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15.xml"/>
  <Override ContentType="application/vnd.openxmlformats-officedocument.presentationml.notesSlide+xml" PartName="/ppt/notesSlides/notesSlide7.xml"/>
  <Override ContentType="application/vnd.openxmlformats-officedocument.presentationml.notesSlide+xml" PartName="/ppt/notesSlides/notesSlide11.xml"/>
  <Override ContentType="application/vnd.openxmlformats-officedocument.presentationml.notesSlide+xml" PartName="/ppt/notesSlides/notesSlide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9.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4.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11.xml"/>
  <Override ContentType="application/vnd.openxmlformats-officedocument.presentationml.slide+xml" PartName="/ppt/slides/slide1.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69"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Lst>
  <p:sldSz cy="5143500" cx="9144000"/>
  <p:notesSz cx="6858000" cy="9144000"/>
  <p:embeddedFontLst>
    <p:embeddedFont>
      <p:font typeface="Merriweather Black"/>
      <p:bold r:id="rId28"/>
      <p:boldItalic r:id="rId29"/>
    </p:embeddedFont>
    <p:embeddedFont>
      <p:font typeface="Merriweather"/>
      <p:regular r:id="rId30"/>
      <p:bold r:id="rId31"/>
      <p:italic r:id="rId32"/>
      <p:boldItalic r:id="rId33"/>
    </p:embeddedFont>
    <p:embeddedFont>
      <p:font typeface="Open Sans"/>
      <p:regular r:id="rId34"/>
      <p:bold r:id="rId35"/>
      <p:italic r:id="rId36"/>
      <p:boldItalic r:id="rId37"/>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788FF1E2-3774-4CEB-A595-FA7A123A3E36}">
  <a:tblStyle styleId="{788FF1E2-3774-4CEB-A595-FA7A123A3E36}" styleName="Table_0">
    <a:wholeTbl>
      <a:tcTxStyle>
        <a:font>
          <a:latin typeface="Arial"/>
          <a:ea typeface="Arial"/>
          <a:cs typeface="Arial"/>
        </a:font>
        <a:srgbClr val="000000"/>
      </a:tcTx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3.xml"/><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font" Target="fonts/MerriweatherBlack-bold.fntdata"/><Relationship Id="rId27" Type="http://schemas.openxmlformats.org/officeDocument/2006/relationships/slide" Target="slides/slide21.xml"/><Relationship Id="rId5" Type="http://schemas.openxmlformats.org/officeDocument/2006/relationships/slideMaster" Target="slideMasters/slideMaster1.xml"/><Relationship Id="rId6" Type="http://schemas.openxmlformats.org/officeDocument/2006/relationships/notesMaster" Target="notesMasters/notesMaster1.xml"/><Relationship Id="rId29" Type="http://schemas.openxmlformats.org/officeDocument/2006/relationships/font" Target="fonts/MerriweatherBlack-boldItalic.fntdata"/><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font" Target="fonts/Merriweather-bold.fntdata"/><Relationship Id="rId30" Type="http://schemas.openxmlformats.org/officeDocument/2006/relationships/font" Target="fonts/Merriweather-regular.fntdata"/><Relationship Id="rId11" Type="http://schemas.openxmlformats.org/officeDocument/2006/relationships/slide" Target="slides/slide5.xml"/><Relationship Id="rId33" Type="http://schemas.openxmlformats.org/officeDocument/2006/relationships/font" Target="fonts/Merriweather-boldItalic.fntdata"/><Relationship Id="rId10" Type="http://schemas.openxmlformats.org/officeDocument/2006/relationships/slide" Target="slides/slide4.xml"/><Relationship Id="rId32" Type="http://schemas.openxmlformats.org/officeDocument/2006/relationships/font" Target="fonts/Merriweather-italic.fntdata"/><Relationship Id="rId13" Type="http://schemas.openxmlformats.org/officeDocument/2006/relationships/slide" Target="slides/slide7.xml"/><Relationship Id="rId35" Type="http://schemas.openxmlformats.org/officeDocument/2006/relationships/font" Target="fonts/OpenSans-bold.fntdata"/><Relationship Id="rId12" Type="http://schemas.openxmlformats.org/officeDocument/2006/relationships/slide" Target="slides/slide6.xml"/><Relationship Id="rId34" Type="http://schemas.openxmlformats.org/officeDocument/2006/relationships/font" Target="fonts/OpenSans-regular.fntdata"/><Relationship Id="rId15" Type="http://schemas.openxmlformats.org/officeDocument/2006/relationships/slide" Target="slides/slide9.xml"/><Relationship Id="rId37" Type="http://schemas.openxmlformats.org/officeDocument/2006/relationships/font" Target="fonts/OpenSans-boldItalic.fntdata"/><Relationship Id="rId14" Type="http://schemas.openxmlformats.org/officeDocument/2006/relationships/slide" Target="slides/slide8.xml"/><Relationship Id="rId36" Type="http://schemas.openxmlformats.org/officeDocument/2006/relationships/font" Target="fonts/OpenSans-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7" name="Shape 1567"/>
        <p:cNvGrpSpPr/>
        <p:nvPr/>
      </p:nvGrpSpPr>
      <p:grpSpPr>
        <a:xfrm>
          <a:off x="0" y="0"/>
          <a:ext cx="0" cy="0"/>
          <a:chOff x="0" y="0"/>
          <a:chExt cx="0" cy="0"/>
        </a:xfrm>
      </p:grpSpPr>
      <p:sp>
        <p:nvSpPr>
          <p:cNvPr id="1568" name="Google Shape;1568;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1569" name="Google Shape;1569;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6" name="Shape 1926"/>
        <p:cNvGrpSpPr/>
        <p:nvPr/>
      </p:nvGrpSpPr>
      <p:grpSpPr>
        <a:xfrm>
          <a:off x="0" y="0"/>
          <a:ext cx="0" cy="0"/>
          <a:chOff x="0" y="0"/>
          <a:chExt cx="0" cy="0"/>
        </a:xfrm>
      </p:grpSpPr>
      <p:sp>
        <p:nvSpPr>
          <p:cNvPr id="1927" name="Google Shape;1927;g12489698c11_1_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8" name="Google Shape;1928;g12489698c11_1_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39" name="Shape 1939"/>
        <p:cNvGrpSpPr/>
        <p:nvPr/>
      </p:nvGrpSpPr>
      <p:grpSpPr>
        <a:xfrm>
          <a:off x="0" y="0"/>
          <a:ext cx="0" cy="0"/>
          <a:chOff x="0" y="0"/>
          <a:chExt cx="0" cy="0"/>
        </a:xfrm>
      </p:grpSpPr>
      <p:sp>
        <p:nvSpPr>
          <p:cNvPr id="1940" name="Google Shape;1940;g12489698c11_1_12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41" name="Google Shape;1941;g12489698c11_1_12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27" name="Shape 2527"/>
        <p:cNvGrpSpPr/>
        <p:nvPr/>
      </p:nvGrpSpPr>
      <p:grpSpPr>
        <a:xfrm>
          <a:off x="0" y="0"/>
          <a:ext cx="0" cy="0"/>
          <a:chOff x="0" y="0"/>
          <a:chExt cx="0" cy="0"/>
        </a:xfrm>
      </p:grpSpPr>
      <p:sp>
        <p:nvSpPr>
          <p:cNvPr id="2528" name="Google Shape;2528;gf3ec082942_0_3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29" name="Google Shape;2529;gf3ec082942_0_3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34" name="Shape 2534"/>
        <p:cNvGrpSpPr/>
        <p:nvPr/>
      </p:nvGrpSpPr>
      <p:grpSpPr>
        <a:xfrm>
          <a:off x="0" y="0"/>
          <a:ext cx="0" cy="0"/>
          <a:chOff x="0" y="0"/>
          <a:chExt cx="0" cy="0"/>
        </a:xfrm>
      </p:grpSpPr>
      <p:sp>
        <p:nvSpPr>
          <p:cNvPr id="2535" name="Google Shape;2535;g1253b61db62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36" name="Google Shape;2536;g1253b61db62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53" name="Shape 3153"/>
        <p:cNvGrpSpPr/>
        <p:nvPr/>
      </p:nvGrpSpPr>
      <p:grpSpPr>
        <a:xfrm>
          <a:off x="0" y="0"/>
          <a:ext cx="0" cy="0"/>
          <a:chOff x="0" y="0"/>
          <a:chExt cx="0" cy="0"/>
        </a:xfrm>
      </p:grpSpPr>
      <p:sp>
        <p:nvSpPr>
          <p:cNvPr id="3154" name="Google Shape;3154;g12489698c11_1_44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55" name="Google Shape;3155;g12489698c11_1_44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66" name="Shape 3466"/>
        <p:cNvGrpSpPr/>
        <p:nvPr/>
      </p:nvGrpSpPr>
      <p:grpSpPr>
        <a:xfrm>
          <a:off x="0" y="0"/>
          <a:ext cx="0" cy="0"/>
          <a:chOff x="0" y="0"/>
          <a:chExt cx="0" cy="0"/>
        </a:xfrm>
      </p:grpSpPr>
      <p:sp>
        <p:nvSpPr>
          <p:cNvPr id="3467" name="Google Shape;3467;g12489698c11_1_12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68" name="Google Shape;3468;g12489698c11_1_12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78" name="Shape 3778"/>
        <p:cNvGrpSpPr/>
        <p:nvPr/>
      </p:nvGrpSpPr>
      <p:grpSpPr>
        <a:xfrm>
          <a:off x="0" y="0"/>
          <a:ext cx="0" cy="0"/>
          <a:chOff x="0" y="0"/>
          <a:chExt cx="0" cy="0"/>
        </a:xfrm>
      </p:grpSpPr>
      <p:sp>
        <p:nvSpPr>
          <p:cNvPr id="3779" name="Google Shape;3779;gf3ec082942_0_21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80" name="Google Shape;3780;gf3ec082942_0_21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91" name="Shape 3791"/>
        <p:cNvGrpSpPr/>
        <p:nvPr/>
      </p:nvGrpSpPr>
      <p:grpSpPr>
        <a:xfrm>
          <a:off x="0" y="0"/>
          <a:ext cx="0" cy="0"/>
          <a:chOff x="0" y="0"/>
          <a:chExt cx="0" cy="0"/>
        </a:xfrm>
      </p:grpSpPr>
      <p:sp>
        <p:nvSpPr>
          <p:cNvPr id="3792" name="Google Shape;3792;g1250dc01f9c_1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93" name="Google Shape;3793;g1250dc01f9c_1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98" name="Shape 3798"/>
        <p:cNvGrpSpPr/>
        <p:nvPr/>
      </p:nvGrpSpPr>
      <p:grpSpPr>
        <a:xfrm>
          <a:off x="0" y="0"/>
          <a:ext cx="0" cy="0"/>
          <a:chOff x="0" y="0"/>
          <a:chExt cx="0" cy="0"/>
        </a:xfrm>
      </p:grpSpPr>
      <p:sp>
        <p:nvSpPr>
          <p:cNvPr id="3799" name="Google Shape;3799;g12489698c11_1_13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00" name="Google Shape;3800;g12489698c11_1_13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16" name="Shape 4116"/>
        <p:cNvGrpSpPr/>
        <p:nvPr/>
      </p:nvGrpSpPr>
      <p:grpSpPr>
        <a:xfrm>
          <a:off x="0" y="0"/>
          <a:ext cx="0" cy="0"/>
          <a:chOff x="0" y="0"/>
          <a:chExt cx="0" cy="0"/>
        </a:xfrm>
      </p:grpSpPr>
      <p:sp>
        <p:nvSpPr>
          <p:cNvPr id="4117" name="Google Shape;4117;gf3ec082942_0_6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18" name="Google Shape;4118;gf3ec082942_0_6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50" name="Shape 5550"/>
        <p:cNvGrpSpPr/>
        <p:nvPr/>
      </p:nvGrpSpPr>
      <p:grpSpPr>
        <a:xfrm>
          <a:off x="0" y="0"/>
          <a:ext cx="0" cy="0"/>
          <a:chOff x="0" y="0"/>
          <a:chExt cx="0" cy="0"/>
        </a:xfrm>
      </p:grpSpPr>
      <p:sp>
        <p:nvSpPr>
          <p:cNvPr id="5551" name="Google Shape;5551;gf3ec082942_0_49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52" name="Google Shape;5552;gf3ec082942_0_49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57" name="Shape 5557"/>
        <p:cNvGrpSpPr/>
        <p:nvPr/>
      </p:nvGrpSpPr>
      <p:grpSpPr>
        <a:xfrm>
          <a:off x="0" y="0"/>
          <a:ext cx="0" cy="0"/>
          <a:chOff x="0" y="0"/>
          <a:chExt cx="0" cy="0"/>
        </a:xfrm>
      </p:grpSpPr>
      <p:sp>
        <p:nvSpPr>
          <p:cNvPr id="5558" name="Google Shape;5558;g1253b61db62_0_7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59" name="Google Shape;5559;g1253b61db62_0_7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70" name="Shape 5870"/>
        <p:cNvGrpSpPr/>
        <p:nvPr/>
      </p:nvGrpSpPr>
      <p:grpSpPr>
        <a:xfrm>
          <a:off x="0" y="0"/>
          <a:ext cx="0" cy="0"/>
          <a:chOff x="0" y="0"/>
          <a:chExt cx="0" cy="0"/>
        </a:xfrm>
      </p:grpSpPr>
      <p:sp>
        <p:nvSpPr>
          <p:cNvPr id="5871" name="Google Shape;5871;g1253b61db62_0_16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72" name="Google Shape;5872;g1253b61db62_0_16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01" name="Shape 6601"/>
        <p:cNvGrpSpPr/>
        <p:nvPr/>
      </p:nvGrpSpPr>
      <p:grpSpPr>
        <a:xfrm>
          <a:off x="0" y="0"/>
          <a:ext cx="0" cy="0"/>
          <a:chOff x="0" y="0"/>
          <a:chExt cx="0" cy="0"/>
        </a:xfrm>
      </p:grpSpPr>
      <p:sp>
        <p:nvSpPr>
          <p:cNvPr id="6602" name="Google Shape;6602;gf3ec082942_0_31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03" name="Google Shape;6603;gf3ec082942_0_31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60" name="Shape 8460"/>
        <p:cNvGrpSpPr/>
        <p:nvPr/>
      </p:nvGrpSpPr>
      <p:grpSpPr>
        <a:xfrm>
          <a:off x="0" y="0"/>
          <a:ext cx="0" cy="0"/>
          <a:chOff x="0" y="0"/>
          <a:chExt cx="0" cy="0"/>
        </a:xfrm>
      </p:grpSpPr>
      <p:sp>
        <p:nvSpPr>
          <p:cNvPr id="8461" name="Google Shape;8461;g1253b61db62_0_23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62" name="Google Shape;8462;g1253b61db62_0_23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59" name="Shape 9459"/>
        <p:cNvGrpSpPr/>
        <p:nvPr/>
      </p:nvGrpSpPr>
      <p:grpSpPr>
        <a:xfrm>
          <a:off x="0" y="0"/>
          <a:ext cx="0" cy="0"/>
          <a:chOff x="0" y="0"/>
          <a:chExt cx="0" cy="0"/>
        </a:xfrm>
      </p:grpSpPr>
      <p:sp>
        <p:nvSpPr>
          <p:cNvPr id="9460" name="Google Shape;9460;g1250dc01f9c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61" name="Google Shape;9461;g1250dc01f9c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69" name="Shape 9869"/>
        <p:cNvGrpSpPr/>
        <p:nvPr/>
      </p:nvGrpSpPr>
      <p:grpSpPr>
        <a:xfrm>
          <a:off x="0" y="0"/>
          <a:ext cx="0" cy="0"/>
          <a:chOff x="0" y="0"/>
          <a:chExt cx="0" cy="0"/>
        </a:xfrm>
      </p:grpSpPr>
      <p:sp>
        <p:nvSpPr>
          <p:cNvPr id="9870" name="Google Shape;9870;g1253b61db62_0_34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71" name="Google Shape;9871;g1253b61db62_0_34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75" name="Shape 9875"/>
        <p:cNvGrpSpPr/>
        <p:nvPr/>
      </p:nvGrpSpPr>
      <p:grpSpPr>
        <a:xfrm>
          <a:off x="0" y="0"/>
          <a:ext cx="0" cy="0"/>
          <a:chOff x="0" y="0"/>
          <a:chExt cx="0" cy="0"/>
        </a:xfrm>
      </p:grpSpPr>
      <p:sp>
        <p:nvSpPr>
          <p:cNvPr id="9876" name="Google Shape;9876;g1253b61db62_0_34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77" name="Google Shape;9877;g1253b61db62_0_34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81" name="Shape 9881"/>
        <p:cNvGrpSpPr/>
        <p:nvPr/>
      </p:nvGrpSpPr>
      <p:grpSpPr>
        <a:xfrm>
          <a:off x="0" y="0"/>
          <a:ext cx="0" cy="0"/>
          <a:chOff x="0" y="0"/>
          <a:chExt cx="0" cy="0"/>
        </a:xfrm>
      </p:grpSpPr>
      <p:sp>
        <p:nvSpPr>
          <p:cNvPr id="9882" name="Google Shape;9882;g1253b61db62_0_34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83" name="Google Shape;9883;g1253b61db62_0_34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97" name="Shape 9897"/>
        <p:cNvGrpSpPr/>
        <p:nvPr/>
      </p:nvGrpSpPr>
      <p:grpSpPr>
        <a:xfrm>
          <a:off x="0" y="0"/>
          <a:ext cx="0" cy="0"/>
          <a:chOff x="0" y="0"/>
          <a:chExt cx="0" cy="0"/>
        </a:xfrm>
      </p:grpSpPr>
      <p:sp>
        <p:nvSpPr>
          <p:cNvPr id="9898" name="Google Shape;9898;g1250dc01f9c_2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99" name="Google Shape;9899;g1250dc01f9c_2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jp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jp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jp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jp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jp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jp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jp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jp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jpg"/></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jp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jp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jp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jp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jp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jp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jpg"/></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blipFill>
          <a:blip r:embed="rId2">
            <a:alphaModFix/>
          </a:blip>
          <a:stretch>
            <a:fillRect/>
          </a:stretch>
        </a:blipFill>
      </p:bgPr>
    </p:bg>
    <p:spTree>
      <p:nvGrpSpPr>
        <p:cNvPr id="9" name="Shape 9"/>
        <p:cNvGrpSpPr/>
        <p:nvPr/>
      </p:nvGrpSpPr>
      <p:grpSpPr>
        <a:xfrm>
          <a:off x="0" y="0"/>
          <a:ext cx="0" cy="0"/>
          <a:chOff x="0" y="0"/>
          <a:chExt cx="0" cy="0"/>
        </a:xfrm>
      </p:grpSpPr>
      <p:sp>
        <p:nvSpPr>
          <p:cNvPr id="10" name="Google Shape;10;p2"/>
          <p:cNvSpPr txBox="1"/>
          <p:nvPr>
            <p:ph type="ctrTitle"/>
          </p:nvPr>
        </p:nvSpPr>
        <p:spPr>
          <a:xfrm>
            <a:off x="360000" y="744575"/>
            <a:ext cx="8386800" cy="2052600"/>
          </a:xfrm>
          <a:prstGeom prst="rect">
            <a:avLst/>
          </a:prstGeom>
        </p:spPr>
        <p:txBody>
          <a:bodyPr anchorCtr="0" anchor="b" bIns="91425" lIns="91425" spcFirstLastPara="1" rIns="91425" wrap="square" tIns="91425">
            <a:noAutofit/>
          </a:bodyPr>
          <a:lstStyle>
            <a:lvl1pPr lvl="0" algn="ctr">
              <a:spcBef>
                <a:spcPts val="0"/>
              </a:spcBef>
              <a:spcAft>
                <a:spcPts val="0"/>
              </a:spcAft>
              <a:buSzPts val="4500"/>
              <a:buNone/>
              <a:defRPr sz="4500"/>
            </a:lvl1pPr>
            <a:lvl2pPr lvl="1" algn="ctr">
              <a:spcBef>
                <a:spcPts val="0"/>
              </a:spcBef>
              <a:spcAft>
                <a:spcPts val="0"/>
              </a:spcAft>
              <a:buSzPts val="4800"/>
              <a:buNone/>
              <a:defRPr sz="4800"/>
            </a:lvl2pPr>
            <a:lvl3pPr lvl="2" algn="ctr">
              <a:spcBef>
                <a:spcPts val="0"/>
              </a:spcBef>
              <a:spcAft>
                <a:spcPts val="0"/>
              </a:spcAft>
              <a:buSzPts val="4800"/>
              <a:buNone/>
              <a:defRPr sz="4800"/>
            </a:lvl3pPr>
            <a:lvl4pPr lvl="3" algn="ctr">
              <a:spcBef>
                <a:spcPts val="0"/>
              </a:spcBef>
              <a:spcAft>
                <a:spcPts val="0"/>
              </a:spcAft>
              <a:buSzPts val="4800"/>
              <a:buNone/>
              <a:defRPr sz="4800"/>
            </a:lvl4pPr>
            <a:lvl5pPr lvl="4" algn="ctr">
              <a:spcBef>
                <a:spcPts val="0"/>
              </a:spcBef>
              <a:spcAft>
                <a:spcPts val="0"/>
              </a:spcAft>
              <a:buSzPts val="4800"/>
              <a:buNone/>
              <a:defRPr sz="4800"/>
            </a:lvl5pPr>
            <a:lvl6pPr lvl="5" algn="ctr">
              <a:spcBef>
                <a:spcPts val="0"/>
              </a:spcBef>
              <a:spcAft>
                <a:spcPts val="0"/>
              </a:spcAft>
              <a:buSzPts val="4800"/>
              <a:buNone/>
              <a:defRPr sz="4800"/>
            </a:lvl6pPr>
            <a:lvl7pPr lvl="6" algn="ctr">
              <a:spcBef>
                <a:spcPts val="0"/>
              </a:spcBef>
              <a:spcAft>
                <a:spcPts val="0"/>
              </a:spcAft>
              <a:buSzPts val="4800"/>
              <a:buNone/>
              <a:defRPr sz="4800"/>
            </a:lvl7pPr>
            <a:lvl8pPr lvl="7" algn="ctr">
              <a:spcBef>
                <a:spcPts val="0"/>
              </a:spcBef>
              <a:spcAft>
                <a:spcPts val="0"/>
              </a:spcAft>
              <a:buSzPts val="4800"/>
              <a:buNone/>
              <a:defRPr sz="4800"/>
            </a:lvl8pPr>
            <a:lvl9pPr lvl="8" algn="ctr">
              <a:spcBef>
                <a:spcPts val="0"/>
              </a:spcBef>
              <a:spcAft>
                <a:spcPts val="0"/>
              </a:spcAft>
              <a:buSzPts val="4800"/>
              <a:buNone/>
              <a:defRPr sz="4800"/>
            </a:lvl9pPr>
          </a:lstStyle>
          <a:p/>
        </p:txBody>
      </p:sp>
      <p:sp>
        <p:nvSpPr>
          <p:cNvPr id="11" name="Google Shape;11;p2"/>
          <p:cNvSpPr txBox="1"/>
          <p:nvPr>
            <p:ph idx="1" type="subTitle"/>
          </p:nvPr>
        </p:nvSpPr>
        <p:spPr>
          <a:xfrm>
            <a:off x="360000" y="2834125"/>
            <a:ext cx="8386800" cy="792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300"/>
              <a:buNone/>
              <a:defRPr sz="2300"/>
            </a:lvl1pPr>
            <a:lvl2pPr lvl="1" algn="ctr">
              <a:lnSpc>
                <a:spcPct val="100000"/>
              </a:lnSpc>
              <a:spcBef>
                <a:spcPts val="0"/>
              </a:spcBef>
              <a:spcAft>
                <a:spcPts val="0"/>
              </a:spcAft>
              <a:buSzPts val="2300"/>
              <a:buNone/>
              <a:defRPr sz="2300"/>
            </a:lvl2pPr>
            <a:lvl3pPr lvl="2" algn="ctr">
              <a:lnSpc>
                <a:spcPct val="100000"/>
              </a:lnSpc>
              <a:spcBef>
                <a:spcPts val="0"/>
              </a:spcBef>
              <a:spcAft>
                <a:spcPts val="0"/>
              </a:spcAft>
              <a:buSzPts val="2300"/>
              <a:buNone/>
              <a:defRPr sz="2300"/>
            </a:lvl3pPr>
            <a:lvl4pPr lvl="3" algn="ctr">
              <a:lnSpc>
                <a:spcPct val="100000"/>
              </a:lnSpc>
              <a:spcBef>
                <a:spcPts val="0"/>
              </a:spcBef>
              <a:spcAft>
                <a:spcPts val="0"/>
              </a:spcAft>
              <a:buSzPts val="2300"/>
              <a:buNone/>
              <a:defRPr sz="2300"/>
            </a:lvl4pPr>
            <a:lvl5pPr lvl="4" algn="ctr">
              <a:lnSpc>
                <a:spcPct val="100000"/>
              </a:lnSpc>
              <a:spcBef>
                <a:spcPts val="0"/>
              </a:spcBef>
              <a:spcAft>
                <a:spcPts val="0"/>
              </a:spcAft>
              <a:buSzPts val="2300"/>
              <a:buNone/>
              <a:defRPr sz="2300"/>
            </a:lvl5pPr>
            <a:lvl6pPr lvl="5" algn="ctr">
              <a:lnSpc>
                <a:spcPct val="100000"/>
              </a:lnSpc>
              <a:spcBef>
                <a:spcPts val="0"/>
              </a:spcBef>
              <a:spcAft>
                <a:spcPts val="0"/>
              </a:spcAft>
              <a:buSzPts val="2300"/>
              <a:buNone/>
              <a:defRPr sz="2300"/>
            </a:lvl6pPr>
            <a:lvl7pPr lvl="6" algn="ctr">
              <a:lnSpc>
                <a:spcPct val="100000"/>
              </a:lnSpc>
              <a:spcBef>
                <a:spcPts val="0"/>
              </a:spcBef>
              <a:spcAft>
                <a:spcPts val="0"/>
              </a:spcAft>
              <a:buSzPts val="2300"/>
              <a:buNone/>
              <a:defRPr sz="2300"/>
            </a:lvl7pPr>
            <a:lvl8pPr lvl="7" algn="ctr">
              <a:lnSpc>
                <a:spcPct val="100000"/>
              </a:lnSpc>
              <a:spcBef>
                <a:spcPts val="0"/>
              </a:spcBef>
              <a:spcAft>
                <a:spcPts val="0"/>
              </a:spcAft>
              <a:buSzPts val="2300"/>
              <a:buNone/>
              <a:defRPr sz="2300"/>
            </a:lvl8pPr>
            <a:lvl9pPr lvl="8" algn="ctr">
              <a:lnSpc>
                <a:spcPct val="100000"/>
              </a:lnSpc>
              <a:spcBef>
                <a:spcPts val="0"/>
              </a:spcBef>
              <a:spcAft>
                <a:spcPts val="0"/>
              </a:spcAft>
              <a:buSzPts val="2300"/>
              <a:buNone/>
              <a:defRPr sz="2300"/>
            </a:lvl9pPr>
          </a:lstStyle>
          <a:p/>
        </p:txBody>
      </p:sp>
      <p:sp>
        <p:nvSpPr>
          <p:cNvPr id="12" name="Google Shape;12;p2"/>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s"/>
              <a:t>‹#›</a:t>
            </a:fld>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blipFill>
          <a:blip r:embed="rId2">
            <a:alphaModFix/>
          </a:blip>
          <a:stretch>
            <a:fillRect/>
          </a:stretch>
        </a:blipFill>
      </p:bgPr>
    </p:bg>
    <p:spTree>
      <p:nvGrpSpPr>
        <p:cNvPr id="13" name="Shape 13"/>
        <p:cNvGrpSpPr/>
        <p:nvPr/>
      </p:nvGrpSpPr>
      <p:grpSpPr>
        <a:xfrm>
          <a:off x="0" y="0"/>
          <a:ext cx="0" cy="0"/>
          <a:chOff x="0" y="0"/>
          <a:chExt cx="0" cy="0"/>
        </a:xfrm>
      </p:grpSpPr>
      <p:sp>
        <p:nvSpPr>
          <p:cNvPr id="14" name="Google Shape;14;p3"/>
          <p:cNvSpPr txBox="1"/>
          <p:nvPr>
            <p:ph type="title"/>
          </p:nvPr>
        </p:nvSpPr>
        <p:spPr>
          <a:xfrm>
            <a:off x="311700" y="2150850"/>
            <a:ext cx="8520600" cy="8418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5" name="Google Shape;15;p3"/>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s"/>
              <a:t>‹#›</a:t>
            </a:fld>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ncabezado de sección 1">
  <p:cSld name="SECTION_HEADER_1">
    <p:bg>
      <p:bgPr>
        <a:blipFill>
          <a:blip r:embed="rId2">
            <a:alphaModFix/>
          </a:blip>
          <a:stretch>
            <a:fillRect/>
          </a:stretch>
        </a:blipFill>
      </p:bgPr>
    </p:bg>
    <p:spTree>
      <p:nvGrpSpPr>
        <p:cNvPr id="16" name="Shape 16"/>
        <p:cNvGrpSpPr/>
        <p:nvPr/>
      </p:nvGrpSpPr>
      <p:grpSpPr>
        <a:xfrm>
          <a:off x="0" y="0"/>
          <a:ext cx="0" cy="0"/>
          <a:chOff x="0" y="0"/>
          <a:chExt cx="0" cy="0"/>
        </a:xfrm>
      </p:grpSpPr>
      <p:sp>
        <p:nvSpPr>
          <p:cNvPr id="17" name="Google Shape;17;p4"/>
          <p:cNvSpPr txBox="1"/>
          <p:nvPr>
            <p:ph type="title"/>
          </p:nvPr>
        </p:nvSpPr>
        <p:spPr>
          <a:xfrm>
            <a:off x="311700" y="1846050"/>
            <a:ext cx="85206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900"/>
              <a:buNone/>
              <a:defRPr sz="39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8" name="Google Shape;18;p4"/>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r">
              <a:spcBef>
                <a:spcPts val="0"/>
              </a:spcBef>
              <a:spcAft>
                <a:spcPts val="0"/>
              </a:spcAft>
              <a:buNone/>
            </a:pPr>
            <a:fld id="{00000000-1234-1234-1234-123412341234}" type="slidenum">
              <a:rPr lang="es"/>
              <a:t>‹#›</a:t>
            </a:fld>
            <a:endParaRPr/>
          </a:p>
        </p:txBody>
      </p:sp>
      <p:sp>
        <p:nvSpPr>
          <p:cNvPr id="19" name="Google Shape;19;p4"/>
          <p:cNvSpPr txBox="1"/>
          <p:nvPr>
            <p:ph idx="2" type="title"/>
          </p:nvPr>
        </p:nvSpPr>
        <p:spPr>
          <a:xfrm>
            <a:off x="189150" y="755175"/>
            <a:ext cx="8765700" cy="1212900"/>
          </a:xfrm>
          <a:prstGeom prst="rect">
            <a:avLst/>
          </a:prstGeom>
        </p:spPr>
        <p:txBody>
          <a:bodyPr anchorCtr="0" anchor="b" bIns="91425" lIns="91425" spcFirstLastPara="1" rIns="91425" wrap="square" tIns="91425">
            <a:noAutofit/>
          </a:bodyPr>
          <a:lstStyle>
            <a:lvl1pPr lvl="0" algn="ctr">
              <a:spcBef>
                <a:spcPts val="0"/>
              </a:spcBef>
              <a:spcAft>
                <a:spcPts val="0"/>
              </a:spcAft>
              <a:buClr>
                <a:srgbClr val="EBB298"/>
              </a:buClr>
              <a:buSzPts val="5400"/>
              <a:buFont typeface="Merriweather Black"/>
              <a:buNone/>
              <a:defRPr b="0" sz="5400">
                <a:solidFill>
                  <a:srgbClr val="EBB298"/>
                </a:solidFill>
                <a:latin typeface="Merriweather Black"/>
                <a:ea typeface="Merriweather Black"/>
                <a:cs typeface="Merriweather Black"/>
                <a:sym typeface="Merriweather Black"/>
              </a:defRPr>
            </a:lvl1pPr>
            <a:lvl2pPr lvl="1" algn="ctr">
              <a:spcBef>
                <a:spcPts val="0"/>
              </a:spcBef>
              <a:spcAft>
                <a:spcPts val="0"/>
              </a:spcAft>
              <a:buClr>
                <a:srgbClr val="EBB298"/>
              </a:buClr>
              <a:buSzPts val="5400"/>
              <a:buFont typeface="Merriweather Black"/>
              <a:buNone/>
              <a:defRPr b="0" sz="5400">
                <a:solidFill>
                  <a:srgbClr val="EBB298"/>
                </a:solidFill>
                <a:latin typeface="Merriweather Black"/>
                <a:ea typeface="Merriweather Black"/>
                <a:cs typeface="Merriweather Black"/>
                <a:sym typeface="Merriweather Black"/>
              </a:defRPr>
            </a:lvl2pPr>
            <a:lvl3pPr lvl="2" algn="ctr">
              <a:spcBef>
                <a:spcPts val="0"/>
              </a:spcBef>
              <a:spcAft>
                <a:spcPts val="0"/>
              </a:spcAft>
              <a:buClr>
                <a:srgbClr val="EBB298"/>
              </a:buClr>
              <a:buSzPts val="5400"/>
              <a:buFont typeface="Merriweather Black"/>
              <a:buNone/>
              <a:defRPr b="0" sz="5400">
                <a:solidFill>
                  <a:srgbClr val="EBB298"/>
                </a:solidFill>
                <a:latin typeface="Merriweather Black"/>
                <a:ea typeface="Merriweather Black"/>
                <a:cs typeface="Merriweather Black"/>
                <a:sym typeface="Merriweather Black"/>
              </a:defRPr>
            </a:lvl3pPr>
            <a:lvl4pPr lvl="3" algn="ctr">
              <a:spcBef>
                <a:spcPts val="0"/>
              </a:spcBef>
              <a:spcAft>
                <a:spcPts val="0"/>
              </a:spcAft>
              <a:buClr>
                <a:srgbClr val="EBB298"/>
              </a:buClr>
              <a:buSzPts val="5400"/>
              <a:buFont typeface="Merriweather Black"/>
              <a:buNone/>
              <a:defRPr b="0" sz="5400">
                <a:solidFill>
                  <a:srgbClr val="EBB298"/>
                </a:solidFill>
                <a:latin typeface="Merriweather Black"/>
                <a:ea typeface="Merriweather Black"/>
                <a:cs typeface="Merriweather Black"/>
                <a:sym typeface="Merriweather Black"/>
              </a:defRPr>
            </a:lvl4pPr>
            <a:lvl5pPr lvl="4" algn="ctr">
              <a:spcBef>
                <a:spcPts val="0"/>
              </a:spcBef>
              <a:spcAft>
                <a:spcPts val="0"/>
              </a:spcAft>
              <a:buClr>
                <a:srgbClr val="EBB298"/>
              </a:buClr>
              <a:buSzPts val="5400"/>
              <a:buFont typeface="Merriweather Black"/>
              <a:buNone/>
              <a:defRPr b="0" sz="5400">
                <a:solidFill>
                  <a:srgbClr val="EBB298"/>
                </a:solidFill>
                <a:latin typeface="Merriweather Black"/>
                <a:ea typeface="Merriweather Black"/>
                <a:cs typeface="Merriweather Black"/>
                <a:sym typeface="Merriweather Black"/>
              </a:defRPr>
            </a:lvl5pPr>
            <a:lvl6pPr lvl="5" algn="ctr">
              <a:spcBef>
                <a:spcPts val="0"/>
              </a:spcBef>
              <a:spcAft>
                <a:spcPts val="0"/>
              </a:spcAft>
              <a:buClr>
                <a:srgbClr val="EBB298"/>
              </a:buClr>
              <a:buSzPts val="5400"/>
              <a:buFont typeface="Merriweather Black"/>
              <a:buNone/>
              <a:defRPr b="0" sz="5400">
                <a:solidFill>
                  <a:srgbClr val="EBB298"/>
                </a:solidFill>
                <a:latin typeface="Merriweather Black"/>
                <a:ea typeface="Merriweather Black"/>
                <a:cs typeface="Merriweather Black"/>
                <a:sym typeface="Merriweather Black"/>
              </a:defRPr>
            </a:lvl6pPr>
            <a:lvl7pPr lvl="6" algn="ctr">
              <a:spcBef>
                <a:spcPts val="0"/>
              </a:spcBef>
              <a:spcAft>
                <a:spcPts val="0"/>
              </a:spcAft>
              <a:buClr>
                <a:srgbClr val="EBB298"/>
              </a:buClr>
              <a:buSzPts val="5400"/>
              <a:buFont typeface="Merriweather Black"/>
              <a:buNone/>
              <a:defRPr b="0" sz="5400">
                <a:solidFill>
                  <a:srgbClr val="EBB298"/>
                </a:solidFill>
                <a:latin typeface="Merriweather Black"/>
                <a:ea typeface="Merriweather Black"/>
                <a:cs typeface="Merriweather Black"/>
                <a:sym typeface="Merriweather Black"/>
              </a:defRPr>
            </a:lvl7pPr>
            <a:lvl8pPr lvl="7" algn="ctr">
              <a:spcBef>
                <a:spcPts val="0"/>
              </a:spcBef>
              <a:spcAft>
                <a:spcPts val="0"/>
              </a:spcAft>
              <a:buClr>
                <a:srgbClr val="EBB298"/>
              </a:buClr>
              <a:buSzPts val="5400"/>
              <a:buFont typeface="Merriweather Black"/>
              <a:buNone/>
              <a:defRPr b="0" sz="5400">
                <a:solidFill>
                  <a:srgbClr val="EBB298"/>
                </a:solidFill>
                <a:latin typeface="Merriweather Black"/>
                <a:ea typeface="Merriweather Black"/>
                <a:cs typeface="Merriweather Black"/>
                <a:sym typeface="Merriweather Black"/>
              </a:defRPr>
            </a:lvl8pPr>
            <a:lvl9pPr lvl="8" algn="ctr">
              <a:spcBef>
                <a:spcPts val="0"/>
              </a:spcBef>
              <a:spcAft>
                <a:spcPts val="0"/>
              </a:spcAft>
              <a:buClr>
                <a:srgbClr val="EBB298"/>
              </a:buClr>
              <a:buSzPts val="5400"/>
              <a:buFont typeface="Merriweather Black"/>
              <a:buNone/>
              <a:defRPr b="0" sz="5400">
                <a:solidFill>
                  <a:srgbClr val="EBB298"/>
                </a:solidFill>
                <a:latin typeface="Merriweather Black"/>
                <a:ea typeface="Merriweather Black"/>
                <a:cs typeface="Merriweather Black"/>
                <a:sym typeface="Merriweather Black"/>
              </a:defRPr>
            </a:lvl9pPr>
          </a:lstStyle>
          <a:p/>
        </p:txBody>
      </p:sp>
      <p:sp>
        <p:nvSpPr>
          <p:cNvPr id="20" name="Google Shape;20;p4"/>
          <p:cNvSpPr txBox="1"/>
          <p:nvPr>
            <p:ph idx="1" type="subTitle"/>
          </p:nvPr>
        </p:nvSpPr>
        <p:spPr>
          <a:xfrm>
            <a:off x="870450" y="3160154"/>
            <a:ext cx="7403100" cy="1064400"/>
          </a:xfrm>
          <a:prstGeom prst="rect">
            <a:avLst/>
          </a:prstGeom>
        </p:spPr>
        <p:txBody>
          <a:bodyPr anchorCtr="0" anchor="t" bIns="91425" lIns="91425" spcFirstLastPara="1" rIns="91425" wrap="square" tIns="91425">
            <a:noAutofit/>
          </a:bodyPr>
          <a:lstStyle>
            <a:lvl1pPr lvl="0" algn="ctr">
              <a:spcBef>
                <a:spcPts val="0"/>
              </a:spcBef>
              <a:spcAft>
                <a:spcPts val="0"/>
              </a:spcAft>
              <a:buSzPts val="1700"/>
              <a:buNone/>
              <a:defRPr sz="1700"/>
            </a:lvl1pPr>
            <a:lvl2pPr lvl="1">
              <a:spcBef>
                <a:spcPts val="0"/>
              </a:spcBef>
              <a:spcAft>
                <a:spcPts val="0"/>
              </a:spcAft>
              <a:buSzPts val="1300"/>
              <a:buNone/>
              <a:defRPr sz="1300"/>
            </a:lvl2pPr>
            <a:lvl3pPr lvl="2">
              <a:spcBef>
                <a:spcPts val="0"/>
              </a:spcBef>
              <a:spcAft>
                <a:spcPts val="0"/>
              </a:spcAft>
              <a:buSzPts val="1300"/>
              <a:buNone/>
              <a:defRPr sz="1300"/>
            </a:lvl3pPr>
            <a:lvl4pPr lvl="3">
              <a:spcBef>
                <a:spcPts val="0"/>
              </a:spcBef>
              <a:spcAft>
                <a:spcPts val="0"/>
              </a:spcAft>
              <a:buSzPts val="1300"/>
              <a:buNone/>
              <a:defRPr sz="1300"/>
            </a:lvl4pPr>
            <a:lvl5pPr lvl="4">
              <a:spcBef>
                <a:spcPts val="0"/>
              </a:spcBef>
              <a:spcAft>
                <a:spcPts val="0"/>
              </a:spcAft>
              <a:buSzPts val="1300"/>
              <a:buNone/>
              <a:defRPr sz="1300"/>
            </a:lvl5pPr>
            <a:lvl6pPr lvl="5">
              <a:spcBef>
                <a:spcPts val="0"/>
              </a:spcBef>
              <a:spcAft>
                <a:spcPts val="0"/>
              </a:spcAft>
              <a:buSzPts val="1300"/>
              <a:buNone/>
              <a:defRPr sz="1300"/>
            </a:lvl6pPr>
            <a:lvl7pPr lvl="6">
              <a:spcBef>
                <a:spcPts val="0"/>
              </a:spcBef>
              <a:spcAft>
                <a:spcPts val="0"/>
              </a:spcAft>
              <a:buSzPts val="1300"/>
              <a:buNone/>
              <a:defRPr sz="1300"/>
            </a:lvl7pPr>
            <a:lvl8pPr lvl="7">
              <a:spcBef>
                <a:spcPts val="0"/>
              </a:spcBef>
              <a:spcAft>
                <a:spcPts val="0"/>
              </a:spcAft>
              <a:buSzPts val="1300"/>
              <a:buNone/>
              <a:defRPr sz="1300"/>
            </a:lvl8pPr>
            <a:lvl9pPr lvl="8">
              <a:spcBef>
                <a:spcPts val="0"/>
              </a:spcBef>
              <a:spcAft>
                <a:spcPts val="0"/>
              </a:spcAft>
              <a:buSzPts val="1300"/>
              <a:buNone/>
              <a:defRPr sz="1300"/>
            </a:lvl9pPr>
          </a:lstStyle>
          <a:p/>
        </p:txBody>
      </p:sp>
      <p:cxnSp>
        <p:nvCxnSpPr>
          <p:cNvPr id="21" name="Google Shape;21;p4"/>
          <p:cNvCxnSpPr/>
          <p:nvPr/>
        </p:nvCxnSpPr>
        <p:spPr>
          <a:xfrm>
            <a:off x="4295700" y="3029755"/>
            <a:ext cx="552600" cy="0"/>
          </a:xfrm>
          <a:prstGeom prst="straightConnector1">
            <a:avLst/>
          </a:prstGeom>
          <a:noFill/>
          <a:ln cap="flat" cmpd="sng" w="9525">
            <a:solidFill>
              <a:srgbClr val="EBB298"/>
            </a:solidFill>
            <a:prstDash val="solid"/>
            <a:round/>
            <a:headEnd len="med" w="med" type="none"/>
            <a:tailEnd len="med" w="med" type="none"/>
          </a:ln>
        </p:spPr>
      </p:cxnSp>
      <p:cxnSp>
        <p:nvCxnSpPr>
          <p:cNvPr id="22" name="Google Shape;22;p4"/>
          <p:cNvCxnSpPr/>
          <p:nvPr/>
        </p:nvCxnSpPr>
        <p:spPr>
          <a:xfrm>
            <a:off x="4405350" y="2982130"/>
            <a:ext cx="333300" cy="0"/>
          </a:xfrm>
          <a:prstGeom prst="straightConnector1">
            <a:avLst/>
          </a:prstGeom>
          <a:noFill/>
          <a:ln cap="flat" cmpd="sng" w="9525">
            <a:solidFill>
              <a:srgbClr val="EBB298"/>
            </a:solidFill>
            <a:prstDash val="solid"/>
            <a:round/>
            <a:headEnd len="med" w="med" type="none"/>
            <a:tailEnd len="med" w="med" type="none"/>
          </a:ln>
        </p:spPr>
      </p:cxn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ncabezado de sección 1 1">
  <p:cSld name="SECTION_HEADER_1_1">
    <p:bg>
      <p:bgPr>
        <a:blipFill>
          <a:blip r:embed="rId2">
            <a:alphaModFix/>
          </a:blip>
          <a:stretch>
            <a:fillRect/>
          </a:stretch>
        </a:blipFill>
      </p:bgPr>
    </p:bg>
    <p:spTree>
      <p:nvGrpSpPr>
        <p:cNvPr id="23" name="Shape 23"/>
        <p:cNvGrpSpPr/>
        <p:nvPr/>
      </p:nvGrpSpPr>
      <p:grpSpPr>
        <a:xfrm>
          <a:off x="0" y="0"/>
          <a:ext cx="0" cy="0"/>
          <a:chOff x="0" y="0"/>
          <a:chExt cx="0" cy="0"/>
        </a:xfrm>
      </p:grpSpPr>
      <p:sp>
        <p:nvSpPr>
          <p:cNvPr id="24" name="Google Shape;24;p5"/>
          <p:cNvSpPr txBox="1"/>
          <p:nvPr>
            <p:ph type="title"/>
          </p:nvPr>
        </p:nvSpPr>
        <p:spPr>
          <a:xfrm>
            <a:off x="311700" y="1846050"/>
            <a:ext cx="85206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900"/>
              <a:buNone/>
              <a:defRPr sz="39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5" name="Google Shape;25;p5"/>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r">
              <a:spcBef>
                <a:spcPts val="0"/>
              </a:spcBef>
              <a:spcAft>
                <a:spcPts val="0"/>
              </a:spcAft>
              <a:buNone/>
            </a:pPr>
            <a:fld id="{00000000-1234-1234-1234-123412341234}" type="slidenum">
              <a:rPr lang="es"/>
              <a:t>‹#›</a:t>
            </a:fld>
            <a:endParaRPr/>
          </a:p>
        </p:txBody>
      </p:sp>
      <p:sp>
        <p:nvSpPr>
          <p:cNvPr id="26" name="Google Shape;26;p5"/>
          <p:cNvSpPr txBox="1"/>
          <p:nvPr>
            <p:ph idx="2" type="title"/>
          </p:nvPr>
        </p:nvSpPr>
        <p:spPr>
          <a:xfrm>
            <a:off x="189150" y="755175"/>
            <a:ext cx="8765700" cy="12129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EBB298"/>
              </a:buClr>
              <a:buSzPts val="5400"/>
              <a:buFont typeface="Merriweather Black"/>
              <a:buNone/>
              <a:defRPr b="0" sz="5400">
                <a:solidFill>
                  <a:srgbClr val="EBB298"/>
                </a:solidFill>
                <a:latin typeface="Merriweather Black"/>
                <a:ea typeface="Merriweather Black"/>
                <a:cs typeface="Merriweather Black"/>
                <a:sym typeface="Merriweather Black"/>
              </a:defRPr>
            </a:lvl1pPr>
            <a:lvl2pPr lvl="1" rtl="0" algn="ctr">
              <a:spcBef>
                <a:spcPts val="0"/>
              </a:spcBef>
              <a:spcAft>
                <a:spcPts val="0"/>
              </a:spcAft>
              <a:buClr>
                <a:srgbClr val="EBB298"/>
              </a:buClr>
              <a:buSzPts val="5400"/>
              <a:buFont typeface="Merriweather Black"/>
              <a:buNone/>
              <a:defRPr b="0" sz="5400">
                <a:solidFill>
                  <a:srgbClr val="EBB298"/>
                </a:solidFill>
                <a:latin typeface="Merriweather Black"/>
                <a:ea typeface="Merriweather Black"/>
                <a:cs typeface="Merriweather Black"/>
                <a:sym typeface="Merriweather Black"/>
              </a:defRPr>
            </a:lvl2pPr>
            <a:lvl3pPr lvl="2" rtl="0" algn="ctr">
              <a:spcBef>
                <a:spcPts val="0"/>
              </a:spcBef>
              <a:spcAft>
                <a:spcPts val="0"/>
              </a:spcAft>
              <a:buClr>
                <a:srgbClr val="EBB298"/>
              </a:buClr>
              <a:buSzPts val="5400"/>
              <a:buFont typeface="Merriweather Black"/>
              <a:buNone/>
              <a:defRPr b="0" sz="5400">
                <a:solidFill>
                  <a:srgbClr val="EBB298"/>
                </a:solidFill>
                <a:latin typeface="Merriweather Black"/>
                <a:ea typeface="Merriweather Black"/>
                <a:cs typeface="Merriweather Black"/>
                <a:sym typeface="Merriweather Black"/>
              </a:defRPr>
            </a:lvl3pPr>
            <a:lvl4pPr lvl="3" rtl="0" algn="ctr">
              <a:spcBef>
                <a:spcPts val="0"/>
              </a:spcBef>
              <a:spcAft>
                <a:spcPts val="0"/>
              </a:spcAft>
              <a:buClr>
                <a:srgbClr val="EBB298"/>
              </a:buClr>
              <a:buSzPts val="5400"/>
              <a:buFont typeface="Merriweather Black"/>
              <a:buNone/>
              <a:defRPr b="0" sz="5400">
                <a:solidFill>
                  <a:srgbClr val="EBB298"/>
                </a:solidFill>
                <a:latin typeface="Merriweather Black"/>
                <a:ea typeface="Merriweather Black"/>
                <a:cs typeface="Merriweather Black"/>
                <a:sym typeface="Merriweather Black"/>
              </a:defRPr>
            </a:lvl4pPr>
            <a:lvl5pPr lvl="4" rtl="0" algn="ctr">
              <a:spcBef>
                <a:spcPts val="0"/>
              </a:spcBef>
              <a:spcAft>
                <a:spcPts val="0"/>
              </a:spcAft>
              <a:buClr>
                <a:srgbClr val="EBB298"/>
              </a:buClr>
              <a:buSzPts val="5400"/>
              <a:buFont typeface="Merriweather Black"/>
              <a:buNone/>
              <a:defRPr b="0" sz="5400">
                <a:solidFill>
                  <a:srgbClr val="EBB298"/>
                </a:solidFill>
                <a:latin typeface="Merriweather Black"/>
                <a:ea typeface="Merriweather Black"/>
                <a:cs typeface="Merriweather Black"/>
                <a:sym typeface="Merriweather Black"/>
              </a:defRPr>
            </a:lvl5pPr>
            <a:lvl6pPr lvl="5" rtl="0" algn="ctr">
              <a:spcBef>
                <a:spcPts val="0"/>
              </a:spcBef>
              <a:spcAft>
                <a:spcPts val="0"/>
              </a:spcAft>
              <a:buClr>
                <a:srgbClr val="EBB298"/>
              </a:buClr>
              <a:buSzPts val="5400"/>
              <a:buFont typeface="Merriweather Black"/>
              <a:buNone/>
              <a:defRPr b="0" sz="5400">
                <a:solidFill>
                  <a:srgbClr val="EBB298"/>
                </a:solidFill>
                <a:latin typeface="Merriweather Black"/>
                <a:ea typeface="Merriweather Black"/>
                <a:cs typeface="Merriweather Black"/>
                <a:sym typeface="Merriweather Black"/>
              </a:defRPr>
            </a:lvl6pPr>
            <a:lvl7pPr lvl="6" rtl="0" algn="ctr">
              <a:spcBef>
                <a:spcPts val="0"/>
              </a:spcBef>
              <a:spcAft>
                <a:spcPts val="0"/>
              </a:spcAft>
              <a:buClr>
                <a:srgbClr val="EBB298"/>
              </a:buClr>
              <a:buSzPts val="5400"/>
              <a:buFont typeface="Merriweather Black"/>
              <a:buNone/>
              <a:defRPr b="0" sz="5400">
                <a:solidFill>
                  <a:srgbClr val="EBB298"/>
                </a:solidFill>
                <a:latin typeface="Merriweather Black"/>
                <a:ea typeface="Merriweather Black"/>
                <a:cs typeface="Merriweather Black"/>
                <a:sym typeface="Merriweather Black"/>
              </a:defRPr>
            </a:lvl7pPr>
            <a:lvl8pPr lvl="7" rtl="0" algn="ctr">
              <a:spcBef>
                <a:spcPts val="0"/>
              </a:spcBef>
              <a:spcAft>
                <a:spcPts val="0"/>
              </a:spcAft>
              <a:buClr>
                <a:srgbClr val="EBB298"/>
              </a:buClr>
              <a:buSzPts val="5400"/>
              <a:buFont typeface="Merriweather Black"/>
              <a:buNone/>
              <a:defRPr b="0" sz="5400">
                <a:solidFill>
                  <a:srgbClr val="EBB298"/>
                </a:solidFill>
                <a:latin typeface="Merriweather Black"/>
                <a:ea typeface="Merriweather Black"/>
                <a:cs typeface="Merriweather Black"/>
                <a:sym typeface="Merriweather Black"/>
              </a:defRPr>
            </a:lvl8pPr>
            <a:lvl9pPr lvl="8" rtl="0" algn="ctr">
              <a:spcBef>
                <a:spcPts val="0"/>
              </a:spcBef>
              <a:spcAft>
                <a:spcPts val="0"/>
              </a:spcAft>
              <a:buClr>
                <a:srgbClr val="EBB298"/>
              </a:buClr>
              <a:buSzPts val="5400"/>
              <a:buFont typeface="Merriweather Black"/>
              <a:buNone/>
              <a:defRPr b="0" sz="5400">
                <a:solidFill>
                  <a:srgbClr val="EBB298"/>
                </a:solidFill>
                <a:latin typeface="Merriweather Black"/>
                <a:ea typeface="Merriweather Black"/>
                <a:cs typeface="Merriweather Black"/>
                <a:sym typeface="Merriweather Black"/>
              </a:defRPr>
            </a:lvl9pPr>
          </a:lstStyle>
          <a:p/>
        </p:txBody>
      </p:sp>
      <p:sp>
        <p:nvSpPr>
          <p:cNvPr id="27" name="Google Shape;27;p5"/>
          <p:cNvSpPr txBox="1"/>
          <p:nvPr>
            <p:ph idx="1" type="subTitle"/>
          </p:nvPr>
        </p:nvSpPr>
        <p:spPr>
          <a:xfrm>
            <a:off x="870450" y="3160154"/>
            <a:ext cx="7403100" cy="1064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700"/>
              <a:buNone/>
              <a:defRPr sz="1700"/>
            </a:lvl1pPr>
            <a:lvl2pPr lvl="1" rtl="0">
              <a:spcBef>
                <a:spcPts val="0"/>
              </a:spcBef>
              <a:spcAft>
                <a:spcPts val="0"/>
              </a:spcAft>
              <a:buSzPts val="1300"/>
              <a:buNone/>
              <a:defRPr sz="1300"/>
            </a:lvl2pPr>
            <a:lvl3pPr lvl="2" rtl="0">
              <a:spcBef>
                <a:spcPts val="0"/>
              </a:spcBef>
              <a:spcAft>
                <a:spcPts val="0"/>
              </a:spcAft>
              <a:buSzPts val="1300"/>
              <a:buNone/>
              <a:defRPr sz="1300"/>
            </a:lvl3pPr>
            <a:lvl4pPr lvl="3" rtl="0">
              <a:spcBef>
                <a:spcPts val="0"/>
              </a:spcBef>
              <a:spcAft>
                <a:spcPts val="0"/>
              </a:spcAft>
              <a:buSzPts val="1300"/>
              <a:buNone/>
              <a:defRPr sz="1300"/>
            </a:lvl4pPr>
            <a:lvl5pPr lvl="4" rtl="0">
              <a:spcBef>
                <a:spcPts val="0"/>
              </a:spcBef>
              <a:spcAft>
                <a:spcPts val="0"/>
              </a:spcAft>
              <a:buSzPts val="1300"/>
              <a:buNone/>
              <a:defRPr sz="1300"/>
            </a:lvl5pPr>
            <a:lvl6pPr lvl="5" rtl="0">
              <a:spcBef>
                <a:spcPts val="0"/>
              </a:spcBef>
              <a:spcAft>
                <a:spcPts val="0"/>
              </a:spcAft>
              <a:buSzPts val="1300"/>
              <a:buNone/>
              <a:defRPr sz="1300"/>
            </a:lvl6pPr>
            <a:lvl7pPr lvl="6" rtl="0">
              <a:spcBef>
                <a:spcPts val="0"/>
              </a:spcBef>
              <a:spcAft>
                <a:spcPts val="0"/>
              </a:spcAft>
              <a:buSzPts val="1300"/>
              <a:buNone/>
              <a:defRPr sz="1300"/>
            </a:lvl7pPr>
            <a:lvl8pPr lvl="7" rtl="0">
              <a:spcBef>
                <a:spcPts val="0"/>
              </a:spcBef>
              <a:spcAft>
                <a:spcPts val="0"/>
              </a:spcAft>
              <a:buSzPts val="1300"/>
              <a:buNone/>
              <a:defRPr sz="1300"/>
            </a:lvl8pPr>
            <a:lvl9pPr lvl="8" rtl="0">
              <a:spcBef>
                <a:spcPts val="0"/>
              </a:spcBef>
              <a:spcAft>
                <a:spcPts val="0"/>
              </a:spcAft>
              <a:buSzPts val="1300"/>
              <a:buNone/>
              <a:defRPr sz="1300"/>
            </a:lvl9pPr>
          </a:lstStyle>
          <a:p/>
        </p:txBody>
      </p:sp>
      <p:cxnSp>
        <p:nvCxnSpPr>
          <p:cNvPr id="28" name="Google Shape;28;p5"/>
          <p:cNvCxnSpPr/>
          <p:nvPr/>
        </p:nvCxnSpPr>
        <p:spPr>
          <a:xfrm>
            <a:off x="4295700" y="3029755"/>
            <a:ext cx="552600" cy="0"/>
          </a:xfrm>
          <a:prstGeom prst="straightConnector1">
            <a:avLst/>
          </a:prstGeom>
          <a:noFill/>
          <a:ln cap="flat" cmpd="sng" w="9525">
            <a:solidFill>
              <a:srgbClr val="EBB298"/>
            </a:solidFill>
            <a:prstDash val="solid"/>
            <a:round/>
            <a:headEnd len="med" w="med" type="none"/>
            <a:tailEnd len="med" w="med" type="none"/>
          </a:ln>
        </p:spPr>
      </p:cxnSp>
      <p:cxnSp>
        <p:nvCxnSpPr>
          <p:cNvPr id="29" name="Google Shape;29;p5"/>
          <p:cNvCxnSpPr/>
          <p:nvPr/>
        </p:nvCxnSpPr>
        <p:spPr>
          <a:xfrm>
            <a:off x="4405350" y="2982130"/>
            <a:ext cx="333300" cy="0"/>
          </a:xfrm>
          <a:prstGeom prst="straightConnector1">
            <a:avLst/>
          </a:prstGeom>
          <a:noFill/>
          <a:ln cap="flat" cmpd="sng" w="9525">
            <a:solidFill>
              <a:srgbClr val="EBB298"/>
            </a:solidFill>
            <a:prstDash val="solid"/>
            <a:round/>
            <a:headEnd len="med" w="med" type="none"/>
            <a:tailEnd len="med" w="med" type="none"/>
          </a:ln>
        </p:spPr>
      </p:cxn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blipFill>
          <a:blip r:embed="rId2">
            <a:alphaModFix/>
          </a:blip>
          <a:stretch>
            <a:fillRect/>
          </a:stretch>
        </a:blipFill>
      </p:bgPr>
    </p:bg>
    <p:spTree>
      <p:nvGrpSpPr>
        <p:cNvPr id="30" name="Shape 30"/>
        <p:cNvGrpSpPr/>
        <p:nvPr/>
      </p:nvGrpSpPr>
      <p:grpSpPr>
        <a:xfrm>
          <a:off x="0" y="0"/>
          <a:ext cx="0" cy="0"/>
          <a:chOff x="0" y="0"/>
          <a:chExt cx="0" cy="0"/>
        </a:xfrm>
      </p:grpSpPr>
      <p:sp>
        <p:nvSpPr>
          <p:cNvPr id="31" name="Google Shape;31;p6"/>
          <p:cNvSpPr txBox="1"/>
          <p:nvPr>
            <p:ph type="title"/>
          </p:nvPr>
        </p:nvSpPr>
        <p:spPr>
          <a:xfrm>
            <a:off x="360000" y="360000"/>
            <a:ext cx="8386800" cy="6576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2" name="Google Shape;32;p6"/>
          <p:cNvSpPr txBox="1"/>
          <p:nvPr>
            <p:ph idx="1" type="body"/>
          </p:nvPr>
        </p:nvSpPr>
        <p:spPr>
          <a:xfrm>
            <a:off x="360000" y="1152475"/>
            <a:ext cx="8386800" cy="3416400"/>
          </a:xfrm>
          <a:prstGeom prst="rect">
            <a:avLst/>
          </a:prstGeom>
        </p:spPr>
        <p:txBody>
          <a:bodyPr anchorCtr="0" anchor="t" bIns="91425" lIns="91425" spcFirstLastPara="1" rIns="91425" wrap="square" tIns="91425">
            <a:noAutofit/>
          </a:bodyPr>
          <a:lstStyle>
            <a:lvl1pPr indent="-323850" lvl="0" marL="457200">
              <a:spcBef>
                <a:spcPts val="0"/>
              </a:spcBef>
              <a:spcAft>
                <a:spcPts val="0"/>
              </a:spcAft>
              <a:buSzPts val="1500"/>
              <a:buChar char="●"/>
              <a:defRPr/>
            </a:lvl1pPr>
            <a:lvl2pPr indent="-298450" lvl="1" marL="914400">
              <a:spcBef>
                <a:spcPts val="0"/>
              </a:spcBef>
              <a:spcAft>
                <a:spcPts val="0"/>
              </a:spcAft>
              <a:buSzPts val="1100"/>
              <a:buChar char="○"/>
              <a:defRPr/>
            </a:lvl2pPr>
            <a:lvl3pPr indent="-298450" lvl="2" marL="1371600">
              <a:spcBef>
                <a:spcPts val="0"/>
              </a:spcBef>
              <a:spcAft>
                <a:spcPts val="0"/>
              </a:spcAft>
              <a:buSzPts val="1100"/>
              <a:buChar char="■"/>
              <a:defRPr/>
            </a:lvl3pPr>
            <a:lvl4pPr indent="-298450" lvl="3" marL="1828800">
              <a:spcBef>
                <a:spcPts val="0"/>
              </a:spcBef>
              <a:spcAft>
                <a:spcPts val="0"/>
              </a:spcAft>
              <a:buSzPts val="1100"/>
              <a:buChar char="●"/>
              <a:defRPr/>
            </a:lvl4pPr>
            <a:lvl5pPr indent="-298450" lvl="4" marL="2286000">
              <a:spcBef>
                <a:spcPts val="0"/>
              </a:spcBef>
              <a:spcAft>
                <a:spcPts val="0"/>
              </a:spcAft>
              <a:buSzPts val="1100"/>
              <a:buChar char="○"/>
              <a:defRPr/>
            </a:lvl5pPr>
            <a:lvl6pPr indent="-298450" lvl="5" marL="2743200">
              <a:spcBef>
                <a:spcPts val="0"/>
              </a:spcBef>
              <a:spcAft>
                <a:spcPts val="0"/>
              </a:spcAft>
              <a:buSzPts val="1100"/>
              <a:buChar char="■"/>
              <a:defRPr/>
            </a:lvl6pPr>
            <a:lvl7pPr indent="-298450" lvl="6" marL="3200400">
              <a:spcBef>
                <a:spcPts val="0"/>
              </a:spcBef>
              <a:spcAft>
                <a:spcPts val="0"/>
              </a:spcAft>
              <a:buSzPts val="1100"/>
              <a:buChar char="●"/>
              <a:defRPr/>
            </a:lvl7pPr>
            <a:lvl8pPr indent="-298450" lvl="7" marL="3657600">
              <a:spcBef>
                <a:spcPts val="0"/>
              </a:spcBef>
              <a:spcAft>
                <a:spcPts val="0"/>
              </a:spcAft>
              <a:buSzPts val="1100"/>
              <a:buChar char="○"/>
              <a:defRPr/>
            </a:lvl8pPr>
            <a:lvl9pPr indent="-298450" lvl="8" marL="4114800">
              <a:spcBef>
                <a:spcPts val="0"/>
              </a:spcBef>
              <a:spcAft>
                <a:spcPts val="0"/>
              </a:spcAft>
              <a:buSzPts val="1100"/>
              <a:buChar char="■"/>
              <a:defRPr/>
            </a:lvl9pPr>
          </a:lstStyle>
          <a:p/>
        </p:txBody>
      </p:sp>
      <p:sp>
        <p:nvSpPr>
          <p:cNvPr id="33" name="Google Shape;33;p6"/>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s"/>
              <a:t>‹#›</a:t>
            </a:fld>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ítulo y cuerpo 2">
  <p:cSld name="TITLE_AND_BODY_2">
    <p:bg>
      <p:bgPr>
        <a:blipFill>
          <a:blip r:embed="rId2">
            <a:alphaModFix/>
          </a:blip>
          <a:stretch>
            <a:fillRect/>
          </a:stretch>
        </a:blipFill>
      </p:bgPr>
    </p:bg>
    <p:spTree>
      <p:nvGrpSpPr>
        <p:cNvPr id="34" name="Shape 34"/>
        <p:cNvGrpSpPr/>
        <p:nvPr/>
      </p:nvGrpSpPr>
      <p:grpSpPr>
        <a:xfrm>
          <a:off x="0" y="0"/>
          <a:ext cx="0" cy="0"/>
          <a:chOff x="0" y="0"/>
          <a:chExt cx="0" cy="0"/>
        </a:xfrm>
      </p:grpSpPr>
      <p:sp>
        <p:nvSpPr>
          <p:cNvPr id="35" name="Google Shape;35;p7"/>
          <p:cNvSpPr txBox="1"/>
          <p:nvPr>
            <p:ph type="title"/>
          </p:nvPr>
        </p:nvSpPr>
        <p:spPr>
          <a:xfrm>
            <a:off x="360000" y="360000"/>
            <a:ext cx="8386800" cy="6576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36" name="Google Shape;36;p7"/>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r">
              <a:spcBef>
                <a:spcPts val="0"/>
              </a:spcBef>
              <a:spcAft>
                <a:spcPts val="0"/>
              </a:spcAft>
              <a:buNone/>
            </a:pPr>
            <a:fld id="{00000000-1234-1234-1234-123412341234}" type="slidenum">
              <a:rPr lang="es"/>
              <a:t>‹#›</a:t>
            </a:fld>
            <a:endParaRPr/>
          </a:p>
        </p:txBody>
      </p:sp>
      <p:sp>
        <p:nvSpPr>
          <p:cNvPr id="37" name="Google Shape;37;p7"/>
          <p:cNvSpPr txBox="1"/>
          <p:nvPr>
            <p:ph idx="1" type="subTitle"/>
          </p:nvPr>
        </p:nvSpPr>
        <p:spPr>
          <a:xfrm>
            <a:off x="360000" y="885952"/>
            <a:ext cx="8386800" cy="885300"/>
          </a:xfrm>
          <a:prstGeom prst="rect">
            <a:avLst/>
          </a:prstGeom>
        </p:spPr>
        <p:txBody>
          <a:bodyPr anchorCtr="0" anchor="t" bIns="91425" lIns="91425" spcFirstLastPara="1" rIns="91425" wrap="square" tIns="91425">
            <a:noAutofit/>
          </a:bodyPr>
          <a:lstStyle>
            <a:lvl1pPr lvl="0">
              <a:spcBef>
                <a:spcPts val="0"/>
              </a:spcBef>
              <a:spcAft>
                <a:spcPts val="0"/>
              </a:spcAft>
              <a:buSzPts val="1500"/>
              <a:buNone/>
              <a:defRPr/>
            </a:lvl1pPr>
            <a:lvl2pPr lvl="1">
              <a:spcBef>
                <a:spcPts val="0"/>
              </a:spcBef>
              <a:spcAft>
                <a:spcPts val="0"/>
              </a:spcAft>
              <a:buSzPts val="1100"/>
              <a:buNone/>
              <a:defRPr/>
            </a:lvl2pPr>
            <a:lvl3pPr lvl="2">
              <a:spcBef>
                <a:spcPts val="0"/>
              </a:spcBef>
              <a:spcAft>
                <a:spcPts val="0"/>
              </a:spcAft>
              <a:buSzPts val="1100"/>
              <a:buNone/>
              <a:defRPr/>
            </a:lvl3pPr>
            <a:lvl4pPr lvl="3">
              <a:spcBef>
                <a:spcPts val="0"/>
              </a:spcBef>
              <a:spcAft>
                <a:spcPts val="0"/>
              </a:spcAft>
              <a:buSzPts val="1100"/>
              <a:buNone/>
              <a:defRPr/>
            </a:lvl4pPr>
            <a:lvl5pPr lvl="4">
              <a:spcBef>
                <a:spcPts val="0"/>
              </a:spcBef>
              <a:spcAft>
                <a:spcPts val="0"/>
              </a:spcAft>
              <a:buSzPts val="1100"/>
              <a:buNone/>
              <a:defRPr/>
            </a:lvl5pPr>
            <a:lvl6pPr lvl="5">
              <a:spcBef>
                <a:spcPts val="0"/>
              </a:spcBef>
              <a:spcAft>
                <a:spcPts val="0"/>
              </a:spcAft>
              <a:buSzPts val="1100"/>
              <a:buNone/>
              <a:defRPr/>
            </a:lvl6pPr>
            <a:lvl7pPr lvl="6">
              <a:spcBef>
                <a:spcPts val="0"/>
              </a:spcBef>
              <a:spcAft>
                <a:spcPts val="0"/>
              </a:spcAft>
              <a:buSzPts val="1100"/>
              <a:buNone/>
              <a:defRPr/>
            </a:lvl7pPr>
            <a:lvl8pPr lvl="7">
              <a:spcBef>
                <a:spcPts val="0"/>
              </a:spcBef>
              <a:spcAft>
                <a:spcPts val="0"/>
              </a:spcAft>
              <a:buSzPts val="1100"/>
              <a:buNone/>
              <a:defRPr/>
            </a:lvl8pPr>
            <a:lvl9pPr lvl="8">
              <a:spcBef>
                <a:spcPts val="0"/>
              </a:spcBef>
              <a:spcAft>
                <a:spcPts val="0"/>
              </a:spcAft>
              <a:buSzPts val="1100"/>
              <a:buNone/>
              <a:defRPr/>
            </a:lvl9pPr>
          </a:lstStyle>
          <a:p/>
        </p:txBody>
      </p:sp>
      <p:sp>
        <p:nvSpPr>
          <p:cNvPr id="38" name="Google Shape;38;p7"/>
          <p:cNvSpPr txBox="1"/>
          <p:nvPr>
            <p:ph idx="2" type="body"/>
          </p:nvPr>
        </p:nvSpPr>
        <p:spPr>
          <a:xfrm>
            <a:off x="360000" y="1939875"/>
            <a:ext cx="2940300" cy="2628900"/>
          </a:xfrm>
          <a:prstGeom prst="rect">
            <a:avLst/>
          </a:prstGeom>
        </p:spPr>
        <p:txBody>
          <a:bodyPr anchorCtr="0" anchor="ctr" bIns="91425" lIns="91425" spcFirstLastPara="1" rIns="91425" wrap="square" tIns="91425">
            <a:noAutofit/>
          </a:bodyPr>
          <a:lstStyle>
            <a:lvl1pPr indent="-311150" lvl="0" marL="457200" rtl="0">
              <a:spcBef>
                <a:spcPts val="0"/>
              </a:spcBef>
              <a:spcAft>
                <a:spcPts val="0"/>
              </a:spcAft>
              <a:buSzPts val="1300"/>
              <a:buChar char="●"/>
              <a:defRPr sz="1300"/>
            </a:lvl1pPr>
            <a:lvl2pPr indent="-285750" lvl="1" marL="914400" rtl="0">
              <a:spcBef>
                <a:spcPts val="0"/>
              </a:spcBef>
              <a:spcAft>
                <a:spcPts val="0"/>
              </a:spcAft>
              <a:buSzPts val="900"/>
              <a:buChar char="○"/>
              <a:defRPr sz="900"/>
            </a:lvl2pPr>
            <a:lvl3pPr indent="-285750" lvl="2" marL="1371600" rtl="0">
              <a:spcBef>
                <a:spcPts val="0"/>
              </a:spcBef>
              <a:spcAft>
                <a:spcPts val="0"/>
              </a:spcAft>
              <a:buSzPts val="900"/>
              <a:buChar char="■"/>
              <a:defRPr sz="900"/>
            </a:lvl3pPr>
            <a:lvl4pPr indent="-285750" lvl="3" marL="1828800" rtl="0">
              <a:spcBef>
                <a:spcPts val="0"/>
              </a:spcBef>
              <a:spcAft>
                <a:spcPts val="0"/>
              </a:spcAft>
              <a:buSzPts val="900"/>
              <a:buChar char="●"/>
              <a:defRPr sz="900"/>
            </a:lvl4pPr>
            <a:lvl5pPr indent="-285750" lvl="4" marL="2286000" rtl="0">
              <a:spcBef>
                <a:spcPts val="0"/>
              </a:spcBef>
              <a:spcAft>
                <a:spcPts val="0"/>
              </a:spcAft>
              <a:buSzPts val="900"/>
              <a:buChar char="○"/>
              <a:defRPr sz="900"/>
            </a:lvl5pPr>
            <a:lvl6pPr indent="-285750" lvl="5" marL="2743200" rtl="0">
              <a:spcBef>
                <a:spcPts val="0"/>
              </a:spcBef>
              <a:spcAft>
                <a:spcPts val="0"/>
              </a:spcAft>
              <a:buSzPts val="900"/>
              <a:buChar char="■"/>
              <a:defRPr sz="900"/>
            </a:lvl6pPr>
            <a:lvl7pPr indent="-285750" lvl="6" marL="3200400" rtl="0">
              <a:spcBef>
                <a:spcPts val="0"/>
              </a:spcBef>
              <a:spcAft>
                <a:spcPts val="0"/>
              </a:spcAft>
              <a:buSzPts val="900"/>
              <a:buChar char="●"/>
              <a:defRPr sz="900"/>
            </a:lvl7pPr>
            <a:lvl8pPr indent="-285750" lvl="7" marL="3657600" rtl="0">
              <a:spcBef>
                <a:spcPts val="0"/>
              </a:spcBef>
              <a:spcAft>
                <a:spcPts val="0"/>
              </a:spcAft>
              <a:buSzPts val="900"/>
              <a:buChar char="○"/>
              <a:defRPr sz="900"/>
            </a:lvl8pPr>
            <a:lvl9pPr indent="-285750" lvl="8" marL="4114800" rtl="0">
              <a:spcBef>
                <a:spcPts val="0"/>
              </a:spcBef>
              <a:spcAft>
                <a:spcPts val="0"/>
              </a:spcAft>
              <a:buSzPts val="900"/>
              <a:buChar char="■"/>
              <a:defRPr sz="900"/>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ítulo y cuerpo 1">
  <p:cSld name="TITLE_AND_BODY_1">
    <p:bg>
      <p:bgPr>
        <a:blipFill>
          <a:blip r:embed="rId2">
            <a:alphaModFix/>
          </a:blip>
          <a:stretch>
            <a:fillRect/>
          </a:stretch>
        </a:blipFill>
      </p:bgPr>
    </p:bg>
    <p:spTree>
      <p:nvGrpSpPr>
        <p:cNvPr id="39" name="Shape 39"/>
        <p:cNvGrpSpPr/>
        <p:nvPr/>
      </p:nvGrpSpPr>
      <p:grpSpPr>
        <a:xfrm>
          <a:off x="0" y="0"/>
          <a:ext cx="0" cy="0"/>
          <a:chOff x="0" y="0"/>
          <a:chExt cx="0" cy="0"/>
        </a:xfrm>
      </p:grpSpPr>
      <p:sp>
        <p:nvSpPr>
          <p:cNvPr id="40" name="Google Shape;40;p8"/>
          <p:cNvSpPr txBox="1"/>
          <p:nvPr>
            <p:ph type="title"/>
          </p:nvPr>
        </p:nvSpPr>
        <p:spPr>
          <a:xfrm>
            <a:off x="360000" y="360000"/>
            <a:ext cx="8386800" cy="6576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41" name="Google Shape;41;p8"/>
          <p:cNvSpPr txBox="1"/>
          <p:nvPr>
            <p:ph idx="1" type="body"/>
          </p:nvPr>
        </p:nvSpPr>
        <p:spPr>
          <a:xfrm>
            <a:off x="876300" y="1571625"/>
            <a:ext cx="3182100" cy="1171500"/>
          </a:xfrm>
          <a:prstGeom prst="rect">
            <a:avLst/>
          </a:prstGeom>
        </p:spPr>
        <p:txBody>
          <a:bodyPr anchorCtr="0" anchor="t" bIns="91425" lIns="91425" spcFirstLastPara="1" rIns="91425" wrap="square" tIns="91425">
            <a:noAutofit/>
          </a:bodyPr>
          <a:lstStyle>
            <a:lvl1pPr indent="-323850" lvl="0" marL="457200" rtl="0">
              <a:spcBef>
                <a:spcPts val="0"/>
              </a:spcBef>
              <a:spcAft>
                <a:spcPts val="0"/>
              </a:spcAft>
              <a:buClr>
                <a:srgbClr val="4D2801"/>
              </a:buClr>
              <a:buSzPts val="1500"/>
              <a:buChar char="●"/>
              <a:defRPr>
                <a:solidFill>
                  <a:srgbClr val="4D2801"/>
                </a:solidFill>
              </a:defRPr>
            </a:lvl1pPr>
            <a:lvl2pPr indent="-298450" lvl="1" marL="914400" rtl="0">
              <a:spcBef>
                <a:spcPts val="0"/>
              </a:spcBef>
              <a:spcAft>
                <a:spcPts val="0"/>
              </a:spcAft>
              <a:buClr>
                <a:srgbClr val="4D2801"/>
              </a:buClr>
              <a:buSzPts val="1100"/>
              <a:buChar char="○"/>
              <a:defRPr>
                <a:solidFill>
                  <a:srgbClr val="4D2801"/>
                </a:solidFill>
              </a:defRPr>
            </a:lvl2pPr>
            <a:lvl3pPr indent="-298450" lvl="2" marL="1371600" rtl="0">
              <a:spcBef>
                <a:spcPts val="0"/>
              </a:spcBef>
              <a:spcAft>
                <a:spcPts val="0"/>
              </a:spcAft>
              <a:buClr>
                <a:srgbClr val="4D2801"/>
              </a:buClr>
              <a:buSzPts val="1100"/>
              <a:buChar char="■"/>
              <a:defRPr>
                <a:solidFill>
                  <a:srgbClr val="4D2801"/>
                </a:solidFill>
              </a:defRPr>
            </a:lvl3pPr>
            <a:lvl4pPr indent="-298450" lvl="3" marL="1828800" rtl="0">
              <a:spcBef>
                <a:spcPts val="0"/>
              </a:spcBef>
              <a:spcAft>
                <a:spcPts val="0"/>
              </a:spcAft>
              <a:buClr>
                <a:srgbClr val="4D2801"/>
              </a:buClr>
              <a:buSzPts val="1100"/>
              <a:buChar char="●"/>
              <a:defRPr>
                <a:solidFill>
                  <a:srgbClr val="4D2801"/>
                </a:solidFill>
              </a:defRPr>
            </a:lvl4pPr>
            <a:lvl5pPr indent="-298450" lvl="4" marL="2286000" rtl="0">
              <a:spcBef>
                <a:spcPts val="0"/>
              </a:spcBef>
              <a:spcAft>
                <a:spcPts val="0"/>
              </a:spcAft>
              <a:buClr>
                <a:srgbClr val="4D2801"/>
              </a:buClr>
              <a:buSzPts val="1100"/>
              <a:buChar char="○"/>
              <a:defRPr>
                <a:solidFill>
                  <a:srgbClr val="4D2801"/>
                </a:solidFill>
              </a:defRPr>
            </a:lvl5pPr>
            <a:lvl6pPr indent="-298450" lvl="5" marL="2743200" rtl="0">
              <a:spcBef>
                <a:spcPts val="0"/>
              </a:spcBef>
              <a:spcAft>
                <a:spcPts val="0"/>
              </a:spcAft>
              <a:buClr>
                <a:srgbClr val="4D2801"/>
              </a:buClr>
              <a:buSzPts val="1100"/>
              <a:buChar char="■"/>
              <a:defRPr>
                <a:solidFill>
                  <a:srgbClr val="4D2801"/>
                </a:solidFill>
              </a:defRPr>
            </a:lvl6pPr>
            <a:lvl7pPr indent="-298450" lvl="6" marL="3200400" rtl="0">
              <a:spcBef>
                <a:spcPts val="0"/>
              </a:spcBef>
              <a:spcAft>
                <a:spcPts val="0"/>
              </a:spcAft>
              <a:buClr>
                <a:srgbClr val="4D2801"/>
              </a:buClr>
              <a:buSzPts val="1100"/>
              <a:buChar char="●"/>
              <a:defRPr>
                <a:solidFill>
                  <a:srgbClr val="4D2801"/>
                </a:solidFill>
              </a:defRPr>
            </a:lvl7pPr>
            <a:lvl8pPr indent="-298450" lvl="7" marL="3657600" rtl="0">
              <a:spcBef>
                <a:spcPts val="0"/>
              </a:spcBef>
              <a:spcAft>
                <a:spcPts val="0"/>
              </a:spcAft>
              <a:buClr>
                <a:srgbClr val="4D2801"/>
              </a:buClr>
              <a:buSzPts val="1100"/>
              <a:buChar char="○"/>
              <a:defRPr>
                <a:solidFill>
                  <a:srgbClr val="4D2801"/>
                </a:solidFill>
              </a:defRPr>
            </a:lvl8pPr>
            <a:lvl9pPr indent="-298450" lvl="8" marL="4114800" rtl="0">
              <a:spcBef>
                <a:spcPts val="0"/>
              </a:spcBef>
              <a:spcAft>
                <a:spcPts val="0"/>
              </a:spcAft>
              <a:buClr>
                <a:srgbClr val="4D2801"/>
              </a:buClr>
              <a:buSzPts val="1100"/>
              <a:buChar char="■"/>
              <a:defRPr>
                <a:solidFill>
                  <a:srgbClr val="4D2801"/>
                </a:solidFill>
              </a:defRPr>
            </a:lvl9pPr>
          </a:lstStyle>
          <a:p/>
        </p:txBody>
      </p:sp>
      <p:sp>
        <p:nvSpPr>
          <p:cNvPr id="42" name="Google Shape;42;p8"/>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r">
              <a:spcBef>
                <a:spcPts val="0"/>
              </a:spcBef>
              <a:spcAft>
                <a:spcPts val="0"/>
              </a:spcAft>
              <a:buNone/>
            </a:pPr>
            <a:fld id="{00000000-1234-1234-1234-123412341234}" type="slidenum">
              <a:rPr lang="es"/>
              <a:t>‹#›</a:t>
            </a:fld>
            <a:endParaRPr/>
          </a:p>
        </p:txBody>
      </p:sp>
      <p:sp>
        <p:nvSpPr>
          <p:cNvPr id="43" name="Google Shape;43;p8"/>
          <p:cNvSpPr txBox="1"/>
          <p:nvPr/>
        </p:nvSpPr>
        <p:spPr>
          <a:xfrm>
            <a:off x="352425" y="1200150"/>
            <a:ext cx="695400" cy="514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2800">
                <a:solidFill>
                  <a:srgbClr val="EBB298"/>
                </a:solidFill>
                <a:latin typeface="Merriweather Black"/>
                <a:ea typeface="Merriweather Black"/>
                <a:cs typeface="Merriweather Black"/>
                <a:sym typeface="Merriweather Black"/>
              </a:rPr>
              <a:t>01</a:t>
            </a:r>
            <a:endParaRPr sz="2800">
              <a:solidFill>
                <a:srgbClr val="EBB298"/>
              </a:solidFill>
              <a:latin typeface="Merriweather Black"/>
              <a:ea typeface="Merriweather Black"/>
              <a:cs typeface="Merriweather Black"/>
              <a:sym typeface="Merriweather Black"/>
            </a:endParaRPr>
          </a:p>
        </p:txBody>
      </p:sp>
      <p:sp>
        <p:nvSpPr>
          <p:cNvPr id="44" name="Google Shape;44;p8"/>
          <p:cNvSpPr txBox="1"/>
          <p:nvPr>
            <p:ph idx="2" type="subTitle"/>
          </p:nvPr>
        </p:nvSpPr>
        <p:spPr>
          <a:xfrm>
            <a:off x="884981" y="1238250"/>
            <a:ext cx="3182100" cy="447600"/>
          </a:xfrm>
          <a:prstGeom prst="rect">
            <a:avLst/>
          </a:prstGeom>
        </p:spPr>
        <p:txBody>
          <a:bodyPr anchorCtr="0" anchor="b" bIns="91425" lIns="91425" spcFirstLastPara="1" rIns="91425" wrap="square" tIns="91425">
            <a:noAutofit/>
          </a:bodyPr>
          <a:lstStyle>
            <a:lvl1pPr lvl="0">
              <a:spcBef>
                <a:spcPts val="0"/>
              </a:spcBef>
              <a:spcAft>
                <a:spcPts val="0"/>
              </a:spcAft>
              <a:buSzPts val="1600"/>
              <a:buFont typeface="Merriweather"/>
              <a:buNone/>
              <a:defRPr b="1" sz="1600">
                <a:latin typeface="Merriweather"/>
                <a:ea typeface="Merriweather"/>
                <a:cs typeface="Merriweather"/>
                <a:sym typeface="Merriweather"/>
              </a:defRPr>
            </a:lvl1pPr>
            <a:lvl2pPr lvl="1">
              <a:spcBef>
                <a:spcPts val="0"/>
              </a:spcBef>
              <a:spcAft>
                <a:spcPts val="0"/>
              </a:spcAft>
              <a:buSzPts val="1200"/>
              <a:buFont typeface="Merriweather"/>
              <a:buNone/>
              <a:defRPr b="1" sz="1200">
                <a:latin typeface="Merriweather"/>
                <a:ea typeface="Merriweather"/>
                <a:cs typeface="Merriweather"/>
                <a:sym typeface="Merriweather"/>
              </a:defRPr>
            </a:lvl2pPr>
            <a:lvl3pPr lvl="2">
              <a:spcBef>
                <a:spcPts val="0"/>
              </a:spcBef>
              <a:spcAft>
                <a:spcPts val="0"/>
              </a:spcAft>
              <a:buSzPts val="1200"/>
              <a:buFont typeface="Merriweather"/>
              <a:buNone/>
              <a:defRPr b="1" sz="1200">
                <a:latin typeface="Merriweather"/>
                <a:ea typeface="Merriweather"/>
                <a:cs typeface="Merriweather"/>
                <a:sym typeface="Merriweather"/>
              </a:defRPr>
            </a:lvl3pPr>
            <a:lvl4pPr lvl="3">
              <a:spcBef>
                <a:spcPts val="0"/>
              </a:spcBef>
              <a:spcAft>
                <a:spcPts val="0"/>
              </a:spcAft>
              <a:buSzPts val="1200"/>
              <a:buFont typeface="Merriweather"/>
              <a:buNone/>
              <a:defRPr b="1" sz="1200">
                <a:latin typeface="Merriweather"/>
                <a:ea typeface="Merriweather"/>
                <a:cs typeface="Merriweather"/>
                <a:sym typeface="Merriweather"/>
              </a:defRPr>
            </a:lvl4pPr>
            <a:lvl5pPr lvl="4">
              <a:spcBef>
                <a:spcPts val="0"/>
              </a:spcBef>
              <a:spcAft>
                <a:spcPts val="0"/>
              </a:spcAft>
              <a:buSzPts val="1200"/>
              <a:buFont typeface="Merriweather"/>
              <a:buNone/>
              <a:defRPr b="1" sz="1200">
                <a:latin typeface="Merriweather"/>
                <a:ea typeface="Merriweather"/>
                <a:cs typeface="Merriweather"/>
                <a:sym typeface="Merriweather"/>
              </a:defRPr>
            </a:lvl5pPr>
            <a:lvl6pPr lvl="5">
              <a:spcBef>
                <a:spcPts val="0"/>
              </a:spcBef>
              <a:spcAft>
                <a:spcPts val="0"/>
              </a:spcAft>
              <a:buSzPts val="1200"/>
              <a:buFont typeface="Merriweather"/>
              <a:buNone/>
              <a:defRPr b="1" sz="1200">
                <a:latin typeface="Merriweather"/>
                <a:ea typeface="Merriweather"/>
                <a:cs typeface="Merriweather"/>
                <a:sym typeface="Merriweather"/>
              </a:defRPr>
            </a:lvl6pPr>
            <a:lvl7pPr lvl="6">
              <a:spcBef>
                <a:spcPts val="0"/>
              </a:spcBef>
              <a:spcAft>
                <a:spcPts val="0"/>
              </a:spcAft>
              <a:buSzPts val="1200"/>
              <a:buFont typeface="Merriweather"/>
              <a:buNone/>
              <a:defRPr b="1" sz="1200">
                <a:latin typeface="Merriweather"/>
                <a:ea typeface="Merriweather"/>
                <a:cs typeface="Merriweather"/>
                <a:sym typeface="Merriweather"/>
              </a:defRPr>
            </a:lvl7pPr>
            <a:lvl8pPr lvl="7">
              <a:spcBef>
                <a:spcPts val="0"/>
              </a:spcBef>
              <a:spcAft>
                <a:spcPts val="0"/>
              </a:spcAft>
              <a:buSzPts val="1200"/>
              <a:buFont typeface="Merriweather"/>
              <a:buNone/>
              <a:defRPr b="1" sz="1200">
                <a:latin typeface="Merriweather"/>
                <a:ea typeface="Merriweather"/>
                <a:cs typeface="Merriweather"/>
                <a:sym typeface="Merriweather"/>
              </a:defRPr>
            </a:lvl8pPr>
            <a:lvl9pPr lvl="8">
              <a:spcBef>
                <a:spcPts val="0"/>
              </a:spcBef>
              <a:spcAft>
                <a:spcPts val="0"/>
              </a:spcAft>
              <a:buSzPts val="1200"/>
              <a:buFont typeface="Merriweather"/>
              <a:buNone/>
              <a:defRPr b="1" sz="1200">
                <a:latin typeface="Merriweather"/>
                <a:ea typeface="Merriweather"/>
                <a:cs typeface="Merriweather"/>
                <a:sym typeface="Merriweather"/>
              </a:defRPr>
            </a:lvl9pPr>
          </a:lstStyle>
          <a:p/>
        </p:txBody>
      </p:sp>
      <p:sp>
        <p:nvSpPr>
          <p:cNvPr id="45" name="Google Shape;45;p8"/>
          <p:cNvSpPr txBox="1"/>
          <p:nvPr>
            <p:ph idx="3" type="body"/>
          </p:nvPr>
        </p:nvSpPr>
        <p:spPr>
          <a:xfrm>
            <a:off x="876300" y="3400425"/>
            <a:ext cx="3182100" cy="1171500"/>
          </a:xfrm>
          <a:prstGeom prst="rect">
            <a:avLst/>
          </a:prstGeom>
        </p:spPr>
        <p:txBody>
          <a:bodyPr anchorCtr="0" anchor="t" bIns="91425" lIns="91425" spcFirstLastPara="1" rIns="91425" wrap="square" tIns="91425">
            <a:noAutofit/>
          </a:bodyPr>
          <a:lstStyle>
            <a:lvl1pPr indent="-323850" lvl="0" marL="457200" rtl="0">
              <a:spcBef>
                <a:spcPts val="0"/>
              </a:spcBef>
              <a:spcAft>
                <a:spcPts val="0"/>
              </a:spcAft>
              <a:buClr>
                <a:srgbClr val="4D2801"/>
              </a:buClr>
              <a:buSzPts val="1500"/>
              <a:buChar char="●"/>
              <a:defRPr>
                <a:solidFill>
                  <a:srgbClr val="4D2801"/>
                </a:solidFill>
              </a:defRPr>
            </a:lvl1pPr>
            <a:lvl2pPr indent="-298450" lvl="1" marL="914400" rtl="0">
              <a:spcBef>
                <a:spcPts val="0"/>
              </a:spcBef>
              <a:spcAft>
                <a:spcPts val="0"/>
              </a:spcAft>
              <a:buClr>
                <a:srgbClr val="4D2801"/>
              </a:buClr>
              <a:buSzPts val="1100"/>
              <a:buChar char="○"/>
              <a:defRPr>
                <a:solidFill>
                  <a:srgbClr val="4D2801"/>
                </a:solidFill>
              </a:defRPr>
            </a:lvl2pPr>
            <a:lvl3pPr indent="-298450" lvl="2" marL="1371600" rtl="0">
              <a:spcBef>
                <a:spcPts val="0"/>
              </a:spcBef>
              <a:spcAft>
                <a:spcPts val="0"/>
              </a:spcAft>
              <a:buClr>
                <a:srgbClr val="4D2801"/>
              </a:buClr>
              <a:buSzPts val="1100"/>
              <a:buChar char="■"/>
              <a:defRPr>
                <a:solidFill>
                  <a:srgbClr val="4D2801"/>
                </a:solidFill>
              </a:defRPr>
            </a:lvl3pPr>
            <a:lvl4pPr indent="-298450" lvl="3" marL="1828800" rtl="0">
              <a:spcBef>
                <a:spcPts val="0"/>
              </a:spcBef>
              <a:spcAft>
                <a:spcPts val="0"/>
              </a:spcAft>
              <a:buClr>
                <a:srgbClr val="4D2801"/>
              </a:buClr>
              <a:buSzPts val="1100"/>
              <a:buChar char="●"/>
              <a:defRPr>
                <a:solidFill>
                  <a:srgbClr val="4D2801"/>
                </a:solidFill>
              </a:defRPr>
            </a:lvl4pPr>
            <a:lvl5pPr indent="-298450" lvl="4" marL="2286000" rtl="0">
              <a:spcBef>
                <a:spcPts val="0"/>
              </a:spcBef>
              <a:spcAft>
                <a:spcPts val="0"/>
              </a:spcAft>
              <a:buClr>
                <a:srgbClr val="4D2801"/>
              </a:buClr>
              <a:buSzPts val="1100"/>
              <a:buChar char="○"/>
              <a:defRPr>
                <a:solidFill>
                  <a:srgbClr val="4D2801"/>
                </a:solidFill>
              </a:defRPr>
            </a:lvl5pPr>
            <a:lvl6pPr indent="-298450" lvl="5" marL="2743200" rtl="0">
              <a:spcBef>
                <a:spcPts val="0"/>
              </a:spcBef>
              <a:spcAft>
                <a:spcPts val="0"/>
              </a:spcAft>
              <a:buClr>
                <a:srgbClr val="4D2801"/>
              </a:buClr>
              <a:buSzPts val="1100"/>
              <a:buChar char="■"/>
              <a:defRPr>
                <a:solidFill>
                  <a:srgbClr val="4D2801"/>
                </a:solidFill>
              </a:defRPr>
            </a:lvl6pPr>
            <a:lvl7pPr indent="-298450" lvl="6" marL="3200400" rtl="0">
              <a:spcBef>
                <a:spcPts val="0"/>
              </a:spcBef>
              <a:spcAft>
                <a:spcPts val="0"/>
              </a:spcAft>
              <a:buClr>
                <a:srgbClr val="4D2801"/>
              </a:buClr>
              <a:buSzPts val="1100"/>
              <a:buChar char="●"/>
              <a:defRPr>
                <a:solidFill>
                  <a:srgbClr val="4D2801"/>
                </a:solidFill>
              </a:defRPr>
            </a:lvl7pPr>
            <a:lvl8pPr indent="-298450" lvl="7" marL="3657600" rtl="0">
              <a:spcBef>
                <a:spcPts val="0"/>
              </a:spcBef>
              <a:spcAft>
                <a:spcPts val="0"/>
              </a:spcAft>
              <a:buClr>
                <a:srgbClr val="4D2801"/>
              </a:buClr>
              <a:buSzPts val="1100"/>
              <a:buChar char="○"/>
              <a:defRPr>
                <a:solidFill>
                  <a:srgbClr val="4D2801"/>
                </a:solidFill>
              </a:defRPr>
            </a:lvl8pPr>
            <a:lvl9pPr indent="-298450" lvl="8" marL="4114800" rtl="0">
              <a:spcBef>
                <a:spcPts val="0"/>
              </a:spcBef>
              <a:spcAft>
                <a:spcPts val="0"/>
              </a:spcAft>
              <a:buClr>
                <a:srgbClr val="4D2801"/>
              </a:buClr>
              <a:buSzPts val="1100"/>
              <a:buChar char="■"/>
              <a:defRPr>
                <a:solidFill>
                  <a:srgbClr val="4D2801"/>
                </a:solidFill>
              </a:defRPr>
            </a:lvl9pPr>
          </a:lstStyle>
          <a:p/>
        </p:txBody>
      </p:sp>
      <p:sp>
        <p:nvSpPr>
          <p:cNvPr id="46" name="Google Shape;46;p8"/>
          <p:cNvSpPr txBox="1"/>
          <p:nvPr/>
        </p:nvSpPr>
        <p:spPr>
          <a:xfrm>
            <a:off x="352425" y="3028950"/>
            <a:ext cx="695400" cy="514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2800">
                <a:solidFill>
                  <a:srgbClr val="EBB298"/>
                </a:solidFill>
                <a:latin typeface="Merriweather Black"/>
                <a:ea typeface="Merriweather Black"/>
                <a:cs typeface="Merriweather Black"/>
                <a:sym typeface="Merriweather Black"/>
              </a:rPr>
              <a:t>03</a:t>
            </a:r>
            <a:endParaRPr sz="2800">
              <a:solidFill>
                <a:srgbClr val="EBB298"/>
              </a:solidFill>
              <a:latin typeface="Merriweather Black"/>
              <a:ea typeface="Merriweather Black"/>
              <a:cs typeface="Merriweather Black"/>
              <a:sym typeface="Merriweather Black"/>
            </a:endParaRPr>
          </a:p>
        </p:txBody>
      </p:sp>
      <p:sp>
        <p:nvSpPr>
          <p:cNvPr id="47" name="Google Shape;47;p8"/>
          <p:cNvSpPr txBox="1"/>
          <p:nvPr>
            <p:ph idx="4" type="subTitle"/>
          </p:nvPr>
        </p:nvSpPr>
        <p:spPr>
          <a:xfrm>
            <a:off x="884981" y="3067050"/>
            <a:ext cx="3182100" cy="447600"/>
          </a:xfrm>
          <a:prstGeom prst="rect">
            <a:avLst/>
          </a:prstGeom>
        </p:spPr>
        <p:txBody>
          <a:bodyPr anchorCtr="0" anchor="b" bIns="91425" lIns="91425" spcFirstLastPara="1" rIns="91425" wrap="square" tIns="91425">
            <a:noAutofit/>
          </a:bodyPr>
          <a:lstStyle>
            <a:lvl1pPr lvl="0" rtl="0">
              <a:spcBef>
                <a:spcPts val="0"/>
              </a:spcBef>
              <a:spcAft>
                <a:spcPts val="0"/>
              </a:spcAft>
              <a:buSzPts val="1600"/>
              <a:buFont typeface="Merriweather"/>
              <a:buNone/>
              <a:defRPr b="1" sz="1600">
                <a:latin typeface="Merriweather"/>
                <a:ea typeface="Merriweather"/>
                <a:cs typeface="Merriweather"/>
                <a:sym typeface="Merriweather"/>
              </a:defRPr>
            </a:lvl1pPr>
            <a:lvl2pPr lvl="1" rtl="0">
              <a:spcBef>
                <a:spcPts val="0"/>
              </a:spcBef>
              <a:spcAft>
                <a:spcPts val="0"/>
              </a:spcAft>
              <a:buSzPts val="1200"/>
              <a:buFont typeface="Merriweather"/>
              <a:buNone/>
              <a:defRPr b="1" sz="1200">
                <a:latin typeface="Merriweather"/>
                <a:ea typeface="Merriweather"/>
                <a:cs typeface="Merriweather"/>
                <a:sym typeface="Merriweather"/>
              </a:defRPr>
            </a:lvl2pPr>
            <a:lvl3pPr lvl="2" rtl="0">
              <a:spcBef>
                <a:spcPts val="0"/>
              </a:spcBef>
              <a:spcAft>
                <a:spcPts val="0"/>
              </a:spcAft>
              <a:buSzPts val="1200"/>
              <a:buFont typeface="Merriweather"/>
              <a:buNone/>
              <a:defRPr b="1" sz="1200">
                <a:latin typeface="Merriweather"/>
                <a:ea typeface="Merriweather"/>
                <a:cs typeface="Merriweather"/>
                <a:sym typeface="Merriweather"/>
              </a:defRPr>
            </a:lvl3pPr>
            <a:lvl4pPr lvl="3" rtl="0">
              <a:spcBef>
                <a:spcPts val="0"/>
              </a:spcBef>
              <a:spcAft>
                <a:spcPts val="0"/>
              </a:spcAft>
              <a:buSzPts val="1200"/>
              <a:buFont typeface="Merriweather"/>
              <a:buNone/>
              <a:defRPr b="1" sz="1200">
                <a:latin typeface="Merriweather"/>
                <a:ea typeface="Merriweather"/>
                <a:cs typeface="Merriweather"/>
                <a:sym typeface="Merriweather"/>
              </a:defRPr>
            </a:lvl4pPr>
            <a:lvl5pPr lvl="4" rtl="0">
              <a:spcBef>
                <a:spcPts val="0"/>
              </a:spcBef>
              <a:spcAft>
                <a:spcPts val="0"/>
              </a:spcAft>
              <a:buSzPts val="1200"/>
              <a:buFont typeface="Merriweather"/>
              <a:buNone/>
              <a:defRPr b="1" sz="1200">
                <a:latin typeface="Merriweather"/>
                <a:ea typeface="Merriweather"/>
                <a:cs typeface="Merriweather"/>
                <a:sym typeface="Merriweather"/>
              </a:defRPr>
            </a:lvl5pPr>
            <a:lvl6pPr lvl="5" rtl="0">
              <a:spcBef>
                <a:spcPts val="0"/>
              </a:spcBef>
              <a:spcAft>
                <a:spcPts val="0"/>
              </a:spcAft>
              <a:buSzPts val="1200"/>
              <a:buFont typeface="Merriweather"/>
              <a:buNone/>
              <a:defRPr b="1" sz="1200">
                <a:latin typeface="Merriweather"/>
                <a:ea typeface="Merriweather"/>
                <a:cs typeface="Merriweather"/>
                <a:sym typeface="Merriweather"/>
              </a:defRPr>
            </a:lvl6pPr>
            <a:lvl7pPr lvl="6" rtl="0">
              <a:spcBef>
                <a:spcPts val="0"/>
              </a:spcBef>
              <a:spcAft>
                <a:spcPts val="0"/>
              </a:spcAft>
              <a:buSzPts val="1200"/>
              <a:buFont typeface="Merriweather"/>
              <a:buNone/>
              <a:defRPr b="1" sz="1200">
                <a:latin typeface="Merriweather"/>
                <a:ea typeface="Merriweather"/>
                <a:cs typeface="Merriweather"/>
                <a:sym typeface="Merriweather"/>
              </a:defRPr>
            </a:lvl7pPr>
            <a:lvl8pPr lvl="7" rtl="0">
              <a:spcBef>
                <a:spcPts val="0"/>
              </a:spcBef>
              <a:spcAft>
                <a:spcPts val="0"/>
              </a:spcAft>
              <a:buSzPts val="1200"/>
              <a:buFont typeface="Merriweather"/>
              <a:buNone/>
              <a:defRPr b="1" sz="1200">
                <a:latin typeface="Merriweather"/>
                <a:ea typeface="Merriweather"/>
                <a:cs typeface="Merriweather"/>
                <a:sym typeface="Merriweather"/>
              </a:defRPr>
            </a:lvl8pPr>
            <a:lvl9pPr lvl="8" rtl="0">
              <a:spcBef>
                <a:spcPts val="0"/>
              </a:spcBef>
              <a:spcAft>
                <a:spcPts val="0"/>
              </a:spcAft>
              <a:buSzPts val="1200"/>
              <a:buFont typeface="Merriweather"/>
              <a:buNone/>
              <a:defRPr b="1" sz="1200">
                <a:latin typeface="Merriweather"/>
                <a:ea typeface="Merriweather"/>
                <a:cs typeface="Merriweather"/>
                <a:sym typeface="Merriweather"/>
              </a:defRPr>
            </a:lvl9pPr>
          </a:lstStyle>
          <a:p/>
        </p:txBody>
      </p:sp>
      <p:sp>
        <p:nvSpPr>
          <p:cNvPr id="48" name="Google Shape;48;p8"/>
          <p:cNvSpPr txBox="1"/>
          <p:nvPr>
            <p:ph idx="5" type="body"/>
          </p:nvPr>
        </p:nvSpPr>
        <p:spPr>
          <a:xfrm>
            <a:off x="5562600" y="1571625"/>
            <a:ext cx="3173400" cy="1171500"/>
          </a:xfrm>
          <a:prstGeom prst="rect">
            <a:avLst/>
          </a:prstGeom>
        </p:spPr>
        <p:txBody>
          <a:bodyPr anchorCtr="0" anchor="t" bIns="91425" lIns="91425" spcFirstLastPara="1" rIns="91425" wrap="square" tIns="91425">
            <a:noAutofit/>
          </a:bodyPr>
          <a:lstStyle>
            <a:lvl1pPr indent="-323850" lvl="0" marL="457200" rtl="0">
              <a:spcBef>
                <a:spcPts val="0"/>
              </a:spcBef>
              <a:spcAft>
                <a:spcPts val="0"/>
              </a:spcAft>
              <a:buClr>
                <a:srgbClr val="4D2801"/>
              </a:buClr>
              <a:buSzPts val="1500"/>
              <a:buChar char="●"/>
              <a:defRPr>
                <a:solidFill>
                  <a:srgbClr val="4D2801"/>
                </a:solidFill>
              </a:defRPr>
            </a:lvl1pPr>
            <a:lvl2pPr indent="-298450" lvl="1" marL="914400" rtl="0">
              <a:spcBef>
                <a:spcPts val="0"/>
              </a:spcBef>
              <a:spcAft>
                <a:spcPts val="0"/>
              </a:spcAft>
              <a:buClr>
                <a:srgbClr val="4D2801"/>
              </a:buClr>
              <a:buSzPts val="1100"/>
              <a:buChar char="○"/>
              <a:defRPr>
                <a:solidFill>
                  <a:srgbClr val="4D2801"/>
                </a:solidFill>
              </a:defRPr>
            </a:lvl2pPr>
            <a:lvl3pPr indent="-298450" lvl="2" marL="1371600" rtl="0">
              <a:spcBef>
                <a:spcPts val="0"/>
              </a:spcBef>
              <a:spcAft>
                <a:spcPts val="0"/>
              </a:spcAft>
              <a:buClr>
                <a:srgbClr val="4D2801"/>
              </a:buClr>
              <a:buSzPts val="1100"/>
              <a:buChar char="■"/>
              <a:defRPr>
                <a:solidFill>
                  <a:srgbClr val="4D2801"/>
                </a:solidFill>
              </a:defRPr>
            </a:lvl3pPr>
            <a:lvl4pPr indent="-298450" lvl="3" marL="1828800" rtl="0">
              <a:spcBef>
                <a:spcPts val="0"/>
              </a:spcBef>
              <a:spcAft>
                <a:spcPts val="0"/>
              </a:spcAft>
              <a:buClr>
                <a:srgbClr val="4D2801"/>
              </a:buClr>
              <a:buSzPts val="1100"/>
              <a:buChar char="●"/>
              <a:defRPr>
                <a:solidFill>
                  <a:srgbClr val="4D2801"/>
                </a:solidFill>
              </a:defRPr>
            </a:lvl4pPr>
            <a:lvl5pPr indent="-298450" lvl="4" marL="2286000" rtl="0">
              <a:spcBef>
                <a:spcPts val="0"/>
              </a:spcBef>
              <a:spcAft>
                <a:spcPts val="0"/>
              </a:spcAft>
              <a:buClr>
                <a:srgbClr val="4D2801"/>
              </a:buClr>
              <a:buSzPts val="1100"/>
              <a:buChar char="○"/>
              <a:defRPr>
                <a:solidFill>
                  <a:srgbClr val="4D2801"/>
                </a:solidFill>
              </a:defRPr>
            </a:lvl5pPr>
            <a:lvl6pPr indent="-298450" lvl="5" marL="2743200" rtl="0">
              <a:spcBef>
                <a:spcPts val="0"/>
              </a:spcBef>
              <a:spcAft>
                <a:spcPts val="0"/>
              </a:spcAft>
              <a:buClr>
                <a:srgbClr val="4D2801"/>
              </a:buClr>
              <a:buSzPts val="1100"/>
              <a:buChar char="■"/>
              <a:defRPr>
                <a:solidFill>
                  <a:srgbClr val="4D2801"/>
                </a:solidFill>
              </a:defRPr>
            </a:lvl6pPr>
            <a:lvl7pPr indent="-298450" lvl="6" marL="3200400" rtl="0">
              <a:spcBef>
                <a:spcPts val="0"/>
              </a:spcBef>
              <a:spcAft>
                <a:spcPts val="0"/>
              </a:spcAft>
              <a:buClr>
                <a:srgbClr val="4D2801"/>
              </a:buClr>
              <a:buSzPts val="1100"/>
              <a:buChar char="●"/>
              <a:defRPr>
                <a:solidFill>
                  <a:srgbClr val="4D2801"/>
                </a:solidFill>
              </a:defRPr>
            </a:lvl7pPr>
            <a:lvl8pPr indent="-298450" lvl="7" marL="3657600" rtl="0">
              <a:spcBef>
                <a:spcPts val="0"/>
              </a:spcBef>
              <a:spcAft>
                <a:spcPts val="0"/>
              </a:spcAft>
              <a:buClr>
                <a:srgbClr val="4D2801"/>
              </a:buClr>
              <a:buSzPts val="1100"/>
              <a:buChar char="○"/>
              <a:defRPr>
                <a:solidFill>
                  <a:srgbClr val="4D2801"/>
                </a:solidFill>
              </a:defRPr>
            </a:lvl8pPr>
            <a:lvl9pPr indent="-298450" lvl="8" marL="4114800" rtl="0">
              <a:spcBef>
                <a:spcPts val="0"/>
              </a:spcBef>
              <a:spcAft>
                <a:spcPts val="0"/>
              </a:spcAft>
              <a:buClr>
                <a:srgbClr val="4D2801"/>
              </a:buClr>
              <a:buSzPts val="1100"/>
              <a:buChar char="■"/>
              <a:defRPr>
                <a:solidFill>
                  <a:srgbClr val="4D2801"/>
                </a:solidFill>
              </a:defRPr>
            </a:lvl9pPr>
          </a:lstStyle>
          <a:p/>
        </p:txBody>
      </p:sp>
      <p:sp>
        <p:nvSpPr>
          <p:cNvPr id="49" name="Google Shape;49;p8"/>
          <p:cNvSpPr txBox="1"/>
          <p:nvPr/>
        </p:nvSpPr>
        <p:spPr>
          <a:xfrm>
            <a:off x="5038725" y="1200150"/>
            <a:ext cx="695400" cy="514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2800">
                <a:solidFill>
                  <a:srgbClr val="EBB298"/>
                </a:solidFill>
                <a:latin typeface="Merriweather Black"/>
                <a:ea typeface="Merriweather Black"/>
                <a:cs typeface="Merriweather Black"/>
                <a:sym typeface="Merriweather Black"/>
              </a:rPr>
              <a:t>02</a:t>
            </a:r>
            <a:endParaRPr sz="2800">
              <a:solidFill>
                <a:srgbClr val="EBB298"/>
              </a:solidFill>
              <a:latin typeface="Merriweather Black"/>
              <a:ea typeface="Merriweather Black"/>
              <a:cs typeface="Merriweather Black"/>
              <a:sym typeface="Merriweather Black"/>
            </a:endParaRPr>
          </a:p>
        </p:txBody>
      </p:sp>
      <p:sp>
        <p:nvSpPr>
          <p:cNvPr id="50" name="Google Shape;50;p8"/>
          <p:cNvSpPr txBox="1"/>
          <p:nvPr>
            <p:ph idx="6" type="subTitle"/>
          </p:nvPr>
        </p:nvSpPr>
        <p:spPr>
          <a:xfrm>
            <a:off x="5571257" y="1238250"/>
            <a:ext cx="3173400" cy="447600"/>
          </a:xfrm>
          <a:prstGeom prst="rect">
            <a:avLst/>
          </a:prstGeom>
        </p:spPr>
        <p:txBody>
          <a:bodyPr anchorCtr="0" anchor="b" bIns="91425" lIns="91425" spcFirstLastPara="1" rIns="91425" wrap="square" tIns="91425">
            <a:noAutofit/>
          </a:bodyPr>
          <a:lstStyle>
            <a:lvl1pPr lvl="0" rtl="0">
              <a:spcBef>
                <a:spcPts val="0"/>
              </a:spcBef>
              <a:spcAft>
                <a:spcPts val="0"/>
              </a:spcAft>
              <a:buSzPts val="1600"/>
              <a:buFont typeface="Merriweather"/>
              <a:buNone/>
              <a:defRPr b="1" sz="1600">
                <a:latin typeface="Merriweather"/>
                <a:ea typeface="Merriweather"/>
                <a:cs typeface="Merriweather"/>
                <a:sym typeface="Merriweather"/>
              </a:defRPr>
            </a:lvl1pPr>
            <a:lvl2pPr lvl="1" rtl="0">
              <a:spcBef>
                <a:spcPts val="0"/>
              </a:spcBef>
              <a:spcAft>
                <a:spcPts val="0"/>
              </a:spcAft>
              <a:buSzPts val="1200"/>
              <a:buFont typeface="Merriweather"/>
              <a:buNone/>
              <a:defRPr b="1" sz="1200">
                <a:latin typeface="Merriweather"/>
                <a:ea typeface="Merriweather"/>
                <a:cs typeface="Merriweather"/>
                <a:sym typeface="Merriweather"/>
              </a:defRPr>
            </a:lvl2pPr>
            <a:lvl3pPr lvl="2" rtl="0">
              <a:spcBef>
                <a:spcPts val="0"/>
              </a:spcBef>
              <a:spcAft>
                <a:spcPts val="0"/>
              </a:spcAft>
              <a:buSzPts val="1200"/>
              <a:buFont typeface="Merriweather"/>
              <a:buNone/>
              <a:defRPr b="1" sz="1200">
                <a:latin typeface="Merriweather"/>
                <a:ea typeface="Merriweather"/>
                <a:cs typeface="Merriweather"/>
                <a:sym typeface="Merriweather"/>
              </a:defRPr>
            </a:lvl3pPr>
            <a:lvl4pPr lvl="3" rtl="0">
              <a:spcBef>
                <a:spcPts val="0"/>
              </a:spcBef>
              <a:spcAft>
                <a:spcPts val="0"/>
              </a:spcAft>
              <a:buSzPts val="1200"/>
              <a:buFont typeface="Merriweather"/>
              <a:buNone/>
              <a:defRPr b="1" sz="1200">
                <a:latin typeface="Merriweather"/>
                <a:ea typeface="Merriweather"/>
                <a:cs typeface="Merriweather"/>
                <a:sym typeface="Merriweather"/>
              </a:defRPr>
            </a:lvl4pPr>
            <a:lvl5pPr lvl="4" rtl="0">
              <a:spcBef>
                <a:spcPts val="0"/>
              </a:spcBef>
              <a:spcAft>
                <a:spcPts val="0"/>
              </a:spcAft>
              <a:buSzPts val="1200"/>
              <a:buFont typeface="Merriweather"/>
              <a:buNone/>
              <a:defRPr b="1" sz="1200">
                <a:latin typeface="Merriweather"/>
                <a:ea typeface="Merriweather"/>
                <a:cs typeface="Merriweather"/>
                <a:sym typeface="Merriweather"/>
              </a:defRPr>
            </a:lvl5pPr>
            <a:lvl6pPr lvl="5" rtl="0">
              <a:spcBef>
                <a:spcPts val="0"/>
              </a:spcBef>
              <a:spcAft>
                <a:spcPts val="0"/>
              </a:spcAft>
              <a:buSzPts val="1200"/>
              <a:buFont typeface="Merriweather"/>
              <a:buNone/>
              <a:defRPr b="1" sz="1200">
                <a:latin typeface="Merriweather"/>
                <a:ea typeface="Merriweather"/>
                <a:cs typeface="Merriweather"/>
                <a:sym typeface="Merriweather"/>
              </a:defRPr>
            </a:lvl6pPr>
            <a:lvl7pPr lvl="6" rtl="0">
              <a:spcBef>
                <a:spcPts val="0"/>
              </a:spcBef>
              <a:spcAft>
                <a:spcPts val="0"/>
              </a:spcAft>
              <a:buSzPts val="1200"/>
              <a:buFont typeface="Merriweather"/>
              <a:buNone/>
              <a:defRPr b="1" sz="1200">
                <a:latin typeface="Merriweather"/>
                <a:ea typeface="Merriweather"/>
                <a:cs typeface="Merriweather"/>
                <a:sym typeface="Merriweather"/>
              </a:defRPr>
            </a:lvl7pPr>
            <a:lvl8pPr lvl="7" rtl="0">
              <a:spcBef>
                <a:spcPts val="0"/>
              </a:spcBef>
              <a:spcAft>
                <a:spcPts val="0"/>
              </a:spcAft>
              <a:buSzPts val="1200"/>
              <a:buFont typeface="Merriweather"/>
              <a:buNone/>
              <a:defRPr b="1" sz="1200">
                <a:latin typeface="Merriweather"/>
                <a:ea typeface="Merriweather"/>
                <a:cs typeface="Merriweather"/>
                <a:sym typeface="Merriweather"/>
              </a:defRPr>
            </a:lvl8pPr>
            <a:lvl9pPr lvl="8" rtl="0">
              <a:spcBef>
                <a:spcPts val="0"/>
              </a:spcBef>
              <a:spcAft>
                <a:spcPts val="0"/>
              </a:spcAft>
              <a:buSzPts val="1200"/>
              <a:buFont typeface="Merriweather"/>
              <a:buNone/>
              <a:defRPr b="1" sz="1200">
                <a:latin typeface="Merriweather"/>
                <a:ea typeface="Merriweather"/>
                <a:cs typeface="Merriweather"/>
                <a:sym typeface="Merriweather"/>
              </a:defRPr>
            </a:lvl9pPr>
          </a:lstStyle>
          <a:p/>
        </p:txBody>
      </p:sp>
      <p:sp>
        <p:nvSpPr>
          <p:cNvPr id="51" name="Google Shape;51;p8"/>
          <p:cNvSpPr txBox="1"/>
          <p:nvPr>
            <p:ph idx="7" type="body"/>
          </p:nvPr>
        </p:nvSpPr>
        <p:spPr>
          <a:xfrm>
            <a:off x="5562600" y="3400425"/>
            <a:ext cx="3173400" cy="1171500"/>
          </a:xfrm>
          <a:prstGeom prst="rect">
            <a:avLst/>
          </a:prstGeom>
        </p:spPr>
        <p:txBody>
          <a:bodyPr anchorCtr="0" anchor="t" bIns="91425" lIns="91425" spcFirstLastPara="1" rIns="91425" wrap="square" tIns="91425">
            <a:noAutofit/>
          </a:bodyPr>
          <a:lstStyle>
            <a:lvl1pPr indent="-323850" lvl="0" marL="457200" rtl="0">
              <a:spcBef>
                <a:spcPts val="0"/>
              </a:spcBef>
              <a:spcAft>
                <a:spcPts val="0"/>
              </a:spcAft>
              <a:buClr>
                <a:srgbClr val="4D2801"/>
              </a:buClr>
              <a:buSzPts val="1500"/>
              <a:buChar char="●"/>
              <a:defRPr>
                <a:solidFill>
                  <a:srgbClr val="4D2801"/>
                </a:solidFill>
              </a:defRPr>
            </a:lvl1pPr>
            <a:lvl2pPr indent="-298450" lvl="1" marL="914400" rtl="0">
              <a:spcBef>
                <a:spcPts val="0"/>
              </a:spcBef>
              <a:spcAft>
                <a:spcPts val="0"/>
              </a:spcAft>
              <a:buClr>
                <a:srgbClr val="4D2801"/>
              </a:buClr>
              <a:buSzPts val="1100"/>
              <a:buChar char="○"/>
              <a:defRPr>
                <a:solidFill>
                  <a:srgbClr val="4D2801"/>
                </a:solidFill>
              </a:defRPr>
            </a:lvl2pPr>
            <a:lvl3pPr indent="-298450" lvl="2" marL="1371600" rtl="0">
              <a:spcBef>
                <a:spcPts val="0"/>
              </a:spcBef>
              <a:spcAft>
                <a:spcPts val="0"/>
              </a:spcAft>
              <a:buClr>
                <a:srgbClr val="4D2801"/>
              </a:buClr>
              <a:buSzPts val="1100"/>
              <a:buChar char="■"/>
              <a:defRPr>
                <a:solidFill>
                  <a:srgbClr val="4D2801"/>
                </a:solidFill>
              </a:defRPr>
            </a:lvl3pPr>
            <a:lvl4pPr indent="-298450" lvl="3" marL="1828800" rtl="0">
              <a:spcBef>
                <a:spcPts val="0"/>
              </a:spcBef>
              <a:spcAft>
                <a:spcPts val="0"/>
              </a:spcAft>
              <a:buClr>
                <a:srgbClr val="4D2801"/>
              </a:buClr>
              <a:buSzPts val="1100"/>
              <a:buChar char="●"/>
              <a:defRPr>
                <a:solidFill>
                  <a:srgbClr val="4D2801"/>
                </a:solidFill>
              </a:defRPr>
            </a:lvl4pPr>
            <a:lvl5pPr indent="-298450" lvl="4" marL="2286000" rtl="0">
              <a:spcBef>
                <a:spcPts val="0"/>
              </a:spcBef>
              <a:spcAft>
                <a:spcPts val="0"/>
              </a:spcAft>
              <a:buClr>
                <a:srgbClr val="4D2801"/>
              </a:buClr>
              <a:buSzPts val="1100"/>
              <a:buChar char="○"/>
              <a:defRPr>
                <a:solidFill>
                  <a:srgbClr val="4D2801"/>
                </a:solidFill>
              </a:defRPr>
            </a:lvl5pPr>
            <a:lvl6pPr indent="-298450" lvl="5" marL="2743200" rtl="0">
              <a:spcBef>
                <a:spcPts val="0"/>
              </a:spcBef>
              <a:spcAft>
                <a:spcPts val="0"/>
              </a:spcAft>
              <a:buClr>
                <a:srgbClr val="4D2801"/>
              </a:buClr>
              <a:buSzPts val="1100"/>
              <a:buChar char="■"/>
              <a:defRPr>
                <a:solidFill>
                  <a:srgbClr val="4D2801"/>
                </a:solidFill>
              </a:defRPr>
            </a:lvl6pPr>
            <a:lvl7pPr indent="-298450" lvl="6" marL="3200400" rtl="0">
              <a:spcBef>
                <a:spcPts val="0"/>
              </a:spcBef>
              <a:spcAft>
                <a:spcPts val="0"/>
              </a:spcAft>
              <a:buClr>
                <a:srgbClr val="4D2801"/>
              </a:buClr>
              <a:buSzPts val="1100"/>
              <a:buChar char="●"/>
              <a:defRPr>
                <a:solidFill>
                  <a:srgbClr val="4D2801"/>
                </a:solidFill>
              </a:defRPr>
            </a:lvl7pPr>
            <a:lvl8pPr indent="-298450" lvl="7" marL="3657600" rtl="0">
              <a:spcBef>
                <a:spcPts val="0"/>
              </a:spcBef>
              <a:spcAft>
                <a:spcPts val="0"/>
              </a:spcAft>
              <a:buClr>
                <a:srgbClr val="4D2801"/>
              </a:buClr>
              <a:buSzPts val="1100"/>
              <a:buChar char="○"/>
              <a:defRPr>
                <a:solidFill>
                  <a:srgbClr val="4D2801"/>
                </a:solidFill>
              </a:defRPr>
            </a:lvl8pPr>
            <a:lvl9pPr indent="-298450" lvl="8" marL="4114800" rtl="0">
              <a:spcBef>
                <a:spcPts val="0"/>
              </a:spcBef>
              <a:spcAft>
                <a:spcPts val="0"/>
              </a:spcAft>
              <a:buClr>
                <a:srgbClr val="4D2801"/>
              </a:buClr>
              <a:buSzPts val="1100"/>
              <a:buChar char="■"/>
              <a:defRPr>
                <a:solidFill>
                  <a:srgbClr val="4D2801"/>
                </a:solidFill>
              </a:defRPr>
            </a:lvl9pPr>
          </a:lstStyle>
          <a:p/>
        </p:txBody>
      </p:sp>
      <p:sp>
        <p:nvSpPr>
          <p:cNvPr id="52" name="Google Shape;52;p8"/>
          <p:cNvSpPr txBox="1"/>
          <p:nvPr/>
        </p:nvSpPr>
        <p:spPr>
          <a:xfrm>
            <a:off x="5038725" y="3028950"/>
            <a:ext cx="695400" cy="514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2800">
                <a:solidFill>
                  <a:srgbClr val="EBB298"/>
                </a:solidFill>
                <a:latin typeface="Merriweather Black"/>
                <a:ea typeface="Merriweather Black"/>
                <a:cs typeface="Merriweather Black"/>
                <a:sym typeface="Merriweather Black"/>
              </a:rPr>
              <a:t>04</a:t>
            </a:r>
            <a:endParaRPr sz="2800">
              <a:solidFill>
                <a:srgbClr val="EBB298"/>
              </a:solidFill>
              <a:latin typeface="Merriweather Black"/>
              <a:ea typeface="Merriweather Black"/>
              <a:cs typeface="Merriweather Black"/>
              <a:sym typeface="Merriweather Black"/>
            </a:endParaRPr>
          </a:p>
        </p:txBody>
      </p:sp>
      <p:sp>
        <p:nvSpPr>
          <p:cNvPr id="53" name="Google Shape;53;p8"/>
          <p:cNvSpPr txBox="1"/>
          <p:nvPr>
            <p:ph idx="8" type="subTitle"/>
          </p:nvPr>
        </p:nvSpPr>
        <p:spPr>
          <a:xfrm>
            <a:off x="5571257" y="3067050"/>
            <a:ext cx="3173400" cy="447600"/>
          </a:xfrm>
          <a:prstGeom prst="rect">
            <a:avLst/>
          </a:prstGeom>
        </p:spPr>
        <p:txBody>
          <a:bodyPr anchorCtr="0" anchor="b" bIns="91425" lIns="91425" spcFirstLastPara="1" rIns="91425" wrap="square" tIns="91425">
            <a:noAutofit/>
          </a:bodyPr>
          <a:lstStyle>
            <a:lvl1pPr lvl="0" rtl="0">
              <a:spcBef>
                <a:spcPts val="0"/>
              </a:spcBef>
              <a:spcAft>
                <a:spcPts val="0"/>
              </a:spcAft>
              <a:buSzPts val="1600"/>
              <a:buFont typeface="Merriweather"/>
              <a:buNone/>
              <a:defRPr b="1" sz="1600">
                <a:latin typeface="Merriweather"/>
                <a:ea typeface="Merriweather"/>
                <a:cs typeface="Merriweather"/>
                <a:sym typeface="Merriweather"/>
              </a:defRPr>
            </a:lvl1pPr>
            <a:lvl2pPr lvl="1" rtl="0">
              <a:spcBef>
                <a:spcPts val="0"/>
              </a:spcBef>
              <a:spcAft>
                <a:spcPts val="0"/>
              </a:spcAft>
              <a:buSzPts val="1200"/>
              <a:buFont typeface="Merriweather"/>
              <a:buNone/>
              <a:defRPr b="1" sz="1200">
                <a:latin typeface="Merriweather"/>
                <a:ea typeface="Merriweather"/>
                <a:cs typeface="Merriweather"/>
                <a:sym typeface="Merriweather"/>
              </a:defRPr>
            </a:lvl2pPr>
            <a:lvl3pPr lvl="2" rtl="0">
              <a:spcBef>
                <a:spcPts val="0"/>
              </a:spcBef>
              <a:spcAft>
                <a:spcPts val="0"/>
              </a:spcAft>
              <a:buSzPts val="1200"/>
              <a:buFont typeface="Merriweather"/>
              <a:buNone/>
              <a:defRPr b="1" sz="1200">
                <a:latin typeface="Merriweather"/>
                <a:ea typeface="Merriweather"/>
                <a:cs typeface="Merriweather"/>
                <a:sym typeface="Merriweather"/>
              </a:defRPr>
            </a:lvl3pPr>
            <a:lvl4pPr lvl="3" rtl="0">
              <a:spcBef>
                <a:spcPts val="0"/>
              </a:spcBef>
              <a:spcAft>
                <a:spcPts val="0"/>
              </a:spcAft>
              <a:buSzPts val="1200"/>
              <a:buFont typeface="Merriweather"/>
              <a:buNone/>
              <a:defRPr b="1" sz="1200">
                <a:latin typeface="Merriweather"/>
                <a:ea typeface="Merriweather"/>
                <a:cs typeface="Merriweather"/>
                <a:sym typeface="Merriweather"/>
              </a:defRPr>
            </a:lvl4pPr>
            <a:lvl5pPr lvl="4" rtl="0">
              <a:spcBef>
                <a:spcPts val="0"/>
              </a:spcBef>
              <a:spcAft>
                <a:spcPts val="0"/>
              </a:spcAft>
              <a:buSzPts val="1200"/>
              <a:buFont typeface="Merriweather"/>
              <a:buNone/>
              <a:defRPr b="1" sz="1200">
                <a:latin typeface="Merriweather"/>
                <a:ea typeface="Merriweather"/>
                <a:cs typeface="Merriweather"/>
                <a:sym typeface="Merriweather"/>
              </a:defRPr>
            </a:lvl5pPr>
            <a:lvl6pPr lvl="5" rtl="0">
              <a:spcBef>
                <a:spcPts val="0"/>
              </a:spcBef>
              <a:spcAft>
                <a:spcPts val="0"/>
              </a:spcAft>
              <a:buSzPts val="1200"/>
              <a:buFont typeface="Merriweather"/>
              <a:buNone/>
              <a:defRPr b="1" sz="1200">
                <a:latin typeface="Merriweather"/>
                <a:ea typeface="Merriweather"/>
                <a:cs typeface="Merriweather"/>
                <a:sym typeface="Merriweather"/>
              </a:defRPr>
            </a:lvl6pPr>
            <a:lvl7pPr lvl="6" rtl="0">
              <a:spcBef>
                <a:spcPts val="0"/>
              </a:spcBef>
              <a:spcAft>
                <a:spcPts val="0"/>
              </a:spcAft>
              <a:buSzPts val="1200"/>
              <a:buFont typeface="Merriweather"/>
              <a:buNone/>
              <a:defRPr b="1" sz="1200">
                <a:latin typeface="Merriweather"/>
                <a:ea typeface="Merriweather"/>
                <a:cs typeface="Merriweather"/>
                <a:sym typeface="Merriweather"/>
              </a:defRPr>
            </a:lvl7pPr>
            <a:lvl8pPr lvl="7" rtl="0">
              <a:spcBef>
                <a:spcPts val="0"/>
              </a:spcBef>
              <a:spcAft>
                <a:spcPts val="0"/>
              </a:spcAft>
              <a:buSzPts val="1200"/>
              <a:buFont typeface="Merriweather"/>
              <a:buNone/>
              <a:defRPr b="1" sz="1200">
                <a:latin typeface="Merriweather"/>
                <a:ea typeface="Merriweather"/>
                <a:cs typeface="Merriweather"/>
                <a:sym typeface="Merriweather"/>
              </a:defRPr>
            </a:lvl8pPr>
            <a:lvl9pPr lvl="8" rtl="0">
              <a:spcBef>
                <a:spcPts val="0"/>
              </a:spcBef>
              <a:spcAft>
                <a:spcPts val="0"/>
              </a:spcAft>
              <a:buSzPts val="1200"/>
              <a:buFont typeface="Merriweather"/>
              <a:buNone/>
              <a:defRPr b="1" sz="1200">
                <a:latin typeface="Merriweather"/>
                <a:ea typeface="Merriweather"/>
                <a:cs typeface="Merriweather"/>
                <a:sym typeface="Merriweather"/>
              </a:defRPr>
            </a:lvl9pPr>
          </a:lstStyle>
          <a:p/>
        </p:txBody>
      </p:sp>
      <p:grpSp>
        <p:nvGrpSpPr>
          <p:cNvPr id="54" name="Google Shape;54;p8"/>
          <p:cNvGrpSpPr/>
          <p:nvPr/>
        </p:nvGrpSpPr>
        <p:grpSpPr>
          <a:xfrm>
            <a:off x="4172234" y="2172492"/>
            <a:ext cx="799541" cy="798514"/>
            <a:chOff x="1187075" y="237675"/>
            <a:chExt cx="5175025" cy="5168375"/>
          </a:xfrm>
        </p:grpSpPr>
        <p:sp>
          <p:nvSpPr>
            <p:cNvPr id="55" name="Google Shape;55;p8"/>
            <p:cNvSpPr/>
            <p:nvPr/>
          </p:nvSpPr>
          <p:spPr>
            <a:xfrm>
              <a:off x="1187075" y="278250"/>
              <a:ext cx="5175025" cy="5127800"/>
            </a:xfrm>
            <a:custGeom>
              <a:rect b="b" l="l" r="r" t="t"/>
              <a:pathLst>
                <a:path extrusionOk="0" h="205112" w="207001">
                  <a:moveTo>
                    <a:pt x="121254" y="0"/>
                  </a:moveTo>
                  <a:lnTo>
                    <a:pt x="121254" y="661"/>
                  </a:lnTo>
                  <a:cubicBezTo>
                    <a:pt x="125315" y="1700"/>
                    <a:pt x="129470" y="2550"/>
                    <a:pt x="133531" y="3778"/>
                  </a:cubicBezTo>
                  <a:cubicBezTo>
                    <a:pt x="138063" y="5194"/>
                    <a:pt x="142502" y="6894"/>
                    <a:pt x="146846" y="8783"/>
                  </a:cubicBezTo>
                  <a:cubicBezTo>
                    <a:pt x="155250" y="12560"/>
                    <a:pt x="162805" y="17754"/>
                    <a:pt x="169888" y="23609"/>
                  </a:cubicBezTo>
                  <a:cubicBezTo>
                    <a:pt x="174987" y="27859"/>
                    <a:pt x="179426" y="32580"/>
                    <a:pt x="183486" y="37680"/>
                  </a:cubicBezTo>
                  <a:cubicBezTo>
                    <a:pt x="187641" y="42968"/>
                    <a:pt x="191513" y="48351"/>
                    <a:pt x="194441" y="54300"/>
                  </a:cubicBezTo>
                  <a:cubicBezTo>
                    <a:pt x="199446" y="64310"/>
                    <a:pt x="202940" y="74792"/>
                    <a:pt x="204734" y="85747"/>
                  </a:cubicBezTo>
                  <a:cubicBezTo>
                    <a:pt x="205867" y="92735"/>
                    <a:pt x="206339" y="99723"/>
                    <a:pt x="205867" y="106711"/>
                  </a:cubicBezTo>
                  <a:cubicBezTo>
                    <a:pt x="205112" y="118516"/>
                    <a:pt x="202562" y="129848"/>
                    <a:pt x="198029" y="140897"/>
                  </a:cubicBezTo>
                  <a:cubicBezTo>
                    <a:pt x="194913" y="148640"/>
                    <a:pt x="190947" y="155912"/>
                    <a:pt x="185847" y="162522"/>
                  </a:cubicBezTo>
                  <a:cubicBezTo>
                    <a:pt x="181881" y="167716"/>
                    <a:pt x="177631" y="172721"/>
                    <a:pt x="172626" y="177065"/>
                  </a:cubicBezTo>
                  <a:cubicBezTo>
                    <a:pt x="165638" y="183298"/>
                    <a:pt x="158083" y="188680"/>
                    <a:pt x="149773" y="192930"/>
                  </a:cubicBezTo>
                  <a:cubicBezTo>
                    <a:pt x="142313" y="196613"/>
                    <a:pt x="134569" y="199351"/>
                    <a:pt x="126542" y="201240"/>
                  </a:cubicBezTo>
                  <a:cubicBezTo>
                    <a:pt x="119932" y="202846"/>
                    <a:pt x="113227" y="203601"/>
                    <a:pt x="106428" y="203695"/>
                  </a:cubicBezTo>
                  <a:cubicBezTo>
                    <a:pt x="105577" y="203714"/>
                    <a:pt x="104727" y="203724"/>
                    <a:pt x="103878" y="203724"/>
                  </a:cubicBezTo>
                  <a:cubicBezTo>
                    <a:pt x="96152" y="203724"/>
                    <a:pt x="88503" y="202942"/>
                    <a:pt x="80931" y="201240"/>
                  </a:cubicBezTo>
                  <a:cubicBezTo>
                    <a:pt x="68182" y="198313"/>
                    <a:pt x="56472" y="193402"/>
                    <a:pt x="45707" y="186036"/>
                  </a:cubicBezTo>
                  <a:cubicBezTo>
                    <a:pt x="34752" y="178481"/>
                    <a:pt x="25687" y="169227"/>
                    <a:pt x="18226" y="158272"/>
                  </a:cubicBezTo>
                  <a:cubicBezTo>
                    <a:pt x="10294" y="146657"/>
                    <a:pt x="5572" y="133720"/>
                    <a:pt x="2739" y="120121"/>
                  </a:cubicBezTo>
                  <a:cubicBezTo>
                    <a:pt x="1039" y="111811"/>
                    <a:pt x="1039" y="103406"/>
                    <a:pt x="1228" y="95096"/>
                  </a:cubicBezTo>
                  <a:cubicBezTo>
                    <a:pt x="1323" y="93302"/>
                    <a:pt x="1606" y="91507"/>
                    <a:pt x="1606" y="89713"/>
                  </a:cubicBezTo>
                  <a:lnTo>
                    <a:pt x="850" y="89713"/>
                  </a:lnTo>
                  <a:lnTo>
                    <a:pt x="850" y="90091"/>
                  </a:lnTo>
                  <a:cubicBezTo>
                    <a:pt x="756" y="90752"/>
                    <a:pt x="567" y="91318"/>
                    <a:pt x="473" y="91980"/>
                  </a:cubicBezTo>
                  <a:lnTo>
                    <a:pt x="473" y="92357"/>
                  </a:lnTo>
                  <a:cubicBezTo>
                    <a:pt x="662" y="93774"/>
                    <a:pt x="189" y="95285"/>
                    <a:pt x="189" y="96701"/>
                  </a:cubicBezTo>
                  <a:cubicBezTo>
                    <a:pt x="1" y="103406"/>
                    <a:pt x="95" y="110111"/>
                    <a:pt x="1228" y="116816"/>
                  </a:cubicBezTo>
                  <a:lnTo>
                    <a:pt x="1228" y="117571"/>
                  </a:lnTo>
                  <a:lnTo>
                    <a:pt x="1606" y="118704"/>
                  </a:lnTo>
                  <a:cubicBezTo>
                    <a:pt x="1606" y="119743"/>
                    <a:pt x="1606" y="120876"/>
                    <a:pt x="1984" y="122010"/>
                  </a:cubicBezTo>
                  <a:cubicBezTo>
                    <a:pt x="2550" y="123143"/>
                    <a:pt x="2739" y="124465"/>
                    <a:pt x="2739" y="125693"/>
                  </a:cubicBezTo>
                  <a:cubicBezTo>
                    <a:pt x="3306" y="126448"/>
                    <a:pt x="3117" y="127487"/>
                    <a:pt x="3495" y="128337"/>
                  </a:cubicBezTo>
                  <a:cubicBezTo>
                    <a:pt x="4250" y="130792"/>
                    <a:pt x="5006" y="133247"/>
                    <a:pt x="5761" y="135703"/>
                  </a:cubicBezTo>
                  <a:cubicBezTo>
                    <a:pt x="5855" y="135892"/>
                    <a:pt x="5950" y="135986"/>
                    <a:pt x="6044" y="136080"/>
                  </a:cubicBezTo>
                  <a:cubicBezTo>
                    <a:pt x="6233" y="136741"/>
                    <a:pt x="6328" y="137308"/>
                    <a:pt x="6422" y="137969"/>
                  </a:cubicBezTo>
                  <a:cubicBezTo>
                    <a:pt x="6894" y="138347"/>
                    <a:pt x="7178" y="138819"/>
                    <a:pt x="7178" y="139386"/>
                  </a:cubicBezTo>
                  <a:lnTo>
                    <a:pt x="7555" y="140141"/>
                  </a:lnTo>
                  <a:lnTo>
                    <a:pt x="7555" y="140519"/>
                  </a:lnTo>
                  <a:cubicBezTo>
                    <a:pt x="7839" y="140708"/>
                    <a:pt x="7933" y="140991"/>
                    <a:pt x="7933" y="141274"/>
                  </a:cubicBezTo>
                  <a:cubicBezTo>
                    <a:pt x="8311" y="142219"/>
                    <a:pt x="8877" y="142974"/>
                    <a:pt x="9066" y="143918"/>
                  </a:cubicBezTo>
                  <a:cubicBezTo>
                    <a:pt x="10011" y="145241"/>
                    <a:pt x="9916" y="147129"/>
                    <a:pt x="11238" y="148357"/>
                  </a:cubicBezTo>
                  <a:cubicBezTo>
                    <a:pt x="11994" y="149962"/>
                    <a:pt x="13032" y="151473"/>
                    <a:pt x="13505" y="153173"/>
                  </a:cubicBezTo>
                  <a:cubicBezTo>
                    <a:pt x="13788" y="153456"/>
                    <a:pt x="13977" y="153645"/>
                    <a:pt x="14260" y="153929"/>
                  </a:cubicBezTo>
                  <a:cubicBezTo>
                    <a:pt x="14827" y="154873"/>
                    <a:pt x="15393" y="155817"/>
                    <a:pt x="15677" y="156856"/>
                  </a:cubicBezTo>
                  <a:lnTo>
                    <a:pt x="16054" y="157234"/>
                  </a:lnTo>
                  <a:cubicBezTo>
                    <a:pt x="16243" y="157423"/>
                    <a:pt x="16527" y="157517"/>
                    <a:pt x="16621" y="157706"/>
                  </a:cubicBezTo>
                  <a:cubicBezTo>
                    <a:pt x="19360" y="161955"/>
                    <a:pt x="22665" y="165827"/>
                    <a:pt x="25781" y="169888"/>
                  </a:cubicBezTo>
                  <a:cubicBezTo>
                    <a:pt x="26064" y="169982"/>
                    <a:pt x="26159" y="170266"/>
                    <a:pt x="26159" y="170549"/>
                  </a:cubicBezTo>
                  <a:cubicBezTo>
                    <a:pt x="27009" y="170738"/>
                    <a:pt x="27198" y="171588"/>
                    <a:pt x="27575" y="172060"/>
                  </a:cubicBezTo>
                  <a:lnTo>
                    <a:pt x="27953" y="172438"/>
                  </a:lnTo>
                  <a:lnTo>
                    <a:pt x="30220" y="174704"/>
                  </a:lnTo>
                  <a:cubicBezTo>
                    <a:pt x="30975" y="175365"/>
                    <a:pt x="31730" y="176121"/>
                    <a:pt x="32486" y="176876"/>
                  </a:cubicBezTo>
                  <a:cubicBezTo>
                    <a:pt x="34752" y="178859"/>
                    <a:pt x="37113" y="180842"/>
                    <a:pt x="39474" y="182825"/>
                  </a:cubicBezTo>
                  <a:cubicBezTo>
                    <a:pt x="40135" y="183298"/>
                    <a:pt x="40702" y="183770"/>
                    <a:pt x="41363" y="184336"/>
                  </a:cubicBezTo>
                  <a:cubicBezTo>
                    <a:pt x="43063" y="184997"/>
                    <a:pt x="44196" y="186508"/>
                    <a:pt x="45801" y="187264"/>
                  </a:cubicBezTo>
                  <a:cubicBezTo>
                    <a:pt x="46084" y="187453"/>
                    <a:pt x="46179" y="187736"/>
                    <a:pt x="46179" y="188019"/>
                  </a:cubicBezTo>
                  <a:cubicBezTo>
                    <a:pt x="47123" y="188208"/>
                    <a:pt x="47973" y="188586"/>
                    <a:pt x="48445" y="189530"/>
                  </a:cubicBezTo>
                  <a:cubicBezTo>
                    <a:pt x="48729" y="189530"/>
                    <a:pt x="49012" y="189625"/>
                    <a:pt x="49201" y="189908"/>
                  </a:cubicBezTo>
                  <a:cubicBezTo>
                    <a:pt x="50051" y="189908"/>
                    <a:pt x="50712" y="190569"/>
                    <a:pt x="51373" y="191041"/>
                  </a:cubicBezTo>
                  <a:cubicBezTo>
                    <a:pt x="52978" y="191891"/>
                    <a:pt x="54584" y="192741"/>
                    <a:pt x="56189" y="193591"/>
                  </a:cubicBezTo>
                  <a:cubicBezTo>
                    <a:pt x="56378" y="193685"/>
                    <a:pt x="56472" y="193874"/>
                    <a:pt x="56567" y="193969"/>
                  </a:cubicBezTo>
                  <a:cubicBezTo>
                    <a:pt x="57322" y="193969"/>
                    <a:pt x="57983" y="194158"/>
                    <a:pt x="58455" y="194724"/>
                  </a:cubicBezTo>
                  <a:lnTo>
                    <a:pt x="58833" y="195102"/>
                  </a:lnTo>
                  <a:cubicBezTo>
                    <a:pt x="59116" y="195102"/>
                    <a:pt x="59400" y="195102"/>
                    <a:pt x="59589" y="195480"/>
                  </a:cubicBezTo>
                  <a:cubicBezTo>
                    <a:pt x="59696" y="195480"/>
                    <a:pt x="59812" y="195472"/>
                    <a:pt x="59929" y="195472"/>
                  </a:cubicBezTo>
                  <a:cubicBezTo>
                    <a:pt x="60221" y="195472"/>
                    <a:pt x="60519" y="195520"/>
                    <a:pt x="60722" y="195857"/>
                  </a:cubicBezTo>
                  <a:cubicBezTo>
                    <a:pt x="61100" y="195952"/>
                    <a:pt x="61477" y="196046"/>
                    <a:pt x="61761" y="196235"/>
                  </a:cubicBezTo>
                  <a:cubicBezTo>
                    <a:pt x="64688" y="197179"/>
                    <a:pt x="67332" y="198596"/>
                    <a:pt x="70165" y="199446"/>
                  </a:cubicBezTo>
                  <a:cubicBezTo>
                    <a:pt x="72243" y="200013"/>
                    <a:pt x="74226" y="200674"/>
                    <a:pt x="76303" y="201335"/>
                  </a:cubicBezTo>
                  <a:cubicBezTo>
                    <a:pt x="77003" y="201568"/>
                    <a:pt x="77702" y="201737"/>
                    <a:pt x="78402" y="201737"/>
                  </a:cubicBezTo>
                  <a:cubicBezTo>
                    <a:pt x="78552" y="201737"/>
                    <a:pt x="78703" y="201729"/>
                    <a:pt x="78853" y="201712"/>
                  </a:cubicBezTo>
                  <a:cubicBezTo>
                    <a:pt x="80175" y="202090"/>
                    <a:pt x="81403" y="202468"/>
                    <a:pt x="82631" y="202846"/>
                  </a:cubicBezTo>
                  <a:cubicBezTo>
                    <a:pt x="83386" y="203034"/>
                    <a:pt x="84141" y="203129"/>
                    <a:pt x="84803" y="203223"/>
                  </a:cubicBezTo>
                  <a:cubicBezTo>
                    <a:pt x="85747" y="203412"/>
                    <a:pt x="86597" y="203507"/>
                    <a:pt x="87447" y="203601"/>
                  </a:cubicBezTo>
                  <a:lnTo>
                    <a:pt x="88202" y="203601"/>
                  </a:lnTo>
                  <a:cubicBezTo>
                    <a:pt x="88580" y="203695"/>
                    <a:pt x="88958" y="203884"/>
                    <a:pt x="89335" y="203979"/>
                  </a:cubicBezTo>
                  <a:lnTo>
                    <a:pt x="89996" y="203979"/>
                  </a:lnTo>
                  <a:cubicBezTo>
                    <a:pt x="91130" y="204073"/>
                    <a:pt x="92263" y="204073"/>
                    <a:pt x="93302" y="204356"/>
                  </a:cubicBezTo>
                  <a:cubicBezTo>
                    <a:pt x="94293" y="204646"/>
                    <a:pt x="95303" y="204664"/>
                    <a:pt x="96307" y="204664"/>
                  </a:cubicBezTo>
                  <a:cubicBezTo>
                    <a:pt x="96450" y="204664"/>
                    <a:pt x="96594" y="204663"/>
                    <a:pt x="96737" y="204663"/>
                  </a:cubicBezTo>
                  <a:cubicBezTo>
                    <a:pt x="97882" y="204663"/>
                    <a:pt x="99015" y="204687"/>
                    <a:pt x="100101" y="205112"/>
                  </a:cubicBezTo>
                  <a:cubicBezTo>
                    <a:pt x="100246" y="204858"/>
                    <a:pt x="100391" y="204772"/>
                    <a:pt x="100536" y="204772"/>
                  </a:cubicBezTo>
                  <a:cubicBezTo>
                    <a:pt x="100768" y="204772"/>
                    <a:pt x="101001" y="204996"/>
                    <a:pt x="101234" y="205112"/>
                  </a:cubicBezTo>
                  <a:lnTo>
                    <a:pt x="107089" y="205112"/>
                  </a:lnTo>
                  <a:cubicBezTo>
                    <a:pt x="107372" y="204781"/>
                    <a:pt x="107679" y="204711"/>
                    <a:pt x="107998" y="204711"/>
                  </a:cubicBezTo>
                  <a:cubicBezTo>
                    <a:pt x="108237" y="204711"/>
                    <a:pt x="108483" y="204750"/>
                    <a:pt x="108730" y="204750"/>
                  </a:cubicBezTo>
                  <a:cubicBezTo>
                    <a:pt x="108812" y="204750"/>
                    <a:pt x="108895" y="204746"/>
                    <a:pt x="108978" y="204734"/>
                  </a:cubicBezTo>
                  <a:cubicBezTo>
                    <a:pt x="121254" y="204073"/>
                    <a:pt x="132964" y="201335"/>
                    <a:pt x="144296" y="196518"/>
                  </a:cubicBezTo>
                  <a:cubicBezTo>
                    <a:pt x="144674" y="196424"/>
                    <a:pt x="145052" y="196330"/>
                    <a:pt x="145429" y="196141"/>
                  </a:cubicBezTo>
                  <a:lnTo>
                    <a:pt x="152040" y="192835"/>
                  </a:lnTo>
                  <a:cubicBezTo>
                    <a:pt x="152984" y="192363"/>
                    <a:pt x="153834" y="191891"/>
                    <a:pt x="154684" y="191325"/>
                  </a:cubicBezTo>
                  <a:cubicBezTo>
                    <a:pt x="155156" y="191136"/>
                    <a:pt x="155628" y="190852"/>
                    <a:pt x="156195" y="190569"/>
                  </a:cubicBezTo>
                  <a:lnTo>
                    <a:pt x="163183" y="186131"/>
                  </a:lnTo>
                  <a:cubicBezTo>
                    <a:pt x="167527" y="182542"/>
                    <a:pt x="171871" y="178954"/>
                    <a:pt x="176215" y="175365"/>
                  </a:cubicBezTo>
                  <a:cubicBezTo>
                    <a:pt x="176498" y="174893"/>
                    <a:pt x="176876" y="174515"/>
                    <a:pt x="177348" y="174326"/>
                  </a:cubicBezTo>
                  <a:cubicBezTo>
                    <a:pt x="177537" y="173760"/>
                    <a:pt x="177915" y="173382"/>
                    <a:pt x="178481" y="173193"/>
                  </a:cubicBezTo>
                  <a:cubicBezTo>
                    <a:pt x="179142" y="172060"/>
                    <a:pt x="180087" y="171116"/>
                    <a:pt x="181031" y="170171"/>
                  </a:cubicBezTo>
                  <a:cubicBezTo>
                    <a:pt x="181692" y="169510"/>
                    <a:pt x="182070" y="168566"/>
                    <a:pt x="182920" y="167999"/>
                  </a:cubicBezTo>
                  <a:cubicBezTo>
                    <a:pt x="183297" y="167527"/>
                    <a:pt x="183675" y="166960"/>
                    <a:pt x="184053" y="166488"/>
                  </a:cubicBezTo>
                  <a:cubicBezTo>
                    <a:pt x="184147" y="166394"/>
                    <a:pt x="184242" y="166299"/>
                    <a:pt x="184431" y="166111"/>
                  </a:cubicBezTo>
                  <a:cubicBezTo>
                    <a:pt x="184808" y="165638"/>
                    <a:pt x="185186" y="165166"/>
                    <a:pt x="185469" y="164694"/>
                  </a:cubicBezTo>
                  <a:cubicBezTo>
                    <a:pt x="186130" y="163939"/>
                    <a:pt x="186508" y="162994"/>
                    <a:pt x="187358" y="162428"/>
                  </a:cubicBezTo>
                  <a:cubicBezTo>
                    <a:pt x="187358" y="161672"/>
                    <a:pt x="187925" y="161294"/>
                    <a:pt x="188491" y="160917"/>
                  </a:cubicBezTo>
                  <a:cubicBezTo>
                    <a:pt x="188963" y="159689"/>
                    <a:pt x="189719" y="158556"/>
                    <a:pt x="190663" y="157611"/>
                  </a:cubicBezTo>
                  <a:cubicBezTo>
                    <a:pt x="191419" y="155817"/>
                    <a:pt x="192458" y="154306"/>
                    <a:pt x="193685" y="152795"/>
                  </a:cubicBezTo>
                  <a:cubicBezTo>
                    <a:pt x="193968" y="151379"/>
                    <a:pt x="194724" y="150246"/>
                    <a:pt x="195574" y="149112"/>
                  </a:cubicBezTo>
                  <a:cubicBezTo>
                    <a:pt x="195857" y="148357"/>
                    <a:pt x="196235" y="147601"/>
                    <a:pt x="196613" y="146846"/>
                  </a:cubicBezTo>
                  <a:cubicBezTo>
                    <a:pt x="197463" y="144957"/>
                    <a:pt x="198407" y="143163"/>
                    <a:pt x="199257" y="141274"/>
                  </a:cubicBezTo>
                  <a:cubicBezTo>
                    <a:pt x="200012" y="139480"/>
                    <a:pt x="200768" y="137591"/>
                    <a:pt x="201429" y="135703"/>
                  </a:cubicBezTo>
                  <a:cubicBezTo>
                    <a:pt x="201995" y="133059"/>
                    <a:pt x="202845" y="130509"/>
                    <a:pt x="203695" y="127959"/>
                  </a:cubicBezTo>
                  <a:cubicBezTo>
                    <a:pt x="203790" y="127298"/>
                    <a:pt x="203979" y="126731"/>
                    <a:pt x="204073" y="126070"/>
                  </a:cubicBezTo>
                  <a:cubicBezTo>
                    <a:pt x="204073" y="125787"/>
                    <a:pt x="204073" y="125504"/>
                    <a:pt x="204451" y="125315"/>
                  </a:cubicBezTo>
                  <a:cubicBezTo>
                    <a:pt x="204545" y="124465"/>
                    <a:pt x="204640" y="123615"/>
                    <a:pt x="204828" y="122765"/>
                  </a:cubicBezTo>
                  <a:cubicBezTo>
                    <a:pt x="204828" y="122293"/>
                    <a:pt x="204734" y="121915"/>
                    <a:pt x="205206" y="121632"/>
                  </a:cubicBezTo>
                  <a:cubicBezTo>
                    <a:pt x="205206" y="121443"/>
                    <a:pt x="205206" y="121349"/>
                    <a:pt x="205206" y="121254"/>
                  </a:cubicBezTo>
                  <a:lnTo>
                    <a:pt x="205206" y="119743"/>
                  </a:lnTo>
                  <a:cubicBezTo>
                    <a:pt x="205301" y="119554"/>
                    <a:pt x="205395" y="119271"/>
                    <a:pt x="205584" y="118988"/>
                  </a:cubicBezTo>
                  <a:lnTo>
                    <a:pt x="206339" y="113038"/>
                  </a:lnTo>
                  <a:cubicBezTo>
                    <a:pt x="206339" y="112472"/>
                    <a:pt x="206056" y="111716"/>
                    <a:pt x="206623" y="111244"/>
                  </a:cubicBezTo>
                  <a:lnTo>
                    <a:pt x="206623" y="110866"/>
                  </a:lnTo>
                  <a:lnTo>
                    <a:pt x="206623" y="109355"/>
                  </a:lnTo>
                  <a:lnTo>
                    <a:pt x="206623" y="107561"/>
                  </a:lnTo>
                  <a:lnTo>
                    <a:pt x="206623" y="107183"/>
                  </a:lnTo>
                  <a:cubicBezTo>
                    <a:pt x="207000" y="106617"/>
                    <a:pt x="207000" y="106050"/>
                    <a:pt x="207000" y="105389"/>
                  </a:cubicBezTo>
                  <a:lnTo>
                    <a:pt x="207000" y="96418"/>
                  </a:lnTo>
                  <a:cubicBezTo>
                    <a:pt x="206717" y="96229"/>
                    <a:pt x="206623" y="95946"/>
                    <a:pt x="206623" y="95662"/>
                  </a:cubicBezTo>
                  <a:lnTo>
                    <a:pt x="206623" y="94152"/>
                  </a:lnTo>
                  <a:lnTo>
                    <a:pt x="206623" y="93774"/>
                  </a:lnTo>
                  <a:lnTo>
                    <a:pt x="206623" y="92357"/>
                  </a:lnTo>
                  <a:cubicBezTo>
                    <a:pt x="206717" y="91696"/>
                    <a:pt x="206623" y="91035"/>
                    <a:pt x="206339" y="90469"/>
                  </a:cubicBezTo>
                  <a:cubicBezTo>
                    <a:pt x="206245" y="88297"/>
                    <a:pt x="205867" y="86219"/>
                    <a:pt x="205584" y="84141"/>
                  </a:cubicBezTo>
                  <a:lnTo>
                    <a:pt x="205584" y="83386"/>
                  </a:lnTo>
                  <a:cubicBezTo>
                    <a:pt x="205301" y="82914"/>
                    <a:pt x="205112" y="82442"/>
                    <a:pt x="205206" y="81969"/>
                  </a:cubicBezTo>
                  <a:cubicBezTo>
                    <a:pt x="205206" y="81781"/>
                    <a:pt x="205206" y="81686"/>
                    <a:pt x="205206" y="81592"/>
                  </a:cubicBezTo>
                  <a:cubicBezTo>
                    <a:pt x="204734" y="81308"/>
                    <a:pt x="204828" y="80836"/>
                    <a:pt x="204828" y="80459"/>
                  </a:cubicBezTo>
                  <a:lnTo>
                    <a:pt x="204828" y="79703"/>
                  </a:lnTo>
                  <a:cubicBezTo>
                    <a:pt x="204356" y="79420"/>
                    <a:pt x="204451" y="79042"/>
                    <a:pt x="204451" y="78570"/>
                  </a:cubicBezTo>
                  <a:cubicBezTo>
                    <a:pt x="204451" y="78381"/>
                    <a:pt x="204451" y="78098"/>
                    <a:pt x="204451" y="77814"/>
                  </a:cubicBezTo>
                  <a:lnTo>
                    <a:pt x="201429" y="67804"/>
                  </a:lnTo>
                  <a:cubicBezTo>
                    <a:pt x="201051" y="67615"/>
                    <a:pt x="201145" y="67143"/>
                    <a:pt x="201051" y="66766"/>
                  </a:cubicBezTo>
                  <a:cubicBezTo>
                    <a:pt x="200579" y="66104"/>
                    <a:pt x="200579" y="65255"/>
                    <a:pt x="200296" y="64499"/>
                  </a:cubicBezTo>
                  <a:cubicBezTo>
                    <a:pt x="199729" y="64027"/>
                    <a:pt x="200107" y="63177"/>
                    <a:pt x="199635" y="62610"/>
                  </a:cubicBezTo>
                  <a:cubicBezTo>
                    <a:pt x="198312" y="60250"/>
                    <a:pt x="197085" y="57794"/>
                    <a:pt x="196235" y="55245"/>
                  </a:cubicBezTo>
                  <a:lnTo>
                    <a:pt x="194441" y="52223"/>
                  </a:lnTo>
                  <a:lnTo>
                    <a:pt x="193685" y="50428"/>
                  </a:lnTo>
                  <a:cubicBezTo>
                    <a:pt x="192552" y="49201"/>
                    <a:pt x="191891" y="47690"/>
                    <a:pt x="191041" y="46273"/>
                  </a:cubicBezTo>
                  <a:cubicBezTo>
                    <a:pt x="190758" y="46179"/>
                    <a:pt x="190663" y="45896"/>
                    <a:pt x="190663" y="45612"/>
                  </a:cubicBezTo>
                  <a:cubicBezTo>
                    <a:pt x="187925" y="42024"/>
                    <a:pt x="185469" y="38246"/>
                    <a:pt x="182542" y="34847"/>
                  </a:cubicBezTo>
                  <a:lnTo>
                    <a:pt x="180276" y="32203"/>
                  </a:lnTo>
                  <a:cubicBezTo>
                    <a:pt x="179992" y="32014"/>
                    <a:pt x="179898" y="31825"/>
                    <a:pt x="179898" y="31447"/>
                  </a:cubicBezTo>
                  <a:lnTo>
                    <a:pt x="179520" y="31069"/>
                  </a:lnTo>
                  <a:cubicBezTo>
                    <a:pt x="178009" y="29936"/>
                    <a:pt x="176687" y="28520"/>
                    <a:pt x="175459" y="27009"/>
                  </a:cubicBezTo>
                  <a:lnTo>
                    <a:pt x="175082" y="26631"/>
                  </a:lnTo>
                  <a:cubicBezTo>
                    <a:pt x="174798" y="26442"/>
                    <a:pt x="174609" y="26159"/>
                    <a:pt x="174326" y="25970"/>
                  </a:cubicBezTo>
                  <a:cubicBezTo>
                    <a:pt x="173760" y="25687"/>
                    <a:pt x="173287" y="25214"/>
                    <a:pt x="172815" y="24837"/>
                  </a:cubicBezTo>
                  <a:lnTo>
                    <a:pt x="169132" y="21815"/>
                  </a:lnTo>
                  <a:cubicBezTo>
                    <a:pt x="168566" y="21154"/>
                    <a:pt x="167716" y="20776"/>
                    <a:pt x="167244" y="20020"/>
                  </a:cubicBezTo>
                  <a:cubicBezTo>
                    <a:pt x="165449" y="19171"/>
                    <a:pt x="164033" y="17754"/>
                    <a:pt x="162427" y="16621"/>
                  </a:cubicBezTo>
                  <a:lnTo>
                    <a:pt x="162050" y="16243"/>
                  </a:lnTo>
                  <a:cubicBezTo>
                    <a:pt x="160917" y="15960"/>
                    <a:pt x="160161" y="14921"/>
                    <a:pt x="159122" y="14449"/>
                  </a:cubicBezTo>
                  <a:lnTo>
                    <a:pt x="158745" y="14071"/>
                  </a:lnTo>
                  <a:cubicBezTo>
                    <a:pt x="157611" y="13410"/>
                    <a:pt x="156478" y="12843"/>
                    <a:pt x="155439" y="12182"/>
                  </a:cubicBezTo>
                  <a:cubicBezTo>
                    <a:pt x="155156" y="11994"/>
                    <a:pt x="154873" y="11710"/>
                    <a:pt x="154684" y="11427"/>
                  </a:cubicBezTo>
                  <a:cubicBezTo>
                    <a:pt x="154306" y="11333"/>
                    <a:pt x="153928" y="11238"/>
                    <a:pt x="153551" y="11049"/>
                  </a:cubicBezTo>
                  <a:cubicBezTo>
                    <a:pt x="153267" y="10955"/>
                    <a:pt x="153078" y="10860"/>
                    <a:pt x="152795" y="10671"/>
                  </a:cubicBezTo>
                  <a:cubicBezTo>
                    <a:pt x="150529" y="9538"/>
                    <a:pt x="148262" y="8311"/>
                    <a:pt x="145901" y="7272"/>
                  </a:cubicBezTo>
                  <a:cubicBezTo>
                    <a:pt x="141935" y="5572"/>
                    <a:pt x="137969" y="3967"/>
                    <a:pt x="133814" y="2928"/>
                  </a:cubicBezTo>
                  <a:cubicBezTo>
                    <a:pt x="133719" y="2833"/>
                    <a:pt x="133625" y="2645"/>
                    <a:pt x="133436" y="2550"/>
                  </a:cubicBezTo>
                  <a:cubicBezTo>
                    <a:pt x="133353" y="2567"/>
                    <a:pt x="133269" y="2575"/>
                    <a:pt x="133185" y="2575"/>
                  </a:cubicBezTo>
                  <a:cubicBezTo>
                    <a:pt x="132797" y="2575"/>
                    <a:pt x="132408" y="2406"/>
                    <a:pt x="132020" y="2172"/>
                  </a:cubicBezTo>
                  <a:lnTo>
                    <a:pt x="131264" y="2172"/>
                  </a:lnTo>
                  <a:cubicBezTo>
                    <a:pt x="128242" y="1417"/>
                    <a:pt x="125315" y="661"/>
                    <a:pt x="12229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8"/>
            <p:cNvSpPr/>
            <p:nvPr/>
          </p:nvSpPr>
          <p:spPr>
            <a:xfrm>
              <a:off x="1208325" y="611125"/>
              <a:ext cx="1225300" cy="1909975"/>
            </a:xfrm>
            <a:custGeom>
              <a:rect b="b" l="l" r="r" t="t"/>
              <a:pathLst>
                <a:path extrusionOk="0" h="76399" w="49012">
                  <a:moveTo>
                    <a:pt x="48256" y="1"/>
                  </a:moveTo>
                  <a:cubicBezTo>
                    <a:pt x="47879" y="756"/>
                    <a:pt x="47218" y="945"/>
                    <a:pt x="46462" y="1134"/>
                  </a:cubicBezTo>
                  <a:cubicBezTo>
                    <a:pt x="46084" y="1700"/>
                    <a:pt x="45707" y="2173"/>
                    <a:pt x="44951" y="2267"/>
                  </a:cubicBezTo>
                  <a:lnTo>
                    <a:pt x="44573" y="2645"/>
                  </a:lnTo>
                  <a:cubicBezTo>
                    <a:pt x="42874" y="4156"/>
                    <a:pt x="40985" y="5478"/>
                    <a:pt x="39002" y="6705"/>
                  </a:cubicBezTo>
                  <a:lnTo>
                    <a:pt x="38624" y="7083"/>
                  </a:lnTo>
                  <a:cubicBezTo>
                    <a:pt x="38341" y="7744"/>
                    <a:pt x="37680" y="7839"/>
                    <a:pt x="37113" y="8122"/>
                  </a:cubicBezTo>
                  <a:cubicBezTo>
                    <a:pt x="36452" y="8783"/>
                    <a:pt x="35697" y="9444"/>
                    <a:pt x="34941" y="10011"/>
                  </a:cubicBezTo>
                  <a:cubicBezTo>
                    <a:pt x="34280" y="10766"/>
                    <a:pt x="33808" y="11711"/>
                    <a:pt x="32675" y="11899"/>
                  </a:cubicBezTo>
                  <a:cubicBezTo>
                    <a:pt x="32108" y="12749"/>
                    <a:pt x="31353" y="13505"/>
                    <a:pt x="30503" y="14071"/>
                  </a:cubicBezTo>
                  <a:cubicBezTo>
                    <a:pt x="30503" y="14260"/>
                    <a:pt x="30503" y="14355"/>
                    <a:pt x="30503" y="14449"/>
                  </a:cubicBezTo>
                  <a:cubicBezTo>
                    <a:pt x="29086" y="15582"/>
                    <a:pt x="27859" y="16810"/>
                    <a:pt x="26725" y="18132"/>
                  </a:cubicBezTo>
                  <a:cubicBezTo>
                    <a:pt x="26536" y="18321"/>
                    <a:pt x="26253" y="18415"/>
                    <a:pt x="25970" y="18510"/>
                  </a:cubicBezTo>
                  <a:cubicBezTo>
                    <a:pt x="25498" y="19171"/>
                    <a:pt x="25309" y="20021"/>
                    <a:pt x="24553" y="20398"/>
                  </a:cubicBezTo>
                  <a:cubicBezTo>
                    <a:pt x="24365" y="20493"/>
                    <a:pt x="24270" y="20587"/>
                    <a:pt x="24176" y="20776"/>
                  </a:cubicBezTo>
                  <a:cubicBezTo>
                    <a:pt x="24081" y="21532"/>
                    <a:pt x="23609" y="21909"/>
                    <a:pt x="23042" y="22287"/>
                  </a:cubicBezTo>
                  <a:lnTo>
                    <a:pt x="22665" y="22570"/>
                  </a:lnTo>
                  <a:cubicBezTo>
                    <a:pt x="21154" y="24554"/>
                    <a:pt x="19643" y="26537"/>
                    <a:pt x="18226" y="28520"/>
                  </a:cubicBezTo>
                  <a:cubicBezTo>
                    <a:pt x="17660" y="29181"/>
                    <a:pt x="17188" y="29747"/>
                    <a:pt x="16715" y="30409"/>
                  </a:cubicBezTo>
                  <a:cubicBezTo>
                    <a:pt x="16715" y="30881"/>
                    <a:pt x="16432" y="31258"/>
                    <a:pt x="15960" y="31542"/>
                  </a:cubicBezTo>
                  <a:cubicBezTo>
                    <a:pt x="15960" y="31825"/>
                    <a:pt x="15865" y="32108"/>
                    <a:pt x="15582" y="32297"/>
                  </a:cubicBezTo>
                  <a:cubicBezTo>
                    <a:pt x="14449" y="33903"/>
                    <a:pt x="13693" y="35886"/>
                    <a:pt x="12277" y="37491"/>
                  </a:cubicBezTo>
                  <a:lnTo>
                    <a:pt x="12277" y="37774"/>
                  </a:lnTo>
                  <a:cubicBezTo>
                    <a:pt x="10766" y="40702"/>
                    <a:pt x="9255" y="43535"/>
                    <a:pt x="7839" y="46368"/>
                  </a:cubicBezTo>
                  <a:cubicBezTo>
                    <a:pt x="7839" y="47029"/>
                    <a:pt x="7744" y="47501"/>
                    <a:pt x="7083" y="47879"/>
                  </a:cubicBezTo>
                  <a:cubicBezTo>
                    <a:pt x="7083" y="48351"/>
                    <a:pt x="6989" y="48823"/>
                    <a:pt x="6705" y="49295"/>
                  </a:cubicBezTo>
                  <a:cubicBezTo>
                    <a:pt x="6705" y="49673"/>
                    <a:pt x="6611" y="49862"/>
                    <a:pt x="6328" y="50051"/>
                  </a:cubicBezTo>
                  <a:cubicBezTo>
                    <a:pt x="6328" y="50334"/>
                    <a:pt x="6233" y="50617"/>
                    <a:pt x="5950" y="50806"/>
                  </a:cubicBezTo>
                  <a:cubicBezTo>
                    <a:pt x="5950" y="51090"/>
                    <a:pt x="5950" y="51279"/>
                    <a:pt x="5950" y="51562"/>
                  </a:cubicBezTo>
                  <a:lnTo>
                    <a:pt x="5194" y="53828"/>
                  </a:lnTo>
                  <a:cubicBezTo>
                    <a:pt x="3589" y="57983"/>
                    <a:pt x="2456" y="62327"/>
                    <a:pt x="1511" y="66766"/>
                  </a:cubicBezTo>
                  <a:lnTo>
                    <a:pt x="1511" y="67144"/>
                  </a:lnTo>
                  <a:cubicBezTo>
                    <a:pt x="1606" y="67710"/>
                    <a:pt x="1417" y="68182"/>
                    <a:pt x="1134" y="68654"/>
                  </a:cubicBezTo>
                  <a:lnTo>
                    <a:pt x="1134" y="69410"/>
                  </a:lnTo>
                  <a:cubicBezTo>
                    <a:pt x="473" y="71582"/>
                    <a:pt x="189" y="73754"/>
                    <a:pt x="0" y="76020"/>
                  </a:cubicBezTo>
                  <a:cubicBezTo>
                    <a:pt x="0" y="76209"/>
                    <a:pt x="0" y="76304"/>
                    <a:pt x="0" y="76398"/>
                  </a:cubicBezTo>
                  <a:lnTo>
                    <a:pt x="756" y="76398"/>
                  </a:lnTo>
                  <a:cubicBezTo>
                    <a:pt x="1700" y="73848"/>
                    <a:pt x="1606" y="71110"/>
                    <a:pt x="2172" y="68466"/>
                  </a:cubicBezTo>
                  <a:cubicBezTo>
                    <a:pt x="3022" y="64405"/>
                    <a:pt x="4156" y="60439"/>
                    <a:pt x="5383" y="56472"/>
                  </a:cubicBezTo>
                  <a:cubicBezTo>
                    <a:pt x="7083" y="50995"/>
                    <a:pt x="9349" y="45707"/>
                    <a:pt x="11994" y="40607"/>
                  </a:cubicBezTo>
                  <a:cubicBezTo>
                    <a:pt x="14543" y="35508"/>
                    <a:pt x="17849" y="30786"/>
                    <a:pt x="21343" y="26065"/>
                  </a:cubicBezTo>
                  <a:cubicBezTo>
                    <a:pt x="25214" y="20965"/>
                    <a:pt x="29558" y="16338"/>
                    <a:pt x="34280" y="11994"/>
                  </a:cubicBezTo>
                  <a:cubicBezTo>
                    <a:pt x="38435" y="8216"/>
                    <a:pt x="43062" y="5006"/>
                    <a:pt x="47784" y="1700"/>
                  </a:cubicBezTo>
                  <a:cubicBezTo>
                    <a:pt x="48162" y="1417"/>
                    <a:pt x="48634" y="1039"/>
                    <a:pt x="49012" y="756"/>
                  </a:cubicBezTo>
                  <a:cubicBezTo>
                    <a:pt x="48729" y="567"/>
                    <a:pt x="48634" y="284"/>
                    <a:pt x="4863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8"/>
            <p:cNvSpPr/>
            <p:nvPr/>
          </p:nvSpPr>
          <p:spPr>
            <a:xfrm>
              <a:off x="2426525" y="259350"/>
              <a:ext cx="1019925" cy="370700"/>
            </a:xfrm>
            <a:custGeom>
              <a:rect b="b" l="l" r="r" t="t"/>
              <a:pathLst>
                <a:path extrusionOk="0" h="14828" w="40797">
                  <a:moveTo>
                    <a:pt x="40418" y="1"/>
                  </a:moveTo>
                  <a:cubicBezTo>
                    <a:pt x="36641" y="284"/>
                    <a:pt x="32958" y="1229"/>
                    <a:pt x="29275" y="2078"/>
                  </a:cubicBezTo>
                  <a:cubicBezTo>
                    <a:pt x="23987" y="3306"/>
                    <a:pt x="18793" y="5100"/>
                    <a:pt x="13694" y="6989"/>
                  </a:cubicBezTo>
                  <a:cubicBezTo>
                    <a:pt x="13127" y="7556"/>
                    <a:pt x="12466" y="7650"/>
                    <a:pt x="11805" y="7745"/>
                  </a:cubicBezTo>
                  <a:cubicBezTo>
                    <a:pt x="9161" y="9444"/>
                    <a:pt x="5950" y="10389"/>
                    <a:pt x="3306" y="12183"/>
                  </a:cubicBezTo>
                  <a:lnTo>
                    <a:pt x="2550" y="12183"/>
                  </a:lnTo>
                  <a:cubicBezTo>
                    <a:pt x="2456" y="13033"/>
                    <a:pt x="1795" y="13222"/>
                    <a:pt x="1039" y="13316"/>
                  </a:cubicBezTo>
                  <a:lnTo>
                    <a:pt x="662" y="13316"/>
                  </a:lnTo>
                  <a:lnTo>
                    <a:pt x="378" y="13694"/>
                  </a:lnTo>
                  <a:cubicBezTo>
                    <a:pt x="189" y="13788"/>
                    <a:pt x="95" y="13977"/>
                    <a:pt x="1" y="14072"/>
                  </a:cubicBezTo>
                  <a:cubicBezTo>
                    <a:pt x="1" y="14352"/>
                    <a:pt x="1" y="14631"/>
                    <a:pt x="365" y="14820"/>
                  </a:cubicBezTo>
                  <a:lnTo>
                    <a:pt x="365" y="14820"/>
                  </a:lnTo>
                  <a:cubicBezTo>
                    <a:pt x="1641" y="14694"/>
                    <a:pt x="2475" y="13777"/>
                    <a:pt x="3400" y="13222"/>
                  </a:cubicBezTo>
                  <a:cubicBezTo>
                    <a:pt x="9444" y="9917"/>
                    <a:pt x="15677" y="7178"/>
                    <a:pt x="22193" y="5100"/>
                  </a:cubicBezTo>
                  <a:cubicBezTo>
                    <a:pt x="28048" y="3306"/>
                    <a:pt x="33902" y="1606"/>
                    <a:pt x="40041" y="1134"/>
                  </a:cubicBezTo>
                  <a:cubicBezTo>
                    <a:pt x="40230" y="756"/>
                    <a:pt x="40513" y="756"/>
                    <a:pt x="40796" y="756"/>
                  </a:cubicBezTo>
                  <a:cubicBezTo>
                    <a:pt x="40702" y="473"/>
                    <a:pt x="40607" y="190"/>
                    <a:pt x="40418" y="1"/>
                  </a:cubicBezTo>
                  <a:close/>
                  <a:moveTo>
                    <a:pt x="365" y="14820"/>
                  </a:moveTo>
                  <a:cubicBezTo>
                    <a:pt x="338" y="14823"/>
                    <a:pt x="311" y="14825"/>
                    <a:pt x="284" y="14827"/>
                  </a:cubicBezTo>
                  <a:lnTo>
                    <a:pt x="378" y="14827"/>
                  </a:lnTo>
                  <a:cubicBezTo>
                    <a:pt x="374" y="14825"/>
                    <a:pt x="369" y="14823"/>
                    <a:pt x="365" y="1482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8"/>
            <p:cNvSpPr/>
            <p:nvPr/>
          </p:nvSpPr>
          <p:spPr>
            <a:xfrm>
              <a:off x="3436975" y="237675"/>
              <a:ext cx="677600" cy="40600"/>
            </a:xfrm>
            <a:custGeom>
              <a:rect b="b" l="l" r="r" t="t"/>
              <a:pathLst>
                <a:path extrusionOk="0" h="1624" w="27104">
                  <a:moveTo>
                    <a:pt x="11607" y="1"/>
                  </a:moveTo>
                  <a:cubicBezTo>
                    <a:pt x="7738" y="1"/>
                    <a:pt x="3869" y="188"/>
                    <a:pt x="0" y="868"/>
                  </a:cubicBezTo>
                  <a:cubicBezTo>
                    <a:pt x="189" y="1057"/>
                    <a:pt x="284" y="1340"/>
                    <a:pt x="378" y="1529"/>
                  </a:cubicBezTo>
                  <a:lnTo>
                    <a:pt x="378" y="1623"/>
                  </a:lnTo>
                  <a:lnTo>
                    <a:pt x="2267" y="1623"/>
                  </a:lnTo>
                  <a:cubicBezTo>
                    <a:pt x="5478" y="1151"/>
                    <a:pt x="8688" y="1057"/>
                    <a:pt x="11899" y="962"/>
                  </a:cubicBezTo>
                  <a:cubicBezTo>
                    <a:pt x="12684" y="937"/>
                    <a:pt x="13461" y="925"/>
                    <a:pt x="14234" y="925"/>
                  </a:cubicBezTo>
                  <a:cubicBezTo>
                    <a:pt x="16345" y="925"/>
                    <a:pt x="18419" y="1013"/>
                    <a:pt x="20493" y="1151"/>
                  </a:cubicBezTo>
                  <a:cubicBezTo>
                    <a:pt x="22759" y="1435"/>
                    <a:pt x="24931" y="1435"/>
                    <a:pt x="27103" y="1623"/>
                  </a:cubicBezTo>
                  <a:cubicBezTo>
                    <a:pt x="26820" y="1057"/>
                    <a:pt x="26348" y="1246"/>
                    <a:pt x="25875" y="1151"/>
                  </a:cubicBezTo>
                  <a:cubicBezTo>
                    <a:pt x="25687" y="1151"/>
                    <a:pt x="25592" y="1151"/>
                    <a:pt x="25687" y="962"/>
                  </a:cubicBezTo>
                  <a:cubicBezTo>
                    <a:pt x="25781" y="868"/>
                    <a:pt x="25875" y="868"/>
                    <a:pt x="25970" y="868"/>
                  </a:cubicBezTo>
                  <a:cubicBezTo>
                    <a:pt x="24924" y="280"/>
                    <a:pt x="23742" y="189"/>
                    <a:pt x="22550" y="189"/>
                  </a:cubicBezTo>
                  <a:cubicBezTo>
                    <a:pt x="22020" y="189"/>
                    <a:pt x="21488" y="207"/>
                    <a:pt x="20965" y="207"/>
                  </a:cubicBezTo>
                  <a:cubicBezTo>
                    <a:pt x="17846" y="123"/>
                    <a:pt x="14726" y="1"/>
                    <a:pt x="1160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8"/>
            <p:cNvSpPr/>
            <p:nvPr/>
          </p:nvSpPr>
          <p:spPr>
            <a:xfrm>
              <a:off x="4076775" y="256525"/>
              <a:ext cx="141675" cy="38275"/>
            </a:xfrm>
            <a:custGeom>
              <a:rect b="b" l="l" r="r" t="t"/>
              <a:pathLst>
                <a:path extrusionOk="0" h="1531" w="5667">
                  <a:moveTo>
                    <a:pt x="976" y="1"/>
                  </a:moveTo>
                  <a:cubicBezTo>
                    <a:pt x="808" y="1"/>
                    <a:pt x="640" y="7"/>
                    <a:pt x="472" y="19"/>
                  </a:cubicBezTo>
                  <a:cubicBezTo>
                    <a:pt x="283" y="114"/>
                    <a:pt x="189" y="114"/>
                    <a:pt x="95" y="114"/>
                  </a:cubicBezTo>
                  <a:cubicBezTo>
                    <a:pt x="0" y="397"/>
                    <a:pt x="95" y="397"/>
                    <a:pt x="283" y="397"/>
                  </a:cubicBezTo>
                  <a:cubicBezTo>
                    <a:pt x="756" y="492"/>
                    <a:pt x="1228" y="303"/>
                    <a:pt x="1511" y="775"/>
                  </a:cubicBezTo>
                  <a:cubicBezTo>
                    <a:pt x="2833" y="1247"/>
                    <a:pt x="4250" y="1530"/>
                    <a:pt x="5666" y="1530"/>
                  </a:cubicBezTo>
                  <a:lnTo>
                    <a:pt x="5666" y="775"/>
                  </a:lnTo>
                  <a:cubicBezTo>
                    <a:pt x="5288" y="303"/>
                    <a:pt x="4627" y="492"/>
                    <a:pt x="4155" y="397"/>
                  </a:cubicBezTo>
                  <a:cubicBezTo>
                    <a:pt x="3095" y="234"/>
                    <a:pt x="2035" y="1"/>
                    <a:pt x="97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8"/>
            <p:cNvSpPr/>
            <p:nvPr/>
          </p:nvSpPr>
          <p:spPr>
            <a:xfrm>
              <a:off x="1331100" y="389250"/>
              <a:ext cx="4896425" cy="4861275"/>
            </a:xfrm>
            <a:custGeom>
              <a:rect b="b" l="l" r="r" t="t"/>
              <a:pathLst>
                <a:path extrusionOk="0" h="194451" w="195857">
                  <a:moveTo>
                    <a:pt x="97272" y="986"/>
                  </a:moveTo>
                  <a:cubicBezTo>
                    <a:pt x="153393" y="986"/>
                    <a:pt x="192488" y="45600"/>
                    <a:pt x="194062" y="93394"/>
                  </a:cubicBezTo>
                  <a:cubicBezTo>
                    <a:pt x="195857" y="150527"/>
                    <a:pt x="150339" y="193023"/>
                    <a:pt x="99062" y="193212"/>
                  </a:cubicBezTo>
                  <a:cubicBezTo>
                    <a:pt x="98595" y="193218"/>
                    <a:pt x="98129" y="193221"/>
                    <a:pt x="97664" y="193221"/>
                  </a:cubicBezTo>
                  <a:cubicBezTo>
                    <a:pt x="43589" y="193221"/>
                    <a:pt x="3010" y="149820"/>
                    <a:pt x="1605" y="100477"/>
                  </a:cubicBezTo>
                  <a:cubicBezTo>
                    <a:pt x="0" y="43155"/>
                    <a:pt x="45328" y="2643"/>
                    <a:pt x="93962" y="1038"/>
                  </a:cubicBezTo>
                  <a:cubicBezTo>
                    <a:pt x="95072" y="1003"/>
                    <a:pt x="96175" y="986"/>
                    <a:pt x="97272" y="986"/>
                  </a:cubicBezTo>
                  <a:close/>
                  <a:moveTo>
                    <a:pt x="97086" y="0"/>
                  </a:moveTo>
                  <a:cubicBezTo>
                    <a:pt x="71730" y="0"/>
                    <a:pt x="49448" y="9237"/>
                    <a:pt x="30880" y="26913"/>
                  </a:cubicBezTo>
                  <a:cubicBezTo>
                    <a:pt x="10671" y="46083"/>
                    <a:pt x="756" y="69975"/>
                    <a:pt x="661" y="97833"/>
                  </a:cubicBezTo>
                  <a:cubicBezTo>
                    <a:pt x="567" y="147789"/>
                    <a:pt x="40229" y="191795"/>
                    <a:pt x="93018" y="194345"/>
                  </a:cubicBezTo>
                  <a:cubicBezTo>
                    <a:pt x="94574" y="194416"/>
                    <a:pt x="96123" y="194451"/>
                    <a:pt x="97663" y="194451"/>
                  </a:cubicBezTo>
                  <a:cubicBezTo>
                    <a:pt x="151448" y="194451"/>
                    <a:pt x="194920" y="151618"/>
                    <a:pt x="195196" y="97361"/>
                  </a:cubicBezTo>
                  <a:cubicBezTo>
                    <a:pt x="195384" y="71486"/>
                    <a:pt x="186036" y="48821"/>
                    <a:pt x="167999" y="30029"/>
                  </a:cubicBezTo>
                  <a:cubicBezTo>
                    <a:pt x="149867" y="11142"/>
                    <a:pt x="127581" y="1132"/>
                    <a:pt x="101517" y="93"/>
                  </a:cubicBezTo>
                  <a:cubicBezTo>
                    <a:pt x="100030" y="31"/>
                    <a:pt x="98553" y="0"/>
                    <a:pt x="9708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8"/>
            <p:cNvSpPr/>
            <p:nvPr/>
          </p:nvSpPr>
          <p:spPr>
            <a:xfrm>
              <a:off x="1725350" y="729150"/>
              <a:ext cx="3180100" cy="2308450"/>
            </a:xfrm>
            <a:custGeom>
              <a:rect b="b" l="l" r="r" t="t"/>
              <a:pathLst>
                <a:path extrusionOk="0" h="92338" w="127204">
                  <a:moveTo>
                    <a:pt x="14745" y="37099"/>
                  </a:moveTo>
                  <a:cubicBezTo>
                    <a:pt x="14995" y="37099"/>
                    <a:pt x="14911" y="37418"/>
                    <a:pt x="14827" y="37586"/>
                  </a:cubicBezTo>
                  <a:cubicBezTo>
                    <a:pt x="14732" y="37681"/>
                    <a:pt x="14638" y="37870"/>
                    <a:pt x="14449" y="38153"/>
                  </a:cubicBezTo>
                  <a:lnTo>
                    <a:pt x="14449" y="38058"/>
                  </a:lnTo>
                  <a:cubicBezTo>
                    <a:pt x="14166" y="37586"/>
                    <a:pt x="14260" y="37209"/>
                    <a:pt x="14638" y="37114"/>
                  </a:cubicBezTo>
                  <a:cubicBezTo>
                    <a:pt x="14679" y="37104"/>
                    <a:pt x="14714" y="37099"/>
                    <a:pt x="14745" y="37099"/>
                  </a:cubicBezTo>
                  <a:close/>
                  <a:moveTo>
                    <a:pt x="17849" y="36736"/>
                  </a:moveTo>
                  <a:lnTo>
                    <a:pt x="16621" y="39192"/>
                  </a:lnTo>
                  <a:cubicBezTo>
                    <a:pt x="16338" y="38058"/>
                    <a:pt x="16810" y="37303"/>
                    <a:pt x="17849" y="36736"/>
                  </a:cubicBezTo>
                  <a:close/>
                  <a:moveTo>
                    <a:pt x="99924" y="39093"/>
                  </a:moveTo>
                  <a:cubicBezTo>
                    <a:pt x="100010" y="39093"/>
                    <a:pt x="100101" y="39097"/>
                    <a:pt x="100195" y="39097"/>
                  </a:cubicBezTo>
                  <a:cubicBezTo>
                    <a:pt x="100006" y="39664"/>
                    <a:pt x="99629" y="39569"/>
                    <a:pt x="99157" y="39758"/>
                  </a:cubicBezTo>
                  <a:cubicBezTo>
                    <a:pt x="99308" y="39154"/>
                    <a:pt x="99580" y="39093"/>
                    <a:pt x="99924" y="39093"/>
                  </a:cubicBezTo>
                  <a:close/>
                  <a:moveTo>
                    <a:pt x="102178" y="39097"/>
                  </a:moveTo>
                  <a:cubicBezTo>
                    <a:pt x="101801" y="39853"/>
                    <a:pt x="101423" y="40136"/>
                    <a:pt x="100856" y="40136"/>
                  </a:cubicBezTo>
                  <a:cubicBezTo>
                    <a:pt x="101045" y="39664"/>
                    <a:pt x="101329" y="39286"/>
                    <a:pt x="102178" y="39097"/>
                  </a:cubicBezTo>
                  <a:close/>
                  <a:moveTo>
                    <a:pt x="115966" y="39097"/>
                  </a:moveTo>
                  <a:lnTo>
                    <a:pt x="115966" y="39097"/>
                  </a:lnTo>
                  <a:cubicBezTo>
                    <a:pt x="115494" y="40042"/>
                    <a:pt x="114833" y="40230"/>
                    <a:pt x="113888" y="40608"/>
                  </a:cubicBezTo>
                  <a:cubicBezTo>
                    <a:pt x="114455" y="39569"/>
                    <a:pt x="115021" y="39286"/>
                    <a:pt x="115966" y="39097"/>
                  </a:cubicBezTo>
                  <a:close/>
                  <a:moveTo>
                    <a:pt x="43766" y="40419"/>
                  </a:moveTo>
                  <a:cubicBezTo>
                    <a:pt x="44017" y="40419"/>
                    <a:pt x="44227" y="40545"/>
                    <a:pt x="44479" y="40797"/>
                  </a:cubicBezTo>
                  <a:cubicBezTo>
                    <a:pt x="44286" y="40836"/>
                    <a:pt x="44109" y="40874"/>
                    <a:pt x="43948" y="40874"/>
                  </a:cubicBezTo>
                  <a:cubicBezTo>
                    <a:pt x="43714" y="40874"/>
                    <a:pt x="43514" y="40793"/>
                    <a:pt x="43346" y="40514"/>
                  </a:cubicBezTo>
                  <a:cubicBezTo>
                    <a:pt x="43503" y="40451"/>
                    <a:pt x="43640" y="40419"/>
                    <a:pt x="43766" y="40419"/>
                  </a:cubicBezTo>
                  <a:close/>
                  <a:moveTo>
                    <a:pt x="100856" y="40136"/>
                  </a:moveTo>
                  <a:cubicBezTo>
                    <a:pt x="100573" y="40703"/>
                    <a:pt x="100195" y="41080"/>
                    <a:pt x="99440" y="41175"/>
                  </a:cubicBezTo>
                  <a:cubicBezTo>
                    <a:pt x="99629" y="40325"/>
                    <a:pt x="100195" y="40230"/>
                    <a:pt x="100856" y="40136"/>
                  </a:cubicBezTo>
                  <a:close/>
                  <a:moveTo>
                    <a:pt x="8311" y="40419"/>
                  </a:moveTo>
                  <a:cubicBezTo>
                    <a:pt x="8689" y="40419"/>
                    <a:pt x="8594" y="40703"/>
                    <a:pt x="8500" y="40891"/>
                  </a:cubicBezTo>
                  <a:cubicBezTo>
                    <a:pt x="8405" y="41080"/>
                    <a:pt x="8311" y="41175"/>
                    <a:pt x="8122" y="41458"/>
                  </a:cubicBezTo>
                  <a:cubicBezTo>
                    <a:pt x="7839" y="40891"/>
                    <a:pt x="8027" y="40514"/>
                    <a:pt x="8311" y="40419"/>
                  </a:cubicBezTo>
                  <a:close/>
                  <a:moveTo>
                    <a:pt x="15488" y="40325"/>
                  </a:moveTo>
                  <a:lnTo>
                    <a:pt x="15488" y="40325"/>
                  </a:lnTo>
                  <a:cubicBezTo>
                    <a:pt x="15960" y="41080"/>
                    <a:pt x="15488" y="41364"/>
                    <a:pt x="15016" y="41647"/>
                  </a:cubicBezTo>
                  <a:cubicBezTo>
                    <a:pt x="15016" y="41175"/>
                    <a:pt x="14921" y="40703"/>
                    <a:pt x="15488" y="40325"/>
                  </a:cubicBezTo>
                  <a:close/>
                  <a:moveTo>
                    <a:pt x="5383" y="40608"/>
                  </a:moveTo>
                  <a:cubicBezTo>
                    <a:pt x="5761" y="40608"/>
                    <a:pt x="6044" y="40703"/>
                    <a:pt x="5950" y="41175"/>
                  </a:cubicBezTo>
                  <a:cubicBezTo>
                    <a:pt x="5761" y="41458"/>
                    <a:pt x="5478" y="41836"/>
                    <a:pt x="5006" y="41836"/>
                  </a:cubicBezTo>
                  <a:cubicBezTo>
                    <a:pt x="4628" y="41836"/>
                    <a:pt x="4628" y="41458"/>
                    <a:pt x="4628" y="41175"/>
                  </a:cubicBezTo>
                  <a:cubicBezTo>
                    <a:pt x="4722" y="40703"/>
                    <a:pt x="5006" y="40608"/>
                    <a:pt x="5383" y="40608"/>
                  </a:cubicBezTo>
                  <a:close/>
                  <a:moveTo>
                    <a:pt x="6989" y="40797"/>
                  </a:moveTo>
                  <a:cubicBezTo>
                    <a:pt x="7366" y="41364"/>
                    <a:pt x="6989" y="41647"/>
                    <a:pt x="6611" y="42214"/>
                  </a:cubicBezTo>
                  <a:cubicBezTo>
                    <a:pt x="6422" y="41458"/>
                    <a:pt x="6611" y="41175"/>
                    <a:pt x="6989" y="40797"/>
                  </a:cubicBezTo>
                  <a:close/>
                  <a:moveTo>
                    <a:pt x="61005" y="41175"/>
                  </a:moveTo>
                  <a:lnTo>
                    <a:pt x="61005" y="41175"/>
                  </a:lnTo>
                  <a:cubicBezTo>
                    <a:pt x="62044" y="41553"/>
                    <a:pt x="62422" y="42025"/>
                    <a:pt x="62799" y="42686"/>
                  </a:cubicBezTo>
                  <a:cubicBezTo>
                    <a:pt x="61949" y="42591"/>
                    <a:pt x="61666" y="42025"/>
                    <a:pt x="61005" y="41175"/>
                  </a:cubicBezTo>
                  <a:close/>
                  <a:moveTo>
                    <a:pt x="103123" y="40891"/>
                  </a:moveTo>
                  <a:lnTo>
                    <a:pt x="103123" y="40891"/>
                  </a:lnTo>
                  <a:cubicBezTo>
                    <a:pt x="102651" y="41930"/>
                    <a:pt x="102273" y="42402"/>
                    <a:pt x="101234" y="42780"/>
                  </a:cubicBezTo>
                  <a:cubicBezTo>
                    <a:pt x="101801" y="41930"/>
                    <a:pt x="102178" y="41458"/>
                    <a:pt x="103123" y="40891"/>
                  </a:cubicBezTo>
                  <a:close/>
                  <a:moveTo>
                    <a:pt x="11522" y="41553"/>
                  </a:moveTo>
                  <a:cubicBezTo>
                    <a:pt x="11805" y="42308"/>
                    <a:pt x="11238" y="42780"/>
                    <a:pt x="10766" y="43158"/>
                  </a:cubicBezTo>
                  <a:cubicBezTo>
                    <a:pt x="10861" y="42497"/>
                    <a:pt x="11049" y="41930"/>
                    <a:pt x="11522" y="41553"/>
                  </a:cubicBezTo>
                  <a:close/>
                  <a:moveTo>
                    <a:pt x="98307" y="42025"/>
                  </a:moveTo>
                  <a:cubicBezTo>
                    <a:pt x="98307" y="42686"/>
                    <a:pt x="97834" y="42780"/>
                    <a:pt x="97551" y="43158"/>
                  </a:cubicBezTo>
                  <a:cubicBezTo>
                    <a:pt x="97268" y="42402"/>
                    <a:pt x="97834" y="42308"/>
                    <a:pt x="98307" y="42025"/>
                  </a:cubicBezTo>
                  <a:close/>
                  <a:moveTo>
                    <a:pt x="37443" y="42735"/>
                  </a:moveTo>
                  <a:cubicBezTo>
                    <a:pt x="37653" y="42735"/>
                    <a:pt x="37888" y="42780"/>
                    <a:pt x="38152" y="42780"/>
                  </a:cubicBezTo>
                  <a:cubicBezTo>
                    <a:pt x="37798" y="43205"/>
                    <a:pt x="37497" y="43418"/>
                    <a:pt x="37090" y="43418"/>
                  </a:cubicBezTo>
                  <a:cubicBezTo>
                    <a:pt x="36954" y="43418"/>
                    <a:pt x="36806" y="43394"/>
                    <a:pt x="36641" y="43347"/>
                  </a:cubicBezTo>
                  <a:cubicBezTo>
                    <a:pt x="36868" y="42837"/>
                    <a:pt x="37128" y="42735"/>
                    <a:pt x="37443" y="42735"/>
                  </a:cubicBezTo>
                  <a:close/>
                  <a:moveTo>
                    <a:pt x="15016" y="41647"/>
                  </a:moveTo>
                  <a:cubicBezTo>
                    <a:pt x="15016" y="42686"/>
                    <a:pt x="14543" y="43536"/>
                    <a:pt x="13882" y="44197"/>
                  </a:cubicBezTo>
                  <a:cubicBezTo>
                    <a:pt x="13882" y="43252"/>
                    <a:pt x="14355" y="42402"/>
                    <a:pt x="15016" y="41647"/>
                  </a:cubicBezTo>
                  <a:close/>
                  <a:moveTo>
                    <a:pt x="13882" y="44197"/>
                  </a:moveTo>
                  <a:cubicBezTo>
                    <a:pt x="13882" y="45519"/>
                    <a:pt x="13316" y="46652"/>
                    <a:pt x="12371" y="47596"/>
                  </a:cubicBezTo>
                  <a:cubicBezTo>
                    <a:pt x="12560" y="46369"/>
                    <a:pt x="12749" y="45047"/>
                    <a:pt x="13882" y="44197"/>
                  </a:cubicBezTo>
                  <a:close/>
                  <a:moveTo>
                    <a:pt x="12371" y="47596"/>
                  </a:moveTo>
                  <a:lnTo>
                    <a:pt x="12371" y="47596"/>
                  </a:lnTo>
                  <a:cubicBezTo>
                    <a:pt x="12466" y="48257"/>
                    <a:pt x="12371" y="48824"/>
                    <a:pt x="11616" y="49107"/>
                  </a:cubicBezTo>
                  <a:cubicBezTo>
                    <a:pt x="11616" y="49485"/>
                    <a:pt x="11710" y="50052"/>
                    <a:pt x="11049" y="50335"/>
                  </a:cubicBezTo>
                  <a:cubicBezTo>
                    <a:pt x="10955" y="49768"/>
                    <a:pt x="11238" y="49391"/>
                    <a:pt x="11616" y="49013"/>
                  </a:cubicBezTo>
                  <a:cubicBezTo>
                    <a:pt x="11710" y="48446"/>
                    <a:pt x="11899" y="47974"/>
                    <a:pt x="12371" y="47596"/>
                  </a:cubicBezTo>
                  <a:close/>
                  <a:moveTo>
                    <a:pt x="9066" y="49202"/>
                  </a:moveTo>
                  <a:cubicBezTo>
                    <a:pt x="8689" y="49863"/>
                    <a:pt x="8594" y="50618"/>
                    <a:pt x="8689" y="51279"/>
                  </a:cubicBezTo>
                  <a:cubicBezTo>
                    <a:pt x="8689" y="51279"/>
                    <a:pt x="8689" y="51279"/>
                    <a:pt x="8689" y="51279"/>
                  </a:cubicBezTo>
                  <a:lnTo>
                    <a:pt x="8689" y="51279"/>
                  </a:lnTo>
                  <a:cubicBezTo>
                    <a:pt x="8524" y="51361"/>
                    <a:pt x="8378" y="51425"/>
                    <a:pt x="8258" y="51425"/>
                  </a:cubicBezTo>
                  <a:cubicBezTo>
                    <a:pt x="8100" y="51425"/>
                    <a:pt x="7986" y="51317"/>
                    <a:pt x="7933" y="50996"/>
                  </a:cubicBezTo>
                  <a:cubicBezTo>
                    <a:pt x="7650" y="49957"/>
                    <a:pt x="8594" y="49768"/>
                    <a:pt x="9066" y="49202"/>
                  </a:cubicBezTo>
                  <a:close/>
                  <a:moveTo>
                    <a:pt x="49559" y="50774"/>
                  </a:moveTo>
                  <a:cubicBezTo>
                    <a:pt x="50127" y="50774"/>
                    <a:pt x="50073" y="51357"/>
                    <a:pt x="50240" y="51940"/>
                  </a:cubicBezTo>
                  <a:cubicBezTo>
                    <a:pt x="49579" y="51563"/>
                    <a:pt x="49295" y="51279"/>
                    <a:pt x="49295" y="50807"/>
                  </a:cubicBezTo>
                  <a:cubicBezTo>
                    <a:pt x="49396" y="50785"/>
                    <a:pt x="49483" y="50774"/>
                    <a:pt x="49559" y="50774"/>
                  </a:cubicBezTo>
                  <a:close/>
                  <a:moveTo>
                    <a:pt x="49435" y="52483"/>
                  </a:moveTo>
                  <a:cubicBezTo>
                    <a:pt x="49662" y="52483"/>
                    <a:pt x="49846" y="52680"/>
                    <a:pt x="49767" y="53074"/>
                  </a:cubicBezTo>
                  <a:cubicBezTo>
                    <a:pt x="49579" y="53357"/>
                    <a:pt x="49579" y="54018"/>
                    <a:pt x="48918" y="54018"/>
                  </a:cubicBezTo>
                  <a:cubicBezTo>
                    <a:pt x="48540" y="54018"/>
                    <a:pt x="48068" y="53829"/>
                    <a:pt x="48256" y="53357"/>
                  </a:cubicBezTo>
                  <a:cubicBezTo>
                    <a:pt x="48351" y="52885"/>
                    <a:pt x="48729" y="52507"/>
                    <a:pt x="49295" y="52507"/>
                  </a:cubicBezTo>
                  <a:cubicBezTo>
                    <a:pt x="49342" y="52491"/>
                    <a:pt x="49390" y="52483"/>
                    <a:pt x="49435" y="52483"/>
                  </a:cubicBezTo>
                  <a:close/>
                  <a:moveTo>
                    <a:pt x="8689" y="51279"/>
                  </a:moveTo>
                  <a:lnTo>
                    <a:pt x="8689" y="51279"/>
                  </a:lnTo>
                  <a:cubicBezTo>
                    <a:pt x="9444" y="51940"/>
                    <a:pt x="8594" y="52507"/>
                    <a:pt x="8689" y="53168"/>
                  </a:cubicBezTo>
                  <a:cubicBezTo>
                    <a:pt x="8724" y="53177"/>
                    <a:pt x="8761" y="53181"/>
                    <a:pt x="8798" y="53181"/>
                  </a:cubicBezTo>
                  <a:cubicBezTo>
                    <a:pt x="9037" y="53181"/>
                    <a:pt x="9295" y="53019"/>
                    <a:pt x="9463" y="53019"/>
                  </a:cubicBezTo>
                  <a:cubicBezTo>
                    <a:pt x="9544" y="53019"/>
                    <a:pt x="9605" y="53057"/>
                    <a:pt x="9633" y="53168"/>
                  </a:cubicBezTo>
                  <a:cubicBezTo>
                    <a:pt x="9822" y="53546"/>
                    <a:pt x="9444" y="54018"/>
                    <a:pt x="9066" y="54301"/>
                  </a:cubicBezTo>
                  <a:cubicBezTo>
                    <a:pt x="8877" y="53923"/>
                    <a:pt x="8689" y="53640"/>
                    <a:pt x="8311" y="53546"/>
                  </a:cubicBezTo>
                  <a:cubicBezTo>
                    <a:pt x="8152" y="53625"/>
                    <a:pt x="8027" y="53658"/>
                    <a:pt x="7926" y="53658"/>
                  </a:cubicBezTo>
                  <a:cubicBezTo>
                    <a:pt x="7547" y="53658"/>
                    <a:pt x="7516" y="53183"/>
                    <a:pt x="7366" y="52885"/>
                  </a:cubicBezTo>
                  <a:cubicBezTo>
                    <a:pt x="7178" y="52412"/>
                    <a:pt x="7366" y="52318"/>
                    <a:pt x="7839" y="52318"/>
                  </a:cubicBezTo>
                  <a:cubicBezTo>
                    <a:pt x="8500" y="52318"/>
                    <a:pt x="8594" y="51846"/>
                    <a:pt x="8689" y="51279"/>
                  </a:cubicBezTo>
                  <a:close/>
                  <a:moveTo>
                    <a:pt x="50995" y="53546"/>
                  </a:moveTo>
                  <a:cubicBezTo>
                    <a:pt x="51845" y="54207"/>
                    <a:pt x="52506" y="54584"/>
                    <a:pt x="53167" y="54962"/>
                  </a:cubicBezTo>
                  <a:cubicBezTo>
                    <a:pt x="53001" y="54992"/>
                    <a:pt x="52844" y="55008"/>
                    <a:pt x="52696" y="55008"/>
                  </a:cubicBezTo>
                  <a:cubicBezTo>
                    <a:pt x="51921" y="55008"/>
                    <a:pt x="51392" y="54577"/>
                    <a:pt x="50995" y="53546"/>
                  </a:cubicBezTo>
                  <a:close/>
                  <a:moveTo>
                    <a:pt x="9066" y="54301"/>
                  </a:moveTo>
                  <a:cubicBezTo>
                    <a:pt x="8972" y="54679"/>
                    <a:pt x="9444" y="55057"/>
                    <a:pt x="8972" y="55529"/>
                  </a:cubicBezTo>
                  <a:cubicBezTo>
                    <a:pt x="8405" y="55057"/>
                    <a:pt x="8689" y="54679"/>
                    <a:pt x="9066" y="54301"/>
                  </a:cubicBezTo>
                  <a:close/>
                  <a:moveTo>
                    <a:pt x="12844" y="54584"/>
                  </a:moveTo>
                  <a:lnTo>
                    <a:pt x="12844" y="54584"/>
                  </a:lnTo>
                  <a:cubicBezTo>
                    <a:pt x="12938" y="55246"/>
                    <a:pt x="12749" y="55623"/>
                    <a:pt x="12371" y="56095"/>
                  </a:cubicBezTo>
                  <a:cubicBezTo>
                    <a:pt x="11994" y="55340"/>
                    <a:pt x="12371" y="55057"/>
                    <a:pt x="12844" y="54584"/>
                  </a:cubicBezTo>
                  <a:close/>
                  <a:moveTo>
                    <a:pt x="51562" y="55529"/>
                  </a:moveTo>
                  <a:cubicBezTo>
                    <a:pt x="51562" y="55529"/>
                    <a:pt x="51939" y="55812"/>
                    <a:pt x="52034" y="56001"/>
                  </a:cubicBezTo>
                  <a:cubicBezTo>
                    <a:pt x="52128" y="56662"/>
                    <a:pt x="51562" y="56756"/>
                    <a:pt x="50901" y="56851"/>
                  </a:cubicBezTo>
                  <a:cubicBezTo>
                    <a:pt x="50995" y="56284"/>
                    <a:pt x="51089" y="55812"/>
                    <a:pt x="51562" y="55529"/>
                  </a:cubicBezTo>
                  <a:close/>
                  <a:moveTo>
                    <a:pt x="47690" y="56095"/>
                  </a:moveTo>
                  <a:cubicBezTo>
                    <a:pt x="48634" y="56379"/>
                    <a:pt x="49201" y="56568"/>
                    <a:pt x="49579" y="57229"/>
                  </a:cubicBezTo>
                  <a:cubicBezTo>
                    <a:pt x="49756" y="57110"/>
                    <a:pt x="49925" y="57057"/>
                    <a:pt x="50078" y="57057"/>
                  </a:cubicBezTo>
                  <a:cubicBezTo>
                    <a:pt x="50414" y="57057"/>
                    <a:pt x="50677" y="57312"/>
                    <a:pt x="50806" y="57701"/>
                  </a:cubicBezTo>
                  <a:cubicBezTo>
                    <a:pt x="50901" y="57795"/>
                    <a:pt x="50617" y="58079"/>
                    <a:pt x="50523" y="58079"/>
                  </a:cubicBezTo>
                  <a:cubicBezTo>
                    <a:pt x="49956" y="58079"/>
                    <a:pt x="49767" y="57606"/>
                    <a:pt x="49579" y="57229"/>
                  </a:cubicBezTo>
                  <a:cubicBezTo>
                    <a:pt x="48918" y="57134"/>
                    <a:pt x="48351" y="56945"/>
                    <a:pt x="47690" y="56095"/>
                  </a:cubicBezTo>
                  <a:close/>
                  <a:moveTo>
                    <a:pt x="46651" y="57229"/>
                  </a:moveTo>
                  <a:cubicBezTo>
                    <a:pt x="47312" y="57229"/>
                    <a:pt x="47690" y="57606"/>
                    <a:pt x="48068" y="57984"/>
                  </a:cubicBezTo>
                  <a:cubicBezTo>
                    <a:pt x="48141" y="57976"/>
                    <a:pt x="48212" y="57972"/>
                    <a:pt x="48282" y="57972"/>
                  </a:cubicBezTo>
                  <a:cubicBezTo>
                    <a:pt x="49016" y="57972"/>
                    <a:pt x="49541" y="58411"/>
                    <a:pt x="50145" y="58928"/>
                  </a:cubicBezTo>
                  <a:cubicBezTo>
                    <a:pt x="50033" y="58949"/>
                    <a:pt x="49927" y="58958"/>
                    <a:pt x="49827" y="58958"/>
                  </a:cubicBezTo>
                  <a:cubicBezTo>
                    <a:pt x="49003" y="58958"/>
                    <a:pt x="48573" y="58321"/>
                    <a:pt x="48068" y="57984"/>
                  </a:cubicBezTo>
                  <a:cubicBezTo>
                    <a:pt x="47501" y="57984"/>
                    <a:pt x="46934" y="57984"/>
                    <a:pt x="46651" y="57229"/>
                  </a:cubicBezTo>
                  <a:close/>
                  <a:moveTo>
                    <a:pt x="46557" y="58551"/>
                  </a:moveTo>
                  <a:lnTo>
                    <a:pt x="49012" y="59778"/>
                  </a:lnTo>
                  <a:cubicBezTo>
                    <a:pt x="48825" y="59821"/>
                    <a:pt x="48651" y="59841"/>
                    <a:pt x="48488" y="59841"/>
                  </a:cubicBezTo>
                  <a:cubicBezTo>
                    <a:pt x="47579" y="59841"/>
                    <a:pt x="46994" y="59249"/>
                    <a:pt x="46273" y="58928"/>
                  </a:cubicBezTo>
                  <a:lnTo>
                    <a:pt x="46557" y="58551"/>
                  </a:lnTo>
                  <a:close/>
                  <a:moveTo>
                    <a:pt x="41835" y="58834"/>
                  </a:moveTo>
                  <a:cubicBezTo>
                    <a:pt x="42590" y="58834"/>
                    <a:pt x="43063" y="59023"/>
                    <a:pt x="43346" y="59589"/>
                  </a:cubicBezTo>
                  <a:cubicBezTo>
                    <a:pt x="43440" y="59589"/>
                    <a:pt x="43251" y="59967"/>
                    <a:pt x="43157" y="59967"/>
                  </a:cubicBezTo>
                  <a:cubicBezTo>
                    <a:pt x="42496" y="59967"/>
                    <a:pt x="42307" y="59401"/>
                    <a:pt x="41835" y="58834"/>
                  </a:cubicBezTo>
                  <a:close/>
                  <a:moveTo>
                    <a:pt x="45240" y="59417"/>
                  </a:moveTo>
                  <a:cubicBezTo>
                    <a:pt x="45282" y="59417"/>
                    <a:pt x="45340" y="59440"/>
                    <a:pt x="45423" y="59495"/>
                  </a:cubicBezTo>
                  <a:cubicBezTo>
                    <a:pt x="45612" y="59589"/>
                    <a:pt x="45801" y="59778"/>
                    <a:pt x="45896" y="59967"/>
                  </a:cubicBezTo>
                  <a:cubicBezTo>
                    <a:pt x="45801" y="60062"/>
                    <a:pt x="45707" y="60156"/>
                    <a:pt x="45612" y="60156"/>
                  </a:cubicBezTo>
                  <a:cubicBezTo>
                    <a:pt x="45329" y="60156"/>
                    <a:pt x="45140" y="59967"/>
                    <a:pt x="45140" y="59684"/>
                  </a:cubicBezTo>
                  <a:cubicBezTo>
                    <a:pt x="45140" y="59550"/>
                    <a:pt x="45140" y="59417"/>
                    <a:pt x="45240" y="59417"/>
                  </a:cubicBezTo>
                  <a:close/>
                  <a:moveTo>
                    <a:pt x="47517" y="60537"/>
                  </a:moveTo>
                  <a:cubicBezTo>
                    <a:pt x="47679" y="60537"/>
                    <a:pt x="47905" y="60709"/>
                    <a:pt x="48068" y="60817"/>
                  </a:cubicBezTo>
                  <a:cubicBezTo>
                    <a:pt x="48162" y="60912"/>
                    <a:pt x="48256" y="61100"/>
                    <a:pt x="48445" y="61384"/>
                  </a:cubicBezTo>
                  <a:cubicBezTo>
                    <a:pt x="47784" y="61384"/>
                    <a:pt x="47218" y="61195"/>
                    <a:pt x="47312" y="60912"/>
                  </a:cubicBezTo>
                  <a:cubicBezTo>
                    <a:pt x="47312" y="60631"/>
                    <a:pt x="47397" y="60537"/>
                    <a:pt x="47517" y="60537"/>
                  </a:cubicBezTo>
                  <a:close/>
                  <a:moveTo>
                    <a:pt x="44810" y="60708"/>
                  </a:moveTo>
                  <a:cubicBezTo>
                    <a:pt x="45179" y="60708"/>
                    <a:pt x="45339" y="61036"/>
                    <a:pt x="45423" y="61289"/>
                  </a:cubicBezTo>
                  <a:cubicBezTo>
                    <a:pt x="45491" y="61283"/>
                    <a:pt x="45555" y="61280"/>
                    <a:pt x="45618" y="61280"/>
                  </a:cubicBezTo>
                  <a:cubicBezTo>
                    <a:pt x="46525" y="61280"/>
                    <a:pt x="46989" y="61899"/>
                    <a:pt x="47784" y="62517"/>
                  </a:cubicBezTo>
                  <a:cubicBezTo>
                    <a:pt x="46557" y="62517"/>
                    <a:pt x="45896" y="62139"/>
                    <a:pt x="45423" y="61289"/>
                  </a:cubicBezTo>
                  <a:cubicBezTo>
                    <a:pt x="45298" y="61289"/>
                    <a:pt x="45134" y="61327"/>
                    <a:pt x="44984" y="61327"/>
                  </a:cubicBezTo>
                  <a:cubicBezTo>
                    <a:pt x="44795" y="61327"/>
                    <a:pt x="44626" y="61268"/>
                    <a:pt x="44574" y="61006"/>
                  </a:cubicBezTo>
                  <a:cubicBezTo>
                    <a:pt x="44479" y="60912"/>
                    <a:pt x="44574" y="60723"/>
                    <a:pt x="44668" y="60723"/>
                  </a:cubicBezTo>
                  <a:cubicBezTo>
                    <a:pt x="44718" y="60713"/>
                    <a:pt x="44766" y="60708"/>
                    <a:pt x="44810" y="60708"/>
                  </a:cubicBezTo>
                  <a:close/>
                  <a:moveTo>
                    <a:pt x="50504" y="41608"/>
                  </a:moveTo>
                  <a:cubicBezTo>
                    <a:pt x="51794" y="41608"/>
                    <a:pt x="53087" y="41745"/>
                    <a:pt x="54395" y="42119"/>
                  </a:cubicBezTo>
                  <a:cubicBezTo>
                    <a:pt x="57228" y="42875"/>
                    <a:pt x="60155" y="43252"/>
                    <a:pt x="62894" y="44386"/>
                  </a:cubicBezTo>
                  <a:cubicBezTo>
                    <a:pt x="64594" y="45141"/>
                    <a:pt x="66577" y="45896"/>
                    <a:pt x="67710" y="47691"/>
                  </a:cubicBezTo>
                  <a:cubicBezTo>
                    <a:pt x="67863" y="47921"/>
                    <a:pt x="68079" y="48214"/>
                    <a:pt x="68358" y="48214"/>
                  </a:cubicBezTo>
                  <a:cubicBezTo>
                    <a:pt x="68422" y="48214"/>
                    <a:pt x="68489" y="48198"/>
                    <a:pt x="68560" y="48163"/>
                  </a:cubicBezTo>
                  <a:cubicBezTo>
                    <a:pt x="69032" y="47974"/>
                    <a:pt x="68938" y="47407"/>
                    <a:pt x="68843" y="47124"/>
                  </a:cubicBezTo>
                  <a:cubicBezTo>
                    <a:pt x="68277" y="45802"/>
                    <a:pt x="68654" y="44669"/>
                    <a:pt x="69126" y="43347"/>
                  </a:cubicBezTo>
                  <a:cubicBezTo>
                    <a:pt x="69499" y="42228"/>
                    <a:pt x="69954" y="41682"/>
                    <a:pt x="70680" y="41682"/>
                  </a:cubicBezTo>
                  <a:cubicBezTo>
                    <a:pt x="71056" y="41682"/>
                    <a:pt x="71505" y="41829"/>
                    <a:pt x="72054" y="42119"/>
                  </a:cubicBezTo>
                  <a:cubicBezTo>
                    <a:pt x="74194" y="43329"/>
                    <a:pt x="76518" y="43988"/>
                    <a:pt x="79296" y="44640"/>
                  </a:cubicBezTo>
                  <a:lnTo>
                    <a:pt x="79296" y="44640"/>
                  </a:lnTo>
                  <a:cubicBezTo>
                    <a:pt x="77940" y="45404"/>
                    <a:pt x="78462" y="46676"/>
                    <a:pt x="78003" y="47502"/>
                  </a:cubicBezTo>
                  <a:cubicBezTo>
                    <a:pt x="76681" y="50429"/>
                    <a:pt x="75359" y="53262"/>
                    <a:pt x="73282" y="55623"/>
                  </a:cubicBezTo>
                  <a:cubicBezTo>
                    <a:pt x="69428" y="60002"/>
                    <a:pt x="64762" y="62757"/>
                    <a:pt x="58832" y="62757"/>
                  </a:cubicBezTo>
                  <a:cubicBezTo>
                    <a:pt x="58368" y="62757"/>
                    <a:pt x="57896" y="62740"/>
                    <a:pt x="57417" y="62706"/>
                  </a:cubicBezTo>
                  <a:cubicBezTo>
                    <a:pt x="55339" y="62517"/>
                    <a:pt x="53261" y="62234"/>
                    <a:pt x="51278" y="61761"/>
                  </a:cubicBezTo>
                  <a:cubicBezTo>
                    <a:pt x="50145" y="61478"/>
                    <a:pt x="49579" y="61100"/>
                    <a:pt x="50617" y="59967"/>
                  </a:cubicBezTo>
                  <a:cubicBezTo>
                    <a:pt x="52128" y="58362"/>
                    <a:pt x="53167" y="56379"/>
                    <a:pt x="54867" y="54962"/>
                  </a:cubicBezTo>
                  <a:cubicBezTo>
                    <a:pt x="56189" y="53923"/>
                    <a:pt x="57511" y="53074"/>
                    <a:pt x="59116" y="52790"/>
                  </a:cubicBezTo>
                  <a:cubicBezTo>
                    <a:pt x="59966" y="52601"/>
                    <a:pt x="59966" y="52412"/>
                    <a:pt x="59400" y="51751"/>
                  </a:cubicBezTo>
                  <a:cubicBezTo>
                    <a:pt x="58346" y="50698"/>
                    <a:pt x="57097" y="50132"/>
                    <a:pt x="55805" y="50132"/>
                  </a:cubicBezTo>
                  <a:cubicBezTo>
                    <a:pt x="54897" y="50132"/>
                    <a:pt x="53969" y="50411"/>
                    <a:pt x="53073" y="50996"/>
                  </a:cubicBezTo>
                  <a:cubicBezTo>
                    <a:pt x="52613" y="51272"/>
                    <a:pt x="52272" y="51398"/>
                    <a:pt x="52022" y="51398"/>
                  </a:cubicBezTo>
                  <a:cubicBezTo>
                    <a:pt x="51502" y="51398"/>
                    <a:pt x="51373" y="50850"/>
                    <a:pt x="51373" y="49957"/>
                  </a:cubicBezTo>
                  <a:cubicBezTo>
                    <a:pt x="51467" y="49391"/>
                    <a:pt x="51278" y="48918"/>
                    <a:pt x="50995" y="48446"/>
                  </a:cubicBezTo>
                  <a:cubicBezTo>
                    <a:pt x="50379" y="47479"/>
                    <a:pt x="50255" y="45773"/>
                    <a:pt x="49172" y="45773"/>
                  </a:cubicBezTo>
                  <a:cubicBezTo>
                    <a:pt x="49093" y="45773"/>
                    <a:pt x="49008" y="45783"/>
                    <a:pt x="48918" y="45802"/>
                  </a:cubicBezTo>
                  <a:cubicBezTo>
                    <a:pt x="47784" y="45991"/>
                    <a:pt x="47784" y="47974"/>
                    <a:pt x="47879" y="49107"/>
                  </a:cubicBezTo>
                  <a:cubicBezTo>
                    <a:pt x="47879" y="52318"/>
                    <a:pt x="45707" y="54679"/>
                    <a:pt x="44668" y="57417"/>
                  </a:cubicBezTo>
                  <a:cubicBezTo>
                    <a:pt x="44506" y="57849"/>
                    <a:pt x="44313" y="58003"/>
                    <a:pt x="44072" y="58003"/>
                  </a:cubicBezTo>
                  <a:cubicBezTo>
                    <a:pt x="43891" y="58003"/>
                    <a:pt x="43683" y="57917"/>
                    <a:pt x="43440" y="57795"/>
                  </a:cubicBezTo>
                  <a:cubicBezTo>
                    <a:pt x="40135" y="56284"/>
                    <a:pt x="37869" y="53829"/>
                    <a:pt x="35886" y="50996"/>
                  </a:cubicBezTo>
                  <a:cubicBezTo>
                    <a:pt x="35036" y="49768"/>
                    <a:pt x="34186" y="48635"/>
                    <a:pt x="33241" y="47502"/>
                  </a:cubicBezTo>
                  <a:cubicBezTo>
                    <a:pt x="33053" y="47124"/>
                    <a:pt x="32392" y="46935"/>
                    <a:pt x="32769" y="46369"/>
                  </a:cubicBezTo>
                  <a:cubicBezTo>
                    <a:pt x="32926" y="46160"/>
                    <a:pt x="33140" y="46095"/>
                    <a:pt x="33380" y="46095"/>
                  </a:cubicBezTo>
                  <a:cubicBezTo>
                    <a:pt x="33575" y="46095"/>
                    <a:pt x="33786" y="46138"/>
                    <a:pt x="33997" y="46180"/>
                  </a:cubicBezTo>
                  <a:cubicBezTo>
                    <a:pt x="34308" y="46269"/>
                    <a:pt x="34662" y="46442"/>
                    <a:pt x="34909" y="46442"/>
                  </a:cubicBezTo>
                  <a:cubicBezTo>
                    <a:pt x="35186" y="46442"/>
                    <a:pt x="35330" y="46224"/>
                    <a:pt x="35130" y="45424"/>
                  </a:cubicBezTo>
                  <a:cubicBezTo>
                    <a:pt x="35130" y="45330"/>
                    <a:pt x="36169" y="44858"/>
                    <a:pt x="36735" y="44763"/>
                  </a:cubicBezTo>
                  <a:cubicBezTo>
                    <a:pt x="39474" y="44291"/>
                    <a:pt x="41929" y="42591"/>
                    <a:pt x="44574" y="42214"/>
                  </a:cubicBezTo>
                  <a:cubicBezTo>
                    <a:pt x="46571" y="41928"/>
                    <a:pt x="48534" y="41608"/>
                    <a:pt x="50504" y="41608"/>
                  </a:cubicBezTo>
                  <a:close/>
                  <a:moveTo>
                    <a:pt x="43912" y="61950"/>
                  </a:moveTo>
                  <a:lnTo>
                    <a:pt x="43912" y="61950"/>
                  </a:lnTo>
                  <a:cubicBezTo>
                    <a:pt x="44951" y="62328"/>
                    <a:pt x="45990" y="62706"/>
                    <a:pt x="46840" y="63839"/>
                  </a:cubicBezTo>
                  <a:cubicBezTo>
                    <a:pt x="45518" y="63461"/>
                    <a:pt x="44574" y="62895"/>
                    <a:pt x="43912" y="61950"/>
                  </a:cubicBezTo>
                  <a:close/>
                  <a:moveTo>
                    <a:pt x="41276" y="65062"/>
                  </a:moveTo>
                  <a:cubicBezTo>
                    <a:pt x="41647" y="65062"/>
                    <a:pt x="41950" y="65348"/>
                    <a:pt x="42307" y="65633"/>
                  </a:cubicBezTo>
                  <a:cubicBezTo>
                    <a:pt x="42136" y="65682"/>
                    <a:pt x="41984" y="65706"/>
                    <a:pt x="41847" y="65706"/>
                  </a:cubicBezTo>
                  <a:cubicBezTo>
                    <a:pt x="41451" y="65706"/>
                    <a:pt x="41171" y="65511"/>
                    <a:pt x="40891" y="65161"/>
                  </a:cubicBezTo>
                  <a:cubicBezTo>
                    <a:pt x="41029" y="65092"/>
                    <a:pt x="41156" y="65062"/>
                    <a:pt x="41276" y="65062"/>
                  </a:cubicBezTo>
                  <a:close/>
                  <a:moveTo>
                    <a:pt x="41835" y="63933"/>
                  </a:moveTo>
                  <a:lnTo>
                    <a:pt x="41835" y="63933"/>
                  </a:lnTo>
                  <a:cubicBezTo>
                    <a:pt x="43251" y="64028"/>
                    <a:pt x="44290" y="64595"/>
                    <a:pt x="45140" y="65256"/>
                  </a:cubicBezTo>
                  <a:cubicBezTo>
                    <a:pt x="45612" y="64689"/>
                    <a:pt x="44762" y="64406"/>
                    <a:pt x="45140" y="63933"/>
                  </a:cubicBezTo>
                  <a:lnTo>
                    <a:pt x="45140" y="63933"/>
                  </a:lnTo>
                  <a:cubicBezTo>
                    <a:pt x="46273" y="64689"/>
                    <a:pt x="46746" y="65444"/>
                    <a:pt x="45423" y="66483"/>
                  </a:cubicBezTo>
                  <a:cubicBezTo>
                    <a:pt x="44762" y="65161"/>
                    <a:pt x="43063" y="65067"/>
                    <a:pt x="41835" y="63933"/>
                  </a:cubicBezTo>
                  <a:close/>
                  <a:moveTo>
                    <a:pt x="43867" y="66029"/>
                  </a:moveTo>
                  <a:cubicBezTo>
                    <a:pt x="44385" y="66029"/>
                    <a:pt x="44805" y="66506"/>
                    <a:pt x="45256" y="66506"/>
                  </a:cubicBezTo>
                  <a:cubicBezTo>
                    <a:pt x="45311" y="66506"/>
                    <a:pt x="45367" y="66499"/>
                    <a:pt x="45423" y="66483"/>
                  </a:cubicBezTo>
                  <a:lnTo>
                    <a:pt x="45423" y="66483"/>
                  </a:lnTo>
                  <a:cubicBezTo>
                    <a:pt x="45423" y="66861"/>
                    <a:pt x="45518" y="67522"/>
                    <a:pt x="44951" y="67522"/>
                  </a:cubicBezTo>
                  <a:cubicBezTo>
                    <a:pt x="44290" y="67428"/>
                    <a:pt x="43818" y="66861"/>
                    <a:pt x="43346" y="66200"/>
                  </a:cubicBezTo>
                  <a:cubicBezTo>
                    <a:pt x="43532" y="66076"/>
                    <a:pt x="43704" y="66029"/>
                    <a:pt x="43867" y="66029"/>
                  </a:cubicBezTo>
                  <a:close/>
                  <a:moveTo>
                    <a:pt x="40173" y="66184"/>
                  </a:moveTo>
                  <a:cubicBezTo>
                    <a:pt x="40218" y="66184"/>
                    <a:pt x="40268" y="66189"/>
                    <a:pt x="40324" y="66200"/>
                  </a:cubicBezTo>
                  <a:cubicBezTo>
                    <a:pt x="40891" y="66389"/>
                    <a:pt x="41646" y="66294"/>
                    <a:pt x="41929" y="67144"/>
                  </a:cubicBezTo>
                  <a:cubicBezTo>
                    <a:pt x="41589" y="67485"/>
                    <a:pt x="41478" y="68210"/>
                    <a:pt x="40975" y="68210"/>
                  </a:cubicBezTo>
                  <a:cubicBezTo>
                    <a:pt x="40920" y="68210"/>
                    <a:pt x="40861" y="68202"/>
                    <a:pt x="40796" y="68183"/>
                  </a:cubicBezTo>
                  <a:cubicBezTo>
                    <a:pt x="40230" y="68089"/>
                    <a:pt x="39663" y="67711"/>
                    <a:pt x="39191" y="67428"/>
                  </a:cubicBezTo>
                  <a:lnTo>
                    <a:pt x="39191" y="67428"/>
                  </a:lnTo>
                  <a:cubicBezTo>
                    <a:pt x="39217" y="67430"/>
                    <a:pt x="39241" y="67432"/>
                    <a:pt x="39264" y="67432"/>
                  </a:cubicBezTo>
                  <a:cubicBezTo>
                    <a:pt x="39957" y="67432"/>
                    <a:pt x="39476" y="66184"/>
                    <a:pt x="40173" y="66184"/>
                  </a:cubicBezTo>
                  <a:close/>
                  <a:moveTo>
                    <a:pt x="5950" y="68183"/>
                  </a:moveTo>
                  <a:cubicBezTo>
                    <a:pt x="6139" y="68277"/>
                    <a:pt x="6328" y="68372"/>
                    <a:pt x="6705" y="68466"/>
                  </a:cubicBezTo>
                  <a:cubicBezTo>
                    <a:pt x="6422" y="68655"/>
                    <a:pt x="6233" y="68655"/>
                    <a:pt x="6044" y="68655"/>
                  </a:cubicBezTo>
                  <a:cubicBezTo>
                    <a:pt x="5981" y="68655"/>
                    <a:pt x="5908" y="68666"/>
                    <a:pt x="5842" y="68666"/>
                  </a:cubicBezTo>
                  <a:cubicBezTo>
                    <a:pt x="5709" y="68666"/>
                    <a:pt x="5604" y="68624"/>
                    <a:pt x="5667" y="68372"/>
                  </a:cubicBezTo>
                  <a:cubicBezTo>
                    <a:pt x="5667" y="68277"/>
                    <a:pt x="5855" y="68183"/>
                    <a:pt x="5950" y="68183"/>
                  </a:cubicBezTo>
                  <a:close/>
                  <a:moveTo>
                    <a:pt x="42779" y="67616"/>
                  </a:moveTo>
                  <a:lnTo>
                    <a:pt x="42779" y="67616"/>
                  </a:lnTo>
                  <a:cubicBezTo>
                    <a:pt x="43818" y="67711"/>
                    <a:pt x="44762" y="67994"/>
                    <a:pt x="45329" y="69033"/>
                  </a:cubicBezTo>
                  <a:cubicBezTo>
                    <a:pt x="45259" y="69038"/>
                    <a:pt x="45190" y="69041"/>
                    <a:pt x="45124" y="69041"/>
                  </a:cubicBezTo>
                  <a:cubicBezTo>
                    <a:pt x="44026" y="69041"/>
                    <a:pt x="43403" y="68329"/>
                    <a:pt x="42779" y="67616"/>
                  </a:cubicBezTo>
                  <a:close/>
                  <a:moveTo>
                    <a:pt x="37618" y="68480"/>
                  </a:moveTo>
                  <a:cubicBezTo>
                    <a:pt x="37951" y="68480"/>
                    <a:pt x="38289" y="68711"/>
                    <a:pt x="38719" y="69033"/>
                  </a:cubicBezTo>
                  <a:cubicBezTo>
                    <a:pt x="38435" y="69203"/>
                    <a:pt x="38203" y="69262"/>
                    <a:pt x="38001" y="69262"/>
                  </a:cubicBezTo>
                  <a:cubicBezTo>
                    <a:pt x="37531" y="69262"/>
                    <a:pt x="37227" y="68938"/>
                    <a:pt x="36830" y="68938"/>
                  </a:cubicBezTo>
                  <a:cubicBezTo>
                    <a:pt x="37115" y="68613"/>
                    <a:pt x="37365" y="68480"/>
                    <a:pt x="37618" y="68480"/>
                  </a:cubicBezTo>
                  <a:close/>
                  <a:moveTo>
                    <a:pt x="44079" y="69491"/>
                  </a:moveTo>
                  <a:cubicBezTo>
                    <a:pt x="44536" y="69491"/>
                    <a:pt x="44772" y="69847"/>
                    <a:pt x="44857" y="70355"/>
                  </a:cubicBezTo>
                  <a:cubicBezTo>
                    <a:pt x="44857" y="70518"/>
                    <a:pt x="44786" y="70752"/>
                    <a:pt x="44585" y="70752"/>
                  </a:cubicBezTo>
                  <a:cubicBezTo>
                    <a:pt x="44553" y="70752"/>
                    <a:pt x="44518" y="70746"/>
                    <a:pt x="44479" y="70733"/>
                  </a:cubicBezTo>
                  <a:cubicBezTo>
                    <a:pt x="44007" y="70544"/>
                    <a:pt x="43724" y="70261"/>
                    <a:pt x="43535" y="69788"/>
                  </a:cubicBezTo>
                  <a:cubicBezTo>
                    <a:pt x="43535" y="69694"/>
                    <a:pt x="43724" y="69505"/>
                    <a:pt x="43912" y="69505"/>
                  </a:cubicBezTo>
                  <a:cubicBezTo>
                    <a:pt x="43971" y="69495"/>
                    <a:pt x="44026" y="69491"/>
                    <a:pt x="44079" y="69491"/>
                  </a:cubicBezTo>
                  <a:close/>
                  <a:moveTo>
                    <a:pt x="6800" y="69127"/>
                  </a:moveTo>
                  <a:cubicBezTo>
                    <a:pt x="5855" y="70261"/>
                    <a:pt x="4722" y="71016"/>
                    <a:pt x="3495" y="71299"/>
                  </a:cubicBezTo>
                  <a:cubicBezTo>
                    <a:pt x="4439" y="70072"/>
                    <a:pt x="5667" y="69977"/>
                    <a:pt x="6800" y="69127"/>
                  </a:cubicBezTo>
                  <a:close/>
                  <a:moveTo>
                    <a:pt x="7839" y="71583"/>
                  </a:moveTo>
                  <a:lnTo>
                    <a:pt x="7839" y="71583"/>
                  </a:lnTo>
                  <a:cubicBezTo>
                    <a:pt x="7562" y="72136"/>
                    <a:pt x="7235" y="72486"/>
                    <a:pt x="6783" y="72486"/>
                  </a:cubicBezTo>
                  <a:cubicBezTo>
                    <a:pt x="6618" y="72486"/>
                    <a:pt x="6436" y="72439"/>
                    <a:pt x="6233" y="72338"/>
                  </a:cubicBezTo>
                  <a:cubicBezTo>
                    <a:pt x="6800" y="72055"/>
                    <a:pt x="7272" y="71866"/>
                    <a:pt x="7839" y="71583"/>
                  </a:cubicBezTo>
                  <a:close/>
                  <a:moveTo>
                    <a:pt x="8276" y="78086"/>
                  </a:moveTo>
                  <a:cubicBezTo>
                    <a:pt x="9066" y="78086"/>
                    <a:pt x="9066" y="78518"/>
                    <a:pt x="9066" y="78949"/>
                  </a:cubicBezTo>
                  <a:cubicBezTo>
                    <a:pt x="8783" y="78760"/>
                    <a:pt x="8500" y="78476"/>
                    <a:pt x="8027" y="78099"/>
                  </a:cubicBezTo>
                  <a:cubicBezTo>
                    <a:pt x="8118" y="78090"/>
                    <a:pt x="8201" y="78086"/>
                    <a:pt x="8276" y="78086"/>
                  </a:cubicBezTo>
                  <a:close/>
                  <a:moveTo>
                    <a:pt x="14071" y="78476"/>
                  </a:moveTo>
                  <a:lnTo>
                    <a:pt x="14071" y="78476"/>
                  </a:lnTo>
                  <a:cubicBezTo>
                    <a:pt x="12088" y="79326"/>
                    <a:pt x="10105" y="80176"/>
                    <a:pt x="7744" y="81215"/>
                  </a:cubicBezTo>
                  <a:cubicBezTo>
                    <a:pt x="9350" y="79704"/>
                    <a:pt x="11616" y="78571"/>
                    <a:pt x="14071" y="78476"/>
                  </a:cubicBezTo>
                  <a:close/>
                  <a:moveTo>
                    <a:pt x="13977" y="79798"/>
                  </a:moveTo>
                  <a:lnTo>
                    <a:pt x="13977" y="79798"/>
                  </a:lnTo>
                  <a:cubicBezTo>
                    <a:pt x="11899" y="80648"/>
                    <a:pt x="10105" y="82065"/>
                    <a:pt x="7839" y="82254"/>
                  </a:cubicBezTo>
                  <a:cubicBezTo>
                    <a:pt x="9633" y="80837"/>
                    <a:pt x="11899" y="80459"/>
                    <a:pt x="13977" y="79798"/>
                  </a:cubicBezTo>
                  <a:close/>
                  <a:moveTo>
                    <a:pt x="13965" y="81035"/>
                  </a:moveTo>
                  <a:cubicBezTo>
                    <a:pt x="14198" y="81035"/>
                    <a:pt x="14453" y="81062"/>
                    <a:pt x="14732" y="81121"/>
                  </a:cubicBezTo>
                  <a:cubicBezTo>
                    <a:pt x="13316" y="81687"/>
                    <a:pt x="12371" y="82065"/>
                    <a:pt x="11333" y="82537"/>
                  </a:cubicBezTo>
                  <a:cubicBezTo>
                    <a:pt x="12050" y="81820"/>
                    <a:pt x="12700" y="81035"/>
                    <a:pt x="13965" y="81035"/>
                  </a:cubicBezTo>
                  <a:close/>
                  <a:moveTo>
                    <a:pt x="9097" y="82870"/>
                  </a:moveTo>
                  <a:cubicBezTo>
                    <a:pt x="9235" y="82870"/>
                    <a:pt x="9383" y="82889"/>
                    <a:pt x="9538" y="82915"/>
                  </a:cubicBezTo>
                  <a:cubicBezTo>
                    <a:pt x="9224" y="83308"/>
                    <a:pt x="8909" y="83505"/>
                    <a:pt x="8539" y="83505"/>
                  </a:cubicBezTo>
                  <a:cubicBezTo>
                    <a:pt x="8466" y="83505"/>
                    <a:pt x="8389" y="83497"/>
                    <a:pt x="8311" y="83481"/>
                  </a:cubicBezTo>
                  <a:cubicBezTo>
                    <a:pt x="8448" y="83002"/>
                    <a:pt x="8734" y="82870"/>
                    <a:pt x="9097" y="82870"/>
                  </a:cubicBezTo>
                  <a:close/>
                  <a:moveTo>
                    <a:pt x="14714" y="82992"/>
                  </a:moveTo>
                  <a:cubicBezTo>
                    <a:pt x="14809" y="82992"/>
                    <a:pt x="14909" y="82997"/>
                    <a:pt x="15016" y="83009"/>
                  </a:cubicBezTo>
                  <a:cubicBezTo>
                    <a:pt x="14685" y="83588"/>
                    <a:pt x="14282" y="83877"/>
                    <a:pt x="13554" y="83877"/>
                  </a:cubicBezTo>
                  <a:cubicBezTo>
                    <a:pt x="13450" y="83877"/>
                    <a:pt x="13339" y="83871"/>
                    <a:pt x="13221" y="83859"/>
                  </a:cubicBezTo>
                  <a:cubicBezTo>
                    <a:pt x="13635" y="83281"/>
                    <a:pt x="14048" y="82992"/>
                    <a:pt x="14714" y="82992"/>
                  </a:cubicBezTo>
                  <a:close/>
                  <a:moveTo>
                    <a:pt x="9615" y="83815"/>
                  </a:moveTo>
                  <a:cubicBezTo>
                    <a:pt x="9910" y="83815"/>
                    <a:pt x="10226" y="83950"/>
                    <a:pt x="10577" y="84331"/>
                  </a:cubicBezTo>
                  <a:cubicBezTo>
                    <a:pt x="10861" y="84426"/>
                    <a:pt x="11144" y="84426"/>
                    <a:pt x="11427" y="84520"/>
                  </a:cubicBezTo>
                  <a:cubicBezTo>
                    <a:pt x="11304" y="84951"/>
                    <a:pt x="10980" y="85101"/>
                    <a:pt x="10665" y="85101"/>
                  </a:cubicBezTo>
                  <a:cubicBezTo>
                    <a:pt x="10497" y="85101"/>
                    <a:pt x="10331" y="85058"/>
                    <a:pt x="10199" y="84992"/>
                  </a:cubicBezTo>
                  <a:cubicBezTo>
                    <a:pt x="9916" y="84803"/>
                    <a:pt x="10483" y="84615"/>
                    <a:pt x="10577" y="84331"/>
                  </a:cubicBezTo>
                  <a:cubicBezTo>
                    <a:pt x="10459" y="84310"/>
                    <a:pt x="10344" y="84301"/>
                    <a:pt x="10230" y="84301"/>
                  </a:cubicBezTo>
                  <a:cubicBezTo>
                    <a:pt x="9505" y="84301"/>
                    <a:pt x="8863" y="84679"/>
                    <a:pt x="8195" y="84679"/>
                  </a:cubicBezTo>
                  <a:cubicBezTo>
                    <a:pt x="8046" y="84679"/>
                    <a:pt x="7896" y="84660"/>
                    <a:pt x="7744" y="84615"/>
                  </a:cubicBezTo>
                  <a:cubicBezTo>
                    <a:pt x="8396" y="84484"/>
                    <a:pt x="8957" y="83815"/>
                    <a:pt x="9615" y="83815"/>
                  </a:cubicBezTo>
                  <a:close/>
                  <a:moveTo>
                    <a:pt x="14652" y="84176"/>
                  </a:moveTo>
                  <a:cubicBezTo>
                    <a:pt x="14704" y="84176"/>
                    <a:pt x="14763" y="84194"/>
                    <a:pt x="14827" y="84237"/>
                  </a:cubicBezTo>
                  <a:cubicBezTo>
                    <a:pt x="15016" y="84237"/>
                    <a:pt x="15110" y="84615"/>
                    <a:pt x="15299" y="84898"/>
                  </a:cubicBezTo>
                  <a:cubicBezTo>
                    <a:pt x="15110" y="84992"/>
                    <a:pt x="14921" y="85276"/>
                    <a:pt x="14732" y="85276"/>
                  </a:cubicBezTo>
                  <a:cubicBezTo>
                    <a:pt x="14260" y="85276"/>
                    <a:pt x="14543" y="84803"/>
                    <a:pt x="14449" y="84615"/>
                  </a:cubicBezTo>
                  <a:cubicBezTo>
                    <a:pt x="14376" y="84395"/>
                    <a:pt x="14473" y="84176"/>
                    <a:pt x="14652" y="84176"/>
                  </a:cubicBezTo>
                  <a:close/>
                  <a:moveTo>
                    <a:pt x="11238" y="86503"/>
                  </a:moveTo>
                  <a:cubicBezTo>
                    <a:pt x="10912" y="87025"/>
                    <a:pt x="10676" y="87456"/>
                    <a:pt x="10189" y="87456"/>
                  </a:cubicBezTo>
                  <a:cubicBezTo>
                    <a:pt x="9970" y="87456"/>
                    <a:pt x="9701" y="87369"/>
                    <a:pt x="9350" y="87164"/>
                  </a:cubicBezTo>
                  <a:cubicBezTo>
                    <a:pt x="10105" y="86881"/>
                    <a:pt x="10577" y="86787"/>
                    <a:pt x="11238" y="86503"/>
                  </a:cubicBezTo>
                  <a:close/>
                  <a:moveTo>
                    <a:pt x="12901" y="85983"/>
                  </a:moveTo>
                  <a:cubicBezTo>
                    <a:pt x="13041" y="85983"/>
                    <a:pt x="13203" y="86416"/>
                    <a:pt x="13451" y="86416"/>
                  </a:cubicBezTo>
                  <a:cubicBezTo>
                    <a:pt x="13469" y="86416"/>
                    <a:pt x="13486" y="86413"/>
                    <a:pt x="13505" y="86409"/>
                  </a:cubicBezTo>
                  <a:cubicBezTo>
                    <a:pt x="14071" y="86220"/>
                    <a:pt x="14732" y="86031"/>
                    <a:pt x="15393" y="86031"/>
                  </a:cubicBezTo>
                  <a:cubicBezTo>
                    <a:pt x="14921" y="86314"/>
                    <a:pt x="14355" y="86692"/>
                    <a:pt x="13599" y="87164"/>
                  </a:cubicBezTo>
                  <a:cubicBezTo>
                    <a:pt x="13690" y="87187"/>
                    <a:pt x="13782" y="87197"/>
                    <a:pt x="13874" y="87197"/>
                  </a:cubicBezTo>
                  <a:cubicBezTo>
                    <a:pt x="14504" y="87197"/>
                    <a:pt x="15144" y="86732"/>
                    <a:pt x="15668" y="86732"/>
                  </a:cubicBezTo>
                  <a:cubicBezTo>
                    <a:pt x="16019" y="86732"/>
                    <a:pt x="16318" y="86940"/>
                    <a:pt x="16527" y="87637"/>
                  </a:cubicBezTo>
                  <a:cubicBezTo>
                    <a:pt x="16810" y="87825"/>
                    <a:pt x="17093" y="88014"/>
                    <a:pt x="16999" y="88298"/>
                  </a:cubicBezTo>
                  <a:cubicBezTo>
                    <a:pt x="16764" y="88826"/>
                    <a:pt x="15983" y="89135"/>
                    <a:pt x="15198" y="89135"/>
                  </a:cubicBezTo>
                  <a:cubicBezTo>
                    <a:pt x="14719" y="89135"/>
                    <a:pt x="14240" y="89020"/>
                    <a:pt x="13882" y="88770"/>
                  </a:cubicBezTo>
                  <a:cubicBezTo>
                    <a:pt x="13882" y="88109"/>
                    <a:pt x="13221" y="87920"/>
                    <a:pt x="12844" y="87542"/>
                  </a:cubicBezTo>
                  <a:cubicBezTo>
                    <a:pt x="12371" y="87164"/>
                    <a:pt x="12560" y="86503"/>
                    <a:pt x="12749" y="86220"/>
                  </a:cubicBezTo>
                  <a:cubicBezTo>
                    <a:pt x="12799" y="86046"/>
                    <a:pt x="12848" y="85983"/>
                    <a:pt x="12901" y="85983"/>
                  </a:cubicBezTo>
                  <a:close/>
                  <a:moveTo>
                    <a:pt x="17896" y="88944"/>
                  </a:moveTo>
                  <a:cubicBezTo>
                    <a:pt x="17940" y="88944"/>
                    <a:pt x="17987" y="88949"/>
                    <a:pt x="18038" y="88959"/>
                  </a:cubicBezTo>
                  <a:cubicBezTo>
                    <a:pt x="18038" y="88959"/>
                    <a:pt x="18226" y="89147"/>
                    <a:pt x="18132" y="89242"/>
                  </a:cubicBezTo>
                  <a:cubicBezTo>
                    <a:pt x="17943" y="89620"/>
                    <a:pt x="17565" y="89431"/>
                    <a:pt x="17188" y="89525"/>
                  </a:cubicBezTo>
                  <a:cubicBezTo>
                    <a:pt x="16810" y="89997"/>
                    <a:pt x="16338" y="90186"/>
                    <a:pt x="15582" y="90281"/>
                  </a:cubicBezTo>
                  <a:cubicBezTo>
                    <a:pt x="16054" y="89525"/>
                    <a:pt x="16621" y="89525"/>
                    <a:pt x="17188" y="89525"/>
                  </a:cubicBezTo>
                  <a:cubicBezTo>
                    <a:pt x="17356" y="89272"/>
                    <a:pt x="17525" y="88944"/>
                    <a:pt x="17896" y="88944"/>
                  </a:cubicBezTo>
                  <a:close/>
                  <a:moveTo>
                    <a:pt x="85071" y="1"/>
                  </a:moveTo>
                  <a:cubicBezTo>
                    <a:pt x="84991" y="1"/>
                    <a:pt x="84903" y="29"/>
                    <a:pt x="84803" y="96"/>
                  </a:cubicBezTo>
                  <a:cubicBezTo>
                    <a:pt x="84141" y="474"/>
                    <a:pt x="84897" y="1040"/>
                    <a:pt x="84803" y="1512"/>
                  </a:cubicBezTo>
                  <a:cubicBezTo>
                    <a:pt x="91980" y="5006"/>
                    <a:pt x="96890" y="10672"/>
                    <a:pt x="99912" y="18038"/>
                  </a:cubicBezTo>
                  <a:cubicBezTo>
                    <a:pt x="98307" y="17283"/>
                    <a:pt x="96701" y="16527"/>
                    <a:pt x="95190" y="15677"/>
                  </a:cubicBezTo>
                  <a:cubicBezTo>
                    <a:pt x="93001" y="14583"/>
                    <a:pt x="90755" y="13883"/>
                    <a:pt x="88322" y="13883"/>
                  </a:cubicBezTo>
                  <a:cubicBezTo>
                    <a:pt x="87607" y="13883"/>
                    <a:pt x="86876" y="13943"/>
                    <a:pt x="86125" y="14072"/>
                  </a:cubicBezTo>
                  <a:cubicBezTo>
                    <a:pt x="85142" y="14223"/>
                    <a:pt x="84130" y="14269"/>
                    <a:pt x="83112" y="14269"/>
                  </a:cubicBezTo>
                  <a:cubicBezTo>
                    <a:pt x="81584" y="14269"/>
                    <a:pt x="80043" y="14167"/>
                    <a:pt x="78570" y="14167"/>
                  </a:cubicBezTo>
                  <a:lnTo>
                    <a:pt x="78570" y="15300"/>
                  </a:lnTo>
                  <a:cubicBezTo>
                    <a:pt x="78664" y="15300"/>
                    <a:pt x="78806" y="15276"/>
                    <a:pt x="78936" y="15276"/>
                  </a:cubicBezTo>
                  <a:cubicBezTo>
                    <a:pt x="79066" y="15276"/>
                    <a:pt x="79184" y="15300"/>
                    <a:pt x="79231" y="15394"/>
                  </a:cubicBezTo>
                  <a:cubicBezTo>
                    <a:pt x="79609" y="15866"/>
                    <a:pt x="79042" y="15961"/>
                    <a:pt x="78759" y="16055"/>
                  </a:cubicBezTo>
                  <a:cubicBezTo>
                    <a:pt x="76303" y="17755"/>
                    <a:pt x="74509" y="20116"/>
                    <a:pt x="72904" y="22571"/>
                  </a:cubicBezTo>
                  <a:cubicBezTo>
                    <a:pt x="68938" y="28521"/>
                    <a:pt x="69787" y="36831"/>
                    <a:pt x="74320" y="41647"/>
                  </a:cubicBezTo>
                  <a:cubicBezTo>
                    <a:pt x="72054" y="41080"/>
                    <a:pt x="70354" y="39947"/>
                    <a:pt x="68465" y="39003"/>
                  </a:cubicBezTo>
                  <a:cubicBezTo>
                    <a:pt x="68356" y="39479"/>
                    <a:pt x="68246" y="39642"/>
                    <a:pt x="68130" y="39642"/>
                  </a:cubicBezTo>
                  <a:cubicBezTo>
                    <a:pt x="67948" y="39642"/>
                    <a:pt x="67752" y="39234"/>
                    <a:pt x="67521" y="39003"/>
                  </a:cubicBezTo>
                  <a:cubicBezTo>
                    <a:pt x="67073" y="38636"/>
                    <a:pt x="66783" y="38445"/>
                    <a:pt x="66575" y="38445"/>
                  </a:cubicBezTo>
                  <a:cubicBezTo>
                    <a:pt x="66302" y="38445"/>
                    <a:pt x="66171" y="38777"/>
                    <a:pt x="66010" y="39475"/>
                  </a:cubicBezTo>
                  <a:cubicBezTo>
                    <a:pt x="65981" y="39485"/>
                    <a:pt x="65955" y="39489"/>
                    <a:pt x="65930" y="39489"/>
                  </a:cubicBezTo>
                  <a:cubicBezTo>
                    <a:pt x="65587" y="39489"/>
                    <a:pt x="65615" y="38625"/>
                    <a:pt x="65283" y="38625"/>
                  </a:cubicBezTo>
                  <a:cubicBezTo>
                    <a:pt x="65169" y="38625"/>
                    <a:pt x="65012" y="38727"/>
                    <a:pt x="64782" y="39003"/>
                  </a:cubicBezTo>
                  <a:cubicBezTo>
                    <a:pt x="64782" y="39286"/>
                    <a:pt x="65160" y="39569"/>
                    <a:pt x="64782" y="39758"/>
                  </a:cubicBezTo>
                  <a:cubicBezTo>
                    <a:pt x="65697" y="40672"/>
                    <a:pt x="66345" y="42029"/>
                    <a:pt x="67928" y="42029"/>
                  </a:cubicBezTo>
                  <a:cubicBezTo>
                    <a:pt x="67980" y="42029"/>
                    <a:pt x="68033" y="42028"/>
                    <a:pt x="68088" y="42025"/>
                  </a:cubicBezTo>
                  <a:lnTo>
                    <a:pt x="68088" y="42025"/>
                  </a:lnTo>
                  <a:cubicBezTo>
                    <a:pt x="68182" y="42780"/>
                    <a:pt x="67427" y="42780"/>
                    <a:pt x="67049" y="43063"/>
                  </a:cubicBezTo>
                  <a:cubicBezTo>
                    <a:pt x="66105" y="43063"/>
                    <a:pt x="65632" y="42308"/>
                    <a:pt x="65160" y="41647"/>
                  </a:cubicBezTo>
                  <a:lnTo>
                    <a:pt x="64782" y="41269"/>
                  </a:lnTo>
                  <a:cubicBezTo>
                    <a:pt x="63555" y="40797"/>
                    <a:pt x="62516" y="40042"/>
                    <a:pt x="61761" y="39003"/>
                  </a:cubicBezTo>
                  <a:cubicBezTo>
                    <a:pt x="61579" y="38275"/>
                    <a:pt x="61199" y="38117"/>
                    <a:pt x="60750" y="38117"/>
                  </a:cubicBezTo>
                  <a:cubicBezTo>
                    <a:pt x="60404" y="38117"/>
                    <a:pt x="60017" y="38210"/>
                    <a:pt x="59646" y="38210"/>
                  </a:cubicBezTo>
                  <a:cubicBezTo>
                    <a:pt x="59497" y="38210"/>
                    <a:pt x="59351" y="38195"/>
                    <a:pt x="59211" y="38153"/>
                  </a:cubicBezTo>
                  <a:cubicBezTo>
                    <a:pt x="59135" y="38153"/>
                    <a:pt x="58878" y="38516"/>
                    <a:pt x="58682" y="38516"/>
                  </a:cubicBezTo>
                  <a:cubicBezTo>
                    <a:pt x="58633" y="38516"/>
                    <a:pt x="58588" y="38493"/>
                    <a:pt x="58550" y="38436"/>
                  </a:cubicBezTo>
                  <a:cubicBezTo>
                    <a:pt x="58101" y="37763"/>
                    <a:pt x="57546" y="37644"/>
                    <a:pt x="56975" y="37644"/>
                  </a:cubicBezTo>
                  <a:cubicBezTo>
                    <a:pt x="56664" y="37644"/>
                    <a:pt x="56348" y="37680"/>
                    <a:pt x="56043" y="37680"/>
                  </a:cubicBezTo>
                  <a:cubicBezTo>
                    <a:pt x="55729" y="37680"/>
                    <a:pt x="55426" y="37642"/>
                    <a:pt x="55150" y="37492"/>
                  </a:cubicBezTo>
                  <a:lnTo>
                    <a:pt x="55150" y="37492"/>
                  </a:lnTo>
                  <a:cubicBezTo>
                    <a:pt x="54772" y="38247"/>
                    <a:pt x="55717" y="38153"/>
                    <a:pt x="55528" y="38814"/>
                  </a:cubicBezTo>
                  <a:cubicBezTo>
                    <a:pt x="54678" y="38814"/>
                    <a:pt x="54395" y="37964"/>
                    <a:pt x="53734" y="37492"/>
                  </a:cubicBezTo>
                  <a:cubicBezTo>
                    <a:pt x="54489" y="37020"/>
                    <a:pt x="55245" y="36831"/>
                    <a:pt x="55528" y="36075"/>
                  </a:cubicBezTo>
                  <a:cubicBezTo>
                    <a:pt x="53828" y="36075"/>
                    <a:pt x="52128" y="36453"/>
                    <a:pt x="50428" y="36736"/>
                  </a:cubicBezTo>
                  <a:cubicBezTo>
                    <a:pt x="45329" y="37303"/>
                    <a:pt x="40891" y="39286"/>
                    <a:pt x="36641" y="42025"/>
                  </a:cubicBezTo>
                  <a:cubicBezTo>
                    <a:pt x="32160" y="44846"/>
                    <a:pt x="27461" y="46865"/>
                    <a:pt x="22158" y="46865"/>
                  </a:cubicBezTo>
                  <a:cubicBezTo>
                    <a:pt x="21426" y="46865"/>
                    <a:pt x="20682" y="46827"/>
                    <a:pt x="19926" y="46746"/>
                  </a:cubicBezTo>
                  <a:cubicBezTo>
                    <a:pt x="18510" y="46558"/>
                    <a:pt x="16621" y="44386"/>
                    <a:pt x="16904" y="43063"/>
                  </a:cubicBezTo>
                  <a:cubicBezTo>
                    <a:pt x="16999" y="42214"/>
                    <a:pt x="17565" y="41553"/>
                    <a:pt x="18415" y="41364"/>
                  </a:cubicBezTo>
                  <a:cubicBezTo>
                    <a:pt x="18694" y="41262"/>
                    <a:pt x="18972" y="41215"/>
                    <a:pt x="19247" y="41215"/>
                  </a:cubicBezTo>
                  <a:cubicBezTo>
                    <a:pt x="19997" y="41215"/>
                    <a:pt x="20721" y="41566"/>
                    <a:pt x="21343" y="42119"/>
                  </a:cubicBezTo>
                  <a:cubicBezTo>
                    <a:pt x="22004" y="42686"/>
                    <a:pt x="21059" y="42969"/>
                    <a:pt x="20965" y="43441"/>
                  </a:cubicBezTo>
                  <a:cubicBezTo>
                    <a:pt x="20871" y="43819"/>
                    <a:pt x="20587" y="44197"/>
                    <a:pt x="21059" y="44386"/>
                  </a:cubicBezTo>
                  <a:cubicBezTo>
                    <a:pt x="21177" y="44456"/>
                    <a:pt x="21284" y="44486"/>
                    <a:pt x="21380" y="44486"/>
                  </a:cubicBezTo>
                  <a:cubicBezTo>
                    <a:pt x="21667" y="44486"/>
                    <a:pt x="21862" y="44220"/>
                    <a:pt x="22004" y="44008"/>
                  </a:cubicBezTo>
                  <a:cubicBezTo>
                    <a:pt x="22759" y="42591"/>
                    <a:pt x="23420" y="41080"/>
                    <a:pt x="23043" y="39475"/>
                  </a:cubicBezTo>
                  <a:cubicBezTo>
                    <a:pt x="22759" y="38342"/>
                    <a:pt x="23043" y="36925"/>
                    <a:pt x="21909" y="36264"/>
                  </a:cubicBezTo>
                  <a:cubicBezTo>
                    <a:pt x="20059" y="35154"/>
                    <a:pt x="18549" y="34509"/>
                    <a:pt x="17169" y="34509"/>
                  </a:cubicBezTo>
                  <a:cubicBezTo>
                    <a:pt x="15379" y="34509"/>
                    <a:pt x="13807" y="35594"/>
                    <a:pt x="11994" y="38153"/>
                  </a:cubicBezTo>
                  <a:cubicBezTo>
                    <a:pt x="11525" y="38829"/>
                    <a:pt x="11143" y="39104"/>
                    <a:pt x="10720" y="39104"/>
                  </a:cubicBezTo>
                  <a:cubicBezTo>
                    <a:pt x="10376" y="39104"/>
                    <a:pt x="10005" y="38922"/>
                    <a:pt x="9538" y="38625"/>
                  </a:cubicBezTo>
                  <a:cubicBezTo>
                    <a:pt x="8724" y="38068"/>
                    <a:pt x="7948" y="37802"/>
                    <a:pt x="7194" y="37802"/>
                  </a:cubicBezTo>
                  <a:cubicBezTo>
                    <a:pt x="6287" y="37802"/>
                    <a:pt x="5410" y="38186"/>
                    <a:pt x="4533" y="38908"/>
                  </a:cubicBezTo>
                  <a:cubicBezTo>
                    <a:pt x="3022" y="40136"/>
                    <a:pt x="2834" y="41647"/>
                    <a:pt x="3589" y="44008"/>
                  </a:cubicBezTo>
                  <a:cubicBezTo>
                    <a:pt x="4061" y="45330"/>
                    <a:pt x="5289" y="45896"/>
                    <a:pt x="6233" y="46746"/>
                  </a:cubicBezTo>
                  <a:cubicBezTo>
                    <a:pt x="6894" y="47407"/>
                    <a:pt x="6894" y="47785"/>
                    <a:pt x="6422" y="48541"/>
                  </a:cubicBezTo>
                  <a:cubicBezTo>
                    <a:pt x="5667" y="49863"/>
                    <a:pt x="5478" y="51279"/>
                    <a:pt x="5950" y="52885"/>
                  </a:cubicBezTo>
                  <a:cubicBezTo>
                    <a:pt x="6800" y="55340"/>
                    <a:pt x="8216" y="57040"/>
                    <a:pt x="10672" y="57512"/>
                  </a:cubicBezTo>
                  <a:cubicBezTo>
                    <a:pt x="11021" y="57593"/>
                    <a:pt x="11367" y="57631"/>
                    <a:pt x="11707" y="57631"/>
                  </a:cubicBezTo>
                  <a:cubicBezTo>
                    <a:pt x="13753" y="57631"/>
                    <a:pt x="15582" y="56232"/>
                    <a:pt x="16715" y="54207"/>
                  </a:cubicBezTo>
                  <a:cubicBezTo>
                    <a:pt x="16999" y="53829"/>
                    <a:pt x="17376" y="53451"/>
                    <a:pt x="16904" y="53074"/>
                  </a:cubicBezTo>
                  <a:cubicBezTo>
                    <a:pt x="16762" y="52960"/>
                    <a:pt x="16629" y="52915"/>
                    <a:pt x="16504" y="52915"/>
                  </a:cubicBezTo>
                  <a:cubicBezTo>
                    <a:pt x="16213" y="52915"/>
                    <a:pt x="15969" y="53159"/>
                    <a:pt x="15771" y="53357"/>
                  </a:cubicBezTo>
                  <a:cubicBezTo>
                    <a:pt x="15461" y="53800"/>
                    <a:pt x="15088" y="53973"/>
                    <a:pt x="14712" y="53973"/>
                  </a:cubicBezTo>
                  <a:cubicBezTo>
                    <a:pt x="14286" y="53973"/>
                    <a:pt x="13855" y="53752"/>
                    <a:pt x="13505" y="53451"/>
                  </a:cubicBezTo>
                  <a:cubicBezTo>
                    <a:pt x="12655" y="52790"/>
                    <a:pt x="11805" y="52035"/>
                    <a:pt x="12277" y="50807"/>
                  </a:cubicBezTo>
                  <a:cubicBezTo>
                    <a:pt x="12655" y="49863"/>
                    <a:pt x="13316" y="49485"/>
                    <a:pt x="14449" y="49391"/>
                  </a:cubicBezTo>
                  <a:cubicBezTo>
                    <a:pt x="14519" y="49389"/>
                    <a:pt x="14589" y="49388"/>
                    <a:pt x="14660" y="49388"/>
                  </a:cubicBezTo>
                  <a:cubicBezTo>
                    <a:pt x="18086" y="49388"/>
                    <a:pt x="21562" y="51635"/>
                    <a:pt x="23043" y="55151"/>
                  </a:cubicBezTo>
                  <a:cubicBezTo>
                    <a:pt x="23336" y="55665"/>
                    <a:pt x="23516" y="56122"/>
                    <a:pt x="23892" y="56122"/>
                  </a:cubicBezTo>
                  <a:cubicBezTo>
                    <a:pt x="24000" y="56122"/>
                    <a:pt x="24123" y="56085"/>
                    <a:pt x="24270" y="56001"/>
                  </a:cubicBezTo>
                  <a:cubicBezTo>
                    <a:pt x="24837" y="55623"/>
                    <a:pt x="24837" y="54773"/>
                    <a:pt x="24459" y="54490"/>
                  </a:cubicBezTo>
                  <a:cubicBezTo>
                    <a:pt x="23137" y="53640"/>
                    <a:pt x="22665" y="52129"/>
                    <a:pt x="21437" y="51185"/>
                  </a:cubicBezTo>
                  <a:cubicBezTo>
                    <a:pt x="19832" y="50146"/>
                    <a:pt x="18604" y="48541"/>
                    <a:pt x="16527" y="47974"/>
                  </a:cubicBezTo>
                  <a:cubicBezTo>
                    <a:pt x="16054" y="47880"/>
                    <a:pt x="15677" y="47502"/>
                    <a:pt x="16243" y="46935"/>
                  </a:cubicBezTo>
                  <a:cubicBezTo>
                    <a:pt x="16442" y="46671"/>
                    <a:pt x="16501" y="46360"/>
                    <a:pt x="16779" y="46360"/>
                  </a:cubicBezTo>
                  <a:cubicBezTo>
                    <a:pt x="16898" y="46360"/>
                    <a:pt x="17056" y="46416"/>
                    <a:pt x="17282" y="46558"/>
                  </a:cubicBezTo>
                  <a:cubicBezTo>
                    <a:pt x="19265" y="47946"/>
                    <a:pt x="21480" y="48640"/>
                    <a:pt x="23764" y="48640"/>
                  </a:cubicBezTo>
                  <a:cubicBezTo>
                    <a:pt x="24742" y="48640"/>
                    <a:pt x="25734" y="48512"/>
                    <a:pt x="26725" y="48257"/>
                  </a:cubicBezTo>
                  <a:cubicBezTo>
                    <a:pt x="28048" y="47974"/>
                    <a:pt x="29464" y="47974"/>
                    <a:pt x="30692" y="47313"/>
                  </a:cubicBezTo>
                  <a:cubicBezTo>
                    <a:pt x="30903" y="47172"/>
                    <a:pt x="31100" y="47097"/>
                    <a:pt x="31290" y="47097"/>
                  </a:cubicBezTo>
                  <a:cubicBezTo>
                    <a:pt x="31610" y="47097"/>
                    <a:pt x="31906" y="47311"/>
                    <a:pt x="32203" y="47785"/>
                  </a:cubicBezTo>
                  <a:cubicBezTo>
                    <a:pt x="34375" y="51563"/>
                    <a:pt x="37019" y="54962"/>
                    <a:pt x="40418" y="57795"/>
                  </a:cubicBezTo>
                  <a:cubicBezTo>
                    <a:pt x="40285" y="57862"/>
                    <a:pt x="40199" y="57929"/>
                    <a:pt x="40093" y="57929"/>
                  </a:cubicBezTo>
                  <a:cubicBezTo>
                    <a:pt x="40049" y="57929"/>
                    <a:pt x="40002" y="57917"/>
                    <a:pt x="39946" y="57890"/>
                  </a:cubicBezTo>
                  <a:cubicBezTo>
                    <a:pt x="39757" y="57890"/>
                    <a:pt x="39663" y="57890"/>
                    <a:pt x="39474" y="57795"/>
                  </a:cubicBezTo>
                  <a:cubicBezTo>
                    <a:pt x="37139" y="56783"/>
                    <a:pt x="34739" y="56092"/>
                    <a:pt x="32223" y="56092"/>
                  </a:cubicBezTo>
                  <a:cubicBezTo>
                    <a:pt x="31686" y="56092"/>
                    <a:pt x="31145" y="56123"/>
                    <a:pt x="30597" y="56190"/>
                  </a:cubicBezTo>
                  <a:cubicBezTo>
                    <a:pt x="27575" y="56473"/>
                    <a:pt x="24365" y="56190"/>
                    <a:pt x="21343" y="57323"/>
                  </a:cubicBezTo>
                  <a:cubicBezTo>
                    <a:pt x="18699" y="58267"/>
                    <a:pt x="15960" y="58928"/>
                    <a:pt x="13410" y="60156"/>
                  </a:cubicBezTo>
                  <a:cubicBezTo>
                    <a:pt x="9255" y="62234"/>
                    <a:pt x="6044" y="65350"/>
                    <a:pt x="3306" y="68844"/>
                  </a:cubicBezTo>
                  <a:cubicBezTo>
                    <a:pt x="2173" y="70355"/>
                    <a:pt x="945" y="71960"/>
                    <a:pt x="473" y="73944"/>
                  </a:cubicBezTo>
                  <a:cubicBezTo>
                    <a:pt x="1417" y="74227"/>
                    <a:pt x="1323" y="75171"/>
                    <a:pt x="850" y="75454"/>
                  </a:cubicBezTo>
                  <a:cubicBezTo>
                    <a:pt x="1" y="76021"/>
                    <a:pt x="945" y="76399"/>
                    <a:pt x="850" y="76871"/>
                  </a:cubicBezTo>
                  <a:lnTo>
                    <a:pt x="1228" y="77249"/>
                  </a:lnTo>
                  <a:cubicBezTo>
                    <a:pt x="1228" y="76588"/>
                    <a:pt x="1606" y="76116"/>
                    <a:pt x="2267" y="75927"/>
                  </a:cubicBezTo>
                  <a:cubicBezTo>
                    <a:pt x="2307" y="75917"/>
                    <a:pt x="2343" y="75912"/>
                    <a:pt x="2376" y="75912"/>
                  </a:cubicBezTo>
                  <a:cubicBezTo>
                    <a:pt x="2646" y="75912"/>
                    <a:pt x="2655" y="76240"/>
                    <a:pt x="2739" y="76493"/>
                  </a:cubicBezTo>
                  <a:cubicBezTo>
                    <a:pt x="2834" y="76304"/>
                    <a:pt x="3022" y="76116"/>
                    <a:pt x="3211" y="75927"/>
                  </a:cubicBezTo>
                  <a:cubicBezTo>
                    <a:pt x="3796" y="74650"/>
                    <a:pt x="4202" y="74063"/>
                    <a:pt x="4815" y="74063"/>
                  </a:cubicBezTo>
                  <a:cubicBezTo>
                    <a:pt x="5291" y="74063"/>
                    <a:pt x="5892" y="74417"/>
                    <a:pt x="6800" y="75077"/>
                  </a:cubicBezTo>
                  <a:cubicBezTo>
                    <a:pt x="7461" y="75643"/>
                    <a:pt x="7366" y="75927"/>
                    <a:pt x="7178" y="76682"/>
                  </a:cubicBezTo>
                  <a:cubicBezTo>
                    <a:pt x="6611" y="78004"/>
                    <a:pt x="6139" y="79326"/>
                    <a:pt x="5855" y="80648"/>
                  </a:cubicBezTo>
                  <a:cubicBezTo>
                    <a:pt x="5572" y="82537"/>
                    <a:pt x="5478" y="84520"/>
                    <a:pt x="6517" y="86126"/>
                  </a:cubicBezTo>
                  <a:cubicBezTo>
                    <a:pt x="7217" y="87216"/>
                    <a:pt x="8111" y="88819"/>
                    <a:pt x="9302" y="88819"/>
                  </a:cubicBezTo>
                  <a:cubicBezTo>
                    <a:pt x="9556" y="88819"/>
                    <a:pt x="9823" y="88747"/>
                    <a:pt x="10105" y="88581"/>
                  </a:cubicBezTo>
                  <a:cubicBezTo>
                    <a:pt x="10615" y="88303"/>
                    <a:pt x="10999" y="88190"/>
                    <a:pt x="11299" y="88190"/>
                  </a:cubicBezTo>
                  <a:cubicBezTo>
                    <a:pt x="12222" y="88190"/>
                    <a:pt x="12345" y="89261"/>
                    <a:pt x="12844" y="89903"/>
                  </a:cubicBezTo>
                  <a:cubicBezTo>
                    <a:pt x="13316" y="90375"/>
                    <a:pt x="13694" y="90942"/>
                    <a:pt x="14260" y="91414"/>
                  </a:cubicBezTo>
                  <a:cubicBezTo>
                    <a:pt x="15112" y="91995"/>
                    <a:pt x="16298" y="92338"/>
                    <a:pt x="17603" y="92338"/>
                  </a:cubicBezTo>
                  <a:cubicBezTo>
                    <a:pt x="19479" y="92338"/>
                    <a:pt x="21599" y="91629"/>
                    <a:pt x="23326" y="89903"/>
                  </a:cubicBezTo>
                  <a:cubicBezTo>
                    <a:pt x="25403" y="87920"/>
                    <a:pt x="25309" y="87070"/>
                    <a:pt x="24553" y="84331"/>
                  </a:cubicBezTo>
                  <a:cubicBezTo>
                    <a:pt x="24219" y="83160"/>
                    <a:pt x="23216" y="82804"/>
                    <a:pt x="22138" y="82804"/>
                  </a:cubicBezTo>
                  <a:cubicBezTo>
                    <a:pt x="22000" y="82804"/>
                    <a:pt x="21860" y="82810"/>
                    <a:pt x="21720" y="82820"/>
                  </a:cubicBezTo>
                  <a:cubicBezTo>
                    <a:pt x="20682" y="82915"/>
                    <a:pt x="20021" y="83293"/>
                    <a:pt x="19926" y="84520"/>
                  </a:cubicBezTo>
                  <a:cubicBezTo>
                    <a:pt x="20700" y="84223"/>
                    <a:pt x="21398" y="83626"/>
                    <a:pt x="22069" y="83626"/>
                  </a:cubicBezTo>
                  <a:cubicBezTo>
                    <a:pt x="22463" y="83626"/>
                    <a:pt x="22847" y="83832"/>
                    <a:pt x="23231" y="84426"/>
                  </a:cubicBezTo>
                  <a:cubicBezTo>
                    <a:pt x="23892" y="85465"/>
                    <a:pt x="23609" y="88392"/>
                    <a:pt x="22570" y="88864"/>
                  </a:cubicBezTo>
                  <a:cubicBezTo>
                    <a:pt x="22167" y="89066"/>
                    <a:pt x="21773" y="89153"/>
                    <a:pt x="21390" y="89153"/>
                  </a:cubicBezTo>
                  <a:cubicBezTo>
                    <a:pt x="20517" y="89153"/>
                    <a:pt x="19704" y="88699"/>
                    <a:pt x="18982" y="88109"/>
                  </a:cubicBezTo>
                  <a:cubicBezTo>
                    <a:pt x="18699" y="87825"/>
                    <a:pt x="18510" y="87542"/>
                    <a:pt x="18321" y="87259"/>
                  </a:cubicBezTo>
                  <a:cubicBezTo>
                    <a:pt x="16810" y="85087"/>
                    <a:pt x="16338" y="82537"/>
                    <a:pt x="16054" y="79987"/>
                  </a:cubicBezTo>
                  <a:cubicBezTo>
                    <a:pt x="15866" y="77249"/>
                    <a:pt x="16904" y="74699"/>
                    <a:pt x="16810" y="72055"/>
                  </a:cubicBezTo>
                  <a:lnTo>
                    <a:pt x="16810" y="72055"/>
                  </a:lnTo>
                  <a:cubicBezTo>
                    <a:pt x="16700" y="72077"/>
                    <a:pt x="16600" y="72087"/>
                    <a:pt x="16510" y="72087"/>
                  </a:cubicBezTo>
                  <a:cubicBezTo>
                    <a:pt x="15823" y="72087"/>
                    <a:pt x="15666" y="71484"/>
                    <a:pt x="15582" y="70733"/>
                  </a:cubicBezTo>
                  <a:cubicBezTo>
                    <a:pt x="15916" y="70733"/>
                    <a:pt x="16155" y="71297"/>
                    <a:pt x="16433" y="71297"/>
                  </a:cubicBezTo>
                  <a:cubicBezTo>
                    <a:pt x="16548" y="71297"/>
                    <a:pt x="16671" y="71199"/>
                    <a:pt x="16810" y="70922"/>
                  </a:cubicBezTo>
                  <a:cubicBezTo>
                    <a:pt x="16810" y="70166"/>
                    <a:pt x="15866" y="69600"/>
                    <a:pt x="16149" y="68750"/>
                  </a:cubicBezTo>
                  <a:lnTo>
                    <a:pt x="16149" y="68750"/>
                  </a:lnTo>
                  <a:cubicBezTo>
                    <a:pt x="15771" y="68891"/>
                    <a:pt x="15393" y="68962"/>
                    <a:pt x="15016" y="68962"/>
                  </a:cubicBezTo>
                  <a:cubicBezTo>
                    <a:pt x="14638" y="68962"/>
                    <a:pt x="14260" y="68891"/>
                    <a:pt x="13882" y="68750"/>
                  </a:cubicBezTo>
                  <a:cubicBezTo>
                    <a:pt x="13882" y="69222"/>
                    <a:pt x="13882" y="69694"/>
                    <a:pt x="13882" y="70166"/>
                  </a:cubicBezTo>
                  <a:lnTo>
                    <a:pt x="14260" y="70544"/>
                  </a:lnTo>
                  <a:cubicBezTo>
                    <a:pt x="14348" y="70191"/>
                    <a:pt x="14107" y="69590"/>
                    <a:pt x="14614" y="69590"/>
                  </a:cubicBezTo>
                  <a:cubicBezTo>
                    <a:pt x="14650" y="69590"/>
                    <a:pt x="14689" y="69593"/>
                    <a:pt x="14732" y="69600"/>
                  </a:cubicBezTo>
                  <a:cubicBezTo>
                    <a:pt x="15393" y="69600"/>
                    <a:pt x="15110" y="70166"/>
                    <a:pt x="15016" y="70544"/>
                  </a:cubicBezTo>
                  <a:cubicBezTo>
                    <a:pt x="14921" y="71299"/>
                    <a:pt x="14543" y="71677"/>
                    <a:pt x="13882" y="71677"/>
                  </a:cubicBezTo>
                  <a:cubicBezTo>
                    <a:pt x="13788" y="71960"/>
                    <a:pt x="13599" y="72433"/>
                    <a:pt x="13694" y="72433"/>
                  </a:cubicBezTo>
                  <a:cubicBezTo>
                    <a:pt x="14004" y="72300"/>
                    <a:pt x="14244" y="72243"/>
                    <a:pt x="14433" y="72243"/>
                  </a:cubicBezTo>
                  <a:cubicBezTo>
                    <a:pt x="15452" y="72243"/>
                    <a:pt x="14960" y="73893"/>
                    <a:pt x="15677" y="74132"/>
                  </a:cubicBezTo>
                  <a:cubicBezTo>
                    <a:pt x="14638" y="74132"/>
                    <a:pt x="14543" y="74227"/>
                    <a:pt x="14732" y="75171"/>
                  </a:cubicBezTo>
                  <a:cubicBezTo>
                    <a:pt x="14732" y="75549"/>
                    <a:pt x="14166" y="76021"/>
                    <a:pt x="13882" y="76493"/>
                  </a:cubicBezTo>
                  <a:cubicBezTo>
                    <a:pt x="13977" y="76588"/>
                    <a:pt x="14543" y="76493"/>
                    <a:pt x="14166" y="76777"/>
                  </a:cubicBezTo>
                  <a:cubicBezTo>
                    <a:pt x="13788" y="77060"/>
                    <a:pt x="13221" y="77060"/>
                    <a:pt x="12749" y="77249"/>
                  </a:cubicBezTo>
                  <a:cubicBezTo>
                    <a:pt x="12547" y="77451"/>
                    <a:pt x="12182" y="77545"/>
                    <a:pt x="11639" y="77545"/>
                  </a:cubicBezTo>
                  <a:cubicBezTo>
                    <a:pt x="11169" y="77545"/>
                    <a:pt x="10567" y="77475"/>
                    <a:pt x="9822" y="77343"/>
                  </a:cubicBezTo>
                  <a:cubicBezTo>
                    <a:pt x="10301" y="77103"/>
                    <a:pt x="10628" y="76598"/>
                    <a:pt x="10997" y="76598"/>
                  </a:cubicBezTo>
                  <a:cubicBezTo>
                    <a:pt x="11209" y="76598"/>
                    <a:pt x="11434" y="76766"/>
                    <a:pt x="11710" y="77249"/>
                  </a:cubicBezTo>
                  <a:cubicBezTo>
                    <a:pt x="11794" y="77360"/>
                    <a:pt x="11894" y="77398"/>
                    <a:pt x="12000" y="77398"/>
                  </a:cubicBezTo>
                  <a:cubicBezTo>
                    <a:pt x="12221" y="77398"/>
                    <a:pt x="12471" y="77236"/>
                    <a:pt x="12664" y="77236"/>
                  </a:cubicBezTo>
                  <a:cubicBezTo>
                    <a:pt x="12694" y="77236"/>
                    <a:pt x="12722" y="77240"/>
                    <a:pt x="12749" y="77249"/>
                  </a:cubicBezTo>
                  <a:cubicBezTo>
                    <a:pt x="12844" y="76965"/>
                    <a:pt x="13032" y="76682"/>
                    <a:pt x="13127" y="76493"/>
                  </a:cubicBezTo>
                  <a:lnTo>
                    <a:pt x="13127" y="76116"/>
                  </a:lnTo>
                  <a:cubicBezTo>
                    <a:pt x="11899" y="75832"/>
                    <a:pt x="13316" y="75643"/>
                    <a:pt x="13127" y="75360"/>
                  </a:cubicBezTo>
                  <a:lnTo>
                    <a:pt x="11994" y="74982"/>
                  </a:lnTo>
                  <a:cubicBezTo>
                    <a:pt x="11144" y="75832"/>
                    <a:pt x="10199" y="76304"/>
                    <a:pt x="9066" y="76682"/>
                  </a:cubicBezTo>
                  <a:cubicBezTo>
                    <a:pt x="8946" y="76712"/>
                    <a:pt x="8852" y="76725"/>
                    <a:pt x="8780" y="76725"/>
                  </a:cubicBezTo>
                  <a:cubicBezTo>
                    <a:pt x="8396" y="76725"/>
                    <a:pt x="8609" y="76354"/>
                    <a:pt x="8689" y="76116"/>
                  </a:cubicBezTo>
                  <a:cubicBezTo>
                    <a:pt x="8216" y="74416"/>
                    <a:pt x="10294" y="74321"/>
                    <a:pt x="10483" y="73094"/>
                  </a:cubicBezTo>
                  <a:lnTo>
                    <a:pt x="10483" y="73094"/>
                  </a:lnTo>
                  <a:cubicBezTo>
                    <a:pt x="10253" y="73221"/>
                    <a:pt x="10030" y="73273"/>
                    <a:pt x="9810" y="73273"/>
                  </a:cubicBezTo>
                  <a:cubicBezTo>
                    <a:pt x="9217" y="73273"/>
                    <a:pt x="8647" y="72897"/>
                    <a:pt x="8027" y="72621"/>
                  </a:cubicBezTo>
                  <a:cubicBezTo>
                    <a:pt x="8329" y="72445"/>
                    <a:pt x="8618" y="72383"/>
                    <a:pt x="8898" y="72383"/>
                  </a:cubicBezTo>
                  <a:cubicBezTo>
                    <a:pt x="9572" y="72383"/>
                    <a:pt x="10199" y="72741"/>
                    <a:pt x="10853" y="72741"/>
                  </a:cubicBezTo>
                  <a:cubicBezTo>
                    <a:pt x="10949" y="72741"/>
                    <a:pt x="11046" y="72734"/>
                    <a:pt x="11144" y="72716"/>
                  </a:cubicBezTo>
                  <a:cubicBezTo>
                    <a:pt x="11144" y="72810"/>
                    <a:pt x="11144" y="72810"/>
                    <a:pt x="11144" y="72905"/>
                  </a:cubicBezTo>
                  <a:cubicBezTo>
                    <a:pt x="11049" y="72999"/>
                    <a:pt x="10955" y="73094"/>
                    <a:pt x="10861" y="73188"/>
                  </a:cubicBezTo>
                  <a:cubicBezTo>
                    <a:pt x="11112" y="73471"/>
                    <a:pt x="11343" y="73576"/>
                    <a:pt x="11553" y="73576"/>
                  </a:cubicBezTo>
                  <a:cubicBezTo>
                    <a:pt x="11973" y="73576"/>
                    <a:pt x="12309" y="73157"/>
                    <a:pt x="12560" y="72905"/>
                  </a:cubicBezTo>
                  <a:cubicBezTo>
                    <a:pt x="12938" y="72621"/>
                    <a:pt x="12749" y="71960"/>
                    <a:pt x="12183" y="71866"/>
                  </a:cubicBezTo>
                  <a:cubicBezTo>
                    <a:pt x="11805" y="71772"/>
                    <a:pt x="11616" y="71677"/>
                    <a:pt x="11616" y="71299"/>
                  </a:cubicBezTo>
                  <a:cubicBezTo>
                    <a:pt x="11513" y="71309"/>
                    <a:pt x="11414" y="71313"/>
                    <a:pt x="11318" y="71313"/>
                  </a:cubicBezTo>
                  <a:cubicBezTo>
                    <a:pt x="10447" y="71313"/>
                    <a:pt x="9860" y="70923"/>
                    <a:pt x="9350" y="70072"/>
                  </a:cubicBezTo>
                  <a:cubicBezTo>
                    <a:pt x="7933" y="67900"/>
                    <a:pt x="8405" y="65067"/>
                    <a:pt x="10483" y="63367"/>
                  </a:cubicBezTo>
                  <a:cubicBezTo>
                    <a:pt x="11805" y="62328"/>
                    <a:pt x="13410" y="61573"/>
                    <a:pt x="14921" y="60912"/>
                  </a:cubicBezTo>
                  <a:cubicBezTo>
                    <a:pt x="19360" y="59023"/>
                    <a:pt x="23892" y="57417"/>
                    <a:pt x="28709" y="57229"/>
                  </a:cubicBezTo>
                  <a:cubicBezTo>
                    <a:pt x="29226" y="57207"/>
                    <a:pt x="29739" y="57195"/>
                    <a:pt x="30248" y="57195"/>
                  </a:cubicBezTo>
                  <a:cubicBezTo>
                    <a:pt x="34111" y="57195"/>
                    <a:pt x="37753" y="57870"/>
                    <a:pt x="41174" y="59873"/>
                  </a:cubicBezTo>
                  <a:cubicBezTo>
                    <a:pt x="42496" y="60628"/>
                    <a:pt x="42402" y="61384"/>
                    <a:pt x="41552" y="62423"/>
                  </a:cubicBezTo>
                  <a:cubicBezTo>
                    <a:pt x="40796" y="63272"/>
                    <a:pt x="39946" y="64122"/>
                    <a:pt x="39191" y="64972"/>
                  </a:cubicBezTo>
                  <a:cubicBezTo>
                    <a:pt x="37419" y="66921"/>
                    <a:pt x="35564" y="68870"/>
                    <a:pt x="32613" y="68870"/>
                  </a:cubicBezTo>
                  <a:cubicBezTo>
                    <a:pt x="32418" y="68870"/>
                    <a:pt x="32218" y="68862"/>
                    <a:pt x="32014" y="68844"/>
                  </a:cubicBezTo>
                  <a:lnTo>
                    <a:pt x="32014" y="68844"/>
                  </a:lnTo>
                  <a:cubicBezTo>
                    <a:pt x="32108" y="70072"/>
                    <a:pt x="33147" y="70261"/>
                    <a:pt x="33997" y="70449"/>
                  </a:cubicBezTo>
                  <a:cubicBezTo>
                    <a:pt x="34837" y="70679"/>
                    <a:pt x="35662" y="70815"/>
                    <a:pt x="36472" y="70815"/>
                  </a:cubicBezTo>
                  <a:cubicBezTo>
                    <a:pt x="37663" y="70815"/>
                    <a:pt x="38822" y="70519"/>
                    <a:pt x="39946" y="69788"/>
                  </a:cubicBezTo>
                  <a:cubicBezTo>
                    <a:pt x="40272" y="69593"/>
                    <a:pt x="40643" y="69263"/>
                    <a:pt x="41058" y="69263"/>
                  </a:cubicBezTo>
                  <a:cubicBezTo>
                    <a:pt x="41245" y="69263"/>
                    <a:pt x="41441" y="69329"/>
                    <a:pt x="41646" y="69505"/>
                  </a:cubicBezTo>
                  <a:cubicBezTo>
                    <a:pt x="42213" y="69977"/>
                    <a:pt x="41929" y="70449"/>
                    <a:pt x="41835" y="71016"/>
                  </a:cubicBezTo>
                  <a:cubicBezTo>
                    <a:pt x="41741" y="71677"/>
                    <a:pt x="41646" y="72244"/>
                    <a:pt x="42024" y="72810"/>
                  </a:cubicBezTo>
                  <a:cubicBezTo>
                    <a:pt x="43157" y="74416"/>
                    <a:pt x="44385" y="76116"/>
                    <a:pt x="45801" y="78004"/>
                  </a:cubicBezTo>
                  <a:cubicBezTo>
                    <a:pt x="45801" y="76682"/>
                    <a:pt x="45801" y="75832"/>
                    <a:pt x="45801" y="74888"/>
                  </a:cubicBezTo>
                  <a:cubicBezTo>
                    <a:pt x="45707" y="71677"/>
                    <a:pt x="45707" y="68466"/>
                    <a:pt x="47218" y="65539"/>
                  </a:cubicBezTo>
                  <a:cubicBezTo>
                    <a:pt x="47622" y="64780"/>
                    <a:pt x="48000" y="64401"/>
                    <a:pt x="48409" y="64401"/>
                  </a:cubicBezTo>
                  <a:cubicBezTo>
                    <a:pt x="48763" y="64401"/>
                    <a:pt x="49140" y="64686"/>
                    <a:pt x="49579" y="65256"/>
                  </a:cubicBezTo>
                  <a:cubicBezTo>
                    <a:pt x="50334" y="66200"/>
                    <a:pt x="50995" y="67144"/>
                    <a:pt x="51751" y="68089"/>
                  </a:cubicBezTo>
                  <a:cubicBezTo>
                    <a:pt x="55528" y="72527"/>
                    <a:pt x="57228" y="77721"/>
                    <a:pt x="57039" y="83576"/>
                  </a:cubicBezTo>
                  <a:cubicBezTo>
                    <a:pt x="56944" y="85842"/>
                    <a:pt x="57039" y="88203"/>
                    <a:pt x="56472" y="90564"/>
                  </a:cubicBezTo>
                  <a:cubicBezTo>
                    <a:pt x="56283" y="91036"/>
                    <a:pt x="56378" y="91414"/>
                    <a:pt x="56850" y="91603"/>
                  </a:cubicBezTo>
                  <a:cubicBezTo>
                    <a:pt x="56972" y="91652"/>
                    <a:pt x="57088" y="91675"/>
                    <a:pt x="57197" y="91675"/>
                  </a:cubicBezTo>
                  <a:cubicBezTo>
                    <a:pt x="57511" y="91675"/>
                    <a:pt x="57773" y="91481"/>
                    <a:pt x="57983" y="91131"/>
                  </a:cubicBezTo>
                  <a:cubicBezTo>
                    <a:pt x="58266" y="90658"/>
                    <a:pt x="58455" y="90186"/>
                    <a:pt x="58455" y="89620"/>
                  </a:cubicBezTo>
                  <a:cubicBezTo>
                    <a:pt x="58644" y="87637"/>
                    <a:pt x="58644" y="85653"/>
                    <a:pt x="58644" y="83765"/>
                  </a:cubicBezTo>
                  <a:cubicBezTo>
                    <a:pt x="58644" y="82443"/>
                    <a:pt x="58928" y="80837"/>
                    <a:pt x="58078" y="79421"/>
                  </a:cubicBezTo>
                  <a:cubicBezTo>
                    <a:pt x="57921" y="79499"/>
                    <a:pt x="57785" y="79533"/>
                    <a:pt x="57669" y="79533"/>
                  </a:cubicBezTo>
                  <a:cubicBezTo>
                    <a:pt x="57225" y="79533"/>
                    <a:pt x="57078" y="79040"/>
                    <a:pt x="57228" y="78665"/>
                  </a:cubicBezTo>
                  <a:cubicBezTo>
                    <a:pt x="57258" y="78513"/>
                    <a:pt x="57328" y="78459"/>
                    <a:pt x="57418" y="78459"/>
                  </a:cubicBezTo>
                  <a:cubicBezTo>
                    <a:pt x="57608" y="78459"/>
                    <a:pt x="57886" y="78696"/>
                    <a:pt x="58078" y="78760"/>
                  </a:cubicBezTo>
                  <a:cubicBezTo>
                    <a:pt x="57794" y="75454"/>
                    <a:pt x="56283" y="72621"/>
                    <a:pt x="54961" y="69788"/>
                  </a:cubicBezTo>
                  <a:cubicBezTo>
                    <a:pt x="53734" y="67144"/>
                    <a:pt x="51373" y="65633"/>
                    <a:pt x="49484" y="63650"/>
                  </a:cubicBezTo>
                  <a:cubicBezTo>
                    <a:pt x="49295" y="63367"/>
                    <a:pt x="48823" y="63084"/>
                    <a:pt x="49012" y="62706"/>
                  </a:cubicBezTo>
                  <a:cubicBezTo>
                    <a:pt x="49123" y="62484"/>
                    <a:pt x="49263" y="62407"/>
                    <a:pt x="49416" y="62407"/>
                  </a:cubicBezTo>
                  <a:cubicBezTo>
                    <a:pt x="49651" y="62407"/>
                    <a:pt x="49916" y="62591"/>
                    <a:pt x="50145" y="62706"/>
                  </a:cubicBezTo>
                  <a:cubicBezTo>
                    <a:pt x="51845" y="63367"/>
                    <a:pt x="53639" y="63745"/>
                    <a:pt x="55433" y="64028"/>
                  </a:cubicBezTo>
                  <a:cubicBezTo>
                    <a:pt x="56544" y="64213"/>
                    <a:pt x="57620" y="64301"/>
                    <a:pt x="58664" y="64301"/>
                  </a:cubicBezTo>
                  <a:cubicBezTo>
                    <a:pt x="64543" y="64301"/>
                    <a:pt x="69395" y="61493"/>
                    <a:pt x="73565" y="57323"/>
                  </a:cubicBezTo>
                  <a:cubicBezTo>
                    <a:pt x="76587" y="54301"/>
                    <a:pt x="78759" y="50524"/>
                    <a:pt x="79986" y="46274"/>
                  </a:cubicBezTo>
                  <a:cubicBezTo>
                    <a:pt x="80364" y="44763"/>
                    <a:pt x="80931" y="43347"/>
                    <a:pt x="80742" y="41741"/>
                  </a:cubicBezTo>
                  <a:cubicBezTo>
                    <a:pt x="80742" y="41269"/>
                    <a:pt x="80553" y="40891"/>
                    <a:pt x="79986" y="40891"/>
                  </a:cubicBezTo>
                  <a:cubicBezTo>
                    <a:pt x="79703" y="40891"/>
                    <a:pt x="79325" y="40986"/>
                    <a:pt x="79420" y="41458"/>
                  </a:cubicBezTo>
                  <a:cubicBezTo>
                    <a:pt x="79709" y="42566"/>
                    <a:pt x="79506" y="42863"/>
                    <a:pt x="79113" y="42863"/>
                  </a:cubicBezTo>
                  <a:cubicBezTo>
                    <a:pt x="78736" y="42863"/>
                    <a:pt x="78183" y="42589"/>
                    <a:pt x="77720" y="42497"/>
                  </a:cubicBezTo>
                  <a:cubicBezTo>
                    <a:pt x="76209" y="42119"/>
                    <a:pt x="75076" y="41080"/>
                    <a:pt x="74226" y="39947"/>
                  </a:cubicBezTo>
                  <a:cubicBezTo>
                    <a:pt x="70921" y="35037"/>
                    <a:pt x="71015" y="29748"/>
                    <a:pt x="73187" y="24460"/>
                  </a:cubicBezTo>
                  <a:cubicBezTo>
                    <a:pt x="74509" y="21344"/>
                    <a:pt x="76587" y="18794"/>
                    <a:pt x="79609" y="16811"/>
                  </a:cubicBezTo>
                  <a:cubicBezTo>
                    <a:pt x="80588" y="16119"/>
                    <a:pt x="81428" y="15709"/>
                    <a:pt x="82276" y="15709"/>
                  </a:cubicBezTo>
                  <a:cubicBezTo>
                    <a:pt x="82818" y="15709"/>
                    <a:pt x="83364" y="15876"/>
                    <a:pt x="83953" y="16244"/>
                  </a:cubicBezTo>
                  <a:cubicBezTo>
                    <a:pt x="90846" y="20871"/>
                    <a:pt x="93679" y="27954"/>
                    <a:pt x="91885" y="35698"/>
                  </a:cubicBezTo>
                  <a:cubicBezTo>
                    <a:pt x="91035" y="39003"/>
                    <a:pt x="89241" y="41647"/>
                    <a:pt x="85747" y="42686"/>
                  </a:cubicBezTo>
                  <a:cubicBezTo>
                    <a:pt x="85505" y="42766"/>
                    <a:pt x="85264" y="42847"/>
                    <a:pt x="85059" y="42847"/>
                  </a:cubicBezTo>
                  <a:cubicBezTo>
                    <a:pt x="84783" y="42847"/>
                    <a:pt x="84573" y="42701"/>
                    <a:pt x="84519" y="42214"/>
                  </a:cubicBezTo>
                  <a:cubicBezTo>
                    <a:pt x="84433" y="41783"/>
                    <a:pt x="85053" y="40961"/>
                    <a:pt x="84235" y="40961"/>
                  </a:cubicBezTo>
                  <a:cubicBezTo>
                    <a:pt x="84155" y="40961"/>
                    <a:pt x="84062" y="40969"/>
                    <a:pt x="83953" y="40986"/>
                  </a:cubicBezTo>
                  <a:cubicBezTo>
                    <a:pt x="83103" y="41080"/>
                    <a:pt x="83292" y="41930"/>
                    <a:pt x="83386" y="42497"/>
                  </a:cubicBezTo>
                  <a:cubicBezTo>
                    <a:pt x="83575" y="45047"/>
                    <a:pt x="84519" y="47407"/>
                    <a:pt x="85558" y="49768"/>
                  </a:cubicBezTo>
                  <a:lnTo>
                    <a:pt x="86691" y="49768"/>
                  </a:lnTo>
                  <a:cubicBezTo>
                    <a:pt x="86408" y="48541"/>
                    <a:pt x="86408" y="47124"/>
                    <a:pt x="85841" y="46085"/>
                  </a:cubicBezTo>
                  <a:cubicBezTo>
                    <a:pt x="84897" y="44574"/>
                    <a:pt x="85652" y="44480"/>
                    <a:pt x="86786" y="44197"/>
                  </a:cubicBezTo>
                  <a:cubicBezTo>
                    <a:pt x="88674" y="43630"/>
                    <a:pt x="90563" y="42875"/>
                    <a:pt x="92452" y="41930"/>
                  </a:cubicBezTo>
                  <a:cubicBezTo>
                    <a:pt x="92802" y="41755"/>
                    <a:pt x="93113" y="41673"/>
                    <a:pt x="93391" y="41673"/>
                  </a:cubicBezTo>
                  <a:cubicBezTo>
                    <a:pt x="94161" y="41673"/>
                    <a:pt x="94679" y="42306"/>
                    <a:pt x="95096" y="43347"/>
                  </a:cubicBezTo>
                  <a:cubicBezTo>
                    <a:pt x="95757" y="45047"/>
                    <a:pt x="95662" y="46652"/>
                    <a:pt x="95096" y="48163"/>
                  </a:cubicBezTo>
                  <a:cubicBezTo>
                    <a:pt x="95238" y="48352"/>
                    <a:pt x="95379" y="48423"/>
                    <a:pt x="95497" y="48423"/>
                  </a:cubicBezTo>
                  <a:cubicBezTo>
                    <a:pt x="95615" y="48423"/>
                    <a:pt x="95710" y="48352"/>
                    <a:pt x="95757" y="48257"/>
                  </a:cubicBezTo>
                  <a:cubicBezTo>
                    <a:pt x="98118" y="45519"/>
                    <a:pt x="101329" y="44291"/>
                    <a:pt x="104634" y="43347"/>
                  </a:cubicBezTo>
                  <a:cubicBezTo>
                    <a:pt x="107670" y="42588"/>
                    <a:pt x="110631" y="41603"/>
                    <a:pt x="113719" y="41603"/>
                  </a:cubicBezTo>
                  <a:cubicBezTo>
                    <a:pt x="114088" y="41603"/>
                    <a:pt x="114459" y="41617"/>
                    <a:pt x="114833" y="41647"/>
                  </a:cubicBezTo>
                  <a:cubicBezTo>
                    <a:pt x="117005" y="41836"/>
                    <a:pt x="119177" y="41930"/>
                    <a:pt x="121254" y="42686"/>
                  </a:cubicBezTo>
                  <a:cubicBezTo>
                    <a:pt x="121349" y="42214"/>
                    <a:pt x="121065" y="41836"/>
                    <a:pt x="120782" y="41269"/>
                  </a:cubicBezTo>
                  <a:lnTo>
                    <a:pt x="120782" y="41269"/>
                  </a:lnTo>
                  <a:cubicBezTo>
                    <a:pt x="122293" y="41458"/>
                    <a:pt x="123709" y="41930"/>
                    <a:pt x="124937" y="42686"/>
                  </a:cubicBezTo>
                  <a:cubicBezTo>
                    <a:pt x="125328" y="42970"/>
                    <a:pt x="125679" y="43107"/>
                    <a:pt x="125990" y="43107"/>
                  </a:cubicBezTo>
                  <a:cubicBezTo>
                    <a:pt x="126505" y="43107"/>
                    <a:pt x="126909" y="42731"/>
                    <a:pt x="127203" y="42025"/>
                  </a:cubicBezTo>
                  <a:cubicBezTo>
                    <a:pt x="127109" y="41836"/>
                    <a:pt x="126920" y="41741"/>
                    <a:pt x="126826" y="41647"/>
                  </a:cubicBezTo>
                  <a:cubicBezTo>
                    <a:pt x="126629" y="42118"/>
                    <a:pt x="126351" y="42279"/>
                    <a:pt x="126066" y="42279"/>
                  </a:cubicBezTo>
                  <a:cubicBezTo>
                    <a:pt x="125666" y="42279"/>
                    <a:pt x="125252" y="41962"/>
                    <a:pt x="125032" y="41741"/>
                  </a:cubicBezTo>
                  <a:cubicBezTo>
                    <a:pt x="124182" y="40891"/>
                    <a:pt x="122010" y="41553"/>
                    <a:pt x="122387" y="39381"/>
                  </a:cubicBezTo>
                  <a:cubicBezTo>
                    <a:pt x="117676" y="37105"/>
                    <a:pt x="113032" y="36027"/>
                    <a:pt x="108448" y="36027"/>
                  </a:cubicBezTo>
                  <a:cubicBezTo>
                    <a:pt x="102191" y="36027"/>
                    <a:pt x="96047" y="38035"/>
                    <a:pt x="89996" y="41741"/>
                  </a:cubicBezTo>
                  <a:cubicBezTo>
                    <a:pt x="93490" y="37397"/>
                    <a:pt x="94624" y="32676"/>
                    <a:pt x="93302" y="27576"/>
                  </a:cubicBezTo>
                  <a:cubicBezTo>
                    <a:pt x="92074" y="22477"/>
                    <a:pt x="89052" y="18511"/>
                    <a:pt x="84614" y="15489"/>
                  </a:cubicBezTo>
                  <a:cubicBezTo>
                    <a:pt x="85489" y="15316"/>
                    <a:pt x="86384" y="15235"/>
                    <a:pt x="87284" y="15235"/>
                  </a:cubicBezTo>
                  <a:cubicBezTo>
                    <a:pt x="92792" y="15235"/>
                    <a:pt x="98528" y="18271"/>
                    <a:pt x="101612" y="22005"/>
                  </a:cubicBezTo>
                  <a:cubicBezTo>
                    <a:pt x="101834" y="22226"/>
                    <a:pt x="101998" y="22564"/>
                    <a:pt x="102285" y="22564"/>
                  </a:cubicBezTo>
                  <a:cubicBezTo>
                    <a:pt x="102365" y="22564"/>
                    <a:pt x="102454" y="22538"/>
                    <a:pt x="102556" y="22477"/>
                  </a:cubicBezTo>
                  <a:cubicBezTo>
                    <a:pt x="103123" y="22193"/>
                    <a:pt x="102934" y="21816"/>
                    <a:pt x="102651" y="21344"/>
                  </a:cubicBezTo>
                  <a:cubicBezTo>
                    <a:pt x="102367" y="20777"/>
                    <a:pt x="102084" y="20116"/>
                    <a:pt x="101990" y="19455"/>
                  </a:cubicBezTo>
                  <a:cubicBezTo>
                    <a:pt x="101045" y="15300"/>
                    <a:pt x="98590" y="11900"/>
                    <a:pt x="95946" y="8689"/>
                  </a:cubicBezTo>
                  <a:cubicBezTo>
                    <a:pt x="93113" y="5384"/>
                    <a:pt x="89524" y="3118"/>
                    <a:pt x="85936" y="851"/>
                  </a:cubicBezTo>
                  <a:cubicBezTo>
                    <a:pt x="85625" y="618"/>
                    <a:pt x="85442" y="1"/>
                    <a:pt x="8507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8"/>
            <p:cNvSpPr/>
            <p:nvPr/>
          </p:nvSpPr>
          <p:spPr>
            <a:xfrm>
              <a:off x="1968525" y="2188400"/>
              <a:ext cx="2401000" cy="2520475"/>
            </a:xfrm>
            <a:custGeom>
              <a:rect b="b" l="l" r="r" t="t"/>
              <a:pathLst>
                <a:path extrusionOk="0" h="100819" w="96040">
                  <a:moveTo>
                    <a:pt x="20776" y="16235"/>
                  </a:moveTo>
                  <a:cubicBezTo>
                    <a:pt x="20776" y="16990"/>
                    <a:pt x="21059" y="17934"/>
                    <a:pt x="20020" y="18879"/>
                  </a:cubicBezTo>
                  <a:cubicBezTo>
                    <a:pt x="20398" y="17651"/>
                    <a:pt x="20587" y="16896"/>
                    <a:pt x="20776" y="16235"/>
                  </a:cubicBezTo>
                  <a:close/>
                  <a:moveTo>
                    <a:pt x="22665" y="18501"/>
                  </a:moveTo>
                  <a:lnTo>
                    <a:pt x="21720" y="21240"/>
                  </a:lnTo>
                  <a:cubicBezTo>
                    <a:pt x="21248" y="20012"/>
                    <a:pt x="21815" y="19162"/>
                    <a:pt x="22665" y="18501"/>
                  </a:cubicBezTo>
                  <a:close/>
                  <a:moveTo>
                    <a:pt x="23987" y="19823"/>
                  </a:moveTo>
                  <a:lnTo>
                    <a:pt x="23987" y="19823"/>
                  </a:lnTo>
                  <a:cubicBezTo>
                    <a:pt x="24837" y="20484"/>
                    <a:pt x="24553" y="20956"/>
                    <a:pt x="24081" y="21523"/>
                  </a:cubicBezTo>
                  <a:cubicBezTo>
                    <a:pt x="23703" y="20956"/>
                    <a:pt x="23798" y="20484"/>
                    <a:pt x="23987" y="19823"/>
                  </a:cubicBezTo>
                  <a:close/>
                  <a:moveTo>
                    <a:pt x="22476" y="21428"/>
                  </a:moveTo>
                  <a:cubicBezTo>
                    <a:pt x="22759" y="21523"/>
                    <a:pt x="22759" y="21806"/>
                    <a:pt x="22665" y="21995"/>
                  </a:cubicBezTo>
                  <a:cubicBezTo>
                    <a:pt x="22665" y="22278"/>
                    <a:pt x="22570" y="22467"/>
                    <a:pt x="22287" y="22467"/>
                  </a:cubicBezTo>
                  <a:cubicBezTo>
                    <a:pt x="22098" y="22373"/>
                    <a:pt x="22003" y="22089"/>
                    <a:pt x="22003" y="21995"/>
                  </a:cubicBezTo>
                  <a:cubicBezTo>
                    <a:pt x="22003" y="21712"/>
                    <a:pt x="22192" y="21523"/>
                    <a:pt x="22476" y="21428"/>
                  </a:cubicBezTo>
                  <a:close/>
                  <a:moveTo>
                    <a:pt x="25781" y="22467"/>
                  </a:moveTo>
                  <a:lnTo>
                    <a:pt x="25781" y="22467"/>
                  </a:lnTo>
                  <a:cubicBezTo>
                    <a:pt x="26442" y="24167"/>
                    <a:pt x="25686" y="25395"/>
                    <a:pt x="25592" y="26717"/>
                  </a:cubicBezTo>
                  <a:lnTo>
                    <a:pt x="25133" y="26625"/>
                  </a:lnTo>
                  <a:lnTo>
                    <a:pt x="25133" y="26625"/>
                  </a:lnTo>
                  <a:cubicBezTo>
                    <a:pt x="25317" y="25333"/>
                    <a:pt x="25504" y="24035"/>
                    <a:pt x="25781" y="22467"/>
                  </a:cubicBezTo>
                  <a:close/>
                  <a:moveTo>
                    <a:pt x="32108" y="25961"/>
                  </a:moveTo>
                  <a:cubicBezTo>
                    <a:pt x="32580" y="26433"/>
                    <a:pt x="32297" y="26811"/>
                    <a:pt x="32108" y="27567"/>
                  </a:cubicBezTo>
                  <a:cubicBezTo>
                    <a:pt x="31636" y="26717"/>
                    <a:pt x="32014" y="26433"/>
                    <a:pt x="32108" y="25961"/>
                  </a:cubicBezTo>
                  <a:close/>
                  <a:moveTo>
                    <a:pt x="30125" y="24828"/>
                  </a:moveTo>
                  <a:cubicBezTo>
                    <a:pt x="30125" y="24828"/>
                    <a:pt x="30125" y="24828"/>
                    <a:pt x="30125" y="24828"/>
                  </a:cubicBezTo>
                  <a:lnTo>
                    <a:pt x="30125" y="24828"/>
                  </a:lnTo>
                  <a:cubicBezTo>
                    <a:pt x="29566" y="26131"/>
                    <a:pt x="27540" y="26609"/>
                    <a:pt x="27844" y="28520"/>
                  </a:cubicBezTo>
                  <a:lnTo>
                    <a:pt x="27844" y="28520"/>
                  </a:lnTo>
                  <a:cubicBezTo>
                    <a:pt x="27403" y="25937"/>
                    <a:pt x="28163" y="24828"/>
                    <a:pt x="30125" y="24828"/>
                  </a:cubicBezTo>
                  <a:close/>
                  <a:moveTo>
                    <a:pt x="30125" y="24828"/>
                  </a:moveTo>
                  <a:lnTo>
                    <a:pt x="30125" y="24828"/>
                  </a:lnTo>
                  <a:cubicBezTo>
                    <a:pt x="31730" y="26245"/>
                    <a:pt x="30597" y="27850"/>
                    <a:pt x="30597" y="29267"/>
                  </a:cubicBezTo>
                  <a:cubicBezTo>
                    <a:pt x="29464" y="27850"/>
                    <a:pt x="30975" y="26245"/>
                    <a:pt x="30125" y="24828"/>
                  </a:cubicBezTo>
                  <a:close/>
                  <a:moveTo>
                    <a:pt x="33392" y="26554"/>
                  </a:moveTo>
                  <a:cubicBezTo>
                    <a:pt x="33480" y="26554"/>
                    <a:pt x="33586" y="26575"/>
                    <a:pt x="33713" y="26622"/>
                  </a:cubicBezTo>
                  <a:cubicBezTo>
                    <a:pt x="34185" y="26811"/>
                    <a:pt x="33997" y="27189"/>
                    <a:pt x="33902" y="27567"/>
                  </a:cubicBezTo>
                  <a:lnTo>
                    <a:pt x="32958" y="31344"/>
                  </a:lnTo>
                  <a:lnTo>
                    <a:pt x="32580" y="31250"/>
                  </a:lnTo>
                  <a:cubicBezTo>
                    <a:pt x="32675" y="29928"/>
                    <a:pt x="32675" y="28605"/>
                    <a:pt x="32863" y="27378"/>
                  </a:cubicBezTo>
                  <a:cubicBezTo>
                    <a:pt x="32942" y="27064"/>
                    <a:pt x="32955" y="26554"/>
                    <a:pt x="33392" y="26554"/>
                  </a:cubicBezTo>
                  <a:close/>
                  <a:moveTo>
                    <a:pt x="52034" y="52025"/>
                  </a:moveTo>
                  <a:lnTo>
                    <a:pt x="52034" y="52025"/>
                  </a:lnTo>
                  <a:cubicBezTo>
                    <a:pt x="52128" y="52686"/>
                    <a:pt x="52128" y="53347"/>
                    <a:pt x="51467" y="53631"/>
                  </a:cubicBezTo>
                  <a:cubicBezTo>
                    <a:pt x="51431" y="53649"/>
                    <a:pt x="51391" y="53656"/>
                    <a:pt x="51351" y="53656"/>
                  </a:cubicBezTo>
                  <a:cubicBezTo>
                    <a:pt x="51180" y="53656"/>
                    <a:pt x="50995" y="53518"/>
                    <a:pt x="50995" y="53442"/>
                  </a:cubicBezTo>
                  <a:cubicBezTo>
                    <a:pt x="50995" y="52781"/>
                    <a:pt x="51750" y="52592"/>
                    <a:pt x="52034" y="52025"/>
                  </a:cubicBezTo>
                  <a:close/>
                  <a:moveTo>
                    <a:pt x="49546" y="54059"/>
                  </a:moveTo>
                  <a:cubicBezTo>
                    <a:pt x="49964" y="54059"/>
                    <a:pt x="50329" y="54232"/>
                    <a:pt x="50806" y="54292"/>
                  </a:cubicBezTo>
                  <a:cubicBezTo>
                    <a:pt x="50455" y="54467"/>
                    <a:pt x="50165" y="54541"/>
                    <a:pt x="49870" y="54541"/>
                  </a:cubicBezTo>
                  <a:cubicBezTo>
                    <a:pt x="49530" y="54541"/>
                    <a:pt x="49183" y="54443"/>
                    <a:pt x="48728" y="54292"/>
                  </a:cubicBezTo>
                  <a:cubicBezTo>
                    <a:pt x="49041" y="54118"/>
                    <a:pt x="49303" y="54059"/>
                    <a:pt x="49546" y="54059"/>
                  </a:cubicBezTo>
                  <a:close/>
                  <a:moveTo>
                    <a:pt x="51656" y="57975"/>
                  </a:moveTo>
                  <a:lnTo>
                    <a:pt x="51656" y="58163"/>
                  </a:lnTo>
                  <a:lnTo>
                    <a:pt x="48728" y="58163"/>
                  </a:lnTo>
                  <a:lnTo>
                    <a:pt x="48728" y="57975"/>
                  </a:lnTo>
                  <a:close/>
                  <a:moveTo>
                    <a:pt x="50120" y="59411"/>
                  </a:moveTo>
                  <a:cubicBezTo>
                    <a:pt x="50766" y="59411"/>
                    <a:pt x="51414" y="59571"/>
                    <a:pt x="52034" y="59674"/>
                  </a:cubicBezTo>
                  <a:cubicBezTo>
                    <a:pt x="50900" y="59769"/>
                    <a:pt x="49767" y="59863"/>
                    <a:pt x="48539" y="59863"/>
                  </a:cubicBezTo>
                  <a:cubicBezTo>
                    <a:pt x="49053" y="59521"/>
                    <a:pt x="49586" y="59411"/>
                    <a:pt x="50120" y="59411"/>
                  </a:cubicBezTo>
                  <a:close/>
                  <a:moveTo>
                    <a:pt x="68973" y="61256"/>
                  </a:moveTo>
                  <a:cubicBezTo>
                    <a:pt x="69268" y="61256"/>
                    <a:pt x="69551" y="61327"/>
                    <a:pt x="69787" y="61469"/>
                  </a:cubicBezTo>
                  <a:lnTo>
                    <a:pt x="68087" y="61469"/>
                  </a:lnTo>
                  <a:cubicBezTo>
                    <a:pt x="68371" y="61327"/>
                    <a:pt x="68678" y="61256"/>
                    <a:pt x="68973" y="61256"/>
                  </a:cubicBezTo>
                  <a:close/>
                  <a:moveTo>
                    <a:pt x="76492" y="61280"/>
                  </a:moveTo>
                  <a:lnTo>
                    <a:pt x="76492" y="61469"/>
                  </a:lnTo>
                  <a:lnTo>
                    <a:pt x="74792" y="61469"/>
                  </a:lnTo>
                  <a:lnTo>
                    <a:pt x="74792" y="61280"/>
                  </a:lnTo>
                  <a:close/>
                  <a:moveTo>
                    <a:pt x="52506" y="61752"/>
                  </a:moveTo>
                  <a:cubicBezTo>
                    <a:pt x="52114" y="62104"/>
                    <a:pt x="51706" y="62213"/>
                    <a:pt x="51296" y="62213"/>
                  </a:cubicBezTo>
                  <a:cubicBezTo>
                    <a:pt x="50716" y="62213"/>
                    <a:pt x="50131" y="61996"/>
                    <a:pt x="49578" y="61941"/>
                  </a:cubicBezTo>
                  <a:cubicBezTo>
                    <a:pt x="50523" y="61941"/>
                    <a:pt x="51561" y="61846"/>
                    <a:pt x="52506" y="61752"/>
                  </a:cubicBezTo>
                  <a:close/>
                  <a:moveTo>
                    <a:pt x="67710" y="62413"/>
                  </a:moveTo>
                  <a:cubicBezTo>
                    <a:pt x="67365" y="62585"/>
                    <a:pt x="67056" y="62862"/>
                    <a:pt x="66654" y="62862"/>
                  </a:cubicBezTo>
                  <a:cubicBezTo>
                    <a:pt x="66395" y="62862"/>
                    <a:pt x="66097" y="62746"/>
                    <a:pt x="65727" y="62413"/>
                  </a:cubicBezTo>
                  <a:close/>
                  <a:moveTo>
                    <a:pt x="65117" y="63521"/>
                  </a:moveTo>
                  <a:cubicBezTo>
                    <a:pt x="65320" y="63521"/>
                    <a:pt x="65461" y="63675"/>
                    <a:pt x="65538" y="63830"/>
                  </a:cubicBezTo>
                  <a:cubicBezTo>
                    <a:pt x="65538" y="63924"/>
                    <a:pt x="65349" y="64113"/>
                    <a:pt x="65160" y="64113"/>
                  </a:cubicBezTo>
                  <a:cubicBezTo>
                    <a:pt x="65097" y="64144"/>
                    <a:pt x="65024" y="64165"/>
                    <a:pt x="64950" y="64165"/>
                  </a:cubicBezTo>
                  <a:cubicBezTo>
                    <a:pt x="64803" y="64165"/>
                    <a:pt x="64656" y="64081"/>
                    <a:pt x="64593" y="63830"/>
                  </a:cubicBezTo>
                  <a:cubicBezTo>
                    <a:pt x="64688" y="63735"/>
                    <a:pt x="64782" y="63546"/>
                    <a:pt x="64971" y="63546"/>
                  </a:cubicBezTo>
                  <a:cubicBezTo>
                    <a:pt x="65023" y="63529"/>
                    <a:pt x="65072" y="63521"/>
                    <a:pt x="65117" y="63521"/>
                  </a:cubicBezTo>
                  <a:close/>
                  <a:moveTo>
                    <a:pt x="91658" y="66036"/>
                  </a:moveTo>
                  <a:cubicBezTo>
                    <a:pt x="92095" y="66036"/>
                    <a:pt x="92475" y="66133"/>
                    <a:pt x="92829" y="66285"/>
                  </a:cubicBezTo>
                  <a:lnTo>
                    <a:pt x="90374" y="66285"/>
                  </a:lnTo>
                  <a:cubicBezTo>
                    <a:pt x="90857" y="66109"/>
                    <a:pt x="91278" y="66036"/>
                    <a:pt x="91658" y="66036"/>
                  </a:cubicBezTo>
                  <a:close/>
                  <a:moveTo>
                    <a:pt x="91009" y="67507"/>
                  </a:moveTo>
                  <a:cubicBezTo>
                    <a:pt x="91226" y="67507"/>
                    <a:pt x="91460" y="67529"/>
                    <a:pt x="91717" y="67529"/>
                  </a:cubicBezTo>
                  <a:cubicBezTo>
                    <a:pt x="91832" y="67529"/>
                    <a:pt x="91950" y="67525"/>
                    <a:pt x="92074" y="67512"/>
                  </a:cubicBezTo>
                  <a:lnTo>
                    <a:pt x="92074" y="67512"/>
                  </a:lnTo>
                  <a:cubicBezTo>
                    <a:pt x="91787" y="67871"/>
                    <a:pt x="91486" y="67957"/>
                    <a:pt x="91193" y="67957"/>
                  </a:cubicBezTo>
                  <a:cubicBezTo>
                    <a:pt x="90921" y="67957"/>
                    <a:pt x="90656" y="67884"/>
                    <a:pt x="90413" y="67884"/>
                  </a:cubicBezTo>
                  <a:cubicBezTo>
                    <a:pt x="90227" y="67884"/>
                    <a:pt x="90054" y="67927"/>
                    <a:pt x="89902" y="68079"/>
                  </a:cubicBezTo>
                  <a:cubicBezTo>
                    <a:pt x="90228" y="67590"/>
                    <a:pt x="90585" y="67507"/>
                    <a:pt x="91009" y="67507"/>
                  </a:cubicBezTo>
                  <a:close/>
                  <a:moveTo>
                    <a:pt x="6988" y="43148"/>
                  </a:moveTo>
                  <a:cubicBezTo>
                    <a:pt x="7272" y="44848"/>
                    <a:pt x="7555" y="46359"/>
                    <a:pt x="7933" y="47776"/>
                  </a:cubicBezTo>
                  <a:cubicBezTo>
                    <a:pt x="9066" y="51742"/>
                    <a:pt x="11332" y="54575"/>
                    <a:pt x="14543" y="56936"/>
                  </a:cubicBezTo>
                  <a:cubicBezTo>
                    <a:pt x="15299" y="57408"/>
                    <a:pt x="15299" y="57975"/>
                    <a:pt x="15393" y="58919"/>
                  </a:cubicBezTo>
                  <a:cubicBezTo>
                    <a:pt x="15488" y="60808"/>
                    <a:pt x="16149" y="62791"/>
                    <a:pt x="17565" y="64396"/>
                  </a:cubicBezTo>
                  <a:cubicBezTo>
                    <a:pt x="19737" y="66946"/>
                    <a:pt x="22287" y="68835"/>
                    <a:pt x="25781" y="70251"/>
                  </a:cubicBezTo>
                  <a:cubicBezTo>
                    <a:pt x="23488" y="70868"/>
                    <a:pt x="21287" y="71147"/>
                    <a:pt x="19154" y="71147"/>
                  </a:cubicBezTo>
                  <a:cubicBezTo>
                    <a:pt x="14435" y="71147"/>
                    <a:pt x="10053" y="69783"/>
                    <a:pt x="5761" y="67701"/>
                  </a:cubicBezTo>
                  <a:cubicBezTo>
                    <a:pt x="4628" y="67040"/>
                    <a:pt x="3778" y="65813"/>
                    <a:pt x="2361" y="65529"/>
                  </a:cubicBezTo>
                  <a:cubicBezTo>
                    <a:pt x="1606" y="65340"/>
                    <a:pt x="1889" y="64491"/>
                    <a:pt x="1795" y="63924"/>
                  </a:cubicBezTo>
                  <a:cubicBezTo>
                    <a:pt x="1417" y="58258"/>
                    <a:pt x="3683" y="48720"/>
                    <a:pt x="6988" y="43148"/>
                  </a:cubicBezTo>
                  <a:close/>
                  <a:moveTo>
                    <a:pt x="90374" y="70629"/>
                  </a:moveTo>
                  <a:lnTo>
                    <a:pt x="90374" y="70629"/>
                  </a:lnTo>
                  <a:cubicBezTo>
                    <a:pt x="90083" y="71211"/>
                    <a:pt x="89763" y="71373"/>
                    <a:pt x="89437" y="71373"/>
                  </a:cubicBezTo>
                  <a:cubicBezTo>
                    <a:pt x="89033" y="71373"/>
                    <a:pt x="88618" y="71124"/>
                    <a:pt x="88235" y="71124"/>
                  </a:cubicBezTo>
                  <a:cubicBezTo>
                    <a:pt x="88127" y="71124"/>
                    <a:pt x="88021" y="71144"/>
                    <a:pt x="87919" y="71195"/>
                  </a:cubicBezTo>
                  <a:cubicBezTo>
                    <a:pt x="88674" y="70629"/>
                    <a:pt x="89430" y="70912"/>
                    <a:pt x="90374" y="70629"/>
                  </a:cubicBezTo>
                  <a:close/>
                  <a:moveTo>
                    <a:pt x="88863" y="71856"/>
                  </a:moveTo>
                  <a:lnTo>
                    <a:pt x="88863" y="71856"/>
                  </a:lnTo>
                  <a:cubicBezTo>
                    <a:pt x="88796" y="72919"/>
                    <a:pt x="88356" y="73188"/>
                    <a:pt x="87641" y="73188"/>
                  </a:cubicBezTo>
                  <a:cubicBezTo>
                    <a:pt x="87339" y="73188"/>
                    <a:pt x="86989" y="73140"/>
                    <a:pt x="86596" y="73084"/>
                  </a:cubicBezTo>
                  <a:cubicBezTo>
                    <a:pt x="87446" y="72612"/>
                    <a:pt x="88107" y="72329"/>
                    <a:pt x="88863" y="71856"/>
                  </a:cubicBezTo>
                  <a:close/>
                  <a:moveTo>
                    <a:pt x="85935" y="74595"/>
                  </a:moveTo>
                  <a:cubicBezTo>
                    <a:pt x="86030" y="74595"/>
                    <a:pt x="86219" y="74689"/>
                    <a:pt x="86313" y="74784"/>
                  </a:cubicBezTo>
                  <a:lnTo>
                    <a:pt x="85841" y="75162"/>
                  </a:lnTo>
                  <a:cubicBezTo>
                    <a:pt x="85765" y="75187"/>
                    <a:pt x="85696" y="75199"/>
                    <a:pt x="85637" y="75199"/>
                  </a:cubicBezTo>
                  <a:cubicBezTo>
                    <a:pt x="85477" y="75199"/>
                    <a:pt x="85394" y="75111"/>
                    <a:pt x="85463" y="74973"/>
                  </a:cubicBezTo>
                  <a:cubicBezTo>
                    <a:pt x="85463" y="74784"/>
                    <a:pt x="85747" y="74689"/>
                    <a:pt x="85935" y="74595"/>
                  </a:cubicBezTo>
                  <a:close/>
                  <a:moveTo>
                    <a:pt x="18568" y="83443"/>
                  </a:moveTo>
                  <a:cubicBezTo>
                    <a:pt x="18721" y="83443"/>
                    <a:pt x="18914" y="83566"/>
                    <a:pt x="19076" y="83566"/>
                  </a:cubicBezTo>
                  <a:cubicBezTo>
                    <a:pt x="19265" y="83566"/>
                    <a:pt x="19359" y="83755"/>
                    <a:pt x="19454" y="83850"/>
                  </a:cubicBezTo>
                  <a:lnTo>
                    <a:pt x="19359" y="84133"/>
                  </a:lnTo>
                  <a:cubicBezTo>
                    <a:pt x="18982" y="84038"/>
                    <a:pt x="18321" y="83850"/>
                    <a:pt x="18321" y="83755"/>
                  </a:cubicBezTo>
                  <a:cubicBezTo>
                    <a:pt x="18361" y="83512"/>
                    <a:pt x="18454" y="83443"/>
                    <a:pt x="18568" y="83443"/>
                  </a:cubicBezTo>
                  <a:close/>
                  <a:moveTo>
                    <a:pt x="21342" y="84605"/>
                  </a:moveTo>
                  <a:lnTo>
                    <a:pt x="21342" y="84605"/>
                  </a:lnTo>
                  <a:cubicBezTo>
                    <a:pt x="20739" y="85410"/>
                    <a:pt x="20231" y="85643"/>
                    <a:pt x="19615" y="85643"/>
                  </a:cubicBezTo>
                  <a:cubicBezTo>
                    <a:pt x="19363" y="85643"/>
                    <a:pt x="19094" y="85604"/>
                    <a:pt x="18793" y="85549"/>
                  </a:cubicBezTo>
                  <a:cubicBezTo>
                    <a:pt x="19643" y="85266"/>
                    <a:pt x="20304" y="84983"/>
                    <a:pt x="21342" y="84605"/>
                  </a:cubicBezTo>
                  <a:close/>
                  <a:moveTo>
                    <a:pt x="10809" y="85395"/>
                  </a:moveTo>
                  <a:cubicBezTo>
                    <a:pt x="10973" y="85395"/>
                    <a:pt x="11146" y="85414"/>
                    <a:pt x="11332" y="85455"/>
                  </a:cubicBezTo>
                  <a:cubicBezTo>
                    <a:pt x="10833" y="85741"/>
                    <a:pt x="10387" y="86026"/>
                    <a:pt x="9791" y="86026"/>
                  </a:cubicBezTo>
                  <a:cubicBezTo>
                    <a:pt x="9599" y="86026"/>
                    <a:pt x="9391" y="85996"/>
                    <a:pt x="9160" y="85927"/>
                  </a:cubicBezTo>
                  <a:cubicBezTo>
                    <a:pt x="9750" y="85632"/>
                    <a:pt x="10225" y="85395"/>
                    <a:pt x="10809" y="85395"/>
                  </a:cubicBezTo>
                  <a:close/>
                  <a:moveTo>
                    <a:pt x="15865" y="88288"/>
                  </a:moveTo>
                  <a:cubicBezTo>
                    <a:pt x="16621" y="88477"/>
                    <a:pt x="15960" y="89044"/>
                    <a:pt x="16054" y="89421"/>
                  </a:cubicBezTo>
                  <a:cubicBezTo>
                    <a:pt x="16054" y="89610"/>
                    <a:pt x="16054" y="89893"/>
                    <a:pt x="16054" y="90082"/>
                  </a:cubicBezTo>
                  <a:cubicBezTo>
                    <a:pt x="15865" y="89893"/>
                    <a:pt x="15676" y="89610"/>
                    <a:pt x="15393" y="89516"/>
                  </a:cubicBezTo>
                  <a:cubicBezTo>
                    <a:pt x="15015" y="89232"/>
                    <a:pt x="14354" y="89232"/>
                    <a:pt x="14732" y="88666"/>
                  </a:cubicBezTo>
                  <a:cubicBezTo>
                    <a:pt x="14826" y="88382"/>
                    <a:pt x="15488" y="88288"/>
                    <a:pt x="15865" y="88288"/>
                  </a:cubicBezTo>
                  <a:close/>
                  <a:moveTo>
                    <a:pt x="22759" y="89799"/>
                  </a:moveTo>
                  <a:cubicBezTo>
                    <a:pt x="22853" y="89988"/>
                    <a:pt x="23042" y="90177"/>
                    <a:pt x="23042" y="90271"/>
                  </a:cubicBezTo>
                  <a:cubicBezTo>
                    <a:pt x="23042" y="90366"/>
                    <a:pt x="22853" y="90460"/>
                    <a:pt x="22759" y="90649"/>
                  </a:cubicBezTo>
                  <a:cubicBezTo>
                    <a:pt x="22665" y="90460"/>
                    <a:pt x="22476" y="90366"/>
                    <a:pt x="22476" y="90271"/>
                  </a:cubicBezTo>
                  <a:cubicBezTo>
                    <a:pt x="22476" y="90177"/>
                    <a:pt x="22570" y="89988"/>
                    <a:pt x="22759" y="89799"/>
                  </a:cubicBezTo>
                  <a:close/>
                  <a:moveTo>
                    <a:pt x="19754" y="87423"/>
                  </a:moveTo>
                  <a:cubicBezTo>
                    <a:pt x="20017" y="87423"/>
                    <a:pt x="20228" y="87589"/>
                    <a:pt x="20304" y="88194"/>
                  </a:cubicBezTo>
                  <a:cubicBezTo>
                    <a:pt x="20383" y="88593"/>
                    <a:pt x="20328" y="88992"/>
                    <a:pt x="19910" y="88992"/>
                  </a:cubicBezTo>
                  <a:cubicBezTo>
                    <a:pt x="19834" y="88992"/>
                    <a:pt x="19745" y="88978"/>
                    <a:pt x="19643" y="88949"/>
                  </a:cubicBezTo>
                  <a:cubicBezTo>
                    <a:pt x="19488" y="88907"/>
                    <a:pt x="19357" y="88888"/>
                    <a:pt x="19244" y="88888"/>
                  </a:cubicBezTo>
                  <a:cubicBezTo>
                    <a:pt x="18596" y="88888"/>
                    <a:pt x="18548" y="89519"/>
                    <a:pt x="18226" y="90082"/>
                  </a:cubicBezTo>
                  <a:cubicBezTo>
                    <a:pt x="19073" y="89777"/>
                    <a:pt x="19726" y="89618"/>
                    <a:pt x="20206" y="89618"/>
                  </a:cubicBezTo>
                  <a:cubicBezTo>
                    <a:pt x="21063" y="89618"/>
                    <a:pt x="21369" y="90126"/>
                    <a:pt x="21248" y="91216"/>
                  </a:cubicBezTo>
                  <a:cubicBezTo>
                    <a:pt x="21531" y="91216"/>
                    <a:pt x="21720" y="91310"/>
                    <a:pt x="22003" y="91310"/>
                  </a:cubicBezTo>
                  <a:cubicBezTo>
                    <a:pt x="21610" y="91703"/>
                    <a:pt x="21217" y="91900"/>
                    <a:pt x="20768" y="91900"/>
                  </a:cubicBezTo>
                  <a:cubicBezTo>
                    <a:pt x="20679" y="91900"/>
                    <a:pt x="20587" y="91892"/>
                    <a:pt x="20493" y="91877"/>
                  </a:cubicBezTo>
                  <a:cubicBezTo>
                    <a:pt x="20493" y="91877"/>
                    <a:pt x="20398" y="91782"/>
                    <a:pt x="20398" y="91782"/>
                  </a:cubicBezTo>
                  <a:cubicBezTo>
                    <a:pt x="20398" y="91688"/>
                    <a:pt x="20493" y="91593"/>
                    <a:pt x="20493" y="91593"/>
                  </a:cubicBezTo>
                  <a:cubicBezTo>
                    <a:pt x="20162" y="90791"/>
                    <a:pt x="19643" y="90531"/>
                    <a:pt x="19100" y="90531"/>
                  </a:cubicBezTo>
                  <a:cubicBezTo>
                    <a:pt x="18557" y="90531"/>
                    <a:pt x="17990" y="90791"/>
                    <a:pt x="17565" y="91027"/>
                  </a:cubicBezTo>
                  <a:cubicBezTo>
                    <a:pt x="17205" y="91232"/>
                    <a:pt x="16943" y="91319"/>
                    <a:pt x="16748" y="91319"/>
                  </a:cubicBezTo>
                  <a:cubicBezTo>
                    <a:pt x="16229" y="91319"/>
                    <a:pt x="16192" y="90701"/>
                    <a:pt x="16054" y="90082"/>
                  </a:cubicBezTo>
                  <a:lnTo>
                    <a:pt x="16054" y="90082"/>
                  </a:lnTo>
                  <a:cubicBezTo>
                    <a:pt x="16431" y="90244"/>
                    <a:pt x="16723" y="90313"/>
                    <a:pt x="16948" y="90313"/>
                  </a:cubicBezTo>
                  <a:cubicBezTo>
                    <a:pt x="17907" y="90313"/>
                    <a:pt x="17660" y="89053"/>
                    <a:pt x="17660" y="88288"/>
                  </a:cubicBezTo>
                  <a:cubicBezTo>
                    <a:pt x="17660" y="87745"/>
                    <a:pt x="17806" y="87543"/>
                    <a:pt x="18099" y="87543"/>
                  </a:cubicBezTo>
                  <a:cubicBezTo>
                    <a:pt x="18214" y="87543"/>
                    <a:pt x="18350" y="87574"/>
                    <a:pt x="18509" y="87627"/>
                  </a:cubicBezTo>
                  <a:cubicBezTo>
                    <a:pt x="18572" y="87658"/>
                    <a:pt x="18641" y="87671"/>
                    <a:pt x="18714" y="87671"/>
                  </a:cubicBezTo>
                  <a:cubicBezTo>
                    <a:pt x="19034" y="87671"/>
                    <a:pt x="19432" y="87423"/>
                    <a:pt x="19754" y="87423"/>
                  </a:cubicBezTo>
                  <a:close/>
                  <a:moveTo>
                    <a:pt x="25653" y="91386"/>
                  </a:moveTo>
                  <a:cubicBezTo>
                    <a:pt x="26034" y="91386"/>
                    <a:pt x="26548" y="91665"/>
                    <a:pt x="26631" y="92160"/>
                  </a:cubicBezTo>
                  <a:cubicBezTo>
                    <a:pt x="26725" y="92726"/>
                    <a:pt x="26536" y="93293"/>
                    <a:pt x="26347" y="93860"/>
                  </a:cubicBezTo>
                  <a:cubicBezTo>
                    <a:pt x="26253" y="93954"/>
                    <a:pt x="25875" y="94049"/>
                    <a:pt x="25686" y="94049"/>
                  </a:cubicBezTo>
                  <a:cubicBezTo>
                    <a:pt x="25592" y="94049"/>
                    <a:pt x="25403" y="93765"/>
                    <a:pt x="25498" y="93576"/>
                  </a:cubicBezTo>
                  <a:cubicBezTo>
                    <a:pt x="25592" y="93199"/>
                    <a:pt x="25781" y="92726"/>
                    <a:pt x="25970" y="92160"/>
                  </a:cubicBezTo>
                  <a:lnTo>
                    <a:pt x="25970" y="92160"/>
                  </a:lnTo>
                  <a:cubicBezTo>
                    <a:pt x="24931" y="92254"/>
                    <a:pt x="23987" y="92443"/>
                    <a:pt x="22853" y="92632"/>
                  </a:cubicBezTo>
                  <a:lnTo>
                    <a:pt x="22853" y="92538"/>
                  </a:lnTo>
                  <a:cubicBezTo>
                    <a:pt x="23514" y="91499"/>
                    <a:pt x="24648" y="91593"/>
                    <a:pt x="25498" y="91404"/>
                  </a:cubicBezTo>
                  <a:cubicBezTo>
                    <a:pt x="25546" y="91392"/>
                    <a:pt x="25598" y="91386"/>
                    <a:pt x="25653" y="91386"/>
                  </a:cubicBezTo>
                  <a:close/>
                  <a:moveTo>
                    <a:pt x="24385" y="93004"/>
                  </a:moveTo>
                  <a:cubicBezTo>
                    <a:pt x="24440" y="93004"/>
                    <a:pt x="24496" y="93006"/>
                    <a:pt x="24553" y="93010"/>
                  </a:cubicBezTo>
                  <a:cubicBezTo>
                    <a:pt x="23766" y="93797"/>
                    <a:pt x="23045" y="94190"/>
                    <a:pt x="22116" y="94190"/>
                  </a:cubicBezTo>
                  <a:cubicBezTo>
                    <a:pt x="21930" y="94190"/>
                    <a:pt x="21736" y="94174"/>
                    <a:pt x="21531" y="94143"/>
                  </a:cubicBezTo>
                  <a:cubicBezTo>
                    <a:pt x="22525" y="93962"/>
                    <a:pt x="23173" y="93004"/>
                    <a:pt x="24385" y="93004"/>
                  </a:cubicBezTo>
                  <a:close/>
                  <a:moveTo>
                    <a:pt x="28689" y="94158"/>
                  </a:moveTo>
                  <a:cubicBezTo>
                    <a:pt x="28970" y="94158"/>
                    <a:pt x="29287" y="94210"/>
                    <a:pt x="29653" y="94332"/>
                  </a:cubicBezTo>
                  <a:cubicBezTo>
                    <a:pt x="28331" y="94710"/>
                    <a:pt x="27386" y="95087"/>
                    <a:pt x="26536" y="95371"/>
                  </a:cubicBezTo>
                  <a:cubicBezTo>
                    <a:pt x="27129" y="94852"/>
                    <a:pt x="27664" y="94158"/>
                    <a:pt x="28689" y="94158"/>
                  </a:cubicBezTo>
                  <a:close/>
                  <a:moveTo>
                    <a:pt x="28555" y="95730"/>
                  </a:moveTo>
                  <a:cubicBezTo>
                    <a:pt x="28735" y="95730"/>
                    <a:pt x="28939" y="95774"/>
                    <a:pt x="29180" y="95843"/>
                  </a:cubicBezTo>
                  <a:cubicBezTo>
                    <a:pt x="28815" y="96062"/>
                    <a:pt x="28506" y="96282"/>
                    <a:pt x="28122" y="96282"/>
                  </a:cubicBezTo>
                  <a:cubicBezTo>
                    <a:pt x="28010" y="96282"/>
                    <a:pt x="27892" y="96263"/>
                    <a:pt x="27764" y="96221"/>
                  </a:cubicBezTo>
                  <a:cubicBezTo>
                    <a:pt x="28003" y="95861"/>
                    <a:pt x="28243" y="95730"/>
                    <a:pt x="28555" y="95730"/>
                  </a:cubicBezTo>
                  <a:close/>
                  <a:moveTo>
                    <a:pt x="32302" y="96110"/>
                  </a:moveTo>
                  <a:cubicBezTo>
                    <a:pt x="32843" y="96110"/>
                    <a:pt x="32617" y="96638"/>
                    <a:pt x="32391" y="97165"/>
                  </a:cubicBezTo>
                  <a:cubicBezTo>
                    <a:pt x="32554" y="97348"/>
                    <a:pt x="32722" y="97413"/>
                    <a:pt x="32892" y="97413"/>
                  </a:cubicBezTo>
                  <a:cubicBezTo>
                    <a:pt x="33298" y="97413"/>
                    <a:pt x="33718" y="97044"/>
                    <a:pt x="34127" y="97044"/>
                  </a:cubicBezTo>
                  <a:cubicBezTo>
                    <a:pt x="34340" y="97044"/>
                    <a:pt x="34549" y="97144"/>
                    <a:pt x="34752" y="97448"/>
                  </a:cubicBezTo>
                  <a:cubicBezTo>
                    <a:pt x="33619" y="97920"/>
                    <a:pt x="32580" y="98581"/>
                    <a:pt x="31164" y="98676"/>
                  </a:cubicBezTo>
                  <a:cubicBezTo>
                    <a:pt x="31636" y="98109"/>
                    <a:pt x="32014" y="97637"/>
                    <a:pt x="32391" y="97165"/>
                  </a:cubicBezTo>
                  <a:cubicBezTo>
                    <a:pt x="32105" y="97087"/>
                    <a:pt x="31834" y="97052"/>
                    <a:pt x="31572" y="97052"/>
                  </a:cubicBezTo>
                  <a:cubicBezTo>
                    <a:pt x="30885" y="97052"/>
                    <a:pt x="30269" y="97295"/>
                    <a:pt x="29653" y="97637"/>
                  </a:cubicBezTo>
                  <a:cubicBezTo>
                    <a:pt x="29322" y="97779"/>
                    <a:pt x="29015" y="97897"/>
                    <a:pt x="28697" y="97897"/>
                  </a:cubicBezTo>
                  <a:cubicBezTo>
                    <a:pt x="28378" y="97897"/>
                    <a:pt x="28047" y="97779"/>
                    <a:pt x="27670" y="97448"/>
                  </a:cubicBezTo>
                  <a:cubicBezTo>
                    <a:pt x="29180" y="96976"/>
                    <a:pt x="30503" y="96598"/>
                    <a:pt x="31730" y="96221"/>
                  </a:cubicBezTo>
                  <a:cubicBezTo>
                    <a:pt x="31979" y="96144"/>
                    <a:pt x="32165" y="96110"/>
                    <a:pt x="32302" y="96110"/>
                  </a:cubicBezTo>
                  <a:close/>
                  <a:moveTo>
                    <a:pt x="37585" y="97354"/>
                  </a:moveTo>
                  <a:cubicBezTo>
                    <a:pt x="36641" y="98581"/>
                    <a:pt x="35602" y="98770"/>
                    <a:pt x="34658" y="99054"/>
                  </a:cubicBezTo>
                  <a:lnTo>
                    <a:pt x="34469" y="98581"/>
                  </a:lnTo>
                  <a:cubicBezTo>
                    <a:pt x="35413" y="98204"/>
                    <a:pt x="36263" y="97920"/>
                    <a:pt x="37585" y="97354"/>
                  </a:cubicBezTo>
                  <a:close/>
                  <a:moveTo>
                    <a:pt x="39068" y="98003"/>
                  </a:moveTo>
                  <a:cubicBezTo>
                    <a:pt x="39314" y="98003"/>
                    <a:pt x="39602" y="98062"/>
                    <a:pt x="39946" y="98204"/>
                  </a:cubicBezTo>
                  <a:cubicBezTo>
                    <a:pt x="39127" y="98777"/>
                    <a:pt x="38521" y="99279"/>
                    <a:pt x="37697" y="99279"/>
                  </a:cubicBezTo>
                  <a:cubicBezTo>
                    <a:pt x="37571" y="99279"/>
                    <a:pt x="37440" y="99267"/>
                    <a:pt x="37302" y="99242"/>
                  </a:cubicBezTo>
                  <a:cubicBezTo>
                    <a:pt x="37821" y="98797"/>
                    <a:pt x="38166" y="98003"/>
                    <a:pt x="39068" y="98003"/>
                  </a:cubicBezTo>
                  <a:close/>
                  <a:moveTo>
                    <a:pt x="15619" y="1"/>
                  </a:moveTo>
                  <a:cubicBezTo>
                    <a:pt x="15524" y="1"/>
                    <a:pt x="15417" y="27"/>
                    <a:pt x="15299" y="86"/>
                  </a:cubicBezTo>
                  <a:cubicBezTo>
                    <a:pt x="14732" y="275"/>
                    <a:pt x="14921" y="842"/>
                    <a:pt x="15015" y="1219"/>
                  </a:cubicBezTo>
                  <a:cubicBezTo>
                    <a:pt x="15771" y="3864"/>
                    <a:pt x="16715" y="6508"/>
                    <a:pt x="17187" y="9152"/>
                  </a:cubicBezTo>
                  <a:cubicBezTo>
                    <a:pt x="17660" y="11607"/>
                    <a:pt x="18982" y="14063"/>
                    <a:pt x="17943" y="16612"/>
                  </a:cubicBezTo>
                  <a:cubicBezTo>
                    <a:pt x="17863" y="16851"/>
                    <a:pt x="17918" y="17222"/>
                    <a:pt x="18217" y="17222"/>
                  </a:cubicBezTo>
                  <a:cubicBezTo>
                    <a:pt x="18274" y="17222"/>
                    <a:pt x="18340" y="17209"/>
                    <a:pt x="18415" y="17179"/>
                  </a:cubicBezTo>
                  <a:cubicBezTo>
                    <a:pt x="18622" y="17041"/>
                    <a:pt x="18762" y="16987"/>
                    <a:pt x="18855" y="16987"/>
                  </a:cubicBezTo>
                  <a:cubicBezTo>
                    <a:pt x="19144" y="16987"/>
                    <a:pt x="18982" y="17508"/>
                    <a:pt x="18982" y="17651"/>
                  </a:cubicBezTo>
                  <a:cubicBezTo>
                    <a:pt x="19359" y="19823"/>
                    <a:pt x="20209" y="21712"/>
                    <a:pt x="21437" y="23506"/>
                  </a:cubicBezTo>
                  <a:cubicBezTo>
                    <a:pt x="22192" y="24545"/>
                    <a:pt x="22665" y="25867"/>
                    <a:pt x="23514" y="26906"/>
                  </a:cubicBezTo>
                  <a:cubicBezTo>
                    <a:pt x="26064" y="30022"/>
                    <a:pt x="29653" y="31627"/>
                    <a:pt x="33241" y="33611"/>
                  </a:cubicBezTo>
                  <a:cubicBezTo>
                    <a:pt x="30125" y="34177"/>
                    <a:pt x="27197" y="34933"/>
                    <a:pt x="24648" y="36632"/>
                  </a:cubicBezTo>
                  <a:cubicBezTo>
                    <a:pt x="22192" y="38238"/>
                    <a:pt x="19737" y="39938"/>
                    <a:pt x="18226" y="42582"/>
                  </a:cubicBezTo>
                  <a:cubicBezTo>
                    <a:pt x="16432" y="45509"/>
                    <a:pt x="15110" y="48720"/>
                    <a:pt x="14638" y="52214"/>
                  </a:cubicBezTo>
                  <a:cubicBezTo>
                    <a:pt x="14543" y="52686"/>
                    <a:pt x="14543" y="53158"/>
                    <a:pt x="14543" y="53631"/>
                  </a:cubicBezTo>
                  <a:cubicBezTo>
                    <a:pt x="14638" y="54103"/>
                    <a:pt x="14826" y="54764"/>
                    <a:pt x="15393" y="54764"/>
                  </a:cubicBezTo>
                  <a:cubicBezTo>
                    <a:pt x="16149" y="54764"/>
                    <a:pt x="15960" y="54103"/>
                    <a:pt x="15960" y="53631"/>
                  </a:cubicBezTo>
                  <a:cubicBezTo>
                    <a:pt x="15960" y="51931"/>
                    <a:pt x="16243" y="50420"/>
                    <a:pt x="16715" y="48814"/>
                  </a:cubicBezTo>
                  <a:cubicBezTo>
                    <a:pt x="18132" y="44376"/>
                    <a:pt x="20681" y="40693"/>
                    <a:pt x="24459" y="38332"/>
                  </a:cubicBezTo>
                  <a:cubicBezTo>
                    <a:pt x="27649" y="36338"/>
                    <a:pt x="31243" y="35085"/>
                    <a:pt x="35071" y="35085"/>
                  </a:cubicBezTo>
                  <a:cubicBezTo>
                    <a:pt x="35776" y="35085"/>
                    <a:pt x="36488" y="35128"/>
                    <a:pt x="37207" y="35216"/>
                  </a:cubicBezTo>
                  <a:cubicBezTo>
                    <a:pt x="40418" y="35594"/>
                    <a:pt x="43629" y="35310"/>
                    <a:pt x="47217" y="36066"/>
                  </a:cubicBezTo>
                  <a:cubicBezTo>
                    <a:pt x="45140" y="37105"/>
                    <a:pt x="45140" y="38993"/>
                    <a:pt x="44668" y="40504"/>
                  </a:cubicBezTo>
                  <a:cubicBezTo>
                    <a:pt x="42118" y="49287"/>
                    <a:pt x="36924" y="55425"/>
                    <a:pt x="27575" y="57408"/>
                  </a:cubicBezTo>
                  <a:cubicBezTo>
                    <a:pt x="25760" y="57775"/>
                    <a:pt x="24123" y="57965"/>
                    <a:pt x="22633" y="57965"/>
                  </a:cubicBezTo>
                  <a:cubicBezTo>
                    <a:pt x="17613" y="57965"/>
                    <a:pt x="14267" y="55814"/>
                    <a:pt x="11427" y="51081"/>
                  </a:cubicBezTo>
                  <a:cubicBezTo>
                    <a:pt x="9633" y="48153"/>
                    <a:pt x="8688" y="45037"/>
                    <a:pt x="8688" y="41543"/>
                  </a:cubicBezTo>
                  <a:cubicBezTo>
                    <a:pt x="8688" y="40882"/>
                    <a:pt x="9444" y="39938"/>
                    <a:pt x="8688" y="39560"/>
                  </a:cubicBezTo>
                  <a:cubicBezTo>
                    <a:pt x="8595" y="39518"/>
                    <a:pt x="8510" y="39500"/>
                    <a:pt x="8433" y="39500"/>
                  </a:cubicBezTo>
                  <a:cubicBezTo>
                    <a:pt x="7810" y="39500"/>
                    <a:pt x="7661" y="40724"/>
                    <a:pt x="6988" y="40976"/>
                  </a:cubicBezTo>
                  <a:cubicBezTo>
                    <a:pt x="6800" y="40976"/>
                    <a:pt x="6800" y="41260"/>
                    <a:pt x="6705" y="41449"/>
                  </a:cubicBezTo>
                  <a:cubicBezTo>
                    <a:pt x="2644" y="48248"/>
                    <a:pt x="472" y="55708"/>
                    <a:pt x="378" y="63735"/>
                  </a:cubicBezTo>
                  <a:cubicBezTo>
                    <a:pt x="378" y="64207"/>
                    <a:pt x="567" y="64868"/>
                    <a:pt x="0" y="65246"/>
                  </a:cubicBezTo>
                  <a:cubicBezTo>
                    <a:pt x="378" y="65813"/>
                    <a:pt x="378" y="66568"/>
                    <a:pt x="472" y="67229"/>
                  </a:cubicBezTo>
                  <a:cubicBezTo>
                    <a:pt x="567" y="69023"/>
                    <a:pt x="756" y="70912"/>
                    <a:pt x="1228" y="72706"/>
                  </a:cubicBezTo>
                  <a:cubicBezTo>
                    <a:pt x="2267" y="77239"/>
                    <a:pt x="4155" y="81394"/>
                    <a:pt x="6705" y="85266"/>
                  </a:cubicBezTo>
                  <a:cubicBezTo>
                    <a:pt x="9444" y="89327"/>
                    <a:pt x="12938" y="92538"/>
                    <a:pt x="17376" y="94804"/>
                  </a:cubicBezTo>
                  <a:cubicBezTo>
                    <a:pt x="19170" y="95748"/>
                    <a:pt x="20870" y="96787"/>
                    <a:pt x="22759" y="97543"/>
                  </a:cubicBezTo>
                  <a:cubicBezTo>
                    <a:pt x="26536" y="99148"/>
                    <a:pt x="30597" y="100187"/>
                    <a:pt x="34658" y="100376"/>
                  </a:cubicBezTo>
                  <a:cubicBezTo>
                    <a:pt x="36305" y="100485"/>
                    <a:pt x="37952" y="100819"/>
                    <a:pt x="39599" y="100819"/>
                  </a:cubicBezTo>
                  <a:cubicBezTo>
                    <a:pt x="40785" y="100819"/>
                    <a:pt x="41971" y="100646"/>
                    <a:pt x="43157" y="100092"/>
                  </a:cubicBezTo>
                  <a:lnTo>
                    <a:pt x="43157" y="100092"/>
                  </a:lnTo>
                  <a:cubicBezTo>
                    <a:pt x="43114" y="100100"/>
                    <a:pt x="43073" y="100103"/>
                    <a:pt x="43034" y="100103"/>
                  </a:cubicBezTo>
                  <a:cubicBezTo>
                    <a:pt x="42560" y="100103"/>
                    <a:pt x="42373" y="99606"/>
                    <a:pt x="42024" y="99431"/>
                  </a:cubicBezTo>
                  <a:cubicBezTo>
                    <a:pt x="42024" y="98424"/>
                    <a:pt x="42527" y="98298"/>
                    <a:pt x="43087" y="98298"/>
                  </a:cubicBezTo>
                  <a:cubicBezTo>
                    <a:pt x="43273" y="98298"/>
                    <a:pt x="43466" y="98312"/>
                    <a:pt x="43648" y="98312"/>
                  </a:cubicBezTo>
                  <a:cubicBezTo>
                    <a:pt x="43740" y="98312"/>
                    <a:pt x="43828" y="98309"/>
                    <a:pt x="43912" y="98298"/>
                  </a:cubicBezTo>
                  <a:cubicBezTo>
                    <a:pt x="44266" y="98427"/>
                    <a:pt x="44518" y="98481"/>
                    <a:pt x="44696" y="98481"/>
                  </a:cubicBezTo>
                  <a:cubicBezTo>
                    <a:pt x="45562" y="98481"/>
                    <a:pt x="44654" y="97179"/>
                    <a:pt x="45045" y="96787"/>
                  </a:cubicBezTo>
                  <a:lnTo>
                    <a:pt x="45045" y="96787"/>
                  </a:lnTo>
                  <a:cubicBezTo>
                    <a:pt x="44267" y="97121"/>
                    <a:pt x="43489" y="97236"/>
                    <a:pt x="42711" y="97236"/>
                  </a:cubicBezTo>
                  <a:cubicBezTo>
                    <a:pt x="41506" y="97236"/>
                    <a:pt x="40301" y="96959"/>
                    <a:pt x="39096" y="96787"/>
                  </a:cubicBezTo>
                  <a:cubicBezTo>
                    <a:pt x="33430" y="96126"/>
                    <a:pt x="29180" y="93293"/>
                    <a:pt x="25970" y="88571"/>
                  </a:cubicBezTo>
                  <a:cubicBezTo>
                    <a:pt x="24742" y="86777"/>
                    <a:pt x="23609" y="84700"/>
                    <a:pt x="22003" y="83094"/>
                  </a:cubicBezTo>
                  <a:cubicBezTo>
                    <a:pt x="21083" y="82244"/>
                    <a:pt x="20056" y="81660"/>
                    <a:pt x="18962" y="81660"/>
                  </a:cubicBezTo>
                  <a:cubicBezTo>
                    <a:pt x="18598" y="81660"/>
                    <a:pt x="18226" y="81725"/>
                    <a:pt x="17848" y="81866"/>
                  </a:cubicBezTo>
                  <a:cubicBezTo>
                    <a:pt x="17427" y="82017"/>
                    <a:pt x="17063" y="82091"/>
                    <a:pt x="16735" y="82091"/>
                  </a:cubicBezTo>
                  <a:cubicBezTo>
                    <a:pt x="16035" y="82091"/>
                    <a:pt x="15500" y="81754"/>
                    <a:pt x="14921" y="81111"/>
                  </a:cubicBezTo>
                  <a:cubicBezTo>
                    <a:pt x="14638" y="80733"/>
                    <a:pt x="14071" y="80356"/>
                    <a:pt x="13693" y="80072"/>
                  </a:cubicBezTo>
                  <a:cubicBezTo>
                    <a:pt x="11049" y="77995"/>
                    <a:pt x="7744" y="77050"/>
                    <a:pt x="5383" y="74689"/>
                  </a:cubicBezTo>
                  <a:cubicBezTo>
                    <a:pt x="3872" y="73084"/>
                    <a:pt x="2456" y="70157"/>
                    <a:pt x="2928" y="68268"/>
                  </a:cubicBezTo>
                  <a:lnTo>
                    <a:pt x="2928" y="68268"/>
                  </a:lnTo>
                  <a:cubicBezTo>
                    <a:pt x="7699" y="71115"/>
                    <a:pt x="12720" y="72896"/>
                    <a:pt x="18095" y="72896"/>
                  </a:cubicBezTo>
                  <a:cubicBezTo>
                    <a:pt x="19316" y="72896"/>
                    <a:pt x="20556" y="72804"/>
                    <a:pt x="21815" y="72612"/>
                  </a:cubicBezTo>
                  <a:cubicBezTo>
                    <a:pt x="24175" y="72329"/>
                    <a:pt x="26442" y="71856"/>
                    <a:pt x="28425" y="70534"/>
                  </a:cubicBezTo>
                  <a:cubicBezTo>
                    <a:pt x="28614" y="70345"/>
                    <a:pt x="28992" y="70251"/>
                    <a:pt x="28992" y="69873"/>
                  </a:cubicBezTo>
                  <a:cubicBezTo>
                    <a:pt x="28897" y="69496"/>
                    <a:pt x="28614" y="69401"/>
                    <a:pt x="28331" y="69401"/>
                  </a:cubicBezTo>
                  <a:cubicBezTo>
                    <a:pt x="25120" y="69307"/>
                    <a:pt x="22759" y="67607"/>
                    <a:pt x="20493" y="65624"/>
                  </a:cubicBezTo>
                  <a:cubicBezTo>
                    <a:pt x="18509" y="63830"/>
                    <a:pt x="17187" y="61752"/>
                    <a:pt x="16904" y="59013"/>
                  </a:cubicBezTo>
                  <a:cubicBezTo>
                    <a:pt x="16833" y="58588"/>
                    <a:pt x="16922" y="58376"/>
                    <a:pt x="17209" y="58376"/>
                  </a:cubicBezTo>
                  <a:cubicBezTo>
                    <a:pt x="17305" y="58376"/>
                    <a:pt x="17423" y="58400"/>
                    <a:pt x="17565" y="58447"/>
                  </a:cubicBezTo>
                  <a:cubicBezTo>
                    <a:pt x="19350" y="59122"/>
                    <a:pt x="21135" y="59403"/>
                    <a:pt x="22933" y="59403"/>
                  </a:cubicBezTo>
                  <a:cubicBezTo>
                    <a:pt x="24654" y="59403"/>
                    <a:pt x="26387" y="59146"/>
                    <a:pt x="28142" y="58730"/>
                  </a:cubicBezTo>
                  <a:cubicBezTo>
                    <a:pt x="33997" y="57314"/>
                    <a:pt x="38341" y="54103"/>
                    <a:pt x="41740" y="49381"/>
                  </a:cubicBezTo>
                  <a:cubicBezTo>
                    <a:pt x="42685" y="47965"/>
                    <a:pt x="43534" y="46548"/>
                    <a:pt x="44479" y="45132"/>
                  </a:cubicBezTo>
                  <a:lnTo>
                    <a:pt x="44479" y="45132"/>
                  </a:lnTo>
                  <a:cubicBezTo>
                    <a:pt x="44101" y="47492"/>
                    <a:pt x="44479" y="49664"/>
                    <a:pt x="44668" y="51836"/>
                  </a:cubicBezTo>
                  <a:cubicBezTo>
                    <a:pt x="45045" y="55897"/>
                    <a:pt x="46084" y="59769"/>
                    <a:pt x="47973" y="63452"/>
                  </a:cubicBezTo>
                  <a:cubicBezTo>
                    <a:pt x="48134" y="63385"/>
                    <a:pt x="48278" y="63356"/>
                    <a:pt x="48409" y="63356"/>
                  </a:cubicBezTo>
                  <a:cubicBezTo>
                    <a:pt x="49198" y="63356"/>
                    <a:pt x="49510" y="64410"/>
                    <a:pt x="50239" y="64491"/>
                  </a:cubicBezTo>
                  <a:lnTo>
                    <a:pt x="53167" y="64491"/>
                  </a:lnTo>
                  <a:lnTo>
                    <a:pt x="53167" y="64868"/>
                  </a:lnTo>
                  <a:lnTo>
                    <a:pt x="51278" y="64868"/>
                  </a:lnTo>
                  <a:cubicBezTo>
                    <a:pt x="51561" y="65246"/>
                    <a:pt x="52128" y="65435"/>
                    <a:pt x="52034" y="66002"/>
                  </a:cubicBezTo>
                  <a:lnTo>
                    <a:pt x="53828" y="66002"/>
                  </a:lnTo>
                  <a:cubicBezTo>
                    <a:pt x="53326" y="66169"/>
                    <a:pt x="52825" y="66369"/>
                    <a:pt x="52323" y="66369"/>
                  </a:cubicBezTo>
                  <a:cubicBezTo>
                    <a:pt x="51975" y="66369"/>
                    <a:pt x="51626" y="66272"/>
                    <a:pt x="51278" y="66002"/>
                  </a:cubicBezTo>
                  <a:lnTo>
                    <a:pt x="50900" y="66002"/>
                  </a:lnTo>
                  <a:cubicBezTo>
                    <a:pt x="50900" y="66285"/>
                    <a:pt x="50711" y="66663"/>
                    <a:pt x="50806" y="66851"/>
                  </a:cubicBezTo>
                  <a:cubicBezTo>
                    <a:pt x="51278" y="67607"/>
                    <a:pt x="51278" y="67607"/>
                    <a:pt x="50523" y="68268"/>
                  </a:cubicBezTo>
                  <a:cubicBezTo>
                    <a:pt x="50523" y="68551"/>
                    <a:pt x="50617" y="68835"/>
                    <a:pt x="50900" y="68929"/>
                  </a:cubicBezTo>
                  <a:cubicBezTo>
                    <a:pt x="50900" y="67985"/>
                    <a:pt x="52411" y="68835"/>
                    <a:pt x="52411" y="67890"/>
                  </a:cubicBezTo>
                  <a:cubicBezTo>
                    <a:pt x="52695" y="67560"/>
                    <a:pt x="53025" y="67465"/>
                    <a:pt x="53367" y="67465"/>
                  </a:cubicBezTo>
                  <a:cubicBezTo>
                    <a:pt x="53710" y="67465"/>
                    <a:pt x="54064" y="67560"/>
                    <a:pt x="54394" y="67607"/>
                  </a:cubicBezTo>
                  <a:cubicBezTo>
                    <a:pt x="54017" y="67796"/>
                    <a:pt x="53639" y="67985"/>
                    <a:pt x="53167" y="68174"/>
                  </a:cubicBezTo>
                  <a:cubicBezTo>
                    <a:pt x="53072" y="68835"/>
                    <a:pt x="52978" y="69401"/>
                    <a:pt x="52883" y="69968"/>
                  </a:cubicBezTo>
                  <a:cubicBezTo>
                    <a:pt x="53045" y="69952"/>
                    <a:pt x="53205" y="69944"/>
                    <a:pt x="53357" y="69944"/>
                  </a:cubicBezTo>
                  <a:cubicBezTo>
                    <a:pt x="54094" y="69944"/>
                    <a:pt x="54678" y="70127"/>
                    <a:pt x="54678" y="70440"/>
                  </a:cubicBezTo>
                  <a:cubicBezTo>
                    <a:pt x="54910" y="70711"/>
                    <a:pt x="55158" y="70807"/>
                    <a:pt x="55409" y="70807"/>
                  </a:cubicBezTo>
                  <a:cubicBezTo>
                    <a:pt x="55770" y="70807"/>
                    <a:pt x="56138" y="70607"/>
                    <a:pt x="56472" y="70440"/>
                  </a:cubicBezTo>
                  <a:cubicBezTo>
                    <a:pt x="56944" y="69779"/>
                    <a:pt x="55433" y="68740"/>
                    <a:pt x="56850" y="68268"/>
                  </a:cubicBezTo>
                  <a:cubicBezTo>
                    <a:pt x="55905" y="65718"/>
                    <a:pt x="54772" y="63168"/>
                    <a:pt x="54300" y="60430"/>
                  </a:cubicBezTo>
                  <a:cubicBezTo>
                    <a:pt x="54017" y="58824"/>
                    <a:pt x="53922" y="57314"/>
                    <a:pt x="53545" y="55708"/>
                  </a:cubicBezTo>
                  <a:cubicBezTo>
                    <a:pt x="53072" y="53819"/>
                    <a:pt x="53545" y="51742"/>
                    <a:pt x="53733" y="49759"/>
                  </a:cubicBezTo>
                  <a:cubicBezTo>
                    <a:pt x="53828" y="48626"/>
                    <a:pt x="54206" y="47587"/>
                    <a:pt x="53450" y="46548"/>
                  </a:cubicBezTo>
                  <a:cubicBezTo>
                    <a:pt x="52695" y="47020"/>
                    <a:pt x="52695" y="47870"/>
                    <a:pt x="52506" y="48531"/>
                  </a:cubicBezTo>
                  <a:cubicBezTo>
                    <a:pt x="52034" y="49948"/>
                    <a:pt x="50995" y="50609"/>
                    <a:pt x="49578" y="50798"/>
                  </a:cubicBezTo>
                  <a:cubicBezTo>
                    <a:pt x="49464" y="50813"/>
                    <a:pt x="49356" y="50820"/>
                    <a:pt x="49253" y="50820"/>
                  </a:cubicBezTo>
                  <a:cubicBezTo>
                    <a:pt x="48071" y="50820"/>
                    <a:pt x="47557" y="49872"/>
                    <a:pt x="47123" y="49003"/>
                  </a:cubicBezTo>
                  <a:cubicBezTo>
                    <a:pt x="46084" y="46926"/>
                    <a:pt x="46179" y="44659"/>
                    <a:pt x="46462" y="42582"/>
                  </a:cubicBezTo>
                  <a:cubicBezTo>
                    <a:pt x="46651" y="40882"/>
                    <a:pt x="47312" y="39277"/>
                    <a:pt x="47501" y="37577"/>
                  </a:cubicBezTo>
                  <a:cubicBezTo>
                    <a:pt x="47572" y="37004"/>
                    <a:pt x="47644" y="36594"/>
                    <a:pt x="48169" y="36594"/>
                  </a:cubicBezTo>
                  <a:cubicBezTo>
                    <a:pt x="48336" y="36594"/>
                    <a:pt x="48549" y="36636"/>
                    <a:pt x="48823" y="36727"/>
                  </a:cubicBezTo>
                  <a:cubicBezTo>
                    <a:pt x="54300" y="38143"/>
                    <a:pt x="58833" y="41260"/>
                    <a:pt x="62610" y="45132"/>
                  </a:cubicBezTo>
                  <a:cubicBezTo>
                    <a:pt x="65538" y="48059"/>
                    <a:pt x="68087" y="51459"/>
                    <a:pt x="68654" y="55897"/>
                  </a:cubicBezTo>
                  <a:cubicBezTo>
                    <a:pt x="68843" y="56841"/>
                    <a:pt x="68560" y="57408"/>
                    <a:pt x="67521" y="57502"/>
                  </a:cubicBezTo>
                  <a:cubicBezTo>
                    <a:pt x="67347" y="57518"/>
                    <a:pt x="67175" y="57526"/>
                    <a:pt x="67006" y="57526"/>
                  </a:cubicBezTo>
                  <a:cubicBezTo>
                    <a:pt x="65148" y="57526"/>
                    <a:pt x="63554" y="56581"/>
                    <a:pt x="62516" y="54764"/>
                  </a:cubicBezTo>
                  <a:cubicBezTo>
                    <a:pt x="62343" y="54419"/>
                    <a:pt x="62250" y="53996"/>
                    <a:pt x="61948" y="53996"/>
                  </a:cubicBezTo>
                  <a:cubicBezTo>
                    <a:pt x="61919" y="53996"/>
                    <a:pt x="61888" y="54000"/>
                    <a:pt x="61855" y="54008"/>
                  </a:cubicBezTo>
                  <a:cubicBezTo>
                    <a:pt x="61383" y="54103"/>
                    <a:pt x="61288" y="54669"/>
                    <a:pt x="61383" y="55047"/>
                  </a:cubicBezTo>
                  <a:cubicBezTo>
                    <a:pt x="61477" y="57219"/>
                    <a:pt x="62138" y="59297"/>
                    <a:pt x="63932" y="60619"/>
                  </a:cubicBezTo>
                  <a:cubicBezTo>
                    <a:pt x="64971" y="61374"/>
                    <a:pt x="64782" y="61846"/>
                    <a:pt x="63932" y="62507"/>
                  </a:cubicBezTo>
                  <a:cubicBezTo>
                    <a:pt x="62421" y="63735"/>
                    <a:pt x="61571" y="65340"/>
                    <a:pt x="61666" y="67324"/>
                  </a:cubicBezTo>
                  <a:cubicBezTo>
                    <a:pt x="61666" y="67701"/>
                    <a:pt x="61666" y="68079"/>
                    <a:pt x="62044" y="68268"/>
                  </a:cubicBezTo>
                  <a:cubicBezTo>
                    <a:pt x="62135" y="68323"/>
                    <a:pt x="62212" y="68346"/>
                    <a:pt x="62280" y="68346"/>
                  </a:cubicBezTo>
                  <a:cubicBezTo>
                    <a:pt x="62559" y="68346"/>
                    <a:pt x="62665" y="67948"/>
                    <a:pt x="62894" y="67796"/>
                  </a:cubicBezTo>
                  <a:cubicBezTo>
                    <a:pt x="64404" y="66096"/>
                    <a:pt x="66576" y="65624"/>
                    <a:pt x="68560" y="65057"/>
                  </a:cubicBezTo>
                  <a:cubicBezTo>
                    <a:pt x="68712" y="65010"/>
                    <a:pt x="68838" y="64990"/>
                    <a:pt x="68942" y="64990"/>
                  </a:cubicBezTo>
                  <a:cubicBezTo>
                    <a:pt x="69677" y="64990"/>
                    <a:pt x="69315" y="66025"/>
                    <a:pt x="69315" y="66190"/>
                  </a:cubicBezTo>
                  <a:cubicBezTo>
                    <a:pt x="69126" y="69873"/>
                    <a:pt x="68654" y="73556"/>
                    <a:pt x="67332" y="77050"/>
                  </a:cubicBezTo>
                  <a:cubicBezTo>
                    <a:pt x="67143" y="77523"/>
                    <a:pt x="66860" y="77995"/>
                    <a:pt x="66860" y="78656"/>
                  </a:cubicBezTo>
                  <a:lnTo>
                    <a:pt x="67993" y="78656"/>
                  </a:lnTo>
                  <a:cubicBezTo>
                    <a:pt x="69504" y="76673"/>
                    <a:pt x="69693" y="74217"/>
                    <a:pt x="70071" y="72045"/>
                  </a:cubicBezTo>
                  <a:cubicBezTo>
                    <a:pt x="70448" y="70062"/>
                    <a:pt x="70637" y="67985"/>
                    <a:pt x="70543" y="66002"/>
                  </a:cubicBezTo>
                  <a:cubicBezTo>
                    <a:pt x="70543" y="64978"/>
                    <a:pt x="70851" y="64571"/>
                    <a:pt x="71605" y="64571"/>
                  </a:cubicBezTo>
                  <a:cubicBezTo>
                    <a:pt x="71687" y="64571"/>
                    <a:pt x="71773" y="64576"/>
                    <a:pt x="71865" y="64585"/>
                  </a:cubicBezTo>
                  <a:cubicBezTo>
                    <a:pt x="71961" y="64596"/>
                    <a:pt x="72063" y="64599"/>
                    <a:pt x="72169" y="64599"/>
                  </a:cubicBezTo>
                  <a:cubicBezTo>
                    <a:pt x="72358" y="64599"/>
                    <a:pt x="72559" y="64588"/>
                    <a:pt x="72756" y="64588"/>
                  </a:cubicBezTo>
                  <a:cubicBezTo>
                    <a:pt x="73426" y="64588"/>
                    <a:pt x="74067" y="64713"/>
                    <a:pt x="74131" y="65813"/>
                  </a:cubicBezTo>
                  <a:cubicBezTo>
                    <a:pt x="74226" y="68740"/>
                    <a:pt x="74131" y="71668"/>
                    <a:pt x="75076" y="74501"/>
                  </a:cubicBezTo>
                  <a:cubicBezTo>
                    <a:pt x="75642" y="76389"/>
                    <a:pt x="76020" y="78372"/>
                    <a:pt x="77059" y="79978"/>
                  </a:cubicBezTo>
                  <a:cubicBezTo>
                    <a:pt x="77814" y="81300"/>
                    <a:pt x="77531" y="82150"/>
                    <a:pt x="76681" y="83094"/>
                  </a:cubicBezTo>
                  <a:cubicBezTo>
                    <a:pt x="75831" y="84038"/>
                    <a:pt x="74981" y="85077"/>
                    <a:pt x="74698" y="86399"/>
                  </a:cubicBezTo>
                  <a:cubicBezTo>
                    <a:pt x="74792" y="86966"/>
                    <a:pt x="75264" y="87344"/>
                    <a:pt x="75831" y="87533"/>
                  </a:cubicBezTo>
                  <a:cubicBezTo>
                    <a:pt x="77909" y="84416"/>
                    <a:pt x="81025" y="82244"/>
                    <a:pt x="83575" y="79506"/>
                  </a:cubicBezTo>
                  <a:cubicBezTo>
                    <a:pt x="87919" y="74878"/>
                    <a:pt x="93396" y="71101"/>
                    <a:pt x="95851" y="64868"/>
                  </a:cubicBezTo>
                  <a:cubicBezTo>
                    <a:pt x="95823" y="64863"/>
                    <a:pt x="95794" y="64860"/>
                    <a:pt x="95764" y="64860"/>
                  </a:cubicBezTo>
                  <a:cubicBezTo>
                    <a:pt x="95461" y="64860"/>
                    <a:pt x="95124" y="65142"/>
                    <a:pt x="94801" y="65142"/>
                  </a:cubicBezTo>
                  <a:cubicBezTo>
                    <a:pt x="94642" y="65142"/>
                    <a:pt x="94487" y="65074"/>
                    <a:pt x="94340" y="64868"/>
                  </a:cubicBezTo>
                  <a:lnTo>
                    <a:pt x="91413" y="64868"/>
                  </a:lnTo>
                  <a:lnTo>
                    <a:pt x="91413" y="64491"/>
                  </a:lnTo>
                  <a:lnTo>
                    <a:pt x="94340" y="64491"/>
                  </a:lnTo>
                  <a:cubicBezTo>
                    <a:pt x="94435" y="64302"/>
                    <a:pt x="94435" y="64018"/>
                    <a:pt x="94529" y="64018"/>
                  </a:cubicBezTo>
                  <a:cubicBezTo>
                    <a:pt x="96040" y="63641"/>
                    <a:pt x="95379" y="62980"/>
                    <a:pt x="94718" y="62319"/>
                  </a:cubicBezTo>
                  <a:lnTo>
                    <a:pt x="94718" y="62319"/>
                  </a:lnTo>
                  <a:cubicBezTo>
                    <a:pt x="94512" y="62396"/>
                    <a:pt x="94299" y="62424"/>
                    <a:pt x="94081" y="62424"/>
                  </a:cubicBezTo>
                  <a:cubicBezTo>
                    <a:pt x="93499" y="62424"/>
                    <a:pt x="92881" y="62224"/>
                    <a:pt x="92263" y="62224"/>
                  </a:cubicBezTo>
                  <a:cubicBezTo>
                    <a:pt x="91790" y="62224"/>
                    <a:pt x="92074" y="61846"/>
                    <a:pt x="92168" y="61563"/>
                  </a:cubicBezTo>
                  <a:lnTo>
                    <a:pt x="92168" y="61563"/>
                  </a:lnTo>
                  <a:cubicBezTo>
                    <a:pt x="92116" y="61615"/>
                    <a:pt x="92048" y="61635"/>
                    <a:pt x="91971" y="61635"/>
                  </a:cubicBezTo>
                  <a:cubicBezTo>
                    <a:pt x="91718" y="61635"/>
                    <a:pt x="91362" y="61426"/>
                    <a:pt x="91109" y="61426"/>
                  </a:cubicBezTo>
                  <a:cubicBezTo>
                    <a:pt x="90873" y="61426"/>
                    <a:pt x="90728" y="61609"/>
                    <a:pt x="90846" y="62319"/>
                  </a:cubicBezTo>
                  <a:cubicBezTo>
                    <a:pt x="90940" y="62791"/>
                    <a:pt x="90091" y="62980"/>
                    <a:pt x="89524" y="63074"/>
                  </a:cubicBezTo>
                  <a:cubicBezTo>
                    <a:pt x="88391" y="67229"/>
                    <a:pt x="86408" y="70912"/>
                    <a:pt x="83575" y="74312"/>
                  </a:cubicBezTo>
                  <a:cubicBezTo>
                    <a:pt x="82347" y="75728"/>
                    <a:pt x="81214" y="77239"/>
                    <a:pt x="80081" y="78750"/>
                  </a:cubicBezTo>
                  <a:cubicBezTo>
                    <a:pt x="79531" y="79483"/>
                    <a:pt x="79181" y="79861"/>
                    <a:pt x="78869" y="79861"/>
                  </a:cubicBezTo>
                  <a:cubicBezTo>
                    <a:pt x="78539" y="79861"/>
                    <a:pt x="78252" y="79436"/>
                    <a:pt x="77814" y="78561"/>
                  </a:cubicBezTo>
                  <a:cubicBezTo>
                    <a:pt x="76775" y="76389"/>
                    <a:pt x="76209" y="73934"/>
                    <a:pt x="75737" y="71573"/>
                  </a:cubicBezTo>
                  <a:cubicBezTo>
                    <a:pt x="75359" y="69401"/>
                    <a:pt x="75548" y="67324"/>
                    <a:pt x="75359" y="65057"/>
                  </a:cubicBezTo>
                  <a:lnTo>
                    <a:pt x="75359" y="65057"/>
                  </a:lnTo>
                  <a:cubicBezTo>
                    <a:pt x="76020" y="65152"/>
                    <a:pt x="76681" y="65152"/>
                    <a:pt x="77342" y="65246"/>
                  </a:cubicBezTo>
                  <a:cubicBezTo>
                    <a:pt x="77436" y="64774"/>
                    <a:pt x="77625" y="64207"/>
                    <a:pt x="77720" y="63735"/>
                  </a:cubicBezTo>
                  <a:cubicBezTo>
                    <a:pt x="78141" y="63735"/>
                    <a:pt x="78301" y="64413"/>
                    <a:pt x="78665" y="64413"/>
                  </a:cubicBezTo>
                  <a:cubicBezTo>
                    <a:pt x="78791" y="64413"/>
                    <a:pt x="78942" y="64331"/>
                    <a:pt x="79136" y="64113"/>
                  </a:cubicBezTo>
                  <a:cubicBezTo>
                    <a:pt x="78853" y="63357"/>
                    <a:pt x="79514" y="63546"/>
                    <a:pt x="79892" y="63357"/>
                  </a:cubicBezTo>
                  <a:cubicBezTo>
                    <a:pt x="80081" y="62980"/>
                    <a:pt x="79892" y="62696"/>
                    <a:pt x="79136" y="62696"/>
                  </a:cubicBezTo>
                  <a:lnTo>
                    <a:pt x="76870" y="62696"/>
                  </a:lnTo>
                  <a:cubicBezTo>
                    <a:pt x="77379" y="62378"/>
                    <a:pt x="77846" y="62060"/>
                    <a:pt x="78356" y="62060"/>
                  </a:cubicBezTo>
                  <a:cubicBezTo>
                    <a:pt x="78602" y="62060"/>
                    <a:pt x="78859" y="62134"/>
                    <a:pt x="79136" y="62319"/>
                  </a:cubicBezTo>
                  <a:cubicBezTo>
                    <a:pt x="79231" y="62035"/>
                    <a:pt x="79419" y="61752"/>
                    <a:pt x="79514" y="61563"/>
                  </a:cubicBezTo>
                  <a:cubicBezTo>
                    <a:pt x="79231" y="61138"/>
                    <a:pt x="78829" y="61091"/>
                    <a:pt x="78416" y="61091"/>
                  </a:cubicBezTo>
                  <a:cubicBezTo>
                    <a:pt x="78298" y="61091"/>
                    <a:pt x="78179" y="61095"/>
                    <a:pt x="78062" y="61095"/>
                  </a:cubicBezTo>
                  <a:cubicBezTo>
                    <a:pt x="77768" y="61095"/>
                    <a:pt x="77484" y="61071"/>
                    <a:pt x="77248" y="60902"/>
                  </a:cubicBezTo>
                  <a:cubicBezTo>
                    <a:pt x="78664" y="58824"/>
                    <a:pt x="78475" y="58352"/>
                    <a:pt x="75925" y="57880"/>
                  </a:cubicBezTo>
                  <a:lnTo>
                    <a:pt x="75925" y="57880"/>
                  </a:lnTo>
                  <a:cubicBezTo>
                    <a:pt x="76303" y="58541"/>
                    <a:pt x="75359" y="60052"/>
                    <a:pt x="74414" y="60241"/>
                  </a:cubicBezTo>
                  <a:cubicBezTo>
                    <a:pt x="73858" y="60380"/>
                    <a:pt x="73385" y="60452"/>
                    <a:pt x="72989" y="60452"/>
                  </a:cubicBezTo>
                  <a:cubicBezTo>
                    <a:pt x="71503" y="60452"/>
                    <a:pt x="71094" y="59436"/>
                    <a:pt x="71393" y="57125"/>
                  </a:cubicBezTo>
                  <a:cubicBezTo>
                    <a:pt x="70071" y="56558"/>
                    <a:pt x="71298" y="55236"/>
                    <a:pt x="70448" y="54481"/>
                  </a:cubicBezTo>
                  <a:cubicBezTo>
                    <a:pt x="69126" y="53253"/>
                    <a:pt x="68465" y="51459"/>
                    <a:pt x="67615" y="49948"/>
                  </a:cubicBezTo>
                  <a:cubicBezTo>
                    <a:pt x="65821" y="47020"/>
                    <a:pt x="63649" y="44282"/>
                    <a:pt x="61099" y="42110"/>
                  </a:cubicBezTo>
                  <a:cubicBezTo>
                    <a:pt x="58455" y="39843"/>
                    <a:pt x="55339" y="37860"/>
                    <a:pt x="52034" y="36349"/>
                  </a:cubicBezTo>
                  <a:cubicBezTo>
                    <a:pt x="47595" y="34177"/>
                    <a:pt x="42968" y="32949"/>
                    <a:pt x="38152" y="32288"/>
                  </a:cubicBezTo>
                  <a:cubicBezTo>
                    <a:pt x="36641" y="32100"/>
                    <a:pt x="35508" y="31722"/>
                    <a:pt x="35130" y="30211"/>
                  </a:cubicBezTo>
                  <a:cubicBezTo>
                    <a:pt x="34847" y="28983"/>
                    <a:pt x="36263" y="27756"/>
                    <a:pt x="37963" y="27472"/>
                  </a:cubicBezTo>
                  <a:cubicBezTo>
                    <a:pt x="38718" y="27378"/>
                    <a:pt x="39568" y="27567"/>
                    <a:pt x="40135" y="26245"/>
                  </a:cubicBezTo>
                  <a:lnTo>
                    <a:pt x="40135" y="26245"/>
                  </a:lnTo>
                  <a:cubicBezTo>
                    <a:pt x="39734" y="26485"/>
                    <a:pt x="39386" y="26574"/>
                    <a:pt x="39069" y="26574"/>
                  </a:cubicBezTo>
                  <a:cubicBezTo>
                    <a:pt x="38268" y="26574"/>
                    <a:pt x="37669" y="26002"/>
                    <a:pt x="36924" y="25867"/>
                  </a:cubicBezTo>
                  <a:cubicBezTo>
                    <a:pt x="31164" y="24734"/>
                    <a:pt x="26442" y="21995"/>
                    <a:pt x="23703" y="16518"/>
                  </a:cubicBezTo>
                  <a:cubicBezTo>
                    <a:pt x="23609" y="16423"/>
                    <a:pt x="23514" y="16140"/>
                    <a:pt x="23420" y="16140"/>
                  </a:cubicBezTo>
                  <a:cubicBezTo>
                    <a:pt x="21531" y="16046"/>
                    <a:pt x="20965" y="14440"/>
                    <a:pt x="20681" y="13118"/>
                  </a:cubicBezTo>
                  <a:cubicBezTo>
                    <a:pt x="19926" y="10380"/>
                    <a:pt x="18509" y="7924"/>
                    <a:pt x="17848" y="5186"/>
                  </a:cubicBezTo>
                  <a:cubicBezTo>
                    <a:pt x="17471" y="3675"/>
                    <a:pt x="16904" y="2258"/>
                    <a:pt x="16337" y="747"/>
                  </a:cubicBezTo>
                  <a:cubicBezTo>
                    <a:pt x="16188" y="374"/>
                    <a:pt x="15980" y="1"/>
                    <a:pt x="1561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8"/>
            <p:cNvSpPr/>
            <p:nvPr/>
          </p:nvSpPr>
          <p:spPr>
            <a:xfrm>
              <a:off x="3814700" y="2189725"/>
              <a:ext cx="1758875" cy="1823225"/>
            </a:xfrm>
            <a:custGeom>
              <a:rect b="b" l="l" r="r" t="t"/>
              <a:pathLst>
                <a:path extrusionOk="0" h="72929" w="70355">
                  <a:moveTo>
                    <a:pt x="51315" y="14960"/>
                  </a:moveTo>
                  <a:cubicBezTo>
                    <a:pt x="51459" y="14960"/>
                    <a:pt x="51540" y="15040"/>
                    <a:pt x="51468" y="15332"/>
                  </a:cubicBezTo>
                  <a:cubicBezTo>
                    <a:pt x="51279" y="15804"/>
                    <a:pt x="51373" y="16276"/>
                    <a:pt x="51184" y="16937"/>
                  </a:cubicBezTo>
                  <a:lnTo>
                    <a:pt x="51184" y="17031"/>
                  </a:lnTo>
                  <a:cubicBezTo>
                    <a:pt x="50712" y="16182"/>
                    <a:pt x="50429" y="15709"/>
                    <a:pt x="50523" y="15048"/>
                  </a:cubicBezTo>
                  <a:lnTo>
                    <a:pt x="50523" y="15048"/>
                  </a:lnTo>
                  <a:cubicBezTo>
                    <a:pt x="50562" y="15074"/>
                    <a:pt x="50610" y="15084"/>
                    <a:pt x="50666" y="15084"/>
                  </a:cubicBezTo>
                  <a:cubicBezTo>
                    <a:pt x="50861" y="15084"/>
                    <a:pt x="51136" y="14960"/>
                    <a:pt x="51315" y="14960"/>
                  </a:cubicBezTo>
                  <a:close/>
                  <a:moveTo>
                    <a:pt x="49673" y="16182"/>
                  </a:moveTo>
                  <a:lnTo>
                    <a:pt x="49673" y="16182"/>
                  </a:lnTo>
                  <a:cubicBezTo>
                    <a:pt x="50618" y="16748"/>
                    <a:pt x="50712" y="17693"/>
                    <a:pt x="51090" y="18920"/>
                  </a:cubicBezTo>
                  <a:cubicBezTo>
                    <a:pt x="49673" y="18070"/>
                    <a:pt x="50145" y="16937"/>
                    <a:pt x="49673" y="16182"/>
                  </a:cubicBezTo>
                  <a:close/>
                  <a:moveTo>
                    <a:pt x="48257" y="21187"/>
                  </a:moveTo>
                  <a:cubicBezTo>
                    <a:pt x="48446" y="21564"/>
                    <a:pt x="48540" y="21659"/>
                    <a:pt x="48635" y="21942"/>
                  </a:cubicBezTo>
                  <a:cubicBezTo>
                    <a:pt x="48635" y="22036"/>
                    <a:pt x="48540" y="22131"/>
                    <a:pt x="48446" y="22225"/>
                  </a:cubicBezTo>
                  <a:cubicBezTo>
                    <a:pt x="48351" y="22131"/>
                    <a:pt x="48162" y="21942"/>
                    <a:pt x="48162" y="21753"/>
                  </a:cubicBezTo>
                  <a:cubicBezTo>
                    <a:pt x="48068" y="21659"/>
                    <a:pt x="48162" y="21470"/>
                    <a:pt x="48257" y="21187"/>
                  </a:cubicBezTo>
                  <a:close/>
                  <a:moveTo>
                    <a:pt x="46651" y="19865"/>
                  </a:moveTo>
                  <a:lnTo>
                    <a:pt x="46651" y="19865"/>
                  </a:lnTo>
                  <a:cubicBezTo>
                    <a:pt x="46746" y="20903"/>
                    <a:pt x="47596" y="21848"/>
                    <a:pt x="47124" y="23170"/>
                  </a:cubicBezTo>
                  <a:cubicBezTo>
                    <a:pt x="46840" y="21942"/>
                    <a:pt x="45990" y="20998"/>
                    <a:pt x="46651" y="19865"/>
                  </a:cubicBezTo>
                  <a:close/>
                  <a:moveTo>
                    <a:pt x="44857" y="22698"/>
                  </a:moveTo>
                  <a:cubicBezTo>
                    <a:pt x="45329" y="24114"/>
                    <a:pt x="45801" y="25342"/>
                    <a:pt x="45329" y="26664"/>
                  </a:cubicBezTo>
                  <a:cubicBezTo>
                    <a:pt x="45329" y="25436"/>
                    <a:pt x="44479" y="24208"/>
                    <a:pt x="44857" y="22698"/>
                  </a:cubicBezTo>
                  <a:close/>
                  <a:moveTo>
                    <a:pt x="38530" y="25814"/>
                  </a:moveTo>
                  <a:lnTo>
                    <a:pt x="38530" y="25814"/>
                  </a:lnTo>
                  <a:cubicBezTo>
                    <a:pt x="39097" y="26569"/>
                    <a:pt x="39191" y="27230"/>
                    <a:pt x="39097" y="28458"/>
                  </a:cubicBezTo>
                  <a:cubicBezTo>
                    <a:pt x="38624" y="27419"/>
                    <a:pt x="38247" y="26758"/>
                    <a:pt x="38530" y="25814"/>
                  </a:cubicBezTo>
                  <a:close/>
                  <a:moveTo>
                    <a:pt x="37150" y="26359"/>
                  </a:moveTo>
                  <a:cubicBezTo>
                    <a:pt x="37295" y="26359"/>
                    <a:pt x="37414" y="26415"/>
                    <a:pt x="37491" y="26569"/>
                  </a:cubicBezTo>
                  <a:cubicBezTo>
                    <a:pt x="38058" y="27986"/>
                    <a:pt x="38341" y="29591"/>
                    <a:pt x="38152" y="31197"/>
                  </a:cubicBezTo>
                  <a:cubicBezTo>
                    <a:pt x="37114" y="29875"/>
                    <a:pt x="37775" y="27608"/>
                    <a:pt x="35791" y="26758"/>
                  </a:cubicBezTo>
                  <a:cubicBezTo>
                    <a:pt x="36204" y="26758"/>
                    <a:pt x="36765" y="26359"/>
                    <a:pt x="37150" y="26359"/>
                  </a:cubicBezTo>
                  <a:close/>
                  <a:moveTo>
                    <a:pt x="18416" y="51972"/>
                  </a:moveTo>
                  <a:lnTo>
                    <a:pt x="18416" y="51972"/>
                  </a:lnTo>
                  <a:cubicBezTo>
                    <a:pt x="19265" y="52256"/>
                    <a:pt x="19454" y="53011"/>
                    <a:pt x="20210" y="53861"/>
                  </a:cubicBezTo>
                  <a:cubicBezTo>
                    <a:pt x="18604" y="53578"/>
                    <a:pt x="18888" y="52444"/>
                    <a:pt x="18416" y="51972"/>
                  </a:cubicBezTo>
                  <a:close/>
                  <a:moveTo>
                    <a:pt x="20930" y="55159"/>
                  </a:moveTo>
                  <a:cubicBezTo>
                    <a:pt x="21272" y="55159"/>
                    <a:pt x="21674" y="55230"/>
                    <a:pt x="22193" y="55277"/>
                  </a:cubicBezTo>
                  <a:cubicBezTo>
                    <a:pt x="21578" y="55613"/>
                    <a:pt x="21195" y="55849"/>
                    <a:pt x="20828" y="55849"/>
                  </a:cubicBezTo>
                  <a:cubicBezTo>
                    <a:pt x="20575" y="55849"/>
                    <a:pt x="20329" y="55736"/>
                    <a:pt x="20021" y="55466"/>
                  </a:cubicBezTo>
                  <a:cubicBezTo>
                    <a:pt x="20304" y="55230"/>
                    <a:pt x="20588" y="55159"/>
                    <a:pt x="20930" y="55159"/>
                  </a:cubicBezTo>
                  <a:close/>
                  <a:moveTo>
                    <a:pt x="34854" y="35116"/>
                  </a:moveTo>
                  <a:cubicBezTo>
                    <a:pt x="37446" y="35116"/>
                    <a:pt x="39995" y="35414"/>
                    <a:pt x="42496" y="36391"/>
                  </a:cubicBezTo>
                  <a:cubicBezTo>
                    <a:pt x="48729" y="38846"/>
                    <a:pt x="52601" y="43473"/>
                    <a:pt x="54395" y="49800"/>
                  </a:cubicBezTo>
                  <a:cubicBezTo>
                    <a:pt x="54584" y="50745"/>
                    <a:pt x="54867" y="51689"/>
                    <a:pt x="54678" y="52728"/>
                  </a:cubicBezTo>
                  <a:cubicBezTo>
                    <a:pt x="54495" y="53459"/>
                    <a:pt x="54313" y="54810"/>
                    <a:pt x="55757" y="54810"/>
                  </a:cubicBezTo>
                  <a:cubicBezTo>
                    <a:pt x="55805" y="54810"/>
                    <a:pt x="55855" y="54808"/>
                    <a:pt x="55906" y="54805"/>
                  </a:cubicBezTo>
                  <a:lnTo>
                    <a:pt x="55906" y="54805"/>
                  </a:lnTo>
                  <a:cubicBezTo>
                    <a:pt x="54678" y="56788"/>
                    <a:pt x="52695" y="57638"/>
                    <a:pt x="50618" y="57733"/>
                  </a:cubicBezTo>
                  <a:cubicBezTo>
                    <a:pt x="49753" y="57795"/>
                    <a:pt x="48890" y="57829"/>
                    <a:pt x="48033" y="57829"/>
                  </a:cubicBezTo>
                  <a:cubicBezTo>
                    <a:pt x="43648" y="57829"/>
                    <a:pt x="39394" y="56940"/>
                    <a:pt x="35603" y="54333"/>
                  </a:cubicBezTo>
                  <a:cubicBezTo>
                    <a:pt x="30786" y="50933"/>
                    <a:pt x="27576" y="46401"/>
                    <a:pt x="26159" y="40640"/>
                  </a:cubicBezTo>
                  <a:cubicBezTo>
                    <a:pt x="25687" y="39035"/>
                    <a:pt x="25498" y="37240"/>
                    <a:pt x="23609" y="35824"/>
                  </a:cubicBezTo>
                  <a:cubicBezTo>
                    <a:pt x="27429" y="35713"/>
                    <a:pt x="31184" y="35116"/>
                    <a:pt x="34854" y="35116"/>
                  </a:cubicBezTo>
                  <a:close/>
                  <a:moveTo>
                    <a:pt x="55119" y="0"/>
                  </a:moveTo>
                  <a:cubicBezTo>
                    <a:pt x="54612" y="0"/>
                    <a:pt x="54373" y="573"/>
                    <a:pt x="54206" y="1072"/>
                  </a:cubicBezTo>
                  <a:cubicBezTo>
                    <a:pt x="53356" y="4094"/>
                    <a:pt x="52412" y="7116"/>
                    <a:pt x="51090" y="9949"/>
                  </a:cubicBezTo>
                  <a:cubicBezTo>
                    <a:pt x="50429" y="11460"/>
                    <a:pt x="50240" y="13160"/>
                    <a:pt x="49390" y="14671"/>
                  </a:cubicBezTo>
                  <a:cubicBezTo>
                    <a:pt x="48729" y="15993"/>
                    <a:pt x="46935" y="16465"/>
                    <a:pt x="46746" y="18070"/>
                  </a:cubicBezTo>
                  <a:cubicBezTo>
                    <a:pt x="46746" y="18165"/>
                    <a:pt x="46651" y="18259"/>
                    <a:pt x="46557" y="18354"/>
                  </a:cubicBezTo>
                  <a:cubicBezTo>
                    <a:pt x="44668" y="20053"/>
                    <a:pt x="42780" y="21848"/>
                    <a:pt x="40702" y="23264"/>
                  </a:cubicBezTo>
                  <a:cubicBezTo>
                    <a:pt x="40976" y="23744"/>
                    <a:pt x="41051" y="23875"/>
                    <a:pt x="41469" y="23875"/>
                  </a:cubicBezTo>
                  <a:cubicBezTo>
                    <a:pt x="41627" y="23875"/>
                    <a:pt x="41834" y="23857"/>
                    <a:pt x="42119" y="23831"/>
                  </a:cubicBezTo>
                  <a:cubicBezTo>
                    <a:pt x="42685" y="23831"/>
                    <a:pt x="42685" y="24492"/>
                    <a:pt x="42874" y="24775"/>
                  </a:cubicBezTo>
                  <a:cubicBezTo>
                    <a:pt x="42968" y="25908"/>
                    <a:pt x="43157" y="27042"/>
                    <a:pt x="43252" y="28269"/>
                  </a:cubicBezTo>
                  <a:cubicBezTo>
                    <a:pt x="42402" y="28080"/>
                    <a:pt x="42591" y="27514"/>
                    <a:pt x="42496" y="27042"/>
                  </a:cubicBezTo>
                  <a:cubicBezTo>
                    <a:pt x="41080" y="27042"/>
                    <a:pt x="41363" y="27986"/>
                    <a:pt x="41835" y="28647"/>
                  </a:cubicBezTo>
                  <a:cubicBezTo>
                    <a:pt x="42119" y="29214"/>
                    <a:pt x="42024" y="29686"/>
                    <a:pt x="41646" y="30063"/>
                  </a:cubicBezTo>
                  <a:cubicBezTo>
                    <a:pt x="41550" y="30160"/>
                    <a:pt x="41475" y="30199"/>
                    <a:pt x="41414" y="30199"/>
                  </a:cubicBezTo>
                  <a:cubicBezTo>
                    <a:pt x="41162" y="30199"/>
                    <a:pt x="41152" y="29526"/>
                    <a:pt x="40812" y="29526"/>
                  </a:cubicBezTo>
                  <a:cubicBezTo>
                    <a:pt x="40755" y="29526"/>
                    <a:pt x="40687" y="29546"/>
                    <a:pt x="40608" y="29591"/>
                  </a:cubicBezTo>
                  <a:cubicBezTo>
                    <a:pt x="40676" y="30210"/>
                    <a:pt x="40695" y="30828"/>
                    <a:pt x="40227" y="30828"/>
                  </a:cubicBezTo>
                  <a:cubicBezTo>
                    <a:pt x="40052" y="30828"/>
                    <a:pt x="39809" y="30741"/>
                    <a:pt x="39474" y="30536"/>
                  </a:cubicBezTo>
                  <a:lnTo>
                    <a:pt x="40324" y="29591"/>
                  </a:lnTo>
                  <a:cubicBezTo>
                    <a:pt x="39474" y="28364"/>
                    <a:pt x="40324" y="26758"/>
                    <a:pt x="39474" y="25436"/>
                  </a:cubicBezTo>
                  <a:cubicBezTo>
                    <a:pt x="39097" y="24870"/>
                    <a:pt x="40135" y="24870"/>
                    <a:pt x="40608" y="24775"/>
                  </a:cubicBezTo>
                  <a:cubicBezTo>
                    <a:pt x="40608" y="24020"/>
                    <a:pt x="40041" y="24020"/>
                    <a:pt x="39569" y="24020"/>
                  </a:cubicBezTo>
                  <a:cubicBezTo>
                    <a:pt x="36736" y="25436"/>
                    <a:pt x="33714" y="25814"/>
                    <a:pt x="30786" y="26664"/>
                  </a:cubicBezTo>
                  <a:cubicBezTo>
                    <a:pt x="31447" y="27514"/>
                    <a:pt x="32297" y="27325"/>
                    <a:pt x="33147" y="27419"/>
                  </a:cubicBezTo>
                  <a:cubicBezTo>
                    <a:pt x="34753" y="27608"/>
                    <a:pt x="35508" y="28836"/>
                    <a:pt x="35603" y="30158"/>
                  </a:cubicBezTo>
                  <a:cubicBezTo>
                    <a:pt x="35697" y="31102"/>
                    <a:pt x="34753" y="32047"/>
                    <a:pt x="33903" y="32047"/>
                  </a:cubicBezTo>
                  <a:cubicBezTo>
                    <a:pt x="30881" y="32141"/>
                    <a:pt x="28142" y="33274"/>
                    <a:pt x="25309" y="33841"/>
                  </a:cubicBezTo>
                  <a:cubicBezTo>
                    <a:pt x="21154" y="34596"/>
                    <a:pt x="17755" y="36768"/>
                    <a:pt x="14166" y="38657"/>
                  </a:cubicBezTo>
                  <a:cubicBezTo>
                    <a:pt x="12372" y="39601"/>
                    <a:pt x="10672" y="41018"/>
                    <a:pt x="9255" y="42434"/>
                  </a:cubicBezTo>
                  <a:cubicBezTo>
                    <a:pt x="6139" y="45645"/>
                    <a:pt x="3212" y="49139"/>
                    <a:pt x="1229" y="53294"/>
                  </a:cubicBezTo>
                  <a:cubicBezTo>
                    <a:pt x="567" y="54522"/>
                    <a:pt x="1" y="55655"/>
                    <a:pt x="95" y="57072"/>
                  </a:cubicBezTo>
                  <a:cubicBezTo>
                    <a:pt x="256" y="56751"/>
                    <a:pt x="460" y="56659"/>
                    <a:pt x="682" y="56659"/>
                  </a:cubicBezTo>
                  <a:cubicBezTo>
                    <a:pt x="979" y="56659"/>
                    <a:pt x="1308" y="56824"/>
                    <a:pt x="1606" y="56824"/>
                  </a:cubicBezTo>
                  <a:cubicBezTo>
                    <a:pt x="1740" y="56824"/>
                    <a:pt x="1868" y="56791"/>
                    <a:pt x="1984" y="56694"/>
                  </a:cubicBezTo>
                  <a:cubicBezTo>
                    <a:pt x="3117" y="50272"/>
                    <a:pt x="6895" y="45740"/>
                    <a:pt x="11994" y="41868"/>
                  </a:cubicBezTo>
                  <a:cubicBezTo>
                    <a:pt x="15016" y="39601"/>
                    <a:pt x="18132" y="37901"/>
                    <a:pt x="21721" y="36768"/>
                  </a:cubicBezTo>
                  <a:cubicBezTo>
                    <a:pt x="21973" y="36705"/>
                    <a:pt x="22224" y="36663"/>
                    <a:pt x="22448" y="36663"/>
                  </a:cubicBezTo>
                  <a:cubicBezTo>
                    <a:pt x="22896" y="36663"/>
                    <a:pt x="23232" y="36831"/>
                    <a:pt x="23232" y="37335"/>
                  </a:cubicBezTo>
                  <a:cubicBezTo>
                    <a:pt x="23515" y="40546"/>
                    <a:pt x="25309" y="43662"/>
                    <a:pt x="24270" y="47062"/>
                  </a:cubicBezTo>
                  <a:cubicBezTo>
                    <a:pt x="24082" y="47723"/>
                    <a:pt x="23987" y="48384"/>
                    <a:pt x="23609" y="48950"/>
                  </a:cubicBezTo>
                  <a:cubicBezTo>
                    <a:pt x="23088" y="49819"/>
                    <a:pt x="22647" y="50767"/>
                    <a:pt x="21478" y="50767"/>
                  </a:cubicBezTo>
                  <a:cubicBezTo>
                    <a:pt x="21376" y="50767"/>
                    <a:pt x="21268" y="50760"/>
                    <a:pt x="21154" y="50745"/>
                  </a:cubicBezTo>
                  <a:cubicBezTo>
                    <a:pt x="19738" y="50556"/>
                    <a:pt x="18793" y="49895"/>
                    <a:pt x="18227" y="48478"/>
                  </a:cubicBezTo>
                  <a:cubicBezTo>
                    <a:pt x="18038" y="47817"/>
                    <a:pt x="18038" y="46967"/>
                    <a:pt x="17093" y="46401"/>
                  </a:cubicBezTo>
                  <a:lnTo>
                    <a:pt x="17093" y="46401"/>
                  </a:lnTo>
                  <a:cubicBezTo>
                    <a:pt x="16432" y="49895"/>
                    <a:pt x="18038" y="53294"/>
                    <a:pt x="17188" y="56694"/>
                  </a:cubicBezTo>
                  <a:cubicBezTo>
                    <a:pt x="17721" y="56481"/>
                    <a:pt x="18224" y="56297"/>
                    <a:pt x="18715" y="56297"/>
                  </a:cubicBezTo>
                  <a:cubicBezTo>
                    <a:pt x="19092" y="56297"/>
                    <a:pt x="19462" y="56406"/>
                    <a:pt x="19832" y="56694"/>
                  </a:cubicBezTo>
                  <a:cubicBezTo>
                    <a:pt x="20210" y="56600"/>
                    <a:pt x="20588" y="56552"/>
                    <a:pt x="20965" y="56552"/>
                  </a:cubicBezTo>
                  <a:cubicBezTo>
                    <a:pt x="21343" y="56552"/>
                    <a:pt x="21721" y="56600"/>
                    <a:pt x="22098" y="56694"/>
                  </a:cubicBezTo>
                  <a:cubicBezTo>
                    <a:pt x="22444" y="56491"/>
                    <a:pt x="22728" y="56406"/>
                    <a:pt x="22968" y="56406"/>
                  </a:cubicBezTo>
                  <a:cubicBezTo>
                    <a:pt x="23843" y="56406"/>
                    <a:pt x="24129" y="57538"/>
                    <a:pt x="24648" y="58205"/>
                  </a:cubicBezTo>
                  <a:cubicBezTo>
                    <a:pt x="26537" y="54050"/>
                    <a:pt x="26348" y="49611"/>
                    <a:pt x="26159" y="44795"/>
                  </a:cubicBezTo>
                  <a:lnTo>
                    <a:pt x="26159" y="44795"/>
                  </a:lnTo>
                  <a:cubicBezTo>
                    <a:pt x="31290" y="53907"/>
                    <a:pt x="37972" y="59294"/>
                    <a:pt x="47214" y="59294"/>
                  </a:cubicBezTo>
                  <a:cubicBezTo>
                    <a:pt x="49370" y="59294"/>
                    <a:pt x="51665" y="59001"/>
                    <a:pt x="54112" y="58394"/>
                  </a:cubicBezTo>
                  <a:lnTo>
                    <a:pt x="54112" y="58394"/>
                  </a:lnTo>
                  <a:cubicBezTo>
                    <a:pt x="53923" y="58960"/>
                    <a:pt x="53734" y="59433"/>
                    <a:pt x="53640" y="59905"/>
                  </a:cubicBezTo>
                  <a:cubicBezTo>
                    <a:pt x="52790" y="64060"/>
                    <a:pt x="47596" y="68782"/>
                    <a:pt x="43535" y="69348"/>
                  </a:cubicBezTo>
                  <a:cubicBezTo>
                    <a:pt x="43252" y="69348"/>
                    <a:pt x="42898" y="69254"/>
                    <a:pt x="42579" y="69254"/>
                  </a:cubicBezTo>
                  <a:cubicBezTo>
                    <a:pt x="42260" y="69254"/>
                    <a:pt x="41977" y="69348"/>
                    <a:pt x="41835" y="69726"/>
                  </a:cubicBezTo>
                  <a:cubicBezTo>
                    <a:pt x="41646" y="70576"/>
                    <a:pt x="42780" y="70387"/>
                    <a:pt x="43063" y="70954"/>
                  </a:cubicBezTo>
                  <a:cubicBezTo>
                    <a:pt x="43157" y="71142"/>
                    <a:pt x="43535" y="71331"/>
                    <a:pt x="43818" y="71426"/>
                  </a:cubicBezTo>
                  <a:cubicBezTo>
                    <a:pt x="46732" y="72008"/>
                    <a:pt x="49590" y="72928"/>
                    <a:pt x="52565" y="72928"/>
                  </a:cubicBezTo>
                  <a:cubicBezTo>
                    <a:pt x="53446" y="72928"/>
                    <a:pt x="54338" y="72848"/>
                    <a:pt x="55245" y="72653"/>
                  </a:cubicBezTo>
                  <a:cubicBezTo>
                    <a:pt x="59400" y="71803"/>
                    <a:pt x="63461" y="70954"/>
                    <a:pt x="66955" y="68593"/>
                  </a:cubicBezTo>
                  <a:cubicBezTo>
                    <a:pt x="66860" y="67932"/>
                    <a:pt x="65822" y="67837"/>
                    <a:pt x="65916" y="67082"/>
                  </a:cubicBezTo>
                  <a:lnTo>
                    <a:pt x="65916" y="67082"/>
                  </a:lnTo>
                  <a:cubicBezTo>
                    <a:pt x="61413" y="69665"/>
                    <a:pt x="56723" y="71086"/>
                    <a:pt x="51783" y="71086"/>
                  </a:cubicBezTo>
                  <a:cubicBezTo>
                    <a:pt x="49679" y="71086"/>
                    <a:pt x="47529" y="70828"/>
                    <a:pt x="45329" y="70292"/>
                  </a:cubicBezTo>
                  <a:cubicBezTo>
                    <a:pt x="48068" y="68687"/>
                    <a:pt x="50901" y="67365"/>
                    <a:pt x="52790" y="64721"/>
                  </a:cubicBezTo>
                  <a:cubicBezTo>
                    <a:pt x="54206" y="62738"/>
                    <a:pt x="56000" y="60755"/>
                    <a:pt x="55245" y="58016"/>
                  </a:cubicBezTo>
                  <a:cubicBezTo>
                    <a:pt x="55150" y="57355"/>
                    <a:pt x="55717" y="57261"/>
                    <a:pt x="56000" y="57072"/>
                  </a:cubicBezTo>
                  <a:cubicBezTo>
                    <a:pt x="59400" y="54616"/>
                    <a:pt x="61950" y="51500"/>
                    <a:pt x="62894" y="47345"/>
                  </a:cubicBezTo>
                  <a:cubicBezTo>
                    <a:pt x="63272" y="46023"/>
                    <a:pt x="63461" y="44606"/>
                    <a:pt x="63838" y="43095"/>
                  </a:cubicBezTo>
                  <a:cubicBezTo>
                    <a:pt x="67805" y="49611"/>
                    <a:pt x="68560" y="56788"/>
                    <a:pt x="68843" y="64060"/>
                  </a:cubicBezTo>
                  <a:lnTo>
                    <a:pt x="70354" y="64060"/>
                  </a:lnTo>
                  <a:cubicBezTo>
                    <a:pt x="70354" y="62643"/>
                    <a:pt x="70354" y="61227"/>
                    <a:pt x="70260" y="59810"/>
                  </a:cubicBezTo>
                  <a:cubicBezTo>
                    <a:pt x="69788" y="55750"/>
                    <a:pt x="68843" y="51783"/>
                    <a:pt x="67332" y="47912"/>
                  </a:cubicBezTo>
                  <a:cubicBezTo>
                    <a:pt x="66199" y="45173"/>
                    <a:pt x="64972" y="42434"/>
                    <a:pt x="63083" y="40073"/>
                  </a:cubicBezTo>
                  <a:cubicBezTo>
                    <a:pt x="62860" y="39776"/>
                    <a:pt x="62696" y="39420"/>
                    <a:pt x="62359" y="39420"/>
                  </a:cubicBezTo>
                  <a:cubicBezTo>
                    <a:pt x="62268" y="39420"/>
                    <a:pt x="62165" y="39447"/>
                    <a:pt x="62044" y="39507"/>
                  </a:cubicBezTo>
                  <a:cubicBezTo>
                    <a:pt x="61855" y="39601"/>
                    <a:pt x="61761" y="40073"/>
                    <a:pt x="61855" y="40262"/>
                  </a:cubicBezTo>
                  <a:cubicBezTo>
                    <a:pt x="62705" y="42812"/>
                    <a:pt x="61855" y="45173"/>
                    <a:pt x="60911" y="47534"/>
                  </a:cubicBezTo>
                  <a:cubicBezTo>
                    <a:pt x="59872" y="50367"/>
                    <a:pt x="58928" y="53294"/>
                    <a:pt x="55906" y="54805"/>
                  </a:cubicBezTo>
                  <a:cubicBezTo>
                    <a:pt x="55812" y="53955"/>
                    <a:pt x="56189" y="53200"/>
                    <a:pt x="56000" y="52350"/>
                  </a:cubicBezTo>
                  <a:cubicBezTo>
                    <a:pt x="55717" y="50084"/>
                    <a:pt x="55056" y="47912"/>
                    <a:pt x="54301" y="45834"/>
                  </a:cubicBezTo>
                  <a:cubicBezTo>
                    <a:pt x="53262" y="43001"/>
                    <a:pt x="51468" y="40829"/>
                    <a:pt x="49390" y="39035"/>
                  </a:cubicBezTo>
                  <a:cubicBezTo>
                    <a:pt x="45990" y="36107"/>
                    <a:pt x="42119" y="34219"/>
                    <a:pt x="37397" y="33652"/>
                  </a:cubicBezTo>
                  <a:cubicBezTo>
                    <a:pt x="38813" y="32802"/>
                    <a:pt x="39947" y="32235"/>
                    <a:pt x="41080" y="31574"/>
                  </a:cubicBezTo>
                  <a:cubicBezTo>
                    <a:pt x="44196" y="29780"/>
                    <a:pt x="47312" y="28080"/>
                    <a:pt x="48729" y="24492"/>
                  </a:cubicBezTo>
                  <a:cubicBezTo>
                    <a:pt x="49107" y="23642"/>
                    <a:pt x="49484" y="22603"/>
                    <a:pt x="50429" y="22036"/>
                  </a:cubicBezTo>
                  <a:cubicBezTo>
                    <a:pt x="50806" y="21848"/>
                    <a:pt x="50429" y="21375"/>
                    <a:pt x="50334" y="21092"/>
                  </a:cubicBezTo>
                  <a:cubicBezTo>
                    <a:pt x="50063" y="21201"/>
                    <a:pt x="49729" y="21372"/>
                    <a:pt x="49476" y="21372"/>
                  </a:cubicBezTo>
                  <a:cubicBezTo>
                    <a:pt x="49289" y="21372"/>
                    <a:pt x="49147" y="21279"/>
                    <a:pt x="49107" y="20998"/>
                  </a:cubicBezTo>
                  <a:cubicBezTo>
                    <a:pt x="48823" y="20053"/>
                    <a:pt x="48162" y="19203"/>
                    <a:pt x="48351" y="17693"/>
                  </a:cubicBezTo>
                  <a:lnTo>
                    <a:pt x="48351" y="17693"/>
                  </a:lnTo>
                  <a:cubicBezTo>
                    <a:pt x="49201" y="18920"/>
                    <a:pt x="49107" y="20526"/>
                    <a:pt x="50712" y="20714"/>
                  </a:cubicBezTo>
                  <a:cubicBezTo>
                    <a:pt x="51468" y="18826"/>
                    <a:pt x="52790" y="17220"/>
                    <a:pt x="52506" y="14954"/>
                  </a:cubicBezTo>
                  <a:cubicBezTo>
                    <a:pt x="52412" y="14482"/>
                    <a:pt x="52506" y="14010"/>
                    <a:pt x="52695" y="13537"/>
                  </a:cubicBezTo>
                  <a:cubicBezTo>
                    <a:pt x="53640" y="9477"/>
                    <a:pt x="54301" y="5416"/>
                    <a:pt x="55717" y="1544"/>
                  </a:cubicBezTo>
                  <a:cubicBezTo>
                    <a:pt x="55906" y="1072"/>
                    <a:pt x="56189" y="222"/>
                    <a:pt x="55339" y="33"/>
                  </a:cubicBezTo>
                  <a:cubicBezTo>
                    <a:pt x="55261" y="11"/>
                    <a:pt x="55187" y="0"/>
                    <a:pt x="5511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8"/>
            <p:cNvSpPr/>
            <p:nvPr/>
          </p:nvSpPr>
          <p:spPr>
            <a:xfrm>
              <a:off x="4190075" y="3855325"/>
              <a:ext cx="1156850" cy="851750"/>
            </a:xfrm>
            <a:custGeom>
              <a:rect b="b" l="l" r="r" t="t"/>
              <a:pathLst>
                <a:path extrusionOk="0" h="34070" w="46274">
                  <a:moveTo>
                    <a:pt x="20325" y="3564"/>
                  </a:moveTo>
                  <a:cubicBezTo>
                    <a:pt x="20598" y="3564"/>
                    <a:pt x="20871" y="3606"/>
                    <a:pt x="21060" y="3857"/>
                  </a:cubicBezTo>
                  <a:cubicBezTo>
                    <a:pt x="20838" y="4079"/>
                    <a:pt x="20617" y="4170"/>
                    <a:pt x="20396" y="4170"/>
                  </a:cubicBezTo>
                  <a:cubicBezTo>
                    <a:pt x="20239" y="4170"/>
                    <a:pt x="20083" y="4124"/>
                    <a:pt x="19927" y="4046"/>
                  </a:cubicBezTo>
                  <a:cubicBezTo>
                    <a:pt x="19832" y="3952"/>
                    <a:pt x="19927" y="3574"/>
                    <a:pt x="19927" y="3574"/>
                  </a:cubicBezTo>
                  <a:cubicBezTo>
                    <a:pt x="20052" y="3574"/>
                    <a:pt x="20189" y="3564"/>
                    <a:pt x="20325" y="3564"/>
                  </a:cubicBezTo>
                  <a:close/>
                  <a:moveTo>
                    <a:pt x="20965" y="6383"/>
                  </a:moveTo>
                  <a:cubicBezTo>
                    <a:pt x="21178" y="6383"/>
                    <a:pt x="21390" y="6454"/>
                    <a:pt x="21626" y="6596"/>
                  </a:cubicBezTo>
                  <a:cubicBezTo>
                    <a:pt x="21437" y="6832"/>
                    <a:pt x="21225" y="6950"/>
                    <a:pt x="21001" y="6950"/>
                  </a:cubicBezTo>
                  <a:cubicBezTo>
                    <a:pt x="20776" y="6950"/>
                    <a:pt x="20540" y="6832"/>
                    <a:pt x="20304" y="6596"/>
                  </a:cubicBezTo>
                  <a:cubicBezTo>
                    <a:pt x="20540" y="6454"/>
                    <a:pt x="20753" y="6383"/>
                    <a:pt x="20965" y="6383"/>
                  </a:cubicBezTo>
                  <a:close/>
                  <a:moveTo>
                    <a:pt x="20279" y="9145"/>
                  </a:moveTo>
                  <a:cubicBezTo>
                    <a:pt x="20673" y="9145"/>
                    <a:pt x="21103" y="9444"/>
                    <a:pt x="21532" y="9712"/>
                  </a:cubicBezTo>
                  <a:lnTo>
                    <a:pt x="19454" y="9807"/>
                  </a:lnTo>
                  <a:cubicBezTo>
                    <a:pt x="19699" y="9318"/>
                    <a:pt x="19979" y="9145"/>
                    <a:pt x="20279" y="9145"/>
                  </a:cubicBezTo>
                  <a:close/>
                  <a:moveTo>
                    <a:pt x="19445" y="10832"/>
                  </a:moveTo>
                  <a:cubicBezTo>
                    <a:pt x="20044" y="10832"/>
                    <a:pt x="20599" y="10933"/>
                    <a:pt x="21154" y="11034"/>
                  </a:cubicBezTo>
                  <a:cubicBezTo>
                    <a:pt x="20453" y="11098"/>
                    <a:pt x="19751" y="11377"/>
                    <a:pt x="18962" y="11377"/>
                  </a:cubicBezTo>
                  <a:cubicBezTo>
                    <a:pt x="18583" y="11377"/>
                    <a:pt x="18184" y="11313"/>
                    <a:pt x="17755" y="11129"/>
                  </a:cubicBezTo>
                  <a:cubicBezTo>
                    <a:pt x="18370" y="10909"/>
                    <a:pt x="18924" y="10832"/>
                    <a:pt x="19445" y="10832"/>
                  </a:cubicBezTo>
                  <a:close/>
                  <a:moveTo>
                    <a:pt x="16957" y="12243"/>
                  </a:moveTo>
                  <a:cubicBezTo>
                    <a:pt x="17641" y="12243"/>
                    <a:pt x="18281" y="12397"/>
                    <a:pt x="18982" y="12829"/>
                  </a:cubicBezTo>
                  <a:cubicBezTo>
                    <a:pt x="18400" y="12995"/>
                    <a:pt x="17854" y="13106"/>
                    <a:pt x="17321" y="13106"/>
                  </a:cubicBezTo>
                  <a:cubicBezTo>
                    <a:pt x="16644" y="13106"/>
                    <a:pt x="15986" y="12927"/>
                    <a:pt x="15299" y="12451"/>
                  </a:cubicBezTo>
                  <a:cubicBezTo>
                    <a:pt x="15906" y="12329"/>
                    <a:pt x="16444" y="12243"/>
                    <a:pt x="16957" y="12243"/>
                  </a:cubicBezTo>
                  <a:close/>
                  <a:moveTo>
                    <a:pt x="17282" y="14245"/>
                  </a:moveTo>
                  <a:lnTo>
                    <a:pt x="17282" y="14340"/>
                  </a:lnTo>
                  <a:lnTo>
                    <a:pt x="20115" y="14340"/>
                  </a:lnTo>
                  <a:lnTo>
                    <a:pt x="20115" y="14623"/>
                  </a:lnTo>
                  <a:cubicBezTo>
                    <a:pt x="19077" y="14623"/>
                    <a:pt x="18132" y="14528"/>
                    <a:pt x="17094" y="14528"/>
                  </a:cubicBezTo>
                  <a:lnTo>
                    <a:pt x="17282" y="14245"/>
                  </a:lnTo>
                  <a:close/>
                  <a:moveTo>
                    <a:pt x="16303" y="14968"/>
                  </a:moveTo>
                  <a:cubicBezTo>
                    <a:pt x="16866" y="14968"/>
                    <a:pt x="17273" y="15107"/>
                    <a:pt x="17566" y="15473"/>
                  </a:cubicBezTo>
                  <a:cubicBezTo>
                    <a:pt x="17358" y="15591"/>
                    <a:pt x="17160" y="15645"/>
                    <a:pt x="16968" y="15645"/>
                  </a:cubicBezTo>
                  <a:cubicBezTo>
                    <a:pt x="16549" y="15645"/>
                    <a:pt x="16160" y="15389"/>
                    <a:pt x="15771" y="15001"/>
                  </a:cubicBezTo>
                  <a:cubicBezTo>
                    <a:pt x="15962" y="14979"/>
                    <a:pt x="16139" y="14968"/>
                    <a:pt x="16303" y="14968"/>
                  </a:cubicBezTo>
                  <a:close/>
                  <a:moveTo>
                    <a:pt x="37310" y="16792"/>
                  </a:moveTo>
                  <a:cubicBezTo>
                    <a:pt x="37399" y="16792"/>
                    <a:pt x="37491" y="16795"/>
                    <a:pt x="37586" y="16795"/>
                  </a:cubicBezTo>
                  <a:cubicBezTo>
                    <a:pt x="37208" y="17361"/>
                    <a:pt x="36736" y="17173"/>
                    <a:pt x="36169" y="17645"/>
                  </a:cubicBezTo>
                  <a:cubicBezTo>
                    <a:pt x="36484" y="16858"/>
                    <a:pt x="36864" y="16792"/>
                    <a:pt x="37310" y="16792"/>
                  </a:cubicBezTo>
                  <a:close/>
                  <a:moveTo>
                    <a:pt x="11631" y="16051"/>
                  </a:moveTo>
                  <a:cubicBezTo>
                    <a:pt x="13420" y="16051"/>
                    <a:pt x="15184" y="16655"/>
                    <a:pt x="16999" y="16795"/>
                  </a:cubicBezTo>
                  <a:lnTo>
                    <a:pt x="14827" y="16795"/>
                  </a:lnTo>
                  <a:cubicBezTo>
                    <a:pt x="15016" y="18495"/>
                    <a:pt x="16621" y="17550"/>
                    <a:pt x="17755" y="18306"/>
                  </a:cubicBezTo>
                  <a:cubicBezTo>
                    <a:pt x="14544" y="18117"/>
                    <a:pt x="11711" y="18400"/>
                    <a:pt x="8878" y="17550"/>
                  </a:cubicBezTo>
                  <a:lnTo>
                    <a:pt x="6328" y="17550"/>
                  </a:lnTo>
                  <a:lnTo>
                    <a:pt x="6328" y="17173"/>
                  </a:lnTo>
                  <a:lnTo>
                    <a:pt x="8878" y="17173"/>
                  </a:lnTo>
                  <a:cubicBezTo>
                    <a:pt x="10294" y="17456"/>
                    <a:pt x="11805" y="17550"/>
                    <a:pt x="13222" y="17550"/>
                  </a:cubicBezTo>
                  <a:cubicBezTo>
                    <a:pt x="13788" y="17550"/>
                    <a:pt x="14355" y="17550"/>
                    <a:pt x="14449" y="16795"/>
                  </a:cubicBezTo>
                  <a:cubicBezTo>
                    <a:pt x="12938" y="16417"/>
                    <a:pt x="11333" y="16323"/>
                    <a:pt x="9728" y="16323"/>
                  </a:cubicBezTo>
                  <a:cubicBezTo>
                    <a:pt x="10367" y="16126"/>
                    <a:pt x="11001" y="16051"/>
                    <a:pt x="11631" y="16051"/>
                  </a:cubicBezTo>
                  <a:close/>
                  <a:moveTo>
                    <a:pt x="3968" y="17349"/>
                  </a:moveTo>
                  <a:cubicBezTo>
                    <a:pt x="3997" y="17349"/>
                    <a:pt x="4028" y="17353"/>
                    <a:pt x="4062" y="17361"/>
                  </a:cubicBezTo>
                  <a:cubicBezTo>
                    <a:pt x="4345" y="17361"/>
                    <a:pt x="4062" y="18211"/>
                    <a:pt x="4628" y="18211"/>
                  </a:cubicBezTo>
                  <a:cubicBezTo>
                    <a:pt x="4723" y="18495"/>
                    <a:pt x="4439" y="18589"/>
                    <a:pt x="4250" y="18589"/>
                  </a:cubicBezTo>
                  <a:cubicBezTo>
                    <a:pt x="3873" y="18589"/>
                    <a:pt x="3401" y="18589"/>
                    <a:pt x="3495" y="18117"/>
                  </a:cubicBezTo>
                  <a:cubicBezTo>
                    <a:pt x="3581" y="17772"/>
                    <a:pt x="3667" y="17349"/>
                    <a:pt x="3968" y="17349"/>
                  </a:cubicBezTo>
                  <a:close/>
                  <a:moveTo>
                    <a:pt x="35190" y="18183"/>
                  </a:moveTo>
                  <a:cubicBezTo>
                    <a:pt x="35784" y="18183"/>
                    <a:pt x="36197" y="18872"/>
                    <a:pt x="36736" y="18872"/>
                  </a:cubicBezTo>
                  <a:cubicBezTo>
                    <a:pt x="36358" y="18872"/>
                    <a:pt x="35950" y="18996"/>
                    <a:pt x="35563" y="18996"/>
                  </a:cubicBezTo>
                  <a:cubicBezTo>
                    <a:pt x="35273" y="18996"/>
                    <a:pt x="34996" y="18926"/>
                    <a:pt x="34753" y="18684"/>
                  </a:cubicBezTo>
                  <a:cubicBezTo>
                    <a:pt x="34658" y="18589"/>
                    <a:pt x="34753" y="18400"/>
                    <a:pt x="34753" y="18306"/>
                  </a:cubicBezTo>
                  <a:cubicBezTo>
                    <a:pt x="34910" y="18218"/>
                    <a:pt x="35055" y="18183"/>
                    <a:pt x="35190" y="18183"/>
                  </a:cubicBezTo>
                  <a:close/>
                  <a:moveTo>
                    <a:pt x="6611" y="18495"/>
                  </a:moveTo>
                  <a:lnTo>
                    <a:pt x="6611" y="18495"/>
                  </a:lnTo>
                  <a:cubicBezTo>
                    <a:pt x="7060" y="18627"/>
                    <a:pt x="7516" y="18663"/>
                    <a:pt x="7975" y="18663"/>
                  </a:cubicBezTo>
                  <a:cubicBezTo>
                    <a:pt x="8530" y="18663"/>
                    <a:pt x="9090" y="18610"/>
                    <a:pt x="9647" y="18610"/>
                  </a:cubicBezTo>
                  <a:cubicBezTo>
                    <a:pt x="10279" y="18610"/>
                    <a:pt x="10907" y="18678"/>
                    <a:pt x="11522" y="18967"/>
                  </a:cubicBezTo>
                  <a:lnTo>
                    <a:pt x="15960" y="18967"/>
                  </a:lnTo>
                  <a:cubicBezTo>
                    <a:pt x="16055" y="18990"/>
                    <a:pt x="16155" y="18996"/>
                    <a:pt x="16258" y="18996"/>
                  </a:cubicBezTo>
                  <a:cubicBezTo>
                    <a:pt x="16362" y="18996"/>
                    <a:pt x="16468" y="18990"/>
                    <a:pt x="16574" y="18990"/>
                  </a:cubicBezTo>
                  <a:cubicBezTo>
                    <a:pt x="16787" y="18990"/>
                    <a:pt x="16999" y="19014"/>
                    <a:pt x="17188" y="19156"/>
                  </a:cubicBezTo>
                  <a:cubicBezTo>
                    <a:pt x="17188" y="19250"/>
                    <a:pt x="17094" y="19439"/>
                    <a:pt x="16999" y="19439"/>
                  </a:cubicBezTo>
                  <a:cubicBezTo>
                    <a:pt x="16821" y="19617"/>
                    <a:pt x="16642" y="19712"/>
                    <a:pt x="16474" y="19712"/>
                  </a:cubicBezTo>
                  <a:cubicBezTo>
                    <a:pt x="16286" y="19712"/>
                    <a:pt x="16110" y="19594"/>
                    <a:pt x="15960" y="19345"/>
                  </a:cubicBezTo>
                  <a:cubicBezTo>
                    <a:pt x="15753" y="19319"/>
                    <a:pt x="15545" y="19309"/>
                    <a:pt x="15338" y="19309"/>
                  </a:cubicBezTo>
                  <a:cubicBezTo>
                    <a:pt x="14666" y="19309"/>
                    <a:pt x="13996" y="19413"/>
                    <a:pt x="13338" y="19413"/>
                  </a:cubicBezTo>
                  <a:cubicBezTo>
                    <a:pt x="12721" y="19413"/>
                    <a:pt x="12113" y="19322"/>
                    <a:pt x="11522" y="18967"/>
                  </a:cubicBezTo>
                  <a:cubicBezTo>
                    <a:pt x="10760" y="19136"/>
                    <a:pt x="9999" y="19267"/>
                    <a:pt x="9254" y="19267"/>
                  </a:cubicBezTo>
                  <a:cubicBezTo>
                    <a:pt x="8337" y="19267"/>
                    <a:pt x="7445" y="19068"/>
                    <a:pt x="6611" y="18495"/>
                  </a:cubicBezTo>
                  <a:close/>
                  <a:moveTo>
                    <a:pt x="10176" y="23023"/>
                  </a:moveTo>
                  <a:cubicBezTo>
                    <a:pt x="10553" y="23023"/>
                    <a:pt x="10940" y="23162"/>
                    <a:pt x="11308" y="23162"/>
                  </a:cubicBezTo>
                  <a:cubicBezTo>
                    <a:pt x="11412" y="23162"/>
                    <a:pt x="11515" y="23151"/>
                    <a:pt x="11616" y="23122"/>
                  </a:cubicBezTo>
                  <a:lnTo>
                    <a:pt x="11616" y="23122"/>
                  </a:lnTo>
                  <a:cubicBezTo>
                    <a:pt x="11309" y="23342"/>
                    <a:pt x="11001" y="23418"/>
                    <a:pt x="10684" y="23418"/>
                  </a:cubicBezTo>
                  <a:cubicBezTo>
                    <a:pt x="10319" y="23418"/>
                    <a:pt x="9943" y="23317"/>
                    <a:pt x="9539" y="23216"/>
                  </a:cubicBezTo>
                  <a:cubicBezTo>
                    <a:pt x="9744" y="23070"/>
                    <a:pt x="9958" y="23023"/>
                    <a:pt x="10176" y="23023"/>
                  </a:cubicBezTo>
                  <a:close/>
                  <a:moveTo>
                    <a:pt x="31670" y="23585"/>
                  </a:moveTo>
                  <a:cubicBezTo>
                    <a:pt x="32049" y="23585"/>
                    <a:pt x="32338" y="24066"/>
                    <a:pt x="32675" y="24066"/>
                  </a:cubicBezTo>
                  <a:cubicBezTo>
                    <a:pt x="33336" y="24161"/>
                    <a:pt x="33997" y="24444"/>
                    <a:pt x="34658" y="24727"/>
                  </a:cubicBezTo>
                  <a:cubicBezTo>
                    <a:pt x="34272" y="24899"/>
                    <a:pt x="33906" y="25051"/>
                    <a:pt x="33586" y="25051"/>
                  </a:cubicBezTo>
                  <a:cubicBezTo>
                    <a:pt x="33200" y="25051"/>
                    <a:pt x="32881" y="24831"/>
                    <a:pt x="32675" y="24161"/>
                  </a:cubicBezTo>
                  <a:cubicBezTo>
                    <a:pt x="31920" y="24350"/>
                    <a:pt x="31825" y="24350"/>
                    <a:pt x="32014" y="25105"/>
                  </a:cubicBezTo>
                  <a:cubicBezTo>
                    <a:pt x="32109" y="25294"/>
                    <a:pt x="32109" y="25483"/>
                    <a:pt x="31920" y="25577"/>
                  </a:cubicBezTo>
                  <a:cubicBezTo>
                    <a:pt x="30975" y="25672"/>
                    <a:pt x="30031" y="25766"/>
                    <a:pt x="29087" y="25766"/>
                  </a:cubicBezTo>
                  <a:cubicBezTo>
                    <a:pt x="28992" y="25766"/>
                    <a:pt x="28803" y="25200"/>
                    <a:pt x="28709" y="24916"/>
                  </a:cubicBezTo>
                  <a:cubicBezTo>
                    <a:pt x="28709" y="24916"/>
                    <a:pt x="28917" y="24708"/>
                    <a:pt x="29036" y="24708"/>
                  </a:cubicBezTo>
                  <a:cubicBezTo>
                    <a:pt x="29056" y="24708"/>
                    <a:pt x="29073" y="24714"/>
                    <a:pt x="29087" y="24727"/>
                  </a:cubicBezTo>
                  <a:cubicBezTo>
                    <a:pt x="29278" y="24785"/>
                    <a:pt x="29454" y="24811"/>
                    <a:pt x="29618" y="24811"/>
                  </a:cubicBezTo>
                  <a:cubicBezTo>
                    <a:pt x="30261" y="24811"/>
                    <a:pt x="30713" y="24404"/>
                    <a:pt x="31164" y="23877"/>
                  </a:cubicBezTo>
                  <a:cubicBezTo>
                    <a:pt x="31353" y="23662"/>
                    <a:pt x="31519" y="23585"/>
                    <a:pt x="31670" y="23585"/>
                  </a:cubicBezTo>
                  <a:close/>
                  <a:moveTo>
                    <a:pt x="30881" y="26333"/>
                  </a:moveTo>
                  <a:cubicBezTo>
                    <a:pt x="31920" y="26333"/>
                    <a:pt x="32486" y="26333"/>
                    <a:pt x="32864" y="26994"/>
                  </a:cubicBezTo>
                  <a:cubicBezTo>
                    <a:pt x="32691" y="27080"/>
                    <a:pt x="32538" y="27117"/>
                    <a:pt x="32395" y="27117"/>
                  </a:cubicBezTo>
                  <a:cubicBezTo>
                    <a:pt x="31911" y="27117"/>
                    <a:pt x="31536" y="26697"/>
                    <a:pt x="30881" y="26333"/>
                  </a:cubicBezTo>
                  <a:close/>
                  <a:moveTo>
                    <a:pt x="30177" y="27242"/>
                  </a:moveTo>
                  <a:cubicBezTo>
                    <a:pt x="30220" y="27242"/>
                    <a:pt x="30267" y="27253"/>
                    <a:pt x="30314" y="27277"/>
                  </a:cubicBezTo>
                  <a:cubicBezTo>
                    <a:pt x="30503" y="27372"/>
                    <a:pt x="30692" y="27560"/>
                    <a:pt x="31070" y="27749"/>
                  </a:cubicBezTo>
                  <a:cubicBezTo>
                    <a:pt x="30786" y="27749"/>
                    <a:pt x="30598" y="27844"/>
                    <a:pt x="30503" y="27844"/>
                  </a:cubicBezTo>
                  <a:cubicBezTo>
                    <a:pt x="30314" y="27749"/>
                    <a:pt x="30125" y="27655"/>
                    <a:pt x="30031" y="27560"/>
                  </a:cubicBezTo>
                  <a:cubicBezTo>
                    <a:pt x="29960" y="27348"/>
                    <a:pt x="30049" y="27242"/>
                    <a:pt x="30177" y="27242"/>
                  </a:cubicBezTo>
                  <a:close/>
                  <a:moveTo>
                    <a:pt x="32770" y="28316"/>
                  </a:moveTo>
                  <a:cubicBezTo>
                    <a:pt x="33053" y="28316"/>
                    <a:pt x="33714" y="28316"/>
                    <a:pt x="33714" y="28410"/>
                  </a:cubicBezTo>
                  <a:cubicBezTo>
                    <a:pt x="33714" y="28625"/>
                    <a:pt x="33636" y="28683"/>
                    <a:pt x="33533" y="28683"/>
                  </a:cubicBezTo>
                  <a:cubicBezTo>
                    <a:pt x="33410" y="28683"/>
                    <a:pt x="33250" y="28599"/>
                    <a:pt x="33147" y="28599"/>
                  </a:cubicBezTo>
                  <a:cubicBezTo>
                    <a:pt x="33092" y="28627"/>
                    <a:pt x="33045" y="28638"/>
                    <a:pt x="33001" y="28638"/>
                  </a:cubicBezTo>
                  <a:cubicBezTo>
                    <a:pt x="32895" y="28638"/>
                    <a:pt x="32809" y="28572"/>
                    <a:pt x="32675" y="28505"/>
                  </a:cubicBezTo>
                  <a:lnTo>
                    <a:pt x="32770" y="28316"/>
                  </a:lnTo>
                  <a:close/>
                  <a:moveTo>
                    <a:pt x="27115" y="27464"/>
                  </a:moveTo>
                  <a:cubicBezTo>
                    <a:pt x="28018" y="27464"/>
                    <a:pt x="28886" y="27537"/>
                    <a:pt x="29464" y="28694"/>
                  </a:cubicBezTo>
                  <a:cubicBezTo>
                    <a:pt x="28331" y="28316"/>
                    <a:pt x="27387" y="28221"/>
                    <a:pt x="26726" y="27466"/>
                  </a:cubicBezTo>
                  <a:cubicBezTo>
                    <a:pt x="26856" y="27466"/>
                    <a:pt x="26986" y="27464"/>
                    <a:pt x="27115" y="27464"/>
                  </a:cubicBezTo>
                  <a:close/>
                  <a:moveTo>
                    <a:pt x="23891" y="29755"/>
                  </a:moveTo>
                  <a:cubicBezTo>
                    <a:pt x="25307" y="29755"/>
                    <a:pt x="26548" y="30702"/>
                    <a:pt x="27859" y="30866"/>
                  </a:cubicBezTo>
                  <a:cubicBezTo>
                    <a:pt x="27587" y="30926"/>
                    <a:pt x="27321" y="30953"/>
                    <a:pt x="27062" y="30953"/>
                  </a:cubicBezTo>
                  <a:cubicBezTo>
                    <a:pt x="25703" y="30953"/>
                    <a:pt x="24500" y="30223"/>
                    <a:pt x="23232" y="29827"/>
                  </a:cubicBezTo>
                  <a:cubicBezTo>
                    <a:pt x="23456" y="29777"/>
                    <a:pt x="23676" y="29755"/>
                    <a:pt x="23891" y="29755"/>
                  </a:cubicBezTo>
                  <a:close/>
                  <a:moveTo>
                    <a:pt x="21736" y="30283"/>
                  </a:moveTo>
                  <a:cubicBezTo>
                    <a:pt x="21923" y="30283"/>
                    <a:pt x="22152" y="30468"/>
                    <a:pt x="22382" y="30582"/>
                  </a:cubicBezTo>
                  <a:cubicBezTo>
                    <a:pt x="23137" y="31054"/>
                    <a:pt x="24082" y="30960"/>
                    <a:pt x="24554" y="31810"/>
                  </a:cubicBezTo>
                  <a:cubicBezTo>
                    <a:pt x="24396" y="31915"/>
                    <a:pt x="24242" y="31955"/>
                    <a:pt x="24090" y="31955"/>
                  </a:cubicBezTo>
                  <a:cubicBezTo>
                    <a:pt x="23590" y="31955"/>
                    <a:pt x="23107" y="31526"/>
                    <a:pt x="22575" y="31526"/>
                  </a:cubicBezTo>
                  <a:cubicBezTo>
                    <a:pt x="22392" y="31526"/>
                    <a:pt x="22202" y="31577"/>
                    <a:pt x="22004" y="31716"/>
                  </a:cubicBezTo>
                  <a:cubicBezTo>
                    <a:pt x="21815" y="31338"/>
                    <a:pt x="21343" y="30866"/>
                    <a:pt x="21437" y="30582"/>
                  </a:cubicBezTo>
                  <a:cubicBezTo>
                    <a:pt x="21512" y="30360"/>
                    <a:pt x="21615" y="30283"/>
                    <a:pt x="21736" y="30283"/>
                  </a:cubicBezTo>
                  <a:close/>
                  <a:moveTo>
                    <a:pt x="12696" y="31677"/>
                  </a:moveTo>
                  <a:cubicBezTo>
                    <a:pt x="13104" y="31677"/>
                    <a:pt x="13369" y="31822"/>
                    <a:pt x="13599" y="32282"/>
                  </a:cubicBezTo>
                  <a:cubicBezTo>
                    <a:pt x="13033" y="32188"/>
                    <a:pt x="12561" y="31999"/>
                    <a:pt x="11711" y="31810"/>
                  </a:cubicBezTo>
                  <a:cubicBezTo>
                    <a:pt x="12116" y="31736"/>
                    <a:pt x="12435" y="31677"/>
                    <a:pt x="12696" y="31677"/>
                  </a:cubicBezTo>
                  <a:close/>
                  <a:moveTo>
                    <a:pt x="18888" y="31055"/>
                  </a:moveTo>
                  <a:lnTo>
                    <a:pt x="18888" y="31055"/>
                  </a:lnTo>
                  <a:cubicBezTo>
                    <a:pt x="19455" y="31904"/>
                    <a:pt x="20965" y="30960"/>
                    <a:pt x="21343" y="32282"/>
                  </a:cubicBezTo>
                  <a:cubicBezTo>
                    <a:pt x="21183" y="32307"/>
                    <a:pt x="21033" y="32319"/>
                    <a:pt x="20891" y="32319"/>
                  </a:cubicBezTo>
                  <a:cubicBezTo>
                    <a:pt x="19945" y="32319"/>
                    <a:pt x="19381" y="31794"/>
                    <a:pt x="18888" y="31055"/>
                  </a:cubicBezTo>
                  <a:close/>
                  <a:moveTo>
                    <a:pt x="16762" y="31648"/>
                  </a:moveTo>
                  <a:cubicBezTo>
                    <a:pt x="17311" y="31648"/>
                    <a:pt x="17957" y="31985"/>
                    <a:pt x="18699" y="32660"/>
                  </a:cubicBezTo>
                  <a:cubicBezTo>
                    <a:pt x="18526" y="32707"/>
                    <a:pt x="18361" y="32728"/>
                    <a:pt x="18202" y="32728"/>
                  </a:cubicBezTo>
                  <a:cubicBezTo>
                    <a:pt x="17408" y="32728"/>
                    <a:pt x="16779" y="32203"/>
                    <a:pt x="16149" y="31810"/>
                  </a:cubicBezTo>
                  <a:cubicBezTo>
                    <a:pt x="16338" y="31702"/>
                    <a:pt x="16542" y="31648"/>
                    <a:pt x="16762" y="31648"/>
                  </a:cubicBezTo>
                  <a:close/>
                  <a:moveTo>
                    <a:pt x="16828" y="0"/>
                  </a:moveTo>
                  <a:cubicBezTo>
                    <a:pt x="15951" y="0"/>
                    <a:pt x="15004" y="130"/>
                    <a:pt x="13977" y="363"/>
                  </a:cubicBezTo>
                  <a:cubicBezTo>
                    <a:pt x="11050" y="1119"/>
                    <a:pt x="10672" y="3574"/>
                    <a:pt x="11427" y="6124"/>
                  </a:cubicBezTo>
                  <a:cubicBezTo>
                    <a:pt x="11805" y="7351"/>
                    <a:pt x="12938" y="7824"/>
                    <a:pt x="14166" y="7918"/>
                  </a:cubicBezTo>
                  <a:cubicBezTo>
                    <a:pt x="15016" y="7918"/>
                    <a:pt x="15488" y="7540"/>
                    <a:pt x="15771" y="6785"/>
                  </a:cubicBezTo>
                  <a:cubicBezTo>
                    <a:pt x="15960" y="6313"/>
                    <a:pt x="16149" y="5746"/>
                    <a:pt x="15677" y="5274"/>
                  </a:cubicBezTo>
                  <a:cubicBezTo>
                    <a:pt x="15521" y="5092"/>
                    <a:pt x="15379" y="5024"/>
                    <a:pt x="15245" y="5024"/>
                  </a:cubicBezTo>
                  <a:cubicBezTo>
                    <a:pt x="14895" y="5024"/>
                    <a:pt x="14602" y="5489"/>
                    <a:pt x="14260" y="5557"/>
                  </a:cubicBezTo>
                  <a:cubicBezTo>
                    <a:pt x="14081" y="5602"/>
                    <a:pt x="13920" y="5623"/>
                    <a:pt x="13776" y="5623"/>
                  </a:cubicBezTo>
                  <a:cubicBezTo>
                    <a:pt x="13014" y="5623"/>
                    <a:pt x="12735" y="5029"/>
                    <a:pt x="12655" y="4235"/>
                  </a:cubicBezTo>
                  <a:cubicBezTo>
                    <a:pt x="12655" y="3049"/>
                    <a:pt x="14418" y="1775"/>
                    <a:pt x="15729" y="1775"/>
                  </a:cubicBezTo>
                  <a:cubicBezTo>
                    <a:pt x="15775" y="1775"/>
                    <a:pt x="15821" y="1777"/>
                    <a:pt x="15866" y="1780"/>
                  </a:cubicBezTo>
                  <a:cubicBezTo>
                    <a:pt x="17755" y="1969"/>
                    <a:pt x="17943" y="3668"/>
                    <a:pt x="18416" y="4802"/>
                  </a:cubicBezTo>
                  <a:cubicBezTo>
                    <a:pt x="19077" y="6502"/>
                    <a:pt x="17849" y="9240"/>
                    <a:pt x="16527" y="9996"/>
                  </a:cubicBezTo>
                  <a:cubicBezTo>
                    <a:pt x="14544" y="11034"/>
                    <a:pt x="12466" y="11507"/>
                    <a:pt x="10389" y="11884"/>
                  </a:cubicBezTo>
                  <a:cubicBezTo>
                    <a:pt x="4911" y="12923"/>
                    <a:pt x="1229" y="16417"/>
                    <a:pt x="95" y="21705"/>
                  </a:cubicBezTo>
                  <a:cubicBezTo>
                    <a:pt x="1" y="22178"/>
                    <a:pt x="190" y="22555"/>
                    <a:pt x="851" y="23028"/>
                  </a:cubicBezTo>
                  <a:cubicBezTo>
                    <a:pt x="379" y="21517"/>
                    <a:pt x="1795" y="21517"/>
                    <a:pt x="2173" y="20761"/>
                  </a:cubicBezTo>
                  <a:cubicBezTo>
                    <a:pt x="2657" y="19924"/>
                    <a:pt x="3285" y="19683"/>
                    <a:pt x="3952" y="19683"/>
                  </a:cubicBezTo>
                  <a:cubicBezTo>
                    <a:pt x="4715" y="19683"/>
                    <a:pt x="5528" y="19999"/>
                    <a:pt x="6234" y="20100"/>
                  </a:cubicBezTo>
                  <a:cubicBezTo>
                    <a:pt x="7083" y="20195"/>
                    <a:pt x="7083" y="21611"/>
                    <a:pt x="7083" y="22555"/>
                  </a:cubicBezTo>
                  <a:lnTo>
                    <a:pt x="7083" y="23783"/>
                  </a:lnTo>
                  <a:lnTo>
                    <a:pt x="7083" y="23877"/>
                  </a:lnTo>
                  <a:cubicBezTo>
                    <a:pt x="7083" y="24822"/>
                    <a:pt x="8500" y="25294"/>
                    <a:pt x="7839" y="26522"/>
                  </a:cubicBezTo>
                  <a:cubicBezTo>
                    <a:pt x="8202" y="26794"/>
                    <a:pt x="8500" y="26903"/>
                    <a:pt x="8755" y="26903"/>
                  </a:cubicBezTo>
                  <a:cubicBezTo>
                    <a:pt x="9559" y="26903"/>
                    <a:pt x="9932" y="25819"/>
                    <a:pt x="10578" y="25388"/>
                  </a:cubicBezTo>
                  <a:cubicBezTo>
                    <a:pt x="10483" y="25294"/>
                    <a:pt x="10389" y="25105"/>
                    <a:pt x="10294" y="25011"/>
                  </a:cubicBezTo>
                  <a:cubicBezTo>
                    <a:pt x="9917" y="24916"/>
                    <a:pt x="9633" y="24727"/>
                    <a:pt x="9917" y="24255"/>
                  </a:cubicBezTo>
                  <a:cubicBezTo>
                    <a:pt x="10058" y="24066"/>
                    <a:pt x="10223" y="23996"/>
                    <a:pt x="10389" y="23996"/>
                  </a:cubicBezTo>
                  <a:cubicBezTo>
                    <a:pt x="10554" y="23996"/>
                    <a:pt x="10719" y="24066"/>
                    <a:pt x="10861" y="24161"/>
                  </a:cubicBezTo>
                  <a:cubicBezTo>
                    <a:pt x="11239" y="24350"/>
                    <a:pt x="11805" y="24255"/>
                    <a:pt x="11522" y="25011"/>
                  </a:cubicBezTo>
                  <a:cubicBezTo>
                    <a:pt x="11080" y="25982"/>
                    <a:pt x="10804" y="27201"/>
                    <a:pt x="9381" y="27201"/>
                  </a:cubicBezTo>
                  <a:cubicBezTo>
                    <a:pt x="9282" y="27201"/>
                    <a:pt x="9177" y="27195"/>
                    <a:pt x="9067" y="27183"/>
                  </a:cubicBezTo>
                  <a:cubicBezTo>
                    <a:pt x="8500" y="27183"/>
                    <a:pt x="8311" y="27372"/>
                    <a:pt x="8500" y="27938"/>
                  </a:cubicBezTo>
                  <a:lnTo>
                    <a:pt x="8972" y="28221"/>
                  </a:lnTo>
                  <a:lnTo>
                    <a:pt x="7839" y="28316"/>
                  </a:lnTo>
                  <a:cubicBezTo>
                    <a:pt x="7650" y="28505"/>
                    <a:pt x="7461" y="28599"/>
                    <a:pt x="7272" y="28788"/>
                  </a:cubicBezTo>
                  <a:cubicBezTo>
                    <a:pt x="6895" y="29071"/>
                    <a:pt x="6422" y="29355"/>
                    <a:pt x="6422" y="29921"/>
                  </a:cubicBezTo>
                  <a:cubicBezTo>
                    <a:pt x="6422" y="30016"/>
                    <a:pt x="6611" y="30110"/>
                    <a:pt x="6800" y="30299"/>
                  </a:cubicBezTo>
                  <a:lnTo>
                    <a:pt x="7650" y="29260"/>
                  </a:lnTo>
                  <a:lnTo>
                    <a:pt x="7650" y="29260"/>
                  </a:lnTo>
                  <a:cubicBezTo>
                    <a:pt x="8217" y="29827"/>
                    <a:pt x="8122" y="30677"/>
                    <a:pt x="7461" y="31999"/>
                  </a:cubicBezTo>
                  <a:cubicBezTo>
                    <a:pt x="9444" y="32660"/>
                    <a:pt x="11333" y="33510"/>
                    <a:pt x="13411" y="33793"/>
                  </a:cubicBezTo>
                  <a:cubicBezTo>
                    <a:pt x="14665" y="33986"/>
                    <a:pt x="15930" y="34070"/>
                    <a:pt x="17199" y="34070"/>
                  </a:cubicBezTo>
                  <a:cubicBezTo>
                    <a:pt x="19656" y="34070"/>
                    <a:pt x="22125" y="33757"/>
                    <a:pt x="24554" y="33321"/>
                  </a:cubicBezTo>
                  <a:cubicBezTo>
                    <a:pt x="31259" y="32093"/>
                    <a:pt x="37302" y="29449"/>
                    <a:pt x="42685" y="25294"/>
                  </a:cubicBezTo>
                  <a:cubicBezTo>
                    <a:pt x="42591" y="25105"/>
                    <a:pt x="42496" y="24822"/>
                    <a:pt x="42307" y="24633"/>
                  </a:cubicBezTo>
                  <a:cubicBezTo>
                    <a:pt x="41458" y="24350"/>
                    <a:pt x="40985" y="23972"/>
                    <a:pt x="40608" y="23028"/>
                  </a:cubicBezTo>
                  <a:lnTo>
                    <a:pt x="40608" y="23028"/>
                  </a:lnTo>
                  <a:cubicBezTo>
                    <a:pt x="41458" y="23500"/>
                    <a:pt x="42402" y="23405"/>
                    <a:pt x="42307" y="24633"/>
                  </a:cubicBezTo>
                  <a:cubicBezTo>
                    <a:pt x="42685" y="24539"/>
                    <a:pt x="42968" y="24350"/>
                    <a:pt x="43063" y="23972"/>
                  </a:cubicBezTo>
                  <a:cubicBezTo>
                    <a:pt x="43228" y="23434"/>
                    <a:pt x="43430" y="23241"/>
                    <a:pt x="43652" y="23241"/>
                  </a:cubicBezTo>
                  <a:cubicBezTo>
                    <a:pt x="43937" y="23241"/>
                    <a:pt x="44255" y="23559"/>
                    <a:pt x="44574" y="23877"/>
                  </a:cubicBezTo>
                  <a:cubicBezTo>
                    <a:pt x="44857" y="23405"/>
                    <a:pt x="44952" y="22744"/>
                    <a:pt x="45707" y="22744"/>
                  </a:cubicBezTo>
                  <a:cubicBezTo>
                    <a:pt x="45424" y="22083"/>
                    <a:pt x="46179" y="21705"/>
                    <a:pt x="46274" y="20572"/>
                  </a:cubicBezTo>
                  <a:lnTo>
                    <a:pt x="46274" y="20572"/>
                  </a:lnTo>
                  <a:cubicBezTo>
                    <a:pt x="44967" y="21827"/>
                    <a:pt x="43631" y="22358"/>
                    <a:pt x="42282" y="22358"/>
                  </a:cubicBezTo>
                  <a:cubicBezTo>
                    <a:pt x="41195" y="22358"/>
                    <a:pt x="40098" y="22012"/>
                    <a:pt x="39002" y="21422"/>
                  </a:cubicBezTo>
                  <a:lnTo>
                    <a:pt x="39002" y="21422"/>
                  </a:lnTo>
                  <a:cubicBezTo>
                    <a:pt x="39002" y="22178"/>
                    <a:pt x="39663" y="22650"/>
                    <a:pt x="39380" y="23216"/>
                  </a:cubicBezTo>
                  <a:cubicBezTo>
                    <a:pt x="39321" y="23275"/>
                    <a:pt x="39043" y="23407"/>
                    <a:pt x="38772" y="23407"/>
                  </a:cubicBezTo>
                  <a:cubicBezTo>
                    <a:pt x="38609" y="23407"/>
                    <a:pt x="38448" y="23359"/>
                    <a:pt x="38341" y="23216"/>
                  </a:cubicBezTo>
                  <a:cubicBezTo>
                    <a:pt x="38058" y="22461"/>
                    <a:pt x="38625" y="22083"/>
                    <a:pt x="39002" y="21422"/>
                  </a:cubicBezTo>
                  <a:cubicBezTo>
                    <a:pt x="38719" y="21422"/>
                    <a:pt x="38530" y="21139"/>
                    <a:pt x="38247" y="20856"/>
                  </a:cubicBezTo>
                  <a:cubicBezTo>
                    <a:pt x="37775" y="20667"/>
                    <a:pt x="37491" y="20383"/>
                    <a:pt x="37586" y="19722"/>
                  </a:cubicBezTo>
                  <a:cubicBezTo>
                    <a:pt x="37673" y="19683"/>
                    <a:pt x="37756" y="19667"/>
                    <a:pt x="37834" y="19667"/>
                  </a:cubicBezTo>
                  <a:cubicBezTo>
                    <a:pt x="38349" y="19667"/>
                    <a:pt x="38698" y="20390"/>
                    <a:pt x="39199" y="20390"/>
                  </a:cubicBezTo>
                  <a:cubicBezTo>
                    <a:pt x="39365" y="20390"/>
                    <a:pt x="39547" y="20311"/>
                    <a:pt x="39758" y="20100"/>
                  </a:cubicBezTo>
                  <a:cubicBezTo>
                    <a:pt x="39852" y="19911"/>
                    <a:pt x="39947" y="19628"/>
                    <a:pt x="40135" y="19439"/>
                  </a:cubicBezTo>
                  <a:cubicBezTo>
                    <a:pt x="40041" y="18872"/>
                    <a:pt x="40230" y="18306"/>
                    <a:pt x="39758" y="17834"/>
                  </a:cubicBezTo>
                  <a:cubicBezTo>
                    <a:pt x="39191" y="17928"/>
                    <a:pt x="39663" y="18400"/>
                    <a:pt x="39569" y="18684"/>
                  </a:cubicBezTo>
                  <a:cubicBezTo>
                    <a:pt x="39311" y="18942"/>
                    <a:pt x="39288" y="19357"/>
                    <a:pt x="38928" y="19357"/>
                  </a:cubicBezTo>
                  <a:cubicBezTo>
                    <a:pt x="38893" y="19357"/>
                    <a:pt x="38855" y="19353"/>
                    <a:pt x="38813" y="19345"/>
                  </a:cubicBezTo>
                  <a:cubicBezTo>
                    <a:pt x="38058" y="19156"/>
                    <a:pt x="38813" y="18778"/>
                    <a:pt x="38719" y="18495"/>
                  </a:cubicBezTo>
                  <a:cubicBezTo>
                    <a:pt x="38058" y="17456"/>
                    <a:pt x="37775" y="16512"/>
                    <a:pt x="39002" y="15662"/>
                  </a:cubicBezTo>
                  <a:cubicBezTo>
                    <a:pt x="38438" y="15205"/>
                    <a:pt x="37797" y="15000"/>
                    <a:pt x="37130" y="15000"/>
                  </a:cubicBezTo>
                  <a:cubicBezTo>
                    <a:pt x="35452" y="15000"/>
                    <a:pt x="33608" y="16293"/>
                    <a:pt x="32392" y="18117"/>
                  </a:cubicBezTo>
                  <a:cubicBezTo>
                    <a:pt x="30786" y="20478"/>
                    <a:pt x="29276" y="23122"/>
                    <a:pt x="27198" y="25200"/>
                  </a:cubicBezTo>
                  <a:cubicBezTo>
                    <a:pt x="25120" y="27277"/>
                    <a:pt x="22571" y="28977"/>
                    <a:pt x="19454" y="29544"/>
                  </a:cubicBezTo>
                  <a:cubicBezTo>
                    <a:pt x="17444" y="29946"/>
                    <a:pt x="15433" y="30586"/>
                    <a:pt x="13355" y="30586"/>
                  </a:cubicBezTo>
                  <a:cubicBezTo>
                    <a:pt x="12505" y="30586"/>
                    <a:pt x="11644" y="30479"/>
                    <a:pt x="10766" y="30205"/>
                  </a:cubicBezTo>
                  <a:cubicBezTo>
                    <a:pt x="10389" y="30110"/>
                    <a:pt x="9822" y="30299"/>
                    <a:pt x="9728" y="29732"/>
                  </a:cubicBezTo>
                  <a:cubicBezTo>
                    <a:pt x="9633" y="29260"/>
                    <a:pt x="10105" y="29071"/>
                    <a:pt x="10389" y="28882"/>
                  </a:cubicBezTo>
                  <a:cubicBezTo>
                    <a:pt x="12655" y="27183"/>
                    <a:pt x="13694" y="24822"/>
                    <a:pt x="13694" y="21989"/>
                  </a:cubicBezTo>
                  <a:cubicBezTo>
                    <a:pt x="13694" y="21328"/>
                    <a:pt x="13883" y="21233"/>
                    <a:pt x="14355" y="21233"/>
                  </a:cubicBezTo>
                  <a:cubicBezTo>
                    <a:pt x="14922" y="21233"/>
                    <a:pt x="15530" y="21275"/>
                    <a:pt x="16125" y="21275"/>
                  </a:cubicBezTo>
                  <a:cubicBezTo>
                    <a:pt x="16422" y="21275"/>
                    <a:pt x="16716" y="21265"/>
                    <a:pt x="16999" y="21233"/>
                  </a:cubicBezTo>
                  <a:cubicBezTo>
                    <a:pt x="18982" y="20950"/>
                    <a:pt x="20871" y="20572"/>
                    <a:pt x="21626" y="18306"/>
                  </a:cubicBezTo>
                  <a:cubicBezTo>
                    <a:pt x="22099" y="16984"/>
                    <a:pt x="22193" y="15662"/>
                    <a:pt x="21721" y="14340"/>
                  </a:cubicBezTo>
                  <a:cubicBezTo>
                    <a:pt x="21437" y="13490"/>
                    <a:pt x="21721" y="12829"/>
                    <a:pt x="22193" y="12356"/>
                  </a:cubicBezTo>
                  <a:cubicBezTo>
                    <a:pt x="24365" y="9807"/>
                    <a:pt x="24837" y="7163"/>
                    <a:pt x="23232" y="4330"/>
                  </a:cubicBezTo>
                  <a:cubicBezTo>
                    <a:pt x="21526" y="1202"/>
                    <a:pt x="19498" y="0"/>
                    <a:pt x="1682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8"/>
            <p:cNvSpPr/>
            <p:nvPr/>
          </p:nvSpPr>
          <p:spPr>
            <a:xfrm>
              <a:off x="4744875" y="1595200"/>
              <a:ext cx="1024650" cy="583575"/>
            </a:xfrm>
            <a:custGeom>
              <a:rect b="b" l="l" r="r" t="t"/>
              <a:pathLst>
                <a:path extrusionOk="0" h="23343" w="40986">
                  <a:moveTo>
                    <a:pt x="25593" y="1905"/>
                  </a:moveTo>
                  <a:lnTo>
                    <a:pt x="25593" y="1905"/>
                  </a:lnTo>
                  <a:cubicBezTo>
                    <a:pt x="27292" y="2189"/>
                    <a:pt x="26631" y="3605"/>
                    <a:pt x="26915" y="4455"/>
                  </a:cubicBezTo>
                  <a:cubicBezTo>
                    <a:pt x="26348" y="3794"/>
                    <a:pt x="25782" y="2944"/>
                    <a:pt x="25593" y="1905"/>
                  </a:cubicBezTo>
                  <a:close/>
                  <a:moveTo>
                    <a:pt x="27670" y="5872"/>
                  </a:moveTo>
                  <a:cubicBezTo>
                    <a:pt x="28520" y="5872"/>
                    <a:pt x="28237" y="6533"/>
                    <a:pt x="28331" y="7005"/>
                  </a:cubicBezTo>
                  <a:cubicBezTo>
                    <a:pt x="27859" y="6816"/>
                    <a:pt x="27481" y="6533"/>
                    <a:pt x="27670" y="5872"/>
                  </a:cubicBezTo>
                  <a:close/>
                  <a:moveTo>
                    <a:pt x="38018" y="6118"/>
                  </a:moveTo>
                  <a:cubicBezTo>
                    <a:pt x="38409" y="6118"/>
                    <a:pt x="38659" y="6381"/>
                    <a:pt x="38719" y="7099"/>
                  </a:cubicBezTo>
                  <a:cubicBezTo>
                    <a:pt x="38152" y="6816"/>
                    <a:pt x="37775" y="6627"/>
                    <a:pt x="37208" y="6344"/>
                  </a:cubicBezTo>
                  <a:cubicBezTo>
                    <a:pt x="37519" y="6206"/>
                    <a:pt x="37792" y="6118"/>
                    <a:pt x="38018" y="6118"/>
                  </a:cubicBezTo>
                  <a:close/>
                  <a:moveTo>
                    <a:pt x="36075" y="5777"/>
                  </a:moveTo>
                  <a:cubicBezTo>
                    <a:pt x="36641" y="6816"/>
                    <a:pt x="37208" y="7949"/>
                    <a:pt x="37775" y="8988"/>
                  </a:cubicBezTo>
                  <a:cubicBezTo>
                    <a:pt x="36547" y="8233"/>
                    <a:pt x="36264" y="7005"/>
                    <a:pt x="36075" y="5777"/>
                  </a:cubicBezTo>
                  <a:close/>
                  <a:moveTo>
                    <a:pt x="34808" y="5820"/>
                  </a:moveTo>
                  <a:cubicBezTo>
                    <a:pt x="34844" y="5820"/>
                    <a:pt x="34888" y="5836"/>
                    <a:pt x="34942" y="5872"/>
                  </a:cubicBezTo>
                  <a:cubicBezTo>
                    <a:pt x="35414" y="6061"/>
                    <a:pt x="35508" y="6533"/>
                    <a:pt x="35225" y="7099"/>
                  </a:cubicBezTo>
                  <a:lnTo>
                    <a:pt x="35036" y="6627"/>
                  </a:lnTo>
                  <a:cubicBezTo>
                    <a:pt x="33997" y="6911"/>
                    <a:pt x="33903" y="7760"/>
                    <a:pt x="33997" y="8516"/>
                  </a:cubicBezTo>
                  <a:cubicBezTo>
                    <a:pt x="34092" y="9366"/>
                    <a:pt x="33525" y="9366"/>
                    <a:pt x="33147" y="9460"/>
                  </a:cubicBezTo>
                  <a:cubicBezTo>
                    <a:pt x="33037" y="9534"/>
                    <a:pt x="32944" y="9565"/>
                    <a:pt x="32867" y="9565"/>
                  </a:cubicBezTo>
                  <a:cubicBezTo>
                    <a:pt x="32547" y="9565"/>
                    <a:pt x="32486" y="9046"/>
                    <a:pt x="32486" y="8894"/>
                  </a:cubicBezTo>
                  <a:cubicBezTo>
                    <a:pt x="32315" y="8092"/>
                    <a:pt x="31726" y="7880"/>
                    <a:pt x="31205" y="7880"/>
                  </a:cubicBezTo>
                  <a:cubicBezTo>
                    <a:pt x="30867" y="7880"/>
                    <a:pt x="30557" y="7969"/>
                    <a:pt x="30409" y="8044"/>
                  </a:cubicBezTo>
                  <a:cubicBezTo>
                    <a:pt x="30242" y="8110"/>
                    <a:pt x="30108" y="8139"/>
                    <a:pt x="29998" y="8139"/>
                  </a:cubicBezTo>
                  <a:cubicBezTo>
                    <a:pt x="29486" y="8139"/>
                    <a:pt x="29509" y="7522"/>
                    <a:pt x="29276" y="7288"/>
                  </a:cubicBezTo>
                  <a:cubicBezTo>
                    <a:pt x="28992" y="6911"/>
                    <a:pt x="29464" y="6816"/>
                    <a:pt x="29748" y="6533"/>
                  </a:cubicBezTo>
                  <a:cubicBezTo>
                    <a:pt x="29973" y="6398"/>
                    <a:pt x="30177" y="6284"/>
                    <a:pt x="30349" y="6284"/>
                  </a:cubicBezTo>
                  <a:cubicBezTo>
                    <a:pt x="30537" y="6284"/>
                    <a:pt x="30688" y="6421"/>
                    <a:pt x="30787" y="6816"/>
                  </a:cubicBezTo>
                  <a:cubicBezTo>
                    <a:pt x="30920" y="7039"/>
                    <a:pt x="31075" y="7136"/>
                    <a:pt x="31221" y="7136"/>
                  </a:cubicBezTo>
                  <a:cubicBezTo>
                    <a:pt x="31385" y="7136"/>
                    <a:pt x="31537" y="7015"/>
                    <a:pt x="31636" y="6816"/>
                  </a:cubicBezTo>
                  <a:cubicBezTo>
                    <a:pt x="32045" y="6101"/>
                    <a:pt x="32564" y="5856"/>
                    <a:pt x="33134" y="5856"/>
                  </a:cubicBezTo>
                  <a:cubicBezTo>
                    <a:pt x="33618" y="5856"/>
                    <a:pt x="34138" y="6033"/>
                    <a:pt x="34658" y="6249"/>
                  </a:cubicBezTo>
                  <a:cubicBezTo>
                    <a:pt x="34658" y="6097"/>
                    <a:pt x="34658" y="5820"/>
                    <a:pt x="34808" y="5820"/>
                  </a:cubicBezTo>
                  <a:close/>
                  <a:moveTo>
                    <a:pt x="35603" y="14088"/>
                  </a:moveTo>
                  <a:lnTo>
                    <a:pt x="35603" y="14088"/>
                  </a:lnTo>
                  <a:cubicBezTo>
                    <a:pt x="35792" y="14560"/>
                    <a:pt x="35886" y="14843"/>
                    <a:pt x="35980" y="15126"/>
                  </a:cubicBezTo>
                  <a:cubicBezTo>
                    <a:pt x="35980" y="15126"/>
                    <a:pt x="35792" y="15221"/>
                    <a:pt x="35792" y="15221"/>
                  </a:cubicBezTo>
                  <a:cubicBezTo>
                    <a:pt x="35414" y="15032"/>
                    <a:pt x="35319" y="14749"/>
                    <a:pt x="35603" y="14088"/>
                  </a:cubicBezTo>
                  <a:close/>
                  <a:moveTo>
                    <a:pt x="28331" y="7005"/>
                  </a:moveTo>
                  <a:lnTo>
                    <a:pt x="28331" y="7005"/>
                  </a:lnTo>
                  <a:cubicBezTo>
                    <a:pt x="28992" y="7760"/>
                    <a:pt x="29464" y="8610"/>
                    <a:pt x="29464" y="9649"/>
                  </a:cubicBezTo>
                  <a:lnTo>
                    <a:pt x="30220" y="10405"/>
                  </a:lnTo>
                  <a:cubicBezTo>
                    <a:pt x="30346" y="9649"/>
                    <a:pt x="30808" y="9649"/>
                    <a:pt x="31269" y="9649"/>
                  </a:cubicBezTo>
                  <a:cubicBezTo>
                    <a:pt x="31500" y="9649"/>
                    <a:pt x="31731" y="9649"/>
                    <a:pt x="31920" y="9555"/>
                  </a:cubicBezTo>
                  <a:cubicBezTo>
                    <a:pt x="31944" y="9550"/>
                    <a:pt x="31967" y="9547"/>
                    <a:pt x="31989" y="9547"/>
                  </a:cubicBezTo>
                  <a:cubicBezTo>
                    <a:pt x="32392" y="9547"/>
                    <a:pt x="32392" y="10335"/>
                    <a:pt x="32392" y="10782"/>
                  </a:cubicBezTo>
                  <a:cubicBezTo>
                    <a:pt x="32675" y="11349"/>
                    <a:pt x="33242" y="11821"/>
                    <a:pt x="33997" y="12010"/>
                  </a:cubicBezTo>
                  <a:cubicBezTo>
                    <a:pt x="33147" y="12860"/>
                    <a:pt x="32203" y="12577"/>
                    <a:pt x="31259" y="12860"/>
                  </a:cubicBezTo>
                  <a:cubicBezTo>
                    <a:pt x="32014" y="13804"/>
                    <a:pt x="32297" y="14843"/>
                    <a:pt x="32392" y="15976"/>
                  </a:cubicBezTo>
                  <a:cubicBezTo>
                    <a:pt x="33053" y="16543"/>
                    <a:pt x="33336" y="17298"/>
                    <a:pt x="33525" y="18148"/>
                  </a:cubicBezTo>
                  <a:cubicBezTo>
                    <a:pt x="33217" y="18046"/>
                    <a:pt x="33002" y="18002"/>
                    <a:pt x="32855" y="18002"/>
                  </a:cubicBezTo>
                  <a:cubicBezTo>
                    <a:pt x="32193" y="18002"/>
                    <a:pt x="32924" y="18895"/>
                    <a:pt x="32770" y="19281"/>
                  </a:cubicBezTo>
                  <a:cubicBezTo>
                    <a:pt x="31353" y="19281"/>
                    <a:pt x="31542" y="18337"/>
                    <a:pt x="32014" y="17770"/>
                  </a:cubicBezTo>
                  <a:cubicBezTo>
                    <a:pt x="32486" y="17204"/>
                    <a:pt x="32486" y="16826"/>
                    <a:pt x="32392" y="16260"/>
                  </a:cubicBezTo>
                  <a:cubicBezTo>
                    <a:pt x="32274" y="16260"/>
                    <a:pt x="32045" y="16444"/>
                    <a:pt x="31890" y="16444"/>
                  </a:cubicBezTo>
                  <a:cubicBezTo>
                    <a:pt x="31797" y="16444"/>
                    <a:pt x="31731" y="16378"/>
                    <a:pt x="31731" y="16165"/>
                  </a:cubicBezTo>
                  <a:cubicBezTo>
                    <a:pt x="31825" y="14843"/>
                    <a:pt x="31164" y="13899"/>
                    <a:pt x="30503" y="12954"/>
                  </a:cubicBezTo>
                  <a:cubicBezTo>
                    <a:pt x="30314" y="11727"/>
                    <a:pt x="29559" y="10782"/>
                    <a:pt x="29087" y="9649"/>
                  </a:cubicBezTo>
                  <a:cubicBezTo>
                    <a:pt x="28992" y="8705"/>
                    <a:pt x="28142" y="7949"/>
                    <a:pt x="28331" y="7005"/>
                  </a:cubicBezTo>
                  <a:close/>
                  <a:moveTo>
                    <a:pt x="32864" y="14276"/>
                  </a:moveTo>
                  <a:cubicBezTo>
                    <a:pt x="33903" y="14843"/>
                    <a:pt x="33808" y="16071"/>
                    <a:pt x="34658" y="16637"/>
                  </a:cubicBezTo>
                  <a:cubicBezTo>
                    <a:pt x="35130" y="15882"/>
                    <a:pt x="34375" y="15315"/>
                    <a:pt x="34092" y="14654"/>
                  </a:cubicBezTo>
                  <a:lnTo>
                    <a:pt x="34092" y="14654"/>
                  </a:lnTo>
                  <a:cubicBezTo>
                    <a:pt x="35508" y="15598"/>
                    <a:pt x="35603" y="15787"/>
                    <a:pt x="34658" y="16637"/>
                  </a:cubicBezTo>
                  <a:cubicBezTo>
                    <a:pt x="34847" y="17015"/>
                    <a:pt x="35036" y="17582"/>
                    <a:pt x="35319" y="17676"/>
                  </a:cubicBezTo>
                  <a:cubicBezTo>
                    <a:pt x="35980" y="17865"/>
                    <a:pt x="35980" y="18337"/>
                    <a:pt x="35697" y="18715"/>
                  </a:cubicBezTo>
                  <a:cubicBezTo>
                    <a:pt x="35570" y="18919"/>
                    <a:pt x="35463" y="18992"/>
                    <a:pt x="35367" y="18992"/>
                  </a:cubicBezTo>
                  <a:cubicBezTo>
                    <a:pt x="35125" y="18992"/>
                    <a:pt x="34956" y="18520"/>
                    <a:pt x="34707" y="18520"/>
                  </a:cubicBezTo>
                  <a:cubicBezTo>
                    <a:pt x="34691" y="18520"/>
                    <a:pt x="34675" y="18522"/>
                    <a:pt x="34658" y="18526"/>
                  </a:cubicBezTo>
                  <a:cubicBezTo>
                    <a:pt x="34186" y="18998"/>
                    <a:pt x="34753" y="19565"/>
                    <a:pt x="34469" y="20131"/>
                  </a:cubicBezTo>
                  <a:cubicBezTo>
                    <a:pt x="33903" y="19565"/>
                    <a:pt x="33620" y="18904"/>
                    <a:pt x="33525" y="18148"/>
                  </a:cubicBezTo>
                  <a:lnTo>
                    <a:pt x="33525" y="18148"/>
                  </a:lnTo>
                  <a:lnTo>
                    <a:pt x="34658" y="18526"/>
                  </a:lnTo>
                  <a:cubicBezTo>
                    <a:pt x="34469" y="17015"/>
                    <a:pt x="32959" y="15976"/>
                    <a:pt x="32864" y="14276"/>
                  </a:cubicBezTo>
                  <a:close/>
                  <a:moveTo>
                    <a:pt x="32770" y="19281"/>
                  </a:moveTo>
                  <a:cubicBezTo>
                    <a:pt x="33242" y="19565"/>
                    <a:pt x="33620" y="19754"/>
                    <a:pt x="33431" y="20415"/>
                  </a:cubicBezTo>
                  <a:cubicBezTo>
                    <a:pt x="32864" y="20226"/>
                    <a:pt x="32864" y="19754"/>
                    <a:pt x="32770" y="19281"/>
                  </a:cubicBezTo>
                  <a:close/>
                  <a:moveTo>
                    <a:pt x="31825" y="20131"/>
                  </a:moveTo>
                  <a:lnTo>
                    <a:pt x="31825" y="20131"/>
                  </a:lnTo>
                  <a:cubicBezTo>
                    <a:pt x="32675" y="20320"/>
                    <a:pt x="32203" y="20887"/>
                    <a:pt x="32486" y="21265"/>
                  </a:cubicBezTo>
                  <a:cubicBezTo>
                    <a:pt x="31825" y="21076"/>
                    <a:pt x="31825" y="20698"/>
                    <a:pt x="31825" y="20131"/>
                  </a:cubicBezTo>
                  <a:close/>
                  <a:moveTo>
                    <a:pt x="30598" y="20484"/>
                  </a:moveTo>
                  <a:cubicBezTo>
                    <a:pt x="30626" y="20484"/>
                    <a:pt x="30657" y="20492"/>
                    <a:pt x="30692" y="20509"/>
                  </a:cubicBezTo>
                  <a:cubicBezTo>
                    <a:pt x="30881" y="20604"/>
                    <a:pt x="31070" y="20792"/>
                    <a:pt x="31164" y="21076"/>
                  </a:cubicBezTo>
                  <a:cubicBezTo>
                    <a:pt x="31164" y="21152"/>
                    <a:pt x="31102" y="21290"/>
                    <a:pt x="30879" y="21290"/>
                  </a:cubicBezTo>
                  <a:cubicBezTo>
                    <a:pt x="30826" y="21290"/>
                    <a:pt x="30764" y="21283"/>
                    <a:pt x="30692" y="21265"/>
                  </a:cubicBezTo>
                  <a:cubicBezTo>
                    <a:pt x="30692" y="21170"/>
                    <a:pt x="30503" y="20981"/>
                    <a:pt x="30409" y="20792"/>
                  </a:cubicBezTo>
                  <a:cubicBezTo>
                    <a:pt x="30409" y="20638"/>
                    <a:pt x="30472" y="20484"/>
                    <a:pt x="30598" y="20484"/>
                  </a:cubicBezTo>
                  <a:close/>
                  <a:moveTo>
                    <a:pt x="25726" y="0"/>
                  </a:moveTo>
                  <a:cubicBezTo>
                    <a:pt x="24065" y="0"/>
                    <a:pt x="22348" y="618"/>
                    <a:pt x="21154" y="1811"/>
                  </a:cubicBezTo>
                  <a:cubicBezTo>
                    <a:pt x="19832" y="3133"/>
                    <a:pt x="19927" y="7949"/>
                    <a:pt x="21438" y="9460"/>
                  </a:cubicBezTo>
                  <a:cubicBezTo>
                    <a:pt x="21593" y="9693"/>
                    <a:pt x="21748" y="9863"/>
                    <a:pt x="22009" y="9863"/>
                  </a:cubicBezTo>
                  <a:cubicBezTo>
                    <a:pt x="22065" y="9863"/>
                    <a:pt x="22126" y="9855"/>
                    <a:pt x="22193" y="9838"/>
                  </a:cubicBezTo>
                  <a:cubicBezTo>
                    <a:pt x="22665" y="9555"/>
                    <a:pt x="22476" y="9271"/>
                    <a:pt x="22382" y="8894"/>
                  </a:cubicBezTo>
                  <a:cubicBezTo>
                    <a:pt x="22287" y="8421"/>
                    <a:pt x="21438" y="8138"/>
                    <a:pt x="21910" y="7477"/>
                  </a:cubicBezTo>
                  <a:cubicBezTo>
                    <a:pt x="22329" y="6952"/>
                    <a:pt x="23128" y="6690"/>
                    <a:pt x="23933" y="6690"/>
                  </a:cubicBezTo>
                  <a:cubicBezTo>
                    <a:pt x="24577" y="6690"/>
                    <a:pt x="25225" y="6858"/>
                    <a:pt x="25687" y="7194"/>
                  </a:cubicBezTo>
                  <a:cubicBezTo>
                    <a:pt x="26726" y="8044"/>
                    <a:pt x="26726" y="9366"/>
                    <a:pt x="25782" y="10499"/>
                  </a:cubicBezTo>
                  <a:cubicBezTo>
                    <a:pt x="24837" y="11538"/>
                    <a:pt x="23893" y="12010"/>
                    <a:pt x="22287" y="12010"/>
                  </a:cubicBezTo>
                  <a:cubicBezTo>
                    <a:pt x="21154" y="12010"/>
                    <a:pt x="20021" y="12136"/>
                    <a:pt x="18888" y="12136"/>
                  </a:cubicBezTo>
                  <a:cubicBezTo>
                    <a:pt x="18321" y="12136"/>
                    <a:pt x="17755" y="12104"/>
                    <a:pt x="17188" y="12010"/>
                  </a:cubicBezTo>
                  <a:cubicBezTo>
                    <a:pt x="13222" y="11254"/>
                    <a:pt x="9917" y="9177"/>
                    <a:pt x="6422" y="7383"/>
                  </a:cubicBezTo>
                  <a:cubicBezTo>
                    <a:pt x="6128" y="8089"/>
                    <a:pt x="5724" y="8465"/>
                    <a:pt x="5209" y="8465"/>
                  </a:cubicBezTo>
                  <a:cubicBezTo>
                    <a:pt x="4898" y="8465"/>
                    <a:pt x="4547" y="8328"/>
                    <a:pt x="4156" y="8044"/>
                  </a:cubicBezTo>
                  <a:cubicBezTo>
                    <a:pt x="2928" y="7288"/>
                    <a:pt x="1512" y="6816"/>
                    <a:pt x="1" y="6627"/>
                  </a:cubicBezTo>
                  <a:lnTo>
                    <a:pt x="1" y="6627"/>
                  </a:lnTo>
                  <a:cubicBezTo>
                    <a:pt x="284" y="7194"/>
                    <a:pt x="568" y="7572"/>
                    <a:pt x="473" y="8138"/>
                  </a:cubicBezTo>
                  <a:lnTo>
                    <a:pt x="756" y="8138"/>
                  </a:lnTo>
                  <a:cubicBezTo>
                    <a:pt x="985" y="7823"/>
                    <a:pt x="1154" y="7708"/>
                    <a:pt x="1285" y="7708"/>
                  </a:cubicBezTo>
                  <a:cubicBezTo>
                    <a:pt x="1586" y="7708"/>
                    <a:pt x="1692" y="8318"/>
                    <a:pt x="1890" y="8516"/>
                  </a:cubicBezTo>
                  <a:cubicBezTo>
                    <a:pt x="2928" y="9177"/>
                    <a:pt x="4534" y="8799"/>
                    <a:pt x="5100" y="10310"/>
                  </a:cubicBezTo>
                  <a:cubicBezTo>
                    <a:pt x="5138" y="10461"/>
                    <a:pt x="5221" y="10507"/>
                    <a:pt x="5326" y="10507"/>
                  </a:cubicBezTo>
                  <a:cubicBezTo>
                    <a:pt x="5482" y="10507"/>
                    <a:pt x="5686" y="10405"/>
                    <a:pt x="5856" y="10405"/>
                  </a:cubicBezTo>
                  <a:cubicBezTo>
                    <a:pt x="6214" y="10315"/>
                    <a:pt x="6460" y="10254"/>
                    <a:pt x="6660" y="10254"/>
                  </a:cubicBezTo>
                  <a:cubicBezTo>
                    <a:pt x="7093" y="10254"/>
                    <a:pt x="7318" y="10540"/>
                    <a:pt x="8028" y="11443"/>
                  </a:cubicBezTo>
                  <a:cubicBezTo>
                    <a:pt x="8160" y="11663"/>
                    <a:pt x="8333" y="11740"/>
                    <a:pt x="8518" y="11740"/>
                  </a:cubicBezTo>
                  <a:cubicBezTo>
                    <a:pt x="8730" y="11740"/>
                    <a:pt x="8959" y="11639"/>
                    <a:pt x="9161" y="11538"/>
                  </a:cubicBezTo>
                  <a:cubicBezTo>
                    <a:pt x="9397" y="11443"/>
                    <a:pt x="9633" y="11349"/>
                    <a:pt x="9858" y="11349"/>
                  </a:cubicBezTo>
                  <a:cubicBezTo>
                    <a:pt x="10082" y="11349"/>
                    <a:pt x="10294" y="11443"/>
                    <a:pt x="10483" y="11727"/>
                  </a:cubicBezTo>
                  <a:cubicBezTo>
                    <a:pt x="10861" y="12388"/>
                    <a:pt x="10389" y="12765"/>
                    <a:pt x="10105" y="13143"/>
                  </a:cubicBezTo>
                  <a:cubicBezTo>
                    <a:pt x="7461" y="16071"/>
                    <a:pt x="5573" y="19565"/>
                    <a:pt x="2267" y="21926"/>
                  </a:cubicBezTo>
                  <a:cubicBezTo>
                    <a:pt x="2362" y="22398"/>
                    <a:pt x="2173" y="22964"/>
                    <a:pt x="2645" y="23342"/>
                  </a:cubicBezTo>
                  <a:cubicBezTo>
                    <a:pt x="6045" y="20415"/>
                    <a:pt x="8972" y="17015"/>
                    <a:pt x="11144" y="13049"/>
                  </a:cubicBezTo>
                  <a:cubicBezTo>
                    <a:pt x="11372" y="12649"/>
                    <a:pt x="11635" y="12491"/>
                    <a:pt x="11933" y="12491"/>
                  </a:cubicBezTo>
                  <a:cubicBezTo>
                    <a:pt x="12127" y="12491"/>
                    <a:pt x="12337" y="12559"/>
                    <a:pt x="12561" y="12671"/>
                  </a:cubicBezTo>
                  <a:cubicBezTo>
                    <a:pt x="13977" y="13332"/>
                    <a:pt x="15488" y="13426"/>
                    <a:pt x="16999" y="13710"/>
                  </a:cubicBezTo>
                  <a:cubicBezTo>
                    <a:pt x="17867" y="13940"/>
                    <a:pt x="18714" y="14045"/>
                    <a:pt x="19544" y="14045"/>
                  </a:cubicBezTo>
                  <a:cubicBezTo>
                    <a:pt x="21786" y="14045"/>
                    <a:pt x="23903" y="13276"/>
                    <a:pt x="25970" y="12104"/>
                  </a:cubicBezTo>
                  <a:cubicBezTo>
                    <a:pt x="26108" y="11967"/>
                    <a:pt x="26246" y="11679"/>
                    <a:pt x="26420" y="11679"/>
                  </a:cubicBezTo>
                  <a:cubicBezTo>
                    <a:pt x="26485" y="11679"/>
                    <a:pt x="26555" y="11719"/>
                    <a:pt x="26631" y="11821"/>
                  </a:cubicBezTo>
                  <a:cubicBezTo>
                    <a:pt x="27009" y="12104"/>
                    <a:pt x="27292" y="12482"/>
                    <a:pt x="27387" y="12860"/>
                  </a:cubicBezTo>
                  <a:cubicBezTo>
                    <a:pt x="27481" y="13332"/>
                    <a:pt x="27009" y="13332"/>
                    <a:pt x="26631" y="13426"/>
                  </a:cubicBezTo>
                  <a:cubicBezTo>
                    <a:pt x="25309" y="13710"/>
                    <a:pt x="24365" y="14560"/>
                    <a:pt x="23326" y="15315"/>
                  </a:cubicBezTo>
                  <a:cubicBezTo>
                    <a:pt x="21532" y="16448"/>
                    <a:pt x="20399" y="18243"/>
                    <a:pt x="18982" y="19754"/>
                  </a:cubicBezTo>
                  <a:cubicBezTo>
                    <a:pt x="18510" y="20226"/>
                    <a:pt x="18416" y="20981"/>
                    <a:pt x="19077" y="21359"/>
                  </a:cubicBezTo>
                  <a:cubicBezTo>
                    <a:pt x="19216" y="21452"/>
                    <a:pt x="19338" y="21493"/>
                    <a:pt x="19447" y="21493"/>
                  </a:cubicBezTo>
                  <a:cubicBezTo>
                    <a:pt x="19782" y="21493"/>
                    <a:pt x="19996" y="21102"/>
                    <a:pt x="20210" y="20604"/>
                  </a:cubicBezTo>
                  <a:cubicBezTo>
                    <a:pt x="20493" y="19754"/>
                    <a:pt x="21060" y="18998"/>
                    <a:pt x="21532" y="18243"/>
                  </a:cubicBezTo>
                  <a:cubicBezTo>
                    <a:pt x="22794" y="16392"/>
                    <a:pt x="26152" y="14767"/>
                    <a:pt x="28607" y="14767"/>
                  </a:cubicBezTo>
                  <a:cubicBezTo>
                    <a:pt x="28908" y="14767"/>
                    <a:pt x="29196" y="14791"/>
                    <a:pt x="29464" y="14843"/>
                  </a:cubicBezTo>
                  <a:cubicBezTo>
                    <a:pt x="29937" y="14937"/>
                    <a:pt x="30314" y="15126"/>
                    <a:pt x="30598" y="15410"/>
                  </a:cubicBezTo>
                  <a:cubicBezTo>
                    <a:pt x="31353" y="16354"/>
                    <a:pt x="31542" y="17298"/>
                    <a:pt x="30503" y="18148"/>
                  </a:cubicBezTo>
                  <a:cubicBezTo>
                    <a:pt x="29885" y="18705"/>
                    <a:pt x="29307" y="19261"/>
                    <a:pt x="28638" y="19261"/>
                  </a:cubicBezTo>
                  <a:cubicBezTo>
                    <a:pt x="28284" y="19261"/>
                    <a:pt x="27905" y="19106"/>
                    <a:pt x="27481" y="18715"/>
                  </a:cubicBezTo>
                  <a:cubicBezTo>
                    <a:pt x="27283" y="18517"/>
                    <a:pt x="27085" y="18273"/>
                    <a:pt x="26823" y="18273"/>
                  </a:cubicBezTo>
                  <a:cubicBezTo>
                    <a:pt x="26710" y="18273"/>
                    <a:pt x="26585" y="18318"/>
                    <a:pt x="26443" y="18432"/>
                  </a:cubicBezTo>
                  <a:cubicBezTo>
                    <a:pt x="26159" y="18620"/>
                    <a:pt x="26159" y="18904"/>
                    <a:pt x="26254" y="19281"/>
                  </a:cubicBezTo>
                  <a:cubicBezTo>
                    <a:pt x="26975" y="21204"/>
                    <a:pt x="30006" y="23058"/>
                    <a:pt x="32235" y="23058"/>
                  </a:cubicBezTo>
                  <a:cubicBezTo>
                    <a:pt x="32633" y="23058"/>
                    <a:pt x="33007" y="22999"/>
                    <a:pt x="33336" y="22870"/>
                  </a:cubicBezTo>
                  <a:cubicBezTo>
                    <a:pt x="36547" y="21453"/>
                    <a:pt x="38625" y="17109"/>
                    <a:pt x="37208" y="14937"/>
                  </a:cubicBezTo>
                  <a:cubicBezTo>
                    <a:pt x="35980" y="13143"/>
                    <a:pt x="36736" y="12104"/>
                    <a:pt x="38152" y="11066"/>
                  </a:cubicBezTo>
                  <a:cubicBezTo>
                    <a:pt x="38341" y="10971"/>
                    <a:pt x="38625" y="10877"/>
                    <a:pt x="38719" y="10688"/>
                  </a:cubicBezTo>
                  <a:cubicBezTo>
                    <a:pt x="40230" y="9366"/>
                    <a:pt x="40985" y="5966"/>
                    <a:pt x="39002" y="4455"/>
                  </a:cubicBezTo>
                  <a:cubicBezTo>
                    <a:pt x="38010" y="3724"/>
                    <a:pt x="37047" y="3311"/>
                    <a:pt x="36049" y="3311"/>
                  </a:cubicBezTo>
                  <a:cubicBezTo>
                    <a:pt x="35242" y="3311"/>
                    <a:pt x="34412" y="3581"/>
                    <a:pt x="33525" y="4172"/>
                  </a:cubicBezTo>
                  <a:cubicBezTo>
                    <a:pt x="33160" y="4354"/>
                    <a:pt x="32679" y="4810"/>
                    <a:pt x="32281" y="4810"/>
                  </a:cubicBezTo>
                  <a:cubicBezTo>
                    <a:pt x="32060" y="4810"/>
                    <a:pt x="31866" y="4670"/>
                    <a:pt x="31731" y="4266"/>
                  </a:cubicBezTo>
                  <a:cubicBezTo>
                    <a:pt x="31353" y="2944"/>
                    <a:pt x="30409" y="2283"/>
                    <a:pt x="29653" y="1528"/>
                  </a:cubicBezTo>
                  <a:cubicBezTo>
                    <a:pt x="28670" y="499"/>
                    <a:pt x="27220" y="0"/>
                    <a:pt x="2572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8"/>
            <p:cNvSpPr/>
            <p:nvPr/>
          </p:nvSpPr>
          <p:spPr>
            <a:xfrm>
              <a:off x="3146575" y="2397400"/>
              <a:ext cx="743700" cy="560450"/>
            </a:xfrm>
            <a:custGeom>
              <a:rect b="b" l="l" r="r" t="t"/>
              <a:pathLst>
                <a:path extrusionOk="0" h="22418" w="29748">
                  <a:moveTo>
                    <a:pt x="23798" y="1453"/>
                  </a:moveTo>
                  <a:lnTo>
                    <a:pt x="23798" y="1453"/>
                  </a:lnTo>
                  <a:cubicBezTo>
                    <a:pt x="24554" y="1547"/>
                    <a:pt x="25215" y="1642"/>
                    <a:pt x="26159" y="1831"/>
                  </a:cubicBezTo>
                  <a:cubicBezTo>
                    <a:pt x="25769" y="2123"/>
                    <a:pt x="25446" y="2237"/>
                    <a:pt x="25164" y="2237"/>
                  </a:cubicBezTo>
                  <a:cubicBezTo>
                    <a:pt x="24625" y="2237"/>
                    <a:pt x="24232" y="1825"/>
                    <a:pt x="23798" y="1453"/>
                  </a:cubicBezTo>
                  <a:close/>
                  <a:moveTo>
                    <a:pt x="3408" y="2120"/>
                  </a:moveTo>
                  <a:cubicBezTo>
                    <a:pt x="3866" y="2120"/>
                    <a:pt x="4259" y="2592"/>
                    <a:pt x="4648" y="2592"/>
                  </a:cubicBezTo>
                  <a:cubicBezTo>
                    <a:pt x="4673" y="2592"/>
                    <a:pt x="4698" y="2590"/>
                    <a:pt x="4723" y="2586"/>
                  </a:cubicBezTo>
                  <a:lnTo>
                    <a:pt x="4723" y="2586"/>
                  </a:lnTo>
                  <a:cubicBezTo>
                    <a:pt x="4460" y="2674"/>
                    <a:pt x="4177" y="2741"/>
                    <a:pt x="3884" y="2741"/>
                  </a:cubicBezTo>
                  <a:cubicBezTo>
                    <a:pt x="3544" y="2741"/>
                    <a:pt x="3189" y="2651"/>
                    <a:pt x="2834" y="2397"/>
                  </a:cubicBezTo>
                  <a:cubicBezTo>
                    <a:pt x="3038" y="2193"/>
                    <a:pt x="3228" y="2120"/>
                    <a:pt x="3408" y="2120"/>
                  </a:cubicBezTo>
                  <a:close/>
                  <a:moveTo>
                    <a:pt x="22608" y="2292"/>
                  </a:moveTo>
                  <a:cubicBezTo>
                    <a:pt x="23492" y="2292"/>
                    <a:pt x="23928" y="2796"/>
                    <a:pt x="24365" y="3058"/>
                  </a:cubicBezTo>
                  <a:cubicBezTo>
                    <a:pt x="24192" y="3123"/>
                    <a:pt x="24033" y="3154"/>
                    <a:pt x="23883" y="3154"/>
                  </a:cubicBezTo>
                  <a:cubicBezTo>
                    <a:pt x="23378" y="3154"/>
                    <a:pt x="22964" y="2812"/>
                    <a:pt x="22382" y="2303"/>
                  </a:cubicBezTo>
                  <a:cubicBezTo>
                    <a:pt x="22460" y="2296"/>
                    <a:pt x="22536" y="2292"/>
                    <a:pt x="22608" y="2292"/>
                  </a:cubicBezTo>
                  <a:close/>
                  <a:moveTo>
                    <a:pt x="28048" y="2114"/>
                  </a:moveTo>
                  <a:cubicBezTo>
                    <a:pt x="27481" y="3058"/>
                    <a:pt x="26915" y="3058"/>
                    <a:pt x="26348" y="3247"/>
                  </a:cubicBezTo>
                  <a:cubicBezTo>
                    <a:pt x="26631" y="2681"/>
                    <a:pt x="27009" y="2303"/>
                    <a:pt x="28048" y="2114"/>
                  </a:cubicBezTo>
                  <a:close/>
                  <a:moveTo>
                    <a:pt x="22382" y="3719"/>
                  </a:moveTo>
                  <a:lnTo>
                    <a:pt x="22382" y="3719"/>
                  </a:lnTo>
                  <a:cubicBezTo>
                    <a:pt x="23137" y="3814"/>
                    <a:pt x="23704" y="4097"/>
                    <a:pt x="24459" y="4853"/>
                  </a:cubicBezTo>
                  <a:cubicBezTo>
                    <a:pt x="23326" y="4758"/>
                    <a:pt x="22854" y="4192"/>
                    <a:pt x="22382" y="3719"/>
                  </a:cubicBezTo>
                  <a:close/>
                  <a:moveTo>
                    <a:pt x="7461" y="2397"/>
                  </a:moveTo>
                  <a:cubicBezTo>
                    <a:pt x="7839" y="2492"/>
                    <a:pt x="8028" y="2681"/>
                    <a:pt x="8122" y="3153"/>
                  </a:cubicBezTo>
                  <a:cubicBezTo>
                    <a:pt x="8217" y="4286"/>
                    <a:pt x="7745" y="5325"/>
                    <a:pt x="8217" y="6458"/>
                  </a:cubicBezTo>
                  <a:cubicBezTo>
                    <a:pt x="7461" y="5891"/>
                    <a:pt x="7556" y="5230"/>
                    <a:pt x="7556" y="4475"/>
                  </a:cubicBezTo>
                  <a:cubicBezTo>
                    <a:pt x="7556" y="3908"/>
                    <a:pt x="7745" y="3247"/>
                    <a:pt x="6800" y="3153"/>
                  </a:cubicBezTo>
                  <a:cubicBezTo>
                    <a:pt x="6800" y="3719"/>
                    <a:pt x="6328" y="4003"/>
                    <a:pt x="5856" y="4380"/>
                  </a:cubicBezTo>
                  <a:cubicBezTo>
                    <a:pt x="5761" y="3719"/>
                    <a:pt x="5289" y="3153"/>
                    <a:pt x="5761" y="2681"/>
                  </a:cubicBezTo>
                  <a:cubicBezTo>
                    <a:pt x="5772" y="2670"/>
                    <a:pt x="5788" y="2666"/>
                    <a:pt x="5809" y="2666"/>
                  </a:cubicBezTo>
                  <a:cubicBezTo>
                    <a:pt x="5978" y="2666"/>
                    <a:pt x="6464" y="2974"/>
                    <a:pt x="6800" y="3058"/>
                  </a:cubicBezTo>
                  <a:cubicBezTo>
                    <a:pt x="6895" y="2681"/>
                    <a:pt x="6989" y="2397"/>
                    <a:pt x="7461" y="2397"/>
                  </a:cubicBezTo>
                  <a:close/>
                  <a:moveTo>
                    <a:pt x="15016" y="3625"/>
                  </a:moveTo>
                  <a:cubicBezTo>
                    <a:pt x="15205" y="3625"/>
                    <a:pt x="15488" y="3719"/>
                    <a:pt x="15677" y="3908"/>
                  </a:cubicBezTo>
                  <a:cubicBezTo>
                    <a:pt x="15960" y="4003"/>
                    <a:pt x="16055" y="4286"/>
                    <a:pt x="15866" y="4475"/>
                  </a:cubicBezTo>
                  <a:cubicBezTo>
                    <a:pt x="15016" y="5136"/>
                    <a:pt x="15677" y="6080"/>
                    <a:pt x="15205" y="6930"/>
                  </a:cubicBezTo>
                  <a:lnTo>
                    <a:pt x="15205" y="6836"/>
                  </a:lnTo>
                  <a:cubicBezTo>
                    <a:pt x="15016" y="5986"/>
                    <a:pt x="14827" y="5230"/>
                    <a:pt x="14638" y="4380"/>
                  </a:cubicBezTo>
                  <a:cubicBezTo>
                    <a:pt x="14638" y="4097"/>
                    <a:pt x="14638" y="3719"/>
                    <a:pt x="15016" y="3625"/>
                  </a:cubicBezTo>
                  <a:close/>
                  <a:moveTo>
                    <a:pt x="10294" y="5228"/>
                  </a:moveTo>
                  <a:lnTo>
                    <a:pt x="10294" y="7969"/>
                  </a:lnTo>
                  <a:cubicBezTo>
                    <a:pt x="9957" y="7092"/>
                    <a:pt x="10198" y="6167"/>
                    <a:pt x="10294" y="5228"/>
                  </a:cubicBezTo>
                  <a:close/>
                  <a:moveTo>
                    <a:pt x="23611" y="8485"/>
                  </a:moveTo>
                  <a:cubicBezTo>
                    <a:pt x="23997" y="8485"/>
                    <a:pt x="24228" y="8794"/>
                    <a:pt x="24459" y="9102"/>
                  </a:cubicBezTo>
                  <a:cubicBezTo>
                    <a:pt x="23987" y="9102"/>
                    <a:pt x="23610" y="9102"/>
                    <a:pt x="23326" y="8536"/>
                  </a:cubicBezTo>
                  <a:cubicBezTo>
                    <a:pt x="23430" y="8501"/>
                    <a:pt x="23525" y="8485"/>
                    <a:pt x="23611" y="8485"/>
                  </a:cubicBezTo>
                  <a:close/>
                  <a:moveTo>
                    <a:pt x="27292" y="6647"/>
                  </a:moveTo>
                  <a:cubicBezTo>
                    <a:pt x="27387" y="6647"/>
                    <a:pt x="27481" y="6741"/>
                    <a:pt x="27481" y="6741"/>
                  </a:cubicBezTo>
                  <a:cubicBezTo>
                    <a:pt x="27387" y="6930"/>
                    <a:pt x="27292" y="7025"/>
                    <a:pt x="27292" y="7214"/>
                  </a:cubicBezTo>
                  <a:lnTo>
                    <a:pt x="26915" y="8252"/>
                  </a:lnTo>
                  <a:cubicBezTo>
                    <a:pt x="26665" y="8938"/>
                    <a:pt x="26334" y="9295"/>
                    <a:pt x="25974" y="9295"/>
                  </a:cubicBezTo>
                  <a:cubicBezTo>
                    <a:pt x="25789" y="9295"/>
                    <a:pt x="25596" y="9200"/>
                    <a:pt x="25404" y="9008"/>
                  </a:cubicBezTo>
                  <a:lnTo>
                    <a:pt x="25404" y="8252"/>
                  </a:lnTo>
                  <a:cubicBezTo>
                    <a:pt x="24837" y="7308"/>
                    <a:pt x="23421" y="7969"/>
                    <a:pt x="22949" y="6836"/>
                  </a:cubicBezTo>
                  <a:cubicBezTo>
                    <a:pt x="23209" y="6801"/>
                    <a:pt x="23473" y="6789"/>
                    <a:pt x="23739" y="6789"/>
                  </a:cubicBezTo>
                  <a:cubicBezTo>
                    <a:pt x="24397" y="6789"/>
                    <a:pt x="25068" y="6865"/>
                    <a:pt x="25733" y="6865"/>
                  </a:cubicBezTo>
                  <a:cubicBezTo>
                    <a:pt x="26259" y="6865"/>
                    <a:pt x="26782" y="6817"/>
                    <a:pt x="27292" y="6647"/>
                  </a:cubicBezTo>
                  <a:close/>
                  <a:moveTo>
                    <a:pt x="8783" y="9952"/>
                  </a:moveTo>
                  <a:lnTo>
                    <a:pt x="8972" y="10330"/>
                  </a:lnTo>
                  <a:cubicBezTo>
                    <a:pt x="8972" y="10534"/>
                    <a:pt x="8923" y="10689"/>
                    <a:pt x="8825" y="10689"/>
                  </a:cubicBezTo>
                  <a:cubicBezTo>
                    <a:pt x="8787" y="10689"/>
                    <a:pt x="8742" y="10666"/>
                    <a:pt x="8689" y="10613"/>
                  </a:cubicBezTo>
                  <a:cubicBezTo>
                    <a:pt x="8500" y="10519"/>
                    <a:pt x="8500" y="10330"/>
                    <a:pt x="8500" y="10235"/>
                  </a:cubicBezTo>
                  <a:cubicBezTo>
                    <a:pt x="8500" y="10141"/>
                    <a:pt x="8689" y="10047"/>
                    <a:pt x="8783" y="9952"/>
                  </a:cubicBezTo>
                  <a:close/>
                  <a:moveTo>
                    <a:pt x="10294" y="9197"/>
                  </a:moveTo>
                  <a:cubicBezTo>
                    <a:pt x="10578" y="10047"/>
                    <a:pt x="10861" y="10802"/>
                    <a:pt x="10294" y="11841"/>
                  </a:cubicBezTo>
                  <a:cubicBezTo>
                    <a:pt x="10011" y="10896"/>
                    <a:pt x="9350" y="10141"/>
                    <a:pt x="10294" y="9197"/>
                  </a:cubicBezTo>
                  <a:close/>
                  <a:moveTo>
                    <a:pt x="13308" y="3116"/>
                  </a:moveTo>
                  <a:cubicBezTo>
                    <a:pt x="14370" y="3116"/>
                    <a:pt x="13539" y="4337"/>
                    <a:pt x="13883" y="4853"/>
                  </a:cubicBezTo>
                  <a:cubicBezTo>
                    <a:pt x="13316" y="4664"/>
                    <a:pt x="13788" y="3908"/>
                    <a:pt x="13222" y="3719"/>
                  </a:cubicBezTo>
                  <a:cubicBezTo>
                    <a:pt x="10483" y="6175"/>
                    <a:pt x="12655" y="9386"/>
                    <a:pt x="11711" y="12219"/>
                  </a:cubicBezTo>
                  <a:cubicBezTo>
                    <a:pt x="11333" y="9858"/>
                    <a:pt x="11144" y="7497"/>
                    <a:pt x="11239" y="5136"/>
                  </a:cubicBezTo>
                  <a:cubicBezTo>
                    <a:pt x="11333" y="4003"/>
                    <a:pt x="12277" y="3247"/>
                    <a:pt x="12938" y="3153"/>
                  </a:cubicBezTo>
                  <a:cubicBezTo>
                    <a:pt x="13082" y="3128"/>
                    <a:pt x="13204" y="3116"/>
                    <a:pt x="13308" y="3116"/>
                  </a:cubicBezTo>
                  <a:close/>
                  <a:moveTo>
                    <a:pt x="14166" y="7591"/>
                  </a:moveTo>
                  <a:lnTo>
                    <a:pt x="14166" y="12407"/>
                  </a:lnTo>
                  <a:lnTo>
                    <a:pt x="13977" y="12219"/>
                  </a:lnTo>
                  <a:lnTo>
                    <a:pt x="13977" y="7591"/>
                  </a:lnTo>
                  <a:close/>
                  <a:moveTo>
                    <a:pt x="22306" y="14459"/>
                  </a:moveTo>
                  <a:cubicBezTo>
                    <a:pt x="22353" y="14459"/>
                    <a:pt x="22476" y="14597"/>
                    <a:pt x="22476" y="14674"/>
                  </a:cubicBezTo>
                  <a:cubicBezTo>
                    <a:pt x="22571" y="14957"/>
                    <a:pt x="22382" y="14957"/>
                    <a:pt x="22099" y="14957"/>
                  </a:cubicBezTo>
                  <a:lnTo>
                    <a:pt x="21815" y="14674"/>
                  </a:lnTo>
                  <a:cubicBezTo>
                    <a:pt x="22004" y="14579"/>
                    <a:pt x="22099" y="14485"/>
                    <a:pt x="22287" y="14485"/>
                  </a:cubicBezTo>
                  <a:cubicBezTo>
                    <a:pt x="22287" y="14467"/>
                    <a:pt x="22294" y="14459"/>
                    <a:pt x="22306" y="14459"/>
                  </a:cubicBezTo>
                  <a:close/>
                  <a:moveTo>
                    <a:pt x="25283" y="1"/>
                  </a:moveTo>
                  <a:cubicBezTo>
                    <a:pt x="24331" y="1"/>
                    <a:pt x="23391" y="308"/>
                    <a:pt x="22476" y="886"/>
                  </a:cubicBezTo>
                  <a:cubicBezTo>
                    <a:pt x="21154" y="1642"/>
                    <a:pt x="20588" y="2964"/>
                    <a:pt x="20871" y="4664"/>
                  </a:cubicBezTo>
                  <a:cubicBezTo>
                    <a:pt x="21060" y="5325"/>
                    <a:pt x="20682" y="5703"/>
                    <a:pt x="20115" y="5891"/>
                  </a:cubicBezTo>
                  <a:cubicBezTo>
                    <a:pt x="20025" y="5917"/>
                    <a:pt x="19942" y="5929"/>
                    <a:pt x="19865" y="5929"/>
                  </a:cubicBezTo>
                  <a:cubicBezTo>
                    <a:pt x="19379" y="5929"/>
                    <a:pt x="19145" y="5462"/>
                    <a:pt x="18982" y="5136"/>
                  </a:cubicBezTo>
                  <a:cubicBezTo>
                    <a:pt x="17842" y="2592"/>
                    <a:pt x="15641" y="1433"/>
                    <a:pt x="13290" y="1433"/>
                  </a:cubicBezTo>
                  <a:cubicBezTo>
                    <a:pt x="13111" y="1433"/>
                    <a:pt x="12930" y="1440"/>
                    <a:pt x="12750" y="1453"/>
                  </a:cubicBezTo>
                  <a:cubicBezTo>
                    <a:pt x="12445" y="1484"/>
                    <a:pt x="12147" y="1497"/>
                    <a:pt x="11855" y="1497"/>
                  </a:cubicBezTo>
                  <a:cubicBezTo>
                    <a:pt x="10338" y="1497"/>
                    <a:pt x="8966" y="1139"/>
                    <a:pt x="7461" y="981"/>
                  </a:cubicBezTo>
                  <a:cubicBezTo>
                    <a:pt x="6139" y="886"/>
                    <a:pt x="4723" y="886"/>
                    <a:pt x="3306" y="886"/>
                  </a:cubicBezTo>
                  <a:cubicBezTo>
                    <a:pt x="2456" y="886"/>
                    <a:pt x="1733" y="317"/>
                    <a:pt x="722" y="317"/>
                  </a:cubicBezTo>
                  <a:cubicBezTo>
                    <a:pt x="497" y="317"/>
                    <a:pt x="259" y="346"/>
                    <a:pt x="1" y="414"/>
                  </a:cubicBezTo>
                  <a:cubicBezTo>
                    <a:pt x="2834" y="3153"/>
                    <a:pt x="3684" y="7402"/>
                    <a:pt x="8122" y="8913"/>
                  </a:cubicBezTo>
                  <a:cubicBezTo>
                    <a:pt x="5384" y="9669"/>
                    <a:pt x="6800" y="10613"/>
                    <a:pt x="7650" y="11558"/>
                  </a:cubicBezTo>
                  <a:cubicBezTo>
                    <a:pt x="9541" y="13534"/>
                    <a:pt x="11902" y="14416"/>
                    <a:pt x="14518" y="14416"/>
                  </a:cubicBezTo>
                  <a:cubicBezTo>
                    <a:pt x="14776" y="14416"/>
                    <a:pt x="15036" y="14408"/>
                    <a:pt x="15299" y="14391"/>
                  </a:cubicBezTo>
                  <a:cubicBezTo>
                    <a:pt x="16093" y="14324"/>
                    <a:pt x="16586" y="14247"/>
                    <a:pt x="16948" y="14247"/>
                  </a:cubicBezTo>
                  <a:cubicBezTo>
                    <a:pt x="17619" y="14247"/>
                    <a:pt x="17840" y="14514"/>
                    <a:pt x="18699" y="15618"/>
                  </a:cubicBezTo>
                  <a:cubicBezTo>
                    <a:pt x="19643" y="16846"/>
                    <a:pt x="20021" y="17696"/>
                    <a:pt x="18699" y="18829"/>
                  </a:cubicBezTo>
                  <a:cubicBezTo>
                    <a:pt x="18510" y="18923"/>
                    <a:pt x="18416" y="19207"/>
                    <a:pt x="18321" y="19396"/>
                  </a:cubicBezTo>
                  <a:lnTo>
                    <a:pt x="19454" y="19396"/>
                  </a:lnTo>
                  <a:cubicBezTo>
                    <a:pt x="20682" y="19773"/>
                    <a:pt x="21721" y="20529"/>
                    <a:pt x="22382" y="21662"/>
                  </a:cubicBezTo>
                  <a:cubicBezTo>
                    <a:pt x="23043" y="21851"/>
                    <a:pt x="23610" y="22134"/>
                    <a:pt x="24271" y="22417"/>
                  </a:cubicBezTo>
                  <a:lnTo>
                    <a:pt x="24648" y="22040"/>
                  </a:lnTo>
                  <a:cubicBezTo>
                    <a:pt x="24743" y="21756"/>
                    <a:pt x="24837" y="21473"/>
                    <a:pt x="25026" y="21284"/>
                  </a:cubicBezTo>
                  <a:cubicBezTo>
                    <a:pt x="24837" y="21190"/>
                    <a:pt x="24554" y="21190"/>
                    <a:pt x="24554" y="21095"/>
                  </a:cubicBezTo>
                  <a:cubicBezTo>
                    <a:pt x="24378" y="20743"/>
                    <a:pt x="24457" y="20646"/>
                    <a:pt x="24611" y="20646"/>
                  </a:cubicBezTo>
                  <a:cubicBezTo>
                    <a:pt x="24704" y="20646"/>
                    <a:pt x="24825" y="20682"/>
                    <a:pt x="24932" y="20718"/>
                  </a:cubicBezTo>
                  <a:cubicBezTo>
                    <a:pt x="25156" y="20808"/>
                    <a:pt x="25344" y="20849"/>
                    <a:pt x="25499" y="20849"/>
                  </a:cubicBezTo>
                  <a:cubicBezTo>
                    <a:pt x="25995" y="20849"/>
                    <a:pt x="26159" y="20421"/>
                    <a:pt x="26159" y="19773"/>
                  </a:cubicBezTo>
                  <a:cubicBezTo>
                    <a:pt x="25309" y="19018"/>
                    <a:pt x="26443" y="18829"/>
                    <a:pt x="26537" y="18262"/>
                  </a:cubicBezTo>
                  <a:cubicBezTo>
                    <a:pt x="26065" y="17412"/>
                    <a:pt x="27009" y="16846"/>
                    <a:pt x="26820" y="16090"/>
                  </a:cubicBezTo>
                  <a:cubicBezTo>
                    <a:pt x="26537" y="16090"/>
                    <a:pt x="26254" y="15996"/>
                    <a:pt x="26159" y="15713"/>
                  </a:cubicBezTo>
                  <a:cubicBezTo>
                    <a:pt x="25498" y="16185"/>
                    <a:pt x="24837" y="16657"/>
                    <a:pt x="24271" y="17129"/>
                  </a:cubicBezTo>
                  <a:cubicBezTo>
                    <a:pt x="24176" y="17601"/>
                    <a:pt x="22949" y="17507"/>
                    <a:pt x="23893" y="18357"/>
                  </a:cubicBezTo>
                  <a:cubicBezTo>
                    <a:pt x="24271" y="18640"/>
                    <a:pt x="24459" y="19301"/>
                    <a:pt x="23515" y="19396"/>
                  </a:cubicBezTo>
                  <a:cubicBezTo>
                    <a:pt x="23421" y="19679"/>
                    <a:pt x="23421" y="20151"/>
                    <a:pt x="23326" y="20245"/>
                  </a:cubicBezTo>
                  <a:cubicBezTo>
                    <a:pt x="23261" y="20262"/>
                    <a:pt x="23197" y="20270"/>
                    <a:pt x="23133" y="20270"/>
                  </a:cubicBezTo>
                  <a:cubicBezTo>
                    <a:pt x="22824" y="20270"/>
                    <a:pt x="22538" y="20086"/>
                    <a:pt x="22382" y="19773"/>
                  </a:cubicBezTo>
                  <a:cubicBezTo>
                    <a:pt x="21532" y="19679"/>
                    <a:pt x="21154" y="19207"/>
                    <a:pt x="20777" y="18451"/>
                  </a:cubicBezTo>
                  <a:cubicBezTo>
                    <a:pt x="20913" y="18383"/>
                    <a:pt x="21033" y="18355"/>
                    <a:pt x="21143" y="18355"/>
                  </a:cubicBezTo>
                  <a:cubicBezTo>
                    <a:pt x="21643" y="18355"/>
                    <a:pt x="21917" y="18940"/>
                    <a:pt x="22382" y="19018"/>
                  </a:cubicBezTo>
                  <a:lnTo>
                    <a:pt x="22760" y="18640"/>
                  </a:lnTo>
                  <a:cubicBezTo>
                    <a:pt x="21721" y="17507"/>
                    <a:pt x="22854" y="17318"/>
                    <a:pt x="23515" y="16846"/>
                  </a:cubicBezTo>
                  <a:cubicBezTo>
                    <a:pt x="25026" y="16090"/>
                    <a:pt x="25309" y="14957"/>
                    <a:pt x="24648" y="13446"/>
                  </a:cubicBezTo>
                  <a:cubicBezTo>
                    <a:pt x="23704" y="13352"/>
                    <a:pt x="23610" y="12502"/>
                    <a:pt x="23137" y="12030"/>
                  </a:cubicBezTo>
                  <a:cubicBezTo>
                    <a:pt x="23076" y="12036"/>
                    <a:pt x="23017" y="12039"/>
                    <a:pt x="22959" y="12039"/>
                  </a:cubicBezTo>
                  <a:cubicBezTo>
                    <a:pt x="22131" y="12039"/>
                    <a:pt x="21684" y="11426"/>
                    <a:pt x="21154" y="10896"/>
                  </a:cubicBezTo>
                  <a:cubicBezTo>
                    <a:pt x="20588" y="10330"/>
                    <a:pt x="19927" y="9858"/>
                    <a:pt x="19077" y="9763"/>
                  </a:cubicBezTo>
                  <a:lnTo>
                    <a:pt x="17566" y="10141"/>
                  </a:lnTo>
                  <a:lnTo>
                    <a:pt x="17566" y="11558"/>
                  </a:lnTo>
                  <a:lnTo>
                    <a:pt x="17188" y="11558"/>
                  </a:lnTo>
                  <a:lnTo>
                    <a:pt x="17188" y="7969"/>
                  </a:lnTo>
                  <a:cubicBezTo>
                    <a:pt x="17188" y="7402"/>
                    <a:pt x="17282" y="6930"/>
                    <a:pt x="16999" y="6458"/>
                  </a:cubicBezTo>
                  <a:cubicBezTo>
                    <a:pt x="16810" y="6175"/>
                    <a:pt x="16055" y="6080"/>
                    <a:pt x="16433" y="5514"/>
                  </a:cubicBezTo>
                  <a:cubicBezTo>
                    <a:pt x="16480" y="5372"/>
                    <a:pt x="16621" y="5325"/>
                    <a:pt x="16775" y="5325"/>
                  </a:cubicBezTo>
                  <a:cubicBezTo>
                    <a:pt x="16928" y="5325"/>
                    <a:pt x="17094" y="5372"/>
                    <a:pt x="17188" y="5419"/>
                  </a:cubicBezTo>
                  <a:cubicBezTo>
                    <a:pt x="17660" y="5703"/>
                    <a:pt x="17943" y="6175"/>
                    <a:pt x="17755" y="6647"/>
                  </a:cubicBezTo>
                  <a:cubicBezTo>
                    <a:pt x="17471" y="7591"/>
                    <a:pt x="17660" y="8536"/>
                    <a:pt x="17566" y="9386"/>
                  </a:cubicBezTo>
                  <a:cubicBezTo>
                    <a:pt x="17991" y="8323"/>
                    <a:pt x="18841" y="8270"/>
                    <a:pt x="19677" y="8270"/>
                  </a:cubicBezTo>
                  <a:cubicBezTo>
                    <a:pt x="19770" y="8270"/>
                    <a:pt x="19863" y="8271"/>
                    <a:pt x="19955" y="8271"/>
                  </a:cubicBezTo>
                  <a:cubicBezTo>
                    <a:pt x="20139" y="8271"/>
                    <a:pt x="20320" y="8268"/>
                    <a:pt x="20493" y="8252"/>
                  </a:cubicBezTo>
                  <a:cubicBezTo>
                    <a:pt x="22287" y="8252"/>
                    <a:pt x="23137" y="10047"/>
                    <a:pt x="24648" y="10519"/>
                  </a:cubicBezTo>
                  <a:cubicBezTo>
                    <a:pt x="24678" y="10526"/>
                    <a:pt x="24708" y="10530"/>
                    <a:pt x="24738" y="10530"/>
                  </a:cubicBezTo>
                  <a:cubicBezTo>
                    <a:pt x="24972" y="10530"/>
                    <a:pt x="25206" y="10328"/>
                    <a:pt x="25440" y="10328"/>
                  </a:cubicBezTo>
                  <a:cubicBezTo>
                    <a:pt x="25554" y="10328"/>
                    <a:pt x="25668" y="10376"/>
                    <a:pt x="25782" y="10519"/>
                  </a:cubicBezTo>
                  <a:cubicBezTo>
                    <a:pt x="26915" y="9952"/>
                    <a:pt x="28048" y="9197"/>
                    <a:pt x="29087" y="8252"/>
                  </a:cubicBezTo>
                  <a:cubicBezTo>
                    <a:pt x="28898" y="8158"/>
                    <a:pt x="28520" y="8063"/>
                    <a:pt x="28520" y="7969"/>
                  </a:cubicBezTo>
                  <a:cubicBezTo>
                    <a:pt x="28709" y="7402"/>
                    <a:pt x="28709" y="5986"/>
                    <a:pt x="28331" y="4947"/>
                  </a:cubicBezTo>
                  <a:cubicBezTo>
                    <a:pt x="28303" y="4942"/>
                    <a:pt x="28274" y="4940"/>
                    <a:pt x="28243" y="4940"/>
                  </a:cubicBezTo>
                  <a:cubicBezTo>
                    <a:pt x="27946" y="4940"/>
                    <a:pt x="27541" y="5138"/>
                    <a:pt x="27236" y="5138"/>
                  </a:cubicBezTo>
                  <a:cubicBezTo>
                    <a:pt x="26935" y="5138"/>
                    <a:pt x="26731" y="4947"/>
                    <a:pt x="26820" y="4192"/>
                  </a:cubicBezTo>
                  <a:cubicBezTo>
                    <a:pt x="27149" y="3929"/>
                    <a:pt x="27432" y="3574"/>
                    <a:pt x="27797" y="3574"/>
                  </a:cubicBezTo>
                  <a:cubicBezTo>
                    <a:pt x="27956" y="3574"/>
                    <a:pt x="28130" y="3642"/>
                    <a:pt x="28331" y="3814"/>
                  </a:cubicBezTo>
                  <a:lnTo>
                    <a:pt x="28331" y="4947"/>
                  </a:lnTo>
                  <a:cubicBezTo>
                    <a:pt x="28466" y="4947"/>
                    <a:pt x="28593" y="4939"/>
                    <a:pt x="28713" y="4939"/>
                  </a:cubicBezTo>
                  <a:cubicBezTo>
                    <a:pt x="29012" y="4939"/>
                    <a:pt x="29262" y="4988"/>
                    <a:pt x="29464" y="5325"/>
                  </a:cubicBezTo>
                  <a:cubicBezTo>
                    <a:pt x="29559" y="3625"/>
                    <a:pt x="29748" y="1925"/>
                    <a:pt x="28048" y="886"/>
                  </a:cubicBezTo>
                  <a:cubicBezTo>
                    <a:pt x="27122" y="285"/>
                    <a:pt x="26197" y="1"/>
                    <a:pt x="2528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8"/>
            <p:cNvSpPr/>
            <p:nvPr/>
          </p:nvSpPr>
          <p:spPr>
            <a:xfrm>
              <a:off x="3864275" y="1973350"/>
              <a:ext cx="1374050" cy="701200"/>
            </a:xfrm>
            <a:custGeom>
              <a:rect b="b" l="l" r="r" t="t"/>
              <a:pathLst>
                <a:path extrusionOk="0" h="28048" w="54962">
                  <a:moveTo>
                    <a:pt x="36736" y="8877"/>
                  </a:moveTo>
                  <a:lnTo>
                    <a:pt x="36736" y="8877"/>
                  </a:lnTo>
                  <a:cubicBezTo>
                    <a:pt x="36355" y="9640"/>
                    <a:pt x="35973" y="9971"/>
                    <a:pt x="35443" y="9971"/>
                  </a:cubicBezTo>
                  <a:cubicBezTo>
                    <a:pt x="35317" y="9971"/>
                    <a:pt x="35182" y="9952"/>
                    <a:pt x="35036" y="9916"/>
                  </a:cubicBezTo>
                  <a:cubicBezTo>
                    <a:pt x="35319" y="9160"/>
                    <a:pt x="35980" y="9255"/>
                    <a:pt x="36736" y="8877"/>
                  </a:cubicBezTo>
                  <a:close/>
                  <a:moveTo>
                    <a:pt x="31542" y="10766"/>
                  </a:moveTo>
                  <a:lnTo>
                    <a:pt x="31542" y="10766"/>
                  </a:lnTo>
                  <a:cubicBezTo>
                    <a:pt x="31280" y="11203"/>
                    <a:pt x="31099" y="11721"/>
                    <a:pt x="30399" y="11721"/>
                  </a:cubicBezTo>
                  <a:cubicBezTo>
                    <a:pt x="30343" y="11721"/>
                    <a:pt x="30283" y="11717"/>
                    <a:pt x="30220" y="11710"/>
                  </a:cubicBezTo>
                  <a:cubicBezTo>
                    <a:pt x="30409" y="11049"/>
                    <a:pt x="30975" y="10860"/>
                    <a:pt x="31542" y="10766"/>
                  </a:cubicBezTo>
                  <a:close/>
                  <a:moveTo>
                    <a:pt x="33761" y="10940"/>
                  </a:moveTo>
                  <a:cubicBezTo>
                    <a:pt x="33805" y="10940"/>
                    <a:pt x="33852" y="10945"/>
                    <a:pt x="33903" y="10955"/>
                  </a:cubicBezTo>
                  <a:cubicBezTo>
                    <a:pt x="33903" y="10955"/>
                    <a:pt x="33997" y="11144"/>
                    <a:pt x="33997" y="11238"/>
                  </a:cubicBezTo>
                  <a:cubicBezTo>
                    <a:pt x="33871" y="11490"/>
                    <a:pt x="33662" y="11532"/>
                    <a:pt x="33424" y="11532"/>
                  </a:cubicBezTo>
                  <a:cubicBezTo>
                    <a:pt x="33305" y="11532"/>
                    <a:pt x="33179" y="11521"/>
                    <a:pt x="33053" y="11521"/>
                  </a:cubicBezTo>
                  <a:cubicBezTo>
                    <a:pt x="32675" y="12277"/>
                    <a:pt x="31920" y="12466"/>
                    <a:pt x="31070" y="13127"/>
                  </a:cubicBezTo>
                  <a:cubicBezTo>
                    <a:pt x="31448" y="11899"/>
                    <a:pt x="32109" y="11521"/>
                    <a:pt x="33053" y="11521"/>
                  </a:cubicBezTo>
                  <a:cubicBezTo>
                    <a:pt x="33222" y="11268"/>
                    <a:pt x="33390" y="10940"/>
                    <a:pt x="33761" y="10940"/>
                  </a:cubicBezTo>
                  <a:close/>
                  <a:moveTo>
                    <a:pt x="34564" y="11899"/>
                  </a:moveTo>
                  <a:lnTo>
                    <a:pt x="34564" y="11899"/>
                  </a:lnTo>
                  <a:cubicBezTo>
                    <a:pt x="34281" y="12938"/>
                    <a:pt x="33336" y="13221"/>
                    <a:pt x="32675" y="13788"/>
                  </a:cubicBezTo>
                  <a:lnTo>
                    <a:pt x="32675" y="13693"/>
                  </a:lnTo>
                  <a:cubicBezTo>
                    <a:pt x="32386" y="13766"/>
                    <a:pt x="32152" y="14225"/>
                    <a:pt x="31932" y="14225"/>
                  </a:cubicBezTo>
                  <a:cubicBezTo>
                    <a:pt x="31864" y="14225"/>
                    <a:pt x="31797" y="14182"/>
                    <a:pt x="31731" y="14071"/>
                  </a:cubicBezTo>
                  <a:cubicBezTo>
                    <a:pt x="31353" y="13693"/>
                    <a:pt x="31920" y="13410"/>
                    <a:pt x="32298" y="13410"/>
                  </a:cubicBezTo>
                  <a:cubicBezTo>
                    <a:pt x="33053" y="12938"/>
                    <a:pt x="33808" y="12466"/>
                    <a:pt x="34564" y="11899"/>
                  </a:cubicBezTo>
                  <a:close/>
                  <a:moveTo>
                    <a:pt x="37080" y="15232"/>
                  </a:moveTo>
                  <a:cubicBezTo>
                    <a:pt x="37276" y="15232"/>
                    <a:pt x="37508" y="15265"/>
                    <a:pt x="37775" y="15299"/>
                  </a:cubicBezTo>
                  <a:cubicBezTo>
                    <a:pt x="37370" y="15636"/>
                    <a:pt x="37110" y="15925"/>
                    <a:pt x="36788" y="15925"/>
                  </a:cubicBezTo>
                  <a:cubicBezTo>
                    <a:pt x="36659" y="15925"/>
                    <a:pt x="36520" y="15879"/>
                    <a:pt x="36358" y="15771"/>
                  </a:cubicBezTo>
                  <a:cubicBezTo>
                    <a:pt x="36480" y="15344"/>
                    <a:pt x="36721" y="15232"/>
                    <a:pt x="37080" y="15232"/>
                  </a:cubicBezTo>
                  <a:close/>
                  <a:moveTo>
                    <a:pt x="33620" y="13977"/>
                  </a:moveTo>
                  <a:lnTo>
                    <a:pt x="33620" y="13977"/>
                  </a:lnTo>
                  <a:cubicBezTo>
                    <a:pt x="33903" y="14638"/>
                    <a:pt x="32959" y="14732"/>
                    <a:pt x="33242" y="15299"/>
                  </a:cubicBezTo>
                  <a:cubicBezTo>
                    <a:pt x="33925" y="15147"/>
                    <a:pt x="34486" y="14507"/>
                    <a:pt x="35269" y="14507"/>
                  </a:cubicBezTo>
                  <a:cubicBezTo>
                    <a:pt x="35460" y="14507"/>
                    <a:pt x="35664" y="14545"/>
                    <a:pt x="35886" y="14638"/>
                  </a:cubicBezTo>
                  <a:cubicBezTo>
                    <a:pt x="35319" y="15015"/>
                    <a:pt x="34847" y="15299"/>
                    <a:pt x="34375" y="15582"/>
                  </a:cubicBezTo>
                  <a:cubicBezTo>
                    <a:pt x="34001" y="15769"/>
                    <a:pt x="33544" y="16163"/>
                    <a:pt x="33113" y="16163"/>
                  </a:cubicBezTo>
                  <a:cubicBezTo>
                    <a:pt x="32892" y="16163"/>
                    <a:pt x="32679" y="16059"/>
                    <a:pt x="32486" y="15771"/>
                  </a:cubicBezTo>
                  <a:cubicBezTo>
                    <a:pt x="31920" y="14827"/>
                    <a:pt x="32864" y="14354"/>
                    <a:pt x="33620" y="13977"/>
                  </a:cubicBezTo>
                  <a:close/>
                  <a:moveTo>
                    <a:pt x="34919" y="16229"/>
                  </a:moveTo>
                  <a:cubicBezTo>
                    <a:pt x="35017" y="16229"/>
                    <a:pt x="35119" y="16233"/>
                    <a:pt x="35225" y="16243"/>
                  </a:cubicBezTo>
                  <a:cubicBezTo>
                    <a:pt x="34753" y="17093"/>
                    <a:pt x="34375" y="17754"/>
                    <a:pt x="33525" y="17754"/>
                  </a:cubicBezTo>
                  <a:cubicBezTo>
                    <a:pt x="33242" y="17754"/>
                    <a:pt x="33053" y="17376"/>
                    <a:pt x="33147" y="17187"/>
                  </a:cubicBezTo>
                  <a:cubicBezTo>
                    <a:pt x="33487" y="16594"/>
                    <a:pt x="34054" y="16229"/>
                    <a:pt x="34919" y="16229"/>
                  </a:cubicBezTo>
                  <a:close/>
                  <a:moveTo>
                    <a:pt x="38193" y="16386"/>
                  </a:moveTo>
                  <a:cubicBezTo>
                    <a:pt x="38387" y="16386"/>
                    <a:pt x="38568" y="16473"/>
                    <a:pt x="38719" y="16715"/>
                  </a:cubicBezTo>
                  <a:cubicBezTo>
                    <a:pt x="38908" y="16999"/>
                    <a:pt x="39097" y="17376"/>
                    <a:pt x="39569" y="17848"/>
                  </a:cubicBezTo>
                  <a:cubicBezTo>
                    <a:pt x="39515" y="17838"/>
                    <a:pt x="39462" y="17833"/>
                    <a:pt x="39408" y="17833"/>
                  </a:cubicBezTo>
                  <a:cubicBezTo>
                    <a:pt x="38819" y="17833"/>
                    <a:pt x="38265" y="18438"/>
                    <a:pt x="37723" y="18438"/>
                  </a:cubicBezTo>
                  <a:cubicBezTo>
                    <a:pt x="37455" y="18438"/>
                    <a:pt x="37190" y="18290"/>
                    <a:pt x="36925" y="17848"/>
                  </a:cubicBezTo>
                  <a:cubicBezTo>
                    <a:pt x="36736" y="17471"/>
                    <a:pt x="36453" y="17093"/>
                    <a:pt x="36925" y="16904"/>
                  </a:cubicBezTo>
                  <a:cubicBezTo>
                    <a:pt x="37310" y="16776"/>
                    <a:pt x="37782" y="16386"/>
                    <a:pt x="38193" y="16386"/>
                  </a:cubicBezTo>
                  <a:close/>
                  <a:moveTo>
                    <a:pt x="35886" y="18037"/>
                  </a:moveTo>
                  <a:cubicBezTo>
                    <a:pt x="35131" y="18415"/>
                    <a:pt x="34469" y="18887"/>
                    <a:pt x="33714" y="19359"/>
                  </a:cubicBezTo>
                  <a:cubicBezTo>
                    <a:pt x="33997" y="18509"/>
                    <a:pt x="34658" y="18037"/>
                    <a:pt x="35886" y="18037"/>
                  </a:cubicBezTo>
                  <a:close/>
                  <a:moveTo>
                    <a:pt x="40239" y="18304"/>
                  </a:moveTo>
                  <a:cubicBezTo>
                    <a:pt x="40797" y="18304"/>
                    <a:pt x="41239" y="18734"/>
                    <a:pt x="41766" y="18954"/>
                  </a:cubicBezTo>
                  <a:lnTo>
                    <a:pt x="41766" y="18954"/>
                  </a:lnTo>
                  <a:cubicBezTo>
                    <a:pt x="41317" y="19380"/>
                    <a:pt x="40893" y="19543"/>
                    <a:pt x="40481" y="19543"/>
                  </a:cubicBezTo>
                  <a:cubicBezTo>
                    <a:pt x="40140" y="19543"/>
                    <a:pt x="39807" y="19431"/>
                    <a:pt x="39475" y="19265"/>
                  </a:cubicBezTo>
                  <a:cubicBezTo>
                    <a:pt x="39380" y="19170"/>
                    <a:pt x="39475" y="18604"/>
                    <a:pt x="39569" y="18509"/>
                  </a:cubicBezTo>
                  <a:cubicBezTo>
                    <a:pt x="39815" y="18362"/>
                    <a:pt x="40035" y="18304"/>
                    <a:pt x="40239" y="18304"/>
                  </a:cubicBezTo>
                  <a:close/>
                  <a:moveTo>
                    <a:pt x="35414" y="19548"/>
                  </a:moveTo>
                  <a:cubicBezTo>
                    <a:pt x="34801" y="20336"/>
                    <a:pt x="34594" y="20881"/>
                    <a:pt x="33965" y="20881"/>
                  </a:cubicBezTo>
                  <a:cubicBezTo>
                    <a:pt x="33916" y="20881"/>
                    <a:pt x="33864" y="20877"/>
                    <a:pt x="33808" y="20870"/>
                  </a:cubicBezTo>
                  <a:cubicBezTo>
                    <a:pt x="33808" y="20870"/>
                    <a:pt x="33620" y="20681"/>
                    <a:pt x="33714" y="20587"/>
                  </a:cubicBezTo>
                  <a:cubicBezTo>
                    <a:pt x="33808" y="20020"/>
                    <a:pt x="34469" y="20020"/>
                    <a:pt x="35319" y="19548"/>
                  </a:cubicBezTo>
                  <a:close/>
                  <a:moveTo>
                    <a:pt x="1" y="0"/>
                  </a:moveTo>
                  <a:cubicBezTo>
                    <a:pt x="2173" y="4816"/>
                    <a:pt x="5384" y="8877"/>
                    <a:pt x="10011" y="11710"/>
                  </a:cubicBezTo>
                  <a:cubicBezTo>
                    <a:pt x="13272" y="13656"/>
                    <a:pt x="16621" y="14548"/>
                    <a:pt x="20042" y="14548"/>
                  </a:cubicBezTo>
                  <a:cubicBezTo>
                    <a:pt x="22762" y="14548"/>
                    <a:pt x="25528" y="13984"/>
                    <a:pt x="28331" y="12938"/>
                  </a:cubicBezTo>
                  <a:cubicBezTo>
                    <a:pt x="28603" y="12847"/>
                    <a:pt x="28897" y="12713"/>
                    <a:pt x="29150" y="12713"/>
                  </a:cubicBezTo>
                  <a:cubicBezTo>
                    <a:pt x="29424" y="12713"/>
                    <a:pt x="29650" y="12870"/>
                    <a:pt x="29748" y="13410"/>
                  </a:cubicBezTo>
                  <a:cubicBezTo>
                    <a:pt x="30503" y="13599"/>
                    <a:pt x="31259" y="13693"/>
                    <a:pt x="30881" y="14827"/>
                  </a:cubicBezTo>
                  <a:cubicBezTo>
                    <a:pt x="33336" y="18887"/>
                    <a:pt x="32581" y="23420"/>
                    <a:pt x="32675" y="28047"/>
                  </a:cubicBezTo>
                  <a:cubicBezTo>
                    <a:pt x="34186" y="26820"/>
                    <a:pt x="34658" y="25214"/>
                    <a:pt x="35792" y="24176"/>
                  </a:cubicBezTo>
                  <a:cubicBezTo>
                    <a:pt x="36641" y="23326"/>
                    <a:pt x="37019" y="22287"/>
                    <a:pt x="36641" y="21154"/>
                  </a:cubicBezTo>
                  <a:cubicBezTo>
                    <a:pt x="36375" y="20023"/>
                    <a:pt x="36718" y="19689"/>
                    <a:pt x="37307" y="19689"/>
                  </a:cubicBezTo>
                  <a:cubicBezTo>
                    <a:pt x="37554" y="19689"/>
                    <a:pt x="37845" y="19748"/>
                    <a:pt x="38152" y="19832"/>
                  </a:cubicBezTo>
                  <a:cubicBezTo>
                    <a:pt x="39097" y="20209"/>
                    <a:pt x="39947" y="20681"/>
                    <a:pt x="40891" y="20965"/>
                  </a:cubicBezTo>
                  <a:cubicBezTo>
                    <a:pt x="41366" y="21109"/>
                    <a:pt x="41863" y="21177"/>
                    <a:pt x="42359" y="21177"/>
                  </a:cubicBezTo>
                  <a:cubicBezTo>
                    <a:pt x="44133" y="21177"/>
                    <a:pt x="45893" y="20310"/>
                    <a:pt x="46557" y="18982"/>
                  </a:cubicBezTo>
                  <a:lnTo>
                    <a:pt x="46557" y="18982"/>
                  </a:lnTo>
                  <a:cubicBezTo>
                    <a:pt x="46205" y="19064"/>
                    <a:pt x="45867" y="19102"/>
                    <a:pt x="45539" y="19102"/>
                  </a:cubicBezTo>
                  <a:cubicBezTo>
                    <a:pt x="44372" y="19102"/>
                    <a:pt x="43340" y="18627"/>
                    <a:pt x="42308" y="18037"/>
                  </a:cubicBezTo>
                  <a:cubicBezTo>
                    <a:pt x="39852" y="16432"/>
                    <a:pt x="38341" y="13882"/>
                    <a:pt x="36358" y="11899"/>
                  </a:cubicBezTo>
                  <a:cubicBezTo>
                    <a:pt x="35886" y="11332"/>
                    <a:pt x="36075" y="11049"/>
                    <a:pt x="36547" y="10671"/>
                  </a:cubicBezTo>
                  <a:cubicBezTo>
                    <a:pt x="38530" y="9349"/>
                    <a:pt x="40608" y="8499"/>
                    <a:pt x="42874" y="7933"/>
                  </a:cubicBezTo>
                  <a:cubicBezTo>
                    <a:pt x="44190" y="7644"/>
                    <a:pt x="45495" y="7551"/>
                    <a:pt x="46792" y="7551"/>
                  </a:cubicBezTo>
                  <a:cubicBezTo>
                    <a:pt x="49107" y="7551"/>
                    <a:pt x="51398" y="7846"/>
                    <a:pt x="53688" y="7846"/>
                  </a:cubicBezTo>
                  <a:cubicBezTo>
                    <a:pt x="53892" y="7846"/>
                    <a:pt x="54096" y="7843"/>
                    <a:pt x="54301" y="7838"/>
                  </a:cubicBezTo>
                  <a:cubicBezTo>
                    <a:pt x="54301" y="7366"/>
                    <a:pt x="54490" y="7083"/>
                    <a:pt x="54962" y="7083"/>
                  </a:cubicBezTo>
                  <a:cubicBezTo>
                    <a:pt x="52536" y="6624"/>
                    <a:pt x="50065" y="6347"/>
                    <a:pt x="47579" y="6347"/>
                  </a:cubicBezTo>
                  <a:cubicBezTo>
                    <a:pt x="46485" y="6347"/>
                    <a:pt x="45388" y="6401"/>
                    <a:pt x="44291" y="6516"/>
                  </a:cubicBezTo>
                  <a:cubicBezTo>
                    <a:pt x="42024" y="6705"/>
                    <a:pt x="40041" y="7744"/>
                    <a:pt x="37869" y="8216"/>
                  </a:cubicBezTo>
                  <a:cubicBezTo>
                    <a:pt x="37397" y="7838"/>
                    <a:pt x="37586" y="7272"/>
                    <a:pt x="37586" y="6705"/>
                  </a:cubicBezTo>
                  <a:lnTo>
                    <a:pt x="37491" y="6705"/>
                  </a:lnTo>
                  <a:cubicBezTo>
                    <a:pt x="36453" y="7366"/>
                    <a:pt x="35508" y="8216"/>
                    <a:pt x="34186" y="8216"/>
                  </a:cubicBezTo>
                  <a:cubicBezTo>
                    <a:pt x="34847" y="9160"/>
                    <a:pt x="33053" y="8499"/>
                    <a:pt x="33431" y="9255"/>
                  </a:cubicBezTo>
                  <a:cubicBezTo>
                    <a:pt x="33525" y="10671"/>
                    <a:pt x="32581" y="10766"/>
                    <a:pt x="31542" y="10766"/>
                  </a:cubicBezTo>
                  <a:cubicBezTo>
                    <a:pt x="31920" y="10105"/>
                    <a:pt x="33053" y="10294"/>
                    <a:pt x="33053" y="9349"/>
                  </a:cubicBezTo>
                  <a:cubicBezTo>
                    <a:pt x="33053" y="8972"/>
                    <a:pt x="32959" y="8688"/>
                    <a:pt x="32675" y="8594"/>
                  </a:cubicBezTo>
                  <a:cubicBezTo>
                    <a:pt x="32041" y="9625"/>
                    <a:pt x="31140" y="10056"/>
                    <a:pt x="30029" y="10056"/>
                  </a:cubicBezTo>
                  <a:cubicBezTo>
                    <a:pt x="29817" y="10056"/>
                    <a:pt x="29597" y="10041"/>
                    <a:pt x="29370" y="10010"/>
                  </a:cubicBezTo>
                  <a:cubicBezTo>
                    <a:pt x="28992" y="10199"/>
                    <a:pt x="28615" y="10294"/>
                    <a:pt x="28237" y="10388"/>
                  </a:cubicBezTo>
                  <a:cubicBezTo>
                    <a:pt x="28803" y="11332"/>
                    <a:pt x="28237" y="11616"/>
                    <a:pt x="27481" y="11805"/>
                  </a:cubicBezTo>
                  <a:cubicBezTo>
                    <a:pt x="25026" y="12560"/>
                    <a:pt x="22571" y="13032"/>
                    <a:pt x="20127" y="13032"/>
                  </a:cubicBezTo>
                  <a:cubicBezTo>
                    <a:pt x="17684" y="13032"/>
                    <a:pt x="15252" y="12560"/>
                    <a:pt x="12844" y="11427"/>
                  </a:cubicBezTo>
                  <a:cubicBezTo>
                    <a:pt x="8689" y="9538"/>
                    <a:pt x="5195" y="7083"/>
                    <a:pt x="3212" y="2833"/>
                  </a:cubicBezTo>
                  <a:cubicBezTo>
                    <a:pt x="2740" y="1795"/>
                    <a:pt x="2079" y="756"/>
                    <a:pt x="113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8"/>
            <p:cNvSpPr/>
            <p:nvPr/>
          </p:nvSpPr>
          <p:spPr>
            <a:xfrm>
              <a:off x="5561750" y="2993225"/>
              <a:ext cx="399000" cy="860550"/>
            </a:xfrm>
            <a:custGeom>
              <a:rect b="b" l="l" r="r" t="t"/>
              <a:pathLst>
                <a:path extrusionOk="0" h="34422" w="15960">
                  <a:moveTo>
                    <a:pt x="11218" y="4085"/>
                  </a:moveTo>
                  <a:cubicBezTo>
                    <a:pt x="11339" y="4085"/>
                    <a:pt x="11496" y="4182"/>
                    <a:pt x="11710" y="4439"/>
                  </a:cubicBezTo>
                  <a:cubicBezTo>
                    <a:pt x="12182" y="4912"/>
                    <a:pt x="12938" y="5195"/>
                    <a:pt x="13693" y="5667"/>
                  </a:cubicBezTo>
                  <a:cubicBezTo>
                    <a:pt x="13578" y="5811"/>
                    <a:pt x="13445" y="5850"/>
                    <a:pt x="13313" y="5850"/>
                  </a:cubicBezTo>
                  <a:cubicBezTo>
                    <a:pt x="13162" y="5850"/>
                    <a:pt x="13013" y="5800"/>
                    <a:pt x="12894" y="5800"/>
                  </a:cubicBezTo>
                  <a:cubicBezTo>
                    <a:pt x="12776" y="5800"/>
                    <a:pt x="12687" y="5849"/>
                    <a:pt x="12654" y="6045"/>
                  </a:cubicBezTo>
                  <a:cubicBezTo>
                    <a:pt x="12560" y="6611"/>
                    <a:pt x="13410" y="6423"/>
                    <a:pt x="13504" y="6895"/>
                  </a:cubicBezTo>
                  <a:cubicBezTo>
                    <a:pt x="13044" y="7232"/>
                    <a:pt x="12624" y="7360"/>
                    <a:pt x="12222" y="7360"/>
                  </a:cubicBezTo>
                  <a:cubicBezTo>
                    <a:pt x="11383" y="7360"/>
                    <a:pt x="10620" y="6805"/>
                    <a:pt x="9727" y="6423"/>
                  </a:cubicBezTo>
                  <a:cubicBezTo>
                    <a:pt x="8877" y="6045"/>
                    <a:pt x="9255" y="5384"/>
                    <a:pt x="9255" y="5006"/>
                  </a:cubicBezTo>
                  <a:cubicBezTo>
                    <a:pt x="9255" y="4620"/>
                    <a:pt x="9359" y="4495"/>
                    <a:pt x="9500" y="4495"/>
                  </a:cubicBezTo>
                  <a:cubicBezTo>
                    <a:pt x="9738" y="4495"/>
                    <a:pt x="10080" y="4852"/>
                    <a:pt x="10199" y="4912"/>
                  </a:cubicBezTo>
                  <a:cubicBezTo>
                    <a:pt x="10267" y="4945"/>
                    <a:pt x="10326" y="4960"/>
                    <a:pt x="10380" y="4960"/>
                  </a:cubicBezTo>
                  <a:cubicBezTo>
                    <a:pt x="10793" y="4960"/>
                    <a:pt x="10851" y="4085"/>
                    <a:pt x="11218" y="4085"/>
                  </a:cubicBezTo>
                  <a:close/>
                  <a:moveTo>
                    <a:pt x="9216" y="7446"/>
                  </a:moveTo>
                  <a:cubicBezTo>
                    <a:pt x="10215" y="7446"/>
                    <a:pt x="13515" y="8914"/>
                    <a:pt x="13693" y="9539"/>
                  </a:cubicBezTo>
                  <a:cubicBezTo>
                    <a:pt x="13788" y="10011"/>
                    <a:pt x="13599" y="10389"/>
                    <a:pt x="13221" y="10672"/>
                  </a:cubicBezTo>
                  <a:cubicBezTo>
                    <a:pt x="12371" y="8878"/>
                    <a:pt x="10577" y="8311"/>
                    <a:pt x="9066" y="7461"/>
                  </a:cubicBezTo>
                  <a:lnTo>
                    <a:pt x="9066" y="7461"/>
                  </a:lnTo>
                  <a:cubicBezTo>
                    <a:pt x="9160" y="7839"/>
                    <a:pt x="9255" y="8217"/>
                    <a:pt x="9444" y="8595"/>
                  </a:cubicBezTo>
                  <a:cubicBezTo>
                    <a:pt x="9727" y="8595"/>
                    <a:pt x="10388" y="8783"/>
                    <a:pt x="10199" y="9067"/>
                  </a:cubicBezTo>
                  <a:cubicBezTo>
                    <a:pt x="10107" y="9251"/>
                    <a:pt x="9995" y="9315"/>
                    <a:pt x="9873" y="9315"/>
                  </a:cubicBezTo>
                  <a:cubicBezTo>
                    <a:pt x="9619" y="9315"/>
                    <a:pt x="9321" y="9036"/>
                    <a:pt x="9066" y="8972"/>
                  </a:cubicBezTo>
                  <a:cubicBezTo>
                    <a:pt x="8632" y="8910"/>
                    <a:pt x="8198" y="8237"/>
                    <a:pt x="7790" y="8237"/>
                  </a:cubicBezTo>
                  <a:cubicBezTo>
                    <a:pt x="7577" y="8237"/>
                    <a:pt x="7372" y="8421"/>
                    <a:pt x="7177" y="8972"/>
                  </a:cubicBezTo>
                  <a:cubicBezTo>
                    <a:pt x="6799" y="8783"/>
                    <a:pt x="6422" y="8500"/>
                    <a:pt x="6611" y="8028"/>
                  </a:cubicBezTo>
                  <a:cubicBezTo>
                    <a:pt x="6680" y="7751"/>
                    <a:pt x="6901" y="7576"/>
                    <a:pt x="7162" y="7576"/>
                  </a:cubicBezTo>
                  <a:cubicBezTo>
                    <a:pt x="7258" y="7576"/>
                    <a:pt x="7359" y="7600"/>
                    <a:pt x="7461" y="7650"/>
                  </a:cubicBezTo>
                  <a:cubicBezTo>
                    <a:pt x="7658" y="7749"/>
                    <a:pt x="7844" y="7790"/>
                    <a:pt x="8027" y="7790"/>
                  </a:cubicBezTo>
                  <a:cubicBezTo>
                    <a:pt x="8368" y="7790"/>
                    <a:pt x="8697" y="7646"/>
                    <a:pt x="9066" y="7461"/>
                  </a:cubicBezTo>
                  <a:cubicBezTo>
                    <a:pt x="9107" y="7451"/>
                    <a:pt x="9158" y="7446"/>
                    <a:pt x="9216" y="7446"/>
                  </a:cubicBezTo>
                  <a:close/>
                  <a:moveTo>
                    <a:pt x="7177" y="8972"/>
                  </a:moveTo>
                  <a:lnTo>
                    <a:pt x="7177" y="8972"/>
                  </a:lnTo>
                  <a:cubicBezTo>
                    <a:pt x="9160" y="9822"/>
                    <a:pt x="11143" y="10672"/>
                    <a:pt x="13032" y="11616"/>
                  </a:cubicBezTo>
                  <a:cubicBezTo>
                    <a:pt x="13032" y="11805"/>
                    <a:pt x="12938" y="11900"/>
                    <a:pt x="12843" y="12089"/>
                  </a:cubicBezTo>
                  <a:cubicBezTo>
                    <a:pt x="10860" y="11239"/>
                    <a:pt x="8594" y="10955"/>
                    <a:pt x="7177" y="8972"/>
                  </a:cubicBezTo>
                  <a:close/>
                  <a:moveTo>
                    <a:pt x="7083" y="12372"/>
                  </a:moveTo>
                  <a:lnTo>
                    <a:pt x="7083" y="12372"/>
                  </a:lnTo>
                  <a:cubicBezTo>
                    <a:pt x="7933" y="12844"/>
                    <a:pt x="8499" y="13127"/>
                    <a:pt x="9160" y="13505"/>
                  </a:cubicBezTo>
                  <a:cubicBezTo>
                    <a:pt x="9023" y="13519"/>
                    <a:pt x="8894" y="13527"/>
                    <a:pt x="8771" y="13527"/>
                  </a:cubicBezTo>
                  <a:cubicBezTo>
                    <a:pt x="8051" y="13527"/>
                    <a:pt x="7567" y="13260"/>
                    <a:pt x="7083" y="12372"/>
                  </a:cubicBezTo>
                  <a:close/>
                  <a:moveTo>
                    <a:pt x="12030" y="13959"/>
                  </a:moveTo>
                  <a:cubicBezTo>
                    <a:pt x="12301" y="13959"/>
                    <a:pt x="12383" y="14238"/>
                    <a:pt x="12466" y="14733"/>
                  </a:cubicBezTo>
                  <a:cubicBezTo>
                    <a:pt x="12532" y="14800"/>
                    <a:pt x="12410" y="14866"/>
                    <a:pt x="12266" y="14866"/>
                  </a:cubicBezTo>
                  <a:cubicBezTo>
                    <a:pt x="12207" y="14866"/>
                    <a:pt x="12143" y="14855"/>
                    <a:pt x="12088" y="14827"/>
                  </a:cubicBezTo>
                  <a:cubicBezTo>
                    <a:pt x="11710" y="14827"/>
                    <a:pt x="11427" y="14638"/>
                    <a:pt x="11427" y="14261"/>
                  </a:cubicBezTo>
                  <a:cubicBezTo>
                    <a:pt x="11332" y="13883"/>
                    <a:pt x="11616" y="14072"/>
                    <a:pt x="11899" y="13977"/>
                  </a:cubicBezTo>
                  <a:cubicBezTo>
                    <a:pt x="11947" y="13965"/>
                    <a:pt x="11990" y="13959"/>
                    <a:pt x="12030" y="13959"/>
                  </a:cubicBezTo>
                  <a:close/>
                  <a:moveTo>
                    <a:pt x="10514" y="15029"/>
                  </a:moveTo>
                  <a:cubicBezTo>
                    <a:pt x="10780" y="15029"/>
                    <a:pt x="11080" y="15180"/>
                    <a:pt x="11427" y="15488"/>
                  </a:cubicBezTo>
                  <a:cubicBezTo>
                    <a:pt x="10766" y="15677"/>
                    <a:pt x="10199" y="15772"/>
                    <a:pt x="9538" y="15960"/>
                  </a:cubicBezTo>
                  <a:cubicBezTo>
                    <a:pt x="9817" y="15346"/>
                    <a:pt x="10130" y="15029"/>
                    <a:pt x="10514" y="15029"/>
                  </a:cubicBezTo>
                  <a:close/>
                  <a:moveTo>
                    <a:pt x="9332" y="18064"/>
                  </a:moveTo>
                  <a:cubicBezTo>
                    <a:pt x="9586" y="18064"/>
                    <a:pt x="9781" y="18325"/>
                    <a:pt x="9821" y="19171"/>
                  </a:cubicBezTo>
                  <a:cubicBezTo>
                    <a:pt x="9821" y="19454"/>
                    <a:pt x="10294" y="19643"/>
                    <a:pt x="10577" y="19927"/>
                  </a:cubicBezTo>
                  <a:cubicBezTo>
                    <a:pt x="10482" y="20053"/>
                    <a:pt x="10377" y="20084"/>
                    <a:pt x="10262" y="20084"/>
                  </a:cubicBezTo>
                  <a:cubicBezTo>
                    <a:pt x="10147" y="20084"/>
                    <a:pt x="10021" y="20053"/>
                    <a:pt x="9884" y="20053"/>
                  </a:cubicBezTo>
                  <a:cubicBezTo>
                    <a:pt x="9748" y="20053"/>
                    <a:pt x="9601" y="20084"/>
                    <a:pt x="9444" y="20210"/>
                  </a:cubicBezTo>
                  <a:cubicBezTo>
                    <a:pt x="10671" y="20493"/>
                    <a:pt x="9633" y="22004"/>
                    <a:pt x="10766" y="22382"/>
                  </a:cubicBezTo>
                  <a:cubicBezTo>
                    <a:pt x="10860" y="22382"/>
                    <a:pt x="10766" y="22854"/>
                    <a:pt x="10577" y="23043"/>
                  </a:cubicBezTo>
                  <a:cubicBezTo>
                    <a:pt x="10511" y="23142"/>
                    <a:pt x="10434" y="23183"/>
                    <a:pt x="10353" y="23183"/>
                  </a:cubicBezTo>
                  <a:cubicBezTo>
                    <a:pt x="10202" y="23183"/>
                    <a:pt x="10039" y="23039"/>
                    <a:pt x="9916" y="22854"/>
                  </a:cubicBezTo>
                  <a:cubicBezTo>
                    <a:pt x="9633" y="22571"/>
                    <a:pt x="9349" y="22288"/>
                    <a:pt x="9066" y="21910"/>
                  </a:cubicBezTo>
                  <a:cubicBezTo>
                    <a:pt x="8877" y="21532"/>
                    <a:pt x="7555" y="21910"/>
                    <a:pt x="8310" y="20871"/>
                  </a:cubicBezTo>
                  <a:cubicBezTo>
                    <a:pt x="7933" y="20116"/>
                    <a:pt x="6894" y="19454"/>
                    <a:pt x="8216" y="18699"/>
                  </a:cubicBezTo>
                  <a:cubicBezTo>
                    <a:pt x="8541" y="18537"/>
                    <a:pt x="8990" y="18064"/>
                    <a:pt x="9332" y="18064"/>
                  </a:cubicBezTo>
                  <a:close/>
                  <a:moveTo>
                    <a:pt x="7555" y="22382"/>
                  </a:moveTo>
                  <a:lnTo>
                    <a:pt x="9255" y="23232"/>
                  </a:lnTo>
                  <a:cubicBezTo>
                    <a:pt x="9099" y="23284"/>
                    <a:pt x="8956" y="23307"/>
                    <a:pt x="8823" y="23307"/>
                  </a:cubicBezTo>
                  <a:cubicBezTo>
                    <a:pt x="8235" y="23307"/>
                    <a:pt x="7863" y="22845"/>
                    <a:pt x="7555" y="22382"/>
                  </a:cubicBezTo>
                  <a:close/>
                  <a:moveTo>
                    <a:pt x="7177" y="23893"/>
                  </a:moveTo>
                  <a:cubicBezTo>
                    <a:pt x="7461" y="23987"/>
                    <a:pt x="7744" y="24082"/>
                    <a:pt x="8122" y="24271"/>
                  </a:cubicBezTo>
                  <a:cubicBezTo>
                    <a:pt x="7838" y="24460"/>
                    <a:pt x="7649" y="24554"/>
                    <a:pt x="7555" y="24554"/>
                  </a:cubicBezTo>
                  <a:cubicBezTo>
                    <a:pt x="7366" y="24460"/>
                    <a:pt x="7083" y="24365"/>
                    <a:pt x="6988" y="24271"/>
                  </a:cubicBezTo>
                  <a:cubicBezTo>
                    <a:pt x="6799" y="24082"/>
                    <a:pt x="6988" y="23893"/>
                    <a:pt x="7177" y="23893"/>
                  </a:cubicBezTo>
                  <a:close/>
                  <a:moveTo>
                    <a:pt x="6955" y="25130"/>
                  </a:moveTo>
                  <a:cubicBezTo>
                    <a:pt x="7373" y="25130"/>
                    <a:pt x="7568" y="25709"/>
                    <a:pt x="7933" y="25782"/>
                  </a:cubicBezTo>
                  <a:cubicBezTo>
                    <a:pt x="7777" y="25860"/>
                    <a:pt x="7628" y="25895"/>
                    <a:pt x="7486" y="25895"/>
                  </a:cubicBezTo>
                  <a:cubicBezTo>
                    <a:pt x="7113" y="25895"/>
                    <a:pt x="6790" y="25652"/>
                    <a:pt x="6516" y="25309"/>
                  </a:cubicBezTo>
                  <a:cubicBezTo>
                    <a:pt x="6689" y="25180"/>
                    <a:pt x="6831" y="25130"/>
                    <a:pt x="6955" y="25130"/>
                  </a:cubicBezTo>
                  <a:close/>
                  <a:moveTo>
                    <a:pt x="5948" y="27465"/>
                  </a:moveTo>
                  <a:cubicBezTo>
                    <a:pt x="6406" y="27465"/>
                    <a:pt x="6688" y="27933"/>
                    <a:pt x="7177" y="28142"/>
                  </a:cubicBezTo>
                  <a:cubicBezTo>
                    <a:pt x="7051" y="28155"/>
                    <a:pt x="6934" y="28161"/>
                    <a:pt x="6827" y="28161"/>
                  </a:cubicBezTo>
                  <a:cubicBezTo>
                    <a:pt x="6130" y="28161"/>
                    <a:pt x="5792" y="27916"/>
                    <a:pt x="5383" y="27670"/>
                  </a:cubicBezTo>
                  <a:cubicBezTo>
                    <a:pt x="5604" y="27523"/>
                    <a:pt x="5787" y="27465"/>
                    <a:pt x="5948" y="27465"/>
                  </a:cubicBezTo>
                  <a:close/>
                  <a:moveTo>
                    <a:pt x="5109" y="28686"/>
                  </a:moveTo>
                  <a:cubicBezTo>
                    <a:pt x="5590" y="28686"/>
                    <a:pt x="5870" y="28908"/>
                    <a:pt x="5950" y="29465"/>
                  </a:cubicBezTo>
                  <a:cubicBezTo>
                    <a:pt x="5383" y="29465"/>
                    <a:pt x="5005" y="29276"/>
                    <a:pt x="4816" y="28709"/>
                  </a:cubicBezTo>
                  <a:cubicBezTo>
                    <a:pt x="4921" y="28694"/>
                    <a:pt x="5019" y="28686"/>
                    <a:pt x="5109" y="28686"/>
                  </a:cubicBezTo>
                  <a:close/>
                  <a:moveTo>
                    <a:pt x="4061" y="29465"/>
                  </a:moveTo>
                  <a:cubicBezTo>
                    <a:pt x="4722" y="29465"/>
                    <a:pt x="4911" y="29748"/>
                    <a:pt x="5100" y="30314"/>
                  </a:cubicBezTo>
                  <a:cubicBezTo>
                    <a:pt x="4439" y="30314"/>
                    <a:pt x="4250" y="30031"/>
                    <a:pt x="4061" y="29465"/>
                  </a:cubicBezTo>
                  <a:close/>
                  <a:moveTo>
                    <a:pt x="10105" y="1"/>
                  </a:moveTo>
                  <a:cubicBezTo>
                    <a:pt x="8594" y="2740"/>
                    <a:pt x="6611" y="5384"/>
                    <a:pt x="5855" y="8500"/>
                  </a:cubicBezTo>
                  <a:cubicBezTo>
                    <a:pt x="5383" y="10105"/>
                    <a:pt x="5194" y="11805"/>
                    <a:pt x="6233" y="13600"/>
                  </a:cubicBezTo>
                  <a:cubicBezTo>
                    <a:pt x="6799" y="14638"/>
                    <a:pt x="8122" y="13694"/>
                    <a:pt x="8310" y="14922"/>
                  </a:cubicBezTo>
                  <a:cubicBezTo>
                    <a:pt x="8688" y="15677"/>
                    <a:pt x="8310" y="15960"/>
                    <a:pt x="7555" y="15960"/>
                  </a:cubicBezTo>
                  <a:cubicBezTo>
                    <a:pt x="7177" y="16999"/>
                    <a:pt x="6705" y="17944"/>
                    <a:pt x="6422" y="18888"/>
                  </a:cubicBezTo>
                  <a:cubicBezTo>
                    <a:pt x="5572" y="23043"/>
                    <a:pt x="5289" y="27481"/>
                    <a:pt x="1606" y="30409"/>
                  </a:cubicBezTo>
                  <a:cubicBezTo>
                    <a:pt x="2172" y="30975"/>
                    <a:pt x="2928" y="30692"/>
                    <a:pt x="3400" y="31731"/>
                  </a:cubicBezTo>
                  <a:cubicBezTo>
                    <a:pt x="3052" y="31482"/>
                    <a:pt x="2796" y="31391"/>
                    <a:pt x="2603" y="31391"/>
                  </a:cubicBezTo>
                  <a:cubicBezTo>
                    <a:pt x="2065" y="31391"/>
                    <a:pt x="2028" y="32109"/>
                    <a:pt x="1889" y="32109"/>
                  </a:cubicBezTo>
                  <a:cubicBezTo>
                    <a:pt x="0" y="32770"/>
                    <a:pt x="1511" y="33809"/>
                    <a:pt x="1700" y="34092"/>
                  </a:cubicBezTo>
                  <a:cubicBezTo>
                    <a:pt x="1860" y="34332"/>
                    <a:pt x="2013" y="34422"/>
                    <a:pt x="2161" y="34422"/>
                  </a:cubicBezTo>
                  <a:cubicBezTo>
                    <a:pt x="2534" y="34422"/>
                    <a:pt x="2872" y="33849"/>
                    <a:pt x="3211" y="33714"/>
                  </a:cubicBezTo>
                  <a:cubicBezTo>
                    <a:pt x="3966" y="33242"/>
                    <a:pt x="4722" y="32675"/>
                    <a:pt x="5383" y="32014"/>
                  </a:cubicBezTo>
                  <a:cubicBezTo>
                    <a:pt x="10199" y="27670"/>
                    <a:pt x="11710" y="21532"/>
                    <a:pt x="13882" y="15772"/>
                  </a:cubicBezTo>
                  <a:cubicBezTo>
                    <a:pt x="15015" y="12655"/>
                    <a:pt x="14165" y="9256"/>
                    <a:pt x="15960" y="6328"/>
                  </a:cubicBezTo>
                  <a:cubicBezTo>
                    <a:pt x="15960" y="6234"/>
                    <a:pt x="15865" y="5950"/>
                    <a:pt x="15771" y="5856"/>
                  </a:cubicBezTo>
                  <a:cubicBezTo>
                    <a:pt x="15110" y="5100"/>
                    <a:pt x="15393" y="4251"/>
                    <a:pt x="15299" y="3401"/>
                  </a:cubicBezTo>
                  <a:lnTo>
                    <a:pt x="15299" y="3401"/>
                  </a:lnTo>
                  <a:cubicBezTo>
                    <a:pt x="14826" y="3589"/>
                    <a:pt x="15015" y="4156"/>
                    <a:pt x="14732" y="4439"/>
                  </a:cubicBezTo>
                  <a:cubicBezTo>
                    <a:pt x="14826" y="3778"/>
                    <a:pt x="13693" y="2834"/>
                    <a:pt x="15299" y="2645"/>
                  </a:cubicBezTo>
                  <a:cubicBezTo>
                    <a:pt x="14921" y="2362"/>
                    <a:pt x="14543" y="2079"/>
                    <a:pt x="14260" y="1890"/>
                  </a:cubicBezTo>
                  <a:lnTo>
                    <a:pt x="13882" y="1890"/>
                  </a:lnTo>
                  <a:cubicBezTo>
                    <a:pt x="13882" y="2645"/>
                    <a:pt x="13504" y="3401"/>
                    <a:pt x="13882" y="4062"/>
                  </a:cubicBezTo>
                  <a:cubicBezTo>
                    <a:pt x="13788" y="4251"/>
                    <a:pt x="13693" y="4439"/>
                    <a:pt x="13599" y="4534"/>
                  </a:cubicBezTo>
                  <a:cubicBezTo>
                    <a:pt x="12560" y="3873"/>
                    <a:pt x="11143" y="3495"/>
                    <a:pt x="10482" y="2267"/>
                  </a:cubicBezTo>
                  <a:lnTo>
                    <a:pt x="11238"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8"/>
            <p:cNvSpPr/>
            <p:nvPr/>
          </p:nvSpPr>
          <p:spPr>
            <a:xfrm>
              <a:off x="3075750" y="656475"/>
              <a:ext cx="890075" cy="637200"/>
            </a:xfrm>
            <a:custGeom>
              <a:rect b="b" l="l" r="r" t="t"/>
              <a:pathLst>
                <a:path extrusionOk="0" h="25488" w="35603">
                  <a:moveTo>
                    <a:pt x="4213" y="2257"/>
                  </a:moveTo>
                  <a:cubicBezTo>
                    <a:pt x="4441" y="2257"/>
                    <a:pt x="4695" y="2333"/>
                    <a:pt x="5006" y="2436"/>
                  </a:cubicBezTo>
                  <a:cubicBezTo>
                    <a:pt x="4695" y="2540"/>
                    <a:pt x="4441" y="2615"/>
                    <a:pt x="4213" y="2615"/>
                  </a:cubicBezTo>
                  <a:cubicBezTo>
                    <a:pt x="4025" y="2615"/>
                    <a:pt x="3854" y="2564"/>
                    <a:pt x="3684" y="2436"/>
                  </a:cubicBezTo>
                  <a:cubicBezTo>
                    <a:pt x="3854" y="2308"/>
                    <a:pt x="4025" y="2257"/>
                    <a:pt x="4213" y="2257"/>
                  </a:cubicBezTo>
                  <a:close/>
                  <a:moveTo>
                    <a:pt x="8009" y="1"/>
                  </a:moveTo>
                  <a:cubicBezTo>
                    <a:pt x="5266" y="1"/>
                    <a:pt x="2565" y="243"/>
                    <a:pt x="1" y="1492"/>
                  </a:cubicBezTo>
                  <a:cubicBezTo>
                    <a:pt x="568" y="2625"/>
                    <a:pt x="851" y="3853"/>
                    <a:pt x="756" y="5175"/>
                  </a:cubicBezTo>
                  <a:lnTo>
                    <a:pt x="756" y="5553"/>
                  </a:lnTo>
                  <a:lnTo>
                    <a:pt x="756" y="5930"/>
                  </a:lnTo>
                  <a:lnTo>
                    <a:pt x="1795" y="5930"/>
                  </a:lnTo>
                  <a:cubicBezTo>
                    <a:pt x="1984" y="5553"/>
                    <a:pt x="1890" y="5364"/>
                    <a:pt x="1606" y="4986"/>
                  </a:cubicBezTo>
                  <a:cubicBezTo>
                    <a:pt x="1466" y="4705"/>
                    <a:pt x="1326" y="4216"/>
                    <a:pt x="1651" y="4216"/>
                  </a:cubicBezTo>
                  <a:cubicBezTo>
                    <a:pt x="1763" y="4216"/>
                    <a:pt x="1931" y="4274"/>
                    <a:pt x="2173" y="4419"/>
                  </a:cubicBezTo>
                  <a:lnTo>
                    <a:pt x="5573" y="4419"/>
                  </a:lnTo>
                  <a:lnTo>
                    <a:pt x="5573" y="3758"/>
                  </a:lnTo>
                  <a:lnTo>
                    <a:pt x="4817" y="3664"/>
                  </a:lnTo>
                  <a:lnTo>
                    <a:pt x="4817" y="3286"/>
                  </a:lnTo>
                  <a:lnTo>
                    <a:pt x="7461" y="3286"/>
                  </a:lnTo>
                  <a:cubicBezTo>
                    <a:pt x="7745" y="3286"/>
                    <a:pt x="8028" y="3475"/>
                    <a:pt x="7556" y="3664"/>
                  </a:cubicBezTo>
                  <a:cubicBezTo>
                    <a:pt x="7367" y="3758"/>
                    <a:pt x="7178" y="3758"/>
                    <a:pt x="6989" y="3758"/>
                  </a:cubicBezTo>
                  <a:cubicBezTo>
                    <a:pt x="7388" y="4291"/>
                    <a:pt x="7850" y="4469"/>
                    <a:pt x="8335" y="4469"/>
                  </a:cubicBezTo>
                  <a:cubicBezTo>
                    <a:pt x="8883" y="4469"/>
                    <a:pt x="9460" y="4242"/>
                    <a:pt x="10011" y="4042"/>
                  </a:cubicBezTo>
                  <a:lnTo>
                    <a:pt x="9256" y="3664"/>
                  </a:lnTo>
                  <a:cubicBezTo>
                    <a:pt x="10200" y="3664"/>
                    <a:pt x="11239" y="3758"/>
                    <a:pt x="12277" y="3758"/>
                  </a:cubicBezTo>
                  <a:cubicBezTo>
                    <a:pt x="12089" y="4419"/>
                    <a:pt x="11522" y="4419"/>
                    <a:pt x="11144" y="4514"/>
                  </a:cubicBezTo>
                  <a:cubicBezTo>
                    <a:pt x="10895" y="4763"/>
                    <a:pt x="10865" y="5303"/>
                    <a:pt x="10350" y="5303"/>
                  </a:cubicBezTo>
                  <a:cubicBezTo>
                    <a:pt x="10278" y="5303"/>
                    <a:pt x="10197" y="5292"/>
                    <a:pt x="10105" y="5269"/>
                  </a:cubicBezTo>
                  <a:cubicBezTo>
                    <a:pt x="9949" y="5217"/>
                    <a:pt x="9803" y="5194"/>
                    <a:pt x="9664" y="5194"/>
                  </a:cubicBezTo>
                  <a:cubicBezTo>
                    <a:pt x="9048" y="5194"/>
                    <a:pt x="8585" y="5657"/>
                    <a:pt x="8122" y="6119"/>
                  </a:cubicBezTo>
                  <a:cubicBezTo>
                    <a:pt x="8167" y="6366"/>
                    <a:pt x="8271" y="6447"/>
                    <a:pt x="8403" y="6447"/>
                  </a:cubicBezTo>
                  <a:cubicBezTo>
                    <a:pt x="8663" y="6447"/>
                    <a:pt x="9036" y="6135"/>
                    <a:pt x="9304" y="6135"/>
                  </a:cubicBezTo>
                  <a:cubicBezTo>
                    <a:pt x="9476" y="6135"/>
                    <a:pt x="9605" y="6264"/>
                    <a:pt x="9633" y="6686"/>
                  </a:cubicBezTo>
                  <a:cubicBezTo>
                    <a:pt x="12938" y="5364"/>
                    <a:pt x="16244" y="3947"/>
                    <a:pt x="19832" y="3475"/>
                  </a:cubicBezTo>
                  <a:cubicBezTo>
                    <a:pt x="20336" y="3412"/>
                    <a:pt x="20818" y="3370"/>
                    <a:pt x="21284" y="3370"/>
                  </a:cubicBezTo>
                  <a:cubicBezTo>
                    <a:pt x="22214" y="3370"/>
                    <a:pt x="23074" y="3538"/>
                    <a:pt x="23893" y="4042"/>
                  </a:cubicBezTo>
                  <a:cubicBezTo>
                    <a:pt x="19266" y="6402"/>
                    <a:pt x="15488" y="9708"/>
                    <a:pt x="12372" y="13768"/>
                  </a:cubicBezTo>
                  <a:cubicBezTo>
                    <a:pt x="10105" y="16885"/>
                    <a:pt x="8406" y="20284"/>
                    <a:pt x="7556" y="24062"/>
                  </a:cubicBezTo>
                  <a:cubicBezTo>
                    <a:pt x="7461" y="24534"/>
                    <a:pt x="6800" y="25006"/>
                    <a:pt x="7556" y="25384"/>
                  </a:cubicBezTo>
                  <a:cubicBezTo>
                    <a:pt x="7683" y="25457"/>
                    <a:pt x="7790" y="25487"/>
                    <a:pt x="7881" y="25487"/>
                  </a:cubicBezTo>
                  <a:cubicBezTo>
                    <a:pt x="8260" y="25487"/>
                    <a:pt x="8366" y="24951"/>
                    <a:pt x="8594" y="24723"/>
                  </a:cubicBezTo>
                  <a:cubicBezTo>
                    <a:pt x="10861" y="22079"/>
                    <a:pt x="13694" y="20284"/>
                    <a:pt x="16810" y="19151"/>
                  </a:cubicBezTo>
                  <a:cubicBezTo>
                    <a:pt x="18664" y="18438"/>
                    <a:pt x="20625" y="18102"/>
                    <a:pt x="22573" y="18102"/>
                  </a:cubicBezTo>
                  <a:cubicBezTo>
                    <a:pt x="23204" y="18102"/>
                    <a:pt x="23835" y="18137"/>
                    <a:pt x="24459" y="18207"/>
                  </a:cubicBezTo>
                  <a:lnTo>
                    <a:pt x="24459" y="17074"/>
                  </a:lnTo>
                  <a:cubicBezTo>
                    <a:pt x="23505" y="16827"/>
                    <a:pt x="22588" y="16717"/>
                    <a:pt x="21699" y="16717"/>
                  </a:cubicBezTo>
                  <a:cubicBezTo>
                    <a:pt x="17487" y="16717"/>
                    <a:pt x="13910" y="19168"/>
                    <a:pt x="10011" y="21040"/>
                  </a:cubicBezTo>
                  <a:cubicBezTo>
                    <a:pt x="10389" y="18679"/>
                    <a:pt x="11616" y="16885"/>
                    <a:pt x="12844" y="15279"/>
                  </a:cubicBezTo>
                  <a:cubicBezTo>
                    <a:pt x="15299" y="12069"/>
                    <a:pt x="17943" y="8952"/>
                    <a:pt x="21343" y="6591"/>
                  </a:cubicBezTo>
                  <a:cubicBezTo>
                    <a:pt x="23326" y="5269"/>
                    <a:pt x="25687" y="4608"/>
                    <a:pt x="27765" y="3475"/>
                  </a:cubicBezTo>
                  <a:cubicBezTo>
                    <a:pt x="27935" y="3390"/>
                    <a:pt x="28098" y="3354"/>
                    <a:pt x="28254" y="3354"/>
                  </a:cubicBezTo>
                  <a:cubicBezTo>
                    <a:pt x="29104" y="3354"/>
                    <a:pt x="29777" y="4423"/>
                    <a:pt x="30690" y="4423"/>
                  </a:cubicBezTo>
                  <a:cubicBezTo>
                    <a:pt x="30722" y="4423"/>
                    <a:pt x="30754" y="4422"/>
                    <a:pt x="30787" y="4419"/>
                  </a:cubicBezTo>
                  <a:cubicBezTo>
                    <a:pt x="30881" y="3947"/>
                    <a:pt x="30125" y="3381"/>
                    <a:pt x="30787" y="3003"/>
                  </a:cubicBezTo>
                  <a:cubicBezTo>
                    <a:pt x="30887" y="2936"/>
                    <a:pt x="30975" y="2908"/>
                    <a:pt x="31055" y="2908"/>
                  </a:cubicBezTo>
                  <a:cubicBezTo>
                    <a:pt x="31426" y="2908"/>
                    <a:pt x="31609" y="3525"/>
                    <a:pt x="31920" y="3758"/>
                  </a:cubicBezTo>
                  <a:cubicBezTo>
                    <a:pt x="32788" y="3679"/>
                    <a:pt x="33591" y="3336"/>
                    <a:pt x="34382" y="3336"/>
                  </a:cubicBezTo>
                  <a:cubicBezTo>
                    <a:pt x="34537" y="3336"/>
                    <a:pt x="34692" y="3350"/>
                    <a:pt x="34847" y="3381"/>
                  </a:cubicBezTo>
                  <a:cubicBezTo>
                    <a:pt x="35130" y="2719"/>
                    <a:pt x="35603" y="2058"/>
                    <a:pt x="34847" y="1492"/>
                  </a:cubicBezTo>
                  <a:cubicBezTo>
                    <a:pt x="34186" y="1492"/>
                    <a:pt x="33525" y="1492"/>
                    <a:pt x="32864" y="1681"/>
                  </a:cubicBezTo>
                  <a:cubicBezTo>
                    <a:pt x="31344" y="2073"/>
                    <a:pt x="29849" y="2236"/>
                    <a:pt x="28339" y="2236"/>
                  </a:cubicBezTo>
                  <a:cubicBezTo>
                    <a:pt x="26943" y="2236"/>
                    <a:pt x="25534" y="2097"/>
                    <a:pt x="24082" y="1870"/>
                  </a:cubicBezTo>
                  <a:cubicBezTo>
                    <a:pt x="19927" y="1303"/>
                    <a:pt x="15866" y="170"/>
                    <a:pt x="11616" y="75"/>
                  </a:cubicBezTo>
                  <a:cubicBezTo>
                    <a:pt x="10411" y="47"/>
                    <a:pt x="9206" y="1"/>
                    <a:pt x="800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8"/>
            <p:cNvSpPr/>
            <p:nvPr/>
          </p:nvSpPr>
          <p:spPr>
            <a:xfrm>
              <a:off x="3585700" y="2402050"/>
              <a:ext cx="816875" cy="451925"/>
            </a:xfrm>
            <a:custGeom>
              <a:rect b="b" l="l" r="r" t="t"/>
              <a:pathLst>
                <a:path extrusionOk="0" h="18077" w="32675">
                  <a:moveTo>
                    <a:pt x="30220" y="1834"/>
                  </a:moveTo>
                  <a:cubicBezTo>
                    <a:pt x="29464" y="2872"/>
                    <a:pt x="28048" y="2400"/>
                    <a:pt x="28048" y="3722"/>
                  </a:cubicBezTo>
                  <a:cubicBezTo>
                    <a:pt x="27764" y="2022"/>
                    <a:pt x="28614" y="1834"/>
                    <a:pt x="30220" y="1834"/>
                  </a:cubicBezTo>
                  <a:close/>
                  <a:moveTo>
                    <a:pt x="26915" y="2495"/>
                  </a:moveTo>
                  <a:cubicBezTo>
                    <a:pt x="27576" y="3345"/>
                    <a:pt x="26915" y="4194"/>
                    <a:pt x="26915" y="5044"/>
                  </a:cubicBezTo>
                  <a:lnTo>
                    <a:pt x="26915" y="2495"/>
                  </a:lnTo>
                  <a:close/>
                  <a:moveTo>
                    <a:pt x="31936" y="0"/>
                  </a:moveTo>
                  <a:cubicBezTo>
                    <a:pt x="31857" y="0"/>
                    <a:pt x="31786" y="12"/>
                    <a:pt x="31731" y="39"/>
                  </a:cubicBezTo>
                  <a:cubicBezTo>
                    <a:pt x="30692" y="417"/>
                    <a:pt x="29559" y="512"/>
                    <a:pt x="28520" y="795"/>
                  </a:cubicBezTo>
                  <a:cubicBezTo>
                    <a:pt x="28273" y="857"/>
                    <a:pt x="28025" y="881"/>
                    <a:pt x="27778" y="881"/>
                  </a:cubicBezTo>
                  <a:cubicBezTo>
                    <a:pt x="26939" y="881"/>
                    <a:pt x="26101" y="606"/>
                    <a:pt x="25262" y="606"/>
                  </a:cubicBezTo>
                  <a:cubicBezTo>
                    <a:pt x="24837" y="606"/>
                    <a:pt x="24412" y="677"/>
                    <a:pt x="23987" y="889"/>
                  </a:cubicBezTo>
                  <a:cubicBezTo>
                    <a:pt x="23435" y="1196"/>
                    <a:pt x="23002" y="1583"/>
                    <a:pt x="22378" y="1583"/>
                  </a:cubicBezTo>
                  <a:cubicBezTo>
                    <a:pt x="22042" y="1583"/>
                    <a:pt x="21650" y="1470"/>
                    <a:pt x="21154" y="1173"/>
                  </a:cubicBezTo>
                  <a:cubicBezTo>
                    <a:pt x="20826" y="976"/>
                    <a:pt x="20418" y="887"/>
                    <a:pt x="19963" y="887"/>
                  </a:cubicBezTo>
                  <a:cubicBezTo>
                    <a:pt x="17804" y="887"/>
                    <a:pt x="14601" y="2889"/>
                    <a:pt x="13977" y="4761"/>
                  </a:cubicBezTo>
                  <a:cubicBezTo>
                    <a:pt x="13688" y="5579"/>
                    <a:pt x="13400" y="5906"/>
                    <a:pt x="13061" y="5906"/>
                  </a:cubicBezTo>
                  <a:cubicBezTo>
                    <a:pt x="12735" y="5906"/>
                    <a:pt x="12363" y="5602"/>
                    <a:pt x="11899" y="5139"/>
                  </a:cubicBezTo>
                  <a:cubicBezTo>
                    <a:pt x="11697" y="4802"/>
                    <a:pt x="11447" y="4753"/>
                    <a:pt x="11148" y="4753"/>
                  </a:cubicBezTo>
                  <a:cubicBezTo>
                    <a:pt x="11028" y="4753"/>
                    <a:pt x="10901" y="4761"/>
                    <a:pt x="10766" y="4761"/>
                  </a:cubicBezTo>
                  <a:cubicBezTo>
                    <a:pt x="11144" y="5800"/>
                    <a:pt x="11144" y="7216"/>
                    <a:pt x="10955" y="7783"/>
                  </a:cubicBezTo>
                  <a:cubicBezTo>
                    <a:pt x="10955" y="7877"/>
                    <a:pt x="11333" y="7972"/>
                    <a:pt x="11522" y="8066"/>
                  </a:cubicBezTo>
                  <a:cubicBezTo>
                    <a:pt x="11994" y="8161"/>
                    <a:pt x="12561" y="8444"/>
                    <a:pt x="11805" y="8822"/>
                  </a:cubicBezTo>
                  <a:cubicBezTo>
                    <a:pt x="10483" y="9483"/>
                    <a:pt x="9727" y="10616"/>
                    <a:pt x="8594" y="11466"/>
                  </a:cubicBezTo>
                  <a:cubicBezTo>
                    <a:pt x="8594" y="11849"/>
                    <a:pt x="8703" y="11953"/>
                    <a:pt x="8858" y="11953"/>
                  </a:cubicBezTo>
                  <a:cubicBezTo>
                    <a:pt x="9038" y="11953"/>
                    <a:pt x="9281" y="11812"/>
                    <a:pt x="9486" y="11812"/>
                  </a:cubicBezTo>
                  <a:cubicBezTo>
                    <a:pt x="9538" y="11812"/>
                    <a:pt x="9588" y="11821"/>
                    <a:pt x="9633" y="11844"/>
                  </a:cubicBezTo>
                  <a:cubicBezTo>
                    <a:pt x="10577" y="10427"/>
                    <a:pt x="11994" y="9766"/>
                    <a:pt x="13127" y="8727"/>
                  </a:cubicBezTo>
                  <a:lnTo>
                    <a:pt x="13505" y="9294"/>
                  </a:lnTo>
                  <a:cubicBezTo>
                    <a:pt x="12466" y="10144"/>
                    <a:pt x="11427" y="10994"/>
                    <a:pt x="10389" y="11844"/>
                  </a:cubicBezTo>
                  <a:cubicBezTo>
                    <a:pt x="10483" y="12410"/>
                    <a:pt x="9916" y="12127"/>
                    <a:pt x="9727" y="12316"/>
                  </a:cubicBezTo>
                  <a:cubicBezTo>
                    <a:pt x="9408" y="12556"/>
                    <a:pt x="9156" y="13134"/>
                    <a:pt x="8742" y="13134"/>
                  </a:cubicBezTo>
                  <a:cubicBezTo>
                    <a:pt x="8667" y="13134"/>
                    <a:pt x="8587" y="13115"/>
                    <a:pt x="8500" y="13071"/>
                  </a:cubicBezTo>
                  <a:cubicBezTo>
                    <a:pt x="7839" y="12788"/>
                    <a:pt x="8311" y="12033"/>
                    <a:pt x="8217" y="11466"/>
                  </a:cubicBezTo>
                  <a:lnTo>
                    <a:pt x="8217" y="10333"/>
                  </a:lnTo>
                  <a:cubicBezTo>
                    <a:pt x="8103" y="10190"/>
                    <a:pt x="7989" y="10142"/>
                    <a:pt x="7875" y="10142"/>
                  </a:cubicBezTo>
                  <a:cubicBezTo>
                    <a:pt x="7641" y="10142"/>
                    <a:pt x="7407" y="10344"/>
                    <a:pt x="7173" y="10344"/>
                  </a:cubicBezTo>
                  <a:cubicBezTo>
                    <a:pt x="7143" y="10344"/>
                    <a:pt x="7113" y="10340"/>
                    <a:pt x="7083" y="10333"/>
                  </a:cubicBezTo>
                  <a:cubicBezTo>
                    <a:pt x="7013" y="10686"/>
                    <a:pt x="7048" y="11355"/>
                    <a:pt x="6754" y="11355"/>
                  </a:cubicBezTo>
                  <a:cubicBezTo>
                    <a:pt x="6655" y="11355"/>
                    <a:pt x="6519" y="11279"/>
                    <a:pt x="6328" y="11088"/>
                  </a:cubicBezTo>
                  <a:cubicBezTo>
                    <a:pt x="5195" y="10049"/>
                    <a:pt x="3778" y="9388"/>
                    <a:pt x="2928" y="8066"/>
                  </a:cubicBezTo>
                  <a:cubicBezTo>
                    <a:pt x="2755" y="8082"/>
                    <a:pt x="2574" y="8085"/>
                    <a:pt x="2390" y="8085"/>
                  </a:cubicBezTo>
                  <a:cubicBezTo>
                    <a:pt x="2298" y="8085"/>
                    <a:pt x="2205" y="8084"/>
                    <a:pt x="2112" y="8084"/>
                  </a:cubicBezTo>
                  <a:cubicBezTo>
                    <a:pt x="1276" y="8084"/>
                    <a:pt x="426" y="8137"/>
                    <a:pt x="1" y="9200"/>
                  </a:cubicBezTo>
                  <a:lnTo>
                    <a:pt x="1" y="9955"/>
                  </a:lnTo>
                  <a:cubicBezTo>
                    <a:pt x="473" y="9861"/>
                    <a:pt x="1040" y="9672"/>
                    <a:pt x="1512" y="9577"/>
                  </a:cubicBezTo>
                  <a:cubicBezTo>
                    <a:pt x="1696" y="9208"/>
                    <a:pt x="1961" y="8919"/>
                    <a:pt x="2254" y="8919"/>
                  </a:cubicBezTo>
                  <a:cubicBezTo>
                    <a:pt x="2410" y="8919"/>
                    <a:pt x="2575" y="9002"/>
                    <a:pt x="2739" y="9200"/>
                  </a:cubicBezTo>
                  <a:cubicBezTo>
                    <a:pt x="3589" y="10238"/>
                    <a:pt x="4911" y="10710"/>
                    <a:pt x="5572" y="11844"/>
                  </a:cubicBezTo>
                  <a:cubicBezTo>
                    <a:pt x="6422" y="11938"/>
                    <a:pt x="6989" y="12410"/>
                    <a:pt x="7083" y="13260"/>
                  </a:cubicBezTo>
                  <a:cubicBezTo>
                    <a:pt x="7744" y="14771"/>
                    <a:pt x="7461" y="15904"/>
                    <a:pt x="5950" y="16660"/>
                  </a:cubicBezTo>
                  <a:cubicBezTo>
                    <a:pt x="6139" y="16943"/>
                    <a:pt x="6422" y="17038"/>
                    <a:pt x="6706" y="17038"/>
                  </a:cubicBezTo>
                  <a:cubicBezTo>
                    <a:pt x="7272" y="16471"/>
                    <a:pt x="7933" y="15999"/>
                    <a:pt x="8594" y="15527"/>
                  </a:cubicBezTo>
                  <a:cubicBezTo>
                    <a:pt x="9727" y="15149"/>
                    <a:pt x="9633" y="13449"/>
                    <a:pt x="10955" y="13071"/>
                  </a:cubicBezTo>
                  <a:cubicBezTo>
                    <a:pt x="11292" y="12959"/>
                    <a:pt x="11584" y="12876"/>
                    <a:pt x="11832" y="12876"/>
                  </a:cubicBezTo>
                  <a:cubicBezTo>
                    <a:pt x="12210" y="12876"/>
                    <a:pt x="12484" y="13068"/>
                    <a:pt x="12655" y="13638"/>
                  </a:cubicBezTo>
                  <a:cubicBezTo>
                    <a:pt x="12372" y="15054"/>
                    <a:pt x="10483" y="15715"/>
                    <a:pt x="10766" y="17415"/>
                  </a:cubicBezTo>
                  <a:cubicBezTo>
                    <a:pt x="10955" y="17699"/>
                    <a:pt x="11144" y="17982"/>
                    <a:pt x="11522" y="18076"/>
                  </a:cubicBezTo>
                  <a:lnTo>
                    <a:pt x="11899" y="18076"/>
                  </a:lnTo>
                  <a:lnTo>
                    <a:pt x="13033" y="17038"/>
                  </a:lnTo>
                  <a:cubicBezTo>
                    <a:pt x="13977" y="15904"/>
                    <a:pt x="14732" y="14677"/>
                    <a:pt x="15016" y="13071"/>
                  </a:cubicBezTo>
                  <a:cubicBezTo>
                    <a:pt x="16179" y="13580"/>
                    <a:pt x="17231" y="14201"/>
                    <a:pt x="18472" y="14201"/>
                  </a:cubicBezTo>
                  <a:cubicBezTo>
                    <a:pt x="18843" y="14201"/>
                    <a:pt x="19230" y="14146"/>
                    <a:pt x="19643" y="14016"/>
                  </a:cubicBezTo>
                  <a:cubicBezTo>
                    <a:pt x="21060" y="13543"/>
                    <a:pt x="22854" y="13827"/>
                    <a:pt x="23798" y="12221"/>
                  </a:cubicBezTo>
                  <a:cubicBezTo>
                    <a:pt x="23137" y="11655"/>
                    <a:pt x="23893" y="11183"/>
                    <a:pt x="23798" y="10710"/>
                  </a:cubicBezTo>
                  <a:lnTo>
                    <a:pt x="23798" y="9577"/>
                  </a:lnTo>
                  <a:lnTo>
                    <a:pt x="23043" y="9577"/>
                  </a:lnTo>
                  <a:cubicBezTo>
                    <a:pt x="23043" y="10238"/>
                    <a:pt x="23137" y="10899"/>
                    <a:pt x="22571" y="11466"/>
                  </a:cubicBezTo>
                  <a:cubicBezTo>
                    <a:pt x="22098" y="11277"/>
                    <a:pt x="22004" y="10805"/>
                    <a:pt x="21909" y="10333"/>
                  </a:cubicBezTo>
                  <a:lnTo>
                    <a:pt x="21626" y="10333"/>
                  </a:lnTo>
                  <a:cubicBezTo>
                    <a:pt x="21532" y="10899"/>
                    <a:pt x="21626" y="11372"/>
                    <a:pt x="20965" y="11844"/>
                  </a:cubicBezTo>
                  <a:cubicBezTo>
                    <a:pt x="20682" y="10616"/>
                    <a:pt x="20871" y="9388"/>
                    <a:pt x="20965" y="8161"/>
                  </a:cubicBezTo>
                  <a:cubicBezTo>
                    <a:pt x="20908" y="8154"/>
                    <a:pt x="20858" y="8152"/>
                    <a:pt x="20813" y="8152"/>
                  </a:cubicBezTo>
                  <a:cubicBezTo>
                    <a:pt x="20187" y="8152"/>
                    <a:pt x="20657" y="8727"/>
                    <a:pt x="20304" y="8727"/>
                  </a:cubicBezTo>
                  <a:cubicBezTo>
                    <a:pt x="19832" y="7594"/>
                    <a:pt x="19926" y="7689"/>
                    <a:pt x="20776" y="7028"/>
                  </a:cubicBezTo>
                  <a:cubicBezTo>
                    <a:pt x="21248" y="6744"/>
                    <a:pt x="21248" y="5894"/>
                    <a:pt x="21060" y="5517"/>
                  </a:cubicBezTo>
                  <a:cubicBezTo>
                    <a:pt x="20940" y="5326"/>
                    <a:pt x="20851" y="5255"/>
                    <a:pt x="20778" y="5255"/>
                  </a:cubicBezTo>
                  <a:cubicBezTo>
                    <a:pt x="20575" y="5255"/>
                    <a:pt x="20500" y="5806"/>
                    <a:pt x="20254" y="5806"/>
                  </a:cubicBezTo>
                  <a:cubicBezTo>
                    <a:pt x="20240" y="5806"/>
                    <a:pt x="20225" y="5804"/>
                    <a:pt x="20210" y="5800"/>
                  </a:cubicBezTo>
                  <a:cubicBezTo>
                    <a:pt x="19832" y="5044"/>
                    <a:pt x="20587" y="3817"/>
                    <a:pt x="19360" y="3250"/>
                  </a:cubicBezTo>
                  <a:lnTo>
                    <a:pt x="19360" y="3250"/>
                  </a:lnTo>
                  <a:cubicBezTo>
                    <a:pt x="19171" y="4572"/>
                    <a:pt x="19738" y="5989"/>
                    <a:pt x="18982" y="7311"/>
                  </a:cubicBezTo>
                  <a:lnTo>
                    <a:pt x="18982" y="12694"/>
                  </a:lnTo>
                  <a:cubicBezTo>
                    <a:pt x="18227" y="10427"/>
                    <a:pt x="18604" y="8727"/>
                    <a:pt x="18604" y="6933"/>
                  </a:cubicBezTo>
                  <a:cubicBezTo>
                    <a:pt x="18415" y="6839"/>
                    <a:pt x="18132" y="6744"/>
                    <a:pt x="17849" y="6555"/>
                  </a:cubicBezTo>
                  <a:lnTo>
                    <a:pt x="17849" y="6555"/>
                  </a:lnTo>
                  <a:cubicBezTo>
                    <a:pt x="18038" y="8538"/>
                    <a:pt x="18132" y="10427"/>
                    <a:pt x="17377" y="12316"/>
                  </a:cubicBezTo>
                  <a:cubicBezTo>
                    <a:pt x="16999" y="11655"/>
                    <a:pt x="16338" y="11088"/>
                    <a:pt x="16904" y="10238"/>
                  </a:cubicBezTo>
                  <a:cubicBezTo>
                    <a:pt x="17188" y="9861"/>
                    <a:pt x="17754" y="9294"/>
                    <a:pt x="17377" y="8727"/>
                  </a:cubicBezTo>
                  <a:cubicBezTo>
                    <a:pt x="17242" y="8539"/>
                    <a:pt x="17093" y="8473"/>
                    <a:pt x="16934" y="8473"/>
                  </a:cubicBezTo>
                  <a:cubicBezTo>
                    <a:pt x="16566" y="8473"/>
                    <a:pt x="16150" y="8829"/>
                    <a:pt x="15769" y="8829"/>
                  </a:cubicBezTo>
                  <a:cubicBezTo>
                    <a:pt x="15738" y="8829"/>
                    <a:pt x="15707" y="8827"/>
                    <a:pt x="15677" y="8822"/>
                  </a:cubicBezTo>
                  <a:lnTo>
                    <a:pt x="15677" y="8822"/>
                  </a:lnTo>
                  <a:cubicBezTo>
                    <a:pt x="15771" y="9861"/>
                    <a:pt x="15771" y="10805"/>
                    <a:pt x="15110" y="11749"/>
                  </a:cubicBezTo>
                  <a:cubicBezTo>
                    <a:pt x="15110" y="9861"/>
                    <a:pt x="15110" y="8066"/>
                    <a:pt x="15110" y="6178"/>
                  </a:cubicBezTo>
                  <a:cubicBezTo>
                    <a:pt x="15205" y="5800"/>
                    <a:pt x="15205" y="5328"/>
                    <a:pt x="15677" y="5139"/>
                  </a:cubicBezTo>
                  <a:cubicBezTo>
                    <a:pt x="16055" y="5139"/>
                    <a:pt x="16432" y="5233"/>
                    <a:pt x="16432" y="5517"/>
                  </a:cubicBezTo>
                  <a:cubicBezTo>
                    <a:pt x="16527" y="5705"/>
                    <a:pt x="16149" y="5989"/>
                    <a:pt x="16055" y="6178"/>
                  </a:cubicBezTo>
                  <a:cubicBezTo>
                    <a:pt x="16432" y="6650"/>
                    <a:pt x="17282" y="6839"/>
                    <a:pt x="16527" y="7783"/>
                  </a:cubicBezTo>
                  <a:cubicBezTo>
                    <a:pt x="17471" y="7783"/>
                    <a:pt x="17471" y="7216"/>
                    <a:pt x="17471" y="6555"/>
                  </a:cubicBezTo>
                  <a:cubicBezTo>
                    <a:pt x="17377" y="5800"/>
                    <a:pt x="17660" y="5044"/>
                    <a:pt x="17093" y="4289"/>
                  </a:cubicBezTo>
                  <a:cubicBezTo>
                    <a:pt x="16527" y="3533"/>
                    <a:pt x="17566" y="3533"/>
                    <a:pt x="17849" y="3250"/>
                  </a:cubicBezTo>
                  <a:cubicBezTo>
                    <a:pt x="18034" y="2879"/>
                    <a:pt x="18179" y="2508"/>
                    <a:pt x="18443" y="2508"/>
                  </a:cubicBezTo>
                  <a:cubicBezTo>
                    <a:pt x="18582" y="2508"/>
                    <a:pt x="18754" y="2612"/>
                    <a:pt x="18982" y="2872"/>
                  </a:cubicBezTo>
                  <a:cubicBezTo>
                    <a:pt x="19549" y="2967"/>
                    <a:pt x="20021" y="3061"/>
                    <a:pt x="20587" y="3061"/>
                  </a:cubicBezTo>
                  <a:cubicBezTo>
                    <a:pt x="21343" y="3061"/>
                    <a:pt x="21626" y="3250"/>
                    <a:pt x="21626" y="4100"/>
                  </a:cubicBezTo>
                  <a:cubicBezTo>
                    <a:pt x="21532" y="5233"/>
                    <a:pt x="21532" y="6272"/>
                    <a:pt x="21532" y="7311"/>
                  </a:cubicBezTo>
                  <a:cubicBezTo>
                    <a:pt x="21815" y="7216"/>
                    <a:pt x="22098" y="7122"/>
                    <a:pt x="22287" y="6933"/>
                  </a:cubicBezTo>
                  <a:cubicBezTo>
                    <a:pt x="22287" y="5894"/>
                    <a:pt x="22287" y="4761"/>
                    <a:pt x="22287" y="3628"/>
                  </a:cubicBezTo>
                  <a:cubicBezTo>
                    <a:pt x="22854" y="2872"/>
                    <a:pt x="23893" y="3061"/>
                    <a:pt x="24554" y="2495"/>
                  </a:cubicBezTo>
                  <a:cubicBezTo>
                    <a:pt x="24931" y="2495"/>
                    <a:pt x="25404" y="2495"/>
                    <a:pt x="26348" y="2400"/>
                  </a:cubicBezTo>
                  <a:lnTo>
                    <a:pt x="26348" y="2400"/>
                  </a:lnTo>
                  <a:cubicBezTo>
                    <a:pt x="24648" y="3250"/>
                    <a:pt x="25781" y="4667"/>
                    <a:pt x="24931" y="5517"/>
                  </a:cubicBezTo>
                  <a:cubicBezTo>
                    <a:pt x="24931" y="5989"/>
                    <a:pt x="24931" y="6555"/>
                    <a:pt x="24270" y="6650"/>
                  </a:cubicBezTo>
                  <a:cubicBezTo>
                    <a:pt x="23987" y="6650"/>
                    <a:pt x="23609" y="6839"/>
                    <a:pt x="23704" y="6933"/>
                  </a:cubicBezTo>
                  <a:cubicBezTo>
                    <a:pt x="25404" y="8161"/>
                    <a:pt x="22665" y="8066"/>
                    <a:pt x="23043" y="8822"/>
                  </a:cubicBezTo>
                  <a:cubicBezTo>
                    <a:pt x="23208" y="8904"/>
                    <a:pt x="23360" y="8937"/>
                    <a:pt x="23503" y="8937"/>
                  </a:cubicBezTo>
                  <a:cubicBezTo>
                    <a:pt x="24014" y="8937"/>
                    <a:pt x="24415" y="8518"/>
                    <a:pt x="24931" y="8444"/>
                  </a:cubicBezTo>
                  <a:cubicBezTo>
                    <a:pt x="26159" y="8255"/>
                    <a:pt x="27009" y="7594"/>
                    <a:pt x="27953" y="6839"/>
                  </a:cubicBezTo>
                  <a:cubicBezTo>
                    <a:pt x="29842" y="5139"/>
                    <a:pt x="30409" y="2495"/>
                    <a:pt x="32392" y="795"/>
                  </a:cubicBezTo>
                  <a:cubicBezTo>
                    <a:pt x="32581" y="606"/>
                    <a:pt x="32675" y="323"/>
                    <a:pt x="32486" y="134"/>
                  </a:cubicBezTo>
                  <a:cubicBezTo>
                    <a:pt x="32353" y="67"/>
                    <a:pt x="32125" y="0"/>
                    <a:pt x="3193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8"/>
            <p:cNvSpPr/>
            <p:nvPr/>
          </p:nvSpPr>
          <p:spPr>
            <a:xfrm>
              <a:off x="2572900" y="693750"/>
              <a:ext cx="781475" cy="380125"/>
            </a:xfrm>
            <a:custGeom>
              <a:rect b="b" l="l" r="r" t="t"/>
              <a:pathLst>
                <a:path extrusionOk="0" h="15205" w="31259">
                  <a:moveTo>
                    <a:pt x="22665" y="7272"/>
                  </a:moveTo>
                  <a:cubicBezTo>
                    <a:pt x="22046" y="7714"/>
                    <a:pt x="21385" y="7805"/>
                    <a:pt x="20713" y="7805"/>
                  </a:cubicBezTo>
                  <a:cubicBezTo>
                    <a:pt x="20249" y="7805"/>
                    <a:pt x="19779" y="7762"/>
                    <a:pt x="19313" y="7762"/>
                  </a:cubicBezTo>
                  <a:cubicBezTo>
                    <a:pt x="19011" y="7762"/>
                    <a:pt x="18711" y="7780"/>
                    <a:pt x="18415" y="7839"/>
                  </a:cubicBezTo>
                  <a:cubicBezTo>
                    <a:pt x="19123" y="7508"/>
                    <a:pt x="19855" y="7485"/>
                    <a:pt x="20575" y="7485"/>
                  </a:cubicBezTo>
                  <a:cubicBezTo>
                    <a:pt x="20695" y="7485"/>
                    <a:pt x="20815" y="7485"/>
                    <a:pt x="20934" y="7485"/>
                  </a:cubicBezTo>
                  <a:cubicBezTo>
                    <a:pt x="21530" y="7485"/>
                    <a:pt x="22114" y="7469"/>
                    <a:pt x="22665" y="7272"/>
                  </a:cubicBezTo>
                  <a:close/>
                  <a:moveTo>
                    <a:pt x="6233" y="9916"/>
                  </a:moveTo>
                  <a:lnTo>
                    <a:pt x="6233" y="9916"/>
                  </a:lnTo>
                  <a:cubicBezTo>
                    <a:pt x="5194" y="10483"/>
                    <a:pt x="4533" y="10861"/>
                    <a:pt x="3872" y="11239"/>
                  </a:cubicBezTo>
                  <a:cubicBezTo>
                    <a:pt x="4250" y="10294"/>
                    <a:pt x="4911" y="10011"/>
                    <a:pt x="6233" y="9916"/>
                  </a:cubicBezTo>
                  <a:close/>
                  <a:moveTo>
                    <a:pt x="19737" y="1"/>
                  </a:moveTo>
                  <a:cubicBezTo>
                    <a:pt x="20349" y="1050"/>
                    <a:pt x="19423" y="2099"/>
                    <a:pt x="18983" y="2099"/>
                  </a:cubicBezTo>
                  <a:cubicBezTo>
                    <a:pt x="18948" y="2099"/>
                    <a:pt x="18915" y="2092"/>
                    <a:pt x="18887" y="2078"/>
                  </a:cubicBezTo>
                  <a:cubicBezTo>
                    <a:pt x="18788" y="2049"/>
                    <a:pt x="18681" y="2037"/>
                    <a:pt x="18570" y="2037"/>
                  </a:cubicBezTo>
                  <a:cubicBezTo>
                    <a:pt x="18099" y="2037"/>
                    <a:pt x="17539" y="2251"/>
                    <a:pt x="17063" y="2251"/>
                  </a:cubicBezTo>
                  <a:cubicBezTo>
                    <a:pt x="16579" y="2251"/>
                    <a:pt x="16182" y="2029"/>
                    <a:pt x="16054" y="1134"/>
                  </a:cubicBezTo>
                  <a:cubicBezTo>
                    <a:pt x="15393" y="1512"/>
                    <a:pt x="14827" y="1890"/>
                    <a:pt x="14166" y="2267"/>
                  </a:cubicBezTo>
                  <a:cubicBezTo>
                    <a:pt x="14202" y="2487"/>
                    <a:pt x="14367" y="2536"/>
                    <a:pt x="14549" y="2536"/>
                  </a:cubicBezTo>
                  <a:cubicBezTo>
                    <a:pt x="14697" y="2536"/>
                    <a:pt x="14856" y="2504"/>
                    <a:pt x="14969" y="2504"/>
                  </a:cubicBezTo>
                  <a:cubicBezTo>
                    <a:pt x="15074" y="2504"/>
                    <a:pt x="15138" y="2533"/>
                    <a:pt x="15110" y="2645"/>
                  </a:cubicBezTo>
                  <a:cubicBezTo>
                    <a:pt x="14968" y="3164"/>
                    <a:pt x="14638" y="3235"/>
                    <a:pt x="14260" y="3235"/>
                  </a:cubicBezTo>
                  <a:cubicBezTo>
                    <a:pt x="14118" y="3235"/>
                    <a:pt x="13970" y="3225"/>
                    <a:pt x="13823" y="3225"/>
                  </a:cubicBezTo>
                  <a:cubicBezTo>
                    <a:pt x="13577" y="3225"/>
                    <a:pt x="13333" y="3253"/>
                    <a:pt x="13127" y="3400"/>
                  </a:cubicBezTo>
                  <a:cubicBezTo>
                    <a:pt x="13287" y="3754"/>
                    <a:pt x="13502" y="3845"/>
                    <a:pt x="13738" y="3845"/>
                  </a:cubicBezTo>
                  <a:cubicBezTo>
                    <a:pt x="13991" y="3845"/>
                    <a:pt x="14268" y="3740"/>
                    <a:pt x="14529" y="3740"/>
                  </a:cubicBezTo>
                  <a:cubicBezTo>
                    <a:pt x="14741" y="3740"/>
                    <a:pt x="14942" y="3810"/>
                    <a:pt x="15110" y="4062"/>
                  </a:cubicBezTo>
                  <a:cubicBezTo>
                    <a:pt x="14449" y="4156"/>
                    <a:pt x="13977" y="4534"/>
                    <a:pt x="14543" y="5195"/>
                  </a:cubicBezTo>
                  <a:cubicBezTo>
                    <a:pt x="14921" y="5384"/>
                    <a:pt x="15110" y="5572"/>
                    <a:pt x="15299" y="5950"/>
                  </a:cubicBezTo>
                  <a:cubicBezTo>
                    <a:pt x="15582" y="5950"/>
                    <a:pt x="15865" y="5856"/>
                    <a:pt x="16054" y="5572"/>
                  </a:cubicBezTo>
                  <a:cubicBezTo>
                    <a:pt x="16314" y="5269"/>
                    <a:pt x="16595" y="5145"/>
                    <a:pt x="16876" y="5145"/>
                  </a:cubicBezTo>
                  <a:cubicBezTo>
                    <a:pt x="17208" y="5145"/>
                    <a:pt x="17542" y="5317"/>
                    <a:pt x="17849" y="5572"/>
                  </a:cubicBezTo>
                  <a:cubicBezTo>
                    <a:pt x="18510" y="5572"/>
                    <a:pt x="18415" y="5950"/>
                    <a:pt x="18226" y="6328"/>
                  </a:cubicBezTo>
                  <a:lnTo>
                    <a:pt x="19265" y="6328"/>
                  </a:lnTo>
                  <a:lnTo>
                    <a:pt x="19265" y="6517"/>
                  </a:lnTo>
                  <a:cubicBezTo>
                    <a:pt x="16999" y="6895"/>
                    <a:pt x="14732" y="7272"/>
                    <a:pt x="12466" y="7744"/>
                  </a:cubicBezTo>
                  <a:cubicBezTo>
                    <a:pt x="12393" y="7757"/>
                    <a:pt x="12324" y="7763"/>
                    <a:pt x="12260" y="7763"/>
                  </a:cubicBezTo>
                  <a:cubicBezTo>
                    <a:pt x="11831" y="7763"/>
                    <a:pt x="11616" y="7495"/>
                    <a:pt x="11616" y="7083"/>
                  </a:cubicBezTo>
                  <a:lnTo>
                    <a:pt x="10294" y="7367"/>
                  </a:lnTo>
                  <a:cubicBezTo>
                    <a:pt x="10672" y="6611"/>
                    <a:pt x="10577" y="5761"/>
                    <a:pt x="11521" y="5289"/>
                  </a:cubicBezTo>
                  <a:cubicBezTo>
                    <a:pt x="10766" y="4911"/>
                    <a:pt x="9444" y="5572"/>
                    <a:pt x="9727" y="4156"/>
                  </a:cubicBezTo>
                  <a:lnTo>
                    <a:pt x="9727" y="4156"/>
                  </a:lnTo>
                  <a:cubicBezTo>
                    <a:pt x="7272" y="5572"/>
                    <a:pt x="5100" y="7461"/>
                    <a:pt x="3211" y="9539"/>
                  </a:cubicBezTo>
                  <a:cubicBezTo>
                    <a:pt x="1984" y="10861"/>
                    <a:pt x="378" y="12088"/>
                    <a:pt x="0" y="14072"/>
                  </a:cubicBezTo>
                  <a:cubicBezTo>
                    <a:pt x="284" y="14449"/>
                    <a:pt x="850" y="14638"/>
                    <a:pt x="378" y="15205"/>
                  </a:cubicBezTo>
                  <a:lnTo>
                    <a:pt x="1134" y="15205"/>
                  </a:lnTo>
                  <a:cubicBezTo>
                    <a:pt x="1428" y="14490"/>
                    <a:pt x="1853" y="14300"/>
                    <a:pt x="2326" y="14300"/>
                  </a:cubicBezTo>
                  <a:cubicBezTo>
                    <a:pt x="2868" y="14300"/>
                    <a:pt x="3472" y="14550"/>
                    <a:pt x="4014" y="14550"/>
                  </a:cubicBezTo>
                  <a:cubicBezTo>
                    <a:pt x="4061" y="14550"/>
                    <a:pt x="4109" y="14548"/>
                    <a:pt x="4156" y="14544"/>
                  </a:cubicBezTo>
                  <a:cubicBezTo>
                    <a:pt x="4250" y="14355"/>
                    <a:pt x="4439" y="14355"/>
                    <a:pt x="4628" y="14166"/>
                  </a:cubicBezTo>
                  <a:cubicBezTo>
                    <a:pt x="7623" y="11310"/>
                    <a:pt x="10926" y="9636"/>
                    <a:pt x="14727" y="9636"/>
                  </a:cubicBezTo>
                  <a:cubicBezTo>
                    <a:pt x="16079" y="9636"/>
                    <a:pt x="17495" y="9848"/>
                    <a:pt x="18982" y="10294"/>
                  </a:cubicBezTo>
                  <a:cubicBezTo>
                    <a:pt x="19405" y="10429"/>
                    <a:pt x="19820" y="10493"/>
                    <a:pt x="20224" y="10493"/>
                  </a:cubicBezTo>
                  <a:cubicBezTo>
                    <a:pt x="21805" y="10493"/>
                    <a:pt x="23217" y="9513"/>
                    <a:pt x="24270" y="7933"/>
                  </a:cubicBezTo>
                  <a:cubicBezTo>
                    <a:pt x="24931" y="6989"/>
                    <a:pt x="25592" y="6139"/>
                    <a:pt x="27009" y="6139"/>
                  </a:cubicBezTo>
                  <a:cubicBezTo>
                    <a:pt x="27953" y="6139"/>
                    <a:pt x="28992" y="5950"/>
                    <a:pt x="29747" y="5195"/>
                  </a:cubicBezTo>
                  <a:cubicBezTo>
                    <a:pt x="29719" y="4773"/>
                    <a:pt x="29590" y="4644"/>
                    <a:pt x="29418" y="4644"/>
                  </a:cubicBezTo>
                  <a:cubicBezTo>
                    <a:pt x="29150" y="4644"/>
                    <a:pt x="28777" y="4956"/>
                    <a:pt x="28517" y="4956"/>
                  </a:cubicBezTo>
                  <a:cubicBezTo>
                    <a:pt x="28385" y="4956"/>
                    <a:pt x="28281" y="4875"/>
                    <a:pt x="28236" y="4628"/>
                  </a:cubicBezTo>
                  <a:cubicBezTo>
                    <a:pt x="28708" y="4235"/>
                    <a:pt x="29181" y="3710"/>
                    <a:pt x="29817" y="3710"/>
                  </a:cubicBezTo>
                  <a:cubicBezTo>
                    <a:pt x="29944" y="3710"/>
                    <a:pt x="30078" y="3731"/>
                    <a:pt x="30219" y="3778"/>
                  </a:cubicBezTo>
                  <a:cubicBezTo>
                    <a:pt x="30347" y="3826"/>
                    <a:pt x="30452" y="3847"/>
                    <a:pt x="30542" y="3847"/>
                  </a:cubicBezTo>
                  <a:cubicBezTo>
                    <a:pt x="30983" y="3847"/>
                    <a:pt x="31023" y="3337"/>
                    <a:pt x="31258" y="3023"/>
                  </a:cubicBezTo>
                  <a:cubicBezTo>
                    <a:pt x="30880" y="2928"/>
                    <a:pt x="30503" y="2739"/>
                    <a:pt x="30125" y="2645"/>
                  </a:cubicBezTo>
                  <a:cubicBezTo>
                    <a:pt x="29574" y="2795"/>
                    <a:pt x="29024" y="3025"/>
                    <a:pt x="28501" y="3025"/>
                  </a:cubicBezTo>
                  <a:cubicBezTo>
                    <a:pt x="28038" y="3025"/>
                    <a:pt x="27597" y="2844"/>
                    <a:pt x="27198" y="2267"/>
                  </a:cubicBezTo>
                  <a:lnTo>
                    <a:pt x="25687" y="2267"/>
                  </a:lnTo>
                  <a:lnTo>
                    <a:pt x="25687" y="3023"/>
                  </a:lnTo>
                  <a:lnTo>
                    <a:pt x="25875" y="3023"/>
                  </a:lnTo>
                  <a:cubicBezTo>
                    <a:pt x="25970" y="3117"/>
                    <a:pt x="25970" y="3212"/>
                    <a:pt x="26064" y="3212"/>
                  </a:cubicBezTo>
                  <a:cubicBezTo>
                    <a:pt x="25479" y="3392"/>
                    <a:pt x="24872" y="3508"/>
                    <a:pt x="24274" y="3508"/>
                  </a:cubicBezTo>
                  <a:cubicBezTo>
                    <a:pt x="23618" y="3508"/>
                    <a:pt x="22974" y="3368"/>
                    <a:pt x="22381" y="3023"/>
                  </a:cubicBezTo>
                  <a:cubicBezTo>
                    <a:pt x="22118" y="2865"/>
                    <a:pt x="21936" y="2802"/>
                    <a:pt x="21816" y="2802"/>
                  </a:cubicBezTo>
                  <a:cubicBezTo>
                    <a:pt x="21504" y="2802"/>
                    <a:pt x="21610" y="3222"/>
                    <a:pt x="21815" y="3495"/>
                  </a:cubicBezTo>
                  <a:cubicBezTo>
                    <a:pt x="22004" y="3873"/>
                    <a:pt x="22193" y="4156"/>
                    <a:pt x="22004" y="4534"/>
                  </a:cubicBezTo>
                  <a:cubicBezTo>
                    <a:pt x="22349" y="5138"/>
                    <a:pt x="22300" y="5585"/>
                    <a:pt x="21567" y="5585"/>
                  </a:cubicBezTo>
                  <a:cubicBezTo>
                    <a:pt x="21498" y="5585"/>
                    <a:pt x="21424" y="5581"/>
                    <a:pt x="21343" y="5572"/>
                  </a:cubicBezTo>
                  <a:cubicBezTo>
                    <a:pt x="20587" y="5478"/>
                    <a:pt x="19832" y="5289"/>
                    <a:pt x="18887" y="5195"/>
                  </a:cubicBezTo>
                  <a:cubicBezTo>
                    <a:pt x="19548" y="4628"/>
                    <a:pt x="20398" y="5195"/>
                    <a:pt x="20870" y="4534"/>
                  </a:cubicBezTo>
                  <a:lnTo>
                    <a:pt x="20870" y="4156"/>
                  </a:lnTo>
                  <a:lnTo>
                    <a:pt x="17754" y="4156"/>
                  </a:lnTo>
                  <a:cubicBezTo>
                    <a:pt x="18466" y="3800"/>
                    <a:pt x="19068" y="3718"/>
                    <a:pt x="19605" y="3718"/>
                  </a:cubicBezTo>
                  <a:cubicBezTo>
                    <a:pt x="20066" y="3718"/>
                    <a:pt x="20478" y="3778"/>
                    <a:pt x="20870" y="3778"/>
                  </a:cubicBezTo>
                  <a:cubicBezTo>
                    <a:pt x="21059" y="2456"/>
                    <a:pt x="20682" y="1228"/>
                    <a:pt x="2011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8"/>
            <p:cNvSpPr/>
            <p:nvPr/>
          </p:nvSpPr>
          <p:spPr>
            <a:xfrm>
              <a:off x="2518600" y="1156400"/>
              <a:ext cx="500525" cy="439875"/>
            </a:xfrm>
            <a:custGeom>
              <a:rect b="b" l="l" r="r" t="t"/>
              <a:pathLst>
                <a:path extrusionOk="0" h="17595" w="20021">
                  <a:moveTo>
                    <a:pt x="4061" y="6803"/>
                  </a:moveTo>
                  <a:cubicBezTo>
                    <a:pt x="4817" y="7087"/>
                    <a:pt x="5572" y="7275"/>
                    <a:pt x="6705" y="7653"/>
                  </a:cubicBezTo>
                  <a:cubicBezTo>
                    <a:pt x="6323" y="7831"/>
                    <a:pt x="5996" y="7907"/>
                    <a:pt x="5711" y="7907"/>
                  </a:cubicBezTo>
                  <a:cubicBezTo>
                    <a:pt x="4939" y="7907"/>
                    <a:pt x="4475" y="7355"/>
                    <a:pt x="4061" y="6803"/>
                  </a:cubicBezTo>
                  <a:close/>
                  <a:moveTo>
                    <a:pt x="4146" y="7974"/>
                  </a:moveTo>
                  <a:cubicBezTo>
                    <a:pt x="4206" y="7974"/>
                    <a:pt x="4275" y="7996"/>
                    <a:pt x="4344" y="8031"/>
                  </a:cubicBezTo>
                  <a:cubicBezTo>
                    <a:pt x="4533" y="8125"/>
                    <a:pt x="4628" y="8314"/>
                    <a:pt x="4722" y="8503"/>
                  </a:cubicBezTo>
                  <a:cubicBezTo>
                    <a:pt x="4675" y="8645"/>
                    <a:pt x="4604" y="8692"/>
                    <a:pt x="4522" y="8692"/>
                  </a:cubicBezTo>
                  <a:cubicBezTo>
                    <a:pt x="4439" y="8692"/>
                    <a:pt x="4344" y="8645"/>
                    <a:pt x="4250" y="8598"/>
                  </a:cubicBezTo>
                  <a:cubicBezTo>
                    <a:pt x="4156" y="8503"/>
                    <a:pt x="3967" y="8314"/>
                    <a:pt x="3967" y="8220"/>
                  </a:cubicBezTo>
                  <a:cubicBezTo>
                    <a:pt x="3967" y="8040"/>
                    <a:pt x="4043" y="7974"/>
                    <a:pt x="4146" y="7974"/>
                  </a:cubicBezTo>
                  <a:close/>
                  <a:moveTo>
                    <a:pt x="14732" y="8314"/>
                  </a:moveTo>
                  <a:cubicBezTo>
                    <a:pt x="14732" y="8503"/>
                    <a:pt x="14921" y="8598"/>
                    <a:pt x="15016" y="8786"/>
                  </a:cubicBezTo>
                  <a:cubicBezTo>
                    <a:pt x="15016" y="8881"/>
                    <a:pt x="14732" y="8975"/>
                    <a:pt x="14638" y="9070"/>
                  </a:cubicBezTo>
                  <a:cubicBezTo>
                    <a:pt x="14543" y="8975"/>
                    <a:pt x="14449" y="8786"/>
                    <a:pt x="14354" y="8692"/>
                  </a:cubicBezTo>
                  <a:cubicBezTo>
                    <a:pt x="14260" y="8503"/>
                    <a:pt x="14354" y="8314"/>
                    <a:pt x="14732" y="8314"/>
                  </a:cubicBezTo>
                  <a:close/>
                  <a:moveTo>
                    <a:pt x="12201" y="9433"/>
                  </a:moveTo>
                  <a:cubicBezTo>
                    <a:pt x="12782" y="9433"/>
                    <a:pt x="13069" y="9993"/>
                    <a:pt x="13599" y="10675"/>
                  </a:cubicBezTo>
                  <a:cubicBezTo>
                    <a:pt x="12371" y="10675"/>
                    <a:pt x="11899" y="10297"/>
                    <a:pt x="11710" y="9542"/>
                  </a:cubicBezTo>
                  <a:cubicBezTo>
                    <a:pt x="11897" y="9467"/>
                    <a:pt x="12058" y="9433"/>
                    <a:pt x="12201" y="9433"/>
                  </a:cubicBezTo>
                  <a:close/>
                  <a:moveTo>
                    <a:pt x="3495" y="14925"/>
                  </a:moveTo>
                  <a:lnTo>
                    <a:pt x="3495" y="14925"/>
                  </a:lnTo>
                  <a:cubicBezTo>
                    <a:pt x="4156" y="15208"/>
                    <a:pt x="4911" y="15397"/>
                    <a:pt x="5667" y="16247"/>
                  </a:cubicBezTo>
                  <a:cubicBezTo>
                    <a:pt x="4628" y="16247"/>
                    <a:pt x="4344" y="15680"/>
                    <a:pt x="3872" y="15491"/>
                  </a:cubicBezTo>
                  <a:cubicBezTo>
                    <a:pt x="3683" y="15397"/>
                    <a:pt x="3589" y="15208"/>
                    <a:pt x="3495" y="14925"/>
                  </a:cubicBezTo>
                  <a:close/>
                  <a:moveTo>
                    <a:pt x="16769" y="0"/>
                  </a:moveTo>
                  <a:cubicBezTo>
                    <a:pt x="16217" y="0"/>
                    <a:pt x="15565" y="168"/>
                    <a:pt x="14732" y="476"/>
                  </a:cubicBezTo>
                  <a:cubicBezTo>
                    <a:pt x="12277" y="1232"/>
                    <a:pt x="10011" y="2270"/>
                    <a:pt x="8594" y="4631"/>
                  </a:cubicBezTo>
                  <a:cubicBezTo>
                    <a:pt x="8448" y="4850"/>
                    <a:pt x="8134" y="5350"/>
                    <a:pt x="7824" y="5350"/>
                  </a:cubicBezTo>
                  <a:cubicBezTo>
                    <a:pt x="7733" y="5350"/>
                    <a:pt x="7642" y="5306"/>
                    <a:pt x="7555" y="5198"/>
                  </a:cubicBezTo>
                  <a:cubicBezTo>
                    <a:pt x="6698" y="4340"/>
                    <a:pt x="5797" y="4087"/>
                    <a:pt x="4884" y="4087"/>
                  </a:cubicBezTo>
                  <a:cubicBezTo>
                    <a:pt x="3887" y="4087"/>
                    <a:pt x="2875" y="4389"/>
                    <a:pt x="1889" y="4537"/>
                  </a:cubicBezTo>
                  <a:cubicBezTo>
                    <a:pt x="1984" y="5292"/>
                    <a:pt x="1606" y="6048"/>
                    <a:pt x="1511" y="6709"/>
                  </a:cubicBezTo>
                  <a:cubicBezTo>
                    <a:pt x="1511" y="6992"/>
                    <a:pt x="1889" y="7275"/>
                    <a:pt x="1511" y="7464"/>
                  </a:cubicBezTo>
                  <a:cubicBezTo>
                    <a:pt x="1606" y="8314"/>
                    <a:pt x="1134" y="8786"/>
                    <a:pt x="756" y="9353"/>
                  </a:cubicBezTo>
                  <a:cubicBezTo>
                    <a:pt x="1221" y="9184"/>
                    <a:pt x="1687" y="9052"/>
                    <a:pt x="2118" y="9052"/>
                  </a:cubicBezTo>
                  <a:cubicBezTo>
                    <a:pt x="2650" y="9052"/>
                    <a:pt x="3130" y="9252"/>
                    <a:pt x="3495" y="9825"/>
                  </a:cubicBezTo>
                  <a:cubicBezTo>
                    <a:pt x="4250" y="11053"/>
                    <a:pt x="4156" y="12186"/>
                    <a:pt x="3306" y="13319"/>
                  </a:cubicBezTo>
                  <a:cubicBezTo>
                    <a:pt x="2874" y="13830"/>
                    <a:pt x="2426" y="14014"/>
                    <a:pt x="1968" y="14014"/>
                  </a:cubicBezTo>
                  <a:cubicBezTo>
                    <a:pt x="1325" y="14014"/>
                    <a:pt x="663" y="13650"/>
                    <a:pt x="0" y="13319"/>
                  </a:cubicBezTo>
                  <a:lnTo>
                    <a:pt x="0" y="13319"/>
                  </a:lnTo>
                  <a:cubicBezTo>
                    <a:pt x="378" y="15114"/>
                    <a:pt x="3022" y="17285"/>
                    <a:pt x="5005" y="17380"/>
                  </a:cubicBezTo>
                  <a:cubicBezTo>
                    <a:pt x="5509" y="17380"/>
                    <a:pt x="6067" y="17595"/>
                    <a:pt x="6592" y="17595"/>
                  </a:cubicBezTo>
                  <a:cubicBezTo>
                    <a:pt x="7051" y="17595"/>
                    <a:pt x="7486" y="17430"/>
                    <a:pt x="7839" y="16813"/>
                  </a:cubicBezTo>
                  <a:lnTo>
                    <a:pt x="7839" y="16719"/>
                  </a:lnTo>
                  <a:cubicBezTo>
                    <a:pt x="7461" y="16624"/>
                    <a:pt x="7177" y="16341"/>
                    <a:pt x="7083" y="15963"/>
                  </a:cubicBezTo>
                  <a:cubicBezTo>
                    <a:pt x="6894" y="15586"/>
                    <a:pt x="5383" y="16058"/>
                    <a:pt x="6328" y="14925"/>
                  </a:cubicBezTo>
                  <a:cubicBezTo>
                    <a:pt x="6672" y="14714"/>
                    <a:pt x="6958" y="14628"/>
                    <a:pt x="7204" y="14628"/>
                  </a:cubicBezTo>
                  <a:cubicBezTo>
                    <a:pt x="8169" y="14628"/>
                    <a:pt x="8502" y="15965"/>
                    <a:pt x="9255" y="16341"/>
                  </a:cubicBezTo>
                  <a:cubicBezTo>
                    <a:pt x="9822" y="15963"/>
                    <a:pt x="10294" y="15680"/>
                    <a:pt x="10766" y="15302"/>
                  </a:cubicBezTo>
                  <a:lnTo>
                    <a:pt x="10766" y="15302"/>
                  </a:lnTo>
                  <a:cubicBezTo>
                    <a:pt x="10506" y="15380"/>
                    <a:pt x="10277" y="15415"/>
                    <a:pt x="10073" y="15415"/>
                  </a:cubicBezTo>
                  <a:cubicBezTo>
                    <a:pt x="8799" y="15415"/>
                    <a:pt x="8555" y="14039"/>
                    <a:pt x="8311" y="13225"/>
                  </a:cubicBezTo>
                  <a:cubicBezTo>
                    <a:pt x="8080" y="12360"/>
                    <a:pt x="8483" y="12164"/>
                    <a:pt x="9004" y="12164"/>
                  </a:cubicBezTo>
                  <a:cubicBezTo>
                    <a:pt x="9336" y="12164"/>
                    <a:pt x="9716" y="12244"/>
                    <a:pt x="10011" y="12280"/>
                  </a:cubicBezTo>
                  <a:cubicBezTo>
                    <a:pt x="9822" y="11808"/>
                    <a:pt x="9633" y="11336"/>
                    <a:pt x="9633" y="10864"/>
                  </a:cubicBezTo>
                  <a:cubicBezTo>
                    <a:pt x="9499" y="10931"/>
                    <a:pt x="9381" y="10959"/>
                    <a:pt x="9273" y="10959"/>
                  </a:cubicBezTo>
                  <a:cubicBezTo>
                    <a:pt x="8774" y="10959"/>
                    <a:pt x="8527" y="10342"/>
                    <a:pt x="8216" y="10108"/>
                  </a:cubicBezTo>
                  <a:cubicBezTo>
                    <a:pt x="7744" y="10014"/>
                    <a:pt x="7272" y="9920"/>
                    <a:pt x="6989" y="9542"/>
                  </a:cubicBezTo>
                  <a:lnTo>
                    <a:pt x="7461" y="9353"/>
                  </a:lnTo>
                  <a:cubicBezTo>
                    <a:pt x="7650" y="8881"/>
                    <a:pt x="6422" y="8125"/>
                    <a:pt x="7933" y="7842"/>
                  </a:cubicBezTo>
                  <a:cubicBezTo>
                    <a:pt x="8594" y="7842"/>
                    <a:pt x="7650" y="6992"/>
                    <a:pt x="7839" y="6426"/>
                  </a:cubicBezTo>
                  <a:lnTo>
                    <a:pt x="7839" y="6426"/>
                  </a:lnTo>
                  <a:cubicBezTo>
                    <a:pt x="8688" y="6992"/>
                    <a:pt x="8216" y="7748"/>
                    <a:pt x="9633" y="8409"/>
                  </a:cubicBezTo>
                  <a:cubicBezTo>
                    <a:pt x="11144" y="9164"/>
                    <a:pt x="10483" y="10392"/>
                    <a:pt x="11144" y="11147"/>
                  </a:cubicBezTo>
                  <a:cubicBezTo>
                    <a:pt x="11238" y="11336"/>
                    <a:pt x="11427" y="11431"/>
                    <a:pt x="11521" y="11525"/>
                  </a:cubicBezTo>
                  <a:cubicBezTo>
                    <a:pt x="11817" y="11377"/>
                    <a:pt x="12043" y="11315"/>
                    <a:pt x="12221" y="11315"/>
                  </a:cubicBezTo>
                  <a:cubicBezTo>
                    <a:pt x="13064" y="11315"/>
                    <a:pt x="12786" y="12724"/>
                    <a:pt x="13410" y="13036"/>
                  </a:cubicBezTo>
                  <a:cubicBezTo>
                    <a:pt x="14732" y="12092"/>
                    <a:pt x="15488" y="10675"/>
                    <a:pt x="16338" y="9353"/>
                  </a:cubicBezTo>
                  <a:cubicBezTo>
                    <a:pt x="16338" y="8975"/>
                    <a:pt x="15582" y="8975"/>
                    <a:pt x="15960" y="8503"/>
                  </a:cubicBezTo>
                  <a:cubicBezTo>
                    <a:pt x="16715" y="7370"/>
                    <a:pt x="16243" y="6331"/>
                    <a:pt x="15960" y="5292"/>
                  </a:cubicBezTo>
                  <a:lnTo>
                    <a:pt x="15582" y="5292"/>
                  </a:lnTo>
                  <a:cubicBezTo>
                    <a:pt x="15544" y="6007"/>
                    <a:pt x="15387" y="6213"/>
                    <a:pt x="15151" y="6213"/>
                  </a:cubicBezTo>
                  <a:cubicBezTo>
                    <a:pt x="14834" y="6213"/>
                    <a:pt x="14375" y="5841"/>
                    <a:pt x="13877" y="5841"/>
                  </a:cubicBezTo>
                  <a:cubicBezTo>
                    <a:pt x="13816" y="5841"/>
                    <a:pt x="13755" y="5847"/>
                    <a:pt x="13693" y="5859"/>
                  </a:cubicBezTo>
                  <a:cubicBezTo>
                    <a:pt x="14134" y="5355"/>
                    <a:pt x="14491" y="5271"/>
                    <a:pt x="14792" y="5271"/>
                  </a:cubicBezTo>
                  <a:cubicBezTo>
                    <a:pt x="14942" y="5271"/>
                    <a:pt x="15078" y="5292"/>
                    <a:pt x="15204" y="5292"/>
                  </a:cubicBezTo>
                  <a:lnTo>
                    <a:pt x="15204" y="4915"/>
                  </a:lnTo>
                  <a:cubicBezTo>
                    <a:pt x="14732" y="4820"/>
                    <a:pt x="14071" y="4726"/>
                    <a:pt x="13977" y="4159"/>
                  </a:cubicBezTo>
                  <a:cubicBezTo>
                    <a:pt x="13944" y="3963"/>
                    <a:pt x="14024" y="3914"/>
                    <a:pt x="14147" y="3914"/>
                  </a:cubicBezTo>
                  <a:cubicBezTo>
                    <a:pt x="14271" y="3914"/>
                    <a:pt x="14438" y="3964"/>
                    <a:pt x="14577" y="3964"/>
                  </a:cubicBezTo>
                  <a:cubicBezTo>
                    <a:pt x="14698" y="3964"/>
                    <a:pt x="14798" y="3926"/>
                    <a:pt x="14827" y="3781"/>
                  </a:cubicBezTo>
                  <a:cubicBezTo>
                    <a:pt x="14638" y="3498"/>
                    <a:pt x="14354" y="3309"/>
                    <a:pt x="14071" y="3026"/>
                  </a:cubicBezTo>
                  <a:cubicBezTo>
                    <a:pt x="13960" y="2526"/>
                    <a:pt x="14111" y="2353"/>
                    <a:pt x="14330" y="2353"/>
                  </a:cubicBezTo>
                  <a:cubicBezTo>
                    <a:pt x="14484" y="2353"/>
                    <a:pt x="14671" y="2437"/>
                    <a:pt x="14827" y="2554"/>
                  </a:cubicBezTo>
                  <a:cubicBezTo>
                    <a:pt x="15191" y="2710"/>
                    <a:pt x="15526" y="2780"/>
                    <a:pt x="15864" y="2780"/>
                  </a:cubicBezTo>
                  <a:cubicBezTo>
                    <a:pt x="16140" y="2780"/>
                    <a:pt x="16418" y="2733"/>
                    <a:pt x="16715" y="2648"/>
                  </a:cubicBezTo>
                  <a:cubicBezTo>
                    <a:pt x="16338" y="2082"/>
                    <a:pt x="16621" y="1515"/>
                    <a:pt x="17093" y="1137"/>
                  </a:cubicBezTo>
                  <a:cubicBezTo>
                    <a:pt x="17191" y="1039"/>
                    <a:pt x="17277" y="998"/>
                    <a:pt x="17352" y="998"/>
                  </a:cubicBezTo>
                  <a:cubicBezTo>
                    <a:pt x="17569" y="998"/>
                    <a:pt x="17709" y="1330"/>
                    <a:pt x="17849" y="1609"/>
                  </a:cubicBezTo>
                  <a:cubicBezTo>
                    <a:pt x="18604" y="1704"/>
                    <a:pt x="18793" y="2082"/>
                    <a:pt x="18226" y="2648"/>
                  </a:cubicBezTo>
                  <a:lnTo>
                    <a:pt x="18226" y="3404"/>
                  </a:lnTo>
                  <a:lnTo>
                    <a:pt x="19359" y="3781"/>
                  </a:lnTo>
                  <a:cubicBezTo>
                    <a:pt x="19454" y="3404"/>
                    <a:pt x="19737" y="3215"/>
                    <a:pt x="20021" y="3026"/>
                  </a:cubicBezTo>
                  <a:lnTo>
                    <a:pt x="20021" y="2648"/>
                  </a:lnTo>
                  <a:cubicBezTo>
                    <a:pt x="19926" y="2554"/>
                    <a:pt x="19737" y="2459"/>
                    <a:pt x="19643" y="2365"/>
                  </a:cubicBezTo>
                  <a:cubicBezTo>
                    <a:pt x="18625" y="712"/>
                    <a:pt x="17908" y="0"/>
                    <a:pt x="1676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8"/>
            <p:cNvSpPr/>
            <p:nvPr/>
          </p:nvSpPr>
          <p:spPr>
            <a:xfrm>
              <a:off x="2801900" y="4117000"/>
              <a:ext cx="552475" cy="389575"/>
            </a:xfrm>
            <a:custGeom>
              <a:rect b="b" l="l" r="r" t="t"/>
              <a:pathLst>
                <a:path extrusionOk="0" h="15583" w="22099">
                  <a:moveTo>
                    <a:pt x="18321" y="6706"/>
                  </a:moveTo>
                  <a:lnTo>
                    <a:pt x="18321" y="6706"/>
                  </a:lnTo>
                  <a:cubicBezTo>
                    <a:pt x="18793" y="7083"/>
                    <a:pt x="19171" y="7461"/>
                    <a:pt x="18887" y="7933"/>
                  </a:cubicBezTo>
                  <a:cubicBezTo>
                    <a:pt x="18818" y="8072"/>
                    <a:pt x="18547" y="8159"/>
                    <a:pt x="18369" y="8159"/>
                  </a:cubicBezTo>
                  <a:cubicBezTo>
                    <a:pt x="18304" y="8159"/>
                    <a:pt x="18252" y="8147"/>
                    <a:pt x="18226" y="8122"/>
                  </a:cubicBezTo>
                  <a:cubicBezTo>
                    <a:pt x="17754" y="7650"/>
                    <a:pt x="18604" y="7272"/>
                    <a:pt x="18321" y="6706"/>
                  </a:cubicBezTo>
                  <a:close/>
                  <a:moveTo>
                    <a:pt x="16338" y="7650"/>
                  </a:moveTo>
                  <a:lnTo>
                    <a:pt x="16338" y="7650"/>
                  </a:lnTo>
                  <a:cubicBezTo>
                    <a:pt x="15535" y="8547"/>
                    <a:pt x="14709" y="8689"/>
                    <a:pt x="13918" y="8689"/>
                  </a:cubicBezTo>
                  <a:cubicBezTo>
                    <a:pt x="13553" y="8689"/>
                    <a:pt x="13195" y="8659"/>
                    <a:pt x="12851" y="8659"/>
                  </a:cubicBezTo>
                  <a:cubicBezTo>
                    <a:pt x="12450" y="8659"/>
                    <a:pt x="12066" y="8700"/>
                    <a:pt x="11710" y="8878"/>
                  </a:cubicBezTo>
                  <a:cubicBezTo>
                    <a:pt x="11427" y="10011"/>
                    <a:pt x="10861" y="10672"/>
                    <a:pt x="9822" y="10861"/>
                  </a:cubicBezTo>
                  <a:cubicBezTo>
                    <a:pt x="9444" y="10200"/>
                    <a:pt x="10577" y="9539"/>
                    <a:pt x="9822" y="8878"/>
                  </a:cubicBezTo>
                  <a:lnTo>
                    <a:pt x="9822" y="8878"/>
                  </a:lnTo>
                  <a:cubicBezTo>
                    <a:pt x="8311" y="8972"/>
                    <a:pt x="6800" y="9161"/>
                    <a:pt x="5383" y="9255"/>
                  </a:cubicBezTo>
                  <a:lnTo>
                    <a:pt x="5289" y="8689"/>
                  </a:lnTo>
                  <a:cubicBezTo>
                    <a:pt x="6107" y="8525"/>
                    <a:pt x="6925" y="8486"/>
                    <a:pt x="7743" y="8486"/>
                  </a:cubicBezTo>
                  <a:cubicBezTo>
                    <a:pt x="8511" y="8486"/>
                    <a:pt x="9279" y="8520"/>
                    <a:pt x="10046" y="8520"/>
                  </a:cubicBezTo>
                  <a:cubicBezTo>
                    <a:pt x="10349" y="8520"/>
                    <a:pt x="10652" y="8515"/>
                    <a:pt x="10955" y="8500"/>
                  </a:cubicBezTo>
                  <a:cubicBezTo>
                    <a:pt x="12560" y="7839"/>
                    <a:pt x="14260" y="8500"/>
                    <a:pt x="16338" y="7650"/>
                  </a:cubicBezTo>
                  <a:close/>
                  <a:moveTo>
                    <a:pt x="6517" y="1"/>
                  </a:moveTo>
                  <a:cubicBezTo>
                    <a:pt x="7178" y="945"/>
                    <a:pt x="7650" y="1984"/>
                    <a:pt x="8972" y="2362"/>
                  </a:cubicBezTo>
                  <a:cubicBezTo>
                    <a:pt x="8774" y="2625"/>
                    <a:pt x="8565" y="2705"/>
                    <a:pt x="8352" y="2705"/>
                  </a:cubicBezTo>
                  <a:cubicBezTo>
                    <a:pt x="8027" y="2705"/>
                    <a:pt x="7695" y="2519"/>
                    <a:pt x="7382" y="2519"/>
                  </a:cubicBezTo>
                  <a:cubicBezTo>
                    <a:pt x="7313" y="2519"/>
                    <a:pt x="7245" y="2528"/>
                    <a:pt x="7178" y="2551"/>
                  </a:cubicBezTo>
                  <a:lnTo>
                    <a:pt x="6139" y="2551"/>
                  </a:lnTo>
                  <a:cubicBezTo>
                    <a:pt x="5856" y="3023"/>
                    <a:pt x="5856" y="3306"/>
                    <a:pt x="6422" y="3306"/>
                  </a:cubicBezTo>
                  <a:lnTo>
                    <a:pt x="8216" y="3306"/>
                  </a:lnTo>
                  <a:lnTo>
                    <a:pt x="8311" y="3684"/>
                  </a:lnTo>
                  <a:lnTo>
                    <a:pt x="6517" y="3684"/>
                  </a:lnTo>
                  <a:cubicBezTo>
                    <a:pt x="6139" y="3873"/>
                    <a:pt x="6139" y="4156"/>
                    <a:pt x="6139" y="4439"/>
                  </a:cubicBezTo>
                  <a:cubicBezTo>
                    <a:pt x="6328" y="4534"/>
                    <a:pt x="6800" y="4345"/>
                    <a:pt x="6611" y="4911"/>
                  </a:cubicBezTo>
                  <a:cubicBezTo>
                    <a:pt x="6527" y="4875"/>
                    <a:pt x="6444" y="4861"/>
                    <a:pt x="6360" y="4861"/>
                  </a:cubicBezTo>
                  <a:cubicBezTo>
                    <a:pt x="5983" y="4861"/>
                    <a:pt x="5606" y="5159"/>
                    <a:pt x="5229" y="5159"/>
                  </a:cubicBezTo>
                  <a:cubicBezTo>
                    <a:pt x="5029" y="5159"/>
                    <a:pt x="4828" y="5075"/>
                    <a:pt x="4628" y="4817"/>
                  </a:cubicBezTo>
                  <a:lnTo>
                    <a:pt x="4628" y="4061"/>
                  </a:lnTo>
                  <a:lnTo>
                    <a:pt x="2456" y="3967"/>
                  </a:lnTo>
                  <a:cubicBezTo>
                    <a:pt x="2456" y="3873"/>
                    <a:pt x="2456" y="3778"/>
                    <a:pt x="2456" y="3778"/>
                  </a:cubicBezTo>
                  <a:cubicBezTo>
                    <a:pt x="2550" y="3778"/>
                    <a:pt x="2645" y="3684"/>
                    <a:pt x="2739" y="3684"/>
                  </a:cubicBezTo>
                  <a:cubicBezTo>
                    <a:pt x="2739" y="3495"/>
                    <a:pt x="2645" y="3306"/>
                    <a:pt x="2645" y="3212"/>
                  </a:cubicBezTo>
                  <a:cubicBezTo>
                    <a:pt x="2596" y="2279"/>
                    <a:pt x="2368" y="1959"/>
                    <a:pt x="2042" y="1959"/>
                  </a:cubicBezTo>
                  <a:cubicBezTo>
                    <a:pt x="1740" y="1959"/>
                    <a:pt x="1353" y="2233"/>
                    <a:pt x="945" y="2551"/>
                  </a:cubicBezTo>
                  <a:cubicBezTo>
                    <a:pt x="850" y="3589"/>
                    <a:pt x="1" y="4439"/>
                    <a:pt x="567" y="5572"/>
                  </a:cubicBezTo>
                  <a:cubicBezTo>
                    <a:pt x="1889" y="5478"/>
                    <a:pt x="473" y="4250"/>
                    <a:pt x="1228" y="3873"/>
                  </a:cubicBezTo>
                  <a:lnTo>
                    <a:pt x="1228" y="3873"/>
                  </a:lnTo>
                  <a:cubicBezTo>
                    <a:pt x="1606" y="4534"/>
                    <a:pt x="1889" y="5289"/>
                    <a:pt x="2173" y="6045"/>
                  </a:cubicBezTo>
                  <a:cubicBezTo>
                    <a:pt x="2437" y="5462"/>
                    <a:pt x="2635" y="5258"/>
                    <a:pt x="2798" y="5258"/>
                  </a:cubicBezTo>
                  <a:cubicBezTo>
                    <a:pt x="3176" y="5258"/>
                    <a:pt x="3361" y="6364"/>
                    <a:pt x="3748" y="6364"/>
                  </a:cubicBezTo>
                  <a:cubicBezTo>
                    <a:pt x="3787" y="6364"/>
                    <a:pt x="3829" y="6353"/>
                    <a:pt x="3872" y="6328"/>
                  </a:cubicBezTo>
                  <a:cubicBezTo>
                    <a:pt x="4454" y="5862"/>
                    <a:pt x="5068" y="5747"/>
                    <a:pt x="5694" y="5747"/>
                  </a:cubicBezTo>
                  <a:cubicBezTo>
                    <a:pt x="6305" y="5747"/>
                    <a:pt x="6927" y="5857"/>
                    <a:pt x="7542" y="5857"/>
                  </a:cubicBezTo>
                  <a:cubicBezTo>
                    <a:pt x="7832" y="5857"/>
                    <a:pt x="8120" y="5833"/>
                    <a:pt x="8405" y="5761"/>
                  </a:cubicBezTo>
                  <a:cubicBezTo>
                    <a:pt x="8594" y="5667"/>
                    <a:pt x="8877" y="5667"/>
                    <a:pt x="9066" y="5572"/>
                  </a:cubicBezTo>
                  <a:lnTo>
                    <a:pt x="13316" y="5572"/>
                  </a:lnTo>
                  <a:cubicBezTo>
                    <a:pt x="12524" y="5889"/>
                    <a:pt x="11732" y="5940"/>
                    <a:pt x="10940" y="5940"/>
                  </a:cubicBezTo>
                  <a:cubicBezTo>
                    <a:pt x="10563" y="5940"/>
                    <a:pt x="10185" y="5929"/>
                    <a:pt x="9808" y="5929"/>
                  </a:cubicBezTo>
                  <a:cubicBezTo>
                    <a:pt x="9561" y="5929"/>
                    <a:pt x="9313" y="5934"/>
                    <a:pt x="9066" y="5950"/>
                  </a:cubicBezTo>
                  <a:cubicBezTo>
                    <a:pt x="8535" y="6277"/>
                    <a:pt x="7950" y="6357"/>
                    <a:pt x="7350" y="6357"/>
                  </a:cubicBezTo>
                  <a:cubicBezTo>
                    <a:pt x="6787" y="6357"/>
                    <a:pt x="6211" y="6287"/>
                    <a:pt x="5654" y="6287"/>
                  </a:cubicBezTo>
                  <a:cubicBezTo>
                    <a:pt x="5434" y="6287"/>
                    <a:pt x="5218" y="6298"/>
                    <a:pt x="5006" y="6328"/>
                  </a:cubicBezTo>
                  <a:cubicBezTo>
                    <a:pt x="3778" y="6894"/>
                    <a:pt x="2928" y="7556"/>
                    <a:pt x="4061" y="9066"/>
                  </a:cubicBezTo>
                  <a:cubicBezTo>
                    <a:pt x="4439" y="9539"/>
                    <a:pt x="4156" y="9916"/>
                    <a:pt x="3495" y="10011"/>
                  </a:cubicBezTo>
                  <a:cubicBezTo>
                    <a:pt x="3967" y="10672"/>
                    <a:pt x="4533" y="10814"/>
                    <a:pt x="5124" y="10814"/>
                  </a:cubicBezTo>
                  <a:cubicBezTo>
                    <a:pt x="5566" y="10814"/>
                    <a:pt x="6022" y="10734"/>
                    <a:pt x="6462" y="10734"/>
                  </a:cubicBezTo>
                  <a:cubicBezTo>
                    <a:pt x="6608" y="10734"/>
                    <a:pt x="6753" y="10743"/>
                    <a:pt x="6894" y="10766"/>
                  </a:cubicBezTo>
                  <a:cubicBezTo>
                    <a:pt x="7024" y="10778"/>
                    <a:pt x="7155" y="10781"/>
                    <a:pt x="7285" y="10781"/>
                  </a:cubicBezTo>
                  <a:cubicBezTo>
                    <a:pt x="7416" y="10781"/>
                    <a:pt x="7544" y="10778"/>
                    <a:pt x="7669" y="10778"/>
                  </a:cubicBezTo>
                  <a:cubicBezTo>
                    <a:pt x="8417" y="10778"/>
                    <a:pt x="9019" y="10884"/>
                    <a:pt x="8877" y="12372"/>
                  </a:cubicBezTo>
                  <a:cubicBezTo>
                    <a:pt x="8689" y="13316"/>
                    <a:pt x="9066" y="14638"/>
                    <a:pt x="9822" y="15582"/>
                  </a:cubicBezTo>
                  <a:cubicBezTo>
                    <a:pt x="10119" y="14243"/>
                    <a:pt x="10886" y="13666"/>
                    <a:pt x="11983" y="13666"/>
                  </a:cubicBezTo>
                  <a:cubicBezTo>
                    <a:pt x="12278" y="13666"/>
                    <a:pt x="12597" y="13708"/>
                    <a:pt x="12938" y="13788"/>
                  </a:cubicBezTo>
                  <a:cubicBezTo>
                    <a:pt x="13033" y="13788"/>
                    <a:pt x="13127" y="13505"/>
                    <a:pt x="13221" y="13316"/>
                  </a:cubicBezTo>
                  <a:cubicBezTo>
                    <a:pt x="11994" y="13222"/>
                    <a:pt x="10766" y="12938"/>
                    <a:pt x="10105" y="11805"/>
                  </a:cubicBezTo>
                  <a:cubicBezTo>
                    <a:pt x="10199" y="11711"/>
                    <a:pt x="10294" y="11522"/>
                    <a:pt x="10294" y="11522"/>
                  </a:cubicBezTo>
                  <a:cubicBezTo>
                    <a:pt x="11076" y="11365"/>
                    <a:pt x="11922" y="10886"/>
                    <a:pt x="12565" y="10886"/>
                  </a:cubicBezTo>
                  <a:cubicBezTo>
                    <a:pt x="12699" y="10886"/>
                    <a:pt x="12824" y="10906"/>
                    <a:pt x="12938" y="10955"/>
                  </a:cubicBezTo>
                  <a:cubicBezTo>
                    <a:pt x="13788" y="11333"/>
                    <a:pt x="12749" y="12561"/>
                    <a:pt x="13221" y="13316"/>
                  </a:cubicBezTo>
                  <a:cubicBezTo>
                    <a:pt x="13694" y="12466"/>
                    <a:pt x="14449" y="11805"/>
                    <a:pt x="15393" y="11522"/>
                  </a:cubicBezTo>
                  <a:cubicBezTo>
                    <a:pt x="15771" y="10672"/>
                    <a:pt x="15393" y="9822"/>
                    <a:pt x="16999" y="9444"/>
                  </a:cubicBezTo>
                  <a:cubicBezTo>
                    <a:pt x="17383" y="9357"/>
                    <a:pt x="17729" y="9318"/>
                    <a:pt x="18042" y="9318"/>
                  </a:cubicBezTo>
                  <a:cubicBezTo>
                    <a:pt x="20115" y="9318"/>
                    <a:pt x="20786" y="11047"/>
                    <a:pt x="22098" y="12277"/>
                  </a:cubicBezTo>
                  <a:cubicBezTo>
                    <a:pt x="21720" y="10672"/>
                    <a:pt x="21909" y="8972"/>
                    <a:pt x="21154" y="7367"/>
                  </a:cubicBezTo>
                  <a:cubicBezTo>
                    <a:pt x="19360" y="4061"/>
                    <a:pt x="16149" y="2645"/>
                    <a:pt x="12938" y="1701"/>
                  </a:cubicBezTo>
                  <a:cubicBezTo>
                    <a:pt x="10766" y="1040"/>
                    <a:pt x="8689" y="473"/>
                    <a:pt x="651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8"/>
            <p:cNvSpPr/>
            <p:nvPr/>
          </p:nvSpPr>
          <p:spPr>
            <a:xfrm>
              <a:off x="5391750" y="2367600"/>
              <a:ext cx="561925" cy="672875"/>
            </a:xfrm>
            <a:custGeom>
              <a:rect b="b" l="l" r="r" t="t"/>
              <a:pathLst>
                <a:path extrusionOk="0" h="26915" w="22477">
                  <a:moveTo>
                    <a:pt x="2645" y="4250"/>
                  </a:moveTo>
                  <a:lnTo>
                    <a:pt x="2645" y="4250"/>
                  </a:lnTo>
                  <a:cubicBezTo>
                    <a:pt x="2928" y="4817"/>
                    <a:pt x="3117" y="5384"/>
                    <a:pt x="3495" y="6234"/>
                  </a:cubicBezTo>
                  <a:cubicBezTo>
                    <a:pt x="2267" y="5667"/>
                    <a:pt x="2456" y="4911"/>
                    <a:pt x="2645" y="4250"/>
                  </a:cubicBezTo>
                  <a:close/>
                  <a:moveTo>
                    <a:pt x="18947" y="19167"/>
                  </a:moveTo>
                  <a:cubicBezTo>
                    <a:pt x="19025" y="19167"/>
                    <a:pt x="19104" y="19199"/>
                    <a:pt x="19171" y="19265"/>
                  </a:cubicBezTo>
                  <a:cubicBezTo>
                    <a:pt x="19454" y="19360"/>
                    <a:pt x="19549" y="19643"/>
                    <a:pt x="19738" y="19832"/>
                  </a:cubicBezTo>
                  <a:cubicBezTo>
                    <a:pt x="19612" y="20084"/>
                    <a:pt x="19444" y="20210"/>
                    <a:pt x="19290" y="20210"/>
                  </a:cubicBezTo>
                  <a:cubicBezTo>
                    <a:pt x="19213" y="20210"/>
                    <a:pt x="19140" y="20178"/>
                    <a:pt x="19077" y="20115"/>
                  </a:cubicBezTo>
                  <a:cubicBezTo>
                    <a:pt x="18793" y="20021"/>
                    <a:pt x="18510" y="19832"/>
                    <a:pt x="18604" y="19454"/>
                  </a:cubicBezTo>
                  <a:cubicBezTo>
                    <a:pt x="18665" y="19271"/>
                    <a:pt x="18805" y="19167"/>
                    <a:pt x="18947" y="19167"/>
                  </a:cubicBezTo>
                  <a:close/>
                  <a:moveTo>
                    <a:pt x="4062" y="1"/>
                  </a:moveTo>
                  <a:cubicBezTo>
                    <a:pt x="1417" y="1701"/>
                    <a:pt x="1" y="5384"/>
                    <a:pt x="756" y="8689"/>
                  </a:cubicBezTo>
                  <a:cubicBezTo>
                    <a:pt x="945" y="9916"/>
                    <a:pt x="1229" y="11144"/>
                    <a:pt x="1417" y="12466"/>
                  </a:cubicBezTo>
                  <a:cubicBezTo>
                    <a:pt x="1890" y="13316"/>
                    <a:pt x="1890" y="15299"/>
                    <a:pt x="1323" y="16149"/>
                  </a:cubicBezTo>
                  <a:cubicBezTo>
                    <a:pt x="756" y="16716"/>
                    <a:pt x="1134" y="17377"/>
                    <a:pt x="1040" y="18038"/>
                  </a:cubicBezTo>
                  <a:cubicBezTo>
                    <a:pt x="1040" y="18699"/>
                    <a:pt x="1417" y="19077"/>
                    <a:pt x="2078" y="19077"/>
                  </a:cubicBezTo>
                  <a:cubicBezTo>
                    <a:pt x="2173" y="18699"/>
                    <a:pt x="2078" y="18227"/>
                    <a:pt x="2456" y="18038"/>
                  </a:cubicBezTo>
                  <a:cubicBezTo>
                    <a:pt x="2456" y="17755"/>
                    <a:pt x="2078" y="17471"/>
                    <a:pt x="2456" y="17282"/>
                  </a:cubicBezTo>
                  <a:cubicBezTo>
                    <a:pt x="2551" y="16338"/>
                    <a:pt x="3778" y="16905"/>
                    <a:pt x="3967" y="16149"/>
                  </a:cubicBezTo>
                  <a:cubicBezTo>
                    <a:pt x="3684" y="16149"/>
                    <a:pt x="3212" y="16149"/>
                    <a:pt x="3117" y="15677"/>
                  </a:cubicBezTo>
                  <a:cubicBezTo>
                    <a:pt x="3023" y="15394"/>
                    <a:pt x="3401" y="15394"/>
                    <a:pt x="3589" y="15394"/>
                  </a:cubicBezTo>
                  <a:lnTo>
                    <a:pt x="3589" y="14638"/>
                  </a:lnTo>
                  <a:cubicBezTo>
                    <a:pt x="3401" y="14544"/>
                    <a:pt x="3117" y="14355"/>
                    <a:pt x="3117" y="14166"/>
                  </a:cubicBezTo>
                  <a:cubicBezTo>
                    <a:pt x="3117" y="13977"/>
                    <a:pt x="3212" y="13930"/>
                    <a:pt x="3330" y="13930"/>
                  </a:cubicBezTo>
                  <a:cubicBezTo>
                    <a:pt x="3448" y="13930"/>
                    <a:pt x="3589" y="13977"/>
                    <a:pt x="3684" y="13977"/>
                  </a:cubicBezTo>
                  <a:cubicBezTo>
                    <a:pt x="4817" y="14355"/>
                    <a:pt x="5856" y="14733"/>
                    <a:pt x="6989" y="15016"/>
                  </a:cubicBezTo>
                  <a:lnTo>
                    <a:pt x="6989" y="14638"/>
                  </a:lnTo>
                  <a:cubicBezTo>
                    <a:pt x="6139" y="13788"/>
                    <a:pt x="4912" y="13694"/>
                    <a:pt x="3873" y="13127"/>
                  </a:cubicBezTo>
                  <a:cubicBezTo>
                    <a:pt x="3495" y="12938"/>
                    <a:pt x="3117" y="12561"/>
                    <a:pt x="3967" y="12466"/>
                  </a:cubicBezTo>
                  <a:cubicBezTo>
                    <a:pt x="3967" y="11900"/>
                    <a:pt x="3589" y="11711"/>
                    <a:pt x="3212" y="11427"/>
                  </a:cubicBezTo>
                  <a:cubicBezTo>
                    <a:pt x="2551" y="10955"/>
                    <a:pt x="2834" y="10200"/>
                    <a:pt x="3117" y="9822"/>
                  </a:cubicBezTo>
                  <a:cubicBezTo>
                    <a:pt x="3220" y="9668"/>
                    <a:pt x="3323" y="9611"/>
                    <a:pt x="3428" y="9611"/>
                  </a:cubicBezTo>
                  <a:cubicBezTo>
                    <a:pt x="3708" y="9611"/>
                    <a:pt x="4002" y="10011"/>
                    <a:pt x="4345" y="10011"/>
                  </a:cubicBezTo>
                  <a:cubicBezTo>
                    <a:pt x="4808" y="10011"/>
                    <a:pt x="5178" y="10659"/>
                    <a:pt x="5617" y="10659"/>
                  </a:cubicBezTo>
                  <a:cubicBezTo>
                    <a:pt x="5806" y="10659"/>
                    <a:pt x="6007" y="10540"/>
                    <a:pt x="6234" y="10200"/>
                  </a:cubicBezTo>
                  <a:cubicBezTo>
                    <a:pt x="5950" y="10105"/>
                    <a:pt x="5761" y="10011"/>
                    <a:pt x="5478" y="9822"/>
                  </a:cubicBezTo>
                  <a:cubicBezTo>
                    <a:pt x="4628" y="9067"/>
                    <a:pt x="3212" y="9161"/>
                    <a:pt x="2267" y="7556"/>
                  </a:cubicBezTo>
                  <a:lnTo>
                    <a:pt x="2267" y="7556"/>
                  </a:lnTo>
                  <a:cubicBezTo>
                    <a:pt x="3016" y="8090"/>
                    <a:pt x="3643" y="8443"/>
                    <a:pt x="4201" y="8443"/>
                  </a:cubicBezTo>
                  <a:cubicBezTo>
                    <a:pt x="4629" y="8443"/>
                    <a:pt x="5015" y="8236"/>
                    <a:pt x="5384" y="7744"/>
                  </a:cubicBezTo>
                  <a:lnTo>
                    <a:pt x="5384" y="7744"/>
                  </a:lnTo>
                  <a:cubicBezTo>
                    <a:pt x="6045" y="8406"/>
                    <a:pt x="4817" y="8972"/>
                    <a:pt x="5478" y="9539"/>
                  </a:cubicBezTo>
                  <a:cubicBezTo>
                    <a:pt x="5534" y="9535"/>
                    <a:pt x="5589" y="9533"/>
                    <a:pt x="5643" y="9533"/>
                  </a:cubicBezTo>
                  <a:cubicBezTo>
                    <a:pt x="6955" y="9533"/>
                    <a:pt x="7699" y="10600"/>
                    <a:pt x="8878" y="11144"/>
                  </a:cubicBezTo>
                  <a:cubicBezTo>
                    <a:pt x="8311" y="11144"/>
                    <a:pt x="7839" y="11050"/>
                    <a:pt x="7367" y="10955"/>
                  </a:cubicBezTo>
                  <a:cubicBezTo>
                    <a:pt x="6895" y="11050"/>
                    <a:pt x="6611" y="11239"/>
                    <a:pt x="7084" y="11616"/>
                  </a:cubicBezTo>
                  <a:cubicBezTo>
                    <a:pt x="7600" y="11917"/>
                    <a:pt x="8096" y="12081"/>
                    <a:pt x="8582" y="12081"/>
                  </a:cubicBezTo>
                  <a:cubicBezTo>
                    <a:pt x="9163" y="12081"/>
                    <a:pt x="9729" y="11847"/>
                    <a:pt x="10294" y="11333"/>
                  </a:cubicBezTo>
                  <a:cubicBezTo>
                    <a:pt x="9633" y="9728"/>
                    <a:pt x="10955" y="9444"/>
                    <a:pt x="11900" y="8878"/>
                  </a:cubicBezTo>
                  <a:cubicBezTo>
                    <a:pt x="12243" y="8682"/>
                    <a:pt x="12611" y="8511"/>
                    <a:pt x="12926" y="8511"/>
                  </a:cubicBezTo>
                  <a:cubicBezTo>
                    <a:pt x="13218" y="8511"/>
                    <a:pt x="13463" y="8658"/>
                    <a:pt x="13599" y="9067"/>
                  </a:cubicBezTo>
                  <a:cubicBezTo>
                    <a:pt x="14733" y="11522"/>
                    <a:pt x="15866" y="13977"/>
                    <a:pt x="16527" y="16527"/>
                  </a:cubicBezTo>
                  <a:cubicBezTo>
                    <a:pt x="17282" y="19265"/>
                    <a:pt x="17188" y="22193"/>
                    <a:pt x="16999" y="25120"/>
                  </a:cubicBezTo>
                  <a:lnTo>
                    <a:pt x="18038" y="25120"/>
                  </a:lnTo>
                  <a:cubicBezTo>
                    <a:pt x="19549" y="24932"/>
                    <a:pt x="17471" y="23893"/>
                    <a:pt x="18416" y="23609"/>
                  </a:cubicBezTo>
                  <a:cubicBezTo>
                    <a:pt x="18510" y="23421"/>
                    <a:pt x="18416" y="23232"/>
                    <a:pt x="18604" y="23043"/>
                  </a:cubicBezTo>
                  <a:cubicBezTo>
                    <a:pt x="19077" y="22476"/>
                    <a:pt x="19171" y="21910"/>
                    <a:pt x="18888" y="21343"/>
                  </a:cubicBezTo>
                  <a:lnTo>
                    <a:pt x="18888" y="21343"/>
                  </a:lnTo>
                  <a:cubicBezTo>
                    <a:pt x="20304" y="21721"/>
                    <a:pt x="21154" y="23232"/>
                    <a:pt x="20682" y="24648"/>
                  </a:cubicBezTo>
                  <a:cubicBezTo>
                    <a:pt x="20588" y="25120"/>
                    <a:pt x="20776" y="25404"/>
                    <a:pt x="20682" y="25781"/>
                  </a:cubicBezTo>
                  <a:lnTo>
                    <a:pt x="20682" y="26915"/>
                  </a:lnTo>
                  <a:lnTo>
                    <a:pt x="21060" y="26915"/>
                  </a:lnTo>
                  <a:lnTo>
                    <a:pt x="21060" y="26820"/>
                  </a:lnTo>
                  <a:cubicBezTo>
                    <a:pt x="21060" y="26065"/>
                    <a:pt x="21626" y="26065"/>
                    <a:pt x="22193" y="26065"/>
                  </a:cubicBezTo>
                  <a:cubicBezTo>
                    <a:pt x="22476" y="22854"/>
                    <a:pt x="21343" y="19832"/>
                    <a:pt x="20871" y="16716"/>
                  </a:cubicBezTo>
                  <a:cubicBezTo>
                    <a:pt x="20399" y="13883"/>
                    <a:pt x="18793" y="11616"/>
                    <a:pt x="17755" y="9067"/>
                  </a:cubicBezTo>
                  <a:cubicBezTo>
                    <a:pt x="17282" y="9444"/>
                    <a:pt x="16905" y="9822"/>
                    <a:pt x="16433" y="10294"/>
                  </a:cubicBezTo>
                  <a:cubicBezTo>
                    <a:pt x="17755" y="10672"/>
                    <a:pt x="18416" y="11711"/>
                    <a:pt x="18888" y="12844"/>
                  </a:cubicBezTo>
                  <a:cubicBezTo>
                    <a:pt x="19266" y="13977"/>
                    <a:pt x="19266" y="15110"/>
                    <a:pt x="18510" y="16055"/>
                  </a:cubicBezTo>
                  <a:cubicBezTo>
                    <a:pt x="18604" y="16432"/>
                    <a:pt x="18888" y="16432"/>
                    <a:pt x="19171" y="16432"/>
                  </a:cubicBezTo>
                  <a:cubicBezTo>
                    <a:pt x="19454" y="16244"/>
                    <a:pt x="19643" y="15960"/>
                    <a:pt x="19832" y="15677"/>
                  </a:cubicBezTo>
                  <a:cubicBezTo>
                    <a:pt x="19832" y="15866"/>
                    <a:pt x="19927" y="16055"/>
                    <a:pt x="19927" y="16149"/>
                  </a:cubicBezTo>
                  <a:cubicBezTo>
                    <a:pt x="19927" y="16525"/>
                    <a:pt x="19805" y="16626"/>
                    <a:pt x="19630" y="16626"/>
                  </a:cubicBezTo>
                  <a:cubicBezTo>
                    <a:pt x="19497" y="16626"/>
                    <a:pt x="19334" y="16568"/>
                    <a:pt x="19171" y="16527"/>
                  </a:cubicBezTo>
                  <a:lnTo>
                    <a:pt x="19171" y="17849"/>
                  </a:lnTo>
                  <a:cubicBezTo>
                    <a:pt x="18604" y="17188"/>
                    <a:pt x="18132" y="16810"/>
                    <a:pt x="18132" y="16149"/>
                  </a:cubicBezTo>
                  <a:lnTo>
                    <a:pt x="17755" y="15016"/>
                  </a:lnTo>
                  <a:cubicBezTo>
                    <a:pt x="17377" y="14072"/>
                    <a:pt x="16999" y="13033"/>
                    <a:pt x="16621" y="12088"/>
                  </a:cubicBezTo>
                  <a:cubicBezTo>
                    <a:pt x="15394" y="10578"/>
                    <a:pt x="15016" y="8689"/>
                    <a:pt x="13788" y="7272"/>
                  </a:cubicBezTo>
                  <a:cubicBezTo>
                    <a:pt x="13509" y="6937"/>
                    <a:pt x="13263" y="6701"/>
                    <a:pt x="12952" y="6701"/>
                  </a:cubicBezTo>
                  <a:cubicBezTo>
                    <a:pt x="12737" y="6701"/>
                    <a:pt x="12491" y="6813"/>
                    <a:pt x="12183" y="7083"/>
                  </a:cubicBezTo>
                  <a:cubicBezTo>
                    <a:pt x="11516" y="7750"/>
                    <a:pt x="10628" y="8344"/>
                    <a:pt x="9585" y="8344"/>
                  </a:cubicBezTo>
                  <a:cubicBezTo>
                    <a:pt x="9446" y="8344"/>
                    <a:pt x="9305" y="8333"/>
                    <a:pt x="9161" y="8311"/>
                  </a:cubicBezTo>
                  <a:cubicBezTo>
                    <a:pt x="9112" y="8316"/>
                    <a:pt x="9063" y="8318"/>
                    <a:pt x="9015" y="8318"/>
                  </a:cubicBezTo>
                  <a:cubicBezTo>
                    <a:pt x="8123" y="8318"/>
                    <a:pt x="7433" y="7578"/>
                    <a:pt x="6624" y="7324"/>
                  </a:cubicBezTo>
                  <a:lnTo>
                    <a:pt x="6624" y="7324"/>
                  </a:lnTo>
                  <a:cubicBezTo>
                    <a:pt x="6684" y="7334"/>
                    <a:pt x="6744" y="7338"/>
                    <a:pt x="6805" y="7338"/>
                  </a:cubicBezTo>
                  <a:cubicBezTo>
                    <a:pt x="7447" y="7338"/>
                    <a:pt x="8089" y="6847"/>
                    <a:pt x="8731" y="6847"/>
                  </a:cubicBezTo>
                  <a:cubicBezTo>
                    <a:pt x="9001" y="6847"/>
                    <a:pt x="9270" y="6933"/>
                    <a:pt x="9539" y="7178"/>
                  </a:cubicBezTo>
                  <a:cubicBezTo>
                    <a:pt x="9728" y="7320"/>
                    <a:pt x="9917" y="7390"/>
                    <a:pt x="10105" y="7390"/>
                  </a:cubicBezTo>
                  <a:cubicBezTo>
                    <a:pt x="10294" y="7390"/>
                    <a:pt x="10483" y="7320"/>
                    <a:pt x="10672" y="7178"/>
                  </a:cubicBezTo>
                  <a:cubicBezTo>
                    <a:pt x="10294" y="6895"/>
                    <a:pt x="9822" y="6611"/>
                    <a:pt x="9255" y="6139"/>
                  </a:cubicBezTo>
                  <a:lnTo>
                    <a:pt x="9255" y="6139"/>
                  </a:lnTo>
                  <a:cubicBezTo>
                    <a:pt x="10105" y="6234"/>
                    <a:pt x="10766" y="6422"/>
                    <a:pt x="11427" y="6517"/>
                  </a:cubicBezTo>
                  <a:cubicBezTo>
                    <a:pt x="11711" y="5100"/>
                    <a:pt x="10105" y="5856"/>
                    <a:pt x="9822" y="5100"/>
                  </a:cubicBezTo>
                  <a:cubicBezTo>
                    <a:pt x="10105" y="4817"/>
                    <a:pt x="10389" y="4534"/>
                    <a:pt x="10672" y="4250"/>
                  </a:cubicBezTo>
                  <a:cubicBezTo>
                    <a:pt x="10420" y="4156"/>
                    <a:pt x="10168" y="4124"/>
                    <a:pt x="9917" y="4124"/>
                  </a:cubicBezTo>
                  <a:cubicBezTo>
                    <a:pt x="9413" y="4124"/>
                    <a:pt x="8909" y="4250"/>
                    <a:pt x="8406" y="4250"/>
                  </a:cubicBezTo>
                  <a:cubicBezTo>
                    <a:pt x="7789" y="5298"/>
                    <a:pt x="7052" y="5783"/>
                    <a:pt x="6220" y="5783"/>
                  </a:cubicBezTo>
                  <a:cubicBezTo>
                    <a:pt x="5778" y="5783"/>
                    <a:pt x="5309" y="5646"/>
                    <a:pt x="4817" y="5384"/>
                  </a:cubicBezTo>
                  <a:cubicBezTo>
                    <a:pt x="3401" y="4628"/>
                    <a:pt x="3117" y="3400"/>
                    <a:pt x="3967" y="1701"/>
                  </a:cubicBezTo>
                  <a:cubicBezTo>
                    <a:pt x="4250" y="1134"/>
                    <a:pt x="4628" y="662"/>
                    <a:pt x="406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8"/>
            <p:cNvSpPr/>
            <p:nvPr/>
          </p:nvSpPr>
          <p:spPr>
            <a:xfrm>
              <a:off x="3529050" y="4436850"/>
              <a:ext cx="370675" cy="541900"/>
            </a:xfrm>
            <a:custGeom>
              <a:rect b="b" l="l" r="r" t="t"/>
              <a:pathLst>
                <a:path extrusionOk="0" h="21676" w="14827">
                  <a:moveTo>
                    <a:pt x="11710" y="18653"/>
                  </a:moveTo>
                  <a:cubicBezTo>
                    <a:pt x="11993" y="19126"/>
                    <a:pt x="11521" y="19409"/>
                    <a:pt x="11427" y="20259"/>
                  </a:cubicBezTo>
                  <a:cubicBezTo>
                    <a:pt x="11144" y="19409"/>
                    <a:pt x="11144" y="18937"/>
                    <a:pt x="11710" y="18653"/>
                  </a:cubicBezTo>
                  <a:close/>
                  <a:moveTo>
                    <a:pt x="8311" y="18181"/>
                  </a:moveTo>
                  <a:lnTo>
                    <a:pt x="8311" y="18181"/>
                  </a:lnTo>
                  <a:cubicBezTo>
                    <a:pt x="8783" y="18748"/>
                    <a:pt x="8594" y="19314"/>
                    <a:pt x="8594" y="20353"/>
                  </a:cubicBezTo>
                  <a:cubicBezTo>
                    <a:pt x="8027" y="19314"/>
                    <a:pt x="7650" y="18937"/>
                    <a:pt x="8311" y="18181"/>
                  </a:cubicBezTo>
                  <a:close/>
                  <a:moveTo>
                    <a:pt x="4016" y="0"/>
                  </a:moveTo>
                  <a:cubicBezTo>
                    <a:pt x="3643" y="0"/>
                    <a:pt x="3301" y="249"/>
                    <a:pt x="3117" y="616"/>
                  </a:cubicBezTo>
                  <a:cubicBezTo>
                    <a:pt x="2928" y="994"/>
                    <a:pt x="3022" y="1561"/>
                    <a:pt x="2644" y="1750"/>
                  </a:cubicBezTo>
                  <a:cubicBezTo>
                    <a:pt x="95" y="3166"/>
                    <a:pt x="0" y="5621"/>
                    <a:pt x="95" y="8077"/>
                  </a:cubicBezTo>
                  <a:cubicBezTo>
                    <a:pt x="187" y="10672"/>
                    <a:pt x="1735" y="13084"/>
                    <a:pt x="3578" y="13084"/>
                  </a:cubicBezTo>
                  <a:cubicBezTo>
                    <a:pt x="3613" y="13084"/>
                    <a:pt x="3648" y="13084"/>
                    <a:pt x="3683" y="13082"/>
                  </a:cubicBezTo>
                  <a:cubicBezTo>
                    <a:pt x="5194" y="13082"/>
                    <a:pt x="5194" y="13837"/>
                    <a:pt x="5100" y="14876"/>
                  </a:cubicBezTo>
                  <a:cubicBezTo>
                    <a:pt x="4816" y="18181"/>
                    <a:pt x="5855" y="19976"/>
                    <a:pt x="8877" y="21486"/>
                  </a:cubicBezTo>
                  <a:cubicBezTo>
                    <a:pt x="9255" y="20164"/>
                    <a:pt x="9538" y="18842"/>
                    <a:pt x="9821" y="17520"/>
                  </a:cubicBezTo>
                  <a:cubicBezTo>
                    <a:pt x="10577" y="18842"/>
                    <a:pt x="10199" y="20353"/>
                    <a:pt x="11238" y="21675"/>
                  </a:cubicBezTo>
                  <a:cubicBezTo>
                    <a:pt x="12655" y="20164"/>
                    <a:pt x="14827" y="19409"/>
                    <a:pt x="14543" y="16859"/>
                  </a:cubicBezTo>
                  <a:lnTo>
                    <a:pt x="14543" y="16859"/>
                  </a:lnTo>
                  <a:cubicBezTo>
                    <a:pt x="14194" y="17607"/>
                    <a:pt x="13924" y="17960"/>
                    <a:pt x="13580" y="17960"/>
                  </a:cubicBezTo>
                  <a:cubicBezTo>
                    <a:pt x="13273" y="17960"/>
                    <a:pt x="12906" y="17678"/>
                    <a:pt x="12371" y="17142"/>
                  </a:cubicBezTo>
                  <a:cubicBezTo>
                    <a:pt x="12088" y="16859"/>
                    <a:pt x="11616" y="16670"/>
                    <a:pt x="11238" y="16481"/>
                  </a:cubicBezTo>
                  <a:cubicBezTo>
                    <a:pt x="10658" y="16336"/>
                    <a:pt x="10078" y="16136"/>
                    <a:pt x="9456" y="16136"/>
                  </a:cubicBezTo>
                  <a:cubicBezTo>
                    <a:pt x="9267" y="16136"/>
                    <a:pt x="9075" y="16154"/>
                    <a:pt x="8877" y="16198"/>
                  </a:cubicBezTo>
                  <a:lnTo>
                    <a:pt x="9727" y="15348"/>
                  </a:lnTo>
                  <a:cubicBezTo>
                    <a:pt x="9444" y="15254"/>
                    <a:pt x="9255" y="15159"/>
                    <a:pt x="8972" y="14970"/>
                  </a:cubicBezTo>
                  <a:cubicBezTo>
                    <a:pt x="8594" y="15348"/>
                    <a:pt x="8122" y="15820"/>
                    <a:pt x="7555" y="16293"/>
                  </a:cubicBezTo>
                  <a:cubicBezTo>
                    <a:pt x="7461" y="15065"/>
                    <a:pt x="8405" y="14970"/>
                    <a:pt x="8972" y="14593"/>
                  </a:cubicBezTo>
                  <a:cubicBezTo>
                    <a:pt x="9709" y="14029"/>
                    <a:pt x="10227" y="13724"/>
                    <a:pt x="10710" y="13724"/>
                  </a:cubicBezTo>
                  <a:cubicBezTo>
                    <a:pt x="11277" y="13724"/>
                    <a:pt x="11794" y="14146"/>
                    <a:pt x="12560" y="15065"/>
                  </a:cubicBezTo>
                  <a:cubicBezTo>
                    <a:pt x="12813" y="15402"/>
                    <a:pt x="12990" y="16039"/>
                    <a:pt x="13495" y="16039"/>
                  </a:cubicBezTo>
                  <a:cubicBezTo>
                    <a:pt x="13556" y="16039"/>
                    <a:pt x="13622" y="16030"/>
                    <a:pt x="13693" y="16009"/>
                  </a:cubicBezTo>
                  <a:cubicBezTo>
                    <a:pt x="14543" y="15820"/>
                    <a:pt x="13693" y="15159"/>
                    <a:pt x="13882" y="14687"/>
                  </a:cubicBezTo>
                  <a:cubicBezTo>
                    <a:pt x="13977" y="14309"/>
                    <a:pt x="14260" y="14026"/>
                    <a:pt x="14543" y="13932"/>
                  </a:cubicBezTo>
                  <a:lnTo>
                    <a:pt x="14543" y="13176"/>
                  </a:lnTo>
                  <a:cubicBezTo>
                    <a:pt x="14233" y="13280"/>
                    <a:pt x="13980" y="13439"/>
                    <a:pt x="13706" y="13439"/>
                  </a:cubicBezTo>
                  <a:cubicBezTo>
                    <a:pt x="13479" y="13439"/>
                    <a:pt x="13237" y="13330"/>
                    <a:pt x="12938" y="12987"/>
                  </a:cubicBezTo>
                  <a:cubicBezTo>
                    <a:pt x="12277" y="12137"/>
                    <a:pt x="11427" y="11382"/>
                    <a:pt x="10577" y="10627"/>
                  </a:cubicBezTo>
                  <a:cubicBezTo>
                    <a:pt x="10199" y="10343"/>
                    <a:pt x="10010" y="9965"/>
                    <a:pt x="10105" y="9682"/>
                  </a:cubicBezTo>
                  <a:cubicBezTo>
                    <a:pt x="10211" y="9497"/>
                    <a:pt x="10294" y="9430"/>
                    <a:pt x="10366" y="9430"/>
                  </a:cubicBezTo>
                  <a:cubicBezTo>
                    <a:pt x="10550" y="9430"/>
                    <a:pt x="10656" y="9871"/>
                    <a:pt x="10860" y="9871"/>
                  </a:cubicBezTo>
                  <a:cubicBezTo>
                    <a:pt x="11332" y="9871"/>
                    <a:pt x="11144" y="9493"/>
                    <a:pt x="11238" y="9304"/>
                  </a:cubicBezTo>
                  <a:cubicBezTo>
                    <a:pt x="11427" y="8832"/>
                    <a:pt x="10577" y="8171"/>
                    <a:pt x="11616" y="7982"/>
                  </a:cubicBezTo>
                  <a:cubicBezTo>
                    <a:pt x="11427" y="7793"/>
                    <a:pt x="11332" y="7699"/>
                    <a:pt x="11238" y="7605"/>
                  </a:cubicBezTo>
                  <a:lnTo>
                    <a:pt x="10483" y="7605"/>
                  </a:lnTo>
                  <a:cubicBezTo>
                    <a:pt x="10199" y="7510"/>
                    <a:pt x="9916" y="7321"/>
                    <a:pt x="9727" y="7227"/>
                  </a:cubicBezTo>
                  <a:cubicBezTo>
                    <a:pt x="9486" y="7287"/>
                    <a:pt x="9245" y="7501"/>
                    <a:pt x="9004" y="7501"/>
                  </a:cubicBezTo>
                  <a:cubicBezTo>
                    <a:pt x="8867" y="7501"/>
                    <a:pt x="8731" y="7432"/>
                    <a:pt x="8594" y="7227"/>
                  </a:cubicBezTo>
                  <a:cubicBezTo>
                    <a:pt x="8311" y="7416"/>
                    <a:pt x="8216" y="7699"/>
                    <a:pt x="8216" y="7982"/>
                  </a:cubicBezTo>
                  <a:cubicBezTo>
                    <a:pt x="8216" y="8455"/>
                    <a:pt x="10671" y="9021"/>
                    <a:pt x="8216" y="9493"/>
                  </a:cubicBezTo>
                  <a:cubicBezTo>
                    <a:pt x="7461" y="9588"/>
                    <a:pt x="7838" y="10060"/>
                    <a:pt x="7838" y="10438"/>
                  </a:cubicBezTo>
                  <a:cubicBezTo>
                    <a:pt x="7838" y="10782"/>
                    <a:pt x="7760" y="11205"/>
                    <a:pt x="7388" y="11205"/>
                  </a:cubicBezTo>
                  <a:cubicBezTo>
                    <a:pt x="7352" y="11205"/>
                    <a:pt x="7313" y="11201"/>
                    <a:pt x="7272" y="11193"/>
                  </a:cubicBezTo>
                  <a:cubicBezTo>
                    <a:pt x="6611" y="11099"/>
                    <a:pt x="6988" y="10815"/>
                    <a:pt x="7177" y="10438"/>
                  </a:cubicBezTo>
                  <a:cubicBezTo>
                    <a:pt x="6139" y="9777"/>
                    <a:pt x="7177" y="8738"/>
                    <a:pt x="6705" y="7982"/>
                  </a:cubicBezTo>
                  <a:lnTo>
                    <a:pt x="6705" y="7982"/>
                  </a:lnTo>
                  <a:cubicBezTo>
                    <a:pt x="6470" y="8296"/>
                    <a:pt x="6365" y="8806"/>
                    <a:pt x="6010" y="8806"/>
                  </a:cubicBezTo>
                  <a:cubicBezTo>
                    <a:pt x="5938" y="8806"/>
                    <a:pt x="5856" y="8786"/>
                    <a:pt x="5761" y="8738"/>
                  </a:cubicBezTo>
                  <a:cubicBezTo>
                    <a:pt x="5289" y="8549"/>
                    <a:pt x="5383" y="7982"/>
                    <a:pt x="5572" y="7605"/>
                  </a:cubicBezTo>
                  <a:cubicBezTo>
                    <a:pt x="5005" y="6944"/>
                    <a:pt x="5194" y="6660"/>
                    <a:pt x="5950" y="6471"/>
                  </a:cubicBezTo>
                  <a:lnTo>
                    <a:pt x="6327" y="5338"/>
                  </a:lnTo>
                  <a:cubicBezTo>
                    <a:pt x="4155" y="4866"/>
                    <a:pt x="3589" y="3261"/>
                    <a:pt x="4911" y="1561"/>
                  </a:cubicBezTo>
                  <a:cubicBezTo>
                    <a:pt x="5478" y="994"/>
                    <a:pt x="5100" y="522"/>
                    <a:pt x="4628" y="239"/>
                  </a:cubicBezTo>
                  <a:cubicBezTo>
                    <a:pt x="4429" y="73"/>
                    <a:pt x="4218" y="0"/>
                    <a:pt x="401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8"/>
            <p:cNvSpPr/>
            <p:nvPr/>
          </p:nvSpPr>
          <p:spPr>
            <a:xfrm>
              <a:off x="1626200" y="3226950"/>
              <a:ext cx="344700" cy="620250"/>
            </a:xfrm>
            <a:custGeom>
              <a:rect b="b" l="l" r="r" t="t"/>
              <a:pathLst>
                <a:path extrusionOk="0" h="24810" w="13788">
                  <a:moveTo>
                    <a:pt x="5126" y="11013"/>
                  </a:moveTo>
                  <a:cubicBezTo>
                    <a:pt x="5701" y="11013"/>
                    <a:pt x="6250" y="11744"/>
                    <a:pt x="6800" y="11805"/>
                  </a:cubicBezTo>
                  <a:cubicBezTo>
                    <a:pt x="6522" y="12361"/>
                    <a:pt x="6244" y="12543"/>
                    <a:pt x="5962" y="12543"/>
                  </a:cubicBezTo>
                  <a:cubicBezTo>
                    <a:pt x="5428" y="12543"/>
                    <a:pt x="4881" y="11886"/>
                    <a:pt x="4300" y="11886"/>
                  </a:cubicBezTo>
                  <a:cubicBezTo>
                    <a:pt x="4252" y="11886"/>
                    <a:pt x="4204" y="11890"/>
                    <a:pt x="4155" y="11900"/>
                  </a:cubicBezTo>
                  <a:cubicBezTo>
                    <a:pt x="4489" y="11232"/>
                    <a:pt x="4812" y="11013"/>
                    <a:pt x="5126" y="11013"/>
                  </a:cubicBezTo>
                  <a:close/>
                  <a:moveTo>
                    <a:pt x="6200" y="13482"/>
                  </a:moveTo>
                  <a:cubicBezTo>
                    <a:pt x="6271" y="13482"/>
                    <a:pt x="6345" y="13490"/>
                    <a:pt x="6422" y="13505"/>
                  </a:cubicBezTo>
                  <a:cubicBezTo>
                    <a:pt x="6327" y="14072"/>
                    <a:pt x="5855" y="14072"/>
                    <a:pt x="5383" y="14166"/>
                  </a:cubicBezTo>
                  <a:cubicBezTo>
                    <a:pt x="5541" y="13692"/>
                    <a:pt x="5832" y="13482"/>
                    <a:pt x="6200" y="13482"/>
                  </a:cubicBezTo>
                  <a:close/>
                  <a:moveTo>
                    <a:pt x="8688" y="18038"/>
                  </a:moveTo>
                  <a:lnTo>
                    <a:pt x="8877" y="18321"/>
                  </a:lnTo>
                  <a:cubicBezTo>
                    <a:pt x="8688" y="18510"/>
                    <a:pt x="8499" y="18699"/>
                    <a:pt x="8311" y="18793"/>
                  </a:cubicBezTo>
                  <a:cubicBezTo>
                    <a:pt x="8276" y="18811"/>
                    <a:pt x="8241" y="18819"/>
                    <a:pt x="8209" y="18819"/>
                  </a:cubicBezTo>
                  <a:cubicBezTo>
                    <a:pt x="8065" y="18819"/>
                    <a:pt x="7967" y="18664"/>
                    <a:pt x="8122" y="18510"/>
                  </a:cubicBezTo>
                  <a:cubicBezTo>
                    <a:pt x="8216" y="18321"/>
                    <a:pt x="8499" y="18132"/>
                    <a:pt x="8688" y="18038"/>
                  </a:cubicBezTo>
                  <a:close/>
                  <a:moveTo>
                    <a:pt x="9538" y="19171"/>
                  </a:moveTo>
                  <a:cubicBezTo>
                    <a:pt x="9633" y="19171"/>
                    <a:pt x="9821" y="19454"/>
                    <a:pt x="9821" y="19549"/>
                  </a:cubicBezTo>
                  <a:cubicBezTo>
                    <a:pt x="9657" y="19877"/>
                    <a:pt x="9351" y="20134"/>
                    <a:pt x="8902" y="20134"/>
                  </a:cubicBezTo>
                  <a:cubicBezTo>
                    <a:pt x="8834" y="20134"/>
                    <a:pt x="8763" y="20128"/>
                    <a:pt x="8688" y="20116"/>
                  </a:cubicBezTo>
                  <a:cubicBezTo>
                    <a:pt x="8783" y="19549"/>
                    <a:pt x="9066" y="19171"/>
                    <a:pt x="9538" y="19171"/>
                  </a:cubicBezTo>
                  <a:close/>
                  <a:moveTo>
                    <a:pt x="7838" y="1"/>
                  </a:moveTo>
                  <a:cubicBezTo>
                    <a:pt x="7744" y="95"/>
                    <a:pt x="7555" y="190"/>
                    <a:pt x="7461" y="379"/>
                  </a:cubicBezTo>
                  <a:cubicBezTo>
                    <a:pt x="7366" y="1229"/>
                    <a:pt x="6800" y="1890"/>
                    <a:pt x="6800" y="2834"/>
                  </a:cubicBezTo>
                  <a:cubicBezTo>
                    <a:pt x="6705" y="3590"/>
                    <a:pt x="5194" y="4156"/>
                    <a:pt x="4344" y="4723"/>
                  </a:cubicBezTo>
                  <a:cubicBezTo>
                    <a:pt x="4326" y="4741"/>
                    <a:pt x="4301" y="4748"/>
                    <a:pt x="4272" y="4748"/>
                  </a:cubicBezTo>
                  <a:cubicBezTo>
                    <a:pt x="4149" y="4748"/>
                    <a:pt x="3949" y="4610"/>
                    <a:pt x="3872" y="4534"/>
                  </a:cubicBezTo>
                  <a:cubicBezTo>
                    <a:pt x="3778" y="4251"/>
                    <a:pt x="3967" y="4062"/>
                    <a:pt x="4155" y="3873"/>
                  </a:cubicBezTo>
                  <a:cubicBezTo>
                    <a:pt x="5383" y="3401"/>
                    <a:pt x="5100" y="2645"/>
                    <a:pt x="4439" y="1795"/>
                  </a:cubicBezTo>
                  <a:lnTo>
                    <a:pt x="4439" y="1795"/>
                  </a:lnTo>
                  <a:cubicBezTo>
                    <a:pt x="4344" y="1984"/>
                    <a:pt x="4250" y="2079"/>
                    <a:pt x="4061" y="2173"/>
                  </a:cubicBezTo>
                  <a:cubicBezTo>
                    <a:pt x="3778" y="2551"/>
                    <a:pt x="3494" y="3023"/>
                    <a:pt x="3117" y="3401"/>
                  </a:cubicBezTo>
                  <a:cubicBezTo>
                    <a:pt x="3117" y="3117"/>
                    <a:pt x="3022" y="2834"/>
                    <a:pt x="3022" y="2551"/>
                  </a:cubicBezTo>
                  <a:cubicBezTo>
                    <a:pt x="2550" y="2551"/>
                    <a:pt x="2172" y="2551"/>
                    <a:pt x="1889" y="2928"/>
                  </a:cubicBezTo>
                  <a:cubicBezTo>
                    <a:pt x="2145" y="3248"/>
                    <a:pt x="2141" y="3481"/>
                    <a:pt x="1994" y="3481"/>
                  </a:cubicBezTo>
                  <a:cubicBezTo>
                    <a:pt x="1924" y="3481"/>
                    <a:pt x="1822" y="3428"/>
                    <a:pt x="1700" y="3306"/>
                  </a:cubicBezTo>
                  <a:cubicBezTo>
                    <a:pt x="1464" y="3070"/>
                    <a:pt x="1251" y="2990"/>
                    <a:pt x="1050" y="2990"/>
                  </a:cubicBezTo>
                  <a:cubicBezTo>
                    <a:pt x="689" y="2990"/>
                    <a:pt x="364" y="3246"/>
                    <a:pt x="0" y="3306"/>
                  </a:cubicBezTo>
                  <a:cubicBezTo>
                    <a:pt x="661" y="6139"/>
                    <a:pt x="1511" y="8972"/>
                    <a:pt x="2644" y="11711"/>
                  </a:cubicBezTo>
                  <a:cubicBezTo>
                    <a:pt x="4533" y="16338"/>
                    <a:pt x="6422" y="20965"/>
                    <a:pt x="10766" y="23987"/>
                  </a:cubicBezTo>
                  <a:cubicBezTo>
                    <a:pt x="11434" y="24399"/>
                    <a:pt x="12018" y="24810"/>
                    <a:pt x="12549" y="24810"/>
                  </a:cubicBezTo>
                  <a:cubicBezTo>
                    <a:pt x="12994" y="24810"/>
                    <a:pt x="13400" y="24522"/>
                    <a:pt x="13788" y="23704"/>
                  </a:cubicBezTo>
                  <a:cubicBezTo>
                    <a:pt x="13221" y="22760"/>
                    <a:pt x="12560" y="22099"/>
                    <a:pt x="11332" y="22004"/>
                  </a:cubicBezTo>
                  <a:cubicBezTo>
                    <a:pt x="12938" y="21154"/>
                    <a:pt x="12938" y="21060"/>
                    <a:pt x="11805" y="19832"/>
                  </a:cubicBezTo>
                  <a:cubicBezTo>
                    <a:pt x="10483" y="18416"/>
                    <a:pt x="9821" y="16810"/>
                    <a:pt x="9349" y="14922"/>
                  </a:cubicBezTo>
                  <a:cubicBezTo>
                    <a:pt x="8688" y="12466"/>
                    <a:pt x="8027" y="10011"/>
                    <a:pt x="7461" y="7556"/>
                  </a:cubicBezTo>
                  <a:cubicBezTo>
                    <a:pt x="7272" y="6611"/>
                    <a:pt x="6139" y="5950"/>
                    <a:pt x="6705" y="4817"/>
                  </a:cubicBezTo>
                  <a:cubicBezTo>
                    <a:pt x="6233" y="4439"/>
                    <a:pt x="6516" y="4156"/>
                    <a:pt x="6894" y="3967"/>
                  </a:cubicBezTo>
                  <a:cubicBezTo>
                    <a:pt x="8594" y="2928"/>
                    <a:pt x="8688" y="1606"/>
                    <a:pt x="783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8"/>
            <p:cNvSpPr/>
            <p:nvPr/>
          </p:nvSpPr>
          <p:spPr>
            <a:xfrm>
              <a:off x="4440325" y="766950"/>
              <a:ext cx="613850" cy="436775"/>
            </a:xfrm>
            <a:custGeom>
              <a:rect b="b" l="l" r="r" t="t"/>
              <a:pathLst>
                <a:path extrusionOk="0" h="17471" w="24554">
                  <a:moveTo>
                    <a:pt x="7043" y="2399"/>
                  </a:moveTo>
                  <a:cubicBezTo>
                    <a:pt x="7506" y="2399"/>
                    <a:pt x="7890" y="2704"/>
                    <a:pt x="8406" y="2833"/>
                  </a:cubicBezTo>
                  <a:cubicBezTo>
                    <a:pt x="8035" y="2957"/>
                    <a:pt x="7736" y="3027"/>
                    <a:pt x="7454" y="3027"/>
                  </a:cubicBezTo>
                  <a:cubicBezTo>
                    <a:pt x="7090" y="3027"/>
                    <a:pt x="6754" y="2911"/>
                    <a:pt x="6328" y="2644"/>
                  </a:cubicBezTo>
                  <a:cubicBezTo>
                    <a:pt x="6597" y="2465"/>
                    <a:pt x="6829" y="2399"/>
                    <a:pt x="7043" y="2399"/>
                  </a:cubicBezTo>
                  <a:close/>
                  <a:moveTo>
                    <a:pt x="20930" y="12353"/>
                  </a:moveTo>
                  <a:cubicBezTo>
                    <a:pt x="21286" y="12353"/>
                    <a:pt x="21541" y="12484"/>
                    <a:pt x="21721" y="12843"/>
                  </a:cubicBezTo>
                  <a:cubicBezTo>
                    <a:pt x="21613" y="12879"/>
                    <a:pt x="21511" y="12895"/>
                    <a:pt x="21414" y="12895"/>
                  </a:cubicBezTo>
                  <a:cubicBezTo>
                    <a:pt x="21003" y="12895"/>
                    <a:pt x="20668" y="12618"/>
                    <a:pt x="20210" y="12466"/>
                  </a:cubicBezTo>
                  <a:cubicBezTo>
                    <a:pt x="20486" y="12397"/>
                    <a:pt x="20725" y="12353"/>
                    <a:pt x="20930" y="12353"/>
                  </a:cubicBezTo>
                  <a:close/>
                  <a:moveTo>
                    <a:pt x="8972" y="0"/>
                  </a:moveTo>
                  <a:cubicBezTo>
                    <a:pt x="8783" y="378"/>
                    <a:pt x="8500" y="661"/>
                    <a:pt x="8217" y="756"/>
                  </a:cubicBezTo>
                  <a:cubicBezTo>
                    <a:pt x="8043" y="860"/>
                    <a:pt x="7870" y="900"/>
                    <a:pt x="7696" y="900"/>
                  </a:cubicBezTo>
                  <a:cubicBezTo>
                    <a:pt x="7397" y="900"/>
                    <a:pt x="7099" y="781"/>
                    <a:pt x="6800" y="661"/>
                  </a:cubicBezTo>
                  <a:cubicBezTo>
                    <a:pt x="6535" y="573"/>
                    <a:pt x="6188" y="423"/>
                    <a:pt x="5970" y="423"/>
                  </a:cubicBezTo>
                  <a:cubicBezTo>
                    <a:pt x="5722" y="423"/>
                    <a:pt x="5642" y="618"/>
                    <a:pt x="6045" y="1322"/>
                  </a:cubicBezTo>
                  <a:cubicBezTo>
                    <a:pt x="6127" y="1568"/>
                    <a:pt x="5854" y="1813"/>
                    <a:pt x="5718" y="1813"/>
                  </a:cubicBezTo>
                  <a:cubicBezTo>
                    <a:pt x="5697" y="1813"/>
                    <a:pt x="5680" y="1807"/>
                    <a:pt x="5667" y="1795"/>
                  </a:cubicBezTo>
                  <a:cubicBezTo>
                    <a:pt x="4156" y="850"/>
                    <a:pt x="2267" y="1700"/>
                    <a:pt x="756" y="756"/>
                  </a:cubicBezTo>
                  <a:cubicBezTo>
                    <a:pt x="473" y="945"/>
                    <a:pt x="379" y="1228"/>
                    <a:pt x="379" y="1511"/>
                  </a:cubicBezTo>
                  <a:cubicBezTo>
                    <a:pt x="1134" y="2172"/>
                    <a:pt x="2267" y="1511"/>
                    <a:pt x="3023" y="2267"/>
                  </a:cubicBezTo>
                  <a:lnTo>
                    <a:pt x="5478" y="2267"/>
                  </a:lnTo>
                  <a:cubicBezTo>
                    <a:pt x="5478" y="2267"/>
                    <a:pt x="5573" y="2361"/>
                    <a:pt x="5573" y="2361"/>
                  </a:cubicBezTo>
                  <a:lnTo>
                    <a:pt x="5195" y="2644"/>
                  </a:lnTo>
                  <a:lnTo>
                    <a:pt x="5195" y="3400"/>
                  </a:lnTo>
                  <a:cubicBezTo>
                    <a:pt x="5486" y="3727"/>
                    <a:pt x="5833" y="3789"/>
                    <a:pt x="6193" y="3789"/>
                  </a:cubicBezTo>
                  <a:cubicBezTo>
                    <a:pt x="6407" y="3789"/>
                    <a:pt x="6626" y="3767"/>
                    <a:pt x="6841" y="3767"/>
                  </a:cubicBezTo>
                  <a:cubicBezTo>
                    <a:pt x="7201" y="3767"/>
                    <a:pt x="7548" y="3828"/>
                    <a:pt x="7839" y="4155"/>
                  </a:cubicBezTo>
                  <a:cubicBezTo>
                    <a:pt x="8042" y="4155"/>
                    <a:pt x="8255" y="4138"/>
                    <a:pt x="8468" y="4138"/>
                  </a:cubicBezTo>
                  <a:cubicBezTo>
                    <a:pt x="8947" y="4138"/>
                    <a:pt x="9430" y="4228"/>
                    <a:pt x="9822" y="4816"/>
                  </a:cubicBezTo>
                  <a:cubicBezTo>
                    <a:pt x="9067" y="4722"/>
                    <a:pt x="8406" y="4628"/>
                    <a:pt x="7839" y="4439"/>
                  </a:cubicBezTo>
                  <a:cubicBezTo>
                    <a:pt x="6800" y="4344"/>
                    <a:pt x="5856" y="4250"/>
                    <a:pt x="4817" y="4155"/>
                  </a:cubicBezTo>
                  <a:lnTo>
                    <a:pt x="4817" y="4533"/>
                  </a:lnTo>
                  <a:cubicBezTo>
                    <a:pt x="5100" y="4628"/>
                    <a:pt x="5478" y="4816"/>
                    <a:pt x="5195" y="5100"/>
                  </a:cubicBezTo>
                  <a:cubicBezTo>
                    <a:pt x="5083" y="5212"/>
                    <a:pt x="4942" y="5264"/>
                    <a:pt x="4789" y="5264"/>
                  </a:cubicBezTo>
                  <a:cubicBezTo>
                    <a:pt x="4554" y="5264"/>
                    <a:pt x="4290" y="5140"/>
                    <a:pt x="4062" y="4911"/>
                  </a:cubicBezTo>
                  <a:cubicBezTo>
                    <a:pt x="3811" y="5162"/>
                    <a:pt x="3535" y="5240"/>
                    <a:pt x="3247" y="5240"/>
                  </a:cubicBezTo>
                  <a:cubicBezTo>
                    <a:pt x="2772" y="5240"/>
                    <a:pt x="2263" y="5028"/>
                    <a:pt x="1775" y="5028"/>
                  </a:cubicBezTo>
                  <a:cubicBezTo>
                    <a:pt x="1555" y="5028"/>
                    <a:pt x="1340" y="5071"/>
                    <a:pt x="1134" y="5194"/>
                  </a:cubicBezTo>
                  <a:cubicBezTo>
                    <a:pt x="662" y="5761"/>
                    <a:pt x="95" y="6327"/>
                    <a:pt x="1" y="7083"/>
                  </a:cubicBezTo>
                  <a:cubicBezTo>
                    <a:pt x="492" y="7385"/>
                    <a:pt x="983" y="7491"/>
                    <a:pt x="1474" y="7491"/>
                  </a:cubicBezTo>
                  <a:cubicBezTo>
                    <a:pt x="2211" y="7491"/>
                    <a:pt x="2947" y="7253"/>
                    <a:pt x="3684" y="7083"/>
                  </a:cubicBezTo>
                  <a:cubicBezTo>
                    <a:pt x="4782" y="6754"/>
                    <a:pt x="5880" y="6594"/>
                    <a:pt x="6966" y="6594"/>
                  </a:cubicBezTo>
                  <a:cubicBezTo>
                    <a:pt x="8684" y="6594"/>
                    <a:pt x="10375" y="6992"/>
                    <a:pt x="11994" y="7744"/>
                  </a:cubicBezTo>
                  <a:cubicBezTo>
                    <a:pt x="16433" y="9727"/>
                    <a:pt x="19360" y="13504"/>
                    <a:pt x="21910" y="17471"/>
                  </a:cubicBezTo>
                  <a:cubicBezTo>
                    <a:pt x="22004" y="16999"/>
                    <a:pt x="21721" y="16432"/>
                    <a:pt x="22287" y="15960"/>
                  </a:cubicBezTo>
                  <a:cubicBezTo>
                    <a:pt x="22476" y="15771"/>
                    <a:pt x="22636" y="15700"/>
                    <a:pt x="22776" y="15700"/>
                  </a:cubicBezTo>
                  <a:cubicBezTo>
                    <a:pt x="23196" y="15700"/>
                    <a:pt x="23444" y="16337"/>
                    <a:pt x="23798" y="16337"/>
                  </a:cubicBezTo>
                  <a:lnTo>
                    <a:pt x="24554" y="16337"/>
                  </a:lnTo>
                  <a:cubicBezTo>
                    <a:pt x="24459" y="14543"/>
                    <a:pt x="23232" y="13316"/>
                    <a:pt x="22382" y="11993"/>
                  </a:cubicBezTo>
                  <a:cubicBezTo>
                    <a:pt x="20021" y="8405"/>
                    <a:pt x="17471" y="5005"/>
                    <a:pt x="13788" y="2644"/>
                  </a:cubicBezTo>
                  <a:lnTo>
                    <a:pt x="13788" y="2644"/>
                  </a:lnTo>
                  <a:cubicBezTo>
                    <a:pt x="14072" y="3211"/>
                    <a:pt x="14166" y="3589"/>
                    <a:pt x="13505" y="4061"/>
                  </a:cubicBezTo>
                  <a:cubicBezTo>
                    <a:pt x="12561" y="4722"/>
                    <a:pt x="12844" y="5572"/>
                    <a:pt x="13411" y="6327"/>
                  </a:cubicBezTo>
                  <a:cubicBezTo>
                    <a:pt x="14922" y="6705"/>
                    <a:pt x="16433" y="6800"/>
                    <a:pt x="17660" y="7933"/>
                  </a:cubicBezTo>
                  <a:cubicBezTo>
                    <a:pt x="16244" y="7461"/>
                    <a:pt x="14827" y="7083"/>
                    <a:pt x="13411" y="6705"/>
                  </a:cubicBezTo>
                  <a:cubicBezTo>
                    <a:pt x="13127" y="6611"/>
                    <a:pt x="12938" y="6611"/>
                    <a:pt x="12655" y="6516"/>
                  </a:cubicBezTo>
                  <a:cubicBezTo>
                    <a:pt x="11333" y="6044"/>
                    <a:pt x="12089" y="4439"/>
                    <a:pt x="11427" y="3967"/>
                  </a:cubicBezTo>
                  <a:cubicBezTo>
                    <a:pt x="10578" y="3306"/>
                    <a:pt x="9067" y="3494"/>
                    <a:pt x="9067" y="1795"/>
                  </a:cubicBezTo>
                  <a:lnTo>
                    <a:pt x="9067" y="1795"/>
                  </a:lnTo>
                  <a:cubicBezTo>
                    <a:pt x="10105" y="1983"/>
                    <a:pt x="11239" y="1606"/>
                    <a:pt x="11616" y="3022"/>
                  </a:cubicBezTo>
                  <a:cubicBezTo>
                    <a:pt x="11758" y="3447"/>
                    <a:pt x="12218" y="3500"/>
                    <a:pt x="12599" y="3500"/>
                  </a:cubicBezTo>
                  <a:cubicBezTo>
                    <a:pt x="12726" y="3500"/>
                    <a:pt x="12844" y="3494"/>
                    <a:pt x="12938" y="3494"/>
                  </a:cubicBezTo>
                  <a:cubicBezTo>
                    <a:pt x="13694" y="3400"/>
                    <a:pt x="13316" y="2644"/>
                    <a:pt x="13411" y="2267"/>
                  </a:cubicBezTo>
                  <a:cubicBezTo>
                    <a:pt x="12561" y="1417"/>
                    <a:pt x="11427" y="945"/>
                    <a:pt x="10389" y="378"/>
                  </a:cubicBezTo>
                  <a:lnTo>
                    <a:pt x="9822" y="1228"/>
                  </a:lnTo>
                  <a:cubicBezTo>
                    <a:pt x="9444" y="945"/>
                    <a:pt x="9350" y="472"/>
                    <a:pt x="9256" y="95"/>
                  </a:cubicBezTo>
                  <a:lnTo>
                    <a:pt x="8972" y="95"/>
                  </a:lnTo>
                  <a:lnTo>
                    <a:pt x="8972"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8"/>
            <p:cNvSpPr/>
            <p:nvPr/>
          </p:nvSpPr>
          <p:spPr>
            <a:xfrm>
              <a:off x="3680150" y="4348375"/>
              <a:ext cx="361225" cy="424875"/>
            </a:xfrm>
            <a:custGeom>
              <a:rect b="b" l="l" r="r" t="t"/>
              <a:pathLst>
                <a:path extrusionOk="0" h="16995" w="14449">
                  <a:moveTo>
                    <a:pt x="11332" y="9160"/>
                  </a:moveTo>
                  <a:lnTo>
                    <a:pt x="11332" y="9160"/>
                  </a:lnTo>
                  <a:cubicBezTo>
                    <a:pt x="11252" y="9328"/>
                    <a:pt x="11173" y="9488"/>
                    <a:pt x="11095" y="9641"/>
                  </a:cubicBezTo>
                  <a:lnTo>
                    <a:pt x="11095" y="9641"/>
                  </a:lnTo>
                  <a:cubicBezTo>
                    <a:pt x="11162" y="9725"/>
                    <a:pt x="11223" y="9812"/>
                    <a:pt x="11270" y="9903"/>
                  </a:cubicBezTo>
                  <a:lnTo>
                    <a:pt x="11270" y="9903"/>
                  </a:lnTo>
                  <a:cubicBezTo>
                    <a:pt x="11280" y="9672"/>
                    <a:pt x="11299" y="9424"/>
                    <a:pt x="11332" y="9160"/>
                  </a:cubicBezTo>
                  <a:close/>
                  <a:moveTo>
                    <a:pt x="11270" y="9903"/>
                  </a:moveTo>
                  <a:cubicBezTo>
                    <a:pt x="11260" y="10138"/>
                    <a:pt x="11259" y="10358"/>
                    <a:pt x="11262" y="10560"/>
                  </a:cubicBezTo>
                  <a:lnTo>
                    <a:pt x="11262" y="10560"/>
                  </a:lnTo>
                  <a:cubicBezTo>
                    <a:pt x="11414" y="10345"/>
                    <a:pt x="11382" y="10117"/>
                    <a:pt x="11270" y="9903"/>
                  </a:cubicBezTo>
                  <a:close/>
                  <a:moveTo>
                    <a:pt x="11262" y="10560"/>
                  </a:moveTo>
                  <a:lnTo>
                    <a:pt x="11262" y="10560"/>
                  </a:lnTo>
                  <a:cubicBezTo>
                    <a:pt x="11212" y="10630"/>
                    <a:pt x="11142" y="10699"/>
                    <a:pt x="11049" y="10766"/>
                  </a:cubicBezTo>
                  <a:cubicBezTo>
                    <a:pt x="11140" y="10812"/>
                    <a:pt x="11210" y="10835"/>
                    <a:pt x="11268" y="10847"/>
                  </a:cubicBezTo>
                  <a:lnTo>
                    <a:pt x="11268" y="10847"/>
                  </a:lnTo>
                  <a:cubicBezTo>
                    <a:pt x="11265" y="10756"/>
                    <a:pt x="11263" y="10660"/>
                    <a:pt x="11262" y="10560"/>
                  </a:cubicBezTo>
                  <a:close/>
                  <a:moveTo>
                    <a:pt x="6233" y="0"/>
                  </a:moveTo>
                  <a:cubicBezTo>
                    <a:pt x="4250" y="378"/>
                    <a:pt x="4911" y="2739"/>
                    <a:pt x="3683" y="3778"/>
                  </a:cubicBezTo>
                  <a:cubicBezTo>
                    <a:pt x="3645" y="3785"/>
                    <a:pt x="3607" y="3789"/>
                    <a:pt x="3569" y="3789"/>
                  </a:cubicBezTo>
                  <a:cubicBezTo>
                    <a:pt x="3268" y="3789"/>
                    <a:pt x="2937" y="3587"/>
                    <a:pt x="2620" y="3587"/>
                  </a:cubicBezTo>
                  <a:cubicBezTo>
                    <a:pt x="2466" y="3587"/>
                    <a:pt x="2315" y="3635"/>
                    <a:pt x="2172" y="3778"/>
                  </a:cubicBezTo>
                  <a:cubicBezTo>
                    <a:pt x="1794" y="5572"/>
                    <a:pt x="2361" y="7744"/>
                    <a:pt x="378" y="8972"/>
                  </a:cubicBezTo>
                  <a:lnTo>
                    <a:pt x="0" y="10010"/>
                  </a:lnTo>
                  <a:cubicBezTo>
                    <a:pt x="378" y="10010"/>
                    <a:pt x="850" y="10010"/>
                    <a:pt x="1039" y="10388"/>
                  </a:cubicBezTo>
                  <a:cubicBezTo>
                    <a:pt x="1511" y="10199"/>
                    <a:pt x="1606" y="9633"/>
                    <a:pt x="2172" y="9633"/>
                  </a:cubicBezTo>
                  <a:cubicBezTo>
                    <a:pt x="2550" y="9160"/>
                    <a:pt x="2833" y="8783"/>
                    <a:pt x="3400" y="8122"/>
                  </a:cubicBezTo>
                  <a:lnTo>
                    <a:pt x="3400" y="8122"/>
                  </a:lnTo>
                  <a:cubicBezTo>
                    <a:pt x="3400" y="8972"/>
                    <a:pt x="3116" y="9444"/>
                    <a:pt x="2550" y="9633"/>
                  </a:cubicBezTo>
                  <a:cubicBezTo>
                    <a:pt x="2644" y="10294"/>
                    <a:pt x="756" y="10577"/>
                    <a:pt x="2172" y="11521"/>
                  </a:cubicBezTo>
                  <a:cubicBezTo>
                    <a:pt x="2172" y="11238"/>
                    <a:pt x="2267" y="10955"/>
                    <a:pt x="2550" y="10766"/>
                  </a:cubicBezTo>
                  <a:cubicBezTo>
                    <a:pt x="2771" y="10435"/>
                    <a:pt x="2991" y="10072"/>
                    <a:pt x="3212" y="10072"/>
                  </a:cubicBezTo>
                  <a:cubicBezTo>
                    <a:pt x="3369" y="10072"/>
                    <a:pt x="3526" y="10255"/>
                    <a:pt x="3683" y="10766"/>
                  </a:cubicBezTo>
                  <a:cubicBezTo>
                    <a:pt x="3872" y="10860"/>
                    <a:pt x="4155" y="10955"/>
                    <a:pt x="4439" y="11144"/>
                  </a:cubicBezTo>
                  <a:cubicBezTo>
                    <a:pt x="4439" y="10766"/>
                    <a:pt x="4061" y="10294"/>
                    <a:pt x="4439" y="10199"/>
                  </a:cubicBezTo>
                  <a:cubicBezTo>
                    <a:pt x="4481" y="10192"/>
                    <a:pt x="4520" y="10189"/>
                    <a:pt x="4558" y="10189"/>
                  </a:cubicBezTo>
                  <a:cubicBezTo>
                    <a:pt x="5019" y="10189"/>
                    <a:pt x="5107" y="10707"/>
                    <a:pt x="5194" y="11144"/>
                  </a:cubicBezTo>
                  <a:cubicBezTo>
                    <a:pt x="5288" y="11238"/>
                    <a:pt x="5383" y="11427"/>
                    <a:pt x="5477" y="11521"/>
                  </a:cubicBezTo>
                  <a:cubicBezTo>
                    <a:pt x="5525" y="11502"/>
                    <a:pt x="5570" y="11494"/>
                    <a:pt x="5613" y="11494"/>
                  </a:cubicBezTo>
                  <a:cubicBezTo>
                    <a:pt x="5930" y="11494"/>
                    <a:pt x="6118" y="11957"/>
                    <a:pt x="6421" y="11957"/>
                  </a:cubicBezTo>
                  <a:cubicBezTo>
                    <a:pt x="6479" y="11957"/>
                    <a:pt x="6542" y="11940"/>
                    <a:pt x="6611" y="11899"/>
                  </a:cubicBezTo>
                  <a:cubicBezTo>
                    <a:pt x="6516" y="10860"/>
                    <a:pt x="5761" y="10294"/>
                    <a:pt x="5100" y="9633"/>
                  </a:cubicBezTo>
                  <a:cubicBezTo>
                    <a:pt x="4627" y="9444"/>
                    <a:pt x="4344" y="8972"/>
                    <a:pt x="4344" y="8216"/>
                  </a:cubicBezTo>
                  <a:lnTo>
                    <a:pt x="4344" y="8216"/>
                  </a:lnTo>
                  <a:lnTo>
                    <a:pt x="5477" y="9255"/>
                  </a:lnTo>
                  <a:cubicBezTo>
                    <a:pt x="6894" y="10010"/>
                    <a:pt x="7460" y="11332"/>
                    <a:pt x="8121" y="12655"/>
                  </a:cubicBezTo>
                  <a:cubicBezTo>
                    <a:pt x="8783" y="12182"/>
                    <a:pt x="8216" y="11616"/>
                    <a:pt x="8216" y="10860"/>
                  </a:cubicBezTo>
                  <a:lnTo>
                    <a:pt x="8216" y="10860"/>
                  </a:lnTo>
                  <a:cubicBezTo>
                    <a:pt x="8602" y="11407"/>
                    <a:pt x="8955" y="11658"/>
                    <a:pt x="9298" y="11658"/>
                  </a:cubicBezTo>
                  <a:cubicBezTo>
                    <a:pt x="9890" y="11658"/>
                    <a:pt x="10450" y="10909"/>
                    <a:pt x="11095" y="9641"/>
                  </a:cubicBezTo>
                  <a:lnTo>
                    <a:pt x="11095" y="9641"/>
                  </a:lnTo>
                  <a:cubicBezTo>
                    <a:pt x="10777" y="9247"/>
                    <a:pt x="10316" y="8947"/>
                    <a:pt x="10526" y="8947"/>
                  </a:cubicBezTo>
                  <a:cubicBezTo>
                    <a:pt x="10624" y="8947"/>
                    <a:pt x="10865" y="9011"/>
                    <a:pt x="11332" y="9160"/>
                  </a:cubicBezTo>
                  <a:cubicBezTo>
                    <a:pt x="11458" y="9035"/>
                    <a:pt x="11569" y="8979"/>
                    <a:pt x="11664" y="8979"/>
                  </a:cubicBezTo>
                  <a:cubicBezTo>
                    <a:pt x="11996" y="8979"/>
                    <a:pt x="12119" y="9674"/>
                    <a:pt x="11899" y="10483"/>
                  </a:cubicBezTo>
                  <a:cubicBezTo>
                    <a:pt x="11817" y="10646"/>
                    <a:pt x="11806" y="10879"/>
                    <a:pt x="11562" y="10879"/>
                  </a:cubicBezTo>
                  <a:cubicBezTo>
                    <a:pt x="11523" y="10879"/>
                    <a:pt x="11478" y="10873"/>
                    <a:pt x="11427" y="10860"/>
                  </a:cubicBezTo>
                  <a:cubicBezTo>
                    <a:pt x="11378" y="10860"/>
                    <a:pt x="11329" y="10860"/>
                    <a:pt x="11268" y="10847"/>
                  </a:cubicBezTo>
                  <a:lnTo>
                    <a:pt x="11268" y="10847"/>
                  </a:lnTo>
                  <a:cubicBezTo>
                    <a:pt x="11297" y="11956"/>
                    <a:pt x="11360" y="12493"/>
                    <a:pt x="10293" y="12560"/>
                  </a:cubicBezTo>
                  <a:cubicBezTo>
                    <a:pt x="10105" y="12560"/>
                    <a:pt x="10010" y="13882"/>
                    <a:pt x="9916" y="14732"/>
                  </a:cubicBezTo>
                  <a:cubicBezTo>
                    <a:pt x="9349" y="13788"/>
                    <a:pt x="8121" y="13788"/>
                    <a:pt x="8121" y="12655"/>
                  </a:cubicBezTo>
                  <a:lnTo>
                    <a:pt x="6988" y="11899"/>
                  </a:lnTo>
                  <a:cubicBezTo>
                    <a:pt x="6894" y="12466"/>
                    <a:pt x="6799" y="13032"/>
                    <a:pt x="6705" y="13788"/>
                  </a:cubicBezTo>
                  <a:cubicBezTo>
                    <a:pt x="5666" y="13221"/>
                    <a:pt x="5761" y="12277"/>
                    <a:pt x="5477" y="11521"/>
                  </a:cubicBezTo>
                  <a:cubicBezTo>
                    <a:pt x="4439" y="11710"/>
                    <a:pt x="5383" y="12371"/>
                    <a:pt x="5194" y="12843"/>
                  </a:cubicBezTo>
                  <a:cubicBezTo>
                    <a:pt x="5005" y="13032"/>
                    <a:pt x="5288" y="13410"/>
                    <a:pt x="4816" y="13410"/>
                  </a:cubicBezTo>
                  <a:cubicBezTo>
                    <a:pt x="4610" y="13410"/>
                    <a:pt x="4504" y="13010"/>
                    <a:pt x="4316" y="13010"/>
                  </a:cubicBezTo>
                  <a:cubicBezTo>
                    <a:pt x="4246" y="13010"/>
                    <a:pt x="4164" y="13067"/>
                    <a:pt x="4061" y="13221"/>
                  </a:cubicBezTo>
                  <a:cubicBezTo>
                    <a:pt x="3872" y="13504"/>
                    <a:pt x="4155" y="13882"/>
                    <a:pt x="4439" y="14166"/>
                  </a:cubicBezTo>
                  <a:cubicBezTo>
                    <a:pt x="5288" y="14921"/>
                    <a:pt x="6233" y="15676"/>
                    <a:pt x="6894" y="16621"/>
                  </a:cubicBezTo>
                  <a:cubicBezTo>
                    <a:pt x="7135" y="16902"/>
                    <a:pt x="7358" y="16995"/>
                    <a:pt x="7579" y="16995"/>
                  </a:cubicBezTo>
                  <a:cubicBezTo>
                    <a:pt x="7879" y="16995"/>
                    <a:pt x="8173" y="16824"/>
                    <a:pt x="8499" y="16715"/>
                  </a:cubicBezTo>
                  <a:cubicBezTo>
                    <a:pt x="11521" y="16715"/>
                    <a:pt x="12654" y="15676"/>
                    <a:pt x="13410" y="12938"/>
                  </a:cubicBezTo>
                  <a:cubicBezTo>
                    <a:pt x="14449" y="9066"/>
                    <a:pt x="12843" y="6233"/>
                    <a:pt x="9916" y="3872"/>
                  </a:cubicBezTo>
                  <a:cubicBezTo>
                    <a:pt x="9746" y="3702"/>
                    <a:pt x="9576" y="3566"/>
                    <a:pt x="9385" y="3566"/>
                  </a:cubicBezTo>
                  <a:cubicBezTo>
                    <a:pt x="9258" y="3566"/>
                    <a:pt x="9122" y="3627"/>
                    <a:pt x="8971" y="3778"/>
                  </a:cubicBezTo>
                  <a:cubicBezTo>
                    <a:pt x="8783" y="4061"/>
                    <a:pt x="8405" y="4344"/>
                    <a:pt x="8688" y="4722"/>
                  </a:cubicBezTo>
                  <a:cubicBezTo>
                    <a:pt x="8877" y="5005"/>
                    <a:pt x="9160" y="5194"/>
                    <a:pt x="9349" y="5383"/>
                  </a:cubicBezTo>
                  <a:cubicBezTo>
                    <a:pt x="10010" y="6233"/>
                    <a:pt x="9632" y="7838"/>
                    <a:pt x="8499" y="8499"/>
                  </a:cubicBezTo>
                  <a:cubicBezTo>
                    <a:pt x="8086" y="8762"/>
                    <a:pt x="7717" y="8906"/>
                    <a:pt x="7388" y="8906"/>
                  </a:cubicBezTo>
                  <a:cubicBezTo>
                    <a:pt x="6889" y="8906"/>
                    <a:pt x="6479" y="8578"/>
                    <a:pt x="6138" y="7838"/>
                  </a:cubicBezTo>
                  <a:cubicBezTo>
                    <a:pt x="5383" y="6044"/>
                    <a:pt x="5383" y="4061"/>
                    <a:pt x="6516" y="2550"/>
                  </a:cubicBezTo>
                  <a:cubicBezTo>
                    <a:pt x="6799" y="2078"/>
                    <a:pt x="7083" y="1606"/>
                    <a:pt x="7366" y="1134"/>
                  </a:cubicBezTo>
                  <a:cubicBezTo>
                    <a:pt x="6799" y="945"/>
                    <a:pt x="6422" y="661"/>
                    <a:pt x="62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8"/>
            <p:cNvSpPr/>
            <p:nvPr/>
          </p:nvSpPr>
          <p:spPr>
            <a:xfrm>
              <a:off x="4079125" y="655875"/>
              <a:ext cx="585525" cy="288150"/>
            </a:xfrm>
            <a:custGeom>
              <a:rect b="b" l="l" r="r" t="t"/>
              <a:pathLst>
                <a:path extrusionOk="0" h="11526" w="23421">
                  <a:moveTo>
                    <a:pt x="7577" y="1"/>
                  </a:moveTo>
                  <a:cubicBezTo>
                    <a:pt x="7413" y="1"/>
                    <a:pt x="7248" y="2"/>
                    <a:pt x="7083" y="5"/>
                  </a:cubicBezTo>
                  <a:lnTo>
                    <a:pt x="7083" y="383"/>
                  </a:lnTo>
                  <a:cubicBezTo>
                    <a:pt x="7461" y="383"/>
                    <a:pt x="7839" y="477"/>
                    <a:pt x="8688" y="477"/>
                  </a:cubicBezTo>
                  <a:cubicBezTo>
                    <a:pt x="8137" y="698"/>
                    <a:pt x="7746" y="1015"/>
                    <a:pt x="7479" y="1015"/>
                  </a:cubicBezTo>
                  <a:cubicBezTo>
                    <a:pt x="7289" y="1015"/>
                    <a:pt x="7162" y="854"/>
                    <a:pt x="7083" y="383"/>
                  </a:cubicBezTo>
                  <a:cubicBezTo>
                    <a:pt x="6611" y="477"/>
                    <a:pt x="6139" y="288"/>
                    <a:pt x="6044" y="855"/>
                  </a:cubicBezTo>
                  <a:cubicBezTo>
                    <a:pt x="5987" y="1114"/>
                    <a:pt x="6017" y="1189"/>
                    <a:pt x="6095" y="1189"/>
                  </a:cubicBezTo>
                  <a:cubicBezTo>
                    <a:pt x="6201" y="1189"/>
                    <a:pt x="6394" y="1052"/>
                    <a:pt x="6575" y="1052"/>
                  </a:cubicBezTo>
                  <a:cubicBezTo>
                    <a:pt x="6698" y="1052"/>
                    <a:pt x="6815" y="1115"/>
                    <a:pt x="6894" y="1327"/>
                  </a:cubicBezTo>
                  <a:cubicBezTo>
                    <a:pt x="6976" y="1612"/>
                    <a:pt x="7180" y="1686"/>
                    <a:pt x="7439" y="1686"/>
                  </a:cubicBezTo>
                  <a:cubicBezTo>
                    <a:pt x="7722" y="1686"/>
                    <a:pt x="8071" y="1597"/>
                    <a:pt x="8396" y="1597"/>
                  </a:cubicBezTo>
                  <a:cubicBezTo>
                    <a:pt x="8463" y="1597"/>
                    <a:pt x="8529" y="1601"/>
                    <a:pt x="8594" y="1610"/>
                  </a:cubicBezTo>
                  <a:cubicBezTo>
                    <a:pt x="8281" y="2236"/>
                    <a:pt x="7903" y="2603"/>
                    <a:pt x="7300" y="2603"/>
                  </a:cubicBezTo>
                  <a:cubicBezTo>
                    <a:pt x="7175" y="2603"/>
                    <a:pt x="7040" y="2587"/>
                    <a:pt x="6894" y="2555"/>
                  </a:cubicBezTo>
                  <a:cubicBezTo>
                    <a:pt x="6792" y="2527"/>
                    <a:pt x="6686" y="2515"/>
                    <a:pt x="6576" y="2515"/>
                  </a:cubicBezTo>
                  <a:cubicBezTo>
                    <a:pt x="6063" y="2515"/>
                    <a:pt x="5479" y="2766"/>
                    <a:pt x="4949" y="2766"/>
                  </a:cubicBezTo>
                  <a:cubicBezTo>
                    <a:pt x="4437" y="2766"/>
                    <a:pt x="3977" y="2532"/>
                    <a:pt x="3683" y="1610"/>
                  </a:cubicBezTo>
                  <a:cubicBezTo>
                    <a:pt x="3640" y="1435"/>
                    <a:pt x="3494" y="1361"/>
                    <a:pt x="3312" y="1361"/>
                  </a:cubicBezTo>
                  <a:cubicBezTo>
                    <a:pt x="3103" y="1361"/>
                    <a:pt x="2847" y="1459"/>
                    <a:pt x="2645" y="1610"/>
                  </a:cubicBezTo>
                  <a:cubicBezTo>
                    <a:pt x="2330" y="1862"/>
                    <a:pt x="2015" y="2072"/>
                    <a:pt x="1672" y="2072"/>
                  </a:cubicBezTo>
                  <a:cubicBezTo>
                    <a:pt x="1501" y="2072"/>
                    <a:pt x="1323" y="2019"/>
                    <a:pt x="1134" y="1894"/>
                  </a:cubicBezTo>
                  <a:cubicBezTo>
                    <a:pt x="756" y="1988"/>
                    <a:pt x="378" y="2082"/>
                    <a:pt x="1" y="2271"/>
                  </a:cubicBezTo>
                  <a:cubicBezTo>
                    <a:pt x="319" y="2771"/>
                    <a:pt x="790" y="2921"/>
                    <a:pt x="1235" y="2921"/>
                  </a:cubicBezTo>
                  <a:cubicBezTo>
                    <a:pt x="1715" y="2921"/>
                    <a:pt x="2165" y="2747"/>
                    <a:pt x="2361" y="2649"/>
                  </a:cubicBezTo>
                  <a:cubicBezTo>
                    <a:pt x="2826" y="2307"/>
                    <a:pt x="3138" y="2173"/>
                    <a:pt x="3353" y="2173"/>
                  </a:cubicBezTo>
                  <a:cubicBezTo>
                    <a:pt x="3968" y="2173"/>
                    <a:pt x="3781" y="3268"/>
                    <a:pt x="4061" y="3688"/>
                  </a:cubicBezTo>
                  <a:cubicBezTo>
                    <a:pt x="4214" y="3749"/>
                    <a:pt x="4370" y="3773"/>
                    <a:pt x="4528" y="3773"/>
                  </a:cubicBezTo>
                  <a:cubicBezTo>
                    <a:pt x="5095" y="3773"/>
                    <a:pt x="5683" y="3462"/>
                    <a:pt x="6256" y="3462"/>
                  </a:cubicBezTo>
                  <a:cubicBezTo>
                    <a:pt x="6504" y="3462"/>
                    <a:pt x="6750" y="3520"/>
                    <a:pt x="6989" y="3688"/>
                  </a:cubicBezTo>
                  <a:cubicBezTo>
                    <a:pt x="7083" y="4254"/>
                    <a:pt x="7272" y="4443"/>
                    <a:pt x="7744" y="4443"/>
                  </a:cubicBezTo>
                  <a:cubicBezTo>
                    <a:pt x="8500" y="4443"/>
                    <a:pt x="9213" y="4485"/>
                    <a:pt x="9913" y="4485"/>
                  </a:cubicBezTo>
                  <a:cubicBezTo>
                    <a:pt x="10262" y="4485"/>
                    <a:pt x="10609" y="4475"/>
                    <a:pt x="10955" y="4443"/>
                  </a:cubicBezTo>
                  <a:cubicBezTo>
                    <a:pt x="11026" y="4443"/>
                    <a:pt x="11114" y="4449"/>
                    <a:pt x="11203" y="4449"/>
                  </a:cubicBezTo>
                  <a:cubicBezTo>
                    <a:pt x="11468" y="4449"/>
                    <a:pt x="11734" y="4396"/>
                    <a:pt x="11521" y="3971"/>
                  </a:cubicBezTo>
                  <a:cubicBezTo>
                    <a:pt x="11521" y="3782"/>
                    <a:pt x="11049" y="3782"/>
                    <a:pt x="10766" y="3688"/>
                  </a:cubicBezTo>
                  <a:lnTo>
                    <a:pt x="7839" y="3688"/>
                  </a:lnTo>
                  <a:lnTo>
                    <a:pt x="7839" y="3405"/>
                  </a:lnTo>
                  <a:lnTo>
                    <a:pt x="10766" y="3405"/>
                  </a:lnTo>
                  <a:cubicBezTo>
                    <a:pt x="10932" y="3333"/>
                    <a:pt x="11079" y="3302"/>
                    <a:pt x="11211" y="3302"/>
                  </a:cubicBezTo>
                  <a:cubicBezTo>
                    <a:pt x="12082" y="3302"/>
                    <a:pt x="12313" y="4645"/>
                    <a:pt x="13249" y="4645"/>
                  </a:cubicBezTo>
                  <a:cubicBezTo>
                    <a:pt x="13300" y="4645"/>
                    <a:pt x="13354" y="4641"/>
                    <a:pt x="13410" y="4632"/>
                  </a:cubicBezTo>
                  <a:lnTo>
                    <a:pt x="13410" y="4632"/>
                  </a:lnTo>
                  <a:cubicBezTo>
                    <a:pt x="12632" y="4904"/>
                    <a:pt x="11855" y="4984"/>
                    <a:pt x="11077" y="4984"/>
                  </a:cubicBezTo>
                  <a:cubicBezTo>
                    <a:pt x="9966" y="4984"/>
                    <a:pt x="8855" y="4821"/>
                    <a:pt x="7744" y="4821"/>
                  </a:cubicBezTo>
                  <a:cubicBezTo>
                    <a:pt x="7839" y="5104"/>
                    <a:pt x="8122" y="5388"/>
                    <a:pt x="8027" y="5482"/>
                  </a:cubicBezTo>
                  <a:cubicBezTo>
                    <a:pt x="7966" y="5666"/>
                    <a:pt x="7895" y="5731"/>
                    <a:pt x="7820" y="5731"/>
                  </a:cubicBezTo>
                  <a:cubicBezTo>
                    <a:pt x="7665" y="5731"/>
                    <a:pt x="7494" y="5451"/>
                    <a:pt x="7366" y="5388"/>
                  </a:cubicBezTo>
                  <a:cubicBezTo>
                    <a:pt x="6989" y="5388"/>
                    <a:pt x="6611" y="5293"/>
                    <a:pt x="6328" y="5199"/>
                  </a:cubicBezTo>
                  <a:cubicBezTo>
                    <a:pt x="5572" y="5293"/>
                    <a:pt x="5572" y="5860"/>
                    <a:pt x="5572" y="6332"/>
                  </a:cubicBezTo>
                  <a:cubicBezTo>
                    <a:pt x="6233" y="6993"/>
                    <a:pt x="7178" y="7087"/>
                    <a:pt x="8027" y="7371"/>
                  </a:cubicBezTo>
                  <a:cubicBezTo>
                    <a:pt x="9349" y="7749"/>
                    <a:pt x="11049" y="7560"/>
                    <a:pt x="11616" y="9165"/>
                  </a:cubicBezTo>
                  <a:cubicBezTo>
                    <a:pt x="12088" y="10582"/>
                    <a:pt x="13316" y="11054"/>
                    <a:pt x="14449" y="11526"/>
                  </a:cubicBezTo>
                  <a:cubicBezTo>
                    <a:pt x="14543" y="10770"/>
                    <a:pt x="15110" y="10204"/>
                    <a:pt x="15582" y="9637"/>
                  </a:cubicBezTo>
                  <a:cubicBezTo>
                    <a:pt x="14921" y="9165"/>
                    <a:pt x="13882" y="9543"/>
                    <a:pt x="13221" y="8598"/>
                  </a:cubicBezTo>
                  <a:lnTo>
                    <a:pt x="13221" y="8598"/>
                  </a:lnTo>
                  <a:cubicBezTo>
                    <a:pt x="15110" y="8882"/>
                    <a:pt x="16904" y="8504"/>
                    <a:pt x="18604" y="9259"/>
                  </a:cubicBezTo>
                  <a:cubicBezTo>
                    <a:pt x="18887" y="9259"/>
                    <a:pt x="19171" y="9259"/>
                    <a:pt x="19265" y="8976"/>
                  </a:cubicBezTo>
                  <a:lnTo>
                    <a:pt x="19265" y="8598"/>
                  </a:lnTo>
                  <a:cubicBezTo>
                    <a:pt x="18840" y="8173"/>
                    <a:pt x="18344" y="8150"/>
                    <a:pt x="17790" y="8150"/>
                  </a:cubicBezTo>
                  <a:cubicBezTo>
                    <a:pt x="17720" y="8150"/>
                    <a:pt x="17650" y="8150"/>
                    <a:pt x="17579" y="8150"/>
                  </a:cubicBezTo>
                  <a:cubicBezTo>
                    <a:pt x="17081" y="8150"/>
                    <a:pt x="16538" y="8132"/>
                    <a:pt x="15960" y="7843"/>
                  </a:cubicBezTo>
                  <a:lnTo>
                    <a:pt x="19643" y="7843"/>
                  </a:lnTo>
                  <a:lnTo>
                    <a:pt x="19643" y="7087"/>
                  </a:lnTo>
                  <a:cubicBezTo>
                    <a:pt x="19560" y="7076"/>
                    <a:pt x="19475" y="7071"/>
                    <a:pt x="19387" y="7071"/>
                  </a:cubicBezTo>
                  <a:cubicBezTo>
                    <a:pt x="19123" y="7071"/>
                    <a:pt x="18840" y="7111"/>
                    <a:pt x="18557" y="7111"/>
                  </a:cubicBezTo>
                  <a:cubicBezTo>
                    <a:pt x="18179" y="7111"/>
                    <a:pt x="17801" y="7040"/>
                    <a:pt x="17471" y="6710"/>
                  </a:cubicBezTo>
                  <a:cubicBezTo>
                    <a:pt x="16621" y="6804"/>
                    <a:pt x="15865" y="6993"/>
                    <a:pt x="15110" y="7087"/>
                  </a:cubicBezTo>
                  <a:cubicBezTo>
                    <a:pt x="14959" y="7087"/>
                    <a:pt x="14762" y="7118"/>
                    <a:pt x="14575" y="7118"/>
                  </a:cubicBezTo>
                  <a:cubicBezTo>
                    <a:pt x="14294" y="7118"/>
                    <a:pt x="14033" y="7050"/>
                    <a:pt x="13977" y="6710"/>
                  </a:cubicBezTo>
                  <a:cubicBezTo>
                    <a:pt x="13882" y="6238"/>
                    <a:pt x="14449" y="6238"/>
                    <a:pt x="14827" y="5954"/>
                  </a:cubicBezTo>
                  <a:cubicBezTo>
                    <a:pt x="14827" y="5671"/>
                    <a:pt x="14921" y="5388"/>
                    <a:pt x="15204" y="5199"/>
                  </a:cubicBezTo>
                  <a:cubicBezTo>
                    <a:pt x="15393" y="4191"/>
                    <a:pt x="16044" y="3982"/>
                    <a:pt x="16708" y="3982"/>
                  </a:cubicBezTo>
                  <a:cubicBezTo>
                    <a:pt x="17041" y="3982"/>
                    <a:pt x="17376" y="4034"/>
                    <a:pt x="17660" y="4066"/>
                  </a:cubicBezTo>
                  <a:cubicBezTo>
                    <a:pt x="18321" y="4160"/>
                    <a:pt x="17754" y="4632"/>
                    <a:pt x="17471" y="4821"/>
                  </a:cubicBezTo>
                  <a:cubicBezTo>
                    <a:pt x="17609" y="5098"/>
                    <a:pt x="17899" y="5273"/>
                    <a:pt x="18156" y="5273"/>
                  </a:cubicBezTo>
                  <a:cubicBezTo>
                    <a:pt x="18250" y="5273"/>
                    <a:pt x="18339" y="5249"/>
                    <a:pt x="18415" y="5199"/>
                  </a:cubicBezTo>
                  <a:cubicBezTo>
                    <a:pt x="19006" y="4529"/>
                    <a:pt x="19598" y="4286"/>
                    <a:pt x="20189" y="4286"/>
                  </a:cubicBezTo>
                  <a:cubicBezTo>
                    <a:pt x="21014" y="4286"/>
                    <a:pt x="21839" y="4759"/>
                    <a:pt x="22665" y="5199"/>
                  </a:cubicBezTo>
                  <a:cubicBezTo>
                    <a:pt x="22948" y="5104"/>
                    <a:pt x="23231" y="4821"/>
                    <a:pt x="23420" y="4538"/>
                  </a:cubicBezTo>
                  <a:lnTo>
                    <a:pt x="23420" y="4443"/>
                  </a:lnTo>
                  <a:cubicBezTo>
                    <a:pt x="23231" y="4254"/>
                    <a:pt x="23042" y="3971"/>
                    <a:pt x="22759" y="3782"/>
                  </a:cubicBezTo>
                  <a:cubicBezTo>
                    <a:pt x="17994" y="1491"/>
                    <a:pt x="12962" y="1"/>
                    <a:pt x="757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8"/>
            <p:cNvSpPr/>
            <p:nvPr/>
          </p:nvSpPr>
          <p:spPr>
            <a:xfrm>
              <a:off x="1593150" y="2761875"/>
              <a:ext cx="271525" cy="589650"/>
            </a:xfrm>
            <a:custGeom>
              <a:rect b="b" l="l" r="r" t="t"/>
              <a:pathLst>
                <a:path extrusionOk="0" h="23586" w="10861">
                  <a:moveTo>
                    <a:pt x="4675" y="10539"/>
                  </a:moveTo>
                  <a:cubicBezTo>
                    <a:pt x="4783" y="10539"/>
                    <a:pt x="4894" y="10599"/>
                    <a:pt x="5005" y="10766"/>
                  </a:cubicBezTo>
                  <a:cubicBezTo>
                    <a:pt x="5194" y="11238"/>
                    <a:pt x="5761" y="11805"/>
                    <a:pt x="5005" y="12277"/>
                  </a:cubicBezTo>
                  <a:cubicBezTo>
                    <a:pt x="4204" y="12811"/>
                    <a:pt x="3571" y="13513"/>
                    <a:pt x="2473" y="13513"/>
                  </a:cubicBezTo>
                  <a:cubicBezTo>
                    <a:pt x="2406" y="13513"/>
                    <a:pt x="2337" y="13510"/>
                    <a:pt x="2267" y="13505"/>
                  </a:cubicBezTo>
                  <a:cubicBezTo>
                    <a:pt x="3211" y="12843"/>
                    <a:pt x="2644" y="11238"/>
                    <a:pt x="3966" y="10955"/>
                  </a:cubicBezTo>
                  <a:cubicBezTo>
                    <a:pt x="4167" y="10888"/>
                    <a:pt x="4414" y="10539"/>
                    <a:pt x="4675" y="10539"/>
                  </a:cubicBezTo>
                  <a:close/>
                  <a:moveTo>
                    <a:pt x="3305" y="15677"/>
                  </a:moveTo>
                  <a:cubicBezTo>
                    <a:pt x="3211" y="16432"/>
                    <a:pt x="2739" y="16338"/>
                    <a:pt x="2078" y="16526"/>
                  </a:cubicBezTo>
                  <a:cubicBezTo>
                    <a:pt x="2361" y="15865"/>
                    <a:pt x="2833" y="15771"/>
                    <a:pt x="3305" y="15677"/>
                  </a:cubicBezTo>
                  <a:close/>
                  <a:moveTo>
                    <a:pt x="5658" y="14241"/>
                  </a:moveTo>
                  <a:cubicBezTo>
                    <a:pt x="5700" y="14241"/>
                    <a:pt x="5735" y="14247"/>
                    <a:pt x="5761" y="14260"/>
                  </a:cubicBezTo>
                  <a:cubicBezTo>
                    <a:pt x="6138" y="14449"/>
                    <a:pt x="6516" y="14732"/>
                    <a:pt x="7083" y="15110"/>
                  </a:cubicBezTo>
                  <a:lnTo>
                    <a:pt x="5100" y="15960"/>
                  </a:lnTo>
                  <a:cubicBezTo>
                    <a:pt x="4853" y="16371"/>
                    <a:pt x="4606" y="16639"/>
                    <a:pt x="4172" y="16639"/>
                  </a:cubicBezTo>
                  <a:cubicBezTo>
                    <a:pt x="4108" y="16639"/>
                    <a:pt x="4040" y="16633"/>
                    <a:pt x="3966" y="16621"/>
                  </a:cubicBezTo>
                  <a:cubicBezTo>
                    <a:pt x="3872" y="16054"/>
                    <a:pt x="4439" y="16149"/>
                    <a:pt x="4722" y="15960"/>
                  </a:cubicBezTo>
                  <a:cubicBezTo>
                    <a:pt x="4533" y="15488"/>
                    <a:pt x="6233" y="15677"/>
                    <a:pt x="5194" y="14732"/>
                  </a:cubicBezTo>
                  <a:cubicBezTo>
                    <a:pt x="4867" y="14487"/>
                    <a:pt x="5390" y="14241"/>
                    <a:pt x="5658" y="14241"/>
                  </a:cubicBezTo>
                  <a:close/>
                  <a:moveTo>
                    <a:pt x="7777" y="17098"/>
                  </a:moveTo>
                  <a:cubicBezTo>
                    <a:pt x="7880" y="17098"/>
                    <a:pt x="7994" y="17124"/>
                    <a:pt x="8122" y="17187"/>
                  </a:cubicBezTo>
                  <a:cubicBezTo>
                    <a:pt x="7838" y="17754"/>
                    <a:pt x="7366" y="17754"/>
                    <a:pt x="6894" y="17849"/>
                  </a:cubicBezTo>
                  <a:cubicBezTo>
                    <a:pt x="6611" y="18510"/>
                    <a:pt x="6044" y="18604"/>
                    <a:pt x="5383" y="18604"/>
                  </a:cubicBezTo>
                  <a:cubicBezTo>
                    <a:pt x="5666" y="17943"/>
                    <a:pt x="6327" y="17754"/>
                    <a:pt x="6894" y="17471"/>
                  </a:cubicBezTo>
                  <a:cubicBezTo>
                    <a:pt x="7186" y="17398"/>
                    <a:pt x="7422" y="17098"/>
                    <a:pt x="7777" y="17098"/>
                  </a:cubicBezTo>
                  <a:close/>
                  <a:moveTo>
                    <a:pt x="6611" y="16621"/>
                  </a:moveTo>
                  <a:lnTo>
                    <a:pt x="6611" y="16621"/>
                  </a:lnTo>
                  <a:cubicBezTo>
                    <a:pt x="5666" y="17282"/>
                    <a:pt x="4628" y="17849"/>
                    <a:pt x="3683" y="18510"/>
                  </a:cubicBezTo>
                  <a:cubicBezTo>
                    <a:pt x="3305" y="18793"/>
                    <a:pt x="2550" y="18887"/>
                    <a:pt x="3211" y="19643"/>
                  </a:cubicBezTo>
                  <a:cubicBezTo>
                    <a:pt x="3778" y="19076"/>
                    <a:pt x="4533" y="18698"/>
                    <a:pt x="5383" y="18604"/>
                  </a:cubicBezTo>
                  <a:lnTo>
                    <a:pt x="5383" y="18604"/>
                  </a:lnTo>
                  <a:cubicBezTo>
                    <a:pt x="4911" y="19454"/>
                    <a:pt x="4155" y="19643"/>
                    <a:pt x="3211" y="19643"/>
                  </a:cubicBezTo>
                  <a:cubicBezTo>
                    <a:pt x="3034" y="19850"/>
                    <a:pt x="2903" y="19927"/>
                    <a:pt x="2798" y="19927"/>
                  </a:cubicBezTo>
                  <a:cubicBezTo>
                    <a:pt x="2567" y="19927"/>
                    <a:pt x="2461" y="19554"/>
                    <a:pt x="2267" y="19359"/>
                  </a:cubicBezTo>
                  <a:cubicBezTo>
                    <a:pt x="1983" y="18887"/>
                    <a:pt x="2267" y="18415"/>
                    <a:pt x="2644" y="18226"/>
                  </a:cubicBezTo>
                  <a:cubicBezTo>
                    <a:pt x="3872" y="17565"/>
                    <a:pt x="5194" y="16904"/>
                    <a:pt x="6611" y="16621"/>
                  </a:cubicBezTo>
                  <a:close/>
                  <a:moveTo>
                    <a:pt x="6138" y="0"/>
                  </a:moveTo>
                  <a:cubicBezTo>
                    <a:pt x="5750" y="234"/>
                    <a:pt x="5361" y="403"/>
                    <a:pt x="4973" y="403"/>
                  </a:cubicBezTo>
                  <a:cubicBezTo>
                    <a:pt x="4889" y="403"/>
                    <a:pt x="4806" y="395"/>
                    <a:pt x="4722" y="378"/>
                  </a:cubicBezTo>
                  <a:lnTo>
                    <a:pt x="4722" y="756"/>
                  </a:lnTo>
                  <a:cubicBezTo>
                    <a:pt x="5761" y="1889"/>
                    <a:pt x="5761" y="1984"/>
                    <a:pt x="4250" y="3400"/>
                  </a:cubicBezTo>
                  <a:lnTo>
                    <a:pt x="4250" y="4061"/>
                  </a:lnTo>
                  <a:cubicBezTo>
                    <a:pt x="3683" y="5005"/>
                    <a:pt x="3211" y="5855"/>
                    <a:pt x="1889" y="5950"/>
                  </a:cubicBezTo>
                  <a:cubicBezTo>
                    <a:pt x="661" y="6044"/>
                    <a:pt x="1606" y="7177"/>
                    <a:pt x="1322" y="7933"/>
                  </a:cubicBezTo>
                  <a:cubicBezTo>
                    <a:pt x="1889" y="7555"/>
                    <a:pt x="1606" y="7083"/>
                    <a:pt x="1700" y="6800"/>
                  </a:cubicBezTo>
                  <a:cubicBezTo>
                    <a:pt x="1807" y="6657"/>
                    <a:pt x="1941" y="6609"/>
                    <a:pt x="2066" y="6609"/>
                  </a:cubicBezTo>
                  <a:cubicBezTo>
                    <a:pt x="2272" y="6609"/>
                    <a:pt x="2456" y="6741"/>
                    <a:pt x="2456" y="6800"/>
                  </a:cubicBezTo>
                  <a:cubicBezTo>
                    <a:pt x="2078" y="7461"/>
                    <a:pt x="2267" y="8216"/>
                    <a:pt x="1983" y="8877"/>
                  </a:cubicBezTo>
                  <a:cubicBezTo>
                    <a:pt x="1895" y="9024"/>
                    <a:pt x="1771" y="9070"/>
                    <a:pt x="1627" y="9070"/>
                  </a:cubicBezTo>
                  <a:cubicBezTo>
                    <a:pt x="1378" y="9070"/>
                    <a:pt x="1072" y="8932"/>
                    <a:pt x="794" y="8932"/>
                  </a:cubicBezTo>
                  <a:cubicBezTo>
                    <a:pt x="715" y="8932"/>
                    <a:pt x="639" y="8943"/>
                    <a:pt x="567" y="8972"/>
                  </a:cubicBezTo>
                  <a:cubicBezTo>
                    <a:pt x="661" y="11899"/>
                    <a:pt x="0" y="14827"/>
                    <a:pt x="945" y="17754"/>
                  </a:cubicBezTo>
                  <a:cubicBezTo>
                    <a:pt x="1322" y="19076"/>
                    <a:pt x="850" y="20587"/>
                    <a:pt x="1322" y="21909"/>
                  </a:cubicBezTo>
                  <a:cubicBezTo>
                    <a:pt x="1686" y="21849"/>
                    <a:pt x="2011" y="21593"/>
                    <a:pt x="2372" y="21593"/>
                  </a:cubicBezTo>
                  <a:cubicBezTo>
                    <a:pt x="2573" y="21593"/>
                    <a:pt x="2786" y="21673"/>
                    <a:pt x="3022" y="21909"/>
                  </a:cubicBezTo>
                  <a:cubicBezTo>
                    <a:pt x="3144" y="22031"/>
                    <a:pt x="3246" y="22084"/>
                    <a:pt x="3316" y="22084"/>
                  </a:cubicBezTo>
                  <a:cubicBezTo>
                    <a:pt x="3463" y="22084"/>
                    <a:pt x="3467" y="21851"/>
                    <a:pt x="3211" y="21531"/>
                  </a:cubicBezTo>
                  <a:cubicBezTo>
                    <a:pt x="2739" y="21248"/>
                    <a:pt x="2833" y="20776"/>
                    <a:pt x="3211" y="20682"/>
                  </a:cubicBezTo>
                  <a:cubicBezTo>
                    <a:pt x="5005" y="19926"/>
                    <a:pt x="6705" y="19265"/>
                    <a:pt x="8310" y="18321"/>
                  </a:cubicBezTo>
                  <a:cubicBezTo>
                    <a:pt x="8390" y="18268"/>
                    <a:pt x="8476" y="18245"/>
                    <a:pt x="8564" y="18245"/>
                  </a:cubicBezTo>
                  <a:cubicBezTo>
                    <a:pt x="8790" y="18245"/>
                    <a:pt x="9024" y="18400"/>
                    <a:pt x="9160" y="18604"/>
                  </a:cubicBezTo>
                  <a:cubicBezTo>
                    <a:pt x="10010" y="20209"/>
                    <a:pt x="9916" y="21531"/>
                    <a:pt x="8216" y="22570"/>
                  </a:cubicBezTo>
                  <a:cubicBezTo>
                    <a:pt x="7838" y="22759"/>
                    <a:pt x="7555" y="23042"/>
                    <a:pt x="8027" y="23420"/>
                  </a:cubicBezTo>
                  <a:cubicBezTo>
                    <a:pt x="8328" y="23520"/>
                    <a:pt x="8593" y="23585"/>
                    <a:pt x="8831" y="23585"/>
                  </a:cubicBezTo>
                  <a:cubicBezTo>
                    <a:pt x="9266" y="23585"/>
                    <a:pt x="9611" y="23369"/>
                    <a:pt x="9916" y="22759"/>
                  </a:cubicBezTo>
                  <a:cubicBezTo>
                    <a:pt x="10860" y="20776"/>
                    <a:pt x="10388" y="18982"/>
                    <a:pt x="9916" y="17187"/>
                  </a:cubicBezTo>
                  <a:cubicBezTo>
                    <a:pt x="9160" y="14260"/>
                    <a:pt x="7083" y="11994"/>
                    <a:pt x="6044" y="9255"/>
                  </a:cubicBezTo>
                  <a:cubicBezTo>
                    <a:pt x="5666" y="8311"/>
                    <a:pt x="6516" y="6894"/>
                    <a:pt x="5100" y="6328"/>
                  </a:cubicBezTo>
                  <a:cubicBezTo>
                    <a:pt x="5005" y="6328"/>
                    <a:pt x="4900" y="6331"/>
                    <a:pt x="4792" y="6331"/>
                  </a:cubicBezTo>
                  <a:cubicBezTo>
                    <a:pt x="4363" y="6331"/>
                    <a:pt x="3910" y="6271"/>
                    <a:pt x="4061" y="5666"/>
                  </a:cubicBezTo>
                  <a:cubicBezTo>
                    <a:pt x="4096" y="5423"/>
                    <a:pt x="4195" y="5346"/>
                    <a:pt x="4325" y="5346"/>
                  </a:cubicBezTo>
                  <a:cubicBezTo>
                    <a:pt x="4547" y="5346"/>
                    <a:pt x="4861" y="5572"/>
                    <a:pt x="5100" y="5572"/>
                  </a:cubicBezTo>
                  <a:cubicBezTo>
                    <a:pt x="5383" y="5572"/>
                    <a:pt x="5761" y="5478"/>
                    <a:pt x="5666" y="5100"/>
                  </a:cubicBezTo>
                  <a:cubicBezTo>
                    <a:pt x="5477" y="3400"/>
                    <a:pt x="6327" y="1795"/>
                    <a:pt x="613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8"/>
            <p:cNvSpPr/>
            <p:nvPr/>
          </p:nvSpPr>
          <p:spPr>
            <a:xfrm>
              <a:off x="3651800" y="1305300"/>
              <a:ext cx="264450" cy="352975"/>
            </a:xfrm>
            <a:custGeom>
              <a:rect b="b" l="l" r="r" t="t"/>
              <a:pathLst>
                <a:path extrusionOk="0" h="14119" w="10578">
                  <a:moveTo>
                    <a:pt x="6989" y="2736"/>
                  </a:moveTo>
                  <a:lnTo>
                    <a:pt x="6989" y="2925"/>
                  </a:lnTo>
                  <a:lnTo>
                    <a:pt x="2928" y="2925"/>
                  </a:lnTo>
                  <a:lnTo>
                    <a:pt x="2928" y="2736"/>
                  </a:lnTo>
                  <a:close/>
                  <a:moveTo>
                    <a:pt x="2518" y="3893"/>
                  </a:moveTo>
                  <a:cubicBezTo>
                    <a:pt x="2873" y="3893"/>
                    <a:pt x="3226" y="4018"/>
                    <a:pt x="3684" y="4247"/>
                  </a:cubicBezTo>
                  <a:cubicBezTo>
                    <a:pt x="3327" y="4381"/>
                    <a:pt x="3034" y="4472"/>
                    <a:pt x="2754" y="4472"/>
                  </a:cubicBezTo>
                  <a:cubicBezTo>
                    <a:pt x="2441" y="4472"/>
                    <a:pt x="2144" y="4357"/>
                    <a:pt x="1795" y="4058"/>
                  </a:cubicBezTo>
                  <a:cubicBezTo>
                    <a:pt x="2056" y="3946"/>
                    <a:pt x="2287" y="3893"/>
                    <a:pt x="2518" y="3893"/>
                  </a:cubicBezTo>
                  <a:close/>
                  <a:moveTo>
                    <a:pt x="2267" y="8591"/>
                  </a:moveTo>
                  <a:cubicBezTo>
                    <a:pt x="2551" y="8591"/>
                    <a:pt x="3212" y="8591"/>
                    <a:pt x="3212" y="8685"/>
                  </a:cubicBezTo>
                  <a:cubicBezTo>
                    <a:pt x="3259" y="8921"/>
                    <a:pt x="3164" y="8969"/>
                    <a:pt x="3035" y="8969"/>
                  </a:cubicBezTo>
                  <a:cubicBezTo>
                    <a:pt x="2948" y="8969"/>
                    <a:pt x="2846" y="8948"/>
                    <a:pt x="2759" y="8948"/>
                  </a:cubicBezTo>
                  <a:cubicBezTo>
                    <a:pt x="2716" y="8948"/>
                    <a:pt x="2677" y="8953"/>
                    <a:pt x="2645" y="8969"/>
                  </a:cubicBezTo>
                  <a:cubicBezTo>
                    <a:pt x="2551" y="8969"/>
                    <a:pt x="2362" y="8874"/>
                    <a:pt x="2173" y="8780"/>
                  </a:cubicBezTo>
                  <a:lnTo>
                    <a:pt x="2267" y="8591"/>
                  </a:lnTo>
                  <a:close/>
                  <a:moveTo>
                    <a:pt x="7745" y="5286"/>
                  </a:moveTo>
                  <a:cubicBezTo>
                    <a:pt x="7650" y="5380"/>
                    <a:pt x="7650" y="5569"/>
                    <a:pt x="7556" y="5569"/>
                  </a:cubicBezTo>
                  <a:lnTo>
                    <a:pt x="7083" y="5569"/>
                  </a:lnTo>
                  <a:cubicBezTo>
                    <a:pt x="7189" y="6165"/>
                    <a:pt x="7398" y="6344"/>
                    <a:pt x="7648" y="6344"/>
                  </a:cubicBezTo>
                  <a:cubicBezTo>
                    <a:pt x="8029" y="6344"/>
                    <a:pt x="8505" y="5929"/>
                    <a:pt x="8856" y="5929"/>
                  </a:cubicBezTo>
                  <a:cubicBezTo>
                    <a:pt x="8897" y="5929"/>
                    <a:pt x="8935" y="5934"/>
                    <a:pt x="8972" y="5947"/>
                  </a:cubicBezTo>
                  <a:cubicBezTo>
                    <a:pt x="9161" y="7080"/>
                    <a:pt x="6422" y="7552"/>
                    <a:pt x="8406" y="9158"/>
                  </a:cubicBezTo>
                  <a:cubicBezTo>
                    <a:pt x="7367" y="9063"/>
                    <a:pt x="6517" y="9063"/>
                    <a:pt x="5573" y="8969"/>
                  </a:cubicBezTo>
                  <a:cubicBezTo>
                    <a:pt x="5491" y="9377"/>
                    <a:pt x="5480" y="9856"/>
                    <a:pt x="4990" y="9856"/>
                  </a:cubicBezTo>
                  <a:cubicBezTo>
                    <a:pt x="4913" y="9856"/>
                    <a:pt x="4825" y="9844"/>
                    <a:pt x="4723" y="9819"/>
                  </a:cubicBezTo>
                  <a:cubicBezTo>
                    <a:pt x="4156" y="9630"/>
                    <a:pt x="4156" y="9252"/>
                    <a:pt x="4250" y="8969"/>
                  </a:cubicBezTo>
                  <a:cubicBezTo>
                    <a:pt x="4628" y="8496"/>
                    <a:pt x="4345" y="7647"/>
                    <a:pt x="5006" y="7552"/>
                  </a:cubicBezTo>
                  <a:cubicBezTo>
                    <a:pt x="5074" y="7535"/>
                    <a:pt x="5130" y="7527"/>
                    <a:pt x="5177" y="7527"/>
                  </a:cubicBezTo>
                  <a:cubicBezTo>
                    <a:pt x="5652" y="7527"/>
                    <a:pt x="5143" y="8333"/>
                    <a:pt x="5573" y="8591"/>
                  </a:cubicBezTo>
                  <a:cubicBezTo>
                    <a:pt x="5667" y="8496"/>
                    <a:pt x="5856" y="8402"/>
                    <a:pt x="5950" y="8308"/>
                  </a:cubicBezTo>
                  <a:cubicBezTo>
                    <a:pt x="7083" y="7930"/>
                    <a:pt x="7650" y="7269"/>
                    <a:pt x="6611" y="6230"/>
                  </a:cubicBezTo>
                  <a:cubicBezTo>
                    <a:pt x="6422" y="6136"/>
                    <a:pt x="6422" y="5852"/>
                    <a:pt x="6328" y="5569"/>
                  </a:cubicBezTo>
                  <a:lnTo>
                    <a:pt x="1890" y="5569"/>
                  </a:lnTo>
                  <a:cubicBezTo>
                    <a:pt x="2173" y="5475"/>
                    <a:pt x="2267" y="5286"/>
                    <a:pt x="2362" y="5286"/>
                  </a:cubicBezTo>
                  <a:close/>
                  <a:moveTo>
                    <a:pt x="3711" y="1"/>
                  </a:moveTo>
                  <a:cubicBezTo>
                    <a:pt x="3162" y="1"/>
                    <a:pt x="2741" y="909"/>
                    <a:pt x="2362" y="1225"/>
                  </a:cubicBezTo>
                  <a:cubicBezTo>
                    <a:pt x="662" y="2830"/>
                    <a:pt x="379" y="5097"/>
                    <a:pt x="1" y="7269"/>
                  </a:cubicBezTo>
                  <a:cubicBezTo>
                    <a:pt x="1" y="9724"/>
                    <a:pt x="1040" y="12274"/>
                    <a:pt x="2551" y="13596"/>
                  </a:cubicBezTo>
                  <a:cubicBezTo>
                    <a:pt x="2781" y="13826"/>
                    <a:pt x="3074" y="14119"/>
                    <a:pt x="3429" y="14119"/>
                  </a:cubicBezTo>
                  <a:cubicBezTo>
                    <a:pt x="3510" y="14119"/>
                    <a:pt x="3596" y="14103"/>
                    <a:pt x="3684" y="14068"/>
                  </a:cubicBezTo>
                  <a:cubicBezTo>
                    <a:pt x="4156" y="13879"/>
                    <a:pt x="4439" y="13407"/>
                    <a:pt x="4250" y="12840"/>
                  </a:cubicBezTo>
                  <a:cubicBezTo>
                    <a:pt x="4092" y="12366"/>
                    <a:pt x="4133" y="12156"/>
                    <a:pt x="4539" y="12156"/>
                  </a:cubicBezTo>
                  <a:cubicBezTo>
                    <a:pt x="4617" y="12156"/>
                    <a:pt x="4710" y="12164"/>
                    <a:pt x="4817" y="12179"/>
                  </a:cubicBezTo>
                  <a:cubicBezTo>
                    <a:pt x="4865" y="12191"/>
                    <a:pt x="4917" y="12196"/>
                    <a:pt x="4969" y="12196"/>
                  </a:cubicBezTo>
                  <a:cubicBezTo>
                    <a:pt x="5106" y="12196"/>
                    <a:pt x="5252" y="12166"/>
                    <a:pt x="5376" y="12166"/>
                  </a:cubicBezTo>
                  <a:cubicBezTo>
                    <a:pt x="5576" y="12166"/>
                    <a:pt x="5718" y="12244"/>
                    <a:pt x="5667" y="12652"/>
                  </a:cubicBezTo>
                  <a:cubicBezTo>
                    <a:pt x="5573" y="13407"/>
                    <a:pt x="5761" y="13879"/>
                    <a:pt x="6517" y="14068"/>
                  </a:cubicBezTo>
                  <a:cubicBezTo>
                    <a:pt x="6607" y="14091"/>
                    <a:pt x="6693" y="14101"/>
                    <a:pt x="6773" y="14101"/>
                  </a:cubicBezTo>
                  <a:cubicBezTo>
                    <a:pt x="7363" y="14101"/>
                    <a:pt x="7695" y="13539"/>
                    <a:pt x="8028" y="13124"/>
                  </a:cubicBezTo>
                  <a:cubicBezTo>
                    <a:pt x="10483" y="9913"/>
                    <a:pt x="10578" y="5191"/>
                    <a:pt x="7839" y="1508"/>
                  </a:cubicBezTo>
                  <a:cubicBezTo>
                    <a:pt x="7521" y="1063"/>
                    <a:pt x="7074" y="18"/>
                    <a:pt x="6413" y="18"/>
                  </a:cubicBezTo>
                  <a:cubicBezTo>
                    <a:pt x="6092" y="18"/>
                    <a:pt x="5721" y="263"/>
                    <a:pt x="5289" y="942"/>
                  </a:cubicBezTo>
                  <a:cubicBezTo>
                    <a:pt x="5250" y="981"/>
                    <a:pt x="5146" y="1004"/>
                    <a:pt x="5031" y="1004"/>
                  </a:cubicBezTo>
                  <a:cubicBezTo>
                    <a:pt x="4868" y="1004"/>
                    <a:pt x="4684" y="958"/>
                    <a:pt x="4628" y="847"/>
                  </a:cubicBezTo>
                  <a:cubicBezTo>
                    <a:pt x="4285" y="223"/>
                    <a:pt x="3982" y="1"/>
                    <a:pt x="371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8"/>
            <p:cNvSpPr/>
            <p:nvPr/>
          </p:nvSpPr>
          <p:spPr>
            <a:xfrm>
              <a:off x="5134425" y="3791200"/>
              <a:ext cx="448600" cy="547750"/>
            </a:xfrm>
            <a:custGeom>
              <a:rect b="b" l="l" r="r" t="t"/>
              <a:pathLst>
                <a:path extrusionOk="0" h="21910" w="17944">
                  <a:moveTo>
                    <a:pt x="14355" y="11025"/>
                  </a:moveTo>
                  <a:cubicBezTo>
                    <a:pt x="14481" y="11025"/>
                    <a:pt x="14543" y="11179"/>
                    <a:pt x="14543" y="11333"/>
                  </a:cubicBezTo>
                  <a:cubicBezTo>
                    <a:pt x="14543" y="11616"/>
                    <a:pt x="14449" y="11805"/>
                    <a:pt x="14166" y="11900"/>
                  </a:cubicBezTo>
                  <a:cubicBezTo>
                    <a:pt x="13977" y="11900"/>
                    <a:pt x="13694" y="11805"/>
                    <a:pt x="13788" y="11616"/>
                  </a:cubicBezTo>
                  <a:cubicBezTo>
                    <a:pt x="13788" y="11427"/>
                    <a:pt x="14071" y="11239"/>
                    <a:pt x="14260" y="11050"/>
                  </a:cubicBezTo>
                  <a:cubicBezTo>
                    <a:pt x="14295" y="11032"/>
                    <a:pt x="14326" y="11025"/>
                    <a:pt x="14355" y="11025"/>
                  </a:cubicBezTo>
                  <a:close/>
                  <a:moveTo>
                    <a:pt x="11522" y="13316"/>
                  </a:moveTo>
                  <a:cubicBezTo>
                    <a:pt x="11899" y="14166"/>
                    <a:pt x="11710" y="14827"/>
                    <a:pt x="12277" y="15205"/>
                  </a:cubicBezTo>
                  <a:lnTo>
                    <a:pt x="10200" y="15205"/>
                  </a:lnTo>
                  <a:cubicBezTo>
                    <a:pt x="10672" y="14733"/>
                    <a:pt x="11144" y="14260"/>
                    <a:pt x="11522" y="13316"/>
                  </a:cubicBezTo>
                  <a:close/>
                  <a:moveTo>
                    <a:pt x="16149" y="1"/>
                  </a:moveTo>
                  <a:cubicBezTo>
                    <a:pt x="16054" y="756"/>
                    <a:pt x="16149" y="1417"/>
                    <a:pt x="15110" y="1606"/>
                  </a:cubicBezTo>
                  <a:cubicBezTo>
                    <a:pt x="14355" y="1795"/>
                    <a:pt x="13788" y="2551"/>
                    <a:pt x="13127" y="3023"/>
                  </a:cubicBezTo>
                  <a:cubicBezTo>
                    <a:pt x="13033" y="3778"/>
                    <a:pt x="14071" y="3873"/>
                    <a:pt x="14260" y="4534"/>
                  </a:cubicBezTo>
                  <a:cubicBezTo>
                    <a:pt x="14449" y="4250"/>
                    <a:pt x="14732" y="3967"/>
                    <a:pt x="15016" y="3778"/>
                  </a:cubicBezTo>
                  <a:cubicBezTo>
                    <a:pt x="14921" y="3400"/>
                    <a:pt x="14260" y="3684"/>
                    <a:pt x="14355" y="3306"/>
                  </a:cubicBezTo>
                  <a:cubicBezTo>
                    <a:pt x="14449" y="3117"/>
                    <a:pt x="14732" y="2928"/>
                    <a:pt x="14921" y="2928"/>
                  </a:cubicBezTo>
                  <a:cubicBezTo>
                    <a:pt x="15488" y="2928"/>
                    <a:pt x="15205" y="3400"/>
                    <a:pt x="15299" y="3778"/>
                  </a:cubicBezTo>
                  <a:cubicBezTo>
                    <a:pt x="15582" y="6328"/>
                    <a:pt x="14732" y="8500"/>
                    <a:pt x="13033" y="10200"/>
                  </a:cubicBezTo>
                  <a:cubicBezTo>
                    <a:pt x="9727" y="13505"/>
                    <a:pt x="4911" y="14638"/>
                    <a:pt x="1795" y="18132"/>
                  </a:cubicBezTo>
                  <a:cubicBezTo>
                    <a:pt x="1700" y="18227"/>
                    <a:pt x="1417" y="18227"/>
                    <a:pt x="1228" y="18227"/>
                  </a:cubicBezTo>
                  <a:cubicBezTo>
                    <a:pt x="1" y="19077"/>
                    <a:pt x="378" y="20021"/>
                    <a:pt x="945" y="21060"/>
                  </a:cubicBezTo>
                  <a:cubicBezTo>
                    <a:pt x="1134" y="21343"/>
                    <a:pt x="378" y="21721"/>
                    <a:pt x="1039" y="21815"/>
                  </a:cubicBezTo>
                  <a:cubicBezTo>
                    <a:pt x="1081" y="21824"/>
                    <a:pt x="1120" y="21827"/>
                    <a:pt x="1156" y="21827"/>
                  </a:cubicBezTo>
                  <a:cubicBezTo>
                    <a:pt x="1529" y="21827"/>
                    <a:pt x="1623" y="21412"/>
                    <a:pt x="1795" y="21154"/>
                  </a:cubicBezTo>
                  <a:cubicBezTo>
                    <a:pt x="1889" y="20965"/>
                    <a:pt x="1417" y="20493"/>
                    <a:pt x="1984" y="20304"/>
                  </a:cubicBezTo>
                  <a:cubicBezTo>
                    <a:pt x="2456" y="20871"/>
                    <a:pt x="2267" y="21437"/>
                    <a:pt x="2361" y="21910"/>
                  </a:cubicBezTo>
                  <a:cubicBezTo>
                    <a:pt x="3117" y="20210"/>
                    <a:pt x="3872" y="18416"/>
                    <a:pt x="4628" y="16527"/>
                  </a:cubicBezTo>
                  <a:cubicBezTo>
                    <a:pt x="5001" y="17728"/>
                    <a:pt x="5537" y="18093"/>
                    <a:pt x="6141" y="18093"/>
                  </a:cubicBezTo>
                  <a:cubicBezTo>
                    <a:pt x="6914" y="18093"/>
                    <a:pt x="7799" y="17494"/>
                    <a:pt x="8594" y="17282"/>
                  </a:cubicBezTo>
                  <a:cubicBezTo>
                    <a:pt x="9066" y="17093"/>
                    <a:pt x="9350" y="16716"/>
                    <a:pt x="9822" y="16716"/>
                  </a:cubicBezTo>
                  <a:cubicBezTo>
                    <a:pt x="9698" y="16137"/>
                    <a:pt x="9447" y="15975"/>
                    <a:pt x="9142" y="15975"/>
                  </a:cubicBezTo>
                  <a:cubicBezTo>
                    <a:pt x="8748" y="15975"/>
                    <a:pt x="8264" y="16244"/>
                    <a:pt x="7839" y="16244"/>
                  </a:cubicBezTo>
                  <a:cubicBezTo>
                    <a:pt x="8053" y="15440"/>
                    <a:pt x="8540" y="15366"/>
                    <a:pt x="9060" y="15366"/>
                  </a:cubicBezTo>
                  <a:cubicBezTo>
                    <a:pt x="9178" y="15366"/>
                    <a:pt x="9298" y="15370"/>
                    <a:pt x="9417" y="15370"/>
                  </a:cubicBezTo>
                  <a:cubicBezTo>
                    <a:pt x="9697" y="15370"/>
                    <a:pt x="9970" y="15348"/>
                    <a:pt x="10200" y="15205"/>
                  </a:cubicBezTo>
                  <a:lnTo>
                    <a:pt x="10200" y="15205"/>
                  </a:lnTo>
                  <a:cubicBezTo>
                    <a:pt x="10011" y="15771"/>
                    <a:pt x="10577" y="16244"/>
                    <a:pt x="10200" y="16716"/>
                  </a:cubicBezTo>
                  <a:cubicBezTo>
                    <a:pt x="9916" y="16999"/>
                    <a:pt x="9255" y="17471"/>
                    <a:pt x="9350" y="17566"/>
                  </a:cubicBezTo>
                  <a:cubicBezTo>
                    <a:pt x="9633" y="18227"/>
                    <a:pt x="10294" y="18227"/>
                    <a:pt x="10861" y="18227"/>
                  </a:cubicBezTo>
                  <a:cubicBezTo>
                    <a:pt x="11710" y="17377"/>
                    <a:pt x="12749" y="17093"/>
                    <a:pt x="13882" y="16716"/>
                  </a:cubicBezTo>
                  <a:cubicBezTo>
                    <a:pt x="16432" y="11427"/>
                    <a:pt x="17943" y="5950"/>
                    <a:pt x="1756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8"/>
            <p:cNvSpPr/>
            <p:nvPr/>
          </p:nvSpPr>
          <p:spPr>
            <a:xfrm>
              <a:off x="3047425" y="4289350"/>
              <a:ext cx="566625" cy="347475"/>
            </a:xfrm>
            <a:custGeom>
              <a:rect b="b" l="l" r="r" t="t"/>
              <a:pathLst>
                <a:path extrusionOk="0" h="13899" w="22665">
                  <a:moveTo>
                    <a:pt x="15299" y="7366"/>
                  </a:moveTo>
                  <a:lnTo>
                    <a:pt x="15299" y="7366"/>
                  </a:lnTo>
                  <a:cubicBezTo>
                    <a:pt x="15016" y="8027"/>
                    <a:pt x="14449" y="8122"/>
                    <a:pt x="13694" y="8594"/>
                  </a:cubicBezTo>
                  <a:cubicBezTo>
                    <a:pt x="13883" y="7272"/>
                    <a:pt x="14827" y="7650"/>
                    <a:pt x="15299" y="7366"/>
                  </a:cubicBezTo>
                  <a:close/>
                  <a:moveTo>
                    <a:pt x="11421" y="9807"/>
                  </a:moveTo>
                  <a:cubicBezTo>
                    <a:pt x="11482" y="9807"/>
                    <a:pt x="11547" y="9812"/>
                    <a:pt x="11616" y="9822"/>
                  </a:cubicBezTo>
                  <a:cubicBezTo>
                    <a:pt x="11333" y="10388"/>
                    <a:pt x="10861" y="10483"/>
                    <a:pt x="10389" y="10577"/>
                  </a:cubicBezTo>
                  <a:cubicBezTo>
                    <a:pt x="10220" y="10830"/>
                    <a:pt x="10126" y="11159"/>
                    <a:pt x="9772" y="11159"/>
                  </a:cubicBezTo>
                  <a:cubicBezTo>
                    <a:pt x="9730" y="11159"/>
                    <a:pt x="9683" y="11154"/>
                    <a:pt x="9633" y="11144"/>
                  </a:cubicBezTo>
                  <a:cubicBezTo>
                    <a:pt x="9539" y="11144"/>
                    <a:pt x="9539" y="10860"/>
                    <a:pt x="9539" y="10766"/>
                  </a:cubicBezTo>
                  <a:cubicBezTo>
                    <a:pt x="9640" y="10513"/>
                    <a:pt x="9769" y="10422"/>
                    <a:pt x="9924" y="10422"/>
                  </a:cubicBezTo>
                  <a:cubicBezTo>
                    <a:pt x="10059" y="10422"/>
                    <a:pt x="10214" y="10490"/>
                    <a:pt x="10389" y="10577"/>
                  </a:cubicBezTo>
                  <a:cubicBezTo>
                    <a:pt x="10642" y="10154"/>
                    <a:pt x="10896" y="9807"/>
                    <a:pt x="11421" y="9807"/>
                  </a:cubicBezTo>
                  <a:close/>
                  <a:moveTo>
                    <a:pt x="21553" y="0"/>
                  </a:moveTo>
                  <a:cubicBezTo>
                    <a:pt x="21052" y="0"/>
                    <a:pt x="20805" y="633"/>
                    <a:pt x="20493" y="945"/>
                  </a:cubicBezTo>
                  <a:cubicBezTo>
                    <a:pt x="17754" y="4156"/>
                    <a:pt x="14638" y="6894"/>
                    <a:pt x="10577" y="8216"/>
                  </a:cubicBezTo>
                  <a:cubicBezTo>
                    <a:pt x="10112" y="8366"/>
                    <a:pt x="9659" y="8436"/>
                    <a:pt x="9227" y="8436"/>
                  </a:cubicBezTo>
                  <a:cubicBezTo>
                    <a:pt x="7203" y="8436"/>
                    <a:pt x="5650" y="6885"/>
                    <a:pt x="5572" y="4628"/>
                  </a:cubicBezTo>
                  <a:cubicBezTo>
                    <a:pt x="4628" y="4911"/>
                    <a:pt x="3873" y="5572"/>
                    <a:pt x="3400" y="6422"/>
                  </a:cubicBezTo>
                  <a:cubicBezTo>
                    <a:pt x="3306" y="6611"/>
                    <a:pt x="3212" y="6894"/>
                    <a:pt x="3117" y="6894"/>
                  </a:cubicBezTo>
                  <a:cubicBezTo>
                    <a:pt x="2776" y="6814"/>
                    <a:pt x="2457" y="6772"/>
                    <a:pt x="2162" y="6772"/>
                  </a:cubicBezTo>
                  <a:cubicBezTo>
                    <a:pt x="1065" y="6772"/>
                    <a:pt x="298" y="7349"/>
                    <a:pt x="1" y="8688"/>
                  </a:cubicBezTo>
                  <a:cubicBezTo>
                    <a:pt x="95" y="9444"/>
                    <a:pt x="567" y="9822"/>
                    <a:pt x="1134" y="10199"/>
                  </a:cubicBezTo>
                  <a:cubicBezTo>
                    <a:pt x="1323" y="9727"/>
                    <a:pt x="1701" y="9444"/>
                    <a:pt x="2267" y="9444"/>
                  </a:cubicBezTo>
                  <a:cubicBezTo>
                    <a:pt x="2362" y="9456"/>
                    <a:pt x="2456" y="9460"/>
                    <a:pt x="2550" y="9460"/>
                  </a:cubicBezTo>
                  <a:cubicBezTo>
                    <a:pt x="2833" y="9460"/>
                    <a:pt x="3114" y="9420"/>
                    <a:pt x="3389" y="9420"/>
                  </a:cubicBezTo>
                  <a:cubicBezTo>
                    <a:pt x="3755" y="9420"/>
                    <a:pt x="4109" y="9491"/>
                    <a:pt x="4439" y="9822"/>
                  </a:cubicBezTo>
                  <a:cubicBezTo>
                    <a:pt x="4250" y="10011"/>
                    <a:pt x="3967" y="10294"/>
                    <a:pt x="3684" y="10577"/>
                  </a:cubicBezTo>
                  <a:cubicBezTo>
                    <a:pt x="3789" y="10577"/>
                    <a:pt x="3895" y="10578"/>
                    <a:pt x="3999" y="10578"/>
                  </a:cubicBezTo>
                  <a:cubicBezTo>
                    <a:pt x="4838" y="10578"/>
                    <a:pt x="5593" y="10504"/>
                    <a:pt x="5006" y="9161"/>
                  </a:cubicBezTo>
                  <a:lnTo>
                    <a:pt x="5006" y="9161"/>
                  </a:lnTo>
                  <a:cubicBezTo>
                    <a:pt x="6045" y="9349"/>
                    <a:pt x="6045" y="10199"/>
                    <a:pt x="6894" y="10577"/>
                  </a:cubicBezTo>
                  <a:cubicBezTo>
                    <a:pt x="6103" y="10894"/>
                    <a:pt x="5429" y="10945"/>
                    <a:pt x="4807" y="10945"/>
                  </a:cubicBezTo>
                  <a:cubicBezTo>
                    <a:pt x="4510" y="10945"/>
                    <a:pt x="4226" y="10933"/>
                    <a:pt x="3946" y="10933"/>
                  </a:cubicBezTo>
                  <a:cubicBezTo>
                    <a:pt x="3763" y="10933"/>
                    <a:pt x="3582" y="10938"/>
                    <a:pt x="3400" y="10955"/>
                  </a:cubicBezTo>
                  <a:cubicBezTo>
                    <a:pt x="3212" y="11144"/>
                    <a:pt x="3117" y="11427"/>
                    <a:pt x="3023" y="11616"/>
                  </a:cubicBezTo>
                  <a:cubicBezTo>
                    <a:pt x="5478" y="11805"/>
                    <a:pt x="3684" y="13127"/>
                    <a:pt x="3400" y="13882"/>
                  </a:cubicBezTo>
                  <a:cubicBezTo>
                    <a:pt x="3470" y="13893"/>
                    <a:pt x="3539" y="13898"/>
                    <a:pt x="3608" y="13898"/>
                  </a:cubicBezTo>
                  <a:cubicBezTo>
                    <a:pt x="4363" y="13898"/>
                    <a:pt x="5016" y="13293"/>
                    <a:pt x="5686" y="13293"/>
                  </a:cubicBezTo>
                  <a:cubicBezTo>
                    <a:pt x="6017" y="13293"/>
                    <a:pt x="6352" y="13441"/>
                    <a:pt x="6706" y="13882"/>
                  </a:cubicBezTo>
                  <a:cubicBezTo>
                    <a:pt x="7744" y="13599"/>
                    <a:pt x="8689" y="13221"/>
                    <a:pt x="9633" y="12749"/>
                  </a:cubicBezTo>
                  <a:cubicBezTo>
                    <a:pt x="12183" y="11427"/>
                    <a:pt x="14355" y="9444"/>
                    <a:pt x="16716" y="7839"/>
                  </a:cubicBezTo>
                  <a:cubicBezTo>
                    <a:pt x="18982" y="6328"/>
                    <a:pt x="20965" y="4439"/>
                    <a:pt x="21909" y="1795"/>
                  </a:cubicBezTo>
                  <a:cubicBezTo>
                    <a:pt x="22098" y="1228"/>
                    <a:pt x="22665" y="567"/>
                    <a:pt x="21909" y="95"/>
                  </a:cubicBezTo>
                  <a:cubicBezTo>
                    <a:pt x="21777" y="29"/>
                    <a:pt x="21659" y="0"/>
                    <a:pt x="2155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8"/>
            <p:cNvSpPr/>
            <p:nvPr/>
          </p:nvSpPr>
          <p:spPr>
            <a:xfrm>
              <a:off x="3573900" y="2865750"/>
              <a:ext cx="396650" cy="334625"/>
            </a:xfrm>
            <a:custGeom>
              <a:rect b="b" l="l" r="r" t="t"/>
              <a:pathLst>
                <a:path extrusionOk="0" h="13385" w="15866">
                  <a:moveTo>
                    <a:pt x="6422" y="5478"/>
                  </a:moveTo>
                  <a:lnTo>
                    <a:pt x="6422" y="5478"/>
                  </a:lnTo>
                  <a:cubicBezTo>
                    <a:pt x="6800" y="5572"/>
                    <a:pt x="7178" y="5667"/>
                    <a:pt x="7083" y="6139"/>
                  </a:cubicBezTo>
                  <a:cubicBezTo>
                    <a:pt x="7083" y="6233"/>
                    <a:pt x="6989" y="6328"/>
                    <a:pt x="6894" y="6328"/>
                  </a:cubicBezTo>
                  <a:cubicBezTo>
                    <a:pt x="6517" y="6233"/>
                    <a:pt x="6517" y="5855"/>
                    <a:pt x="6422" y="5478"/>
                  </a:cubicBezTo>
                  <a:close/>
                  <a:moveTo>
                    <a:pt x="14543" y="3683"/>
                  </a:moveTo>
                  <a:cubicBezTo>
                    <a:pt x="14071" y="4722"/>
                    <a:pt x="13788" y="5478"/>
                    <a:pt x="13410" y="6422"/>
                  </a:cubicBezTo>
                  <a:cubicBezTo>
                    <a:pt x="12749" y="5383"/>
                    <a:pt x="13127" y="4439"/>
                    <a:pt x="14543" y="3683"/>
                  </a:cubicBezTo>
                  <a:close/>
                  <a:moveTo>
                    <a:pt x="12088" y="3872"/>
                  </a:moveTo>
                  <a:lnTo>
                    <a:pt x="12088" y="3872"/>
                  </a:lnTo>
                  <a:cubicBezTo>
                    <a:pt x="11333" y="5006"/>
                    <a:pt x="10105" y="5667"/>
                    <a:pt x="8972" y="6517"/>
                  </a:cubicBezTo>
                  <a:cubicBezTo>
                    <a:pt x="9633" y="5100"/>
                    <a:pt x="10955" y="4628"/>
                    <a:pt x="12088" y="3872"/>
                  </a:cubicBezTo>
                  <a:close/>
                  <a:moveTo>
                    <a:pt x="9255" y="7744"/>
                  </a:moveTo>
                  <a:cubicBezTo>
                    <a:pt x="9538" y="7839"/>
                    <a:pt x="9727" y="8027"/>
                    <a:pt x="9633" y="8311"/>
                  </a:cubicBezTo>
                  <a:cubicBezTo>
                    <a:pt x="9633" y="8405"/>
                    <a:pt x="9444" y="8500"/>
                    <a:pt x="9255" y="8594"/>
                  </a:cubicBezTo>
                  <a:cubicBezTo>
                    <a:pt x="9161" y="8405"/>
                    <a:pt x="8972" y="8216"/>
                    <a:pt x="8972" y="8027"/>
                  </a:cubicBezTo>
                  <a:cubicBezTo>
                    <a:pt x="8877" y="7933"/>
                    <a:pt x="9161" y="7839"/>
                    <a:pt x="9255" y="7744"/>
                  </a:cubicBezTo>
                  <a:close/>
                  <a:moveTo>
                    <a:pt x="14638" y="1"/>
                  </a:moveTo>
                  <a:lnTo>
                    <a:pt x="13882" y="1039"/>
                  </a:lnTo>
                  <a:cubicBezTo>
                    <a:pt x="13127" y="1984"/>
                    <a:pt x="11994" y="2456"/>
                    <a:pt x="10861" y="2928"/>
                  </a:cubicBezTo>
                  <a:cubicBezTo>
                    <a:pt x="10483" y="3589"/>
                    <a:pt x="9916" y="4156"/>
                    <a:pt x="9161" y="4628"/>
                  </a:cubicBezTo>
                  <a:cubicBezTo>
                    <a:pt x="8783" y="3589"/>
                    <a:pt x="10105" y="3589"/>
                    <a:pt x="10199" y="2928"/>
                  </a:cubicBezTo>
                  <a:cubicBezTo>
                    <a:pt x="9444" y="2834"/>
                    <a:pt x="9255" y="2361"/>
                    <a:pt x="9633" y="1795"/>
                  </a:cubicBezTo>
                  <a:cubicBezTo>
                    <a:pt x="9916" y="1417"/>
                    <a:pt x="10011" y="1134"/>
                    <a:pt x="9822" y="662"/>
                  </a:cubicBezTo>
                  <a:cubicBezTo>
                    <a:pt x="9444" y="662"/>
                    <a:pt x="9161" y="756"/>
                    <a:pt x="9066" y="1039"/>
                  </a:cubicBezTo>
                  <a:cubicBezTo>
                    <a:pt x="9066" y="1687"/>
                    <a:pt x="8957" y="2115"/>
                    <a:pt x="8445" y="2115"/>
                  </a:cubicBezTo>
                  <a:cubicBezTo>
                    <a:pt x="8285" y="2115"/>
                    <a:pt x="8086" y="2074"/>
                    <a:pt x="7839" y="1984"/>
                  </a:cubicBezTo>
                  <a:cubicBezTo>
                    <a:pt x="7780" y="1954"/>
                    <a:pt x="7695" y="1934"/>
                    <a:pt x="7613" y="1934"/>
                  </a:cubicBezTo>
                  <a:cubicBezTo>
                    <a:pt x="7430" y="1934"/>
                    <a:pt x="7265" y="2035"/>
                    <a:pt x="7461" y="2361"/>
                  </a:cubicBezTo>
                  <a:cubicBezTo>
                    <a:pt x="7461" y="2456"/>
                    <a:pt x="7744" y="2550"/>
                    <a:pt x="7933" y="2550"/>
                  </a:cubicBezTo>
                  <a:cubicBezTo>
                    <a:pt x="8594" y="3211"/>
                    <a:pt x="8216" y="3967"/>
                    <a:pt x="8216" y="4817"/>
                  </a:cubicBezTo>
                  <a:cubicBezTo>
                    <a:pt x="7650" y="4439"/>
                    <a:pt x="8216" y="3589"/>
                    <a:pt x="7555" y="3306"/>
                  </a:cubicBezTo>
                  <a:lnTo>
                    <a:pt x="7178" y="3683"/>
                  </a:lnTo>
                  <a:cubicBezTo>
                    <a:pt x="7035" y="3826"/>
                    <a:pt x="7323" y="4507"/>
                    <a:pt x="7026" y="4507"/>
                  </a:cubicBezTo>
                  <a:cubicBezTo>
                    <a:pt x="6929" y="4507"/>
                    <a:pt x="6771" y="4435"/>
                    <a:pt x="6517" y="4250"/>
                  </a:cubicBezTo>
                  <a:cubicBezTo>
                    <a:pt x="6044" y="3967"/>
                    <a:pt x="5667" y="3400"/>
                    <a:pt x="5289" y="2928"/>
                  </a:cubicBezTo>
                  <a:cubicBezTo>
                    <a:pt x="4156" y="2456"/>
                    <a:pt x="2928" y="1984"/>
                    <a:pt x="2361" y="756"/>
                  </a:cubicBezTo>
                  <a:lnTo>
                    <a:pt x="1228" y="756"/>
                  </a:lnTo>
                  <a:cubicBezTo>
                    <a:pt x="1" y="2645"/>
                    <a:pt x="189" y="5194"/>
                    <a:pt x="1606" y="6611"/>
                  </a:cubicBezTo>
                  <a:cubicBezTo>
                    <a:pt x="1606" y="6139"/>
                    <a:pt x="1889" y="5950"/>
                    <a:pt x="2361" y="5855"/>
                  </a:cubicBezTo>
                  <a:lnTo>
                    <a:pt x="1984" y="4061"/>
                  </a:lnTo>
                  <a:cubicBezTo>
                    <a:pt x="1700" y="3872"/>
                    <a:pt x="1228" y="3683"/>
                    <a:pt x="1606" y="3400"/>
                  </a:cubicBezTo>
                  <a:cubicBezTo>
                    <a:pt x="1705" y="3341"/>
                    <a:pt x="1800" y="3315"/>
                    <a:pt x="1890" y="3315"/>
                  </a:cubicBezTo>
                  <a:cubicBezTo>
                    <a:pt x="2232" y="3315"/>
                    <a:pt x="2515" y="3688"/>
                    <a:pt x="2739" y="4061"/>
                  </a:cubicBezTo>
                  <a:cubicBezTo>
                    <a:pt x="2928" y="4250"/>
                    <a:pt x="3211" y="4533"/>
                    <a:pt x="3400" y="4817"/>
                  </a:cubicBezTo>
                  <a:cubicBezTo>
                    <a:pt x="3604" y="4857"/>
                    <a:pt x="3773" y="4916"/>
                    <a:pt x="3898" y="4916"/>
                  </a:cubicBezTo>
                  <a:cubicBezTo>
                    <a:pt x="4064" y="4916"/>
                    <a:pt x="4156" y="4815"/>
                    <a:pt x="4156" y="4439"/>
                  </a:cubicBezTo>
                  <a:cubicBezTo>
                    <a:pt x="3495" y="3778"/>
                    <a:pt x="2739" y="3211"/>
                    <a:pt x="2078" y="2550"/>
                  </a:cubicBezTo>
                  <a:lnTo>
                    <a:pt x="2078" y="2550"/>
                  </a:lnTo>
                  <a:cubicBezTo>
                    <a:pt x="3400" y="2928"/>
                    <a:pt x="4628" y="3495"/>
                    <a:pt x="5289" y="4722"/>
                  </a:cubicBezTo>
                  <a:cubicBezTo>
                    <a:pt x="5856" y="4722"/>
                    <a:pt x="6233" y="5006"/>
                    <a:pt x="6422" y="5478"/>
                  </a:cubicBezTo>
                  <a:cubicBezTo>
                    <a:pt x="5950" y="5383"/>
                    <a:pt x="5478" y="5289"/>
                    <a:pt x="4911" y="5100"/>
                  </a:cubicBezTo>
                  <a:lnTo>
                    <a:pt x="3872" y="6139"/>
                  </a:lnTo>
                  <a:cubicBezTo>
                    <a:pt x="4004" y="6128"/>
                    <a:pt x="4130" y="6122"/>
                    <a:pt x="4249" y="6122"/>
                  </a:cubicBezTo>
                  <a:cubicBezTo>
                    <a:pt x="5151" y="6122"/>
                    <a:pt x="5667" y="6460"/>
                    <a:pt x="5667" y="7461"/>
                  </a:cubicBezTo>
                  <a:cubicBezTo>
                    <a:pt x="5717" y="7765"/>
                    <a:pt x="5850" y="7852"/>
                    <a:pt x="6006" y="7852"/>
                  </a:cubicBezTo>
                  <a:cubicBezTo>
                    <a:pt x="6140" y="7852"/>
                    <a:pt x="6291" y="7788"/>
                    <a:pt x="6422" y="7744"/>
                  </a:cubicBezTo>
                  <a:cubicBezTo>
                    <a:pt x="6556" y="7722"/>
                    <a:pt x="6670" y="7711"/>
                    <a:pt x="6767" y="7711"/>
                  </a:cubicBezTo>
                  <a:cubicBezTo>
                    <a:pt x="7491" y="7711"/>
                    <a:pt x="7261" y="8294"/>
                    <a:pt x="7178" y="8877"/>
                  </a:cubicBezTo>
                  <a:cubicBezTo>
                    <a:pt x="7650" y="9538"/>
                    <a:pt x="8216" y="10199"/>
                    <a:pt x="9066" y="10388"/>
                  </a:cubicBezTo>
                  <a:cubicBezTo>
                    <a:pt x="9916" y="9727"/>
                    <a:pt x="10388" y="8783"/>
                    <a:pt x="11616" y="8311"/>
                  </a:cubicBezTo>
                  <a:lnTo>
                    <a:pt x="11616" y="8311"/>
                  </a:lnTo>
                  <a:cubicBezTo>
                    <a:pt x="11522" y="9822"/>
                    <a:pt x="9727" y="9916"/>
                    <a:pt x="9444" y="11049"/>
                  </a:cubicBezTo>
                  <a:cubicBezTo>
                    <a:pt x="9551" y="11290"/>
                    <a:pt x="9665" y="11372"/>
                    <a:pt x="9787" y="11372"/>
                  </a:cubicBezTo>
                  <a:cubicBezTo>
                    <a:pt x="10046" y="11372"/>
                    <a:pt x="10340" y="11003"/>
                    <a:pt x="10667" y="11003"/>
                  </a:cubicBezTo>
                  <a:cubicBezTo>
                    <a:pt x="10730" y="11003"/>
                    <a:pt x="10795" y="11016"/>
                    <a:pt x="10861" y="11049"/>
                  </a:cubicBezTo>
                  <a:cubicBezTo>
                    <a:pt x="10483" y="11710"/>
                    <a:pt x="10105" y="12277"/>
                    <a:pt x="9822" y="12938"/>
                  </a:cubicBezTo>
                  <a:cubicBezTo>
                    <a:pt x="9861" y="13293"/>
                    <a:pt x="9999" y="13384"/>
                    <a:pt x="10174" y="13384"/>
                  </a:cubicBezTo>
                  <a:cubicBezTo>
                    <a:pt x="10361" y="13384"/>
                    <a:pt x="10590" y="13280"/>
                    <a:pt x="10786" y="13280"/>
                  </a:cubicBezTo>
                  <a:cubicBezTo>
                    <a:pt x="10846" y="13280"/>
                    <a:pt x="10903" y="13290"/>
                    <a:pt x="10955" y="13316"/>
                  </a:cubicBezTo>
                  <a:cubicBezTo>
                    <a:pt x="11427" y="13127"/>
                    <a:pt x="11522" y="12560"/>
                    <a:pt x="11805" y="12183"/>
                  </a:cubicBezTo>
                  <a:cubicBezTo>
                    <a:pt x="13033" y="10766"/>
                    <a:pt x="12749" y="8594"/>
                    <a:pt x="14260" y="7272"/>
                  </a:cubicBezTo>
                  <a:cubicBezTo>
                    <a:pt x="15582" y="6139"/>
                    <a:pt x="15677" y="4628"/>
                    <a:pt x="15771" y="2928"/>
                  </a:cubicBezTo>
                  <a:cubicBezTo>
                    <a:pt x="15866" y="1606"/>
                    <a:pt x="14732" y="1039"/>
                    <a:pt x="1463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8"/>
            <p:cNvSpPr/>
            <p:nvPr/>
          </p:nvSpPr>
          <p:spPr>
            <a:xfrm>
              <a:off x="2384025" y="1045525"/>
              <a:ext cx="292775" cy="787900"/>
            </a:xfrm>
            <a:custGeom>
              <a:rect b="b" l="l" r="r" t="t"/>
              <a:pathLst>
                <a:path extrusionOk="0" h="31516" w="11711">
                  <a:moveTo>
                    <a:pt x="7178" y="2645"/>
                  </a:moveTo>
                  <a:lnTo>
                    <a:pt x="7178" y="2645"/>
                  </a:lnTo>
                  <a:cubicBezTo>
                    <a:pt x="7461" y="3211"/>
                    <a:pt x="6894" y="3400"/>
                    <a:pt x="6894" y="3778"/>
                  </a:cubicBezTo>
                  <a:cubicBezTo>
                    <a:pt x="5950" y="3117"/>
                    <a:pt x="6800" y="3022"/>
                    <a:pt x="7178" y="2645"/>
                  </a:cubicBezTo>
                  <a:close/>
                  <a:moveTo>
                    <a:pt x="6894" y="3778"/>
                  </a:moveTo>
                  <a:lnTo>
                    <a:pt x="6894" y="3778"/>
                  </a:lnTo>
                  <a:cubicBezTo>
                    <a:pt x="6989" y="5194"/>
                    <a:pt x="6894" y="5289"/>
                    <a:pt x="5572" y="5383"/>
                  </a:cubicBezTo>
                  <a:cubicBezTo>
                    <a:pt x="5667" y="4628"/>
                    <a:pt x="6422" y="4345"/>
                    <a:pt x="6894" y="3778"/>
                  </a:cubicBezTo>
                  <a:close/>
                  <a:moveTo>
                    <a:pt x="5478" y="6422"/>
                  </a:moveTo>
                  <a:cubicBezTo>
                    <a:pt x="6045" y="6422"/>
                    <a:pt x="6045" y="6894"/>
                    <a:pt x="6139" y="7272"/>
                  </a:cubicBezTo>
                  <a:cubicBezTo>
                    <a:pt x="6053" y="7617"/>
                    <a:pt x="6124" y="8040"/>
                    <a:pt x="5707" y="8040"/>
                  </a:cubicBezTo>
                  <a:cubicBezTo>
                    <a:pt x="5667" y="8040"/>
                    <a:pt x="5622" y="8036"/>
                    <a:pt x="5572" y="8028"/>
                  </a:cubicBezTo>
                  <a:cubicBezTo>
                    <a:pt x="5100" y="7933"/>
                    <a:pt x="4817" y="7650"/>
                    <a:pt x="4722" y="7178"/>
                  </a:cubicBezTo>
                  <a:cubicBezTo>
                    <a:pt x="4722" y="6705"/>
                    <a:pt x="5006" y="6517"/>
                    <a:pt x="5478" y="6422"/>
                  </a:cubicBezTo>
                  <a:close/>
                  <a:moveTo>
                    <a:pt x="7555" y="1"/>
                  </a:moveTo>
                  <a:cubicBezTo>
                    <a:pt x="6706" y="95"/>
                    <a:pt x="6800" y="945"/>
                    <a:pt x="6517" y="1323"/>
                  </a:cubicBezTo>
                  <a:cubicBezTo>
                    <a:pt x="1606" y="8500"/>
                    <a:pt x="1" y="16338"/>
                    <a:pt x="1323" y="24931"/>
                  </a:cubicBezTo>
                  <a:cubicBezTo>
                    <a:pt x="1606" y="26820"/>
                    <a:pt x="2173" y="28709"/>
                    <a:pt x="2834" y="30597"/>
                  </a:cubicBezTo>
                  <a:cubicBezTo>
                    <a:pt x="2991" y="30991"/>
                    <a:pt x="3280" y="31515"/>
                    <a:pt x="3754" y="31515"/>
                  </a:cubicBezTo>
                  <a:cubicBezTo>
                    <a:pt x="3849" y="31515"/>
                    <a:pt x="3951" y="31494"/>
                    <a:pt x="4061" y="31447"/>
                  </a:cubicBezTo>
                  <a:cubicBezTo>
                    <a:pt x="4817" y="31070"/>
                    <a:pt x="4722" y="30408"/>
                    <a:pt x="4250" y="29842"/>
                  </a:cubicBezTo>
                  <a:cubicBezTo>
                    <a:pt x="3684" y="29181"/>
                    <a:pt x="3495" y="28425"/>
                    <a:pt x="3211" y="27670"/>
                  </a:cubicBezTo>
                  <a:cubicBezTo>
                    <a:pt x="2267" y="24648"/>
                    <a:pt x="2456" y="21532"/>
                    <a:pt x="2456" y="18510"/>
                  </a:cubicBezTo>
                  <a:cubicBezTo>
                    <a:pt x="2456" y="16432"/>
                    <a:pt x="4345" y="14071"/>
                    <a:pt x="6139" y="13788"/>
                  </a:cubicBezTo>
                  <a:cubicBezTo>
                    <a:pt x="6422" y="13221"/>
                    <a:pt x="6989" y="12655"/>
                    <a:pt x="6894" y="11899"/>
                  </a:cubicBezTo>
                  <a:lnTo>
                    <a:pt x="6894" y="11899"/>
                  </a:lnTo>
                  <a:cubicBezTo>
                    <a:pt x="6306" y="12161"/>
                    <a:pt x="5762" y="12559"/>
                    <a:pt x="5139" y="12559"/>
                  </a:cubicBezTo>
                  <a:cubicBezTo>
                    <a:pt x="4862" y="12559"/>
                    <a:pt x="4570" y="12480"/>
                    <a:pt x="4250" y="12277"/>
                  </a:cubicBezTo>
                  <a:cubicBezTo>
                    <a:pt x="4074" y="12179"/>
                    <a:pt x="3942" y="12138"/>
                    <a:pt x="3844" y="12138"/>
                  </a:cubicBezTo>
                  <a:cubicBezTo>
                    <a:pt x="3471" y="12138"/>
                    <a:pt x="3589" y="12733"/>
                    <a:pt x="3589" y="13033"/>
                  </a:cubicBezTo>
                  <a:cubicBezTo>
                    <a:pt x="3873" y="13127"/>
                    <a:pt x="4250" y="13127"/>
                    <a:pt x="3967" y="13505"/>
                  </a:cubicBezTo>
                  <a:cubicBezTo>
                    <a:pt x="3495" y="14071"/>
                    <a:pt x="3023" y="14543"/>
                    <a:pt x="2550" y="15016"/>
                  </a:cubicBezTo>
                  <a:cubicBezTo>
                    <a:pt x="2362" y="14166"/>
                    <a:pt x="2362" y="13410"/>
                    <a:pt x="2834" y="12655"/>
                  </a:cubicBezTo>
                  <a:cubicBezTo>
                    <a:pt x="3211" y="11616"/>
                    <a:pt x="3589" y="10577"/>
                    <a:pt x="4628" y="10105"/>
                  </a:cubicBezTo>
                  <a:cubicBezTo>
                    <a:pt x="4345" y="9727"/>
                    <a:pt x="4061" y="9350"/>
                    <a:pt x="3778" y="8972"/>
                  </a:cubicBezTo>
                  <a:cubicBezTo>
                    <a:pt x="4089" y="8712"/>
                    <a:pt x="4429" y="8567"/>
                    <a:pt x="4766" y="8567"/>
                  </a:cubicBezTo>
                  <a:cubicBezTo>
                    <a:pt x="5043" y="8567"/>
                    <a:pt x="5317" y="8665"/>
                    <a:pt x="5572" y="8877"/>
                  </a:cubicBezTo>
                  <a:cubicBezTo>
                    <a:pt x="5761" y="9066"/>
                    <a:pt x="5950" y="9633"/>
                    <a:pt x="5856" y="9822"/>
                  </a:cubicBezTo>
                  <a:cubicBezTo>
                    <a:pt x="5714" y="10058"/>
                    <a:pt x="5502" y="10105"/>
                    <a:pt x="5277" y="10105"/>
                  </a:cubicBezTo>
                  <a:cubicBezTo>
                    <a:pt x="5128" y="10105"/>
                    <a:pt x="4973" y="10084"/>
                    <a:pt x="4830" y="10084"/>
                  </a:cubicBezTo>
                  <a:cubicBezTo>
                    <a:pt x="4759" y="10084"/>
                    <a:pt x="4691" y="10089"/>
                    <a:pt x="4628" y="10105"/>
                  </a:cubicBezTo>
                  <a:cubicBezTo>
                    <a:pt x="5100" y="10955"/>
                    <a:pt x="5950" y="11144"/>
                    <a:pt x="6894" y="11144"/>
                  </a:cubicBezTo>
                  <a:cubicBezTo>
                    <a:pt x="6989" y="10483"/>
                    <a:pt x="7367" y="9727"/>
                    <a:pt x="7272" y="8972"/>
                  </a:cubicBezTo>
                  <a:cubicBezTo>
                    <a:pt x="6517" y="8028"/>
                    <a:pt x="6989" y="7178"/>
                    <a:pt x="7461" y="6328"/>
                  </a:cubicBezTo>
                  <a:cubicBezTo>
                    <a:pt x="8217" y="5100"/>
                    <a:pt x="9066" y="3872"/>
                    <a:pt x="9822" y="2645"/>
                  </a:cubicBezTo>
                  <a:cubicBezTo>
                    <a:pt x="9916" y="2078"/>
                    <a:pt x="9161" y="1512"/>
                    <a:pt x="9727" y="1039"/>
                  </a:cubicBezTo>
                  <a:cubicBezTo>
                    <a:pt x="9893" y="874"/>
                    <a:pt x="10077" y="799"/>
                    <a:pt x="10263" y="799"/>
                  </a:cubicBezTo>
                  <a:cubicBezTo>
                    <a:pt x="10501" y="799"/>
                    <a:pt x="10743" y="922"/>
                    <a:pt x="10955" y="1134"/>
                  </a:cubicBezTo>
                  <a:cubicBezTo>
                    <a:pt x="11333" y="1039"/>
                    <a:pt x="11522" y="756"/>
                    <a:pt x="11711" y="473"/>
                  </a:cubicBezTo>
                  <a:lnTo>
                    <a:pt x="11711" y="473"/>
                  </a:lnTo>
                  <a:cubicBezTo>
                    <a:pt x="11664" y="477"/>
                    <a:pt x="11616" y="479"/>
                    <a:pt x="11569" y="479"/>
                  </a:cubicBezTo>
                  <a:cubicBezTo>
                    <a:pt x="11027" y="479"/>
                    <a:pt x="10423" y="229"/>
                    <a:pt x="9881" y="229"/>
                  </a:cubicBezTo>
                  <a:cubicBezTo>
                    <a:pt x="9408" y="229"/>
                    <a:pt x="8983" y="419"/>
                    <a:pt x="8689" y="1134"/>
                  </a:cubicBezTo>
                  <a:cubicBezTo>
                    <a:pt x="8476" y="1559"/>
                    <a:pt x="8211" y="1931"/>
                    <a:pt x="7852" y="1931"/>
                  </a:cubicBezTo>
                  <a:cubicBezTo>
                    <a:pt x="7733" y="1931"/>
                    <a:pt x="7603" y="1889"/>
                    <a:pt x="7461" y="1795"/>
                  </a:cubicBezTo>
                  <a:cubicBezTo>
                    <a:pt x="7083" y="1417"/>
                    <a:pt x="7555" y="1228"/>
                    <a:pt x="7933" y="1134"/>
                  </a:cubicBezTo>
                  <a:cubicBezTo>
                    <a:pt x="8405" y="567"/>
                    <a:pt x="7839" y="378"/>
                    <a:pt x="7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8"/>
            <p:cNvSpPr/>
            <p:nvPr/>
          </p:nvSpPr>
          <p:spPr>
            <a:xfrm>
              <a:off x="3373225" y="3930500"/>
              <a:ext cx="401375" cy="510975"/>
            </a:xfrm>
            <a:custGeom>
              <a:rect b="b" l="l" r="r" t="t"/>
              <a:pathLst>
                <a:path extrusionOk="0" h="20439" w="16055">
                  <a:moveTo>
                    <a:pt x="2362" y="4911"/>
                  </a:moveTo>
                  <a:cubicBezTo>
                    <a:pt x="2739" y="4911"/>
                    <a:pt x="3023" y="5005"/>
                    <a:pt x="3023" y="5383"/>
                  </a:cubicBezTo>
                  <a:cubicBezTo>
                    <a:pt x="3023" y="5383"/>
                    <a:pt x="2739" y="5572"/>
                    <a:pt x="2645" y="5572"/>
                  </a:cubicBezTo>
                  <a:cubicBezTo>
                    <a:pt x="2456" y="5478"/>
                    <a:pt x="2267" y="5383"/>
                    <a:pt x="2173" y="5194"/>
                  </a:cubicBezTo>
                  <a:cubicBezTo>
                    <a:pt x="1984" y="5005"/>
                    <a:pt x="2173" y="4911"/>
                    <a:pt x="2362" y="4911"/>
                  </a:cubicBezTo>
                  <a:close/>
                  <a:moveTo>
                    <a:pt x="1417" y="0"/>
                  </a:moveTo>
                  <a:lnTo>
                    <a:pt x="1417" y="0"/>
                  </a:lnTo>
                  <a:cubicBezTo>
                    <a:pt x="1323" y="1039"/>
                    <a:pt x="1984" y="2078"/>
                    <a:pt x="1134" y="3022"/>
                  </a:cubicBezTo>
                  <a:cubicBezTo>
                    <a:pt x="1323" y="3117"/>
                    <a:pt x="1606" y="3117"/>
                    <a:pt x="1606" y="3306"/>
                  </a:cubicBezTo>
                  <a:cubicBezTo>
                    <a:pt x="1700" y="3589"/>
                    <a:pt x="1417" y="3683"/>
                    <a:pt x="1228" y="3683"/>
                  </a:cubicBezTo>
                  <a:cubicBezTo>
                    <a:pt x="756" y="3589"/>
                    <a:pt x="378" y="3495"/>
                    <a:pt x="1" y="3400"/>
                  </a:cubicBezTo>
                  <a:lnTo>
                    <a:pt x="1" y="3400"/>
                  </a:lnTo>
                  <a:cubicBezTo>
                    <a:pt x="170" y="3908"/>
                    <a:pt x="491" y="4264"/>
                    <a:pt x="1169" y="4264"/>
                  </a:cubicBezTo>
                  <a:cubicBezTo>
                    <a:pt x="1247" y="4264"/>
                    <a:pt x="1329" y="4260"/>
                    <a:pt x="1417" y="4250"/>
                  </a:cubicBezTo>
                  <a:lnTo>
                    <a:pt x="1417" y="4250"/>
                  </a:lnTo>
                  <a:cubicBezTo>
                    <a:pt x="945" y="4628"/>
                    <a:pt x="662" y="4911"/>
                    <a:pt x="378" y="5194"/>
                  </a:cubicBezTo>
                  <a:cubicBezTo>
                    <a:pt x="851" y="5855"/>
                    <a:pt x="1417" y="6422"/>
                    <a:pt x="1984" y="6989"/>
                  </a:cubicBezTo>
                  <a:cubicBezTo>
                    <a:pt x="6139" y="11427"/>
                    <a:pt x="11144" y="15204"/>
                    <a:pt x="14449" y="20398"/>
                  </a:cubicBezTo>
                  <a:cubicBezTo>
                    <a:pt x="14573" y="20299"/>
                    <a:pt x="14703" y="20265"/>
                    <a:pt x="14836" y="20265"/>
                  </a:cubicBezTo>
                  <a:cubicBezTo>
                    <a:pt x="15135" y="20265"/>
                    <a:pt x="15449" y="20438"/>
                    <a:pt x="15741" y="20438"/>
                  </a:cubicBezTo>
                  <a:cubicBezTo>
                    <a:pt x="15816" y="20438"/>
                    <a:pt x="15889" y="20427"/>
                    <a:pt x="15960" y="20398"/>
                  </a:cubicBezTo>
                  <a:cubicBezTo>
                    <a:pt x="16054" y="17943"/>
                    <a:pt x="13883" y="16715"/>
                    <a:pt x="12844" y="14921"/>
                  </a:cubicBezTo>
                  <a:cubicBezTo>
                    <a:pt x="12466" y="14354"/>
                    <a:pt x="12088" y="13788"/>
                    <a:pt x="11616" y="13316"/>
                  </a:cubicBezTo>
                  <a:cubicBezTo>
                    <a:pt x="10672" y="12466"/>
                    <a:pt x="11049" y="11427"/>
                    <a:pt x="11144" y="10388"/>
                  </a:cubicBezTo>
                  <a:cubicBezTo>
                    <a:pt x="10766" y="10388"/>
                    <a:pt x="10430" y="11060"/>
                    <a:pt x="10109" y="11060"/>
                  </a:cubicBezTo>
                  <a:cubicBezTo>
                    <a:pt x="9948" y="11060"/>
                    <a:pt x="9790" y="10892"/>
                    <a:pt x="9633" y="10388"/>
                  </a:cubicBezTo>
                  <a:cubicBezTo>
                    <a:pt x="7744" y="9066"/>
                    <a:pt x="6706" y="7083"/>
                    <a:pt x="5289" y="5383"/>
                  </a:cubicBezTo>
                  <a:cubicBezTo>
                    <a:pt x="3872" y="3683"/>
                    <a:pt x="2739" y="1795"/>
                    <a:pt x="141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8"/>
            <p:cNvSpPr/>
            <p:nvPr/>
          </p:nvSpPr>
          <p:spPr>
            <a:xfrm>
              <a:off x="4453125" y="1157900"/>
              <a:ext cx="329550" cy="215875"/>
            </a:xfrm>
            <a:custGeom>
              <a:rect b="b" l="l" r="r" t="t"/>
              <a:pathLst>
                <a:path extrusionOk="0" h="8635" w="13182">
                  <a:moveTo>
                    <a:pt x="7044" y="6366"/>
                  </a:moveTo>
                  <a:cubicBezTo>
                    <a:pt x="7516" y="6366"/>
                    <a:pt x="7610" y="6649"/>
                    <a:pt x="7705" y="7027"/>
                  </a:cubicBezTo>
                  <a:cubicBezTo>
                    <a:pt x="7327" y="6932"/>
                    <a:pt x="7044" y="6838"/>
                    <a:pt x="6666" y="6743"/>
                  </a:cubicBezTo>
                  <a:cubicBezTo>
                    <a:pt x="6760" y="6554"/>
                    <a:pt x="6949" y="6366"/>
                    <a:pt x="7044" y="6366"/>
                  </a:cubicBezTo>
                  <a:close/>
                  <a:moveTo>
                    <a:pt x="7209" y="1"/>
                  </a:moveTo>
                  <a:cubicBezTo>
                    <a:pt x="5716" y="1"/>
                    <a:pt x="4491" y="853"/>
                    <a:pt x="3266" y="2588"/>
                  </a:cubicBezTo>
                  <a:cubicBezTo>
                    <a:pt x="2745" y="3457"/>
                    <a:pt x="2624" y="4405"/>
                    <a:pt x="1285" y="4405"/>
                  </a:cubicBezTo>
                  <a:cubicBezTo>
                    <a:pt x="1168" y="4405"/>
                    <a:pt x="1042" y="4398"/>
                    <a:pt x="905" y="4382"/>
                  </a:cubicBezTo>
                  <a:cubicBezTo>
                    <a:pt x="856" y="4373"/>
                    <a:pt x="810" y="4368"/>
                    <a:pt x="768" y="4368"/>
                  </a:cubicBezTo>
                  <a:cubicBezTo>
                    <a:pt x="1" y="4368"/>
                    <a:pt x="364" y="5913"/>
                    <a:pt x="811" y="6271"/>
                  </a:cubicBezTo>
                  <a:cubicBezTo>
                    <a:pt x="1944" y="7121"/>
                    <a:pt x="905" y="7310"/>
                    <a:pt x="622" y="7782"/>
                  </a:cubicBezTo>
                  <a:cubicBezTo>
                    <a:pt x="2133" y="7782"/>
                    <a:pt x="3644" y="7876"/>
                    <a:pt x="5061" y="8160"/>
                  </a:cubicBezTo>
                  <a:cubicBezTo>
                    <a:pt x="5397" y="7694"/>
                    <a:pt x="5663" y="7526"/>
                    <a:pt x="5891" y="7526"/>
                  </a:cubicBezTo>
                  <a:cubicBezTo>
                    <a:pt x="6476" y="7526"/>
                    <a:pt x="6811" y="8635"/>
                    <a:pt x="7458" y="8635"/>
                  </a:cubicBezTo>
                  <a:cubicBezTo>
                    <a:pt x="7477" y="8635"/>
                    <a:pt x="7496" y="8634"/>
                    <a:pt x="7516" y="8632"/>
                  </a:cubicBezTo>
                  <a:cubicBezTo>
                    <a:pt x="7988" y="8254"/>
                    <a:pt x="7233" y="7499"/>
                    <a:pt x="7705" y="7027"/>
                  </a:cubicBezTo>
                  <a:lnTo>
                    <a:pt x="7705" y="7027"/>
                  </a:lnTo>
                  <a:cubicBezTo>
                    <a:pt x="7824" y="7086"/>
                    <a:pt x="7981" y="7259"/>
                    <a:pt x="8152" y="7259"/>
                  </a:cubicBezTo>
                  <a:cubicBezTo>
                    <a:pt x="8252" y="7259"/>
                    <a:pt x="8356" y="7200"/>
                    <a:pt x="8460" y="7027"/>
                  </a:cubicBezTo>
                  <a:cubicBezTo>
                    <a:pt x="8649" y="6649"/>
                    <a:pt x="9121" y="6743"/>
                    <a:pt x="9499" y="6649"/>
                  </a:cubicBezTo>
                  <a:lnTo>
                    <a:pt x="9499" y="5610"/>
                  </a:lnTo>
                  <a:cubicBezTo>
                    <a:pt x="9184" y="5790"/>
                    <a:pt x="8825" y="5906"/>
                    <a:pt x="8496" y="5906"/>
                  </a:cubicBezTo>
                  <a:cubicBezTo>
                    <a:pt x="8135" y="5906"/>
                    <a:pt x="7808" y="5767"/>
                    <a:pt x="7610" y="5421"/>
                  </a:cubicBezTo>
                  <a:cubicBezTo>
                    <a:pt x="7138" y="4666"/>
                    <a:pt x="7988" y="4382"/>
                    <a:pt x="8366" y="4099"/>
                  </a:cubicBezTo>
                  <a:lnTo>
                    <a:pt x="8366" y="3721"/>
                  </a:lnTo>
                  <a:cubicBezTo>
                    <a:pt x="7988" y="3816"/>
                    <a:pt x="7610" y="3910"/>
                    <a:pt x="7138" y="4005"/>
                  </a:cubicBezTo>
                  <a:cubicBezTo>
                    <a:pt x="7482" y="3386"/>
                    <a:pt x="7725" y="2568"/>
                    <a:pt x="8305" y="2568"/>
                  </a:cubicBezTo>
                  <a:cubicBezTo>
                    <a:pt x="8522" y="2568"/>
                    <a:pt x="8787" y="2683"/>
                    <a:pt x="9121" y="2966"/>
                  </a:cubicBezTo>
                  <a:cubicBezTo>
                    <a:pt x="10349" y="3249"/>
                    <a:pt x="9782" y="4194"/>
                    <a:pt x="9877" y="4855"/>
                  </a:cubicBezTo>
                  <a:cubicBezTo>
                    <a:pt x="10066" y="4949"/>
                    <a:pt x="10160" y="5043"/>
                    <a:pt x="10254" y="5232"/>
                  </a:cubicBezTo>
                  <a:cubicBezTo>
                    <a:pt x="10755" y="5082"/>
                    <a:pt x="11255" y="4852"/>
                    <a:pt x="11742" y="4852"/>
                  </a:cubicBezTo>
                  <a:cubicBezTo>
                    <a:pt x="12173" y="4852"/>
                    <a:pt x="12594" y="5033"/>
                    <a:pt x="12993" y="5610"/>
                  </a:cubicBezTo>
                  <a:cubicBezTo>
                    <a:pt x="13182" y="4005"/>
                    <a:pt x="11293" y="3344"/>
                    <a:pt x="11765" y="1833"/>
                  </a:cubicBezTo>
                  <a:cubicBezTo>
                    <a:pt x="9942" y="617"/>
                    <a:pt x="8479" y="1"/>
                    <a:pt x="720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8"/>
            <p:cNvSpPr/>
            <p:nvPr/>
          </p:nvSpPr>
          <p:spPr>
            <a:xfrm>
              <a:off x="2917575" y="1222600"/>
              <a:ext cx="276250" cy="278650"/>
            </a:xfrm>
            <a:custGeom>
              <a:rect b="b" l="l" r="r" t="t"/>
              <a:pathLst>
                <a:path extrusionOk="0" h="11146" w="11050">
                  <a:moveTo>
                    <a:pt x="5950" y="0"/>
                  </a:moveTo>
                  <a:cubicBezTo>
                    <a:pt x="5838" y="1293"/>
                    <a:pt x="5725" y="1850"/>
                    <a:pt x="5175" y="1850"/>
                  </a:cubicBezTo>
                  <a:cubicBezTo>
                    <a:pt x="4801" y="1850"/>
                    <a:pt x="4224" y="1592"/>
                    <a:pt x="3306" y="1133"/>
                  </a:cubicBezTo>
                  <a:lnTo>
                    <a:pt x="2267" y="756"/>
                  </a:lnTo>
                  <a:lnTo>
                    <a:pt x="2173" y="756"/>
                  </a:lnTo>
                  <a:cubicBezTo>
                    <a:pt x="1701" y="1700"/>
                    <a:pt x="1229" y="2644"/>
                    <a:pt x="1" y="2644"/>
                  </a:cubicBezTo>
                  <a:cubicBezTo>
                    <a:pt x="1606" y="2833"/>
                    <a:pt x="1984" y="4627"/>
                    <a:pt x="3306" y="5194"/>
                  </a:cubicBezTo>
                  <a:lnTo>
                    <a:pt x="4062" y="5194"/>
                  </a:lnTo>
                  <a:cubicBezTo>
                    <a:pt x="4250" y="4344"/>
                    <a:pt x="6139" y="4439"/>
                    <a:pt x="5195" y="2928"/>
                  </a:cubicBezTo>
                  <a:cubicBezTo>
                    <a:pt x="5074" y="2767"/>
                    <a:pt x="5142" y="2658"/>
                    <a:pt x="5368" y="2658"/>
                  </a:cubicBezTo>
                  <a:cubicBezTo>
                    <a:pt x="5674" y="2658"/>
                    <a:pt x="6269" y="2857"/>
                    <a:pt x="7083" y="3400"/>
                  </a:cubicBezTo>
                  <a:cubicBezTo>
                    <a:pt x="7181" y="2912"/>
                    <a:pt x="7290" y="2749"/>
                    <a:pt x="7406" y="2749"/>
                  </a:cubicBezTo>
                  <a:cubicBezTo>
                    <a:pt x="7627" y="2749"/>
                    <a:pt x="7875" y="3338"/>
                    <a:pt x="8122" y="3400"/>
                  </a:cubicBezTo>
                  <a:cubicBezTo>
                    <a:pt x="9350" y="3494"/>
                    <a:pt x="9067" y="4439"/>
                    <a:pt x="9350" y="5194"/>
                  </a:cubicBezTo>
                  <a:cubicBezTo>
                    <a:pt x="8311" y="5005"/>
                    <a:pt x="8783" y="3966"/>
                    <a:pt x="8217" y="3683"/>
                  </a:cubicBezTo>
                  <a:cubicBezTo>
                    <a:pt x="7839" y="3589"/>
                    <a:pt x="7461" y="3494"/>
                    <a:pt x="7083" y="3400"/>
                  </a:cubicBezTo>
                  <a:cubicBezTo>
                    <a:pt x="6611" y="3966"/>
                    <a:pt x="5761" y="4344"/>
                    <a:pt x="5572" y="5194"/>
                  </a:cubicBezTo>
                  <a:cubicBezTo>
                    <a:pt x="5700" y="5168"/>
                    <a:pt x="5823" y="5157"/>
                    <a:pt x="5941" y="5157"/>
                  </a:cubicBezTo>
                  <a:cubicBezTo>
                    <a:pt x="6697" y="5157"/>
                    <a:pt x="7280" y="5636"/>
                    <a:pt x="7933" y="6044"/>
                  </a:cubicBezTo>
                  <a:cubicBezTo>
                    <a:pt x="8783" y="6611"/>
                    <a:pt x="8500" y="7366"/>
                    <a:pt x="8217" y="8122"/>
                  </a:cubicBezTo>
                  <a:cubicBezTo>
                    <a:pt x="7686" y="9272"/>
                    <a:pt x="6906" y="9925"/>
                    <a:pt x="5800" y="9925"/>
                  </a:cubicBezTo>
                  <a:cubicBezTo>
                    <a:pt x="5726" y="9925"/>
                    <a:pt x="5650" y="9922"/>
                    <a:pt x="5572" y="9916"/>
                  </a:cubicBezTo>
                  <a:cubicBezTo>
                    <a:pt x="4817" y="9916"/>
                    <a:pt x="4250" y="9160"/>
                    <a:pt x="4439" y="8216"/>
                  </a:cubicBezTo>
                  <a:cubicBezTo>
                    <a:pt x="4723" y="7272"/>
                    <a:pt x="3967" y="7177"/>
                    <a:pt x="3400" y="7083"/>
                  </a:cubicBezTo>
                  <a:cubicBezTo>
                    <a:pt x="2551" y="7083"/>
                    <a:pt x="2551" y="7744"/>
                    <a:pt x="2645" y="8310"/>
                  </a:cubicBezTo>
                  <a:cubicBezTo>
                    <a:pt x="2739" y="9255"/>
                    <a:pt x="2834" y="10105"/>
                    <a:pt x="3967" y="10577"/>
                  </a:cubicBezTo>
                  <a:cubicBezTo>
                    <a:pt x="4774" y="10936"/>
                    <a:pt x="5581" y="11145"/>
                    <a:pt x="6348" y="11145"/>
                  </a:cubicBezTo>
                  <a:cubicBezTo>
                    <a:pt x="7196" y="11145"/>
                    <a:pt x="7994" y="10889"/>
                    <a:pt x="8689" y="10294"/>
                  </a:cubicBezTo>
                  <a:cubicBezTo>
                    <a:pt x="10672" y="8594"/>
                    <a:pt x="11050" y="6138"/>
                    <a:pt x="10105" y="3683"/>
                  </a:cubicBezTo>
                  <a:cubicBezTo>
                    <a:pt x="9444" y="1794"/>
                    <a:pt x="8406" y="0"/>
                    <a:pt x="595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8"/>
            <p:cNvSpPr/>
            <p:nvPr/>
          </p:nvSpPr>
          <p:spPr>
            <a:xfrm>
              <a:off x="3614025" y="2976700"/>
              <a:ext cx="233750" cy="396400"/>
            </a:xfrm>
            <a:custGeom>
              <a:rect b="b" l="l" r="r" t="t"/>
              <a:pathLst>
                <a:path extrusionOk="0" h="15856" w="9350">
                  <a:moveTo>
                    <a:pt x="3212" y="3967"/>
                  </a:moveTo>
                  <a:cubicBezTo>
                    <a:pt x="3684" y="5100"/>
                    <a:pt x="6234" y="4912"/>
                    <a:pt x="5195" y="6989"/>
                  </a:cubicBezTo>
                  <a:cubicBezTo>
                    <a:pt x="5289" y="7556"/>
                    <a:pt x="5384" y="8122"/>
                    <a:pt x="5478" y="8689"/>
                  </a:cubicBezTo>
                  <a:cubicBezTo>
                    <a:pt x="4534" y="8217"/>
                    <a:pt x="4345" y="7367"/>
                    <a:pt x="3684" y="6706"/>
                  </a:cubicBezTo>
                  <a:cubicBezTo>
                    <a:pt x="3828" y="6616"/>
                    <a:pt x="3951" y="6581"/>
                    <a:pt x="4060" y="6581"/>
                  </a:cubicBezTo>
                  <a:cubicBezTo>
                    <a:pt x="4454" y="6581"/>
                    <a:pt x="4666" y="7039"/>
                    <a:pt x="5000" y="7039"/>
                  </a:cubicBezTo>
                  <a:cubicBezTo>
                    <a:pt x="5061" y="7039"/>
                    <a:pt x="5125" y="7024"/>
                    <a:pt x="5195" y="6989"/>
                  </a:cubicBezTo>
                  <a:cubicBezTo>
                    <a:pt x="5195" y="5478"/>
                    <a:pt x="3117" y="5478"/>
                    <a:pt x="3212" y="3967"/>
                  </a:cubicBezTo>
                  <a:close/>
                  <a:moveTo>
                    <a:pt x="2645" y="1"/>
                  </a:moveTo>
                  <a:cubicBezTo>
                    <a:pt x="2645" y="377"/>
                    <a:pt x="2523" y="478"/>
                    <a:pt x="2348" y="478"/>
                  </a:cubicBezTo>
                  <a:cubicBezTo>
                    <a:pt x="2216" y="478"/>
                    <a:pt x="2053" y="419"/>
                    <a:pt x="1890" y="379"/>
                  </a:cubicBezTo>
                  <a:lnTo>
                    <a:pt x="1890" y="379"/>
                  </a:lnTo>
                  <a:cubicBezTo>
                    <a:pt x="1586" y="606"/>
                    <a:pt x="2014" y="1627"/>
                    <a:pt x="1410" y="1627"/>
                  </a:cubicBezTo>
                  <a:cubicBezTo>
                    <a:pt x="1263" y="1627"/>
                    <a:pt x="1053" y="1566"/>
                    <a:pt x="756" y="1417"/>
                  </a:cubicBezTo>
                  <a:cubicBezTo>
                    <a:pt x="284" y="1512"/>
                    <a:pt x="1" y="1701"/>
                    <a:pt x="1" y="2173"/>
                  </a:cubicBezTo>
                  <a:cubicBezTo>
                    <a:pt x="190" y="3212"/>
                    <a:pt x="1323" y="3589"/>
                    <a:pt x="1512" y="4628"/>
                  </a:cubicBezTo>
                  <a:cubicBezTo>
                    <a:pt x="1984" y="6895"/>
                    <a:pt x="3212" y="8878"/>
                    <a:pt x="4628" y="10672"/>
                  </a:cubicBezTo>
                  <a:cubicBezTo>
                    <a:pt x="5100" y="11333"/>
                    <a:pt x="5478" y="12089"/>
                    <a:pt x="5100" y="12655"/>
                  </a:cubicBezTo>
                  <a:cubicBezTo>
                    <a:pt x="4345" y="14166"/>
                    <a:pt x="6706" y="14544"/>
                    <a:pt x="6234" y="15771"/>
                  </a:cubicBezTo>
                  <a:cubicBezTo>
                    <a:pt x="6234" y="15814"/>
                    <a:pt x="6366" y="15856"/>
                    <a:pt x="6520" y="15856"/>
                  </a:cubicBezTo>
                  <a:cubicBezTo>
                    <a:pt x="6712" y="15856"/>
                    <a:pt x="6937" y="15791"/>
                    <a:pt x="6989" y="15583"/>
                  </a:cubicBezTo>
                  <a:cubicBezTo>
                    <a:pt x="7178" y="14355"/>
                    <a:pt x="8406" y="13411"/>
                    <a:pt x="7839" y="11900"/>
                  </a:cubicBezTo>
                  <a:cubicBezTo>
                    <a:pt x="7650" y="11333"/>
                    <a:pt x="8217" y="10861"/>
                    <a:pt x="8594" y="10483"/>
                  </a:cubicBezTo>
                  <a:cubicBezTo>
                    <a:pt x="9067" y="10105"/>
                    <a:pt x="9350" y="9539"/>
                    <a:pt x="9256" y="8878"/>
                  </a:cubicBezTo>
                  <a:cubicBezTo>
                    <a:pt x="9217" y="8852"/>
                    <a:pt x="9171" y="8842"/>
                    <a:pt x="9120" y="8842"/>
                  </a:cubicBezTo>
                  <a:cubicBezTo>
                    <a:pt x="8955" y="8842"/>
                    <a:pt x="8742" y="8946"/>
                    <a:pt x="8562" y="8946"/>
                  </a:cubicBezTo>
                  <a:cubicBezTo>
                    <a:pt x="8394" y="8946"/>
                    <a:pt x="8256" y="8855"/>
                    <a:pt x="8217" y="8500"/>
                  </a:cubicBezTo>
                  <a:cubicBezTo>
                    <a:pt x="8042" y="8500"/>
                    <a:pt x="7797" y="8643"/>
                    <a:pt x="7655" y="8643"/>
                  </a:cubicBezTo>
                  <a:cubicBezTo>
                    <a:pt x="7567" y="8643"/>
                    <a:pt x="7519" y="8587"/>
                    <a:pt x="7556" y="8406"/>
                  </a:cubicBezTo>
                  <a:cubicBezTo>
                    <a:pt x="7745" y="7745"/>
                    <a:pt x="7461" y="7178"/>
                    <a:pt x="7461" y="6611"/>
                  </a:cubicBezTo>
                  <a:cubicBezTo>
                    <a:pt x="7082" y="6687"/>
                    <a:pt x="6886" y="7189"/>
                    <a:pt x="6530" y="7189"/>
                  </a:cubicBezTo>
                  <a:cubicBezTo>
                    <a:pt x="6443" y="7189"/>
                    <a:pt x="6346" y="7158"/>
                    <a:pt x="6234" y="7084"/>
                  </a:cubicBezTo>
                  <a:cubicBezTo>
                    <a:pt x="6139" y="6989"/>
                    <a:pt x="6045" y="6800"/>
                    <a:pt x="6045" y="6800"/>
                  </a:cubicBezTo>
                  <a:cubicBezTo>
                    <a:pt x="6422" y="6234"/>
                    <a:pt x="6989" y="6422"/>
                    <a:pt x="7461" y="6234"/>
                  </a:cubicBezTo>
                  <a:cubicBezTo>
                    <a:pt x="7461" y="6139"/>
                    <a:pt x="7461" y="6045"/>
                    <a:pt x="7461" y="5950"/>
                  </a:cubicBezTo>
                  <a:cubicBezTo>
                    <a:pt x="6611" y="5761"/>
                    <a:pt x="6045" y="5100"/>
                    <a:pt x="5573" y="4439"/>
                  </a:cubicBezTo>
                  <a:cubicBezTo>
                    <a:pt x="5100" y="4250"/>
                    <a:pt x="4817" y="3873"/>
                    <a:pt x="4817" y="3306"/>
                  </a:cubicBezTo>
                  <a:cubicBezTo>
                    <a:pt x="4686" y="3350"/>
                    <a:pt x="4535" y="3414"/>
                    <a:pt x="4401" y="3414"/>
                  </a:cubicBezTo>
                  <a:cubicBezTo>
                    <a:pt x="4245" y="3414"/>
                    <a:pt x="4112" y="3327"/>
                    <a:pt x="4062" y="3023"/>
                  </a:cubicBezTo>
                  <a:cubicBezTo>
                    <a:pt x="4062" y="2022"/>
                    <a:pt x="3546" y="1684"/>
                    <a:pt x="2644" y="1684"/>
                  </a:cubicBezTo>
                  <a:cubicBezTo>
                    <a:pt x="2525" y="1684"/>
                    <a:pt x="2399" y="1690"/>
                    <a:pt x="2267" y="1701"/>
                  </a:cubicBezTo>
                  <a:lnTo>
                    <a:pt x="3306" y="662"/>
                  </a:lnTo>
                  <a:lnTo>
                    <a:pt x="3306" y="379"/>
                  </a:lnTo>
                  <a:cubicBezTo>
                    <a:pt x="3117" y="190"/>
                    <a:pt x="2834" y="95"/>
                    <a:pt x="264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8"/>
            <p:cNvSpPr/>
            <p:nvPr/>
          </p:nvSpPr>
          <p:spPr>
            <a:xfrm>
              <a:off x="5601875" y="2336925"/>
              <a:ext cx="271525" cy="434425"/>
            </a:xfrm>
            <a:custGeom>
              <a:rect b="b" l="l" r="r" t="t"/>
              <a:pathLst>
                <a:path extrusionOk="0" h="17377" w="10861">
                  <a:moveTo>
                    <a:pt x="3211" y="3872"/>
                  </a:moveTo>
                  <a:cubicBezTo>
                    <a:pt x="3306" y="3872"/>
                    <a:pt x="3306" y="4155"/>
                    <a:pt x="3400" y="4250"/>
                  </a:cubicBezTo>
                  <a:cubicBezTo>
                    <a:pt x="3211" y="4344"/>
                    <a:pt x="3022" y="4439"/>
                    <a:pt x="2928" y="4439"/>
                  </a:cubicBezTo>
                  <a:cubicBezTo>
                    <a:pt x="2739" y="4439"/>
                    <a:pt x="2456" y="4439"/>
                    <a:pt x="2550" y="4061"/>
                  </a:cubicBezTo>
                  <a:cubicBezTo>
                    <a:pt x="2739" y="3966"/>
                    <a:pt x="2928" y="3872"/>
                    <a:pt x="3211" y="3872"/>
                  </a:cubicBezTo>
                  <a:close/>
                  <a:moveTo>
                    <a:pt x="1134" y="0"/>
                  </a:moveTo>
                  <a:cubicBezTo>
                    <a:pt x="949" y="308"/>
                    <a:pt x="845" y="735"/>
                    <a:pt x="586" y="735"/>
                  </a:cubicBezTo>
                  <a:cubicBezTo>
                    <a:pt x="447" y="735"/>
                    <a:pt x="264" y="613"/>
                    <a:pt x="1" y="284"/>
                  </a:cubicBezTo>
                  <a:lnTo>
                    <a:pt x="1" y="284"/>
                  </a:lnTo>
                  <a:cubicBezTo>
                    <a:pt x="189" y="2078"/>
                    <a:pt x="1228" y="3778"/>
                    <a:pt x="1" y="5572"/>
                  </a:cubicBezTo>
                  <a:cubicBezTo>
                    <a:pt x="504" y="5572"/>
                    <a:pt x="1008" y="5404"/>
                    <a:pt x="1512" y="5404"/>
                  </a:cubicBezTo>
                  <a:cubicBezTo>
                    <a:pt x="1763" y="5404"/>
                    <a:pt x="2015" y="5446"/>
                    <a:pt x="2267" y="5572"/>
                  </a:cubicBezTo>
                  <a:cubicBezTo>
                    <a:pt x="2509" y="5441"/>
                    <a:pt x="2726" y="5388"/>
                    <a:pt x="2927" y="5388"/>
                  </a:cubicBezTo>
                  <a:cubicBezTo>
                    <a:pt x="3748" y="5388"/>
                    <a:pt x="4322" y="6270"/>
                    <a:pt x="5383" y="6422"/>
                  </a:cubicBezTo>
                  <a:cubicBezTo>
                    <a:pt x="5016" y="6626"/>
                    <a:pt x="4706" y="6706"/>
                    <a:pt x="4436" y="6706"/>
                  </a:cubicBezTo>
                  <a:cubicBezTo>
                    <a:pt x="3457" y="6706"/>
                    <a:pt x="3007" y="5646"/>
                    <a:pt x="2267" y="5572"/>
                  </a:cubicBezTo>
                  <a:cubicBezTo>
                    <a:pt x="1889" y="5761"/>
                    <a:pt x="1606" y="6044"/>
                    <a:pt x="1323" y="6327"/>
                  </a:cubicBezTo>
                  <a:cubicBezTo>
                    <a:pt x="1700" y="7083"/>
                    <a:pt x="3211" y="6327"/>
                    <a:pt x="2928" y="7744"/>
                  </a:cubicBezTo>
                  <a:lnTo>
                    <a:pt x="3022" y="7744"/>
                  </a:lnTo>
                  <a:cubicBezTo>
                    <a:pt x="2928" y="8216"/>
                    <a:pt x="2739" y="8499"/>
                    <a:pt x="2267" y="8499"/>
                  </a:cubicBezTo>
                  <a:cubicBezTo>
                    <a:pt x="2078" y="8594"/>
                    <a:pt x="1889" y="8641"/>
                    <a:pt x="1700" y="8641"/>
                  </a:cubicBezTo>
                  <a:cubicBezTo>
                    <a:pt x="1512" y="8641"/>
                    <a:pt x="1323" y="8594"/>
                    <a:pt x="1134" y="8499"/>
                  </a:cubicBezTo>
                  <a:cubicBezTo>
                    <a:pt x="756" y="8594"/>
                    <a:pt x="284" y="8594"/>
                    <a:pt x="189" y="8783"/>
                  </a:cubicBezTo>
                  <a:cubicBezTo>
                    <a:pt x="1" y="9160"/>
                    <a:pt x="662" y="9255"/>
                    <a:pt x="756" y="9633"/>
                  </a:cubicBezTo>
                  <a:cubicBezTo>
                    <a:pt x="835" y="9639"/>
                    <a:pt x="913" y="9642"/>
                    <a:pt x="990" y="9642"/>
                  </a:cubicBezTo>
                  <a:cubicBezTo>
                    <a:pt x="2105" y="9642"/>
                    <a:pt x="2983" y="9023"/>
                    <a:pt x="3778" y="8405"/>
                  </a:cubicBezTo>
                  <a:cubicBezTo>
                    <a:pt x="4103" y="8121"/>
                    <a:pt x="4358" y="7994"/>
                    <a:pt x="4580" y="7994"/>
                  </a:cubicBezTo>
                  <a:cubicBezTo>
                    <a:pt x="4876" y="7994"/>
                    <a:pt x="5114" y="8217"/>
                    <a:pt x="5383" y="8594"/>
                  </a:cubicBezTo>
                  <a:cubicBezTo>
                    <a:pt x="6611" y="10010"/>
                    <a:pt x="6989" y="11899"/>
                    <a:pt x="8216" y="13315"/>
                  </a:cubicBezTo>
                  <a:cubicBezTo>
                    <a:pt x="9727" y="13882"/>
                    <a:pt x="10011" y="14921"/>
                    <a:pt x="9255" y="16337"/>
                  </a:cubicBezTo>
                  <a:lnTo>
                    <a:pt x="9633" y="17376"/>
                  </a:lnTo>
                  <a:lnTo>
                    <a:pt x="10011" y="17376"/>
                  </a:lnTo>
                  <a:cubicBezTo>
                    <a:pt x="10861" y="16432"/>
                    <a:pt x="10861" y="15299"/>
                    <a:pt x="10388" y="14165"/>
                  </a:cubicBezTo>
                  <a:cubicBezTo>
                    <a:pt x="9916" y="13032"/>
                    <a:pt x="9255" y="11993"/>
                    <a:pt x="7933" y="11616"/>
                  </a:cubicBezTo>
                  <a:cubicBezTo>
                    <a:pt x="8500" y="11143"/>
                    <a:pt x="8877" y="10766"/>
                    <a:pt x="9255" y="10388"/>
                  </a:cubicBezTo>
                  <a:cubicBezTo>
                    <a:pt x="8405" y="8216"/>
                    <a:pt x="6989" y="6422"/>
                    <a:pt x="5667" y="4627"/>
                  </a:cubicBezTo>
                  <a:cubicBezTo>
                    <a:pt x="4439" y="2833"/>
                    <a:pt x="3211" y="945"/>
                    <a:pt x="113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8"/>
            <p:cNvSpPr/>
            <p:nvPr/>
          </p:nvSpPr>
          <p:spPr>
            <a:xfrm>
              <a:off x="4355350" y="2308575"/>
              <a:ext cx="292775" cy="712350"/>
            </a:xfrm>
            <a:custGeom>
              <a:rect b="b" l="l" r="r" t="t"/>
              <a:pathLst>
                <a:path extrusionOk="0" h="28494" w="11711">
                  <a:moveTo>
                    <a:pt x="10105" y="1"/>
                  </a:moveTo>
                  <a:cubicBezTo>
                    <a:pt x="7083" y="2362"/>
                    <a:pt x="4533" y="5100"/>
                    <a:pt x="2928" y="8689"/>
                  </a:cubicBezTo>
                  <a:cubicBezTo>
                    <a:pt x="567" y="13694"/>
                    <a:pt x="0" y="18982"/>
                    <a:pt x="378" y="24365"/>
                  </a:cubicBezTo>
                  <a:cubicBezTo>
                    <a:pt x="472" y="25404"/>
                    <a:pt x="189" y="26537"/>
                    <a:pt x="661" y="27481"/>
                  </a:cubicBezTo>
                  <a:cubicBezTo>
                    <a:pt x="898" y="27955"/>
                    <a:pt x="1134" y="28494"/>
                    <a:pt x="1646" y="28494"/>
                  </a:cubicBezTo>
                  <a:cubicBezTo>
                    <a:pt x="1747" y="28494"/>
                    <a:pt x="1859" y="28472"/>
                    <a:pt x="1983" y="28426"/>
                  </a:cubicBezTo>
                  <a:cubicBezTo>
                    <a:pt x="2739" y="28237"/>
                    <a:pt x="2456" y="27670"/>
                    <a:pt x="2361" y="27104"/>
                  </a:cubicBezTo>
                  <a:cubicBezTo>
                    <a:pt x="1606" y="22760"/>
                    <a:pt x="1606" y="18321"/>
                    <a:pt x="2456" y="14072"/>
                  </a:cubicBezTo>
                  <a:cubicBezTo>
                    <a:pt x="3306" y="9256"/>
                    <a:pt x="6611" y="5667"/>
                    <a:pt x="9538" y="1890"/>
                  </a:cubicBezTo>
                  <a:cubicBezTo>
                    <a:pt x="9734" y="1628"/>
                    <a:pt x="10067" y="1230"/>
                    <a:pt x="10535" y="1230"/>
                  </a:cubicBezTo>
                  <a:cubicBezTo>
                    <a:pt x="10742" y="1230"/>
                    <a:pt x="10977" y="1309"/>
                    <a:pt x="11238" y="1512"/>
                  </a:cubicBezTo>
                  <a:cubicBezTo>
                    <a:pt x="11710" y="379"/>
                    <a:pt x="10860" y="190"/>
                    <a:pt x="1010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8"/>
            <p:cNvSpPr/>
            <p:nvPr/>
          </p:nvSpPr>
          <p:spPr>
            <a:xfrm>
              <a:off x="3944550" y="4290200"/>
              <a:ext cx="406100" cy="346225"/>
            </a:xfrm>
            <a:custGeom>
              <a:rect b="b" l="l" r="r" t="t"/>
              <a:pathLst>
                <a:path extrusionOk="0" h="13849" w="16244">
                  <a:moveTo>
                    <a:pt x="6611" y="7238"/>
                  </a:moveTo>
                  <a:lnTo>
                    <a:pt x="6611" y="7238"/>
                  </a:lnTo>
                  <a:cubicBezTo>
                    <a:pt x="7744" y="7332"/>
                    <a:pt x="8311" y="7616"/>
                    <a:pt x="8500" y="8466"/>
                  </a:cubicBezTo>
                  <a:cubicBezTo>
                    <a:pt x="8028" y="8088"/>
                    <a:pt x="7555" y="7805"/>
                    <a:pt x="6611" y="7238"/>
                  </a:cubicBezTo>
                  <a:close/>
                  <a:moveTo>
                    <a:pt x="864" y="1"/>
                  </a:moveTo>
                  <a:cubicBezTo>
                    <a:pt x="770" y="1"/>
                    <a:pt x="671" y="20"/>
                    <a:pt x="567" y="61"/>
                  </a:cubicBezTo>
                  <a:cubicBezTo>
                    <a:pt x="1" y="250"/>
                    <a:pt x="378" y="722"/>
                    <a:pt x="473" y="1194"/>
                  </a:cubicBezTo>
                  <a:cubicBezTo>
                    <a:pt x="756" y="3555"/>
                    <a:pt x="2550" y="4877"/>
                    <a:pt x="4061" y="6482"/>
                  </a:cubicBezTo>
                  <a:cubicBezTo>
                    <a:pt x="5478" y="8088"/>
                    <a:pt x="7555" y="8938"/>
                    <a:pt x="9161" y="10260"/>
                  </a:cubicBezTo>
                  <a:cubicBezTo>
                    <a:pt x="11144" y="11865"/>
                    <a:pt x="13222" y="13282"/>
                    <a:pt x="15771" y="13848"/>
                  </a:cubicBezTo>
                  <a:cubicBezTo>
                    <a:pt x="15960" y="13848"/>
                    <a:pt x="16055" y="13754"/>
                    <a:pt x="16243" y="13659"/>
                  </a:cubicBezTo>
                  <a:cubicBezTo>
                    <a:pt x="15205" y="12904"/>
                    <a:pt x="15866" y="11865"/>
                    <a:pt x="15771" y="10921"/>
                  </a:cubicBezTo>
                  <a:cubicBezTo>
                    <a:pt x="15255" y="10749"/>
                    <a:pt x="14738" y="10472"/>
                    <a:pt x="14222" y="10472"/>
                  </a:cubicBezTo>
                  <a:cubicBezTo>
                    <a:pt x="13889" y="10472"/>
                    <a:pt x="13555" y="10587"/>
                    <a:pt x="13222" y="10921"/>
                  </a:cubicBezTo>
                  <a:lnTo>
                    <a:pt x="13222" y="11299"/>
                  </a:lnTo>
                  <a:lnTo>
                    <a:pt x="15394" y="11299"/>
                  </a:lnTo>
                  <a:cubicBezTo>
                    <a:pt x="14737" y="11602"/>
                    <a:pt x="14161" y="11797"/>
                    <a:pt x="13651" y="11797"/>
                  </a:cubicBezTo>
                  <a:cubicBezTo>
                    <a:pt x="13209" y="11797"/>
                    <a:pt x="12817" y="11650"/>
                    <a:pt x="12466" y="11299"/>
                  </a:cubicBezTo>
                  <a:cubicBezTo>
                    <a:pt x="12088" y="11110"/>
                    <a:pt x="12088" y="10826"/>
                    <a:pt x="12088" y="10543"/>
                  </a:cubicBezTo>
                  <a:cubicBezTo>
                    <a:pt x="11616" y="10449"/>
                    <a:pt x="11144" y="10449"/>
                    <a:pt x="10861" y="9977"/>
                  </a:cubicBezTo>
                  <a:cubicBezTo>
                    <a:pt x="10992" y="9872"/>
                    <a:pt x="11116" y="9832"/>
                    <a:pt x="11235" y="9832"/>
                  </a:cubicBezTo>
                  <a:cubicBezTo>
                    <a:pt x="11543" y="9832"/>
                    <a:pt x="11816" y="10097"/>
                    <a:pt x="12088" y="10165"/>
                  </a:cubicBezTo>
                  <a:cubicBezTo>
                    <a:pt x="12655" y="9788"/>
                    <a:pt x="14355" y="10260"/>
                    <a:pt x="13127" y="8654"/>
                  </a:cubicBezTo>
                  <a:cubicBezTo>
                    <a:pt x="11899" y="8182"/>
                    <a:pt x="10577" y="7899"/>
                    <a:pt x="9444" y="7144"/>
                  </a:cubicBezTo>
                  <a:cubicBezTo>
                    <a:pt x="6422" y="5444"/>
                    <a:pt x="3684" y="3366"/>
                    <a:pt x="1701" y="533"/>
                  </a:cubicBezTo>
                  <a:cubicBezTo>
                    <a:pt x="1479" y="238"/>
                    <a:pt x="1201" y="1"/>
                    <a:pt x="86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8"/>
            <p:cNvSpPr/>
            <p:nvPr/>
          </p:nvSpPr>
          <p:spPr>
            <a:xfrm>
              <a:off x="4983325" y="1168300"/>
              <a:ext cx="174725" cy="663875"/>
            </a:xfrm>
            <a:custGeom>
              <a:rect b="b" l="l" r="r" t="t"/>
              <a:pathLst>
                <a:path extrusionOk="0" h="26555" w="6989">
                  <a:moveTo>
                    <a:pt x="567" y="0"/>
                  </a:moveTo>
                  <a:cubicBezTo>
                    <a:pt x="1" y="378"/>
                    <a:pt x="284" y="945"/>
                    <a:pt x="190" y="1417"/>
                  </a:cubicBezTo>
                  <a:lnTo>
                    <a:pt x="190" y="1511"/>
                  </a:lnTo>
                  <a:cubicBezTo>
                    <a:pt x="284" y="1606"/>
                    <a:pt x="284" y="1700"/>
                    <a:pt x="284" y="1794"/>
                  </a:cubicBezTo>
                  <a:lnTo>
                    <a:pt x="945" y="1794"/>
                  </a:lnTo>
                  <a:cubicBezTo>
                    <a:pt x="1123" y="1367"/>
                    <a:pt x="1342" y="1222"/>
                    <a:pt x="1560" y="1222"/>
                  </a:cubicBezTo>
                  <a:cubicBezTo>
                    <a:pt x="1920" y="1222"/>
                    <a:pt x="2280" y="1618"/>
                    <a:pt x="2456" y="1794"/>
                  </a:cubicBezTo>
                  <a:cubicBezTo>
                    <a:pt x="3212" y="2455"/>
                    <a:pt x="2173" y="2833"/>
                    <a:pt x="2078" y="3305"/>
                  </a:cubicBezTo>
                  <a:lnTo>
                    <a:pt x="2456" y="3683"/>
                  </a:lnTo>
                  <a:cubicBezTo>
                    <a:pt x="2521" y="3696"/>
                    <a:pt x="2592" y="3700"/>
                    <a:pt x="2665" y="3700"/>
                  </a:cubicBezTo>
                  <a:cubicBezTo>
                    <a:pt x="2783" y="3700"/>
                    <a:pt x="2908" y="3690"/>
                    <a:pt x="3026" y="3690"/>
                  </a:cubicBezTo>
                  <a:cubicBezTo>
                    <a:pt x="3364" y="3690"/>
                    <a:pt x="3650" y="3776"/>
                    <a:pt x="3589" y="4439"/>
                  </a:cubicBezTo>
                  <a:cubicBezTo>
                    <a:pt x="3778" y="5288"/>
                    <a:pt x="3873" y="6233"/>
                    <a:pt x="4911" y="6894"/>
                  </a:cubicBezTo>
                  <a:cubicBezTo>
                    <a:pt x="3873" y="6988"/>
                    <a:pt x="3212" y="7366"/>
                    <a:pt x="2456" y="7744"/>
                  </a:cubicBezTo>
                  <a:cubicBezTo>
                    <a:pt x="2173" y="8122"/>
                    <a:pt x="1984" y="8499"/>
                    <a:pt x="1701" y="8877"/>
                  </a:cubicBezTo>
                  <a:lnTo>
                    <a:pt x="2078" y="8877"/>
                  </a:lnTo>
                  <a:lnTo>
                    <a:pt x="3212" y="8499"/>
                  </a:lnTo>
                  <a:cubicBezTo>
                    <a:pt x="3421" y="8220"/>
                    <a:pt x="3735" y="7888"/>
                    <a:pt x="4113" y="7888"/>
                  </a:cubicBezTo>
                  <a:cubicBezTo>
                    <a:pt x="4246" y="7888"/>
                    <a:pt x="4387" y="7929"/>
                    <a:pt x="4534" y="8027"/>
                  </a:cubicBezTo>
                  <a:cubicBezTo>
                    <a:pt x="5289" y="8499"/>
                    <a:pt x="5006" y="9349"/>
                    <a:pt x="5006" y="10105"/>
                  </a:cubicBezTo>
                  <a:cubicBezTo>
                    <a:pt x="4439" y="9821"/>
                    <a:pt x="4156" y="9349"/>
                    <a:pt x="3873" y="8877"/>
                  </a:cubicBezTo>
                  <a:cubicBezTo>
                    <a:pt x="3589" y="8877"/>
                    <a:pt x="3306" y="8971"/>
                    <a:pt x="3117" y="9255"/>
                  </a:cubicBezTo>
                  <a:cubicBezTo>
                    <a:pt x="3778" y="10577"/>
                    <a:pt x="4817" y="11899"/>
                    <a:pt x="4911" y="13315"/>
                  </a:cubicBezTo>
                  <a:cubicBezTo>
                    <a:pt x="5006" y="17282"/>
                    <a:pt x="5384" y="21342"/>
                    <a:pt x="3212" y="25025"/>
                  </a:cubicBezTo>
                  <a:cubicBezTo>
                    <a:pt x="2834" y="25592"/>
                    <a:pt x="2834" y="26064"/>
                    <a:pt x="3400" y="26442"/>
                  </a:cubicBezTo>
                  <a:cubicBezTo>
                    <a:pt x="3519" y="26521"/>
                    <a:pt x="3626" y="26555"/>
                    <a:pt x="3721" y="26555"/>
                  </a:cubicBezTo>
                  <a:cubicBezTo>
                    <a:pt x="4082" y="26555"/>
                    <a:pt x="4290" y="26079"/>
                    <a:pt x="4439" y="25781"/>
                  </a:cubicBezTo>
                  <a:cubicBezTo>
                    <a:pt x="4911" y="24931"/>
                    <a:pt x="5100" y="24081"/>
                    <a:pt x="5384" y="23231"/>
                  </a:cubicBezTo>
                  <a:cubicBezTo>
                    <a:pt x="6706" y="18415"/>
                    <a:pt x="6989" y="13599"/>
                    <a:pt x="6139" y="8783"/>
                  </a:cubicBezTo>
                  <a:cubicBezTo>
                    <a:pt x="5572" y="5761"/>
                    <a:pt x="5100" y="2644"/>
                    <a:pt x="2834" y="283"/>
                  </a:cubicBezTo>
                  <a:lnTo>
                    <a:pt x="2078" y="283"/>
                  </a:lnTo>
                  <a:cubicBezTo>
                    <a:pt x="1871" y="490"/>
                    <a:pt x="1692" y="568"/>
                    <a:pt x="1529" y="568"/>
                  </a:cubicBezTo>
                  <a:cubicBezTo>
                    <a:pt x="1172" y="568"/>
                    <a:pt x="892" y="195"/>
                    <a:pt x="56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8"/>
            <p:cNvSpPr/>
            <p:nvPr/>
          </p:nvSpPr>
          <p:spPr>
            <a:xfrm>
              <a:off x="2787725" y="3855750"/>
              <a:ext cx="306950" cy="195275"/>
            </a:xfrm>
            <a:custGeom>
              <a:rect b="b" l="l" r="r" t="t"/>
              <a:pathLst>
                <a:path extrusionOk="0" h="7811" w="12278">
                  <a:moveTo>
                    <a:pt x="6260" y="1"/>
                  </a:moveTo>
                  <a:cubicBezTo>
                    <a:pt x="5772" y="1"/>
                    <a:pt x="5287" y="24"/>
                    <a:pt x="4817" y="63"/>
                  </a:cubicBezTo>
                  <a:cubicBezTo>
                    <a:pt x="2456" y="441"/>
                    <a:pt x="756" y="1857"/>
                    <a:pt x="1" y="4124"/>
                  </a:cubicBezTo>
                  <a:cubicBezTo>
                    <a:pt x="851" y="4124"/>
                    <a:pt x="1606" y="4313"/>
                    <a:pt x="2267" y="4879"/>
                  </a:cubicBezTo>
                  <a:lnTo>
                    <a:pt x="2551" y="4879"/>
                  </a:lnTo>
                  <a:cubicBezTo>
                    <a:pt x="2673" y="4916"/>
                    <a:pt x="2789" y="4932"/>
                    <a:pt x="2900" y="4932"/>
                  </a:cubicBezTo>
                  <a:cubicBezTo>
                    <a:pt x="3645" y="4932"/>
                    <a:pt x="4160" y="4206"/>
                    <a:pt x="4817" y="4124"/>
                  </a:cubicBezTo>
                  <a:cubicBezTo>
                    <a:pt x="5100" y="3840"/>
                    <a:pt x="5573" y="3463"/>
                    <a:pt x="5573" y="3085"/>
                  </a:cubicBezTo>
                  <a:cubicBezTo>
                    <a:pt x="5705" y="2090"/>
                    <a:pt x="6257" y="1887"/>
                    <a:pt x="6901" y="1887"/>
                  </a:cubicBezTo>
                  <a:cubicBezTo>
                    <a:pt x="7174" y="1887"/>
                    <a:pt x="7463" y="1924"/>
                    <a:pt x="7745" y="1952"/>
                  </a:cubicBezTo>
                  <a:cubicBezTo>
                    <a:pt x="8878" y="2046"/>
                    <a:pt x="9728" y="2613"/>
                    <a:pt x="10105" y="3746"/>
                  </a:cubicBezTo>
                  <a:cubicBezTo>
                    <a:pt x="10294" y="4313"/>
                    <a:pt x="10389" y="4785"/>
                    <a:pt x="9822" y="5257"/>
                  </a:cubicBezTo>
                  <a:cubicBezTo>
                    <a:pt x="9610" y="5427"/>
                    <a:pt x="9417" y="5520"/>
                    <a:pt x="9217" y="5520"/>
                  </a:cubicBezTo>
                  <a:cubicBezTo>
                    <a:pt x="8972" y="5520"/>
                    <a:pt x="8718" y="5380"/>
                    <a:pt x="8406" y="5068"/>
                  </a:cubicBezTo>
                  <a:cubicBezTo>
                    <a:pt x="8130" y="4793"/>
                    <a:pt x="7905" y="4676"/>
                    <a:pt x="7722" y="4676"/>
                  </a:cubicBezTo>
                  <a:cubicBezTo>
                    <a:pt x="7341" y="4676"/>
                    <a:pt x="7147" y="5185"/>
                    <a:pt x="7084" y="5823"/>
                  </a:cubicBezTo>
                  <a:cubicBezTo>
                    <a:pt x="6989" y="6485"/>
                    <a:pt x="7272" y="7334"/>
                    <a:pt x="7839" y="7523"/>
                  </a:cubicBezTo>
                  <a:cubicBezTo>
                    <a:pt x="8262" y="7682"/>
                    <a:pt x="8685" y="7811"/>
                    <a:pt x="9124" y="7811"/>
                  </a:cubicBezTo>
                  <a:cubicBezTo>
                    <a:pt x="9470" y="7811"/>
                    <a:pt x="9826" y="7731"/>
                    <a:pt x="10200" y="7523"/>
                  </a:cubicBezTo>
                  <a:cubicBezTo>
                    <a:pt x="11805" y="6579"/>
                    <a:pt x="12277" y="5351"/>
                    <a:pt x="11711" y="2707"/>
                  </a:cubicBezTo>
                  <a:cubicBezTo>
                    <a:pt x="11333" y="1007"/>
                    <a:pt x="9822" y="346"/>
                    <a:pt x="8311" y="157"/>
                  </a:cubicBezTo>
                  <a:cubicBezTo>
                    <a:pt x="7647" y="47"/>
                    <a:pt x="6951" y="1"/>
                    <a:pt x="626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8"/>
            <p:cNvSpPr/>
            <p:nvPr/>
          </p:nvSpPr>
          <p:spPr>
            <a:xfrm>
              <a:off x="1609675" y="2577725"/>
              <a:ext cx="186525" cy="410925"/>
            </a:xfrm>
            <a:custGeom>
              <a:rect b="b" l="l" r="r" t="t"/>
              <a:pathLst>
                <a:path extrusionOk="0" h="16437" w="7461">
                  <a:moveTo>
                    <a:pt x="5194" y="1"/>
                  </a:moveTo>
                  <a:cubicBezTo>
                    <a:pt x="5194" y="756"/>
                    <a:pt x="5005" y="1417"/>
                    <a:pt x="4061" y="1511"/>
                  </a:cubicBezTo>
                  <a:cubicBezTo>
                    <a:pt x="3872" y="2361"/>
                    <a:pt x="2833" y="2739"/>
                    <a:pt x="2644" y="3589"/>
                  </a:cubicBezTo>
                  <a:cubicBezTo>
                    <a:pt x="1700" y="7839"/>
                    <a:pt x="95" y="11899"/>
                    <a:pt x="0" y="16338"/>
                  </a:cubicBezTo>
                  <a:cubicBezTo>
                    <a:pt x="72" y="16309"/>
                    <a:pt x="149" y="16298"/>
                    <a:pt x="227" y="16298"/>
                  </a:cubicBezTo>
                  <a:cubicBezTo>
                    <a:pt x="504" y="16298"/>
                    <a:pt x="805" y="16436"/>
                    <a:pt x="1030" y="16436"/>
                  </a:cubicBezTo>
                  <a:cubicBezTo>
                    <a:pt x="1160" y="16436"/>
                    <a:pt x="1264" y="16390"/>
                    <a:pt x="1322" y="16243"/>
                  </a:cubicBezTo>
                  <a:cubicBezTo>
                    <a:pt x="1606" y="15582"/>
                    <a:pt x="1511" y="14827"/>
                    <a:pt x="1795" y="14166"/>
                  </a:cubicBezTo>
                  <a:cubicBezTo>
                    <a:pt x="1795" y="14166"/>
                    <a:pt x="1585" y="13998"/>
                    <a:pt x="1389" y="13998"/>
                  </a:cubicBezTo>
                  <a:cubicBezTo>
                    <a:pt x="1291" y="13998"/>
                    <a:pt x="1196" y="14040"/>
                    <a:pt x="1134" y="14166"/>
                  </a:cubicBezTo>
                  <a:cubicBezTo>
                    <a:pt x="945" y="14543"/>
                    <a:pt x="1228" y="14921"/>
                    <a:pt x="661" y="15299"/>
                  </a:cubicBezTo>
                  <a:cubicBezTo>
                    <a:pt x="945" y="14543"/>
                    <a:pt x="0" y="13410"/>
                    <a:pt x="1228" y="13316"/>
                  </a:cubicBezTo>
                  <a:cubicBezTo>
                    <a:pt x="2644" y="13221"/>
                    <a:pt x="3117" y="12371"/>
                    <a:pt x="3683" y="11427"/>
                  </a:cubicBezTo>
                  <a:lnTo>
                    <a:pt x="3683" y="11427"/>
                  </a:lnTo>
                  <a:cubicBezTo>
                    <a:pt x="3402" y="11567"/>
                    <a:pt x="3122" y="11812"/>
                    <a:pt x="2841" y="11812"/>
                  </a:cubicBezTo>
                  <a:cubicBezTo>
                    <a:pt x="2744" y="11812"/>
                    <a:pt x="2647" y="11783"/>
                    <a:pt x="2550" y="11710"/>
                  </a:cubicBezTo>
                  <a:cubicBezTo>
                    <a:pt x="2361" y="11616"/>
                    <a:pt x="2361" y="11238"/>
                    <a:pt x="2456" y="11049"/>
                  </a:cubicBezTo>
                  <a:cubicBezTo>
                    <a:pt x="2537" y="10764"/>
                    <a:pt x="2689" y="10690"/>
                    <a:pt x="2872" y="10690"/>
                  </a:cubicBezTo>
                  <a:cubicBezTo>
                    <a:pt x="3074" y="10690"/>
                    <a:pt x="3314" y="10779"/>
                    <a:pt x="3543" y="10779"/>
                  </a:cubicBezTo>
                  <a:cubicBezTo>
                    <a:pt x="3590" y="10779"/>
                    <a:pt x="3637" y="10775"/>
                    <a:pt x="3683" y="10766"/>
                  </a:cubicBezTo>
                  <a:cubicBezTo>
                    <a:pt x="5100" y="9350"/>
                    <a:pt x="5100" y="9255"/>
                    <a:pt x="4061" y="8122"/>
                  </a:cubicBezTo>
                  <a:lnTo>
                    <a:pt x="4061" y="8122"/>
                  </a:lnTo>
                  <a:cubicBezTo>
                    <a:pt x="3683" y="8594"/>
                    <a:pt x="3400" y="8972"/>
                    <a:pt x="2928" y="9633"/>
                  </a:cubicBezTo>
                  <a:cubicBezTo>
                    <a:pt x="2550" y="8311"/>
                    <a:pt x="3400" y="8122"/>
                    <a:pt x="4061" y="7744"/>
                  </a:cubicBezTo>
                  <a:cubicBezTo>
                    <a:pt x="4145" y="7761"/>
                    <a:pt x="4231" y="7769"/>
                    <a:pt x="4319" y="7769"/>
                  </a:cubicBezTo>
                  <a:cubicBezTo>
                    <a:pt x="4728" y="7769"/>
                    <a:pt x="5167" y="7600"/>
                    <a:pt x="5477" y="7366"/>
                  </a:cubicBezTo>
                  <a:lnTo>
                    <a:pt x="5572" y="7366"/>
                  </a:lnTo>
                  <a:cubicBezTo>
                    <a:pt x="6516" y="5950"/>
                    <a:pt x="6988" y="4250"/>
                    <a:pt x="7461" y="2550"/>
                  </a:cubicBezTo>
                  <a:cubicBezTo>
                    <a:pt x="7376" y="2297"/>
                    <a:pt x="7367" y="1969"/>
                    <a:pt x="7030" y="1969"/>
                  </a:cubicBezTo>
                  <a:cubicBezTo>
                    <a:pt x="6990" y="1969"/>
                    <a:pt x="6944" y="1974"/>
                    <a:pt x="6894" y="1984"/>
                  </a:cubicBezTo>
                  <a:cubicBezTo>
                    <a:pt x="6327" y="2173"/>
                    <a:pt x="5950" y="2645"/>
                    <a:pt x="5950" y="3306"/>
                  </a:cubicBezTo>
                  <a:cubicBezTo>
                    <a:pt x="5666" y="3872"/>
                    <a:pt x="5289" y="4345"/>
                    <a:pt x="5383" y="5006"/>
                  </a:cubicBezTo>
                  <a:cubicBezTo>
                    <a:pt x="5446" y="5509"/>
                    <a:pt x="5089" y="5635"/>
                    <a:pt x="4733" y="5635"/>
                  </a:cubicBezTo>
                  <a:cubicBezTo>
                    <a:pt x="4554" y="5635"/>
                    <a:pt x="4376" y="5604"/>
                    <a:pt x="4250" y="5572"/>
                  </a:cubicBezTo>
                  <a:cubicBezTo>
                    <a:pt x="3967" y="5478"/>
                    <a:pt x="3967" y="4817"/>
                    <a:pt x="4250" y="4628"/>
                  </a:cubicBezTo>
                  <a:cubicBezTo>
                    <a:pt x="5005" y="4345"/>
                    <a:pt x="4533" y="3022"/>
                    <a:pt x="5572" y="2928"/>
                  </a:cubicBezTo>
                  <a:cubicBezTo>
                    <a:pt x="5666" y="2456"/>
                    <a:pt x="4722" y="2078"/>
                    <a:pt x="5572" y="1511"/>
                  </a:cubicBezTo>
                  <a:cubicBezTo>
                    <a:pt x="5950" y="1228"/>
                    <a:pt x="6139" y="284"/>
                    <a:pt x="519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8"/>
            <p:cNvSpPr/>
            <p:nvPr/>
          </p:nvSpPr>
          <p:spPr>
            <a:xfrm>
              <a:off x="5146225" y="4204350"/>
              <a:ext cx="266800" cy="217225"/>
            </a:xfrm>
            <a:custGeom>
              <a:rect b="b" l="l" r="r" t="t"/>
              <a:pathLst>
                <a:path extrusionOk="0" h="8689" w="10672">
                  <a:moveTo>
                    <a:pt x="7461" y="1323"/>
                  </a:moveTo>
                  <a:cubicBezTo>
                    <a:pt x="7556" y="1606"/>
                    <a:pt x="7650" y="1701"/>
                    <a:pt x="7650" y="1890"/>
                  </a:cubicBezTo>
                  <a:cubicBezTo>
                    <a:pt x="7650" y="1984"/>
                    <a:pt x="7556" y="2078"/>
                    <a:pt x="7461" y="2173"/>
                  </a:cubicBezTo>
                  <a:cubicBezTo>
                    <a:pt x="7409" y="2190"/>
                    <a:pt x="7363" y="2198"/>
                    <a:pt x="7324" y="2198"/>
                  </a:cubicBezTo>
                  <a:cubicBezTo>
                    <a:pt x="7146" y="2198"/>
                    <a:pt x="7083" y="2044"/>
                    <a:pt x="7083" y="1890"/>
                  </a:cubicBezTo>
                  <a:cubicBezTo>
                    <a:pt x="7178" y="1701"/>
                    <a:pt x="7272" y="1606"/>
                    <a:pt x="7461" y="1323"/>
                  </a:cubicBezTo>
                  <a:close/>
                  <a:moveTo>
                    <a:pt x="5372" y="2100"/>
                  </a:moveTo>
                  <a:cubicBezTo>
                    <a:pt x="5448" y="2100"/>
                    <a:pt x="5545" y="2124"/>
                    <a:pt x="5667" y="2173"/>
                  </a:cubicBezTo>
                  <a:cubicBezTo>
                    <a:pt x="6328" y="2362"/>
                    <a:pt x="7083" y="2645"/>
                    <a:pt x="6894" y="3495"/>
                  </a:cubicBezTo>
                  <a:cubicBezTo>
                    <a:pt x="6970" y="4021"/>
                    <a:pt x="6865" y="4308"/>
                    <a:pt x="6582" y="4308"/>
                  </a:cubicBezTo>
                  <a:cubicBezTo>
                    <a:pt x="6509" y="4308"/>
                    <a:pt x="6424" y="4289"/>
                    <a:pt x="6328" y="4250"/>
                  </a:cubicBezTo>
                  <a:cubicBezTo>
                    <a:pt x="5667" y="3967"/>
                    <a:pt x="5100" y="3589"/>
                    <a:pt x="5100" y="2645"/>
                  </a:cubicBezTo>
                  <a:cubicBezTo>
                    <a:pt x="5100" y="2295"/>
                    <a:pt x="5152" y="2100"/>
                    <a:pt x="5372" y="2100"/>
                  </a:cubicBezTo>
                  <a:close/>
                  <a:moveTo>
                    <a:pt x="4156" y="1"/>
                  </a:moveTo>
                  <a:cubicBezTo>
                    <a:pt x="3306" y="1890"/>
                    <a:pt x="2645" y="3684"/>
                    <a:pt x="1889" y="5384"/>
                  </a:cubicBezTo>
                  <a:cubicBezTo>
                    <a:pt x="1701" y="5667"/>
                    <a:pt x="1606" y="5856"/>
                    <a:pt x="1512" y="6139"/>
                  </a:cubicBezTo>
                  <a:cubicBezTo>
                    <a:pt x="1792" y="6251"/>
                    <a:pt x="2039" y="6313"/>
                    <a:pt x="2243" y="6313"/>
                  </a:cubicBezTo>
                  <a:cubicBezTo>
                    <a:pt x="2726" y="6313"/>
                    <a:pt x="2967" y="5964"/>
                    <a:pt x="2834" y="5100"/>
                  </a:cubicBezTo>
                  <a:lnTo>
                    <a:pt x="2834" y="5100"/>
                  </a:lnTo>
                  <a:cubicBezTo>
                    <a:pt x="4911" y="5384"/>
                    <a:pt x="2739" y="7367"/>
                    <a:pt x="4156" y="7839"/>
                  </a:cubicBezTo>
                  <a:cubicBezTo>
                    <a:pt x="2781" y="7667"/>
                    <a:pt x="1641" y="6870"/>
                    <a:pt x="379" y="6870"/>
                  </a:cubicBezTo>
                  <a:cubicBezTo>
                    <a:pt x="255" y="6870"/>
                    <a:pt x="128" y="6878"/>
                    <a:pt x="1" y="6895"/>
                  </a:cubicBezTo>
                  <a:lnTo>
                    <a:pt x="756" y="7650"/>
                  </a:lnTo>
                  <a:cubicBezTo>
                    <a:pt x="1798" y="8091"/>
                    <a:pt x="2839" y="8361"/>
                    <a:pt x="3873" y="8361"/>
                  </a:cubicBezTo>
                  <a:cubicBezTo>
                    <a:pt x="5277" y="8361"/>
                    <a:pt x="6668" y="7862"/>
                    <a:pt x="8028" y="6611"/>
                  </a:cubicBezTo>
                  <a:lnTo>
                    <a:pt x="8028" y="6611"/>
                  </a:lnTo>
                  <a:cubicBezTo>
                    <a:pt x="7933" y="7650"/>
                    <a:pt x="7178" y="8028"/>
                    <a:pt x="7461" y="8689"/>
                  </a:cubicBezTo>
                  <a:cubicBezTo>
                    <a:pt x="8122" y="7839"/>
                    <a:pt x="8878" y="6989"/>
                    <a:pt x="9633" y="6139"/>
                  </a:cubicBezTo>
                  <a:cubicBezTo>
                    <a:pt x="9390" y="6139"/>
                    <a:pt x="9113" y="6243"/>
                    <a:pt x="8875" y="6243"/>
                  </a:cubicBezTo>
                  <a:cubicBezTo>
                    <a:pt x="8558" y="6243"/>
                    <a:pt x="8311" y="6058"/>
                    <a:pt x="8311" y="5195"/>
                  </a:cubicBezTo>
                  <a:cubicBezTo>
                    <a:pt x="8311" y="4560"/>
                    <a:pt x="8417" y="4374"/>
                    <a:pt x="8567" y="4374"/>
                  </a:cubicBezTo>
                  <a:cubicBezTo>
                    <a:pt x="8779" y="4374"/>
                    <a:pt x="9077" y="4744"/>
                    <a:pt x="9287" y="4744"/>
                  </a:cubicBezTo>
                  <a:cubicBezTo>
                    <a:pt x="9348" y="4744"/>
                    <a:pt x="9402" y="4712"/>
                    <a:pt x="9444" y="4628"/>
                  </a:cubicBezTo>
                  <a:cubicBezTo>
                    <a:pt x="9255" y="4062"/>
                    <a:pt x="8500" y="3306"/>
                    <a:pt x="9444" y="2551"/>
                  </a:cubicBezTo>
                  <a:cubicBezTo>
                    <a:pt x="9596" y="2399"/>
                    <a:pt x="9714" y="2342"/>
                    <a:pt x="9811" y="2342"/>
                  </a:cubicBezTo>
                  <a:cubicBezTo>
                    <a:pt x="10075" y="2342"/>
                    <a:pt x="10181" y="2765"/>
                    <a:pt x="10389" y="2834"/>
                  </a:cubicBezTo>
                  <a:cubicBezTo>
                    <a:pt x="10672" y="2456"/>
                    <a:pt x="10672" y="2078"/>
                    <a:pt x="10389" y="1701"/>
                  </a:cubicBezTo>
                  <a:cubicBezTo>
                    <a:pt x="9822" y="1701"/>
                    <a:pt x="9161" y="1701"/>
                    <a:pt x="8878" y="1040"/>
                  </a:cubicBezTo>
                  <a:cubicBezTo>
                    <a:pt x="8783" y="945"/>
                    <a:pt x="9350" y="473"/>
                    <a:pt x="9633" y="190"/>
                  </a:cubicBezTo>
                  <a:lnTo>
                    <a:pt x="9255" y="190"/>
                  </a:lnTo>
                  <a:cubicBezTo>
                    <a:pt x="8783" y="190"/>
                    <a:pt x="8500" y="567"/>
                    <a:pt x="8122" y="756"/>
                  </a:cubicBezTo>
                  <a:cubicBezTo>
                    <a:pt x="7327" y="968"/>
                    <a:pt x="6442" y="1567"/>
                    <a:pt x="5669" y="1567"/>
                  </a:cubicBezTo>
                  <a:cubicBezTo>
                    <a:pt x="5065" y="1567"/>
                    <a:pt x="4529" y="1202"/>
                    <a:pt x="415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8"/>
            <p:cNvSpPr/>
            <p:nvPr/>
          </p:nvSpPr>
          <p:spPr>
            <a:xfrm>
              <a:off x="4811000" y="1322000"/>
              <a:ext cx="255000" cy="264900"/>
            </a:xfrm>
            <a:custGeom>
              <a:rect b="b" l="l" r="r" t="t"/>
              <a:pathLst>
                <a:path extrusionOk="0" h="10596" w="10200">
                  <a:moveTo>
                    <a:pt x="3211" y="8301"/>
                  </a:moveTo>
                  <a:lnTo>
                    <a:pt x="3211" y="8301"/>
                  </a:lnTo>
                  <a:cubicBezTo>
                    <a:pt x="3022" y="9056"/>
                    <a:pt x="2550" y="8962"/>
                    <a:pt x="2172" y="9245"/>
                  </a:cubicBezTo>
                  <a:cubicBezTo>
                    <a:pt x="2078" y="8301"/>
                    <a:pt x="2739" y="8584"/>
                    <a:pt x="3211" y="8301"/>
                  </a:cubicBezTo>
                  <a:close/>
                  <a:moveTo>
                    <a:pt x="5389" y="8191"/>
                  </a:moveTo>
                  <a:cubicBezTo>
                    <a:pt x="5422" y="8191"/>
                    <a:pt x="5572" y="8500"/>
                    <a:pt x="5572" y="8584"/>
                  </a:cubicBezTo>
                  <a:cubicBezTo>
                    <a:pt x="5510" y="9015"/>
                    <a:pt x="5288" y="9165"/>
                    <a:pt x="5010" y="9165"/>
                  </a:cubicBezTo>
                  <a:cubicBezTo>
                    <a:pt x="4862" y="9165"/>
                    <a:pt x="4697" y="9122"/>
                    <a:pt x="4533" y="9056"/>
                  </a:cubicBezTo>
                  <a:cubicBezTo>
                    <a:pt x="4364" y="9309"/>
                    <a:pt x="4196" y="9638"/>
                    <a:pt x="3825" y="9638"/>
                  </a:cubicBezTo>
                  <a:cubicBezTo>
                    <a:pt x="3781" y="9638"/>
                    <a:pt x="3734" y="9633"/>
                    <a:pt x="3683" y="9623"/>
                  </a:cubicBezTo>
                  <a:cubicBezTo>
                    <a:pt x="3683" y="9623"/>
                    <a:pt x="3589" y="9434"/>
                    <a:pt x="3589" y="9339"/>
                  </a:cubicBezTo>
                  <a:cubicBezTo>
                    <a:pt x="3777" y="8867"/>
                    <a:pt x="4155" y="9056"/>
                    <a:pt x="4533" y="8962"/>
                  </a:cubicBezTo>
                  <a:cubicBezTo>
                    <a:pt x="4722" y="8678"/>
                    <a:pt x="4911" y="8301"/>
                    <a:pt x="5383" y="8206"/>
                  </a:cubicBezTo>
                  <a:cubicBezTo>
                    <a:pt x="5383" y="8196"/>
                    <a:pt x="5385" y="8191"/>
                    <a:pt x="5389" y="8191"/>
                  </a:cubicBezTo>
                  <a:close/>
                  <a:moveTo>
                    <a:pt x="9580" y="1"/>
                  </a:moveTo>
                  <a:cubicBezTo>
                    <a:pt x="9391" y="1"/>
                    <a:pt x="9160" y="85"/>
                    <a:pt x="8971" y="85"/>
                  </a:cubicBezTo>
                  <a:lnTo>
                    <a:pt x="8216" y="840"/>
                  </a:lnTo>
                  <a:cubicBezTo>
                    <a:pt x="7760" y="1525"/>
                    <a:pt x="7304" y="1765"/>
                    <a:pt x="6847" y="1765"/>
                  </a:cubicBezTo>
                  <a:cubicBezTo>
                    <a:pt x="6170" y="1765"/>
                    <a:pt x="5493" y="1235"/>
                    <a:pt x="4816" y="840"/>
                  </a:cubicBezTo>
                  <a:lnTo>
                    <a:pt x="4816" y="840"/>
                  </a:lnTo>
                  <a:cubicBezTo>
                    <a:pt x="4911" y="1124"/>
                    <a:pt x="5288" y="1407"/>
                    <a:pt x="4816" y="1596"/>
                  </a:cubicBezTo>
                  <a:cubicBezTo>
                    <a:pt x="4995" y="2844"/>
                    <a:pt x="4331" y="3587"/>
                    <a:pt x="3224" y="3587"/>
                  </a:cubicBezTo>
                  <a:cubicBezTo>
                    <a:pt x="3158" y="3587"/>
                    <a:pt x="3091" y="3584"/>
                    <a:pt x="3022" y="3579"/>
                  </a:cubicBezTo>
                  <a:cubicBezTo>
                    <a:pt x="2739" y="3579"/>
                    <a:pt x="2421" y="3681"/>
                    <a:pt x="2111" y="3681"/>
                  </a:cubicBezTo>
                  <a:cubicBezTo>
                    <a:pt x="1904" y="3681"/>
                    <a:pt x="1700" y="3636"/>
                    <a:pt x="1511" y="3484"/>
                  </a:cubicBezTo>
                  <a:lnTo>
                    <a:pt x="1133" y="3484"/>
                  </a:lnTo>
                  <a:cubicBezTo>
                    <a:pt x="1794" y="6129"/>
                    <a:pt x="1889" y="6318"/>
                    <a:pt x="2928" y="7167"/>
                  </a:cubicBezTo>
                  <a:cubicBezTo>
                    <a:pt x="2811" y="7151"/>
                    <a:pt x="2702" y="7144"/>
                    <a:pt x="2601" y="7144"/>
                  </a:cubicBezTo>
                  <a:cubicBezTo>
                    <a:pt x="897" y="7144"/>
                    <a:pt x="1248" y="9277"/>
                    <a:pt x="0" y="9812"/>
                  </a:cubicBezTo>
                  <a:cubicBezTo>
                    <a:pt x="1101" y="10349"/>
                    <a:pt x="2287" y="10596"/>
                    <a:pt x="3419" y="10596"/>
                  </a:cubicBezTo>
                  <a:cubicBezTo>
                    <a:pt x="6268" y="10596"/>
                    <a:pt x="8783" y="9033"/>
                    <a:pt x="8783" y="6601"/>
                  </a:cubicBezTo>
                  <a:lnTo>
                    <a:pt x="8783" y="6601"/>
                  </a:lnTo>
                  <a:cubicBezTo>
                    <a:pt x="8499" y="6790"/>
                    <a:pt x="8310" y="6884"/>
                    <a:pt x="8121" y="6979"/>
                  </a:cubicBezTo>
                  <a:cubicBezTo>
                    <a:pt x="7683" y="7125"/>
                    <a:pt x="7219" y="7321"/>
                    <a:pt x="6781" y="7321"/>
                  </a:cubicBezTo>
                  <a:cubicBezTo>
                    <a:pt x="6372" y="7321"/>
                    <a:pt x="5986" y="7149"/>
                    <a:pt x="5666" y="6601"/>
                  </a:cubicBezTo>
                  <a:cubicBezTo>
                    <a:pt x="5100" y="5656"/>
                    <a:pt x="4533" y="4712"/>
                    <a:pt x="5194" y="3579"/>
                  </a:cubicBezTo>
                  <a:cubicBezTo>
                    <a:pt x="5602" y="2831"/>
                    <a:pt x="6157" y="2475"/>
                    <a:pt x="6823" y="2475"/>
                  </a:cubicBezTo>
                  <a:cubicBezTo>
                    <a:pt x="7082" y="2475"/>
                    <a:pt x="7358" y="2529"/>
                    <a:pt x="7649" y="2635"/>
                  </a:cubicBezTo>
                  <a:cubicBezTo>
                    <a:pt x="7791" y="2729"/>
                    <a:pt x="7956" y="2753"/>
                    <a:pt x="8121" y="2753"/>
                  </a:cubicBezTo>
                  <a:cubicBezTo>
                    <a:pt x="8287" y="2753"/>
                    <a:pt x="8452" y="2729"/>
                    <a:pt x="8594" y="2729"/>
                  </a:cubicBezTo>
                  <a:cubicBezTo>
                    <a:pt x="8877" y="2351"/>
                    <a:pt x="9066" y="1974"/>
                    <a:pt x="9349" y="1596"/>
                  </a:cubicBezTo>
                  <a:cubicBezTo>
                    <a:pt x="8877" y="1312"/>
                    <a:pt x="9066" y="1029"/>
                    <a:pt x="9444" y="840"/>
                  </a:cubicBezTo>
                  <a:cubicBezTo>
                    <a:pt x="9632" y="651"/>
                    <a:pt x="10199" y="463"/>
                    <a:pt x="9821" y="85"/>
                  </a:cubicBezTo>
                  <a:cubicBezTo>
                    <a:pt x="9758" y="22"/>
                    <a:pt x="9674" y="1"/>
                    <a:pt x="95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8"/>
            <p:cNvSpPr/>
            <p:nvPr/>
          </p:nvSpPr>
          <p:spPr>
            <a:xfrm>
              <a:off x="4208975" y="3597150"/>
              <a:ext cx="221950" cy="220875"/>
            </a:xfrm>
            <a:custGeom>
              <a:rect b="b" l="l" r="r" t="t"/>
              <a:pathLst>
                <a:path extrusionOk="0" h="8835" w="8878">
                  <a:moveTo>
                    <a:pt x="6989" y="1625"/>
                  </a:moveTo>
                  <a:lnTo>
                    <a:pt x="6894" y="1813"/>
                  </a:lnTo>
                  <a:lnTo>
                    <a:pt x="3400" y="1813"/>
                  </a:lnTo>
                  <a:lnTo>
                    <a:pt x="3400" y="1625"/>
                  </a:lnTo>
                  <a:close/>
                  <a:moveTo>
                    <a:pt x="4065" y="2956"/>
                  </a:moveTo>
                  <a:cubicBezTo>
                    <a:pt x="4938" y="2956"/>
                    <a:pt x="5699" y="3170"/>
                    <a:pt x="6422" y="3230"/>
                  </a:cubicBezTo>
                  <a:cubicBezTo>
                    <a:pt x="5943" y="3390"/>
                    <a:pt x="5464" y="3448"/>
                    <a:pt x="4942" y="3448"/>
                  </a:cubicBezTo>
                  <a:cubicBezTo>
                    <a:pt x="4230" y="3448"/>
                    <a:pt x="3437" y="3339"/>
                    <a:pt x="2456" y="3230"/>
                  </a:cubicBezTo>
                  <a:cubicBezTo>
                    <a:pt x="3037" y="3025"/>
                    <a:pt x="3569" y="2956"/>
                    <a:pt x="4065" y="2956"/>
                  </a:cubicBezTo>
                  <a:close/>
                  <a:moveTo>
                    <a:pt x="2951" y="0"/>
                  </a:moveTo>
                  <a:cubicBezTo>
                    <a:pt x="2471" y="0"/>
                    <a:pt x="1991" y="184"/>
                    <a:pt x="1511" y="397"/>
                  </a:cubicBezTo>
                  <a:lnTo>
                    <a:pt x="1511" y="775"/>
                  </a:lnTo>
                  <a:cubicBezTo>
                    <a:pt x="1586" y="849"/>
                    <a:pt x="1661" y="924"/>
                    <a:pt x="1923" y="1139"/>
                  </a:cubicBezTo>
                  <a:lnTo>
                    <a:pt x="1923" y="1139"/>
                  </a:lnTo>
                  <a:cubicBezTo>
                    <a:pt x="1899" y="1135"/>
                    <a:pt x="1878" y="1133"/>
                    <a:pt x="1861" y="1133"/>
                  </a:cubicBezTo>
                  <a:cubicBezTo>
                    <a:pt x="1747" y="1133"/>
                    <a:pt x="1787" y="1220"/>
                    <a:pt x="1833" y="1305"/>
                  </a:cubicBezTo>
                  <a:lnTo>
                    <a:pt x="1833" y="1305"/>
                  </a:lnTo>
                  <a:cubicBezTo>
                    <a:pt x="1933" y="1309"/>
                    <a:pt x="2046" y="1320"/>
                    <a:pt x="2172" y="1341"/>
                  </a:cubicBezTo>
                  <a:cubicBezTo>
                    <a:pt x="2074" y="1263"/>
                    <a:pt x="1992" y="1196"/>
                    <a:pt x="1923" y="1139"/>
                  </a:cubicBezTo>
                  <a:lnTo>
                    <a:pt x="1923" y="1139"/>
                  </a:lnTo>
                  <a:cubicBezTo>
                    <a:pt x="1941" y="1143"/>
                    <a:pt x="1961" y="1147"/>
                    <a:pt x="1984" y="1152"/>
                  </a:cubicBezTo>
                  <a:cubicBezTo>
                    <a:pt x="2267" y="1152"/>
                    <a:pt x="2456" y="1247"/>
                    <a:pt x="2172" y="1341"/>
                  </a:cubicBezTo>
                  <a:cubicBezTo>
                    <a:pt x="2361" y="1719"/>
                    <a:pt x="2267" y="1908"/>
                    <a:pt x="2172" y="1908"/>
                  </a:cubicBezTo>
                  <a:cubicBezTo>
                    <a:pt x="2132" y="1918"/>
                    <a:pt x="2096" y="1923"/>
                    <a:pt x="2066" y="1923"/>
                  </a:cubicBezTo>
                  <a:cubicBezTo>
                    <a:pt x="1814" y="1923"/>
                    <a:pt x="1889" y="1604"/>
                    <a:pt x="1889" y="1436"/>
                  </a:cubicBezTo>
                  <a:cubicBezTo>
                    <a:pt x="1889" y="1405"/>
                    <a:pt x="1860" y="1356"/>
                    <a:pt x="1833" y="1305"/>
                  </a:cubicBezTo>
                  <a:lnTo>
                    <a:pt x="1833" y="1305"/>
                  </a:lnTo>
                  <a:cubicBezTo>
                    <a:pt x="1813" y="1305"/>
                    <a:pt x="1793" y="1304"/>
                    <a:pt x="1774" y="1304"/>
                  </a:cubicBezTo>
                  <a:cubicBezTo>
                    <a:pt x="1461" y="1304"/>
                    <a:pt x="1272" y="1392"/>
                    <a:pt x="1134" y="1530"/>
                  </a:cubicBezTo>
                  <a:cubicBezTo>
                    <a:pt x="661" y="3230"/>
                    <a:pt x="850" y="5024"/>
                    <a:pt x="0" y="6724"/>
                  </a:cubicBezTo>
                  <a:cubicBezTo>
                    <a:pt x="567" y="6630"/>
                    <a:pt x="1417" y="6441"/>
                    <a:pt x="1322" y="5969"/>
                  </a:cubicBezTo>
                  <a:cubicBezTo>
                    <a:pt x="1204" y="5259"/>
                    <a:pt x="1349" y="5076"/>
                    <a:pt x="1579" y="5076"/>
                  </a:cubicBezTo>
                  <a:cubicBezTo>
                    <a:pt x="1824" y="5076"/>
                    <a:pt x="2165" y="5285"/>
                    <a:pt x="2386" y="5285"/>
                  </a:cubicBezTo>
                  <a:cubicBezTo>
                    <a:pt x="2455" y="5285"/>
                    <a:pt x="2511" y="5265"/>
                    <a:pt x="2550" y="5213"/>
                  </a:cubicBezTo>
                  <a:cubicBezTo>
                    <a:pt x="3589" y="5308"/>
                    <a:pt x="4533" y="5496"/>
                    <a:pt x="5478" y="5591"/>
                  </a:cubicBezTo>
                  <a:cubicBezTo>
                    <a:pt x="5478" y="5591"/>
                    <a:pt x="5572" y="5685"/>
                    <a:pt x="5572" y="5685"/>
                  </a:cubicBezTo>
                  <a:lnTo>
                    <a:pt x="5194" y="5969"/>
                  </a:lnTo>
                  <a:cubicBezTo>
                    <a:pt x="5855" y="6630"/>
                    <a:pt x="6516" y="7291"/>
                    <a:pt x="5005" y="7668"/>
                  </a:cubicBezTo>
                  <a:cubicBezTo>
                    <a:pt x="4911" y="7763"/>
                    <a:pt x="4817" y="8046"/>
                    <a:pt x="4817" y="8235"/>
                  </a:cubicBezTo>
                  <a:lnTo>
                    <a:pt x="4817" y="8518"/>
                  </a:lnTo>
                  <a:cubicBezTo>
                    <a:pt x="4964" y="8755"/>
                    <a:pt x="5112" y="8834"/>
                    <a:pt x="5263" y="8834"/>
                  </a:cubicBezTo>
                  <a:cubicBezTo>
                    <a:pt x="5568" y="8834"/>
                    <a:pt x="5884" y="8511"/>
                    <a:pt x="6237" y="8511"/>
                  </a:cubicBezTo>
                  <a:cubicBezTo>
                    <a:pt x="6267" y="8511"/>
                    <a:pt x="6297" y="8513"/>
                    <a:pt x="6327" y="8518"/>
                  </a:cubicBezTo>
                  <a:cubicBezTo>
                    <a:pt x="7555" y="6441"/>
                    <a:pt x="8499" y="4269"/>
                    <a:pt x="8877" y="1908"/>
                  </a:cubicBezTo>
                  <a:cubicBezTo>
                    <a:pt x="8358" y="1241"/>
                    <a:pt x="8130" y="109"/>
                    <a:pt x="7235" y="109"/>
                  </a:cubicBezTo>
                  <a:cubicBezTo>
                    <a:pt x="6989" y="109"/>
                    <a:pt x="6693" y="194"/>
                    <a:pt x="6327" y="397"/>
                  </a:cubicBezTo>
                  <a:cubicBezTo>
                    <a:pt x="6540" y="822"/>
                    <a:pt x="6593" y="1034"/>
                    <a:pt x="6407" y="1034"/>
                  </a:cubicBezTo>
                  <a:cubicBezTo>
                    <a:pt x="6345" y="1034"/>
                    <a:pt x="6257" y="1011"/>
                    <a:pt x="6139" y="964"/>
                  </a:cubicBezTo>
                  <a:cubicBezTo>
                    <a:pt x="5666" y="775"/>
                    <a:pt x="5194" y="751"/>
                    <a:pt x="4722" y="751"/>
                  </a:cubicBezTo>
                  <a:cubicBezTo>
                    <a:pt x="4565" y="751"/>
                    <a:pt x="4407" y="754"/>
                    <a:pt x="4250" y="754"/>
                  </a:cubicBezTo>
                  <a:cubicBezTo>
                    <a:pt x="3935" y="754"/>
                    <a:pt x="3620" y="743"/>
                    <a:pt x="3306" y="680"/>
                  </a:cubicBezTo>
                  <a:cubicBezTo>
                    <a:pt x="3400" y="586"/>
                    <a:pt x="3494" y="491"/>
                    <a:pt x="3494" y="397"/>
                  </a:cubicBezTo>
                  <a:lnTo>
                    <a:pt x="4061" y="397"/>
                  </a:lnTo>
                  <a:cubicBezTo>
                    <a:pt x="3691" y="109"/>
                    <a:pt x="3321" y="0"/>
                    <a:pt x="295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8"/>
            <p:cNvSpPr/>
            <p:nvPr/>
          </p:nvSpPr>
          <p:spPr>
            <a:xfrm>
              <a:off x="4364800" y="1222100"/>
              <a:ext cx="205400" cy="277200"/>
            </a:xfrm>
            <a:custGeom>
              <a:rect b="b" l="l" r="r" t="t"/>
              <a:pathLst>
                <a:path extrusionOk="0" h="11088" w="8216">
                  <a:moveTo>
                    <a:pt x="2078" y="3986"/>
                  </a:moveTo>
                  <a:cubicBezTo>
                    <a:pt x="2455" y="4553"/>
                    <a:pt x="2078" y="4836"/>
                    <a:pt x="1700" y="5403"/>
                  </a:cubicBezTo>
                  <a:cubicBezTo>
                    <a:pt x="1511" y="4742"/>
                    <a:pt x="1511" y="4270"/>
                    <a:pt x="2078" y="3986"/>
                  </a:cubicBezTo>
                  <a:close/>
                  <a:moveTo>
                    <a:pt x="5959" y="0"/>
                  </a:moveTo>
                  <a:cubicBezTo>
                    <a:pt x="4330" y="0"/>
                    <a:pt x="2766" y="326"/>
                    <a:pt x="1700" y="1720"/>
                  </a:cubicBezTo>
                  <a:cubicBezTo>
                    <a:pt x="472" y="3325"/>
                    <a:pt x="0" y="5308"/>
                    <a:pt x="472" y="7386"/>
                  </a:cubicBezTo>
                  <a:cubicBezTo>
                    <a:pt x="944" y="9558"/>
                    <a:pt x="2361" y="10975"/>
                    <a:pt x="4438" y="11069"/>
                  </a:cubicBezTo>
                  <a:cubicBezTo>
                    <a:pt x="4566" y="11081"/>
                    <a:pt x="4693" y="11087"/>
                    <a:pt x="4818" y="11087"/>
                  </a:cubicBezTo>
                  <a:cubicBezTo>
                    <a:pt x="6645" y="11087"/>
                    <a:pt x="8216" y="9839"/>
                    <a:pt x="8216" y="8425"/>
                  </a:cubicBezTo>
                  <a:cubicBezTo>
                    <a:pt x="8216" y="7806"/>
                    <a:pt x="8051" y="7188"/>
                    <a:pt x="7411" y="7188"/>
                  </a:cubicBezTo>
                  <a:cubicBezTo>
                    <a:pt x="7367" y="7188"/>
                    <a:pt x="7320" y="7191"/>
                    <a:pt x="7271" y="7197"/>
                  </a:cubicBezTo>
                  <a:cubicBezTo>
                    <a:pt x="6705" y="7197"/>
                    <a:pt x="6233" y="7386"/>
                    <a:pt x="6327" y="8330"/>
                  </a:cubicBezTo>
                  <a:cubicBezTo>
                    <a:pt x="6483" y="9263"/>
                    <a:pt x="5999" y="9940"/>
                    <a:pt x="5033" y="9940"/>
                  </a:cubicBezTo>
                  <a:cubicBezTo>
                    <a:pt x="4825" y="9940"/>
                    <a:pt x="4595" y="9908"/>
                    <a:pt x="4344" y="9841"/>
                  </a:cubicBezTo>
                  <a:cubicBezTo>
                    <a:pt x="3022" y="9464"/>
                    <a:pt x="2455" y="8425"/>
                    <a:pt x="2266" y="7292"/>
                  </a:cubicBezTo>
                  <a:cubicBezTo>
                    <a:pt x="1889" y="5875"/>
                    <a:pt x="3494" y="5875"/>
                    <a:pt x="4155" y="5214"/>
                  </a:cubicBezTo>
                  <a:cubicBezTo>
                    <a:pt x="4438" y="4742"/>
                    <a:pt x="5477" y="4459"/>
                    <a:pt x="4344" y="3703"/>
                  </a:cubicBezTo>
                  <a:cubicBezTo>
                    <a:pt x="3793" y="3336"/>
                    <a:pt x="3510" y="1716"/>
                    <a:pt x="4365" y="1716"/>
                  </a:cubicBezTo>
                  <a:cubicBezTo>
                    <a:pt x="4388" y="1716"/>
                    <a:pt x="4413" y="1717"/>
                    <a:pt x="4438" y="1720"/>
                  </a:cubicBezTo>
                  <a:cubicBezTo>
                    <a:pt x="4620" y="1750"/>
                    <a:pt x="4783" y="1764"/>
                    <a:pt x="4931" y="1764"/>
                  </a:cubicBezTo>
                  <a:cubicBezTo>
                    <a:pt x="6164" y="1764"/>
                    <a:pt x="6293" y="779"/>
                    <a:pt x="6799" y="20"/>
                  </a:cubicBezTo>
                  <a:lnTo>
                    <a:pt x="6705" y="20"/>
                  </a:lnTo>
                  <a:cubicBezTo>
                    <a:pt x="6456" y="8"/>
                    <a:pt x="6207" y="0"/>
                    <a:pt x="595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8"/>
            <p:cNvSpPr/>
            <p:nvPr/>
          </p:nvSpPr>
          <p:spPr>
            <a:xfrm>
              <a:off x="5313850" y="2787225"/>
              <a:ext cx="361250" cy="249600"/>
            </a:xfrm>
            <a:custGeom>
              <a:rect b="b" l="l" r="r" t="t"/>
              <a:pathLst>
                <a:path extrusionOk="0" h="9984" w="14450">
                  <a:moveTo>
                    <a:pt x="9255" y="3236"/>
                  </a:moveTo>
                  <a:cubicBezTo>
                    <a:pt x="10105" y="3425"/>
                    <a:pt x="10861" y="3614"/>
                    <a:pt x="11049" y="4464"/>
                  </a:cubicBezTo>
                  <a:cubicBezTo>
                    <a:pt x="11049" y="4887"/>
                    <a:pt x="10822" y="5234"/>
                    <a:pt x="10503" y="5234"/>
                  </a:cubicBezTo>
                  <a:cubicBezTo>
                    <a:pt x="10466" y="5234"/>
                    <a:pt x="10428" y="5229"/>
                    <a:pt x="10388" y="5219"/>
                  </a:cubicBezTo>
                  <a:cubicBezTo>
                    <a:pt x="9633" y="5030"/>
                    <a:pt x="9066" y="4464"/>
                    <a:pt x="8689" y="3897"/>
                  </a:cubicBezTo>
                  <a:cubicBezTo>
                    <a:pt x="8500" y="3519"/>
                    <a:pt x="9066" y="3330"/>
                    <a:pt x="9255" y="3236"/>
                  </a:cubicBezTo>
                  <a:close/>
                  <a:moveTo>
                    <a:pt x="14070" y="1"/>
                  </a:moveTo>
                  <a:cubicBezTo>
                    <a:pt x="13819" y="1"/>
                    <a:pt x="13495" y="233"/>
                    <a:pt x="13217" y="233"/>
                  </a:cubicBezTo>
                  <a:cubicBezTo>
                    <a:pt x="13116" y="233"/>
                    <a:pt x="13021" y="203"/>
                    <a:pt x="12938" y="120"/>
                  </a:cubicBezTo>
                  <a:lnTo>
                    <a:pt x="11899" y="120"/>
                  </a:lnTo>
                  <a:cubicBezTo>
                    <a:pt x="11522" y="686"/>
                    <a:pt x="11994" y="781"/>
                    <a:pt x="12277" y="781"/>
                  </a:cubicBezTo>
                  <a:cubicBezTo>
                    <a:pt x="13221" y="781"/>
                    <a:pt x="13033" y="1442"/>
                    <a:pt x="12938" y="2008"/>
                  </a:cubicBezTo>
                  <a:cubicBezTo>
                    <a:pt x="12938" y="2292"/>
                    <a:pt x="12844" y="2669"/>
                    <a:pt x="12466" y="2669"/>
                  </a:cubicBezTo>
                  <a:cubicBezTo>
                    <a:pt x="12162" y="2626"/>
                    <a:pt x="11955" y="2607"/>
                    <a:pt x="11821" y="2607"/>
                  </a:cubicBezTo>
                  <a:cubicBezTo>
                    <a:pt x="11085" y="2607"/>
                    <a:pt x="12568" y="3185"/>
                    <a:pt x="12088" y="3425"/>
                  </a:cubicBezTo>
                  <a:cubicBezTo>
                    <a:pt x="12027" y="3437"/>
                    <a:pt x="11966" y="3443"/>
                    <a:pt x="11905" y="3443"/>
                  </a:cubicBezTo>
                  <a:cubicBezTo>
                    <a:pt x="11496" y="3443"/>
                    <a:pt x="11095" y="3175"/>
                    <a:pt x="10766" y="2764"/>
                  </a:cubicBezTo>
                  <a:cubicBezTo>
                    <a:pt x="9822" y="2575"/>
                    <a:pt x="8783" y="2575"/>
                    <a:pt x="8122" y="1631"/>
                  </a:cubicBezTo>
                  <a:lnTo>
                    <a:pt x="7366" y="1631"/>
                  </a:lnTo>
                  <a:cubicBezTo>
                    <a:pt x="7178" y="2386"/>
                    <a:pt x="7555" y="3519"/>
                    <a:pt x="6328" y="3803"/>
                  </a:cubicBezTo>
                  <a:cubicBezTo>
                    <a:pt x="6894" y="3897"/>
                    <a:pt x="7366" y="4086"/>
                    <a:pt x="7744" y="4558"/>
                  </a:cubicBezTo>
                  <a:cubicBezTo>
                    <a:pt x="8028" y="4747"/>
                    <a:pt x="8783" y="4464"/>
                    <a:pt x="8028" y="5125"/>
                  </a:cubicBezTo>
                  <a:cubicBezTo>
                    <a:pt x="7555" y="5597"/>
                    <a:pt x="6328" y="5219"/>
                    <a:pt x="6705" y="6447"/>
                  </a:cubicBezTo>
                  <a:cubicBezTo>
                    <a:pt x="6477" y="6936"/>
                    <a:pt x="6215" y="7087"/>
                    <a:pt x="5934" y="7087"/>
                  </a:cubicBezTo>
                  <a:cubicBezTo>
                    <a:pt x="5481" y="7087"/>
                    <a:pt x="4979" y="6691"/>
                    <a:pt x="4496" y="6691"/>
                  </a:cubicBezTo>
                  <a:cubicBezTo>
                    <a:pt x="4413" y="6691"/>
                    <a:pt x="4331" y="6703"/>
                    <a:pt x="4250" y="6730"/>
                  </a:cubicBezTo>
                  <a:cubicBezTo>
                    <a:pt x="4156" y="7297"/>
                    <a:pt x="4722" y="7297"/>
                    <a:pt x="4911" y="7391"/>
                  </a:cubicBezTo>
                  <a:cubicBezTo>
                    <a:pt x="5383" y="7674"/>
                    <a:pt x="5383" y="7958"/>
                    <a:pt x="5006" y="8241"/>
                  </a:cubicBezTo>
                  <a:cubicBezTo>
                    <a:pt x="4842" y="8405"/>
                    <a:pt x="4647" y="8568"/>
                    <a:pt x="4475" y="8568"/>
                  </a:cubicBezTo>
                  <a:cubicBezTo>
                    <a:pt x="4349" y="8568"/>
                    <a:pt x="4236" y="8480"/>
                    <a:pt x="4156" y="8241"/>
                  </a:cubicBezTo>
                  <a:cubicBezTo>
                    <a:pt x="3872" y="7486"/>
                    <a:pt x="3306" y="7297"/>
                    <a:pt x="2550" y="7202"/>
                  </a:cubicBezTo>
                  <a:cubicBezTo>
                    <a:pt x="2472" y="8069"/>
                    <a:pt x="2261" y="8805"/>
                    <a:pt x="1425" y="8805"/>
                  </a:cubicBezTo>
                  <a:cubicBezTo>
                    <a:pt x="1260" y="8805"/>
                    <a:pt x="1069" y="8776"/>
                    <a:pt x="851" y="8713"/>
                  </a:cubicBezTo>
                  <a:cubicBezTo>
                    <a:pt x="790" y="8701"/>
                    <a:pt x="730" y="8695"/>
                    <a:pt x="673" y="8695"/>
                  </a:cubicBezTo>
                  <a:cubicBezTo>
                    <a:pt x="287" y="8695"/>
                    <a:pt x="1" y="8963"/>
                    <a:pt x="1" y="9374"/>
                  </a:cubicBezTo>
                  <a:cubicBezTo>
                    <a:pt x="312" y="9330"/>
                    <a:pt x="623" y="9243"/>
                    <a:pt x="925" y="9243"/>
                  </a:cubicBezTo>
                  <a:cubicBezTo>
                    <a:pt x="1263" y="9243"/>
                    <a:pt x="1590" y="9352"/>
                    <a:pt x="1889" y="9752"/>
                  </a:cubicBezTo>
                  <a:cubicBezTo>
                    <a:pt x="2338" y="9908"/>
                    <a:pt x="2806" y="9983"/>
                    <a:pt x="3279" y="9983"/>
                  </a:cubicBezTo>
                  <a:cubicBezTo>
                    <a:pt x="5096" y="9983"/>
                    <a:pt x="6978" y="8867"/>
                    <a:pt x="8028" y="6919"/>
                  </a:cubicBezTo>
                  <a:cubicBezTo>
                    <a:pt x="8354" y="6430"/>
                    <a:pt x="8750" y="5729"/>
                    <a:pt x="9035" y="5729"/>
                  </a:cubicBezTo>
                  <a:cubicBezTo>
                    <a:pt x="9080" y="5729"/>
                    <a:pt x="9122" y="5747"/>
                    <a:pt x="9161" y="5786"/>
                  </a:cubicBezTo>
                  <a:cubicBezTo>
                    <a:pt x="9695" y="6272"/>
                    <a:pt x="10230" y="6483"/>
                    <a:pt x="10739" y="6483"/>
                  </a:cubicBezTo>
                  <a:cubicBezTo>
                    <a:pt x="11219" y="6483"/>
                    <a:pt x="11676" y="6295"/>
                    <a:pt x="12088" y="5975"/>
                  </a:cubicBezTo>
                  <a:cubicBezTo>
                    <a:pt x="12938" y="5314"/>
                    <a:pt x="13882" y="4747"/>
                    <a:pt x="14071" y="3519"/>
                  </a:cubicBezTo>
                  <a:cubicBezTo>
                    <a:pt x="14449" y="3047"/>
                    <a:pt x="13316" y="2197"/>
                    <a:pt x="14449" y="2008"/>
                  </a:cubicBezTo>
                  <a:cubicBezTo>
                    <a:pt x="14260" y="1536"/>
                    <a:pt x="14166" y="970"/>
                    <a:pt x="14449" y="497"/>
                  </a:cubicBezTo>
                  <a:cubicBezTo>
                    <a:pt x="14385" y="114"/>
                    <a:pt x="14245" y="1"/>
                    <a:pt x="1407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8"/>
            <p:cNvSpPr/>
            <p:nvPr/>
          </p:nvSpPr>
          <p:spPr>
            <a:xfrm>
              <a:off x="3745950" y="3533875"/>
              <a:ext cx="302500" cy="193625"/>
            </a:xfrm>
            <a:custGeom>
              <a:rect b="b" l="l" r="r" t="t"/>
              <a:pathLst>
                <a:path extrusionOk="0" h="7745" w="12100">
                  <a:moveTo>
                    <a:pt x="2656" y="5005"/>
                  </a:moveTo>
                  <a:cubicBezTo>
                    <a:pt x="2940" y="5100"/>
                    <a:pt x="3223" y="5383"/>
                    <a:pt x="3223" y="5667"/>
                  </a:cubicBezTo>
                  <a:cubicBezTo>
                    <a:pt x="3270" y="5855"/>
                    <a:pt x="3199" y="5903"/>
                    <a:pt x="3093" y="5903"/>
                  </a:cubicBezTo>
                  <a:cubicBezTo>
                    <a:pt x="2987" y="5903"/>
                    <a:pt x="2845" y="5855"/>
                    <a:pt x="2751" y="5855"/>
                  </a:cubicBezTo>
                  <a:cubicBezTo>
                    <a:pt x="2719" y="5840"/>
                    <a:pt x="2680" y="5834"/>
                    <a:pt x="2636" y="5834"/>
                  </a:cubicBezTo>
                  <a:cubicBezTo>
                    <a:pt x="2549" y="5834"/>
                    <a:pt x="2444" y="5855"/>
                    <a:pt x="2350" y="5855"/>
                  </a:cubicBezTo>
                  <a:cubicBezTo>
                    <a:pt x="2208" y="5855"/>
                    <a:pt x="2090" y="5808"/>
                    <a:pt x="2090" y="5572"/>
                  </a:cubicBezTo>
                  <a:cubicBezTo>
                    <a:pt x="2090" y="5289"/>
                    <a:pt x="2373" y="5005"/>
                    <a:pt x="2656" y="5005"/>
                  </a:cubicBezTo>
                  <a:close/>
                  <a:moveTo>
                    <a:pt x="11439" y="0"/>
                  </a:moveTo>
                  <a:cubicBezTo>
                    <a:pt x="10384" y="2373"/>
                    <a:pt x="8594" y="3688"/>
                    <a:pt x="6870" y="3688"/>
                  </a:cubicBezTo>
                  <a:cubicBezTo>
                    <a:pt x="6124" y="3688"/>
                    <a:pt x="5390" y="3441"/>
                    <a:pt x="4734" y="2928"/>
                  </a:cubicBezTo>
                  <a:cubicBezTo>
                    <a:pt x="4618" y="3025"/>
                    <a:pt x="4490" y="3058"/>
                    <a:pt x="4356" y="3058"/>
                  </a:cubicBezTo>
                  <a:cubicBezTo>
                    <a:pt x="4058" y="3058"/>
                    <a:pt x="3729" y="2893"/>
                    <a:pt x="3432" y="2893"/>
                  </a:cubicBezTo>
                  <a:cubicBezTo>
                    <a:pt x="3210" y="2893"/>
                    <a:pt x="3006" y="2985"/>
                    <a:pt x="2845" y="3306"/>
                  </a:cubicBezTo>
                  <a:lnTo>
                    <a:pt x="296" y="3306"/>
                  </a:lnTo>
                  <a:cubicBezTo>
                    <a:pt x="1" y="5666"/>
                    <a:pt x="454" y="6644"/>
                    <a:pt x="1882" y="6644"/>
                  </a:cubicBezTo>
                  <a:cubicBezTo>
                    <a:pt x="2282" y="6644"/>
                    <a:pt x="2759" y="6567"/>
                    <a:pt x="3317" y="6422"/>
                  </a:cubicBezTo>
                  <a:cubicBezTo>
                    <a:pt x="4262" y="6233"/>
                    <a:pt x="5206" y="4722"/>
                    <a:pt x="4923" y="4061"/>
                  </a:cubicBezTo>
                  <a:lnTo>
                    <a:pt x="4923" y="4061"/>
                  </a:lnTo>
                  <a:cubicBezTo>
                    <a:pt x="7378" y="4533"/>
                    <a:pt x="7567" y="5005"/>
                    <a:pt x="6151" y="7083"/>
                  </a:cubicBezTo>
                  <a:cubicBezTo>
                    <a:pt x="6387" y="7252"/>
                    <a:pt x="6671" y="7276"/>
                    <a:pt x="6969" y="7276"/>
                  </a:cubicBezTo>
                  <a:cubicBezTo>
                    <a:pt x="7088" y="7276"/>
                    <a:pt x="7210" y="7272"/>
                    <a:pt x="7331" y="7272"/>
                  </a:cubicBezTo>
                  <a:cubicBezTo>
                    <a:pt x="7756" y="7272"/>
                    <a:pt x="8181" y="7319"/>
                    <a:pt x="8511" y="7744"/>
                  </a:cubicBezTo>
                  <a:cubicBezTo>
                    <a:pt x="10400" y="6233"/>
                    <a:pt x="11911" y="4533"/>
                    <a:pt x="12005" y="1795"/>
                  </a:cubicBezTo>
                  <a:cubicBezTo>
                    <a:pt x="12100" y="1134"/>
                    <a:pt x="12005" y="567"/>
                    <a:pt x="1143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8"/>
            <p:cNvSpPr/>
            <p:nvPr/>
          </p:nvSpPr>
          <p:spPr>
            <a:xfrm>
              <a:off x="2584700" y="3183375"/>
              <a:ext cx="295125" cy="300300"/>
            </a:xfrm>
            <a:custGeom>
              <a:rect b="b" l="l" r="r" t="t"/>
              <a:pathLst>
                <a:path extrusionOk="0" h="12012" w="11805">
                  <a:moveTo>
                    <a:pt x="11323" y="1"/>
                  </a:moveTo>
                  <a:cubicBezTo>
                    <a:pt x="11015" y="1"/>
                    <a:pt x="10910" y="373"/>
                    <a:pt x="10672" y="611"/>
                  </a:cubicBezTo>
                  <a:cubicBezTo>
                    <a:pt x="9444" y="1555"/>
                    <a:pt x="9822" y="3633"/>
                    <a:pt x="8122" y="4294"/>
                  </a:cubicBezTo>
                  <a:cubicBezTo>
                    <a:pt x="8028" y="4369"/>
                    <a:pt x="7956" y="4399"/>
                    <a:pt x="7898" y="4399"/>
                  </a:cubicBezTo>
                  <a:cubicBezTo>
                    <a:pt x="7669" y="4399"/>
                    <a:pt x="7669" y="3916"/>
                    <a:pt x="7367" y="3916"/>
                  </a:cubicBezTo>
                  <a:cubicBezTo>
                    <a:pt x="7367" y="4105"/>
                    <a:pt x="7461" y="4294"/>
                    <a:pt x="7367" y="4483"/>
                  </a:cubicBezTo>
                  <a:cubicBezTo>
                    <a:pt x="7178" y="5144"/>
                    <a:pt x="8594" y="4860"/>
                    <a:pt x="8028" y="5616"/>
                  </a:cubicBezTo>
                  <a:cubicBezTo>
                    <a:pt x="7873" y="5770"/>
                    <a:pt x="7656" y="5924"/>
                    <a:pt x="7479" y="5924"/>
                  </a:cubicBezTo>
                  <a:cubicBezTo>
                    <a:pt x="7439" y="5924"/>
                    <a:pt x="7401" y="5916"/>
                    <a:pt x="7367" y="5899"/>
                  </a:cubicBezTo>
                  <a:cubicBezTo>
                    <a:pt x="6611" y="5521"/>
                    <a:pt x="7178" y="4860"/>
                    <a:pt x="6989" y="4294"/>
                  </a:cubicBezTo>
                  <a:cubicBezTo>
                    <a:pt x="6705" y="4199"/>
                    <a:pt x="6517" y="4105"/>
                    <a:pt x="6233" y="3916"/>
                  </a:cubicBezTo>
                  <a:cubicBezTo>
                    <a:pt x="6233" y="4577"/>
                    <a:pt x="6233" y="5144"/>
                    <a:pt x="6233" y="5805"/>
                  </a:cubicBezTo>
                  <a:cubicBezTo>
                    <a:pt x="6233" y="5899"/>
                    <a:pt x="6139" y="5994"/>
                    <a:pt x="5856" y="6088"/>
                  </a:cubicBezTo>
                  <a:lnTo>
                    <a:pt x="5856" y="4294"/>
                  </a:lnTo>
                  <a:cubicBezTo>
                    <a:pt x="4061" y="5710"/>
                    <a:pt x="3967" y="6182"/>
                    <a:pt x="5289" y="8732"/>
                  </a:cubicBezTo>
                  <a:cubicBezTo>
                    <a:pt x="4943" y="8638"/>
                    <a:pt x="4628" y="8575"/>
                    <a:pt x="4338" y="8575"/>
                  </a:cubicBezTo>
                  <a:cubicBezTo>
                    <a:pt x="3757" y="8575"/>
                    <a:pt x="3274" y="8827"/>
                    <a:pt x="2834" y="9582"/>
                  </a:cubicBezTo>
                  <a:cubicBezTo>
                    <a:pt x="2510" y="10137"/>
                    <a:pt x="2050" y="10421"/>
                    <a:pt x="1554" y="10421"/>
                  </a:cubicBezTo>
                  <a:cubicBezTo>
                    <a:pt x="1038" y="10421"/>
                    <a:pt x="482" y="10114"/>
                    <a:pt x="1" y="9488"/>
                  </a:cubicBezTo>
                  <a:lnTo>
                    <a:pt x="1" y="11187"/>
                  </a:lnTo>
                  <a:cubicBezTo>
                    <a:pt x="1" y="11765"/>
                    <a:pt x="166" y="12011"/>
                    <a:pt x="581" y="12011"/>
                  </a:cubicBezTo>
                  <a:cubicBezTo>
                    <a:pt x="709" y="12011"/>
                    <a:pt x="861" y="11988"/>
                    <a:pt x="1039" y="11943"/>
                  </a:cubicBezTo>
                  <a:cubicBezTo>
                    <a:pt x="3872" y="11376"/>
                    <a:pt x="6139" y="9676"/>
                    <a:pt x="8122" y="7693"/>
                  </a:cubicBezTo>
                  <a:cubicBezTo>
                    <a:pt x="10105" y="5710"/>
                    <a:pt x="10672" y="3161"/>
                    <a:pt x="11616" y="705"/>
                  </a:cubicBezTo>
                  <a:cubicBezTo>
                    <a:pt x="11710" y="422"/>
                    <a:pt x="11805" y="139"/>
                    <a:pt x="11522" y="44"/>
                  </a:cubicBezTo>
                  <a:cubicBezTo>
                    <a:pt x="11446" y="14"/>
                    <a:pt x="11381" y="1"/>
                    <a:pt x="1132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8"/>
            <p:cNvSpPr/>
            <p:nvPr/>
          </p:nvSpPr>
          <p:spPr>
            <a:xfrm>
              <a:off x="2735800" y="3958825"/>
              <a:ext cx="210150" cy="186525"/>
            </a:xfrm>
            <a:custGeom>
              <a:rect b="b" l="l" r="r" t="t"/>
              <a:pathLst>
                <a:path extrusionOk="0" h="7461" w="8406">
                  <a:moveTo>
                    <a:pt x="2078" y="1"/>
                  </a:moveTo>
                  <a:cubicBezTo>
                    <a:pt x="0" y="2456"/>
                    <a:pt x="1228" y="4911"/>
                    <a:pt x="2078" y="7461"/>
                  </a:cubicBezTo>
                  <a:cubicBezTo>
                    <a:pt x="2739" y="6894"/>
                    <a:pt x="3683" y="6706"/>
                    <a:pt x="3589" y="5572"/>
                  </a:cubicBezTo>
                  <a:cubicBezTo>
                    <a:pt x="3731" y="5100"/>
                    <a:pt x="3967" y="4864"/>
                    <a:pt x="4321" y="4864"/>
                  </a:cubicBezTo>
                  <a:cubicBezTo>
                    <a:pt x="4675" y="4864"/>
                    <a:pt x="5147" y="5100"/>
                    <a:pt x="5761" y="5572"/>
                  </a:cubicBezTo>
                  <a:cubicBezTo>
                    <a:pt x="6386" y="5711"/>
                    <a:pt x="7012" y="6157"/>
                    <a:pt x="7675" y="6157"/>
                  </a:cubicBezTo>
                  <a:cubicBezTo>
                    <a:pt x="7913" y="6157"/>
                    <a:pt x="8156" y="6100"/>
                    <a:pt x="8405" y="5950"/>
                  </a:cubicBezTo>
                  <a:cubicBezTo>
                    <a:pt x="6233" y="4439"/>
                    <a:pt x="6894" y="2078"/>
                    <a:pt x="6894" y="1"/>
                  </a:cubicBezTo>
                  <a:lnTo>
                    <a:pt x="6894" y="1"/>
                  </a:lnTo>
                  <a:cubicBezTo>
                    <a:pt x="6254" y="81"/>
                    <a:pt x="5750" y="839"/>
                    <a:pt x="5036" y="839"/>
                  </a:cubicBezTo>
                  <a:cubicBezTo>
                    <a:pt x="4907" y="839"/>
                    <a:pt x="4772" y="814"/>
                    <a:pt x="4628" y="756"/>
                  </a:cubicBezTo>
                  <a:lnTo>
                    <a:pt x="4628" y="756"/>
                  </a:lnTo>
                  <a:cubicBezTo>
                    <a:pt x="5100" y="1889"/>
                    <a:pt x="4722" y="2928"/>
                    <a:pt x="4156" y="4061"/>
                  </a:cubicBezTo>
                  <a:cubicBezTo>
                    <a:pt x="3872" y="3211"/>
                    <a:pt x="3589" y="2645"/>
                    <a:pt x="2550" y="2645"/>
                  </a:cubicBezTo>
                  <a:cubicBezTo>
                    <a:pt x="2785" y="2332"/>
                    <a:pt x="3020" y="2246"/>
                    <a:pt x="3242" y="2246"/>
                  </a:cubicBezTo>
                  <a:cubicBezTo>
                    <a:pt x="3511" y="2246"/>
                    <a:pt x="3760" y="2373"/>
                    <a:pt x="3965" y="2373"/>
                  </a:cubicBezTo>
                  <a:cubicBezTo>
                    <a:pt x="3998" y="2373"/>
                    <a:pt x="4030" y="2369"/>
                    <a:pt x="4061" y="2362"/>
                  </a:cubicBezTo>
                  <a:cubicBezTo>
                    <a:pt x="4533" y="1795"/>
                    <a:pt x="2456" y="1039"/>
                    <a:pt x="4250" y="756"/>
                  </a:cubicBezTo>
                  <a:cubicBezTo>
                    <a:pt x="3683" y="190"/>
                    <a:pt x="2833" y="1"/>
                    <a:pt x="207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8"/>
            <p:cNvSpPr/>
            <p:nvPr/>
          </p:nvSpPr>
          <p:spPr>
            <a:xfrm>
              <a:off x="5455500" y="2607875"/>
              <a:ext cx="238475" cy="191800"/>
            </a:xfrm>
            <a:custGeom>
              <a:rect b="b" l="l" r="r" t="t"/>
              <a:pathLst>
                <a:path extrusionOk="0" h="7672" w="9539">
                  <a:moveTo>
                    <a:pt x="835" y="0"/>
                  </a:moveTo>
                  <a:cubicBezTo>
                    <a:pt x="736" y="0"/>
                    <a:pt x="645" y="57"/>
                    <a:pt x="567" y="211"/>
                  </a:cubicBezTo>
                  <a:cubicBezTo>
                    <a:pt x="284" y="683"/>
                    <a:pt x="1" y="1439"/>
                    <a:pt x="662" y="1911"/>
                  </a:cubicBezTo>
                  <a:cubicBezTo>
                    <a:pt x="945" y="2194"/>
                    <a:pt x="1417" y="2383"/>
                    <a:pt x="1417" y="2855"/>
                  </a:cubicBezTo>
                  <a:cubicBezTo>
                    <a:pt x="3211" y="3894"/>
                    <a:pt x="5289" y="4366"/>
                    <a:pt x="7178" y="5688"/>
                  </a:cubicBezTo>
                  <a:cubicBezTo>
                    <a:pt x="7082" y="5704"/>
                    <a:pt x="6989" y="5711"/>
                    <a:pt x="6899" y="5711"/>
                  </a:cubicBezTo>
                  <a:cubicBezTo>
                    <a:pt x="6046" y="5711"/>
                    <a:pt x="5401" y="5072"/>
                    <a:pt x="4681" y="5072"/>
                  </a:cubicBezTo>
                  <a:cubicBezTo>
                    <a:pt x="4571" y="5072"/>
                    <a:pt x="4459" y="5087"/>
                    <a:pt x="4345" y="5122"/>
                  </a:cubicBezTo>
                  <a:lnTo>
                    <a:pt x="4345" y="5499"/>
                  </a:lnTo>
                  <a:cubicBezTo>
                    <a:pt x="5100" y="6538"/>
                    <a:pt x="6800" y="5877"/>
                    <a:pt x="7367" y="7294"/>
                  </a:cubicBezTo>
                  <a:cubicBezTo>
                    <a:pt x="7433" y="7377"/>
                    <a:pt x="7514" y="7407"/>
                    <a:pt x="7603" y="7407"/>
                  </a:cubicBezTo>
                  <a:cubicBezTo>
                    <a:pt x="7850" y="7407"/>
                    <a:pt x="8162" y="7175"/>
                    <a:pt x="8408" y="7175"/>
                  </a:cubicBezTo>
                  <a:cubicBezTo>
                    <a:pt x="8579" y="7175"/>
                    <a:pt x="8719" y="7288"/>
                    <a:pt x="8783" y="7671"/>
                  </a:cubicBezTo>
                  <a:cubicBezTo>
                    <a:pt x="9539" y="5499"/>
                    <a:pt x="8216" y="3705"/>
                    <a:pt x="7650" y="1722"/>
                  </a:cubicBezTo>
                  <a:cubicBezTo>
                    <a:pt x="7151" y="2271"/>
                    <a:pt x="6600" y="2503"/>
                    <a:pt x="6038" y="2503"/>
                  </a:cubicBezTo>
                  <a:cubicBezTo>
                    <a:pt x="5535" y="2503"/>
                    <a:pt x="5024" y="2317"/>
                    <a:pt x="4534" y="2005"/>
                  </a:cubicBezTo>
                  <a:cubicBezTo>
                    <a:pt x="3967" y="1628"/>
                    <a:pt x="4250" y="1439"/>
                    <a:pt x="4722" y="1344"/>
                  </a:cubicBezTo>
                  <a:cubicBezTo>
                    <a:pt x="4345" y="1155"/>
                    <a:pt x="3967" y="872"/>
                    <a:pt x="3589" y="683"/>
                  </a:cubicBezTo>
                  <a:cubicBezTo>
                    <a:pt x="3376" y="976"/>
                    <a:pt x="3186" y="1081"/>
                    <a:pt x="3007" y="1081"/>
                  </a:cubicBezTo>
                  <a:cubicBezTo>
                    <a:pt x="2552" y="1081"/>
                    <a:pt x="2175" y="400"/>
                    <a:pt x="1700" y="400"/>
                  </a:cubicBezTo>
                  <a:cubicBezTo>
                    <a:pt x="1426" y="400"/>
                    <a:pt x="1101" y="0"/>
                    <a:pt x="83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8"/>
            <p:cNvSpPr/>
            <p:nvPr/>
          </p:nvSpPr>
          <p:spPr>
            <a:xfrm>
              <a:off x="3068675" y="1631025"/>
              <a:ext cx="368325" cy="177075"/>
            </a:xfrm>
            <a:custGeom>
              <a:rect b="b" l="l" r="r" t="t"/>
              <a:pathLst>
                <a:path extrusionOk="0" h="7083" w="14733">
                  <a:moveTo>
                    <a:pt x="14732" y="2928"/>
                  </a:moveTo>
                  <a:cubicBezTo>
                    <a:pt x="14728" y="2948"/>
                    <a:pt x="14723" y="2968"/>
                    <a:pt x="14718" y="2988"/>
                  </a:cubicBezTo>
                  <a:lnTo>
                    <a:pt x="14718" y="2988"/>
                  </a:lnTo>
                  <a:cubicBezTo>
                    <a:pt x="14723" y="2999"/>
                    <a:pt x="14728" y="3011"/>
                    <a:pt x="14732" y="3022"/>
                  </a:cubicBezTo>
                  <a:lnTo>
                    <a:pt x="14732" y="2928"/>
                  </a:lnTo>
                  <a:close/>
                  <a:moveTo>
                    <a:pt x="1795" y="0"/>
                  </a:moveTo>
                  <a:cubicBezTo>
                    <a:pt x="1512" y="756"/>
                    <a:pt x="756" y="1039"/>
                    <a:pt x="1" y="1417"/>
                  </a:cubicBezTo>
                  <a:cubicBezTo>
                    <a:pt x="662" y="1889"/>
                    <a:pt x="945" y="2739"/>
                    <a:pt x="1795" y="2739"/>
                  </a:cubicBezTo>
                  <a:cubicBezTo>
                    <a:pt x="1984" y="2078"/>
                    <a:pt x="1039" y="2172"/>
                    <a:pt x="1417" y="1511"/>
                  </a:cubicBezTo>
                  <a:lnTo>
                    <a:pt x="1417" y="1511"/>
                  </a:lnTo>
                  <a:cubicBezTo>
                    <a:pt x="1645" y="1615"/>
                    <a:pt x="1891" y="1646"/>
                    <a:pt x="2147" y="1646"/>
                  </a:cubicBezTo>
                  <a:cubicBezTo>
                    <a:pt x="2523" y="1646"/>
                    <a:pt x="2918" y="1579"/>
                    <a:pt x="3305" y="1579"/>
                  </a:cubicBezTo>
                  <a:cubicBezTo>
                    <a:pt x="3854" y="1579"/>
                    <a:pt x="4385" y="1713"/>
                    <a:pt x="4817" y="2361"/>
                  </a:cubicBezTo>
                  <a:cubicBezTo>
                    <a:pt x="4855" y="2419"/>
                    <a:pt x="4901" y="2441"/>
                    <a:pt x="4952" y="2441"/>
                  </a:cubicBezTo>
                  <a:cubicBezTo>
                    <a:pt x="5128" y="2441"/>
                    <a:pt x="5353" y="2162"/>
                    <a:pt x="5451" y="2162"/>
                  </a:cubicBezTo>
                  <a:cubicBezTo>
                    <a:pt x="5461" y="2162"/>
                    <a:pt x="5470" y="2165"/>
                    <a:pt x="5478" y="2172"/>
                  </a:cubicBezTo>
                  <a:cubicBezTo>
                    <a:pt x="5562" y="2191"/>
                    <a:pt x="5650" y="2199"/>
                    <a:pt x="5742" y="2199"/>
                  </a:cubicBezTo>
                  <a:cubicBezTo>
                    <a:pt x="6146" y="2199"/>
                    <a:pt x="6611" y="2052"/>
                    <a:pt x="7024" y="2052"/>
                  </a:cubicBezTo>
                  <a:cubicBezTo>
                    <a:pt x="7468" y="2052"/>
                    <a:pt x="7851" y="2222"/>
                    <a:pt x="8028" y="2928"/>
                  </a:cubicBezTo>
                  <a:cubicBezTo>
                    <a:pt x="9350" y="3400"/>
                    <a:pt x="10294" y="4061"/>
                    <a:pt x="11049" y="5194"/>
                  </a:cubicBezTo>
                  <a:cubicBezTo>
                    <a:pt x="11144" y="5289"/>
                    <a:pt x="11238" y="5478"/>
                    <a:pt x="11427" y="5572"/>
                  </a:cubicBezTo>
                  <a:cubicBezTo>
                    <a:pt x="11544" y="5545"/>
                    <a:pt x="11650" y="5533"/>
                    <a:pt x="11746" y="5533"/>
                  </a:cubicBezTo>
                  <a:cubicBezTo>
                    <a:pt x="12661" y="5533"/>
                    <a:pt x="12718" y="6656"/>
                    <a:pt x="13316" y="7083"/>
                  </a:cubicBezTo>
                  <a:cubicBezTo>
                    <a:pt x="13694" y="6800"/>
                    <a:pt x="14449" y="6705"/>
                    <a:pt x="14260" y="5950"/>
                  </a:cubicBezTo>
                  <a:lnTo>
                    <a:pt x="14260" y="5950"/>
                  </a:lnTo>
                  <a:cubicBezTo>
                    <a:pt x="14206" y="5953"/>
                    <a:pt x="14152" y="5954"/>
                    <a:pt x="14100" y="5954"/>
                  </a:cubicBezTo>
                  <a:cubicBezTo>
                    <a:pt x="12610" y="5954"/>
                    <a:pt x="11962" y="4687"/>
                    <a:pt x="11049" y="3683"/>
                  </a:cubicBezTo>
                  <a:cubicBezTo>
                    <a:pt x="10766" y="3494"/>
                    <a:pt x="10483" y="3306"/>
                    <a:pt x="10200" y="3117"/>
                  </a:cubicBezTo>
                  <a:cubicBezTo>
                    <a:pt x="10483" y="3117"/>
                    <a:pt x="10766" y="3022"/>
                    <a:pt x="11049" y="3022"/>
                  </a:cubicBezTo>
                  <a:cubicBezTo>
                    <a:pt x="11287" y="2737"/>
                    <a:pt x="11447" y="2631"/>
                    <a:pt x="11562" y="2631"/>
                  </a:cubicBezTo>
                  <a:cubicBezTo>
                    <a:pt x="11893" y="2631"/>
                    <a:pt x="11856" y="3498"/>
                    <a:pt x="12233" y="3498"/>
                  </a:cubicBezTo>
                  <a:cubicBezTo>
                    <a:pt x="12247" y="3498"/>
                    <a:pt x="12262" y="3497"/>
                    <a:pt x="12277" y="3494"/>
                  </a:cubicBezTo>
                  <a:cubicBezTo>
                    <a:pt x="12437" y="2750"/>
                    <a:pt x="12566" y="2395"/>
                    <a:pt x="12834" y="2395"/>
                  </a:cubicBezTo>
                  <a:cubicBezTo>
                    <a:pt x="13042" y="2395"/>
                    <a:pt x="13334" y="2609"/>
                    <a:pt x="13788" y="3022"/>
                  </a:cubicBezTo>
                  <a:cubicBezTo>
                    <a:pt x="14017" y="3194"/>
                    <a:pt x="14211" y="3573"/>
                    <a:pt x="14391" y="3573"/>
                  </a:cubicBezTo>
                  <a:cubicBezTo>
                    <a:pt x="14504" y="3573"/>
                    <a:pt x="14611" y="3425"/>
                    <a:pt x="14718" y="2988"/>
                  </a:cubicBezTo>
                  <a:lnTo>
                    <a:pt x="14718" y="2988"/>
                  </a:lnTo>
                  <a:cubicBezTo>
                    <a:pt x="14529" y="2541"/>
                    <a:pt x="14249" y="2356"/>
                    <a:pt x="13788" y="2172"/>
                  </a:cubicBezTo>
                  <a:cubicBezTo>
                    <a:pt x="9916" y="850"/>
                    <a:pt x="5856" y="189"/>
                    <a:pt x="179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8"/>
            <p:cNvSpPr/>
            <p:nvPr/>
          </p:nvSpPr>
          <p:spPr>
            <a:xfrm>
              <a:off x="3949275" y="682525"/>
              <a:ext cx="323475" cy="131650"/>
            </a:xfrm>
            <a:custGeom>
              <a:rect b="b" l="l" r="r" t="t"/>
              <a:pathLst>
                <a:path extrusionOk="0" h="5266" w="12939">
                  <a:moveTo>
                    <a:pt x="2292" y="1"/>
                  </a:moveTo>
                  <a:cubicBezTo>
                    <a:pt x="1528" y="1"/>
                    <a:pt x="764" y="97"/>
                    <a:pt x="1" y="450"/>
                  </a:cubicBezTo>
                  <a:cubicBezTo>
                    <a:pt x="662" y="1016"/>
                    <a:pt x="284" y="1677"/>
                    <a:pt x="1" y="2339"/>
                  </a:cubicBezTo>
                  <a:cubicBezTo>
                    <a:pt x="3684" y="2811"/>
                    <a:pt x="7272" y="4038"/>
                    <a:pt x="10766" y="5266"/>
                  </a:cubicBezTo>
                  <a:cubicBezTo>
                    <a:pt x="10766" y="4794"/>
                    <a:pt x="10766" y="4227"/>
                    <a:pt x="11522" y="4133"/>
                  </a:cubicBezTo>
                  <a:cubicBezTo>
                    <a:pt x="11731" y="3870"/>
                    <a:pt x="12000" y="3812"/>
                    <a:pt x="12277" y="3812"/>
                  </a:cubicBezTo>
                  <a:cubicBezTo>
                    <a:pt x="12500" y="3812"/>
                    <a:pt x="12728" y="3849"/>
                    <a:pt x="12938" y="3849"/>
                  </a:cubicBezTo>
                  <a:lnTo>
                    <a:pt x="12938" y="3472"/>
                  </a:lnTo>
                  <a:cubicBezTo>
                    <a:pt x="12466" y="3472"/>
                    <a:pt x="12277" y="3188"/>
                    <a:pt x="12183" y="2716"/>
                  </a:cubicBezTo>
                  <a:lnTo>
                    <a:pt x="12277" y="2716"/>
                  </a:lnTo>
                  <a:cubicBezTo>
                    <a:pt x="12240" y="2713"/>
                    <a:pt x="12203" y="2712"/>
                    <a:pt x="12166" y="2712"/>
                  </a:cubicBezTo>
                  <a:cubicBezTo>
                    <a:pt x="11401" y="2712"/>
                    <a:pt x="10675" y="3347"/>
                    <a:pt x="9900" y="3347"/>
                  </a:cubicBezTo>
                  <a:cubicBezTo>
                    <a:pt x="9570" y="3347"/>
                    <a:pt x="9232" y="3232"/>
                    <a:pt x="8877" y="2905"/>
                  </a:cubicBezTo>
                  <a:cubicBezTo>
                    <a:pt x="8877" y="2905"/>
                    <a:pt x="8877" y="2811"/>
                    <a:pt x="8972" y="2811"/>
                  </a:cubicBezTo>
                  <a:cubicBezTo>
                    <a:pt x="9066" y="2716"/>
                    <a:pt x="9161" y="2716"/>
                    <a:pt x="9255" y="2716"/>
                  </a:cubicBezTo>
                  <a:cubicBezTo>
                    <a:pt x="8973" y="2223"/>
                    <a:pt x="9218" y="1149"/>
                    <a:pt x="8573" y="1149"/>
                  </a:cubicBezTo>
                  <a:cubicBezTo>
                    <a:pt x="8354" y="1149"/>
                    <a:pt x="8033" y="1272"/>
                    <a:pt x="7555" y="1583"/>
                  </a:cubicBezTo>
                  <a:cubicBezTo>
                    <a:pt x="7408" y="1681"/>
                    <a:pt x="6957" y="1855"/>
                    <a:pt x="6463" y="1855"/>
                  </a:cubicBezTo>
                  <a:cubicBezTo>
                    <a:pt x="6006" y="1855"/>
                    <a:pt x="5513" y="1705"/>
                    <a:pt x="5195" y="1205"/>
                  </a:cubicBezTo>
                  <a:cubicBezTo>
                    <a:pt x="5155" y="1047"/>
                    <a:pt x="5032" y="996"/>
                    <a:pt x="4870" y="996"/>
                  </a:cubicBezTo>
                  <a:cubicBezTo>
                    <a:pt x="4585" y="996"/>
                    <a:pt x="4178" y="1153"/>
                    <a:pt x="3885" y="1153"/>
                  </a:cubicBezTo>
                  <a:cubicBezTo>
                    <a:pt x="3550" y="1153"/>
                    <a:pt x="3365" y="948"/>
                    <a:pt x="3684" y="72"/>
                  </a:cubicBezTo>
                  <a:cubicBezTo>
                    <a:pt x="3220" y="36"/>
                    <a:pt x="2756" y="1"/>
                    <a:pt x="229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8"/>
            <p:cNvSpPr/>
            <p:nvPr/>
          </p:nvSpPr>
          <p:spPr>
            <a:xfrm>
              <a:off x="4690575" y="1203700"/>
              <a:ext cx="257375" cy="169800"/>
            </a:xfrm>
            <a:custGeom>
              <a:rect b="b" l="l" r="r" t="t"/>
              <a:pathLst>
                <a:path extrusionOk="0" h="6792" w="10295">
                  <a:moveTo>
                    <a:pt x="2267" y="1"/>
                  </a:moveTo>
                  <a:lnTo>
                    <a:pt x="2267" y="1"/>
                  </a:lnTo>
                  <a:cubicBezTo>
                    <a:pt x="1795" y="1512"/>
                    <a:pt x="3778" y="2173"/>
                    <a:pt x="3495" y="3778"/>
                  </a:cubicBezTo>
                  <a:cubicBezTo>
                    <a:pt x="3096" y="3201"/>
                    <a:pt x="2675" y="3020"/>
                    <a:pt x="2244" y="3020"/>
                  </a:cubicBezTo>
                  <a:cubicBezTo>
                    <a:pt x="1757" y="3020"/>
                    <a:pt x="1257" y="3250"/>
                    <a:pt x="756" y="3400"/>
                  </a:cubicBezTo>
                  <a:cubicBezTo>
                    <a:pt x="568" y="3495"/>
                    <a:pt x="284" y="3589"/>
                    <a:pt x="1" y="3778"/>
                  </a:cubicBezTo>
                  <a:lnTo>
                    <a:pt x="1" y="4817"/>
                  </a:lnTo>
                  <a:cubicBezTo>
                    <a:pt x="68" y="5154"/>
                    <a:pt x="184" y="5443"/>
                    <a:pt x="451" y="5443"/>
                  </a:cubicBezTo>
                  <a:cubicBezTo>
                    <a:pt x="558" y="5443"/>
                    <a:pt x="689" y="5397"/>
                    <a:pt x="851" y="5289"/>
                  </a:cubicBezTo>
                  <a:cubicBezTo>
                    <a:pt x="1229" y="5006"/>
                    <a:pt x="1701" y="4817"/>
                    <a:pt x="2267" y="4817"/>
                  </a:cubicBezTo>
                  <a:cubicBezTo>
                    <a:pt x="2421" y="4683"/>
                    <a:pt x="2563" y="4634"/>
                    <a:pt x="2700" y="4634"/>
                  </a:cubicBezTo>
                  <a:cubicBezTo>
                    <a:pt x="3058" y="4634"/>
                    <a:pt x="3385" y="4964"/>
                    <a:pt x="3807" y="4964"/>
                  </a:cubicBezTo>
                  <a:cubicBezTo>
                    <a:pt x="4019" y="4964"/>
                    <a:pt x="4256" y="4880"/>
                    <a:pt x="4534" y="4628"/>
                  </a:cubicBezTo>
                  <a:lnTo>
                    <a:pt x="4534" y="4628"/>
                  </a:lnTo>
                  <a:cubicBezTo>
                    <a:pt x="3967" y="5667"/>
                    <a:pt x="3212" y="5667"/>
                    <a:pt x="3023" y="6328"/>
                  </a:cubicBezTo>
                  <a:cubicBezTo>
                    <a:pt x="3643" y="6549"/>
                    <a:pt x="4263" y="6791"/>
                    <a:pt x="4824" y="6791"/>
                  </a:cubicBezTo>
                  <a:cubicBezTo>
                    <a:pt x="5460" y="6791"/>
                    <a:pt x="6021" y="6481"/>
                    <a:pt x="6423" y="5478"/>
                  </a:cubicBezTo>
                  <a:cubicBezTo>
                    <a:pt x="6423" y="5459"/>
                    <a:pt x="6441" y="5451"/>
                    <a:pt x="6473" y="5451"/>
                  </a:cubicBezTo>
                  <a:cubicBezTo>
                    <a:pt x="6600" y="5451"/>
                    <a:pt x="6932" y="5572"/>
                    <a:pt x="7084" y="5572"/>
                  </a:cubicBezTo>
                  <a:cubicBezTo>
                    <a:pt x="7084" y="5006"/>
                    <a:pt x="7178" y="4345"/>
                    <a:pt x="7839" y="4156"/>
                  </a:cubicBezTo>
                  <a:cubicBezTo>
                    <a:pt x="8097" y="3727"/>
                    <a:pt x="8432" y="3609"/>
                    <a:pt x="8793" y="3609"/>
                  </a:cubicBezTo>
                  <a:cubicBezTo>
                    <a:pt x="9225" y="3609"/>
                    <a:pt x="9693" y="3778"/>
                    <a:pt x="10105" y="3778"/>
                  </a:cubicBezTo>
                  <a:cubicBezTo>
                    <a:pt x="10294" y="3211"/>
                    <a:pt x="10294" y="2645"/>
                    <a:pt x="9728" y="2267"/>
                  </a:cubicBezTo>
                  <a:cubicBezTo>
                    <a:pt x="9408" y="2267"/>
                    <a:pt x="9071" y="2249"/>
                    <a:pt x="8737" y="2249"/>
                  </a:cubicBezTo>
                  <a:cubicBezTo>
                    <a:pt x="7987" y="2249"/>
                    <a:pt x="7258" y="2340"/>
                    <a:pt x="6800" y="2928"/>
                  </a:cubicBezTo>
                  <a:cubicBezTo>
                    <a:pt x="6477" y="3287"/>
                    <a:pt x="6222" y="3428"/>
                    <a:pt x="6009" y="3428"/>
                  </a:cubicBezTo>
                  <a:cubicBezTo>
                    <a:pt x="5663" y="3428"/>
                    <a:pt x="5429" y="3055"/>
                    <a:pt x="5195" y="2645"/>
                  </a:cubicBezTo>
                  <a:cubicBezTo>
                    <a:pt x="4345" y="1606"/>
                    <a:pt x="3495" y="567"/>
                    <a:pt x="226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8"/>
            <p:cNvSpPr/>
            <p:nvPr/>
          </p:nvSpPr>
          <p:spPr>
            <a:xfrm>
              <a:off x="2584700" y="3245850"/>
              <a:ext cx="203050" cy="198050"/>
            </a:xfrm>
            <a:custGeom>
              <a:rect b="b" l="l" r="r" t="t"/>
              <a:pathLst>
                <a:path extrusionOk="0" h="7922" w="8122">
                  <a:moveTo>
                    <a:pt x="3400" y="4344"/>
                  </a:moveTo>
                  <a:cubicBezTo>
                    <a:pt x="3589" y="4628"/>
                    <a:pt x="3684" y="4817"/>
                    <a:pt x="3778" y="5100"/>
                  </a:cubicBezTo>
                  <a:cubicBezTo>
                    <a:pt x="3845" y="5437"/>
                    <a:pt x="3672" y="5485"/>
                    <a:pt x="3464" y="5485"/>
                  </a:cubicBezTo>
                  <a:cubicBezTo>
                    <a:pt x="3381" y="5485"/>
                    <a:pt x="3292" y="5478"/>
                    <a:pt x="3211" y="5478"/>
                  </a:cubicBezTo>
                  <a:cubicBezTo>
                    <a:pt x="3117" y="5383"/>
                    <a:pt x="2739" y="5100"/>
                    <a:pt x="2834" y="5005"/>
                  </a:cubicBezTo>
                  <a:cubicBezTo>
                    <a:pt x="2928" y="4722"/>
                    <a:pt x="3211" y="4533"/>
                    <a:pt x="3400" y="4344"/>
                  </a:cubicBezTo>
                  <a:close/>
                  <a:moveTo>
                    <a:pt x="4817" y="0"/>
                  </a:moveTo>
                  <a:cubicBezTo>
                    <a:pt x="2173" y="1606"/>
                    <a:pt x="662" y="4061"/>
                    <a:pt x="1" y="6989"/>
                  </a:cubicBezTo>
                  <a:cubicBezTo>
                    <a:pt x="482" y="7615"/>
                    <a:pt x="1038" y="7922"/>
                    <a:pt x="1554" y="7922"/>
                  </a:cubicBezTo>
                  <a:cubicBezTo>
                    <a:pt x="2050" y="7922"/>
                    <a:pt x="2510" y="7638"/>
                    <a:pt x="2834" y="7083"/>
                  </a:cubicBezTo>
                  <a:cubicBezTo>
                    <a:pt x="3274" y="6328"/>
                    <a:pt x="3757" y="6076"/>
                    <a:pt x="4366" y="6076"/>
                  </a:cubicBezTo>
                  <a:cubicBezTo>
                    <a:pt x="4670" y="6076"/>
                    <a:pt x="5006" y="6139"/>
                    <a:pt x="5383" y="6233"/>
                  </a:cubicBezTo>
                  <a:cubicBezTo>
                    <a:pt x="3967" y="3683"/>
                    <a:pt x="4061" y="3117"/>
                    <a:pt x="5856" y="1795"/>
                  </a:cubicBezTo>
                  <a:lnTo>
                    <a:pt x="6233" y="1417"/>
                  </a:lnTo>
                  <a:cubicBezTo>
                    <a:pt x="6517" y="1606"/>
                    <a:pt x="6800" y="1700"/>
                    <a:pt x="6989" y="1795"/>
                  </a:cubicBezTo>
                  <a:cubicBezTo>
                    <a:pt x="7065" y="1719"/>
                    <a:pt x="6897" y="1338"/>
                    <a:pt x="7121" y="1338"/>
                  </a:cubicBezTo>
                  <a:cubicBezTo>
                    <a:pt x="7176" y="1338"/>
                    <a:pt x="7255" y="1361"/>
                    <a:pt x="7367" y="1417"/>
                  </a:cubicBezTo>
                  <a:cubicBezTo>
                    <a:pt x="7669" y="1417"/>
                    <a:pt x="7669" y="1900"/>
                    <a:pt x="7898" y="1900"/>
                  </a:cubicBezTo>
                  <a:cubicBezTo>
                    <a:pt x="7956" y="1900"/>
                    <a:pt x="8028" y="1870"/>
                    <a:pt x="8122" y="1795"/>
                  </a:cubicBezTo>
                  <a:lnTo>
                    <a:pt x="8122" y="756"/>
                  </a:lnTo>
                  <a:cubicBezTo>
                    <a:pt x="7744" y="756"/>
                    <a:pt x="7450" y="546"/>
                    <a:pt x="7073" y="546"/>
                  </a:cubicBezTo>
                  <a:cubicBezTo>
                    <a:pt x="6884" y="546"/>
                    <a:pt x="6674" y="599"/>
                    <a:pt x="6422" y="756"/>
                  </a:cubicBezTo>
                  <a:cubicBezTo>
                    <a:pt x="6205" y="937"/>
                    <a:pt x="5933" y="1048"/>
                    <a:pt x="5674" y="1048"/>
                  </a:cubicBezTo>
                  <a:cubicBezTo>
                    <a:pt x="5257" y="1048"/>
                    <a:pt x="4875" y="758"/>
                    <a:pt x="481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8"/>
            <p:cNvSpPr/>
            <p:nvPr/>
          </p:nvSpPr>
          <p:spPr>
            <a:xfrm>
              <a:off x="4579625" y="1324100"/>
              <a:ext cx="210150" cy="205425"/>
            </a:xfrm>
            <a:custGeom>
              <a:rect b="b" l="l" r="r" t="t"/>
              <a:pathLst>
                <a:path extrusionOk="0" h="8217" w="8406">
                  <a:moveTo>
                    <a:pt x="6705" y="1"/>
                  </a:moveTo>
                  <a:lnTo>
                    <a:pt x="6705" y="1"/>
                  </a:lnTo>
                  <a:cubicBezTo>
                    <a:pt x="5761" y="1134"/>
                    <a:pt x="4156" y="1134"/>
                    <a:pt x="3495" y="2456"/>
                  </a:cubicBezTo>
                  <a:cubicBezTo>
                    <a:pt x="2739" y="1701"/>
                    <a:pt x="3495" y="1512"/>
                    <a:pt x="3778" y="1228"/>
                  </a:cubicBezTo>
                  <a:cubicBezTo>
                    <a:pt x="4250" y="662"/>
                    <a:pt x="3872" y="473"/>
                    <a:pt x="3400" y="379"/>
                  </a:cubicBezTo>
                  <a:cubicBezTo>
                    <a:pt x="3296" y="552"/>
                    <a:pt x="3192" y="611"/>
                    <a:pt x="3092" y="611"/>
                  </a:cubicBezTo>
                  <a:cubicBezTo>
                    <a:pt x="2921" y="611"/>
                    <a:pt x="2764" y="438"/>
                    <a:pt x="2645" y="379"/>
                  </a:cubicBezTo>
                  <a:lnTo>
                    <a:pt x="2550" y="379"/>
                  </a:lnTo>
                  <a:cubicBezTo>
                    <a:pt x="2078" y="851"/>
                    <a:pt x="2834" y="1512"/>
                    <a:pt x="2361" y="1984"/>
                  </a:cubicBezTo>
                  <a:cubicBezTo>
                    <a:pt x="1751" y="1984"/>
                    <a:pt x="1384" y="862"/>
                    <a:pt x="805" y="862"/>
                  </a:cubicBezTo>
                  <a:cubicBezTo>
                    <a:pt x="578" y="862"/>
                    <a:pt x="319" y="1034"/>
                    <a:pt x="1" y="1512"/>
                  </a:cubicBezTo>
                  <a:cubicBezTo>
                    <a:pt x="756" y="2078"/>
                    <a:pt x="1795" y="2551"/>
                    <a:pt x="2267" y="3306"/>
                  </a:cubicBezTo>
                  <a:cubicBezTo>
                    <a:pt x="3400" y="5289"/>
                    <a:pt x="5100" y="6706"/>
                    <a:pt x="6705" y="8217"/>
                  </a:cubicBezTo>
                  <a:lnTo>
                    <a:pt x="7083" y="7461"/>
                  </a:lnTo>
                  <a:cubicBezTo>
                    <a:pt x="6989" y="7178"/>
                    <a:pt x="6611" y="6989"/>
                    <a:pt x="7083" y="6706"/>
                  </a:cubicBezTo>
                  <a:cubicBezTo>
                    <a:pt x="6894" y="6517"/>
                    <a:pt x="6800" y="6234"/>
                    <a:pt x="6705" y="5950"/>
                  </a:cubicBezTo>
                  <a:cubicBezTo>
                    <a:pt x="5383" y="5478"/>
                    <a:pt x="7083" y="4911"/>
                    <a:pt x="6611" y="4156"/>
                  </a:cubicBezTo>
                  <a:cubicBezTo>
                    <a:pt x="5950" y="3212"/>
                    <a:pt x="7366" y="3495"/>
                    <a:pt x="7650" y="2928"/>
                  </a:cubicBezTo>
                  <a:cubicBezTo>
                    <a:pt x="7524" y="2676"/>
                    <a:pt x="7314" y="2635"/>
                    <a:pt x="7076" y="2635"/>
                  </a:cubicBezTo>
                  <a:cubicBezTo>
                    <a:pt x="6957" y="2635"/>
                    <a:pt x="6831" y="2645"/>
                    <a:pt x="6705" y="2645"/>
                  </a:cubicBezTo>
                  <a:cubicBezTo>
                    <a:pt x="6328" y="3400"/>
                    <a:pt x="5383" y="3495"/>
                    <a:pt x="4817" y="3967"/>
                  </a:cubicBezTo>
                  <a:cubicBezTo>
                    <a:pt x="5100" y="3306"/>
                    <a:pt x="5478" y="2645"/>
                    <a:pt x="6328" y="2645"/>
                  </a:cubicBezTo>
                  <a:cubicBezTo>
                    <a:pt x="6611" y="2173"/>
                    <a:pt x="7555" y="2362"/>
                    <a:pt x="7461" y="1512"/>
                  </a:cubicBezTo>
                  <a:cubicBezTo>
                    <a:pt x="6989" y="1512"/>
                    <a:pt x="6611" y="1606"/>
                    <a:pt x="6139" y="1606"/>
                  </a:cubicBezTo>
                  <a:cubicBezTo>
                    <a:pt x="5855" y="945"/>
                    <a:pt x="8405" y="1134"/>
                    <a:pt x="670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8"/>
            <p:cNvSpPr/>
            <p:nvPr/>
          </p:nvSpPr>
          <p:spPr>
            <a:xfrm>
              <a:off x="5221775" y="2150400"/>
              <a:ext cx="408450" cy="205975"/>
            </a:xfrm>
            <a:custGeom>
              <a:rect b="b" l="l" r="r" t="t"/>
              <a:pathLst>
                <a:path extrusionOk="0" h="8239" w="16338">
                  <a:moveTo>
                    <a:pt x="756" y="1"/>
                  </a:moveTo>
                  <a:cubicBezTo>
                    <a:pt x="190" y="1"/>
                    <a:pt x="1" y="284"/>
                    <a:pt x="1" y="756"/>
                  </a:cubicBezTo>
                  <a:cubicBezTo>
                    <a:pt x="1039" y="1134"/>
                    <a:pt x="2078" y="1512"/>
                    <a:pt x="3117" y="1795"/>
                  </a:cubicBezTo>
                  <a:cubicBezTo>
                    <a:pt x="7367" y="3212"/>
                    <a:pt x="11805" y="4534"/>
                    <a:pt x="15205" y="7745"/>
                  </a:cubicBezTo>
                  <a:cubicBezTo>
                    <a:pt x="15467" y="8105"/>
                    <a:pt x="15650" y="8238"/>
                    <a:pt x="15788" y="8238"/>
                  </a:cubicBezTo>
                  <a:cubicBezTo>
                    <a:pt x="16048" y="8238"/>
                    <a:pt x="16153" y="7769"/>
                    <a:pt x="16338" y="7461"/>
                  </a:cubicBezTo>
                  <a:cubicBezTo>
                    <a:pt x="15393" y="6045"/>
                    <a:pt x="14071" y="5195"/>
                    <a:pt x="12749" y="4345"/>
                  </a:cubicBezTo>
                  <a:cubicBezTo>
                    <a:pt x="8972" y="2078"/>
                    <a:pt x="4911" y="945"/>
                    <a:pt x="75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8"/>
            <p:cNvSpPr/>
            <p:nvPr/>
          </p:nvSpPr>
          <p:spPr>
            <a:xfrm>
              <a:off x="2679150" y="1317025"/>
              <a:ext cx="174725" cy="224775"/>
            </a:xfrm>
            <a:custGeom>
              <a:rect b="b" l="l" r="r" t="t"/>
              <a:pathLst>
                <a:path extrusionOk="0" h="8991" w="6989">
                  <a:moveTo>
                    <a:pt x="1417" y="1"/>
                  </a:moveTo>
                  <a:cubicBezTo>
                    <a:pt x="1228" y="567"/>
                    <a:pt x="2172" y="1417"/>
                    <a:pt x="1511" y="1511"/>
                  </a:cubicBezTo>
                  <a:cubicBezTo>
                    <a:pt x="0" y="1700"/>
                    <a:pt x="1228" y="2456"/>
                    <a:pt x="1039" y="2928"/>
                  </a:cubicBezTo>
                  <a:lnTo>
                    <a:pt x="1700" y="3683"/>
                  </a:lnTo>
                  <a:cubicBezTo>
                    <a:pt x="1832" y="3665"/>
                    <a:pt x="1960" y="3653"/>
                    <a:pt x="2084" y="3653"/>
                  </a:cubicBezTo>
                  <a:cubicBezTo>
                    <a:pt x="2576" y="3653"/>
                    <a:pt x="2984" y="3835"/>
                    <a:pt x="3211" y="4439"/>
                  </a:cubicBezTo>
                  <a:cubicBezTo>
                    <a:pt x="3211" y="4911"/>
                    <a:pt x="3305" y="5383"/>
                    <a:pt x="3589" y="5855"/>
                  </a:cubicBezTo>
                  <a:cubicBezTo>
                    <a:pt x="4155" y="6044"/>
                    <a:pt x="5005" y="6044"/>
                    <a:pt x="4344" y="6989"/>
                  </a:cubicBezTo>
                  <a:cubicBezTo>
                    <a:pt x="4196" y="7211"/>
                    <a:pt x="4106" y="7548"/>
                    <a:pt x="3847" y="7548"/>
                  </a:cubicBezTo>
                  <a:cubicBezTo>
                    <a:pt x="3776" y="7548"/>
                    <a:pt x="3691" y="7522"/>
                    <a:pt x="3589" y="7461"/>
                  </a:cubicBezTo>
                  <a:cubicBezTo>
                    <a:pt x="3022" y="7083"/>
                    <a:pt x="3400" y="6705"/>
                    <a:pt x="3589" y="6233"/>
                  </a:cubicBezTo>
                  <a:lnTo>
                    <a:pt x="3589" y="5855"/>
                  </a:lnTo>
                  <a:cubicBezTo>
                    <a:pt x="3285" y="5822"/>
                    <a:pt x="2932" y="5764"/>
                    <a:pt x="2622" y="5764"/>
                  </a:cubicBezTo>
                  <a:cubicBezTo>
                    <a:pt x="2066" y="5764"/>
                    <a:pt x="1646" y="5951"/>
                    <a:pt x="1889" y="6800"/>
                  </a:cubicBezTo>
                  <a:cubicBezTo>
                    <a:pt x="2052" y="7614"/>
                    <a:pt x="2355" y="8990"/>
                    <a:pt x="3647" y="8990"/>
                  </a:cubicBezTo>
                  <a:cubicBezTo>
                    <a:pt x="3853" y="8990"/>
                    <a:pt x="4084" y="8955"/>
                    <a:pt x="4344" y="8877"/>
                  </a:cubicBezTo>
                  <a:cubicBezTo>
                    <a:pt x="5383" y="8311"/>
                    <a:pt x="6233" y="7555"/>
                    <a:pt x="6988" y="6611"/>
                  </a:cubicBezTo>
                  <a:cubicBezTo>
                    <a:pt x="6357" y="6295"/>
                    <a:pt x="6649" y="4923"/>
                    <a:pt x="5769" y="4923"/>
                  </a:cubicBezTo>
                  <a:cubicBezTo>
                    <a:pt x="5596" y="4923"/>
                    <a:pt x="5378" y="4976"/>
                    <a:pt x="5099" y="5100"/>
                  </a:cubicBezTo>
                  <a:cubicBezTo>
                    <a:pt x="5194" y="5194"/>
                    <a:pt x="5288" y="5289"/>
                    <a:pt x="5383" y="5289"/>
                  </a:cubicBezTo>
                  <a:cubicBezTo>
                    <a:pt x="5551" y="5457"/>
                    <a:pt x="5645" y="5776"/>
                    <a:pt x="5395" y="5776"/>
                  </a:cubicBezTo>
                  <a:cubicBezTo>
                    <a:pt x="5365" y="5776"/>
                    <a:pt x="5329" y="5771"/>
                    <a:pt x="5288" y="5761"/>
                  </a:cubicBezTo>
                  <a:cubicBezTo>
                    <a:pt x="4816" y="5572"/>
                    <a:pt x="4155" y="5572"/>
                    <a:pt x="3966" y="4817"/>
                  </a:cubicBezTo>
                  <a:lnTo>
                    <a:pt x="4722" y="4817"/>
                  </a:lnTo>
                  <a:cubicBezTo>
                    <a:pt x="4061" y="3967"/>
                    <a:pt x="4722" y="2739"/>
                    <a:pt x="3116" y="1984"/>
                  </a:cubicBezTo>
                  <a:cubicBezTo>
                    <a:pt x="1794" y="1323"/>
                    <a:pt x="2172" y="567"/>
                    <a:pt x="141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8"/>
            <p:cNvSpPr/>
            <p:nvPr/>
          </p:nvSpPr>
          <p:spPr>
            <a:xfrm>
              <a:off x="2787725" y="4098125"/>
              <a:ext cx="238475" cy="139300"/>
            </a:xfrm>
            <a:custGeom>
              <a:rect b="b" l="l" r="r" t="t"/>
              <a:pathLst>
                <a:path extrusionOk="0" h="5572" w="9539">
                  <a:moveTo>
                    <a:pt x="3660" y="1157"/>
                  </a:moveTo>
                  <a:cubicBezTo>
                    <a:pt x="4109" y="1157"/>
                    <a:pt x="4534" y="1275"/>
                    <a:pt x="4912" y="1606"/>
                  </a:cubicBezTo>
                  <a:cubicBezTo>
                    <a:pt x="3967" y="1511"/>
                    <a:pt x="3117" y="1511"/>
                    <a:pt x="2267" y="1417"/>
                  </a:cubicBezTo>
                  <a:cubicBezTo>
                    <a:pt x="2740" y="1275"/>
                    <a:pt x="3212" y="1157"/>
                    <a:pt x="3660" y="1157"/>
                  </a:cubicBezTo>
                  <a:close/>
                  <a:moveTo>
                    <a:pt x="1512" y="0"/>
                  </a:moveTo>
                  <a:cubicBezTo>
                    <a:pt x="1606" y="1134"/>
                    <a:pt x="662" y="1322"/>
                    <a:pt x="1" y="1889"/>
                  </a:cubicBezTo>
                  <a:lnTo>
                    <a:pt x="756" y="2644"/>
                  </a:lnTo>
                  <a:cubicBezTo>
                    <a:pt x="756" y="2350"/>
                    <a:pt x="756" y="2112"/>
                    <a:pt x="981" y="2112"/>
                  </a:cubicBezTo>
                  <a:cubicBezTo>
                    <a:pt x="1044" y="2112"/>
                    <a:pt x="1125" y="2131"/>
                    <a:pt x="1229" y="2172"/>
                  </a:cubicBezTo>
                  <a:cubicBezTo>
                    <a:pt x="1984" y="2456"/>
                    <a:pt x="1323" y="2928"/>
                    <a:pt x="1417" y="3400"/>
                  </a:cubicBezTo>
                  <a:cubicBezTo>
                    <a:pt x="1881" y="3029"/>
                    <a:pt x="2299" y="2727"/>
                    <a:pt x="2615" y="2727"/>
                  </a:cubicBezTo>
                  <a:cubicBezTo>
                    <a:pt x="2944" y="2727"/>
                    <a:pt x="3164" y="3053"/>
                    <a:pt x="3212" y="3967"/>
                  </a:cubicBezTo>
                  <a:cubicBezTo>
                    <a:pt x="3212" y="4155"/>
                    <a:pt x="3306" y="4250"/>
                    <a:pt x="3306" y="4439"/>
                  </a:cubicBezTo>
                  <a:lnTo>
                    <a:pt x="5950" y="4439"/>
                  </a:lnTo>
                  <a:cubicBezTo>
                    <a:pt x="5856" y="4628"/>
                    <a:pt x="5761" y="4722"/>
                    <a:pt x="5761" y="4816"/>
                  </a:cubicBezTo>
                  <a:lnTo>
                    <a:pt x="5195" y="4816"/>
                  </a:lnTo>
                  <a:lnTo>
                    <a:pt x="5195" y="5572"/>
                  </a:lnTo>
                  <a:lnTo>
                    <a:pt x="6706" y="5194"/>
                  </a:lnTo>
                  <a:cubicBezTo>
                    <a:pt x="6706" y="4911"/>
                    <a:pt x="6706" y="4628"/>
                    <a:pt x="7084" y="4439"/>
                  </a:cubicBezTo>
                  <a:lnTo>
                    <a:pt x="7084" y="4061"/>
                  </a:lnTo>
                  <a:cubicBezTo>
                    <a:pt x="6423" y="4061"/>
                    <a:pt x="6423" y="3778"/>
                    <a:pt x="6706" y="3306"/>
                  </a:cubicBezTo>
                  <a:lnTo>
                    <a:pt x="4439" y="3306"/>
                  </a:lnTo>
                  <a:cubicBezTo>
                    <a:pt x="5094" y="2924"/>
                    <a:pt x="5748" y="2542"/>
                    <a:pt x="6384" y="2542"/>
                  </a:cubicBezTo>
                  <a:cubicBezTo>
                    <a:pt x="6850" y="2542"/>
                    <a:pt x="7306" y="2747"/>
                    <a:pt x="7745" y="3306"/>
                  </a:cubicBezTo>
                  <a:cubicBezTo>
                    <a:pt x="7812" y="3283"/>
                    <a:pt x="7880" y="3274"/>
                    <a:pt x="7949" y="3274"/>
                  </a:cubicBezTo>
                  <a:cubicBezTo>
                    <a:pt x="8262" y="3274"/>
                    <a:pt x="8594" y="3460"/>
                    <a:pt x="8919" y="3460"/>
                  </a:cubicBezTo>
                  <a:cubicBezTo>
                    <a:pt x="9132" y="3460"/>
                    <a:pt x="9341" y="3380"/>
                    <a:pt x="9539" y="3117"/>
                  </a:cubicBezTo>
                  <a:cubicBezTo>
                    <a:pt x="8311" y="2739"/>
                    <a:pt x="7745" y="1700"/>
                    <a:pt x="7084" y="756"/>
                  </a:cubicBezTo>
                  <a:cubicBezTo>
                    <a:pt x="6895" y="472"/>
                    <a:pt x="6611" y="378"/>
                    <a:pt x="6328" y="378"/>
                  </a:cubicBezTo>
                  <a:cubicBezTo>
                    <a:pt x="6079" y="528"/>
                    <a:pt x="5836" y="585"/>
                    <a:pt x="5598" y="585"/>
                  </a:cubicBezTo>
                  <a:cubicBezTo>
                    <a:pt x="4935" y="585"/>
                    <a:pt x="4309" y="139"/>
                    <a:pt x="368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8"/>
            <p:cNvSpPr/>
            <p:nvPr/>
          </p:nvSpPr>
          <p:spPr>
            <a:xfrm>
              <a:off x="4867650" y="1213150"/>
              <a:ext cx="238475" cy="153000"/>
            </a:xfrm>
            <a:custGeom>
              <a:rect b="b" l="l" r="r" t="t"/>
              <a:pathLst>
                <a:path extrusionOk="0" h="6120" w="9539">
                  <a:moveTo>
                    <a:pt x="4817" y="0"/>
                  </a:moveTo>
                  <a:cubicBezTo>
                    <a:pt x="5152" y="1259"/>
                    <a:pt x="4743" y="1921"/>
                    <a:pt x="3588" y="1921"/>
                  </a:cubicBezTo>
                  <a:cubicBezTo>
                    <a:pt x="3443" y="1921"/>
                    <a:pt x="3286" y="1910"/>
                    <a:pt x="3117" y="1889"/>
                  </a:cubicBezTo>
                  <a:lnTo>
                    <a:pt x="2550" y="1889"/>
                  </a:lnTo>
                  <a:cubicBezTo>
                    <a:pt x="3117" y="2267"/>
                    <a:pt x="3117" y="2833"/>
                    <a:pt x="2928" y="3400"/>
                  </a:cubicBezTo>
                  <a:cubicBezTo>
                    <a:pt x="3022" y="3494"/>
                    <a:pt x="3117" y="3683"/>
                    <a:pt x="3211" y="3778"/>
                  </a:cubicBezTo>
                  <a:cubicBezTo>
                    <a:pt x="3123" y="3758"/>
                    <a:pt x="3034" y="3750"/>
                    <a:pt x="2946" y="3750"/>
                  </a:cubicBezTo>
                  <a:cubicBezTo>
                    <a:pt x="2431" y="3750"/>
                    <a:pt x="1920" y="4034"/>
                    <a:pt x="1433" y="4034"/>
                  </a:cubicBezTo>
                  <a:cubicBezTo>
                    <a:pt x="1201" y="4034"/>
                    <a:pt x="975" y="3969"/>
                    <a:pt x="756" y="3778"/>
                  </a:cubicBezTo>
                  <a:cubicBezTo>
                    <a:pt x="95" y="3967"/>
                    <a:pt x="1" y="4533"/>
                    <a:pt x="1" y="5194"/>
                  </a:cubicBezTo>
                  <a:cubicBezTo>
                    <a:pt x="756" y="5194"/>
                    <a:pt x="1511" y="4817"/>
                    <a:pt x="2267" y="4628"/>
                  </a:cubicBezTo>
                  <a:cubicBezTo>
                    <a:pt x="2372" y="4598"/>
                    <a:pt x="2453" y="4584"/>
                    <a:pt x="2515" y="4584"/>
                  </a:cubicBezTo>
                  <a:cubicBezTo>
                    <a:pt x="2843" y="4584"/>
                    <a:pt x="2630" y="4956"/>
                    <a:pt x="2550" y="5194"/>
                  </a:cubicBezTo>
                  <a:cubicBezTo>
                    <a:pt x="3227" y="5589"/>
                    <a:pt x="3904" y="6119"/>
                    <a:pt x="4581" y="6119"/>
                  </a:cubicBezTo>
                  <a:cubicBezTo>
                    <a:pt x="5038" y="6119"/>
                    <a:pt x="5494" y="5879"/>
                    <a:pt x="5950" y="5194"/>
                  </a:cubicBezTo>
                  <a:cubicBezTo>
                    <a:pt x="5667" y="5194"/>
                    <a:pt x="5100" y="5194"/>
                    <a:pt x="5194" y="5005"/>
                  </a:cubicBezTo>
                  <a:cubicBezTo>
                    <a:pt x="5478" y="4439"/>
                    <a:pt x="6044" y="4439"/>
                    <a:pt x="6705" y="4439"/>
                  </a:cubicBezTo>
                  <a:cubicBezTo>
                    <a:pt x="6894" y="4439"/>
                    <a:pt x="7125" y="4355"/>
                    <a:pt x="7286" y="4355"/>
                  </a:cubicBezTo>
                  <a:cubicBezTo>
                    <a:pt x="7366" y="4355"/>
                    <a:pt x="7429" y="4376"/>
                    <a:pt x="7461" y="4439"/>
                  </a:cubicBezTo>
                  <a:cubicBezTo>
                    <a:pt x="7839" y="4817"/>
                    <a:pt x="7366" y="5005"/>
                    <a:pt x="7178" y="5194"/>
                  </a:cubicBezTo>
                  <a:cubicBezTo>
                    <a:pt x="6800" y="5383"/>
                    <a:pt x="6611" y="5666"/>
                    <a:pt x="7083" y="5950"/>
                  </a:cubicBezTo>
                  <a:cubicBezTo>
                    <a:pt x="7744" y="5572"/>
                    <a:pt x="8500" y="5194"/>
                    <a:pt x="9538" y="5100"/>
                  </a:cubicBezTo>
                  <a:cubicBezTo>
                    <a:pt x="8500" y="4439"/>
                    <a:pt x="8405" y="3494"/>
                    <a:pt x="8122" y="2645"/>
                  </a:cubicBezTo>
                  <a:cubicBezTo>
                    <a:pt x="7555" y="2833"/>
                    <a:pt x="6989" y="3117"/>
                    <a:pt x="6233" y="3400"/>
                  </a:cubicBezTo>
                  <a:cubicBezTo>
                    <a:pt x="6328" y="2645"/>
                    <a:pt x="6044" y="1984"/>
                    <a:pt x="7083" y="1889"/>
                  </a:cubicBezTo>
                  <a:cubicBezTo>
                    <a:pt x="6894" y="1700"/>
                    <a:pt x="6800" y="1606"/>
                    <a:pt x="6705" y="1511"/>
                  </a:cubicBezTo>
                  <a:cubicBezTo>
                    <a:pt x="5667" y="1511"/>
                    <a:pt x="6233" y="284"/>
                    <a:pt x="557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8"/>
            <p:cNvSpPr/>
            <p:nvPr/>
          </p:nvSpPr>
          <p:spPr>
            <a:xfrm>
              <a:off x="3243375" y="3885650"/>
              <a:ext cx="179450" cy="177075"/>
            </a:xfrm>
            <a:custGeom>
              <a:rect b="b" l="l" r="r" t="t"/>
              <a:pathLst>
                <a:path extrusionOk="0" h="7083" w="7178">
                  <a:moveTo>
                    <a:pt x="1417" y="0"/>
                  </a:moveTo>
                  <a:cubicBezTo>
                    <a:pt x="1417" y="945"/>
                    <a:pt x="1" y="95"/>
                    <a:pt x="1" y="1133"/>
                  </a:cubicBezTo>
                  <a:cubicBezTo>
                    <a:pt x="1606" y="3305"/>
                    <a:pt x="3212" y="5477"/>
                    <a:pt x="5572" y="7083"/>
                  </a:cubicBezTo>
                  <a:cubicBezTo>
                    <a:pt x="5856" y="6799"/>
                    <a:pt x="6139" y="6516"/>
                    <a:pt x="6611" y="6138"/>
                  </a:cubicBezTo>
                  <a:cubicBezTo>
                    <a:pt x="5761" y="6138"/>
                    <a:pt x="5289" y="5855"/>
                    <a:pt x="5195" y="5194"/>
                  </a:cubicBezTo>
                  <a:cubicBezTo>
                    <a:pt x="5100" y="5005"/>
                    <a:pt x="5006" y="4627"/>
                    <a:pt x="5100" y="4533"/>
                  </a:cubicBezTo>
                  <a:cubicBezTo>
                    <a:pt x="5207" y="4469"/>
                    <a:pt x="5304" y="4444"/>
                    <a:pt x="5395" y="4444"/>
                  </a:cubicBezTo>
                  <a:cubicBezTo>
                    <a:pt x="5710" y="4444"/>
                    <a:pt x="5962" y="4743"/>
                    <a:pt x="6328" y="4816"/>
                  </a:cubicBezTo>
                  <a:cubicBezTo>
                    <a:pt x="7178" y="3872"/>
                    <a:pt x="6517" y="2833"/>
                    <a:pt x="6611" y="1794"/>
                  </a:cubicBezTo>
                  <a:lnTo>
                    <a:pt x="5856" y="378"/>
                  </a:lnTo>
                  <a:lnTo>
                    <a:pt x="5856" y="378"/>
                  </a:lnTo>
                  <a:cubicBezTo>
                    <a:pt x="4534" y="850"/>
                    <a:pt x="6045" y="1889"/>
                    <a:pt x="5478" y="2550"/>
                  </a:cubicBezTo>
                  <a:lnTo>
                    <a:pt x="5761" y="3305"/>
                  </a:lnTo>
                  <a:cubicBezTo>
                    <a:pt x="5100" y="3400"/>
                    <a:pt x="4439" y="3589"/>
                    <a:pt x="3684" y="3589"/>
                  </a:cubicBezTo>
                  <a:cubicBezTo>
                    <a:pt x="3495" y="3589"/>
                    <a:pt x="3117" y="3022"/>
                    <a:pt x="3684" y="2644"/>
                  </a:cubicBezTo>
                  <a:cubicBezTo>
                    <a:pt x="3684" y="2294"/>
                    <a:pt x="3216" y="2100"/>
                    <a:pt x="2589" y="2100"/>
                  </a:cubicBezTo>
                  <a:cubicBezTo>
                    <a:pt x="2371" y="2100"/>
                    <a:pt x="2133" y="2123"/>
                    <a:pt x="1889" y="2172"/>
                  </a:cubicBezTo>
                  <a:cubicBezTo>
                    <a:pt x="1984" y="1511"/>
                    <a:pt x="2078" y="945"/>
                    <a:pt x="2173" y="378"/>
                  </a:cubicBezTo>
                  <a:cubicBezTo>
                    <a:pt x="1984" y="95"/>
                    <a:pt x="1795" y="0"/>
                    <a:pt x="141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8"/>
            <p:cNvSpPr/>
            <p:nvPr/>
          </p:nvSpPr>
          <p:spPr>
            <a:xfrm>
              <a:off x="2811350" y="750425"/>
              <a:ext cx="224300" cy="127500"/>
            </a:xfrm>
            <a:custGeom>
              <a:rect b="b" l="l" r="r" t="t"/>
              <a:pathLst>
                <a:path extrusionOk="0" h="5100" w="8972">
                  <a:moveTo>
                    <a:pt x="2504" y="3693"/>
                  </a:moveTo>
                  <a:cubicBezTo>
                    <a:pt x="2721" y="3693"/>
                    <a:pt x="2952" y="3768"/>
                    <a:pt x="3211" y="3872"/>
                  </a:cubicBezTo>
                  <a:cubicBezTo>
                    <a:pt x="2975" y="4014"/>
                    <a:pt x="2763" y="4085"/>
                    <a:pt x="2562" y="4085"/>
                  </a:cubicBezTo>
                  <a:cubicBezTo>
                    <a:pt x="2361" y="4085"/>
                    <a:pt x="2172" y="4014"/>
                    <a:pt x="1983" y="3872"/>
                  </a:cubicBezTo>
                  <a:cubicBezTo>
                    <a:pt x="2154" y="3744"/>
                    <a:pt x="2324" y="3693"/>
                    <a:pt x="2504" y="3693"/>
                  </a:cubicBezTo>
                  <a:close/>
                  <a:moveTo>
                    <a:pt x="4628" y="0"/>
                  </a:moveTo>
                  <a:cubicBezTo>
                    <a:pt x="3022" y="284"/>
                    <a:pt x="1606" y="1133"/>
                    <a:pt x="189" y="1889"/>
                  </a:cubicBezTo>
                  <a:cubicBezTo>
                    <a:pt x="0" y="2896"/>
                    <a:pt x="525" y="2896"/>
                    <a:pt x="1120" y="2896"/>
                  </a:cubicBezTo>
                  <a:cubicBezTo>
                    <a:pt x="1417" y="2896"/>
                    <a:pt x="1732" y="2896"/>
                    <a:pt x="1983" y="3022"/>
                  </a:cubicBezTo>
                  <a:cubicBezTo>
                    <a:pt x="1039" y="3494"/>
                    <a:pt x="1134" y="4344"/>
                    <a:pt x="756" y="5100"/>
                  </a:cubicBezTo>
                  <a:lnTo>
                    <a:pt x="2078" y="4816"/>
                  </a:lnTo>
                  <a:cubicBezTo>
                    <a:pt x="4250" y="4533"/>
                    <a:pt x="6516" y="4344"/>
                    <a:pt x="8688" y="4061"/>
                  </a:cubicBezTo>
                  <a:cubicBezTo>
                    <a:pt x="8877" y="3683"/>
                    <a:pt x="8972" y="3305"/>
                    <a:pt x="8311" y="3305"/>
                  </a:cubicBezTo>
                  <a:lnTo>
                    <a:pt x="6516" y="3305"/>
                  </a:lnTo>
                  <a:cubicBezTo>
                    <a:pt x="6327" y="3589"/>
                    <a:pt x="6044" y="3683"/>
                    <a:pt x="5761" y="3683"/>
                  </a:cubicBezTo>
                  <a:lnTo>
                    <a:pt x="5005" y="3683"/>
                  </a:lnTo>
                  <a:cubicBezTo>
                    <a:pt x="4722" y="3683"/>
                    <a:pt x="4533" y="3589"/>
                    <a:pt x="4250" y="3589"/>
                  </a:cubicBezTo>
                  <a:cubicBezTo>
                    <a:pt x="4344" y="3117"/>
                    <a:pt x="4722" y="3117"/>
                    <a:pt x="5005" y="2928"/>
                  </a:cubicBezTo>
                  <a:cubicBezTo>
                    <a:pt x="4439" y="2267"/>
                    <a:pt x="4911" y="1889"/>
                    <a:pt x="5478" y="1795"/>
                  </a:cubicBezTo>
                  <a:cubicBezTo>
                    <a:pt x="5340" y="1575"/>
                    <a:pt x="5155" y="1515"/>
                    <a:pt x="4951" y="1515"/>
                  </a:cubicBezTo>
                  <a:cubicBezTo>
                    <a:pt x="4708" y="1515"/>
                    <a:pt x="4440" y="1600"/>
                    <a:pt x="4198" y="1600"/>
                  </a:cubicBezTo>
                  <a:cubicBezTo>
                    <a:pt x="3948" y="1600"/>
                    <a:pt x="3725" y="1508"/>
                    <a:pt x="3589" y="1133"/>
                  </a:cubicBezTo>
                  <a:cubicBezTo>
                    <a:pt x="3758" y="992"/>
                    <a:pt x="3978" y="961"/>
                    <a:pt x="4210" y="961"/>
                  </a:cubicBezTo>
                  <a:cubicBezTo>
                    <a:pt x="4398" y="961"/>
                    <a:pt x="4595" y="982"/>
                    <a:pt x="4779" y="982"/>
                  </a:cubicBezTo>
                  <a:cubicBezTo>
                    <a:pt x="5132" y="982"/>
                    <a:pt x="5442" y="907"/>
                    <a:pt x="5572" y="472"/>
                  </a:cubicBezTo>
                  <a:cubicBezTo>
                    <a:pt x="5607" y="297"/>
                    <a:pt x="5499" y="265"/>
                    <a:pt x="5344" y="265"/>
                  </a:cubicBezTo>
                  <a:cubicBezTo>
                    <a:pt x="5255" y="265"/>
                    <a:pt x="5151" y="275"/>
                    <a:pt x="5050" y="275"/>
                  </a:cubicBezTo>
                  <a:cubicBezTo>
                    <a:pt x="4853" y="275"/>
                    <a:pt x="4667" y="236"/>
                    <a:pt x="462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8"/>
            <p:cNvSpPr/>
            <p:nvPr/>
          </p:nvSpPr>
          <p:spPr>
            <a:xfrm>
              <a:off x="5191100" y="2799475"/>
              <a:ext cx="177075" cy="205600"/>
            </a:xfrm>
            <a:custGeom>
              <a:rect b="b" l="l" r="r" t="t"/>
              <a:pathLst>
                <a:path extrusionOk="0" h="8224" w="7083">
                  <a:moveTo>
                    <a:pt x="3493" y="1"/>
                  </a:moveTo>
                  <a:cubicBezTo>
                    <a:pt x="3272" y="1"/>
                    <a:pt x="3049" y="7"/>
                    <a:pt x="2833" y="7"/>
                  </a:cubicBezTo>
                  <a:cubicBezTo>
                    <a:pt x="1605" y="7"/>
                    <a:pt x="1133" y="952"/>
                    <a:pt x="850" y="1896"/>
                  </a:cubicBezTo>
                  <a:cubicBezTo>
                    <a:pt x="0" y="5012"/>
                    <a:pt x="756" y="6523"/>
                    <a:pt x="3777" y="8223"/>
                  </a:cubicBezTo>
                  <a:cubicBezTo>
                    <a:pt x="5099" y="7940"/>
                    <a:pt x="5761" y="6429"/>
                    <a:pt x="7083" y="6334"/>
                  </a:cubicBezTo>
                  <a:lnTo>
                    <a:pt x="7083" y="5957"/>
                  </a:lnTo>
                  <a:cubicBezTo>
                    <a:pt x="7083" y="5673"/>
                    <a:pt x="7083" y="5390"/>
                    <a:pt x="6799" y="5201"/>
                  </a:cubicBezTo>
                  <a:cubicBezTo>
                    <a:pt x="5618" y="5939"/>
                    <a:pt x="4668" y="6317"/>
                    <a:pt x="3926" y="6317"/>
                  </a:cubicBezTo>
                  <a:cubicBezTo>
                    <a:pt x="2769" y="6317"/>
                    <a:pt x="2119" y="5400"/>
                    <a:pt x="1889" y="3501"/>
                  </a:cubicBezTo>
                  <a:cubicBezTo>
                    <a:pt x="1700" y="2557"/>
                    <a:pt x="1983" y="1707"/>
                    <a:pt x="2833" y="1141"/>
                  </a:cubicBezTo>
                  <a:cubicBezTo>
                    <a:pt x="3085" y="920"/>
                    <a:pt x="3316" y="836"/>
                    <a:pt x="3536" y="836"/>
                  </a:cubicBezTo>
                  <a:cubicBezTo>
                    <a:pt x="3977" y="836"/>
                    <a:pt x="4375" y="1172"/>
                    <a:pt x="4816" y="1424"/>
                  </a:cubicBezTo>
                  <a:cubicBezTo>
                    <a:pt x="4925" y="1533"/>
                    <a:pt x="5066" y="1642"/>
                    <a:pt x="5238" y="1642"/>
                  </a:cubicBezTo>
                  <a:cubicBezTo>
                    <a:pt x="5364" y="1642"/>
                    <a:pt x="5506" y="1584"/>
                    <a:pt x="5666" y="1424"/>
                  </a:cubicBezTo>
                  <a:cubicBezTo>
                    <a:pt x="5360" y="124"/>
                    <a:pt x="4436" y="1"/>
                    <a:pt x="349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8"/>
            <p:cNvSpPr/>
            <p:nvPr/>
          </p:nvSpPr>
          <p:spPr>
            <a:xfrm>
              <a:off x="5361075" y="2818525"/>
              <a:ext cx="172350" cy="132600"/>
            </a:xfrm>
            <a:custGeom>
              <a:rect b="b" l="l" r="r" t="t"/>
              <a:pathLst>
                <a:path extrusionOk="0" h="5304" w="6894">
                  <a:moveTo>
                    <a:pt x="3021" y="3175"/>
                  </a:moveTo>
                  <a:cubicBezTo>
                    <a:pt x="3547" y="3175"/>
                    <a:pt x="3682" y="3797"/>
                    <a:pt x="4061" y="3873"/>
                  </a:cubicBezTo>
                  <a:cubicBezTo>
                    <a:pt x="3903" y="3940"/>
                    <a:pt x="3762" y="3970"/>
                    <a:pt x="3631" y="3970"/>
                  </a:cubicBezTo>
                  <a:cubicBezTo>
                    <a:pt x="3214" y="3970"/>
                    <a:pt x="2909" y="3666"/>
                    <a:pt x="2550" y="3306"/>
                  </a:cubicBezTo>
                  <a:cubicBezTo>
                    <a:pt x="2737" y="3213"/>
                    <a:pt x="2891" y="3175"/>
                    <a:pt x="3021" y="3175"/>
                  </a:cubicBezTo>
                  <a:close/>
                  <a:moveTo>
                    <a:pt x="2172" y="1"/>
                  </a:moveTo>
                  <a:cubicBezTo>
                    <a:pt x="1417" y="1512"/>
                    <a:pt x="661" y="2928"/>
                    <a:pt x="0" y="4439"/>
                  </a:cubicBezTo>
                  <a:cubicBezTo>
                    <a:pt x="284" y="4628"/>
                    <a:pt x="284" y="4911"/>
                    <a:pt x="284" y="5195"/>
                  </a:cubicBezTo>
                  <a:lnTo>
                    <a:pt x="378" y="5195"/>
                  </a:lnTo>
                  <a:cubicBezTo>
                    <a:pt x="423" y="5120"/>
                    <a:pt x="491" y="5093"/>
                    <a:pt x="574" y="5093"/>
                  </a:cubicBezTo>
                  <a:cubicBezTo>
                    <a:pt x="805" y="5093"/>
                    <a:pt x="1148" y="5304"/>
                    <a:pt x="1412" y="5304"/>
                  </a:cubicBezTo>
                  <a:cubicBezTo>
                    <a:pt x="1656" y="5304"/>
                    <a:pt x="1833" y="5125"/>
                    <a:pt x="1795" y="4439"/>
                  </a:cubicBezTo>
                  <a:cubicBezTo>
                    <a:pt x="1740" y="4275"/>
                    <a:pt x="1908" y="4174"/>
                    <a:pt x="2133" y="4174"/>
                  </a:cubicBezTo>
                  <a:cubicBezTo>
                    <a:pt x="2295" y="4174"/>
                    <a:pt x="2486" y="4226"/>
                    <a:pt x="2644" y="4345"/>
                  </a:cubicBezTo>
                  <a:cubicBezTo>
                    <a:pt x="3305" y="4817"/>
                    <a:pt x="4061" y="5006"/>
                    <a:pt x="4816" y="5195"/>
                  </a:cubicBezTo>
                  <a:cubicBezTo>
                    <a:pt x="4439" y="3967"/>
                    <a:pt x="5761" y="4345"/>
                    <a:pt x="6139" y="3873"/>
                  </a:cubicBezTo>
                  <a:cubicBezTo>
                    <a:pt x="6894" y="3212"/>
                    <a:pt x="6139" y="3495"/>
                    <a:pt x="5950" y="3306"/>
                  </a:cubicBezTo>
                  <a:cubicBezTo>
                    <a:pt x="5810" y="3320"/>
                    <a:pt x="5672" y="3328"/>
                    <a:pt x="5537" y="3328"/>
                  </a:cubicBezTo>
                  <a:cubicBezTo>
                    <a:pt x="4761" y="3328"/>
                    <a:pt x="4085" y="3072"/>
                    <a:pt x="3683" y="2267"/>
                  </a:cubicBezTo>
                  <a:lnTo>
                    <a:pt x="3683" y="2267"/>
                  </a:lnTo>
                  <a:lnTo>
                    <a:pt x="4439" y="2551"/>
                  </a:lnTo>
                  <a:cubicBezTo>
                    <a:pt x="5666" y="2267"/>
                    <a:pt x="5289" y="1134"/>
                    <a:pt x="5572" y="379"/>
                  </a:cubicBezTo>
                  <a:cubicBezTo>
                    <a:pt x="4911" y="284"/>
                    <a:pt x="4250" y="95"/>
                    <a:pt x="3683" y="1"/>
                  </a:cubicBezTo>
                  <a:cubicBezTo>
                    <a:pt x="3211" y="284"/>
                    <a:pt x="3305" y="662"/>
                    <a:pt x="3305" y="1134"/>
                  </a:cubicBezTo>
                  <a:cubicBezTo>
                    <a:pt x="3446" y="1021"/>
                    <a:pt x="3579" y="967"/>
                    <a:pt x="3703" y="967"/>
                  </a:cubicBezTo>
                  <a:cubicBezTo>
                    <a:pt x="3995" y="967"/>
                    <a:pt x="4240" y="1265"/>
                    <a:pt x="4439" y="1795"/>
                  </a:cubicBezTo>
                  <a:cubicBezTo>
                    <a:pt x="4366" y="1807"/>
                    <a:pt x="4295" y="1813"/>
                    <a:pt x="4229" y="1813"/>
                  </a:cubicBezTo>
                  <a:cubicBezTo>
                    <a:pt x="3778" y="1813"/>
                    <a:pt x="3470" y="1545"/>
                    <a:pt x="3305" y="1134"/>
                  </a:cubicBezTo>
                  <a:cubicBezTo>
                    <a:pt x="2550" y="1040"/>
                    <a:pt x="2267" y="662"/>
                    <a:pt x="217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8"/>
            <p:cNvSpPr/>
            <p:nvPr/>
          </p:nvSpPr>
          <p:spPr>
            <a:xfrm>
              <a:off x="1930750" y="2483300"/>
              <a:ext cx="186525" cy="158200"/>
            </a:xfrm>
            <a:custGeom>
              <a:rect b="b" l="l" r="r" t="t"/>
              <a:pathLst>
                <a:path extrusionOk="0" h="6328" w="7461">
                  <a:moveTo>
                    <a:pt x="5666" y="0"/>
                  </a:moveTo>
                  <a:cubicBezTo>
                    <a:pt x="5005" y="472"/>
                    <a:pt x="4344" y="1133"/>
                    <a:pt x="3494" y="1133"/>
                  </a:cubicBezTo>
                  <a:cubicBezTo>
                    <a:pt x="3494" y="1511"/>
                    <a:pt x="3589" y="1606"/>
                    <a:pt x="3967" y="1700"/>
                  </a:cubicBezTo>
                  <a:cubicBezTo>
                    <a:pt x="4628" y="1794"/>
                    <a:pt x="4722" y="2455"/>
                    <a:pt x="4439" y="2833"/>
                  </a:cubicBezTo>
                  <a:cubicBezTo>
                    <a:pt x="4127" y="3020"/>
                    <a:pt x="3773" y="3414"/>
                    <a:pt x="3379" y="3414"/>
                  </a:cubicBezTo>
                  <a:cubicBezTo>
                    <a:pt x="3176" y="3414"/>
                    <a:pt x="2963" y="3310"/>
                    <a:pt x="2739" y="3022"/>
                  </a:cubicBezTo>
                  <a:lnTo>
                    <a:pt x="2361" y="3022"/>
                  </a:lnTo>
                  <a:cubicBezTo>
                    <a:pt x="2078" y="4250"/>
                    <a:pt x="0" y="4344"/>
                    <a:pt x="473" y="5950"/>
                  </a:cubicBezTo>
                  <a:lnTo>
                    <a:pt x="850" y="5950"/>
                  </a:lnTo>
                  <a:cubicBezTo>
                    <a:pt x="945" y="4155"/>
                    <a:pt x="2833" y="4722"/>
                    <a:pt x="3778" y="3966"/>
                  </a:cubicBezTo>
                  <a:cubicBezTo>
                    <a:pt x="3830" y="3927"/>
                    <a:pt x="3870" y="3910"/>
                    <a:pt x="3899" y="3910"/>
                  </a:cubicBezTo>
                  <a:cubicBezTo>
                    <a:pt x="4081" y="3910"/>
                    <a:pt x="3859" y="4585"/>
                    <a:pt x="3778" y="4911"/>
                  </a:cubicBezTo>
                  <a:cubicBezTo>
                    <a:pt x="4155" y="5005"/>
                    <a:pt x="4533" y="5100"/>
                    <a:pt x="4911" y="5288"/>
                  </a:cubicBezTo>
                  <a:cubicBezTo>
                    <a:pt x="5100" y="5288"/>
                    <a:pt x="5383" y="5288"/>
                    <a:pt x="5383" y="5383"/>
                  </a:cubicBezTo>
                  <a:cubicBezTo>
                    <a:pt x="5478" y="5761"/>
                    <a:pt x="5194" y="5855"/>
                    <a:pt x="4911" y="5950"/>
                  </a:cubicBezTo>
                  <a:lnTo>
                    <a:pt x="4911" y="6327"/>
                  </a:lnTo>
                  <a:lnTo>
                    <a:pt x="5666" y="6327"/>
                  </a:lnTo>
                  <a:cubicBezTo>
                    <a:pt x="5950" y="5855"/>
                    <a:pt x="6611" y="5383"/>
                    <a:pt x="6516" y="5005"/>
                  </a:cubicBezTo>
                  <a:cubicBezTo>
                    <a:pt x="6356" y="4284"/>
                    <a:pt x="6400" y="4039"/>
                    <a:pt x="7052" y="4039"/>
                  </a:cubicBezTo>
                  <a:cubicBezTo>
                    <a:pt x="7168" y="4039"/>
                    <a:pt x="7303" y="4047"/>
                    <a:pt x="7461" y="4061"/>
                  </a:cubicBezTo>
                  <a:cubicBezTo>
                    <a:pt x="6743" y="3742"/>
                    <a:pt x="7237" y="2077"/>
                    <a:pt x="6216" y="2077"/>
                  </a:cubicBezTo>
                  <a:cubicBezTo>
                    <a:pt x="6027" y="2077"/>
                    <a:pt x="5787" y="2134"/>
                    <a:pt x="5478" y="2267"/>
                  </a:cubicBezTo>
                  <a:cubicBezTo>
                    <a:pt x="5470" y="2274"/>
                    <a:pt x="5465" y="2277"/>
                    <a:pt x="5462" y="2277"/>
                  </a:cubicBezTo>
                  <a:cubicBezTo>
                    <a:pt x="5424" y="2277"/>
                    <a:pt x="5666" y="1773"/>
                    <a:pt x="5666" y="1511"/>
                  </a:cubicBezTo>
                  <a:cubicBezTo>
                    <a:pt x="5761" y="1133"/>
                    <a:pt x="5950" y="756"/>
                    <a:pt x="6044" y="378"/>
                  </a:cubicBezTo>
                  <a:lnTo>
                    <a:pt x="5666"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8"/>
            <p:cNvSpPr/>
            <p:nvPr/>
          </p:nvSpPr>
          <p:spPr>
            <a:xfrm>
              <a:off x="4069675" y="657750"/>
              <a:ext cx="224325" cy="67275"/>
            </a:xfrm>
            <a:custGeom>
              <a:rect b="b" l="l" r="r" t="t"/>
              <a:pathLst>
                <a:path extrusionOk="0" h="2691" w="8973">
                  <a:moveTo>
                    <a:pt x="3648" y="1"/>
                  </a:moveTo>
                  <a:cubicBezTo>
                    <a:pt x="2409" y="1"/>
                    <a:pt x="1181" y="119"/>
                    <a:pt x="1" y="685"/>
                  </a:cubicBezTo>
                  <a:cubicBezTo>
                    <a:pt x="95" y="1535"/>
                    <a:pt x="1323" y="969"/>
                    <a:pt x="1417" y="1819"/>
                  </a:cubicBezTo>
                  <a:cubicBezTo>
                    <a:pt x="1606" y="1944"/>
                    <a:pt x="1795" y="1997"/>
                    <a:pt x="1977" y="1997"/>
                  </a:cubicBezTo>
                  <a:cubicBezTo>
                    <a:pt x="2341" y="1997"/>
                    <a:pt x="2676" y="1787"/>
                    <a:pt x="2928" y="1535"/>
                  </a:cubicBezTo>
                  <a:cubicBezTo>
                    <a:pt x="3181" y="1384"/>
                    <a:pt x="3461" y="1286"/>
                    <a:pt x="3681" y="1286"/>
                  </a:cubicBezTo>
                  <a:cubicBezTo>
                    <a:pt x="3872" y="1286"/>
                    <a:pt x="4018" y="1360"/>
                    <a:pt x="4061" y="1535"/>
                  </a:cubicBezTo>
                  <a:cubicBezTo>
                    <a:pt x="4313" y="2457"/>
                    <a:pt x="4750" y="2691"/>
                    <a:pt x="5257" y="2691"/>
                  </a:cubicBezTo>
                  <a:cubicBezTo>
                    <a:pt x="5782" y="2691"/>
                    <a:pt x="6382" y="2440"/>
                    <a:pt x="6929" y="2440"/>
                  </a:cubicBezTo>
                  <a:cubicBezTo>
                    <a:pt x="7046" y="2440"/>
                    <a:pt x="7161" y="2452"/>
                    <a:pt x="7272" y="2480"/>
                  </a:cubicBezTo>
                  <a:cubicBezTo>
                    <a:pt x="7418" y="2512"/>
                    <a:pt x="7553" y="2528"/>
                    <a:pt x="7678" y="2528"/>
                  </a:cubicBezTo>
                  <a:cubicBezTo>
                    <a:pt x="8281" y="2528"/>
                    <a:pt x="8659" y="2161"/>
                    <a:pt x="8972" y="1535"/>
                  </a:cubicBezTo>
                  <a:cubicBezTo>
                    <a:pt x="8619" y="1535"/>
                    <a:pt x="8213" y="1643"/>
                    <a:pt x="7882" y="1643"/>
                  </a:cubicBezTo>
                  <a:cubicBezTo>
                    <a:pt x="7592" y="1643"/>
                    <a:pt x="7360" y="1560"/>
                    <a:pt x="7272" y="1252"/>
                  </a:cubicBezTo>
                  <a:cubicBezTo>
                    <a:pt x="7195" y="1071"/>
                    <a:pt x="7082" y="1018"/>
                    <a:pt x="6961" y="1018"/>
                  </a:cubicBezTo>
                  <a:cubicBezTo>
                    <a:pt x="6784" y="1018"/>
                    <a:pt x="6588" y="1133"/>
                    <a:pt x="6461" y="1133"/>
                  </a:cubicBezTo>
                  <a:cubicBezTo>
                    <a:pt x="6357" y="1133"/>
                    <a:pt x="6297" y="1057"/>
                    <a:pt x="6328" y="780"/>
                  </a:cubicBezTo>
                  <a:cubicBezTo>
                    <a:pt x="6422" y="213"/>
                    <a:pt x="6989" y="402"/>
                    <a:pt x="7367" y="308"/>
                  </a:cubicBezTo>
                  <a:lnTo>
                    <a:pt x="7367" y="24"/>
                  </a:lnTo>
                  <a:cubicBezTo>
                    <a:pt x="7016" y="51"/>
                    <a:pt x="6663" y="61"/>
                    <a:pt x="6309" y="61"/>
                  </a:cubicBezTo>
                  <a:cubicBezTo>
                    <a:pt x="5425" y="61"/>
                    <a:pt x="4534" y="1"/>
                    <a:pt x="364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8"/>
            <p:cNvSpPr/>
            <p:nvPr/>
          </p:nvSpPr>
          <p:spPr>
            <a:xfrm>
              <a:off x="2813700" y="4213800"/>
              <a:ext cx="113350" cy="153475"/>
            </a:xfrm>
            <a:custGeom>
              <a:rect b="b" l="l" r="r" t="t"/>
              <a:pathLst>
                <a:path extrusionOk="0" h="6139" w="4534">
                  <a:moveTo>
                    <a:pt x="756" y="1"/>
                  </a:moveTo>
                  <a:lnTo>
                    <a:pt x="756" y="1"/>
                  </a:lnTo>
                  <a:cubicBezTo>
                    <a:pt x="1" y="378"/>
                    <a:pt x="1417" y="1606"/>
                    <a:pt x="95" y="1700"/>
                  </a:cubicBezTo>
                  <a:cubicBezTo>
                    <a:pt x="95" y="4817"/>
                    <a:pt x="851" y="5950"/>
                    <a:pt x="3023" y="6139"/>
                  </a:cubicBezTo>
                  <a:cubicBezTo>
                    <a:pt x="3684" y="6044"/>
                    <a:pt x="3967" y="5667"/>
                    <a:pt x="3589" y="5194"/>
                  </a:cubicBezTo>
                  <a:cubicBezTo>
                    <a:pt x="2456" y="3684"/>
                    <a:pt x="3306" y="3022"/>
                    <a:pt x="4534" y="2456"/>
                  </a:cubicBezTo>
                  <a:lnTo>
                    <a:pt x="3400" y="2456"/>
                  </a:lnTo>
                  <a:cubicBezTo>
                    <a:pt x="3348" y="2493"/>
                    <a:pt x="3299" y="2510"/>
                    <a:pt x="3253" y="2510"/>
                  </a:cubicBezTo>
                  <a:cubicBezTo>
                    <a:pt x="2884" y="2510"/>
                    <a:pt x="2699" y="1437"/>
                    <a:pt x="2332" y="1437"/>
                  </a:cubicBezTo>
                  <a:cubicBezTo>
                    <a:pt x="2168" y="1437"/>
                    <a:pt x="1969" y="1650"/>
                    <a:pt x="1701" y="2267"/>
                  </a:cubicBezTo>
                  <a:cubicBezTo>
                    <a:pt x="1417" y="1417"/>
                    <a:pt x="1040" y="756"/>
                    <a:pt x="75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8"/>
            <p:cNvSpPr/>
            <p:nvPr/>
          </p:nvSpPr>
          <p:spPr>
            <a:xfrm>
              <a:off x="3019100" y="4579725"/>
              <a:ext cx="195975" cy="111250"/>
            </a:xfrm>
            <a:custGeom>
              <a:rect b="b" l="l" r="r" t="t"/>
              <a:pathLst>
                <a:path extrusionOk="0" h="4450" w="7839">
                  <a:moveTo>
                    <a:pt x="4061" y="1"/>
                  </a:moveTo>
                  <a:cubicBezTo>
                    <a:pt x="4146" y="766"/>
                    <a:pt x="3849" y="1148"/>
                    <a:pt x="3238" y="1148"/>
                  </a:cubicBezTo>
                  <a:cubicBezTo>
                    <a:pt x="3170" y="1148"/>
                    <a:pt x="3098" y="1144"/>
                    <a:pt x="3022" y="1134"/>
                  </a:cubicBezTo>
                  <a:lnTo>
                    <a:pt x="3022" y="1134"/>
                  </a:lnTo>
                  <a:cubicBezTo>
                    <a:pt x="2631" y="1526"/>
                    <a:pt x="3539" y="2828"/>
                    <a:pt x="2673" y="2828"/>
                  </a:cubicBezTo>
                  <a:cubicBezTo>
                    <a:pt x="2495" y="2828"/>
                    <a:pt x="2243" y="2774"/>
                    <a:pt x="1889" y="2645"/>
                  </a:cubicBezTo>
                  <a:cubicBezTo>
                    <a:pt x="1417" y="3306"/>
                    <a:pt x="473" y="3117"/>
                    <a:pt x="1" y="3778"/>
                  </a:cubicBezTo>
                  <a:cubicBezTo>
                    <a:pt x="350" y="3953"/>
                    <a:pt x="537" y="4450"/>
                    <a:pt x="1011" y="4450"/>
                  </a:cubicBezTo>
                  <a:cubicBezTo>
                    <a:pt x="1050" y="4450"/>
                    <a:pt x="1091" y="4447"/>
                    <a:pt x="1134" y="4439"/>
                  </a:cubicBezTo>
                  <a:cubicBezTo>
                    <a:pt x="3400" y="3778"/>
                    <a:pt x="5667" y="3212"/>
                    <a:pt x="7839" y="2267"/>
                  </a:cubicBezTo>
                  <a:cubicBezTo>
                    <a:pt x="7485" y="1826"/>
                    <a:pt x="7141" y="1678"/>
                    <a:pt x="6800" y="1678"/>
                  </a:cubicBezTo>
                  <a:cubicBezTo>
                    <a:pt x="6110" y="1678"/>
                    <a:pt x="5435" y="2283"/>
                    <a:pt x="4726" y="2283"/>
                  </a:cubicBezTo>
                  <a:cubicBezTo>
                    <a:pt x="4662" y="2283"/>
                    <a:pt x="4598" y="2278"/>
                    <a:pt x="4533" y="2267"/>
                  </a:cubicBezTo>
                  <a:cubicBezTo>
                    <a:pt x="4817" y="1512"/>
                    <a:pt x="6611" y="284"/>
                    <a:pt x="406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8"/>
            <p:cNvSpPr/>
            <p:nvPr/>
          </p:nvSpPr>
          <p:spPr>
            <a:xfrm>
              <a:off x="4246750" y="4449900"/>
              <a:ext cx="155825" cy="113325"/>
            </a:xfrm>
            <a:custGeom>
              <a:rect b="b" l="l" r="r" t="t"/>
              <a:pathLst>
                <a:path extrusionOk="0" h="4533" w="6233">
                  <a:moveTo>
                    <a:pt x="4816" y="0"/>
                  </a:moveTo>
                  <a:cubicBezTo>
                    <a:pt x="3589" y="756"/>
                    <a:pt x="2550" y="1889"/>
                    <a:pt x="1039" y="2266"/>
                  </a:cubicBezTo>
                  <a:cubicBezTo>
                    <a:pt x="2267" y="3872"/>
                    <a:pt x="567" y="3400"/>
                    <a:pt x="0" y="3777"/>
                  </a:cubicBezTo>
                  <a:lnTo>
                    <a:pt x="0" y="4155"/>
                  </a:lnTo>
                  <a:cubicBezTo>
                    <a:pt x="284" y="4250"/>
                    <a:pt x="661" y="4344"/>
                    <a:pt x="1039" y="4533"/>
                  </a:cubicBezTo>
                  <a:cubicBezTo>
                    <a:pt x="1390" y="4182"/>
                    <a:pt x="1757" y="4057"/>
                    <a:pt x="2126" y="4057"/>
                  </a:cubicBezTo>
                  <a:cubicBezTo>
                    <a:pt x="2652" y="4057"/>
                    <a:pt x="3184" y="4311"/>
                    <a:pt x="3683" y="4533"/>
                  </a:cubicBezTo>
                  <a:lnTo>
                    <a:pt x="3683" y="4438"/>
                  </a:lnTo>
                  <a:cubicBezTo>
                    <a:pt x="4250" y="3872"/>
                    <a:pt x="4344" y="2739"/>
                    <a:pt x="5572" y="2644"/>
                  </a:cubicBezTo>
                  <a:cubicBezTo>
                    <a:pt x="6233" y="1511"/>
                    <a:pt x="4816" y="944"/>
                    <a:pt x="481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8"/>
            <p:cNvSpPr/>
            <p:nvPr/>
          </p:nvSpPr>
          <p:spPr>
            <a:xfrm>
              <a:off x="3753325" y="4780300"/>
              <a:ext cx="162925" cy="106500"/>
            </a:xfrm>
            <a:custGeom>
              <a:rect b="b" l="l" r="r" t="t"/>
              <a:pathLst>
                <a:path extrusionOk="0" h="4260" w="6517">
                  <a:moveTo>
                    <a:pt x="1758" y="0"/>
                  </a:moveTo>
                  <a:cubicBezTo>
                    <a:pt x="1277" y="0"/>
                    <a:pt x="753" y="330"/>
                    <a:pt x="1" y="949"/>
                  </a:cubicBezTo>
                  <a:lnTo>
                    <a:pt x="1" y="1327"/>
                  </a:lnTo>
                  <a:cubicBezTo>
                    <a:pt x="284" y="1421"/>
                    <a:pt x="473" y="1516"/>
                    <a:pt x="756" y="1705"/>
                  </a:cubicBezTo>
                  <a:cubicBezTo>
                    <a:pt x="894" y="1244"/>
                    <a:pt x="1123" y="1008"/>
                    <a:pt x="1485" y="1008"/>
                  </a:cubicBezTo>
                  <a:cubicBezTo>
                    <a:pt x="1865" y="1008"/>
                    <a:pt x="2392" y="1267"/>
                    <a:pt x="3117" y="1799"/>
                  </a:cubicBezTo>
                  <a:cubicBezTo>
                    <a:pt x="3008" y="1872"/>
                    <a:pt x="2903" y="1899"/>
                    <a:pt x="2799" y="1899"/>
                  </a:cubicBezTo>
                  <a:cubicBezTo>
                    <a:pt x="2488" y="1899"/>
                    <a:pt x="2197" y="1652"/>
                    <a:pt x="1889" y="1652"/>
                  </a:cubicBezTo>
                  <a:cubicBezTo>
                    <a:pt x="1766" y="1652"/>
                    <a:pt x="1641" y="1691"/>
                    <a:pt x="1512" y="1799"/>
                  </a:cubicBezTo>
                  <a:cubicBezTo>
                    <a:pt x="1700" y="2082"/>
                    <a:pt x="1984" y="2460"/>
                    <a:pt x="2267" y="2743"/>
                  </a:cubicBezTo>
                  <a:cubicBezTo>
                    <a:pt x="2645" y="3027"/>
                    <a:pt x="3022" y="3121"/>
                    <a:pt x="3306" y="3404"/>
                  </a:cubicBezTo>
                  <a:cubicBezTo>
                    <a:pt x="3832" y="3974"/>
                    <a:pt x="4216" y="4259"/>
                    <a:pt x="4542" y="4259"/>
                  </a:cubicBezTo>
                  <a:cubicBezTo>
                    <a:pt x="4918" y="4259"/>
                    <a:pt x="5218" y="3880"/>
                    <a:pt x="5572" y="3121"/>
                  </a:cubicBezTo>
                  <a:cubicBezTo>
                    <a:pt x="5478" y="2177"/>
                    <a:pt x="6517" y="1138"/>
                    <a:pt x="5572" y="194"/>
                  </a:cubicBezTo>
                  <a:lnTo>
                    <a:pt x="5572" y="194"/>
                  </a:lnTo>
                  <a:cubicBezTo>
                    <a:pt x="5289" y="383"/>
                    <a:pt x="5006" y="571"/>
                    <a:pt x="4911" y="949"/>
                  </a:cubicBezTo>
                  <a:cubicBezTo>
                    <a:pt x="4722" y="1421"/>
                    <a:pt x="5572" y="2082"/>
                    <a:pt x="4722" y="2271"/>
                  </a:cubicBezTo>
                  <a:cubicBezTo>
                    <a:pt x="4643" y="2294"/>
                    <a:pt x="4571" y="2304"/>
                    <a:pt x="4504" y="2304"/>
                  </a:cubicBezTo>
                  <a:cubicBezTo>
                    <a:pt x="4013" y="2304"/>
                    <a:pt x="3827" y="1742"/>
                    <a:pt x="3495" y="1327"/>
                  </a:cubicBezTo>
                  <a:cubicBezTo>
                    <a:pt x="2792" y="424"/>
                    <a:pt x="2303" y="0"/>
                    <a:pt x="175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8"/>
            <p:cNvSpPr/>
            <p:nvPr/>
          </p:nvSpPr>
          <p:spPr>
            <a:xfrm>
              <a:off x="4803900" y="2771325"/>
              <a:ext cx="82675" cy="172100"/>
            </a:xfrm>
            <a:custGeom>
              <a:rect b="b" l="l" r="r" t="t"/>
              <a:pathLst>
                <a:path extrusionOk="0" h="6884" w="3307">
                  <a:moveTo>
                    <a:pt x="1040" y="0"/>
                  </a:moveTo>
                  <a:cubicBezTo>
                    <a:pt x="662" y="283"/>
                    <a:pt x="379" y="567"/>
                    <a:pt x="1" y="756"/>
                  </a:cubicBezTo>
                  <a:cubicBezTo>
                    <a:pt x="473" y="756"/>
                    <a:pt x="1040" y="756"/>
                    <a:pt x="1040" y="1511"/>
                  </a:cubicBezTo>
                  <a:cubicBezTo>
                    <a:pt x="567" y="3116"/>
                    <a:pt x="1417" y="4722"/>
                    <a:pt x="1040" y="6327"/>
                  </a:cubicBezTo>
                  <a:cubicBezTo>
                    <a:pt x="1108" y="6282"/>
                    <a:pt x="1167" y="6262"/>
                    <a:pt x="1219" y="6262"/>
                  </a:cubicBezTo>
                  <a:cubicBezTo>
                    <a:pt x="1510" y="6262"/>
                    <a:pt x="1567" y="6883"/>
                    <a:pt x="1813" y="6883"/>
                  </a:cubicBezTo>
                  <a:cubicBezTo>
                    <a:pt x="1883" y="6883"/>
                    <a:pt x="1968" y="6833"/>
                    <a:pt x="2078" y="6705"/>
                  </a:cubicBezTo>
                  <a:cubicBezTo>
                    <a:pt x="2456" y="6422"/>
                    <a:pt x="2551" y="5950"/>
                    <a:pt x="2267" y="5383"/>
                  </a:cubicBezTo>
                  <a:cubicBezTo>
                    <a:pt x="1795" y="4722"/>
                    <a:pt x="1512" y="3778"/>
                    <a:pt x="2928" y="3778"/>
                  </a:cubicBezTo>
                  <a:cubicBezTo>
                    <a:pt x="3212" y="3022"/>
                    <a:pt x="1984" y="2078"/>
                    <a:pt x="3306" y="1511"/>
                  </a:cubicBezTo>
                  <a:cubicBezTo>
                    <a:pt x="3117" y="1133"/>
                    <a:pt x="3023" y="567"/>
                    <a:pt x="2551" y="567"/>
                  </a:cubicBezTo>
                  <a:cubicBezTo>
                    <a:pt x="2266" y="593"/>
                    <a:pt x="2059" y="611"/>
                    <a:pt x="1899" y="611"/>
                  </a:cubicBezTo>
                  <a:cubicBezTo>
                    <a:pt x="1476" y="611"/>
                    <a:pt x="1382" y="480"/>
                    <a:pt x="104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8"/>
            <p:cNvSpPr/>
            <p:nvPr/>
          </p:nvSpPr>
          <p:spPr>
            <a:xfrm>
              <a:off x="3805275" y="2827975"/>
              <a:ext cx="134575" cy="110975"/>
            </a:xfrm>
            <a:custGeom>
              <a:rect b="b" l="l" r="r" t="t"/>
              <a:pathLst>
                <a:path extrusionOk="0" h="4439" w="5383">
                  <a:moveTo>
                    <a:pt x="4250" y="1"/>
                  </a:moveTo>
                  <a:lnTo>
                    <a:pt x="3116" y="1134"/>
                  </a:lnTo>
                  <a:cubicBezTo>
                    <a:pt x="3494" y="1795"/>
                    <a:pt x="2833" y="1889"/>
                    <a:pt x="2455" y="2078"/>
                  </a:cubicBezTo>
                  <a:cubicBezTo>
                    <a:pt x="2455" y="2078"/>
                    <a:pt x="2172" y="1984"/>
                    <a:pt x="2172" y="1984"/>
                  </a:cubicBezTo>
                  <a:cubicBezTo>
                    <a:pt x="2078" y="1512"/>
                    <a:pt x="2644" y="1417"/>
                    <a:pt x="2739" y="1134"/>
                  </a:cubicBezTo>
                  <a:cubicBezTo>
                    <a:pt x="2361" y="945"/>
                    <a:pt x="2172" y="756"/>
                    <a:pt x="1983" y="378"/>
                  </a:cubicBezTo>
                  <a:lnTo>
                    <a:pt x="1606" y="378"/>
                  </a:lnTo>
                  <a:cubicBezTo>
                    <a:pt x="1794" y="1323"/>
                    <a:pt x="567" y="1417"/>
                    <a:pt x="567" y="2173"/>
                  </a:cubicBezTo>
                  <a:cubicBezTo>
                    <a:pt x="756" y="2645"/>
                    <a:pt x="661" y="2928"/>
                    <a:pt x="378" y="3306"/>
                  </a:cubicBezTo>
                  <a:cubicBezTo>
                    <a:pt x="0" y="3967"/>
                    <a:pt x="189" y="4345"/>
                    <a:pt x="944" y="4439"/>
                  </a:cubicBezTo>
                  <a:lnTo>
                    <a:pt x="1228" y="4439"/>
                  </a:lnTo>
                  <a:cubicBezTo>
                    <a:pt x="1228" y="4156"/>
                    <a:pt x="567" y="4061"/>
                    <a:pt x="850" y="3589"/>
                  </a:cubicBezTo>
                  <a:cubicBezTo>
                    <a:pt x="1039" y="3400"/>
                    <a:pt x="1228" y="3306"/>
                    <a:pt x="1511" y="3211"/>
                  </a:cubicBezTo>
                  <a:lnTo>
                    <a:pt x="1606" y="4061"/>
                  </a:lnTo>
                  <a:cubicBezTo>
                    <a:pt x="2524" y="3644"/>
                    <a:pt x="3074" y="2487"/>
                    <a:pt x="4169" y="2487"/>
                  </a:cubicBezTo>
                  <a:cubicBezTo>
                    <a:pt x="4312" y="2487"/>
                    <a:pt x="4464" y="2507"/>
                    <a:pt x="4627" y="2550"/>
                  </a:cubicBezTo>
                  <a:cubicBezTo>
                    <a:pt x="4816" y="2173"/>
                    <a:pt x="5100" y="1889"/>
                    <a:pt x="5383" y="1512"/>
                  </a:cubicBezTo>
                  <a:cubicBezTo>
                    <a:pt x="5194" y="850"/>
                    <a:pt x="4155" y="756"/>
                    <a:pt x="425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8"/>
            <p:cNvSpPr/>
            <p:nvPr/>
          </p:nvSpPr>
          <p:spPr>
            <a:xfrm>
              <a:off x="4666975" y="807075"/>
              <a:ext cx="127525" cy="127525"/>
            </a:xfrm>
            <a:custGeom>
              <a:rect b="b" l="l" r="r" t="t"/>
              <a:pathLst>
                <a:path extrusionOk="0" h="5101" w="5101">
                  <a:moveTo>
                    <a:pt x="1200" y="733"/>
                  </a:moveTo>
                  <a:cubicBezTo>
                    <a:pt x="1624" y="733"/>
                    <a:pt x="1904" y="955"/>
                    <a:pt x="1984" y="1512"/>
                  </a:cubicBezTo>
                  <a:cubicBezTo>
                    <a:pt x="1512" y="1512"/>
                    <a:pt x="1039" y="1512"/>
                    <a:pt x="756" y="1039"/>
                  </a:cubicBezTo>
                  <a:cubicBezTo>
                    <a:pt x="756" y="1039"/>
                    <a:pt x="851" y="851"/>
                    <a:pt x="945" y="756"/>
                  </a:cubicBezTo>
                  <a:cubicBezTo>
                    <a:pt x="1035" y="741"/>
                    <a:pt x="1120" y="733"/>
                    <a:pt x="1200" y="733"/>
                  </a:cubicBezTo>
                  <a:close/>
                  <a:moveTo>
                    <a:pt x="1" y="190"/>
                  </a:moveTo>
                  <a:cubicBezTo>
                    <a:pt x="1" y="1984"/>
                    <a:pt x="1512" y="1701"/>
                    <a:pt x="2361" y="2362"/>
                  </a:cubicBezTo>
                  <a:cubicBezTo>
                    <a:pt x="3023" y="2834"/>
                    <a:pt x="2267" y="4439"/>
                    <a:pt x="3589" y="4911"/>
                  </a:cubicBezTo>
                  <a:cubicBezTo>
                    <a:pt x="3872" y="5006"/>
                    <a:pt x="4061" y="5100"/>
                    <a:pt x="4345" y="5100"/>
                  </a:cubicBezTo>
                  <a:lnTo>
                    <a:pt x="4345" y="4722"/>
                  </a:lnTo>
                  <a:cubicBezTo>
                    <a:pt x="3778" y="3967"/>
                    <a:pt x="3495" y="3117"/>
                    <a:pt x="4439" y="2456"/>
                  </a:cubicBezTo>
                  <a:cubicBezTo>
                    <a:pt x="5100" y="1984"/>
                    <a:pt x="5006" y="1606"/>
                    <a:pt x="4722" y="1039"/>
                  </a:cubicBezTo>
                  <a:lnTo>
                    <a:pt x="4345" y="662"/>
                  </a:lnTo>
                  <a:lnTo>
                    <a:pt x="4345" y="662"/>
                  </a:lnTo>
                  <a:cubicBezTo>
                    <a:pt x="4250" y="1134"/>
                    <a:pt x="4628" y="1795"/>
                    <a:pt x="3872" y="1889"/>
                  </a:cubicBezTo>
                  <a:cubicBezTo>
                    <a:pt x="3778" y="1889"/>
                    <a:pt x="3660" y="1895"/>
                    <a:pt x="3533" y="1895"/>
                  </a:cubicBezTo>
                  <a:cubicBezTo>
                    <a:pt x="3152" y="1895"/>
                    <a:pt x="2692" y="1842"/>
                    <a:pt x="2550" y="1417"/>
                  </a:cubicBezTo>
                  <a:cubicBezTo>
                    <a:pt x="2173" y="1"/>
                    <a:pt x="1039" y="378"/>
                    <a:pt x="1" y="19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8"/>
            <p:cNvSpPr/>
            <p:nvPr/>
          </p:nvSpPr>
          <p:spPr>
            <a:xfrm>
              <a:off x="2908150" y="1288700"/>
              <a:ext cx="92100" cy="101525"/>
            </a:xfrm>
            <a:custGeom>
              <a:rect b="b" l="l" r="r" t="t"/>
              <a:pathLst>
                <a:path extrusionOk="0" h="4061" w="3684">
                  <a:moveTo>
                    <a:pt x="378" y="0"/>
                  </a:moveTo>
                  <a:lnTo>
                    <a:pt x="378" y="0"/>
                  </a:lnTo>
                  <a:cubicBezTo>
                    <a:pt x="661" y="1039"/>
                    <a:pt x="1133" y="2172"/>
                    <a:pt x="378" y="3211"/>
                  </a:cubicBezTo>
                  <a:cubicBezTo>
                    <a:pt x="0" y="3683"/>
                    <a:pt x="661" y="3778"/>
                    <a:pt x="756" y="4061"/>
                  </a:cubicBezTo>
                  <a:cubicBezTo>
                    <a:pt x="1794" y="3683"/>
                    <a:pt x="2550" y="2644"/>
                    <a:pt x="3683" y="2550"/>
                  </a:cubicBezTo>
                  <a:cubicBezTo>
                    <a:pt x="2361" y="1983"/>
                    <a:pt x="1983" y="189"/>
                    <a:pt x="37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8"/>
            <p:cNvSpPr/>
            <p:nvPr/>
          </p:nvSpPr>
          <p:spPr>
            <a:xfrm>
              <a:off x="4161750" y="2613150"/>
              <a:ext cx="94475" cy="94450"/>
            </a:xfrm>
            <a:custGeom>
              <a:rect b="b" l="l" r="r" t="t"/>
              <a:pathLst>
                <a:path extrusionOk="0" h="3778" w="3779">
                  <a:moveTo>
                    <a:pt x="1889" y="0"/>
                  </a:moveTo>
                  <a:lnTo>
                    <a:pt x="1889" y="0"/>
                  </a:lnTo>
                  <a:cubicBezTo>
                    <a:pt x="1373" y="74"/>
                    <a:pt x="972" y="493"/>
                    <a:pt x="461" y="493"/>
                  </a:cubicBezTo>
                  <a:cubicBezTo>
                    <a:pt x="318" y="493"/>
                    <a:pt x="166" y="460"/>
                    <a:pt x="1" y="378"/>
                  </a:cubicBezTo>
                  <a:lnTo>
                    <a:pt x="1" y="1133"/>
                  </a:lnTo>
                  <a:lnTo>
                    <a:pt x="756" y="1133"/>
                  </a:lnTo>
                  <a:cubicBezTo>
                    <a:pt x="1039" y="1228"/>
                    <a:pt x="1417" y="1228"/>
                    <a:pt x="1417" y="1605"/>
                  </a:cubicBezTo>
                  <a:cubicBezTo>
                    <a:pt x="1512" y="2078"/>
                    <a:pt x="1134" y="2172"/>
                    <a:pt x="756" y="2266"/>
                  </a:cubicBezTo>
                  <a:cubicBezTo>
                    <a:pt x="851" y="2739"/>
                    <a:pt x="95" y="3305"/>
                    <a:pt x="756" y="3777"/>
                  </a:cubicBezTo>
                  <a:cubicBezTo>
                    <a:pt x="3495" y="2550"/>
                    <a:pt x="3778" y="1605"/>
                    <a:pt x="188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8"/>
            <p:cNvSpPr/>
            <p:nvPr/>
          </p:nvSpPr>
          <p:spPr>
            <a:xfrm>
              <a:off x="2974250" y="693525"/>
              <a:ext cx="107300" cy="56500"/>
            </a:xfrm>
            <a:custGeom>
              <a:rect b="b" l="l" r="r" t="t"/>
              <a:pathLst>
                <a:path extrusionOk="0" h="2260" w="4292">
                  <a:moveTo>
                    <a:pt x="3411" y="1"/>
                  </a:moveTo>
                  <a:cubicBezTo>
                    <a:pt x="2120" y="1"/>
                    <a:pt x="1060" y="613"/>
                    <a:pt x="0" y="1143"/>
                  </a:cubicBezTo>
                  <a:cubicBezTo>
                    <a:pt x="128" y="2038"/>
                    <a:pt x="525" y="2260"/>
                    <a:pt x="1009" y="2260"/>
                  </a:cubicBezTo>
                  <a:cubicBezTo>
                    <a:pt x="1485" y="2260"/>
                    <a:pt x="2045" y="2046"/>
                    <a:pt x="2516" y="2046"/>
                  </a:cubicBezTo>
                  <a:cubicBezTo>
                    <a:pt x="2627" y="2046"/>
                    <a:pt x="2734" y="2058"/>
                    <a:pt x="2833" y="2087"/>
                  </a:cubicBezTo>
                  <a:cubicBezTo>
                    <a:pt x="2863" y="2102"/>
                    <a:pt x="2898" y="2110"/>
                    <a:pt x="2937" y="2110"/>
                  </a:cubicBezTo>
                  <a:cubicBezTo>
                    <a:pt x="3380" y="2110"/>
                    <a:pt x="4292" y="1140"/>
                    <a:pt x="3683" y="10"/>
                  </a:cubicBezTo>
                  <a:cubicBezTo>
                    <a:pt x="3591" y="4"/>
                    <a:pt x="3501" y="1"/>
                    <a:pt x="341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8"/>
            <p:cNvSpPr/>
            <p:nvPr/>
          </p:nvSpPr>
          <p:spPr>
            <a:xfrm>
              <a:off x="2768850" y="3198625"/>
              <a:ext cx="82650" cy="92100"/>
            </a:xfrm>
            <a:custGeom>
              <a:rect b="b" l="l" r="r" t="t"/>
              <a:pathLst>
                <a:path extrusionOk="0" h="3684" w="3306">
                  <a:moveTo>
                    <a:pt x="3306" y="1"/>
                  </a:moveTo>
                  <a:cubicBezTo>
                    <a:pt x="2172" y="1"/>
                    <a:pt x="1039" y="284"/>
                    <a:pt x="1" y="756"/>
                  </a:cubicBezTo>
                  <a:cubicBezTo>
                    <a:pt x="284" y="1323"/>
                    <a:pt x="189" y="2078"/>
                    <a:pt x="756" y="2645"/>
                  </a:cubicBezTo>
                  <a:lnTo>
                    <a:pt x="756" y="3684"/>
                  </a:lnTo>
                  <a:cubicBezTo>
                    <a:pt x="2456" y="3117"/>
                    <a:pt x="2078" y="945"/>
                    <a:pt x="330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8"/>
            <p:cNvSpPr/>
            <p:nvPr/>
          </p:nvSpPr>
          <p:spPr>
            <a:xfrm>
              <a:off x="4324650" y="4560850"/>
              <a:ext cx="68500" cy="94450"/>
            </a:xfrm>
            <a:custGeom>
              <a:rect b="b" l="l" r="r" t="t"/>
              <a:pathLst>
                <a:path extrusionOk="0" h="3778" w="2740">
                  <a:moveTo>
                    <a:pt x="567" y="0"/>
                  </a:moveTo>
                  <a:cubicBezTo>
                    <a:pt x="567" y="945"/>
                    <a:pt x="1" y="1984"/>
                    <a:pt x="1039" y="2833"/>
                  </a:cubicBezTo>
                  <a:cubicBezTo>
                    <a:pt x="851" y="2833"/>
                    <a:pt x="662" y="2928"/>
                    <a:pt x="567" y="3022"/>
                  </a:cubicBezTo>
                  <a:cubicBezTo>
                    <a:pt x="1039" y="3211"/>
                    <a:pt x="1512" y="3495"/>
                    <a:pt x="2078" y="3778"/>
                  </a:cubicBezTo>
                  <a:cubicBezTo>
                    <a:pt x="2739" y="2456"/>
                    <a:pt x="2739" y="1511"/>
                    <a:pt x="2267" y="945"/>
                  </a:cubicBezTo>
                  <a:lnTo>
                    <a:pt x="2267" y="945"/>
                  </a:lnTo>
                  <a:lnTo>
                    <a:pt x="1417" y="1984"/>
                  </a:lnTo>
                  <a:cubicBezTo>
                    <a:pt x="1228" y="1889"/>
                    <a:pt x="1039" y="1700"/>
                    <a:pt x="1039" y="1606"/>
                  </a:cubicBezTo>
                  <a:cubicBezTo>
                    <a:pt x="1039" y="1039"/>
                    <a:pt x="1512" y="756"/>
                    <a:pt x="1889" y="473"/>
                  </a:cubicBezTo>
                  <a:cubicBezTo>
                    <a:pt x="2078" y="378"/>
                    <a:pt x="2267" y="189"/>
                    <a:pt x="245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8"/>
            <p:cNvSpPr/>
            <p:nvPr/>
          </p:nvSpPr>
          <p:spPr>
            <a:xfrm>
              <a:off x="2048800" y="2366825"/>
              <a:ext cx="80275" cy="86400"/>
            </a:xfrm>
            <a:custGeom>
              <a:rect b="b" l="l" r="r" t="t"/>
              <a:pathLst>
                <a:path extrusionOk="0" h="3456" w="3211">
                  <a:moveTo>
                    <a:pt x="695" y="1"/>
                  </a:moveTo>
                  <a:cubicBezTo>
                    <a:pt x="596" y="1"/>
                    <a:pt x="489" y="37"/>
                    <a:pt x="378" y="126"/>
                  </a:cubicBezTo>
                  <a:cubicBezTo>
                    <a:pt x="0" y="410"/>
                    <a:pt x="189" y="882"/>
                    <a:pt x="378" y="1260"/>
                  </a:cubicBezTo>
                  <a:cubicBezTo>
                    <a:pt x="661" y="1921"/>
                    <a:pt x="1039" y="2487"/>
                    <a:pt x="944" y="3243"/>
                  </a:cubicBezTo>
                  <a:cubicBezTo>
                    <a:pt x="1322" y="3384"/>
                    <a:pt x="1700" y="3455"/>
                    <a:pt x="2078" y="3455"/>
                  </a:cubicBezTo>
                  <a:cubicBezTo>
                    <a:pt x="2455" y="3455"/>
                    <a:pt x="2833" y="3384"/>
                    <a:pt x="3211" y="3243"/>
                  </a:cubicBezTo>
                  <a:lnTo>
                    <a:pt x="3116" y="3243"/>
                  </a:lnTo>
                  <a:cubicBezTo>
                    <a:pt x="2644" y="2298"/>
                    <a:pt x="2078" y="1448"/>
                    <a:pt x="1417" y="598"/>
                  </a:cubicBezTo>
                  <a:cubicBezTo>
                    <a:pt x="1272" y="382"/>
                    <a:pt x="1018" y="1"/>
                    <a:pt x="69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8"/>
            <p:cNvSpPr/>
            <p:nvPr/>
          </p:nvSpPr>
          <p:spPr>
            <a:xfrm>
              <a:off x="5391750" y="4209075"/>
              <a:ext cx="89750" cy="120425"/>
            </a:xfrm>
            <a:custGeom>
              <a:rect b="b" l="l" r="r" t="t"/>
              <a:pathLst>
                <a:path extrusionOk="0" h="4817" w="3590">
                  <a:moveTo>
                    <a:pt x="3589" y="1"/>
                  </a:moveTo>
                  <a:lnTo>
                    <a:pt x="3589" y="1"/>
                  </a:lnTo>
                  <a:cubicBezTo>
                    <a:pt x="2456" y="378"/>
                    <a:pt x="1417" y="662"/>
                    <a:pt x="568" y="1512"/>
                  </a:cubicBezTo>
                  <a:cubicBezTo>
                    <a:pt x="945" y="1512"/>
                    <a:pt x="1323" y="1606"/>
                    <a:pt x="1229" y="2173"/>
                  </a:cubicBezTo>
                  <a:cubicBezTo>
                    <a:pt x="1229" y="2550"/>
                    <a:pt x="851" y="2550"/>
                    <a:pt x="568" y="2645"/>
                  </a:cubicBezTo>
                  <a:cubicBezTo>
                    <a:pt x="851" y="3400"/>
                    <a:pt x="1" y="4061"/>
                    <a:pt x="568" y="4817"/>
                  </a:cubicBezTo>
                  <a:cubicBezTo>
                    <a:pt x="1606" y="3211"/>
                    <a:pt x="2551" y="1606"/>
                    <a:pt x="358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8"/>
            <p:cNvSpPr/>
            <p:nvPr/>
          </p:nvSpPr>
          <p:spPr>
            <a:xfrm>
              <a:off x="4775575" y="1713650"/>
              <a:ext cx="120425" cy="73500"/>
            </a:xfrm>
            <a:custGeom>
              <a:rect b="b" l="l" r="r" t="t"/>
              <a:pathLst>
                <a:path extrusionOk="0" h="2940" w="4817">
                  <a:moveTo>
                    <a:pt x="378" y="1"/>
                  </a:moveTo>
                  <a:cubicBezTo>
                    <a:pt x="1" y="2173"/>
                    <a:pt x="2173" y="1511"/>
                    <a:pt x="3023" y="2361"/>
                  </a:cubicBezTo>
                  <a:cubicBezTo>
                    <a:pt x="3246" y="2585"/>
                    <a:pt x="3667" y="2940"/>
                    <a:pt x="4071" y="2940"/>
                  </a:cubicBezTo>
                  <a:cubicBezTo>
                    <a:pt x="4351" y="2940"/>
                    <a:pt x="4624" y="2769"/>
                    <a:pt x="4817" y="2267"/>
                  </a:cubicBezTo>
                  <a:cubicBezTo>
                    <a:pt x="3400" y="1417"/>
                    <a:pt x="2078" y="284"/>
                    <a:pt x="37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8"/>
            <p:cNvSpPr/>
            <p:nvPr/>
          </p:nvSpPr>
          <p:spPr>
            <a:xfrm>
              <a:off x="5353975" y="4262875"/>
              <a:ext cx="59050" cy="97575"/>
            </a:xfrm>
            <a:custGeom>
              <a:rect b="b" l="l" r="r" t="t"/>
              <a:pathLst>
                <a:path extrusionOk="0" h="3903" w="2362">
                  <a:moveTo>
                    <a:pt x="1501" y="1"/>
                  </a:moveTo>
                  <a:cubicBezTo>
                    <a:pt x="1404" y="1"/>
                    <a:pt x="1286" y="58"/>
                    <a:pt x="1134" y="210"/>
                  </a:cubicBezTo>
                  <a:cubicBezTo>
                    <a:pt x="190" y="1059"/>
                    <a:pt x="945" y="1721"/>
                    <a:pt x="1134" y="2287"/>
                  </a:cubicBezTo>
                  <a:cubicBezTo>
                    <a:pt x="1088" y="2394"/>
                    <a:pt x="1030" y="2434"/>
                    <a:pt x="965" y="2434"/>
                  </a:cubicBezTo>
                  <a:cubicBezTo>
                    <a:pt x="764" y="2434"/>
                    <a:pt x="492" y="2056"/>
                    <a:pt x="286" y="2056"/>
                  </a:cubicBezTo>
                  <a:cubicBezTo>
                    <a:pt x="144" y="2056"/>
                    <a:pt x="33" y="2238"/>
                    <a:pt x="1" y="2854"/>
                  </a:cubicBezTo>
                  <a:cubicBezTo>
                    <a:pt x="1" y="3717"/>
                    <a:pt x="248" y="3902"/>
                    <a:pt x="565" y="3902"/>
                  </a:cubicBezTo>
                  <a:cubicBezTo>
                    <a:pt x="803" y="3902"/>
                    <a:pt x="1080" y="3798"/>
                    <a:pt x="1323" y="3798"/>
                  </a:cubicBezTo>
                  <a:cubicBezTo>
                    <a:pt x="1323" y="3231"/>
                    <a:pt x="1890" y="3137"/>
                    <a:pt x="2079" y="2665"/>
                  </a:cubicBezTo>
                  <a:cubicBezTo>
                    <a:pt x="1512" y="2004"/>
                    <a:pt x="2362" y="1248"/>
                    <a:pt x="2079" y="493"/>
                  </a:cubicBezTo>
                  <a:cubicBezTo>
                    <a:pt x="1871" y="424"/>
                    <a:pt x="1765" y="1"/>
                    <a:pt x="150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8"/>
            <p:cNvSpPr/>
            <p:nvPr/>
          </p:nvSpPr>
          <p:spPr>
            <a:xfrm>
              <a:off x="3167825" y="3773000"/>
              <a:ext cx="103900" cy="65650"/>
            </a:xfrm>
            <a:custGeom>
              <a:rect b="b" l="l" r="r" t="t"/>
              <a:pathLst>
                <a:path extrusionOk="0" h="2626" w="4156">
                  <a:moveTo>
                    <a:pt x="387" y="0"/>
                  </a:moveTo>
                  <a:cubicBezTo>
                    <a:pt x="270" y="0"/>
                    <a:pt x="142" y="21"/>
                    <a:pt x="1" y="68"/>
                  </a:cubicBezTo>
                  <a:cubicBezTo>
                    <a:pt x="190" y="823"/>
                    <a:pt x="379" y="1484"/>
                    <a:pt x="1134" y="1862"/>
                  </a:cubicBezTo>
                  <a:cubicBezTo>
                    <a:pt x="1756" y="1951"/>
                    <a:pt x="2128" y="2626"/>
                    <a:pt x="2878" y="2626"/>
                  </a:cubicBezTo>
                  <a:cubicBezTo>
                    <a:pt x="2925" y="2626"/>
                    <a:pt x="2973" y="2623"/>
                    <a:pt x="3023" y="2618"/>
                  </a:cubicBezTo>
                  <a:lnTo>
                    <a:pt x="4062" y="2618"/>
                  </a:lnTo>
                  <a:cubicBezTo>
                    <a:pt x="4156" y="2051"/>
                    <a:pt x="3589" y="1862"/>
                    <a:pt x="3401" y="1484"/>
                  </a:cubicBezTo>
                  <a:cubicBezTo>
                    <a:pt x="3266" y="1484"/>
                    <a:pt x="3138" y="1492"/>
                    <a:pt x="3019" y="1492"/>
                  </a:cubicBezTo>
                  <a:cubicBezTo>
                    <a:pt x="2720" y="1492"/>
                    <a:pt x="2470" y="1444"/>
                    <a:pt x="2267" y="1107"/>
                  </a:cubicBezTo>
                  <a:cubicBezTo>
                    <a:pt x="1523" y="1024"/>
                    <a:pt x="1213" y="0"/>
                    <a:pt x="38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8"/>
            <p:cNvSpPr/>
            <p:nvPr/>
          </p:nvSpPr>
          <p:spPr>
            <a:xfrm>
              <a:off x="5285525" y="2957825"/>
              <a:ext cx="92100" cy="63775"/>
            </a:xfrm>
            <a:custGeom>
              <a:rect b="b" l="l" r="r" t="t"/>
              <a:pathLst>
                <a:path extrusionOk="0" h="2551" w="3684">
                  <a:moveTo>
                    <a:pt x="3306" y="0"/>
                  </a:moveTo>
                  <a:cubicBezTo>
                    <a:pt x="1984" y="95"/>
                    <a:pt x="1322" y="1606"/>
                    <a:pt x="0" y="1889"/>
                  </a:cubicBezTo>
                  <a:cubicBezTo>
                    <a:pt x="189" y="2361"/>
                    <a:pt x="567" y="2550"/>
                    <a:pt x="1134" y="2550"/>
                  </a:cubicBezTo>
                  <a:cubicBezTo>
                    <a:pt x="1134" y="2163"/>
                    <a:pt x="1387" y="1839"/>
                    <a:pt x="1739" y="1839"/>
                  </a:cubicBezTo>
                  <a:cubicBezTo>
                    <a:pt x="1816" y="1839"/>
                    <a:pt x="1898" y="1855"/>
                    <a:pt x="1984" y="1889"/>
                  </a:cubicBezTo>
                  <a:cubicBezTo>
                    <a:pt x="2202" y="1952"/>
                    <a:pt x="2393" y="1981"/>
                    <a:pt x="2558" y="1981"/>
                  </a:cubicBezTo>
                  <a:cubicBezTo>
                    <a:pt x="3394" y="1981"/>
                    <a:pt x="3605" y="1245"/>
                    <a:pt x="3683" y="378"/>
                  </a:cubicBezTo>
                  <a:lnTo>
                    <a:pt x="3306"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8"/>
            <p:cNvSpPr/>
            <p:nvPr/>
          </p:nvSpPr>
          <p:spPr>
            <a:xfrm>
              <a:off x="4747250" y="1510425"/>
              <a:ext cx="66000" cy="56875"/>
            </a:xfrm>
            <a:custGeom>
              <a:rect b="b" l="l" r="r" t="t"/>
              <a:pathLst>
                <a:path extrusionOk="0" h="2275" w="2640">
                  <a:moveTo>
                    <a:pt x="623" y="0"/>
                  </a:moveTo>
                  <a:cubicBezTo>
                    <a:pt x="544" y="0"/>
                    <a:pt x="462" y="3"/>
                    <a:pt x="378" y="8"/>
                  </a:cubicBezTo>
                  <a:lnTo>
                    <a:pt x="0" y="764"/>
                  </a:lnTo>
                  <a:cubicBezTo>
                    <a:pt x="850" y="1236"/>
                    <a:pt x="1511" y="2086"/>
                    <a:pt x="2550" y="2275"/>
                  </a:cubicBezTo>
                  <a:cubicBezTo>
                    <a:pt x="2639" y="758"/>
                    <a:pt x="1970" y="0"/>
                    <a:pt x="62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8"/>
            <p:cNvSpPr/>
            <p:nvPr/>
          </p:nvSpPr>
          <p:spPr>
            <a:xfrm>
              <a:off x="2705100" y="3217525"/>
              <a:ext cx="82650" cy="53925"/>
            </a:xfrm>
            <a:custGeom>
              <a:rect b="b" l="l" r="r" t="t"/>
              <a:pathLst>
                <a:path extrusionOk="0" h="2157" w="3306">
                  <a:moveTo>
                    <a:pt x="2551" y="0"/>
                  </a:moveTo>
                  <a:cubicBezTo>
                    <a:pt x="1606" y="95"/>
                    <a:pt x="851" y="756"/>
                    <a:pt x="1" y="1133"/>
                  </a:cubicBezTo>
                  <a:cubicBezTo>
                    <a:pt x="61" y="1856"/>
                    <a:pt x="467" y="2157"/>
                    <a:pt x="900" y="2157"/>
                  </a:cubicBezTo>
                  <a:cubicBezTo>
                    <a:pt x="1146" y="2157"/>
                    <a:pt x="1401" y="2060"/>
                    <a:pt x="1606" y="1889"/>
                  </a:cubicBezTo>
                  <a:cubicBezTo>
                    <a:pt x="1835" y="1726"/>
                    <a:pt x="2040" y="1675"/>
                    <a:pt x="2235" y="1675"/>
                  </a:cubicBezTo>
                  <a:cubicBezTo>
                    <a:pt x="2551" y="1675"/>
                    <a:pt x="2838" y="1807"/>
                    <a:pt x="3146" y="1807"/>
                  </a:cubicBezTo>
                  <a:cubicBezTo>
                    <a:pt x="3199" y="1807"/>
                    <a:pt x="3252" y="1804"/>
                    <a:pt x="3306" y="1795"/>
                  </a:cubicBezTo>
                  <a:cubicBezTo>
                    <a:pt x="2739" y="1322"/>
                    <a:pt x="2834" y="567"/>
                    <a:pt x="255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8"/>
            <p:cNvSpPr/>
            <p:nvPr/>
          </p:nvSpPr>
          <p:spPr>
            <a:xfrm>
              <a:off x="3075750" y="4525425"/>
              <a:ext cx="82675" cy="54325"/>
            </a:xfrm>
            <a:custGeom>
              <a:rect b="b" l="l" r="r" t="t"/>
              <a:pathLst>
                <a:path extrusionOk="0" h="2173" w="3307">
                  <a:moveTo>
                    <a:pt x="1134" y="1"/>
                  </a:moveTo>
                  <a:cubicBezTo>
                    <a:pt x="568" y="1"/>
                    <a:pt x="190" y="190"/>
                    <a:pt x="1" y="756"/>
                  </a:cubicBezTo>
                  <a:cubicBezTo>
                    <a:pt x="473" y="1417"/>
                    <a:pt x="945" y="2078"/>
                    <a:pt x="1795" y="2173"/>
                  </a:cubicBezTo>
                  <a:cubicBezTo>
                    <a:pt x="1984" y="1984"/>
                    <a:pt x="2079" y="1701"/>
                    <a:pt x="2173" y="1512"/>
                  </a:cubicBezTo>
                  <a:lnTo>
                    <a:pt x="2173" y="1417"/>
                  </a:lnTo>
                  <a:cubicBezTo>
                    <a:pt x="2362" y="1323"/>
                    <a:pt x="2456" y="1229"/>
                    <a:pt x="2551" y="1040"/>
                  </a:cubicBezTo>
                  <a:cubicBezTo>
                    <a:pt x="2834" y="851"/>
                    <a:pt x="3117" y="568"/>
                    <a:pt x="3306" y="379"/>
                  </a:cubicBezTo>
                  <a:cubicBezTo>
                    <a:pt x="3160" y="342"/>
                    <a:pt x="3013" y="330"/>
                    <a:pt x="2867" y="330"/>
                  </a:cubicBezTo>
                  <a:cubicBezTo>
                    <a:pt x="2605" y="330"/>
                    <a:pt x="2345" y="368"/>
                    <a:pt x="2091" y="368"/>
                  </a:cubicBezTo>
                  <a:cubicBezTo>
                    <a:pt x="1758" y="368"/>
                    <a:pt x="1436" y="303"/>
                    <a:pt x="113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8"/>
            <p:cNvSpPr/>
            <p:nvPr/>
          </p:nvSpPr>
          <p:spPr>
            <a:xfrm>
              <a:off x="3196175" y="3819550"/>
              <a:ext cx="56675" cy="75550"/>
            </a:xfrm>
            <a:custGeom>
              <a:rect b="b" l="l" r="r" t="t"/>
              <a:pathLst>
                <a:path extrusionOk="0" h="3022" w="2267">
                  <a:moveTo>
                    <a:pt x="0" y="0"/>
                  </a:moveTo>
                  <a:lnTo>
                    <a:pt x="0" y="0"/>
                  </a:lnTo>
                  <a:cubicBezTo>
                    <a:pt x="378" y="1039"/>
                    <a:pt x="472" y="2266"/>
                    <a:pt x="1417" y="3022"/>
                  </a:cubicBezTo>
                  <a:cubicBezTo>
                    <a:pt x="2267" y="2361"/>
                    <a:pt x="2172" y="2361"/>
                    <a:pt x="1700" y="1605"/>
                  </a:cubicBezTo>
                  <a:cubicBezTo>
                    <a:pt x="1605" y="1417"/>
                    <a:pt x="1794" y="1039"/>
                    <a:pt x="1889" y="756"/>
                  </a:cubicBezTo>
                  <a:lnTo>
                    <a:pt x="1889" y="756"/>
                  </a:lnTo>
                  <a:cubicBezTo>
                    <a:pt x="1845" y="761"/>
                    <a:pt x="1801" y="764"/>
                    <a:pt x="1759" y="764"/>
                  </a:cubicBezTo>
                  <a:cubicBezTo>
                    <a:pt x="1077" y="764"/>
                    <a:pt x="622" y="89"/>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8"/>
            <p:cNvSpPr/>
            <p:nvPr/>
          </p:nvSpPr>
          <p:spPr>
            <a:xfrm>
              <a:off x="2676775" y="1522075"/>
              <a:ext cx="73225" cy="54675"/>
            </a:xfrm>
            <a:custGeom>
              <a:rect b="b" l="l" r="r" t="t"/>
              <a:pathLst>
                <a:path extrusionOk="0" h="2187" w="2929">
                  <a:moveTo>
                    <a:pt x="877" y="1"/>
                  </a:moveTo>
                  <a:cubicBezTo>
                    <a:pt x="631" y="1"/>
                    <a:pt x="345" y="87"/>
                    <a:pt x="1" y="298"/>
                  </a:cubicBezTo>
                  <a:cubicBezTo>
                    <a:pt x="189" y="675"/>
                    <a:pt x="756" y="864"/>
                    <a:pt x="756" y="1431"/>
                  </a:cubicBezTo>
                  <a:cubicBezTo>
                    <a:pt x="850" y="1714"/>
                    <a:pt x="1134" y="1997"/>
                    <a:pt x="1512" y="2186"/>
                  </a:cubicBezTo>
                  <a:cubicBezTo>
                    <a:pt x="1984" y="2186"/>
                    <a:pt x="2456" y="1997"/>
                    <a:pt x="2928" y="1714"/>
                  </a:cubicBezTo>
                  <a:cubicBezTo>
                    <a:pt x="2175" y="1338"/>
                    <a:pt x="1842" y="1"/>
                    <a:pt x="87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8"/>
            <p:cNvSpPr/>
            <p:nvPr/>
          </p:nvSpPr>
          <p:spPr>
            <a:xfrm>
              <a:off x="3019100" y="1288825"/>
              <a:ext cx="75575" cy="63650"/>
            </a:xfrm>
            <a:custGeom>
              <a:rect b="b" l="l" r="r" t="t"/>
              <a:pathLst>
                <a:path extrusionOk="0" h="2546" w="3023">
                  <a:moveTo>
                    <a:pt x="1332" y="1"/>
                  </a:moveTo>
                  <a:cubicBezTo>
                    <a:pt x="1086" y="1"/>
                    <a:pt x="1009" y="112"/>
                    <a:pt x="1134" y="279"/>
                  </a:cubicBezTo>
                  <a:cubicBezTo>
                    <a:pt x="2078" y="1790"/>
                    <a:pt x="189" y="1695"/>
                    <a:pt x="1" y="2545"/>
                  </a:cubicBezTo>
                  <a:lnTo>
                    <a:pt x="1511" y="2545"/>
                  </a:lnTo>
                  <a:cubicBezTo>
                    <a:pt x="1700" y="1695"/>
                    <a:pt x="2550" y="1317"/>
                    <a:pt x="3022" y="656"/>
                  </a:cubicBezTo>
                  <a:cubicBezTo>
                    <a:pt x="2230" y="181"/>
                    <a:pt x="1644" y="1"/>
                    <a:pt x="133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8"/>
            <p:cNvSpPr/>
            <p:nvPr/>
          </p:nvSpPr>
          <p:spPr>
            <a:xfrm>
              <a:off x="3000225" y="1222600"/>
              <a:ext cx="66125" cy="45575"/>
            </a:xfrm>
            <a:custGeom>
              <a:rect b="b" l="l" r="r" t="t"/>
              <a:pathLst>
                <a:path extrusionOk="0" h="1823" w="2645">
                  <a:moveTo>
                    <a:pt x="1889" y="0"/>
                  </a:moveTo>
                  <a:cubicBezTo>
                    <a:pt x="1774" y="458"/>
                    <a:pt x="1625" y="707"/>
                    <a:pt x="1379" y="707"/>
                  </a:cubicBezTo>
                  <a:cubicBezTo>
                    <a:pt x="1218" y="707"/>
                    <a:pt x="1016" y="601"/>
                    <a:pt x="756" y="378"/>
                  </a:cubicBezTo>
                  <a:cubicBezTo>
                    <a:pt x="472" y="472"/>
                    <a:pt x="189" y="756"/>
                    <a:pt x="0" y="1133"/>
                  </a:cubicBezTo>
                  <a:cubicBezTo>
                    <a:pt x="896" y="1581"/>
                    <a:pt x="1467" y="1822"/>
                    <a:pt x="1842" y="1822"/>
                  </a:cubicBezTo>
                  <a:cubicBezTo>
                    <a:pt x="2416" y="1822"/>
                    <a:pt x="2530" y="1257"/>
                    <a:pt x="264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8"/>
            <p:cNvSpPr/>
            <p:nvPr/>
          </p:nvSpPr>
          <p:spPr>
            <a:xfrm>
              <a:off x="5018750" y="2632025"/>
              <a:ext cx="61400" cy="92000"/>
            </a:xfrm>
            <a:custGeom>
              <a:rect b="b" l="l" r="r" t="t"/>
              <a:pathLst>
                <a:path extrusionOk="0" h="3680" w="2456">
                  <a:moveTo>
                    <a:pt x="95" y="1"/>
                  </a:moveTo>
                  <a:cubicBezTo>
                    <a:pt x="0" y="1417"/>
                    <a:pt x="661" y="2361"/>
                    <a:pt x="850" y="3306"/>
                  </a:cubicBezTo>
                  <a:cubicBezTo>
                    <a:pt x="930" y="3587"/>
                    <a:pt x="1096" y="3680"/>
                    <a:pt x="1296" y="3680"/>
                  </a:cubicBezTo>
                  <a:cubicBezTo>
                    <a:pt x="1567" y="3680"/>
                    <a:pt x="1901" y="3509"/>
                    <a:pt x="2172" y="3400"/>
                  </a:cubicBezTo>
                  <a:lnTo>
                    <a:pt x="2078" y="3400"/>
                  </a:lnTo>
                  <a:lnTo>
                    <a:pt x="2456" y="3022"/>
                  </a:lnTo>
                  <a:cubicBezTo>
                    <a:pt x="850" y="2834"/>
                    <a:pt x="1039" y="1228"/>
                    <a:pt x="9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8"/>
            <p:cNvSpPr/>
            <p:nvPr/>
          </p:nvSpPr>
          <p:spPr>
            <a:xfrm>
              <a:off x="4033150" y="674875"/>
              <a:ext cx="74325" cy="37800"/>
            </a:xfrm>
            <a:custGeom>
              <a:rect b="b" l="l" r="r" t="t"/>
              <a:pathLst>
                <a:path extrusionOk="0" h="1512" w="2973">
                  <a:moveTo>
                    <a:pt x="1462" y="0"/>
                  </a:moveTo>
                  <a:cubicBezTo>
                    <a:pt x="1084" y="189"/>
                    <a:pt x="706" y="284"/>
                    <a:pt x="329" y="378"/>
                  </a:cubicBezTo>
                  <a:cubicBezTo>
                    <a:pt x="0" y="1281"/>
                    <a:pt x="189" y="1488"/>
                    <a:pt x="531" y="1488"/>
                  </a:cubicBezTo>
                  <a:cubicBezTo>
                    <a:pt x="821" y="1488"/>
                    <a:pt x="1222" y="1339"/>
                    <a:pt x="1509" y="1339"/>
                  </a:cubicBezTo>
                  <a:cubicBezTo>
                    <a:pt x="1663" y="1339"/>
                    <a:pt x="1784" y="1381"/>
                    <a:pt x="1840" y="1511"/>
                  </a:cubicBezTo>
                  <a:cubicBezTo>
                    <a:pt x="2217" y="1417"/>
                    <a:pt x="2595" y="1322"/>
                    <a:pt x="2973" y="1134"/>
                  </a:cubicBezTo>
                  <a:cubicBezTo>
                    <a:pt x="2784" y="284"/>
                    <a:pt x="1556" y="850"/>
                    <a:pt x="146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8"/>
            <p:cNvSpPr/>
            <p:nvPr/>
          </p:nvSpPr>
          <p:spPr>
            <a:xfrm>
              <a:off x="5247750" y="4435325"/>
              <a:ext cx="56675" cy="52350"/>
            </a:xfrm>
            <a:custGeom>
              <a:rect b="b" l="l" r="r" t="t"/>
              <a:pathLst>
                <a:path extrusionOk="0" h="2094" w="2267">
                  <a:moveTo>
                    <a:pt x="1382" y="1"/>
                  </a:moveTo>
                  <a:cubicBezTo>
                    <a:pt x="1145" y="1"/>
                    <a:pt x="930" y="205"/>
                    <a:pt x="756" y="772"/>
                  </a:cubicBezTo>
                  <a:cubicBezTo>
                    <a:pt x="661" y="1150"/>
                    <a:pt x="473" y="1339"/>
                    <a:pt x="0" y="1339"/>
                  </a:cubicBezTo>
                  <a:cubicBezTo>
                    <a:pt x="189" y="1622"/>
                    <a:pt x="284" y="1811"/>
                    <a:pt x="378" y="2094"/>
                  </a:cubicBezTo>
                  <a:cubicBezTo>
                    <a:pt x="1039" y="1622"/>
                    <a:pt x="1606" y="1150"/>
                    <a:pt x="2267" y="583"/>
                  </a:cubicBezTo>
                  <a:cubicBezTo>
                    <a:pt x="1962" y="278"/>
                    <a:pt x="1657" y="1"/>
                    <a:pt x="138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8"/>
            <p:cNvSpPr/>
            <p:nvPr/>
          </p:nvSpPr>
          <p:spPr>
            <a:xfrm>
              <a:off x="2613025" y="1065475"/>
              <a:ext cx="44900" cy="46175"/>
            </a:xfrm>
            <a:custGeom>
              <a:rect b="b" l="l" r="r" t="t"/>
              <a:pathLst>
                <a:path extrusionOk="0" h="1847" w="1796">
                  <a:moveTo>
                    <a:pt x="1103" y="1"/>
                  </a:moveTo>
                  <a:cubicBezTo>
                    <a:pt x="917" y="1"/>
                    <a:pt x="733" y="76"/>
                    <a:pt x="567" y="241"/>
                  </a:cubicBezTo>
                  <a:cubicBezTo>
                    <a:pt x="1" y="714"/>
                    <a:pt x="756" y="1280"/>
                    <a:pt x="662" y="1847"/>
                  </a:cubicBezTo>
                  <a:cubicBezTo>
                    <a:pt x="1040" y="1375"/>
                    <a:pt x="1417" y="902"/>
                    <a:pt x="1795" y="336"/>
                  </a:cubicBezTo>
                  <a:cubicBezTo>
                    <a:pt x="1583" y="124"/>
                    <a:pt x="1341" y="1"/>
                    <a:pt x="110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8"/>
            <p:cNvSpPr/>
            <p:nvPr/>
          </p:nvSpPr>
          <p:spPr>
            <a:xfrm>
              <a:off x="5424825" y="2679250"/>
              <a:ext cx="14175" cy="92100"/>
            </a:xfrm>
            <a:custGeom>
              <a:rect b="b" l="l" r="r" t="t"/>
              <a:pathLst>
                <a:path extrusionOk="0" h="3684" w="567">
                  <a:moveTo>
                    <a:pt x="0" y="0"/>
                  </a:moveTo>
                  <a:cubicBezTo>
                    <a:pt x="0" y="1228"/>
                    <a:pt x="0" y="2455"/>
                    <a:pt x="0" y="3683"/>
                  </a:cubicBezTo>
                  <a:cubicBezTo>
                    <a:pt x="567" y="2833"/>
                    <a:pt x="567" y="945"/>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8"/>
            <p:cNvSpPr/>
            <p:nvPr/>
          </p:nvSpPr>
          <p:spPr>
            <a:xfrm>
              <a:off x="5918225" y="3021575"/>
              <a:ext cx="44900" cy="37800"/>
            </a:xfrm>
            <a:custGeom>
              <a:rect b="b" l="l" r="r" t="t"/>
              <a:pathLst>
                <a:path extrusionOk="0" h="1512" w="1796">
                  <a:moveTo>
                    <a:pt x="1040" y="0"/>
                  </a:moveTo>
                  <a:cubicBezTo>
                    <a:pt x="567" y="0"/>
                    <a:pt x="1" y="0"/>
                    <a:pt x="1" y="756"/>
                  </a:cubicBezTo>
                  <a:cubicBezTo>
                    <a:pt x="379" y="1039"/>
                    <a:pt x="756" y="1228"/>
                    <a:pt x="1040" y="1511"/>
                  </a:cubicBezTo>
                  <a:cubicBezTo>
                    <a:pt x="1795" y="1039"/>
                    <a:pt x="945" y="567"/>
                    <a:pt x="104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8"/>
            <p:cNvSpPr/>
            <p:nvPr/>
          </p:nvSpPr>
          <p:spPr>
            <a:xfrm>
              <a:off x="5904075" y="3059350"/>
              <a:ext cx="40150" cy="44875"/>
            </a:xfrm>
            <a:custGeom>
              <a:rect b="b" l="l" r="r" t="t"/>
              <a:pathLst>
                <a:path extrusionOk="0" h="1795" w="1606">
                  <a:moveTo>
                    <a:pt x="1606" y="0"/>
                  </a:moveTo>
                  <a:cubicBezTo>
                    <a:pt x="0" y="189"/>
                    <a:pt x="1133" y="1228"/>
                    <a:pt x="1039" y="1794"/>
                  </a:cubicBezTo>
                  <a:cubicBezTo>
                    <a:pt x="1417" y="1511"/>
                    <a:pt x="1228" y="944"/>
                    <a:pt x="1606" y="756"/>
                  </a:cubicBezTo>
                  <a:lnTo>
                    <a:pt x="1606"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8"/>
            <p:cNvSpPr/>
            <p:nvPr/>
          </p:nvSpPr>
          <p:spPr>
            <a:xfrm>
              <a:off x="2114900" y="2497450"/>
              <a:ext cx="30700" cy="33900"/>
            </a:xfrm>
            <a:custGeom>
              <a:rect b="b" l="l" r="r" t="t"/>
              <a:pathLst>
                <a:path extrusionOk="0" h="1356" w="1228">
                  <a:moveTo>
                    <a:pt x="0" y="1"/>
                  </a:moveTo>
                  <a:cubicBezTo>
                    <a:pt x="84" y="752"/>
                    <a:pt x="241" y="1355"/>
                    <a:pt x="928" y="1355"/>
                  </a:cubicBezTo>
                  <a:cubicBezTo>
                    <a:pt x="1018" y="1355"/>
                    <a:pt x="1118" y="1345"/>
                    <a:pt x="1228" y="1323"/>
                  </a:cubicBezTo>
                  <a:lnTo>
                    <a:pt x="1228" y="190"/>
                  </a:lnTo>
                  <a:cubicBezTo>
                    <a:pt x="1089" y="467"/>
                    <a:pt x="966" y="565"/>
                    <a:pt x="851" y="565"/>
                  </a:cubicBezTo>
                  <a:cubicBezTo>
                    <a:pt x="573" y="565"/>
                    <a:pt x="334" y="1"/>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8"/>
            <p:cNvSpPr/>
            <p:nvPr/>
          </p:nvSpPr>
          <p:spPr>
            <a:xfrm>
              <a:off x="1689950" y="2894475"/>
              <a:ext cx="30700" cy="27950"/>
            </a:xfrm>
            <a:custGeom>
              <a:rect b="b" l="l" r="r" t="t"/>
              <a:pathLst>
                <a:path extrusionOk="0" h="1118" w="1228">
                  <a:moveTo>
                    <a:pt x="447" y="0"/>
                  </a:moveTo>
                  <a:cubicBezTo>
                    <a:pt x="320" y="0"/>
                    <a:pt x="223" y="88"/>
                    <a:pt x="189" y="362"/>
                  </a:cubicBezTo>
                  <a:cubicBezTo>
                    <a:pt x="0" y="1118"/>
                    <a:pt x="756" y="929"/>
                    <a:pt x="1228" y="1024"/>
                  </a:cubicBezTo>
                  <a:lnTo>
                    <a:pt x="1228" y="268"/>
                  </a:lnTo>
                  <a:cubicBezTo>
                    <a:pt x="987" y="268"/>
                    <a:pt x="670" y="0"/>
                    <a:pt x="44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8"/>
            <p:cNvSpPr/>
            <p:nvPr/>
          </p:nvSpPr>
          <p:spPr>
            <a:xfrm>
              <a:off x="3151700" y="2690600"/>
              <a:ext cx="25600" cy="28150"/>
            </a:xfrm>
            <a:custGeom>
              <a:rect b="b" l="l" r="r" t="t"/>
              <a:pathLst>
                <a:path extrusionOk="0" h="1126" w="1024">
                  <a:moveTo>
                    <a:pt x="293" y="1"/>
                  </a:moveTo>
                  <a:cubicBezTo>
                    <a:pt x="190" y="1"/>
                    <a:pt x="110" y="55"/>
                    <a:pt x="79" y="207"/>
                  </a:cubicBezTo>
                  <a:cubicBezTo>
                    <a:pt x="1" y="601"/>
                    <a:pt x="184" y="1125"/>
                    <a:pt x="685" y="1125"/>
                  </a:cubicBezTo>
                  <a:cubicBezTo>
                    <a:pt x="785" y="1125"/>
                    <a:pt x="898" y="1104"/>
                    <a:pt x="1024" y="1057"/>
                  </a:cubicBezTo>
                  <a:cubicBezTo>
                    <a:pt x="1024" y="774"/>
                    <a:pt x="1024" y="491"/>
                    <a:pt x="1024" y="302"/>
                  </a:cubicBezTo>
                  <a:cubicBezTo>
                    <a:pt x="832" y="238"/>
                    <a:pt x="510" y="1"/>
                    <a:pt x="29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8"/>
            <p:cNvSpPr/>
            <p:nvPr/>
          </p:nvSpPr>
          <p:spPr>
            <a:xfrm>
              <a:off x="4671700" y="769125"/>
              <a:ext cx="28350" cy="28525"/>
            </a:xfrm>
            <a:custGeom>
              <a:rect b="b" l="l" r="r" t="t"/>
              <a:pathLst>
                <a:path extrusionOk="0" h="1141" w="1134">
                  <a:moveTo>
                    <a:pt x="382" y="0"/>
                  </a:moveTo>
                  <a:cubicBezTo>
                    <a:pt x="263" y="0"/>
                    <a:pt x="135" y="8"/>
                    <a:pt x="1" y="8"/>
                  </a:cubicBezTo>
                  <a:cubicBezTo>
                    <a:pt x="95" y="480"/>
                    <a:pt x="189" y="858"/>
                    <a:pt x="567" y="1141"/>
                  </a:cubicBezTo>
                  <a:lnTo>
                    <a:pt x="1134" y="385"/>
                  </a:lnTo>
                  <a:cubicBezTo>
                    <a:pt x="931" y="48"/>
                    <a:pt x="681" y="0"/>
                    <a:pt x="38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8"/>
            <p:cNvSpPr/>
            <p:nvPr/>
          </p:nvSpPr>
          <p:spPr>
            <a:xfrm>
              <a:off x="5646725" y="2837425"/>
              <a:ext cx="44900" cy="37800"/>
            </a:xfrm>
            <a:custGeom>
              <a:rect b="b" l="l" r="r" t="t"/>
              <a:pathLst>
                <a:path extrusionOk="0" h="1512" w="1796">
                  <a:moveTo>
                    <a:pt x="1134" y="0"/>
                  </a:moveTo>
                  <a:lnTo>
                    <a:pt x="1134" y="0"/>
                  </a:lnTo>
                  <a:cubicBezTo>
                    <a:pt x="1" y="189"/>
                    <a:pt x="1134" y="1039"/>
                    <a:pt x="756" y="1511"/>
                  </a:cubicBezTo>
                  <a:cubicBezTo>
                    <a:pt x="1134" y="1039"/>
                    <a:pt x="1795" y="661"/>
                    <a:pt x="113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8"/>
            <p:cNvSpPr/>
            <p:nvPr/>
          </p:nvSpPr>
          <p:spPr>
            <a:xfrm>
              <a:off x="2806625" y="4150925"/>
              <a:ext cx="30725" cy="32200"/>
            </a:xfrm>
            <a:custGeom>
              <a:rect b="b" l="l" r="r" t="t"/>
              <a:pathLst>
                <a:path extrusionOk="0" h="1288" w="1229">
                  <a:moveTo>
                    <a:pt x="263" y="0"/>
                  </a:moveTo>
                  <a:cubicBezTo>
                    <a:pt x="58" y="0"/>
                    <a:pt x="0" y="238"/>
                    <a:pt x="0" y="532"/>
                  </a:cubicBezTo>
                  <a:cubicBezTo>
                    <a:pt x="95" y="910"/>
                    <a:pt x="378" y="1099"/>
                    <a:pt x="756" y="1288"/>
                  </a:cubicBezTo>
                  <a:cubicBezTo>
                    <a:pt x="661" y="816"/>
                    <a:pt x="1228" y="344"/>
                    <a:pt x="473" y="60"/>
                  </a:cubicBezTo>
                  <a:cubicBezTo>
                    <a:pt x="390" y="19"/>
                    <a:pt x="321" y="0"/>
                    <a:pt x="26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8"/>
            <p:cNvSpPr/>
            <p:nvPr/>
          </p:nvSpPr>
          <p:spPr>
            <a:xfrm>
              <a:off x="3019100" y="1222600"/>
              <a:ext cx="28350" cy="19400"/>
            </a:xfrm>
            <a:custGeom>
              <a:rect b="b" l="l" r="r" t="t"/>
              <a:pathLst>
                <a:path extrusionOk="0" h="776" w="1134">
                  <a:moveTo>
                    <a:pt x="1" y="0"/>
                  </a:moveTo>
                  <a:lnTo>
                    <a:pt x="1" y="378"/>
                  </a:lnTo>
                  <a:cubicBezTo>
                    <a:pt x="270" y="647"/>
                    <a:pt x="476" y="775"/>
                    <a:pt x="639" y="775"/>
                  </a:cubicBezTo>
                  <a:cubicBezTo>
                    <a:pt x="877" y="775"/>
                    <a:pt x="1022" y="504"/>
                    <a:pt x="113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8"/>
            <p:cNvSpPr/>
            <p:nvPr/>
          </p:nvSpPr>
          <p:spPr>
            <a:xfrm>
              <a:off x="1711175" y="2577725"/>
              <a:ext cx="28375" cy="35450"/>
            </a:xfrm>
            <a:custGeom>
              <a:rect b="b" l="l" r="r" t="t"/>
              <a:pathLst>
                <a:path extrusionOk="0" h="1418" w="1135">
                  <a:moveTo>
                    <a:pt x="1040" y="1"/>
                  </a:moveTo>
                  <a:lnTo>
                    <a:pt x="1040" y="1"/>
                  </a:lnTo>
                  <a:cubicBezTo>
                    <a:pt x="662" y="473"/>
                    <a:pt x="284" y="945"/>
                    <a:pt x="1" y="1417"/>
                  </a:cubicBezTo>
                  <a:cubicBezTo>
                    <a:pt x="945" y="1417"/>
                    <a:pt x="1134" y="756"/>
                    <a:pt x="10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8"/>
            <p:cNvSpPr/>
            <p:nvPr/>
          </p:nvSpPr>
          <p:spPr>
            <a:xfrm>
              <a:off x="5490925" y="3864400"/>
              <a:ext cx="33075" cy="21275"/>
            </a:xfrm>
            <a:custGeom>
              <a:rect b="b" l="l" r="r" t="t"/>
              <a:pathLst>
                <a:path extrusionOk="0" h="851" w="1323">
                  <a:moveTo>
                    <a:pt x="661" y="0"/>
                  </a:moveTo>
                  <a:cubicBezTo>
                    <a:pt x="472" y="0"/>
                    <a:pt x="189" y="189"/>
                    <a:pt x="95" y="378"/>
                  </a:cubicBezTo>
                  <a:cubicBezTo>
                    <a:pt x="0" y="756"/>
                    <a:pt x="661" y="472"/>
                    <a:pt x="756" y="850"/>
                  </a:cubicBezTo>
                  <a:lnTo>
                    <a:pt x="1039" y="850"/>
                  </a:lnTo>
                  <a:cubicBezTo>
                    <a:pt x="1039" y="567"/>
                    <a:pt x="1322" y="0"/>
                    <a:pt x="66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8"/>
            <p:cNvSpPr/>
            <p:nvPr/>
          </p:nvSpPr>
          <p:spPr>
            <a:xfrm>
              <a:off x="5035275" y="1380775"/>
              <a:ext cx="47250" cy="18900"/>
            </a:xfrm>
            <a:custGeom>
              <a:rect b="b" l="l" r="r" t="t"/>
              <a:pathLst>
                <a:path extrusionOk="0" h="756" w="1890">
                  <a:moveTo>
                    <a:pt x="1134" y="0"/>
                  </a:moveTo>
                  <a:lnTo>
                    <a:pt x="0" y="378"/>
                  </a:lnTo>
                  <a:cubicBezTo>
                    <a:pt x="284" y="756"/>
                    <a:pt x="661" y="756"/>
                    <a:pt x="1134" y="756"/>
                  </a:cubicBezTo>
                  <a:cubicBezTo>
                    <a:pt x="1228" y="472"/>
                    <a:pt x="1511" y="378"/>
                    <a:pt x="1889" y="378"/>
                  </a:cubicBezTo>
                  <a:cubicBezTo>
                    <a:pt x="1700" y="95"/>
                    <a:pt x="1417" y="0"/>
                    <a:pt x="113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8"/>
            <p:cNvSpPr/>
            <p:nvPr/>
          </p:nvSpPr>
          <p:spPr>
            <a:xfrm>
              <a:off x="5313850" y="3018300"/>
              <a:ext cx="47250" cy="13325"/>
            </a:xfrm>
            <a:custGeom>
              <a:rect b="b" l="l" r="r" t="t"/>
              <a:pathLst>
                <a:path extrusionOk="0" h="533" w="1890">
                  <a:moveTo>
                    <a:pt x="925" y="0"/>
                  </a:moveTo>
                  <a:cubicBezTo>
                    <a:pt x="623" y="0"/>
                    <a:pt x="312" y="87"/>
                    <a:pt x="1" y="131"/>
                  </a:cubicBezTo>
                  <a:cubicBezTo>
                    <a:pt x="237" y="462"/>
                    <a:pt x="544" y="533"/>
                    <a:pt x="874" y="533"/>
                  </a:cubicBezTo>
                  <a:cubicBezTo>
                    <a:pt x="1122" y="533"/>
                    <a:pt x="1383" y="493"/>
                    <a:pt x="1638" y="493"/>
                  </a:cubicBezTo>
                  <a:cubicBezTo>
                    <a:pt x="1723" y="493"/>
                    <a:pt x="1807" y="497"/>
                    <a:pt x="1889" y="509"/>
                  </a:cubicBezTo>
                  <a:cubicBezTo>
                    <a:pt x="1590" y="109"/>
                    <a:pt x="1263" y="0"/>
                    <a:pt x="92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8"/>
            <p:cNvSpPr/>
            <p:nvPr/>
          </p:nvSpPr>
          <p:spPr>
            <a:xfrm>
              <a:off x="5750600" y="3366250"/>
              <a:ext cx="28375" cy="28350"/>
            </a:xfrm>
            <a:custGeom>
              <a:rect b="b" l="l" r="r" t="t"/>
              <a:pathLst>
                <a:path extrusionOk="0" h="1134" w="1135">
                  <a:moveTo>
                    <a:pt x="756" y="1"/>
                  </a:moveTo>
                  <a:cubicBezTo>
                    <a:pt x="473" y="378"/>
                    <a:pt x="190" y="756"/>
                    <a:pt x="1" y="1134"/>
                  </a:cubicBezTo>
                  <a:cubicBezTo>
                    <a:pt x="756" y="1039"/>
                    <a:pt x="1134" y="756"/>
                    <a:pt x="75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8"/>
            <p:cNvSpPr/>
            <p:nvPr/>
          </p:nvSpPr>
          <p:spPr>
            <a:xfrm>
              <a:off x="2034625" y="2878725"/>
              <a:ext cx="101550" cy="69875"/>
            </a:xfrm>
            <a:custGeom>
              <a:rect b="b" l="l" r="r" t="t"/>
              <a:pathLst>
                <a:path extrusionOk="0" h="2795" w="4062">
                  <a:moveTo>
                    <a:pt x="530" y="0"/>
                  </a:moveTo>
                  <a:cubicBezTo>
                    <a:pt x="477" y="0"/>
                    <a:pt x="428" y="63"/>
                    <a:pt x="378" y="237"/>
                  </a:cubicBezTo>
                  <a:cubicBezTo>
                    <a:pt x="189" y="520"/>
                    <a:pt x="0" y="1181"/>
                    <a:pt x="473" y="1559"/>
                  </a:cubicBezTo>
                  <a:cubicBezTo>
                    <a:pt x="850" y="1937"/>
                    <a:pt x="1511" y="2126"/>
                    <a:pt x="1511" y="2787"/>
                  </a:cubicBezTo>
                  <a:cubicBezTo>
                    <a:pt x="1619" y="2787"/>
                    <a:pt x="1735" y="2794"/>
                    <a:pt x="1852" y="2794"/>
                  </a:cubicBezTo>
                  <a:cubicBezTo>
                    <a:pt x="2144" y="2794"/>
                    <a:pt x="2442" y="2746"/>
                    <a:pt x="2645" y="2409"/>
                  </a:cubicBezTo>
                  <a:cubicBezTo>
                    <a:pt x="2361" y="2315"/>
                    <a:pt x="1700" y="2315"/>
                    <a:pt x="2172" y="1842"/>
                  </a:cubicBezTo>
                  <a:cubicBezTo>
                    <a:pt x="2338" y="1732"/>
                    <a:pt x="2664" y="1461"/>
                    <a:pt x="2945" y="1461"/>
                  </a:cubicBezTo>
                  <a:cubicBezTo>
                    <a:pt x="3145" y="1461"/>
                    <a:pt x="3321" y="1599"/>
                    <a:pt x="3400" y="2031"/>
                  </a:cubicBezTo>
                  <a:lnTo>
                    <a:pt x="4061" y="1654"/>
                  </a:lnTo>
                  <a:cubicBezTo>
                    <a:pt x="3887" y="957"/>
                    <a:pt x="3610" y="749"/>
                    <a:pt x="3273" y="749"/>
                  </a:cubicBezTo>
                  <a:cubicBezTo>
                    <a:pt x="2770" y="749"/>
                    <a:pt x="2133" y="1214"/>
                    <a:pt x="1503" y="1214"/>
                  </a:cubicBezTo>
                  <a:cubicBezTo>
                    <a:pt x="1411" y="1214"/>
                    <a:pt x="1319" y="1204"/>
                    <a:pt x="1228" y="1181"/>
                  </a:cubicBezTo>
                  <a:cubicBezTo>
                    <a:pt x="1984" y="709"/>
                    <a:pt x="2550" y="426"/>
                    <a:pt x="3022" y="48"/>
                  </a:cubicBezTo>
                  <a:cubicBezTo>
                    <a:pt x="2361" y="48"/>
                    <a:pt x="1700" y="237"/>
                    <a:pt x="1134" y="426"/>
                  </a:cubicBezTo>
                  <a:cubicBezTo>
                    <a:pt x="1115" y="430"/>
                    <a:pt x="1098" y="433"/>
                    <a:pt x="1080" y="433"/>
                  </a:cubicBezTo>
                  <a:cubicBezTo>
                    <a:pt x="832" y="433"/>
                    <a:pt x="670" y="0"/>
                    <a:pt x="53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8"/>
            <p:cNvSpPr/>
            <p:nvPr/>
          </p:nvSpPr>
          <p:spPr>
            <a:xfrm>
              <a:off x="1921300" y="2724100"/>
              <a:ext cx="153475" cy="61400"/>
            </a:xfrm>
            <a:custGeom>
              <a:rect b="b" l="l" r="r" t="t"/>
              <a:pathLst>
                <a:path extrusionOk="0" h="2456" w="6139">
                  <a:moveTo>
                    <a:pt x="6139" y="0"/>
                  </a:moveTo>
                  <a:cubicBezTo>
                    <a:pt x="4061" y="661"/>
                    <a:pt x="1795" y="1039"/>
                    <a:pt x="1" y="2456"/>
                  </a:cubicBezTo>
                  <a:cubicBezTo>
                    <a:pt x="2267" y="2267"/>
                    <a:pt x="4061" y="850"/>
                    <a:pt x="613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8"/>
            <p:cNvSpPr/>
            <p:nvPr/>
          </p:nvSpPr>
          <p:spPr>
            <a:xfrm>
              <a:off x="2771200" y="2327475"/>
              <a:ext cx="122800" cy="63775"/>
            </a:xfrm>
            <a:custGeom>
              <a:rect b="b" l="l" r="r" t="t"/>
              <a:pathLst>
                <a:path extrusionOk="0" h="2551" w="4912">
                  <a:moveTo>
                    <a:pt x="1" y="0"/>
                  </a:moveTo>
                  <a:lnTo>
                    <a:pt x="1" y="0"/>
                  </a:lnTo>
                  <a:cubicBezTo>
                    <a:pt x="1229" y="1134"/>
                    <a:pt x="2928" y="1228"/>
                    <a:pt x="3589" y="2550"/>
                  </a:cubicBezTo>
                  <a:cubicBezTo>
                    <a:pt x="4912" y="1511"/>
                    <a:pt x="4439" y="756"/>
                    <a:pt x="3306" y="0"/>
                  </a:cubicBezTo>
                  <a:lnTo>
                    <a:pt x="3306" y="0"/>
                  </a:lnTo>
                  <a:cubicBezTo>
                    <a:pt x="2928" y="473"/>
                    <a:pt x="3778" y="756"/>
                    <a:pt x="3306" y="1323"/>
                  </a:cubicBezTo>
                  <a:cubicBezTo>
                    <a:pt x="2456" y="662"/>
                    <a:pt x="1417" y="95"/>
                    <a:pt x="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8"/>
            <p:cNvSpPr/>
            <p:nvPr/>
          </p:nvSpPr>
          <p:spPr>
            <a:xfrm>
              <a:off x="1918950" y="2688675"/>
              <a:ext cx="158200" cy="68500"/>
            </a:xfrm>
            <a:custGeom>
              <a:rect b="b" l="l" r="r" t="t"/>
              <a:pathLst>
                <a:path extrusionOk="0" h="2740" w="6328">
                  <a:moveTo>
                    <a:pt x="6327" y="1"/>
                  </a:moveTo>
                  <a:cubicBezTo>
                    <a:pt x="3872" y="190"/>
                    <a:pt x="1511" y="1229"/>
                    <a:pt x="0" y="2740"/>
                  </a:cubicBezTo>
                  <a:cubicBezTo>
                    <a:pt x="2267" y="1795"/>
                    <a:pt x="4250" y="945"/>
                    <a:pt x="632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8"/>
            <p:cNvSpPr/>
            <p:nvPr/>
          </p:nvSpPr>
          <p:spPr>
            <a:xfrm>
              <a:off x="2702750" y="2383725"/>
              <a:ext cx="70850" cy="50225"/>
            </a:xfrm>
            <a:custGeom>
              <a:rect b="b" l="l" r="r" t="t"/>
              <a:pathLst>
                <a:path extrusionOk="0" h="2009" w="2834">
                  <a:moveTo>
                    <a:pt x="998" y="1"/>
                  </a:moveTo>
                  <a:cubicBezTo>
                    <a:pt x="377" y="1"/>
                    <a:pt x="856" y="1249"/>
                    <a:pt x="82" y="1249"/>
                  </a:cubicBezTo>
                  <a:cubicBezTo>
                    <a:pt x="56" y="1249"/>
                    <a:pt x="29" y="1247"/>
                    <a:pt x="0" y="1245"/>
                  </a:cubicBezTo>
                  <a:lnTo>
                    <a:pt x="0" y="1245"/>
                  </a:lnTo>
                  <a:cubicBezTo>
                    <a:pt x="567" y="1528"/>
                    <a:pt x="1134" y="1906"/>
                    <a:pt x="1700" y="2000"/>
                  </a:cubicBezTo>
                  <a:cubicBezTo>
                    <a:pt x="1738" y="2005"/>
                    <a:pt x="1775" y="2008"/>
                    <a:pt x="1810" y="2008"/>
                  </a:cubicBezTo>
                  <a:cubicBezTo>
                    <a:pt x="2373" y="2008"/>
                    <a:pt x="2478" y="1317"/>
                    <a:pt x="2833" y="961"/>
                  </a:cubicBezTo>
                  <a:cubicBezTo>
                    <a:pt x="2550" y="111"/>
                    <a:pt x="1700" y="206"/>
                    <a:pt x="1134" y="17"/>
                  </a:cubicBezTo>
                  <a:cubicBezTo>
                    <a:pt x="1083" y="6"/>
                    <a:pt x="1039" y="1"/>
                    <a:pt x="99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8"/>
            <p:cNvSpPr/>
            <p:nvPr/>
          </p:nvSpPr>
          <p:spPr>
            <a:xfrm>
              <a:off x="1706475" y="2650900"/>
              <a:ext cx="49600" cy="67725"/>
            </a:xfrm>
            <a:custGeom>
              <a:rect b="b" l="l" r="r" t="t"/>
              <a:pathLst>
                <a:path extrusionOk="0" h="2709" w="1984">
                  <a:moveTo>
                    <a:pt x="1605" y="1"/>
                  </a:moveTo>
                  <a:cubicBezTo>
                    <a:pt x="661" y="95"/>
                    <a:pt x="1133" y="1418"/>
                    <a:pt x="283" y="1701"/>
                  </a:cubicBezTo>
                  <a:cubicBezTo>
                    <a:pt x="95" y="1890"/>
                    <a:pt x="0" y="2551"/>
                    <a:pt x="378" y="2645"/>
                  </a:cubicBezTo>
                  <a:cubicBezTo>
                    <a:pt x="504" y="2677"/>
                    <a:pt x="672" y="2708"/>
                    <a:pt x="840" y="2708"/>
                  </a:cubicBezTo>
                  <a:cubicBezTo>
                    <a:pt x="1175" y="2708"/>
                    <a:pt x="1511" y="2582"/>
                    <a:pt x="1511" y="2079"/>
                  </a:cubicBezTo>
                  <a:cubicBezTo>
                    <a:pt x="1417" y="1418"/>
                    <a:pt x="1794" y="945"/>
                    <a:pt x="1983" y="379"/>
                  </a:cubicBezTo>
                  <a:cubicBezTo>
                    <a:pt x="1889" y="284"/>
                    <a:pt x="1794" y="190"/>
                    <a:pt x="160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8"/>
            <p:cNvSpPr/>
            <p:nvPr/>
          </p:nvSpPr>
          <p:spPr>
            <a:xfrm>
              <a:off x="2072400" y="2920050"/>
              <a:ext cx="80300" cy="37475"/>
            </a:xfrm>
            <a:custGeom>
              <a:rect b="b" l="l" r="r" t="t"/>
              <a:pathLst>
                <a:path extrusionOk="0" h="1499" w="3212">
                  <a:moveTo>
                    <a:pt x="2550" y="1"/>
                  </a:moveTo>
                  <a:lnTo>
                    <a:pt x="1889" y="378"/>
                  </a:lnTo>
                  <a:cubicBezTo>
                    <a:pt x="1700" y="662"/>
                    <a:pt x="1417" y="756"/>
                    <a:pt x="1134" y="756"/>
                  </a:cubicBezTo>
                  <a:cubicBezTo>
                    <a:pt x="931" y="1093"/>
                    <a:pt x="633" y="1141"/>
                    <a:pt x="341" y="1141"/>
                  </a:cubicBezTo>
                  <a:cubicBezTo>
                    <a:pt x="224" y="1141"/>
                    <a:pt x="108" y="1134"/>
                    <a:pt x="0" y="1134"/>
                  </a:cubicBezTo>
                  <a:cubicBezTo>
                    <a:pt x="322" y="1384"/>
                    <a:pt x="793" y="1499"/>
                    <a:pt x="1274" y="1499"/>
                  </a:cubicBezTo>
                  <a:cubicBezTo>
                    <a:pt x="2064" y="1499"/>
                    <a:pt x="2882" y="1190"/>
                    <a:pt x="3117" y="662"/>
                  </a:cubicBezTo>
                  <a:cubicBezTo>
                    <a:pt x="3211" y="378"/>
                    <a:pt x="2833" y="189"/>
                    <a:pt x="255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8"/>
            <p:cNvSpPr/>
            <p:nvPr/>
          </p:nvSpPr>
          <p:spPr>
            <a:xfrm>
              <a:off x="1970875" y="2644775"/>
              <a:ext cx="73225" cy="23425"/>
            </a:xfrm>
            <a:custGeom>
              <a:rect b="b" l="l" r="r" t="t"/>
              <a:pathLst>
                <a:path extrusionOk="0" h="937" w="2929">
                  <a:moveTo>
                    <a:pt x="1205" y="0"/>
                  </a:moveTo>
                  <a:cubicBezTo>
                    <a:pt x="825" y="0"/>
                    <a:pt x="493" y="567"/>
                    <a:pt x="1" y="813"/>
                  </a:cubicBezTo>
                  <a:cubicBezTo>
                    <a:pt x="666" y="891"/>
                    <a:pt x="1217" y="937"/>
                    <a:pt x="1662" y="937"/>
                  </a:cubicBezTo>
                  <a:cubicBezTo>
                    <a:pt x="2291" y="937"/>
                    <a:pt x="2707" y="845"/>
                    <a:pt x="2928" y="624"/>
                  </a:cubicBezTo>
                  <a:cubicBezTo>
                    <a:pt x="2893" y="615"/>
                    <a:pt x="2857" y="611"/>
                    <a:pt x="2821" y="611"/>
                  </a:cubicBezTo>
                  <a:cubicBezTo>
                    <a:pt x="2591" y="611"/>
                    <a:pt x="2364" y="773"/>
                    <a:pt x="2162" y="773"/>
                  </a:cubicBezTo>
                  <a:cubicBezTo>
                    <a:pt x="2064" y="773"/>
                    <a:pt x="1973" y="735"/>
                    <a:pt x="1889" y="624"/>
                  </a:cubicBezTo>
                  <a:cubicBezTo>
                    <a:pt x="1626" y="163"/>
                    <a:pt x="1408" y="0"/>
                    <a:pt x="120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8"/>
            <p:cNvSpPr/>
            <p:nvPr/>
          </p:nvSpPr>
          <p:spPr>
            <a:xfrm>
              <a:off x="1812700" y="2457325"/>
              <a:ext cx="82650" cy="54325"/>
            </a:xfrm>
            <a:custGeom>
              <a:rect b="b" l="l" r="r" t="t"/>
              <a:pathLst>
                <a:path extrusionOk="0" h="2173" w="3306">
                  <a:moveTo>
                    <a:pt x="3306" y="0"/>
                  </a:moveTo>
                  <a:lnTo>
                    <a:pt x="3306" y="0"/>
                  </a:lnTo>
                  <a:cubicBezTo>
                    <a:pt x="2173" y="756"/>
                    <a:pt x="945" y="945"/>
                    <a:pt x="1" y="2172"/>
                  </a:cubicBezTo>
                  <a:cubicBezTo>
                    <a:pt x="1228" y="1889"/>
                    <a:pt x="2361" y="1134"/>
                    <a:pt x="330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8"/>
            <p:cNvSpPr/>
            <p:nvPr/>
          </p:nvSpPr>
          <p:spPr>
            <a:xfrm>
              <a:off x="2008650" y="2755000"/>
              <a:ext cx="85025" cy="37600"/>
            </a:xfrm>
            <a:custGeom>
              <a:rect b="b" l="l" r="r" t="t"/>
              <a:pathLst>
                <a:path extrusionOk="0" h="1504" w="3401">
                  <a:moveTo>
                    <a:pt x="2633" y="1"/>
                  </a:moveTo>
                  <a:cubicBezTo>
                    <a:pt x="1368" y="1"/>
                    <a:pt x="718" y="786"/>
                    <a:pt x="1" y="1503"/>
                  </a:cubicBezTo>
                  <a:cubicBezTo>
                    <a:pt x="1039" y="1031"/>
                    <a:pt x="1984" y="653"/>
                    <a:pt x="3400" y="87"/>
                  </a:cubicBezTo>
                  <a:cubicBezTo>
                    <a:pt x="3121" y="28"/>
                    <a:pt x="2866" y="1"/>
                    <a:pt x="263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8"/>
            <p:cNvSpPr/>
            <p:nvPr/>
          </p:nvSpPr>
          <p:spPr>
            <a:xfrm>
              <a:off x="2794825" y="2419550"/>
              <a:ext cx="63750" cy="35625"/>
            </a:xfrm>
            <a:custGeom>
              <a:rect b="b" l="l" r="r" t="t"/>
              <a:pathLst>
                <a:path extrusionOk="0" h="1425" w="2550">
                  <a:moveTo>
                    <a:pt x="0" y="0"/>
                  </a:moveTo>
                  <a:lnTo>
                    <a:pt x="0" y="0"/>
                  </a:lnTo>
                  <a:cubicBezTo>
                    <a:pt x="627" y="627"/>
                    <a:pt x="1254" y="1424"/>
                    <a:pt x="2364" y="1424"/>
                  </a:cubicBezTo>
                  <a:cubicBezTo>
                    <a:pt x="2425" y="1424"/>
                    <a:pt x="2487" y="1422"/>
                    <a:pt x="2550" y="1417"/>
                  </a:cubicBezTo>
                  <a:cubicBezTo>
                    <a:pt x="1983" y="378"/>
                    <a:pt x="1039" y="95"/>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8"/>
            <p:cNvSpPr/>
            <p:nvPr/>
          </p:nvSpPr>
          <p:spPr>
            <a:xfrm>
              <a:off x="2808975" y="2379850"/>
              <a:ext cx="54325" cy="37350"/>
            </a:xfrm>
            <a:custGeom>
              <a:rect b="b" l="l" r="r" t="t"/>
              <a:pathLst>
                <a:path extrusionOk="0" h="1494" w="2173">
                  <a:moveTo>
                    <a:pt x="560" y="1"/>
                  </a:moveTo>
                  <a:cubicBezTo>
                    <a:pt x="391" y="1"/>
                    <a:pt x="207" y="48"/>
                    <a:pt x="1" y="172"/>
                  </a:cubicBezTo>
                  <a:cubicBezTo>
                    <a:pt x="473" y="833"/>
                    <a:pt x="945" y="1400"/>
                    <a:pt x="1606" y="1494"/>
                  </a:cubicBezTo>
                  <a:cubicBezTo>
                    <a:pt x="2173" y="1494"/>
                    <a:pt x="2078" y="833"/>
                    <a:pt x="2078" y="455"/>
                  </a:cubicBezTo>
                  <a:lnTo>
                    <a:pt x="2078" y="455"/>
                  </a:lnTo>
                  <a:cubicBezTo>
                    <a:pt x="2022" y="471"/>
                    <a:pt x="1967" y="478"/>
                    <a:pt x="1913" y="478"/>
                  </a:cubicBezTo>
                  <a:cubicBezTo>
                    <a:pt x="1472" y="478"/>
                    <a:pt x="1095" y="1"/>
                    <a:pt x="56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8"/>
            <p:cNvSpPr/>
            <p:nvPr/>
          </p:nvSpPr>
          <p:spPr>
            <a:xfrm>
              <a:off x="2927025" y="2041200"/>
              <a:ext cx="44475" cy="38400"/>
            </a:xfrm>
            <a:custGeom>
              <a:rect b="b" l="l" r="r" t="t"/>
              <a:pathLst>
                <a:path extrusionOk="0" h="1536" w="1779">
                  <a:moveTo>
                    <a:pt x="1372" y="1"/>
                  </a:moveTo>
                  <a:cubicBezTo>
                    <a:pt x="1325" y="1"/>
                    <a:pt x="1277" y="9"/>
                    <a:pt x="1228" y="25"/>
                  </a:cubicBezTo>
                  <a:cubicBezTo>
                    <a:pt x="662" y="25"/>
                    <a:pt x="284" y="403"/>
                    <a:pt x="189" y="875"/>
                  </a:cubicBezTo>
                  <a:cubicBezTo>
                    <a:pt x="1" y="1347"/>
                    <a:pt x="473" y="1536"/>
                    <a:pt x="851" y="1536"/>
                  </a:cubicBezTo>
                  <a:cubicBezTo>
                    <a:pt x="1512" y="1536"/>
                    <a:pt x="1512" y="875"/>
                    <a:pt x="1700" y="497"/>
                  </a:cubicBezTo>
                  <a:cubicBezTo>
                    <a:pt x="1779" y="184"/>
                    <a:pt x="1598" y="1"/>
                    <a:pt x="137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8"/>
            <p:cNvSpPr/>
            <p:nvPr/>
          </p:nvSpPr>
          <p:spPr>
            <a:xfrm>
              <a:off x="2823150" y="2277900"/>
              <a:ext cx="73200" cy="47250"/>
            </a:xfrm>
            <a:custGeom>
              <a:rect b="b" l="l" r="r" t="t"/>
              <a:pathLst>
                <a:path extrusionOk="0" h="1890" w="2928">
                  <a:moveTo>
                    <a:pt x="0" y="0"/>
                  </a:moveTo>
                  <a:cubicBezTo>
                    <a:pt x="662" y="945"/>
                    <a:pt x="1606" y="1511"/>
                    <a:pt x="2928" y="1889"/>
                  </a:cubicBezTo>
                  <a:cubicBezTo>
                    <a:pt x="2078" y="756"/>
                    <a:pt x="1039" y="378"/>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8"/>
            <p:cNvSpPr/>
            <p:nvPr/>
          </p:nvSpPr>
          <p:spPr>
            <a:xfrm>
              <a:off x="1904775" y="2011125"/>
              <a:ext cx="56675" cy="59500"/>
            </a:xfrm>
            <a:custGeom>
              <a:rect b="b" l="l" r="r" t="t"/>
              <a:pathLst>
                <a:path extrusionOk="0" h="2380" w="2267">
                  <a:moveTo>
                    <a:pt x="1512" y="0"/>
                  </a:moveTo>
                  <a:cubicBezTo>
                    <a:pt x="1417" y="567"/>
                    <a:pt x="1323" y="1039"/>
                    <a:pt x="662" y="1039"/>
                  </a:cubicBezTo>
                  <a:cubicBezTo>
                    <a:pt x="189" y="1039"/>
                    <a:pt x="1" y="1133"/>
                    <a:pt x="284" y="1606"/>
                  </a:cubicBezTo>
                  <a:cubicBezTo>
                    <a:pt x="358" y="1904"/>
                    <a:pt x="374" y="2379"/>
                    <a:pt x="750" y="2379"/>
                  </a:cubicBezTo>
                  <a:cubicBezTo>
                    <a:pt x="850" y="2379"/>
                    <a:pt x="975" y="2346"/>
                    <a:pt x="1134" y="2267"/>
                  </a:cubicBezTo>
                  <a:lnTo>
                    <a:pt x="1512" y="1889"/>
                  </a:lnTo>
                  <a:cubicBezTo>
                    <a:pt x="1417" y="1228"/>
                    <a:pt x="2267" y="661"/>
                    <a:pt x="151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8"/>
            <p:cNvSpPr/>
            <p:nvPr/>
          </p:nvSpPr>
          <p:spPr>
            <a:xfrm>
              <a:off x="2034625" y="1834050"/>
              <a:ext cx="37800" cy="85025"/>
            </a:xfrm>
            <a:custGeom>
              <a:rect b="b" l="l" r="r" t="t"/>
              <a:pathLst>
                <a:path extrusionOk="0" h="3401" w="1512">
                  <a:moveTo>
                    <a:pt x="1511" y="1"/>
                  </a:moveTo>
                  <a:lnTo>
                    <a:pt x="1511" y="1"/>
                  </a:lnTo>
                  <a:cubicBezTo>
                    <a:pt x="378" y="851"/>
                    <a:pt x="189" y="2173"/>
                    <a:pt x="0" y="3400"/>
                  </a:cubicBezTo>
                  <a:cubicBezTo>
                    <a:pt x="945" y="2456"/>
                    <a:pt x="1511" y="1323"/>
                    <a:pt x="151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8"/>
            <p:cNvSpPr/>
            <p:nvPr/>
          </p:nvSpPr>
          <p:spPr>
            <a:xfrm>
              <a:off x="1926025" y="2541075"/>
              <a:ext cx="77925" cy="21250"/>
            </a:xfrm>
            <a:custGeom>
              <a:rect b="b" l="l" r="r" t="t"/>
              <a:pathLst>
                <a:path extrusionOk="0" h="850" w="3117">
                  <a:moveTo>
                    <a:pt x="871" y="1"/>
                  </a:moveTo>
                  <a:cubicBezTo>
                    <a:pt x="591" y="1"/>
                    <a:pt x="302" y="63"/>
                    <a:pt x="0" y="239"/>
                  </a:cubicBezTo>
                  <a:cubicBezTo>
                    <a:pt x="630" y="519"/>
                    <a:pt x="1207" y="850"/>
                    <a:pt x="1848" y="850"/>
                  </a:cubicBezTo>
                  <a:cubicBezTo>
                    <a:pt x="2072" y="850"/>
                    <a:pt x="2305" y="809"/>
                    <a:pt x="2550" y="711"/>
                  </a:cubicBezTo>
                  <a:lnTo>
                    <a:pt x="2928" y="711"/>
                  </a:lnTo>
                  <a:cubicBezTo>
                    <a:pt x="2928" y="617"/>
                    <a:pt x="3022" y="522"/>
                    <a:pt x="3117" y="428"/>
                  </a:cubicBezTo>
                  <a:cubicBezTo>
                    <a:pt x="3117" y="428"/>
                    <a:pt x="3117" y="333"/>
                    <a:pt x="3117" y="333"/>
                  </a:cubicBezTo>
                  <a:cubicBezTo>
                    <a:pt x="3019" y="351"/>
                    <a:pt x="2922" y="359"/>
                    <a:pt x="2826" y="359"/>
                  </a:cubicBezTo>
                  <a:cubicBezTo>
                    <a:pt x="2172" y="359"/>
                    <a:pt x="1545" y="1"/>
                    <a:pt x="87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8"/>
            <p:cNvSpPr/>
            <p:nvPr/>
          </p:nvSpPr>
          <p:spPr>
            <a:xfrm>
              <a:off x="2133775" y="1647550"/>
              <a:ext cx="37800" cy="61400"/>
            </a:xfrm>
            <a:custGeom>
              <a:rect b="b" l="l" r="r" t="t"/>
              <a:pathLst>
                <a:path extrusionOk="0" h="2456" w="1512">
                  <a:moveTo>
                    <a:pt x="1512" y="0"/>
                  </a:moveTo>
                  <a:lnTo>
                    <a:pt x="1512" y="0"/>
                  </a:lnTo>
                  <a:cubicBezTo>
                    <a:pt x="473" y="473"/>
                    <a:pt x="1" y="1322"/>
                    <a:pt x="284" y="2456"/>
                  </a:cubicBezTo>
                  <a:lnTo>
                    <a:pt x="1512"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8"/>
            <p:cNvSpPr/>
            <p:nvPr/>
          </p:nvSpPr>
          <p:spPr>
            <a:xfrm>
              <a:off x="3269350" y="1704200"/>
              <a:ext cx="75575" cy="56700"/>
            </a:xfrm>
            <a:custGeom>
              <a:rect b="b" l="l" r="r" t="t"/>
              <a:pathLst>
                <a:path extrusionOk="0" h="2268" w="3023">
                  <a:moveTo>
                    <a:pt x="1" y="1"/>
                  </a:moveTo>
                  <a:lnTo>
                    <a:pt x="1" y="1"/>
                  </a:lnTo>
                  <a:cubicBezTo>
                    <a:pt x="756" y="1134"/>
                    <a:pt x="1795" y="1795"/>
                    <a:pt x="3022" y="2267"/>
                  </a:cubicBezTo>
                  <a:cubicBezTo>
                    <a:pt x="2267" y="1134"/>
                    <a:pt x="1323" y="473"/>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8"/>
            <p:cNvSpPr/>
            <p:nvPr/>
          </p:nvSpPr>
          <p:spPr>
            <a:xfrm>
              <a:off x="1916575" y="1956825"/>
              <a:ext cx="35450" cy="57975"/>
            </a:xfrm>
            <a:custGeom>
              <a:rect b="b" l="l" r="r" t="t"/>
              <a:pathLst>
                <a:path extrusionOk="0" h="2319" w="1418">
                  <a:moveTo>
                    <a:pt x="1417" y="0"/>
                  </a:moveTo>
                  <a:lnTo>
                    <a:pt x="1417" y="0"/>
                  </a:lnTo>
                  <a:cubicBezTo>
                    <a:pt x="945" y="661"/>
                    <a:pt x="1" y="850"/>
                    <a:pt x="284" y="1889"/>
                  </a:cubicBezTo>
                  <a:cubicBezTo>
                    <a:pt x="337" y="2210"/>
                    <a:pt x="451" y="2318"/>
                    <a:pt x="609" y="2318"/>
                  </a:cubicBezTo>
                  <a:cubicBezTo>
                    <a:pt x="729" y="2318"/>
                    <a:pt x="875" y="2254"/>
                    <a:pt x="1040" y="2172"/>
                  </a:cubicBezTo>
                  <a:cubicBezTo>
                    <a:pt x="945" y="1417"/>
                    <a:pt x="1134" y="756"/>
                    <a:pt x="141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8"/>
            <p:cNvSpPr/>
            <p:nvPr/>
          </p:nvSpPr>
          <p:spPr>
            <a:xfrm>
              <a:off x="1841025" y="1741975"/>
              <a:ext cx="33075" cy="33075"/>
            </a:xfrm>
            <a:custGeom>
              <a:rect b="b" l="l" r="r" t="t"/>
              <a:pathLst>
                <a:path extrusionOk="0" h="1323" w="1323">
                  <a:moveTo>
                    <a:pt x="756" y="1"/>
                  </a:moveTo>
                  <a:cubicBezTo>
                    <a:pt x="379" y="1"/>
                    <a:pt x="1" y="190"/>
                    <a:pt x="1" y="662"/>
                  </a:cubicBezTo>
                  <a:cubicBezTo>
                    <a:pt x="1" y="945"/>
                    <a:pt x="1" y="1323"/>
                    <a:pt x="379" y="1323"/>
                  </a:cubicBezTo>
                  <a:cubicBezTo>
                    <a:pt x="851" y="1323"/>
                    <a:pt x="1040" y="945"/>
                    <a:pt x="1323" y="567"/>
                  </a:cubicBezTo>
                  <a:cubicBezTo>
                    <a:pt x="1323" y="95"/>
                    <a:pt x="1040" y="95"/>
                    <a:pt x="75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8"/>
            <p:cNvSpPr/>
            <p:nvPr/>
          </p:nvSpPr>
          <p:spPr>
            <a:xfrm>
              <a:off x="1918950" y="2824975"/>
              <a:ext cx="70850" cy="20400"/>
            </a:xfrm>
            <a:custGeom>
              <a:rect b="b" l="l" r="r" t="t"/>
              <a:pathLst>
                <a:path extrusionOk="0" h="816" w="2834">
                  <a:moveTo>
                    <a:pt x="1902" y="0"/>
                  </a:moveTo>
                  <a:cubicBezTo>
                    <a:pt x="1231" y="0"/>
                    <a:pt x="662" y="715"/>
                    <a:pt x="0" y="782"/>
                  </a:cubicBezTo>
                  <a:cubicBezTo>
                    <a:pt x="120" y="806"/>
                    <a:pt x="239" y="816"/>
                    <a:pt x="357" y="816"/>
                  </a:cubicBezTo>
                  <a:cubicBezTo>
                    <a:pt x="1046" y="816"/>
                    <a:pt x="1703" y="464"/>
                    <a:pt x="2445" y="464"/>
                  </a:cubicBezTo>
                  <a:cubicBezTo>
                    <a:pt x="2572" y="464"/>
                    <a:pt x="2701" y="474"/>
                    <a:pt x="2833" y="498"/>
                  </a:cubicBezTo>
                  <a:cubicBezTo>
                    <a:pt x="2494" y="131"/>
                    <a:pt x="2189" y="0"/>
                    <a:pt x="190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8"/>
            <p:cNvSpPr/>
            <p:nvPr/>
          </p:nvSpPr>
          <p:spPr>
            <a:xfrm>
              <a:off x="2646075" y="2440150"/>
              <a:ext cx="47250" cy="20575"/>
            </a:xfrm>
            <a:custGeom>
              <a:rect b="b" l="l" r="r" t="t"/>
              <a:pathLst>
                <a:path extrusionOk="0" h="823" w="1890">
                  <a:moveTo>
                    <a:pt x="771" y="0"/>
                  </a:moveTo>
                  <a:cubicBezTo>
                    <a:pt x="524" y="0"/>
                    <a:pt x="279" y="141"/>
                    <a:pt x="1" y="498"/>
                  </a:cubicBezTo>
                  <a:cubicBezTo>
                    <a:pt x="331" y="498"/>
                    <a:pt x="616" y="822"/>
                    <a:pt x="1113" y="822"/>
                  </a:cubicBezTo>
                  <a:cubicBezTo>
                    <a:pt x="1326" y="822"/>
                    <a:pt x="1578" y="763"/>
                    <a:pt x="1890" y="593"/>
                  </a:cubicBezTo>
                  <a:cubicBezTo>
                    <a:pt x="1452" y="265"/>
                    <a:pt x="1110" y="0"/>
                    <a:pt x="77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8"/>
            <p:cNvSpPr/>
            <p:nvPr/>
          </p:nvSpPr>
          <p:spPr>
            <a:xfrm>
              <a:off x="2860925" y="2261150"/>
              <a:ext cx="59050" cy="30925"/>
            </a:xfrm>
            <a:custGeom>
              <a:rect b="b" l="l" r="r" t="t"/>
              <a:pathLst>
                <a:path extrusionOk="0" h="1237" w="2362">
                  <a:moveTo>
                    <a:pt x="195" y="0"/>
                  </a:moveTo>
                  <a:cubicBezTo>
                    <a:pt x="132" y="0"/>
                    <a:pt x="68" y="3"/>
                    <a:pt x="0" y="9"/>
                  </a:cubicBezTo>
                  <a:cubicBezTo>
                    <a:pt x="473" y="859"/>
                    <a:pt x="1134" y="1237"/>
                    <a:pt x="2361" y="1237"/>
                  </a:cubicBezTo>
                  <a:cubicBezTo>
                    <a:pt x="1566" y="619"/>
                    <a:pt x="1102" y="0"/>
                    <a:pt x="19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8"/>
            <p:cNvSpPr/>
            <p:nvPr/>
          </p:nvSpPr>
          <p:spPr>
            <a:xfrm>
              <a:off x="2813700" y="2466400"/>
              <a:ext cx="33075" cy="31550"/>
            </a:xfrm>
            <a:custGeom>
              <a:rect b="b" l="l" r="r" t="t"/>
              <a:pathLst>
                <a:path extrusionOk="0" h="1262" w="1323">
                  <a:moveTo>
                    <a:pt x="547" y="1"/>
                  </a:moveTo>
                  <a:cubicBezTo>
                    <a:pt x="494" y="1"/>
                    <a:pt x="438" y="5"/>
                    <a:pt x="378" y="15"/>
                  </a:cubicBezTo>
                  <a:cubicBezTo>
                    <a:pt x="190" y="15"/>
                    <a:pt x="1" y="204"/>
                    <a:pt x="1" y="298"/>
                  </a:cubicBezTo>
                  <a:cubicBezTo>
                    <a:pt x="95" y="676"/>
                    <a:pt x="473" y="1054"/>
                    <a:pt x="945" y="1243"/>
                  </a:cubicBezTo>
                  <a:cubicBezTo>
                    <a:pt x="970" y="1255"/>
                    <a:pt x="996" y="1261"/>
                    <a:pt x="1021" y="1261"/>
                  </a:cubicBezTo>
                  <a:cubicBezTo>
                    <a:pt x="1181" y="1261"/>
                    <a:pt x="1323" y="1016"/>
                    <a:pt x="1323" y="771"/>
                  </a:cubicBezTo>
                  <a:cubicBezTo>
                    <a:pt x="1238" y="348"/>
                    <a:pt x="1002" y="1"/>
                    <a:pt x="54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8"/>
            <p:cNvSpPr/>
            <p:nvPr/>
          </p:nvSpPr>
          <p:spPr>
            <a:xfrm>
              <a:off x="2997850" y="2117350"/>
              <a:ext cx="30725" cy="33075"/>
            </a:xfrm>
            <a:custGeom>
              <a:rect b="b" l="l" r="r" t="t"/>
              <a:pathLst>
                <a:path extrusionOk="0" h="1323" w="1229">
                  <a:moveTo>
                    <a:pt x="662" y="1"/>
                  </a:moveTo>
                  <a:cubicBezTo>
                    <a:pt x="189" y="284"/>
                    <a:pt x="95" y="756"/>
                    <a:pt x="1" y="1323"/>
                  </a:cubicBezTo>
                  <a:cubicBezTo>
                    <a:pt x="662" y="1228"/>
                    <a:pt x="1228" y="1134"/>
                    <a:pt x="1134" y="379"/>
                  </a:cubicBezTo>
                  <a:cubicBezTo>
                    <a:pt x="1039" y="284"/>
                    <a:pt x="662" y="1"/>
                    <a:pt x="66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8"/>
            <p:cNvSpPr/>
            <p:nvPr/>
          </p:nvSpPr>
          <p:spPr>
            <a:xfrm>
              <a:off x="4572550" y="1706575"/>
              <a:ext cx="49600" cy="37800"/>
            </a:xfrm>
            <a:custGeom>
              <a:rect b="b" l="l" r="r" t="t"/>
              <a:pathLst>
                <a:path extrusionOk="0" h="1512" w="1984">
                  <a:moveTo>
                    <a:pt x="1983" y="0"/>
                  </a:moveTo>
                  <a:lnTo>
                    <a:pt x="1983" y="0"/>
                  </a:lnTo>
                  <a:cubicBezTo>
                    <a:pt x="1133" y="189"/>
                    <a:pt x="472" y="472"/>
                    <a:pt x="0" y="1511"/>
                  </a:cubicBezTo>
                  <a:cubicBezTo>
                    <a:pt x="945" y="1133"/>
                    <a:pt x="1606" y="850"/>
                    <a:pt x="198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8"/>
            <p:cNvSpPr/>
            <p:nvPr/>
          </p:nvSpPr>
          <p:spPr>
            <a:xfrm>
              <a:off x="2072400" y="1770300"/>
              <a:ext cx="28350" cy="63775"/>
            </a:xfrm>
            <a:custGeom>
              <a:rect b="b" l="l" r="r" t="t"/>
              <a:pathLst>
                <a:path extrusionOk="0" h="2551" w="1134">
                  <a:moveTo>
                    <a:pt x="1134" y="1"/>
                  </a:moveTo>
                  <a:lnTo>
                    <a:pt x="1134" y="1"/>
                  </a:lnTo>
                  <a:cubicBezTo>
                    <a:pt x="473" y="756"/>
                    <a:pt x="0" y="1606"/>
                    <a:pt x="0" y="2551"/>
                  </a:cubicBezTo>
                  <a:cubicBezTo>
                    <a:pt x="661" y="1890"/>
                    <a:pt x="1134" y="1040"/>
                    <a:pt x="113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8"/>
            <p:cNvSpPr/>
            <p:nvPr/>
          </p:nvSpPr>
          <p:spPr>
            <a:xfrm>
              <a:off x="3354350" y="1769325"/>
              <a:ext cx="47225" cy="38775"/>
            </a:xfrm>
            <a:custGeom>
              <a:rect b="b" l="l" r="r" t="t"/>
              <a:pathLst>
                <a:path extrusionOk="0" h="1551" w="1889">
                  <a:moveTo>
                    <a:pt x="319" y="1"/>
                  </a:moveTo>
                  <a:cubicBezTo>
                    <a:pt x="223" y="1"/>
                    <a:pt x="117" y="13"/>
                    <a:pt x="0" y="40"/>
                  </a:cubicBezTo>
                  <a:cubicBezTo>
                    <a:pt x="472" y="701"/>
                    <a:pt x="945" y="1456"/>
                    <a:pt x="1889" y="1551"/>
                  </a:cubicBezTo>
                  <a:cubicBezTo>
                    <a:pt x="1291" y="1124"/>
                    <a:pt x="1234" y="1"/>
                    <a:pt x="31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8"/>
            <p:cNvSpPr/>
            <p:nvPr/>
          </p:nvSpPr>
          <p:spPr>
            <a:xfrm>
              <a:off x="4256200" y="1751425"/>
              <a:ext cx="47225" cy="49600"/>
            </a:xfrm>
            <a:custGeom>
              <a:rect b="b" l="l" r="r" t="t"/>
              <a:pathLst>
                <a:path extrusionOk="0" h="1984" w="1889">
                  <a:moveTo>
                    <a:pt x="1889" y="0"/>
                  </a:moveTo>
                  <a:lnTo>
                    <a:pt x="1889" y="0"/>
                  </a:lnTo>
                  <a:cubicBezTo>
                    <a:pt x="944" y="567"/>
                    <a:pt x="567" y="1039"/>
                    <a:pt x="0" y="1984"/>
                  </a:cubicBezTo>
                  <a:cubicBezTo>
                    <a:pt x="1039" y="1511"/>
                    <a:pt x="1417" y="1039"/>
                    <a:pt x="188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8"/>
            <p:cNvSpPr/>
            <p:nvPr/>
          </p:nvSpPr>
          <p:spPr>
            <a:xfrm>
              <a:off x="2055875" y="2803925"/>
              <a:ext cx="44875" cy="22150"/>
            </a:xfrm>
            <a:custGeom>
              <a:rect b="b" l="l" r="r" t="t"/>
              <a:pathLst>
                <a:path extrusionOk="0" h="886" w="1795">
                  <a:moveTo>
                    <a:pt x="1493" y="1"/>
                  </a:moveTo>
                  <a:cubicBezTo>
                    <a:pt x="827" y="1"/>
                    <a:pt x="414" y="290"/>
                    <a:pt x="0" y="868"/>
                  </a:cubicBezTo>
                  <a:cubicBezTo>
                    <a:pt x="118" y="880"/>
                    <a:pt x="229" y="886"/>
                    <a:pt x="333" y="886"/>
                  </a:cubicBezTo>
                  <a:cubicBezTo>
                    <a:pt x="1061" y="886"/>
                    <a:pt x="1464" y="597"/>
                    <a:pt x="1795" y="18"/>
                  </a:cubicBezTo>
                  <a:cubicBezTo>
                    <a:pt x="1688" y="6"/>
                    <a:pt x="1588" y="1"/>
                    <a:pt x="149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8"/>
            <p:cNvSpPr/>
            <p:nvPr/>
          </p:nvSpPr>
          <p:spPr>
            <a:xfrm>
              <a:off x="2771200" y="2200000"/>
              <a:ext cx="40175" cy="28350"/>
            </a:xfrm>
            <a:custGeom>
              <a:rect b="b" l="l" r="r" t="t"/>
              <a:pathLst>
                <a:path extrusionOk="0" h="1134" w="1607">
                  <a:moveTo>
                    <a:pt x="1" y="0"/>
                  </a:moveTo>
                  <a:cubicBezTo>
                    <a:pt x="473" y="567"/>
                    <a:pt x="662" y="1133"/>
                    <a:pt x="1323" y="1133"/>
                  </a:cubicBezTo>
                  <a:cubicBezTo>
                    <a:pt x="1417" y="1133"/>
                    <a:pt x="1606" y="850"/>
                    <a:pt x="1512" y="755"/>
                  </a:cubicBezTo>
                  <a:cubicBezTo>
                    <a:pt x="1229" y="283"/>
                    <a:pt x="756" y="94"/>
                    <a:pt x="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8"/>
            <p:cNvSpPr/>
            <p:nvPr/>
          </p:nvSpPr>
          <p:spPr>
            <a:xfrm>
              <a:off x="1959075" y="2891725"/>
              <a:ext cx="47250" cy="23850"/>
            </a:xfrm>
            <a:custGeom>
              <a:rect b="b" l="l" r="r" t="t"/>
              <a:pathLst>
                <a:path extrusionOk="0" h="954" w="1890">
                  <a:moveTo>
                    <a:pt x="1889" y="0"/>
                  </a:moveTo>
                  <a:lnTo>
                    <a:pt x="1889" y="0"/>
                  </a:lnTo>
                  <a:cubicBezTo>
                    <a:pt x="1134" y="284"/>
                    <a:pt x="756" y="378"/>
                    <a:pt x="1" y="661"/>
                  </a:cubicBezTo>
                  <a:cubicBezTo>
                    <a:pt x="352" y="866"/>
                    <a:pt x="621" y="953"/>
                    <a:pt x="840" y="953"/>
                  </a:cubicBezTo>
                  <a:cubicBezTo>
                    <a:pt x="1327" y="953"/>
                    <a:pt x="1563" y="522"/>
                    <a:pt x="188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8"/>
            <p:cNvSpPr/>
            <p:nvPr/>
          </p:nvSpPr>
          <p:spPr>
            <a:xfrm>
              <a:off x="1994500" y="1767950"/>
              <a:ext cx="25975" cy="42525"/>
            </a:xfrm>
            <a:custGeom>
              <a:rect b="b" l="l" r="r" t="t"/>
              <a:pathLst>
                <a:path extrusionOk="0" h="1701" w="1039">
                  <a:moveTo>
                    <a:pt x="756" y="1"/>
                  </a:moveTo>
                  <a:lnTo>
                    <a:pt x="756" y="1"/>
                  </a:lnTo>
                  <a:cubicBezTo>
                    <a:pt x="189" y="473"/>
                    <a:pt x="0" y="1039"/>
                    <a:pt x="0" y="1700"/>
                  </a:cubicBezTo>
                  <a:cubicBezTo>
                    <a:pt x="472" y="1228"/>
                    <a:pt x="1039" y="850"/>
                    <a:pt x="75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8"/>
            <p:cNvSpPr/>
            <p:nvPr/>
          </p:nvSpPr>
          <p:spPr>
            <a:xfrm>
              <a:off x="3250475" y="1758500"/>
              <a:ext cx="44875" cy="37800"/>
            </a:xfrm>
            <a:custGeom>
              <a:rect b="b" l="l" r="r" t="t"/>
              <a:pathLst>
                <a:path extrusionOk="0" h="1512" w="1795">
                  <a:moveTo>
                    <a:pt x="0" y="1"/>
                  </a:moveTo>
                  <a:lnTo>
                    <a:pt x="0" y="1"/>
                  </a:lnTo>
                  <a:cubicBezTo>
                    <a:pt x="661" y="851"/>
                    <a:pt x="944" y="1417"/>
                    <a:pt x="1794" y="1512"/>
                  </a:cubicBezTo>
                  <a:cubicBezTo>
                    <a:pt x="1417" y="851"/>
                    <a:pt x="1039" y="379"/>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8"/>
            <p:cNvSpPr/>
            <p:nvPr/>
          </p:nvSpPr>
          <p:spPr>
            <a:xfrm>
              <a:off x="2641375" y="1797950"/>
              <a:ext cx="37775" cy="16700"/>
            </a:xfrm>
            <a:custGeom>
              <a:rect b="b" l="l" r="r" t="t"/>
              <a:pathLst>
                <a:path extrusionOk="0" h="668" w="1511">
                  <a:moveTo>
                    <a:pt x="700" y="1"/>
                  </a:moveTo>
                  <a:cubicBezTo>
                    <a:pt x="401" y="1"/>
                    <a:pt x="157" y="124"/>
                    <a:pt x="0" y="595"/>
                  </a:cubicBezTo>
                  <a:cubicBezTo>
                    <a:pt x="171" y="644"/>
                    <a:pt x="323" y="667"/>
                    <a:pt x="462" y="667"/>
                  </a:cubicBezTo>
                  <a:cubicBezTo>
                    <a:pt x="863" y="667"/>
                    <a:pt x="1161" y="473"/>
                    <a:pt x="1511" y="123"/>
                  </a:cubicBezTo>
                  <a:cubicBezTo>
                    <a:pt x="1216" y="80"/>
                    <a:pt x="940" y="1"/>
                    <a:pt x="70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8"/>
            <p:cNvSpPr/>
            <p:nvPr/>
          </p:nvSpPr>
          <p:spPr>
            <a:xfrm>
              <a:off x="2927025" y="2178450"/>
              <a:ext cx="51975" cy="24675"/>
            </a:xfrm>
            <a:custGeom>
              <a:rect b="b" l="l" r="r" t="t"/>
              <a:pathLst>
                <a:path extrusionOk="0" h="987" w="2079">
                  <a:moveTo>
                    <a:pt x="213" y="0"/>
                  </a:moveTo>
                  <a:cubicBezTo>
                    <a:pt x="145" y="0"/>
                    <a:pt x="74" y="4"/>
                    <a:pt x="1" y="12"/>
                  </a:cubicBezTo>
                  <a:cubicBezTo>
                    <a:pt x="506" y="349"/>
                    <a:pt x="936" y="986"/>
                    <a:pt x="1760" y="986"/>
                  </a:cubicBezTo>
                  <a:cubicBezTo>
                    <a:pt x="1860" y="986"/>
                    <a:pt x="1966" y="977"/>
                    <a:pt x="2078" y="956"/>
                  </a:cubicBezTo>
                  <a:cubicBezTo>
                    <a:pt x="1388" y="439"/>
                    <a:pt x="934" y="0"/>
                    <a:pt x="21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8"/>
            <p:cNvSpPr/>
            <p:nvPr/>
          </p:nvSpPr>
          <p:spPr>
            <a:xfrm>
              <a:off x="1933100" y="2054625"/>
              <a:ext cx="37800" cy="29700"/>
            </a:xfrm>
            <a:custGeom>
              <a:rect b="b" l="l" r="r" t="t"/>
              <a:pathLst>
                <a:path extrusionOk="0" h="1188" w="1512">
                  <a:moveTo>
                    <a:pt x="1" y="432"/>
                  </a:moveTo>
                  <a:lnTo>
                    <a:pt x="1" y="527"/>
                  </a:lnTo>
                  <a:lnTo>
                    <a:pt x="63" y="465"/>
                  </a:lnTo>
                  <a:lnTo>
                    <a:pt x="63" y="465"/>
                  </a:lnTo>
                  <a:cubicBezTo>
                    <a:pt x="42" y="454"/>
                    <a:pt x="22" y="443"/>
                    <a:pt x="1" y="432"/>
                  </a:cubicBezTo>
                  <a:close/>
                  <a:moveTo>
                    <a:pt x="1153" y="0"/>
                  </a:moveTo>
                  <a:cubicBezTo>
                    <a:pt x="985" y="0"/>
                    <a:pt x="727" y="162"/>
                    <a:pt x="488" y="162"/>
                  </a:cubicBezTo>
                  <a:cubicBezTo>
                    <a:pt x="451" y="162"/>
                    <a:pt x="414" y="158"/>
                    <a:pt x="379" y="149"/>
                  </a:cubicBezTo>
                  <a:lnTo>
                    <a:pt x="63" y="465"/>
                  </a:lnTo>
                  <a:lnTo>
                    <a:pt x="63" y="465"/>
                  </a:lnTo>
                  <a:cubicBezTo>
                    <a:pt x="409" y="653"/>
                    <a:pt x="667" y="920"/>
                    <a:pt x="756" y="1188"/>
                  </a:cubicBezTo>
                  <a:cubicBezTo>
                    <a:pt x="1134" y="999"/>
                    <a:pt x="1512" y="527"/>
                    <a:pt x="1323" y="149"/>
                  </a:cubicBezTo>
                  <a:cubicBezTo>
                    <a:pt x="1295" y="38"/>
                    <a:pt x="1234" y="0"/>
                    <a:pt x="115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8"/>
            <p:cNvSpPr/>
            <p:nvPr/>
          </p:nvSpPr>
          <p:spPr>
            <a:xfrm>
              <a:off x="2917575" y="2131525"/>
              <a:ext cx="47250" cy="28350"/>
            </a:xfrm>
            <a:custGeom>
              <a:rect b="b" l="l" r="r" t="t"/>
              <a:pathLst>
                <a:path extrusionOk="0" h="1134" w="1890">
                  <a:moveTo>
                    <a:pt x="1" y="0"/>
                  </a:moveTo>
                  <a:lnTo>
                    <a:pt x="1" y="0"/>
                  </a:lnTo>
                  <a:cubicBezTo>
                    <a:pt x="662" y="850"/>
                    <a:pt x="1229" y="1039"/>
                    <a:pt x="1890" y="1134"/>
                  </a:cubicBezTo>
                  <a:cubicBezTo>
                    <a:pt x="1512" y="473"/>
                    <a:pt x="945" y="284"/>
                    <a:pt x="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8"/>
            <p:cNvSpPr/>
            <p:nvPr/>
          </p:nvSpPr>
          <p:spPr>
            <a:xfrm>
              <a:off x="2025175" y="2093750"/>
              <a:ext cx="23650" cy="40150"/>
            </a:xfrm>
            <a:custGeom>
              <a:rect b="b" l="l" r="r" t="t"/>
              <a:pathLst>
                <a:path extrusionOk="0" h="1606" w="946">
                  <a:moveTo>
                    <a:pt x="851" y="0"/>
                  </a:moveTo>
                  <a:lnTo>
                    <a:pt x="851" y="0"/>
                  </a:lnTo>
                  <a:cubicBezTo>
                    <a:pt x="378" y="473"/>
                    <a:pt x="1" y="756"/>
                    <a:pt x="378" y="1606"/>
                  </a:cubicBezTo>
                  <a:cubicBezTo>
                    <a:pt x="756" y="1039"/>
                    <a:pt x="945" y="662"/>
                    <a:pt x="85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8"/>
            <p:cNvSpPr/>
            <p:nvPr/>
          </p:nvSpPr>
          <p:spPr>
            <a:xfrm>
              <a:off x="2077125" y="2469125"/>
              <a:ext cx="33075" cy="26000"/>
            </a:xfrm>
            <a:custGeom>
              <a:rect b="b" l="l" r="r" t="t"/>
              <a:pathLst>
                <a:path extrusionOk="0" h="1040" w="1323">
                  <a:moveTo>
                    <a:pt x="661" y="1"/>
                  </a:moveTo>
                  <a:cubicBezTo>
                    <a:pt x="0" y="1"/>
                    <a:pt x="284" y="662"/>
                    <a:pt x="189" y="945"/>
                  </a:cubicBezTo>
                  <a:lnTo>
                    <a:pt x="189" y="1039"/>
                  </a:lnTo>
                  <a:lnTo>
                    <a:pt x="945" y="1039"/>
                  </a:lnTo>
                  <a:cubicBezTo>
                    <a:pt x="1039" y="567"/>
                    <a:pt x="1322" y="95"/>
                    <a:pt x="66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8"/>
            <p:cNvSpPr/>
            <p:nvPr/>
          </p:nvSpPr>
          <p:spPr>
            <a:xfrm>
              <a:off x="2957725" y="1998500"/>
              <a:ext cx="23625" cy="29175"/>
            </a:xfrm>
            <a:custGeom>
              <a:rect b="b" l="l" r="r" t="t"/>
              <a:pathLst>
                <a:path extrusionOk="0" h="1167" w="945">
                  <a:moveTo>
                    <a:pt x="264" y="0"/>
                  </a:moveTo>
                  <a:cubicBezTo>
                    <a:pt x="188" y="0"/>
                    <a:pt x="101" y="11"/>
                    <a:pt x="0" y="33"/>
                  </a:cubicBezTo>
                  <a:cubicBezTo>
                    <a:pt x="0" y="600"/>
                    <a:pt x="284" y="789"/>
                    <a:pt x="945" y="1166"/>
                  </a:cubicBezTo>
                  <a:cubicBezTo>
                    <a:pt x="778" y="583"/>
                    <a:pt x="832" y="0"/>
                    <a:pt x="26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8"/>
            <p:cNvSpPr/>
            <p:nvPr/>
          </p:nvSpPr>
          <p:spPr>
            <a:xfrm>
              <a:off x="2081850" y="2834450"/>
              <a:ext cx="25975" cy="26600"/>
            </a:xfrm>
            <a:custGeom>
              <a:rect b="b" l="l" r="r" t="t"/>
              <a:pathLst>
                <a:path extrusionOk="0" h="1064" w="1039">
                  <a:moveTo>
                    <a:pt x="426" y="0"/>
                  </a:moveTo>
                  <a:cubicBezTo>
                    <a:pt x="225" y="0"/>
                    <a:pt x="111" y="169"/>
                    <a:pt x="189" y="403"/>
                  </a:cubicBezTo>
                  <a:cubicBezTo>
                    <a:pt x="283" y="686"/>
                    <a:pt x="0" y="1064"/>
                    <a:pt x="472" y="1064"/>
                  </a:cubicBezTo>
                  <a:cubicBezTo>
                    <a:pt x="661" y="1064"/>
                    <a:pt x="850" y="875"/>
                    <a:pt x="1039" y="686"/>
                  </a:cubicBezTo>
                  <a:cubicBezTo>
                    <a:pt x="850" y="403"/>
                    <a:pt x="756" y="25"/>
                    <a:pt x="567" y="25"/>
                  </a:cubicBezTo>
                  <a:cubicBezTo>
                    <a:pt x="517" y="8"/>
                    <a:pt x="469" y="0"/>
                    <a:pt x="42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8"/>
            <p:cNvSpPr/>
            <p:nvPr/>
          </p:nvSpPr>
          <p:spPr>
            <a:xfrm>
              <a:off x="2905775" y="2242575"/>
              <a:ext cx="30725" cy="21175"/>
            </a:xfrm>
            <a:custGeom>
              <a:rect b="b" l="l" r="r" t="t"/>
              <a:pathLst>
                <a:path extrusionOk="0" h="847" w="1229">
                  <a:moveTo>
                    <a:pt x="300" y="0"/>
                  </a:moveTo>
                  <a:cubicBezTo>
                    <a:pt x="180" y="0"/>
                    <a:pt x="95" y="94"/>
                    <a:pt x="95" y="375"/>
                  </a:cubicBezTo>
                  <a:cubicBezTo>
                    <a:pt x="1" y="752"/>
                    <a:pt x="567" y="847"/>
                    <a:pt x="1228" y="847"/>
                  </a:cubicBezTo>
                  <a:cubicBezTo>
                    <a:pt x="1039" y="563"/>
                    <a:pt x="945" y="375"/>
                    <a:pt x="851" y="280"/>
                  </a:cubicBezTo>
                  <a:cubicBezTo>
                    <a:pt x="688" y="172"/>
                    <a:pt x="462" y="0"/>
                    <a:pt x="30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8"/>
            <p:cNvSpPr/>
            <p:nvPr/>
          </p:nvSpPr>
          <p:spPr>
            <a:xfrm>
              <a:off x="1973250" y="2837425"/>
              <a:ext cx="35425" cy="19275"/>
            </a:xfrm>
            <a:custGeom>
              <a:rect b="b" l="l" r="r" t="t"/>
              <a:pathLst>
                <a:path extrusionOk="0" h="771" w="1417">
                  <a:moveTo>
                    <a:pt x="661" y="0"/>
                  </a:moveTo>
                  <a:cubicBezTo>
                    <a:pt x="567" y="284"/>
                    <a:pt x="0" y="472"/>
                    <a:pt x="283" y="661"/>
                  </a:cubicBezTo>
                  <a:cubicBezTo>
                    <a:pt x="415" y="727"/>
                    <a:pt x="570" y="770"/>
                    <a:pt x="723" y="770"/>
                  </a:cubicBezTo>
                  <a:cubicBezTo>
                    <a:pt x="1010" y="770"/>
                    <a:pt x="1294" y="620"/>
                    <a:pt x="1417" y="189"/>
                  </a:cubicBezTo>
                  <a:cubicBezTo>
                    <a:pt x="1228" y="95"/>
                    <a:pt x="850" y="95"/>
                    <a:pt x="66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8"/>
            <p:cNvSpPr/>
            <p:nvPr/>
          </p:nvSpPr>
          <p:spPr>
            <a:xfrm>
              <a:off x="4211325" y="1732525"/>
              <a:ext cx="35450" cy="26000"/>
            </a:xfrm>
            <a:custGeom>
              <a:rect b="b" l="l" r="r" t="t"/>
              <a:pathLst>
                <a:path extrusionOk="0" h="1040" w="1418">
                  <a:moveTo>
                    <a:pt x="1417" y="1"/>
                  </a:moveTo>
                  <a:cubicBezTo>
                    <a:pt x="756" y="95"/>
                    <a:pt x="190" y="190"/>
                    <a:pt x="1" y="1040"/>
                  </a:cubicBezTo>
                  <a:cubicBezTo>
                    <a:pt x="756" y="945"/>
                    <a:pt x="1134" y="473"/>
                    <a:pt x="141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8"/>
            <p:cNvSpPr/>
            <p:nvPr/>
          </p:nvSpPr>
          <p:spPr>
            <a:xfrm>
              <a:off x="1885900" y="1749075"/>
              <a:ext cx="23625" cy="35425"/>
            </a:xfrm>
            <a:custGeom>
              <a:rect b="b" l="l" r="r" t="t"/>
              <a:pathLst>
                <a:path extrusionOk="0" h="1417" w="945">
                  <a:moveTo>
                    <a:pt x="567" y="0"/>
                  </a:moveTo>
                  <a:cubicBezTo>
                    <a:pt x="283" y="378"/>
                    <a:pt x="0" y="661"/>
                    <a:pt x="189" y="1417"/>
                  </a:cubicBezTo>
                  <a:cubicBezTo>
                    <a:pt x="567" y="850"/>
                    <a:pt x="944" y="567"/>
                    <a:pt x="56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8"/>
            <p:cNvSpPr/>
            <p:nvPr/>
          </p:nvSpPr>
          <p:spPr>
            <a:xfrm>
              <a:off x="2098375" y="1737250"/>
              <a:ext cx="25975" cy="33075"/>
            </a:xfrm>
            <a:custGeom>
              <a:rect b="b" l="l" r="r" t="t"/>
              <a:pathLst>
                <a:path extrusionOk="0" h="1323" w="1039">
                  <a:moveTo>
                    <a:pt x="567" y="1"/>
                  </a:moveTo>
                  <a:lnTo>
                    <a:pt x="567" y="1"/>
                  </a:lnTo>
                  <a:cubicBezTo>
                    <a:pt x="0" y="379"/>
                    <a:pt x="95" y="851"/>
                    <a:pt x="95" y="1323"/>
                  </a:cubicBezTo>
                  <a:cubicBezTo>
                    <a:pt x="567" y="1040"/>
                    <a:pt x="1039" y="756"/>
                    <a:pt x="56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8"/>
            <p:cNvSpPr/>
            <p:nvPr/>
          </p:nvSpPr>
          <p:spPr>
            <a:xfrm>
              <a:off x="4246750" y="1706575"/>
              <a:ext cx="33075" cy="25975"/>
            </a:xfrm>
            <a:custGeom>
              <a:rect b="b" l="l" r="r" t="t"/>
              <a:pathLst>
                <a:path extrusionOk="0" h="1039" w="1323">
                  <a:moveTo>
                    <a:pt x="1322" y="0"/>
                  </a:moveTo>
                  <a:cubicBezTo>
                    <a:pt x="473" y="189"/>
                    <a:pt x="189" y="567"/>
                    <a:pt x="0" y="1039"/>
                  </a:cubicBezTo>
                  <a:cubicBezTo>
                    <a:pt x="567" y="1039"/>
                    <a:pt x="945" y="661"/>
                    <a:pt x="132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8"/>
            <p:cNvSpPr/>
            <p:nvPr/>
          </p:nvSpPr>
          <p:spPr>
            <a:xfrm>
              <a:off x="2044075" y="2641475"/>
              <a:ext cx="44875" cy="18900"/>
            </a:xfrm>
            <a:custGeom>
              <a:rect b="b" l="l" r="r" t="t"/>
              <a:pathLst>
                <a:path extrusionOk="0" h="756" w="1795">
                  <a:moveTo>
                    <a:pt x="378" y="0"/>
                  </a:moveTo>
                  <a:cubicBezTo>
                    <a:pt x="283" y="284"/>
                    <a:pt x="189" y="567"/>
                    <a:pt x="0" y="756"/>
                  </a:cubicBezTo>
                  <a:cubicBezTo>
                    <a:pt x="472" y="661"/>
                    <a:pt x="1039" y="661"/>
                    <a:pt x="1417" y="378"/>
                  </a:cubicBezTo>
                  <a:cubicBezTo>
                    <a:pt x="1794" y="95"/>
                    <a:pt x="1322" y="95"/>
                    <a:pt x="11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8"/>
            <p:cNvSpPr/>
            <p:nvPr/>
          </p:nvSpPr>
          <p:spPr>
            <a:xfrm>
              <a:off x="1926025" y="2681300"/>
              <a:ext cx="26000" cy="21575"/>
            </a:xfrm>
            <a:custGeom>
              <a:rect b="b" l="l" r="r" t="t"/>
              <a:pathLst>
                <a:path extrusionOk="0" h="863" w="1040">
                  <a:moveTo>
                    <a:pt x="228" y="0"/>
                  </a:moveTo>
                  <a:cubicBezTo>
                    <a:pt x="159" y="0"/>
                    <a:pt x="83" y="4"/>
                    <a:pt x="0" y="13"/>
                  </a:cubicBezTo>
                  <a:cubicBezTo>
                    <a:pt x="473" y="390"/>
                    <a:pt x="756" y="674"/>
                    <a:pt x="1039" y="863"/>
                  </a:cubicBezTo>
                  <a:cubicBezTo>
                    <a:pt x="1039" y="432"/>
                    <a:pt x="961" y="0"/>
                    <a:pt x="22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8"/>
            <p:cNvSpPr/>
            <p:nvPr/>
          </p:nvSpPr>
          <p:spPr>
            <a:xfrm>
              <a:off x="1933100" y="2802000"/>
              <a:ext cx="30725" cy="14800"/>
            </a:xfrm>
            <a:custGeom>
              <a:rect b="b" l="l" r="r" t="t"/>
              <a:pathLst>
                <a:path extrusionOk="0" h="592" w="1229">
                  <a:moveTo>
                    <a:pt x="1228" y="1"/>
                  </a:moveTo>
                  <a:cubicBezTo>
                    <a:pt x="662" y="1"/>
                    <a:pt x="190" y="1"/>
                    <a:pt x="1" y="567"/>
                  </a:cubicBezTo>
                  <a:cubicBezTo>
                    <a:pt x="79" y="583"/>
                    <a:pt x="156" y="591"/>
                    <a:pt x="229" y="591"/>
                  </a:cubicBezTo>
                  <a:cubicBezTo>
                    <a:pt x="599" y="591"/>
                    <a:pt x="914" y="394"/>
                    <a:pt x="122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8"/>
            <p:cNvSpPr/>
            <p:nvPr/>
          </p:nvSpPr>
          <p:spPr>
            <a:xfrm>
              <a:off x="2114900" y="2967275"/>
              <a:ext cx="40150" cy="16550"/>
            </a:xfrm>
            <a:custGeom>
              <a:rect b="b" l="l" r="r" t="t"/>
              <a:pathLst>
                <a:path extrusionOk="0" h="662" w="1606">
                  <a:moveTo>
                    <a:pt x="1606" y="0"/>
                  </a:moveTo>
                  <a:cubicBezTo>
                    <a:pt x="1039" y="0"/>
                    <a:pt x="472" y="0"/>
                    <a:pt x="0" y="661"/>
                  </a:cubicBezTo>
                  <a:cubicBezTo>
                    <a:pt x="756" y="661"/>
                    <a:pt x="1228" y="472"/>
                    <a:pt x="160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8"/>
            <p:cNvSpPr/>
            <p:nvPr/>
          </p:nvSpPr>
          <p:spPr>
            <a:xfrm>
              <a:off x="2072400" y="2492725"/>
              <a:ext cx="28350" cy="28375"/>
            </a:xfrm>
            <a:custGeom>
              <a:rect b="b" l="l" r="r" t="t"/>
              <a:pathLst>
                <a:path extrusionOk="0" h="1135" w="1134">
                  <a:moveTo>
                    <a:pt x="378" y="1"/>
                  </a:moveTo>
                  <a:cubicBezTo>
                    <a:pt x="284" y="379"/>
                    <a:pt x="95" y="756"/>
                    <a:pt x="0" y="1134"/>
                  </a:cubicBezTo>
                  <a:cubicBezTo>
                    <a:pt x="756" y="1134"/>
                    <a:pt x="1134" y="756"/>
                    <a:pt x="113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8"/>
            <p:cNvSpPr/>
            <p:nvPr/>
          </p:nvSpPr>
          <p:spPr>
            <a:xfrm>
              <a:off x="2891625" y="2159850"/>
              <a:ext cx="35425" cy="18925"/>
            </a:xfrm>
            <a:custGeom>
              <a:rect b="b" l="l" r="r" t="t"/>
              <a:pathLst>
                <a:path extrusionOk="0" h="757" w="1417">
                  <a:moveTo>
                    <a:pt x="0" y="1"/>
                  </a:moveTo>
                  <a:cubicBezTo>
                    <a:pt x="283" y="756"/>
                    <a:pt x="850" y="756"/>
                    <a:pt x="1417" y="756"/>
                  </a:cubicBezTo>
                  <a:cubicBezTo>
                    <a:pt x="1039" y="378"/>
                    <a:pt x="661" y="1"/>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8"/>
            <p:cNvSpPr/>
            <p:nvPr/>
          </p:nvSpPr>
          <p:spPr>
            <a:xfrm>
              <a:off x="2079475" y="1656625"/>
              <a:ext cx="20775" cy="26350"/>
            </a:xfrm>
            <a:custGeom>
              <a:rect b="b" l="l" r="r" t="t"/>
              <a:pathLst>
                <a:path extrusionOk="0" h="1054" w="831">
                  <a:moveTo>
                    <a:pt x="580" y="0"/>
                  </a:moveTo>
                  <a:cubicBezTo>
                    <a:pt x="549" y="0"/>
                    <a:pt x="514" y="5"/>
                    <a:pt x="473" y="15"/>
                  </a:cubicBezTo>
                  <a:cubicBezTo>
                    <a:pt x="95" y="110"/>
                    <a:pt x="1" y="487"/>
                    <a:pt x="284" y="1054"/>
                  </a:cubicBezTo>
                  <a:cubicBezTo>
                    <a:pt x="473" y="771"/>
                    <a:pt x="567" y="676"/>
                    <a:pt x="662" y="487"/>
                  </a:cubicBezTo>
                  <a:cubicBezTo>
                    <a:pt x="746" y="319"/>
                    <a:pt x="830" y="0"/>
                    <a:pt x="58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8"/>
            <p:cNvSpPr/>
            <p:nvPr/>
          </p:nvSpPr>
          <p:spPr>
            <a:xfrm>
              <a:off x="3323650" y="1704200"/>
              <a:ext cx="30725" cy="18925"/>
            </a:xfrm>
            <a:custGeom>
              <a:rect b="b" l="l" r="r" t="t"/>
              <a:pathLst>
                <a:path extrusionOk="0" h="757" w="1229">
                  <a:moveTo>
                    <a:pt x="850" y="1"/>
                  </a:moveTo>
                  <a:cubicBezTo>
                    <a:pt x="567" y="95"/>
                    <a:pt x="284" y="190"/>
                    <a:pt x="1" y="190"/>
                  </a:cubicBezTo>
                  <a:cubicBezTo>
                    <a:pt x="284" y="379"/>
                    <a:pt x="567" y="567"/>
                    <a:pt x="850" y="756"/>
                  </a:cubicBezTo>
                  <a:cubicBezTo>
                    <a:pt x="1228" y="567"/>
                    <a:pt x="850" y="284"/>
                    <a:pt x="85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8"/>
            <p:cNvSpPr/>
            <p:nvPr/>
          </p:nvSpPr>
          <p:spPr>
            <a:xfrm>
              <a:off x="1921300" y="1739625"/>
              <a:ext cx="21275" cy="26000"/>
            </a:xfrm>
            <a:custGeom>
              <a:rect b="b" l="l" r="r" t="t"/>
              <a:pathLst>
                <a:path extrusionOk="0" h="1040" w="851">
                  <a:moveTo>
                    <a:pt x="473" y="0"/>
                  </a:moveTo>
                  <a:cubicBezTo>
                    <a:pt x="189" y="95"/>
                    <a:pt x="1" y="472"/>
                    <a:pt x="284" y="1039"/>
                  </a:cubicBezTo>
                  <a:cubicBezTo>
                    <a:pt x="473" y="756"/>
                    <a:pt x="567" y="661"/>
                    <a:pt x="662" y="472"/>
                  </a:cubicBezTo>
                  <a:cubicBezTo>
                    <a:pt x="756" y="284"/>
                    <a:pt x="851" y="0"/>
                    <a:pt x="47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8"/>
            <p:cNvSpPr/>
            <p:nvPr/>
          </p:nvSpPr>
          <p:spPr>
            <a:xfrm>
              <a:off x="2808975" y="1740075"/>
              <a:ext cx="28375" cy="10950"/>
            </a:xfrm>
            <a:custGeom>
              <a:rect b="b" l="l" r="r" t="t"/>
              <a:pathLst>
                <a:path extrusionOk="0" h="438" w="1135">
                  <a:moveTo>
                    <a:pt x="358" y="1"/>
                  </a:moveTo>
                  <a:cubicBezTo>
                    <a:pt x="250" y="1"/>
                    <a:pt x="133" y="24"/>
                    <a:pt x="1" y="77"/>
                  </a:cubicBezTo>
                  <a:cubicBezTo>
                    <a:pt x="169" y="356"/>
                    <a:pt x="369" y="437"/>
                    <a:pt x="603" y="437"/>
                  </a:cubicBezTo>
                  <a:cubicBezTo>
                    <a:pt x="764" y="437"/>
                    <a:pt x="941" y="399"/>
                    <a:pt x="1134" y="360"/>
                  </a:cubicBezTo>
                  <a:cubicBezTo>
                    <a:pt x="862" y="156"/>
                    <a:pt x="639" y="1"/>
                    <a:pt x="35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8"/>
            <p:cNvSpPr/>
            <p:nvPr/>
          </p:nvSpPr>
          <p:spPr>
            <a:xfrm>
              <a:off x="2015725" y="1919050"/>
              <a:ext cx="21275" cy="37800"/>
            </a:xfrm>
            <a:custGeom>
              <a:rect b="b" l="l" r="r" t="t"/>
              <a:pathLst>
                <a:path extrusionOk="0" h="1512" w="851">
                  <a:moveTo>
                    <a:pt x="756" y="0"/>
                  </a:moveTo>
                  <a:lnTo>
                    <a:pt x="756" y="0"/>
                  </a:lnTo>
                  <a:cubicBezTo>
                    <a:pt x="284" y="378"/>
                    <a:pt x="95" y="850"/>
                    <a:pt x="1" y="1511"/>
                  </a:cubicBezTo>
                  <a:cubicBezTo>
                    <a:pt x="756" y="1228"/>
                    <a:pt x="851" y="661"/>
                    <a:pt x="75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8"/>
            <p:cNvSpPr/>
            <p:nvPr/>
          </p:nvSpPr>
          <p:spPr>
            <a:xfrm>
              <a:off x="1999200" y="1954450"/>
              <a:ext cx="18925" cy="33075"/>
            </a:xfrm>
            <a:custGeom>
              <a:rect b="b" l="l" r="r" t="t"/>
              <a:pathLst>
                <a:path extrusionOk="0" h="1323" w="757">
                  <a:moveTo>
                    <a:pt x="662" y="1"/>
                  </a:moveTo>
                  <a:cubicBezTo>
                    <a:pt x="379" y="379"/>
                    <a:pt x="1" y="756"/>
                    <a:pt x="190" y="1323"/>
                  </a:cubicBezTo>
                  <a:cubicBezTo>
                    <a:pt x="756" y="1040"/>
                    <a:pt x="662" y="473"/>
                    <a:pt x="66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8"/>
            <p:cNvSpPr/>
            <p:nvPr/>
          </p:nvSpPr>
          <p:spPr>
            <a:xfrm>
              <a:off x="1935475" y="2086675"/>
              <a:ext cx="25975" cy="30700"/>
            </a:xfrm>
            <a:custGeom>
              <a:rect b="b" l="l" r="r" t="t"/>
              <a:pathLst>
                <a:path extrusionOk="0" h="1228" w="1039">
                  <a:moveTo>
                    <a:pt x="661" y="0"/>
                  </a:moveTo>
                  <a:lnTo>
                    <a:pt x="661" y="0"/>
                  </a:lnTo>
                  <a:cubicBezTo>
                    <a:pt x="284" y="378"/>
                    <a:pt x="0" y="756"/>
                    <a:pt x="567" y="1228"/>
                  </a:cubicBezTo>
                  <a:cubicBezTo>
                    <a:pt x="1039" y="756"/>
                    <a:pt x="567" y="378"/>
                    <a:pt x="66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8"/>
            <p:cNvSpPr/>
            <p:nvPr/>
          </p:nvSpPr>
          <p:spPr>
            <a:xfrm>
              <a:off x="2853850" y="2214550"/>
              <a:ext cx="18900" cy="18525"/>
            </a:xfrm>
            <a:custGeom>
              <a:rect b="b" l="l" r="r" t="t"/>
              <a:pathLst>
                <a:path extrusionOk="0" h="741" w="756">
                  <a:moveTo>
                    <a:pt x="100" y="1"/>
                  </a:moveTo>
                  <a:cubicBezTo>
                    <a:pt x="0" y="1"/>
                    <a:pt x="0" y="134"/>
                    <a:pt x="0" y="268"/>
                  </a:cubicBezTo>
                  <a:cubicBezTo>
                    <a:pt x="0" y="551"/>
                    <a:pt x="189" y="740"/>
                    <a:pt x="472" y="740"/>
                  </a:cubicBezTo>
                  <a:cubicBezTo>
                    <a:pt x="567" y="740"/>
                    <a:pt x="661" y="646"/>
                    <a:pt x="756" y="551"/>
                  </a:cubicBezTo>
                  <a:cubicBezTo>
                    <a:pt x="661" y="362"/>
                    <a:pt x="472" y="173"/>
                    <a:pt x="283" y="79"/>
                  </a:cubicBezTo>
                  <a:cubicBezTo>
                    <a:pt x="200" y="24"/>
                    <a:pt x="142" y="1"/>
                    <a:pt x="10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8"/>
            <p:cNvSpPr/>
            <p:nvPr/>
          </p:nvSpPr>
          <p:spPr>
            <a:xfrm>
              <a:off x="2837325" y="2246825"/>
              <a:ext cx="23625" cy="14825"/>
            </a:xfrm>
            <a:custGeom>
              <a:rect b="b" l="l" r="r" t="t"/>
              <a:pathLst>
                <a:path extrusionOk="0" h="593" w="945">
                  <a:moveTo>
                    <a:pt x="331" y="1"/>
                  </a:moveTo>
                  <a:cubicBezTo>
                    <a:pt x="287" y="1"/>
                    <a:pt x="239" y="6"/>
                    <a:pt x="189" y="16"/>
                  </a:cubicBezTo>
                  <a:cubicBezTo>
                    <a:pt x="95" y="16"/>
                    <a:pt x="0" y="205"/>
                    <a:pt x="95" y="299"/>
                  </a:cubicBezTo>
                  <a:cubicBezTo>
                    <a:pt x="157" y="551"/>
                    <a:pt x="388" y="593"/>
                    <a:pt x="619" y="593"/>
                  </a:cubicBezTo>
                  <a:cubicBezTo>
                    <a:pt x="735" y="593"/>
                    <a:pt x="850" y="582"/>
                    <a:pt x="944" y="582"/>
                  </a:cubicBezTo>
                  <a:cubicBezTo>
                    <a:pt x="860" y="329"/>
                    <a:pt x="700" y="1"/>
                    <a:pt x="33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8"/>
            <p:cNvSpPr/>
            <p:nvPr/>
          </p:nvSpPr>
          <p:spPr>
            <a:xfrm>
              <a:off x="2155025" y="2952650"/>
              <a:ext cx="26000" cy="17000"/>
            </a:xfrm>
            <a:custGeom>
              <a:rect b="b" l="l" r="r" t="t"/>
              <a:pathLst>
                <a:path extrusionOk="0" h="680" w="1040">
                  <a:moveTo>
                    <a:pt x="678" y="0"/>
                  </a:moveTo>
                  <a:cubicBezTo>
                    <a:pt x="329" y="0"/>
                    <a:pt x="165" y="257"/>
                    <a:pt x="1" y="585"/>
                  </a:cubicBezTo>
                  <a:cubicBezTo>
                    <a:pt x="378" y="491"/>
                    <a:pt x="756" y="680"/>
                    <a:pt x="945" y="207"/>
                  </a:cubicBezTo>
                  <a:cubicBezTo>
                    <a:pt x="1039" y="207"/>
                    <a:pt x="851" y="19"/>
                    <a:pt x="851" y="19"/>
                  </a:cubicBezTo>
                  <a:cubicBezTo>
                    <a:pt x="788" y="6"/>
                    <a:pt x="731" y="0"/>
                    <a:pt x="67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8"/>
            <p:cNvSpPr/>
            <p:nvPr/>
          </p:nvSpPr>
          <p:spPr>
            <a:xfrm>
              <a:off x="2026225" y="2613150"/>
              <a:ext cx="41475" cy="18900"/>
            </a:xfrm>
            <a:custGeom>
              <a:rect b="b" l="l" r="r" t="t"/>
              <a:pathLst>
                <a:path extrusionOk="0" h="756" w="1659">
                  <a:moveTo>
                    <a:pt x="1092" y="0"/>
                  </a:moveTo>
                  <a:lnTo>
                    <a:pt x="1092" y="94"/>
                  </a:lnTo>
                  <a:cubicBezTo>
                    <a:pt x="1103" y="94"/>
                    <a:pt x="1114" y="94"/>
                    <a:pt x="1126" y="94"/>
                  </a:cubicBezTo>
                  <a:lnTo>
                    <a:pt x="1126" y="94"/>
                  </a:lnTo>
                  <a:cubicBezTo>
                    <a:pt x="1133" y="63"/>
                    <a:pt x="1123" y="32"/>
                    <a:pt x="1092" y="0"/>
                  </a:cubicBezTo>
                  <a:close/>
                  <a:moveTo>
                    <a:pt x="1126" y="94"/>
                  </a:moveTo>
                  <a:cubicBezTo>
                    <a:pt x="1073" y="345"/>
                    <a:pt x="1" y="588"/>
                    <a:pt x="1092" y="756"/>
                  </a:cubicBezTo>
                  <a:cubicBezTo>
                    <a:pt x="1375" y="661"/>
                    <a:pt x="1659" y="567"/>
                    <a:pt x="1564" y="189"/>
                  </a:cubicBezTo>
                  <a:cubicBezTo>
                    <a:pt x="1564" y="100"/>
                    <a:pt x="1313" y="95"/>
                    <a:pt x="1126" y="9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8"/>
            <p:cNvSpPr/>
            <p:nvPr/>
          </p:nvSpPr>
          <p:spPr>
            <a:xfrm>
              <a:off x="3902050" y="3727475"/>
              <a:ext cx="141675" cy="169375"/>
            </a:xfrm>
            <a:custGeom>
              <a:rect b="b" l="l" r="r" t="t"/>
              <a:pathLst>
                <a:path extrusionOk="0" h="6775" w="5667">
                  <a:moveTo>
                    <a:pt x="2267" y="0"/>
                  </a:moveTo>
                  <a:cubicBezTo>
                    <a:pt x="2078" y="283"/>
                    <a:pt x="1984" y="472"/>
                    <a:pt x="1890" y="756"/>
                  </a:cubicBezTo>
                  <a:lnTo>
                    <a:pt x="1890" y="1133"/>
                  </a:lnTo>
                  <a:cubicBezTo>
                    <a:pt x="2551" y="1133"/>
                    <a:pt x="2834" y="1417"/>
                    <a:pt x="2551" y="1889"/>
                  </a:cubicBezTo>
                  <a:cubicBezTo>
                    <a:pt x="3023" y="2739"/>
                    <a:pt x="2267" y="2550"/>
                    <a:pt x="1890" y="2644"/>
                  </a:cubicBezTo>
                  <a:cubicBezTo>
                    <a:pt x="1712" y="2822"/>
                    <a:pt x="1565" y="2890"/>
                    <a:pt x="1439" y="2890"/>
                  </a:cubicBezTo>
                  <a:cubicBezTo>
                    <a:pt x="1030" y="2890"/>
                    <a:pt x="834" y="2172"/>
                    <a:pt x="473" y="2172"/>
                  </a:cubicBezTo>
                  <a:cubicBezTo>
                    <a:pt x="284" y="2739"/>
                    <a:pt x="190" y="3211"/>
                    <a:pt x="1" y="3683"/>
                  </a:cubicBezTo>
                  <a:cubicBezTo>
                    <a:pt x="1512" y="4344"/>
                    <a:pt x="3117" y="4911"/>
                    <a:pt x="4345" y="6044"/>
                  </a:cubicBezTo>
                  <a:cubicBezTo>
                    <a:pt x="4580" y="6279"/>
                    <a:pt x="4620" y="6774"/>
                    <a:pt x="4950" y="6774"/>
                  </a:cubicBezTo>
                  <a:cubicBezTo>
                    <a:pt x="5018" y="6774"/>
                    <a:pt x="5098" y="6753"/>
                    <a:pt x="5195" y="6705"/>
                  </a:cubicBezTo>
                  <a:cubicBezTo>
                    <a:pt x="5667" y="6516"/>
                    <a:pt x="5573" y="6044"/>
                    <a:pt x="5573" y="5572"/>
                  </a:cubicBezTo>
                  <a:cubicBezTo>
                    <a:pt x="5667" y="3022"/>
                    <a:pt x="4156" y="1417"/>
                    <a:pt x="226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8"/>
            <p:cNvSpPr/>
            <p:nvPr/>
          </p:nvSpPr>
          <p:spPr>
            <a:xfrm>
              <a:off x="2369875" y="4374750"/>
              <a:ext cx="132900" cy="103500"/>
            </a:xfrm>
            <a:custGeom>
              <a:rect b="b" l="l" r="r" t="t"/>
              <a:pathLst>
                <a:path extrusionOk="0" h="4140" w="5316">
                  <a:moveTo>
                    <a:pt x="3740" y="1"/>
                  </a:moveTo>
                  <a:cubicBezTo>
                    <a:pt x="3407" y="1"/>
                    <a:pt x="2980" y="309"/>
                    <a:pt x="2644" y="309"/>
                  </a:cubicBezTo>
                  <a:cubicBezTo>
                    <a:pt x="2577" y="309"/>
                    <a:pt x="2514" y="297"/>
                    <a:pt x="2455" y="267"/>
                  </a:cubicBezTo>
                  <a:cubicBezTo>
                    <a:pt x="2272" y="176"/>
                    <a:pt x="2119" y="124"/>
                    <a:pt x="1995" y="124"/>
                  </a:cubicBezTo>
                  <a:cubicBezTo>
                    <a:pt x="1735" y="124"/>
                    <a:pt x="1606" y="353"/>
                    <a:pt x="1606" y="928"/>
                  </a:cubicBezTo>
                  <a:cubicBezTo>
                    <a:pt x="1682" y="1616"/>
                    <a:pt x="1882" y="2860"/>
                    <a:pt x="905" y="2860"/>
                  </a:cubicBezTo>
                  <a:cubicBezTo>
                    <a:pt x="675" y="2860"/>
                    <a:pt x="379" y="2791"/>
                    <a:pt x="0" y="2628"/>
                  </a:cubicBezTo>
                  <a:lnTo>
                    <a:pt x="0" y="2628"/>
                  </a:lnTo>
                  <a:cubicBezTo>
                    <a:pt x="138" y="3247"/>
                    <a:pt x="175" y="3865"/>
                    <a:pt x="694" y="3865"/>
                  </a:cubicBezTo>
                  <a:cubicBezTo>
                    <a:pt x="889" y="3865"/>
                    <a:pt x="1151" y="3778"/>
                    <a:pt x="1511" y="3573"/>
                  </a:cubicBezTo>
                  <a:cubicBezTo>
                    <a:pt x="1936" y="3337"/>
                    <a:pt x="2503" y="3077"/>
                    <a:pt x="3046" y="3077"/>
                  </a:cubicBezTo>
                  <a:cubicBezTo>
                    <a:pt x="3589" y="3077"/>
                    <a:pt x="4108" y="3337"/>
                    <a:pt x="4439" y="4139"/>
                  </a:cubicBezTo>
                  <a:cubicBezTo>
                    <a:pt x="4722" y="4045"/>
                    <a:pt x="4911" y="3856"/>
                    <a:pt x="5194" y="3762"/>
                  </a:cubicBezTo>
                  <a:cubicBezTo>
                    <a:pt x="5315" y="2672"/>
                    <a:pt x="5009" y="2164"/>
                    <a:pt x="4152" y="2164"/>
                  </a:cubicBezTo>
                  <a:cubicBezTo>
                    <a:pt x="3672" y="2164"/>
                    <a:pt x="3019" y="2323"/>
                    <a:pt x="2172" y="2628"/>
                  </a:cubicBezTo>
                  <a:cubicBezTo>
                    <a:pt x="2494" y="2065"/>
                    <a:pt x="2542" y="1434"/>
                    <a:pt x="3190" y="1434"/>
                  </a:cubicBezTo>
                  <a:cubicBezTo>
                    <a:pt x="3303" y="1434"/>
                    <a:pt x="3434" y="1453"/>
                    <a:pt x="3589" y="1495"/>
                  </a:cubicBezTo>
                  <a:cubicBezTo>
                    <a:pt x="3711" y="1548"/>
                    <a:pt x="3815" y="1571"/>
                    <a:pt x="3901" y="1571"/>
                  </a:cubicBezTo>
                  <a:cubicBezTo>
                    <a:pt x="4278" y="1571"/>
                    <a:pt x="4327" y="1124"/>
                    <a:pt x="4250" y="740"/>
                  </a:cubicBezTo>
                  <a:cubicBezTo>
                    <a:pt x="4178" y="166"/>
                    <a:pt x="3984" y="1"/>
                    <a:pt x="3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8"/>
            <p:cNvSpPr/>
            <p:nvPr/>
          </p:nvSpPr>
          <p:spPr>
            <a:xfrm>
              <a:off x="2539850" y="4473125"/>
              <a:ext cx="96825" cy="66500"/>
            </a:xfrm>
            <a:custGeom>
              <a:rect b="b" l="l" r="r" t="t"/>
              <a:pathLst>
                <a:path extrusionOk="0" h="2660" w="3873">
                  <a:moveTo>
                    <a:pt x="2747" y="1"/>
                  </a:moveTo>
                  <a:cubicBezTo>
                    <a:pt x="2709" y="1"/>
                    <a:pt x="2674" y="6"/>
                    <a:pt x="2645" y="15"/>
                  </a:cubicBezTo>
                  <a:cubicBezTo>
                    <a:pt x="1795" y="299"/>
                    <a:pt x="661" y="110"/>
                    <a:pt x="0" y="1243"/>
                  </a:cubicBezTo>
                  <a:cubicBezTo>
                    <a:pt x="1134" y="1054"/>
                    <a:pt x="2078" y="865"/>
                    <a:pt x="3022" y="771"/>
                  </a:cubicBezTo>
                  <a:lnTo>
                    <a:pt x="3022" y="771"/>
                  </a:lnTo>
                  <a:cubicBezTo>
                    <a:pt x="2833" y="1337"/>
                    <a:pt x="2739" y="1810"/>
                    <a:pt x="2645" y="2187"/>
                  </a:cubicBezTo>
                  <a:cubicBezTo>
                    <a:pt x="2550" y="2376"/>
                    <a:pt x="2739" y="2660"/>
                    <a:pt x="2739" y="2660"/>
                  </a:cubicBezTo>
                  <a:cubicBezTo>
                    <a:pt x="3022" y="2660"/>
                    <a:pt x="3400" y="2660"/>
                    <a:pt x="3400" y="2471"/>
                  </a:cubicBezTo>
                  <a:cubicBezTo>
                    <a:pt x="3589" y="1904"/>
                    <a:pt x="3872" y="1337"/>
                    <a:pt x="3778" y="771"/>
                  </a:cubicBezTo>
                  <a:cubicBezTo>
                    <a:pt x="3693" y="348"/>
                    <a:pt x="3078" y="1"/>
                    <a:pt x="274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8"/>
            <p:cNvSpPr/>
            <p:nvPr/>
          </p:nvSpPr>
          <p:spPr>
            <a:xfrm>
              <a:off x="2783025" y="2853000"/>
              <a:ext cx="40150" cy="119025"/>
            </a:xfrm>
            <a:custGeom>
              <a:rect b="b" l="l" r="r" t="t"/>
              <a:pathLst>
                <a:path extrusionOk="0" h="4761" w="1606">
                  <a:moveTo>
                    <a:pt x="798" y="1"/>
                  </a:moveTo>
                  <a:cubicBezTo>
                    <a:pt x="354" y="1"/>
                    <a:pt x="283" y="468"/>
                    <a:pt x="283" y="794"/>
                  </a:cubicBezTo>
                  <a:cubicBezTo>
                    <a:pt x="95" y="2116"/>
                    <a:pt x="95" y="3438"/>
                    <a:pt x="0" y="4666"/>
                  </a:cubicBezTo>
                  <a:lnTo>
                    <a:pt x="0" y="4760"/>
                  </a:lnTo>
                  <a:lnTo>
                    <a:pt x="378" y="4760"/>
                  </a:lnTo>
                  <a:lnTo>
                    <a:pt x="1322" y="983"/>
                  </a:lnTo>
                  <a:cubicBezTo>
                    <a:pt x="1417" y="605"/>
                    <a:pt x="1605" y="227"/>
                    <a:pt x="1039" y="38"/>
                  </a:cubicBezTo>
                  <a:cubicBezTo>
                    <a:pt x="949" y="13"/>
                    <a:pt x="869" y="1"/>
                    <a:pt x="79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8"/>
            <p:cNvSpPr/>
            <p:nvPr/>
          </p:nvSpPr>
          <p:spPr>
            <a:xfrm>
              <a:off x="2660250" y="4592025"/>
              <a:ext cx="129675" cy="43800"/>
            </a:xfrm>
            <a:custGeom>
              <a:rect b="b" l="l" r="r" t="t"/>
              <a:pathLst>
                <a:path extrusionOk="0" h="1752" w="5187">
                  <a:moveTo>
                    <a:pt x="4589" y="1"/>
                  </a:moveTo>
                  <a:cubicBezTo>
                    <a:pt x="4457" y="1"/>
                    <a:pt x="4284" y="24"/>
                    <a:pt x="4061" y="76"/>
                  </a:cubicBezTo>
                  <a:cubicBezTo>
                    <a:pt x="2739" y="453"/>
                    <a:pt x="1511" y="831"/>
                    <a:pt x="1" y="1303"/>
                  </a:cubicBezTo>
                  <a:cubicBezTo>
                    <a:pt x="378" y="1634"/>
                    <a:pt x="709" y="1752"/>
                    <a:pt x="1028" y="1752"/>
                  </a:cubicBezTo>
                  <a:cubicBezTo>
                    <a:pt x="1346" y="1752"/>
                    <a:pt x="1653" y="1634"/>
                    <a:pt x="1984" y="1492"/>
                  </a:cubicBezTo>
                  <a:cubicBezTo>
                    <a:pt x="2626" y="1207"/>
                    <a:pt x="3269" y="921"/>
                    <a:pt x="3993" y="921"/>
                  </a:cubicBezTo>
                  <a:cubicBezTo>
                    <a:pt x="4226" y="921"/>
                    <a:pt x="4469" y="951"/>
                    <a:pt x="4722" y="1020"/>
                  </a:cubicBezTo>
                  <a:cubicBezTo>
                    <a:pt x="4954" y="479"/>
                    <a:pt x="5186" y="1"/>
                    <a:pt x="458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8"/>
            <p:cNvSpPr/>
            <p:nvPr/>
          </p:nvSpPr>
          <p:spPr>
            <a:xfrm>
              <a:off x="2653575" y="2809100"/>
              <a:ext cx="68075" cy="94450"/>
            </a:xfrm>
            <a:custGeom>
              <a:rect b="b" l="l" r="r" t="t"/>
              <a:pathLst>
                <a:path extrusionOk="0" h="3778" w="2723">
                  <a:moveTo>
                    <a:pt x="2723" y="0"/>
                  </a:moveTo>
                  <a:cubicBezTo>
                    <a:pt x="761" y="0"/>
                    <a:pt x="1" y="1109"/>
                    <a:pt x="442" y="3692"/>
                  </a:cubicBezTo>
                  <a:lnTo>
                    <a:pt x="442" y="3692"/>
                  </a:lnTo>
                  <a:cubicBezTo>
                    <a:pt x="138" y="1781"/>
                    <a:pt x="2164" y="1303"/>
                    <a:pt x="2723" y="0"/>
                  </a:cubicBezTo>
                  <a:close/>
                  <a:moveTo>
                    <a:pt x="442" y="3692"/>
                  </a:moveTo>
                  <a:cubicBezTo>
                    <a:pt x="446" y="3721"/>
                    <a:pt x="451" y="3749"/>
                    <a:pt x="456" y="3777"/>
                  </a:cubicBezTo>
                  <a:cubicBezTo>
                    <a:pt x="451" y="3749"/>
                    <a:pt x="446" y="3721"/>
                    <a:pt x="442" y="3692"/>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8"/>
            <p:cNvSpPr/>
            <p:nvPr/>
          </p:nvSpPr>
          <p:spPr>
            <a:xfrm>
              <a:off x="2747600" y="4613075"/>
              <a:ext cx="89750" cy="42225"/>
            </a:xfrm>
            <a:custGeom>
              <a:rect b="b" l="l" r="r" t="t"/>
              <a:pathLst>
                <a:path extrusionOk="0" h="1689" w="3590">
                  <a:moveTo>
                    <a:pt x="2928" y="0"/>
                  </a:moveTo>
                  <a:cubicBezTo>
                    <a:pt x="2515" y="0"/>
                    <a:pt x="2090" y="380"/>
                    <a:pt x="1682" y="380"/>
                  </a:cubicBezTo>
                  <a:cubicBezTo>
                    <a:pt x="1528" y="380"/>
                    <a:pt x="1376" y="326"/>
                    <a:pt x="1228" y="178"/>
                  </a:cubicBezTo>
                  <a:cubicBezTo>
                    <a:pt x="851" y="650"/>
                    <a:pt x="473" y="1122"/>
                    <a:pt x="1" y="1689"/>
                  </a:cubicBezTo>
                  <a:cubicBezTo>
                    <a:pt x="1417" y="1594"/>
                    <a:pt x="2456" y="933"/>
                    <a:pt x="3589" y="461"/>
                  </a:cubicBezTo>
                  <a:cubicBezTo>
                    <a:pt x="3375" y="113"/>
                    <a:pt x="3153" y="0"/>
                    <a:pt x="292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8"/>
            <p:cNvSpPr/>
            <p:nvPr/>
          </p:nvSpPr>
          <p:spPr>
            <a:xfrm>
              <a:off x="3614025" y="4154775"/>
              <a:ext cx="56700" cy="52225"/>
            </a:xfrm>
            <a:custGeom>
              <a:rect b="b" l="l" r="r" t="t"/>
              <a:pathLst>
                <a:path extrusionOk="0" h="2089" w="2268">
                  <a:moveTo>
                    <a:pt x="1134" y="1"/>
                  </a:moveTo>
                  <a:cubicBezTo>
                    <a:pt x="756" y="473"/>
                    <a:pt x="379" y="945"/>
                    <a:pt x="1" y="1417"/>
                  </a:cubicBezTo>
                  <a:cubicBezTo>
                    <a:pt x="158" y="1921"/>
                    <a:pt x="316" y="2089"/>
                    <a:pt x="477" y="2089"/>
                  </a:cubicBezTo>
                  <a:cubicBezTo>
                    <a:pt x="798" y="2089"/>
                    <a:pt x="1134" y="1417"/>
                    <a:pt x="1512" y="1417"/>
                  </a:cubicBezTo>
                  <a:cubicBezTo>
                    <a:pt x="1701" y="945"/>
                    <a:pt x="1984" y="473"/>
                    <a:pt x="226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8"/>
            <p:cNvSpPr/>
            <p:nvPr/>
          </p:nvSpPr>
          <p:spPr>
            <a:xfrm>
              <a:off x="2631925" y="4542350"/>
              <a:ext cx="77925" cy="30325"/>
            </a:xfrm>
            <a:custGeom>
              <a:rect b="b" l="l" r="r" t="t"/>
              <a:pathLst>
                <a:path extrusionOk="0" h="1213" w="3117">
                  <a:moveTo>
                    <a:pt x="2153" y="0"/>
                  </a:moveTo>
                  <a:cubicBezTo>
                    <a:pt x="1128" y="0"/>
                    <a:pt x="593" y="694"/>
                    <a:pt x="0" y="1213"/>
                  </a:cubicBezTo>
                  <a:cubicBezTo>
                    <a:pt x="850" y="929"/>
                    <a:pt x="1795" y="552"/>
                    <a:pt x="3117" y="174"/>
                  </a:cubicBezTo>
                  <a:cubicBezTo>
                    <a:pt x="2751" y="52"/>
                    <a:pt x="2434" y="0"/>
                    <a:pt x="215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8"/>
            <p:cNvSpPr/>
            <p:nvPr/>
          </p:nvSpPr>
          <p:spPr>
            <a:xfrm>
              <a:off x="2327375" y="4397075"/>
              <a:ext cx="56675" cy="45750"/>
            </a:xfrm>
            <a:custGeom>
              <a:rect b="b" l="l" r="r" t="t"/>
              <a:pathLst>
                <a:path extrusionOk="0" h="1830" w="2267">
                  <a:moveTo>
                    <a:pt x="1188" y="0"/>
                  </a:moveTo>
                  <a:cubicBezTo>
                    <a:pt x="838" y="0"/>
                    <a:pt x="449" y="106"/>
                    <a:pt x="378" y="319"/>
                  </a:cubicBezTo>
                  <a:cubicBezTo>
                    <a:pt x="0" y="885"/>
                    <a:pt x="661" y="980"/>
                    <a:pt x="1039" y="1169"/>
                  </a:cubicBezTo>
                  <a:cubicBezTo>
                    <a:pt x="1322" y="1263"/>
                    <a:pt x="1511" y="1546"/>
                    <a:pt x="1700" y="1735"/>
                  </a:cubicBezTo>
                  <a:lnTo>
                    <a:pt x="1700" y="1830"/>
                  </a:lnTo>
                  <a:cubicBezTo>
                    <a:pt x="1700" y="1546"/>
                    <a:pt x="1795" y="1263"/>
                    <a:pt x="1700" y="1074"/>
                  </a:cubicBezTo>
                  <a:cubicBezTo>
                    <a:pt x="1606" y="697"/>
                    <a:pt x="2267" y="130"/>
                    <a:pt x="1511" y="35"/>
                  </a:cubicBezTo>
                  <a:cubicBezTo>
                    <a:pt x="1417" y="12"/>
                    <a:pt x="1305" y="0"/>
                    <a:pt x="118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8"/>
            <p:cNvSpPr/>
            <p:nvPr/>
          </p:nvSpPr>
          <p:spPr>
            <a:xfrm>
              <a:off x="2506800" y="4513475"/>
              <a:ext cx="75575" cy="29550"/>
            </a:xfrm>
            <a:custGeom>
              <a:rect b="b" l="l" r="r" t="t"/>
              <a:pathLst>
                <a:path extrusionOk="0" h="1182" w="3023">
                  <a:moveTo>
                    <a:pt x="2854" y="1"/>
                  </a:moveTo>
                  <a:cubicBezTo>
                    <a:pt x="1642" y="1"/>
                    <a:pt x="994" y="959"/>
                    <a:pt x="0" y="1140"/>
                  </a:cubicBezTo>
                  <a:cubicBezTo>
                    <a:pt x="167" y="1168"/>
                    <a:pt x="331" y="1181"/>
                    <a:pt x="490" y="1181"/>
                  </a:cubicBezTo>
                  <a:cubicBezTo>
                    <a:pt x="1412" y="1181"/>
                    <a:pt x="2217" y="731"/>
                    <a:pt x="3022" y="7"/>
                  </a:cubicBezTo>
                  <a:cubicBezTo>
                    <a:pt x="2965" y="3"/>
                    <a:pt x="2909" y="1"/>
                    <a:pt x="285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8"/>
            <p:cNvSpPr/>
            <p:nvPr/>
          </p:nvSpPr>
          <p:spPr>
            <a:xfrm>
              <a:off x="2497350" y="2650900"/>
              <a:ext cx="37800" cy="68500"/>
            </a:xfrm>
            <a:custGeom>
              <a:rect b="b" l="l" r="r" t="t"/>
              <a:pathLst>
                <a:path extrusionOk="0" h="2740" w="1512">
                  <a:moveTo>
                    <a:pt x="1512" y="1"/>
                  </a:moveTo>
                  <a:cubicBezTo>
                    <a:pt x="662" y="662"/>
                    <a:pt x="1" y="1512"/>
                    <a:pt x="473" y="2740"/>
                  </a:cubicBezTo>
                  <a:lnTo>
                    <a:pt x="1512"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8"/>
            <p:cNvSpPr/>
            <p:nvPr/>
          </p:nvSpPr>
          <p:spPr>
            <a:xfrm>
              <a:off x="4131075" y="3984800"/>
              <a:ext cx="59025" cy="33300"/>
            </a:xfrm>
            <a:custGeom>
              <a:rect b="b" l="l" r="r" t="t"/>
              <a:pathLst>
                <a:path extrusionOk="0" h="1332" w="2361">
                  <a:moveTo>
                    <a:pt x="2361" y="0"/>
                  </a:moveTo>
                  <a:lnTo>
                    <a:pt x="2361" y="0"/>
                  </a:lnTo>
                  <a:cubicBezTo>
                    <a:pt x="1511" y="473"/>
                    <a:pt x="944" y="756"/>
                    <a:pt x="0" y="1228"/>
                  </a:cubicBezTo>
                  <a:cubicBezTo>
                    <a:pt x="420" y="1284"/>
                    <a:pt x="790" y="1332"/>
                    <a:pt x="1106" y="1332"/>
                  </a:cubicBezTo>
                  <a:cubicBezTo>
                    <a:pt x="1854" y="1332"/>
                    <a:pt x="2294" y="1063"/>
                    <a:pt x="236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8"/>
            <p:cNvSpPr/>
            <p:nvPr/>
          </p:nvSpPr>
          <p:spPr>
            <a:xfrm>
              <a:off x="4266825" y="3727475"/>
              <a:ext cx="81450" cy="22575"/>
            </a:xfrm>
            <a:custGeom>
              <a:rect b="b" l="l" r="r" t="t"/>
              <a:pathLst>
                <a:path extrusionOk="0" h="903" w="3258">
                  <a:moveTo>
                    <a:pt x="236" y="0"/>
                  </a:moveTo>
                  <a:cubicBezTo>
                    <a:pt x="236" y="258"/>
                    <a:pt x="1" y="673"/>
                    <a:pt x="317" y="673"/>
                  </a:cubicBezTo>
                  <a:cubicBezTo>
                    <a:pt x="347" y="673"/>
                    <a:pt x="383" y="669"/>
                    <a:pt x="425" y="661"/>
                  </a:cubicBezTo>
                  <a:cubicBezTo>
                    <a:pt x="1032" y="661"/>
                    <a:pt x="1591" y="902"/>
                    <a:pt x="2171" y="902"/>
                  </a:cubicBezTo>
                  <a:cubicBezTo>
                    <a:pt x="2402" y="902"/>
                    <a:pt x="2637" y="863"/>
                    <a:pt x="2880" y="756"/>
                  </a:cubicBezTo>
                  <a:lnTo>
                    <a:pt x="3258" y="472"/>
                  </a:lnTo>
                  <a:cubicBezTo>
                    <a:pt x="3258" y="472"/>
                    <a:pt x="3164" y="378"/>
                    <a:pt x="3164" y="378"/>
                  </a:cubicBezTo>
                  <a:cubicBezTo>
                    <a:pt x="2219" y="283"/>
                    <a:pt x="1275" y="95"/>
                    <a:pt x="23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8"/>
            <p:cNvSpPr/>
            <p:nvPr/>
          </p:nvSpPr>
          <p:spPr>
            <a:xfrm>
              <a:off x="3321300" y="3949375"/>
              <a:ext cx="66125" cy="26000"/>
            </a:xfrm>
            <a:custGeom>
              <a:rect b="b" l="l" r="r" t="t"/>
              <a:pathLst>
                <a:path extrusionOk="0" h="1040" w="2645">
                  <a:moveTo>
                    <a:pt x="567" y="1"/>
                  </a:moveTo>
                  <a:cubicBezTo>
                    <a:pt x="0" y="379"/>
                    <a:pt x="378" y="1040"/>
                    <a:pt x="567" y="1040"/>
                  </a:cubicBezTo>
                  <a:cubicBezTo>
                    <a:pt x="1322" y="1040"/>
                    <a:pt x="1983" y="851"/>
                    <a:pt x="2644" y="662"/>
                  </a:cubicBezTo>
                  <a:lnTo>
                    <a:pt x="2455" y="1"/>
                  </a:lnTo>
                  <a:cubicBezTo>
                    <a:pt x="2065" y="168"/>
                    <a:pt x="1708" y="368"/>
                    <a:pt x="1345" y="368"/>
                  </a:cubicBezTo>
                  <a:cubicBezTo>
                    <a:pt x="1093" y="368"/>
                    <a:pt x="838" y="272"/>
                    <a:pt x="56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8"/>
            <p:cNvSpPr/>
            <p:nvPr/>
          </p:nvSpPr>
          <p:spPr>
            <a:xfrm>
              <a:off x="3207975" y="3732175"/>
              <a:ext cx="73200" cy="11575"/>
            </a:xfrm>
            <a:custGeom>
              <a:rect b="b" l="l" r="r" t="t"/>
              <a:pathLst>
                <a:path extrusionOk="0" h="463" w="2928">
                  <a:moveTo>
                    <a:pt x="2928" y="1"/>
                  </a:moveTo>
                  <a:cubicBezTo>
                    <a:pt x="1889" y="95"/>
                    <a:pt x="945" y="190"/>
                    <a:pt x="0" y="190"/>
                  </a:cubicBezTo>
                  <a:cubicBezTo>
                    <a:pt x="553" y="245"/>
                    <a:pt x="1138" y="462"/>
                    <a:pt x="1718" y="462"/>
                  </a:cubicBezTo>
                  <a:cubicBezTo>
                    <a:pt x="2128" y="462"/>
                    <a:pt x="2536" y="353"/>
                    <a:pt x="292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8"/>
            <p:cNvSpPr/>
            <p:nvPr/>
          </p:nvSpPr>
          <p:spPr>
            <a:xfrm>
              <a:off x="4166475" y="3954100"/>
              <a:ext cx="61400" cy="18625"/>
            </a:xfrm>
            <a:custGeom>
              <a:rect b="b" l="l" r="r" t="t"/>
              <a:pathLst>
                <a:path extrusionOk="0" h="745" w="2456">
                  <a:moveTo>
                    <a:pt x="2456" y="1"/>
                  </a:moveTo>
                  <a:lnTo>
                    <a:pt x="2456" y="1"/>
                  </a:lnTo>
                  <a:cubicBezTo>
                    <a:pt x="1512" y="284"/>
                    <a:pt x="662" y="1"/>
                    <a:pt x="1" y="567"/>
                  </a:cubicBezTo>
                  <a:cubicBezTo>
                    <a:pt x="103" y="516"/>
                    <a:pt x="209" y="496"/>
                    <a:pt x="317" y="496"/>
                  </a:cubicBezTo>
                  <a:cubicBezTo>
                    <a:pt x="700" y="496"/>
                    <a:pt x="1115" y="745"/>
                    <a:pt x="1519" y="745"/>
                  </a:cubicBezTo>
                  <a:cubicBezTo>
                    <a:pt x="1845" y="745"/>
                    <a:pt x="2165" y="583"/>
                    <a:pt x="245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8"/>
            <p:cNvSpPr/>
            <p:nvPr/>
          </p:nvSpPr>
          <p:spPr>
            <a:xfrm>
              <a:off x="3243375" y="3489025"/>
              <a:ext cx="28350" cy="40800"/>
            </a:xfrm>
            <a:custGeom>
              <a:rect b="b" l="l" r="r" t="t"/>
              <a:pathLst>
                <a:path extrusionOk="0" h="1632" w="1134">
                  <a:moveTo>
                    <a:pt x="1040" y="0"/>
                  </a:moveTo>
                  <a:lnTo>
                    <a:pt x="1040" y="0"/>
                  </a:lnTo>
                  <a:cubicBezTo>
                    <a:pt x="756" y="567"/>
                    <a:pt x="1" y="756"/>
                    <a:pt x="1" y="1417"/>
                  </a:cubicBezTo>
                  <a:cubicBezTo>
                    <a:pt x="1" y="1493"/>
                    <a:pt x="186" y="1631"/>
                    <a:pt x="357" y="1631"/>
                  </a:cubicBezTo>
                  <a:cubicBezTo>
                    <a:pt x="397" y="1631"/>
                    <a:pt x="437" y="1624"/>
                    <a:pt x="473" y="1606"/>
                  </a:cubicBezTo>
                  <a:cubicBezTo>
                    <a:pt x="1134" y="1322"/>
                    <a:pt x="1134" y="661"/>
                    <a:pt x="104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8"/>
            <p:cNvSpPr/>
            <p:nvPr/>
          </p:nvSpPr>
          <p:spPr>
            <a:xfrm>
              <a:off x="3892625" y="3740925"/>
              <a:ext cx="56675" cy="14900"/>
            </a:xfrm>
            <a:custGeom>
              <a:rect b="b" l="l" r="r" t="t"/>
              <a:pathLst>
                <a:path extrusionOk="0" h="596" w="2267">
                  <a:moveTo>
                    <a:pt x="1469" y="1"/>
                  </a:moveTo>
                  <a:cubicBezTo>
                    <a:pt x="936" y="1"/>
                    <a:pt x="447" y="276"/>
                    <a:pt x="0" y="595"/>
                  </a:cubicBezTo>
                  <a:lnTo>
                    <a:pt x="2267" y="595"/>
                  </a:lnTo>
                  <a:lnTo>
                    <a:pt x="2267" y="218"/>
                  </a:lnTo>
                  <a:cubicBezTo>
                    <a:pt x="1991" y="64"/>
                    <a:pt x="1725" y="1"/>
                    <a:pt x="146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8"/>
            <p:cNvSpPr/>
            <p:nvPr/>
          </p:nvSpPr>
          <p:spPr>
            <a:xfrm>
              <a:off x="2469025" y="2594250"/>
              <a:ext cx="26000" cy="66125"/>
            </a:xfrm>
            <a:custGeom>
              <a:rect b="b" l="l" r="r" t="t"/>
              <a:pathLst>
                <a:path extrusionOk="0" h="2645" w="1040">
                  <a:moveTo>
                    <a:pt x="756" y="1"/>
                  </a:moveTo>
                  <a:cubicBezTo>
                    <a:pt x="567" y="662"/>
                    <a:pt x="378" y="1417"/>
                    <a:pt x="0" y="2645"/>
                  </a:cubicBezTo>
                  <a:cubicBezTo>
                    <a:pt x="1039" y="1700"/>
                    <a:pt x="756" y="756"/>
                    <a:pt x="75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8"/>
            <p:cNvSpPr/>
            <p:nvPr/>
          </p:nvSpPr>
          <p:spPr>
            <a:xfrm>
              <a:off x="3186725" y="3637750"/>
              <a:ext cx="73200" cy="4750"/>
            </a:xfrm>
            <a:custGeom>
              <a:rect b="b" l="l" r="r" t="t"/>
              <a:pathLst>
                <a:path extrusionOk="0" h="190" w="2928">
                  <a:moveTo>
                    <a:pt x="0" y="1"/>
                  </a:moveTo>
                  <a:lnTo>
                    <a:pt x="0" y="189"/>
                  </a:lnTo>
                  <a:lnTo>
                    <a:pt x="2928" y="189"/>
                  </a:lnTo>
                  <a:lnTo>
                    <a:pt x="2928"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8"/>
            <p:cNvSpPr/>
            <p:nvPr/>
          </p:nvSpPr>
          <p:spPr>
            <a:xfrm>
              <a:off x="4216050" y="3876075"/>
              <a:ext cx="54325" cy="14325"/>
            </a:xfrm>
            <a:custGeom>
              <a:rect b="b" l="l" r="r" t="t"/>
              <a:pathLst>
                <a:path extrusionOk="0" h="573" w="2173">
                  <a:moveTo>
                    <a:pt x="1108" y="0"/>
                  </a:moveTo>
                  <a:cubicBezTo>
                    <a:pt x="684" y="0"/>
                    <a:pt x="327" y="83"/>
                    <a:pt x="1" y="572"/>
                  </a:cubicBezTo>
                  <a:cubicBezTo>
                    <a:pt x="153" y="420"/>
                    <a:pt x="326" y="377"/>
                    <a:pt x="512" y="377"/>
                  </a:cubicBezTo>
                  <a:cubicBezTo>
                    <a:pt x="755" y="377"/>
                    <a:pt x="1020" y="450"/>
                    <a:pt x="1292" y="450"/>
                  </a:cubicBezTo>
                  <a:cubicBezTo>
                    <a:pt x="1585" y="450"/>
                    <a:pt x="1886" y="364"/>
                    <a:pt x="2173" y="5"/>
                  </a:cubicBezTo>
                  <a:lnTo>
                    <a:pt x="2173" y="5"/>
                  </a:lnTo>
                  <a:cubicBezTo>
                    <a:pt x="2049" y="18"/>
                    <a:pt x="1931" y="22"/>
                    <a:pt x="1816" y="22"/>
                  </a:cubicBezTo>
                  <a:cubicBezTo>
                    <a:pt x="1559" y="22"/>
                    <a:pt x="1325" y="0"/>
                    <a:pt x="110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8"/>
            <p:cNvSpPr/>
            <p:nvPr/>
          </p:nvSpPr>
          <p:spPr>
            <a:xfrm>
              <a:off x="2438325" y="4303525"/>
              <a:ext cx="63775" cy="25975"/>
            </a:xfrm>
            <a:custGeom>
              <a:rect b="b" l="l" r="r" t="t"/>
              <a:pathLst>
                <a:path extrusionOk="0" h="1039" w="2551">
                  <a:moveTo>
                    <a:pt x="2550" y="0"/>
                  </a:moveTo>
                  <a:lnTo>
                    <a:pt x="2550" y="0"/>
                  </a:lnTo>
                  <a:cubicBezTo>
                    <a:pt x="1417" y="378"/>
                    <a:pt x="851" y="661"/>
                    <a:pt x="1" y="944"/>
                  </a:cubicBezTo>
                  <a:cubicBezTo>
                    <a:pt x="302" y="999"/>
                    <a:pt x="571" y="1038"/>
                    <a:pt x="823" y="1038"/>
                  </a:cubicBezTo>
                  <a:cubicBezTo>
                    <a:pt x="1439" y="1038"/>
                    <a:pt x="1947" y="805"/>
                    <a:pt x="255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8"/>
            <p:cNvSpPr/>
            <p:nvPr/>
          </p:nvSpPr>
          <p:spPr>
            <a:xfrm>
              <a:off x="2561100" y="2681600"/>
              <a:ext cx="28350" cy="44875"/>
            </a:xfrm>
            <a:custGeom>
              <a:rect b="b" l="l" r="r" t="t"/>
              <a:pathLst>
                <a:path extrusionOk="0" h="1795" w="1134">
                  <a:moveTo>
                    <a:pt x="284" y="1"/>
                  </a:moveTo>
                  <a:cubicBezTo>
                    <a:pt x="95" y="756"/>
                    <a:pt x="0" y="1228"/>
                    <a:pt x="378" y="1795"/>
                  </a:cubicBezTo>
                  <a:cubicBezTo>
                    <a:pt x="756" y="1228"/>
                    <a:pt x="1134" y="756"/>
                    <a:pt x="28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8"/>
            <p:cNvSpPr/>
            <p:nvPr/>
          </p:nvSpPr>
          <p:spPr>
            <a:xfrm>
              <a:off x="2197525" y="4322300"/>
              <a:ext cx="54325" cy="15800"/>
            </a:xfrm>
            <a:custGeom>
              <a:rect b="b" l="l" r="r" t="t"/>
              <a:pathLst>
                <a:path extrusionOk="0" h="632" w="2173">
                  <a:moveTo>
                    <a:pt x="1594" y="0"/>
                  </a:moveTo>
                  <a:cubicBezTo>
                    <a:pt x="1035" y="0"/>
                    <a:pt x="572" y="286"/>
                    <a:pt x="0" y="571"/>
                  </a:cubicBezTo>
                  <a:cubicBezTo>
                    <a:pt x="207" y="613"/>
                    <a:pt x="396" y="631"/>
                    <a:pt x="572" y="631"/>
                  </a:cubicBezTo>
                  <a:cubicBezTo>
                    <a:pt x="1198" y="631"/>
                    <a:pt x="1656" y="394"/>
                    <a:pt x="2172" y="99"/>
                  </a:cubicBezTo>
                  <a:cubicBezTo>
                    <a:pt x="1965" y="30"/>
                    <a:pt x="1774" y="0"/>
                    <a:pt x="159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8"/>
            <p:cNvSpPr/>
            <p:nvPr/>
          </p:nvSpPr>
          <p:spPr>
            <a:xfrm>
              <a:off x="3614025" y="3746350"/>
              <a:ext cx="47250" cy="12950"/>
            </a:xfrm>
            <a:custGeom>
              <a:rect b="b" l="l" r="r" t="t"/>
              <a:pathLst>
                <a:path extrusionOk="0" h="518" w="1890">
                  <a:moveTo>
                    <a:pt x="1" y="1"/>
                  </a:moveTo>
                  <a:cubicBezTo>
                    <a:pt x="345" y="383"/>
                    <a:pt x="627" y="517"/>
                    <a:pt x="878" y="517"/>
                  </a:cubicBezTo>
                  <a:cubicBezTo>
                    <a:pt x="1248" y="517"/>
                    <a:pt x="1552" y="225"/>
                    <a:pt x="189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8"/>
            <p:cNvSpPr/>
            <p:nvPr/>
          </p:nvSpPr>
          <p:spPr>
            <a:xfrm>
              <a:off x="2520950" y="2724100"/>
              <a:ext cx="16550" cy="24250"/>
            </a:xfrm>
            <a:custGeom>
              <a:rect b="b" l="l" r="r" t="t"/>
              <a:pathLst>
                <a:path extrusionOk="0" h="970" w="662">
                  <a:moveTo>
                    <a:pt x="379" y="0"/>
                  </a:moveTo>
                  <a:cubicBezTo>
                    <a:pt x="95" y="0"/>
                    <a:pt x="1" y="284"/>
                    <a:pt x="1" y="567"/>
                  </a:cubicBezTo>
                  <a:cubicBezTo>
                    <a:pt x="1" y="661"/>
                    <a:pt x="95" y="945"/>
                    <a:pt x="190" y="945"/>
                  </a:cubicBezTo>
                  <a:cubicBezTo>
                    <a:pt x="240" y="962"/>
                    <a:pt x="284" y="969"/>
                    <a:pt x="323" y="969"/>
                  </a:cubicBezTo>
                  <a:cubicBezTo>
                    <a:pt x="504" y="969"/>
                    <a:pt x="568" y="800"/>
                    <a:pt x="568" y="567"/>
                  </a:cubicBezTo>
                  <a:cubicBezTo>
                    <a:pt x="662" y="378"/>
                    <a:pt x="662" y="95"/>
                    <a:pt x="37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8"/>
            <p:cNvSpPr/>
            <p:nvPr/>
          </p:nvSpPr>
          <p:spPr>
            <a:xfrm>
              <a:off x="2478475" y="4468775"/>
              <a:ext cx="40150" cy="17150"/>
            </a:xfrm>
            <a:custGeom>
              <a:rect b="b" l="l" r="r" t="t"/>
              <a:pathLst>
                <a:path extrusionOk="0" h="686" w="1606">
                  <a:moveTo>
                    <a:pt x="850" y="1"/>
                  </a:moveTo>
                  <a:cubicBezTo>
                    <a:pt x="567" y="95"/>
                    <a:pt x="378" y="284"/>
                    <a:pt x="95" y="378"/>
                  </a:cubicBezTo>
                  <a:cubicBezTo>
                    <a:pt x="95" y="378"/>
                    <a:pt x="0" y="473"/>
                    <a:pt x="0" y="567"/>
                  </a:cubicBezTo>
                  <a:cubicBezTo>
                    <a:pt x="0" y="567"/>
                    <a:pt x="95" y="662"/>
                    <a:pt x="95" y="662"/>
                  </a:cubicBezTo>
                  <a:cubicBezTo>
                    <a:pt x="189" y="677"/>
                    <a:pt x="281" y="685"/>
                    <a:pt x="370" y="685"/>
                  </a:cubicBezTo>
                  <a:cubicBezTo>
                    <a:pt x="819" y="685"/>
                    <a:pt x="1212" y="488"/>
                    <a:pt x="1605" y="95"/>
                  </a:cubicBezTo>
                  <a:cubicBezTo>
                    <a:pt x="1322" y="95"/>
                    <a:pt x="1133" y="1"/>
                    <a:pt x="85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8"/>
            <p:cNvSpPr/>
            <p:nvPr/>
          </p:nvSpPr>
          <p:spPr>
            <a:xfrm>
              <a:off x="3186725" y="3539750"/>
              <a:ext cx="51950" cy="11000"/>
            </a:xfrm>
            <a:custGeom>
              <a:rect b="b" l="l" r="r" t="t"/>
              <a:pathLst>
                <a:path extrusionOk="0" h="440" w="2078">
                  <a:moveTo>
                    <a:pt x="851" y="0"/>
                  </a:moveTo>
                  <a:cubicBezTo>
                    <a:pt x="598" y="0"/>
                    <a:pt x="327" y="56"/>
                    <a:pt x="0" y="238"/>
                  </a:cubicBezTo>
                  <a:cubicBezTo>
                    <a:pt x="395" y="369"/>
                    <a:pt x="708" y="440"/>
                    <a:pt x="1006" y="440"/>
                  </a:cubicBezTo>
                  <a:cubicBezTo>
                    <a:pt x="1350" y="440"/>
                    <a:pt x="1673" y="346"/>
                    <a:pt x="2078" y="143"/>
                  </a:cubicBezTo>
                  <a:cubicBezTo>
                    <a:pt x="1613" y="143"/>
                    <a:pt x="1255" y="0"/>
                    <a:pt x="85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8"/>
            <p:cNvSpPr/>
            <p:nvPr/>
          </p:nvSpPr>
          <p:spPr>
            <a:xfrm>
              <a:off x="3670700" y="3718875"/>
              <a:ext cx="42525" cy="6250"/>
            </a:xfrm>
            <a:custGeom>
              <a:rect b="b" l="l" r="r" t="t"/>
              <a:pathLst>
                <a:path extrusionOk="0" h="250" w="1701">
                  <a:moveTo>
                    <a:pt x="823" y="1"/>
                  </a:moveTo>
                  <a:cubicBezTo>
                    <a:pt x="548" y="1"/>
                    <a:pt x="264" y="74"/>
                    <a:pt x="0" y="250"/>
                  </a:cubicBezTo>
                  <a:lnTo>
                    <a:pt x="1700" y="250"/>
                  </a:lnTo>
                  <a:cubicBezTo>
                    <a:pt x="1448" y="98"/>
                    <a:pt x="1141" y="1"/>
                    <a:pt x="82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8"/>
            <p:cNvSpPr/>
            <p:nvPr/>
          </p:nvSpPr>
          <p:spPr>
            <a:xfrm>
              <a:off x="3838325" y="3720375"/>
              <a:ext cx="42525" cy="4750"/>
            </a:xfrm>
            <a:custGeom>
              <a:rect b="b" l="l" r="r" t="t"/>
              <a:pathLst>
                <a:path extrusionOk="0" h="190" w="1701">
                  <a:moveTo>
                    <a:pt x="0" y="1"/>
                  </a:moveTo>
                  <a:lnTo>
                    <a:pt x="0" y="190"/>
                  </a:lnTo>
                  <a:lnTo>
                    <a:pt x="1700" y="190"/>
                  </a:lnTo>
                  <a:lnTo>
                    <a:pt x="1700"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8"/>
            <p:cNvSpPr/>
            <p:nvPr/>
          </p:nvSpPr>
          <p:spPr>
            <a:xfrm>
              <a:off x="2759400" y="2837425"/>
              <a:ext cx="26000" cy="40150"/>
            </a:xfrm>
            <a:custGeom>
              <a:rect b="b" l="l" r="r" t="t"/>
              <a:pathLst>
                <a:path extrusionOk="0" h="1606" w="1040">
                  <a:moveTo>
                    <a:pt x="473" y="0"/>
                  </a:moveTo>
                  <a:cubicBezTo>
                    <a:pt x="379" y="378"/>
                    <a:pt x="1" y="756"/>
                    <a:pt x="473" y="1606"/>
                  </a:cubicBezTo>
                  <a:cubicBezTo>
                    <a:pt x="662" y="850"/>
                    <a:pt x="1040" y="472"/>
                    <a:pt x="47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8"/>
            <p:cNvSpPr/>
            <p:nvPr/>
          </p:nvSpPr>
          <p:spPr>
            <a:xfrm>
              <a:off x="2426525" y="4274450"/>
              <a:ext cx="28350" cy="17275"/>
            </a:xfrm>
            <a:custGeom>
              <a:rect b="b" l="l" r="r" t="t"/>
              <a:pathLst>
                <a:path extrusionOk="0" h="691" w="1134">
                  <a:moveTo>
                    <a:pt x="248" y="1"/>
                  </a:moveTo>
                  <a:cubicBezTo>
                    <a:pt x="134" y="1"/>
                    <a:pt x="41" y="70"/>
                    <a:pt x="1" y="313"/>
                  </a:cubicBezTo>
                  <a:cubicBezTo>
                    <a:pt x="1" y="408"/>
                    <a:pt x="662" y="502"/>
                    <a:pt x="1039" y="691"/>
                  </a:cubicBezTo>
                  <a:lnTo>
                    <a:pt x="1134" y="408"/>
                  </a:lnTo>
                  <a:cubicBezTo>
                    <a:pt x="1039" y="313"/>
                    <a:pt x="945" y="124"/>
                    <a:pt x="756" y="124"/>
                  </a:cubicBezTo>
                  <a:cubicBezTo>
                    <a:pt x="594" y="124"/>
                    <a:pt x="401" y="1"/>
                    <a:pt x="24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8"/>
            <p:cNvSpPr/>
            <p:nvPr/>
          </p:nvSpPr>
          <p:spPr>
            <a:xfrm>
              <a:off x="2662600" y="4581625"/>
              <a:ext cx="35450" cy="13825"/>
            </a:xfrm>
            <a:custGeom>
              <a:rect b="b" l="l" r="r" t="t"/>
              <a:pathLst>
                <a:path extrusionOk="0" h="553" w="1418">
                  <a:moveTo>
                    <a:pt x="792" y="1"/>
                  </a:moveTo>
                  <a:cubicBezTo>
                    <a:pt x="480" y="1"/>
                    <a:pt x="240" y="132"/>
                    <a:pt x="1" y="492"/>
                  </a:cubicBezTo>
                  <a:cubicBezTo>
                    <a:pt x="129" y="534"/>
                    <a:pt x="247" y="553"/>
                    <a:pt x="359" y="553"/>
                  </a:cubicBezTo>
                  <a:cubicBezTo>
                    <a:pt x="743" y="553"/>
                    <a:pt x="1052" y="333"/>
                    <a:pt x="1417" y="114"/>
                  </a:cubicBezTo>
                  <a:cubicBezTo>
                    <a:pt x="1176" y="45"/>
                    <a:pt x="972" y="1"/>
                    <a:pt x="79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8"/>
            <p:cNvSpPr/>
            <p:nvPr/>
          </p:nvSpPr>
          <p:spPr>
            <a:xfrm>
              <a:off x="2530400" y="4433350"/>
              <a:ext cx="14200" cy="18925"/>
            </a:xfrm>
            <a:custGeom>
              <a:rect b="b" l="l" r="r" t="t"/>
              <a:pathLst>
                <a:path extrusionOk="0" h="757" w="568">
                  <a:moveTo>
                    <a:pt x="284" y="1"/>
                  </a:moveTo>
                  <a:cubicBezTo>
                    <a:pt x="190" y="190"/>
                    <a:pt x="1" y="379"/>
                    <a:pt x="1" y="473"/>
                  </a:cubicBezTo>
                  <a:cubicBezTo>
                    <a:pt x="95" y="568"/>
                    <a:pt x="190" y="662"/>
                    <a:pt x="284" y="756"/>
                  </a:cubicBezTo>
                  <a:cubicBezTo>
                    <a:pt x="378" y="662"/>
                    <a:pt x="567" y="568"/>
                    <a:pt x="567" y="473"/>
                  </a:cubicBezTo>
                  <a:cubicBezTo>
                    <a:pt x="567" y="284"/>
                    <a:pt x="378" y="190"/>
                    <a:pt x="28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8"/>
            <p:cNvSpPr/>
            <p:nvPr/>
          </p:nvSpPr>
          <p:spPr>
            <a:xfrm>
              <a:off x="4709475" y="2849700"/>
              <a:ext cx="61400" cy="119950"/>
            </a:xfrm>
            <a:custGeom>
              <a:rect b="b" l="l" r="r" t="t"/>
              <a:pathLst>
                <a:path extrusionOk="0" h="4798" w="2456">
                  <a:moveTo>
                    <a:pt x="1374" y="0"/>
                  </a:moveTo>
                  <a:cubicBezTo>
                    <a:pt x="989" y="0"/>
                    <a:pt x="418" y="359"/>
                    <a:pt x="0" y="359"/>
                  </a:cubicBezTo>
                  <a:cubicBezTo>
                    <a:pt x="1984" y="1209"/>
                    <a:pt x="1323" y="3476"/>
                    <a:pt x="2361" y="4798"/>
                  </a:cubicBezTo>
                  <a:cubicBezTo>
                    <a:pt x="2456" y="3192"/>
                    <a:pt x="2267" y="1587"/>
                    <a:pt x="1700" y="170"/>
                  </a:cubicBezTo>
                  <a:cubicBezTo>
                    <a:pt x="1626" y="46"/>
                    <a:pt x="1512" y="0"/>
                    <a:pt x="137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8"/>
            <p:cNvSpPr/>
            <p:nvPr/>
          </p:nvSpPr>
          <p:spPr>
            <a:xfrm>
              <a:off x="4926675" y="2757150"/>
              <a:ext cx="33075" cy="99175"/>
            </a:xfrm>
            <a:custGeom>
              <a:rect b="b" l="l" r="r" t="t"/>
              <a:pathLst>
                <a:path extrusionOk="0" h="3967" w="1323">
                  <a:moveTo>
                    <a:pt x="378" y="1"/>
                  </a:moveTo>
                  <a:lnTo>
                    <a:pt x="378" y="1"/>
                  </a:lnTo>
                  <a:cubicBezTo>
                    <a:pt x="0" y="1511"/>
                    <a:pt x="850" y="2739"/>
                    <a:pt x="850" y="3967"/>
                  </a:cubicBezTo>
                  <a:cubicBezTo>
                    <a:pt x="1322" y="2645"/>
                    <a:pt x="850" y="1417"/>
                    <a:pt x="37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8"/>
            <p:cNvSpPr/>
            <p:nvPr/>
          </p:nvSpPr>
          <p:spPr>
            <a:xfrm>
              <a:off x="4291600" y="3603525"/>
              <a:ext cx="82225" cy="19500"/>
            </a:xfrm>
            <a:custGeom>
              <a:rect b="b" l="l" r="r" t="t"/>
              <a:pathLst>
                <a:path extrusionOk="0" h="780" w="3289">
                  <a:moveTo>
                    <a:pt x="1889" y="0"/>
                  </a:moveTo>
                  <a:cubicBezTo>
                    <a:pt x="1512" y="0"/>
                    <a:pt x="1134" y="48"/>
                    <a:pt x="756" y="142"/>
                  </a:cubicBezTo>
                  <a:lnTo>
                    <a:pt x="189" y="142"/>
                  </a:lnTo>
                  <a:cubicBezTo>
                    <a:pt x="189" y="236"/>
                    <a:pt x="95" y="331"/>
                    <a:pt x="1" y="425"/>
                  </a:cubicBezTo>
                  <a:cubicBezTo>
                    <a:pt x="315" y="488"/>
                    <a:pt x="630" y="499"/>
                    <a:pt x="945" y="499"/>
                  </a:cubicBezTo>
                  <a:cubicBezTo>
                    <a:pt x="1102" y="499"/>
                    <a:pt x="1260" y="496"/>
                    <a:pt x="1417" y="496"/>
                  </a:cubicBezTo>
                  <a:cubicBezTo>
                    <a:pt x="1889" y="496"/>
                    <a:pt x="2361" y="520"/>
                    <a:pt x="2834" y="709"/>
                  </a:cubicBezTo>
                  <a:cubicBezTo>
                    <a:pt x="2952" y="756"/>
                    <a:pt x="3040" y="779"/>
                    <a:pt x="3102" y="779"/>
                  </a:cubicBezTo>
                  <a:cubicBezTo>
                    <a:pt x="3288" y="779"/>
                    <a:pt x="3235" y="567"/>
                    <a:pt x="3022" y="142"/>
                  </a:cubicBezTo>
                  <a:cubicBezTo>
                    <a:pt x="2645" y="48"/>
                    <a:pt x="2267" y="0"/>
                    <a:pt x="188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8"/>
            <p:cNvSpPr/>
            <p:nvPr/>
          </p:nvSpPr>
          <p:spPr>
            <a:xfrm>
              <a:off x="4964450" y="2686325"/>
              <a:ext cx="40150" cy="82650"/>
            </a:xfrm>
            <a:custGeom>
              <a:rect b="b" l="l" r="r" t="t"/>
              <a:pathLst>
                <a:path extrusionOk="0" h="3306" w="1606">
                  <a:moveTo>
                    <a:pt x="661" y="1"/>
                  </a:moveTo>
                  <a:cubicBezTo>
                    <a:pt x="0" y="1134"/>
                    <a:pt x="850" y="2078"/>
                    <a:pt x="1134" y="3306"/>
                  </a:cubicBezTo>
                  <a:cubicBezTo>
                    <a:pt x="1606" y="1984"/>
                    <a:pt x="756" y="1039"/>
                    <a:pt x="66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8"/>
            <p:cNvSpPr/>
            <p:nvPr/>
          </p:nvSpPr>
          <p:spPr>
            <a:xfrm>
              <a:off x="5056525" y="2594250"/>
              <a:ext cx="35425" cy="70850"/>
            </a:xfrm>
            <a:custGeom>
              <a:rect b="b" l="l" r="r" t="t"/>
              <a:pathLst>
                <a:path extrusionOk="0" h="2834" w="1417">
                  <a:moveTo>
                    <a:pt x="0" y="1"/>
                  </a:moveTo>
                  <a:lnTo>
                    <a:pt x="0" y="1"/>
                  </a:lnTo>
                  <a:cubicBezTo>
                    <a:pt x="472" y="850"/>
                    <a:pt x="0" y="1889"/>
                    <a:pt x="1417" y="2834"/>
                  </a:cubicBezTo>
                  <a:cubicBezTo>
                    <a:pt x="1039" y="1512"/>
                    <a:pt x="945" y="567"/>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8"/>
            <p:cNvSpPr/>
            <p:nvPr/>
          </p:nvSpPr>
          <p:spPr>
            <a:xfrm>
              <a:off x="5075400" y="2563700"/>
              <a:ext cx="27825" cy="51825"/>
            </a:xfrm>
            <a:custGeom>
              <a:rect b="b" l="l" r="r" t="t"/>
              <a:pathLst>
                <a:path extrusionOk="0" h="2073" w="1113">
                  <a:moveTo>
                    <a:pt x="887" y="1"/>
                  </a:moveTo>
                  <a:cubicBezTo>
                    <a:pt x="708" y="1"/>
                    <a:pt x="433" y="125"/>
                    <a:pt x="238" y="125"/>
                  </a:cubicBezTo>
                  <a:cubicBezTo>
                    <a:pt x="182" y="125"/>
                    <a:pt x="134" y="115"/>
                    <a:pt x="95" y="89"/>
                  </a:cubicBezTo>
                  <a:lnTo>
                    <a:pt x="95" y="89"/>
                  </a:lnTo>
                  <a:cubicBezTo>
                    <a:pt x="1" y="750"/>
                    <a:pt x="284" y="1317"/>
                    <a:pt x="756" y="2072"/>
                  </a:cubicBezTo>
                  <a:cubicBezTo>
                    <a:pt x="945" y="1317"/>
                    <a:pt x="851" y="845"/>
                    <a:pt x="1040" y="373"/>
                  </a:cubicBezTo>
                  <a:cubicBezTo>
                    <a:pt x="1112" y="81"/>
                    <a:pt x="1031" y="1"/>
                    <a:pt x="88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8"/>
            <p:cNvSpPr/>
            <p:nvPr/>
          </p:nvSpPr>
          <p:spPr>
            <a:xfrm>
              <a:off x="4275075" y="3489025"/>
              <a:ext cx="44875" cy="47225"/>
            </a:xfrm>
            <a:custGeom>
              <a:rect b="b" l="l" r="r" t="t"/>
              <a:pathLst>
                <a:path extrusionOk="0" h="1889" w="1795">
                  <a:moveTo>
                    <a:pt x="1" y="0"/>
                  </a:moveTo>
                  <a:lnTo>
                    <a:pt x="1" y="0"/>
                  </a:lnTo>
                  <a:cubicBezTo>
                    <a:pt x="473" y="567"/>
                    <a:pt x="189" y="1606"/>
                    <a:pt x="1795" y="1889"/>
                  </a:cubicBezTo>
                  <a:cubicBezTo>
                    <a:pt x="1039" y="1039"/>
                    <a:pt x="850" y="284"/>
                    <a:pt x="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8"/>
            <p:cNvSpPr/>
            <p:nvPr/>
          </p:nvSpPr>
          <p:spPr>
            <a:xfrm>
              <a:off x="4770850" y="2835050"/>
              <a:ext cx="23650" cy="66150"/>
            </a:xfrm>
            <a:custGeom>
              <a:rect b="b" l="l" r="r" t="t"/>
              <a:pathLst>
                <a:path extrusionOk="0" h="2646" w="946">
                  <a:moveTo>
                    <a:pt x="284" y="1"/>
                  </a:moveTo>
                  <a:lnTo>
                    <a:pt x="284" y="1"/>
                  </a:lnTo>
                  <a:cubicBezTo>
                    <a:pt x="1" y="945"/>
                    <a:pt x="378" y="1606"/>
                    <a:pt x="851" y="2645"/>
                  </a:cubicBezTo>
                  <a:cubicBezTo>
                    <a:pt x="945" y="1512"/>
                    <a:pt x="851" y="756"/>
                    <a:pt x="28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8"/>
            <p:cNvSpPr/>
            <p:nvPr/>
          </p:nvSpPr>
          <p:spPr>
            <a:xfrm>
              <a:off x="4315200" y="3569550"/>
              <a:ext cx="54325" cy="16400"/>
            </a:xfrm>
            <a:custGeom>
              <a:rect b="b" l="l" r="r" t="t"/>
              <a:pathLst>
                <a:path extrusionOk="0" h="656" w="2173">
                  <a:moveTo>
                    <a:pt x="818" y="0"/>
                  </a:moveTo>
                  <a:cubicBezTo>
                    <a:pt x="516" y="0"/>
                    <a:pt x="258" y="59"/>
                    <a:pt x="1" y="273"/>
                  </a:cubicBezTo>
                  <a:cubicBezTo>
                    <a:pt x="309" y="543"/>
                    <a:pt x="555" y="656"/>
                    <a:pt x="808" y="656"/>
                  </a:cubicBezTo>
                  <a:cubicBezTo>
                    <a:pt x="1175" y="656"/>
                    <a:pt x="1558" y="420"/>
                    <a:pt x="2173" y="84"/>
                  </a:cubicBezTo>
                  <a:cubicBezTo>
                    <a:pt x="1606" y="84"/>
                    <a:pt x="1180" y="0"/>
                    <a:pt x="81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8"/>
            <p:cNvSpPr/>
            <p:nvPr/>
          </p:nvSpPr>
          <p:spPr>
            <a:xfrm>
              <a:off x="4801550" y="2929500"/>
              <a:ext cx="30550" cy="30950"/>
            </a:xfrm>
            <a:custGeom>
              <a:rect b="b" l="l" r="r" t="t"/>
              <a:pathLst>
                <a:path extrusionOk="0" h="1238" w="1222">
                  <a:moveTo>
                    <a:pt x="756" y="0"/>
                  </a:moveTo>
                  <a:lnTo>
                    <a:pt x="0" y="945"/>
                  </a:lnTo>
                  <a:cubicBezTo>
                    <a:pt x="335" y="1150"/>
                    <a:pt x="578" y="1237"/>
                    <a:pt x="753" y="1237"/>
                  </a:cubicBezTo>
                  <a:cubicBezTo>
                    <a:pt x="1221" y="1237"/>
                    <a:pt x="1202" y="619"/>
                    <a:pt x="113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8"/>
            <p:cNvSpPr/>
            <p:nvPr/>
          </p:nvSpPr>
          <p:spPr>
            <a:xfrm>
              <a:off x="5016375" y="2719375"/>
              <a:ext cx="16550" cy="28350"/>
            </a:xfrm>
            <a:custGeom>
              <a:rect b="b" l="l" r="r" t="t"/>
              <a:pathLst>
                <a:path extrusionOk="0" h="1134" w="662">
                  <a:moveTo>
                    <a:pt x="190" y="1"/>
                  </a:moveTo>
                  <a:cubicBezTo>
                    <a:pt x="95" y="284"/>
                    <a:pt x="1" y="473"/>
                    <a:pt x="95" y="567"/>
                  </a:cubicBezTo>
                  <a:cubicBezTo>
                    <a:pt x="95" y="756"/>
                    <a:pt x="284" y="945"/>
                    <a:pt x="473" y="1134"/>
                  </a:cubicBezTo>
                  <a:cubicBezTo>
                    <a:pt x="473" y="945"/>
                    <a:pt x="662" y="850"/>
                    <a:pt x="568" y="756"/>
                  </a:cubicBezTo>
                  <a:cubicBezTo>
                    <a:pt x="568" y="567"/>
                    <a:pt x="379" y="378"/>
                    <a:pt x="19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8"/>
            <p:cNvSpPr/>
            <p:nvPr/>
          </p:nvSpPr>
          <p:spPr>
            <a:xfrm>
              <a:off x="5127350" y="4334200"/>
              <a:ext cx="141675" cy="68500"/>
            </a:xfrm>
            <a:custGeom>
              <a:rect b="b" l="l" r="r" t="t"/>
              <a:pathLst>
                <a:path extrusionOk="0" h="2740" w="5667">
                  <a:moveTo>
                    <a:pt x="3589" y="1"/>
                  </a:moveTo>
                  <a:lnTo>
                    <a:pt x="3589" y="1"/>
                  </a:lnTo>
                  <a:cubicBezTo>
                    <a:pt x="3720" y="786"/>
                    <a:pt x="3488" y="1164"/>
                    <a:pt x="3018" y="1164"/>
                  </a:cubicBezTo>
                  <a:cubicBezTo>
                    <a:pt x="2810" y="1164"/>
                    <a:pt x="2556" y="1090"/>
                    <a:pt x="2267" y="945"/>
                  </a:cubicBezTo>
                  <a:cubicBezTo>
                    <a:pt x="2056" y="1156"/>
                    <a:pt x="1874" y="1235"/>
                    <a:pt x="1708" y="1235"/>
                  </a:cubicBezTo>
                  <a:cubicBezTo>
                    <a:pt x="1207" y="1235"/>
                    <a:pt x="858" y="512"/>
                    <a:pt x="343" y="512"/>
                  </a:cubicBezTo>
                  <a:cubicBezTo>
                    <a:pt x="265" y="512"/>
                    <a:pt x="182" y="528"/>
                    <a:pt x="95" y="567"/>
                  </a:cubicBezTo>
                  <a:cubicBezTo>
                    <a:pt x="0" y="1134"/>
                    <a:pt x="284" y="1512"/>
                    <a:pt x="756" y="1701"/>
                  </a:cubicBezTo>
                  <a:cubicBezTo>
                    <a:pt x="891" y="1684"/>
                    <a:pt x="1024" y="1676"/>
                    <a:pt x="1154" y="1676"/>
                  </a:cubicBezTo>
                  <a:cubicBezTo>
                    <a:pt x="2473" y="1676"/>
                    <a:pt x="3535" y="2481"/>
                    <a:pt x="4911" y="2739"/>
                  </a:cubicBezTo>
                  <a:cubicBezTo>
                    <a:pt x="3494" y="2173"/>
                    <a:pt x="5666" y="284"/>
                    <a:pt x="358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8"/>
            <p:cNvSpPr/>
            <p:nvPr/>
          </p:nvSpPr>
          <p:spPr>
            <a:xfrm>
              <a:off x="4370150" y="4453675"/>
              <a:ext cx="115075" cy="97975"/>
            </a:xfrm>
            <a:custGeom>
              <a:rect b="b" l="l" r="r" t="t"/>
              <a:pathLst>
                <a:path extrusionOk="0" h="3919" w="4603">
                  <a:moveTo>
                    <a:pt x="3236" y="1"/>
                  </a:moveTo>
                  <a:cubicBezTo>
                    <a:pt x="3054" y="1"/>
                    <a:pt x="2869" y="71"/>
                    <a:pt x="2714" y="227"/>
                  </a:cubicBezTo>
                  <a:cubicBezTo>
                    <a:pt x="2430" y="699"/>
                    <a:pt x="2714" y="888"/>
                    <a:pt x="3091" y="1077"/>
                  </a:cubicBezTo>
                  <a:cubicBezTo>
                    <a:pt x="3186" y="1077"/>
                    <a:pt x="3280" y="1266"/>
                    <a:pt x="3375" y="1360"/>
                  </a:cubicBezTo>
                  <a:cubicBezTo>
                    <a:pt x="2729" y="1790"/>
                    <a:pt x="2356" y="2874"/>
                    <a:pt x="1552" y="2874"/>
                  </a:cubicBezTo>
                  <a:cubicBezTo>
                    <a:pt x="1297" y="2874"/>
                    <a:pt x="999" y="2766"/>
                    <a:pt x="636" y="2493"/>
                  </a:cubicBezTo>
                  <a:lnTo>
                    <a:pt x="636" y="2493"/>
                  </a:lnTo>
                  <a:cubicBezTo>
                    <a:pt x="194" y="3289"/>
                    <a:pt x="0" y="3919"/>
                    <a:pt x="1061" y="3919"/>
                  </a:cubicBezTo>
                  <a:cubicBezTo>
                    <a:pt x="1134" y="3919"/>
                    <a:pt x="1212" y="3916"/>
                    <a:pt x="1297" y="3910"/>
                  </a:cubicBezTo>
                  <a:cubicBezTo>
                    <a:pt x="1139" y="3435"/>
                    <a:pt x="1246" y="3225"/>
                    <a:pt x="1618" y="3225"/>
                  </a:cubicBezTo>
                  <a:cubicBezTo>
                    <a:pt x="1690" y="3225"/>
                    <a:pt x="1772" y="3233"/>
                    <a:pt x="1864" y="3249"/>
                  </a:cubicBezTo>
                  <a:cubicBezTo>
                    <a:pt x="1974" y="3261"/>
                    <a:pt x="2078" y="3267"/>
                    <a:pt x="2176" y="3267"/>
                  </a:cubicBezTo>
                  <a:cubicBezTo>
                    <a:pt x="3590" y="3267"/>
                    <a:pt x="3789" y="2042"/>
                    <a:pt x="4319" y="982"/>
                  </a:cubicBezTo>
                  <a:cubicBezTo>
                    <a:pt x="4602" y="321"/>
                    <a:pt x="4036" y="321"/>
                    <a:pt x="3658" y="132"/>
                  </a:cubicBezTo>
                  <a:cubicBezTo>
                    <a:pt x="3531" y="47"/>
                    <a:pt x="3384" y="1"/>
                    <a:pt x="323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8"/>
            <p:cNvSpPr/>
            <p:nvPr/>
          </p:nvSpPr>
          <p:spPr>
            <a:xfrm>
              <a:off x="4412000" y="4275175"/>
              <a:ext cx="221950" cy="42525"/>
            </a:xfrm>
            <a:custGeom>
              <a:rect b="b" l="l" r="r" t="t"/>
              <a:pathLst>
                <a:path extrusionOk="0" h="1701" w="8878">
                  <a:moveTo>
                    <a:pt x="5572" y="1"/>
                  </a:moveTo>
                  <a:cubicBezTo>
                    <a:pt x="5572" y="756"/>
                    <a:pt x="4911" y="662"/>
                    <a:pt x="4345" y="756"/>
                  </a:cubicBezTo>
                  <a:cubicBezTo>
                    <a:pt x="2928" y="756"/>
                    <a:pt x="1512" y="662"/>
                    <a:pt x="1" y="379"/>
                  </a:cubicBezTo>
                  <a:lnTo>
                    <a:pt x="1" y="756"/>
                  </a:lnTo>
                  <a:cubicBezTo>
                    <a:pt x="2834" y="1606"/>
                    <a:pt x="5667" y="1323"/>
                    <a:pt x="8878" y="1512"/>
                  </a:cubicBezTo>
                  <a:cubicBezTo>
                    <a:pt x="7744" y="756"/>
                    <a:pt x="6139" y="1701"/>
                    <a:pt x="595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8"/>
            <p:cNvSpPr/>
            <p:nvPr/>
          </p:nvSpPr>
          <p:spPr>
            <a:xfrm>
              <a:off x="4908125" y="4444925"/>
              <a:ext cx="98850" cy="54575"/>
            </a:xfrm>
            <a:custGeom>
              <a:rect b="b" l="l" r="r" t="t"/>
              <a:pathLst>
                <a:path extrusionOk="0" h="2183" w="3954">
                  <a:moveTo>
                    <a:pt x="2948" y="1"/>
                  </a:moveTo>
                  <a:cubicBezTo>
                    <a:pt x="2797" y="1"/>
                    <a:pt x="2631" y="78"/>
                    <a:pt x="2442" y="293"/>
                  </a:cubicBezTo>
                  <a:cubicBezTo>
                    <a:pt x="1991" y="820"/>
                    <a:pt x="1599" y="1227"/>
                    <a:pt x="980" y="1227"/>
                  </a:cubicBezTo>
                  <a:cubicBezTo>
                    <a:pt x="823" y="1227"/>
                    <a:pt x="651" y="1201"/>
                    <a:pt x="459" y="1143"/>
                  </a:cubicBezTo>
                  <a:cubicBezTo>
                    <a:pt x="446" y="1130"/>
                    <a:pt x="426" y="1124"/>
                    <a:pt x="403" y="1124"/>
                  </a:cubicBezTo>
                  <a:cubicBezTo>
                    <a:pt x="266" y="1124"/>
                    <a:pt x="0" y="1332"/>
                    <a:pt x="81" y="1332"/>
                  </a:cubicBezTo>
                  <a:cubicBezTo>
                    <a:pt x="81" y="1616"/>
                    <a:pt x="270" y="2182"/>
                    <a:pt x="365" y="2182"/>
                  </a:cubicBezTo>
                  <a:cubicBezTo>
                    <a:pt x="1309" y="2182"/>
                    <a:pt x="2253" y="2088"/>
                    <a:pt x="3292" y="1993"/>
                  </a:cubicBezTo>
                  <a:cubicBezTo>
                    <a:pt x="3387" y="1993"/>
                    <a:pt x="3387" y="1710"/>
                    <a:pt x="3387" y="1521"/>
                  </a:cubicBezTo>
                  <a:cubicBezTo>
                    <a:pt x="3198" y="766"/>
                    <a:pt x="3198" y="766"/>
                    <a:pt x="3953" y="577"/>
                  </a:cubicBezTo>
                  <a:lnTo>
                    <a:pt x="3953" y="482"/>
                  </a:lnTo>
                  <a:cubicBezTo>
                    <a:pt x="3616" y="482"/>
                    <a:pt x="3327" y="1"/>
                    <a:pt x="294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8"/>
            <p:cNvSpPr/>
            <p:nvPr/>
          </p:nvSpPr>
          <p:spPr>
            <a:xfrm>
              <a:off x="4355350" y="4317675"/>
              <a:ext cx="122775" cy="18400"/>
            </a:xfrm>
            <a:custGeom>
              <a:rect b="b" l="l" r="r" t="t"/>
              <a:pathLst>
                <a:path extrusionOk="0" h="736" w="4911">
                  <a:moveTo>
                    <a:pt x="0" y="1"/>
                  </a:moveTo>
                  <a:lnTo>
                    <a:pt x="0" y="1"/>
                  </a:lnTo>
                  <a:cubicBezTo>
                    <a:pt x="812" y="559"/>
                    <a:pt x="1678" y="735"/>
                    <a:pt x="2569" y="735"/>
                  </a:cubicBezTo>
                  <a:cubicBezTo>
                    <a:pt x="3337" y="735"/>
                    <a:pt x="4124" y="604"/>
                    <a:pt x="4911" y="473"/>
                  </a:cubicBezTo>
                  <a:cubicBezTo>
                    <a:pt x="4296" y="184"/>
                    <a:pt x="3668" y="116"/>
                    <a:pt x="3036" y="116"/>
                  </a:cubicBezTo>
                  <a:cubicBezTo>
                    <a:pt x="2479" y="116"/>
                    <a:pt x="1919" y="169"/>
                    <a:pt x="1364" y="169"/>
                  </a:cubicBezTo>
                  <a:cubicBezTo>
                    <a:pt x="905" y="169"/>
                    <a:pt x="449" y="133"/>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8"/>
            <p:cNvSpPr/>
            <p:nvPr/>
          </p:nvSpPr>
          <p:spPr>
            <a:xfrm>
              <a:off x="4770850" y="4599175"/>
              <a:ext cx="115725" cy="27800"/>
            </a:xfrm>
            <a:custGeom>
              <a:rect b="b" l="l" r="r" t="t"/>
              <a:pathLst>
                <a:path extrusionOk="0" h="1112" w="4629">
                  <a:moveTo>
                    <a:pt x="663" y="1"/>
                  </a:moveTo>
                  <a:cubicBezTo>
                    <a:pt x="447" y="1"/>
                    <a:pt x="226" y="23"/>
                    <a:pt x="1" y="73"/>
                  </a:cubicBezTo>
                  <a:cubicBezTo>
                    <a:pt x="1249" y="463"/>
                    <a:pt x="2434" y="1111"/>
                    <a:pt x="3767" y="1111"/>
                  </a:cubicBezTo>
                  <a:cubicBezTo>
                    <a:pt x="4047" y="1111"/>
                    <a:pt x="4333" y="1083"/>
                    <a:pt x="4628" y="1017"/>
                  </a:cubicBezTo>
                  <a:cubicBezTo>
                    <a:pt x="3318" y="935"/>
                    <a:pt x="2078" y="1"/>
                    <a:pt x="66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8"/>
            <p:cNvSpPr/>
            <p:nvPr/>
          </p:nvSpPr>
          <p:spPr>
            <a:xfrm>
              <a:off x="4723650" y="4612400"/>
              <a:ext cx="80275" cy="41825"/>
            </a:xfrm>
            <a:custGeom>
              <a:rect b="b" l="l" r="r" t="t"/>
              <a:pathLst>
                <a:path extrusionOk="0" h="1673" w="3211">
                  <a:moveTo>
                    <a:pt x="393" y="0"/>
                  </a:moveTo>
                  <a:cubicBezTo>
                    <a:pt x="272" y="0"/>
                    <a:pt x="169" y="77"/>
                    <a:pt x="94" y="299"/>
                  </a:cubicBezTo>
                  <a:cubicBezTo>
                    <a:pt x="0" y="583"/>
                    <a:pt x="472" y="1055"/>
                    <a:pt x="661" y="1433"/>
                  </a:cubicBezTo>
                  <a:cubicBezTo>
                    <a:pt x="859" y="1294"/>
                    <a:pt x="1049" y="1243"/>
                    <a:pt x="1232" y="1243"/>
                  </a:cubicBezTo>
                  <a:cubicBezTo>
                    <a:pt x="1764" y="1243"/>
                    <a:pt x="2247" y="1672"/>
                    <a:pt x="2747" y="1672"/>
                  </a:cubicBezTo>
                  <a:cubicBezTo>
                    <a:pt x="2899" y="1672"/>
                    <a:pt x="3053" y="1632"/>
                    <a:pt x="3211" y="1527"/>
                  </a:cubicBezTo>
                  <a:cubicBezTo>
                    <a:pt x="2739" y="677"/>
                    <a:pt x="1794" y="771"/>
                    <a:pt x="1039" y="299"/>
                  </a:cubicBezTo>
                  <a:cubicBezTo>
                    <a:pt x="809" y="185"/>
                    <a:pt x="580" y="0"/>
                    <a:pt x="39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8"/>
            <p:cNvSpPr/>
            <p:nvPr/>
          </p:nvSpPr>
          <p:spPr>
            <a:xfrm>
              <a:off x="4572550" y="4161375"/>
              <a:ext cx="92100" cy="21625"/>
            </a:xfrm>
            <a:custGeom>
              <a:rect b="b" l="l" r="r" t="t"/>
              <a:pathLst>
                <a:path extrusionOk="0" h="865" w="3684">
                  <a:moveTo>
                    <a:pt x="1658" y="1"/>
                  </a:moveTo>
                  <a:cubicBezTo>
                    <a:pt x="1145" y="1"/>
                    <a:pt x="607" y="87"/>
                    <a:pt x="0" y="209"/>
                  </a:cubicBezTo>
                  <a:cubicBezTo>
                    <a:pt x="687" y="685"/>
                    <a:pt x="1345" y="864"/>
                    <a:pt x="2022" y="864"/>
                  </a:cubicBezTo>
                  <a:cubicBezTo>
                    <a:pt x="2555" y="864"/>
                    <a:pt x="3101" y="753"/>
                    <a:pt x="3683" y="587"/>
                  </a:cubicBezTo>
                  <a:cubicBezTo>
                    <a:pt x="2982" y="155"/>
                    <a:pt x="2342" y="1"/>
                    <a:pt x="165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8"/>
            <p:cNvSpPr/>
            <p:nvPr/>
          </p:nvSpPr>
          <p:spPr>
            <a:xfrm>
              <a:off x="4858200" y="4541925"/>
              <a:ext cx="68500" cy="30750"/>
            </a:xfrm>
            <a:custGeom>
              <a:rect b="b" l="l" r="r" t="t"/>
              <a:pathLst>
                <a:path extrusionOk="0" h="1230" w="2740">
                  <a:moveTo>
                    <a:pt x="393" y="0"/>
                  </a:moveTo>
                  <a:cubicBezTo>
                    <a:pt x="262" y="0"/>
                    <a:pt x="131" y="2"/>
                    <a:pt x="1" y="2"/>
                  </a:cubicBezTo>
                  <a:cubicBezTo>
                    <a:pt x="662" y="757"/>
                    <a:pt x="1606" y="852"/>
                    <a:pt x="2739" y="1230"/>
                  </a:cubicBezTo>
                  <a:cubicBezTo>
                    <a:pt x="2244" y="73"/>
                    <a:pt x="1314" y="0"/>
                    <a:pt x="39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8"/>
            <p:cNvSpPr/>
            <p:nvPr/>
          </p:nvSpPr>
          <p:spPr>
            <a:xfrm>
              <a:off x="4662250" y="4629325"/>
              <a:ext cx="61425" cy="33975"/>
            </a:xfrm>
            <a:custGeom>
              <a:rect b="b" l="l" r="r" t="t"/>
              <a:pathLst>
                <a:path extrusionOk="0" h="1359" w="2457">
                  <a:moveTo>
                    <a:pt x="1" y="95"/>
                  </a:moveTo>
                  <a:cubicBezTo>
                    <a:pt x="494" y="834"/>
                    <a:pt x="1058" y="1359"/>
                    <a:pt x="2004" y="1359"/>
                  </a:cubicBezTo>
                  <a:cubicBezTo>
                    <a:pt x="2146" y="1359"/>
                    <a:pt x="2296" y="1347"/>
                    <a:pt x="2456" y="1322"/>
                  </a:cubicBezTo>
                  <a:cubicBezTo>
                    <a:pt x="2078" y="0"/>
                    <a:pt x="568" y="944"/>
                    <a:pt x="1" y="95"/>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8"/>
            <p:cNvSpPr/>
            <p:nvPr/>
          </p:nvSpPr>
          <p:spPr>
            <a:xfrm>
              <a:off x="4633925" y="4126125"/>
              <a:ext cx="85025" cy="13650"/>
            </a:xfrm>
            <a:custGeom>
              <a:rect b="b" l="l" r="r" t="t"/>
              <a:pathLst>
                <a:path extrusionOk="0" h="546" w="3401">
                  <a:moveTo>
                    <a:pt x="1691" y="0"/>
                  </a:moveTo>
                  <a:cubicBezTo>
                    <a:pt x="1170" y="0"/>
                    <a:pt x="616" y="77"/>
                    <a:pt x="1" y="297"/>
                  </a:cubicBezTo>
                  <a:cubicBezTo>
                    <a:pt x="430" y="481"/>
                    <a:pt x="829" y="545"/>
                    <a:pt x="1208" y="545"/>
                  </a:cubicBezTo>
                  <a:cubicBezTo>
                    <a:pt x="1997" y="545"/>
                    <a:pt x="2699" y="266"/>
                    <a:pt x="3400" y="202"/>
                  </a:cubicBezTo>
                  <a:cubicBezTo>
                    <a:pt x="2845" y="101"/>
                    <a:pt x="2290" y="0"/>
                    <a:pt x="169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8"/>
            <p:cNvSpPr/>
            <p:nvPr/>
          </p:nvSpPr>
          <p:spPr>
            <a:xfrm>
              <a:off x="4478100" y="4329475"/>
              <a:ext cx="111000" cy="11200"/>
            </a:xfrm>
            <a:custGeom>
              <a:rect b="b" l="l" r="r" t="t"/>
              <a:pathLst>
                <a:path extrusionOk="0" h="448" w="4440">
                  <a:moveTo>
                    <a:pt x="1" y="1"/>
                  </a:moveTo>
                  <a:cubicBezTo>
                    <a:pt x="592" y="356"/>
                    <a:pt x="1200" y="447"/>
                    <a:pt x="1817" y="447"/>
                  </a:cubicBezTo>
                  <a:cubicBezTo>
                    <a:pt x="2475" y="447"/>
                    <a:pt x="3145" y="343"/>
                    <a:pt x="3817" y="343"/>
                  </a:cubicBezTo>
                  <a:cubicBezTo>
                    <a:pt x="4024" y="343"/>
                    <a:pt x="4232" y="353"/>
                    <a:pt x="4439" y="379"/>
                  </a:cubicBezTo>
                  <a:lnTo>
                    <a:pt x="4439"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8"/>
            <p:cNvSpPr/>
            <p:nvPr/>
          </p:nvSpPr>
          <p:spPr>
            <a:xfrm>
              <a:off x="5141500" y="4383775"/>
              <a:ext cx="40175" cy="56250"/>
            </a:xfrm>
            <a:custGeom>
              <a:rect b="b" l="l" r="r" t="t"/>
              <a:pathLst>
                <a:path extrusionOk="0" h="2250" w="1607">
                  <a:moveTo>
                    <a:pt x="1040" y="1"/>
                  </a:moveTo>
                  <a:lnTo>
                    <a:pt x="1040" y="1"/>
                  </a:lnTo>
                  <a:cubicBezTo>
                    <a:pt x="568" y="945"/>
                    <a:pt x="1" y="1323"/>
                    <a:pt x="284" y="1984"/>
                  </a:cubicBezTo>
                  <a:cubicBezTo>
                    <a:pt x="405" y="2185"/>
                    <a:pt x="594" y="2249"/>
                    <a:pt x="779" y="2249"/>
                  </a:cubicBezTo>
                  <a:cubicBezTo>
                    <a:pt x="1028" y="2249"/>
                    <a:pt x="1269" y="2133"/>
                    <a:pt x="1323" y="2078"/>
                  </a:cubicBezTo>
                  <a:cubicBezTo>
                    <a:pt x="1606" y="1512"/>
                    <a:pt x="945" y="1040"/>
                    <a:pt x="10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8"/>
            <p:cNvSpPr/>
            <p:nvPr/>
          </p:nvSpPr>
          <p:spPr>
            <a:xfrm>
              <a:off x="5056525" y="4309875"/>
              <a:ext cx="51950" cy="20350"/>
            </a:xfrm>
            <a:custGeom>
              <a:rect b="b" l="l" r="r" t="t"/>
              <a:pathLst>
                <a:path extrusionOk="0" h="814" w="2078">
                  <a:moveTo>
                    <a:pt x="532" y="1"/>
                  </a:moveTo>
                  <a:cubicBezTo>
                    <a:pt x="397" y="1"/>
                    <a:pt x="252" y="36"/>
                    <a:pt x="95" y="124"/>
                  </a:cubicBezTo>
                  <a:cubicBezTo>
                    <a:pt x="95" y="218"/>
                    <a:pt x="0" y="407"/>
                    <a:pt x="95" y="502"/>
                  </a:cubicBezTo>
                  <a:cubicBezTo>
                    <a:pt x="338" y="744"/>
                    <a:pt x="615" y="814"/>
                    <a:pt x="905" y="814"/>
                  </a:cubicBezTo>
                  <a:cubicBezTo>
                    <a:pt x="1292" y="814"/>
                    <a:pt x="1700" y="690"/>
                    <a:pt x="2078" y="690"/>
                  </a:cubicBezTo>
                  <a:cubicBezTo>
                    <a:pt x="1539" y="690"/>
                    <a:pt x="1126" y="1"/>
                    <a:pt x="53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8"/>
            <p:cNvSpPr/>
            <p:nvPr/>
          </p:nvSpPr>
          <p:spPr>
            <a:xfrm>
              <a:off x="4617400" y="4211450"/>
              <a:ext cx="75575" cy="9450"/>
            </a:xfrm>
            <a:custGeom>
              <a:rect b="b" l="l" r="r" t="t"/>
              <a:pathLst>
                <a:path extrusionOk="0" h="378" w="3023">
                  <a:moveTo>
                    <a:pt x="189" y="0"/>
                  </a:moveTo>
                  <a:lnTo>
                    <a:pt x="1" y="189"/>
                  </a:lnTo>
                  <a:cubicBezTo>
                    <a:pt x="1039" y="283"/>
                    <a:pt x="1984" y="283"/>
                    <a:pt x="3022" y="378"/>
                  </a:cubicBezTo>
                  <a:lnTo>
                    <a:pt x="3022"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8"/>
            <p:cNvSpPr/>
            <p:nvPr/>
          </p:nvSpPr>
          <p:spPr>
            <a:xfrm>
              <a:off x="5205250" y="4431000"/>
              <a:ext cx="44875" cy="40150"/>
            </a:xfrm>
            <a:custGeom>
              <a:rect b="b" l="l" r="r" t="t"/>
              <a:pathLst>
                <a:path extrusionOk="0" h="1606" w="1795">
                  <a:moveTo>
                    <a:pt x="1" y="1"/>
                  </a:moveTo>
                  <a:cubicBezTo>
                    <a:pt x="378" y="850"/>
                    <a:pt x="851" y="1323"/>
                    <a:pt x="1700" y="1606"/>
                  </a:cubicBezTo>
                  <a:cubicBezTo>
                    <a:pt x="1795" y="284"/>
                    <a:pt x="851" y="378"/>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8"/>
            <p:cNvSpPr/>
            <p:nvPr/>
          </p:nvSpPr>
          <p:spPr>
            <a:xfrm>
              <a:off x="4275075" y="4289050"/>
              <a:ext cx="33075" cy="31025"/>
            </a:xfrm>
            <a:custGeom>
              <a:rect b="b" l="l" r="r" t="t"/>
              <a:pathLst>
                <a:path extrusionOk="0" h="1241" w="1323">
                  <a:moveTo>
                    <a:pt x="546" y="0"/>
                  </a:moveTo>
                  <a:cubicBezTo>
                    <a:pt x="174" y="0"/>
                    <a:pt x="95" y="423"/>
                    <a:pt x="95" y="768"/>
                  </a:cubicBezTo>
                  <a:cubicBezTo>
                    <a:pt x="1" y="1240"/>
                    <a:pt x="473" y="1240"/>
                    <a:pt x="850" y="1240"/>
                  </a:cubicBezTo>
                  <a:cubicBezTo>
                    <a:pt x="1039" y="1240"/>
                    <a:pt x="1323" y="1146"/>
                    <a:pt x="1228" y="862"/>
                  </a:cubicBezTo>
                  <a:lnTo>
                    <a:pt x="1228" y="768"/>
                  </a:lnTo>
                  <a:cubicBezTo>
                    <a:pt x="1198" y="773"/>
                    <a:pt x="1171" y="775"/>
                    <a:pt x="1146" y="775"/>
                  </a:cubicBezTo>
                  <a:cubicBezTo>
                    <a:pt x="690" y="775"/>
                    <a:pt x="930" y="12"/>
                    <a:pt x="662" y="12"/>
                  </a:cubicBezTo>
                  <a:cubicBezTo>
                    <a:pt x="620" y="4"/>
                    <a:pt x="582" y="0"/>
                    <a:pt x="54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8"/>
            <p:cNvSpPr/>
            <p:nvPr/>
          </p:nvSpPr>
          <p:spPr>
            <a:xfrm>
              <a:off x="4676425" y="4083950"/>
              <a:ext cx="51950" cy="16550"/>
            </a:xfrm>
            <a:custGeom>
              <a:rect b="b" l="l" r="r" t="t"/>
              <a:pathLst>
                <a:path extrusionOk="0" h="662" w="2078">
                  <a:moveTo>
                    <a:pt x="825" y="0"/>
                  </a:moveTo>
                  <a:cubicBezTo>
                    <a:pt x="525" y="0"/>
                    <a:pt x="245" y="173"/>
                    <a:pt x="0" y="662"/>
                  </a:cubicBezTo>
                  <a:lnTo>
                    <a:pt x="2078" y="567"/>
                  </a:lnTo>
                  <a:cubicBezTo>
                    <a:pt x="1649" y="299"/>
                    <a:pt x="1219" y="0"/>
                    <a:pt x="82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8"/>
            <p:cNvSpPr/>
            <p:nvPr/>
          </p:nvSpPr>
          <p:spPr>
            <a:xfrm>
              <a:off x="4428525" y="4430825"/>
              <a:ext cx="51975" cy="9650"/>
            </a:xfrm>
            <a:custGeom>
              <a:rect b="b" l="l" r="r" t="t"/>
              <a:pathLst>
                <a:path extrusionOk="0" h="386" w="2079">
                  <a:moveTo>
                    <a:pt x="660" y="0"/>
                  </a:moveTo>
                  <a:cubicBezTo>
                    <a:pt x="435" y="0"/>
                    <a:pt x="213" y="45"/>
                    <a:pt x="1" y="196"/>
                  </a:cubicBezTo>
                  <a:cubicBezTo>
                    <a:pt x="379" y="291"/>
                    <a:pt x="733" y="385"/>
                    <a:pt x="1075" y="385"/>
                  </a:cubicBezTo>
                  <a:cubicBezTo>
                    <a:pt x="1417" y="385"/>
                    <a:pt x="1748" y="291"/>
                    <a:pt x="2078" y="8"/>
                  </a:cubicBezTo>
                  <a:lnTo>
                    <a:pt x="2078" y="8"/>
                  </a:lnTo>
                  <a:cubicBezTo>
                    <a:pt x="1932" y="70"/>
                    <a:pt x="1782" y="91"/>
                    <a:pt x="1629" y="91"/>
                  </a:cubicBezTo>
                  <a:cubicBezTo>
                    <a:pt x="1311" y="91"/>
                    <a:pt x="982" y="0"/>
                    <a:pt x="66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8"/>
            <p:cNvSpPr/>
            <p:nvPr/>
          </p:nvSpPr>
          <p:spPr>
            <a:xfrm>
              <a:off x="5006950" y="4459325"/>
              <a:ext cx="49600" cy="22275"/>
            </a:xfrm>
            <a:custGeom>
              <a:rect b="b" l="l" r="r" t="t"/>
              <a:pathLst>
                <a:path extrusionOk="0" h="891" w="1984">
                  <a:moveTo>
                    <a:pt x="0" y="1"/>
                  </a:moveTo>
                  <a:cubicBezTo>
                    <a:pt x="206" y="671"/>
                    <a:pt x="525" y="891"/>
                    <a:pt x="911" y="891"/>
                  </a:cubicBezTo>
                  <a:cubicBezTo>
                    <a:pt x="1231" y="891"/>
                    <a:pt x="1597" y="739"/>
                    <a:pt x="1983" y="567"/>
                  </a:cubicBezTo>
                  <a:cubicBezTo>
                    <a:pt x="1322" y="284"/>
                    <a:pt x="661" y="1"/>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8"/>
            <p:cNvSpPr/>
            <p:nvPr/>
          </p:nvSpPr>
          <p:spPr>
            <a:xfrm>
              <a:off x="4350625" y="4284625"/>
              <a:ext cx="61400" cy="9475"/>
            </a:xfrm>
            <a:custGeom>
              <a:rect b="b" l="l" r="r" t="t"/>
              <a:pathLst>
                <a:path extrusionOk="0" h="379" w="2456">
                  <a:moveTo>
                    <a:pt x="0" y="1"/>
                  </a:moveTo>
                  <a:lnTo>
                    <a:pt x="0" y="378"/>
                  </a:lnTo>
                  <a:lnTo>
                    <a:pt x="2456" y="378"/>
                  </a:lnTo>
                  <a:lnTo>
                    <a:pt x="2456"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8"/>
            <p:cNvSpPr/>
            <p:nvPr/>
          </p:nvSpPr>
          <p:spPr>
            <a:xfrm>
              <a:off x="4584350" y="4229500"/>
              <a:ext cx="44875" cy="15900"/>
            </a:xfrm>
            <a:custGeom>
              <a:rect b="b" l="l" r="r" t="t"/>
              <a:pathLst>
                <a:path extrusionOk="0" h="636" w="1795">
                  <a:moveTo>
                    <a:pt x="521" y="1"/>
                  </a:moveTo>
                  <a:cubicBezTo>
                    <a:pt x="363" y="1"/>
                    <a:pt x="191" y="12"/>
                    <a:pt x="0" y="34"/>
                  </a:cubicBezTo>
                  <a:cubicBezTo>
                    <a:pt x="392" y="425"/>
                    <a:pt x="738" y="636"/>
                    <a:pt x="1163" y="636"/>
                  </a:cubicBezTo>
                  <a:cubicBezTo>
                    <a:pt x="1354" y="636"/>
                    <a:pt x="1561" y="594"/>
                    <a:pt x="1795" y="506"/>
                  </a:cubicBezTo>
                  <a:cubicBezTo>
                    <a:pt x="1429" y="140"/>
                    <a:pt x="1063" y="1"/>
                    <a:pt x="52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8"/>
            <p:cNvSpPr/>
            <p:nvPr/>
          </p:nvSpPr>
          <p:spPr>
            <a:xfrm>
              <a:off x="4962075" y="4513625"/>
              <a:ext cx="49625" cy="17625"/>
            </a:xfrm>
            <a:custGeom>
              <a:rect b="b" l="l" r="r" t="t"/>
              <a:pathLst>
                <a:path extrusionOk="0" h="705" w="1985">
                  <a:moveTo>
                    <a:pt x="1" y="1"/>
                  </a:moveTo>
                  <a:cubicBezTo>
                    <a:pt x="634" y="353"/>
                    <a:pt x="1006" y="705"/>
                    <a:pt x="1466" y="705"/>
                  </a:cubicBezTo>
                  <a:cubicBezTo>
                    <a:pt x="1624" y="705"/>
                    <a:pt x="1792" y="664"/>
                    <a:pt x="1984" y="567"/>
                  </a:cubicBezTo>
                  <a:cubicBezTo>
                    <a:pt x="1606" y="1"/>
                    <a:pt x="1040" y="1"/>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8"/>
            <p:cNvSpPr/>
            <p:nvPr/>
          </p:nvSpPr>
          <p:spPr>
            <a:xfrm>
              <a:off x="4589075" y="4329475"/>
              <a:ext cx="30700" cy="18650"/>
            </a:xfrm>
            <a:custGeom>
              <a:rect b="b" l="l" r="r" t="t"/>
              <a:pathLst>
                <a:path extrusionOk="0" h="746" w="1228">
                  <a:moveTo>
                    <a:pt x="0" y="1"/>
                  </a:moveTo>
                  <a:lnTo>
                    <a:pt x="0" y="379"/>
                  </a:lnTo>
                  <a:cubicBezTo>
                    <a:pt x="150" y="628"/>
                    <a:pt x="326" y="746"/>
                    <a:pt x="514" y="746"/>
                  </a:cubicBezTo>
                  <a:cubicBezTo>
                    <a:pt x="682" y="746"/>
                    <a:pt x="861" y="651"/>
                    <a:pt x="1039" y="473"/>
                  </a:cubicBezTo>
                  <a:cubicBezTo>
                    <a:pt x="1134" y="473"/>
                    <a:pt x="1228" y="284"/>
                    <a:pt x="1228" y="190"/>
                  </a:cubicBezTo>
                  <a:cubicBezTo>
                    <a:pt x="1039" y="48"/>
                    <a:pt x="827" y="24"/>
                    <a:pt x="614" y="24"/>
                  </a:cubicBezTo>
                  <a:cubicBezTo>
                    <a:pt x="508" y="24"/>
                    <a:pt x="402" y="30"/>
                    <a:pt x="298" y="30"/>
                  </a:cubicBezTo>
                  <a:cubicBezTo>
                    <a:pt x="195" y="30"/>
                    <a:pt x="95" y="24"/>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8"/>
            <p:cNvSpPr/>
            <p:nvPr/>
          </p:nvSpPr>
          <p:spPr>
            <a:xfrm>
              <a:off x="4688225" y="3944400"/>
              <a:ext cx="28350" cy="14775"/>
            </a:xfrm>
            <a:custGeom>
              <a:rect b="b" l="l" r="r" t="t"/>
              <a:pathLst>
                <a:path extrusionOk="0" h="591" w="1134">
                  <a:moveTo>
                    <a:pt x="399" y="1"/>
                  </a:moveTo>
                  <a:cubicBezTo>
                    <a:pt x="263" y="1"/>
                    <a:pt x="126" y="11"/>
                    <a:pt x="1" y="11"/>
                  </a:cubicBezTo>
                  <a:cubicBezTo>
                    <a:pt x="1" y="11"/>
                    <a:pt x="1" y="389"/>
                    <a:pt x="1" y="389"/>
                  </a:cubicBezTo>
                  <a:cubicBezTo>
                    <a:pt x="176" y="520"/>
                    <a:pt x="351" y="591"/>
                    <a:pt x="526" y="591"/>
                  </a:cubicBezTo>
                  <a:cubicBezTo>
                    <a:pt x="729" y="591"/>
                    <a:pt x="931" y="497"/>
                    <a:pt x="1134" y="294"/>
                  </a:cubicBezTo>
                  <a:cubicBezTo>
                    <a:pt x="945" y="43"/>
                    <a:pt x="672" y="1"/>
                    <a:pt x="39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8"/>
            <p:cNvSpPr/>
            <p:nvPr/>
          </p:nvSpPr>
          <p:spPr>
            <a:xfrm>
              <a:off x="4697675" y="4014300"/>
              <a:ext cx="33075" cy="14200"/>
            </a:xfrm>
            <a:custGeom>
              <a:rect b="b" l="l" r="r" t="t"/>
              <a:pathLst>
                <a:path extrusionOk="0" h="568" w="1323">
                  <a:moveTo>
                    <a:pt x="661" y="1"/>
                  </a:moveTo>
                  <a:cubicBezTo>
                    <a:pt x="449" y="1"/>
                    <a:pt x="236" y="48"/>
                    <a:pt x="0" y="143"/>
                  </a:cubicBezTo>
                  <a:cubicBezTo>
                    <a:pt x="236" y="426"/>
                    <a:pt x="472" y="567"/>
                    <a:pt x="697" y="567"/>
                  </a:cubicBezTo>
                  <a:cubicBezTo>
                    <a:pt x="921" y="567"/>
                    <a:pt x="1133" y="426"/>
                    <a:pt x="1322" y="143"/>
                  </a:cubicBezTo>
                  <a:cubicBezTo>
                    <a:pt x="1086" y="48"/>
                    <a:pt x="874" y="1"/>
                    <a:pt x="66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8"/>
            <p:cNvSpPr/>
            <p:nvPr/>
          </p:nvSpPr>
          <p:spPr>
            <a:xfrm>
              <a:off x="5094300" y="4275125"/>
              <a:ext cx="35425" cy="21325"/>
            </a:xfrm>
            <a:custGeom>
              <a:rect b="b" l="l" r="r" t="t"/>
              <a:pathLst>
                <a:path extrusionOk="0" h="853" w="1417">
                  <a:moveTo>
                    <a:pt x="1141" y="0"/>
                  </a:moveTo>
                  <a:cubicBezTo>
                    <a:pt x="695" y="0"/>
                    <a:pt x="315" y="66"/>
                    <a:pt x="0" y="853"/>
                  </a:cubicBezTo>
                  <a:cubicBezTo>
                    <a:pt x="567" y="381"/>
                    <a:pt x="1039" y="569"/>
                    <a:pt x="1417" y="3"/>
                  </a:cubicBezTo>
                  <a:cubicBezTo>
                    <a:pt x="1322" y="3"/>
                    <a:pt x="1230" y="0"/>
                    <a:pt x="114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8"/>
            <p:cNvSpPr/>
            <p:nvPr/>
          </p:nvSpPr>
          <p:spPr>
            <a:xfrm>
              <a:off x="5006950" y="4563200"/>
              <a:ext cx="25975" cy="9225"/>
            </a:xfrm>
            <a:custGeom>
              <a:rect b="b" l="l" r="r" t="t"/>
              <a:pathLst>
                <a:path extrusionOk="0" h="369" w="1039">
                  <a:moveTo>
                    <a:pt x="95" y="1"/>
                  </a:moveTo>
                  <a:lnTo>
                    <a:pt x="0" y="190"/>
                  </a:lnTo>
                  <a:cubicBezTo>
                    <a:pt x="67" y="257"/>
                    <a:pt x="181" y="323"/>
                    <a:pt x="309" y="323"/>
                  </a:cubicBezTo>
                  <a:cubicBezTo>
                    <a:pt x="362" y="323"/>
                    <a:pt x="417" y="312"/>
                    <a:pt x="472" y="284"/>
                  </a:cubicBezTo>
                  <a:cubicBezTo>
                    <a:pt x="575" y="284"/>
                    <a:pt x="735" y="368"/>
                    <a:pt x="858" y="368"/>
                  </a:cubicBezTo>
                  <a:cubicBezTo>
                    <a:pt x="961" y="368"/>
                    <a:pt x="1039" y="310"/>
                    <a:pt x="1039" y="95"/>
                  </a:cubicBezTo>
                  <a:cubicBezTo>
                    <a:pt x="1039" y="1"/>
                    <a:pt x="378" y="1"/>
                    <a:pt x="9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8"/>
            <p:cNvSpPr/>
            <p:nvPr/>
          </p:nvSpPr>
          <p:spPr>
            <a:xfrm>
              <a:off x="4939075" y="4536350"/>
              <a:ext cx="27750" cy="15075"/>
            </a:xfrm>
            <a:custGeom>
              <a:rect b="b" l="l" r="r" t="t"/>
              <a:pathLst>
                <a:path extrusionOk="0" h="603" w="1110">
                  <a:moveTo>
                    <a:pt x="217" y="1"/>
                  </a:moveTo>
                  <a:cubicBezTo>
                    <a:pt x="89" y="1"/>
                    <a:pt x="0" y="107"/>
                    <a:pt x="71" y="319"/>
                  </a:cubicBezTo>
                  <a:cubicBezTo>
                    <a:pt x="165" y="414"/>
                    <a:pt x="354" y="508"/>
                    <a:pt x="449" y="603"/>
                  </a:cubicBezTo>
                  <a:cubicBezTo>
                    <a:pt x="638" y="603"/>
                    <a:pt x="826" y="508"/>
                    <a:pt x="1110" y="508"/>
                  </a:cubicBezTo>
                  <a:cubicBezTo>
                    <a:pt x="732" y="225"/>
                    <a:pt x="543" y="131"/>
                    <a:pt x="354" y="36"/>
                  </a:cubicBezTo>
                  <a:cubicBezTo>
                    <a:pt x="307" y="12"/>
                    <a:pt x="260" y="1"/>
                    <a:pt x="21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8"/>
            <p:cNvSpPr/>
            <p:nvPr/>
          </p:nvSpPr>
          <p:spPr>
            <a:xfrm>
              <a:off x="5469675" y="1741575"/>
              <a:ext cx="151125" cy="92750"/>
            </a:xfrm>
            <a:custGeom>
              <a:rect b="b" l="l" r="r" t="t"/>
              <a:pathLst>
                <a:path extrusionOk="0" h="3710" w="6045">
                  <a:moveTo>
                    <a:pt x="4174" y="1"/>
                  </a:moveTo>
                  <a:cubicBezTo>
                    <a:pt x="3619" y="1"/>
                    <a:pt x="3104" y="246"/>
                    <a:pt x="2644" y="961"/>
                  </a:cubicBezTo>
                  <a:cubicBezTo>
                    <a:pt x="2550" y="1150"/>
                    <a:pt x="2408" y="1268"/>
                    <a:pt x="2255" y="1268"/>
                  </a:cubicBezTo>
                  <a:cubicBezTo>
                    <a:pt x="2101" y="1268"/>
                    <a:pt x="1936" y="1150"/>
                    <a:pt x="1795" y="867"/>
                  </a:cubicBezTo>
                  <a:cubicBezTo>
                    <a:pt x="1696" y="521"/>
                    <a:pt x="1545" y="382"/>
                    <a:pt x="1357" y="382"/>
                  </a:cubicBezTo>
                  <a:cubicBezTo>
                    <a:pt x="1185" y="382"/>
                    <a:pt x="981" y="498"/>
                    <a:pt x="756" y="678"/>
                  </a:cubicBezTo>
                  <a:cubicBezTo>
                    <a:pt x="472" y="961"/>
                    <a:pt x="0" y="1056"/>
                    <a:pt x="284" y="1433"/>
                  </a:cubicBezTo>
                  <a:cubicBezTo>
                    <a:pt x="517" y="1667"/>
                    <a:pt x="494" y="2284"/>
                    <a:pt x="1006" y="2284"/>
                  </a:cubicBezTo>
                  <a:cubicBezTo>
                    <a:pt x="1116" y="2284"/>
                    <a:pt x="1250" y="2255"/>
                    <a:pt x="1417" y="2189"/>
                  </a:cubicBezTo>
                  <a:cubicBezTo>
                    <a:pt x="1565" y="2114"/>
                    <a:pt x="1875" y="2025"/>
                    <a:pt x="2213" y="2025"/>
                  </a:cubicBezTo>
                  <a:cubicBezTo>
                    <a:pt x="2734" y="2025"/>
                    <a:pt x="3323" y="2237"/>
                    <a:pt x="3494" y="3039"/>
                  </a:cubicBezTo>
                  <a:cubicBezTo>
                    <a:pt x="3494" y="3191"/>
                    <a:pt x="3555" y="3710"/>
                    <a:pt x="3875" y="3710"/>
                  </a:cubicBezTo>
                  <a:cubicBezTo>
                    <a:pt x="3952" y="3710"/>
                    <a:pt x="4045" y="3679"/>
                    <a:pt x="4155" y="3605"/>
                  </a:cubicBezTo>
                  <a:cubicBezTo>
                    <a:pt x="4533" y="3416"/>
                    <a:pt x="5100" y="3511"/>
                    <a:pt x="5005" y="2661"/>
                  </a:cubicBezTo>
                  <a:cubicBezTo>
                    <a:pt x="4911" y="2000"/>
                    <a:pt x="5005" y="1056"/>
                    <a:pt x="6044" y="772"/>
                  </a:cubicBezTo>
                  <a:cubicBezTo>
                    <a:pt x="5855" y="678"/>
                    <a:pt x="5761" y="489"/>
                    <a:pt x="5666" y="394"/>
                  </a:cubicBezTo>
                  <a:cubicBezTo>
                    <a:pt x="5146" y="178"/>
                    <a:pt x="4645" y="1"/>
                    <a:pt x="417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8"/>
            <p:cNvSpPr/>
            <p:nvPr/>
          </p:nvSpPr>
          <p:spPr>
            <a:xfrm>
              <a:off x="5495650" y="1833375"/>
              <a:ext cx="99175" cy="172400"/>
            </a:xfrm>
            <a:custGeom>
              <a:rect b="b" l="l" r="r" t="t"/>
              <a:pathLst>
                <a:path extrusionOk="0" h="6896" w="3967">
                  <a:moveTo>
                    <a:pt x="2361" y="1170"/>
                  </a:moveTo>
                  <a:cubicBezTo>
                    <a:pt x="2361" y="1231"/>
                    <a:pt x="2361" y="1291"/>
                    <a:pt x="2361" y="1350"/>
                  </a:cubicBezTo>
                  <a:cubicBezTo>
                    <a:pt x="2388" y="1269"/>
                    <a:pt x="2384" y="1211"/>
                    <a:pt x="2361" y="1170"/>
                  </a:cubicBezTo>
                  <a:close/>
                  <a:moveTo>
                    <a:pt x="2013" y="1"/>
                  </a:moveTo>
                  <a:cubicBezTo>
                    <a:pt x="1975" y="1"/>
                    <a:pt x="1934" y="9"/>
                    <a:pt x="1889" y="28"/>
                  </a:cubicBezTo>
                  <a:cubicBezTo>
                    <a:pt x="1759" y="71"/>
                    <a:pt x="1609" y="80"/>
                    <a:pt x="1454" y="80"/>
                  </a:cubicBezTo>
                  <a:cubicBezTo>
                    <a:pt x="1351" y="80"/>
                    <a:pt x="1246" y="76"/>
                    <a:pt x="1142" y="76"/>
                  </a:cubicBezTo>
                  <a:cubicBezTo>
                    <a:pt x="714" y="76"/>
                    <a:pt x="306" y="139"/>
                    <a:pt x="189" y="783"/>
                  </a:cubicBezTo>
                  <a:cubicBezTo>
                    <a:pt x="0" y="1727"/>
                    <a:pt x="1417" y="2389"/>
                    <a:pt x="567" y="3427"/>
                  </a:cubicBezTo>
                  <a:cubicBezTo>
                    <a:pt x="1133" y="4372"/>
                    <a:pt x="1794" y="5316"/>
                    <a:pt x="1794" y="6544"/>
                  </a:cubicBezTo>
                  <a:cubicBezTo>
                    <a:pt x="1755" y="6816"/>
                    <a:pt x="1813" y="6896"/>
                    <a:pt x="1907" y="6896"/>
                  </a:cubicBezTo>
                  <a:cubicBezTo>
                    <a:pt x="2041" y="6896"/>
                    <a:pt x="2250" y="6733"/>
                    <a:pt x="2361" y="6733"/>
                  </a:cubicBezTo>
                  <a:lnTo>
                    <a:pt x="2361" y="6355"/>
                  </a:lnTo>
                  <a:cubicBezTo>
                    <a:pt x="2266" y="5316"/>
                    <a:pt x="1983" y="4277"/>
                    <a:pt x="1228" y="3333"/>
                  </a:cubicBezTo>
                  <a:cubicBezTo>
                    <a:pt x="2172" y="3050"/>
                    <a:pt x="3116" y="3333"/>
                    <a:pt x="3966" y="2483"/>
                  </a:cubicBezTo>
                  <a:cubicBezTo>
                    <a:pt x="3211" y="2200"/>
                    <a:pt x="2644" y="1822"/>
                    <a:pt x="2361" y="1350"/>
                  </a:cubicBezTo>
                  <a:cubicBezTo>
                    <a:pt x="2266" y="1539"/>
                    <a:pt x="2172" y="1727"/>
                    <a:pt x="2078" y="1727"/>
                  </a:cubicBezTo>
                  <a:cubicBezTo>
                    <a:pt x="2026" y="1740"/>
                    <a:pt x="1981" y="1746"/>
                    <a:pt x="1943" y="1746"/>
                  </a:cubicBezTo>
                  <a:cubicBezTo>
                    <a:pt x="1700" y="1746"/>
                    <a:pt x="1700" y="1513"/>
                    <a:pt x="1700" y="1350"/>
                  </a:cubicBezTo>
                  <a:cubicBezTo>
                    <a:pt x="1700" y="1255"/>
                    <a:pt x="1889" y="1066"/>
                    <a:pt x="1983" y="1066"/>
                  </a:cubicBezTo>
                  <a:cubicBezTo>
                    <a:pt x="2118" y="1066"/>
                    <a:pt x="2302" y="1066"/>
                    <a:pt x="2361" y="1170"/>
                  </a:cubicBezTo>
                  <a:lnTo>
                    <a:pt x="2361" y="1170"/>
                  </a:lnTo>
                  <a:cubicBezTo>
                    <a:pt x="2358" y="612"/>
                    <a:pt x="2327" y="1"/>
                    <a:pt x="201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8"/>
            <p:cNvSpPr/>
            <p:nvPr/>
          </p:nvSpPr>
          <p:spPr>
            <a:xfrm>
              <a:off x="5566475" y="1949725"/>
              <a:ext cx="77925" cy="120275"/>
            </a:xfrm>
            <a:custGeom>
              <a:rect b="b" l="l" r="r" t="t"/>
              <a:pathLst>
                <a:path extrusionOk="0" h="4811" w="3117">
                  <a:moveTo>
                    <a:pt x="0" y="1"/>
                  </a:moveTo>
                  <a:lnTo>
                    <a:pt x="0" y="1"/>
                  </a:lnTo>
                  <a:cubicBezTo>
                    <a:pt x="95" y="1795"/>
                    <a:pt x="1605" y="2834"/>
                    <a:pt x="1794" y="4345"/>
                  </a:cubicBezTo>
                  <a:cubicBezTo>
                    <a:pt x="1811" y="4341"/>
                    <a:pt x="1828" y="4339"/>
                    <a:pt x="1844" y="4339"/>
                  </a:cubicBezTo>
                  <a:cubicBezTo>
                    <a:pt x="2097" y="4339"/>
                    <a:pt x="2311" y="4811"/>
                    <a:pt x="2544" y="4811"/>
                  </a:cubicBezTo>
                  <a:cubicBezTo>
                    <a:pt x="2636" y="4811"/>
                    <a:pt x="2731" y="4738"/>
                    <a:pt x="2833" y="4534"/>
                  </a:cubicBezTo>
                  <a:cubicBezTo>
                    <a:pt x="3116" y="4156"/>
                    <a:pt x="3116" y="3684"/>
                    <a:pt x="2455" y="3401"/>
                  </a:cubicBezTo>
                  <a:cubicBezTo>
                    <a:pt x="2172" y="3306"/>
                    <a:pt x="1983" y="2834"/>
                    <a:pt x="1794" y="2456"/>
                  </a:cubicBezTo>
                  <a:cubicBezTo>
                    <a:pt x="944" y="1890"/>
                    <a:pt x="1039" y="662"/>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8"/>
            <p:cNvSpPr/>
            <p:nvPr/>
          </p:nvSpPr>
          <p:spPr>
            <a:xfrm>
              <a:off x="5528700" y="1992225"/>
              <a:ext cx="54325" cy="85025"/>
            </a:xfrm>
            <a:custGeom>
              <a:rect b="b" l="l" r="r" t="t"/>
              <a:pathLst>
                <a:path extrusionOk="0" h="3401" w="2173">
                  <a:moveTo>
                    <a:pt x="1039" y="1"/>
                  </a:moveTo>
                  <a:lnTo>
                    <a:pt x="1039" y="379"/>
                  </a:lnTo>
                  <a:cubicBezTo>
                    <a:pt x="1133" y="945"/>
                    <a:pt x="1133" y="1323"/>
                    <a:pt x="661" y="1889"/>
                  </a:cubicBezTo>
                  <a:cubicBezTo>
                    <a:pt x="189" y="2362"/>
                    <a:pt x="0" y="3400"/>
                    <a:pt x="1417" y="3400"/>
                  </a:cubicBezTo>
                  <a:cubicBezTo>
                    <a:pt x="1569" y="3020"/>
                    <a:pt x="861" y="2086"/>
                    <a:pt x="1474" y="2086"/>
                  </a:cubicBezTo>
                  <a:cubicBezTo>
                    <a:pt x="1621" y="2086"/>
                    <a:pt x="1843" y="2139"/>
                    <a:pt x="2172" y="2267"/>
                  </a:cubicBezTo>
                  <a:cubicBezTo>
                    <a:pt x="1983" y="1417"/>
                    <a:pt x="1700" y="662"/>
                    <a:pt x="103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8"/>
            <p:cNvSpPr/>
            <p:nvPr/>
          </p:nvSpPr>
          <p:spPr>
            <a:xfrm>
              <a:off x="5384675" y="1642825"/>
              <a:ext cx="42525" cy="63775"/>
            </a:xfrm>
            <a:custGeom>
              <a:rect b="b" l="l" r="r" t="t"/>
              <a:pathLst>
                <a:path extrusionOk="0" h="2551" w="1701">
                  <a:moveTo>
                    <a:pt x="1" y="0"/>
                  </a:moveTo>
                  <a:cubicBezTo>
                    <a:pt x="190" y="1039"/>
                    <a:pt x="756" y="1795"/>
                    <a:pt x="1323" y="2550"/>
                  </a:cubicBezTo>
                  <a:cubicBezTo>
                    <a:pt x="1039" y="1700"/>
                    <a:pt x="1700" y="284"/>
                    <a:pt x="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8"/>
            <p:cNvSpPr/>
            <p:nvPr/>
          </p:nvSpPr>
          <p:spPr>
            <a:xfrm>
              <a:off x="5649100" y="1739625"/>
              <a:ext cx="40150" cy="80300"/>
            </a:xfrm>
            <a:custGeom>
              <a:rect b="b" l="l" r="r" t="t"/>
              <a:pathLst>
                <a:path extrusionOk="0" h="3212" w="1606">
                  <a:moveTo>
                    <a:pt x="0" y="0"/>
                  </a:moveTo>
                  <a:cubicBezTo>
                    <a:pt x="95" y="1228"/>
                    <a:pt x="378" y="2456"/>
                    <a:pt x="1606" y="3211"/>
                  </a:cubicBezTo>
                  <a:cubicBezTo>
                    <a:pt x="1039" y="2172"/>
                    <a:pt x="472" y="1039"/>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8"/>
            <p:cNvSpPr/>
            <p:nvPr/>
          </p:nvSpPr>
          <p:spPr>
            <a:xfrm>
              <a:off x="5599525" y="1961550"/>
              <a:ext cx="35425" cy="49600"/>
            </a:xfrm>
            <a:custGeom>
              <a:rect b="b" l="l" r="r" t="t"/>
              <a:pathLst>
                <a:path extrusionOk="0" h="1984" w="1417">
                  <a:moveTo>
                    <a:pt x="0" y="0"/>
                  </a:moveTo>
                  <a:lnTo>
                    <a:pt x="0" y="0"/>
                  </a:lnTo>
                  <a:cubicBezTo>
                    <a:pt x="189" y="661"/>
                    <a:pt x="944" y="1133"/>
                    <a:pt x="472" y="1983"/>
                  </a:cubicBezTo>
                  <a:cubicBezTo>
                    <a:pt x="1417" y="1133"/>
                    <a:pt x="1322" y="850"/>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8"/>
            <p:cNvSpPr/>
            <p:nvPr/>
          </p:nvSpPr>
          <p:spPr>
            <a:xfrm>
              <a:off x="5583000" y="2048900"/>
              <a:ext cx="30700" cy="49600"/>
            </a:xfrm>
            <a:custGeom>
              <a:rect b="b" l="l" r="r" t="t"/>
              <a:pathLst>
                <a:path extrusionOk="0" h="1984" w="1228">
                  <a:moveTo>
                    <a:pt x="0" y="0"/>
                  </a:moveTo>
                  <a:lnTo>
                    <a:pt x="0" y="0"/>
                  </a:lnTo>
                  <a:cubicBezTo>
                    <a:pt x="95" y="756"/>
                    <a:pt x="472" y="1322"/>
                    <a:pt x="944" y="1983"/>
                  </a:cubicBezTo>
                  <a:cubicBezTo>
                    <a:pt x="1228" y="1417"/>
                    <a:pt x="661" y="850"/>
                    <a:pt x="1133" y="378"/>
                  </a:cubicBezTo>
                  <a:lnTo>
                    <a:pt x="0"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8"/>
            <p:cNvSpPr/>
            <p:nvPr/>
          </p:nvSpPr>
          <p:spPr>
            <a:xfrm>
              <a:off x="5675075" y="1748125"/>
              <a:ext cx="37775" cy="24575"/>
            </a:xfrm>
            <a:custGeom>
              <a:rect b="b" l="l" r="r" t="t"/>
              <a:pathLst>
                <a:path extrusionOk="0" h="983" w="1511">
                  <a:moveTo>
                    <a:pt x="810" y="1"/>
                  </a:moveTo>
                  <a:cubicBezTo>
                    <a:pt x="584" y="1"/>
                    <a:pt x="311" y="89"/>
                    <a:pt x="0" y="227"/>
                  </a:cubicBezTo>
                  <a:cubicBezTo>
                    <a:pt x="567" y="510"/>
                    <a:pt x="944" y="699"/>
                    <a:pt x="1511" y="982"/>
                  </a:cubicBezTo>
                  <a:cubicBezTo>
                    <a:pt x="1451" y="264"/>
                    <a:pt x="1201" y="1"/>
                    <a:pt x="81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8"/>
            <p:cNvSpPr/>
            <p:nvPr/>
          </p:nvSpPr>
          <p:spPr>
            <a:xfrm>
              <a:off x="5540500" y="2098475"/>
              <a:ext cx="21275" cy="28350"/>
            </a:xfrm>
            <a:custGeom>
              <a:rect b="b" l="l" r="r" t="t"/>
              <a:pathLst>
                <a:path extrusionOk="0" h="1134" w="851">
                  <a:moveTo>
                    <a:pt x="0" y="0"/>
                  </a:moveTo>
                  <a:cubicBezTo>
                    <a:pt x="0" y="567"/>
                    <a:pt x="0" y="945"/>
                    <a:pt x="661" y="1134"/>
                  </a:cubicBezTo>
                  <a:cubicBezTo>
                    <a:pt x="472" y="756"/>
                    <a:pt x="850" y="95"/>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8"/>
            <p:cNvSpPr/>
            <p:nvPr/>
          </p:nvSpPr>
          <p:spPr>
            <a:xfrm>
              <a:off x="5431900" y="1741975"/>
              <a:ext cx="26000" cy="28350"/>
            </a:xfrm>
            <a:custGeom>
              <a:rect b="b" l="l" r="r" t="t"/>
              <a:pathLst>
                <a:path extrusionOk="0" h="1134" w="1040">
                  <a:moveTo>
                    <a:pt x="189" y="1"/>
                  </a:moveTo>
                  <a:cubicBezTo>
                    <a:pt x="0" y="567"/>
                    <a:pt x="378" y="851"/>
                    <a:pt x="850" y="1134"/>
                  </a:cubicBezTo>
                  <a:cubicBezTo>
                    <a:pt x="756" y="662"/>
                    <a:pt x="1039" y="1"/>
                    <a:pt x="18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8"/>
            <p:cNvSpPr/>
            <p:nvPr/>
          </p:nvSpPr>
          <p:spPr>
            <a:xfrm>
              <a:off x="5611325" y="1739250"/>
              <a:ext cx="21275" cy="31075"/>
            </a:xfrm>
            <a:custGeom>
              <a:rect b="b" l="l" r="r" t="t"/>
              <a:pathLst>
                <a:path extrusionOk="0" h="1243" w="851">
                  <a:moveTo>
                    <a:pt x="201" y="0"/>
                  </a:moveTo>
                  <a:cubicBezTo>
                    <a:pt x="0" y="0"/>
                    <a:pt x="0" y="319"/>
                    <a:pt x="0" y="487"/>
                  </a:cubicBezTo>
                  <a:cubicBezTo>
                    <a:pt x="95" y="582"/>
                    <a:pt x="189" y="771"/>
                    <a:pt x="378" y="865"/>
                  </a:cubicBezTo>
                  <a:lnTo>
                    <a:pt x="567" y="1243"/>
                  </a:lnTo>
                  <a:cubicBezTo>
                    <a:pt x="850" y="771"/>
                    <a:pt x="756" y="299"/>
                    <a:pt x="284" y="15"/>
                  </a:cubicBezTo>
                  <a:cubicBezTo>
                    <a:pt x="253" y="5"/>
                    <a:pt x="226" y="0"/>
                    <a:pt x="20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8"/>
            <p:cNvSpPr/>
            <p:nvPr/>
          </p:nvSpPr>
          <p:spPr>
            <a:xfrm>
              <a:off x="5505075" y="2107025"/>
              <a:ext cx="18925" cy="20450"/>
            </a:xfrm>
            <a:custGeom>
              <a:rect b="b" l="l" r="r" t="t"/>
              <a:pathLst>
                <a:path extrusionOk="0" h="818" w="757">
                  <a:moveTo>
                    <a:pt x="160" y="1"/>
                  </a:moveTo>
                  <a:cubicBezTo>
                    <a:pt x="54" y="1"/>
                    <a:pt x="1" y="107"/>
                    <a:pt x="1" y="319"/>
                  </a:cubicBezTo>
                  <a:cubicBezTo>
                    <a:pt x="95" y="508"/>
                    <a:pt x="284" y="697"/>
                    <a:pt x="284" y="792"/>
                  </a:cubicBezTo>
                  <a:cubicBezTo>
                    <a:pt x="356" y="810"/>
                    <a:pt x="418" y="817"/>
                    <a:pt x="471" y="817"/>
                  </a:cubicBezTo>
                  <a:cubicBezTo>
                    <a:pt x="694" y="817"/>
                    <a:pt x="756" y="679"/>
                    <a:pt x="756" y="603"/>
                  </a:cubicBezTo>
                  <a:cubicBezTo>
                    <a:pt x="662" y="319"/>
                    <a:pt x="473" y="131"/>
                    <a:pt x="284" y="36"/>
                  </a:cubicBezTo>
                  <a:cubicBezTo>
                    <a:pt x="237" y="12"/>
                    <a:pt x="196" y="1"/>
                    <a:pt x="16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8"/>
            <p:cNvSpPr/>
            <p:nvPr/>
          </p:nvSpPr>
          <p:spPr>
            <a:xfrm>
              <a:off x="4766125" y="1787900"/>
              <a:ext cx="28375" cy="20200"/>
            </a:xfrm>
            <a:custGeom>
              <a:rect b="b" l="l" r="r" t="t"/>
              <a:pathLst>
                <a:path extrusionOk="0" h="808" w="1135">
                  <a:moveTo>
                    <a:pt x="511" y="0"/>
                  </a:moveTo>
                  <a:cubicBezTo>
                    <a:pt x="389" y="0"/>
                    <a:pt x="230" y="115"/>
                    <a:pt x="1" y="430"/>
                  </a:cubicBezTo>
                  <a:cubicBezTo>
                    <a:pt x="379" y="525"/>
                    <a:pt x="756" y="619"/>
                    <a:pt x="1134" y="808"/>
                  </a:cubicBezTo>
                  <a:cubicBezTo>
                    <a:pt x="871" y="610"/>
                    <a:pt x="791" y="0"/>
                    <a:pt x="51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8"/>
            <p:cNvSpPr/>
            <p:nvPr/>
          </p:nvSpPr>
          <p:spPr>
            <a:xfrm>
              <a:off x="5627850" y="1949725"/>
              <a:ext cx="16550" cy="26675"/>
            </a:xfrm>
            <a:custGeom>
              <a:rect b="b" l="l" r="r" t="t"/>
              <a:pathLst>
                <a:path extrusionOk="0" h="1067" w="662">
                  <a:moveTo>
                    <a:pt x="284" y="1"/>
                  </a:moveTo>
                  <a:lnTo>
                    <a:pt x="284" y="1"/>
                  </a:lnTo>
                  <a:cubicBezTo>
                    <a:pt x="0" y="568"/>
                    <a:pt x="95" y="851"/>
                    <a:pt x="473" y="1040"/>
                  </a:cubicBezTo>
                  <a:cubicBezTo>
                    <a:pt x="473" y="1059"/>
                    <a:pt x="480" y="1066"/>
                    <a:pt x="492" y="1066"/>
                  </a:cubicBezTo>
                  <a:cubicBezTo>
                    <a:pt x="541" y="1066"/>
                    <a:pt x="661" y="945"/>
                    <a:pt x="661" y="945"/>
                  </a:cubicBezTo>
                  <a:cubicBezTo>
                    <a:pt x="567" y="662"/>
                    <a:pt x="473" y="379"/>
                    <a:pt x="28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8"/>
            <p:cNvSpPr/>
            <p:nvPr/>
          </p:nvSpPr>
          <p:spPr>
            <a:xfrm>
              <a:off x="5564100" y="2077225"/>
              <a:ext cx="21275" cy="28350"/>
            </a:xfrm>
            <a:custGeom>
              <a:rect b="b" l="l" r="r" t="t"/>
              <a:pathLst>
                <a:path extrusionOk="0" h="1134" w="851">
                  <a:moveTo>
                    <a:pt x="1" y="0"/>
                  </a:moveTo>
                  <a:lnTo>
                    <a:pt x="1" y="0"/>
                  </a:lnTo>
                  <a:cubicBezTo>
                    <a:pt x="95" y="378"/>
                    <a:pt x="95" y="850"/>
                    <a:pt x="662" y="1134"/>
                  </a:cubicBezTo>
                  <a:cubicBezTo>
                    <a:pt x="851" y="473"/>
                    <a:pt x="473" y="189"/>
                    <a:pt x="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8"/>
            <p:cNvSpPr/>
            <p:nvPr/>
          </p:nvSpPr>
          <p:spPr>
            <a:xfrm>
              <a:off x="3408650" y="2475275"/>
              <a:ext cx="97175" cy="227600"/>
            </a:xfrm>
            <a:custGeom>
              <a:rect b="b" l="l" r="r" t="t"/>
              <a:pathLst>
                <a:path extrusionOk="0" h="9104" w="3887">
                  <a:moveTo>
                    <a:pt x="2825" y="1"/>
                  </a:moveTo>
                  <a:cubicBezTo>
                    <a:pt x="2721" y="1"/>
                    <a:pt x="2599" y="13"/>
                    <a:pt x="2455" y="38"/>
                  </a:cubicBezTo>
                  <a:cubicBezTo>
                    <a:pt x="1794" y="132"/>
                    <a:pt x="850" y="888"/>
                    <a:pt x="756" y="2021"/>
                  </a:cubicBezTo>
                  <a:cubicBezTo>
                    <a:pt x="661" y="4382"/>
                    <a:pt x="850" y="6743"/>
                    <a:pt x="1228" y="9104"/>
                  </a:cubicBezTo>
                  <a:cubicBezTo>
                    <a:pt x="2172" y="6271"/>
                    <a:pt x="0" y="3060"/>
                    <a:pt x="2739" y="604"/>
                  </a:cubicBezTo>
                  <a:cubicBezTo>
                    <a:pt x="3305" y="793"/>
                    <a:pt x="2833" y="1454"/>
                    <a:pt x="3400" y="1738"/>
                  </a:cubicBezTo>
                  <a:cubicBezTo>
                    <a:pt x="3056" y="1222"/>
                    <a:pt x="3887" y="1"/>
                    <a:pt x="282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8"/>
            <p:cNvSpPr/>
            <p:nvPr/>
          </p:nvSpPr>
          <p:spPr>
            <a:xfrm>
              <a:off x="3800550" y="2724575"/>
              <a:ext cx="101525" cy="75100"/>
            </a:xfrm>
            <a:custGeom>
              <a:rect b="b" l="l" r="r" t="t"/>
              <a:pathLst>
                <a:path extrusionOk="0" h="3004" w="4061">
                  <a:moveTo>
                    <a:pt x="3181" y="1"/>
                  </a:moveTo>
                  <a:cubicBezTo>
                    <a:pt x="2945" y="1"/>
                    <a:pt x="2672" y="67"/>
                    <a:pt x="2361" y="170"/>
                  </a:cubicBezTo>
                  <a:cubicBezTo>
                    <a:pt x="1039" y="548"/>
                    <a:pt x="1228" y="2248"/>
                    <a:pt x="0" y="2626"/>
                  </a:cubicBezTo>
                  <a:cubicBezTo>
                    <a:pt x="95" y="2909"/>
                    <a:pt x="378" y="3003"/>
                    <a:pt x="756" y="3003"/>
                  </a:cubicBezTo>
                  <a:lnTo>
                    <a:pt x="1133" y="2626"/>
                  </a:lnTo>
                  <a:cubicBezTo>
                    <a:pt x="2172" y="2153"/>
                    <a:pt x="2739" y="926"/>
                    <a:pt x="4061" y="737"/>
                  </a:cubicBezTo>
                  <a:cubicBezTo>
                    <a:pt x="3881" y="198"/>
                    <a:pt x="3588" y="1"/>
                    <a:pt x="318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8"/>
            <p:cNvSpPr/>
            <p:nvPr/>
          </p:nvSpPr>
          <p:spPr>
            <a:xfrm>
              <a:off x="3720275" y="2563550"/>
              <a:ext cx="113350" cy="42525"/>
            </a:xfrm>
            <a:custGeom>
              <a:rect b="b" l="l" r="r" t="t"/>
              <a:pathLst>
                <a:path extrusionOk="0" h="1701" w="4534">
                  <a:moveTo>
                    <a:pt x="4344" y="1"/>
                  </a:moveTo>
                  <a:cubicBezTo>
                    <a:pt x="3834" y="171"/>
                    <a:pt x="3311" y="219"/>
                    <a:pt x="2785" y="219"/>
                  </a:cubicBezTo>
                  <a:cubicBezTo>
                    <a:pt x="2120" y="219"/>
                    <a:pt x="1449" y="143"/>
                    <a:pt x="791" y="143"/>
                  </a:cubicBezTo>
                  <a:cubicBezTo>
                    <a:pt x="525" y="143"/>
                    <a:pt x="261" y="155"/>
                    <a:pt x="1" y="190"/>
                  </a:cubicBezTo>
                  <a:cubicBezTo>
                    <a:pt x="473" y="1323"/>
                    <a:pt x="1889" y="662"/>
                    <a:pt x="2456" y="1701"/>
                  </a:cubicBezTo>
                  <a:lnTo>
                    <a:pt x="4250" y="568"/>
                  </a:lnTo>
                  <a:cubicBezTo>
                    <a:pt x="4344" y="379"/>
                    <a:pt x="4439" y="284"/>
                    <a:pt x="4533" y="95"/>
                  </a:cubicBezTo>
                  <a:cubicBezTo>
                    <a:pt x="4533" y="95"/>
                    <a:pt x="4439" y="1"/>
                    <a:pt x="434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8"/>
            <p:cNvSpPr/>
            <p:nvPr/>
          </p:nvSpPr>
          <p:spPr>
            <a:xfrm>
              <a:off x="3316575" y="2457325"/>
              <a:ext cx="35425" cy="101550"/>
            </a:xfrm>
            <a:custGeom>
              <a:rect b="b" l="l" r="r" t="t"/>
              <a:pathLst>
                <a:path extrusionOk="0" h="4062" w="1417">
                  <a:moveTo>
                    <a:pt x="661" y="0"/>
                  </a:moveTo>
                  <a:cubicBezTo>
                    <a:pt x="189" y="0"/>
                    <a:pt x="95" y="284"/>
                    <a:pt x="0" y="756"/>
                  </a:cubicBezTo>
                  <a:cubicBezTo>
                    <a:pt x="945" y="850"/>
                    <a:pt x="756" y="1511"/>
                    <a:pt x="756" y="2172"/>
                  </a:cubicBezTo>
                  <a:cubicBezTo>
                    <a:pt x="756" y="2833"/>
                    <a:pt x="661" y="3589"/>
                    <a:pt x="1417" y="4061"/>
                  </a:cubicBezTo>
                  <a:cubicBezTo>
                    <a:pt x="945" y="2928"/>
                    <a:pt x="1417" y="1889"/>
                    <a:pt x="1322" y="756"/>
                  </a:cubicBezTo>
                  <a:cubicBezTo>
                    <a:pt x="1228" y="284"/>
                    <a:pt x="1133" y="95"/>
                    <a:pt x="66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8"/>
            <p:cNvSpPr/>
            <p:nvPr/>
          </p:nvSpPr>
          <p:spPr>
            <a:xfrm>
              <a:off x="3689575" y="2818525"/>
              <a:ext cx="68500" cy="63775"/>
            </a:xfrm>
            <a:custGeom>
              <a:rect b="b" l="l" r="r" t="t"/>
              <a:pathLst>
                <a:path extrusionOk="0" h="2551" w="2740">
                  <a:moveTo>
                    <a:pt x="1795" y="1"/>
                  </a:moveTo>
                  <a:cubicBezTo>
                    <a:pt x="1134" y="473"/>
                    <a:pt x="1" y="756"/>
                    <a:pt x="1040" y="1890"/>
                  </a:cubicBezTo>
                  <a:cubicBezTo>
                    <a:pt x="1512" y="1890"/>
                    <a:pt x="1795" y="2078"/>
                    <a:pt x="1795" y="2551"/>
                  </a:cubicBezTo>
                  <a:cubicBezTo>
                    <a:pt x="2739" y="2456"/>
                    <a:pt x="2551" y="1890"/>
                    <a:pt x="2173" y="1512"/>
                  </a:cubicBezTo>
                  <a:cubicBezTo>
                    <a:pt x="1229" y="662"/>
                    <a:pt x="2456" y="756"/>
                    <a:pt x="2551" y="379"/>
                  </a:cubicBezTo>
                  <a:cubicBezTo>
                    <a:pt x="2267" y="379"/>
                    <a:pt x="1984" y="284"/>
                    <a:pt x="179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8"/>
            <p:cNvSpPr/>
            <p:nvPr/>
          </p:nvSpPr>
          <p:spPr>
            <a:xfrm>
              <a:off x="3512525" y="2488025"/>
              <a:ext cx="35425" cy="82650"/>
            </a:xfrm>
            <a:custGeom>
              <a:rect b="b" l="l" r="r" t="t"/>
              <a:pathLst>
                <a:path extrusionOk="0" h="3306" w="1417">
                  <a:moveTo>
                    <a:pt x="378" y="0"/>
                  </a:moveTo>
                  <a:cubicBezTo>
                    <a:pt x="0" y="94"/>
                    <a:pt x="0" y="472"/>
                    <a:pt x="0" y="755"/>
                  </a:cubicBezTo>
                  <a:cubicBezTo>
                    <a:pt x="189" y="1605"/>
                    <a:pt x="378" y="2361"/>
                    <a:pt x="567" y="3305"/>
                  </a:cubicBezTo>
                  <a:cubicBezTo>
                    <a:pt x="1039" y="2455"/>
                    <a:pt x="378" y="1511"/>
                    <a:pt x="1228" y="850"/>
                  </a:cubicBezTo>
                  <a:cubicBezTo>
                    <a:pt x="1417" y="661"/>
                    <a:pt x="1322" y="378"/>
                    <a:pt x="1039" y="283"/>
                  </a:cubicBezTo>
                  <a:cubicBezTo>
                    <a:pt x="850" y="189"/>
                    <a:pt x="567" y="0"/>
                    <a:pt x="37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8"/>
            <p:cNvSpPr/>
            <p:nvPr/>
          </p:nvSpPr>
          <p:spPr>
            <a:xfrm>
              <a:off x="3380300" y="2627300"/>
              <a:ext cx="37800" cy="66125"/>
            </a:xfrm>
            <a:custGeom>
              <a:rect b="b" l="l" r="r" t="t"/>
              <a:pathLst>
                <a:path extrusionOk="0" h="2645" w="1512">
                  <a:moveTo>
                    <a:pt x="945" y="1"/>
                  </a:moveTo>
                  <a:cubicBezTo>
                    <a:pt x="1" y="945"/>
                    <a:pt x="662" y="1700"/>
                    <a:pt x="945" y="2645"/>
                  </a:cubicBezTo>
                  <a:cubicBezTo>
                    <a:pt x="1512" y="1606"/>
                    <a:pt x="1229" y="851"/>
                    <a:pt x="94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8"/>
            <p:cNvSpPr/>
            <p:nvPr/>
          </p:nvSpPr>
          <p:spPr>
            <a:xfrm>
              <a:off x="3779300" y="2837425"/>
              <a:ext cx="70850" cy="54325"/>
            </a:xfrm>
            <a:custGeom>
              <a:rect b="b" l="l" r="r" t="t"/>
              <a:pathLst>
                <a:path extrusionOk="0" h="2173" w="2834">
                  <a:moveTo>
                    <a:pt x="2361" y="0"/>
                  </a:moveTo>
                  <a:cubicBezTo>
                    <a:pt x="1983" y="189"/>
                    <a:pt x="1606" y="472"/>
                    <a:pt x="1228" y="756"/>
                  </a:cubicBezTo>
                  <a:cubicBezTo>
                    <a:pt x="1134" y="1228"/>
                    <a:pt x="0" y="1511"/>
                    <a:pt x="850" y="2172"/>
                  </a:cubicBezTo>
                  <a:cubicBezTo>
                    <a:pt x="945" y="1889"/>
                    <a:pt x="1228" y="1795"/>
                    <a:pt x="1606" y="1795"/>
                  </a:cubicBezTo>
                  <a:cubicBezTo>
                    <a:pt x="1511" y="945"/>
                    <a:pt x="2833" y="945"/>
                    <a:pt x="264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8"/>
            <p:cNvSpPr/>
            <p:nvPr/>
          </p:nvSpPr>
          <p:spPr>
            <a:xfrm>
              <a:off x="3817250" y="2492725"/>
              <a:ext cx="37625" cy="34075"/>
            </a:xfrm>
            <a:custGeom>
              <a:rect b="b" l="l" r="r" t="t"/>
              <a:pathLst>
                <a:path extrusionOk="0" h="1363" w="1505">
                  <a:moveTo>
                    <a:pt x="1504" y="1"/>
                  </a:moveTo>
                  <a:cubicBezTo>
                    <a:pt x="1116" y="234"/>
                    <a:pt x="727" y="403"/>
                    <a:pt x="339" y="403"/>
                  </a:cubicBezTo>
                  <a:cubicBezTo>
                    <a:pt x="255" y="403"/>
                    <a:pt x="171" y="395"/>
                    <a:pt x="88" y="379"/>
                  </a:cubicBezTo>
                  <a:lnTo>
                    <a:pt x="88" y="379"/>
                  </a:lnTo>
                  <a:cubicBezTo>
                    <a:pt x="1" y="1160"/>
                    <a:pt x="174" y="1363"/>
                    <a:pt x="441" y="1363"/>
                  </a:cubicBezTo>
                  <a:cubicBezTo>
                    <a:pt x="728" y="1363"/>
                    <a:pt x="1125" y="1128"/>
                    <a:pt x="1425" y="1128"/>
                  </a:cubicBezTo>
                  <a:cubicBezTo>
                    <a:pt x="1452" y="1128"/>
                    <a:pt x="1479" y="1130"/>
                    <a:pt x="1504" y="1134"/>
                  </a:cubicBezTo>
                  <a:lnTo>
                    <a:pt x="1504"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8"/>
            <p:cNvSpPr/>
            <p:nvPr/>
          </p:nvSpPr>
          <p:spPr>
            <a:xfrm>
              <a:off x="3798175" y="2790200"/>
              <a:ext cx="37800" cy="66125"/>
            </a:xfrm>
            <a:custGeom>
              <a:rect b="b" l="l" r="r" t="t"/>
              <a:pathLst>
                <a:path extrusionOk="0" h="2645" w="1512">
                  <a:moveTo>
                    <a:pt x="1134" y="1"/>
                  </a:moveTo>
                  <a:lnTo>
                    <a:pt x="1134" y="1"/>
                  </a:lnTo>
                  <a:cubicBezTo>
                    <a:pt x="1040" y="189"/>
                    <a:pt x="945" y="284"/>
                    <a:pt x="756" y="378"/>
                  </a:cubicBezTo>
                  <a:cubicBezTo>
                    <a:pt x="945" y="1228"/>
                    <a:pt x="1" y="1795"/>
                    <a:pt x="473" y="2645"/>
                  </a:cubicBezTo>
                  <a:cubicBezTo>
                    <a:pt x="851" y="2361"/>
                    <a:pt x="1228" y="2078"/>
                    <a:pt x="1512" y="1889"/>
                  </a:cubicBezTo>
                  <a:cubicBezTo>
                    <a:pt x="1040" y="1323"/>
                    <a:pt x="1512" y="567"/>
                    <a:pt x="113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8"/>
            <p:cNvSpPr/>
            <p:nvPr/>
          </p:nvSpPr>
          <p:spPr>
            <a:xfrm>
              <a:off x="3781650" y="2577725"/>
              <a:ext cx="44900" cy="44875"/>
            </a:xfrm>
            <a:custGeom>
              <a:rect b="b" l="l" r="r" t="t"/>
              <a:pathLst>
                <a:path extrusionOk="0" h="1795" w="1796">
                  <a:moveTo>
                    <a:pt x="1795" y="1"/>
                  </a:moveTo>
                  <a:lnTo>
                    <a:pt x="1" y="1134"/>
                  </a:lnTo>
                  <a:lnTo>
                    <a:pt x="1" y="1795"/>
                  </a:lnTo>
                  <a:cubicBezTo>
                    <a:pt x="473" y="1606"/>
                    <a:pt x="945" y="1323"/>
                    <a:pt x="1417" y="1039"/>
                  </a:cubicBezTo>
                  <a:cubicBezTo>
                    <a:pt x="1606" y="756"/>
                    <a:pt x="1701" y="378"/>
                    <a:pt x="179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8"/>
            <p:cNvSpPr/>
            <p:nvPr/>
          </p:nvSpPr>
          <p:spPr>
            <a:xfrm>
              <a:off x="3665975" y="2857500"/>
              <a:ext cx="40150" cy="34250"/>
            </a:xfrm>
            <a:custGeom>
              <a:rect b="b" l="l" r="r" t="t"/>
              <a:pathLst>
                <a:path extrusionOk="0" h="1370" w="1606">
                  <a:moveTo>
                    <a:pt x="473" y="1"/>
                  </a:moveTo>
                  <a:cubicBezTo>
                    <a:pt x="336" y="1"/>
                    <a:pt x="181" y="41"/>
                    <a:pt x="1" y="142"/>
                  </a:cubicBezTo>
                  <a:cubicBezTo>
                    <a:pt x="378" y="803"/>
                    <a:pt x="850" y="1369"/>
                    <a:pt x="1606" y="1369"/>
                  </a:cubicBezTo>
                  <a:lnTo>
                    <a:pt x="1606" y="708"/>
                  </a:lnTo>
                  <a:cubicBezTo>
                    <a:pt x="1234" y="560"/>
                    <a:pt x="979" y="1"/>
                    <a:pt x="47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8"/>
            <p:cNvSpPr/>
            <p:nvPr/>
          </p:nvSpPr>
          <p:spPr>
            <a:xfrm>
              <a:off x="3278800" y="2464025"/>
              <a:ext cx="37800" cy="42900"/>
            </a:xfrm>
            <a:custGeom>
              <a:rect b="b" l="l" r="r" t="t"/>
              <a:pathLst>
                <a:path extrusionOk="0" h="1716" w="1512">
                  <a:moveTo>
                    <a:pt x="520" y="1"/>
                  </a:moveTo>
                  <a:cubicBezTo>
                    <a:pt x="499" y="1"/>
                    <a:pt x="483" y="5"/>
                    <a:pt x="472" y="16"/>
                  </a:cubicBezTo>
                  <a:cubicBezTo>
                    <a:pt x="0" y="488"/>
                    <a:pt x="472" y="1054"/>
                    <a:pt x="472" y="1715"/>
                  </a:cubicBezTo>
                  <a:cubicBezTo>
                    <a:pt x="1039" y="1338"/>
                    <a:pt x="1511" y="1054"/>
                    <a:pt x="1511" y="488"/>
                  </a:cubicBezTo>
                  <a:lnTo>
                    <a:pt x="1511" y="393"/>
                  </a:lnTo>
                  <a:cubicBezTo>
                    <a:pt x="1175" y="309"/>
                    <a:pt x="689" y="1"/>
                    <a:pt x="52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8"/>
            <p:cNvSpPr/>
            <p:nvPr/>
          </p:nvSpPr>
          <p:spPr>
            <a:xfrm>
              <a:off x="3741525" y="2433725"/>
              <a:ext cx="59050" cy="19600"/>
            </a:xfrm>
            <a:custGeom>
              <a:rect b="b" l="l" r="r" t="t"/>
              <a:pathLst>
                <a:path extrusionOk="0" h="784" w="2362">
                  <a:moveTo>
                    <a:pt x="0" y="0"/>
                  </a:moveTo>
                  <a:cubicBezTo>
                    <a:pt x="434" y="372"/>
                    <a:pt x="827" y="784"/>
                    <a:pt x="1366" y="784"/>
                  </a:cubicBezTo>
                  <a:cubicBezTo>
                    <a:pt x="1648" y="784"/>
                    <a:pt x="1971" y="670"/>
                    <a:pt x="2361" y="378"/>
                  </a:cubicBezTo>
                  <a:cubicBezTo>
                    <a:pt x="1417" y="189"/>
                    <a:pt x="661" y="94"/>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8"/>
            <p:cNvSpPr/>
            <p:nvPr/>
          </p:nvSpPr>
          <p:spPr>
            <a:xfrm>
              <a:off x="3217425" y="2450400"/>
              <a:ext cx="47225" cy="14625"/>
            </a:xfrm>
            <a:custGeom>
              <a:rect b="b" l="l" r="r" t="t"/>
              <a:pathLst>
                <a:path extrusionOk="0" h="585" w="1889">
                  <a:moveTo>
                    <a:pt x="574" y="0"/>
                  </a:moveTo>
                  <a:cubicBezTo>
                    <a:pt x="394" y="0"/>
                    <a:pt x="204" y="73"/>
                    <a:pt x="0" y="277"/>
                  </a:cubicBezTo>
                  <a:cubicBezTo>
                    <a:pt x="331" y="513"/>
                    <a:pt x="661" y="584"/>
                    <a:pt x="980" y="584"/>
                  </a:cubicBezTo>
                  <a:cubicBezTo>
                    <a:pt x="1298" y="584"/>
                    <a:pt x="1605" y="513"/>
                    <a:pt x="1889" y="466"/>
                  </a:cubicBezTo>
                  <a:lnTo>
                    <a:pt x="1889" y="466"/>
                  </a:lnTo>
                  <a:cubicBezTo>
                    <a:pt x="1864" y="470"/>
                    <a:pt x="1839" y="472"/>
                    <a:pt x="1814" y="472"/>
                  </a:cubicBezTo>
                  <a:cubicBezTo>
                    <a:pt x="1425" y="472"/>
                    <a:pt x="1032" y="0"/>
                    <a:pt x="57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8"/>
            <p:cNvSpPr/>
            <p:nvPr/>
          </p:nvSpPr>
          <p:spPr>
            <a:xfrm>
              <a:off x="3762775" y="2929500"/>
              <a:ext cx="26000" cy="56675"/>
            </a:xfrm>
            <a:custGeom>
              <a:rect b="b" l="l" r="r" t="t"/>
              <a:pathLst>
                <a:path extrusionOk="0" h="2267" w="1040">
                  <a:moveTo>
                    <a:pt x="378" y="0"/>
                  </a:moveTo>
                  <a:cubicBezTo>
                    <a:pt x="284" y="284"/>
                    <a:pt x="95" y="472"/>
                    <a:pt x="0" y="756"/>
                  </a:cubicBezTo>
                  <a:cubicBezTo>
                    <a:pt x="661" y="1039"/>
                    <a:pt x="95" y="1889"/>
                    <a:pt x="661" y="2267"/>
                  </a:cubicBezTo>
                  <a:cubicBezTo>
                    <a:pt x="661" y="1417"/>
                    <a:pt x="1039" y="661"/>
                    <a:pt x="37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8"/>
            <p:cNvSpPr/>
            <p:nvPr/>
          </p:nvSpPr>
          <p:spPr>
            <a:xfrm>
              <a:off x="3781650" y="2603700"/>
              <a:ext cx="37800" cy="26075"/>
            </a:xfrm>
            <a:custGeom>
              <a:rect b="b" l="l" r="r" t="t"/>
              <a:pathLst>
                <a:path extrusionOk="0" h="1043" w="1512">
                  <a:moveTo>
                    <a:pt x="1512" y="0"/>
                  </a:moveTo>
                  <a:lnTo>
                    <a:pt x="1512" y="0"/>
                  </a:lnTo>
                  <a:cubicBezTo>
                    <a:pt x="945" y="284"/>
                    <a:pt x="473" y="567"/>
                    <a:pt x="1" y="756"/>
                  </a:cubicBezTo>
                  <a:cubicBezTo>
                    <a:pt x="193" y="948"/>
                    <a:pt x="386" y="1043"/>
                    <a:pt x="571" y="1043"/>
                  </a:cubicBezTo>
                  <a:cubicBezTo>
                    <a:pt x="931" y="1043"/>
                    <a:pt x="1262" y="686"/>
                    <a:pt x="151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8"/>
            <p:cNvSpPr/>
            <p:nvPr/>
          </p:nvSpPr>
          <p:spPr>
            <a:xfrm>
              <a:off x="3725000" y="2698125"/>
              <a:ext cx="37800" cy="35450"/>
            </a:xfrm>
            <a:custGeom>
              <a:rect b="b" l="l" r="r" t="t"/>
              <a:pathLst>
                <a:path extrusionOk="0" h="1418" w="1512">
                  <a:moveTo>
                    <a:pt x="0" y="1"/>
                  </a:moveTo>
                  <a:lnTo>
                    <a:pt x="0" y="1"/>
                  </a:lnTo>
                  <a:cubicBezTo>
                    <a:pt x="473" y="473"/>
                    <a:pt x="661" y="1323"/>
                    <a:pt x="1511" y="1417"/>
                  </a:cubicBezTo>
                  <a:cubicBezTo>
                    <a:pt x="1417" y="567"/>
                    <a:pt x="850" y="95"/>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8"/>
            <p:cNvSpPr/>
            <p:nvPr/>
          </p:nvSpPr>
          <p:spPr>
            <a:xfrm>
              <a:off x="3706100" y="2882275"/>
              <a:ext cx="28375" cy="21875"/>
            </a:xfrm>
            <a:custGeom>
              <a:rect b="b" l="l" r="r" t="t"/>
              <a:pathLst>
                <a:path extrusionOk="0" h="875" w="1135">
                  <a:moveTo>
                    <a:pt x="1134" y="1"/>
                  </a:moveTo>
                  <a:lnTo>
                    <a:pt x="1134" y="1"/>
                  </a:lnTo>
                  <a:cubicBezTo>
                    <a:pt x="756" y="189"/>
                    <a:pt x="379" y="284"/>
                    <a:pt x="1" y="378"/>
                  </a:cubicBezTo>
                  <a:cubicBezTo>
                    <a:pt x="236" y="691"/>
                    <a:pt x="470" y="875"/>
                    <a:pt x="759" y="875"/>
                  </a:cubicBezTo>
                  <a:cubicBezTo>
                    <a:pt x="818" y="875"/>
                    <a:pt x="880" y="867"/>
                    <a:pt x="945" y="850"/>
                  </a:cubicBezTo>
                  <a:cubicBezTo>
                    <a:pt x="1134" y="850"/>
                    <a:pt x="1134" y="284"/>
                    <a:pt x="113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8"/>
            <p:cNvSpPr/>
            <p:nvPr/>
          </p:nvSpPr>
          <p:spPr>
            <a:xfrm>
              <a:off x="3729725" y="2609300"/>
              <a:ext cx="28350" cy="15675"/>
            </a:xfrm>
            <a:custGeom>
              <a:rect b="b" l="l" r="r" t="t"/>
              <a:pathLst>
                <a:path extrusionOk="0" h="627" w="1134">
                  <a:moveTo>
                    <a:pt x="327" y="0"/>
                  </a:moveTo>
                  <a:cubicBezTo>
                    <a:pt x="229" y="0"/>
                    <a:pt x="121" y="19"/>
                    <a:pt x="0" y="60"/>
                  </a:cubicBezTo>
                  <a:cubicBezTo>
                    <a:pt x="284" y="626"/>
                    <a:pt x="661" y="626"/>
                    <a:pt x="1133" y="626"/>
                  </a:cubicBezTo>
                  <a:cubicBezTo>
                    <a:pt x="911" y="255"/>
                    <a:pt x="688" y="0"/>
                    <a:pt x="32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8"/>
            <p:cNvSpPr/>
            <p:nvPr/>
          </p:nvSpPr>
          <p:spPr>
            <a:xfrm>
              <a:off x="3706100" y="2865750"/>
              <a:ext cx="28375" cy="26000"/>
            </a:xfrm>
            <a:custGeom>
              <a:rect b="b" l="l" r="r" t="t"/>
              <a:pathLst>
                <a:path extrusionOk="0" h="1040" w="1135">
                  <a:moveTo>
                    <a:pt x="379" y="1"/>
                  </a:moveTo>
                  <a:cubicBezTo>
                    <a:pt x="284" y="95"/>
                    <a:pt x="190" y="189"/>
                    <a:pt x="1" y="378"/>
                  </a:cubicBezTo>
                  <a:lnTo>
                    <a:pt x="1" y="1039"/>
                  </a:lnTo>
                  <a:cubicBezTo>
                    <a:pt x="379" y="945"/>
                    <a:pt x="756" y="850"/>
                    <a:pt x="1134" y="662"/>
                  </a:cubicBezTo>
                  <a:cubicBezTo>
                    <a:pt x="1134" y="189"/>
                    <a:pt x="851" y="1"/>
                    <a:pt x="37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8"/>
            <p:cNvSpPr/>
            <p:nvPr/>
          </p:nvSpPr>
          <p:spPr>
            <a:xfrm>
              <a:off x="3691950" y="2757150"/>
              <a:ext cx="18900" cy="14200"/>
            </a:xfrm>
            <a:custGeom>
              <a:rect b="b" l="l" r="r" t="t"/>
              <a:pathLst>
                <a:path extrusionOk="0" h="568" w="756">
                  <a:moveTo>
                    <a:pt x="378" y="1"/>
                  </a:moveTo>
                  <a:cubicBezTo>
                    <a:pt x="284" y="1"/>
                    <a:pt x="189" y="95"/>
                    <a:pt x="0" y="189"/>
                  </a:cubicBezTo>
                  <a:lnTo>
                    <a:pt x="284" y="567"/>
                  </a:lnTo>
                  <a:cubicBezTo>
                    <a:pt x="567" y="567"/>
                    <a:pt x="756" y="473"/>
                    <a:pt x="661" y="189"/>
                  </a:cubicBezTo>
                  <a:cubicBezTo>
                    <a:pt x="661" y="95"/>
                    <a:pt x="472" y="1"/>
                    <a:pt x="37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8"/>
            <p:cNvSpPr/>
            <p:nvPr/>
          </p:nvSpPr>
          <p:spPr>
            <a:xfrm>
              <a:off x="4423800" y="1878575"/>
              <a:ext cx="311675" cy="356850"/>
            </a:xfrm>
            <a:custGeom>
              <a:rect b="b" l="l" r="r" t="t"/>
              <a:pathLst>
                <a:path extrusionOk="0" h="14274" w="12467">
                  <a:moveTo>
                    <a:pt x="6234" y="4641"/>
                  </a:moveTo>
                  <a:cubicBezTo>
                    <a:pt x="6422" y="4641"/>
                    <a:pt x="6706" y="4641"/>
                    <a:pt x="6706" y="4736"/>
                  </a:cubicBezTo>
                  <a:cubicBezTo>
                    <a:pt x="6989" y="5113"/>
                    <a:pt x="6706" y="5302"/>
                    <a:pt x="6517" y="5586"/>
                  </a:cubicBezTo>
                  <a:cubicBezTo>
                    <a:pt x="6422" y="5869"/>
                    <a:pt x="6328" y="6152"/>
                    <a:pt x="6234" y="6435"/>
                  </a:cubicBezTo>
                  <a:lnTo>
                    <a:pt x="6989" y="6435"/>
                  </a:lnTo>
                  <a:cubicBezTo>
                    <a:pt x="7650" y="6435"/>
                    <a:pt x="7650" y="7002"/>
                    <a:pt x="7839" y="7474"/>
                  </a:cubicBezTo>
                  <a:cubicBezTo>
                    <a:pt x="7933" y="7852"/>
                    <a:pt x="7556" y="7946"/>
                    <a:pt x="7272" y="8041"/>
                  </a:cubicBezTo>
                  <a:cubicBezTo>
                    <a:pt x="7231" y="8049"/>
                    <a:pt x="7191" y="8053"/>
                    <a:pt x="7152" y="8053"/>
                  </a:cubicBezTo>
                  <a:cubicBezTo>
                    <a:pt x="6751" y="8053"/>
                    <a:pt x="6500" y="7630"/>
                    <a:pt x="6328" y="7285"/>
                  </a:cubicBezTo>
                  <a:cubicBezTo>
                    <a:pt x="6234" y="7097"/>
                    <a:pt x="6234" y="6719"/>
                    <a:pt x="6234" y="6435"/>
                  </a:cubicBezTo>
                  <a:cubicBezTo>
                    <a:pt x="5856" y="6152"/>
                    <a:pt x="5856" y="5774"/>
                    <a:pt x="5856" y="5397"/>
                  </a:cubicBezTo>
                  <a:cubicBezTo>
                    <a:pt x="5856" y="5113"/>
                    <a:pt x="5856" y="4830"/>
                    <a:pt x="6234" y="4641"/>
                  </a:cubicBezTo>
                  <a:close/>
                  <a:moveTo>
                    <a:pt x="8500" y="10024"/>
                  </a:moveTo>
                  <a:cubicBezTo>
                    <a:pt x="7839" y="10968"/>
                    <a:pt x="7272" y="11157"/>
                    <a:pt x="6611" y="11252"/>
                  </a:cubicBezTo>
                  <a:cubicBezTo>
                    <a:pt x="6895" y="10591"/>
                    <a:pt x="7556" y="10402"/>
                    <a:pt x="8500" y="10024"/>
                  </a:cubicBezTo>
                  <a:close/>
                  <a:moveTo>
                    <a:pt x="6611" y="11252"/>
                  </a:moveTo>
                  <a:cubicBezTo>
                    <a:pt x="6376" y="11566"/>
                    <a:pt x="6205" y="12076"/>
                    <a:pt x="5666" y="12076"/>
                  </a:cubicBezTo>
                  <a:cubicBezTo>
                    <a:pt x="5557" y="12076"/>
                    <a:pt x="5432" y="12055"/>
                    <a:pt x="5289" y="12007"/>
                  </a:cubicBezTo>
                  <a:cubicBezTo>
                    <a:pt x="5573" y="11346"/>
                    <a:pt x="6139" y="11346"/>
                    <a:pt x="6611" y="11252"/>
                  </a:cubicBezTo>
                  <a:close/>
                  <a:moveTo>
                    <a:pt x="9350" y="11252"/>
                  </a:moveTo>
                  <a:lnTo>
                    <a:pt x="9350" y="11252"/>
                  </a:lnTo>
                  <a:cubicBezTo>
                    <a:pt x="8878" y="12290"/>
                    <a:pt x="7839" y="12290"/>
                    <a:pt x="6895" y="12479"/>
                  </a:cubicBezTo>
                  <a:cubicBezTo>
                    <a:pt x="7556" y="11818"/>
                    <a:pt x="8689" y="11818"/>
                    <a:pt x="9350" y="11252"/>
                  </a:cubicBezTo>
                  <a:close/>
                  <a:moveTo>
                    <a:pt x="6802" y="0"/>
                  </a:moveTo>
                  <a:cubicBezTo>
                    <a:pt x="5657" y="0"/>
                    <a:pt x="5549" y="1666"/>
                    <a:pt x="5100" y="2564"/>
                  </a:cubicBezTo>
                  <a:cubicBezTo>
                    <a:pt x="4437" y="3973"/>
                    <a:pt x="3629" y="4582"/>
                    <a:pt x="2355" y="4582"/>
                  </a:cubicBezTo>
                  <a:cubicBezTo>
                    <a:pt x="2178" y="4582"/>
                    <a:pt x="1991" y="4570"/>
                    <a:pt x="1795" y="4547"/>
                  </a:cubicBezTo>
                  <a:cubicBezTo>
                    <a:pt x="1417" y="5302"/>
                    <a:pt x="1134" y="5869"/>
                    <a:pt x="379" y="6247"/>
                  </a:cubicBezTo>
                  <a:cubicBezTo>
                    <a:pt x="95" y="6341"/>
                    <a:pt x="1" y="6719"/>
                    <a:pt x="284" y="6908"/>
                  </a:cubicBezTo>
                  <a:cubicBezTo>
                    <a:pt x="379" y="7002"/>
                    <a:pt x="662" y="7002"/>
                    <a:pt x="756" y="7002"/>
                  </a:cubicBezTo>
                  <a:cubicBezTo>
                    <a:pt x="1437" y="6644"/>
                    <a:pt x="2022" y="6463"/>
                    <a:pt x="2522" y="6463"/>
                  </a:cubicBezTo>
                  <a:cubicBezTo>
                    <a:pt x="3342" y="6463"/>
                    <a:pt x="3934" y="6950"/>
                    <a:pt x="4345" y="7946"/>
                  </a:cubicBezTo>
                  <a:cubicBezTo>
                    <a:pt x="4911" y="7946"/>
                    <a:pt x="5100" y="8135"/>
                    <a:pt x="5100" y="8702"/>
                  </a:cubicBezTo>
                  <a:cubicBezTo>
                    <a:pt x="6422" y="9552"/>
                    <a:pt x="6422" y="9646"/>
                    <a:pt x="5856" y="10118"/>
                  </a:cubicBezTo>
                  <a:cubicBezTo>
                    <a:pt x="5573" y="10638"/>
                    <a:pt x="5266" y="10898"/>
                    <a:pt x="4947" y="10898"/>
                  </a:cubicBezTo>
                  <a:cubicBezTo>
                    <a:pt x="4628" y="10898"/>
                    <a:pt x="4298" y="10638"/>
                    <a:pt x="3967" y="10118"/>
                  </a:cubicBezTo>
                  <a:cubicBezTo>
                    <a:pt x="3684" y="10118"/>
                    <a:pt x="3401" y="10213"/>
                    <a:pt x="3306" y="10496"/>
                  </a:cubicBezTo>
                  <a:cubicBezTo>
                    <a:pt x="3967" y="11913"/>
                    <a:pt x="4534" y="13235"/>
                    <a:pt x="5856" y="14179"/>
                  </a:cubicBezTo>
                  <a:lnTo>
                    <a:pt x="5856" y="14274"/>
                  </a:lnTo>
                  <a:cubicBezTo>
                    <a:pt x="6234" y="14085"/>
                    <a:pt x="6611" y="13990"/>
                    <a:pt x="6989" y="13896"/>
                  </a:cubicBezTo>
                  <a:cubicBezTo>
                    <a:pt x="7933" y="12951"/>
                    <a:pt x="9067" y="12574"/>
                    <a:pt x="10294" y="12385"/>
                  </a:cubicBezTo>
                  <a:cubicBezTo>
                    <a:pt x="10578" y="12574"/>
                    <a:pt x="10672" y="12857"/>
                    <a:pt x="10672" y="13140"/>
                  </a:cubicBezTo>
                  <a:lnTo>
                    <a:pt x="11050" y="13140"/>
                  </a:lnTo>
                  <a:cubicBezTo>
                    <a:pt x="10672" y="12290"/>
                    <a:pt x="12466" y="13046"/>
                    <a:pt x="11805" y="12007"/>
                  </a:cubicBezTo>
                  <a:cubicBezTo>
                    <a:pt x="10483" y="9174"/>
                    <a:pt x="8500" y="6624"/>
                    <a:pt x="8311" y="3319"/>
                  </a:cubicBezTo>
                  <a:cubicBezTo>
                    <a:pt x="8311" y="2186"/>
                    <a:pt x="8500" y="203"/>
                    <a:pt x="6989" y="14"/>
                  </a:cubicBezTo>
                  <a:cubicBezTo>
                    <a:pt x="6924" y="5"/>
                    <a:pt x="6862" y="0"/>
                    <a:pt x="680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8"/>
            <p:cNvSpPr/>
            <p:nvPr/>
          </p:nvSpPr>
          <p:spPr>
            <a:xfrm>
              <a:off x="4775575" y="2383000"/>
              <a:ext cx="80300" cy="51325"/>
            </a:xfrm>
            <a:custGeom>
              <a:rect b="b" l="l" r="r" t="t"/>
              <a:pathLst>
                <a:path extrusionOk="0" h="2053" w="3212">
                  <a:moveTo>
                    <a:pt x="1741" y="0"/>
                  </a:moveTo>
                  <a:cubicBezTo>
                    <a:pt x="1330" y="0"/>
                    <a:pt x="858" y="390"/>
                    <a:pt x="473" y="518"/>
                  </a:cubicBezTo>
                  <a:cubicBezTo>
                    <a:pt x="1" y="707"/>
                    <a:pt x="284" y="1085"/>
                    <a:pt x="473" y="1462"/>
                  </a:cubicBezTo>
                  <a:cubicBezTo>
                    <a:pt x="738" y="1904"/>
                    <a:pt x="1003" y="2052"/>
                    <a:pt x="1274" y="2052"/>
                  </a:cubicBezTo>
                  <a:cubicBezTo>
                    <a:pt x="1822" y="2052"/>
                    <a:pt x="2393" y="1447"/>
                    <a:pt x="3036" y="1447"/>
                  </a:cubicBezTo>
                  <a:cubicBezTo>
                    <a:pt x="3094" y="1447"/>
                    <a:pt x="3152" y="1452"/>
                    <a:pt x="3211" y="1462"/>
                  </a:cubicBezTo>
                  <a:cubicBezTo>
                    <a:pt x="2645" y="990"/>
                    <a:pt x="2456" y="613"/>
                    <a:pt x="2267" y="329"/>
                  </a:cubicBezTo>
                  <a:cubicBezTo>
                    <a:pt x="2116" y="87"/>
                    <a:pt x="1935" y="0"/>
                    <a:pt x="174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8"/>
            <p:cNvSpPr/>
            <p:nvPr/>
          </p:nvSpPr>
          <p:spPr>
            <a:xfrm>
              <a:off x="4662250" y="2322750"/>
              <a:ext cx="99175" cy="55250"/>
            </a:xfrm>
            <a:custGeom>
              <a:rect b="b" l="l" r="r" t="t"/>
              <a:pathLst>
                <a:path extrusionOk="0" h="2210" w="3967">
                  <a:moveTo>
                    <a:pt x="1701" y="1"/>
                  </a:moveTo>
                  <a:lnTo>
                    <a:pt x="1701" y="1"/>
                  </a:lnTo>
                  <a:cubicBezTo>
                    <a:pt x="945" y="378"/>
                    <a:pt x="1" y="851"/>
                    <a:pt x="662" y="1795"/>
                  </a:cubicBezTo>
                  <a:cubicBezTo>
                    <a:pt x="830" y="2098"/>
                    <a:pt x="1035" y="2209"/>
                    <a:pt x="1258" y="2209"/>
                  </a:cubicBezTo>
                  <a:cubicBezTo>
                    <a:pt x="1661" y="2209"/>
                    <a:pt x="2125" y="1849"/>
                    <a:pt x="2550" y="1606"/>
                  </a:cubicBezTo>
                  <a:cubicBezTo>
                    <a:pt x="3023" y="1323"/>
                    <a:pt x="3400" y="1039"/>
                    <a:pt x="3967" y="662"/>
                  </a:cubicBezTo>
                  <a:cubicBezTo>
                    <a:pt x="3747" y="570"/>
                    <a:pt x="3544" y="532"/>
                    <a:pt x="3356" y="532"/>
                  </a:cubicBezTo>
                  <a:cubicBezTo>
                    <a:pt x="2573" y="532"/>
                    <a:pt x="2026" y="1189"/>
                    <a:pt x="1417" y="1417"/>
                  </a:cubicBezTo>
                  <a:cubicBezTo>
                    <a:pt x="1040" y="756"/>
                    <a:pt x="1984" y="662"/>
                    <a:pt x="170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8"/>
            <p:cNvSpPr/>
            <p:nvPr/>
          </p:nvSpPr>
          <p:spPr>
            <a:xfrm>
              <a:off x="4848775" y="2431275"/>
              <a:ext cx="63750" cy="30875"/>
            </a:xfrm>
            <a:custGeom>
              <a:rect b="b" l="l" r="r" t="t"/>
              <a:pathLst>
                <a:path extrusionOk="0" h="1235" w="2550">
                  <a:moveTo>
                    <a:pt x="862" y="1"/>
                  </a:moveTo>
                  <a:cubicBezTo>
                    <a:pt x="680" y="1"/>
                    <a:pt x="490" y="55"/>
                    <a:pt x="283" y="192"/>
                  </a:cubicBezTo>
                  <a:cubicBezTo>
                    <a:pt x="95" y="287"/>
                    <a:pt x="0" y="948"/>
                    <a:pt x="95" y="948"/>
                  </a:cubicBezTo>
                  <a:cubicBezTo>
                    <a:pt x="440" y="1121"/>
                    <a:pt x="786" y="1234"/>
                    <a:pt x="1149" y="1234"/>
                  </a:cubicBezTo>
                  <a:cubicBezTo>
                    <a:pt x="1581" y="1234"/>
                    <a:pt x="2037" y="1075"/>
                    <a:pt x="2550" y="665"/>
                  </a:cubicBezTo>
                  <a:cubicBezTo>
                    <a:pt x="1907" y="522"/>
                    <a:pt x="1426" y="1"/>
                    <a:pt x="86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8"/>
            <p:cNvSpPr/>
            <p:nvPr/>
          </p:nvSpPr>
          <p:spPr>
            <a:xfrm>
              <a:off x="4598525" y="2188175"/>
              <a:ext cx="82650" cy="36600"/>
            </a:xfrm>
            <a:custGeom>
              <a:rect b="b" l="l" r="r" t="t"/>
              <a:pathLst>
                <a:path extrusionOk="0" h="1464" w="3306">
                  <a:moveTo>
                    <a:pt x="3305" y="1"/>
                  </a:moveTo>
                  <a:lnTo>
                    <a:pt x="3305" y="1"/>
                  </a:lnTo>
                  <a:cubicBezTo>
                    <a:pt x="2078" y="190"/>
                    <a:pt x="944" y="567"/>
                    <a:pt x="0" y="1417"/>
                  </a:cubicBezTo>
                  <a:cubicBezTo>
                    <a:pt x="227" y="1448"/>
                    <a:pt x="447" y="1463"/>
                    <a:pt x="659" y="1463"/>
                  </a:cubicBezTo>
                  <a:cubicBezTo>
                    <a:pt x="1770" y="1463"/>
                    <a:pt x="2671" y="1032"/>
                    <a:pt x="330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8"/>
            <p:cNvSpPr/>
            <p:nvPr/>
          </p:nvSpPr>
          <p:spPr>
            <a:xfrm>
              <a:off x="4690575" y="2380550"/>
              <a:ext cx="54325" cy="36650"/>
            </a:xfrm>
            <a:custGeom>
              <a:rect b="b" l="l" r="r" t="t"/>
              <a:pathLst>
                <a:path extrusionOk="0" h="1466" w="2173">
                  <a:moveTo>
                    <a:pt x="1671" y="1"/>
                  </a:moveTo>
                  <a:cubicBezTo>
                    <a:pt x="940" y="1"/>
                    <a:pt x="485" y="354"/>
                    <a:pt x="95" y="899"/>
                  </a:cubicBezTo>
                  <a:cubicBezTo>
                    <a:pt x="1" y="1183"/>
                    <a:pt x="190" y="1466"/>
                    <a:pt x="473" y="1466"/>
                  </a:cubicBezTo>
                  <a:cubicBezTo>
                    <a:pt x="1417" y="1466"/>
                    <a:pt x="1795" y="899"/>
                    <a:pt x="2173" y="49"/>
                  </a:cubicBezTo>
                  <a:cubicBezTo>
                    <a:pt x="1992" y="17"/>
                    <a:pt x="1825" y="1"/>
                    <a:pt x="167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8"/>
            <p:cNvSpPr/>
            <p:nvPr/>
          </p:nvSpPr>
          <p:spPr>
            <a:xfrm>
              <a:off x="4707125" y="2424275"/>
              <a:ext cx="54300" cy="33075"/>
            </a:xfrm>
            <a:custGeom>
              <a:rect b="b" l="l" r="r" t="t"/>
              <a:pathLst>
                <a:path extrusionOk="0" h="1323" w="2172">
                  <a:moveTo>
                    <a:pt x="2172" y="0"/>
                  </a:moveTo>
                  <a:cubicBezTo>
                    <a:pt x="1039" y="0"/>
                    <a:pt x="283" y="472"/>
                    <a:pt x="0" y="1322"/>
                  </a:cubicBezTo>
                  <a:cubicBezTo>
                    <a:pt x="755" y="850"/>
                    <a:pt x="1511" y="378"/>
                    <a:pt x="217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8"/>
            <p:cNvSpPr/>
            <p:nvPr/>
          </p:nvSpPr>
          <p:spPr>
            <a:xfrm>
              <a:off x="4671700" y="2273175"/>
              <a:ext cx="56675" cy="44875"/>
            </a:xfrm>
            <a:custGeom>
              <a:rect b="b" l="l" r="r" t="t"/>
              <a:pathLst>
                <a:path extrusionOk="0" h="1795" w="2267">
                  <a:moveTo>
                    <a:pt x="2267" y="0"/>
                  </a:moveTo>
                  <a:cubicBezTo>
                    <a:pt x="1511" y="473"/>
                    <a:pt x="756" y="945"/>
                    <a:pt x="1" y="1417"/>
                  </a:cubicBezTo>
                  <a:cubicBezTo>
                    <a:pt x="189" y="1511"/>
                    <a:pt x="284" y="1606"/>
                    <a:pt x="378" y="1795"/>
                  </a:cubicBezTo>
                  <a:cubicBezTo>
                    <a:pt x="1039" y="1228"/>
                    <a:pt x="1984" y="945"/>
                    <a:pt x="226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8"/>
            <p:cNvSpPr/>
            <p:nvPr/>
          </p:nvSpPr>
          <p:spPr>
            <a:xfrm>
              <a:off x="4641000" y="2261375"/>
              <a:ext cx="49600" cy="40150"/>
            </a:xfrm>
            <a:custGeom>
              <a:rect b="b" l="l" r="r" t="t"/>
              <a:pathLst>
                <a:path extrusionOk="0" h="1606" w="1984">
                  <a:moveTo>
                    <a:pt x="1984" y="0"/>
                  </a:moveTo>
                  <a:cubicBezTo>
                    <a:pt x="1040" y="0"/>
                    <a:pt x="379" y="378"/>
                    <a:pt x="1" y="1606"/>
                  </a:cubicBezTo>
                  <a:cubicBezTo>
                    <a:pt x="851" y="945"/>
                    <a:pt x="1606" y="756"/>
                    <a:pt x="198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8"/>
            <p:cNvSpPr/>
            <p:nvPr/>
          </p:nvSpPr>
          <p:spPr>
            <a:xfrm>
              <a:off x="4740175" y="2195275"/>
              <a:ext cx="42500" cy="27375"/>
            </a:xfrm>
            <a:custGeom>
              <a:rect b="b" l="l" r="r" t="t"/>
              <a:pathLst>
                <a:path extrusionOk="0" h="1095" w="1700">
                  <a:moveTo>
                    <a:pt x="1700" y="0"/>
                  </a:moveTo>
                  <a:lnTo>
                    <a:pt x="1700" y="0"/>
                  </a:lnTo>
                  <a:cubicBezTo>
                    <a:pt x="944" y="378"/>
                    <a:pt x="283" y="283"/>
                    <a:pt x="0" y="1039"/>
                  </a:cubicBezTo>
                  <a:cubicBezTo>
                    <a:pt x="164" y="1075"/>
                    <a:pt x="310" y="1094"/>
                    <a:pt x="443" y="1094"/>
                  </a:cubicBezTo>
                  <a:cubicBezTo>
                    <a:pt x="999" y="1094"/>
                    <a:pt x="1319" y="763"/>
                    <a:pt x="170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8"/>
            <p:cNvSpPr/>
            <p:nvPr/>
          </p:nvSpPr>
          <p:spPr>
            <a:xfrm>
              <a:off x="4655175" y="2207075"/>
              <a:ext cx="47250" cy="35425"/>
            </a:xfrm>
            <a:custGeom>
              <a:rect b="b" l="l" r="r" t="t"/>
              <a:pathLst>
                <a:path extrusionOk="0" h="1417" w="1890">
                  <a:moveTo>
                    <a:pt x="1417" y="0"/>
                  </a:moveTo>
                  <a:cubicBezTo>
                    <a:pt x="1417" y="945"/>
                    <a:pt x="284" y="756"/>
                    <a:pt x="0" y="1417"/>
                  </a:cubicBezTo>
                  <a:cubicBezTo>
                    <a:pt x="945" y="1417"/>
                    <a:pt x="1889" y="1322"/>
                    <a:pt x="179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8"/>
            <p:cNvSpPr/>
            <p:nvPr/>
          </p:nvSpPr>
          <p:spPr>
            <a:xfrm>
              <a:off x="4619750" y="2242475"/>
              <a:ext cx="35450" cy="23650"/>
            </a:xfrm>
            <a:custGeom>
              <a:rect b="b" l="l" r="r" t="t"/>
              <a:pathLst>
                <a:path extrusionOk="0" h="946" w="1418">
                  <a:moveTo>
                    <a:pt x="1417" y="1"/>
                  </a:moveTo>
                  <a:lnTo>
                    <a:pt x="1417" y="1"/>
                  </a:lnTo>
                  <a:cubicBezTo>
                    <a:pt x="756" y="95"/>
                    <a:pt x="284" y="284"/>
                    <a:pt x="1" y="945"/>
                  </a:cubicBezTo>
                  <a:cubicBezTo>
                    <a:pt x="851" y="945"/>
                    <a:pt x="1134" y="473"/>
                    <a:pt x="141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8"/>
            <p:cNvSpPr/>
            <p:nvPr/>
          </p:nvSpPr>
          <p:spPr>
            <a:xfrm>
              <a:off x="4773225" y="2355275"/>
              <a:ext cx="35425" cy="17150"/>
            </a:xfrm>
            <a:custGeom>
              <a:rect b="b" l="l" r="r" t="t"/>
              <a:pathLst>
                <a:path extrusionOk="0" h="686" w="1417">
                  <a:moveTo>
                    <a:pt x="756" y="1"/>
                  </a:moveTo>
                  <a:cubicBezTo>
                    <a:pt x="378" y="1"/>
                    <a:pt x="126" y="85"/>
                    <a:pt x="0" y="588"/>
                  </a:cubicBezTo>
                  <a:cubicBezTo>
                    <a:pt x="135" y="656"/>
                    <a:pt x="255" y="686"/>
                    <a:pt x="365" y="686"/>
                  </a:cubicBezTo>
                  <a:cubicBezTo>
                    <a:pt x="718" y="686"/>
                    <a:pt x="985" y="381"/>
                    <a:pt x="1417" y="22"/>
                  </a:cubicBezTo>
                  <a:cubicBezTo>
                    <a:pt x="1165" y="22"/>
                    <a:pt x="945" y="1"/>
                    <a:pt x="75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8"/>
            <p:cNvSpPr/>
            <p:nvPr/>
          </p:nvSpPr>
          <p:spPr>
            <a:xfrm>
              <a:off x="4690575" y="2246825"/>
              <a:ext cx="23650" cy="14825"/>
            </a:xfrm>
            <a:custGeom>
              <a:rect b="b" l="l" r="r" t="t"/>
              <a:pathLst>
                <a:path extrusionOk="0" h="593" w="946">
                  <a:moveTo>
                    <a:pt x="709" y="1"/>
                  </a:moveTo>
                  <a:cubicBezTo>
                    <a:pt x="338" y="1"/>
                    <a:pt x="170" y="329"/>
                    <a:pt x="1" y="582"/>
                  </a:cubicBezTo>
                  <a:cubicBezTo>
                    <a:pt x="127" y="582"/>
                    <a:pt x="253" y="593"/>
                    <a:pt x="372" y="593"/>
                  </a:cubicBezTo>
                  <a:cubicBezTo>
                    <a:pt x="610" y="593"/>
                    <a:pt x="819" y="551"/>
                    <a:pt x="945" y="299"/>
                  </a:cubicBezTo>
                  <a:cubicBezTo>
                    <a:pt x="945" y="205"/>
                    <a:pt x="851" y="16"/>
                    <a:pt x="851" y="16"/>
                  </a:cubicBezTo>
                  <a:cubicBezTo>
                    <a:pt x="800" y="6"/>
                    <a:pt x="753" y="1"/>
                    <a:pt x="70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8"/>
            <p:cNvSpPr/>
            <p:nvPr/>
          </p:nvSpPr>
          <p:spPr>
            <a:xfrm>
              <a:off x="5823800" y="2954725"/>
              <a:ext cx="85025" cy="142425"/>
            </a:xfrm>
            <a:custGeom>
              <a:rect b="b" l="l" r="r" t="t"/>
              <a:pathLst>
                <a:path extrusionOk="0" h="5697" w="3401">
                  <a:moveTo>
                    <a:pt x="1855" y="0"/>
                  </a:moveTo>
                  <a:cubicBezTo>
                    <a:pt x="1662" y="0"/>
                    <a:pt x="1424" y="39"/>
                    <a:pt x="1134" y="124"/>
                  </a:cubicBezTo>
                  <a:cubicBezTo>
                    <a:pt x="189" y="408"/>
                    <a:pt x="2267" y="1447"/>
                    <a:pt x="756" y="1635"/>
                  </a:cubicBezTo>
                  <a:lnTo>
                    <a:pt x="756" y="1541"/>
                  </a:lnTo>
                  <a:lnTo>
                    <a:pt x="0" y="3807"/>
                  </a:lnTo>
                  <a:cubicBezTo>
                    <a:pt x="1134" y="4468"/>
                    <a:pt x="2267" y="5035"/>
                    <a:pt x="3400" y="5696"/>
                  </a:cubicBezTo>
                  <a:cubicBezTo>
                    <a:pt x="3022" y="4941"/>
                    <a:pt x="3400" y="4185"/>
                    <a:pt x="3400" y="3430"/>
                  </a:cubicBezTo>
                  <a:lnTo>
                    <a:pt x="3400" y="2296"/>
                  </a:lnTo>
                  <a:cubicBezTo>
                    <a:pt x="3117" y="2108"/>
                    <a:pt x="2550" y="1919"/>
                    <a:pt x="2550" y="1730"/>
                  </a:cubicBezTo>
                  <a:cubicBezTo>
                    <a:pt x="2705" y="802"/>
                    <a:pt x="2733" y="0"/>
                    <a:pt x="18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8"/>
            <p:cNvSpPr/>
            <p:nvPr/>
          </p:nvSpPr>
          <p:spPr>
            <a:xfrm>
              <a:off x="5783675" y="3095350"/>
              <a:ext cx="120425" cy="81900"/>
            </a:xfrm>
            <a:custGeom>
              <a:rect b="b" l="l" r="r" t="t"/>
              <a:pathLst>
                <a:path extrusionOk="0" h="3276" w="4817">
                  <a:moveTo>
                    <a:pt x="2341" y="0"/>
                  </a:moveTo>
                  <a:cubicBezTo>
                    <a:pt x="1974" y="0"/>
                    <a:pt x="1916" y="875"/>
                    <a:pt x="1503" y="875"/>
                  </a:cubicBezTo>
                  <a:cubicBezTo>
                    <a:pt x="1449" y="875"/>
                    <a:pt x="1390" y="860"/>
                    <a:pt x="1322" y="827"/>
                  </a:cubicBezTo>
                  <a:cubicBezTo>
                    <a:pt x="1203" y="767"/>
                    <a:pt x="898" y="410"/>
                    <a:pt x="665" y="410"/>
                  </a:cubicBezTo>
                  <a:cubicBezTo>
                    <a:pt x="526" y="410"/>
                    <a:pt x="413" y="535"/>
                    <a:pt x="378" y="921"/>
                  </a:cubicBezTo>
                  <a:cubicBezTo>
                    <a:pt x="378" y="1393"/>
                    <a:pt x="0" y="1960"/>
                    <a:pt x="850" y="2338"/>
                  </a:cubicBezTo>
                  <a:cubicBezTo>
                    <a:pt x="1743" y="2720"/>
                    <a:pt x="2506" y="3275"/>
                    <a:pt x="3345" y="3275"/>
                  </a:cubicBezTo>
                  <a:cubicBezTo>
                    <a:pt x="3747" y="3275"/>
                    <a:pt x="4167" y="3147"/>
                    <a:pt x="4627" y="2810"/>
                  </a:cubicBezTo>
                  <a:cubicBezTo>
                    <a:pt x="4627" y="2338"/>
                    <a:pt x="3683" y="2526"/>
                    <a:pt x="3777" y="1960"/>
                  </a:cubicBezTo>
                  <a:cubicBezTo>
                    <a:pt x="3810" y="1764"/>
                    <a:pt x="3899" y="1715"/>
                    <a:pt x="4017" y="1715"/>
                  </a:cubicBezTo>
                  <a:cubicBezTo>
                    <a:pt x="4136" y="1715"/>
                    <a:pt x="4285" y="1765"/>
                    <a:pt x="4436" y="1765"/>
                  </a:cubicBezTo>
                  <a:cubicBezTo>
                    <a:pt x="4568" y="1765"/>
                    <a:pt x="4701" y="1726"/>
                    <a:pt x="4816" y="1582"/>
                  </a:cubicBezTo>
                  <a:cubicBezTo>
                    <a:pt x="4061" y="1110"/>
                    <a:pt x="3305" y="827"/>
                    <a:pt x="2833" y="354"/>
                  </a:cubicBezTo>
                  <a:cubicBezTo>
                    <a:pt x="2619" y="97"/>
                    <a:pt x="2462" y="0"/>
                    <a:pt x="234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8"/>
            <p:cNvSpPr/>
            <p:nvPr/>
          </p:nvSpPr>
          <p:spPr>
            <a:xfrm>
              <a:off x="5734075" y="3444800"/>
              <a:ext cx="96825" cy="128025"/>
            </a:xfrm>
            <a:custGeom>
              <a:rect b="b" l="l" r="r" t="t"/>
              <a:pathLst>
                <a:path extrusionOk="0" h="5121" w="3873">
                  <a:moveTo>
                    <a:pt x="2432" y="1"/>
                  </a:moveTo>
                  <a:cubicBezTo>
                    <a:pt x="2080" y="1"/>
                    <a:pt x="1608" y="474"/>
                    <a:pt x="1229" y="636"/>
                  </a:cubicBezTo>
                  <a:cubicBezTo>
                    <a:pt x="1" y="1391"/>
                    <a:pt x="1040" y="2053"/>
                    <a:pt x="1417" y="2808"/>
                  </a:cubicBezTo>
                  <a:lnTo>
                    <a:pt x="1323" y="2714"/>
                  </a:lnTo>
                  <a:lnTo>
                    <a:pt x="1323" y="2714"/>
                  </a:lnTo>
                  <a:cubicBezTo>
                    <a:pt x="1417" y="3280"/>
                    <a:pt x="2551" y="3091"/>
                    <a:pt x="2078" y="3847"/>
                  </a:cubicBezTo>
                  <a:cubicBezTo>
                    <a:pt x="2362" y="4225"/>
                    <a:pt x="2645" y="4508"/>
                    <a:pt x="2928" y="4791"/>
                  </a:cubicBezTo>
                  <a:cubicBezTo>
                    <a:pt x="3113" y="4976"/>
                    <a:pt x="3257" y="5120"/>
                    <a:pt x="3414" y="5120"/>
                  </a:cubicBezTo>
                  <a:cubicBezTo>
                    <a:pt x="3498" y="5120"/>
                    <a:pt x="3585" y="5079"/>
                    <a:pt x="3684" y="4980"/>
                  </a:cubicBezTo>
                  <a:cubicBezTo>
                    <a:pt x="3873" y="4791"/>
                    <a:pt x="3873" y="4319"/>
                    <a:pt x="3873" y="4319"/>
                  </a:cubicBezTo>
                  <a:cubicBezTo>
                    <a:pt x="2740" y="3941"/>
                    <a:pt x="3778" y="2336"/>
                    <a:pt x="2551" y="2147"/>
                  </a:cubicBezTo>
                  <a:cubicBezTo>
                    <a:pt x="2685" y="2012"/>
                    <a:pt x="2832" y="1986"/>
                    <a:pt x="2977" y="1986"/>
                  </a:cubicBezTo>
                  <a:cubicBezTo>
                    <a:pt x="3073" y="1986"/>
                    <a:pt x="3169" y="1997"/>
                    <a:pt x="3261" y="1997"/>
                  </a:cubicBezTo>
                  <a:cubicBezTo>
                    <a:pt x="3421" y="1997"/>
                    <a:pt x="3568" y="1962"/>
                    <a:pt x="3684" y="1769"/>
                  </a:cubicBezTo>
                  <a:cubicBezTo>
                    <a:pt x="3401" y="1580"/>
                    <a:pt x="2928" y="1297"/>
                    <a:pt x="2928" y="1108"/>
                  </a:cubicBezTo>
                  <a:cubicBezTo>
                    <a:pt x="2888" y="262"/>
                    <a:pt x="2693" y="1"/>
                    <a:pt x="243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8"/>
            <p:cNvSpPr/>
            <p:nvPr/>
          </p:nvSpPr>
          <p:spPr>
            <a:xfrm>
              <a:off x="5741175" y="3217525"/>
              <a:ext cx="146400" cy="77925"/>
            </a:xfrm>
            <a:custGeom>
              <a:rect b="b" l="l" r="r" t="t"/>
              <a:pathLst>
                <a:path extrusionOk="0" h="3117" w="5856">
                  <a:moveTo>
                    <a:pt x="0" y="0"/>
                  </a:moveTo>
                  <a:lnTo>
                    <a:pt x="0" y="0"/>
                  </a:lnTo>
                  <a:cubicBezTo>
                    <a:pt x="1417" y="1983"/>
                    <a:pt x="3683" y="2267"/>
                    <a:pt x="5666" y="3117"/>
                  </a:cubicBezTo>
                  <a:cubicBezTo>
                    <a:pt x="5761" y="2928"/>
                    <a:pt x="5855" y="2833"/>
                    <a:pt x="5855" y="2644"/>
                  </a:cubicBezTo>
                  <a:cubicBezTo>
                    <a:pt x="3966" y="1795"/>
                    <a:pt x="1983" y="850"/>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8"/>
            <p:cNvSpPr/>
            <p:nvPr/>
          </p:nvSpPr>
          <p:spPr>
            <a:xfrm>
              <a:off x="5788375" y="3179350"/>
              <a:ext cx="118075" cy="80700"/>
            </a:xfrm>
            <a:custGeom>
              <a:rect b="b" l="l" r="r" t="t"/>
              <a:pathLst>
                <a:path extrusionOk="0" h="3228" w="4723">
                  <a:moveTo>
                    <a:pt x="151" y="1"/>
                  </a:moveTo>
                  <a:cubicBezTo>
                    <a:pt x="93" y="1"/>
                    <a:pt x="42" y="6"/>
                    <a:pt x="1" y="16"/>
                  </a:cubicBezTo>
                  <a:cubicBezTo>
                    <a:pt x="1512" y="866"/>
                    <a:pt x="3212" y="1433"/>
                    <a:pt x="4156" y="3227"/>
                  </a:cubicBezTo>
                  <a:cubicBezTo>
                    <a:pt x="4534" y="2944"/>
                    <a:pt x="4723" y="2566"/>
                    <a:pt x="4628" y="2094"/>
                  </a:cubicBezTo>
                  <a:cubicBezTo>
                    <a:pt x="4450" y="1469"/>
                    <a:pt x="1150" y="1"/>
                    <a:pt x="15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8"/>
            <p:cNvSpPr/>
            <p:nvPr/>
          </p:nvSpPr>
          <p:spPr>
            <a:xfrm>
              <a:off x="5719925" y="3179750"/>
              <a:ext cx="77925" cy="37800"/>
            </a:xfrm>
            <a:custGeom>
              <a:rect b="b" l="l" r="r" t="t"/>
              <a:pathLst>
                <a:path extrusionOk="0" h="1512" w="3117">
                  <a:moveTo>
                    <a:pt x="2644" y="0"/>
                  </a:moveTo>
                  <a:cubicBezTo>
                    <a:pt x="2337" y="185"/>
                    <a:pt x="2029" y="329"/>
                    <a:pt x="1696" y="329"/>
                  </a:cubicBezTo>
                  <a:cubicBezTo>
                    <a:pt x="1517" y="329"/>
                    <a:pt x="1331" y="288"/>
                    <a:pt x="1134" y="189"/>
                  </a:cubicBezTo>
                  <a:cubicBezTo>
                    <a:pt x="1032" y="139"/>
                    <a:pt x="931" y="115"/>
                    <a:pt x="835" y="115"/>
                  </a:cubicBezTo>
                  <a:cubicBezTo>
                    <a:pt x="574" y="115"/>
                    <a:pt x="353" y="290"/>
                    <a:pt x="284" y="567"/>
                  </a:cubicBezTo>
                  <a:cubicBezTo>
                    <a:pt x="0" y="1039"/>
                    <a:pt x="472" y="1322"/>
                    <a:pt x="850" y="1511"/>
                  </a:cubicBezTo>
                  <a:cubicBezTo>
                    <a:pt x="1045" y="960"/>
                    <a:pt x="1250" y="776"/>
                    <a:pt x="1463" y="776"/>
                  </a:cubicBezTo>
                  <a:cubicBezTo>
                    <a:pt x="1871" y="776"/>
                    <a:pt x="2305" y="1449"/>
                    <a:pt x="2739" y="1511"/>
                  </a:cubicBezTo>
                  <a:lnTo>
                    <a:pt x="3117" y="1134"/>
                  </a:lnTo>
                  <a:lnTo>
                    <a:pt x="2739"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8"/>
            <p:cNvSpPr/>
            <p:nvPr/>
          </p:nvSpPr>
          <p:spPr>
            <a:xfrm>
              <a:off x="5750600" y="3552750"/>
              <a:ext cx="42525" cy="23175"/>
            </a:xfrm>
            <a:custGeom>
              <a:rect b="b" l="l" r="r" t="t"/>
              <a:pathLst>
                <a:path extrusionOk="0" h="927" w="1701">
                  <a:moveTo>
                    <a:pt x="1" y="1"/>
                  </a:moveTo>
                  <a:lnTo>
                    <a:pt x="1" y="1"/>
                  </a:lnTo>
                  <a:cubicBezTo>
                    <a:pt x="309" y="464"/>
                    <a:pt x="681" y="926"/>
                    <a:pt x="1269" y="926"/>
                  </a:cubicBezTo>
                  <a:cubicBezTo>
                    <a:pt x="1402" y="926"/>
                    <a:pt x="1545" y="903"/>
                    <a:pt x="1701" y="851"/>
                  </a:cubicBezTo>
                  <a:lnTo>
                    <a:pt x="1"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8"/>
            <p:cNvSpPr/>
            <p:nvPr/>
          </p:nvSpPr>
          <p:spPr>
            <a:xfrm>
              <a:off x="5738800" y="3302500"/>
              <a:ext cx="51975" cy="29725"/>
            </a:xfrm>
            <a:custGeom>
              <a:rect b="b" l="l" r="r" t="t"/>
              <a:pathLst>
                <a:path extrusionOk="0" h="1189" w="2079">
                  <a:moveTo>
                    <a:pt x="1" y="1"/>
                  </a:moveTo>
                  <a:lnTo>
                    <a:pt x="1" y="1"/>
                  </a:lnTo>
                  <a:cubicBezTo>
                    <a:pt x="460" y="843"/>
                    <a:pt x="920" y="1189"/>
                    <a:pt x="1580" y="1189"/>
                  </a:cubicBezTo>
                  <a:cubicBezTo>
                    <a:pt x="1734" y="1189"/>
                    <a:pt x="1900" y="1170"/>
                    <a:pt x="2078" y="1134"/>
                  </a:cubicBezTo>
                  <a:cubicBezTo>
                    <a:pt x="1417" y="851"/>
                    <a:pt x="851" y="473"/>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8"/>
            <p:cNvSpPr/>
            <p:nvPr/>
          </p:nvSpPr>
          <p:spPr>
            <a:xfrm>
              <a:off x="5800200" y="3368925"/>
              <a:ext cx="47225" cy="23325"/>
            </a:xfrm>
            <a:custGeom>
              <a:rect b="b" l="l" r="r" t="t"/>
              <a:pathLst>
                <a:path extrusionOk="0" h="933" w="1889">
                  <a:moveTo>
                    <a:pt x="976" y="1"/>
                  </a:moveTo>
                  <a:cubicBezTo>
                    <a:pt x="592" y="1"/>
                    <a:pt x="279" y="318"/>
                    <a:pt x="0" y="932"/>
                  </a:cubicBezTo>
                  <a:cubicBezTo>
                    <a:pt x="661" y="744"/>
                    <a:pt x="1228" y="649"/>
                    <a:pt x="1889" y="460"/>
                  </a:cubicBezTo>
                  <a:cubicBezTo>
                    <a:pt x="1542" y="152"/>
                    <a:pt x="1242" y="1"/>
                    <a:pt x="97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8"/>
            <p:cNvSpPr/>
            <p:nvPr/>
          </p:nvSpPr>
          <p:spPr>
            <a:xfrm>
              <a:off x="5845050" y="3340275"/>
              <a:ext cx="30025" cy="24625"/>
            </a:xfrm>
            <a:custGeom>
              <a:rect b="b" l="l" r="r" t="t"/>
              <a:pathLst>
                <a:path extrusionOk="0" h="985" w="1201">
                  <a:moveTo>
                    <a:pt x="698" y="77"/>
                  </a:moveTo>
                  <a:cubicBezTo>
                    <a:pt x="658" y="77"/>
                    <a:pt x="615" y="83"/>
                    <a:pt x="567" y="95"/>
                  </a:cubicBezTo>
                  <a:cubicBezTo>
                    <a:pt x="284" y="190"/>
                    <a:pt x="0" y="1"/>
                    <a:pt x="95" y="379"/>
                  </a:cubicBezTo>
                  <a:cubicBezTo>
                    <a:pt x="95" y="756"/>
                    <a:pt x="378" y="945"/>
                    <a:pt x="756" y="945"/>
                  </a:cubicBezTo>
                  <a:cubicBezTo>
                    <a:pt x="811" y="973"/>
                    <a:pt x="875" y="984"/>
                    <a:pt x="934" y="984"/>
                  </a:cubicBezTo>
                  <a:cubicBezTo>
                    <a:pt x="1078" y="984"/>
                    <a:pt x="1200" y="918"/>
                    <a:pt x="1134" y="851"/>
                  </a:cubicBezTo>
                  <a:cubicBezTo>
                    <a:pt x="1051" y="356"/>
                    <a:pt x="969" y="77"/>
                    <a:pt x="698" y="77"/>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8"/>
            <p:cNvSpPr/>
            <p:nvPr/>
          </p:nvSpPr>
          <p:spPr>
            <a:xfrm>
              <a:off x="5724650" y="3621450"/>
              <a:ext cx="35425" cy="19150"/>
            </a:xfrm>
            <a:custGeom>
              <a:rect b="b" l="l" r="r" t="t"/>
              <a:pathLst>
                <a:path extrusionOk="0" h="766" w="1417">
                  <a:moveTo>
                    <a:pt x="439" y="1"/>
                  </a:moveTo>
                  <a:cubicBezTo>
                    <a:pt x="315" y="1"/>
                    <a:pt x="173" y="51"/>
                    <a:pt x="0" y="180"/>
                  </a:cubicBezTo>
                  <a:cubicBezTo>
                    <a:pt x="274" y="523"/>
                    <a:pt x="548" y="766"/>
                    <a:pt x="929" y="766"/>
                  </a:cubicBezTo>
                  <a:cubicBezTo>
                    <a:pt x="1074" y="766"/>
                    <a:pt x="1235" y="731"/>
                    <a:pt x="1417" y="653"/>
                  </a:cubicBezTo>
                  <a:cubicBezTo>
                    <a:pt x="1052" y="580"/>
                    <a:pt x="857" y="1"/>
                    <a:pt x="43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8"/>
            <p:cNvSpPr/>
            <p:nvPr/>
          </p:nvSpPr>
          <p:spPr>
            <a:xfrm>
              <a:off x="5679775" y="3710375"/>
              <a:ext cx="30725" cy="19475"/>
            </a:xfrm>
            <a:custGeom>
              <a:rect b="b" l="l" r="r" t="t"/>
              <a:pathLst>
                <a:path extrusionOk="0" h="779" w="1229">
                  <a:moveTo>
                    <a:pt x="332" y="0"/>
                  </a:moveTo>
                  <a:cubicBezTo>
                    <a:pt x="231" y="0"/>
                    <a:pt x="121" y="8"/>
                    <a:pt x="1" y="23"/>
                  </a:cubicBezTo>
                  <a:cubicBezTo>
                    <a:pt x="284" y="590"/>
                    <a:pt x="662" y="779"/>
                    <a:pt x="1229" y="779"/>
                  </a:cubicBezTo>
                  <a:cubicBezTo>
                    <a:pt x="1149" y="222"/>
                    <a:pt x="869" y="0"/>
                    <a:pt x="33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8"/>
            <p:cNvSpPr/>
            <p:nvPr/>
          </p:nvSpPr>
          <p:spPr>
            <a:xfrm>
              <a:off x="5788375" y="3208075"/>
              <a:ext cx="33075" cy="18050"/>
            </a:xfrm>
            <a:custGeom>
              <a:rect b="b" l="l" r="r" t="t"/>
              <a:pathLst>
                <a:path extrusionOk="0" h="722" w="1323">
                  <a:moveTo>
                    <a:pt x="379" y="1"/>
                  </a:moveTo>
                  <a:lnTo>
                    <a:pt x="1" y="378"/>
                  </a:lnTo>
                  <a:cubicBezTo>
                    <a:pt x="256" y="442"/>
                    <a:pt x="554" y="721"/>
                    <a:pt x="808" y="721"/>
                  </a:cubicBezTo>
                  <a:cubicBezTo>
                    <a:pt x="930" y="721"/>
                    <a:pt x="1042" y="657"/>
                    <a:pt x="1134" y="473"/>
                  </a:cubicBezTo>
                  <a:cubicBezTo>
                    <a:pt x="1323" y="189"/>
                    <a:pt x="662" y="1"/>
                    <a:pt x="37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8"/>
            <p:cNvSpPr/>
            <p:nvPr/>
          </p:nvSpPr>
          <p:spPr>
            <a:xfrm>
              <a:off x="5663250" y="3731825"/>
              <a:ext cx="26000" cy="19275"/>
            </a:xfrm>
            <a:custGeom>
              <a:rect b="b" l="l" r="r" t="t"/>
              <a:pathLst>
                <a:path extrusionOk="0" h="771" w="1040">
                  <a:moveTo>
                    <a:pt x="193" y="0"/>
                  </a:moveTo>
                  <a:cubicBezTo>
                    <a:pt x="134" y="0"/>
                    <a:pt x="70" y="5"/>
                    <a:pt x="1" y="15"/>
                  </a:cubicBezTo>
                  <a:cubicBezTo>
                    <a:pt x="190" y="487"/>
                    <a:pt x="379" y="770"/>
                    <a:pt x="1040" y="770"/>
                  </a:cubicBezTo>
                  <a:cubicBezTo>
                    <a:pt x="870" y="348"/>
                    <a:pt x="701" y="0"/>
                    <a:pt x="19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8"/>
            <p:cNvSpPr/>
            <p:nvPr/>
          </p:nvSpPr>
          <p:spPr>
            <a:xfrm>
              <a:off x="5731725" y="3590525"/>
              <a:ext cx="33075" cy="16550"/>
            </a:xfrm>
            <a:custGeom>
              <a:rect b="b" l="l" r="r" t="t"/>
              <a:pathLst>
                <a:path extrusionOk="0" h="662" w="1323">
                  <a:moveTo>
                    <a:pt x="378" y="1"/>
                  </a:moveTo>
                  <a:cubicBezTo>
                    <a:pt x="189" y="1"/>
                    <a:pt x="0" y="190"/>
                    <a:pt x="189" y="379"/>
                  </a:cubicBezTo>
                  <a:cubicBezTo>
                    <a:pt x="284" y="473"/>
                    <a:pt x="567" y="568"/>
                    <a:pt x="756" y="662"/>
                  </a:cubicBezTo>
                  <a:cubicBezTo>
                    <a:pt x="850" y="662"/>
                    <a:pt x="1039" y="568"/>
                    <a:pt x="1323" y="379"/>
                  </a:cubicBezTo>
                  <a:cubicBezTo>
                    <a:pt x="945" y="190"/>
                    <a:pt x="662" y="95"/>
                    <a:pt x="37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8"/>
            <p:cNvSpPr/>
            <p:nvPr/>
          </p:nvSpPr>
          <p:spPr>
            <a:xfrm>
              <a:off x="3045075" y="804725"/>
              <a:ext cx="86575" cy="28650"/>
            </a:xfrm>
            <a:custGeom>
              <a:rect b="b" l="l" r="r" t="t"/>
              <a:pathLst>
                <a:path extrusionOk="0" h="1146" w="3463">
                  <a:moveTo>
                    <a:pt x="1983" y="0"/>
                  </a:moveTo>
                  <a:cubicBezTo>
                    <a:pt x="1511" y="756"/>
                    <a:pt x="661" y="189"/>
                    <a:pt x="0" y="661"/>
                  </a:cubicBezTo>
                  <a:cubicBezTo>
                    <a:pt x="945" y="850"/>
                    <a:pt x="1700" y="1039"/>
                    <a:pt x="2456" y="1133"/>
                  </a:cubicBezTo>
                  <a:cubicBezTo>
                    <a:pt x="2536" y="1142"/>
                    <a:pt x="2610" y="1145"/>
                    <a:pt x="2679" y="1145"/>
                  </a:cubicBezTo>
                  <a:cubicBezTo>
                    <a:pt x="3413" y="1145"/>
                    <a:pt x="3462" y="691"/>
                    <a:pt x="311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8"/>
            <p:cNvSpPr/>
            <p:nvPr/>
          </p:nvSpPr>
          <p:spPr>
            <a:xfrm>
              <a:off x="3307125" y="748050"/>
              <a:ext cx="75575" cy="21275"/>
            </a:xfrm>
            <a:custGeom>
              <a:rect b="b" l="l" r="r" t="t"/>
              <a:pathLst>
                <a:path extrusionOk="0" h="851" w="3023">
                  <a:moveTo>
                    <a:pt x="1" y="1"/>
                  </a:moveTo>
                  <a:cubicBezTo>
                    <a:pt x="189" y="190"/>
                    <a:pt x="473" y="284"/>
                    <a:pt x="756" y="473"/>
                  </a:cubicBezTo>
                  <a:cubicBezTo>
                    <a:pt x="1134" y="567"/>
                    <a:pt x="1511" y="662"/>
                    <a:pt x="1889" y="851"/>
                  </a:cubicBezTo>
                  <a:cubicBezTo>
                    <a:pt x="2361" y="756"/>
                    <a:pt x="2834" y="756"/>
                    <a:pt x="3022" y="95"/>
                  </a:cubicBezTo>
                  <a:cubicBezTo>
                    <a:pt x="1984" y="95"/>
                    <a:pt x="945" y="1"/>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8"/>
            <p:cNvSpPr/>
            <p:nvPr/>
          </p:nvSpPr>
          <p:spPr>
            <a:xfrm>
              <a:off x="3196175" y="740975"/>
              <a:ext cx="80275" cy="9475"/>
            </a:xfrm>
            <a:custGeom>
              <a:rect b="b" l="l" r="r" t="t"/>
              <a:pathLst>
                <a:path extrusionOk="0" h="379" w="3211">
                  <a:moveTo>
                    <a:pt x="0" y="1"/>
                  </a:moveTo>
                  <a:lnTo>
                    <a:pt x="0" y="284"/>
                  </a:lnTo>
                  <a:lnTo>
                    <a:pt x="756" y="378"/>
                  </a:lnTo>
                  <a:lnTo>
                    <a:pt x="2267" y="378"/>
                  </a:lnTo>
                  <a:cubicBezTo>
                    <a:pt x="2361" y="378"/>
                    <a:pt x="2644" y="378"/>
                    <a:pt x="2739" y="284"/>
                  </a:cubicBezTo>
                  <a:cubicBezTo>
                    <a:pt x="3211" y="95"/>
                    <a:pt x="2928" y="1"/>
                    <a:pt x="273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8"/>
            <p:cNvSpPr/>
            <p:nvPr/>
          </p:nvSpPr>
          <p:spPr>
            <a:xfrm>
              <a:off x="3016750" y="785825"/>
              <a:ext cx="77925" cy="9475"/>
            </a:xfrm>
            <a:custGeom>
              <a:rect b="b" l="l" r="r" t="t"/>
              <a:pathLst>
                <a:path extrusionOk="0" h="379" w="3117">
                  <a:moveTo>
                    <a:pt x="3116" y="1"/>
                  </a:moveTo>
                  <a:cubicBezTo>
                    <a:pt x="2952" y="17"/>
                    <a:pt x="2790" y="22"/>
                    <a:pt x="2628" y="22"/>
                  </a:cubicBezTo>
                  <a:cubicBezTo>
                    <a:pt x="2380" y="22"/>
                    <a:pt x="2133" y="11"/>
                    <a:pt x="1874" y="11"/>
                  </a:cubicBezTo>
                  <a:cubicBezTo>
                    <a:pt x="1331" y="11"/>
                    <a:pt x="739" y="62"/>
                    <a:pt x="0" y="379"/>
                  </a:cubicBezTo>
                  <a:lnTo>
                    <a:pt x="3116" y="379"/>
                  </a:lnTo>
                  <a:lnTo>
                    <a:pt x="3116"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8"/>
            <p:cNvSpPr/>
            <p:nvPr/>
          </p:nvSpPr>
          <p:spPr>
            <a:xfrm>
              <a:off x="3167825" y="712050"/>
              <a:ext cx="33075" cy="10650"/>
            </a:xfrm>
            <a:custGeom>
              <a:rect b="b" l="l" r="r" t="t"/>
              <a:pathLst>
                <a:path extrusionOk="0" h="426" w="1323">
                  <a:moveTo>
                    <a:pt x="591" y="1"/>
                  </a:moveTo>
                  <a:cubicBezTo>
                    <a:pt x="379" y="1"/>
                    <a:pt x="190" y="72"/>
                    <a:pt x="1" y="213"/>
                  </a:cubicBezTo>
                  <a:cubicBezTo>
                    <a:pt x="190" y="355"/>
                    <a:pt x="379" y="426"/>
                    <a:pt x="591" y="426"/>
                  </a:cubicBezTo>
                  <a:cubicBezTo>
                    <a:pt x="804" y="426"/>
                    <a:pt x="1040" y="355"/>
                    <a:pt x="1323" y="213"/>
                  </a:cubicBezTo>
                  <a:cubicBezTo>
                    <a:pt x="1040" y="72"/>
                    <a:pt x="804" y="1"/>
                    <a:pt x="59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8"/>
            <p:cNvSpPr/>
            <p:nvPr/>
          </p:nvSpPr>
          <p:spPr>
            <a:xfrm>
              <a:off x="4126350" y="2466775"/>
              <a:ext cx="94450" cy="193600"/>
            </a:xfrm>
            <a:custGeom>
              <a:rect b="b" l="l" r="r" t="t"/>
              <a:pathLst>
                <a:path extrusionOk="0" h="7744" w="3778">
                  <a:moveTo>
                    <a:pt x="2928" y="0"/>
                  </a:moveTo>
                  <a:lnTo>
                    <a:pt x="2928" y="0"/>
                  </a:lnTo>
                  <a:cubicBezTo>
                    <a:pt x="2267" y="567"/>
                    <a:pt x="1228" y="283"/>
                    <a:pt x="661" y="1133"/>
                  </a:cubicBezTo>
                  <a:cubicBezTo>
                    <a:pt x="1228" y="1605"/>
                    <a:pt x="1511" y="4722"/>
                    <a:pt x="1039" y="5100"/>
                  </a:cubicBezTo>
                  <a:cubicBezTo>
                    <a:pt x="980" y="5158"/>
                    <a:pt x="931" y="5180"/>
                    <a:pt x="891" y="5180"/>
                  </a:cubicBezTo>
                  <a:cubicBezTo>
                    <a:pt x="801" y="5180"/>
                    <a:pt x="756" y="5070"/>
                    <a:pt x="756" y="5005"/>
                  </a:cubicBezTo>
                  <a:cubicBezTo>
                    <a:pt x="661" y="4816"/>
                    <a:pt x="661" y="4627"/>
                    <a:pt x="661" y="4439"/>
                  </a:cubicBezTo>
                  <a:cubicBezTo>
                    <a:pt x="472" y="4533"/>
                    <a:pt x="189" y="4627"/>
                    <a:pt x="0" y="4816"/>
                  </a:cubicBezTo>
                  <a:lnTo>
                    <a:pt x="0" y="7744"/>
                  </a:lnTo>
                  <a:lnTo>
                    <a:pt x="283" y="7744"/>
                  </a:lnTo>
                  <a:cubicBezTo>
                    <a:pt x="829" y="7380"/>
                    <a:pt x="236" y="6228"/>
                    <a:pt x="1289" y="6228"/>
                  </a:cubicBezTo>
                  <a:cubicBezTo>
                    <a:pt x="1329" y="6228"/>
                    <a:pt x="1371" y="6229"/>
                    <a:pt x="1417" y="6233"/>
                  </a:cubicBezTo>
                  <a:cubicBezTo>
                    <a:pt x="1039" y="5477"/>
                    <a:pt x="3778" y="5572"/>
                    <a:pt x="2078" y="4344"/>
                  </a:cubicBezTo>
                  <a:cubicBezTo>
                    <a:pt x="1983" y="4250"/>
                    <a:pt x="2361" y="4061"/>
                    <a:pt x="2644" y="4061"/>
                  </a:cubicBezTo>
                  <a:cubicBezTo>
                    <a:pt x="3305" y="3966"/>
                    <a:pt x="3305" y="3400"/>
                    <a:pt x="3305" y="2928"/>
                  </a:cubicBezTo>
                  <a:cubicBezTo>
                    <a:pt x="2739" y="1983"/>
                    <a:pt x="3400" y="944"/>
                    <a:pt x="292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8"/>
            <p:cNvSpPr/>
            <p:nvPr/>
          </p:nvSpPr>
          <p:spPr>
            <a:xfrm>
              <a:off x="4060250" y="2473850"/>
              <a:ext cx="66125" cy="226675"/>
            </a:xfrm>
            <a:custGeom>
              <a:rect b="b" l="l" r="r" t="t"/>
              <a:pathLst>
                <a:path extrusionOk="0" h="9067" w="2645">
                  <a:moveTo>
                    <a:pt x="0" y="0"/>
                  </a:moveTo>
                  <a:lnTo>
                    <a:pt x="378" y="378"/>
                  </a:lnTo>
                  <a:cubicBezTo>
                    <a:pt x="1605" y="945"/>
                    <a:pt x="850" y="2172"/>
                    <a:pt x="1228" y="3022"/>
                  </a:cubicBezTo>
                  <a:cubicBezTo>
                    <a:pt x="1242" y="3026"/>
                    <a:pt x="1255" y="3028"/>
                    <a:pt x="1269" y="3028"/>
                  </a:cubicBezTo>
                  <a:cubicBezTo>
                    <a:pt x="1523" y="3028"/>
                    <a:pt x="1595" y="2398"/>
                    <a:pt x="1810" y="2398"/>
                  </a:cubicBezTo>
                  <a:cubicBezTo>
                    <a:pt x="1880" y="2398"/>
                    <a:pt x="1965" y="2465"/>
                    <a:pt x="2078" y="2645"/>
                  </a:cubicBezTo>
                  <a:cubicBezTo>
                    <a:pt x="2266" y="3022"/>
                    <a:pt x="2266" y="3872"/>
                    <a:pt x="1794" y="4156"/>
                  </a:cubicBezTo>
                  <a:cubicBezTo>
                    <a:pt x="944" y="4817"/>
                    <a:pt x="850" y="4722"/>
                    <a:pt x="1322" y="5950"/>
                  </a:cubicBezTo>
                  <a:cubicBezTo>
                    <a:pt x="1675" y="5862"/>
                    <a:pt x="1204" y="5280"/>
                    <a:pt x="1832" y="5280"/>
                  </a:cubicBezTo>
                  <a:cubicBezTo>
                    <a:pt x="1877" y="5280"/>
                    <a:pt x="1927" y="5282"/>
                    <a:pt x="1983" y="5289"/>
                  </a:cubicBezTo>
                  <a:cubicBezTo>
                    <a:pt x="1889" y="6516"/>
                    <a:pt x="1700" y="7744"/>
                    <a:pt x="1889" y="9066"/>
                  </a:cubicBezTo>
                  <a:cubicBezTo>
                    <a:pt x="2550" y="8594"/>
                    <a:pt x="2550" y="8027"/>
                    <a:pt x="2550" y="7461"/>
                  </a:cubicBezTo>
                  <a:lnTo>
                    <a:pt x="2550" y="4533"/>
                  </a:lnTo>
                  <a:cubicBezTo>
                    <a:pt x="2550" y="3400"/>
                    <a:pt x="2550" y="2361"/>
                    <a:pt x="2644" y="1228"/>
                  </a:cubicBezTo>
                  <a:cubicBezTo>
                    <a:pt x="2644" y="473"/>
                    <a:pt x="2361" y="189"/>
                    <a:pt x="1605" y="189"/>
                  </a:cubicBezTo>
                  <a:cubicBezTo>
                    <a:pt x="1039" y="189"/>
                    <a:pt x="567" y="95"/>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8"/>
            <p:cNvSpPr/>
            <p:nvPr/>
          </p:nvSpPr>
          <p:spPr>
            <a:xfrm>
              <a:off x="3968600" y="2558850"/>
              <a:ext cx="70425" cy="151100"/>
            </a:xfrm>
            <a:custGeom>
              <a:rect b="b" l="l" r="r" t="t"/>
              <a:pathLst>
                <a:path extrusionOk="0" h="6044" w="2817">
                  <a:moveTo>
                    <a:pt x="644" y="0"/>
                  </a:moveTo>
                  <a:cubicBezTo>
                    <a:pt x="662" y="14"/>
                    <a:pt x="680" y="28"/>
                    <a:pt x="698" y="42"/>
                  </a:cubicBezTo>
                  <a:lnTo>
                    <a:pt x="698" y="42"/>
                  </a:lnTo>
                  <a:cubicBezTo>
                    <a:pt x="711" y="28"/>
                    <a:pt x="725" y="14"/>
                    <a:pt x="739" y="0"/>
                  </a:cubicBezTo>
                  <a:close/>
                  <a:moveTo>
                    <a:pt x="698" y="42"/>
                  </a:moveTo>
                  <a:cubicBezTo>
                    <a:pt x="0" y="790"/>
                    <a:pt x="454" y="1715"/>
                    <a:pt x="361" y="2550"/>
                  </a:cubicBezTo>
                  <a:cubicBezTo>
                    <a:pt x="391" y="2555"/>
                    <a:pt x="422" y="2557"/>
                    <a:pt x="453" y="2557"/>
                  </a:cubicBezTo>
                  <a:cubicBezTo>
                    <a:pt x="811" y="2557"/>
                    <a:pt x="1170" y="2234"/>
                    <a:pt x="1528" y="2234"/>
                  </a:cubicBezTo>
                  <a:cubicBezTo>
                    <a:pt x="1706" y="2234"/>
                    <a:pt x="1883" y="2313"/>
                    <a:pt x="2061" y="2550"/>
                  </a:cubicBezTo>
                  <a:cubicBezTo>
                    <a:pt x="2344" y="3022"/>
                    <a:pt x="1872" y="3589"/>
                    <a:pt x="1588" y="4061"/>
                  </a:cubicBezTo>
                  <a:cubicBezTo>
                    <a:pt x="1022" y="4816"/>
                    <a:pt x="1683" y="5383"/>
                    <a:pt x="1966" y="6044"/>
                  </a:cubicBezTo>
                  <a:cubicBezTo>
                    <a:pt x="2816" y="4250"/>
                    <a:pt x="2722" y="2266"/>
                    <a:pt x="2533" y="378"/>
                  </a:cubicBezTo>
                  <a:lnTo>
                    <a:pt x="2155" y="378"/>
                  </a:lnTo>
                  <a:cubicBezTo>
                    <a:pt x="2155" y="944"/>
                    <a:pt x="2155" y="1511"/>
                    <a:pt x="1211" y="1511"/>
                  </a:cubicBezTo>
                  <a:cubicBezTo>
                    <a:pt x="1938" y="693"/>
                    <a:pt x="1177" y="400"/>
                    <a:pt x="698" y="42"/>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8"/>
            <p:cNvSpPr/>
            <p:nvPr/>
          </p:nvSpPr>
          <p:spPr>
            <a:xfrm>
              <a:off x="4024825" y="2465950"/>
              <a:ext cx="54325" cy="121250"/>
            </a:xfrm>
            <a:custGeom>
              <a:rect b="b" l="l" r="r" t="t"/>
              <a:pathLst>
                <a:path extrusionOk="0" h="4850" w="2173">
                  <a:moveTo>
                    <a:pt x="872" y="1"/>
                  </a:moveTo>
                  <a:cubicBezTo>
                    <a:pt x="612" y="1"/>
                    <a:pt x="468" y="387"/>
                    <a:pt x="284" y="694"/>
                  </a:cubicBezTo>
                  <a:cubicBezTo>
                    <a:pt x="1039" y="1827"/>
                    <a:pt x="1" y="2961"/>
                    <a:pt x="284" y="4094"/>
                  </a:cubicBezTo>
                  <a:cubicBezTo>
                    <a:pt x="567" y="4188"/>
                    <a:pt x="850" y="4377"/>
                    <a:pt x="1039" y="4472"/>
                  </a:cubicBezTo>
                  <a:lnTo>
                    <a:pt x="1417" y="4849"/>
                  </a:lnTo>
                  <a:cubicBezTo>
                    <a:pt x="2173" y="3527"/>
                    <a:pt x="1606" y="2111"/>
                    <a:pt x="1795" y="694"/>
                  </a:cubicBezTo>
                  <a:lnTo>
                    <a:pt x="1417" y="411"/>
                  </a:lnTo>
                  <a:cubicBezTo>
                    <a:pt x="1186" y="113"/>
                    <a:pt x="1012" y="1"/>
                    <a:pt x="87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8"/>
            <p:cNvSpPr/>
            <p:nvPr/>
          </p:nvSpPr>
          <p:spPr>
            <a:xfrm>
              <a:off x="3824150" y="2742975"/>
              <a:ext cx="77925" cy="94475"/>
            </a:xfrm>
            <a:custGeom>
              <a:rect b="b" l="l" r="r" t="t"/>
              <a:pathLst>
                <a:path extrusionOk="0" h="3779" w="3117">
                  <a:moveTo>
                    <a:pt x="3117" y="1"/>
                  </a:moveTo>
                  <a:lnTo>
                    <a:pt x="3117" y="1"/>
                  </a:lnTo>
                  <a:cubicBezTo>
                    <a:pt x="1795" y="190"/>
                    <a:pt x="1228" y="1417"/>
                    <a:pt x="189" y="1890"/>
                  </a:cubicBezTo>
                  <a:cubicBezTo>
                    <a:pt x="473" y="2456"/>
                    <a:pt x="1" y="3212"/>
                    <a:pt x="473" y="3778"/>
                  </a:cubicBezTo>
                  <a:lnTo>
                    <a:pt x="1228" y="3778"/>
                  </a:lnTo>
                  <a:cubicBezTo>
                    <a:pt x="1039" y="2078"/>
                    <a:pt x="2834" y="1512"/>
                    <a:pt x="311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8"/>
            <p:cNvSpPr/>
            <p:nvPr/>
          </p:nvSpPr>
          <p:spPr>
            <a:xfrm>
              <a:off x="4132250" y="2622450"/>
              <a:ext cx="29525" cy="68625"/>
            </a:xfrm>
            <a:custGeom>
              <a:rect b="b" l="l" r="r" t="t"/>
              <a:pathLst>
                <a:path extrusionOk="0" h="2745" w="1181">
                  <a:moveTo>
                    <a:pt x="1053" y="1"/>
                  </a:moveTo>
                  <a:cubicBezTo>
                    <a:pt x="0" y="1"/>
                    <a:pt x="593" y="1153"/>
                    <a:pt x="47" y="1517"/>
                  </a:cubicBezTo>
                  <a:cubicBezTo>
                    <a:pt x="142" y="1989"/>
                    <a:pt x="142" y="2461"/>
                    <a:pt x="709" y="2744"/>
                  </a:cubicBezTo>
                  <a:cubicBezTo>
                    <a:pt x="1181" y="2178"/>
                    <a:pt x="1181" y="1422"/>
                    <a:pt x="1181" y="761"/>
                  </a:cubicBezTo>
                  <a:lnTo>
                    <a:pt x="1181" y="6"/>
                  </a:lnTo>
                  <a:cubicBezTo>
                    <a:pt x="1135" y="2"/>
                    <a:pt x="1093" y="1"/>
                    <a:pt x="105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8"/>
            <p:cNvSpPr/>
            <p:nvPr/>
          </p:nvSpPr>
          <p:spPr>
            <a:xfrm>
              <a:off x="4142875" y="2492725"/>
              <a:ext cx="21275" cy="103500"/>
            </a:xfrm>
            <a:custGeom>
              <a:rect b="b" l="l" r="r" t="t"/>
              <a:pathLst>
                <a:path extrusionOk="0" h="4140" w="851">
                  <a:moveTo>
                    <a:pt x="0" y="1"/>
                  </a:moveTo>
                  <a:cubicBezTo>
                    <a:pt x="0" y="1134"/>
                    <a:pt x="0" y="2267"/>
                    <a:pt x="0" y="3401"/>
                  </a:cubicBezTo>
                  <a:cubicBezTo>
                    <a:pt x="0" y="3589"/>
                    <a:pt x="0" y="3778"/>
                    <a:pt x="0" y="3873"/>
                  </a:cubicBezTo>
                  <a:cubicBezTo>
                    <a:pt x="67" y="4006"/>
                    <a:pt x="134" y="4140"/>
                    <a:pt x="234" y="4140"/>
                  </a:cubicBezTo>
                  <a:cubicBezTo>
                    <a:pt x="275" y="4140"/>
                    <a:pt x="323" y="4117"/>
                    <a:pt x="378" y="4062"/>
                  </a:cubicBezTo>
                  <a:cubicBezTo>
                    <a:pt x="850" y="3684"/>
                    <a:pt x="567" y="567"/>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8"/>
            <p:cNvSpPr/>
            <p:nvPr/>
          </p:nvSpPr>
          <p:spPr>
            <a:xfrm>
              <a:off x="3998850" y="2485650"/>
              <a:ext cx="51975" cy="82650"/>
            </a:xfrm>
            <a:custGeom>
              <a:rect b="b" l="l" r="r" t="t"/>
              <a:pathLst>
                <a:path extrusionOk="0" h="3306" w="2079">
                  <a:moveTo>
                    <a:pt x="1323" y="1"/>
                  </a:moveTo>
                  <a:lnTo>
                    <a:pt x="1323" y="1"/>
                  </a:lnTo>
                  <a:cubicBezTo>
                    <a:pt x="1040" y="284"/>
                    <a:pt x="1" y="284"/>
                    <a:pt x="567" y="1039"/>
                  </a:cubicBezTo>
                  <a:cubicBezTo>
                    <a:pt x="1134" y="1795"/>
                    <a:pt x="851" y="2550"/>
                    <a:pt x="945" y="3306"/>
                  </a:cubicBezTo>
                  <a:lnTo>
                    <a:pt x="1323" y="3306"/>
                  </a:lnTo>
                  <a:cubicBezTo>
                    <a:pt x="945" y="2173"/>
                    <a:pt x="2078" y="1039"/>
                    <a:pt x="132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8"/>
            <p:cNvSpPr/>
            <p:nvPr/>
          </p:nvSpPr>
          <p:spPr>
            <a:xfrm>
              <a:off x="3781650" y="2688675"/>
              <a:ext cx="66125" cy="41725"/>
            </a:xfrm>
            <a:custGeom>
              <a:rect b="b" l="l" r="r" t="t"/>
              <a:pathLst>
                <a:path extrusionOk="0" h="1669" w="2645">
                  <a:moveTo>
                    <a:pt x="379" y="1"/>
                  </a:moveTo>
                  <a:cubicBezTo>
                    <a:pt x="473" y="568"/>
                    <a:pt x="1" y="1323"/>
                    <a:pt x="756" y="1606"/>
                  </a:cubicBezTo>
                  <a:cubicBezTo>
                    <a:pt x="843" y="1650"/>
                    <a:pt x="921" y="1669"/>
                    <a:pt x="993" y="1669"/>
                  </a:cubicBezTo>
                  <a:cubicBezTo>
                    <a:pt x="1385" y="1669"/>
                    <a:pt x="1570" y="1091"/>
                    <a:pt x="1889" y="851"/>
                  </a:cubicBezTo>
                  <a:cubicBezTo>
                    <a:pt x="2078" y="662"/>
                    <a:pt x="2645" y="945"/>
                    <a:pt x="2551" y="379"/>
                  </a:cubicBezTo>
                  <a:lnTo>
                    <a:pt x="1795" y="379"/>
                  </a:lnTo>
                  <a:cubicBezTo>
                    <a:pt x="1761" y="356"/>
                    <a:pt x="1721" y="347"/>
                    <a:pt x="1678" y="347"/>
                  </a:cubicBezTo>
                  <a:cubicBezTo>
                    <a:pt x="1507" y="347"/>
                    <a:pt x="1277" y="488"/>
                    <a:pt x="1088" y="488"/>
                  </a:cubicBezTo>
                  <a:cubicBezTo>
                    <a:pt x="926" y="488"/>
                    <a:pt x="795" y="384"/>
                    <a:pt x="75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8"/>
            <p:cNvSpPr/>
            <p:nvPr/>
          </p:nvSpPr>
          <p:spPr>
            <a:xfrm>
              <a:off x="4194800" y="2462050"/>
              <a:ext cx="49600" cy="77925"/>
            </a:xfrm>
            <a:custGeom>
              <a:rect b="b" l="l" r="r" t="t"/>
              <a:pathLst>
                <a:path extrusionOk="0" h="3117" w="1984">
                  <a:moveTo>
                    <a:pt x="1984" y="0"/>
                  </a:moveTo>
                  <a:lnTo>
                    <a:pt x="1984" y="0"/>
                  </a:lnTo>
                  <a:cubicBezTo>
                    <a:pt x="1040" y="95"/>
                    <a:pt x="567" y="95"/>
                    <a:pt x="190" y="189"/>
                  </a:cubicBezTo>
                  <a:cubicBezTo>
                    <a:pt x="662" y="1133"/>
                    <a:pt x="1" y="2172"/>
                    <a:pt x="567" y="3117"/>
                  </a:cubicBezTo>
                  <a:cubicBezTo>
                    <a:pt x="1417" y="2267"/>
                    <a:pt x="284" y="850"/>
                    <a:pt x="198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8"/>
            <p:cNvSpPr/>
            <p:nvPr/>
          </p:nvSpPr>
          <p:spPr>
            <a:xfrm>
              <a:off x="4279800" y="2447875"/>
              <a:ext cx="61400" cy="47250"/>
            </a:xfrm>
            <a:custGeom>
              <a:rect b="b" l="l" r="r" t="t"/>
              <a:pathLst>
                <a:path extrusionOk="0" h="1890" w="2456">
                  <a:moveTo>
                    <a:pt x="2456" y="1"/>
                  </a:moveTo>
                  <a:cubicBezTo>
                    <a:pt x="850" y="1"/>
                    <a:pt x="0" y="189"/>
                    <a:pt x="284" y="1889"/>
                  </a:cubicBezTo>
                  <a:cubicBezTo>
                    <a:pt x="284" y="567"/>
                    <a:pt x="1700" y="1039"/>
                    <a:pt x="245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8"/>
            <p:cNvSpPr/>
            <p:nvPr/>
          </p:nvSpPr>
          <p:spPr>
            <a:xfrm>
              <a:off x="4258550" y="2464400"/>
              <a:ext cx="16550" cy="63775"/>
            </a:xfrm>
            <a:custGeom>
              <a:rect b="b" l="l" r="r" t="t"/>
              <a:pathLst>
                <a:path extrusionOk="0" h="2551" w="662">
                  <a:moveTo>
                    <a:pt x="1" y="1"/>
                  </a:moveTo>
                  <a:lnTo>
                    <a:pt x="1" y="2550"/>
                  </a:lnTo>
                  <a:cubicBezTo>
                    <a:pt x="1" y="1700"/>
                    <a:pt x="662" y="851"/>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8"/>
            <p:cNvSpPr/>
            <p:nvPr/>
          </p:nvSpPr>
          <p:spPr>
            <a:xfrm>
              <a:off x="3857200" y="2856300"/>
              <a:ext cx="35450" cy="23650"/>
            </a:xfrm>
            <a:custGeom>
              <a:rect b="b" l="l" r="r" t="t"/>
              <a:pathLst>
                <a:path extrusionOk="0" h="946" w="1418">
                  <a:moveTo>
                    <a:pt x="662" y="1"/>
                  </a:moveTo>
                  <a:cubicBezTo>
                    <a:pt x="567" y="284"/>
                    <a:pt x="1" y="379"/>
                    <a:pt x="95" y="851"/>
                  </a:cubicBezTo>
                  <a:cubicBezTo>
                    <a:pt x="95" y="851"/>
                    <a:pt x="378" y="945"/>
                    <a:pt x="378" y="945"/>
                  </a:cubicBezTo>
                  <a:cubicBezTo>
                    <a:pt x="756" y="756"/>
                    <a:pt x="1417" y="662"/>
                    <a:pt x="103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8"/>
            <p:cNvSpPr/>
            <p:nvPr/>
          </p:nvSpPr>
          <p:spPr>
            <a:xfrm>
              <a:off x="4180650" y="2641475"/>
              <a:ext cx="18900" cy="28350"/>
            </a:xfrm>
            <a:custGeom>
              <a:rect b="b" l="l" r="r" t="t"/>
              <a:pathLst>
                <a:path extrusionOk="0" h="1134" w="756">
                  <a:moveTo>
                    <a:pt x="0" y="0"/>
                  </a:moveTo>
                  <a:lnTo>
                    <a:pt x="0" y="1133"/>
                  </a:lnTo>
                  <a:cubicBezTo>
                    <a:pt x="378" y="1133"/>
                    <a:pt x="756" y="1039"/>
                    <a:pt x="661" y="472"/>
                  </a:cubicBezTo>
                  <a:cubicBezTo>
                    <a:pt x="661" y="95"/>
                    <a:pt x="283" y="95"/>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8"/>
            <p:cNvSpPr/>
            <p:nvPr/>
          </p:nvSpPr>
          <p:spPr>
            <a:xfrm>
              <a:off x="2860925" y="851925"/>
              <a:ext cx="193625" cy="35900"/>
            </a:xfrm>
            <a:custGeom>
              <a:rect b="b" l="l" r="r" t="t"/>
              <a:pathLst>
                <a:path extrusionOk="0" h="1436" w="7745">
                  <a:moveTo>
                    <a:pt x="6705" y="1"/>
                  </a:moveTo>
                  <a:cubicBezTo>
                    <a:pt x="4533" y="284"/>
                    <a:pt x="2267" y="473"/>
                    <a:pt x="0" y="756"/>
                  </a:cubicBezTo>
                  <a:cubicBezTo>
                    <a:pt x="83" y="1168"/>
                    <a:pt x="237" y="1436"/>
                    <a:pt x="649" y="1436"/>
                  </a:cubicBezTo>
                  <a:cubicBezTo>
                    <a:pt x="710" y="1436"/>
                    <a:pt x="777" y="1430"/>
                    <a:pt x="850" y="1417"/>
                  </a:cubicBezTo>
                  <a:cubicBezTo>
                    <a:pt x="3211" y="945"/>
                    <a:pt x="5478" y="568"/>
                    <a:pt x="7744" y="190"/>
                  </a:cubicBezTo>
                  <a:lnTo>
                    <a:pt x="7744"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8"/>
            <p:cNvSpPr/>
            <p:nvPr/>
          </p:nvSpPr>
          <p:spPr>
            <a:xfrm>
              <a:off x="2669700" y="941650"/>
              <a:ext cx="59050" cy="33075"/>
            </a:xfrm>
            <a:custGeom>
              <a:rect b="b" l="l" r="r" t="t"/>
              <a:pathLst>
                <a:path extrusionOk="0" h="1323" w="2362">
                  <a:moveTo>
                    <a:pt x="2361" y="0"/>
                  </a:moveTo>
                  <a:cubicBezTo>
                    <a:pt x="1039" y="0"/>
                    <a:pt x="378" y="378"/>
                    <a:pt x="0" y="1323"/>
                  </a:cubicBezTo>
                  <a:cubicBezTo>
                    <a:pt x="661" y="945"/>
                    <a:pt x="1322" y="567"/>
                    <a:pt x="236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8"/>
            <p:cNvSpPr/>
            <p:nvPr/>
          </p:nvSpPr>
          <p:spPr>
            <a:xfrm>
              <a:off x="2561100" y="1073850"/>
              <a:ext cx="40150" cy="19650"/>
            </a:xfrm>
            <a:custGeom>
              <a:rect b="b" l="l" r="r" t="t"/>
              <a:pathLst>
                <a:path extrusionOk="0" h="786" w="1606">
                  <a:moveTo>
                    <a:pt x="850" y="1"/>
                  </a:moveTo>
                  <a:cubicBezTo>
                    <a:pt x="567" y="95"/>
                    <a:pt x="0" y="284"/>
                    <a:pt x="378" y="662"/>
                  </a:cubicBezTo>
                  <a:cubicBezTo>
                    <a:pt x="486" y="748"/>
                    <a:pt x="594" y="785"/>
                    <a:pt x="700" y="785"/>
                  </a:cubicBezTo>
                  <a:cubicBezTo>
                    <a:pt x="1056" y="785"/>
                    <a:pt x="1387" y="365"/>
                    <a:pt x="160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8"/>
            <p:cNvSpPr/>
            <p:nvPr/>
          </p:nvSpPr>
          <p:spPr>
            <a:xfrm>
              <a:off x="2867200" y="1194250"/>
              <a:ext cx="121225" cy="85025"/>
            </a:xfrm>
            <a:custGeom>
              <a:rect b="b" l="l" r="r" t="t"/>
              <a:pathLst>
                <a:path extrusionOk="0" h="3401" w="4849">
                  <a:moveTo>
                    <a:pt x="3905" y="1"/>
                  </a:moveTo>
                  <a:cubicBezTo>
                    <a:pt x="3244" y="95"/>
                    <a:pt x="3149" y="851"/>
                    <a:pt x="2771" y="1134"/>
                  </a:cubicBezTo>
                  <a:cubicBezTo>
                    <a:pt x="2498" y="1212"/>
                    <a:pt x="2240" y="1258"/>
                    <a:pt x="1985" y="1258"/>
                  </a:cubicBezTo>
                  <a:cubicBezTo>
                    <a:pt x="1625" y="1258"/>
                    <a:pt x="1270" y="1167"/>
                    <a:pt x="883" y="945"/>
                  </a:cubicBezTo>
                  <a:cubicBezTo>
                    <a:pt x="742" y="875"/>
                    <a:pt x="574" y="817"/>
                    <a:pt x="430" y="817"/>
                  </a:cubicBezTo>
                  <a:cubicBezTo>
                    <a:pt x="187" y="817"/>
                    <a:pt x="9" y="979"/>
                    <a:pt x="127" y="1512"/>
                  </a:cubicBezTo>
                  <a:cubicBezTo>
                    <a:pt x="262" y="1512"/>
                    <a:pt x="405" y="1504"/>
                    <a:pt x="544" y="1504"/>
                  </a:cubicBezTo>
                  <a:cubicBezTo>
                    <a:pt x="892" y="1504"/>
                    <a:pt x="1220" y="1552"/>
                    <a:pt x="1355" y="1890"/>
                  </a:cubicBezTo>
                  <a:cubicBezTo>
                    <a:pt x="1449" y="2173"/>
                    <a:pt x="1166" y="2173"/>
                    <a:pt x="883" y="2267"/>
                  </a:cubicBezTo>
                  <a:cubicBezTo>
                    <a:pt x="825" y="2412"/>
                    <a:pt x="714" y="2450"/>
                    <a:pt x="591" y="2450"/>
                  </a:cubicBezTo>
                  <a:cubicBezTo>
                    <a:pt x="451" y="2450"/>
                    <a:pt x="294" y="2400"/>
                    <a:pt x="181" y="2400"/>
                  </a:cubicBezTo>
                  <a:cubicBezTo>
                    <a:pt x="69" y="2400"/>
                    <a:pt x="0" y="2449"/>
                    <a:pt x="33" y="2645"/>
                  </a:cubicBezTo>
                  <a:cubicBezTo>
                    <a:pt x="33" y="3212"/>
                    <a:pt x="788" y="3306"/>
                    <a:pt x="1260" y="3401"/>
                  </a:cubicBezTo>
                  <a:cubicBezTo>
                    <a:pt x="2016" y="2362"/>
                    <a:pt x="3527" y="2173"/>
                    <a:pt x="4282" y="1134"/>
                  </a:cubicBezTo>
                  <a:cubicBezTo>
                    <a:pt x="4849" y="568"/>
                    <a:pt x="4660" y="190"/>
                    <a:pt x="390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8"/>
            <p:cNvSpPr/>
            <p:nvPr/>
          </p:nvSpPr>
          <p:spPr>
            <a:xfrm>
              <a:off x="2452500" y="1298150"/>
              <a:ext cx="113350" cy="73200"/>
            </a:xfrm>
            <a:custGeom>
              <a:rect b="b" l="l" r="r" t="t"/>
              <a:pathLst>
                <a:path extrusionOk="0" h="2928" w="4534">
                  <a:moveTo>
                    <a:pt x="1889" y="0"/>
                  </a:moveTo>
                  <a:cubicBezTo>
                    <a:pt x="850" y="472"/>
                    <a:pt x="472" y="1511"/>
                    <a:pt x="0" y="2550"/>
                  </a:cubicBezTo>
                  <a:lnTo>
                    <a:pt x="756" y="2928"/>
                  </a:lnTo>
                  <a:cubicBezTo>
                    <a:pt x="829" y="2561"/>
                    <a:pt x="731" y="2023"/>
                    <a:pt x="1083" y="2023"/>
                  </a:cubicBezTo>
                  <a:cubicBezTo>
                    <a:pt x="1184" y="2023"/>
                    <a:pt x="1322" y="2067"/>
                    <a:pt x="1511" y="2172"/>
                  </a:cubicBezTo>
                  <a:cubicBezTo>
                    <a:pt x="1831" y="2375"/>
                    <a:pt x="2123" y="2454"/>
                    <a:pt x="2400" y="2454"/>
                  </a:cubicBezTo>
                  <a:cubicBezTo>
                    <a:pt x="3023" y="2454"/>
                    <a:pt x="3567" y="2056"/>
                    <a:pt x="4155" y="1794"/>
                  </a:cubicBezTo>
                  <a:cubicBezTo>
                    <a:pt x="4533" y="1605"/>
                    <a:pt x="4155" y="1322"/>
                    <a:pt x="4155" y="1039"/>
                  </a:cubicBezTo>
                  <a:cubicBezTo>
                    <a:pt x="3211" y="1039"/>
                    <a:pt x="2361" y="850"/>
                    <a:pt x="188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8"/>
            <p:cNvSpPr/>
            <p:nvPr/>
          </p:nvSpPr>
          <p:spPr>
            <a:xfrm>
              <a:off x="2898700" y="1222600"/>
              <a:ext cx="75575" cy="66125"/>
            </a:xfrm>
            <a:custGeom>
              <a:rect b="b" l="l" r="r" t="t"/>
              <a:pathLst>
                <a:path extrusionOk="0" h="2645" w="3023">
                  <a:moveTo>
                    <a:pt x="3022" y="0"/>
                  </a:moveTo>
                  <a:cubicBezTo>
                    <a:pt x="2267" y="1039"/>
                    <a:pt x="756" y="1228"/>
                    <a:pt x="0" y="2267"/>
                  </a:cubicBezTo>
                  <a:lnTo>
                    <a:pt x="0" y="2644"/>
                  </a:lnTo>
                  <a:lnTo>
                    <a:pt x="756" y="2644"/>
                  </a:lnTo>
                  <a:cubicBezTo>
                    <a:pt x="1984" y="2550"/>
                    <a:pt x="2550" y="1700"/>
                    <a:pt x="3022" y="756"/>
                  </a:cubicBezTo>
                  <a:lnTo>
                    <a:pt x="3022"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8"/>
            <p:cNvSpPr/>
            <p:nvPr/>
          </p:nvSpPr>
          <p:spPr>
            <a:xfrm>
              <a:off x="2620125" y="1326475"/>
              <a:ext cx="66125" cy="27600"/>
            </a:xfrm>
            <a:custGeom>
              <a:rect b="b" l="l" r="r" t="t"/>
              <a:pathLst>
                <a:path extrusionOk="0" h="1104" w="2645">
                  <a:moveTo>
                    <a:pt x="0" y="0"/>
                  </a:moveTo>
                  <a:lnTo>
                    <a:pt x="0" y="0"/>
                  </a:lnTo>
                  <a:cubicBezTo>
                    <a:pt x="414" y="552"/>
                    <a:pt x="878" y="1104"/>
                    <a:pt x="1650" y="1104"/>
                  </a:cubicBezTo>
                  <a:cubicBezTo>
                    <a:pt x="1935" y="1104"/>
                    <a:pt x="2262" y="1028"/>
                    <a:pt x="2644" y="850"/>
                  </a:cubicBezTo>
                  <a:cubicBezTo>
                    <a:pt x="1511" y="472"/>
                    <a:pt x="756" y="284"/>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8"/>
            <p:cNvSpPr/>
            <p:nvPr/>
          </p:nvSpPr>
          <p:spPr>
            <a:xfrm>
              <a:off x="2605950" y="1529500"/>
              <a:ext cx="54325" cy="33075"/>
            </a:xfrm>
            <a:custGeom>
              <a:rect b="b" l="l" r="r" t="t"/>
              <a:pathLst>
                <a:path extrusionOk="0" h="1323" w="2173">
                  <a:moveTo>
                    <a:pt x="1" y="1"/>
                  </a:moveTo>
                  <a:lnTo>
                    <a:pt x="1" y="1"/>
                  </a:lnTo>
                  <a:cubicBezTo>
                    <a:pt x="95" y="284"/>
                    <a:pt x="189" y="473"/>
                    <a:pt x="378" y="567"/>
                  </a:cubicBezTo>
                  <a:cubicBezTo>
                    <a:pt x="850" y="756"/>
                    <a:pt x="1134" y="1323"/>
                    <a:pt x="2173" y="1323"/>
                  </a:cubicBezTo>
                  <a:cubicBezTo>
                    <a:pt x="1417" y="473"/>
                    <a:pt x="662" y="284"/>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8"/>
            <p:cNvSpPr/>
            <p:nvPr/>
          </p:nvSpPr>
          <p:spPr>
            <a:xfrm>
              <a:off x="2860925" y="1288175"/>
              <a:ext cx="47250" cy="23550"/>
            </a:xfrm>
            <a:custGeom>
              <a:rect b="b" l="l" r="r" t="t"/>
              <a:pathLst>
                <a:path extrusionOk="0" h="942" w="1890">
                  <a:moveTo>
                    <a:pt x="1078" y="0"/>
                  </a:moveTo>
                  <a:cubicBezTo>
                    <a:pt x="756" y="0"/>
                    <a:pt x="378" y="84"/>
                    <a:pt x="0" y="588"/>
                  </a:cubicBezTo>
                  <a:cubicBezTo>
                    <a:pt x="62" y="576"/>
                    <a:pt x="123" y="570"/>
                    <a:pt x="184" y="570"/>
                  </a:cubicBezTo>
                  <a:cubicBezTo>
                    <a:pt x="682" y="570"/>
                    <a:pt x="1141" y="942"/>
                    <a:pt x="1458" y="942"/>
                  </a:cubicBezTo>
                  <a:cubicBezTo>
                    <a:pt x="1694" y="942"/>
                    <a:pt x="1851" y="736"/>
                    <a:pt x="1889" y="21"/>
                  </a:cubicBezTo>
                  <a:lnTo>
                    <a:pt x="1511" y="21"/>
                  </a:lnTo>
                  <a:cubicBezTo>
                    <a:pt x="1385" y="21"/>
                    <a:pt x="1239" y="0"/>
                    <a:pt x="107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8"/>
            <p:cNvSpPr/>
            <p:nvPr/>
          </p:nvSpPr>
          <p:spPr>
            <a:xfrm>
              <a:off x="2927025" y="1181300"/>
              <a:ext cx="37800" cy="41325"/>
            </a:xfrm>
            <a:custGeom>
              <a:rect b="b" l="l" r="r" t="t"/>
              <a:pathLst>
                <a:path extrusionOk="0" h="1653" w="1512">
                  <a:moveTo>
                    <a:pt x="1020" y="1"/>
                  </a:moveTo>
                  <a:cubicBezTo>
                    <a:pt x="943" y="1"/>
                    <a:pt x="856" y="41"/>
                    <a:pt x="756" y="141"/>
                  </a:cubicBezTo>
                  <a:cubicBezTo>
                    <a:pt x="284" y="519"/>
                    <a:pt x="1" y="991"/>
                    <a:pt x="378" y="1652"/>
                  </a:cubicBezTo>
                  <a:cubicBezTo>
                    <a:pt x="756" y="1369"/>
                    <a:pt x="851" y="613"/>
                    <a:pt x="1512" y="519"/>
                  </a:cubicBezTo>
                  <a:cubicBezTo>
                    <a:pt x="1373" y="311"/>
                    <a:pt x="1234" y="1"/>
                    <a:pt x="102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8"/>
            <p:cNvSpPr/>
            <p:nvPr/>
          </p:nvSpPr>
          <p:spPr>
            <a:xfrm>
              <a:off x="2778300" y="1435075"/>
              <a:ext cx="41975" cy="26350"/>
            </a:xfrm>
            <a:custGeom>
              <a:rect b="b" l="l" r="r" t="t"/>
              <a:pathLst>
                <a:path extrusionOk="0" h="1054" w="1679">
                  <a:moveTo>
                    <a:pt x="756" y="0"/>
                  </a:moveTo>
                  <a:lnTo>
                    <a:pt x="0" y="95"/>
                  </a:lnTo>
                  <a:cubicBezTo>
                    <a:pt x="189" y="850"/>
                    <a:pt x="850" y="850"/>
                    <a:pt x="1322" y="1039"/>
                  </a:cubicBezTo>
                  <a:cubicBezTo>
                    <a:pt x="1363" y="1049"/>
                    <a:pt x="1399" y="1054"/>
                    <a:pt x="1429" y="1054"/>
                  </a:cubicBezTo>
                  <a:cubicBezTo>
                    <a:pt x="1679" y="1054"/>
                    <a:pt x="1585" y="735"/>
                    <a:pt x="1417" y="567"/>
                  </a:cubicBezTo>
                  <a:cubicBezTo>
                    <a:pt x="1322" y="567"/>
                    <a:pt x="1228" y="472"/>
                    <a:pt x="1133" y="378"/>
                  </a:cubicBezTo>
                  <a:cubicBezTo>
                    <a:pt x="945" y="284"/>
                    <a:pt x="850" y="189"/>
                    <a:pt x="75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8"/>
            <p:cNvSpPr/>
            <p:nvPr/>
          </p:nvSpPr>
          <p:spPr>
            <a:xfrm>
              <a:off x="2721625" y="1408350"/>
              <a:ext cx="37800" cy="22050"/>
            </a:xfrm>
            <a:custGeom>
              <a:rect b="b" l="l" r="r" t="t"/>
              <a:pathLst>
                <a:path extrusionOk="0" h="882" w="1512">
                  <a:moveTo>
                    <a:pt x="385" y="0"/>
                  </a:moveTo>
                  <a:cubicBezTo>
                    <a:pt x="261" y="0"/>
                    <a:pt x="133" y="12"/>
                    <a:pt x="1" y="30"/>
                  </a:cubicBezTo>
                  <a:cubicBezTo>
                    <a:pt x="390" y="264"/>
                    <a:pt x="650" y="881"/>
                    <a:pt x="1152" y="881"/>
                  </a:cubicBezTo>
                  <a:cubicBezTo>
                    <a:pt x="1260" y="881"/>
                    <a:pt x="1378" y="853"/>
                    <a:pt x="1512" y="786"/>
                  </a:cubicBezTo>
                  <a:cubicBezTo>
                    <a:pt x="1285" y="182"/>
                    <a:pt x="877" y="0"/>
                    <a:pt x="38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8"/>
            <p:cNvSpPr/>
            <p:nvPr/>
          </p:nvSpPr>
          <p:spPr>
            <a:xfrm>
              <a:off x="2870375" y="1231850"/>
              <a:ext cx="33075" cy="19100"/>
            </a:xfrm>
            <a:custGeom>
              <a:rect b="b" l="l" r="r" t="t"/>
              <a:pathLst>
                <a:path extrusionOk="0" h="764" w="1323">
                  <a:moveTo>
                    <a:pt x="417" y="0"/>
                  </a:moveTo>
                  <a:cubicBezTo>
                    <a:pt x="278" y="0"/>
                    <a:pt x="135" y="8"/>
                    <a:pt x="0" y="8"/>
                  </a:cubicBezTo>
                  <a:cubicBezTo>
                    <a:pt x="283" y="291"/>
                    <a:pt x="567" y="480"/>
                    <a:pt x="756" y="763"/>
                  </a:cubicBezTo>
                  <a:cubicBezTo>
                    <a:pt x="1039" y="763"/>
                    <a:pt x="1322" y="669"/>
                    <a:pt x="1228" y="386"/>
                  </a:cubicBezTo>
                  <a:cubicBezTo>
                    <a:pt x="1093" y="48"/>
                    <a:pt x="765" y="0"/>
                    <a:pt x="41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8"/>
            <p:cNvSpPr/>
            <p:nvPr/>
          </p:nvSpPr>
          <p:spPr>
            <a:xfrm>
              <a:off x="2617750" y="1355750"/>
              <a:ext cx="21275" cy="17950"/>
            </a:xfrm>
            <a:custGeom>
              <a:rect b="b" l="l" r="r" t="t"/>
              <a:pathLst>
                <a:path extrusionOk="0" h="718" w="851">
                  <a:moveTo>
                    <a:pt x="180" y="0"/>
                  </a:moveTo>
                  <a:cubicBezTo>
                    <a:pt x="77" y="0"/>
                    <a:pt x="1" y="66"/>
                    <a:pt x="1" y="246"/>
                  </a:cubicBezTo>
                  <a:cubicBezTo>
                    <a:pt x="1" y="340"/>
                    <a:pt x="190" y="529"/>
                    <a:pt x="378" y="624"/>
                  </a:cubicBezTo>
                  <a:cubicBezTo>
                    <a:pt x="426" y="671"/>
                    <a:pt x="496" y="718"/>
                    <a:pt x="567" y="718"/>
                  </a:cubicBezTo>
                  <a:cubicBezTo>
                    <a:pt x="638" y="718"/>
                    <a:pt x="709" y="671"/>
                    <a:pt x="756" y="529"/>
                  </a:cubicBezTo>
                  <a:lnTo>
                    <a:pt x="851" y="529"/>
                  </a:lnTo>
                  <a:cubicBezTo>
                    <a:pt x="662" y="340"/>
                    <a:pt x="567" y="151"/>
                    <a:pt x="378" y="57"/>
                  </a:cubicBezTo>
                  <a:cubicBezTo>
                    <a:pt x="309" y="22"/>
                    <a:pt x="240" y="0"/>
                    <a:pt x="18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8"/>
            <p:cNvSpPr/>
            <p:nvPr/>
          </p:nvSpPr>
          <p:spPr>
            <a:xfrm>
              <a:off x="2875100" y="1364250"/>
              <a:ext cx="18900" cy="18900"/>
            </a:xfrm>
            <a:custGeom>
              <a:rect b="b" l="l" r="r" t="t"/>
              <a:pathLst>
                <a:path extrusionOk="0" h="756" w="756">
                  <a:moveTo>
                    <a:pt x="472" y="0"/>
                  </a:moveTo>
                  <a:cubicBezTo>
                    <a:pt x="94" y="0"/>
                    <a:pt x="0" y="189"/>
                    <a:pt x="94" y="378"/>
                  </a:cubicBezTo>
                  <a:cubicBezTo>
                    <a:pt x="189" y="472"/>
                    <a:pt x="283" y="661"/>
                    <a:pt x="378" y="756"/>
                  </a:cubicBezTo>
                  <a:cubicBezTo>
                    <a:pt x="472" y="661"/>
                    <a:pt x="756" y="567"/>
                    <a:pt x="756" y="472"/>
                  </a:cubicBezTo>
                  <a:cubicBezTo>
                    <a:pt x="661" y="284"/>
                    <a:pt x="472" y="189"/>
                    <a:pt x="47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8"/>
            <p:cNvSpPr/>
            <p:nvPr/>
          </p:nvSpPr>
          <p:spPr>
            <a:xfrm>
              <a:off x="3054525" y="4389125"/>
              <a:ext cx="92075" cy="60800"/>
            </a:xfrm>
            <a:custGeom>
              <a:rect b="b" l="l" r="r" t="t"/>
              <a:pathLst>
                <a:path extrusionOk="0" h="2432" w="3683">
                  <a:moveTo>
                    <a:pt x="2453" y="1"/>
                  </a:moveTo>
                  <a:cubicBezTo>
                    <a:pt x="1790" y="1"/>
                    <a:pt x="892" y="480"/>
                    <a:pt x="189" y="637"/>
                  </a:cubicBezTo>
                  <a:cubicBezTo>
                    <a:pt x="94" y="637"/>
                    <a:pt x="94" y="826"/>
                    <a:pt x="0" y="920"/>
                  </a:cubicBezTo>
                  <a:cubicBezTo>
                    <a:pt x="661" y="2148"/>
                    <a:pt x="1794" y="2337"/>
                    <a:pt x="3022" y="2431"/>
                  </a:cubicBezTo>
                  <a:cubicBezTo>
                    <a:pt x="2644" y="1676"/>
                    <a:pt x="3683" y="448"/>
                    <a:pt x="2833" y="70"/>
                  </a:cubicBezTo>
                  <a:cubicBezTo>
                    <a:pt x="2719" y="21"/>
                    <a:pt x="2591" y="1"/>
                    <a:pt x="245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8"/>
            <p:cNvSpPr/>
            <p:nvPr/>
          </p:nvSpPr>
          <p:spPr>
            <a:xfrm>
              <a:off x="3038000" y="4329475"/>
              <a:ext cx="56675" cy="59050"/>
            </a:xfrm>
            <a:custGeom>
              <a:rect b="b" l="l" r="r" t="t"/>
              <a:pathLst>
                <a:path extrusionOk="0" h="2362" w="2267">
                  <a:moveTo>
                    <a:pt x="1511" y="1"/>
                  </a:moveTo>
                  <a:cubicBezTo>
                    <a:pt x="1309" y="338"/>
                    <a:pt x="1010" y="386"/>
                    <a:pt x="718" y="386"/>
                  </a:cubicBezTo>
                  <a:cubicBezTo>
                    <a:pt x="601" y="386"/>
                    <a:pt x="486" y="379"/>
                    <a:pt x="378" y="379"/>
                  </a:cubicBezTo>
                  <a:cubicBezTo>
                    <a:pt x="1133" y="1040"/>
                    <a:pt x="0" y="1701"/>
                    <a:pt x="378" y="2362"/>
                  </a:cubicBezTo>
                  <a:cubicBezTo>
                    <a:pt x="1322" y="2173"/>
                    <a:pt x="1983" y="1512"/>
                    <a:pt x="2266" y="379"/>
                  </a:cubicBezTo>
                  <a:cubicBezTo>
                    <a:pt x="2078" y="95"/>
                    <a:pt x="1794" y="1"/>
                    <a:pt x="151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8"/>
            <p:cNvSpPr/>
            <p:nvPr/>
          </p:nvSpPr>
          <p:spPr>
            <a:xfrm>
              <a:off x="2934100" y="4329125"/>
              <a:ext cx="141675" cy="19275"/>
            </a:xfrm>
            <a:custGeom>
              <a:rect b="b" l="l" r="r" t="t"/>
              <a:pathLst>
                <a:path extrusionOk="0" h="771" w="5667">
                  <a:moveTo>
                    <a:pt x="2415" y="1"/>
                  </a:moveTo>
                  <a:cubicBezTo>
                    <a:pt x="1590" y="1"/>
                    <a:pt x="778" y="40"/>
                    <a:pt x="1" y="204"/>
                  </a:cubicBezTo>
                  <a:lnTo>
                    <a:pt x="1" y="770"/>
                  </a:lnTo>
                  <a:cubicBezTo>
                    <a:pt x="1512" y="676"/>
                    <a:pt x="3023" y="487"/>
                    <a:pt x="4534" y="393"/>
                  </a:cubicBezTo>
                  <a:cubicBezTo>
                    <a:pt x="4642" y="393"/>
                    <a:pt x="4757" y="400"/>
                    <a:pt x="4874" y="400"/>
                  </a:cubicBezTo>
                  <a:cubicBezTo>
                    <a:pt x="5166" y="400"/>
                    <a:pt x="5465" y="352"/>
                    <a:pt x="5667" y="15"/>
                  </a:cubicBezTo>
                  <a:lnTo>
                    <a:pt x="5667" y="15"/>
                  </a:lnTo>
                  <a:cubicBezTo>
                    <a:pt x="5364" y="30"/>
                    <a:pt x="5059" y="35"/>
                    <a:pt x="4752" y="35"/>
                  </a:cubicBezTo>
                  <a:cubicBezTo>
                    <a:pt x="3975" y="35"/>
                    <a:pt x="3190" y="1"/>
                    <a:pt x="241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8"/>
            <p:cNvSpPr/>
            <p:nvPr/>
          </p:nvSpPr>
          <p:spPr>
            <a:xfrm>
              <a:off x="3075750" y="4308225"/>
              <a:ext cx="134600" cy="30725"/>
            </a:xfrm>
            <a:custGeom>
              <a:rect b="b" l="l" r="r" t="t"/>
              <a:pathLst>
                <a:path extrusionOk="0" h="1229" w="5384">
                  <a:moveTo>
                    <a:pt x="5384" y="1"/>
                  </a:moveTo>
                  <a:lnTo>
                    <a:pt x="5384" y="1"/>
                  </a:lnTo>
                  <a:cubicBezTo>
                    <a:pt x="3306" y="851"/>
                    <a:pt x="1606" y="190"/>
                    <a:pt x="1" y="851"/>
                  </a:cubicBezTo>
                  <a:cubicBezTo>
                    <a:pt x="284" y="851"/>
                    <a:pt x="568" y="945"/>
                    <a:pt x="756" y="1229"/>
                  </a:cubicBezTo>
                  <a:cubicBezTo>
                    <a:pt x="1112" y="1051"/>
                    <a:pt x="1496" y="1010"/>
                    <a:pt x="1897" y="1010"/>
                  </a:cubicBezTo>
                  <a:cubicBezTo>
                    <a:pt x="2241" y="1010"/>
                    <a:pt x="2599" y="1040"/>
                    <a:pt x="2964" y="1040"/>
                  </a:cubicBezTo>
                  <a:cubicBezTo>
                    <a:pt x="3755" y="1040"/>
                    <a:pt x="4581" y="898"/>
                    <a:pt x="538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8"/>
            <p:cNvSpPr/>
            <p:nvPr/>
          </p:nvSpPr>
          <p:spPr>
            <a:xfrm>
              <a:off x="2898700" y="4256300"/>
              <a:ext cx="129875" cy="19625"/>
            </a:xfrm>
            <a:custGeom>
              <a:rect b="b" l="l" r="r" t="t"/>
              <a:pathLst>
                <a:path extrusionOk="0" h="785" w="5195">
                  <a:moveTo>
                    <a:pt x="5194" y="0"/>
                  </a:moveTo>
                  <a:cubicBezTo>
                    <a:pt x="5005" y="95"/>
                    <a:pt x="4722" y="95"/>
                    <a:pt x="4533" y="189"/>
                  </a:cubicBezTo>
                  <a:cubicBezTo>
                    <a:pt x="4217" y="268"/>
                    <a:pt x="3896" y="294"/>
                    <a:pt x="3573" y="294"/>
                  </a:cubicBezTo>
                  <a:cubicBezTo>
                    <a:pt x="3006" y="294"/>
                    <a:pt x="2434" y="216"/>
                    <a:pt x="1872" y="216"/>
                  </a:cubicBezTo>
                  <a:cubicBezTo>
                    <a:pt x="1229" y="216"/>
                    <a:pt x="598" y="318"/>
                    <a:pt x="0" y="756"/>
                  </a:cubicBezTo>
                  <a:lnTo>
                    <a:pt x="1134" y="756"/>
                  </a:lnTo>
                  <a:cubicBezTo>
                    <a:pt x="1346" y="726"/>
                    <a:pt x="1562" y="715"/>
                    <a:pt x="1782" y="715"/>
                  </a:cubicBezTo>
                  <a:cubicBezTo>
                    <a:pt x="2339" y="715"/>
                    <a:pt x="2915" y="785"/>
                    <a:pt x="3478" y="785"/>
                  </a:cubicBezTo>
                  <a:cubicBezTo>
                    <a:pt x="4078" y="785"/>
                    <a:pt x="4663" y="705"/>
                    <a:pt x="5194" y="378"/>
                  </a:cubicBezTo>
                  <a:lnTo>
                    <a:pt x="5194"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8"/>
            <p:cNvSpPr/>
            <p:nvPr/>
          </p:nvSpPr>
          <p:spPr>
            <a:xfrm>
              <a:off x="2901050" y="4161675"/>
              <a:ext cx="82675" cy="19100"/>
            </a:xfrm>
            <a:custGeom>
              <a:rect b="b" l="l" r="r" t="t"/>
              <a:pathLst>
                <a:path extrusionOk="0" h="764" w="3307">
                  <a:moveTo>
                    <a:pt x="1876" y="0"/>
                  </a:moveTo>
                  <a:cubicBezTo>
                    <a:pt x="1232" y="0"/>
                    <a:pt x="601" y="382"/>
                    <a:pt x="1" y="764"/>
                  </a:cubicBezTo>
                  <a:lnTo>
                    <a:pt x="3306" y="764"/>
                  </a:lnTo>
                  <a:cubicBezTo>
                    <a:pt x="2827" y="205"/>
                    <a:pt x="2348" y="0"/>
                    <a:pt x="187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8"/>
            <p:cNvSpPr/>
            <p:nvPr/>
          </p:nvSpPr>
          <p:spPr>
            <a:xfrm>
              <a:off x="2860925" y="4209075"/>
              <a:ext cx="75575" cy="9475"/>
            </a:xfrm>
            <a:custGeom>
              <a:rect b="b" l="l" r="r" t="t"/>
              <a:pathLst>
                <a:path extrusionOk="0" h="379" w="3023">
                  <a:moveTo>
                    <a:pt x="378" y="1"/>
                  </a:moveTo>
                  <a:cubicBezTo>
                    <a:pt x="284" y="1"/>
                    <a:pt x="189" y="95"/>
                    <a:pt x="95" y="95"/>
                  </a:cubicBezTo>
                  <a:cubicBezTo>
                    <a:pt x="0" y="95"/>
                    <a:pt x="0" y="190"/>
                    <a:pt x="0" y="284"/>
                  </a:cubicBezTo>
                  <a:cubicBezTo>
                    <a:pt x="756" y="284"/>
                    <a:pt x="1511" y="378"/>
                    <a:pt x="2267" y="378"/>
                  </a:cubicBezTo>
                  <a:lnTo>
                    <a:pt x="2833" y="378"/>
                  </a:lnTo>
                  <a:cubicBezTo>
                    <a:pt x="2928" y="284"/>
                    <a:pt x="2928" y="190"/>
                    <a:pt x="302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8"/>
            <p:cNvSpPr/>
            <p:nvPr/>
          </p:nvSpPr>
          <p:spPr>
            <a:xfrm>
              <a:off x="2917575" y="4227975"/>
              <a:ext cx="54325" cy="18000"/>
            </a:xfrm>
            <a:custGeom>
              <a:rect b="b" l="l" r="r" t="t"/>
              <a:pathLst>
                <a:path extrusionOk="0" h="720" w="2173">
                  <a:moveTo>
                    <a:pt x="1512" y="0"/>
                  </a:moveTo>
                  <a:lnTo>
                    <a:pt x="1" y="378"/>
                  </a:lnTo>
                  <a:cubicBezTo>
                    <a:pt x="201" y="636"/>
                    <a:pt x="402" y="720"/>
                    <a:pt x="602" y="720"/>
                  </a:cubicBezTo>
                  <a:cubicBezTo>
                    <a:pt x="979" y="720"/>
                    <a:pt x="1356" y="422"/>
                    <a:pt x="1733" y="422"/>
                  </a:cubicBezTo>
                  <a:cubicBezTo>
                    <a:pt x="1817" y="422"/>
                    <a:pt x="1900" y="436"/>
                    <a:pt x="1984" y="472"/>
                  </a:cubicBezTo>
                  <a:cubicBezTo>
                    <a:pt x="2173" y="0"/>
                    <a:pt x="1701" y="95"/>
                    <a:pt x="151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8"/>
            <p:cNvSpPr/>
            <p:nvPr/>
          </p:nvSpPr>
          <p:spPr>
            <a:xfrm>
              <a:off x="2964800" y="4199625"/>
              <a:ext cx="44875" cy="9475"/>
            </a:xfrm>
            <a:custGeom>
              <a:rect b="b" l="l" r="r" t="t"/>
              <a:pathLst>
                <a:path extrusionOk="0" h="379" w="1795">
                  <a:moveTo>
                    <a:pt x="1" y="1"/>
                  </a:moveTo>
                  <a:lnTo>
                    <a:pt x="1" y="379"/>
                  </a:lnTo>
                  <a:lnTo>
                    <a:pt x="1795" y="379"/>
                  </a:lnTo>
                  <a:lnTo>
                    <a:pt x="1795"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8"/>
            <p:cNvSpPr/>
            <p:nvPr/>
          </p:nvSpPr>
          <p:spPr>
            <a:xfrm>
              <a:off x="5453150" y="2735900"/>
              <a:ext cx="193600" cy="120425"/>
            </a:xfrm>
            <a:custGeom>
              <a:rect b="b" l="l" r="r" t="t"/>
              <a:pathLst>
                <a:path extrusionOk="0" h="4817" w="7744">
                  <a:moveTo>
                    <a:pt x="1133" y="1"/>
                  </a:moveTo>
                  <a:lnTo>
                    <a:pt x="1133" y="662"/>
                  </a:lnTo>
                  <a:cubicBezTo>
                    <a:pt x="2267" y="662"/>
                    <a:pt x="2833" y="1606"/>
                    <a:pt x="3872" y="1889"/>
                  </a:cubicBezTo>
                  <a:cubicBezTo>
                    <a:pt x="3667" y="1951"/>
                    <a:pt x="3476" y="1977"/>
                    <a:pt x="3294" y="1977"/>
                  </a:cubicBezTo>
                  <a:cubicBezTo>
                    <a:pt x="2636" y="1977"/>
                    <a:pt x="2103" y="1639"/>
                    <a:pt x="1511" y="1417"/>
                  </a:cubicBezTo>
                  <a:cubicBezTo>
                    <a:pt x="1322" y="2173"/>
                    <a:pt x="0" y="1606"/>
                    <a:pt x="0" y="2550"/>
                  </a:cubicBezTo>
                  <a:cubicBezTo>
                    <a:pt x="945" y="2739"/>
                    <a:pt x="1794" y="3211"/>
                    <a:pt x="2550" y="3684"/>
                  </a:cubicBezTo>
                  <a:cubicBezTo>
                    <a:pt x="3494" y="3967"/>
                    <a:pt x="4533" y="4061"/>
                    <a:pt x="5194" y="4817"/>
                  </a:cubicBezTo>
                  <a:cubicBezTo>
                    <a:pt x="5328" y="4012"/>
                    <a:pt x="5653" y="3800"/>
                    <a:pt x="6048" y="3800"/>
                  </a:cubicBezTo>
                  <a:cubicBezTo>
                    <a:pt x="6487" y="3800"/>
                    <a:pt x="7013" y="4061"/>
                    <a:pt x="7461" y="4061"/>
                  </a:cubicBezTo>
                  <a:cubicBezTo>
                    <a:pt x="7555" y="3495"/>
                    <a:pt x="7744" y="2834"/>
                    <a:pt x="6705" y="2834"/>
                  </a:cubicBezTo>
                  <a:cubicBezTo>
                    <a:pt x="6422" y="2834"/>
                    <a:pt x="5950" y="2739"/>
                    <a:pt x="6327" y="2173"/>
                  </a:cubicBezTo>
                  <a:cubicBezTo>
                    <a:pt x="4628" y="1323"/>
                    <a:pt x="2928" y="567"/>
                    <a:pt x="113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8"/>
            <p:cNvSpPr/>
            <p:nvPr/>
          </p:nvSpPr>
          <p:spPr>
            <a:xfrm>
              <a:off x="5852125" y="2901175"/>
              <a:ext cx="68500" cy="113325"/>
            </a:xfrm>
            <a:custGeom>
              <a:rect b="b" l="l" r="r" t="t"/>
              <a:pathLst>
                <a:path extrusionOk="0" h="4533" w="2740">
                  <a:moveTo>
                    <a:pt x="473" y="0"/>
                  </a:moveTo>
                  <a:cubicBezTo>
                    <a:pt x="756" y="567"/>
                    <a:pt x="567" y="1133"/>
                    <a:pt x="95" y="1700"/>
                  </a:cubicBezTo>
                  <a:cubicBezTo>
                    <a:pt x="1" y="1889"/>
                    <a:pt x="1" y="2078"/>
                    <a:pt x="1" y="2266"/>
                  </a:cubicBezTo>
                  <a:cubicBezTo>
                    <a:pt x="291" y="2181"/>
                    <a:pt x="529" y="2142"/>
                    <a:pt x="722" y="2142"/>
                  </a:cubicBezTo>
                  <a:cubicBezTo>
                    <a:pt x="1600" y="2142"/>
                    <a:pt x="1572" y="2944"/>
                    <a:pt x="1417" y="3872"/>
                  </a:cubicBezTo>
                  <a:cubicBezTo>
                    <a:pt x="1417" y="4060"/>
                    <a:pt x="1980" y="4248"/>
                    <a:pt x="2264" y="4437"/>
                  </a:cubicBezTo>
                  <a:lnTo>
                    <a:pt x="2264" y="4437"/>
                  </a:lnTo>
                  <a:cubicBezTo>
                    <a:pt x="2243" y="4020"/>
                    <a:pt x="2091" y="3744"/>
                    <a:pt x="2267" y="3305"/>
                  </a:cubicBezTo>
                  <a:cubicBezTo>
                    <a:pt x="2739" y="1889"/>
                    <a:pt x="1795" y="378"/>
                    <a:pt x="473" y="0"/>
                  </a:cubicBezTo>
                  <a:close/>
                  <a:moveTo>
                    <a:pt x="2264" y="4437"/>
                  </a:moveTo>
                  <a:cubicBezTo>
                    <a:pt x="2266" y="4468"/>
                    <a:pt x="2267" y="4500"/>
                    <a:pt x="2267" y="4533"/>
                  </a:cubicBezTo>
                  <a:lnTo>
                    <a:pt x="2267" y="4438"/>
                  </a:lnTo>
                  <a:cubicBezTo>
                    <a:pt x="2266" y="4438"/>
                    <a:pt x="2265" y="4437"/>
                    <a:pt x="2264" y="4437"/>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8"/>
            <p:cNvSpPr/>
            <p:nvPr/>
          </p:nvSpPr>
          <p:spPr>
            <a:xfrm>
              <a:off x="5469675" y="2717275"/>
              <a:ext cx="170000" cy="72950"/>
            </a:xfrm>
            <a:custGeom>
              <a:rect b="b" l="l" r="r" t="t"/>
              <a:pathLst>
                <a:path extrusionOk="0" h="2918" w="6800">
                  <a:moveTo>
                    <a:pt x="251" y="0"/>
                  </a:moveTo>
                  <a:cubicBezTo>
                    <a:pt x="116" y="0"/>
                    <a:pt x="0" y="65"/>
                    <a:pt x="0" y="273"/>
                  </a:cubicBezTo>
                  <a:cubicBezTo>
                    <a:pt x="0" y="368"/>
                    <a:pt x="284" y="557"/>
                    <a:pt x="472" y="746"/>
                  </a:cubicBezTo>
                  <a:cubicBezTo>
                    <a:pt x="2267" y="1312"/>
                    <a:pt x="3967" y="2068"/>
                    <a:pt x="5666" y="2918"/>
                  </a:cubicBezTo>
                  <a:lnTo>
                    <a:pt x="6800" y="2918"/>
                  </a:lnTo>
                  <a:cubicBezTo>
                    <a:pt x="6233" y="1501"/>
                    <a:pt x="4533" y="2162"/>
                    <a:pt x="3778" y="1123"/>
                  </a:cubicBezTo>
                  <a:cubicBezTo>
                    <a:pt x="2739" y="746"/>
                    <a:pt x="1606" y="368"/>
                    <a:pt x="567" y="85"/>
                  </a:cubicBezTo>
                  <a:cubicBezTo>
                    <a:pt x="482" y="42"/>
                    <a:pt x="360" y="0"/>
                    <a:pt x="25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8"/>
            <p:cNvSpPr/>
            <p:nvPr/>
          </p:nvSpPr>
          <p:spPr>
            <a:xfrm>
              <a:off x="5467300" y="2679250"/>
              <a:ext cx="167650" cy="71425"/>
            </a:xfrm>
            <a:custGeom>
              <a:rect b="b" l="l" r="r" t="t"/>
              <a:pathLst>
                <a:path extrusionOk="0" h="2857" w="6706">
                  <a:moveTo>
                    <a:pt x="945" y="0"/>
                  </a:moveTo>
                  <a:cubicBezTo>
                    <a:pt x="1" y="95"/>
                    <a:pt x="379" y="472"/>
                    <a:pt x="851" y="661"/>
                  </a:cubicBezTo>
                  <a:cubicBezTo>
                    <a:pt x="1795" y="1228"/>
                    <a:pt x="3023" y="1322"/>
                    <a:pt x="3873" y="2172"/>
                  </a:cubicBezTo>
                  <a:cubicBezTo>
                    <a:pt x="3952" y="2156"/>
                    <a:pt x="4030" y="2149"/>
                    <a:pt x="4107" y="2149"/>
                  </a:cubicBezTo>
                  <a:cubicBezTo>
                    <a:pt x="4870" y="2149"/>
                    <a:pt x="5534" y="2856"/>
                    <a:pt x="6428" y="2856"/>
                  </a:cubicBezTo>
                  <a:cubicBezTo>
                    <a:pt x="6518" y="2856"/>
                    <a:pt x="6611" y="2849"/>
                    <a:pt x="6706" y="2833"/>
                  </a:cubicBezTo>
                  <a:cubicBezTo>
                    <a:pt x="4817" y="1511"/>
                    <a:pt x="2739" y="1039"/>
                    <a:pt x="94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8"/>
            <p:cNvSpPr/>
            <p:nvPr/>
          </p:nvSpPr>
          <p:spPr>
            <a:xfrm>
              <a:off x="5446050" y="2556475"/>
              <a:ext cx="94475" cy="56700"/>
            </a:xfrm>
            <a:custGeom>
              <a:rect b="b" l="l" r="r" t="t"/>
              <a:pathLst>
                <a:path extrusionOk="0" h="2268" w="3779">
                  <a:moveTo>
                    <a:pt x="1" y="1"/>
                  </a:moveTo>
                  <a:lnTo>
                    <a:pt x="1" y="1"/>
                  </a:lnTo>
                  <a:cubicBezTo>
                    <a:pt x="1040" y="1606"/>
                    <a:pt x="2456" y="1512"/>
                    <a:pt x="3212" y="2267"/>
                  </a:cubicBezTo>
                  <a:lnTo>
                    <a:pt x="3212" y="1984"/>
                  </a:lnTo>
                  <a:cubicBezTo>
                    <a:pt x="2551" y="1417"/>
                    <a:pt x="3778" y="851"/>
                    <a:pt x="3117" y="189"/>
                  </a:cubicBezTo>
                  <a:lnTo>
                    <a:pt x="3117" y="189"/>
                  </a:lnTo>
                  <a:cubicBezTo>
                    <a:pt x="2790" y="681"/>
                    <a:pt x="2426" y="888"/>
                    <a:pt x="2004" y="888"/>
                  </a:cubicBezTo>
                  <a:cubicBezTo>
                    <a:pt x="1454" y="888"/>
                    <a:pt x="803" y="535"/>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8"/>
            <p:cNvSpPr/>
            <p:nvPr/>
          </p:nvSpPr>
          <p:spPr>
            <a:xfrm>
              <a:off x="5467300" y="2752425"/>
              <a:ext cx="82675" cy="32900"/>
            </a:xfrm>
            <a:custGeom>
              <a:rect b="b" l="l" r="r" t="t"/>
              <a:pathLst>
                <a:path extrusionOk="0" h="1316" w="3307">
                  <a:moveTo>
                    <a:pt x="567" y="1"/>
                  </a:moveTo>
                  <a:cubicBezTo>
                    <a:pt x="284" y="95"/>
                    <a:pt x="1" y="95"/>
                    <a:pt x="95" y="378"/>
                  </a:cubicBezTo>
                  <a:cubicBezTo>
                    <a:pt x="190" y="756"/>
                    <a:pt x="567" y="756"/>
                    <a:pt x="945" y="756"/>
                  </a:cubicBezTo>
                  <a:cubicBezTo>
                    <a:pt x="1537" y="978"/>
                    <a:pt x="2070" y="1316"/>
                    <a:pt x="2728" y="1316"/>
                  </a:cubicBezTo>
                  <a:cubicBezTo>
                    <a:pt x="2910" y="1316"/>
                    <a:pt x="3101" y="1290"/>
                    <a:pt x="3306" y="1228"/>
                  </a:cubicBezTo>
                  <a:cubicBezTo>
                    <a:pt x="2267" y="945"/>
                    <a:pt x="1606" y="1"/>
                    <a:pt x="56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8"/>
            <p:cNvSpPr/>
            <p:nvPr/>
          </p:nvSpPr>
          <p:spPr>
            <a:xfrm>
              <a:off x="5549950" y="2541125"/>
              <a:ext cx="80275" cy="36775"/>
            </a:xfrm>
            <a:custGeom>
              <a:rect b="b" l="l" r="r" t="t"/>
              <a:pathLst>
                <a:path extrusionOk="0" h="1471" w="3211">
                  <a:moveTo>
                    <a:pt x="0" y="426"/>
                  </a:moveTo>
                  <a:lnTo>
                    <a:pt x="0" y="426"/>
                  </a:lnTo>
                  <a:cubicBezTo>
                    <a:pt x="113" y="463"/>
                    <a:pt x="224" y="483"/>
                    <a:pt x="333" y="489"/>
                  </a:cubicBezTo>
                  <a:lnTo>
                    <a:pt x="333" y="489"/>
                  </a:lnTo>
                  <a:cubicBezTo>
                    <a:pt x="226" y="458"/>
                    <a:pt x="115" y="436"/>
                    <a:pt x="0" y="426"/>
                  </a:cubicBezTo>
                  <a:close/>
                  <a:moveTo>
                    <a:pt x="2362" y="0"/>
                  </a:moveTo>
                  <a:cubicBezTo>
                    <a:pt x="1706" y="0"/>
                    <a:pt x="1085" y="491"/>
                    <a:pt x="409" y="491"/>
                  </a:cubicBezTo>
                  <a:cubicBezTo>
                    <a:pt x="384" y="491"/>
                    <a:pt x="359" y="491"/>
                    <a:pt x="333" y="489"/>
                  </a:cubicBezTo>
                  <a:lnTo>
                    <a:pt x="333" y="489"/>
                  </a:lnTo>
                  <a:cubicBezTo>
                    <a:pt x="1150" y="725"/>
                    <a:pt x="1763" y="1471"/>
                    <a:pt x="2688" y="1471"/>
                  </a:cubicBezTo>
                  <a:cubicBezTo>
                    <a:pt x="2736" y="1471"/>
                    <a:pt x="2784" y="1469"/>
                    <a:pt x="2833" y="1465"/>
                  </a:cubicBezTo>
                  <a:cubicBezTo>
                    <a:pt x="2739" y="1087"/>
                    <a:pt x="2078" y="992"/>
                    <a:pt x="2266" y="615"/>
                  </a:cubicBezTo>
                  <a:cubicBezTo>
                    <a:pt x="2361" y="426"/>
                    <a:pt x="2833" y="426"/>
                    <a:pt x="3211" y="331"/>
                  </a:cubicBezTo>
                  <a:cubicBezTo>
                    <a:pt x="2917" y="87"/>
                    <a:pt x="2636" y="0"/>
                    <a:pt x="236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8"/>
            <p:cNvSpPr/>
            <p:nvPr/>
          </p:nvSpPr>
          <p:spPr>
            <a:xfrm>
              <a:off x="5804900" y="2669800"/>
              <a:ext cx="47250" cy="73200"/>
            </a:xfrm>
            <a:custGeom>
              <a:rect b="b" l="l" r="r" t="t"/>
              <a:pathLst>
                <a:path extrusionOk="0" h="2928" w="1890">
                  <a:moveTo>
                    <a:pt x="1" y="0"/>
                  </a:moveTo>
                  <a:lnTo>
                    <a:pt x="1" y="0"/>
                  </a:lnTo>
                  <a:cubicBezTo>
                    <a:pt x="379" y="945"/>
                    <a:pt x="756" y="1984"/>
                    <a:pt x="1134" y="2928"/>
                  </a:cubicBezTo>
                  <a:cubicBezTo>
                    <a:pt x="1890" y="1606"/>
                    <a:pt x="1606" y="567"/>
                    <a:pt x="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8"/>
            <p:cNvSpPr/>
            <p:nvPr/>
          </p:nvSpPr>
          <p:spPr>
            <a:xfrm>
              <a:off x="5441350" y="2799650"/>
              <a:ext cx="75550" cy="28350"/>
            </a:xfrm>
            <a:custGeom>
              <a:rect b="b" l="l" r="r" t="t"/>
              <a:pathLst>
                <a:path extrusionOk="0" h="1134" w="3022">
                  <a:moveTo>
                    <a:pt x="472" y="0"/>
                  </a:moveTo>
                  <a:cubicBezTo>
                    <a:pt x="0" y="284"/>
                    <a:pt x="472" y="473"/>
                    <a:pt x="472" y="756"/>
                  </a:cubicBezTo>
                  <a:cubicBezTo>
                    <a:pt x="1039" y="850"/>
                    <a:pt x="1700" y="1039"/>
                    <a:pt x="2361" y="1134"/>
                  </a:cubicBezTo>
                  <a:lnTo>
                    <a:pt x="3022" y="1134"/>
                  </a:lnTo>
                  <a:cubicBezTo>
                    <a:pt x="2266" y="661"/>
                    <a:pt x="1417" y="189"/>
                    <a:pt x="47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8"/>
            <p:cNvSpPr/>
            <p:nvPr/>
          </p:nvSpPr>
          <p:spPr>
            <a:xfrm>
              <a:off x="5854500" y="2846775"/>
              <a:ext cx="30700" cy="25025"/>
            </a:xfrm>
            <a:custGeom>
              <a:rect b="b" l="l" r="r" t="t"/>
              <a:pathLst>
                <a:path extrusionOk="0" h="1001" w="1228">
                  <a:moveTo>
                    <a:pt x="437" y="0"/>
                  </a:moveTo>
                  <a:cubicBezTo>
                    <a:pt x="295" y="0"/>
                    <a:pt x="155" y="104"/>
                    <a:pt x="94" y="287"/>
                  </a:cubicBezTo>
                  <a:cubicBezTo>
                    <a:pt x="0" y="665"/>
                    <a:pt x="283" y="854"/>
                    <a:pt x="567" y="948"/>
                  </a:cubicBezTo>
                  <a:cubicBezTo>
                    <a:pt x="630" y="980"/>
                    <a:pt x="703" y="1001"/>
                    <a:pt x="780" y="1001"/>
                  </a:cubicBezTo>
                  <a:cubicBezTo>
                    <a:pt x="934" y="1001"/>
                    <a:pt x="1102" y="917"/>
                    <a:pt x="1228" y="665"/>
                  </a:cubicBezTo>
                  <a:cubicBezTo>
                    <a:pt x="1039" y="476"/>
                    <a:pt x="850" y="193"/>
                    <a:pt x="661" y="98"/>
                  </a:cubicBezTo>
                  <a:cubicBezTo>
                    <a:pt x="594" y="32"/>
                    <a:pt x="515" y="0"/>
                    <a:pt x="43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8"/>
            <p:cNvSpPr/>
            <p:nvPr/>
          </p:nvSpPr>
          <p:spPr>
            <a:xfrm>
              <a:off x="5448425" y="2473850"/>
              <a:ext cx="30700" cy="49600"/>
            </a:xfrm>
            <a:custGeom>
              <a:rect b="b" l="l" r="r" t="t"/>
              <a:pathLst>
                <a:path extrusionOk="0" h="1984" w="1228">
                  <a:moveTo>
                    <a:pt x="378" y="0"/>
                  </a:moveTo>
                  <a:cubicBezTo>
                    <a:pt x="189" y="661"/>
                    <a:pt x="0" y="1417"/>
                    <a:pt x="1228" y="1984"/>
                  </a:cubicBezTo>
                  <a:cubicBezTo>
                    <a:pt x="850" y="1134"/>
                    <a:pt x="661" y="567"/>
                    <a:pt x="37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8"/>
            <p:cNvSpPr/>
            <p:nvPr/>
          </p:nvSpPr>
          <p:spPr>
            <a:xfrm>
              <a:off x="5842675" y="2771325"/>
              <a:ext cx="28375" cy="44875"/>
            </a:xfrm>
            <a:custGeom>
              <a:rect b="b" l="l" r="r" t="t"/>
              <a:pathLst>
                <a:path extrusionOk="0" h="1795" w="1135">
                  <a:moveTo>
                    <a:pt x="1" y="0"/>
                  </a:moveTo>
                  <a:cubicBezTo>
                    <a:pt x="95" y="756"/>
                    <a:pt x="473" y="1133"/>
                    <a:pt x="1134" y="1794"/>
                  </a:cubicBezTo>
                  <a:lnTo>
                    <a:pt x="1134" y="378"/>
                  </a:lnTo>
                  <a:cubicBezTo>
                    <a:pt x="851" y="378"/>
                    <a:pt x="567" y="378"/>
                    <a:pt x="37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8"/>
            <p:cNvSpPr/>
            <p:nvPr/>
          </p:nvSpPr>
          <p:spPr>
            <a:xfrm>
              <a:off x="5871025" y="2761875"/>
              <a:ext cx="16550" cy="22450"/>
            </a:xfrm>
            <a:custGeom>
              <a:rect b="b" l="l" r="r" t="t"/>
              <a:pathLst>
                <a:path extrusionOk="0" h="898" w="662">
                  <a:moveTo>
                    <a:pt x="567" y="0"/>
                  </a:moveTo>
                  <a:cubicBezTo>
                    <a:pt x="378" y="189"/>
                    <a:pt x="189" y="473"/>
                    <a:pt x="0" y="756"/>
                  </a:cubicBezTo>
                  <a:cubicBezTo>
                    <a:pt x="142" y="803"/>
                    <a:pt x="307" y="898"/>
                    <a:pt x="437" y="898"/>
                  </a:cubicBezTo>
                  <a:cubicBezTo>
                    <a:pt x="567" y="898"/>
                    <a:pt x="661" y="803"/>
                    <a:pt x="661" y="473"/>
                  </a:cubicBezTo>
                  <a:cubicBezTo>
                    <a:pt x="661" y="284"/>
                    <a:pt x="661" y="95"/>
                    <a:pt x="56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8"/>
            <p:cNvSpPr/>
            <p:nvPr/>
          </p:nvSpPr>
          <p:spPr>
            <a:xfrm>
              <a:off x="3682500" y="4589175"/>
              <a:ext cx="113350" cy="127825"/>
            </a:xfrm>
            <a:custGeom>
              <a:rect b="b" l="l" r="r" t="t"/>
              <a:pathLst>
                <a:path extrusionOk="0" h="5113" w="4534">
                  <a:moveTo>
                    <a:pt x="2078" y="1"/>
                  </a:moveTo>
                  <a:cubicBezTo>
                    <a:pt x="1512" y="1"/>
                    <a:pt x="1417" y="567"/>
                    <a:pt x="945" y="756"/>
                  </a:cubicBezTo>
                  <a:lnTo>
                    <a:pt x="567" y="1889"/>
                  </a:lnTo>
                  <a:cubicBezTo>
                    <a:pt x="1039" y="2645"/>
                    <a:pt x="1" y="3684"/>
                    <a:pt x="1039" y="4345"/>
                  </a:cubicBezTo>
                  <a:cubicBezTo>
                    <a:pt x="850" y="4722"/>
                    <a:pt x="473" y="5006"/>
                    <a:pt x="1134" y="5100"/>
                  </a:cubicBezTo>
                  <a:cubicBezTo>
                    <a:pt x="1175" y="5108"/>
                    <a:pt x="1214" y="5112"/>
                    <a:pt x="1250" y="5112"/>
                  </a:cubicBezTo>
                  <a:cubicBezTo>
                    <a:pt x="1622" y="5112"/>
                    <a:pt x="1700" y="4689"/>
                    <a:pt x="1700" y="4345"/>
                  </a:cubicBezTo>
                  <a:cubicBezTo>
                    <a:pt x="1700" y="3967"/>
                    <a:pt x="1323" y="3495"/>
                    <a:pt x="2078" y="3400"/>
                  </a:cubicBezTo>
                  <a:cubicBezTo>
                    <a:pt x="4533" y="2928"/>
                    <a:pt x="2078" y="2362"/>
                    <a:pt x="2078" y="1889"/>
                  </a:cubicBezTo>
                  <a:cubicBezTo>
                    <a:pt x="662" y="945"/>
                    <a:pt x="2550" y="662"/>
                    <a:pt x="245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8"/>
            <p:cNvSpPr/>
            <p:nvPr/>
          </p:nvSpPr>
          <p:spPr>
            <a:xfrm>
              <a:off x="3750975" y="4805475"/>
              <a:ext cx="80275" cy="43425"/>
            </a:xfrm>
            <a:custGeom>
              <a:rect b="b" l="l" r="r" t="t"/>
              <a:pathLst>
                <a:path extrusionOk="0" h="1737" w="3211">
                  <a:moveTo>
                    <a:pt x="1579" y="1"/>
                  </a:moveTo>
                  <a:cubicBezTo>
                    <a:pt x="1217" y="1"/>
                    <a:pt x="988" y="237"/>
                    <a:pt x="850" y="698"/>
                  </a:cubicBezTo>
                  <a:lnTo>
                    <a:pt x="0" y="1453"/>
                  </a:lnTo>
                  <a:cubicBezTo>
                    <a:pt x="198" y="1409"/>
                    <a:pt x="390" y="1391"/>
                    <a:pt x="579" y="1391"/>
                  </a:cubicBezTo>
                  <a:cubicBezTo>
                    <a:pt x="1201" y="1391"/>
                    <a:pt x="1781" y="1591"/>
                    <a:pt x="2361" y="1736"/>
                  </a:cubicBezTo>
                  <a:cubicBezTo>
                    <a:pt x="2078" y="1453"/>
                    <a:pt x="1794" y="1075"/>
                    <a:pt x="1606" y="792"/>
                  </a:cubicBezTo>
                  <a:cubicBezTo>
                    <a:pt x="1747" y="674"/>
                    <a:pt x="1883" y="633"/>
                    <a:pt x="2016" y="633"/>
                  </a:cubicBezTo>
                  <a:cubicBezTo>
                    <a:pt x="2326" y="633"/>
                    <a:pt x="2619" y="858"/>
                    <a:pt x="2935" y="858"/>
                  </a:cubicBezTo>
                  <a:cubicBezTo>
                    <a:pt x="3025" y="858"/>
                    <a:pt x="3116" y="839"/>
                    <a:pt x="3211" y="792"/>
                  </a:cubicBezTo>
                  <a:cubicBezTo>
                    <a:pt x="2486" y="260"/>
                    <a:pt x="1959" y="1"/>
                    <a:pt x="157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8"/>
            <p:cNvSpPr/>
            <p:nvPr/>
          </p:nvSpPr>
          <p:spPr>
            <a:xfrm>
              <a:off x="3720275" y="4891375"/>
              <a:ext cx="28350" cy="51950"/>
            </a:xfrm>
            <a:custGeom>
              <a:rect b="b" l="l" r="r" t="t"/>
              <a:pathLst>
                <a:path extrusionOk="0" h="2078" w="1134">
                  <a:moveTo>
                    <a:pt x="662" y="0"/>
                  </a:moveTo>
                  <a:lnTo>
                    <a:pt x="662" y="0"/>
                  </a:lnTo>
                  <a:cubicBezTo>
                    <a:pt x="1" y="661"/>
                    <a:pt x="378" y="1133"/>
                    <a:pt x="945" y="2078"/>
                  </a:cubicBezTo>
                  <a:cubicBezTo>
                    <a:pt x="945" y="1133"/>
                    <a:pt x="1134" y="567"/>
                    <a:pt x="66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8"/>
            <p:cNvSpPr/>
            <p:nvPr/>
          </p:nvSpPr>
          <p:spPr>
            <a:xfrm>
              <a:off x="3715550" y="4804025"/>
              <a:ext cx="37800" cy="40150"/>
            </a:xfrm>
            <a:custGeom>
              <a:rect b="b" l="l" r="r" t="t"/>
              <a:pathLst>
                <a:path extrusionOk="0" h="1606" w="1512">
                  <a:moveTo>
                    <a:pt x="1512" y="0"/>
                  </a:moveTo>
                  <a:cubicBezTo>
                    <a:pt x="945" y="378"/>
                    <a:pt x="1" y="472"/>
                    <a:pt x="95" y="1606"/>
                  </a:cubicBezTo>
                  <a:cubicBezTo>
                    <a:pt x="662" y="1133"/>
                    <a:pt x="1134" y="756"/>
                    <a:pt x="1512" y="378"/>
                  </a:cubicBezTo>
                  <a:lnTo>
                    <a:pt x="1512"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8"/>
            <p:cNvSpPr/>
            <p:nvPr/>
          </p:nvSpPr>
          <p:spPr>
            <a:xfrm>
              <a:off x="3661250" y="4626950"/>
              <a:ext cx="35450" cy="30075"/>
            </a:xfrm>
            <a:custGeom>
              <a:rect b="b" l="l" r="r" t="t"/>
              <a:pathLst>
                <a:path extrusionOk="0" h="1203" w="1418">
                  <a:moveTo>
                    <a:pt x="378" y="1"/>
                  </a:moveTo>
                  <a:lnTo>
                    <a:pt x="378" y="1"/>
                  </a:lnTo>
                  <a:cubicBezTo>
                    <a:pt x="95" y="378"/>
                    <a:pt x="1" y="945"/>
                    <a:pt x="473" y="1134"/>
                  </a:cubicBezTo>
                  <a:cubicBezTo>
                    <a:pt x="568" y="1182"/>
                    <a:pt x="653" y="1202"/>
                    <a:pt x="729" y="1202"/>
                  </a:cubicBezTo>
                  <a:cubicBezTo>
                    <a:pt x="1103" y="1202"/>
                    <a:pt x="1260" y="692"/>
                    <a:pt x="1417" y="378"/>
                  </a:cubicBezTo>
                  <a:cubicBezTo>
                    <a:pt x="1039" y="284"/>
                    <a:pt x="662" y="95"/>
                    <a:pt x="37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8"/>
            <p:cNvSpPr/>
            <p:nvPr/>
          </p:nvSpPr>
          <p:spPr>
            <a:xfrm>
              <a:off x="3654175" y="4598625"/>
              <a:ext cx="51950" cy="28350"/>
            </a:xfrm>
            <a:custGeom>
              <a:rect b="b" l="l" r="r" t="t"/>
              <a:pathLst>
                <a:path extrusionOk="0" h="1134" w="2078">
                  <a:moveTo>
                    <a:pt x="1039" y="0"/>
                  </a:moveTo>
                  <a:cubicBezTo>
                    <a:pt x="189" y="189"/>
                    <a:pt x="0" y="567"/>
                    <a:pt x="661" y="1134"/>
                  </a:cubicBezTo>
                  <a:cubicBezTo>
                    <a:pt x="945" y="473"/>
                    <a:pt x="1511" y="378"/>
                    <a:pt x="2078" y="378"/>
                  </a:cubicBezTo>
                  <a:cubicBezTo>
                    <a:pt x="1889" y="0"/>
                    <a:pt x="1417" y="0"/>
                    <a:pt x="103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8"/>
            <p:cNvSpPr/>
            <p:nvPr/>
          </p:nvSpPr>
          <p:spPr>
            <a:xfrm>
              <a:off x="3743875" y="4601150"/>
              <a:ext cx="28375" cy="23250"/>
            </a:xfrm>
            <a:custGeom>
              <a:rect b="b" l="l" r="r" t="t"/>
              <a:pathLst>
                <a:path extrusionOk="0" h="930" w="1135">
                  <a:moveTo>
                    <a:pt x="655" y="1"/>
                  </a:moveTo>
                  <a:cubicBezTo>
                    <a:pt x="437" y="1"/>
                    <a:pt x="219" y="328"/>
                    <a:pt x="1" y="655"/>
                  </a:cubicBezTo>
                  <a:cubicBezTo>
                    <a:pt x="138" y="860"/>
                    <a:pt x="274" y="929"/>
                    <a:pt x="411" y="929"/>
                  </a:cubicBezTo>
                  <a:cubicBezTo>
                    <a:pt x="652" y="929"/>
                    <a:pt x="893" y="715"/>
                    <a:pt x="1134" y="655"/>
                  </a:cubicBezTo>
                  <a:cubicBezTo>
                    <a:pt x="974" y="176"/>
                    <a:pt x="815" y="1"/>
                    <a:pt x="6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8"/>
            <p:cNvSpPr/>
            <p:nvPr/>
          </p:nvSpPr>
          <p:spPr>
            <a:xfrm>
              <a:off x="3807625" y="4900825"/>
              <a:ext cx="21275" cy="40150"/>
            </a:xfrm>
            <a:custGeom>
              <a:rect b="b" l="l" r="r" t="t"/>
              <a:pathLst>
                <a:path extrusionOk="0" h="1606" w="851">
                  <a:moveTo>
                    <a:pt x="567" y="0"/>
                  </a:moveTo>
                  <a:lnTo>
                    <a:pt x="567" y="0"/>
                  </a:lnTo>
                  <a:cubicBezTo>
                    <a:pt x="1" y="378"/>
                    <a:pt x="1" y="755"/>
                    <a:pt x="284" y="1605"/>
                  </a:cubicBezTo>
                  <a:cubicBezTo>
                    <a:pt x="378" y="850"/>
                    <a:pt x="850" y="567"/>
                    <a:pt x="56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8"/>
            <p:cNvSpPr/>
            <p:nvPr/>
          </p:nvSpPr>
          <p:spPr>
            <a:xfrm>
              <a:off x="3781650" y="4603075"/>
              <a:ext cx="28350" cy="23900"/>
            </a:xfrm>
            <a:custGeom>
              <a:rect b="b" l="l" r="r" t="t"/>
              <a:pathLst>
                <a:path extrusionOk="0" h="956" w="1134">
                  <a:moveTo>
                    <a:pt x="498" y="1"/>
                  </a:moveTo>
                  <a:cubicBezTo>
                    <a:pt x="460" y="1"/>
                    <a:pt x="421" y="4"/>
                    <a:pt x="379" y="11"/>
                  </a:cubicBezTo>
                  <a:cubicBezTo>
                    <a:pt x="1" y="106"/>
                    <a:pt x="473" y="672"/>
                    <a:pt x="379" y="956"/>
                  </a:cubicBezTo>
                  <a:lnTo>
                    <a:pt x="1134" y="956"/>
                  </a:lnTo>
                  <a:cubicBezTo>
                    <a:pt x="1047" y="519"/>
                    <a:pt x="959" y="1"/>
                    <a:pt x="49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8"/>
            <p:cNvSpPr/>
            <p:nvPr/>
          </p:nvSpPr>
          <p:spPr>
            <a:xfrm>
              <a:off x="1720625" y="3236275"/>
              <a:ext cx="92100" cy="109400"/>
            </a:xfrm>
            <a:custGeom>
              <a:rect b="b" l="l" r="r" t="t"/>
              <a:pathLst>
                <a:path extrusionOk="0" h="4376" w="3684">
                  <a:moveTo>
                    <a:pt x="3530" y="0"/>
                  </a:moveTo>
                  <a:cubicBezTo>
                    <a:pt x="2316" y="0"/>
                    <a:pt x="1750" y="1060"/>
                    <a:pt x="662" y="1422"/>
                  </a:cubicBezTo>
                  <a:cubicBezTo>
                    <a:pt x="1323" y="2272"/>
                    <a:pt x="1606" y="3028"/>
                    <a:pt x="378" y="3594"/>
                  </a:cubicBezTo>
                  <a:cubicBezTo>
                    <a:pt x="190" y="3689"/>
                    <a:pt x="1" y="3878"/>
                    <a:pt x="95" y="4161"/>
                  </a:cubicBezTo>
                  <a:cubicBezTo>
                    <a:pt x="172" y="4237"/>
                    <a:pt x="372" y="4375"/>
                    <a:pt x="495" y="4375"/>
                  </a:cubicBezTo>
                  <a:cubicBezTo>
                    <a:pt x="524" y="4375"/>
                    <a:pt x="549" y="4368"/>
                    <a:pt x="567" y="4350"/>
                  </a:cubicBezTo>
                  <a:cubicBezTo>
                    <a:pt x="1417" y="3783"/>
                    <a:pt x="2928" y="3217"/>
                    <a:pt x="3023" y="2555"/>
                  </a:cubicBezTo>
                  <a:cubicBezTo>
                    <a:pt x="3023" y="1517"/>
                    <a:pt x="3589" y="856"/>
                    <a:pt x="3684" y="6"/>
                  </a:cubicBezTo>
                  <a:cubicBezTo>
                    <a:pt x="3631" y="2"/>
                    <a:pt x="3580" y="0"/>
                    <a:pt x="353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8"/>
            <p:cNvSpPr/>
            <p:nvPr/>
          </p:nvSpPr>
          <p:spPr>
            <a:xfrm>
              <a:off x="1730075" y="3502250"/>
              <a:ext cx="66125" cy="38825"/>
            </a:xfrm>
            <a:custGeom>
              <a:rect b="b" l="l" r="r" t="t"/>
              <a:pathLst>
                <a:path extrusionOk="0" h="1553" w="2645">
                  <a:moveTo>
                    <a:pt x="971" y="1"/>
                  </a:moveTo>
                  <a:cubicBezTo>
                    <a:pt x="657" y="1"/>
                    <a:pt x="334" y="220"/>
                    <a:pt x="0" y="888"/>
                  </a:cubicBezTo>
                  <a:cubicBezTo>
                    <a:pt x="26" y="885"/>
                    <a:pt x="52" y="884"/>
                    <a:pt x="78" y="884"/>
                  </a:cubicBezTo>
                  <a:cubicBezTo>
                    <a:pt x="675" y="884"/>
                    <a:pt x="1236" y="1552"/>
                    <a:pt x="1783" y="1552"/>
                  </a:cubicBezTo>
                  <a:cubicBezTo>
                    <a:pt x="2073" y="1552"/>
                    <a:pt x="2359" y="1365"/>
                    <a:pt x="2645" y="793"/>
                  </a:cubicBezTo>
                  <a:cubicBezTo>
                    <a:pt x="2095" y="732"/>
                    <a:pt x="1546" y="1"/>
                    <a:pt x="97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8"/>
            <p:cNvSpPr/>
            <p:nvPr/>
          </p:nvSpPr>
          <p:spPr>
            <a:xfrm>
              <a:off x="1843400" y="3706225"/>
              <a:ext cx="28350" cy="24075"/>
            </a:xfrm>
            <a:custGeom>
              <a:rect b="b" l="l" r="r" t="t"/>
              <a:pathLst>
                <a:path extrusionOk="0" h="963" w="1134">
                  <a:moveTo>
                    <a:pt x="850" y="0"/>
                  </a:moveTo>
                  <a:cubicBezTo>
                    <a:pt x="378" y="0"/>
                    <a:pt x="95" y="378"/>
                    <a:pt x="0" y="945"/>
                  </a:cubicBezTo>
                  <a:cubicBezTo>
                    <a:pt x="75" y="957"/>
                    <a:pt x="146" y="963"/>
                    <a:pt x="214" y="963"/>
                  </a:cubicBezTo>
                  <a:cubicBezTo>
                    <a:pt x="663" y="963"/>
                    <a:pt x="969" y="706"/>
                    <a:pt x="1133" y="378"/>
                  </a:cubicBezTo>
                  <a:cubicBezTo>
                    <a:pt x="1133" y="283"/>
                    <a:pt x="945" y="0"/>
                    <a:pt x="85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8"/>
            <p:cNvSpPr/>
            <p:nvPr/>
          </p:nvSpPr>
          <p:spPr>
            <a:xfrm>
              <a:off x="1701750" y="3281250"/>
              <a:ext cx="26000" cy="30725"/>
            </a:xfrm>
            <a:custGeom>
              <a:rect b="b" l="l" r="r" t="t"/>
              <a:pathLst>
                <a:path extrusionOk="0" h="1229" w="1040">
                  <a:moveTo>
                    <a:pt x="1039" y="1"/>
                  </a:moveTo>
                  <a:cubicBezTo>
                    <a:pt x="661" y="1"/>
                    <a:pt x="189" y="1"/>
                    <a:pt x="0" y="379"/>
                  </a:cubicBezTo>
                  <a:cubicBezTo>
                    <a:pt x="0" y="662"/>
                    <a:pt x="95" y="945"/>
                    <a:pt x="95" y="1229"/>
                  </a:cubicBezTo>
                  <a:cubicBezTo>
                    <a:pt x="472" y="851"/>
                    <a:pt x="756" y="473"/>
                    <a:pt x="103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8"/>
            <p:cNvSpPr/>
            <p:nvPr/>
          </p:nvSpPr>
          <p:spPr>
            <a:xfrm>
              <a:off x="1760775" y="3563975"/>
              <a:ext cx="25975" cy="17150"/>
            </a:xfrm>
            <a:custGeom>
              <a:rect b="b" l="l" r="r" t="t"/>
              <a:pathLst>
                <a:path extrusionOk="0" h="686" w="1039">
                  <a:moveTo>
                    <a:pt x="817" y="1"/>
                  </a:moveTo>
                  <a:cubicBezTo>
                    <a:pt x="449" y="1"/>
                    <a:pt x="158" y="211"/>
                    <a:pt x="0" y="685"/>
                  </a:cubicBezTo>
                  <a:cubicBezTo>
                    <a:pt x="472" y="591"/>
                    <a:pt x="944" y="591"/>
                    <a:pt x="1039" y="24"/>
                  </a:cubicBezTo>
                  <a:cubicBezTo>
                    <a:pt x="962" y="9"/>
                    <a:pt x="888" y="1"/>
                    <a:pt x="81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8"/>
            <p:cNvSpPr/>
            <p:nvPr/>
          </p:nvSpPr>
          <p:spPr>
            <a:xfrm>
              <a:off x="4459225" y="755475"/>
              <a:ext cx="186525" cy="56825"/>
            </a:xfrm>
            <a:custGeom>
              <a:rect b="b" l="l" r="r" t="t"/>
              <a:pathLst>
                <a:path extrusionOk="0" h="2273" w="7461">
                  <a:moveTo>
                    <a:pt x="1536" y="1"/>
                  </a:moveTo>
                  <a:cubicBezTo>
                    <a:pt x="861" y="1"/>
                    <a:pt x="192" y="222"/>
                    <a:pt x="0" y="1309"/>
                  </a:cubicBezTo>
                  <a:cubicBezTo>
                    <a:pt x="1511" y="2159"/>
                    <a:pt x="3400" y="1309"/>
                    <a:pt x="4817" y="2254"/>
                  </a:cubicBezTo>
                  <a:cubicBezTo>
                    <a:pt x="4842" y="2266"/>
                    <a:pt x="4872" y="2272"/>
                    <a:pt x="4903" y="2272"/>
                  </a:cubicBezTo>
                  <a:cubicBezTo>
                    <a:pt x="5100" y="2272"/>
                    <a:pt x="5370" y="2039"/>
                    <a:pt x="5289" y="1876"/>
                  </a:cubicBezTo>
                  <a:cubicBezTo>
                    <a:pt x="4875" y="1101"/>
                    <a:pt x="4971" y="891"/>
                    <a:pt x="5235" y="891"/>
                  </a:cubicBezTo>
                  <a:cubicBezTo>
                    <a:pt x="5454" y="891"/>
                    <a:pt x="5788" y="1035"/>
                    <a:pt x="6044" y="1120"/>
                  </a:cubicBezTo>
                  <a:cubicBezTo>
                    <a:pt x="6347" y="1241"/>
                    <a:pt x="6610" y="1401"/>
                    <a:pt x="6910" y="1401"/>
                  </a:cubicBezTo>
                  <a:cubicBezTo>
                    <a:pt x="7078" y="1401"/>
                    <a:pt x="7257" y="1351"/>
                    <a:pt x="7461" y="1215"/>
                  </a:cubicBezTo>
                  <a:cubicBezTo>
                    <a:pt x="6635" y="775"/>
                    <a:pt x="5810" y="302"/>
                    <a:pt x="4966" y="302"/>
                  </a:cubicBezTo>
                  <a:cubicBezTo>
                    <a:pt x="4362" y="302"/>
                    <a:pt x="3747" y="545"/>
                    <a:pt x="3117" y="1215"/>
                  </a:cubicBezTo>
                  <a:cubicBezTo>
                    <a:pt x="3064" y="1268"/>
                    <a:pt x="2989" y="1291"/>
                    <a:pt x="2905" y="1291"/>
                  </a:cubicBezTo>
                  <a:cubicBezTo>
                    <a:pt x="2686" y="1291"/>
                    <a:pt x="2403" y="1136"/>
                    <a:pt x="2267" y="931"/>
                  </a:cubicBezTo>
                  <a:cubicBezTo>
                    <a:pt x="1947" y="995"/>
                    <a:pt x="1671" y="1232"/>
                    <a:pt x="1379" y="1232"/>
                  </a:cubicBezTo>
                  <a:cubicBezTo>
                    <a:pt x="1240" y="1232"/>
                    <a:pt x="1097" y="1178"/>
                    <a:pt x="945" y="1026"/>
                  </a:cubicBezTo>
                  <a:cubicBezTo>
                    <a:pt x="1149" y="719"/>
                    <a:pt x="1381" y="551"/>
                    <a:pt x="1626" y="551"/>
                  </a:cubicBezTo>
                  <a:cubicBezTo>
                    <a:pt x="1834" y="551"/>
                    <a:pt x="2050" y="672"/>
                    <a:pt x="2267" y="931"/>
                  </a:cubicBezTo>
                  <a:cubicBezTo>
                    <a:pt x="2550" y="648"/>
                    <a:pt x="3117" y="176"/>
                    <a:pt x="2456" y="82"/>
                  </a:cubicBezTo>
                  <a:cubicBezTo>
                    <a:pt x="2181" y="51"/>
                    <a:pt x="1858" y="1"/>
                    <a:pt x="153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8"/>
            <p:cNvSpPr/>
            <p:nvPr/>
          </p:nvSpPr>
          <p:spPr>
            <a:xfrm>
              <a:off x="4407275" y="870825"/>
              <a:ext cx="134600" cy="28350"/>
            </a:xfrm>
            <a:custGeom>
              <a:rect b="b" l="l" r="r" t="t"/>
              <a:pathLst>
                <a:path extrusionOk="0" h="1134" w="5384">
                  <a:moveTo>
                    <a:pt x="1" y="0"/>
                  </a:moveTo>
                  <a:lnTo>
                    <a:pt x="1" y="0"/>
                  </a:lnTo>
                  <a:cubicBezTo>
                    <a:pt x="756" y="945"/>
                    <a:pt x="1795" y="567"/>
                    <a:pt x="2456" y="1134"/>
                  </a:cubicBezTo>
                  <a:cubicBezTo>
                    <a:pt x="2692" y="968"/>
                    <a:pt x="2940" y="915"/>
                    <a:pt x="3192" y="915"/>
                  </a:cubicBezTo>
                  <a:cubicBezTo>
                    <a:pt x="3647" y="915"/>
                    <a:pt x="4115" y="1087"/>
                    <a:pt x="4555" y="1087"/>
                  </a:cubicBezTo>
                  <a:cubicBezTo>
                    <a:pt x="4848" y="1087"/>
                    <a:pt x="5129" y="1011"/>
                    <a:pt x="5384" y="756"/>
                  </a:cubicBezTo>
                  <a:cubicBezTo>
                    <a:pt x="3684" y="0"/>
                    <a:pt x="1890" y="284"/>
                    <a:pt x="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8"/>
            <p:cNvSpPr/>
            <p:nvPr/>
          </p:nvSpPr>
          <p:spPr>
            <a:xfrm>
              <a:off x="4478100" y="851925"/>
              <a:ext cx="158200" cy="28375"/>
            </a:xfrm>
            <a:custGeom>
              <a:rect b="b" l="l" r="r" t="t"/>
              <a:pathLst>
                <a:path extrusionOk="0" h="1135" w="6328">
                  <a:moveTo>
                    <a:pt x="1" y="1"/>
                  </a:moveTo>
                  <a:cubicBezTo>
                    <a:pt x="579" y="290"/>
                    <a:pt x="1122" y="308"/>
                    <a:pt x="1620" y="308"/>
                  </a:cubicBezTo>
                  <a:cubicBezTo>
                    <a:pt x="1691" y="308"/>
                    <a:pt x="1761" y="308"/>
                    <a:pt x="1831" y="308"/>
                  </a:cubicBezTo>
                  <a:cubicBezTo>
                    <a:pt x="2385" y="308"/>
                    <a:pt x="2881" y="331"/>
                    <a:pt x="3306" y="756"/>
                  </a:cubicBezTo>
                  <a:cubicBezTo>
                    <a:pt x="4345" y="851"/>
                    <a:pt x="5289" y="945"/>
                    <a:pt x="6328" y="1134"/>
                  </a:cubicBezTo>
                  <a:lnTo>
                    <a:pt x="6328" y="756"/>
                  </a:lnTo>
                  <a:cubicBezTo>
                    <a:pt x="6037" y="429"/>
                    <a:pt x="5690" y="368"/>
                    <a:pt x="5330" y="368"/>
                  </a:cubicBezTo>
                  <a:cubicBezTo>
                    <a:pt x="5115" y="368"/>
                    <a:pt x="4896" y="390"/>
                    <a:pt x="4682" y="390"/>
                  </a:cubicBezTo>
                  <a:cubicBezTo>
                    <a:pt x="4322" y="390"/>
                    <a:pt x="3975" y="328"/>
                    <a:pt x="368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8"/>
            <p:cNvSpPr/>
            <p:nvPr/>
          </p:nvSpPr>
          <p:spPr>
            <a:xfrm>
              <a:off x="4426175" y="804725"/>
              <a:ext cx="89725" cy="29275"/>
            </a:xfrm>
            <a:custGeom>
              <a:rect b="b" l="l" r="r" t="t"/>
              <a:pathLst>
                <a:path extrusionOk="0" h="1171" w="3589">
                  <a:moveTo>
                    <a:pt x="945" y="0"/>
                  </a:moveTo>
                  <a:cubicBezTo>
                    <a:pt x="567" y="284"/>
                    <a:pt x="0" y="284"/>
                    <a:pt x="95" y="850"/>
                  </a:cubicBezTo>
                  <a:cubicBezTo>
                    <a:pt x="147" y="1112"/>
                    <a:pt x="375" y="1171"/>
                    <a:pt x="631" y="1171"/>
                  </a:cubicBezTo>
                  <a:cubicBezTo>
                    <a:pt x="836" y="1171"/>
                    <a:pt x="1060" y="1133"/>
                    <a:pt x="1228" y="1133"/>
                  </a:cubicBezTo>
                  <a:cubicBezTo>
                    <a:pt x="1983" y="1039"/>
                    <a:pt x="2739" y="850"/>
                    <a:pt x="3589" y="756"/>
                  </a:cubicBezTo>
                  <a:cubicBezTo>
                    <a:pt x="3211" y="378"/>
                    <a:pt x="2739" y="378"/>
                    <a:pt x="2267" y="378"/>
                  </a:cubicBezTo>
                  <a:cubicBezTo>
                    <a:pt x="1795" y="378"/>
                    <a:pt x="1322" y="378"/>
                    <a:pt x="94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8"/>
            <p:cNvSpPr/>
            <p:nvPr/>
          </p:nvSpPr>
          <p:spPr>
            <a:xfrm>
              <a:off x="4775575" y="925125"/>
              <a:ext cx="106275" cy="40150"/>
            </a:xfrm>
            <a:custGeom>
              <a:rect b="b" l="l" r="r" t="t"/>
              <a:pathLst>
                <a:path extrusionOk="0" h="1606" w="4251">
                  <a:moveTo>
                    <a:pt x="1" y="0"/>
                  </a:moveTo>
                  <a:lnTo>
                    <a:pt x="1" y="378"/>
                  </a:lnTo>
                  <a:cubicBezTo>
                    <a:pt x="1417" y="756"/>
                    <a:pt x="2834" y="1228"/>
                    <a:pt x="4250" y="1606"/>
                  </a:cubicBezTo>
                  <a:cubicBezTo>
                    <a:pt x="3023" y="473"/>
                    <a:pt x="1512" y="378"/>
                    <a:pt x="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8"/>
            <p:cNvSpPr/>
            <p:nvPr/>
          </p:nvSpPr>
          <p:spPr>
            <a:xfrm>
              <a:off x="4598525" y="826925"/>
              <a:ext cx="51950" cy="15700"/>
            </a:xfrm>
            <a:custGeom>
              <a:rect b="b" l="l" r="r" t="t"/>
              <a:pathLst>
                <a:path extrusionOk="0" h="628" w="2078">
                  <a:moveTo>
                    <a:pt x="715" y="0"/>
                  </a:moveTo>
                  <a:cubicBezTo>
                    <a:pt x="501" y="0"/>
                    <a:pt x="269" y="66"/>
                    <a:pt x="0" y="245"/>
                  </a:cubicBezTo>
                  <a:cubicBezTo>
                    <a:pt x="426" y="512"/>
                    <a:pt x="762" y="628"/>
                    <a:pt x="1126" y="628"/>
                  </a:cubicBezTo>
                  <a:cubicBezTo>
                    <a:pt x="1408" y="628"/>
                    <a:pt x="1707" y="558"/>
                    <a:pt x="2078" y="434"/>
                  </a:cubicBezTo>
                  <a:cubicBezTo>
                    <a:pt x="1562" y="305"/>
                    <a:pt x="1178" y="0"/>
                    <a:pt x="71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8"/>
            <p:cNvSpPr/>
            <p:nvPr/>
          </p:nvSpPr>
          <p:spPr>
            <a:xfrm>
              <a:off x="4515875" y="823600"/>
              <a:ext cx="63775" cy="10075"/>
            </a:xfrm>
            <a:custGeom>
              <a:rect b="b" l="l" r="r" t="t"/>
              <a:pathLst>
                <a:path extrusionOk="0" h="403" w="2551">
                  <a:moveTo>
                    <a:pt x="1" y="1"/>
                  </a:moveTo>
                  <a:cubicBezTo>
                    <a:pt x="284" y="331"/>
                    <a:pt x="638" y="402"/>
                    <a:pt x="1016" y="402"/>
                  </a:cubicBezTo>
                  <a:cubicBezTo>
                    <a:pt x="1299" y="402"/>
                    <a:pt x="1596" y="362"/>
                    <a:pt x="1886" y="362"/>
                  </a:cubicBezTo>
                  <a:cubicBezTo>
                    <a:pt x="1982" y="362"/>
                    <a:pt x="2078" y="367"/>
                    <a:pt x="2173" y="378"/>
                  </a:cubicBezTo>
                  <a:lnTo>
                    <a:pt x="2551" y="190"/>
                  </a:lnTo>
                  <a:cubicBezTo>
                    <a:pt x="2551" y="95"/>
                    <a:pt x="2456" y="95"/>
                    <a:pt x="2456" y="95"/>
                  </a:cubicBezTo>
                  <a:cubicBezTo>
                    <a:pt x="1606" y="1"/>
                    <a:pt x="756" y="1"/>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8"/>
            <p:cNvSpPr/>
            <p:nvPr/>
          </p:nvSpPr>
          <p:spPr>
            <a:xfrm>
              <a:off x="4541850" y="880275"/>
              <a:ext cx="35450" cy="19325"/>
            </a:xfrm>
            <a:custGeom>
              <a:rect b="b" l="l" r="r" t="t"/>
              <a:pathLst>
                <a:path extrusionOk="0" h="773" w="1418">
                  <a:moveTo>
                    <a:pt x="756" y="0"/>
                  </a:moveTo>
                  <a:cubicBezTo>
                    <a:pt x="567" y="283"/>
                    <a:pt x="378" y="378"/>
                    <a:pt x="1" y="378"/>
                  </a:cubicBezTo>
                  <a:cubicBezTo>
                    <a:pt x="234" y="611"/>
                    <a:pt x="504" y="773"/>
                    <a:pt x="742" y="773"/>
                  </a:cubicBezTo>
                  <a:cubicBezTo>
                    <a:pt x="890" y="773"/>
                    <a:pt x="1026" y="711"/>
                    <a:pt x="1134" y="567"/>
                  </a:cubicBezTo>
                  <a:cubicBezTo>
                    <a:pt x="1417" y="283"/>
                    <a:pt x="1039" y="95"/>
                    <a:pt x="75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8"/>
            <p:cNvSpPr/>
            <p:nvPr/>
          </p:nvSpPr>
          <p:spPr>
            <a:xfrm>
              <a:off x="3883175" y="4617500"/>
              <a:ext cx="92100" cy="99200"/>
            </a:xfrm>
            <a:custGeom>
              <a:rect b="b" l="l" r="r" t="t"/>
              <a:pathLst>
                <a:path extrusionOk="0" h="3968" w="3684">
                  <a:moveTo>
                    <a:pt x="3022" y="1"/>
                  </a:moveTo>
                  <a:lnTo>
                    <a:pt x="3022" y="1"/>
                  </a:lnTo>
                  <a:cubicBezTo>
                    <a:pt x="2457" y="453"/>
                    <a:pt x="1925" y="973"/>
                    <a:pt x="1347" y="973"/>
                  </a:cubicBezTo>
                  <a:cubicBezTo>
                    <a:pt x="959" y="973"/>
                    <a:pt x="550" y="740"/>
                    <a:pt x="95" y="95"/>
                  </a:cubicBezTo>
                  <a:lnTo>
                    <a:pt x="95" y="95"/>
                  </a:lnTo>
                  <a:cubicBezTo>
                    <a:pt x="95" y="851"/>
                    <a:pt x="662" y="1417"/>
                    <a:pt x="0" y="1890"/>
                  </a:cubicBezTo>
                  <a:cubicBezTo>
                    <a:pt x="0" y="3023"/>
                    <a:pt x="1228" y="3023"/>
                    <a:pt x="1795" y="3967"/>
                  </a:cubicBezTo>
                  <a:cubicBezTo>
                    <a:pt x="1889" y="3117"/>
                    <a:pt x="1984" y="1795"/>
                    <a:pt x="2172" y="1795"/>
                  </a:cubicBezTo>
                  <a:cubicBezTo>
                    <a:pt x="3683" y="1701"/>
                    <a:pt x="2928" y="662"/>
                    <a:pt x="302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8"/>
            <p:cNvSpPr/>
            <p:nvPr/>
          </p:nvSpPr>
          <p:spPr>
            <a:xfrm>
              <a:off x="3906775" y="4537250"/>
              <a:ext cx="82650" cy="83125"/>
            </a:xfrm>
            <a:custGeom>
              <a:rect b="b" l="l" r="r" t="t"/>
              <a:pathLst>
                <a:path extrusionOk="0" h="3325" w="3306">
                  <a:moveTo>
                    <a:pt x="2551" y="0"/>
                  </a:moveTo>
                  <a:lnTo>
                    <a:pt x="2551" y="0"/>
                  </a:lnTo>
                  <a:cubicBezTo>
                    <a:pt x="1" y="850"/>
                    <a:pt x="3306" y="2267"/>
                    <a:pt x="2078" y="3211"/>
                  </a:cubicBezTo>
                  <a:cubicBezTo>
                    <a:pt x="2173" y="3211"/>
                    <a:pt x="2267" y="3305"/>
                    <a:pt x="2362" y="3305"/>
                  </a:cubicBezTo>
                  <a:cubicBezTo>
                    <a:pt x="2413" y="3318"/>
                    <a:pt x="2458" y="3324"/>
                    <a:pt x="2497" y="3324"/>
                  </a:cubicBezTo>
                  <a:cubicBezTo>
                    <a:pt x="2741" y="3324"/>
                    <a:pt x="2752" y="3091"/>
                    <a:pt x="2834" y="2928"/>
                  </a:cubicBezTo>
                  <a:cubicBezTo>
                    <a:pt x="3117" y="1889"/>
                    <a:pt x="2928" y="1039"/>
                    <a:pt x="255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8"/>
            <p:cNvSpPr/>
            <p:nvPr/>
          </p:nvSpPr>
          <p:spPr>
            <a:xfrm>
              <a:off x="3810000" y="4579725"/>
              <a:ext cx="73200" cy="85025"/>
            </a:xfrm>
            <a:custGeom>
              <a:rect b="b" l="l" r="r" t="t"/>
              <a:pathLst>
                <a:path extrusionOk="0" h="3401" w="2928">
                  <a:moveTo>
                    <a:pt x="378" y="1"/>
                  </a:moveTo>
                  <a:lnTo>
                    <a:pt x="0" y="379"/>
                  </a:lnTo>
                  <a:cubicBezTo>
                    <a:pt x="567" y="1134"/>
                    <a:pt x="1322" y="1606"/>
                    <a:pt x="1417" y="2645"/>
                  </a:cubicBezTo>
                  <a:lnTo>
                    <a:pt x="1794" y="2645"/>
                  </a:lnTo>
                  <a:lnTo>
                    <a:pt x="2927" y="3401"/>
                  </a:lnTo>
                  <a:cubicBezTo>
                    <a:pt x="2266" y="2078"/>
                    <a:pt x="1700" y="756"/>
                    <a:pt x="37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8"/>
            <p:cNvSpPr/>
            <p:nvPr/>
          </p:nvSpPr>
          <p:spPr>
            <a:xfrm>
              <a:off x="3817075" y="4635700"/>
              <a:ext cx="37800" cy="55025"/>
            </a:xfrm>
            <a:custGeom>
              <a:rect b="b" l="l" r="r" t="t"/>
              <a:pathLst>
                <a:path extrusionOk="0" h="2201" w="1512">
                  <a:moveTo>
                    <a:pt x="228" y="1"/>
                  </a:moveTo>
                  <a:cubicBezTo>
                    <a:pt x="187" y="1"/>
                    <a:pt x="143" y="9"/>
                    <a:pt x="95" y="28"/>
                  </a:cubicBezTo>
                  <a:lnTo>
                    <a:pt x="0" y="28"/>
                  </a:lnTo>
                  <a:cubicBezTo>
                    <a:pt x="284" y="784"/>
                    <a:pt x="189" y="1728"/>
                    <a:pt x="1228" y="2200"/>
                  </a:cubicBezTo>
                  <a:cubicBezTo>
                    <a:pt x="1322" y="1539"/>
                    <a:pt x="1417" y="973"/>
                    <a:pt x="1511" y="406"/>
                  </a:cubicBezTo>
                  <a:lnTo>
                    <a:pt x="1134" y="406"/>
                  </a:lnTo>
                  <a:cubicBezTo>
                    <a:pt x="1065" y="447"/>
                    <a:pt x="1004" y="464"/>
                    <a:pt x="949" y="464"/>
                  </a:cubicBezTo>
                  <a:cubicBezTo>
                    <a:pt x="664" y="464"/>
                    <a:pt x="532" y="1"/>
                    <a:pt x="22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8"/>
            <p:cNvSpPr/>
            <p:nvPr/>
          </p:nvSpPr>
          <p:spPr>
            <a:xfrm>
              <a:off x="3734450" y="4551400"/>
              <a:ext cx="30700" cy="37800"/>
            </a:xfrm>
            <a:custGeom>
              <a:rect b="b" l="l" r="r" t="t"/>
              <a:pathLst>
                <a:path extrusionOk="0" h="1512" w="1228">
                  <a:moveTo>
                    <a:pt x="1228" y="1"/>
                  </a:moveTo>
                  <a:lnTo>
                    <a:pt x="1228" y="1"/>
                  </a:lnTo>
                  <a:cubicBezTo>
                    <a:pt x="756" y="662"/>
                    <a:pt x="378" y="1039"/>
                    <a:pt x="0" y="1512"/>
                  </a:cubicBezTo>
                  <a:lnTo>
                    <a:pt x="378" y="1512"/>
                  </a:lnTo>
                  <a:cubicBezTo>
                    <a:pt x="944" y="1323"/>
                    <a:pt x="1228" y="945"/>
                    <a:pt x="122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8"/>
            <p:cNvSpPr/>
            <p:nvPr/>
          </p:nvSpPr>
          <p:spPr>
            <a:xfrm>
              <a:off x="3788750" y="4553775"/>
              <a:ext cx="30700" cy="35425"/>
            </a:xfrm>
            <a:custGeom>
              <a:rect b="b" l="l" r="r" t="t"/>
              <a:pathLst>
                <a:path extrusionOk="0" h="1417" w="1228">
                  <a:moveTo>
                    <a:pt x="0" y="0"/>
                  </a:moveTo>
                  <a:cubicBezTo>
                    <a:pt x="0" y="850"/>
                    <a:pt x="283" y="1228"/>
                    <a:pt x="850" y="1417"/>
                  </a:cubicBezTo>
                  <a:lnTo>
                    <a:pt x="1228" y="1039"/>
                  </a:lnTo>
                  <a:lnTo>
                    <a:pt x="0"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8"/>
            <p:cNvSpPr/>
            <p:nvPr/>
          </p:nvSpPr>
          <p:spPr>
            <a:xfrm>
              <a:off x="4272725" y="738425"/>
              <a:ext cx="141675" cy="43800"/>
            </a:xfrm>
            <a:custGeom>
              <a:rect b="b" l="l" r="r" t="t"/>
              <a:pathLst>
                <a:path extrusionOk="0" h="1752" w="5667">
                  <a:moveTo>
                    <a:pt x="3467" y="0"/>
                  </a:moveTo>
                  <a:cubicBezTo>
                    <a:pt x="3335" y="0"/>
                    <a:pt x="3188" y="31"/>
                    <a:pt x="3022" y="103"/>
                  </a:cubicBezTo>
                  <a:lnTo>
                    <a:pt x="3022" y="480"/>
                  </a:lnTo>
                  <a:cubicBezTo>
                    <a:pt x="3305" y="480"/>
                    <a:pt x="3777" y="575"/>
                    <a:pt x="3777" y="669"/>
                  </a:cubicBezTo>
                  <a:cubicBezTo>
                    <a:pt x="3898" y="1090"/>
                    <a:pt x="3750" y="1166"/>
                    <a:pt x="3530" y="1166"/>
                  </a:cubicBezTo>
                  <a:cubicBezTo>
                    <a:pt x="3404" y="1166"/>
                    <a:pt x="3254" y="1141"/>
                    <a:pt x="3116" y="1141"/>
                  </a:cubicBezTo>
                  <a:cubicBezTo>
                    <a:pt x="2078" y="1236"/>
                    <a:pt x="1039" y="1236"/>
                    <a:pt x="0" y="1236"/>
                  </a:cubicBezTo>
                  <a:lnTo>
                    <a:pt x="0" y="1519"/>
                  </a:lnTo>
                  <a:cubicBezTo>
                    <a:pt x="1083" y="1573"/>
                    <a:pt x="2165" y="1751"/>
                    <a:pt x="3248" y="1751"/>
                  </a:cubicBezTo>
                  <a:cubicBezTo>
                    <a:pt x="4054" y="1751"/>
                    <a:pt x="4860" y="1653"/>
                    <a:pt x="5666" y="1330"/>
                  </a:cubicBezTo>
                  <a:lnTo>
                    <a:pt x="5666" y="1330"/>
                  </a:lnTo>
                  <a:cubicBezTo>
                    <a:pt x="5610" y="1339"/>
                    <a:pt x="5556" y="1343"/>
                    <a:pt x="5505" y="1343"/>
                  </a:cubicBezTo>
                  <a:cubicBezTo>
                    <a:pt x="4569" y="1343"/>
                    <a:pt x="4338" y="0"/>
                    <a:pt x="346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8"/>
            <p:cNvSpPr/>
            <p:nvPr/>
          </p:nvSpPr>
          <p:spPr>
            <a:xfrm>
              <a:off x="4168850" y="743775"/>
              <a:ext cx="87375" cy="22875"/>
            </a:xfrm>
            <a:custGeom>
              <a:rect b="b" l="l" r="r" t="t"/>
              <a:pathLst>
                <a:path extrusionOk="0" h="915" w="3495">
                  <a:moveTo>
                    <a:pt x="2695" y="0"/>
                  </a:moveTo>
                  <a:cubicBezTo>
                    <a:pt x="2106" y="0"/>
                    <a:pt x="1532" y="346"/>
                    <a:pt x="935" y="346"/>
                  </a:cubicBezTo>
                  <a:cubicBezTo>
                    <a:pt x="783" y="346"/>
                    <a:pt x="628" y="323"/>
                    <a:pt x="472" y="266"/>
                  </a:cubicBezTo>
                  <a:cubicBezTo>
                    <a:pt x="378" y="266"/>
                    <a:pt x="283" y="266"/>
                    <a:pt x="94" y="361"/>
                  </a:cubicBezTo>
                  <a:cubicBezTo>
                    <a:pt x="94" y="361"/>
                    <a:pt x="0" y="455"/>
                    <a:pt x="94" y="455"/>
                  </a:cubicBezTo>
                  <a:cubicBezTo>
                    <a:pt x="434" y="795"/>
                    <a:pt x="766" y="914"/>
                    <a:pt x="1094" y="914"/>
                  </a:cubicBezTo>
                  <a:cubicBezTo>
                    <a:pt x="1859" y="914"/>
                    <a:pt x="2606" y="266"/>
                    <a:pt x="3400" y="266"/>
                  </a:cubicBezTo>
                  <a:lnTo>
                    <a:pt x="3494" y="266"/>
                  </a:lnTo>
                  <a:cubicBezTo>
                    <a:pt x="3222" y="69"/>
                    <a:pt x="2957" y="0"/>
                    <a:pt x="269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8"/>
            <p:cNvSpPr/>
            <p:nvPr/>
          </p:nvSpPr>
          <p:spPr>
            <a:xfrm>
              <a:off x="4275075" y="740975"/>
              <a:ext cx="73200" cy="9475"/>
            </a:xfrm>
            <a:custGeom>
              <a:rect b="b" l="l" r="r" t="t"/>
              <a:pathLst>
                <a:path extrusionOk="0" h="379" w="2928">
                  <a:moveTo>
                    <a:pt x="1" y="1"/>
                  </a:moveTo>
                  <a:lnTo>
                    <a:pt x="1" y="378"/>
                  </a:lnTo>
                  <a:lnTo>
                    <a:pt x="2928" y="378"/>
                  </a:lnTo>
                  <a:lnTo>
                    <a:pt x="2928"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8"/>
            <p:cNvSpPr/>
            <p:nvPr/>
          </p:nvSpPr>
          <p:spPr>
            <a:xfrm>
              <a:off x="4237300" y="778000"/>
              <a:ext cx="44875" cy="22000"/>
            </a:xfrm>
            <a:custGeom>
              <a:rect b="b" l="l" r="r" t="t"/>
              <a:pathLst>
                <a:path extrusionOk="0" h="880" w="1795">
                  <a:moveTo>
                    <a:pt x="823" y="0"/>
                  </a:moveTo>
                  <a:cubicBezTo>
                    <a:pt x="522" y="0"/>
                    <a:pt x="227" y="68"/>
                    <a:pt x="1" y="408"/>
                  </a:cubicBezTo>
                  <a:cubicBezTo>
                    <a:pt x="284" y="408"/>
                    <a:pt x="662" y="503"/>
                    <a:pt x="1039" y="597"/>
                  </a:cubicBezTo>
                  <a:cubicBezTo>
                    <a:pt x="1173" y="597"/>
                    <a:pt x="1306" y="879"/>
                    <a:pt x="1473" y="879"/>
                  </a:cubicBezTo>
                  <a:cubicBezTo>
                    <a:pt x="1542" y="879"/>
                    <a:pt x="1617" y="830"/>
                    <a:pt x="1700" y="692"/>
                  </a:cubicBezTo>
                  <a:cubicBezTo>
                    <a:pt x="1795" y="503"/>
                    <a:pt x="1512" y="219"/>
                    <a:pt x="1417" y="30"/>
                  </a:cubicBezTo>
                  <a:cubicBezTo>
                    <a:pt x="1228" y="30"/>
                    <a:pt x="1024" y="0"/>
                    <a:pt x="82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8"/>
            <p:cNvSpPr/>
            <p:nvPr/>
          </p:nvSpPr>
          <p:spPr>
            <a:xfrm>
              <a:off x="4253825" y="665425"/>
              <a:ext cx="42525" cy="16575"/>
            </a:xfrm>
            <a:custGeom>
              <a:rect b="b" l="l" r="r" t="t"/>
              <a:pathLst>
                <a:path extrusionOk="0" h="663" w="1701">
                  <a:moveTo>
                    <a:pt x="1" y="1"/>
                  </a:moveTo>
                  <a:cubicBezTo>
                    <a:pt x="123" y="490"/>
                    <a:pt x="280" y="662"/>
                    <a:pt x="496" y="662"/>
                  </a:cubicBezTo>
                  <a:cubicBezTo>
                    <a:pt x="780" y="662"/>
                    <a:pt x="1164" y="363"/>
                    <a:pt x="1700" y="95"/>
                  </a:cubicBezTo>
                  <a:cubicBezTo>
                    <a:pt x="851" y="95"/>
                    <a:pt x="473" y="95"/>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8"/>
            <p:cNvSpPr/>
            <p:nvPr/>
          </p:nvSpPr>
          <p:spPr>
            <a:xfrm>
              <a:off x="1649800" y="3026100"/>
              <a:ext cx="85025" cy="73600"/>
            </a:xfrm>
            <a:custGeom>
              <a:rect b="b" l="l" r="r" t="t"/>
              <a:pathLst>
                <a:path extrusionOk="0" h="2944" w="3401">
                  <a:moveTo>
                    <a:pt x="2373" y="1"/>
                  </a:moveTo>
                  <a:cubicBezTo>
                    <a:pt x="2125" y="1"/>
                    <a:pt x="1891" y="322"/>
                    <a:pt x="1700" y="386"/>
                  </a:cubicBezTo>
                  <a:cubicBezTo>
                    <a:pt x="378" y="764"/>
                    <a:pt x="945" y="2274"/>
                    <a:pt x="1" y="2936"/>
                  </a:cubicBezTo>
                  <a:cubicBezTo>
                    <a:pt x="71" y="2941"/>
                    <a:pt x="140" y="2944"/>
                    <a:pt x="207" y="2944"/>
                  </a:cubicBezTo>
                  <a:cubicBezTo>
                    <a:pt x="1305" y="2944"/>
                    <a:pt x="1938" y="2242"/>
                    <a:pt x="2739" y="1708"/>
                  </a:cubicBezTo>
                  <a:cubicBezTo>
                    <a:pt x="3400" y="1236"/>
                    <a:pt x="2928" y="669"/>
                    <a:pt x="2739" y="291"/>
                  </a:cubicBezTo>
                  <a:cubicBezTo>
                    <a:pt x="2616" y="76"/>
                    <a:pt x="2493" y="1"/>
                    <a:pt x="237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8"/>
            <p:cNvSpPr/>
            <p:nvPr/>
          </p:nvSpPr>
          <p:spPr>
            <a:xfrm>
              <a:off x="1642725" y="3177375"/>
              <a:ext cx="115700" cy="83925"/>
            </a:xfrm>
            <a:custGeom>
              <a:rect b="b" l="l" r="r" t="t"/>
              <a:pathLst>
                <a:path extrusionOk="0" h="3357" w="4628">
                  <a:moveTo>
                    <a:pt x="4628" y="1"/>
                  </a:moveTo>
                  <a:lnTo>
                    <a:pt x="4628" y="1"/>
                  </a:lnTo>
                  <a:cubicBezTo>
                    <a:pt x="3211" y="284"/>
                    <a:pt x="1889" y="945"/>
                    <a:pt x="661" y="1606"/>
                  </a:cubicBezTo>
                  <a:cubicBezTo>
                    <a:pt x="284" y="1890"/>
                    <a:pt x="0" y="2267"/>
                    <a:pt x="284" y="2739"/>
                  </a:cubicBezTo>
                  <a:cubicBezTo>
                    <a:pt x="481" y="3002"/>
                    <a:pt x="587" y="3357"/>
                    <a:pt x="824" y="3357"/>
                  </a:cubicBezTo>
                  <a:cubicBezTo>
                    <a:pt x="927" y="3357"/>
                    <a:pt x="1056" y="3289"/>
                    <a:pt x="1228" y="3117"/>
                  </a:cubicBezTo>
                  <a:lnTo>
                    <a:pt x="1228" y="3023"/>
                  </a:lnTo>
                  <a:cubicBezTo>
                    <a:pt x="567" y="2267"/>
                    <a:pt x="1322" y="2173"/>
                    <a:pt x="1700" y="1890"/>
                  </a:cubicBezTo>
                  <a:cubicBezTo>
                    <a:pt x="2739" y="1229"/>
                    <a:pt x="3683" y="662"/>
                    <a:pt x="462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8"/>
            <p:cNvSpPr/>
            <p:nvPr/>
          </p:nvSpPr>
          <p:spPr>
            <a:xfrm>
              <a:off x="1706475" y="3118375"/>
              <a:ext cx="61400" cy="42500"/>
            </a:xfrm>
            <a:custGeom>
              <a:rect b="b" l="l" r="r" t="t"/>
              <a:pathLst>
                <a:path extrusionOk="0" h="1700" w="2456">
                  <a:moveTo>
                    <a:pt x="1228" y="0"/>
                  </a:moveTo>
                  <a:cubicBezTo>
                    <a:pt x="1039" y="0"/>
                    <a:pt x="189" y="189"/>
                    <a:pt x="567" y="567"/>
                  </a:cubicBezTo>
                  <a:cubicBezTo>
                    <a:pt x="1700" y="1511"/>
                    <a:pt x="0" y="1228"/>
                    <a:pt x="189" y="1700"/>
                  </a:cubicBezTo>
                  <a:lnTo>
                    <a:pt x="567" y="1700"/>
                  </a:lnTo>
                  <a:lnTo>
                    <a:pt x="2455" y="850"/>
                  </a:lnTo>
                  <a:cubicBezTo>
                    <a:pt x="1983" y="472"/>
                    <a:pt x="1605" y="189"/>
                    <a:pt x="122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8"/>
            <p:cNvSpPr/>
            <p:nvPr/>
          </p:nvSpPr>
          <p:spPr>
            <a:xfrm>
              <a:off x="1668700" y="2844975"/>
              <a:ext cx="33075" cy="28100"/>
            </a:xfrm>
            <a:custGeom>
              <a:rect b="b" l="l" r="r" t="t"/>
              <a:pathLst>
                <a:path extrusionOk="0" h="1124" w="1323">
                  <a:moveTo>
                    <a:pt x="511" y="0"/>
                  </a:moveTo>
                  <a:cubicBezTo>
                    <a:pt x="328" y="0"/>
                    <a:pt x="176" y="74"/>
                    <a:pt x="95" y="359"/>
                  </a:cubicBezTo>
                  <a:cubicBezTo>
                    <a:pt x="0" y="548"/>
                    <a:pt x="0" y="926"/>
                    <a:pt x="189" y="1020"/>
                  </a:cubicBezTo>
                  <a:cubicBezTo>
                    <a:pt x="289" y="1095"/>
                    <a:pt x="389" y="1124"/>
                    <a:pt x="488" y="1124"/>
                  </a:cubicBezTo>
                  <a:cubicBezTo>
                    <a:pt x="766" y="1124"/>
                    <a:pt x="1044" y="901"/>
                    <a:pt x="1322" y="832"/>
                  </a:cubicBezTo>
                  <a:lnTo>
                    <a:pt x="1322" y="76"/>
                  </a:lnTo>
                  <a:cubicBezTo>
                    <a:pt x="1276" y="85"/>
                    <a:pt x="1229" y="89"/>
                    <a:pt x="1182" y="89"/>
                  </a:cubicBezTo>
                  <a:cubicBezTo>
                    <a:pt x="953" y="89"/>
                    <a:pt x="713" y="0"/>
                    <a:pt x="51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8"/>
            <p:cNvSpPr/>
            <p:nvPr/>
          </p:nvSpPr>
          <p:spPr>
            <a:xfrm>
              <a:off x="1673425" y="2771325"/>
              <a:ext cx="37775" cy="47225"/>
            </a:xfrm>
            <a:custGeom>
              <a:rect b="b" l="l" r="r" t="t"/>
              <a:pathLst>
                <a:path extrusionOk="0" h="1889" w="1511">
                  <a:moveTo>
                    <a:pt x="1417" y="0"/>
                  </a:moveTo>
                  <a:cubicBezTo>
                    <a:pt x="850" y="378"/>
                    <a:pt x="0" y="567"/>
                    <a:pt x="378" y="1889"/>
                  </a:cubicBezTo>
                  <a:cubicBezTo>
                    <a:pt x="850" y="1228"/>
                    <a:pt x="1133" y="850"/>
                    <a:pt x="1511" y="378"/>
                  </a:cubicBezTo>
                  <a:lnTo>
                    <a:pt x="1417" y="378"/>
                  </a:lnTo>
                  <a:lnTo>
                    <a:pt x="1417"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8"/>
            <p:cNvSpPr/>
            <p:nvPr/>
          </p:nvSpPr>
          <p:spPr>
            <a:xfrm>
              <a:off x="1673425" y="3226950"/>
              <a:ext cx="56675" cy="28375"/>
            </a:xfrm>
            <a:custGeom>
              <a:rect b="b" l="l" r="r" t="t"/>
              <a:pathLst>
                <a:path extrusionOk="0" h="1135" w="2267">
                  <a:moveTo>
                    <a:pt x="2266" y="1"/>
                  </a:moveTo>
                  <a:lnTo>
                    <a:pt x="2266" y="1"/>
                  </a:lnTo>
                  <a:cubicBezTo>
                    <a:pt x="1417" y="95"/>
                    <a:pt x="661" y="473"/>
                    <a:pt x="0" y="1134"/>
                  </a:cubicBezTo>
                  <a:cubicBezTo>
                    <a:pt x="944" y="1134"/>
                    <a:pt x="1700" y="851"/>
                    <a:pt x="226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8"/>
            <p:cNvSpPr/>
            <p:nvPr/>
          </p:nvSpPr>
          <p:spPr>
            <a:xfrm>
              <a:off x="1727725" y="3198625"/>
              <a:ext cx="37775" cy="28350"/>
            </a:xfrm>
            <a:custGeom>
              <a:rect b="b" l="l" r="r" t="t"/>
              <a:pathLst>
                <a:path extrusionOk="0" h="1134" w="1511">
                  <a:moveTo>
                    <a:pt x="1511" y="1"/>
                  </a:moveTo>
                  <a:cubicBezTo>
                    <a:pt x="944" y="284"/>
                    <a:pt x="283" y="473"/>
                    <a:pt x="0" y="1134"/>
                  </a:cubicBezTo>
                  <a:cubicBezTo>
                    <a:pt x="661" y="1134"/>
                    <a:pt x="1228" y="1040"/>
                    <a:pt x="1511" y="379"/>
                  </a:cubicBezTo>
                  <a:lnTo>
                    <a:pt x="1511"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8"/>
            <p:cNvSpPr/>
            <p:nvPr/>
          </p:nvSpPr>
          <p:spPr>
            <a:xfrm>
              <a:off x="1645075" y="3153775"/>
              <a:ext cx="30725" cy="21275"/>
            </a:xfrm>
            <a:custGeom>
              <a:rect b="b" l="l" r="r" t="t"/>
              <a:pathLst>
                <a:path extrusionOk="0" h="851" w="1229">
                  <a:moveTo>
                    <a:pt x="1228" y="1"/>
                  </a:moveTo>
                  <a:lnTo>
                    <a:pt x="1228" y="1"/>
                  </a:lnTo>
                  <a:cubicBezTo>
                    <a:pt x="756" y="95"/>
                    <a:pt x="284" y="189"/>
                    <a:pt x="1" y="850"/>
                  </a:cubicBezTo>
                  <a:cubicBezTo>
                    <a:pt x="567" y="662"/>
                    <a:pt x="1134" y="756"/>
                    <a:pt x="122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8"/>
            <p:cNvSpPr/>
            <p:nvPr/>
          </p:nvSpPr>
          <p:spPr>
            <a:xfrm>
              <a:off x="1689950" y="3160850"/>
              <a:ext cx="30700" cy="19275"/>
            </a:xfrm>
            <a:custGeom>
              <a:rect b="b" l="l" r="r" t="t"/>
              <a:pathLst>
                <a:path extrusionOk="0" h="771" w="1228">
                  <a:moveTo>
                    <a:pt x="850" y="1"/>
                  </a:moveTo>
                  <a:cubicBezTo>
                    <a:pt x="567" y="284"/>
                    <a:pt x="0" y="95"/>
                    <a:pt x="94" y="756"/>
                  </a:cubicBezTo>
                  <a:cubicBezTo>
                    <a:pt x="154" y="766"/>
                    <a:pt x="210" y="771"/>
                    <a:pt x="263" y="771"/>
                  </a:cubicBezTo>
                  <a:cubicBezTo>
                    <a:pt x="720" y="771"/>
                    <a:pt x="974" y="424"/>
                    <a:pt x="122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8"/>
            <p:cNvSpPr/>
            <p:nvPr/>
          </p:nvSpPr>
          <p:spPr>
            <a:xfrm>
              <a:off x="3791100" y="1446875"/>
              <a:ext cx="89750" cy="87375"/>
            </a:xfrm>
            <a:custGeom>
              <a:rect b="b" l="l" r="r" t="t"/>
              <a:pathLst>
                <a:path extrusionOk="0" h="3495" w="3590">
                  <a:moveTo>
                    <a:pt x="756" y="0"/>
                  </a:moveTo>
                  <a:cubicBezTo>
                    <a:pt x="850" y="189"/>
                    <a:pt x="850" y="473"/>
                    <a:pt x="1039" y="567"/>
                  </a:cubicBezTo>
                  <a:cubicBezTo>
                    <a:pt x="2078" y="1700"/>
                    <a:pt x="1511" y="2267"/>
                    <a:pt x="473" y="2645"/>
                  </a:cubicBezTo>
                  <a:cubicBezTo>
                    <a:pt x="284" y="2739"/>
                    <a:pt x="95" y="2833"/>
                    <a:pt x="1" y="2928"/>
                  </a:cubicBezTo>
                  <a:lnTo>
                    <a:pt x="1" y="3306"/>
                  </a:lnTo>
                  <a:cubicBezTo>
                    <a:pt x="945" y="3400"/>
                    <a:pt x="1795" y="3400"/>
                    <a:pt x="2834" y="3495"/>
                  </a:cubicBezTo>
                  <a:cubicBezTo>
                    <a:pt x="850" y="1889"/>
                    <a:pt x="3589" y="1417"/>
                    <a:pt x="3400" y="284"/>
                  </a:cubicBezTo>
                  <a:cubicBezTo>
                    <a:pt x="3363" y="272"/>
                    <a:pt x="3325" y="266"/>
                    <a:pt x="3285" y="266"/>
                  </a:cubicBezTo>
                  <a:cubicBezTo>
                    <a:pt x="2924" y="266"/>
                    <a:pt x="2432" y="706"/>
                    <a:pt x="2047" y="706"/>
                  </a:cubicBezTo>
                  <a:cubicBezTo>
                    <a:pt x="1809" y="706"/>
                    <a:pt x="1612" y="539"/>
                    <a:pt x="151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8"/>
            <p:cNvSpPr/>
            <p:nvPr/>
          </p:nvSpPr>
          <p:spPr>
            <a:xfrm>
              <a:off x="3699025" y="1437425"/>
              <a:ext cx="146400" cy="9475"/>
            </a:xfrm>
            <a:custGeom>
              <a:rect b="b" l="l" r="r" t="t"/>
              <a:pathLst>
                <a:path extrusionOk="0" h="379" w="5856">
                  <a:moveTo>
                    <a:pt x="473" y="1"/>
                  </a:moveTo>
                  <a:cubicBezTo>
                    <a:pt x="378" y="1"/>
                    <a:pt x="284" y="190"/>
                    <a:pt x="1" y="378"/>
                  </a:cubicBezTo>
                  <a:lnTo>
                    <a:pt x="5194" y="378"/>
                  </a:lnTo>
                  <a:cubicBezTo>
                    <a:pt x="5289" y="284"/>
                    <a:pt x="5478" y="284"/>
                    <a:pt x="5667" y="284"/>
                  </a:cubicBezTo>
                  <a:cubicBezTo>
                    <a:pt x="5761" y="284"/>
                    <a:pt x="5761" y="95"/>
                    <a:pt x="585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8"/>
            <p:cNvSpPr/>
            <p:nvPr/>
          </p:nvSpPr>
          <p:spPr>
            <a:xfrm>
              <a:off x="3755700" y="1493475"/>
              <a:ext cx="39375" cy="58225"/>
            </a:xfrm>
            <a:custGeom>
              <a:rect b="b" l="l" r="r" t="t"/>
              <a:pathLst>
                <a:path extrusionOk="0" h="2329" w="1575">
                  <a:moveTo>
                    <a:pt x="1042" y="0"/>
                  </a:moveTo>
                  <a:cubicBezTo>
                    <a:pt x="989" y="0"/>
                    <a:pt x="926" y="8"/>
                    <a:pt x="850" y="25"/>
                  </a:cubicBezTo>
                  <a:cubicBezTo>
                    <a:pt x="283" y="120"/>
                    <a:pt x="472" y="969"/>
                    <a:pt x="189" y="1442"/>
                  </a:cubicBezTo>
                  <a:cubicBezTo>
                    <a:pt x="0" y="1725"/>
                    <a:pt x="94" y="2197"/>
                    <a:pt x="567" y="2292"/>
                  </a:cubicBezTo>
                  <a:cubicBezTo>
                    <a:pt x="669" y="2317"/>
                    <a:pt x="757" y="2329"/>
                    <a:pt x="834" y="2329"/>
                  </a:cubicBezTo>
                  <a:cubicBezTo>
                    <a:pt x="1324" y="2329"/>
                    <a:pt x="1335" y="1850"/>
                    <a:pt x="1417" y="1442"/>
                  </a:cubicBezTo>
                  <a:lnTo>
                    <a:pt x="1417" y="1064"/>
                  </a:lnTo>
                  <a:cubicBezTo>
                    <a:pt x="987" y="806"/>
                    <a:pt x="1574" y="0"/>
                    <a:pt x="104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8"/>
            <p:cNvSpPr/>
            <p:nvPr/>
          </p:nvSpPr>
          <p:spPr>
            <a:xfrm>
              <a:off x="3725000" y="1373675"/>
              <a:ext cx="101550" cy="4750"/>
            </a:xfrm>
            <a:custGeom>
              <a:rect b="b" l="l" r="r" t="t"/>
              <a:pathLst>
                <a:path extrusionOk="0" h="190" w="4062">
                  <a:moveTo>
                    <a:pt x="0" y="1"/>
                  </a:moveTo>
                  <a:lnTo>
                    <a:pt x="0" y="190"/>
                  </a:lnTo>
                  <a:lnTo>
                    <a:pt x="4061" y="190"/>
                  </a:lnTo>
                  <a:lnTo>
                    <a:pt x="4061"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8"/>
            <p:cNvSpPr/>
            <p:nvPr/>
          </p:nvSpPr>
          <p:spPr>
            <a:xfrm>
              <a:off x="3696675" y="1402625"/>
              <a:ext cx="47225" cy="14500"/>
            </a:xfrm>
            <a:custGeom>
              <a:rect b="b" l="l" r="r" t="t"/>
              <a:pathLst>
                <a:path extrusionOk="0" h="580" w="1889">
                  <a:moveTo>
                    <a:pt x="723" y="0"/>
                  </a:moveTo>
                  <a:cubicBezTo>
                    <a:pt x="492" y="0"/>
                    <a:pt x="261" y="53"/>
                    <a:pt x="0" y="165"/>
                  </a:cubicBezTo>
                  <a:cubicBezTo>
                    <a:pt x="349" y="464"/>
                    <a:pt x="646" y="579"/>
                    <a:pt x="959" y="579"/>
                  </a:cubicBezTo>
                  <a:cubicBezTo>
                    <a:pt x="1239" y="579"/>
                    <a:pt x="1532" y="488"/>
                    <a:pt x="1889" y="354"/>
                  </a:cubicBezTo>
                  <a:cubicBezTo>
                    <a:pt x="1431" y="125"/>
                    <a:pt x="1078" y="0"/>
                    <a:pt x="72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8"/>
            <p:cNvSpPr/>
            <p:nvPr/>
          </p:nvSpPr>
          <p:spPr>
            <a:xfrm>
              <a:off x="5330375" y="4173675"/>
              <a:ext cx="66125" cy="35425"/>
            </a:xfrm>
            <a:custGeom>
              <a:rect b="b" l="l" r="r" t="t"/>
              <a:pathLst>
                <a:path extrusionOk="0" h="1417" w="2645">
                  <a:moveTo>
                    <a:pt x="2267" y="0"/>
                  </a:moveTo>
                  <a:lnTo>
                    <a:pt x="2267" y="0"/>
                  </a:lnTo>
                  <a:cubicBezTo>
                    <a:pt x="2117" y="86"/>
                    <a:pt x="1937" y="109"/>
                    <a:pt x="1745" y="109"/>
                  </a:cubicBezTo>
                  <a:cubicBezTo>
                    <a:pt x="1535" y="109"/>
                    <a:pt x="1311" y="82"/>
                    <a:pt x="1093" y="82"/>
                  </a:cubicBezTo>
                  <a:cubicBezTo>
                    <a:pt x="631" y="82"/>
                    <a:pt x="199" y="201"/>
                    <a:pt x="1" y="945"/>
                  </a:cubicBezTo>
                  <a:cubicBezTo>
                    <a:pt x="38" y="949"/>
                    <a:pt x="75" y="951"/>
                    <a:pt x="113" y="951"/>
                  </a:cubicBezTo>
                  <a:cubicBezTo>
                    <a:pt x="517" y="951"/>
                    <a:pt x="939" y="705"/>
                    <a:pt x="1280" y="705"/>
                  </a:cubicBezTo>
                  <a:cubicBezTo>
                    <a:pt x="1551" y="705"/>
                    <a:pt x="1770" y="860"/>
                    <a:pt x="1889" y="1417"/>
                  </a:cubicBezTo>
                  <a:lnTo>
                    <a:pt x="2267" y="1417"/>
                  </a:lnTo>
                  <a:cubicBezTo>
                    <a:pt x="2645" y="945"/>
                    <a:pt x="2078" y="472"/>
                    <a:pt x="226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8"/>
            <p:cNvSpPr/>
            <p:nvPr/>
          </p:nvSpPr>
          <p:spPr>
            <a:xfrm>
              <a:off x="5387050" y="4124100"/>
              <a:ext cx="54325" cy="49600"/>
            </a:xfrm>
            <a:custGeom>
              <a:rect b="b" l="l" r="r" t="t"/>
              <a:pathLst>
                <a:path extrusionOk="0" h="1984" w="2173">
                  <a:moveTo>
                    <a:pt x="1417" y="0"/>
                  </a:moveTo>
                  <a:cubicBezTo>
                    <a:pt x="1039" y="944"/>
                    <a:pt x="567" y="1417"/>
                    <a:pt x="0" y="1983"/>
                  </a:cubicBezTo>
                  <a:lnTo>
                    <a:pt x="2172" y="1983"/>
                  </a:lnTo>
                  <a:cubicBezTo>
                    <a:pt x="1605" y="1511"/>
                    <a:pt x="1794" y="850"/>
                    <a:pt x="141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8"/>
            <p:cNvSpPr/>
            <p:nvPr/>
          </p:nvSpPr>
          <p:spPr>
            <a:xfrm>
              <a:off x="5476750" y="4067825"/>
              <a:ext cx="21275" cy="20875"/>
            </a:xfrm>
            <a:custGeom>
              <a:rect b="b" l="l" r="r" t="t"/>
              <a:pathLst>
                <a:path extrusionOk="0" h="835" w="851">
                  <a:moveTo>
                    <a:pt x="675" y="1"/>
                  </a:moveTo>
                  <a:cubicBezTo>
                    <a:pt x="623" y="1"/>
                    <a:pt x="556" y="24"/>
                    <a:pt x="473" y="79"/>
                  </a:cubicBezTo>
                  <a:cubicBezTo>
                    <a:pt x="284" y="174"/>
                    <a:pt x="95" y="362"/>
                    <a:pt x="95" y="551"/>
                  </a:cubicBezTo>
                  <a:cubicBezTo>
                    <a:pt x="1" y="740"/>
                    <a:pt x="284" y="835"/>
                    <a:pt x="378" y="835"/>
                  </a:cubicBezTo>
                  <a:cubicBezTo>
                    <a:pt x="756" y="740"/>
                    <a:pt x="850" y="551"/>
                    <a:pt x="850" y="268"/>
                  </a:cubicBezTo>
                  <a:cubicBezTo>
                    <a:pt x="850" y="134"/>
                    <a:pt x="803" y="1"/>
                    <a:pt x="67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8"/>
            <p:cNvSpPr/>
            <p:nvPr/>
          </p:nvSpPr>
          <p:spPr>
            <a:xfrm>
              <a:off x="3389750" y="4471125"/>
              <a:ext cx="40175" cy="33100"/>
            </a:xfrm>
            <a:custGeom>
              <a:rect b="b" l="l" r="r" t="t"/>
              <a:pathLst>
                <a:path extrusionOk="0" h="1324" w="1607">
                  <a:moveTo>
                    <a:pt x="1606" y="95"/>
                  </a:moveTo>
                  <a:lnTo>
                    <a:pt x="1606" y="95"/>
                  </a:lnTo>
                  <a:cubicBezTo>
                    <a:pt x="1134" y="379"/>
                    <a:pt x="190" y="1"/>
                    <a:pt x="1" y="1323"/>
                  </a:cubicBezTo>
                  <a:cubicBezTo>
                    <a:pt x="756" y="851"/>
                    <a:pt x="1323" y="756"/>
                    <a:pt x="1606" y="95"/>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8"/>
            <p:cNvSpPr/>
            <p:nvPr/>
          </p:nvSpPr>
          <p:spPr>
            <a:xfrm>
              <a:off x="3104100" y="4524850"/>
              <a:ext cx="54325" cy="10650"/>
            </a:xfrm>
            <a:custGeom>
              <a:rect b="b" l="l" r="r" t="t"/>
              <a:pathLst>
                <a:path extrusionOk="0" h="426" w="2173">
                  <a:moveTo>
                    <a:pt x="1122" y="0"/>
                  </a:moveTo>
                  <a:cubicBezTo>
                    <a:pt x="847" y="0"/>
                    <a:pt x="566" y="40"/>
                    <a:pt x="283" y="40"/>
                  </a:cubicBezTo>
                  <a:cubicBezTo>
                    <a:pt x="189" y="40"/>
                    <a:pt x="95" y="36"/>
                    <a:pt x="0" y="24"/>
                  </a:cubicBezTo>
                  <a:lnTo>
                    <a:pt x="0" y="24"/>
                  </a:lnTo>
                  <a:cubicBezTo>
                    <a:pt x="331" y="354"/>
                    <a:pt x="685" y="425"/>
                    <a:pt x="1051" y="425"/>
                  </a:cubicBezTo>
                  <a:cubicBezTo>
                    <a:pt x="1325" y="425"/>
                    <a:pt x="1606" y="385"/>
                    <a:pt x="1889" y="385"/>
                  </a:cubicBezTo>
                  <a:cubicBezTo>
                    <a:pt x="1983" y="385"/>
                    <a:pt x="2078" y="390"/>
                    <a:pt x="2172" y="402"/>
                  </a:cubicBezTo>
                  <a:cubicBezTo>
                    <a:pt x="1842" y="71"/>
                    <a:pt x="1488" y="0"/>
                    <a:pt x="112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8"/>
            <p:cNvSpPr/>
            <p:nvPr/>
          </p:nvSpPr>
          <p:spPr>
            <a:xfrm>
              <a:off x="3285875" y="4550100"/>
              <a:ext cx="21275" cy="18225"/>
            </a:xfrm>
            <a:custGeom>
              <a:rect b="b" l="l" r="r" t="t"/>
              <a:pathLst>
                <a:path extrusionOk="0" h="729" w="851">
                  <a:moveTo>
                    <a:pt x="412" y="1"/>
                  </a:moveTo>
                  <a:cubicBezTo>
                    <a:pt x="245" y="1"/>
                    <a:pt x="107" y="110"/>
                    <a:pt x="1" y="430"/>
                  </a:cubicBezTo>
                  <a:cubicBezTo>
                    <a:pt x="1" y="525"/>
                    <a:pt x="1" y="714"/>
                    <a:pt x="95" y="714"/>
                  </a:cubicBezTo>
                  <a:cubicBezTo>
                    <a:pt x="145" y="724"/>
                    <a:pt x="192" y="729"/>
                    <a:pt x="234" y="729"/>
                  </a:cubicBezTo>
                  <a:cubicBezTo>
                    <a:pt x="588" y="729"/>
                    <a:pt x="682" y="400"/>
                    <a:pt x="851" y="147"/>
                  </a:cubicBezTo>
                  <a:cubicBezTo>
                    <a:pt x="686" y="65"/>
                    <a:pt x="540" y="1"/>
                    <a:pt x="41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8"/>
            <p:cNvSpPr/>
            <p:nvPr/>
          </p:nvSpPr>
          <p:spPr>
            <a:xfrm>
              <a:off x="3890250" y="2957825"/>
              <a:ext cx="47250" cy="68500"/>
            </a:xfrm>
            <a:custGeom>
              <a:rect b="b" l="l" r="r" t="t"/>
              <a:pathLst>
                <a:path extrusionOk="0" h="2740" w="1890">
                  <a:moveTo>
                    <a:pt x="1889" y="0"/>
                  </a:moveTo>
                  <a:cubicBezTo>
                    <a:pt x="379" y="756"/>
                    <a:pt x="1" y="1700"/>
                    <a:pt x="756" y="2739"/>
                  </a:cubicBezTo>
                  <a:cubicBezTo>
                    <a:pt x="1134" y="1795"/>
                    <a:pt x="1417" y="945"/>
                    <a:pt x="188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8"/>
            <p:cNvSpPr/>
            <p:nvPr/>
          </p:nvSpPr>
          <p:spPr>
            <a:xfrm>
              <a:off x="3625850" y="2929500"/>
              <a:ext cx="82650" cy="56675"/>
            </a:xfrm>
            <a:custGeom>
              <a:rect b="b" l="l" r="r" t="t"/>
              <a:pathLst>
                <a:path extrusionOk="0" h="2267" w="3306">
                  <a:moveTo>
                    <a:pt x="0" y="0"/>
                  </a:moveTo>
                  <a:lnTo>
                    <a:pt x="0" y="0"/>
                  </a:lnTo>
                  <a:cubicBezTo>
                    <a:pt x="756" y="661"/>
                    <a:pt x="1417" y="1228"/>
                    <a:pt x="2172" y="1889"/>
                  </a:cubicBezTo>
                  <a:cubicBezTo>
                    <a:pt x="2361" y="1983"/>
                    <a:pt x="2644" y="2078"/>
                    <a:pt x="2833" y="2267"/>
                  </a:cubicBezTo>
                  <a:lnTo>
                    <a:pt x="3305" y="2267"/>
                  </a:lnTo>
                  <a:cubicBezTo>
                    <a:pt x="2550" y="945"/>
                    <a:pt x="1322" y="378"/>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8"/>
            <p:cNvSpPr/>
            <p:nvPr/>
          </p:nvSpPr>
          <p:spPr>
            <a:xfrm>
              <a:off x="3798175" y="2962550"/>
              <a:ext cx="77950" cy="66125"/>
            </a:xfrm>
            <a:custGeom>
              <a:rect b="b" l="l" r="r" t="t"/>
              <a:pathLst>
                <a:path extrusionOk="0" h="2645" w="3118">
                  <a:moveTo>
                    <a:pt x="3117" y="0"/>
                  </a:moveTo>
                  <a:lnTo>
                    <a:pt x="3117" y="0"/>
                  </a:lnTo>
                  <a:cubicBezTo>
                    <a:pt x="1984" y="756"/>
                    <a:pt x="662" y="1228"/>
                    <a:pt x="1" y="2645"/>
                  </a:cubicBezTo>
                  <a:cubicBezTo>
                    <a:pt x="1134" y="1889"/>
                    <a:pt x="2362" y="1134"/>
                    <a:pt x="311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8"/>
            <p:cNvSpPr/>
            <p:nvPr/>
          </p:nvSpPr>
          <p:spPr>
            <a:xfrm>
              <a:off x="3845400" y="2890150"/>
              <a:ext cx="75575" cy="48800"/>
            </a:xfrm>
            <a:custGeom>
              <a:rect b="b" l="l" r="r" t="t"/>
              <a:pathLst>
                <a:path extrusionOk="0" h="1952" w="3023">
                  <a:moveTo>
                    <a:pt x="2564" y="0"/>
                  </a:moveTo>
                  <a:cubicBezTo>
                    <a:pt x="1469" y="0"/>
                    <a:pt x="919" y="1157"/>
                    <a:pt x="1" y="1574"/>
                  </a:cubicBezTo>
                  <a:lnTo>
                    <a:pt x="1" y="1952"/>
                  </a:lnTo>
                  <a:cubicBezTo>
                    <a:pt x="1134" y="1480"/>
                    <a:pt x="2267" y="1008"/>
                    <a:pt x="3022" y="63"/>
                  </a:cubicBezTo>
                  <a:cubicBezTo>
                    <a:pt x="2859" y="20"/>
                    <a:pt x="2707" y="0"/>
                    <a:pt x="256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8"/>
            <p:cNvSpPr/>
            <p:nvPr/>
          </p:nvSpPr>
          <p:spPr>
            <a:xfrm>
              <a:off x="3623475" y="2967275"/>
              <a:ext cx="40675" cy="51025"/>
            </a:xfrm>
            <a:custGeom>
              <a:rect b="b" l="l" r="r" t="t"/>
              <a:pathLst>
                <a:path extrusionOk="0" h="2041" w="1627">
                  <a:moveTo>
                    <a:pt x="1" y="0"/>
                  </a:moveTo>
                  <a:cubicBezTo>
                    <a:pt x="95" y="567"/>
                    <a:pt x="284" y="1228"/>
                    <a:pt x="378" y="1794"/>
                  </a:cubicBezTo>
                  <a:cubicBezTo>
                    <a:pt x="689" y="1969"/>
                    <a:pt x="904" y="2040"/>
                    <a:pt x="1053" y="2040"/>
                  </a:cubicBezTo>
                  <a:cubicBezTo>
                    <a:pt x="1627" y="2040"/>
                    <a:pt x="1212" y="981"/>
                    <a:pt x="1512" y="756"/>
                  </a:cubicBezTo>
                  <a:lnTo>
                    <a:pt x="1512" y="661"/>
                  </a:lnTo>
                  <a:cubicBezTo>
                    <a:pt x="1228" y="472"/>
                    <a:pt x="945" y="189"/>
                    <a:pt x="75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8"/>
            <p:cNvSpPr/>
            <p:nvPr/>
          </p:nvSpPr>
          <p:spPr>
            <a:xfrm>
              <a:off x="3604600" y="2948600"/>
              <a:ext cx="37800" cy="18700"/>
            </a:xfrm>
            <a:custGeom>
              <a:rect b="b" l="l" r="r" t="t"/>
              <a:pathLst>
                <a:path extrusionOk="0" h="748" w="1512">
                  <a:moveTo>
                    <a:pt x="699" y="1"/>
                  </a:moveTo>
                  <a:cubicBezTo>
                    <a:pt x="603" y="1"/>
                    <a:pt x="497" y="27"/>
                    <a:pt x="378" y="86"/>
                  </a:cubicBezTo>
                  <a:cubicBezTo>
                    <a:pt x="0" y="369"/>
                    <a:pt x="472" y="558"/>
                    <a:pt x="756" y="747"/>
                  </a:cubicBezTo>
                  <a:lnTo>
                    <a:pt x="1511" y="747"/>
                  </a:lnTo>
                  <a:cubicBezTo>
                    <a:pt x="1287" y="374"/>
                    <a:pt x="1063" y="1"/>
                    <a:pt x="69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8"/>
            <p:cNvSpPr/>
            <p:nvPr/>
          </p:nvSpPr>
          <p:spPr>
            <a:xfrm>
              <a:off x="3795825" y="3059350"/>
              <a:ext cx="21275" cy="21275"/>
            </a:xfrm>
            <a:custGeom>
              <a:rect b="b" l="l" r="r" t="t"/>
              <a:pathLst>
                <a:path extrusionOk="0" h="851" w="851">
                  <a:moveTo>
                    <a:pt x="378" y="0"/>
                  </a:moveTo>
                  <a:cubicBezTo>
                    <a:pt x="284" y="95"/>
                    <a:pt x="0" y="283"/>
                    <a:pt x="95" y="283"/>
                  </a:cubicBezTo>
                  <a:cubicBezTo>
                    <a:pt x="95" y="472"/>
                    <a:pt x="284" y="661"/>
                    <a:pt x="378" y="850"/>
                  </a:cubicBezTo>
                  <a:cubicBezTo>
                    <a:pt x="473" y="756"/>
                    <a:pt x="661" y="661"/>
                    <a:pt x="756" y="567"/>
                  </a:cubicBezTo>
                  <a:cubicBezTo>
                    <a:pt x="850" y="283"/>
                    <a:pt x="661" y="95"/>
                    <a:pt x="37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8"/>
            <p:cNvSpPr/>
            <p:nvPr/>
          </p:nvSpPr>
          <p:spPr>
            <a:xfrm>
              <a:off x="3734450" y="3002675"/>
              <a:ext cx="18850" cy="21275"/>
            </a:xfrm>
            <a:custGeom>
              <a:rect b="b" l="l" r="r" t="t"/>
              <a:pathLst>
                <a:path extrusionOk="0" h="851" w="754">
                  <a:moveTo>
                    <a:pt x="0" y="1"/>
                  </a:moveTo>
                  <a:lnTo>
                    <a:pt x="0" y="95"/>
                  </a:lnTo>
                  <a:cubicBezTo>
                    <a:pt x="7" y="95"/>
                    <a:pt x="15" y="95"/>
                    <a:pt x="22" y="95"/>
                  </a:cubicBezTo>
                  <a:lnTo>
                    <a:pt x="22" y="95"/>
                  </a:lnTo>
                  <a:cubicBezTo>
                    <a:pt x="15" y="64"/>
                    <a:pt x="8" y="32"/>
                    <a:pt x="0" y="1"/>
                  </a:cubicBezTo>
                  <a:close/>
                  <a:moveTo>
                    <a:pt x="22" y="95"/>
                  </a:moveTo>
                  <a:lnTo>
                    <a:pt x="22" y="95"/>
                  </a:lnTo>
                  <a:cubicBezTo>
                    <a:pt x="97" y="440"/>
                    <a:pt x="126" y="764"/>
                    <a:pt x="472" y="851"/>
                  </a:cubicBezTo>
                  <a:cubicBezTo>
                    <a:pt x="567" y="851"/>
                    <a:pt x="661" y="756"/>
                    <a:pt x="661" y="662"/>
                  </a:cubicBezTo>
                  <a:cubicBezTo>
                    <a:pt x="754" y="199"/>
                    <a:pt x="392" y="99"/>
                    <a:pt x="22" y="95"/>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8"/>
            <p:cNvSpPr/>
            <p:nvPr/>
          </p:nvSpPr>
          <p:spPr>
            <a:xfrm>
              <a:off x="3696675" y="2986150"/>
              <a:ext cx="37800" cy="18925"/>
            </a:xfrm>
            <a:custGeom>
              <a:rect b="b" l="l" r="r" t="t"/>
              <a:pathLst>
                <a:path extrusionOk="0" h="757" w="1512">
                  <a:moveTo>
                    <a:pt x="0" y="1"/>
                  </a:moveTo>
                  <a:lnTo>
                    <a:pt x="0" y="378"/>
                  </a:lnTo>
                  <a:cubicBezTo>
                    <a:pt x="567" y="473"/>
                    <a:pt x="1039" y="567"/>
                    <a:pt x="1511" y="756"/>
                  </a:cubicBezTo>
                  <a:cubicBezTo>
                    <a:pt x="1322" y="190"/>
                    <a:pt x="945" y="1"/>
                    <a:pt x="47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8"/>
            <p:cNvSpPr/>
            <p:nvPr/>
          </p:nvSpPr>
          <p:spPr>
            <a:xfrm>
              <a:off x="2523325" y="1139950"/>
              <a:ext cx="35425" cy="40175"/>
            </a:xfrm>
            <a:custGeom>
              <a:rect b="b" l="l" r="r" t="t"/>
              <a:pathLst>
                <a:path extrusionOk="0" h="1607" w="1417">
                  <a:moveTo>
                    <a:pt x="1322" y="1"/>
                  </a:moveTo>
                  <a:lnTo>
                    <a:pt x="1322" y="1"/>
                  </a:lnTo>
                  <a:cubicBezTo>
                    <a:pt x="850" y="568"/>
                    <a:pt x="95" y="851"/>
                    <a:pt x="0" y="1606"/>
                  </a:cubicBezTo>
                  <a:cubicBezTo>
                    <a:pt x="1322" y="1512"/>
                    <a:pt x="1417" y="1417"/>
                    <a:pt x="132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8"/>
            <p:cNvSpPr/>
            <p:nvPr/>
          </p:nvSpPr>
          <p:spPr>
            <a:xfrm>
              <a:off x="2532775" y="1111625"/>
              <a:ext cx="37800" cy="28350"/>
            </a:xfrm>
            <a:custGeom>
              <a:rect b="b" l="l" r="r" t="t"/>
              <a:pathLst>
                <a:path extrusionOk="0" h="1134" w="1512">
                  <a:moveTo>
                    <a:pt x="1228" y="1"/>
                  </a:moveTo>
                  <a:lnTo>
                    <a:pt x="1228" y="1"/>
                  </a:lnTo>
                  <a:cubicBezTo>
                    <a:pt x="850" y="378"/>
                    <a:pt x="0" y="473"/>
                    <a:pt x="944" y="1134"/>
                  </a:cubicBezTo>
                  <a:cubicBezTo>
                    <a:pt x="944" y="756"/>
                    <a:pt x="1511" y="567"/>
                    <a:pt x="122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8"/>
            <p:cNvSpPr/>
            <p:nvPr/>
          </p:nvSpPr>
          <p:spPr>
            <a:xfrm>
              <a:off x="3368500" y="3996725"/>
              <a:ext cx="47250" cy="25875"/>
            </a:xfrm>
            <a:custGeom>
              <a:rect b="b" l="l" r="r" t="t"/>
              <a:pathLst>
                <a:path extrusionOk="0" h="1035" w="1890">
                  <a:moveTo>
                    <a:pt x="402" y="1"/>
                  </a:moveTo>
                  <a:cubicBezTo>
                    <a:pt x="304" y="1"/>
                    <a:pt x="202" y="26"/>
                    <a:pt x="95" y="90"/>
                  </a:cubicBezTo>
                  <a:cubicBezTo>
                    <a:pt x="1" y="184"/>
                    <a:pt x="190" y="562"/>
                    <a:pt x="190" y="751"/>
                  </a:cubicBezTo>
                  <a:cubicBezTo>
                    <a:pt x="567" y="846"/>
                    <a:pt x="945" y="940"/>
                    <a:pt x="1417" y="1034"/>
                  </a:cubicBezTo>
                  <a:cubicBezTo>
                    <a:pt x="1606" y="1034"/>
                    <a:pt x="1889" y="940"/>
                    <a:pt x="1889" y="657"/>
                  </a:cubicBezTo>
                  <a:cubicBezTo>
                    <a:pt x="1795" y="562"/>
                    <a:pt x="1512" y="468"/>
                    <a:pt x="1323" y="373"/>
                  </a:cubicBezTo>
                  <a:cubicBezTo>
                    <a:pt x="1030" y="300"/>
                    <a:pt x="738" y="1"/>
                    <a:pt x="40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8"/>
            <p:cNvSpPr/>
            <p:nvPr/>
          </p:nvSpPr>
          <p:spPr>
            <a:xfrm>
              <a:off x="3422800" y="4053275"/>
              <a:ext cx="26000" cy="14825"/>
            </a:xfrm>
            <a:custGeom>
              <a:rect b="b" l="l" r="r" t="t"/>
              <a:pathLst>
                <a:path extrusionOk="0" h="593" w="1040">
                  <a:moveTo>
                    <a:pt x="473" y="0"/>
                  </a:moveTo>
                  <a:cubicBezTo>
                    <a:pt x="284" y="0"/>
                    <a:pt x="1" y="94"/>
                    <a:pt x="190" y="283"/>
                  </a:cubicBezTo>
                  <a:cubicBezTo>
                    <a:pt x="284" y="378"/>
                    <a:pt x="473" y="567"/>
                    <a:pt x="662" y="567"/>
                  </a:cubicBezTo>
                  <a:cubicBezTo>
                    <a:pt x="680" y="585"/>
                    <a:pt x="705" y="592"/>
                    <a:pt x="733" y="592"/>
                  </a:cubicBezTo>
                  <a:cubicBezTo>
                    <a:pt x="854" y="592"/>
                    <a:pt x="1040" y="454"/>
                    <a:pt x="1040" y="378"/>
                  </a:cubicBezTo>
                  <a:cubicBezTo>
                    <a:pt x="1040" y="94"/>
                    <a:pt x="756" y="0"/>
                    <a:pt x="47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8"/>
            <p:cNvSpPr/>
            <p:nvPr/>
          </p:nvSpPr>
          <p:spPr>
            <a:xfrm>
              <a:off x="4631575" y="1259525"/>
              <a:ext cx="77925" cy="46025"/>
            </a:xfrm>
            <a:custGeom>
              <a:rect b="b" l="l" r="r" t="t"/>
              <a:pathLst>
                <a:path extrusionOk="0" h="1841" w="3117">
                  <a:moveTo>
                    <a:pt x="1489" y="0"/>
                  </a:moveTo>
                  <a:cubicBezTo>
                    <a:pt x="1439" y="0"/>
                    <a:pt x="1384" y="11"/>
                    <a:pt x="1322" y="34"/>
                  </a:cubicBezTo>
                  <a:cubicBezTo>
                    <a:pt x="850" y="412"/>
                    <a:pt x="0" y="601"/>
                    <a:pt x="472" y="1356"/>
                  </a:cubicBezTo>
                  <a:cubicBezTo>
                    <a:pt x="719" y="1702"/>
                    <a:pt x="1044" y="1841"/>
                    <a:pt x="1392" y="1841"/>
                  </a:cubicBezTo>
                  <a:cubicBezTo>
                    <a:pt x="1709" y="1841"/>
                    <a:pt x="2046" y="1725"/>
                    <a:pt x="2361" y="1545"/>
                  </a:cubicBezTo>
                  <a:cubicBezTo>
                    <a:pt x="2644" y="1356"/>
                    <a:pt x="2928" y="1262"/>
                    <a:pt x="3116" y="1167"/>
                  </a:cubicBezTo>
                  <a:cubicBezTo>
                    <a:pt x="3022" y="978"/>
                    <a:pt x="2928" y="884"/>
                    <a:pt x="2739" y="790"/>
                  </a:cubicBezTo>
                  <a:cubicBezTo>
                    <a:pt x="2595" y="876"/>
                    <a:pt x="2480" y="912"/>
                    <a:pt x="2385" y="912"/>
                  </a:cubicBezTo>
                  <a:cubicBezTo>
                    <a:pt x="1908" y="912"/>
                    <a:pt x="1948" y="0"/>
                    <a:pt x="148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8"/>
            <p:cNvSpPr/>
            <p:nvPr/>
          </p:nvSpPr>
          <p:spPr>
            <a:xfrm>
              <a:off x="4648100" y="1324100"/>
              <a:ext cx="99175" cy="61425"/>
            </a:xfrm>
            <a:custGeom>
              <a:rect b="b" l="l" r="r" t="t"/>
              <a:pathLst>
                <a:path extrusionOk="0" h="2457" w="3967">
                  <a:moveTo>
                    <a:pt x="1700" y="1"/>
                  </a:moveTo>
                  <a:cubicBezTo>
                    <a:pt x="1322" y="1"/>
                    <a:pt x="850" y="1"/>
                    <a:pt x="661" y="379"/>
                  </a:cubicBezTo>
                  <a:cubicBezTo>
                    <a:pt x="1133" y="473"/>
                    <a:pt x="1511" y="662"/>
                    <a:pt x="1039" y="1228"/>
                  </a:cubicBezTo>
                  <a:cubicBezTo>
                    <a:pt x="756" y="1512"/>
                    <a:pt x="0" y="1701"/>
                    <a:pt x="756" y="2456"/>
                  </a:cubicBezTo>
                  <a:cubicBezTo>
                    <a:pt x="1417" y="1134"/>
                    <a:pt x="3022" y="1134"/>
                    <a:pt x="3966" y="1"/>
                  </a:cubicBezTo>
                  <a:cubicBezTo>
                    <a:pt x="3400" y="1"/>
                    <a:pt x="2928" y="190"/>
                    <a:pt x="2550" y="473"/>
                  </a:cubicBezTo>
                  <a:cubicBezTo>
                    <a:pt x="2388" y="581"/>
                    <a:pt x="2257" y="627"/>
                    <a:pt x="2150" y="627"/>
                  </a:cubicBezTo>
                  <a:cubicBezTo>
                    <a:pt x="1883" y="627"/>
                    <a:pt x="1767" y="338"/>
                    <a:pt x="170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8"/>
            <p:cNvSpPr/>
            <p:nvPr/>
          </p:nvSpPr>
          <p:spPr>
            <a:xfrm>
              <a:off x="4664625" y="1232025"/>
              <a:ext cx="47225" cy="50300"/>
            </a:xfrm>
            <a:custGeom>
              <a:rect b="b" l="l" r="r" t="t"/>
              <a:pathLst>
                <a:path extrusionOk="0" h="2012" w="1889">
                  <a:moveTo>
                    <a:pt x="756" y="1"/>
                  </a:moveTo>
                  <a:lnTo>
                    <a:pt x="0" y="756"/>
                  </a:lnTo>
                  <a:lnTo>
                    <a:pt x="0" y="1134"/>
                  </a:lnTo>
                  <a:cubicBezTo>
                    <a:pt x="62" y="1111"/>
                    <a:pt x="118" y="1100"/>
                    <a:pt x="169" y="1100"/>
                  </a:cubicBezTo>
                  <a:cubicBezTo>
                    <a:pt x="638" y="1100"/>
                    <a:pt x="650" y="2012"/>
                    <a:pt x="1094" y="2012"/>
                  </a:cubicBezTo>
                  <a:cubicBezTo>
                    <a:pt x="1182" y="2012"/>
                    <a:pt x="1287" y="1976"/>
                    <a:pt x="1417" y="1890"/>
                  </a:cubicBezTo>
                  <a:lnTo>
                    <a:pt x="1417" y="1795"/>
                  </a:lnTo>
                  <a:cubicBezTo>
                    <a:pt x="1322" y="1229"/>
                    <a:pt x="1889" y="284"/>
                    <a:pt x="75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8"/>
            <p:cNvSpPr/>
            <p:nvPr/>
          </p:nvSpPr>
          <p:spPr>
            <a:xfrm>
              <a:off x="4631575" y="1222100"/>
              <a:ext cx="51950" cy="35925"/>
            </a:xfrm>
            <a:custGeom>
              <a:rect b="b" l="l" r="r" t="t"/>
              <a:pathLst>
                <a:path extrusionOk="0" h="1437" w="2078">
                  <a:moveTo>
                    <a:pt x="1219" y="0"/>
                  </a:moveTo>
                  <a:cubicBezTo>
                    <a:pt x="625" y="0"/>
                    <a:pt x="412" y="818"/>
                    <a:pt x="0" y="1437"/>
                  </a:cubicBezTo>
                  <a:cubicBezTo>
                    <a:pt x="472" y="1342"/>
                    <a:pt x="850" y="1248"/>
                    <a:pt x="1322" y="1153"/>
                  </a:cubicBezTo>
                  <a:lnTo>
                    <a:pt x="2078" y="398"/>
                  </a:lnTo>
                  <a:cubicBezTo>
                    <a:pt x="1717" y="115"/>
                    <a:pt x="1441" y="0"/>
                    <a:pt x="121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8"/>
            <p:cNvSpPr/>
            <p:nvPr/>
          </p:nvSpPr>
          <p:spPr>
            <a:xfrm>
              <a:off x="4619750" y="1316650"/>
              <a:ext cx="26000" cy="16925"/>
            </a:xfrm>
            <a:custGeom>
              <a:rect b="b" l="l" r="r" t="t"/>
              <a:pathLst>
                <a:path extrusionOk="0" h="677" w="1040">
                  <a:moveTo>
                    <a:pt x="516" y="1"/>
                  </a:moveTo>
                  <a:cubicBezTo>
                    <a:pt x="474" y="1"/>
                    <a:pt x="429" y="6"/>
                    <a:pt x="379" y="16"/>
                  </a:cubicBezTo>
                  <a:cubicBezTo>
                    <a:pt x="284" y="16"/>
                    <a:pt x="95" y="204"/>
                    <a:pt x="1" y="393"/>
                  </a:cubicBezTo>
                  <a:cubicBezTo>
                    <a:pt x="379" y="488"/>
                    <a:pt x="662" y="582"/>
                    <a:pt x="1040" y="677"/>
                  </a:cubicBezTo>
                  <a:cubicBezTo>
                    <a:pt x="955" y="339"/>
                    <a:pt x="871" y="1"/>
                    <a:pt x="51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8"/>
            <p:cNvSpPr/>
            <p:nvPr/>
          </p:nvSpPr>
          <p:spPr>
            <a:xfrm>
              <a:off x="3094650" y="1291300"/>
              <a:ext cx="28350" cy="23400"/>
            </a:xfrm>
            <a:custGeom>
              <a:rect b="b" l="l" r="r" t="t"/>
              <a:pathLst>
                <a:path extrusionOk="0" h="936" w="1134">
                  <a:moveTo>
                    <a:pt x="365" y="1"/>
                  </a:moveTo>
                  <a:cubicBezTo>
                    <a:pt x="250" y="1"/>
                    <a:pt x="131" y="164"/>
                    <a:pt x="0" y="652"/>
                  </a:cubicBezTo>
                  <a:cubicBezTo>
                    <a:pt x="378" y="746"/>
                    <a:pt x="756" y="841"/>
                    <a:pt x="1134" y="935"/>
                  </a:cubicBezTo>
                  <a:cubicBezTo>
                    <a:pt x="1039" y="841"/>
                    <a:pt x="1039" y="746"/>
                    <a:pt x="1039" y="652"/>
                  </a:cubicBezTo>
                  <a:cubicBezTo>
                    <a:pt x="792" y="590"/>
                    <a:pt x="585" y="1"/>
                    <a:pt x="36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8"/>
            <p:cNvSpPr/>
            <p:nvPr/>
          </p:nvSpPr>
          <p:spPr>
            <a:xfrm>
              <a:off x="3691950" y="3075875"/>
              <a:ext cx="77925" cy="75575"/>
            </a:xfrm>
            <a:custGeom>
              <a:rect b="b" l="l" r="r" t="t"/>
              <a:pathLst>
                <a:path extrusionOk="0" h="3023" w="3117">
                  <a:moveTo>
                    <a:pt x="95" y="0"/>
                  </a:moveTo>
                  <a:lnTo>
                    <a:pt x="95" y="0"/>
                  </a:lnTo>
                  <a:cubicBezTo>
                    <a:pt x="0" y="1511"/>
                    <a:pt x="2078" y="1606"/>
                    <a:pt x="2078" y="3022"/>
                  </a:cubicBezTo>
                  <a:cubicBezTo>
                    <a:pt x="3117" y="945"/>
                    <a:pt x="567" y="1133"/>
                    <a:pt x="9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8"/>
            <p:cNvSpPr/>
            <p:nvPr/>
          </p:nvSpPr>
          <p:spPr>
            <a:xfrm>
              <a:off x="3706100" y="3141200"/>
              <a:ext cx="44900" cy="52725"/>
            </a:xfrm>
            <a:custGeom>
              <a:rect b="b" l="l" r="r" t="t"/>
              <a:pathLst>
                <a:path extrusionOk="0" h="2109" w="1796">
                  <a:moveTo>
                    <a:pt x="377" y="1"/>
                  </a:moveTo>
                  <a:cubicBezTo>
                    <a:pt x="268" y="1"/>
                    <a:pt x="145" y="36"/>
                    <a:pt x="1" y="126"/>
                  </a:cubicBezTo>
                  <a:cubicBezTo>
                    <a:pt x="662" y="787"/>
                    <a:pt x="851" y="1637"/>
                    <a:pt x="1795" y="2109"/>
                  </a:cubicBezTo>
                  <a:cubicBezTo>
                    <a:pt x="1701" y="1448"/>
                    <a:pt x="1606" y="976"/>
                    <a:pt x="1512" y="409"/>
                  </a:cubicBezTo>
                  <a:cubicBezTo>
                    <a:pt x="1442" y="444"/>
                    <a:pt x="1378" y="459"/>
                    <a:pt x="1317" y="459"/>
                  </a:cubicBezTo>
                  <a:cubicBezTo>
                    <a:pt x="983" y="459"/>
                    <a:pt x="771" y="1"/>
                    <a:pt x="37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8"/>
            <p:cNvSpPr/>
            <p:nvPr/>
          </p:nvSpPr>
          <p:spPr>
            <a:xfrm>
              <a:off x="3765125" y="3134900"/>
              <a:ext cx="35450" cy="21550"/>
            </a:xfrm>
            <a:custGeom>
              <a:rect b="b" l="l" r="r" t="t"/>
              <a:pathLst>
                <a:path extrusionOk="0" h="862" w="1418">
                  <a:moveTo>
                    <a:pt x="1417" y="0"/>
                  </a:moveTo>
                  <a:cubicBezTo>
                    <a:pt x="945" y="94"/>
                    <a:pt x="378" y="0"/>
                    <a:pt x="1" y="472"/>
                  </a:cubicBezTo>
                  <a:cubicBezTo>
                    <a:pt x="1" y="472"/>
                    <a:pt x="95" y="661"/>
                    <a:pt x="190" y="756"/>
                  </a:cubicBezTo>
                  <a:cubicBezTo>
                    <a:pt x="303" y="831"/>
                    <a:pt x="401" y="861"/>
                    <a:pt x="490" y="861"/>
                  </a:cubicBezTo>
                  <a:cubicBezTo>
                    <a:pt x="843" y="861"/>
                    <a:pt x="1040" y="378"/>
                    <a:pt x="1417" y="378"/>
                  </a:cubicBezTo>
                  <a:lnTo>
                    <a:pt x="1417"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8"/>
            <p:cNvSpPr/>
            <p:nvPr/>
          </p:nvSpPr>
          <p:spPr>
            <a:xfrm>
              <a:off x="5656175" y="2471625"/>
              <a:ext cx="80300" cy="32975"/>
            </a:xfrm>
            <a:custGeom>
              <a:rect b="b" l="l" r="r" t="t"/>
              <a:pathLst>
                <a:path extrusionOk="0" h="1319" w="3212">
                  <a:moveTo>
                    <a:pt x="706" y="0"/>
                  </a:moveTo>
                  <a:cubicBezTo>
                    <a:pt x="493" y="0"/>
                    <a:pt x="261" y="53"/>
                    <a:pt x="1" y="184"/>
                  </a:cubicBezTo>
                  <a:cubicBezTo>
                    <a:pt x="815" y="258"/>
                    <a:pt x="1281" y="1318"/>
                    <a:pt x="2263" y="1318"/>
                  </a:cubicBezTo>
                  <a:cubicBezTo>
                    <a:pt x="2534" y="1318"/>
                    <a:pt x="2844" y="1238"/>
                    <a:pt x="3211" y="1034"/>
                  </a:cubicBezTo>
                  <a:cubicBezTo>
                    <a:pt x="2150" y="882"/>
                    <a:pt x="1576" y="0"/>
                    <a:pt x="70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8"/>
            <p:cNvSpPr/>
            <p:nvPr/>
          </p:nvSpPr>
          <p:spPr>
            <a:xfrm>
              <a:off x="4253825" y="4572650"/>
              <a:ext cx="75575" cy="12475"/>
            </a:xfrm>
            <a:custGeom>
              <a:rect b="b" l="l" r="r" t="t"/>
              <a:pathLst>
                <a:path extrusionOk="0" h="499" w="3023">
                  <a:moveTo>
                    <a:pt x="1" y="1"/>
                  </a:moveTo>
                  <a:cubicBezTo>
                    <a:pt x="396" y="352"/>
                    <a:pt x="811" y="499"/>
                    <a:pt x="1266" y="499"/>
                  </a:cubicBezTo>
                  <a:cubicBezTo>
                    <a:pt x="1790" y="499"/>
                    <a:pt x="2366" y="304"/>
                    <a:pt x="302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8"/>
            <p:cNvSpPr/>
            <p:nvPr/>
          </p:nvSpPr>
          <p:spPr>
            <a:xfrm>
              <a:off x="4109825" y="4471125"/>
              <a:ext cx="44875" cy="30725"/>
            </a:xfrm>
            <a:custGeom>
              <a:rect b="b" l="l" r="r" t="t"/>
              <a:pathLst>
                <a:path extrusionOk="0" h="1229" w="1795">
                  <a:moveTo>
                    <a:pt x="0" y="1"/>
                  </a:moveTo>
                  <a:lnTo>
                    <a:pt x="0" y="1"/>
                  </a:lnTo>
                  <a:cubicBezTo>
                    <a:pt x="850" y="568"/>
                    <a:pt x="1322" y="945"/>
                    <a:pt x="1794" y="1229"/>
                  </a:cubicBezTo>
                  <a:cubicBezTo>
                    <a:pt x="1700" y="379"/>
                    <a:pt x="1133" y="95"/>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8"/>
            <p:cNvSpPr/>
            <p:nvPr/>
          </p:nvSpPr>
          <p:spPr>
            <a:xfrm>
              <a:off x="4216050" y="4535000"/>
              <a:ext cx="28350" cy="16425"/>
            </a:xfrm>
            <a:custGeom>
              <a:rect b="b" l="l" r="r" t="t"/>
              <a:pathLst>
                <a:path extrusionOk="0" h="657" w="1134">
                  <a:moveTo>
                    <a:pt x="295" y="1"/>
                  </a:moveTo>
                  <a:cubicBezTo>
                    <a:pt x="204" y="1"/>
                    <a:pt x="107" y="26"/>
                    <a:pt x="1" y="90"/>
                  </a:cubicBezTo>
                  <a:cubicBezTo>
                    <a:pt x="284" y="562"/>
                    <a:pt x="756" y="657"/>
                    <a:pt x="1134" y="657"/>
                  </a:cubicBezTo>
                  <a:lnTo>
                    <a:pt x="1134" y="373"/>
                  </a:lnTo>
                  <a:cubicBezTo>
                    <a:pt x="841" y="300"/>
                    <a:pt x="606" y="1"/>
                    <a:pt x="29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8"/>
            <p:cNvSpPr/>
            <p:nvPr/>
          </p:nvSpPr>
          <p:spPr>
            <a:xfrm>
              <a:off x="2797175" y="3977725"/>
              <a:ext cx="66125" cy="85000"/>
            </a:xfrm>
            <a:custGeom>
              <a:rect b="b" l="l" r="r" t="t"/>
              <a:pathLst>
                <a:path extrusionOk="0" h="3400" w="2645">
                  <a:moveTo>
                    <a:pt x="1889" y="0"/>
                  </a:moveTo>
                  <a:cubicBezTo>
                    <a:pt x="1" y="378"/>
                    <a:pt x="2078" y="1039"/>
                    <a:pt x="1606" y="1606"/>
                  </a:cubicBezTo>
                  <a:cubicBezTo>
                    <a:pt x="1555" y="1631"/>
                    <a:pt x="1500" y="1641"/>
                    <a:pt x="1442" y="1641"/>
                  </a:cubicBezTo>
                  <a:cubicBezTo>
                    <a:pt x="1239" y="1641"/>
                    <a:pt x="998" y="1517"/>
                    <a:pt x="740" y="1517"/>
                  </a:cubicBezTo>
                  <a:cubicBezTo>
                    <a:pt x="532" y="1517"/>
                    <a:pt x="314" y="1597"/>
                    <a:pt x="95" y="1889"/>
                  </a:cubicBezTo>
                  <a:cubicBezTo>
                    <a:pt x="1134" y="1889"/>
                    <a:pt x="1512" y="2550"/>
                    <a:pt x="1701" y="3400"/>
                  </a:cubicBezTo>
                  <a:cubicBezTo>
                    <a:pt x="2267" y="2172"/>
                    <a:pt x="2645" y="1133"/>
                    <a:pt x="217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8"/>
            <p:cNvSpPr/>
            <p:nvPr/>
          </p:nvSpPr>
          <p:spPr>
            <a:xfrm>
              <a:off x="5273725" y="4256850"/>
              <a:ext cx="49600" cy="53150"/>
            </a:xfrm>
            <a:custGeom>
              <a:rect b="b" l="l" r="r" t="t"/>
              <a:pathLst>
                <a:path extrusionOk="0" h="2126" w="1984">
                  <a:moveTo>
                    <a:pt x="272" y="0"/>
                  </a:moveTo>
                  <a:cubicBezTo>
                    <a:pt x="52" y="0"/>
                    <a:pt x="0" y="195"/>
                    <a:pt x="0" y="545"/>
                  </a:cubicBezTo>
                  <a:cubicBezTo>
                    <a:pt x="0" y="1489"/>
                    <a:pt x="567" y="1773"/>
                    <a:pt x="1228" y="2056"/>
                  </a:cubicBezTo>
                  <a:cubicBezTo>
                    <a:pt x="1342" y="2102"/>
                    <a:pt x="1440" y="2125"/>
                    <a:pt x="1522" y="2125"/>
                  </a:cubicBezTo>
                  <a:cubicBezTo>
                    <a:pt x="1775" y="2125"/>
                    <a:pt x="1866" y="1896"/>
                    <a:pt x="1794" y="1395"/>
                  </a:cubicBezTo>
                  <a:cubicBezTo>
                    <a:pt x="1983" y="545"/>
                    <a:pt x="1228" y="262"/>
                    <a:pt x="567" y="73"/>
                  </a:cubicBezTo>
                  <a:cubicBezTo>
                    <a:pt x="445" y="24"/>
                    <a:pt x="348" y="0"/>
                    <a:pt x="27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8"/>
            <p:cNvSpPr/>
            <p:nvPr/>
          </p:nvSpPr>
          <p:spPr>
            <a:xfrm>
              <a:off x="5405925" y="4246850"/>
              <a:ext cx="18925" cy="28350"/>
            </a:xfrm>
            <a:custGeom>
              <a:rect b="b" l="l" r="r" t="t"/>
              <a:pathLst>
                <a:path extrusionOk="0" h="1134" w="757">
                  <a:moveTo>
                    <a:pt x="1" y="1"/>
                  </a:moveTo>
                  <a:cubicBezTo>
                    <a:pt x="284" y="378"/>
                    <a:pt x="284" y="756"/>
                    <a:pt x="1" y="1134"/>
                  </a:cubicBezTo>
                  <a:cubicBezTo>
                    <a:pt x="378" y="1039"/>
                    <a:pt x="662" y="1039"/>
                    <a:pt x="662" y="662"/>
                  </a:cubicBezTo>
                  <a:cubicBezTo>
                    <a:pt x="756" y="190"/>
                    <a:pt x="378" y="1"/>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8"/>
            <p:cNvSpPr/>
            <p:nvPr/>
          </p:nvSpPr>
          <p:spPr>
            <a:xfrm>
              <a:off x="5323300" y="4237400"/>
              <a:ext cx="14175" cy="21900"/>
            </a:xfrm>
            <a:custGeom>
              <a:rect b="b" l="l" r="r" t="t"/>
              <a:pathLst>
                <a:path extrusionOk="0" h="876" w="567">
                  <a:moveTo>
                    <a:pt x="378" y="1"/>
                  </a:moveTo>
                  <a:cubicBezTo>
                    <a:pt x="189" y="284"/>
                    <a:pt x="95" y="379"/>
                    <a:pt x="0" y="568"/>
                  </a:cubicBezTo>
                  <a:cubicBezTo>
                    <a:pt x="0" y="722"/>
                    <a:pt x="63" y="876"/>
                    <a:pt x="241" y="876"/>
                  </a:cubicBezTo>
                  <a:cubicBezTo>
                    <a:pt x="280" y="876"/>
                    <a:pt x="326" y="868"/>
                    <a:pt x="378" y="851"/>
                  </a:cubicBezTo>
                  <a:cubicBezTo>
                    <a:pt x="473" y="756"/>
                    <a:pt x="567" y="662"/>
                    <a:pt x="567" y="568"/>
                  </a:cubicBezTo>
                  <a:cubicBezTo>
                    <a:pt x="567" y="379"/>
                    <a:pt x="473" y="284"/>
                    <a:pt x="37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8"/>
            <p:cNvSpPr/>
            <p:nvPr/>
          </p:nvSpPr>
          <p:spPr>
            <a:xfrm>
              <a:off x="4714200" y="1340625"/>
              <a:ext cx="221800" cy="226675"/>
            </a:xfrm>
            <a:custGeom>
              <a:rect b="b" l="l" r="r" t="t"/>
              <a:pathLst>
                <a:path extrusionOk="0" h="9067" w="8872">
                  <a:moveTo>
                    <a:pt x="5478" y="1"/>
                  </a:moveTo>
                  <a:cubicBezTo>
                    <a:pt x="5085" y="1031"/>
                    <a:pt x="4539" y="1348"/>
                    <a:pt x="3920" y="1348"/>
                  </a:cubicBezTo>
                  <a:cubicBezTo>
                    <a:pt x="3348" y="1348"/>
                    <a:pt x="2713" y="1078"/>
                    <a:pt x="2078" y="851"/>
                  </a:cubicBezTo>
                  <a:cubicBezTo>
                    <a:pt x="2078" y="1701"/>
                    <a:pt x="1228" y="1512"/>
                    <a:pt x="945" y="1984"/>
                  </a:cubicBezTo>
                  <a:lnTo>
                    <a:pt x="1322" y="1984"/>
                  </a:lnTo>
                  <a:cubicBezTo>
                    <a:pt x="1700" y="2078"/>
                    <a:pt x="2078" y="1890"/>
                    <a:pt x="2267" y="2267"/>
                  </a:cubicBezTo>
                  <a:cubicBezTo>
                    <a:pt x="2078" y="2834"/>
                    <a:pt x="567" y="2551"/>
                    <a:pt x="1228" y="3495"/>
                  </a:cubicBezTo>
                  <a:cubicBezTo>
                    <a:pt x="1700" y="4250"/>
                    <a:pt x="0" y="4817"/>
                    <a:pt x="1322" y="5289"/>
                  </a:cubicBezTo>
                  <a:cubicBezTo>
                    <a:pt x="1700" y="5195"/>
                    <a:pt x="2078" y="5100"/>
                    <a:pt x="2550" y="5006"/>
                  </a:cubicBezTo>
                  <a:lnTo>
                    <a:pt x="2550" y="5006"/>
                  </a:lnTo>
                  <a:cubicBezTo>
                    <a:pt x="2550" y="5667"/>
                    <a:pt x="2078" y="5761"/>
                    <a:pt x="1700" y="6045"/>
                  </a:cubicBezTo>
                  <a:cubicBezTo>
                    <a:pt x="1322" y="6328"/>
                    <a:pt x="1700" y="6517"/>
                    <a:pt x="1700" y="6800"/>
                  </a:cubicBezTo>
                  <a:cubicBezTo>
                    <a:pt x="1784" y="6795"/>
                    <a:pt x="1866" y="6792"/>
                    <a:pt x="1945" y="6792"/>
                  </a:cubicBezTo>
                  <a:cubicBezTo>
                    <a:pt x="3279" y="6792"/>
                    <a:pt x="3953" y="7535"/>
                    <a:pt x="3966" y="9022"/>
                  </a:cubicBezTo>
                  <a:lnTo>
                    <a:pt x="3966" y="9022"/>
                  </a:lnTo>
                  <a:cubicBezTo>
                    <a:pt x="5123" y="8416"/>
                    <a:pt x="4803" y="6411"/>
                    <a:pt x="6563" y="6411"/>
                  </a:cubicBezTo>
                  <a:cubicBezTo>
                    <a:pt x="6638" y="6411"/>
                    <a:pt x="6717" y="6415"/>
                    <a:pt x="6800" y="6422"/>
                  </a:cubicBezTo>
                  <a:cubicBezTo>
                    <a:pt x="5761" y="5667"/>
                    <a:pt x="5666" y="5478"/>
                    <a:pt x="5005" y="2739"/>
                  </a:cubicBezTo>
                  <a:cubicBezTo>
                    <a:pt x="4628" y="2173"/>
                    <a:pt x="5100" y="2173"/>
                    <a:pt x="5383" y="2078"/>
                  </a:cubicBezTo>
                  <a:cubicBezTo>
                    <a:pt x="5411" y="2051"/>
                    <a:pt x="5446" y="2039"/>
                    <a:pt x="5488" y="2039"/>
                  </a:cubicBezTo>
                  <a:cubicBezTo>
                    <a:pt x="5588" y="2039"/>
                    <a:pt x="5722" y="2106"/>
                    <a:pt x="5855" y="2173"/>
                  </a:cubicBezTo>
                  <a:lnTo>
                    <a:pt x="5383" y="2739"/>
                  </a:lnTo>
                  <a:cubicBezTo>
                    <a:pt x="5572" y="2891"/>
                    <a:pt x="5776" y="2936"/>
                    <a:pt x="5983" y="2936"/>
                  </a:cubicBezTo>
                  <a:cubicBezTo>
                    <a:pt x="6293" y="2936"/>
                    <a:pt x="6611" y="2834"/>
                    <a:pt x="6894" y="2834"/>
                  </a:cubicBezTo>
                  <a:cubicBezTo>
                    <a:pt x="6963" y="2839"/>
                    <a:pt x="7030" y="2842"/>
                    <a:pt x="7096" y="2842"/>
                  </a:cubicBezTo>
                  <a:cubicBezTo>
                    <a:pt x="8204" y="2842"/>
                    <a:pt x="8872" y="2099"/>
                    <a:pt x="8783" y="851"/>
                  </a:cubicBezTo>
                  <a:cubicBezTo>
                    <a:pt x="8566" y="448"/>
                    <a:pt x="8278" y="340"/>
                    <a:pt x="7965" y="340"/>
                  </a:cubicBezTo>
                  <a:cubicBezTo>
                    <a:pt x="7604" y="340"/>
                    <a:pt x="7209" y="485"/>
                    <a:pt x="6855" y="485"/>
                  </a:cubicBezTo>
                  <a:cubicBezTo>
                    <a:pt x="6581" y="485"/>
                    <a:pt x="6332" y="399"/>
                    <a:pt x="6139" y="95"/>
                  </a:cubicBezTo>
                  <a:cubicBezTo>
                    <a:pt x="5950" y="95"/>
                    <a:pt x="5478" y="1"/>
                    <a:pt x="5478" y="1"/>
                  </a:cubicBezTo>
                  <a:close/>
                  <a:moveTo>
                    <a:pt x="3966" y="9022"/>
                  </a:moveTo>
                  <a:cubicBezTo>
                    <a:pt x="3936" y="9038"/>
                    <a:pt x="3905" y="9053"/>
                    <a:pt x="3872" y="9067"/>
                  </a:cubicBezTo>
                  <a:lnTo>
                    <a:pt x="3967" y="9067"/>
                  </a:lnTo>
                  <a:cubicBezTo>
                    <a:pt x="3967" y="9052"/>
                    <a:pt x="3966" y="9037"/>
                    <a:pt x="3966" y="9022"/>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8"/>
            <p:cNvSpPr/>
            <p:nvPr/>
          </p:nvSpPr>
          <p:spPr>
            <a:xfrm>
              <a:off x="4867650" y="1327750"/>
              <a:ext cx="75575" cy="34150"/>
            </a:xfrm>
            <a:custGeom>
              <a:rect b="b" l="l" r="r" t="t"/>
              <a:pathLst>
                <a:path extrusionOk="0" h="1366" w="3023">
                  <a:moveTo>
                    <a:pt x="2548" y="0"/>
                  </a:moveTo>
                  <a:cubicBezTo>
                    <a:pt x="2479" y="0"/>
                    <a:pt x="2387" y="14"/>
                    <a:pt x="2267" y="44"/>
                  </a:cubicBezTo>
                  <a:cubicBezTo>
                    <a:pt x="1511" y="233"/>
                    <a:pt x="850" y="610"/>
                    <a:pt x="1" y="610"/>
                  </a:cubicBezTo>
                  <a:cubicBezTo>
                    <a:pt x="194" y="914"/>
                    <a:pt x="452" y="1000"/>
                    <a:pt x="734" y="1000"/>
                  </a:cubicBezTo>
                  <a:cubicBezTo>
                    <a:pt x="1100" y="1000"/>
                    <a:pt x="1508" y="855"/>
                    <a:pt x="1869" y="855"/>
                  </a:cubicBezTo>
                  <a:cubicBezTo>
                    <a:pt x="2182" y="855"/>
                    <a:pt x="2459" y="963"/>
                    <a:pt x="2645" y="1366"/>
                  </a:cubicBezTo>
                  <a:cubicBezTo>
                    <a:pt x="3022" y="1082"/>
                    <a:pt x="2645" y="894"/>
                    <a:pt x="2645" y="610"/>
                  </a:cubicBezTo>
                  <a:cubicBezTo>
                    <a:pt x="2645" y="372"/>
                    <a:pt x="2912" y="0"/>
                    <a:pt x="254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8"/>
            <p:cNvSpPr/>
            <p:nvPr/>
          </p:nvSpPr>
          <p:spPr>
            <a:xfrm>
              <a:off x="4924300" y="1527150"/>
              <a:ext cx="26000" cy="25025"/>
            </a:xfrm>
            <a:custGeom>
              <a:rect b="b" l="l" r="r" t="t"/>
              <a:pathLst>
                <a:path extrusionOk="0" h="1001" w="1040">
                  <a:moveTo>
                    <a:pt x="851" y="0"/>
                  </a:moveTo>
                  <a:cubicBezTo>
                    <a:pt x="379" y="95"/>
                    <a:pt x="190" y="472"/>
                    <a:pt x="1" y="850"/>
                  </a:cubicBezTo>
                  <a:cubicBezTo>
                    <a:pt x="164" y="948"/>
                    <a:pt x="327" y="1001"/>
                    <a:pt x="474" y="1001"/>
                  </a:cubicBezTo>
                  <a:cubicBezTo>
                    <a:pt x="754" y="1001"/>
                    <a:pt x="978" y="811"/>
                    <a:pt x="1040" y="378"/>
                  </a:cubicBezTo>
                  <a:cubicBezTo>
                    <a:pt x="1040" y="284"/>
                    <a:pt x="851" y="0"/>
                    <a:pt x="85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8"/>
            <p:cNvSpPr/>
            <p:nvPr/>
          </p:nvSpPr>
          <p:spPr>
            <a:xfrm>
              <a:off x="4995125" y="1324100"/>
              <a:ext cx="40175" cy="18925"/>
            </a:xfrm>
            <a:custGeom>
              <a:rect b="b" l="l" r="r" t="t"/>
              <a:pathLst>
                <a:path extrusionOk="0" h="757" w="1607">
                  <a:moveTo>
                    <a:pt x="1606" y="1"/>
                  </a:moveTo>
                  <a:cubicBezTo>
                    <a:pt x="1040" y="1"/>
                    <a:pt x="379" y="1"/>
                    <a:pt x="95" y="567"/>
                  </a:cubicBezTo>
                  <a:cubicBezTo>
                    <a:pt x="1" y="756"/>
                    <a:pt x="568" y="756"/>
                    <a:pt x="851" y="756"/>
                  </a:cubicBezTo>
                  <a:lnTo>
                    <a:pt x="1606"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8"/>
            <p:cNvSpPr/>
            <p:nvPr/>
          </p:nvSpPr>
          <p:spPr>
            <a:xfrm>
              <a:off x="4900700" y="1547450"/>
              <a:ext cx="23625" cy="15500"/>
            </a:xfrm>
            <a:custGeom>
              <a:rect b="b" l="l" r="r" t="t"/>
              <a:pathLst>
                <a:path extrusionOk="0" h="620" w="945">
                  <a:moveTo>
                    <a:pt x="458" y="1"/>
                  </a:moveTo>
                  <a:cubicBezTo>
                    <a:pt x="269" y="1"/>
                    <a:pt x="106" y="59"/>
                    <a:pt x="1" y="321"/>
                  </a:cubicBezTo>
                  <a:cubicBezTo>
                    <a:pt x="1" y="416"/>
                    <a:pt x="95" y="605"/>
                    <a:pt x="95" y="605"/>
                  </a:cubicBezTo>
                  <a:cubicBezTo>
                    <a:pt x="146" y="615"/>
                    <a:pt x="193" y="620"/>
                    <a:pt x="237" y="620"/>
                  </a:cubicBezTo>
                  <a:cubicBezTo>
                    <a:pt x="608" y="620"/>
                    <a:pt x="776" y="291"/>
                    <a:pt x="945" y="38"/>
                  </a:cubicBezTo>
                  <a:cubicBezTo>
                    <a:pt x="777" y="38"/>
                    <a:pt x="609" y="1"/>
                    <a:pt x="45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8"/>
            <p:cNvSpPr/>
            <p:nvPr/>
          </p:nvSpPr>
          <p:spPr>
            <a:xfrm>
              <a:off x="4293975" y="3637750"/>
              <a:ext cx="89725" cy="4750"/>
            </a:xfrm>
            <a:custGeom>
              <a:rect b="b" l="l" r="r" t="t"/>
              <a:pathLst>
                <a:path extrusionOk="0" h="190" w="3589">
                  <a:moveTo>
                    <a:pt x="0" y="1"/>
                  </a:moveTo>
                  <a:lnTo>
                    <a:pt x="0" y="189"/>
                  </a:lnTo>
                  <a:lnTo>
                    <a:pt x="3494" y="189"/>
                  </a:lnTo>
                  <a:lnTo>
                    <a:pt x="3589"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8"/>
            <p:cNvSpPr/>
            <p:nvPr/>
          </p:nvSpPr>
          <p:spPr>
            <a:xfrm>
              <a:off x="4223125" y="3616500"/>
              <a:ext cx="30725" cy="18925"/>
            </a:xfrm>
            <a:custGeom>
              <a:rect b="b" l="l" r="r" t="t"/>
              <a:pathLst>
                <a:path extrusionOk="0" h="757" w="1229">
                  <a:moveTo>
                    <a:pt x="851" y="1"/>
                  </a:moveTo>
                  <a:cubicBezTo>
                    <a:pt x="568" y="1"/>
                    <a:pt x="95" y="1"/>
                    <a:pt x="1" y="378"/>
                  </a:cubicBezTo>
                  <a:cubicBezTo>
                    <a:pt x="1" y="662"/>
                    <a:pt x="284" y="662"/>
                    <a:pt x="568" y="756"/>
                  </a:cubicBezTo>
                  <a:lnTo>
                    <a:pt x="1229" y="378"/>
                  </a:lnTo>
                  <a:lnTo>
                    <a:pt x="851"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8"/>
            <p:cNvSpPr/>
            <p:nvPr/>
          </p:nvSpPr>
          <p:spPr>
            <a:xfrm>
              <a:off x="4250950" y="3625475"/>
              <a:ext cx="19425" cy="19750"/>
            </a:xfrm>
            <a:custGeom>
              <a:rect b="b" l="l" r="r" t="t"/>
              <a:pathLst>
                <a:path extrusionOk="0" h="790" w="777">
                  <a:moveTo>
                    <a:pt x="182" y="0"/>
                  </a:moveTo>
                  <a:cubicBezTo>
                    <a:pt x="0" y="0"/>
                    <a:pt x="210" y="221"/>
                    <a:pt x="210" y="303"/>
                  </a:cubicBezTo>
                  <a:cubicBezTo>
                    <a:pt x="210" y="471"/>
                    <a:pt x="135" y="790"/>
                    <a:pt x="387" y="790"/>
                  </a:cubicBezTo>
                  <a:cubicBezTo>
                    <a:pt x="417" y="790"/>
                    <a:pt x="453" y="785"/>
                    <a:pt x="493" y="775"/>
                  </a:cubicBezTo>
                  <a:cubicBezTo>
                    <a:pt x="588" y="775"/>
                    <a:pt x="682" y="586"/>
                    <a:pt x="777" y="492"/>
                  </a:cubicBezTo>
                  <a:cubicBezTo>
                    <a:pt x="777" y="114"/>
                    <a:pt x="588" y="19"/>
                    <a:pt x="305" y="19"/>
                  </a:cubicBezTo>
                  <a:cubicBezTo>
                    <a:pt x="252" y="6"/>
                    <a:pt x="212" y="0"/>
                    <a:pt x="18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8"/>
            <p:cNvSpPr/>
            <p:nvPr/>
          </p:nvSpPr>
          <p:spPr>
            <a:xfrm>
              <a:off x="4402575" y="1321750"/>
              <a:ext cx="25975" cy="35425"/>
            </a:xfrm>
            <a:custGeom>
              <a:rect b="b" l="l" r="r" t="t"/>
              <a:pathLst>
                <a:path extrusionOk="0" h="1417" w="1039">
                  <a:moveTo>
                    <a:pt x="567" y="0"/>
                  </a:moveTo>
                  <a:cubicBezTo>
                    <a:pt x="0" y="284"/>
                    <a:pt x="0" y="756"/>
                    <a:pt x="189" y="1417"/>
                  </a:cubicBezTo>
                  <a:cubicBezTo>
                    <a:pt x="567" y="850"/>
                    <a:pt x="1039" y="567"/>
                    <a:pt x="56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8"/>
            <p:cNvSpPr/>
            <p:nvPr/>
          </p:nvSpPr>
          <p:spPr>
            <a:xfrm>
              <a:off x="5368150" y="2922850"/>
              <a:ext cx="113350" cy="78600"/>
            </a:xfrm>
            <a:custGeom>
              <a:rect b="b" l="l" r="r" t="t"/>
              <a:pathLst>
                <a:path extrusionOk="0" h="3144" w="4534">
                  <a:moveTo>
                    <a:pt x="1843" y="1"/>
                  </a:moveTo>
                  <a:cubicBezTo>
                    <a:pt x="1608" y="1"/>
                    <a:pt x="1417" y="102"/>
                    <a:pt x="1417" y="266"/>
                  </a:cubicBezTo>
                  <a:cubicBezTo>
                    <a:pt x="1493" y="952"/>
                    <a:pt x="1339" y="1131"/>
                    <a:pt x="1103" y="1131"/>
                  </a:cubicBezTo>
                  <a:cubicBezTo>
                    <a:pt x="846" y="1131"/>
                    <a:pt x="493" y="920"/>
                    <a:pt x="235" y="920"/>
                  </a:cubicBezTo>
                  <a:cubicBezTo>
                    <a:pt x="141" y="920"/>
                    <a:pt x="60" y="947"/>
                    <a:pt x="1" y="1022"/>
                  </a:cubicBezTo>
                  <a:lnTo>
                    <a:pt x="1" y="1399"/>
                  </a:lnTo>
                  <a:lnTo>
                    <a:pt x="378" y="1777"/>
                  </a:lnTo>
                  <a:cubicBezTo>
                    <a:pt x="1134" y="1872"/>
                    <a:pt x="1700" y="2061"/>
                    <a:pt x="1984" y="2816"/>
                  </a:cubicBezTo>
                  <a:cubicBezTo>
                    <a:pt x="2064" y="3055"/>
                    <a:pt x="2177" y="3143"/>
                    <a:pt x="2303" y="3143"/>
                  </a:cubicBezTo>
                  <a:cubicBezTo>
                    <a:pt x="2475" y="3143"/>
                    <a:pt x="2670" y="2980"/>
                    <a:pt x="2834" y="2816"/>
                  </a:cubicBezTo>
                  <a:cubicBezTo>
                    <a:pt x="3211" y="2533"/>
                    <a:pt x="3211" y="2344"/>
                    <a:pt x="2739" y="2061"/>
                  </a:cubicBezTo>
                  <a:cubicBezTo>
                    <a:pt x="2550" y="1872"/>
                    <a:pt x="1984" y="1872"/>
                    <a:pt x="2078" y="1305"/>
                  </a:cubicBezTo>
                  <a:cubicBezTo>
                    <a:pt x="2159" y="1278"/>
                    <a:pt x="2241" y="1266"/>
                    <a:pt x="2324" y="1266"/>
                  </a:cubicBezTo>
                  <a:cubicBezTo>
                    <a:pt x="2807" y="1266"/>
                    <a:pt x="3309" y="1662"/>
                    <a:pt x="3762" y="1662"/>
                  </a:cubicBezTo>
                  <a:cubicBezTo>
                    <a:pt x="4043" y="1662"/>
                    <a:pt x="4305" y="1511"/>
                    <a:pt x="4533" y="1022"/>
                  </a:cubicBezTo>
                  <a:cubicBezTo>
                    <a:pt x="3778" y="833"/>
                    <a:pt x="2928" y="644"/>
                    <a:pt x="2361" y="172"/>
                  </a:cubicBezTo>
                  <a:cubicBezTo>
                    <a:pt x="2203" y="53"/>
                    <a:pt x="2012" y="1"/>
                    <a:pt x="184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8"/>
            <p:cNvSpPr/>
            <p:nvPr/>
          </p:nvSpPr>
          <p:spPr>
            <a:xfrm>
              <a:off x="5526325" y="2868100"/>
              <a:ext cx="63775" cy="49975"/>
            </a:xfrm>
            <a:custGeom>
              <a:rect b="b" l="l" r="r" t="t"/>
              <a:pathLst>
                <a:path extrusionOk="0" h="1999" w="2551">
                  <a:moveTo>
                    <a:pt x="756" y="1"/>
                  </a:moveTo>
                  <a:cubicBezTo>
                    <a:pt x="567" y="95"/>
                    <a:pt x="1" y="190"/>
                    <a:pt x="190" y="662"/>
                  </a:cubicBezTo>
                  <a:cubicBezTo>
                    <a:pt x="567" y="1229"/>
                    <a:pt x="1134" y="1795"/>
                    <a:pt x="1889" y="1984"/>
                  </a:cubicBezTo>
                  <a:cubicBezTo>
                    <a:pt x="1929" y="1994"/>
                    <a:pt x="1967" y="1999"/>
                    <a:pt x="2004" y="1999"/>
                  </a:cubicBezTo>
                  <a:cubicBezTo>
                    <a:pt x="2323" y="1999"/>
                    <a:pt x="2550" y="1652"/>
                    <a:pt x="2550" y="1229"/>
                  </a:cubicBezTo>
                  <a:cubicBezTo>
                    <a:pt x="2362" y="379"/>
                    <a:pt x="1606" y="190"/>
                    <a:pt x="75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8"/>
            <p:cNvSpPr/>
            <p:nvPr/>
          </p:nvSpPr>
          <p:spPr>
            <a:xfrm>
              <a:off x="5583000" y="2830875"/>
              <a:ext cx="56675" cy="42350"/>
            </a:xfrm>
            <a:custGeom>
              <a:rect b="b" l="l" r="r" t="t"/>
              <a:pathLst>
                <a:path extrusionOk="0" h="1694" w="2267">
                  <a:moveTo>
                    <a:pt x="854" y="1"/>
                  </a:moveTo>
                  <a:cubicBezTo>
                    <a:pt x="459" y="1"/>
                    <a:pt x="134" y="213"/>
                    <a:pt x="0" y="1018"/>
                  </a:cubicBezTo>
                  <a:cubicBezTo>
                    <a:pt x="338" y="1356"/>
                    <a:pt x="751" y="1694"/>
                    <a:pt x="1173" y="1694"/>
                  </a:cubicBezTo>
                  <a:cubicBezTo>
                    <a:pt x="1223" y="1694"/>
                    <a:pt x="1272" y="1689"/>
                    <a:pt x="1322" y="1679"/>
                  </a:cubicBezTo>
                  <a:cubicBezTo>
                    <a:pt x="1827" y="1426"/>
                    <a:pt x="157" y="799"/>
                    <a:pt x="1191" y="799"/>
                  </a:cubicBezTo>
                  <a:cubicBezTo>
                    <a:pt x="1317" y="799"/>
                    <a:pt x="1484" y="808"/>
                    <a:pt x="1700" y="829"/>
                  </a:cubicBezTo>
                  <a:cubicBezTo>
                    <a:pt x="1750" y="839"/>
                    <a:pt x="1795" y="844"/>
                    <a:pt x="1836" y="844"/>
                  </a:cubicBezTo>
                  <a:cubicBezTo>
                    <a:pt x="2173" y="844"/>
                    <a:pt x="2182" y="515"/>
                    <a:pt x="2267" y="262"/>
                  </a:cubicBezTo>
                  <a:cubicBezTo>
                    <a:pt x="1819" y="262"/>
                    <a:pt x="1293" y="1"/>
                    <a:pt x="85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8"/>
            <p:cNvSpPr/>
            <p:nvPr/>
          </p:nvSpPr>
          <p:spPr>
            <a:xfrm>
              <a:off x="5453150" y="2875200"/>
              <a:ext cx="56675" cy="26525"/>
            </a:xfrm>
            <a:custGeom>
              <a:rect b="b" l="l" r="r" t="t"/>
              <a:pathLst>
                <a:path extrusionOk="0" h="1061" w="2267">
                  <a:moveTo>
                    <a:pt x="0" y="0"/>
                  </a:moveTo>
                  <a:cubicBezTo>
                    <a:pt x="402" y="805"/>
                    <a:pt x="1078" y="1061"/>
                    <a:pt x="1854" y="1061"/>
                  </a:cubicBezTo>
                  <a:cubicBezTo>
                    <a:pt x="1989" y="1061"/>
                    <a:pt x="2127" y="1053"/>
                    <a:pt x="2267" y="1039"/>
                  </a:cubicBezTo>
                  <a:cubicBezTo>
                    <a:pt x="1889" y="567"/>
                    <a:pt x="1322" y="378"/>
                    <a:pt x="756" y="284"/>
                  </a:cubicBezTo>
                  <a:lnTo>
                    <a:pt x="0"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8"/>
            <p:cNvSpPr/>
            <p:nvPr/>
          </p:nvSpPr>
          <p:spPr>
            <a:xfrm>
              <a:off x="5516875" y="2827975"/>
              <a:ext cx="66150" cy="28350"/>
            </a:xfrm>
            <a:custGeom>
              <a:rect b="b" l="l" r="r" t="t"/>
              <a:pathLst>
                <a:path extrusionOk="0" h="1134" w="2646">
                  <a:moveTo>
                    <a:pt x="1" y="1"/>
                  </a:moveTo>
                  <a:lnTo>
                    <a:pt x="1" y="1"/>
                  </a:lnTo>
                  <a:cubicBezTo>
                    <a:pt x="662" y="945"/>
                    <a:pt x="1701" y="945"/>
                    <a:pt x="2645" y="1134"/>
                  </a:cubicBezTo>
                  <a:cubicBezTo>
                    <a:pt x="1984" y="378"/>
                    <a:pt x="945" y="284"/>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8"/>
            <p:cNvSpPr/>
            <p:nvPr/>
          </p:nvSpPr>
          <p:spPr>
            <a:xfrm>
              <a:off x="3798175" y="3659000"/>
              <a:ext cx="29550" cy="22450"/>
            </a:xfrm>
            <a:custGeom>
              <a:rect b="b" l="l" r="r" t="t"/>
              <a:pathLst>
                <a:path extrusionOk="0" h="898" w="1182">
                  <a:moveTo>
                    <a:pt x="567" y="0"/>
                  </a:moveTo>
                  <a:cubicBezTo>
                    <a:pt x="284" y="0"/>
                    <a:pt x="1" y="284"/>
                    <a:pt x="1" y="567"/>
                  </a:cubicBezTo>
                  <a:cubicBezTo>
                    <a:pt x="1" y="803"/>
                    <a:pt x="95" y="850"/>
                    <a:pt x="225" y="850"/>
                  </a:cubicBezTo>
                  <a:cubicBezTo>
                    <a:pt x="312" y="850"/>
                    <a:pt x="414" y="829"/>
                    <a:pt x="515" y="829"/>
                  </a:cubicBezTo>
                  <a:cubicBezTo>
                    <a:pt x="565" y="829"/>
                    <a:pt x="615" y="835"/>
                    <a:pt x="662" y="850"/>
                  </a:cubicBezTo>
                  <a:cubicBezTo>
                    <a:pt x="756" y="850"/>
                    <a:pt x="898" y="898"/>
                    <a:pt x="1004" y="898"/>
                  </a:cubicBezTo>
                  <a:cubicBezTo>
                    <a:pt x="1110" y="898"/>
                    <a:pt x="1181" y="850"/>
                    <a:pt x="1134" y="662"/>
                  </a:cubicBezTo>
                  <a:cubicBezTo>
                    <a:pt x="1134" y="378"/>
                    <a:pt x="851" y="95"/>
                    <a:pt x="56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8"/>
            <p:cNvSpPr/>
            <p:nvPr/>
          </p:nvSpPr>
          <p:spPr>
            <a:xfrm>
              <a:off x="2731075" y="3281250"/>
              <a:ext cx="9475" cy="54325"/>
            </a:xfrm>
            <a:custGeom>
              <a:rect b="b" l="l" r="r" t="t"/>
              <a:pathLst>
                <a:path extrusionOk="0" h="2173" w="379">
                  <a:moveTo>
                    <a:pt x="378" y="1"/>
                  </a:moveTo>
                  <a:lnTo>
                    <a:pt x="1" y="379"/>
                  </a:lnTo>
                  <a:lnTo>
                    <a:pt x="1" y="2173"/>
                  </a:lnTo>
                  <a:cubicBezTo>
                    <a:pt x="378" y="2079"/>
                    <a:pt x="378" y="1984"/>
                    <a:pt x="378" y="1890"/>
                  </a:cubicBezTo>
                  <a:lnTo>
                    <a:pt x="378"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8"/>
            <p:cNvSpPr/>
            <p:nvPr/>
          </p:nvSpPr>
          <p:spPr>
            <a:xfrm>
              <a:off x="2825500" y="4080425"/>
              <a:ext cx="54325" cy="17725"/>
            </a:xfrm>
            <a:custGeom>
              <a:rect b="b" l="l" r="r" t="t"/>
              <a:pathLst>
                <a:path extrusionOk="0" h="709" w="2173">
                  <a:moveTo>
                    <a:pt x="733" y="0"/>
                  </a:moveTo>
                  <a:cubicBezTo>
                    <a:pt x="379" y="0"/>
                    <a:pt x="143" y="236"/>
                    <a:pt x="1" y="708"/>
                  </a:cubicBezTo>
                  <a:lnTo>
                    <a:pt x="2173" y="708"/>
                  </a:lnTo>
                  <a:cubicBezTo>
                    <a:pt x="1559" y="236"/>
                    <a:pt x="1087" y="0"/>
                    <a:pt x="7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8"/>
            <p:cNvSpPr/>
            <p:nvPr/>
          </p:nvSpPr>
          <p:spPr>
            <a:xfrm>
              <a:off x="4726000" y="1318600"/>
              <a:ext cx="77925" cy="45675"/>
            </a:xfrm>
            <a:custGeom>
              <a:rect b="b" l="l" r="r" t="t"/>
              <a:pathLst>
                <a:path extrusionOk="0" h="1827" w="3117">
                  <a:moveTo>
                    <a:pt x="1306" y="1"/>
                  </a:moveTo>
                  <a:cubicBezTo>
                    <a:pt x="1162" y="1"/>
                    <a:pt x="1013" y="59"/>
                    <a:pt x="850" y="221"/>
                  </a:cubicBezTo>
                  <a:cubicBezTo>
                    <a:pt x="2550" y="1354"/>
                    <a:pt x="0" y="1165"/>
                    <a:pt x="284" y="1826"/>
                  </a:cubicBezTo>
                  <a:cubicBezTo>
                    <a:pt x="756" y="1826"/>
                    <a:pt x="1134" y="1732"/>
                    <a:pt x="1606" y="1732"/>
                  </a:cubicBezTo>
                  <a:cubicBezTo>
                    <a:pt x="1795" y="1071"/>
                    <a:pt x="2550" y="1071"/>
                    <a:pt x="3117" y="32"/>
                  </a:cubicBezTo>
                  <a:lnTo>
                    <a:pt x="3117" y="32"/>
                  </a:lnTo>
                  <a:cubicBezTo>
                    <a:pt x="2852" y="272"/>
                    <a:pt x="2624" y="354"/>
                    <a:pt x="2419" y="354"/>
                  </a:cubicBezTo>
                  <a:cubicBezTo>
                    <a:pt x="1992" y="354"/>
                    <a:pt x="1663" y="1"/>
                    <a:pt x="130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8"/>
            <p:cNvSpPr/>
            <p:nvPr/>
          </p:nvSpPr>
          <p:spPr>
            <a:xfrm>
              <a:off x="4886550" y="1293925"/>
              <a:ext cx="61400" cy="20075"/>
            </a:xfrm>
            <a:custGeom>
              <a:rect b="b" l="l" r="r" t="t"/>
              <a:pathLst>
                <a:path extrusionOk="0" h="803" w="2456">
                  <a:moveTo>
                    <a:pt x="954" y="0"/>
                  </a:moveTo>
                  <a:cubicBezTo>
                    <a:pt x="593" y="0"/>
                    <a:pt x="258" y="118"/>
                    <a:pt x="0" y="547"/>
                  </a:cubicBezTo>
                  <a:cubicBezTo>
                    <a:pt x="219" y="738"/>
                    <a:pt x="445" y="803"/>
                    <a:pt x="677" y="803"/>
                  </a:cubicBezTo>
                  <a:cubicBezTo>
                    <a:pt x="1164" y="803"/>
                    <a:pt x="1675" y="519"/>
                    <a:pt x="2190" y="519"/>
                  </a:cubicBezTo>
                  <a:cubicBezTo>
                    <a:pt x="2278" y="519"/>
                    <a:pt x="2367" y="527"/>
                    <a:pt x="2455" y="547"/>
                  </a:cubicBezTo>
                  <a:cubicBezTo>
                    <a:pt x="2361" y="452"/>
                    <a:pt x="2266" y="263"/>
                    <a:pt x="2266" y="169"/>
                  </a:cubicBezTo>
                  <a:cubicBezTo>
                    <a:pt x="1854" y="169"/>
                    <a:pt x="1386" y="0"/>
                    <a:pt x="95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8"/>
            <p:cNvSpPr/>
            <p:nvPr/>
          </p:nvSpPr>
          <p:spPr>
            <a:xfrm>
              <a:off x="2653175" y="3354450"/>
              <a:ext cx="27675" cy="28550"/>
            </a:xfrm>
            <a:custGeom>
              <a:rect b="b" l="l" r="r" t="t"/>
              <a:pathLst>
                <a:path extrusionOk="0" h="1142" w="1107">
                  <a:moveTo>
                    <a:pt x="661" y="0"/>
                  </a:moveTo>
                  <a:cubicBezTo>
                    <a:pt x="472" y="284"/>
                    <a:pt x="189" y="473"/>
                    <a:pt x="95" y="661"/>
                  </a:cubicBezTo>
                  <a:cubicBezTo>
                    <a:pt x="0" y="756"/>
                    <a:pt x="378" y="1039"/>
                    <a:pt x="472" y="1134"/>
                  </a:cubicBezTo>
                  <a:cubicBezTo>
                    <a:pt x="553" y="1134"/>
                    <a:pt x="642" y="1141"/>
                    <a:pt x="725" y="1141"/>
                  </a:cubicBezTo>
                  <a:cubicBezTo>
                    <a:pt x="933" y="1141"/>
                    <a:pt x="1106" y="1093"/>
                    <a:pt x="1039" y="756"/>
                  </a:cubicBezTo>
                  <a:cubicBezTo>
                    <a:pt x="945" y="567"/>
                    <a:pt x="850" y="284"/>
                    <a:pt x="66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8"/>
            <p:cNvSpPr/>
            <p:nvPr/>
          </p:nvSpPr>
          <p:spPr>
            <a:xfrm>
              <a:off x="2754675" y="1472850"/>
              <a:ext cx="33075" cy="32900"/>
            </a:xfrm>
            <a:custGeom>
              <a:rect b="b" l="l" r="r" t="t"/>
              <a:pathLst>
                <a:path extrusionOk="0" h="1316" w="1323">
                  <a:moveTo>
                    <a:pt x="568" y="0"/>
                  </a:moveTo>
                  <a:cubicBezTo>
                    <a:pt x="379" y="472"/>
                    <a:pt x="1" y="850"/>
                    <a:pt x="568" y="1228"/>
                  </a:cubicBezTo>
                  <a:cubicBezTo>
                    <a:pt x="670" y="1289"/>
                    <a:pt x="755" y="1315"/>
                    <a:pt x="826" y="1315"/>
                  </a:cubicBezTo>
                  <a:cubicBezTo>
                    <a:pt x="1085" y="1315"/>
                    <a:pt x="1175" y="978"/>
                    <a:pt x="1323" y="756"/>
                  </a:cubicBezTo>
                  <a:lnTo>
                    <a:pt x="568"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8"/>
            <p:cNvSpPr/>
            <p:nvPr/>
          </p:nvSpPr>
          <p:spPr>
            <a:xfrm>
              <a:off x="5424825" y="2897875"/>
              <a:ext cx="37775" cy="18725"/>
            </a:xfrm>
            <a:custGeom>
              <a:rect b="b" l="l" r="r" t="t"/>
              <a:pathLst>
                <a:path extrusionOk="0" h="749" w="1511">
                  <a:moveTo>
                    <a:pt x="471" y="1"/>
                  </a:moveTo>
                  <a:cubicBezTo>
                    <a:pt x="341" y="1"/>
                    <a:pt x="187" y="39"/>
                    <a:pt x="0" y="132"/>
                  </a:cubicBezTo>
                  <a:cubicBezTo>
                    <a:pt x="386" y="440"/>
                    <a:pt x="708" y="749"/>
                    <a:pt x="1173" y="749"/>
                  </a:cubicBezTo>
                  <a:cubicBezTo>
                    <a:pt x="1278" y="749"/>
                    <a:pt x="1390" y="733"/>
                    <a:pt x="1511" y="699"/>
                  </a:cubicBezTo>
                  <a:cubicBezTo>
                    <a:pt x="1132" y="623"/>
                    <a:pt x="997" y="1"/>
                    <a:pt x="47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8"/>
            <p:cNvSpPr/>
            <p:nvPr/>
          </p:nvSpPr>
          <p:spPr>
            <a:xfrm>
              <a:off x="5443700" y="2842700"/>
              <a:ext cx="28350" cy="21175"/>
            </a:xfrm>
            <a:custGeom>
              <a:rect b="b" l="l" r="r" t="t"/>
              <a:pathLst>
                <a:path extrusionOk="0" h="847" w="1134">
                  <a:moveTo>
                    <a:pt x="398" y="0"/>
                  </a:moveTo>
                  <a:cubicBezTo>
                    <a:pt x="274" y="0"/>
                    <a:pt x="141" y="54"/>
                    <a:pt x="0" y="167"/>
                  </a:cubicBezTo>
                  <a:cubicBezTo>
                    <a:pt x="165" y="578"/>
                    <a:pt x="473" y="846"/>
                    <a:pt x="924" y="846"/>
                  </a:cubicBezTo>
                  <a:cubicBezTo>
                    <a:pt x="990" y="846"/>
                    <a:pt x="1061" y="840"/>
                    <a:pt x="1134" y="828"/>
                  </a:cubicBezTo>
                  <a:cubicBezTo>
                    <a:pt x="935" y="298"/>
                    <a:pt x="690" y="0"/>
                    <a:pt x="39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8"/>
            <p:cNvSpPr/>
            <p:nvPr/>
          </p:nvSpPr>
          <p:spPr>
            <a:xfrm>
              <a:off x="1952000" y="2581025"/>
              <a:ext cx="80775" cy="51025"/>
            </a:xfrm>
            <a:custGeom>
              <a:rect b="b" l="l" r="r" t="t"/>
              <a:pathLst>
                <a:path extrusionOk="0" h="2041" w="3231">
                  <a:moveTo>
                    <a:pt x="3050" y="0"/>
                  </a:moveTo>
                  <a:cubicBezTo>
                    <a:pt x="3020" y="0"/>
                    <a:pt x="2980" y="18"/>
                    <a:pt x="2928" y="57"/>
                  </a:cubicBezTo>
                  <a:cubicBezTo>
                    <a:pt x="1983" y="813"/>
                    <a:pt x="189" y="246"/>
                    <a:pt x="0" y="2041"/>
                  </a:cubicBezTo>
                  <a:cubicBezTo>
                    <a:pt x="959" y="1953"/>
                    <a:pt x="1677" y="981"/>
                    <a:pt x="2673" y="981"/>
                  </a:cubicBezTo>
                  <a:cubicBezTo>
                    <a:pt x="2756" y="981"/>
                    <a:pt x="2841" y="987"/>
                    <a:pt x="2928" y="1002"/>
                  </a:cubicBezTo>
                  <a:lnTo>
                    <a:pt x="2928" y="907"/>
                  </a:lnTo>
                  <a:cubicBezTo>
                    <a:pt x="3009" y="664"/>
                    <a:pt x="3230" y="0"/>
                    <a:pt x="305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8"/>
            <p:cNvSpPr/>
            <p:nvPr/>
          </p:nvSpPr>
          <p:spPr>
            <a:xfrm>
              <a:off x="3819425" y="2908250"/>
              <a:ext cx="28350" cy="30700"/>
            </a:xfrm>
            <a:custGeom>
              <a:rect b="b" l="l" r="r" t="t"/>
              <a:pathLst>
                <a:path extrusionOk="0" h="1228" w="1134">
                  <a:moveTo>
                    <a:pt x="945" y="0"/>
                  </a:moveTo>
                  <a:cubicBezTo>
                    <a:pt x="756" y="95"/>
                    <a:pt x="473" y="189"/>
                    <a:pt x="284" y="378"/>
                  </a:cubicBezTo>
                  <a:cubicBezTo>
                    <a:pt x="1" y="850"/>
                    <a:pt x="662" y="945"/>
                    <a:pt x="756" y="1228"/>
                  </a:cubicBezTo>
                  <a:lnTo>
                    <a:pt x="1134" y="1228"/>
                  </a:lnTo>
                  <a:lnTo>
                    <a:pt x="1134" y="850"/>
                  </a:lnTo>
                  <a:lnTo>
                    <a:pt x="945"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8"/>
            <p:cNvSpPr/>
            <p:nvPr/>
          </p:nvSpPr>
          <p:spPr>
            <a:xfrm>
              <a:off x="4685875" y="825400"/>
              <a:ext cx="30700" cy="19475"/>
            </a:xfrm>
            <a:custGeom>
              <a:rect b="b" l="l" r="r" t="t"/>
              <a:pathLst>
                <a:path extrusionOk="0" h="779" w="1228">
                  <a:moveTo>
                    <a:pt x="444" y="0"/>
                  </a:moveTo>
                  <a:cubicBezTo>
                    <a:pt x="364" y="0"/>
                    <a:pt x="279" y="8"/>
                    <a:pt x="189" y="23"/>
                  </a:cubicBezTo>
                  <a:cubicBezTo>
                    <a:pt x="95" y="118"/>
                    <a:pt x="0" y="306"/>
                    <a:pt x="0" y="306"/>
                  </a:cubicBezTo>
                  <a:cubicBezTo>
                    <a:pt x="283" y="779"/>
                    <a:pt x="756" y="779"/>
                    <a:pt x="1228" y="779"/>
                  </a:cubicBezTo>
                  <a:cubicBezTo>
                    <a:pt x="1148" y="222"/>
                    <a:pt x="868" y="0"/>
                    <a:pt x="44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8"/>
            <p:cNvSpPr/>
            <p:nvPr/>
          </p:nvSpPr>
          <p:spPr>
            <a:xfrm>
              <a:off x="4322300" y="1982375"/>
              <a:ext cx="262075" cy="158625"/>
            </a:xfrm>
            <a:custGeom>
              <a:rect b="b" l="l" r="r" t="t"/>
              <a:pathLst>
                <a:path extrusionOk="0" h="6345" w="10483">
                  <a:moveTo>
                    <a:pt x="9160" y="4455"/>
                  </a:moveTo>
                  <a:cubicBezTo>
                    <a:pt x="9161" y="4456"/>
                    <a:pt x="9162" y="4457"/>
                    <a:pt x="9163" y="4457"/>
                  </a:cubicBezTo>
                  <a:lnTo>
                    <a:pt x="9163" y="4457"/>
                  </a:lnTo>
                  <a:cubicBezTo>
                    <a:pt x="9194" y="4456"/>
                    <a:pt x="9225" y="4455"/>
                    <a:pt x="9255" y="4455"/>
                  </a:cubicBezTo>
                  <a:close/>
                  <a:moveTo>
                    <a:pt x="4242" y="0"/>
                  </a:moveTo>
                  <a:cubicBezTo>
                    <a:pt x="2664" y="0"/>
                    <a:pt x="1359" y="1162"/>
                    <a:pt x="0" y="2378"/>
                  </a:cubicBezTo>
                  <a:cubicBezTo>
                    <a:pt x="3117" y="2567"/>
                    <a:pt x="5100" y="4644"/>
                    <a:pt x="7366" y="6344"/>
                  </a:cubicBezTo>
                  <a:cubicBezTo>
                    <a:pt x="7461" y="6061"/>
                    <a:pt x="7744" y="5966"/>
                    <a:pt x="8122" y="5966"/>
                  </a:cubicBezTo>
                  <a:cubicBezTo>
                    <a:pt x="8304" y="5510"/>
                    <a:pt x="8497" y="5357"/>
                    <a:pt x="8693" y="5357"/>
                  </a:cubicBezTo>
                  <a:cubicBezTo>
                    <a:pt x="9086" y="5357"/>
                    <a:pt x="9493" y="5971"/>
                    <a:pt x="9863" y="5971"/>
                  </a:cubicBezTo>
                  <a:cubicBezTo>
                    <a:pt x="9881" y="5971"/>
                    <a:pt x="9898" y="5969"/>
                    <a:pt x="9916" y="5966"/>
                  </a:cubicBezTo>
                  <a:cubicBezTo>
                    <a:pt x="10482" y="5495"/>
                    <a:pt x="10482" y="5400"/>
                    <a:pt x="9163" y="4457"/>
                  </a:cubicBezTo>
                  <a:lnTo>
                    <a:pt x="9163" y="4457"/>
                  </a:lnTo>
                  <a:cubicBezTo>
                    <a:pt x="9040" y="4462"/>
                    <a:pt x="8906" y="4473"/>
                    <a:pt x="8782" y="4473"/>
                  </a:cubicBezTo>
                  <a:cubicBezTo>
                    <a:pt x="8434" y="4473"/>
                    <a:pt x="8172" y="4383"/>
                    <a:pt x="8499" y="3794"/>
                  </a:cubicBezTo>
                  <a:cubicBezTo>
                    <a:pt x="8019" y="2773"/>
                    <a:pt x="7424" y="2287"/>
                    <a:pt x="6592" y="2287"/>
                  </a:cubicBezTo>
                  <a:cubicBezTo>
                    <a:pt x="6117" y="2287"/>
                    <a:pt x="5564" y="2446"/>
                    <a:pt x="4911" y="2756"/>
                  </a:cubicBezTo>
                  <a:cubicBezTo>
                    <a:pt x="4816" y="2803"/>
                    <a:pt x="4722" y="2826"/>
                    <a:pt x="4639" y="2826"/>
                  </a:cubicBezTo>
                  <a:cubicBezTo>
                    <a:pt x="4557" y="2826"/>
                    <a:pt x="4486" y="2803"/>
                    <a:pt x="4439" y="2756"/>
                  </a:cubicBezTo>
                  <a:cubicBezTo>
                    <a:pt x="4061" y="2472"/>
                    <a:pt x="4155" y="2189"/>
                    <a:pt x="4533" y="2095"/>
                  </a:cubicBezTo>
                  <a:cubicBezTo>
                    <a:pt x="5289" y="1717"/>
                    <a:pt x="5572" y="1056"/>
                    <a:pt x="5855" y="395"/>
                  </a:cubicBezTo>
                  <a:cubicBezTo>
                    <a:pt x="5282" y="120"/>
                    <a:pt x="4748" y="0"/>
                    <a:pt x="424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8"/>
            <p:cNvSpPr/>
            <p:nvPr/>
          </p:nvSpPr>
          <p:spPr>
            <a:xfrm>
              <a:off x="2077125" y="2915225"/>
              <a:ext cx="42525" cy="23725"/>
            </a:xfrm>
            <a:custGeom>
              <a:rect b="b" l="l" r="r" t="t"/>
              <a:pathLst>
                <a:path extrusionOk="0" h="949" w="1701">
                  <a:moveTo>
                    <a:pt x="1251" y="1"/>
                  </a:moveTo>
                  <a:cubicBezTo>
                    <a:pt x="980" y="1"/>
                    <a:pt x="677" y="272"/>
                    <a:pt x="567" y="382"/>
                  </a:cubicBezTo>
                  <a:cubicBezTo>
                    <a:pt x="0" y="855"/>
                    <a:pt x="661" y="855"/>
                    <a:pt x="945" y="949"/>
                  </a:cubicBezTo>
                  <a:cubicBezTo>
                    <a:pt x="1228" y="949"/>
                    <a:pt x="1511" y="855"/>
                    <a:pt x="1700" y="571"/>
                  </a:cubicBezTo>
                  <a:cubicBezTo>
                    <a:pt x="1621" y="139"/>
                    <a:pt x="1445" y="1"/>
                    <a:pt x="125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8"/>
            <p:cNvSpPr/>
            <p:nvPr/>
          </p:nvSpPr>
          <p:spPr>
            <a:xfrm>
              <a:off x="4678775" y="3186825"/>
              <a:ext cx="297500" cy="302225"/>
            </a:xfrm>
            <a:custGeom>
              <a:rect b="b" l="l" r="r" t="t"/>
              <a:pathLst>
                <a:path extrusionOk="0" h="12089" w="11900">
                  <a:moveTo>
                    <a:pt x="4534" y="3778"/>
                  </a:moveTo>
                  <a:lnTo>
                    <a:pt x="4534" y="5761"/>
                  </a:lnTo>
                  <a:cubicBezTo>
                    <a:pt x="3684" y="5100"/>
                    <a:pt x="4345" y="4439"/>
                    <a:pt x="4534" y="3778"/>
                  </a:cubicBezTo>
                  <a:close/>
                  <a:moveTo>
                    <a:pt x="5572" y="4061"/>
                  </a:moveTo>
                  <a:lnTo>
                    <a:pt x="5572" y="4061"/>
                  </a:lnTo>
                  <a:cubicBezTo>
                    <a:pt x="5761" y="4817"/>
                    <a:pt x="5856" y="5383"/>
                    <a:pt x="5478" y="6139"/>
                  </a:cubicBezTo>
                  <a:cubicBezTo>
                    <a:pt x="5289" y="5383"/>
                    <a:pt x="5289" y="4817"/>
                    <a:pt x="5572" y="4061"/>
                  </a:cubicBezTo>
                  <a:close/>
                  <a:moveTo>
                    <a:pt x="6989" y="7178"/>
                  </a:moveTo>
                  <a:cubicBezTo>
                    <a:pt x="7556" y="7272"/>
                    <a:pt x="7556" y="7744"/>
                    <a:pt x="7556" y="8122"/>
                  </a:cubicBezTo>
                  <a:cubicBezTo>
                    <a:pt x="7556" y="8375"/>
                    <a:pt x="7556" y="8703"/>
                    <a:pt x="7286" y="8703"/>
                  </a:cubicBezTo>
                  <a:cubicBezTo>
                    <a:pt x="7254" y="8703"/>
                    <a:pt x="7218" y="8699"/>
                    <a:pt x="7178" y="8689"/>
                  </a:cubicBezTo>
                  <a:cubicBezTo>
                    <a:pt x="6706" y="8594"/>
                    <a:pt x="6422" y="8311"/>
                    <a:pt x="6328" y="7839"/>
                  </a:cubicBezTo>
                  <a:cubicBezTo>
                    <a:pt x="6233" y="7366"/>
                    <a:pt x="6611" y="7178"/>
                    <a:pt x="6989" y="7178"/>
                  </a:cubicBezTo>
                  <a:close/>
                  <a:moveTo>
                    <a:pt x="8689" y="7178"/>
                  </a:moveTo>
                  <a:lnTo>
                    <a:pt x="8689" y="7178"/>
                  </a:lnTo>
                  <a:cubicBezTo>
                    <a:pt x="9633" y="7555"/>
                    <a:pt x="10672" y="8028"/>
                    <a:pt x="10105" y="9350"/>
                  </a:cubicBezTo>
                  <a:cubicBezTo>
                    <a:pt x="9979" y="9601"/>
                    <a:pt x="9811" y="9685"/>
                    <a:pt x="9574" y="9685"/>
                  </a:cubicBezTo>
                  <a:cubicBezTo>
                    <a:pt x="9455" y="9685"/>
                    <a:pt x="9318" y="9664"/>
                    <a:pt x="9161" y="9633"/>
                  </a:cubicBezTo>
                  <a:cubicBezTo>
                    <a:pt x="7650" y="9066"/>
                    <a:pt x="8878" y="8028"/>
                    <a:pt x="8689" y="7178"/>
                  </a:cubicBezTo>
                  <a:close/>
                  <a:moveTo>
                    <a:pt x="1" y="1"/>
                  </a:moveTo>
                  <a:lnTo>
                    <a:pt x="1" y="1"/>
                  </a:lnTo>
                  <a:cubicBezTo>
                    <a:pt x="1323" y="6422"/>
                    <a:pt x="4911" y="10577"/>
                    <a:pt x="11711" y="12088"/>
                  </a:cubicBezTo>
                  <a:cubicBezTo>
                    <a:pt x="11900" y="4061"/>
                    <a:pt x="6611" y="1323"/>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8"/>
            <p:cNvSpPr/>
            <p:nvPr/>
          </p:nvSpPr>
          <p:spPr>
            <a:xfrm>
              <a:off x="5538125" y="1860025"/>
              <a:ext cx="18925" cy="17025"/>
            </a:xfrm>
            <a:custGeom>
              <a:rect b="b" l="l" r="r" t="t"/>
              <a:pathLst>
                <a:path extrusionOk="0" h="681" w="757">
                  <a:moveTo>
                    <a:pt x="379" y="0"/>
                  </a:moveTo>
                  <a:cubicBezTo>
                    <a:pt x="190" y="0"/>
                    <a:pt x="1" y="189"/>
                    <a:pt x="1" y="284"/>
                  </a:cubicBezTo>
                  <a:cubicBezTo>
                    <a:pt x="1" y="447"/>
                    <a:pt x="1" y="680"/>
                    <a:pt x="244" y="680"/>
                  </a:cubicBezTo>
                  <a:cubicBezTo>
                    <a:pt x="282" y="680"/>
                    <a:pt x="327" y="674"/>
                    <a:pt x="379" y="661"/>
                  </a:cubicBezTo>
                  <a:cubicBezTo>
                    <a:pt x="473" y="661"/>
                    <a:pt x="567" y="473"/>
                    <a:pt x="662" y="378"/>
                  </a:cubicBezTo>
                  <a:cubicBezTo>
                    <a:pt x="756" y="0"/>
                    <a:pt x="473" y="0"/>
                    <a:pt x="37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8"/>
            <p:cNvSpPr/>
            <p:nvPr/>
          </p:nvSpPr>
          <p:spPr>
            <a:xfrm>
              <a:off x="4579625" y="2039450"/>
              <a:ext cx="42525" cy="40475"/>
            </a:xfrm>
            <a:custGeom>
              <a:rect b="b" l="l" r="r" t="t"/>
              <a:pathLst>
                <a:path extrusionOk="0" h="1619" w="1701">
                  <a:moveTo>
                    <a:pt x="1" y="0"/>
                  </a:moveTo>
                  <a:cubicBezTo>
                    <a:pt x="95" y="284"/>
                    <a:pt x="1" y="662"/>
                    <a:pt x="189" y="850"/>
                  </a:cubicBezTo>
                  <a:cubicBezTo>
                    <a:pt x="362" y="1195"/>
                    <a:pt x="534" y="1618"/>
                    <a:pt x="993" y="1618"/>
                  </a:cubicBezTo>
                  <a:cubicBezTo>
                    <a:pt x="1037" y="1618"/>
                    <a:pt x="1084" y="1614"/>
                    <a:pt x="1134" y="1606"/>
                  </a:cubicBezTo>
                  <a:cubicBezTo>
                    <a:pt x="1417" y="1511"/>
                    <a:pt x="1700" y="1417"/>
                    <a:pt x="1606" y="1039"/>
                  </a:cubicBezTo>
                  <a:cubicBezTo>
                    <a:pt x="1512" y="567"/>
                    <a:pt x="1417" y="0"/>
                    <a:pt x="75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8"/>
            <p:cNvSpPr/>
            <p:nvPr/>
          </p:nvSpPr>
          <p:spPr>
            <a:xfrm>
              <a:off x="4522975" y="2116300"/>
              <a:ext cx="47225" cy="34725"/>
            </a:xfrm>
            <a:custGeom>
              <a:rect b="b" l="l" r="r" t="t"/>
              <a:pathLst>
                <a:path extrusionOk="0" h="1389" w="1889">
                  <a:moveTo>
                    <a:pt x="636" y="0"/>
                  </a:moveTo>
                  <a:cubicBezTo>
                    <a:pt x="426" y="0"/>
                    <a:pt x="213" y="153"/>
                    <a:pt x="0" y="609"/>
                  </a:cubicBezTo>
                  <a:cubicBezTo>
                    <a:pt x="331" y="1129"/>
                    <a:pt x="661" y="1389"/>
                    <a:pt x="980" y="1389"/>
                  </a:cubicBezTo>
                  <a:cubicBezTo>
                    <a:pt x="1299" y="1389"/>
                    <a:pt x="1606" y="1129"/>
                    <a:pt x="1889" y="609"/>
                  </a:cubicBezTo>
                  <a:lnTo>
                    <a:pt x="1889" y="609"/>
                  </a:lnTo>
                  <a:cubicBezTo>
                    <a:pt x="1871" y="612"/>
                    <a:pt x="1854" y="614"/>
                    <a:pt x="1836" y="614"/>
                  </a:cubicBezTo>
                  <a:cubicBezTo>
                    <a:pt x="1466" y="614"/>
                    <a:pt x="1058" y="0"/>
                    <a:pt x="63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8"/>
            <p:cNvSpPr/>
            <p:nvPr/>
          </p:nvSpPr>
          <p:spPr>
            <a:xfrm>
              <a:off x="4596150" y="2159850"/>
              <a:ext cx="61400" cy="30725"/>
            </a:xfrm>
            <a:custGeom>
              <a:rect b="b" l="l" r="r" t="t"/>
              <a:pathLst>
                <a:path extrusionOk="0" h="1229" w="2456">
                  <a:moveTo>
                    <a:pt x="2456" y="1"/>
                  </a:moveTo>
                  <a:lnTo>
                    <a:pt x="2456" y="1"/>
                  </a:lnTo>
                  <a:cubicBezTo>
                    <a:pt x="1795" y="567"/>
                    <a:pt x="756" y="567"/>
                    <a:pt x="1" y="1228"/>
                  </a:cubicBezTo>
                  <a:cubicBezTo>
                    <a:pt x="945" y="1039"/>
                    <a:pt x="1984" y="1039"/>
                    <a:pt x="245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8"/>
            <p:cNvSpPr/>
            <p:nvPr/>
          </p:nvSpPr>
          <p:spPr>
            <a:xfrm>
              <a:off x="4570175" y="1995975"/>
              <a:ext cx="28375" cy="43500"/>
            </a:xfrm>
            <a:custGeom>
              <a:rect b="b" l="l" r="r" t="t"/>
              <a:pathLst>
                <a:path extrusionOk="0" h="1740" w="1135">
                  <a:moveTo>
                    <a:pt x="562" y="1"/>
                  </a:moveTo>
                  <a:cubicBezTo>
                    <a:pt x="497" y="1"/>
                    <a:pt x="434" y="12"/>
                    <a:pt x="379" y="40"/>
                  </a:cubicBezTo>
                  <a:cubicBezTo>
                    <a:pt x="1" y="134"/>
                    <a:pt x="95" y="417"/>
                    <a:pt x="1" y="795"/>
                  </a:cubicBezTo>
                  <a:cubicBezTo>
                    <a:pt x="1" y="1173"/>
                    <a:pt x="1" y="1456"/>
                    <a:pt x="379" y="1739"/>
                  </a:cubicBezTo>
                  <a:cubicBezTo>
                    <a:pt x="473" y="1456"/>
                    <a:pt x="567" y="1173"/>
                    <a:pt x="756" y="890"/>
                  </a:cubicBezTo>
                  <a:cubicBezTo>
                    <a:pt x="851" y="606"/>
                    <a:pt x="1134" y="417"/>
                    <a:pt x="945" y="134"/>
                  </a:cubicBezTo>
                  <a:cubicBezTo>
                    <a:pt x="878" y="67"/>
                    <a:pt x="717" y="1"/>
                    <a:pt x="56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8"/>
            <p:cNvSpPr/>
            <p:nvPr/>
          </p:nvSpPr>
          <p:spPr>
            <a:xfrm>
              <a:off x="4589075" y="2129150"/>
              <a:ext cx="47225" cy="30725"/>
            </a:xfrm>
            <a:custGeom>
              <a:rect b="b" l="l" r="r" t="t"/>
              <a:pathLst>
                <a:path extrusionOk="0" h="1229" w="1889">
                  <a:moveTo>
                    <a:pt x="1889" y="1"/>
                  </a:moveTo>
                  <a:lnTo>
                    <a:pt x="1889" y="1"/>
                  </a:lnTo>
                  <a:cubicBezTo>
                    <a:pt x="945" y="379"/>
                    <a:pt x="284" y="568"/>
                    <a:pt x="0" y="1229"/>
                  </a:cubicBezTo>
                  <a:cubicBezTo>
                    <a:pt x="661" y="1134"/>
                    <a:pt x="1228" y="945"/>
                    <a:pt x="188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8"/>
            <p:cNvSpPr/>
            <p:nvPr/>
          </p:nvSpPr>
          <p:spPr>
            <a:xfrm>
              <a:off x="3670700" y="4608075"/>
              <a:ext cx="35425" cy="28350"/>
            </a:xfrm>
            <a:custGeom>
              <a:rect b="b" l="l" r="r" t="t"/>
              <a:pathLst>
                <a:path extrusionOk="0" h="1134" w="1417">
                  <a:moveTo>
                    <a:pt x="1417" y="0"/>
                  </a:moveTo>
                  <a:cubicBezTo>
                    <a:pt x="850" y="0"/>
                    <a:pt x="284" y="95"/>
                    <a:pt x="0" y="756"/>
                  </a:cubicBezTo>
                  <a:cubicBezTo>
                    <a:pt x="378" y="850"/>
                    <a:pt x="756" y="1039"/>
                    <a:pt x="1039" y="1133"/>
                  </a:cubicBezTo>
                  <a:lnTo>
                    <a:pt x="1417"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8"/>
            <p:cNvSpPr/>
            <p:nvPr/>
          </p:nvSpPr>
          <p:spPr>
            <a:xfrm>
              <a:off x="4482825" y="769225"/>
              <a:ext cx="33075" cy="17075"/>
            </a:xfrm>
            <a:custGeom>
              <a:rect b="b" l="l" r="r" t="t"/>
              <a:pathLst>
                <a:path extrusionOk="0" h="683" w="1323">
                  <a:moveTo>
                    <a:pt x="682" y="1"/>
                  </a:moveTo>
                  <a:cubicBezTo>
                    <a:pt x="437" y="1"/>
                    <a:pt x="205" y="169"/>
                    <a:pt x="1" y="476"/>
                  </a:cubicBezTo>
                  <a:cubicBezTo>
                    <a:pt x="153" y="628"/>
                    <a:pt x="296" y="682"/>
                    <a:pt x="435" y="682"/>
                  </a:cubicBezTo>
                  <a:cubicBezTo>
                    <a:pt x="727" y="682"/>
                    <a:pt x="1003" y="445"/>
                    <a:pt x="1323" y="381"/>
                  </a:cubicBezTo>
                  <a:cubicBezTo>
                    <a:pt x="1106" y="122"/>
                    <a:pt x="890" y="1"/>
                    <a:pt x="68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8"/>
            <p:cNvSpPr/>
            <p:nvPr/>
          </p:nvSpPr>
          <p:spPr>
            <a:xfrm>
              <a:off x="4867650" y="3366250"/>
              <a:ext cx="77925" cy="62725"/>
            </a:xfrm>
            <a:custGeom>
              <a:rect b="b" l="l" r="r" t="t"/>
              <a:pathLst>
                <a:path extrusionOk="0" h="2509" w="3117">
                  <a:moveTo>
                    <a:pt x="1134" y="1"/>
                  </a:moveTo>
                  <a:cubicBezTo>
                    <a:pt x="1323" y="851"/>
                    <a:pt x="1" y="1889"/>
                    <a:pt x="1606" y="2456"/>
                  </a:cubicBezTo>
                  <a:cubicBezTo>
                    <a:pt x="1732" y="2487"/>
                    <a:pt x="1858" y="2508"/>
                    <a:pt x="1977" y="2508"/>
                  </a:cubicBezTo>
                  <a:cubicBezTo>
                    <a:pt x="2215" y="2508"/>
                    <a:pt x="2424" y="2424"/>
                    <a:pt x="2550" y="2173"/>
                  </a:cubicBezTo>
                  <a:cubicBezTo>
                    <a:pt x="3117" y="851"/>
                    <a:pt x="2078" y="378"/>
                    <a:pt x="113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8"/>
            <p:cNvSpPr/>
            <p:nvPr/>
          </p:nvSpPr>
          <p:spPr>
            <a:xfrm>
              <a:off x="4834600" y="3366250"/>
              <a:ext cx="33075" cy="38175"/>
            </a:xfrm>
            <a:custGeom>
              <a:rect b="b" l="l" r="r" t="t"/>
              <a:pathLst>
                <a:path extrusionOk="0" h="1527" w="1323">
                  <a:moveTo>
                    <a:pt x="756" y="1"/>
                  </a:moveTo>
                  <a:cubicBezTo>
                    <a:pt x="378" y="1"/>
                    <a:pt x="0" y="189"/>
                    <a:pt x="95" y="662"/>
                  </a:cubicBezTo>
                  <a:cubicBezTo>
                    <a:pt x="189" y="1134"/>
                    <a:pt x="473" y="1417"/>
                    <a:pt x="850" y="1512"/>
                  </a:cubicBezTo>
                  <a:cubicBezTo>
                    <a:pt x="901" y="1522"/>
                    <a:pt x="946" y="1526"/>
                    <a:pt x="986" y="1526"/>
                  </a:cubicBezTo>
                  <a:cubicBezTo>
                    <a:pt x="1323" y="1526"/>
                    <a:pt x="1323" y="1198"/>
                    <a:pt x="1323" y="945"/>
                  </a:cubicBezTo>
                  <a:cubicBezTo>
                    <a:pt x="1323" y="567"/>
                    <a:pt x="1323" y="1"/>
                    <a:pt x="75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extLst>
    <p:ext uri="{DCECCB84-F9BA-43D5-87BE-67443E8EF086}">
      <p15:sldGuideLst>
        <p15:guide id="1" pos="2880">
          <p15:clr>
            <a:srgbClr val="FA7B17"/>
          </p15:clr>
        </p15:guide>
        <p15:guide id="2" orient="horz" pos="1620">
          <p15:clr>
            <a:srgbClr val="FA7B17"/>
          </p15:clr>
        </p15:guide>
      </p15:sldGuideLst>
    </p:ext>
  </p:extLst>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blipFill>
          <a:blip r:embed="rId2">
            <a:alphaModFix/>
          </a:blip>
          <a:stretch>
            <a:fillRect/>
          </a:stretch>
        </a:blipFill>
      </p:bgPr>
    </p:bg>
    <p:spTree>
      <p:nvGrpSpPr>
        <p:cNvPr id="550" name="Shape 550"/>
        <p:cNvGrpSpPr/>
        <p:nvPr/>
      </p:nvGrpSpPr>
      <p:grpSpPr>
        <a:xfrm>
          <a:off x="0" y="0"/>
          <a:ext cx="0" cy="0"/>
          <a:chOff x="0" y="0"/>
          <a:chExt cx="0" cy="0"/>
        </a:xfrm>
      </p:grpSpPr>
      <p:sp>
        <p:nvSpPr>
          <p:cNvPr id="551" name="Google Shape;551;p9"/>
          <p:cNvSpPr txBox="1"/>
          <p:nvPr>
            <p:ph type="title"/>
          </p:nvPr>
        </p:nvSpPr>
        <p:spPr>
          <a:xfrm>
            <a:off x="360000" y="360000"/>
            <a:ext cx="8386800" cy="6576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552" name="Google Shape;552;p9"/>
          <p:cNvSpPr txBox="1"/>
          <p:nvPr>
            <p:ph idx="1" type="body"/>
          </p:nvPr>
        </p:nvSpPr>
        <p:spPr>
          <a:xfrm>
            <a:off x="360000" y="1152475"/>
            <a:ext cx="3951600" cy="36309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SzPts val="1400"/>
              <a:buChar char="●"/>
              <a:defRPr sz="1400"/>
            </a:lvl1pPr>
            <a:lvl2pPr indent="-304800" lvl="1" marL="914400">
              <a:spcBef>
                <a:spcPts val="0"/>
              </a:spcBef>
              <a:spcAft>
                <a:spcPts val="0"/>
              </a:spcAft>
              <a:buSzPts val="1200"/>
              <a:buChar char="○"/>
              <a:defRPr sz="1200"/>
            </a:lvl2pPr>
            <a:lvl3pPr indent="-304800" lvl="2" marL="1371600">
              <a:spcBef>
                <a:spcPts val="0"/>
              </a:spcBef>
              <a:spcAft>
                <a:spcPts val="0"/>
              </a:spcAft>
              <a:buSzPts val="1200"/>
              <a:buChar char="■"/>
              <a:defRPr sz="1200"/>
            </a:lvl3pPr>
            <a:lvl4pPr indent="-304800" lvl="3" marL="1828800">
              <a:spcBef>
                <a:spcPts val="0"/>
              </a:spcBef>
              <a:spcAft>
                <a:spcPts val="0"/>
              </a:spcAft>
              <a:buSzPts val="1200"/>
              <a:buChar char="●"/>
              <a:defRPr sz="1200"/>
            </a:lvl4pPr>
            <a:lvl5pPr indent="-304800" lvl="4" marL="2286000">
              <a:spcBef>
                <a:spcPts val="0"/>
              </a:spcBef>
              <a:spcAft>
                <a:spcPts val="0"/>
              </a:spcAft>
              <a:buSzPts val="1200"/>
              <a:buChar char="○"/>
              <a:defRPr sz="1200"/>
            </a:lvl5pPr>
            <a:lvl6pPr indent="-304800" lvl="5" marL="2743200">
              <a:spcBef>
                <a:spcPts val="0"/>
              </a:spcBef>
              <a:spcAft>
                <a:spcPts val="0"/>
              </a:spcAft>
              <a:buSzPts val="1200"/>
              <a:buChar char="■"/>
              <a:defRPr sz="1200"/>
            </a:lvl6pPr>
            <a:lvl7pPr indent="-304800" lvl="6" marL="3200400">
              <a:spcBef>
                <a:spcPts val="0"/>
              </a:spcBef>
              <a:spcAft>
                <a:spcPts val="0"/>
              </a:spcAft>
              <a:buSzPts val="1200"/>
              <a:buChar char="●"/>
              <a:defRPr sz="1200"/>
            </a:lvl7pPr>
            <a:lvl8pPr indent="-304800" lvl="7" marL="3657600">
              <a:spcBef>
                <a:spcPts val="0"/>
              </a:spcBef>
              <a:spcAft>
                <a:spcPts val="0"/>
              </a:spcAft>
              <a:buSzPts val="1200"/>
              <a:buChar char="○"/>
              <a:defRPr sz="1200"/>
            </a:lvl8pPr>
            <a:lvl9pPr indent="-304800" lvl="8" marL="4114800">
              <a:spcBef>
                <a:spcPts val="0"/>
              </a:spcBef>
              <a:spcAft>
                <a:spcPts val="0"/>
              </a:spcAft>
              <a:buSzPts val="1200"/>
              <a:buChar char="■"/>
              <a:defRPr sz="1200"/>
            </a:lvl9pPr>
          </a:lstStyle>
          <a:p/>
        </p:txBody>
      </p:sp>
      <p:sp>
        <p:nvSpPr>
          <p:cNvPr id="553" name="Google Shape;553;p9"/>
          <p:cNvSpPr txBox="1"/>
          <p:nvPr>
            <p:ph idx="2" type="body"/>
          </p:nvPr>
        </p:nvSpPr>
        <p:spPr>
          <a:xfrm>
            <a:off x="4795200" y="1152475"/>
            <a:ext cx="3951600" cy="36309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SzPts val="1400"/>
              <a:buChar char="●"/>
              <a:defRPr sz="1400"/>
            </a:lvl1pPr>
            <a:lvl2pPr indent="-304800" lvl="1" marL="914400">
              <a:spcBef>
                <a:spcPts val="0"/>
              </a:spcBef>
              <a:spcAft>
                <a:spcPts val="0"/>
              </a:spcAft>
              <a:buSzPts val="1200"/>
              <a:buChar char="○"/>
              <a:defRPr sz="1200"/>
            </a:lvl2pPr>
            <a:lvl3pPr indent="-304800" lvl="2" marL="1371600">
              <a:spcBef>
                <a:spcPts val="0"/>
              </a:spcBef>
              <a:spcAft>
                <a:spcPts val="0"/>
              </a:spcAft>
              <a:buSzPts val="1200"/>
              <a:buChar char="■"/>
              <a:defRPr sz="1200"/>
            </a:lvl3pPr>
            <a:lvl4pPr indent="-304800" lvl="3" marL="1828800">
              <a:spcBef>
                <a:spcPts val="0"/>
              </a:spcBef>
              <a:spcAft>
                <a:spcPts val="0"/>
              </a:spcAft>
              <a:buSzPts val="1200"/>
              <a:buChar char="●"/>
              <a:defRPr sz="1200"/>
            </a:lvl4pPr>
            <a:lvl5pPr indent="-304800" lvl="4" marL="2286000">
              <a:spcBef>
                <a:spcPts val="0"/>
              </a:spcBef>
              <a:spcAft>
                <a:spcPts val="0"/>
              </a:spcAft>
              <a:buSzPts val="1200"/>
              <a:buChar char="○"/>
              <a:defRPr sz="1200"/>
            </a:lvl5pPr>
            <a:lvl6pPr indent="-304800" lvl="5" marL="2743200">
              <a:spcBef>
                <a:spcPts val="0"/>
              </a:spcBef>
              <a:spcAft>
                <a:spcPts val="0"/>
              </a:spcAft>
              <a:buSzPts val="1200"/>
              <a:buChar char="■"/>
              <a:defRPr sz="1200"/>
            </a:lvl6pPr>
            <a:lvl7pPr indent="-304800" lvl="6" marL="3200400">
              <a:spcBef>
                <a:spcPts val="0"/>
              </a:spcBef>
              <a:spcAft>
                <a:spcPts val="0"/>
              </a:spcAft>
              <a:buSzPts val="1200"/>
              <a:buChar char="●"/>
              <a:defRPr sz="1200"/>
            </a:lvl7pPr>
            <a:lvl8pPr indent="-304800" lvl="7" marL="3657600">
              <a:spcBef>
                <a:spcPts val="0"/>
              </a:spcBef>
              <a:spcAft>
                <a:spcPts val="0"/>
              </a:spcAft>
              <a:buSzPts val="1200"/>
              <a:buChar char="○"/>
              <a:defRPr sz="1200"/>
            </a:lvl8pPr>
            <a:lvl9pPr indent="-304800" lvl="8" marL="4114800">
              <a:spcBef>
                <a:spcPts val="0"/>
              </a:spcBef>
              <a:spcAft>
                <a:spcPts val="0"/>
              </a:spcAft>
              <a:buSzPts val="1200"/>
              <a:buChar char="■"/>
              <a:defRPr sz="1200"/>
            </a:lvl9pPr>
          </a:lstStyle>
          <a:p/>
        </p:txBody>
      </p:sp>
      <p:sp>
        <p:nvSpPr>
          <p:cNvPr id="554" name="Google Shape;554;p9"/>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s"/>
              <a:t>‹#›</a:t>
            </a:fld>
            <a:endParaRPr/>
          </a:p>
        </p:txBody>
      </p:sp>
      <p:grpSp>
        <p:nvGrpSpPr>
          <p:cNvPr id="555" name="Google Shape;555;p9"/>
          <p:cNvGrpSpPr/>
          <p:nvPr/>
        </p:nvGrpSpPr>
        <p:grpSpPr>
          <a:xfrm>
            <a:off x="4549810" y="2981991"/>
            <a:ext cx="44381" cy="1262400"/>
            <a:chOff x="3085116" y="1923791"/>
            <a:chExt cx="44381" cy="1262400"/>
          </a:xfrm>
        </p:grpSpPr>
        <p:cxnSp>
          <p:nvCxnSpPr>
            <p:cNvPr id="556" name="Google Shape;556;p9"/>
            <p:cNvCxnSpPr/>
            <p:nvPr/>
          </p:nvCxnSpPr>
          <p:spPr>
            <a:xfrm rot="5400000">
              <a:off x="2453916" y="2554991"/>
              <a:ext cx="1262400" cy="0"/>
            </a:xfrm>
            <a:prstGeom prst="straightConnector1">
              <a:avLst/>
            </a:prstGeom>
            <a:noFill/>
            <a:ln cap="flat" cmpd="sng" w="9525">
              <a:solidFill>
                <a:srgbClr val="EBB298"/>
              </a:solidFill>
              <a:prstDash val="solid"/>
              <a:round/>
              <a:headEnd len="med" w="med" type="none"/>
              <a:tailEnd len="med" w="med" type="none"/>
            </a:ln>
          </p:spPr>
        </p:cxnSp>
        <p:cxnSp>
          <p:nvCxnSpPr>
            <p:cNvPr id="557" name="Google Shape;557;p9"/>
            <p:cNvCxnSpPr/>
            <p:nvPr/>
          </p:nvCxnSpPr>
          <p:spPr>
            <a:xfrm rot="5400000">
              <a:off x="2748797" y="2554989"/>
              <a:ext cx="761400" cy="0"/>
            </a:xfrm>
            <a:prstGeom prst="straightConnector1">
              <a:avLst/>
            </a:prstGeom>
            <a:noFill/>
            <a:ln cap="flat" cmpd="sng" w="9525">
              <a:solidFill>
                <a:srgbClr val="EBB298"/>
              </a:solidFill>
              <a:prstDash val="solid"/>
              <a:round/>
              <a:headEnd len="med" w="med" type="none"/>
              <a:tailEnd len="med" w="med" type="none"/>
            </a:ln>
          </p:spPr>
        </p:cxnSp>
      </p:grpSp>
      <p:grpSp>
        <p:nvGrpSpPr>
          <p:cNvPr id="558" name="Google Shape;558;p9"/>
          <p:cNvGrpSpPr/>
          <p:nvPr/>
        </p:nvGrpSpPr>
        <p:grpSpPr>
          <a:xfrm flipH="1">
            <a:off x="4549810" y="1762791"/>
            <a:ext cx="44381" cy="1262400"/>
            <a:chOff x="3085116" y="1923791"/>
            <a:chExt cx="44381" cy="1262400"/>
          </a:xfrm>
        </p:grpSpPr>
        <p:cxnSp>
          <p:nvCxnSpPr>
            <p:cNvPr id="559" name="Google Shape;559;p9"/>
            <p:cNvCxnSpPr/>
            <p:nvPr/>
          </p:nvCxnSpPr>
          <p:spPr>
            <a:xfrm rot="5400000">
              <a:off x="2453916" y="2554991"/>
              <a:ext cx="1262400" cy="0"/>
            </a:xfrm>
            <a:prstGeom prst="straightConnector1">
              <a:avLst/>
            </a:prstGeom>
            <a:noFill/>
            <a:ln cap="flat" cmpd="sng" w="9525">
              <a:solidFill>
                <a:srgbClr val="EBB298"/>
              </a:solidFill>
              <a:prstDash val="solid"/>
              <a:round/>
              <a:headEnd len="med" w="med" type="none"/>
              <a:tailEnd len="med" w="med" type="none"/>
            </a:ln>
          </p:spPr>
        </p:cxnSp>
        <p:cxnSp>
          <p:nvCxnSpPr>
            <p:cNvPr id="560" name="Google Shape;560;p9"/>
            <p:cNvCxnSpPr/>
            <p:nvPr/>
          </p:nvCxnSpPr>
          <p:spPr>
            <a:xfrm rot="5400000">
              <a:off x="2748797" y="2554989"/>
              <a:ext cx="761400" cy="0"/>
            </a:xfrm>
            <a:prstGeom prst="straightConnector1">
              <a:avLst/>
            </a:prstGeom>
            <a:noFill/>
            <a:ln cap="flat" cmpd="sng" w="9525">
              <a:solidFill>
                <a:srgbClr val="EBB298"/>
              </a:solidFill>
              <a:prstDash val="solid"/>
              <a:round/>
              <a:headEnd len="med" w="med" type="none"/>
              <a:tailEnd len="med" w="med" type="none"/>
            </a:ln>
          </p:spPr>
        </p:cxn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ítulo y dos columnas 1">
  <p:cSld name="TITLE_AND_TWO_COLUMNS_1">
    <p:bg>
      <p:bgPr>
        <a:blipFill>
          <a:blip r:embed="rId2">
            <a:alphaModFix/>
          </a:blip>
          <a:stretch>
            <a:fillRect/>
          </a:stretch>
        </a:blipFill>
      </p:bgPr>
    </p:bg>
    <p:spTree>
      <p:nvGrpSpPr>
        <p:cNvPr id="561" name="Shape 561"/>
        <p:cNvGrpSpPr/>
        <p:nvPr/>
      </p:nvGrpSpPr>
      <p:grpSpPr>
        <a:xfrm>
          <a:off x="0" y="0"/>
          <a:ext cx="0" cy="0"/>
          <a:chOff x="0" y="0"/>
          <a:chExt cx="0" cy="0"/>
        </a:xfrm>
      </p:grpSpPr>
      <p:sp>
        <p:nvSpPr>
          <p:cNvPr id="562" name="Google Shape;562;p10"/>
          <p:cNvSpPr txBox="1"/>
          <p:nvPr>
            <p:ph type="title"/>
          </p:nvPr>
        </p:nvSpPr>
        <p:spPr>
          <a:xfrm>
            <a:off x="360000" y="360000"/>
            <a:ext cx="8386800" cy="6576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563" name="Google Shape;563;p10"/>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r">
              <a:spcBef>
                <a:spcPts val="0"/>
              </a:spcBef>
              <a:spcAft>
                <a:spcPts val="0"/>
              </a:spcAft>
              <a:buNone/>
            </a:pPr>
            <a:fld id="{00000000-1234-1234-1234-123412341234}" type="slidenum">
              <a:rPr lang="es"/>
              <a:t>‹#›</a:t>
            </a:fld>
            <a:endParaRPr/>
          </a:p>
        </p:txBody>
      </p:sp>
      <p:grpSp>
        <p:nvGrpSpPr>
          <p:cNvPr id="564" name="Google Shape;564;p10"/>
          <p:cNvGrpSpPr/>
          <p:nvPr/>
        </p:nvGrpSpPr>
        <p:grpSpPr>
          <a:xfrm rot="5400000">
            <a:off x="1583127" y="2605961"/>
            <a:ext cx="47474" cy="659099"/>
            <a:chOff x="3085116" y="1923791"/>
            <a:chExt cx="44381" cy="1262400"/>
          </a:xfrm>
        </p:grpSpPr>
        <p:cxnSp>
          <p:nvCxnSpPr>
            <p:cNvPr id="565" name="Google Shape;565;p10"/>
            <p:cNvCxnSpPr/>
            <p:nvPr/>
          </p:nvCxnSpPr>
          <p:spPr>
            <a:xfrm rot="5400000">
              <a:off x="2453916" y="2554991"/>
              <a:ext cx="1262400" cy="0"/>
            </a:xfrm>
            <a:prstGeom prst="straightConnector1">
              <a:avLst/>
            </a:prstGeom>
            <a:noFill/>
            <a:ln cap="flat" cmpd="sng" w="9525">
              <a:solidFill>
                <a:srgbClr val="EBB298"/>
              </a:solidFill>
              <a:prstDash val="solid"/>
              <a:round/>
              <a:headEnd len="med" w="med" type="none"/>
              <a:tailEnd len="med" w="med" type="none"/>
            </a:ln>
          </p:spPr>
        </p:cxnSp>
        <p:cxnSp>
          <p:nvCxnSpPr>
            <p:cNvPr id="566" name="Google Shape;566;p10"/>
            <p:cNvCxnSpPr/>
            <p:nvPr/>
          </p:nvCxnSpPr>
          <p:spPr>
            <a:xfrm rot="5400000">
              <a:off x="2748797" y="2554989"/>
              <a:ext cx="761400" cy="0"/>
            </a:xfrm>
            <a:prstGeom prst="straightConnector1">
              <a:avLst/>
            </a:prstGeom>
            <a:noFill/>
            <a:ln cap="flat" cmpd="sng" w="9525">
              <a:solidFill>
                <a:srgbClr val="EBB298"/>
              </a:solidFill>
              <a:prstDash val="solid"/>
              <a:round/>
              <a:headEnd len="med" w="med" type="none"/>
              <a:tailEnd len="med" w="med" type="none"/>
            </a:ln>
          </p:spPr>
        </p:cxnSp>
      </p:grpSp>
      <p:sp>
        <p:nvSpPr>
          <p:cNvPr id="567" name="Google Shape;567;p10"/>
          <p:cNvSpPr txBox="1"/>
          <p:nvPr>
            <p:ph idx="1" type="body"/>
          </p:nvPr>
        </p:nvSpPr>
        <p:spPr>
          <a:xfrm>
            <a:off x="400206" y="2993798"/>
            <a:ext cx="2413200" cy="1731000"/>
          </a:xfrm>
          <a:prstGeom prst="rect">
            <a:avLst/>
          </a:prstGeom>
        </p:spPr>
        <p:txBody>
          <a:bodyPr anchorCtr="0" anchor="t" bIns="91425" lIns="91425" spcFirstLastPara="1" rIns="91425" wrap="square" tIns="91425">
            <a:noAutofit/>
          </a:bodyPr>
          <a:lstStyle>
            <a:lvl1pPr indent="-317500" lvl="0" marL="457200" rtl="0" algn="ctr">
              <a:spcBef>
                <a:spcPts val="0"/>
              </a:spcBef>
              <a:spcAft>
                <a:spcPts val="0"/>
              </a:spcAft>
              <a:buSzPts val="1400"/>
              <a:buChar char="●"/>
              <a:defRPr sz="1400"/>
            </a:lvl1pPr>
            <a:lvl2pPr indent="-311150" lvl="1" marL="914400" rtl="0" algn="ctr">
              <a:spcBef>
                <a:spcPts val="0"/>
              </a:spcBef>
              <a:spcAft>
                <a:spcPts val="0"/>
              </a:spcAft>
              <a:buSzPts val="1300"/>
              <a:buChar char="○"/>
              <a:defRPr sz="1300"/>
            </a:lvl2pPr>
            <a:lvl3pPr indent="-311150" lvl="2" marL="1371600" rtl="0" algn="ctr">
              <a:spcBef>
                <a:spcPts val="0"/>
              </a:spcBef>
              <a:spcAft>
                <a:spcPts val="0"/>
              </a:spcAft>
              <a:buSzPts val="1300"/>
              <a:buChar char="■"/>
              <a:defRPr sz="1300"/>
            </a:lvl3pPr>
            <a:lvl4pPr indent="-311150" lvl="3" marL="1828800" rtl="0" algn="ctr">
              <a:spcBef>
                <a:spcPts val="0"/>
              </a:spcBef>
              <a:spcAft>
                <a:spcPts val="0"/>
              </a:spcAft>
              <a:buSzPts val="1300"/>
              <a:buChar char="●"/>
              <a:defRPr sz="1300"/>
            </a:lvl4pPr>
            <a:lvl5pPr indent="-311150" lvl="4" marL="2286000" rtl="0" algn="ctr">
              <a:spcBef>
                <a:spcPts val="0"/>
              </a:spcBef>
              <a:spcAft>
                <a:spcPts val="0"/>
              </a:spcAft>
              <a:buSzPts val="1300"/>
              <a:buChar char="○"/>
              <a:defRPr sz="1300"/>
            </a:lvl5pPr>
            <a:lvl6pPr indent="-311150" lvl="5" marL="2743200" rtl="0" algn="ctr">
              <a:spcBef>
                <a:spcPts val="0"/>
              </a:spcBef>
              <a:spcAft>
                <a:spcPts val="0"/>
              </a:spcAft>
              <a:buSzPts val="1300"/>
              <a:buChar char="■"/>
              <a:defRPr sz="1300"/>
            </a:lvl6pPr>
            <a:lvl7pPr indent="-311150" lvl="6" marL="3200400" rtl="0" algn="ctr">
              <a:spcBef>
                <a:spcPts val="0"/>
              </a:spcBef>
              <a:spcAft>
                <a:spcPts val="0"/>
              </a:spcAft>
              <a:buSzPts val="1300"/>
              <a:buChar char="●"/>
              <a:defRPr sz="1300"/>
            </a:lvl7pPr>
            <a:lvl8pPr indent="-311150" lvl="7" marL="3657600" rtl="0" algn="ctr">
              <a:spcBef>
                <a:spcPts val="0"/>
              </a:spcBef>
              <a:spcAft>
                <a:spcPts val="0"/>
              </a:spcAft>
              <a:buSzPts val="1300"/>
              <a:buChar char="○"/>
              <a:defRPr sz="1300"/>
            </a:lvl8pPr>
            <a:lvl9pPr indent="-311150" lvl="8" marL="4114800" rtl="0" algn="ctr">
              <a:spcBef>
                <a:spcPts val="0"/>
              </a:spcBef>
              <a:spcAft>
                <a:spcPts val="0"/>
              </a:spcAft>
              <a:buSzPts val="1300"/>
              <a:buChar char="■"/>
              <a:defRPr sz="1300"/>
            </a:lvl9pPr>
          </a:lstStyle>
          <a:p/>
        </p:txBody>
      </p:sp>
      <p:sp>
        <p:nvSpPr>
          <p:cNvPr id="568" name="Google Shape;568;p10"/>
          <p:cNvSpPr txBox="1"/>
          <p:nvPr>
            <p:ph idx="2" type="subTitle"/>
          </p:nvPr>
        </p:nvSpPr>
        <p:spPr>
          <a:xfrm>
            <a:off x="400206" y="2301975"/>
            <a:ext cx="2413200" cy="552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Font typeface="Merriweather"/>
              <a:buNone/>
              <a:defRPr b="1" sz="1600">
                <a:latin typeface="Merriweather"/>
                <a:ea typeface="Merriweather"/>
                <a:cs typeface="Merriweather"/>
                <a:sym typeface="Merriweather"/>
              </a:defRPr>
            </a:lvl1pPr>
            <a:lvl2pPr lvl="1" rtl="0" algn="ctr">
              <a:spcBef>
                <a:spcPts val="0"/>
              </a:spcBef>
              <a:spcAft>
                <a:spcPts val="0"/>
              </a:spcAft>
              <a:buSzPts val="1200"/>
              <a:buFont typeface="Merriweather"/>
              <a:buNone/>
              <a:defRPr b="1" sz="1200">
                <a:latin typeface="Merriweather"/>
                <a:ea typeface="Merriweather"/>
                <a:cs typeface="Merriweather"/>
                <a:sym typeface="Merriweather"/>
              </a:defRPr>
            </a:lvl2pPr>
            <a:lvl3pPr lvl="2" rtl="0" algn="ctr">
              <a:spcBef>
                <a:spcPts val="0"/>
              </a:spcBef>
              <a:spcAft>
                <a:spcPts val="0"/>
              </a:spcAft>
              <a:buSzPts val="1200"/>
              <a:buFont typeface="Merriweather"/>
              <a:buNone/>
              <a:defRPr b="1" sz="1200">
                <a:latin typeface="Merriweather"/>
                <a:ea typeface="Merriweather"/>
                <a:cs typeface="Merriweather"/>
                <a:sym typeface="Merriweather"/>
              </a:defRPr>
            </a:lvl3pPr>
            <a:lvl4pPr lvl="3" rtl="0" algn="ctr">
              <a:spcBef>
                <a:spcPts val="0"/>
              </a:spcBef>
              <a:spcAft>
                <a:spcPts val="0"/>
              </a:spcAft>
              <a:buSzPts val="1200"/>
              <a:buFont typeface="Merriweather"/>
              <a:buNone/>
              <a:defRPr b="1" sz="1200">
                <a:latin typeface="Merriweather"/>
                <a:ea typeface="Merriweather"/>
                <a:cs typeface="Merriweather"/>
                <a:sym typeface="Merriweather"/>
              </a:defRPr>
            </a:lvl4pPr>
            <a:lvl5pPr lvl="4" rtl="0" algn="ctr">
              <a:spcBef>
                <a:spcPts val="0"/>
              </a:spcBef>
              <a:spcAft>
                <a:spcPts val="0"/>
              </a:spcAft>
              <a:buSzPts val="1200"/>
              <a:buFont typeface="Merriweather"/>
              <a:buNone/>
              <a:defRPr b="1" sz="1200">
                <a:latin typeface="Merriweather"/>
                <a:ea typeface="Merriweather"/>
                <a:cs typeface="Merriweather"/>
                <a:sym typeface="Merriweather"/>
              </a:defRPr>
            </a:lvl5pPr>
            <a:lvl6pPr lvl="5" rtl="0" algn="ctr">
              <a:spcBef>
                <a:spcPts val="0"/>
              </a:spcBef>
              <a:spcAft>
                <a:spcPts val="0"/>
              </a:spcAft>
              <a:buSzPts val="1200"/>
              <a:buFont typeface="Merriweather"/>
              <a:buNone/>
              <a:defRPr b="1" sz="1200">
                <a:latin typeface="Merriweather"/>
                <a:ea typeface="Merriweather"/>
                <a:cs typeface="Merriweather"/>
                <a:sym typeface="Merriweather"/>
              </a:defRPr>
            </a:lvl6pPr>
            <a:lvl7pPr lvl="6" rtl="0" algn="ctr">
              <a:spcBef>
                <a:spcPts val="0"/>
              </a:spcBef>
              <a:spcAft>
                <a:spcPts val="0"/>
              </a:spcAft>
              <a:buSzPts val="1200"/>
              <a:buFont typeface="Merriweather"/>
              <a:buNone/>
              <a:defRPr b="1" sz="1200">
                <a:latin typeface="Merriweather"/>
                <a:ea typeface="Merriweather"/>
                <a:cs typeface="Merriweather"/>
                <a:sym typeface="Merriweather"/>
              </a:defRPr>
            </a:lvl7pPr>
            <a:lvl8pPr lvl="7" rtl="0" algn="ctr">
              <a:spcBef>
                <a:spcPts val="0"/>
              </a:spcBef>
              <a:spcAft>
                <a:spcPts val="0"/>
              </a:spcAft>
              <a:buSzPts val="1200"/>
              <a:buFont typeface="Merriweather"/>
              <a:buNone/>
              <a:defRPr b="1" sz="1200">
                <a:latin typeface="Merriweather"/>
                <a:ea typeface="Merriweather"/>
                <a:cs typeface="Merriweather"/>
                <a:sym typeface="Merriweather"/>
              </a:defRPr>
            </a:lvl8pPr>
            <a:lvl9pPr lvl="8" rtl="0" algn="ctr">
              <a:spcBef>
                <a:spcPts val="0"/>
              </a:spcBef>
              <a:spcAft>
                <a:spcPts val="0"/>
              </a:spcAft>
              <a:buSzPts val="1200"/>
              <a:buFont typeface="Merriweather"/>
              <a:buNone/>
              <a:defRPr b="1" sz="1200">
                <a:latin typeface="Merriweather"/>
                <a:ea typeface="Merriweather"/>
                <a:cs typeface="Merriweather"/>
                <a:sym typeface="Merriweather"/>
              </a:defRPr>
            </a:lvl9pPr>
          </a:lstStyle>
          <a:p/>
        </p:txBody>
      </p:sp>
      <p:sp>
        <p:nvSpPr>
          <p:cNvPr id="569" name="Google Shape;569;p10"/>
          <p:cNvSpPr/>
          <p:nvPr>
            <p:ph idx="3" type="pic"/>
          </p:nvPr>
        </p:nvSpPr>
        <p:spPr>
          <a:xfrm>
            <a:off x="1068657" y="1304925"/>
            <a:ext cx="1076400" cy="1076400"/>
          </a:xfrm>
          <a:prstGeom prst="ellipse">
            <a:avLst/>
          </a:prstGeom>
          <a:noFill/>
          <a:ln>
            <a:noFill/>
          </a:ln>
        </p:spPr>
      </p:sp>
      <p:grpSp>
        <p:nvGrpSpPr>
          <p:cNvPr id="570" name="Google Shape;570;p10"/>
          <p:cNvGrpSpPr/>
          <p:nvPr/>
        </p:nvGrpSpPr>
        <p:grpSpPr>
          <a:xfrm rot="5400000">
            <a:off x="4548263" y="2605961"/>
            <a:ext cx="47474" cy="659099"/>
            <a:chOff x="3085116" y="1923791"/>
            <a:chExt cx="44381" cy="1262400"/>
          </a:xfrm>
        </p:grpSpPr>
        <p:cxnSp>
          <p:nvCxnSpPr>
            <p:cNvPr id="571" name="Google Shape;571;p10"/>
            <p:cNvCxnSpPr/>
            <p:nvPr/>
          </p:nvCxnSpPr>
          <p:spPr>
            <a:xfrm rot="5400000">
              <a:off x="2453916" y="2554991"/>
              <a:ext cx="1262400" cy="0"/>
            </a:xfrm>
            <a:prstGeom prst="straightConnector1">
              <a:avLst/>
            </a:prstGeom>
            <a:noFill/>
            <a:ln cap="flat" cmpd="sng" w="9525">
              <a:solidFill>
                <a:srgbClr val="EBB298"/>
              </a:solidFill>
              <a:prstDash val="solid"/>
              <a:round/>
              <a:headEnd len="med" w="med" type="none"/>
              <a:tailEnd len="med" w="med" type="none"/>
            </a:ln>
          </p:spPr>
        </p:cxnSp>
        <p:cxnSp>
          <p:nvCxnSpPr>
            <p:cNvPr id="572" name="Google Shape;572;p10"/>
            <p:cNvCxnSpPr/>
            <p:nvPr/>
          </p:nvCxnSpPr>
          <p:spPr>
            <a:xfrm rot="5400000">
              <a:off x="2748797" y="2554989"/>
              <a:ext cx="761400" cy="0"/>
            </a:xfrm>
            <a:prstGeom prst="straightConnector1">
              <a:avLst/>
            </a:prstGeom>
            <a:noFill/>
            <a:ln cap="flat" cmpd="sng" w="9525">
              <a:solidFill>
                <a:srgbClr val="EBB298"/>
              </a:solidFill>
              <a:prstDash val="solid"/>
              <a:round/>
              <a:headEnd len="med" w="med" type="none"/>
              <a:tailEnd len="med" w="med" type="none"/>
            </a:ln>
          </p:spPr>
        </p:cxnSp>
      </p:grpSp>
      <p:sp>
        <p:nvSpPr>
          <p:cNvPr id="573" name="Google Shape;573;p10"/>
          <p:cNvSpPr txBox="1"/>
          <p:nvPr>
            <p:ph idx="4" type="body"/>
          </p:nvPr>
        </p:nvSpPr>
        <p:spPr>
          <a:xfrm>
            <a:off x="3365400" y="2993798"/>
            <a:ext cx="2413200" cy="1731000"/>
          </a:xfrm>
          <a:prstGeom prst="rect">
            <a:avLst/>
          </a:prstGeom>
        </p:spPr>
        <p:txBody>
          <a:bodyPr anchorCtr="0" anchor="t" bIns="91425" lIns="91425" spcFirstLastPara="1" rIns="91425" wrap="square" tIns="91425">
            <a:noAutofit/>
          </a:bodyPr>
          <a:lstStyle>
            <a:lvl1pPr indent="-317500" lvl="0" marL="457200" rtl="0" algn="ctr">
              <a:spcBef>
                <a:spcPts val="0"/>
              </a:spcBef>
              <a:spcAft>
                <a:spcPts val="0"/>
              </a:spcAft>
              <a:buSzPts val="1400"/>
              <a:buChar char="●"/>
              <a:defRPr sz="1400"/>
            </a:lvl1pPr>
            <a:lvl2pPr indent="-311150" lvl="1" marL="914400" rtl="0" algn="ctr">
              <a:spcBef>
                <a:spcPts val="0"/>
              </a:spcBef>
              <a:spcAft>
                <a:spcPts val="0"/>
              </a:spcAft>
              <a:buSzPts val="1300"/>
              <a:buChar char="○"/>
              <a:defRPr sz="1300"/>
            </a:lvl2pPr>
            <a:lvl3pPr indent="-311150" lvl="2" marL="1371600" rtl="0" algn="ctr">
              <a:spcBef>
                <a:spcPts val="0"/>
              </a:spcBef>
              <a:spcAft>
                <a:spcPts val="0"/>
              </a:spcAft>
              <a:buSzPts val="1300"/>
              <a:buChar char="■"/>
              <a:defRPr sz="1300"/>
            </a:lvl3pPr>
            <a:lvl4pPr indent="-311150" lvl="3" marL="1828800" rtl="0" algn="ctr">
              <a:spcBef>
                <a:spcPts val="0"/>
              </a:spcBef>
              <a:spcAft>
                <a:spcPts val="0"/>
              </a:spcAft>
              <a:buSzPts val="1300"/>
              <a:buChar char="●"/>
              <a:defRPr sz="1300"/>
            </a:lvl4pPr>
            <a:lvl5pPr indent="-311150" lvl="4" marL="2286000" rtl="0" algn="ctr">
              <a:spcBef>
                <a:spcPts val="0"/>
              </a:spcBef>
              <a:spcAft>
                <a:spcPts val="0"/>
              </a:spcAft>
              <a:buSzPts val="1300"/>
              <a:buChar char="○"/>
              <a:defRPr sz="1300"/>
            </a:lvl5pPr>
            <a:lvl6pPr indent="-311150" lvl="5" marL="2743200" rtl="0" algn="ctr">
              <a:spcBef>
                <a:spcPts val="0"/>
              </a:spcBef>
              <a:spcAft>
                <a:spcPts val="0"/>
              </a:spcAft>
              <a:buSzPts val="1300"/>
              <a:buChar char="■"/>
              <a:defRPr sz="1300"/>
            </a:lvl6pPr>
            <a:lvl7pPr indent="-311150" lvl="6" marL="3200400" rtl="0" algn="ctr">
              <a:spcBef>
                <a:spcPts val="0"/>
              </a:spcBef>
              <a:spcAft>
                <a:spcPts val="0"/>
              </a:spcAft>
              <a:buSzPts val="1300"/>
              <a:buChar char="●"/>
              <a:defRPr sz="1300"/>
            </a:lvl7pPr>
            <a:lvl8pPr indent="-311150" lvl="7" marL="3657600" rtl="0" algn="ctr">
              <a:spcBef>
                <a:spcPts val="0"/>
              </a:spcBef>
              <a:spcAft>
                <a:spcPts val="0"/>
              </a:spcAft>
              <a:buSzPts val="1300"/>
              <a:buChar char="○"/>
              <a:defRPr sz="1300"/>
            </a:lvl8pPr>
            <a:lvl9pPr indent="-311150" lvl="8" marL="4114800" rtl="0" algn="ctr">
              <a:spcBef>
                <a:spcPts val="0"/>
              </a:spcBef>
              <a:spcAft>
                <a:spcPts val="0"/>
              </a:spcAft>
              <a:buSzPts val="1300"/>
              <a:buChar char="■"/>
              <a:defRPr sz="1300"/>
            </a:lvl9pPr>
          </a:lstStyle>
          <a:p/>
        </p:txBody>
      </p:sp>
      <p:sp>
        <p:nvSpPr>
          <p:cNvPr id="574" name="Google Shape;574;p10"/>
          <p:cNvSpPr txBox="1"/>
          <p:nvPr>
            <p:ph idx="5" type="subTitle"/>
          </p:nvPr>
        </p:nvSpPr>
        <p:spPr>
          <a:xfrm>
            <a:off x="3365400" y="2301975"/>
            <a:ext cx="2413200" cy="552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Font typeface="Merriweather"/>
              <a:buNone/>
              <a:defRPr b="1" sz="1600">
                <a:latin typeface="Merriweather"/>
                <a:ea typeface="Merriweather"/>
                <a:cs typeface="Merriweather"/>
                <a:sym typeface="Merriweather"/>
              </a:defRPr>
            </a:lvl1pPr>
            <a:lvl2pPr lvl="1" rtl="0" algn="ctr">
              <a:spcBef>
                <a:spcPts val="0"/>
              </a:spcBef>
              <a:spcAft>
                <a:spcPts val="0"/>
              </a:spcAft>
              <a:buSzPts val="1200"/>
              <a:buFont typeface="Merriweather"/>
              <a:buNone/>
              <a:defRPr b="1" sz="1200">
                <a:latin typeface="Merriweather"/>
                <a:ea typeface="Merriweather"/>
                <a:cs typeface="Merriweather"/>
                <a:sym typeface="Merriweather"/>
              </a:defRPr>
            </a:lvl2pPr>
            <a:lvl3pPr lvl="2" rtl="0" algn="ctr">
              <a:spcBef>
                <a:spcPts val="0"/>
              </a:spcBef>
              <a:spcAft>
                <a:spcPts val="0"/>
              </a:spcAft>
              <a:buSzPts val="1200"/>
              <a:buFont typeface="Merriweather"/>
              <a:buNone/>
              <a:defRPr b="1" sz="1200">
                <a:latin typeface="Merriweather"/>
                <a:ea typeface="Merriweather"/>
                <a:cs typeface="Merriweather"/>
                <a:sym typeface="Merriweather"/>
              </a:defRPr>
            </a:lvl3pPr>
            <a:lvl4pPr lvl="3" rtl="0" algn="ctr">
              <a:spcBef>
                <a:spcPts val="0"/>
              </a:spcBef>
              <a:spcAft>
                <a:spcPts val="0"/>
              </a:spcAft>
              <a:buSzPts val="1200"/>
              <a:buFont typeface="Merriweather"/>
              <a:buNone/>
              <a:defRPr b="1" sz="1200">
                <a:latin typeface="Merriweather"/>
                <a:ea typeface="Merriweather"/>
                <a:cs typeface="Merriweather"/>
                <a:sym typeface="Merriweather"/>
              </a:defRPr>
            </a:lvl4pPr>
            <a:lvl5pPr lvl="4" rtl="0" algn="ctr">
              <a:spcBef>
                <a:spcPts val="0"/>
              </a:spcBef>
              <a:spcAft>
                <a:spcPts val="0"/>
              </a:spcAft>
              <a:buSzPts val="1200"/>
              <a:buFont typeface="Merriweather"/>
              <a:buNone/>
              <a:defRPr b="1" sz="1200">
                <a:latin typeface="Merriweather"/>
                <a:ea typeface="Merriweather"/>
                <a:cs typeface="Merriweather"/>
                <a:sym typeface="Merriweather"/>
              </a:defRPr>
            </a:lvl5pPr>
            <a:lvl6pPr lvl="5" rtl="0" algn="ctr">
              <a:spcBef>
                <a:spcPts val="0"/>
              </a:spcBef>
              <a:spcAft>
                <a:spcPts val="0"/>
              </a:spcAft>
              <a:buSzPts val="1200"/>
              <a:buFont typeface="Merriweather"/>
              <a:buNone/>
              <a:defRPr b="1" sz="1200">
                <a:latin typeface="Merriweather"/>
                <a:ea typeface="Merriweather"/>
                <a:cs typeface="Merriweather"/>
                <a:sym typeface="Merriweather"/>
              </a:defRPr>
            </a:lvl6pPr>
            <a:lvl7pPr lvl="6" rtl="0" algn="ctr">
              <a:spcBef>
                <a:spcPts val="0"/>
              </a:spcBef>
              <a:spcAft>
                <a:spcPts val="0"/>
              </a:spcAft>
              <a:buSzPts val="1200"/>
              <a:buFont typeface="Merriweather"/>
              <a:buNone/>
              <a:defRPr b="1" sz="1200">
                <a:latin typeface="Merriweather"/>
                <a:ea typeface="Merriweather"/>
                <a:cs typeface="Merriweather"/>
                <a:sym typeface="Merriweather"/>
              </a:defRPr>
            </a:lvl7pPr>
            <a:lvl8pPr lvl="7" rtl="0" algn="ctr">
              <a:spcBef>
                <a:spcPts val="0"/>
              </a:spcBef>
              <a:spcAft>
                <a:spcPts val="0"/>
              </a:spcAft>
              <a:buSzPts val="1200"/>
              <a:buFont typeface="Merriweather"/>
              <a:buNone/>
              <a:defRPr b="1" sz="1200">
                <a:latin typeface="Merriweather"/>
                <a:ea typeface="Merriweather"/>
                <a:cs typeface="Merriweather"/>
                <a:sym typeface="Merriweather"/>
              </a:defRPr>
            </a:lvl8pPr>
            <a:lvl9pPr lvl="8" rtl="0" algn="ctr">
              <a:spcBef>
                <a:spcPts val="0"/>
              </a:spcBef>
              <a:spcAft>
                <a:spcPts val="0"/>
              </a:spcAft>
              <a:buSzPts val="1200"/>
              <a:buFont typeface="Merriweather"/>
              <a:buNone/>
              <a:defRPr b="1" sz="1200">
                <a:latin typeface="Merriweather"/>
                <a:ea typeface="Merriweather"/>
                <a:cs typeface="Merriweather"/>
                <a:sym typeface="Merriweather"/>
              </a:defRPr>
            </a:lvl9pPr>
          </a:lstStyle>
          <a:p/>
        </p:txBody>
      </p:sp>
      <p:sp>
        <p:nvSpPr>
          <p:cNvPr id="575" name="Google Shape;575;p10"/>
          <p:cNvSpPr/>
          <p:nvPr>
            <p:ph idx="6" type="pic"/>
          </p:nvPr>
        </p:nvSpPr>
        <p:spPr>
          <a:xfrm>
            <a:off x="4033800" y="1304925"/>
            <a:ext cx="1076400" cy="1076400"/>
          </a:xfrm>
          <a:prstGeom prst="ellipse">
            <a:avLst/>
          </a:prstGeom>
          <a:noFill/>
          <a:ln>
            <a:noFill/>
          </a:ln>
        </p:spPr>
      </p:sp>
      <p:grpSp>
        <p:nvGrpSpPr>
          <p:cNvPr id="576" name="Google Shape;576;p10"/>
          <p:cNvGrpSpPr/>
          <p:nvPr/>
        </p:nvGrpSpPr>
        <p:grpSpPr>
          <a:xfrm rot="5400000">
            <a:off x="7476274" y="2605961"/>
            <a:ext cx="47474" cy="659099"/>
            <a:chOff x="3085116" y="1923791"/>
            <a:chExt cx="44381" cy="1262400"/>
          </a:xfrm>
        </p:grpSpPr>
        <p:cxnSp>
          <p:nvCxnSpPr>
            <p:cNvPr id="577" name="Google Shape;577;p10"/>
            <p:cNvCxnSpPr/>
            <p:nvPr/>
          </p:nvCxnSpPr>
          <p:spPr>
            <a:xfrm rot="5400000">
              <a:off x="2453916" y="2554991"/>
              <a:ext cx="1262400" cy="0"/>
            </a:xfrm>
            <a:prstGeom prst="straightConnector1">
              <a:avLst/>
            </a:prstGeom>
            <a:noFill/>
            <a:ln cap="flat" cmpd="sng" w="9525">
              <a:solidFill>
                <a:srgbClr val="EBB298"/>
              </a:solidFill>
              <a:prstDash val="solid"/>
              <a:round/>
              <a:headEnd len="med" w="med" type="none"/>
              <a:tailEnd len="med" w="med" type="none"/>
            </a:ln>
          </p:spPr>
        </p:cxnSp>
        <p:cxnSp>
          <p:nvCxnSpPr>
            <p:cNvPr id="578" name="Google Shape;578;p10"/>
            <p:cNvCxnSpPr/>
            <p:nvPr/>
          </p:nvCxnSpPr>
          <p:spPr>
            <a:xfrm rot="5400000">
              <a:off x="2748797" y="2554989"/>
              <a:ext cx="761400" cy="0"/>
            </a:xfrm>
            <a:prstGeom prst="straightConnector1">
              <a:avLst/>
            </a:prstGeom>
            <a:noFill/>
            <a:ln cap="flat" cmpd="sng" w="9525">
              <a:solidFill>
                <a:srgbClr val="EBB298"/>
              </a:solidFill>
              <a:prstDash val="solid"/>
              <a:round/>
              <a:headEnd len="med" w="med" type="none"/>
              <a:tailEnd len="med" w="med" type="none"/>
            </a:ln>
          </p:spPr>
        </p:cxnSp>
      </p:grpSp>
      <p:sp>
        <p:nvSpPr>
          <p:cNvPr id="579" name="Google Shape;579;p10"/>
          <p:cNvSpPr txBox="1"/>
          <p:nvPr>
            <p:ph idx="7" type="body"/>
          </p:nvPr>
        </p:nvSpPr>
        <p:spPr>
          <a:xfrm>
            <a:off x="6293354" y="2993798"/>
            <a:ext cx="2413200" cy="1731000"/>
          </a:xfrm>
          <a:prstGeom prst="rect">
            <a:avLst/>
          </a:prstGeom>
        </p:spPr>
        <p:txBody>
          <a:bodyPr anchorCtr="0" anchor="t" bIns="91425" lIns="91425" spcFirstLastPara="1" rIns="91425" wrap="square" tIns="91425">
            <a:noAutofit/>
          </a:bodyPr>
          <a:lstStyle>
            <a:lvl1pPr indent="-317500" lvl="0" marL="457200" rtl="0" algn="ctr">
              <a:spcBef>
                <a:spcPts val="0"/>
              </a:spcBef>
              <a:spcAft>
                <a:spcPts val="0"/>
              </a:spcAft>
              <a:buSzPts val="1400"/>
              <a:buChar char="●"/>
              <a:defRPr sz="1400"/>
            </a:lvl1pPr>
            <a:lvl2pPr indent="-311150" lvl="1" marL="914400" rtl="0" algn="ctr">
              <a:spcBef>
                <a:spcPts val="0"/>
              </a:spcBef>
              <a:spcAft>
                <a:spcPts val="0"/>
              </a:spcAft>
              <a:buSzPts val="1300"/>
              <a:buChar char="○"/>
              <a:defRPr sz="1300"/>
            </a:lvl2pPr>
            <a:lvl3pPr indent="-311150" lvl="2" marL="1371600" rtl="0" algn="ctr">
              <a:spcBef>
                <a:spcPts val="0"/>
              </a:spcBef>
              <a:spcAft>
                <a:spcPts val="0"/>
              </a:spcAft>
              <a:buSzPts val="1300"/>
              <a:buChar char="■"/>
              <a:defRPr sz="1300"/>
            </a:lvl3pPr>
            <a:lvl4pPr indent="-311150" lvl="3" marL="1828800" rtl="0" algn="ctr">
              <a:spcBef>
                <a:spcPts val="0"/>
              </a:spcBef>
              <a:spcAft>
                <a:spcPts val="0"/>
              </a:spcAft>
              <a:buSzPts val="1300"/>
              <a:buChar char="●"/>
              <a:defRPr sz="1300"/>
            </a:lvl4pPr>
            <a:lvl5pPr indent="-311150" lvl="4" marL="2286000" rtl="0" algn="ctr">
              <a:spcBef>
                <a:spcPts val="0"/>
              </a:spcBef>
              <a:spcAft>
                <a:spcPts val="0"/>
              </a:spcAft>
              <a:buSzPts val="1300"/>
              <a:buChar char="○"/>
              <a:defRPr sz="1300"/>
            </a:lvl5pPr>
            <a:lvl6pPr indent="-311150" lvl="5" marL="2743200" rtl="0" algn="ctr">
              <a:spcBef>
                <a:spcPts val="0"/>
              </a:spcBef>
              <a:spcAft>
                <a:spcPts val="0"/>
              </a:spcAft>
              <a:buSzPts val="1300"/>
              <a:buChar char="■"/>
              <a:defRPr sz="1300"/>
            </a:lvl6pPr>
            <a:lvl7pPr indent="-311150" lvl="6" marL="3200400" rtl="0" algn="ctr">
              <a:spcBef>
                <a:spcPts val="0"/>
              </a:spcBef>
              <a:spcAft>
                <a:spcPts val="0"/>
              </a:spcAft>
              <a:buSzPts val="1300"/>
              <a:buChar char="●"/>
              <a:defRPr sz="1300"/>
            </a:lvl7pPr>
            <a:lvl8pPr indent="-311150" lvl="7" marL="3657600" rtl="0" algn="ctr">
              <a:spcBef>
                <a:spcPts val="0"/>
              </a:spcBef>
              <a:spcAft>
                <a:spcPts val="0"/>
              </a:spcAft>
              <a:buSzPts val="1300"/>
              <a:buChar char="○"/>
              <a:defRPr sz="1300"/>
            </a:lvl8pPr>
            <a:lvl9pPr indent="-311150" lvl="8" marL="4114800" rtl="0" algn="ctr">
              <a:spcBef>
                <a:spcPts val="0"/>
              </a:spcBef>
              <a:spcAft>
                <a:spcPts val="0"/>
              </a:spcAft>
              <a:buSzPts val="1300"/>
              <a:buChar char="■"/>
              <a:defRPr sz="1300"/>
            </a:lvl9pPr>
          </a:lstStyle>
          <a:p/>
        </p:txBody>
      </p:sp>
      <p:sp>
        <p:nvSpPr>
          <p:cNvPr id="580" name="Google Shape;580;p10"/>
          <p:cNvSpPr txBox="1"/>
          <p:nvPr>
            <p:ph idx="8" type="subTitle"/>
          </p:nvPr>
        </p:nvSpPr>
        <p:spPr>
          <a:xfrm>
            <a:off x="6293354" y="2301975"/>
            <a:ext cx="2413200" cy="552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Font typeface="Merriweather"/>
              <a:buNone/>
              <a:defRPr b="1" sz="1600">
                <a:latin typeface="Merriweather"/>
                <a:ea typeface="Merriweather"/>
                <a:cs typeface="Merriweather"/>
                <a:sym typeface="Merriweather"/>
              </a:defRPr>
            </a:lvl1pPr>
            <a:lvl2pPr lvl="1" rtl="0" algn="ctr">
              <a:spcBef>
                <a:spcPts val="0"/>
              </a:spcBef>
              <a:spcAft>
                <a:spcPts val="0"/>
              </a:spcAft>
              <a:buSzPts val="1200"/>
              <a:buFont typeface="Merriweather"/>
              <a:buNone/>
              <a:defRPr b="1" sz="1200">
                <a:latin typeface="Merriweather"/>
                <a:ea typeface="Merriweather"/>
                <a:cs typeface="Merriweather"/>
                <a:sym typeface="Merriweather"/>
              </a:defRPr>
            </a:lvl2pPr>
            <a:lvl3pPr lvl="2" rtl="0" algn="ctr">
              <a:spcBef>
                <a:spcPts val="0"/>
              </a:spcBef>
              <a:spcAft>
                <a:spcPts val="0"/>
              </a:spcAft>
              <a:buSzPts val="1200"/>
              <a:buFont typeface="Merriweather"/>
              <a:buNone/>
              <a:defRPr b="1" sz="1200">
                <a:latin typeface="Merriweather"/>
                <a:ea typeface="Merriweather"/>
                <a:cs typeface="Merriweather"/>
                <a:sym typeface="Merriweather"/>
              </a:defRPr>
            </a:lvl3pPr>
            <a:lvl4pPr lvl="3" rtl="0" algn="ctr">
              <a:spcBef>
                <a:spcPts val="0"/>
              </a:spcBef>
              <a:spcAft>
                <a:spcPts val="0"/>
              </a:spcAft>
              <a:buSzPts val="1200"/>
              <a:buFont typeface="Merriweather"/>
              <a:buNone/>
              <a:defRPr b="1" sz="1200">
                <a:latin typeface="Merriweather"/>
                <a:ea typeface="Merriweather"/>
                <a:cs typeface="Merriweather"/>
                <a:sym typeface="Merriweather"/>
              </a:defRPr>
            </a:lvl4pPr>
            <a:lvl5pPr lvl="4" rtl="0" algn="ctr">
              <a:spcBef>
                <a:spcPts val="0"/>
              </a:spcBef>
              <a:spcAft>
                <a:spcPts val="0"/>
              </a:spcAft>
              <a:buSzPts val="1200"/>
              <a:buFont typeface="Merriweather"/>
              <a:buNone/>
              <a:defRPr b="1" sz="1200">
                <a:latin typeface="Merriweather"/>
                <a:ea typeface="Merriweather"/>
                <a:cs typeface="Merriweather"/>
                <a:sym typeface="Merriweather"/>
              </a:defRPr>
            </a:lvl5pPr>
            <a:lvl6pPr lvl="5" rtl="0" algn="ctr">
              <a:spcBef>
                <a:spcPts val="0"/>
              </a:spcBef>
              <a:spcAft>
                <a:spcPts val="0"/>
              </a:spcAft>
              <a:buSzPts val="1200"/>
              <a:buFont typeface="Merriweather"/>
              <a:buNone/>
              <a:defRPr b="1" sz="1200">
                <a:latin typeface="Merriweather"/>
                <a:ea typeface="Merriweather"/>
                <a:cs typeface="Merriweather"/>
                <a:sym typeface="Merriweather"/>
              </a:defRPr>
            </a:lvl6pPr>
            <a:lvl7pPr lvl="6" rtl="0" algn="ctr">
              <a:spcBef>
                <a:spcPts val="0"/>
              </a:spcBef>
              <a:spcAft>
                <a:spcPts val="0"/>
              </a:spcAft>
              <a:buSzPts val="1200"/>
              <a:buFont typeface="Merriweather"/>
              <a:buNone/>
              <a:defRPr b="1" sz="1200">
                <a:latin typeface="Merriweather"/>
                <a:ea typeface="Merriweather"/>
                <a:cs typeface="Merriweather"/>
                <a:sym typeface="Merriweather"/>
              </a:defRPr>
            </a:lvl7pPr>
            <a:lvl8pPr lvl="7" rtl="0" algn="ctr">
              <a:spcBef>
                <a:spcPts val="0"/>
              </a:spcBef>
              <a:spcAft>
                <a:spcPts val="0"/>
              </a:spcAft>
              <a:buSzPts val="1200"/>
              <a:buFont typeface="Merriweather"/>
              <a:buNone/>
              <a:defRPr b="1" sz="1200">
                <a:latin typeface="Merriweather"/>
                <a:ea typeface="Merriweather"/>
                <a:cs typeface="Merriweather"/>
                <a:sym typeface="Merriweather"/>
              </a:defRPr>
            </a:lvl8pPr>
            <a:lvl9pPr lvl="8" rtl="0" algn="ctr">
              <a:spcBef>
                <a:spcPts val="0"/>
              </a:spcBef>
              <a:spcAft>
                <a:spcPts val="0"/>
              </a:spcAft>
              <a:buSzPts val="1200"/>
              <a:buFont typeface="Merriweather"/>
              <a:buNone/>
              <a:defRPr b="1" sz="1200">
                <a:latin typeface="Merriweather"/>
                <a:ea typeface="Merriweather"/>
                <a:cs typeface="Merriweather"/>
                <a:sym typeface="Merriweather"/>
              </a:defRPr>
            </a:lvl9pPr>
          </a:lstStyle>
          <a:p/>
        </p:txBody>
      </p:sp>
      <p:sp>
        <p:nvSpPr>
          <p:cNvPr id="581" name="Google Shape;581;p10"/>
          <p:cNvSpPr/>
          <p:nvPr>
            <p:ph idx="9" type="pic"/>
          </p:nvPr>
        </p:nvSpPr>
        <p:spPr>
          <a:xfrm>
            <a:off x="6961804" y="1304925"/>
            <a:ext cx="1076400" cy="1076400"/>
          </a:xfrm>
          <a:prstGeom prst="ellipse">
            <a:avLst/>
          </a:prstGeom>
          <a:noFill/>
          <a:ln>
            <a:noFill/>
          </a:ln>
        </p:spPr>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ítulo y dos columnas 1 1">
  <p:cSld name="TITLE_AND_TWO_COLUMNS_1_1">
    <p:bg>
      <p:bgPr>
        <a:blipFill>
          <a:blip r:embed="rId2">
            <a:alphaModFix/>
          </a:blip>
          <a:stretch>
            <a:fillRect/>
          </a:stretch>
        </a:blipFill>
      </p:bgPr>
    </p:bg>
    <p:spTree>
      <p:nvGrpSpPr>
        <p:cNvPr id="582" name="Shape 582"/>
        <p:cNvGrpSpPr/>
        <p:nvPr/>
      </p:nvGrpSpPr>
      <p:grpSpPr>
        <a:xfrm>
          <a:off x="0" y="0"/>
          <a:ext cx="0" cy="0"/>
          <a:chOff x="0" y="0"/>
          <a:chExt cx="0" cy="0"/>
        </a:xfrm>
      </p:grpSpPr>
      <p:sp>
        <p:nvSpPr>
          <p:cNvPr id="583" name="Google Shape;583;p11"/>
          <p:cNvSpPr/>
          <p:nvPr/>
        </p:nvSpPr>
        <p:spPr>
          <a:xfrm>
            <a:off x="5469225" y="2582627"/>
            <a:ext cx="2930100" cy="517500"/>
          </a:xfrm>
          <a:prstGeom prst="wave">
            <a:avLst>
              <a:gd fmla="val 9354" name="adj1"/>
              <a:gd fmla="val -1200" name="adj2"/>
            </a:avLst>
          </a:pr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11"/>
          <p:cNvSpPr txBox="1"/>
          <p:nvPr>
            <p:ph type="title"/>
          </p:nvPr>
        </p:nvSpPr>
        <p:spPr>
          <a:xfrm>
            <a:off x="360000" y="360000"/>
            <a:ext cx="8386800" cy="6576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585" name="Google Shape;585;p11"/>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r">
              <a:spcBef>
                <a:spcPts val="0"/>
              </a:spcBef>
              <a:spcAft>
                <a:spcPts val="0"/>
              </a:spcAft>
              <a:buNone/>
            </a:pPr>
            <a:fld id="{00000000-1234-1234-1234-123412341234}" type="slidenum">
              <a:rPr lang="es"/>
              <a:t>‹#›</a:t>
            </a:fld>
            <a:endParaRPr/>
          </a:p>
        </p:txBody>
      </p:sp>
      <p:grpSp>
        <p:nvGrpSpPr>
          <p:cNvPr id="586" name="Google Shape;586;p11"/>
          <p:cNvGrpSpPr/>
          <p:nvPr/>
        </p:nvGrpSpPr>
        <p:grpSpPr>
          <a:xfrm>
            <a:off x="4549810" y="2981991"/>
            <a:ext cx="44381" cy="1262400"/>
            <a:chOff x="3085116" y="1923791"/>
            <a:chExt cx="44381" cy="1262400"/>
          </a:xfrm>
        </p:grpSpPr>
        <p:cxnSp>
          <p:nvCxnSpPr>
            <p:cNvPr id="587" name="Google Shape;587;p11"/>
            <p:cNvCxnSpPr/>
            <p:nvPr/>
          </p:nvCxnSpPr>
          <p:spPr>
            <a:xfrm rot="5400000">
              <a:off x="2453916" y="2554991"/>
              <a:ext cx="1262400" cy="0"/>
            </a:xfrm>
            <a:prstGeom prst="straightConnector1">
              <a:avLst/>
            </a:prstGeom>
            <a:noFill/>
            <a:ln cap="flat" cmpd="sng" w="9525">
              <a:solidFill>
                <a:srgbClr val="EBB298"/>
              </a:solidFill>
              <a:prstDash val="solid"/>
              <a:round/>
              <a:headEnd len="med" w="med" type="none"/>
              <a:tailEnd len="med" w="med" type="none"/>
            </a:ln>
          </p:spPr>
        </p:cxnSp>
        <p:cxnSp>
          <p:nvCxnSpPr>
            <p:cNvPr id="588" name="Google Shape;588;p11"/>
            <p:cNvCxnSpPr/>
            <p:nvPr/>
          </p:nvCxnSpPr>
          <p:spPr>
            <a:xfrm rot="5400000">
              <a:off x="2748797" y="2554989"/>
              <a:ext cx="761400" cy="0"/>
            </a:xfrm>
            <a:prstGeom prst="straightConnector1">
              <a:avLst/>
            </a:prstGeom>
            <a:noFill/>
            <a:ln cap="flat" cmpd="sng" w="9525">
              <a:solidFill>
                <a:srgbClr val="EBB298"/>
              </a:solidFill>
              <a:prstDash val="solid"/>
              <a:round/>
              <a:headEnd len="med" w="med" type="none"/>
              <a:tailEnd len="med" w="med" type="none"/>
            </a:ln>
          </p:spPr>
        </p:cxnSp>
      </p:grpSp>
      <p:sp>
        <p:nvSpPr>
          <p:cNvPr id="589" name="Google Shape;589;p11"/>
          <p:cNvSpPr txBox="1"/>
          <p:nvPr>
            <p:ph idx="1" type="body"/>
          </p:nvPr>
        </p:nvSpPr>
        <p:spPr>
          <a:xfrm>
            <a:off x="5412950" y="3198250"/>
            <a:ext cx="2930100" cy="1477800"/>
          </a:xfrm>
          <a:prstGeom prst="rect">
            <a:avLst/>
          </a:prstGeom>
        </p:spPr>
        <p:txBody>
          <a:bodyPr anchorCtr="0" anchor="t" bIns="91425" lIns="91425" spcFirstLastPara="1" rIns="91425" wrap="square" tIns="91425">
            <a:noAutofit/>
          </a:bodyPr>
          <a:lstStyle>
            <a:lvl1pPr indent="-317500" lvl="0" marL="457200" rtl="0" algn="ctr">
              <a:spcBef>
                <a:spcPts val="0"/>
              </a:spcBef>
              <a:spcAft>
                <a:spcPts val="0"/>
              </a:spcAft>
              <a:buSzPts val="1400"/>
              <a:buChar char="●"/>
              <a:defRPr sz="1400"/>
            </a:lvl1pPr>
            <a:lvl2pPr indent="-304800" lvl="1" marL="914400" rtl="0" algn="ctr">
              <a:spcBef>
                <a:spcPts val="0"/>
              </a:spcBef>
              <a:spcAft>
                <a:spcPts val="0"/>
              </a:spcAft>
              <a:buSzPts val="1200"/>
              <a:buChar char="○"/>
              <a:defRPr sz="1200"/>
            </a:lvl2pPr>
            <a:lvl3pPr indent="-304800" lvl="2" marL="1371600" rtl="0" algn="ctr">
              <a:spcBef>
                <a:spcPts val="0"/>
              </a:spcBef>
              <a:spcAft>
                <a:spcPts val="0"/>
              </a:spcAft>
              <a:buSzPts val="1200"/>
              <a:buChar char="■"/>
              <a:defRPr sz="1200"/>
            </a:lvl3pPr>
            <a:lvl4pPr indent="-304800" lvl="3" marL="1828800" rtl="0" algn="ctr">
              <a:spcBef>
                <a:spcPts val="0"/>
              </a:spcBef>
              <a:spcAft>
                <a:spcPts val="0"/>
              </a:spcAft>
              <a:buSzPts val="1200"/>
              <a:buChar char="●"/>
              <a:defRPr sz="1200"/>
            </a:lvl4pPr>
            <a:lvl5pPr indent="-304800" lvl="4" marL="2286000" rtl="0" algn="ctr">
              <a:spcBef>
                <a:spcPts val="0"/>
              </a:spcBef>
              <a:spcAft>
                <a:spcPts val="0"/>
              </a:spcAft>
              <a:buSzPts val="1200"/>
              <a:buChar char="○"/>
              <a:defRPr sz="1200"/>
            </a:lvl5pPr>
            <a:lvl6pPr indent="-304800" lvl="5" marL="2743200" rtl="0" algn="ctr">
              <a:spcBef>
                <a:spcPts val="0"/>
              </a:spcBef>
              <a:spcAft>
                <a:spcPts val="0"/>
              </a:spcAft>
              <a:buSzPts val="1200"/>
              <a:buChar char="■"/>
              <a:defRPr sz="1200"/>
            </a:lvl6pPr>
            <a:lvl7pPr indent="-304800" lvl="6" marL="3200400" rtl="0" algn="ctr">
              <a:spcBef>
                <a:spcPts val="0"/>
              </a:spcBef>
              <a:spcAft>
                <a:spcPts val="0"/>
              </a:spcAft>
              <a:buSzPts val="1200"/>
              <a:buChar char="●"/>
              <a:defRPr sz="1200"/>
            </a:lvl7pPr>
            <a:lvl8pPr indent="-304800" lvl="7" marL="3657600" rtl="0" algn="ctr">
              <a:spcBef>
                <a:spcPts val="0"/>
              </a:spcBef>
              <a:spcAft>
                <a:spcPts val="0"/>
              </a:spcAft>
              <a:buSzPts val="1200"/>
              <a:buChar char="○"/>
              <a:defRPr sz="1200"/>
            </a:lvl8pPr>
            <a:lvl9pPr indent="-304800" lvl="8" marL="4114800" rtl="0" algn="ctr">
              <a:spcBef>
                <a:spcPts val="0"/>
              </a:spcBef>
              <a:spcAft>
                <a:spcPts val="0"/>
              </a:spcAft>
              <a:buSzPts val="1200"/>
              <a:buChar char="■"/>
              <a:defRPr sz="1200"/>
            </a:lvl9pPr>
          </a:lstStyle>
          <a:p/>
        </p:txBody>
      </p:sp>
      <p:sp>
        <p:nvSpPr>
          <p:cNvPr id="590" name="Google Shape;590;p11"/>
          <p:cNvSpPr txBox="1"/>
          <p:nvPr>
            <p:ph idx="2" type="subTitle"/>
          </p:nvPr>
        </p:nvSpPr>
        <p:spPr>
          <a:xfrm>
            <a:off x="5155701" y="2606780"/>
            <a:ext cx="3444600" cy="552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Font typeface="Merriweather"/>
              <a:buNone/>
              <a:defRPr b="1" sz="1600">
                <a:latin typeface="Merriweather"/>
                <a:ea typeface="Merriweather"/>
                <a:cs typeface="Merriweather"/>
                <a:sym typeface="Merriweather"/>
              </a:defRPr>
            </a:lvl1pPr>
            <a:lvl2pPr lvl="1" rtl="0" algn="ctr">
              <a:spcBef>
                <a:spcPts val="0"/>
              </a:spcBef>
              <a:spcAft>
                <a:spcPts val="0"/>
              </a:spcAft>
              <a:buSzPts val="1200"/>
              <a:buFont typeface="Merriweather"/>
              <a:buNone/>
              <a:defRPr b="1" sz="1200">
                <a:latin typeface="Merriweather"/>
                <a:ea typeface="Merriweather"/>
                <a:cs typeface="Merriweather"/>
                <a:sym typeface="Merriweather"/>
              </a:defRPr>
            </a:lvl2pPr>
            <a:lvl3pPr lvl="2" rtl="0" algn="ctr">
              <a:spcBef>
                <a:spcPts val="0"/>
              </a:spcBef>
              <a:spcAft>
                <a:spcPts val="0"/>
              </a:spcAft>
              <a:buSzPts val="1200"/>
              <a:buFont typeface="Merriweather"/>
              <a:buNone/>
              <a:defRPr b="1" sz="1200">
                <a:latin typeface="Merriweather"/>
                <a:ea typeface="Merriweather"/>
                <a:cs typeface="Merriweather"/>
                <a:sym typeface="Merriweather"/>
              </a:defRPr>
            </a:lvl3pPr>
            <a:lvl4pPr lvl="3" rtl="0" algn="ctr">
              <a:spcBef>
                <a:spcPts val="0"/>
              </a:spcBef>
              <a:spcAft>
                <a:spcPts val="0"/>
              </a:spcAft>
              <a:buSzPts val="1200"/>
              <a:buFont typeface="Merriweather"/>
              <a:buNone/>
              <a:defRPr b="1" sz="1200">
                <a:latin typeface="Merriweather"/>
                <a:ea typeface="Merriweather"/>
                <a:cs typeface="Merriweather"/>
                <a:sym typeface="Merriweather"/>
              </a:defRPr>
            </a:lvl4pPr>
            <a:lvl5pPr lvl="4" rtl="0" algn="ctr">
              <a:spcBef>
                <a:spcPts val="0"/>
              </a:spcBef>
              <a:spcAft>
                <a:spcPts val="0"/>
              </a:spcAft>
              <a:buSzPts val="1200"/>
              <a:buFont typeface="Merriweather"/>
              <a:buNone/>
              <a:defRPr b="1" sz="1200">
                <a:latin typeface="Merriweather"/>
                <a:ea typeface="Merriweather"/>
                <a:cs typeface="Merriweather"/>
                <a:sym typeface="Merriweather"/>
              </a:defRPr>
            </a:lvl5pPr>
            <a:lvl6pPr lvl="5" rtl="0" algn="ctr">
              <a:spcBef>
                <a:spcPts val="0"/>
              </a:spcBef>
              <a:spcAft>
                <a:spcPts val="0"/>
              </a:spcAft>
              <a:buSzPts val="1200"/>
              <a:buFont typeface="Merriweather"/>
              <a:buNone/>
              <a:defRPr b="1" sz="1200">
                <a:latin typeface="Merriweather"/>
                <a:ea typeface="Merriweather"/>
                <a:cs typeface="Merriweather"/>
                <a:sym typeface="Merriweather"/>
              </a:defRPr>
            </a:lvl6pPr>
            <a:lvl7pPr lvl="6" rtl="0" algn="ctr">
              <a:spcBef>
                <a:spcPts val="0"/>
              </a:spcBef>
              <a:spcAft>
                <a:spcPts val="0"/>
              </a:spcAft>
              <a:buSzPts val="1200"/>
              <a:buFont typeface="Merriweather"/>
              <a:buNone/>
              <a:defRPr b="1" sz="1200">
                <a:latin typeface="Merriweather"/>
                <a:ea typeface="Merriweather"/>
                <a:cs typeface="Merriweather"/>
                <a:sym typeface="Merriweather"/>
              </a:defRPr>
            </a:lvl7pPr>
            <a:lvl8pPr lvl="7" rtl="0" algn="ctr">
              <a:spcBef>
                <a:spcPts val="0"/>
              </a:spcBef>
              <a:spcAft>
                <a:spcPts val="0"/>
              </a:spcAft>
              <a:buSzPts val="1200"/>
              <a:buFont typeface="Merriweather"/>
              <a:buNone/>
              <a:defRPr b="1" sz="1200">
                <a:latin typeface="Merriweather"/>
                <a:ea typeface="Merriweather"/>
                <a:cs typeface="Merriweather"/>
                <a:sym typeface="Merriweather"/>
              </a:defRPr>
            </a:lvl8pPr>
            <a:lvl9pPr lvl="8" rtl="0" algn="ctr">
              <a:spcBef>
                <a:spcPts val="0"/>
              </a:spcBef>
              <a:spcAft>
                <a:spcPts val="0"/>
              </a:spcAft>
              <a:buSzPts val="1200"/>
              <a:buFont typeface="Merriweather"/>
              <a:buNone/>
              <a:defRPr b="1" sz="1200">
                <a:latin typeface="Merriweather"/>
                <a:ea typeface="Merriweather"/>
                <a:cs typeface="Merriweather"/>
                <a:sym typeface="Merriweather"/>
              </a:defRPr>
            </a:lvl9pPr>
          </a:lstStyle>
          <a:p/>
        </p:txBody>
      </p:sp>
      <p:sp>
        <p:nvSpPr>
          <p:cNvPr id="591" name="Google Shape;591;p11"/>
          <p:cNvSpPr/>
          <p:nvPr>
            <p:ph idx="3" type="pic"/>
          </p:nvPr>
        </p:nvSpPr>
        <p:spPr>
          <a:xfrm>
            <a:off x="6339801" y="1304925"/>
            <a:ext cx="1076400" cy="1076400"/>
          </a:xfrm>
          <a:prstGeom prst="ellipse">
            <a:avLst/>
          </a:prstGeom>
          <a:noFill/>
          <a:ln>
            <a:noFill/>
          </a:ln>
        </p:spPr>
      </p:sp>
      <p:sp>
        <p:nvSpPr>
          <p:cNvPr id="592" name="Google Shape;592;p11"/>
          <p:cNvSpPr/>
          <p:nvPr/>
        </p:nvSpPr>
        <p:spPr>
          <a:xfrm>
            <a:off x="821025" y="2582627"/>
            <a:ext cx="2930100" cy="517500"/>
          </a:xfrm>
          <a:prstGeom prst="wave">
            <a:avLst>
              <a:gd fmla="val 9354" name="adj1"/>
              <a:gd fmla="val -1200" name="adj2"/>
            </a:avLst>
          </a:pr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11"/>
          <p:cNvSpPr txBox="1"/>
          <p:nvPr>
            <p:ph idx="4" type="body"/>
          </p:nvPr>
        </p:nvSpPr>
        <p:spPr>
          <a:xfrm>
            <a:off x="764750" y="3198250"/>
            <a:ext cx="2930100" cy="1477800"/>
          </a:xfrm>
          <a:prstGeom prst="rect">
            <a:avLst/>
          </a:prstGeom>
        </p:spPr>
        <p:txBody>
          <a:bodyPr anchorCtr="0" anchor="t" bIns="91425" lIns="91425" spcFirstLastPara="1" rIns="91425" wrap="square" tIns="91425">
            <a:noAutofit/>
          </a:bodyPr>
          <a:lstStyle>
            <a:lvl1pPr indent="-317500" lvl="0" marL="457200" rtl="0" algn="ctr">
              <a:spcBef>
                <a:spcPts val="0"/>
              </a:spcBef>
              <a:spcAft>
                <a:spcPts val="0"/>
              </a:spcAft>
              <a:buSzPts val="1400"/>
              <a:buChar char="●"/>
              <a:defRPr sz="1400"/>
            </a:lvl1pPr>
            <a:lvl2pPr indent="-304800" lvl="1" marL="914400" rtl="0" algn="ctr">
              <a:spcBef>
                <a:spcPts val="0"/>
              </a:spcBef>
              <a:spcAft>
                <a:spcPts val="0"/>
              </a:spcAft>
              <a:buSzPts val="1200"/>
              <a:buChar char="○"/>
              <a:defRPr sz="1200"/>
            </a:lvl2pPr>
            <a:lvl3pPr indent="-304800" lvl="2" marL="1371600" rtl="0" algn="ctr">
              <a:spcBef>
                <a:spcPts val="0"/>
              </a:spcBef>
              <a:spcAft>
                <a:spcPts val="0"/>
              </a:spcAft>
              <a:buSzPts val="1200"/>
              <a:buChar char="■"/>
              <a:defRPr sz="1200"/>
            </a:lvl3pPr>
            <a:lvl4pPr indent="-304800" lvl="3" marL="1828800" rtl="0" algn="ctr">
              <a:spcBef>
                <a:spcPts val="0"/>
              </a:spcBef>
              <a:spcAft>
                <a:spcPts val="0"/>
              </a:spcAft>
              <a:buSzPts val="1200"/>
              <a:buChar char="●"/>
              <a:defRPr sz="1200"/>
            </a:lvl4pPr>
            <a:lvl5pPr indent="-304800" lvl="4" marL="2286000" rtl="0" algn="ctr">
              <a:spcBef>
                <a:spcPts val="0"/>
              </a:spcBef>
              <a:spcAft>
                <a:spcPts val="0"/>
              </a:spcAft>
              <a:buSzPts val="1200"/>
              <a:buChar char="○"/>
              <a:defRPr sz="1200"/>
            </a:lvl5pPr>
            <a:lvl6pPr indent="-304800" lvl="5" marL="2743200" rtl="0" algn="ctr">
              <a:spcBef>
                <a:spcPts val="0"/>
              </a:spcBef>
              <a:spcAft>
                <a:spcPts val="0"/>
              </a:spcAft>
              <a:buSzPts val="1200"/>
              <a:buChar char="■"/>
              <a:defRPr sz="1200"/>
            </a:lvl6pPr>
            <a:lvl7pPr indent="-304800" lvl="6" marL="3200400" rtl="0" algn="ctr">
              <a:spcBef>
                <a:spcPts val="0"/>
              </a:spcBef>
              <a:spcAft>
                <a:spcPts val="0"/>
              </a:spcAft>
              <a:buSzPts val="1200"/>
              <a:buChar char="●"/>
              <a:defRPr sz="1200"/>
            </a:lvl7pPr>
            <a:lvl8pPr indent="-304800" lvl="7" marL="3657600" rtl="0" algn="ctr">
              <a:spcBef>
                <a:spcPts val="0"/>
              </a:spcBef>
              <a:spcAft>
                <a:spcPts val="0"/>
              </a:spcAft>
              <a:buSzPts val="1200"/>
              <a:buChar char="○"/>
              <a:defRPr sz="1200"/>
            </a:lvl8pPr>
            <a:lvl9pPr indent="-304800" lvl="8" marL="4114800" rtl="0" algn="ctr">
              <a:spcBef>
                <a:spcPts val="0"/>
              </a:spcBef>
              <a:spcAft>
                <a:spcPts val="0"/>
              </a:spcAft>
              <a:buSzPts val="1200"/>
              <a:buChar char="■"/>
              <a:defRPr sz="1200"/>
            </a:lvl9pPr>
          </a:lstStyle>
          <a:p/>
        </p:txBody>
      </p:sp>
      <p:sp>
        <p:nvSpPr>
          <p:cNvPr id="594" name="Google Shape;594;p11"/>
          <p:cNvSpPr txBox="1"/>
          <p:nvPr>
            <p:ph idx="5" type="subTitle"/>
          </p:nvPr>
        </p:nvSpPr>
        <p:spPr>
          <a:xfrm>
            <a:off x="507501" y="2606780"/>
            <a:ext cx="3444600" cy="552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Font typeface="Merriweather"/>
              <a:buNone/>
              <a:defRPr b="1" sz="1600">
                <a:latin typeface="Merriweather"/>
                <a:ea typeface="Merriweather"/>
                <a:cs typeface="Merriweather"/>
                <a:sym typeface="Merriweather"/>
              </a:defRPr>
            </a:lvl1pPr>
            <a:lvl2pPr lvl="1" rtl="0" algn="ctr">
              <a:spcBef>
                <a:spcPts val="0"/>
              </a:spcBef>
              <a:spcAft>
                <a:spcPts val="0"/>
              </a:spcAft>
              <a:buSzPts val="1200"/>
              <a:buFont typeface="Merriweather"/>
              <a:buNone/>
              <a:defRPr b="1" sz="1200">
                <a:latin typeface="Merriweather"/>
                <a:ea typeface="Merriweather"/>
                <a:cs typeface="Merriweather"/>
                <a:sym typeface="Merriweather"/>
              </a:defRPr>
            </a:lvl2pPr>
            <a:lvl3pPr lvl="2" rtl="0" algn="ctr">
              <a:spcBef>
                <a:spcPts val="0"/>
              </a:spcBef>
              <a:spcAft>
                <a:spcPts val="0"/>
              </a:spcAft>
              <a:buSzPts val="1200"/>
              <a:buFont typeface="Merriweather"/>
              <a:buNone/>
              <a:defRPr b="1" sz="1200">
                <a:latin typeface="Merriweather"/>
                <a:ea typeface="Merriweather"/>
                <a:cs typeface="Merriweather"/>
                <a:sym typeface="Merriweather"/>
              </a:defRPr>
            </a:lvl3pPr>
            <a:lvl4pPr lvl="3" rtl="0" algn="ctr">
              <a:spcBef>
                <a:spcPts val="0"/>
              </a:spcBef>
              <a:spcAft>
                <a:spcPts val="0"/>
              </a:spcAft>
              <a:buSzPts val="1200"/>
              <a:buFont typeface="Merriweather"/>
              <a:buNone/>
              <a:defRPr b="1" sz="1200">
                <a:latin typeface="Merriweather"/>
                <a:ea typeface="Merriweather"/>
                <a:cs typeface="Merriweather"/>
                <a:sym typeface="Merriweather"/>
              </a:defRPr>
            </a:lvl4pPr>
            <a:lvl5pPr lvl="4" rtl="0" algn="ctr">
              <a:spcBef>
                <a:spcPts val="0"/>
              </a:spcBef>
              <a:spcAft>
                <a:spcPts val="0"/>
              </a:spcAft>
              <a:buSzPts val="1200"/>
              <a:buFont typeface="Merriweather"/>
              <a:buNone/>
              <a:defRPr b="1" sz="1200">
                <a:latin typeface="Merriweather"/>
                <a:ea typeface="Merriweather"/>
                <a:cs typeface="Merriweather"/>
                <a:sym typeface="Merriweather"/>
              </a:defRPr>
            </a:lvl5pPr>
            <a:lvl6pPr lvl="5" rtl="0" algn="ctr">
              <a:spcBef>
                <a:spcPts val="0"/>
              </a:spcBef>
              <a:spcAft>
                <a:spcPts val="0"/>
              </a:spcAft>
              <a:buSzPts val="1200"/>
              <a:buFont typeface="Merriweather"/>
              <a:buNone/>
              <a:defRPr b="1" sz="1200">
                <a:latin typeface="Merriweather"/>
                <a:ea typeface="Merriweather"/>
                <a:cs typeface="Merriweather"/>
                <a:sym typeface="Merriweather"/>
              </a:defRPr>
            </a:lvl6pPr>
            <a:lvl7pPr lvl="6" rtl="0" algn="ctr">
              <a:spcBef>
                <a:spcPts val="0"/>
              </a:spcBef>
              <a:spcAft>
                <a:spcPts val="0"/>
              </a:spcAft>
              <a:buSzPts val="1200"/>
              <a:buFont typeface="Merriweather"/>
              <a:buNone/>
              <a:defRPr b="1" sz="1200">
                <a:latin typeface="Merriweather"/>
                <a:ea typeface="Merriweather"/>
                <a:cs typeface="Merriweather"/>
                <a:sym typeface="Merriweather"/>
              </a:defRPr>
            </a:lvl7pPr>
            <a:lvl8pPr lvl="7" rtl="0" algn="ctr">
              <a:spcBef>
                <a:spcPts val="0"/>
              </a:spcBef>
              <a:spcAft>
                <a:spcPts val="0"/>
              </a:spcAft>
              <a:buSzPts val="1200"/>
              <a:buFont typeface="Merriweather"/>
              <a:buNone/>
              <a:defRPr b="1" sz="1200">
                <a:latin typeface="Merriweather"/>
                <a:ea typeface="Merriweather"/>
                <a:cs typeface="Merriweather"/>
                <a:sym typeface="Merriweather"/>
              </a:defRPr>
            </a:lvl8pPr>
            <a:lvl9pPr lvl="8" rtl="0" algn="ctr">
              <a:spcBef>
                <a:spcPts val="0"/>
              </a:spcBef>
              <a:spcAft>
                <a:spcPts val="0"/>
              </a:spcAft>
              <a:buSzPts val="1200"/>
              <a:buFont typeface="Merriweather"/>
              <a:buNone/>
              <a:defRPr b="1" sz="1200">
                <a:latin typeface="Merriweather"/>
                <a:ea typeface="Merriweather"/>
                <a:cs typeface="Merriweather"/>
                <a:sym typeface="Merriweather"/>
              </a:defRPr>
            </a:lvl9pPr>
          </a:lstStyle>
          <a:p/>
        </p:txBody>
      </p:sp>
      <p:sp>
        <p:nvSpPr>
          <p:cNvPr id="595" name="Google Shape;595;p11"/>
          <p:cNvSpPr/>
          <p:nvPr>
            <p:ph idx="6" type="pic"/>
          </p:nvPr>
        </p:nvSpPr>
        <p:spPr>
          <a:xfrm>
            <a:off x="1691601" y="1304925"/>
            <a:ext cx="1076400" cy="1076400"/>
          </a:xfrm>
          <a:prstGeom prst="ellipse">
            <a:avLst/>
          </a:prstGeom>
          <a:noFill/>
          <a:ln>
            <a:noFill/>
          </a:ln>
        </p:spPr>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blipFill>
          <a:blip r:embed="rId2">
            <a:alphaModFix/>
          </a:blip>
          <a:stretch>
            <a:fillRect/>
          </a:stretch>
        </a:blipFill>
      </p:bgPr>
    </p:bg>
    <p:spTree>
      <p:nvGrpSpPr>
        <p:cNvPr id="596" name="Shape 596"/>
        <p:cNvGrpSpPr/>
        <p:nvPr/>
      </p:nvGrpSpPr>
      <p:grpSpPr>
        <a:xfrm>
          <a:off x="0" y="0"/>
          <a:ext cx="0" cy="0"/>
          <a:chOff x="0" y="0"/>
          <a:chExt cx="0" cy="0"/>
        </a:xfrm>
      </p:grpSpPr>
      <p:sp>
        <p:nvSpPr>
          <p:cNvPr id="597" name="Google Shape;597;p12"/>
          <p:cNvSpPr txBox="1"/>
          <p:nvPr>
            <p:ph type="title"/>
          </p:nvPr>
        </p:nvSpPr>
        <p:spPr>
          <a:xfrm>
            <a:off x="360000" y="360000"/>
            <a:ext cx="8386800" cy="6576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598" name="Google Shape;598;p12"/>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s"/>
              <a:t>‹#›</a:t>
            </a:fld>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blipFill>
          <a:blip r:embed="rId2">
            <a:alphaModFix/>
          </a:blip>
          <a:stretch>
            <a:fillRect/>
          </a:stretch>
        </a:blipFill>
      </p:bgPr>
    </p:bg>
    <p:spTree>
      <p:nvGrpSpPr>
        <p:cNvPr id="599" name="Shape 599"/>
        <p:cNvGrpSpPr/>
        <p:nvPr/>
      </p:nvGrpSpPr>
      <p:grpSpPr>
        <a:xfrm>
          <a:off x="0" y="0"/>
          <a:ext cx="0" cy="0"/>
          <a:chOff x="0" y="0"/>
          <a:chExt cx="0" cy="0"/>
        </a:xfrm>
      </p:grpSpPr>
      <p:sp>
        <p:nvSpPr>
          <p:cNvPr id="600" name="Google Shape;600;p13"/>
          <p:cNvSpPr txBox="1"/>
          <p:nvPr>
            <p:ph type="title"/>
          </p:nvPr>
        </p:nvSpPr>
        <p:spPr>
          <a:xfrm>
            <a:off x="360000" y="1762125"/>
            <a:ext cx="4212000" cy="485400"/>
          </a:xfrm>
          <a:prstGeom prst="rect">
            <a:avLst/>
          </a:prstGeom>
        </p:spPr>
        <p:txBody>
          <a:bodyPr anchorCtr="0" anchor="b" bIns="91425" lIns="91425" spcFirstLastPara="1" rIns="91425" wrap="square" tIns="91425">
            <a:noAutofit/>
          </a:bodyPr>
          <a:lstStyle>
            <a:lvl1pPr lvl="0">
              <a:spcBef>
                <a:spcPts val="0"/>
              </a:spcBef>
              <a:spcAft>
                <a:spcPts val="0"/>
              </a:spcAft>
              <a:buSzPts val="2400"/>
              <a:buNone/>
              <a:defRPr sz="2400"/>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p:txBody>
      </p:sp>
      <p:sp>
        <p:nvSpPr>
          <p:cNvPr id="601" name="Google Shape;601;p13"/>
          <p:cNvSpPr txBox="1"/>
          <p:nvPr>
            <p:ph idx="1" type="body"/>
          </p:nvPr>
        </p:nvSpPr>
        <p:spPr>
          <a:xfrm>
            <a:off x="360000" y="2297900"/>
            <a:ext cx="4212000" cy="2042700"/>
          </a:xfrm>
          <a:prstGeom prst="rect">
            <a:avLst/>
          </a:prstGeom>
        </p:spPr>
        <p:txBody>
          <a:bodyPr anchorCtr="0" anchor="t" bIns="91425" lIns="91425" spcFirstLastPara="1" rIns="91425" wrap="square" tIns="91425">
            <a:noAutofit/>
          </a:bodyPr>
          <a:lstStyle>
            <a:lvl1pPr indent="-323850" lvl="0" marL="457200">
              <a:spcBef>
                <a:spcPts val="0"/>
              </a:spcBef>
              <a:spcAft>
                <a:spcPts val="0"/>
              </a:spcAft>
              <a:buSzPts val="1500"/>
              <a:buChar char="●"/>
              <a:defRPr/>
            </a:lvl1pPr>
            <a:lvl2pPr indent="-323850" lvl="1" marL="914400">
              <a:spcBef>
                <a:spcPts val="0"/>
              </a:spcBef>
              <a:spcAft>
                <a:spcPts val="0"/>
              </a:spcAft>
              <a:buSzPts val="1500"/>
              <a:buChar char="○"/>
              <a:defRPr sz="1500"/>
            </a:lvl2pPr>
            <a:lvl3pPr indent="-323850" lvl="2" marL="1371600">
              <a:spcBef>
                <a:spcPts val="0"/>
              </a:spcBef>
              <a:spcAft>
                <a:spcPts val="0"/>
              </a:spcAft>
              <a:buSzPts val="1500"/>
              <a:buChar char="■"/>
              <a:defRPr sz="1500"/>
            </a:lvl3pPr>
            <a:lvl4pPr indent="-323850" lvl="3" marL="1828800">
              <a:spcBef>
                <a:spcPts val="0"/>
              </a:spcBef>
              <a:spcAft>
                <a:spcPts val="0"/>
              </a:spcAft>
              <a:buSzPts val="1500"/>
              <a:buChar char="●"/>
              <a:defRPr sz="1500"/>
            </a:lvl4pPr>
            <a:lvl5pPr indent="-323850" lvl="4" marL="2286000">
              <a:spcBef>
                <a:spcPts val="0"/>
              </a:spcBef>
              <a:spcAft>
                <a:spcPts val="0"/>
              </a:spcAft>
              <a:buSzPts val="1500"/>
              <a:buChar char="○"/>
              <a:defRPr sz="1500"/>
            </a:lvl5pPr>
            <a:lvl6pPr indent="-323850" lvl="5" marL="2743200">
              <a:spcBef>
                <a:spcPts val="0"/>
              </a:spcBef>
              <a:spcAft>
                <a:spcPts val="0"/>
              </a:spcAft>
              <a:buSzPts val="1500"/>
              <a:buChar char="■"/>
              <a:defRPr sz="1500"/>
            </a:lvl6pPr>
            <a:lvl7pPr indent="-323850" lvl="6" marL="3200400">
              <a:spcBef>
                <a:spcPts val="0"/>
              </a:spcBef>
              <a:spcAft>
                <a:spcPts val="0"/>
              </a:spcAft>
              <a:buSzPts val="1500"/>
              <a:buChar char="●"/>
              <a:defRPr sz="1500"/>
            </a:lvl7pPr>
            <a:lvl8pPr indent="-323850" lvl="7" marL="3657600">
              <a:spcBef>
                <a:spcPts val="0"/>
              </a:spcBef>
              <a:spcAft>
                <a:spcPts val="0"/>
              </a:spcAft>
              <a:buSzPts val="1500"/>
              <a:buChar char="○"/>
              <a:defRPr sz="1500"/>
            </a:lvl8pPr>
            <a:lvl9pPr indent="-323850" lvl="8" marL="4114800">
              <a:spcBef>
                <a:spcPts val="0"/>
              </a:spcBef>
              <a:spcAft>
                <a:spcPts val="0"/>
              </a:spcAft>
              <a:buSzPts val="1500"/>
              <a:buChar char="■"/>
              <a:defRPr sz="1500"/>
            </a:lvl9pPr>
          </a:lstStyle>
          <a:p/>
        </p:txBody>
      </p:sp>
      <p:sp>
        <p:nvSpPr>
          <p:cNvPr id="602" name="Google Shape;602;p13"/>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s"/>
              <a:t>‹#›</a:t>
            </a:fld>
            <a:endParaRPr/>
          </a:p>
        </p:txBody>
      </p:sp>
    </p:spTree>
  </p:cSld>
  <p:clrMapOvr>
    <a:masterClrMapping/>
  </p:clrMapOvr>
  <p:extLst>
    <p:ext uri="{DCECCB84-F9BA-43D5-87BE-67443E8EF086}">
      <p15:sldGuideLst>
        <p15:guide id="1" pos="2880">
          <p15:clr>
            <a:srgbClr val="FA7B17"/>
          </p15:clr>
        </p15:guide>
      </p15:sldGuideLst>
    </p:ext>
  </p:extLst>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Una columna de texto 1">
  <p:cSld name="ONE_COLUMN_TEXT_1">
    <p:bg>
      <p:bgPr>
        <a:blipFill>
          <a:blip r:embed="rId2">
            <a:alphaModFix/>
          </a:blip>
          <a:stretch>
            <a:fillRect/>
          </a:stretch>
        </a:blipFill>
      </p:bgPr>
    </p:bg>
    <p:spTree>
      <p:nvGrpSpPr>
        <p:cNvPr id="603" name="Shape 603"/>
        <p:cNvGrpSpPr/>
        <p:nvPr/>
      </p:nvGrpSpPr>
      <p:grpSpPr>
        <a:xfrm>
          <a:off x="0" y="0"/>
          <a:ext cx="0" cy="0"/>
          <a:chOff x="0" y="0"/>
          <a:chExt cx="0" cy="0"/>
        </a:xfrm>
      </p:grpSpPr>
      <p:sp>
        <p:nvSpPr>
          <p:cNvPr id="604" name="Google Shape;604;p14"/>
          <p:cNvSpPr/>
          <p:nvPr/>
        </p:nvSpPr>
        <p:spPr>
          <a:xfrm>
            <a:off x="5159604" y="777600"/>
            <a:ext cx="3588300" cy="3588300"/>
          </a:xfrm>
          <a:prstGeom prst="ellipse">
            <a:avLst/>
          </a:prstGeom>
          <a:noFill/>
          <a:ln cap="flat" cmpd="sng" w="9525">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14"/>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r">
              <a:spcBef>
                <a:spcPts val="0"/>
              </a:spcBef>
              <a:spcAft>
                <a:spcPts val="0"/>
              </a:spcAft>
              <a:buNone/>
            </a:pPr>
            <a:fld id="{00000000-1234-1234-1234-123412341234}" type="slidenum">
              <a:rPr lang="es"/>
              <a:t>‹#›</a:t>
            </a:fld>
            <a:endParaRPr/>
          </a:p>
        </p:txBody>
      </p:sp>
      <p:sp>
        <p:nvSpPr>
          <p:cNvPr id="606" name="Google Shape;606;p14"/>
          <p:cNvSpPr/>
          <p:nvPr>
            <p:ph idx="2" type="pic"/>
          </p:nvPr>
        </p:nvSpPr>
        <p:spPr>
          <a:xfrm>
            <a:off x="5212254" y="830250"/>
            <a:ext cx="3483000" cy="3483000"/>
          </a:xfrm>
          <a:prstGeom prst="ellipse">
            <a:avLst/>
          </a:prstGeom>
          <a:noFill/>
          <a:ln>
            <a:noFill/>
          </a:ln>
        </p:spPr>
      </p:sp>
      <p:sp>
        <p:nvSpPr>
          <p:cNvPr id="607" name="Google Shape;607;p14"/>
          <p:cNvSpPr txBox="1"/>
          <p:nvPr>
            <p:ph type="title"/>
          </p:nvPr>
        </p:nvSpPr>
        <p:spPr>
          <a:xfrm>
            <a:off x="360000" y="1762125"/>
            <a:ext cx="4212000" cy="4854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608" name="Google Shape;608;p14"/>
          <p:cNvSpPr txBox="1"/>
          <p:nvPr>
            <p:ph idx="1" type="body"/>
          </p:nvPr>
        </p:nvSpPr>
        <p:spPr>
          <a:xfrm>
            <a:off x="360000" y="2297900"/>
            <a:ext cx="4212000" cy="2042700"/>
          </a:xfrm>
          <a:prstGeom prst="rect">
            <a:avLst/>
          </a:prstGeom>
        </p:spPr>
        <p:txBody>
          <a:bodyPr anchorCtr="0" anchor="t" bIns="91425" lIns="91425" spcFirstLastPara="1" rIns="91425" wrap="square" tIns="91425">
            <a:noAutofit/>
          </a:bodyPr>
          <a:lstStyle>
            <a:lvl1pPr indent="-323850" lvl="0" marL="457200" rtl="0">
              <a:spcBef>
                <a:spcPts val="0"/>
              </a:spcBef>
              <a:spcAft>
                <a:spcPts val="0"/>
              </a:spcAft>
              <a:buSzPts val="1500"/>
              <a:buChar char="●"/>
              <a:defRPr/>
            </a:lvl1pPr>
            <a:lvl2pPr indent="-323850" lvl="1" marL="914400" rtl="0">
              <a:spcBef>
                <a:spcPts val="0"/>
              </a:spcBef>
              <a:spcAft>
                <a:spcPts val="0"/>
              </a:spcAft>
              <a:buSzPts val="1500"/>
              <a:buChar char="○"/>
              <a:defRPr sz="1500"/>
            </a:lvl2pPr>
            <a:lvl3pPr indent="-323850" lvl="2" marL="1371600" rtl="0">
              <a:spcBef>
                <a:spcPts val="0"/>
              </a:spcBef>
              <a:spcAft>
                <a:spcPts val="0"/>
              </a:spcAft>
              <a:buSzPts val="1500"/>
              <a:buChar char="■"/>
              <a:defRPr sz="1500"/>
            </a:lvl3pPr>
            <a:lvl4pPr indent="-323850" lvl="3" marL="1828800" rtl="0">
              <a:spcBef>
                <a:spcPts val="0"/>
              </a:spcBef>
              <a:spcAft>
                <a:spcPts val="0"/>
              </a:spcAft>
              <a:buSzPts val="1500"/>
              <a:buChar char="●"/>
              <a:defRPr sz="1500"/>
            </a:lvl4pPr>
            <a:lvl5pPr indent="-323850" lvl="4" marL="2286000" rtl="0">
              <a:spcBef>
                <a:spcPts val="0"/>
              </a:spcBef>
              <a:spcAft>
                <a:spcPts val="0"/>
              </a:spcAft>
              <a:buSzPts val="1500"/>
              <a:buChar char="○"/>
              <a:defRPr sz="1500"/>
            </a:lvl5pPr>
            <a:lvl6pPr indent="-323850" lvl="5" marL="2743200" rtl="0">
              <a:spcBef>
                <a:spcPts val="0"/>
              </a:spcBef>
              <a:spcAft>
                <a:spcPts val="0"/>
              </a:spcAft>
              <a:buSzPts val="1500"/>
              <a:buChar char="■"/>
              <a:defRPr sz="1500"/>
            </a:lvl6pPr>
            <a:lvl7pPr indent="-323850" lvl="6" marL="3200400" rtl="0">
              <a:spcBef>
                <a:spcPts val="0"/>
              </a:spcBef>
              <a:spcAft>
                <a:spcPts val="0"/>
              </a:spcAft>
              <a:buSzPts val="1500"/>
              <a:buChar char="●"/>
              <a:defRPr sz="1500"/>
            </a:lvl7pPr>
            <a:lvl8pPr indent="-323850" lvl="7" marL="3657600" rtl="0">
              <a:spcBef>
                <a:spcPts val="0"/>
              </a:spcBef>
              <a:spcAft>
                <a:spcPts val="0"/>
              </a:spcAft>
              <a:buSzPts val="1500"/>
              <a:buChar char="○"/>
              <a:defRPr sz="1500"/>
            </a:lvl8pPr>
            <a:lvl9pPr indent="-323850" lvl="8" marL="4114800" rtl="0">
              <a:spcBef>
                <a:spcPts val="0"/>
              </a:spcBef>
              <a:spcAft>
                <a:spcPts val="0"/>
              </a:spcAft>
              <a:buSzPts val="1500"/>
              <a:buChar char="■"/>
              <a:defRPr sz="1500"/>
            </a:lvl9pPr>
          </a:lstStyle>
          <a:p/>
        </p:txBody>
      </p:sp>
    </p:spTree>
  </p:cSld>
  <p:clrMapOvr>
    <a:masterClrMapping/>
  </p:clrMapOvr>
  <p:extLst>
    <p:ext uri="{DCECCB84-F9BA-43D5-87BE-67443E8EF086}">
      <p15:sldGuideLst>
        <p15:guide id="1" pos="2880">
          <p15:clr>
            <a:srgbClr val="FA7B17"/>
          </p15:clr>
        </p15:guide>
      </p15:sldGuideLst>
    </p:ext>
  </p:extLst>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blipFill>
          <a:blip r:embed="rId2">
            <a:alphaModFix/>
          </a:blip>
          <a:stretch>
            <a:fillRect/>
          </a:stretch>
        </a:blipFill>
      </p:bgPr>
    </p:bg>
    <p:spTree>
      <p:nvGrpSpPr>
        <p:cNvPr id="609" name="Shape 609"/>
        <p:cNvGrpSpPr/>
        <p:nvPr/>
      </p:nvGrpSpPr>
      <p:grpSpPr>
        <a:xfrm>
          <a:off x="0" y="0"/>
          <a:ext cx="0" cy="0"/>
          <a:chOff x="0" y="0"/>
          <a:chExt cx="0" cy="0"/>
        </a:xfrm>
      </p:grpSpPr>
      <p:sp>
        <p:nvSpPr>
          <p:cNvPr id="610" name="Google Shape;610;p15"/>
          <p:cNvSpPr txBox="1"/>
          <p:nvPr>
            <p:ph type="title"/>
          </p:nvPr>
        </p:nvSpPr>
        <p:spPr>
          <a:xfrm>
            <a:off x="490250" y="450150"/>
            <a:ext cx="6367800" cy="4090800"/>
          </a:xfrm>
          <a:prstGeom prst="rect">
            <a:avLst/>
          </a:prstGeom>
        </p:spPr>
        <p:txBody>
          <a:bodyPr anchorCtr="0" anchor="ctr" bIns="91425" lIns="91425" spcFirstLastPara="1" rIns="91425" wrap="square" tIns="91425">
            <a:no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611" name="Google Shape;611;p15"/>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s"/>
              <a:t>‹#›</a:t>
            </a:fld>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blipFill>
          <a:blip r:embed="rId2">
            <a:alphaModFix/>
          </a:blip>
          <a:stretch>
            <a:fillRect/>
          </a:stretch>
        </a:blipFill>
      </p:bgPr>
    </p:bg>
    <p:spTree>
      <p:nvGrpSpPr>
        <p:cNvPr id="612" name="Shape 612"/>
        <p:cNvGrpSpPr/>
        <p:nvPr/>
      </p:nvGrpSpPr>
      <p:grpSpPr>
        <a:xfrm>
          <a:off x="0" y="0"/>
          <a:ext cx="0" cy="0"/>
          <a:chOff x="0" y="0"/>
          <a:chExt cx="0" cy="0"/>
        </a:xfrm>
      </p:grpSpPr>
      <p:sp>
        <p:nvSpPr>
          <p:cNvPr id="613" name="Google Shape;613;p16"/>
          <p:cNvSpPr/>
          <p:nvPr/>
        </p:nvSpPr>
        <p:spPr>
          <a:xfrm>
            <a:off x="4572000" y="-125"/>
            <a:ext cx="4572000" cy="51435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16"/>
          <p:cNvSpPr txBox="1"/>
          <p:nvPr>
            <p:ph type="title"/>
          </p:nvPr>
        </p:nvSpPr>
        <p:spPr>
          <a:xfrm>
            <a:off x="265500" y="1233175"/>
            <a:ext cx="4045200" cy="1482300"/>
          </a:xfrm>
          <a:prstGeom prst="rect">
            <a:avLst/>
          </a:prstGeom>
        </p:spPr>
        <p:txBody>
          <a:bodyPr anchorCtr="0" anchor="b" bIns="91425" lIns="91425" spcFirstLastPara="1" rIns="91425" wrap="square" tIns="91425">
            <a:no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615" name="Google Shape;615;p16"/>
          <p:cNvSpPr txBox="1"/>
          <p:nvPr>
            <p:ph idx="1" type="subTitle"/>
          </p:nvPr>
        </p:nvSpPr>
        <p:spPr>
          <a:xfrm>
            <a:off x="265500" y="2803075"/>
            <a:ext cx="4045200" cy="1235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100"/>
              <a:buNone/>
              <a:defRPr sz="21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616" name="Google Shape;616;p16"/>
          <p:cNvSpPr txBox="1"/>
          <p:nvPr>
            <p:ph idx="2" type="body"/>
          </p:nvPr>
        </p:nvSpPr>
        <p:spPr>
          <a:xfrm>
            <a:off x="4939500" y="724075"/>
            <a:ext cx="3837000" cy="3695100"/>
          </a:xfrm>
          <a:prstGeom prst="rect">
            <a:avLst/>
          </a:prstGeom>
        </p:spPr>
        <p:txBody>
          <a:bodyPr anchorCtr="0" anchor="ctr" bIns="91425" lIns="91425" spcFirstLastPara="1" rIns="91425" wrap="square" tIns="91425">
            <a:noAutofit/>
          </a:bodyPr>
          <a:lstStyle>
            <a:lvl1pPr indent="-323850" lvl="0" marL="457200">
              <a:spcBef>
                <a:spcPts val="0"/>
              </a:spcBef>
              <a:spcAft>
                <a:spcPts val="0"/>
              </a:spcAft>
              <a:buSzPts val="1500"/>
              <a:buChar char="●"/>
              <a:defRPr/>
            </a:lvl1pPr>
            <a:lvl2pPr indent="-298450" lvl="1" marL="914400">
              <a:spcBef>
                <a:spcPts val="0"/>
              </a:spcBef>
              <a:spcAft>
                <a:spcPts val="0"/>
              </a:spcAft>
              <a:buSzPts val="1100"/>
              <a:buChar char="○"/>
              <a:defRPr/>
            </a:lvl2pPr>
            <a:lvl3pPr indent="-298450" lvl="2" marL="1371600">
              <a:spcBef>
                <a:spcPts val="0"/>
              </a:spcBef>
              <a:spcAft>
                <a:spcPts val="0"/>
              </a:spcAft>
              <a:buSzPts val="1100"/>
              <a:buChar char="■"/>
              <a:defRPr/>
            </a:lvl3pPr>
            <a:lvl4pPr indent="-298450" lvl="3" marL="1828800">
              <a:spcBef>
                <a:spcPts val="0"/>
              </a:spcBef>
              <a:spcAft>
                <a:spcPts val="0"/>
              </a:spcAft>
              <a:buSzPts val="1100"/>
              <a:buChar char="●"/>
              <a:defRPr/>
            </a:lvl4pPr>
            <a:lvl5pPr indent="-298450" lvl="4" marL="2286000">
              <a:spcBef>
                <a:spcPts val="0"/>
              </a:spcBef>
              <a:spcAft>
                <a:spcPts val="0"/>
              </a:spcAft>
              <a:buSzPts val="1100"/>
              <a:buChar char="○"/>
              <a:defRPr/>
            </a:lvl5pPr>
            <a:lvl6pPr indent="-298450" lvl="5" marL="2743200">
              <a:spcBef>
                <a:spcPts val="0"/>
              </a:spcBef>
              <a:spcAft>
                <a:spcPts val="0"/>
              </a:spcAft>
              <a:buSzPts val="1100"/>
              <a:buChar char="■"/>
              <a:defRPr/>
            </a:lvl6pPr>
            <a:lvl7pPr indent="-298450" lvl="6" marL="3200400">
              <a:spcBef>
                <a:spcPts val="0"/>
              </a:spcBef>
              <a:spcAft>
                <a:spcPts val="0"/>
              </a:spcAft>
              <a:buSzPts val="1100"/>
              <a:buChar char="●"/>
              <a:defRPr/>
            </a:lvl7pPr>
            <a:lvl8pPr indent="-298450" lvl="7" marL="3657600">
              <a:spcBef>
                <a:spcPts val="0"/>
              </a:spcBef>
              <a:spcAft>
                <a:spcPts val="0"/>
              </a:spcAft>
              <a:buSzPts val="1100"/>
              <a:buChar char="○"/>
              <a:defRPr/>
            </a:lvl8pPr>
            <a:lvl9pPr indent="-298450" lvl="8" marL="4114800">
              <a:spcBef>
                <a:spcPts val="0"/>
              </a:spcBef>
              <a:spcAft>
                <a:spcPts val="0"/>
              </a:spcAft>
              <a:buSzPts val="1100"/>
              <a:buChar char="■"/>
              <a:defRPr/>
            </a:lvl9pPr>
          </a:lstStyle>
          <a:p/>
        </p:txBody>
      </p:sp>
      <p:sp>
        <p:nvSpPr>
          <p:cNvPr id="617" name="Google Shape;617;p16"/>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s"/>
              <a:t>‹#›</a:t>
            </a:fld>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blipFill>
          <a:blip r:embed="rId2">
            <a:alphaModFix/>
          </a:blip>
          <a:stretch>
            <a:fillRect/>
          </a:stretch>
        </a:blipFill>
      </p:bgPr>
    </p:bg>
    <p:spTree>
      <p:nvGrpSpPr>
        <p:cNvPr id="618" name="Shape 618"/>
        <p:cNvGrpSpPr/>
        <p:nvPr/>
      </p:nvGrpSpPr>
      <p:grpSpPr>
        <a:xfrm>
          <a:off x="0" y="0"/>
          <a:ext cx="0" cy="0"/>
          <a:chOff x="0" y="0"/>
          <a:chExt cx="0" cy="0"/>
        </a:xfrm>
      </p:grpSpPr>
      <p:sp>
        <p:nvSpPr>
          <p:cNvPr id="619" name="Google Shape;619;p17"/>
          <p:cNvSpPr txBox="1"/>
          <p:nvPr>
            <p:ph idx="1" type="body"/>
          </p:nvPr>
        </p:nvSpPr>
        <p:spPr>
          <a:xfrm>
            <a:off x="360000" y="4230575"/>
            <a:ext cx="5950500" cy="552900"/>
          </a:xfrm>
          <a:prstGeom prst="rect">
            <a:avLst/>
          </a:prstGeom>
        </p:spPr>
        <p:txBody>
          <a:bodyPr anchorCtr="0" anchor="ctr" bIns="91425" lIns="91425" spcFirstLastPara="1" rIns="91425" wrap="square" tIns="91425">
            <a:noAutofit/>
          </a:bodyPr>
          <a:lstStyle>
            <a:lvl1pPr indent="-228600" lvl="0" marL="457200">
              <a:lnSpc>
                <a:spcPct val="100000"/>
              </a:lnSpc>
              <a:spcBef>
                <a:spcPts val="0"/>
              </a:spcBef>
              <a:spcAft>
                <a:spcPts val="0"/>
              </a:spcAft>
              <a:buSzPts val="1500"/>
              <a:buNone/>
              <a:defRPr/>
            </a:lvl1pPr>
          </a:lstStyle>
          <a:p/>
        </p:txBody>
      </p:sp>
      <p:sp>
        <p:nvSpPr>
          <p:cNvPr id="620" name="Google Shape;620;p17"/>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s"/>
              <a:t>‹#›</a:t>
            </a:fld>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blipFill>
          <a:blip r:embed="rId2">
            <a:alphaModFix/>
          </a:blip>
          <a:stretch>
            <a:fillRect/>
          </a:stretch>
        </a:blipFill>
      </p:bgPr>
    </p:bg>
    <p:spTree>
      <p:nvGrpSpPr>
        <p:cNvPr id="621" name="Shape 621"/>
        <p:cNvGrpSpPr/>
        <p:nvPr/>
      </p:nvGrpSpPr>
      <p:grpSpPr>
        <a:xfrm>
          <a:off x="0" y="0"/>
          <a:ext cx="0" cy="0"/>
          <a:chOff x="0" y="0"/>
          <a:chExt cx="0" cy="0"/>
        </a:xfrm>
      </p:grpSpPr>
      <p:sp>
        <p:nvSpPr>
          <p:cNvPr id="622" name="Google Shape;622;p18"/>
          <p:cNvSpPr txBox="1"/>
          <p:nvPr>
            <p:ph hasCustomPrompt="1" type="title"/>
          </p:nvPr>
        </p:nvSpPr>
        <p:spPr>
          <a:xfrm>
            <a:off x="311700" y="1429975"/>
            <a:ext cx="8520600" cy="1963500"/>
          </a:xfrm>
          <a:prstGeom prst="rect">
            <a:avLst/>
          </a:prstGeom>
        </p:spPr>
        <p:txBody>
          <a:bodyPr anchorCtr="0" anchor="b" bIns="91425" lIns="91425" spcFirstLastPara="1" rIns="91425" wrap="square" tIns="91425">
            <a:noAutofit/>
          </a:bodyPr>
          <a:lstStyle>
            <a:lvl1pPr lvl="0" algn="ctr">
              <a:spcBef>
                <a:spcPts val="0"/>
              </a:spcBef>
              <a:spcAft>
                <a:spcPts val="0"/>
              </a:spcAft>
              <a:buSzPts val="12000"/>
              <a:buNone/>
              <a:defRPr sz="12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623" name="Google Shape;623;p18"/>
          <p:cNvSpPr txBox="1"/>
          <p:nvPr>
            <p:ph idx="1" type="body"/>
          </p:nvPr>
        </p:nvSpPr>
        <p:spPr>
          <a:xfrm>
            <a:off x="311700" y="3476075"/>
            <a:ext cx="8520600" cy="1300800"/>
          </a:xfrm>
          <a:prstGeom prst="rect">
            <a:avLst/>
          </a:prstGeom>
        </p:spPr>
        <p:txBody>
          <a:bodyPr anchorCtr="0" anchor="t" bIns="91425" lIns="91425" spcFirstLastPara="1" rIns="91425" wrap="square" tIns="91425">
            <a:noAutofit/>
          </a:bodyPr>
          <a:lstStyle>
            <a:lvl1pPr indent="-355600" lvl="0" marL="457200" algn="ctr">
              <a:spcBef>
                <a:spcPts val="0"/>
              </a:spcBef>
              <a:spcAft>
                <a:spcPts val="0"/>
              </a:spcAft>
              <a:buSzPts val="2000"/>
              <a:buChar char="●"/>
              <a:defRPr sz="2000"/>
            </a:lvl1pPr>
            <a:lvl2pPr indent="-330200" lvl="1" marL="914400" algn="ctr">
              <a:spcBef>
                <a:spcPts val="0"/>
              </a:spcBef>
              <a:spcAft>
                <a:spcPts val="0"/>
              </a:spcAft>
              <a:buSzPts val="1600"/>
              <a:buChar char="○"/>
              <a:defRPr sz="1600"/>
            </a:lvl2pPr>
            <a:lvl3pPr indent="-330200" lvl="2" marL="1371600" algn="ctr">
              <a:spcBef>
                <a:spcPts val="0"/>
              </a:spcBef>
              <a:spcAft>
                <a:spcPts val="0"/>
              </a:spcAft>
              <a:buSzPts val="1600"/>
              <a:buChar char="■"/>
              <a:defRPr sz="1600"/>
            </a:lvl3pPr>
            <a:lvl4pPr indent="-330200" lvl="3" marL="1828800" algn="ctr">
              <a:spcBef>
                <a:spcPts val="0"/>
              </a:spcBef>
              <a:spcAft>
                <a:spcPts val="0"/>
              </a:spcAft>
              <a:buSzPts val="1600"/>
              <a:buChar char="●"/>
              <a:defRPr sz="1600"/>
            </a:lvl4pPr>
            <a:lvl5pPr indent="-330200" lvl="4" marL="2286000" algn="ctr">
              <a:spcBef>
                <a:spcPts val="0"/>
              </a:spcBef>
              <a:spcAft>
                <a:spcPts val="0"/>
              </a:spcAft>
              <a:buSzPts val="1600"/>
              <a:buChar char="○"/>
              <a:defRPr sz="1600"/>
            </a:lvl5pPr>
            <a:lvl6pPr indent="-330200" lvl="5" marL="2743200" algn="ctr">
              <a:spcBef>
                <a:spcPts val="0"/>
              </a:spcBef>
              <a:spcAft>
                <a:spcPts val="0"/>
              </a:spcAft>
              <a:buSzPts val="1600"/>
              <a:buChar char="■"/>
              <a:defRPr sz="1600"/>
            </a:lvl6pPr>
            <a:lvl7pPr indent="-330200" lvl="6" marL="3200400" algn="ctr">
              <a:spcBef>
                <a:spcPts val="0"/>
              </a:spcBef>
              <a:spcAft>
                <a:spcPts val="0"/>
              </a:spcAft>
              <a:buSzPts val="1600"/>
              <a:buChar char="●"/>
              <a:defRPr sz="1600"/>
            </a:lvl7pPr>
            <a:lvl8pPr indent="-330200" lvl="7" marL="3657600" algn="ctr">
              <a:spcBef>
                <a:spcPts val="0"/>
              </a:spcBef>
              <a:spcAft>
                <a:spcPts val="0"/>
              </a:spcAft>
              <a:buSzPts val="1600"/>
              <a:buChar char="○"/>
              <a:defRPr sz="1600"/>
            </a:lvl8pPr>
            <a:lvl9pPr indent="-330200" lvl="8" marL="4114800" algn="ctr">
              <a:spcBef>
                <a:spcPts val="0"/>
              </a:spcBef>
              <a:spcAft>
                <a:spcPts val="0"/>
              </a:spcAft>
              <a:buSzPts val="1600"/>
              <a:buChar char="■"/>
              <a:defRPr sz="1600"/>
            </a:lvl9pPr>
          </a:lstStyle>
          <a:p/>
        </p:txBody>
      </p:sp>
      <p:sp>
        <p:nvSpPr>
          <p:cNvPr id="624" name="Google Shape;624;p18"/>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s"/>
              <a:t>‹#›</a:t>
            </a:fld>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úmero grande 1">
  <p:cSld name="BIG_NUMBER_1">
    <p:bg>
      <p:bgPr>
        <a:blipFill>
          <a:blip r:embed="rId2">
            <a:alphaModFix/>
          </a:blip>
          <a:stretch>
            <a:fillRect/>
          </a:stretch>
        </a:blipFill>
      </p:bgPr>
    </p:bg>
    <p:spTree>
      <p:nvGrpSpPr>
        <p:cNvPr id="625" name="Shape 625"/>
        <p:cNvGrpSpPr/>
        <p:nvPr/>
      </p:nvGrpSpPr>
      <p:grpSpPr>
        <a:xfrm>
          <a:off x="0" y="0"/>
          <a:ext cx="0" cy="0"/>
          <a:chOff x="0" y="0"/>
          <a:chExt cx="0" cy="0"/>
        </a:xfrm>
      </p:grpSpPr>
      <p:sp>
        <p:nvSpPr>
          <p:cNvPr id="626" name="Google Shape;626;p19"/>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r">
              <a:spcBef>
                <a:spcPts val="0"/>
              </a:spcBef>
              <a:spcAft>
                <a:spcPts val="0"/>
              </a:spcAft>
              <a:buNone/>
            </a:pPr>
            <a:fld id="{00000000-1234-1234-1234-123412341234}" type="slidenum">
              <a:rPr lang="es"/>
              <a:t>‹#›</a:t>
            </a:fld>
            <a:endParaRPr/>
          </a:p>
        </p:txBody>
      </p:sp>
      <p:sp>
        <p:nvSpPr>
          <p:cNvPr id="627" name="Google Shape;627;p19"/>
          <p:cNvSpPr txBox="1"/>
          <p:nvPr>
            <p:ph type="title"/>
          </p:nvPr>
        </p:nvSpPr>
        <p:spPr>
          <a:xfrm>
            <a:off x="1695450" y="1095375"/>
            <a:ext cx="5753100" cy="2076300"/>
          </a:xfrm>
          <a:prstGeom prst="rect">
            <a:avLst/>
          </a:prstGeom>
        </p:spPr>
        <p:txBody>
          <a:bodyPr anchorCtr="0" anchor="b" bIns="91425" lIns="91425" spcFirstLastPara="1" rIns="91425" wrap="square" tIns="91425">
            <a:noAutofit/>
          </a:bodyPr>
          <a:lstStyle>
            <a:lvl1pPr lvl="0" algn="ctr">
              <a:lnSpc>
                <a:spcPct val="115000"/>
              </a:lnSpc>
              <a:spcBef>
                <a:spcPts val="0"/>
              </a:spcBef>
              <a:spcAft>
                <a:spcPts val="0"/>
              </a:spcAft>
              <a:buSzPts val="2500"/>
              <a:buNone/>
              <a:defRPr b="0" i="1" sz="2500"/>
            </a:lvl1pPr>
            <a:lvl2pPr lvl="1" algn="ctr">
              <a:lnSpc>
                <a:spcPct val="115000"/>
              </a:lnSpc>
              <a:spcBef>
                <a:spcPts val="0"/>
              </a:spcBef>
              <a:spcAft>
                <a:spcPts val="0"/>
              </a:spcAft>
              <a:buSzPts val="2500"/>
              <a:buNone/>
              <a:defRPr b="0" i="1" sz="2500"/>
            </a:lvl2pPr>
            <a:lvl3pPr lvl="2" algn="ctr">
              <a:lnSpc>
                <a:spcPct val="115000"/>
              </a:lnSpc>
              <a:spcBef>
                <a:spcPts val="0"/>
              </a:spcBef>
              <a:spcAft>
                <a:spcPts val="0"/>
              </a:spcAft>
              <a:buSzPts val="2500"/>
              <a:buNone/>
              <a:defRPr b="0" i="1" sz="2500"/>
            </a:lvl3pPr>
            <a:lvl4pPr lvl="3" algn="ctr">
              <a:lnSpc>
                <a:spcPct val="115000"/>
              </a:lnSpc>
              <a:spcBef>
                <a:spcPts val="0"/>
              </a:spcBef>
              <a:spcAft>
                <a:spcPts val="0"/>
              </a:spcAft>
              <a:buSzPts val="2500"/>
              <a:buNone/>
              <a:defRPr b="0" i="1" sz="2500"/>
            </a:lvl4pPr>
            <a:lvl5pPr lvl="4" algn="ctr">
              <a:lnSpc>
                <a:spcPct val="115000"/>
              </a:lnSpc>
              <a:spcBef>
                <a:spcPts val="0"/>
              </a:spcBef>
              <a:spcAft>
                <a:spcPts val="0"/>
              </a:spcAft>
              <a:buSzPts val="2500"/>
              <a:buNone/>
              <a:defRPr b="0" i="1" sz="2500"/>
            </a:lvl5pPr>
            <a:lvl6pPr lvl="5" algn="ctr">
              <a:lnSpc>
                <a:spcPct val="115000"/>
              </a:lnSpc>
              <a:spcBef>
                <a:spcPts val="0"/>
              </a:spcBef>
              <a:spcAft>
                <a:spcPts val="0"/>
              </a:spcAft>
              <a:buSzPts val="2500"/>
              <a:buNone/>
              <a:defRPr b="0" i="1" sz="2500"/>
            </a:lvl6pPr>
            <a:lvl7pPr lvl="6" algn="ctr">
              <a:lnSpc>
                <a:spcPct val="115000"/>
              </a:lnSpc>
              <a:spcBef>
                <a:spcPts val="0"/>
              </a:spcBef>
              <a:spcAft>
                <a:spcPts val="0"/>
              </a:spcAft>
              <a:buSzPts val="2500"/>
              <a:buNone/>
              <a:defRPr b="0" i="1" sz="2500"/>
            </a:lvl7pPr>
            <a:lvl8pPr lvl="7" algn="ctr">
              <a:lnSpc>
                <a:spcPct val="115000"/>
              </a:lnSpc>
              <a:spcBef>
                <a:spcPts val="0"/>
              </a:spcBef>
              <a:spcAft>
                <a:spcPts val="0"/>
              </a:spcAft>
              <a:buSzPts val="2500"/>
              <a:buNone/>
              <a:defRPr b="0" i="1" sz="2500"/>
            </a:lvl8pPr>
            <a:lvl9pPr lvl="8" algn="ctr">
              <a:lnSpc>
                <a:spcPct val="115000"/>
              </a:lnSpc>
              <a:spcBef>
                <a:spcPts val="0"/>
              </a:spcBef>
              <a:spcAft>
                <a:spcPts val="0"/>
              </a:spcAft>
              <a:buSzPts val="2500"/>
              <a:buNone/>
              <a:defRPr b="0" i="1" sz="2500"/>
            </a:lvl9pPr>
          </a:lstStyle>
          <a:p/>
        </p:txBody>
      </p:sp>
      <p:sp>
        <p:nvSpPr>
          <p:cNvPr id="628" name="Google Shape;628;p19"/>
          <p:cNvSpPr txBox="1"/>
          <p:nvPr>
            <p:ph idx="2" type="title"/>
          </p:nvPr>
        </p:nvSpPr>
        <p:spPr>
          <a:xfrm>
            <a:off x="2243100" y="3028950"/>
            <a:ext cx="4657800" cy="10572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100"/>
              <a:buNone/>
              <a:defRPr sz="2100"/>
            </a:lvl1pPr>
            <a:lvl2pPr lvl="1" rtl="0" algn="ctr">
              <a:lnSpc>
                <a:spcPct val="115000"/>
              </a:lnSpc>
              <a:spcBef>
                <a:spcPts val="0"/>
              </a:spcBef>
              <a:spcAft>
                <a:spcPts val="0"/>
              </a:spcAft>
              <a:buSzPts val="2400"/>
              <a:buNone/>
              <a:defRPr i="1" sz="2400"/>
            </a:lvl2pPr>
            <a:lvl3pPr lvl="2" rtl="0" algn="ctr">
              <a:lnSpc>
                <a:spcPct val="115000"/>
              </a:lnSpc>
              <a:spcBef>
                <a:spcPts val="0"/>
              </a:spcBef>
              <a:spcAft>
                <a:spcPts val="0"/>
              </a:spcAft>
              <a:buSzPts val="2400"/>
              <a:buNone/>
              <a:defRPr i="1" sz="2400"/>
            </a:lvl3pPr>
            <a:lvl4pPr lvl="3" rtl="0" algn="ctr">
              <a:lnSpc>
                <a:spcPct val="115000"/>
              </a:lnSpc>
              <a:spcBef>
                <a:spcPts val="0"/>
              </a:spcBef>
              <a:spcAft>
                <a:spcPts val="0"/>
              </a:spcAft>
              <a:buSzPts val="2400"/>
              <a:buNone/>
              <a:defRPr i="1" sz="2400"/>
            </a:lvl4pPr>
            <a:lvl5pPr lvl="4" rtl="0" algn="ctr">
              <a:lnSpc>
                <a:spcPct val="115000"/>
              </a:lnSpc>
              <a:spcBef>
                <a:spcPts val="0"/>
              </a:spcBef>
              <a:spcAft>
                <a:spcPts val="0"/>
              </a:spcAft>
              <a:buSzPts val="2400"/>
              <a:buNone/>
              <a:defRPr i="1" sz="2400"/>
            </a:lvl5pPr>
            <a:lvl6pPr lvl="5" rtl="0" algn="ctr">
              <a:lnSpc>
                <a:spcPct val="115000"/>
              </a:lnSpc>
              <a:spcBef>
                <a:spcPts val="0"/>
              </a:spcBef>
              <a:spcAft>
                <a:spcPts val="0"/>
              </a:spcAft>
              <a:buSzPts val="2400"/>
              <a:buNone/>
              <a:defRPr i="1" sz="2400"/>
            </a:lvl6pPr>
            <a:lvl7pPr lvl="6" rtl="0" algn="ctr">
              <a:lnSpc>
                <a:spcPct val="115000"/>
              </a:lnSpc>
              <a:spcBef>
                <a:spcPts val="0"/>
              </a:spcBef>
              <a:spcAft>
                <a:spcPts val="0"/>
              </a:spcAft>
              <a:buSzPts val="2400"/>
              <a:buNone/>
              <a:defRPr i="1" sz="2400"/>
            </a:lvl7pPr>
            <a:lvl8pPr lvl="7" rtl="0" algn="ctr">
              <a:lnSpc>
                <a:spcPct val="115000"/>
              </a:lnSpc>
              <a:spcBef>
                <a:spcPts val="0"/>
              </a:spcBef>
              <a:spcAft>
                <a:spcPts val="0"/>
              </a:spcAft>
              <a:buSzPts val="2400"/>
              <a:buNone/>
              <a:defRPr i="1" sz="2400"/>
            </a:lvl8pPr>
            <a:lvl9pPr lvl="8" rtl="0" algn="ctr">
              <a:lnSpc>
                <a:spcPct val="115000"/>
              </a:lnSpc>
              <a:spcBef>
                <a:spcPts val="0"/>
              </a:spcBef>
              <a:spcAft>
                <a:spcPts val="0"/>
              </a:spcAft>
              <a:buSzPts val="2400"/>
              <a:buNone/>
              <a:defRPr i="1" sz="2400"/>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blipFill>
          <a:blip r:embed="rId2">
            <a:alphaModFix/>
          </a:blip>
          <a:stretch>
            <a:fillRect/>
          </a:stretch>
        </a:blipFill>
      </p:bgPr>
    </p:bg>
    <p:spTree>
      <p:nvGrpSpPr>
        <p:cNvPr id="629" name="Shape 629"/>
        <p:cNvGrpSpPr/>
        <p:nvPr/>
      </p:nvGrpSpPr>
      <p:grpSpPr>
        <a:xfrm>
          <a:off x="0" y="0"/>
          <a:ext cx="0" cy="0"/>
          <a:chOff x="0" y="0"/>
          <a:chExt cx="0" cy="0"/>
        </a:xfrm>
      </p:grpSpPr>
      <p:sp>
        <p:nvSpPr>
          <p:cNvPr id="630" name="Google Shape;630;p20"/>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s"/>
              <a:t>‹#›</a:t>
            </a:fld>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Vacía 2">
  <p:cSld name="BLANK_2">
    <p:bg>
      <p:bgPr>
        <a:blipFill>
          <a:blip r:embed="rId2">
            <a:alphaModFix/>
          </a:blip>
          <a:stretch>
            <a:fillRect/>
          </a:stretch>
        </a:blipFill>
      </p:bgPr>
    </p:bg>
    <p:spTree>
      <p:nvGrpSpPr>
        <p:cNvPr id="631" name="Shape 631"/>
        <p:cNvGrpSpPr/>
        <p:nvPr/>
      </p:nvGrpSpPr>
      <p:grpSpPr>
        <a:xfrm>
          <a:off x="0" y="0"/>
          <a:ext cx="0" cy="0"/>
          <a:chOff x="0" y="0"/>
          <a:chExt cx="0" cy="0"/>
        </a:xfrm>
      </p:grpSpPr>
      <p:sp>
        <p:nvSpPr>
          <p:cNvPr id="632" name="Google Shape;632;p21"/>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r">
              <a:spcBef>
                <a:spcPts val="0"/>
              </a:spcBef>
              <a:spcAft>
                <a:spcPts val="0"/>
              </a:spcAft>
              <a:buNone/>
            </a:pPr>
            <a:fld id="{00000000-1234-1234-1234-123412341234}" type="slidenum">
              <a:rPr lang="es"/>
              <a:t>‹#›</a:t>
            </a:fld>
            <a:endParaRPr/>
          </a:p>
        </p:txBody>
      </p:sp>
      <p:sp>
        <p:nvSpPr>
          <p:cNvPr id="633" name="Google Shape;633;p21"/>
          <p:cNvSpPr/>
          <p:nvPr>
            <p:ph idx="2" type="pic"/>
          </p:nvPr>
        </p:nvSpPr>
        <p:spPr>
          <a:xfrm>
            <a:off x="100" y="-6425"/>
            <a:ext cx="9144000" cy="5143500"/>
          </a:xfrm>
          <a:prstGeom prst="rect">
            <a:avLst/>
          </a:prstGeom>
          <a:noFill/>
          <a:ln>
            <a:noFill/>
          </a:ln>
        </p:spPr>
      </p:sp>
      <p:sp>
        <p:nvSpPr>
          <p:cNvPr id="634" name="Google Shape;634;p21"/>
          <p:cNvSpPr txBox="1"/>
          <p:nvPr>
            <p:ph idx="1" type="body"/>
          </p:nvPr>
        </p:nvSpPr>
        <p:spPr>
          <a:xfrm>
            <a:off x="360000" y="4334375"/>
            <a:ext cx="5772300" cy="449100"/>
          </a:xfrm>
          <a:prstGeom prst="rect">
            <a:avLst/>
          </a:prstGeom>
        </p:spPr>
        <p:txBody>
          <a:bodyPr anchorCtr="0" anchor="ctr" bIns="91425" lIns="91425" spcFirstLastPara="1" rIns="91425" wrap="square" tIns="91425">
            <a:noAutofit/>
          </a:bodyPr>
          <a:lstStyle>
            <a:lvl1pPr indent="-323850" lvl="0" marL="457200" rtl="0">
              <a:lnSpc>
                <a:spcPct val="100000"/>
              </a:lnSpc>
              <a:spcBef>
                <a:spcPts val="0"/>
              </a:spcBef>
              <a:spcAft>
                <a:spcPts val="0"/>
              </a:spcAft>
              <a:buSzPts val="1500"/>
              <a:buChar char="●"/>
              <a:defRPr/>
            </a:lvl1pPr>
            <a:lvl2pPr indent="-298450" lvl="1" marL="914400" rtl="0">
              <a:lnSpc>
                <a:spcPct val="100000"/>
              </a:lnSpc>
              <a:spcBef>
                <a:spcPts val="0"/>
              </a:spcBef>
              <a:spcAft>
                <a:spcPts val="0"/>
              </a:spcAft>
              <a:buSzPts val="1100"/>
              <a:buChar char="○"/>
              <a:defRPr/>
            </a:lvl2pPr>
            <a:lvl3pPr indent="-298450" lvl="2" marL="1371600" rtl="0">
              <a:lnSpc>
                <a:spcPct val="100000"/>
              </a:lnSpc>
              <a:spcBef>
                <a:spcPts val="0"/>
              </a:spcBef>
              <a:spcAft>
                <a:spcPts val="0"/>
              </a:spcAft>
              <a:buSzPts val="1100"/>
              <a:buChar char="■"/>
              <a:defRPr/>
            </a:lvl3pPr>
            <a:lvl4pPr indent="-298450" lvl="3" marL="1828800" rtl="0">
              <a:lnSpc>
                <a:spcPct val="100000"/>
              </a:lnSpc>
              <a:spcBef>
                <a:spcPts val="0"/>
              </a:spcBef>
              <a:spcAft>
                <a:spcPts val="0"/>
              </a:spcAft>
              <a:buSzPts val="1100"/>
              <a:buChar char="●"/>
              <a:defRPr/>
            </a:lvl4pPr>
            <a:lvl5pPr indent="-298450" lvl="4" marL="2286000" rtl="0">
              <a:lnSpc>
                <a:spcPct val="100000"/>
              </a:lnSpc>
              <a:spcBef>
                <a:spcPts val="0"/>
              </a:spcBef>
              <a:spcAft>
                <a:spcPts val="0"/>
              </a:spcAft>
              <a:buSzPts val="1100"/>
              <a:buChar char="○"/>
              <a:defRPr/>
            </a:lvl5pPr>
            <a:lvl6pPr indent="-298450" lvl="5" marL="2743200" rtl="0">
              <a:lnSpc>
                <a:spcPct val="100000"/>
              </a:lnSpc>
              <a:spcBef>
                <a:spcPts val="0"/>
              </a:spcBef>
              <a:spcAft>
                <a:spcPts val="0"/>
              </a:spcAft>
              <a:buSzPts val="1100"/>
              <a:buChar char="■"/>
              <a:defRPr/>
            </a:lvl6pPr>
            <a:lvl7pPr indent="-298450" lvl="6" marL="3200400" rtl="0">
              <a:lnSpc>
                <a:spcPct val="100000"/>
              </a:lnSpc>
              <a:spcBef>
                <a:spcPts val="0"/>
              </a:spcBef>
              <a:spcAft>
                <a:spcPts val="0"/>
              </a:spcAft>
              <a:buSzPts val="1100"/>
              <a:buChar char="●"/>
              <a:defRPr/>
            </a:lvl7pPr>
            <a:lvl8pPr indent="-298450" lvl="7" marL="3657600" rtl="0">
              <a:lnSpc>
                <a:spcPct val="100000"/>
              </a:lnSpc>
              <a:spcBef>
                <a:spcPts val="0"/>
              </a:spcBef>
              <a:spcAft>
                <a:spcPts val="0"/>
              </a:spcAft>
              <a:buSzPts val="1100"/>
              <a:buChar char="○"/>
              <a:defRPr/>
            </a:lvl8pPr>
            <a:lvl9pPr indent="-298450" lvl="8" marL="4114800" rtl="0">
              <a:lnSpc>
                <a:spcPct val="100000"/>
              </a:lnSpc>
              <a:spcBef>
                <a:spcPts val="0"/>
              </a:spcBef>
              <a:spcAft>
                <a:spcPts val="0"/>
              </a:spcAft>
              <a:buSzPts val="1100"/>
              <a:buChar char="■"/>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Vacía 1">
  <p:cSld name="BLANK_1">
    <p:bg>
      <p:bgPr>
        <a:blipFill>
          <a:blip r:embed="rId2">
            <a:alphaModFix/>
          </a:blip>
          <a:stretch>
            <a:fillRect/>
          </a:stretch>
        </a:blipFill>
      </p:bgPr>
    </p:bg>
    <p:spTree>
      <p:nvGrpSpPr>
        <p:cNvPr id="635" name="Shape 635"/>
        <p:cNvGrpSpPr/>
        <p:nvPr/>
      </p:nvGrpSpPr>
      <p:grpSpPr>
        <a:xfrm>
          <a:off x="0" y="0"/>
          <a:ext cx="0" cy="0"/>
          <a:chOff x="0" y="0"/>
          <a:chExt cx="0" cy="0"/>
        </a:xfrm>
      </p:grpSpPr>
      <p:sp>
        <p:nvSpPr>
          <p:cNvPr id="636" name="Google Shape;636;p22"/>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r">
              <a:spcBef>
                <a:spcPts val="0"/>
              </a:spcBef>
              <a:spcAft>
                <a:spcPts val="0"/>
              </a:spcAft>
              <a:buNone/>
            </a:pPr>
            <a:fld id="{00000000-1234-1234-1234-123412341234}" type="slidenum">
              <a:rPr lang="es"/>
              <a:t>‹#›</a:t>
            </a:fld>
            <a:endParaRPr/>
          </a:p>
        </p:txBody>
      </p:sp>
      <p:sp>
        <p:nvSpPr>
          <p:cNvPr id="637" name="Google Shape;637;p22"/>
          <p:cNvSpPr txBox="1"/>
          <p:nvPr>
            <p:ph type="title"/>
          </p:nvPr>
        </p:nvSpPr>
        <p:spPr>
          <a:xfrm>
            <a:off x="360000" y="360000"/>
            <a:ext cx="8386800" cy="6576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638" name="Google Shape;638;p22"/>
          <p:cNvGrpSpPr/>
          <p:nvPr/>
        </p:nvGrpSpPr>
        <p:grpSpPr>
          <a:xfrm rot="5400000">
            <a:off x="4561462" y="-1024172"/>
            <a:ext cx="21076" cy="7904265"/>
            <a:chOff x="3085116" y="1923791"/>
            <a:chExt cx="44381" cy="1262400"/>
          </a:xfrm>
        </p:grpSpPr>
        <p:cxnSp>
          <p:nvCxnSpPr>
            <p:cNvPr id="639" name="Google Shape;639;p22"/>
            <p:cNvCxnSpPr/>
            <p:nvPr/>
          </p:nvCxnSpPr>
          <p:spPr>
            <a:xfrm rot="5400000">
              <a:off x="2453916" y="2554991"/>
              <a:ext cx="1262400" cy="0"/>
            </a:xfrm>
            <a:prstGeom prst="straightConnector1">
              <a:avLst/>
            </a:prstGeom>
            <a:noFill/>
            <a:ln cap="flat" cmpd="sng" w="9525">
              <a:solidFill>
                <a:srgbClr val="EBB298"/>
              </a:solidFill>
              <a:prstDash val="solid"/>
              <a:round/>
              <a:headEnd len="med" w="med" type="none"/>
              <a:tailEnd len="med" w="med" type="none"/>
            </a:ln>
          </p:spPr>
        </p:cxnSp>
        <p:cxnSp>
          <p:nvCxnSpPr>
            <p:cNvPr id="640" name="Google Shape;640;p22"/>
            <p:cNvCxnSpPr/>
            <p:nvPr/>
          </p:nvCxnSpPr>
          <p:spPr>
            <a:xfrm rot="5400000">
              <a:off x="2748797" y="2554989"/>
              <a:ext cx="761400" cy="0"/>
            </a:xfrm>
            <a:prstGeom prst="straightConnector1">
              <a:avLst/>
            </a:prstGeom>
            <a:noFill/>
            <a:ln cap="flat" cmpd="sng" w="9525">
              <a:solidFill>
                <a:srgbClr val="EBB298"/>
              </a:solidFill>
              <a:prstDash val="solid"/>
              <a:round/>
              <a:headEnd len="med" w="med" type="none"/>
              <a:tailEnd len="med" w="med" type="none"/>
            </a:ln>
          </p:spPr>
        </p:cxnSp>
      </p:grpSp>
      <p:sp>
        <p:nvSpPr>
          <p:cNvPr id="641" name="Google Shape;641;p22"/>
          <p:cNvSpPr txBox="1"/>
          <p:nvPr>
            <p:ph idx="1" type="subTitle"/>
          </p:nvPr>
        </p:nvSpPr>
        <p:spPr>
          <a:xfrm>
            <a:off x="217470" y="2332200"/>
            <a:ext cx="2523900" cy="326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Font typeface="Merriweather"/>
              <a:buNone/>
              <a:defRPr b="1" sz="1400">
                <a:latin typeface="Merriweather"/>
                <a:ea typeface="Merriweather"/>
                <a:cs typeface="Merriweather"/>
                <a:sym typeface="Merriweather"/>
              </a:defRPr>
            </a:lvl1pPr>
            <a:lvl2pPr lvl="1" rtl="0" algn="ctr">
              <a:spcBef>
                <a:spcPts val="0"/>
              </a:spcBef>
              <a:spcAft>
                <a:spcPts val="0"/>
              </a:spcAft>
              <a:buSzPts val="1300"/>
              <a:buFont typeface="Merriweather"/>
              <a:buNone/>
              <a:defRPr b="1" sz="1300">
                <a:latin typeface="Merriweather"/>
                <a:ea typeface="Merriweather"/>
                <a:cs typeface="Merriweather"/>
                <a:sym typeface="Merriweather"/>
              </a:defRPr>
            </a:lvl2pPr>
            <a:lvl3pPr lvl="2" rtl="0" algn="ctr">
              <a:spcBef>
                <a:spcPts val="0"/>
              </a:spcBef>
              <a:spcAft>
                <a:spcPts val="0"/>
              </a:spcAft>
              <a:buSzPts val="1300"/>
              <a:buFont typeface="Merriweather"/>
              <a:buNone/>
              <a:defRPr b="1" sz="1300">
                <a:latin typeface="Merriweather"/>
                <a:ea typeface="Merriweather"/>
                <a:cs typeface="Merriweather"/>
                <a:sym typeface="Merriweather"/>
              </a:defRPr>
            </a:lvl3pPr>
            <a:lvl4pPr lvl="3" rtl="0" algn="ctr">
              <a:spcBef>
                <a:spcPts val="0"/>
              </a:spcBef>
              <a:spcAft>
                <a:spcPts val="0"/>
              </a:spcAft>
              <a:buSzPts val="1300"/>
              <a:buFont typeface="Merriweather"/>
              <a:buNone/>
              <a:defRPr b="1" sz="1300">
                <a:latin typeface="Merriweather"/>
                <a:ea typeface="Merriweather"/>
                <a:cs typeface="Merriweather"/>
                <a:sym typeface="Merriweather"/>
              </a:defRPr>
            </a:lvl4pPr>
            <a:lvl5pPr lvl="4" rtl="0" algn="ctr">
              <a:spcBef>
                <a:spcPts val="0"/>
              </a:spcBef>
              <a:spcAft>
                <a:spcPts val="0"/>
              </a:spcAft>
              <a:buSzPts val="1300"/>
              <a:buFont typeface="Merriweather"/>
              <a:buNone/>
              <a:defRPr b="1" sz="1300">
                <a:latin typeface="Merriweather"/>
                <a:ea typeface="Merriweather"/>
                <a:cs typeface="Merriweather"/>
                <a:sym typeface="Merriweather"/>
              </a:defRPr>
            </a:lvl5pPr>
            <a:lvl6pPr lvl="5" rtl="0" algn="ctr">
              <a:spcBef>
                <a:spcPts val="0"/>
              </a:spcBef>
              <a:spcAft>
                <a:spcPts val="0"/>
              </a:spcAft>
              <a:buSzPts val="1300"/>
              <a:buFont typeface="Merriweather"/>
              <a:buNone/>
              <a:defRPr b="1" sz="1300">
                <a:latin typeface="Merriweather"/>
                <a:ea typeface="Merriweather"/>
                <a:cs typeface="Merriweather"/>
                <a:sym typeface="Merriweather"/>
              </a:defRPr>
            </a:lvl6pPr>
            <a:lvl7pPr lvl="6" rtl="0" algn="ctr">
              <a:spcBef>
                <a:spcPts val="0"/>
              </a:spcBef>
              <a:spcAft>
                <a:spcPts val="0"/>
              </a:spcAft>
              <a:buSzPts val="1300"/>
              <a:buFont typeface="Merriweather"/>
              <a:buNone/>
              <a:defRPr b="1" sz="1300">
                <a:latin typeface="Merriweather"/>
                <a:ea typeface="Merriweather"/>
                <a:cs typeface="Merriweather"/>
                <a:sym typeface="Merriweather"/>
              </a:defRPr>
            </a:lvl7pPr>
            <a:lvl8pPr lvl="7" rtl="0" algn="ctr">
              <a:spcBef>
                <a:spcPts val="0"/>
              </a:spcBef>
              <a:spcAft>
                <a:spcPts val="0"/>
              </a:spcAft>
              <a:buSzPts val="1300"/>
              <a:buFont typeface="Merriweather"/>
              <a:buNone/>
              <a:defRPr b="1" sz="1300">
                <a:latin typeface="Merriweather"/>
                <a:ea typeface="Merriweather"/>
                <a:cs typeface="Merriweather"/>
                <a:sym typeface="Merriweather"/>
              </a:defRPr>
            </a:lvl8pPr>
            <a:lvl9pPr lvl="8" rtl="0" algn="ctr">
              <a:spcBef>
                <a:spcPts val="0"/>
              </a:spcBef>
              <a:spcAft>
                <a:spcPts val="0"/>
              </a:spcAft>
              <a:buSzPts val="1300"/>
              <a:buFont typeface="Merriweather"/>
              <a:buNone/>
              <a:defRPr b="1" sz="1300">
                <a:latin typeface="Merriweather"/>
                <a:ea typeface="Merriweather"/>
                <a:cs typeface="Merriweather"/>
                <a:sym typeface="Merriweather"/>
              </a:defRPr>
            </a:lvl9pPr>
          </a:lstStyle>
          <a:p/>
        </p:txBody>
      </p:sp>
      <p:sp>
        <p:nvSpPr>
          <p:cNvPr id="642" name="Google Shape;642;p22"/>
          <p:cNvSpPr/>
          <p:nvPr/>
        </p:nvSpPr>
        <p:spPr>
          <a:xfrm>
            <a:off x="595144" y="2865547"/>
            <a:ext cx="105300" cy="105300"/>
          </a:xfrm>
          <a:prstGeom prst="ellipse">
            <a:avLst/>
          </a:pr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22"/>
          <p:cNvSpPr/>
          <p:nvPr/>
        </p:nvSpPr>
        <p:spPr>
          <a:xfrm>
            <a:off x="8443744" y="2865547"/>
            <a:ext cx="105300" cy="105300"/>
          </a:xfrm>
          <a:prstGeom prst="ellipse">
            <a:avLst/>
          </a:pr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4" name="Google Shape;644;p22"/>
          <p:cNvGrpSpPr/>
          <p:nvPr/>
        </p:nvGrpSpPr>
        <p:grpSpPr>
          <a:xfrm>
            <a:off x="1264788" y="2726247"/>
            <a:ext cx="429127" cy="393668"/>
            <a:chOff x="975000" y="229575"/>
            <a:chExt cx="5580325" cy="5119225"/>
          </a:xfrm>
        </p:grpSpPr>
        <p:sp>
          <p:nvSpPr>
            <p:cNvPr id="645" name="Google Shape;645;p22"/>
            <p:cNvSpPr/>
            <p:nvPr/>
          </p:nvSpPr>
          <p:spPr>
            <a:xfrm>
              <a:off x="975000" y="229575"/>
              <a:ext cx="5580325" cy="5119225"/>
            </a:xfrm>
            <a:custGeom>
              <a:rect b="b" l="l" r="r" t="t"/>
              <a:pathLst>
                <a:path extrusionOk="0" h="204769" w="223213">
                  <a:moveTo>
                    <a:pt x="221334" y="116303"/>
                  </a:moveTo>
                  <a:cubicBezTo>
                    <a:pt x="220310" y="115279"/>
                    <a:pt x="217577" y="114425"/>
                    <a:pt x="215357" y="114766"/>
                  </a:cubicBezTo>
                  <a:cubicBezTo>
                    <a:pt x="212283" y="115108"/>
                    <a:pt x="211087" y="118353"/>
                    <a:pt x="208867" y="119890"/>
                  </a:cubicBezTo>
                  <a:cubicBezTo>
                    <a:pt x="208696" y="120402"/>
                    <a:pt x="209209" y="121085"/>
                    <a:pt x="208696" y="121256"/>
                  </a:cubicBezTo>
                  <a:cubicBezTo>
                    <a:pt x="200157" y="117840"/>
                    <a:pt x="193497" y="112546"/>
                    <a:pt x="189056" y="105202"/>
                  </a:cubicBezTo>
                  <a:cubicBezTo>
                    <a:pt x="188886" y="104861"/>
                    <a:pt x="188886" y="104690"/>
                    <a:pt x="188886" y="104348"/>
                  </a:cubicBezTo>
                  <a:cubicBezTo>
                    <a:pt x="188032" y="103665"/>
                    <a:pt x="187690" y="102299"/>
                    <a:pt x="187178" y="101274"/>
                  </a:cubicBezTo>
                  <a:cubicBezTo>
                    <a:pt x="186666" y="100250"/>
                    <a:pt x="186153" y="99054"/>
                    <a:pt x="185812" y="97859"/>
                  </a:cubicBezTo>
                  <a:cubicBezTo>
                    <a:pt x="184787" y="95639"/>
                    <a:pt x="183762" y="93248"/>
                    <a:pt x="183079" y="90857"/>
                  </a:cubicBezTo>
                  <a:cubicBezTo>
                    <a:pt x="182738" y="89320"/>
                    <a:pt x="182567" y="87612"/>
                    <a:pt x="182567" y="85904"/>
                  </a:cubicBezTo>
                  <a:cubicBezTo>
                    <a:pt x="182396" y="84025"/>
                    <a:pt x="182225" y="82318"/>
                    <a:pt x="182225" y="80439"/>
                  </a:cubicBezTo>
                  <a:cubicBezTo>
                    <a:pt x="182225" y="72925"/>
                    <a:pt x="182908" y="65752"/>
                    <a:pt x="184445" y="59774"/>
                  </a:cubicBezTo>
                  <a:cubicBezTo>
                    <a:pt x="184787" y="58237"/>
                    <a:pt x="184958" y="56700"/>
                    <a:pt x="185641" y="55334"/>
                  </a:cubicBezTo>
                  <a:cubicBezTo>
                    <a:pt x="185812" y="54651"/>
                    <a:pt x="186324" y="54138"/>
                    <a:pt x="186666" y="53455"/>
                  </a:cubicBezTo>
                  <a:cubicBezTo>
                    <a:pt x="187690" y="51406"/>
                    <a:pt x="188544" y="50040"/>
                    <a:pt x="190081" y="48332"/>
                  </a:cubicBezTo>
                  <a:cubicBezTo>
                    <a:pt x="192814" y="45258"/>
                    <a:pt x="195375" y="41842"/>
                    <a:pt x="197937" y="38939"/>
                  </a:cubicBezTo>
                  <a:cubicBezTo>
                    <a:pt x="199645" y="36889"/>
                    <a:pt x="201694" y="35182"/>
                    <a:pt x="203744" y="33303"/>
                  </a:cubicBezTo>
                  <a:cubicBezTo>
                    <a:pt x="205793" y="31254"/>
                    <a:pt x="208184" y="28692"/>
                    <a:pt x="210746" y="27155"/>
                  </a:cubicBezTo>
                  <a:cubicBezTo>
                    <a:pt x="211087" y="25447"/>
                    <a:pt x="210233" y="23398"/>
                    <a:pt x="209380" y="21690"/>
                  </a:cubicBezTo>
                  <a:cubicBezTo>
                    <a:pt x="208696" y="19982"/>
                    <a:pt x="208184" y="18103"/>
                    <a:pt x="207501" y="16396"/>
                  </a:cubicBezTo>
                  <a:cubicBezTo>
                    <a:pt x="206989" y="14688"/>
                    <a:pt x="205793" y="13321"/>
                    <a:pt x="205110" y="11614"/>
                  </a:cubicBezTo>
                  <a:cubicBezTo>
                    <a:pt x="204085" y="9906"/>
                    <a:pt x="203573" y="8027"/>
                    <a:pt x="202719" y="6661"/>
                  </a:cubicBezTo>
                  <a:cubicBezTo>
                    <a:pt x="201011" y="3758"/>
                    <a:pt x="197425" y="1367"/>
                    <a:pt x="193838" y="513"/>
                  </a:cubicBezTo>
                  <a:cubicBezTo>
                    <a:pt x="192301" y="0"/>
                    <a:pt x="191106" y="854"/>
                    <a:pt x="190081" y="1196"/>
                  </a:cubicBezTo>
                  <a:cubicBezTo>
                    <a:pt x="189569" y="1367"/>
                    <a:pt x="189056" y="1367"/>
                    <a:pt x="188715" y="1708"/>
                  </a:cubicBezTo>
                  <a:cubicBezTo>
                    <a:pt x="187519" y="2391"/>
                    <a:pt x="186324" y="4099"/>
                    <a:pt x="186153" y="5807"/>
                  </a:cubicBezTo>
                  <a:cubicBezTo>
                    <a:pt x="185812" y="8027"/>
                    <a:pt x="186666" y="8540"/>
                    <a:pt x="187178" y="9906"/>
                  </a:cubicBezTo>
                  <a:cubicBezTo>
                    <a:pt x="187349" y="10589"/>
                    <a:pt x="187349" y="11101"/>
                    <a:pt x="187519" y="11614"/>
                  </a:cubicBezTo>
                  <a:cubicBezTo>
                    <a:pt x="180688" y="12980"/>
                    <a:pt x="172832" y="12297"/>
                    <a:pt x="166684" y="10760"/>
                  </a:cubicBezTo>
                  <a:cubicBezTo>
                    <a:pt x="160365" y="9393"/>
                    <a:pt x="154388" y="7344"/>
                    <a:pt x="148752" y="5465"/>
                  </a:cubicBezTo>
                  <a:cubicBezTo>
                    <a:pt x="147386" y="4953"/>
                    <a:pt x="146019" y="4441"/>
                    <a:pt x="144482" y="4099"/>
                  </a:cubicBezTo>
                  <a:cubicBezTo>
                    <a:pt x="142945" y="3758"/>
                    <a:pt x="141408" y="3245"/>
                    <a:pt x="139871" y="2904"/>
                  </a:cubicBezTo>
                  <a:cubicBezTo>
                    <a:pt x="136626" y="2050"/>
                    <a:pt x="132869" y="2050"/>
                    <a:pt x="129283" y="2221"/>
                  </a:cubicBezTo>
                  <a:cubicBezTo>
                    <a:pt x="125867" y="2391"/>
                    <a:pt x="122622" y="2562"/>
                    <a:pt x="119719" y="3758"/>
                  </a:cubicBezTo>
                  <a:cubicBezTo>
                    <a:pt x="116816" y="4782"/>
                    <a:pt x="114595" y="6149"/>
                    <a:pt x="112546" y="8198"/>
                  </a:cubicBezTo>
                  <a:cubicBezTo>
                    <a:pt x="108789" y="5465"/>
                    <a:pt x="104519" y="3245"/>
                    <a:pt x="98200" y="3245"/>
                  </a:cubicBezTo>
                  <a:cubicBezTo>
                    <a:pt x="95126" y="3245"/>
                    <a:pt x="91881" y="3075"/>
                    <a:pt x="88978" y="3587"/>
                  </a:cubicBezTo>
                  <a:cubicBezTo>
                    <a:pt x="87612" y="3758"/>
                    <a:pt x="86246" y="4099"/>
                    <a:pt x="84879" y="4270"/>
                  </a:cubicBezTo>
                  <a:cubicBezTo>
                    <a:pt x="80439" y="4782"/>
                    <a:pt x="77194" y="5978"/>
                    <a:pt x="73437" y="7344"/>
                  </a:cubicBezTo>
                  <a:cubicBezTo>
                    <a:pt x="71046" y="8198"/>
                    <a:pt x="68655" y="9052"/>
                    <a:pt x="66093" y="9564"/>
                  </a:cubicBezTo>
                  <a:cubicBezTo>
                    <a:pt x="63532" y="10247"/>
                    <a:pt x="60628" y="10589"/>
                    <a:pt x="58067" y="11272"/>
                  </a:cubicBezTo>
                  <a:cubicBezTo>
                    <a:pt x="55334" y="11955"/>
                    <a:pt x="52602" y="12638"/>
                    <a:pt x="49698" y="12809"/>
                  </a:cubicBezTo>
                  <a:cubicBezTo>
                    <a:pt x="44404" y="13151"/>
                    <a:pt x="39451" y="12638"/>
                    <a:pt x="35353" y="11443"/>
                  </a:cubicBezTo>
                  <a:cubicBezTo>
                    <a:pt x="36548" y="9906"/>
                    <a:pt x="37402" y="8027"/>
                    <a:pt x="37060" y="5465"/>
                  </a:cubicBezTo>
                  <a:cubicBezTo>
                    <a:pt x="36719" y="3928"/>
                    <a:pt x="36719" y="3416"/>
                    <a:pt x="35694" y="2562"/>
                  </a:cubicBezTo>
                  <a:cubicBezTo>
                    <a:pt x="34499" y="1367"/>
                    <a:pt x="31937" y="171"/>
                    <a:pt x="29546" y="854"/>
                  </a:cubicBezTo>
                  <a:cubicBezTo>
                    <a:pt x="26643" y="1367"/>
                    <a:pt x="23227" y="4270"/>
                    <a:pt x="22373" y="7003"/>
                  </a:cubicBezTo>
                  <a:cubicBezTo>
                    <a:pt x="21861" y="7686"/>
                    <a:pt x="21519" y="8710"/>
                    <a:pt x="21007" y="9052"/>
                  </a:cubicBezTo>
                  <a:cubicBezTo>
                    <a:pt x="20324" y="10760"/>
                    <a:pt x="19128" y="12126"/>
                    <a:pt x="18274" y="13834"/>
                  </a:cubicBezTo>
                  <a:cubicBezTo>
                    <a:pt x="17079" y="16225"/>
                    <a:pt x="16054" y="18957"/>
                    <a:pt x="15200" y="21690"/>
                  </a:cubicBezTo>
                  <a:cubicBezTo>
                    <a:pt x="15029" y="22031"/>
                    <a:pt x="14859" y="21348"/>
                    <a:pt x="14517" y="21690"/>
                  </a:cubicBezTo>
                  <a:cubicBezTo>
                    <a:pt x="15542" y="23739"/>
                    <a:pt x="13492" y="25447"/>
                    <a:pt x="12980" y="27155"/>
                  </a:cubicBezTo>
                  <a:cubicBezTo>
                    <a:pt x="15542" y="28521"/>
                    <a:pt x="17933" y="29887"/>
                    <a:pt x="19982" y="31766"/>
                  </a:cubicBezTo>
                  <a:cubicBezTo>
                    <a:pt x="20836" y="32449"/>
                    <a:pt x="21348" y="33303"/>
                    <a:pt x="22032" y="33986"/>
                  </a:cubicBezTo>
                  <a:cubicBezTo>
                    <a:pt x="24252" y="36206"/>
                    <a:pt x="26472" y="38256"/>
                    <a:pt x="28692" y="40305"/>
                  </a:cubicBezTo>
                  <a:cubicBezTo>
                    <a:pt x="33474" y="44745"/>
                    <a:pt x="36206" y="50040"/>
                    <a:pt x="38768" y="56188"/>
                  </a:cubicBezTo>
                  <a:cubicBezTo>
                    <a:pt x="39622" y="58237"/>
                    <a:pt x="40134" y="60628"/>
                    <a:pt x="40647" y="63019"/>
                  </a:cubicBezTo>
                  <a:cubicBezTo>
                    <a:pt x="41501" y="67801"/>
                    <a:pt x="42013" y="73437"/>
                    <a:pt x="41672" y="79414"/>
                  </a:cubicBezTo>
                  <a:cubicBezTo>
                    <a:pt x="41672" y="81976"/>
                    <a:pt x="41159" y="84538"/>
                    <a:pt x="40647" y="86929"/>
                  </a:cubicBezTo>
                  <a:cubicBezTo>
                    <a:pt x="39622" y="92052"/>
                    <a:pt x="38256" y="95980"/>
                    <a:pt x="36377" y="99908"/>
                  </a:cubicBezTo>
                  <a:cubicBezTo>
                    <a:pt x="35353" y="101958"/>
                    <a:pt x="34157" y="103665"/>
                    <a:pt x="33132" y="105373"/>
                  </a:cubicBezTo>
                  <a:cubicBezTo>
                    <a:pt x="30741" y="108789"/>
                    <a:pt x="27667" y="111521"/>
                    <a:pt x="24764" y="114425"/>
                  </a:cubicBezTo>
                  <a:cubicBezTo>
                    <a:pt x="21861" y="117328"/>
                    <a:pt x="18787" y="120231"/>
                    <a:pt x="15200" y="122281"/>
                  </a:cubicBezTo>
                  <a:cubicBezTo>
                    <a:pt x="14176" y="120914"/>
                    <a:pt x="13492" y="119036"/>
                    <a:pt x="12297" y="117840"/>
                  </a:cubicBezTo>
                  <a:cubicBezTo>
                    <a:pt x="12297" y="117670"/>
                    <a:pt x="12126" y="117840"/>
                    <a:pt x="11955" y="117670"/>
                  </a:cubicBezTo>
                  <a:cubicBezTo>
                    <a:pt x="11785" y="117670"/>
                    <a:pt x="11785" y="117328"/>
                    <a:pt x="11785" y="117328"/>
                  </a:cubicBezTo>
                  <a:cubicBezTo>
                    <a:pt x="9735" y="114595"/>
                    <a:pt x="4783" y="113912"/>
                    <a:pt x="2050" y="116474"/>
                  </a:cubicBezTo>
                  <a:cubicBezTo>
                    <a:pt x="684" y="118011"/>
                    <a:pt x="1" y="121598"/>
                    <a:pt x="1025" y="123818"/>
                  </a:cubicBezTo>
                  <a:cubicBezTo>
                    <a:pt x="1367" y="124330"/>
                    <a:pt x="1879" y="124842"/>
                    <a:pt x="2221" y="125355"/>
                  </a:cubicBezTo>
                  <a:cubicBezTo>
                    <a:pt x="4099" y="128429"/>
                    <a:pt x="5636" y="131161"/>
                    <a:pt x="7686" y="133723"/>
                  </a:cubicBezTo>
                  <a:cubicBezTo>
                    <a:pt x="9564" y="136285"/>
                    <a:pt x="11443" y="138847"/>
                    <a:pt x="13663" y="141921"/>
                  </a:cubicBezTo>
                  <a:cubicBezTo>
                    <a:pt x="17079" y="146532"/>
                    <a:pt x="20836" y="150801"/>
                    <a:pt x="25106" y="154559"/>
                  </a:cubicBezTo>
                  <a:cubicBezTo>
                    <a:pt x="25960" y="155242"/>
                    <a:pt x="26643" y="156096"/>
                    <a:pt x="27155" y="156266"/>
                  </a:cubicBezTo>
                  <a:cubicBezTo>
                    <a:pt x="28863" y="156949"/>
                    <a:pt x="31254" y="156266"/>
                    <a:pt x="32962" y="155925"/>
                  </a:cubicBezTo>
                  <a:cubicBezTo>
                    <a:pt x="34840" y="155412"/>
                    <a:pt x="36719" y="154900"/>
                    <a:pt x="38085" y="154388"/>
                  </a:cubicBezTo>
                  <a:cubicBezTo>
                    <a:pt x="37402" y="156096"/>
                    <a:pt x="36719" y="158487"/>
                    <a:pt x="36548" y="160707"/>
                  </a:cubicBezTo>
                  <a:cubicBezTo>
                    <a:pt x="36548" y="162585"/>
                    <a:pt x="36377" y="163952"/>
                    <a:pt x="37060" y="165147"/>
                  </a:cubicBezTo>
                  <a:cubicBezTo>
                    <a:pt x="37573" y="165830"/>
                    <a:pt x="38427" y="166684"/>
                    <a:pt x="39110" y="167367"/>
                  </a:cubicBezTo>
                  <a:cubicBezTo>
                    <a:pt x="42696" y="171124"/>
                    <a:pt x="46795" y="174198"/>
                    <a:pt x="51577" y="176419"/>
                  </a:cubicBezTo>
                  <a:cubicBezTo>
                    <a:pt x="53797" y="177273"/>
                    <a:pt x="56530" y="178639"/>
                    <a:pt x="58067" y="180005"/>
                  </a:cubicBezTo>
                  <a:cubicBezTo>
                    <a:pt x="59604" y="180347"/>
                    <a:pt x="60970" y="181201"/>
                    <a:pt x="62336" y="181884"/>
                  </a:cubicBezTo>
                  <a:cubicBezTo>
                    <a:pt x="63532" y="182396"/>
                    <a:pt x="64556" y="182908"/>
                    <a:pt x="65752" y="183421"/>
                  </a:cubicBezTo>
                  <a:cubicBezTo>
                    <a:pt x="68484" y="184445"/>
                    <a:pt x="71388" y="185641"/>
                    <a:pt x="75145" y="185641"/>
                  </a:cubicBezTo>
                  <a:cubicBezTo>
                    <a:pt x="75316" y="185299"/>
                    <a:pt x="75657" y="185470"/>
                    <a:pt x="76169" y="185299"/>
                  </a:cubicBezTo>
                  <a:cubicBezTo>
                    <a:pt x="77194" y="182908"/>
                    <a:pt x="79073" y="181030"/>
                    <a:pt x="80951" y="179834"/>
                  </a:cubicBezTo>
                  <a:cubicBezTo>
                    <a:pt x="80439" y="182054"/>
                    <a:pt x="79756" y="184958"/>
                    <a:pt x="80610" y="187007"/>
                  </a:cubicBezTo>
                  <a:cubicBezTo>
                    <a:pt x="80951" y="187690"/>
                    <a:pt x="81464" y="188203"/>
                    <a:pt x="81976" y="188886"/>
                  </a:cubicBezTo>
                  <a:cubicBezTo>
                    <a:pt x="82488" y="189569"/>
                    <a:pt x="83001" y="190423"/>
                    <a:pt x="83513" y="190594"/>
                  </a:cubicBezTo>
                  <a:cubicBezTo>
                    <a:pt x="84025" y="190935"/>
                    <a:pt x="84538" y="190764"/>
                    <a:pt x="85050" y="190935"/>
                  </a:cubicBezTo>
                  <a:cubicBezTo>
                    <a:pt x="85563" y="191106"/>
                    <a:pt x="86075" y="191277"/>
                    <a:pt x="86758" y="191448"/>
                  </a:cubicBezTo>
                  <a:cubicBezTo>
                    <a:pt x="90344" y="192472"/>
                    <a:pt x="94272" y="193326"/>
                    <a:pt x="97517" y="194351"/>
                  </a:cubicBezTo>
                  <a:cubicBezTo>
                    <a:pt x="98200" y="195034"/>
                    <a:pt x="98371" y="196059"/>
                    <a:pt x="99567" y="196059"/>
                  </a:cubicBezTo>
                  <a:cubicBezTo>
                    <a:pt x="99908" y="195546"/>
                    <a:pt x="98713" y="195376"/>
                    <a:pt x="99054" y="194863"/>
                  </a:cubicBezTo>
                  <a:cubicBezTo>
                    <a:pt x="101274" y="195717"/>
                    <a:pt x="103153" y="196913"/>
                    <a:pt x="104861" y="198279"/>
                  </a:cubicBezTo>
                  <a:cubicBezTo>
                    <a:pt x="106569" y="199474"/>
                    <a:pt x="107935" y="201182"/>
                    <a:pt x="109301" y="203061"/>
                  </a:cubicBezTo>
                  <a:cubicBezTo>
                    <a:pt x="109814" y="203573"/>
                    <a:pt x="109984" y="204427"/>
                    <a:pt x="110838" y="204769"/>
                  </a:cubicBezTo>
                  <a:cubicBezTo>
                    <a:pt x="111351" y="204598"/>
                    <a:pt x="111692" y="204598"/>
                    <a:pt x="112205" y="204427"/>
                  </a:cubicBezTo>
                  <a:cubicBezTo>
                    <a:pt x="113229" y="202890"/>
                    <a:pt x="113571" y="201524"/>
                    <a:pt x="114766" y="200499"/>
                  </a:cubicBezTo>
                  <a:cubicBezTo>
                    <a:pt x="115962" y="199474"/>
                    <a:pt x="117670" y="198791"/>
                    <a:pt x="119207" y="197937"/>
                  </a:cubicBezTo>
                  <a:cubicBezTo>
                    <a:pt x="120573" y="197083"/>
                    <a:pt x="122110" y="195888"/>
                    <a:pt x="123647" y="195376"/>
                  </a:cubicBezTo>
                  <a:cubicBezTo>
                    <a:pt x="124842" y="194863"/>
                    <a:pt x="126209" y="194692"/>
                    <a:pt x="127404" y="194351"/>
                  </a:cubicBezTo>
                  <a:cubicBezTo>
                    <a:pt x="131161" y="193326"/>
                    <a:pt x="135089" y="191789"/>
                    <a:pt x="138505" y="190935"/>
                  </a:cubicBezTo>
                  <a:cubicBezTo>
                    <a:pt x="139530" y="190764"/>
                    <a:pt x="140896" y="190594"/>
                    <a:pt x="141750" y="190081"/>
                  </a:cubicBezTo>
                  <a:cubicBezTo>
                    <a:pt x="144482" y="188203"/>
                    <a:pt x="143458" y="180347"/>
                    <a:pt x="142262" y="177956"/>
                  </a:cubicBezTo>
                  <a:cubicBezTo>
                    <a:pt x="142262" y="177956"/>
                    <a:pt x="142262" y="177785"/>
                    <a:pt x="142262" y="177785"/>
                  </a:cubicBezTo>
                  <a:lnTo>
                    <a:pt x="142262" y="177956"/>
                  </a:lnTo>
                  <a:lnTo>
                    <a:pt x="142433" y="177956"/>
                  </a:lnTo>
                  <a:cubicBezTo>
                    <a:pt x="143287" y="178980"/>
                    <a:pt x="144482" y="180005"/>
                    <a:pt x="145678" y="181542"/>
                  </a:cubicBezTo>
                  <a:cubicBezTo>
                    <a:pt x="146190" y="182396"/>
                    <a:pt x="147386" y="185470"/>
                    <a:pt x="148240" y="185641"/>
                  </a:cubicBezTo>
                  <a:cubicBezTo>
                    <a:pt x="148752" y="185812"/>
                    <a:pt x="149947" y="185641"/>
                    <a:pt x="150631" y="185641"/>
                  </a:cubicBezTo>
                  <a:cubicBezTo>
                    <a:pt x="151484" y="185470"/>
                    <a:pt x="152509" y="185129"/>
                    <a:pt x="153363" y="184787"/>
                  </a:cubicBezTo>
                  <a:cubicBezTo>
                    <a:pt x="156266" y="183933"/>
                    <a:pt x="158657" y="182908"/>
                    <a:pt x="161219" y="182054"/>
                  </a:cubicBezTo>
                  <a:cubicBezTo>
                    <a:pt x="164805" y="181030"/>
                    <a:pt x="167880" y="179322"/>
                    <a:pt x="170783" y="177785"/>
                  </a:cubicBezTo>
                  <a:cubicBezTo>
                    <a:pt x="172320" y="176931"/>
                    <a:pt x="174028" y="176248"/>
                    <a:pt x="175394" y="175223"/>
                  </a:cubicBezTo>
                  <a:cubicBezTo>
                    <a:pt x="176931" y="174369"/>
                    <a:pt x="178468" y="173515"/>
                    <a:pt x="179663" y="172320"/>
                  </a:cubicBezTo>
                  <a:cubicBezTo>
                    <a:pt x="182054" y="169929"/>
                    <a:pt x="184616" y="167880"/>
                    <a:pt x="186495" y="165147"/>
                  </a:cubicBezTo>
                  <a:cubicBezTo>
                    <a:pt x="188544" y="165147"/>
                    <a:pt x="188373" y="162927"/>
                    <a:pt x="188203" y="160536"/>
                  </a:cubicBezTo>
                  <a:cubicBezTo>
                    <a:pt x="188032" y="158145"/>
                    <a:pt x="187519" y="156437"/>
                    <a:pt x="187007" y="154900"/>
                  </a:cubicBezTo>
                  <a:cubicBezTo>
                    <a:pt x="188886" y="155242"/>
                    <a:pt x="191447" y="156437"/>
                    <a:pt x="193838" y="156608"/>
                  </a:cubicBezTo>
                  <a:cubicBezTo>
                    <a:pt x="196400" y="156608"/>
                    <a:pt x="197254" y="155754"/>
                    <a:pt x="198620" y="154559"/>
                  </a:cubicBezTo>
                  <a:cubicBezTo>
                    <a:pt x="203231" y="150289"/>
                    <a:pt x="206989" y="145678"/>
                    <a:pt x="210575" y="140554"/>
                  </a:cubicBezTo>
                  <a:cubicBezTo>
                    <a:pt x="212795" y="137309"/>
                    <a:pt x="214503" y="134577"/>
                    <a:pt x="216382" y="131674"/>
                  </a:cubicBezTo>
                  <a:cubicBezTo>
                    <a:pt x="217406" y="130137"/>
                    <a:pt x="218431" y="128600"/>
                    <a:pt x="219456" y="127233"/>
                  </a:cubicBezTo>
                  <a:cubicBezTo>
                    <a:pt x="220651" y="125867"/>
                    <a:pt x="221847" y="124501"/>
                    <a:pt x="222530" y="122964"/>
                  </a:cubicBezTo>
                  <a:cubicBezTo>
                    <a:pt x="222871" y="122110"/>
                    <a:pt x="223213" y="120744"/>
                    <a:pt x="223042" y="119719"/>
                  </a:cubicBezTo>
                  <a:cubicBezTo>
                    <a:pt x="222871" y="118694"/>
                    <a:pt x="221676" y="116645"/>
                    <a:pt x="221164" y="116132"/>
                  </a:cubicBez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22"/>
            <p:cNvSpPr/>
            <p:nvPr/>
          </p:nvSpPr>
          <p:spPr>
            <a:xfrm>
              <a:off x="5727025" y="306425"/>
              <a:ext cx="38450" cy="38450"/>
            </a:xfrm>
            <a:custGeom>
              <a:rect b="b" l="l" r="r" t="t"/>
              <a:pathLst>
                <a:path extrusionOk="0" h="1538" w="1538">
                  <a:moveTo>
                    <a:pt x="1196" y="1"/>
                  </a:moveTo>
                  <a:cubicBezTo>
                    <a:pt x="1537" y="854"/>
                    <a:pt x="1025" y="1025"/>
                    <a:pt x="683" y="1538"/>
                  </a:cubicBezTo>
                  <a:cubicBezTo>
                    <a:pt x="342" y="1196"/>
                    <a:pt x="171" y="854"/>
                    <a:pt x="0" y="342"/>
                  </a:cubicBezTo>
                  <a:cubicBezTo>
                    <a:pt x="342" y="171"/>
                    <a:pt x="513" y="1"/>
                    <a:pt x="11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22"/>
            <p:cNvSpPr/>
            <p:nvPr/>
          </p:nvSpPr>
          <p:spPr>
            <a:xfrm>
              <a:off x="1739250" y="323500"/>
              <a:ext cx="34175" cy="21375"/>
            </a:xfrm>
            <a:custGeom>
              <a:rect b="b" l="l" r="r" t="t"/>
              <a:pathLst>
                <a:path extrusionOk="0" h="855" w="1367">
                  <a:moveTo>
                    <a:pt x="1367" y="1"/>
                  </a:moveTo>
                  <a:cubicBezTo>
                    <a:pt x="1025" y="171"/>
                    <a:pt x="513" y="513"/>
                    <a:pt x="1" y="855"/>
                  </a:cubicBezTo>
                  <a:cubicBezTo>
                    <a:pt x="342" y="342"/>
                    <a:pt x="68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22"/>
            <p:cNvSpPr/>
            <p:nvPr/>
          </p:nvSpPr>
          <p:spPr>
            <a:xfrm>
              <a:off x="1790500" y="319225"/>
              <a:ext cx="42700" cy="29925"/>
            </a:xfrm>
            <a:custGeom>
              <a:rect b="b" l="l" r="r" t="t"/>
              <a:pathLst>
                <a:path extrusionOk="0" h="1197" w="1708">
                  <a:moveTo>
                    <a:pt x="1708" y="855"/>
                  </a:moveTo>
                  <a:cubicBezTo>
                    <a:pt x="1708" y="1026"/>
                    <a:pt x="1196" y="1026"/>
                    <a:pt x="1025" y="1196"/>
                  </a:cubicBezTo>
                  <a:cubicBezTo>
                    <a:pt x="683" y="1196"/>
                    <a:pt x="512" y="855"/>
                    <a:pt x="0" y="855"/>
                  </a:cubicBezTo>
                  <a:cubicBezTo>
                    <a:pt x="512" y="342"/>
                    <a:pt x="1537" y="1"/>
                    <a:pt x="1708" y="85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22"/>
            <p:cNvSpPr/>
            <p:nvPr/>
          </p:nvSpPr>
          <p:spPr>
            <a:xfrm>
              <a:off x="5705675" y="349125"/>
              <a:ext cx="12825" cy="17100"/>
            </a:xfrm>
            <a:custGeom>
              <a:rect b="b" l="l" r="r" t="t"/>
              <a:pathLst>
                <a:path extrusionOk="0" h="684" w="513">
                  <a:moveTo>
                    <a:pt x="171" y="0"/>
                  </a:moveTo>
                  <a:cubicBezTo>
                    <a:pt x="513" y="0"/>
                    <a:pt x="342" y="342"/>
                    <a:pt x="513" y="513"/>
                  </a:cubicBezTo>
                  <a:cubicBezTo>
                    <a:pt x="513" y="683"/>
                    <a:pt x="171" y="683"/>
                    <a:pt x="0" y="513"/>
                  </a:cubicBezTo>
                  <a:cubicBezTo>
                    <a:pt x="0" y="342"/>
                    <a:pt x="0" y="171"/>
                    <a:pt x="1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22"/>
            <p:cNvSpPr/>
            <p:nvPr/>
          </p:nvSpPr>
          <p:spPr>
            <a:xfrm>
              <a:off x="5744100" y="327775"/>
              <a:ext cx="68325" cy="85425"/>
            </a:xfrm>
            <a:custGeom>
              <a:rect b="b" l="l" r="r" t="t"/>
              <a:pathLst>
                <a:path extrusionOk="0" h="3417" w="2733">
                  <a:moveTo>
                    <a:pt x="2733" y="1196"/>
                  </a:moveTo>
                  <a:cubicBezTo>
                    <a:pt x="2391" y="2221"/>
                    <a:pt x="2050" y="3416"/>
                    <a:pt x="854" y="3416"/>
                  </a:cubicBezTo>
                  <a:cubicBezTo>
                    <a:pt x="0" y="2221"/>
                    <a:pt x="1708" y="0"/>
                    <a:pt x="2733" y="11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22"/>
            <p:cNvSpPr/>
            <p:nvPr/>
          </p:nvSpPr>
          <p:spPr>
            <a:xfrm>
              <a:off x="1828925" y="361925"/>
              <a:ext cx="25625" cy="38450"/>
            </a:xfrm>
            <a:custGeom>
              <a:rect b="b" l="l" r="r" t="t"/>
              <a:pathLst>
                <a:path extrusionOk="0" h="1538" w="1025">
                  <a:moveTo>
                    <a:pt x="512" y="1"/>
                  </a:moveTo>
                  <a:cubicBezTo>
                    <a:pt x="512" y="513"/>
                    <a:pt x="1025" y="1367"/>
                    <a:pt x="342" y="1538"/>
                  </a:cubicBezTo>
                  <a:cubicBezTo>
                    <a:pt x="342" y="1025"/>
                    <a:pt x="342" y="513"/>
                    <a:pt x="0" y="342"/>
                  </a:cubicBezTo>
                  <a:cubicBezTo>
                    <a:pt x="171" y="171"/>
                    <a:pt x="342" y="1"/>
                    <a:pt x="5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22"/>
            <p:cNvSpPr/>
            <p:nvPr/>
          </p:nvSpPr>
          <p:spPr>
            <a:xfrm>
              <a:off x="5692850" y="387550"/>
              <a:ext cx="17125" cy="38450"/>
            </a:xfrm>
            <a:custGeom>
              <a:rect b="b" l="l" r="r" t="t"/>
              <a:pathLst>
                <a:path extrusionOk="0" h="1538" w="685">
                  <a:moveTo>
                    <a:pt x="172" y="0"/>
                  </a:moveTo>
                  <a:cubicBezTo>
                    <a:pt x="342" y="0"/>
                    <a:pt x="342" y="171"/>
                    <a:pt x="513" y="0"/>
                  </a:cubicBezTo>
                  <a:cubicBezTo>
                    <a:pt x="513" y="513"/>
                    <a:pt x="513" y="1025"/>
                    <a:pt x="684" y="1367"/>
                  </a:cubicBezTo>
                  <a:cubicBezTo>
                    <a:pt x="342" y="1367"/>
                    <a:pt x="1" y="1537"/>
                    <a:pt x="1" y="1367"/>
                  </a:cubicBezTo>
                  <a:cubicBezTo>
                    <a:pt x="1" y="1025"/>
                    <a:pt x="1" y="513"/>
                    <a:pt x="1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22"/>
            <p:cNvSpPr/>
            <p:nvPr/>
          </p:nvSpPr>
          <p:spPr>
            <a:xfrm>
              <a:off x="1820375" y="408900"/>
              <a:ext cx="25650" cy="59800"/>
            </a:xfrm>
            <a:custGeom>
              <a:rect b="b" l="l" r="r" t="t"/>
              <a:pathLst>
                <a:path extrusionOk="0" h="2392" w="1026">
                  <a:moveTo>
                    <a:pt x="684" y="0"/>
                  </a:moveTo>
                  <a:lnTo>
                    <a:pt x="1025" y="0"/>
                  </a:lnTo>
                  <a:cubicBezTo>
                    <a:pt x="1025" y="1196"/>
                    <a:pt x="1025" y="2220"/>
                    <a:pt x="1" y="2391"/>
                  </a:cubicBezTo>
                  <a:cubicBezTo>
                    <a:pt x="171" y="1537"/>
                    <a:pt x="684" y="1025"/>
                    <a:pt x="6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22"/>
            <p:cNvSpPr/>
            <p:nvPr/>
          </p:nvSpPr>
          <p:spPr>
            <a:xfrm>
              <a:off x="5953300" y="430250"/>
              <a:ext cx="38450" cy="64050"/>
            </a:xfrm>
            <a:custGeom>
              <a:rect b="b" l="l" r="r" t="t"/>
              <a:pathLst>
                <a:path extrusionOk="0" h="2562" w="1538">
                  <a:moveTo>
                    <a:pt x="171" y="0"/>
                  </a:moveTo>
                  <a:cubicBezTo>
                    <a:pt x="684" y="342"/>
                    <a:pt x="1196" y="854"/>
                    <a:pt x="1538" y="1196"/>
                  </a:cubicBezTo>
                  <a:cubicBezTo>
                    <a:pt x="1538" y="1879"/>
                    <a:pt x="1025" y="2050"/>
                    <a:pt x="855" y="2562"/>
                  </a:cubicBezTo>
                  <a:cubicBezTo>
                    <a:pt x="342" y="1879"/>
                    <a:pt x="1" y="1196"/>
                    <a:pt x="1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22"/>
            <p:cNvSpPr/>
            <p:nvPr/>
          </p:nvSpPr>
          <p:spPr>
            <a:xfrm>
              <a:off x="1572750" y="451600"/>
              <a:ext cx="17100" cy="34175"/>
            </a:xfrm>
            <a:custGeom>
              <a:rect b="b" l="l" r="r" t="t"/>
              <a:pathLst>
                <a:path extrusionOk="0" h="1367" w="684">
                  <a:moveTo>
                    <a:pt x="0" y="0"/>
                  </a:moveTo>
                  <a:cubicBezTo>
                    <a:pt x="342" y="342"/>
                    <a:pt x="513" y="854"/>
                    <a:pt x="683" y="1366"/>
                  </a:cubicBezTo>
                  <a:cubicBezTo>
                    <a:pt x="342" y="1025"/>
                    <a:pt x="0" y="512"/>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22"/>
            <p:cNvSpPr/>
            <p:nvPr/>
          </p:nvSpPr>
          <p:spPr>
            <a:xfrm>
              <a:off x="5697125" y="447325"/>
              <a:ext cx="59800" cy="29900"/>
            </a:xfrm>
            <a:custGeom>
              <a:rect b="b" l="l" r="r" t="t"/>
              <a:pathLst>
                <a:path extrusionOk="0" h="1196" w="2392">
                  <a:moveTo>
                    <a:pt x="2392" y="854"/>
                  </a:moveTo>
                  <a:cubicBezTo>
                    <a:pt x="1538" y="1196"/>
                    <a:pt x="171" y="1196"/>
                    <a:pt x="1" y="342"/>
                  </a:cubicBezTo>
                  <a:cubicBezTo>
                    <a:pt x="1196" y="0"/>
                    <a:pt x="1538" y="513"/>
                    <a:pt x="2392" y="85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22"/>
            <p:cNvSpPr/>
            <p:nvPr/>
          </p:nvSpPr>
          <p:spPr>
            <a:xfrm>
              <a:off x="1525775" y="472950"/>
              <a:ext cx="47000" cy="68325"/>
            </a:xfrm>
            <a:custGeom>
              <a:rect b="b" l="l" r="r" t="t"/>
              <a:pathLst>
                <a:path extrusionOk="0" h="2733" w="1880">
                  <a:moveTo>
                    <a:pt x="1025" y="0"/>
                  </a:moveTo>
                  <a:cubicBezTo>
                    <a:pt x="1538" y="171"/>
                    <a:pt x="1708" y="854"/>
                    <a:pt x="1879" y="1366"/>
                  </a:cubicBezTo>
                  <a:cubicBezTo>
                    <a:pt x="1708" y="1708"/>
                    <a:pt x="1367" y="2220"/>
                    <a:pt x="1196" y="2733"/>
                  </a:cubicBezTo>
                  <a:cubicBezTo>
                    <a:pt x="1" y="2049"/>
                    <a:pt x="513" y="854"/>
                    <a:pt x="10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22"/>
            <p:cNvSpPr/>
            <p:nvPr/>
          </p:nvSpPr>
          <p:spPr>
            <a:xfrm>
              <a:off x="4762100" y="472950"/>
              <a:ext cx="64075" cy="59775"/>
            </a:xfrm>
            <a:custGeom>
              <a:rect b="b" l="l" r="r" t="t"/>
              <a:pathLst>
                <a:path extrusionOk="0" h="2391" w="2563">
                  <a:moveTo>
                    <a:pt x="854" y="0"/>
                  </a:moveTo>
                  <a:cubicBezTo>
                    <a:pt x="1367" y="171"/>
                    <a:pt x="1879" y="342"/>
                    <a:pt x="2562" y="512"/>
                  </a:cubicBezTo>
                  <a:cubicBezTo>
                    <a:pt x="2391" y="1366"/>
                    <a:pt x="1879" y="1537"/>
                    <a:pt x="2050" y="2391"/>
                  </a:cubicBezTo>
                  <a:cubicBezTo>
                    <a:pt x="1367" y="2220"/>
                    <a:pt x="684" y="2049"/>
                    <a:pt x="0" y="2049"/>
                  </a:cubicBezTo>
                  <a:cubicBezTo>
                    <a:pt x="171" y="1196"/>
                    <a:pt x="513" y="683"/>
                    <a:pt x="8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22"/>
            <p:cNvSpPr/>
            <p:nvPr/>
          </p:nvSpPr>
          <p:spPr>
            <a:xfrm>
              <a:off x="4830400" y="494275"/>
              <a:ext cx="59800" cy="68350"/>
            </a:xfrm>
            <a:custGeom>
              <a:rect b="b" l="l" r="r" t="t"/>
              <a:pathLst>
                <a:path extrusionOk="0" h="2734" w="2392">
                  <a:moveTo>
                    <a:pt x="855" y="1"/>
                  </a:moveTo>
                  <a:cubicBezTo>
                    <a:pt x="1367" y="343"/>
                    <a:pt x="1880" y="343"/>
                    <a:pt x="2392" y="513"/>
                  </a:cubicBezTo>
                  <a:cubicBezTo>
                    <a:pt x="2050" y="1196"/>
                    <a:pt x="1709" y="1880"/>
                    <a:pt x="1367" y="2733"/>
                  </a:cubicBezTo>
                  <a:cubicBezTo>
                    <a:pt x="855" y="2563"/>
                    <a:pt x="513" y="2221"/>
                    <a:pt x="1" y="2050"/>
                  </a:cubicBezTo>
                  <a:cubicBezTo>
                    <a:pt x="343" y="1367"/>
                    <a:pt x="513" y="684"/>
                    <a:pt x="8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22"/>
            <p:cNvSpPr/>
            <p:nvPr/>
          </p:nvSpPr>
          <p:spPr>
            <a:xfrm>
              <a:off x="5987450" y="498550"/>
              <a:ext cx="38450" cy="51275"/>
            </a:xfrm>
            <a:custGeom>
              <a:rect b="b" l="l" r="r" t="t"/>
              <a:pathLst>
                <a:path extrusionOk="0" h="2051" w="1538">
                  <a:moveTo>
                    <a:pt x="1196" y="1"/>
                  </a:moveTo>
                  <a:cubicBezTo>
                    <a:pt x="1367" y="1"/>
                    <a:pt x="1367" y="342"/>
                    <a:pt x="1538" y="513"/>
                  </a:cubicBezTo>
                  <a:cubicBezTo>
                    <a:pt x="1196" y="1025"/>
                    <a:pt x="1026" y="1709"/>
                    <a:pt x="513" y="2050"/>
                  </a:cubicBezTo>
                  <a:cubicBezTo>
                    <a:pt x="1" y="1196"/>
                    <a:pt x="1026" y="684"/>
                    <a:pt x="11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22"/>
            <p:cNvSpPr/>
            <p:nvPr/>
          </p:nvSpPr>
          <p:spPr>
            <a:xfrm>
              <a:off x="1572750" y="511375"/>
              <a:ext cx="59800" cy="85400"/>
            </a:xfrm>
            <a:custGeom>
              <a:rect b="b" l="l" r="r" t="t"/>
              <a:pathLst>
                <a:path extrusionOk="0" h="3416" w="2392">
                  <a:moveTo>
                    <a:pt x="1366" y="0"/>
                  </a:moveTo>
                  <a:cubicBezTo>
                    <a:pt x="1879" y="171"/>
                    <a:pt x="2050" y="683"/>
                    <a:pt x="2391" y="1025"/>
                  </a:cubicBezTo>
                  <a:cubicBezTo>
                    <a:pt x="1879" y="1879"/>
                    <a:pt x="1366" y="2562"/>
                    <a:pt x="854" y="3416"/>
                  </a:cubicBezTo>
                  <a:cubicBezTo>
                    <a:pt x="513" y="3245"/>
                    <a:pt x="342" y="2903"/>
                    <a:pt x="0" y="2733"/>
                  </a:cubicBezTo>
                  <a:cubicBezTo>
                    <a:pt x="513" y="1708"/>
                    <a:pt x="1025" y="1025"/>
                    <a:pt x="13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22"/>
            <p:cNvSpPr/>
            <p:nvPr/>
          </p:nvSpPr>
          <p:spPr>
            <a:xfrm>
              <a:off x="4890175" y="515625"/>
              <a:ext cx="68350" cy="59800"/>
            </a:xfrm>
            <a:custGeom>
              <a:rect b="b" l="l" r="r" t="t"/>
              <a:pathLst>
                <a:path extrusionOk="0" h="2392" w="2734">
                  <a:moveTo>
                    <a:pt x="2733" y="513"/>
                  </a:moveTo>
                  <a:cubicBezTo>
                    <a:pt x="2392" y="1196"/>
                    <a:pt x="2050" y="1709"/>
                    <a:pt x="1879" y="2392"/>
                  </a:cubicBezTo>
                  <a:cubicBezTo>
                    <a:pt x="1196" y="2392"/>
                    <a:pt x="513" y="2221"/>
                    <a:pt x="1" y="2050"/>
                  </a:cubicBezTo>
                  <a:cubicBezTo>
                    <a:pt x="342" y="1367"/>
                    <a:pt x="684" y="684"/>
                    <a:pt x="1026" y="1"/>
                  </a:cubicBezTo>
                  <a:cubicBezTo>
                    <a:pt x="1709" y="1"/>
                    <a:pt x="2221" y="172"/>
                    <a:pt x="2733" y="51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22"/>
            <p:cNvSpPr/>
            <p:nvPr/>
          </p:nvSpPr>
          <p:spPr>
            <a:xfrm>
              <a:off x="1500150" y="536975"/>
              <a:ext cx="38450" cy="64075"/>
            </a:xfrm>
            <a:custGeom>
              <a:rect b="b" l="l" r="r" t="t"/>
              <a:pathLst>
                <a:path extrusionOk="0" h="2563" w="1538">
                  <a:moveTo>
                    <a:pt x="684" y="1"/>
                  </a:moveTo>
                  <a:cubicBezTo>
                    <a:pt x="1026" y="172"/>
                    <a:pt x="1196" y="684"/>
                    <a:pt x="1538" y="1025"/>
                  </a:cubicBezTo>
                  <a:cubicBezTo>
                    <a:pt x="1367" y="1538"/>
                    <a:pt x="1026" y="2050"/>
                    <a:pt x="855" y="2563"/>
                  </a:cubicBezTo>
                  <a:cubicBezTo>
                    <a:pt x="513" y="2221"/>
                    <a:pt x="342" y="1709"/>
                    <a:pt x="1" y="1367"/>
                  </a:cubicBezTo>
                  <a:cubicBezTo>
                    <a:pt x="172" y="684"/>
                    <a:pt x="513" y="342"/>
                    <a:pt x="6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22"/>
            <p:cNvSpPr/>
            <p:nvPr/>
          </p:nvSpPr>
          <p:spPr>
            <a:xfrm>
              <a:off x="6017350" y="536975"/>
              <a:ext cx="38450" cy="59800"/>
            </a:xfrm>
            <a:custGeom>
              <a:rect b="b" l="l" r="r" t="t"/>
              <a:pathLst>
                <a:path extrusionOk="0" h="2392" w="1538">
                  <a:moveTo>
                    <a:pt x="854" y="1"/>
                  </a:moveTo>
                  <a:cubicBezTo>
                    <a:pt x="1196" y="172"/>
                    <a:pt x="1196" y="684"/>
                    <a:pt x="1537" y="1025"/>
                  </a:cubicBezTo>
                  <a:cubicBezTo>
                    <a:pt x="1196" y="1538"/>
                    <a:pt x="854" y="1879"/>
                    <a:pt x="513" y="2392"/>
                  </a:cubicBezTo>
                  <a:cubicBezTo>
                    <a:pt x="171" y="2221"/>
                    <a:pt x="171" y="1709"/>
                    <a:pt x="0" y="1538"/>
                  </a:cubicBezTo>
                  <a:cubicBezTo>
                    <a:pt x="171" y="855"/>
                    <a:pt x="684" y="513"/>
                    <a:pt x="8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22"/>
            <p:cNvSpPr/>
            <p:nvPr/>
          </p:nvSpPr>
          <p:spPr>
            <a:xfrm>
              <a:off x="4958500" y="536975"/>
              <a:ext cx="55525" cy="55525"/>
            </a:xfrm>
            <a:custGeom>
              <a:rect b="b" l="l" r="r" t="t"/>
              <a:pathLst>
                <a:path extrusionOk="0" h="2221" w="2221">
                  <a:moveTo>
                    <a:pt x="684" y="1"/>
                  </a:moveTo>
                  <a:cubicBezTo>
                    <a:pt x="1367" y="172"/>
                    <a:pt x="1708" y="342"/>
                    <a:pt x="2221" y="513"/>
                  </a:cubicBezTo>
                  <a:cubicBezTo>
                    <a:pt x="1879" y="1025"/>
                    <a:pt x="1708" y="1709"/>
                    <a:pt x="1537" y="2221"/>
                  </a:cubicBezTo>
                  <a:cubicBezTo>
                    <a:pt x="1025" y="2050"/>
                    <a:pt x="513" y="2050"/>
                    <a:pt x="0" y="1879"/>
                  </a:cubicBezTo>
                  <a:cubicBezTo>
                    <a:pt x="171" y="1196"/>
                    <a:pt x="513" y="684"/>
                    <a:pt x="6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22"/>
            <p:cNvSpPr/>
            <p:nvPr/>
          </p:nvSpPr>
          <p:spPr>
            <a:xfrm>
              <a:off x="2567550" y="536975"/>
              <a:ext cx="42725" cy="34200"/>
            </a:xfrm>
            <a:custGeom>
              <a:rect b="b" l="l" r="r" t="t"/>
              <a:pathLst>
                <a:path extrusionOk="0" h="1368" w="1709">
                  <a:moveTo>
                    <a:pt x="1708" y="1025"/>
                  </a:moveTo>
                  <a:cubicBezTo>
                    <a:pt x="1025" y="1025"/>
                    <a:pt x="854" y="1367"/>
                    <a:pt x="342" y="1367"/>
                  </a:cubicBezTo>
                  <a:cubicBezTo>
                    <a:pt x="171" y="1025"/>
                    <a:pt x="0" y="855"/>
                    <a:pt x="0" y="342"/>
                  </a:cubicBezTo>
                  <a:cubicBezTo>
                    <a:pt x="854" y="1"/>
                    <a:pt x="1537" y="342"/>
                    <a:pt x="1537" y="102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22"/>
            <p:cNvSpPr/>
            <p:nvPr/>
          </p:nvSpPr>
          <p:spPr>
            <a:xfrm>
              <a:off x="2520575" y="549800"/>
              <a:ext cx="34200" cy="34175"/>
            </a:xfrm>
            <a:custGeom>
              <a:rect b="b" l="l" r="r" t="t"/>
              <a:pathLst>
                <a:path extrusionOk="0" h="1367" w="1368">
                  <a:moveTo>
                    <a:pt x="855" y="0"/>
                  </a:moveTo>
                  <a:cubicBezTo>
                    <a:pt x="1196" y="171"/>
                    <a:pt x="1196" y="683"/>
                    <a:pt x="1367" y="1196"/>
                  </a:cubicBezTo>
                  <a:cubicBezTo>
                    <a:pt x="1025" y="1196"/>
                    <a:pt x="855" y="1196"/>
                    <a:pt x="684" y="1366"/>
                  </a:cubicBezTo>
                  <a:cubicBezTo>
                    <a:pt x="342" y="1025"/>
                    <a:pt x="172" y="683"/>
                    <a:pt x="1" y="342"/>
                  </a:cubicBezTo>
                  <a:cubicBezTo>
                    <a:pt x="172" y="171"/>
                    <a:pt x="684" y="171"/>
                    <a:pt x="8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22"/>
            <p:cNvSpPr/>
            <p:nvPr/>
          </p:nvSpPr>
          <p:spPr>
            <a:xfrm>
              <a:off x="5022550" y="558325"/>
              <a:ext cx="59800" cy="47000"/>
            </a:xfrm>
            <a:custGeom>
              <a:rect b="b" l="l" r="r" t="t"/>
              <a:pathLst>
                <a:path extrusionOk="0" h="1880" w="2392">
                  <a:moveTo>
                    <a:pt x="683" y="1"/>
                  </a:moveTo>
                  <a:cubicBezTo>
                    <a:pt x="1196" y="1"/>
                    <a:pt x="1879" y="171"/>
                    <a:pt x="2391" y="342"/>
                  </a:cubicBezTo>
                  <a:cubicBezTo>
                    <a:pt x="2220" y="855"/>
                    <a:pt x="1879" y="1196"/>
                    <a:pt x="1879" y="1879"/>
                  </a:cubicBezTo>
                  <a:cubicBezTo>
                    <a:pt x="1196" y="1879"/>
                    <a:pt x="512" y="1879"/>
                    <a:pt x="0" y="1709"/>
                  </a:cubicBezTo>
                  <a:cubicBezTo>
                    <a:pt x="171" y="1025"/>
                    <a:pt x="512" y="513"/>
                    <a:pt x="6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22"/>
            <p:cNvSpPr/>
            <p:nvPr/>
          </p:nvSpPr>
          <p:spPr>
            <a:xfrm>
              <a:off x="2473625" y="562600"/>
              <a:ext cx="46975" cy="38450"/>
            </a:xfrm>
            <a:custGeom>
              <a:rect b="b" l="l" r="r" t="t"/>
              <a:pathLst>
                <a:path extrusionOk="0" h="1538" w="1879">
                  <a:moveTo>
                    <a:pt x="1196" y="0"/>
                  </a:moveTo>
                  <a:cubicBezTo>
                    <a:pt x="1366" y="342"/>
                    <a:pt x="1366" y="854"/>
                    <a:pt x="1879" y="1025"/>
                  </a:cubicBezTo>
                  <a:cubicBezTo>
                    <a:pt x="1537" y="1367"/>
                    <a:pt x="1025" y="1367"/>
                    <a:pt x="683" y="1538"/>
                  </a:cubicBezTo>
                  <a:cubicBezTo>
                    <a:pt x="171" y="1196"/>
                    <a:pt x="0" y="684"/>
                    <a:pt x="0" y="171"/>
                  </a:cubicBezTo>
                  <a:cubicBezTo>
                    <a:pt x="342" y="0"/>
                    <a:pt x="683" y="0"/>
                    <a:pt x="11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22"/>
            <p:cNvSpPr/>
            <p:nvPr/>
          </p:nvSpPr>
          <p:spPr>
            <a:xfrm>
              <a:off x="2418125" y="571150"/>
              <a:ext cx="46975" cy="46975"/>
            </a:xfrm>
            <a:custGeom>
              <a:rect b="b" l="l" r="r" t="t"/>
              <a:pathLst>
                <a:path extrusionOk="0" h="1879" w="1879">
                  <a:moveTo>
                    <a:pt x="1366" y="0"/>
                  </a:moveTo>
                  <a:cubicBezTo>
                    <a:pt x="1537" y="512"/>
                    <a:pt x="1708" y="1025"/>
                    <a:pt x="1879" y="1537"/>
                  </a:cubicBezTo>
                  <a:cubicBezTo>
                    <a:pt x="1366" y="1537"/>
                    <a:pt x="1025" y="1708"/>
                    <a:pt x="512" y="1879"/>
                  </a:cubicBezTo>
                  <a:cubicBezTo>
                    <a:pt x="512" y="1196"/>
                    <a:pt x="0" y="1025"/>
                    <a:pt x="0" y="342"/>
                  </a:cubicBezTo>
                  <a:cubicBezTo>
                    <a:pt x="342" y="171"/>
                    <a:pt x="683" y="0"/>
                    <a:pt x="13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22"/>
            <p:cNvSpPr/>
            <p:nvPr/>
          </p:nvSpPr>
          <p:spPr>
            <a:xfrm>
              <a:off x="5095125" y="571150"/>
              <a:ext cx="64075" cy="42700"/>
            </a:xfrm>
            <a:custGeom>
              <a:rect b="b" l="l" r="r" t="t"/>
              <a:pathLst>
                <a:path extrusionOk="0" h="1708" w="2563">
                  <a:moveTo>
                    <a:pt x="2562" y="512"/>
                  </a:moveTo>
                  <a:cubicBezTo>
                    <a:pt x="2391" y="854"/>
                    <a:pt x="2050" y="1196"/>
                    <a:pt x="1879" y="1708"/>
                  </a:cubicBezTo>
                  <a:cubicBezTo>
                    <a:pt x="1196" y="1708"/>
                    <a:pt x="513" y="1537"/>
                    <a:pt x="0" y="1537"/>
                  </a:cubicBezTo>
                  <a:cubicBezTo>
                    <a:pt x="0" y="854"/>
                    <a:pt x="171" y="512"/>
                    <a:pt x="513" y="0"/>
                  </a:cubicBezTo>
                  <a:cubicBezTo>
                    <a:pt x="1025" y="171"/>
                    <a:pt x="1879" y="342"/>
                    <a:pt x="2562" y="51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22"/>
            <p:cNvSpPr/>
            <p:nvPr/>
          </p:nvSpPr>
          <p:spPr>
            <a:xfrm>
              <a:off x="5167700" y="588225"/>
              <a:ext cx="72625" cy="38450"/>
            </a:xfrm>
            <a:custGeom>
              <a:rect b="b" l="l" r="r" t="t"/>
              <a:pathLst>
                <a:path extrusionOk="0" h="1538" w="2905">
                  <a:moveTo>
                    <a:pt x="2904" y="342"/>
                  </a:moveTo>
                  <a:cubicBezTo>
                    <a:pt x="2904" y="683"/>
                    <a:pt x="2392" y="854"/>
                    <a:pt x="2392" y="1366"/>
                  </a:cubicBezTo>
                  <a:cubicBezTo>
                    <a:pt x="1538" y="1537"/>
                    <a:pt x="1025" y="1196"/>
                    <a:pt x="172" y="1366"/>
                  </a:cubicBezTo>
                  <a:cubicBezTo>
                    <a:pt x="1" y="854"/>
                    <a:pt x="513" y="342"/>
                    <a:pt x="684" y="0"/>
                  </a:cubicBezTo>
                  <a:cubicBezTo>
                    <a:pt x="1538" y="0"/>
                    <a:pt x="2050" y="342"/>
                    <a:pt x="2904" y="34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22"/>
            <p:cNvSpPr/>
            <p:nvPr/>
          </p:nvSpPr>
          <p:spPr>
            <a:xfrm>
              <a:off x="6047225" y="596750"/>
              <a:ext cx="42725" cy="64075"/>
            </a:xfrm>
            <a:custGeom>
              <a:rect b="b" l="l" r="r" t="t"/>
              <a:pathLst>
                <a:path extrusionOk="0" h="2563" w="1709">
                  <a:moveTo>
                    <a:pt x="855" y="1"/>
                  </a:moveTo>
                  <a:cubicBezTo>
                    <a:pt x="1709" y="855"/>
                    <a:pt x="1538" y="2050"/>
                    <a:pt x="513" y="2562"/>
                  </a:cubicBezTo>
                  <a:cubicBezTo>
                    <a:pt x="513" y="2221"/>
                    <a:pt x="342" y="1709"/>
                    <a:pt x="1" y="1538"/>
                  </a:cubicBezTo>
                  <a:cubicBezTo>
                    <a:pt x="172" y="855"/>
                    <a:pt x="684" y="513"/>
                    <a:pt x="8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22"/>
            <p:cNvSpPr/>
            <p:nvPr/>
          </p:nvSpPr>
          <p:spPr>
            <a:xfrm>
              <a:off x="1538575" y="596750"/>
              <a:ext cx="42725" cy="68350"/>
            </a:xfrm>
            <a:custGeom>
              <a:rect b="b" l="l" r="r" t="t"/>
              <a:pathLst>
                <a:path extrusionOk="0" h="2734" w="1709">
                  <a:moveTo>
                    <a:pt x="1026" y="1"/>
                  </a:moveTo>
                  <a:cubicBezTo>
                    <a:pt x="1367" y="172"/>
                    <a:pt x="1538" y="342"/>
                    <a:pt x="1709" y="684"/>
                  </a:cubicBezTo>
                  <a:cubicBezTo>
                    <a:pt x="1367" y="1367"/>
                    <a:pt x="1026" y="2050"/>
                    <a:pt x="684" y="2733"/>
                  </a:cubicBezTo>
                  <a:cubicBezTo>
                    <a:pt x="342" y="2733"/>
                    <a:pt x="172" y="2392"/>
                    <a:pt x="1" y="2221"/>
                  </a:cubicBezTo>
                  <a:cubicBezTo>
                    <a:pt x="342" y="1538"/>
                    <a:pt x="684" y="855"/>
                    <a:pt x="10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22"/>
            <p:cNvSpPr/>
            <p:nvPr/>
          </p:nvSpPr>
          <p:spPr>
            <a:xfrm>
              <a:off x="1474550" y="613825"/>
              <a:ext cx="29900" cy="29925"/>
            </a:xfrm>
            <a:custGeom>
              <a:rect b="b" l="l" r="r" t="t"/>
              <a:pathLst>
                <a:path extrusionOk="0" h="1197" w="1196">
                  <a:moveTo>
                    <a:pt x="342" y="1"/>
                  </a:moveTo>
                  <a:cubicBezTo>
                    <a:pt x="513" y="342"/>
                    <a:pt x="1025" y="513"/>
                    <a:pt x="1196" y="1196"/>
                  </a:cubicBezTo>
                  <a:cubicBezTo>
                    <a:pt x="854" y="855"/>
                    <a:pt x="0" y="513"/>
                    <a:pt x="3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22"/>
            <p:cNvSpPr/>
            <p:nvPr/>
          </p:nvSpPr>
          <p:spPr>
            <a:xfrm>
              <a:off x="1457475" y="643725"/>
              <a:ext cx="34175" cy="51250"/>
            </a:xfrm>
            <a:custGeom>
              <a:rect b="b" l="l" r="r" t="t"/>
              <a:pathLst>
                <a:path extrusionOk="0" h="2050" w="1367">
                  <a:moveTo>
                    <a:pt x="342" y="0"/>
                  </a:moveTo>
                  <a:cubicBezTo>
                    <a:pt x="683" y="342"/>
                    <a:pt x="1025" y="854"/>
                    <a:pt x="1366" y="1196"/>
                  </a:cubicBezTo>
                  <a:cubicBezTo>
                    <a:pt x="1366" y="1537"/>
                    <a:pt x="1196" y="1708"/>
                    <a:pt x="1196" y="2050"/>
                  </a:cubicBezTo>
                  <a:cubicBezTo>
                    <a:pt x="683" y="1708"/>
                    <a:pt x="512" y="1196"/>
                    <a:pt x="171" y="854"/>
                  </a:cubicBezTo>
                  <a:cubicBezTo>
                    <a:pt x="0" y="342"/>
                    <a:pt x="342" y="342"/>
                    <a:pt x="3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22"/>
            <p:cNvSpPr/>
            <p:nvPr/>
          </p:nvSpPr>
          <p:spPr>
            <a:xfrm>
              <a:off x="6077125" y="665075"/>
              <a:ext cx="29900" cy="51250"/>
            </a:xfrm>
            <a:custGeom>
              <a:rect b="b" l="l" r="r" t="t"/>
              <a:pathLst>
                <a:path extrusionOk="0" h="2050" w="1196">
                  <a:moveTo>
                    <a:pt x="854" y="0"/>
                  </a:moveTo>
                  <a:cubicBezTo>
                    <a:pt x="1196" y="171"/>
                    <a:pt x="1025" y="513"/>
                    <a:pt x="1196" y="854"/>
                  </a:cubicBezTo>
                  <a:cubicBezTo>
                    <a:pt x="1025" y="1196"/>
                    <a:pt x="854" y="1537"/>
                    <a:pt x="513" y="2050"/>
                  </a:cubicBezTo>
                  <a:cubicBezTo>
                    <a:pt x="342" y="1708"/>
                    <a:pt x="342" y="1366"/>
                    <a:pt x="0" y="1196"/>
                  </a:cubicBezTo>
                  <a:cubicBezTo>
                    <a:pt x="342" y="683"/>
                    <a:pt x="683" y="513"/>
                    <a:pt x="8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22"/>
            <p:cNvSpPr/>
            <p:nvPr/>
          </p:nvSpPr>
          <p:spPr>
            <a:xfrm>
              <a:off x="1512975" y="673600"/>
              <a:ext cx="29900" cy="59800"/>
            </a:xfrm>
            <a:custGeom>
              <a:rect b="b" l="l" r="r" t="t"/>
              <a:pathLst>
                <a:path extrusionOk="0" h="2392" w="1196">
                  <a:moveTo>
                    <a:pt x="683" y="1"/>
                  </a:moveTo>
                  <a:cubicBezTo>
                    <a:pt x="1025" y="172"/>
                    <a:pt x="1196" y="342"/>
                    <a:pt x="1196" y="513"/>
                  </a:cubicBezTo>
                  <a:cubicBezTo>
                    <a:pt x="1196" y="1196"/>
                    <a:pt x="854" y="1709"/>
                    <a:pt x="513" y="2392"/>
                  </a:cubicBezTo>
                  <a:cubicBezTo>
                    <a:pt x="342" y="2392"/>
                    <a:pt x="171" y="2050"/>
                    <a:pt x="0" y="1879"/>
                  </a:cubicBezTo>
                  <a:cubicBezTo>
                    <a:pt x="171" y="1196"/>
                    <a:pt x="513" y="684"/>
                    <a:pt x="6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22"/>
            <p:cNvSpPr/>
            <p:nvPr/>
          </p:nvSpPr>
          <p:spPr>
            <a:xfrm>
              <a:off x="1410500" y="690675"/>
              <a:ext cx="106750" cy="115325"/>
            </a:xfrm>
            <a:custGeom>
              <a:rect b="b" l="l" r="r" t="t"/>
              <a:pathLst>
                <a:path extrusionOk="0" h="4613" w="4270">
                  <a:moveTo>
                    <a:pt x="1367" y="1"/>
                  </a:moveTo>
                  <a:cubicBezTo>
                    <a:pt x="2050" y="855"/>
                    <a:pt x="3245" y="1196"/>
                    <a:pt x="3075" y="2904"/>
                  </a:cubicBezTo>
                  <a:cubicBezTo>
                    <a:pt x="3416" y="2733"/>
                    <a:pt x="3416" y="2221"/>
                    <a:pt x="3587" y="2050"/>
                  </a:cubicBezTo>
                  <a:cubicBezTo>
                    <a:pt x="3928" y="2050"/>
                    <a:pt x="4099" y="2221"/>
                    <a:pt x="4270" y="2563"/>
                  </a:cubicBezTo>
                  <a:cubicBezTo>
                    <a:pt x="4270" y="3417"/>
                    <a:pt x="3928" y="3929"/>
                    <a:pt x="3758" y="4612"/>
                  </a:cubicBezTo>
                  <a:cubicBezTo>
                    <a:pt x="2562" y="3417"/>
                    <a:pt x="0" y="222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22"/>
            <p:cNvSpPr/>
            <p:nvPr/>
          </p:nvSpPr>
          <p:spPr>
            <a:xfrm>
              <a:off x="6102750" y="733375"/>
              <a:ext cx="34175" cy="38450"/>
            </a:xfrm>
            <a:custGeom>
              <a:rect b="b" l="l" r="r" t="t"/>
              <a:pathLst>
                <a:path extrusionOk="0" h="1538" w="1367">
                  <a:moveTo>
                    <a:pt x="854" y="1"/>
                  </a:moveTo>
                  <a:cubicBezTo>
                    <a:pt x="1366" y="513"/>
                    <a:pt x="683" y="1025"/>
                    <a:pt x="512" y="1538"/>
                  </a:cubicBezTo>
                  <a:cubicBezTo>
                    <a:pt x="0" y="1025"/>
                    <a:pt x="512" y="513"/>
                    <a:pt x="8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22"/>
            <p:cNvSpPr/>
            <p:nvPr/>
          </p:nvSpPr>
          <p:spPr>
            <a:xfrm>
              <a:off x="1410500" y="767550"/>
              <a:ext cx="89675" cy="111025"/>
            </a:xfrm>
            <a:custGeom>
              <a:rect b="b" l="l" r="r" t="t"/>
              <a:pathLst>
                <a:path extrusionOk="0" h="4441" w="3587">
                  <a:moveTo>
                    <a:pt x="342" y="0"/>
                  </a:moveTo>
                  <a:cubicBezTo>
                    <a:pt x="1196" y="854"/>
                    <a:pt x="2391" y="1537"/>
                    <a:pt x="3587" y="2391"/>
                  </a:cubicBezTo>
                  <a:cubicBezTo>
                    <a:pt x="3416" y="3074"/>
                    <a:pt x="3075" y="3586"/>
                    <a:pt x="3075" y="4440"/>
                  </a:cubicBezTo>
                  <a:cubicBezTo>
                    <a:pt x="2391" y="3928"/>
                    <a:pt x="1537" y="3416"/>
                    <a:pt x="1025" y="2903"/>
                  </a:cubicBezTo>
                  <a:cubicBezTo>
                    <a:pt x="342" y="2903"/>
                    <a:pt x="171" y="2562"/>
                    <a:pt x="0" y="2391"/>
                  </a:cubicBezTo>
                  <a:cubicBezTo>
                    <a:pt x="0" y="1537"/>
                    <a:pt x="171" y="854"/>
                    <a:pt x="3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22"/>
            <p:cNvSpPr/>
            <p:nvPr/>
          </p:nvSpPr>
          <p:spPr>
            <a:xfrm>
              <a:off x="6124075" y="776075"/>
              <a:ext cx="25650" cy="34175"/>
            </a:xfrm>
            <a:custGeom>
              <a:rect b="b" l="l" r="r" t="t"/>
              <a:pathLst>
                <a:path extrusionOk="0" h="1367" w="1026">
                  <a:moveTo>
                    <a:pt x="513" y="1"/>
                  </a:moveTo>
                  <a:cubicBezTo>
                    <a:pt x="855" y="342"/>
                    <a:pt x="855" y="854"/>
                    <a:pt x="1026" y="1196"/>
                  </a:cubicBezTo>
                  <a:cubicBezTo>
                    <a:pt x="684" y="1025"/>
                    <a:pt x="513" y="1367"/>
                    <a:pt x="172" y="1367"/>
                  </a:cubicBezTo>
                  <a:cubicBezTo>
                    <a:pt x="1" y="854"/>
                    <a:pt x="513" y="513"/>
                    <a:pt x="5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22"/>
            <p:cNvSpPr/>
            <p:nvPr/>
          </p:nvSpPr>
          <p:spPr>
            <a:xfrm>
              <a:off x="6132625" y="814500"/>
              <a:ext cx="25650" cy="42725"/>
            </a:xfrm>
            <a:custGeom>
              <a:rect b="b" l="l" r="r" t="t"/>
              <a:pathLst>
                <a:path extrusionOk="0" h="1709" w="1026">
                  <a:moveTo>
                    <a:pt x="684" y="1"/>
                  </a:moveTo>
                  <a:cubicBezTo>
                    <a:pt x="854" y="513"/>
                    <a:pt x="1025" y="1196"/>
                    <a:pt x="684" y="1708"/>
                  </a:cubicBezTo>
                  <a:cubicBezTo>
                    <a:pt x="171" y="1196"/>
                    <a:pt x="0" y="342"/>
                    <a:pt x="6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22"/>
            <p:cNvSpPr/>
            <p:nvPr/>
          </p:nvSpPr>
          <p:spPr>
            <a:xfrm>
              <a:off x="5778250" y="1173150"/>
              <a:ext cx="47000" cy="68325"/>
            </a:xfrm>
            <a:custGeom>
              <a:rect b="b" l="l" r="r" t="t"/>
              <a:pathLst>
                <a:path extrusionOk="0" h="2733" w="1880">
                  <a:moveTo>
                    <a:pt x="1025" y="0"/>
                  </a:moveTo>
                  <a:cubicBezTo>
                    <a:pt x="1367" y="342"/>
                    <a:pt x="1538" y="1025"/>
                    <a:pt x="1879" y="1537"/>
                  </a:cubicBezTo>
                  <a:cubicBezTo>
                    <a:pt x="1708" y="1879"/>
                    <a:pt x="1196" y="2391"/>
                    <a:pt x="684" y="2733"/>
                  </a:cubicBezTo>
                  <a:cubicBezTo>
                    <a:pt x="513" y="2221"/>
                    <a:pt x="342" y="1537"/>
                    <a:pt x="1" y="1196"/>
                  </a:cubicBezTo>
                  <a:cubicBezTo>
                    <a:pt x="171" y="683"/>
                    <a:pt x="684" y="342"/>
                    <a:pt x="10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22"/>
            <p:cNvSpPr/>
            <p:nvPr/>
          </p:nvSpPr>
          <p:spPr>
            <a:xfrm>
              <a:off x="5744100" y="1215850"/>
              <a:ext cx="38450" cy="64050"/>
            </a:xfrm>
            <a:custGeom>
              <a:rect b="b" l="l" r="r" t="t"/>
              <a:pathLst>
                <a:path extrusionOk="0" h="2562" w="1538">
                  <a:moveTo>
                    <a:pt x="683" y="0"/>
                  </a:moveTo>
                  <a:cubicBezTo>
                    <a:pt x="1025" y="513"/>
                    <a:pt x="1025" y="1196"/>
                    <a:pt x="1537" y="1708"/>
                  </a:cubicBezTo>
                  <a:cubicBezTo>
                    <a:pt x="1196" y="2220"/>
                    <a:pt x="854" y="2391"/>
                    <a:pt x="513" y="2562"/>
                  </a:cubicBezTo>
                  <a:cubicBezTo>
                    <a:pt x="342" y="2050"/>
                    <a:pt x="171" y="1366"/>
                    <a:pt x="0" y="854"/>
                  </a:cubicBezTo>
                  <a:cubicBezTo>
                    <a:pt x="0" y="513"/>
                    <a:pt x="513" y="342"/>
                    <a:pt x="6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22"/>
            <p:cNvSpPr/>
            <p:nvPr/>
          </p:nvSpPr>
          <p:spPr>
            <a:xfrm>
              <a:off x="5701400" y="1258525"/>
              <a:ext cx="38450" cy="72625"/>
            </a:xfrm>
            <a:custGeom>
              <a:rect b="b" l="l" r="r" t="t"/>
              <a:pathLst>
                <a:path extrusionOk="0" h="2905" w="1538">
                  <a:moveTo>
                    <a:pt x="854" y="1"/>
                  </a:moveTo>
                  <a:cubicBezTo>
                    <a:pt x="1196" y="343"/>
                    <a:pt x="1196" y="1196"/>
                    <a:pt x="1538" y="1880"/>
                  </a:cubicBezTo>
                  <a:cubicBezTo>
                    <a:pt x="1196" y="2221"/>
                    <a:pt x="854" y="2563"/>
                    <a:pt x="684" y="2904"/>
                  </a:cubicBezTo>
                  <a:cubicBezTo>
                    <a:pt x="342" y="2392"/>
                    <a:pt x="513" y="1367"/>
                    <a:pt x="0" y="855"/>
                  </a:cubicBezTo>
                  <a:cubicBezTo>
                    <a:pt x="171" y="513"/>
                    <a:pt x="513" y="343"/>
                    <a:pt x="8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22"/>
            <p:cNvSpPr/>
            <p:nvPr/>
          </p:nvSpPr>
          <p:spPr>
            <a:xfrm>
              <a:off x="5667250" y="1296975"/>
              <a:ext cx="29900" cy="85400"/>
            </a:xfrm>
            <a:custGeom>
              <a:rect b="b" l="l" r="r" t="t"/>
              <a:pathLst>
                <a:path extrusionOk="0" h="3416" w="1196">
                  <a:moveTo>
                    <a:pt x="513" y="0"/>
                  </a:moveTo>
                  <a:cubicBezTo>
                    <a:pt x="1025" y="683"/>
                    <a:pt x="854" y="1879"/>
                    <a:pt x="1196" y="2562"/>
                  </a:cubicBezTo>
                  <a:cubicBezTo>
                    <a:pt x="1196" y="3074"/>
                    <a:pt x="854" y="3074"/>
                    <a:pt x="683" y="3416"/>
                  </a:cubicBezTo>
                  <a:cubicBezTo>
                    <a:pt x="342" y="2733"/>
                    <a:pt x="342" y="1537"/>
                    <a:pt x="0" y="683"/>
                  </a:cubicBezTo>
                  <a:cubicBezTo>
                    <a:pt x="0" y="342"/>
                    <a:pt x="342" y="342"/>
                    <a:pt x="5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22"/>
            <p:cNvSpPr/>
            <p:nvPr/>
          </p:nvSpPr>
          <p:spPr>
            <a:xfrm>
              <a:off x="5624550" y="1343925"/>
              <a:ext cx="38450" cy="76875"/>
            </a:xfrm>
            <a:custGeom>
              <a:rect b="b" l="l" r="r" t="t"/>
              <a:pathLst>
                <a:path extrusionOk="0" h="3075" w="1538">
                  <a:moveTo>
                    <a:pt x="854" y="1"/>
                  </a:moveTo>
                  <a:cubicBezTo>
                    <a:pt x="1196" y="684"/>
                    <a:pt x="1196" y="1708"/>
                    <a:pt x="1537" y="2392"/>
                  </a:cubicBezTo>
                  <a:cubicBezTo>
                    <a:pt x="1367" y="2562"/>
                    <a:pt x="1196" y="2904"/>
                    <a:pt x="1025" y="3075"/>
                  </a:cubicBezTo>
                  <a:cubicBezTo>
                    <a:pt x="684" y="2221"/>
                    <a:pt x="0" y="855"/>
                    <a:pt x="8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22"/>
            <p:cNvSpPr/>
            <p:nvPr/>
          </p:nvSpPr>
          <p:spPr>
            <a:xfrm>
              <a:off x="5590400" y="1395175"/>
              <a:ext cx="42700" cy="76875"/>
            </a:xfrm>
            <a:custGeom>
              <a:rect b="b" l="l" r="r" t="t"/>
              <a:pathLst>
                <a:path extrusionOk="0" h="3075" w="1708">
                  <a:moveTo>
                    <a:pt x="854" y="0"/>
                  </a:moveTo>
                  <a:cubicBezTo>
                    <a:pt x="1196" y="1025"/>
                    <a:pt x="1708" y="2391"/>
                    <a:pt x="854" y="3074"/>
                  </a:cubicBezTo>
                  <a:cubicBezTo>
                    <a:pt x="513" y="2733"/>
                    <a:pt x="342" y="2049"/>
                    <a:pt x="0" y="1537"/>
                  </a:cubicBezTo>
                  <a:cubicBezTo>
                    <a:pt x="342" y="1025"/>
                    <a:pt x="513" y="342"/>
                    <a:pt x="8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22"/>
            <p:cNvSpPr/>
            <p:nvPr/>
          </p:nvSpPr>
          <p:spPr>
            <a:xfrm>
              <a:off x="5556225" y="1463475"/>
              <a:ext cx="42725" cy="68350"/>
            </a:xfrm>
            <a:custGeom>
              <a:rect b="b" l="l" r="r" t="t"/>
              <a:pathLst>
                <a:path extrusionOk="0" h="2734" w="1709">
                  <a:moveTo>
                    <a:pt x="855" y="171"/>
                  </a:moveTo>
                  <a:cubicBezTo>
                    <a:pt x="1367" y="854"/>
                    <a:pt x="1709" y="1879"/>
                    <a:pt x="1196" y="2733"/>
                  </a:cubicBezTo>
                  <a:cubicBezTo>
                    <a:pt x="684" y="2392"/>
                    <a:pt x="513" y="1708"/>
                    <a:pt x="1" y="1367"/>
                  </a:cubicBezTo>
                  <a:cubicBezTo>
                    <a:pt x="342" y="854"/>
                    <a:pt x="513" y="513"/>
                    <a:pt x="8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22"/>
            <p:cNvSpPr/>
            <p:nvPr/>
          </p:nvSpPr>
          <p:spPr>
            <a:xfrm>
              <a:off x="5522075" y="1518975"/>
              <a:ext cx="47000" cy="76875"/>
            </a:xfrm>
            <a:custGeom>
              <a:rect b="b" l="l" r="r" t="t"/>
              <a:pathLst>
                <a:path extrusionOk="0" h="3075" w="1880">
                  <a:moveTo>
                    <a:pt x="855" y="1"/>
                  </a:moveTo>
                  <a:cubicBezTo>
                    <a:pt x="1367" y="513"/>
                    <a:pt x="1538" y="1025"/>
                    <a:pt x="1879" y="1367"/>
                  </a:cubicBezTo>
                  <a:cubicBezTo>
                    <a:pt x="1708" y="2050"/>
                    <a:pt x="1367" y="2392"/>
                    <a:pt x="1196" y="3075"/>
                  </a:cubicBezTo>
                  <a:cubicBezTo>
                    <a:pt x="684" y="2904"/>
                    <a:pt x="513" y="2562"/>
                    <a:pt x="1" y="2221"/>
                  </a:cubicBezTo>
                  <a:cubicBezTo>
                    <a:pt x="342" y="1538"/>
                    <a:pt x="684" y="855"/>
                    <a:pt x="10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22"/>
            <p:cNvSpPr/>
            <p:nvPr/>
          </p:nvSpPr>
          <p:spPr>
            <a:xfrm>
              <a:off x="5492200" y="1600100"/>
              <a:ext cx="46975" cy="81150"/>
            </a:xfrm>
            <a:custGeom>
              <a:rect b="b" l="l" r="r" t="t"/>
              <a:pathLst>
                <a:path extrusionOk="0" h="3246" w="1879">
                  <a:moveTo>
                    <a:pt x="683" y="1"/>
                  </a:moveTo>
                  <a:cubicBezTo>
                    <a:pt x="1196" y="342"/>
                    <a:pt x="1708" y="684"/>
                    <a:pt x="1879" y="1196"/>
                  </a:cubicBezTo>
                  <a:cubicBezTo>
                    <a:pt x="1708" y="1879"/>
                    <a:pt x="1537" y="2562"/>
                    <a:pt x="1366" y="3245"/>
                  </a:cubicBezTo>
                  <a:cubicBezTo>
                    <a:pt x="854" y="3245"/>
                    <a:pt x="513" y="2562"/>
                    <a:pt x="0" y="2904"/>
                  </a:cubicBezTo>
                  <a:cubicBezTo>
                    <a:pt x="0" y="2050"/>
                    <a:pt x="513" y="1025"/>
                    <a:pt x="8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22"/>
            <p:cNvSpPr/>
            <p:nvPr/>
          </p:nvSpPr>
          <p:spPr>
            <a:xfrm>
              <a:off x="1969800" y="2637600"/>
              <a:ext cx="59800" cy="98225"/>
            </a:xfrm>
            <a:custGeom>
              <a:rect b="b" l="l" r="r" t="t"/>
              <a:pathLst>
                <a:path extrusionOk="0" h="3929" w="2392">
                  <a:moveTo>
                    <a:pt x="855" y="1"/>
                  </a:moveTo>
                  <a:cubicBezTo>
                    <a:pt x="1367" y="684"/>
                    <a:pt x="1880" y="1196"/>
                    <a:pt x="2392" y="1879"/>
                  </a:cubicBezTo>
                  <a:cubicBezTo>
                    <a:pt x="2050" y="2562"/>
                    <a:pt x="1880" y="3246"/>
                    <a:pt x="1709" y="3929"/>
                  </a:cubicBezTo>
                  <a:cubicBezTo>
                    <a:pt x="855" y="3587"/>
                    <a:pt x="513" y="2904"/>
                    <a:pt x="1" y="2392"/>
                  </a:cubicBezTo>
                  <a:cubicBezTo>
                    <a:pt x="342" y="1538"/>
                    <a:pt x="684" y="855"/>
                    <a:pt x="8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22"/>
            <p:cNvSpPr/>
            <p:nvPr/>
          </p:nvSpPr>
          <p:spPr>
            <a:xfrm>
              <a:off x="1939925" y="2718725"/>
              <a:ext cx="64075" cy="98225"/>
            </a:xfrm>
            <a:custGeom>
              <a:rect b="b" l="l" r="r" t="t"/>
              <a:pathLst>
                <a:path extrusionOk="0" h="3929" w="2563">
                  <a:moveTo>
                    <a:pt x="854" y="1"/>
                  </a:moveTo>
                  <a:cubicBezTo>
                    <a:pt x="1367" y="513"/>
                    <a:pt x="1708" y="1196"/>
                    <a:pt x="2562" y="1538"/>
                  </a:cubicBezTo>
                  <a:cubicBezTo>
                    <a:pt x="2221" y="2392"/>
                    <a:pt x="1879" y="3245"/>
                    <a:pt x="1537" y="3929"/>
                  </a:cubicBezTo>
                  <a:cubicBezTo>
                    <a:pt x="1025" y="3245"/>
                    <a:pt x="342" y="2733"/>
                    <a:pt x="0" y="1879"/>
                  </a:cubicBezTo>
                  <a:cubicBezTo>
                    <a:pt x="171" y="1367"/>
                    <a:pt x="513" y="684"/>
                    <a:pt x="8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22"/>
            <p:cNvSpPr/>
            <p:nvPr/>
          </p:nvSpPr>
          <p:spPr>
            <a:xfrm>
              <a:off x="1901500" y="2791300"/>
              <a:ext cx="64075" cy="89700"/>
            </a:xfrm>
            <a:custGeom>
              <a:rect b="b" l="l" r="r" t="t"/>
              <a:pathLst>
                <a:path extrusionOk="0" h="3588" w="2563">
                  <a:moveTo>
                    <a:pt x="1025" y="1"/>
                  </a:moveTo>
                  <a:cubicBezTo>
                    <a:pt x="1708" y="513"/>
                    <a:pt x="2050" y="1367"/>
                    <a:pt x="2562" y="2050"/>
                  </a:cubicBezTo>
                  <a:cubicBezTo>
                    <a:pt x="2221" y="2563"/>
                    <a:pt x="1879" y="3075"/>
                    <a:pt x="1537" y="3587"/>
                  </a:cubicBezTo>
                  <a:cubicBezTo>
                    <a:pt x="854" y="3075"/>
                    <a:pt x="513" y="2392"/>
                    <a:pt x="0" y="18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22"/>
            <p:cNvSpPr/>
            <p:nvPr/>
          </p:nvSpPr>
          <p:spPr>
            <a:xfrm>
              <a:off x="5603200" y="2834000"/>
              <a:ext cx="47000" cy="68350"/>
            </a:xfrm>
            <a:custGeom>
              <a:rect b="b" l="l" r="r" t="t"/>
              <a:pathLst>
                <a:path extrusionOk="0" h="2734" w="1880">
                  <a:moveTo>
                    <a:pt x="854" y="1"/>
                  </a:moveTo>
                  <a:cubicBezTo>
                    <a:pt x="1367" y="342"/>
                    <a:pt x="1367" y="1196"/>
                    <a:pt x="1879" y="1538"/>
                  </a:cubicBezTo>
                  <a:cubicBezTo>
                    <a:pt x="1538" y="2050"/>
                    <a:pt x="1196" y="2221"/>
                    <a:pt x="854" y="2733"/>
                  </a:cubicBezTo>
                  <a:cubicBezTo>
                    <a:pt x="513" y="2221"/>
                    <a:pt x="342" y="1709"/>
                    <a:pt x="1" y="1196"/>
                  </a:cubicBezTo>
                  <a:cubicBezTo>
                    <a:pt x="171" y="684"/>
                    <a:pt x="684" y="513"/>
                    <a:pt x="8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22"/>
            <p:cNvSpPr/>
            <p:nvPr/>
          </p:nvSpPr>
          <p:spPr>
            <a:xfrm>
              <a:off x="1709375" y="2855350"/>
              <a:ext cx="217775" cy="269000"/>
            </a:xfrm>
            <a:custGeom>
              <a:rect b="b" l="l" r="r" t="t"/>
              <a:pathLst>
                <a:path extrusionOk="0" h="10760" w="8711">
                  <a:moveTo>
                    <a:pt x="7344" y="1"/>
                  </a:moveTo>
                  <a:cubicBezTo>
                    <a:pt x="7856" y="513"/>
                    <a:pt x="8198" y="1367"/>
                    <a:pt x="8710" y="1708"/>
                  </a:cubicBezTo>
                  <a:cubicBezTo>
                    <a:pt x="6831" y="5124"/>
                    <a:pt x="4270" y="8027"/>
                    <a:pt x="1537" y="10760"/>
                  </a:cubicBezTo>
                  <a:cubicBezTo>
                    <a:pt x="1025" y="10077"/>
                    <a:pt x="513" y="9394"/>
                    <a:pt x="0" y="8881"/>
                  </a:cubicBezTo>
                  <a:cubicBezTo>
                    <a:pt x="854" y="8027"/>
                    <a:pt x="1708" y="7003"/>
                    <a:pt x="2903" y="6320"/>
                  </a:cubicBezTo>
                  <a:cubicBezTo>
                    <a:pt x="4441" y="4270"/>
                    <a:pt x="5978" y="2392"/>
                    <a:pt x="73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22"/>
            <p:cNvSpPr/>
            <p:nvPr/>
          </p:nvSpPr>
          <p:spPr>
            <a:xfrm>
              <a:off x="5633075" y="2893775"/>
              <a:ext cx="38475" cy="42725"/>
            </a:xfrm>
            <a:custGeom>
              <a:rect b="b" l="l" r="r" t="t"/>
              <a:pathLst>
                <a:path extrusionOk="0" h="1709" w="1539">
                  <a:moveTo>
                    <a:pt x="1026" y="1"/>
                  </a:moveTo>
                  <a:cubicBezTo>
                    <a:pt x="1196" y="171"/>
                    <a:pt x="1367" y="513"/>
                    <a:pt x="1538" y="855"/>
                  </a:cubicBezTo>
                  <a:cubicBezTo>
                    <a:pt x="1196" y="1196"/>
                    <a:pt x="855" y="1538"/>
                    <a:pt x="513" y="1708"/>
                  </a:cubicBezTo>
                  <a:cubicBezTo>
                    <a:pt x="343" y="1538"/>
                    <a:pt x="1" y="1196"/>
                    <a:pt x="1" y="855"/>
                  </a:cubicBezTo>
                  <a:cubicBezTo>
                    <a:pt x="513" y="855"/>
                    <a:pt x="684" y="342"/>
                    <a:pt x="10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22"/>
            <p:cNvSpPr/>
            <p:nvPr/>
          </p:nvSpPr>
          <p:spPr>
            <a:xfrm>
              <a:off x="5658700" y="2936475"/>
              <a:ext cx="76875" cy="106775"/>
            </a:xfrm>
            <a:custGeom>
              <a:rect b="b" l="l" r="r" t="t"/>
              <a:pathLst>
                <a:path extrusionOk="0" h="4271" w="3075">
                  <a:moveTo>
                    <a:pt x="3075" y="2904"/>
                  </a:moveTo>
                  <a:cubicBezTo>
                    <a:pt x="2904" y="3587"/>
                    <a:pt x="2562" y="3758"/>
                    <a:pt x="2221" y="4270"/>
                  </a:cubicBezTo>
                  <a:cubicBezTo>
                    <a:pt x="1367" y="3245"/>
                    <a:pt x="684" y="2221"/>
                    <a:pt x="1" y="1025"/>
                  </a:cubicBezTo>
                  <a:cubicBezTo>
                    <a:pt x="171" y="684"/>
                    <a:pt x="684" y="342"/>
                    <a:pt x="855" y="0"/>
                  </a:cubicBezTo>
                  <a:cubicBezTo>
                    <a:pt x="1708" y="854"/>
                    <a:pt x="2392" y="2050"/>
                    <a:pt x="3075" y="290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22"/>
            <p:cNvSpPr/>
            <p:nvPr/>
          </p:nvSpPr>
          <p:spPr>
            <a:xfrm>
              <a:off x="5731275" y="3030400"/>
              <a:ext cx="55550" cy="64075"/>
            </a:xfrm>
            <a:custGeom>
              <a:rect b="b" l="l" r="r" t="t"/>
              <a:pathLst>
                <a:path extrusionOk="0" h="2563" w="2222">
                  <a:moveTo>
                    <a:pt x="855" y="1"/>
                  </a:moveTo>
                  <a:cubicBezTo>
                    <a:pt x="1367" y="513"/>
                    <a:pt x="1880" y="1025"/>
                    <a:pt x="2221" y="1709"/>
                  </a:cubicBezTo>
                  <a:cubicBezTo>
                    <a:pt x="1538" y="1709"/>
                    <a:pt x="1538" y="2392"/>
                    <a:pt x="1026" y="2562"/>
                  </a:cubicBezTo>
                  <a:cubicBezTo>
                    <a:pt x="684" y="2050"/>
                    <a:pt x="343" y="1709"/>
                    <a:pt x="1" y="1367"/>
                  </a:cubicBezTo>
                  <a:cubicBezTo>
                    <a:pt x="172" y="855"/>
                    <a:pt x="513" y="513"/>
                    <a:pt x="8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22"/>
            <p:cNvSpPr/>
            <p:nvPr/>
          </p:nvSpPr>
          <p:spPr>
            <a:xfrm>
              <a:off x="1675200" y="3085900"/>
              <a:ext cx="64075" cy="64075"/>
            </a:xfrm>
            <a:custGeom>
              <a:rect b="b" l="l" r="r" t="t"/>
              <a:pathLst>
                <a:path extrusionOk="0" h="2563" w="2563">
                  <a:moveTo>
                    <a:pt x="1026" y="1"/>
                  </a:moveTo>
                  <a:cubicBezTo>
                    <a:pt x="1538" y="684"/>
                    <a:pt x="1880" y="1367"/>
                    <a:pt x="2563" y="1879"/>
                  </a:cubicBezTo>
                  <a:cubicBezTo>
                    <a:pt x="2392" y="2221"/>
                    <a:pt x="2050" y="2563"/>
                    <a:pt x="1538" y="2563"/>
                  </a:cubicBezTo>
                  <a:cubicBezTo>
                    <a:pt x="1196" y="1879"/>
                    <a:pt x="513" y="1538"/>
                    <a:pt x="1" y="855"/>
                  </a:cubicBezTo>
                  <a:cubicBezTo>
                    <a:pt x="342" y="513"/>
                    <a:pt x="513" y="172"/>
                    <a:pt x="10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22"/>
            <p:cNvSpPr/>
            <p:nvPr/>
          </p:nvSpPr>
          <p:spPr>
            <a:xfrm>
              <a:off x="5773975" y="3085900"/>
              <a:ext cx="59800" cy="64075"/>
            </a:xfrm>
            <a:custGeom>
              <a:rect b="b" l="l" r="r" t="t"/>
              <a:pathLst>
                <a:path extrusionOk="0" h="2563" w="2392">
                  <a:moveTo>
                    <a:pt x="2392" y="1367"/>
                  </a:moveTo>
                  <a:cubicBezTo>
                    <a:pt x="2050" y="1709"/>
                    <a:pt x="1538" y="2050"/>
                    <a:pt x="1196" y="2563"/>
                  </a:cubicBezTo>
                  <a:cubicBezTo>
                    <a:pt x="684" y="2050"/>
                    <a:pt x="342" y="1538"/>
                    <a:pt x="1" y="1196"/>
                  </a:cubicBezTo>
                  <a:cubicBezTo>
                    <a:pt x="172" y="684"/>
                    <a:pt x="684" y="342"/>
                    <a:pt x="1025" y="1"/>
                  </a:cubicBezTo>
                  <a:cubicBezTo>
                    <a:pt x="1538" y="342"/>
                    <a:pt x="2050" y="684"/>
                    <a:pt x="2392" y="136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22"/>
            <p:cNvSpPr/>
            <p:nvPr/>
          </p:nvSpPr>
          <p:spPr>
            <a:xfrm>
              <a:off x="1645325" y="3120075"/>
              <a:ext cx="59800" cy="59800"/>
            </a:xfrm>
            <a:custGeom>
              <a:rect b="b" l="l" r="r" t="t"/>
              <a:pathLst>
                <a:path extrusionOk="0" h="2392" w="2392">
                  <a:moveTo>
                    <a:pt x="2391" y="1879"/>
                  </a:moveTo>
                  <a:cubicBezTo>
                    <a:pt x="2221" y="2050"/>
                    <a:pt x="2050" y="2220"/>
                    <a:pt x="1879" y="2391"/>
                  </a:cubicBezTo>
                  <a:cubicBezTo>
                    <a:pt x="1196" y="1879"/>
                    <a:pt x="684" y="1196"/>
                    <a:pt x="0" y="512"/>
                  </a:cubicBezTo>
                  <a:cubicBezTo>
                    <a:pt x="342" y="342"/>
                    <a:pt x="513" y="171"/>
                    <a:pt x="684" y="0"/>
                  </a:cubicBezTo>
                  <a:cubicBezTo>
                    <a:pt x="1367" y="512"/>
                    <a:pt x="1708" y="1196"/>
                    <a:pt x="2391" y="170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22"/>
            <p:cNvSpPr/>
            <p:nvPr/>
          </p:nvSpPr>
          <p:spPr>
            <a:xfrm>
              <a:off x="5820950" y="3128600"/>
              <a:ext cx="102500" cy="102500"/>
            </a:xfrm>
            <a:custGeom>
              <a:rect b="b" l="l" r="r" t="t"/>
              <a:pathLst>
                <a:path extrusionOk="0" h="4100" w="4100">
                  <a:moveTo>
                    <a:pt x="4099" y="2733"/>
                  </a:moveTo>
                  <a:cubicBezTo>
                    <a:pt x="3758" y="3246"/>
                    <a:pt x="3416" y="3416"/>
                    <a:pt x="3245" y="4099"/>
                  </a:cubicBezTo>
                  <a:cubicBezTo>
                    <a:pt x="1879" y="3416"/>
                    <a:pt x="854" y="2392"/>
                    <a:pt x="0" y="1367"/>
                  </a:cubicBezTo>
                  <a:cubicBezTo>
                    <a:pt x="171" y="855"/>
                    <a:pt x="684" y="513"/>
                    <a:pt x="1025" y="1"/>
                  </a:cubicBezTo>
                  <a:cubicBezTo>
                    <a:pt x="2050" y="855"/>
                    <a:pt x="3245" y="1538"/>
                    <a:pt x="4099" y="273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22"/>
            <p:cNvSpPr/>
            <p:nvPr/>
          </p:nvSpPr>
          <p:spPr>
            <a:xfrm>
              <a:off x="1615425" y="3145675"/>
              <a:ext cx="59800" cy="68350"/>
            </a:xfrm>
            <a:custGeom>
              <a:rect b="b" l="l" r="r" t="t"/>
              <a:pathLst>
                <a:path extrusionOk="0" h="2734" w="2392">
                  <a:moveTo>
                    <a:pt x="2392" y="1879"/>
                  </a:moveTo>
                  <a:cubicBezTo>
                    <a:pt x="2221" y="2221"/>
                    <a:pt x="1709" y="2392"/>
                    <a:pt x="1538" y="2733"/>
                  </a:cubicBezTo>
                  <a:cubicBezTo>
                    <a:pt x="1026" y="1879"/>
                    <a:pt x="513" y="1367"/>
                    <a:pt x="1" y="513"/>
                  </a:cubicBezTo>
                  <a:cubicBezTo>
                    <a:pt x="172" y="342"/>
                    <a:pt x="513" y="172"/>
                    <a:pt x="684" y="1"/>
                  </a:cubicBezTo>
                  <a:cubicBezTo>
                    <a:pt x="1367" y="513"/>
                    <a:pt x="1709" y="1367"/>
                    <a:pt x="2392" y="18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22"/>
            <p:cNvSpPr/>
            <p:nvPr/>
          </p:nvSpPr>
          <p:spPr>
            <a:xfrm>
              <a:off x="6333300" y="3141425"/>
              <a:ext cx="85400" cy="68325"/>
            </a:xfrm>
            <a:custGeom>
              <a:rect b="b" l="l" r="r" t="t"/>
              <a:pathLst>
                <a:path extrusionOk="0" h="2733" w="3416">
                  <a:moveTo>
                    <a:pt x="3416" y="512"/>
                  </a:moveTo>
                  <a:cubicBezTo>
                    <a:pt x="2391" y="1366"/>
                    <a:pt x="1025" y="1879"/>
                    <a:pt x="0" y="2733"/>
                  </a:cubicBezTo>
                  <a:cubicBezTo>
                    <a:pt x="171" y="1366"/>
                    <a:pt x="1367" y="0"/>
                    <a:pt x="3416" y="51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22"/>
            <p:cNvSpPr/>
            <p:nvPr/>
          </p:nvSpPr>
          <p:spPr>
            <a:xfrm>
              <a:off x="6388800" y="3171300"/>
              <a:ext cx="68325" cy="34175"/>
            </a:xfrm>
            <a:custGeom>
              <a:rect b="b" l="l" r="r" t="t"/>
              <a:pathLst>
                <a:path extrusionOk="0" h="1367" w="2733">
                  <a:moveTo>
                    <a:pt x="2733" y="513"/>
                  </a:moveTo>
                  <a:cubicBezTo>
                    <a:pt x="1708" y="684"/>
                    <a:pt x="1025" y="1196"/>
                    <a:pt x="0" y="1367"/>
                  </a:cubicBezTo>
                  <a:cubicBezTo>
                    <a:pt x="684" y="854"/>
                    <a:pt x="1708" y="513"/>
                    <a:pt x="2391" y="1"/>
                  </a:cubicBezTo>
                  <a:cubicBezTo>
                    <a:pt x="2562" y="1"/>
                    <a:pt x="2733" y="171"/>
                    <a:pt x="2733" y="51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22"/>
            <p:cNvSpPr/>
            <p:nvPr/>
          </p:nvSpPr>
          <p:spPr>
            <a:xfrm>
              <a:off x="1564200" y="3171300"/>
              <a:ext cx="72600" cy="76875"/>
            </a:xfrm>
            <a:custGeom>
              <a:rect b="b" l="l" r="r" t="t"/>
              <a:pathLst>
                <a:path extrusionOk="0" h="3075" w="2904">
                  <a:moveTo>
                    <a:pt x="2904" y="2050"/>
                  </a:moveTo>
                  <a:cubicBezTo>
                    <a:pt x="2733" y="2562"/>
                    <a:pt x="2221" y="2733"/>
                    <a:pt x="1879" y="3075"/>
                  </a:cubicBezTo>
                  <a:cubicBezTo>
                    <a:pt x="1196" y="2562"/>
                    <a:pt x="513" y="2050"/>
                    <a:pt x="1" y="1196"/>
                  </a:cubicBezTo>
                  <a:cubicBezTo>
                    <a:pt x="513" y="1025"/>
                    <a:pt x="855" y="513"/>
                    <a:pt x="1367" y="1"/>
                  </a:cubicBezTo>
                  <a:cubicBezTo>
                    <a:pt x="2050" y="513"/>
                    <a:pt x="2392" y="1367"/>
                    <a:pt x="2904" y="205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22"/>
            <p:cNvSpPr/>
            <p:nvPr/>
          </p:nvSpPr>
          <p:spPr>
            <a:xfrm>
              <a:off x="6427225" y="3192650"/>
              <a:ext cx="47000" cy="34175"/>
            </a:xfrm>
            <a:custGeom>
              <a:rect b="b" l="l" r="r" t="t"/>
              <a:pathLst>
                <a:path extrusionOk="0" h="1367" w="1880">
                  <a:moveTo>
                    <a:pt x="1367" y="0"/>
                  </a:moveTo>
                  <a:cubicBezTo>
                    <a:pt x="1708" y="171"/>
                    <a:pt x="1708" y="513"/>
                    <a:pt x="1879" y="854"/>
                  </a:cubicBezTo>
                  <a:cubicBezTo>
                    <a:pt x="1367" y="1196"/>
                    <a:pt x="684" y="1367"/>
                    <a:pt x="0" y="1196"/>
                  </a:cubicBezTo>
                  <a:cubicBezTo>
                    <a:pt x="342" y="684"/>
                    <a:pt x="1025" y="513"/>
                    <a:pt x="13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22"/>
            <p:cNvSpPr/>
            <p:nvPr/>
          </p:nvSpPr>
          <p:spPr>
            <a:xfrm>
              <a:off x="6461375" y="3231075"/>
              <a:ext cx="12850" cy="12825"/>
            </a:xfrm>
            <a:custGeom>
              <a:rect b="b" l="l" r="r" t="t"/>
              <a:pathLst>
                <a:path extrusionOk="0" h="513" w="514">
                  <a:moveTo>
                    <a:pt x="513" y="0"/>
                  </a:moveTo>
                  <a:cubicBezTo>
                    <a:pt x="513" y="171"/>
                    <a:pt x="513" y="342"/>
                    <a:pt x="342" y="513"/>
                  </a:cubicBezTo>
                  <a:cubicBezTo>
                    <a:pt x="172" y="513"/>
                    <a:pt x="172" y="171"/>
                    <a:pt x="1" y="171"/>
                  </a:cubicBezTo>
                  <a:cubicBezTo>
                    <a:pt x="1" y="0"/>
                    <a:pt x="172" y="0"/>
                    <a:pt x="5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22"/>
            <p:cNvSpPr/>
            <p:nvPr/>
          </p:nvSpPr>
          <p:spPr>
            <a:xfrm>
              <a:off x="6341825" y="3252425"/>
              <a:ext cx="12850" cy="12825"/>
            </a:xfrm>
            <a:custGeom>
              <a:rect b="b" l="l" r="r" t="t"/>
              <a:pathLst>
                <a:path extrusionOk="0" h="513" w="514">
                  <a:moveTo>
                    <a:pt x="342" y="342"/>
                  </a:moveTo>
                  <a:cubicBezTo>
                    <a:pt x="172" y="342"/>
                    <a:pt x="172" y="513"/>
                    <a:pt x="1" y="342"/>
                  </a:cubicBezTo>
                  <a:cubicBezTo>
                    <a:pt x="1" y="0"/>
                    <a:pt x="513" y="0"/>
                    <a:pt x="342" y="34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22"/>
            <p:cNvSpPr/>
            <p:nvPr/>
          </p:nvSpPr>
          <p:spPr>
            <a:xfrm>
              <a:off x="1141525" y="3256700"/>
              <a:ext cx="34175" cy="46975"/>
            </a:xfrm>
            <a:custGeom>
              <a:rect b="b" l="l" r="r" t="t"/>
              <a:pathLst>
                <a:path extrusionOk="0" h="1879" w="1367">
                  <a:moveTo>
                    <a:pt x="1025" y="0"/>
                  </a:moveTo>
                  <a:cubicBezTo>
                    <a:pt x="854" y="513"/>
                    <a:pt x="854" y="854"/>
                    <a:pt x="1366" y="683"/>
                  </a:cubicBezTo>
                  <a:cubicBezTo>
                    <a:pt x="1366" y="1196"/>
                    <a:pt x="1366" y="1366"/>
                    <a:pt x="1196" y="1708"/>
                  </a:cubicBezTo>
                  <a:cubicBezTo>
                    <a:pt x="854" y="1708"/>
                    <a:pt x="513" y="1879"/>
                    <a:pt x="0" y="1708"/>
                  </a:cubicBezTo>
                  <a:cubicBezTo>
                    <a:pt x="342" y="1196"/>
                    <a:pt x="0" y="0"/>
                    <a:pt x="1025" y="17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22"/>
            <p:cNvSpPr/>
            <p:nvPr/>
          </p:nvSpPr>
          <p:spPr>
            <a:xfrm>
              <a:off x="6350375" y="3252425"/>
              <a:ext cx="76875" cy="64075"/>
            </a:xfrm>
            <a:custGeom>
              <a:rect b="b" l="l" r="r" t="t"/>
              <a:pathLst>
                <a:path extrusionOk="0" h="2563" w="3075">
                  <a:moveTo>
                    <a:pt x="2904" y="513"/>
                  </a:moveTo>
                  <a:cubicBezTo>
                    <a:pt x="3074" y="684"/>
                    <a:pt x="3074" y="1196"/>
                    <a:pt x="3074" y="1537"/>
                  </a:cubicBezTo>
                  <a:cubicBezTo>
                    <a:pt x="2221" y="1879"/>
                    <a:pt x="2050" y="2562"/>
                    <a:pt x="684" y="2391"/>
                  </a:cubicBezTo>
                  <a:cubicBezTo>
                    <a:pt x="513" y="2050"/>
                    <a:pt x="171" y="1537"/>
                    <a:pt x="0" y="1025"/>
                  </a:cubicBezTo>
                  <a:cubicBezTo>
                    <a:pt x="1025" y="1025"/>
                    <a:pt x="1708" y="0"/>
                    <a:pt x="2904" y="51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22"/>
            <p:cNvSpPr/>
            <p:nvPr/>
          </p:nvSpPr>
          <p:spPr>
            <a:xfrm>
              <a:off x="6252175" y="3273775"/>
              <a:ext cx="38450" cy="29900"/>
            </a:xfrm>
            <a:custGeom>
              <a:rect b="b" l="l" r="r" t="t"/>
              <a:pathLst>
                <a:path extrusionOk="0" h="1196" w="1538">
                  <a:moveTo>
                    <a:pt x="854" y="0"/>
                  </a:moveTo>
                  <a:cubicBezTo>
                    <a:pt x="1196" y="342"/>
                    <a:pt x="1196" y="854"/>
                    <a:pt x="1537" y="1196"/>
                  </a:cubicBezTo>
                  <a:cubicBezTo>
                    <a:pt x="1025" y="1025"/>
                    <a:pt x="513" y="854"/>
                    <a:pt x="0" y="683"/>
                  </a:cubicBezTo>
                  <a:cubicBezTo>
                    <a:pt x="0" y="342"/>
                    <a:pt x="342" y="171"/>
                    <a:pt x="8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22"/>
            <p:cNvSpPr/>
            <p:nvPr/>
          </p:nvSpPr>
          <p:spPr>
            <a:xfrm>
              <a:off x="1141525" y="3397575"/>
              <a:ext cx="102475" cy="76900"/>
            </a:xfrm>
            <a:custGeom>
              <a:rect b="b" l="l" r="r" t="t"/>
              <a:pathLst>
                <a:path extrusionOk="0" h="3076" w="4099">
                  <a:moveTo>
                    <a:pt x="0" y="1"/>
                  </a:moveTo>
                  <a:cubicBezTo>
                    <a:pt x="1025" y="343"/>
                    <a:pt x="2050" y="1"/>
                    <a:pt x="3074" y="1"/>
                  </a:cubicBezTo>
                  <a:cubicBezTo>
                    <a:pt x="3416" y="855"/>
                    <a:pt x="3587" y="1538"/>
                    <a:pt x="4099" y="2221"/>
                  </a:cubicBezTo>
                  <a:cubicBezTo>
                    <a:pt x="3587" y="2563"/>
                    <a:pt x="2903" y="2733"/>
                    <a:pt x="2391" y="3075"/>
                  </a:cubicBezTo>
                  <a:cubicBezTo>
                    <a:pt x="1366" y="2221"/>
                    <a:pt x="683" y="1196"/>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22"/>
            <p:cNvSpPr/>
            <p:nvPr/>
          </p:nvSpPr>
          <p:spPr>
            <a:xfrm>
              <a:off x="1209825" y="3478700"/>
              <a:ext cx="55525" cy="42725"/>
            </a:xfrm>
            <a:custGeom>
              <a:rect b="b" l="l" r="r" t="t"/>
              <a:pathLst>
                <a:path extrusionOk="0" h="1709" w="2221">
                  <a:moveTo>
                    <a:pt x="1538" y="1"/>
                  </a:moveTo>
                  <a:cubicBezTo>
                    <a:pt x="2050" y="172"/>
                    <a:pt x="2050" y="855"/>
                    <a:pt x="2221" y="1196"/>
                  </a:cubicBezTo>
                  <a:cubicBezTo>
                    <a:pt x="1879" y="1367"/>
                    <a:pt x="1367" y="1538"/>
                    <a:pt x="855" y="1709"/>
                  </a:cubicBezTo>
                  <a:cubicBezTo>
                    <a:pt x="684" y="1196"/>
                    <a:pt x="1" y="855"/>
                    <a:pt x="1" y="342"/>
                  </a:cubicBezTo>
                  <a:cubicBezTo>
                    <a:pt x="684" y="342"/>
                    <a:pt x="1025" y="1"/>
                    <a:pt x="15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22"/>
            <p:cNvSpPr/>
            <p:nvPr/>
          </p:nvSpPr>
          <p:spPr>
            <a:xfrm>
              <a:off x="1248250" y="3525675"/>
              <a:ext cx="55525" cy="51250"/>
            </a:xfrm>
            <a:custGeom>
              <a:rect b="b" l="l" r="r" t="t"/>
              <a:pathLst>
                <a:path extrusionOk="0" h="2050" w="2221">
                  <a:moveTo>
                    <a:pt x="1196" y="0"/>
                  </a:moveTo>
                  <a:cubicBezTo>
                    <a:pt x="1538" y="684"/>
                    <a:pt x="2050" y="1196"/>
                    <a:pt x="2221" y="1879"/>
                  </a:cubicBezTo>
                  <a:cubicBezTo>
                    <a:pt x="1879" y="1879"/>
                    <a:pt x="1538" y="2050"/>
                    <a:pt x="1025" y="2050"/>
                  </a:cubicBezTo>
                  <a:cubicBezTo>
                    <a:pt x="855" y="1537"/>
                    <a:pt x="171" y="1196"/>
                    <a:pt x="1" y="513"/>
                  </a:cubicBezTo>
                  <a:cubicBezTo>
                    <a:pt x="513" y="513"/>
                    <a:pt x="855" y="171"/>
                    <a:pt x="1196" y="17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22"/>
            <p:cNvSpPr/>
            <p:nvPr/>
          </p:nvSpPr>
          <p:spPr>
            <a:xfrm>
              <a:off x="6222275" y="3555550"/>
              <a:ext cx="64075" cy="72625"/>
            </a:xfrm>
            <a:custGeom>
              <a:rect b="b" l="l" r="r" t="t"/>
              <a:pathLst>
                <a:path extrusionOk="0" h="2905" w="2563">
                  <a:moveTo>
                    <a:pt x="1367" y="1"/>
                  </a:moveTo>
                  <a:cubicBezTo>
                    <a:pt x="1709" y="1"/>
                    <a:pt x="2221" y="1"/>
                    <a:pt x="2563" y="172"/>
                  </a:cubicBezTo>
                  <a:cubicBezTo>
                    <a:pt x="2050" y="1196"/>
                    <a:pt x="1367" y="1880"/>
                    <a:pt x="855" y="2904"/>
                  </a:cubicBezTo>
                  <a:cubicBezTo>
                    <a:pt x="513" y="2904"/>
                    <a:pt x="342" y="2733"/>
                    <a:pt x="1" y="2733"/>
                  </a:cubicBezTo>
                  <a:cubicBezTo>
                    <a:pt x="513" y="1880"/>
                    <a:pt x="1196" y="1196"/>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22"/>
            <p:cNvSpPr/>
            <p:nvPr/>
          </p:nvSpPr>
          <p:spPr>
            <a:xfrm>
              <a:off x="1290950" y="3589725"/>
              <a:ext cx="55525" cy="55525"/>
            </a:xfrm>
            <a:custGeom>
              <a:rect b="b" l="l" r="r" t="t"/>
              <a:pathLst>
                <a:path extrusionOk="0" h="2221" w="2221">
                  <a:moveTo>
                    <a:pt x="1025" y="0"/>
                  </a:moveTo>
                  <a:cubicBezTo>
                    <a:pt x="1538" y="513"/>
                    <a:pt x="1708" y="1366"/>
                    <a:pt x="2221" y="1879"/>
                  </a:cubicBezTo>
                  <a:cubicBezTo>
                    <a:pt x="2050" y="2050"/>
                    <a:pt x="1538" y="2050"/>
                    <a:pt x="1196" y="2220"/>
                  </a:cubicBezTo>
                  <a:cubicBezTo>
                    <a:pt x="684" y="1537"/>
                    <a:pt x="342" y="1025"/>
                    <a:pt x="1" y="342"/>
                  </a:cubicBezTo>
                  <a:cubicBezTo>
                    <a:pt x="171" y="171"/>
                    <a:pt x="684" y="171"/>
                    <a:pt x="10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22"/>
            <p:cNvSpPr/>
            <p:nvPr/>
          </p:nvSpPr>
          <p:spPr>
            <a:xfrm>
              <a:off x="6196675" y="3640950"/>
              <a:ext cx="29900" cy="29925"/>
            </a:xfrm>
            <a:custGeom>
              <a:rect b="b" l="l" r="r" t="t"/>
              <a:pathLst>
                <a:path extrusionOk="0" h="1197" w="1196">
                  <a:moveTo>
                    <a:pt x="683" y="1"/>
                  </a:moveTo>
                  <a:cubicBezTo>
                    <a:pt x="683" y="171"/>
                    <a:pt x="1025" y="1"/>
                    <a:pt x="1196" y="171"/>
                  </a:cubicBezTo>
                  <a:cubicBezTo>
                    <a:pt x="1025" y="684"/>
                    <a:pt x="683" y="854"/>
                    <a:pt x="513" y="1196"/>
                  </a:cubicBezTo>
                  <a:cubicBezTo>
                    <a:pt x="342" y="1196"/>
                    <a:pt x="342" y="1025"/>
                    <a:pt x="0" y="1196"/>
                  </a:cubicBezTo>
                  <a:cubicBezTo>
                    <a:pt x="171" y="684"/>
                    <a:pt x="513" y="513"/>
                    <a:pt x="6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22"/>
            <p:cNvSpPr/>
            <p:nvPr/>
          </p:nvSpPr>
          <p:spPr>
            <a:xfrm>
              <a:off x="1333650" y="3653750"/>
              <a:ext cx="64075" cy="72625"/>
            </a:xfrm>
            <a:custGeom>
              <a:rect b="b" l="l" r="r" t="t"/>
              <a:pathLst>
                <a:path extrusionOk="0" h="2905" w="2563">
                  <a:moveTo>
                    <a:pt x="2562" y="2563"/>
                  </a:moveTo>
                  <a:cubicBezTo>
                    <a:pt x="2221" y="2733"/>
                    <a:pt x="1879" y="2733"/>
                    <a:pt x="1537" y="2904"/>
                  </a:cubicBezTo>
                  <a:cubicBezTo>
                    <a:pt x="1025" y="2050"/>
                    <a:pt x="342" y="1196"/>
                    <a:pt x="0" y="342"/>
                  </a:cubicBezTo>
                  <a:cubicBezTo>
                    <a:pt x="1879" y="1"/>
                    <a:pt x="1708" y="1709"/>
                    <a:pt x="2562" y="256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22"/>
            <p:cNvSpPr/>
            <p:nvPr/>
          </p:nvSpPr>
          <p:spPr>
            <a:xfrm>
              <a:off x="6158250" y="3687925"/>
              <a:ext cx="38450" cy="46975"/>
            </a:xfrm>
            <a:custGeom>
              <a:rect b="b" l="l" r="r" t="t"/>
              <a:pathLst>
                <a:path extrusionOk="0" h="1879" w="1538">
                  <a:moveTo>
                    <a:pt x="1537" y="0"/>
                  </a:moveTo>
                  <a:cubicBezTo>
                    <a:pt x="1025" y="683"/>
                    <a:pt x="854" y="1708"/>
                    <a:pt x="0" y="1879"/>
                  </a:cubicBezTo>
                  <a:cubicBezTo>
                    <a:pt x="342" y="1366"/>
                    <a:pt x="513" y="171"/>
                    <a:pt x="15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22"/>
            <p:cNvSpPr/>
            <p:nvPr/>
          </p:nvSpPr>
          <p:spPr>
            <a:xfrm>
              <a:off x="1384875" y="3730625"/>
              <a:ext cx="47000" cy="55525"/>
            </a:xfrm>
            <a:custGeom>
              <a:rect b="b" l="l" r="r" t="t"/>
              <a:pathLst>
                <a:path extrusionOk="0" h="2221" w="1880">
                  <a:moveTo>
                    <a:pt x="1879" y="1708"/>
                  </a:moveTo>
                  <a:cubicBezTo>
                    <a:pt x="1538" y="1879"/>
                    <a:pt x="1367" y="2220"/>
                    <a:pt x="855" y="2220"/>
                  </a:cubicBezTo>
                  <a:cubicBezTo>
                    <a:pt x="684" y="1537"/>
                    <a:pt x="172" y="1195"/>
                    <a:pt x="1" y="512"/>
                  </a:cubicBezTo>
                  <a:cubicBezTo>
                    <a:pt x="1196" y="0"/>
                    <a:pt x="1367" y="1025"/>
                    <a:pt x="1879" y="170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22"/>
            <p:cNvSpPr/>
            <p:nvPr/>
          </p:nvSpPr>
          <p:spPr>
            <a:xfrm>
              <a:off x="1410500" y="3790375"/>
              <a:ext cx="76875" cy="76900"/>
            </a:xfrm>
            <a:custGeom>
              <a:rect b="b" l="l" r="r" t="t"/>
              <a:pathLst>
                <a:path extrusionOk="0" h="3076" w="3075">
                  <a:moveTo>
                    <a:pt x="0" y="1"/>
                  </a:moveTo>
                  <a:cubicBezTo>
                    <a:pt x="513" y="1"/>
                    <a:pt x="684" y="172"/>
                    <a:pt x="1367" y="1"/>
                  </a:cubicBezTo>
                  <a:cubicBezTo>
                    <a:pt x="1879" y="1026"/>
                    <a:pt x="2562" y="1709"/>
                    <a:pt x="3075" y="2733"/>
                  </a:cubicBezTo>
                  <a:cubicBezTo>
                    <a:pt x="2733" y="2904"/>
                    <a:pt x="2391" y="2904"/>
                    <a:pt x="2221" y="3075"/>
                  </a:cubicBezTo>
                  <a:cubicBezTo>
                    <a:pt x="1196" y="2392"/>
                    <a:pt x="684" y="855"/>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22"/>
            <p:cNvSpPr/>
            <p:nvPr/>
          </p:nvSpPr>
          <p:spPr>
            <a:xfrm>
              <a:off x="1478800" y="3867250"/>
              <a:ext cx="55550" cy="55525"/>
            </a:xfrm>
            <a:custGeom>
              <a:rect b="b" l="l" r="r" t="t"/>
              <a:pathLst>
                <a:path extrusionOk="0" h="2221" w="2222">
                  <a:moveTo>
                    <a:pt x="2221" y="2220"/>
                  </a:moveTo>
                  <a:cubicBezTo>
                    <a:pt x="1196" y="2220"/>
                    <a:pt x="684" y="1196"/>
                    <a:pt x="1" y="683"/>
                  </a:cubicBezTo>
                  <a:cubicBezTo>
                    <a:pt x="1367" y="0"/>
                    <a:pt x="1367" y="1708"/>
                    <a:pt x="2221" y="222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22"/>
            <p:cNvSpPr/>
            <p:nvPr/>
          </p:nvSpPr>
          <p:spPr>
            <a:xfrm>
              <a:off x="5347025" y="4464975"/>
              <a:ext cx="25650" cy="51250"/>
            </a:xfrm>
            <a:custGeom>
              <a:rect b="b" l="l" r="r" t="t"/>
              <a:pathLst>
                <a:path extrusionOk="0" h="2050" w="1026">
                  <a:moveTo>
                    <a:pt x="1025" y="1196"/>
                  </a:moveTo>
                  <a:cubicBezTo>
                    <a:pt x="854" y="1538"/>
                    <a:pt x="342" y="1879"/>
                    <a:pt x="1" y="2050"/>
                  </a:cubicBezTo>
                  <a:lnTo>
                    <a:pt x="1" y="513"/>
                  </a:lnTo>
                  <a:cubicBezTo>
                    <a:pt x="342" y="513"/>
                    <a:pt x="513" y="342"/>
                    <a:pt x="684" y="1"/>
                  </a:cubicBezTo>
                  <a:cubicBezTo>
                    <a:pt x="1025" y="171"/>
                    <a:pt x="854" y="854"/>
                    <a:pt x="1025" y="11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22"/>
            <p:cNvSpPr/>
            <p:nvPr/>
          </p:nvSpPr>
          <p:spPr>
            <a:xfrm>
              <a:off x="5295800" y="4494875"/>
              <a:ext cx="34175" cy="59775"/>
            </a:xfrm>
            <a:custGeom>
              <a:rect b="b" l="l" r="r" t="t"/>
              <a:pathLst>
                <a:path extrusionOk="0" h="2391" w="1367">
                  <a:moveTo>
                    <a:pt x="1196" y="0"/>
                  </a:moveTo>
                  <a:cubicBezTo>
                    <a:pt x="1366" y="342"/>
                    <a:pt x="1196" y="1025"/>
                    <a:pt x="1366" y="1537"/>
                  </a:cubicBezTo>
                  <a:cubicBezTo>
                    <a:pt x="1025" y="1879"/>
                    <a:pt x="513" y="2049"/>
                    <a:pt x="171" y="2391"/>
                  </a:cubicBezTo>
                  <a:cubicBezTo>
                    <a:pt x="0" y="2049"/>
                    <a:pt x="342" y="1366"/>
                    <a:pt x="171" y="854"/>
                  </a:cubicBezTo>
                  <a:cubicBezTo>
                    <a:pt x="513" y="342"/>
                    <a:pt x="1025" y="342"/>
                    <a:pt x="11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22"/>
            <p:cNvSpPr/>
            <p:nvPr/>
          </p:nvSpPr>
          <p:spPr>
            <a:xfrm>
              <a:off x="5248825" y="4529025"/>
              <a:ext cx="38450" cy="59800"/>
            </a:xfrm>
            <a:custGeom>
              <a:rect b="b" l="l" r="r" t="t"/>
              <a:pathLst>
                <a:path extrusionOk="0" h="2392" w="1538">
                  <a:moveTo>
                    <a:pt x="1196" y="0"/>
                  </a:moveTo>
                  <a:cubicBezTo>
                    <a:pt x="1538" y="1196"/>
                    <a:pt x="1025" y="2050"/>
                    <a:pt x="1" y="2391"/>
                  </a:cubicBezTo>
                  <a:cubicBezTo>
                    <a:pt x="171" y="1708"/>
                    <a:pt x="1" y="1196"/>
                    <a:pt x="171" y="854"/>
                  </a:cubicBezTo>
                  <a:cubicBezTo>
                    <a:pt x="342" y="342"/>
                    <a:pt x="1025" y="342"/>
                    <a:pt x="11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22"/>
            <p:cNvSpPr/>
            <p:nvPr/>
          </p:nvSpPr>
          <p:spPr>
            <a:xfrm>
              <a:off x="2345525" y="4554650"/>
              <a:ext cx="34175" cy="64050"/>
            </a:xfrm>
            <a:custGeom>
              <a:rect b="b" l="l" r="r" t="t"/>
              <a:pathLst>
                <a:path extrusionOk="0" h="2562" w="1367">
                  <a:moveTo>
                    <a:pt x="1" y="0"/>
                  </a:moveTo>
                  <a:cubicBezTo>
                    <a:pt x="342" y="171"/>
                    <a:pt x="855" y="683"/>
                    <a:pt x="1367" y="854"/>
                  </a:cubicBezTo>
                  <a:lnTo>
                    <a:pt x="1367" y="2562"/>
                  </a:lnTo>
                  <a:cubicBezTo>
                    <a:pt x="855" y="2391"/>
                    <a:pt x="342" y="2049"/>
                    <a:pt x="1" y="18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22"/>
            <p:cNvSpPr/>
            <p:nvPr/>
          </p:nvSpPr>
          <p:spPr>
            <a:xfrm>
              <a:off x="5206125" y="4567450"/>
              <a:ext cx="29925" cy="51250"/>
            </a:xfrm>
            <a:custGeom>
              <a:rect b="b" l="l" r="r" t="t"/>
              <a:pathLst>
                <a:path extrusionOk="0" h="2050" w="1197">
                  <a:moveTo>
                    <a:pt x="1" y="2050"/>
                  </a:moveTo>
                  <a:lnTo>
                    <a:pt x="1" y="513"/>
                  </a:lnTo>
                  <a:cubicBezTo>
                    <a:pt x="172" y="342"/>
                    <a:pt x="513" y="171"/>
                    <a:pt x="684" y="0"/>
                  </a:cubicBezTo>
                  <a:cubicBezTo>
                    <a:pt x="1196" y="683"/>
                    <a:pt x="684" y="1879"/>
                    <a:pt x="1" y="205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22"/>
            <p:cNvSpPr/>
            <p:nvPr/>
          </p:nvSpPr>
          <p:spPr>
            <a:xfrm>
              <a:off x="5146350" y="4593075"/>
              <a:ext cx="42725" cy="59775"/>
            </a:xfrm>
            <a:custGeom>
              <a:rect b="b" l="l" r="r" t="t"/>
              <a:pathLst>
                <a:path extrusionOk="0" h="2391" w="1709">
                  <a:moveTo>
                    <a:pt x="1538" y="0"/>
                  </a:moveTo>
                  <a:cubicBezTo>
                    <a:pt x="1709" y="342"/>
                    <a:pt x="1538" y="1025"/>
                    <a:pt x="1709" y="1537"/>
                  </a:cubicBezTo>
                  <a:cubicBezTo>
                    <a:pt x="1026" y="1879"/>
                    <a:pt x="684" y="2220"/>
                    <a:pt x="1" y="2391"/>
                  </a:cubicBezTo>
                  <a:cubicBezTo>
                    <a:pt x="1" y="2049"/>
                    <a:pt x="172" y="1537"/>
                    <a:pt x="172" y="1025"/>
                  </a:cubicBezTo>
                  <a:cubicBezTo>
                    <a:pt x="684" y="683"/>
                    <a:pt x="1196" y="342"/>
                    <a:pt x="15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22"/>
            <p:cNvSpPr/>
            <p:nvPr/>
          </p:nvSpPr>
          <p:spPr>
            <a:xfrm>
              <a:off x="2426650" y="4605875"/>
              <a:ext cx="12825" cy="46975"/>
            </a:xfrm>
            <a:custGeom>
              <a:rect b="b" l="l" r="r" t="t"/>
              <a:pathLst>
                <a:path extrusionOk="0" h="1879" w="513">
                  <a:moveTo>
                    <a:pt x="1" y="0"/>
                  </a:moveTo>
                  <a:cubicBezTo>
                    <a:pt x="171" y="0"/>
                    <a:pt x="171" y="171"/>
                    <a:pt x="513" y="171"/>
                  </a:cubicBezTo>
                  <a:cubicBezTo>
                    <a:pt x="513" y="854"/>
                    <a:pt x="513" y="1196"/>
                    <a:pt x="513" y="1879"/>
                  </a:cubicBezTo>
                  <a:lnTo>
                    <a:pt x="1" y="153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22"/>
            <p:cNvSpPr/>
            <p:nvPr/>
          </p:nvSpPr>
          <p:spPr>
            <a:xfrm>
              <a:off x="2460800" y="4622950"/>
              <a:ext cx="29925" cy="55525"/>
            </a:xfrm>
            <a:custGeom>
              <a:rect b="b" l="l" r="r" t="t"/>
              <a:pathLst>
                <a:path extrusionOk="0" h="2221" w="1197">
                  <a:moveTo>
                    <a:pt x="1" y="1"/>
                  </a:moveTo>
                  <a:cubicBezTo>
                    <a:pt x="513" y="171"/>
                    <a:pt x="855" y="342"/>
                    <a:pt x="1196" y="513"/>
                  </a:cubicBezTo>
                  <a:lnTo>
                    <a:pt x="1196" y="2221"/>
                  </a:lnTo>
                  <a:cubicBezTo>
                    <a:pt x="855" y="2050"/>
                    <a:pt x="684" y="1879"/>
                    <a:pt x="342" y="1708"/>
                  </a:cubicBezTo>
                  <a:cubicBezTo>
                    <a:pt x="172" y="1196"/>
                    <a:pt x="1" y="684"/>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22"/>
            <p:cNvSpPr/>
            <p:nvPr/>
          </p:nvSpPr>
          <p:spPr>
            <a:xfrm>
              <a:off x="5103650" y="4627225"/>
              <a:ext cx="34200" cy="46975"/>
            </a:xfrm>
            <a:custGeom>
              <a:rect b="b" l="l" r="r" t="t"/>
              <a:pathLst>
                <a:path extrusionOk="0" h="1879" w="1368">
                  <a:moveTo>
                    <a:pt x="1196" y="1367"/>
                  </a:moveTo>
                  <a:cubicBezTo>
                    <a:pt x="684" y="1537"/>
                    <a:pt x="513" y="1879"/>
                    <a:pt x="1" y="1879"/>
                  </a:cubicBezTo>
                  <a:lnTo>
                    <a:pt x="1" y="513"/>
                  </a:lnTo>
                  <a:cubicBezTo>
                    <a:pt x="343" y="342"/>
                    <a:pt x="684" y="342"/>
                    <a:pt x="1026" y="0"/>
                  </a:cubicBezTo>
                  <a:cubicBezTo>
                    <a:pt x="1367" y="171"/>
                    <a:pt x="1026" y="1025"/>
                    <a:pt x="1196" y="136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22"/>
            <p:cNvSpPr/>
            <p:nvPr/>
          </p:nvSpPr>
          <p:spPr>
            <a:xfrm>
              <a:off x="5039625" y="4652850"/>
              <a:ext cx="51250" cy="55525"/>
            </a:xfrm>
            <a:custGeom>
              <a:rect b="b" l="l" r="r" t="t"/>
              <a:pathLst>
                <a:path extrusionOk="0" h="2221" w="2050">
                  <a:moveTo>
                    <a:pt x="1879" y="1366"/>
                  </a:moveTo>
                  <a:cubicBezTo>
                    <a:pt x="1196" y="1708"/>
                    <a:pt x="854" y="2049"/>
                    <a:pt x="0" y="2220"/>
                  </a:cubicBezTo>
                  <a:lnTo>
                    <a:pt x="0" y="683"/>
                  </a:lnTo>
                  <a:cubicBezTo>
                    <a:pt x="683" y="683"/>
                    <a:pt x="1196" y="342"/>
                    <a:pt x="1708" y="0"/>
                  </a:cubicBezTo>
                  <a:cubicBezTo>
                    <a:pt x="2050" y="171"/>
                    <a:pt x="1708" y="1025"/>
                    <a:pt x="1879" y="136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22"/>
            <p:cNvSpPr/>
            <p:nvPr/>
          </p:nvSpPr>
          <p:spPr>
            <a:xfrm>
              <a:off x="2537650" y="4657100"/>
              <a:ext cx="42725" cy="55525"/>
            </a:xfrm>
            <a:custGeom>
              <a:rect b="b" l="l" r="r" t="t"/>
              <a:pathLst>
                <a:path extrusionOk="0" h="2221" w="1709">
                  <a:moveTo>
                    <a:pt x="1" y="1"/>
                  </a:moveTo>
                  <a:cubicBezTo>
                    <a:pt x="513" y="172"/>
                    <a:pt x="1026" y="342"/>
                    <a:pt x="1709" y="513"/>
                  </a:cubicBezTo>
                  <a:cubicBezTo>
                    <a:pt x="1538" y="1025"/>
                    <a:pt x="1538" y="1709"/>
                    <a:pt x="1538" y="2221"/>
                  </a:cubicBezTo>
                  <a:cubicBezTo>
                    <a:pt x="1026" y="2221"/>
                    <a:pt x="513" y="1879"/>
                    <a:pt x="1" y="1709"/>
                  </a:cubicBezTo>
                  <a:cubicBezTo>
                    <a:pt x="1" y="1196"/>
                    <a:pt x="1" y="513"/>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22"/>
            <p:cNvSpPr/>
            <p:nvPr/>
          </p:nvSpPr>
          <p:spPr>
            <a:xfrm>
              <a:off x="2601700" y="4678450"/>
              <a:ext cx="29925" cy="55525"/>
            </a:xfrm>
            <a:custGeom>
              <a:rect b="b" l="l" r="r" t="t"/>
              <a:pathLst>
                <a:path extrusionOk="0" h="2221" w="1197">
                  <a:moveTo>
                    <a:pt x="1" y="1"/>
                  </a:moveTo>
                  <a:cubicBezTo>
                    <a:pt x="342" y="1"/>
                    <a:pt x="513" y="342"/>
                    <a:pt x="855" y="171"/>
                  </a:cubicBezTo>
                  <a:cubicBezTo>
                    <a:pt x="855" y="1025"/>
                    <a:pt x="1025" y="1538"/>
                    <a:pt x="1196" y="2221"/>
                  </a:cubicBezTo>
                  <a:lnTo>
                    <a:pt x="342" y="2050"/>
                  </a:lnTo>
                  <a:cubicBezTo>
                    <a:pt x="171" y="1367"/>
                    <a:pt x="1" y="855"/>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22"/>
            <p:cNvSpPr/>
            <p:nvPr/>
          </p:nvSpPr>
          <p:spPr>
            <a:xfrm>
              <a:off x="4979850" y="4678450"/>
              <a:ext cx="42725" cy="51275"/>
            </a:xfrm>
            <a:custGeom>
              <a:rect b="b" l="l" r="r" t="t"/>
              <a:pathLst>
                <a:path extrusionOk="0" h="2051" w="1709">
                  <a:moveTo>
                    <a:pt x="1537" y="1"/>
                  </a:moveTo>
                  <a:cubicBezTo>
                    <a:pt x="1708" y="513"/>
                    <a:pt x="1708" y="855"/>
                    <a:pt x="1708" y="1367"/>
                  </a:cubicBezTo>
                  <a:cubicBezTo>
                    <a:pt x="1196" y="1709"/>
                    <a:pt x="683" y="1879"/>
                    <a:pt x="0" y="2050"/>
                  </a:cubicBezTo>
                  <a:cubicBezTo>
                    <a:pt x="171" y="1538"/>
                    <a:pt x="0" y="1367"/>
                    <a:pt x="0" y="855"/>
                  </a:cubicBezTo>
                  <a:cubicBezTo>
                    <a:pt x="513" y="513"/>
                    <a:pt x="1025" y="342"/>
                    <a:pt x="15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22"/>
            <p:cNvSpPr/>
            <p:nvPr/>
          </p:nvSpPr>
          <p:spPr>
            <a:xfrm>
              <a:off x="4915800" y="4708350"/>
              <a:ext cx="47000" cy="42700"/>
            </a:xfrm>
            <a:custGeom>
              <a:rect b="b" l="l" r="r" t="t"/>
              <a:pathLst>
                <a:path extrusionOk="0" h="1708" w="1880">
                  <a:moveTo>
                    <a:pt x="1879" y="1196"/>
                  </a:moveTo>
                  <a:cubicBezTo>
                    <a:pt x="1196" y="1366"/>
                    <a:pt x="684" y="1708"/>
                    <a:pt x="1" y="1708"/>
                  </a:cubicBezTo>
                  <a:lnTo>
                    <a:pt x="1" y="683"/>
                  </a:lnTo>
                  <a:cubicBezTo>
                    <a:pt x="513" y="513"/>
                    <a:pt x="1196" y="342"/>
                    <a:pt x="1538" y="0"/>
                  </a:cubicBezTo>
                  <a:cubicBezTo>
                    <a:pt x="1879" y="171"/>
                    <a:pt x="1879" y="683"/>
                    <a:pt x="1879" y="11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22"/>
            <p:cNvSpPr/>
            <p:nvPr/>
          </p:nvSpPr>
          <p:spPr>
            <a:xfrm>
              <a:off x="4826150" y="4729700"/>
              <a:ext cx="76875" cy="46975"/>
            </a:xfrm>
            <a:custGeom>
              <a:rect b="b" l="l" r="r" t="t"/>
              <a:pathLst>
                <a:path extrusionOk="0" h="1879" w="3075">
                  <a:moveTo>
                    <a:pt x="2903" y="1025"/>
                  </a:moveTo>
                  <a:cubicBezTo>
                    <a:pt x="2050" y="1366"/>
                    <a:pt x="1025" y="1537"/>
                    <a:pt x="171" y="1879"/>
                  </a:cubicBezTo>
                  <a:cubicBezTo>
                    <a:pt x="171" y="1366"/>
                    <a:pt x="0" y="1196"/>
                    <a:pt x="0" y="683"/>
                  </a:cubicBezTo>
                  <a:cubicBezTo>
                    <a:pt x="854" y="512"/>
                    <a:pt x="1879" y="342"/>
                    <a:pt x="2733" y="0"/>
                  </a:cubicBezTo>
                  <a:cubicBezTo>
                    <a:pt x="3074" y="0"/>
                    <a:pt x="2903" y="683"/>
                    <a:pt x="2903" y="102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22"/>
            <p:cNvSpPr/>
            <p:nvPr/>
          </p:nvSpPr>
          <p:spPr>
            <a:xfrm>
              <a:off x="4770625" y="4751050"/>
              <a:ext cx="47000" cy="46975"/>
            </a:xfrm>
            <a:custGeom>
              <a:rect b="b" l="l" r="r" t="t"/>
              <a:pathLst>
                <a:path extrusionOk="0" h="1879" w="1880">
                  <a:moveTo>
                    <a:pt x="1880" y="0"/>
                  </a:moveTo>
                  <a:lnTo>
                    <a:pt x="1880" y="1195"/>
                  </a:lnTo>
                  <a:cubicBezTo>
                    <a:pt x="1367" y="1537"/>
                    <a:pt x="684" y="1708"/>
                    <a:pt x="172" y="1879"/>
                  </a:cubicBezTo>
                  <a:cubicBezTo>
                    <a:pt x="1" y="1708"/>
                    <a:pt x="343" y="1025"/>
                    <a:pt x="172" y="512"/>
                  </a:cubicBezTo>
                  <a:cubicBezTo>
                    <a:pt x="855" y="342"/>
                    <a:pt x="1196" y="0"/>
                    <a:pt x="18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22"/>
            <p:cNvSpPr/>
            <p:nvPr/>
          </p:nvSpPr>
          <p:spPr>
            <a:xfrm>
              <a:off x="4339400" y="4917550"/>
              <a:ext cx="29925" cy="38450"/>
            </a:xfrm>
            <a:custGeom>
              <a:rect b="b" l="l" r="r" t="t"/>
              <a:pathLst>
                <a:path extrusionOk="0" h="1538" w="1197">
                  <a:moveTo>
                    <a:pt x="1" y="1538"/>
                  </a:moveTo>
                  <a:lnTo>
                    <a:pt x="1" y="513"/>
                  </a:lnTo>
                  <a:cubicBezTo>
                    <a:pt x="172" y="513"/>
                    <a:pt x="513" y="342"/>
                    <a:pt x="684" y="1"/>
                  </a:cubicBezTo>
                  <a:cubicBezTo>
                    <a:pt x="1196" y="684"/>
                    <a:pt x="513" y="1538"/>
                    <a:pt x="1" y="153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22"/>
            <p:cNvSpPr/>
            <p:nvPr/>
          </p:nvSpPr>
          <p:spPr>
            <a:xfrm>
              <a:off x="3195175" y="4926100"/>
              <a:ext cx="42725" cy="55525"/>
            </a:xfrm>
            <a:custGeom>
              <a:rect b="b" l="l" r="r" t="t"/>
              <a:pathLst>
                <a:path extrusionOk="0" h="2221" w="1709">
                  <a:moveTo>
                    <a:pt x="0" y="0"/>
                  </a:moveTo>
                  <a:cubicBezTo>
                    <a:pt x="513" y="0"/>
                    <a:pt x="854" y="171"/>
                    <a:pt x="1196" y="342"/>
                  </a:cubicBezTo>
                  <a:cubicBezTo>
                    <a:pt x="1196" y="854"/>
                    <a:pt x="1367" y="1537"/>
                    <a:pt x="1708" y="1879"/>
                  </a:cubicBezTo>
                  <a:cubicBezTo>
                    <a:pt x="513" y="2220"/>
                    <a:pt x="342" y="683"/>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22"/>
            <p:cNvSpPr/>
            <p:nvPr/>
          </p:nvSpPr>
          <p:spPr>
            <a:xfrm>
              <a:off x="3250675" y="4938900"/>
              <a:ext cx="64075" cy="51250"/>
            </a:xfrm>
            <a:custGeom>
              <a:rect b="b" l="l" r="r" t="t"/>
              <a:pathLst>
                <a:path extrusionOk="0" h="2050" w="2563">
                  <a:moveTo>
                    <a:pt x="1" y="0"/>
                  </a:moveTo>
                  <a:cubicBezTo>
                    <a:pt x="684" y="171"/>
                    <a:pt x="1538" y="171"/>
                    <a:pt x="2221" y="513"/>
                  </a:cubicBezTo>
                  <a:cubicBezTo>
                    <a:pt x="2221" y="1025"/>
                    <a:pt x="2562" y="1708"/>
                    <a:pt x="2391" y="2050"/>
                  </a:cubicBezTo>
                  <a:cubicBezTo>
                    <a:pt x="1879" y="1879"/>
                    <a:pt x="1196" y="1879"/>
                    <a:pt x="513" y="1708"/>
                  </a:cubicBezTo>
                  <a:cubicBezTo>
                    <a:pt x="342" y="1196"/>
                    <a:pt x="1" y="684"/>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22"/>
            <p:cNvSpPr/>
            <p:nvPr/>
          </p:nvSpPr>
          <p:spPr>
            <a:xfrm>
              <a:off x="4275375" y="4943175"/>
              <a:ext cx="38450" cy="38450"/>
            </a:xfrm>
            <a:custGeom>
              <a:rect b="b" l="l" r="r" t="t"/>
              <a:pathLst>
                <a:path extrusionOk="0" h="1538" w="1538">
                  <a:moveTo>
                    <a:pt x="1537" y="0"/>
                  </a:moveTo>
                  <a:lnTo>
                    <a:pt x="1537" y="854"/>
                  </a:lnTo>
                  <a:cubicBezTo>
                    <a:pt x="1025" y="1196"/>
                    <a:pt x="513" y="1366"/>
                    <a:pt x="0" y="1537"/>
                  </a:cubicBezTo>
                  <a:lnTo>
                    <a:pt x="0" y="683"/>
                  </a:lnTo>
                  <a:cubicBezTo>
                    <a:pt x="342" y="513"/>
                    <a:pt x="854" y="171"/>
                    <a:pt x="15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22"/>
            <p:cNvSpPr/>
            <p:nvPr/>
          </p:nvSpPr>
          <p:spPr>
            <a:xfrm>
              <a:off x="3327525" y="4955975"/>
              <a:ext cx="64075" cy="55525"/>
            </a:xfrm>
            <a:custGeom>
              <a:rect b="b" l="l" r="r" t="t"/>
              <a:pathLst>
                <a:path extrusionOk="0" h="2221" w="2563">
                  <a:moveTo>
                    <a:pt x="1" y="1"/>
                  </a:moveTo>
                  <a:cubicBezTo>
                    <a:pt x="855" y="1"/>
                    <a:pt x="1367" y="342"/>
                    <a:pt x="2221" y="342"/>
                  </a:cubicBezTo>
                  <a:cubicBezTo>
                    <a:pt x="2221" y="1025"/>
                    <a:pt x="2392" y="1538"/>
                    <a:pt x="2562" y="2221"/>
                  </a:cubicBezTo>
                  <a:cubicBezTo>
                    <a:pt x="1708" y="2050"/>
                    <a:pt x="1025" y="1879"/>
                    <a:pt x="342" y="1708"/>
                  </a:cubicBezTo>
                  <a:cubicBezTo>
                    <a:pt x="342" y="1025"/>
                    <a:pt x="171" y="684"/>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22"/>
            <p:cNvSpPr/>
            <p:nvPr/>
          </p:nvSpPr>
          <p:spPr>
            <a:xfrm>
              <a:off x="4207050" y="4968775"/>
              <a:ext cx="47000" cy="38450"/>
            </a:xfrm>
            <a:custGeom>
              <a:rect b="b" l="l" r="r" t="t"/>
              <a:pathLst>
                <a:path extrusionOk="0" h="1538" w="1880">
                  <a:moveTo>
                    <a:pt x="1709" y="1"/>
                  </a:moveTo>
                  <a:cubicBezTo>
                    <a:pt x="1879" y="513"/>
                    <a:pt x="1709" y="684"/>
                    <a:pt x="1709" y="1026"/>
                  </a:cubicBezTo>
                  <a:cubicBezTo>
                    <a:pt x="1025" y="1196"/>
                    <a:pt x="513" y="1538"/>
                    <a:pt x="1" y="1538"/>
                  </a:cubicBezTo>
                  <a:lnTo>
                    <a:pt x="1" y="684"/>
                  </a:lnTo>
                  <a:cubicBezTo>
                    <a:pt x="513" y="513"/>
                    <a:pt x="1025" y="172"/>
                    <a:pt x="17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22"/>
            <p:cNvSpPr/>
            <p:nvPr/>
          </p:nvSpPr>
          <p:spPr>
            <a:xfrm>
              <a:off x="3408650" y="4973050"/>
              <a:ext cx="64075" cy="64075"/>
            </a:xfrm>
            <a:custGeom>
              <a:rect b="b" l="l" r="r" t="t"/>
              <a:pathLst>
                <a:path extrusionOk="0" h="2563" w="2563">
                  <a:moveTo>
                    <a:pt x="0" y="1"/>
                  </a:moveTo>
                  <a:cubicBezTo>
                    <a:pt x="854" y="171"/>
                    <a:pt x="1538" y="342"/>
                    <a:pt x="2221" y="684"/>
                  </a:cubicBezTo>
                  <a:cubicBezTo>
                    <a:pt x="2221" y="1367"/>
                    <a:pt x="2391" y="1879"/>
                    <a:pt x="2562" y="2562"/>
                  </a:cubicBezTo>
                  <a:cubicBezTo>
                    <a:pt x="1708" y="2392"/>
                    <a:pt x="1025" y="2050"/>
                    <a:pt x="342" y="1879"/>
                  </a:cubicBezTo>
                  <a:cubicBezTo>
                    <a:pt x="171" y="1367"/>
                    <a:pt x="0" y="684"/>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22"/>
            <p:cNvSpPr/>
            <p:nvPr/>
          </p:nvSpPr>
          <p:spPr>
            <a:xfrm>
              <a:off x="4134475" y="4990125"/>
              <a:ext cx="51250" cy="38450"/>
            </a:xfrm>
            <a:custGeom>
              <a:rect b="b" l="l" r="r" t="t"/>
              <a:pathLst>
                <a:path extrusionOk="0" h="1538" w="2050">
                  <a:moveTo>
                    <a:pt x="2050" y="1"/>
                  </a:moveTo>
                  <a:lnTo>
                    <a:pt x="2050" y="1026"/>
                  </a:lnTo>
                  <a:cubicBezTo>
                    <a:pt x="1367" y="1196"/>
                    <a:pt x="684" y="1367"/>
                    <a:pt x="0" y="1538"/>
                  </a:cubicBezTo>
                  <a:lnTo>
                    <a:pt x="0" y="513"/>
                  </a:lnTo>
                  <a:cubicBezTo>
                    <a:pt x="684" y="513"/>
                    <a:pt x="1367" y="172"/>
                    <a:pt x="20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22"/>
            <p:cNvSpPr/>
            <p:nvPr/>
          </p:nvSpPr>
          <p:spPr>
            <a:xfrm>
              <a:off x="3489775" y="4998675"/>
              <a:ext cx="111025" cy="81150"/>
            </a:xfrm>
            <a:custGeom>
              <a:rect b="b" l="l" r="r" t="t"/>
              <a:pathLst>
                <a:path extrusionOk="0" h="3246" w="4441">
                  <a:moveTo>
                    <a:pt x="0" y="0"/>
                  </a:moveTo>
                  <a:cubicBezTo>
                    <a:pt x="1196" y="513"/>
                    <a:pt x="2562" y="1025"/>
                    <a:pt x="3758" y="1537"/>
                  </a:cubicBezTo>
                  <a:cubicBezTo>
                    <a:pt x="3928" y="2221"/>
                    <a:pt x="4270" y="2562"/>
                    <a:pt x="4441" y="3245"/>
                  </a:cubicBezTo>
                  <a:cubicBezTo>
                    <a:pt x="3245" y="2733"/>
                    <a:pt x="1879" y="2221"/>
                    <a:pt x="342" y="1879"/>
                  </a:cubicBezTo>
                  <a:cubicBezTo>
                    <a:pt x="342" y="1196"/>
                    <a:pt x="0" y="684"/>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22"/>
            <p:cNvSpPr/>
            <p:nvPr/>
          </p:nvSpPr>
          <p:spPr>
            <a:xfrm>
              <a:off x="4074700" y="5011475"/>
              <a:ext cx="42725" cy="38450"/>
            </a:xfrm>
            <a:custGeom>
              <a:rect b="b" l="l" r="r" t="t"/>
              <a:pathLst>
                <a:path extrusionOk="0" h="1538" w="1709">
                  <a:moveTo>
                    <a:pt x="1708" y="1"/>
                  </a:moveTo>
                  <a:cubicBezTo>
                    <a:pt x="1708" y="342"/>
                    <a:pt x="1708" y="684"/>
                    <a:pt x="1538" y="1025"/>
                  </a:cubicBezTo>
                  <a:cubicBezTo>
                    <a:pt x="1025" y="1025"/>
                    <a:pt x="684" y="1367"/>
                    <a:pt x="1" y="1538"/>
                  </a:cubicBezTo>
                  <a:lnTo>
                    <a:pt x="1" y="513"/>
                  </a:lnTo>
                  <a:cubicBezTo>
                    <a:pt x="684" y="342"/>
                    <a:pt x="1025" y="1"/>
                    <a:pt x="17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22"/>
            <p:cNvSpPr/>
            <p:nvPr/>
          </p:nvSpPr>
          <p:spPr>
            <a:xfrm>
              <a:off x="4014925" y="5028550"/>
              <a:ext cx="42725" cy="42725"/>
            </a:xfrm>
            <a:custGeom>
              <a:rect b="b" l="l" r="r" t="t"/>
              <a:pathLst>
                <a:path extrusionOk="0" h="1709" w="1709">
                  <a:moveTo>
                    <a:pt x="1708" y="1"/>
                  </a:moveTo>
                  <a:cubicBezTo>
                    <a:pt x="1708" y="342"/>
                    <a:pt x="1708" y="855"/>
                    <a:pt x="1708" y="1026"/>
                  </a:cubicBezTo>
                  <a:cubicBezTo>
                    <a:pt x="1196" y="1367"/>
                    <a:pt x="513" y="1538"/>
                    <a:pt x="1" y="1709"/>
                  </a:cubicBezTo>
                  <a:lnTo>
                    <a:pt x="1" y="684"/>
                  </a:lnTo>
                  <a:cubicBezTo>
                    <a:pt x="513" y="342"/>
                    <a:pt x="1025" y="172"/>
                    <a:pt x="17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22"/>
            <p:cNvSpPr/>
            <p:nvPr/>
          </p:nvSpPr>
          <p:spPr>
            <a:xfrm>
              <a:off x="3942350" y="5054175"/>
              <a:ext cx="55525" cy="51250"/>
            </a:xfrm>
            <a:custGeom>
              <a:rect b="b" l="l" r="r" t="t"/>
              <a:pathLst>
                <a:path extrusionOk="0" h="2050" w="2221">
                  <a:moveTo>
                    <a:pt x="2050" y="1025"/>
                  </a:moveTo>
                  <a:cubicBezTo>
                    <a:pt x="1367" y="1367"/>
                    <a:pt x="683" y="1538"/>
                    <a:pt x="171" y="2050"/>
                  </a:cubicBezTo>
                  <a:cubicBezTo>
                    <a:pt x="0" y="1708"/>
                    <a:pt x="342" y="1196"/>
                    <a:pt x="342" y="684"/>
                  </a:cubicBezTo>
                  <a:cubicBezTo>
                    <a:pt x="854" y="342"/>
                    <a:pt x="1537" y="342"/>
                    <a:pt x="1879" y="1"/>
                  </a:cubicBezTo>
                  <a:cubicBezTo>
                    <a:pt x="2220" y="1"/>
                    <a:pt x="2050" y="854"/>
                    <a:pt x="2050" y="102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22"/>
            <p:cNvSpPr/>
            <p:nvPr/>
          </p:nvSpPr>
          <p:spPr>
            <a:xfrm>
              <a:off x="1282400" y="293625"/>
              <a:ext cx="5127775" cy="4956975"/>
            </a:xfrm>
            <a:custGeom>
              <a:rect b="b" l="l" r="r" t="t"/>
              <a:pathLst>
                <a:path extrusionOk="0" h="198279" w="205111">
                  <a:moveTo>
                    <a:pt x="76511" y="187007"/>
                  </a:moveTo>
                  <a:cubicBezTo>
                    <a:pt x="74974" y="187007"/>
                    <a:pt x="74120" y="186495"/>
                    <a:pt x="72754" y="186324"/>
                  </a:cubicBezTo>
                  <a:cubicBezTo>
                    <a:pt x="70876" y="184104"/>
                    <a:pt x="70534" y="178809"/>
                    <a:pt x="71729" y="175394"/>
                  </a:cubicBezTo>
                  <a:cubicBezTo>
                    <a:pt x="71900" y="174881"/>
                    <a:pt x="72413" y="174027"/>
                    <a:pt x="72413" y="173515"/>
                  </a:cubicBezTo>
                  <a:cubicBezTo>
                    <a:pt x="72413" y="172832"/>
                    <a:pt x="71559" y="172320"/>
                    <a:pt x="72242" y="171978"/>
                  </a:cubicBezTo>
                  <a:cubicBezTo>
                    <a:pt x="67118" y="173344"/>
                    <a:pt x="64215" y="177102"/>
                    <a:pt x="61824" y="181030"/>
                  </a:cubicBezTo>
                  <a:cubicBezTo>
                    <a:pt x="59946" y="180176"/>
                    <a:pt x="57896" y="179322"/>
                    <a:pt x="56018" y="178468"/>
                  </a:cubicBezTo>
                  <a:cubicBezTo>
                    <a:pt x="55847" y="177955"/>
                    <a:pt x="55505" y="177272"/>
                    <a:pt x="55505" y="176418"/>
                  </a:cubicBezTo>
                  <a:cubicBezTo>
                    <a:pt x="55505" y="176077"/>
                    <a:pt x="55676" y="176077"/>
                    <a:pt x="55847" y="176248"/>
                  </a:cubicBezTo>
                  <a:cubicBezTo>
                    <a:pt x="56018" y="175735"/>
                    <a:pt x="55505" y="175906"/>
                    <a:pt x="55505" y="175564"/>
                  </a:cubicBezTo>
                  <a:cubicBezTo>
                    <a:pt x="55676" y="173344"/>
                    <a:pt x="55505" y="170783"/>
                    <a:pt x="55676" y="168733"/>
                  </a:cubicBezTo>
                  <a:cubicBezTo>
                    <a:pt x="55847" y="168221"/>
                    <a:pt x="56188" y="167708"/>
                    <a:pt x="55847" y="167196"/>
                  </a:cubicBezTo>
                  <a:cubicBezTo>
                    <a:pt x="55164" y="167538"/>
                    <a:pt x="55164" y="168562"/>
                    <a:pt x="54993" y="169416"/>
                  </a:cubicBezTo>
                  <a:cubicBezTo>
                    <a:pt x="54651" y="171124"/>
                    <a:pt x="54651" y="173174"/>
                    <a:pt x="54480" y="175223"/>
                  </a:cubicBezTo>
                  <a:cubicBezTo>
                    <a:pt x="53968" y="175052"/>
                    <a:pt x="53456" y="174711"/>
                    <a:pt x="52773" y="174540"/>
                  </a:cubicBezTo>
                  <a:cubicBezTo>
                    <a:pt x="52773" y="171295"/>
                    <a:pt x="52773" y="168221"/>
                    <a:pt x="53285" y="165488"/>
                  </a:cubicBezTo>
                  <a:cubicBezTo>
                    <a:pt x="52431" y="165830"/>
                    <a:pt x="52431" y="167025"/>
                    <a:pt x="52260" y="167879"/>
                  </a:cubicBezTo>
                  <a:cubicBezTo>
                    <a:pt x="51919" y="169587"/>
                    <a:pt x="51919" y="171978"/>
                    <a:pt x="51919" y="174198"/>
                  </a:cubicBezTo>
                  <a:cubicBezTo>
                    <a:pt x="51236" y="174027"/>
                    <a:pt x="50723" y="173857"/>
                    <a:pt x="50382" y="173515"/>
                  </a:cubicBezTo>
                  <a:cubicBezTo>
                    <a:pt x="50040" y="173174"/>
                    <a:pt x="49869" y="172661"/>
                    <a:pt x="49357" y="172832"/>
                  </a:cubicBezTo>
                  <a:cubicBezTo>
                    <a:pt x="49357" y="168904"/>
                    <a:pt x="50040" y="165659"/>
                    <a:pt x="50894" y="162585"/>
                  </a:cubicBezTo>
                  <a:cubicBezTo>
                    <a:pt x="49699" y="163268"/>
                    <a:pt x="49357" y="165318"/>
                    <a:pt x="49015" y="167025"/>
                  </a:cubicBezTo>
                  <a:cubicBezTo>
                    <a:pt x="48674" y="168733"/>
                    <a:pt x="48332" y="170783"/>
                    <a:pt x="48332" y="172661"/>
                  </a:cubicBezTo>
                  <a:cubicBezTo>
                    <a:pt x="47478" y="172320"/>
                    <a:pt x="46624" y="171807"/>
                    <a:pt x="45771" y="171466"/>
                  </a:cubicBezTo>
                  <a:cubicBezTo>
                    <a:pt x="45941" y="168050"/>
                    <a:pt x="46624" y="165488"/>
                    <a:pt x="47308" y="162585"/>
                  </a:cubicBezTo>
                  <a:cubicBezTo>
                    <a:pt x="46624" y="162927"/>
                    <a:pt x="46454" y="163610"/>
                    <a:pt x="46283" y="164293"/>
                  </a:cubicBezTo>
                  <a:cubicBezTo>
                    <a:pt x="45771" y="166171"/>
                    <a:pt x="45258" y="168562"/>
                    <a:pt x="45087" y="170953"/>
                  </a:cubicBezTo>
                  <a:cubicBezTo>
                    <a:pt x="44575" y="170953"/>
                    <a:pt x="44917" y="170270"/>
                    <a:pt x="44575" y="170270"/>
                  </a:cubicBezTo>
                  <a:cubicBezTo>
                    <a:pt x="43721" y="170441"/>
                    <a:pt x="43038" y="169758"/>
                    <a:pt x="42355" y="169416"/>
                  </a:cubicBezTo>
                  <a:cubicBezTo>
                    <a:pt x="42526" y="168904"/>
                    <a:pt x="42526" y="168392"/>
                    <a:pt x="42013" y="168392"/>
                  </a:cubicBezTo>
                  <a:cubicBezTo>
                    <a:pt x="42184" y="165318"/>
                    <a:pt x="42526" y="162756"/>
                    <a:pt x="43380" y="160365"/>
                  </a:cubicBezTo>
                  <a:cubicBezTo>
                    <a:pt x="43721" y="159682"/>
                    <a:pt x="44234" y="158999"/>
                    <a:pt x="44234" y="158145"/>
                  </a:cubicBezTo>
                  <a:cubicBezTo>
                    <a:pt x="42697" y="158828"/>
                    <a:pt x="42184" y="160877"/>
                    <a:pt x="41843" y="162585"/>
                  </a:cubicBezTo>
                  <a:cubicBezTo>
                    <a:pt x="41330" y="164464"/>
                    <a:pt x="40989" y="166513"/>
                    <a:pt x="40989" y="168733"/>
                  </a:cubicBezTo>
                  <a:cubicBezTo>
                    <a:pt x="40476" y="168562"/>
                    <a:pt x="40476" y="168392"/>
                    <a:pt x="39964" y="168221"/>
                  </a:cubicBezTo>
                  <a:cubicBezTo>
                    <a:pt x="40135" y="168392"/>
                    <a:pt x="40818" y="168733"/>
                    <a:pt x="40989" y="169246"/>
                  </a:cubicBezTo>
                  <a:lnTo>
                    <a:pt x="40989" y="171466"/>
                  </a:lnTo>
                  <a:cubicBezTo>
                    <a:pt x="39622" y="171124"/>
                    <a:pt x="38939" y="169758"/>
                    <a:pt x="38939" y="168392"/>
                  </a:cubicBezTo>
                  <a:cubicBezTo>
                    <a:pt x="38427" y="163780"/>
                    <a:pt x="40135" y="158999"/>
                    <a:pt x="41330" y="155925"/>
                  </a:cubicBezTo>
                  <a:cubicBezTo>
                    <a:pt x="40476" y="156095"/>
                    <a:pt x="40306" y="157120"/>
                    <a:pt x="39964" y="157803"/>
                  </a:cubicBezTo>
                  <a:cubicBezTo>
                    <a:pt x="38598" y="160706"/>
                    <a:pt x="37231" y="165147"/>
                    <a:pt x="38085" y="169758"/>
                  </a:cubicBezTo>
                  <a:cubicBezTo>
                    <a:pt x="37402" y="169416"/>
                    <a:pt x="36890" y="168904"/>
                    <a:pt x="36207" y="168562"/>
                  </a:cubicBezTo>
                  <a:cubicBezTo>
                    <a:pt x="35865" y="164976"/>
                    <a:pt x="36207" y="161731"/>
                    <a:pt x="37061" y="158828"/>
                  </a:cubicBezTo>
                  <a:cubicBezTo>
                    <a:pt x="37573" y="156949"/>
                    <a:pt x="38427" y="154900"/>
                    <a:pt x="39622" y="154046"/>
                  </a:cubicBezTo>
                  <a:cubicBezTo>
                    <a:pt x="38769" y="153192"/>
                    <a:pt x="37915" y="154558"/>
                    <a:pt x="37573" y="155241"/>
                  </a:cubicBezTo>
                  <a:cubicBezTo>
                    <a:pt x="35865" y="158315"/>
                    <a:pt x="34841" y="162756"/>
                    <a:pt x="35011" y="167879"/>
                  </a:cubicBezTo>
                  <a:cubicBezTo>
                    <a:pt x="34328" y="167367"/>
                    <a:pt x="33474" y="167025"/>
                    <a:pt x="32962" y="166342"/>
                  </a:cubicBezTo>
                  <a:cubicBezTo>
                    <a:pt x="32620" y="160877"/>
                    <a:pt x="33816" y="156778"/>
                    <a:pt x="35524" y="153192"/>
                  </a:cubicBezTo>
                  <a:cubicBezTo>
                    <a:pt x="34841" y="153534"/>
                    <a:pt x="34328" y="154387"/>
                    <a:pt x="33987" y="155071"/>
                  </a:cubicBezTo>
                  <a:cubicBezTo>
                    <a:pt x="32791" y="157803"/>
                    <a:pt x="32108" y="161390"/>
                    <a:pt x="32108" y="165659"/>
                  </a:cubicBezTo>
                  <a:cubicBezTo>
                    <a:pt x="31937" y="165830"/>
                    <a:pt x="31425" y="165318"/>
                    <a:pt x="31083" y="164976"/>
                  </a:cubicBezTo>
                  <a:cubicBezTo>
                    <a:pt x="30742" y="164634"/>
                    <a:pt x="30229" y="164293"/>
                    <a:pt x="30059" y="163951"/>
                  </a:cubicBezTo>
                  <a:cubicBezTo>
                    <a:pt x="30059" y="162243"/>
                    <a:pt x="29888" y="160536"/>
                    <a:pt x="30059" y="158999"/>
                  </a:cubicBezTo>
                  <a:cubicBezTo>
                    <a:pt x="30229" y="155071"/>
                    <a:pt x="32108" y="152509"/>
                    <a:pt x="33474" y="149776"/>
                  </a:cubicBezTo>
                  <a:cubicBezTo>
                    <a:pt x="32791" y="149947"/>
                    <a:pt x="32279" y="150801"/>
                    <a:pt x="31937" y="151313"/>
                  </a:cubicBezTo>
                  <a:cubicBezTo>
                    <a:pt x="30059" y="154217"/>
                    <a:pt x="28863" y="158145"/>
                    <a:pt x="29376" y="163268"/>
                  </a:cubicBezTo>
                  <a:cubicBezTo>
                    <a:pt x="28863" y="163097"/>
                    <a:pt x="28351" y="162585"/>
                    <a:pt x="28009" y="162243"/>
                  </a:cubicBezTo>
                  <a:cubicBezTo>
                    <a:pt x="28009" y="158315"/>
                    <a:pt x="28522" y="154900"/>
                    <a:pt x="29205" y="151655"/>
                  </a:cubicBezTo>
                  <a:cubicBezTo>
                    <a:pt x="29546" y="150289"/>
                    <a:pt x="30229" y="149093"/>
                    <a:pt x="29205" y="148410"/>
                  </a:cubicBezTo>
                  <a:cubicBezTo>
                    <a:pt x="26985" y="148410"/>
                    <a:pt x="25448" y="149606"/>
                    <a:pt x="23740" y="150289"/>
                  </a:cubicBezTo>
                  <a:cubicBezTo>
                    <a:pt x="22032" y="150972"/>
                    <a:pt x="20153" y="151313"/>
                    <a:pt x="18104" y="151997"/>
                  </a:cubicBezTo>
                  <a:cubicBezTo>
                    <a:pt x="17421" y="151313"/>
                    <a:pt x="16396" y="151143"/>
                    <a:pt x="15713" y="150459"/>
                  </a:cubicBezTo>
                  <a:cubicBezTo>
                    <a:pt x="16396" y="150630"/>
                    <a:pt x="17250" y="150801"/>
                    <a:pt x="17762" y="151143"/>
                  </a:cubicBezTo>
                  <a:cubicBezTo>
                    <a:pt x="17592" y="150801"/>
                    <a:pt x="17250" y="150630"/>
                    <a:pt x="17079" y="150289"/>
                  </a:cubicBezTo>
                  <a:cubicBezTo>
                    <a:pt x="19641" y="149093"/>
                    <a:pt x="22032" y="147556"/>
                    <a:pt x="22886" y="144824"/>
                  </a:cubicBezTo>
                  <a:cubicBezTo>
                    <a:pt x="21690" y="145336"/>
                    <a:pt x="21007" y="146531"/>
                    <a:pt x="20153" y="147385"/>
                  </a:cubicBezTo>
                  <a:cubicBezTo>
                    <a:pt x="19129" y="148239"/>
                    <a:pt x="18104" y="148922"/>
                    <a:pt x="16908" y="149606"/>
                  </a:cubicBezTo>
                  <a:cubicBezTo>
                    <a:pt x="16225" y="148922"/>
                    <a:pt x="15371" y="148239"/>
                    <a:pt x="14859" y="147385"/>
                  </a:cubicBezTo>
                  <a:cubicBezTo>
                    <a:pt x="17592" y="146190"/>
                    <a:pt x="19641" y="143970"/>
                    <a:pt x="21178" y="141579"/>
                  </a:cubicBezTo>
                  <a:cubicBezTo>
                    <a:pt x="20495" y="141750"/>
                    <a:pt x="19982" y="142433"/>
                    <a:pt x="19470" y="142945"/>
                  </a:cubicBezTo>
                  <a:cubicBezTo>
                    <a:pt x="17933" y="144311"/>
                    <a:pt x="16225" y="146019"/>
                    <a:pt x="14176" y="146873"/>
                  </a:cubicBezTo>
                  <a:cubicBezTo>
                    <a:pt x="13493" y="146361"/>
                    <a:pt x="12980" y="145848"/>
                    <a:pt x="12468" y="145165"/>
                  </a:cubicBezTo>
                  <a:cubicBezTo>
                    <a:pt x="14517" y="143799"/>
                    <a:pt x="16738" y="142603"/>
                    <a:pt x="18104" y="140383"/>
                  </a:cubicBezTo>
                  <a:cubicBezTo>
                    <a:pt x="16225" y="141408"/>
                    <a:pt x="14347" y="143457"/>
                    <a:pt x="11956" y="144482"/>
                  </a:cubicBezTo>
                  <a:cubicBezTo>
                    <a:pt x="11273" y="143970"/>
                    <a:pt x="10931" y="143287"/>
                    <a:pt x="10419" y="142603"/>
                  </a:cubicBezTo>
                  <a:cubicBezTo>
                    <a:pt x="11443" y="141920"/>
                    <a:pt x="12468" y="141408"/>
                    <a:pt x="13493" y="140725"/>
                  </a:cubicBezTo>
                  <a:cubicBezTo>
                    <a:pt x="14347" y="140042"/>
                    <a:pt x="15542" y="139359"/>
                    <a:pt x="15884" y="138334"/>
                  </a:cubicBezTo>
                  <a:cubicBezTo>
                    <a:pt x="14688" y="138505"/>
                    <a:pt x="13834" y="139359"/>
                    <a:pt x="12980" y="140042"/>
                  </a:cubicBezTo>
                  <a:cubicBezTo>
                    <a:pt x="11956" y="140725"/>
                    <a:pt x="10760" y="141066"/>
                    <a:pt x="9906" y="141750"/>
                  </a:cubicBezTo>
                  <a:cubicBezTo>
                    <a:pt x="9394" y="141066"/>
                    <a:pt x="8711" y="140383"/>
                    <a:pt x="8369" y="139359"/>
                  </a:cubicBezTo>
                  <a:cubicBezTo>
                    <a:pt x="10760" y="138163"/>
                    <a:pt x="13322" y="137309"/>
                    <a:pt x="15030" y="135260"/>
                  </a:cubicBezTo>
                  <a:cubicBezTo>
                    <a:pt x="14347" y="135089"/>
                    <a:pt x="13664" y="135601"/>
                    <a:pt x="13151" y="135943"/>
                  </a:cubicBezTo>
                  <a:cubicBezTo>
                    <a:pt x="11614" y="136797"/>
                    <a:pt x="9736" y="137992"/>
                    <a:pt x="7857" y="138675"/>
                  </a:cubicBezTo>
                  <a:cubicBezTo>
                    <a:pt x="7345" y="138505"/>
                    <a:pt x="7174" y="137822"/>
                    <a:pt x="6661" y="137309"/>
                  </a:cubicBezTo>
                  <a:cubicBezTo>
                    <a:pt x="8882" y="136114"/>
                    <a:pt x="10931" y="134918"/>
                    <a:pt x="12810" y="133210"/>
                  </a:cubicBezTo>
                  <a:cubicBezTo>
                    <a:pt x="13322" y="132698"/>
                    <a:pt x="14005" y="132015"/>
                    <a:pt x="14176" y="131161"/>
                  </a:cubicBezTo>
                  <a:cubicBezTo>
                    <a:pt x="13493" y="131503"/>
                    <a:pt x="12810" y="132015"/>
                    <a:pt x="12297" y="132527"/>
                  </a:cubicBezTo>
                  <a:cubicBezTo>
                    <a:pt x="10589" y="134064"/>
                    <a:pt x="8540" y="135260"/>
                    <a:pt x="6320" y="136455"/>
                  </a:cubicBezTo>
                  <a:cubicBezTo>
                    <a:pt x="5637" y="135943"/>
                    <a:pt x="5295" y="134918"/>
                    <a:pt x="4612" y="134235"/>
                  </a:cubicBezTo>
                  <a:cubicBezTo>
                    <a:pt x="7174" y="132869"/>
                    <a:pt x="9394" y="131332"/>
                    <a:pt x="10931" y="129112"/>
                  </a:cubicBezTo>
                  <a:cubicBezTo>
                    <a:pt x="10248" y="128941"/>
                    <a:pt x="9736" y="129624"/>
                    <a:pt x="9223" y="130136"/>
                  </a:cubicBezTo>
                  <a:cubicBezTo>
                    <a:pt x="7686" y="131161"/>
                    <a:pt x="6149" y="132527"/>
                    <a:pt x="4100" y="133381"/>
                  </a:cubicBezTo>
                  <a:cubicBezTo>
                    <a:pt x="3587" y="132869"/>
                    <a:pt x="3246" y="132186"/>
                    <a:pt x="2733" y="131673"/>
                  </a:cubicBezTo>
                  <a:cubicBezTo>
                    <a:pt x="3929" y="130990"/>
                    <a:pt x="5124" y="130478"/>
                    <a:pt x="6320" y="129795"/>
                  </a:cubicBezTo>
                  <a:cubicBezTo>
                    <a:pt x="7345" y="129112"/>
                    <a:pt x="8711" y="128429"/>
                    <a:pt x="9223" y="127233"/>
                  </a:cubicBezTo>
                  <a:cubicBezTo>
                    <a:pt x="6832" y="127916"/>
                    <a:pt x="4783" y="129795"/>
                    <a:pt x="2221" y="130649"/>
                  </a:cubicBezTo>
                  <a:cubicBezTo>
                    <a:pt x="1709" y="130307"/>
                    <a:pt x="1538" y="129453"/>
                    <a:pt x="1196" y="128941"/>
                  </a:cubicBezTo>
                  <a:cubicBezTo>
                    <a:pt x="3246" y="127404"/>
                    <a:pt x="5978" y="126550"/>
                    <a:pt x="7686" y="124671"/>
                  </a:cubicBezTo>
                  <a:cubicBezTo>
                    <a:pt x="6491" y="124842"/>
                    <a:pt x="5295" y="125525"/>
                    <a:pt x="4271" y="126208"/>
                  </a:cubicBezTo>
                  <a:cubicBezTo>
                    <a:pt x="3075" y="126721"/>
                    <a:pt x="2050" y="127404"/>
                    <a:pt x="855" y="127916"/>
                  </a:cubicBezTo>
                  <a:cubicBezTo>
                    <a:pt x="343" y="127745"/>
                    <a:pt x="172" y="127233"/>
                    <a:pt x="1" y="126721"/>
                  </a:cubicBezTo>
                  <a:cubicBezTo>
                    <a:pt x="1196" y="126208"/>
                    <a:pt x="2563" y="125525"/>
                    <a:pt x="3587" y="124671"/>
                  </a:cubicBezTo>
                  <a:cubicBezTo>
                    <a:pt x="7003" y="124159"/>
                    <a:pt x="10248" y="121939"/>
                    <a:pt x="12468" y="120231"/>
                  </a:cubicBezTo>
                  <a:cubicBezTo>
                    <a:pt x="15201" y="118352"/>
                    <a:pt x="17079" y="116303"/>
                    <a:pt x="19470" y="114595"/>
                  </a:cubicBezTo>
                  <a:cubicBezTo>
                    <a:pt x="21690" y="111863"/>
                    <a:pt x="24252" y="109301"/>
                    <a:pt x="26301" y="106398"/>
                  </a:cubicBezTo>
                  <a:cubicBezTo>
                    <a:pt x="28351" y="103494"/>
                    <a:pt x="30229" y="100591"/>
                    <a:pt x="31425" y="96663"/>
                  </a:cubicBezTo>
                  <a:cubicBezTo>
                    <a:pt x="31254" y="96321"/>
                    <a:pt x="31596" y="96492"/>
                    <a:pt x="31937" y="96321"/>
                  </a:cubicBezTo>
                  <a:cubicBezTo>
                    <a:pt x="31425" y="94784"/>
                    <a:pt x="32791" y="93247"/>
                    <a:pt x="32450" y="91198"/>
                  </a:cubicBezTo>
                  <a:cubicBezTo>
                    <a:pt x="31425" y="91710"/>
                    <a:pt x="30913" y="93247"/>
                    <a:pt x="30400" y="94443"/>
                  </a:cubicBezTo>
                  <a:cubicBezTo>
                    <a:pt x="29888" y="94443"/>
                    <a:pt x="29376" y="93418"/>
                    <a:pt x="28863" y="92906"/>
                  </a:cubicBezTo>
                  <a:cubicBezTo>
                    <a:pt x="30571" y="87782"/>
                    <a:pt x="31254" y="81976"/>
                    <a:pt x="31596" y="75486"/>
                  </a:cubicBezTo>
                  <a:cubicBezTo>
                    <a:pt x="31596" y="73778"/>
                    <a:pt x="31766" y="72241"/>
                    <a:pt x="31766" y="70875"/>
                  </a:cubicBezTo>
                  <a:cubicBezTo>
                    <a:pt x="32108" y="66947"/>
                    <a:pt x="31425" y="63360"/>
                    <a:pt x="30742" y="60116"/>
                  </a:cubicBezTo>
                  <a:cubicBezTo>
                    <a:pt x="30229" y="57554"/>
                    <a:pt x="29888" y="55163"/>
                    <a:pt x="29205" y="52943"/>
                  </a:cubicBezTo>
                  <a:cubicBezTo>
                    <a:pt x="28522" y="50893"/>
                    <a:pt x="27326" y="49015"/>
                    <a:pt x="26131" y="47136"/>
                  </a:cubicBezTo>
                  <a:cubicBezTo>
                    <a:pt x="25618" y="46282"/>
                    <a:pt x="25106" y="45258"/>
                    <a:pt x="24594" y="44233"/>
                  </a:cubicBezTo>
                  <a:cubicBezTo>
                    <a:pt x="21861" y="39792"/>
                    <a:pt x="18275" y="35864"/>
                    <a:pt x="14517" y="32278"/>
                  </a:cubicBezTo>
                  <a:cubicBezTo>
                    <a:pt x="11443" y="29204"/>
                    <a:pt x="8369" y="26471"/>
                    <a:pt x="4783" y="24422"/>
                  </a:cubicBezTo>
                  <a:cubicBezTo>
                    <a:pt x="4783" y="23568"/>
                    <a:pt x="4954" y="23056"/>
                    <a:pt x="4954" y="22202"/>
                  </a:cubicBezTo>
                  <a:cubicBezTo>
                    <a:pt x="5295" y="22543"/>
                    <a:pt x="6149" y="22885"/>
                    <a:pt x="6149" y="23056"/>
                  </a:cubicBezTo>
                  <a:cubicBezTo>
                    <a:pt x="6149" y="23056"/>
                    <a:pt x="5637" y="23227"/>
                    <a:pt x="5978" y="23397"/>
                  </a:cubicBezTo>
                  <a:cubicBezTo>
                    <a:pt x="6491" y="24080"/>
                    <a:pt x="7515" y="24422"/>
                    <a:pt x="8199" y="25105"/>
                  </a:cubicBezTo>
                  <a:cubicBezTo>
                    <a:pt x="8028" y="25447"/>
                    <a:pt x="8369" y="25618"/>
                    <a:pt x="8199" y="26130"/>
                  </a:cubicBezTo>
                  <a:cubicBezTo>
                    <a:pt x="8369" y="26301"/>
                    <a:pt x="8540" y="25618"/>
                    <a:pt x="8540" y="25447"/>
                  </a:cubicBezTo>
                  <a:cubicBezTo>
                    <a:pt x="12639" y="28862"/>
                    <a:pt x="16908" y="32107"/>
                    <a:pt x="20495" y="36035"/>
                  </a:cubicBezTo>
                  <a:cubicBezTo>
                    <a:pt x="24081" y="39792"/>
                    <a:pt x="27155" y="44062"/>
                    <a:pt x="29888" y="48673"/>
                  </a:cubicBezTo>
                  <a:cubicBezTo>
                    <a:pt x="28863" y="42525"/>
                    <a:pt x="24935" y="38597"/>
                    <a:pt x="21349" y="34669"/>
                  </a:cubicBezTo>
                  <a:cubicBezTo>
                    <a:pt x="17592" y="30741"/>
                    <a:pt x="13151" y="27496"/>
                    <a:pt x="9052" y="24251"/>
                  </a:cubicBezTo>
                  <a:cubicBezTo>
                    <a:pt x="9223" y="23397"/>
                    <a:pt x="9565" y="22714"/>
                    <a:pt x="9736" y="22031"/>
                  </a:cubicBezTo>
                  <a:cubicBezTo>
                    <a:pt x="10419" y="22373"/>
                    <a:pt x="11102" y="22714"/>
                    <a:pt x="12127" y="22885"/>
                  </a:cubicBezTo>
                  <a:cubicBezTo>
                    <a:pt x="11785" y="22031"/>
                    <a:pt x="10589" y="21860"/>
                    <a:pt x="10077" y="21177"/>
                  </a:cubicBezTo>
                  <a:cubicBezTo>
                    <a:pt x="10248" y="20494"/>
                    <a:pt x="10419" y="19811"/>
                    <a:pt x="10760" y="19128"/>
                  </a:cubicBezTo>
                  <a:cubicBezTo>
                    <a:pt x="11273" y="19469"/>
                    <a:pt x="12297" y="19982"/>
                    <a:pt x="12810" y="19640"/>
                  </a:cubicBezTo>
                  <a:cubicBezTo>
                    <a:pt x="12810" y="19128"/>
                    <a:pt x="11443" y="18957"/>
                    <a:pt x="11102" y="18445"/>
                  </a:cubicBezTo>
                  <a:cubicBezTo>
                    <a:pt x="11102" y="17762"/>
                    <a:pt x="11443" y="17420"/>
                    <a:pt x="11614" y="16737"/>
                  </a:cubicBezTo>
                  <a:cubicBezTo>
                    <a:pt x="12297" y="17249"/>
                    <a:pt x="13493" y="17420"/>
                    <a:pt x="14176" y="17762"/>
                  </a:cubicBezTo>
                  <a:cubicBezTo>
                    <a:pt x="13834" y="16737"/>
                    <a:pt x="12639" y="16737"/>
                    <a:pt x="12127" y="16054"/>
                  </a:cubicBezTo>
                  <a:cubicBezTo>
                    <a:pt x="12297" y="15200"/>
                    <a:pt x="12810" y="14687"/>
                    <a:pt x="13151" y="13834"/>
                  </a:cubicBezTo>
                  <a:cubicBezTo>
                    <a:pt x="13834" y="14346"/>
                    <a:pt x="14517" y="14687"/>
                    <a:pt x="15542" y="14687"/>
                  </a:cubicBezTo>
                  <a:cubicBezTo>
                    <a:pt x="15030" y="14175"/>
                    <a:pt x="14176" y="13834"/>
                    <a:pt x="13493" y="13150"/>
                  </a:cubicBezTo>
                  <a:cubicBezTo>
                    <a:pt x="13834" y="12297"/>
                    <a:pt x="14517" y="11613"/>
                    <a:pt x="14859" y="10759"/>
                  </a:cubicBezTo>
                  <a:cubicBezTo>
                    <a:pt x="15542" y="10930"/>
                    <a:pt x="16054" y="11955"/>
                    <a:pt x="16908" y="11784"/>
                  </a:cubicBezTo>
                  <a:cubicBezTo>
                    <a:pt x="16567" y="10930"/>
                    <a:pt x="15542" y="10589"/>
                    <a:pt x="15201" y="9735"/>
                  </a:cubicBezTo>
                  <a:cubicBezTo>
                    <a:pt x="15201" y="9222"/>
                    <a:pt x="15542" y="8881"/>
                    <a:pt x="15542" y="8369"/>
                  </a:cubicBezTo>
                  <a:cubicBezTo>
                    <a:pt x="15030" y="8198"/>
                    <a:pt x="14859" y="9052"/>
                    <a:pt x="14517" y="9222"/>
                  </a:cubicBezTo>
                  <a:cubicBezTo>
                    <a:pt x="14176" y="8881"/>
                    <a:pt x="13834" y="8539"/>
                    <a:pt x="13664" y="8027"/>
                  </a:cubicBezTo>
                  <a:cubicBezTo>
                    <a:pt x="14005" y="7173"/>
                    <a:pt x="15201" y="5807"/>
                    <a:pt x="14347" y="4953"/>
                  </a:cubicBezTo>
                  <a:cubicBezTo>
                    <a:pt x="13664" y="5465"/>
                    <a:pt x="13322" y="6148"/>
                    <a:pt x="12980" y="6831"/>
                  </a:cubicBezTo>
                  <a:cubicBezTo>
                    <a:pt x="12297" y="6490"/>
                    <a:pt x="12297" y="5294"/>
                    <a:pt x="13493" y="5465"/>
                  </a:cubicBezTo>
                  <a:cubicBezTo>
                    <a:pt x="14005" y="4611"/>
                    <a:pt x="14859" y="3587"/>
                    <a:pt x="15713" y="3074"/>
                  </a:cubicBezTo>
                  <a:cubicBezTo>
                    <a:pt x="15371" y="8539"/>
                    <a:pt x="19299" y="9906"/>
                    <a:pt x="23740" y="11443"/>
                  </a:cubicBezTo>
                  <a:cubicBezTo>
                    <a:pt x="29546" y="13150"/>
                    <a:pt x="38598" y="13492"/>
                    <a:pt x="44746" y="11784"/>
                  </a:cubicBezTo>
                  <a:cubicBezTo>
                    <a:pt x="44917" y="12297"/>
                    <a:pt x="45258" y="12980"/>
                    <a:pt x="45429" y="13321"/>
                  </a:cubicBezTo>
                  <a:cubicBezTo>
                    <a:pt x="44063" y="13663"/>
                    <a:pt x="42526" y="14175"/>
                    <a:pt x="41159" y="14687"/>
                  </a:cubicBezTo>
                  <a:cubicBezTo>
                    <a:pt x="50894" y="13492"/>
                    <a:pt x="59433" y="9393"/>
                    <a:pt x="68826" y="7344"/>
                  </a:cubicBezTo>
                  <a:cubicBezTo>
                    <a:pt x="73950" y="6319"/>
                    <a:pt x="78732" y="4953"/>
                    <a:pt x="85392" y="5465"/>
                  </a:cubicBezTo>
                  <a:cubicBezTo>
                    <a:pt x="89149" y="5636"/>
                    <a:pt x="93077" y="6319"/>
                    <a:pt x="95468" y="7685"/>
                  </a:cubicBezTo>
                  <a:cubicBezTo>
                    <a:pt x="98030" y="9393"/>
                    <a:pt x="99909" y="11443"/>
                    <a:pt x="102812" y="12809"/>
                  </a:cubicBezTo>
                  <a:cubicBezTo>
                    <a:pt x="103153" y="12809"/>
                    <a:pt x="102983" y="13321"/>
                    <a:pt x="103324" y="13492"/>
                  </a:cubicBezTo>
                  <a:cubicBezTo>
                    <a:pt x="103495" y="12809"/>
                    <a:pt x="102812" y="12297"/>
                    <a:pt x="102470" y="11784"/>
                  </a:cubicBezTo>
                  <a:cubicBezTo>
                    <a:pt x="102129" y="11101"/>
                    <a:pt x="101616" y="10589"/>
                    <a:pt x="101446" y="10247"/>
                  </a:cubicBezTo>
                  <a:cubicBezTo>
                    <a:pt x="102812" y="10076"/>
                    <a:pt x="104007" y="9052"/>
                    <a:pt x="105203" y="8369"/>
                  </a:cubicBezTo>
                  <a:cubicBezTo>
                    <a:pt x="108618" y="6490"/>
                    <a:pt x="111863" y="4953"/>
                    <a:pt x="117328" y="4782"/>
                  </a:cubicBezTo>
                  <a:cubicBezTo>
                    <a:pt x="119548" y="4611"/>
                    <a:pt x="121769" y="4611"/>
                    <a:pt x="123818" y="5124"/>
                  </a:cubicBezTo>
                  <a:cubicBezTo>
                    <a:pt x="122281" y="3587"/>
                    <a:pt x="118353" y="3416"/>
                    <a:pt x="114767" y="3587"/>
                  </a:cubicBezTo>
                  <a:cubicBezTo>
                    <a:pt x="112376" y="3757"/>
                    <a:pt x="109814" y="4441"/>
                    <a:pt x="107594" y="5465"/>
                  </a:cubicBezTo>
                  <a:cubicBezTo>
                    <a:pt x="104861" y="6661"/>
                    <a:pt x="102299" y="7856"/>
                    <a:pt x="101104" y="10076"/>
                  </a:cubicBezTo>
                  <a:cubicBezTo>
                    <a:pt x="99055" y="8539"/>
                    <a:pt x="97176" y="6661"/>
                    <a:pt x="94614" y="5636"/>
                  </a:cubicBezTo>
                  <a:cubicBezTo>
                    <a:pt x="90857" y="3928"/>
                    <a:pt x="85050" y="3757"/>
                    <a:pt x="79927" y="4099"/>
                  </a:cubicBezTo>
                  <a:cubicBezTo>
                    <a:pt x="70022" y="4782"/>
                    <a:pt x="61483" y="8369"/>
                    <a:pt x="53285" y="10759"/>
                  </a:cubicBezTo>
                  <a:cubicBezTo>
                    <a:pt x="53456" y="10589"/>
                    <a:pt x="53456" y="10247"/>
                    <a:pt x="53456" y="10076"/>
                  </a:cubicBezTo>
                  <a:cubicBezTo>
                    <a:pt x="57555" y="9052"/>
                    <a:pt x="61483" y="7856"/>
                    <a:pt x="65581" y="6490"/>
                  </a:cubicBezTo>
                  <a:cubicBezTo>
                    <a:pt x="67460" y="5978"/>
                    <a:pt x="69680" y="5465"/>
                    <a:pt x="71729" y="4953"/>
                  </a:cubicBezTo>
                  <a:cubicBezTo>
                    <a:pt x="74462" y="4270"/>
                    <a:pt x="76853" y="3587"/>
                    <a:pt x="79927" y="3416"/>
                  </a:cubicBezTo>
                  <a:cubicBezTo>
                    <a:pt x="87954" y="3074"/>
                    <a:pt x="94614" y="3757"/>
                    <a:pt x="98542" y="8027"/>
                  </a:cubicBezTo>
                  <a:cubicBezTo>
                    <a:pt x="99396" y="8027"/>
                    <a:pt x="100079" y="8881"/>
                    <a:pt x="100933" y="8198"/>
                  </a:cubicBezTo>
                  <a:cubicBezTo>
                    <a:pt x="101104" y="8027"/>
                    <a:pt x="101275" y="7685"/>
                    <a:pt x="101446" y="7344"/>
                  </a:cubicBezTo>
                  <a:cubicBezTo>
                    <a:pt x="102641" y="6148"/>
                    <a:pt x="104861" y="5807"/>
                    <a:pt x="106057" y="4782"/>
                  </a:cubicBezTo>
                  <a:cubicBezTo>
                    <a:pt x="106398" y="4782"/>
                    <a:pt x="106057" y="4270"/>
                    <a:pt x="106227" y="4270"/>
                  </a:cubicBezTo>
                  <a:cubicBezTo>
                    <a:pt x="111009" y="2050"/>
                    <a:pt x="119378" y="1879"/>
                    <a:pt x="125526" y="2903"/>
                  </a:cubicBezTo>
                  <a:cubicBezTo>
                    <a:pt x="125526" y="3587"/>
                    <a:pt x="124843" y="4611"/>
                    <a:pt x="125526" y="5124"/>
                  </a:cubicBezTo>
                  <a:cubicBezTo>
                    <a:pt x="126380" y="4953"/>
                    <a:pt x="126038" y="3757"/>
                    <a:pt x="126380" y="3245"/>
                  </a:cubicBezTo>
                  <a:cubicBezTo>
                    <a:pt x="127063" y="3245"/>
                    <a:pt x="127404" y="3416"/>
                    <a:pt x="128088" y="3587"/>
                  </a:cubicBezTo>
                  <a:cubicBezTo>
                    <a:pt x="128088" y="4441"/>
                    <a:pt x="127063" y="5294"/>
                    <a:pt x="127404" y="6319"/>
                  </a:cubicBezTo>
                  <a:cubicBezTo>
                    <a:pt x="128771" y="6148"/>
                    <a:pt x="128429" y="4441"/>
                    <a:pt x="128941" y="3587"/>
                  </a:cubicBezTo>
                  <a:cubicBezTo>
                    <a:pt x="129454" y="3587"/>
                    <a:pt x="129625" y="3757"/>
                    <a:pt x="129966" y="3757"/>
                  </a:cubicBezTo>
                  <a:cubicBezTo>
                    <a:pt x="130137" y="4270"/>
                    <a:pt x="128258" y="7173"/>
                    <a:pt x="129454" y="7344"/>
                  </a:cubicBezTo>
                  <a:cubicBezTo>
                    <a:pt x="130137" y="7344"/>
                    <a:pt x="130479" y="4782"/>
                    <a:pt x="130820" y="3928"/>
                  </a:cubicBezTo>
                  <a:cubicBezTo>
                    <a:pt x="131162" y="4099"/>
                    <a:pt x="131503" y="4099"/>
                    <a:pt x="131845" y="4270"/>
                  </a:cubicBezTo>
                  <a:cubicBezTo>
                    <a:pt x="131845" y="5294"/>
                    <a:pt x="130649" y="6490"/>
                    <a:pt x="131332" y="7515"/>
                  </a:cubicBezTo>
                  <a:cubicBezTo>
                    <a:pt x="132528" y="7344"/>
                    <a:pt x="132357" y="5636"/>
                    <a:pt x="132699" y="4611"/>
                  </a:cubicBezTo>
                  <a:cubicBezTo>
                    <a:pt x="133382" y="4611"/>
                    <a:pt x="133894" y="4782"/>
                    <a:pt x="134236" y="5124"/>
                  </a:cubicBezTo>
                  <a:cubicBezTo>
                    <a:pt x="134065" y="5807"/>
                    <a:pt x="132699" y="8027"/>
                    <a:pt x="133723" y="8198"/>
                  </a:cubicBezTo>
                  <a:cubicBezTo>
                    <a:pt x="134577" y="8198"/>
                    <a:pt x="134577" y="6148"/>
                    <a:pt x="135090" y="5465"/>
                  </a:cubicBezTo>
                  <a:cubicBezTo>
                    <a:pt x="135773" y="5465"/>
                    <a:pt x="136114" y="5807"/>
                    <a:pt x="136627" y="5978"/>
                  </a:cubicBezTo>
                  <a:cubicBezTo>
                    <a:pt x="136285" y="6661"/>
                    <a:pt x="135260" y="8027"/>
                    <a:pt x="136114" y="8881"/>
                  </a:cubicBezTo>
                  <a:cubicBezTo>
                    <a:pt x="136968" y="8539"/>
                    <a:pt x="136968" y="7173"/>
                    <a:pt x="137310" y="6319"/>
                  </a:cubicBezTo>
                  <a:lnTo>
                    <a:pt x="139188" y="7002"/>
                  </a:lnTo>
                  <a:cubicBezTo>
                    <a:pt x="139018" y="7685"/>
                    <a:pt x="138505" y="8369"/>
                    <a:pt x="138335" y="9222"/>
                  </a:cubicBezTo>
                  <a:cubicBezTo>
                    <a:pt x="137822" y="9222"/>
                    <a:pt x="137310" y="9052"/>
                    <a:pt x="136968" y="9222"/>
                  </a:cubicBezTo>
                  <a:cubicBezTo>
                    <a:pt x="138335" y="9906"/>
                    <a:pt x="139872" y="10076"/>
                    <a:pt x="141579" y="10759"/>
                  </a:cubicBezTo>
                  <a:cubicBezTo>
                    <a:pt x="142433" y="11272"/>
                    <a:pt x="143287" y="11784"/>
                    <a:pt x="144141" y="11955"/>
                  </a:cubicBezTo>
                  <a:cubicBezTo>
                    <a:pt x="146190" y="12638"/>
                    <a:pt x="148240" y="13492"/>
                    <a:pt x="150289" y="13663"/>
                  </a:cubicBezTo>
                  <a:cubicBezTo>
                    <a:pt x="151826" y="14004"/>
                    <a:pt x="153705" y="13834"/>
                    <a:pt x="154559" y="14687"/>
                  </a:cubicBezTo>
                  <a:cubicBezTo>
                    <a:pt x="154900" y="14687"/>
                    <a:pt x="155071" y="14346"/>
                    <a:pt x="155242" y="14517"/>
                  </a:cubicBezTo>
                  <a:cubicBezTo>
                    <a:pt x="155925" y="14687"/>
                    <a:pt x="157121" y="14346"/>
                    <a:pt x="157462" y="14858"/>
                  </a:cubicBezTo>
                  <a:cubicBezTo>
                    <a:pt x="157633" y="14858"/>
                    <a:pt x="157804" y="14687"/>
                    <a:pt x="158145" y="14687"/>
                  </a:cubicBezTo>
                  <a:cubicBezTo>
                    <a:pt x="160024" y="15371"/>
                    <a:pt x="162073" y="15712"/>
                    <a:pt x="164123" y="15883"/>
                  </a:cubicBezTo>
                  <a:cubicBezTo>
                    <a:pt x="171637" y="16395"/>
                    <a:pt x="179151" y="14687"/>
                    <a:pt x="182226" y="10418"/>
                  </a:cubicBezTo>
                  <a:cubicBezTo>
                    <a:pt x="179493" y="11101"/>
                    <a:pt x="177102" y="12980"/>
                    <a:pt x="174028" y="13834"/>
                  </a:cubicBezTo>
                  <a:cubicBezTo>
                    <a:pt x="173003" y="14004"/>
                    <a:pt x="171808" y="14517"/>
                    <a:pt x="170783" y="14517"/>
                  </a:cubicBezTo>
                  <a:cubicBezTo>
                    <a:pt x="166514" y="15029"/>
                    <a:pt x="162073" y="14517"/>
                    <a:pt x="158658" y="13663"/>
                  </a:cubicBezTo>
                  <a:cubicBezTo>
                    <a:pt x="158999" y="13321"/>
                    <a:pt x="158999" y="12809"/>
                    <a:pt x="159341" y="12467"/>
                  </a:cubicBezTo>
                  <a:cubicBezTo>
                    <a:pt x="161049" y="12467"/>
                    <a:pt x="162927" y="12809"/>
                    <a:pt x="164635" y="12809"/>
                  </a:cubicBezTo>
                  <a:cubicBezTo>
                    <a:pt x="167367" y="12809"/>
                    <a:pt x="169758" y="12126"/>
                    <a:pt x="172833" y="11784"/>
                  </a:cubicBezTo>
                  <a:cubicBezTo>
                    <a:pt x="173857" y="11784"/>
                    <a:pt x="174540" y="11272"/>
                    <a:pt x="175394" y="11101"/>
                  </a:cubicBezTo>
                  <a:cubicBezTo>
                    <a:pt x="175736" y="11101"/>
                    <a:pt x="176077" y="11272"/>
                    <a:pt x="176419" y="11101"/>
                  </a:cubicBezTo>
                  <a:cubicBezTo>
                    <a:pt x="177444" y="11101"/>
                    <a:pt x="177956" y="10589"/>
                    <a:pt x="178810" y="10076"/>
                  </a:cubicBezTo>
                  <a:cubicBezTo>
                    <a:pt x="179664" y="9906"/>
                    <a:pt x="180347" y="9735"/>
                    <a:pt x="181030" y="9222"/>
                  </a:cubicBezTo>
                  <a:cubicBezTo>
                    <a:pt x="182567" y="8369"/>
                    <a:pt x="184275" y="6148"/>
                    <a:pt x="183933" y="3416"/>
                  </a:cubicBezTo>
                  <a:cubicBezTo>
                    <a:pt x="183763" y="2562"/>
                    <a:pt x="183250" y="2391"/>
                    <a:pt x="182738" y="1708"/>
                  </a:cubicBezTo>
                  <a:cubicBezTo>
                    <a:pt x="182567" y="1537"/>
                    <a:pt x="182396" y="1025"/>
                    <a:pt x="182055" y="683"/>
                  </a:cubicBezTo>
                  <a:cubicBezTo>
                    <a:pt x="181372" y="342"/>
                    <a:pt x="180176" y="683"/>
                    <a:pt x="179664" y="683"/>
                  </a:cubicBezTo>
                  <a:cubicBezTo>
                    <a:pt x="179664" y="0"/>
                    <a:pt x="181372" y="171"/>
                    <a:pt x="181884" y="342"/>
                  </a:cubicBezTo>
                  <a:cubicBezTo>
                    <a:pt x="182567" y="513"/>
                    <a:pt x="183933" y="2220"/>
                    <a:pt x="184446" y="2903"/>
                  </a:cubicBezTo>
                  <a:cubicBezTo>
                    <a:pt x="184787" y="3245"/>
                    <a:pt x="185300" y="3757"/>
                    <a:pt x="185641" y="4270"/>
                  </a:cubicBezTo>
                  <a:cubicBezTo>
                    <a:pt x="185983" y="4611"/>
                    <a:pt x="186837" y="5124"/>
                    <a:pt x="186324" y="5465"/>
                  </a:cubicBezTo>
                  <a:cubicBezTo>
                    <a:pt x="186154" y="5636"/>
                    <a:pt x="185812" y="5124"/>
                    <a:pt x="185470" y="4953"/>
                  </a:cubicBezTo>
                  <a:cubicBezTo>
                    <a:pt x="185129" y="4611"/>
                    <a:pt x="184787" y="4441"/>
                    <a:pt x="184446" y="4270"/>
                  </a:cubicBezTo>
                  <a:cubicBezTo>
                    <a:pt x="184446" y="5294"/>
                    <a:pt x="185300" y="6148"/>
                    <a:pt x="185812" y="7002"/>
                  </a:cubicBezTo>
                  <a:cubicBezTo>
                    <a:pt x="184787" y="8710"/>
                    <a:pt x="183933" y="10589"/>
                    <a:pt x="182567" y="11784"/>
                  </a:cubicBezTo>
                  <a:cubicBezTo>
                    <a:pt x="183421" y="11613"/>
                    <a:pt x="184104" y="10759"/>
                    <a:pt x="184616" y="10247"/>
                  </a:cubicBezTo>
                  <a:cubicBezTo>
                    <a:pt x="185300" y="9564"/>
                    <a:pt x="185812" y="8881"/>
                    <a:pt x="186154" y="8198"/>
                  </a:cubicBezTo>
                  <a:cubicBezTo>
                    <a:pt x="186666" y="8710"/>
                    <a:pt x="186837" y="9564"/>
                    <a:pt x="187349" y="10076"/>
                  </a:cubicBezTo>
                  <a:cubicBezTo>
                    <a:pt x="186324" y="11613"/>
                    <a:pt x="184958" y="13321"/>
                    <a:pt x="184104" y="14858"/>
                  </a:cubicBezTo>
                  <a:cubicBezTo>
                    <a:pt x="185641" y="14346"/>
                    <a:pt x="186837" y="12467"/>
                    <a:pt x="187691" y="11101"/>
                  </a:cubicBezTo>
                  <a:cubicBezTo>
                    <a:pt x="188374" y="11784"/>
                    <a:pt x="188544" y="12638"/>
                    <a:pt x="189057" y="13492"/>
                  </a:cubicBezTo>
                  <a:cubicBezTo>
                    <a:pt x="188374" y="15029"/>
                    <a:pt x="187007" y="16054"/>
                    <a:pt x="185812" y="17249"/>
                  </a:cubicBezTo>
                  <a:cubicBezTo>
                    <a:pt x="187349" y="16908"/>
                    <a:pt x="188715" y="15712"/>
                    <a:pt x="189740" y="14517"/>
                  </a:cubicBezTo>
                  <a:cubicBezTo>
                    <a:pt x="189911" y="15200"/>
                    <a:pt x="190423" y="15712"/>
                    <a:pt x="190594" y="16395"/>
                  </a:cubicBezTo>
                  <a:cubicBezTo>
                    <a:pt x="189569" y="17932"/>
                    <a:pt x="188032" y="18957"/>
                    <a:pt x="186666" y="20323"/>
                  </a:cubicBezTo>
                  <a:cubicBezTo>
                    <a:pt x="188715" y="20323"/>
                    <a:pt x="189569" y="18274"/>
                    <a:pt x="191106" y="17249"/>
                  </a:cubicBezTo>
                  <a:cubicBezTo>
                    <a:pt x="191277" y="17932"/>
                    <a:pt x="191619" y="18445"/>
                    <a:pt x="191789" y="19128"/>
                  </a:cubicBezTo>
                  <a:cubicBezTo>
                    <a:pt x="190765" y="20494"/>
                    <a:pt x="189057" y="21348"/>
                    <a:pt x="187861" y="22714"/>
                  </a:cubicBezTo>
                  <a:cubicBezTo>
                    <a:pt x="189911" y="22885"/>
                    <a:pt x="190765" y="20665"/>
                    <a:pt x="192131" y="19982"/>
                  </a:cubicBezTo>
                  <a:cubicBezTo>
                    <a:pt x="192302" y="20665"/>
                    <a:pt x="192472" y="21177"/>
                    <a:pt x="192814" y="21690"/>
                  </a:cubicBezTo>
                  <a:cubicBezTo>
                    <a:pt x="191106" y="23056"/>
                    <a:pt x="189228" y="24080"/>
                    <a:pt x="187691" y="25447"/>
                  </a:cubicBezTo>
                  <a:cubicBezTo>
                    <a:pt x="190082" y="25788"/>
                    <a:pt x="191277" y="23568"/>
                    <a:pt x="193156" y="22714"/>
                  </a:cubicBezTo>
                  <a:cubicBezTo>
                    <a:pt x="193326" y="23568"/>
                    <a:pt x="193668" y="24593"/>
                    <a:pt x="194009" y="25276"/>
                  </a:cubicBezTo>
                  <a:cubicBezTo>
                    <a:pt x="192814" y="26984"/>
                    <a:pt x="190594" y="28008"/>
                    <a:pt x="189057" y="29546"/>
                  </a:cubicBezTo>
                  <a:cubicBezTo>
                    <a:pt x="188715" y="29204"/>
                    <a:pt x="187691" y="28862"/>
                    <a:pt x="187349" y="29546"/>
                  </a:cubicBezTo>
                  <a:cubicBezTo>
                    <a:pt x="187520" y="30058"/>
                    <a:pt x="188032" y="29887"/>
                    <a:pt x="188374" y="30229"/>
                  </a:cubicBezTo>
                  <a:cubicBezTo>
                    <a:pt x="186324" y="32107"/>
                    <a:pt x="184616" y="34327"/>
                    <a:pt x="182396" y="36206"/>
                  </a:cubicBezTo>
                  <a:cubicBezTo>
                    <a:pt x="182226" y="35694"/>
                    <a:pt x="181884" y="35352"/>
                    <a:pt x="181542" y="34840"/>
                  </a:cubicBezTo>
                  <a:cubicBezTo>
                    <a:pt x="184787" y="31424"/>
                    <a:pt x="188374" y="28179"/>
                    <a:pt x="191960" y="25276"/>
                  </a:cubicBezTo>
                  <a:cubicBezTo>
                    <a:pt x="189398" y="25959"/>
                    <a:pt x="187520" y="27838"/>
                    <a:pt x="185641" y="29546"/>
                  </a:cubicBezTo>
                  <a:cubicBezTo>
                    <a:pt x="183763" y="31253"/>
                    <a:pt x="181884" y="32790"/>
                    <a:pt x="179835" y="34498"/>
                  </a:cubicBezTo>
                  <a:cubicBezTo>
                    <a:pt x="178639" y="35523"/>
                    <a:pt x="177614" y="36718"/>
                    <a:pt x="176590" y="37914"/>
                  </a:cubicBezTo>
                  <a:cubicBezTo>
                    <a:pt x="175736" y="38939"/>
                    <a:pt x="174540" y="39622"/>
                    <a:pt x="173857" y="40476"/>
                  </a:cubicBezTo>
                  <a:cubicBezTo>
                    <a:pt x="173516" y="41159"/>
                    <a:pt x="173345" y="41671"/>
                    <a:pt x="173003" y="42183"/>
                  </a:cubicBezTo>
                  <a:cubicBezTo>
                    <a:pt x="172662" y="42696"/>
                    <a:pt x="172149" y="43208"/>
                    <a:pt x="171808" y="43720"/>
                  </a:cubicBezTo>
                  <a:cubicBezTo>
                    <a:pt x="171125" y="44745"/>
                    <a:pt x="170612" y="45941"/>
                    <a:pt x="169929" y="47136"/>
                  </a:cubicBezTo>
                  <a:cubicBezTo>
                    <a:pt x="168051" y="50381"/>
                    <a:pt x="166684" y="54480"/>
                    <a:pt x="165830" y="58920"/>
                  </a:cubicBezTo>
                  <a:cubicBezTo>
                    <a:pt x="164806" y="64556"/>
                    <a:pt x="163610" y="70875"/>
                    <a:pt x="164806" y="77023"/>
                  </a:cubicBezTo>
                  <a:cubicBezTo>
                    <a:pt x="165830" y="69850"/>
                    <a:pt x="166343" y="62165"/>
                    <a:pt x="168221" y="56017"/>
                  </a:cubicBezTo>
                  <a:cubicBezTo>
                    <a:pt x="168392" y="55846"/>
                    <a:pt x="168905" y="56871"/>
                    <a:pt x="169588" y="56871"/>
                  </a:cubicBezTo>
                  <a:cubicBezTo>
                    <a:pt x="167709" y="64214"/>
                    <a:pt x="167197" y="71558"/>
                    <a:pt x="167538" y="80439"/>
                  </a:cubicBezTo>
                  <a:cubicBezTo>
                    <a:pt x="167880" y="85904"/>
                    <a:pt x="169246" y="91198"/>
                    <a:pt x="170783" y="95297"/>
                  </a:cubicBezTo>
                  <a:cubicBezTo>
                    <a:pt x="170954" y="96151"/>
                    <a:pt x="171466" y="97346"/>
                    <a:pt x="171979" y="98200"/>
                  </a:cubicBezTo>
                  <a:cubicBezTo>
                    <a:pt x="172320" y="98883"/>
                    <a:pt x="173516" y="100420"/>
                    <a:pt x="173516" y="100933"/>
                  </a:cubicBezTo>
                  <a:cubicBezTo>
                    <a:pt x="173345" y="101445"/>
                    <a:pt x="172833" y="101616"/>
                    <a:pt x="172662" y="102128"/>
                  </a:cubicBezTo>
                  <a:cubicBezTo>
                    <a:pt x="170954" y="99566"/>
                    <a:pt x="169929" y="96492"/>
                    <a:pt x="168905" y="93247"/>
                  </a:cubicBezTo>
                  <a:cubicBezTo>
                    <a:pt x="167880" y="90173"/>
                    <a:pt x="167538" y="86587"/>
                    <a:pt x="166514" y="83342"/>
                  </a:cubicBezTo>
                  <a:cubicBezTo>
                    <a:pt x="166001" y="83854"/>
                    <a:pt x="166343" y="84708"/>
                    <a:pt x="166343" y="85562"/>
                  </a:cubicBezTo>
                  <a:cubicBezTo>
                    <a:pt x="166684" y="92393"/>
                    <a:pt x="169417" y="99225"/>
                    <a:pt x="171979" y="104348"/>
                  </a:cubicBezTo>
                  <a:cubicBezTo>
                    <a:pt x="173003" y="106056"/>
                    <a:pt x="173857" y="107935"/>
                    <a:pt x="175053" y="109472"/>
                  </a:cubicBezTo>
                  <a:cubicBezTo>
                    <a:pt x="177273" y="112546"/>
                    <a:pt x="179835" y="115620"/>
                    <a:pt x="182738" y="118011"/>
                  </a:cubicBezTo>
                  <a:cubicBezTo>
                    <a:pt x="185812" y="120402"/>
                    <a:pt x="189740" y="122280"/>
                    <a:pt x="194522" y="122451"/>
                  </a:cubicBezTo>
                  <a:cubicBezTo>
                    <a:pt x="191960" y="120573"/>
                    <a:pt x="188203" y="119889"/>
                    <a:pt x="185641" y="118182"/>
                  </a:cubicBezTo>
                  <a:cubicBezTo>
                    <a:pt x="185812" y="117669"/>
                    <a:pt x="186154" y="117498"/>
                    <a:pt x="186324" y="116986"/>
                  </a:cubicBezTo>
                  <a:cubicBezTo>
                    <a:pt x="187007" y="117328"/>
                    <a:pt x="187349" y="118011"/>
                    <a:pt x="187861" y="118182"/>
                  </a:cubicBezTo>
                  <a:cubicBezTo>
                    <a:pt x="188715" y="118523"/>
                    <a:pt x="189911" y="118523"/>
                    <a:pt x="190765" y="118865"/>
                  </a:cubicBezTo>
                  <a:cubicBezTo>
                    <a:pt x="191789" y="119206"/>
                    <a:pt x="192814" y="119889"/>
                    <a:pt x="193839" y="120402"/>
                  </a:cubicBezTo>
                  <a:cubicBezTo>
                    <a:pt x="195888" y="121256"/>
                    <a:pt x="197596" y="122451"/>
                    <a:pt x="199816" y="123134"/>
                  </a:cubicBezTo>
                  <a:cubicBezTo>
                    <a:pt x="201524" y="123817"/>
                    <a:pt x="202719" y="124330"/>
                    <a:pt x="205110" y="124159"/>
                  </a:cubicBezTo>
                  <a:cubicBezTo>
                    <a:pt x="204598" y="125013"/>
                    <a:pt x="204086" y="125696"/>
                    <a:pt x="203403" y="126208"/>
                  </a:cubicBezTo>
                  <a:cubicBezTo>
                    <a:pt x="200328" y="125013"/>
                    <a:pt x="196913" y="124159"/>
                    <a:pt x="193839" y="122793"/>
                  </a:cubicBezTo>
                  <a:cubicBezTo>
                    <a:pt x="194693" y="123988"/>
                    <a:pt x="196400" y="124330"/>
                    <a:pt x="197937" y="124842"/>
                  </a:cubicBezTo>
                  <a:cubicBezTo>
                    <a:pt x="199645" y="125525"/>
                    <a:pt x="201182" y="126208"/>
                    <a:pt x="203403" y="126379"/>
                  </a:cubicBezTo>
                  <a:cubicBezTo>
                    <a:pt x="203061" y="127062"/>
                    <a:pt x="202719" y="127575"/>
                    <a:pt x="202207" y="127916"/>
                  </a:cubicBezTo>
                  <a:cubicBezTo>
                    <a:pt x="198621" y="127575"/>
                    <a:pt x="195717" y="126550"/>
                    <a:pt x="193326" y="124842"/>
                  </a:cubicBezTo>
                  <a:cubicBezTo>
                    <a:pt x="192643" y="124330"/>
                    <a:pt x="191960" y="123647"/>
                    <a:pt x="190935" y="123305"/>
                  </a:cubicBezTo>
                  <a:cubicBezTo>
                    <a:pt x="191106" y="124159"/>
                    <a:pt x="192131" y="124842"/>
                    <a:pt x="192814" y="125354"/>
                  </a:cubicBezTo>
                  <a:cubicBezTo>
                    <a:pt x="195034" y="127062"/>
                    <a:pt x="198108" y="128258"/>
                    <a:pt x="201695" y="128599"/>
                  </a:cubicBezTo>
                  <a:cubicBezTo>
                    <a:pt x="201524" y="129112"/>
                    <a:pt x="201012" y="129453"/>
                    <a:pt x="200670" y="130136"/>
                  </a:cubicBezTo>
                  <a:cubicBezTo>
                    <a:pt x="196230" y="129624"/>
                    <a:pt x="192985" y="127575"/>
                    <a:pt x="190594" y="125013"/>
                  </a:cubicBezTo>
                  <a:cubicBezTo>
                    <a:pt x="190423" y="125867"/>
                    <a:pt x="191277" y="126550"/>
                    <a:pt x="191789" y="127062"/>
                  </a:cubicBezTo>
                  <a:cubicBezTo>
                    <a:pt x="193497" y="128599"/>
                    <a:pt x="195888" y="129966"/>
                    <a:pt x="198621" y="130478"/>
                  </a:cubicBezTo>
                  <a:cubicBezTo>
                    <a:pt x="197937" y="131332"/>
                    <a:pt x="197254" y="132186"/>
                    <a:pt x="196742" y="133040"/>
                  </a:cubicBezTo>
                  <a:cubicBezTo>
                    <a:pt x="193156" y="131673"/>
                    <a:pt x="190594" y="129453"/>
                    <a:pt x="187861" y="127404"/>
                  </a:cubicBezTo>
                  <a:cubicBezTo>
                    <a:pt x="188032" y="128258"/>
                    <a:pt x="188886" y="128941"/>
                    <a:pt x="189398" y="129453"/>
                  </a:cubicBezTo>
                  <a:cubicBezTo>
                    <a:pt x="191277" y="131161"/>
                    <a:pt x="193668" y="132698"/>
                    <a:pt x="196230" y="133723"/>
                  </a:cubicBezTo>
                  <a:cubicBezTo>
                    <a:pt x="196059" y="134235"/>
                    <a:pt x="195888" y="134577"/>
                    <a:pt x="195547" y="134918"/>
                  </a:cubicBezTo>
                  <a:cubicBezTo>
                    <a:pt x="191960" y="133894"/>
                    <a:pt x="189057" y="132186"/>
                    <a:pt x="186837" y="129624"/>
                  </a:cubicBezTo>
                  <a:cubicBezTo>
                    <a:pt x="186495" y="130136"/>
                    <a:pt x="187007" y="130649"/>
                    <a:pt x="187349" y="130990"/>
                  </a:cubicBezTo>
                  <a:cubicBezTo>
                    <a:pt x="189057" y="133210"/>
                    <a:pt x="192131" y="134747"/>
                    <a:pt x="195034" y="135772"/>
                  </a:cubicBezTo>
                  <a:cubicBezTo>
                    <a:pt x="194863" y="136285"/>
                    <a:pt x="194351" y="136797"/>
                    <a:pt x="194009" y="137480"/>
                  </a:cubicBezTo>
                  <a:cubicBezTo>
                    <a:pt x="190252" y="135772"/>
                    <a:pt x="187178" y="133552"/>
                    <a:pt x="184787" y="130478"/>
                  </a:cubicBezTo>
                  <a:cubicBezTo>
                    <a:pt x="184446" y="131503"/>
                    <a:pt x="185470" y="132357"/>
                    <a:pt x="186154" y="133040"/>
                  </a:cubicBezTo>
                  <a:cubicBezTo>
                    <a:pt x="188203" y="134918"/>
                    <a:pt x="190765" y="136797"/>
                    <a:pt x="193668" y="137992"/>
                  </a:cubicBezTo>
                  <a:cubicBezTo>
                    <a:pt x="193326" y="138846"/>
                    <a:pt x="192814" y="139359"/>
                    <a:pt x="192302" y="140042"/>
                  </a:cubicBezTo>
                  <a:cubicBezTo>
                    <a:pt x="191789" y="140554"/>
                    <a:pt x="191106" y="141579"/>
                    <a:pt x="190594" y="141750"/>
                  </a:cubicBezTo>
                  <a:cubicBezTo>
                    <a:pt x="189740" y="141920"/>
                    <a:pt x="188203" y="141237"/>
                    <a:pt x="187349" y="140896"/>
                  </a:cubicBezTo>
                  <a:cubicBezTo>
                    <a:pt x="185470" y="140042"/>
                    <a:pt x="184104" y="138505"/>
                    <a:pt x="182738" y="137138"/>
                  </a:cubicBezTo>
                  <a:cubicBezTo>
                    <a:pt x="182055" y="136455"/>
                    <a:pt x="181372" y="135431"/>
                    <a:pt x="180347" y="135601"/>
                  </a:cubicBezTo>
                  <a:cubicBezTo>
                    <a:pt x="181201" y="136797"/>
                    <a:pt x="182396" y="137822"/>
                    <a:pt x="183421" y="139017"/>
                  </a:cubicBezTo>
                  <a:cubicBezTo>
                    <a:pt x="185129" y="140725"/>
                    <a:pt x="186837" y="142262"/>
                    <a:pt x="189740" y="142433"/>
                  </a:cubicBezTo>
                  <a:cubicBezTo>
                    <a:pt x="189398" y="143287"/>
                    <a:pt x="188374" y="144141"/>
                    <a:pt x="187520" y="144824"/>
                  </a:cubicBezTo>
                  <a:cubicBezTo>
                    <a:pt x="184275" y="143287"/>
                    <a:pt x="182226" y="140383"/>
                    <a:pt x="179493" y="138505"/>
                  </a:cubicBezTo>
                  <a:cubicBezTo>
                    <a:pt x="179322" y="139359"/>
                    <a:pt x="180347" y="139871"/>
                    <a:pt x="180859" y="140554"/>
                  </a:cubicBezTo>
                  <a:cubicBezTo>
                    <a:pt x="182567" y="142433"/>
                    <a:pt x="184275" y="144482"/>
                    <a:pt x="187007" y="145507"/>
                  </a:cubicBezTo>
                  <a:cubicBezTo>
                    <a:pt x="186837" y="146019"/>
                    <a:pt x="185812" y="146873"/>
                    <a:pt x="185300" y="147044"/>
                  </a:cubicBezTo>
                  <a:cubicBezTo>
                    <a:pt x="182055" y="146190"/>
                    <a:pt x="180347" y="143457"/>
                    <a:pt x="177444" y="142091"/>
                  </a:cubicBezTo>
                  <a:cubicBezTo>
                    <a:pt x="177444" y="142774"/>
                    <a:pt x="178298" y="143287"/>
                    <a:pt x="178810" y="143799"/>
                  </a:cubicBezTo>
                  <a:cubicBezTo>
                    <a:pt x="180347" y="145336"/>
                    <a:pt x="182226" y="147044"/>
                    <a:pt x="184616" y="147727"/>
                  </a:cubicBezTo>
                  <a:cubicBezTo>
                    <a:pt x="184616" y="148410"/>
                    <a:pt x="182909" y="149093"/>
                    <a:pt x="183592" y="149947"/>
                  </a:cubicBezTo>
                  <a:cubicBezTo>
                    <a:pt x="185641" y="148922"/>
                    <a:pt x="186666" y="146873"/>
                    <a:pt x="188715" y="145678"/>
                  </a:cubicBezTo>
                  <a:cubicBezTo>
                    <a:pt x="188886" y="145678"/>
                    <a:pt x="188374" y="145507"/>
                    <a:pt x="188715" y="145336"/>
                  </a:cubicBezTo>
                  <a:cubicBezTo>
                    <a:pt x="189740" y="144311"/>
                    <a:pt x="190594" y="143287"/>
                    <a:pt x="191448" y="142433"/>
                  </a:cubicBezTo>
                  <a:cubicBezTo>
                    <a:pt x="191789" y="142433"/>
                    <a:pt x="191789" y="142091"/>
                    <a:pt x="192131" y="142262"/>
                  </a:cubicBezTo>
                  <a:cubicBezTo>
                    <a:pt x="192302" y="142091"/>
                    <a:pt x="191789" y="142091"/>
                    <a:pt x="192131" y="141750"/>
                  </a:cubicBezTo>
                  <a:cubicBezTo>
                    <a:pt x="193326" y="141066"/>
                    <a:pt x="193839" y="139359"/>
                    <a:pt x="195034" y="138505"/>
                  </a:cubicBezTo>
                  <a:cubicBezTo>
                    <a:pt x="191619" y="143457"/>
                    <a:pt x="188203" y="148410"/>
                    <a:pt x="183421" y="151826"/>
                  </a:cubicBezTo>
                  <a:cubicBezTo>
                    <a:pt x="181372" y="151313"/>
                    <a:pt x="179664" y="151313"/>
                    <a:pt x="177614" y="150630"/>
                  </a:cubicBezTo>
                  <a:cubicBezTo>
                    <a:pt x="176760" y="150459"/>
                    <a:pt x="175736" y="149947"/>
                    <a:pt x="174882" y="149606"/>
                  </a:cubicBezTo>
                  <a:cubicBezTo>
                    <a:pt x="173516" y="149093"/>
                    <a:pt x="171466" y="148239"/>
                    <a:pt x="170783" y="149435"/>
                  </a:cubicBezTo>
                  <a:cubicBezTo>
                    <a:pt x="170954" y="150972"/>
                    <a:pt x="172491" y="152509"/>
                    <a:pt x="172662" y="154387"/>
                  </a:cubicBezTo>
                  <a:cubicBezTo>
                    <a:pt x="173003" y="156437"/>
                    <a:pt x="172662" y="158486"/>
                    <a:pt x="172491" y="160536"/>
                  </a:cubicBezTo>
                  <a:cubicBezTo>
                    <a:pt x="170271" y="163439"/>
                    <a:pt x="166514" y="165318"/>
                    <a:pt x="164123" y="167879"/>
                  </a:cubicBezTo>
                  <a:cubicBezTo>
                    <a:pt x="164123" y="167367"/>
                    <a:pt x="164293" y="167025"/>
                    <a:pt x="164293" y="166342"/>
                  </a:cubicBezTo>
                  <a:cubicBezTo>
                    <a:pt x="165318" y="165830"/>
                    <a:pt x="166343" y="164976"/>
                    <a:pt x="167197" y="164122"/>
                  </a:cubicBezTo>
                  <a:cubicBezTo>
                    <a:pt x="167367" y="164122"/>
                    <a:pt x="167026" y="164805"/>
                    <a:pt x="167367" y="164805"/>
                  </a:cubicBezTo>
                  <a:cubicBezTo>
                    <a:pt x="168051" y="164464"/>
                    <a:pt x="167709" y="163610"/>
                    <a:pt x="167709" y="162927"/>
                  </a:cubicBezTo>
                  <a:cubicBezTo>
                    <a:pt x="167538" y="158828"/>
                    <a:pt x="166514" y="155754"/>
                    <a:pt x="164806" y="152850"/>
                  </a:cubicBezTo>
                  <a:cubicBezTo>
                    <a:pt x="164293" y="151997"/>
                    <a:pt x="163781" y="151143"/>
                    <a:pt x="163098" y="150801"/>
                  </a:cubicBezTo>
                  <a:cubicBezTo>
                    <a:pt x="162927" y="151313"/>
                    <a:pt x="163439" y="151826"/>
                    <a:pt x="163610" y="152167"/>
                  </a:cubicBezTo>
                  <a:cubicBezTo>
                    <a:pt x="165489" y="155241"/>
                    <a:pt x="166684" y="158999"/>
                    <a:pt x="167197" y="163439"/>
                  </a:cubicBezTo>
                  <a:cubicBezTo>
                    <a:pt x="166343" y="164122"/>
                    <a:pt x="165318" y="164634"/>
                    <a:pt x="164293" y="165147"/>
                  </a:cubicBezTo>
                  <a:cubicBezTo>
                    <a:pt x="163781" y="161219"/>
                    <a:pt x="162415" y="157974"/>
                    <a:pt x="160707" y="155241"/>
                  </a:cubicBezTo>
                  <a:cubicBezTo>
                    <a:pt x="160195" y="154387"/>
                    <a:pt x="159512" y="153021"/>
                    <a:pt x="158316" y="153021"/>
                  </a:cubicBezTo>
                  <a:cubicBezTo>
                    <a:pt x="158487" y="153534"/>
                    <a:pt x="158999" y="153875"/>
                    <a:pt x="159170" y="154217"/>
                  </a:cubicBezTo>
                  <a:cubicBezTo>
                    <a:pt x="161219" y="157120"/>
                    <a:pt x="162927" y="161048"/>
                    <a:pt x="163439" y="165659"/>
                  </a:cubicBezTo>
                  <a:cubicBezTo>
                    <a:pt x="163098" y="165830"/>
                    <a:pt x="162756" y="166001"/>
                    <a:pt x="162586" y="166171"/>
                  </a:cubicBezTo>
                  <a:cubicBezTo>
                    <a:pt x="162244" y="162756"/>
                    <a:pt x="161049" y="160023"/>
                    <a:pt x="159682" y="157462"/>
                  </a:cubicBezTo>
                  <a:cubicBezTo>
                    <a:pt x="159170" y="156778"/>
                    <a:pt x="158828" y="155583"/>
                    <a:pt x="157633" y="155583"/>
                  </a:cubicBezTo>
                  <a:cubicBezTo>
                    <a:pt x="157633" y="155925"/>
                    <a:pt x="158316" y="156095"/>
                    <a:pt x="158658" y="156608"/>
                  </a:cubicBezTo>
                  <a:cubicBezTo>
                    <a:pt x="159682" y="158145"/>
                    <a:pt x="161049" y="161219"/>
                    <a:pt x="161561" y="163610"/>
                  </a:cubicBezTo>
                  <a:cubicBezTo>
                    <a:pt x="161902" y="165318"/>
                    <a:pt x="162415" y="167025"/>
                    <a:pt x="160878" y="167367"/>
                  </a:cubicBezTo>
                  <a:cubicBezTo>
                    <a:pt x="160536" y="165318"/>
                    <a:pt x="160024" y="163268"/>
                    <a:pt x="159512" y="161560"/>
                  </a:cubicBezTo>
                  <a:cubicBezTo>
                    <a:pt x="158999" y="159682"/>
                    <a:pt x="158316" y="157803"/>
                    <a:pt x="156779" y="156949"/>
                  </a:cubicBezTo>
                  <a:cubicBezTo>
                    <a:pt x="156608" y="157462"/>
                    <a:pt x="157291" y="157803"/>
                    <a:pt x="157633" y="158315"/>
                  </a:cubicBezTo>
                  <a:cubicBezTo>
                    <a:pt x="158487" y="159853"/>
                    <a:pt x="159341" y="162927"/>
                    <a:pt x="159682" y="165318"/>
                  </a:cubicBezTo>
                  <a:cubicBezTo>
                    <a:pt x="160024" y="166855"/>
                    <a:pt x="160536" y="168392"/>
                    <a:pt x="158828" y="168733"/>
                  </a:cubicBezTo>
                  <a:cubicBezTo>
                    <a:pt x="158828" y="166684"/>
                    <a:pt x="158316" y="164634"/>
                    <a:pt x="157633" y="162927"/>
                  </a:cubicBezTo>
                  <a:cubicBezTo>
                    <a:pt x="156950" y="161219"/>
                    <a:pt x="156267" y="159511"/>
                    <a:pt x="154900" y="158315"/>
                  </a:cubicBezTo>
                  <a:cubicBezTo>
                    <a:pt x="155071" y="159169"/>
                    <a:pt x="155584" y="159853"/>
                    <a:pt x="156096" y="160706"/>
                  </a:cubicBezTo>
                  <a:cubicBezTo>
                    <a:pt x="157121" y="163097"/>
                    <a:pt x="157804" y="166001"/>
                    <a:pt x="157974" y="169416"/>
                  </a:cubicBezTo>
                  <a:cubicBezTo>
                    <a:pt x="157804" y="169758"/>
                    <a:pt x="157291" y="169758"/>
                    <a:pt x="157121" y="170099"/>
                  </a:cubicBezTo>
                  <a:cubicBezTo>
                    <a:pt x="156779" y="168050"/>
                    <a:pt x="156267" y="166171"/>
                    <a:pt x="155584" y="164464"/>
                  </a:cubicBezTo>
                  <a:cubicBezTo>
                    <a:pt x="155071" y="162756"/>
                    <a:pt x="154217" y="160877"/>
                    <a:pt x="152851" y="160023"/>
                  </a:cubicBezTo>
                  <a:cubicBezTo>
                    <a:pt x="152851" y="160706"/>
                    <a:pt x="153534" y="161390"/>
                    <a:pt x="154046" y="162243"/>
                  </a:cubicBezTo>
                  <a:cubicBezTo>
                    <a:pt x="154900" y="163780"/>
                    <a:pt x="155413" y="165488"/>
                    <a:pt x="155754" y="167538"/>
                  </a:cubicBezTo>
                  <a:cubicBezTo>
                    <a:pt x="156096" y="168392"/>
                    <a:pt x="156437" y="169758"/>
                    <a:pt x="156267" y="170612"/>
                  </a:cubicBezTo>
                  <a:cubicBezTo>
                    <a:pt x="156096" y="171124"/>
                    <a:pt x="155242" y="171124"/>
                    <a:pt x="154900" y="171636"/>
                  </a:cubicBezTo>
                  <a:cubicBezTo>
                    <a:pt x="154900" y="166855"/>
                    <a:pt x="153193" y="163439"/>
                    <a:pt x="150289" y="161560"/>
                  </a:cubicBezTo>
                  <a:cubicBezTo>
                    <a:pt x="152339" y="164293"/>
                    <a:pt x="154388" y="167196"/>
                    <a:pt x="154046" y="172149"/>
                  </a:cubicBezTo>
                  <a:cubicBezTo>
                    <a:pt x="153705" y="172320"/>
                    <a:pt x="153193" y="172832"/>
                    <a:pt x="152851" y="172661"/>
                  </a:cubicBezTo>
                  <a:cubicBezTo>
                    <a:pt x="152339" y="168562"/>
                    <a:pt x="150631" y="165659"/>
                    <a:pt x="148069" y="163610"/>
                  </a:cubicBezTo>
                  <a:cubicBezTo>
                    <a:pt x="148411" y="164464"/>
                    <a:pt x="149094" y="164976"/>
                    <a:pt x="149606" y="165659"/>
                  </a:cubicBezTo>
                  <a:cubicBezTo>
                    <a:pt x="150972" y="167538"/>
                    <a:pt x="151826" y="170099"/>
                    <a:pt x="152168" y="173174"/>
                  </a:cubicBezTo>
                  <a:cubicBezTo>
                    <a:pt x="151656" y="173515"/>
                    <a:pt x="151143" y="173857"/>
                    <a:pt x="150460" y="174027"/>
                  </a:cubicBezTo>
                  <a:cubicBezTo>
                    <a:pt x="150118" y="171978"/>
                    <a:pt x="149606" y="169929"/>
                    <a:pt x="148752" y="168221"/>
                  </a:cubicBezTo>
                  <a:cubicBezTo>
                    <a:pt x="148069" y="166513"/>
                    <a:pt x="147215" y="164805"/>
                    <a:pt x="146020" y="163780"/>
                  </a:cubicBezTo>
                  <a:cubicBezTo>
                    <a:pt x="147557" y="167025"/>
                    <a:pt x="149435" y="169929"/>
                    <a:pt x="149606" y="174369"/>
                  </a:cubicBezTo>
                  <a:cubicBezTo>
                    <a:pt x="149094" y="174540"/>
                    <a:pt x="148581" y="174881"/>
                    <a:pt x="148069" y="175052"/>
                  </a:cubicBezTo>
                  <a:cubicBezTo>
                    <a:pt x="147728" y="172832"/>
                    <a:pt x="147386" y="170612"/>
                    <a:pt x="146703" y="168733"/>
                  </a:cubicBezTo>
                  <a:cubicBezTo>
                    <a:pt x="146020" y="167025"/>
                    <a:pt x="145166" y="165147"/>
                    <a:pt x="143800" y="164122"/>
                  </a:cubicBezTo>
                  <a:cubicBezTo>
                    <a:pt x="145507" y="167367"/>
                    <a:pt x="146874" y="170953"/>
                    <a:pt x="147215" y="175564"/>
                  </a:cubicBezTo>
                  <a:cubicBezTo>
                    <a:pt x="146703" y="175735"/>
                    <a:pt x="146190" y="176077"/>
                    <a:pt x="145337" y="176248"/>
                  </a:cubicBezTo>
                  <a:cubicBezTo>
                    <a:pt x="145166" y="174198"/>
                    <a:pt x="144824" y="172320"/>
                    <a:pt x="144312" y="170612"/>
                  </a:cubicBezTo>
                  <a:cubicBezTo>
                    <a:pt x="143800" y="168904"/>
                    <a:pt x="143116" y="167196"/>
                    <a:pt x="142092" y="166171"/>
                  </a:cubicBezTo>
                  <a:cubicBezTo>
                    <a:pt x="142433" y="167538"/>
                    <a:pt x="143287" y="169075"/>
                    <a:pt x="143800" y="170783"/>
                  </a:cubicBezTo>
                  <a:cubicBezTo>
                    <a:pt x="144312" y="172490"/>
                    <a:pt x="144653" y="174369"/>
                    <a:pt x="144824" y="176418"/>
                  </a:cubicBezTo>
                  <a:cubicBezTo>
                    <a:pt x="143800" y="176760"/>
                    <a:pt x="142946" y="177102"/>
                    <a:pt x="141921" y="177272"/>
                  </a:cubicBezTo>
                  <a:cubicBezTo>
                    <a:pt x="141750" y="175906"/>
                    <a:pt x="141409" y="174540"/>
                    <a:pt x="141067" y="173344"/>
                  </a:cubicBezTo>
                  <a:cubicBezTo>
                    <a:pt x="140725" y="172149"/>
                    <a:pt x="140555" y="171124"/>
                    <a:pt x="139872" y="170099"/>
                  </a:cubicBezTo>
                  <a:cubicBezTo>
                    <a:pt x="139701" y="171124"/>
                    <a:pt x="140384" y="172320"/>
                    <a:pt x="140725" y="173515"/>
                  </a:cubicBezTo>
                  <a:cubicBezTo>
                    <a:pt x="141067" y="174711"/>
                    <a:pt x="141238" y="176077"/>
                    <a:pt x="141579" y="177443"/>
                  </a:cubicBezTo>
                  <a:cubicBezTo>
                    <a:pt x="141067" y="177614"/>
                    <a:pt x="140384" y="177785"/>
                    <a:pt x="140042" y="177955"/>
                  </a:cubicBezTo>
                  <a:cubicBezTo>
                    <a:pt x="139701" y="176589"/>
                    <a:pt x="139701" y="175052"/>
                    <a:pt x="139359" y="173686"/>
                  </a:cubicBezTo>
                  <a:cubicBezTo>
                    <a:pt x="139018" y="172320"/>
                    <a:pt x="138847" y="170953"/>
                    <a:pt x="137822" y="170270"/>
                  </a:cubicBezTo>
                  <a:cubicBezTo>
                    <a:pt x="137822" y="170612"/>
                    <a:pt x="138164" y="171295"/>
                    <a:pt x="138335" y="171978"/>
                  </a:cubicBezTo>
                  <a:cubicBezTo>
                    <a:pt x="138847" y="173686"/>
                    <a:pt x="139188" y="176077"/>
                    <a:pt x="139359" y="178297"/>
                  </a:cubicBezTo>
                  <a:cubicBezTo>
                    <a:pt x="138847" y="178468"/>
                    <a:pt x="138164" y="178468"/>
                    <a:pt x="137993" y="179322"/>
                  </a:cubicBezTo>
                  <a:cubicBezTo>
                    <a:pt x="138335" y="179663"/>
                    <a:pt x="139018" y="179322"/>
                    <a:pt x="139359" y="179322"/>
                  </a:cubicBezTo>
                  <a:lnTo>
                    <a:pt x="139359" y="180688"/>
                  </a:lnTo>
                  <a:cubicBezTo>
                    <a:pt x="138676" y="181030"/>
                    <a:pt x="138335" y="181371"/>
                    <a:pt x="137651" y="181713"/>
                  </a:cubicBezTo>
                  <a:cubicBezTo>
                    <a:pt x="137310" y="181200"/>
                    <a:pt x="137651" y="180859"/>
                    <a:pt x="137651" y="180517"/>
                  </a:cubicBezTo>
                  <a:cubicBezTo>
                    <a:pt x="137993" y="177614"/>
                    <a:pt x="136968" y="174540"/>
                    <a:pt x="136285" y="172320"/>
                  </a:cubicBezTo>
                  <a:cubicBezTo>
                    <a:pt x="136114" y="175052"/>
                    <a:pt x="137310" y="177102"/>
                    <a:pt x="137139" y="180176"/>
                  </a:cubicBezTo>
                  <a:cubicBezTo>
                    <a:pt x="136456" y="178639"/>
                    <a:pt x="135773" y="177102"/>
                    <a:pt x="134748" y="175906"/>
                  </a:cubicBezTo>
                  <a:cubicBezTo>
                    <a:pt x="134748" y="175394"/>
                    <a:pt x="134577" y="174881"/>
                    <a:pt x="134577" y="174198"/>
                  </a:cubicBezTo>
                  <a:cubicBezTo>
                    <a:pt x="134407" y="173686"/>
                    <a:pt x="134748" y="172832"/>
                    <a:pt x="134236" y="172490"/>
                  </a:cubicBezTo>
                  <a:cubicBezTo>
                    <a:pt x="133723" y="173003"/>
                    <a:pt x="134065" y="174540"/>
                    <a:pt x="134236" y="175223"/>
                  </a:cubicBezTo>
                  <a:cubicBezTo>
                    <a:pt x="132357" y="174027"/>
                    <a:pt x="130308" y="172320"/>
                    <a:pt x="127404" y="172661"/>
                  </a:cubicBezTo>
                  <a:cubicBezTo>
                    <a:pt x="127575" y="173174"/>
                    <a:pt x="127917" y="173344"/>
                    <a:pt x="127746" y="174027"/>
                  </a:cubicBezTo>
                  <a:cubicBezTo>
                    <a:pt x="129625" y="175735"/>
                    <a:pt x="128771" y="180346"/>
                    <a:pt x="128600" y="183250"/>
                  </a:cubicBezTo>
                  <a:cubicBezTo>
                    <a:pt x="128429" y="183420"/>
                    <a:pt x="128088" y="183420"/>
                    <a:pt x="127917" y="183591"/>
                  </a:cubicBezTo>
                  <a:cubicBezTo>
                    <a:pt x="127917" y="179322"/>
                    <a:pt x="127746" y="175394"/>
                    <a:pt x="125355" y="173686"/>
                  </a:cubicBezTo>
                  <a:cubicBezTo>
                    <a:pt x="125867" y="175223"/>
                    <a:pt x="126892" y="176931"/>
                    <a:pt x="126892" y="179322"/>
                  </a:cubicBezTo>
                  <a:cubicBezTo>
                    <a:pt x="127063" y="180176"/>
                    <a:pt x="126892" y="181030"/>
                    <a:pt x="126892" y="181713"/>
                  </a:cubicBezTo>
                  <a:cubicBezTo>
                    <a:pt x="126892" y="182567"/>
                    <a:pt x="127234" y="184104"/>
                    <a:pt x="126209" y="184445"/>
                  </a:cubicBezTo>
                  <a:cubicBezTo>
                    <a:pt x="126209" y="182054"/>
                    <a:pt x="126038" y="179151"/>
                    <a:pt x="125526" y="177102"/>
                  </a:cubicBezTo>
                  <a:cubicBezTo>
                    <a:pt x="125184" y="176077"/>
                    <a:pt x="124843" y="174881"/>
                    <a:pt x="124160" y="174369"/>
                  </a:cubicBezTo>
                  <a:cubicBezTo>
                    <a:pt x="124160" y="175906"/>
                    <a:pt x="124843" y="177785"/>
                    <a:pt x="125014" y="179663"/>
                  </a:cubicBezTo>
                  <a:cubicBezTo>
                    <a:pt x="125014" y="180688"/>
                    <a:pt x="125014" y="181883"/>
                    <a:pt x="125014" y="182908"/>
                  </a:cubicBezTo>
                  <a:cubicBezTo>
                    <a:pt x="125014" y="183933"/>
                    <a:pt x="125355" y="185128"/>
                    <a:pt x="124501" y="185641"/>
                  </a:cubicBezTo>
                  <a:cubicBezTo>
                    <a:pt x="124330" y="181883"/>
                    <a:pt x="124160" y="178297"/>
                    <a:pt x="122964" y="175735"/>
                  </a:cubicBezTo>
                  <a:cubicBezTo>
                    <a:pt x="122793" y="178468"/>
                    <a:pt x="123818" y="181542"/>
                    <a:pt x="123476" y="185128"/>
                  </a:cubicBezTo>
                  <a:lnTo>
                    <a:pt x="122452" y="185128"/>
                  </a:lnTo>
                  <a:cubicBezTo>
                    <a:pt x="122452" y="183250"/>
                    <a:pt x="122452" y="181371"/>
                    <a:pt x="122110" y="179663"/>
                  </a:cubicBezTo>
                  <a:cubicBezTo>
                    <a:pt x="121939" y="178639"/>
                    <a:pt x="121939" y="177614"/>
                    <a:pt x="121256" y="176931"/>
                  </a:cubicBezTo>
                  <a:cubicBezTo>
                    <a:pt x="121086" y="179492"/>
                    <a:pt x="121769" y="182225"/>
                    <a:pt x="121598" y="185299"/>
                  </a:cubicBezTo>
                  <a:cubicBezTo>
                    <a:pt x="121086" y="185470"/>
                    <a:pt x="120402" y="185470"/>
                    <a:pt x="119890" y="185641"/>
                  </a:cubicBezTo>
                  <a:cubicBezTo>
                    <a:pt x="119890" y="183762"/>
                    <a:pt x="119890" y="182054"/>
                    <a:pt x="119548" y="180346"/>
                  </a:cubicBezTo>
                  <a:cubicBezTo>
                    <a:pt x="119378" y="179492"/>
                    <a:pt x="119378" y="178468"/>
                    <a:pt x="118695" y="177955"/>
                  </a:cubicBezTo>
                  <a:cubicBezTo>
                    <a:pt x="118524" y="180005"/>
                    <a:pt x="119207" y="182908"/>
                    <a:pt x="119036" y="185811"/>
                  </a:cubicBezTo>
                  <a:cubicBezTo>
                    <a:pt x="118353" y="185982"/>
                    <a:pt x="117841" y="186153"/>
                    <a:pt x="117158" y="186324"/>
                  </a:cubicBezTo>
                  <a:cubicBezTo>
                    <a:pt x="117158" y="184104"/>
                    <a:pt x="117158" y="181883"/>
                    <a:pt x="116474" y="180346"/>
                  </a:cubicBezTo>
                  <a:cubicBezTo>
                    <a:pt x="115962" y="180688"/>
                    <a:pt x="116304" y="181371"/>
                    <a:pt x="116304" y="181883"/>
                  </a:cubicBezTo>
                  <a:cubicBezTo>
                    <a:pt x="116304" y="183250"/>
                    <a:pt x="116304" y="185128"/>
                    <a:pt x="116304" y="186665"/>
                  </a:cubicBezTo>
                  <a:cubicBezTo>
                    <a:pt x="115620" y="186665"/>
                    <a:pt x="115108" y="187007"/>
                    <a:pt x="114425" y="187178"/>
                  </a:cubicBezTo>
                  <a:cubicBezTo>
                    <a:pt x="114254" y="185128"/>
                    <a:pt x="114425" y="182737"/>
                    <a:pt x="113571" y="181542"/>
                  </a:cubicBezTo>
                  <a:cubicBezTo>
                    <a:pt x="113230" y="183250"/>
                    <a:pt x="113913" y="185299"/>
                    <a:pt x="113571" y="187348"/>
                  </a:cubicBezTo>
                  <a:cubicBezTo>
                    <a:pt x="113059" y="187519"/>
                    <a:pt x="112546" y="187690"/>
                    <a:pt x="112034" y="187861"/>
                  </a:cubicBezTo>
                  <a:cubicBezTo>
                    <a:pt x="111863" y="186495"/>
                    <a:pt x="112205" y="184616"/>
                    <a:pt x="111351" y="183933"/>
                  </a:cubicBezTo>
                  <a:cubicBezTo>
                    <a:pt x="111009" y="185128"/>
                    <a:pt x="111351" y="186665"/>
                    <a:pt x="111351" y="188202"/>
                  </a:cubicBezTo>
                  <a:cubicBezTo>
                    <a:pt x="110668" y="188202"/>
                    <a:pt x="110155" y="188544"/>
                    <a:pt x="109472" y="188715"/>
                  </a:cubicBezTo>
                  <a:cubicBezTo>
                    <a:pt x="109472" y="187348"/>
                    <a:pt x="109643" y="185811"/>
                    <a:pt x="108960" y="184958"/>
                  </a:cubicBezTo>
                  <a:cubicBezTo>
                    <a:pt x="108618" y="185299"/>
                    <a:pt x="108789" y="186153"/>
                    <a:pt x="108789" y="186836"/>
                  </a:cubicBezTo>
                  <a:lnTo>
                    <a:pt x="108789" y="189056"/>
                  </a:lnTo>
                  <a:cubicBezTo>
                    <a:pt x="108106" y="189227"/>
                    <a:pt x="107423" y="189910"/>
                    <a:pt x="107081" y="189569"/>
                  </a:cubicBezTo>
                  <a:cubicBezTo>
                    <a:pt x="105715" y="190935"/>
                    <a:pt x="103324" y="191618"/>
                    <a:pt x="102129" y="193155"/>
                  </a:cubicBezTo>
                  <a:cubicBezTo>
                    <a:pt x="101787" y="193497"/>
                    <a:pt x="101446" y="194009"/>
                    <a:pt x="101616" y="194521"/>
                  </a:cubicBezTo>
                  <a:cubicBezTo>
                    <a:pt x="102470" y="194351"/>
                    <a:pt x="103324" y="193497"/>
                    <a:pt x="104178" y="192984"/>
                  </a:cubicBezTo>
                  <a:cubicBezTo>
                    <a:pt x="105032" y="192472"/>
                    <a:pt x="105886" y="191960"/>
                    <a:pt x="106911" y="191447"/>
                  </a:cubicBezTo>
                  <a:cubicBezTo>
                    <a:pt x="106911" y="192130"/>
                    <a:pt x="106740" y="192301"/>
                    <a:pt x="106569" y="192814"/>
                  </a:cubicBezTo>
                  <a:cubicBezTo>
                    <a:pt x="104178" y="194351"/>
                    <a:pt x="102299" y="196400"/>
                    <a:pt x="100250" y="198279"/>
                  </a:cubicBezTo>
                  <a:cubicBezTo>
                    <a:pt x="98713" y="195717"/>
                    <a:pt x="96322" y="193667"/>
                    <a:pt x="93590" y="192130"/>
                  </a:cubicBezTo>
                  <a:cubicBezTo>
                    <a:pt x="93419" y="191618"/>
                    <a:pt x="93248" y="190935"/>
                    <a:pt x="93077" y="190423"/>
                  </a:cubicBezTo>
                  <a:cubicBezTo>
                    <a:pt x="93931" y="190593"/>
                    <a:pt x="94956" y="191106"/>
                    <a:pt x="95810" y="191789"/>
                  </a:cubicBezTo>
                  <a:cubicBezTo>
                    <a:pt x="96493" y="192301"/>
                    <a:pt x="97518" y="192984"/>
                    <a:pt x="98030" y="193667"/>
                  </a:cubicBezTo>
                  <a:cubicBezTo>
                    <a:pt x="98542" y="194521"/>
                    <a:pt x="98713" y="195546"/>
                    <a:pt x="99567" y="195888"/>
                  </a:cubicBezTo>
                  <a:cubicBezTo>
                    <a:pt x="100079" y="195375"/>
                    <a:pt x="99738" y="194692"/>
                    <a:pt x="99396" y="194180"/>
                  </a:cubicBezTo>
                  <a:cubicBezTo>
                    <a:pt x="98884" y="192984"/>
                    <a:pt x="97518" y="191618"/>
                    <a:pt x="96493" y="190593"/>
                  </a:cubicBezTo>
                  <a:cubicBezTo>
                    <a:pt x="95297" y="189569"/>
                    <a:pt x="93760" y="188886"/>
                    <a:pt x="92394" y="188202"/>
                  </a:cubicBezTo>
                  <a:cubicBezTo>
                    <a:pt x="92223" y="187178"/>
                    <a:pt x="92223" y="186153"/>
                    <a:pt x="91882" y="185299"/>
                  </a:cubicBezTo>
                  <a:cubicBezTo>
                    <a:pt x="91369" y="185811"/>
                    <a:pt x="91711" y="187178"/>
                    <a:pt x="91882" y="187861"/>
                  </a:cubicBezTo>
                  <a:cubicBezTo>
                    <a:pt x="90686" y="187348"/>
                    <a:pt x="89320" y="187007"/>
                    <a:pt x="88125" y="186495"/>
                  </a:cubicBezTo>
                  <a:cubicBezTo>
                    <a:pt x="87783" y="184958"/>
                    <a:pt x="88295" y="182737"/>
                    <a:pt x="87612" y="181371"/>
                  </a:cubicBezTo>
                  <a:cubicBezTo>
                    <a:pt x="86929" y="182396"/>
                    <a:pt x="87271" y="184445"/>
                    <a:pt x="87100" y="186153"/>
                  </a:cubicBezTo>
                  <a:cubicBezTo>
                    <a:pt x="86417" y="185982"/>
                    <a:pt x="85734" y="185641"/>
                    <a:pt x="84880" y="185470"/>
                  </a:cubicBezTo>
                  <a:cubicBezTo>
                    <a:pt x="84538" y="184104"/>
                    <a:pt x="85050" y="182225"/>
                    <a:pt x="84367" y="181030"/>
                  </a:cubicBezTo>
                  <a:cubicBezTo>
                    <a:pt x="83855" y="181883"/>
                    <a:pt x="84197" y="183762"/>
                    <a:pt x="84026" y="185299"/>
                  </a:cubicBezTo>
                  <a:cubicBezTo>
                    <a:pt x="83172" y="185299"/>
                    <a:pt x="82489" y="184958"/>
                    <a:pt x="81806" y="184958"/>
                  </a:cubicBezTo>
                  <a:cubicBezTo>
                    <a:pt x="81464" y="183420"/>
                    <a:pt x="81806" y="181200"/>
                    <a:pt x="81464" y="179834"/>
                  </a:cubicBezTo>
                  <a:cubicBezTo>
                    <a:pt x="80781" y="180859"/>
                    <a:pt x="81122" y="182908"/>
                    <a:pt x="80952" y="184616"/>
                  </a:cubicBezTo>
                  <a:cubicBezTo>
                    <a:pt x="80098" y="184616"/>
                    <a:pt x="79415" y="184445"/>
                    <a:pt x="78561" y="184274"/>
                  </a:cubicBezTo>
                  <a:cubicBezTo>
                    <a:pt x="78048" y="182054"/>
                    <a:pt x="78390" y="178639"/>
                    <a:pt x="78048" y="176418"/>
                  </a:cubicBezTo>
                  <a:cubicBezTo>
                    <a:pt x="77536" y="176760"/>
                    <a:pt x="77536" y="177443"/>
                    <a:pt x="77536" y="178126"/>
                  </a:cubicBezTo>
                  <a:cubicBezTo>
                    <a:pt x="77365" y="179834"/>
                    <a:pt x="77365" y="182225"/>
                    <a:pt x="77536" y="184104"/>
                  </a:cubicBezTo>
                  <a:cubicBezTo>
                    <a:pt x="77024" y="184104"/>
                    <a:pt x="76682" y="183933"/>
                    <a:pt x="76170" y="183933"/>
                  </a:cubicBezTo>
                  <a:cubicBezTo>
                    <a:pt x="75657" y="182225"/>
                    <a:pt x="75657" y="180176"/>
                    <a:pt x="75316" y="178297"/>
                  </a:cubicBezTo>
                  <a:cubicBezTo>
                    <a:pt x="74633" y="179834"/>
                    <a:pt x="75145" y="182396"/>
                    <a:pt x="75487" y="183762"/>
                  </a:cubicBezTo>
                  <a:cubicBezTo>
                    <a:pt x="75145" y="183591"/>
                    <a:pt x="74462" y="183591"/>
                    <a:pt x="74291" y="183591"/>
                  </a:cubicBezTo>
                  <a:cubicBezTo>
                    <a:pt x="74462" y="184274"/>
                    <a:pt x="75316" y="184445"/>
                    <a:pt x="75828" y="184958"/>
                  </a:cubicBezTo>
                  <a:cubicBezTo>
                    <a:pt x="75999" y="185811"/>
                    <a:pt x="76341" y="186495"/>
                    <a:pt x="76682" y="187178"/>
                  </a:cubicBezTo>
                  <a:close/>
                  <a:moveTo>
                    <a:pt x="74120" y="183420"/>
                  </a:moveTo>
                  <a:cubicBezTo>
                    <a:pt x="73437" y="180859"/>
                    <a:pt x="74120" y="177614"/>
                    <a:pt x="73779" y="175223"/>
                  </a:cubicBezTo>
                  <a:cubicBezTo>
                    <a:pt x="73096" y="175906"/>
                    <a:pt x="72754" y="177272"/>
                    <a:pt x="72583" y="178809"/>
                  </a:cubicBezTo>
                  <a:cubicBezTo>
                    <a:pt x="72413" y="181371"/>
                    <a:pt x="72413" y="184787"/>
                    <a:pt x="74291" y="185299"/>
                  </a:cubicBezTo>
                  <a:cubicBezTo>
                    <a:pt x="74462" y="184616"/>
                    <a:pt x="74120" y="184104"/>
                    <a:pt x="74120" y="183420"/>
                  </a:cubicBezTo>
                  <a:close/>
                  <a:moveTo>
                    <a:pt x="17079" y="11272"/>
                  </a:moveTo>
                  <a:cubicBezTo>
                    <a:pt x="17762" y="11784"/>
                    <a:pt x="18445" y="11784"/>
                    <a:pt x="19299" y="12126"/>
                  </a:cubicBezTo>
                  <a:cubicBezTo>
                    <a:pt x="21007" y="12809"/>
                    <a:pt x="22373" y="14175"/>
                    <a:pt x="24252" y="14687"/>
                  </a:cubicBezTo>
                  <a:cubicBezTo>
                    <a:pt x="25106" y="15029"/>
                    <a:pt x="26131" y="15200"/>
                    <a:pt x="27326" y="15200"/>
                  </a:cubicBezTo>
                  <a:cubicBezTo>
                    <a:pt x="28522" y="15371"/>
                    <a:pt x="29717" y="15712"/>
                    <a:pt x="30742" y="15541"/>
                  </a:cubicBezTo>
                  <a:cubicBezTo>
                    <a:pt x="31254" y="15541"/>
                    <a:pt x="31766" y="15200"/>
                    <a:pt x="32108" y="15029"/>
                  </a:cubicBezTo>
                  <a:cubicBezTo>
                    <a:pt x="32450" y="15029"/>
                    <a:pt x="32450" y="15371"/>
                    <a:pt x="32620" y="15029"/>
                  </a:cubicBezTo>
                  <a:cubicBezTo>
                    <a:pt x="31254" y="14346"/>
                    <a:pt x="29205" y="14346"/>
                    <a:pt x="27497" y="14175"/>
                  </a:cubicBezTo>
                  <a:cubicBezTo>
                    <a:pt x="24935" y="13834"/>
                    <a:pt x="23057" y="13150"/>
                    <a:pt x="21178" y="12297"/>
                  </a:cubicBezTo>
                  <a:cubicBezTo>
                    <a:pt x="19982" y="11784"/>
                    <a:pt x="18275" y="11101"/>
                    <a:pt x="17079" y="10930"/>
                  </a:cubicBezTo>
                  <a:cubicBezTo>
                    <a:pt x="17079" y="11101"/>
                    <a:pt x="17079" y="11101"/>
                    <a:pt x="17079" y="11272"/>
                  </a:cubicBezTo>
                  <a:close/>
                  <a:moveTo>
                    <a:pt x="34670" y="14517"/>
                  </a:moveTo>
                  <a:cubicBezTo>
                    <a:pt x="34499" y="15371"/>
                    <a:pt x="36036" y="15541"/>
                    <a:pt x="35694" y="14517"/>
                  </a:cubicBezTo>
                  <a:cubicBezTo>
                    <a:pt x="35524" y="14175"/>
                    <a:pt x="34841" y="14004"/>
                    <a:pt x="34670" y="14517"/>
                  </a:cubicBezTo>
                  <a:close/>
                  <a:moveTo>
                    <a:pt x="38085" y="15200"/>
                  </a:moveTo>
                  <a:cubicBezTo>
                    <a:pt x="38427" y="15200"/>
                    <a:pt x="38769" y="14858"/>
                    <a:pt x="38598" y="14175"/>
                  </a:cubicBezTo>
                  <a:cubicBezTo>
                    <a:pt x="37573" y="13834"/>
                    <a:pt x="37231" y="15200"/>
                    <a:pt x="38085" y="15200"/>
                  </a:cubicBezTo>
                  <a:close/>
                  <a:moveTo>
                    <a:pt x="31596" y="53626"/>
                  </a:moveTo>
                  <a:cubicBezTo>
                    <a:pt x="31596" y="54821"/>
                    <a:pt x="32108" y="56017"/>
                    <a:pt x="32450" y="57212"/>
                  </a:cubicBezTo>
                  <a:cubicBezTo>
                    <a:pt x="34328" y="65751"/>
                    <a:pt x="34328" y="75998"/>
                    <a:pt x="33474" y="85904"/>
                  </a:cubicBezTo>
                  <a:cubicBezTo>
                    <a:pt x="36036" y="81976"/>
                    <a:pt x="36036" y="75315"/>
                    <a:pt x="35353" y="69338"/>
                  </a:cubicBezTo>
                  <a:cubicBezTo>
                    <a:pt x="34841" y="63531"/>
                    <a:pt x="33816" y="57725"/>
                    <a:pt x="31766" y="53455"/>
                  </a:cubicBezTo>
                  <a:cubicBezTo>
                    <a:pt x="31766" y="53455"/>
                    <a:pt x="31766" y="53284"/>
                    <a:pt x="31596" y="53284"/>
                  </a:cubicBezTo>
                  <a:cubicBezTo>
                    <a:pt x="31596" y="53455"/>
                    <a:pt x="31425" y="53455"/>
                    <a:pt x="31596" y="53626"/>
                  </a:cubicBezTo>
                  <a:close/>
                  <a:moveTo>
                    <a:pt x="188374" y="138675"/>
                  </a:moveTo>
                  <a:cubicBezTo>
                    <a:pt x="185812" y="137480"/>
                    <a:pt x="184104" y="135601"/>
                    <a:pt x="182226" y="133894"/>
                  </a:cubicBezTo>
                  <a:cubicBezTo>
                    <a:pt x="182226" y="133894"/>
                    <a:pt x="182226" y="133723"/>
                    <a:pt x="182055" y="133723"/>
                  </a:cubicBezTo>
                  <a:cubicBezTo>
                    <a:pt x="182055" y="133723"/>
                    <a:pt x="182055" y="133894"/>
                    <a:pt x="181884" y="133894"/>
                  </a:cubicBezTo>
                  <a:cubicBezTo>
                    <a:pt x="182055" y="134747"/>
                    <a:pt x="182909" y="135431"/>
                    <a:pt x="183592" y="136114"/>
                  </a:cubicBezTo>
                  <a:cubicBezTo>
                    <a:pt x="185470" y="137992"/>
                    <a:pt x="187861" y="140213"/>
                    <a:pt x="190935" y="139871"/>
                  </a:cubicBezTo>
                  <a:cubicBezTo>
                    <a:pt x="190252" y="139017"/>
                    <a:pt x="189228" y="139017"/>
                    <a:pt x="188374" y="138675"/>
                  </a:cubicBezTo>
                  <a:close/>
                  <a:moveTo>
                    <a:pt x="174711" y="144482"/>
                  </a:moveTo>
                  <a:cubicBezTo>
                    <a:pt x="175907" y="147044"/>
                    <a:pt x="178468" y="150118"/>
                    <a:pt x="182226" y="149606"/>
                  </a:cubicBezTo>
                  <a:cubicBezTo>
                    <a:pt x="178810" y="148752"/>
                    <a:pt x="176760" y="146531"/>
                    <a:pt x="174882" y="144141"/>
                  </a:cubicBezTo>
                  <a:cubicBezTo>
                    <a:pt x="174882" y="144311"/>
                    <a:pt x="174540" y="144311"/>
                    <a:pt x="174711" y="144482"/>
                  </a:cubicBezTo>
                  <a:close/>
                  <a:moveTo>
                    <a:pt x="167367" y="150118"/>
                  </a:moveTo>
                  <a:cubicBezTo>
                    <a:pt x="168563" y="152680"/>
                    <a:pt x="169758" y="155583"/>
                    <a:pt x="169929" y="158999"/>
                  </a:cubicBezTo>
                  <a:cubicBezTo>
                    <a:pt x="169929" y="160194"/>
                    <a:pt x="170271" y="161560"/>
                    <a:pt x="169929" y="162585"/>
                  </a:cubicBezTo>
                  <a:cubicBezTo>
                    <a:pt x="170442" y="162585"/>
                    <a:pt x="170612" y="161219"/>
                    <a:pt x="170612" y="160536"/>
                  </a:cubicBezTo>
                  <a:cubicBezTo>
                    <a:pt x="171125" y="155071"/>
                    <a:pt x="168563" y="150630"/>
                    <a:pt x="166172" y="147556"/>
                  </a:cubicBezTo>
                  <a:lnTo>
                    <a:pt x="166001" y="147556"/>
                  </a:lnTo>
                  <a:cubicBezTo>
                    <a:pt x="166172" y="148410"/>
                    <a:pt x="166855" y="149264"/>
                    <a:pt x="167367" y="150289"/>
                  </a:cubicBezTo>
                  <a:close/>
                  <a:moveTo>
                    <a:pt x="44063" y="153704"/>
                  </a:moveTo>
                  <a:cubicBezTo>
                    <a:pt x="44575" y="153704"/>
                    <a:pt x="44917" y="153192"/>
                    <a:pt x="45087" y="152680"/>
                  </a:cubicBezTo>
                  <a:cubicBezTo>
                    <a:pt x="44404" y="152680"/>
                    <a:pt x="44063" y="153192"/>
                    <a:pt x="44063" y="153704"/>
                  </a:cubicBezTo>
                  <a:close/>
                  <a:moveTo>
                    <a:pt x="44234" y="157462"/>
                  </a:moveTo>
                  <a:cubicBezTo>
                    <a:pt x="44917" y="156949"/>
                    <a:pt x="45258" y="156437"/>
                    <a:pt x="45600" y="155583"/>
                  </a:cubicBezTo>
                  <a:cubicBezTo>
                    <a:pt x="44746" y="155754"/>
                    <a:pt x="44234" y="156437"/>
                    <a:pt x="44234" y="157462"/>
                  </a:cubicBezTo>
                  <a:close/>
                  <a:moveTo>
                    <a:pt x="58921" y="175906"/>
                  </a:moveTo>
                  <a:cubicBezTo>
                    <a:pt x="59262" y="175052"/>
                    <a:pt x="59262" y="173515"/>
                    <a:pt x="58921" y="172661"/>
                  </a:cubicBezTo>
                  <a:cubicBezTo>
                    <a:pt x="58579" y="173515"/>
                    <a:pt x="58579" y="175223"/>
                    <a:pt x="58921" y="175906"/>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22"/>
            <p:cNvSpPr/>
            <p:nvPr/>
          </p:nvSpPr>
          <p:spPr>
            <a:xfrm>
              <a:off x="1747800" y="357650"/>
              <a:ext cx="64050" cy="81150"/>
            </a:xfrm>
            <a:custGeom>
              <a:rect b="b" l="l" r="r" t="t"/>
              <a:pathLst>
                <a:path extrusionOk="0" h="3246" w="2562">
                  <a:moveTo>
                    <a:pt x="1879" y="342"/>
                  </a:moveTo>
                  <a:cubicBezTo>
                    <a:pt x="2562" y="1367"/>
                    <a:pt x="2562" y="3246"/>
                    <a:pt x="1025" y="3246"/>
                  </a:cubicBezTo>
                  <a:cubicBezTo>
                    <a:pt x="342" y="2904"/>
                    <a:pt x="0" y="2221"/>
                    <a:pt x="0" y="1538"/>
                  </a:cubicBezTo>
                  <a:cubicBezTo>
                    <a:pt x="171" y="513"/>
                    <a:pt x="1537" y="855"/>
                    <a:pt x="1537" y="1"/>
                  </a:cubicBezTo>
                  <a:cubicBezTo>
                    <a:pt x="1879" y="1"/>
                    <a:pt x="2562" y="513"/>
                    <a:pt x="2220" y="513"/>
                  </a:cubicBezTo>
                  <a:cubicBezTo>
                    <a:pt x="2220" y="342"/>
                    <a:pt x="2050" y="342"/>
                    <a:pt x="1879" y="17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22"/>
            <p:cNvSpPr/>
            <p:nvPr/>
          </p:nvSpPr>
          <p:spPr>
            <a:xfrm>
              <a:off x="1051850" y="3162750"/>
              <a:ext cx="166550" cy="132400"/>
            </a:xfrm>
            <a:custGeom>
              <a:rect b="b" l="l" r="r" t="t"/>
              <a:pathLst>
                <a:path extrusionOk="0" h="5296" w="6662">
                  <a:moveTo>
                    <a:pt x="3246" y="172"/>
                  </a:moveTo>
                  <a:cubicBezTo>
                    <a:pt x="2221" y="684"/>
                    <a:pt x="342" y="1026"/>
                    <a:pt x="684" y="2221"/>
                  </a:cubicBezTo>
                  <a:cubicBezTo>
                    <a:pt x="2221" y="1880"/>
                    <a:pt x="3416" y="513"/>
                    <a:pt x="5466" y="1026"/>
                  </a:cubicBezTo>
                  <a:cubicBezTo>
                    <a:pt x="5978" y="2050"/>
                    <a:pt x="6661" y="3587"/>
                    <a:pt x="6320" y="5295"/>
                  </a:cubicBezTo>
                  <a:lnTo>
                    <a:pt x="5637" y="5295"/>
                  </a:lnTo>
                  <a:cubicBezTo>
                    <a:pt x="5807" y="4271"/>
                    <a:pt x="6149" y="2904"/>
                    <a:pt x="5807" y="2050"/>
                  </a:cubicBezTo>
                  <a:cubicBezTo>
                    <a:pt x="5295" y="1880"/>
                    <a:pt x="5466" y="2392"/>
                    <a:pt x="5124" y="2392"/>
                  </a:cubicBezTo>
                  <a:cubicBezTo>
                    <a:pt x="4100" y="1026"/>
                    <a:pt x="513" y="2563"/>
                    <a:pt x="513" y="4271"/>
                  </a:cubicBezTo>
                  <a:cubicBezTo>
                    <a:pt x="1" y="3758"/>
                    <a:pt x="172" y="2733"/>
                    <a:pt x="172" y="1880"/>
                  </a:cubicBezTo>
                  <a:cubicBezTo>
                    <a:pt x="342" y="1538"/>
                    <a:pt x="684" y="1880"/>
                    <a:pt x="684" y="1538"/>
                  </a:cubicBezTo>
                  <a:cubicBezTo>
                    <a:pt x="855" y="1367"/>
                    <a:pt x="513" y="855"/>
                    <a:pt x="513" y="855"/>
                  </a:cubicBezTo>
                  <a:cubicBezTo>
                    <a:pt x="684" y="1"/>
                    <a:pt x="2050" y="1"/>
                    <a:pt x="3246" y="17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22"/>
            <p:cNvSpPr/>
            <p:nvPr/>
          </p:nvSpPr>
          <p:spPr>
            <a:xfrm>
              <a:off x="1248250" y="3218275"/>
              <a:ext cx="341600" cy="217775"/>
            </a:xfrm>
            <a:custGeom>
              <a:rect b="b" l="l" r="r" t="t"/>
              <a:pathLst>
                <a:path extrusionOk="0" h="8711" w="13664">
                  <a:moveTo>
                    <a:pt x="6832" y="6148"/>
                  </a:moveTo>
                  <a:cubicBezTo>
                    <a:pt x="6490" y="5636"/>
                    <a:pt x="5807" y="6148"/>
                    <a:pt x="5466" y="6490"/>
                  </a:cubicBezTo>
                  <a:cubicBezTo>
                    <a:pt x="3929" y="7173"/>
                    <a:pt x="2392" y="8198"/>
                    <a:pt x="684" y="8710"/>
                  </a:cubicBezTo>
                  <a:cubicBezTo>
                    <a:pt x="513" y="8198"/>
                    <a:pt x="171" y="7685"/>
                    <a:pt x="1" y="7002"/>
                  </a:cubicBezTo>
                  <a:cubicBezTo>
                    <a:pt x="5466" y="6148"/>
                    <a:pt x="8540" y="2903"/>
                    <a:pt x="11955" y="0"/>
                  </a:cubicBezTo>
                  <a:cubicBezTo>
                    <a:pt x="12468" y="683"/>
                    <a:pt x="13151" y="1196"/>
                    <a:pt x="13663" y="1879"/>
                  </a:cubicBezTo>
                  <a:cubicBezTo>
                    <a:pt x="11443" y="3416"/>
                    <a:pt x="9223" y="5124"/>
                    <a:pt x="6661" y="6490"/>
                  </a:cubicBezTo>
                  <a:cubicBezTo>
                    <a:pt x="6490" y="6319"/>
                    <a:pt x="7003" y="6319"/>
                    <a:pt x="6832" y="597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22"/>
            <p:cNvSpPr/>
            <p:nvPr/>
          </p:nvSpPr>
          <p:spPr>
            <a:xfrm>
              <a:off x="1252525" y="3282300"/>
              <a:ext cx="42725" cy="38450"/>
            </a:xfrm>
            <a:custGeom>
              <a:rect b="b" l="l" r="r" t="t"/>
              <a:pathLst>
                <a:path extrusionOk="0" h="1538" w="1709">
                  <a:moveTo>
                    <a:pt x="854" y="1"/>
                  </a:moveTo>
                  <a:cubicBezTo>
                    <a:pt x="1196" y="342"/>
                    <a:pt x="1708" y="513"/>
                    <a:pt x="1708" y="1026"/>
                  </a:cubicBezTo>
                  <a:cubicBezTo>
                    <a:pt x="1025" y="1196"/>
                    <a:pt x="342" y="1196"/>
                    <a:pt x="0" y="1538"/>
                  </a:cubicBezTo>
                  <a:cubicBezTo>
                    <a:pt x="0" y="1196"/>
                    <a:pt x="684" y="684"/>
                    <a:pt x="854" y="17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22"/>
            <p:cNvSpPr/>
            <p:nvPr/>
          </p:nvSpPr>
          <p:spPr>
            <a:xfrm>
              <a:off x="1901500" y="686425"/>
              <a:ext cx="3740150" cy="3714525"/>
            </a:xfrm>
            <a:custGeom>
              <a:rect b="b" l="l" r="r" t="t"/>
              <a:pathLst>
                <a:path extrusionOk="0" h="148581" w="149606">
                  <a:moveTo>
                    <a:pt x="148581" y="342"/>
                  </a:moveTo>
                  <a:cubicBezTo>
                    <a:pt x="149606" y="1196"/>
                    <a:pt x="146361" y="3587"/>
                    <a:pt x="144824" y="4953"/>
                  </a:cubicBezTo>
                  <a:cubicBezTo>
                    <a:pt x="136797" y="12467"/>
                    <a:pt x="130307" y="21006"/>
                    <a:pt x="122110" y="28350"/>
                  </a:cubicBezTo>
                  <a:cubicBezTo>
                    <a:pt x="106910" y="42354"/>
                    <a:pt x="90515" y="58408"/>
                    <a:pt x="76340" y="73778"/>
                  </a:cubicBezTo>
                  <a:cubicBezTo>
                    <a:pt x="93931" y="91540"/>
                    <a:pt x="113229" y="110496"/>
                    <a:pt x="132015" y="129112"/>
                  </a:cubicBezTo>
                  <a:cubicBezTo>
                    <a:pt x="137309" y="134406"/>
                    <a:pt x="142603" y="139871"/>
                    <a:pt x="147556" y="145507"/>
                  </a:cubicBezTo>
                  <a:cubicBezTo>
                    <a:pt x="148069" y="146190"/>
                    <a:pt x="149435" y="146702"/>
                    <a:pt x="149093" y="147898"/>
                  </a:cubicBezTo>
                  <a:cubicBezTo>
                    <a:pt x="147898" y="148581"/>
                    <a:pt x="147044" y="147044"/>
                    <a:pt x="146702" y="146531"/>
                  </a:cubicBezTo>
                  <a:cubicBezTo>
                    <a:pt x="141408" y="141237"/>
                    <a:pt x="135601" y="136114"/>
                    <a:pt x="130136" y="130649"/>
                  </a:cubicBezTo>
                  <a:cubicBezTo>
                    <a:pt x="120743" y="121256"/>
                    <a:pt x="111009" y="112375"/>
                    <a:pt x="102811" y="102811"/>
                  </a:cubicBezTo>
                  <a:cubicBezTo>
                    <a:pt x="94443" y="93247"/>
                    <a:pt x="83342" y="85391"/>
                    <a:pt x="74974" y="75315"/>
                  </a:cubicBezTo>
                  <a:cubicBezTo>
                    <a:pt x="54651" y="95809"/>
                    <a:pt x="33132" y="117669"/>
                    <a:pt x="12467" y="138505"/>
                  </a:cubicBezTo>
                  <a:cubicBezTo>
                    <a:pt x="11101" y="139871"/>
                    <a:pt x="9906" y="141066"/>
                    <a:pt x="7856" y="142774"/>
                  </a:cubicBezTo>
                  <a:cubicBezTo>
                    <a:pt x="7173" y="143457"/>
                    <a:pt x="4441" y="147044"/>
                    <a:pt x="3587" y="146531"/>
                  </a:cubicBezTo>
                  <a:cubicBezTo>
                    <a:pt x="2221" y="145507"/>
                    <a:pt x="5636" y="142774"/>
                    <a:pt x="6319" y="142091"/>
                  </a:cubicBezTo>
                  <a:cubicBezTo>
                    <a:pt x="11101" y="137138"/>
                    <a:pt x="15542" y="132698"/>
                    <a:pt x="19299" y="128429"/>
                  </a:cubicBezTo>
                  <a:cubicBezTo>
                    <a:pt x="24593" y="122280"/>
                    <a:pt x="31424" y="115961"/>
                    <a:pt x="37231" y="110155"/>
                  </a:cubicBezTo>
                  <a:cubicBezTo>
                    <a:pt x="49698" y="97517"/>
                    <a:pt x="61311" y="85733"/>
                    <a:pt x="73095" y="73607"/>
                  </a:cubicBezTo>
                  <a:cubicBezTo>
                    <a:pt x="54821" y="55334"/>
                    <a:pt x="36548" y="36889"/>
                    <a:pt x="17591" y="18786"/>
                  </a:cubicBezTo>
                  <a:cubicBezTo>
                    <a:pt x="12297" y="13834"/>
                    <a:pt x="7002" y="8539"/>
                    <a:pt x="1879" y="3587"/>
                  </a:cubicBezTo>
                  <a:cubicBezTo>
                    <a:pt x="1367" y="3074"/>
                    <a:pt x="0" y="2050"/>
                    <a:pt x="684" y="1196"/>
                  </a:cubicBezTo>
                  <a:cubicBezTo>
                    <a:pt x="1879" y="0"/>
                    <a:pt x="4612" y="3416"/>
                    <a:pt x="5465" y="4099"/>
                  </a:cubicBezTo>
                  <a:cubicBezTo>
                    <a:pt x="16054" y="14004"/>
                    <a:pt x="27155" y="25105"/>
                    <a:pt x="37914" y="35181"/>
                  </a:cubicBezTo>
                  <a:cubicBezTo>
                    <a:pt x="50723" y="46965"/>
                    <a:pt x="63019" y="59603"/>
                    <a:pt x="74461" y="71729"/>
                  </a:cubicBezTo>
                  <a:cubicBezTo>
                    <a:pt x="98712" y="48161"/>
                    <a:pt x="123476" y="22543"/>
                    <a:pt x="148069" y="342"/>
                  </a:cubicBezTo>
                  <a:cubicBezTo>
                    <a:pt x="148239" y="342"/>
                    <a:pt x="148410" y="342"/>
                    <a:pt x="148581" y="342"/>
                  </a:cubicBez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22"/>
            <p:cNvSpPr/>
            <p:nvPr/>
          </p:nvSpPr>
          <p:spPr>
            <a:xfrm>
              <a:off x="2213175" y="998100"/>
              <a:ext cx="3121075" cy="3108250"/>
            </a:xfrm>
            <a:custGeom>
              <a:rect b="b" l="l" r="r" t="t"/>
              <a:pathLst>
                <a:path extrusionOk="0" h="124330" w="124843">
                  <a:moveTo>
                    <a:pt x="122110" y="57212"/>
                  </a:moveTo>
                  <a:cubicBezTo>
                    <a:pt x="122964" y="56188"/>
                    <a:pt x="123818" y="54992"/>
                    <a:pt x="124159" y="54138"/>
                  </a:cubicBezTo>
                  <a:cubicBezTo>
                    <a:pt x="124842" y="50723"/>
                    <a:pt x="123647" y="46282"/>
                    <a:pt x="122281" y="44233"/>
                  </a:cubicBezTo>
                  <a:cubicBezTo>
                    <a:pt x="120402" y="41842"/>
                    <a:pt x="117328" y="40988"/>
                    <a:pt x="114083" y="40476"/>
                  </a:cubicBezTo>
                  <a:cubicBezTo>
                    <a:pt x="114425" y="41330"/>
                    <a:pt x="115108" y="42184"/>
                    <a:pt x="115449" y="43208"/>
                  </a:cubicBezTo>
                  <a:cubicBezTo>
                    <a:pt x="116645" y="46453"/>
                    <a:pt x="114254" y="49186"/>
                    <a:pt x="112034" y="49869"/>
                  </a:cubicBezTo>
                  <a:cubicBezTo>
                    <a:pt x="110838" y="50381"/>
                    <a:pt x="109301" y="50381"/>
                    <a:pt x="107593" y="50723"/>
                  </a:cubicBezTo>
                  <a:cubicBezTo>
                    <a:pt x="103153" y="51577"/>
                    <a:pt x="97859" y="51235"/>
                    <a:pt x="92564" y="51235"/>
                  </a:cubicBezTo>
                  <a:cubicBezTo>
                    <a:pt x="85392" y="51235"/>
                    <a:pt x="77877" y="51577"/>
                    <a:pt x="72754" y="51406"/>
                  </a:cubicBezTo>
                  <a:cubicBezTo>
                    <a:pt x="72583" y="46453"/>
                    <a:pt x="72583" y="40817"/>
                    <a:pt x="72412" y="35181"/>
                  </a:cubicBezTo>
                  <a:cubicBezTo>
                    <a:pt x="72412" y="32449"/>
                    <a:pt x="72071" y="29716"/>
                    <a:pt x="72241" y="27155"/>
                  </a:cubicBezTo>
                  <a:cubicBezTo>
                    <a:pt x="72412" y="24251"/>
                    <a:pt x="72241" y="21348"/>
                    <a:pt x="72583" y="19128"/>
                  </a:cubicBezTo>
                  <a:cubicBezTo>
                    <a:pt x="72754" y="18274"/>
                    <a:pt x="73266" y="17249"/>
                    <a:pt x="73437" y="16225"/>
                  </a:cubicBezTo>
                  <a:cubicBezTo>
                    <a:pt x="73778" y="15029"/>
                    <a:pt x="73949" y="13834"/>
                    <a:pt x="74120" y="13151"/>
                  </a:cubicBezTo>
                  <a:cubicBezTo>
                    <a:pt x="74462" y="11955"/>
                    <a:pt x="76511" y="9735"/>
                    <a:pt x="77536" y="9223"/>
                  </a:cubicBezTo>
                  <a:cubicBezTo>
                    <a:pt x="80097" y="8027"/>
                    <a:pt x="81805" y="10418"/>
                    <a:pt x="83513" y="10076"/>
                  </a:cubicBezTo>
                  <a:cubicBezTo>
                    <a:pt x="83513" y="8198"/>
                    <a:pt x="82659" y="6661"/>
                    <a:pt x="82147" y="5295"/>
                  </a:cubicBezTo>
                  <a:cubicBezTo>
                    <a:pt x="81976" y="4782"/>
                    <a:pt x="81805" y="4270"/>
                    <a:pt x="81634" y="3928"/>
                  </a:cubicBezTo>
                  <a:cubicBezTo>
                    <a:pt x="81122" y="2904"/>
                    <a:pt x="78560" y="1537"/>
                    <a:pt x="77536" y="1367"/>
                  </a:cubicBezTo>
                  <a:cubicBezTo>
                    <a:pt x="77194" y="1196"/>
                    <a:pt x="76852" y="1367"/>
                    <a:pt x="76340" y="1196"/>
                  </a:cubicBezTo>
                  <a:cubicBezTo>
                    <a:pt x="75657" y="1025"/>
                    <a:pt x="74974" y="513"/>
                    <a:pt x="74291" y="513"/>
                  </a:cubicBezTo>
                  <a:cubicBezTo>
                    <a:pt x="72583" y="342"/>
                    <a:pt x="70534" y="683"/>
                    <a:pt x="69338" y="854"/>
                  </a:cubicBezTo>
                  <a:cubicBezTo>
                    <a:pt x="65068" y="1708"/>
                    <a:pt x="63702" y="6319"/>
                    <a:pt x="62507" y="10247"/>
                  </a:cubicBezTo>
                  <a:cubicBezTo>
                    <a:pt x="62165" y="9052"/>
                    <a:pt x="61653" y="7856"/>
                    <a:pt x="60970" y="6661"/>
                  </a:cubicBezTo>
                  <a:cubicBezTo>
                    <a:pt x="60457" y="5465"/>
                    <a:pt x="59433" y="3757"/>
                    <a:pt x="58579" y="3074"/>
                  </a:cubicBezTo>
                  <a:cubicBezTo>
                    <a:pt x="58237" y="2904"/>
                    <a:pt x="58237" y="2562"/>
                    <a:pt x="58066" y="2391"/>
                  </a:cubicBezTo>
                  <a:cubicBezTo>
                    <a:pt x="56188" y="1025"/>
                    <a:pt x="54138" y="0"/>
                    <a:pt x="50723" y="342"/>
                  </a:cubicBezTo>
                  <a:cubicBezTo>
                    <a:pt x="46453" y="513"/>
                    <a:pt x="41671" y="3928"/>
                    <a:pt x="40988" y="7344"/>
                  </a:cubicBezTo>
                  <a:cubicBezTo>
                    <a:pt x="40647" y="8369"/>
                    <a:pt x="40817" y="9223"/>
                    <a:pt x="40817" y="10247"/>
                  </a:cubicBezTo>
                  <a:cubicBezTo>
                    <a:pt x="41501" y="10076"/>
                    <a:pt x="41842" y="9735"/>
                    <a:pt x="42354" y="9906"/>
                  </a:cubicBezTo>
                  <a:cubicBezTo>
                    <a:pt x="43038" y="9223"/>
                    <a:pt x="44062" y="8881"/>
                    <a:pt x="45087" y="8539"/>
                  </a:cubicBezTo>
                  <a:cubicBezTo>
                    <a:pt x="45941" y="8710"/>
                    <a:pt x="46795" y="9052"/>
                    <a:pt x="47819" y="9052"/>
                  </a:cubicBezTo>
                  <a:cubicBezTo>
                    <a:pt x="49869" y="10247"/>
                    <a:pt x="50381" y="11784"/>
                    <a:pt x="50894" y="14517"/>
                  </a:cubicBezTo>
                  <a:cubicBezTo>
                    <a:pt x="51235" y="15541"/>
                    <a:pt x="51577" y="16566"/>
                    <a:pt x="51747" y="17420"/>
                  </a:cubicBezTo>
                  <a:cubicBezTo>
                    <a:pt x="52089" y="19982"/>
                    <a:pt x="51918" y="22714"/>
                    <a:pt x="52089" y="25618"/>
                  </a:cubicBezTo>
                  <a:cubicBezTo>
                    <a:pt x="52431" y="33644"/>
                    <a:pt x="52089" y="42867"/>
                    <a:pt x="52089" y="50723"/>
                  </a:cubicBezTo>
                  <a:cubicBezTo>
                    <a:pt x="42867" y="50552"/>
                    <a:pt x="31424" y="51064"/>
                    <a:pt x="21348" y="50723"/>
                  </a:cubicBezTo>
                  <a:cubicBezTo>
                    <a:pt x="17933" y="50552"/>
                    <a:pt x="14005" y="50893"/>
                    <a:pt x="12126" y="49356"/>
                  </a:cubicBezTo>
                  <a:cubicBezTo>
                    <a:pt x="10931" y="48502"/>
                    <a:pt x="9223" y="45599"/>
                    <a:pt x="9906" y="43379"/>
                  </a:cubicBezTo>
                  <a:cubicBezTo>
                    <a:pt x="10077" y="42867"/>
                    <a:pt x="10760" y="42525"/>
                    <a:pt x="10760" y="41671"/>
                  </a:cubicBezTo>
                  <a:cubicBezTo>
                    <a:pt x="10760" y="41330"/>
                    <a:pt x="10247" y="41159"/>
                    <a:pt x="10077" y="40646"/>
                  </a:cubicBezTo>
                  <a:cubicBezTo>
                    <a:pt x="6490" y="41330"/>
                    <a:pt x="3416" y="42696"/>
                    <a:pt x="1879" y="45770"/>
                  </a:cubicBezTo>
                  <a:cubicBezTo>
                    <a:pt x="1025" y="47819"/>
                    <a:pt x="0" y="50723"/>
                    <a:pt x="513" y="53797"/>
                  </a:cubicBezTo>
                  <a:cubicBezTo>
                    <a:pt x="684" y="55163"/>
                    <a:pt x="2050" y="57042"/>
                    <a:pt x="2733" y="57896"/>
                  </a:cubicBezTo>
                  <a:cubicBezTo>
                    <a:pt x="4612" y="59945"/>
                    <a:pt x="7856" y="60628"/>
                    <a:pt x="9735" y="62336"/>
                  </a:cubicBezTo>
                  <a:cubicBezTo>
                    <a:pt x="6490" y="63190"/>
                    <a:pt x="4099" y="64385"/>
                    <a:pt x="2391" y="66435"/>
                  </a:cubicBezTo>
                  <a:cubicBezTo>
                    <a:pt x="0" y="69338"/>
                    <a:pt x="854" y="75315"/>
                    <a:pt x="2562" y="78219"/>
                  </a:cubicBezTo>
                  <a:cubicBezTo>
                    <a:pt x="3075" y="79073"/>
                    <a:pt x="3758" y="79414"/>
                    <a:pt x="4441" y="80097"/>
                  </a:cubicBezTo>
                  <a:cubicBezTo>
                    <a:pt x="4953" y="80780"/>
                    <a:pt x="5295" y="81293"/>
                    <a:pt x="5978" y="81634"/>
                  </a:cubicBezTo>
                  <a:cubicBezTo>
                    <a:pt x="7173" y="82659"/>
                    <a:pt x="8710" y="83342"/>
                    <a:pt x="10247" y="83342"/>
                  </a:cubicBezTo>
                  <a:cubicBezTo>
                    <a:pt x="10589" y="83171"/>
                    <a:pt x="10077" y="83001"/>
                    <a:pt x="10077" y="82659"/>
                  </a:cubicBezTo>
                  <a:cubicBezTo>
                    <a:pt x="10077" y="82488"/>
                    <a:pt x="10247" y="82317"/>
                    <a:pt x="10247" y="82147"/>
                  </a:cubicBezTo>
                  <a:cubicBezTo>
                    <a:pt x="10077" y="81634"/>
                    <a:pt x="9735" y="81122"/>
                    <a:pt x="9564" y="80439"/>
                  </a:cubicBezTo>
                  <a:cubicBezTo>
                    <a:pt x="9223" y="77706"/>
                    <a:pt x="10931" y="75998"/>
                    <a:pt x="12468" y="75145"/>
                  </a:cubicBezTo>
                  <a:cubicBezTo>
                    <a:pt x="14688" y="73778"/>
                    <a:pt x="17933" y="73607"/>
                    <a:pt x="21348" y="73266"/>
                  </a:cubicBezTo>
                  <a:cubicBezTo>
                    <a:pt x="31083" y="72583"/>
                    <a:pt x="43038" y="73437"/>
                    <a:pt x="52089" y="73266"/>
                  </a:cubicBezTo>
                  <a:cubicBezTo>
                    <a:pt x="51918" y="79926"/>
                    <a:pt x="51918" y="87270"/>
                    <a:pt x="51918" y="94785"/>
                  </a:cubicBezTo>
                  <a:cubicBezTo>
                    <a:pt x="51918" y="98029"/>
                    <a:pt x="51918" y="101616"/>
                    <a:pt x="51406" y="105031"/>
                  </a:cubicBezTo>
                  <a:cubicBezTo>
                    <a:pt x="51064" y="106398"/>
                    <a:pt x="50723" y="107935"/>
                    <a:pt x="50210" y="109301"/>
                  </a:cubicBezTo>
                  <a:cubicBezTo>
                    <a:pt x="49869" y="110496"/>
                    <a:pt x="49527" y="112717"/>
                    <a:pt x="48673" y="113229"/>
                  </a:cubicBezTo>
                  <a:cubicBezTo>
                    <a:pt x="47819" y="113912"/>
                    <a:pt x="45599" y="113912"/>
                    <a:pt x="43891" y="113912"/>
                  </a:cubicBezTo>
                  <a:cubicBezTo>
                    <a:pt x="42867" y="113741"/>
                    <a:pt x="41501" y="113400"/>
                    <a:pt x="40647" y="113912"/>
                  </a:cubicBezTo>
                  <a:cubicBezTo>
                    <a:pt x="40647" y="115108"/>
                    <a:pt x="41330" y="116303"/>
                    <a:pt x="41842" y="117328"/>
                  </a:cubicBezTo>
                  <a:cubicBezTo>
                    <a:pt x="42354" y="118352"/>
                    <a:pt x="43038" y="119548"/>
                    <a:pt x="43550" y="120231"/>
                  </a:cubicBezTo>
                  <a:cubicBezTo>
                    <a:pt x="45599" y="122793"/>
                    <a:pt x="51406" y="124330"/>
                    <a:pt x="55505" y="122964"/>
                  </a:cubicBezTo>
                  <a:cubicBezTo>
                    <a:pt x="58920" y="121768"/>
                    <a:pt x="60457" y="118182"/>
                    <a:pt x="61653" y="114766"/>
                  </a:cubicBezTo>
                  <a:cubicBezTo>
                    <a:pt x="63361" y="119548"/>
                    <a:pt x="66606" y="123818"/>
                    <a:pt x="72924" y="123134"/>
                  </a:cubicBezTo>
                  <a:cubicBezTo>
                    <a:pt x="78389" y="122622"/>
                    <a:pt x="82317" y="119377"/>
                    <a:pt x="83513" y="114254"/>
                  </a:cubicBezTo>
                  <a:cubicBezTo>
                    <a:pt x="81805" y="115449"/>
                    <a:pt x="76169" y="115108"/>
                    <a:pt x="74803" y="113741"/>
                  </a:cubicBezTo>
                  <a:cubicBezTo>
                    <a:pt x="73608" y="112375"/>
                    <a:pt x="73266" y="106910"/>
                    <a:pt x="73095" y="104519"/>
                  </a:cubicBezTo>
                  <a:cubicBezTo>
                    <a:pt x="72924" y="100762"/>
                    <a:pt x="72583" y="97688"/>
                    <a:pt x="72754" y="94272"/>
                  </a:cubicBezTo>
                  <a:cubicBezTo>
                    <a:pt x="73095" y="86929"/>
                    <a:pt x="72754" y="79243"/>
                    <a:pt x="73437" y="73437"/>
                  </a:cubicBezTo>
                  <a:cubicBezTo>
                    <a:pt x="79927" y="73095"/>
                    <a:pt x="86758" y="72924"/>
                    <a:pt x="94443" y="73095"/>
                  </a:cubicBezTo>
                  <a:cubicBezTo>
                    <a:pt x="97517" y="73095"/>
                    <a:pt x="101104" y="73266"/>
                    <a:pt x="104690" y="73607"/>
                  </a:cubicBezTo>
                  <a:cubicBezTo>
                    <a:pt x="106398" y="73607"/>
                    <a:pt x="108106" y="73778"/>
                    <a:pt x="109813" y="73949"/>
                  </a:cubicBezTo>
                  <a:cubicBezTo>
                    <a:pt x="112717" y="74461"/>
                    <a:pt x="114766" y="75486"/>
                    <a:pt x="115108" y="78048"/>
                  </a:cubicBezTo>
                  <a:cubicBezTo>
                    <a:pt x="115449" y="80268"/>
                    <a:pt x="114254" y="81122"/>
                    <a:pt x="114595" y="82488"/>
                  </a:cubicBezTo>
                  <a:cubicBezTo>
                    <a:pt x="114766" y="83001"/>
                    <a:pt x="113741" y="83171"/>
                    <a:pt x="114254" y="83342"/>
                  </a:cubicBezTo>
                  <a:cubicBezTo>
                    <a:pt x="115620" y="83342"/>
                    <a:pt x="117157" y="82659"/>
                    <a:pt x="118182" y="81805"/>
                  </a:cubicBezTo>
                  <a:cubicBezTo>
                    <a:pt x="118694" y="81463"/>
                    <a:pt x="119036" y="80951"/>
                    <a:pt x="119719" y="80268"/>
                  </a:cubicBezTo>
                  <a:cubicBezTo>
                    <a:pt x="120060" y="79926"/>
                    <a:pt x="120743" y="79585"/>
                    <a:pt x="121085" y="79073"/>
                  </a:cubicBezTo>
                  <a:cubicBezTo>
                    <a:pt x="121597" y="78389"/>
                    <a:pt x="121939" y="77535"/>
                    <a:pt x="122451" y="76682"/>
                  </a:cubicBezTo>
                  <a:cubicBezTo>
                    <a:pt x="122964" y="75828"/>
                    <a:pt x="123476" y="74803"/>
                    <a:pt x="123647" y="74120"/>
                  </a:cubicBezTo>
                  <a:cubicBezTo>
                    <a:pt x="123988" y="71900"/>
                    <a:pt x="123305" y="68826"/>
                    <a:pt x="122622" y="67289"/>
                  </a:cubicBezTo>
                  <a:cubicBezTo>
                    <a:pt x="122110" y="66264"/>
                    <a:pt x="121085" y="65581"/>
                    <a:pt x="120402" y="64727"/>
                  </a:cubicBezTo>
                  <a:cubicBezTo>
                    <a:pt x="119206" y="63361"/>
                    <a:pt x="118694" y="62165"/>
                    <a:pt x="117157" y="61482"/>
                  </a:cubicBezTo>
                  <a:cubicBezTo>
                    <a:pt x="119206" y="60286"/>
                    <a:pt x="120743" y="58920"/>
                    <a:pt x="122110" y="57042"/>
                  </a:cubicBez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22"/>
            <p:cNvSpPr/>
            <p:nvPr/>
          </p:nvSpPr>
          <p:spPr>
            <a:xfrm>
              <a:off x="3314725" y="1049325"/>
              <a:ext cx="426975" cy="1391900"/>
            </a:xfrm>
            <a:custGeom>
              <a:rect b="b" l="l" r="r" t="t"/>
              <a:pathLst>
                <a:path extrusionOk="0" h="55676" w="17079">
                  <a:moveTo>
                    <a:pt x="15371" y="5978"/>
                  </a:moveTo>
                  <a:cubicBezTo>
                    <a:pt x="13321" y="3587"/>
                    <a:pt x="10930" y="171"/>
                    <a:pt x="6490" y="1367"/>
                  </a:cubicBezTo>
                  <a:cubicBezTo>
                    <a:pt x="7173" y="1879"/>
                    <a:pt x="7856" y="1367"/>
                    <a:pt x="8710" y="1538"/>
                  </a:cubicBezTo>
                  <a:cubicBezTo>
                    <a:pt x="9393" y="1708"/>
                    <a:pt x="10589" y="2392"/>
                    <a:pt x="11101" y="2904"/>
                  </a:cubicBezTo>
                  <a:cubicBezTo>
                    <a:pt x="12980" y="4270"/>
                    <a:pt x="14517" y="6490"/>
                    <a:pt x="15371" y="9223"/>
                  </a:cubicBezTo>
                  <a:cubicBezTo>
                    <a:pt x="16225" y="11272"/>
                    <a:pt x="16737" y="12639"/>
                    <a:pt x="16908" y="15371"/>
                  </a:cubicBezTo>
                  <a:cubicBezTo>
                    <a:pt x="17078" y="18787"/>
                    <a:pt x="16908" y="22202"/>
                    <a:pt x="16908" y="25789"/>
                  </a:cubicBezTo>
                  <a:cubicBezTo>
                    <a:pt x="16908" y="35523"/>
                    <a:pt x="17078" y="46624"/>
                    <a:pt x="17078" y="55676"/>
                  </a:cubicBezTo>
                  <a:cubicBezTo>
                    <a:pt x="16225" y="46966"/>
                    <a:pt x="16737" y="38085"/>
                    <a:pt x="16395" y="29034"/>
                  </a:cubicBezTo>
                  <a:cubicBezTo>
                    <a:pt x="16225" y="25789"/>
                    <a:pt x="16054" y="22715"/>
                    <a:pt x="16395" y="19641"/>
                  </a:cubicBezTo>
                  <a:cubicBezTo>
                    <a:pt x="16054" y="18787"/>
                    <a:pt x="16225" y="17250"/>
                    <a:pt x="15883" y="16396"/>
                  </a:cubicBezTo>
                  <a:cubicBezTo>
                    <a:pt x="15712" y="17079"/>
                    <a:pt x="15712" y="17933"/>
                    <a:pt x="15712" y="18787"/>
                  </a:cubicBezTo>
                  <a:cubicBezTo>
                    <a:pt x="13321" y="17250"/>
                    <a:pt x="11272" y="15542"/>
                    <a:pt x="9052" y="13834"/>
                  </a:cubicBezTo>
                  <a:cubicBezTo>
                    <a:pt x="9223" y="11272"/>
                    <a:pt x="8881" y="8540"/>
                    <a:pt x="7515" y="6661"/>
                  </a:cubicBezTo>
                  <a:cubicBezTo>
                    <a:pt x="6148" y="4783"/>
                    <a:pt x="2904" y="3416"/>
                    <a:pt x="0" y="5124"/>
                  </a:cubicBezTo>
                  <a:cubicBezTo>
                    <a:pt x="171" y="1879"/>
                    <a:pt x="3928" y="513"/>
                    <a:pt x="7515" y="171"/>
                  </a:cubicBezTo>
                  <a:cubicBezTo>
                    <a:pt x="11101" y="1"/>
                    <a:pt x="12467" y="1708"/>
                    <a:pt x="14004" y="3587"/>
                  </a:cubicBezTo>
                  <a:cubicBezTo>
                    <a:pt x="14517" y="4270"/>
                    <a:pt x="15371" y="5124"/>
                    <a:pt x="15371" y="614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22"/>
            <p:cNvSpPr/>
            <p:nvPr/>
          </p:nvSpPr>
          <p:spPr>
            <a:xfrm>
              <a:off x="3835600" y="1390900"/>
              <a:ext cx="153725" cy="175075"/>
            </a:xfrm>
            <a:custGeom>
              <a:rect b="b" l="l" r="r" t="t"/>
              <a:pathLst>
                <a:path extrusionOk="0" h="7003" w="6149">
                  <a:moveTo>
                    <a:pt x="5978" y="0"/>
                  </a:moveTo>
                  <a:cubicBezTo>
                    <a:pt x="6149" y="683"/>
                    <a:pt x="5807" y="1708"/>
                    <a:pt x="5807" y="2562"/>
                  </a:cubicBezTo>
                  <a:cubicBezTo>
                    <a:pt x="3758" y="3928"/>
                    <a:pt x="1879" y="5636"/>
                    <a:pt x="1" y="7002"/>
                  </a:cubicBezTo>
                  <a:cubicBezTo>
                    <a:pt x="1" y="6319"/>
                    <a:pt x="171" y="5465"/>
                    <a:pt x="171" y="4782"/>
                  </a:cubicBezTo>
                  <a:cubicBezTo>
                    <a:pt x="2050" y="3245"/>
                    <a:pt x="4099" y="1708"/>
                    <a:pt x="59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22"/>
            <p:cNvSpPr/>
            <p:nvPr/>
          </p:nvSpPr>
          <p:spPr>
            <a:xfrm>
              <a:off x="3545275" y="1416500"/>
              <a:ext cx="158000" cy="140925"/>
            </a:xfrm>
            <a:custGeom>
              <a:rect b="b" l="l" r="r" t="t"/>
              <a:pathLst>
                <a:path extrusionOk="0" h="5637" w="6320">
                  <a:moveTo>
                    <a:pt x="1" y="1"/>
                  </a:moveTo>
                  <a:cubicBezTo>
                    <a:pt x="1538" y="1196"/>
                    <a:pt x="3245" y="2904"/>
                    <a:pt x="4953" y="4100"/>
                  </a:cubicBezTo>
                  <a:cubicBezTo>
                    <a:pt x="5466" y="4441"/>
                    <a:pt x="6319" y="4783"/>
                    <a:pt x="6319" y="5637"/>
                  </a:cubicBezTo>
                  <a:cubicBezTo>
                    <a:pt x="4099" y="4271"/>
                    <a:pt x="2221" y="2392"/>
                    <a:pt x="1" y="1026"/>
                  </a:cubicBezTo>
                  <a:cubicBezTo>
                    <a:pt x="171" y="513"/>
                    <a:pt x="1" y="343"/>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22"/>
            <p:cNvSpPr/>
            <p:nvPr/>
          </p:nvSpPr>
          <p:spPr>
            <a:xfrm>
              <a:off x="3549550" y="1459200"/>
              <a:ext cx="158000" cy="136650"/>
            </a:xfrm>
            <a:custGeom>
              <a:rect b="b" l="l" r="r" t="t"/>
              <a:pathLst>
                <a:path extrusionOk="0" h="5466" w="6320">
                  <a:moveTo>
                    <a:pt x="0" y="1"/>
                  </a:moveTo>
                  <a:cubicBezTo>
                    <a:pt x="0" y="1"/>
                    <a:pt x="0" y="1"/>
                    <a:pt x="0" y="172"/>
                  </a:cubicBezTo>
                  <a:cubicBezTo>
                    <a:pt x="1708" y="1367"/>
                    <a:pt x="3245" y="2563"/>
                    <a:pt x="4953" y="3929"/>
                  </a:cubicBezTo>
                  <a:cubicBezTo>
                    <a:pt x="5465" y="4270"/>
                    <a:pt x="6319" y="4783"/>
                    <a:pt x="6148" y="5466"/>
                  </a:cubicBezTo>
                  <a:cubicBezTo>
                    <a:pt x="4099" y="4100"/>
                    <a:pt x="2220" y="2563"/>
                    <a:pt x="0" y="1025"/>
                  </a:cubicBezTo>
                  <a:cubicBezTo>
                    <a:pt x="171" y="684"/>
                    <a:pt x="0" y="342"/>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22"/>
            <p:cNvSpPr/>
            <p:nvPr/>
          </p:nvSpPr>
          <p:spPr>
            <a:xfrm>
              <a:off x="3818525" y="1489100"/>
              <a:ext cx="162275" cy="162250"/>
            </a:xfrm>
            <a:custGeom>
              <a:rect b="b" l="l" r="r" t="t"/>
              <a:pathLst>
                <a:path extrusionOk="0" h="6490" w="6491">
                  <a:moveTo>
                    <a:pt x="6149" y="0"/>
                  </a:moveTo>
                  <a:cubicBezTo>
                    <a:pt x="6490" y="2050"/>
                    <a:pt x="4441" y="3074"/>
                    <a:pt x="3075" y="4099"/>
                  </a:cubicBezTo>
                  <a:cubicBezTo>
                    <a:pt x="2050" y="5124"/>
                    <a:pt x="1196" y="5978"/>
                    <a:pt x="342" y="6490"/>
                  </a:cubicBezTo>
                  <a:cubicBezTo>
                    <a:pt x="1" y="3928"/>
                    <a:pt x="1708" y="3416"/>
                    <a:pt x="3075" y="2220"/>
                  </a:cubicBezTo>
                  <a:cubicBezTo>
                    <a:pt x="4270" y="1367"/>
                    <a:pt x="5295" y="683"/>
                    <a:pt x="61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22"/>
            <p:cNvSpPr/>
            <p:nvPr/>
          </p:nvSpPr>
          <p:spPr>
            <a:xfrm>
              <a:off x="3553825" y="1506175"/>
              <a:ext cx="153725" cy="358675"/>
            </a:xfrm>
            <a:custGeom>
              <a:rect b="b" l="l" r="r" t="t"/>
              <a:pathLst>
                <a:path extrusionOk="0" h="14347" w="6149">
                  <a:moveTo>
                    <a:pt x="0" y="0"/>
                  </a:moveTo>
                  <a:cubicBezTo>
                    <a:pt x="2049" y="1537"/>
                    <a:pt x="4270" y="2904"/>
                    <a:pt x="5977" y="4611"/>
                  </a:cubicBezTo>
                  <a:cubicBezTo>
                    <a:pt x="6148" y="7856"/>
                    <a:pt x="5807" y="11272"/>
                    <a:pt x="5977" y="14346"/>
                  </a:cubicBezTo>
                  <a:cubicBezTo>
                    <a:pt x="4611" y="13321"/>
                    <a:pt x="3245" y="12297"/>
                    <a:pt x="1708" y="11101"/>
                  </a:cubicBezTo>
                  <a:cubicBezTo>
                    <a:pt x="1196" y="10589"/>
                    <a:pt x="512" y="10247"/>
                    <a:pt x="342" y="9906"/>
                  </a:cubicBezTo>
                  <a:cubicBezTo>
                    <a:pt x="171" y="9393"/>
                    <a:pt x="342" y="8710"/>
                    <a:pt x="342" y="8027"/>
                  </a:cubicBezTo>
                  <a:cubicBezTo>
                    <a:pt x="171" y="5807"/>
                    <a:pt x="171" y="2221"/>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22"/>
            <p:cNvSpPr/>
            <p:nvPr/>
          </p:nvSpPr>
          <p:spPr>
            <a:xfrm>
              <a:off x="3784375" y="1536050"/>
              <a:ext cx="25625" cy="76875"/>
            </a:xfrm>
            <a:custGeom>
              <a:rect b="b" l="l" r="r" t="t"/>
              <a:pathLst>
                <a:path extrusionOk="0" h="3075" w="1025">
                  <a:moveTo>
                    <a:pt x="854" y="1"/>
                  </a:moveTo>
                  <a:cubicBezTo>
                    <a:pt x="1025" y="1196"/>
                    <a:pt x="1025" y="2904"/>
                    <a:pt x="0" y="3075"/>
                  </a:cubicBezTo>
                  <a:lnTo>
                    <a:pt x="0" y="855"/>
                  </a:lnTo>
                  <a:cubicBezTo>
                    <a:pt x="342" y="684"/>
                    <a:pt x="683" y="342"/>
                    <a:pt x="8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22"/>
            <p:cNvSpPr/>
            <p:nvPr/>
          </p:nvSpPr>
          <p:spPr>
            <a:xfrm>
              <a:off x="3818525" y="1565950"/>
              <a:ext cx="149450" cy="153725"/>
            </a:xfrm>
            <a:custGeom>
              <a:rect b="b" l="l" r="r" t="t"/>
              <a:pathLst>
                <a:path extrusionOk="0" h="6149" w="5978">
                  <a:moveTo>
                    <a:pt x="5636" y="0"/>
                  </a:moveTo>
                  <a:cubicBezTo>
                    <a:pt x="5978" y="171"/>
                    <a:pt x="5636" y="1196"/>
                    <a:pt x="5636" y="1537"/>
                  </a:cubicBezTo>
                  <a:cubicBezTo>
                    <a:pt x="3929" y="3245"/>
                    <a:pt x="2050" y="4782"/>
                    <a:pt x="171" y="6148"/>
                  </a:cubicBezTo>
                  <a:cubicBezTo>
                    <a:pt x="1" y="4782"/>
                    <a:pt x="684" y="4270"/>
                    <a:pt x="1538" y="3416"/>
                  </a:cubicBezTo>
                  <a:cubicBezTo>
                    <a:pt x="2904" y="2391"/>
                    <a:pt x="4441" y="1025"/>
                    <a:pt x="56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22"/>
            <p:cNvSpPr/>
            <p:nvPr/>
          </p:nvSpPr>
          <p:spPr>
            <a:xfrm>
              <a:off x="3784375" y="1621450"/>
              <a:ext cx="25625" cy="72600"/>
            </a:xfrm>
            <a:custGeom>
              <a:rect b="b" l="l" r="r" t="t"/>
              <a:pathLst>
                <a:path extrusionOk="0" h="2904" w="1025">
                  <a:moveTo>
                    <a:pt x="0" y="2904"/>
                  </a:moveTo>
                  <a:lnTo>
                    <a:pt x="0" y="513"/>
                  </a:lnTo>
                  <a:cubicBezTo>
                    <a:pt x="171" y="342"/>
                    <a:pt x="513" y="171"/>
                    <a:pt x="683" y="0"/>
                  </a:cubicBezTo>
                  <a:cubicBezTo>
                    <a:pt x="1025" y="854"/>
                    <a:pt x="854" y="2904"/>
                    <a:pt x="0" y="290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22"/>
            <p:cNvSpPr/>
            <p:nvPr/>
          </p:nvSpPr>
          <p:spPr>
            <a:xfrm>
              <a:off x="3814250" y="1630000"/>
              <a:ext cx="149475" cy="209225"/>
            </a:xfrm>
            <a:custGeom>
              <a:rect b="b" l="l" r="r" t="t"/>
              <a:pathLst>
                <a:path extrusionOk="0" h="8369" w="5979">
                  <a:moveTo>
                    <a:pt x="5637" y="0"/>
                  </a:moveTo>
                  <a:cubicBezTo>
                    <a:pt x="5466" y="1366"/>
                    <a:pt x="5978" y="2903"/>
                    <a:pt x="5637" y="4099"/>
                  </a:cubicBezTo>
                  <a:cubicBezTo>
                    <a:pt x="5466" y="4611"/>
                    <a:pt x="3416" y="5807"/>
                    <a:pt x="2904" y="6319"/>
                  </a:cubicBezTo>
                  <a:cubicBezTo>
                    <a:pt x="1879" y="7173"/>
                    <a:pt x="1025" y="7856"/>
                    <a:pt x="342" y="8368"/>
                  </a:cubicBezTo>
                  <a:cubicBezTo>
                    <a:pt x="513" y="6831"/>
                    <a:pt x="1" y="5636"/>
                    <a:pt x="342" y="4611"/>
                  </a:cubicBezTo>
                  <a:cubicBezTo>
                    <a:pt x="684" y="3928"/>
                    <a:pt x="2221" y="3074"/>
                    <a:pt x="2904" y="2391"/>
                  </a:cubicBezTo>
                  <a:cubicBezTo>
                    <a:pt x="4100" y="1537"/>
                    <a:pt x="4953" y="854"/>
                    <a:pt x="56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22"/>
            <p:cNvSpPr/>
            <p:nvPr/>
          </p:nvSpPr>
          <p:spPr>
            <a:xfrm>
              <a:off x="3780100" y="1698300"/>
              <a:ext cx="34175" cy="59800"/>
            </a:xfrm>
            <a:custGeom>
              <a:rect b="b" l="l" r="r" t="t"/>
              <a:pathLst>
                <a:path extrusionOk="0" h="2392" w="1367">
                  <a:moveTo>
                    <a:pt x="854" y="1"/>
                  </a:moveTo>
                  <a:cubicBezTo>
                    <a:pt x="1367" y="1196"/>
                    <a:pt x="854" y="2050"/>
                    <a:pt x="171" y="2392"/>
                  </a:cubicBezTo>
                  <a:cubicBezTo>
                    <a:pt x="1" y="2050"/>
                    <a:pt x="171" y="1196"/>
                    <a:pt x="171" y="684"/>
                  </a:cubicBezTo>
                  <a:cubicBezTo>
                    <a:pt x="513" y="513"/>
                    <a:pt x="684" y="342"/>
                    <a:pt x="10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22"/>
            <p:cNvSpPr/>
            <p:nvPr/>
          </p:nvSpPr>
          <p:spPr>
            <a:xfrm>
              <a:off x="3771550" y="1758075"/>
              <a:ext cx="51275" cy="111025"/>
            </a:xfrm>
            <a:custGeom>
              <a:rect b="b" l="l" r="r" t="t"/>
              <a:pathLst>
                <a:path extrusionOk="0" h="4441" w="2051">
                  <a:moveTo>
                    <a:pt x="1367" y="1"/>
                  </a:moveTo>
                  <a:cubicBezTo>
                    <a:pt x="1367" y="1367"/>
                    <a:pt x="2050" y="4270"/>
                    <a:pt x="513" y="4441"/>
                  </a:cubicBezTo>
                  <a:cubicBezTo>
                    <a:pt x="513" y="2733"/>
                    <a:pt x="1" y="513"/>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22"/>
            <p:cNvSpPr/>
            <p:nvPr/>
          </p:nvSpPr>
          <p:spPr>
            <a:xfrm>
              <a:off x="3814250" y="1758075"/>
              <a:ext cx="140925" cy="119575"/>
            </a:xfrm>
            <a:custGeom>
              <a:rect b="b" l="l" r="r" t="t"/>
              <a:pathLst>
                <a:path extrusionOk="0" h="4783" w="5637">
                  <a:moveTo>
                    <a:pt x="5637" y="171"/>
                  </a:moveTo>
                  <a:cubicBezTo>
                    <a:pt x="5295" y="1196"/>
                    <a:pt x="3929" y="1879"/>
                    <a:pt x="3075" y="2562"/>
                  </a:cubicBezTo>
                  <a:cubicBezTo>
                    <a:pt x="2050" y="3245"/>
                    <a:pt x="1025" y="4099"/>
                    <a:pt x="172" y="4782"/>
                  </a:cubicBezTo>
                  <a:cubicBezTo>
                    <a:pt x="1" y="4612"/>
                    <a:pt x="342" y="4441"/>
                    <a:pt x="172" y="4099"/>
                  </a:cubicBezTo>
                  <a:cubicBezTo>
                    <a:pt x="2050" y="2733"/>
                    <a:pt x="3758" y="1367"/>
                    <a:pt x="5466" y="1"/>
                  </a:cubicBezTo>
                  <a:cubicBezTo>
                    <a:pt x="5637" y="1"/>
                    <a:pt x="5637" y="1"/>
                    <a:pt x="5637" y="17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22"/>
            <p:cNvSpPr/>
            <p:nvPr/>
          </p:nvSpPr>
          <p:spPr>
            <a:xfrm>
              <a:off x="3566625" y="1779425"/>
              <a:ext cx="136650" cy="123850"/>
            </a:xfrm>
            <a:custGeom>
              <a:rect b="b" l="l" r="r" t="t"/>
              <a:pathLst>
                <a:path extrusionOk="0" h="4954" w="5466">
                  <a:moveTo>
                    <a:pt x="0" y="0"/>
                  </a:moveTo>
                  <a:cubicBezTo>
                    <a:pt x="1708" y="1537"/>
                    <a:pt x="3758" y="2904"/>
                    <a:pt x="5465" y="4441"/>
                  </a:cubicBezTo>
                  <a:lnTo>
                    <a:pt x="5465" y="4953"/>
                  </a:lnTo>
                  <a:cubicBezTo>
                    <a:pt x="5124" y="4953"/>
                    <a:pt x="4782" y="4441"/>
                    <a:pt x="4270" y="4099"/>
                  </a:cubicBezTo>
                  <a:cubicBezTo>
                    <a:pt x="2904" y="3245"/>
                    <a:pt x="1367" y="2221"/>
                    <a:pt x="0" y="1196"/>
                  </a:cubicBez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22"/>
            <p:cNvSpPr/>
            <p:nvPr/>
          </p:nvSpPr>
          <p:spPr>
            <a:xfrm>
              <a:off x="3775825" y="1796500"/>
              <a:ext cx="183625" cy="158000"/>
            </a:xfrm>
            <a:custGeom>
              <a:rect b="b" l="l" r="r" t="t"/>
              <a:pathLst>
                <a:path extrusionOk="0" h="6320" w="7345">
                  <a:moveTo>
                    <a:pt x="7174" y="1"/>
                  </a:moveTo>
                  <a:cubicBezTo>
                    <a:pt x="7174" y="1"/>
                    <a:pt x="7344" y="171"/>
                    <a:pt x="7344" y="171"/>
                  </a:cubicBezTo>
                  <a:cubicBezTo>
                    <a:pt x="7174" y="1025"/>
                    <a:pt x="6320" y="1538"/>
                    <a:pt x="5807" y="1879"/>
                  </a:cubicBezTo>
                  <a:cubicBezTo>
                    <a:pt x="3929" y="3416"/>
                    <a:pt x="2050" y="4782"/>
                    <a:pt x="342" y="6320"/>
                  </a:cubicBezTo>
                  <a:cubicBezTo>
                    <a:pt x="1" y="5295"/>
                    <a:pt x="1025" y="4612"/>
                    <a:pt x="1879" y="4099"/>
                  </a:cubicBezTo>
                  <a:cubicBezTo>
                    <a:pt x="3587" y="2733"/>
                    <a:pt x="5978" y="1367"/>
                    <a:pt x="71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22"/>
            <p:cNvSpPr/>
            <p:nvPr/>
          </p:nvSpPr>
          <p:spPr>
            <a:xfrm>
              <a:off x="3570900" y="1830650"/>
              <a:ext cx="132375" cy="128125"/>
            </a:xfrm>
            <a:custGeom>
              <a:rect b="b" l="l" r="r" t="t"/>
              <a:pathLst>
                <a:path extrusionOk="0" h="5125" w="5295">
                  <a:moveTo>
                    <a:pt x="0" y="1"/>
                  </a:moveTo>
                  <a:cubicBezTo>
                    <a:pt x="1708" y="1367"/>
                    <a:pt x="3587" y="2563"/>
                    <a:pt x="5294" y="4100"/>
                  </a:cubicBezTo>
                  <a:lnTo>
                    <a:pt x="5294" y="5124"/>
                  </a:lnTo>
                  <a:cubicBezTo>
                    <a:pt x="3587" y="3929"/>
                    <a:pt x="1708" y="2563"/>
                    <a:pt x="0" y="1367"/>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22"/>
            <p:cNvSpPr/>
            <p:nvPr/>
          </p:nvSpPr>
          <p:spPr>
            <a:xfrm>
              <a:off x="3784375" y="1834925"/>
              <a:ext cx="192150" cy="158000"/>
            </a:xfrm>
            <a:custGeom>
              <a:rect b="b" l="l" r="r" t="t"/>
              <a:pathLst>
                <a:path extrusionOk="0" h="6320" w="7686">
                  <a:moveTo>
                    <a:pt x="0" y="6320"/>
                  </a:moveTo>
                  <a:cubicBezTo>
                    <a:pt x="0" y="5466"/>
                    <a:pt x="854" y="4953"/>
                    <a:pt x="1537" y="4441"/>
                  </a:cubicBezTo>
                  <a:cubicBezTo>
                    <a:pt x="3245" y="3075"/>
                    <a:pt x="5295" y="1538"/>
                    <a:pt x="7002" y="1"/>
                  </a:cubicBezTo>
                  <a:cubicBezTo>
                    <a:pt x="7686" y="684"/>
                    <a:pt x="5978" y="1538"/>
                    <a:pt x="5465" y="2050"/>
                  </a:cubicBezTo>
                  <a:cubicBezTo>
                    <a:pt x="3587" y="3416"/>
                    <a:pt x="1537" y="5124"/>
                    <a:pt x="0" y="632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22"/>
            <p:cNvSpPr/>
            <p:nvPr/>
          </p:nvSpPr>
          <p:spPr>
            <a:xfrm>
              <a:off x="3784375" y="1860550"/>
              <a:ext cx="29900" cy="46975"/>
            </a:xfrm>
            <a:custGeom>
              <a:rect b="b" l="l" r="r" t="t"/>
              <a:pathLst>
                <a:path extrusionOk="0" h="1879" w="1196">
                  <a:moveTo>
                    <a:pt x="0" y="1879"/>
                  </a:moveTo>
                  <a:lnTo>
                    <a:pt x="0" y="854"/>
                  </a:lnTo>
                  <a:cubicBezTo>
                    <a:pt x="683" y="854"/>
                    <a:pt x="1196" y="0"/>
                    <a:pt x="1196" y="854"/>
                  </a:cubicBezTo>
                  <a:cubicBezTo>
                    <a:pt x="1025" y="1196"/>
                    <a:pt x="342" y="1537"/>
                    <a:pt x="0" y="18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22"/>
            <p:cNvSpPr/>
            <p:nvPr/>
          </p:nvSpPr>
          <p:spPr>
            <a:xfrm>
              <a:off x="3784375" y="1873350"/>
              <a:ext cx="187875" cy="170800"/>
            </a:xfrm>
            <a:custGeom>
              <a:rect b="b" l="l" r="r" t="t"/>
              <a:pathLst>
                <a:path extrusionOk="0" h="6832" w="7515">
                  <a:moveTo>
                    <a:pt x="7344" y="1"/>
                  </a:moveTo>
                  <a:cubicBezTo>
                    <a:pt x="7515" y="171"/>
                    <a:pt x="7344" y="684"/>
                    <a:pt x="7344" y="1025"/>
                  </a:cubicBezTo>
                  <a:cubicBezTo>
                    <a:pt x="4782" y="2904"/>
                    <a:pt x="2391" y="5295"/>
                    <a:pt x="0" y="6832"/>
                  </a:cubicBezTo>
                  <a:lnTo>
                    <a:pt x="0" y="5636"/>
                  </a:lnTo>
                  <a:cubicBezTo>
                    <a:pt x="2220" y="3587"/>
                    <a:pt x="4782" y="1879"/>
                    <a:pt x="71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22"/>
            <p:cNvSpPr/>
            <p:nvPr/>
          </p:nvSpPr>
          <p:spPr>
            <a:xfrm>
              <a:off x="3570900" y="1886175"/>
              <a:ext cx="136650" cy="132375"/>
            </a:xfrm>
            <a:custGeom>
              <a:rect b="b" l="l" r="r" t="t"/>
              <a:pathLst>
                <a:path extrusionOk="0" h="5295" w="5466">
                  <a:moveTo>
                    <a:pt x="0" y="0"/>
                  </a:moveTo>
                  <a:cubicBezTo>
                    <a:pt x="1708" y="1366"/>
                    <a:pt x="3587" y="2733"/>
                    <a:pt x="5294" y="3928"/>
                  </a:cubicBezTo>
                  <a:cubicBezTo>
                    <a:pt x="5465" y="4611"/>
                    <a:pt x="5294" y="4782"/>
                    <a:pt x="5294" y="5294"/>
                  </a:cubicBezTo>
                  <a:cubicBezTo>
                    <a:pt x="3587" y="3928"/>
                    <a:pt x="1879" y="2733"/>
                    <a:pt x="0" y="1537"/>
                  </a:cubicBez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22"/>
            <p:cNvSpPr/>
            <p:nvPr/>
          </p:nvSpPr>
          <p:spPr>
            <a:xfrm>
              <a:off x="3784375" y="1924600"/>
              <a:ext cx="196425" cy="166525"/>
            </a:xfrm>
            <a:custGeom>
              <a:rect b="b" l="l" r="r" t="t"/>
              <a:pathLst>
                <a:path extrusionOk="0" h="6661" w="7857">
                  <a:moveTo>
                    <a:pt x="0" y="6661"/>
                  </a:moveTo>
                  <a:lnTo>
                    <a:pt x="0" y="5807"/>
                  </a:lnTo>
                  <a:cubicBezTo>
                    <a:pt x="2562" y="3928"/>
                    <a:pt x="4953" y="2049"/>
                    <a:pt x="7173" y="0"/>
                  </a:cubicBezTo>
                  <a:cubicBezTo>
                    <a:pt x="7856" y="1025"/>
                    <a:pt x="6319" y="1879"/>
                    <a:pt x="5636" y="2391"/>
                  </a:cubicBezTo>
                  <a:cubicBezTo>
                    <a:pt x="3758" y="3928"/>
                    <a:pt x="1537" y="5636"/>
                    <a:pt x="0" y="666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22"/>
            <p:cNvSpPr/>
            <p:nvPr/>
          </p:nvSpPr>
          <p:spPr>
            <a:xfrm>
              <a:off x="3566625" y="1941675"/>
              <a:ext cx="140925" cy="115300"/>
            </a:xfrm>
            <a:custGeom>
              <a:rect b="b" l="l" r="r" t="t"/>
              <a:pathLst>
                <a:path extrusionOk="0" h="4612" w="5637">
                  <a:moveTo>
                    <a:pt x="171" y="0"/>
                  </a:moveTo>
                  <a:cubicBezTo>
                    <a:pt x="171" y="0"/>
                    <a:pt x="171" y="171"/>
                    <a:pt x="171" y="171"/>
                  </a:cubicBezTo>
                  <a:cubicBezTo>
                    <a:pt x="1537" y="1196"/>
                    <a:pt x="3075" y="2050"/>
                    <a:pt x="4441" y="3245"/>
                  </a:cubicBezTo>
                  <a:cubicBezTo>
                    <a:pt x="4782" y="3416"/>
                    <a:pt x="5636" y="3928"/>
                    <a:pt x="5465" y="4611"/>
                  </a:cubicBezTo>
                  <a:cubicBezTo>
                    <a:pt x="4953" y="4611"/>
                    <a:pt x="4612" y="4099"/>
                    <a:pt x="4099" y="3757"/>
                  </a:cubicBezTo>
                  <a:cubicBezTo>
                    <a:pt x="3245" y="3074"/>
                    <a:pt x="2562" y="2562"/>
                    <a:pt x="1367" y="1708"/>
                  </a:cubicBezTo>
                  <a:cubicBezTo>
                    <a:pt x="684" y="1196"/>
                    <a:pt x="0" y="1025"/>
                    <a:pt x="1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22"/>
            <p:cNvSpPr/>
            <p:nvPr/>
          </p:nvSpPr>
          <p:spPr>
            <a:xfrm>
              <a:off x="3784375" y="1975825"/>
              <a:ext cx="192150" cy="170800"/>
            </a:xfrm>
            <a:custGeom>
              <a:rect b="b" l="l" r="r" t="t"/>
              <a:pathLst>
                <a:path extrusionOk="0" h="6832" w="7686">
                  <a:moveTo>
                    <a:pt x="7515" y="1367"/>
                  </a:moveTo>
                  <a:cubicBezTo>
                    <a:pt x="4953" y="3075"/>
                    <a:pt x="2562" y="4953"/>
                    <a:pt x="0" y="6832"/>
                  </a:cubicBezTo>
                  <a:lnTo>
                    <a:pt x="0" y="5465"/>
                  </a:lnTo>
                  <a:cubicBezTo>
                    <a:pt x="2391" y="3758"/>
                    <a:pt x="4953" y="1879"/>
                    <a:pt x="7173" y="0"/>
                  </a:cubicBezTo>
                  <a:cubicBezTo>
                    <a:pt x="7686" y="0"/>
                    <a:pt x="7344" y="854"/>
                    <a:pt x="7344" y="136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22"/>
            <p:cNvSpPr/>
            <p:nvPr/>
          </p:nvSpPr>
          <p:spPr>
            <a:xfrm>
              <a:off x="3566625" y="1980100"/>
              <a:ext cx="136650" cy="128100"/>
            </a:xfrm>
            <a:custGeom>
              <a:rect b="b" l="l" r="r" t="t"/>
              <a:pathLst>
                <a:path extrusionOk="0" h="5124" w="5466">
                  <a:moveTo>
                    <a:pt x="171" y="0"/>
                  </a:moveTo>
                  <a:cubicBezTo>
                    <a:pt x="1879" y="1366"/>
                    <a:pt x="3587" y="2733"/>
                    <a:pt x="5465" y="4099"/>
                  </a:cubicBezTo>
                  <a:lnTo>
                    <a:pt x="5465" y="5124"/>
                  </a:lnTo>
                  <a:cubicBezTo>
                    <a:pt x="5124" y="5124"/>
                    <a:pt x="4612" y="4441"/>
                    <a:pt x="4099" y="4099"/>
                  </a:cubicBezTo>
                  <a:cubicBezTo>
                    <a:pt x="2904" y="3074"/>
                    <a:pt x="1367" y="1879"/>
                    <a:pt x="0" y="1025"/>
                  </a:cubicBez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22"/>
            <p:cNvSpPr/>
            <p:nvPr/>
          </p:nvSpPr>
          <p:spPr>
            <a:xfrm>
              <a:off x="3562350" y="2018525"/>
              <a:ext cx="149475" cy="388550"/>
            </a:xfrm>
            <a:custGeom>
              <a:rect b="b" l="l" r="r" t="t"/>
              <a:pathLst>
                <a:path extrusionOk="0" h="15542" w="5979">
                  <a:moveTo>
                    <a:pt x="171" y="0"/>
                  </a:moveTo>
                  <a:cubicBezTo>
                    <a:pt x="2050" y="1367"/>
                    <a:pt x="3929" y="2904"/>
                    <a:pt x="5636" y="4441"/>
                  </a:cubicBezTo>
                  <a:cubicBezTo>
                    <a:pt x="5636" y="8198"/>
                    <a:pt x="5807" y="11613"/>
                    <a:pt x="5978" y="15371"/>
                  </a:cubicBezTo>
                  <a:cubicBezTo>
                    <a:pt x="5636" y="15541"/>
                    <a:pt x="5466" y="15029"/>
                    <a:pt x="5295" y="14858"/>
                  </a:cubicBezTo>
                  <a:cubicBezTo>
                    <a:pt x="3758" y="13151"/>
                    <a:pt x="1708" y="11613"/>
                    <a:pt x="1" y="10076"/>
                  </a:cubicBezTo>
                  <a:cubicBezTo>
                    <a:pt x="342" y="6832"/>
                    <a:pt x="171" y="3245"/>
                    <a:pt x="1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22"/>
            <p:cNvSpPr/>
            <p:nvPr/>
          </p:nvSpPr>
          <p:spPr>
            <a:xfrm>
              <a:off x="3784375" y="2035600"/>
              <a:ext cx="200700" cy="158000"/>
            </a:xfrm>
            <a:custGeom>
              <a:rect b="b" l="l" r="r" t="t"/>
              <a:pathLst>
                <a:path extrusionOk="0" h="6320" w="8028">
                  <a:moveTo>
                    <a:pt x="0" y="6319"/>
                  </a:moveTo>
                  <a:lnTo>
                    <a:pt x="0" y="5465"/>
                  </a:lnTo>
                  <a:cubicBezTo>
                    <a:pt x="2391" y="3587"/>
                    <a:pt x="4953" y="1879"/>
                    <a:pt x="7344" y="0"/>
                  </a:cubicBezTo>
                  <a:cubicBezTo>
                    <a:pt x="8027" y="684"/>
                    <a:pt x="6319" y="1708"/>
                    <a:pt x="5807" y="2221"/>
                  </a:cubicBezTo>
                  <a:cubicBezTo>
                    <a:pt x="3928" y="3587"/>
                    <a:pt x="1537" y="5295"/>
                    <a:pt x="0" y="631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22"/>
            <p:cNvSpPr/>
            <p:nvPr/>
          </p:nvSpPr>
          <p:spPr>
            <a:xfrm>
              <a:off x="3775825" y="2078300"/>
              <a:ext cx="200700" cy="264725"/>
            </a:xfrm>
            <a:custGeom>
              <a:rect b="b" l="l" r="r" t="t"/>
              <a:pathLst>
                <a:path extrusionOk="0" h="10589" w="8028">
                  <a:moveTo>
                    <a:pt x="7857" y="0"/>
                  </a:moveTo>
                  <a:cubicBezTo>
                    <a:pt x="8028" y="854"/>
                    <a:pt x="7857" y="2050"/>
                    <a:pt x="8028" y="2904"/>
                  </a:cubicBezTo>
                  <a:cubicBezTo>
                    <a:pt x="5637" y="5465"/>
                    <a:pt x="2904" y="8369"/>
                    <a:pt x="342" y="10589"/>
                  </a:cubicBezTo>
                  <a:cubicBezTo>
                    <a:pt x="1" y="9564"/>
                    <a:pt x="1196" y="9052"/>
                    <a:pt x="1879" y="8539"/>
                  </a:cubicBezTo>
                  <a:cubicBezTo>
                    <a:pt x="3416" y="7173"/>
                    <a:pt x="5295" y="5807"/>
                    <a:pt x="6320" y="4270"/>
                  </a:cubicBezTo>
                  <a:cubicBezTo>
                    <a:pt x="5295" y="4782"/>
                    <a:pt x="4270" y="5636"/>
                    <a:pt x="3246" y="6490"/>
                  </a:cubicBezTo>
                  <a:cubicBezTo>
                    <a:pt x="2221" y="7344"/>
                    <a:pt x="1196" y="8198"/>
                    <a:pt x="342" y="8881"/>
                  </a:cubicBezTo>
                  <a:cubicBezTo>
                    <a:pt x="1" y="7515"/>
                    <a:pt x="1367" y="7002"/>
                    <a:pt x="2050" y="6319"/>
                  </a:cubicBezTo>
                  <a:cubicBezTo>
                    <a:pt x="3416" y="5294"/>
                    <a:pt x="4441" y="4441"/>
                    <a:pt x="5637" y="3416"/>
                  </a:cubicBezTo>
                  <a:cubicBezTo>
                    <a:pt x="6149" y="2904"/>
                    <a:pt x="7003" y="2733"/>
                    <a:pt x="7174" y="1879"/>
                  </a:cubicBezTo>
                  <a:cubicBezTo>
                    <a:pt x="6490" y="1537"/>
                    <a:pt x="5807" y="2391"/>
                    <a:pt x="5295" y="2733"/>
                  </a:cubicBezTo>
                  <a:cubicBezTo>
                    <a:pt x="3758" y="4099"/>
                    <a:pt x="1879" y="5807"/>
                    <a:pt x="342" y="6832"/>
                  </a:cubicBezTo>
                  <a:lnTo>
                    <a:pt x="342" y="5636"/>
                  </a:lnTo>
                  <a:cubicBezTo>
                    <a:pt x="2733" y="3587"/>
                    <a:pt x="5466" y="1879"/>
                    <a:pt x="78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22"/>
            <p:cNvSpPr/>
            <p:nvPr/>
          </p:nvSpPr>
          <p:spPr>
            <a:xfrm>
              <a:off x="4019200" y="2082550"/>
              <a:ext cx="1242450" cy="448350"/>
            </a:xfrm>
            <a:custGeom>
              <a:rect b="b" l="l" r="r" t="t"/>
              <a:pathLst>
                <a:path extrusionOk="0" h="17934" w="49698">
                  <a:moveTo>
                    <a:pt x="45087" y="1"/>
                  </a:moveTo>
                  <a:cubicBezTo>
                    <a:pt x="47990" y="1026"/>
                    <a:pt x="49356" y="4612"/>
                    <a:pt x="49527" y="8540"/>
                  </a:cubicBezTo>
                  <a:cubicBezTo>
                    <a:pt x="49698" y="10590"/>
                    <a:pt x="49356" y="11273"/>
                    <a:pt x="48161" y="12468"/>
                  </a:cubicBezTo>
                  <a:cubicBezTo>
                    <a:pt x="47649" y="12980"/>
                    <a:pt x="47136" y="13664"/>
                    <a:pt x="46624" y="14005"/>
                  </a:cubicBezTo>
                  <a:cubicBezTo>
                    <a:pt x="45770" y="14518"/>
                    <a:pt x="44916" y="14859"/>
                    <a:pt x="44062" y="15201"/>
                  </a:cubicBezTo>
                  <a:cubicBezTo>
                    <a:pt x="43037" y="15542"/>
                    <a:pt x="42354" y="16396"/>
                    <a:pt x="41671" y="16567"/>
                  </a:cubicBezTo>
                  <a:cubicBezTo>
                    <a:pt x="40476" y="17079"/>
                    <a:pt x="38597" y="17250"/>
                    <a:pt x="37402" y="17421"/>
                  </a:cubicBezTo>
                  <a:cubicBezTo>
                    <a:pt x="34328" y="17592"/>
                    <a:pt x="31083" y="17421"/>
                    <a:pt x="27838" y="17421"/>
                  </a:cubicBezTo>
                  <a:cubicBezTo>
                    <a:pt x="18957" y="17421"/>
                    <a:pt x="8881" y="17933"/>
                    <a:pt x="0" y="17762"/>
                  </a:cubicBezTo>
                  <a:cubicBezTo>
                    <a:pt x="6148" y="17250"/>
                    <a:pt x="12980" y="17592"/>
                    <a:pt x="19640" y="17421"/>
                  </a:cubicBezTo>
                  <a:cubicBezTo>
                    <a:pt x="26301" y="17079"/>
                    <a:pt x="32791" y="17079"/>
                    <a:pt x="38426" y="16055"/>
                  </a:cubicBezTo>
                  <a:cubicBezTo>
                    <a:pt x="38256" y="15713"/>
                    <a:pt x="37402" y="16055"/>
                    <a:pt x="37060" y="15884"/>
                  </a:cubicBezTo>
                  <a:cubicBezTo>
                    <a:pt x="40646" y="14688"/>
                    <a:pt x="43891" y="12297"/>
                    <a:pt x="45941" y="9052"/>
                  </a:cubicBezTo>
                  <a:cubicBezTo>
                    <a:pt x="46624" y="8199"/>
                    <a:pt x="47649" y="6832"/>
                    <a:pt x="46795" y="5466"/>
                  </a:cubicBezTo>
                  <a:cubicBezTo>
                    <a:pt x="46282" y="6149"/>
                    <a:pt x="46282" y="7003"/>
                    <a:pt x="45941" y="7857"/>
                  </a:cubicBezTo>
                  <a:cubicBezTo>
                    <a:pt x="45087" y="9223"/>
                    <a:pt x="43721" y="10590"/>
                    <a:pt x="42525" y="11614"/>
                  </a:cubicBezTo>
                  <a:cubicBezTo>
                    <a:pt x="40134" y="13493"/>
                    <a:pt x="37060" y="15030"/>
                    <a:pt x="33474" y="15371"/>
                  </a:cubicBezTo>
                  <a:cubicBezTo>
                    <a:pt x="35352" y="13322"/>
                    <a:pt x="37060" y="11443"/>
                    <a:pt x="38597" y="9223"/>
                  </a:cubicBezTo>
                  <a:cubicBezTo>
                    <a:pt x="39963" y="9052"/>
                    <a:pt x="41500" y="8369"/>
                    <a:pt x="42867" y="7686"/>
                  </a:cubicBezTo>
                  <a:cubicBezTo>
                    <a:pt x="43891" y="7003"/>
                    <a:pt x="45258" y="5637"/>
                    <a:pt x="45428" y="4441"/>
                  </a:cubicBezTo>
                  <a:cubicBezTo>
                    <a:pt x="45770" y="3075"/>
                    <a:pt x="45258" y="1367"/>
                    <a:pt x="450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22"/>
            <p:cNvSpPr/>
            <p:nvPr/>
          </p:nvSpPr>
          <p:spPr>
            <a:xfrm>
              <a:off x="3780100" y="2185025"/>
              <a:ext cx="213500" cy="200700"/>
            </a:xfrm>
            <a:custGeom>
              <a:rect b="b" l="l" r="r" t="t"/>
              <a:pathLst>
                <a:path extrusionOk="0" h="8028" w="8540">
                  <a:moveTo>
                    <a:pt x="7857" y="1"/>
                  </a:moveTo>
                  <a:cubicBezTo>
                    <a:pt x="8540" y="1025"/>
                    <a:pt x="6832" y="2050"/>
                    <a:pt x="6149" y="2733"/>
                  </a:cubicBezTo>
                  <a:cubicBezTo>
                    <a:pt x="4270" y="4441"/>
                    <a:pt x="1879" y="6320"/>
                    <a:pt x="171" y="8028"/>
                  </a:cubicBezTo>
                  <a:cubicBezTo>
                    <a:pt x="1" y="7857"/>
                    <a:pt x="171" y="7344"/>
                    <a:pt x="171" y="7003"/>
                  </a:cubicBezTo>
                  <a:cubicBezTo>
                    <a:pt x="3075" y="4953"/>
                    <a:pt x="5295" y="2221"/>
                    <a:pt x="78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22"/>
            <p:cNvSpPr/>
            <p:nvPr/>
          </p:nvSpPr>
          <p:spPr>
            <a:xfrm>
              <a:off x="3771550" y="2240525"/>
              <a:ext cx="204975" cy="200700"/>
            </a:xfrm>
            <a:custGeom>
              <a:rect b="b" l="l" r="r" t="t"/>
              <a:pathLst>
                <a:path extrusionOk="0" h="8028" w="8199">
                  <a:moveTo>
                    <a:pt x="8199" y="1"/>
                  </a:moveTo>
                  <a:cubicBezTo>
                    <a:pt x="8199" y="1"/>
                    <a:pt x="8199" y="1"/>
                    <a:pt x="8199" y="172"/>
                  </a:cubicBezTo>
                  <a:cubicBezTo>
                    <a:pt x="5978" y="3246"/>
                    <a:pt x="3246" y="5637"/>
                    <a:pt x="513" y="8028"/>
                  </a:cubicBezTo>
                  <a:cubicBezTo>
                    <a:pt x="1" y="6320"/>
                    <a:pt x="1367" y="5808"/>
                    <a:pt x="2392" y="4954"/>
                  </a:cubicBezTo>
                  <a:cubicBezTo>
                    <a:pt x="4271" y="3417"/>
                    <a:pt x="6491" y="1538"/>
                    <a:pt x="8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22"/>
            <p:cNvSpPr/>
            <p:nvPr/>
          </p:nvSpPr>
          <p:spPr>
            <a:xfrm>
              <a:off x="4800525" y="2313125"/>
              <a:ext cx="166525" cy="162250"/>
            </a:xfrm>
            <a:custGeom>
              <a:rect b="b" l="l" r="r" t="t"/>
              <a:pathLst>
                <a:path extrusionOk="0" h="6490" w="6661">
                  <a:moveTo>
                    <a:pt x="6661" y="0"/>
                  </a:moveTo>
                  <a:cubicBezTo>
                    <a:pt x="5465" y="1708"/>
                    <a:pt x="3928" y="3416"/>
                    <a:pt x="2391" y="4953"/>
                  </a:cubicBezTo>
                  <a:cubicBezTo>
                    <a:pt x="1879" y="5636"/>
                    <a:pt x="1196" y="6490"/>
                    <a:pt x="171" y="6490"/>
                  </a:cubicBezTo>
                  <a:cubicBezTo>
                    <a:pt x="0" y="6319"/>
                    <a:pt x="342" y="5978"/>
                    <a:pt x="513" y="5807"/>
                  </a:cubicBezTo>
                  <a:cubicBezTo>
                    <a:pt x="2050" y="4270"/>
                    <a:pt x="3758" y="2220"/>
                    <a:pt x="5124" y="342"/>
                  </a:cubicBezTo>
                  <a:cubicBezTo>
                    <a:pt x="5465" y="171"/>
                    <a:pt x="5978" y="0"/>
                    <a:pt x="66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22"/>
            <p:cNvSpPr/>
            <p:nvPr/>
          </p:nvSpPr>
          <p:spPr>
            <a:xfrm>
              <a:off x="3489775" y="2321650"/>
              <a:ext cx="213500" cy="209250"/>
            </a:xfrm>
            <a:custGeom>
              <a:rect b="b" l="l" r="r" t="t"/>
              <a:pathLst>
                <a:path extrusionOk="0" h="8370" w="8540">
                  <a:moveTo>
                    <a:pt x="8539" y="8369"/>
                  </a:moveTo>
                  <a:lnTo>
                    <a:pt x="7344" y="8369"/>
                  </a:lnTo>
                  <a:cubicBezTo>
                    <a:pt x="4953" y="5637"/>
                    <a:pt x="2562" y="2733"/>
                    <a:pt x="0" y="172"/>
                  </a:cubicBezTo>
                  <a:cubicBezTo>
                    <a:pt x="171" y="1"/>
                    <a:pt x="683" y="172"/>
                    <a:pt x="1025" y="1"/>
                  </a:cubicBezTo>
                  <a:cubicBezTo>
                    <a:pt x="3245" y="2904"/>
                    <a:pt x="6319" y="5637"/>
                    <a:pt x="8539" y="836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22"/>
            <p:cNvSpPr/>
            <p:nvPr/>
          </p:nvSpPr>
          <p:spPr>
            <a:xfrm>
              <a:off x="4736475" y="2321650"/>
              <a:ext cx="175075" cy="166550"/>
            </a:xfrm>
            <a:custGeom>
              <a:rect b="b" l="l" r="r" t="t"/>
              <a:pathLst>
                <a:path extrusionOk="0" h="6662" w="7003">
                  <a:moveTo>
                    <a:pt x="7003" y="1"/>
                  </a:moveTo>
                  <a:cubicBezTo>
                    <a:pt x="5295" y="2392"/>
                    <a:pt x="3246" y="4441"/>
                    <a:pt x="1196" y="6491"/>
                  </a:cubicBezTo>
                  <a:cubicBezTo>
                    <a:pt x="684" y="6491"/>
                    <a:pt x="342" y="6661"/>
                    <a:pt x="1" y="6661"/>
                  </a:cubicBezTo>
                  <a:cubicBezTo>
                    <a:pt x="1879" y="4612"/>
                    <a:pt x="4100" y="2733"/>
                    <a:pt x="5637" y="172"/>
                  </a:cubicBezTo>
                  <a:cubicBezTo>
                    <a:pt x="6149" y="172"/>
                    <a:pt x="6320" y="1"/>
                    <a:pt x="68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22"/>
            <p:cNvSpPr/>
            <p:nvPr/>
          </p:nvSpPr>
          <p:spPr>
            <a:xfrm>
              <a:off x="3353150" y="2317400"/>
              <a:ext cx="234850" cy="213500"/>
            </a:xfrm>
            <a:custGeom>
              <a:rect b="b" l="l" r="r" t="t"/>
              <a:pathLst>
                <a:path extrusionOk="0" h="8540" w="9394">
                  <a:moveTo>
                    <a:pt x="9393" y="8368"/>
                  </a:moveTo>
                  <a:cubicBezTo>
                    <a:pt x="8198" y="8539"/>
                    <a:pt x="7515" y="7344"/>
                    <a:pt x="6832" y="6831"/>
                  </a:cubicBezTo>
                  <a:cubicBezTo>
                    <a:pt x="4611" y="4782"/>
                    <a:pt x="2391" y="2562"/>
                    <a:pt x="0" y="512"/>
                  </a:cubicBezTo>
                  <a:cubicBezTo>
                    <a:pt x="683" y="512"/>
                    <a:pt x="1367" y="0"/>
                    <a:pt x="2220" y="342"/>
                  </a:cubicBezTo>
                  <a:cubicBezTo>
                    <a:pt x="2733" y="512"/>
                    <a:pt x="3416" y="1879"/>
                    <a:pt x="3928" y="2391"/>
                  </a:cubicBezTo>
                  <a:cubicBezTo>
                    <a:pt x="5636" y="4611"/>
                    <a:pt x="8027" y="6661"/>
                    <a:pt x="9393" y="836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22"/>
            <p:cNvSpPr/>
            <p:nvPr/>
          </p:nvSpPr>
          <p:spPr>
            <a:xfrm>
              <a:off x="3430000" y="2308850"/>
              <a:ext cx="213500" cy="222050"/>
            </a:xfrm>
            <a:custGeom>
              <a:rect b="b" l="l" r="r" t="t"/>
              <a:pathLst>
                <a:path extrusionOk="0" h="8882" w="8540">
                  <a:moveTo>
                    <a:pt x="0" y="684"/>
                  </a:moveTo>
                  <a:cubicBezTo>
                    <a:pt x="1879" y="0"/>
                    <a:pt x="2391" y="1538"/>
                    <a:pt x="3416" y="2733"/>
                  </a:cubicBezTo>
                  <a:cubicBezTo>
                    <a:pt x="5124" y="4782"/>
                    <a:pt x="7344" y="6832"/>
                    <a:pt x="8540" y="8881"/>
                  </a:cubicBezTo>
                  <a:cubicBezTo>
                    <a:pt x="7173" y="8881"/>
                    <a:pt x="6490" y="7686"/>
                    <a:pt x="5636" y="6832"/>
                  </a:cubicBezTo>
                  <a:cubicBezTo>
                    <a:pt x="3758" y="4782"/>
                    <a:pt x="1708" y="2562"/>
                    <a:pt x="0" y="68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22"/>
            <p:cNvSpPr/>
            <p:nvPr/>
          </p:nvSpPr>
          <p:spPr>
            <a:xfrm>
              <a:off x="3284825" y="2325925"/>
              <a:ext cx="247675" cy="204975"/>
            </a:xfrm>
            <a:custGeom>
              <a:rect b="b" l="l" r="r" t="t"/>
              <a:pathLst>
                <a:path extrusionOk="0" h="8199" w="9907">
                  <a:moveTo>
                    <a:pt x="1879" y="1"/>
                  </a:moveTo>
                  <a:cubicBezTo>
                    <a:pt x="4270" y="2904"/>
                    <a:pt x="7515" y="5636"/>
                    <a:pt x="9906" y="8198"/>
                  </a:cubicBezTo>
                  <a:cubicBezTo>
                    <a:pt x="8881" y="8198"/>
                    <a:pt x="7686" y="6832"/>
                    <a:pt x="6832" y="6149"/>
                  </a:cubicBezTo>
                  <a:cubicBezTo>
                    <a:pt x="4612" y="4099"/>
                    <a:pt x="2221" y="2050"/>
                    <a:pt x="1" y="171"/>
                  </a:cubicBezTo>
                  <a:cubicBezTo>
                    <a:pt x="513" y="1"/>
                    <a:pt x="1196" y="1"/>
                    <a:pt x="18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22"/>
            <p:cNvSpPr/>
            <p:nvPr/>
          </p:nvSpPr>
          <p:spPr>
            <a:xfrm>
              <a:off x="4544350" y="2325925"/>
              <a:ext cx="315975" cy="162275"/>
            </a:xfrm>
            <a:custGeom>
              <a:rect b="b" l="l" r="r" t="t"/>
              <a:pathLst>
                <a:path extrusionOk="0" h="6491" w="12639">
                  <a:moveTo>
                    <a:pt x="12468" y="1"/>
                  </a:moveTo>
                  <a:cubicBezTo>
                    <a:pt x="12638" y="342"/>
                    <a:pt x="12126" y="513"/>
                    <a:pt x="11955" y="684"/>
                  </a:cubicBezTo>
                  <a:cubicBezTo>
                    <a:pt x="10247" y="2562"/>
                    <a:pt x="8369" y="4783"/>
                    <a:pt x="6490" y="6490"/>
                  </a:cubicBezTo>
                  <a:lnTo>
                    <a:pt x="1" y="6490"/>
                  </a:lnTo>
                  <a:cubicBezTo>
                    <a:pt x="1" y="6320"/>
                    <a:pt x="342" y="5978"/>
                    <a:pt x="513" y="5807"/>
                  </a:cubicBezTo>
                  <a:cubicBezTo>
                    <a:pt x="2221" y="4270"/>
                    <a:pt x="4099" y="2221"/>
                    <a:pt x="5636" y="513"/>
                  </a:cubicBezTo>
                  <a:cubicBezTo>
                    <a:pt x="7857" y="342"/>
                    <a:pt x="10247" y="171"/>
                    <a:pt x="124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22"/>
            <p:cNvSpPr/>
            <p:nvPr/>
          </p:nvSpPr>
          <p:spPr>
            <a:xfrm>
              <a:off x="3079900" y="2330200"/>
              <a:ext cx="298875" cy="209225"/>
            </a:xfrm>
            <a:custGeom>
              <a:rect b="b" l="l" r="r" t="t"/>
              <a:pathLst>
                <a:path extrusionOk="0" h="8369" w="11955">
                  <a:moveTo>
                    <a:pt x="11955" y="8027"/>
                  </a:moveTo>
                  <a:cubicBezTo>
                    <a:pt x="10247" y="7686"/>
                    <a:pt x="8881" y="8369"/>
                    <a:pt x="7515" y="8027"/>
                  </a:cubicBezTo>
                  <a:cubicBezTo>
                    <a:pt x="7002" y="7856"/>
                    <a:pt x="5978" y="6661"/>
                    <a:pt x="5465" y="6149"/>
                  </a:cubicBezTo>
                  <a:cubicBezTo>
                    <a:pt x="3587" y="4099"/>
                    <a:pt x="1708" y="2050"/>
                    <a:pt x="0" y="0"/>
                  </a:cubicBezTo>
                  <a:cubicBezTo>
                    <a:pt x="1196" y="0"/>
                    <a:pt x="2391" y="171"/>
                    <a:pt x="3416" y="0"/>
                  </a:cubicBezTo>
                  <a:cubicBezTo>
                    <a:pt x="5978" y="2904"/>
                    <a:pt x="9393" y="4953"/>
                    <a:pt x="11955" y="802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22"/>
            <p:cNvSpPr/>
            <p:nvPr/>
          </p:nvSpPr>
          <p:spPr>
            <a:xfrm>
              <a:off x="3186625" y="2325925"/>
              <a:ext cx="243400" cy="204975"/>
            </a:xfrm>
            <a:custGeom>
              <a:rect b="b" l="l" r="r" t="t"/>
              <a:pathLst>
                <a:path extrusionOk="0" h="8199" w="9736">
                  <a:moveTo>
                    <a:pt x="1" y="171"/>
                  </a:moveTo>
                  <a:cubicBezTo>
                    <a:pt x="342" y="1"/>
                    <a:pt x="1026" y="171"/>
                    <a:pt x="1367" y="171"/>
                  </a:cubicBezTo>
                  <a:cubicBezTo>
                    <a:pt x="3929" y="3075"/>
                    <a:pt x="7344" y="5466"/>
                    <a:pt x="9735" y="8198"/>
                  </a:cubicBezTo>
                  <a:cubicBezTo>
                    <a:pt x="8540" y="8198"/>
                    <a:pt x="7857" y="7173"/>
                    <a:pt x="7174" y="6490"/>
                  </a:cubicBezTo>
                  <a:cubicBezTo>
                    <a:pt x="4953" y="4270"/>
                    <a:pt x="2392" y="2392"/>
                    <a:pt x="1" y="17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22"/>
            <p:cNvSpPr/>
            <p:nvPr/>
          </p:nvSpPr>
          <p:spPr>
            <a:xfrm>
              <a:off x="3242125" y="2321650"/>
              <a:ext cx="239125" cy="209250"/>
            </a:xfrm>
            <a:custGeom>
              <a:rect b="b" l="l" r="r" t="t"/>
              <a:pathLst>
                <a:path extrusionOk="0" h="8370" w="9565">
                  <a:moveTo>
                    <a:pt x="1" y="342"/>
                  </a:moveTo>
                  <a:cubicBezTo>
                    <a:pt x="1196" y="1"/>
                    <a:pt x="2050" y="1538"/>
                    <a:pt x="2904" y="2392"/>
                  </a:cubicBezTo>
                  <a:cubicBezTo>
                    <a:pt x="5124" y="4441"/>
                    <a:pt x="7686" y="6320"/>
                    <a:pt x="9565" y="8369"/>
                  </a:cubicBezTo>
                  <a:cubicBezTo>
                    <a:pt x="8369" y="8369"/>
                    <a:pt x="7515" y="7344"/>
                    <a:pt x="6832" y="6661"/>
                  </a:cubicBezTo>
                  <a:cubicBezTo>
                    <a:pt x="4612" y="4612"/>
                    <a:pt x="2221" y="2563"/>
                    <a:pt x="1" y="34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22"/>
            <p:cNvSpPr/>
            <p:nvPr/>
          </p:nvSpPr>
          <p:spPr>
            <a:xfrm>
              <a:off x="2759675" y="2317400"/>
              <a:ext cx="367200" cy="217750"/>
            </a:xfrm>
            <a:custGeom>
              <a:rect b="b" l="l" r="r" t="t"/>
              <a:pathLst>
                <a:path extrusionOk="0" h="8710" w="14688">
                  <a:moveTo>
                    <a:pt x="14688" y="8539"/>
                  </a:moveTo>
                  <a:cubicBezTo>
                    <a:pt x="12468" y="8368"/>
                    <a:pt x="10077" y="8710"/>
                    <a:pt x="8027" y="8539"/>
                  </a:cubicBezTo>
                  <a:cubicBezTo>
                    <a:pt x="5466" y="5807"/>
                    <a:pt x="2221" y="3245"/>
                    <a:pt x="1" y="683"/>
                  </a:cubicBezTo>
                  <a:cubicBezTo>
                    <a:pt x="2562" y="1025"/>
                    <a:pt x="4612" y="0"/>
                    <a:pt x="6832" y="512"/>
                  </a:cubicBezTo>
                  <a:cubicBezTo>
                    <a:pt x="7344" y="683"/>
                    <a:pt x="8369" y="1879"/>
                    <a:pt x="8881" y="2562"/>
                  </a:cubicBezTo>
                  <a:cubicBezTo>
                    <a:pt x="10760" y="4611"/>
                    <a:pt x="12809" y="6661"/>
                    <a:pt x="14688" y="853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22"/>
            <p:cNvSpPr/>
            <p:nvPr/>
          </p:nvSpPr>
          <p:spPr>
            <a:xfrm>
              <a:off x="2956075" y="2317400"/>
              <a:ext cx="213500" cy="213500"/>
            </a:xfrm>
            <a:custGeom>
              <a:rect b="b" l="l" r="r" t="t"/>
              <a:pathLst>
                <a:path extrusionOk="0" h="8540" w="8540">
                  <a:moveTo>
                    <a:pt x="1" y="683"/>
                  </a:moveTo>
                  <a:cubicBezTo>
                    <a:pt x="1538" y="0"/>
                    <a:pt x="2392" y="1708"/>
                    <a:pt x="3245" y="2562"/>
                  </a:cubicBezTo>
                  <a:cubicBezTo>
                    <a:pt x="4441" y="4099"/>
                    <a:pt x="5636" y="5294"/>
                    <a:pt x="6832" y="6490"/>
                  </a:cubicBezTo>
                  <a:cubicBezTo>
                    <a:pt x="7515" y="7173"/>
                    <a:pt x="8198" y="7856"/>
                    <a:pt x="8540" y="8539"/>
                  </a:cubicBezTo>
                  <a:cubicBezTo>
                    <a:pt x="7515" y="8368"/>
                    <a:pt x="6832" y="7514"/>
                    <a:pt x="6149" y="6831"/>
                  </a:cubicBezTo>
                  <a:cubicBezTo>
                    <a:pt x="4099" y="4953"/>
                    <a:pt x="2050" y="2733"/>
                    <a:pt x="1" y="68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22"/>
            <p:cNvSpPr/>
            <p:nvPr/>
          </p:nvSpPr>
          <p:spPr>
            <a:xfrm>
              <a:off x="3011575" y="2317400"/>
              <a:ext cx="222050" cy="217750"/>
            </a:xfrm>
            <a:custGeom>
              <a:rect b="b" l="l" r="r" t="t"/>
              <a:pathLst>
                <a:path extrusionOk="0" h="8710" w="8882">
                  <a:moveTo>
                    <a:pt x="1" y="683"/>
                  </a:moveTo>
                  <a:cubicBezTo>
                    <a:pt x="1879" y="0"/>
                    <a:pt x="2562" y="1537"/>
                    <a:pt x="3416" y="2562"/>
                  </a:cubicBezTo>
                  <a:cubicBezTo>
                    <a:pt x="5124" y="4611"/>
                    <a:pt x="7344" y="6831"/>
                    <a:pt x="8881" y="8539"/>
                  </a:cubicBezTo>
                  <a:cubicBezTo>
                    <a:pt x="7515" y="8710"/>
                    <a:pt x="6661" y="7514"/>
                    <a:pt x="5978" y="6661"/>
                  </a:cubicBezTo>
                  <a:cubicBezTo>
                    <a:pt x="3929" y="4611"/>
                    <a:pt x="1709" y="2391"/>
                    <a:pt x="1" y="68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22"/>
            <p:cNvSpPr/>
            <p:nvPr/>
          </p:nvSpPr>
          <p:spPr>
            <a:xfrm>
              <a:off x="2716975" y="2325925"/>
              <a:ext cx="217775" cy="204975"/>
            </a:xfrm>
            <a:custGeom>
              <a:rect b="b" l="l" r="r" t="t"/>
              <a:pathLst>
                <a:path extrusionOk="0" h="8199" w="8711">
                  <a:moveTo>
                    <a:pt x="1" y="342"/>
                  </a:moveTo>
                  <a:cubicBezTo>
                    <a:pt x="1367" y="1"/>
                    <a:pt x="1879" y="1367"/>
                    <a:pt x="2733" y="2392"/>
                  </a:cubicBezTo>
                  <a:cubicBezTo>
                    <a:pt x="4612" y="4441"/>
                    <a:pt x="7174" y="6320"/>
                    <a:pt x="8711" y="8198"/>
                  </a:cubicBezTo>
                  <a:lnTo>
                    <a:pt x="7344" y="8198"/>
                  </a:lnTo>
                  <a:cubicBezTo>
                    <a:pt x="4953" y="5466"/>
                    <a:pt x="2221" y="3075"/>
                    <a:pt x="1" y="34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22"/>
            <p:cNvSpPr/>
            <p:nvPr/>
          </p:nvSpPr>
          <p:spPr>
            <a:xfrm>
              <a:off x="4049075" y="2338725"/>
              <a:ext cx="204975" cy="153750"/>
            </a:xfrm>
            <a:custGeom>
              <a:rect b="b" l="l" r="r" t="t"/>
              <a:pathLst>
                <a:path extrusionOk="0" h="6150" w="8199">
                  <a:moveTo>
                    <a:pt x="8028" y="1"/>
                  </a:moveTo>
                  <a:cubicBezTo>
                    <a:pt x="8198" y="172"/>
                    <a:pt x="7857" y="513"/>
                    <a:pt x="7686" y="855"/>
                  </a:cubicBezTo>
                  <a:cubicBezTo>
                    <a:pt x="7003" y="1538"/>
                    <a:pt x="6149" y="2392"/>
                    <a:pt x="5466" y="3075"/>
                  </a:cubicBezTo>
                  <a:cubicBezTo>
                    <a:pt x="4441" y="4100"/>
                    <a:pt x="3587" y="5466"/>
                    <a:pt x="2221" y="6149"/>
                  </a:cubicBezTo>
                  <a:cubicBezTo>
                    <a:pt x="2221" y="5808"/>
                    <a:pt x="2733" y="5124"/>
                    <a:pt x="3246" y="4783"/>
                  </a:cubicBezTo>
                  <a:cubicBezTo>
                    <a:pt x="4270" y="3417"/>
                    <a:pt x="5978" y="2050"/>
                    <a:pt x="6320" y="172"/>
                  </a:cubicBezTo>
                  <a:cubicBezTo>
                    <a:pt x="5295" y="1026"/>
                    <a:pt x="4612" y="2221"/>
                    <a:pt x="3758" y="3246"/>
                  </a:cubicBezTo>
                  <a:cubicBezTo>
                    <a:pt x="2904" y="4271"/>
                    <a:pt x="1879" y="5124"/>
                    <a:pt x="1026" y="6149"/>
                  </a:cubicBezTo>
                  <a:lnTo>
                    <a:pt x="1" y="6149"/>
                  </a:lnTo>
                  <a:cubicBezTo>
                    <a:pt x="1" y="5637"/>
                    <a:pt x="684" y="5295"/>
                    <a:pt x="1196" y="4783"/>
                  </a:cubicBezTo>
                  <a:cubicBezTo>
                    <a:pt x="2392" y="3417"/>
                    <a:pt x="3929" y="1709"/>
                    <a:pt x="5124" y="1"/>
                  </a:cubicBezTo>
                  <a:lnTo>
                    <a:pt x="802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22"/>
            <p:cNvSpPr/>
            <p:nvPr/>
          </p:nvSpPr>
          <p:spPr>
            <a:xfrm>
              <a:off x="4143025" y="2334475"/>
              <a:ext cx="166525" cy="158000"/>
            </a:xfrm>
            <a:custGeom>
              <a:rect b="b" l="l" r="r" t="t"/>
              <a:pathLst>
                <a:path extrusionOk="0" h="6320" w="6661">
                  <a:moveTo>
                    <a:pt x="6490" y="171"/>
                  </a:moveTo>
                  <a:cubicBezTo>
                    <a:pt x="6661" y="513"/>
                    <a:pt x="6319" y="683"/>
                    <a:pt x="6148" y="854"/>
                  </a:cubicBezTo>
                  <a:cubicBezTo>
                    <a:pt x="4611" y="2562"/>
                    <a:pt x="2733" y="4611"/>
                    <a:pt x="1025" y="6319"/>
                  </a:cubicBezTo>
                  <a:lnTo>
                    <a:pt x="0" y="6319"/>
                  </a:lnTo>
                  <a:cubicBezTo>
                    <a:pt x="1708" y="4099"/>
                    <a:pt x="3757" y="2391"/>
                    <a:pt x="5123" y="171"/>
                  </a:cubicBezTo>
                  <a:cubicBezTo>
                    <a:pt x="5807" y="0"/>
                    <a:pt x="5977" y="342"/>
                    <a:pt x="6490" y="17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22"/>
            <p:cNvSpPr/>
            <p:nvPr/>
          </p:nvSpPr>
          <p:spPr>
            <a:xfrm>
              <a:off x="4450425" y="2338725"/>
              <a:ext cx="170800" cy="149475"/>
            </a:xfrm>
            <a:custGeom>
              <a:rect b="b" l="l" r="r" t="t"/>
              <a:pathLst>
                <a:path extrusionOk="0" h="5979" w="6832">
                  <a:moveTo>
                    <a:pt x="6832" y="1"/>
                  </a:moveTo>
                  <a:cubicBezTo>
                    <a:pt x="5124" y="2221"/>
                    <a:pt x="3074" y="4100"/>
                    <a:pt x="1196" y="5978"/>
                  </a:cubicBezTo>
                  <a:lnTo>
                    <a:pt x="0" y="5978"/>
                  </a:lnTo>
                  <a:cubicBezTo>
                    <a:pt x="0" y="5637"/>
                    <a:pt x="683" y="5124"/>
                    <a:pt x="1025" y="4612"/>
                  </a:cubicBezTo>
                  <a:cubicBezTo>
                    <a:pt x="2391" y="3246"/>
                    <a:pt x="3758" y="1538"/>
                    <a:pt x="4782" y="1"/>
                  </a:cubicBezTo>
                  <a:cubicBezTo>
                    <a:pt x="5636" y="172"/>
                    <a:pt x="5978" y="1"/>
                    <a:pt x="68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22"/>
            <p:cNvSpPr/>
            <p:nvPr/>
          </p:nvSpPr>
          <p:spPr>
            <a:xfrm>
              <a:off x="4505925" y="2338725"/>
              <a:ext cx="153725" cy="149475"/>
            </a:xfrm>
            <a:custGeom>
              <a:rect b="b" l="l" r="r" t="t"/>
              <a:pathLst>
                <a:path extrusionOk="0" h="5979" w="6149">
                  <a:moveTo>
                    <a:pt x="6149" y="1"/>
                  </a:moveTo>
                  <a:cubicBezTo>
                    <a:pt x="6149" y="172"/>
                    <a:pt x="5807" y="513"/>
                    <a:pt x="5636" y="855"/>
                  </a:cubicBezTo>
                  <a:cubicBezTo>
                    <a:pt x="4953" y="1538"/>
                    <a:pt x="4099" y="2392"/>
                    <a:pt x="3416" y="3075"/>
                  </a:cubicBezTo>
                  <a:cubicBezTo>
                    <a:pt x="2391" y="4100"/>
                    <a:pt x="1367" y="5466"/>
                    <a:pt x="0" y="5978"/>
                  </a:cubicBezTo>
                  <a:cubicBezTo>
                    <a:pt x="1708" y="4100"/>
                    <a:pt x="3928" y="2392"/>
                    <a:pt x="5295" y="1"/>
                  </a:cubicBezTo>
                  <a:lnTo>
                    <a:pt x="614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22"/>
            <p:cNvSpPr/>
            <p:nvPr/>
          </p:nvSpPr>
          <p:spPr>
            <a:xfrm>
              <a:off x="3844150" y="2338725"/>
              <a:ext cx="307425" cy="158000"/>
            </a:xfrm>
            <a:custGeom>
              <a:rect b="b" l="l" r="r" t="t"/>
              <a:pathLst>
                <a:path extrusionOk="0" h="6320" w="12297">
                  <a:moveTo>
                    <a:pt x="12297" y="1"/>
                  </a:moveTo>
                  <a:cubicBezTo>
                    <a:pt x="12297" y="513"/>
                    <a:pt x="11613" y="1026"/>
                    <a:pt x="11272" y="1538"/>
                  </a:cubicBezTo>
                  <a:cubicBezTo>
                    <a:pt x="9906" y="3075"/>
                    <a:pt x="8198" y="4612"/>
                    <a:pt x="7002" y="6149"/>
                  </a:cubicBezTo>
                  <a:cubicBezTo>
                    <a:pt x="4611" y="6149"/>
                    <a:pt x="2391" y="6320"/>
                    <a:pt x="0" y="6320"/>
                  </a:cubicBezTo>
                  <a:cubicBezTo>
                    <a:pt x="0" y="5978"/>
                    <a:pt x="342" y="5808"/>
                    <a:pt x="513" y="5637"/>
                  </a:cubicBezTo>
                  <a:cubicBezTo>
                    <a:pt x="2562" y="3758"/>
                    <a:pt x="4953" y="1880"/>
                    <a:pt x="7173" y="172"/>
                  </a:cubicBezTo>
                  <a:cubicBezTo>
                    <a:pt x="8881" y="172"/>
                    <a:pt x="10589" y="1"/>
                    <a:pt x="122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22"/>
            <p:cNvSpPr/>
            <p:nvPr/>
          </p:nvSpPr>
          <p:spPr>
            <a:xfrm>
              <a:off x="4394925" y="2338725"/>
              <a:ext cx="149450" cy="153750"/>
            </a:xfrm>
            <a:custGeom>
              <a:rect b="b" l="l" r="r" t="t"/>
              <a:pathLst>
                <a:path extrusionOk="0" h="6150" w="5978">
                  <a:moveTo>
                    <a:pt x="5978" y="1"/>
                  </a:moveTo>
                  <a:cubicBezTo>
                    <a:pt x="5978" y="513"/>
                    <a:pt x="5465" y="1026"/>
                    <a:pt x="5124" y="1538"/>
                  </a:cubicBezTo>
                  <a:cubicBezTo>
                    <a:pt x="4270" y="2563"/>
                    <a:pt x="3416" y="3417"/>
                    <a:pt x="2391" y="4612"/>
                  </a:cubicBezTo>
                  <a:cubicBezTo>
                    <a:pt x="1708" y="5295"/>
                    <a:pt x="1196" y="6149"/>
                    <a:pt x="0" y="5978"/>
                  </a:cubicBezTo>
                  <a:cubicBezTo>
                    <a:pt x="1366" y="3929"/>
                    <a:pt x="3074" y="2392"/>
                    <a:pt x="4270" y="172"/>
                  </a:cubicBezTo>
                  <a:cubicBezTo>
                    <a:pt x="4953" y="172"/>
                    <a:pt x="5636" y="172"/>
                    <a:pt x="59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22"/>
            <p:cNvSpPr/>
            <p:nvPr/>
          </p:nvSpPr>
          <p:spPr>
            <a:xfrm>
              <a:off x="4194250" y="2343000"/>
              <a:ext cx="162275" cy="149475"/>
            </a:xfrm>
            <a:custGeom>
              <a:rect b="b" l="l" r="r" t="t"/>
              <a:pathLst>
                <a:path extrusionOk="0" h="5979" w="6491">
                  <a:moveTo>
                    <a:pt x="6490" y="1"/>
                  </a:moveTo>
                  <a:cubicBezTo>
                    <a:pt x="4782" y="2221"/>
                    <a:pt x="2562" y="3929"/>
                    <a:pt x="854" y="5978"/>
                  </a:cubicBezTo>
                  <a:lnTo>
                    <a:pt x="0" y="5978"/>
                  </a:lnTo>
                  <a:cubicBezTo>
                    <a:pt x="1708" y="3929"/>
                    <a:pt x="3758" y="2050"/>
                    <a:pt x="54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22"/>
            <p:cNvSpPr/>
            <p:nvPr/>
          </p:nvSpPr>
          <p:spPr>
            <a:xfrm>
              <a:off x="4236950" y="2343000"/>
              <a:ext cx="251925" cy="149475"/>
            </a:xfrm>
            <a:custGeom>
              <a:rect b="b" l="l" r="r" t="t"/>
              <a:pathLst>
                <a:path extrusionOk="0" h="5979" w="10077">
                  <a:moveTo>
                    <a:pt x="9906" y="1"/>
                  </a:moveTo>
                  <a:cubicBezTo>
                    <a:pt x="10076" y="342"/>
                    <a:pt x="9393" y="855"/>
                    <a:pt x="9052" y="1367"/>
                  </a:cubicBezTo>
                  <a:cubicBezTo>
                    <a:pt x="8027" y="2904"/>
                    <a:pt x="6490" y="4441"/>
                    <a:pt x="5465" y="5807"/>
                  </a:cubicBezTo>
                  <a:cubicBezTo>
                    <a:pt x="3757" y="5978"/>
                    <a:pt x="1708" y="5807"/>
                    <a:pt x="0" y="5978"/>
                  </a:cubicBezTo>
                  <a:cubicBezTo>
                    <a:pt x="1708" y="3929"/>
                    <a:pt x="3757" y="2050"/>
                    <a:pt x="56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22"/>
            <p:cNvSpPr/>
            <p:nvPr/>
          </p:nvSpPr>
          <p:spPr>
            <a:xfrm>
              <a:off x="3963700" y="2522325"/>
              <a:ext cx="38450" cy="8575"/>
            </a:xfrm>
            <a:custGeom>
              <a:rect b="b" l="l" r="r" t="t"/>
              <a:pathLst>
                <a:path extrusionOk="0" h="343" w="1538">
                  <a:moveTo>
                    <a:pt x="1537" y="1"/>
                  </a:moveTo>
                  <a:cubicBezTo>
                    <a:pt x="1366" y="342"/>
                    <a:pt x="342" y="1"/>
                    <a:pt x="0" y="171"/>
                  </a:cubicBezTo>
                  <a:cubicBezTo>
                    <a:pt x="0" y="1"/>
                    <a:pt x="1025" y="1"/>
                    <a:pt x="15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22"/>
            <p:cNvSpPr/>
            <p:nvPr/>
          </p:nvSpPr>
          <p:spPr>
            <a:xfrm>
              <a:off x="4582775" y="2565025"/>
              <a:ext cx="217775" cy="204950"/>
            </a:xfrm>
            <a:custGeom>
              <a:rect b="b" l="l" r="r" t="t"/>
              <a:pathLst>
                <a:path extrusionOk="0" h="8198" w="8711">
                  <a:moveTo>
                    <a:pt x="1" y="0"/>
                  </a:moveTo>
                  <a:lnTo>
                    <a:pt x="2050" y="0"/>
                  </a:lnTo>
                  <a:cubicBezTo>
                    <a:pt x="4099" y="2904"/>
                    <a:pt x="6490" y="5295"/>
                    <a:pt x="8710" y="8198"/>
                  </a:cubicBezTo>
                  <a:cubicBezTo>
                    <a:pt x="8027" y="8198"/>
                    <a:pt x="7515" y="8027"/>
                    <a:pt x="7003" y="8027"/>
                  </a:cubicBezTo>
                  <a:cubicBezTo>
                    <a:pt x="4782" y="5295"/>
                    <a:pt x="2392" y="2733"/>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22"/>
            <p:cNvSpPr/>
            <p:nvPr/>
          </p:nvSpPr>
          <p:spPr>
            <a:xfrm>
              <a:off x="2687100" y="2560750"/>
              <a:ext cx="1024725" cy="42725"/>
            </a:xfrm>
            <a:custGeom>
              <a:rect b="b" l="l" r="r" t="t"/>
              <a:pathLst>
                <a:path extrusionOk="0" h="1709" w="40989">
                  <a:moveTo>
                    <a:pt x="0" y="1367"/>
                  </a:moveTo>
                  <a:cubicBezTo>
                    <a:pt x="6148" y="513"/>
                    <a:pt x="14517" y="684"/>
                    <a:pt x="21519" y="684"/>
                  </a:cubicBezTo>
                  <a:cubicBezTo>
                    <a:pt x="25447" y="684"/>
                    <a:pt x="29375" y="513"/>
                    <a:pt x="33474" y="513"/>
                  </a:cubicBezTo>
                  <a:cubicBezTo>
                    <a:pt x="35352" y="513"/>
                    <a:pt x="37402" y="1"/>
                    <a:pt x="38597" y="855"/>
                  </a:cubicBezTo>
                  <a:cubicBezTo>
                    <a:pt x="38939" y="513"/>
                    <a:pt x="39963" y="171"/>
                    <a:pt x="40305" y="342"/>
                  </a:cubicBezTo>
                  <a:cubicBezTo>
                    <a:pt x="40988" y="513"/>
                    <a:pt x="39451" y="1196"/>
                    <a:pt x="39109" y="1196"/>
                  </a:cubicBezTo>
                  <a:cubicBezTo>
                    <a:pt x="36206" y="1538"/>
                    <a:pt x="33644" y="1367"/>
                    <a:pt x="31253" y="1367"/>
                  </a:cubicBezTo>
                  <a:cubicBezTo>
                    <a:pt x="27325" y="1538"/>
                    <a:pt x="24251" y="1367"/>
                    <a:pt x="21007" y="1367"/>
                  </a:cubicBezTo>
                  <a:cubicBezTo>
                    <a:pt x="13321" y="1367"/>
                    <a:pt x="6490" y="1708"/>
                    <a:pt x="0" y="136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22"/>
            <p:cNvSpPr/>
            <p:nvPr/>
          </p:nvSpPr>
          <p:spPr>
            <a:xfrm>
              <a:off x="4412000" y="2560750"/>
              <a:ext cx="273275" cy="213500"/>
            </a:xfrm>
            <a:custGeom>
              <a:rect b="b" l="l" r="r" t="t"/>
              <a:pathLst>
                <a:path extrusionOk="0" h="8540" w="10931">
                  <a:moveTo>
                    <a:pt x="10930" y="8027"/>
                  </a:moveTo>
                  <a:cubicBezTo>
                    <a:pt x="9223" y="8540"/>
                    <a:pt x="8369" y="7003"/>
                    <a:pt x="7344" y="6149"/>
                  </a:cubicBezTo>
                  <a:cubicBezTo>
                    <a:pt x="5636" y="4099"/>
                    <a:pt x="3928" y="1879"/>
                    <a:pt x="2050" y="513"/>
                  </a:cubicBezTo>
                  <a:cubicBezTo>
                    <a:pt x="3757" y="3245"/>
                    <a:pt x="6148" y="5466"/>
                    <a:pt x="7856" y="7857"/>
                  </a:cubicBezTo>
                  <a:cubicBezTo>
                    <a:pt x="6661" y="8027"/>
                    <a:pt x="6148" y="6832"/>
                    <a:pt x="5636" y="6149"/>
                  </a:cubicBezTo>
                  <a:cubicBezTo>
                    <a:pt x="3928" y="4270"/>
                    <a:pt x="1879" y="2221"/>
                    <a:pt x="0" y="342"/>
                  </a:cubicBezTo>
                  <a:cubicBezTo>
                    <a:pt x="1537" y="684"/>
                    <a:pt x="2904" y="1"/>
                    <a:pt x="4099" y="342"/>
                  </a:cubicBezTo>
                  <a:cubicBezTo>
                    <a:pt x="4782" y="342"/>
                    <a:pt x="5465" y="1708"/>
                    <a:pt x="5807" y="2221"/>
                  </a:cubicBezTo>
                  <a:cubicBezTo>
                    <a:pt x="7515" y="4099"/>
                    <a:pt x="9393" y="6149"/>
                    <a:pt x="10930" y="802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22"/>
            <p:cNvSpPr/>
            <p:nvPr/>
          </p:nvSpPr>
          <p:spPr>
            <a:xfrm>
              <a:off x="4540075" y="2560750"/>
              <a:ext cx="192150" cy="204975"/>
            </a:xfrm>
            <a:custGeom>
              <a:rect b="b" l="l" r="r" t="t"/>
              <a:pathLst>
                <a:path extrusionOk="0" h="8199" w="7686">
                  <a:moveTo>
                    <a:pt x="1" y="342"/>
                  </a:moveTo>
                  <a:cubicBezTo>
                    <a:pt x="1025" y="1"/>
                    <a:pt x="2050" y="1367"/>
                    <a:pt x="2562" y="2221"/>
                  </a:cubicBezTo>
                  <a:cubicBezTo>
                    <a:pt x="4441" y="4099"/>
                    <a:pt x="6320" y="6320"/>
                    <a:pt x="7686" y="8198"/>
                  </a:cubicBezTo>
                  <a:cubicBezTo>
                    <a:pt x="6661" y="8027"/>
                    <a:pt x="5978" y="7173"/>
                    <a:pt x="5466" y="6490"/>
                  </a:cubicBezTo>
                  <a:cubicBezTo>
                    <a:pt x="3758" y="4612"/>
                    <a:pt x="1879" y="2221"/>
                    <a:pt x="1" y="34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22"/>
            <p:cNvSpPr/>
            <p:nvPr/>
          </p:nvSpPr>
          <p:spPr>
            <a:xfrm>
              <a:off x="3814250" y="2565025"/>
              <a:ext cx="298900" cy="213500"/>
            </a:xfrm>
            <a:custGeom>
              <a:rect b="b" l="l" r="r" t="t"/>
              <a:pathLst>
                <a:path extrusionOk="0" h="8540" w="11956">
                  <a:moveTo>
                    <a:pt x="1" y="342"/>
                  </a:moveTo>
                  <a:cubicBezTo>
                    <a:pt x="1367" y="342"/>
                    <a:pt x="2563" y="0"/>
                    <a:pt x="3929" y="342"/>
                  </a:cubicBezTo>
                  <a:cubicBezTo>
                    <a:pt x="4612" y="513"/>
                    <a:pt x="5295" y="1708"/>
                    <a:pt x="5978" y="2221"/>
                  </a:cubicBezTo>
                  <a:cubicBezTo>
                    <a:pt x="8198" y="4099"/>
                    <a:pt x="10248" y="6490"/>
                    <a:pt x="11956" y="8198"/>
                  </a:cubicBezTo>
                  <a:cubicBezTo>
                    <a:pt x="10931" y="8027"/>
                    <a:pt x="9906" y="8540"/>
                    <a:pt x="8881" y="8369"/>
                  </a:cubicBezTo>
                  <a:cubicBezTo>
                    <a:pt x="8369" y="8198"/>
                    <a:pt x="7174" y="7002"/>
                    <a:pt x="6661" y="6319"/>
                  </a:cubicBezTo>
                  <a:cubicBezTo>
                    <a:pt x="5807" y="5465"/>
                    <a:pt x="5295" y="4953"/>
                    <a:pt x="4612" y="4270"/>
                  </a:cubicBezTo>
                  <a:cubicBezTo>
                    <a:pt x="2904" y="2733"/>
                    <a:pt x="1538" y="1196"/>
                    <a:pt x="1" y="34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22"/>
            <p:cNvSpPr/>
            <p:nvPr/>
          </p:nvSpPr>
          <p:spPr>
            <a:xfrm>
              <a:off x="4369300" y="2569300"/>
              <a:ext cx="187875" cy="187875"/>
            </a:xfrm>
            <a:custGeom>
              <a:rect b="b" l="l" r="r" t="t"/>
              <a:pathLst>
                <a:path extrusionOk="0" h="7515" w="7515">
                  <a:moveTo>
                    <a:pt x="0" y="0"/>
                  </a:moveTo>
                  <a:lnTo>
                    <a:pt x="1196" y="0"/>
                  </a:lnTo>
                  <a:cubicBezTo>
                    <a:pt x="3075" y="2562"/>
                    <a:pt x="5807" y="4953"/>
                    <a:pt x="7515" y="7515"/>
                  </a:cubicBezTo>
                  <a:cubicBezTo>
                    <a:pt x="6661" y="7344"/>
                    <a:pt x="6149" y="6490"/>
                    <a:pt x="5636" y="5807"/>
                  </a:cubicBezTo>
                  <a:cubicBezTo>
                    <a:pt x="3928" y="3757"/>
                    <a:pt x="2050" y="187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22"/>
            <p:cNvSpPr/>
            <p:nvPr/>
          </p:nvSpPr>
          <p:spPr>
            <a:xfrm>
              <a:off x="3942350" y="2573550"/>
              <a:ext cx="217775" cy="196425"/>
            </a:xfrm>
            <a:custGeom>
              <a:rect b="b" l="l" r="r" t="t"/>
              <a:pathLst>
                <a:path extrusionOk="0" h="7857" w="8711">
                  <a:moveTo>
                    <a:pt x="0" y="1"/>
                  </a:moveTo>
                  <a:lnTo>
                    <a:pt x="1025" y="1"/>
                  </a:lnTo>
                  <a:cubicBezTo>
                    <a:pt x="3587" y="2563"/>
                    <a:pt x="6490" y="5295"/>
                    <a:pt x="8710" y="7857"/>
                  </a:cubicBezTo>
                  <a:cubicBezTo>
                    <a:pt x="7685" y="7686"/>
                    <a:pt x="7002" y="6832"/>
                    <a:pt x="6319" y="6149"/>
                  </a:cubicBezTo>
                  <a:cubicBezTo>
                    <a:pt x="4270" y="4271"/>
                    <a:pt x="2220" y="2221"/>
                    <a:pt x="171" y="172"/>
                  </a:cubicBezTo>
                  <a:cubicBezTo>
                    <a:pt x="0" y="172"/>
                    <a:pt x="0" y="172"/>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22"/>
            <p:cNvSpPr/>
            <p:nvPr/>
          </p:nvSpPr>
          <p:spPr>
            <a:xfrm>
              <a:off x="3993575" y="2560750"/>
              <a:ext cx="209225" cy="209225"/>
            </a:xfrm>
            <a:custGeom>
              <a:rect b="b" l="l" r="r" t="t"/>
              <a:pathLst>
                <a:path extrusionOk="0" h="8369" w="8369">
                  <a:moveTo>
                    <a:pt x="1" y="513"/>
                  </a:moveTo>
                  <a:cubicBezTo>
                    <a:pt x="1708" y="1"/>
                    <a:pt x="2392" y="1367"/>
                    <a:pt x="3246" y="2392"/>
                  </a:cubicBezTo>
                  <a:cubicBezTo>
                    <a:pt x="5124" y="4270"/>
                    <a:pt x="7003" y="6490"/>
                    <a:pt x="8369" y="8369"/>
                  </a:cubicBezTo>
                  <a:cubicBezTo>
                    <a:pt x="7344" y="8198"/>
                    <a:pt x="6661" y="7173"/>
                    <a:pt x="6149" y="6661"/>
                  </a:cubicBezTo>
                  <a:cubicBezTo>
                    <a:pt x="4099" y="4612"/>
                    <a:pt x="2050" y="2562"/>
                    <a:pt x="1" y="51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22"/>
            <p:cNvSpPr/>
            <p:nvPr/>
          </p:nvSpPr>
          <p:spPr>
            <a:xfrm>
              <a:off x="4057625" y="2560750"/>
              <a:ext cx="209225" cy="217775"/>
            </a:xfrm>
            <a:custGeom>
              <a:rect b="b" l="l" r="r" t="t"/>
              <a:pathLst>
                <a:path extrusionOk="0" h="8711" w="8369">
                  <a:moveTo>
                    <a:pt x="0" y="513"/>
                  </a:moveTo>
                  <a:cubicBezTo>
                    <a:pt x="1196" y="1"/>
                    <a:pt x="2050" y="1708"/>
                    <a:pt x="2733" y="2392"/>
                  </a:cubicBezTo>
                  <a:cubicBezTo>
                    <a:pt x="4441" y="4441"/>
                    <a:pt x="6661" y="6490"/>
                    <a:pt x="8369" y="8369"/>
                  </a:cubicBezTo>
                  <a:cubicBezTo>
                    <a:pt x="6832" y="8711"/>
                    <a:pt x="6149" y="7344"/>
                    <a:pt x="5465" y="6490"/>
                  </a:cubicBezTo>
                  <a:cubicBezTo>
                    <a:pt x="3758" y="4441"/>
                    <a:pt x="1708" y="2050"/>
                    <a:pt x="0" y="51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22"/>
            <p:cNvSpPr/>
            <p:nvPr/>
          </p:nvSpPr>
          <p:spPr>
            <a:xfrm>
              <a:off x="4104575" y="2573550"/>
              <a:ext cx="196425" cy="196425"/>
            </a:xfrm>
            <a:custGeom>
              <a:rect b="b" l="l" r="r" t="t"/>
              <a:pathLst>
                <a:path extrusionOk="0" h="7857" w="7857">
                  <a:moveTo>
                    <a:pt x="1" y="1"/>
                  </a:moveTo>
                  <a:cubicBezTo>
                    <a:pt x="1" y="1"/>
                    <a:pt x="172" y="1"/>
                    <a:pt x="172" y="1"/>
                  </a:cubicBezTo>
                  <a:cubicBezTo>
                    <a:pt x="1026" y="172"/>
                    <a:pt x="1709" y="1026"/>
                    <a:pt x="2221" y="1709"/>
                  </a:cubicBezTo>
                  <a:cubicBezTo>
                    <a:pt x="4271" y="3587"/>
                    <a:pt x="6149" y="5637"/>
                    <a:pt x="7857" y="7857"/>
                  </a:cubicBezTo>
                  <a:cubicBezTo>
                    <a:pt x="5124" y="5466"/>
                    <a:pt x="2563" y="2563"/>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22"/>
            <p:cNvSpPr/>
            <p:nvPr/>
          </p:nvSpPr>
          <p:spPr>
            <a:xfrm>
              <a:off x="4143025" y="2560750"/>
              <a:ext cx="375725" cy="213500"/>
            </a:xfrm>
            <a:custGeom>
              <a:rect b="b" l="l" r="r" t="t"/>
              <a:pathLst>
                <a:path extrusionOk="0" h="8540" w="15029">
                  <a:moveTo>
                    <a:pt x="0" y="513"/>
                  </a:moveTo>
                  <a:cubicBezTo>
                    <a:pt x="1708" y="855"/>
                    <a:pt x="5977" y="1"/>
                    <a:pt x="7856" y="513"/>
                  </a:cubicBezTo>
                  <a:cubicBezTo>
                    <a:pt x="8368" y="513"/>
                    <a:pt x="9222" y="1708"/>
                    <a:pt x="9905" y="2221"/>
                  </a:cubicBezTo>
                  <a:cubicBezTo>
                    <a:pt x="11784" y="3929"/>
                    <a:pt x="13492" y="6149"/>
                    <a:pt x="15029" y="7857"/>
                  </a:cubicBezTo>
                  <a:cubicBezTo>
                    <a:pt x="13663" y="7857"/>
                    <a:pt x="12638" y="8027"/>
                    <a:pt x="11442" y="8027"/>
                  </a:cubicBezTo>
                  <a:cubicBezTo>
                    <a:pt x="10247" y="8027"/>
                    <a:pt x="8710" y="8540"/>
                    <a:pt x="7856" y="8198"/>
                  </a:cubicBezTo>
                  <a:cubicBezTo>
                    <a:pt x="7344" y="8027"/>
                    <a:pt x="6319" y="6832"/>
                    <a:pt x="5807" y="6320"/>
                  </a:cubicBezTo>
                  <a:cubicBezTo>
                    <a:pt x="4099" y="4270"/>
                    <a:pt x="1708" y="2221"/>
                    <a:pt x="0" y="51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22"/>
            <p:cNvSpPr/>
            <p:nvPr/>
          </p:nvSpPr>
          <p:spPr>
            <a:xfrm>
              <a:off x="3780100" y="2599175"/>
              <a:ext cx="213500" cy="264750"/>
            </a:xfrm>
            <a:custGeom>
              <a:rect b="b" l="l" r="r" t="t"/>
              <a:pathLst>
                <a:path extrusionOk="0" h="10590" w="8540">
                  <a:moveTo>
                    <a:pt x="171" y="1"/>
                  </a:moveTo>
                  <a:cubicBezTo>
                    <a:pt x="2904" y="2733"/>
                    <a:pt x="5807" y="5466"/>
                    <a:pt x="8540" y="8369"/>
                  </a:cubicBezTo>
                  <a:cubicBezTo>
                    <a:pt x="8369" y="9052"/>
                    <a:pt x="8369" y="9735"/>
                    <a:pt x="8369" y="10418"/>
                  </a:cubicBezTo>
                  <a:cubicBezTo>
                    <a:pt x="8198" y="10589"/>
                    <a:pt x="7686" y="10077"/>
                    <a:pt x="7344" y="9735"/>
                  </a:cubicBezTo>
                  <a:cubicBezTo>
                    <a:pt x="5124" y="7515"/>
                    <a:pt x="2391" y="5295"/>
                    <a:pt x="171" y="2904"/>
                  </a:cubicBezTo>
                  <a:cubicBezTo>
                    <a:pt x="342" y="2050"/>
                    <a:pt x="1" y="1196"/>
                    <a:pt x="1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22"/>
            <p:cNvSpPr/>
            <p:nvPr/>
          </p:nvSpPr>
          <p:spPr>
            <a:xfrm>
              <a:off x="3720325" y="2599175"/>
              <a:ext cx="17100" cy="350125"/>
            </a:xfrm>
            <a:custGeom>
              <a:rect b="b" l="l" r="r" t="t"/>
              <a:pathLst>
                <a:path extrusionOk="0" h="14005" w="684">
                  <a:moveTo>
                    <a:pt x="684" y="1"/>
                  </a:moveTo>
                  <a:cubicBezTo>
                    <a:pt x="684" y="4270"/>
                    <a:pt x="513" y="9906"/>
                    <a:pt x="513" y="14005"/>
                  </a:cubicBezTo>
                  <a:cubicBezTo>
                    <a:pt x="1" y="13151"/>
                    <a:pt x="342" y="11785"/>
                    <a:pt x="342" y="10760"/>
                  </a:cubicBezTo>
                  <a:cubicBezTo>
                    <a:pt x="342" y="7344"/>
                    <a:pt x="342" y="3587"/>
                    <a:pt x="513" y="171"/>
                  </a:cubicBezTo>
                  <a:cubicBezTo>
                    <a:pt x="513" y="171"/>
                    <a:pt x="684" y="171"/>
                    <a:pt x="6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22"/>
            <p:cNvSpPr/>
            <p:nvPr/>
          </p:nvSpPr>
          <p:spPr>
            <a:xfrm>
              <a:off x="3481225" y="2603450"/>
              <a:ext cx="170825" cy="166525"/>
            </a:xfrm>
            <a:custGeom>
              <a:rect b="b" l="l" r="r" t="t"/>
              <a:pathLst>
                <a:path extrusionOk="0" h="6661" w="6833">
                  <a:moveTo>
                    <a:pt x="6832" y="0"/>
                  </a:moveTo>
                  <a:cubicBezTo>
                    <a:pt x="6832" y="513"/>
                    <a:pt x="6149" y="1025"/>
                    <a:pt x="5637" y="1367"/>
                  </a:cubicBezTo>
                  <a:cubicBezTo>
                    <a:pt x="5295" y="1879"/>
                    <a:pt x="4783" y="2391"/>
                    <a:pt x="4270" y="2904"/>
                  </a:cubicBezTo>
                  <a:cubicBezTo>
                    <a:pt x="3246" y="4099"/>
                    <a:pt x="2050" y="5124"/>
                    <a:pt x="1025" y="6661"/>
                  </a:cubicBezTo>
                  <a:cubicBezTo>
                    <a:pt x="684" y="6661"/>
                    <a:pt x="513" y="6490"/>
                    <a:pt x="172" y="6490"/>
                  </a:cubicBezTo>
                  <a:cubicBezTo>
                    <a:pt x="1" y="6149"/>
                    <a:pt x="513" y="5978"/>
                    <a:pt x="684" y="5807"/>
                  </a:cubicBezTo>
                  <a:cubicBezTo>
                    <a:pt x="1367" y="5124"/>
                    <a:pt x="2221" y="4270"/>
                    <a:pt x="3075" y="3416"/>
                  </a:cubicBezTo>
                  <a:cubicBezTo>
                    <a:pt x="4270" y="2391"/>
                    <a:pt x="5978" y="1196"/>
                    <a:pt x="66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22"/>
            <p:cNvSpPr/>
            <p:nvPr/>
          </p:nvSpPr>
          <p:spPr>
            <a:xfrm>
              <a:off x="3425725" y="2603450"/>
              <a:ext cx="204975" cy="162275"/>
            </a:xfrm>
            <a:custGeom>
              <a:rect b="b" l="l" r="r" t="t"/>
              <a:pathLst>
                <a:path extrusionOk="0" h="6491" w="8199">
                  <a:moveTo>
                    <a:pt x="8198" y="171"/>
                  </a:moveTo>
                  <a:cubicBezTo>
                    <a:pt x="6320" y="1537"/>
                    <a:pt x="4612" y="3075"/>
                    <a:pt x="2733" y="4953"/>
                  </a:cubicBezTo>
                  <a:cubicBezTo>
                    <a:pt x="2050" y="5636"/>
                    <a:pt x="1367" y="6490"/>
                    <a:pt x="1" y="6490"/>
                  </a:cubicBezTo>
                  <a:cubicBezTo>
                    <a:pt x="1196" y="5465"/>
                    <a:pt x="2392" y="4441"/>
                    <a:pt x="3587" y="3416"/>
                  </a:cubicBezTo>
                  <a:cubicBezTo>
                    <a:pt x="4612" y="2391"/>
                    <a:pt x="5807" y="1196"/>
                    <a:pt x="7003" y="513"/>
                  </a:cubicBezTo>
                  <a:cubicBezTo>
                    <a:pt x="7173" y="513"/>
                    <a:pt x="7003" y="171"/>
                    <a:pt x="7003" y="171"/>
                  </a:cubicBezTo>
                  <a:cubicBezTo>
                    <a:pt x="7344" y="0"/>
                    <a:pt x="7857" y="342"/>
                    <a:pt x="8198" y="17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22"/>
            <p:cNvSpPr/>
            <p:nvPr/>
          </p:nvSpPr>
          <p:spPr>
            <a:xfrm>
              <a:off x="3383025" y="2612000"/>
              <a:ext cx="192150" cy="149450"/>
            </a:xfrm>
            <a:custGeom>
              <a:rect b="b" l="l" r="r" t="t"/>
              <a:pathLst>
                <a:path extrusionOk="0" h="5978" w="7686">
                  <a:moveTo>
                    <a:pt x="7686" y="0"/>
                  </a:moveTo>
                  <a:cubicBezTo>
                    <a:pt x="5124" y="2049"/>
                    <a:pt x="2904" y="4270"/>
                    <a:pt x="172" y="5977"/>
                  </a:cubicBezTo>
                  <a:cubicBezTo>
                    <a:pt x="1" y="5636"/>
                    <a:pt x="513" y="5465"/>
                    <a:pt x="684" y="5294"/>
                  </a:cubicBezTo>
                  <a:cubicBezTo>
                    <a:pt x="1367" y="4611"/>
                    <a:pt x="2221" y="3757"/>
                    <a:pt x="3075" y="3074"/>
                  </a:cubicBezTo>
                  <a:cubicBezTo>
                    <a:pt x="4270" y="2049"/>
                    <a:pt x="5807" y="1025"/>
                    <a:pt x="63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22"/>
            <p:cNvSpPr/>
            <p:nvPr/>
          </p:nvSpPr>
          <p:spPr>
            <a:xfrm>
              <a:off x="3314725" y="2612000"/>
              <a:ext cx="204950" cy="149450"/>
            </a:xfrm>
            <a:custGeom>
              <a:rect b="b" l="l" r="r" t="t"/>
              <a:pathLst>
                <a:path extrusionOk="0" h="5978" w="8198">
                  <a:moveTo>
                    <a:pt x="8198" y="0"/>
                  </a:moveTo>
                  <a:cubicBezTo>
                    <a:pt x="5807" y="1879"/>
                    <a:pt x="3587" y="4099"/>
                    <a:pt x="1196" y="5977"/>
                  </a:cubicBezTo>
                  <a:cubicBezTo>
                    <a:pt x="854" y="5807"/>
                    <a:pt x="513" y="5807"/>
                    <a:pt x="171" y="5807"/>
                  </a:cubicBezTo>
                  <a:cubicBezTo>
                    <a:pt x="0" y="5636"/>
                    <a:pt x="342" y="5294"/>
                    <a:pt x="683" y="5123"/>
                  </a:cubicBezTo>
                  <a:cubicBezTo>
                    <a:pt x="2562" y="3416"/>
                    <a:pt x="4782" y="1708"/>
                    <a:pt x="66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22"/>
            <p:cNvSpPr/>
            <p:nvPr/>
          </p:nvSpPr>
          <p:spPr>
            <a:xfrm>
              <a:off x="3062825" y="2616250"/>
              <a:ext cx="392825" cy="145200"/>
            </a:xfrm>
            <a:custGeom>
              <a:rect b="b" l="l" r="r" t="t"/>
              <a:pathLst>
                <a:path extrusionOk="0" h="5808" w="15713">
                  <a:moveTo>
                    <a:pt x="15371" y="1"/>
                  </a:moveTo>
                  <a:cubicBezTo>
                    <a:pt x="15712" y="1"/>
                    <a:pt x="15029" y="513"/>
                    <a:pt x="14858" y="684"/>
                  </a:cubicBezTo>
                  <a:cubicBezTo>
                    <a:pt x="12809" y="2221"/>
                    <a:pt x="10589" y="4100"/>
                    <a:pt x="8710" y="5807"/>
                  </a:cubicBezTo>
                  <a:cubicBezTo>
                    <a:pt x="5807" y="5807"/>
                    <a:pt x="2733" y="5637"/>
                    <a:pt x="0" y="5807"/>
                  </a:cubicBezTo>
                  <a:cubicBezTo>
                    <a:pt x="1879" y="3758"/>
                    <a:pt x="3928" y="2050"/>
                    <a:pt x="5807" y="1"/>
                  </a:cubicBezTo>
                  <a:cubicBezTo>
                    <a:pt x="9052" y="1"/>
                    <a:pt x="12296" y="1"/>
                    <a:pt x="155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22"/>
            <p:cNvSpPr/>
            <p:nvPr/>
          </p:nvSpPr>
          <p:spPr>
            <a:xfrm>
              <a:off x="2930450" y="2616250"/>
              <a:ext cx="192175" cy="149475"/>
            </a:xfrm>
            <a:custGeom>
              <a:rect b="b" l="l" r="r" t="t"/>
              <a:pathLst>
                <a:path extrusionOk="0" h="5979" w="7687">
                  <a:moveTo>
                    <a:pt x="7686" y="1"/>
                  </a:moveTo>
                  <a:cubicBezTo>
                    <a:pt x="7686" y="342"/>
                    <a:pt x="7345" y="513"/>
                    <a:pt x="7174" y="684"/>
                  </a:cubicBezTo>
                  <a:cubicBezTo>
                    <a:pt x="5295" y="2221"/>
                    <a:pt x="3417" y="4270"/>
                    <a:pt x="1709" y="5807"/>
                  </a:cubicBezTo>
                  <a:cubicBezTo>
                    <a:pt x="1026" y="5807"/>
                    <a:pt x="513" y="5978"/>
                    <a:pt x="1" y="5978"/>
                  </a:cubicBezTo>
                  <a:cubicBezTo>
                    <a:pt x="1538" y="3929"/>
                    <a:pt x="3587" y="2050"/>
                    <a:pt x="5466" y="1"/>
                  </a:cubicBezTo>
                  <a:cubicBezTo>
                    <a:pt x="6149" y="172"/>
                    <a:pt x="6832" y="1"/>
                    <a:pt x="76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22"/>
            <p:cNvSpPr/>
            <p:nvPr/>
          </p:nvSpPr>
          <p:spPr>
            <a:xfrm>
              <a:off x="3003050" y="2616250"/>
              <a:ext cx="175075" cy="149475"/>
            </a:xfrm>
            <a:custGeom>
              <a:rect b="b" l="l" r="r" t="t"/>
              <a:pathLst>
                <a:path extrusionOk="0" h="5979" w="7003">
                  <a:moveTo>
                    <a:pt x="6831" y="1"/>
                  </a:moveTo>
                  <a:cubicBezTo>
                    <a:pt x="7002" y="342"/>
                    <a:pt x="6661" y="513"/>
                    <a:pt x="6490" y="684"/>
                  </a:cubicBezTo>
                  <a:cubicBezTo>
                    <a:pt x="4782" y="2392"/>
                    <a:pt x="2733" y="4270"/>
                    <a:pt x="1196" y="5807"/>
                  </a:cubicBezTo>
                  <a:cubicBezTo>
                    <a:pt x="683" y="5807"/>
                    <a:pt x="513" y="5978"/>
                    <a:pt x="171" y="5807"/>
                  </a:cubicBezTo>
                  <a:cubicBezTo>
                    <a:pt x="0" y="5637"/>
                    <a:pt x="513" y="5466"/>
                    <a:pt x="683" y="5295"/>
                  </a:cubicBezTo>
                  <a:cubicBezTo>
                    <a:pt x="2050" y="3758"/>
                    <a:pt x="4270" y="1879"/>
                    <a:pt x="54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22"/>
            <p:cNvSpPr/>
            <p:nvPr/>
          </p:nvSpPr>
          <p:spPr>
            <a:xfrm>
              <a:off x="2631600" y="2620525"/>
              <a:ext cx="405625" cy="153725"/>
            </a:xfrm>
            <a:custGeom>
              <a:rect b="b" l="l" r="r" t="t"/>
              <a:pathLst>
                <a:path extrusionOk="0" h="6149" w="16225">
                  <a:moveTo>
                    <a:pt x="16054" y="1"/>
                  </a:moveTo>
                  <a:cubicBezTo>
                    <a:pt x="16224" y="171"/>
                    <a:pt x="15883" y="513"/>
                    <a:pt x="15712" y="684"/>
                  </a:cubicBezTo>
                  <a:cubicBezTo>
                    <a:pt x="14175" y="2221"/>
                    <a:pt x="12126" y="4099"/>
                    <a:pt x="10589" y="5807"/>
                  </a:cubicBezTo>
                  <a:cubicBezTo>
                    <a:pt x="7173" y="5807"/>
                    <a:pt x="3757" y="5978"/>
                    <a:pt x="171" y="6149"/>
                  </a:cubicBezTo>
                  <a:cubicBezTo>
                    <a:pt x="0" y="5807"/>
                    <a:pt x="342" y="5636"/>
                    <a:pt x="512" y="5295"/>
                  </a:cubicBezTo>
                  <a:cubicBezTo>
                    <a:pt x="2050" y="3758"/>
                    <a:pt x="4099" y="1708"/>
                    <a:pt x="5636" y="171"/>
                  </a:cubicBezTo>
                  <a:cubicBezTo>
                    <a:pt x="9222" y="171"/>
                    <a:pt x="12638" y="1"/>
                    <a:pt x="160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22"/>
            <p:cNvSpPr/>
            <p:nvPr/>
          </p:nvSpPr>
          <p:spPr>
            <a:xfrm>
              <a:off x="2358350" y="2620525"/>
              <a:ext cx="328775" cy="350125"/>
            </a:xfrm>
            <a:custGeom>
              <a:rect b="b" l="l" r="r" t="t"/>
              <a:pathLst>
                <a:path extrusionOk="0" h="14005" w="13151">
                  <a:moveTo>
                    <a:pt x="12809" y="171"/>
                  </a:moveTo>
                  <a:cubicBezTo>
                    <a:pt x="13150" y="342"/>
                    <a:pt x="12467" y="684"/>
                    <a:pt x="12467" y="854"/>
                  </a:cubicBezTo>
                  <a:cubicBezTo>
                    <a:pt x="10759" y="2733"/>
                    <a:pt x="8881" y="4953"/>
                    <a:pt x="7173" y="6661"/>
                  </a:cubicBezTo>
                  <a:cubicBezTo>
                    <a:pt x="6148" y="6832"/>
                    <a:pt x="5294" y="7344"/>
                    <a:pt x="4611" y="7857"/>
                  </a:cubicBezTo>
                  <a:cubicBezTo>
                    <a:pt x="3757" y="8710"/>
                    <a:pt x="2562" y="9906"/>
                    <a:pt x="2220" y="10760"/>
                  </a:cubicBezTo>
                  <a:cubicBezTo>
                    <a:pt x="1708" y="11614"/>
                    <a:pt x="1879" y="12809"/>
                    <a:pt x="1708" y="14005"/>
                  </a:cubicBezTo>
                  <a:cubicBezTo>
                    <a:pt x="683" y="12126"/>
                    <a:pt x="0" y="9735"/>
                    <a:pt x="171" y="7173"/>
                  </a:cubicBezTo>
                  <a:cubicBezTo>
                    <a:pt x="683" y="3758"/>
                    <a:pt x="3074" y="1708"/>
                    <a:pt x="5465" y="342"/>
                  </a:cubicBezTo>
                  <a:cubicBezTo>
                    <a:pt x="6148" y="1"/>
                    <a:pt x="8198" y="342"/>
                    <a:pt x="9393" y="171"/>
                  </a:cubicBezTo>
                  <a:cubicBezTo>
                    <a:pt x="10589" y="171"/>
                    <a:pt x="11613" y="1"/>
                    <a:pt x="12809" y="17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22"/>
            <p:cNvSpPr/>
            <p:nvPr/>
          </p:nvSpPr>
          <p:spPr>
            <a:xfrm>
              <a:off x="2576075" y="2624800"/>
              <a:ext cx="175100" cy="158000"/>
            </a:xfrm>
            <a:custGeom>
              <a:rect b="b" l="l" r="r" t="t"/>
              <a:pathLst>
                <a:path extrusionOk="0" h="6320" w="7004">
                  <a:moveTo>
                    <a:pt x="6832" y="0"/>
                  </a:moveTo>
                  <a:cubicBezTo>
                    <a:pt x="5466" y="1367"/>
                    <a:pt x="3929" y="2904"/>
                    <a:pt x="2221" y="4611"/>
                  </a:cubicBezTo>
                  <a:cubicBezTo>
                    <a:pt x="1538" y="5465"/>
                    <a:pt x="1026" y="6149"/>
                    <a:pt x="1" y="6319"/>
                  </a:cubicBezTo>
                  <a:cubicBezTo>
                    <a:pt x="1367" y="4099"/>
                    <a:pt x="3758" y="2221"/>
                    <a:pt x="5295" y="0"/>
                  </a:cubicBezTo>
                  <a:lnTo>
                    <a:pt x="700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22"/>
            <p:cNvSpPr/>
            <p:nvPr/>
          </p:nvSpPr>
          <p:spPr>
            <a:xfrm>
              <a:off x="3570900" y="2637600"/>
              <a:ext cx="140925" cy="170800"/>
            </a:xfrm>
            <a:custGeom>
              <a:rect b="b" l="l" r="r" t="t"/>
              <a:pathLst>
                <a:path extrusionOk="0" h="6832" w="5637">
                  <a:moveTo>
                    <a:pt x="5636" y="1"/>
                  </a:moveTo>
                  <a:cubicBezTo>
                    <a:pt x="5636" y="1"/>
                    <a:pt x="5636" y="1"/>
                    <a:pt x="5636" y="171"/>
                  </a:cubicBezTo>
                  <a:cubicBezTo>
                    <a:pt x="5124" y="1538"/>
                    <a:pt x="3928" y="2733"/>
                    <a:pt x="3074" y="3758"/>
                  </a:cubicBezTo>
                  <a:cubicBezTo>
                    <a:pt x="2050" y="4953"/>
                    <a:pt x="1025" y="5978"/>
                    <a:pt x="0" y="6832"/>
                  </a:cubicBezTo>
                  <a:cubicBezTo>
                    <a:pt x="1537" y="4099"/>
                    <a:pt x="3928" y="2392"/>
                    <a:pt x="56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22"/>
            <p:cNvSpPr/>
            <p:nvPr/>
          </p:nvSpPr>
          <p:spPr>
            <a:xfrm>
              <a:off x="3784375" y="2697375"/>
              <a:ext cx="204950" cy="226325"/>
            </a:xfrm>
            <a:custGeom>
              <a:rect b="b" l="l" r="r" t="t"/>
              <a:pathLst>
                <a:path extrusionOk="0" h="9053" w="8198">
                  <a:moveTo>
                    <a:pt x="0" y="1"/>
                  </a:moveTo>
                  <a:cubicBezTo>
                    <a:pt x="2562" y="2733"/>
                    <a:pt x="5295" y="5295"/>
                    <a:pt x="8198" y="7686"/>
                  </a:cubicBezTo>
                  <a:lnTo>
                    <a:pt x="8198" y="9052"/>
                  </a:lnTo>
                  <a:cubicBezTo>
                    <a:pt x="6148" y="7174"/>
                    <a:pt x="4099" y="5124"/>
                    <a:pt x="2050" y="2904"/>
                  </a:cubicBezTo>
                  <a:cubicBezTo>
                    <a:pt x="1537" y="2562"/>
                    <a:pt x="171" y="1367"/>
                    <a:pt x="0" y="855"/>
                  </a:cubicBezTo>
                  <a:cubicBezTo>
                    <a:pt x="0" y="513"/>
                    <a:pt x="171" y="342"/>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22"/>
            <p:cNvSpPr/>
            <p:nvPr/>
          </p:nvSpPr>
          <p:spPr>
            <a:xfrm>
              <a:off x="2328450" y="2697375"/>
              <a:ext cx="38450" cy="38450"/>
            </a:xfrm>
            <a:custGeom>
              <a:rect b="b" l="l" r="r" t="t"/>
              <a:pathLst>
                <a:path extrusionOk="0" h="1538" w="1538">
                  <a:moveTo>
                    <a:pt x="1538" y="684"/>
                  </a:moveTo>
                  <a:cubicBezTo>
                    <a:pt x="1367" y="1025"/>
                    <a:pt x="1196" y="1367"/>
                    <a:pt x="1025" y="1538"/>
                  </a:cubicBezTo>
                  <a:cubicBezTo>
                    <a:pt x="684" y="1538"/>
                    <a:pt x="513" y="1196"/>
                    <a:pt x="1" y="1025"/>
                  </a:cubicBezTo>
                  <a:cubicBezTo>
                    <a:pt x="171" y="171"/>
                    <a:pt x="1025" y="1"/>
                    <a:pt x="1538" y="68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22"/>
            <p:cNvSpPr/>
            <p:nvPr/>
          </p:nvSpPr>
          <p:spPr>
            <a:xfrm>
              <a:off x="2302825" y="2735800"/>
              <a:ext cx="47000" cy="51275"/>
            </a:xfrm>
            <a:custGeom>
              <a:rect b="b" l="l" r="r" t="t"/>
              <a:pathLst>
                <a:path extrusionOk="0" h="2051" w="1880">
                  <a:moveTo>
                    <a:pt x="513" y="1"/>
                  </a:moveTo>
                  <a:cubicBezTo>
                    <a:pt x="1026" y="171"/>
                    <a:pt x="1367" y="684"/>
                    <a:pt x="1880" y="855"/>
                  </a:cubicBezTo>
                  <a:cubicBezTo>
                    <a:pt x="1709" y="1196"/>
                    <a:pt x="1709" y="1538"/>
                    <a:pt x="1538" y="2050"/>
                  </a:cubicBezTo>
                  <a:cubicBezTo>
                    <a:pt x="1026" y="1709"/>
                    <a:pt x="684" y="1025"/>
                    <a:pt x="1" y="684"/>
                  </a:cubicBezTo>
                  <a:cubicBezTo>
                    <a:pt x="172" y="342"/>
                    <a:pt x="342" y="171"/>
                    <a:pt x="5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22"/>
            <p:cNvSpPr/>
            <p:nvPr/>
          </p:nvSpPr>
          <p:spPr>
            <a:xfrm>
              <a:off x="3784375" y="2744350"/>
              <a:ext cx="204950" cy="234850"/>
            </a:xfrm>
            <a:custGeom>
              <a:rect b="b" l="l" r="r" t="t"/>
              <a:pathLst>
                <a:path extrusionOk="0" h="9394" w="8198">
                  <a:moveTo>
                    <a:pt x="0" y="0"/>
                  </a:moveTo>
                  <a:cubicBezTo>
                    <a:pt x="2562" y="2562"/>
                    <a:pt x="4782" y="5295"/>
                    <a:pt x="7515" y="7515"/>
                  </a:cubicBezTo>
                  <a:cubicBezTo>
                    <a:pt x="7856" y="7685"/>
                    <a:pt x="8027" y="7515"/>
                    <a:pt x="8198" y="7515"/>
                  </a:cubicBezTo>
                  <a:cubicBezTo>
                    <a:pt x="8198" y="8027"/>
                    <a:pt x="8198" y="8881"/>
                    <a:pt x="8027" y="9223"/>
                  </a:cubicBezTo>
                  <a:cubicBezTo>
                    <a:pt x="7856" y="9393"/>
                    <a:pt x="7344" y="8710"/>
                    <a:pt x="7173" y="8369"/>
                  </a:cubicBezTo>
                  <a:cubicBezTo>
                    <a:pt x="4953" y="5978"/>
                    <a:pt x="2391" y="3245"/>
                    <a:pt x="0" y="1025"/>
                  </a:cubicBez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22"/>
            <p:cNvSpPr/>
            <p:nvPr/>
          </p:nvSpPr>
          <p:spPr>
            <a:xfrm>
              <a:off x="3570900" y="2757150"/>
              <a:ext cx="140925" cy="166550"/>
            </a:xfrm>
            <a:custGeom>
              <a:rect b="b" l="l" r="r" t="t"/>
              <a:pathLst>
                <a:path extrusionOk="0" h="6662" w="5637">
                  <a:moveTo>
                    <a:pt x="5294" y="1"/>
                  </a:moveTo>
                  <a:cubicBezTo>
                    <a:pt x="5636" y="342"/>
                    <a:pt x="5294" y="1025"/>
                    <a:pt x="5465" y="1538"/>
                  </a:cubicBezTo>
                  <a:cubicBezTo>
                    <a:pt x="3757" y="3245"/>
                    <a:pt x="1879" y="5295"/>
                    <a:pt x="0" y="6661"/>
                  </a:cubicBezTo>
                  <a:lnTo>
                    <a:pt x="0" y="5124"/>
                  </a:lnTo>
                  <a:cubicBezTo>
                    <a:pt x="1708" y="3245"/>
                    <a:pt x="3757" y="1879"/>
                    <a:pt x="52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22"/>
            <p:cNvSpPr/>
            <p:nvPr/>
          </p:nvSpPr>
          <p:spPr>
            <a:xfrm>
              <a:off x="2298575" y="2778500"/>
              <a:ext cx="42700" cy="59800"/>
            </a:xfrm>
            <a:custGeom>
              <a:rect b="b" l="l" r="r" t="t"/>
              <a:pathLst>
                <a:path extrusionOk="0" h="2392" w="1708">
                  <a:moveTo>
                    <a:pt x="171" y="1"/>
                  </a:moveTo>
                  <a:cubicBezTo>
                    <a:pt x="683" y="513"/>
                    <a:pt x="1196" y="854"/>
                    <a:pt x="1708" y="1367"/>
                  </a:cubicBezTo>
                  <a:cubicBezTo>
                    <a:pt x="1537" y="1708"/>
                    <a:pt x="1537" y="2050"/>
                    <a:pt x="1537" y="2391"/>
                  </a:cubicBezTo>
                  <a:cubicBezTo>
                    <a:pt x="1025" y="1879"/>
                    <a:pt x="683" y="1538"/>
                    <a:pt x="0" y="1196"/>
                  </a:cubicBezTo>
                  <a:cubicBezTo>
                    <a:pt x="0" y="684"/>
                    <a:pt x="171" y="513"/>
                    <a:pt x="1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22"/>
            <p:cNvSpPr/>
            <p:nvPr/>
          </p:nvSpPr>
          <p:spPr>
            <a:xfrm>
              <a:off x="3784375" y="2795575"/>
              <a:ext cx="200700" cy="243400"/>
            </a:xfrm>
            <a:custGeom>
              <a:rect b="b" l="l" r="r" t="t"/>
              <a:pathLst>
                <a:path extrusionOk="0" h="9736" w="8028">
                  <a:moveTo>
                    <a:pt x="0" y="1"/>
                  </a:moveTo>
                  <a:cubicBezTo>
                    <a:pt x="2733" y="2733"/>
                    <a:pt x="5295" y="5807"/>
                    <a:pt x="8027" y="8540"/>
                  </a:cubicBezTo>
                  <a:lnTo>
                    <a:pt x="8027" y="9564"/>
                  </a:lnTo>
                  <a:cubicBezTo>
                    <a:pt x="7856" y="9735"/>
                    <a:pt x="7344" y="9223"/>
                    <a:pt x="7173" y="8711"/>
                  </a:cubicBezTo>
                  <a:cubicBezTo>
                    <a:pt x="4953" y="6320"/>
                    <a:pt x="2391" y="3758"/>
                    <a:pt x="0" y="1367"/>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22"/>
            <p:cNvSpPr/>
            <p:nvPr/>
          </p:nvSpPr>
          <p:spPr>
            <a:xfrm>
              <a:off x="3562350" y="2821200"/>
              <a:ext cx="149475" cy="166525"/>
            </a:xfrm>
            <a:custGeom>
              <a:rect b="b" l="l" r="r" t="t"/>
              <a:pathLst>
                <a:path extrusionOk="0" h="6661" w="5979">
                  <a:moveTo>
                    <a:pt x="5636" y="0"/>
                  </a:moveTo>
                  <a:cubicBezTo>
                    <a:pt x="5807" y="513"/>
                    <a:pt x="5978" y="1025"/>
                    <a:pt x="5807" y="1537"/>
                  </a:cubicBezTo>
                  <a:cubicBezTo>
                    <a:pt x="5466" y="2391"/>
                    <a:pt x="3929" y="3416"/>
                    <a:pt x="3075" y="4099"/>
                  </a:cubicBezTo>
                  <a:cubicBezTo>
                    <a:pt x="2050" y="5124"/>
                    <a:pt x="1196" y="5978"/>
                    <a:pt x="342" y="6661"/>
                  </a:cubicBezTo>
                  <a:cubicBezTo>
                    <a:pt x="1" y="5124"/>
                    <a:pt x="855" y="4611"/>
                    <a:pt x="1708" y="3928"/>
                  </a:cubicBezTo>
                  <a:cubicBezTo>
                    <a:pt x="3075" y="2733"/>
                    <a:pt x="4612" y="1367"/>
                    <a:pt x="56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22"/>
            <p:cNvSpPr/>
            <p:nvPr/>
          </p:nvSpPr>
          <p:spPr>
            <a:xfrm>
              <a:off x="2298575" y="2834000"/>
              <a:ext cx="51250" cy="111050"/>
            </a:xfrm>
            <a:custGeom>
              <a:rect b="b" l="l" r="r" t="t"/>
              <a:pathLst>
                <a:path extrusionOk="0" h="4442" w="2050">
                  <a:moveTo>
                    <a:pt x="0" y="1"/>
                  </a:moveTo>
                  <a:cubicBezTo>
                    <a:pt x="512" y="171"/>
                    <a:pt x="1025" y="1025"/>
                    <a:pt x="1537" y="855"/>
                  </a:cubicBezTo>
                  <a:cubicBezTo>
                    <a:pt x="1537" y="2221"/>
                    <a:pt x="1879" y="3416"/>
                    <a:pt x="2050" y="4441"/>
                  </a:cubicBezTo>
                  <a:cubicBezTo>
                    <a:pt x="1025" y="3416"/>
                    <a:pt x="171" y="222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22"/>
            <p:cNvSpPr/>
            <p:nvPr/>
          </p:nvSpPr>
          <p:spPr>
            <a:xfrm>
              <a:off x="3784375" y="2855350"/>
              <a:ext cx="200700" cy="367200"/>
            </a:xfrm>
            <a:custGeom>
              <a:rect b="b" l="l" r="r" t="t"/>
              <a:pathLst>
                <a:path extrusionOk="0" h="14688" w="8028">
                  <a:moveTo>
                    <a:pt x="0" y="171"/>
                  </a:moveTo>
                  <a:cubicBezTo>
                    <a:pt x="2904" y="2904"/>
                    <a:pt x="5465" y="5636"/>
                    <a:pt x="8027" y="8540"/>
                  </a:cubicBezTo>
                  <a:cubicBezTo>
                    <a:pt x="8027" y="10589"/>
                    <a:pt x="7856" y="12468"/>
                    <a:pt x="8027" y="14688"/>
                  </a:cubicBezTo>
                  <a:cubicBezTo>
                    <a:pt x="7515" y="14688"/>
                    <a:pt x="7344" y="14176"/>
                    <a:pt x="7173" y="13834"/>
                  </a:cubicBezTo>
                  <a:cubicBezTo>
                    <a:pt x="4953" y="11785"/>
                    <a:pt x="2220" y="9564"/>
                    <a:pt x="0" y="7344"/>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22"/>
            <p:cNvSpPr/>
            <p:nvPr/>
          </p:nvSpPr>
          <p:spPr>
            <a:xfrm>
              <a:off x="3570900" y="2885250"/>
              <a:ext cx="140925" cy="145175"/>
            </a:xfrm>
            <a:custGeom>
              <a:rect b="b" l="l" r="r" t="t"/>
              <a:pathLst>
                <a:path extrusionOk="0" h="5807" w="5637">
                  <a:moveTo>
                    <a:pt x="5294" y="0"/>
                  </a:moveTo>
                  <a:cubicBezTo>
                    <a:pt x="5636" y="171"/>
                    <a:pt x="5294" y="683"/>
                    <a:pt x="5465" y="1025"/>
                  </a:cubicBezTo>
                  <a:cubicBezTo>
                    <a:pt x="3757" y="2733"/>
                    <a:pt x="1708" y="4611"/>
                    <a:pt x="0" y="5807"/>
                  </a:cubicBezTo>
                  <a:cubicBezTo>
                    <a:pt x="0" y="5465"/>
                    <a:pt x="0" y="5465"/>
                    <a:pt x="0" y="4953"/>
                  </a:cubicBezTo>
                  <a:cubicBezTo>
                    <a:pt x="1879" y="3245"/>
                    <a:pt x="3587" y="1708"/>
                    <a:pt x="52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22"/>
            <p:cNvSpPr/>
            <p:nvPr/>
          </p:nvSpPr>
          <p:spPr>
            <a:xfrm>
              <a:off x="3570900" y="2940750"/>
              <a:ext cx="149450" cy="136650"/>
            </a:xfrm>
            <a:custGeom>
              <a:rect b="b" l="l" r="r" t="t"/>
              <a:pathLst>
                <a:path extrusionOk="0" h="5466" w="5978">
                  <a:moveTo>
                    <a:pt x="0" y="5465"/>
                  </a:moveTo>
                  <a:cubicBezTo>
                    <a:pt x="0" y="4953"/>
                    <a:pt x="0" y="4953"/>
                    <a:pt x="0" y="4441"/>
                  </a:cubicBezTo>
                  <a:cubicBezTo>
                    <a:pt x="1879" y="3074"/>
                    <a:pt x="3757" y="1708"/>
                    <a:pt x="5294" y="0"/>
                  </a:cubicBezTo>
                  <a:cubicBezTo>
                    <a:pt x="5978" y="854"/>
                    <a:pt x="4782" y="1537"/>
                    <a:pt x="4099" y="2050"/>
                  </a:cubicBezTo>
                  <a:cubicBezTo>
                    <a:pt x="3587" y="2562"/>
                    <a:pt x="3074" y="2904"/>
                    <a:pt x="2733" y="3245"/>
                  </a:cubicBezTo>
                  <a:cubicBezTo>
                    <a:pt x="1537" y="4099"/>
                    <a:pt x="854" y="5124"/>
                    <a:pt x="0" y="54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22"/>
            <p:cNvSpPr/>
            <p:nvPr/>
          </p:nvSpPr>
          <p:spPr>
            <a:xfrm>
              <a:off x="3323250" y="2962100"/>
              <a:ext cx="422725" cy="1097300"/>
            </a:xfrm>
            <a:custGeom>
              <a:rect b="b" l="l" r="r" t="t"/>
              <a:pathLst>
                <a:path extrusionOk="0" h="43892" w="16909">
                  <a:moveTo>
                    <a:pt x="16225" y="0"/>
                  </a:moveTo>
                  <a:cubicBezTo>
                    <a:pt x="16225" y="0"/>
                    <a:pt x="16396" y="0"/>
                    <a:pt x="16396" y="171"/>
                  </a:cubicBezTo>
                  <a:cubicBezTo>
                    <a:pt x="15884" y="7685"/>
                    <a:pt x="16908" y="16225"/>
                    <a:pt x="16567" y="24080"/>
                  </a:cubicBezTo>
                  <a:cubicBezTo>
                    <a:pt x="16396" y="27496"/>
                    <a:pt x="16567" y="31083"/>
                    <a:pt x="15884" y="33986"/>
                  </a:cubicBezTo>
                  <a:cubicBezTo>
                    <a:pt x="15713" y="35181"/>
                    <a:pt x="14688" y="36889"/>
                    <a:pt x="13834" y="38085"/>
                  </a:cubicBezTo>
                  <a:cubicBezTo>
                    <a:pt x="12126" y="40988"/>
                    <a:pt x="9565" y="43891"/>
                    <a:pt x="4612" y="42696"/>
                  </a:cubicBezTo>
                  <a:cubicBezTo>
                    <a:pt x="7003" y="42525"/>
                    <a:pt x="9052" y="41842"/>
                    <a:pt x="10760" y="40817"/>
                  </a:cubicBezTo>
                  <a:cubicBezTo>
                    <a:pt x="11272" y="40305"/>
                    <a:pt x="12468" y="39792"/>
                    <a:pt x="11956" y="38939"/>
                  </a:cubicBezTo>
                  <a:cubicBezTo>
                    <a:pt x="10248" y="40646"/>
                    <a:pt x="6491" y="42013"/>
                    <a:pt x="3075" y="40988"/>
                  </a:cubicBezTo>
                  <a:cubicBezTo>
                    <a:pt x="4270" y="40817"/>
                    <a:pt x="5466" y="40817"/>
                    <a:pt x="6491" y="40476"/>
                  </a:cubicBezTo>
                  <a:cubicBezTo>
                    <a:pt x="10589" y="38939"/>
                    <a:pt x="13493" y="35352"/>
                    <a:pt x="13322" y="30570"/>
                  </a:cubicBezTo>
                  <a:cubicBezTo>
                    <a:pt x="12639" y="31424"/>
                    <a:pt x="12639" y="32449"/>
                    <a:pt x="12297" y="33474"/>
                  </a:cubicBezTo>
                  <a:cubicBezTo>
                    <a:pt x="10760" y="37402"/>
                    <a:pt x="6661" y="39963"/>
                    <a:pt x="684" y="39451"/>
                  </a:cubicBezTo>
                  <a:cubicBezTo>
                    <a:pt x="342" y="39109"/>
                    <a:pt x="1" y="38939"/>
                    <a:pt x="1" y="38426"/>
                  </a:cubicBezTo>
                  <a:cubicBezTo>
                    <a:pt x="3758" y="38939"/>
                    <a:pt x="5807" y="37231"/>
                    <a:pt x="7174" y="34840"/>
                  </a:cubicBezTo>
                  <a:cubicBezTo>
                    <a:pt x="7344" y="34498"/>
                    <a:pt x="7686" y="33986"/>
                    <a:pt x="7857" y="33644"/>
                  </a:cubicBezTo>
                  <a:cubicBezTo>
                    <a:pt x="8198" y="32790"/>
                    <a:pt x="8198" y="31595"/>
                    <a:pt x="8711" y="30741"/>
                  </a:cubicBezTo>
                  <a:cubicBezTo>
                    <a:pt x="9052" y="30229"/>
                    <a:pt x="9735" y="29887"/>
                    <a:pt x="10248" y="29375"/>
                  </a:cubicBezTo>
                  <a:cubicBezTo>
                    <a:pt x="11956" y="28008"/>
                    <a:pt x="13493" y="26813"/>
                    <a:pt x="15200" y="25618"/>
                  </a:cubicBezTo>
                  <a:cubicBezTo>
                    <a:pt x="15542" y="29375"/>
                    <a:pt x="14176" y="31936"/>
                    <a:pt x="13834" y="34840"/>
                  </a:cubicBezTo>
                  <a:cubicBezTo>
                    <a:pt x="15713" y="33132"/>
                    <a:pt x="16396" y="28350"/>
                    <a:pt x="16054" y="24593"/>
                  </a:cubicBezTo>
                  <a:cubicBezTo>
                    <a:pt x="16054" y="24080"/>
                    <a:pt x="15884" y="23397"/>
                    <a:pt x="15713" y="23056"/>
                  </a:cubicBezTo>
                  <a:cubicBezTo>
                    <a:pt x="15200" y="23227"/>
                    <a:pt x="15200" y="23910"/>
                    <a:pt x="15200" y="24422"/>
                  </a:cubicBezTo>
                  <a:cubicBezTo>
                    <a:pt x="12980" y="25959"/>
                    <a:pt x="11102" y="27838"/>
                    <a:pt x="9052" y="29546"/>
                  </a:cubicBezTo>
                  <a:cubicBezTo>
                    <a:pt x="9223" y="29033"/>
                    <a:pt x="9223" y="28521"/>
                    <a:pt x="9394" y="27838"/>
                  </a:cubicBezTo>
                  <a:cubicBezTo>
                    <a:pt x="10589" y="27155"/>
                    <a:pt x="11443" y="26130"/>
                    <a:pt x="12468" y="25276"/>
                  </a:cubicBezTo>
                  <a:cubicBezTo>
                    <a:pt x="13493" y="24422"/>
                    <a:pt x="14859" y="23739"/>
                    <a:pt x="15542" y="22543"/>
                  </a:cubicBezTo>
                  <a:cubicBezTo>
                    <a:pt x="14859" y="22202"/>
                    <a:pt x="14176" y="22885"/>
                    <a:pt x="13834" y="23227"/>
                  </a:cubicBezTo>
                  <a:cubicBezTo>
                    <a:pt x="12468" y="24422"/>
                    <a:pt x="10931" y="25959"/>
                    <a:pt x="9394" y="26984"/>
                  </a:cubicBezTo>
                  <a:cubicBezTo>
                    <a:pt x="9565" y="25788"/>
                    <a:pt x="9565" y="24934"/>
                    <a:pt x="9565" y="23568"/>
                  </a:cubicBezTo>
                  <a:cubicBezTo>
                    <a:pt x="9565" y="22373"/>
                    <a:pt x="9394" y="20836"/>
                    <a:pt x="9735" y="19982"/>
                  </a:cubicBezTo>
                  <a:cubicBezTo>
                    <a:pt x="10077" y="19128"/>
                    <a:pt x="11956" y="18103"/>
                    <a:pt x="12639" y="17420"/>
                  </a:cubicBezTo>
                  <a:cubicBezTo>
                    <a:pt x="13663" y="16566"/>
                    <a:pt x="14517" y="15541"/>
                    <a:pt x="15371" y="15029"/>
                  </a:cubicBezTo>
                  <a:cubicBezTo>
                    <a:pt x="15371" y="16737"/>
                    <a:pt x="15542" y="18445"/>
                    <a:pt x="15713" y="20152"/>
                  </a:cubicBezTo>
                  <a:cubicBezTo>
                    <a:pt x="16737" y="13492"/>
                    <a:pt x="16054" y="6490"/>
                    <a:pt x="16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22"/>
            <p:cNvSpPr/>
            <p:nvPr/>
          </p:nvSpPr>
          <p:spPr>
            <a:xfrm>
              <a:off x="3566625" y="2987700"/>
              <a:ext cx="140925" cy="132400"/>
            </a:xfrm>
            <a:custGeom>
              <a:rect b="b" l="l" r="r" t="t"/>
              <a:pathLst>
                <a:path extrusionOk="0" h="5296" w="5637">
                  <a:moveTo>
                    <a:pt x="5465" y="1"/>
                  </a:moveTo>
                  <a:cubicBezTo>
                    <a:pt x="5465" y="1"/>
                    <a:pt x="5636" y="1"/>
                    <a:pt x="5636" y="172"/>
                  </a:cubicBezTo>
                  <a:cubicBezTo>
                    <a:pt x="4099" y="2050"/>
                    <a:pt x="2050" y="3587"/>
                    <a:pt x="171" y="5295"/>
                  </a:cubicBezTo>
                  <a:cubicBezTo>
                    <a:pt x="0" y="4270"/>
                    <a:pt x="854" y="3929"/>
                    <a:pt x="1367" y="3417"/>
                  </a:cubicBezTo>
                  <a:cubicBezTo>
                    <a:pt x="2733" y="2221"/>
                    <a:pt x="4441" y="1026"/>
                    <a:pt x="54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22"/>
            <p:cNvSpPr/>
            <p:nvPr/>
          </p:nvSpPr>
          <p:spPr>
            <a:xfrm>
              <a:off x="3570900" y="3026125"/>
              <a:ext cx="145175" cy="217775"/>
            </a:xfrm>
            <a:custGeom>
              <a:rect b="b" l="l" r="r" t="t"/>
              <a:pathLst>
                <a:path extrusionOk="0" h="8711" w="5807">
                  <a:moveTo>
                    <a:pt x="5294" y="1"/>
                  </a:moveTo>
                  <a:cubicBezTo>
                    <a:pt x="5465" y="1026"/>
                    <a:pt x="5807" y="2563"/>
                    <a:pt x="5465" y="3587"/>
                  </a:cubicBezTo>
                  <a:cubicBezTo>
                    <a:pt x="5124" y="4441"/>
                    <a:pt x="3587" y="5466"/>
                    <a:pt x="2733" y="6320"/>
                  </a:cubicBezTo>
                  <a:cubicBezTo>
                    <a:pt x="1708" y="7345"/>
                    <a:pt x="1025" y="8198"/>
                    <a:pt x="171" y="8711"/>
                  </a:cubicBezTo>
                  <a:cubicBezTo>
                    <a:pt x="0" y="7515"/>
                    <a:pt x="171" y="5637"/>
                    <a:pt x="0" y="4783"/>
                  </a:cubicBezTo>
                  <a:cubicBezTo>
                    <a:pt x="1708" y="3246"/>
                    <a:pt x="3757" y="1709"/>
                    <a:pt x="52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22"/>
            <p:cNvSpPr/>
            <p:nvPr/>
          </p:nvSpPr>
          <p:spPr>
            <a:xfrm>
              <a:off x="3784375" y="3051750"/>
              <a:ext cx="200700" cy="200700"/>
            </a:xfrm>
            <a:custGeom>
              <a:rect b="b" l="l" r="r" t="t"/>
              <a:pathLst>
                <a:path extrusionOk="0" h="8028" w="8028">
                  <a:moveTo>
                    <a:pt x="0" y="1"/>
                  </a:moveTo>
                  <a:cubicBezTo>
                    <a:pt x="2562" y="2904"/>
                    <a:pt x="5465" y="5295"/>
                    <a:pt x="8027" y="8027"/>
                  </a:cubicBezTo>
                  <a:cubicBezTo>
                    <a:pt x="6661" y="7173"/>
                    <a:pt x="5465" y="5807"/>
                    <a:pt x="4099" y="4612"/>
                  </a:cubicBezTo>
                  <a:cubicBezTo>
                    <a:pt x="2904" y="3416"/>
                    <a:pt x="1367" y="2392"/>
                    <a:pt x="0" y="1367"/>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22"/>
            <p:cNvSpPr/>
            <p:nvPr/>
          </p:nvSpPr>
          <p:spPr>
            <a:xfrm>
              <a:off x="3784375" y="3102975"/>
              <a:ext cx="200700" cy="204975"/>
            </a:xfrm>
            <a:custGeom>
              <a:rect b="b" l="l" r="r" t="t"/>
              <a:pathLst>
                <a:path extrusionOk="0" h="8199" w="8028">
                  <a:moveTo>
                    <a:pt x="0" y="1"/>
                  </a:moveTo>
                  <a:cubicBezTo>
                    <a:pt x="1708" y="1538"/>
                    <a:pt x="4270" y="3587"/>
                    <a:pt x="6148" y="5466"/>
                  </a:cubicBezTo>
                  <a:cubicBezTo>
                    <a:pt x="7002" y="6320"/>
                    <a:pt x="8027" y="7003"/>
                    <a:pt x="8027" y="8199"/>
                  </a:cubicBezTo>
                  <a:cubicBezTo>
                    <a:pt x="7515" y="8199"/>
                    <a:pt x="7344" y="7686"/>
                    <a:pt x="7002" y="7515"/>
                  </a:cubicBezTo>
                  <a:cubicBezTo>
                    <a:pt x="4953" y="5295"/>
                    <a:pt x="2391" y="3075"/>
                    <a:pt x="0" y="1196"/>
                  </a:cubicBezTo>
                  <a:cubicBezTo>
                    <a:pt x="0" y="684"/>
                    <a:pt x="0" y="684"/>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22"/>
            <p:cNvSpPr/>
            <p:nvPr/>
          </p:nvSpPr>
          <p:spPr>
            <a:xfrm>
              <a:off x="3575150" y="3145675"/>
              <a:ext cx="140925" cy="149475"/>
            </a:xfrm>
            <a:custGeom>
              <a:rect b="b" l="l" r="r" t="t"/>
              <a:pathLst>
                <a:path extrusionOk="0" h="5979" w="5637">
                  <a:moveTo>
                    <a:pt x="5124" y="1"/>
                  </a:moveTo>
                  <a:cubicBezTo>
                    <a:pt x="5637" y="1196"/>
                    <a:pt x="4612" y="1709"/>
                    <a:pt x="3929" y="2221"/>
                  </a:cubicBezTo>
                  <a:cubicBezTo>
                    <a:pt x="2563" y="3587"/>
                    <a:pt x="1026" y="5124"/>
                    <a:pt x="1" y="5978"/>
                  </a:cubicBezTo>
                  <a:lnTo>
                    <a:pt x="1" y="4954"/>
                  </a:lnTo>
                  <a:cubicBezTo>
                    <a:pt x="1709" y="3416"/>
                    <a:pt x="3417" y="1709"/>
                    <a:pt x="51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22"/>
            <p:cNvSpPr/>
            <p:nvPr/>
          </p:nvSpPr>
          <p:spPr>
            <a:xfrm>
              <a:off x="3784375" y="3158500"/>
              <a:ext cx="200700" cy="217775"/>
            </a:xfrm>
            <a:custGeom>
              <a:rect b="b" l="l" r="r" t="t"/>
              <a:pathLst>
                <a:path extrusionOk="0" h="8711" w="8028">
                  <a:moveTo>
                    <a:pt x="0" y="0"/>
                  </a:moveTo>
                  <a:cubicBezTo>
                    <a:pt x="2904" y="2220"/>
                    <a:pt x="5636" y="4782"/>
                    <a:pt x="8027" y="7515"/>
                  </a:cubicBezTo>
                  <a:lnTo>
                    <a:pt x="8027" y="8539"/>
                  </a:lnTo>
                  <a:cubicBezTo>
                    <a:pt x="7515" y="8710"/>
                    <a:pt x="7344" y="8198"/>
                    <a:pt x="7173" y="7856"/>
                  </a:cubicBezTo>
                  <a:cubicBezTo>
                    <a:pt x="4953" y="5636"/>
                    <a:pt x="2391" y="3416"/>
                    <a:pt x="0" y="136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22"/>
            <p:cNvSpPr/>
            <p:nvPr/>
          </p:nvSpPr>
          <p:spPr>
            <a:xfrm>
              <a:off x="3562350" y="3196925"/>
              <a:ext cx="149475" cy="170800"/>
            </a:xfrm>
            <a:custGeom>
              <a:rect b="b" l="l" r="r" t="t"/>
              <a:pathLst>
                <a:path extrusionOk="0" h="6832" w="5979">
                  <a:moveTo>
                    <a:pt x="5636" y="0"/>
                  </a:moveTo>
                  <a:cubicBezTo>
                    <a:pt x="5978" y="342"/>
                    <a:pt x="5636" y="1025"/>
                    <a:pt x="5807" y="1537"/>
                  </a:cubicBezTo>
                  <a:cubicBezTo>
                    <a:pt x="3929" y="3245"/>
                    <a:pt x="2050" y="5294"/>
                    <a:pt x="342" y="6832"/>
                  </a:cubicBezTo>
                  <a:cubicBezTo>
                    <a:pt x="1" y="4441"/>
                    <a:pt x="1708" y="3757"/>
                    <a:pt x="2904" y="2562"/>
                  </a:cubicBezTo>
                  <a:cubicBezTo>
                    <a:pt x="4099" y="1537"/>
                    <a:pt x="4783" y="683"/>
                    <a:pt x="56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22"/>
            <p:cNvSpPr/>
            <p:nvPr/>
          </p:nvSpPr>
          <p:spPr>
            <a:xfrm>
              <a:off x="3784375" y="3214000"/>
              <a:ext cx="200700" cy="222050"/>
            </a:xfrm>
            <a:custGeom>
              <a:rect b="b" l="l" r="r" t="t"/>
              <a:pathLst>
                <a:path extrusionOk="0" h="8882" w="8028">
                  <a:moveTo>
                    <a:pt x="0" y="0"/>
                  </a:moveTo>
                  <a:cubicBezTo>
                    <a:pt x="2904" y="2391"/>
                    <a:pt x="5295" y="5124"/>
                    <a:pt x="8027" y="7856"/>
                  </a:cubicBezTo>
                  <a:lnTo>
                    <a:pt x="8027" y="8710"/>
                  </a:lnTo>
                  <a:cubicBezTo>
                    <a:pt x="7686" y="8881"/>
                    <a:pt x="7344" y="8369"/>
                    <a:pt x="7002" y="8027"/>
                  </a:cubicBezTo>
                  <a:cubicBezTo>
                    <a:pt x="4782" y="5807"/>
                    <a:pt x="2391" y="3416"/>
                    <a:pt x="0" y="1367"/>
                  </a:cubicBez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22"/>
            <p:cNvSpPr/>
            <p:nvPr/>
          </p:nvSpPr>
          <p:spPr>
            <a:xfrm>
              <a:off x="3566625" y="3265225"/>
              <a:ext cx="145200" cy="170825"/>
            </a:xfrm>
            <a:custGeom>
              <a:rect b="b" l="l" r="r" t="t"/>
              <a:pathLst>
                <a:path extrusionOk="0" h="6833" w="5808">
                  <a:moveTo>
                    <a:pt x="0" y="6832"/>
                  </a:moveTo>
                  <a:cubicBezTo>
                    <a:pt x="342" y="6320"/>
                    <a:pt x="0" y="5807"/>
                    <a:pt x="171" y="5295"/>
                  </a:cubicBezTo>
                  <a:cubicBezTo>
                    <a:pt x="342" y="4441"/>
                    <a:pt x="1879" y="3416"/>
                    <a:pt x="2562" y="2733"/>
                  </a:cubicBezTo>
                  <a:cubicBezTo>
                    <a:pt x="3758" y="1709"/>
                    <a:pt x="4612" y="855"/>
                    <a:pt x="5465" y="1"/>
                  </a:cubicBezTo>
                  <a:cubicBezTo>
                    <a:pt x="5636" y="513"/>
                    <a:pt x="5807" y="1025"/>
                    <a:pt x="5636" y="1709"/>
                  </a:cubicBezTo>
                  <a:cubicBezTo>
                    <a:pt x="5295" y="2562"/>
                    <a:pt x="3587" y="3587"/>
                    <a:pt x="2904" y="4441"/>
                  </a:cubicBezTo>
                  <a:cubicBezTo>
                    <a:pt x="1708" y="5466"/>
                    <a:pt x="854" y="6320"/>
                    <a:pt x="0" y="683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22"/>
            <p:cNvSpPr/>
            <p:nvPr/>
          </p:nvSpPr>
          <p:spPr>
            <a:xfrm>
              <a:off x="3784375" y="3269500"/>
              <a:ext cx="213500" cy="337325"/>
            </a:xfrm>
            <a:custGeom>
              <a:rect b="b" l="l" r="r" t="t"/>
              <a:pathLst>
                <a:path extrusionOk="0" h="13493" w="8540">
                  <a:moveTo>
                    <a:pt x="0" y="1"/>
                  </a:moveTo>
                  <a:cubicBezTo>
                    <a:pt x="1537" y="1538"/>
                    <a:pt x="4270" y="3929"/>
                    <a:pt x="6148" y="5978"/>
                  </a:cubicBezTo>
                  <a:cubicBezTo>
                    <a:pt x="6832" y="6661"/>
                    <a:pt x="8027" y="7515"/>
                    <a:pt x="8027" y="8027"/>
                  </a:cubicBezTo>
                  <a:cubicBezTo>
                    <a:pt x="8539" y="9735"/>
                    <a:pt x="7686" y="11443"/>
                    <a:pt x="8198" y="13322"/>
                  </a:cubicBezTo>
                  <a:cubicBezTo>
                    <a:pt x="7856" y="13492"/>
                    <a:pt x="7515" y="12980"/>
                    <a:pt x="7173" y="12809"/>
                  </a:cubicBezTo>
                  <a:cubicBezTo>
                    <a:pt x="4953" y="10760"/>
                    <a:pt x="2391" y="8369"/>
                    <a:pt x="0" y="6490"/>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22"/>
            <p:cNvSpPr/>
            <p:nvPr/>
          </p:nvSpPr>
          <p:spPr>
            <a:xfrm>
              <a:off x="3780100" y="3448825"/>
              <a:ext cx="209225" cy="264725"/>
            </a:xfrm>
            <a:custGeom>
              <a:rect b="b" l="l" r="r" t="t"/>
              <a:pathLst>
                <a:path extrusionOk="0" h="10589" w="8369">
                  <a:moveTo>
                    <a:pt x="171" y="0"/>
                  </a:moveTo>
                  <a:cubicBezTo>
                    <a:pt x="2904" y="2391"/>
                    <a:pt x="5636" y="4782"/>
                    <a:pt x="8198" y="7344"/>
                  </a:cubicBezTo>
                  <a:cubicBezTo>
                    <a:pt x="8198" y="8539"/>
                    <a:pt x="8198" y="9735"/>
                    <a:pt x="8369" y="10589"/>
                  </a:cubicBezTo>
                  <a:cubicBezTo>
                    <a:pt x="8027" y="10589"/>
                    <a:pt x="7857" y="10077"/>
                    <a:pt x="7515" y="9735"/>
                  </a:cubicBezTo>
                  <a:cubicBezTo>
                    <a:pt x="5466" y="7856"/>
                    <a:pt x="2733" y="5636"/>
                    <a:pt x="171" y="3928"/>
                  </a:cubicBezTo>
                  <a:cubicBezTo>
                    <a:pt x="171" y="2733"/>
                    <a:pt x="1" y="1537"/>
                    <a:pt x="1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22"/>
            <p:cNvSpPr/>
            <p:nvPr/>
          </p:nvSpPr>
          <p:spPr>
            <a:xfrm>
              <a:off x="3780100" y="3564100"/>
              <a:ext cx="435525" cy="456875"/>
            </a:xfrm>
            <a:custGeom>
              <a:rect b="b" l="l" r="r" t="t"/>
              <a:pathLst>
                <a:path extrusionOk="0" h="18275" w="17421">
                  <a:moveTo>
                    <a:pt x="171" y="171"/>
                  </a:moveTo>
                  <a:cubicBezTo>
                    <a:pt x="2391" y="1538"/>
                    <a:pt x="4612" y="3587"/>
                    <a:pt x="6661" y="5636"/>
                  </a:cubicBezTo>
                  <a:cubicBezTo>
                    <a:pt x="7344" y="6319"/>
                    <a:pt x="8369" y="7003"/>
                    <a:pt x="8710" y="7515"/>
                  </a:cubicBezTo>
                  <a:cubicBezTo>
                    <a:pt x="8881" y="8027"/>
                    <a:pt x="8710" y="8540"/>
                    <a:pt x="8881" y="9052"/>
                  </a:cubicBezTo>
                  <a:cubicBezTo>
                    <a:pt x="9735" y="12468"/>
                    <a:pt x="12468" y="14517"/>
                    <a:pt x="17420" y="14346"/>
                  </a:cubicBezTo>
                  <a:cubicBezTo>
                    <a:pt x="17420" y="14517"/>
                    <a:pt x="17079" y="15200"/>
                    <a:pt x="16566" y="15542"/>
                  </a:cubicBezTo>
                  <a:cubicBezTo>
                    <a:pt x="15542" y="16396"/>
                    <a:pt x="13322" y="17762"/>
                    <a:pt x="11785" y="17933"/>
                  </a:cubicBezTo>
                  <a:cubicBezTo>
                    <a:pt x="10077" y="18274"/>
                    <a:pt x="7686" y="17933"/>
                    <a:pt x="5978" y="17591"/>
                  </a:cubicBezTo>
                  <a:cubicBezTo>
                    <a:pt x="5295" y="17591"/>
                    <a:pt x="4270" y="17420"/>
                    <a:pt x="4612" y="16737"/>
                  </a:cubicBezTo>
                  <a:cubicBezTo>
                    <a:pt x="5466" y="16566"/>
                    <a:pt x="6490" y="17250"/>
                    <a:pt x="7686" y="17250"/>
                  </a:cubicBezTo>
                  <a:cubicBezTo>
                    <a:pt x="8369" y="17250"/>
                    <a:pt x="9223" y="17250"/>
                    <a:pt x="9906" y="17250"/>
                  </a:cubicBezTo>
                  <a:cubicBezTo>
                    <a:pt x="11955" y="17079"/>
                    <a:pt x="14346" y="16566"/>
                    <a:pt x="15200" y="15371"/>
                  </a:cubicBezTo>
                  <a:cubicBezTo>
                    <a:pt x="14517" y="15200"/>
                    <a:pt x="13834" y="15712"/>
                    <a:pt x="13151" y="15883"/>
                  </a:cubicBezTo>
                  <a:cubicBezTo>
                    <a:pt x="10760" y="16396"/>
                    <a:pt x="6661" y="16396"/>
                    <a:pt x="4782" y="15029"/>
                  </a:cubicBezTo>
                  <a:cubicBezTo>
                    <a:pt x="3416" y="14005"/>
                    <a:pt x="3075" y="12468"/>
                    <a:pt x="1367" y="12126"/>
                  </a:cubicBezTo>
                  <a:cubicBezTo>
                    <a:pt x="1" y="8881"/>
                    <a:pt x="1" y="4612"/>
                    <a:pt x="171" y="0"/>
                  </a:cubicBezTo>
                  <a:close/>
                  <a:moveTo>
                    <a:pt x="5295" y="12126"/>
                  </a:moveTo>
                  <a:cubicBezTo>
                    <a:pt x="5295" y="12297"/>
                    <a:pt x="5295" y="12297"/>
                    <a:pt x="5466" y="12468"/>
                  </a:cubicBezTo>
                  <a:cubicBezTo>
                    <a:pt x="5807" y="12638"/>
                    <a:pt x="6149" y="12297"/>
                    <a:pt x="6149" y="12126"/>
                  </a:cubicBezTo>
                  <a:cubicBezTo>
                    <a:pt x="5978" y="11784"/>
                    <a:pt x="5295" y="11614"/>
                    <a:pt x="5295" y="12126"/>
                  </a:cubicBezTo>
                  <a:close/>
                  <a:moveTo>
                    <a:pt x="8198" y="13663"/>
                  </a:moveTo>
                  <a:cubicBezTo>
                    <a:pt x="9564" y="13492"/>
                    <a:pt x="7857" y="12468"/>
                    <a:pt x="8198" y="1366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22"/>
            <p:cNvSpPr/>
            <p:nvPr/>
          </p:nvSpPr>
          <p:spPr>
            <a:xfrm>
              <a:off x="3771550" y="1066400"/>
              <a:ext cx="473950" cy="473950"/>
            </a:xfrm>
            <a:custGeom>
              <a:rect b="b" l="l" r="r" t="t"/>
              <a:pathLst>
                <a:path extrusionOk="0" h="18958" w="18958">
                  <a:moveTo>
                    <a:pt x="14688" y="2904"/>
                  </a:moveTo>
                  <a:cubicBezTo>
                    <a:pt x="14347" y="1879"/>
                    <a:pt x="11443" y="1538"/>
                    <a:pt x="10248" y="2050"/>
                  </a:cubicBezTo>
                  <a:cubicBezTo>
                    <a:pt x="8882" y="2563"/>
                    <a:pt x="7003" y="3929"/>
                    <a:pt x="5978" y="4953"/>
                  </a:cubicBezTo>
                  <a:cubicBezTo>
                    <a:pt x="4783" y="6149"/>
                    <a:pt x="4100" y="7857"/>
                    <a:pt x="3587" y="9394"/>
                  </a:cubicBezTo>
                  <a:cubicBezTo>
                    <a:pt x="3246" y="10589"/>
                    <a:pt x="3075" y="11443"/>
                    <a:pt x="2221" y="12126"/>
                  </a:cubicBezTo>
                  <a:cubicBezTo>
                    <a:pt x="2221" y="12468"/>
                    <a:pt x="2563" y="11956"/>
                    <a:pt x="2733" y="12468"/>
                  </a:cubicBezTo>
                  <a:cubicBezTo>
                    <a:pt x="2221" y="13322"/>
                    <a:pt x="2392" y="14688"/>
                    <a:pt x="1709" y="15200"/>
                  </a:cubicBezTo>
                  <a:cubicBezTo>
                    <a:pt x="1709" y="15542"/>
                    <a:pt x="1880" y="15200"/>
                    <a:pt x="2050" y="15200"/>
                  </a:cubicBezTo>
                  <a:cubicBezTo>
                    <a:pt x="2050" y="16908"/>
                    <a:pt x="1538" y="18616"/>
                    <a:pt x="513" y="18958"/>
                  </a:cubicBezTo>
                  <a:cubicBezTo>
                    <a:pt x="1" y="10077"/>
                    <a:pt x="1538" y="2563"/>
                    <a:pt x="7686" y="1"/>
                  </a:cubicBezTo>
                  <a:cubicBezTo>
                    <a:pt x="4783" y="1709"/>
                    <a:pt x="2563" y="4783"/>
                    <a:pt x="1880" y="8540"/>
                  </a:cubicBezTo>
                  <a:cubicBezTo>
                    <a:pt x="3075" y="6661"/>
                    <a:pt x="3929" y="4270"/>
                    <a:pt x="5978" y="2563"/>
                  </a:cubicBezTo>
                  <a:cubicBezTo>
                    <a:pt x="6661" y="1879"/>
                    <a:pt x="7857" y="1196"/>
                    <a:pt x="9052" y="855"/>
                  </a:cubicBezTo>
                  <a:cubicBezTo>
                    <a:pt x="10419" y="513"/>
                    <a:pt x="12127" y="1"/>
                    <a:pt x="13322" y="172"/>
                  </a:cubicBezTo>
                  <a:cubicBezTo>
                    <a:pt x="14347" y="172"/>
                    <a:pt x="15201" y="1025"/>
                    <a:pt x="16054" y="1709"/>
                  </a:cubicBezTo>
                  <a:cubicBezTo>
                    <a:pt x="17250" y="2904"/>
                    <a:pt x="18445" y="3416"/>
                    <a:pt x="18958" y="5124"/>
                  </a:cubicBezTo>
                  <a:cubicBezTo>
                    <a:pt x="17762" y="4612"/>
                    <a:pt x="15030" y="4270"/>
                    <a:pt x="13664" y="5124"/>
                  </a:cubicBezTo>
                  <a:cubicBezTo>
                    <a:pt x="13322" y="5124"/>
                    <a:pt x="13322" y="4953"/>
                    <a:pt x="13151" y="4953"/>
                  </a:cubicBezTo>
                  <a:cubicBezTo>
                    <a:pt x="11102" y="6661"/>
                    <a:pt x="9223" y="8711"/>
                    <a:pt x="8882" y="12297"/>
                  </a:cubicBezTo>
                  <a:cubicBezTo>
                    <a:pt x="6832" y="13663"/>
                    <a:pt x="4783" y="15030"/>
                    <a:pt x="3075" y="16737"/>
                  </a:cubicBezTo>
                  <a:cubicBezTo>
                    <a:pt x="2904" y="16054"/>
                    <a:pt x="3246" y="15200"/>
                    <a:pt x="3246" y="14517"/>
                  </a:cubicBezTo>
                  <a:cubicBezTo>
                    <a:pt x="4954" y="12809"/>
                    <a:pt x="7345" y="11785"/>
                    <a:pt x="8711" y="9906"/>
                  </a:cubicBezTo>
                  <a:cubicBezTo>
                    <a:pt x="6832" y="10589"/>
                    <a:pt x="5124" y="12639"/>
                    <a:pt x="3417" y="13493"/>
                  </a:cubicBezTo>
                  <a:cubicBezTo>
                    <a:pt x="3758" y="12809"/>
                    <a:pt x="3758" y="11956"/>
                    <a:pt x="4100" y="11272"/>
                  </a:cubicBezTo>
                  <a:cubicBezTo>
                    <a:pt x="4612" y="10589"/>
                    <a:pt x="5637" y="10419"/>
                    <a:pt x="6149" y="9565"/>
                  </a:cubicBezTo>
                  <a:cubicBezTo>
                    <a:pt x="5637" y="9223"/>
                    <a:pt x="4954" y="10077"/>
                    <a:pt x="4441" y="10248"/>
                  </a:cubicBezTo>
                  <a:cubicBezTo>
                    <a:pt x="4783" y="9052"/>
                    <a:pt x="5295" y="7174"/>
                    <a:pt x="6491" y="5978"/>
                  </a:cubicBezTo>
                  <a:cubicBezTo>
                    <a:pt x="8199" y="4100"/>
                    <a:pt x="10931" y="2050"/>
                    <a:pt x="14688" y="290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22"/>
            <p:cNvSpPr/>
            <p:nvPr/>
          </p:nvSpPr>
          <p:spPr>
            <a:xfrm>
              <a:off x="2272950" y="2065475"/>
              <a:ext cx="602025" cy="473950"/>
            </a:xfrm>
            <a:custGeom>
              <a:rect b="b" l="l" r="r" t="t"/>
              <a:pathLst>
                <a:path extrusionOk="0" h="18958" w="24081">
                  <a:moveTo>
                    <a:pt x="24081" y="18616"/>
                  </a:moveTo>
                  <a:cubicBezTo>
                    <a:pt x="20324" y="18445"/>
                    <a:pt x="17079" y="18958"/>
                    <a:pt x="13663" y="18445"/>
                  </a:cubicBezTo>
                  <a:cubicBezTo>
                    <a:pt x="10247" y="17933"/>
                    <a:pt x="8198" y="17079"/>
                    <a:pt x="5807" y="15371"/>
                  </a:cubicBezTo>
                  <a:cubicBezTo>
                    <a:pt x="3758" y="13834"/>
                    <a:pt x="2391" y="11443"/>
                    <a:pt x="2733" y="7857"/>
                  </a:cubicBezTo>
                  <a:cubicBezTo>
                    <a:pt x="2733" y="6149"/>
                    <a:pt x="3075" y="4612"/>
                    <a:pt x="3587" y="2904"/>
                  </a:cubicBezTo>
                  <a:cubicBezTo>
                    <a:pt x="2733" y="3075"/>
                    <a:pt x="2221" y="4441"/>
                    <a:pt x="2050" y="5295"/>
                  </a:cubicBezTo>
                  <a:cubicBezTo>
                    <a:pt x="1196" y="8369"/>
                    <a:pt x="1367" y="12810"/>
                    <a:pt x="3245" y="14347"/>
                  </a:cubicBezTo>
                  <a:cubicBezTo>
                    <a:pt x="1196" y="12980"/>
                    <a:pt x="0" y="10077"/>
                    <a:pt x="513" y="6320"/>
                  </a:cubicBezTo>
                  <a:cubicBezTo>
                    <a:pt x="854" y="3075"/>
                    <a:pt x="3245" y="1196"/>
                    <a:pt x="5465" y="1"/>
                  </a:cubicBezTo>
                  <a:cubicBezTo>
                    <a:pt x="4612" y="1879"/>
                    <a:pt x="3928" y="3758"/>
                    <a:pt x="4612" y="6491"/>
                  </a:cubicBezTo>
                  <a:cubicBezTo>
                    <a:pt x="4953" y="8711"/>
                    <a:pt x="7002" y="10931"/>
                    <a:pt x="8540" y="12468"/>
                  </a:cubicBezTo>
                  <a:cubicBezTo>
                    <a:pt x="10247" y="14176"/>
                    <a:pt x="12809" y="15201"/>
                    <a:pt x="15371" y="15371"/>
                  </a:cubicBezTo>
                  <a:cubicBezTo>
                    <a:pt x="16054" y="15371"/>
                    <a:pt x="17249" y="15371"/>
                    <a:pt x="17933" y="15030"/>
                  </a:cubicBezTo>
                  <a:cubicBezTo>
                    <a:pt x="17079" y="14688"/>
                    <a:pt x="16396" y="14859"/>
                    <a:pt x="15712" y="14688"/>
                  </a:cubicBezTo>
                  <a:cubicBezTo>
                    <a:pt x="11955" y="14347"/>
                    <a:pt x="9052" y="12126"/>
                    <a:pt x="7344" y="9394"/>
                  </a:cubicBezTo>
                  <a:cubicBezTo>
                    <a:pt x="6832" y="8540"/>
                    <a:pt x="6490" y="7515"/>
                    <a:pt x="5978" y="6491"/>
                  </a:cubicBezTo>
                  <a:cubicBezTo>
                    <a:pt x="7344" y="8711"/>
                    <a:pt x="9906" y="10419"/>
                    <a:pt x="13321" y="10589"/>
                  </a:cubicBezTo>
                  <a:cubicBezTo>
                    <a:pt x="14346" y="10760"/>
                    <a:pt x="15542" y="10419"/>
                    <a:pt x="16737" y="10760"/>
                  </a:cubicBezTo>
                  <a:cubicBezTo>
                    <a:pt x="17249" y="10931"/>
                    <a:pt x="17933" y="11956"/>
                    <a:pt x="18616" y="12639"/>
                  </a:cubicBezTo>
                  <a:cubicBezTo>
                    <a:pt x="20494" y="14688"/>
                    <a:pt x="22373" y="16567"/>
                    <a:pt x="24081" y="1861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22"/>
            <p:cNvSpPr/>
            <p:nvPr/>
          </p:nvSpPr>
          <p:spPr>
            <a:xfrm>
              <a:off x="3878300" y="2296050"/>
              <a:ext cx="102500" cy="119575"/>
            </a:xfrm>
            <a:custGeom>
              <a:rect b="b" l="l" r="r" t="t"/>
              <a:pathLst>
                <a:path extrusionOk="0" h="4783" w="4100">
                  <a:moveTo>
                    <a:pt x="4099" y="0"/>
                  </a:moveTo>
                  <a:cubicBezTo>
                    <a:pt x="3929" y="854"/>
                    <a:pt x="3075" y="1537"/>
                    <a:pt x="2391" y="2220"/>
                  </a:cubicBezTo>
                  <a:cubicBezTo>
                    <a:pt x="1708" y="2903"/>
                    <a:pt x="1025" y="3416"/>
                    <a:pt x="513" y="4099"/>
                  </a:cubicBezTo>
                  <a:cubicBezTo>
                    <a:pt x="1" y="4782"/>
                    <a:pt x="1025" y="3416"/>
                    <a:pt x="1025" y="3245"/>
                  </a:cubicBezTo>
                  <a:cubicBezTo>
                    <a:pt x="1879" y="2391"/>
                    <a:pt x="3245" y="683"/>
                    <a:pt x="40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22"/>
            <p:cNvSpPr/>
            <p:nvPr/>
          </p:nvSpPr>
          <p:spPr>
            <a:xfrm>
              <a:off x="3562350" y="2296050"/>
              <a:ext cx="149475" cy="166525"/>
            </a:xfrm>
            <a:custGeom>
              <a:rect b="b" l="l" r="r" t="t"/>
              <a:pathLst>
                <a:path extrusionOk="0" h="6661" w="5979">
                  <a:moveTo>
                    <a:pt x="1" y="0"/>
                  </a:moveTo>
                  <a:cubicBezTo>
                    <a:pt x="2221" y="2050"/>
                    <a:pt x="4099" y="4270"/>
                    <a:pt x="5978" y="6661"/>
                  </a:cubicBezTo>
                  <a:cubicBezTo>
                    <a:pt x="5295" y="6319"/>
                    <a:pt x="4953" y="5636"/>
                    <a:pt x="4441" y="5124"/>
                  </a:cubicBezTo>
                  <a:cubicBezTo>
                    <a:pt x="2904" y="3587"/>
                    <a:pt x="1196" y="1879"/>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22"/>
            <p:cNvSpPr/>
            <p:nvPr/>
          </p:nvSpPr>
          <p:spPr>
            <a:xfrm>
              <a:off x="3780100" y="2424125"/>
              <a:ext cx="55525" cy="55525"/>
            </a:xfrm>
            <a:custGeom>
              <a:rect b="b" l="l" r="r" t="t"/>
              <a:pathLst>
                <a:path extrusionOk="0" h="2221" w="2221">
                  <a:moveTo>
                    <a:pt x="2221" y="1"/>
                  </a:moveTo>
                  <a:cubicBezTo>
                    <a:pt x="1879" y="342"/>
                    <a:pt x="684" y="1367"/>
                    <a:pt x="171" y="2221"/>
                  </a:cubicBezTo>
                  <a:cubicBezTo>
                    <a:pt x="1" y="1196"/>
                    <a:pt x="1708" y="684"/>
                    <a:pt x="22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22"/>
            <p:cNvSpPr/>
            <p:nvPr/>
          </p:nvSpPr>
          <p:spPr>
            <a:xfrm>
              <a:off x="4651100" y="2556475"/>
              <a:ext cx="627650" cy="409900"/>
            </a:xfrm>
            <a:custGeom>
              <a:rect b="b" l="l" r="r" t="t"/>
              <a:pathLst>
                <a:path extrusionOk="0" h="16396" w="25106">
                  <a:moveTo>
                    <a:pt x="21177" y="3758"/>
                  </a:moveTo>
                  <a:cubicBezTo>
                    <a:pt x="23739" y="4270"/>
                    <a:pt x="25105" y="9223"/>
                    <a:pt x="23910" y="12468"/>
                  </a:cubicBezTo>
                  <a:cubicBezTo>
                    <a:pt x="23226" y="14005"/>
                    <a:pt x="21689" y="15713"/>
                    <a:pt x="20323" y="16396"/>
                  </a:cubicBezTo>
                  <a:cubicBezTo>
                    <a:pt x="20665" y="9735"/>
                    <a:pt x="17591" y="5466"/>
                    <a:pt x="12467" y="4100"/>
                  </a:cubicBezTo>
                  <a:cubicBezTo>
                    <a:pt x="13150" y="4783"/>
                    <a:pt x="14175" y="5124"/>
                    <a:pt x="15029" y="5807"/>
                  </a:cubicBezTo>
                  <a:cubicBezTo>
                    <a:pt x="17249" y="7686"/>
                    <a:pt x="18957" y="10419"/>
                    <a:pt x="19128" y="14517"/>
                  </a:cubicBezTo>
                  <a:cubicBezTo>
                    <a:pt x="18786" y="13493"/>
                    <a:pt x="18274" y="12468"/>
                    <a:pt x="17591" y="11785"/>
                  </a:cubicBezTo>
                  <a:cubicBezTo>
                    <a:pt x="17420" y="11614"/>
                    <a:pt x="17591" y="11443"/>
                    <a:pt x="17591" y="11272"/>
                  </a:cubicBezTo>
                  <a:cubicBezTo>
                    <a:pt x="15370" y="9735"/>
                    <a:pt x="14346" y="6832"/>
                    <a:pt x="12467" y="4954"/>
                  </a:cubicBezTo>
                  <a:cubicBezTo>
                    <a:pt x="12296" y="5978"/>
                    <a:pt x="13150" y="6661"/>
                    <a:pt x="13663" y="7344"/>
                  </a:cubicBezTo>
                  <a:cubicBezTo>
                    <a:pt x="14175" y="8028"/>
                    <a:pt x="14517" y="8882"/>
                    <a:pt x="15029" y="9565"/>
                  </a:cubicBezTo>
                  <a:cubicBezTo>
                    <a:pt x="14687" y="9565"/>
                    <a:pt x="14175" y="9223"/>
                    <a:pt x="13663" y="9223"/>
                  </a:cubicBezTo>
                  <a:cubicBezTo>
                    <a:pt x="12638" y="7515"/>
                    <a:pt x="11442" y="5807"/>
                    <a:pt x="9905" y="4612"/>
                  </a:cubicBezTo>
                  <a:cubicBezTo>
                    <a:pt x="10418" y="6149"/>
                    <a:pt x="12126" y="7515"/>
                    <a:pt x="12809" y="9223"/>
                  </a:cubicBezTo>
                  <a:cubicBezTo>
                    <a:pt x="11442" y="8540"/>
                    <a:pt x="10589" y="7174"/>
                    <a:pt x="9564" y="5978"/>
                  </a:cubicBezTo>
                  <a:cubicBezTo>
                    <a:pt x="8539" y="4783"/>
                    <a:pt x="7515" y="3587"/>
                    <a:pt x="6319" y="2733"/>
                  </a:cubicBezTo>
                  <a:cubicBezTo>
                    <a:pt x="7515" y="5124"/>
                    <a:pt x="9564" y="6661"/>
                    <a:pt x="11101" y="8711"/>
                  </a:cubicBezTo>
                  <a:cubicBezTo>
                    <a:pt x="10759" y="8882"/>
                    <a:pt x="10247" y="8711"/>
                    <a:pt x="9905" y="8711"/>
                  </a:cubicBezTo>
                  <a:cubicBezTo>
                    <a:pt x="8027" y="6149"/>
                    <a:pt x="5807" y="3758"/>
                    <a:pt x="3416" y="1709"/>
                  </a:cubicBezTo>
                  <a:cubicBezTo>
                    <a:pt x="3416" y="2563"/>
                    <a:pt x="4270" y="2904"/>
                    <a:pt x="4782" y="3416"/>
                  </a:cubicBezTo>
                  <a:cubicBezTo>
                    <a:pt x="6148" y="5124"/>
                    <a:pt x="7685" y="6832"/>
                    <a:pt x="8881" y="8711"/>
                  </a:cubicBezTo>
                  <a:cubicBezTo>
                    <a:pt x="8198" y="8711"/>
                    <a:pt x="7685" y="8540"/>
                    <a:pt x="7002" y="8540"/>
                  </a:cubicBezTo>
                  <a:cubicBezTo>
                    <a:pt x="4782" y="5637"/>
                    <a:pt x="2220" y="3246"/>
                    <a:pt x="0" y="342"/>
                  </a:cubicBezTo>
                  <a:cubicBezTo>
                    <a:pt x="3928" y="684"/>
                    <a:pt x="7685" y="1"/>
                    <a:pt x="11101" y="342"/>
                  </a:cubicBezTo>
                  <a:cubicBezTo>
                    <a:pt x="12638" y="342"/>
                    <a:pt x="14004" y="855"/>
                    <a:pt x="15370" y="1196"/>
                  </a:cubicBezTo>
                  <a:cubicBezTo>
                    <a:pt x="16395" y="1538"/>
                    <a:pt x="17249" y="1538"/>
                    <a:pt x="17932" y="2221"/>
                  </a:cubicBezTo>
                  <a:cubicBezTo>
                    <a:pt x="19298" y="3075"/>
                    <a:pt x="20494" y="4270"/>
                    <a:pt x="21177" y="5978"/>
                  </a:cubicBezTo>
                  <a:cubicBezTo>
                    <a:pt x="21519" y="6661"/>
                    <a:pt x="22202" y="7515"/>
                    <a:pt x="22202" y="8369"/>
                  </a:cubicBezTo>
                  <a:cubicBezTo>
                    <a:pt x="22543" y="9735"/>
                    <a:pt x="22202" y="11272"/>
                    <a:pt x="22373" y="12810"/>
                  </a:cubicBezTo>
                  <a:cubicBezTo>
                    <a:pt x="23397" y="12468"/>
                    <a:pt x="23056" y="10760"/>
                    <a:pt x="23056" y="9735"/>
                  </a:cubicBezTo>
                  <a:cubicBezTo>
                    <a:pt x="23226" y="7344"/>
                    <a:pt x="22202" y="5124"/>
                    <a:pt x="21177" y="37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22"/>
            <p:cNvSpPr/>
            <p:nvPr/>
          </p:nvSpPr>
          <p:spPr>
            <a:xfrm>
              <a:off x="2354075" y="2629075"/>
              <a:ext cx="89675" cy="72600"/>
            </a:xfrm>
            <a:custGeom>
              <a:rect b="b" l="l" r="r" t="t"/>
              <a:pathLst>
                <a:path extrusionOk="0" h="2904" w="3587">
                  <a:moveTo>
                    <a:pt x="854" y="2903"/>
                  </a:moveTo>
                  <a:cubicBezTo>
                    <a:pt x="513" y="2733"/>
                    <a:pt x="342" y="2391"/>
                    <a:pt x="0" y="2391"/>
                  </a:cubicBezTo>
                  <a:cubicBezTo>
                    <a:pt x="854" y="1196"/>
                    <a:pt x="2050" y="512"/>
                    <a:pt x="3587" y="0"/>
                  </a:cubicBezTo>
                  <a:cubicBezTo>
                    <a:pt x="3587" y="171"/>
                    <a:pt x="3245" y="342"/>
                    <a:pt x="3074" y="512"/>
                  </a:cubicBezTo>
                  <a:cubicBezTo>
                    <a:pt x="2220" y="1196"/>
                    <a:pt x="1196" y="1879"/>
                    <a:pt x="854" y="290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22"/>
            <p:cNvSpPr/>
            <p:nvPr/>
          </p:nvSpPr>
          <p:spPr>
            <a:xfrm>
              <a:off x="3570900" y="2693100"/>
              <a:ext cx="140925" cy="158000"/>
            </a:xfrm>
            <a:custGeom>
              <a:rect b="b" l="l" r="r" t="t"/>
              <a:pathLst>
                <a:path extrusionOk="0" h="6320" w="5637">
                  <a:moveTo>
                    <a:pt x="5465" y="1"/>
                  </a:moveTo>
                  <a:cubicBezTo>
                    <a:pt x="5636" y="172"/>
                    <a:pt x="5465" y="855"/>
                    <a:pt x="5465" y="1196"/>
                  </a:cubicBezTo>
                  <a:cubicBezTo>
                    <a:pt x="3245" y="2392"/>
                    <a:pt x="2220" y="4954"/>
                    <a:pt x="0" y="6320"/>
                  </a:cubicBezTo>
                  <a:cubicBezTo>
                    <a:pt x="2050" y="4441"/>
                    <a:pt x="3928" y="2392"/>
                    <a:pt x="54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22"/>
            <p:cNvSpPr/>
            <p:nvPr/>
          </p:nvSpPr>
          <p:spPr>
            <a:xfrm>
              <a:off x="3852675" y="3939825"/>
              <a:ext cx="21375" cy="25650"/>
            </a:xfrm>
            <a:custGeom>
              <a:rect b="b" l="l" r="r" t="t"/>
              <a:pathLst>
                <a:path extrusionOk="0" h="1026" w="855">
                  <a:moveTo>
                    <a:pt x="1" y="0"/>
                  </a:moveTo>
                  <a:cubicBezTo>
                    <a:pt x="1" y="0"/>
                    <a:pt x="513" y="683"/>
                    <a:pt x="855" y="854"/>
                  </a:cubicBezTo>
                  <a:cubicBezTo>
                    <a:pt x="513" y="1025"/>
                    <a:pt x="172" y="342"/>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 name="Google Shape;872;p22"/>
          <p:cNvGrpSpPr/>
          <p:nvPr/>
        </p:nvGrpSpPr>
        <p:grpSpPr>
          <a:xfrm>
            <a:off x="3303396" y="2726247"/>
            <a:ext cx="429127" cy="393668"/>
            <a:chOff x="975000" y="229575"/>
            <a:chExt cx="5580325" cy="5119225"/>
          </a:xfrm>
        </p:grpSpPr>
        <p:sp>
          <p:nvSpPr>
            <p:cNvPr id="873" name="Google Shape;873;p22"/>
            <p:cNvSpPr/>
            <p:nvPr/>
          </p:nvSpPr>
          <p:spPr>
            <a:xfrm>
              <a:off x="975000" y="229575"/>
              <a:ext cx="5580325" cy="5119225"/>
            </a:xfrm>
            <a:custGeom>
              <a:rect b="b" l="l" r="r" t="t"/>
              <a:pathLst>
                <a:path extrusionOk="0" h="204769" w="223213">
                  <a:moveTo>
                    <a:pt x="221334" y="116303"/>
                  </a:moveTo>
                  <a:cubicBezTo>
                    <a:pt x="220310" y="115279"/>
                    <a:pt x="217577" y="114425"/>
                    <a:pt x="215357" y="114766"/>
                  </a:cubicBezTo>
                  <a:cubicBezTo>
                    <a:pt x="212283" y="115108"/>
                    <a:pt x="211087" y="118353"/>
                    <a:pt x="208867" y="119890"/>
                  </a:cubicBezTo>
                  <a:cubicBezTo>
                    <a:pt x="208696" y="120402"/>
                    <a:pt x="209209" y="121085"/>
                    <a:pt x="208696" y="121256"/>
                  </a:cubicBezTo>
                  <a:cubicBezTo>
                    <a:pt x="200157" y="117840"/>
                    <a:pt x="193497" y="112546"/>
                    <a:pt x="189056" y="105202"/>
                  </a:cubicBezTo>
                  <a:cubicBezTo>
                    <a:pt x="188886" y="104861"/>
                    <a:pt x="188886" y="104690"/>
                    <a:pt x="188886" y="104348"/>
                  </a:cubicBezTo>
                  <a:cubicBezTo>
                    <a:pt x="188032" y="103665"/>
                    <a:pt x="187690" y="102299"/>
                    <a:pt x="187178" y="101274"/>
                  </a:cubicBezTo>
                  <a:cubicBezTo>
                    <a:pt x="186666" y="100250"/>
                    <a:pt x="186153" y="99054"/>
                    <a:pt x="185812" y="97859"/>
                  </a:cubicBezTo>
                  <a:cubicBezTo>
                    <a:pt x="184787" y="95639"/>
                    <a:pt x="183762" y="93248"/>
                    <a:pt x="183079" y="90857"/>
                  </a:cubicBezTo>
                  <a:cubicBezTo>
                    <a:pt x="182738" y="89320"/>
                    <a:pt x="182567" y="87612"/>
                    <a:pt x="182567" y="85904"/>
                  </a:cubicBezTo>
                  <a:cubicBezTo>
                    <a:pt x="182396" y="84025"/>
                    <a:pt x="182225" y="82318"/>
                    <a:pt x="182225" y="80439"/>
                  </a:cubicBezTo>
                  <a:cubicBezTo>
                    <a:pt x="182225" y="72925"/>
                    <a:pt x="182908" y="65752"/>
                    <a:pt x="184445" y="59774"/>
                  </a:cubicBezTo>
                  <a:cubicBezTo>
                    <a:pt x="184787" y="58237"/>
                    <a:pt x="184958" y="56700"/>
                    <a:pt x="185641" y="55334"/>
                  </a:cubicBezTo>
                  <a:cubicBezTo>
                    <a:pt x="185812" y="54651"/>
                    <a:pt x="186324" y="54138"/>
                    <a:pt x="186666" y="53455"/>
                  </a:cubicBezTo>
                  <a:cubicBezTo>
                    <a:pt x="187690" y="51406"/>
                    <a:pt x="188544" y="50040"/>
                    <a:pt x="190081" y="48332"/>
                  </a:cubicBezTo>
                  <a:cubicBezTo>
                    <a:pt x="192814" y="45258"/>
                    <a:pt x="195375" y="41842"/>
                    <a:pt x="197937" y="38939"/>
                  </a:cubicBezTo>
                  <a:cubicBezTo>
                    <a:pt x="199645" y="36889"/>
                    <a:pt x="201694" y="35182"/>
                    <a:pt x="203744" y="33303"/>
                  </a:cubicBezTo>
                  <a:cubicBezTo>
                    <a:pt x="205793" y="31254"/>
                    <a:pt x="208184" y="28692"/>
                    <a:pt x="210746" y="27155"/>
                  </a:cubicBezTo>
                  <a:cubicBezTo>
                    <a:pt x="211087" y="25447"/>
                    <a:pt x="210233" y="23398"/>
                    <a:pt x="209380" y="21690"/>
                  </a:cubicBezTo>
                  <a:cubicBezTo>
                    <a:pt x="208696" y="19982"/>
                    <a:pt x="208184" y="18103"/>
                    <a:pt x="207501" y="16396"/>
                  </a:cubicBezTo>
                  <a:cubicBezTo>
                    <a:pt x="206989" y="14688"/>
                    <a:pt x="205793" y="13321"/>
                    <a:pt x="205110" y="11614"/>
                  </a:cubicBezTo>
                  <a:cubicBezTo>
                    <a:pt x="204085" y="9906"/>
                    <a:pt x="203573" y="8027"/>
                    <a:pt x="202719" y="6661"/>
                  </a:cubicBezTo>
                  <a:cubicBezTo>
                    <a:pt x="201011" y="3758"/>
                    <a:pt x="197425" y="1367"/>
                    <a:pt x="193838" y="513"/>
                  </a:cubicBezTo>
                  <a:cubicBezTo>
                    <a:pt x="192301" y="0"/>
                    <a:pt x="191106" y="854"/>
                    <a:pt x="190081" y="1196"/>
                  </a:cubicBezTo>
                  <a:cubicBezTo>
                    <a:pt x="189569" y="1367"/>
                    <a:pt x="189056" y="1367"/>
                    <a:pt x="188715" y="1708"/>
                  </a:cubicBezTo>
                  <a:cubicBezTo>
                    <a:pt x="187519" y="2391"/>
                    <a:pt x="186324" y="4099"/>
                    <a:pt x="186153" y="5807"/>
                  </a:cubicBezTo>
                  <a:cubicBezTo>
                    <a:pt x="185812" y="8027"/>
                    <a:pt x="186666" y="8540"/>
                    <a:pt x="187178" y="9906"/>
                  </a:cubicBezTo>
                  <a:cubicBezTo>
                    <a:pt x="187349" y="10589"/>
                    <a:pt x="187349" y="11101"/>
                    <a:pt x="187519" y="11614"/>
                  </a:cubicBezTo>
                  <a:cubicBezTo>
                    <a:pt x="180688" y="12980"/>
                    <a:pt x="172832" y="12297"/>
                    <a:pt x="166684" y="10760"/>
                  </a:cubicBezTo>
                  <a:cubicBezTo>
                    <a:pt x="160365" y="9393"/>
                    <a:pt x="154388" y="7344"/>
                    <a:pt x="148752" y="5465"/>
                  </a:cubicBezTo>
                  <a:cubicBezTo>
                    <a:pt x="147386" y="4953"/>
                    <a:pt x="146019" y="4441"/>
                    <a:pt x="144482" y="4099"/>
                  </a:cubicBezTo>
                  <a:cubicBezTo>
                    <a:pt x="142945" y="3758"/>
                    <a:pt x="141408" y="3245"/>
                    <a:pt x="139871" y="2904"/>
                  </a:cubicBezTo>
                  <a:cubicBezTo>
                    <a:pt x="136626" y="2050"/>
                    <a:pt x="132869" y="2050"/>
                    <a:pt x="129283" y="2221"/>
                  </a:cubicBezTo>
                  <a:cubicBezTo>
                    <a:pt x="125867" y="2391"/>
                    <a:pt x="122622" y="2562"/>
                    <a:pt x="119719" y="3758"/>
                  </a:cubicBezTo>
                  <a:cubicBezTo>
                    <a:pt x="116816" y="4782"/>
                    <a:pt x="114595" y="6149"/>
                    <a:pt x="112546" y="8198"/>
                  </a:cubicBezTo>
                  <a:cubicBezTo>
                    <a:pt x="108789" y="5465"/>
                    <a:pt x="104519" y="3245"/>
                    <a:pt x="98200" y="3245"/>
                  </a:cubicBezTo>
                  <a:cubicBezTo>
                    <a:pt x="95126" y="3245"/>
                    <a:pt x="91881" y="3075"/>
                    <a:pt x="88978" y="3587"/>
                  </a:cubicBezTo>
                  <a:cubicBezTo>
                    <a:pt x="87612" y="3758"/>
                    <a:pt x="86246" y="4099"/>
                    <a:pt x="84879" y="4270"/>
                  </a:cubicBezTo>
                  <a:cubicBezTo>
                    <a:pt x="80439" y="4782"/>
                    <a:pt x="77194" y="5978"/>
                    <a:pt x="73437" y="7344"/>
                  </a:cubicBezTo>
                  <a:cubicBezTo>
                    <a:pt x="71046" y="8198"/>
                    <a:pt x="68655" y="9052"/>
                    <a:pt x="66093" y="9564"/>
                  </a:cubicBezTo>
                  <a:cubicBezTo>
                    <a:pt x="63532" y="10247"/>
                    <a:pt x="60628" y="10589"/>
                    <a:pt x="58067" y="11272"/>
                  </a:cubicBezTo>
                  <a:cubicBezTo>
                    <a:pt x="55334" y="11955"/>
                    <a:pt x="52602" y="12638"/>
                    <a:pt x="49698" y="12809"/>
                  </a:cubicBezTo>
                  <a:cubicBezTo>
                    <a:pt x="44404" y="13151"/>
                    <a:pt x="39451" y="12638"/>
                    <a:pt x="35353" y="11443"/>
                  </a:cubicBezTo>
                  <a:cubicBezTo>
                    <a:pt x="36548" y="9906"/>
                    <a:pt x="37402" y="8027"/>
                    <a:pt x="37060" y="5465"/>
                  </a:cubicBezTo>
                  <a:cubicBezTo>
                    <a:pt x="36719" y="3928"/>
                    <a:pt x="36719" y="3416"/>
                    <a:pt x="35694" y="2562"/>
                  </a:cubicBezTo>
                  <a:cubicBezTo>
                    <a:pt x="34499" y="1367"/>
                    <a:pt x="31937" y="171"/>
                    <a:pt x="29546" y="854"/>
                  </a:cubicBezTo>
                  <a:cubicBezTo>
                    <a:pt x="26643" y="1367"/>
                    <a:pt x="23227" y="4270"/>
                    <a:pt x="22373" y="7003"/>
                  </a:cubicBezTo>
                  <a:cubicBezTo>
                    <a:pt x="21861" y="7686"/>
                    <a:pt x="21519" y="8710"/>
                    <a:pt x="21007" y="9052"/>
                  </a:cubicBezTo>
                  <a:cubicBezTo>
                    <a:pt x="20324" y="10760"/>
                    <a:pt x="19128" y="12126"/>
                    <a:pt x="18274" y="13834"/>
                  </a:cubicBezTo>
                  <a:cubicBezTo>
                    <a:pt x="17079" y="16225"/>
                    <a:pt x="16054" y="18957"/>
                    <a:pt x="15200" y="21690"/>
                  </a:cubicBezTo>
                  <a:cubicBezTo>
                    <a:pt x="15029" y="22031"/>
                    <a:pt x="14859" y="21348"/>
                    <a:pt x="14517" y="21690"/>
                  </a:cubicBezTo>
                  <a:cubicBezTo>
                    <a:pt x="15542" y="23739"/>
                    <a:pt x="13492" y="25447"/>
                    <a:pt x="12980" y="27155"/>
                  </a:cubicBezTo>
                  <a:cubicBezTo>
                    <a:pt x="15542" y="28521"/>
                    <a:pt x="17933" y="29887"/>
                    <a:pt x="19982" y="31766"/>
                  </a:cubicBezTo>
                  <a:cubicBezTo>
                    <a:pt x="20836" y="32449"/>
                    <a:pt x="21348" y="33303"/>
                    <a:pt x="22032" y="33986"/>
                  </a:cubicBezTo>
                  <a:cubicBezTo>
                    <a:pt x="24252" y="36206"/>
                    <a:pt x="26472" y="38256"/>
                    <a:pt x="28692" y="40305"/>
                  </a:cubicBezTo>
                  <a:cubicBezTo>
                    <a:pt x="33474" y="44745"/>
                    <a:pt x="36206" y="50040"/>
                    <a:pt x="38768" y="56188"/>
                  </a:cubicBezTo>
                  <a:cubicBezTo>
                    <a:pt x="39622" y="58237"/>
                    <a:pt x="40134" y="60628"/>
                    <a:pt x="40647" y="63019"/>
                  </a:cubicBezTo>
                  <a:cubicBezTo>
                    <a:pt x="41501" y="67801"/>
                    <a:pt x="42013" y="73437"/>
                    <a:pt x="41672" y="79414"/>
                  </a:cubicBezTo>
                  <a:cubicBezTo>
                    <a:pt x="41672" y="81976"/>
                    <a:pt x="41159" y="84538"/>
                    <a:pt x="40647" y="86929"/>
                  </a:cubicBezTo>
                  <a:cubicBezTo>
                    <a:pt x="39622" y="92052"/>
                    <a:pt x="38256" y="95980"/>
                    <a:pt x="36377" y="99908"/>
                  </a:cubicBezTo>
                  <a:cubicBezTo>
                    <a:pt x="35353" y="101958"/>
                    <a:pt x="34157" y="103665"/>
                    <a:pt x="33132" y="105373"/>
                  </a:cubicBezTo>
                  <a:cubicBezTo>
                    <a:pt x="30741" y="108789"/>
                    <a:pt x="27667" y="111521"/>
                    <a:pt x="24764" y="114425"/>
                  </a:cubicBezTo>
                  <a:cubicBezTo>
                    <a:pt x="21861" y="117328"/>
                    <a:pt x="18787" y="120231"/>
                    <a:pt x="15200" y="122281"/>
                  </a:cubicBezTo>
                  <a:cubicBezTo>
                    <a:pt x="14176" y="120914"/>
                    <a:pt x="13492" y="119036"/>
                    <a:pt x="12297" y="117840"/>
                  </a:cubicBezTo>
                  <a:cubicBezTo>
                    <a:pt x="12297" y="117670"/>
                    <a:pt x="12126" y="117840"/>
                    <a:pt x="11955" y="117670"/>
                  </a:cubicBezTo>
                  <a:cubicBezTo>
                    <a:pt x="11785" y="117670"/>
                    <a:pt x="11785" y="117328"/>
                    <a:pt x="11785" y="117328"/>
                  </a:cubicBezTo>
                  <a:cubicBezTo>
                    <a:pt x="9735" y="114595"/>
                    <a:pt x="4783" y="113912"/>
                    <a:pt x="2050" y="116474"/>
                  </a:cubicBezTo>
                  <a:cubicBezTo>
                    <a:pt x="684" y="118011"/>
                    <a:pt x="1" y="121598"/>
                    <a:pt x="1025" y="123818"/>
                  </a:cubicBezTo>
                  <a:cubicBezTo>
                    <a:pt x="1367" y="124330"/>
                    <a:pt x="1879" y="124842"/>
                    <a:pt x="2221" y="125355"/>
                  </a:cubicBezTo>
                  <a:cubicBezTo>
                    <a:pt x="4099" y="128429"/>
                    <a:pt x="5636" y="131161"/>
                    <a:pt x="7686" y="133723"/>
                  </a:cubicBezTo>
                  <a:cubicBezTo>
                    <a:pt x="9564" y="136285"/>
                    <a:pt x="11443" y="138847"/>
                    <a:pt x="13663" y="141921"/>
                  </a:cubicBezTo>
                  <a:cubicBezTo>
                    <a:pt x="17079" y="146532"/>
                    <a:pt x="20836" y="150801"/>
                    <a:pt x="25106" y="154559"/>
                  </a:cubicBezTo>
                  <a:cubicBezTo>
                    <a:pt x="25960" y="155242"/>
                    <a:pt x="26643" y="156096"/>
                    <a:pt x="27155" y="156266"/>
                  </a:cubicBezTo>
                  <a:cubicBezTo>
                    <a:pt x="28863" y="156949"/>
                    <a:pt x="31254" y="156266"/>
                    <a:pt x="32962" y="155925"/>
                  </a:cubicBezTo>
                  <a:cubicBezTo>
                    <a:pt x="34840" y="155412"/>
                    <a:pt x="36719" y="154900"/>
                    <a:pt x="38085" y="154388"/>
                  </a:cubicBezTo>
                  <a:cubicBezTo>
                    <a:pt x="37402" y="156096"/>
                    <a:pt x="36719" y="158487"/>
                    <a:pt x="36548" y="160707"/>
                  </a:cubicBezTo>
                  <a:cubicBezTo>
                    <a:pt x="36548" y="162585"/>
                    <a:pt x="36377" y="163952"/>
                    <a:pt x="37060" y="165147"/>
                  </a:cubicBezTo>
                  <a:cubicBezTo>
                    <a:pt x="37573" y="165830"/>
                    <a:pt x="38427" y="166684"/>
                    <a:pt x="39110" y="167367"/>
                  </a:cubicBezTo>
                  <a:cubicBezTo>
                    <a:pt x="42696" y="171124"/>
                    <a:pt x="46795" y="174198"/>
                    <a:pt x="51577" y="176419"/>
                  </a:cubicBezTo>
                  <a:cubicBezTo>
                    <a:pt x="53797" y="177273"/>
                    <a:pt x="56530" y="178639"/>
                    <a:pt x="58067" y="180005"/>
                  </a:cubicBezTo>
                  <a:cubicBezTo>
                    <a:pt x="59604" y="180347"/>
                    <a:pt x="60970" y="181201"/>
                    <a:pt x="62336" y="181884"/>
                  </a:cubicBezTo>
                  <a:cubicBezTo>
                    <a:pt x="63532" y="182396"/>
                    <a:pt x="64556" y="182908"/>
                    <a:pt x="65752" y="183421"/>
                  </a:cubicBezTo>
                  <a:cubicBezTo>
                    <a:pt x="68484" y="184445"/>
                    <a:pt x="71388" y="185641"/>
                    <a:pt x="75145" y="185641"/>
                  </a:cubicBezTo>
                  <a:cubicBezTo>
                    <a:pt x="75316" y="185299"/>
                    <a:pt x="75657" y="185470"/>
                    <a:pt x="76169" y="185299"/>
                  </a:cubicBezTo>
                  <a:cubicBezTo>
                    <a:pt x="77194" y="182908"/>
                    <a:pt x="79073" y="181030"/>
                    <a:pt x="80951" y="179834"/>
                  </a:cubicBezTo>
                  <a:cubicBezTo>
                    <a:pt x="80439" y="182054"/>
                    <a:pt x="79756" y="184958"/>
                    <a:pt x="80610" y="187007"/>
                  </a:cubicBezTo>
                  <a:cubicBezTo>
                    <a:pt x="80951" y="187690"/>
                    <a:pt x="81464" y="188203"/>
                    <a:pt x="81976" y="188886"/>
                  </a:cubicBezTo>
                  <a:cubicBezTo>
                    <a:pt x="82488" y="189569"/>
                    <a:pt x="83001" y="190423"/>
                    <a:pt x="83513" y="190594"/>
                  </a:cubicBezTo>
                  <a:cubicBezTo>
                    <a:pt x="84025" y="190935"/>
                    <a:pt x="84538" y="190764"/>
                    <a:pt x="85050" y="190935"/>
                  </a:cubicBezTo>
                  <a:cubicBezTo>
                    <a:pt x="85563" y="191106"/>
                    <a:pt x="86075" y="191277"/>
                    <a:pt x="86758" y="191448"/>
                  </a:cubicBezTo>
                  <a:cubicBezTo>
                    <a:pt x="90344" y="192472"/>
                    <a:pt x="94272" y="193326"/>
                    <a:pt x="97517" y="194351"/>
                  </a:cubicBezTo>
                  <a:cubicBezTo>
                    <a:pt x="98200" y="195034"/>
                    <a:pt x="98371" y="196059"/>
                    <a:pt x="99567" y="196059"/>
                  </a:cubicBezTo>
                  <a:cubicBezTo>
                    <a:pt x="99908" y="195546"/>
                    <a:pt x="98713" y="195376"/>
                    <a:pt x="99054" y="194863"/>
                  </a:cubicBezTo>
                  <a:cubicBezTo>
                    <a:pt x="101274" y="195717"/>
                    <a:pt x="103153" y="196913"/>
                    <a:pt x="104861" y="198279"/>
                  </a:cubicBezTo>
                  <a:cubicBezTo>
                    <a:pt x="106569" y="199474"/>
                    <a:pt x="107935" y="201182"/>
                    <a:pt x="109301" y="203061"/>
                  </a:cubicBezTo>
                  <a:cubicBezTo>
                    <a:pt x="109814" y="203573"/>
                    <a:pt x="109984" y="204427"/>
                    <a:pt x="110838" y="204769"/>
                  </a:cubicBezTo>
                  <a:cubicBezTo>
                    <a:pt x="111351" y="204598"/>
                    <a:pt x="111692" y="204598"/>
                    <a:pt x="112205" y="204427"/>
                  </a:cubicBezTo>
                  <a:cubicBezTo>
                    <a:pt x="113229" y="202890"/>
                    <a:pt x="113571" y="201524"/>
                    <a:pt x="114766" y="200499"/>
                  </a:cubicBezTo>
                  <a:cubicBezTo>
                    <a:pt x="115962" y="199474"/>
                    <a:pt x="117670" y="198791"/>
                    <a:pt x="119207" y="197937"/>
                  </a:cubicBezTo>
                  <a:cubicBezTo>
                    <a:pt x="120573" y="197083"/>
                    <a:pt x="122110" y="195888"/>
                    <a:pt x="123647" y="195376"/>
                  </a:cubicBezTo>
                  <a:cubicBezTo>
                    <a:pt x="124842" y="194863"/>
                    <a:pt x="126209" y="194692"/>
                    <a:pt x="127404" y="194351"/>
                  </a:cubicBezTo>
                  <a:cubicBezTo>
                    <a:pt x="131161" y="193326"/>
                    <a:pt x="135089" y="191789"/>
                    <a:pt x="138505" y="190935"/>
                  </a:cubicBezTo>
                  <a:cubicBezTo>
                    <a:pt x="139530" y="190764"/>
                    <a:pt x="140896" y="190594"/>
                    <a:pt x="141750" y="190081"/>
                  </a:cubicBezTo>
                  <a:cubicBezTo>
                    <a:pt x="144482" y="188203"/>
                    <a:pt x="143458" y="180347"/>
                    <a:pt x="142262" y="177956"/>
                  </a:cubicBezTo>
                  <a:cubicBezTo>
                    <a:pt x="142262" y="177956"/>
                    <a:pt x="142262" y="177785"/>
                    <a:pt x="142262" y="177785"/>
                  </a:cubicBezTo>
                  <a:lnTo>
                    <a:pt x="142262" y="177956"/>
                  </a:lnTo>
                  <a:lnTo>
                    <a:pt x="142433" y="177956"/>
                  </a:lnTo>
                  <a:cubicBezTo>
                    <a:pt x="143287" y="178980"/>
                    <a:pt x="144482" y="180005"/>
                    <a:pt x="145678" y="181542"/>
                  </a:cubicBezTo>
                  <a:cubicBezTo>
                    <a:pt x="146190" y="182396"/>
                    <a:pt x="147386" y="185470"/>
                    <a:pt x="148240" y="185641"/>
                  </a:cubicBezTo>
                  <a:cubicBezTo>
                    <a:pt x="148752" y="185812"/>
                    <a:pt x="149947" y="185641"/>
                    <a:pt x="150631" y="185641"/>
                  </a:cubicBezTo>
                  <a:cubicBezTo>
                    <a:pt x="151484" y="185470"/>
                    <a:pt x="152509" y="185129"/>
                    <a:pt x="153363" y="184787"/>
                  </a:cubicBezTo>
                  <a:cubicBezTo>
                    <a:pt x="156266" y="183933"/>
                    <a:pt x="158657" y="182908"/>
                    <a:pt x="161219" y="182054"/>
                  </a:cubicBezTo>
                  <a:cubicBezTo>
                    <a:pt x="164805" y="181030"/>
                    <a:pt x="167880" y="179322"/>
                    <a:pt x="170783" y="177785"/>
                  </a:cubicBezTo>
                  <a:cubicBezTo>
                    <a:pt x="172320" y="176931"/>
                    <a:pt x="174028" y="176248"/>
                    <a:pt x="175394" y="175223"/>
                  </a:cubicBezTo>
                  <a:cubicBezTo>
                    <a:pt x="176931" y="174369"/>
                    <a:pt x="178468" y="173515"/>
                    <a:pt x="179663" y="172320"/>
                  </a:cubicBezTo>
                  <a:cubicBezTo>
                    <a:pt x="182054" y="169929"/>
                    <a:pt x="184616" y="167880"/>
                    <a:pt x="186495" y="165147"/>
                  </a:cubicBezTo>
                  <a:cubicBezTo>
                    <a:pt x="188544" y="165147"/>
                    <a:pt x="188373" y="162927"/>
                    <a:pt x="188203" y="160536"/>
                  </a:cubicBezTo>
                  <a:cubicBezTo>
                    <a:pt x="188032" y="158145"/>
                    <a:pt x="187519" y="156437"/>
                    <a:pt x="187007" y="154900"/>
                  </a:cubicBezTo>
                  <a:cubicBezTo>
                    <a:pt x="188886" y="155242"/>
                    <a:pt x="191447" y="156437"/>
                    <a:pt x="193838" y="156608"/>
                  </a:cubicBezTo>
                  <a:cubicBezTo>
                    <a:pt x="196400" y="156608"/>
                    <a:pt x="197254" y="155754"/>
                    <a:pt x="198620" y="154559"/>
                  </a:cubicBezTo>
                  <a:cubicBezTo>
                    <a:pt x="203231" y="150289"/>
                    <a:pt x="206989" y="145678"/>
                    <a:pt x="210575" y="140554"/>
                  </a:cubicBezTo>
                  <a:cubicBezTo>
                    <a:pt x="212795" y="137309"/>
                    <a:pt x="214503" y="134577"/>
                    <a:pt x="216382" y="131674"/>
                  </a:cubicBezTo>
                  <a:cubicBezTo>
                    <a:pt x="217406" y="130137"/>
                    <a:pt x="218431" y="128600"/>
                    <a:pt x="219456" y="127233"/>
                  </a:cubicBezTo>
                  <a:cubicBezTo>
                    <a:pt x="220651" y="125867"/>
                    <a:pt x="221847" y="124501"/>
                    <a:pt x="222530" y="122964"/>
                  </a:cubicBezTo>
                  <a:cubicBezTo>
                    <a:pt x="222871" y="122110"/>
                    <a:pt x="223213" y="120744"/>
                    <a:pt x="223042" y="119719"/>
                  </a:cubicBezTo>
                  <a:cubicBezTo>
                    <a:pt x="222871" y="118694"/>
                    <a:pt x="221676" y="116645"/>
                    <a:pt x="221164" y="116132"/>
                  </a:cubicBez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22"/>
            <p:cNvSpPr/>
            <p:nvPr/>
          </p:nvSpPr>
          <p:spPr>
            <a:xfrm>
              <a:off x="5727025" y="306425"/>
              <a:ext cx="38450" cy="38450"/>
            </a:xfrm>
            <a:custGeom>
              <a:rect b="b" l="l" r="r" t="t"/>
              <a:pathLst>
                <a:path extrusionOk="0" h="1538" w="1538">
                  <a:moveTo>
                    <a:pt x="1196" y="1"/>
                  </a:moveTo>
                  <a:cubicBezTo>
                    <a:pt x="1537" y="854"/>
                    <a:pt x="1025" y="1025"/>
                    <a:pt x="683" y="1538"/>
                  </a:cubicBezTo>
                  <a:cubicBezTo>
                    <a:pt x="342" y="1196"/>
                    <a:pt x="171" y="854"/>
                    <a:pt x="0" y="342"/>
                  </a:cubicBezTo>
                  <a:cubicBezTo>
                    <a:pt x="342" y="171"/>
                    <a:pt x="513" y="1"/>
                    <a:pt x="11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22"/>
            <p:cNvSpPr/>
            <p:nvPr/>
          </p:nvSpPr>
          <p:spPr>
            <a:xfrm>
              <a:off x="1739250" y="323500"/>
              <a:ext cx="34175" cy="21375"/>
            </a:xfrm>
            <a:custGeom>
              <a:rect b="b" l="l" r="r" t="t"/>
              <a:pathLst>
                <a:path extrusionOk="0" h="855" w="1367">
                  <a:moveTo>
                    <a:pt x="1367" y="1"/>
                  </a:moveTo>
                  <a:cubicBezTo>
                    <a:pt x="1025" y="171"/>
                    <a:pt x="513" y="513"/>
                    <a:pt x="1" y="855"/>
                  </a:cubicBezTo>
                  <a:cubicBezTo>
                    <a:pt x="342" y="342"/>
                    <a:pt x="68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22"/>
            <p:cNvSpPr/>
            <p:nvPr/>
          </p:nvSpPr>
          <p:spPr>
            <a:xfrm>
              <a:off x="1790500" y="319225"/>
              <a:ext cx="42700" cy="29925"/>
            </a:xfrm>
            <a:custGeom>
              <a:rect b="b" l="l" r="r" t="t"/>
              <a:pathLst>
                <a:path extrusionOk="0" h="1197" w="1708">
                  <a:moveTo>
                    <a:pt x="1708" y="855"/>
                  </a:moveTo>
                  <a:cubicBezTo>
                    <a:pt x="1708" y="1026"/>
                    <a:pt x="1196" y="1026"/>
                    <a:pt x="1025" y="1196"/>
                  </a:cubicBezTo>
                  <a:cubicBezTo>
                    <a:pt x="683" y="1196"/>
                    <a:pt x="512" y="855"/>
                    <a:pt x="0" y="855"/>
                  </a:cubicBezTo>
                  <a:cubicBezTo>
                    <a:pt x="512" y="342"/>
                    <a:pt x="1537" y="1"/>
                    <a:pt x="1708" y="85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22"/>
            <p:cNvSpPr/>
            <p:nvPr/>
          </p:nvSpPr>
          <p:spPr>
            <a:xfrm>
              <a:off x="5705675" y="349125"/>
              <a:ext cx="12825" cy="17100"/>
            </a:xfrm>
            <a:custGeom>
              <a:rect b="b" l="l" r="r" t="t"/>
              <a:pathLst>
                <a:path extrusionOk="0" h="684" w="513">
                  <a:moveTo>
                    <a:pt x="171" y="0"/>
                  </a:moveTo>
                  <a:cubicBezTo>
                    <a:pt x="513" y="0"/>
                    <a:pt x="342" y="342"/>
                    <a:pt x="513" y="513"/>
                  </a:cubicBezTo>
                  <a:cubicBezTo>
                    <a:pt x="513" y="683"/>
                    <a:pt x="171" y="683"/>
                    <a:pt x="0" y="513"/>
                  </a:cubicBezTo>
                  <a:cubicBezTo>
                    <a:pt x="0" y="342"/>
                    <a:pt x="0" y="171"/>
                    <a:pt x="1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22"/>
            <p:cNvSpPr/>
            <p:nvPr/>
          </p:nvSpPr>
          <p:spPr>
            <a:xfrm>
              <a:off x="5744100" y="327775"/>
              <a:ext cx="68325" cy="85425"/>
            </a:xfrm>
            <a:custGeom>
              <a:rect b="b" l="l" r="r" t="t"/>
              <a:pathLst>
                <a:path extrusionOk="0" h="3417" w="2733">
                  <a:moveTo>
                    <a:pt x="2733" y="1196"/>
                  </a:moveTo>
                  <a:cubicBezTo>
                    <a:pt x="2391" y="2221"/>
                    <a:pt x="2050" y="3416"/>
                    <a:pt x="854" y="3416"/>
                  </a:cubicBezTo>
                  <a:cubicBezTo>
                    <a:pt x="0" y="2221"/>
                    <a:pt x="1708" y="0"/>
                    <a:pt x="2733" y="11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22"/>
            <p:cNvSpPr/>
            <p:nvPr/>
          </p:nvSpPr>
          <p:spPr>
            <a:xfrm>
              <a:off x="1828925" y="361925"/>
              <a:ext cx="25625" cy="38450"/>
            </a:xfrm>
            <a:custGeom>
              <a:rect b="b" l="l" r="r" t="t"/>
              <a:pathLst>
                <a:path extrusionOk="0" h="1538" w="1025">
                  <a:moveTo>
                    <a:pt x="512" y="1"/>
                  </a:moveTo>
                  <a:cubicBezTo>
                    <a:pt x="512" y="513"/>
                    <a:pt x="1025" y="1367"/>
                    <a:pt x="342" y="1538"/>
                  </a:cubicBezTo>
                  <a:cubicBezTo>
                    <a:pt x="342" y="1025"/>
                    <a:pt x="342" y="513"/>
                    <a:pt x="0" y="342"/>
                  </a:cubicBezTo>
                  <a:cubicBezTo>
                    <a:pt x="171" y="171"/>
                    <a:pt x="342" y="1"/>
                    <a:pt x="5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22"/>
            <p:cNvSpPr/>
            <p:nvPr/>
          </p:nvSpPr>
          <p:spPr>
            <a:xfrm>
              <a:off x="5692850" y="387550"/>
              <a:ext cx="17125" cy="38450"/>
            </a:xfrm>
            <a:custGeom>
              <a:rect b="b" l="l" r="r" t="t"/>
              <a:pathLst>
                <a:path extrusionOk="0" h="1538" w="685">
                  <a:moveTo>
                    <a:pt x="172" y="0"/>
                  </a:moveTo>
                  <a:cubicBezTo>
                    <a:pt x="342" y="0"/>
                    <a:pt x="342" y="171"/>
                    <a:pt x="513" y="0"/>
                  </a:cubicBezTo>
                  <a:cubicBezTo>
                    <a:pt x="513" y="513"/>
                    <a:pt x="513" y="1025"/>
                    <a:pt x="684" y="1367"/>
                  </a:cubicBezTo>
                  <a:cubicBezTo>
                    <a:pt x="342" y="1367"/>
                    <a:pt x="1" y="1537"/>
                    <a:pt x="1" y="1367"/>
                  </a:cubicBezTo>
                  <a:cubicBezTo>
                    <a:pt x="1" y="1025"/>
                    <a:pt x="1" y="513"/>
                    <a:pt x="1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22"/>
            <p:cNvSpPr/>
            <p:nvPr/>
          </p:nvSpPr>
          <p:spPr>
            <a:xfrm>
              <a:off x="1820375" y="408900"/>
              <a:ext cx="25650" cy="59800"/>
            </a:xfrm>
            <a:custGeom>
              <a:rect b="b" l="l" r="r" t="t"/>
              <a:pathLst>
                <a:path extrusionOk="0" h="2392" w="1026">
                  <a:moveTo>
                    <a:pt x="684" y="0"/>
                  </a:moveTo>
                  <a:lnTo>
                    <a:pt x="1025" y="0"/>
                  </a:lnTo>
                  <a:cubicBezTo>
                    <a:pt x="1025" y="1196"/>
                    <a:pt x="1025" y="2220"/>
                    <a:pt x="1" y="2391"/>
                  </a:cubicBezTo>
                  <a:cubicBezTo>
                    <a:pt x="171" y="1537"/>
                    <a:pt x="684" y="1025"/>
                    <a:pt x="6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22"/>
            <p:cNvSpPr/>
            <p:nvPr/>
          </p:nvSpPr>
          <p:spPr>
            <a:xfrm>
              <a:off x="5953300" y="430250"/>
              <a:ext cx="38450" cy="64050"/>
            </a:xfrm>
            <a:custGeom>
              <a:rect b="b" l="l" r="r" t="t"/>
              <a:pathLst>
                <a:path extrusionOk="0" h="2562" w="1538">
                  <a:moveTo>
                    <a:pt x="171" y="0"/>
                  </a:moveTo>
                  <a:cubicBezTo>
                    <a:pt x="684" y="342"/>
                    <a:pt x="1196" y="854"/>
                    <a:pt x="1538" y="1196"/>
                  </a:cubicBezTo>
                  <a:cubicBezTo>
                    <a:pt x="1538" y="1879"/>
                    <a:pt x="1025" y="2050"/>
                    <a:pt x="855" y="2562"/>
                  </a:cubicBezTo>
                  <a:cubicBezTo>
                    <a:pt x="342" y="1879"/>
                    <a:pt x="1" y="1196"/>
                    <a:pt x="1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22"/>
            <p:cNvSpPr/>
            <p:nvPr/>
          </p:nvSpPr>
          <p:spPr>
            <a:xfrm>
              <a:off x="1572750" y="451600"/>
              <a:ext cx="17100" cy="34175"/>
            </a:xfrm>
            <a:custGeom>
              <a:rect b="b" l="l" r="r" t="t"/>
              <a:pathLst>
                <a:path extrusionOk="0" h="1367" w="684">
                  <a:moveTo>
                    <a:pt x="0" y="0"/>
                  </a:moveTo>
                  <a:cubicBezTo>
                    <a:pt x="342" y="342"/>
                    <a:pt x="513" y="854"/>
                    <a:pt x="683" y="1366"/>
                  </a:cubicBezTo>
                  <a:cubicBezTo>
                    <a:pt x="342" y="1025"/>
                    <a:pt x="0" y="512"/>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22"/>
            <p:cNvSpPr/>
            <p:nvPr/>
          </p:nvSpPr>
          <p:spPr>
            <a:xfrm>
              <a:off x="5697125" y="447325"/>
              <a:ext cx="59800" cy="29900"/>
            </a:xfrm>
            <a:custGeom>
              <a:rect b="b" l="l" r="r" t="t"/>
              <a:pathLst>
                <a:path extrusionOk="0" h="1196" w="2392">
                  <a:moveTo>
                    <a:pt x="2392" y="854"/>
                  </a:moveTo>
                  <a:cubicBezTo>
                    <a:pt x="1538" y="1196"/>
                    <a:pt x="171" y="1196"/>
                    <a:pt x="1" y="342"/>
                  </a:cubicBezTo>
                  <a:cubicBezTo>
                    <a:pt x="1196" y="0"/>
                    <a:pt x="1538" y="513"/>
                    <a:pt x="2392" y="85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22"/>
            <p:cNvSpPr/>
            <p:nvPr/>
          </p:nvSpPr>
          <p:spPr>
            <a:xfrm>
              <a:off x="1525775" y="472950"/>
              <a:ext cx="47000" cy="68325"/>
            </a:xfrm>
            <a:custGeom>
              <a:rect b="b" l="l" r="r" t="t"/>
              <a:pathLst>
                <a:path extrusionOk="0" h="2733" w="1880">
                  <a:moveTo>
                    <a:pt x="1025" y="0"/>
                  </a:moveTo>
                  <a:cubicBezTo>
                    <a:pt x="1538" y="171"/>
                    <a:pt x="1708" y="854"/>
                    <a:pt x="1879" y="1366"/>
                  </a:cubicBezTo>
                  <a:cubicBezTo>
                    <a:pt x="1708" y="1708"/>
                    <a:pt x="1367" y="2220"/>
                    <a:pt x="1196" y="2733"/>
                  </a:cubicBezTo>
                  <a:cubicBezTo>
                    <a:pt x="1" y="2049"/>
                    <a:pt x="513" y="854"/>
                    <a:pt x="10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22"/>
            <p:cNvSpPr/>
            <p:nvPr/>
          </p:nvSpPr>
          <p:spPr>
            <a:xfrm>
              <a:off x="4762100" y="472950"/>
              <a:ext cx="64075" cy="59775"/>
            </a:xfrm>
            <a:custGeom>
              <a:rect b="b" l="l" r="r" t="t"/>
              <a:pathLst>
                <a:path extrusionOk="0" h="2391" w="2563">
                  <a:moveTo>
                    <a:pt x="854" y="0"/>
                  </a:moveTo>
                  <a:cubicBezTo>
                    <a:pt x="1367" y="171"/>
                    <a:pt x="1879" y="342"/>
                    <a:pt x="2562" y="512"/>
                  </a:cubicBezTo>
                  <a:cubicBezTo>
                    <a:pt x="2391" y="1366"/>
                    <a:pt x="1879" y="1537"/>
                    <a:pt x="2050" y="2391"/>
                  </a:cubicBezTo>
                  <a:cubicBezTo>
                    <a:pt x="1367" y="2220"/>
                    <a:pt x="684" y="2049"/>
                    <a:pt x="0" y="2049"/>
                  </a:cubicBezTo>
                  <a:cubicBezTo>
                    <a:pt x="171" y="1196"/>
                    <a:pt x="513" y="683"/>
                    <a:pt x="8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22"/>
            <p:cNvSpPr/>
            <p:nvPr/>
          </p:nvSpPr>
          <p:spPr>
            <a:xfrm>
              <a:off x="4830400" y="494275"/>
              <a:ext cx="59800" cy="68350"/>
            </a:xfrm>
            <a:custGeom>
              <a:rect b="b" l="l" r="r" t="t"/>
              <a:pathLst>
                <a:path extrusionOk="0" h="2734" w="2392">
                  <a:moveTo>
                    <a:pt x="855" y="1"/>
                  </a:moveTo>
                  <a:cubicBezTo>
                    <a:pt x="1367" y="343"/>
                    <a:pt x="1880" y="343"/>
                    <a:pt x="2392" y="513"/>
                  </a:cubicBezTo>
                  <a:cubicBezTo>
                    <a:pt x="2050" y="1196"/>
                    <a:pt x="1709" y="1880"/>
                    <a:pt x="1367" y="2733"/>
                  </a:cubicBezTo>
                  <a:cubicBezTo>
                    <a:pt x="855" y="2563"/>
                    <a:pt x="513" y="2221"/>
                    <a:pt x="1" y="2050"/>
                  </a:cubicBezTo>
                  <a:cubicBezTo>
                    <a:pt x="343" y="1367"/>
                    <a:pt x="513" y="684"/>
                    <a:pt x="8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22"/>
            <p:cNvSpPr/>
            <p:nvPr/>
          </p:nvSpPr>
          <p:spPr>
            <a:xfrm>
              <a:off x="5987450" y="498550"/>
              <a:ext cx="38450" cy="51275"/>
            </a:xfrm>
            <a:custGeom>
              <a:rect b="b" l="l" r="r" t="t"/>
              <a:pathLst>
                <a:path extrusionOk="0" h="2051" w="1538">
                  <a:moveTo>
                    <a:pt x="1196" y="1"/>
                  </a:moveTo>
                  <a:cubicBezTo>
                    <a:pt x="1367" y="1"/>
                    <a:pt x="1367" y="342"/>
                    <a:pt x="1538" y="513"/>
                  </a:cubicBezTo>
                  <a:cubicBezTo>
                    <a:pt x="1196" y="1025"/>
                    <a:pt x="1026" y="1709"/>
                    <a:pt x="513" y="2050"/>
                  </a:cubicBezTo>
                  <a:cubicBezTo>
                    <a:pt x="1" y="1196"/>
                    <a:pt x="1026" y="684"/>
                    <a:pt x="11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22"/>
            <p:cNvSpPr/>
            <p:nvPr/>
          </p:nvSpPr>
          <p:spPr>
            <a:xfrm>
              <a:off x="1572750" y="511375"/>
              <a:ext cx="59800" cy="85400"/>
            </a:xfrm>
            <a:custGeom>
              <a:rect b="b" l="l" r="r" t="t"/>
              <a:pathLst>
                <a:path extrusionOk="0" h="3416" w="2392">
                  <a:moveTo>
                    <a:pt x="1366" y="0"/>
                  </a:moveTo>
                  <a:cubicBezTo>
                    <a:pt x="1879" y="171"/>
                    <a:pt x="2050" y="683"/>
                    <a:pt x="2391" y="1025"/>
                  </a:cubicBezTo>
                  <a:cubicBezTo>
                    <a:pt x="1879" y="1879"/>
                    <a:pt x="1366" y="2562"/>
                    <a:pt x="854" y="3416"/>
                  </a:cubicBezTo>
                  <a:cubicBezTo>
                    <a:pt x="513" y="3245"/>
                    <a:pt x="342" y="2903"/>
                    <a:pt x="0" y="2733"/>
                  </a:cubicBezTo>
                  <a:cubicBezTo>
                    <a:pt x="513" y="1708"/>
                    <a:pt x="1025" y="1025"/>
                    <a:pt x="13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22"/>
            <p:cNvSpPr/>
            <p:nvPr/>
          </p:nvSpPr>
          <p:spPr>
            <a:xfrm>
              <a:off x="4890175" y="515625"/>
              <a:ext cx="68350" cy="59800"/>
            </a:xfrm>
            <a:custGeom>
              <a:rect b="b" l="l" r="r" t="t"/>
              <a:pathLst>
                <a:path extrusionOk="0" h="2392" w="2734">
                  <a:moveTo>
                    <a:pt x="2733" y="513"/>
                  </a:moveTo>
                  <a:cubicBezTo>
                    <a:pt x="2392" y="1196"/>
                    <a:pt x="2050" y="1709"/>
                    <a:pt x="1879" y="2392"/>
                  </a:cubicBezTo>
                  <a:cubicBezTo>
                    <a:pt x="1196" y="2392"/>
                    <a:pt x="513" y="2221"/>
                    <a:pt x="1" y="2050"/>
                  </a:cubicBezTo>
                  <a:cubicBezTo>
                    <a:pt x="342" y="1367"/>
                    <a:pt x="684" y="684"/>
                    <a:pt x="1026" y="1"/>
                  </a:cubicBezTo>
                  <a:cubicBezTo>
                    <a:pt x="1709" y="1"/>
                    <a:pt x="2221" y="172"/>
                    <a:pt x="2733" y="51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22"/>
            <p:cNvSpPr/>
            <p:nvPr/>
          </p:nvSpPr>
          <p:spPr>
            <a:xfrm>
              <a:off x="1500150" y="536975"/>
              <a:ext cx="38450" cy="64075"/>
            </a:xfrm>
            <a:custGeom>
              <a:rect b="b" l="l" r="r" t="t"/>
              <a:pathLst>
                <a:path extrusionOk="0" h="2563" w="1538">
                  <a:moveTo>
                    <a:pt x="684" y="1"/>
                  </a:moveTo>
                  <a:cubicBezTo>
                    <a:pt x="1026" y="172"/>
                    <a:pt x="1196" y="684"/>
                    <a:pt x="1538" y="1025"/>
                  </a:cubicBezTo>
                  <a:cubicBezTo>
                    <a:pt x="1367" y="1538"/>
                    <a:pt x="1026" y="2050"/>
                    <a:pt x="855" y="2563"/>
                  </a:cubicBezTo>
                  <a:cubicBezTo>
                    <a:pt x="513" y="2221"/>
                    <a:pt x="342" y="1709"/>
                    <a:pt x="1" y="1367"/>
                  </a:cubicBezTo>
                  <a:cubicBezTo>
                    <a:pt x="172" y="684"/>
                    <a:pt x="513" y="342"/>
                    <a:pt x="6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22"/>
            <p:cNvSpPr/>
            <p:nvPr/>
          </p:nvSpPr>
          <p:spPr>
            <a:xfrm>
              <a:off x="6017350" y="536975"/>
              <a:ext cx="38450" cy="59800"/>
            </a:xfrm>
            <a:custGeom>
              <a:rect b="b" l="l" r="r" t="t"/>
              <a:pathLst>
                <a:path extrusionOk="0" h="2392" w="1538">
                  <a:moveTo>
                    <a:pt x="854" y="1"/>
                  </a:moveTo>
                  <a:cubicBezTo>
                    <a:pt x="1196" y="172"/>
                    <a:pt x="1196" y="684"/>
                    <a:pt x="1537" y="1025"/>
                  </a:cubicBezTo>
                  <a:cubicBezTo>
                    <a:pt x="1196" y="1538"/>
                    <a:pt x="854" y="1879"/>
                    <a:pt x="513" y="2392"/>
                  </a:cubicBezTo>
                  <a:cubicBezTo>
                    <a:pt x="171" y="2221"/>
                    <a:pt x="171" y="1709"/>
                    <a:pt x="0" y="1538"/>
                  </a:cubicBezTo>
                  <a:cubicBezTo>
                    <a:pt x="171" y="855"/>
                    <a:pt x="684" y="513"/>
                    <a:pt x="8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22"/>
            <p:cNvSpPr/>
            <p:nvPr/>
          </p:nvSpPr>
          <p:spPr>
            <a:xfrm>
              <a:off x="4958500" y="536975"/>
              <a:ext cx="55525" cy="55525"/>
            </a:xfrm>
            <a:custGeom>
              <a:rect b="b" l="l" r="r" t="t"/>
              <a:pathLst>
                <a:path extrusionOk="0" h="2221" w="2221">
                  <a:moveTo>
                    <a:pt x="684" y="1"/>
                  </a:moveTo>
                  <a:cubicBezTo>
                    <a:pt x="1367" y="172"/>
                    <a:pt x="1708" y="342"/>
                    <a:pt x="2221" y="513"/>
                  </a:cubicBezTo>
                  <a:cubicBezTo>
                    <a:pt x="1879" y="1025"/>
                    <a:pt x="1708" y="1709"/>
                    <a:pt x="1537" y="2221"/>
                  </a:cubicBezTo>
                  <a:cubicBezTo>
                    <a:pt x="1025" y="2050"/>
                    <a:pt x="513" y="2050"/>
                    <a:pt x="0" y="1879"/>
                  </a:cubicBezTo>
                  <a:cubicBezTo>
                    <a:pt x="171" y="1196"/>
                    <a:pt x="513" y="684"/>
                    <a:pt x="6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22"/>
            <p:cNvSpPr/>
            <p:nvPr/>
          </p:nvSpPr>
          <p:spPr>
            <a:xfrm>
              <a:off x="2567550" y="536975"/>
              <a:ext cx="42725" cy="34200"/>
            </a:xfrm>
            <a:custGeom>
              <a:rect b="b" l="l" r="r" t="t"/>
              <a:pathLst>
                <a:path extrusionOk="0" h="1368" w="1709">
                  <a:moveTo>
                    <a:pt x="1708" y="1025"/>
                  </a:moveTo>
                  <a:cubicBezTo>
                    <a:pt x="1025" y="1025"/>
                    <a:pt x="854" y="1367"/>
                    <a:pt x="342" y="1367"/>
                  </a:cubicBezTo>
                  <a:cubicBezTo>
                    <a:pt x="171" y="1025"/>
                    <a:pt x="0" y="855"/>
                    <a:pt x="0" y="342"/>
                  </a:cubicBezTo>
                  <a:cubicBezTo>
                    <a:pt x="854" y="1"/>
                    <a:pt x="1537" y="342"/>
                    <a:pt x="1537" y="102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22"/>
            <p:cNvSpPr/>
            <p:nvPr/>
          </p:nvSpPr>
          <p:spPr>
            <a:xfrm>
              <a:off x="2520575" y="549800"/>
              <a:ext cx="34200" cy="34175"/>
            </a:xfrm>
            <a:custGeom>
              <a:rect b="b" l="l" r="r" t="t"/>
              <a:pathLst>
                <a:path extrusionOk="0" h="1367" w="1368">
                  <a:moveTo>
                    <a:pt x="855" y="0"/>
                  </a:moveTo>
                  <a:cubicBezTo>
                    <a:pt x="1196" y="171"/>
                    <a:pt x="1196" y="683"/>
                    <a:pt x="1367" y="1196"/>
                  </a:cubicBezTo>
                  <a:cubicBezTo>
                    <a:pt x="1025" y="1196"/>
                    <a:pt x="855" y="1196"/>
                    <a:pt x="684" y="1366"/>
                  </a:cubicBezTo>
                  <a:cubicBezTo>
                    <a:pt x="342" y="1025"/>
                    <a:pt x="172" y="683"/>
                    <a:pt x="1" y="342"/>
                  </a:cubicBezTo>
                  <a:cubicBezTo>
                    <a:pt x="172" y="171"/>
                    <a:pt x="684" y="171"/>
                    <a:pt x="8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22"/>
            <p:cNvSpPr/>
            <p:nvPr/>
          </p:nvSpPr>
          <p:spPr>
            <a:xfrm>
              <a:off x="5022550" y="558325"/>
              <a:ext cx="59800" cy="47000"/>
            </a:xfrm>
            <a:custGeom>
              <a:rect b="b" l="l" r="r" t="t"/>
              <a:pathLst>
                <a:path extrusionOk="0" h="1880" w="2392">
                  <a:moveTo>
                    <a:pt x="683" y="1"/>
                  </a:moveTo>
                  <a:cubicBezTo>
                    <a:pt x="1196" y="1"/>
                    <a:pt x="1879" y="171"/>
                    <a:pt x="2391" y="342"/>
                  </a:cubicBezTo>
                  <a:cubicBezTo>
                    <a:pt x="2220" y="855"/>
                    <a:pt x="1879" y="1196"/>
                    <a:pt x="1879" y="1879"/>
                  </a:cubicBezTo>
                  <a:cubicBezTo>
                    <a:pt x="1196" y="1879"/>
                    <a:pt x="512" y="1879"/>
                    <a:pt x="0" y="1709"/>
                  </a:cubicBezTo>
                  <a:cubicBezTo>
                    <a:pt x="171" y="1025"/>
                    <a:pt x="512" y="513"/>
                    <a:pt x="6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22"/>
            <p:cNvSpPr/>
            <p:nvPr/>
          </p:nvSpPr>
          <p:spPr>
            <a:xfrm>
              <a:off x="2473625" y="562600"/>
              <a:ext cx="46975" cy="38450"/>
            </a:xfrm>
            <a:custGeom>
              <a:rect b="b" l="l" r="r" t="t"/>
              <a:pathLst>
                <a:path extrusionOk="0" h="1538" w="1879">
                  <a:moveTo>
                    <a:pt x="1196" y="0"/>
                  </a:moveTo>
                  <a:cubicBezTo>
                    <a:pt x="1366" y="342"/>
                    <a:pt x="1366" y="854"/>
                    <a:pt x="1879" y="1025"/>
                  </a:cubicBezTo>
                  <a:cubicBezTo>
                    <a:pt x="1537" y="1367"/>
                    <a:pt x="1025" y="1367"/>
                    <a:pt x="683" y="1538"/>
                  </a:cubicBezTo>
                  <a:cubicBezTo>
                    <a:pt x="171" y="1196"/>
                    <a:pt x="0" y="684"/>
                    <a:pt x="0" y="171"/>
                  </a:cubicBezTo>
                  <a:cubicBezTo>
                    <a:pt x="342" y="0"/>
                    <a:pt x="683" y="0"/>
                    <a:pt x="11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22"/>
            <p:cNvSpPr/>
            <p:nvPr/>
          </p:nvSpPr>
          <p:spPr>
            <a:xfrm>
              <a:off x="2418125" y="571150"/>
              <a:ext cx="46975" cy="46975"/>
            </a:xfrm>
            <a:custGeom>
              <a:rect b="b" l="l" r="r" t="t"/>
              <a:pathLst>
                <a:path extrusionOk="0" h="1879" w="1879">
                  <a:moveTo>
                    <a:pt x="1366" y="0"/>
                  </a:moveTo>
                  <a:cubicBezTo>
                    <a:pt x="1537" y="512"/>
                    <a:pt x="1708" y="1025"/>
                    <a:pt x="1879" y="1537"/>
                  </a:cubicBezTo>
                  <a:cubicBezTo>
                    <a:pt x="1366" y="1537"/>
                    <a:pt x="1025" y="1708"/>
                    <a:pt x="512" y="1879"/>
                  </a:cubicBezTo>
                  <a:cubicBezTo>
                    <a:pt x="512" y="1196"/>
                    <a:pt x="0" y="1025"/>
                    <a:pt x="0" y="342"/>
                  </a:cubicBezTo>
                  <a:cubicBezTo>
                    <a:pt x="342" y="171"/>
                    <a:pt x="683" y="0"/>
                    <a:pt x="13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22"/>
            <p:cNvSpPr/>
            <p:nvPr/>
          </p:nvSpPr>
          <p:spPr>
            <a:xfrm>
              <a:off x="5095125" y="571150"/>
              <a:ext cx="64075" cy="42700"/>
            </a:xfrm>
            <a:custGeom>
              <a:rect b="b" l="l" r="r" t="t"/>
              <a:pathLst>
                <a:path extrusionOk="0" h="1708" w="2563">
                  <a:moveTo>
                    <a:pt x="2562" y="512"/>
                  </a:moveTo>
                  <a:cubicBezTo>
                    <a:pt x="2391" y="854"/>
                    <a:pt x="2050" y="1196"/>
                    <a:pt x="1879" y="1708"/>
                  </a:cubicBezTo>
                  <a:cubicBezTo>
                    <a:pt x="1196" y="1708"/>
                    <a:pt x="513" y="1537"/>
                    <a:pt x="0" y="1537"/>
                  </a:cubicBezTo>
                  <a:cubicBezTo>
                    <a:pt x="0" y="854"/>
                    <a:pt x="171" y="512"/>
                    <a:pt x="513" y="0"/>
                  </a:cubicBezTo>
                  <a:cubicBezTo>
                    <a:pt x="1025" y="171"/>
                    <a:pt x="1879" y="342"/>
                    <a:pt x="2562" y="51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22"/>
            <p:cNvSpPr/>
            <p:nvPr/>
          </p:nvSpPr>
          <p:spPr>
            <a:xfrm>
              <a:off x="5167700" y="588225"/>
              <a:ext cx="72625" cy="38450"/>
            </a:xfrm>
            <a:custGeom>
              <a:rect b="b" l="l" r="r" t="t"/>
              <a:pathLst>
                <a:path extrusionOk="0" h="1538" w="2905">
                  <a:moveTo>
                    <a:pt x="2904" y="342"/>
                  </a:moveTo>
                  <a:cubicBezTo>
                    <a:pt x="2904" y="683"/>
                    <a:pt x="2392" y="854"/>
                    <a:pt x="2392" y="1366"/>
                  </a:cubicBezTo>
                  <a:cubicBezTo>
                    <a:pt x="1538" y="1537"/>
                    <a:pt x="1025" y="1196"/>
                    <a:pt x="172" y="1366"/>
                  </a:cubicBezTo>
                  <a:cubicBezTo>
                    <a:pt x="1" y="854"/>
                    <a:pt x="513" y="342"/>
                    <a:pt x="684" y="0"/>
                  </a:cubicBezTo>
                  <a:cubicBezTo>
                    <a:pt x="1538" y="0"/>
                    <a:pt x="2050" y="342"/>
                    <a:pt x="2904" y="34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22"/>
            <p:cNvSpPr/>
            <p:nvPr/>
          </p:nvSpPr>
          <p:spPr>
            <a:xfrm>
              <a:off x="6047225" y="596750"/>
              <a:ext cx="42725" cy="64075"/>
            </a:xfrm>
            <a:custGeom>
              <a:rect b="b" l="l" r="r" t="t"/>
              <a:pathLst>
                <a:path extrusionOk="0" h="2563" w="1709">
                  <a:moveTo>
                    <a:pt x="855" y="1"/>
                  </a:moveTo>
                  <a:cubicBezTo>
                    <a:pt x="1709" y="855"/>
                    <a:pt x="1538" y="2050"/>
                    <a:pt x="513" y="2562"/>
                  </a:cubicBezTo>
                  <a:cubicBezTo>
                    <a:pt x="513" y="2221"/>
                    <a:pt x="342" y="1709"/>
                    <a:pt x="1" y="1538"/>
                  </a:cubicBezTo>
                  <a:cubicBezTo>
                    <a:pt x="172" y="855"/>
                    <a:pt x="684" y="513"/>
                    <a:pt x="8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22"/>
            <p:cNvSpPr/>
            <p:nvPr/>
          </p:nvSpPr>
          <p:spPr>
            <a:xfrm>
              <a:off x="1538575" y="596750"/>
              <a:ext cx="42725" cy="68350"/>
            </a:xfrm>
            <a:custGeom>
              <a:rect b="b" l="l" r="r" t="t"/>
              <a:pathLst>
                <a:path extrusionOk="0" h="2734" w="1709">
                  <a:moveTo>
                    <a:pt x="1026" y="1"/>
                  </a:moveTo>
                  <a:cubicBezTo>
                    <a:pt x="1367" y="172"/>
                    <a:pt x="1538" y="342"/>
                    <a:pt x="1709" y="684"/>
                  </a:cubicBezTo>
                  <a:cubicBezTo>
                    <a:pt x="1367" y="1367"/>
                    <a:pt x="1026" y="2050"/>
                    <a:pt x="684" y="2733"/>
                  </a:cubicBezTo>
                  <a:cubicBezTo>
                    <a:pt x="342" y="2733"/>
                    <a:pt x="172" y="2392"/>
                    <a:pt x="1" y="2221"/>
                  </a:cubicBezTo>
                  <a:cubicBezTo>
                    <a:pt x="342" y="1538"/>
                    <a:pt x="684" y="855"/>
                    <a:pt x="10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22"/>
            <p:cNvSpPr/>
            <p:nvPr/>
          </p:nvSpPr>
          <p:spPr>
            <a:xfrm>
              <a:off x="1474550" y="613825"/>
              <a:ext cx="29900" cy="29925"/>
            </a:xfrm>
            <a:custGeom>
              <a:rect b="b" l="l" r="r" t="t"/>
              <a:pathLst>
                <a:path extrusionOk="0" h="1197" w="1196">
                  <a:moveTo>
                    <a:pt x="342" y="1"/>
                  </a:moveTo>
                  <a:cubicBezTo>
                    <a:pt x="513" y="342"/>
                    <a:pt x="1025" y="513"/>
                    <a:pt x="1196" y="1196"/>
                  </a:cubicBezTo>
                  <a:cubicBezTo>
                    <a:pt x="854" y="855"/>
                    <a:pt x="0" y="513"/>
                    <a:pt x="3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22"/>
            <p:cNvSpPr/>
            <p:nvPr/>
          </p:nvSpPr>
          <p:spPr>
            <a:xfrm>
              <a:off x="1457475" y="643725"/>
              <a:ext cx="34175" cy="51250"/>
            </a:xfrm>
            <a:custGeom>
              <a:rect b="b" l="l" r="r" t="t"/>
              <a:pathLst>
                <a:path extrusionOk="0" h="2050" w="1367">
                  <a:moveTo>
                    <a:pt x="342" y="0"/>
                  </a:moveTo>
                  <a:cubicBezTo>
                    <a:pt x="683" y="342"/>
                    <a:pt x="1025" y="854"/>
                    <a:pt x="1366" y="1196"/>
                  </a:cubicBezTo>
                  <a:cubicBezTo>
                    <a:pt x="1366" y="1537"/>
                    <a:pt x="1196" y="1708"/>
                    <a:pt x="1196" y="2050"/>
                  </a:cubicBezTo>
                  <a:cubicBezTo>
                    <a:pt x="683" y="1708"/>
                    <a:pt x="512" y="1196"/>
                    <a:pt x="171" y="854"/>
                  </a:cubicBezTo>
                  <a:cubicBezTo>
                    <a:pt x="0" y="342"/>
                    <a:pt x="342" y="342"/>
                    <a:pt x="3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22"/>
            <p:cNvSpPr/>
            <p:nvPr/>
          </p:nvSpPr>
          <p:spPr>
            <a:xfrm>
              <a:off x="6077125" y="665075"/>
              <a:ext cx="29900" cy="51250"/>
            </a:xfrm>
            <a:custGeom>
              <a:rect b="b" l="l" r="r" t="t"/>
              <a:pathLst>
                <a:path extrusionOk="0" h="2050" w="1196">
                  <a:moveTo>
                    <a:pt x="854" y="0"/>
                  </a:moveTo>
                  <a:cubicBezTo>
                    <a:pt x="1196" y="171"/>
                    <a:pt x="1025" y="513"/>
                    <a:pt x="1196" y="854"/>
                  </a:cubicBezTo>
                  <a:cubicBezTo>
                    <a:pt x="1025" y="1196"/>
                    <a:pt x="854" y="1537"/>
                    <a:pt x="513" y="2050"/>
                  </a:cubicBezTo>
                  <a:cubicBezTo>
                    <a:pt x="342" y="1708"/>
                    <a:pt x="342" y="1366"/>
                    <a:pt x="0" y="1196"/>
                  </a:cubicBezTo>
                  <a:cubicBezTo>
                    <a:pt x="342" y="683"/>
                    <a:pt x="683" y="513"/>
                    <a:pt x="8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22"/>
            <p:cNvSpPr/>
            <p:nvPr/>
          </p:nvSpPr>
          <p:spPr>
            <a:xfrm>
              <a:off x="1512975" y="673600"/>
              <a:ext cx="29900" cy="59800"/>
            </a:xfrm>
            <a:custGeom>
              <a:rect b="b" l="l" r="r" t="t"/>
              <a:pathLst>
                <a:path extrusionOk="0" h="2392" w="1196">
                  <a:moveTo>
                    <a:pt x="683" y="1"/>
                  </a:moveTo>
                  <a:cubicBezTo>
                    <a:pt x="1025" y="172"/>
                    <a:pt x="1196" y="342"/>
                    <a:pt x="1196" y="513"/>
                  </a:cubicBezTo>
                  <a:cubicBezTo>
                    <a:pt x="1196" y="1196"/>
                    <a:pt x="854" y="1709"/>
                    <a:pt x="513" y="2392"/>
                  </a:cubicBezTo>
                  <a:cubicBezTo>
                    <a:pt x="342" y="2392"/>
                    <a:pt x="171" y="2050"/>
                    <a:pt x="0" y="1879"/>
                  </a:cubicBezTo>
                  <a:cubicBezTo>
                    <a:pt x="171" y="1196"/>
                    <a:pt x="513" y="684"/>
                    <a:pt x="6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22"/>
            <p:cNvSpPr/>
            <p:nvPr/>
          </p:nvSpPr>
          <p:spPr>
            <a:xfrm>
              <a:off x="1410500" y="690675"/>
              <a:ext cx="106750" cy="115325"/>
            </a:xfrm>
            <a:custGeom>
              <a:rect b="b" l="l" r="r" t="t"/>
              <a:pathLst>
                <a:path extrusionOk="0" h="4613" w="4270">
                  <a:moveTo>
                    <a:pt x="1367" y="1"/>
                  </a:moveTo>
                  <a:cubicBezTo>
                    <a:pt x="2050" y="855"/>
                    <a:pt x="3245" y="1196"/>
                    <a:pt x="3075" y="2904"/>
                  </a:cubicBezTo>
                  <a:cubicBezTo>
                    <a:pt x="3416" y="2733"/>
                    <a:pt x="3416" y="2221"/>
                    <a:pt x="3587" y="2050"/>
                  </a:cubicBezTo>
                  <a:cubicBezTo>
                    <a:pt x="3928" y="2050"/>
                    <a:pt x="4099" y="2221"/>
                    <a:pt x="4270" y="2563"/>
                  </a:cubicBezTo>
                  <a:cubicBezTo>
                    <a:pt x="4270" y="3417"/>
                    <a:pt x="3928" y="3929"/>
                    <a:pt x="3758" y="4612"/>
                  </a:cubicBezTo>
                  <a:cubicBezTo>
                    <a:pt x="2562" y="3417"/>
                    <a:pt x="0" y="222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22"/>
            <p:cNvSpPr/>
            <p:nvPr/>
          </p:nvSpPr>
          <p:spPr>
            <a:xfrm>
              <a:off x="6102750" y="733375"/>
              <a:ext cx="34175" cy="38450"/>
            </a:xfrm>
            <a:custGeom>
              <a:rect b="b" l="l" r="r" t="t"/>
              <a:pathLst>
                <a:path extrusionOk="0" h="1538" w="1367">
                  <a:moveTo>
                    <a:pt x="854" y="1"/>
                  </a:moveTo>
                  <a:cubicBezTo>
                    <a:pt x="1366" y="513"/>
                    <a:pt x="683" y="1025"/>
                    <a:pt x="512" y="1538"/>
                  </a:cubicBezTo>
                  <a:cubicBezTo>
                    <a:pt x="0" y="1025"/>
                    <a:pt x="512" y="513"/>
                    <a:pt x="8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22"/>
            <p:cNvSpPr/>
            <p:nvPr/>
          </p:nvSpPr>
          <p:spPr>
            <a:xfrm>
              <a:off x="1410500" y="767550"/>
              <a:ext cx="89675" cy="111025"/>
            </a:xfrm>
            <a:custGeom>
              <a:rect b="b" l="l" r="r" t="t"/>
              <a:pathLst>
                <a:path extrusionOk="0" h="4441" w="3587">
                  <a:moveTo>
                    <a:pt x="342" y="0"/>
                  </a:moveTo>
                  <a:cubicBezTo>
                    <a:pt x="1196" y="854"/>
                    <a:pt x="2391" y="1537"/>
                    <a:pt x="3587" y="2391"/>
                  </a:cubicBezTo>
                  <a:cubicBezTo>
                    <a:pt x="3416" y="3074"/>
                    <a:pt x="3075" y="3586"/>
                    <a:pt x="3075" y="4440"/>
                  </a:cubicBezTo>
                  <a:cubicBezTo>
                    <a:pt x="2391" y="3928"/>
                    <a:pt x="1537" y="3416"/>
                    <a:pt x="1025" y="2903"/>
                  </a:cubicBezTo>
                  <a:cubicBezTo>
                    <a:pt x="342" y="2903"/>
                    <a:pt x="171" y="2562"/>
                    <a:pt x="0" y="2391"/>
                  </a:cubicBezTo>
                  <a:cubicBezTo>
                    <a:pt x="0" y="1537"/>
                    <a:pt x="171" y="854"/>
                    <a:pt x="3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22"/>
            <p:cNvSpPr/>
            <p:nvPr/>
          </p:nvSpPr>
          <p:spPr>
            <a:xfrm>
              <a:off x="6124075" y="776075"/>
              <a:ext cx="25650" cy="34175"/>
            </a:xfrm>
            <a:custGeom>
              <a:rect b="b" l="l" r="r" t="t"/>
              <a:pathLst>
                <a:path extrusionOk="0" h="1367" w="1026">
                  <a:moveTo>
                    <a:pt x="513" y="1"/>
                  </a:moveTo>
                  <a:cubicBezTo>
                    <a:pt x="855" y="342"/>
                    <a:pt x="855" y="854"/>
                    <a:pt x="1026" y="1196"/>
                  </a:cubicBezTo>
                  <a:cubicBezTo>
                    <a:pt x="684" y="1025"/>
                    <a:pt x="513" y="1367"/>
                    <a:pt x="172" y="1367"/>
                  </a:cubicBezTo>
                  <a:cubicBezTo>
                    <a:pt x="1" y="854"/>
                    <a:pt x="513" y="513"/>
                    <a:pt x="5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22"/>
            <p:cNvSpPr/>
            <p:nvPr/>
          </p:nvSpPr>
          <p:spPr>
            <a:xfrm>
              <a:off x="6132625" y="814500"/>
              <a:ext cx="25650" cy="42725"/>
            </a:xfrm>
            <a:custGeom>
              <a:rect b="b" l="l" r="r" t="t"/>
              <a:pathLst>
                <a:path extrusionOk="0" h="1709" w="1026">
                  <a:moveTo>
                    <a:pt x="684" y="1"/>
                  </a:moveTo>
                  <a:cubicBezTo>
                    <a:pt x="854" y="513"/>
                    <a:pt x="1025" y="1196"/>
                    <a:pt x="684" y="1708"/>
                  </a:cubicBezTo>
                  <a:cubicBezTo>
                    <a:pt x="171" y="1196"/>
                    <a:pt x="0" y="342"/>
                    <a:pt x="6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22"/>
            <p:cNvSpPr/>
            <p:nvPr/>
          </p:nvSpPr>
          <p:spPr>
            <a:xfrm>
              <a:off x="5778250" y="1173150"/>
              <a:ext cx="47000" cy="68325"/>
            </a:xfrm>
            <a:custGeom>
              <a:rect b="b" l="l" r="r" t="t"/>
              <a:pathLst>
                <a:path extrusionOk="0" h="2733" w="1880">
                  <a:moveTo>
                    <a:pt x="1025" y="0"/>
                  </a:moveTo>
                  <a:cubicBezTo>
                    <a:pt x="1367" y="342"/>
                    <a:pt x="1538" y="1025"/>
                    <a:pt x="1879" y="1537"/>
                  </a:cubicBezTo>
                  <a:cubicBezTo>
                    <a:pt x="1708" y="1879"/>
                    <a:pt x="1196" y="2391"/>
                    <a:pt x="684" y="2733"/>
                  </a:cubicBezTo>
                  <a:cubicBezTo>
                    <a:pt x="513" y="2221"/>
                    <a:pt x="342" y="1537"/>
                    <a:pt x="1" y="1196"/>
                  </a:cubicBezTo>
                  <a:cubicBezTo>
                    <a:pt x="171" y="683"/>
                    <a:pt x="684" y="342"/>
                    <a:pt x="10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22"/>
            <p:cNvSpPr/>
            <p:nvPr/>
          </p:nvSpPr>
          <p:spPr>
            <a:xfrm>
              <a:off x="5744100" y="1215850"/>
              <a:ext cx="38450" cy="64050"/>
            </a:xfrm>
            <a:custGeom>
              <a:rect b="b" l="l" r="r" t="t"/>
              <a:pathLst>
                <a:path extrusionOk="0" h="2562" w="1538">
                  <a:moveTo>
                    <a:pt x="683" y="0"/>
                  </a:moveTo>
                  <a:cubicBezTo>
                    <a:pt x="1025" y="513"/>
                    <a:pt x="1025" y="1196"/>
                    <a:pt x="1537" y="1708"/>
                  </a:cubicBezTo>
                  <a:cubicBezTo>
                    <a:pt x="1196" y="2220"/>
                    <a:pt x="854" y="2391"/>
                    <a:pt x="513" y="2562"/>
                  </a:cubicBezTo>
                  <a:cubicBezTo>
                    <a:pt x="342" y="2050"/>
                    <a:pt x="171" y="1366"/>
                    <a:pt x="0" y="854"/>
                  </a:cubicBezTo>
                  <a:cubicBezTo>
                    <a:pt x="0" y="513"/>
                    <a:pt x="513" y="342"/>
                    <a:pt x="6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22"/>
            <p:cNvSpPr/>
            <p:nvPr/>
          </p:nvSpPr>
          <p:spPr>
            <a:xfrm>
              <a:off x="5701400" y="1258525"/>
              <a:ext cx="38450" cy="72625"/>
            </a:xfrm>
            <a:custGeom>
              <a:rect b="b" l="l" r="r" t="t"/>
              <a:pathLst>
                <a:path extrusionOk="0" h="2905" w="1538">
                  <a:moveTo>
                    <a:pt x="854" y="1"/>
                  </a:moveTo>
                  <a:cubicBezTo>
                    <a:pt x="1196" y="343"/>
                    <a:pt x="1196" y="1196"/>
                    <a:pt x="1538" y="1880"/>
                  </a:cubicBezTo>
                  <a:cubicBezTo>
                    <a:pt x="1196" y="2221"/>
                    <a:pt x="854" y="2563"/>
                    <a:pt x="684" y="2904"/>
                  </a:cubicBezTo>
                  <a:cubicBezTo>
                    <a:pt x="342" y="2392"/>
                    <a:pt x="513" y="1367"/>
                    <a:pt x="0" y="855"/>
                  </a:cubicBezTo>
                  <a:cubicBezTo>
                    <a:pt x="171" y="513"/>
                    <a:pt x="513" y="343"/>
                    <a:pt x="8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22"/>
            <p:cNvSpPr/>
            <p:nvPr/>
          </p:nvSpPr>
          <p:spPr>
            <a:xfrm>
              <a:off x="5667250" y="1296975"/>
              <a:ext cx="29900" cy="85400"/>
            </a:xfrm>
            <a:custGeom>
              <a:rect b="b" l="l" r="r" t="t"/>
              <a:pathLst>
                <a:path extrusionOk="0" h="3416" w="1196">
                  <a:moveTo>
                    <a:pt x="513" y="0"/>
                  </a:moveTo>
                  <a:cubicBezTo>
                    <a:pt x="1025" y="683"/>
                    <a:pt x="854" y="1879"/>
                    <a:pt x="1196" y="2562"/>
                  </a:cubicBezTo>
                  <a:cubicBezTo>
                    <a:pt x="1196" y="3074"/>
                    <a:pt x="854" y="3074"/>
                    <a:pt x="683" y="3416"/>
                  </a:cubicBezTo>
                  <a:cubicBezTo>
                    <a:pt x="342" y="2733"/>
                    <a:pt x="342" y="1537"/>
                    <a:pt x="0" y="683"/>
                  </a:cubicBezTo>
                  <a:cubicBezTo>
                    <a:pt x="0" y="342"/>
                    <a:pt x="342" y="342"/>
                    <a:pt x="5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22"/>
            <p:cNvSpPr/>
            <p:nvPr/>
          </p:nvSpPr>
          <p:spPr>
            <a:xfrm>
              <a:off x="5624550" y="1343925"/>
              <a:ext cx="38450" cy="76875"/>
            </a:xfrm>
            <a:custGeom>
              <a:rect b="b" l="l" r="r" t="t"/>
              <a:pathLst>
                <a:path extrusionOk="0" h="3075" w="1538">
                  <a:moveTo>
                    <a:pt x="854" y="1"/>
                  </a:moveTo>
                  <a:cubicBezTo>
                    <a:pt x="1196" y="684"/>
                    <a:pt x="1196" y="1708"/>
                    <a:pt x="1537" y="2392"/>
                  </a:cubicBezTo>
                  <a:cubicBezTo>
                    <a:pt x="1367" y="2562"/>
                    <a:pt x="1196" y="2904"/>
                    <a:pt x="1025" y="3075"/>
                  </a:cubicBezTo>
                  <a:cubicBezTo>
                    <a:pt x="684" y="2221"/>
                    <a:pt x="0" y="855"/>
                    <a:pt x="8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22"/>
            <p:cNvSpPr/>
            <p:nvPr/>
          </p:nvSpPr>
          <p:spPr>
            <a:xfrm>
              <a:off x="5590400" y="1395175"/>
              <a:ext cx="42700" cy="76875"/>
            </a:xfrm>
            <a:custGeom>
              <a:rect b="b" l="l" r="r" t="t"/>
              <a:pathLst>
                <a:path extrusionOk="0" h="3075" w="1708">
                  <a:moveTo>
                    <a:pt x="854" y="0"/>
                  </a:moveTo>
                  <a:cubicBezTo>
                    <a:pt x="1196" y="1025"/>
                    <a:pt x="1708" y="2391"/>
                    <a:pt x="854" y="3074"/>
                  </a:cubicBezTo>
                  <a:cubicBezTo>
                    <a:pt x="513" y="2733"/>
                    <a:pt x="342" y="2049"/>
                    <a:pt x="0" y="1537"/>
                  </a:cubicBezTo>
                  <a:cubicBezTo>
                    <a:pt x="342" y="1025"/>
                    <a:pt x="513" y="342"/>
                    <a:pt x="8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22"/>
            <p:cNvSpPr/>
            <p:nvPr/>
          </p:nvSpPr>
          <p:spPr>
            <a:xfrm>
              <a:off x="5556225" y="1463475"/>
              <a:ext cx="42725" cy="68350"/>
            </a:xfrm>
            <a:custGeom>
              <a:rect b="b" l="l" r="r" t="t"/>
              <a:pathLst>
                <a:path extrusionOk="0" h="2734" w="1709">
                  <a:moveTo>
                    <a:pt x="855" y="171"/>
                  </a:moveTo>
                  <a:cubicBezTo>
                    <a:pt x="1367" y="854"/>
                    <a:pt x="1709" y="1879"/>
                    <a:pt x="1196" y="2733"/>
                  </a:cubicBezTo>
                  <a:cubicBezTo>
                    <a:pt x="684" y="2392"/>
                    <a:pt x="513" y="1708"/>
                    <a:pt x="1" y="1367"/>
                  </a:cubicBezTo>
                  <a:cubicBezTo>
                    <a:pt x="342" y="854"/>
                    <a:pt x="513" y="513"/>
                    <a:pt x="8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22"/>
            <p:cNvSpPr/>
            <p:nvPr/>
          </p:nvSpPr>
          <p:spPr>
            <a:xfrm>
              <a:off x="5522075" y="1518975"/>
              <a:ext cx="47000" cy="76875"/>
            </a:xfrm>
            <a:custGeom>
              <a:rect b="b" l="l" r="r" t="t"/>
              <a:pathLst>
                <a:path extrusionOk="0" h="3075" w="1880">
                  <a:moveTo>
                    <a:pt x="855" y="1"/>
                  </a:moveTo>
                  <a:cubicBezTo>
                    <a:pt x="1367" y="513"/>
                    <a:pt x="1538" y="1025"/>
                    <a:pt x="1879" y="1367"/>
                  </a:cubicBezTo>
                  <a:cubicBezTo>
                    <a:pt x="1708" y="2050"/>
                    <a:pt x="1367" y="2392"/>
                    <a:pt x="1196" y="3075"/>
                  </a:cubicBezTo>
                  <a:cubicBezTo>
                    <a:pt x="684" y="2904"/>
                    <a:pt x="513" y="2562"/>
                    <a:pt x="1" y="2221"/>
                  </a:cubicBezTo>
                  <a:cubicBezTo>
                    <a:pt x="342" y="1538"/>
                    <a:pt x="684" y="855"/>
                    <a:pt x="10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22"/>
            <p:cNvSpPr/>
            <p:nvPr/>
          </p:nvSpPr>
          <p:spPr>
            <a:xfrm>
              <a:off x="5492200" y="1600100"/>
              <a:ext cx="46975" cy="81150"/>
            </a:xfrm>
            <a:custGeom>
              <a:rect b="b" l="l" r="r" t="t"/>
              <a:pathLst>
                <a:path extrusionOk="0" h="3246" w="1879">
                  <a:moveTo>
                    <a:pt x="683" y="1"/>
                  </a:moveTo>
                  <a:cubicBezTo>
                    <a:pt x="1196" y="342"/>
                    <a:pt x="1708" y="684"/>
                    <a:pt x="1879" y="1196"/>
                  </a:cubicBezTo>
                  <a:cubicBezTo>
                    <a:pt x="1708" y="1879"/>
                    <a:pt x="1537" y="2562"/>
                    <a:pt x="1366" y="3245"/>
                  </a:cubicBezTo>
                  <a:cubicBezTo>
                    <a:pt x="854" y="3245"/>
                    <a:pt x="513" y="2562"/>
                    <a:pt x="0" y="2904"/>
                  </a:cubicBezTo>
                  <a:cubicBezTo>
                    <a:pt x="0" y="2050"/>
                    <a:pt x="513" y="1025"/>
                    <a:pt x="8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22"/>
            <p:cNvSpPr/>
            <p:nvPr/>
          </p:nvSpPr>
          <p:spPr>
            <a:xfrm>
              <a:off x="1969800" y="2637600"/>
              <a:ext cx="59800" cy="98225"/>
            </a:xfrm>
            <a:custGeom>
              <a:rect b="b" l="l" r="r" t="t"/>
              <a:pathLst>
                <a:path extrusionOk="0" h="3929" w="2392">
                  <a:moveTo>
                    <a:pt x="855" y="1"/>
                  </a:moveTo>
                  <a:cubicBezTo>
                    <a:pt x="1367" y="684"/>
                    <a:pt x="1880" y="1196"/>
                    <a:pt x="2392" y="1879"/>
                  </a:cubicBezTo>
                  <a:cubicBezTo>
                    <a:pt x="2050" y="2562"/>
                    <a:pt x="1880" y="3246"/>
                    <a:pt x="1709" y="3929"/>
                  </a:cubicBezTo>
                  <a:cubicBezTo>
                    <a:pt x="855" y="3587"/>
                    <a:pt x="513" y="2904"/>
                    <a:pt x="1" y="2392"/>
                  </a:cubicBezTo>
                  <a:cubicBezTo>
                    <a:pt x="342" y="1538"/>
                    <a:pt x="684" y="855"/>
                    <a:pt x="8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22"/>
            <p:cNvSpPr/>
            <p:nvPr/>
          </p:nvSpPr>
          <p:spPr>
            <a:xfrm>
              <a:off x="1939925" y="2718725"/>
              <a:ext cx="64075" cy="98225"/>
            </a:xfrm>
            <a:custGeom>
              <a:rect b="b" l="l" r="r" t="t"/>
              <a:pathLst>
                <a:path extrusionOk="0" h="3929" w="2563">
                  <a:moveTo>
                    <a:pt x="854" y="1"/>
                  </a:moveTo>
                  <a:cubicBezTo>
                    <a:pt x="1367" y="513"/>
                    <a:pt x="1708" y="1196"/>
                    <a:pt x="2562" y="1538"/>
                  </a:cubicBezTo>
                  <a:cubicBezTo>
                    <a:pt x="2221" y="2392"/>
                    <a:pt x="1879" y="3245"/>
                    <a:pt x="1537" y="3929"/>
                  </a:cubicBezTo>
                  <a:cubicBezTo>
                    <a:pt x="1025" y="3245"/>
                    <a:pt x="342" y="2733"/>
                    <a:pt x="0" y="1879"/>
                  </a:cubicBezTo>
                  <a:cubicBezTo>
                    <a:pt x="171" y="1367"/>
                    <a:pt x="513" y="684"/>
                    <a:pt x="8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22"/>
            <p:cNvSpPr/>
            <p:nvPr/>
          </p:nvSpPr>
          <p:spPr>
            <a:xfrm>
              <a:off x="1901500" y="2791300"/>
              <a:ext cx="64075" cy="89700"/>
            </a:xfrm>
            <a:custGeom>
              <a:rect b="b" l="l" r="r" t="t"/>
              <a:pathLst>
                <a:path extrusionOk="0" h="3588" w="2563">
                  <a:moveTo>
                    <a:pt x="1025" y="1"/>
                  </a:moveTo>
                  <a:cubicBezTo>
                    <a:pt x="1708" y="513"/>
                    <a:pt x="2050" y="1367"/>
                    <a:pt x="2562" y="2050"/>
                  </a:cubicBezTo>
                  <a:cubicBezTo>
                    <a:pt x="2221" y="2563"/>
                    <a:pt x="1879" y="3075"/>
                    <a:pt x="1537" y="3587"/>
                  </a:cubicBezTo>
                  <a:cubicBezTo>
                    <a:pt x="854" y="3075"/>
                    <a:pt x="513" y="2392"/>
                    <a:pt x="0" y="18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22"/>
            <p:cNvSpPr/>
            <p:nvPr/>
          </p:nvSpPr>
          <p:spPr>
            <a:xfrm>
              <a:off x="5603200" y="2834000"/>
              <a:ext cx="47000" cy="68350"/>
            </a:xfrm>
            <a:custGeom>
              <a:rect b="b" l="l" r="r" t="t"/>
              <a:pathLst>
                <a:path extrusionOk="0" h="2734" w="1880">
                  <a:moveTo>
                    <a:pt x="854" y="1"/>
                  </a:moveTo>
                  <a:cubicBezTo>
                    <a:pt x="1367" y="342"/>
                    <a:pt x="1367" y="1196"/>
                    <a:pt x="1879" y="1538"/>
                  </a:cubicBezTo>
                  <a:cubicBezTo>
                    <a:pt x="1538" y="2050"/>
                    <a:pt x="1196" y="2221"/>
                    <a:pt x="854" y="2733"/>
                  </a:cubicBezTo>
                  <a:cubicBezTo>
                    <a:pt x="513" y="2221"/>
                    <a:pt x="342" y="1709"/>
                    <a:pt x="1" y="1196"/>
                  </a:cubicBezTo>
                  <a:cubicBezTo>
                    <a:pt x="171" y="684"/>
                    <a:pt x="684" y="513"/>
                    <a:pt x="8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22"/>
            <p:cNvSpPr/>
            <p:nvPr/>
          </p:nvSpPr>
          <p:spPr>
            <a:xfrm>
              <a:off x="1709375" y="2855350"/>
              <a:ext cx="217775" cy="269000"/>
            </a:xfrm>
            <a:custGeom>
              <a:rect b="b" l="l" r="r" t="t"/>
              <a:pathLst>
                <a:path extrusionOk="0" h="10760" w="8711">
                  <a:moveTo>
                    <a:pt x="7344" y="1"/>
                  </a:moveTo>
                  <a:cubicBezTo>
                    <a:pt x="7856" y="513"/>
                    <a:pt x="8198" y="1367"/>
                    <a:pt x="8710" y="1708"/>
                  </a:cubicBezTo>
                  <a:cubicBezTo>
                    <a:pt x="6831" y="5124"/>
                    <a:pt x="4270" y="8027"/>
                    <a:pt x="1537" y="10760"/>
                  </a:cubicBezTo>
                  <a:cubicBezTo>
                    <a:pt x="1025" y="10077"/>
                    <a:pt x="513" y="9394"/>
                    <a:pt x="0" y="8881"/>
                  </a:cubicBezTo>
                  <a:cubicBezTo>
                    <a:pt x="854" y="8027"/>
                    <a:pt x="1708" y="7003"/>
                    <a:pt x="2903" y="6320"/>
                  </a:cubicBezTo>
                  <a:cubicBezTo>
                    <a:pt x="4441" y="4270"/>
                    <a:pt x="5978" y="2392"/>
                    <a:pt x="73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22"/>
            <p:cNvSpPr/>
            <p:nvPr/>
          </p:nvSpPr>
          <p:spPr>
            <a:xfrm>
              <a:off x="5633075" y="2893775"/>
              <a:ext cx="38475" cy="42725"/>
            </a:xfrm>
            <a:custGeom>
              <a:rect b="b" l="l" r="r" t="t"/>
              <a:pathLst>
                <a:path extrusionOk="0" h="1709" w="1539">
                  <a:moveTo>
                    <a:pt x="1026" y="1"/>
                  </a:moveTo>
                  <a:cubicBezTo>
                    <a:pt x="1196" y="171"/>
                    <a:pt x="1367" y="513"/>
                    <a:pt x="1538" y="855"/>
                  </a:cubicBezTo>
                  <a:cubicBezTo>
                    <a:pt x="1196" y="1196"/>
                    <a:pt x="855" y="1538"/>
                    <a:pt x="513" y="1708"/>
                  </a:cubicBezTo>
                  <a:cubicBezTo>
                    <a:pt x="343" y="1538"/>
                    <a:pt x="1" y="1196"/>
                    <a:pt x="1" y="855"/>
                  </a:cubicBezTo>
                  <a:cubicBezTo>
                    <a:pt x="513" y="855"/>
                    <a:pt x="684" y="342"/>
                    <a:pt x="10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22"/>
            <p:cNvSpPr/>
            <p:nvPr/>
          </p:nvSpPr>
          <p:spPr>
            <a:xfrm>
              <a:off x="5658700" y="2936475"/>
              <a:ext cx="76875" cy="106775"/>
            </a:xfrm>
            <a:custGeom>
              <a:rect b="b" l="l" r="r" t="t"/>
              <a:pathLst>
                <a:path extrusionOk="0" h="4271" w="3075">
                  <a:moveTo>
                    <a:pt x="3075" y="2904"/>
                  </a:moveTo>
                  <a:cubicBezTo>
                    <a:pt x="2904" y="3587"/>
                    <a:pt x="2562" y="3758"/>
                    <a:pt x="2221" y="4270"/>
                  </a:cubicBezTo>
                  <a:cubicBezTo>
                    <a:pt x="1367" y="3245"/>
                    <a:pt x="684" y="2221"/>
                    <a:pt x="1" y="1025"/>
                  </a:cubicBezTo>
                  <a:cubicBezTo>
                    <a:pt x="171" y="684"/>
                    <a:pt x="684" y="342"/>
                    <a:pt x="855" y="0"/>
                  </a:cubicBezTo>
                  <a:cubicBezTo>
                    <a:pt x="1708" y="854"/>
                    <a:pt x="2392" y="2050"/>
                    <a:pt x="3075" y="290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22"/>
            <p:cNvSpPr/>
            <p:nvPr/>
          </p:nvSpPr>
          <p:spPr>
            <a:xfrm>
              <a:off x="5731275" y="3030400"/>
              <a:ext cx="55550" cy="64075"/>
            </a:xfrm>
            <a:custGeom>
              <a:rect b="b" l="l" r="r" t="t"/>
              <a:pathLst>
                <a:path extrusionOk="0" h="2563" w="2222">
                  <a:moveTo>
                    <a:pt x="855" y="1"/>
                  </a:moveTo>
                  <a:cubicBezTo>
                    <a:pt x="1367" y="513"/>
                    <a:pt x="1880" y="1025"/>
                    <a:pt x="2221" y="1709"/>
                  </a:cubicBezTo>
                  <a:cubicBezTo>
                    <a:pt x="1538" y="1709"/>
                    <a:pt x="1538" y="2392"/>
                    <a:pt x="1026" y="2562"/>
                  </a:cubicBezTo>
                  <a:cubicBezTo>
                    <a:pt x="684" y="2050"/>
                    <a:pt x="343" y="1709"/>
                    <a:pt x="1" y="1367"/>
                  </a:cubicBezTo>
                  <a:cubicBezTo>
                    <a:pt x="172" y="855"/>
                    <a:pt x="513" y="513"/>
                    <a:pt x="8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22"/>
            <p:cNvSpPr/>
            <p:nvPr/>
          </p:nvSpPr>
          <p:spPr>
            <a:xfrm>
              <a:off x="1675200" y="3085900"/>
              <a:ext cx="64075" cy="64075"/>
            </a:xfrm>
            <a:custGeom>
              <a:rect b="b" l="l" r="r" t="t"/>
              <a:pathLst>
                <a:path extrusionOk="0" h="2563" w="2563">
                  <a:moveTo>
                    <a:pt x="1026" y="1"/>
                  </a:moveTo>
                  <a:cubicBezTo>
                    <a:pt x="1538" y="684"/>
                    <a:pt x="1880" y="1367"/>
                    <a:pt x="2563" y="1879"/>
                  </a:cubicBezTo>
                  <a:cubicBezTo>
                    <a:pt x="2392" y="2221"/>
                    <a:pt x="2050" y="2563"/>
                    <a:pt x="1538" y="2563"/>
                  </a:cubicBezTo>
                  <a:cubicBezTo>
                    <a:pt x="1196" y="1879"/>
                    <a:pt x="513" y="1538"/>
                    <a:pt x="1" y="855"/>
                  </a:cubicBezTo>
                  <a:cubicBezTo>
                    <a:pt x="342" y="513"/>
                    <a:pt x="513" y="172"/>
                    <a:pt x="10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22"/>
            <p:cNvSpPr/>
            <p:nvPr/>
          </p:nvSpPr>
          <p:spPr>
            <a:xfrm>
              <a:off x="5773975" y="3085900"/>
              <a:ext cx="59800" cy="64075"/>
            </a:xfrm>
            <a:custGeom>
              <a:rect b="b" l="l" r="r" t="t"/>
              <a:pathLst>
                <a:path extrusionOk="0" h="2563" w="2392">
                  <a:moveTo>
                    <a:pt x="2392" y="1367"/>
                  </a:moveTo>
                  <a:cubicBezTo>
                    <a:pt x="2050" y="1709"/>
                    <a:pt x="1538" y="2050"/>
                    <a:pt x="1196" y="2563"/>
                  </a:cubicBezTo>
                  <a:cubicBezTo>
                    <a:pt x="684" y="2050"/>
                    <a:pt x="342" y="1538"/>
                    <a:pt x="1" y="1196"/>
                  </a:cubicBezTo>
                  <a:cubicBezTo>
                    <a:pt x="172" y="684"/>
                    <a:pt x="684" y="342"/>
                    <a:pt x="1025" y="1"/>
                  </a:cubicBezTo>
                  <a:cubicBezTo>
                    <a:pt x="1538" y="342"/>
                    <a:pt x="2050" y="684"/>
                    <a:pt x="2392" y="136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22"/>
            <p:cNvSpPr/>
            <p:nvPr/>
          </p:nvSpPr>
          <p:spPr>
            <a:xfrm>
              <a:off x="1645325" y="3120075"/>
              <a:ext cx="59800" cy="59800"/>
            </a:xfrm>
            <a:custGeom>
              <a:rect b="b" l="l" r="r" t="t"/>
              <a:pathLst>
                <a:path extrusionOk="0" h="2392" w="2392">
                  <a:moveTo>
                    <a:pt x="2391" y="1879"/>
                  </a:moveTo>
                  <a:cubicBezTo>
                    <a:pt x="2221" y="2050"/>
                    <a:pt x="2050" y="2220"/>
                    <a:pt x="1879" y="2391"/>
                  </a:cubicBezTo>
                  <a:cubicBezTo>
                    <a:pt x="1196" y="1879"/>
                    <a:pt x="684" y="1196"/>
                    <a:pt x="0" y="512"/>
                  </a:cubicBezTo>
                  <a:cubicBezTo>
                    <a:pt x="342" y="342"/>
                    <a:pt x="513" y="171"/>
                    <a:pt x="684" y="0"/>
                  </a:cubicBezTo>
                  <a:cubicBezTo>
                    <a:pt x="1367" y="512"/>
                    <a:pt x="1708" y="1196"/>
                    <a:pt x="2391" y="170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22"/>
            <p:cNvSpPr/>
            <p:nvPr/>
          </p:nvSpPr>
          <p:spPr>
            <a:xfrm>
              <a:off x="5820950" y="3128600"/>
              <a:ext cx="102500" cy="102500"/>
            </a:xfrm>
            <a:custGeom>
              <a:rect b="b" l="l" r="r" t="t"/>
              <a:pathLst>
                <a:path extrusionOk="0" h="4100" w="4100">
                  <a:moveTo>
                    <a:pt x="4099" y="2733"/>
                  </a:moveTo>
                  <a:cubicBezTo>
                    <a:pt x="3758" y="3246"/>
                    <a:pt x="3416" y="3416"/>
                    <a:pt x="3245" y="4099"/>
                  </a:cubicBezTo>
                  <a:cubicBezTo>
                    <a:pt x="1879" y="3416"/>
                    <a:pt x="854" y="2392"/>
                    <a:pt x="0" y="1367"/>
                  </a:cubicBezTo>
                  <a:cubicBezTo>
                    <a:pt x="171" y="855"/>
                    <a:pt x="684" y="513"/>
                    <a:pt x="1025" y="1"/>
                  </a:cubicBezTo>
                  <a:cubicBezTo>
                    <a:pt x="2050" y="855"/>
                    <a:pt x="3245" y="1538"/>
                    <a:pt x="4099" y="273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22"/>
            <p:cNvSpPr/>
            <p:nvPr/>
          </p:nvSpPr>
          <p:spPr>
            <a:xfrm>
              <a:off x="1615425" y="3145675"/>
              <a:ext cx="59800" cy="68350"/>
            </a:xfrm>
            <a:custGeom>
              <a:rect b="b" l="l" r="r" t="t"/>
              <a:pathLst>
                <a:path extrusionOk="0" h="2734" w="2392">
                  <a:moveTo>
                    <a:pt x="2392" y="1879"/>
                  </a:moveTo>
                  <a:cubicBezTo>
                    <a:pt x="2221" y="2221"/>
                    <a:pt x="1709" y="2392"/>
                    <a:pt x="1538" y="2733"/>
                  </a:cubicBezTo>
                  <a:cubicBezTo>
                    <a:pt x="1026" y="1879"/>
                    <a:pt x="513" y="1367"/>
                    <a:pt x="1" y="513"/>
                  </a:cubicBezTo>
                  <a:cubicBezTo>
                    <a:pt x="172" y="342"/>
                    <a:pt x="513" y="172"/>
                    <a:pt x="684" y="1"/>
                  </a:cubicBezTo>
                  <a:cubicBezTo>
                    <a:pt x="1367" y="513"/>
                    <a:pt x="1709" y="1367"/>
                    <a:pt x="2392" y="18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22"/>
            <p:cNvSpPr/>
            <p:nvPr/>
          </p:nvSpPr>
          <p:spPr>
            <a:xfrm>
              <a:off x="6333300" y="3141425"/>
              <a:ext cx="85400" cy="68325"/>
            </a:xfrm>
            <a:custGeom>
              <a:rect b="b" l="l" r="r" t="t"/>
              <a:pathLst>
                <a:path extrusionOk="0" h="2733" w="3416">
                  <a:moveTo>
                    <a:pt x="3416" y="512"/>
                  </a:moveTo>
                  <a:cubicBezTo>
                    <a:pt x="2391" y="1366"/>
                    <a:pt x="1025" y="1879"/>
                    <a:pt x="0" y="2733"/>
                  </a:cubicBezTo>
                  <a:cubicBezTo>
                    <a:pt x="171" y="1366"/>
                    <a:pt x="1367" y="0"/>
                    <a:pt x="3416" y="51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22"/>
            <p:cNvSpPr/>
            <p:nvPr/>
          </p:nvSpPr>
          <p:spPr>
            <a:xfrm>
              <a:off x="6388800" y="3171300"/>
              <a:ext cx="68325" cy="34175"/>
            </a:xfrm>
            <a:custGeom>
              <a:rect b="b" l="l" r="r" t="t"/>
              <a:pathLst>
                <a:path extrusionOk="0" h="1367" w="2733">
                  <a:moveTo>
                    <a:pt x="2733" y="513"/>
                  </a:moveTo>
                  <a:cubicBezTo>
                    <a:pt x="1708" y="684"/>
                    <a:pt x="1025" y="1196"/>
                    <a:pt x="0" y="1367"/>
                  </a:cubicBezTo>
                  <a:cubicBezTo>
                    <a:pt x="684" y="854"/>
                    <a:pt x="1708" y="513"/>
                    <a:pt x="2391" y="1"/>
                  </a:cubicBezTo>
                  <a:cubicBezTo>
                    <a:pt x="2562" y="1"/>
                    <a:pt x="2733" y="171"/>
                    <a:pt x="2733" y="51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22"/>
            <p:cNvSpPr/>
            <p:nvPr/>
          </p:nvSpPr>
          <p:spPr>
            <a:xfrm>
              <a:off x="1564200" y="3171300"/>
              <a:ext cx="72600" cy="76875"/>
            </a:xfrm>
            <a:custGeom>
              <a:rect b="b" l="l" r="r" t="t"/>
              <a:pathLst>
                <a:path extrusionOk="0" h="3075" w="2904">
                  <a:moveTo>
                    <a:pt x="2904" y="2050"/>
                  </a:moveTo>
                  <a:cubicBezTo>
                    <a:pt x="2733" y="2562"/>
                    <a:pt x="2221" y="2733"/>
                    <a:pt x="1879" y="3075"/>
                  </a:cubicBezTo>
                  <a:cubicBezTo>
                    <a:pt x="1196" y="2562"/>
                    <a:pt x="513" y="2050"/>
                    <a:pt x="1" y="1196"/>
                  </a:cubicBezTo>
                  <a:cubicBezTo>
                    <a:pt x="513" y="1025"/>
                    <a:pt x="855" y="513"/>
                    <a:pt x="1367" y="1"/>
                  </a:cubicBezTo>
                  <a:cubicBezTo>
                    <a:pt x="2050" y="513"/>
                    <a:pt x="2392" y="1367"/>
                    <a:pt x="2904" y="205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22"/>
            <p:cNvSpPr/>
            <p:nvPr/>
          </p:nvSpPr>
          <p:spPr>
            <a:xfrm>
              <a:off x="6427225" y="3192650"/>
              <a:ext cx="47000" cy="34175"/>
            </a:xfrm>
            <a:custGeom>
              <a:rect b="b" l="l" r="r" t="t"/>
              <a:pathLst>
                <a:path extrusionOk="0" h="1367" w="1880">
                  <a:moveTo>
                    <a:pt x="1367" y="0"/>
                  </a:moveTo>
                  <a:cubicBezTo>
                    <a:pt x="1708" y="171"/>
                    <a:pt x="1708" y="513"/>
                    <a:pt x="1879" y="854"/>
                  </a:cubicBezTo>
                  <a:cubicBezTo>
                    <a:pt x="1367" y="1196"/>
                    <a:pt x="684" y="1367"/>
                    <a:pt x="0" y="1196"/>
                  </a:cubicBezTo>
                  <a:cubicBezTo>
                    <a:pt x="342" y="684"/>
                    <a:pt x="1025" y="513"/>
                    <a:pt x="13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22"/>
            <p:cNvSpPr/>
            <p:nvPr/>
          </p:nvSpPr>
          <p:spPr>
            <a:xfrm>
              <a:off x="6461375" y="3231075"/>
              <a:ext cx="12850" cy="12825"/>
            </a:xfrm>
            <a:custGeom>
              <a:rect b="b" l="l" r="r" t="t"/>
              <a:pathLst>
                <a:path extrusionOk="0" h="513" w="514">
                  <a:moveTo>
                    <a:pt x="513" y="0"/>
                  </a:moveTo>
                  <a:cubicBezTo>
                    <a:pt x="513" y="171"/>
                    <a:pt x="513" y="342"/>
                    <a:pt x="342" y="513"/>
                  </a:cubicBezTo>
                  <a:cubicBezTo>
                    <a:pt x="172" y="513"/>
                    <a:pt x="172" y="171"/>
                    <a:pt x="1" y="171"/>
                  </a:cubicBezTo>
                  <a:cubicBezTo>
                    <a:pt x="1" y="0"/>
                    <a:pt x="172" y="0"/>
                    <a:pt x="5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22"/>
            <p:cNvSpPr/>
            <p:nvPr/>
          </p:nvSpPr>
          <p:spPr>
            <a:xfrm>
              <a:off x="6341825" y="3252425"/>
              <a:ext cx="12850" cy="12825"/>
            </a:xfrm>
            <a:custGeom>
              <a:rect b="b" l="l" r="r" t="t"/>
              <a:pathLst>
                <a:path extrusionOk="0" h="513" w="514">
                  <a:moveTo>
                    <a:pt x="342" y="342"/>
                  </a:moveTo>
                  <a:cubicBezTo>
                    <a:pt x="172" y="342"/>
                    <a:pt x="172" y="513"/>
                    <a:pt x="1" y="342"/>
                  </a:cubicBezTo>
                  <a:cubicBezTo>
                    <a:pt x="1" y="0"/>
                    <a:pt x="513" y="0"/>
                    <a:pt x="342" y="34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22"/>
            <p:cNvSpPr/>
            <p:nvPr/>
          </p:nvSpPr>
          <p:spPr>
            <a:xfrm>
              <a:off x="1141525" y="3256700"/>
              <a:ext cx="34175" cy="46975"/>
            </a:xfrm>
            <a:custGeom>
              <a:rect b="b" l="l" r="r" t="t"/>
              <a:pathLst>
                <a:path extrusionOk="0" h="1879" w="1367">
                  <a:moveTo>
                    <a:pt x="1025" y="0"/>
                  </a:moveTo>
                  <a:cubicBezTo>
                    <a:pt x="854" y="513"/>
                    <a:pt x="854" y="854"/>
                    <a:pt x="1366" y="683"/>
                  </a:cubicBezTo>
                  <a:cubicBezTo>
                    <a:pt x="1366" y="1196"/>
                    <a:pt x="1366" y="1366"/>
                    <a:pt x="1196" y="1708"/>
                  </a:cubicBezTo>
                  <a:cubicBezTo>
                    <a:pt x="854" y="1708"/>
                    <a:pt x="513" y="1879"/>
                    <a:pt x="0" y="1708"/>
                  </a:cubicBezTo>
                  <a:cubicBezTo>
                    <a:pt x="342" y="1196"/>
                    <a:pt x="0" y="0"/>
                    <a:pt x="1025" y="17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22"/>
            <p:cNvSpPr/>
            <p:nvPr/>
          </p:nvSpPr>
          <p:spPr>
            <a:xfrm>
              <a:off x="6350375" y="3252425"/>
              <a:ext cx="76875" cy="64075"/>
            </a:xfrm>
            <a:custGeom>
              <a:rect b="b" l="l" r="r" t="t"/>
              <a:pathLst>
                <a:path extrusionOk="0" h="2563" w="3075">
                  <a:moveTo>
                    <a:pt x="2904" y="513"/>
                  </a:moveTo>
                  <a:cubicBezTo>
                    <a:pt x="3074" y="684"/>
                    <a:pt x="3074" y="1196"/>
                    <a:pt x="3074" y="1537"/>
                  </a:cubicBezTo>
                  <a:cubicBezTo>
                    <a:pt x="2221" y="1879"/>
                    <a:pt x="2050" y="2562"/>
                    <a:pt x="684" y="2391"/>
                  </a:cubicBezTo>
                  <a:cubicBezTo>
                    <a:pt x="513" y="2050"/>
                    <a:pt x="171" y="1537"/>
                    <a:pt x="0" y="1025"/>
                  </a:cubicBezTo>
                  <a:cubicBezTo>
                    <a:pt x="1025" y="1025"/>
                    <a:pt x="1708" y="0"/>
                    <a:pt x="2904" y="51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22"/>
            <p:cNvSpPr/>
            <p:nvPr/>
          </p:nvSpPr>
          <p:spPr>
            <a:xfrm>
              <a:off x="6252175" y="3273775"/>
              <a:ext cx="38450" cy="29900"/>
            </a:xfrm>
            <a:custGeom>
              <a:rect b="b" l="l" r="r" t="t"/>
              <a:pathLst>
                <a:path extrusionOk="0" h="1196" w="1538">
                  <a:moveTo>
                    <a:pt x="854" y="0"/>
                  </a:moveTo>
                  <a:cubicBezTo>
                    <a:pt x="1196" y="342"/>
                    <a:pt x="1196" y="854"/>
                    <a:pt x="1537" y="1196"/>
                  </a:cubicBezTo>
                  <a:cubicBezTo>
                    <a:pt x="1025" y="1025"/>
                    <a:pt x="513" y="854"/>
                    <a:pt x="0" y="683"/>
                  </a:cubicBezTo>
                  <a:cubicBezTo>
                    <a:pt x="0" y="342"/>
                    <a:pt x="342" y="171"/>
                    <a:pt x="8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22"/>
            <p:cNvSpPr/>
            <p:nvPr/>
          </p:nvSpPr>
          <p:spPr>
            <a:xfrm>
              <a:off x="1141525" y="3397575"/>
              <a:ext cx="102475" cy="76900"/>
            </a:xfrm>
            <a:custGeom>
              <a:rect b="b" l="l" r="r" t="t"/>
              <a:pathLst>
                <a:path extrusionOk="0" h="3076" w="4099">
                  <a:moveTo>
                    <a:pt x="0" y="1"/>
                  </a:moveTo>
                  <a:cubicBezTo>
                    <a:pt x="1025" y="343"/>
                    <a:pt x="2050" y="1"/>
                    <a:pt x="3074" y="1"/>
                  </a:cubicBezTo>
                  <a:cubicBezTo>
                    <a:pt x="3416" y="855"/>
                    <a:pt x="3587" y="1538"/>
                    <a:pt x="4099" y="2221"/>
                  </a:cubicBezTo>
                  <a:cubicBezTo>
                    <a:pt x="3587" y="2563"/>
                    <a:pt x="2903" y="2733"/>
                    <a:pt x="2391" y="3075"/>
                  </a:cubicBezTo>
                  <a:cubicBezTo>
                    <a:pt x="1366" y="2221"/>
                    <a:pt x="683" y="1196"/>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22"/>
            <p:cNvSpPr/>
            <p:nvPr/>
          </p:nvSpPr>
          <p:spPr>
            <a:xfrm>
              <a:off x="1209825" y="3478700"/>
              <a:ext cx="55525" cy="42725"/>
            </a:xfrm>
            <a:custGeom>
              <a:rect b="b" l="l" r="r" t="t"/>
              <a:pathLst>
                <a:path extrusionOk="0" h="1709" w="2221">
                  <a:moveTo>
                    <a:pt x="1538" y="1"/>
                  </a:moveTo>
                  <a:cubicBezTo>
                    <a:pt x="2050" y="172"/>
                    <a:pt x="2050" y="855"/>
                    <a:pt x="2221" y="1196"/>
                  </a:cubicBezTo>
                  <a:cubicBezTo>
                    <a:pt x="1879" y="1367"/>
                    <a:pt x="1367" y="1538"/>
                    <a:pt x="855" y="1709"/>
                  </a:cubicBezTo>
                  <a:cubicBezTo>
                    <a:pt x="684" y="1196"/>
                    <a:pt x="1" y="855"/>
                    <a:pt x="1" y="342"/>
                  </a:cubicBezTo>
                  <a:cubicBezTo>
                    <a:pt x="684" y="342"/>
                    <a:pt x="1025" y="1"/>
                    <a:pt x="15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22"/>
            <p:cNvSpPr/>
            <p:nvPr/>
          </p:nvSpPr>
          <p:spPr>
            <a:xfrm>
              <a:off x="1248250" y="3525675"/>
              <a:ext cx="55525" cy="51250"/>
            </a:xfrm>
            <a:custGeom>
              <a:rect b="b" l="l" r="r" t="t"/>
              <a:pathLst>
                <a:path extrusionOk="0" h="2050" w="2221">
                  <a:moveTo>
                    <a:pt x="1196" y="0"/>
                  </a:moveTo>
                  <a:cubicBezTo>
                    <a:pt x="1538" y="684"/>
                    <a:pt x="2050" y="1196"/>
                    <a:pt x="2221" y="1879"/>
                  </a:cubicBezTo>
                  <a:cubicBezTo>
                    <a:pt x="1879" y="1879"/>
                    <a:pt x="1538" y="2050"/>
                    <a:pt x="1025" y="2050"/>
                  </a:cubicBezTo>
                  <a:cubicBezTo>
                    <a:pt x="855" y="1537"/>
                    <a:pt x="171" y="1196"/>
                    <a:pt x="1" y="513"/>
                  </a:cubicBezTo>
                  <a:cubicBezTo>
                    <a:pt x="513" y="513"/>
                    <a:pt x="855" y="171"/>
                    <a:pt x="1196" y="17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22"/>
            <p:cNvSpPr/>
            <p:nvPr/>
          </p:nvSpPr>
          <p:spPr>
            <a:xfrm>
              <a:off x="6222275" y="3555550"/>
              <a:ext cx="64075" cy="72625"/>
            </a:xfrm>
            <a:custGeom>
              <a:rect b="b" l="l" r="r" t="t"/>
              <a:pathLst>
                <a:path extrusionOk="0" h="2905" w="2563">
                  <a:moveTo>
                    <a:pt x="1367" y="1"/>
                  </a:moveTo>
                  <a:cubicBezTo>
                    <a:pt x="1709" y="1"/>
                    <a:pt x="2221" y="1"/>
                    <a:pt x="2563" y="172"/>
                  </a:cubicBezTo>
                  <a:cubicBezTo>
                    <a:pt x="2050" y="1196"/>
                    <a:pt x="1367" y="1880"/>
                    <a:pt x="855" y="2904"/>
                  </a:cubicBezTo>
                  <a:cubicBezTo>
                    <a:pt x="513" y="2904"/>
                    <a:pt x="342" y="2733"/>
                    <a:pt x="1" y="2733"/>
                  </a:cubicBezTo>
                  <a:cubicBezTo>
                    <a:pt x="513" y="1880"/>
                    <a:pt x="1196" y="1196"/>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22"/>
            <p:cNvSpPr/>
            <p:nvPr/>
          </p:nvSpPr>
          <p:spPr>
            <a:xfrm>
              <a:off x="1290950" y="3589725"/>
              <a:ext cx="55525" cy="55525"/>
            </a:xfrm>
            <a:custGeom>
              <a:rect b="b" l="l" r="r" t="t"/>
              <a:pathLst>
                <a:path extrusionOk="0" h="2221" w="2221">
                  <a:moveTo>
                    <a:pt x="1025" y="0"/>
                  </a:moveTo>
                  <a:cubicBezTo>
                    <a:pt x="1538" y="513"/>
                    <a:pt x="1708" y="1366"/>
                    <a:pt x="2221" y="1879"/>
                  </a:cubicBezTo>
                  <a:cubicBezTo>
                    <a:pt x="2050" y="2050"/>
                    <a:pt x="1538" y="2050"/>
                    <a:pt x="1196" y="2220"/>
                  </a:cubicBezTo>
                  <a:cubicBezTo>
                    <a:pt x="684" y="1537"/>
                    <a:pt x="342" y="1025"/>
                    <a:pt x="1" y="342"/>
                  </a:cubicBezTo>
                  <a:cubicBezTo>
                    <a:pt x="171" y="171"/>
                    <a:pt x="684" y="171"/>
                    <a:pt x="10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22"/>
            <p:cNvSpPr/>
            <p:nvPr/>
          </p:nvSpPr>
          <p:spPr>
            <a:xfrm>
              <a:off x="6196675" y="3640950"/>
              <a:ext cx="29900" cy="29925"/>
            </a:xfrm>
            <a:custGeom>
              <a:rect b="b" l="l" r="r" t="t"/>
              <a:pathLst>
                <a:path extrusionOk="0" h="1197" w="1196">
                  <a:moveTo>
                    <a:pt x="683" y="1"/>
                  </a:moveTo>
                  <a:cubicBezTo>
                    <a:pt x="683" y="171"/>
                    <a:pt x="1025" y="1"/>
                    <a:pt x="1196" y="171"/>
                  </a:cubicBezTo>
                  <a:cubicBezTo>
                    <a:pt x="1025" y="684"/>
                    <a:pt x="683" y="854"/>
                    <a:pt x="513" y="1196"/>
                  </a:cubicBezTo>
                  <a:cubicBezTo>
                    <a:pt x="342" y="1196"/>
                    <a:pt x="342" y="1025"/>
                    <a:pt x="0" y="1196"/>
                  </a:cubicBezTo>
                  <a:cubicBezTo>
                    <a:pt x="171" y="684"/>
                    <a:pt x="513" y="513"/>
                    <a:pt x="6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22"/>
            <p:cNvSpPr/>
            <p:nvPr/>
          </p:nvSpPr>
          <p:spPr>
            <a:xfrm>
              <a:off x="1333650" y="3653750"/>
              <a:ext cx="64075" cy="72625"/>
            </a:xfrm>
            <a:custGeom>
              <a:rect b="b" l="l" r="r" t="t"/>
              <a:pathLst>
                <a:path extrusionOk="0" h="2905" w="2563">
                  <a:moveTo>
                    <a:pt x="2562" y="2563"/>
                  </a:moveTo>
                  <a:cubicBezTo>
                    <a:pt x="2221" y="2733"/>
                    <a:pt x="1879" y="2733"/>
                    <a:pt x="1537" y="2904"/>
                  </a:cubicBezTo>
                  <a:cubicBezTo>
                    <a:pt x="1025" y="2050"/>
                    <a:pt x="342" y="1196"/>
                    <a:pt x="0" y="342"/>
                  </a:cubicBezTo>
                  <a:cubicBezTo>
                    <a:pt x="1879" y="1"/>
                    <a:pt x="1708" y="1709"/>
                    <a:pt x="2562" y="256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22"/>
            <p:cNvSpPr/>
            <p:nvPr/>
          </p:nvSpPr>
          <p:spPr>
            <a:xfrm>
              <a:off x="6158250" y="3687925"/>
              <a:ext cx="38450" cy="46975"/>
            </a:xfrm>
            <a:custGeom>
              <a:rect b="b" l="l" r="r" t="t"/>
              <a:pathLst>
                <a:path extrusionOk="0" h="1879" w="1538">
                  <a:moveTo>
                    <a:pt x="1537" y="0"/>
                  </a:moveTo>
                  <a:cubicBezTo>
                    <a:pt x="1025" y="683"/>
                    <a:pt x="854" y="1708"/>
                    <a:pt x="0" y="1879"/>
                  </a:cubicBezTo>
                  <a:cubicBezTo>
                    <a:pt x="342" y="1366"/>
                    <a:pt x="513" y="171"/>
                    <a:pt x="15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22"/>
            <p:cNvSpPr/>
            <p:nvPr/>
          </p:nvSpPr>
          <p:spPr>
            <a:xfrm>
              <a:off x="1384875" y="3730625"/>
              <a:ext cx="47000" cy="55525"/>
            </a:xfrm>
            <a:custGeom>
              <a:rect b="b" l="l" r="r" t="t"/>
              <a:pathLst>
                <a:path extrusionOk="0" h="2221" w="1880">
                  <a:moveTo>
                    <a:pt x="1879" y="1708"/>
                  </a:moveTo>
                  <a:cubicBezTo>
                    <a:pt x="1538" y="1879"/>
                    <a:pt x="1367" y="2220"/>
                    <a:pt x="855" y="2220"/>
                  </a:cubicBezTo>
                  <a:cubicBezTo>
                    <a:pt x="684" y="1537"/>
                    <a:pt x="172" y="1195"/>
                    <a:pt x="1" y="512"/>
                  </a:cubicBezTo>
                  <a:cubicBezTo>
                    <a:pt x="1196" y="0"/>
                    <a:pt x="1367" y="1025"/>
                    <a:pt x="1879" y="170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22"/>
            <p:cNvSpPr/>
            <p:nvPr/>
          </p:nvSpPr>
          <p:spPr>
            <a:xfrm>
              <a:off x="1410500" y="3790375"/>
              <a:ext cx="76875" cy="76900"/>
            </a:xfrm>
            <a:custGeom>
              <a:rect b="b" l="l" r="r" t="t"/>
              <a:pathLst>
                <a:path extrusionOk="0" h="3076" w="3075">
                  <a:moveTo>
                    <a:pt x="0" y="1"/>
                  </a:moveTo>
                  <a:cubicBezTo>
                    <a:pt x="513" y="1"/>
                    <a:pt x="684" y="172"/>
                    <a:pt x="1367" y="1"/>
                  </a:cubicBezTo>
                  <a:cubicBezTo>
                    <a:pt x="1879" y="1026"/>
                    <a:pt x="2562" y="1709"/>
                    <a:pt x="3075" y="2733"/>
                  </a:cubicBezTo>
                  <a:cubicBezTo>
                    <a:pt x="2733" y="2904"/>
                    <a:pt x="2391" y="2904"/>
                    <a:pt x="2221" y="3075"/>
                  </a:cubicBezTo>
                  <a:cubicBezTo>
                    <a:pt x="1196" y="2392"/>
                    <a:pt x="684" y="855"/>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22"/>
            <p:cNvSpPr/>
            <p:nvPr/>
          </p:nvSpPr>
          <p:spPr>
            <a:xfrm>
              <a:off x="1478800" y="3867250"/>
              <a:ext cx="55550" cy="55525"/>
            </a:xfrm>
            <a:custGeom>
              <a:rect b="b" l="l" r="r" t="t"/>
              <a:pathLst>
                <a:path extrusionOk="0" h="2221" w="2222">
                  <a:moveTo>
                    <a:pt x="2221" y="2220"/>
                  </a:moveTo>
                  <a:cubicBezTo>
                    <a:pt x="1196" y="2220"/>
                    <a:pt x="684" y="1196"/>
                    <a:pt x="1" y="683"/>
                  </a:cubicBezTo>
                  <a:cubicBezTo>
                    <a:pt x="1367" y="0"/>
                    <a:pt x="1367" y="1708"/>
                    <a:pt x="2221" y="222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22"/>
            <p:cNvSpPr/>
            <p:nvPr/>
          </p:nvSpPr>
          <p:spPr>
            <a:xfrm>
              <a:off x="5347025" y="4464975"/>
              <a:ext cx="25650" cy="51250"/>
            </a:xfrm>
            <a:custGeom>
              <a:rect b="b" l="l" r="r" t="t"/>
              <a:pathLst>
                <a:path extrusionOk="0" h="2050" w="1026">
                  <a:moveTo>
                    <a:pt x="1025" y="1196"/>
                  </a:moveTo>
                  <a:cubicBezTo>
                    <a:pt x="854" y="1538"/>
                    <a:pt x="342" y="1879"/>
                    <a:pt x="1" y="2050"/>
                  </a:cubicBezTo>
                  <a:lnTo>
                    <a:pt x="1" y="513"/>
                  </a:lnTo>
                  <a:cubicBezTo>
                    <a:pt x="342" y="513"/>
                    <a:pt x="513" y="342"/>
                    <a:pt x="684" y="1"/>
                  </a:cubicBezTo>
                  <a:cubicBezTo>
                    <a:pt x="1025" y="171"/>
                    <a:pt x="854" y="854"/>
                    <a:pt x="1025" y="11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22"/>
            <p:cNvSpPr/>
            <p:nvPr/>
          </p:nvSpPr>
          <p:spPr>
            <a:xfrm>
              <a:off x="5295800" y="4494875"/>
              <a:ext cx="34175" cy="59775"/>
            </a:xfrm>
            <a:custGeom>
              <a:rect b="b" l="l" r="r" t="t"/>
              <a:pathLst>
                <a:path extrusionOk="0" h="2391" w="1367">
                  <a:moveTo>
                    <a:pt x="1196" y="0"/>
                  </a:moveTo>
                  <a:cubicBezTo>
                    <a:pt x="1366" y="342"/>
                    <a:pt x="1196" y="1025"/>
                    <a:pt x="1366" y="1537"/>
                  </a:cubicBezTo>
                  <a:cubicBezTo>
                    <a:pt x="1025" y="1879"/>
                    <a:pt x="513" y="2049"/>
                    <a:pt x="171" y="2391"/>
                  </a:cubicBezTo>
                  <a:cubicBezTo>
                    <a:pt x="0" y="2049"/>
                    <a:pt x="342" y="1366"/>
                    <a:pt x="171" y="854"/>
                  </a:cubicBezTo>
                  <a:cubicBezTo>
                    <a:pt x="513" y="342"/>
                    <a:pt x="1025" y="342"/>
                    <a:pt x="11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22"/>
            <p:cNvSpPr/>
            <p:nvPr/>
          </p:nvSpPr>
          <p:spPr>
            <a:xfrm>
              <a:off x="5248825" y="4529025"/>
              <a:ext cx="38450" cy="59800"/>
            </a:xfrm>
            <a:custGeom>
              <a:rect b="b" l="l" r="r" t="t"/>
              <a:pathLst>
                <a:path extrusionOk="0" h="2392" w="1538">
                  <a:moveTo>
                    <a:pt x="1196" y="0"/>
                  </a:moveTo>
                  <a:cubicBezTo>
                    <a:pt x="1538" y="1196"/>
                    <a:pt x="1025" y="2050"/>
                    <a:pt x="1" y="2391"/>
                  </a:cubicBezTo>
                  <a:cubicBezTo>
                    <a:pt x="171" y="1708"/>
                    <a:pt x="1" y="1196"/>
                    <a:pt x="171" y="854"/>
                  </a:cubicBezTo>
                  <a:cubicBezTo>
                    <a:pt x="342" y="342"/>
                    <a:pt x="1025" y="342"/>
                    <a:pt x="11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22"/>
            <p:cNvSpPr/>
            <p:nvPr/>
          </p:nvSpPr>
          <p:spPr>
            <a:xfrm>
              <a:off x="2345525" y="4554650"/>
              <a:ext cx="34175" cy="64050"/>
            </a:xfrm>
            <a:custGeom>
              <a:rect b="b" l="l" r="r" t="t"/>
              <a:pathLst>
                <a:path extrusionOk="0" h="2562" w="1367">
                  <a:moveTo>
                    <a:pt x="1" y="0"/>
                  </a:moveTo>
                  <a:cubicBezTo>
                    <a:pt x="342" y="171"/>
                    <a:pt x="855" y="683"/>
                    <a:pt x="1367" y="854"/>
                  </a:cubicBezTo>
                  <a:lnTo>
                    <a:pt x="1367" y="2562"/>
                  </a:lnTo>
                  <a:cubicBezTo>
                    <a:pt x="855" y="2391"/>
                    <a:pt x="342" y="2049"/>
                    <a:pt x="1" y="18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22"/>
            <p:cNvSpPr/>
            <p:nvPr/>
          </p:nvSpPr>
          <p:spPr>
            <a:xfrm>
              <a:off x="5206125" y="4567450"/>
              <a:ext cx="29925" cy="51250"/>
            </a:xfrm>
            <a:custGeom>
              <a:rect b="b" l="l" r="r" t="t"/>
              <a:pathLst>
                <a:path extrusionOk="0" h="2050" w="1197">
                  <a:moveTo>
                    <a:pt x="1" y="2050"/>
                  </a:moveTo>
                  <a:lnTo>
                    <a:pt x="1" y="513"/>
                  </a:lnTo>
                  <a:cubicBezTo>
                    <a:pt x="172" y="342"/>
                    <a:pt x="513" y="171"/>
                    <a:pt x="684" y="0"/>
                  </a:cubicBezTo>
                  <a:cubicBezTo>
                    <a:pt x="1196" y="683"/>
                    <a:pt x="684" y="1879"/>
                    <a:pt x="1" y="205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22"/>
            <p:cNvSpPr/>
            <p:nvPr/>
          </p:nvSpPr>
          <p:spPr>
            <a:xfrm>
              <a:off x="5146350" y="4593075"/>
              <a:ext cx="42725" cy="59775"/>
            </a:xfrm>
            <a:custGeom>
              <a:rect b="b" l="l" r="r" t="t"/>
              <a:pathLst>
                <a:path extrusionOk="0" h="2391" w="1709">
                  <a:moveTo>
                    <a:pt x="1538" y="0"/>
                  </a:moveTo>
                  <a:cubicBezTo>
                    <a:pt x="1709" y="342"/>
                    <a:pt x="1538" y="1025"/>
                    <a:pt x="1709" y="1537"/>
                  </a:cubicBezTo>
                  <a:cubicBezTo>
                    <a:pt x="1026" y="1879"/>
                    <a:pt x="684" y="2220"/>
                    <a:pt x="1" y="2391"/>
                  </a:cubicBezTo>
                  <a:cubicBezTo>
                    <a:pt x="1" y="2049"/>
                    <a:pt x="172" y="1537"/>
                    <a:pt x="172" y="1025"/>
                  </a:cubicBezTo>
                  <a:cubicBezTo>
                    <a:pt x="684" y="683"/>
                    <a:pt x="1196" y="342"/>
                    <a:pt x="15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22"/>
            <p:cNvSpPr/>
            <p:nvPr/>
          </p:nvSpPr>
          <p:spPr>
            <a:xfrm>
              <a:off x="2426650" y="4605875"/>
              <a:ext cx="12825" cy="46975"/>
            </a:xfrm>
            <a:custGeom>
              <a:rect b="b" l="l" r="r" t="t"/>
              <a:pathLst>
                <a:path extrusionOk="0" h="1879" w="513">
                  <a:moveTo>
                    <a:pt x="1" y="0"/>
                  </a:moveTo>
                  <a:cubicBezTo>
                    <a:pt x="171" y="0"/>
                    <a:pt x="171" y="171"/>
                    <a:pt x="513" y="171"/>
                  </a:cubicBezTo>
                  <a:cubicBezTo>
                    <a:pt x="513" y="854"/>
                    <a:pt x="513" y="1196"/>
                    <a:pt x="513" y="1879"/>
                  </a:cubicBezTo>
                  <a:lnTo>
                    <a:pt x="1" y="153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22"/>
            <p:cNvSpPr/>
            <p:nvPr/>
          </p:nvSpPr>
          <p:spPr>
            <a:xfrm>
              <a:off x="2460800" y="4622950"/>
              <a:ext cx="29925" cy="55525"/>
            </a:xfrm>
            <a:custGeom>
              <a:rect b="b" l="l" r="r" t="t"/>
              <a:pathLst>
                <a:path extrusionOk="0" h="2221" w="1197">
                  <a:moveTo>
                    <a:pt x="1" y="1"/>
                  </a:moveTo>
                  <a:cubicBezTo>
                    <a:pt x="513" y="171"/>
                    <a:pt x="855" y="342"/>
                    <a:pt x="1196" y="513"/>
                  </a:cubicBezTo>
                  <a:lnTo>
                    <a:pt x="1196" y="2221"/>
                  </a:lnTo>
                  <a:cubicBezTo>
                    <a:pt x="855" y="2050"/>
                    <a:pt x="684" y="1879"/>
                    <a:pt x="342" y="1708"/>
                  </a:cubicBezTo>
                  <a:cubicBezTo>
                    <a:pt x="172" y="1196"/>
                    <a:pt x="1" y="684"/>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22"/>
            <p:cNvSpPr/>
            <p:nvPr/>
          </p:nvSpPr>
          <p:spPr>
            <a:xfrm>
              <a:off x="5103650" y="4627225"/>
              <a:ext cx="34200" cy="46975"/>
            </a:xfrm>
            <a:custGeom>
              <a:rect b="b" l="l" r="r" t="t"/>
              <a:pathLst>
                <a:path extrusionOk="0" h="1879" w="1368">
                  <a:moveTo>
                    <a:pt x="1196" y="1367"/>
                  </a:moveTo>
                  <a:cubicBezTo>
                    <a:pt x="684" y="1537"/>
                    <a:pt x="513" y="1879"/>
                    <a:pt x="1" y="1879"/>
                  </a:cubicBezTo>
                  <a:lnTo>
                    <a:pt x="1" y="513"/>
                  </a:lnTo>
                  <a:cubicBezTo>
                    <a:pt x="343" y="342"/>
                    <a:pt x="684" y="342"/>
                    <a:pt x="1026" y="0"/>
                  </a:cubicBezTo>
                  <a:cubicBezTo>
                    <a:pt x="1367" y="171"/>
                    <a:pt x="1026" y="1025"/>
                    <a:pt x="1196" y="136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22"/>
            <p:cNvSpPr/>
            <p:nvPr/>
          </p:nvSpPr>
          <p:spPr>
            <a:xfrm>
              <a:off x="5039625" y="4652850"/>
              <a:ext cx="51250" cy="55525"/>
            </a:xfrm>
            <a:custGeom>
              <a:rect b="b" l="l" r="r" t="t"/>
              <a:pathLst>
                <a:path extrusionOk="0" h="2221" w="2050">
                  <a:moveTo>
                    <a:pt x="1879" y="1366"/>
                  </a:moveTo>
                  <a:cubicBezTo>
                    <a:pt x="1196" y="1708"/>
                    <a:pt x="854" y="2049"/>
                    <a:pt x="0" y="2220"/>
                  </a:cubicBezTo>
                  <a:lnTo>
                    <a:pt x="0" y="683"/>
                  </a:lnTo>
                  <a:cubicBezTo>
                    <a:pt x="683" y="683"/>
                    <a:pt x="1196" y="342"/>
                    <a:pt x="1708" y="0"/>
                  </a:cubicBezTo>
                  <a:cubicBezTo>
                    <a:pt x="2050" y="171"/>
                    <a:pt x="1708" y="1025"/>
                    <a:pt x="1879" y="136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22"/>
            <p:cNvSpPr/>
            <p:nvPr/>
          </p:nvSpPr>
          <p:spPr>
            <a:xfrm>
              <a:off x="2537650" y="4657100"/>
              <a:ext cx="42725" cy="55525"/>
            </a:xfrm>
            <a:custGeom>
              <a:rect b="b" l="l" r="r" t="t"/>
              <a:pathLst>
                <a:path extrusionOk="0" h="2221" w="1709">
                  <a:moveTo>
                    <a:pt x="1" y="1"/>
                  </a:moveTo>
                  <a:cubicBezTo>
                    <a:pt x="513" y="172"/>
                    <a:pt x="1026" y="342"/>
                    <a:pt x="1709" y="513"/>
                  </a:cubicBezTo>
                  <a:cubicBezTo>
                    <a:pt x="1538" y="1025"/>
                    <a:pt x="1538" y="1709"/>
                    <a:pt x="1538" y="2221"/>
                  </a:cubicBezTo>
                  <a:cubicBezTo>
                    <a:pt x="1026" y="2221"/>
                    <a:pt x="513" y="1879"/>
                    <a:pt x="1" y="1709"/>
                  </a:cubicBezTo>
                  <a:cubicBezTo>
                    <a:pt x="1" y="1196"/>
                    <a:pt x="1" y="513"/>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22"/>
            <p:cNvSpPr/>
            <p:nvPr/>
          </p:nvSpPr>
          <p:spPr>
            <a:xfrm>
              <a:off x="2601700" y="4678450"/>
              <a:ext cx="29925" cy="55525"/>
            </a:xfrm>
            <a:custGeom>
              <a:rect b="b" l="l" r="r" t="t"/>
              <a:pathLst>
                <a:path extrusionOk="0" h="2221" w="1197">
                  <a:moveTo>
                    <a:pt x="1" y="1"/>
                  </a:moveTo>
                  <a:cubicBezTo>
                    <a:pt x="342" y="1"/>
                    <a:pt x="513" y="342"/>
                    <a:pt x="855" y="171"/>
                  </a:cubicBezTo>
                  <a:cubicBezTo>
                    <a:pt x="855" y="1025"/>
                    <a:pt x="1025" y="1538"/>
                    <a:pt x="1196" y="2221"/>
                  </a:cubicBezTo>
                  <a:lnTo>
                    <a:pt x="342" y="2050"/>
                  </a:lnTo>
                  <a:cubicBezTo>
                    <a:pt x="171" y="1367"/>
                    <a:pt x="1" y="855"/>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22"/>
            <p:cNvSpPr/>
            <p:nvPr/>
          </p:nvSpPr>
          <p:spPr>
            <a:xfrm>
              <a:off x="4979850" y="4678450"/>
              <a:ext cx="42725" cy="51275"/>
            </a:xfrm>
            <a:custGeom>
              <a:rect b="b" l="l" r="r" t="t"/>
              <a:pathLst>
                <a:path extrusionOk="0" h="2051" w="1709">
                  <a:moveTo>
                    <a:pt x="1537" y="1"/>
                  </a:moveTo>
                  <a:cubicBezTo>
                    <a:pt x="1708" y="513"/>
                    <a:pt x="1708" y="855"/>
                    <a:pt x="1708" y="1367"/>
                  </a:cubicBezTo>
                  <a:cubicBezTo>
                    <a:pt x="1196" y="1709"/>
                    <a:pt x="683" y="1879"/>
                    <a:pt x="0" y="2050"/>
                  </a:cubicBezTo>
                  <a:cubicBezTo>
                    <a:pt x="171" y="1538"/>
                    <a:pt x="0" y="1367"/>
                    <a:pt x="0" y="855"/>
                  </a:cubicBezTo>
                  <a:cubicBezTo>
                    <a:pt x="513" y="513"/>
                    <a:pt x="1025" y="342"/>
                    <a:pt x="15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22"/>
            <p:cNvSpPr/>
            <p:nvPr/>
          </p:nvSpPr>
          <p:spPr>
            <a:xfrm>
              <a:off x="4915800" y="4708350"/>
              <a:ext cx="47000" cy="42700"/>
            </a:xfrm>
            <a:custGeom>
              <a:rect b="b" l="l" r="r" t="t"/>
              <a:pathLst>
                <a:path extrusionOk="0" h="1708" w="1880">
                  <a:moveTo>
                    <a:pt x="1879" y="1196"/>
                  </a:moveTo>
                  <a:cubicBezTo>
                    <a:pt x="1196" y="1366"/>
                    <a:pt x="684" y="1708"/>
                    <a:pt x="1" y="1708"/>
                  </a:cubicBezTo>
                  <a:lnTo>
                    <a:pt x="1" y="683"/>
                  </a:lnTo>
                  <a:cubicBezTo>
                    <a:pt x="513" y="513"/>
                    <a:pt x="1196" y="342"/>
                    <a:pt x="1538" y="0"/>
                  </a:cubicBezTo>
                  <a:cubicBezTo>
                    <a:pt x="1879" y="171"/>
                    <a:pt x="1879" y="683"/>
                    <a:pt x="1879" y="11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22"/>
            <p:cNvSpPr/>
            <p:nvPr/>
          </p:nvSpPr>
          <p:spPr>
            <a:xfrm>
              <a:off x="4826150" y="4729700"/>
              <a:ext cx="76875" cy="46975"/>
            </a:xfrm>
            <a:custGeom>
              <a:rect b="b" l="l" r="r" t="t"/>
              <a:pathLst>
                <a:path extrusionOk="0" h="1879" w="3075">
                  <a:moveTo>
                    <a:pt x="2903" y="1025"/>
                  </a:moveTo>
                  <a:cubicBezTo>
                    <a:pt x="2050" y="1366"/>
                    <a:pt x="1025" y="1537"/>
                    <a:pt x="171" y="1879"/>
                  </a:cubicBezTo>
                  <a:cubicBezTo>
                    <a:pt x="171" y="1366"/>
                    <a:pt x="0" y="1196"/>
                    <a:pt x="0" y="683"/>
                  </a:cubicBezTo>
                  <a:cubicBezTo>
                    <a:pt x="854" y="512"/>
                    <a:pt x="1879" y="342"/>
                    <a:pt x="2733" y="0"/>
                  </a:cubicBezTo>
                  <a:cubicBezTo>
                    <a:pt x="3074" y="0"/>
                    <a:pt x="2903" y="683"/>
                    <a:pt x="2903" y="102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22"/>
            <p:cNvSpPr/>
            <p:nvPr/>
          </p:nvSpPr>
          <p:spPr>
            <a:xfrm>
              <a:off x="4770625" y="4751050"/>
              <a:ext cx="47000" cy="46975"/>
            </a:xfrm>
            <a:custGeom>
              <a:rect b="b" l="l" r="r" t="t"/>
              <a:pathLst>
                <a:path extrusionOk="0" h="1879" w="1880">
                  <a:moveTo>
                    <a:pt x="1880" y="0"/>
                  </a:moveTo>
                  <a:lnTo>
                    <a:pt x="1880" y="1195"/>
                  </a:lnTo>
                  <a:cubicBezTo>
                    <a:pt x="1367" y="1537"/>
                    <a:pt x="684" y="1708"/>
                    <a:pt x="172" y="1879"/>
                  </a:cubicBezTo>
                  <a:cubicBezTo>
                    <a:pt x="1" y="1708"/>
                    <a:pt x="343" y="1025"/>
                    <a:pt x="172" y="512"/>
                  </a:cubicBezTo>
                  <a:cubicBezTo>
                    <a:pt x="855" y="342"/>
                    <a:pt x="1196" y="0"/>
                    <a:pt x="18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22"/>
            <p:cNvSpPr/>
            <p:nvPr/>
          </p:nvSpPr>
          <p:spPr>
            <a:xfrm>
              <a:off x="4339400" y="4917550"/>
              <a:ext cx="29925" cy="38450"/>
            </a:xfrm>
            <a:custGeom>
              <a:rect b="b" l="l" r="r" t="t"/>
              <a:pathLst>
                <a:path extrusionOk="0" h="1538" w="1197">
                  <a:moveTo>
                    <a:pt x="1" y="1538"/>
                  </a:moveTo>
                  <a:lnTo>
                    <a:pt x="1" y="513"/>
                  </a:lnTo>
                  <a:cubicBezTo>
                    <a:pt x="172" y="513"/>
                    <a:pt x="513" y="342"/>
                    <a:pt x="684" y="1"/>
                  </a:cubicBezTo>
                  <a:cubicBezTo>
                    <a:pt x="1196" y="684"/>
                    <a:pt x="513" y="1538"/>
                    <a:pt x="1" y="153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22"/>
            <p:cNvSpPr/>
            <p:nvPr/>
          </p:nvSpPr>
          <p:spPr>
            <a:xfrm>
              <a:off x="3195175" y="4926100"/>
              <a:ext cx="42725" cy="55525"/>
            </a:xfrm>
            <a:custGeom>
              <a:rect b="b" l="l" r="r" t="t"/>
              <a:pathLst>
                <a:path extrusionOk="0" h="2221" w="1709">
                  <a:moveTo>
                    <a:pt x="0" y="0"/>
                  </a:moveTo>
                  <a:cubicBezTo>
                    <a:pt x="513" y="0"/>
                    <a:pt x="854" y="171"/>
                    <a:pt x="1196" y="342"/>
                  </a:cubicBezTo>
                  <a:cubicBezTo>
                    <a:pt x="1196" y="854"/>
                    <a:pt x="1367" y="1537"/>
                    <a:pt x="1708" y="1879"/>
                  </a:cubicBezTo>
                  <a:cubicBezTo>
                    <a:pt x="513" y="2220"/>
                    <a:pt x="342" y="683"/>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22"/>
            <p:cNvSpPr/>
            <p:nvPr/>
          </p:nvSpPr>
          <p:spPr>
            <a:xfrm>
              <a:off x="3250675" y="4938900"/>
              <a:ext cx="64075" cy="51250"/>
            </a:xfrm>
            <a:custGeom>
              <a:rect b="b" l="l" r="r" t="t"/>
              <a:pathLst>
                <a:path extrusionOk="0" h="2050" w="2563">
                  <a:moveTo>
                    <a:pt x="1" y="0"/>
                  </a:moveTo>
                  <a:cubicBezTo>
                    <a:pt x="684" y="171"/>
                    <a:pt x="1538" y="171"/>
                    <a:pt x="2221" y="513"/>
                  </a:cubicBezTo>
                  <a:cubicBezTo>
                    <a:pt x="2221" y="1025"/>
                    <a:pt x="2562" y="1708"/>
                    <a:pt x="2391" y="2050"/>
                  </a:cubicBezTo>
                  <a:cubicBezTo>
                    <a:pt x="1879" y="1879"/>
                    <a:pt x="1196" y="1879"/>
                    <a:pt x="513" y="1708"/>
                  </a:cubicBezTo>
                  <a:cubicBezTo>
                    <a:pt x="342" y="1196"/>
                    <a:pt x="1" y="684"/>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22"/>
            <p:cNvSpPr/>
            <p:nvPr/>
          </p:nvSpPr>
          <p:spPr>
            <a:xfrm>
              <a:off x="4275375" y="4943175"/>
              <a:ext cx="38450" cy="38450"/>
            </a:xfrm>
            <a:custGeom>
              <a:rect b="b" l="l" r="r" t="t"/>
              <a:pathLst>
                <a:path extrusionOk="0" h="1538" w="1538">
                  <a:moveTo>
                    <a:pt x="1537" y="0"/>
                  </a:moveTo>
                  <a:lnTo>
                    <a:pt x="1537" y="854"/>
                  </a:lnTo>
                  <a:cubicBezTo>
                    <a:pt x="1025" y="1196"/>
                    <a:pt x="513" y="1366"/>
                    <a:pt x="0" y="1537"/>
                  </a:cubicBezTo>
                  <a:lnTo>
                    <a:pt x="0" y="683"/>
                  </a:lnTo>
                  <a:cubicBezTo>
                    <a:pt x="342" y="513"/>
                    <a:pt x="854" y="171"/>
                    <a:pt x="15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22"/>
            <p:cNvSpPr/>
            <p:nvPr/>
          </p:nvSpPr>
          <p:spPr>
            <a:xfrm>
              <a:off x="3327525" y="4955975"/>
              <a:ext cx="64075" cy="55525"/>
            </a:xfrm>
            <a:custGeom>
              <a:rect b="b" l="l" r="r" t="t"/>
              <a:pathLst>
                <a:path extrusionOk="0" h="2221" w="2563">
                  <a:moveTo>
                    <a:pt x="1" y="1"/>
                  </a:moveTo>
                  <a:cubicBezTo>
                    <a:pt x="855" y="1"/>
                    <a:pt x="1367" y="342"/>
                    <a:pt x="2221" y="342"/>
                  </a:cubicBezTo>
                  <a:cubicBezTo>
                    <a:pt x="2221" y="1025"/>
                    <a:pt x="2392" y="1538"/>
                    <a:pt x="2562" y="2221"/>
                  </a:cubicBezTo>
                  <a:cubicBezTo>
                    <a:pt x="1708" y="2050"/>
                    <a:pt x="1025" y="1879"/>
                    <a:pt x="342" y="1708"/>
                  </a:cubicBezTo>
                  <a:cubicBezTo>
                    <a:pt x="342" y="1025"/>
                    <a:pt x="171" y="684"/>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22"/>
            <p:cNvSpPr/>
            <p:nvPr/>
          </p:nvSpPr>
          <p:spPr>
            <a:xfrm>
              <a:off x="4207050" y="4968775"/>
              <a:ext cx="47000" cy="38450"/>
            </a:xfrm>
            <a:custGeom>
              <a:rect b="b" l="l" r="r" t="t"/>
              <a:pathLst>
                <a:path extrusionOk="0" h="1538" w="1880">
                  <a:moveTo>
                    <a:pt x="1709" y="1"/>
                  </a:moveTo>
                  <a:cubicBezTo>
                    <a:pt x="1879" y="513"/>
                    <a:pt x="1709" y="684"/>
                    <a:pt x="1709" y="1026"/>
                  </a:cubicBezTo>
                  <a:cubicBezTo>
                    <a:pt x="1025" y="1196"/>
                    <a:pt x="513" y="1538"/>
                    <a:pt x="1" y="1538"/>
                  </a:cubicBezTo>
                  <a:lnTo>
                    <a:pt x="1" y="684"/>
                  </a:lnTo>
                  <a:cubicBezTo>
                    <a:pt x="513" y="513"/>
                    <a:pt x="1025" y="172"/>
                    <a:pt x="17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22"/>
            <p:cNvSpPr/>
            <p:nvPr/>
          </p:nvSpPr>
          <p:spPr>
            <a:xfrm>
              <a:off x="3408650" y="4973050"/>
              <a:ext cx="64075" cy="64075"/>
            </a:xfrm>
            <a:custGeom>
              <a:rect b="b" l="l" r="r" t="t"/>
              <a:pathLst>
                <a:path extrusionOk="0" h="2563" w="2563">
                  <a:moveTo>
                    <a:pt x="0" y="1"/>
                  </a:moveTo>
                  <a:cubicBezTo>
                    <a:pt x="854" y="171"/>
                    <a:pt x="1538" y="342"/>
                    <a:pt x="2221" y="684"/>
                  </a:cubicBezTo>
                  <a:cubicBezTo>
                    <a:pt x="2221" y="1367"/>
                    <a:pt x="2391" y="1879"/>
                    <a:pt x="2562" y="2562"/>
                  </a:cubicBezTo>
                  <a:cubicBezTo>
                    <a:pt x="1708" y="2392"/>
                    <a:pt x="1025" y="2050"/>
                    <a:pt x="342" y="1879"/>
                  </a:cubicBezTo>
                  <a:cubicBezTo>
                    <a:pt x="171" y="1367"/>
                    <a:pt x="0" y="684"/>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22"/>
            <p:cNvSpPr/>
            <p:nvPr/>
          </p:nvSpPr>
          <p:spPr>
            <a:xfrm>
              <a:off x="4134475" y="4990125"/>
              <a:ext cx="51250" cy="38450"/>
            </a:xfrm>
            <a:custGeom>
              <a:rect b="b" l="l" r="r" t="t"/>
              <a:pathLst>
                <a:path extrusionOk="0" h="1538" w="2050">
                  <a:moveTo>
                    <a:pt x="2050" y="1"/>
                  </a:moveTo>
                  <a:lnTo>
                    <a:pt x="2050" y="1026"/>
                  </a:lnTo>
                  <a:cubicBezTo>
                    <a:pt x="1367" y="1196"/>
                    <a:pt x="684" y="1367"/>
                    <a:pt x="0" y="1538"/>
                  </a:cubicBezTo>
                  <a:lnTo>
                    <a:pt x="0" y="513"/>
                  </a:lnTo>
                  <a:cubicBezTo>
                    <a:pt x="684" y="513"/>
                    <a:pt x="1367" y="172"/>
                    <a:pt x="20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22"/>
            <p:cNvSpPr/>
            <p:nvPr/>
          </p:nvSpPr>
          <p:spPr>
            <a:xfrm>
              <a:off x="3489775" y="4998675"/>
              <a:ext cx="111025" cy="81150"/>
            </a:xfrm>
            <a:custGeom>
              <a:rect b="b" l="l" r="r" t="t"/>
              <a:pathLst>
                <a:path extrusionOk="0" h="3246" w="4441">
                  <a:moveTo>
                    <a:pt x="0" y="0"/>
                  </a:moveTo>
                  <a:cubicBezTo>
                    <a:pt x="1196" y="513"/>
                    <a:pt x="2562" y="1025"/>
                    <a:pt x="3758" y="1537"/>
                  </a:cubicBezTo>
                  <a:cubicBezTo>
                    <a:pt x="3928" y="2221"/>
                    <a:pt x="4270" y="2562"/>
                    <a:pt x="4441" y="3245"/>
                  </a:cubicBezTo>
                  <a:cubicBezTo>
                    <a:pt x="3245" y="2733"/>
                    <a:pt x="1879" y="2221"/>
                    <a:pt x="342" y="1879"/>
                  </a:cubicBezTo>
                  <a:cubicBezTo>
                    <a:pt x="342" y="1196"/>
                    <a:pt x="0" y="684"/>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22"/>
            <p:cNvSpPr/>
            <p:nvPr/>
          </p:nvSpPr>
          <p:spPr>
            <a:xfrm>
              <a:off x="4074700" y="5011475"/>
              <a:ext cx="42725" cy="38450"/>
            </a:xfrm>
            <a:custGeom>
              <a:rect b="b" l="l" r="r" t="t"/>
              <a:pathLst>
                <a:path extrusionOk="0" h="1538" w="1709">
                  <a:moveTo>
                    <a:pt x="1708" y="1"/>
                  </a:moveTo>
                  <a:cubicBezTo>
                    <a:pt x="1708" y="342"/>
                    <a:pt x="1708" y="684"/>
                    <a:pt x="1538" y="1025"/>
                  </a:cubicBezTo>
                  <a:cubicBezTo>
                    <a:pt x="1025" y="1025"/>
                    <a:pt x="684" y="1367"/>
                    <a:pt x="1" y="1538"/>
                  </a:cubicBezTo>
                  <a:lnTo>
                    <a:pt x="1" y="513"/>
                  </a:lnTo>
                  <a:cubicBezTo>
                    <a:pt x="684" y="342"/>
                    <a:pt x="1025" y="1"/>
                    <a:pt x="17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22"/>
            <p:cNvSpPr/>
            <p:nvPr/>
          </p:nvSpPr>
          <p:spPr>
            <a:xfrm>
              <a:off x="4014925" y="5028550"/>
              <a:ext cx="42725" cy="42725"/>
            </a:xfrm>
            <a:custGeom>
              <a:rect b="b" l="l" r="r" t="t"/>
              <a:pathLst>
                <a:path extrusionOk="0" h="1709" w="1709">
                  <a:moveTo>
                    <a:pt x="1708" y="1"/>
                  </a:moveTo>
                  <a:cubicBezTo>
                    <a:pt x="1708" y="342"/>
                    <a:pt x="1708" y="855"/>
                    <a:pt x="1708" y="1026"/>
                  </a:cubicBezTo>
                  <a:cubicBezTo>
                    <a:pt x="1196" y="1367"/>
                    <a:pt x="513" y="1538"/>
                    <a:pt x="1" y="1709"/>
                  </a:cubicBezTo>
                  <a:lnTo>
                    <a:pt x="1" y="684"/>
                  </a:lnTo>
                  <a:cubicBezTo>
                    <a:pt x="513" y="342"/>
                    <a:pt x="1025" y="172"/>
                    <a:pt x="17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22"/>
            <p:cNvSpPr/>
            <p:nvPr/>
          </p:nvSpPr>
          <p:spPr>
            <a:xfrm>
              <a:off x="3942350" y="5054175"/>
              <a:ext cx="55525" cy="51250"/>
            </a:xfrm>
            <a:custGeom>
              <a:rect b="b" l="l" r="r" t="t"/>
              <a:pathLst>
                <a:path extrusionOk="0" h="2050" w="2221">
                  <a:moveTo>
                    <a:pt x="2050" y="1025"/>
                  </a:moveTo>
                  <a:cubicBezTo>
                    <a:pt x="1367" y="1367"/>
                    <a:pt x="683" y="1538"/>
                    <a:pt x="171" y="2050"/>
                  </a:cubicBezTo>
                  <a:cubicBezTo>
                    <a:pt x="0" y="1708"/>
                    <a:pt x="342" y="1196"/>
                    <a:pt x="342" y="684"/>
                  </a:cubicBezTo>
                  <a:cubicBezTo>
                    <a:pt x="854" y="342"/>
                    <a:pt x="1537" y="342"/>
                    <a:pt x="1879" y="1"/>
                  </a:cubicBezTo>
                  <a:cubicBezTo>
                    <a:pt x="2220" y="1"/>
                    <a:pt x="2050" y="854"/>
                    <a:pt x="2050" y="102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22"/>
            <p:cNvSpPr/>
            <p:nvPr/>
          </p:nvSpPr>
          <p:spPr>
            <a:xfrm>
              <a:off x="1282400" y="293625"/>
              <a:ext cx="5127775" cy="4956975"/>
            </a:xfrm>
            <a:custGeom>
              <a:rect b="b" l="l" r="r" t="t"/>
              <a:pathLst>
                <a:path extrusionOk="0" h="198279" w="205111">
                  <a:moveTo>
                    <a:pt x="76511" y="187007"/>
                  </a:moveTo>
                  <a:cubicBezTo>
                    <a:pt x="74974" y="187007"/>
                    <a:pt x="74120" y="186495"/>
                    <a:pt x="72754" y="186324"/>
                  </a:cubicBezTo>
                  <a:cubicBezTo>
                    <a:pt x="70876" y="184104"/>
                    <a:pt x="70534" y="178809"/>
                    <a:pt x="71729" y="175394"/>
                  </a:cubicBezTo>
                  <a:cubicBezTo>
                    <a:pt x="71900" y="174881"/>
                    <a:pt x="72413" y="174027"/>
                    <a:pt x="72413" y="173515"/>
                  </a:cubicBezTo>
                  <a:cubicBezTo>
                    <a:pt x="72413" y="172832"/>
                    <a:pt x="71559" y="172320"/>
                    <a:pt x="72242" y="171978"/>
                  </a:cubicBezTo>
                  <a:cubicBezTo>
                    <a:pt x="67118" y="173344"/>
                    <a:pt x="64215" y="177102"/>
                    <a:pt x="61824" y="181030"/>
                  </a:cubicBezTo>
                  <a:cubicBezTo>
                    <a:pt x="59946" y="180176"/>
                    <a:pt x="57896" y="179322"/>
                    <a:pt x="56018" y="178468"/>
                  </a:cubicBezTo>
                  <a:cubicBezTo>
                    <a:pt x="55847" y="177955"/>
                    <a:pt x="55505" y="177272"/>
                    <a:pt x="55505" y="176418"/>
                  </a:cubicBezTo>
                  <a:cubicBezTo>
                    <a:pt x="55505" y="176077"/>
                    <a:pt x="55676" y="176077"/>
                    <a:pt x="55847" y="176248"/>
                  </a:cubicBezTo>
                  <a:cubicBezTo>
                    <a:pt x="56018" y="175735"/>
                    <a:pt x="55505" y="175906"/>
                    <a:pt x="55505" y="175564"/>
                  </a:cubicBezTo>
                  <a:cubicBezTo>
                    <a:pt x="55676" y="173344"/>
                    <a:pt x="55505" y="170783"/>
                    <a:pt x="55676" y="168733"/>
                  </a:cubicBezTo>
                  <a:cubicBezTo>
                    <a:pt x="55847" y="168221"/>
                    <a:pt x="56188" y="167708"/>
                    <a:pt x="55847" y="167196"/>
                  </a:cubicBezTo>
                  <a:cubicBezTo>
                    <a:pt x="55164" y="167538"/>
                    <a:pt x="55164" y="168562"/>
                    <a:pt x="54993" y="169416"/>
                  </a:cubicBezTo>
                  <a:cubicBezTo>
                    <a:pt x="54651" y="171124"/>
                    <a:pt x="54651" y="173174"/>
                    <a:pt x="54480" y="175223"/>
                  </a:cubicBezTo>
                  <a:cubicBezTo>
                    <a:pt x="53968" y="175052"/>
                    <a:pt x="53456" y="174711"/>
                    <a:pt x="52773" y="174540"/>
                  </a:cubicBezTo>
                  <a:cubicBezTo>
                    <a:pt x="52773" y="171295"/>
                    <a:pt x="52773" y="168221"/>
                    <a:pt x="53285" y="165488"/>
                  </a:cubicBezTo>
                  <a:cubicBezTo>
                    <a:pt x="52431" y="165830"/>
                    <a:pt x="52431" y="167025"/>
                    <a:pt x="52260" y="167879"/>
                  </a:cubicBezTo>
                  <a:cubicBezTo>
                    <a:pt x="51919" y="169587"/>
                    <a:pt x="51919" y="171978"/>
                    <a:pt x="51919" y="174198"/>
                  </a:cubicBezTo>
                  <a:cubicBezTo>
                    <a:pt x="51236" y="174027"/>
                    <a:pt x="50723" y="173857"/>
                    <a:pt x="50382" y="173515"/>
                  </a:cubicBezTo>
                  <a:cubicBezTo>
                    <a:pt x="50040" y="173174"/>
                    <a:pt x="49869" y="172661"/>
                    <a:pt x="49357" y="172832"/>
                  </a:cubicBezTo>
                  <a:cubicBezTo>
                    <a:pt x="49357" y="168904"/>
                    <a:pt x="50040" y="165659"/>
                    <a:pt x="50894" y="162585"/>
                  </a:cubicBezTo>
                  <a:cubicBezTo>
                    <a:pt x="49699" y="163268"/>
                    <a:pt x="49357" y="165318"/>
                    <a:pt x="49015" y="167025"/>
                  </a:cubicBezTo>
                  <a:cubicBezTo>
                    <a:pt x="48674" y="168733"/>
                    <a:pt x="48332" y="170783"/>
                    <a:pt x="48332" y="172661"/>
                  </a:cubicBezTo>
                  <a:cubicBezTo>
                    <a:pt x="47478" y="172320"/>
                    <a:pt x="46624" y="171807"/>
                    <a:pt x="45771" y="171466"/>
                  </a:cubicBezTo>
                  <a:cubicBezTo>
                    <a:pt x="45941" y="168050"/>
                    <a:pt x="46624" y="165488"/>
                    <a:pt x="47308" y="162585"/>
                  </a:cubicBezTo>
                  <a:cubicBezTo>
                    <a:pt x="46624" y="162927"/>
                    <a:pt x="46454" y="163610"/>
                    <a:pt x="46283" y="164293"/>
                  </a:cubicBezTo>
                  <a:cubicBezTo>
                    <a:pt x="45771" y="166171"/>
                    <a:pt x="45258" y="168562"/>
                    <a:pt x="45087" y="170953"/>
                  </a:cubicBezTo>
                  <a:cubicBezTo>
                    <a:pt x="44575" y="170953"/>
                    <a:pt x="44917" y="170270"/>
                    <a:pt x="44575" y="170270"/>
                  </a:cubicBezTo>
                  <a:cubicBezTo>
                    <a:pt x="43721" y="170441"/>
                    <a:pt x="43038" y="169758"/>
                    <a:pt x="42355" y="169416"/>
                  </a:cubicBezTo>
                  <a:cubicBezTo>
                    <a:pt x="42526" y="168904"/>
                    <a:pt x="42526" y="168392"/>
                    <a:pt x="42013" y="168392"/>
                  </a:cubicBezTo>
                  <a:cubicBezTo>
                    <a:pt x="42184" y="165318"/>
                    <a:pt x="42526" y="162756"/>
                    <a:pt x="43380" y="160365"/>
                  </a:cubicBezTo>
                  <a:cubicBezTo>
                    <a:pt x="43721" y="159682"/>
                    <a:pt x="44234" y="158999"/>
                    <a:pt x="44234" y="158145"/>
                  </a:cubicBezTo>
                  <a:cubicBezTo>
                    <a:pt x="42697" y="158828"/>
                    <a:pt x="42184" y="160877"/>
                    <a:pt x="41843" y="162585"/>
                  </a:cubicBezTo>
                  <a:cubicBezTo>
                    <a:pt x="41330" y="164464"/>
                    <a:pt x="40989" y="166513"/>
                    <a:pt x="40989" y="168733"/>
                  </a:cubicBezTo>
                  <a:cubicBezTo>
                    <a:pt x="40476" y="168562"/>
                    <a:pt x="40476" y="168392"/>
                    <a:pt x="39964" y="168221"/>
                  </a:cubicBezTo>
                  <a:cubicBezTo>
                    <a:pt x="40135" y="168392"/>
                    <a:pt x="40818" y="168733"/>
                    <a:pt x="40989" y="169246"/>
                  </a:cubicBezTo>
                  <a:lnTo>
                    <a:pt x="40989" y="171466"/>
                  </a:lnTo>
                  <a:cubicBezTo>
                    <a:pt x="39622" y="171124"/>
                    <a:pt x="38939" y="169758"/>
                    <a:pt x="38939" y="168392"/>
                  </a:cubicBezTo>
                  <a:cubicBezTo>
                    <a:pt x="38427" y="163780"/>
                    <a:pt x="40135" y="158999"/>
                    <a:pt x="41330" y="155925"/>
                  </a:cubicBezTo>
                  <a:cubicBezTo>
                    <a:pt x="40476" y="156095"/>
                    <a:pt x="40306" y="157120"/>
                    <a:pt x="39964" y="157803"/>
                  </a:cubicBezTo>
                  <a:cubicBezTo>
                    <a:pt x="38598" y="160706"/>
                    <a:pt x="37231" y="165147"/>
                    <a:pt x="38085" y="169758"/>
                  </a:cubicBezTo>
                  <a:cubicBezTo>
                    <a:pt x="37402" y="169416"/>
                    <a:pt x="36890" y="168904"/>
                    <a:pt x="36207" y="168562"/>
                  </a:cubicBezTo>
                  <a:cubicBezTo>
                    <a:pt x="35865" y="164976"/>
                    <a:pt x="36207" y="161731"/>
                    <a:pt x="37061" y="158828"/>
                  </a:cubicBezTo>
                  <a:cubicBezTo>
                    <a:pt x="37573" y="156949"/>
                    <a:pt x="38427" y="154900"/>
                    <a:pt x="39622" y="154046"/>
                  </a:cubicBezTo>
                  <a:cubicBezTo>
                    <a:pt x="38769" y="153192"/>
                    <a:pt x="37915" y="154558"/>
                    <a:pt x="37573" y="155241"/>
                  </a:cubicBezTo>
                  <a:cubicBezTo>
                    <a:pt x="35865" y="158315"/>
                    <a:pt x="34841" y="162756"/>
                    <a:pt x="35011" y="167879"/>
                  </a:cubicBezTo>
                  <a:cubicBezTo>
                    <a:pt x="34328" y="167367"/>
                    <a:pt x="33474" y="167025"/>
                    <a:pt x="32962" y="166342"/>
                  </a:cubicBezTo>
                  <a:cubicBezTo>
                    <a:pt x="32620" y="160877"/>
                    <a:pt x="33816" y="156778"/>
                    <a:pt x="35524" y="153192"/>
                  </a:cubicBezTo>
                  <a:cubicBezTo>
                    <a:pt x="34841" y="153534"/>
                    <a:pt x="34328" y="154387"/>
                    <a:pt x="33987" y="155071"/>
                  </a:cubicBezTo>
                  <a:cubicBezTo>
                    <a:pt x="32791" y="157803"/>
                    <a:pt x="32108" y="161390"/>
                    <a:pt x="32108" y="165659"/>
                  </a:cubicBezTo>
                  <a:cubicBezTo>
                    <a:pt x="31937" y="165830"/>
                    <a:pt x="31425" y="165318"/>
                    <a:pt x="31083" y="164976"/>
                  </a:cubicBezTo>
                  <a:cubicBezTo>
                    <a:pt x="30742" y="164634"/>
                    <a:pt x="30229" y="164293"/>
                    <a:pt x="30059" y="163951"/>
                  </a:cubicBezTo>
                  <a:cubicBezTo>
                    <a:pt x="30059" y="162243"/>
                    <a:pt x="29888" y="160536"/>
                    <a:pt x="30059" y="158999"/>
                  </a:cubicBezTo>
                  <a:cubicBezTo>
                    <a:pt x="30229" y="155071"/>
                    <a:pt x="32108" y="152509"/>
                    <a:pt x="33474" y="149776"/>
                  </a:cubicBezTo>
                  <a:cubicBezTo>
                    <a:pt x="32791" y="149947"/>
                    <a:pt x="32279" y="150801"/>
                    <a:pt x="31937" y="151313"/>
                  </a:cubicBezTo>
                  <a:cubicBezTo>
                    <a:pt x="30059" y="154217"/>
                    <a:pt x="28863" y="158145"/>
                    <a:pt x="29376" y="163268"/>
                  </a:cubicBezTo>
                  <a:cubicBezTo>
                    <a:pt x="28863" y="163097"/>
                    <a:pt x="28351" y="162585"/>
                    <a:pt x="28009" y="162243"/>
                  </a:cubicBezTo>
                  <a:cubicBezTo>
                    <a:pt x="28009" y="158315"/>
                    <a:pt x="28522" y="154900"/>
                    <a:pt x="29205" y="151655"/>
                  </a:cubicBezTo>
                  <a:cubicBezTo>
                    <a:pt x="29546" y="150289"/>
                    <a:pt x="30229" y="149093"/>
                    <a:pt x="29205" y="148410"/>
                  </a:cubicBezTo>
                  <a:cubicBezTo>
                    <a:pt x="26985" y="148410"/>
                    <a:pt x="25448" y="149606"/>
                    <a:pt x="23740" y="150289"/>
                  </a:cubicBezTo>
                  <a:cubicBezTo>
                    <a:pt x="22032" y="150972"/>
                    <a:pt x="20153" y="151313"/>
                    <a:pt x="18104" y="151997"/>
                  </a:cubicBezTo>
                  <a:cubicBezTo>
                    <a:pt x="17421" y="151313"/>
                    <a:pt x="16396" y="151143"/>
                    <a:pt x="15713" y="150459"/>
                  </a:cubicBezTo>
                  <a:cubicBezTo>
                    <a:pt x="16396" y="150630"/>
                    <a:pt x="17250" y="150801"/>
                    <a:pt x="17762" y="151143"/>
                  </a:cubicBezTo>
                  <a:cubicBezTo>
                    <a:pt x="17592" y="150801"/>
                    <a:pt x="17250" y="150630"/>
                    <a:pt x="17079" y="150289"/>
                  </a:cubicBezTo>
                  <a:cubicBezTo>
                    <a:pt x="19641" y="149093"/>
                    <a:pt x="22032" y="147556"/>
                    <a:pt x="22886" y="144824"/>
                  </a:cubicBezTo>
                  <a:cubicBezTo>
                    <a:pt x="21690" y="145336"/>
                    <a:pt x="21007" y="146531"/>
                    <a:pt x="20153" y="147385"/>
                  </a:cubicBezTo>
                  <a:cubicBezTo>
                    <a:pt x="19129" y="148239"/>
                    <a:pt x="18104" y="148922"/>
                    <a:pt x="16908" y="149606"/>
                  </a:cubicBezTo>
                  <a:cubicBezTo>
                    <a:pt x="16225" y="148922"/>
                    <a:pt x="15371" y="148239"/>
                    <a:pt x="14859" y="147385"/>
                  </a:cubicBezTo>
                  <a:cubicBezTo>
                    <a:pt x="17592" y="146190"/>
                    <a:pt x="19641" y="143970"/>
                    <a:pt x="21178" y="141579"/>
                  </a:cubicBezTo>
                  <a:cubicBezTo>
                    <a:pt x="20495" y="141750"/>
                    <a:pt x="19982" y="142433"/>
                    <a:pt x="19470" y="142945"/>
                  </a:cubicBezTo>
                  <a:cubicBezTo>
                    <a:pt x="17933" y="144311"/>
                    <a:pt x="16225" y="146019"/>
                    <a:pt x="14176" y="146873"/>
                  </a:cubicBezTo>
                  <a:cubicBezTo>
                    <a:pt x="13493" y="146361"/>
                    <a:pt x="12980" y="145848"/>
                    <a:pt x="12468" y="145165"/>
                  </a:cubicBezTo>
                  <a:cubicBezTo>
                    <a:pt x="14517" y="143799"/>
                    <a:pt x="16738" y="142603"/>
                    <a:pt x="18104" y="140383"/>
                  </a:cubicBezTo>
                  <a:cubicBezTo>
                    <a:pt x="16225" y="141408"/>
                    <a:pt x="14347" y="143457"/>
                    <a:pt x="11956" y="144482"/>
                  </a:cubicBezTo>
                  <a:cubicBezTo>
                    <a:pt x="11273" y="143970"/>
                    <a:pt x="10931" y="143287"/>
                    <a:pt x="10419" y="142603"/>
                  </a:cubicBezTo>
                  <a:cubicBezTo>
                    <a:pt x="11443" y="141920"/>
                    <a:pt x="12468" y="141408"/>
                    <a:pt x="13493" y="140725"/>
                  </a:cubicBezTo>
                  <a:cubicBezTo>
                    <a:pt x="14347" y="140042"/>
                    <a:pt x="15542" y="139359"/>
                    <a:pt x="15884" y="138334"/>
                  </a:cubicBezTo>
                  <a:cubicBezTo>
                    <a:pt x="14688" y="138505"/>
                    <a:pt x="13834" y="139359"/>
                    <a:pt x="12980" y="140042"/>
                  </a:cubicBezTo>
                  <a:cubicBezTo>
                    <a:pt x="11956" y="140725"/>
                    <a:pt x="10760" y="141066"/>
                    <a:pt x="9906" y="141750"/>
                  </a:cubicBezTo>
                  <a:cubicBezTo>
                    <a:pt x="9394" y="141066"/>
                    <a:pt x="8711" y="140383"/>
                    <a:pt x="8369" y="139359"/>
                  </a:cubicBezTo>
                  <a:cubicBezTo>
                    <a:pt x="10760" y="138163"/>
                    <a:pt x="13322" y="137309"/>
                    <a:pt x="15030" y="135260"/>
                  </a:cubicBezTo>
                  <a:cubicBezTo>
                    <a:pt x="14347" y="135089"/>
                    <a:pt x="13664" y="135601"/>
                    <a:pt x="13151" y="135943"/>
                  </a:cubicBezTo>
                  <a:cubicBezTo>
                    <a:pt x="11614" y="136797"/>
                    <a:pt x="9736" y="137992"/>
                    <a:pt x="7857" y="138675"/>
                  </a:cubicBezTo>
                  <a:cubicBezTo>
                    <a:pt x="7345" y="138505"/>
                    <a:pt x="7174" y="137822"/>
                    <a:pt x="6661" y="137309"/>
                  </a:cubicBezTo>
                  <a:cubicBezTo>
                    <a:pt x="8882" y="136114"/>
                    <a:pt x="10931" y="134918"/>
                    <a:pt x="12810" y="133210"/>
                  </a:cubicBezTo>
                  <a:cubicBezTo>
                    <a:pt x="13322" y="132698"/>
                    <a:pt x="14005" y="132015"/>
                    <a:pt x="14176" y="131161"/>
                  </a:cubicBezTo>
                  <a:cubicBezTo>
                    <a:pt x="13493" y="131503"/>
                    <a:pt x="12810" y="132015"/>
                    <a:pt x="12297" y="132527"/>
                  </a:cubicBezTo>
                  <a:cubicBezTo>
                    <a:pt x="10589" y="134064"/>
                    <a:pt x="8540" y="135260"/>
                    <a:pt x="6320" y="136455"/>
                  </a:cubicBezTo>
                  <a:cubicBezTo>
                    <a:pt x="5637" y="135943"/>
                    <a:pt x="5295" y="134918"/>
                    <a:pt x="4612" y="134235"/>
                  </a:cubicBezTo>
                  <a:cubicBezTo>
                    <a:pt x="7174" y="132869"/>
                    <a:pt x="9394" y="131332"/>
                    <a:pt x="10931" y="129112"/>
                  </a:cubicBezTo>
                  <a:cubicBezTo>
                    <a:pt x="10248" y="128941"/>
                    <a:pt x="9736" y="129624"/>
                    <a:pt x="9223" y="130136"/>
                  </a:cubicBezTo>
                  <a:cubicBezTo>
                    <a:pt x="7686" y="131161"/>
                    <a:pt x="6149" y="132527"/>
                    <a:pt x="4100" y="133381"/>
                  </a:cubicBezTo>
                  <a:cubicBezTo>
                    <a:pt x="3587" y="132869"/>
                    <a:pt x="3246" y="132186"/>
                    <a:pt x="2733" y="131673"/>
                  </a:cubicBezTo>
                  <a:cubicBezTo>
                    <a:pt x="3929" y="130990"/>
                    <a:pt x="5124" y="130478"/>
                    <a:pt x="6320" y="129795"/>
                  </a:cubicBezTo>
                  <a:cubicBezTo>
                    <a:pt x="7345" y="129112"/>
                    <a:pt x="8711" y="128429"/>
                    <a:pt x="9223" y="127233"/>
                  </a:cubicBezTo>
                  <a:cubicBezTo>
                    <a:pt x="6832" y="127916"/>
                    <a:pt x="4783" y="129795"/>
                    <a:pt x="2221" y="130649"/>
                  </a:cubicBezTo>
                  <a:cubicBezTo>
                    <a:pt x="1709" y="130307"/>
                    <a:pt x="1538" y="129453"/>
                    <a:pt x="1196" y="128941"/>
                  </a:cubicBezTo>
                  <a:cubicBezTo>
                    <a:pt x="3246" y="127404"/>
                    <a:pt x="5978" y="126550"/>
                    <a:pt x="7686" y="124671"/>
                  </a:cubicBezTo>
                  <a:cubicBezTo>
                    <a:pt x="6491" y="124842"/>
                    <a:pt x="5295" y="125525"/>
                    <a:pt x="4271" y="126208"/>
                  </a:cubicBezTo>
                  <a:cubicBezTo>
                    <a:pt x="3075" y="126721"/>
                    <a:pt x="2050" y="127404"/>
                    <a:pt x="855" y="127916"/>
                  </a:cubicBezTo>
                  <a:cubicBezTo>
                    <a:pt x="343" y="127745"/>
                    <a:pt x="172" y="127233"/>
                    <a:pt x="1" y="126721"/>
                  </a:cubicBezTo>
                  <a:cubicBezTo>
                    <a:pt x="1196" y="126208"/>
                    <a:pt x="2563" y="125525"/>
                    <a:pt x="3587" y="124671"/>
                  </a:cubicBezTo>
                  <a:cubicBezTo>
                    <a:pt x="7003" y="124159"/>
                    <a:pt x="10248" y="121939"/>
                    <a:pt x="12468" y="120231"/>
                  </a:cubicBezTo>
                  <a:cubicBezTo>
                    <a:pt x="15201" y="118352"/>
                    <a:pt x="17079" y="116303"/>
                    <a:pt x="19470" y="114595"/>
                  </a:cubicBezTo>
                  <a:cubicBezTo>
                    <a:pt x="21690" y="111863"/>
                    <a:pt x="24252" y="109301"/>
                    <a:pt x="26301" y="106398"/>
                  </a:cubicBezTo>
                  <a:cubicBezTo>
                    <a:pt x="28351" y="103494"/>
                    <a:pt x="30229" y="100591"/>
                    <a:pt x="31425" y="96663"/>
                  </a:cubicBezTo>
                  <a:cubicBezTo>
                    <a:pt x="31254" y="96321"/>
                    <a:pt x="31596" y="96492"/>
                    <a:pt x="31937" y="96321"/>
                  </a:cubicBezTo>
                  <a:cubicBezTo>
                    <a:pt x="31425" y="94784"/>
                    <a:pt x="32791" y="93247"/>
                    <a:pt x="32450" y="91198"/>
                  </a:cubicBezTo>
                  <a:cubicBezTo>
                    <a:pt x="31425" y="91710"/>
                    <a:pt x="30913" y="93247"/>
                    <a:pt x="30400" y="94443"/>
                  </a:cubicBezTo>
                  <a:cubicBezTo>
                    <a:pt x="29888" y="94443"/>
                    <a:pt x="29376" y="93418"/>
                    <a:pt x="28863" y="92906"/>
                  </a:cubicBezTo>
                  <a:cubicBezTo>
                    <a:pt x="30571" y="87782"/>
                    <a:pt x="31254" y="81976"/>
                    <a:pt x="31596" y="75486"/>
                  </a:cubicBezTo>
                  <a:cubicBezTo>
                    <a:pt x="31596" y="73778"/>
                    <a:pt x="31766" y="72241"/>
                    <a:pt x="31766" y="70875"/>
                  </a:cubicBezTo>
                  <a:cubicBezTo>
                    <a:pt x="32108" y="66947"/>
                    <a:pt x="31425" y="63360"/>
                    <a:pt x="30742" y="60116"/>
                  </a:cubicBezTo>
                  <a:cubicBezTo>
                    <a:pt x="30229" y="57554"/>
                    <a:pt x="29888" y="55163"/>
                    <a:pt x="29205" y="52943"/>
                  </a:cubicBezTo>
                  <a:cubicBezTo>
                    <a:pt x="28522" y="50893"/>
                    <a:pt x="27326" y="49015"/>
                    <a:pt x="26131" y="47136"/>
                  </a:cubicBezTo>
                  <a:cubicBezTo>
                    <a:pt x="25618" y="46282"/>
                    <a:pt x="25106" y="45258"/>
                    <a:pt x="24594" y="44233"/>
                  </a:cubicBezTo>
                  <a:cubicBezTo>
                    <a:pt x="21861" y="39792"/>
                    <a:pt x="18275" y="35864"/>
                    <a:pt x="14517" y="32278"/>
                  </a:cubicBezTo>
                  <a:cubicBezTo>
                    <a:pt x="11443" y="29204"/>
                    <a:pt x="8369" y="26471"/>
                    <a:pt x="4783" y="24422"/>
                  </a:cubicBezTo>
                  <a:cubicBezTo>
                    <a:pt x="4783" y="23568"/>
                    <a:pt x="4954" y="23056"/>
                    <a:pt x="4954" y="22202"/>
                  </a:cubicBezTo>
                  <a:cubicBezTo>
                    <a:pt x="5295" y="22543"/>
                    <a:pt x="6149" y="22885"/>
                    <a:pt x="6149" y="23056"/>
                  </a:cubicBezTo>
                  <a:cubicBezTo>
                    <a:pt x="6149" y="23056"/>
                    <a:pt x="5637" y="23227"/>
                    <a:pt x="5978" y="23397"/>
                  </a:cubicBezTo>
                  <a:cubicBezTo>
                    <a:pt x="6491" y="24080"/>
                    <a:pt x="7515" y="24422"/>
                    <a:pt x="8199" y="25105"/>
                  </a:cubicBezTo>
                  <a:cubicBezTo>
                    <a:pt x="8028" y="25447"/>
                    <a:pt x="8369" y="25618"/>
                    <a:pt x="8199" y="26130"/>
                  </a:cubicBezTo>
                  <a:cubicBezTo>
                    <a:pt x="8369" y="26301"/>
                    <a:pt x="8540" y="25618"/>
                    <a:pt x="8540" y="25447"/>
                  </a:cubicBezTo>
                  <a:cubicBezTo>
                    <a:pt x="12639" y="28862"/>
                    <a:pt x="16908" y="32107"/>
                    <a:pt x="20495" y="36035"/>
                  </a:cubicBezTo>
                  <a:cubicBezTo>
                    <a:pt x="24081" y="39792"/>
                    <a:pt x="27155" y="44062"/>
                    <a:pt x="29888" y="48673"/>
                  </a:cubicBezTo>
                  <a:cubicBezTo>
                    <a:pt x="28863" y="42525"/>
                    <a:pt x="24935" y="38597"/>
                    <a:pt x="21349" y="34669"/>
                  </a:cubicBezTo>
                  <a:cubicBezTo>
                    <a:pt x="17592" y="30741"/>
                    <a:pt x="13151" y="27496"/>
                    <a:pt x="9052" y="24251"/>
                  </a:cubicBezTo>
                  <a:cubicBezTo>
                    <a:pt x="9223" y="23397"/>
                    <a:pt x="9565" y="22714"/>
                    <a:pt x="9736" y="22031"/>
                  </a:cubicBezTo>
                  <a:cubicBezTo>
                    <a:pt x="10419" y="22373"/>
                    <a:pt x="11102" y="22714"/>
                    <a:pt x="12127" y="22885"/>
                  </a:cubicBezTo>
                  <a:cubicBezTo>
                    <a:pt x="11785" y="22031"/>
                    <a:pt x="10589" y="21860"/>
                    <a:pt x="10077" y="21177"/>
                  </a:cubicBezTo>
                  <a:cubicBezTo>
                    <a:pt x="10248" y="20494"/>
                    <a:pt x="10419" y="19811"/>
                    <a:pt x="10760" y="19128"/>
                  </a:cubicBezTo>
                  <a:cubicBezTo>
                    <a:pt x="11273" y="19469"/>
                    <a:pt x="12297" y="19982"/>
                    <a:pt x="12810" y="19640"/>
                  </a:cubicBezTo>
                  <a:cubicBezTo>
                    <a:pt x="12810" y="19128"/>
                    <a:pt x="11443" y="18957"/>
                    <a:pt x="11102" y="18445"/>
                  </a:cubicBezTo>
                  <a:cubicBezTo>
                    <a:pt x="11102" y="17762"/>
                    <a:pt x="11443" y="17420"/>
                    <a:pt x="11614" y="16737"/>
                  </a:cubicBezTo>
                  <a:cubicBezTo>
                    <a:pt x="12297" y="17249"/>
                    <a:pt x="13493" y="17420"/>
                    <a:pt x="14176" y="17762"/>
                  </a:cubicBezTo>
                  <a:cubicBezTo>
                    <a:pt x="13834" y="16737"/>
                    <a:pt x="12639" y="16737"/>
                    <a:pt x="12127" y="16054"/>
                  </a:cubicBezTo>
                  <a:cubicBezTo>
                    <a:pt x="12297" y="15200"/>
                    <a:pt x="12810" y="14687"/>
                    <a:pt x="13151" y="13834"/>
                  </a:cubicBezTo>
                  <a:cubicBezTo>
                    <a:pt x="13834" y="14346"/>
                    <a:pt x="14517" y="14687"/>
                    <a:pt x="15542" y="14687"/>
                  </a:cubicBezTo>
                  <a:cubicBezTo>
                    <a:pt x="15030" y="14175"/>
                    <a:pt x="14176" y="13834"/>
                    <a:pt x="13493" y="13150"/>
                  </a:cubicBezTo>
                  <a:cubicBezTo>
                    <a:pt x="13834" y="12297"/>
                    <a:pt x="14517" y="11613"/>
                    <a:pt x="14859" y="10759"/>
                  </a:cubicBezTo>
                  <a:cubicBezTo>
                    <a:pt x="15542" y="10930"/>
                    <a:pt x="16054" y="11955"/>
                    <a:pt x="16908" y="11784"/>
                  </a:cubicBezTo>
                  <a:cubicBezTo>
                    <a:pt x="16567" y="10930"/>
                    <a:pt x="15542" y="10589"/>
                    <a:pt x="15201" y="9735"/>
                  </a:cubicBezTo>
                  <a:cubicBezTo>
                    <a:pt x="15201" y="9222"/>
                    <a:pt x="15542" y="8881"/>
                    <a:pt x="15542" y="8369"/>
                  </a:cubicBezTo>
                  <a:cubicBezTo>
                    <a:pt x="15030" y="8198"/>
                    <a:pt x="14859" y="9052"/>
                    <a:pt x="14517" y="9222"/>
                  </a:cubicBezTo>
                  <a:cubicBezTo>
                    <a:pt x="14176" y="8881"/>
                    <a:pt x="13834" y="8539"/>
                    <a:pt x="13664" y="8027"/>
                  </a:cubicBezTo>
                  <a:cubicBezTo>
                    <a:pt x="14005" y="7173"/>
                    <a:pt x="15201" y="5807"/>
                    <a:pt x="14347" y="4953"/>
                  </a:cubicBezTo>
                  <a:cubicBezTo>
                    <a:pt x="13664" y="5465"/>
                    <a:pt x="13322" y="6148"/>
                    <a:pt x="12980" y="6831"/>
                  </a:cubicBezTo>
                  <a:cubicBezTo>
                    <a:pt x="12297" y="6490"/>
                    <a:pt x="12297" y="5294"/>
                    <a:pt x="13493" y="5465"/>
                  </a:cubicBezTo>
                  <a:cubicBezTo>
                    <a:pt x="14005" y="4611"/>
                    <a:pt x="14859" y="3587"/>
                    <a:pt x="15713" y="3074"/>
                  </a:cubicBezTo>
                  <a:cubicBezTo>
                    <a:pt x="15371" y="8539"/>
                    <a:pt x="19299" y="9906"/>
                    <a:pt x="23740" y="11443"/>
                  </a:cubicBezTo>
                  <a:cubicBezTo>
                    <a:pt x="29546" y="13150"/>
                    <a:pt x="38598" y="13492"/>
                    <a:pt x="44746" y="11784"/>
                  </a:cubicBezTo>
                  <a:cubicBezTo>
                    <a:pt x="44917" y="12297"/>
                    <a:pt x="45258" y="12980"/>
                    <a:pt x="45429" y="13321"/>
                  </a:cubicBezTo>
                  <a:cubicBezTo>
                    <a:pt x="44063" y="13663"/>
                    <a:pt x="42526" y="14175"/>
                    <a:pt x="41159" y="14687"/>
                  </a:cubicBezTo>
                  <a:cubicBezTo>
                    <a:pt x="50894" y="13492"/>
                    <a:pt x="59433" y="9393"/>
                    <a:pt x="68826" y="7344"/>
                  </a:cubicBezTo>
                  <a:cubicBezTo>
                    <a:pt x="73950" y="6319"/>
                    <a:pt x="78732" y="4953"/>
                    <a:pt x="85392" y="5465"/>
                  </a:cubicBezTo>
                  <a:cubicBezTo>
                    <a:pt x="89149" y="5636"/>
                    <a:pt x="93077" y="6319"/>
                    <a:pt x="95468" y="7685"/>
                  </a:cubicBezTo>
                  <a:cubicBezTo>
                    <a:pt x="98030" y="9393"/>
                    <a:pt x="99909" y="11443"/>
                    <a:pt x="102812" y="12809"/>
                  </a:cubicBezTo>
                  <a:cubicBezTo>
                    <a:pt x="103153" y="12809"/>
                    <a:pt x="102983" y="13321"/>
                    <a:pt x="103324" y="13492"/>
                  </a:cubicBezTo>
                  <a:cubicBezTo>
                    <a:pt x="103495" y="12809"/>
                    <a:pt x="102812" y="12297"/>
                    <a:pt x="102470" y="11784"/>
                  </a:cubicBezTo>
                  <a:cubicBezTo>
                    <a:pt x="102129" y="11101"/>
                    <a:pt x="101616" y="10589"/>
                    <a:pt x="101446" y="10247"/>
                  </a:cubicBezTo>
                  <a:cubicBezTo>
                    <a:pt x="102812" y="10076"/>
                    <a:pt x="104007" y="9052"/>
                    <a:pt x="105203" y="8369"/>
                  </a:cubicBezTo>
                  <a:cubicBezTo>
                    <a:pt x="108618" y="6490"/>
                    <a:pt x="111863" y="4953"/>
                    <a:pt x="117328" y="4782"/>
                  </a:cubicBezTo>
                  <a:cubicBezTo>
                    <a:pt x="119548" y="4611"/>
                    <a:pt x="121769" y="4611"/>
                    <a:pt x="123818" y="5124"/>
                  </a:cubicBezTo>
                  <a:cubicBezTo>
                    <a:pt x="122281" y="3587"/>
                    <a:pt x="118353" y="3416"/>
                    <a:pt x="114767" y="3587"/>
                  </a:cubicBezTo>
                  <a:cubicBezTo>
                    <a:pt x="112376" y="3757"/>
                    <a:pt x="109814" y="4441"/>
                    <a:pt x="107594" y="5465"/>
                  </a:cubicBezTo>
                  <a:cubicBezTo>
                    <a:pt x="104861" y="6661"/>
                    <a:pt x="102299" y="7856"/>
                    <a:pt x="101104" y="10076"/>
                  </a:cubicBezTo>
                  <a:cubicBezTo>
                    <a:pt x="99055" y="8539"/>
                    <a:pt x="97176" y="6661"/>
                    <a:pt x="94614" y="5636"/>
                  </a:cubicBezTo>
                  <a:cubicBezTo>
                    <a:pt x="90857" y="3928"/>
                    <a:pt x="85050" y="3757"/>
                    <a:pt x="79927" y="4099"/>
                  </a:cubicBezTo>
                  <a:cubicBezTo>
                    <a:pt x="70022" y="4782"/>
                    <a:pt x="61483" y="8369"/>
                    <a:pt x="53285" y="10759"/>
                  </a:cubicBezTo>
                  <a:cubicBezTo>
                    <a:pt x="53456" y="10589"/>
                    <a:pt x="53456" y="10247"/>
                    <a:pt x="53456" y="10076"/>
                  </a:cubicBezTo>
                  <a:cubicBezTo>
                    <a:pt x="57555" y="9052"/>
                    <a:pt x="61483" y="7856"/>
                    <a:pt x="65581" y="6490"/>
                  </a:cubicBezTo>
                  <a:cubicBezTo>
                    <a:pt x="67460" y="5978"/>
                    <a:pt x="69680" y="5465"/>
                    <a:pt x="71729" y="4953"/>
                  </a:cubicBezTo>
                  <a:cubicBezTo>
                    <a:pt x="74462" y="4270"/>
                    <a:pt x="76853" y="3587"/>
                    <a:pt x="79927" y="3416"/>
                  </a:cubicBezTo>
                  <a:cubicBezTo>
                    <a:pt x="87954" y="3074"/>
                    <a:pt x="94614" y="3757"/>
                    <a:pt x="98542" y="8027"/>
                  </a:cubicBezTo>
                  <a:cubicBezTo>
                    <a:pt x="99396" y="8027"/>
                    <a:pt x="100079" y="8881"/>
                    <a:pt x="100933" y="8198"/>
                  </a:cubicBezTo>
                  <a:cubicBezTo>
                    <a:pt x="101104" y="8027"/>
                    <a:pt x="101275" y="7685"/>
                    <a:pt x="101446" y="7344"/>
                  </a:cubicBezTo>
                  <a:cubicBezTo>
                    <a:pt x="102641" y="6148"/>
                    <a:pt x="104861" y="5807"/>
                    <a:pt x="106057" y="4782"/>
                  </a:cubicBezTo>
                  <a:cubicBezTo>
                    <a:pt x="106398" y="4782"/>
                    <a:pt x="106057" y="4270"/>
                    <a:pt x="106227" y="4270"/>
                  </a:cubicBezTo>
                  <a:cubicBezTo>
                    <a:pt x="111009" y="2050"/>
                    <a:pt x="119378" y="1879"/>
                    <a:pt x="125526" y="2903"/>
                  </a:cubicBezTo>
                  <a:cubicBezTo>
                    <a:pt x="125526" y="3587"/>
                    <a:pt x="124843" y="4611"/>
                    <a:pt x="125526" y="5124"/>
                  </a:cubicBezTo>
                  <a:cubicBezTo>
                    <a:pt x="126380" y="4953"/>
                    <a:pt x="126038" y="3757"/>
                    <a:pt x="126380" y="3245"/>
                  </a:cubicBezTo>
                  <a:cubicBezTo>
                    <a:pt x="127063" y="3245"/>
                    <a:pt x="127404" y="3416"/>
                    <a:pt x="128088" y="3587"/>
                  </a:cubicBezTo>
                  <a:cubicBezTo>
                    <a:pt x="128088" y="4441"/>
                    <a:pt x="127063" y="5294"/>
                    <a:pt x="127404" y="6319"/>
                  </a:cubicBezTo>
                  <a:cubicBezTo>
                    <a:pt x="128771" y="6148"/>
                    <a:pt x="128429" y="4441"/>
                    <a:pt x="128941" y="3587"/>
                  </a:cubicBezTo>
                  <a:cubicBezTo>
                    <a:pt x="129454" y="3587"/>
                    <a:pt x="129625" y="3757"/>
                    <a:pt x="129966" y="3757"/>
                  </a:cubicBezTo>
                  <a:cubicBezTo>
                    <a:pt x="130137" y="4270"/>
                    <a:pt x="128258" y="7173"/>
                    <a:pt x="129454" y="7344"/>
                  </a:cubicBezTo>
                  <a:cubicBezTo>
                    <a:pt x="130137" y="7344"/>
                    <a:pt x="130479" y="4782"/>
                    <a:pt x="130820" y="3928"/>
                  </a:cubicBezTo>
                  <a:cubicBezTo>
                    <a:pt x="131162" y="4099"/>
                    <a:pt x="131503" y="4099"/>
                    <a:pt x="131845" y="4270"/>
                  </a:cubicBezTo>
                  <a:cubicBezTo>
                    <a:pt x="131845" y="5294"/>
                    <a:pt x="130649" y="6490"/>
                    <a:pt x="131332" y="7515"/>
                  </a:cubicBezTo>
                  <a:cubicBezTo>
                    <a:pt x="132528" y="7344"/>
                    <a:pt x="132357" y="5636"/>
                    <a:pt x="132699" y="4611"/>
                  </a:cubicBezTo>
                  <a:cubicBezTo>
                    <a:pt x="133382" y="4611"/>
                    <a:pt x="133894" y="4782"/>
                    <a:pt x="134236" y="5124"/>
                  </a:cubicBezTo>
                  <a:cubicBezTo>
                    <a:pt x="134065" y="5807"/>
                    <a:pt x="132699" y="8027"/>
                    <a:pt x="133723" y="8198"/>
                  </a:cubicBezTo>
                  <a:cubicBezTo>
                    <a:pt x="134577" y="8198"/>
                    <a:pt x="134577" y="6148"/>
                    <a:pt x="135090" y="5465"/>
                  </a:cubicBezTo>
                  <a:cubicBezTo>
                    <a:pt x="135773" y="5465"/>
                    <a:pt x="136114" y="5807"/>
                    <a:pt x="136627" y="5978"/>
                  </a:cubicBezTo>
                  <a:cubicBezTo>
                    <a:pt x="136285" y="6661"/>
                    <a:pt x="135260" y="8027"/>
                    <a:pt x="136114" y="8881"/>
                  </a:cubicBezTo>
                  <a:cubicBezTo>
                    <a:pt x="136968" y="8539"/>
                    <a:pt x="136968" y="7173"/>
                    <a:pt x="137310" y="6319"/>
                  </a:cubicBezTo>
                  <a:lnTo>
                    <a:pt x="139188" y="7002"/>
                  </a:lnTo>
                  <a:cubicBezTo>
                    <a:pt x="139018" y="7685"/>
                    <a:pt x="138505" y="8369"/>
                    <a:pt x="138335" y="9222"/>
                  </a:cubicBezTo>
                  <a:cubicBezTo>
                    <a:pt x="137822" y="9222"/>
                    <a:pt x="137310" y="9052"/>
                    <a:pt x="136968" y="9222"/>
                  </a:cubicBezTo>
                  <a:cubicBezTo>
                    <a:pt x="138335" y="9906"/>
                    <a:pt x="139872" y="10076"/>
                    <a:pt x="141579" y="10759"/>
                  </a:cubicBezTo>
                  <a:cubicBezTo>
                    <a:pt x="142433" y="11272"/>
                    <a:pt x="143287" y="11784"/>
                    <a:pt x="144141" y="11955"/>
                  </a:cubicBezTo>
                  <a:cubicBezTo>
                    <a:pt x="146190" y="12638"/>
                    <a:pt x="148240" y="13492"/>
                    <a:pt x="150289" y="13663"/>
                  </a:cubicBezTo>
                  <a:cubicBezTo>
                    <a:pt x="151826" y="14004"/>
                    <a:pt x="153705" y="13834"/>
                    <a:pt x="154559" y="14687"/>
                  </a:cubicBezTo>
                  <a:cubicBezTo>
                    <a:pt x="154900" y="14687"/>
                    <a:pt x="155071" y="14346"/>
                    <a:pt x="155242" y="14517"/>
                  </a:cubicBezTo>
                  <a:cubicBezTo>
                    <a:pt x="155925" y="14687"/>
                    <a:pt x="157121" y="14346"/>
                    <a:pt x="157462" y="14858"/>
                  </a:cubicBezTo>
                  <a:cubicBezTo>
                    <a:pt x="157633" y="14858"/>
                    <a:pt x="157804" y="14687"/>
                    <a:pt x="158145" y="14687"/>
                  </a:cubicBezTo>
                  <a:cubicBezTo>
                    <a:pt x="160024" y="15371"/>
                    <a:pt x="162073" y="15712"/>
                    <a:pt x="164123" y="15883"/>
                  </a:cubicBezTo>
                  <a:cubicBezTo>
                    <a:pt x="171637" y="16395"/>
                    <a:pt x="179151" y="14687"/>
                    <a:pt x="182226" y="10418"/>
                  </a:cubicBezTo>
                  <a:cubicBezTo>
                    <a:pt x="179493" y="11101"/>
                    <a:pt x="177102" y="12980"/>
                    <a:pt x="174028" y="13834"/>
                  </a:cubicBezTo>
                  <a:cubicBezTo>
                    <a:pt x="173003" y="14004"/>
                    <a:pt x="171808" y="14517"/>
                    <a:pt x="170783" y="14517"/>
                  </a:cubicBezTo>
                  <a:cubicBezTo>
                    <a:pt x="166514" y="15029"/>
                    <a:pt x="162073" y="14517"/>
                    <a:pt x="158658" y="13663"/>
                  </a:cubicBezTo>
                  <a:cubicBezTo>
                    <a:pt x="158999" y="13321"/>
                    <a:pt x="158999" y="12809"/>
                    <a:pt x="159341" y="12467"/>
                  </a:cubicBezTo>
                  <a:cubicBezTo>
                    <a:pt x="161049" y="12467"/>
                    <a:pt x="162927" y="12809"/>
                    <a:pt x="164635" y="12809"/>
                  </a:cubicBezTo>
                  <a:cubicBezTo>
                    <a:pt x="167367" y="12809"/>
                    <a:pt x="169758" y="12126"/>
                    <a:pt x="172833" y="11784"/>
                  </a:cubicBezTo>
                  <a:cubicBezTo>
                    <a:pt x="173857" y="11784"/>
                    <a:pt x="174540" y="11272"/>
                    <a:pt x="175394" y="11101"/>
                  </a:cubicBezTo>
                  <a:cubicBezTo>
                    <a:pt x="175736" y="11101"/>
                    <a:pt x="176077" y="11272"/>
                    <a:pt x="176419" y="11101"/>
                  </a:cubicBezTo>
                  <a:cubicBezTo>
                    <a:pt x="177444" y="11101"/>
                    <a:pt x="177956" y="10589"/>
                    <a:pt x="178810" y="10076"/>
                  </a:cubicBezTo>
                  <a:cubicBezTo>
                    <a:pt x="179664" y="9906"/>
                    <a:pt x="180347" y="9735"/>
                    <a:pt x="181030" y="9222"/>
                  </a:cubicBezTo>
                  <a:cubicBezTo>
                    <a:pt x="182567" y="8369"/>
                    <a:pt x="184275" y="6148"/>
                    <a:pt x="183933" y="3416"/>
                  </a:cubicBezTo>
                  <a:cubicBezTo>
                    <a:pt x="183763" y="2562"/>
                    <a:pt x="183250" y="2391"/>
                    <a:pt x="182738" y="1708"/>
                  </a:cubicBezTo>
                  <a:cubicBezTo>
                    <a:pt x="182567" y="1537"/>
                    <a:pt x="182396" y="1025"/>
                    <a:pt x="182055" y="683"/>
                  </a:cubicBezTo>
                  <a:cubicBezTo>
                    <a:pt x="181372" y="342"/>
                    <a:pt x="180176" y="683"/>
                    <a:pt x="179664" y="683"/>
                  </a:cubicBezTo>
                  <a:cubicBezTo>
                    <a:pt x="179664" y="0"/>
                    <a:pt x="181372" y="171"/>
                    <a:pt x="181884" y="342"/>
                  </a:cubicBezTo>
                  <a:cubicBezTo>
                    <a:pt x="182567" y="513"/>
                    <a:pt x="183933" y="2220"/>
                    <a:pt x="184446" y="2903"/>
                  </a:cubicBezTo>
                  <a:cubicBezTo>
                    <a:pt x="184787" y="3245"/>
                    <a:pt x="185300" y="3757"/>
                    <a:pt x="185641" y="4270"/>
                  </a:cubicBezTo>
                  <a:cubicBezTo>
                    <a:pt x="185983" y="4611"/>
                    <a:pt x="186837" y="5124"/>
                    <a:pt x="186324" y="5465"/>
                  </a:cubicBezTo>
                  <a:cubicBezTo>
                    <a:pt x="186154" y="5636"/>
                    <a:pt x="185812" y="5124"/>
                    <a:pt x="185470" y="4953"/>
                  </a:cubicBezTo>
                  <a:cubicBezTo>
                    <a:pt x="185129" y="4611"/>
                    <a:pt x="184787" y="4441"/>
                    <a:pt x="184446" y="4270"/>
                  </a:cubicBezTo>
                  <a:cubicBezTo>
                    <a:pt x="184446" y="5294"/>
                    <a:pt x="185300" y="6148"/>
                    <a:pt x="185812" y="7002"/>
                  </a:cubicBezTo>
                  <a:cubicBezTo>
                    <a:pt x="184787" y="8710"/>
                    <a:pt x="183933" y="10589"/>
                    <a:pt x="182567" y="11784"/>
                  </a:cubicBezTo>
                  <a:cubicBezTo>
                    <a:pt x="183421" y="11613"/>
                    <a:pt x="184104" y="10759"/>
                    <a:pt x="184616" y="10247"/>
                  </a:cubicBezTo>
                  <a:cubicBezTo>
                    <a:pt x="185300" y="9564"/>
                    <a:pt x="185812" y="8881"/>
                    <a:pt x="186154" y="8198"/>
                  </a:cubicBezTo>
                  <a:cubicBezTo>
                    <a:pt x="186666" y="8710"/>
                    <a:pt x="186837" y="9564"/>
                    <a:pt x="187349" y="10076"/>
                  </a:cubicBezTo>
                  <a:cubicBezTo>
                    <a:pt x="186324" y="11613"/>
                    <a:pt x="184958" y="13321"/>
                    <a:pt x="184104" y="14858"/>
                  </a:cubicBezTo>
                  <a:cubicBezTo>
                    <a:pt x="185641" y="14346"/>
                    <a:pt x="186837" y="12467"/>
                    <a:pt x="187691" y="11101"/>
                  </a:cubicBezTo>
                  <a:cubicBezTo>
                    <a:pt x="188374" y="11784"/>
                    <a:pt x="188544" y="12638"/>
                    <a:pt x="189057" y="13492"/>
                  </a:cubicBezTo>
                  <a:cubicBezTo>
                    <a:pt x="188374" y="15029"/>
                    <a:pt x="187007" y="16054"/>
                    <a:pt x="185812" y="17249"/>
                  </a:cubicBezTo>
                  <a:cubicBezTo>
                    <a:pt x="187349" y="16908"/>
                    <a:pt x="188715" y="15712"/>
                    <a:pt x="189740" y="14517"/>
                  </a:cubicBezTo>
                  <a:cubicBezTo>
                    <a:pt x="189911" y="15200"/>
                    <a:pt x="190423" y="15712"/>
                    <a:pt x="190594" y="16395"/>
                  </a:cubicBezTo>
                  <a:cubicBezTo>
                    <a:pt x="189569" y="17932"/>
                    <a:pt x="188032" y="18957"/>
                    <a:pt x="186666" y="20323"/>
                  </a:cubicBezTo>
                  <a:cubicBezTo>
                    <a:pt x="188715" y="20323"/>
                    <a:pt x="189569" y="18274"/>
                    <a:pt x="191106" y="17249"/>
                  </a:cubicBezTo>
                  <a:cubicBezTo>
                    <a:pt x="191277" y="17932"/>
                    <a:pt x="191619" y="18445"/>
                    <a:pt x="191789" y="19128"/>
                  </a:cubicBezTo>
                  <a:cubicBezTo>
                    <a:pt x="190765" y="20494"/>
                    <a:pt x="189057" y="21348"/>
                    <a:pt x="187861" y="22714"/>
                  </a:cubicBezTo>
                  <a:cubicBezTo>
                    <a:pt x="189911" y="22885"/>
                    <a:pt x="190765" y="20665"/>
                    <a:pt x="192131" y="19982"/>
                  </a:cubicBezTo>
                  <a:cubicBezTo>
                    <a:pt x="192302" y="20665"/>
                    <a:pt x="192472" y="21177"/>
                    <a:pt x="192814" y="21690"/>
                  </a:cubicBezTo>
                  <a:cubicBezTo>
                    <a:pt x="191106" y="23056"/>
                    <a:pt x="189228" y="24080"/>
                    <a:pt x="187691" y="25447"/>
                  </a:cubicBezTo>
                  <a:cubicBezTo>
                    <a:pt x="190082" y="25788"/>
                    <a:pt x="191277" y="23568"/>
                    <a:pt x="193156" y="22714"/>
                  </a:cubicBezTo>
                  <a:cubicBezTo>
                    <a:pt x="193326" y="23568"/>
                    <a:pt x="193668" y="24593"/>
                    <a:pt x="194009" y="25276"/>
                  </a:cubicBezTo>
                  <a:cubicBezTo>
                    <a:pt x="192814" y="26984"/>
                    <a:pt x="190594" y="28008"/>
                    <a:pt x="189057" y="29546"/>
                  </a:cubicBezTo>
                  <a:cubicBezTo>
                    <a:pt x="188715" y="29204"/>
                    <a:pt x="187691" y="28862"/>
                    <a:pt x="187349" y="29546"/>
                  </a:cubicBezTo>
                  <a:cubicBezTo>
                    <a:pt x="187520" y="30058"/>
                    <a:pt x="188032" y="29887"/>
                    <a:pt x="188374" y="30229"/>
                  </a:cubicBezTo>
                  <a:cubicBezTo>
                    <a:pt x="186324" y="32107"/>
                    <a:pt x="184616" y="34327"/>
                    <a:pt x="182396" y="36206"/>
                  </a:cubicBezTo>
                  <a:cubicBezTo>
                    <a:pt x="182226" y="35694"/>
                    <a:pt x="181884" y="35352"/>
                    <a:pt x="181542" y="34840"/>
                  </a:cubicBezTo>
                  <a:cubicBezTo>
                    <a:pt x="184787" y="31424"/>
                    <a:pt x="188374" y="28179"/>
                    <a:pt x="191960" y="25276"/>
                  </a:cubicBezTo>
                  <a:cubicBezTo>
                    <a:pt x="189398" y="25959"/>
                    <a:pt x="187520" y="27838"/>
                    <a:pt x="185641" y="29546"/>
                  </a:cubicBezTo>
                  <a:cubicBezTo>
                    <a:pt x="183763" y="31253"/>
                    <a:pt x="181884" y="32790"/>
                    <a:pt x="179835" y="34498"/>
                  </a:cubicBezTo>
                  <a:cubicBezTo>
                    <a:pt x="178639" y="35523"/>
                    <a:pt x="177614" y="36718"/>
                    <a:pt x="176590" y="37914"/>
                  </a:cubicBezTo>
                  <a:cubicBezTo>
                    <a:pt x="175736" y="38939"/>
                    <a:pt x="174540" y="39622"/>
                    <a:pt x="173857" y="40476"/>
                  </a:cubicBezTo>
                  <a:cubicBezTo>
                    <a:pt x="173516" y="41159"/>
                    <a:pt x="173345" y="41671"/>
                    <a:pt x="173003" y="42183"/>
                  </a:cubicBezTo>
                  <a:cubicBezTo>
                    <a:pt x="172662" y="42696"/>
                    <a:pt x="172149" y="43208"/>
                    <a:pt x="171808" y="43720"/>
                  </a:cubicBezTo>
                  <a:cubicBezTo>
                    <a:pt x="171125" y="44745"/>
                    <a:pt x="170612" y="45941"/>
                    <a:pt x="169929" y="47136"/>
                  </a:cubicBezTo>
                  <a:cubicBezTo>
                    <a:pt x="168051" y="50381"/>
                    <a:pt x="166684" y="54480"/>
                    <a:pt x="165830" y="58920"/>
                  </a:cubicBezTo>
                  <a:cubicBezTo>
                    <a:pt x="164806" y="64556"/>
                    <a:pt x="163610" y="70875"/>
                    <a:pt x="164806" y="77023"/>
                  </a:cubicBezTo>
                  <a:cubicBezTo>
                    <a:pt x="165830" y="69850"/>
                    <a:pt x="166343" y="62165"/>
                    <a:pt x="168221" y="56017"/>
                  </a:cubicBezTo>
                  <a:cubicBezTo>
                    <a:pt x="168392" y="55846"/>
                    <a:pt x="168905" y="56871"/>
                    <a:pt x="169588" y="56871"/>
                  </a:cubicBezTo>
                  <a:cubicBezTo>
                    <a:pt x="167709" y="64214"/>
                    <a:pt x="167197" y="71558"/>
                    <a:pt x="167538" y="80439"/>
                  </a:cubicBezTo>
                  <a:cubicBezTo>
                    <a:pt x="167880" y="85904"/>
                    <a:pt x="169246" y="91198"/>
                    <a:pt x="170783" y="95297"/>
                  </a:cubicBezTo>
                  <a:cubicBezTo>
                    <a:pt x="170954" y="96151"/>
                    <a:pt x="171466" y="97346"/>
                    <a:pt x="171979" y="98200"/>
                  </a:cubicBezTo>
                  <a:cubicBezTo>
                    <a:pt x="172320" y="98883"/>
                    <a:pt x="173516" y="100420"/>
                    <a:pt x="173516" y="100933"/>
                  </a:cubicBezTo>
                  <a:cubicBezTo>
                    <a:pt x="173345" y="101445"/>
                    <a:pt x="172833" y="101616"/>
                    <a:pt x="172662" y="102128"/>
                  </a:cubicBezTo>
                  <a:cubicBezTo>
                    <a:pt x="170954" y="99566"/>
                    <a:pt x="169929" y="96492"/>
                    <a:pt x="168905" y="93247"/>
                  </a:cubicBezTo>
                  <a:cubicBezTo>
                    <a:pt x="167880" y="90173"/>
                    <a:pt x="167538" y="86587"/>
                    <a:pt x="166514" y="83342"/>
                  </a:cubicBezTo>
                  <a:cubicBezTo>
                    <a:pt x="166001" y="83854"/>
                    <a:pt x="166343" y="84708"/>
                    <a:pt x="166343" y="85562"/>
                  </a:cubicBezTo>
                  <a:cubicBezTo>
                    <a:pt x="166684" y="92393"/>
                    <a:pt x="169417" y="99225"/>
                    <a:pt x="171979" y="104348"/>
                  </a:cubicBezTo>
                  <a:cubicBezTo>
                    <a:pt x="173003" y="106056"/>
                    <a:pt x="173857" y="107935"/>
                    <a:pt x="175053" y="109472"/>
                  </a:cubicBezTo>
                  <a:cubicBezTo>
                    <a:pt x="177273" y="112546"/>
                    <a:pt x="179835" y="115620"/>
                    <a:pt x="182738" y="118011"/>
                  </a:cubicBezTo>
                  <a:cubicBezTo>
                    <a:pt x="185812" y="120402"/>
                    <a:pt x="189740" y="122280"/>
                    <a:pt x="194522" y="122451"/>
                  </a:cubicBezTo>
                  <a:cubicBezTo>
                    <a:pt x="191960" y="120573"/>
                    <a:pt x="188203" y="119889"/>
                    <a:pt x="185641" y="118182"/>
                  </a:cubicBezTo>
                  <a:cubicBezTo>
                    <a:pt x="185812" y="117669"/>
                    <a:pt x="186154" y="117498"/>
                    <a:pt x="186324" y="116986"/>
                  </a:cubicBezTo>
                  <a:cubicBezTo>
                    <a:pt x="187007" y="117328"/>
                    <a:pt x="187349" y="118011"/>
                    <a:pt x="187861" y="118182"/>
                  </a:cubicBezTo>
                  <a:cubicBezTo>
                    <a:pt x="188715" y="118523"/>
                    <a:pt x="189911" y="118523"/>
                    <a:pt x="190765" y="118865"/>
                  </a:cubicBezTo>
                  <a:cubicBezTo>
                    <a:pt x="191789" y="119206"/>
                    <a:pt x="192814" y="119889"/>
                    <a:pt x="193839" y="120402"/>
                  </a:cubicBezTo>
                  <a:cubicBezTo>
                    <a:pt x="195888" y="121256"/>
                    <a:pt x="197596" y="122451"/>
                    <a:pt x="199816" y="123134"/>
                  </a:cubicBezTo>
                  <a:cubicBezTo>
                    <a:pt x="201524" y="123817"/>
                    <a:pt x="202719" y="124330"/>
                    <a:pt x="205110" y="124159"/>
                  </a:cubicBezTo>
                  <a:cubicBezTo>
                    <a:pt x="204598" y="125013"/>
                    <a:pt x="204086" y="125696"/>
                    <a:pt x="203403" y="126208"/>
                  </a:cubicBezTo>
                  <a:cubicBezTo>
                    <a:pt x="200328" y="125013"/>
                    <a:pt x="196913" y="124159"/>
                    <a:pt x="193839" y="122793"/>
                  </a:cubicBezTo>
                  <a:cubicBezTo>
                    <a:pt x="194693" y="123988"/>
                    <a:pt x="196400" y="124330"/>
                    <a:pt x="197937" y="124842"/>
                  </a:cubicBezTo>
                  <a:cubicBezTo>
                    <a:pt x="199645" y="125525"/>
                    <a:pt x="201182" y="126208"/>
                    <a:pt x="203403" y="126379"/>
                  </a:cubicBezTo>
                  <a:cubicBezTo>
                    <a:pt x="203061" y="127062"/>
                    <a:pt x="202719" y="127575"/>
                    <a:pt x="202207" y="127916"/>
                  </a:cubicBezTo>
                  <a:cubicBezTo>
                    <a:pt x="198621" y="127575"/>
                    <a:pt x="195717" y="126550"/>
                    <a:pt x="193326" y="124842"/>
                  </a:cubicBezTo>
                  <a:cubicBezTo>
                    <a:pt x="192643" y="124330"/>
                    <a:pt x="191960" y="123647"/>
                    <a:pt x="190935" y="123305"/>
                  </a:cubicBezTo>
                  <a:cubicBezTo>
                    <a:pt x="191106" y="124159"/>
                    <a:pt x="192131" y="124842"/>
                    <a:pt x="192814" y="125354"/>
                  </a:cubicBezTo>
                  <a:cubicBezTo>
                    <a:pt x="195034" y="127062"/>
                    <a:pt x="198108" y="128258"/>
                    <a:pt x="201695" y="128599"/>
                  </a:cubicBezTo>
                  <a:cubicBezTo>
                    <a:pt x="201524" y="129112"/>
                    <a:pt x="201012" y="129453"/>
                    <a:pt x="200670" y="130136"/>
                  </a:cubicBezTo>
                  <a:cubicBezTo>
                    <a:pt x="196230" y="129624"/>
                    <a:pt x="192985" y="127575"/>
                    <a:pt x="190594" y="125013"/>
                  </a:cubicBezTo>
                  <a:cubicBezTo>
                    <a:pt x="190423" y="125867"/>
                    <a:pt x="191277" y="126550"/>
                    <a:pt x="191789" y="127062"/>
                  </a:cubicBezTo>
                  <a:cubicBezTo>
                    <a:pt x="193497" y="128599"/>
                    <a:pt x="195888" y="129966"/>
                    <a:pt x="198621" y="130478"/>
                  </a:cubicBezTo>
                  <a:cubicBezTo>
                    <a:pt x="197937" y="131332"/>
                    <a:pt x="197254" y="132186"/>
                    <a:pt x="196742" y="133040"/>
                  </a:cubicBezTo>
                  <a:cubicBezTo>
                    <a:pt x="193156" y="131673"/>
                    <a:pt x="190594" y="129453"/>
                    <a:pt x="187861" y="127404"/>
                  </a:cubicBezTo>
                  <a:cubicBezTo>
                    <a:pt x="188032" y="128258"/>
                    <a:pt x="188886" y="128941"/>
                    <a:pt x="189398" y="129453"/>
                  </a:cubicBezTo>
                  <a:cubicBezTo>
                    <a:pt x="191277" y="131161"/>
                    <a:pt x="193668" y="132698"/>
                    <a:pt x="196230" y="133723"/>
                  </a:cubicBezTo>
                  <a:cubicBezTo>
                    <a:pt x="196059" y="134235"/>
                    <a:pt x="195888" y="134577"/>
                    <a:pt x="195547" y="134918"/>
                  </a:cubicBezTo>
                  <a:cubicBezTo>
                    <a:pt x="191960" y="133894"/>
                    <a:pt x="189057" y="132186"/>
                    <a:pt x="186837" y="129624"/>
                  </a:cubicBezTo>
                  <a:cubicBezTo>
                    <a:pt x="186495" y="130136"/>
                    <a:pt x="187007" y="130649"/>
                    <a:pt x="187349" y="130990"/>
                  </a:cubicBezTo>
                  <a:cubicBezTo>
                    <a:pt x="189057" y="133210"/>
                    <a:pt x="192131" y="134747"/>
                    <a:pt x="195034" y="135772"/>
                  </a:cubicBezTo>
                  <a:cubicBezTo>
                    <a:pt x="194863" y="136285"/>
                    <a:pt x="194351" y="136797"/>
                    <a:pt x="194009" y="137480"/>
                  </a:cubicBezTo>
                  <a:cubicBezTo>
                    <a:pt x="190252" y="135772"/>
                    <a:pt x="187178" y="133552"/>
                    <a:pt x="184787" y="130478"/>
                  </a:cubicBezTo>
                  <a:cubicBezTo>
                    <a:pt x="184446" y="131503"/>
                    <a:pt x="185470" y="132357"/>
                    <a:pt x="186154" y="133040"/>
                  </a:cubicBezTo>
                  <a:cubicBezTo>
                    <a:pt x="188203" y="134918"/>
                    <a:pt x="190765" y="136797"/>
                    <a:pt x="193668" y="137992"/>
                  </a:cubicBezTo>
                  <a:cubicBezTo>
                    <a:pt x="193326" y="138846"/>
                    <a:pt x="192814" y="139359"/>
                    <a:pt x="192302" y="140042"/>
                  </a:cubicBezTo>
                  <a:cubicBezTo>
                    <a:pt x="191789" y="140554"/>
                    <a:pt x="191106" y="141579"/>
                    <a:pt x="190594" y="141750"/>
                  </a:cubicBezTo>
                  <a:cubicBezTo>
                    <a:pt x="189740" y="141920"/>
                    <a:pt x="188203" y="141237"/>
                    <a:pt x="187349" y="140896"/>
                  </a:cubicBezTo>
                  <a:cubicBezTo>
                    <a:pt x="185470" y="140042"/>
                    <a:pt x="184104" y="138505"/>
                    <a:pt x="182738" y="137138"/>
                  </a:cubicBezTo>
                  <a:cubicBezTo>
                    <a:pt x="182055" y="136455"/>
                    <a:pt x="181372" y="135431"/>
                    <a:pt x="180347" y="135601"/>
                  </a:cubicBezTo>
                  <a:cubicBezTo>
                    <a:pt x="181201" y="136797"/>
                    <a:pt x="182396" y="137822"/>
                    <a:pt x="183421" y="139017"/>
                  </a:cubicBezTo>
                  <a:cubicBezTo>
                    <a:pt x="185129" y="140725"/>
                    <a:pt x="186837" y="142262"/>
                    <a:pt x="189740" y="142433"/>
                  </a:cubicBezTo>
                  <a:cubicBezTo>
                    <a:pt x="189398" y="143287"/>
                    <a:pt x="188374" y="144141"/>
                    <a:pt x="187520" y="144824"/>
                  </a:cubicBezTo>
                  <a:cubicBezTo>
                    <a:pt x="184275" y="143287"/>
                    <a:pt x="182226" y="140383"/>
                    <a:pt x="179493" y="138505"/>
                  </a:cubicBezTo>
                  <a:cubicBezTo>
                    <a:pt x="179322" y="139359"/>
                    <a:pt x="180347" y="139871"/>
                    <a:pt x="180859" y="140554"/>
                  </a:cubicBezTo>
                  <a:cubicBezTo>
                    <a:pt x="182567" y="142433"/>
                    <a:pt x="184275" y="144482"/>
                    <a:pt x="187007" y="145507"/>
                  </a:cubicBezTo>
                  <a:cubicBezTo>
                    <a:pt x="186837" y="146019"/>
                    <a:pt x="185812" y="146873"/>
                    <a:pt x="185300" y="147044"/>
                  </a:cubicBezTo>
                  <a:cubicBezTo>
                    <a:pt x="182055" y="146190"/>
                    <a:pt x="180347" y="143457"/>
                    <a:pt x="177444" y="142091"/>
                  </a:cubicBezTo>
                  <a:cubicBezTo>
                    <a:pt x="177444" y="142774"/>
                    <a:pt x="178298" y="143287"/>
                    <a:pt x="178810" y="143799"/>
                  </a:cubicBezTo>
                  <a:cubicBezTo>
                    <a:pt x="180347" y="145336"/>
                    <a:pt x="182226" y="147044"/>
                    <a:pt x="184616" y="147727"/>
                  </a:cubicBezTo>
                  <a:cubicBezTo>
                    <a:pt x="184616" y="148410"/>
                    <a:pt x="182909" y="149093"/>
                    <a:pt x="183592" y="149947"/>
                  </a:cubicBezTo>
                  <a:cubicBezTo>
                    <a:pt x="185641" y="148922"/>
                    <a:pt x="186666" y="146873"/>
                    <a:pt x="188715" y="145678"/>
                  </a:cubicBezTo>
                  <a:cubicBezTo>
                    <a:pt x="188886" y="145678"/>
                    <a:pt x="188374" y="145507"/>
                    <a:pt x="188715" y="145336"/>
                  </a:cubicBezTo>
                  <a:cubicBezTo>
                    <a:pt x="189740" y="144311"/>
                    <a:pt x="190594" y="143287"/>
                    <a:pt x="191448" y="142433"/>
                  </a:cubicBezTo>
                  <a:cubicBezTo>
                    <a:pt x="191789" y="142433"/>
                    <a:pt x="191789" y="142091"/>
                    <a:pt x="192131" y="142262"/>
                  </a:cubicBezTo>
                  <a:cubicBezTo>
                    <a:pt x="192302" y="142091"/>
                    <a:pt x="191789" y="142091"/>
                    <a:pt x="192131" y="141750"/>
                  </a:cubicBezTo>
                  <a:cubicBezTo>
                    <a:pt x="193326" y="141066"/>
                    <a:pt x="193839" y="139359"/>
                    <a:pt x="195034" y="138505"/>
                  </a:cubicBezTo>
                  <a:cubicBezTo>
                    <a:pt x="191619" y="143457"/>
                    <a:pt x="188203" y="148410"/>
                    <a:pt x="183421" y="151826"/>
                  </a:cubicBezTo>
                  <a:cubicBezTo>
                    <a:pt x="181372" y="151313"/>
                    <a:pt x="179664" y="151313"/>
                    <a:pt x="177614" y="150630"/>
                  </a:cubicBezTo>
                  <a:cubicBezTo>
                    <a:pt x="176760" y="150459"/>
                    <a:pt x="175736" y="149947"/>
                    <a:pt x="174882" y="149606"/>
                  </a:cubicBezTo>
                  <a:cubicBezTo>
                    <a:pt x="173516" y="149093"/>
                    <a:pt x="171466" y="148239"/>
                    <a:pt x="170783" y="149435"/>
                  </a:cubicBezTo>
                  <a:cubicBezTo>
                    <a:pt x="170954" y="150972"/>
                    <a:pt x="172491" y="152509"/>
                    <a:pt x="172662" y="154387"/>
                  </a:cubicBezTo>
                  <a:cubicBezTo>
                    <a:pt x="173003" y="156437"/>
                    <a:pt x="172662" y="158486"/>
                    <a:pt x="172491" y="160536"/>
                  </a:cubicBezTo>
                  <a:cubicBezTo>
                    <a:pt x="170271" y="163439"/>
                    <a:pt x="166514" y="165318"/>
                    <a:pt x="164123" y="167879"/>
                  </a:cubicBezTo>
                  <a:cubicBezTo>
                    <a:pt x="164123" y="167367"/>
                    <a:pt x="164293" y="167025"/>
                    <a:pt x="164293" y="166342"/>
                  </a:cubicBezTo>
                  <a:cubicBezTo>
                    <a:pt x="165318" y="165830"/>
                    <a:pt x="166343" y="164976"/>
                    <a:pt x="167197" y="164122"/>
                  </a:cubicBezTo>
                  <a:cubicBezTo>
                    <a:pt x="167367" y="164122"/>
                    <a:pt x="167026" y="164805"/>
                    <a:pt x="167367" y="164805"/>
                  </a:cubicBezTo>
                  <a:cubicBezTo>
                    <a:pt x="168051" y="164464"/>
                    <a:pt x="167709" y="163610"/>
                    <a:pt x="167709" y="162927"/>
                  </a:cubicBezTo>
                  <a:cubicBezTo>
                    <a:pt x="167538" y="158828"/>
                    <a:pt x="166514" y="155754"/>
                    <a:pt x="164806" y="152850"/>
                  </a:cubicBezTo>
                  <a:cubicBezTo>
                    <a:pt x="164293" y="151997"/>
                    <a:pt x="163781" y="151143"/>
                    <a:pt x="163098" y="150801"/>
                  </a:cubicBezTo>
                  <a:cubicBezTo>
                    <a:pt x="162927" y="151313"/>
                    <a:pt x="163439" y="151826"/>
                    <a:pt x="163610" y="152167"/>
                  </a:cubicBezTo>
                  <a:cubicBezTo>
                    <a:pt x="165489" y="155241"/>
                    <a:pt x="166684" y="158999"/>
                    <a:pt x="167197" y="163439"/>
                  </a:cubicBezTo>
                  <a:cubicBezTo>
                    <a:pt x="166343" y="164122"/>
                    <a:pt x="165318" y="164634"/>
                    <a:pt x="164293" y="165147"/>
                  </a:cubicBezTo>
                  <a:cubicBezTo>
                    <a:pt x="163781" y="161219"/>
                    <a:pt x="162415" y="157974"/>
                    <a:pt x="160707" y="155241"/>
                  </a:cubicBezTo>
                  <a:cubicBezTo>
                    <a:pt x="160195" y="154387"/>
                    <a:pt x="159512" y="153021"/>
                    <a:pt x="158316" y="153021"/>
                  </a:cubicBezTo>
                  <a:cubicBezTo>
                    <a:pt x="158487" y="153534"/>
                    <a:pt x="158999" y="153875"/>
                    <a:pt x="159170" y="154217"/>
                  </a:cubicBezTo>
                  <a:cubicBezTo>
                    <a:pt x="161219" y="157120"/>
                    <a:pt x="162927" y="161048"/>
                    <a:pt x="163439" y="165659"/>
                  </a:cubicBezTo>
                  <a:cubicBezTo>
                    <a:pt x="163098" y="165830"/>
                    <a:pt x="162756" y="166001"/>
                    <a:pt x="162586" y="166171"/>
                  </a:cubicBezTo>
                  <a:cubicBezTo>
                    <a:pt x="162244" y="162756"/>
                    <a:pt x="161049" y="160023"/>
                    <a:pt x="159682" y="157462"/>
                  </a:cubicBezTo>
                  <a:cubicBezTo>
                    <a:pt x="159170" y="156778"/>
                    <a:pt x="158828" y="155583"/>
                    <a:pt x="157633" y="155583"/>
                  </a:cubicBezTo>
                  <a:cubicBezTo>
                    <a:pt x="157633" y="155925"/>
                    <a:pt x="158316" y="156095"/>
                    <a:pt x="158658" y="156608"/>
                  </a:cubicBezTo>
                  <a:cubicBezTo>
                    <a:pt x="159682" y="158145"/>
                    <a:pt x="161049" y="161219"/>
                    <a:pt x="161561" y="163610"/>
                  </a:cubicBezTo>
                  <a:cubicBezTo>
                    <a:pt x="161902" y="165318"/>
                    <a:pt x="162415" y="167025"/>
                    <a:pt x="160878" y="167367"/>
                  </a:cubicBezTo>
                  <a:cubicBezTo>
                    <a:pt x="160536" y="165318"/>
                    <a:pt x="160024" y="163268"/>
                    <a:pt x="159512" y="161560"/>
                  </a:cubicBezTo>
                  <a:cubicBezTo>
                    <a:pt x="158999" y="159682"/>
                    <a:pt x="158316" y="157803"/>
                    <a:pt x="156779" y="156949"/>
                  </a:cubicBezTo>
                  <a:cubicBezTo>
                    <a:pt x="156608" y="157462"/>
                    <a:pt x="157291" y="157803"/>
                    <a:pt x="157633" y="158315"/>
                  </a:cubicBezTo>
                  <a:cubicBezTo>
                    <a:pt x="158487" y="159853"/>
                    <a:pt x="159341" y="162927"/>
                    <a:pt x="159682" y="165318"/>
                  </a:cubicBezTo>
                  <a:cubicBezTo>
                    <a:pt x="160024" y="166855"/>
                    <a:pt x="160536" y="168392"/>
                    <a:pt x="158828" y="168733"/>
                  </a:cubicBezTo>
                  <a:cubicBezTo>
                    <a:pt x="158828" y="166684"/>
                    <a:pt x="158316" y="164634"/>
                    <a:pt x="157633" y="162927"/>
                  </a:cubicBezTo>
                  <a:cubicBezTo>
                    <a:pt x="156950" y="161219"/>
                    <a:pt x="156267" y="159511"/>
                    <a:pt x="154900" y="158315"/>
                  </a:cubicBezTo>
                  <a:cubicBezTo>
                    <a:pt x="155071" y="159169"/>
                    <a:pt x="155584" y="159853"/>
                    <a:pt x="156096" y="160706"/>
                  </a:cubicBezTo>
                  <a:cubicBezTo>
                    <a:pt x="157121" y="163097"/>
                    <a:pt x="157804" y="166001"/>
                    <a:pt x="157974" y="169416"/>
                  </a:cubicBezTo>
                  <a:cubicBezTo>
                    <a:pt x="157804" y="169758"/>
                    <a:pt x="157291" y="169758"/>
                    <a:pt x="157121" y="170099"/>
                  </a:cubicBezTo>
                  <a:cubicBezTo>
                    <a:pt x="156779" y="168050"/>
                    <a:pt x="156267" y="166171"/>
                    <a:pt x="155584" y="164464"/>
                  </a:cubicBezTo>
                  <a:cubicBezTo>
                    <a:pt x="155071" y="162756"/>
                    <a:pt x="154217" y="160877"/>
                    <a:pt x="152851" y="160023"/>
                  </a:cubicBezTo>
                  <a:cubicBezTo>
                    <a:pt x="152851" y="160706"/>
                    <a:pt x="153534" y="161390"/>
                    <a:pt x="154046" y="162243"/>
                  </a:cubicBezTo>
                  <a:cubicBezTo>
                    <a:pt x="154900" y="163780"/>
                    <a:pt x="155413" y="165488"/>
                    <a:pt x="155754" y="167538"/>
                  </a:cubicBezTo>
                  <a:cubicBezTo>
                    <a:pt x="156096" y="168392"/>
                    <a:pt x="156437" y="169758"/>
                    <a:pt x="156267" y="170612"/>
                  </a:cubicBezTo>
                  <a:cubicBezTo>
                    <a:pt x="156096" y="171124"/>
                    <a:pt x="155242" y="171124"/>
                    <a:pt x="154900" y="171636"/>
                  </a:cubicBezTo>
                  <a:cubicBezTo>
                    <a:pt x="154900" y="166855"/>
                    <a:pt x="153193" y="163439"/>
                    <a:pt x="150289" y="161560"/>
                  </a:cubicBezTo>
                  <a:cubicBezTo>
                    <a:pt x="152339" y="164293"/>
                    <a:pt x="154388" y="167196"/>
                    <a:pt x="154046" y="172149"/>
                  </a:cubicBezTo>
                  <a:cubicBezTo>
                    <a:pt x="153705" y="172320"/>
                    <a:pt x="153193" y="172832"/>
                    <a:pt x="152851" y="172661"/>
                  </a:cubicBezTo>
                  <a:cubicBezTo>
                    <a:pt x="152339" y="168562"/>
                    <a:pt x="150631" y="165659"/>
                    <a:pt x="148069" y="163610"/>
                  </a:cubicBezTo>
                  <a:cubicBezTo>
                    <a:pt x="148411" y="164464"/>
                    <a:pt x="149094" y="164976"/>
                    <a:pt x="149606" y="165659"/>
                  </a:cubicBezTo>
                  <a:cubicBezTo>
                    <a:pt x="150972" y="167538"/>
                    <a:pt x="151826" y="170099"/>
                    <a:pt x="152168" y="173174"/>
                  </a:cubicBezTo>
                  <a:cubicBezTo>
                    <a:pt x="151656" y="173515"/>
                    <a:pt x="151143" y="173857"/>
                    <a:pt x="150460" y="174027"/>
                  </a:cubicBezTo>
                  <a:cubicBezTo>
                    <a:pt x="150118" y="171978"/>
                    <a:pt x="149606" y="169929"/>
                    <a:pt x="148752" y="168221"/>
                  </a:cubicBezTo>
                  <a:cubicBezTo>
                    <a:pt x="148069" y="166513"/>
                    <a:pt x="147215" y="164805"/>
                    <a:pt x="146020" y="163780"/>
                  </a:cubicBezTo>
                  <a:cubicBezTo>
                    <a:pt x="147557" y="167025"/>
                    <a:pt x="149435" y="169929"/>
                    <a:pt x="149606" y="174369"/>
                  </a:cubicBezTo>
                  <a:cubicBezTo>
                    <a:pt x="149094" y="174540"/>
                    <a:pt x="148581" y="174881"/>
                    <a:pt x="148069" y="175052"/>
                  </a:cubicBezTo>
                  <a:cubicBezTo>
                    <a:pt x="147728" y="172832"/>
                    <a:pt x="147386" y="170612"/>
                    <a:pt x="146703" y="168733"/>
                  </a:cubicBezTo>
                  <a:cubicBezTo>
                    <a:pt x="146020" y="167025"/>
                    <a:pt x="145166" y="165147"/>
                    <a:pt x="143800" y="164122"/>
                  </a:cubicBezTo>
                  <a:cubicBezTo>
                    <a:pt x="145507" y="167367"/>
                    <a:pt x="146874" y="170953"/>
                    <a:pt x="147215" y="175564"/>
                  </a:cubicBezTo>
                  <a:cubicBezTo>
                    <a:pt x="146703" y="175735"/>
                    <a:pt x="146190" y="176077"/>
                    <a:pt x="145337" y="176248"/>
                  </a:cubicBezTo>
                  <a:cubicBezTo>
                    <a:pt x="145166" y="174198"/>
                    <a:pt x="144824" y="172320"/>
                    <a:pt x="144312" y="170612"/>
                  </a:cubicBezTo>
                  <a:cubicBezTo>
                    <a:pt x="143800" y="168904"/>
                    <a:pt x="143116" y="167196"/>
                    <a:pt x="142092" y="166171"/>
                  </a:cubicBezTo>
                  <a:cubicBezTo>
                    <a:pt x="142433" y="167538"/>
                    <a:pt x="143287" y="169075"/>
                    <a:pt x="143800" y="170783"/>
                  </a:cubicBezTo>
                  <a:cubicBezTo>
                    <a:pt x="144312" y="172490"/>
                    <a:pt x="144653" y="174369"/>
                    <a:pt x="144824" y="176418"/>
                  </a:cubicBezTo>
                  <a:cubicBezTo>
                    <a:pt x="143800" y="176760"/>
                    <a:pt x="142946" y="177102"/>
                    <a:pt x="141921" y="177272"/>
                  </a:cubicBezTo>
                  <a:cubicBezTo>
                    <a:pt x="141750" y="175906"/>
                    <a:pt x="141409" y="174540"/>
                    <a:pt x="141067" y="173344"/>
                  </a:cubicBezTo>
                  <a:cubicBezTo>
                    <a:pt x="140725" y="172149"/>
                    <a:pt x="140555" y="171124"/>
                    <a:pt x="139872" y="170099"/>
                  </a:cubicBezTo>
                  <a:cubicBezTo>
                    <a:pt x="139701" y="171124"/>
                    <a:pt x="140384" y="172320"/>
                    <a:pt x="140725" y="173515"/>
                  </a:cubicBezTo>
                  <a:cubicBezTo>
                    <a:pt x="141067" y="174711"/>
                    <a:pt x="141238" y="176077"/>
                    <a:pt x="141579" y="177443"/>
                  </a:cubicBezTo>
                  <a:cubicBezTo>
                    <a:pt x="141067" y="177614"/>
                    <a:pt x="140384" y="177785"/>
                    <a:pt x="140042" y="177955"/>
                  </a:cubicBezTo>
                  <a:cubicBezTo>
                    <a:pt x="139701" y="176589"/>
                    <a:pt x="139701" y="175052"/>
                    <a:pt x="139359" y="173686"/>
                  </a:cubicBezTo>
                  <a:cubicBezTo>
                    <a:pt x="139018" y="172320"/>
                    <a:pt x="138847" y="170953"/>
                    <a:pt x="137822" y="170270"/>
                  </a:cubicBezTo>
                  <a:cubicBezTo>
                    <a:pt x="137822" y="170612"/>
                    <a:pt x="138164" y="171295"/>
                    <a:pt x="138335" y="171978"/>
                  </a:cubicBezTo>
                  <a:cubicBezTo>
                    <a:pt x="138847" y="173686"/>
                    <a:pt x="139188" y="176077"/>
                    <a:pt x="139359" y="178297"/>
                  </a:cubicBezTo>
                  <a:cubicBezTo>
                    <a:pt x="138847" y="178468"/>
                    <a:pt x="138164" y="178468"/>
                    <a:pt x="137993" y="179322"/>
                  </a:cubicBezTo>
                  <a:cubicBezTo>
                    <a:pt x="138335" y="179663"/>
                    <a:pt x="139018" y="179322"/>
                    <a:pt x="139359" y="179322"/>
                  </a:cubicBezTo>
                  <a:lnTo>
                    <a:pt x="139359" y="180688"/>
                  </a:lnTo>
                  <a:cubicBezTo>
                    <a:pt x="138676" y="181030"/>
                    <a:pt x="138335" y="181371"/>
                    <a:pt x="137651" y="181713"/>
                  </a:cubicBezTo>
                  <a:cubicBezTo>
                    <a:pt x="137310" y="181200"/>
                    <a:pt x="137651" y="180859"/>
                    <a:pt x="137651" y="180517"/>
                  </a:cubicBezTo>
                  <a:cubicBezTo>
                    <a:pt x="137993" y="177614"/>
                    <a:pt x="136968" y="174540"/>
                    <a:pt x="136285" y="172320"/>
                  </a:cubicBezTo>
                  <a:cubicBezTo>
                    <a:pt x="136114" y="175052"/>
                    <a:pt x="137310" y="177102"/>
                    <a:pt x="137139" y="180176"/>
                  </a:cubicBezTo>
                  <a:cubicBezTo>
                    <a:pt x="136456" y="178639"/>
                    <a:pt x="135773" y="177102"/>
                    <a:pt x="134748" y="175906"/>
                  </a:cubicBezTo>
                  <a:cubicBezTo>
                    <a:pt x="134748" y="175394"/>
                    <a:pt x="134577" y="174881"/>
                    <a:pt x="134577" y="174198"/>
                  </a:cubicBezTo>
                  <a:cubicBezTo>
                    <a:pt x="134407" y="173686"/>
                    <a:pt x="134748" y="172832"/>
                    <a:pt x="134236" y="172490"/>
                  </a:cubicBezTo>
                  <a:cubicBezTo>
                    <a:pt x="133723" y="173003"/>
                    <a:pt x="134065" y="174540"/>
                    <a:pt x="134236" y="175223"/>
                  </a:cubicBezTo>
                  <a:cubicBezTo>
                    <a:pt x="132357" y="174027"/>
                    <a:pt x="130308" y="172320"/>
                    <a:pt x="127404" y="172661"/>
                  </a:cubicBezTo>
                  <a:cubicBezTo>
                    <a:pt x="127575" y="173174"/>
                    <a:pt x="127917" y="173344"/>
                    <a:pt x="127746" y="174027"/>
                  </a:cubicBezTo>
                  <a:cubicBezTo>
                    <a:pt x="129625" y="175735"/>
                    <a:pt x="128771" y="180346"/>
                    <a:pt x="128600" y="183250"/>
                  </a:cubicBezTo>
                  <a:cubicBezTo>
                    <a:pt x="128429" y="183420"/>
                    <a:pt x="128088" y="183420"/>
                    <a:pt x="127917" y="183591"/>
                  </a:cubicBezTo>
                  <a:cubicBezTo>
                    <a:pt x="127917" y="179322"/>
                    <a:pt x="127746" y="175394"/>
                    <a:pt x="125355" y="173686"/>
                  </a:cubicBezTo>
                  <a:cubicBezTo>
                    <a:pt x="125867" y="175223"/>
                    <a:pt x="126892" y="176931"/>
                    <a:pt x="126892" y="179322"/>
                  </a:cubicBezTo>
                  <a:cubicBezTo>
                    <a:pt x="127063" y="180176"/>
                    <a:pt x="126892" y="181030"/>
                    <a:pt x="126892" y="181713"/>
                  </a:cubicBezTo>
                  <a:cubicBezTo>
                    <a:pt x="126892" y="182567"/>
                    <a:pt x="127234" y="184104"/>
                    <a:pt x="126209" y="184445"/>
                  </a:cubicBezTo>
                  <a:cubicBezTo>
                    <a:pt x="126209" y="182054"/>
                    <a:pt x="126038" y="179151"/>
                    <a:pt x="125526" y="177102"/>
                  </a:cubicBezTo>
                  <a:cubicBezTo>
                    <a:pt x="125184" y="176077"/>
                    <a:pt x="124843" y="174881"/>
                    <a:pt x="124160" y="174369"/>
                  </a:cubicBezTo>
                  <a:cubicBezTo>
                    <a:pt x="124160" y="175906"/>
                    <a:pt x="124843" y="177785"/>
                    <a:pt x="125014" y="179663"/>
                  </a:cubicBezTo>
                  <a:cubicBezTo>
                    <a:pt x="125014" y="180688"/>
                    <a:pt x="125014" y="181883"/>
                    <a:pt x="125014" y="182908"/>
                  </a:cubicBezTo>
                  <a:cubicBezTo>
                    <a:pt x="125014" y="183933"/>
                    <a:pt x="125355" y="185128"/>
                    <a:pt x="124501" y="185641"/>
                  </a:cubicBezTo>
                  <a:cubicBezTo>
                    <a:pt x="124330" y="181883"/>
                    <a:pt x="124160" y="178297"/>
                    <a:pt x="122964" y="175735"/>
                  </a:cubicBezTo>
                  <a:cubicBezTo>
                    <a:pt x="122793" y="178468"/>
                    <a:pt x="123818" y="181542"/>
                    <a:pt x="123476" y="185128"/>
                  </a:cubicBezTo>
                  <a:lnTo>
                    <a:pt x="122452" y="185128"/>
                  </a:lnTo>
                  <a:cubicBezTo>
                    <a:pt x="122452" y="183250"/>
                    <a:pt x="122452" y="181371"/>
                    <a:pt x="122110" y="179663"/>
                  </a:cubicBezTo>
                  <a:cubicBezTo>
                    <a:pt x="121939" y="178639"/>
                    <a:pt x="121939" y="177614"/>
                    <a:pt x="121256" y="176931"/>
                  </a:cubicBezTo>
                  <a:cubicBezTo>
                    <a:pt x="121086" y="179492"/>
                    <a:pt x="121769" y="182225"/>
                    <a:pt x="121598" y="185299"/>
                  </a:cubicBezTo>
                  <a:cubicBezTo>
                    <a:pt x="121086" y="185470"/>
                    <a:pt x="120402" y="185470"/>
                    <a:pt x="119890" y="185641"/>
                  </a:cubicBezTo>
                  <a:cubicBezTo>
                    <a:pt x="119890" y="183762"/>
                    <a:pt x="119890" y="182054"/>
                    <a:pt x="119548" y="180346"/>
                  </a:cubicBezTo>
                  <a:cubicBezTo>
                    <a:pt x="119378" y="179492"/>
                    <a:pt x="119378" y="178468"/>
                    <a:pt x="118695" y="177955"/>
                  </a:cubicBezTo>
                  <a:cubicBezTo>
                    <a:pt x="118524" y="180005"/>
                    <a:pt x="119207" y="182908"/>
                    <a:pt x="119036" y="185811"/>
                  </a:cubicBezTo>
                  <a:cubicBezTo>
                    <a:pt x="118353" y="185982"/>
                    <a:pt x="117841" y="186153"/>
                    <a:pt x="117158" y="186324"/>
                  </a:cubicBezTo>
                  <a:cubicBezTo>
                    <a:pt x="117158" y="184104"/>
                    <a:pt x="117158" y="181883"/>
                    <a:pt x="116474" y="180346"/>
                  </a:cubicBezTo>
                  <a:cubicBezTo>
                    <a:pt x="115962" y="180688"/>
                    <a:pt x="116304" y="181371"/>
                    <a:pt x="116304" y="181883"/>
                  </a:cubicBezTo>
                  <a:cubicBezTo>
                    <a:pt x="116304" y="183250"/>
                    <a:pt x="116304" y="185128"/>
                    <a:pt x="116304" y="186665"/>
                  </a:cubicBezTo>
                  <a:cubicBezTo>
                    <a:pt x="115620" y="186665"/>
                    <a:pt x="115108" y="187007"/>
                    <a:pt x="114425" y="187178"/>
                  </a:cubicBezTo>
                  <a:cubicBezTo>
                    <a:pt x="114254" y="185128"/>
                    <a:pt x="114425" y="182737"/>
                    <a:pt x="113571" y="181542"/>
                  </a:cubicBezTo>
                  <a:cubicBezTo>
                    <a:pt x="113230" y="183250"/>
                    <a:pt x="113913" y="185299"/>
                    <a:pt x="113571" y="187348"/>
                  </a:cubicBezTo>
                  <a:cubicBezTo>
                    <a:pt x="113059" y="187519"/>
                    <a:pt x="112546" y="187690"/>
                    <a:pt x="112034" y="187861"/>
                  </a:cubicBezTo>
                  <a:cubicBezTo>
                    <a:pt x="111863" y="186495"/>
                    <a:pt x="112205" y="184616"/>
                    <a:pt x="111351" y="183933"/>
                  </a:cubicBezTo>
                  <a:cubicBezTo>
                    <a:pt x="111009" y="185128"/>
                    <a:pt x="111351" y="186665"/>
                    <a:pt x="111351" y="188202"/>
                  </a:cubicBezTo>
                  <a:cubicBezTo>
                    <a:pt x="110668" y="188202"/>
                    <a:pt x="110155" y="188544"/>
                    <a:pt x="109472" y="188715"/>
                  </a:cubicBezTo>
                  <a:cubicBezTo>
                    <a:pt x="109472" y="187348"/>
                    <a:pt x="109643" y="185811"/>
                    <a:pt x="108960" y="184958"/>
                  </a:cubicBezTo>
                  <a:cubicBezTo>
                    <a:pt x="108618" y="185299"/>
                    <a:pt x="108789" y="186153"/>
                    <a:pt x="108789" y="186836"/>
                  </a:cubicBezTo>
                  <a:lnTo>
                    <a:pt x="108789" y="189056"/>
                  </a:lnTo>
                  <a:cubicBezTo>
                    <a:pt x="108106" y="189227"/>
                    <a:pt x="107423" y="189910"/>
                    <a:pt x="107081" y="189569"/>
                  </a:cubicBezTo>
                  <a:cubicBezTo>
                    <a:pt x="105715" y="190935"/>
                    <a:pt x="103324" y="191618"/>
                    <a:pt x="102129" y="193155"/>
                  </a:cubicBezTo>
                  <a:cubicBezTo>
                    <a:pt x="101787" y="193497"/>
                    <a:pt x="101446" y="194009"/>
                    <a:pt x="101616" y="194521"/>
                  </a:cubicBezTo>
                  <a:cubicBezTo>
                    <a:pt x="102470" y="194351"/>
                    <a:pt x="103324" y="193497"/>
                    <a:pt x="104178" y="192984"/>
                  </a:cubicBezTo>
                  <a:cubicBezTo>
                    <a:pt x="105032" y="192472"/>
                    <a:pt x="105886" y="191960"/>
                    <a:pt x="106911" y="191447"/>
                  </a:cubicBezTo>
                  <a:cubicBezTo>
                    <a:pt x="106911" y="192130"/>
                    <a:pt x="106740" y="192301"/>
                    <a:pt x="106569" y="192814"/>
                  </a:cubicBezTo>
                  <a:cubicBezTo>
                    <a:pt x="104178" y="194351"/>
                    <a:pt x="102299" y="196400"/>
                    <a:pt x="100250" y="198279"/>
                  </a:cubicBezTo>
                  <a:cubicBezTo>
                    <a:pt x="98713" y="195717"/>
                    <a:pt x="96322" y="193667"/>
                    <a:pt x="93590" y="192130"/>
                  </a:cubicBezTo>
                  <a:cubicBezTo>
                    <a:pt x="93419" y="191618"/>
                    <a:pt x="93248" y="190935"/>
                    <a:pt x="93077" y="190423"/>
                  </a:cubicBezTo>
                  <a:cubicBezTo>
                    <a:pt x="93931" y="190593"/>
                    <a:pt x="94956" y="191106"/>
                    <a:pt x="95810" y="191789"/>
                  </a:cubicBezTo>
                  <a:cubicBezTo>
                    <a:pt x="96493" y="192301"/>
                    <a:pt x="97518" y="192984"/>
                    <a:pt x="98030" y="193667"/>
                  </a:cubicBezTo>
                  <a:cubicBezTo>
                    <a:pt x="98542" y="194521"/>
                    <a:pt x="98713" y="195546"/>
                    <a:pt x="99567" y="195888"/>
                  </a:cubicBezTo>
                  <a:cubicBezTo>
                    <a:pt x="100079" y="195375"/>
                    <a:pt x="99738" y="194692"/>
                    <a:pt x="99396" y="194180"/>
                  </a:cubicBezTo>
                  <a:cubicBezTo>
                    <a:pt x="98884" y="192984"/>
                    <a:pt x="97518" y="191618"/>
                    <a:pt x="96493" y="190593"/>
                  </a:cubicBezTo>
                  <a:cubicBezTo>
                    <a:pt x="95297" y="189569"/>
                    <a:pt x="93760" y="188886"/>
                    <a:pt x="92394" y="188202"/>
                  </a:cubicBezTo>
                  <a:cubicBezTo>
                    <a:pt x="92223" y="187178"/>
                    <a:pt x="92223" y="186153"/>
                    <a:pt x="91882" y="185299"/>
                  </a:cubicBezTo>
                  <a:cubicBezTo>
                    <a:pt x="91369" y="185811"/>
                    <a:pt x="91711" y="187178"/>
                    <a:pt x="91882" y="187861"/>
                  </a:cubicBezTo>
                  <a:cubicBezTo>
                    <a:pt x="90686" y="187348"/>
                    <a:pt x="89320" y="187007"/>
                    <a:pt x="88125" y="186495"/>
                  </a:cubicBezTo>
                  <a:cubicBezTo>
                    <a:pt x="87783" y="184958"/>
                    <a:pt x="88295" y="182737"/>
                    <a:pt x="87612" y="181371"/>
                  </a:cubicBezTo>
                  <a:cubicBezTo>
                    <a:pt x="86929" y="182396"/>
                    <a:pt x="87271" y="184445"/>
                    <a:pt x="87100" y="186153"/>
                  </a:cubicBezTo>
                  <a:cubicBezTo>
                    <a:pt x="86417" y="185982"/>
                    <a:pt x="85734" y="185641"/>
                    <a:pt x="84880" y="185470"/>
                  </a:cubicBezTo>
                  <a:cubicBezTo>
                    <a:pt x="84538" y="184104"/>
                    <a:pt x="85050" y="182225"/>
                    <a:pt x="84367" y="181030"/>
                  </a:cubicBezTo>
                  <a:cubicBezTo>
                    <a:pt x="83855" y="181883"/>
                    <a:pt x="84197" y="183762"/>
                    <a:pt x="84026" y="185299"/>
                  </a:cubicBezTo>
                  <a:cubicBezTo>
                    <a:pt x="83172" y="185299"/>
                    <a:pt x="82489" y="184958"/>
                    <a:pt x="81806" y="184958"/>
                  </a:cubicBezTo>
                  <a:cubicBezTo>
                    <a:pt x="81464" y="183420"/>
                    <a:pt x="81806" y="181200"/>
                    <a:pt x="81464" y="179834"/>
                  </a:cubicBezTo>
                  <a:cubicBezTo>
                    <a:pt x="80781" y="180859"/>
                    <a:pt x="81122" y="182908"/>
                    <a:pt x="80952" y="184616"/>
                  </a:cubicBezTo>
                  <a:cubicBezTo>
                    <a:pt x="80098" y="184616"/>
                    <a:pt x="79415" y="184445"/>
                    <a:pt x="78561" y="184274"/>
                  </a:cubicBezTo>
                  <a:cubicBezTo>
                    <a:pt x="78048" y="182054"/>
                    <a:pt x="78390" y="178639"/>
                    <a:pt x="78048" y="176418"/>
                  </a:cubicBezTo>
                  <a:cubicBezTo>
                    <a:pt x="77536" y="176760"/>
                    <a:pt x="77536" y="177443"/>
                    <a:pt x="77536" y="178126"/>
                  </a:cubicBezTo>
                  <a:cubicBezTo>
                    <a:pt x="77365" y="179834"/>
                    <a:pt x="77365" y="182225"/>
                    <a:pt x="77536" y="184104"/>
                  </a:cubicBezTo>
                  <a:cubicBezTo>
                    <a:pt x="77024" y="184104"/>
                    <a:pt x="76682" y="183933"/>
                    <a:pt x="76170" y="183933"/>
                  </a:cubicBezTo>
                  <a:cubicBezTo>
                    <a:pt x="75657" y="182225"/>
                    <a:pt x="75657" y="180176"/>
                    <a:pt x="75316" y="178297"/>
                  </a:cubicBezTo>
                  <a:cubicBezTo>
                    <a:pt x="74633" y="179834"/>
                    <a:pt x="75145" y="182396"/>
                    <a:pt x="75487" y="183762"/>
                  </a:cubicBezTo>
                  <a:cubicBezTo>
                    <a:pt x="75145" y="183591"/>
                    <a:pt x="74462" y="183591"/>
                    <a:pt x="74291" y="183591"/>
                  </a:cubicBezTo>
                  <a:cubicBezTo>
                    <a:pt x="74462" y="184274"/>
                    <a:pt x="75316" y="184445"/>
                    <a:pt x="75828" y="184958"/>
                  </a:cubicBezTo>
                  <a:cubicBezTo>
                    <a:pt x="75999" y="185811"/>
                    <a:pt x="76341" y="186495"/>
                    <a:pt x="76682" y="187178"/>
                  </a:cubicBezTo>
                  <a:close/>
                  <a:moveTo>
                    <a:pt x="74120" y="183420"/>
                  </a:moveTo>
                  <a:cubicBezTo>
                    <a:pt x="73437" y="180859"/>
                    <a:pt x="74120" y="177614"/>
                    <a:pt x="73779" y="175223"/>
                  </a:cubicBezTo>
                  <a:cubicBezTo>
                    <a:pt x="73096" y="175906"/>
                    <a:pt x="72754" y="177272"/>
                    <a:pt x="72583" y="178809"/>
                  </a:cubicBezTo>
                  <a:cubicBezTo>
                    <a:pt x="72413" y="181371"/>
                    <a:pt x="72413" y="184787"/>
                    <a:pt x="74291" y="185299"/>
                  </a:cubicBezTo>
                  <a:cubicBezTo>
                    <a:pt x="74462" y="184616"/>
                    <a:pt x="74120" y="184104"/>
                    <a:pt x="74120" y="183420"/>
                  </a:cubicBezTo>
                  <a:close/>
                  <a:moveTo>
                    <a:pt x="17079" y="11272"/>
                  </a:moveTo>
                  <a:cubicBezTo>
                    <a:pt x="17762" y="11784"/>
                    <a:pt x="18445" y="11784"/>
                    <a:pt x="19299" y="12126"/>
                  </a:cubicBezTo>
                  <a:cubicBezTo>
                    <a:pt x="21007" y="12809"/>
                    <a:pt x="22373" y="14175"/>
                    <a:pt x="24252" y="14687"/>
                  </a:cubicBezTo>
                  <a:cubicBezTo>
                    <a:pt x="25106" y="15029"/>
                    <a:pt x="26131" y="15200"/>
                    <a:pt x="27326" y="15200"/>
                  </a:cubicBezTo>
                  <a:cubicBezTo>
                    <a:pt x="28522" y="15371"/>
                    <a:pt x="29717" y="15712"/>
                    <a:pt x="30742" y="15541"/>
                  </a:cubicBezTo>
                  <a:cubicBezTo>
                    <a:pt x="31254" y="15541"/>
                    <a:pt x="31766" y="15200"/>
                    <a:pt x="32108" y="15029"/>
                  </a:cubicBezTo>
                  <a:cubicBezTo>
                    <a:pt x="32450" y="15029"/>
                    <a:pt x="32450" y="15371"/>
                    <a:pt x="32620" y="15029"/>
                  </a:cubicBezTo>
                  <a:cubicBezTo>
                    <a:pt x="31254" y="14346"/>
                    <a:pt x="29205" y="14346"/>
                    <a:pt x="27497" y="14175"/>
                  </a:cubicBezTo>
                  <a:cubicBezTo>
                    <a:pt x="24935" y="13834"/>
                    <a:pt x="23057" y="13150"/>
                    <a:pt x="21178" y="12297"/>
                  </a:cubicBezTo>
                  <a:cubicBezTo>
                    <a:pt x="19982" y="11784"/>
                    <a:pt x="18275" y="11101"/>
                    <a:pt x="17079" y="10930"/>
                  </a:cubicBezTo>
                  <a:cubicBezTo>
                    <a:pt x="17079" y="11101"/>
                    <a:pt x="17079" y="11101"/>
                    <a:pt x="17079" y="11272"/>
                  </a:cubicBezTo>
                  <a:close/>
                  <a:moveTo>
                    <a:pt x="34670" y="14517"/>
                  </a:moveTo>
                  <a:cubicBezTo>
                    <a:pt x="34499" y="15371"/>
                    <a:pt x="36036" y="15541"/>
                    <a:pt x="35694" y="14517"/>
                  </a:cubicBezTo>
                  <a:cubicBezTo>
                    <a:pt x="35524" y="14175"/>
                    <a:pt x="34841" y="14004"/>
                    <a:pt x="34670" y="14517"/>
                  </a:cubicBezTo>
                  <a:close/>
                  <a:moveTo>
                    <a:pt x="38085" y="15200"/>
                  </a:moveTo>
                  <a:cubicBezTo>
                    <a:pt x="38427" y="15200"/>
                    <a:pt x="38769" y="14858"/>
                    <a:pt x="38598" y="14175"/>
                  </a:cubicBezTo>
                  <a:cubicBezTo>
                    <a:pt x="37573" y="13834"/>
                    <a:pt x="37231" y="15200"/>
                    <a:pt x="38085" y="15200"/>
                  </a:cubicBezTo>
                  <a:close/>
                  <a:moveTo>
                    <a:pt x="31596" y="53626"/>
                  </a:moveTo>
                  <a:cubicBezTo>
                    <a:pt x="31596" y="54821"/>
                    <a:pt x="32108" y="56017"/>
                    <a:pt x="32450" y="57212"/>
                  </a:cubicBezTo>
                  <a:cubicBezTo>
                    <a:pt x="34328" y="65751"/>
                    <a:pt x="34328" y="75998"/>
                    <a:pt x="33474" y="85904"/>
                  </a:cubicBezTo>
                  <a:cubicBezTo>
                    <a:pt x="36036" y="81976"/>
                    <a:pt x="36036" y="75315"/>
                    <a:pt x="35353" y="69338"/>
                  </a:cubicBezTo>
                  <a:cubicBezTo>
                    <a:pt x="34841" y="63531"/>
                    <a:pt x="33816" y="57725"/>
                    <a:pt x="31766" y="53455"/>
                  </a:cubicBezTo>
                  <a:cubicBezTo>
                    <a:pt x="31766" y="53455"/>
                    <a:pt x="31766" y="53284"/>
                    <a:pt x="31596" y="53284"/>
                  </a:cubicBezTo>
                  <a:cubicBezTo>
                    <a:pt x="31596" y="53455"/>
                    <a:pt x="31425" y="53455"/>
                    <a:pt x="31596" y="53626"/>
                  </a:cubicBezTo>
                  <a:close/>
                  <a:moveTo>
                    <a:pt x="188374" y="138675"/>
                  </a:moveTo>
                  <a:cubicBezTo>
                    <a:pt x="185812" y="137480"/>
                    <a:pt x="184104" y="135601"/>
                    <a:pt x="182226" y="133894"/>
                  </a:cubicBezTo>
                  <a:cubicBezTo>
                    <a:pt x="182226" y="133894"/>
                    <a:pt x="182226" y="133723"/>
                    <a:pt x="182055" y="133723"/>
                  </a:cubicBezTo>
                  <a:cubicBezTo>
                    <a:pt x="182055" y="133723"/>
                    <a:pt x="182055" y="133894"/>
                    <a:pt x="181884" y="133894"/>
                  </a:cubicBezTo>
                  <a:cubicBezTo>
                    <a:pt x="182055" y="134747"/>
                    <a:pt x="182909" y="135431"/>
                    <a:pt x="183592" y="136114"/>
                  </a:cubicBezTo>
                  <a:cubicBezTo>
                    <a:pt x="185470" y="137992"/>
                    <a:pt x="187861" y="140213"/>
                    <a:pt x="190935" y="139871"/>
                  </a:cubicBezTo>
                  <a:cubicBezTo>
                    <a:pt x="190252" y="139017"/>
                    <a:pt x="189228" y="139017"/>
                    <a:pt x="188374" y="138675"/>
                  </a:cubicBezTo>
                  <a:close/>
                  <a:moveTo>
                    <a:pt x="174711" y="144482"/>
                  </a:moveTo>
                  <a:cubicBezTo>
                    <a:pt x="175907" y="147044"/>
                    <a:pt x="178468" y="150118"/>
                    <a:pt x="182226" y="149606"/>
                  </a:cubicBezTo>
                  <a:cubicBezTo>
                    <a:pt x="178810" y="148752"/>
                    <a:pt x="176760" y="146531"/>
                    <a:pt x="174882" y="144141"/>
                  </a:cubicBezTo>
                  <a:cubicBezTo>
                    <a:pt x="174882" y="144311"/>
                    <a:pt x="174540" y="144311"/>
                    <a:pt x="174711" y="144482"/>
                  </a:cubicBezTo>
                  <a:close/>
                  <a:moveTo>
                    <a:pt x="167367" y="150118"/>
                  </a:moveTo>
                  <a:cubicBezTo>
                    <a:pt x="168563" y="152680"/>
                    <a:pt x="169758" y="155583"/>
                    <a:pt x="169929" y="158999"/>
                  </a:cubicBezTo>
                  <a:cubicBezTo>
                    <a:pt x="169929" y="160194"/>
                    <a:pt x="170271" y="161560"/>
                    <a:pt x="169929" y="162585"/>
                  </a:cubicBezTo>
                  <a:cubicBezTo>
                    <a:pt x="170442" y="162585"/>
                    <a:pt x="170612" y="161219"/>
                    <a:pt x="170612" y="160536"/>
                  </a:cubicBezTo>
                  <a:cubicBezTo>
                    <a:pt x="171125" y="155071"/>
                    <a:pt x="168563" y="150630"/>
                    <a:pt x="166172" y="147556"/>
                  </a:cubicBezTo>
                  <a:lnTo>
                    <a:pt x="166001" y="147556"/>
                  </a:lnTo>
                  <a:cubicBezTo>
                    <a:pt x="166172" y="148410"/>
                    <a:pt x="166855" y="149264"/>
                    <a:pt x="167367" y="150289"/>
                  </a:cubicBezTo>
                  <a:close/>
                  <a:moveTo>
                    <a:pt x="44063" y="153704"/>
                  </a:moveTo>
                  <a:cubicBezTo>
                    <a:pt x="44575" y="153704"/>
                    <a:pt x="44917" y="153192"/>
                    <a:pt x="45087" y="152680"/>
                  </a:cubicBezTo>
                  <a:cubicBezTo>
                    <a:pt x="44404" y="152680"/>
                    <a:pt x="44063" y="153192"/>
                    <a:pt x="44063" y="153704"/>
                  </a:cubicBezTo>
                  <a:close/>
                  <a:moveTo>
                    <a:pt x="44234" y="157462"/>
                  </a:moveTo>
                  <a:cubicBezTo>
                    <a:pt x="44917" y="156949"/>
                    <a:pt x="45258" y="156437"/>
                    <a:pt x="45600" y="155583"/>
                  </a:cubicBezTo>
                  <a:cubicBezTo>
                    <a:pt x="44746" y="155754"/>
                    <a:pt x="44234" y="156437"/>
                    <a:pt x="44234" y="157462"/>
                  </a:cubicBezTo>
                  <a:close/>
                  <a:moveTo>
                    <a:pt x="58921" y="175906"/>
                  </a:moveTo>
                  <a:cubicBezTo>
                    <a:pt x="59262" y="175052"/>
                    <a:pt x="59262" y="173515"/>
                    <a:pt x="58921" y="172661"/>
                  </a:cubicBezTo>
                  <a:cubicBezTo>
                    <a:pt x="58579" y="173515"/>
                    <a:pt x="58579" y="175223"/>
                    <a:pt x="58921" y="175906"/>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22"/>
            <p:cNvSpPr/>
            <p:nvPr/>
          </p:nvSpPr>
          <p:spPr>
            <a:xfrm>
              <a:off x="1747800" y="357650"/>
              <a:ext cx="64050" cy="81150"/>
            </a:xfrm>
            <a:custGeom>
              <a:rect b="b" l="l" r="r" t="t"/>
              <a:pathLst>
                <a:path extrusionOk="0" h="3246" w="2562">
                  <a:moveTo>
                    <a:pt x="1879" y="342"/>
                  </a:moveTo>
                  <a:cubicBezTo>
                    <a:pt x="2562" y="1367"/>
                    <a:pt x="2562" y="3246"/>
                    <a:pt x="1025" y="3246"/>
                  </a:cubicBezTo>
                  <a:cubicBezTo>
                    <a:pt x="342" y="2904"/>
                    <a:pt x="0" y="2221"/>
                    <a:pt x="0" y="1538"/>
                  </a:cubicBezTo>
                  <a:cubicBezTo>
                    <a:pt x="171" y="513"/>
                    <a:pt x="1537" y="855"/>
                    <a:pt x="1537" y="1"/>
                  </a:cubicBezTo>
                  <a:cubicBezTo>
                    <a:pt x="1879" y="1"/>
                    <a:pt x="2562" y="513"/>
                    <a:pt x="2220" y="513"/>
                  </a:cubicBezTo>
                  <a:cubicBezTo>
                    <a:pt x="2220" y="342"/>
                    <a:pt x="2050" y="342"/>
                    <a:pt x="1879" y="17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22"/>
            <p:cNvSpPr/>
            <p:nvPr/>
          </p:nvSpPr>
          <p:spPr>
            <a:xfrm>
              <a:off x="1051850" y="3162750"/>
              <a:ext cx="166550" cy="132400"/>
            </a:xfrm>
            <a:custGeom>
              <a:rect b="b" l="l" r="r" t="t"/>
              <a:pathLst>
                <a:path extrusionOk="0" h="5296" w="6662">
                  <a:moveTo>
                    <a:pt x="3246" y="172"/>
                  </a:moveTo>
                  <a:cubicBezTo>
                    <a:pt x="2221" y="684"/>
                    <a:pt x="342" y="1026"/>
                    <a:pt x="684" y="2221"/>
                  </a:cubicBezTo>
                  <a:cubicBezTo>
                    <a:pt x="2221" y="1880"/>
                    <a:pt x="3416" y="513"/>
                    <a:pt x="5466" y="1026"/>
                  </a:cubicBezTo>
                  <a:cubicBezTo>
                    <a:pt x="5978" y="2050"/>
                    <a:pt x="6661" y="3587"/>
                    <a:pt x="6320" y="5295"/>
                  </a:cubicBezTo>
                  <a:lnTo>
                    <a:pt x="5637" y="5295"/>
                  </a:lnTo>
                  <a:cubicBezTo>
                    <a:pt x="5807" y="4271"/>
                    <a:pt x="6149" y="2904"/>
                    <a:pt x="5807" y="2050"/>
                  </a:cubicBezTo>
                  <a:cubicBezTo>
                    <a:pt x="5295" y="1880"/>
                    <a:pt x="5466" y="2392"/>
                    <a:pt x="5124" y="2392"/>
                  </a:cubicBezTo>
                  <a:cubicBezTo>
                    <a:pt x="4100" y="1026"/>
                    <a:pt x="513" y="2563"/>
                    <a:pt x="513" y="4271"/>
                  </a:cubicBezTo>
                  <a:cubicBezTo>
                    <a:pt x="1" y="3758"/>
                    <a:pt x="172" y="2733"/>
                    <a:pt x="172" y="1880"/>
                  </a:cubicBezTo>
                  <a:cubicBezTo>
                    <a:pt x="342" y="1538"/>
                    <a:pt x="684" y="1880"/>
                    <a:pt x="684" y="1538"/>
                  </a:cubicBezTo>
                  <a:cubicBezTo>
                    <a:pt x="855" y="1367"/>
                    <a:pt x="513" y="855"/>
                    <a:pt x="513" y="855"/>
                  </a:cubicBezTo>
                  <a:cubicBezTo>
                    <a:pt x="684" y="1"/>
                    <a:pt x="2050" y="1"/>
                    <a:pt x="3246" y="17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22"/>
            <p:cNvSpPr/>
            <p:nvPr/>
          </p:nvSpPr>
          <p:spPr>
            <a:xfrm>
              <a:off x="1248250" y="3218275"/>
              <a:ext cx="341600" cy="217775"/>
            </a:xfrm>
            <a:custGeom>
              <a:rect b="b" l="l" r="r" t="t"/>
              <a:pathLst>
                <a:path extrusionOk="0" h="8711" w="13664">
                  <a:moveTo>
                    <a:pt x="6832" y="6148"/>
                  </a:moveTo>
                  <a:cubicBezTo>
                    <a:pt x="6490" y="5636"/>
                    <a:pt x="5807" y="6148"/>
                    <a:pt x="5466" y="6490"/>
                  </a:cubicBezTo>
                  <a:cubicBezTo>
                    <a:pt x="3929" y="7173"/>
                    <a:pt x="2392" y="8198"/>
                    <a:pt x="684" y="8710"/>
                  </a:cubicBezTo>
                  <a:cubicBezTo>
                    <a:pt x="513" y="8198"/>
                    <a:pt x="171" y="7685"/>
                    <a:pt x="1" y="7002"/>
                  </a:cubicBezTo>
                  <a:cubicBezTo>
                    <a:pt x="5466" y="6148"/>
                    <a:pt x="8540" y="2903"/>
                    <a:pt x="11955" y="0"/>
                  </a:cubicBezTo>
                  <a:cubicBezTo>
                    <a:pt x="12468" y="683"/>
                    <a:pt x="13151" y="1196"/>
                    <a:pt x="13663" y="1879"/>
                  </a:cubicBezTo>
                  <a:cubicBezTo>
                    <a:pt x="11443" y="3416"/>
                    <a:pt x="9223" y="5124"/>
                    <a:pt x="6661" y="6490"/>
                  </a:cubicBezTo>
                  <a:cubicBezTo>
                    <a:pt x="6490" y="6319"/>
                    <a:pt x="7003" y="6319"/>
                    <a:pt x="6832" y="597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22"/>
            <p:cNvSpPr/>
            <p:nvPr/>
          </p:nvSpPr>
          <p:spPr>
            <a:xfrm>
              <a:off x="1252525" y="3282300"/>
              <a:ext cx="42725" cy="38450"/>
            </a:xfrm>
            <a:custGeom>
              <a:rect b="b" l="l" r="r" t="t"/>
              <a:pathLst>
                <a:path extrusionOk="0" h="1538" w="1709">
                  <a:moveTo>
                    <a:pt x="854" y="1"/>
                  </a:moveTo>
                  <a:cubicBezTo>
                    <a:pt x="1196" y="342"/>
                    <a:pt x="1708" y="513"/>
                    <a:pt x="1708" y="1026"/>
                  </a:cubicBezTo>
                  <a:cubicBezTo>
                    <a:pt x="1025" y="1196"/>
                    <a:pt x="342" y="1196"/>
                    <a:pt x="0" y="1538"/>
                  </a:cubicBezTo>
                  <a:cubicBezTo>
                    <a:pt x="0" y="1196"/>
                    <a:pt x="684" y="684"/>
                    <a:pt x="854" y="17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22"/>
            <p:cNvSpPr/>
            <p:nvPr/>
          </p:nvSpPr>
          <p:spPr>
            <a:xfrm>
              <a:off x="1901500" y="686425"/>
              <a:ext cx="3740150" cy="3714525"/>
            </a:xfrm>
            <a:custGeom>
              <a:rect b="b" l="l" r="r" t="t"/>
              <a:pathLst>
                <a:path extrusionOk="0" h="148581" w="149606">
                  <a:moveTo>
                    <a:pt x="148581" y="342"/>
                  </a:moveTo>
                  <a:cubicBezTo>
                    <a:pt x="149606" y="1196"/>
                    <a:pt x="146361" y="3587"/>
                    <a:pt x="144824" y="4953"/>
                  </a:cubicBezTo>
                  <a:cubicBezTo>
                    <a:pt x="136797" y="12467"/>
                    <a:pt x="130307" y="21006"/>
                    <a:pt x="122110" y="28350"/>
                  </a:cubicBezTo>
                  <a:cubicBezTo>
                    <a:pt x="106910" y="42354"/>
                    <a:pt x="90515" y="58408"/>
                    <a:pt x="76340" y="73778"/>
                  </a:cubicBezTo>
                  <a:cubicBezTo>
                    <a:pt x="93931" y="91540"/>
                    <a:pt x="113229" y="110496"/>
                    <a:pt x="132015" y="129112"/>
                  </a:cubicBezTo>
                  <a:cubicBezTo>
                    <a:pt x="137309" y="134406"/>
                    <a:pt x="142603" y="139871"/>
                    <a:pt x="147556" y="145507"/>
                  </a:cubicBezTo>
                  <a:cubicBezTo>
                    <a:pt x="148069" y="146190"/>
                    <a:pt x="149435" y="146702"/>
                    <a:pt x="149093" y="147898"/>
                  </a:cubicBezTo>
                  <a:cubicBezTo>
                    <a:pt x="147898" y="148581"/>
                    <a:pt x="147044" y="147044"/>
                    <a:pt x="146702" y="146531"/>
                  </a:cubicBezTo>
                  <a:cubicBezTo>
                    <a:pt x="141408" y="141237"/>
                    <a:pt x="135601" y="136114"/>
                    <a:pt x="130136" y="130649"/>
                  </a:cubicBezTo>
                  <a:cubicBezTo>
                    <a:pt x="120743" y="121256"/>
                    <a:pt x="111009" y="112375"/>
                    <a:pt x="102811" y="102811"/>
                  </a:cubicBezTo>
                  <a:cubicBezTo>
                    <a:pt x="94443" y="93247"/>
                    <a:pt x="83342" y="85391"/>
                    <a:pt x="74974" y="75315"/>
                  </a:cubicBezTo>
                  <a:cubicBezTo>
                    <a:pt x="54651" y="95809"/>
                    <a:pt x="33132" y="117669"/>
                    <a:pt x="12467" y="138505"/>
                  </a:cubicBezTo>
                  <a:cubicBezTo>
                    <a:pt x="11101" y="139871"/>
                    <a:pt x="9906" y="141066"/>
                    <a:pt x="7856" y="142774"/>
                  </a:cubicBezTo>
                  <a:cubicBezTo>
                    <a:pt x="7173" y="143457"/>
                    <a:pt x="4441" y="147044"/>
                    <a:pt x="3587" y="146531"/>
                  </a:cubicBezTo>
                  <a:cubicBezTo>
                    <a:pt x="2221" y="145507"/>
                    <a:pt x="5636" y="142774"/>
                    <a:pt x="6319" y="142091"/>
                  </a:cubicBezTo>
                  <a:cubicBezTo>
                    <a:pt x="11101" y="137138"/>
                    <a:pt x="15542" y="132698"/>
                    <a:pt x="19299" y="128429"/>
                  </a:cubicBezTo>
                  <a:cubicBezTo>
                    <a:pt x="24593" y="122280"/>
                    <a:pt x="31424" y="115961"/>
                    <a:pt x="37231" y="110155"/>
                  </a:cubicBezTo>
                  <a:cubicBezTo>
                    <a:pt x="49698" y="97517"/>
                    <a:pt x="61311" y="85733"/>
                    <a:pt x="73095" y="73607"/>
                  </a:cubicBezTo>
                  <a:cubicBezTo>
                    <a:pt x="54821" y="55334"/>
                    <a:pt x="36548" y="36889"/>
                    <a:pt x="17591" y="18786"/>
                  </a:cubicBezTo>
                  <a:cubicBezTo>
                    <a:pt x="12297" y="13834"/>
                    <a:pt x="7002" y="8539"/>
                    <a:pt x="1879" y="3587"/>
                  </a:cubicBezTo>
                  <a:cubicBezTo>
                    <a:pt x="1367" y="3074"/>
                    <a:pt x="0" y="2050"/>
                    <a:pt x="684" y="1196"/>
                  </a:cubicBezTo>
                  <a:cubicBezTo>
                    <a:pt x="1879" y="0"/>
                    <a:pt x="4612" y="3416"/>
                    <a:pt x="5465" y="4099"/>
                  </a:cubicBezTo>
                  <a:cubicBezTo>
                    <a:pt x="16054" y="14004"/>
                    <a:pt x="27155" y="25105"/>
                    <a:pt x="37914" y="35181"/>
                  </a:cubicBezTo>
                  <a:cubicBezTo>
                    <a:pt x="50723" y="46965"/>
                    <a:pt x="63019" y="59603"/>
                    <a:pt x="74461" y="71729"/>
                  </a:cubicBezTo>
                  <a:cubicBezTo>
                    <a:pt x="98712" y="48161"/>
                    <a:pt x="123476" y="22543"/>
                    <a:pt x="148069" y="342"/>
                  </a:cubicBezTo>
                  <a:cubicBezTo>
                    <a:pt x="148239" y="342"/>
                    <a:pt x="148410" y="342"/>
                    <a:pt x="148581" y="342"/>
                  </a:cubicBez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22"/>
            <p:cNvSpPr/>
            <p:nvPr/>
          </p:nvSpPr>
          <p:spPr>
            <a:xfrm>
              <a:off x="2213175" y="998100"/>
              <a:ext cx="3121075" cy="3108250"/>
            </a:xfrm>
            <a:custGeom>
              <a:rect b="b" l="l" r="r" t="t"/>
              <a:pathLst>
                <a:path extrusionOk="0" h="124330" w="124843">
                  <a:moveTo>
                    <a:pt x="122110" y="57212"/>
                  </a:moveTo>
                  <a:cubicBezTo>
                    <a:pt x="122964" y="56188"/>
                    <a:pt x="123818" y="54992"/>
                    <a:pt x="124159" y="54138"/>
                  </a:cubicBezTo>
                  <a:cubicBezTo>
                    <a:pt x="124842" y="50723"/>
                    <a:pt x="123647" y="46282"/>
                    <a:pt x="122281" y="44233"/>
                  </a:cubicBezTo>
                  <a:cubicBezTo>
                    <a:pt x="120402" y="41842"/>
                    <a:pt x="117328" y="40988"/>
                    <a:pt x="114083" y="40476"/>
                  </a:cubicBezTo>
                  <a:cubicBezTo>
                    <a:pt x="114425" y="41330"/>
                    <a:pt x="115108" y="42184"/>
                    <a:pt x="115449" y="43208"/>
                  </a:cubicBezTo>
                  <a:cubicBezTo>
                    <a:pt x="116645" y="46453"/>
                    <a:pt x="114254" y="49186"/>
                    <a:pt x="112034" y="49869"/>
                  </a:cubicBezTo>
                  <a:cubicBezTo>
                    <a:pt x="110838" y="50381"/>
                    <a:pt x="109301" y="50381"/>
                    <a:pt x="107593" y="50723"/>
                  </a:cubicBezTo>
                  <a:cubicBezTo>
                    <a:pt x="103153" y="51577"/>
                    <a:pt x="97859" y="51235"/>
                    <a:pt x="92564" y="51235"/>
                  </a:cubicBezTo>
                  <a:cubicBezTo>
                    <a:pt x="85392" y="51235"/>
                    <a:pt x="77877" y="51577"/>
                    <a:pt x="72754" y="51406"/>
                  </a:cubicBezTo>
                  <a:cubicBezTo>
                    <a:pt x="72583" y="46453"/>
                    <a:pt x="72583" y="40817"/>
                    <a:pt x="72412" y="35181"/>
                  </a:cubicBezTo>
                  <a:cubicBezTo>
                    <a:pt x="72412" y="32449"/>
                    <a:pt x="72071" y="29716"/>
                    <a:pt x="72241" y="27155"/>
                  </a:cubicBezTo>
                  <a:cubicBezTo>
                    <a:pt x="72412" y="24251"/>
                    <a:pt x="72241" y="21348"/>
                    <a:pt x="72583" y="19128"/>
                  </a:cubicBezTo>
                  <a:cubicBezTo>
                    <a:pt x="72754" y="18274"/>
                    <a:pt x="73266" y="17249"/>
                    <a:pt x="73437" y="16225"/>
                  </a:cubicBezTo>
                  <a:cubicBezTo>
                    <a:pt x="73778" y="15029"/>
                    <a:pt x="73949" y="13834"/>
                    <a:pt x="74120" y="13151"/>
                  </a:cubicBezTo>
                  <a:cubicBezTo>
                    <a:pt x="74462" y="11955"/>
                    <a:pt x="76511" y="9735"/>
                    <a:pt x="77536" y="9223"/>
                  </a:cubicBezTo>
                  <a:cubicBezTo>
                    <a:pt x="80097" y="8027"/>
                    <a:pt x="81805" y="10418"/>
                    <a:pt x="83513" y="10076"/>
                  </a:cubicBezTo>
                  <a:cubicBezTo>
                    <a:pt x="83513" y="8198"/>
                    <a:pt x="82659" y="6661"/>
                    <a:pt x="82147" y="5295"/>
                  </a:cubicBezTo>
                  <a:cubicBezTo>
                    <a:pt x="81976" y="4782"/>
                    <a:pt x="81805" y="4270"/>
                    <a:pt x="81634" y="3928"/>
                  </a:cubicBezTo>
                  <a:cubicBezTo>
                    <a:pt x="81122" y="2904"/>
                    <a:pt x="78560" y="1537"/>
                    <a:pt x="77536" y="1367"/>
                  </a:cubicBezTo>
                  <a:cubicBezTo>
                    <a:pt x="77194" y="1196"/>
                    <a:pt x="76852" y="1367"/>
                    <a:pt x="76340" y="1196"/>
                  </a:cubicBezTo>
                  <a:cubicBezTo>
                    <a:pt x="75657" y="1025"/>
                    <a:pt x="74974" y="513"/>
                    <a:pt x="74291" y="513"/>
                  </a:cubicBezTo>
                  <a:cubicBezTo>
                    <a:pt x="72583" y="342"/>
                    <a:pt x="70534" y="683"/>
                    <a:pt x="69338" y="854"/>
                  </a:cubicBezTo>
                  <a:cubicBezTo>
                    <a:pt x="65068" y="1708"/>
                    <a:pt x="63702" y="6319"/>
                    <a:pt x="62507" y="10247"/>
                  </a:cubicBezTo>
                  <a:cubicBezTo>
                    <a:pt x="62165" y="9052"/>
                    <a:pt x="61653" y="7856"/>
                    <a:pt x="60970" y="6661"/>
                  </a:cubicBezTo>
                  <a:cubicBezTo>
                    <a:pt x="60457" y="5465"/>
                    <a:pt x="59433" y="3757"/>
                    <a:pt x="58579" y="3074"/>
                  </a:cubicBezTo>
                  <a:cubicBezTo>
                    <a:pt x="58237" y="2904"/>
                    <a:pt x="58237" y="2562"/>
                    <a:pt x="58066" y="2391"/>
                  </a:cubicBezTo>
                  <a:cubicBezTo>
                    <a:pt x="56188" y="1025"/>
                    <a:pt x="54138" y="0"/>
                    <a:pt x="50723" y="342"/>
                  </a:cubicBezTo>
                  <a:cubicBezTo>
                    <a:pt x="46453" y="513"/>
                    <a:pt x="41671" y="3928"/>
                    <a:pt x="40988" y="7344"/>
                  </a:cubicBezTo>
                  <a:cubicBezTo>
                    <a:pt x="40647" y="8369"/>
                    <a:pt x="40817" y="9223"/>
                    <a:pt x="40817" y="10247"/>
                  </a:cubicBezTo>
                  <a:cubicBezTo>
                    <a:pt x="41501" y="10076"/>
                    <a:pt x="41842" y="9735"/>
                    <a:pt x="42354" y="9906"/>
                  </a:cubicBezTo>
                  <a:cubicBezTo>
                    <a:pt x="43038" y="9223"/>
                    <a:pt x="44062" y="8881"/>
                    <a:pt x="45087" y="8539"/>
                  </a:cubicBezTo>
                  <a:cubicBezTo>
                    <a:pt x="45941" y="8710"/>
                    <a:pt x="46795" y="9052"/>
                    <a:pt x="47819" y="9052"/>
                  </a:cubicBezTo>
                  <a:cubicBezTo>
                    <a:pt x="49869" y="10247"/>
                    <a:pt x="50381" y="11784"/>
                    <a:pt x="50894" y="14517"/>
                  </a:cubicBezTo>
                  <a:cubicBezTo>
                    <a:pt x="51235" y="15541"/>
                    <a:pt x="51577" y="16566"/>
                    <a:pt x="51747" y="17420"/>
                  </a:cubicBezTo>
                  <a:cubicBezTo>
                    <a:pt x="52089" y="19982"/>
                    <a:pt x="51918" y="22714"/>
                    <a:pt x="52089" y="25618"/>
                  </a:cubicBezTo>
                  <a:cubicBezTo>
                    <a:pt x="52431" y="33644"/>
                    <a:pt x="52089" y="42867"/>
                    <a:pt x="52089" y="50723"/>
                  </a:cubicBezTo>
                  <a:cubicBezTo>
                    <a:pt x="42867" y="50552"/>
                    <a:pt x="31424" y="51064"/>
                    <a:pt x="21348" y="50723"/>
                  </a:cubicBezTo>
                  <a:cubicBezTo>
                    <a:pt x="17933" y="50552"/>
                    <a:pt x="14005" y="50893"/>
                    <a:pt x="12126" y="49356"/>
                  </a:cubicBezTo>
                  <a:cubicBezTo>
                    <a:pt x="10931" y="48502"/>
                    <a:pt x="9223" y="45599"/>
                    <a:pt x="9906" y="43379"/>
                  </a:cubicBezTo>
                  <a:cubicBezTo>
                    <a:pt x="10077" y="42867"/>
                    <a:pt x="10760" y="42525"/>
                    <a:pt x="10760" y="41671"/>
                  </a:cubicBezTo>
                  <a:cubicBezTo>
                    <a:pt x="10760" y="41330"/>
                    <a:pt x="10247" y="41159"/>
                    <a:pt x="10077" y="40646"/>
                  </a:cubicBezTo>
                  <a:cubicBezTo>
                    <a:pt x="6490" y="41330"/>
                    <a:pt x="3416" y="42696"/>
                    <a:pt x="1879" y="45770"/>
                  </a:cubicBezTo>
                  <a:cubicBezTo>
                    <a:pt x="1025" y="47819"/>
                    <a:pt x="0" y="50723"/>
                    <a:pt x="513" y="53797"/>
                  </a:cubicBezTo>
                  <a:cubicBezTo>
                    <a:pt x="684" y="55163"/>
                    <a:pt x="2050" y="57042"/>
                    <a:pt x="2733" y="57896"/>
                  </a:cubicBezTo>
                  <a:cubicBezTo>
                    <a:pt x="4612" y="59945"/>
                    <a:pt x="7856" y="60628"/>
                    <a:pt x="9735" y="62336"/>
                  </a:cubicBezTo>
                  <a:cubicBezTo>
                    <a:pt x="6490" y="63190"/>
                    <a:pt x="4099" y="64385"/>
                    <a:pt x="2391" y="66435"/>
                  </a:cubicBezTo>
                  <a:cubicBezTo>
                    <a:pt x="0" y="69338"/>
                    <a:pt x="854" y="75315"/>
                    <a:pt x="2562" y="78219"/>
                  </a:cubicBezTo>
                  <a:cubicBezTo>
                    <a:pt x="3075" y="79073"/>
                    <a:pt x="3758" y="79414"/>
                    <a:pt x="4441" y="80097"/>
                  </a:cubicBezTo>
                  <a:cubicBezTo>
                    <a:pt x="4953" y="80780"/>
                    <a:pt x="5295" y="81293"/>
                    <a:pt x="5978" y="81634"/>
                  </a:cubicBezTo>
                  <a:cubicBezTo>
                    <a:pt x="7173" y="82659"/>
                    <a:pt x="8710" y="83342"/>
                    <a:pt x="10247" y="83342"/>
                  </a:cubicBezTo>
                  <a:cubicBezTo>
                    <a:pt x="10589" y="83171"/>
                    <a:pt x="10077" y="83001"/>
                    <a:pt x="10077" y="82659"/>
                  </a:cubicBezTo>
                  <a:cubicBezTo>
                    <a:pt x="10077" y="82488"/>
                    <a:pt x="10247" y="82317"/>
                    <a:pt x="10247" y="82147"/>
                  </a:cubicBezTo>
                  <a:cubicBezTo>
                    <a:pt x="10077" y="81634"/>
                    <a:pt x="9735" y="81122"/>
                    <a:pt x="9564" y="80439"/>
                  </a:cubicBezTo>
                  <a:cubicBezTo>
                    <a:pt x="9223" y="77706"/>
                    <a:pt x="10931" y="75998"/>
                    <a:pt x="12468" y="75145"/>
                  </a:cubicBezTo>
                  <a:cubicBezTo>
                    <a:pt x="14688" y="73778"/>
                    <a:pt x="17933" y="73607"/>
                    <a:pt x="21348" y="73266"/>
                  </a:cubicBezTo>
                  <a:cubicBezTo>
                    <a:pt x="31083" y="72583"/>
                    <a:pt x="43038" y="73437"/>
                    <a:pt x="52089" y="73266"/>
                  </a:cubicBezTo>
                  <a:cubicBezTo>
                    <a:pt x="51918" y="79926"/>
                    <a:pt x="51918" y="87270"/>
                    <a:pt x="51918" y="94785"/>
                  </a:cubicBezTo>
                  <a:cubicBezTo>
                    <a:pt x="51918" y="98029"/>
                    <a:pt x="51918" y="101616"/>
                    <a:pt x="51406" y="105031"/>
                  </a:cubicBezTo>
                  <a:cubicBezTo>
                    <a:pt x="51064" y="106398"/>
                    <a:pt x="50723" y="107935"/>
                    <a:pt x="50210" y="109301"/>
                  </a:cubicBezTo>
                  <a:cubicBezTo>
                    <a:pt x="49869" y="110496"/>
                    <a:pt x="49527" y="112717"/>
                    <a:pt x="48673" y="113229"/>
                  </a:cubicBezTo>
                  <a:cubicBezTo>
                    <a:pt x="47819" y="113912"/>
                    <a:pt x="45599" y="113912"/>
                    <a:pt x="43891" y="113912"/>
                  </a:cubicBezTo>
                  <a:cubicBezTo>
                    <a:pt x="42867" y="113741"/>
                    <a:pt x="41501" y="113400"/>
                    <a:pt x="40647" y="113912"/>
                  </a:cubicBezTo>
                  <a:cubicBezTo>
                    <a:pt x="40647" y="115108"/>
                    <a:pt x="41330" y="116303"/>
                    <a:pt x="41842" y="117328"/>
                  </a:cubicBezTo>
                  <a:cubicBezTo>
                    <a:pt x="42354" y="118352"/>
                    <a:pt x="43038" y="119548"/>
                    <a:pt x="43550" y="120231"/>
                  </a:cubicBezTo>
                  <a:cubicBezTo>
                    <a:pt x="45599" y="122793"/>
                    <a:pt x="51406" y="124330"/>
                    <a:pt x="55505" y="122964"/>
                  </a:cubicBezTo>
                  <a:cubicBezTo>
                    <a:pt x="58920" y="121768"/>
                    <a:pt x="60457" y="118182"/>
                    <a:pt x="61653" y="114766"/>
                  </a:cubicBezTo>
                  <a:cubicBezTo>
                    <a:pt x="63361" y="119548"/>
                    <a:pt x="66606" y="123818"/>
                    <a:pt x="72924" y="123134"/>
                  </a:cubicBezTo>
                  <a:cubicBezTo>
                    <a:pt x="78389" y="122622"/>
                    <a:pt x="82317" y="119377"/>
                    <a:pt x="83513" y="114254"/>
                  </a:cubicBezTo>
                  <a:cubicBezTo>
                    <a:pt x="81805" y="115449"/>
                    <a:pt x="76169" y="115108"/>
                    <a:pt x="74803" y="113741"/>
                  </a:cubicBezTo>
                  <a:cubicBezTo>
                    <a:pt x="73608" y="112375"/>
                    <a:pt x="73266" y="106910"/>
                    <a:pt x="73095" y="104519"/>
                  </a:cubicBezTo>
                  <a:cubicBezTo>
                    <a:pt x="72924" y="100762"/>
                    <a:pt x="72583" y="97688"/>
                    <a:pt x="72754" y="94272"/>
                  </a:cubicBezTo>
                  <a:cubicBezTo>
                    <a:pt x="73095" y="86929"/>
                    <a:pt x="72754" y="79243"/>
                    <a:pt x="73437" y="73437"/>
                  </a:cubicBezTo>
                  <a:cubicBezTo>
                    <a:pt x="79927" y="73095"/>
                    <a:pt x="86758" y="72924"/>
                    <a:pt x="94443" y="73095"/>
                  </a:cubicBezTo>
                  <a:cubicBezTo>
                    <a:pt x="97517" y="73095"/>
                    <a:pt x="101104" y="73266"/>
                    <a:pt x="104690" y="73607"/>
                  </a:cubicBezTo>
                  <a:cubicBezTo>
                    <a:pt x="106398" y="73607"/>
                    <a:pt x="108106" y="73778"/>
                    <a:pt x="109813" y="73949"/>
                  </a:cubicBezTo>
                  <a:cubicBezTo>
                    <a:pt x="112717" y="74461"/>
                    <a:pt x="114766" y="75486"/>
                    <a:pt x="115108" y="78048"/>
                  </a:cubicBezTo>
                  <a:cubicBezTo>
                    <a:pt x="115449" y="80268"/>
                    <a:pt x="114254" y="81122"/>
                    <a:pt x="114595" y="82488"/>
                  </a:cubicBezTo>
                  <a:cubicBezTo>
                    <a:pt x="114766" y="83001"/>
                    <a:pt x="113741" y="83171"/>
                    <a:pt x="114254" y="83342"/>
                  </a:cubicBezTo>
                  <a:cubicBezTo>
                    <a:pt x="115620" y="83342"/>
                    <a:pt x="117157" y="82659"/>
                    <a:pt x="118182" y="81805"/>
                  </a:cubicBezTo>
                  <a:cubicBezTo>
                    <a:pt x="118694" y="81463"/>
                    <a:pt x="119036" y="80951"/>
                    <a:pt x="119719" y="80268"/>
                  </a:cubicBezTo>
                  <a:cubicBezTo>
                    <a:pt x="120060" y="79926"/>
                    <a:pt x="120743" y="79585"/>
                    <a:pt x="121085" y="79073"/>
                  </a:cubicBezTo>
                  <a:cubicBezTo>
                    <a:pt x="121597" y="78389"/>
                    <a:pt x="121939" y="77535"/>
                    <a:pt x="122451" y="76682"/>
                  </a:cubicBezTo>
                  <a:cubicBezTo>
                    <a:pt x="122964" y="75828"/>
                    <a:pt x="123476" y="74803"/>
                    <a:pt x="123647" y="74120"/>
                  </a:cubicBezTo>
                  <a:cubicBezTo>
                    <a:pt x="123988" y="71900"/>
                    <a:pt x="123305" y="68826"/>
                    <a:pt x="122622" y="67289"/>
                  </a:cubicBezTo>
                  <a:cubicBezTo>
                    <a:pt x="122110" y="66264"/>
                    <a:pt x="121085" y="65581"/>
                    <a:pt x="120402" y="64727"/>
                  </a:cubicBezTo>
                  <a:cubicBezTo>
                    <a:pt x="119206" y="63361"/>
                    <a:pt x="118694" y="62165"/>
                    <a:pt x="117157" y="61482"/>
                  </a:cubicBezTo>
                  <a:cubicBezTo>
                    <a:pt x="119206" y="60286"/>
                    <a:pt x="120743" y="58920"/>
                    <a:pt x="122110" y="57042"/>
                  </a:cubicBez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22"/>
            <p:cNvSpPr/>
            <p:nvPr/>
          </p:nvSpPr>
          <p:spPr>
            <a:xfrm>
              <a:off x="3314725" y="1049325"/>
              <a:ext cx="426975" cy="1391900"/>
            </a:xfrm>
            <a:custGeom>
              <a:rect b="b" l="l" r="r" t="t"/>
              <a:pathLst>
                <a:path extrusionOk="0" h="55676" w="17079">
                  <a:moveTo>
                    <a:pt x="15371" y="5978"/>
                  </a:moveTo>
                  <a:cubicBezTo>
                    <a:pt x="13321" y="3587"/>
                    <a:pt x="10930" y="171"/>
                    <a:pt x="6490" y="1367"/>
                  </a:cubicBezTo>
                  <a:cubicBezTo>
                    <a:pt x="7173" y="1879"/>
                    <a:pt x="7856" y="1367"/>
                    <a:pt x="8710" y="1538"/>
                  </a:cubicBezTo>
                  <a:cubicBezTo>
                    <a:pt x="9393" y="1708"/>
                    <a:pt x="10589" y="2392"/>
                    <a:pt x="11101" y="2904"/>
                  </a:cubicBezTo>
                  <a:cubicBezTo>
                    <a:pt x="12980" y="4270"/>
                    <a:pt x="14517" y="6490"/>
                    <a:pt x="15371" y="9223"/>
                  </a:cubicBezTo>
                  <a:cubicBezTo>
                    <a:pt x="16225" y="11272"/>
                    <a:pt x="16737" y="12639"/>
                    <a:pt x="16908" y="15371"/>
                  </a:cubicBezTo>
                  <a:cubicBezTo>
                    <a:pt x="17078" y="18787"/>
                    <a:pt x="16908" y="22202"/>
                    <a:pt x="16908" y="25789"/>
                  </a:cubicBezTo>
                  <a:cubicBezTo>
                    <a:pt x="16908" y="35523"/>
                    <a:pt x="17078" y="46624"/>
                    <a:pt x="17078" y="55676"/>
                  </a:cubicBezTo>
                  <a:cubicBezTo>
                    <a:pt x="16225" y="46966"/>
                    <a:pt x="16737" y="38085"/>
                    <a:pt x="16395" y="29034"/>
                  </a:cubicBezTo>
                  <a:cubicBezTo>
                    <a:pt x="16225" y="25789"/>
                    <a:pt x="16054" y="22715"/>
                    <a:pt x="16395" y="19641"/>
                  </a:cubicBezTo>
                  <a:cubicBezTo>
                    <a:pt x="16054" y="18787"/>
                    <a:pt x="16225" y="17250"/>
                    <a:pt x="15883" y="16396"/>
                  </a:cubicBezTo>
                  <a:cubicBezTo>
                    <a:pt x="15712" y="17079"/>
                    <a:pt x="15712" y="17933"/>
                    <a:pt x="15712" y="18787"/>
                  </a:cubicBezTo>
                  <a:cubicBezTo>
                    <a:pt x="13321" y="17250"/>
                    <a:pt x="11272" y="15542"/>
                    <a:pt x="9052" y="13834"/>
                  </a:cubicBezTo>
                  <a:cubicBezTo>
                    <a:pt x="9223" y="11272"/>
                    <a:pt x="8881" y="8540"/>
                    <a:pt x="7515" y="6661"/>
                  </a:cubicBezTo>
                  <a:cubicBezTo>
                    <a:pt x="6148" y="4783"/>
                    <a:pt x="2904" y="3416"/>
                    <a:pt x="0" y="5124"/>
                  </a:cubicBezTo>
                  <a:cubicBezTo>
                    <a:pt x="171" y="1879"/>
                    <a:pt x="3928" y="513"/>
                    <a:pt x="7515" y="171"/>
                  </a:cubicBezTo>
                  <a:cubicBezTo>
                    <a:pt x="11101" y="1"/>
                    <a:pt x="12467" y="1708"/>
                    <a:pt x="14004" y="3587"/>
                  </a:cubicBezTo>
                  <a:cubicBezTo>
                    <a:pt x="14517" y="4270"/>
                    <a:pt x="15371" y="5124"/>
                    <a:pt x="15371" y="614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22"/>
            <p:cNvSpPr/>
            <p:nvPr/>
          </p:nvSpPr>
          <p:spPr>
            <a:xfrm>
              <a:off x="3835600" y="1390900"/>
              <a:ext cx="153725" cy="175075"/>
            </a:xfrm>
            <a:custGeom>
              <a:rect b="b" l="l" r="r" t="t"/>
              <a:pathLst>
                <a:path extrusionOk="0" h="7003" w="6149">
                  <a:moveTo>
                    <a:pt x="5978" y="0"/>
                  </a:moveTo>
                  <a:cubicBezTo>
                    <a:pt x="6149" y="683"/>
                    <a:pt x="5807" y="1708"/>
                    <a:pt x="5807" y="2562"/>
                  </a:cubicBezTo>
                  <a:cubicBezTo>
                    <a:pt x="3758" y="3928"/>
                    <a:pt x="1879" y="5636"/>
                    <a:pt x="1" y="7002"/>
                  </a:cubicBezTo>
                  <a:cubicBezTo>
                    <a:pt x="1" y="6319"/>
                    <a:pt x="171" y="5465"/>
                    <a:pt x="171" y="4782"/>
                  </a:cubicBezTo>
                  <a:cubicBezTo>
                    <a:pt x="2050" y="3245"/>
                    <a:pt x="4099" y="1708"/>
                    <a:pt x="59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22"/>
            <p:cNvSpPr/>
            <p:nvPr/>
          </p:nvSpPr>
          <p:spPr>
            <a:xfrm>
              <a:off x="3545275" y="1416500"/>
              <a:ext cx="158000" cy="140925"/>
            </a:xfrm>
            <a:custGeom>
              <a:rect b="b" l="l" r="r" t="t"/>
              <a:pathLst>
                <a:path extrusionOk="0" h="5637" w="6320">
                  <a:moveTo>
                    <a:pt x="1" y="1"/>
                  </a:moveTo>
                  <a:cubicBezTo>
                    <a:pt x="1538" y="1196"/>
                    <a:pt x="3245" y="2904"/>
                    <a:pt x="4953" y="4100"/>
                  </a:cubicBezTo>
                  <a:cubicBezTo>
                    <a:pt x="5466" y="4441"/>
                    <a:pt x="6319" y="4783"/>
                    <a:pt x="6319" y="5637"/>
                  </a:cubicBezTo>
                  <a:cubicBezTo>
                    <a:pt x="4099" y="4271"/>
                    <a:pt x="2221" y="2392"/>
                    <a:pt x="1" y="1026"/>
                  </a:cubicBezTo>
                  <a:cubicBezTo>
                    <a:pt x="171" y="513"/>
                    <a:pt x="1" y="343"/>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22"/>
            <p:cNvSpPr/>
            <p:nvPr/>
          </p:nvSpPr>
          <p:spPr>
            <a:xfrm>
              <a:off x="3549550" y="1459200"/>
              <a:ext cx="158000" cy="136650"/>
            </a:xfrm>
            <a:custGeom>
              <a:rect b="b" l="l" r="r" t="t"/>
              <a:pathLst>
                <a:path extrusionOk="0" h="5466" w="6320">
                  <a:moveTo>
                    <a:pt x="0" y="1"/>
                  </a:moveTo>
                  <a:cubicBezTo>
                    <a:pt x="0" y="1"/>
                    <a:pt x="0" y="1"/>
                    <a:pt x="0" y="172"/>
                  </a:cubicBezTo>
                  <a:cubicBezTo>
                    <a:pt x="1708" y="1367"/>
                    <a:pt x="3245" y="2563"/>
                    <a:pt x="4953" y="3929"/>
                  </a:cubicBezTo>
                  <a:cubicBezTo>
                    <a:pt x="5465" y="4270"/>
                    <a:pt x="6319" y="4783"/>
                    <a:pt x="6148" y="5466"/>
                  </a:cubicBezTo>
                  <a:cubicBezTo>
                    <a:pt x="4099" y="4100"/>
                    <a:pt x="2220" y="2563"/>
                    <a:pt x="0" y="1025"/>
                  </a:cubicBezTo>
                  <a:cubicBezTo>
                    <a:pt x="171" y="684"/>
                    <a:pt x="0" y="342"/>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22"/>
            <p:cNvSpPr/>
            <p:nvPr/>
          </p:nvSpPr>
          <p:spPr>
            <a:xfrm>
              <a:off x="3818525" y="1489100"/>
              <a:ext cx="162275" cy="162250"/>
            </a:xfrm>
            <a:custGeom>
              <a:rect b="b" l="l" r="r" t="t"/>
              <a:pathLst>
                <a:path extrusionOk="0" h="6490" w="6491">
                  <a:moveTo>
                    <a:pt x="6149" y="0"/>
                  </a:moveTo>
                  <a:cubicBezTo>
                    <a:pt x="6490" y="2050"/>
                    <a:pt x="4441" y="3074"/>
                    <a:pt x="3075" y="4099"/>
                  </a:cubicBezTo>
                  <a:cubicBezTo>
                    <a:pt x="2050" y="5124"/>
                    <a:pt x="1196" y="5978"/>
                    <a:pt x="342" y="6490"/>
                  </a:cubicBezTo>
                  <a:cubicBezTo>
                    <a:pt x="1" y="3928"/>
                    <a:pt x="1708" y="3416"/>
                    <a:pt x="3075" y="2220"/>
                  </a:cubicBezTo>
                  <a:cubicBezTo>
                    <a:pt x="4270" y="1367"/>
                    <a:pt x="5295" y="683"/>
                    <a:pt x="61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22"/>
            <p:cNvSpPr/>
            <p:nvPr/>
          </p:nvSpPr>
          <p:spPr>
            <a:xfrm>
              <a:off x="3553825" y="1506175"/>
              <a:ext cx="153725" cy="358675"/>
            </a:xfrm>
            <a:custGeom>
              <a:rect b="b" l="l" r="r" t="t"/>
              <a:pathLst>
                <a:path extrusionOk="0" h="14347" w="6149">
                  <a:moveTo>
                    <a:pt x="0" y="0"/>
                  </a:moveTo>
                  <a:cubicBezTo>
                    <a:pt x="2049" y="1537"/>
                    <a:pt x="4270" y="2904"/>
                    <a:pt x="5977" y="4611"/>
                  </a:cubicBezTo>
                  <a:cubicBezTo>
                    <a:pt x="6148" y="7856"/>
                    <a:pt x="5807" y="11272"/>
                    <a:pt x="5977" y="14346"/>
                  </a:cubicBezTo>
                  <a:cubicBezTo>
                    <a:pt x="4611" y="13321"/>
                    <a:pt x="3245" y="12297"/>
                    <a:pt x="1708" y="11101"/>
                  </a:cubicBezTo>
                  <a:cubicBezTo>
                    <a:pt x="1196" y="10589"/>
                    <a:pt x="512" y="10247"/>
                    <a:pt x="342" y="9906"/>
                  </a:cubicBezTo>
                  <a:cubicBezTo>
                    <a:pt x="171" y="9393"/>
                    <a:pt x="342" y="8710"/>
                    <a:pt x="342" y="8027"/>
                  </a:cubicBezTo>
                  <a:cubicBezTo>
                    <a:pt x="171" y="5807"/>
                    <a:pt x="171" y="2221"/>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22"/>
            <p:cNvSpPr/>
            <p:nvPr/>
          </p:nvSpPr>
          <p:spPr>
            <a:xfrm>
              <a:off x="3784375" y="1536050"/>
              <a:ext cx="25625" cy="76875"/>
            </a:xfrm>
            <a:custGeom>
              <a:rect b="b" l="l" r="r" t="t"/>
              <a:pathLst>
                <a:path extrusionOk="0" h="3075" w="1025">
                  <a:moveTo>
                    <a:pt x="854" y="1"/>
                  </a:moveTo>
                  <a:cubicBezTo>
                    <a:pt x="1025" y="1196"/>
                    <a:pt x="1025" y="2904"/>
                    <a:pt x="0" y="3075"/>
                  </a:cubicBezTo>
                  <a:lnTo>
                    <a:pt x="0" y="855"/>
                  </a:lnTo>
                  <a:cubicBezTo>
                    <a:pt x="342" y="684"/>
                    <a:pt x="683" y="342"/>
                    <a:pt x="8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22"/>
            <p:cNvSpPr/>
            <p:nvPr/>
          </p:nvSpPr>
          <p:spPr>
            <a:xfrm>
              <a:off x="3818525" y="1565950"/>
              <a:ext cx="149450" cy="153725"/>
            </a:xfrm>
            <a:custGeom>
              <a:rect b="b" l="l" r="r" t="t"/>
              <a:pathLst>
                <a:path extrusionOk="0" h="6149" w="5978">
                  <a:moveTo>
                    <a:pt x="5636" y="0"/>
                  </a:moveTo>
                  <a:cubicBezTo>
                    <a:pt x="5978" y="171"/>
                    <a:pt x="5636" y="1196"/>
                    <a:pt x="5636" y="1537"/>
                  </a:cubicBezTo>
                  <a:cubicBezTo>
                    <a:pt x="3929" y="3245"/>
                    <a:pt x="2050" y="4782"/>
                    <a:pt x="171" y="6148"/>
                  </a:cubicBezTo>
                  <a:cubicBezTo>
                    <a:pt x="1" y="4782"/>
                    <a:pt x="684" y="4270"/>
                    <a:pt x="1538" y="3416"/>
                  </a:cubicBezTo>
                  <a:cubicBezTo>
                    <a:pt x="2904" y="2391"/>
                    <a:pt x="4441" y="1025"/>
                    <a:pt x="56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22"/>
            <p:cNvSpPr/>
            <p:nvPr/>
          </p:nvSpPr>
          <p:spPr>
            <a:xfrm>
              <a:off x="3784375" y="1621450"/>
              <a:ext cx="25625" cy="72600"/>
            </a:xfrm>
            <a:custGeom>
              <a:rect b="b" l="l" r="r" t="t"/>
              <a:pathLst>
                <a:path extrusionOk="0" h="2904" w="1025">
                  <a:moveTo>
                    <a:pt x="0" y="2904"/>
                  </a:moveTo>
                  <a:lnTo>
                    <a:pt x="0" y="513"/>
                  </a:lnTo>
                  <a:cubicBezTo>
                    <a:pt x="171" y="342"/>
                    <a:pt x="513" y="171"/>
                    <a:pt x="683" y="0"/>
                  </a:cubicBezTo>
                  <a:cubicBezTo>
                    <a:pt x="1025" y="854"/>
                    <a:pt x="854" y="2904"/>
                    <a:pt x="0" y="290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22"/>
            <p:cNvSpPr/>
            <p:nvPr/>
          </p:nvSpPr>
          <p:spPr>
            <a:xfrm>
              <a:off x="3814250" y="1630000"/>
              <a:ext cx="149475" cy="209225"/>
            </a:xfrm>
            <a:custGeom>
              <a:rect b="b" l="l" r="r" t="t"/>
              <a:pathLst>
                <a:path extrusionOk="0" h="8369" w="5979">
                  <a:moveTo>
                    <a:pt x="5637" y="0"/>
                  </a:moveTo>
                  <a:cubicBezTo>
                    <a:pt x="5466" y="1366"/>
                    <a:pt x="5978" y="2903"/>
                    <a:pt x="5637" y="4099"/>
                  </a:cubicBezTo>
                  <a:cubicBezTo>
                    <a:pt x="5466" y="4611"/>
                    <a:pt x="3416" y="5807"/>
                    <a:pt x="2904" y="6319"/>
                  </a:cubicBezTo>
                  <a:cubicBezTo>
                    <a:pt x="1879" y="7173"/>
                    <a:pt x="1025" y="7856"/>
                    <a:pt x="342" y="8368"/>
                  </a:cubicBezTo>
                  <a:cubicBezTo>
                    <a:pt x="513" y="6831"/>
                    <a:pt x="1" y="5636"/>
                    <a:pt x="342" y="4611"/>
                  </a:cubicBezTo>
                  <a:cubicBezTo>
                    <a:pt x="684" y="3928"/>
                    <a:pt x="2221" y="3074"/>
                    <a:pt x="2904" y="2391"/>
                  </a:cubicBezTo>
                  <a:cubicBezTo>
                    <a:pt x="4100" y="1537"/>
                    <a:pt x="4953" y="854"/>
                    <a:pt x="56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22"/>
            <p:cNvSpPr/>
            <p:nvPr/>
          </p:nvSpPr>
          <p:spPr>
            <a:xfrm>
              <a:off x="3780100" y="1698300"/>
              <a:ext cx="34175" cy="59800"/>
            </a:xfrm>
            <a:custGeom>
              <a:rect b="b" l="l" r="r" t="t"/>
              <a:pathLst>
                <a:path extrusionOk="0" h="2392" w="1367">
                  <a:moveTo>
                    <a:pt x="854" y="1"/>
                  </a:moveTo>
                  <a:cubicBezTo>
                    <a:pt x="1367" y="1196"/>
                    <a:pt x="854" y="2050"/>
                    <a:pt x="171" y="2392"/>
                  </a:cubicBezTo>
                  <a:cubicBezTo>
                    <a:pt x="1" y="2050"/>
                    <a:pt x="171" y="1196"/>
                    <a:pt x="171" y="684"/>
                  </a:cubicBezTo>
                  <a:cubicBezTo>
                    <a:pt x="513" y="513"/>
                    <a:pt x="684" y="342"/>
                    <a:pt x="10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22"/>
            <p:cNvSpPr/>
            <p:nvPr/>
          </p:nvSpPr>
          <p:spPr>
            <a:xfrm>
              <a:off x="3771550" y="1758075"/>
              <a:ext cx="51275" cy="111025"/>
            </a:xfrm>
            <a:custGeom>
              <a:rect b="b" l="l" r="r" t="t"/>
              <a:pathLst>
                <a:path extrusionOk="0" h="4441" w="2051">
                  <a:moveTo>
                    <a:pt x="1367" y="1"/>
                  </a:moveTo>
                  <a:cubicBezTo>
                    <a:pt x="1367" y="1367"/>
                    <a:pt x="2050" y="4270"/>
                    <a:pt x="513" y="4441"/>
                  </a:cubicBezTo>
                  <a:cubicBezTo>
                    <a:pt x="513" y="2733"/>
                    <a:pt x="1" y="513"/>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22"/>
            <p:cNvSpPr/>
            <p:nvPr/>
          </p:nvSpPr>
          <p:spPr>
            <a:xfrm>
              <a:off x="3814250" y="1758075"/>
              <a:ext cx="140925" cy="119575"/>
            </a:xfrm>
            <a:custGeom>
              <a:rect b="b" l="l" r="r" t="t"/>
              <a:pathLst>
                <a:path extrusionOk="0" h="4783" w="5637">
                  <a:moveTo>
                    <a:pt x="5637" y="171"/>
                  </a:moveTo>
                  <a:cubicBezTo>
                    <a:pt x="5295" y="1196"/>
                    <a:pt x="3929" y="1879"/>
                    <a:pt x="3075" y="2562"/>
                  </a:cubicBezTo>
                  <a:cubicBezTo>
                    <a:pt x="2050" y="3245"/>
                    <a:pt x="1025" y="4099"/>
                    <a:pt x="172" y="4782"/>
                  </a:cubicBezTo>
                  <a:cubicBezTo>
                    <a:pt x="1" y="4612"/>
                    <a:pt x="342" y="4441"/>
                    <a:pt x="172" y="4099"/>
                  </a:cubicBezTo>
                  <a:cubicBezTo>
                    <a:pt x="2050" y="2733"/>
                    <a:pt x="3758" y="1367"/>
                    <a:pt x="5466" y="1"/>
                  </a:cubicBezTo>
                  <a:cubicBezTo>
                    <a:pt x="5637" y="1"/>
                    <a:pt x="5637" y="1"/>
                    <a:pt x="5637" y="17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22"/>
            <p:cNvSpPr/>
            <p:nvPr/>
          </p:nvSpPr>
          <p:spPr>
            <a:xfrm>
              <a:off x="3566625" y="1779425"/>
              <a:ext cx="136650" cy="123850"/>
            </a:xfrm>
            <a:custGeom>
              <a:rect b="b" l="l" r="r" t="t"/>
              <a:pathLst>
                <a:path extrusionOk="0" h="4954" w="5466">
                  <a:moveTo>
                    <a:pt x="0" y="0"/>
                  </a:moveTo>
                  <a:cubicBezTo>
                    <a:pt x="1708" y="1537"/>
                    <a:pt x="3758" y="2904"/>
                    <a:pt x="5465" y="4441"/>
                  </a:cubicBezTo>
                  <a:lnTo>
                    <a:pt x="5465" y="4953"/>
                  </a:lnTo>
                  <a:cubicBezTo>
                    <a:pt x="5124" y="4953"/>
                    <a:pt x="4782" y="4441"/>
                    <a:pt x="4270" y="4099"/>
                  </a:cubicBezTo>
                  <a:cubicBezTo>
                    <a:pt x="2904" y="3245"/>
                    <a:pt x="1367" y="2221"/>
                    <a:pt x="0" y="1196"/>
                  </a:cubicBez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22"/>
            <p:cNvSpPr/>
            <p:nvPr/>
          </p:nvSpPr>
          <p:spPr>
            <a:xfrm>
              <a:off x="3775825" y="1796500"/>
              <a:ext cx="183625" cy="158000"/>
            </a:xfrm>
            <a:custGeom>
              <a:rect b="b" l="l" r="r" t="t"/>
              <a:pathLst>
                <a:path extrusionOk="0" h="6320" w="7345">
                  <a:moveTo>
                    <a:pt x="7174" y="1"/>
                  </a:moveTo>
                  <a:cubicBezTo>
                    <a:pt x="7174" y="1"/>
                    <a:pt x="7344" y="171"/>
                    <a:pt x="7344" y="171"/>
                  </a:cubicBezTo>
                  <a:cubicBezTo>
                    <a:pt x="7174" y="1025"/>
                    <a:pt x="6320" y="1538"/>
                    <a:pt x="5807" y="1879"/>
                  </a:cubicBezTo>
                  <a:cubicBezTo>
                    <a:pt x="3929" y="3416"/>
                    <a:pt x="2050" y="4782"/>
                    <a:pt x="342" y="6320"/>
                  </a:cubicBezTo>
                  <a:cubicBezTo>
                    <a:pt x="1" y="5295"/>
                    <a:pt x="1025" y="4612"/>
                    <a:pt x="1879" y="4099"/>
                  </a:cubicBezTo>
                  <a:cubicBezTo>
                    <a:pt x="3587" y="2733"/>
                    <a:pt x="5978" y="1367"/>
                    <a:pt x="71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22"/>
            <p:cNvSpPr/>
            <p:nvPr/>
          </p:nvSpPr>
          <p:spPr>
            <a:xfrm>
              <a:off x="3570900" y="1830650"/>
              <a:ext cx="132375" cy="128125"/>
            </a:xfrm>
            <a:custGeom>
              <a:rect b="b" l="l" r="r" t="t"/>
              <a:pathLst>
                <a:path extrusionOk="0" h="5125" w="5295">
                  <a:moveTo>
                    <a:pt x="0" y="1"/>
                  </a:moveTo>
                  <a:cubicBezTo>
                    <a:pt x="1708" y="1367"/>
                    <a:pt x="3587" y="2563"/>
                    <a:pt x="5294" y="4100"/>
                  </a:cubicBezTo>
                  <a:lnTo>
                    <a:pt x="5294" y="5124"/>
                  </a:lnTo>
                  <a:cubicBezTo>
                    <a:pt x="3587" y="3929"/>
                    <a:pt x="1708" y="2563"/>
                    <a:pt x="0" y="1367"/>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22"/>
            <p:cNvSpPr/>
            <p:nvPr/>
          </p:nvSpPr>
          <p:spPr>
            <a:xfrm>
              <a:off x="3784375" y="1834925"/>
              <a:ext cx="192150" cy="158000"/>
            </a:xfrm>
            <a:custGeom>
              <a:rect b="b" l="l" r="r" t="t"/>
              <a:pathLst>
                <a:path extrusionOk="0" h="6320" w="7686">
                  <a:moveTo>
                    <a:pt x="0" y="6320"/>
                  </a:moveTo>
                  <a:cubicBezTo>
                    <a:pt x="0" y="5466"/>
                    <a:pt x="854" y="4953"/>
                    <a:pt x="1537" y="4441"/>
                  </a:cubicBezTo>
                  <a:cubicBezTo>
                    <a:pt x="3245" y="3075"/>
                    <a:pt x="5295" y="1538"/>
                    <a:pt x="7002" y="1"/>
                  </a:cubicBezTo>
                  <a:cubicBezTo>
                    <a:pt x="7686" y="684"/>
                    <a:pt x="5978" y="1538"/>
                    <a:pt x="5465" y="2050"/>
                  </a:cubicBezTo>
                  <a:cubicBezTo>
                    <a:pt x="3587" y="3416"/>
                    <a:pt x="1537" y="5124"/>
                    <a:pt x="0" y="632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22"/>
            <p:cNvSpPr/>
            <p:nvPr/>
          </p:nvSpPr>
          <p:spPr>
            <a:xfrm>
              <a:off x="3784375" y="1860550"/>
              <a:ext cx="29900" cy="46975"/>
            </a:xfrm>
            <a:custGeom>
              <a:rect b="b" l="l" r="r" t="t"/>
              <a:pathLst>
                <a:path extrusionOk="0" h="1879" w="1196">
                  <a:moveTo>
                    <a:pt x="0" y="1879"/>
                  </a:moveTo>
                  <a:lnTo>
                    <a:pt x="0" y="854"/>
                  </a:lnTo>
                  <a:cubicBezTo>
                    <a:pt x="683" y="854"/>
                    <a:pt x="1196" y="0"/>
                    <a:pt x="1196" y="854"/>
                  </a:cubicBezTo>
                  <a:cubicBezTo>
                    <a:pt x="1025" y="1196"/>
                    <a:pt x="342" y="1537"/>
                    <a:pt x="0" y="18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22"/>
            <p:cNvSpPr/>
            <p:nvPr/>
          </p:nvSpPr>
          <p:spPr>
            <a:xfrm>
              <a:off x="3784375" y="1873350"/>
              <a:ext cx="187875" cy="170800"/>
            </a:xfrm>
            <a:custGeom>
              <a:rect b="b" l="l" r="r" t="t"/>
              <a:pathLst>
                <a:path extrusionOk="0" h="6832" w="7515">
                  <a:moveTo>
                    <a:pt x="7344" y="1"/>
                  </a:moveTo>
                  <a:cubicBezTo>
                    <a:pt x="7515" y="171"/>
                    <a:pt x="7344" y="684"/>
                    <a:pt x="7344" y="1025"/>
                  </a:cubicBezTo>
                  <a:cubicBezTo>
                    <a:pt x="4782" y="2904"/>
                    <a:pt x="2391" y="5295"/>
                    <a:pt x="0" y="6832"/>
                  </a:cubicBezTo>
                  <a:lnTo>
                    <a:pt x="0" y="5636"/>
                  </a:lnTo>
                  <a:cubicBezTo>
                    <a:pt x="2220" y="3587"/>
                    <a:pt x="4782" y="1879"/>
                    <a:pt x="71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22"/>
            <p:cNvSpPr/>
            <p:nvPr/>
          </p:nvSpPr>
          <p:spPr>
            <a:xfrm>
              <a:off x="3570900" y="1886175"/>
              <a:ext cx="136650" cy="132375"/>
            </a:xfrm>
            <a:custGeom>
              <a:rect b="b" l="l" r="r" t="t"/>
              <a:pathLst>
                <a:path extrusionOk="0" h="5295" w="5466">
                  <a:moveTo>
                    <a:pt x="0" y="0"/>
                  </a:moveTo>
                  <a:cubicBezTo>
                    <a:pt x="1708" y="1366"/>
                    <a:pt x="3587" y="2733"/>
                    <a:pt x="5294" y="3928"/>
                  </a:cubicBezTo>
                  <a:cubicBezTo>
                    <a:pt x="5465" y="4611"/>
                    <a:pt x="5294" y="4782"/>
                    <a:pt x="5294" y="5294"/>
                  </a:cubicBezTo>
                  <a:cubicBezTo>
                    <a:pt x="3587" y="3928"/>
                    <a:pt x="1879" y="2733"/>
                    <a:pt x="0" y="1537"/>
                  </a:cubicBez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22"/>
            <p:cNvSpPr/>
            <p:nvPr/>
          </p:nvSpPr>
          <p:spPr>
            <a:xfrm>
              <a:off x="3784375" y="1924600"/>
              <a:ext cx="196425" cy="166525"/>
            </a:xfrm>
            <a:custGeom>
              <a:rect b="b" l="l" r="r" t="t"/>
              <a:pathLst>
                <a:path extrusionOk="0" h="6661" w="7857">
                  <a:moveTo>
                    <a:pt x="0" y="6661"/>
                  </a:moveTo>
                  <a:lnTo>
                    <a:pt x="0" y="5807"/>
                  </a:lnTo>
                  <a:cubicBezTo>
                    <a:pt x="2562" y="3928"/>
                    <a:pt x="4953" y="2049"/>
                    <a:pt x="7173" y="0"/>
                  </a:cubicBezTo>
                  <a:cubicBezTo>
                    <a:pt x="7856" y="1025"/>
                    <a:pt x="6319" y="1879"/>
                    <a:pt x="5636" y="2391"/>
                  </a:cubicBezTo>
                  <a:cubicBezTo>
                    <a:pt x="3758" y="3928"/>
                    <a:pt x="1537" y="5636"/>
                    <a:pt x="0" y="666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22"/>
            <p:cNvSpPr/>
            <p:nvPr/>
          </p:nvSpPr>
          <p:spPr>
            <a:xfrm>
              <a:off x="3566625" y="1941675"/>
              <a:ext cx="140925" cy="115300"/>
            </a:xfrm>
            <a:custGeom>
              <a:rect b="b" l="l" r="r" t="t"/>
              <a:pathLst>
                <a:path extrusionOk="0" h="4612" w="5637">
                  <a:moveTo>
                    <a:pt x="171" y="0"/>
                  </a:moveTo>
                  <a:cubicBezTo>
                    <a:pt x="171" y="0"/>
                    <a:pt x="171" y="171"/>
                    <a:pt x="171" y="171"/>
                  </a:cubicBezTo>
                  <a:cubicBezTo>
                    <a:pt x="1537" y="1196"/>
                    <a:pt x="3075" y="2050"/>
                    <a:pt x="4441" y="3245"/>
                  </a:cubicBezTo>
                  <a:cubicBezTo>
                    <a:pt x="4782" y="3416"/>
                    <a:pt x="5636" y="3928"/>
                    <a:pt x="5465" y="4611"/>
                  </a:cubicBezTo>
                  <a:cubicBezTo>
                    <a:pt x="4953" y="4611"/>
                    <a:pt x="4612" y="4099"/>
                    <a:pt x="4099" y="3757"/>
                  </a:cubicBezTo>
                  <a:cubicBezTo>
                    <a:pt x="3245" y="3074"/>
                    <a:pt x="2562" y="2562"/>
                    <a:pt x="1367" y="1708"/>
                  </a:cubicBezTo>
                  <a:cubicBezTo>
                    <a:pt x="684" y="1196"/>
                    <a:pt x="0" y="1025"/>
                    <a:pt x="1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22"/>
            <p:cNvSpPr/>
            <p:nvPr/>
          </p:nvSpPr>
          <p:spPr>
            <a:xfrm>
              <a:off x="3784375" y="1975825"/>
              <a:ext cx="192150" cy="170800"/>
            </a:xfrm>
            <a:custGeom>
              <a:rect b="b" l="l" r="r" t="t"/>
              <a:pathLst>
                <a:path extrusionOk="0" h="6832" w="7686">
                  <a:moveTo>
                    <a:pt x="7515" y="1367"/>
                  </a:moveTo>
                  <a:cubicBezTo>
                    <a:pt x="4953" y="3075"/>
                    <a:pt x="2562" y="4953"/>
                    <a:pt x="0" y="6832"/>
                  </a:cubicBezTo>
                  <a:lnTo>
                    <a:pt x="0" y="5465"/>
                  </a:lnTo>
                  <a:cubicBezTo>
                    <a:pt x="2391" y="3758"/>
                    <a:pt x="4953" y="1879"/>
                    <a:pt x="7173" y="0"/>
                  </a:cubicBezTo>
                  <a:cubicBezTo>
                    <a:pt x="7686" y="0"/>
                    <a:pt x="7344" y="854"/>
                    <a:pt x="7344" y="136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22"/>
            <p:cNvSpPr/>
            <p:nvPr/>
          </p:nvSpPr>
          <p:spPr>
            <a:xfrm>
              <a:off x="3566625" y="1980100"/>
              <a:ext cx="136650" cy="128100"/>
            </a:xfrm>
            <a:custGeom>
              <a:rect b="b" l="l" r="r" t="t"/>
              <a:pathLst>
                <a:path extrusionOk="0" h="5124" w="5466">
                  <a:moveTo>
                    <a:pt x="171" y="0"/>
                  </a:moveTo>
                  <a:cubicBezTo>
                    <a:pt x="1879" y="1366"/>
                    <a:pt x="3587" y="2733"/>
                    <a:pt x="5465" y="4099"/>
                  </a:cubicBezTo>
                  <a:lnTo>
                    <a:pt x="5465" y="5124"/>
                  </a:lnTo>
                  <a:cubicBezTo>
                    <a:pt x="5124" y="5124"/>
                    <a:pt x="4612" y="4441"/>
                    <a:pt x="4099" y="4099"/>
                  </a:cubicBezTo>
                  <a:cubicBezTo>
                    <a:pt x="2904" y="3074"/>
                    <a:pt x="1367" y="1879"/>
                    <a:pt x="0" y="1025"/>
                  </a:cubicBez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22"/>
            <p:cNvSpPr/>
            <p:nvPr/>
          </p:nvSpPr>
          <p:spPr>
            <a:xfrm>
              <a:off x="3562350" y="2018525"/>
              <a:ext cx="149475" cy="388550"/>
            </a:xfrm>
            <a:custGeom>
              <a:rect b="b" l="l" r="r" t="t"/>
              <a:pathLst>
                <a:path extrusionOk="0" h="15542" w="5979">
                  <a:moveTo>
                    <a:pt x="171" y="0"/>
                  </a:moveTo>
                  <a:cubicBezTo>
                    <a:pt x="2050" y="1367"/>
                    <a:pt x="3929" y="2904"/>
                    <a:pt x="5636" y="4441"/>
                  </a:cubicBezTo>
                  <a:cubicBezTo>
                    <a:pt x="5636" y="8198"/>
                    <a:pt x="5807" y="11613"/>
                    <a:pt x="5978" y="15371"/>
                  </a:cubicBezTo>
                  <a:cubicBezTo>
                    <a:pt x="5636" y="15541"/>
                    <a:pt x="5466" y="15029"/>
                    <a:pt x="5295" y="14858"/>
                  </a:cubicBezTo>
                  <a:cubicBezTo>
                    <a:pt x="3758" y="13151"/>
                    <a:pt x="1708" y="11613"/>
                    <a:pt x="1" y="10076"/>
                  </a:cubicBezTo>
                  <a:cubicBezTo>
                    <a:pt x="342" y="6832"/>
                    <a:pt x="171" y="3245"/>
                    <a:pt x="1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22"/>
            <p:cNvSpPr/>
            <p:nvPr/>
          </p:nvSpPr>
          <p:spPr>
            <a:xfrm>
              <a:off x="3784375" y="2035600"/>
              <a:ext cx="200700" cy="158000"/>
            </a:xfrm>
            <a:custGeom>
              <a:rect b="b" l="l" r="r" t="t"/>
              <a:pathLst>
                <a:path extrusionOk="0" h="6320" w="8028">
                  <a:moveTo>
                    <a:pt x="0" y="6319"/>
                  </a:moveTo>
                  <a:lnTo>
                    <a:pt x="0" y="5465"/>
                  </a:lnTo>
                  <a:cubicBezTo>
                    <a:pt x="2391" y="3587"/>
                    <a:pt x="4953" y="1879"/>
                    <a:pt x="7344" y="0"/>
                  </a:cubicBezTo>
                  <a:cubicBezTo>
                    <a:pt x="8027" y="684"/>
                    <a:pt x="6319" y="1708"/>
                    <a:pt x="5807" y="2221"/>
                  </a:cubicBezTo>
                  <a:cubicBezTo>
                    <a:pt x="3928" y="3587"/>
                    <a:pt x="1537" y="5295"/>
                    <a:pt x="0" y="631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22"/>
            <p:cNvSpPr/>
            <p:nvPr/>
          </p:nvSpPr>
          <p:spPr>
            <a:xfrm>
              <a:off x="3775825" y="2078300"/>
              <a:ext cx="200700" cy="264725"/>
            </a:xfrm>
            <a:custGeom>
              <a:rect b="b" l="l" r="r" t="t"/>
              <a:pathLst>
                <a:path extrusionOk="0" h="10589" w="8028">
                  <a:moveTo>
                    <a:pt x="7857" y="0"/>
                  </a:moveTo>
                  <a:cubicBezTo>
                    <a:pt x="8028" y="854"/>
                    <a:pt x="7857" y="2050"/>
                    <a:pt x="8028" y="2904"/>
                  </a:cubicBezTo>
                  <a:cubicBezTo>
                    <a:pt x="5637" y="5465"/>
                    <a:pt x="2904" y="8369"/>
                    <a:pt x="342" y="10589"/>
                  </a:cubicBezTo>
                  <a:cubicBezTo>
                    <a:pt x="1" y="9564"/>
                    <a:pt x="1196" y="9052"/>
                    <a:pt x="1879" y="8539"/>
                  </a:cubicBezTo>
                  <a:cubicBezTo>
                    <a:pt x="3416" y="7173"/>
                    <a:pt x="5295" y="5807"/>
                    <a:pt x="6320" y="4270"/>
                  </a:cubicBezTo>
                  <a:cubicBezTo>
                    <a:pt x="5295" y="4782"/>
                    <a:pt x="4270" y="5636"/>
                    <a:pt x="3246" y="6490"/>
                  </a:cubicBezTo>
                  <a:cubicBezTo>
                    <a:pt x="2221" y="7344"/>
                    <a:pt x="1196" y="8198"/>
                    <a:pt x="342" y="8881"/>
                  </a:cubicBezTo>
                  <a:cubicBezTo>
                    <a:pt x="1" y="7515"/>
                    <a:pt x="1367" y="7002"/>
                    <a:pt x="2050" y="6319"/>
                  </a:cubicBezTo>
                  <a:cubicBezTo>
                    <a:pt x="3416" y="5294"/>
                    <a:pt x="4441" y="4441"/>
                    <a:pt x="5637" y="3416"/>
                  </a:cubicBezTo>
                  <a:cubicBezTo>
                    <a:pt x="6149" y="2904"/>
                    <a:pt x="7003" y="2733"/>
                    <a:pt x="7174" y="1879"/>
                  </a:cubicBezTo>
                  <a:cubicBezTo>
                    <a:pt x="6490" y="1537"/>
                    <a:pt x="5807" y="2391"/>
                    <a:pt x="5295" y="2733"/>
                  </a:cubicBezTo>
                  <a:cubicBezTo>
                    <a:pt x="3758" y="4099"/>
                    <a:pt x="1879" y="5807"/>
                    <a:pt x="342" y="6832"/>
                  </a:cubicBezTo>
                  <a:lnTo>
                    <a:pt x="342" y="5636"/>
                  </a:lnTo>
                  <a:cubicBezTo>
                    <a:pt x="2733" y="3587"/>
                    <a:pt x="5466" y="1879"/>
                    <a:pt x="78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22"/>
            <p:cNvSpPr/>
            <p:nvPr/>
          </p:nvSpPr>
          <p:spPr>
            <a:xfrm>
              <a:off x="4019200" y="2082550"/>
              <a:ext cx="1242450" cy="448350"/>
            </a:xfrm>
            <a:custGeom>
              <a:rect b="b" l="l" r="r" t="t"/>
              <a:pathLst>
                <a:path extrusionOk="0" h="17934" w="49698">
                  <a:moveTo>
                    <a:pt x="45087" y="1"/>
                  </a:moveTo>
                  <a:cubicBezTo>
                    <a:pt x="47990" y="1026"/>
                    <a:pt x="49356" y="4612"/>
                    <a:pt x="49527" y="8540"/>
                  </a:cubicBezTo>
                  <a:cubicBezTo>
                    <a:pt x="49698" y="10590"/>
                    <a:pt x="49356" y="11273"/>
                    <a:pt x="48161" y="12468"/>
                  </a:cubicBezTo>
                  <a:cubicBezTo>
                    <a:pt x="47649" y="12980"/>
                    <a:pt x="47136" y="13664"/>
                    <a:pt x="46624" y="14005"/>
                  </a:cubicBezTo>
                  <a:cubicBezTo>
                    <a:pt x="45770" y="14518"/>
                    <a:pt x="44916" y="14859"/>
                    <a:pt x="44062" y="15201"/>
                  </a:cubicBezTo>
                  <a:cubicBezTo>
                    <a:pt x="43037" y="15542"/>
                    <a:pt x="42354" y="16396"/>
                    <a:pt x="41671" y="16567"/>
                  </a:cubicBezTo>
                  <a:cubicBezTo>
                    <a:pt x="40476" y="17079"/>
                    <a:pt x="38597" y="17250"/>
                    <a:pt x="37402" y="17421"/>
                  </a:cubicBezTo>
                  <a:cubicBezTo>
                    <a:pt x="34328" y="17592"/>
                    <a:pt x="31083" y="17421"/>
                    <a:pt x="27838" y="17421"/>
                  </a:cubicBezTo>
                  <a:cubicBezTo>
                    <a:pt x="18957" y="17421"/>
                    <a:pt x="8881" y="17933"/>
                    <a:pt x="0" y="17762"/>
                  </a:cubicBezTo>
                  <a:cubicBezTo>
                    <a:pt x="6148" y="17250"/>
                    <a:pt x="12980" y="17592"/>
                    <a:pt x="19640" y="17421"/>
                  </a:cubicBezTo>
                  <a:cubicBezTo>
                    <a:pt x="26301" y="17079"/>
                    <a:pt x="32791" y="17079"/>
                    <a:pt x="38426" y="16055"/>
                  </a:cubicBezTo>
                  <a:cubicBezTo>
                    <a:pt x="38256" y="15713"/>
                    <a:pt x="37402" y="16055"/>
                    <a:pt x="37060" y="15884"/>
                  </a:cubicBezTo>
                  <a:cubicBezTo>
                    <a:pt x="40646" y="14688"/>
                    <a:pt x="43891" y="12297"/>
                    <a:pt x="45941" y="9052"/>
                  </a:cubicBezTo>
                  <a:cubicBezTo>
                    <a:pt x="46624" y="8199"/>
                    <a:pt x="47649" y="6832"/>
                    <a:pt x="46795" y="5466"/>
                  </a:cubicBezTo>
                  <a:cubicBezTo>
                    <a:pt x="46282" y="6149"/>
                    <a:pt x="46282" y="7003"/>
                    <a:pt x="45941" y="7857"/>
                  </a:cubicBezTo>
                  <a:cubicBezTo>
                    <a:pt x="45087" y="9223"/>
                    <a:pt x="43721" y="10590"/>
                    <a:pt x="42525" y="11614"/>
                  </a:cubicBezTo>
                  <a:cubicBezTo>
                    <a:pt x="40134" y="13493"/>
                    <a:pt x="37060" y="15030"/>
                    <a:pt x="33474" y="15371"/>
                  </a:cubicBezTo>
                  <a:cubicBezTo>
                    <a:pt x="35352" y="13322"/>
                    <a:pt x="37060" y="11443"/>
                    <a:pt x="38597" y="9223"/>
                  </a:cubicBezTo>
                  <a:cubicBezTo>
                    <a:pt x="39963" y="9052"/>
                    <a:pt x="41500" y="8369"/>
                    <a:pt x="42867" y="7686"/>
                  </a:cubicBezTo>
                  <a:cubicBezTo>
                    <a:pt x="43891" y="7003"/>
                    <a:pt x="45258" y="5637"/>
                    <a:pt x="45428" y="4441"/>
                  </a:cubicBezTo>
                  <a:cubicBezTo>
                    <a:pt x="45770" y="3075"/>
                    <a:pt x="45258" y="1367"/>
                    <a:pt x="450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22"/>
            <p:cNvSpPr/>
            <p:nvPr/>
          </p:nvSpPr>
          <p:spPr>
            <a:xfrm>
              <a:off x="3780100" y="2185025"/>
              <a:ext cx="213500" cy="200700"/>
            </a:xfrm>
            <a:custGeom>
              <a:rect b="b" l="l" r="r" t="t"/>
              <a:pathLst>
                <a:path extrusionOk="0" h="8028" w="8540">
                  <a:moveTo>
                    <a:pt x="7857" y="1"/>
                  </a:moveTo>
                  <a:cubicBezTo>
                    <a:pt x="8540" y="1025"/>
                    <a:pt x="6832" y="2050"/>
                    <a:pt x="6149" y="2733"/>
                  </a:cubicBezTo>
                  <a:cubicBezTo>
                    <a:pt x="4270" y="4441"/>
                    <a:pt x="1879" y="6320"/>
                    <a:pt x="171" y="8028"/>
                  </a:cubicBezTo>
                  <a:cubicBezTo>
                    <a:pt x="1" y="7857"/>
                    <a:pt x="171" y="7344"/>
                    <a:pt x="171" y="7003"/>
                  </a:cubicBezTo>
                  <a:cubicBezTo>
                    <a:pt x="3075" y="4953"/>
                    <a:pt x="5295" y="2221"/>
                    <a:pt x="78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22"/>
            <p:cNvSpPr/>
            <p:nvPr/>
          </p:nvSpPr>
          <p:spPr>
            <a:xfrm>
              <a:off x="3771550" y="2240525"/>
              <a:ext cx="204975" cy="200700"/>
            </a:xfrm>
            <a:custGeom>
              <a:rect b="b" l="l" r="r" t="t"/>
              <a:pathLst>
                <a:path extrusionOk="0" h="8028" w="8199">
                  <a:moveTo>
                    <a:pt x="8199" y="1"/>
                  </a:moveTo>
                  <a:cubicBezTo>
                    <a:pt x="8199" y="1"/>
                    <a:pt x="8199" y="1"/>
                    <a:pt x="8199" y="172"/>
                  </a:cubicBezTo>
                  <a:cubicBezTo>
                    <a:pt x="5978" y="3246"/>
                    <a:pt x="3246" y="5637"/>
                    <a:pt x="513" y="8028"/>
                  </a:cubicBezTo>
                  <a:cubicBezTo>
                    <a:pt x="1" y="6320"/>
                    <a:pt x="1367" y="5808"/>
                    <a:pt x="2392" y="4954"/>
                  </a:cubicBezTo>
                  <a:cubicBezTo>
                    <a:pt x="4271" y="3417"/>
                    <a:pt x="6491" y="1538"/>
                    <a:pt x="8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22"/>
            <p:cNvSpPr/>
            <p:nvPr/>
          </p:nvSpPr>
          <p:spPr>
            <a:xfrm>
              <a:off x="4800525" y="2313125"/>
              <a:ext cx="166525" cy="162250"/>
            </a:xfrm>
            <a:custGeom>
              <a:rect b="b" l="l" r="r" t="t"/>
              <a:pathLst>
                <a:path extrusionOk="0" h="6490" w="6661">
                  <a:moveTo>
                    <a:pt x="6661" y="0"/>
                  </a:moveTo>
                  <a:cubicBezTo>
                    <a:pt x="5465" y="1708"/>
                    <a:pt x="3928" y="3416"/>
                    <a:pt x="2391" y="4953"/>
                  </a:cubicBezTo>
                  <a:cubicBezTo>
                    <a:pt x="1879" y="5636"/>
                    <a:pt x="1196" y="6490"/>
                    <a:pt x="171" y="6490"/>
                  </a:cubicBezTo>
                  <a:cubicBezTo>
                    <a:pt x="0" y="6319"/>
                    <a:pt x="342" y="5978"/>
                    <a:pt x="513" y="5807"/>
                  </a:cubicBezTo>
                  <a:cubicBezTo>
                    <a:pt x="2050" y="4270"/>
                    <a:pt x="3758" y="2220"/>
                    <a:pt x="5124" y="342"/>
                  </a:cubicBezTo>
                  <a:cubicBezTo>
                    <a:pt x="5465" y="171"/>
                    <a:pt x="5978" y="0"/>
                    <a:pt x="66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22"/>
            <p:cNvSpPr/>
            <p:nvPr/>
          </p:nvSpPr>
          <p:spPr>
            <a:xfrm>
              <a:off x="3489775" y="2321650"/>
              <a:ext cx="213500" cy="209250"/>
            </a:xfrm>
            <a:custGeom>
              <a:rect b="b" l="l" r="r" t="t"/>
              <a:pathLst>
                <a:path extrusionOk="0" h="8370" w="8540">
                  <a:moveTo>
                    <a:pt x="8539" y="8369"/>
                  </a:moveTo>
                  <a:lnTo>
                    <a:pt x="7344" y="8369"/>
                  </a:lnTo>
                  <a:cubicBezTo>
                    <a:pt x="4953" y="5637"/>
                    <a:pt x="2562" y="2733"/>
                    <a:pt x="0" y="172"/>
                  </a:cubicBezTo>
                  <a:cubicBezTo>
                    <a:pt x="171" y="1"/>
                    <a:pt x="683" y="172"/>
                    <a:pt x="1025" y="1"/>
                  </a:cubicBezTo>
                  <a:cubicBezTo>
                    <a:pt x="3245" y="2904"/>
                    <a:pt x="6319" y="5637"/>
                    <a:pt x="8539" y="836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22"/>
            <p:cNvSpPr/>
            <p:nvPr/>
          </p:nvSpPr>
          <p:spPr>
            <a:xfrm>
              <a:off x="4736475" y="2321650"/>
              <a:ext cx="175075" cy="166550"/>
            </a:xfrm>
            <a:custGeom>
              <a:rect b="b" l="l" r="r" t="t"/>
              <a:pathLst>
                <a:path extrusionOk="0" h="6662" w="7003">
                  <a:moveTo>
                    <a:pt x="7003" y="1"/>
                  </a:moveTo>
                  <a:cubicBezTo>
                    <a:pt x="5295" y="2392"/>
                    <a:pt x="3246" y="4441"/>
                    <a:pt x="1196" y="6491"/>
                  </a:cubicBezTo>
                  <a:cubicBezTo>
                    <a:pt x="684" y="6491"/>
                    <a:pt x="342" y="6661"/>
                    <a:pt x="1" y="6661"/>
                  </a:cubicBezTo>
                  <a:cubicBezTo>
                    <a:pt x="1879" y="4612"/>
                    <a:pt x="4100" y="2733"/>
                    <a:pt x="5637" y="172"/>
                  </a:cubicBezTo>
                  <a:cubicBezTo>
                    <a:pt x="6149" y="172"/>
                    <a:pt x="6320" y="1"/>
                    <a:pt x="68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22"/>
            <p:cNvSpPr/>
            <p:nvPr/>
          </p:nvSpPr>
          <p:spPr>
            <a:xfrm>
              <a:off x="3353150" y="2317400"/>
              <a:ext cx="234850" cy="213500"/>
            </a:xfrm>
            <a:custGeom>
              <a:rect b="b" l="l" r="r" t="t"/>
              <a:pathLst>
                <a:path extrusionOk="0" h="8540" w="9394">
                  <a:moveTo>
                    <a:pt x="9393" y="8368"/>
                  </a:moveTo>
                  <a:cubicBezTo>
                    <a:pt x="8198" y="8539"/>
                    <a:pt x="7515" y="7344"/>
                    <a:pt x="6832" y="6831"/>
                  </a:cubicBezTo>
                  <a:cubicBezTo>
                    <a:pt x="4611" y="4782"/>
                    <a:pt x="2391" y="2562"/>
                    <a:pt x="0" y="512"/>
                  </a:cubicBezTo>
                  <a:cubicBezTo>
                    <a:pt x="683" y="512"/>
                    <a:pt x="1367" y="0"/>
                    <a:pt x="2220" y="342"/>
                  </a:cubicBezTo>
                  <a:cubicBezTo>
                    <a:pt x="2733" y="512"/>
                    <a:pt x="3416" y="1879"/>
                    <a:pt x="3928" y="2391"/>
                  </a:cubicBezTo>
                  <a:cubicBezTo>
                    <a:pt x="5636" y="4611"/>
                    <a:pt x="8027" y="6661"/>
                    <a:pt x="9393" y="836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22"/>
            <p:cNvSpPr/>
            <p:nvPr/>
          </p:nvSpPr>
          <p:spPr>
            <a:xfrm>
              <a:off x="3430000" y="2308850"/>
              <a:ext cx="213500" cy="222050"/>
            </a:xfrm>
            <a:custGeom>
              <a:rect b="b" l="l" r="r" t="t"/>
              <a:pathLst>
                <a:path extrusionOk="0" h="8882" w="8540">
                  <a:moveTo>
                    <a:pt x="0" y="684"/>
                  </a:moveTo>
                  <a:cubicBezTo>
                    <a:pt x="1879" y="0"/>
                    <a:pt x="2391" y="1538"/>
                    <a:pt x="3416" y="2733"/>
                  </a:cubicBezTo>
                  <a:cubicBezTo>
                    <a:pt x="5124" y="4782"/>
                    <a:pt x="7344" y="6832"/>
                    <a:pt x="8540" y="8881"/>
                  </a:cubicBezTo>
                  <a:cubicBezTo>
                    <a:pt x="7173" y="8881"/>
                    <a:pt x="6490" y="7686"/>
                    <a:pt x="5636" y="6832"/>
                  </a:cubicBezTo>
                  <a:cubicBezTo>
                    <a:pt x="3758" y="4782"/>
                    <a:pt x="1708" y="2562"/>
                    <a:pt x="0" y="68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22"/>
            <p:cNvSpPr/>
            <p:nvPr/>
          </p:nvSpPr>
          <p:spPr>
            <a:xfrm>
              <a:off x="3284825" y="2325925"/>
              <a:ext cx="247675" cy="204975"/>
            </a:xfrm>
            <a:custGeom>
              <a:rect b="b" l="l" r="r" t="t"/>
              <a:pathLst>
                <a:path extrusionOk="0" h="8199" w="9907">
                  <a:moveTo>
                    <a:pt x="1879" y="1"/>
                  </a:moveTo>
                  <a:cubicBezTo>
                    <a:pt x="4270" y="2904"/>
                    <a:pt x="7515" y="5636"/>
                    <a:pt x="9906" y="8198"/>
                  </a:cubicBezTo>
                  <a:cubicBezTo>
                    <a:pt x="8881" y="8198"/>
                    <a:pt x="7686" y="6832"/>
                    <a:pt x="6832" y="6149"/>
                  </a:cubicBezTo>
                  <a:cubicBezTo>
                    <a:pt x="4612" y="4099"/>
                    <a:pt x="2221" y="2050"/>
                    <a:pt x="1" y="171"/>
                  </a:cubicBezTo>
                  <a:cubicBezTo>
                    <a:pt x="513" y="1"/>
                    <a:pt x="1196" y="1"/>
                    <a:pt x="18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22"/>
            <p:cNvSpPr/>
            <p:nvPr/>
          </p:nvSpPr>
          <p:spPr>
            <a:xfrm>
              <a:off x="4544350" y="2325925"/>
              <a:ext cx="315975" cy="162275"/>
            </a:xfrm>
            <a:custGeom>
              <a:rect b="b" l="l" r="r" t="t"/>
              <a:pathLst>
                <a:path extrusionOk="0" h="6491" w="12639">
                  <a:moveTo>
                    <a:pt x="12468" y="1"/>
                  </a:moveTo>
                  <a:cubicBezTo>
                    <a:pt x="12638" y="342"/>
                    <a:pt x="12126" y="513"/>
                    <a:pt x="11955" y="684"/>
                  </a:cubicBezTo>
                  <a:cubicBezTo>
                    <a:pt x="10247" y="2562"/>
                    <a:pt x="8369" y="4783"/>
                    <a:pt x="6490" y="6490"/>
                  </a:cubicBezTo>
                  <a:lnTo>
                    <a:pt x="1" y="6490"/>
                  </a:lnTo>
                  <a:cubicBezTo>
                    <a:pt x="1" y="6320"/>
                    <a:pt x="342" y="5978"/>
                    <a:pt x="513" y="5807"/>
                  </a:cubicBezTo>
                  <a:cubicBezTo>
                    <a:pt x="2221" y="4270"/>
                    <a:pt x="4099" y="2221"/>
                    <a:pt x="5636" y="513"/>
                  </a:cubicBezTo>
                  <a:cubicBezTo>
                    <a:pt x="7857" y="342"/>
                    <a:pt x="10247" y="171"/>
                    <a:pt x="124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22"/>
            <p:cNvSpPr/>
            <p:nvPr/>
          </p:nvSpPr>
          <p:spPr>
            <a:xfrm>
              <a:off x="3079900" y="2330200"/>
              <a:ext cx="298875" cy="209225"/>
            </a:xfrm>
            <a:custGeom>
              <a:rect b="b" l="l" r="r" t="t"/>
              <a:pathLst>
                <a:path extrusionOk="0" h="8369" w="11955">
                  <a:moveTo>
                    <a:pt x="11955" y="8027"/>
                  </a:moveTo>
                  <a:cubicBezTo>
                    <a:pt x="10247" y="7686"/>
                    <a:pt x="8881" y="8369"/>
                    <a:pt x="7515" y="8027"/>
                  </a:cubicBezTo>
                  <a:cubicBezTo>
                    <a:pt x="7002" y="7856"/>
                    <a:pt x="5978" y="6661"/>
                    <a:pt x="5465" y="6149"/>
                  </a:cubicBezTo>
                  <a:cubicBezTo>
                    <a:pt x="3587" y="4099"/>
                    <a:pt x="1708" y="2050"/>
                    <a:pt x="0" y="0"/>
                  </a:cubicBezTo>
                  <a:cubicBezTo>
                    <a:pt x="1196" y="0"/>
                    <a:pt x="2391" y="171"/>
                    <a:pt x="3416" y="0"/>
                  </a:cubicBezTo>
                  <a:cubicBezTo>
                    <a:pt x="5978" y="2904"/>
                    <a:pt x="9393" y="4953"/>
                    <a:pt x="11955" y="802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22"/>
            <p:cNvSpPr/>
            <p:nvPr/>
          </p:nvSpPr>
          <p:spPr>
            <a:xfrm>
              <a:off x="3186625" y="2325925"/>
              <a:ext cx="243400" cy="204975"/>
            </a:xfrm>
            <a:custGeom>
              <a:rect b="b" l="l" r="r" t="t"/>
              <a:pathLst>
                <a:path extrusionOk="0" h="8199" w="9736">
                  <a:moveTo>
                    <a:pt x="1" y="171"/>
                  </a:moveTo>
                  <a:cubicBezTo>
                    <a:pt x="342" y="1"/>
                    <a:pt x="1026" y="171"/>
                    <a:pt x="1367" y="171"/>
                  </a:cubicBezTo>
                  <a:cubicBezTo>
                    <a:pt x="3929" y="3075"/>
                    <a:pt x="7344" y="5466"/>
                    <a:pt x="9735" y="8198"/>
                  </a:cubicBezTo>
                  <a:cubicBezTo>
                    <a:pt x="8540" y="8198"/>
                    <a:pt x="7857" y="7173"/>
                    <a:pt x="7174" y="6490"/>
                  </a:cubicBezTo>
                  <a:cubicBezTo>
                    <a:pt x="4953" y="4270"/>
                    <a:pt x="2392" y="2392"/>
                    <a:pt x="1" y="17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22"/>
            <p:cNvSpPr/>
            <p:nvPr/>
          </p:nvSpPr>
          <p:spPr>
            <a:xfrm>
              <a:off x="3242125" y="2321650"/>
              <a:ext cx="239125" cy="209250"/>
            </a:xfrm>
            <a:custGeom>
              <a:rect b="b" l="l" r="r" t="t"/>
              <a:pathLst>
                <a:path extrusionOk="0" h="8370" w="9565">
                  <a:moveTo>
                    <a:pt x="1" y="342"/>
                  </a:moveTo>
                  <a:cubicBezTo>
                    <a:pt x="1196" y="1"/>
                    <a:pt x="2050" y="1538"/>
                    <a:pt x="2904" y="2392"/>
                  </a:cubicBezTo>
                  <a:cubicBezTo>
                    <a:pt x="5124" y="4441"/>
                    <a:pt x="7686" y="6320"/>
                    <a:pt x="9565" y="8369"/>
                  </a:cubicBezTo>
                  <a:cubicBezTo>
                    <a:pt x="8369" y="8369"/>
                    <a:pt x="7515" y="7344"/>
                    <a:pt x="6832" y="6661"/>
                  </a:cubicBezTo>
                  <a:cubicBezTo>
                    <a:pt x="4612" y="4612"/>
                    <a:pt x="2221" y="2563"/>
                    <a:pt x="1" y="34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22"/>
            <p:cNvSpPr/>
            <p:nvPr/>
          </p:nvSpPr>
          <p:spPr>
            <a:xfrm>
              <a:off x="2759675" y="2317400"/>
              <a:ext cx="367200" cy="217750"/>
            </a:xfrm>
            <a:custGeom>
              <a:rect b="b" l="l" r="r" t="t"/>
              <a:pathLst>
                <a:path extrusionOk="0" h="8710" w="14688">
                  <a:moveTo>
                    <a:pt x="14688" y="8539"/>
                  </a:moveTo>
                  <a:cubicBezTo>
                    <a:pt x="12468" y="8368"/>
                    <a:pt x="10077" y="8710"/>
                    <a:pt x="8027" y="8539"/>
                  </a:cubicBezTo>
                  <a:cubicBezTo>
                    <a:pt x="5466" y="5807"/>
                    <a:pt x="2221" y="3245"/>
                    <a:pt x="1" y="683"/>
                  </a:cubicBezTo>
                  <a:cubicBezTo>
                    <a:pt x="2562" y="1025"/>
                    <a:pt x="4612" y="0"/>
                    <a:pt x="6832" y="512"/>
                  </a:cubicBezTo>
                  <a:cubicBezTo>
                    <a:pt x="7344" y="683"/>
                    <a:pt x="8369" y="1879"/>
                    <a:pt x="8881" y="2562"/>
                  </a:cubicBezTo>
                  <a:cubicBezTo>
                    <a:pt x="10760" y="4611"/>
                    <a:pt x="12809" y="6661"/>
                    <a:pt x="14688" y="853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22"/>
            <p:cNvSpPr/>
            <p:nvPr/>
          </p:nvSpPr>
          <p:spPr>
            <a:xfrm>
              <a:off x="2956075" y="2317400"/>
              <a:ext cx="213500" cy="213500"/>
            </a:xfrm>
            <a:custGeom>
              <a:rect b="b" l="l" r="r" t="t"/>
              <a:pathLst>
                <a:path extrusionOk="0" h="8540" w="8540">
                  <a:moveTo>
                    <a:pt x="1" y="683"/>
                  </a:moveTo>
                  <a:cubicBezTo>
                    <a:pt x="1538" y="0"/>
                    <a:pt x="2392" y="1708"/>
                    <a:pt x="3245" y="2562"/>
                  </a:cubicBezTo>
                  <a:cubicBezTo>
                    <a:pt x="4441" y="4099"/>
                    <a:pt x="5636" y="5294"/>
                    <a:pt x="6832" y="6490"/>
                  </a:cubicBezTo>
                  <a:cubicBezTo>
                    <a:pt x="7515" y="7173"/>
                    <a:pt x="8198" y="7856"/>
                    <a:pt x="8540" y="8539"/>
                  </a:cubicBezTo>
                  <a:cubicBezTo>
                    <a:pt x="7515" y="8368"/>
                    <a:pt x="6832" y="7514"/>
                    <a:pt x="6149" y="6831"/>
                  </a:cubicBezTo>
                  <a:cubicBezTo>
                    <a:pt x="4099" y="4953"/>
                    <a:pt x="2050" y="2733"/>
                    <a:pt x="1" y="68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22"/>
            <p:cNvSpPr/>
            <p:nvPr/>
          </p:nvSpPr>
          <p:spPr>
            <a:xfrm>
              <a:off x="3011575" y="2317400"/>
              <a:ext cx="222050" cy="217750"/>
            </a:xfrm>
            <a:custGeom>
              <a:rect b="b" l="l" r="r" t="t"/>
              <a:pathLst>
                <a:path extrusionOk="0" h="8710" w="8882">
                  <a:moveTo>
                    <a:pt x="1" y="683"/>
                  </a:moveTo>
                  <a:cubicBezTo>
                    <a:pt x="1879" y="0"/>
                    <a:pt x="2562" y="1537"/>
                    <a:pt x="3416" y="2562"/>
                  </a:cubicBezTo>
                  <a:cubicBezTo>
                    <a:pt x="5124" y="4611"/>
                    <a:pt x="7344" y="6831"/>
                    <a:pt x="8881" y="8539"/>
                  </a:cubicBezTo>
                  <a:cubicBezTo>
                    <a:pt x="7515" y="8710"/>
                    <a:pt x="6661" y="7514"/>
                    <a:pt x="5978" y="6661"/>
                  </a:cubicBezTo>
                  <a:cubicBezTo>
                    <a:pt x="3929" y="4611"/>
                    <a:pt x="1709" y="2391"/>
                    <a:pt x="1" y="68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22"/>
            <p:cNvSpPr/>
            <p:nvPr/>
          </p:nvSpPr>
          <p:spPr>
            <a:xfrm>
              <a:off x="2716975" y="2325925"/>
              <a:ext cx="217775" cy="204975"/>
            </a:xfrm>
            <a:custGeom>
              <a:rect b="b" l="l" r="r" t="t"/>
              <a:pathLst>
                <a:path extrusionOk="0" h="8199" w="8711">
                  <a:moveTo>
                    <a:pt x="1" y="342"/>
                  </a:moveTo>
                  <a:cubicBezTo>
                    <a:pt x="1367" y="1"/>
                    <a:pt x="1879" y="1367"/>
                    <a:pt x="2733" y="2392"/>
                  </a:cubicBezTo>
                  <a:cubicBezTo>
                    <a:pt x="4612" y="4441"/>
                    <a:pt x="7174" y="6320"/>
                    <a:pt x="8711" y="8198"/>
                  </a:cubicBezTo>
                  <a:lnTo>
                    <a:pt x="7344" y="8198"/>
                  </a:lnTo>
                  <a:cubicBezTo>
                    <a:pt x="4953" y="5466"/>
                    <a:pt x="2221" y="3075"/>
                    <a:pt x="1" y="34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22"/>
            <p:cNvSpPr/>
            <p:nvPr/>
          </p:nvSpPr>
          <p:spPr>
            <a:xfrm>
              <a:off x="4049075" y="2338725"/>
              <a:ext cx="204975" cy="153750"/>
            </a:xfrm>
            <a:custGeom>
              <a:rect b="b" l="l" r="r" t="t"/>
              <a:pathLst>
                <a:path extrusionOk="0" h="6150" w="8199">
                  <a:moveTo>
                    <a:pt x="8028" y="1"/>
                  </a:moveTo>
                  <a:cubicBezTo>
                    <a:pt x="8198" y="172"/>
                    <a:pt x="7857" y="513"/>
                    <a:pt x="7686" y="855"/>
                  </a:cubicBezTo>
                  <a:cubicBezTo>
                    <a:pt x="7003" y="1538"/>
                    <a:pt x="6149" y="2392"/>
                    <a:pt x="5466" y="3075"/>
                  </a:cubicBezTo>
                  <a:cubicBezTo>
                    <a:pt x="4441" y="4100"/>
                    <a:pt x="3587" y="5466"/>
                    <a:pt x="2221" y="6149"/>
                  </a:cubicBezTo>
                  <a:cubicBezTo>
                    <a:pt x="2221" y="5808"/>
                    <a:pt x="2733" y="5124"/>
                    <a:pt x="3246" y="4783"/>
                  </a:cubicBezTo>
                  <a:cubicBezTo>
                    <a:pt x="4270" y="3417"/>
                    <a:pt x="5978" y="2050"/>
                    <a:pt x="6320" y="172"/>
                  </a:cubicBezTo>
                  <a:cubicBezTo>
                    <a:pt x="5295" y="1026"/>
                    <a:pt x="4612" y="2221"/>
                    <a:pt x="3758" y="3246"/>
                  </a:cubicBezTo>
                  <a:cubicBezTo>
                    <a:pt x="2904" y="4271"/>
                    <a:pt x="1879" y="5124"/>
                    <a:pt x="1026" y="6149"/>
                  </a:cubicBezTo>
                  <a:lnTo>
                    <a:pt x="1" y="6149"/>
                  </a:lnTo>
                  <a:cubicBezTo>
                    <a:pt x="1" y="5637"/>
                    <a:pt x="684" y="5295"/>
                    <a:pt x="1196" y="4783"/>
                  </a:cubicBezTo>
                  <a:cubicBezTo>
                    <a:pt x="2392" y="3417"/>
                    <a:pt x="3929" y="1709"/>
                    <a:pt x="5124" y="1"/>
                  </a:cubicBezTo>
                  <a:lnTo>
                    <a:pt x="802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22"/>
            <p:cNvSpPr/>
            <p:nvPr/>
          </p:nvSpPr>
          <p:spPr>
            <a:xfrm>
              <a:off x="4143025" y="2334475"/>
              <a:ext cx="166525" cy="158000"/>
            </a:xfrm>
            <a:custGeom>
              <a:rect b="b" l="l" r="r" t="t"/>
              <a:pathLst>
                <a:path extrusionOk="0" h="6320" w="6661">
                  <a:moveTo>
                    <a:pt x="6490" y="171"/>
                  </a:moveTo>
                  <a:cubicBezTo>
                    <a:pt x="6661" y="513"/>
                    <a:pt x="6319" y="683"/>
                    <a:pt x="6148" y="854"/>
                  </a:cubicBezTo>
                  <a:cubicBezTo>
                    <a:pt x="4611" y="2562"/>
                    <a:pt x="2733" y="4611"/>
                    <a:pt x="1025" y="6319"/>
                  </a:cubicBezTo>
                  <a:lnTo>
                    <a:pt x="0" y="6319"/>
                  </a:lnTo>
                  <a:cubicBezTo>
                    <a:pt x="1708" y="4099"/>
                    <a:pt x="3757" y="2391"/>
                    <a:pt x="5123" y="171"/>
                  </a:cubicBezTo>
                  <a:cubicBezTo>
                    <a:pt x="5807" y="0"/>
                    <a:pt x="5977" y="342"/>
                    <a:pt x="6490" y="17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22"/>
            <p:cNvSpPr/>
            <p:nvPr/>
          </p:nvSpPr>
          <p:spPr>
            <a:xfrm>
              <a:off x="4450425" y="2338725"/>
              <a:ext cx="170800" cy="149475"/>
            </a:xfrm>
            <a:custGeom>
              <a:rect b="b" l="l" r="r" t="t"/>
              <a:pathLst>
                <a:path extrusionOk="0" h="5979" w="6832">
                  <a:moveTo>
                    <a:pt x="6832" y="1"/>
                  </a:moveTo>
                  <a:cubicBezTo>
                    <a:pt x="5124" y="2221"/>
                    <a:pt x="3074" y="4100"/>
                    <a:pt x="1196" y="5978"/>
                  </a:cubicBezTo>
                  <a:lnTo>
                    <a:pt x="0" y="5978"/>
                  </a:lnTo>
                  <a:cubicBezTo>
                    <a:pt x="0" y="5637"/>
                    <a:pt x="683" y="5124"/>
                    <a:pt x="1025" y="4612"/>
                  </a:cubicBezTo>
                  <a:cubicBezTo>
                    <a:pt x="2391" y="3246"/>
                    <a:pt x="3758" y="1538"/>
                    <a:pt x="4782" y="1"/>
                  </a:cubicBezTo>
                  <a:cubicBezTo>
                    <a:pt x="5636" y="172"/>
                    <a:pt x="5978" y="1"/>
                    <a:pt x="68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22"/>
            <p:cNvSpPr/>
            <p:nvPr/>
          </p:nvSpPr>
          <p:spPr>
            <a:xfrm>
              <a:off x="4505925" y="2338725"/>
              <a:ext cx="153725" cy="149475"/>
            </a:xfrm>
            <a:custGeom>
              <a:rect b="b" l="l" r="r" t="t"/>
              <a:pathLst>
                <a:path extrusionOk="0" h="5979" w="6149">
                  <a:moveTo>
                    <a:pt x="6149" y="1"/>
                  </a:moveTo>
                  <a:cubicBezTo>
                    <a:pt x="6149" y="172"/>
                    <a:pt x="5807" y="513"/>
                    <a:pt x="5636" y="855"/>
                  </a:cubicBezTo>
                  <a:cubicBezTo>
                    <a:pt x="4953" y="1538"/>
                    <a:pt x="4099" y="2392"/>
                    <a:pt x="3416" y="3075"/>
                  </a:cubicBezTo>
                  <a:cubicBezTo>
                    <a:pt x="2391" y="4100"/>
                    <a:pt x="1367" y="5466"/>
                    <a:pt x="0" y="5978"/>
                  </a:cubicBezTo>
                  <a:cubicBezTo>
                    <a:pt x="1708" y="4100"/>
                    <a:pt x="3928" y="2392"/>
                    <a:pt x="5295" y="1"/>
                  </a:cubicBezTo>
                  <a:lnTo>
                    <a:pt x="614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22"/>
            <p:cNvSpPr/>
            <p:nvPr/>
          </p:nvSpPr>
          <p:spPr>
            <a:xfrm>
              <a:off x="3844150" y="2338725"/>
              <a:ext cx="307425" cy="158000"/>
            </a:xfrm>
            <a:custGeom>
              <a:rect b="b" l="l" r="r" t="t"/>
              <a:pathLst>
                <a:path extrusionOk="0" h="6320" w="12297">
                  <a:moveTo>
                    <a:pt x="12297" y="1"/>
                  </a:moveTo>
                  <a:cubicBezTo>
                    <a:pt x="12297" y="513"/>
                    <a:pt x="11613" y="1026"/>
                    <a:pt x="11272" y="1538"/>
                  </a:cubicBezTo>
                  <a:cubicBezTo>
                    <a:pt x="9906" y="3075"/>
                    <a:pt x="8198" y="4612"/>
                    <a:pt x="7002" y="6149"/>
                  </a:cubicBezTo>
                  <a:cubicBezTo>
                    <a:pt x="4611" y="6149"/>
                    <a:pt x="2391" y="6320"/>
                    <a:pt x="0" y="6320"/>
                  </a:cubicBezTo>
                  <a:cubicBezTo>
                    <a:pt x="0" y="5978"/>
                    <a:pt x="342" y="5808"/>
                    <a:pt x="513" y="5637"/>
                  </a:cubicBezTo>
                  <a:cubicBezTo>
                    <a:pt x="2562" y="3758"/>
                    <a:pt x="4953" y="1880"/>
                    <a:pt x="7173" y="172"/>
                  </a:cubicBezTo>
                  <a:cubicBezTo>
                    <a:pt x="8881" y="172"/>
                    <a:pt x="10589" y="1"/>
                    <a:pt x="122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22"/>
            <p:cNvSpPr/>
            <p:nvPr/>
          </p:nvSpPr>
          <p:spPr>
            <a:xfrm>
              <a:off x="4394925" y="2338725"/>
              <a:ext cx="149450" cy="153750"/>
            </a:xfrm>
            <a:custGeom>
              <a:rect b="b" l="l" r="r" t="t"/>
              <a:pathLst>
                <a:path extrusionOk="0" h="6150" w="5978">
                  <a:moveTo>
                    <a:pt x="5978" y="1"/>
                  </a:moveTo>
                  <a:cubicBezTo>
                    <a:pt x="5978" y="513"/>
                    <a:pt x="5465" y="1026"/>
                    <a:pt x="5124" y="1538"/>
                  </a:cubicBezTo>
                  <a:cubicBezTo>
                    <a:pt x="4270" y="2563"/>
                    <a:pt x="3416" y="3417"/>
                    <a:pt x="2391" y="4612"/>
                  </a:cubicBezTo>
                  <a:cubicBezTo>
                    <a:pt x="1708" y="5295"/>
                    <a:pt x="1196" y="6149"/>
                    <a:pt x="0" y="5978"/>
                  </a:cubicBezTo>
                  <a:cubicBezTo>
                    <a:pt x="1366" y="3929"/>
                    <a:pt x="3074" y="2392"/>
                    <a:pt x="4270" y="172"/>
                  </a:cubicBezTo>
                  <a:cubicBezTo>
                    <a:pt x="4953" y="172"/>
                    <a:pt x="5636" y="172"/>
                    <a:pt x="59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22"/>
            <p:cNvSpPr/>
            <p:nvPr/>
          </p:nvSpPr>
          <p:spPr>
            <a:xfrm>
              <a:off x="4194250" y="2343000"/>
              <a:ext cx="162275" cy="149475"/>
            </a:xfrm>
            <a:custGeom>
              <a:rect b="b" l="l" r="r" t="t"/>
              <a:pathLst>
                <a:path extrusionOk="0" h="5979" w="6491">
                  <a:moveTo>
                    <a:pt x="6490" y="1"/>
                  </a:moveTo>
                  <a:cubicBezTo>
                    <a:pt x="4782" y="2221"/>
                    <a:pt x="2562" y="3929"/>
                    <a:pt x="854" y="5978"/>
                  </a:cubicBezTo>
                  <a:lnTo>
                    <a:pt x="0" y="5978"/>
                  </a:lnTo>
                  <a:cubicBezTo>
                    <a:pt x="1708" y="3929"/>
                    <a:pt x="3758" y="2050"/>
                    <a:pt x="54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22"/>
            <p:cNvSpPr/>
            <p:nvPr/>
          </p:nvSpPr>
          <p:spPr>
            <a:xfrm>
              <a:off x="4236950" y="2343000"/>
              <a:ext cx="251925" cy="149475"/>
            </a:xfrm>
            <a:custGeom>
              <a:rect b="b" l="l" r="r" t="t"/>
              <a:pathLst>
                <a:path extrusionOk="0" h="5979" w="10077">
                  <a:moveTo>
                    <a:pt x="9906" y="1"/>
                  </a:moveTo>
                  <a:cubicBezTo>
                    <a:pt x="10076" y="342"/>
                    <a:pt x="9393" y="855"/>
                    <a:pt x="9052" y="1367"/>
                  </a:cubicBezTo>
                  <a:cubicBezTo>
                    <a:pt x="8027" y="2904"/>
                    <a:pt x="6490" y="4441"/>
                    <a:pt x="5465" y="5807"/>
                  </a:cubicBezTo>
                  <a:cubicBezTo>
                    <a:pt x="3757" y="5978"/>
                    <a:pt x="1708" y="5807"/>
                    <a:pt x="0" y="5978"/>
                  </a:cubicBezTo>
                  <a:cubicBezTo>
                    <a:pt x="1708" y="3929"/>
                    <a:pt x="3757" y="2050"/>
                    <a:pt x="56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22"/>
            <p:cNvSpPr/>
            <p:nvPr/>
          </p:nvSpPr>
          <p:spPr>
            <a:xfrm>
              <a:off x="3963700" y="2522325"/>
              <a:ext cx="38450" cy="8575"/>
            </a:xfrm>
            <a:custGeom>
              <a:rect b="b" l="l" r="r" t="t"/>
              <a:pathLst>
                <a:path extrusionOk="0" h="343" w="1538">
                  <a:moveTo>
                    <a:pt x="1537" y="1"/>
                  </a:moveTo>
                  <a:cubicBezTo>
                    <a:pt x="1366" y="342"/>
                    <a:pt x="342" y="1"/>
                    <a:pt x="0" y="171"/>
                  </a:cubicBezTo>
                  <a:cubicBezTo>
                    <a:pt x="0" y="1"/>
                    <a:pt x="1025" y="1"/>
                    <a:pt x="15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22"/>
            <p:cNvSpPr/>
            <p:nvPr/>
          </p:nvSpPr>
          <p:spPr>
            <a:xfrm>
              <a:off x="4582775" y="2565025"/>
              <a:ext cx="217775" cy="204950"/>
            </a:xfrm>
            <a:custGeom>
              <a:rect b="b" l="l" r="r" t="t"/>
              <a:pathLst>
                <a:path extrusionOk="0" h="8198" w="8711">
                  <a:moveTo>
                    <a:pt x="1" y="0"/>
                  </a:moveTo>
                  <a:lnTo>
                    <a:pt x="2050" y="0"/>
                  </a:lnTo>
                  <a:cubicBezTo>
                    <a:pt x="4099" y="2904"/>
                    <a:pt x="6490" y="5295"/>
                    <a:pt x="8710" y="8198"/>
                  </a:cubicBezTo>
                  <a:cubicBezTo>
                    <a:pt x="8027" y="8198"/>
                    <a:pt x="7515" y="8027"/>
                    <a:pt x="7003" y="8027"/>
                  </a:cubicBezTo>
                  <a:cubicBezTo>
                    <a:pt x="4782" y="5295"/>
                    <a:pt x="2392" y="2733"/>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22"/>
            <p:cNvSpPr/>
            <p:nvPr/>
          </p:nvSpPr>
          <p:spPr>
            <a:xfrm>
              <a:off x="2687100" y="2560750"/>
              <a:ext cx="1024725" cy="42725"/>
            </a:xfrm>
            <a:custGeom>
              <a:rect b="b" l="l" r="r" t="t"/>
              <a:pathLst>
                <a:path extrusionOk="0" h="1709" w="40989">
                  <a:moveTo>
                    <a:pt x="0" y="1367"/>
                  </a:moveTo>
                  <a:cubicBezTo>
                    <a:pt x="6148" y="513"/>
                    <a:pt x="14517" y="684"/>
                    <a:pt x="21519" y="684"/>
                  </a:cubicBezTo>
                  <a:cubicBezTo>
                    <a:pt x="25447" y="684"/>
                    <a:pt x="29375" y="513"/>
                    <a:pt x="33474" y="513"/>
                  </a:cubicBezTo>
                  <a:cubicBezTo>
                    <a:pt x="35352" y="513"/>
                    <a:pt x="37402" y="1"/>
                    <a:pt x="38597" y="855"/>
                  </a:cubicBezTo>
                  <a:cubicBezTo>
                    <a:pt x="38939" y="513"/>
                    <a:pt x="39963" y="171"/>
                    <a:pt x="40305" y="342"/>
                  </a:cubicBezTo>
                  <a:cubicBezTo>
                    <a:pt x="40988" y="513"/>
                    <a:pt x="39451" y="1196"/>
                    <a:pt x="39109" y="1196"/>
                  </a:cubicBezTo>
                  <a:cubicBezTo>
                    <a:pt x="36206" y="1538"/>
                    <a:pt x="33644" y="1367"/>
                    <a:pt x="31253" y="1367"/>
                  </a:cubicBezTo>
                  <a:cubicBezTo>
                    <a:pt x="27325" y="1538"/>
                    <a:pt x="24251" y="1367"/>
                    <a:pt x="21007" y="1367"/>
                  </a:cubicBezTo>
                  <a:cubicBezTo>
                    <a:pt x="13321" y="1367"/>
                    <a:pt x="6490" y="1708"/>
                    <a:pt x="0" y="136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22"/>
            <p:cNvSpPr/>
            <p:nvPr/>
          </p:nvSpPr>
          <p:spPr>
            <a:xfrm>
              <a:off x="4412000" y="2560750"/>
              <a:ext cx="273275" cy="213500"/>
            </a:xfrm>
            <a:custGeom>
              <a:rect b="b" l="l" r="r" t="t"/>
              <a:pathLst>
                <a:path extrusionOk="0" h="8540" w="10931">
                  <a:moveTo>
                    <a:pt x="10930" y="8027"/>
                  </a:moveTo>
                  <a:cubicBezTo>
                    <a:pt x="9223" y="8540"/>
                    <a:pt x="8369" y="7003"/>
                    <a:pt x="7344" y="6149"/>
                  </a:cubicBezTo>
                  <a:cubicBezTo>
                    <a:pt x="5636" y="4099"/>
                    <a:pt x="3928" y="1879"/>
                    <a:pt x="2050" y="513"/>
                  </a:cubicBezTo>
                  <a:cubicBezTo>
                    <a:pt x="3757" y="3245"/>
                    <a:pt x="6148" y="5466"/>
                    <a:pt x="7856" y="7857"/>
                  </a:cubicBezTo>
                  <a:cubicBezTo>
                    <a:pt x="6661" y="8027"/>
                    <a:pt x="6148" y="6832"/>
                    <a:pt x="5636" y="6149"/>
                  </a:cubicBezTo>
                  <a:cubicBezTo>
                    <a:pt x="3928" y="4270"/>
                    <a:pt x="1879" y="2221"/>
                    <a:pt x="0" y="342"/>
                  </a:cubicBezTo>
                  <a:cubicBezTo>
                    <a:pt x="1537" y="684"/>
                    <a:pt x="2904" y="1"/>
                    <a:pt x="4099" y="342"/>
                  </a:cubicBezTo>
                  <a:cubicBezTo>
                    <a:pt x="4782" y="342"/>
                    <a:pt x="5465" y="1708"/>
                    <a:pt x="5807" y="2221"/>
                  </a:cubicBezTo>
                  <a:cubicBezTo>
                    <a:pt x="7515" y="4099"/>
                    <a:pt x="9393" y="6149"/>
                    <a:pt x="10930" y="802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22"/>
            <p:cNvSpPr/>
            <p:nvPr/>
          </p:nvSpPr>
          <p:spPr>
            <a:xfrm>
              <a:off x="4540075" y="2560750"/>
              <a:ext cx="192150" cy="204975"/>
            </a:xfrm>
            <a:custGeom>
              <a:rect b="b" l="l" r="r" t="t"/>
              <a:pathLst>
                <a:path extrusionOk="0" h="8199" w="7686">
                  <a:moveTo>
                    <a:pt x="1" y="342"/>
                  </a:moveTo>
                  <a:cubicBezTo>
                    <a:pt x="1025" y="1"/>
                    <a:pt x="2050" y="1367"/>
                    <a:pt x="2562" y="2221"/>
                  </a:cubicBezTo>
                  <a:cubicBezTo>
                    <a:pt x="4441" y="4099"/>
                    <a:pt x="6320" y="6320"/>
                    <a:pt x="7686" y="8198"/>
                  </a:cubicBezTo>
                  <a:cubicBezTo>
                    <a:pt x="6661" y="8027"/>
                    <a:pt x="5978" y="7173"/>
                    <a:pt x="5466" y="6490"/>
                  </a:cubicBezTo>
                  <a:cubicBezTo>
                    <a:pt x="3758" y="4612"/>
                    <a:pt x="1879" y="2221"/>
                    <a:pt x="1" y="34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22"/>
            <p:cNvSpPr/>
            <p:nvPr/>
          </p:nvSpPr>
          <p:spPr>
            <a:xfrm>
              <a:off x="3814250" y="2565025"/>
              <a:ext cx="298900" cy="213500"/>
            </a:xfrm>
            <a:custGeom>
              <a:rect b="b" l="l" r="r" t="t"/>
              <a:pathLst>
                <a:path extrusionOk="0" h="8540" w="11956">
                  <a:moveTo>
                    <a:pt x="1" y="342"/>
                  </a:moveTo>
                  <a:cubicBezTo>
                    <a:pt x="1367" y="342"/>
                    <a:pt x="2563" y="0"/>
                    <a:pt x="3929" y="342"/>
                  </a:cubicBezTo>
                  <a:cubicBezTo>
                    <a:pt x="4612" y="513"/>
                    <a:pt x="5295" y="1708"/>
                    <a:pt x="5978" y="2221"/>
                  </a:cubicBezTo>
                  <a:cubicBezTo>
                    <a:pt x="8198" y="4099"/>
                    <a:pt x="10248" y="6490"/>
                    <a:pt x="11956" y="8198"/>
                  </a:cubicBezTo>
                  <a:cubicBezTo>
                    <a:pt x="10931" y="8027"/>
                    <a:pt x="9906" y="8540"/>
                    <a:pt x="8881" y="8369"/>
                  </a:cubicBezTo>
                  <a:cubicBezTo>
                    <a:pt x="8369" y="8198"/>
                    <a:pt x="7174" y="7002"/>
                    <a:pt x="6661" y="6319"/>
                  </a:cubicBezTo>
                  <a:cubicBezTo>
                    <a:pt x="5807" y="5465"/>
                    <a:pt x="5295" y="4953"/>
                    <a:pt x="4612" y="4270"/>
                  </a:cubicBezTo>
                  <a:cubicBezTo>
                    <a:pt x="2904" y="2733"/>
                    <a:pt x="1538" y="1196"/>
                    <a:pt x="1" y="34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22"/>
            <p:cNvSpPr/>
            <p:nvPr/>
          </p:nvSpPr>
          <p:spPr>
            <a:xfrm>
              <a:off x="4369300" y="2569300"/>
              <a:ext cx="187875" cy="187875"/>
            </a:xfrm>
            <a:custGeom>
              <a:rect b="b" l="l" r="r" t="t"/>
              <a:pathLst>
                <a:path extrusionOk="0" h="7515" w="7515">
                  <a:moveTo>
                    <a:pt x="0" y="0"/>
                  </a:moveTo>
                  <a:lnTo>
                    <a:pt x="1196" y="0"/>
                  </a:lnTo>
                  <a:cubicBezTo>
                    <a:pt x="3075" y="2562"/>
                    <a:pt x="5807" y="4953"/>
                    <a:pt x="7515" y="7515"/>
                  </a:cubicBezTo>
                  <a:cubicBezTo>
                    <a:pt x="6661" y="7344"/>
                    <a:pt x="6149" y="6490"/>
                    <a:pt x="5636" y="5807"/>
                  </a:cubicBezTo>
                  <a:cubicBezTo>
                    <a:pt x="3928" y="3757"/>
                    <a:pt x="2050" y="187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22"/>
            <p:cNvSpPr/>
            <p:nvPr/>
          </p:nvSpPr>
          <p:spPr>
            <a:xfrm>
              <a:off x="3942350" y="2573550"/>
              <a:ext cx="217775" cy="196425"/>
            </a:xfrm>
            <a:custGeom>
              <a:rect b="b" l="l" r="r" t="t"/>
              <a:pathLst>
                <a:path extrusionOk="0" h="7857" w="8711">
                  <a:moveTo>
                    <a:pt x="0" y="1"/>
                  </a:moveTo>
                  <a:lnTo>
                    <a:pt x="1025" y="1"/>
                  </a:lnTo>
                  <a:cubicBezTo>
                    <a:pt x="3587" y="2563"/>
                    <a:pt x="6490" y="5295"/>
                    <a:pt x="8710" y="7857"/>
                  </a:cubicBezTo>
                  <a:cubicBezTo>
                    <a:pt x="7685" y="7686"/>
                    <a:pt x="7002" y="6832"/>
                    <a:pt x="6319" y="6149"/>
                  </a:cubicBezTo>
                  <a:cubicBezTo>
                    <a:pt x="4270" y="4271"/>
                    <a:pt x="2220" y="2221"/>
                    <a:pt x="171" y="172"/>
                  </a:cubicBezTo>
                  <a:cubicBezTo>
                    <a:pt x="0" y="172"/>
                    <a:pt x="0" y="172"/>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22"/>
            <p:cNvSpPr/>
            <p:nvPr/>
          </p:nvSpPr>
          <p:spPr>
            <a:xfrm>
              <a:off x="3993575" y="2560750"/>
              <a:ext cx="209225" cy="209225"/>
            </a:xfrm>
            <a:custGeom>
              <a:rect b="b" l="l" r="r" t="t"/>
              <a:pathLst>
                <a:path extrusionOk="0" h="8369" w="8369">
                  <a:moveTo>
                    <a:pt x="1" y="513"/>
                  </a:moveTo>
                  <a:cubicBezTo>
                    <a:pt x="1708" y="1"/>
                    <a:pt x="2392" y="1367"/>
                    <a:pt x="3246" y="2392"/>
                  </a:cubicBezTo>
                  <a:cubicBezTo>
                    <a:pt x="5124" y="4270"/>
                    <a:pt x="7003" y="6490"/>
                    <a:pt x="8369" y="8369"/>
                  </a:cubicBezTo>
                  <a:cubicBezTo>
                    <a:pt x="7344" y="8198"/>
                    <a:pt x="6661" y="7173"/>
                    <a:pt x="6149" y="6661"/>
                  </a:cubicBezTo>
                  <a:cubicBezTo>
                    <a:pt x="4099" y="4612"/>
                    <a:pt x="2050" y="2562"/>
                    <a:pt x="1" y="51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22"/>
            <p:cNvSpPr/>
            <p:nvPr/>
          </p:nvSpPr>
          <p:spPr>
            <a:xfrm>
              <a:off x="4057625" y="2560750"/>
              <a:ext cx="209225" cy="217775"/>
            </a:xfrm>
            <a:custGeom>
              <a:rect b="b" l="l" r="r" t="t"/>
              <a:pathLst>
                <a:path extrusionOk="0" h="8711" w="8369">
                  <a:moveTo>
                    <a:pt x="0" y="513"/>
                  </a:moveTo>
                  <a:cubicBezTo>
                    <a:pt x="1196" y="1"/>
                    <a:pt x="2050" y="1708"/>
                    <a:pt x="2733" y="2392"/>
                  </a:cubicBezTo>
                  <a:cubicBezTo>
                    <a:pt x="4441" y="4441"/>
                    <a:pt x="6661" y="6490"/>
                    <a:pt x="8369" y="8369"/>
                  </a:cubicBezTo>
                  <a:cubicBezTo>
                    <a:pt x="6832" y="8711"/>
                    <a:pt x="6149" y="7344"/>
                    <a:pt x="5465" y="6490"/>
                  </a:cubicBezTo>
                  <a:cubicBezTo>
                    <a:pt x="3758" y="4441"/>
                    <a:pt x="1708" y="2050"/>
                    <a:pt x="0" y="51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22"/>
            <p:cNvSpPr/>
            <p:nvPr/>
          </p:nvSpPr>
          <p:spPr>
            <a:xfrm>
              <a:off x="4104575" y="2573550"/>
              <a:ext cx="196425" cy="196425"/>
            </a:xfrm>
            <a:custGeom>
              <a:rect b="b" l="l" r="r" t="t"/>
              <a:pathLst>
                <a:path extrusionOk="0" h="7857" w="7857">
                  <a:moveTo>
                    <a:pt x="1" y="1"/>
                  </a:moveTo>
                  <a:cubicBezTo>
                    <a:pt x="1" y="1"/>
                    <a:pt x="172" y="1"/>
                    <a:pt x="172" y="1"/>
                  </a:cubicBezTo>
                  <a:cubicBezTo>
                    <a:pt x="1026" y="172"/>
                    <a:pt x="1709" y="1026"/>
                    <a:pt x="2221" y="1709"/>
                  </a:cubicBezTo>
                  <a:cubicBezTo>
                    <a:pt x="4271" y="3587"/>
                    <a:pt x="6149" y="5637"/>
                    <a:pt x="7857" y="7857"/>
                  </a:cubicBezTo>
                  <a:cubicBezTo>
                    <a:pt x="5124" y="5466"/>
                    <a:pt x="2563" y="2563"/>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22"/>
            <p:cNvSpPr/>
            <p:nvPr/>
          </p:nvSpPr>
          <p:spPr>
            <a:xfrm>
              <a:off x="4143025" y="2560750"/>
              <a:ext cx="375725" cy="213500"/>
            </a:xfrm>
            <a:custGeom>
              <a:rect b="b" l="l" r="r" t="t"/>
              <a:pathLst>
                <a:path extrusionOk="0" h="8540" w="15029">
                  <a:moveTo>
                    <a:pt x="0" y="513"/>
                  </a:moveTo>
                  <a:cubicBezTo>
                    <a:pt x="1708" y="855"/>
                    <a:pt x="5977" y="1"/>
                    <a:pt x="7856" y="513"/>
                  </a:cubicBezTo>
                  <a:cubicBezTo>
                    <a:pt x="8368" y="513"/>
                    <a:pt x="9222" y="1708"/>
                    <a:pt x="9905" y="2221"/>
                  </a:cubicBezTo>
                  <a:cubicBezTo>
                    <a:pt x="11784" y="3929"/>
                    <a:pt x="13492" y="6149"/>
                    <a:pt x="15029" y="7857"/>
                  </a:cubicBezTo>
                  <a:cubicBezTo>
                    <a:pt x="13663" y="7857"/>
                    <a:pt x="12638" y="8027"/>
                    <a:pt x="11442" y="8027"/>
                  </a:cubicBezTo>
                  <a:cubicBezTo>
                    <a:pt x="10247" y="8027"/>
                    <a:pt x="8710" y="8540"/>
                    <a:pt x="7856" y="8198"/>
                  </a:cubicBezTo>
                  <a:cubicBezTo>
                    <a:pt x="7344" y="8027"/>
                    <a:pt x="6319" y="6832"/>
                    <a:pt x="5807" y="6320"/>
                  </a:cubicBezTo>
                  <a:cubicBezTo>
                    <a:pt x="4099" y="4270"/>
                    <a:pt x="1708" y="2221"/>
                    <a:pt x="0" y="51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22"/>
            <p:cNvSpPr/>
            <p:nvPr/>
          </p:nvSpPr>
          <p:spPr>
            <a:xfrm>
              <a:off x="3780100" y="2599175"/>
              <a:ext cx="213500" cy="264750"/>
            </a:xfrm>
            <a:custGeom>
              <a:rect b="b" l="l" r="r" t="t"/>
              <a:pathLst>
                <a:path extrusionOk="0" h="10590" w="8540">
                  <a:moveTo>
                    <a:pt x="171" y="1"/>
                  </a:moveTo>
                  <a:cubicBezTo>
                    <a:pt x="2904" y="2733"/>
                    <a:pt x="5807" y="5466"/>
                    <a:pt x="8540" y="8369"/>
                  </a:cubicBezTo>
                  <a:cubicBezTo>
                    <a:pt x="8369" y="9052"/>
                    <a:pt x="8369" y="9735"/>
                    <a:pt x="8369" y="10418"/>
                  </a:cubicBezTo>
                  <a:cubicBezTo>
                    <a:pt x="8198" y="10589"/>
                    <a:pt x="7686" y="10077"/>
                    <a:pt x="7344" y="9735"/>
                  </a:cubicBezTo>
                  <a:cubicBezTo>
                    <a:pt x="5124" y="7515"/>
                    <a:pt x="2391" y="5295"/>
                    <a:pt x="171" y="2904"/>
                  </a:cubicBezTo>
                  <a:cubicBezTo>
                    <a:pt x="342" y="2050"/>
                    <a:pt x="1" y="1196"/>
                    <a:pt x="1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22"/>
            <p:cNvSpPr/>
            <p:nvPr/>
          </p:nvSpPr>
          <p:spPr>
            <a:xfrm>
              <a:off x="3720325" y="2599175"/>
              <a:ext cx="17100" cy="350125"/>
            </a:xfrm>
            <a:custGeom>
              <a:rect b="b" l="l" r="r" t="t"/>
              <a:pathLst>
                <a:path extrusionOk="0" h="14005" w="684">
                  <a:moveTo>
                    <a:pt x="684" y="1"/>
                  </a:moveTo>
                  <a:cubicBezTo>
                    <a:pt x="684" y="4270"/>
                    <a:pt x="513" y="9906"/>
                    <a:pt x="513" y="14005"/>
                  </a:cubicBezTo>
                  <a:cubicBezTo>
                    <a:pt x="1" y="13151"/>
                    <a:pt x="342" y="11785"/>
                    <a:pt x="342" y="10760"/>
                  </a:cubicBezTo>
                  <a:cubicBezTo>
                    <a:pt x="342" y="7344"/>
                    <a:pt x="342" y="3587"/>
                    <a:pt x="513" y="171"/>
                  </a:cubicBezTo>
                  <a:cubicBezTo>
                    <a:pt x="513" y="171"/>
                    <a:pt x="684" y="171"/>
                    <a:pt x="6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22"/>
            <p:cNvSpPr/>
            <p:nvPr/>
          </p:nvSpPr>
          <p:spPr>
            <a:xfrm>
              <a:off x="3481225" y="2603450"/>
              <a:ext cx="170825" cy="166525"/>
            </a:xfrm>
            <a:custGeom>
              <a:rect b="b" l="l" r="r" t="t"/>
              <a:pathLst>
                <a:path extrusionOk="0" h="6661" w="6833">
                  <a:moveTo>
                    <a:pt x="6832" y="0"/>
                  </a:moveTo>
                  <a:cubicBezTo>
                    <a:pt x="6832" y="513"/>
                    <a:pt x="6149" y="1025"/>
                    <a:pt x="5637" y="1367"/>
                  </a:cubicBezTo>
                  <a:cubicBezTo>
                    <a:pt x="5295" y="1879"/>
                    <a:pt x="4783" y="2391"/>
                    <a:pt x="4270" y="2904"/>
                  </a:cubicBezTo>
                  <a:cubicBezTo>
                    <a:pt x="3246" y="4099"/>
                    <a:pt x="2050" y="5124"/>
                    <a:pt x="1025" y="6661"/>
                  </a:cubicBezTo>
                  <a:cubicBezTo>
                    <a:pt x="684" y="6661"/>
                    <a:pt x="513" y="6490"/>
                    <a:pt x="172" y="6490"/>
                  </a:cubicBezTo>
                  <a:cubicBezTo>
                    <a:pt x="1" y="6149"/>
                    <a:pt x="513" y="5978"/>
                    <a:pt x="684" y="5807"/>
                  </a:cubicBezTo>
                  <a:cubicBezTo>
                    <a:pt x="1367" y="5124"/>
                    <a:pt x="2221" y="4270"/>
                    <a:pt x="3075" y="3416"/>
                  </a:cubicBezTo>
                  <a:cubicBezTo>
                    <a:pt x="4270" y="2391"/>
                    <a:pt x="5978" y="1196"/>
                    <a:pt x="66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22"/>
            <p:cNvSpPr/>
            <p:nvPr/>
          </p:nvSpPr>
          <p:spPr>
            <a:xfrm>
              <a:off x="3425725" y="2603450"/>
              <a:ext cx="204975" cy="162275"/>
            </a:xfrm>
            <a:custGeom>
              <a:rect b="b" l="l" r="r" t="t"/>
              <a:pathLst>
                <a:path extrusionOk="0" h="6491" w="8199">
                  <a:moveTo>
                    <a:pt x="8198" y="171"/>
                  </a:moveTo>
                  <a:cubicBezTo>
                    <a:pt x="6320" y="1537"/>
                    <a:pt x="4612" y="3075"/>
                    <a:pt x="2733" y="4953"/>
                  </a:cubicBezTo>
                  <a:cubicBezTo>
                    <a:pt x="2050" y="5636"/>
                    <a:pt x="1367" y="6490"/>
                    <a:pt x="1" y="6490"/>
                  </a:cubicBezTo>
                  <a:cubicBezTo>
                    <a:pt x="1196" y="5465"/>
                    <a:pt x="2392" y="4441"/>
                    <a:pt x="3587" y="3416"/>
                  </a:cubicBezTo>
                  <a:cubicBezTo>
                    <a:pt x="4612" y="2391"/>
                    <a:pt x="5807" y="1196"/>
                    <a:pt x="7003" y="513"/>
                  </a:cubicBezTo>
                  <a:cubicBezTo>
                    <a:pt x="7173" y="513"/>
                    <a:pt x="7003" y="171"/>
                    <a:pt x="7003" y="171"/>
                  </a:cubicBezTo>
                  <a:cubicBezTo>
                    <a:pt x="7344" y="0"/>
                    <a:pt x="7857" y="342"/>
                    <a:pt x="8198" y="17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22"/>
            <p:cNvSpPr/>
            <p:nvPr/>
          </p:nvSpPr>
          <p:spPr>
            <a:xfrm>
              <a:off x="3383025" y="2612000"/>
              <a:ext cx="192150" cy="149450"/>
            </a:xfrm>
            <a:custGeom>
              <a:rect b="b" l="l" r="r" t="t"/>
              <a:pathLst>
                <a:path extrusionOk="0" h="5978" w="7686">
                  <a:moveTo>
                    <a:pt x="7686" y="0"/>
                  </a:moveTo>
                  <a:cubicBezTo>
                    <a:pt x="5124" y="2049"/>
                    <a:pt x="2904" y="4270"/>
                    <a:pt x="172" y="5977"/>
                  </a:cubicBezTo>
                  <a:cubicBezTo>
                    <a:pt x="1" y="5636"/>
                    <a:pt x="513" y="5465"/>
                    <a:pt x="684" y="5294"/>
                  </a:cubicBezTo>
                  <a:cubicBezTo>
                    <a:pt x="1367" y="4611"/>
                    <a:pt x="2221" y="3757"/>
                    <a:pt x="3075" y="3074"/>
                  </a:cubicBezTo>
                  <a:cubicBezTo>
                    <a:pt x="4270" y="2049"/>
                    <a:pt x="5807" y="1025"/>
                    <a:pt x="63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22"/>
            <p:cNvSpPr/>
            <p:nvPr/>
          </p:nvSpPr>
          <p:spPr>
            <a:xfrm>
              <a:off x="3314725" y="2612000"/>
              <a:ext cx="204950" cy="149450"/>
            </a:xfrm>
            <a:custGeom>
              <a:rect b="b" l="l" r="r" t="t"/>
              <a:pathLst>
                <a:path extrusionOk="0" h="5978" w="8198">
                  <a:moveTo>
                    <a:pt x="8198" y="0"/>
                  </a:moveTo>
                  <a:cubicBezTo>
                    <a:pt x="5807" y="1879"/>
                    <a:pt x="3587" y="4099"/>
                    <a:pt x="1196" y="5977"/>
                  </a:cubicBezTo>
                  <a:cubicBezTo>
                    <a:pt x="854" y="5807"/>
                    <a:pt x="513" y="5807"/>
                    <a:pt x="171" y="5807"/>
                  </a:cubicBezTo>
                  <a:cubicBezTo>
                    <a:pt x="0" y="5636"/>
                    <a:pt x="342" y="5294"/>
                    <a:pt x="683" y="5123"/>
                  </a:cubicBezTo>
                  <a:cubicBezTo>
                    <a:pt x="2562" y="3416"/>
                    <a:pt x="4782" y="1708"/>
                    <a:pt x="66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22"/>
            <p:cNvSpPr/>
            <p:nvPr/>
          </p:nvSpPr>
          <p:spPr>
            <a:xfrm>
              <a:off x="3062825" y="2616250"/>
              <a:ext cx="392825" cy="145200"/>
            </a:xfrm>
            <a:custGeom>
              <a:rect b="b" l="l" r="r" t="t"/>
              <a:pathLst>
                <a:path extrusionOk="0" h="5808" w="15713">
                  <a:moveTo>
                    <a:pt x="15371" y="1"/>
                  </a:moveTo>
                  <a:cubicBezTo>
                    <a:pt x="15712" y="1"/>
                    <a:pt x="15029" y="513"/>
                    <a:pt x="14858" y="684"/>
                  </a:cubicBezTo>
                  <a:cubicBezTo>
                    <a:pt x="12809" y="2221"/>
                    <a:pt x="10589" y="4100"/>
                    <a:pt x="8710" y="5807"/>
                  </a:cubicBezTo>
                  <a:cubicBezTo>
                    <a:pt x="5807" y="5807"/>
                    <a:pt x="2733" y="5637"/>
                    <a:pt x="0" y="5807"/>
                  </a:cubicBezTo>
                  <a:cubicBezTo>
                    <a:pt x="1879" y="3758"/>
                    <a:pt x="3928" y="2050"/>
                    <a:pt x="5807" y="1"/>
                  </a:cubicBezTo>
                  <a:cubicBezTo>
                    <a:pt x="9052" y="1"/>
                    <a:pt x="12296" y="1"/>
                    <a:pt x="155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22"/>
            <p:cNvSpPr/>
            <p:nvPr/>
          </p:nvSpPr>
          <p:spPr>
            <a:xfrm>
              <a:off x="2930450" y="2616250"/>
              <a:ext cx="192175" cy="149475"/>
            </a:xfrm>
            <a:custGeom>
              <a:rect b="b" l="l" r="r" t="t"/>
              <a:pathLst>
                <a:path extrusionOk="0" h="5979" w="7687">
                  <a:moveTo>
                    <a:pt x="7686" y="1"/>
                  </a:moveTo>
                  <a:cubicBezTo>
                    <a:pt x="7686" y="342"/>
                    <a:pt x="7345" y="513"/>
                    <a:pt x="7174" y="684"/>
                  </a:cubicBezTo>
                  <a:cubicBezTo>
                    <a:pt x="5295" y="2221"/>
                    <a:pt x="3417" y="4270"/>
                    <a:pt x="1709" y="5807"/>
                  </a:cubicBezTo>
                  <a:cubicBezTo>
                    <a:pt x="1026" y="5807"/>
                    <a:pt x="513" y="5978"/>
                    <a:pt x="1" y="5978"/>
                  </a:cubicBezTo>
                  <a:cubicBezTo>
                    <a:pt x="1538" y="3929"/>
                    <a:pt x="3587" y="2050"/>
                    <a:pt x="5466" y="1"/>
                  </a:cubicBezTo>
                  <a:cubicBezTo>
                    <a:pt x="6149" y="172"/>
                    <a:pt x="6832" y="1"/>
                    <a:pt x="76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22"/>
            <p:cNvSpPr/>
            <p:nvPr/>
          </p:nvSpPr>
          <p:spPr>
            <a:xfrm>
              <a:off x="3003050" y="2616250"/>
              <a:ext cx="175075" cy="149475"/>
            </a:xfrm>
            <a:custGeom>
              <a:rect b="b" l="l" r="r" t="t"/>
              <a:pathLst>
                <a:path extrusionOk="0" h="5979" w="7003">
                  <a:moveTo>
                    <a:pt x="6831" y="1"/>
                  </a:moveTo>
                  <a:cubicBezTo>
                    <a:pt x="7002" y="342"/>
                    <a:pt x="6661" y="513"/>
                    <a:pt x="6490" y="684"/>
                  </a:cubicBezTo>
                  <a:cubicBezTo>
                    <a:pt x="4782" y="2392"/>
                    <a:pt x="2733" y="4270"/>
                    <a:pt x="1196" y="5807"/>
                  </a:cubicBezTo>
                  <a:cubicBezTo>
                    <a:pt x="683" y="5807"/>
                    <a:pt x="513" y="5978"/>
                    <a:pt x="171" y="5807"/>
                  </a:cubicBezTo>
                  <a:cubicBezTo>
                    <a:pt x="0" y="5637"/>
                    <a:pt x="513" y="5466"/>
                    <a:pt x="683" y="5295"/>
                  </a:cubicBezTo>
                  <a:cubicBezTo>
                    <a:pt x="2050" y="3758"/>
                    <a:pt x="4270" y="1879"/>
                    <a:pt x="54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22"/>
            <p:cNvSpPr/>
            <p:nvPr/>
          </p:nvSpPr>
          <p:spPr>
            <a:xfrm>
              <a:off x="2631600" y="2620525"/>
              <a:ext cx="405625" cy="153725"/>
            </a:xfrm>
            <a:custGeom>
              <a:rect b="b" l="l" r="r" t="t"/>
              <a:pathLst>
                <a:path extrusionOk="0" h="6149" w="16225">
                  <a:moveTo>
                    <a:pt x="16054" y="1"/>
                  </a:moveTo>
                  <a:cubicBezTo>
                    <a:pt x="16224" y="171"/>
                    <a:pt x="15883" y="513"/>
                    <a:pt x="15712" y="684"/>
                  </a:cubicBezTo>
                  <a:cubicBezTo>
                    <a:pt x="14175" y="2221"/>
                    <a:pt x="12126" y="4099"/>
                    <a:pt x="10589" y="5807"/>
                  </a:cubicBezTo>
                  <a:cubicBezTo>
                    <a:pt x="7173" y="5807"/>
                    <a:pt x="3757" y="5978"/>
                    <a:pt x="171" y="6149"/>
                  </a:cubicBezTo>
                  <a:cubicBezTo>
                    <a:pt x="0" y="5807"/>
                    <a:pt x="342" y="5636"/>
                    <a:pt x="512" y="5295"/>
                  </a:cubicBezTo>
                  <a:cubicBezTo>
                    <a:pt x="2050" y="3758"/>
                    <a:pt x="4099" y="1708"/>
                    <a:pt x="5636" y="171"/>
                  </a:cubicBezTo>
                  <a:cubicBezTo>
                    <a:pt x="9222" y="171"/>
                    <a:pt x="12638" y="1"/>
                    <a:pt x="160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22"/>
            <p:cNvSpPr/>
            <p:nvPr/>
          </p:nvSpPr>
          <p:spPr>
            <a:xfrm>
              <a:off x="2358350" y="2620525"/>
              <a:ext cx="328775" cy="350125"/>
            </a:xfrm>
            <a:custGeom>
              <a:rect b="b" l="l" r="r" t="t"/>
              <a:pathLst>
                <a:path extrusionOk="0" h="14005" w="13151">
                  <a:moveTo>
                    <a:pt x="12809" y="171"/>
                  </a:moveTo>
                  <a:cubicBezTo>
                    <a:pt x="13150" y="342"/>
                    <a:pt x="12467" y="684"/>
                    <a:pt x="12467" y="854"/>
                  </a:cubicBezTo>
                  <a:cubicBezTo>
                    <a:pt x="10759" y="2733"/>
                    <a:pt x="8881" y="4953"/>
                    <a:pt x="7173" y="6661"/>
                  </a:cubicBezTo>
                  <a:cubicBezTo>
                    <a:pt x="6148" y="6832"/>
                    <a:pt x="5294" y="7344"/>
                    <a:pt x="4611" y="7857"/>
                  </a:cubicBezTo>
                  <a:cubicBezTo>
                    <a:pt x="3757" y="8710"/>
                    <a:pt x="2562" y="9906"/>
                    <a:pt x="2220" y="10760"/>
                  </a:cubicBezTo>
                  <a:cubicBezTo>
                    <a:pt x="1708" y="11614"/>
                    <a:pt x="1879" y="12809"/>
                    <a:pt x="1708" y="14005"/>
                  </a:cubicBezTo>
                  <a:cubicBezTo>
                    <a:pt x="683" y="12126"/>
                    <a:pt x="0" y="9735"/>
                    <a:pt x="171" y="7173"/>
                  </a:cubicBezTo>
                  <a:cubicBezTo>
                    <a:pt x="683" y="3758"/>
                    <a:pt x="3074" y="1708"/>
                    <a:pt x="5465" y="342"/>
                  </a:cubicBezTo>
                  <a:cubicBezTo>
                    <a:pt x="6148" y="1"/>
                    <a:pt x="8198" y="342"/>
                    <a:pt x="9393" y="171"/>
                  </a:cubicBezTo>
                  <a:cubicBezTo>
                    <a:pt x="10589" y="171"/>
                    <a:pt x="11613" y="1"/>
                    <a:pt x="12809" y="17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22"/>
            <p:cNvSpPr/>
            <p:nvPr/>
          </p:nvSpPr>
          <p:spPr>
            <a:xfrm>
              <a:off x="2576075" y="2624800"/>
              <a:ext cx="175100" cy="158000"/>
            </a:xfrm>
            <a:custGeom>
              <a:rect b="b" l="l" r="r" t="t"/>
              <a:pathLst>
                <a:path extrusionOk="0" h="6320" w="7004">
                  <a:moveTo>
                    <a:pt x="6832" y="0"/>
                  </a:moveTo>
                  <a:cubicBezTo>
                    <a:pt x="5466" y="1367"/>
                    <a:pt x="3929" y="2904"/>
                    <a:pt x="2221" y="4611"/>
                  </a:cubicBezTo>
                  <a:cubicBezTo>
                    <a:pt x="1538" y="5465"/>
                    <a:pt x="1026" y="6149"/>
                    <a:pt x="1" y="6319"/>
                  </a:cubicBezTo>
                  <a:cubicBezTo>
                    <a:pt x="1367" y="4099"/>
                    <a:pt x="3758" y="2221"/>
                    <a:pt x="5295" y="0"/>
                  </a:cubicBezTo>
                  <a:lnTo>
                    <a:pt x="700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22"/>
            <p:cNvSpPr/>
            <p:nvPr/>
          </p:nvSpPr>
          <p:spPr>
            <a:xfrm>
              <a:off x="3570900" y="2637600"/>
              <a:ext cx="140925" cy="170800"/>
            </a:xfrm>
            <a:custGeom>
              <a:rect b="b" l="l" r="r" t="t"/>
              <a:pathLst>
                <a:path extrusionOk="0" h="6832" w="5637">
                  <a:moveTo>
                    <a:pt x="5636" y="1"/>
                  </a:moveTo>
                  <a:cubicBezTo>
                    <a:pt x="5636" y="1"/>
                    <a:pt x="5636" y="1"/>
                    <a:pt x="5636" y="171"/>
                  </a:cubicBezTo>
                  <a:cubicBezTo>
                    <a:pt x="5124" y="1538"/>
                    <a:pt x="3928" y="2733"/>
                    <a:pt x="3074" y="3758"/>
                  </a:cubicBezTo>
                  <a:cubicBezTo>
                    <a:pt x="2050" y="4953"/>
                    <a:pt x="1025" y="5978"/>
                    <a:pt x="0" y="6832"/>
                  </a:cubicBezTo>
                  <a:cubicBezTo>
                    <a:pt x="1537" y="4099"/>
                    <a:pt x="3928" y="2392"/>
                    <a:pt x="56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22"/>
            <p:cNvSpPr/>
            <p:nvPr/>
          </p:nvSpPr>
          <p:spPr>
            <a:xfrm>
              <a:off x="3784375" y="2697375"/>
              <a:ext cx="204950" cy="226325"/>
            </a:xfrm>
            <a:custGeom>
              <a:rect b="b" l="l" r="r" t="t"/>
              <a:pathLst>
                <a:path extrusionOk="0" h="9053" w="8198">
                  <a:moveTo>
                    <a:pt x="0" y="1"/>
                  </a:moveTo>
                  <a:cubicBezTo>
                    <a:pt x="2562" y="2733"/>
                    <a:pt x="5295" y="5295"/>
                    <a:pt x="8198" y="7686"/>
                  </a:cubicBezTo>
                  <a:lnTo>
                    <a:pt x="8198" y="9052"/>
                  </a:lnTo>
                  <a:cubicBezTo>
                    <a:pt x="6148" y="7174"/>
                    <a:pt x="4099" y="5124"/>
                    <a:pt x="2050" y="2904"/>
                  </a:cubicBezTo>
                  <a:cubicBezTo>
                    <a:pt x="1537" y="2562"/>
                    <a:pt x="171" y="1367"/>
                    <a:pt x="0" y="855"/>
                  </a:cubicBezTo>
                  <a:cubicBezTo>
                    <a:pt x="0" y="513"/>
                    <a:pt x="171" y="342"/>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22"/>
            <p:cNvSpPr/>
            <p:nvPr/>
          </p:nvSpPr>
          <p:spPr>
            <a:xfrm>
              <a:off x="2328450" y="2697375"/>
              <a:ext cx="38450" cy="38450"/>
            </a:xfrm>
            <a:custGeom>
              <a:rect b="b" l="l" r="r" t="t"/>
              <a:pathLst>
                <a:path extrusionOk="0" h="1538" w="1538">
                  <a:moveTo>
                    <a:pt x="1538" y="684"/>
                  </a:moveTo>
                  <a:cubicBezTo>
                    <a:pt x="1367" y="1025"/>
                    <a:pt x="1196" y="1367"/>
                    <a:pt x="1025" y="1538"/>
                  </a:cubicBezTo>
                  <a:cubicBezTo>
                    <a:pt x="684" y="1538"/>
                    <a:pt x="513" y="1196"/>
                    <a:pt x="1" y="1025"/>
                  </a:cubicBezTo>
                  <a:cubicBezTo>
                    <a:pt x="171" y="171"/>
                    <a:pt x="1025" y="1"/>
                    <a:pt x="1538" y="68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22"/>
            <p:cNvSpPr/>
            <p:nvPr/>
          </p:nvSpPr>
          <p:spPr>
            <a:xfrm>
              <a:off x="2302825" y="2735800"/>
              <a:ext cx="47000" cy="51275"/>
            </a:xfrm>
            <a:custGeom>
              <a:rect b="b" l="l" r="r" t="t"/>
              <a:pathLst>
                <a:path extrusionOk="0" h="2051" w="1880">
                  <a:moveTo>
                    <a:pt x="513" y="1"/>
                  </a:moveTo>
                  <a:cubicBezTo>
                    <a:pt x="1026" y="171"/>
                    <a:pt x="1367" y="684"/>
                    <a:pt x="1880" y="855"/>
                  </a:cubicBezTo>
                  <a:cubicBezTo>
                    <a:pt x="1709" y="1196"/>
                    <a:pt x="1709" y="1538"/>
                    <a:pt x="1538" y="2050"/>
                  </a:cubicBezTo>
                  <a:cubicBezTo>
                    <a:pt x="1026" y="1709"/>
                    <a:pt x="684" y="1025"/>
                    <a:pt x="1" y="684"/>
                  </a:cubicBezTo>
                  <a:cubicBezTo>
                    <a:pt x="172" y="342"/>
                    <a:pt x="342" y="171"/>
                    <a:pt x="5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22"/>
            <p:cNvSpPr/>
            <p:nvPr/>
          </p:nvSpPr>
          <p:spPr>
            <a:xfrm>
              <a:off x="3784375" y="2744350"/>
              <a:ext cx="204950" cy="234850"/>
            </a:xfrm>
            <a:custGeom>
              <a:rect b="b" l="l" r="r" t="t"/>
              <a:pathLst>
                <a:path extrusionOk="0" h="9394" w="8198">
                  <a:moveTo>
                    <a:pt x="0" y="0"/>
                  </a:moveTo>
                  <a:cubicBezTo>
                    <a:pt x="2562" y="2562"/>
                    <a:pt x="4782" y="5295"/>
                    <a:pt x="7515" y="7515"/>
                  </a:cubicBezTo>
                  <a:cubicBezTo>
                    <a:pt x="7856" y="7685"/>
                    <a:pt x="8027" y="7515"/>
                    <a:pt x="8198" y="7515"/>
                  </a:cubicBezTo>
                  <a:cubicBezTo>
                    <a:pt x="8198" y="8027"/>
                    <a:pt x="8198" y="8881"/>
                    <a:pt x="8027" y="9223"/>
                  </a:cubicBezTo>
                  <a:cubicBezTo>
                    <a:pt x="7856" y="9393"/>
                    <a:pt x="7344" y="8710"/>
                    <a:pt x="7173" y="8369"/>
                  </a:cubicBezTo>
                  <a:cubicBezTo>
                    <a:pt x="4953" y="5978"/>
                    <a:pt x="2391" y="3245"/>
                    <a:pt x="0" y="1025"/>
                  </a:cubicBez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22"/>
            <p:cNvSpPr/>
            <p:nvPr/>
          </p:nvSpPr>
          <p:spPr>
            <a:xfrm>
              <a:off x="3570900" y="2757150"/>
              <a:ext cx="140925" cy="166550"/>
            </a:xfrm>
            <a:custGeom>
              <a:rect b="b" l="l" r="r" t="t"/>
              <a:pathLst>
                <a:path extrusionOk="0" h="6662" w="5637">
                  <a:moveTo>
                    <a:pt x="5294" y="1"/>
                  </a:moveTo>
                  <a:cubicBezTo>
                    <a:pt x="5636" y="342"/>
                    <a:pt x="5294" y="1025"/>
                    <a:pt x="5465" y="1538"/>
                  </a:cubicBezTo>
                  <a:cubicBezTo>
                    <a:pt x="3757" y="3245"/>
                    <a:pt x="1879" y="5295"/>
                    <a:pt x="0" y="6661"/>
                  </a:cubicBezTo>
                  <a:lnTo>
                    <a:pt x="0" y="5124"/>
                  </a:lnTo>
                  <a:cubicBezTo>
                    <a:pt x="1708" y="3245"/>
                    <a:pt x="3757" y="1879"/>
                    <a:pt x="52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22"/>
            <p:cNvSpPr/>
            <p:nvPr/>
          </p:nvSpPr>
          <p:spPr>
            <a:xfrm>
              <a:off x="2298575" y="2778500"/>
              <a:ext cx="42700" cy="59800"/>
            </a:xfrm>
            <a:custGeom>
              <a:rect b="b" l="l" r="r" t="t"/>
              <a:pathLst>
                <a:path extrusionOk="0" h="2392" w="1708">
                  <a:moveTo>
                    <a:pt x="171" y="1"/>
                  </a:moveTo>
                  <a:cubicBezTo>
                    <a:pt x="683" y="513"/>
                    <a:pt x="1196" y="854"/>
                    <a:pt x="1708" y="1367"/>
                  </a:cubicBezTo>
                  <a:cubicBezTo>
                    <a:pt x="1537" y="1708"/>
                    <a:pt x="1537" y="2050"/>
                    <a:pt x="1537" y="2391"/>
                  </a:cubicBezTo>
                  <a:cubicBezTo>
                    <a:pt x="1025" y="1879"/>
                    <a:pt x="683" y="1538"/>
                    <a:pt x="0" y="1196"/>
                  </a:cubicBezTo>
                  <a:cubicBezTo>
                    <a:pt x="0" y="684"/>
                    <a:pt x="171" y="513"/>
                    <a:pt x="1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22"/>
            <p:cNvSpPr/>
            <p:nvPr/>
          </p:nvSpPr>
          <p:spPr>
            <a:xfrm>
              <a:off x="3784375" y="2795575"/>
              <a:ext cx="200700" cy="243400"/>
            </a:xfrm>
            <a:custGeom>
              <a:rect b="b" l="l" r="r" t="t"/>
              <a:pathLst>
                <a:path extrusionOk="0" h="9736" w="8028">
                  <a:moveTo>
                    <a:pt x="0" y="1"/>
                  </a:moveTo>
                  <a:cubicBezTo>
                    <a:pt x="2733" y="2733"/>
                    <a:pt x="5295" y="5807"/>
                    <a:pt x="8027" y="8540"/>
                  </a:cubicBezTo>
                  <a:lnTo>
                    <a:pt x="8027" y="9564"/>
                  </a:lnTo>
                  <a:cubicBezTo>
                    <a:pt x="7856" y="9735"/>
                    <a:pt x="7344" y="9223"/>
                    <a:pt x="7173" y="8711"/>
                  </a:cubicBezTo>
                  <a:cubicBezTo>
                    <a:pt x="4953" y="6320"/>
                    <a:pt x="2391" y="3758"/>
                    <a:pt x="0" y="1367"/>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22"/>
            <p:cNvSpPr/>
            <p:nvPr/>
          </p:nvSpPr>
          <p:spPr>
            <a:xfrm>
              <a:off x="3562350" y="2821200"/>
              <a:ext cx="149475" cy="166525"/>
            </a:xfrm>
            <a:custGeom>
              <a:rect b="b" l="l" r="r" t="t"/>
              <a:pathLst>
                <a:path extrusionOk="0" h="6661" w="5979">
                  <a:moveTo>
                    <a:pt x="5636" y="0"/>
                  </a:moveTo>
                  <a:cubicBezTo>
                    <a:pt x="5807" y="513"/>
                    <a:pt x="5978" y="1025"/>
                    <a:pt x="5807" y="1537"/>
                  </a:cubicBezTo>
                  <a:cubicBezTo>
                    <a:pt x="5466" y="2391"/>
                    <a:pt x="3929" y="3416"/>
                    <a:pt x="3075" y="4099"/>
                  </a:cubicBezTo>
                  <a:cubicBezTo>
                    <a:pt x="2050" y="5124"/>
                    <a:pt x="1196" y="5978"/>
                    <a:pt x="342" y="6661"/>
                  </a:cubicBezTo>
                  <a:cubicBezTo>
                    <a:pt x="1" y="5124"/>
                    <a:pt x="855" y="4611"/>
                    <a:pt x="1708" y="3928"/>
                  </a:cubicBezTo>
                  <a:cubicBezTo>
                    <a:pt x="3075" y="2733"/>
                    <a:pt x="4612" y="1367"/>
                    <a:pt x="56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22"/>
            <p:cNvSpPr/>
            <p:nvPr/>
          </p:nvSpPr>
          <p:spPr>
            <a:xfrm>
              <a:off x="2298575" y="2834000"/>
              <a:ext cx="51250" cy="111050"/>
            </a:xfrm>
            <a:custGeom>
              <a:rect b="b" l="l" r="r" t="t"/>
              <a:pathLst>
                <a:path extrusionOk="0" h="4442" w="2050">
                  <a:moveTo>
                    <a:pt x="0" y="1"/>
                  </a:moveTo>
                  <a:cubicBezTo>
                    <a:pt x="512" y="171"/>
                    <a:pt x="1025" y="1025"/>
                    <a:pt x="1537" y="855"/>
                  </a:cubicBezTo>
                  <a:cubicBezTo>
                    <a:pt x="1537" y="2221"/>
                    <a:pt x="1879" y="3416"/>
                    <a:pt x="2050" y="4441"/>
                  </a:cubicBezTo>
                  <a:cubicBezTo>
                    <a:pt x="1025" y="3416"/>
                    <a:pt x="171" y="222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22"/>
            <p:cNvSpPr/>
            <p:nvPr/>
          </p:nvSpPr>
          <p:spPr>
            <a:xfrm>
              <a:off x="3784375" y="2855350"/>
              <a:ext cx="200700" cy="367200"/>
            </a:xfrm>
            <a:custGeom>
              <a:rect b="b" l="l" r="r" t="t"/>
              <a:pathLst>
                <a:path extrusionOk="0" h="14688" w="8028">
                  <a:moveTo>
                    <a:pt x="0" y="171"/>
                  </a:moveTo>
                  <a:cubicBezTo>
                    <a:pt x="2904" y="2904"/>
                    <a:pt x="5465" y="5636"/>
                    <a:pt x="8027" y="8540"/>
                  </a:cubicBezTo>
                  <a:cubicBezTo>
                    <a:pt x="8027" y="10589"/>
                    <a:pt x="7856" y="12468"/>
                    <a:pt x="8027" y="14688"/>
                  </a:cubicBezTo>
                  <a:cubicBezTo>
                    <a:pt x="7515" y="14688"/>
                    <a:pt x="7344" y="14176"/>
                    <a:pt x="7173" y="13834"/>
                  </a:cubicBezTo>
                  <a:cubicBezTo>
                    <a:pt x="4953" y="11785"/>
                    <a:pt x="2220" y="9564"/>
                    <a:pt x="0" y="7344"/>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22"/>
            <p:cNvSpPr/>
            <p:nvPr/>
          </p:nvSpPr>
          <p:spPr>
            <a:xfrm>
              <a:off x="3570900" y="2885250"/>
              <a:ext cx="140925" cy="145175"/>
            </a:xfrm>
            <a:custGeom>
              <a:rect b="b" l="l" r="r" t="t"/>
              <a:pathLst>
                <a:path extrusionOk="0" h="5807" w="5637">
                  <a:moveTo>
                    <a:pt x="5294" y="0"/>
                  </a:moveTo>
                  <a:cubicBezTo>
                    <a:pt x="5636" y="171"/>
                    <a:pt x="5294" y="683"/>
                    <a:pt x="5465" y="1025"/>
                  </a:cubicBezTo>
                  <a:cubicBezTo>
                    <a:pt x="3757" y="2733"/>
                    <a:pt x="1708" y="4611"/>
                    <a:pt x="0" y="5807"/>
                  </a:cubicBezTo>
                  <a:cubicBezTo>
                    <a:pt x="0" y="5465"/>
                    <a:pt x="0" y="5465"/>
                    <a:pt x="0" y="4953"/>
                  </a:cubicBezTo>
                  <a:cubicBezTo>
                    <a:pt x="1879" y="3245"/>
                    <a:pt x="3587" y="1708"/>
                    <a:pt x="52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22"/>
            <p:cNvSpPr/>
            <p:nvPr/>
          </p:nvSpPr>
          <p:spPr>
            <a:xfrm>
              <a:off x="3570900" y="2940750"/>
              <a:ext cx="149450" cy="136650"/>
            </a:xfrm>
            <a:custGeom>
              <a:rect b="b" l="l" r="r" t="t"/>
              <a:pathLst>
                <a:path extrusionOk="0" h="5466" w="5978">
                  <a:moveTo>
                    <a:pt x="0" y="5465"/>
                  </a:moveTo>
                  <a:cubicBezTo>
                    <a:pt x="0" y="4953"/>
                    <a:pt x="0" y="4953"/>
                    <a:pt x="0" y="4441"/>
                  </a:cubicBezTo>
                  <a:cubicBezTo>
                    <a:pt x="1879" y="3074"/>
                    <a:pt x="3757" y="1708"/>
                    <a:pt x="5294" y="0"/>
                  </a:cubicBezTo>
                  <a:cubicBezTo>
                    <a:pt x="5978" y="854"/>
                    <a:pt x="4782" y="1537"/>
                    <a:pt x="4099" y="2050"/>
                  </a:cubicBezTo>
                  <a:cubicBezTo>
                    <a:pt x="3587" y="2562"/>
                    <a:pt x="3074" y="2904"/>
                    <a:pt x="2733" y="3245"/>
                  </a:cubicBezTo>
                  <a:cubicBezTo>
                    <a:pt x="1537" y="4099"/>
                    <a:pt x="854" y="5124"/>
                    <a:pt x="0" y="54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22"/>
            <p:cNvSpPr/>
            <p:nvPr/>
          </p:nvSpPr>
          <p:spPr>
            <a:xfrm>
              <a:off x="3323250" y="2962100"/>
              <a:ext cx="422725" cy="1097300"/>
            </a:xfrm>
            <a:custGeom>
              <a:rect b="b" l="l" r="r" t="t"/>
              <a:pathLst>
                <a:path extrusionOk="0" h="43892" w="16909">
                  <a:moveTo>
                    <a:pt x="16225" y="0"/>
                  </a:moveTo>
                  <a:cubicBezTo>
                    <a:pt x="16225" y="0"/>
                    <a:pt x="16396" y="0"/>
                    <a:pt x="16396" y="171"/>
                  </a:cubicBezTo>
                  <a:cubicBezTo>
                    <a:pt x="15884" y="7685"/>
                    <a:pt x="16908" y="16225"/>
                    <a:pt x="16567" y="24080"/>
                  </a:cubicBezTo>
                  <a:cubicBezTo>
                    <a:pt x="16396" y="27496"/>
                    <a:pt x="16567" y="31083"/>
                    <a:pt x="15884" y="33986"/>
                  </a:cubicBezTo>
                  <a:cubicBezTo>
                    <a:pt x="15713" y="35181"/>
                    <a:pt x="14688" y="36889"/>
                    <a:pt x="13834" y="38085"/>
                  </a:cubicBezTo>
                  <a:cubicBezTo>
                    <a:pt x="12126" y="40988"/>
                    <a:pt x="9565" y="43891"/>
                    <a:pt x="4612" y="42696"/>
                  </a:cubicBezTo>
                  <a:cubicBezTo>
                    <a:pt x="7003" y="42525"/>
                    <a:pt x="9052" y="41842"/>
                    <a:pt x="10760" y="40817"/>
                  </a:cubicBezTo>
                  <a:cubicBezTo>
                    <a:pt x="11272" y="40305"/>
                    <a:pt x="12468" y="39792"/>
                    <a:pt x="11956" y="38939"/>
                  </a:cubicBezTo>
                  <a:cubicBezTo>
                    <a:pt x="10248" y="40646"/>
                    <a:pt x="6491" y="42013"/>
                    <a:pt x="3075" y="40988"/>
                  </a:cubicBezTo>
                  <a:cubicBezTo>
                    <a:pt x="4270" y="40817"/>
                    <a:pt x="5466" y="40817"/>
                    <a:pt x="6491" y="40476"/>
                  </a:cubicBezTo>
                  <a:cubicBezTo>
                    <a:pt x="10589" y="38939"/>
                    <a:pt x="13493" y="35352"/>
                    <a:pt x="13322" y="30570"/>
                  </a:cubicBezTo>
                  <a:cubicBezTo>
                    <a:pt x="12639" y="31424"/>
                    <a:pt x="12639" y="32449"/>
                    <a:pt x="12297" y="33474"/>
                  </a:cubicBezTo>
                  <a:cubicBezTo>
                    <a:pt x="10760" y="37402"/>
                    <a:pt x="6661" y="39963"/>
                    <a:pt x="684" y="39451"/>
                  </a:cubicBezTo>
                  <a:cubicBezTo>
                    <a:pt x="342" y="39109"/>
                    <a:pt x="1" y="38939"/>
                    <a:pt x="1" y="38426"/>
                  </a:cubicBezTo>
                  <a:cubicBezTo>
                    <a:pt x="3758" y="38939"/>
                    <a:pt x="5807" y="37231"/>
                    <a:pt x="7174" y="34840"/>
                  </a:cubicBezTo>
                  <a:cubicBezTo>
                    <a:pt x="7344" y="34498"/>
                    <a:pt x="7686" y="33986"/>
                    <a:pt x="7857" y="33644"/>
                  </a:cubicBezTo>
                  <a:cubicBezTo>
                    <a:pt x="8198" y="32790"/>
                    <a:pt x="8198" y="31595"/>
                    <a:pt x="8711" y="30741"/>
                  </a:cubicBezTo>
                  <a:cubicBezTo>
                    <a:pt x="9052" y="30229"/>
                    <a:pt x="9735" y="29887"/>
                    <a:pt x="10248" y="29375"/>
                  </a:cubicBezTo>
                  <a:cubicBezTo>
                    <a:pt x="11956" y="28008"/>
                    <a:pt x="13493" y="26813"/>
                    <a:pt x="15200" y="25618"/>
                  </a:cubicBezTo>
                  <a:cubicBezTo>
                    <a:pt x="15542" y="29375"/>
                    <a:pt x="14176" y="31936"/>
                    <a:pt x="13834" y="34840"/>
                  </a:cubicBezTo>
                  <a:cubicBezTo>
                    <a:pt x="15713" y="33132"/>
                    <a:pt x="16396" y="28350"/>
                    <a:pt x="16054" y="24593"/>
                  </a:cubicBezTo>
                  <a:cubicBezTo>
                    <a:pt x="16054" y="24080"/>
                    <a:pt x="15884" y="23397"/>
                    <a:pt x="15713" y="23056"/>
                  </a:cubicBezTo>
                  <a:cubicBezTo>
                    <a:pt x="15200" y="23227"/>
                    <a:pt x="15200" y="23910"/>
                    <a:pt x="15200" y="24422"/>
                  </a:cubicBezTo>
                  <a:cubicBezTo>
                    <a:pt x="12980" y="25959"/>
                    <a:pt x="11102" y="27838"/>
                    <a:pt x="9052" y="29546"/>
                  </a:cubicBezTo>
                  <a:cubicBezTo>
                    <a:pt x="9223" y="29033"/>
                    <a:pt x="9223" y="28521"/>
                    <a:pt x="9394" y="27838"/>
                  </a:cubicBezTo>
                  <a:cubicBezTo>
                    <a:pt x="10589" y="27155"/>
                    <a:pt x="11443" y="26130"/>
                    <a:pt x="12468" y="25276"/>
                  </a:cubicBezTo>
                  <a:cubicBezTo>
                    <a:pt x="13493" y="24422"/>
                    <a:pt x="14859" y="23739"/>
                    <a:pt x="15542" y="22543"/>
                  </a:cubicBezTo>
                  <a:cubicBezTo>
                    <a:pt x="14859" y="22202"/>
                    <a:pt x="14176" y="22885"/>
                    <a:pt x="13834" y="23227"/>
                  </a:cubicBezTo>
                  <a:cubicBezTo>
                    <a:pt x="12468" y="24422"/>
                    <a:pt x="10931" y="25959"/>
                    <a:pt x="9394" y="26984"/>
                  </a:cubicBezTo>
                  <a:cubicBezTo>
                    <a:pt x="9565" y="25788"/>
                    <a:pt x="9565" y="24934"/>
                    <a:pt x="9565" y="23568"/>
                  </a:cubicBezTo>
                  <a:cubicBezTo>
                    <a:pt x="9565" y="22373"/>
                    <a:pt x="9394" y="20836"/>
                    <a:pt x="9735" y="19982"/>
                  </a:cubicBezTo>
                  <a:cubicBezTo>
                    <a:pt x="10077" y="19128"/>
                    <a:pt x="11956" y="18103"/>
                    <a:pt x="12639" y="17420"/>
                  </a:cubicBezTo>
                  <a:cubicBezTo>
                    <a:pt x="13663" y="16566"/>
                    <a:pt x="14517" y="15541"/>
                    <a:pt x="15371" y="15029"/>
                  </a:cubicBezTo>
                  <a:cubicBezTo>
                    <a:pt x="15371" y="16737"/>
                    <a:pt x="15542" y="18445"/>
                    <a:pt x="15713" y="20152"/>
                  </a:cubicBezTo>
                  <a:cubicBezTo>
                    <a:pt x="16737" y="13492"/>
                    <a:pt x="16054" y="6490"/>
                    <a:pt x="16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22"/>
            <p:cNvSpPr/>
            <p:nvPr/>
          </p:nvSpPr>
          <p:spPr>
            <a:xfrm>
              <a:off x="3566625" y="2987700"/>
              <a:ext cx="140925" cy="132400"/>
            </a:xfrm>
            <a:custGeom>
              <a:rect b="b" l="l" r="r" t="t"/>
              <a:pathLst>
                <a:path extrusionOk="0" h="5296" w="5637">
                  <a:moveTo>
                    <a:pt x="5465" y="1"/>
                  </a:moveTo>
                  <a:cubicBezTo>
                    <a:pt x="5465" y="1"/>
                    <a:pt x="5636" y="1"/>
                    <a:pt x="5636" y="172"/>
                  </a:cubicBezTo>
                  <a:cubicBezTo>
                    <a:pt x="4099" y="2050"/>
                    <a:pt x="2050" y="3587"/>
                    <a:pt x="171" y="5295"/>
                  </a:cubicBezTo>
                  <a:cubicBezTo>
                    <a:pt x="0" y="4270"/>
                    <a:pt x="854" y="3929"/>
                    <a:pt x="1367" y="3417"/>
                  </a:cubicBezTo>
                  <a:cubicBezTo>
                    <a:pt x="2733" y="2221"/>
                    <a:pt x="4441" y="1026"/>
                    <a:pt x="54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22"/>
            <p:cNvSpPr/>
            <p:nvPr/>
          </p:nvSpPr>
          <p:spPr>
            <a:xfrm>
              <a:off x="3570900" y="3026125"/>
              <a:ext cx="145175" cy="217775"/>
            </a:xfrm>
            <a:custGeom>
              <a:rect b="b" l="l" r="r" t="t"/>
              <a:pathLst>
                <a:path extrusionOk="0" h="8711" w="5807">
                  <a:moveTo>
                    <a:pt x="5294" y="1"/>
                  </a:moveTo>
                  <a:cubicBezTo>
                    <a:pt x="5465" y="1026"/>
                    <a:pt x="5807" y="2563"/>
                    <a:pt x="5465" y="3587"/>
                  </a:cubicBezTo>
                  <a:cubicBezTo>
                    <a:pt x="5124" y="4441"/>
                    <a:pt x="3587" y="5466"/>
                    <a:pt x="2733" y="6320"/>
                  </a:cubicBezTo>
                  <a:cubicBezTo>
                    <a:pt x="1708" y="7345"/>
                    <a:pt x="1025" y="8198"/>
                    <a:pt x="171" y="8711"/>
                  </a:cubicBezTo>
                  <a:cubicBezTo>
                    <a:pt x="0" y="7515"/>
                    <a:pt x="171" y="5637"/>
                    <a:pt x="0" y="4783"/>
                  </a:cubicBezTo>
                  <a:cubicBezTo>
                    <a:pt x="1708" y="3246"/>
                    <a:pt x="3757" y="1709"/>
                    <a:pt x="52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22"/>
            <p:cNvSpPr/>
            <p:nvPr/>
          </p:nvSpPr>
          <p:spPr>
            <a:xfrm>
              <a:off x="3784375" y="3051750"/>
              <a:ext cx="200700" cy="200700"/>
            </a:xfrm>
            <a:custGeom>
              <a:rect b="b" l="l" r="r" t="t"/>
              <a:pathLst>
                <a:path extrusionOk="0" h="8028" w="8028">
                  <a:moveTo>
                    <a:pt x="0" y="1"/>
                  </a:moveTo>
                  <a:cubicBezTo>
                    <a:pt x="2562" y="2904"/>
                    <a:pt x="5465" y="5295"/>
                    <a:pt x="8027" y="8027"/>
                  </a:cubicBezTo>
                  <a:cubicBezTo>
                    <a:pt x="6661" y="7173"/>
                    <a:pt x="5465" y="5807"/>
                    <a:pt x="4099" y="4612"/>
                  </a:cubicBezTo>
                  <a:cubicBezTo>
                    <a:pt x="2904" y="3416"/>
                    <a:pt x="1367" y="2392"/>
                    <a:pt x="0" y="1367"/>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22"/>
            <p:cNvSpPr/>
            <p:nvPr/>
          </p:nvSpPr>
          <p:spPr>
            <a:xfrm>
              <a:off x="3784375" y="3102975"/>
              <a:ext cx="200700" cy="204975"/>
            </a:xfrm>
            <a:custGeom>
              <a:rect b="b" l="l" r="r" t="t"/>
              <a:pathLst>
                <a:path extrusionOk="0" h="8199" w="8028">
                  <a:moveTo>
                    <a:pt x="0" y="1"/>
                  </a:moveTo>
                  <a:cubicBezTo>
                    <a:pt x="1708" y="1538"/>
                    <a:pt x="4270" y="3587"/>
                    <a:pt x="6148" y="5466"/>
                  </a:cubicBezTo>
                  <a:cubicBezTo>
                    <a:pt x="7002" y="6320"/>
                    <a:pt x="8027" y="7003"/>
                    <a:pt x="8027" y="8199"/>
                  </a:cubicBezTo>
                  <a:cubicBezTo>
                    <a:pt x="7515" y="8199"/>
                    <a:pt x="7344" y="7686"/>
                    <a:pt x="7002" y="7515"/>
                  </a:cubicBezTo>
                  <a:cubicBezTo>
                    <a:pt x="4953" y="5295"/>
                    <a:pt x="2391" y="3075"/>
                    <a:pt x="0" y="1196"/>
                  </a:cubicBezTo>
                  <a:cubicBezTo>
                    <a:pt x="0" y="684"/>
                    <a:pt x="0" y="684"/>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22"/>
            <p:cNvSpPr/>
            <p:nvPr/>
          </p:nvSpPr>
          <p:spPr>
            <a:xfrm>
              <a:off x="3575150" y="3145675"/>
              <a:ext cx="140925" cy="149475"/>
            </a:xfrm>
            <a:custGeom>
              <a:rect b="b" l="l" r="r" t="t"/>
              <a:pathLst>
                <a:path extrusionOk="0" h="5979" w="5637">
                  <a:moveTo>
                    <a:pt x="5124" y="1"/>
                  </a:moveTo>
                  <a:cubicBezTo>
                    <a:pt x="5637" y="1196"/>
                    <a:pt x="4612" y="1709"/>
                    <a:pt x="3929" y="2221"/>
                  </a:cubicBezTo>
                  <a:cubicBezTo>
                    <a:pt x="2563" y="3587"/>
                    <a:pt x="1026" y="5124"/>
                    <a:pt x="1" y="5978"/>
                  </a:cubicBezTo>
                  <a:lnTo>
                    <a:pt x="1" y="4954"/>
                  </a:lnTo>
                  <a:cubicBezTo>
                    <a:pt x="1709" y="3416"/>
                    <a:pt x="3417" y="1709"/>
                    <a:pt x="51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22"/>
            <p:cNvSpPr/>
            <p:nvPr/>
          </p:nvSpPr>
          <p:spPr>
            <a:xfrm>
              <a:off x="3784375" y="3158500"/>
              <a:ext cx="200700" cy="217775"/>
            </a:xfrm>
            <a:custGeom>
              <a:rect b="b" l="l" r="r" t="t"/>
              <a:pathLst>
                <a:path extrusionOk="0" h="8711" w="8028">
                  <a:moveTo>
                    <a:pt x="0" y="0"/>
                  </a:moveTo>
                  <a:cubicBezTo>
                    <a:pt x="2904" y="2220"/>
                    <a:pt x="5636" y="4782"/>
                    <a:pt x="8027" y="7515"/>
                  </a:cubicBezTo>
                  <a:lnTo>
                    <a:pt x="8027" y="8539"/>
                  </a:lnTo>
                  <a:cubicBezTo>
                    <a:pt x="7515" y="8710"/>
                    <a:pt x="7344" y="8198"/>
                    <a:pt x="7173" y="7856"/>
                  </a:cubicBezTo>
                  <a:cubicBezTo>
                    <a:pt x="4953" y="5636"/>
                    <a:pt x="2391" y="3416"/>
                    <a:pt x="0" y="136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22"/>
            <p:cNvSpPr/>
            <p:nvPr/>
          </p:nvSpPr>
          <p:spPr>
            <a:xfrm>
              <a:off x="3562350" y="3196925"/>
              <a:ext cx="149475" cy="170800"/>
            </a:xfrm>
            <a:custGeom>
              <a:rect b="b" l="l" r="r" t="t"/>
              <a:pathLst>
                <a:path extrusionOk="0" h="6832" w="5979">
                  <a:moveTo>
                    <a:pt x="5636" y="0"/>
                  </a:moveTo>
                  <a:cubicBezTo>
                    <a:pt x="5978" y="342"/>
                    <a:pt x="5636" y="1025"/>
                    <a:pt x="5807" y="1537"/>
                  </a:cubicBezTo>
                  <a:cubicBezTo>
                    <a:pt x="3929" y="3245"/>
                    <a:pt x="2050" y="5294"/>
                    <a:pt x="342" y="6832"/>
                  </a:cubicBezTo>
                  <a:cubicBezTo>
                    <a:pt x="1" y="4441"/>
                    <a:pt x="1708" y="3757"/>
                    <a:pt x="2904" y="2562"/>
                  </a:cubicBezTo>
                  <a:cubicBezTo>
                    <a:pt x="4099" y="1537"/>
                    <a:pt x="4783" y="683"/>
                    <a:pt x="56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22"/>
            <p:cNvSpPr/>
            <p:nvPr/>
          </p:nvSpPr>
          <p:spPr>
            <a:xfrm>
              <a:off x="3784375" y="3214000"/>
              <a:ext cx="200700" cy="222050"/>
            </a:xfrm>
            <a:custGeom>
              <a:rect b="b" l="l" r="r" t="t"/>
              <a:pathLst>
                <a:path extrusionOk="0" h="8882" w="8028">
                  <a:moveTo>
                    <a:pt x="0" y="0"/>
                  </a:moveTo>
                  <a:cubicBezTo>
                    <a:pt x="2904" y="2391"/>
                    <a:pt x="5295" y="5124"/>
                    <a:pt x="8027" y="7856"/>
                  </a:cubicBezTo>
                  <a:lnTo>
                    <a:pt x="8027" y="8710"/>
                  </a:lnTo>
                  <a:cubicBezTo>
                    <a:pt x="7686" y="8881"/>
                    <a:pt x="7344" y="8369"/>
                    <a:pt x="7002" y="8027"/>
                  </a:cubicBezTo>
                  <a:cubicBezTo>
                    <a:pt x="4782" y="5807"/>
                    <a:pt x="2391" y="3416"/>
                    <a:pt x="0" y="1367"/>
                  </a:cubicBez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22"/>
            <p:cNvSpPr/>
            <p:nvPr/>
          </p:nvSpPr>
          <p:spPr>
            <a:xfrm>
              <a:off x="3566625" y="3265225"/>
              <a:ext cx="145200" cy="170825"/>
            </a:xfrm>
            <a:custGeom>
              <a:rect b="b" l="l" r="r" t="t"/>
              <a:pathLst>
                <a:path extrusionOk="0" h="6833" w="5808">
                  <a:moveTo>
                    <a:pt x="0" y="6832"/>
                  </a:moveTo>
                  <a:cubicBezTo>
                    <a:pt x="342" y="6320"/>
                    <a:pt x="0" y="5807"/>
                    <a:pt x="171" y="5295"/>
                  </a:cubicBezTo>
                  <a:cubicBezTo>
                    <a:pt x="342" y="4441"/>
                    <a:pt x="1879" y="3416"/>
                    <a:pt x="2562" y="2733"/>
                  </a:cubicBezTo>
                  <a:cubicBezTo>
                    <a:pt x="3758" y="1709"/>
                    <a:pt x="4612" y="855"/>
                    <a:pt x="5465" y="1"/>
                  </a:cubicBezTo>
                  <a:cubicBezTo>
                    <a:pt x="5636" y="513"/>
                    <a:pt x="5807" y="1025"/>
                    <a:pt x="5636" y="1709"/>
                  </a:cubicBezTo>
                  <a:cubicBezTo>
                    <a:pt x="5295" y="2562"/>
                    <a:pt x="3587" y="3587"/>
                    <a:pt x="2904" y="4441"/>
                  </a:cubicBezTo>
                  <a:cubicBezTo>
                    <a:pt x="1708" y="5466"/>
                    <a:pt x="854" y="6320"/>
                    <a:pt x="0" y="683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22"/>
            <p:cNvSpPr/>
            <p:nvPr/>
          </p:nvSpPr>
          <p:spPr>
            <a:xfrm>
              <a:off x="3784375" y="3269500"/>
              <a:ext cx="213500" cy="337325"/>
            </a:xfrm>
            <a:custGeom>
              <a:rect b="b" l="l" r="r" t="t"/>
              <a:pathLst>
                <a:path extrusionOk="0" h="13493" w="8540">
                  <a:moveTo>
                    <a:pt x="0" y="1"/>
                  </a:moveTo>
                  <a:cubicBezTo>
                    <a:pt x="1537" y="1538"/>
                    <a:pt x="4270" y="3929"/>
                    <a:pt x="6148" y="5978"/>
                  </a:cubicBezTo>
                  <a:cubicBezTo>
                    <a:pt x="6832" y="6661"/>
                    <a:pt x="8027" y="7515"/>
                    <a:pt x="8027" y="8027"/>
                  </a:cubicBezTo>
                  <a:cubicBezTo>
                    <a:pt x="8539" y="9735"/>
                    <a:pt x="7686" y="11443"/>
                    <a:pt x="8198" y="13322"/>
                  </a:cubicBezTo>
                  <a:cubicBezTo>
                    <a:pt x="7856" y="13492"/>
                    <a:pt x="7515" y="12980"/>
                    <a:pt x="7173" y="12809"/>
                  </a:cubicBezTo>
                  <a:cubicBezTo>
                    <a:pt x="4953" y="10760"/>
                    <a:pt x="2391" y="8369"/>
                    <a:pt x="0" y="6490"/>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22"/>
            <p:cNvSpPr/>
            <p:nvPr/>
          </p:nvSpPr>
          <p:spPr>
            <a:xfrm>
              <a:off x="3780100" y="3448825"/>
              <a:ext cx="209225" cy="264725"/>
            </a:xfrm>
            <a:custGeom>
              <a:rect b="b" l="l" r="r" t="t"/>
              <a:pathLst>
                <a:path extrusionOk="0" h="10589" w="8369">
                  <a:moveTo>
                    <a:pt x="171" y="0"/>
                  </a:moveTo>
                  <a:cubicBezTo>
                    <a:pt x="2904" y="2391"/>
                    <a:pt x="5636" y="4782"/>
                    <a:pt x="8198" y="7344"/>
                  </a:cubicBezTo>
                  <a:cubicBezTo>
                    <a:pt x="8198" y="8539"/>
                    <a:pt x="8198" y="9735"/>
                    <a:pt x="8369" y="10589"/>
                  </a:cubicBezTo>
                  <a:cubicBezTo>
                    <a:pt x="8027" y="10589"/>
                    <a:pt x="7857" y="10077"/>
                    <a:pt x="7515" y="9735"/>
                  </a:cubicBezTo>
                  <a:cubicBezTo>
                    <a:pt x="5466" y="7856"/>
                    <a:pt x="2733" y="5636"/>
                    <a:pt x="171" y="3928"/>
                  </a:cubicBezTo>
                  <a:cubicBezTo>
                    <a:pt x="171" y="2733"/>
                    <a:pt x="1" y="1537"/>
                    <a:pt x="1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22"/>
            <p:cNvSpPr/>
            <p:nvPr/>
          </p:nvSpPr>
          <p:spPr>
            <a:xfrm>
              <a:off x="3780100" y="3564100"/>
              <a:ext cx="435525" cy="456875"/>
            </a:xfrm>
            <a:custGeom>
              <a:rect b="b" l="l" r="r" t="t"/>
              <a:pathLst>
                <a:path extrusionOk="0" h="18275" w="17421">
                  <a:moveTo>
                    <a:pt x="171" y="171"/>
                  </a:moveTo>
                  <a:cubicBezTo>
                    <a:pt x="2391" y="1538"/>
                    <a:pt x="4612" y="3587"/>
                    <a:pt x="6661" y="5636"/>
                  </a:cubicBezTo>
                  <a:cubicBezTo>
                    <a:pt x="7344" y="6319"/>
                    <a:pt x="8369" y="7003"/>
                    <a:pt x="8710" y="7515"/>
                  </a:cubicBezTo>
                  <a:cubicBezTo>
                    <a:pt x="8881" y="8027"/>
                    <a:pt x="8710" y="8540"/>
                    <a:pt x="8881" y="9052"/>
                  </a:cubicBezTo>
                  <a:cubicBezTo>
                    <a:pt x="9735" y="12468"/>
                    <a:pt x="12468" y="14517"/>
                    <a:pt x="17420" y="14346"/>
                  </a:cubicBezTo>
                  <a:cubicBezTo>
                    <a:pt x="17420" y="14517"/>
                    <a:pt x="17079" y="15200"/>
                    <a:pt x="16566" y="15542"/>
                  </a:cubicBezTo>
                  <a:cubicBezTo>
                    <a:pt x="15542" y="16396"/>
                    <a:pt x="13322" y="17762"/>
                    <a:pt x="11785" y="17933"/>
                  </a:cubicBezTo>
                  <a:cubicBezTo>
                    <a:pt x="10077" y="18274"/>
                    <a:pt x="7686" y="17933"/>
                    <a:pt x="5978" y="17591"/>
                  </a:cubicBezTo>
                  <a:cubicBezTo>
                    <a:pt x="5295" y="17591"/>
                    <a:pt x="4270" y="17420"/>
                    <a:pt x="4612" y="16737"/>
                  </a:cubicBezTo>
                  <a:cubicBezTo>
                    <a:pt x="5466" y="16566"/>
                    <a:pt x="6490" y="17250"/>
                    <a:pt x="7686" y="17250"/>
                  </a:cubicBezTo>
                  <a:cubicBezTo>
                    <a:pt x="8369" y="17250"/>
                    <a:pt x="9223" y="17250"/>
                    <a:pt x="9906" y="17250"/>
                  </a:cubicBezTo>
                  <a:cubicBezTo>
                    <a:pt x="11955" y="17079"/>
                    <a:pt x="14346" y="16566"/>
                    <a:pt x="15200" y="15371"/>
                  </a:cubicBezTo>
                  <a:cubicBezTo>
                    <a:pt x="14517" y="15200"/>
                    <a:pt x="13834" y="15712"/>
                    <a:pt x="13151" y="15883"/>
                  </a:cubicBezTo>
                  <a:cubicBezTo>
                    <a:pt x="10760" y="16396"/>
                    <a:pt x="6661" y="16396"/>
                    <a:pt x="4782" y="15029"/>
                  </a:cubicBezTo>
                  <a:cubicBezTo>
                    <a:pt x="3416" y="14005"/>
                    <a:pt x="3075" y="12468"/>
                    <a:pt x="1367" y="12126"/>
                  </a:cubicBezTo>
                  <a:cubicBezTo>
                    <a:pt x="1" y="8881"/>
                    <a:pt x="1" y="4612"/>
                    <a:pt x="171" y="0"/>
                  </a:cubicBezTo>
                  <a:close/>
                  <a:moveTo>
                    <a:pt x="5295" y="12126"/>
                  </a:moveTo>
                  <a:cubicBezTo>
                    <a:pt x="5295" y="12297"/>
                    <a:pt x="5295" y="12297"/>
                    <a:pt x="5466" y="12468"/>
                  </a:cubicBezTo>
                  <a:cubicBezTo>
                    <a:pt x="5807" y="12638"/>
                    <a:pt x="6149" y="12297"/>
                    <a:pt x="6149" y="12126"/>
                  </a:cubicBezTo>
                  <a:cubicBezTo>
                    <a:pt x="5978" y="11784"/>
                    <a:pt x="5295" y="11614"/>
                    <a:pt x="5295" y="12126"/>
                  </a:cubicBezTo>
                  <a:close/>
                  <a:moveTo>
                    <a:pt x="8198" y="13663"/>
                  </a:moveTo>
                  <a:cubicBezTo>
                    <a:pt x="9564" y="13492"/>
                    <a:pt x="7857" y="12468"/>
                    <a:pt x="8198" y="1366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22"/>
            <p:cNvSpPr/>
            <p:nvPr/>
          </p:nvSpPr>
          <p:spPr>
            <a:xfrm>
              <a:off x="3771550" y="1066400"/>
              <a:ext cx="473950" cy="473950"/>
            </a:xfrm>
            <a:custGeom>
              <a:rect b="b" l="l" r="r" t="t"/>
              <a:pathLst>
                <a:path extrusionOk="0" h="18958" w="18958">
                  <a:moveTo>
                    <a:pt x="14688" y="2904"/>
                  </a:moveTo>
                  <a:cubicBezTo>
                    <a:pt x="14347" y="1879"/>
                    <a:pt x="11443" y="1538"/>
                    <a:pt x="10248" y="2050"/>
                  </a:cubicBezTo>
                  <a:cubicBezTo>
                    <a:pt x="8882" y="2563"/>
                    <a:pt x="7003" y="3929"/>
                    <a:pt x="5978" y="4953"/>
                  </a:cubicBezTo>
                  <a:cubicBezTo>
                    <a:pt x="4783" y="6149"/>
                    <a:pt x="4100" y="7857"/>
                    <a:pt x="3587" y="9394"/>
                  </a:cubicBezTo>
                  <a:cubicBezTo>
                    <a:pt x="3246" y="10589"/>
                    <a:pt x="3075" y="11443"/>
                    <a:pt x="2221" y="12126"/>
                  </a:cubicBezTo>
                  <a:cubicBezTo>
                    <a:pt x="2221" y="12468"/>
                    <a:pt x="2563" y="11956"/>
                    <a:pt x="2733" y="12468"/>
                  </a:cubicBezTo>
                  <a:cubicBezTo>
                    <a:pt x="2221" y="13322"/>
                    <a:pt x="2392" y="14688"/>
                    <a:pt x="1709" y="15200"/>
                  </a:cubicBezTo>
                  <a:cubicBezTo>
                    <a:pt x="1709" y="15542"/>
                    <a:pt x="1880" y="15200"/>
                    <a:pt x="2050" y="15200"/>
                  </a:cubicBezTo>
                  <a:cubicBezTo>
                    <a:pt x="2050" y="16908"/>
                    <a:pt x="1538" y="18616"/>
                    <a:pt x="513" y="18958"/>
                  </a:cubicBezTo>
                  <a:cubicBezTo>
                    <a:pt x="1" y="10077"/>
                    <a:pt x="1538" y="2563"/>
                    <a:pt x="7686" y="1"/>
                  </a:cubicBezTo>
                  <a:cubicBezTo>
                    <a:pt x="4783" y="1709"/>
                    <a:pt x="2563" y="4783"/>
                    <a:pt x="1880" y="8540"/>
                  </a:cubicBezTo>
                  <a:cubicBezTo>
                    <a:pt x="3075" y="6661"/>
                    <a:pt x="3929" y="4270"/>
                    <a:pt x="5978" y="2563"/>
                  </a:cubicBezTo>
                  <a:cubicBezTo>
                    <a:pt x="6661" y="1879"/>
                    <a:pt x="7857" y="1196"/>
                    <a:pt x="9052" y="855"/>
                  </a:cubicBezTo>
                  <a:cubicBezTo>
                    <a:pt x="10419" y="513"/>
                    <a:pt x="12127" y="1"/>
                    <a:pt x="13322" y="172"/>
                  </a:cubicBezTo>
                  <a:cubicBezTo>
                    <a:pt x="14347" y="172"/>
                    <a:pt x="15201" y="1025"/>
                    <a:pt x="16054" y="1709"/>
                  </a:cubicBezTo>
                  <a:cubicBezTo>
                    <a:pt x="17250" y="2904"/>
                    <a:pt x="18445" y="3416"/>
                    <a:pt x="18958" y="5124"/>
                  </a:cubicBezTo>
                  <a:cubicBezTo>
                    <a:pt x="17762" y="4612"/>
                    <a:pt x="15030" y="4270"/>
                    <a:pt x="13664" y="5124"/>
                  </a:cubicBezTo>
                  <a:cubicBezTo>
                    <a:pt x="13322" y="5124"/>
                    <a:pt x="13322" y="4953"/>
                    <a:pt x="13151" y="4953"/>
                  </a:cubicBezTo>
                  <a:cubicBezTo>
                    <a:pt x="11102" y="6661"/>
                    <a:pt x="9223" y="8711"/>
                    <a:pt x="8882" y="12297"/>
                  </a:cubicBezTo>
                  <a:cubicBezTo>
                    <a:pt x="6832" y="13663"/>
                    <a:pt x="4783" y="15030"/>
                    <a:pt x="3075" y="16737"/>
                  </a:cubicBezTo>
                  <a:cubicBezTo>
                    <a:pt x="2904" y="16054"/>
                    <a:pt x="3246" y="15200"/>
                    <a:pt x="3246" y="14517"/>
                  </a:cubicBezTo>
                  <a:cubicBezTo>
                    <a:pt x="4954" y="12809"/>
                    <a:pt x="7345" y="11785"/>
                    <a:pt x="8711" y="9906"/>
                  </a:cubicBezTo>
                  <a:cubicBezTo>
                    <a:pt x="6832" y="10589"/>
                    <a:pt x="5124" y="12639"/>
                    <a:pt x="3417" y="13493"/>
                  </a:cubicBezTo>
                  <a:cubicBezTo>
                    <a:pt x="3758" y="12809"/>
                    <a:pt x="3758" y="11956"/>
                    <a:pt x="4100" y="11272"/>
                  </a:cubicBezTo>
                  <a:cubicBezTo>
                    <a:pt x="4612" y="10589"/>
                    <a:pt x="5637" y="10419"/>
                    <a:pt x="6149" y="9565"/>
                  </a:cubicBezTo>
                  <a:cubicBezTo>
                    <a:pt x="5637" y="9223"/>
                    <a:pt x="4954" y="10077"/>
                    <a:pt x="4441" y="10248"/>
                  </a:cubicBezTo>
                  <a:cubicBezTo>
                    <a:pt x="4783" y="9052"/>
                    <a:pt x="5295" y="7174"/>
                    <a:pt x="6491" y="5978"/>
                  </a:cubicBezTo>
                  <a:cubicBezTo>
                    <a:pt x="8199" y="4100"/>
                    <a:pt x="10931" y="2050"/>
                    <a:pt x="14688" y="290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22"/>
            <p:cNvSpPr/>
            <p:nvPr/>
          </p:nvSpPr>
          <p:spPr>
            <a:xfrm>
              <a:off x="2272950" y="2065475"/>
              <a:ext cx="602025" cy="473950"/>
            </a:xfrm>
            <a:custGeom>
              <a:rect b="b" l="l" r="r" t="t"/>
              <a:pathLst>
                <a:path extrusionOk="0" h="18958" w="24081">
                  <a:moveTo>
                    <a:pt x="24081" y="18616"/>
                  </a:moveTo>
                  <a:cubicBezTo>
                    <a:pt x="20324" y="18445"/>
                    <a:pt x="17079" y="18958"/>
                    <a:pt x="13663" y="18445"/>
                  </a:cubicBezTo>
                  <a:cubicBezTo>
                    <a:pt x="10247" y="17933"/>
                    <a:pt x="8198" y="17079"/>
                    <a:pt x="5807" y="15371"/>
                  </a:cubicBezTo>
                  <a:cubicBezTo>
                    <a:pt x="3758" y="13834"/>
                    <a:pt x="2391" y="11443"/>
                    <a:pt x="2733" y="7857"/>
                  </a:cubicBezTo>
                  <a:cubicBezTo>
                    <a:pt x="2733" y="6149"/>
                    <a:pt x="3075" y="4612"/>
                    <a:pt x="3587" y="2904"/>
                  </a:cubicBezTo>
                  <a:cubicBezTo>
                    <a:pt x="2733" y="3075"/>
                    <a:pt x="2221" y="4441"/>
                    <a:pt x="2050" y="5295"/>
                  </a:cubicBezTo>
                  <a:cubicBezTo>
                    <a:pt x="1196" y="8369"/>
                    <a:pt x="1367" y="12810"/>
                    <a:pt x="3245" y="14347"/>
                  </a:cubicBezTo>
                  <a:cubicBezTo>
                    <a:pt x="1196" y="12980"/>
                    <a:pt x="0" y="10077"/>
                    <a:pt x="513" y="6320"/>
                  </a:cubicBezTo>
                  <a:cubicBezTo>
                    <a:pt x="854" y="3075"/>
                    <a:pt x="3245" y="1196"/>
                    <a:pt x="5465" y="1"/>
                  </a:cubicBezTo>
                  <a:cubicBezTo>
                    <a:pt x="4612" y="1879"/>
                    <a:pt x="3928" y="3758"/>
                    <a:pt x="4612" y="6491"/>
                  </a:cubicBezTo>
                  <a:cubicBezTo>
                    <a:pt x="4953" y="8711"/>
                    <a:pt x="7002" y="10931"/>
                    <a:pt x="8540" y="12468"/>
                  </a:cubicBezTo>
                  <a:cubicBezTo>
                    <a:pt x="10247" y="14176"/>
                    <a:pt x="12809" y="15201"/>
                    <a:pt x="15371" y="15371"/>
                  </a:cubicBezTo>
                  <a:cubicBezTo>
                    <a:pt x="16054" y="15371"/>
                    <a:pt x="17249" y="15371"/>
                    <a:pt x="17933" y="15030"/>
                  </a:cubicBezTo>
                  <a:cubicBezTo>
                    <a:pt x="17079" y="14688"/>
                    <a:pt x="16396" y="14859"/>
                    <a:pt x="15712" y="14688"/>
                  </a:cubicBezTo>
                  <a:cubicBezTo>
                    <a:pt x="11955" y="14347"/>
                    <a:pt x="9052" y="12126"/>
                    <a:pt x="7344" y="9394"/>
                  </a:cubicBezTo>
                  <a:cubicBezTo>
                    <a:pt x="6832" y="8540"/>
                    <a:pt x="6490" y="7515"/>
                    <a:pt x="5978" y="6491"/>
                  </a:cubicBezTo>
                  <a:cubicBezTo>
                    <a:pt x="7344" y="8711"/>
                    <a:pt x="9906" y="10419"/>
                    <a:pt x="13321" y="10589"/>
                  </a:cubicBezTo>
                  <a:cubicBezTo>
                    <a:pt x="14346" y="10760"/>
                    <a:pt x="15542" y="10419"/>
                    <a:pt x="16737" y="10760"/>
                  </a:cubicBezTo>
                  <a:cubicBezTo>
                    <a:pt x="17249" y="10931"/>
                    <a:pt x="17933" y="11956"/>
                    <a:pt x="18616" y="12639"/>
                  </a:cubicBezTo>
                  <a:cubicBezTo>
                    <a:pt x="20494" y="14688"/>
                    <a:pt x="22373" y="16567"/>
                    <a:pt x="24081" y="1861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22"/>
            <p:cNvSpPr/>
            <p:nvPr/>
          </p:nvSpPr>
          <p:spPr>
            <a:xfrm>
              <a:off x="3878300" y="2296050"/>
              <a:ext cx="102500" cy="119575"/>
            </a:xfrm>
            <a:custGeom>
              <a:rect b="b" l="l" r="r" t="t"/>
              <a:pathLst>
                <a:path extrusionOk="0" h="4783" w="4100">
                  <a:moveTo>
                    <a:pt x="4099" y="0"/>
                  </a:moveTo>
                  <a:cubicBezTo>
                    <a:pt x="3929" y="854"/>
                    <a:pt x="3075" y="1537"/>
                    <a:pt x="2391" y="2220"/>
                  </a:cubicBezTo>
                  <a:cubicBezTo>
                    <a:pt x="1708" y="2903"/>
                    <a:pt x="1025" y="3416"/>
                    <a:pt x="513" y="4099"/>
                  </a:cubicBezTo>
                  <a:cubicBezTo>
                    <a:pt x="1" y="4782"/>
                    <a:pt x="1025" y="3416"/>
                    <a:pt x="1025" y="3245"/>
                  </a:cubicBezTo>
                  <a:cubicBezTo>
                    <a:pt x="1879" y="2391"/>
                    <a:pt x="3245" y="683"/>
                    <a:pt x="40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22"/>
            <p:cNvSpPr/>
            <p:nvPr/>
          </p:nvSpPr>
          <p:spPr>
            <a:xfrm>
              <a:off x="3562350" y="2296050"/>
              <a:ext cx="149475" cy="166525"/>
            </a:xfrm>
            <a:custGeom>
              <a:rect b="b" l="l" r="r" t="t"/>
              <a:pathLst>
                <a:path extrusionOk="0" h="6661" w="5979">
                  <a:moveTo>
                    <a:pt x="1" y="0"/>
                  </a:moveTo>
                  <a:cubicBezTo>
                    <a:pt x="2221" y="2050"/>
                    <a:pt x="4099" y="4270"/>
                    <a:pt x="5978" y="6661"/>
                  </a:cubicBezTo>
                  <a:cubicBezTo>
                    <a:pt x="5295" y="6319"/>
                    <a:pt x="4953" y="5636"/>
                    <a:pt x="4441" y="5124"/>
                  </a:cubicBezTo>
                  <a:cubicBezTo>
                    <a:pt x="2904" y="3587"/>
                    <a:pt x="1196" y="1879"/>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22"/>
            <p:cNvSpPr/>
            <p:nvPr/>
          </p:nvSpPr>
          <p:spPr>
            <a:xfrm>
              <a:off x="3780100" y="2424125"/>
              <a:ext cx="55525" cy="55525"/>
            </a:xfrm>
            <a:custGeom>
              <a:rect b="b" l="l" r="r" t="t"/>
              <a:pathLst>
                <a:path extrusionOk="0" h="2221" w="2221">
                  <a:moveTo>
                    <a:pt x="2221" y="1"/>
                  </a:moveTo>
                  <a:cubicBezTo>
                    <a:pt x="1879" y="342"/>
                    <a:pt x="684" y="1367"/>
                    <a:pt x="171" y="2221"/>
                  </a:cubicBezTo>
                  <a:cubicBezTo>
                    <a:pt x="1" y="1196"/>
                    <a:pt x="1708" y="684"/>
                    <a:pt x="22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22"/>
            <p:cNvSpPr/>
            <p:nvPr/>
          </p:nvSpPr>
          <p:spPr>
            <a:xfrm>
              <a:off x="4651100" y="2556475"/>
              <a:ext cx="627650" cy="409900"/>
            </a:xfrm>
            <a:custGeom>
              <a:rect b="b" l="l" r="r" t="t"/>
              <a:pathLst>
                <a:path extrusionOk="0" h="16396" w="25106">
                  <a:moveTo>
                    <a:pt x="21177" y="3758"/>
                  </a:moveTo>
                  <a:cubicBezTo>
                    <a:pt x="23739" y="4270"/>
                    <a:pt x="25105" y="9223"/>
                    <a:pt x="23910" y="12468"/>
                  </a:cubicBezTo>
                  <a:cubicBezTo>
                    <a:pt x="23226" y="14005"/>
                    <a:pt x="21689" y="15713"/>
                    <a:pt x="20323" y="16396"/>
                  </a:cubicBezTo>
                  <a:cubicBezTo>
                    <a:pt x="20665" y="9735"/>
                    <a:pt x="17591" y="5466"/>
                    <a:pt x="12467" y="4100"/>
                  </a:cubicBezTo>
                  <a:cubicBezTo>
                    <a:pt x="13150" y="4783"/>
                    <a:pt x="14175" y="5124"/>
                    <a:pt x="15029" y="5807"/>
                  </a:cubicBezTo>
                  <a:cubicBezTo>
                    <a:pt x="17249" y="7686"/>
                    <a:pt x="18957" y="10419"/>
                    <a:pt x="19128" y="14517"/>
                  </a:cubicBezTo>
                  <a:cubicBezTo>
                    <a:pt x="18786" y="13493"/>
                    <a:pt x="18274" y="12468"/>
                    <a:pt x="17591" y="11785"/>
                  </a:cubicBezTo>
                  <a:cubicBezTo>
                    <a:pt x="17420" y="11614"/>
                    <a:pt x="17591" y="11443"/>
                    <a:pt x="17591" y="11272"/>
                  </a:cubicBezTo>
                  <a:cubicBezTo>
                    <a:pt x="15370" y="9735"/>
                    <a:pt x="14346" y="6832"/>
                    <a:pt x="12467" y="4954"/>
                  </a:cubicBezTo>
                  <a:cubicBezTo>
                    <a:pt x="12296" y="5978"/>
                    <a:pt x="13150" y="6661"/>
                    <a:pt x="13663" y="7344"/>
                  </a:cubicBezTo>
                  <a:cubicBezTo>
                    <a:pt x="14175" y="8028"/>
                    <a:pt x="14517" y="8882"/>
                    <a:pt x="15029" y="9565"/>
                  </a:cubicBezTo>
                  <a:cubicBezTo>
                    <a:pt x="14687" y="9565"/>
                    <a:pt x="14175" y="9223"/>
                    <a:pt x="13663" y="9223"/>
                  </a:cubicBezTo>
                  <a:cubicBezTo>
                    <a:pt x="12638" y="7515"/>
                    <a:pt x="11442" y="5807"/>
                    <a:pt x="9905" y="4612"/>
                  </a:cubicBezTo>
                  <a:cubicBezTo>
                    <a:pt x="10418" y="6149"/>
                    <a:pt x="12126" y="7515"/>
                    <a:pt x="12809" y="9223"/>
                  </a:cubicBezTo>
                  <a:cubicBezTo>
                    <a:pt x="11442" y="8540"/>
                    <a:pt x="10589" y="7174"/>
                    <a:pt x="9564" y="5978"/>
                  </a:cubicBezTo>
                  <a:cubicBezTo>
                    <a:pt x="8539" y="4783"/>
                    <a:pt x="7515" y="3587"/>
                    <a:pt x="6319" y="2733"/>
                  </a:cubicBezTo>
                  <a:cubicBezTo>
                    <a:pt x="7515" y="5124"/>
                    <a:pt x="9564" y="6661"/>
                    <a:pt x="11101" y="8711"/>
                  </a:cubicBezTo>
                  <a:cubicBezTo>
                    <a:pt x="10759" y="8882"/>
                    <a:pt x="10247" y="8711"/>
                    <a:pt x="9905" y="8711"/>
                  </a:cubicBezTo>
                  <a:cubicBezTo>
                    <a:pt x="8027" y="6149"/>
                    <a:pt x="5807" y="3758"/>
                    <a:pt x="3416" y="1709"/>
                  </a:cubicBezTo>
                  <a:cubicBezTo>
                    <a:pt x="3416" y="2563"/>
                    <a:pt x="4270" y="2904"/>
                    <a:pt x="4782" y="3416"/>
                  </a:cubicBezTo>
                  <a:cubicBezTo>
                    <a:pt x="6148" y="5124"/>
                    <a:pt x="7685" y="6832"/>
                    <a:pt x="8881" y="8711"/>
                  </a:cubicBezTo>
                  <a:cubicBezTo>
                    <a:pt x="8198" y="8711"/>
                    <a:pt x="7685" y="8540"/>
                    <a:pt x="7002" y="8540"/>
                  </a:cubicBezTo>
                  <a:cubicBezTo>
                    <a:pt x="4782" y="5637"/>
                    <a:pt x="2220" y="3246"/>
                    <a:pt x="0" y="342"/>
                  </a:cubicBezTo>
                  <a:cubicBezTo>
                    <a:pt x="3928" y="684"/>
                    <a:pt x="7685" y="1"/>
                    <a:pt x="11101" y="342"/>
                  </a:cubicBezTo>
                  <a:cubicBezTo>
                    <a:pt x="12638" y="342"/>
                    <a:pt x="14004" y="855"/>
                    <a:pt x="15370" y="1196"/>
                  </a:cubicBezTo>
                  <a:cubicBezTo>
                    <a:pt x="16395" y="1538"/>
                    <a:pt x="17249" y="1538"/>
                    <a:pt x="17932" y="2221"/>
                  </a:cubicBezTo>
                  <a:cubicBezTo>
                    <a:pt x="19298" y="3075"/>
                    <a:pt x="20494" y="4270"/>
                    <a:pt x="21177" y="5978"/>
                  </a:cubicBezTo>
                  <a:cubicBezTo>
                    <a:pt x="21519" y="6661"/>
                    <a:pt x="22202" y="7515"/>
                    <a:pt x="22202" y="8369"/>
                  </a:cubicBezTo>
                  <a:cubicBezTo>
                    <a:pt x="22543" y="9735"/>
                    <a:pt x="22202" y="11272"/>
                    <a:pt x="22373" y="12810"/>
                  </a:cubicBezTo>
                  <a:cubicBezTo>
                    <a:pt x="23397" y="12468"/>
                    <a:pt x="23056" y="10760"/>
                    <a:pt x="23056" y="9735"/>
                  </a:cubicBezTo>
                  <a:cubicBezTo>
                    <a:pt x="23226" y="7344"/>
                    <a:pt x="22202" y="5124"/>
                    <a:pt x="21177" y="37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22"/>
            <p:cNvSpPr/>
            <p:nvPr/>
          </p:nvSpPr>
          <p:spPr>
            <a:xfrm>
              <a:off x="2354075" y="2629075"/>
              <a:ext cx="89675" cy="72600"/>
            </a:xfrm>
            <a:custGeom>
              <a:rect b="b" l="l" r="r" t="t"/>
              <a:pathLst>
                <a:path extrusionOk="0" h="2904" w="3587">
                  <a:moveTo>
                    <a:pt x="854" y="2903"/>
                  </a:moveTo>
                  <a:cubicBezTo>
                    <a:pt x="513" y="2733"/>
                    <a:pt x="342" y="2391"/>
                    <a:pt x="0" y="2391"/>
                  </a:cubicBezTo>
                  <a:cubicBezTo>
                    <a:pt x="854" y="1196"/>
                    <a:pt x="2050" y="512"/>
                    <a:pt x="3587" y="0"/>
                  </a:cubicBezTo>
                  <a:cubicBezTo>
                    <a:pt x="3587" y="171"/>
                    <a:pt x="3245" y="342"/>
                    <a:pt x="3074" y="512"/>
                  </a:cubicBezTo>
                  <a:cubicBezTo>
                    <a:pt x="2220" y="1196"/>
                    <a:pt x="1196" y="1879"/>
                    <a:pt x="854" y="290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22"/>
            <p:cNvSpPr/>
            <p:nvPr/>
          </p:nvSpPr>
          <p:spPr>
            <a:xfrm>
              <a:off x="3570900" y="2693100"/>
              <a:ext cx="140925" cy="158000"/>
            </a:xfrm>
            <a:custGeom>
              <a:rect b="b" l="l" r="r" t="t"/>
              <a:pathLst>
                <a:path extrusionOk="0" h="6320" w="5637">
                  <a:moveTo>
                    <a:pt x="5465" y="1"/>
                  </a:moveTo>
                  <a:cubicBezTo>
                    <a:pt x="5636" y="172"/>
                    <a:pt x="5465" y="855"/>
                    <a:pt x="5465" y="1196"/>
                  </a:cubicBezTo>
                  <a:cubicBezTo>
                    <a:pt x="3245" y="2392"/>
                    <a:pt x="2220" y="4954"/>
                    <a:pt x="0" y="6320"/>
                  </a:cubicBezTo>
                  <a:cubicBezTo>
                    <a:pt x="2050" y="4441"/>
                    <a:pt x="3928" y="2392"/>
                    <a:pt x="54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22"/>
            <p:cNvSpPr/>
            <p:nvPr/>
          </p:nvSpPr>
          <p:spPr>
            <a:xfrm>
              <a:off x="3852675" y="3939825"/>
              <a:ext cx="21375" cy="25650"/>
            </a:xfrm>
            <a:custGeom>
              <a:rect b="b" l="l" r="r" t="t"/>
              <a:pathLst>
                <a:path extrusionOk="0" h="1026" w="855">
                  <a:moveTo>
                    <a:pt x="1" y="0"/>
                  </a:moveTo>
                  <a:cubicBezTo>
                    <a:pt x="1" y="0"/>
                    <a:pt x="513" y="683"/>
                    <a:pt x="855" y="854"/>
                  </a:cubicBezTo>
                  <a:cubicBezTo>
                    <a:pt x="513" y="1025"/>
                    <a:pt x="172" y="342"/>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 name="Google Shape;1100;p22"/>
          <p:cNvGrpSpPr/>
          <p:nvPr/>
        </p:nvGrpSpPr>
        <p:grpSpPr>
          <a:xfrm>
            <a:off x="5342005" y="2726247"/>
            <a:ext cx="429127" cy="393668"/>
            <a:chOff x="975000" y="229575"/>
            <a:chExt cx="5580325" cy="5119225"/>
          </a:xfrm>
        </p:grpSpPr>
        <p:sp>
          <p:nvSpPr>
            <p:cNvPr id="1101" name="Google Shape;1101;p22"/>
            <p:cNvSpPr/>
            <p:nvPr/>
          </p:nvSpPr>
          <p:spPr>
            <a:xfrm>
              <a:off x="975000" y="229575"/>
              <a:ext cx="5580325" cy="5119225"/>
            </a:xfrm>
            <a:custGeom>
              <a:rect b="b" l="l" r="r" t="t"/>
              <a:pathLst>
                <a:path extrusionOk="0" h="204769" w="223213">
                  <a:moveTo>
                    <a:pt x="221334" y="116303"/>
                  </a:moveTo>
                  <a:cubicBezTo>
                    <a:pt x="220310" y="115279"/>
                    <a:pt x="217577" y="114425"/>
                    <a:pt x="215357" y="114766"/>
                  </a:cubicBezTo>
                  <a:cubicBezTo>
                    <a:pt x="212283" y="115108"/>
                    <a:pt x="211087" y="118353"/>
                    <a:pt x="208867" y="119890"/>
                  </a:cubicBezTo>
                  <a:cubicBezTo>
                    <a:pt x="208696" y="120402"/>
                    <a:pt x="209209" y="121085"/>
                    <a:pt x="208696" y="121256"/>
                  </a:cubicBezTo>
                  <a:cubicBezTo>
                    <a:pt x="200157" y="117840"/>
                    <a:pt x="193497" y="112546"/>
                    <a:pt x="189056" y="105202"/>
                  </a:cubicBezTo>
                  <a:cubicBezTo>
                    <a:pt x="188886" y="104861"/>
                    <a:pt x="188886" y="104690"/>
                    <a:pt x="188886" y="104348"/>
                  </a:cubicBezTo>
                  <a:cubicBezTo>
                    <a:pt x="188032" y="103665"/>
                    <a:pt x="187690" y="102299"/>
                    <a:pt x="187178" y="101274"/>
                  </a:cubicBezTo>
                  <a:cubicBezTo>
                    <a:pt x="186666" y="100250"/>
                    <a:pt x="186153" y="99054"/>
                    <a:pt x="185812" y="97859"/>
                  </a:cubicBezTo>
                  <a:cubicBezTo>
                    <a:pt x="184787" y="95639"/>
                    <a:pt x="183762" y="93248"/>
                    <a:pt x="183079" y="90857"/>
                  </a:cubicBezTo>
                  <a:cubicBezTo>
                    <a:pt x="182738" y="89320"/>
                    <a:pt x="182567" y="87612"/>
                    <a:pt x="182567" y="85904"/>
                  </a:cubicBezTo>
                  <a:cubicBezTo>
                    <a:pt x="182396" y="84025"/>
                    <a:pt x="182225" y="82318"/>
                    <a:pt x="182225" y="80439"/>
                  </a:cubicBezTo>
                  <a:cubicBezTo>
                    <a:pt x="182225" y="72925"/>
                    <a:pt x="182908" y="65752"/>
                    <a:pt x="184445" y="59774"/>
                  </a:cubicBezTo>
                  <a:cubicBezTo>
                    <a:pt x="184787" y="58237"/>
                    <a:pt x="184958" y="56700"/>
                    <a:pt x="185641" y="55334"/>
                  </a:cubicBezTo>
                  <a:cubicBezTo>
                    <a:pt x="185812" y="54651"/>
                    <a:pt x="186324" y="54138"/>
                    <a:pt x="186666" y="53455"/>
                  </a:cubicBezTo>
                  <a:cubicBezTo>
                    <a:pt x="187690" y="51406"/>
                    <a:pt x="188544" y="50040"/>
                    <a:pt x="190081" y="48332"/>
                  </a:cubicBezTo>
                  <a:cubicBezTo>
                    <a:pt x="192814" y="45258"/>
                    <a:pt x="195375" y="41842"/>
                    <a:pt x="197937" y="38939"/>
                  </a:cubicBezTo>
                  <a:cubicBezTo>
                    <a:pt x="199645" y="36889"/>
                    <a:pt x="201694" y="35182"/>
                    <a:pt x="203744" y="33303"/>
                  </a:cubicBezTo>
                  <a:cubicBezTo>
                    <a:pt x="205793" y="31254"/>
                    <a:pt x="208184" y="28692"/>
                    <a:pt x="210746" y="27155"/>
                  </a:cubicBezTo>
                  <a:cubicBezTo>
                    <a:pt x="211087" y="25447"/>
                    <a:pt x="210233" y="23398"/>
                    <a:pt x="209380" y="21690"/>
                  </a:cubicBezTo>
                  <a:cubicBezTo>
                    <a:pt x="208696" y="19982"/>
                    <a:pt x="208184" y="18103"/>
                    <a:pt x="207501" y="16396"/>
                  </a:cubicBezTo>
                  <a:cubicBezTo>
                    <a:pt x="206989" y="14688"/>
                    <a:pt x="205793" y="13321"/>
                    <a:pt x="205110" y="11614"/>
                  </a:cubicBezTo>
                  <a:cubicBezTo>
                    <a:pt x="204085" y="9906"/>
                    <a:pt x="203573" y="8027"/>
                    <a:pt x="202719" y="6661"/>
                  </a:cubicBezTo>
                  <a:cubicBezTo>
                    <a:pt x="201011" y="3758"/>
                    <a:pt x="197425" y="1367"/>
                    <a:pt x="193838" y="513"/>
                  </a:cubicBezTo>
                  <a:cubicBezTo>
                    <a:pt x="192301" y="0"/>
                    <a:pt x="191106" y="854"/>
                    <a:pt x="190081" y="1196"/>
                  </a:cubicBezTo>
                  <a:cubicBezTo>
                    <a:pt x="189569" y="1367"/>
                    <a:pt x="189056" y="1367"/>
                    <a:pt x="188715" y="1708"/>
                  </a:cubicBezTo>
                  <a:cubicBezTo>
                    <a:pt x="187519" y="2391"/>
                    <a:pt x="186324" y="4099"/>
                    <a:pt x="186153" y="5807"/>
                  </a:cubicBezTo>
                  <a:cubicBezTo>
                    <a:pt x="185812" y="8027"/>
                    <a:pt x="186666" y="8540"/>
                    <a:pt x="187178" y="9906"/>
                  </a:cubicBezTo>
                  <a:cubicBezTo>
                    <a:pt x="187349" y="10589"/>
                    <a:pt x="187349" y="11101"/>
                    <a:pt x="187519" y="11614"/>
                  </a:cubicBezTo>
                  <a:cubicBezTo>
                    <a:pt x="180688" y="12980"/>
                    <a:pt x="172832" y="12297"/>
                    <a:pt x="166684" y="10760"/>
                  </a:cubicBezTo>
                  <a:cubicBezTo>
                    <a:pt x="160365" y="9393"/>
                    <a:pt x="154388" y="7344"/>
                    <a:pt x="148752" y="5465"/>
                  </a:cubicBezTo>
                  <a:cubicBezTo>
                    <a:pt x="147386" y="4953"/>
                    <a:pt x="146019" y="4441"/>
                    <a:pt x="144482" y="4099"/>
                  </a:cubicBezTo>
                  <a:cubicBezTo>
                    <a:pt x="142945" y="3758"/>
                    <a:pt x="141408" y="3245"/>
                    <a:pt x="139871" y="2904"/>
                  </a:cubicBezTo>
                  <a:cubicBezTo>
                    <a:pt x="136626" y="2050"/>
                    <a:pt x="132869" y="2050"/>
                    <a:pt x="129283" y="2221"/>
                  </a:cubicBezTo>
                  <a:cubicBezTo>
                    <a:pt x="125867" y="2391"/>
                    <a:pt x="122622" y="2562"/>
                    <a:pt x="119719" y="3758"/>
                  </a:cubicBezTo>
                  <a:cubicBezTo>
                    <a:pt x="116816" y="4782"/>
                    <a:pt x="114595" y="6149"/>
                    <a:pt x="112546" y="8198"/>
                  </a:cubicBezTo>
                  <a:cubicBezTo>
                    <a:pt x="108789" y="5465"/>
                    <a:pt x="104519" y="3245"/>
                    <a:pt x="98200" y="3245"/>
                  </a:cubicBezTo>
                  <a:cubicBezTo>
                    <a:pt x="95126" y="3245"/>
                    <a:pt x="91881" y="3075"/>
                    <a:pt x="88978" y="3587"/>
                  </a:cubicBezTo>
                  <a:cubicBezTo>
                    <a:pt x="87612" y="3758"/>
                    <a:pt x="86246" y="4099"/>
                    <a:pt x="84879" y="4270"/>
                  </a:cubicBezTo>
                  <a:cubicBezTo>
                    <a:pt x="80439" y="4782"/>
                    <a:pt x="77194" y="5978"/>
                    <a:pt x="73437" y="7344"/>
                  </a:cubicBezTo>
                  <a:cubicBezTo>
                    <a:pt x="71046" y="8198"/>
                    <a:pt x="68655" y="9052"/>
                    <a:pt x="66093" y="9564"/>
                  </a:cubicBezTo>
                  <a:cubicBezTo>
                    <a:pt x="63532" y="10247"/>
                    <a:pt x="60628" y="10589"/>
                    <a:pt x="58067" y="11272"/>
                  </a:cubicBezTo>
                  <a:cubicBezTo>
                    <a:pt x="55334" y="11955"/>
                    <a:pt x="52602" y="12638"/>
                    <a:pt x="49698" y="12809"/>
                  </a:cubicBezTo>
                  <a:cubicBezTo>
                    <a:pt x="44404" y="13151"/>
                    <a:pt x="39451" y="12638"/>
                    <a:pt x="35353" y="11443"/>
                  </a:cubicBezTo>
                  <a:cubicBezTo>
                    <a:pt x="36548" y="9906"/>
                    <a:pt x="37402" y="8027"/>
                    <a:pt x="37060" y="5465"/>
                  </a:cubicBezTo>
                  <a:cubicBezTo>
                    <a:pt x="36719" y="3928"/>
                    <a:pt x="36719" y="3416"/>
                    <a:pt x="35694" y="2562"/>
                  </a:cubicBezTo>
                  <a:cubicBezTo>
                    <a:pt x="34499" y="1367"/>
                    <a:pt x="31937" y="171"/>
                    <a:pt x="29546" y="854"/>
                  </a:cubicBezTo>
                  <a:cubicBezTo>
                    <a:pt x="26643" y="1367"/>
                    <a:pt x="23227" y="4270"/>
                    <a:pt x="22373" y="7003"/>
                  </a:cubicBezTo>
                  <a:cubicBezTo>
                    <a:pt x="21861" y="7686"/>
                    <a:pt x="21519" y="8710"/>
                    <a:pt x="21007" y="9052"/>
                  </a:cubicBezTo>
                  <a:cubicBezTo>
                    <a:pt x="20324" y="10760"/>
                    <a:pt x="19128" y="12126"/>
                    <a:pt x="18274" y="13834"/>
                  </a:cubicBezTo>
                  <a:cubicBezTo>
                    <a:pt x="17079" y="16225"/>
                    <a:pt x="16054" y="18957"/>
                    <a:pt x="15200" y="21690"/>
                  </a:cubicBezTo>
                  <a:cubicBezTo>
                    <a:pt x="15029" y="22031"/>
                    <a:pt x="14859" y="21348"/>
                    <a:pt x="14517" y="21690"/>
                  </a:cubicBezTo>
                  <a:cubicBezTo>
                    <a:pt x="15542" y="23739"/>
                    <a:pt x="13492" y="25447"/>
                    <a:pt x="12980" y="27155"/>
                  </a:cubicBezTo>
                  <a:cubicBezTo>
                    <a:pt x="15542" y="28521"/>
                    <a:pt x="17933" y="29887"/>
                    <a:pt x="19982" y="31766"/>
                  </a:cubicBezTo>
                  <a:cubicBezTo>
                    <a:pt x="20836" y="32449"/>
                    <a:pt x="21348" y="33303"/>
                    <a:pt x="22032" y="33986"/>
                  </a:cubicBezTo>
                  <a:cubicBezTo>
                    <a:pt x="24252" y="36206"/>
                    <a:pt x="26472" y="38256"/>
                    <a:pt x="28692" y="40305"/>
                  </a:cubicBezTo>
                  <a:cubicBezTo>
                    <a:pt x="33474" y="44745"/>
                    <a:pt x="36206" y="50040"/>
                    <a:pt x="38768" y="56188"/>
                  </a:cubicBezTo>
                  <a:cubicBezTo>
                    <a:pt x="39622" y="58237"/>
                    <a:pt x="40134" y="60628"/>
                    <a:pt x="40647" y="63019"/>
                  </a:cubicBezTo>
                  <a:cubicBezTo>
                    <a:pt x="41501" y="67801"/>
                    <a:pt x="42013" y="73437"/>
                    <a:pt x="41672" y="79414"/>
                  </a:cubicBezTo>
                  <a:cubicBezTo>
                    <a:pt x="41672" y="81976"/>
                    <a:pt x="41159" y="84538"/>
                    <a:pt x="40647" y="86929"/>
                  </a:cubicBezTo>
                  <a:cubicBezTo>
                    <a:pt x="39622" y="92052"/>
                    <a:pt x="38256" y="95980"/>
                    <a:pt x="36377" y="99908"/>
                  </a:cubicBezTo>
                  <a:cubicBezTo>
                    <a:pt x="35353" y="101958"/>
                    <a:pt x="34157" y="103665"/>
                    <a:pt x="33132" y="105373"/>
                  </a:cubicBezTo>
                  <a:cubicBezTo>
                    <a:pt x="30741" y="108789"/>
                    <a:pt x="27667" y="111521"/>
                    <a:pt x="24764" y="114425"/>
                  </a:cubicBezTo>
                  <a:cubicBezTo>
                    <a:pt x="21861" y="117328"/>
                    <a:pt x="18787" y="120231"/>
                    <a:pt x="15200" y="122281"/>
                  </a:cubicBezTo>
                  <a:cubicBezTo>
                    <a:pt x="14176" y="120914"/>
                    <a:pt x="13492" y="119036"/>
                    <a:pt x="12297" y="117840"/>
                  </a:cubicBezTo>
                  <a:cubicBezTo>
                    <a:pt x="12297" y="117670"/>
                    <a:pt x="12126" y="117840"/>
                    <a:pt x="11955" y="117670"/>
                  </a:cubicBezTo>
                  <a:cubicBezTo>
                    <a:pt x="11785" y="117670"/>
                    <a:pt x="11785" y="117328"/>
                    <a:pt x="11785" y="117328"/>
                  </a:cubicBezTo>
                  <a:cubicBezTo>
                    <a:pt x="9735" y="114595"/>
                    <a:pt x="4783" y="113912"/>
                    <a:pt x="2050" y="116474"/>
                  </a:cubicBezTo>
                  <a:cubicBezTo>
                    <a:pt x="684" y="118011"/>
                    <a:pt x="1" y="121598"/>
                    <a:pt x="1025" y="123818"/>
                  </a:cubicBezTo>
                  <a:cubicBezTo>
                    <a:pt x="1367" y="124330"/>
                    <a:pt x="1879" y="124842"/>
                    <a:pt x="2221" y="125355"/>
                  </a:cubicBezTo>
                  <a:cubicBezTo>
                    <a:pt x="4099" y="128429"/>
                    <a:pt x="5636" y="131161"/>
                    <a:pt x="7686" y="133723"/>
                  </a:cubicBezTo>
                  <a:cubicBezTo>
                    <a:pt x="9564" y="136285"/>
                    <a:pt x="11443" y="138847"/>
                    <a:pt x="13663" y="141921"/>
                  </a:cubicBezTo>
                  <a:cubicBezTo>
                    <a:pt x="17079" y="146532"/>
                    <a:pt x="20836" y="150801"/>
                    <a:pt x="25106" y="154559"/>
                  </a:cubicBezTo>
                  <a:cubicBezTo>
                    <a:pt x="25960" y="155242"/>
                    <a:pt x="26643" y="156096"/>
                    <a:pt x="27155" y="156266"/>
                  </a:cubicBezTo>
                  <a:cubicBezTo>
                    <a:pt x="28863" y="156949"/>
                    <a:pt x="31254" y="156266"/>
                    <a:pt x="32962" y="155925"/>
                  </a:cubicBezTo>
                  <a:cubicBezTo>
                    <a:pt x="34840" y="155412"/>
                    <a:pt x="36719" y="154900"/>
                    <a:pt x="38085" y="154388"/>
                  </a:cubicBezTo>
                  <a:cubicBezTo>
                    <a:pt x="37402" y="156096"/>
                    <a:pt x="36719" y="158487"/>
                    <a:pt x="36548" y="160707"/>
                  </a:cubicBezTo>
                  <a:cubicBezTo>
                    <a:pt x="36548" y="162585"/>
                    <a:pt x="36377" y="163952"/>
                    <a:pt x="37060" y="165147"/>
                  </a:cubicBezTo>
                  <a:cubicBezTo>
                    <a:pt x="37573" y="165830"/>
                    <a:pt x="38427" y="166684"/>
                    <a:pt x="39110" y="167367"/>
                  </a:cubicBezTo>
                  <a:cubicBezTo>
                    <a:pt x="42696" y="171124"/>
                    <a:pt x="46795" y="174198"/>
                    <a:pt x="51577" y="176419"/>
                  </a:cubicBezTo>
                  <a:cubicBezTo>
                    <a:pt x="53797" y="177273"/>
                    <a:pt x="56530" y="178639"/>
                    <a:pt x="58067" y="180005"/>
                  </a:cubicBezTo>
                  <a:cubicBezTo>
                    <a:pt x="59604" y="180347"/>
                    <a:pt x="60970" y="181201"/>
                    <a:pt x="62336" y="181884"/>
                  </a:cubicBezTo>
                  <a:cubicBezTo>
                    <a:pt x="63532" y="182396"/>
                    <a:pt x="64556" y="182908"/>
                    <a:pt x="65752" y="183421"/>
                  </a:cubicBezTo>
                  <a:cubicBezTo>
                    <a:pt x="68484" y="184445"/>
                    <a:pt x="71388" y="185641"/>
                    <a:pt x="75145" y="185641"/>
                  </a:cubicBezTo>
                  <a:cubicBezTo>
                    <a:pt x="75316" y="185299"/>
                    <a:pt x="75657" y="185470"/>
                    <a:pt x="76169" y="185299"/>
                  </a:cubicBezTo>
                  <a:cubicBezTo>
                    <a:pt x="77194" y="182908"/>
                    <a:pt x="79073" y="181030"/>
                    <a:pt x="80951" y="179834"/>
                  </a:cubicBezTo>
                  <a:cubicBezTo>
                    <a:pt x="80439" y="182054"/>
                    <a:pt x="79756" y="184958"/>
                    <a:pt x="80610" y="187007"/>
                  </a:cubicBezTo>
                  <a:cubicBezTo>
                    <a:pt x="80951" y="187690"/>
                    <a:pt x="81464" y="188203"/>
                    <a:pt x="81976" y="188886"/>
                  </a:cubicBezTo>
                  <a:cubicBezTo>
                    <a:pt x="82488" y="189569"/>
                    <a:pt x="83001" y="190423"/>
                    <a:pt x="83513" y="190594"/>
                  </a:cubicBezTo>
                  <a:cubicBezTo>
                    <a:pt x="84025" y="190935"/>
                    <a:pt x="84538" y="190764"/>
                    <a:pt x="85050" y="190935"/>
                  </a:cubicBezTo>
                  <a:cubicBezTo>
                    <a:pt x="85563" y="191106"/>
                    <a:pt x="86075" y="191277"/>
                    <a:pt x="86758" y="191448"/>
                  </a:cubicBezTo>
                  <a:cubicBezTo>
                    <a:pt x="90344" y="192472"/>
                    <a:pt x="94272" y="193326"/>
                    <a:pt x="97517" y="194351"/>
                  </a:cubicBezTo>
                  <a:cubicBezTo>
                    <a:pt x="98200" y="195034"/>
                    <a:pt x="98371" y="196059"/>
                    <a:pt x="99567" y="196059"/>
                  </a:cubicBezTo>
                  <a:cubicBezTo>
                    <a:pt x="99908" y="195546"/>
                    <a:pt x="98713" y="195376"/>
                    <a:pt x="99054" y="194863"/>
                  </a:cubicBezTo>
                  <a:cubicBezTo>
                    <a:pt x="101274" y="195717"/>
                    <a:pt x="103153" y="196913"/>
                    <a:pt x="104861" y="198279"/>
                  </a:cubicBezTo>
                  <a:cubicBezTo>
                    <a:pt x="106569" y="199474"/>
                    <a:pt x="107935" y="201182"/>
                    <a:pt x="109301" y="203061"/>
                  </a:cubicBezTo>
                  <a:cubicBezTo>
                    <a:pt x="109814" y="203573"/>
                    <a:pt x="109984" y="204427"/>
                    <a:pt x="110838" y="204769"/>
                  </a:cubicBezTo>
                  <a:cubicBezTo>
                    <a:pt x="111351" y="204598"/>
                    <a:pt x="111692" y="204598"/>
                    <a:pt x="112205" y="204427"/>
                  </a:cubicBezTo>
                  <a:cubicBezTo>
                    <a:pt x="113229" y="202890"/>
                    <a:pt x="113571" y="201524"/>
                    <a:pt x="114766" y="200499"/>
                  </a:cubicBezTo>
                  <a:cubicBezTo>
                    <a:pt x="115962" y="199474"/>
                    <a:pt x="117670" y="198791"/>
                    <a:pt x="119207" y="197937"/>
                  </a:cubicBezTo>
                  <a:cubicBezTo>
                    <a:pt x="120573" y="197083"/>
                    <a:pt x="122110" y="195888"/>
                    <a:pt x="123647" y="195376"/>
                  </a:cubicBezTo>
                  <a:cubicBezTo>
                    <a:pt x="124842" y="194863"/>
                    <a:pt x="126209" y="194692"/>
                    <a:pt x="127404" y="194351"/>
                  </a:cubicBezTo>
                  <a:cubicBezTo>
                    <a:pt x="131161" y="193326"/>
                    <a:pt x="135089" y="191789"/>
                    <a:pt x="138505" y="190935"/>
                  </a:cubicBezTo>
                  <a:cubicBezTo>
                    <a:pt x="139530" y="190764"/>
                    <a:pt x="140896" y="190594"/>
                    <a:pt x="141750" y="190081"/>
                  </a:cubicBezTo>
                  <a:cubicBezTo>
                    <a:pt x="144482" y="188203"/>
                    <a:pt x="143458" y="180347"/>
                    <a:pt x="142262" y="177956"/>
                  </a:cubicBezTo>
                  <a:cubicBezTo>
                    <a:pt x="142262" y="177956"/>
                    <a:pt x="142262" y="177785"/>
                    <a:pt x="142262" y="177785"/>
                  </a:cubicBezTo>
                  <a:lnTo>
                    <a:pt x="142262" y="177956"/>
                  </a:lnTo>
                  <a:lnTo>
                    <a:pt x="142433" y="177956"/>
                  </a:lnTo>
                  <a:cubicBezTo>
                    <a:pt x="143287" y="178980"/>
                    <a:pt x="144482" y="180005"/>
                    <a:pt x="145678" y="181542"/>
                  </a:cubicBezTo>
                  <a:cubicBezTo>
                    <a:pt x="146190" y="182396"/>
                    <a:pt x="147386" y="185470"/>
                    <a:pt x="148240" y="185641"/>
                  </a:cubicBezTo>
                  <a:cubicBezTo>
                    <a:pt x="148752" y="185812"/>
                    <a:pt x="149947" y="185641"/>
                    <a:pt x="150631" y="185641"/>
                  </a:cubicBezTo>
                  <a:cubicBezTo>
                    <a:pt x="151484" y="185470"/>
                    <a:pt x="152509" y="185129"/>
                    <a:pt x="153363" y="184787"/>
                  </a:cubicBezTo>
                  <a:cubicBezTo>
                    <a:pt x="156266" y="183933"/>
                    <a:pt x="158657" y="182908"/>
                    <a:pt x="161219" y="182054"/>
                  </a:cubicBezTo>
                  <a:cubicBezTo>
                    <a:pt x="164805" y="181030"/>
                    <a:pt x="167880" y="179322"/>
                    <a:pt x="170783" y="177785"/>
                  </a:cubicBezTo>
                  <a:cubicBezTo>
                    <a:pt x="172320" y="176931"/>
                    <a:pt x="174028" y="176248"/>
                    <a:pt x="175394" y="175223"/>
                  </a:cubicBezTo>
                  <a:cubicBezTo>
                    <a:pt x="176931" y="174369"/>
                    <a:pt x="178468" y="173515"/>
                    <a:pt x="179663" y="172320"/>
                  </a:cubicBezTo>
                  <a:cubicBezTo>
                    <a:pt x="182054" y="169929"/>
                    <a:pt x="184616" y="167880"/>
                    <a:pt x="186495" y="165147"/>
                  </a:cubicBezTo>
                  <a:cubicBezTo>
                    <a:pt x="188544" y="165147"/>
                    <a:pt x="188373" y="162927"/>
                    <a:pt x="188203" y="160536"/>
                  </a:cubicBezTo>
                  <a:cubicBezTo>
                    <a:pt x="188032" y="158145"/>
                    <a:pt x="187519" y="156437"/>
                    <a:pt x="187007" y="154900"/>
                  </a:cubicBezTo>
                  <a:cubicBezTo>
                    <a:pt x="188886" y="155242"/>
                    <a:pt x="191447" y="156437"/>
                    <a:pt x="193838" y="156608"/>
                  </a:cubicBezTo>
                  <a:cubicBezTo>
                    <a:pt x="196400" y="156608"/>
                    <a:pt x="197254" y="155754"/>
                    <a:pt x="198620" y="154559"/>
                  </a:cubicBezTo>
                  <a:cubicBezTo>
                    <a:pt x="203231" y="150289"/>
                    <a:pt x="206989" y="145678"/>
                    <a:pt x="210575" y="140554"/>
                  </a:cubicBezTo>
                  <a:cubicBezTo>
                    <a:pt x="212795" y="137309"/>
                    <a:pt x="214503" y="134577"/>
                    <a:pt x="216382" y="131674"/>
                  </a:cubicBezTo>
                  <a:cubicBezTo>
                    <a:pt x="217406" y="130137"/>
                    <a:pt x="218431" y="128600"/>
                    <a:pt x="219456" y="127233"/>
                  </a:cubicBezTo>
                  <a:cubicBezTo>
                    <a:pt x="220651" y="125867"/>
                    <a:pt x="221847" y="124501"/>
                    <a:pt x="222530" y="122964"/>
                  </a:cubicBezTo>
                  <a:cubicBezTo>
                    <a:pt x="222871" y="122110"/>
                    <a:pt x="223213" y="120744"/>
                    <a:pt x="223042" y="119719"/>
                  </a:cubicBezTo>
                  <a:cubicBezTo>
                    <a:pt x="222871" y="118694"/>
                    <a:pt x="221676" y="116645"/>
                    <a:pt x="221164" y="116132"/>
                  </a:cubicBez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22"/>
            <p:cNvSpPr/>
            <p:nvPr/>
          </p:nvSpPr>
          <p:spPr>
            <a:xfrm>
              <a:off x="5727025" y="306425"/>
              <a:ext cx="38450" cy="38450"/>
            </a:xfrm>
            <a:custGeom>
              <a:rect b="b" l="l" r="r" t="t"/>
              <a:pathLst>
                <a:path extrusionOk="0" h="1538" w="1538">
                  <a:moveTo>
                    <a:pt x="1196" y="1"/>
                  </a:moveTo>
                  <a:cubicBezTo>
                    <a:pt x="1537" y="854"/>
                    <a:pt x="1025" y="1025"/>
                    <a:pt x="683" y="1538"/>
                  </a:cubicBezTo>
                  <a:cubicBezTo>
                    <a:pt x="342" y="1196"/>
                    <a:pt x="171" y="854"/>
                    <a:pt x="0" y="342"/>
                  </a:cubicBezTo>
                  <a:cubicBezTo>
                    <a:pt x="342" y="171"/>
                    <a:pt x="513" y="1"/>
                    <a:pt x="11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22"/>
            <p:cNvSpPr/>
            <p:nvPr/>
          </p:nvSpPr>
          <p:spPr>
            <a:xfrm>
              <a:off x="1739250" y="323500"/>
              <a:ext cx="34175" cy="21375"/>
            </a:xfrm>
            <a:custGeom>
              <a:rect b="b" l="l" r="r" t="t"/>
              <a:pathLst>
                <a:path extrusionOk="0" h="855" w="1367">
                  <a:moveTo>
                    <a:pt x="1367" y="1"/>
                  </a:moveTo>
                  <a:cubicBezTo>
                    <a:pt x="1025" y="171"/>
                    <a:pt x="513" y="513"/>
                    <a:pt x="1" y="855"/>
                  </a:cubicBezTo>
                  <a:cubicBezTo>
                    <a:pt x="342" y="342"/>
                    <a:pt x="68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22"/>
            <p:cNvSpPr/>
            <p:nvPr/>
          </p:nvSpPr>
          <p:spPr>
            <a:xfrm>
              <a:off x="1790500" y="319225"/>
              <a:ext cx="42700" cy="29925"/>
            </a:xfrm>
            <a:custGeom>
              <a:rect b="b" l="l" r="r" t="t"/>
              <a:pathLst>
                <a:path extrusionOk="0" h="1197" w="1708">
                  <a:moveTo>
                    <a:pt x="1708" y="855"/>
                  </a:moveTo>
                  <a:cubicBezTo>
                    <a:pt x="1708" y="1026"/>
                    <a:pt x="1196" y="1026"/>
                    <a:pt x="1025" y="1196"/>
                  </a:cubicBezTo>
                  <a:cubicBezTo>
                    <a:pt x="683" y="1196"/>
                    <a:pt x="512" y="855"/>
                    <a:pt x="0" y="855"/>
                  </a:cubicBezTo>
                  <a:cubicBezTo>
                    <a:pt x="512" y="342"/>
                    <a:pt x="1537" y="1"/>
                    <a:pt x="1708" y="85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22"/>
            <p:cNvSpPr/>
            <p:nvPr/>
          </p:nvSpPr>
          <p:spPr>
            <a:xfrm>
              <a:off x="5705675" y="349125"/>
              <a:ext cx="12825" cy="17100"/>
            </a:xfrm>
            <a:custGeom>
              <a:rect b="b" l="l" r="r" t="t"/>
              <a:pathLst>
                <a:path extrusionOk="0" h="684" w="513">
                  <a:moveTo>
                    <a:pt x="171" y="0"/>
                  </a:moveTo>
                  <a:cubicBezTo>
                    <a:pt x="513" y="0"/>
                    <a:pt x="342" y="342"/>
                    <a:pt x="513" y="513"/>
                  </a:cubicBezTo>
                  <a:cubicBezTo>
                    <a:pt x="513" y="683"/>
                    <a:pt x="171" y="683"/>
                    <a:pt x="0" y="513"/>
                  </a:cubicBezTo>
                  <a:cubicBezTo>
                    <a:pt x="0" y="342"/>
                    <a:pt x="0" y="171"/>
                    <a:pt x="1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22"/>
            <p:cNvSpPr/>
            <p:nvPr/>
          </p:nvSpPr>
          <p:spPr>
            <a:xfrm>
              <a:off x="5744100" y="327775"/>
              <a:ext cx="68325" cy="85425"/>
            </a:xfrm>
            <a:custGeom>
              <a:rect b="b" l="l" r="r" t="t"/>
              <a:pathLst>
                <a:path extrusionOk="0" h="3417" w="2733">
                  <a:moveTo>
                    <a:pt x="2733" y="1196"/>
                  </a:moveTo>
                  <a:cubicBezTo>
                    <a:pt x="2391" y="2221"/>
                    <a:pt x="2050" y="3416"/>
                    <a:pt x="854" y="3416"/>
                  </a:cubicBezTo>
                  <a:cubicBezTo>
                    <a:pt x="0" y="2221"/>
                    <a:pt x="1708" y="0"/>
                    <a:pt x="2733" y="11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22"/>
            <p:cNvSpPr/>
            <p:nvPr/>
          </p:nvSpPr>
          <p:spPr>
            <a:xfrm>
              <a:off x="1828925" y="361925"/>
              <a:ext cx="25625" cy="38450"/>
            </a:xfrm>
            <a:custGeom>
              <a:rect b="b" l="l" r="r" t="t"/>
              <a:pathLst>
                <a:path extrusionOk="0" h="1538" w="1025">
                  <a:moveTo>
                    <a:pt x="512" y="1"/>
                  </a:moveTo>
                  <a:cubicBezTo>
                    <a:pt x="512" y="513"/>
                    <a:pt x="1025" y="1367"/>
                    <a:pt x="342" y="1538"/>
                  </a:cubicBezTo>
                  <a:cubicBezTo>
                    <a:pt x="342" y="1025"/>
                    <a:pt x="342" y="513"/>
                    <a:pt x="0" y="342"/>
                  </a:cubicBezTo>
                  <a:cubicBezTo>
                    <a:pt x="171" y="171"/>
                    <a:pt x="342" y="1"/>
                    <a:pt x="5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22"/>
            <p:cNvSpPr/>
            <p:nvPr/>
          </p:nvSpPr>
          <p:spPr>
            <a:xfrm>
              <a:off x="5692850" y="387550"/>
              <a:ext cx="17125" cy="38450"/>
            </a:xfrm>
            <a:custGeom>
              <a:rect b="b" l="l" r="r" t="t"/>
              <a:pathLst>
                <a:path extrusionOk="0" h="1538" w="685">
                  <a:moveTo>
                    <a:pt x="172" y="0"/>
                  </a:moveTo>
                  <a:cubicBezTo>
                    <a:pt x="342" y="0"/>
                    <a:pt x="342" y="171"/>
                    <a:pt x="513" y="0"/>
                  </a:cubicBezTo>
                  <a:cubicBezTo>
                    <a:pt x="513" y="513"/>
                    <a:pt x="513" y="1025"/>
                    <a:pt x="684" y="1367"/>
                  </a:cubicBezTo>
                  <a:cubicBezTo>
                    <a:pt x="342" y="1367"/>
                    <a:pt x="1" y="1537"/>
                    <a:pt x="1" y="1367"/>
                  </a:cubicBezTo>
                  <a:cubicBezTo>
                    <a:pt x="1" y="1025"/>
                    <a:pt x="1" y="513"/>
                    <a:pt x="1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22"/>
            <p:cNvSpPr/>
            <p:nvPr/>
          </p:nvSpPr>
          <p:spPr>
            <a:xfrm>
              <a:off x="1820375" y="408900"/>
              <a:ext cx="25650" cy="59800"/>
            </a:xfrm>
            <a:custGeom>
              <a:rect b="b" l="l" r="r" t="t"/>
              <a:pathLst>
                <a:path extrusionOk="0" h="2392" w="1026">
                  <a:moveTo>
                    <a:pt x="684" y="0"/>
                  </a:moveTo>
                  <a:lnTo>
                    <a:pt x="1025" y="0"/>
                  </a:lnTo>
                  <a:cubicBezTo>
                    <a:pt x="1025" y="1196"/>
                    <a:pt x="1025" y="2220"/>
                    <a:pt x="1" y="2391"/>
                  </a:cubicBezTo>
                  <a:cubicBezTo>
                    <a:pt x="171" y="1537"/>
                    <a:pt x="684" y="1025"/>
                    <a:pt x="6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22"/>
            <p:cNvSpPr/>
            <p:nvPr/>
          </p:nvSpPr>
          <p:spPr>
            <a:xfrm>
              <a:off x="5953300" y="430250"/>
              <a:ext cx="38450" cy="64050"/>
            </a:xfrm>
            <a:custGeom>
              <a:rect b="b" l="l" r="r" t="t"/>
              <a:pathLst>
                <a:path extrusionOk="0" h="2562" w="1538">
                  <a:moveTo>
                    <a:pt x="171" y="0"/>
                  </a:moveTo>
                  <a:cubicBezTo>
                    <a:pt x="684" y="342"/>
                    <a:pt x="1196" y="854"/>
                    <a:pt x="1538" y="1196"/>
                  </a:cubicBezTo>
                  <a:cubicBezTo>
                    <a:pt x="1538" y="1879"/>
                    <a:pt x="1025" y="2050"/>
                    <a:pt x="855" y="2562"/>
                  </a:cubicBezTo>
                  <a:cubicBezTo>
                    <a:pt x="342" y="1879"/>
                    <a:pt x="1" y="1196"/>
                    <a:pt x="1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22"/>
            <p:cNvSpPr/>
            <p:nvPr/>
          </p:nvSpPr>
          <p:spPr>
            <a:xfrm>
              <a:off x="1572750" y="451600"/>
              <a:ext cx="17100" cy="34175"/>
            </a:xfrm>
            <a:custGeom>
              <a:rect b="b" l="l" r="r" t="t"/>
              <a:pathLst>
                <a:path extrusionOk="0" h="1367" w="684">
                  <a:moveTo>
                    <a:pt x="0" y="0"/>
                  </a:moveTo>
                  <a:cubicBezTo>
                    <a:pt x="342" y="342"/>
                    <a:pt x="513" y="854"/>
                    <a:pt x="683" y="1366"/>
                  </a:cubicBezTo>
                  <a:cubicBezTo>
                    <a:pt x="342" y="1025"/>
                    <a:pt x="0" y="512"/>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22"/>
            <p:cNvSpPr/>
            <p:nvPr/>
          </p:nvSpPr>
          <p:spPr>
            <a:xfrm>
              <a:off x="5697125" y="447325"/>
              <a:ext cx="59800" cy="29900"/>
            </a:xfrm>
            <a:custGeom>
              <a:rect b="b" l="l" r="r" t="t"/>
              <a:pathLst>
                <a:path extrusionOk="0" h="1196" w="2392">
                  <a:moveTo>
                    <a:pt x="2392" y="854"/>
                  </a:moveTo>
                  <a:cubicBezTo>
                    <a:pt x="1538" y="1196"/>
                    <a:pt x="171" y="1196"/>
                    <a:pt x="1" y="342"/>
                  </a:cubicBezTo>
                  <a:cubicBezTo>
                    <a:pt x="1196" y="0"/>
                    <a:pt x="1538" y="513"/>
                    <a:pt x="2392" y="85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22"/>
            <p:cNvSpPr/>
            <p:nvPr/>
          </p:nvSpPr>
          <p:spPr>
            <a:xfrm>
              <a:off x="1525775" y="472950"/>
              <a:ext cx="47000" cy="68325"/>
            </a:xfrm>
            <a:custGeom>
              <a:rect b="b" l="l" r="r" t="t"/>
              <a:pathLst>
                <a:path extrusionOk="0" h="2733" w="1880">
                  <a:moveTo>
                    <a:pt x="1025" y="0"/>
                  </a:moveTo>
                  <a:cubicBezTo>
                    <a:pt x="1538" y="171"/>
                    <a:pt x="1708" y="854"/>
                    <a:pt x="1879" y="1366"/>
                  </a:cubicBezTo>
                  <a:cubicBezTo>
                    <a:pt x="1708" y="1708"/>
                    <a:pt x="1367" y="2220"/>
                    <a:pt x="1196" y="2733"/>
                  </a:cubicBezTo>
                  <a:cubicBezTo>
                    <a:pt x="1" y="2049"/>
                    <a:pt x="513" y="854"/>
                    <a:pt x="10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22"/>
            <p:cNvSpPr/>
            <p:nvPr/>
          </p:nvSpPr>
          <p:spPr>
            <a:xfrm>
              <a:off x="4762100" y="472950"/>
              <a:ext cx="64075" cy="59775"/>
            </a:xfrm>
            <a:custGeom>
              <a:rect b="b" l="l" r="r" t="t"/>
              <a:pathLst>
                <a:path extrusionOk="0" h="2391" w="2563">
                  <a:moveTo>
                    <a:pt x="854" y="0"/>
                  </a:moveTo>
                  <a:cubicBezTo>
                    <a:pt x="1367" y="171"/>
                    <a:pt x="1879" y="342"/>
                    <a:pt x="2562" y="512"/>
                  </a:cubicBezTo>
                  <a:cubicBezTo>
                    <a:pt x="2391" y="1366"/>
                    <a:pt x="1879" y="1537"/>
                    <a:pt x="2050" y="2391"/>
                  </a:cubicBezTo>
                  <a:cubicBezTo>
                    <a:pt x="1367" y="2220"/>
                    <a:pt x="684" y="2049"/>
                    <a:pt x="0" y="2049"/>
                  </a:cubicBezTo>
                  <a:cubicBezTo>
                    <a:pt x="171" y="1196"/>
                    <a:pt x="513" y="683"/>
                    <a:pt x="8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22"/>
            <p:cNvSpPr/>
            <p:nvPr/>
          </p:nvSpPr>
          <p:spPr>
            <a:xfrm>
              <a:off x="4830400" y="494275"/>
              <a:ext cx="59800" cy="68350"/>
            </a:xfrm>
            <a:custGeom>
              <a:rect b="b" l="l" r="r" t="t"/>
              <a:pathLst>
                <a:path extrusionOk="0" h="2734" w="2392">
                  <a:moveTo>
                    <a:pt x="855" y="1"/>
                  </a:moveTo>
                  <a:cubicBezTo>
                    <a:pt x="1367" y="343"/>
                    <a:pt x="1880" y="343"/>
                    <a:pt x="2392" y="513"/>
                  </a:cubicBezTo>
                  <a:cubicBezTo>
                    <a:pt x="2050" y="1196"/>
                    <a:pt x="1709" y="1880"/>
                    <a:pt x="1367" y="2733"/>
                  </a:cubicBezTo>
                  <a:cubicBezTo>
                    <a:pt x="855" y="2563"/>
                    <a:pt x="513" y="2221"/>
                    <a:pt x="1" y="2050"/>
                  </a:cubicBezTo>
                  <a:cubicBezTo>
                    <a:pt x="343" y="1367"/>
                    <a:pt x="513" y="684"/>
                    <a:pt x="8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22"/>
            <p:cNvSpPr/>
            <p:nvPr/>
          </p:nvSpPr>
          <p:spPr>
            <a:xfrm>
              <a:off x="5987450" y="498550"/>
              <a:ext cx="38450" cy="51275"/>
            </a:xfrm>
            <a:custGeom>
              <a:rect b="b" l="l" r="r" t="t"/>
              <a:pathLst>
                <a:path extrusionOk="0" h="2051" w="1538">
                  <a:moveTo>
                    <a:pt x="1196" y="1"/>
                  </a:moveTo>
                  <a:cubicBezTo>
                    <a:pt x="1367" y="1"/>
                    <a:pt x="1367" y="342"/>
                    <a:pt x="1538" y="513"/>
                  </a:cubicBezTo>
                  <a:cubicBezTo>
                    <a:pt x="1196" y="1025"/>
                    <a:pt x="1026" y="1709"/>
                    <a:pt x="513" y="2050"/>
                  </a:cubicBezTo>
                  <a:cubicBezTo>
                    <a:pt x="1" y="1196"/>
                    <a:pt x="1026" y="684"/>
                    <a:pt x="11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22"/>
            <p:cNvSpPr/>
            <p:nvPr/>
          </p:nvSpPr>
          <p:spPr>
            <a:xfrm>
              <a:off x="1572750" y="511375"/>
              <a:ext cx="59800" cy="85400"/>
            </a:xfrm>
            <a:custGeom>
              <a:rect b="b" l="l" r="r" t="t"/>
              <a:pathLst>
                <a:path extrusionOk="0" h="3416" w="2392">
                  <a:moveTo>
                    <a:pt x="1366" y="0"/>
                  </a:moveTo>
                  <a:cubicBezTo>
                    <a:pt x="1879" y="171"/>
                    <a:pt x="2050" y="683"/>
                    <a:pt x="2391" y="1025"/>
                  </a:cubicBezTo>
                  <a:cubicBezTo>
                    <a:pt x="1879" y="1879"/>
                    <a:pt x="1366" y="2562"/>
                    <a:pt x="854" y="3416"/>
                  </a:cubicBezTo>
                  <a:cubicBezTo>
                    <a:pt x="513" y="3245"/>
                    <a:pt x="342" y="2903"/>
                    <a:pt x="0" y="2733"/>
                  </a:cubicBezTo>
                  <a:cubicBezTo>
                    <a:pt x="513" y="1708"/>
                    <a:pt x="1025" y="1025"/>
                    <a:pt x="13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22"/>
            <p:cNvSpPr/>
            <p:nvPr/>
          </p:nvSpPr>
          <p:spPr>
            <a:xfrm>
              <a:off x="4890175" y="515625"/>
              <a:ext cx="68350" cy="59800"/>
            </a:xfrm>
            <a:custGeom>
              <a:rect b="b" l="l" r="r" t="t"/>
              <a:pathLst>
                <a:path extrusionOk="0" h="2392" w="2734">
                  <a:moveTo>
                    <a:pt x="2733" y="513"/>
                  </a:moveTo>
                  <a:cubicBezTo>
                    <a:pt x="2392" y="1196"/>
                    <a:pt x="2050" y="1709"/>
                    <a:pt x="1879" y="2392"/>
                  </a:cubicBezTo>
                  <a:cubicBezTo>
                    <a:pt x="1196" y="2392"/>
                    <a:pt x="513" y="2221"/>
                    <a:pt x="1" y="2050"/>
                  </a:cubicBezTo>
                  <a:cubicBezTo>
                    <a:pt x="342" y="1367"/>
                    <a:pt x="684" y="684"/>
                    <a:pt x="1026" y="1"/>
                  </a:cubicBezTo>
                  <a:cubicBezTo>
                    <a:pt x="1709" y="1"/>
                    <a:pt x="2221" y="172"/>
                    <a:pt x="2733" y="51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22"/>
            <p:cNvSpPr/>
            <p:nvPr/>
          </p:nvSpPr>
          <p:spPr>
            <a:xfrm>
              <a:off x="1500150" y="536975"/>
              <a:ext cx="38450" cy="64075"/>
            </a:xfrm>
            <a:custGeom>
              <a:rect b="b" l="l" r="r" t="t"/>
              <a:pathLst>
                <a:path extrusionOk="0" h="2563" w="1538">
                  <a:moveTo>
                    <a:pt x="684" y="1"/>
                  </a:moveTo>
                  <a:cubicBezTo>
                    <a:pt x="1026" y="172"/>
                    <a:pt x="1196" y="684"/>
                    <a:pt x="1538" y="1025"/>
                  </a:cubicBezTo>
                  <a:cubicBezTo>
                    <a:pt x="1367" y="1538"/>
                    <a:pt x="1026" y="2050"/>
                    <a:pt x="855" y="2563"/>
                  </a:cubicBezTo>
                  <a:cubicBezTo>
                    <a:pt x="513" y="2221"/>
                    <a:pt x="342" y="1709"/>
                    <a:pt x="1" y="1367"/>
                  </a:cubicBezTo>
                  <a:cubicBezTo>
                    <a:pt x="172" y="684"/>
                    <a:pt x="513" y="342"/>
                    <a:pt x="6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22"/>
            <p:cNvSpPr/>
            <p:nvPr/>
          </p:nvSpPr>
          <p:spPr>
            <a:xfrm>
              <a:off x="6017350" y="536975"/>
              <a:ext cx="38450" cy="59800"/>
            </a:xfrm>
            <a:custGeom>
              <a:rect b="b" l="l" r="r" t="t"/>
              <a:pathLst>
                <a:path extrusionOk="0" h="2392" w="1538">
                  <a:moveTo>
                    <a:pt x="854" y="1"/>
                  </a:moveTo>
                  <a:cubicBezTo>
                    <a:pt x="1196" y="172"/>
                    <a:pt x="1196" y="684"/>
                    <a:pt x="1537" y="1025"/>
                  </a:cubicBezTo>
                  <a:cubicBezTo>
                    <a:pt x="1196" y="1538"/>
                    <a:pt x="854" y="1879"/>
                    <a:pt x="513" y="2392"/>
                  </a:cubicBezTo>
                  <a:cubicBezTo>
                    <a:pt x="171" y="2221"/>
                    <a:pt x="171" y="1709"/>
                    <a:pt x="0" y="1538"/>
                  </a:cubicBezTo>
                  <a:cubicBezTo>
                    <a:pt x="171" y="855"/>
                    <a:pt x="684" y="513"/>
                    <a:pt x="8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22"/>
            <p:cNvSpPr/>
            <p:nvPr/>
          </p:nvSpPr>
          <p:spPr>
            <a:xfrm>
              <a:off x="4958500" y="536975"/>
              <a:ext cx="55525" cy="55525"/>
            </a:xfrm>
            <a:custGeom>
              <a:rect b="b" l="l" r="r" t="t"/>
              <a:pathLst>
                <a:path extrusionOk="0" h="2221" w="2221">
                  <a:moveTo>
                    <a:pt x="684" y="1"/>
                  </a:moveTo>
                  <a:cubicBezTo>
                    <a:pt x="1367" y="172"/>
                    <a:pt x="1708" y="342"/>
                    <a:pt x="2221" y="513"/>
                  </a:cubicBezTo>
                  <a:cubicBezTo>
                    <a:pt x="1879" y="1025"/>
                    <a:pt x="1708" y="1709"/>
                    <a:pt x="1537" y="2221"/>
                  </a:cubicBezTo>
                  <a:cubicBezTo>
                    <a:pt x="1025" y="2050"/>
                    <a:pt x="513" y="2050"/>
                    <a:pt x="0" y="1879"/>
                  </a:cubicBezTo>
                  <a:cubicBezTo>
                    <a:pt x="171" y="1196"/>
                    <a:pt x="513" y="684"/>
                    <a:pt x="6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22"/>
            <p:cNvSpPr/>
            <p:nvPr/>
          </p:nvSpPr>
          <p:spPr>
            <a:xfrm>
              <a:off x="2567550" y="536975"/>
              <a:ext cx="42725" cy="34200"/>
            </a:xfrm>
            <a:custGeom>
              <a:rect b="b" l="l" r="r" t="t"/>
              <a:pathLst>
                <a:path extrusionOk="0" h="1368" w="1709">
                  <a:moveTo>
                    <a:pt x="1708" y="1025"/>
                  </a:moveTo>
                  <a:cubicBezTo>
                    <a:pt x="1025" y="1025"/>
                    <a:pt x="854" y="1367"/>
                    <a:pt x="342" y="1367"/>
                  </a:cubicBezTo>
                  <a:cubicBezTo>
                    <a:pt x="171" y="1025"/>
                    <a:pt x="0" y="855"/>
                    <a:pt x="0" y="342"/>
                  </a:cubicBezTo>
                  <a:cubicBezTo>
                    <a:pt x="854" y="1"/>
                    <a:pt x="1537" y="342"/>
                    <a:pt x="1537" y="102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22"/>
            <p:cNvSpPr/>
            <p:nvPr/>
          </p:nvSpPr>
          <p:spPr>
            <a:xfrm>
              <a:off x="2520575" y="549800"/>
              <a:ext cx="34200" cy="34175"/>
            </a:xfrm>
            <a:custGeom>
              <a:rect b="b" l="l" r="r" t="t"/>
              <a:pathLst>
                <a:path extrusionOk="0" h="1367" w="1368">
                  <a:moveTo>
                    <a:pt x="855" y="0"/>
                  </a:moveTo>
                  <a:cubicBezTo>
                    <a:pt x="1196" y="171"/>
                    <a:pt x="1196" y="683"/>
                    <a:pt x="1367" y="1196"/>
                  </a:cubicBezTo>
                  <a:cubicBezTo>
                    <a:pt x="1025" y="1196"/>
                    <a:pt x="855" y="1196"/>
                    <a:pt x="684" y="1366"/>
                  </a:cubicBezTo>
                  <a:cubicBezTo>
                    <a:pt x="342" y="1025"/>
                    <a:pt x="172" y="683"/>
                    <a:pt x="1" y="342"/>
                  </a:cubicBezTo>
                  <a:cubicBezTo>
                    <a:pt x="172" y="171"/>
                    <a:pt x="684" y="171"/>
                    <a:pt x="8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22"/>
            <p:cNvSpPr/>
            <p:nvPr/>
          </p:nvSpPr>
          <p:spPr>
            <a:xfrm>
              <a:off x="5022550" y="558325"/>
              <a:ext cx="59800" cy="47000"/>
            </a:xfrm>
            <a:custGeom>
              <a:rect b="b" l="l" r="r" t="t"/>
              <a:pathLst>
                <a:path extrusionOk="0" h="1880" w="2392">
                  <a:moveTo>
                    <a:pt x="683" y="1"/>
                  </a:moveTo>
                  <a:cubicBezTo>
                    <a:pt x="1196" y="1"/>
                    <a:pt x="1879" y="171"/>
                    <a:pt x="2391" y="342"/>
                  </a:cubicBezTo>
                  <a:cubicBezTo>
                    <a:pt x="2220" y="855"/>
                    <a:pt x="1879" y="1196"/>
                    <a:pt x="1879" y="1879"/>
                  </a:cubicBezTo>
                  <a:cubicBezTo>
                    <a:pt x="1196" y="1879"/>
                    <a:pt x="512" y="1879"/>
                    <a:pt x="0" y="1709"/>
                  </a:cubicBezTo>
                  <a:cubicBezTo>
                    <a:pt x="171" y="1025"/>
                    <a:pt x="512" y="513"/>
                    <a:pt x="6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22"/>
            <p:cNvSpPr/>
            <p:nvPr/>
          </p:nvSpPr>
          <p:spPr>
            <a:xfrm>
              <a:off x="2473625" y="562600"/>
              <a:ext cx="46975" cy="38450"/>
            </a:xfrm>
            <a:custGeom>
              <a:rect b="b" l="l" r="r" t="t"/>
              <a:pathLst>
                <a:path extrusionOk="0" h="1538" w="1879">
                  <a:moveTo>
                    <a:pt x="1196" y="0"/>
                  </a:moveTo>
                  <a:cubicBezTo>
                    <a:pt x="1366" y="342"/>
                    <a:pt x="1366" y="854"/>
                    <a:pt x="1879" y="1025"/>
                  </a:cubicBezTo>
                  <a:cubicBezTo>
                    <a:pt x="1537" y="1367"/>
                    <a:pt x="1025" y="1367"/>
                    <a:pt x="683" y="1538"/>
                  </a:cubicBezTo>
                  <a:cubicBezTo>
                    <a:pt x="171" y="1196"/>
                    <a:pt x="0" y="684"/>
                    <a:pt x="0" y="171"/>
                  </a:cubicBezTo>
                  <a:cubicBezTo>
                    <a:pt x="342" y="0"/>
                    <a:pt x="683" y="0"/>
                    <a:pt x="11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22"/>
            <p:cNvSpPr/>
            <p:nvPr/>
          </p:nvSpPr>
          <p:spPr>
            <a:xfrm>
              <a:off x="2418125" y="571150"/>
              <a:ext cx="46975" cy="46975"/>
            </a:xfrm>
            <a:custGeom>
              <a:rect b="b" l="l" r="r" t="t"/>
              <a:pathLst>
                <a:path extrusionOk="0" h="1879" w="1879">
                  <a:moveTo>
                    <a:pt x="1366" y="0"/>
                  </a:moveTo>
                  <a:cubicBezTo>
                    <a:pt x="1537" y="512"/>
                    <a:pt x="1708" y="1025"/>
                    <a:pt x="1879" y="1537"/>
                  </a:cubicBezTo>
                  <a:cubicBezTo>
                    <a:pt x="1366" y="1537"/>
                    <a:pt x="1025" y="1708"/>
                    <a:pt x="512" y="1879"/>
                  </a:cubicBezTo>
                  <a:cubicBezTo>
                    <a:pt x="512" y="1196"/>
                    <a:pt x="0" y="1025"/>
                    <a:pt x="0" y="342"/>
                  </a:cubicBezTo>
                  <a:cubicBezTo>
                    <a:pt x="342" y="171"/>
                    <a:pt x="683" y="0"/>
                    <a:pt x="13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22"/>
            <p:cNvSpPr/>
            <p:nvPr/>
          </p:nvSpPr>
          <p:spPr>
            <a:xfrm>
              <a:off x="5095125" y="571150"/>
              <a:ext cx="64075" cy="42700"/>
            </a:xfrm>
            <a:custGeom>
              <a:rect b="b" l="l" r="r" t="t"/>
              <a:pathLst>
                <a:path extrusionOk="0" h="1708" w="2563">
                  <a:moveTo>
                    <a:pt x="2562" y="512"/>
                  </a:moveTo>
                  <a:cubicBezTo>
                    <a:pt x="2391" y="854"/>
                    <a:pt x="2050" y="1196"/>
                    <a:pt x="1879" y="1708"/>
                  </a:cubicBezTo>
                  <a:cubicBezTo>
                    <a:pt x="1196" y="1708"/>
                    <a:pt x="513" y="1537"/>
                    <a:pt x="0" y="1537"/>
                  </a:cubicBezTo>
                  <a:cubicBezTo>
                    <a:pt x="0" y="854"/>
                    <a:pt x="171" y="512"/>
                    <a:pt x="513" y="0"/>
                  </a:cubicBezTo>
                  <a:cubicBezTo>
                    <a:pt x="1025" y="171"/>
                    <a:pt x="1879" y="342"/>
                    <a:pt x="2562" y="51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22"/>
            <p:cNvSpPr/>
            <p:nvPr/>
          </p:nvSpPr>
          <p:spPr>
            <a:xfrm>
              <a:off x="5167700" y="588225"/>
              <a:ext cx="72625" cy="38450"/>
            </a:xfrm>
            <a:custGeom>
              <a:rect b="b" l="l" r="r" t="t"/>
              <a:pathLst>
                <a:path extrusionOk="0" h="1538" w="2905">
                  <a:moveTo>
                    <a:pt x="2904" y="342"/>
                  </a:moveTo>
                  <a:cubicBezTo>
                    <a:pt x="2904" y="683"/>
                    <a:pt x="2392" y="854"/>
                    <a:pt x="2392" y="1366"/>
                  </a:cubicBezTo>
                  <a:cubicBezTo>
                    <a:pt x="1538" y="1537"/>
                    <a:pt x="1025" y="1196"/>
                    <a:pt x="172" y="1366"/>
                  </a:cubicBezTo>
                  <a:cubicBezTo>
                    <a:pt x="1" y="854"/>
                    <a:pt x="513" y="342"/>
                    <a:pt x="684" y="0"/>
                  </a:cubicBezTo>
                  <a:cubicBezTo>
                    <a:pt x="1538" y="0"/>
                    <a:pt x="2050" y="342"/>
                    <a:pt x="2904" y="34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22"/>
            <p:cNvSpPr/>
            <p:nvPr/>
          </p:nvSpPr>
          <p:spPr>
            <a:xfrm>
              <a:off x="6047225" y="596750"/>
              <a:ext cx="42725" cy="64075"/>
            </a:xfrm>
            <a:custGeom>
              <a:rect b="b" l="l" r="r" t="t"/>
              <a:pathLst>
                <a:path extrusionOk="0" h="2563" w="1709">
                  <a:moveTo>
                    <a:pt x="855" y="1"/>
                  </a:moveTo>
                  <a:cubicBezTo>
                    <a:pt x="1709" y="855"/>
                    <a:pt x="1538" y="2050"/>
                    <a:pt x="513" y="2562"/>
                  </a:cubicBezTo>
                  <a:cubicBezTo>
                    <a:pt x="513" y="2221"/>
                    <a:pt x="342" y="1709"/>
                    <a:pt x="1" y="1538"/>
                  </a:cubicBezTo>
                  <a:cubicBezTo>
                    <a:pt x="172" y="855"/>
                    <a:pt x="684" y="513"/>
                    <a:pt x="8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22"/>
            <p:cNvSpPr/>
            <p:nvPr/>
          </p:nvSpPr>
          <p:spPr>
            <a:xfrm>
              <a:off x="1538575" y="596750"/>
              <a:ext cx="42725" cy="68350"/>
            </a:xfrm>
            <a:custGeom>
              <a:rect b="b" l="l" r="r" t="t"/>
              <a:pathLst>
                <a:path extrusionOk="0" h="2734" w="1709">
                  <a:moveTo>
                    <a:pt x="1026" y="1"/>
                  </a:moveTo>
                  <a:cubicBezTo>
                    <a:pt x="1367" y="172"/>
                    <a:pt x="1538" y="342"/>
                    <a:pt x="1709" y="684"/>
                  </a:cubicBezTo>
                  <a:cubicBezTo>
                    <a:pt x="1367" y="1367"/>
                    <a:pt x="1026" y="2050"/>
                    <a:pt x="684" y="2733"/>
                  </a:cubicBezTo>
                  <a:cubicBezTo>
                    <a:pt x="342" y="2733"/>
                    <a:pt x="172" y="2392"/>
                    <a:pt x="1" y="2221"/>
                  </a:cubicBezTo>
                  <a:cubicBezTo>
                    <a:pt x="342" y="1538"/>
                    <a:pt x="684" y="855"/>
                    <a:pt x="10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22"/>
            <p:cNvSpPr/>
            <p:nvPr/>
          </p:nvSpPr>
          <p:spPr>
            <a:xfrm>
              <a:off x="1474550" y="613825"/>
              <a:ext cx="29900" cy="29925"/>
            </a:xfrm>
            <a:custGeom>
              <a:rect b="b" l="l" r="r" t="t"/>
              <a:pathLst>
                <a:path extrusionOk="0" h="1197" w="1196">
                  <a:moveTo>
                    <a:pt x="342" y="1"/>
                  </a:moveTo>
                  <a:cubicBezTo>
                    <a:pt x="513" y="342"/>
                    <a:pt x="1025" y="513"/>
                    <a:pt x="1196" y="1196"/>
                  </a:cubicBezTo>
                  <a:cubicBezTo>
                    <a:pt x="854" y="855"/>
                    <a:pt x="0" y="513"/>
                    <a:pt x="3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22"/>
            <p:cNvSpPr/>
            <p:nvPr/>
          </p:nvSpPr>
          <p:spPr>
            <a:xfrm>
              <a:off x="1457475" y="643725"/>
              <a:ext cx="34175" cy="51250"/>
            </a:xfrm>
            <a:custGeom>
              <a:rect b="b" l="l" r="r" t="t"/>
              <a:pathLst>
                <a:path extrusionOk="0" h="2050" w="1367">
                  <a:moveTo>
                    <a:pt x="342" y="0"/>
                  </a:moveTo>
                  <a:cubicBezTo>
                    <a:pt x="683" y="342"/>
                    <a:pt x="1025" y="854"/>
                    <a:pt x="1366" y="1196"/>
                  </a:cubicBezTo>
                  <a:cubicBezTo>
                    <a:pt x="1366" y="1537"/>
                    <a:pt x="1196" y="1708"/>
                    <a:pt x="1196" y="2050"/>
                  </a:cubicBezTo>
                  <a:cubicBezTo>
                    <a:pt x="683" y="1708"/>
                    <a:pt x="512" y="1196"/>
                    <a:pt x="171" y="854"/>
                  </a:cubicBezTo>
                  <a:cubicBezTo>
                    <a:pt x="0" y="342"/>
                    <a:pt x="342" y="342"/>
                    <a:pt x="3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22"/>
            <p:cNvSpPr/>
            <p:nvPr/>
          </p:nvSpPr>
          <p:spPr>
            <a:xfrm>
              <a:off x="6077125" y="665075"/>
              <a:ext cx="29900" cy="51250"/>
            </a:xfrm>
            <a:custGeom>
              <a:rect b="b" l="l" r="r" t="t"/>
              <a:pathLst>
                <a:path extrusionOk="0" h="2050" w="1196">
                  <a:moveTo>
                    <a:pt x="854" y="0"/>
                  </a:moveTo>
                  <a:cubicBezTo>
                    <a:pt x="1196" y="171"/>
                    <a:pt x="1025" y="513"/>
                    <a:pt x="1196" y="854"/>
                  </a:cubicBezTo>
                  <a:cubicBezTo>
                    <a:pt x="1025" y="1196"/>
                    <a:pt x="854" y="1537"/>
                    <a:pt x="513" y="2050"/>
                  </a:cubicBezTo>
                  <a:cubicBezTo>
                    <a:pt x="342" y="1708"/>
                    <a:pt x="342" y="1366"/>
                    <a:pt x="0" y="1196"/>
                  </a:cubicBezTo>
                  <a:cubicBezTo>
                    <a:pt x="342" y="683"/>
                    <a:pt x="683" y="513"/>
                    <a:pt x="8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22"/>
            <p:cNvSpPr/>
            <p:nvPr/>
          </p:nvSpPr>
          <p:spPr>
            <a:xfrm>
              <a:off x="1512975" y="673600"/>
              <a:ext cx="29900" cy="59800"/>
            </a:xfrm>
            <a:custGeom>
              <a:rect b="b" l="l" r="r" t="t"/>
              <a:pathLst>
                <a:path extrusionOk="0" h="2392" w="1196">
                  <a:moveTo>
                    <a:pt x="683" y="1"/>
                  </a:moveTo>
                  <a:cubicBezTo>
                    <a:pt x="1025" y="172"/>
                    <a:pt x="1196" y="342"/>
                    <a:pt x="1196" y="513"/>
                  </a:cubicBezTo>
                  <a:cubicBezTo>
                    <a:pt x="1196" y="1196"/>
                    <a:pt x="854" y="1709"/>
                    <a:pt x="513" y="2392"/>
                  </a:cubicBezTo>
                  <a:cubicBezTo>
                    <a:pt x="342" y="2392"/>
                    <a:pt x="171" y="2050"/>
                    <a:pt x="0" y="1879"/>
                  </a:cubicBezTo>
                  <a:cubicBezTo>
                    <a:pt x="171" y="1196"/>
                    <a:pt x="513" y="684"/>
                    <a:pt x="6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22"/>
            <p:cNvSpPr/>
            <p:nvPr/>
          </p:nvSpPr>
          <p:spPr>
            <a:xfrm>
              <a:off x="1410500" y="690675"/>
              <a:ext cx="106750" cy="115325"/>
            </a:xfrm>
            <a:custGeom>
              <a:rect b="b" l="l" r="r" t="t"/>
              <a:pathLst>
                <a:path extrusionOk="0" h="4613" w="4270">
                  <a:moveTo>
                    <a:pt x="1367" y="1"/>
                  </a:moveTo>
                  <a:cubicBezTo>
                    <a:pt x="2050" y="855"/>
                    <a:pt x="3245" y="1196"/>
                    <a:pt x="3075" y="2904"/>
                  </a:cubicBezTo>
                  <a:cubicBezTo>
                    <a:pt x="3416" y="2733"/>
                    <a:pt x="3416" y="2221"/>
                    <a:pt x="3587" y="2050"/>
                  </a:cubicBezTo>
                  <a:cubicBezTo>
                    <a:pt x="3928" y="2050"/>
                    <a:pt x="4099" y="2221"/>
                    <a:pt x="4270" y="2563"/>
                  </a:cubicBezTo>
                  <a:cubicBezTo>
                    <a:pt x="4270" y="3417"/>
                    <a:pt x="3928" y="3929"/>
                    <a:pt x="3758" y="4612"/>
                  </a:cubicBezTo>
                  <a:cubicBezTo>
                    <a:pt x="2562" y="3417"/>
                    <a:pt x="0" y="222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22"/>
            <p:cNvSpPr/>
            <p:nvPr/>
          </p:nvSpPr>
          <p:spPr>
            <a:xfrm>
              <a:off x="6102750" y="733375"/>
              <a:ext cx="34175" cy="38450"/>
            </a:xfrm>
            <a:custGeom>
              <a:rect b="b" l="l" r="r" t="t"/>
              <a:pathLst>
                <a:path extrusionOk="0" h="1538" w="1367">
                  <a:moveTo>
                    <a:pt x="854" y="1"/>
                  </a:moveTo>
                  <a:cubicBezTo>
                    <a:pt x="1366" y="513"/>
                    <a:pt x="683" y="1025"/>
                    <a:pt x="512" y="1538"/>
                  </a:cubicBezTo>
                  <a:cubicBezTo>
                    <a:pt x="0" y="1025"/>
                    <a:pt x="512" y="513"/>
                    <a:pt x="8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22"/>
            <p:cNvSpPr/>
            <p:nvPr/>
          </p:nvSpPr>
          <p:spPr>
            <a:xfrm>
              <a:off x="1410500" y="767550"/>
              <a:ext cx="89675" cy="111025"/>
            </a:xfrm>
            <a:custGeom>
              <a:rect b="b" l="l" r="r" t="t"/>
              <a:pathLst>
                <a:path extrusionOk="0" h="4441" w="3587">
                  <a:moveTo>
                    <a:pt x="342" y="0"/>
                  </a:moveTo>
                  <a:cubicBezTo>
                    <a:pt x="1196" y="854"/>
                    <a:pt x="2391" y="1537"/>
                    <a:pt x="3587" y="2391"/>
                  </a:cubicBezTo>
                  <a:cubicBezTo>
                    <a:pt x="3416" y="3074"/>
                    <a:pt x="3075" y="3586"/>
                    <a:pt x="3075" y="4440"/>
                  </a:cubicBezTo>
                  <a:cubicBezTo>
                    <a:pt x="2391" y="3928"/>
                    <a:pt x="1537" y="3416"/>
                    <a:pt x="1025" y="2903"/>
                  </a:cubicBezTo>
                  <a:cubicBezTo>
                    <a:pt x="342" y="2903"/>
                    <a:pt x="171" y="2562"/>
                    <a:pt x="0" y="2391"/>
                  </a:cubicBezTo>
                  <a:cubicBezTo>
                    <a:pt x="0" y="1537"/>
                    <a:pt x="171" y="854"/>
                    <a:pt x="3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22"/>
            <p:cNvSpPr/>
            <p:nvPr/>
          </p:nvSpPr>
          <p:spPr>
            <a:xfrm>
              <a:off x="6124075" y="776075"/>
              <a:ext cx="25650" cy="34175"/>
            </a:xfrm>
            <a:custGeom>
              <a:rect b="b" l="l" r="r" t="t"/>
              <a:pathLst>
                <a:path extrusionOk="0" h="1367" w="1026">
                  <a:moveTo>
                    <a:pt x="513" y="1"/>
                  </a:moveTo>
                  <a:cubicBezTo>
                    <a:pt x="855" y="342"/>
                    <a:pt x="855" y="854"/>
                    <a:pt x="1026" y="1196"/>
                  </a:cubicBezTo>
                  <a:cubicBezTo>
                    <a:pt x="684" y="1025"/>
                    <a:pt x="513" y="1367"/>
                    <a:pt x="172" y="1367"/>
                  </a:cubicBezTo>
                  <a:cubicBezTo>
                    <a:pt x="1" y="854"/>
                    <a:pt x="513" y="513"/>
                    <a:pt x="5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22"/>
            <p:cNvSpPr/>
            <p:nvPr/>
          </p:nvSpPr>
          <p:spPr>
            <a:xfrm>
              <a:off x="6132625" y="814500"/>
              <a:ext cx="25650" cy="42725"/>
            </a:xfrm>
            <a:custGeom>
              <a:rect b="b" l="l" r="r" t="t"/>
              <a:pathLst>
                <a:path extrusionOk="0" h="1709" w="1026">
                  <a:moveTo>
                    <a:pt x="684" y="1"/>
                  </a:moveTo>
                  <a:cubicBezTo>
                    <a:pt x="854" y="513"/>
                    <a:pt x="1025" y="1196"/>
                    <a:pt x="684" y="1708"/>
                  </a:cubicBezTo>
                  <a:cubicBezTo>
                    <a:pt x="171" y="1196"/>
                    <a:pt x="0" y="342"/>
                    <a:pt x="6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22"/>
            <p:cNvSpPr/>
            <p:nvPr/>
          </p:nvSpPr>
          <p:spPr>
            <a:xfrm>
              <a:off x="5778250" y="1173150"/>
              <a:ext cx="47000" cy="68325"/>
            </a:xfrm>
            <a:custGeom>
              <a:rect b="b" l="l" r="r" t="t"/>
              <a:pathLst>
                <a:path extrusionOk="0" h="2733" w="1880">
                  <a:moveTo>
                    <a:pt x="1025" y="0"/>
                  </a:moveTo>
                  <a:cubicBezTo>
                    <a:pt x="1367" y="342"/>
                    <a:pt x="1538" y="1025"/>
                    <a:pt x="1879" y="1537"/>
                  </a:cubicBezTo>
                  <a:cubicBezTo>
                    <a:pt x="1708" y="1879"/>
                    <a:pt x="1196" y="2391"/>
                    <a:pt x="684" y="2733"/>
                  </a:cubicBezTo>
                  <a:cubicBezTo>
                    <a:pt x="513" y="2221"/>
                    <a:pt x="342" y="1537"/>
                    <a:pt x="1" y="1196"/>
                  </a:cubicBezTo>
                  <a:cubicBezTo>
                    <a:pt x="171" y="683"/>
                    <a:pt x="684" y="342"/>
                    <a:pt x="10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22"/>
            <p:cNvSpPr/>
            <p:nvPr/>
          </p:nvSpPr>
          <p:spPr>
            <a:xfrm>
              <a:off x="5744100" y="1215850"/>
              <a:ext cx="38450" cy="64050"/>
            </a:xfrm>
            <a:custGeom>
              <a:rect b="b" l="l" r="r" t="t"/>
              <a:pathLst>
                <a:path extrusionOk="0" h="2562" w="1538">
                  <a:moveTo>
                    <a:pt x="683" y="0"/>
                  </a:moveTo>
                  <a:cubicBezTo>
                    <a:pt x="1025" y="513"/>
                    <a:pt x="1025" y="1196"/>
                    <a:pt x="1537" y="1708"/>
                  </a:cubicBezTo>
                  <a:cubicBezTo>
                    <a:pt x="1196" y="2220"/>
                    <a:pt x="854" y="2391"/>
                    <a:pt x="513" y="2562"/>
                  </a:cubicBezTo>
                  <a:cubicBezTo>
                    <a:pt x="342" y="2050"/>
                    <a:pt x="171" y="1366"/>
                    <a:pt x="0" y="854"/>
                  </a:cubicBezTo>
                  <a:cubicBezTo>
                    <a:pt x="0" y="513"/>
                    <a:pt x="513" y="342"/>
                    <a:pt x="6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22"/>
            <p:cNvSpPr/>
            <p:nvPr/>
          </p:nvSpPr>
          <p:spPr>
            <a:xfrm>
              <a:off x="5701400" y="1258525"/>
              <a:ext cx="38450" cy="72625"/>
            </a:xfrm>
            <a:custGeom>
              <a:rect b="b" l="l" r="r" t="t"/>
              <a:pathLst>
                <a:path extrusionOk="0" h="2905" w="1538">
                  <a:moveTo>
                    <a:pt x="854" y="1"/>
                  </a:moveTo>
                  <a:cubicBezTo>
                    <a:pt x="1196" y="343"/>
                    <a:pt x="1196" y="1196"/>
                    <a:pt x="1538" y="1880"/>
                  </a:cubicBezTo>
                  <a:cubicBezTo>
                    <a:pt x="1196" y="2221"/>
                    <a:pt x="854" y="2563"/>
                    <a:pt x="684" y="2904"/>
                  </a:cubicBezTo>
                  <a:cubicBezTo>
                    <a:pt x="342" y="2392"/>
                    <a:pt x="513" y="1367"/>
                    <a:pt x="0" y="855"/>
                  </a:cubicBezTo>
                  <a:cubicBezTo>
                    <a:pt x="171" y="513"/>
                    <a:pt x="513" y="343"/>
                    <a:pt x="8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22"/>
            <p:cNvSpPr/>
            <p:nvPr/>
          </p:nvSpPr>
          <p:spPr>
            <a:xfrm>
              <a:off x="5667250" y="1296975"/>
              <a:ext cx="29900" cy="85400"/>
            </a:xfrm>
            <a:custGeom>
              <a:rect b="b" l="l" r="r" t="t"/>
              <a:pathLst>
                <a:path extrusionOk="0" h="3416" w="1196">
                  <a:moveTo>
                    <a:pt x="513" y="0"/>
                  </a:moveTo>
                  <a:cubicBezTo>
                    <a:pt x="1025" y="683"/>
                    <a:pt x="854" y="1879"/>
                    <a:pt x="1196" y="2562"/>
                  </a:cubicBezTo>
                  <a:cubicBezTo>
                    <a:pt x="1196" y="3074"/>
                    <a:pt x="854" y="3074"/>
                    <a:pt x="683" y="3416"/>
                  </a:cubicBezTo>
                  <a:cubicBezTo>
                    <a:pt x="342" y="2733"/>
                    <a:pt x="342" y="1537"/>
                    <a:pt x="0" y="683"/>
                  </a:cubicBezTo>
                  <a:cubicBezTo>
                    <a:pt x="0" y="342"/>
                    <a:pt x="342" y="342"/>
                    <a:pt x="5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22"/>
            <p:cNvSpPr/>
            <p:nvPr/>
          </p:nvSpPr>
          <p:spPr>
            <a:xfrm>
              <a:off x="5624550" y="1343925"/>
              <a:ext cx="38450" cy="76875"/>
            </a:xfrm>
            <a:custGeom>
              <a:rect b="b" l="l" r="r" t="t"/>
              <a:pathLst>
                <a:path extrusionOk="0" h="3075" w="1538">
                  <a:moveTo>
                    <a:pt x="854" y="1"/>
                  </a:moveTo>
                  <a:cubicBezTo>
                    <a:pt x="1196" y="684"/>
                    <a:pt x="1196" y="1708"/>
                    <a:pt x="1537" y="2392"/>
                  </a:cubicBezTo>
                  <a:cubicBezTo>
                    <a:pt x="1367" y="2562"/>
                    <a:pt x="1196" y="2904"/>
                    <a:pt x="1025" y="3075"/>
                  </a:cubicBezTo>
                  <a:cubicBezTo>
                    <a:pt x="684" y="2221"/>
                    <a:pt x="0" y="855"/>
                    <a:pt x="8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22"/>
            <p:cNvSpPr/>
            <p:nvPr/>
          </p:nvSpPr>
          <p:spPr>
            <a:xfrm>
              <a:off x="5590400" y="1395175"/>
              <a:ext cx="42700" cy="76875"/>
            </a:xfrm>
            <a:custGeom>
              <a:rect b="b" l="l" r="r" t="t"/>
              <a:pathLst>
                <a:path extrusionOk="0" h="3075" w="1708">
                  <a:moveTo>
                    <a:pt x="854" y="0"/>
                  </a:moveTo>
                  <a:cubicBezTo>
                    <a:pt x="1196" y="1025"/>
                    <a:pt x="1708" y="2391"/>
                    <a:pt x="854" y="3074"/>
                  </a:cubicBezTo>
                  <a:cubicBezTo>
                    <a:pt x="513" y="2733"/>
                    <a:pt x="342" y="2049"/>
                    <a:pt x="0" y="1537"/>
                  </a:cubicBezTo>
                  <a:cubicBezTo>
                    <a:pt x="342" y="1025"/>
                    <a:pt x="513" y="342"/>
                    <a:pt x="8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22"/>
            <p:cNvSpPr/>
            <p:nvPr/>
          </p:nvSpPr>
          <p:spPr>
            <a:xfrm>
              <a:off x="5556225" y="1463475"/>
              <a:ext cx="42725" cy="68350"/>
            </a:xfrm>
            <a:custGeom>
              <a:rect b="b" l="l" r="r" t="t"/>
              <a:pathLst>
                <a:path extrusionOk="0" h="2734" w="1709">
                  <a:moveTo>
                    <a:pt x="855" y="171"/>
                  </a:moveTo>
                  <a:cubicBezTo>
                    <a:pt x="1367" y="854"/>
                    <a:pt x="1709" y="1879"/>
                    <a:pt x="1196" y="2733"/>
                  </a:cubicBezTo>
                  <a:cubicBezTo>
                    <a:pt x="684" y="2392"/>
                    <a:pt x="513" y="1708"/>
                    <a:pt x="1" y="1367"/>
                  </a:cubicBezTo>
                  <a:cubicBezTo>
                    <a:pt x="342" y="854"/>
                    <a:pt x="513" y="513"/>
                    <a:pt x="8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22"/>
            <p:cNvSpPr/>
            <p:nvPr/>
          </p:nvSpPr>
          <p:spPr>
            <a:xfrm>
              <a:off x="5522075" y="1518975"/>
              <a:ext cx="47000" cy="76875"/>
            </a:xfrm>
            <a:custGeom>
              <a:rect b="b" l="l" r="r" t="t"/>
              <a:pathLst>
                <a:path extrusionOk="0" h="3075" w="1880">
                  <a:moveTo>
                    <a:pt x="855" y="1"/>
                  </a:moveTo>
                  <a:cubicBezTo>
                    <a:pt x="1367" y="513"/>
                    <a:pt x="1538" y="1025"/>
                    <a:pt x="1879" y="1367"/>
                  </a:cubicBezTo>
                  <a:cubicBezTo>
                    <a:pt x="1708" y="2050"/>
                    <a:pt x="1367" y="2392"/>
                    <a:pt x="1196" y="3075"/>
                  </a:cubicBezTo>
                  <a:cubicBezTo>
                    <a:pt x="684" y="2904"/>
                    <a:pt x="513" y="2562"/>
                    <a:pt x="1" y="2221"/>
                  </a:cubicBezTo>
                  <a:cubicBezTo>
                    <a:pt x="342" y="1538"/>
                    <a:pt x="684" y="855"/>
                    <a:pt x="10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22"/>
            <p:cNvSpPr/>
            <p:nvPr/>
          </p:nvSpPr>
          <p:spPr>
            <a:xfrm>
              <a:off x="5492200" y="1600100"/>
              <a:ext cx="46975" cy="81150"/>
            </a:xfrm>
            <a:custGeom>
              <a:rect b="b" l="l" r="r" t="t"/>
              <a:pathLst>
                <a:path extrusionOk="0" h="3246" w="1879">
                  <a:moveTo>
                    <a:pt x="683" y="1"/>
                  </a:moveTo>
                  <a:cubicBezTo>
                    <a:pt x="1196" y="342"/>
                    <a:pt x="1708" y="684"/>
                    <a:pt x="1879" y="1196"/>
                  </a:cubicBezTo>
                  <a:cubicBezTo>
                    <a:pt x="1708" y="1879"/>
                    <a:pt x="1537" y="2562"/>
                    <a:pt x="1366" y="3245"/>
                  </a:cubicBezTo>
                  <a:cubicBezTo>
                    <a:pt x="854" y="3245"/>
                    <a:pt x="513" y="2562"/>
                    <a:pt x="0" y="2904"/>
                  </a:cubicBezTo>
                  <a:cubicBezTo>
                    <a:pt x="0" y="2050"/>
                    <a:pt x="513" y="1025"/>
                    <a:pt x="8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22"/>
            <p:cNvSpPr/>
            <p:nvPr/>
          </p:nvSpPr>
          <p:spPr>
            <a:xfrm>
              <a:off x="1969800" y="2637600"/>
              <a:ext cx="59800" cy="98225"/>
            </a:xfrm>
            <a:custGeom>
              <a:rect b="b" l="l" r="r" t="t"/>
              <a:pathLst>
                <a:path extrusionOk="0" h="3929" w="2392">
                  <a:moveTo>
                    <a:pt x="855" y="1"/>
                  </a:moveTo>
                  <a:cubicBezTo>
                    <a:pt x="1367" y="684"/>
                    <a:pt x="1880" y="1196"/>
                    <a:pt x="2392" y="1879"/>
                  </a:cubicBezTo>
                  <a:cubicBezTo>
                    <a:pt x="2050" y="2562"/>
                    <a:pt x="1880" y="3246"/>
                    <a:pt x="1709" y="3929"/>
                  </a:cubicBezTo>
                  <a:cubicBezTo>
                    <a:pt x="855" y="3587"/>
                    <a:pt x="513" y="2904"/>
                    <a:pt x="1" y="2392"/>
                  </a:cubicBezTo>
                  <a:cubicBezTo>
                    <a:pt x="342" y="1538"/>
                    <a:pt x="684" y="855"/>
                    <a:pt x="8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22"/>
            <p:cNvSpPr/>
            <p:nvPr/>
          </p:nvSpPr>
          <p:spPr>
            <a:xfrm>
              <a:off x="1939925" y="2718725"/>
              <a:ext cx="64075" cy="98225"/>
            </a:xfrm>
            <a:custGeom>
              <a:rect b="b" l="l" r="r" t="t"/>
              <a:pathLst>
                <a:path extrusionOk="0" h="3929" w="2563">
                  <a:moveTo>
                    <a:pt x="854" y="1"/>
                  </a:moveTo>
                  <a:cubicBezTo>
                    <a:pt x="1367" y="513"/>
                    <a:pt x="1708" y="1196"/>
                    <a:pt x="2562" y="1538"/>
                  </a:cubicBezTo>
                  <a:cubicBezTo>
                    <a:pt x="2221" y="2392"/>
                    <a:pt x="1879" y="3245"/>
                    <a:pt x="1537" y="3929"/>
                  </a:cubicBezTo>
                  <a:cubicBezTo>
                    <a:pt x="1025" y="3245"/>
                    <a:pt x="342" y="2733"/>
                    <a:pt x="0" y="1879"/>
                  </a:cubicBezTo>
                  <a:cubicBezTo>
                    <a:pt x="171" y="1367"/>
                    <a:pt x="513" y="684"/>
                    <a:pt x="8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22"/>
            <p:cNvSpPr/>
            <p:nvPr/>
          </p:nvSpPr>
          <p:spPr>
            <a:xfrm>
              <a:off x="1901500" y="2791300"/>
              <a:ext cx="64075" cy="89700"/>
            </a:xfrm>
            <a:custGeom>
              <a:rect b="b" l="l" r="r" t="t"/>
              <a:pathLst>
                <a:path extrusionOk="0" h="3588" w="2563">
                  <a:moveTo>
                    <a:pt x="1025" y="1"/>
                  </a:moveTo>
                  <a:cubicBezTo>
                    <a:pt x="1708" y="513"/>
                    <a:pt x="2050" y="1367"/>
                    <a:pt x="2562" y="2050"/>
                  </a:cubicBezTo>
                  <a:cubicBezTo>
                    <a:pt x="2221" y="2563"/>
                    <a:pt x="1879" y="3075"/>
                    <a:pt x="1537" y="3587"/>
                  </a:cubicBezTo>
                  <a:cubicBezTo>
                    <a:pt x="854" y="3075"/>
                    <a:pt x="513" y="2392"/>
                    <a:pt x="0" y="18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22"/>
            <p:cNvSpPr/>
            <p:nvPr/>
          </p:nvSpPr>
          <p:spPr>
            <a:xfrm>
              <a:off x="5603200" y="2834000"/>
              <a:ext cx="47000" cy="68350"/>
            </a:xfrm>
            <a:custGeom>
              <a:rect b="b" l="l" r="r" t="t"/>
              <a:pathLst>
                <a:path extrusionOk="0" h="2734" w="1880">
                  <a:moveTo>
                    <a:pt x="854" y="1"/>
                  </a:moveTo>
                  <a:cubicBezTo>
                    <a:pt x="1367" y="342"/>
                    <a:pt x="1367" y="1196"/>
                    <a:pt x="1879" y="1538"/>
                  </a:cubicBezTo>
                  <a:cubicBezTo>
                    <a:pt x="1538" y="2050"/>
                    <a:pt x="1196" y="2221"/>
                    <a:pt x="854" y="2733"/>
                  </a:cubicBezTo>
                  <a:cubicBezTo>
                    <a:pt x="513" y="2221"/>
                    <a:pt x="342" y="1709"/>
                    <a:pt x="1" y="1196"/>
                  </a:cubicBezTo>
                  <a:cubicBezTo>
                    <a:pt x="171" y="684"/>
                    <a:pt x="684" y="513"/>
                    <a:pt x="8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22"/>
            <p:cNvSpPr/>
            <p:nvPr/>
          </p:nvSpPr>
          <p:spPr>
            <a:xfrm>
              <a:off x="1709375" y="2855350"/>
              <a:ext cx="217775" cy="269000"/>
            </a:xfrm>
            <a:custGeom>
              <a:rect b="b" l="l" r="r" t="t"/>
              <a:pathLst>
                <a:path extrusionOk="0" h="10760" w="8711">
                  <a:moveTo>
                    <a:pt x="7344" y="1"/>
                  </a:moveTo>
                  <a:cubicBezTo>
                    <a:pt x="7856" y="513"/>
                    <a:pt x="8198" y="1367"/>
                    <a:pt x="8710" y="1708"/>
                  </a:cubicBezTo>
                  <a:cubicBezTo>
                    <a:pt x="6831" y="5124"/>
                    <a:pt x="4270" y="8027"/>
                    <a:pt x="1537" y="10760"/>
                  </a:cubicBezTo>
                  <a:cubicBezTo>
                    <a:pt x="1025" y="10077"/>
                    <a:pt x="513" y="9394"/>
                    <a:pt x="0" y="8881"/>
                  </a:cubicBezTo>
                  <a:cubicBezTo>
                    <a:pt x="854" y="8027"/>
                    <a:pt x="1708" y="7003"/>
                    <a:pt x="2903" y="6320"/>
                  </a:cubicBezTo>
                  <a:cubicBezTo>
                    <a:pt x="4441" y="4270"/>
                    <a:pt x="5978" y="2392"/>
                    <a:pt x="73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22"/>
            <p:cNvSpPr/>
            <p:nvPr/>
          </p:nvSpPr>
          <p:spPr>
            <a:xfrm>
              <a:off x="5633075" y="2893775"/>
              <a:ext cx="38475" cy="42725"/>
            </a:xfrm>
            <a:custGeom>
              <a:rect b="b" l="l" r="r" t="t"/>
              <a:pathLst>
                <a:path extrusionOk="0" h="1709" w="1539">
                  <a:moveTo>
                    <a:pt x="1026" y="1"/>
                  </a:moveTo>
                  <a:cubicBezTo>
                    <a:pt x="1196" y="171"/>
                    <a:pt x="1367" y="513"/>
                    <a:pt x="1538" y="855"/>
                  </a:cubicBezTo>
                  <a:cubicBezTo>
                    <a:pt x="1196" y="1196"/>
                    <a:pt x="855" y="1538"/>
                    <a:pt x="513" y="1708"/>
                  </a:cubicBezTo>
                  <a:cubicBezTo>
                    <a:pt x="343" y="1538"/>
                    <a:pt x="1" y="1196"/>
                    <a:pt x="1" y="855"/>
                  </a:cubicBezTo>
                  <a:cubicBezTo>
                    <a:pt x="513" y="855"/>
                    <a:pt x="684" y="342"/>
                    <a:pt x="10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22"/>
            <p:cNvSpPr/>
            <p:nvPr/>
          </p:nvSpPr>
          <p:spPr>
            <a:xfrm>
              <a:off x="5658700" y="2936475"/>
              <a:ext cx="76875" cy="106775"/>
            </a:xfrm>
            <a:custGeom>
              <a:rect b="b" l="l" r="r" t="t"/>
              <a:pathLst>
                <a:path extrusionOk="0" h="4271" w="3075">
                  <a:moveTo>
                    <a:pt x="3075" y="2904"/>
                  </a:moveTo>
                  <a:cubicBezTo>
                    <a:pt x="2904" y="3587"/>
                    <a:pt x="2562" y="3758"/>
                    <a:pt x="2221" y="4270"/>
                  </a:cubicBezTo>
                  <a:cubicBezTo>
                    <a:pt x="1367" y="3245"/>
                    <a:pt x="684" y="2221"/>
                    <a:pt x="1" y="1025"/>
                  </a:cubicBezTo>
                  <a:cubicBezTo>
                    <a:pt x="171" y="684"/>
                    <a:pt x="684" y="342"/>
                    <a:pt x="855" y="0"/>
                  </a:cubicBezTo>
                  <a:cubicBezTo>
                    <a:pt x="1708" y="854"/>
                    <a:pt x="2392" y="2050"/>
                    <a:pt x="3075" y="290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22"/>
            <p:cNvSpPr/>
            <p:nvPr/>
          </p:nvSpPr>
          <p:spPr>
            <a:xfrm>
              <a:off x="5731275" y="3030400"/>
              <a:ext cx="55550" cy="64075"/>
            </a:xfrm>
            <a:custGeom>
              <a:rect b="b" l="l" r="r" t="t"/>
              <a:pathLst>
                <a:path extrusionOk="0" h="2563" w="2222">
                  <a:moveTo>
                    <a:pt x="855" y="1"/>
                  </a:moveTo>
                  <a:cubicBezTo>
                    <a:pt x="1367" y="513"/>
                    <a:pt x="1880" y="1025"/>
                    <a:pt x="2221" y="1709"/>
                  </a:cubicBezTo>
                  <a:cubicBezTo>
                    <a:pt x="1538" y="1709"/>
                    <a:pt x="1538" y="2392"/>
                    <a:pt x="1026" y="2562"/>
                  </a:cubicBezTo>
                  <a:cubicBezTo>
                    <a:pt x="684" y="2050"/>
                    <a:pt x="343" y="1709"/>
                    <a:pt x="1" y="1367"/>
                  </a:cubicBezTo>
                  <a:cubicBezTo>
                    <a:pt x="172" y="855"/>
                    <a:pt x="513" y="513"/>
                    <a:pt x="8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22"/>
            <p:cNvSpPr/>
            <p:nvPr/>
          </p:nvSpPr>
          <p:spPr>
            <a:xfrm>
              <a:off x="1675200" y="3085900"/>
              <a:ext cx="64075" cy="64075"/>
            </a:xfrm>
            <a:custGeom>
              <a:rect b="b" l="l" r="r" t="t"/>
              <a:pathLst>
                <a:path extrusionOk="0" h="2563" w="2563">
                  <a:moveTo>
                    <a:pt x="1026" y="1"/>
                  </a:moveTo>
                  <a:cubicBezTo>
                    <a:pt x="1538" y="684"/>
                    <a:pt x="1880" y="1367"/>
                    <a:pt x="2563" y="1879"/>
                  </a:cubicBezTo>
                  <a:cubicBezTo>
                    <a:pt x="2392" y="2221"/>
                    <a:pt x="2050" y="2563"/>
                    <a:pt x="1538" y="2563"/>
                  </a:cubicBezTo>
                  <a:cubicBezTo>
                    <a:pt x="1196" y="1879"/>
                    <a:pt x="513" y="1538"/>
                    <a:pt x="1" y="855"/>
                  </a:cubicBezTo>
                  <a:cubicBezTo>
                    <a:pt x="342" y="513"/>
                    <a:pt x="513" y="172"/>
                    <a:pt x="10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22"/>
            <p:cNvSpPr/>
            <p:nvPr/>
          </p:nvSpPr>
          <p:spPr>
            <a:xfrm>
              <a:off x="5773975" y="3085900"/>
              <a:ext cx="59800" cy="64075"/>
            </a:xfrm>
            <a:custGeom>
              <a:rect b="b" l="l" r="r" t="t"/>
              <a:pathLst>
                <a:path extrusionOk="0" h="2563" w="2392">
                  <a:moveTo>
                    <a:pt x="2392" y="1367"/>
                  </a:moveTo>
                  <a:cubicBezTo>
                    <a:pt x="2050" y="1709"/>
                    <a:pt x="1538" y="2050"/>
                    <a:pt x="1196" y="2563"/>
                  </a:cubicBezTo>
                  <a:cubicBezTo>
                    <a:pt x="684" y="2050"/>
                    <a:pt x="342" y="1538"/>
                    <a:pt x="1" y="1196"/>
                  </a:cubicBezTo>
                  <a:cubicBezTo>
                    <a:pt x="172" y="684"/>
                    <a:pt x="684" y="342"/>
                    <a:pt x="1025" y="1"/>
                  </a:cubicBezTo>
                  <a:cubicBezTo>
                    <a:pt x="1538" y="342"/>
                    <a:pt x="2050" y="684"/>
                    <a:pt x="2392" y="136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22"/>
            <p:cNvSpPr/>
            <p:nvPr/>
          </p:nvSpPr>
          <p:spPr>
            <a:xfrm>
              <a:off x="1645325" y="3120075"/>
              <a:ext cx="59800" cy="59800"/>
            </a:xfrm>
            <a:custGeom>
              <a:rect b="b" l="l" r="r" t="t"/>
              <a:pathLst>
                <a:path extrusionOk="0" h="2392" w="2392">
                  <a:moveTo>
                    <a:pt x="2391" y="1879"/>
                  </a:moveTo>
                  <a:cubicBezTo>
                    <a:pt x="2221" y="2050"/>
                    <a:pt x="2050" y="2220"/>
                    <a:pt x="1879" y="2391"/>
                  </a:cubicBezTo>
                  <a:cubicBezTo>
                    <a:pt x="1196" y="1879"/>
                    <a:pt x="684" y="1196"/>
                    <a:pt x="0" y="512"/>
                  </a:cubicBezTo>
                  <a:cubicBezTo>
                    <a:pt x="342" y="342"/>
                    <a:pt x="513" y="171"/>
                    <a:pt x="684" y="0"/>
                  </a:cubicBezTo>
                  <a:cubicBezTo>
                    <a:pt x="1367" y="512"/>
                    <a:pt x="1708" y="1196"/>
                    <a:pt x="2391" y="170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22"/>
            <p:cNvSpPr/>
            <p:nvPr/>
          </p:nvSpPr>
          <p:spPr>
            <a:xfrm>
              <a:off x="5820950" y="3128600"/>
              <a:ext cx="102500" cy="102500"/>
            </a:xfrm>
            <a:custGeom>
              <a:rect b="b" l="l" r="r" t="t"/>
              <a:pathLst>
                <a:path extrusionOk="0" h="4100" w="4100">
                  <a:moveTo>
                    <a:pt x="4099" y="2733"/>
                  </a:moveTo>
                  <a:cubicBezTo>
                    <a:pt x="3758" y="3246"/>
                    <a:pt x="3416" y="3416"/>
                    <a:pt x="3245" y="4099"/>
                  </a:cubicBezTo>
                  <a:cubicBezTo>
                    <a:pt x="1879" y="3416"/>
                    <a:pt x="854" y="2392"/>
                    <a:pt x="0" y="1367"/>
                  </a:cubicBezTo>
                  <a:cubicBezTo>
                    <a:pt x="171" y="855"/>
                    <a:pt x="684" y="513"/>
                    <a:pt x="1025" y="1"/>
                  </a:cubicBezTo>
                  <a:cubicBezTo>
                    <a:pt x="2050" y="855"/>
                    <a:pt x="3245" y="1538"/>
                    <a:pt x="4099" y="273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22"/>
            <p:cNvSpPr/>
            <p:nvPr/>
          </p:nvSpPr>
          <p:spPr>
            <a:xfrm>
              <a:off x="1615425" y="3145675"/>
              <a:ext cx="59800" cy="68350"/>
            </a:xfrm>
            <a:custGeom>
              <a:rect b="b" l="l" r="r" t="t"/>
              <a:pathLst>
                <a:path extrusionOk="0" h="2734" w="2392">
                  <a:moveTo>
                    <a:pt x="2392" y="1879"/>
                  </a:moveTo>
                  <a:cubicBezTo>
                    <a:pt x="2221" y="2221"/>
                    <a:pt x="1709" y="2392"/>
                    <a:pt x="1538" y="2733"/>
                  </a:cubicBezTo>
                  <a:cubicBezTo>
                    <a:pt x="1026" y="1879"/>
                    <a:pt x="513" y="1367"/>
                    <a:pt x="1" y="513"/>
                  </a:cubicBezTo>
                  <a:cubicBezTo>
                    <a:pt x="172" y="342"/>
                    <a:pt x="513" y="172"/>
                    <a:pt x="684" y="1"/>
                  </a:cubicBezTo>
                  <a:cubicBezTo>
                    <a:pt x="1367" y="513"/>
                    <a:pt x="1709" y="1367"/>
                    <a:pt x="2392" y="18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22"/>
            <p:cNvSpPr/>
            <p:nvPr/>
          </p:nvSpPr>
          <p:spPr>
            <a:xfrm>
              <a:off x="6333300" y="3141425"/>
              <a:ext cx="85400" cy="68325"/>
            </a:xfrm>
            <a:custGeom>
              <a:rect b="b" l="l" r="r" t="t"/>
              <a:pathLst>
                <a:path extrusionOk="0" h="2733" w="3416">
                  <a:moveTo>
                    <a:pt x="3416" y="512"/>
                  </a:moveTo>
                  <a:cubicBezTo>
                    <a:pt x="2391" y="1366"/>
                    <a:pt x="1025" y="1879"/>
                    <a:pt x="0" y="2733"/>
                  </a:cubicBezTo>
                  <a:cubicBezTo>
                    <a:pt x="171" y="1366"/>
                    <a:pt x="1367" y="0"/>
                    <a:pt x="3416" y="51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22"/>
            <p:cNvSpPr/>
            <p:nvPr/>
          </p:nvSpPr>
          <p:spPr>
            <a:xfrm>
              <a:off x="6388800" y="3171300"/>
              <a:ext cx="68325" cy="34175"/>
            </a:xfrm>
            <a:custGeom>
              <a:rect b="b" l="l" r="r" t="t"/>
              <a:pathLst>
                <a:path extrusionOk="0" h="1367" w="2733">
                  <a:moveTo>
                    <a:pt x="2733" y="513"/>
                  </a:moveTo>
                  <a:cubicBezTo>
                    <a:pt x="1708" y="684"/>
                    <a:pt x="1025" y="1196"/>
                    <a:pt x="0" y="1367"/>
                  </a:cubicBezTo>
                  <a:cubicBezTo>
                    <a:pt x="684" y="854"/>
                    <a:pt x="1708" y="513"/>
                    <a:pt x="2391" y="1"/>
                  </a:cubicBezTo>
                  <a:cubicBezTo>
                    <a:pt x="2562" y="1"/>
                    <a:pt x="2733" y="171"/>
                    <a:pt x="2733" y="51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22"/>
            <p:cNvSpPr/>
            <p:nvPr/>
          </p:nvSpPr>
          <p:spPr>
            <a:xfrm>
              <a:off x="1564200" y="3171300"/>
              <a:ext cx="72600" cy="76875"/>
            </a:xfrm>
            <a:custGeom>
              <a:rect b="b" l="l" r="r" t="t"/>
              <a:pathLst>
                <a:path extrusionOk="0" h="3075" w="2904">
                  <a:moveTo>
                    <a:pt x="2904" y="2050"/>
                  </a:moveTo>
                  <a:cubicBezTo>
                    <a:pt x="2733" y="2562"/>
                    <a:pt x="2221" y="2733"/>
                    <a:pt x="1879" y="3075"/>
                  </a:cubicBezTo>
                  <a:cubicBezTo>
                    <a:pt x="1196" y="2562"/>
                    <a:pt x="513" y="2050"/>
                    <a:pt x="1" y="1196"/>
                  </a:cubicBezTo>
                  <a:cubicBezTo>
                    <a:pt x="513" y="1025"/>
                    <a:pt x="855" y="513"/>
                    <a:pt x="1367" y="1"/>
                  </a:cubicBezTo>
                  <a:cubicBezTo>
                    <a:pt x="2050" y="513"/>
                    <a:pt x="2392" y="1367"/>
                    <a:pt x="2904" y="205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22"/>
            <p:cNvSpPr/>
            <p:nvPr/>
          </p:nvSpPr>
          <p:spPr>
            <a:xfrm>
              <a:off x="6427225" y="3192650"/>
              <a:ext cx="47000" cy="34175"/>
            </a:xfrm>
            <a:custGeom>
              <a:rect b="b" l="l" r="r" t="t"/>
              <a:pathLst>
                <a:path extrusionOk="0" h="1367" w="1880">
                  <a:moveTo>
                    <a:pt x="1367" y="0"/>
                  </a:moveTo>
                  <a:cubicBezTo>
                    <a:pt x="1708" y="171"/>
                    <a:pt x="1708" y="513"/>
                    <a:pt x="1879" y="854"/>
                  </a:cubicBezTo>
                  <a:cubicBezTo>
                    <a:pt x="1367" y="1196"/>
                    <a:pt x="684" y="1367"/>
                    <a:pt x="0" y="1196"/>
                  </a:cubicBezTo>
                  <a:cubicBezTo>
                    <a:pt x="342" y="684"/>
                    <a:pt x="1025" y="513"/>
                    <a:pt x="13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22"/>
            <p:cNvSpPr/>
            <p:nvPr/>
          </p:nvSpPr>
          <p:spPr>
            <a:xfrm>
              <a:off x="6461375" y="3231075"/>
              <a:ext cx="12850" cy="12825"/>
            </a:xfrm>
            <a:custGeom>
              <a:rect b="b" l="l" r="r" t="t"/>
              <a:pathLst>
                <a:path extrusionOk="0" h="513" w="514">
                  <a:moveTo>
                    <a:pt x="513" y="0"/>
                  </a:moveTo>
                  <a:cubicBezTo>
                    <a:pt x="513" y="171"/>
                    <a:pt x="513" y="342"/>
                    <a:pt x="342" y="513"/>
                  </a:cubicBezTo>
                  <a:cubicBezTo>
                    <a:pt x="172" y="513"/>
                    <a:pt x="172" y="171"/>
                    <a:pt x="1" y="171"/>
                  </a:cubicBezTo>
                  <a:cubicBezTo>
                    <a:pt x="1" y="0"/>
                    <a:pt x="172" y="0"/>
                    <a:pt x="5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22"/>
            <p:cNvSpPr/>
            <p:nvPr/>
          </p:nvSpPr>
          <p:spPr>
            <a:xfrm>
              <a:off x="6341825" y="3252425"/>
              <a:ext cx="12850" cy="12825"/>
            </a:xfrm>
            <a:custGeom>
              <a:rect b="b" l="l" r="r" t="t"/>
              <a:pathLst>
                <a:path extrusionOk="0" h="513" w="514">
                  <a:moveTo>
                    <a:pt x="342" y="342"/>
                  </a:moveTo>
                  <a:cubicBezTo>
                    <a:pt x="172" y="342"/>
                    <a:pt x="172" y="513"/>
                    <a:pt x="1" y="342"/>
                  </a:cubicBezTo>
                  <a:cubicBezTo>
                    <a:pt x="1" y="0"/>
                    <a:pt x="513" y="0"/>
                    <a:pt x="342" y="34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22"/>
            <p:cNvSpPr/>
            <p:nvPr/>
          </p:nvSpPr>
          <p:spPr>
            <a:xfrm>
              <a:off x="1141525" y="3256700"/>
              <a:ext cx="34175" cy="46975"/>
            </a:xfrm>
            <a:custGeom>
              <a:rect b="b" l="l" r="r" t="t"/>
              <a:pathLst>
                <a:path extrusionOk="0" h="1879" w="1367">
                  <a:moveTo>
                    <a:pt x="1025" y="0"/>
                  </a:moveTo>
                  <a:cubicBezTo>
                    <a:pt x="854" y="513"/>
                    <a:pt x="854" y="854"/>
                    <a:pt x="1366" y="683"/>
                  </a:cubicBezTo>
                  <a:cubicBezTo>
                    <a:pt x="1366" y="1196"/>
                    <a:pt x="1366" y="1366"/>
                    <a:pt x="1196" y="1708"/>
                  </a:cubicBezTo>
                  <a:cubicBezTo>
                    <a:pt x="854" y="1708"/>
                    <a:pt x="513" y="1879"/>
                    <a:pt x="0" y="1708"/>
                  </a:cubicBezTo>
                  <a:cubicBezTo>
                    <a:pt x="342" y="1196"/>
                    <a:pt x="0" y="0"/>
                    <a:pt x="1025" y="17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22"/>
            <p:cNvSpPr/>
            <p:nvPr/>
          </p:nvSpPr>
          <p:spPr>
            <a:xfrm>
              <a:off x="6350375" y="3252425"/>
              <a:ext cx="76875" cy="64075"/>
            </a:xfrm>
            <a:custGeom>
              <a:rect b="b" l="l" r="r" t="t"/>
              <a:pathLst>
                <a:path extrusionOk="0" h="2563" w="3075">
                  <a:moveTo>
                    <a:pt x="2904" y="513"/>
                  </a:moveTo>
                  <a:cubicBezTo>
                    <a:pt x="3074" y="684"/>
                    <a:pt x="3074" y="1196"/>
                    <a:pt x="3074" y="1537"/>
                  </a:cubicBezTo>
                  <a:cubicBezTo>
                    <a:pt x="2221" y="1879"/>
                    <a:pt x="2050" y="2562"/>
                    <a:pt x="684" y="2391"/>
                  </a:cubicBezTo>
                  <a:cubicBezTo>
                    <a:pt x="513" y="2050"/>
                    <a:pt x="171" y="1537"/>
                    <a:pt x="0" y="1025"/>
                  </a:cubicBezTo>
                  <a:cubicBezTo>
                    <a:pt x="1025" y="1025"/>
                    <a:pt x="1708" y="0"/>
                    <a:pt x="2904" y="51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22"/>
            <p:cNvSpPr/>
            <p:nvPr/>
          </p:nvSpPr>
          <p:spPr>
            <a:xfrm>
              <a:off x="6252175" y="3273775"/>
              <a:ext cx="38450" cy="29900"/>
            </a:xfrm>
            <a:custGeom>
              <a:rect b="b" l="l" r="r" t="t"/>
              <a:pathLst>
                <a:path extrusionOk="0" h="1196" w="1538">
                  <a:moveTo>
                    <a:pt x="854" y="0"/>
                  </a:moveTo>
                  <a:cubicBezTo>
                    <a:pt x="1196" y="342"/>
                    <a:pt x="1196" y="854"/>
                    <a:pt x="1537" y="1196"/>
                  </a:cubicBezTo>
                  <a:cubicBezTo>
                    <a:pt x="1025" y="1025"/>
                    <a:pt x="513" y="854"/>
                    <a:pt x="0" y="683"/>
                  </a:cubicBezTo>
                  <a:cubicBezTo>
                    <a:pt x="0" y="342"/>
                    <a:pt x="342" y="171"/>
                    <a:pt x="8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22"/>
            <p:cNvSpPr/>
            <p:nvPr/>
          </p:nvSpPr>
          <p:spPr>
            <a:xfrm>
              <a:off x="1141525" y="3397575"/>
              <a:ext cx="102475" cy="76900"/>
            </a:xfrm>
            <a:custGeom>
              <a:rect b="b" l="l" r="r" t="t"/>
              <a:pathLst>
                <a:path extrusionOk="0" h="3076" w="4099">
                  <a:moveTo>
                    <a:pt x="0" y="1"/>
                  </a:moveTo>
                  <a:cubicBezTo>
                    <a:pt x="1025" y="343"/>
                    <a:pt x="2050" y="1"/>
                    <a:pt x="3074" y="1"/>
                  </a:cubicBezTo>
                  <a:cubicBezTo>
                    <a:pt x="3416" y="855"/>
                    <a:pt x="3587" y="1538"/>
                    <a:pt x="4099" y="2221"/>
                  </a:cubicBezTo>
                  <a:cubicBezTo>
                    <a:pt x="3587" y="2563"/>
                    <a:pt x="2903" y="2733"/>
                    <a:pt x="2391" y="3075"/>
                  </a:cubicBezTo>
                  <a:cubicBezTo>
                    <a:pt x="1366" y="2221"/>
                    <a:pt x="683" y="1196"/>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22"/>
            <p:cNvSpPr/>
            <p:nvPr/>
          </p:nvSpPr>
          <p:spPr>
            <a:xfrm>
              <a:off x="1209825" y="3478700"/>
              <a:ext cx="55525" cy="42725"/>
            </a:xfrm>
            <a:custGeom>
              <a:rect b="b" l="l" r="r" t="t"/>
              <a:pathLst>
                <a:path extrusionOk="0" h="1709" w="2221">
                  <a:moveTo>
                    <a:pt x="1538" y="1"/>
                  </a:moveTo>
                  <a:cubicBezTo>
                    <a:pt x="2050" y="172"/>
                    <a:pt x="2050" y="855"/>
                    <a:pt x="2221" y="1196"/>
                  </a:cubicBezTo>
                  <a:cubicBezTo>
                    <a:pt x="1879" y="1367"/>
                    <a:pt x="1367" y="1538"/>
                    <a:pt x="855" y="1709"/>
                  </a:cubicBezTo>
                  <a:cubicBezTo>
                    <a:pt x="684" y="1196"/>
                    <a:pt x="1" y="855"/>
                    <a:pt x="1" y="342"/>
                  </a:cubicBezTo>
                  <a:cubicBezTo>
                    <a:pt x="684" y="342"/>
                    <a:pt x="1025" y="1"/>
                    <a:pt x="15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22"/>
            <p:cNvSpPr/>
            <p:nvPr/>
          </p:nvSpPr>
          <p:spPr>
            <a:xfrm>
              <a:off x="1248250" y="3525675"/>
              <a:ext cx="55525" cy="51250"/>
            </a:xfrm>
            <a:custGeom>
              <a:rect b="b" l="l" r="r" t="t"/>
              <a:pathLst>
                <a:path extrusionOk="0" h="2050" w="2221">
                  <a:moveTo>
                    <a:pt x="1196" y="0"/>
                  </a:moveTo>
                  <a:cubicBezTo>
                    <a:pt x="1538" y="684"/>
                    <a:pt x="2050" y="1196"/>
                    <a:pt x="2221" y="1879"/>
                  </a:cubicBezTo>
                  <a:cubicBezTo>
                    <a:pt x="1879" y="1879"/>
                    <a:pt x="1538" y="2050"/>
                    <a:pt x="1025" y="2050"/>
                  </a:cubicBezTo>
                  <a:cubicBezTo>
                    <a:pt x="855" y="1537"/>
                    <a:pt x="171" y="1196"/>
                    <a:pt x="1" y="513"/>
                  </a:cubicBezTo>
                  <a:cubicBezTo>
                    <a:pt x="513" y="513"/>
                    <a:pt x="855" y="171"/>
                    <a:pt x="1196" y="17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22"/>
            <p:cNvSpPr/>
            <p:nvPr/>
          </p:nvSpPr>
          <p:spPr>
            <a:xfrm>
              <a:off x="6222275" y="3555550"/>
              <a:ext cx="64075" cy="72625"/>
            </a:xfrm>
            <a:custGeom>
              <a:rect b="b" l="l" r="r" t="t"/>
              <a:pathLst>
                <a:path extrusionOk="0" h="2905" w="2563">
                  <a:moveTo>
                    <a:pt x="1367" y="1"/>
                  </a:moveTo>
                  <a:cubicBezTo>
                    <a:pt x="1709" y="1"/>
                    <a:pt x="2221" y="1"/>
                    <a:pt x="2563" y="172"/>
                  </a:cubicBezTo>
                  <a:cubicBezTo>
                    <a:pt x="2050" y="1196"/>
                    <a:pt x="1367" y="1880"/>
                    <a:pt x="855" y="2904"/>
                  </a:cubicBezTo>
                  <a:cubicBezTo>
                    <a:pt x="513" y="2904"/>
                    <a:pt x="342" y="2733"/>
                    <a:pt x="1" y="2733"/>
                  </a:cubicBezTo>
                  <a:cubicBezTo>
                    <a:pt x="513" y="1880"/>
                    <a:pt x="1196" y="1196"/>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22"/>
            <p:cNvSpPr/>
            <p:nvPr/>
          </p:nvSpPr>
          <p:spPr>
            <a:xfrm>
              <a:off x="1290950" y="3589725"/>
              <a:ext cx="55525" cy="55525"/>
            </a:xfrm>
            <a:custGeom>
              <a:rect b="b" l="l" r="r" t="t"/>
              <a:pathLst>
                <a:path extrusionOk="0" h="2221" w="2221">
                  <a:moveTo>
                    <a:pt x="1025" y="0"/>
                  </a:moveTo>
                  <a:cubicBezTo>
                    <a:pt x="1538" y="513"/>
                    <a:pt x="1708" y="1366"/>
                    <a:pt x="2221" y="1879"/>
                  </a:cubicBezTo>
                  <a:cubicBezTo>
                    <a:pt x="2050" y="2050"/>
                    <a:pt x="1538" y="2050"/>
                    <a:pt x="1196" y="2220"/>
                  </a:cubicBezTo>
                  <a:cubicBezTo>
                    <a:pt x="684" y="1537"/>
                    <a:pt x="342" y="1025"/>
                    <a:pt x="1" y="342"/>
                  </a:cubicBezTo>
                  <a:cubicBezTo>
                    <a:pt x="171" y="171"/>
                    <a:pt x="684" y="171"/>
                    <a:pt x="10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22"/>
            <p:cNvSpPr/>
            <p:nvPr/>
          </p:nvSpPr>
          <p:spPr>
            <a:xfrm>
              <a:off x="6196675" y="3640950"/>
              <a:ext cx="29900" cy="29925"/>
            </a:xfrm>
            <a:custGeom>
              <a:rect b="b" l="l" r="r" t="t"/>
              <a:pathLst>
                <a:path extrusionOk="0" h="1197" w="1196">
                  <a:moveTo>
                    <a:pt x="683" y="1"/>
                  </a:moveTo>
                  <a:cubicBezTo>
                    <a:pt x="683" y="171"/>
                    <a:pt x="1025" y="1"/>
                    <a:pt x="1196" y="171"/>
                  </a:cubicBezTo>
                  <a:cubicBezTo>
                    <a:pt x="1025" y="684"/>
                    <a:pt x="683" y="854"/>
                    <a:pt x="513" y="1196"/>
                  </a:cubicBezTo>
                  <a:cubicBezTo>
                    <a:pt x="342" y="1196"/>
                    <a:pt x="342" y="1025"/>
                    <a:pt x="0" y="1196"/>
                  </a:cubicBezTo>
                  <a:cubicBezTo>
                    <a:pt x="171" y="684"/>
                    <a:pt x="513" y="513"/>
                    <a:pt x="6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22"/>
            <p:cNvSpPr/>
            <p:nvPr/>
          </p:nvSpPr>
          <p:spPr>
            <a:xfrm>
              <a:off x="1333650" y="3653750"/>
              <a:ext cx="64075" cy="72625"/>
            </a:xfrm>
            <a:custGeom>
              <a:rect b="b" l="l" r="r" t="t"/>
              <a:pathLst>
                <a:path extrusionOk="0" h="2905" w="2563">
                  <a:moveTo>
                    <a:pt x="2562" y="2563"/>
                  </a:moveTo>
                  <a:cubicBezTo>
                    <a:pt x="2221" y="2733"/>
                    <a:pt x="1879" y="2733"/>
                    <a:pt x="1537" y="2904"/>
                  </a:cubicBezTo>
                  <a:cubicBezTo>
                    <a:pt x="1025" y="2050"/>
                    <a:pt x="342" y="1196"/>
                    <a:pt x="0" y="342"/>
                  </a:cubicBezTo>
                  <a:cubicBezTo>
                    <a:pt x="1879" y="1"/>
                    <a:pt x="1708" y="1709"/>
                    <a:pt x="2562" y="256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22"/>
            <p:cNvSpPr/>
            <p:nvPr/>
          </p:nvSpPr>
          <p:spPr>
            <a:xfrm>
              <a:off x="6158250" y="3687925"/>
              <a:ext cx="38450" cy="46975"/>
            </a:xfrm>
            <a:custGeom>
              <a:rect b="b" l="l" r="r" t="t"/>
              <a:pathLst>
                <a:path extrusionOk="0" h="1879" w="1538">
                  <a:moveTo>
                    <a:pt x="1537" y="0"/>
                  </a:moveTo>
                  <a:cubicBezTo>
                    <a:pt x="1025" y="683"/>
                    <a:pt x="854" y="1708"/>
                    <a:pt x="0" y="1879"/>
                  </a:cubicBezTo>
                  <a:cubicBezTo>
                    <a:pt x="342" y="1366"/>
                    <a:pt x="513" y="171"/>
                    <a:pt x="15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22"/>
            <p:cNvSpPr/>
            <p:nvPr/>
          </p:nvSpPr>
          <p:spPr>
            <a:xfrm>
              <a:off x="1384875" y="3730625"/>
              <a:ext cx="47000" cy="55525"/>
            </a:xfrm>
            <a:custGeom>
              <a:rect b="b" l="l" r="r" t="t"/>
              <a:pathLst>
                <a:path extrusionOk="0" h="2221" w="1880">
                  <a:moveTo>
                    <a:pt x="1879" y="1708"/>
                  </a:moveTo>
                  <a:cubicBezTo>
                    <a:pt x="1538" y="1879"/>
                    <a:pt x="1367" y="2220"/>
                    <a:pt x="855" y="2220"/>
                  </a:cubicBezTo>
                  <a:cubicBezTo>
                    <a:pt x="684" y="1537"/>
                    <a:pt x="172" y="1195"/>
                    <a:pt x="1" y="512"/>
                  </a:cubicBezTo>
                  <a:cubicBezTo>
                    <a:pt x="1196" y="0"/>
                    <a:pt x="1367" y="1025"/>
                    <a:pt x="1879" y="170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22"/>
            <p:cNvSpPr/>
            <p:nvPr/>
          </p:nvSpPr>
          <p:spPr>
            <a:xfrm>
              <a:off x="1410500" y="3790375"/>
              <a:ext cx="76875" cy="76900"/>
            </a:xfrm>
            <a:custGeom>
              <a:rect b="b" l="l" r="r" t="t"/>
              <a:pathLst>
                <a:path extrusionOk="0" h="3076" w="3075">
                  <a:moveTo>
                    <a:pt x="0" y="1"/>
                  </a:moveTo>
                  <a:cubicBezTo>
                    <a:pt x="513" y="1"/>
                    <a:pt x="684" y="172"/>
                    <a:pt x="1367" y="1"/>
                  </a:cubicBezTo>
                  <a:cubicBezTo>
                    <a:pt x="1879" y="1026"/>
                    <a:pt x="2562" y="1709"/>
                    <a:pt x="3075" y="2733"/>
                  </a:cubicBezTo>
                  <a:cubicBezTo>
                    <a:pt x="2733" y="2904"/>
                    <a:pt x="2391" y="2904"/>
                    <a:pt x="2221" y="3075"/>
                  </a:cubicBezTo>
                  <a:cubicBezTo>
                    <a:pt x="1196" y="2392"/>
                    <a:pt x="684" y="855"/>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22"/>
            <p:cNvSpPr/>
            <p:nvPr/>
          </p:nvSpPr>
          <p:spPr>
            <a:xfrm>
              <a:off x="1478800" y="3867250"/>
              <a:ext cx="55550" cy="55525"/>
            </a:xfrm>
            <a:custGeom>
              <a:rect b="b" l="l" r="r" t="t"/>
              <a:pathLst>
                <a:path extrusionOk="0" h="2221" w="2222">
                  <a:moveTo>
                    <a:pt x="2221" y="2220"/>
                  </a:moveTo>
                  <a:cubicBezTo>
                    <a:pt x="1196" y="2220"/>
                    <a:pt x="684" y="1196"/>
                    <a:pt x="1" y="683"/>
                  </a:cubicBezTo>
                  <a:cubicBezTo>
                    <a:pt x="1367" y="0"/>
                    <a:pt x="1367" y="1708"/>
                    <a:pt x="2221" y="222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22"/>
            <p:cNvSpPr/>
            <p:nvPr/>
          </p:nvSpPr>
          <p:spPr>
            <a:xfrm>
              <a:off x="5347025" y="4464975"/>
              <a:ext cx="25650" cy="51250"/>
            </a:xfrm>
            <a:custGeom>
              <a:rect b="b" l="l" r="r" t="t"/>
              <a:pathLst>
                <a:path extrusionOk="0" h="2050" w="1026">
                  <a:moveTo>
                    <a:pt x="1025" y="1196"/>
                  </a:moveTo>
                  <a:cubicBezTo>
                    <a:pt x="854" y="1538"/>
                    <a:pt x="342" y="1879"/>
                    <a:pt x="1" y="2050"/>
                  </a:cubicBezTo>
                  <a:lnTo>
                    <a:pt x="1" y="513"/>
                  </a:lnTo>
                  <a:cubicBezTo>
                    <a:pt x="342" y="513"/>
                    <a:pt x="513" y="342"/>
                    <a:pt x="684" y="1"/>
                  </a:cubicBezTo>
                  <a:cubicBezTo>
                    <a:pt x="1025" y="171"/>
                    <a:pt x="854" y="854"/>
                    <a:pt x="1025" y="11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22"/>
            <p:cNvSpPr/>
            <p:nvPr/>
          </p:nvSpPr>
          <p:spPr>
            <a:xfrm>
              <a:off x="5295800" y="4494875"/>
              <a:ext cx="34175" cy="59775"/>
            </a:xfrm>
            <a:custGeom>
              <a:rect b="b" l="l" r="r" t="t"/>
              <a:pathLst>
                <a:path extrusionOk="0" h="2391" w="1367">
                  <a:moveTo>
                    <a:pt x="1196" y="0"/>
                  </a:moveTo>
                  <a:cubicBezTo>
                    <a:pt x="1366" y="342"/>
                    <a:pt x="1196" y="1025"/>
                    <a:pt x="1366" y="1537"/>
                  </a:cubicBezTo>
                  <a:cubicBezTo>
                    <a:pt x="1025" y="1879"/>
                    <a:pt x="513" y="2049"/>
                    <a:pt x="171" y="2391"/>
                  </a:cubicBezTo>
                  <a:cubicBezTo>
                    <a:pt x="0" y="2049"/>
                    <a:pt x="342" y="1366"/>
                    <a:pt x="171" y="854"/>
                  </a:cubicBezTo>
                  <a:cubicBezTo>
                    <a:pt x="513" y="342"/>
                    <a:pt x="1025" y="342"/>
                    <a:pt x="11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22"/>
            <p:cNvSpPr/>
            <p:nvPr/>
          </p:nvSpPr>
          <p:spPr>
            <a:xfrm>
              <a:off x="5248825" y="4529025"/>
              <a:ext cx="38450" cy="59800"/>
            </a:xfrm>
            <a:custGeom>
              <a:rect b="b" l="l" r="r" t="t"/>
              <a:pathLst>
                <a:path extrusionOk="0" h="2392" w="1538">
                  <a:moveTo>
                    <a:pt x="1196" y="0"/>
                  </a:moveTo>
                  <a:cubicBezTo>
                    <a:pt x="1538" y="1196"/>
                    <a:pt x="1025" y="2050"/>
                    <a:pt x="1" y="2391"/>
                  </a:cubicBezTo>
                  <a:cubicBezTo>
                    <a:pt x="171" y="1708"/>
                    <a:pt x="1" y="1196"/>
                    <a:pt x="171" y="854"/>
                  </a:cubicBezTo>
                  <a:cubicBezTo>
                    <a:pt x="342" y="342"/>
                    <a:pt x="1025" y="342"/>
                    <a:pt x="11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22"/>
            <p:cNvSpPr/>
            <p:nvPr/>
          </p:nvSpPr>
          <p:spPr>
            <a:xfrm>
              <a:off x="2345525" y="4554650"/>
              <a:ext cx="34175" cy="64050"/>
            </a:xfrm>
            <a:custGeom>
              <a:rect b="b" l="l" r="r" t="t"/>
              <a:pathLst>
                <a:path extrusionOk="0" h="2562" w="1367">
                  <a:moveTo>
                    <a:pt x="1" y="0"/>
                  </a:moveTo>
                  <a:cubicBezTo>
                    <a:pt x="342" y="171"/>
                    <a:pt x="855" y="683"/>
                    <a:pt x="1367" y="854"/>
                  </a:cubicBezTo>
                  <a:lnTo>
                    <a:pt x="1367" y="2562"/>
                  </a:lnTo>
                  <a:cubicBezTo>
                    <a:pt x="855" y="2391"/>
                    <a:pt x="342" y="2049"/>
                    <a:pt x="1" y="18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22"/>
            <p:cNvSpPr/>
            <p:nvPr/>
          </p:nvSpPr>
          <p:spPr>
            <a:xfrm>
              <a:off x="5206125" y="4567450"/>
              <a:ext cx="29925" cy="51250"/>
            </a:xfrm>
            <a:custGeom>
              <a:rect b="b" l="l" r="r" t="t"/>
              <a:pathLst>
                <a:path extrusionOk="0" h="2050" w="1197">
                  <a:moveTo>
                    <a:pt x="1" y="2050"/>
                  </a:moveTo>
                  <a:lnTo>
                    <a:pt x="1" y="513"/>
                  </a:lnTo>
                  <a:cubicBezTo>
                    <a:pt x="172" y="342"/>
                    <a:pt x="513" y="171"/>
                    <a:pt x="684" y="0"/>
                  </a:cubicBezTo>
                  <a:cubicBezTo>
                    <a:pt x="1196" y="683"/>
                    <a:pt x="684" y="1879"/>
                    <a:pt x="1" y="205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22"/>
            <p:cNvSpPr/>
            <p:nvPr/>
          </p:nvSpPr>
          <p:spPr>
            <a:xfrm>
              <a:off x="5146350" y="4593075"/>
              <a:ext cx="42725" cy="59775"/>
            </a:xfrm>
            <a:custGeom>
              <a:rect b="b" l="l" r="r" t="t"/>
              <a:pathLst>
                <a:path extrusionOk="0" h="2391" w="1709">
                  <a:moveTo>
                    <a:pt x="1538" y="0"/>
                  </a:moveTo>
                  <a:cubicBezTo>
                    <a:pt x="1709" y="342"/>
                    <a:pt x="1538" y="1025"/>
                    <a:pt x="1709" y="1537"/>
                  </a:cubicBezTo>
                  <a:cubicBezTo>
                    <a:pt x="1026" y="1879"/>
                    <a:pt x="684" y="2220"/>
                    <a:pt x="1" y="2391"/>
                  </a:cubicBezTo>
                  <a:cubicBezTo>
                    <a:pt x="1" y="2049"/>
                    <a:pt x="172" y="1537"/>
                    <a:pt x="172" y="1025"/>
                  </a:cubicBezTo>
                  <a:cubicBezTo>
                    <a:pt x="684" y="683"/>
                    <a:pt x="1196" y="342"/>
                    <a:pt x="15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22"/>
            <p:cNvSpPr/>
            <p:nvPr/>
          </p:nvSpPr>
          <p:spPr>
            <a:xfrm>
              <a:off x="2426650" y="4605875"/>
              <a:ext cx="12825" cy="46975"/>
            </a:xfrm>
            <a:custGeom>
              <a:rect b="b" l="l" r="r" t="t"/>
              <a:pathLst>
                <a:path extrusionOk="0" h="1879" w="513">
                  <a:moveTo>
                    <a:pt x="1" y="0"/>
                  </a:moveTo>
                  <a:cubicBezTo>
                    <a:pt x="171" y="0"/>
                    <a:pt x="171" y="171"/>
                    <a:pt x="513" y="171"/>
                  </a:cubicBezTo>
                  <a:cubicBezTo>
                    <a:pt x="513" y="854"/>
                    <a:pt x="513" y="1196"/>
                    <a:pt x="513" y="1879"/>
                  </a:cubicBezTo>
                  <a:lnTo>
                    <a:pt x="1" y="153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22"/>
            <p:cNvSpPr/>
            <p:nvPr/>
          </p:nvSpPr>
          <p:spPr>
            <a:xfrm>
              <a:off x="2460800" y="4622950"/>
              <a:ext cx="29925" cy="55525"/>
            </a:xfrm>
            <a:custGeom>
              <a:rect b="b" l="l" r="r" t="t"/>
              <a:pathLst>
                <a:path extrusionOk="0" h="2221" w="1197">
                  <a:moveTo>
                    <a:pt x="1" y="1"/>
                  </a:moveTo>
                  <a:cubicBezTo>
                    <a:pt x="513" y="171"/>
                    <a:pt x="855" y="342"/>
                    <a:pt x="1196" y="513"/>
                  </a:cubicBezTo>
                  <a:lnTo>
                    <a:pt x="1196" y="2221"/>
                  </a:lnTo>
                  <a:cubicBezTo>
                    <a:pt x="855" y="2050"/>
                    <a:pt x="684" y="1879"/>
                    <a:pt x="342" y="1708"/>
                  </a:cubicBezTo>
                  <a:cubicBezTo>
                    <a:pt x="172" y="1196"/>
                    <a:pt x="1" y="684"/>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22"/>
            <p:cNvSpPr/>
            <p:nvPr/>
          </p:nvSpPr>
          <p:spPr>
            <a:xfrm>
              <a:off x="5103650" y="4627225"/>
              <a:ext cx="34200" cy="46975"/>
            </a:xfrm>
            <a:custGeom>
              <a:rect b="b" l="l" r="r" t="t"/>
              <a:pathLst>
                <a:path extrusionOk="0" h="1879" w="1368">
                  <a:moveTo>
                    <a:pt x="1196" y="1367"/>
                  </a:moveTo>
                  <a:cubicBezTo>
                    <a:pt x="684" y="1537"/>
                    <a:pt x="513" y="1879"/>
                    <a:pt x="1" y="1879"/>
                  </a:cubicBezTo>
                  <a:lnTo>
                    <a:pt x="1" y="513"/>
                  </a:lnTo>
                  <a:cubicBezTo>
                    <a:pt x="343" y="342"/>
                    <a:pt x="684" y="342"/>
                    <a:pt x="1026" y="0"/>
                  </a:cubicBezTo>
                  <a:cubicBezTo>
                    <a:pt x="1367" y="171"/>
                    <a:pt x="1026" y="1025"/>
                    <a:pt x="1196" y="136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22"/>
            <p:cNvSpPr/>
            <p:nvPr/>
          </p:nvSpPr>
          <p:spPr>
            <a:xfrm>
              <a:off x="5039625" y="4652850"/>
              <a:ext cx="51250" cy="55525"/>
            </a:xfrm>
            <a:custGeom>
              <a:rect b="b" l="l" r="r" t="t"/>
              <a:pathLst>
                <a:path extrusionOk="0" h="2221" w="2050">
                  <a:moveTo>
                    <a:pt x="1879" y="1366"/>
                  </a:moveTo>
                  <a:cubicBezTo>
                    <a:pt x="1196" y="1708"/>
                    <a:pt x="854" y="2049"/>
                    <a:pt x="0" y="2220"/>
                  </a:cubicBezTo>
                  <a:lnTo>
                    <a:pt x="0" y="683"/>
                  </a:lnTo>
                  <a:cubicBezTo>
                    <a:pt x="683" y="683"/>
                    <a:pt x="1196" y="342"/>
                    <a:pt x="1708" y="0"/>
                  </a:cubicBezTo>
                  <a:cubicBezTo>
                    <a:pt x="2050" y="171"/>
                    <a:pt x="1708" y="1025"/>
                    <a:pt x="1879" y="136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22"/>
            <p:cNvSpPr/>
            <p:nvPr/>
          </p:nvSpPr>
          <p:spPr>
            <a:xfrm>
              <a:off x="2537650" y="4657100"/>
              <a:ext cx="42725" cy="55525"/>
            </a:xfrm>
            <a:custGeom>
              <a:rect b="b" l="l" r="r" t="t"/>
              <a:pathLst>
                <a:path extrusionOk="0" h="2221" w="1709">
                  <a:moveTo>
                    <a:pt x="1" y="1"/>
                  </a:moveTo>
                  <a:cubicBezTo>
                    <a:pt x="513" y="172"/>
                    <a:pt x="1026" y="342"/>
                    <a:pt x="1709" y="513"/>
                  </a:cubicBezTo>
                  <a:cubicBezTo>
                    <a:pt x="1538" y="1025"/>
                    <a:pt x="1538" y="1709"/>
                    <a:pt x="1538" y="2221"/>
                  </a:cubicBezTo>
                  <a:cubicBezTo>
                    <a:pt x="1026" y="2221"/>
                    <a:pt x="513" y="1879"/>
                    <a:pt x="1" y="1709"/>
                  </a:cubicBezTo>
                  <a:cubicBezTo>
                    <a:pt x="1" y="1196"/>
                    <a:pt x="1" y="513"/>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22"/>
            <p:cNvSpPr/>
            <p:nvPr/>
          </p:nvSpPr>
          <p:spPr>
            <a:xfrm>
              <a:off x="2601700" y="4678450"/>
              <a:ext cx="29925" cy="55525"/>
            </a:xfrm>
            <a:custGeom>
              <a:rect b="b" l="l" r="r" t="t"/>
              <a:pathLst>
                <a:path extrusionOk="0" h="2221" w="1197">
                  <a:moveTo>
                    <a:pt x="1" y="1"/>
                  </a:moveTo>
                  <a:cubicBezTo>
                    <a:pt x="342" y="1"/>
                    <a:pt x="513" y="342"/>
                    <a:pt x="855" y="171"/>
                  </a:cubicBezTo>
                  <a:cubicBezTo>
                    <a:pt x="855" y="1025"/>
                    <a:pt x="1025" y="1538"/>
                    <a:pt x="1196" y="2221"/>
                  </a:cubicBezTo>
                  <a:lnTo>
                    <a:pt x="342" y="2050"/>
                  </a:lnTo>
                  <a:cubicBezTo>
                    <a:pt x="171" y="1367"/>
                    <a:pt x="1" y="855"/>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22"/>
            <p:cNvSpPr/>
            <p:nvPr/>
          </p:nvSpPr>
          <p:spPr>
            <a:xfrm>
              <a:off x="4979850" y="4678450"/>
              <a:ext cx="42725" cy="51275"/>
            </a:xfrm>
            <a:custGeom>
              <a:rect b="b" l="l" r="r" t="t"/>
              <a:pathLst>
                <a:path extrusionOk="0" h="2051" w="1709">
                  <a:moveTo>
                    <a:pt x="1537" y="1"/>
                  </a:moveTo>
                  <a:cubicBezTo>
                    <a:pt x="1708" y="513"/>
                    <a:pt x="1708" y="855"/>
                    <a:pt x="1708" y="1367"/>
                  </a:cubicBezTo>
                  <a:cubicBezTo>
                    <a:pt x="1196" y="1709"/>
                    <a:pt x="683" y="1879"/>
                    <a:pt x="0" y="2050"/>
                  </a:cubicBezTo>
                  <a:cubicBezTo>
                    <a:pt x="171" y="1538"/>
                    <a:pt x="0" y="1367"/>
                    <a:pt x="0" y="855"/>
                  </a:cubicBezTo>
                  <a:cubicBezTo>
                    <a:pt x="513" y="513"/>
                    <a:pt x="1025" y="342"/>
                    <a:pt x="15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22"/>
            <p:cNvSpPr/>
            <p:nvPr/>
          </p:nvSpPr>
          <p:spPr>
            <a:xfrm>
              <a:off x="4915800" y="4708350"/>
              <a:ext cx="47000" cy="42700"/>
            </a:xfrm>
            <a:custGeom>
              <a:rect b="b" l="l" r="r" t="t"/>
              <a:pathLst>
                <a:path extrusionOk="0" h="1708" w="1880">
                  <a:moveTo>
                    <a:pt x="1879" y="1196"/>
                  </a:moveTo>
                  <a:cubicBezTo>
                    <a:pt x="1196" y="1366"/>
                    <a:pt x="684" y="1708"/>
                    <a:pt x="1" y="1708"/>
                  </a:cubicBezTo>
                  <a:lnTo>
                    <a:pt x="1" y="683"/>
                  </a:lnTo>
                  <a:cubicBezTo>
                    <a:pt x="513" y="513"/>
                    <a:pt x="1196" y="342"/>
                    <a:pt x="1538" y="0"/>
                  </a:cubicBezTo>
                  <a:cubicBezTo>
                    <a:pt x="1879" y="171"/>
                    <a:pt x="1879" y="683"/>
                    <a:pt x="1879" y="11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22"/>
            <p:cNvSpPr/>
            <p:nvPr/>
          </p:nvSpPr>
          <p:spPr>
            <a:xfrm>
              <a:off x="4826150" y="4729700"/>
              <a:ext cx="76875" cy="46975"/>
            </a:xfrm>
            <a:custGeom>
              <a:rect b="b" l="l" r="r" t="t"/>
              <a:pathLst>
                <a:path extrusionOk="0" h="1879" w="3075">
                  <a:moveTo>
                    <a:pt x="2903" y="1025"/>
                  </a:moveTo>
                  <a:cubicBezTo>
                    <a:pt x="2050" y="1366"/>
                    <a:pt x="1025" y="1537"/>
                    <a:pt x="171" y="1879"/>
                  </a:cubicBezTo>
                  <a:cubicBezTo>
                    <a:pt x="171" y="1366"/>
                    <a:pt x="0" y="1196"/>
                    <a:pt x="0" y="683"/>
                  </a:cubicBezTo>
                  <a:cubicBezTo>
                    <a:pt x="854" y="512"/>
                    <a:pt x="1879" y="342"/>
                    <a:pt x="2733" y="0"/>
                  </a:cubicBezTo>
                  <a:cubicBezTo>
                    <a:pt x="3074" y="0"/>
                    <a:pt x="2903" y="683"/>
                    <a:pt x="2903" y="102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22"/>
            <p:cNvSpPr/>
            <p:nvPr/>
          </p:nvSpPr>
          <p:spPr>
            <a:xfrm>
              <a:off x="4770625" y="4751050"/>
              <a:ext cx="47000" cy="46975"/>
            </a:xfrm>
            <a:custGeom>
              <a:rect b="b" l="l" r="r" t="t"/>
              <a:pathLst>
                <a:path extrusionOk="0" h="1879" w="1880">
                  <a:moveTo>
                    <a:pt x="1880" y="0"/>
                  </a:moveTo>
                  <a:lnTo>
                    <a:pt x="1880" y="1195"/>
                  </a:lnTo>
                  <a:cubicBezTo>
                    <a:pt x="1367" y="1537"/>
                    <a:pt x="684" y="1708"/>
                    <a:pt x="172" y="1879"/>
                  </a:cubicBezTo>
                  <a:cubicBezTo>
                    <a:pt x="1" y="1708"/>
                    <a:pt x="343" y="1025"/>
                    <a:pt x="172" y="512"/>
                  </a:cubicBezTo>
                  <a:cubicBezTo>
                    <a:pt x="855" y="342"/>
                    <a:pt x="1196" y="0"/>
                    <a:pt x="18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22"/>
            <p:cNvSpPr/>
            <p:nvPr/>
          </p:nvSpPr>
          <p:spPr>
            <a:xfrm>
              <a:off x="4339400" y="4917550"/>
              <a:ext cx="29925" cy="38450"/>
            </a:xfrm>
            <a:custGeom>
              <a:rect b="b" l="l" r="r" t="t"/>
              <a:pathLst>
                <a:path extrusionOk="0" h="1538" w="1197">
                  <a:moveTo>
                    <a:pt x="1" y="1538"/>
                  </a:moveTo>
                  <a:lnTo>
                    <a:pt x="1" y="513"/>
                  </a:lnTo>
                  <a:cubicBezTo>
                    <a:pt x="172" y="513"/>
                    <a:pt x="513" y="342"/>
                    <a:pt x="684" y="1"/>
                  </a:cubicBezTo>
                  <a:cubicBezTo>
                    <a:pt x="1196" y="684"/>
                    <a:pt x="513" y="1538"/>
                    <a:pt x="1" y="153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22"/>
            <p:cNvSpPr/>
            <p:nvPr/>
          </p:nvSpPr>
          <p:spPr>
            <a:xfrm>
              <a:off x="3195175" y="4926100"/>
              <a:ext cx="42725" cy="55525"/>
            </a:xfrm>
            <a:custGeom>
              <a:rect b="b" l="l" r="r" t="t"/>
              <a:pathLst>
                <a:path extrusionOk="0" h="2221" w="1709">
                  <a:moveTo>
                    <a:pt x="0" y="0"/>
                  </a:moveTo>
                  <a:cubicBezTo>
                    <a:pt x="513" y="0"/>
                    <a:pt x="854" y="171"/>
                    <a:pt x="1196" y="342"/>
                  </a:cubicBezTo>
                  <a:cubicBezTo>
                    <a:pt x="1196" y="854"/>
                    <a:pt x="1367" y="1537"/>
                    <a:pt x="1708" y="1879"/>
                  </a:cubicBezTo>
                  <a:cubicBezTo>
                    <a:pt x="513" y="2220"/>
                    <a:pt x="342" y="683"/>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22"/>
            <p:cNvSpPr/>
            <p:nvPr/>
          </p:nvSpPr>
          <p:spPr>
            <a:xfrm>
              <a:off x="3250675" y="4938900"/>
              <a:ext cx="64075" cy="51250"/>
            </a:xfrm>
            <a:custGeom>
              <a:rect b="b" l="l" r="r" t="t"/>
              <a:pathLst>
                <a:path extrusionOk="0" h="2050" w="2563">
                  <a:moveTo>
                    <a:pt x="1" y="0"/>
                  </a:moveTo>
                  <a:cubicBezTo>
                    <a:pt x="684" y="171"/>
                    <a:pt x="1538" y="171"/>
                    <a:pt x="2221" y="513"/>
                  </a:cubicBezTo>
                  <a:cubicBezTo>
                    <a:pt x="2221" y="1025"/>
                    <a:pt x="2562" y="1708"/>
                    <a:pt x="2391" y="2050"/>
                  </a:cubicBezTo>
                  <a:cubicBezTo>
                    <a:pt x="1879" y="1879"/>
                    <a:pt x="1196" y="1879"/>
                    <a:pt x="513" y="1708"/>
                  </a:cubicBezTo>
                  <a:cubicBezTo>
                    <a:pt x="342" y="1196"/>
                    <a:pt x="1" y="684"/>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22"/>
            <p:cNvSpPr/>
            <p:nvPr/>
          </p:nvSpPr>
          <p:spPr>
            <a:xfrm>
              <a:off x="4275375" y="4943175"/>
              <a:ext cx="38450" cy="38450"/>
            </a:xfrm>
            <a:custGeom>
              <a:rect b="b" l="l" r="r" t="t"/>
              <a:pathLst>
                <a:path extrusionOk="0" h="1538" w="1538">
                  <a:moveTo>
                    <a:pt x="1537" y="0"/>
                  </a:moveTo>
                  <a:lnTo>
                    <a:pt x="1537" y="854"/>
                  </a:lnTo>
                  <a:cubicBezTo>
                    <a:pt x="1025" y="1196"/>
                    <a:pt x="513" y="1366"/>
                    <a:pt x="0" y="1537"/>
                  </a:cubicBezTo>
                  <a:lnTo>
                    <a:pt x="0" y="683"/>
                  </a:lnTo>
                  <a:cubicBezTo>
                    <a:pt x="342" y="513"/>
                    <a:pt x="854" y="171"/>
                    <a:pt x="15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22"/>
            <p:cNvSpPr/>
            <p:nvPr/>
          </p:nvSpPr>
          <p:spPr>
            <a:xfrm>
              <a:off x="3327525" y="4955975"/>
              <a:ext cx="64075" cy="55525"/>
            </a:xfrm>
            <a:custGeom>
              <a:rect b="b" l="l" r="r" t="t"/>
              <a:pathLst>
                <a:path extrusionOk="0" h="2221" w="2563">
                  <a:moveTo>
                    <a:pt x="1" y="1"/>
                  </a:moveTo>
                  <a:cubicBezTo>
                    <a:pt x="855" y="1"/>
                    <a:pt x="1367" y="342"/>
                    <a:pt x="2221" y="342"/>
                  </a:cubicBezTo>
                  <a:cubicBezTo>
                    <a:pt x="2221" y="1025"/>
                    <a:pt x="2392" y="1538"/>
                    <a:pt x="2562" y="2221"/>
                  </a:cubicBezTo>
                  <a:cubicBezTo>
                    <a:pt x="1708" y="2050"/>
                    <a:pt x="1025" y="1879"/>
                    <a:pt x="342" y="1708"/>
                  </a:cubicBezTo>
                  <a:cubicBezTo>
                    <a:pt x="342" y="1025"/>
                    <a:pt x="171" y="684"/>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22"/>
            <p:cNvSpPr/>
            <p:nvPr/>
          </p:nvSpPr>
          <p:spPr>
            <a:xfrm>
              <a:off x="4207050" y="4968775"/>
              <a:ext cx="47000" cy="38450"/>
            </a:xfrm>
            <a:custGeom>
              <a:rect b="b" l="l" r="r" t="t"/>
              <a:pathLst>
                <a:path extrusionOk="0" h="1538" w="1880">
                  <a:moveTo>
                    <a:pt x="1709" y="1"/>
                  </a:moveTo>
                  <a:cubicBezTo>
                    <a:pt x="1879" y="513"/>
                    <a:pt x="1709" y="684"/>
                    <a:pt x="1709" y="1026"/>
                  </a:cubicBezTo>
                  <a:cubicBezTo>
                    <a:pt x="1025" y="1196"/>
                    <a:pt x="513" y="1538"/>
                    <a:pt x="1" y="1538"/>
                  </a:cubicBezTo>
                  <a:lnTo>
                    <a:pt x="1" y="684"/>
                  </a:lnTo>
                  <a:cubicBezTo>
                    <a:pt x="513" y="513"/>
                    <a:pt x="1025" y="172"/>
                    <a:pt x="17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22"/>
            <p:cNvSpPr/>
            <p:nvPr/>
          </p:nvSpPr>
          <p:spPr>
            <a:xfrm>
              <a:off x="3408650" y="4973050"/>
              <a:ext cx="64075" cy="64075"/>
            </a:xfrm>
            <a:custGeom>
              <a:rect b="b" l="l" r="r" t="t"/>
              <a:pathLst>
                <a:path extrusionOk="0" h="2563" w="2563">
                  <a:moveTo>
                    <a:pt x="0" y="1"/>
                  </a:moveTo>
                  <a:cubicBezTo>
                    <a:pt x="854" y="171"/>
                    <a:pt x="1538" y="342"/>
                    <a:pt x="2221" y="684"/>
                  </a:cubicBezTo>
                  <a:cubicBezTo>
                    <a:pt x="2221" y="1367"/>
                    <a:pt x="2391" y="1879"/>
                    <a:pt x="2562" y="2562"/>
                  </a:cubicBezTo>
                  <a:cubicBezTo>
                    <a:pt x="1708" y="2392"/>
                    <a:pt x="1025" y="2050"/>
                    <a:pt x="342" y="1879"/>
                  </a:cubicBezTo>
                  <a:cubicBezTo>
                    <a:pt x="171" y="1367"/>
                    <a:pt x="0" y="684"/>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22"/>
            <p:cNvSpPr/>
            <p:nvPr/>
          </p:nvSpPr>
          <p:spPr>
            <a:xfrm>
              <a:off x="4134475" y="4990125"/>
              <a:ext cx="51250" cy="38450"/>
            </a:xfrm>
            <a:custGeom>
              <a:rect b="b" l="l" r="r" t="t"/>
              <a:pathLst>
                <a:path extrusionOk="0" h="1538" w="2050">
                  <a:moveTo>
                    <a:pt x="2050" y="1"/>
                  </a:moveTo>
                  <a:lnTo>
                    <a:pt x="2050" y="1026"/>
                  </a:lnTo>
                  <a:cubicBezTo>
                    <a:pt x="1367" y="1196"/>
                    <a:pt x="684" y="1367"/>
                    <a:pt x="0" y="1538"/>
                  </a:cubicBezTo>
                  <a:lnTo>
                    <a:pt x="0" y="513"/>
                  </a:lnTo>
                  <a:cubicBezTo>
                    <a:pt x="684" y="513"/>
                    <a:pt x="1367" y="172"/>
                    <a:pt x="20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22"/>
            <p:cNvSpPr/>
            <p:nvPr/>
          </p:nvSpPr>
          <p:spPr>
            <a:xfrm>
              <a:off x="3489775" y="4998675"/>
              <a:ext cx="111025" cy="81150"/>
            </a:xfrm>
            <a:custGeom>
              <a:rect b="b" l="l" r="r" t="t"/>
              <a:pathLst>
                <a:path extrusionOk="0" h="3246" w="4441">
                  <a:moveTo>
                    <a:pt x="0" y="0"/>
                  </a:moveTo>
                  <a:cubicBezTo>
                    <a:pt x="1196" y="513"/>
                    <a:pt x="2562" y="1025"/>
                    <a:pt x="3758" y="1537"/>
                  </a:cubicBezTo>
                  <a:cubicBezTo>
                    <a:pt x="3928" y="2221"/>
                    <a:pt x="4270" y="2562"/>
                    <a:pt x="4441" y="3245"/>
                  </a:cubicBezTo>
                  <a:cubicBezTo>
                    <a:pt x="3245" y="2733"/>
                    <a:pt x="1879" y="2221"/>
                    <a:pt x="342" y="1879"/>
                  </a:cubicBezTo>
                  <a:cubicBezTo>
                    <a:pt x="342" y="1196"/>
                    <a:pt x="0" y="684"/>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22"/>
            <p:cNvSpPr/>
            <p:nvPr/>
          </p:nvSpPr>
          <p:spPr>
            <a:xfrm>
              <a:off x="4074700" y="5011475"/>
              <a:ext cx="42725" cy="38450"/>
            </a:xfrm>
            <a:custGeom>
              <a:rect b="b" l="l" r="r" t="t"/>
              <a:pathLst>
                <a:path extrusionOk="0" h="1538" w="1709">
                  <a:moveTo>
                    <a:pt x="1708" y="1"/>
                  </a:moveTo>
                  <a:cubicBezTo>
                    <a:pt x="1708" y="342"/>
                    <a:pt x="1708" y="684"/>
                    <a:pt x="1538" y="1025"/>
                  </a:cubicBezTo>
                  <a:cubicBezTo>
                    <a:pt x="1025" y="1025"/>
                    <a:pt x="684" y="1367"/>
                    <a:pt x="1" y="1538"/>
                  </a:cubicBezTo>
                  <a:lnTo>
                    <a:pt x="1" y="513"/>
                  </a:lnTo>
                  <a:cubicBezTo>
                    <a:pt x="684" y="342"/>
                    <a:pt x="1025" y="1"/>
                    <a:pt x="17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22"/>
            <p:cNvSpPr/>
            <p:nvPr/>
          </p:nvSpPr>
          <p:spPr>
            <a:xfrm>
              <a:off x="4014925" y="5028550"/>
              <a:ext cx="42725" cy="42725"/>
            </a:xfrm>
            <a:custGeom>
              <a:rect b="b" l="l" r="r" t="t"/>
              <a:pathLst>
                <a:path extrusionOk="0" h="1709" w="1709">
                  <a:moveTo>
                    <a:pt x="1708" y="1"/>
                  </a:moveTo>
                  <a:cubicBezTo>
                    <a:pt x="1708" y="342"/>
                    <a:pt x="1708" y="855"/>
                    <a:pt x="1708" y="1026"/>
                  </a:cubicBezTo>
                  <a:cubicBezTo>
                    <a:pt x="1196" y="1367"/>
                    <a:pt x="513" y="1538"/>
                    <a:pt x="1" y="1709"/>
                  </a:cubicBezTo>
                  <a:lnTo>
                    <a:pt x="1" y="684"/>
                  </a:lnTo>
                  <a:cubicBezTo>
                    <a:pt x="513" y="342"/>
                    <a:pt x="1025" y="172"/>
                    <a:pt x="17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22"/>
            <p:cNvSpPr/>
            <p:nvPr/>
          </p:nvSpPr>
          <p:spPr>
            <a:xfrm>
              <a:off x="3942350" y="5054175"/>
              <a:ext cx="55525" cy="51250"/>
            </a:xfrm>
            <a:custGeom>
              <a:rect b="b" l="l" r="r" t="t"/>
              <a:pathLst>
                <a:path extrusionOk="0" h="2050" w="2221">
                  <a:moveTo>
                    <a:pt x="2050" y="1025"/>
                  </a:moveTo>
                  <a:cubicBezTo>
                    <a:pt x="1367" y="1367"/>
                    <a:pt x="683" y="1538"/>
                    <a:pt x="171" y="2050"/>
                  </a:cubicBezTo>
                  <a:cubicBezTo>
                    <a:pt x="0" y="1708"/>
                    <a:pt x="342" y="1196"/>
                    <a:pt x="342" y="684"/>
                  </a:cubicBezTo>
                  <a:cubicBezTo>
                    <a:pt x="854" y="342"/>
                    <a:pt x="1537" y="342"/>
                    <a:pt x="1879" y="1"/>
                  </a:cubicBezTo>
                  <a:cubicBezTo>
                    <a:pt x="2220" y="1"/>
                    <a:pt x="2050" y="854"/>
                    <a:pt x="2050" y="102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22"/>
            <p:cNvSpPr/>
            <p:nvPr/>
          </p:nvSpPr>
          <p:spPr>
            <a:xfrm>
              <a:off x="1282400" y="293625"/>
              <a:ext cx="5127775" cy="4956975"/>
            </a:xfrm>
            <a:custGeom>
              <a:rect b="b" l="l" r="r" t="t"/>
              <a:pathLst>
                <a:path extrusionOk="0" h="198279" w="205111">
                  <a:moveTo>
                    <a:pt x="76511" y="187007"/>
                  </a:moveTo>
                  <a:cubicBezTo>
                    <a:pt x="74974" y="187007"/>
                    <a:pt x="74120" y="186495"/>
                    <a:pt x="72754" y="186324"/>
                  </a:cubicBezTo>
                  <a:cubicBezTo>
                    <a:pt x="70876" y="184104"/>
                    <a:pt x="70534" y="178809"/>
                    <a:pt x="71729" y="175394"/>
                  </a:cubicBezTo>
                  <a:cubicBezTo>
                    <a:pt x="71900" y="174881"/>
                    <a:pt x="72413" y="174027"/>
                    <a:pt x="72413" y="173515"/>
                  </a:cubicBezTo>
                  <a:cubicBezTo>
                    <a:pt x="72413" y="172832"/>
                    <a:pt x="71559" y="172320"/>
                    <a:pt x="72242" y="171978"/>
                  </a:cubicBezTo>
                  <a:cubicBezTo>
                    <a:pt x="67118" y="173344"/>
                    <a:pt x="64215" y="177102"/>
                    <a:pt x="61824" y="181030"/>
                  </a:cubicBezTo>
                  <a:cubicBezTo>
                    <a:pt x="59946" y="180176"/>
                    <a:pt x="57896" y="179322"/>
                    <a:pt x="56018" y="178468"/>
                  </a:cubicBezTo>
                  <a:cubicBezTo>
                    <a:pt x="55847" y="177955"/>
                    <a:pt x="55505" y="177272"/>
                    <a:pt x="55505" y="176418"/>
                  </a:cubicBezTo>
                  <a:cubicBezTo>
                    <a:pt x="55505" y="176077"/>
                    <a:pt x="55676" y="176077"/>
                    <a:pt x="55847" y="176248"/>
                  </a:cubicBezTo>
                  <a:cubicBezTo>
                    <a:pt x="56018" y="175735"/>
                    <a:pt x="55505" y="175906"/>
                    <a:pt x="55505" y="175564"/>
                  </a:cubicBezTo>
                  <a:cubicBezTo>
                    <a:pt x="55676" y="173344"/>
                    <a:pt x="55505" y="170783"/>
                    <a:pt x="55676" y="168733"/>
                  </a:cubicBezTo>
                  <a:cubicBezTo>
                    <a:pt x="55847" y="168221"/>
                    <a:pt x="56188" y="167708"/>
                    <a:pt x="55847" y="167196"/>
                  </a:cubicBezTo>
                  <a:cubicBezTo>
                    <a:pt x="55164" y="167538"/>
                    <a:pt x="55164" y="168562"/>
                    <a:pt x="54993" y="169416"/>
                  </a:cubicBezTo>
                  <a:cubicBezTo>
                    <a:pt x="54651" y="171124"/>
                    <a:pt x="54651" y="173174"/>
                    <a:pt x="54480" y="175223"/>
                  </a:cubicBezTo>
                  <a:cubicBezTo>
                    <a:pt x="53968" y="175052"/>
                    <a:pt x="53456" y="174711"/>
                    <a:pt x="52773" y="174540"/>
                  </a:cubicBezTo>
                  <a:cubicBezTo>
                    <a:pt x="52773" y="171295"/>
                    <a:pt x="52773" y="168221"/>
                    <a:pt x="53285" y="165488"/>
                  </a:cubicBezTo>
                  <a:cubicBezTo>
                    <a:pt x="52431" y="165830"/>
                    <a:pt x="52431" y="167025"/>
                    <a:pt x="52260" y="167879"/>
                  </a:cubicBezTo>
                  <a:cubicBezTo>
                    <a:pt x="51919" y="169587"/>
                    <a:pt x="51919" y="171978"/>
                    <a:pt x="51919" y="174198"/>
                  </a:cubicBezTo>
                  <a:cubicBezTo>
                    <a:pt x="51236" y="174027"/>
                    <a:pt x="50723" y="173857"/>
                    <a:pt x="50382" y="173515"/>
                  </a:cubicBezTo>
                  <a:cubicBezTo>
                    <a:pt x="50040" y="173174"/>
                    <a:pt x="49869" y="172661"/>
                    <a:pt x="49357" y="172832"/>
                  </a:cubicBezTo>
                  <a:cubicBezTo>
                    <a:pt x="49357" y="168904"/>
                    <a:pt x="50040" y="165659"/>
                    <a:pt x="50894" y="162585"/>
                  </a:cubicBezTo>
                  <a:cubicBezTo>
                    <a:pt x="49699" y="163268"/>
                    <a:pt x="49357" y="165318"/>
                    <a:pt x="49015" y="167025"/>
                  </a:cubicBezTo>
                  <a:cubicBezTo>
                    <a:pt x="48674" y="168733"/>
                    <a:pt x="48332" y="170783"/>
                    <a:pt x="48332" y="172661"/>
                  </a:cubicBezTo>
                  <a:cubicBezTo>
                    <a:pt x="47478" y="172320"/>
                    <a:pt x="46624" y="171807"/>
                    <a:pt x="45771" y="171466"/>
                  </a:cubicBezTo>
                  <a:cubicBezTo>
                    <a:pt x="45941" y="168050"/>
                    <a:pt x="46624" y="165488"/>
                    <a:pt x="47308" y="162585"/>
                  </a:cubicBezTo>
                  <a:cubicBezTo>
                    <a:pt x="46624" y="162927"/>
                    <a:pt x="46454" y="163610"/>
                    <a:pt x="46283" y="164293"/>
                  </a:cubicBezTo>
                  <a:cubicBezTo>
                    <a:pt x="45771" y="166171"/>
                    <a:pt x="45258" y="168562"/>
                    <a:pt x="45087" y="170953"/>
                  </a:cubicBezTo>
                  <a:cubicBezTo>
                    <a:pt x="44575" y="170953"/>
                    <a:pt x="44917" y="170270"/>
                    <a:pt x="44575" y="170270"/>
                  </a:cubicBezTo>
                  <a:cubicBezTo>
                    <a:pt x="43721" y="170441"/>
                    <a:pt x="43038" y="169758"/>
                    <a:pt x="42355" y="169416"/>
                  </a:cubicBezTo>
                  <a:cubicBezTo>
                    <a:pt x="42526" y="168904"/>
                    <a:pt x="42526" y="168392"/>
                    <a:pt x="42013" y="168392"/>
                  </a:cubicBezTo>
                  <a:cubicBezTo>
                    <a:pt x="42184" y="165318"/>
                    <a:pt x="42526" y="162756"/>
                    <a:pt x="43380" y="160365"/>
                  </a:cubicBezTo>
                  <a:cubicBezTo>
                    <a:pt x="43721" y="159682"/>
                    <a:pt x="44234" y="158999"/>
                    <a:pt x="44234" y="158145"/>
                  </a:cubicBezTo>
                  <a:cubicBezTo>
                    <a:pt x="42697" y="158828"/>
                    <a:pt x="42184" y="160877"/>
                    <a:pt x="41843" y="162585"/>
                  </a:cubicBezTo>
                  <a:cubicBezTo>
                    <a:pt x="41330" y="164464"/>
                    <a:pt x="40989" y="166513"/>
                    <a:pt x="40989" y="168733"/>
                  </a:cubicBezTo>
                  <a:cubicBezTo>
                    <a:pt x="40476" y="168562"/>
                    <a:pt x="40476" y="168392"/>
                    <a:pt x="39964" y="168221"/>
                  </a:cubicBezTo>
                  <a:cubicBezTo>
                    <a:pt x="40135" y="168392"/>
                    <a:pt x="40818" y="168733"/>
                    <a:pt x="40989" y="169246"/>
                  </a:cubicBezTo>
                  <a:lnTo>
                    <a:pt x="40989" y="171466"/>
                  </a:lnTo>
                  <a:cubicBezTo>
                    <a:pt x="39622" y="171124"/>
                    <a:pt x="38939" y="169758"/>
                    <a:pt x="38939" y="168392"/>
                  </a:cubicBezTo>
                  <a:cubicBezTo>
                    <a:pt x="38427" y="163780"/>
                    <a:pt x="40135" y="158999"/>
                    <a:pt x="41330" y="155925"/>
                  </a:cubicBezTo>
                  <a:cubicBezTo>
                    <a:pt x="40476" y="156095"/>
                    <a:pt x="40306" y="157120"/>
                    <a:pt x="39964" y="157803"/>
                  </a:cubicBezTo>
                  <a:cubicBezTo>
                    <a:pt x="38598" y="160706"/>
                    <a:pt x="37231" y="165147"/>
                    <a:pt x="38085" y="169758"/>
                  </a:cubicBezTo>
                  <a:cubicBezTo>
                    <a:pt x="37402" y="169416"/>
                    <a:pt x="36890" y="168904"/>
                    <a:pt x="36207" y="168562"/>
                  </a:cubicBezTo>
                  <a:cubicBezTo>
                    <a:pt x="35865" y="164976"/>
                    <a:pt x="36207" y="161731"/>
                    <a:pt x="37061" y="158828"/>
                  </a:cubicBezTo>
                  <a:cubicBezTo>
                    <a:pt x="37573" y="156949"/>
                    <a:pt x="38427" y="154900"/>
                    <a:pt x="39622" y="154046"/>
                  </a:cubicBezTo>
                  <a:cubicBezTo>
                    <a:pt x="38769" y="153192"/>
                    <a:pt x="37915" y="154558"/>
                    <a:pt x="37573" y="155241"/>
                  </a:cubicBezTo>
                  <a:cubicBezTo>
                    <a:pt x="35865" y="158315"/>
                    <a:pt x="34841" y="162756"/>
                    <a:pt x="35011" y="167879"/>
                  </a:cubicBezTo>
                  <a:cubicBezTo>
                    <a:pt x="34328" y="167367"/>
                    <a:pt x="33474" y="167025"/>
                    <a:pt x="32962" y="166342"/>
                  </a:cubicBezTo>
                  <a:cubicBezTo>
                    <a:pt x="32620" y="160877"/>
                    <a:pt x="33816" y="156778"/>
                    <a:pt x="35524" y="153192"/>
                  </a:cubicBezTo>
                  <a:cubicBezTo>
                    <a:pt x="34841" y="153534"/>
                    <a:pt x="34328" y="154387"/>
                    <a:pt x="33987" y="155071"/>
                  </a:cubicBezTo>
                  <a:cubicBezTo>
                    <a:pt x="32791" y="157803"/>
                    <a:pt x="32108" y="161390"/>
                    <a:pt x="32108" y="165659"/>
                  </a:cubicBezTo>
                  <a:cubicBezTo>
                    <a:pt x="31937" y="165830"/>
                    <a:pt x="31425" y="165318"/>
                    <a:pt x="31083" y="164976"/>
                  </a:cubicBezTo>
                  <a:cubicBezTo>
                    <a:pt x="30742" y="164634"/>
                    <a:pt x="30229" y="164293"/>
                    <a:pt x="30059" y="163951"/>
                  </a:cubicBezTo>
                  <a:cubicBezTo>
                    <a:pt x="30059" y="162243"/>
                    <a:pt x="29888" y="160536"/>
                    <a:pt x="30059" y="158999"/>
                  </a:cubicBezTo>
                  <a:cubicBezTo>
                    <a:pt x="30229" y="155071"/>
                    <a:pt x="32108" y="152509"/>
                    <a:pt x="33474" y="149776"/>
                  </a:cubicBezTo>
                  <a:cubicBezTo>
                    <a:pt x="32791" y="149947"/>
                    <a:pt x="32279" y="150801"/>
                    <a:pt x="31937" y="151313"/>
                  </a:cubicBezTo>
                  <a:cubicBezTo>
                    <a:pt x="30059" y="154217"/>
                    <a:pt x="28863" y="158145"/>
                    <a:pt x="29376" y="163268"/>
                  </a:cubicBezTo>
                  <a:cubicBezTo>
                    <a:pt x="28863" y="163097"/>
                    <a:pt x="28351" y="162585"/>
                    <a:pt x="28009" y="162243"/>
                  </a:cubicBezTo>
                  <a:cubicBezTo>
                    <a:pt x="28009" y="158315"/>
                    <a:pt x="28522" y="154900"/>
                    <a:pt x="29205" y="151655"/>
                  </a:cubicBezTo>
                  <a:cubicBezTo>
                    <a:pt x="29546" y="150289"/>
                    <a:pt x="30229" y="149093"/>
                    <a:pt x="29205" y="148410"/>
                  </a:cubicBezTo>
                  <a:cubicBezTo>
                    <a:pt x="26985" y="148410"/>
                    <a:pt x="25448" y="149606"/>
                    <a:pt x="23740" y="150289"/>
                  </a:cubicBezTo>
                  <a:cubicBezTo>
                    <a:pt x="22032" y="150972"/>
                    <a:pt x="20153" y="151313"/>
                    <a:pt x="18104" y="151997"/>
                  </a:cubicBezTo>
                  <a:cubicBezTo>
                    <a:pt x="17421" y="151313"/>
                    <a:pt x="16396" y="151143"/>
                    <a:pt x="15713" y="150459"/>
                  </a:cubicBezTo>
                  <a:cubicBezTo>
                    <a:pt x="16396" y="150630"/>
                    <a:pt x="17250" y="150801"/>
                    <a:pt x="17762" y="151143"/>
                  </a:cubicBezTo>
                  <a:cubicBezTo>
                    <a:pt x="17592" y="150801"/>
                    <a:pt x="17250" y="150630"/>
                    <a:pt x="17079" y="150289"/>
                  </a:cubicBezTo>
                  <a:cubicBezTo>
                    <a:pt x="19641" y="149093"/>
                    <a:pt x="22032" y="147556"/>
                    <a:pt x="22886" y="144824"/>
                  </a:cubicBezTo>
                  <a:cubicBezTo>
                    <a:pt x="21690" y="145336"/>
                    <a:pt x="21007" y="146531"/>
                    <a:pt x="20153" y="147385"/>
                  </a:cubicBezTo>
                  <a:cubicBezTo>
                    <a:pt x="19129" y="148239"/>
                    <a:pt x="18104" y="148922"/>
                    <a:pt x="16908" y="149606"/>
                  </a:cubicBezTo>
                  <a:cubicBezTo>
                    <a:pt x="16225" y="148922"/>
                    <a:pt x="15371" y="148239"/>
                    <a:pt x="14859" y="147385"/>
                  </a:cubicBezTo>
                  <a:cubicBezTo>
                    <a:pt x="17592" y="146190"/>
                    <a:pt x="19641" y="143970"/>
                    <a:pt x="21178" y="141579"/>
                  </a:cubicBezTo>
                  <a:cubicBezTo>
                    <a:pt x="20495" y="141750"/>
                    <a:pt x="19982" y="142433"/>
                    <a:pt x="19470" y="142945"/>
                  </a:cubicBezTo>
                  <a:cubicBezTo>
                    <a:pt x="17933" y="144311"/>
                    <a:pt x="16225" y="146019"/>
                    <a:pt x="14176" y="146873"/>
                  </a:cubicBezTo>
                  <a:cubicBezTo>
                    <a:pt x="13493" y="146361"/>
                    <a:pt x="12980" y="145848"/>
                    <a:pt x="12468" y="145165"/>
                  </a:cubicBezTo>
                  <a:cubicBezTo>
                    <a:pt x="14517" y="143799"/>
                    <a:pt x="16738" y="142603"/>
                    <a:pt x="18104" y="140383"/>
                  </a:cubicBezTo>
                  <a:cubicBezTo>
                    <a:pt x="16225" y="141408"/>
                    <a:pt x="14347" y="143457"/>
                    <a:pt x="11956" y="144482"/>
                  </a:cubicBezTo>
                  <a:cubicBezTo>
                    <a:pt x="11273" y="143970"/>
                    <a:pt x="10931" y="143287"/>
                    <a:pt x="10419" y="142603"/>
                  </a:cubicBezTo>
                  <a:cubicBezTo>
                    <a:pt x="11443" y="141920"/>
                    <a:pt x="12468" y="141408"/>
                    <a:pt x="13493" y="140725"/>
                  </a:cubicBezTo>
                  <a:cubicBezTo>
                    <a:pt x="14347" y="140042"/>
                    <a:pt x="15542" y="139359"/>
                    <a:pt x="15884" y="138334"/>
                  </a:cubicBezTo>
                  <a:cubicBezTo>
                    <a:pt x="14688" y="138505"/>
                    <a:pt x="13834" y="139359"/>
                    <a:pt x="12980" y="140042"/>
                  </a:cubicBezTo>
                  <a:cubicBezTo>
                    <a:pt x="11956" y="140725"/>
                    <a:pt x="10760" y="141066"/>
                    <a:pt x="9906" y="141750"/>
                  </a:cubicBezTo>
                  <a:cubicBezTo>
                    <a:pt x="9394" y="141066"/>
                    <a:pt x="8711" y="140383"/>
                    <a:pt x="8369" y="139359"/>
                  </a:cubicBezTo>
                  <a:cubicBezTo>
                    <a:pt x="10760" y="138163"/>
                    <a:pt x="13322" y="137309"/>
                    <a:pt x="15030" y="135260"/>
                  </a:cubicBezTo>
                  <a:cubicBezTo>
                    <a:pt x="14347" y="135089"/>
                    <a:pt x="13664" y="135601"/>
                    <a:pt x="13151" y="135943"/>
                  </a:cubicBezTo>
                  <a:cubicBezTo>
                    <a:pt x="11614" y="136797"/>
                    <a:pt x="9736" y="137992"/>
                    <a:pt x="7857" y="138675"/>
                  </a:cubicBezTo>
                  <a:cubicBezTo>
                    <a:pt x="7345" y="138505"/>
                    <a:pt x="7174" y="137822"/>
                    <a:pt x="6661" y="137309"/>
                  </a:cubicBezTo>
                  <a:cubicBezTo>
                    <a:pt x="8882" y="136114"/>
                    <a:pt x="10931" y="134918"/>
                    <a:pt x="12810" y="133210"/>
                  </a:cubicBezTo>
                  <a:cubicBezTo>
                    <a:pt x="13322" y="132698"/>
                    <a:pt x="14005" y="132015"/>
                    <a:pt x="14176" y="131161"/>
                  </a:cubicBezTo>
                  <a:cubicBezTo>
                    <a:pt x="13493" y="131503"/>
                    <a:pt x="12810" y="132015"/>
                    <a:pt x="12297" y="132527"/>
                  </a:cubicBezTo>
                  <a:cubicBezTo>
                    <a:pt x="10589" y="134064"/>
                    <a:pt x="8540" y="135260"/>
                    <a:pt x="6320" y="136455"/>
                  </a:cubicBezTo>
                  <a:cubicBezTo>
                    <a:pt x="5637" y="135943"/>
                    <a:pt x="5295" y="134918"/>
                    <a:pt x="4612" y="134235"/>
                  </a:cubicBezTo>
                  <a:cubicBezTo>
                    <a:pt x="7174" y="132869"/>
                    <a:pt x="9394" y="131332"/>
                    <a:pt x="10931" y="129112"/>
                  </a:cubicBezTo>
                  <a:cubicBezTo>
                    <a:pt x="10248" y="128941"/>
                    <a:pt x="9736" y="129624"/>
                    <a:pt x="9223" y="130136"/>
                  </a:cubicBezTo>
                  <a:cubicBezTo>
                    <a:pt x="7686" y="131161"/>
                    <a:pt x="6149" y="132527"/>
                    <a:pt x="4100" y="133381"/>
                  </a:cubicBezTo>
                  <a:cubicBezTo>
                    <a:pt x="3587" y="132869"/>
                    <a:pt x="3246" y="132186"/>
                    <a:pt x="2733" y="131673"/>
                  </a:cubicBezTo>
                  <a:cubicBezTo>
                    <a:pt x="3929" y="130990"/>
                    <a:pt x="5124" y="130478"/>
                    <a:pt x="6320" y="129795"/>
                  </a:cubicBezTo>
                  <a:cubicBezTo>
                    <a:pt x="7345" y="129112"/>
                    <a:pt x="8711" y="128429"/>
                    <a:pt x="9223" y="127233"/>
                  </a:cubicBezTo>
                  <a:cubicBezTo>
                    <a:pt x="6832" y="127916"/>
                    <a:pt x="4783" y="129795"/>
                    <a:pt x="2221" y="130649"/>
                  </a:cubicBezTo>
                  <a:cubicBezTo>
                    <a:pt x="1709" y="130307"/>
                    <a:pt x="1538" y="129453"/>
                    <a:pt x="1196" y="128941"/>
                  </a:cubicBezTo>
                  <a:cubicBezTo>
                    <a:pt x="3246" y="127404"/>
                    <a:pt x="5978" y="126550"/>
                    <a:pt x="7686" y="124671"/>
                  </a:cubicBezTo>
                  <a:cubicBezTo>
                    <a:pt x="6491" y="124842"/>
                    <a:pt x="5295" y="125525"/>
                    <a:pt x="4271" y="126208"/>
                  </a:cubicBezTo>
                  <a:cubicBezTo>
                    <a:pt x="3075" y="126721"/>
                    <a:pt x="2050" y="127404"/>
                    <a:pt x="855" y="127916"/>
                  </a:cubicBezTo>
                  <a:cubicBezTo>
                    <a:pt x="343" y="127745"/>
                    <a:pt x="172" y="127233"/>
                    <a:pt x="1" y="126721"/>
                  </a:cubicBezTo>
                  <a:cubicBezTo>
                    <a:pt x="1196" y="126208"/>
                    <a:pt x="2563" y="125525"/>
                    <a:pt x="3587" y="124671"/>
                  </a:cubicBezTo>
                  <a:cubicBezTo>
                    <a:pt x="7003" y="124159"/>
                    <a:pt x="10248" y="121939"/>
                    <a:pt x="12468" y="120231"/>
                  </a:cubicBezTo>
                  <a:cubicBezTo>
                    <a:pt x="15201" y="118352"/>
                    <a:pt x="17079" y="116303"/>
                    <a:pt x="19470" y="114595"/>
                  </a:cubicBezTo>
                  <a:cubicBezTo>
                    <a:pt x="21690" y="111863"/>
                    <a:pt x="24252" y="109301"/>
                    <a:pt x="26301" y="106398"/>
                  </a:cubicBezTo>
                  <a:cubicBezTo>
                    <a:pt x="28351" y="103494"/>
                    <a:pt x="30229" y="100591"/>
                    <a:pt x="31425" y="96663"/>
                  </a:cubicBezTo>
                  <a:cubicBezTo>
                    <a:pt x="31254" y="96321"/>
                    <a:pt x="31596" y="96492"/>
                    <a:pt x="31937" y="96321"/>
                  </a:cubicBezTo>
                  <a:cubicBezTo>
                    <a:pt x="31425" y="94784"/>
                    <a:pt x="32791" y="93247"/>
                    <a:pt x="32450" y="91198"/>
                  </a:cubicBezTo>
                  <a:cubicBezTo>
                    <a:pt x="31425" y="91710"/>
                    <a:pt x="30913" y="93247"/>
                    <a:pt x="30400" y="94443"/>
                  </a:cubicBezTo>
                  <a:cubicBezTo>
                    <a:pt x="29888" y="94443"/>
                    <a:pt x="29376" y="93418"/>
                    <a:pt x="28863" y="92906"/>
                  </a:cubicBezTo>
                  <a:cubicBezTo>
                    <a:pt x="30571" y="87782"/>
                    <a:pt x="31254" y="81976"/>
                    <a:pt x="31596" y="75486"/>
                  </a:cubicBezTo>
                  <a:cubicBezTo>
                    <a:pt x="31596" y="73778"/>
                    <a:pt x="31766" y="72241"/>
                    <a:pt x="31766" y="70875"/>
                  </a:cubicBezTo>
                  <a:cubicBezTo>
                    <a:pt x="32108" y="66947"/>
                    <a:pt x="31425" y="63360"/>
                    <a:pt x="30742" y="60116"/>
                  </a:cubicBezTo>
                  <a:cubicBezTo>
                    <a:pt x="30229" y="57554"/>
                    <a:pt x="29888" y="55163"/>
                    <a:pt x="29205" y="52943"/>
                  </a:cubicBezTo>
                  <a:cubicBezTo>
                    <a:pt x="28522" y="50893"/>
                    <a:pt x="27326" y="49015"/>
                    <a:pt x="26131" y="47136"/>
                  </a:cubicBezTo>
                  <a:cubicBezTo>
                    <a:pt x="25618" y="46282"/>
                    <a:pt x="25106" y="45258"/>
                    <a:pt x="24594" y="44233"/>
                  </a:cubicBezTo>
                  <a:cubicBezTo>
                    <a:pt x="21861" y="39792"/>
                    <a:pt x="18275" y="35864"/>
                    <a:pt x="14517" y="32278"/>
                  </a:cubicBezTo>
                  <a:cubicBezTo>
                    <a:pt x="11443" y="29204"/>
                    <a:pt x="8369" y="26471"/>
                    <a:pt x="4783" y="24422"/>
                  </a:cubicBezTo>
                  <a:cubicBezTo>
                    <a:pt x="4783" y="23568"/>
                    <a:pt x="4954" y="23056"/>
                    <a:pt x="4954" y="22202"/>
                  </a:cubicBezTo>
                  <a:cubicBezTo>
                    <a:pt x="5295" y="22543"/>
                    <a:pt x="6149" y="22885"/>
                    <a:pt x="6149" y="23056"/>
                  </a:cubicBezTo>
                  <a:cubicBezTo>
                    <a:pt x="6149" y="23056"/>
                    <a:pt x="5637" y="23227"/>
                    <a:pt x="5978" y="23397"/>
                  </a:cubicBezTo>
                  <a:cubicBezTo>
                    <a:pt x="6491" y="24080"/>
                    <a:pt x="7515" y="24422"/>
                    <a:pt x="8199" y="25105"/>
                  </a:cubicBezTo>
                  <a:cubicBezTo>
                    <a:pt x="8028" y="25447"/>
                    <a:pt x="8369" y="25618"/>
                    <a:pt x="8199" y="26130"/>
                  </a:cubicBezTo>
                  <a:cubicBezTo>
                    <a:pt x="8369" y="26301"/>
                    <a:pt x="8540" y="25618"/>
                    <a:pt x="8540" y="25447"/>
                  </a:cubicBezTo>
                  <a:cubicBezTo>
                    <a:pt x="12639" y="28862"/>
                    <a:pt x="16908" y="32107"/>
                    <a:pt x="20495" y="36035"/>
                  </a:cubicBezTo>
                  <a:cubicBezTo>
                    <a:pt x="24081" y="39792"/>
                    <a:pt x="27155" y="44062"/>
                    <a:pt x="29888" y="48673"/>
                  </a:cubicBezTo>
                  <a:cubicBezTo>
                    <a:pt x="28863" y="42525"/>
                    <a:pt x="24935" y="38597"/>
                    <a:pt x="21349" y="34669"/>
                  </a:cubicBezTo>
                  <a:cubicBezTo>
                    <a:pt x="17592" y="30741"/>
                    <a:pt x="13151" y="27496"/>
                    <a:pt x="9052" y="24251"/>
                  </a:cubicBezTo>
                  <a:cubicBezTo>
                    <a:pt x="9223" y="23397"/>
                    <a:pt x="9565" y="22714"/>
                    <a:pt x="9736" y="22031"/>
                  </a:cubicBezTo>
                  <a:cubicBezTo>
                    <a:pt x="10419" y="22373"/>
                    <a:pt x="11102" y="22714"/>
                    <a:pt x="12127" y="22885"/>
                  </a:cubicBezTo>
                  <a:cubicBezTo>
                    <a:pt x="11785" y="22031"/>
                    <a:pt x="10589" y="21860"/>
                    <a:pt x="10077" y="21177"/>
                  </a:cubicBezTo>
                  <a:cubicBezTo>
                    <a:pt x="10248" y="20494"/>
                    <a:pt x="10419" y="19811"/>
                    <a:pt x="10760" y="19128"/>
                  </a:cubicBezTo>
                  <a:cubicBezTo>
                    <a:pt x="11273" y="19469"/>
                    <a:pt x="12297" y="19982"/>
                    <a:pt x="12810" y="19640"/>
                  </a:cubicBezTo>
                  <a:cubicBezTo>
                    <a:pt x="12810" y="19128"/>
                    <a:pt x="11443" y="18957"/>
                    <a:pt x="11102" y="18445"/>
                  </a:cubicBezTo>
                  <a:cubicBezTo>
                    <a:pt x="11102" y="17762"/>
                    <a:pt x="11443" y="17420"/>
                    <a:pt x="11614" y="16737"/>
                  </a:cubicBezTo>
                  <a:cubicBezTo>
                    <a:pt x="12297" y="17249"/>
                    <a:pt x="13493" y="17420"/>
                    <a:pt x="14176" y="17762"/>
                  </a:cubicBezTo>
                  <a:cubicBezTo>
                    <a:pt x="13834" y="16737"/>
                    <a:pt x="12639" y="16737"/>
                    <a:pt x="12127" y="16054"/>
                  </a:cubicBezTo>
                  <a:cubicBezTo>
                    <a:pt x="12297" y="15200"/>
                    <a:pt x="12810" y="14687"/>
                    <a:pt x="13151" y="13834"/>
                  </a:cubicBezTo>
                  <a:cubicBezTo>
                    <a:pt x="13834" y="14346"/>
                    <a:pt x="14517" y="14687"/>
                    <a:pt x="15542" y="14687"/>
                  </a:cubicBezTo>
                  <a:cubicBezTo>
                    <a:pt x="15030" y="14175"/>
                    <a:pt x="14176" y="13834"/>
                    <a:pt x="13493" y="13150"/>
                  </a:cubicBezTo>
                  <a:cubicBezTo>
                    <a:pt x="13834" y="12297"/>
                    <a:pt x="14517" y="11613"/>
                    <a:pt x="14859" y="10759"/>
                  </a:cubicBezTo>
                  <a:cubicBezTo>
                    <a:pt x="15542" y="10930"/>
                    <a:pt x="16054" y="11955"/>
                    <a:pt x="16908" y="11784"/>
                  </a:cubicBezTo>
                  <a:cubicBezTo>
                    <a:pt x="16567" y="10930"/>
                    <a:pt x="15542" y="10589"/>
                    <a:pt x="15201" y="9735"/>
                  </a:cubicBezTo>
                  <a:cubicBezTo>
                    <a:pt x="15201" y="9222"/>
                    <a:pt x="15542" y="8881"/>
                    <a:pt x="15542" y="8369"/>
                  </a:cubicBezTo>
                  <a:cubicBezTo>
                    <a:pt x="15030" y="8198"/>
                    <a:pt x="14859" y="9052"/>
                    <a:pt x="14517" y="9222"/>
                  </a:cubicBezTo>
                  <a:cubicBezTo>
                    <a:pt x="14176" y="8881"/>
                    <a:pt x="13834" y="8539"/>
                    <a:pt x="13664" y="8027"/>
                  </a:cubicBezTo>
                  <a:cubicBezTo>
                    <a:pt x="14005" y="7173"/>
                    <a:pt x="15201" y="5807"/>
                    <a:pt x="14347" y="4953"/>
                  </a:cubicBezTo>
                  <a:cubicBezTo>
                    <a:pt x="13664" y="5465"/>
                    <a:pt x="13322" y="6148"/>
                    <a:pt x="12980" y="6831"/>
                  </a:cubicBezTo>
                  <a:cubicBezTo>
                    <a:pt x="12297" y="6490"/>
                    <a:pt x="12297" y="5294"/>
                    <a:pt x="13493" y="5465"/>
                  </a:cubicBezTo>
                  <a:cubicBezTo>
                    <a:pt x="14005" y="4611"/>
                    <a:pt x="14859" y="3587"/>
                    <a:pt x="15713" y="3074"/>
                  </a:cubicBezTo>
                  <a:cubicBezTo>
                    <a:pt x="15371" y="8539"/>
                    <a:pt x="19299" y="9906"/>
                    <a:pt x="23740" y="11443"/>
                  </a:cubicBezTo>
                  <a:cubicBezTo>
                    <a:pt x="29546" y="13150"/>
                    <a:pt x="38598" y="13492"/>
                    <a:pt x="44746" y="11784"/>
                  </a:cubicBezTo>
                  <a:cubicBezTo>
                    <a:pt x="44917" y="12297"/>
                    <a:pt x="45258" y="12980"/>
                    <a:pt x="45429" y="13321"/>
                  </a:cubicBezTo>
                  <a:cubicBezTo>
                    <a:pt x="44063" y="13663"/>
                    <a:pt x="42526" y="14175"/>
                    <a:pt x="41159" y="14687"/>
                  </a:cubicBezTo>
                  <a:cubicBezTo>
                    <a:pt x="50894" y="13492"/>
                    <a:pt x="59433" y="9393"/>
                    <a:pt x="68826" y="7344"/>
                  </a:cubicBezTo>
                  <a:cubicBezTo>
                    <a:pt x="73950" y="6319"/>
                    <a:pt x="78732" y="4953"/>
                    <a:pt x="85392" y="5465"/>
                  </a:cubicBezTo>
                  <a:cubicBezTo>
                    <a:pt x="89149" y="5636"/>
                    <a:pt x="93077" y="6319"/>
                    <a:pt x="95468" y="7685"/>
                  </a:cubicBezTo>
                  <a:cubicBezTo>
                    <a:pt x="98030" y="9393"/>
                    <a:pt x="99909" y="11443"/>
                    <a:pt x="102812" y="12809"/>
                  </a:cubicBezTo>
                  <a:cubicBezTo>
                    <a:pt x="103153" y="12809"/>
                    <a:pt x="102983" y="13321"/>
                    <a:pt x="103324" y="13492"/>
                  </a:cubicBezTo>
                  <a:cubicBezTo>
                    <a:pt x="103495" y="12809"/>
                    <a:pt x="102812" y="12297"/>
                    <a:pt x="102470" y="11784"/>
                  </a:cubicBezTo>
                  <a:cubicBezTo>
                    <a:pt x="102129" y="11101"/>
                    <a:pt x="101616" y="10589"/>
                    <a:pt x="101446" y="10247"/>
                  </a:cubicBezTo>
                  <a:cubicBezTo>
                    <a:pt x="102812" y="10076"/>
                    <a:pt x="104007" y="9052"/>
                    <a:pt x="105203" y="8369"/>
                  </a:cubicBezTo>
                  <a:cubicBezTo>
                    <a:pt x="108618" y="6490"/>
                    <a:pt x="111863" y="4953"/>
                    <a:pt x="117328" y="4782"/>
                  </a:cubicBezTo>
                  <a:cubicBezTo>
                    <a:pt x="119548" y="4611"/>
                    <a:pt x="121769" y="4611"/>
                    <a:pt x="123818" y="5124"/>
                  </a:cubicBezTo>
                  <a:cubicBezTo>
                    <a:pt x="122281" y="3587"/>
                    <a:pt x="118353" y="3416"/>
                    <a:pt x="114767" y="3587"/>
                  </a:cubicBezTo>
                  <a:cubicBezTo>
                    <a:pt x="112376" y="3757"/>
                    <a:pt x="109814" y="4441"/>
                    <a:pt x="107594" y="5465"/>
                  </a:cubicBezTo>
                  <a:cubicBezTo>
                    <a:pt x="104861" y="6661"/>
                    <a:pt x="102299" y="7856"/>
                    <a:pt x="101104" y="10076"/>
                  </a:cubicBezTo>
                  <a:cubicBezTo>
                    <a:pt x="99055" y="8539"/>
                    <a:pt x="97176" y="6661"/>
                    <a:pt x="94614" y="5636"/>
                  </a:cubicBezTo>
                  <a:cubicBezTo>
                    <a:pt x="90857" y="3928"/>
                    <a:pt x="85050" y="3757"/>
                    <a:pt x="79927" y="4099"/>
                  </a:cubicBezTo>
                  <a:cubicBezTo>
                    <a:pt x="70022" y="4782"/>
                    <a:pt x="61483" y="8369"/>
                    <a:pt x="53285" y="10759"/>
                  </a:cubicBezTo>
                  <a:cubicBezTo>
                    <a:pt x="53456" y="10589"/>
                    <a:pt x="53456" y="10247"/>
                    <a:pt x="53456" y="10076"/>
                  </a:cubicBezTo>
                  <a:cubicBezTo>
                    <a:pt x="57555" y="9052"/>
                    <a:pt x="61483" y="7856"/>
                    <a:pt x="65581" y="6490"/>
                  </a:cubicBezTo>
                  <a:cubicBezTo>
                    <a:pt x="67460" y="5978"/>
                    <a:pt x="69680" y="5465"/>
                    <a:pt x="71729" y="4953"/>
                  </a:cubicBezTo>
                  <a:cubicBezTo>
                    <a:pt x="74462" y="4270"/>
                    <a:pt x="76853" y="3587"/>
                    <a:pt x="79927" y="3416"/>
                  </a:cubicBezTo>
                  <a:cubicBezTo>
                    <a:pt x="87954" y="3074"/>
                    <a:pt x="94614" y="3757"/>
                    <a:pt x="98542" y="8027"/>
                  </a:cubicBezTo>
                  <a:cubicBezTo>
                    <a:pt x="99396" y="8027"/>
                    <a:pt x="100079" y="8881"/>
                    <a:pt x="100933" y="8198"/>
                  </a:cubicBezTo>
                  <a:cubicBezTo>
                    <a:pt x="101104" y="8027"/>
                    <a:pt x="101275" y="7685"/>
                    <a:pt x="101446" y="7344"/>
                  </a:cubicBezTo>
                  <a:cubicBezTo>
                    <a:pt x="102641" y="6148"/>
                    <a:pt x="104861" y="5807"/>
                    <a:pt x="106057" y="4782"/>
                  </a:cubicBezTo>
                  <a:cubicBezTo>
                    <a:pt x="106398" y="4782"/>
                    <a:pt x="106057" y="4270"/>
                    <a:pt x="106227" y="4270"/>
                  </a:cubicBezTo>
                  <a:cubicBezTo>
                    <a:pt x="111009" y="2050"/>
                    <a:pt x="119378" y="1879"/>
                    <a:pt x="125526" y="2903"/>
                  </a:cubicBezTo>
                  <a:cubicBezTo>
                    <a:pt x="125526" y="3587"/>
                    <a:pt x="124843" y="4611"/>
                    <a:pt x="125526" y="5124"/>
                  </a:cubicBezTo>
                  <a:cubicBezTo>
                    <a:pt x="126380" y="4953"/>
                    <a:pt x="126038" y="3757"/>
                    <a:pt x="126380" y="3245"/>
                  </a:cubicBezTo>
                  <a:cubicBezTo>
                    <a:pt x="127063" y="3245"/>
                    <a:pt x="127404" y="3416"/>
                    <a:pt x="128088" y="3587"/>
                  </a:cubicBezTo>
                  <a:cubicBezTo>
                    <a:pt x="128088" y="4441"/>
                    <a:pt x="127063" y="5294"/>
                    <a:pt x="127404" y="6319"/>
                  </a:cubicBezTo>
                  <a:cubicBezTo>
                    <a:pt x="128771" y="6148"/>
                    <a:pt x="128429" y="4441"/>
                    <a:pt x="128941" y="3587"/>
                  </a:cubicBezTo>
                  <a:cubicBezTo>
                    <a:pt x="129454" y="3587"/>
                    <a:pt x="129625" y="3757"/>
                    <a:pt x="129966" y="3757"/>
                  </a:cubicBezTo>
                  <a:cubicBezTo>
                    <a:pt x="130137" y="4270"/>
                    <a:pt x="128258" y="7173"/>
                    <a:pt x="129454" y="7344"/>
                  </a:cubicBezTo>
                  <a:cubicBezTo>
                    <a:pt x="130137" y="7344"/>
                    <a:pt x="130479" y="4782"/>
                    <a:pt x="130820" y="3928"/>
                  </a:cubicBezTo>
                  <a:cubicBezTo>
                    <a:pt x="131162" y="4099"/>
                    <a:pt x="131503" y="4099"/>
                    <a:pt x="131845" y="4270"/>
                  </a:cubicBezTo>
                  <a:cubicBezTo>
                    <a:pt x="131845" y="5294"/>
                    <a:pt x="130649" y="6490"/>
                    <a:pt x="131332" y="7515"/>
                  </a:cubicBezTo>
                  <a:cubicBezTo>
                    <a:pt x="132528" y="7344"/>
                    <a:pt x="132357" y="5636"/>
                    <a:pt x="132699" y="4611"/>
                  </a:cubicBezTo>
                  <a:cubicBezTo>
                    <a:pt x="133382" y="4611"/>
                    <a:pt x="133894" y="4782"/>
                    <a:pt x="134236" y="5124"/>
                  </a:cubicBezTo>
                  <a:cubicBezTo>
                    <a:pt x="134065" y="5807"/>
                    <a:pt x="132699" y="8027"/>
                    <a:pt x="133723" y="8198"/>
                  </a:cubicBezTo>
                  <a:cubicBezTo>
                    <a:pt x="134577" y="8198"/>
                    <a:pt x="134577" y="6148"/>
                    <a:pt x="135090" y="5465"/>
                  </a:cubicBezTo>
                  <a:cubicBezTo>
                    <a:pt x="135773" y="5465"/>
                    <a:pt x="136114" y="5807"/>
                    <a:pt x="136627" y="5978"/>
                  </a:cubicBezTo>
                  <a:cubicBezTo>
                    <a:pt x="136285" y="6661"/>
                    <a:pt x="135260" y="8027"/>
                    <a:pt x="136114" y="8881"/>
                  </a:cubicBezTo>
                  <a:cubicBezTo>
                    <a:pt x="136968" y="8539"/>
                    <a:pt x="136968" y="7173"/>
                    <a:pt x="137310" y="6319"/>
                  </a:cubicBezTo>
                  <a:lnTo>
                    <a:pt x="139188" y="7002"/>
                  </a:lnTo>
                  <a:cubicBezTo>
                    <a:pt x="139018" y="7685"/>
                    <a:pt x="138505" y="8369"/>
                    <a:pt x="138335" y="9222"/>
                  </a:cubicBezTo>
                  <a:cubicBezTo>
                    <a:pt x="137822" y="9222"/>
                    <a:pt x="137310" y="9052"/>
                    <a:pt x="136968" y="9222"/>
                  </a:cubicBezTo>
                  <a:cubicBezTo>
                    <a:pt x="138335" y="9906"/>
                    <a:pt x="139872" y="10076"/>
                    <a:pt x="141579" y="10759"/>
                  </a:cubicBezTo>
                  <a:cubicBezTo>
                    <a:pt x="142433" y="11272"/>
                    <a:pt x="143287" y="11784"/>
                    <a:pt x="144141" y="11955"/>
                  </a:cubicBezTo>
                  <a:cubicBezTo>
                    <a:pt x="146190" y="12638"/>
                    <a:pt x="148240" y="13492"/>
                    <a:pt x="150289" y="13663"/>
                  </a:cubicBezTo>
                  <a:cubicBezTo>
                    <a:pt x="151826" y="14004"/>
                    <a:pt x="153705" y="13834"/>
                    <a:pt x="154559" y="14687"/>
                  </a:cubicBezTo>
                  <a:cubicBezTo>
                    <a:pt x="154900" y="14687"/>
                    <a:pt x="155071" y="14346"/>
                    <a:pt x="155242" y="14517"/>
                  </a:cubicBezTo>
                  <a:cubicBezTo>
                    <a:pt x="155925" y="14687"/>
                    <a:pt x="157121" y="14346"/>
                    <a:pt x="157462" y="14858"/>
                  </a:cubicBezTo>
                  <a:cubicBezTo>
                    <a:pt x="157633" y="14858"/>
                    <a:pt x="157804" y="14687"/>
                    <a:pt x="158145" y="14687"/>
                  </a:cubicBezTo>
                  <a:cubicBezTo>
                    <a:pt x="160024" y="15371"/>
                    <a:pt x="162073" y="15712"/>
                    <a:pt x="164123" y="15883"/>
                  </a:cubicBezTo>
                  <a:cubicBezTo>
                    <a:pt x="171637" y="16395"/>
                    <a:pt x="179151" y="14687"/>
                    <a:pt x="182226" y="10418"/>
                  </a:cubicBezTo>
                  <a:cubicBezTo>
                    <a:pt x="179493" y="11101"/>
                    <a:pt x="177102" y="12980"/>
                    <a:pt x="174028" y="13834"/>
                  </a:cubicBezTo>
                  <a:cubicBezTo>
                    <a:pt x="173003" y="14004"/>
                    <a:pt x="171808" y="14517"/>
                    <a:pt x="170783" y="14517"/>
                  </a:cubicBezTo>
                  <a:cubicBezTo>
                    <a:pt x="166514" y="15029"/>
                    <a:pt x="162073" y="14517"/>
                    <a:pt x="158658" y="13663"/>
                  </a:cubicBezTo>
                  <a:cubicBezTo>
                    <a:pt x="158999" y="13321"/>
                    <a:pt x="158999" y="12809"/>
                    <a:pt x="159341" y="12467"/>
                  </a:cubicBezTo>
                  <a:cubicBezTo>
                    <a:pt x="161049" y="12467"/>
                    <a:pt x="162927" y="12809"/>
                    <a:pt x="164635" y="12809"/>
                  </a:cubicBezTo>
                  <a:cubicBezTo>
                    <a:pt x="167367" y="12809"/>
                    <a:pt x="169758" y="12126"/>
                    <a:pt x="172833" y="11784"/>
                  </a:cubicBezTo>
                  <a:cubicBezTo>
                    <a:pt x="173857" y="11784"/>
                    <a:pt x="174540" y="11272"/>
                    <a:pt x="175394" y="11101"/>
                  </a:cubicBezTo>
                  <a:cubicBezTo>
                    <a:pt x="175736" y="11101"/>
                    <a:pt x="176077" y="11272"/>
                    <a:pt x="176419" y="11101"/>
                  </a:cubicBezTo>
                  <a:cubicBezTo>
                    <a:pt x="177444" y="11101"/>
                    <a:pt x="177956" y="10589"/>
                    <a:pt x="178810" y="10076"/>
                  </a:cubicBezTo>
                  <a:cubicBezTo>
                    <a:pt x="179664" y="9906"/>
                    <a:pt x="180347" y="9735"/>
                    <a:pt x="181030" y="9222"/>
                  </a:cubicBezTo>
                  <a:cubicBezTo>
                    <a:pt x="182567" y="8369"/>
                    <a:pt x="184275" y="6148"/>
                    <a:pt x="183933" y="3416"/>
                  </a:cubicBezTo>
                  <a:cubicBezTo>
                    <a:pt x="183763" y="2562"/>
                    <a:pt x="183250" y="2391"/>
                    <a:pt x="182738" y="1708"/>
                  </a:cubicBezTo>
                  <a:cubicBezTo>
                    <a:pt x="182567" y="1537"/>
                    <a:pt x="182396" y="1025"/>
                    <a:pt x="182055" y="683"/>
                  </a:cubicBezTo>
                  <a:cubicBezTo>
                    <a:pt x="181372" y="342"/>
                    <a:pt x="180176" y="683"/>
                    <a:pt x="179664" y="683"/>
                  </a:cubicBezTo>
                  <a:cubicBezTo>
                    <a:pt x="179664" y="0"/>
                    <a:pt x="181372" y="171"/>
                    <a:pt x="181884" y="342"/>
                  </a:cubicBezTo>
                  <a:cubicBezTo>
                    <a:pt x="182567" y="513"/>
                    <a:pt x="183933" y="2220"/>
                    <a:pt x="184446" y="2903"/>
                  </a:cubicBezTo>
                  <a:cubicBezTo>
                    <a:pt x="184787" y="3245"/>
                    <a:pt x="185300" y="3757"/>
                    <a:pt x="185641" y="4270"/>
                  </a:cubicBezTo>
                  <a:cubicBezTo>
                    <a:pt x="185983" y="4611"/>
                    <a:pt x="186837" y="5124"/>
                    <a:pt x="186324" y="5465"/>
                  </a:cubicBezTo>
                  <a:cubicBezTo>
                    <a:pt x="186154" y="5636"/>
                    <a:pt x="185812" y="5124"/>
                    <a:pt x="185470" y="4953"/>
                  </a:cubicBezTo>
                  <a:cubicBezTo>
                    <a:pt x="185129" y="4611"/>
                    <a:pt x="184787" y="4441"/>
                    <a:pt x="184446" y="4270"/>
                  </a:cubicBezTo>
                  <a:cubicBezTo>
                    <a:pt x="184446" y="5294"/>
                    <a:pt x="185300" y="6148"/>
                    <a:pt x="185812" y="7002"/>
                  </a:cubicBezTo>
                  <a:cubicBezTo>
                    <a:pt x="184787" y="8710"/>
                    <a:pt x="183933" y="10589"/>
                    <a:pt x="182567" y="11784"/>
                  </a:cubicBezTo>
                  <a:cubicBezTo>
                    <a:pt x="183421" y="11613"/>
                    <a:pt x="184104" y="10759"/>
                    <a:pt x="184616" y="10247"/>
                  </a:cubicBezTo>
                  <a:cubicBezTo>
                    <a:pt x="185300" y="9564"/>
                    <a:pt x="185812" y="8881"/>
                    <a:pt x="186154" y="8198"/>
                  </a:cubicBezTo>
                  <a:cubicBezTo>
                    <a:pt x="186666" y="8710"/>
                    <a:pt x="186837" y="9564"/>
                    <a:pt x="187349" y="10076"/>
                  </a:cubicBezTo>
                  <a:cubicBezTo>
                    <a:pt x="186324" y="11613"/>
                    <a:pt x="184958" y="13321"/>
                    <a:pt x="184104" y="14858"/>
                  </a:cubicBezTo>
                  <a:cubicBezTo>
                    <a:pt x="185641" y="14346"/>
                    <a:pt x="186837" y="12467"/>
                    <a:pt x="187691" y="11101"/>
                  </a:cubicBezTo>
                  <a:cubicBezTo>
                    <a:pt x="188374" y="11784"/>
                    <a:pt x="188544" y="12638"/>
                    <a:pt x="189057" y="13492"/>
                  </a:cubicBezTo>
                  <a:cubicBezTo>
                    <a:pt x="188374" y="15029"/>
                    <a:pt x="187007" y="16054"/>
                    <a:pt x="185812" y="17249"/>
                  </a:cubicBezTo>
                  <a:cubicBezTo>
                    <a:pt x="187349" y="16908"/>
                    <a:pt x="188715" y="15712"/>
                    <a:pt x="189740" y="14517"/>
                  </a:cubicBezTo>
                  <a:cubicBezTo>
                    <a:pt x="189911" y="15200"/>
                    <a:pt x="190423" y="15712"/>
                    <a:pt x="190594" y="16395"/>
                  </a:cubicBezTo>
                  <a:cubicBezTo>
                    <a:pt x="189569" y="17932"/>
                    <a:pt x="188032" y="18957"/>
                    <a:pt x="186666" y="20323"/>
                  </a:cubicBezTo>
                  <a:cubicBezTo>
                    <a:pt x="188715" y="20323"/>
                    <a:pt x="189569" y="18274"/>
                    <a:pt x="191106" y="17249"/>
                  </a:cubicBezTo>
                  <a:cubicBezTo>
                    <a:pt x="191277" y="17932"/>
                    <a:pt x="191619" y="18445"/>
                    <a:pt x="191789" y="19128"/>
                  </a:cubicBezTo>
                  <a:cubicBezTo>
                    <a:pt x="190765" y="20494"/>
                    <a:pt x="189057" y="21348"/>
                    <a:pt x="187861" y="22714"/>
                  </a:cubicBezTo>
                  <a:cubicBezTo>
                    <a:pt x="189911" y="22885"/>
                    <a:pt x="190765" y="20665"/>
                    <a:pt x="192131" y="19982"/>
                  </a:cubicBezTo>
                  <a:cubicBezTo>
                    <a:pt x="192302" y="20665"/>
                    <a:pt x="192472" y="21177"/>
                    <a:pt x="192814" y="21690"/>
                  </a:cubicBezTo>
                  <a:cubicBezTo>
                    <a:pt x="191106" y="23056"/>
                    <a:pt x="189228" y="24080"/>
                    <a:pt x="187691" y="25447"/>
                  </a:cubicBezTo>
                  <a:cubicBezTo>
                    <a:pt x="190082" y="25788"/>
                    <a:pt x="191277" y="23568"/>
                    <a:pt x="193156" y="22714"/>
                  </a:cubicBezTo>
                  <a:cubicBezTo>
                    <a:pt x="193326" y="23568"/>
                    <a:pt x="193668" y="24593"/>
                    <a:pt x="194009" y="25276"/>
                  </a:cubicBezTo>
                  <a:cubicBezTo>
                    <a:pt x="192814" y="26984"/>
                    <a:pt x="190594" y="28008"/>
                    <a:pt x="189057" y="29546"/>
                  </a:cubicBezTo>
                  <a:cubicBezTo>
                    <a:pt x="188715" y="29204"/>
                    <a:pt x="187691" y="28862"/>
                    <a:pt x="187349" y="29546"/>
                  </a:cubicBezTo>
                  <a:cubicBezTo>
                    <a:pt x="187520" y="30058"/>
                    <a:pt x="188032" y="29887"/>
                    <a:pt x="188374" y="30229"/>
                  </a:cubicBezTo>
                  <a:cubicBezTo>
                    <a:pt x="186324" y="32107"/>
                    <a:pt x="184616" y="34327"/>
                    <a:pt x="182396" y="36206"/>
                  </a:cubicBezTo>
                  <a:cubicBezTo>
                    <a:pt x="182226" y="35694"/>
                    <a:pt x="181884" y="35352"/>
                    <a:pt x="181542" y="34840"/>
                  </a:cubicBezTo>
                  <a:cubicBezTo>
                    <a:pt x="184787" y="31424"/>
                    <a:pt x="188374" y="28179"/>
                    <a:pt x="191960" y="25276"/>
                  </a:cubicBezTo>
                  <a:cubicBezTo>
                    <a:pt x="189398" y="25959"/>
                    <a:pt x="187520" y="27838"/>
                    <a:pt x="185641" y="29546"/>
                  </a:cubicBezTo>
                  <a:cubicBezTo>
                    <a:pt x="183763" y="31253"/>
                    <a:pt x="181884" y="32790"/>
                    <a:pt x="179835" y="34498"/>
                  </a:cubicBezTo>
                  <a:cubicBezTo>
                    <a:pt x="178639" y="35523"/>
                    <a:pt x="177614" y="36718"/>
                    <a:pt x="176590" y="37914"/>
                  </a:cubicBezTo>
                  <a:cubicBezTo>
                    <a:pt x="175736" y="38939"/>
                    <a:pt x="174540" y="39622"/>
                    <a:pt x="173857" y="40476"/>
                  </a:cubicBezTo>
                  <a:cubicBezTo>
                    <a:pt x="173516" y="41159"/>
                    <a:pt x="173345" y="41671"/>
                    <a:pt x="173003" y="42183"/>
                  </a:cubicBezTo>
                  <a:cubicBezTo>
                    <a:pt x="172662" y="42696"/>
                    <a:pt x="172149" y="43208"/>
                    <a:pt x="171808" y="43720"/>
                  </a:cubicBezTo>
                  <a:cubicBezTo>
                    <a:pt x="171125" y="44745"/>
                    <a:pt x="170612" y="45941"/>
                    <a:pt x="169929" y="47136"/>
                  </a:cubicBezTo>
                  <a:cubicBezTo>
                    <a:pt x="168051" y="50381"/>
                    <a:pt x="166684" y="54480"/>
                    <a:pt x="165830" y="58920"/>
                  </a:cubicBezTo>
                  <a:cubicBezTo>
                    <a:pt x="164806" y="64556"/>
                    <a:pt x="163610" y="70875"/>
                    <a:pt x="164806" y="77023"/>
                  </a:cubicBezTo>
                  <a:cubicBezTo>
                    <a:pt x="165830" y="69850"/>
                    <a:pt x="166343" y="62165"/>
                    <a:pt x="168221" y="56017"/>
                  </a:cubicBezTo>
                  <a:cubicBezTo>
                    <a:pt x="168392" y="55846"/>
                    <a:pt x="168905" y="56871"/>
                    <a:pt x="169588" y="56871"/>
                  </a:cubicBezTo>
                  <a:cubicBezTo>
                    <a:pt x="167709" y="64214"/>
                    <a:pt x="167197" y="71558"/>
                    <a:pt x="167538" y="80439"/>
                  </a:cubicBezTo>
                  <a:cubicBezTo>
                    <a:pt x="167880" y="85904"/>
                    <a:pt x="169246" y="91198"/>
                    <a:pt x="170783" y="95297"/>
                  </a:cubicBezTo>
                  <a:cubicBezTo>
                    <a:pt x="170954" y="96151"/>
                    <a:pt x="171466" y="97346"/>
                    <a:pt x="171979" y="98200"/>
                  </a:cubicBezTo>
                  <a:cubicBezTo>
                    <a:pt x="172320" y="98883"/>
                    <a:pt x="173516" y="100420"/>
                    <a:pt x="173516" y="100933"/>
                  </a:cubicBezTo>
                  <a:cubicBezTo>
                    <a:pt x="173345" y="101445"/>
                    <a:pt x="172833" y="101616"/>
                    <a:pt x="172662" y="102128"/>
                  </a:cubicBezTo>
                  <a:cubicBezTo>
                    <a:pt x="170954" y="99566"/>
                    <a:pt x="169929" y="96492"/>
                    <a:pt x="168905" y="93247"/>
                  </a:cubicBezTo>
                  <a:cubicBezTo>
                    <a:pt x="167880" y="90173"/>
                    <a:pt x="167538" y="86587"/>
                    <a:pt x="166514" y="83342"/>
                  </a:cubicBezTo>
                  <a:cubicBezTo>
                    <a:pt x="166001" y="83854"/>
                    <a:pt x="166343" y="84708"/>
                    <a:pt x="166343" y="85562"/>
                  </a:cubicBezTo>
                  <a:cubicBezTo>
                    <a:pt x="166684" y="92393"/>
                    <a:pt x="169417" y="99225"/>
                    <a:pt x="171979" y="104348"/>
                  </a:cubicBezTo>
                  <a:cubicBezTo>
                    <a:pt x="173003" y="106056"/>
                    <a:pt x="173857" y="107935"/>
                    <a:pt x="175053" y="109472"/>
                  </a:cubicBezTo>
                  <a:cubicBezTo>
                    <a:pt x="177273" y="112546"/>
                    <a:pt x="179835" y="115620"/>
                    <a:pt x="182738" y="118011"/>
                  </a:cubicBezTo>
                  <a:cubicBezTo>
                    <a:pt x="185812" y="120402"/>
                    <a:pt x="189740" y="122280"/>
                    <a:pt x="194522" y="122451"/>
                  </a:cubicBezTo>
                  <a:cubicBezTo>
                    <a:pt x="191960" y="120573"/>
                    <a:pt x="188203" y="119889"/>
                    <a:pt x="185641" y="118182"/>
                  </a:cubicBezTo>
                  <a:cubicBezTo>
                    <a:pt x="185812" y="117669"/>
                    <a:pt x="186154" y="117498"/>
                    <a:pt x="186324" y="116986"/>
                  </a:cubicBezTo>
                  <a:cubicBezTo>
                    <a:pt x="187007" y="117328"/>
                    <a:pt x="187349" y="118011"/>
                    <a:pt x="187861" y="118182"/>
                  </a:cubicBezTo>
                  <a:cubicBezTo>
                    <a:pt x="188715" y="118523"/>
                    <a:pt x="189911" y="118523"/>
                    <a:pt x="190765" y="118865"/>
                  </a:cubicBezTo>
                  <a:cubicBezTo>
                    <a:pt x="191789" y="119206"/>
                    <a:pt x="192814" y="119889"/>
                    <a:pt x="193839" y="120402"/>
                  </a:cubicBezTo>
                  <a:cubicBezTo>
                    <a:pt x="195888" y="121256"/>
                    <a:pt x="197596" y="122451"/>
                    <a:pt x="199816" y="123134"/>
                  </a:cubicBezTo>
                  <a:cubicBezTo>
                    <a:pt x="201524" y="123817"/>
                    <a:pt x="202719" y="124330"/>
                    <a:pt x="205110" y="124159"/>
                  </a:cubicBezTo>
                  <a:cubicBezTo>
                    <a:pt x="204598" y="125013"/>
                    <a:pt x="204086" y="125696"/>
                    <a:pt x="203403" y="126208"/>
                  </a:cubicBezTo>
                  <a:cubicBezTo>
                    <a:pt x="200328" y="125013"/>
                    <a:pt x="196913" y="124159"/>
                    <a:pt x="193839" y="122793"/>
                  </a:cubicBezTo>
                  <a:cubicBezTo>
                    <a:pt x="194693" y="123988"/>
                    <a:pt x="196400" y="124330"/>
                    <a:pt x="197937" y="124842"/>
                  </a:cubicBezTo>
                  <a:cubicBezTo>
                    <a:pt x="199645" y="125525"/>
                    <a:pt x="201182" y="126208"/>
                    <a:pt x="203403" y="126379"/>
                  </a:cubicBezTo>
                  <a:cubicBezTo>
                    <a:pt x="203061" y="127062"/>
                    <a:pt x="202719" y="127575"/>
                    <a:pt x="202207" y="127916"/>
                  </a:cubicBezTo>
                  <a:cubicBezTo>
                    <a:pt x="198621" y="127575"/>
                    <a:pt x="195717" y="126550"/>
                    <a:pt x="193326" y="124842"/>
                  </a:cubicBezTo>
                  <a:cubicBezTo>
                    <a:pt x="192643" y="124330"/>
                    <a:pt x="191960" y="123647"/>
                    <a:pt x="190935" y="123305"/>
                  </a:cubicBezTo>
                  <a:cubicBezTo>
                    <a:pt x="191106" y="124159"/>
                    <a:pt x="192131" y="124842"/>
                    <a:pt x="192814" y="125354"/>
                  </a:cubicBezTo>
                  <a:cubicBezTo>
                    <a:pt x="195034" y="127062"/>
                    <a:pt x="198108" y="128258"/>
                    <a:pt x="201695" y="128599"/>
                  </a:cubicBezTo>
                  <a:cubicBezTo>
                    <a:pt x="201524" y="129112"/>
                    <a:pt x="201012" y="129453"/>
                    <a:pt x="200670" y="130136"/>
                  </a:cubicBezTo>
                  <a:cubicBezTo>
                    <a:pt x="196230" y="129624"/>
                    <a:pt x="192985" y="127575"/>
                    <a:pt x="190594" y="125013"/>
                  </a:cubicBezTo>
                  <a:cubicBezTo>
                    <a:pt x="190423" y="125867"/>
                    <a:pt x="191277" y="126550"/>
                    <a:pt x="191789" y="127062"/>
                  </a:cubicBezTo>
                  <a:cubicBezTo>
                    <a:pt x="193497" y="128599"/>
                    <a:pt x="195888" y="129966"/>
                    <a:pt x="198621" y="130478"/>
                  </a:cubicBezTo>
                  <a:cubicBezTo>
                    <a:pt x="197937" y="131332"/>
                    <a:pt x="197254" y="132186"/>
                    <a:pt x="196742" y="133040"/>
                  </a:cubicBezTo>
                  <a:cubicBezTo>
                    <a:pt x="193156" y="131673"/>
                    <a:pt x="190594" y="129453"/>
                    <a:pt x="187861" y="127404"/>
                  </a:cubicBezTo>
                  <a:cubicBezTo>
                    <a:pt x="188032" y="128258"/>
                    <a:pt x="188886" y="128941"/>
                    <a:pt x="189398" y="129453"/>
                  </a:cubicBezTo>
                  <a:cubicBezTo>
                    <a:pt x="191277" y="131161"/>
                    <a:pt x="193668" y="132698"/>
                    <a:pt x="196230" y="133723"/>
                  </a:cubicBezTo>
                  <a:cubicBezTo>
                    <a:pt x="196059" y="134235"/>
                    <a:pt x="195888" y="134577"/>
                    <a:pt x="195547" y="134918"/>
                  </a:cubicBezTo>
                  <a:cubicBezTo>
                    <a:pt x="191960" y="133894"/>
                    <a:pt x="189057" y="132186"/>
                    <a:pt x="186837" y="129624"/>
                  </a:cubicBezTo>
                  <a:cubicBezTo>
                    <a:pt x="186495" y="130136"/>
                    <a:pt x="187007" y="130649"/>
                    <a:pt x="187349" y="130990"/>
                  </a:cubicBezTo>
                  <a:cubicBezTo>
                    <a:pt x="189057" y="133210"/>
                    <a:pt x="192131" y="134747"/>
                    <a:pt x="195034" y="135772"/>
                  </a:cubicBezTo>
                  <a:cubicBezTo>
                    <a:pt x="194863" y="136285"/>
                    <a:pt x="194351" y="136797"/>
                    <a:pt x="194009" y="137480"/>
                  </a:cubicBezTo>
                  <a:cubicBezTo>
                    <a:pt x="190252" y="135772"/>
                    <a:pt x="187178" y="133552"/>
                    <a:pt x="184787" y="130478"/>
                  </a:cubicBezTo>
                  <a:cubicBezTo>
                    <a:pt x="184446" y="131503"/>
                    <a:pt x="185470" y="132357"/>
                    <a:pt x="186154" y="133040"/>
                  </a:cubicBezTo>
                  <a:cubicBezTo>
                    <a:pt x="188203" y="134918"/>
                    <a:pt x="190765" y="136797"/>
                    <a:pt x="193668" y="137992"/>
                  </a:cubicBezTo>
                  <a:cubicBezTo>
                    <a:pt x="193326" y="138846"/>
                    <a:pt x="192814" y="139359"/>
                    <a:pt x="192302" y="140042"/>
                  </a:cubicBezTo>
                  <a:cubicBezTo>
                    <a:pt x="191789" y="140554"/>
                    <a:pt x="191106" y="141579"/>
                    <a:pt x="190594" y="141750"/>
                  </a:cubicBezTo>
                  <a:cubicBezTo>
                    <a:pt x="189740" y="141920"/>
                    <a:pt x="188203" y="141237"/>
                    <a:pt x="187349" y="140896"/>
                  </a:cubicBezTo>
                  <a:cubicBezTo>
                    <a:pt x="185470" y="140042"/>
                    <a:pt x="184104" y="138505"/>
                    <a:pt x="182738" y="137138"/>
                  </a:cubicBezTo>
                  <a:cubicBezTo>
                    <a:pt x="182055" y="136455"/>
                    <a:pt x="181372" y="135431"/>
                    <a:pt x="180347" y="135601"/>
                  </a:cubicBezTo>
                  <a:cubicBezTo>
                    <a:pt x="181201" y="136797"/>
                    <a:pt x="182396" y="137822"/>
                    <a:pt x="183421" y="139017"/>
                  </a:cubicBezTo>
                  <a:cubicBezTo>
                    <a:pt x="185129" y="140725"/>
                    <a:pt x="186837" y="142262"/>
                    <a:pt x="189740" y="142433"/>
                  </a:cubicBezTo>
                  <a:cubicBezTo>
                    <a:pt x="189398" y="143287"/>
                    <a:pt x="188374" y="144141"/>
                    <a:pt x="187520" y="144824"/>
                  </a:cubicBezTo>
                  <a:cubicBezTo>
                    <a:pt x="184275" y="143287"/>
                    <a:pt x="182226" y="140383"/>
                    <a:pt x="179493" y="138505"/>
                  </a:cubicBezTo>
                  <a:cubicBezTo>
                    <a:pt x="179322" y="139359"/>
                    <a:pt x="180347" y="139871"/>
                    <a:pt x="180859" y="140554"/>
                  </a:cubicBezTo>
                  <a:cubicBezTo>
                    <a:pt x="182567" y="142433"/>
                    <a:pt x="184275" y="144482"/>
                    <a:pt x="187007" y="145507"/>
                  </a:cubicBezTo>
                  <a:cubicBezTo>
                    <a:pt x="186837" y="146019"/>
                    <a:pt x="185812" y="146873"/>
                    <a:pt x="185300" y="147044"/>
                  </a:cubicBezTo>
                  <a:cubicBezTo>
                    <a:pt x="182055" y="146190"/>
                    <a:pt x="180347" y="143457"/>
                    <a:pt x="177444" y="142091"/>
                  </a:cubicBezTo>
                  <a:cubicBezTo>
                    <a:pt x="177444" y="142774"/>
                    <a:pt x="178298" y="143287"/>
                    <a:pt x="178810" y="143799"/>
                  </a:cubicBezTo>
                  <a:cubicBezTo>
                    <a:pt x="180347" y="145336"/>
                    <a:pt x="182226" y="147044"/>
                    <a:pt x="184616" y="147727"/>
                  </a:cubicBezTo>
                  <a:cubicBezTo>
                    <a:pt x="184616" y="148410"/>
                    <a:pt x="182909" y="149093"/>
                    <a:pt x="183592" y="149947"/>
                  </a:cubicBezTo>
                  <a:cubicBezTo>
                    <a:pt x="185641" y="148922"/>
                    <a:pt x="186666" y="146873"/>
                    <a:pt x="188715" y="145678"/>
                  </a:cubicBezTo>
                  <a:cubicBezTo>
                    <a:pt x="188886" y="145678"/>
                    <a:pt x="188374" y="145507"/>
                    <a:pt x="188715" y="145336"/>
                  </a:cubicBezTo>
                  <a:cubicBezTo>
                    <a:pt x="189740" y="144311"/>
                    <a:pt x="190594" y="143287"/>
                    <a:pt x="191448" y="142433"/>
                  </a:cubicBezTo>
                  <a:cubicBezTo>
                    <a:pt x="191789" y="142433"/>
                    <a:pt x="191789" y="142091"/>
                    <a:pt x="192131" y="142262"/>
                  </a:cubicBezTo>
                  <a:cubicBezTo>
                    <a:pt x="192302" y="142091"/>
                    <a:pt x="191789" y="142091"/>
                    <a:pt x="192131" y="141750"/>
                  </a:cubicBezTo>
                  <a:cubicBezTo>
                    <a:pt x="193326" y="141066"/>
                    <a:pt x="193839" y="139359"/>
                    <a:pt x="195034" y="138505"/>
                  </a:cubicBezTo>
                  <a:cubicBezTo>
                    <a:pt x="191619" y="143457"/>
                    <a:pt x="188203" y="148410"/>
                    <a:pt x="183421" y="151826"/>
                  </a:cubicBezTo>
                  <a:cubicBezTo>
                    <a:pt x="181372" y="151313"/>
                    <a:pt x="179664" y="151313"/>
                    <a:pt x="177614" y="150630"/>
                  </a:cubicBezTo>
                  <a:cubicBezTo>
                    <a:pt x="176760" y="150459"/>
                    <a:pt x="175736" y="149947"/>
                    <a:pt x="174882" y="149606"/>
                  </a:cubicBezTo>
                  <a:cubicBezTo>
                    <a:pt x="173516" y="149093"/>
                    <a:pt x="171466" y="148239"/>
                    <a:pt x="170783" y="149435"/>
                  </a:cubicBezTo>
                  <a:cubicBezTo>
                    <a:pt x="170954" y="150972"/>
                    <a:pt x="172491" y="152509"/>
                    <a:pt x="172662" y="154387"/>
                  </a:cubicBezTo>
                  <a:cubicBezTo>
                    <a:pt x="173003" y="156437"/>
                    <a:pt x="172662" y="158486"/>
                    <a:pt x="172491" y="160536"/>
                  </a:cubicBezTo>
                  <a:cubicBezTo>
                    <a:pt x="170271" y="163439"/>
                    <a:pt x="166514" y="165318"/>
                    <a:pt x="164123" y="167879"/>
                  </a:cubicBezTo>
                  <a:cubicBezTo>
                    <a:pt x="164123" y="167367"/>
                    <a:pt x="164293" y="167025"/>
                    <a:pt x="164293" y="166342"/>
                  </a:cubicBezTo>
                  <a:cubicBezTo>
                    <a:pt x="165318" y="165830"/>
                    <a:pt x="166343" y="164976"/>
                    <a:pt x="167197" y="164122"/>
                  </a:cubicBezTo>
                  <a:cubicBezTo>
                    <a:pt x="167367" y="164122"/>
                    <a:pt x="167026" y="164805"/>
                    <a:pt x="167367" y="164805"/>
                  </a:cubicBezTo>
                  <a:cubicBezTo>
                    <a:pt x="168051" y="164464"/>
                    <a:pt x="167709" y="163610"/>
                    <a:pt x="167709" y="162927"/>
                  </a:cubicBezTo>
                  <a:cubicBezTo>
                    <a:pt x="167538" y="158828"/>
                    <a:pt x="166514" y="155754"/>
                    <a:pt x="164806" y="152850"/>
                  </a:cubicBezTo>
                  <a:cubicBezTo>
                    <a:pt x="164293" y="151997"/>
                    <a:pt x="163781" y="151143"/>
                    <a:pt x="163098" y="150801"/>
                  </a:cubicBezTo>
                  <a:cubicBezTo>
                    <a:pt x="162927" y="151313"/>
                    <a:pt x="163439" y="151826"/>
                    <a:pt x="163610" y="152167"/>
                  </a:cubicBezTo>
                  <a:cubicBezTo>
                    <a:pt x="165489" y="155241"/>
                    <a:pt x="166684" y="158999"/>
                    <a:pt x="167197" y="163439"/>
                  </a:cubicBezTo>
                  <a:cubicBezTo>
                    <a:pt x="166343" y="164122"/>
                    <a:pt x="165318" y="164634"/>
                    <a:pt x="164293" y="165147"/>
                  </a:cubicBezTo>
                  <a:cubicBezTo>
                    <a:pt x="163781" y="161219"/>
                    <a:pt x="162415" y="157974"/>
                    <a:pt x="160707" y="155241"/>
                  </a:cubicBezTo>
                  <a:cubicBezTo>
                    <a:pt x="160195" y="154387"/>
                    <a:pt x="159512" y="153021"/>
                    <a:pt x="158316" y="153021"/>
                  </a:cubicBezTo>
                  <a:cubicBezTo>
                    <a:pt x="158487" y="153534"/>
                    <a:pt x="158999" y="153875"/>
                    <a:pt x="159170" y="154217"/>
                  </a:cubicBezTo>
                  <a:cubicBezTo>
                    <a:pt x="161219" y="157120"/>
                    <a:pt x="162927" y="161048"/>
                    <a:pt x="163439" y="165659"/>
                  </a:cubicBezTo>
                  <a:cubicBezTo>
                    <a:pt x="163098" y="165830"/>
                    <a:pt x="162756" y="166001"/>
                    <a:pt x="162586" y="166171"/>
                  </a:cubicBezTo>
                  <a:cubicBezTo>
                    <a:pt x="162244" y="162756"/>
                    <a:pt x="161049" y="160023"/>
                    <a:pt x="159682" y="157462"/>
                  </a:cubicBezTo>
                  <a:cubicBezTo>
                    <a:pt x="159170" y="156778"/>
                    <a:pt x="158828" y="155583"/>
                    <a:pt x="157633" y="155583"/>
                  </a:cubicBezTo>
                  <a:cubicBezTo>
                    <a:pt x="157633" y="155925"/>
                    <a:pt x="158316" y="156095"/>
                    <a:pt x="158658" y="156608"/>
                  </a:cubicBezTo>
                  <a:cubicBezTo>
                    <a:pt x="159682" y="158145"/>
                    <a:pt x="161049" y="161219"/>
                    <a:pt x="161561" y="163610"/>
                  </a:cubicBezTo>
                  <a:cubicBezTo>
                    <a:pt x="161902" y="165318"/>
                    <a:pt x="162415" y="167025"/>
                    <a:pt x="160878" y="167367"/>
                  </a:cubicBezTo>
                  <a:cubicBezTo>
                    <a:pt x="160536" y="165318"/>
                    <a:pt x="160024" y="163268"/>
                    <a:pt x="159512" y="161560"/>
                  </a:cubicBezTo>
                  <a:cubicBezTo>
                    <a:pt x="158999" y="159682"/>
                    <a:pt x="158316" y="157803"/>
                    <a:pt x="156779" y="156949"/>
                  </a:cubicBezTo>
                  <a:cubicBezTo>
                    <a:pt x="156608" y="157462"/>
                    <a:pt x="157291" y="157803"/>
                    <a:pt x="157633" y="158315"/>
                  </a:cubicBezTo>
                  <a:cubicBezTo>
                    <a:pt x="158487" y="159853"/>
                    <a:pt x="159341" y="162927"/>
                    <a:pt x="159682" y="165318"/>
                  </a:cubicBezTo>
                  <a:cubicBezTo>
                    <a:pt x="160024" y="166855"/>
                    <a:pt x="160536" y="168392"/>
                    <a:pt x="158828" y="168733"/>
                  </a:cubicBezTo>
                  <a:cubicBezTo>
                    <a:pt x="158828" y="166684"/>
                    <a:pt x="158316" y="164634"/>
                    <a:pt x="157633" y="162927"/>
                  </a:cubicBezTo>
                  <a:cubicBezTo>
                    <a:pt x="156950" y="161219"/>
                    <a:pt x="156267" y="159511"/>
                    <a:pt x="154900" y="158315"/>
                  </a:cubicBezTo>
                  <a:cubicBezTo>
                    <a:pt x="155071" y="159169"/>
                    <a:pt x="155584" y="159853"/>
                    <a:pt x="156096" y="160706"/>
                  </a:cubicBezTo>
                  <a:cubicBezTo>
                    <a:pt x="157121" y="163097"/>
                    <a:pt x="157804" y="166001"/>
                    <a:pt x="157974" y="169416"/>
                  </a:cubicBezTo>
                  <a:cubicBezTo>
                    <a:pt x="157804" y="169758"/>
                    <a:pt x="157291" y="169758"/>
                    <a:pt x="157121" y="170099"/>
                  </a:cubicBezTo>
                  <a:cubicBezTo>
                    <a:pt x="156779" y="168050"/>
                    <a:pt x="156267" y="166171"/>
                    <a:pt x="155584" y="164464"/>
                  </a:cubicBezTo>
                  <a:cubicBezTo>
                    <a:pt x="155071" y="162756"/>
                    <a:pt x="154217" y="160877"/>
                    <a:pt x="152851" y="160023"/>
                  </a:cubicBezTo>
                  <a:cubicBezTo>
                    <a:pt x="152851" y="160706"/>
                    <a:pt x="153534" y="161390"/>
                    <a:pt x="154046" y="162243"/>
                  </a:cubicBezTo>
                  <a:cubicBezTo>
                    <a:pt x="154900" y="163780"/>
                    <a:pt x="155413" y="165488"/>
                    <a:pt x="155754" y="167538"/>
                  </a:cubicBezTo>
                  <a:cubicBezTo>
                    <a:pt x="156096" y="168392"/>
                    <a:pt x="156437" y="169758"/>
                    <a:pt x="156267" y="170612"/>
                  </a:cubicBezTo>
                  <a:cubicBezTo>
                    <a:pt x="156096" y="171124"/>
                    <a:pt x="155242" y="171124"/>
                    <a:pt x="154900" y="171636"/>
                  </a:cubicBezTo>
                  <a:cubicBezTo>
                    <a:pt x="154900" y="166855"/>
                    <a:pt x="153193" y="163439"/>
                    <a:pt x="150289" y="161560"/>
                  </a:cubicBezTo>
                  <a:cubicBezTo>
                    <a:pt x="152339" y="164293"/>
                    <a:pt x="154388" y="167196"/>
                    <a:pt x="154046" y="172149"/>
                  </a:cubicBezTo>
                  <a:cubicBezTo>
                    <a:pt x="153705" y="172320"/>
                    <a:pt x="153193" y="172832"/>
                    <a:pt x="152851" y="172661"/>
                  </a:cubicBezTo>
                  <a:cubicBezTo>
                    <a:pt x="152339" y="168562"/>
                    <a:pt x="150631" y="165659"/>
                    <a:pt x="148069" y="163610"/>
                  </a:cubicBezTo>
                  <a:cubicBezTo>
                    <a:pt x="148411" y="164464"/>
                    <a:pt x="149094" y="164976"/>
                    <a:pt x="149606" y="165659"/>
                  </a:cubicBezTo>
                  <a:cubicBezTo>
                    <a:pt x="150972" y="167538"/>
                    <a:pt x="151826" y="170099"/>
                    <a:pt x="152168" y="173174"/>
                  </a:cubicBezTo>
                  <a:cubicBezTo>
                    <a:pt x="151656" y="173515"/>
                    <a:pt x="151143" y="173857"/>
                    <a:pt x="150460" y="174027"/>
                  </a:cubicBezTo>
                  <a:cubicBezTo>
                    <a:pt x="150118" y="171978"/>
                    <a:pt x="149606" y="169929"/>
                    <a:pt x="148752" y="168221"/>
                  </a:cubicBezTo>
                  <a:cubicBezTo>
                    <a:pt x="148069" y="166513"/>
                    <a:pt x="147215" y="164805"/>
                    <a:pt x="146020" y="163780"/>
                  </a:cubicBezTo>
                  <a:cubicBezTo>
                    <a:pt x="147557" y="167025"/>
                    <a:pt x="149435" y="169929"/>
                    <a:pt x="149606" y="174369"/>
                  </a:cubicBezTo>
                  <a:cubicBezTo>
                    <a:pt x="149094" y="174540"/>
                    <a:pt x="148581" y="174881"/>
                    <a:pt x="148069" y="175052"/>
                  </a:cubicBezTo>
                  <a:cubicBezTo>
                    <a:pt x="147728" y="172832"/>
                    <a:pt x="147386" y="170612"/>
                    <a:pt x="146703" y="168733"/>
                  </a:cubicBezTo>
                  <a:cubicBezTo>
                    <a:pt x="146020" y="167025"/>
                    <a:pt x="145166" y="165147"/>
                    <a:pt x="143800" y="164122"/>
                  </a:cubicBezTo>
                  <a:cubicBezTo>
                    <a:pt x="145507" y="167367"/>
                    <a:pt x="146874" y="170953"/>
                    <a:pt x="147215" y="175564"/>
                  </a:cubicBezTo>
                  <a:cubicBezTo>
                    <a:pt x="146703" y="175735"/>
                    <a:pt x="146190" y="176077"/>
                    <a:pt x="145337" y="176248"/>
                  </a:cubicBezTo>
                  <a:cubicBezTo>
                    <a:pt x="145166" y="174198"/>
                    <a:pt x="144824" y="172320"/>
                    <a:pt x="144312" y="170612"/>
                  </a:cubicBezTo>
                  <a:cubicBezTo>
                    <a:pt x="143800" y="168904"/>
                    <a:pt x="143116" y="167196"/>
                    <a:pt x="142092" y="166171"/>
                  </a:cubicBezTo>
                  <a:cubicBezTo>
                    <a:pt x="142433" y="167538"/>
                    <a:pt x="143287" y="169075"/>
                    <a:pt x="143800" y="170783"/>
                  </a:cubicBezTo>
                  <a:cubicBezTo>
                    <a:pt x="144312" y="172490"/>
                    <a:pt x="144653" y="174369"/>
                    <a:pt x="144824" y="176418"/>
                  </a:cubicBezTo>
                  <a:cubicBezTo>
                    <a:pt x="143800" y="176760"/>
                    <a:pt x="142946" y="177102"/>
                    <a:pt x="141921" y="177272"/>
                  </a:cubicBezTo>
                  <a:cubicBezTo>
                    <a:pt x="141750" y="175906"/>
                    <a:pt x="141409" y="174540"/>
                    <a:pt x="141067" y="173344"/>
                  </a:cubicBezTo>
                  <a:cubicBezTo>
                    <a:pt x="140725" y="172149"/>
                    <a:pt x="140555" y="171124"/>
                    <a:pt x="139872" y="170099"/>
                  </a:cubicBezTo>
                  <a:cubicBezTo>
                    <a:pt x="139701" y="171124"/>
                    <a:pt x="140384" y="172320"/>
                    <a:pt x="140725" y="173515"/>
                  </a:cubicBezTo>
                  <a:cubicBezTo>
                    <a:pt x="141067" y="174711"/>
                    <a:pt x="141238" y="176077"/>
                    <a:pt x="141579" y="177443"/>
                  </a:cubicBezTo>
                  <a:cubicBezTo>
                    <a:pt x="141067" y="177614"/>
                    <a:pt x="140384" y="177785"/>
                    <a:pt x="140042" y="177955"/>
                  </a:cubicBezTo>
                  <a:cubicBezTo>
                    <a:pt x="139701" y="176589"/>
                    <a:pt x="139701" y="175052"/>
                    <a:pt x="139359" y="173686"/>
                  </a:cubicBezTo>
                  <a:cubicBezTo>
                    <a:pt x="139018" y="172320"/>
                    <a:pt x="138847" y="170953"/>
                    <a:pt x="137822" y="170270"/>
                  </a:cubicBezTo>
                  <a:cubicBezTo>
                    <a:pt x="137822" y="170612"/>
                    <a:pt x="138164" y="171295"/>
                    <a:pt x="138335" y="171978"/>
                  </a:cubicBezTo>
                  <a:cubicBezTo>
                    <a:pt x="138847" y="173686"/>
                    <a:pt x="139188" y="176077"/>
                    <a:pt x="139359" y="178297"/>
                  </a:cubicBezTo>
                  <a:cubicBezTo>
                    <a:pt x="138847" y="178468"/>
                    <a:pt x="138164" y="178468"/>
                    <a:pt x="137993" y="179322"/>
                  </a:cubicBezTo>
                  <a:cubicBezTo>
                    <a:pt x="138335" y="179663"/>
                    <a:pt x="139018" y="179322"/>
                    <a:pt x="139359" y="179322"/>
                  </a:cubicBezTo>
                  <a:lnTo>
                    <a:pt x="139359" y="180688"/>
                  </a:lnTo>
                  <a:cubicBezTo>
                    <a:pt x="138676" y="181030"/>
                    <a:pt x="138335" y="181371"/>
                    <a:pt x="137651" y="181713"/>
                  </a:cubicBezTo>
                  <a:cubicBezTo>
                    <a:pt x="137310" y="181200"/>
                    <a:pt x="137651" y="180859"/>
                    <a:pt x="137651" y="180517"/>
                  </a:cubicBezTo>
                  <a:cubicBezTo>
                    <a:pt x="137993" y="177614"/>
                    <a:pt x="136968" y="174540"/>
                    <a:pt x="136285" y="172320"/>
                  </a:cubicBezTo>
                  <a:cubicBezTo>
                    <a:pt x="136114" y="175052"/>
                    <a:pt x="137310" y="177102"/>
                    <a:pt x="137139" y="180176"/>
                  </a:cubicBezTo>
                  <a:cubicBezTo>
                    <a:pt x="136456" y="178639"/>
                    <a:pt x="135773" y="177102"/>
                    <a:pt x="134748" y="175906"/>
                  </a:cubicBezTo>
                  <a:cubicBezTo>
                    <a:pt x="134748" y="175394"/>
                    <a:pt x="134577" y="174881"/>
                    <a:pt x="134577" y="174198"/>
                  </a:cubicBezTo>
                  <a:cubicBezTo>
                    <a:pt x="134407" y="173686"/>
                    <a:pt x="134748" y="172832"/>
                    <a:pt x="134236" y="172490"/>
                  </a:cubicBezTo>
                  <a:cubicBezTo>
                    <a:pt x="133723" y="173003"/>
                    <a:pt x="134065" y="174540"/>
                    <a:pt x="134236" y="175223"/>
                  </a:cubicBezTo>
                  <a:cubicBezTo>
                    <a:pt x="132357" y="174027"/>
                    <a:pt x="130308" y="172320"/>
                    <a:pt x="127404" y="172661"/>
                  </a:cubicBezTo>
                  <a:cubicBezTo>
                    <a:pt x="127575" y="173174"/>
                    <a:pt x="127917" y="173344"/>
                    <a:pt x="127746" y="174027"/>
                  </a:cubicBezTo>
                  <a:cubicBezTo>
                    <a:pt x="129625" y="175735"/>
                    <a:pt x="128771" y="180346"/>
                    <a:pt x="128600" y="183250"/>
                  </a:cubicBezTo>
                  <a:cubicBezTo>
                    <a:pt x="128429" y="183420"/>
                    <a:pt x="128088" y="183420"/>
                    <a:pt x="127917" y="183591"/>
                  </a:cubicBezTo>
                  <a:cubicBezTo>
                    <a:pt x="127917" y="179322"/>
                    <a:pt x="127746" y="175394"/>
                    <a:pt x="125355" y="173686"/>
                  </a:cubicBezTo>
                  <a:cubicBezTo>
                    <a:pt x="125867" y="175223"/>
                    <a:pt x="126892" y="176931"/>
                    <a:pt x="126892" y="179322"/>
                  </a:cubicBezTo>
                  <a:cubicBezTo>
                    <a:pt x="127063" y="180176"/>
                    <a:pt x="126892" y="181030"/>
                    <a:pt x="126892" y="181713"/>
                  </a:cubicBezTo>
                  <a:cubicBezTo>
                    <a:pt x="126892" y="182567"/>
                    <a:pt x="127234" y="184104"/>
                    <a:pt x="126209" y="184445"/>
                  </a:cubicBezTo>
                  <a:cubicBezTo>
                    <a:pt x="126209" y="182054"/>
                    <a:pt x="126038" y="179151"/>
                    <a:pt x="125526" y="177102"/>
                  </a:cubicBezTo>
                  <a:cubicBezTo>
                    <a:pt x="125184" y="176077"/>
                    <a:pt x="124843" y="174881"/>
                    <a:pt x="124160" y="174369"/>
                  </a:cubicBezTo>
                  <a:cubicBezTo>
                    <a:pt x="124160" y="175906"/>
                    <a:pt x="124843" y="177785"/>
                    <a:pt x="125014" y="179663"/>
                  </a:cubicBezTo>
                  <a:cubicBezTo>
                    <a:pt x="125014" y="180688"/>
                    <a:pt x="125014" y="181883"/>
                    <a:pt x="125014" y="182908"/>
                  </a:cubicBezTo>
                  <a:cubicBezTo>
                    <a:pt x="125014" y="183933"/>
                    <a:pt x="125355" y="185128"/>
                    <a:pt x="124501" y="185641"/>
                  </a:cubicBezTo>
                  <a:cubicBezTo>
                    <a:pt x="124330" y="181883"/>
                    <a:pt x="124160" y="178297"/>
                    <a:pt x="122964" y="175735"/>
                  </a:cubicBezTo>
                  <a:cubicBezTo>
                    <a:pt x="122793" y="178468"/>
                    <a:pt x="123818" y="181542"/>
                    <a:pt x="123476" y="185128"/>
                  </a:cubicBezTo>
                  <a:lnTo>
                    <a:pt x="122452" y="185128"/>
                  </a:lnTo>
                  <a:cubicBezTo>
                    <a:pt x="122452" y="183250"/>
                    <a:pt x="122452" y="181371"/>
                    <a:pt x="122110" y="179663"/>
                  </a:cubicBezTo>
                  <a:cubicBezTo>
                    <a:pt x="121939" y="178639"/>
                    <a:pt x="121939" y="177614"/>
                    <a:pt x="121256" y="176931"/>
                  </a:cubicBezTo>
                  <a:cubicBezTo>
                    <a:pt x="121086" y="179492"/>
                    <a:pt x="121769" y="182225"/>
                    <a:pt x="121598" y="185299"/>
                  </a:cubicBezTo>
                  <a:cubicBezTo>
                    <a:pt x="121086" y="185470"/>
                    <a:pt x="120402" y="185470"/>
                    <a:pt x="119890" y="185641"/>
                  </a:cubicBezTo>
                  <a:cubicBezTo>
                    <a:pt x="119890" y="183762"/>
                    <a:pt x="119890" y="182054"/>
                    <a:pt x="119548" y="180346"/>
                  </a:cubicBezTo>
                  <a:cubicBezTo>
                    <a:pt x="119378" y="179492"/>
                    <a:pt x="119378" y="178468"/>
                    <a:pt x="118695" y="177955"/>
                  </a:cubicBezTo>
                  <a:cubicBezTo>
                    <a:pt x="118524" y="180005"/>
                    <a:pt x="119207" y="182908"/>
                    <a:pt x="119036" y="185811"/>
                  </a:cubicBezTo>
                  <a:cubicBezTo>
                    <a:pt x="118353" y="185982"/>
                    <a:pt x="117841" y="186153"/>
                    <a:pt x="117158" y="186324"/>
                  </a:cubicBezTo>
                  <a:cubicBezTo>
                    <a:pt x="117158" y="184104"/>
                    <a:pt x="117158" y="181883"/>
                    <a:pt x="116474" y="180346"/>
                  </a:cubicBezTo>
                  <a:cubicBezTo>
                    <a:pt x="115962" y="180688"/>
                    <a:pt x="116304" y="181371"/>
                    <a:pt x="116304" y="181883"/>
                  </a:cubicBezTo>
                  <a:cubicBezTo>
                    <a:pt x="116304" y="183250"/>
                    <a:pt x="116304" y="185128"/>
                    <a:pt x="116304" y="186665"/>
                  </a:cubicBezTo>
                  <a:cubicBezTo>
                    <a:pt x="115620" y="186665"/>
                    <a:pt x="115108" y="187007"/>
                    <a:pt x="114425" y="187178"/>
                  </a:cubicBezTo>
                  <a:cubicBezTo>
                    <a:pt x="114254" y="185128"/>
                    <a:pt x="114425" y="182737"/>
                    <a:pt x="113571" y="181542"/>
                  </a:cubicBezTo>
                  <a:cubicBezTo>
                    <a:pt x="113230" y="183250"/>
                    <a:pt x="113913" y="185299"/>
                    <a:pt x="113571" y="187348"/>
                  </a:cubicBezTo>
                  <a:cubicBezTo>
                    <a:pt x="113059" y="187519"/>
                    <a:pt x="112546" y="187690"/>
                    <a:pt x="112034" y="187861"/>
                  </a:cubicBezTo>
                  <a:cubicBezTo>
                    <a:pt x="111863" y="186495"/>
                    <a:pt x="112205" y="184616"/>
                    <a:pt x="111351" y="183933"/>
                  </a:cubicBezTo>
                  <a:cubicBezTo>
                    <a:pt x="111009" y="185128"/>
                    <a:pt x="111351" y="186665"/>
                    <a:pt x="111351" y="188202"/>
                  </a:cubicBezTo>
                  <a:cubicBezTo>
                    <a:pt x="110668" y="188202"/>
                    <a:pt x="110155" y="188544"/>
                    <a:pt x="109472" y="188715"/>
                  </a:cubicBezTo>
                  <a:cubicBezTo>
                    <a:pt x="109472" y="187348"/>
                    <a:pt x="109643" y="185811"/>
                    <a:pt x="108960" y="184958"/>
                  </a:cubicBezTo>
                  <a:cubicBezTo>
                    <a:pt x="108618" y="185299"/>
                    <a:pt x="108789" y="186153"/>
                    <a:pt x="108789" y="186836"/>
                  </a:cubicBezTo>
                  <a:lnTo>
                    <a:pt x="108789" y="189056"/>
                  </a:lnTo>
                  <a:cubicBezTo>
                    <a:pt x="108106" y="189227"/>
                    <a:pt x="107423" y="189910"/>
                    <a:pt x="107081" y="189569"/>
                  </a:cubicBezTo>
                  <a:cubicBezTo>
                    <a:pt x="105715" y="190935"/>
                    <a:pt x="103324" y="191618"/>
                    <a:pt x="102129" y="193155"/>
                  </a:cubicBezTo>
                  <a:cubicBezTo>
                    <a:pt x="101787" y="193497"/>
                    <a:pt x="101446" y="194009"/>
                    <a:pt x="101616" y="194521"/>
                  </a:cubicBezTo>
                  <a:cubicBezTo>
                    <a:pt x="102470" y="194351"/>
                    <a:pt x="103324" y="193497"/>
                    <a:pt x="104178" y="192984"/>
                  </a:cubicBezTo>
                  <a:cubicBezTo>
                    <a:pt x="105032" y="192472"/>
                    <a:pt x="105886" y="191960"/>
                    <a:pt x="106911" y="191447"/>
                  </a:cubicBezTo>
                  <a:cubicBezTo>
                    <a:pt x="106911" y="192130"/>
                    <a:pt x="106740" y="192301"/>
                    <a:pt x="106569" y="192814"/>
                  </a:cubicBezTo>
                  <a:cubicBezTo>
                    <a:pt x="104178" y="194351"/>
                    <a:pt x="102299" y="196400"/>
                    <a:pt x="100250" y="198279"/>
                  </a:cubicBezTo>
                  <a:cubicBezTo>
                    <a:pt x="98713" y="195717"/>
                    <a:pt x="96322" y="193667"/>
                    <a:pt x="93590" y="192130"/>
                  </a:cubicBezTo>
                  <a:cubicBezTo>
                    <a:pt x="93419" y="191618"/>
                    <a:pt x="93248" y="190935"/>
                    <a:pt x="93077" y="190423"/>
                  </a:cubicBezTo>
                  <a:cubicBezTo>
                    <a:pt x="93931" y="190593"/>
                    <a:pt x="94956" y="191106"/>
                    <a:pt x="95810" y="191789"/>
                  </a:cubicBezTo>
                  <a:cubicBezTo>
                    <a:pt x="96493" y="192301"/>
                    <a:pt x="97518" y="192984"/>
                    <a:pt x="98030" y="193667"/>
                  </a:cubicBezTo>
                  <a:cubicBezTo>
                    <a:pt x="98542" y="194521"/>
                    <a:pt x="98713" y="195546"/>
                    <a:pt x="99567" y="195888"/>
                  </a:cubicBezTo>
                  <a:cubicBezTo>
                    <a:pt x="100079" y="195375"/>
                    <a:pt x="99738" y="194692"/>
                    <a:pt x="99396" y="194180"/>
                  </a:cubicBezTo>
                  <a:cubicBezTo>
                    <a:pt x="98884" y="192984"/>
                    <a:pt x="97518" y="191618"/>
                    <a:pt x="96493" y="190593"/>
                  </a:cubicBezTo>
                  <a:cubicBezTo>
                    <a:pt x="95297" y="189569"/>
                    <a:pt x="93760" y="188886"/>
                    <a:pt x="92394" y="188202"/>
                  </a:cubicBezTo>
                  <a:cubicBezTo>
                    <a:pt x="92223" y="187178"/>
                    <a:pt x="92223" y="186153"/>
                    <a:pt x="91882" y="185299"/>
                  </a:cubicBezTo>
                  <a:cubicBezTo>
                    <a:pt x="91369" y="185811"/>
                    <a:pt x="91711" y="187178"/>
                    <a:pt x="91882" y="187861"/>
                  </a:cubicBezTo>
                  <a:cubicBezTo>
                    <a:pt x="90686" y="187348"/>
                    <a:pt x="89320" y="187007"/>
                    <a:pt x="88125" y="186495"/>
                  </a:cubicBezTo>
                  <a:cubicBezTo>
                    <a:pt x="87783" y="184958"/>
                    <a:pt x="88295" y="182737"/>
                    <a:pt x="87612" y="181371"/>
                  </a:cubicBezTo>
                  <a:cubicBezTo>
                    <a:pt x="86929" y="182396"/>
                    <a:pt x="87271" y="184445"/>
                    <a:pt x="87100" y="186153"/>
                  </a:cubicBezTo>
                  <a:cubicBezTo>
                    <a:pt x="86417" y="185982"/>
                    <a:pt x="85734" y="185641"/>
                    <a:pt x="84880" y="185470"/>
                  </a:cubicBezTo>
                  <a:cubicBezTo>
                    <a:pt x="84538" y="184104"/>
                    <a:pt x="85050" y="182225"/>
                    <a:pt x="84367" y="181030"/>
                  </a:cubicBezTo>
                  <a:cubicBezTo>
                    <a:pt x="83855" y="181883"/>
                    <a:pt x="84197" y="183762"/>
                    <a:pt x="84026" y="185299"/>
                  </a:cubicBezTo>
                  <a:cubicBezTo>
                    <a:pt x="83172" y="185299"/>
                    <a:pt x="82489" y="184958"/>
                    <a:pt x="81806" y="184958"/>
                  </a:cubicBezTo>
                  <a:cubicBezTo>
                    <a:pt x="81464" y="183420"/>
                    <a:pt x="81806" y="181200"/>
                    <a:pt x="81464" y="179834"/>
                  </a:cubicBezTo>
                  <a:cubicBezTo>
                    <a:pt x="80781" y="180859"/>
                    <a:pt x="81122" y="182908"/>
                    <a:pt x="80952" y="184616"/>
                  </a:cubicBezTo>
                  <a:cubicBezTo>
                    <a:pt x="80098" y="184616"/>
                    <a:pt x="79415" y="184445"/>
                    <a:pt x="78561" y="184274"/>
                  </a:cubicBezTo>
                  <a:cubicBezTo>
                    <a:pt x="78048" y="182054"/>
                    <a:pt x="78390" y="178639"/>
                    <a:pt x="78048" y="176418"/>
                  </a:cubicBezTo>
                  <a:cubicBezTo>
                    <a:pt x="77536" y="176760"/>
                    <a:pt x="77536" y="177443"/>
                    <a:pt x="77536" y="178126"/>
                  </a:cubicBezTo>
                  <a:cubicBezTo>
                    <a:pt x="77365" y="179834"/>
                    <a:pt x="77365" y="182225"/>
                    <a:pt x="77536" y="184104"/>
                  </a:cubicBezTo>
                  <a:cubicBezTo>
                    <a:pt x="77024" y="184104"/>
                    <a:pt x="76682" y="183933"/>
                    <a:pt x="76170" y="183933"/>
                  </a:cubicBezTo>
                  <a:cubicBezTo>
                    <a:pt x="75657" y="182225"/>
                    <a:pt x="75657" y="180176"/>
                    <a:pt x="75316" y="178297"/>
                  </a:cubicBezTo>
                  <a:cubicBezTo>
                    <a:pt x="74633" y="179834"/>
                    <a:pt x="75145" y="182396"/>
                    <a:pt x="75487" y="183762"/>
                  </a:cubicBezTo>
                  <a:cubicBezTo>
                    <a:pt x="75145" y="183591"/>
                    <a:pt x="74462" y="183591"/>
                    <a:pt x="74291" y="183591"/>
                  </a:cubicBezTo>
                  <a:cubicBezTo>
                    <a:pt x="74462" y="184274"/>
                    <a:pt x="75316" y="184445"/>
                    <a:pt x="75828" y="184958"/>
                  </a:cubicBezTo>
                  <a:cubicBezTo>
                    <a:pt x="75999" y="185811"/>
                    <a:pt x="76341" y="186495"/>
                    <a:pt x="76682" y="187178"/>
                  </a:cubicBezTo>
                  <a:close/>
                  <a:moveTo>
                    <a:pt x="74120" y="183420"/>
                  </a:moveTo>
                  <a:cubicBezTo>
                    <a:pt x="73437" y="180859"/>
                    <a:pt x="74120" y="177614"/>
                    <a:pt x="73779" y="175223"/>
                  </a:cubicBezTo>
                  <a:cubicBezTo>
                    <a:pt x="73096" y="175906"/>
                    <a:pt x="72754" y="177272"/>
                    <a:pt x="72583" y="178809"/>
                  </a:cubicBezTo>
                  <a:cubicBezTo>
                    <a:pt x="72413" y="181371"/>
                    <a:pt x="72413" y="184787"/>
                    <a:pt x="74291" y="185299"/>
                  </a:cubicBezTo>
                  <a:cubicBezTo>
                    <a:pt x="74462" y="184616"/>
                    <a:pt x="74120" y="184104"/>
                    <a:pt x="74120" y="183420"/>
                  </a:cubicBezTo>
                  <a:close/>
                  <a:moveTo>
                    <a:pt x="17079" y="11272"/>
                  </a:moveTo>
                  <a:cubicBezTo>
                    <a:pt x="17762" y="11784"/>
                    <a:pt x="18445" y="11784"/>
                    <a:pt x="19299" y="12126"/>
                  </a:cubicBezTo>
                  <a:cubicBezTo>
                    <a:pt x="21007" y="12809"/>
                    <a:pt x="22373" y="14175"/>
                    <a:pt x="24252" y="14687"/>
                  </a:cubicBezTo>
                  <a:cubicBezTo>
                    <a:pt x="25106" y="15029"/>
                    <a:pt x="26131" y="15200"/>
                    <a:pt x="27326" y="15200"/>
                  </a:cubicBezTo>
                  <a:cubicBezTo>
                    <a:pt x="28522" y="15371"/>
                    <a:pt x="29717" y="15712"/>
                    <a:pt x="30742" y="15541"/>
                  </a:cubicBezTo>
                  <a:cubicBezTo>
                    <a:pt x="31254" y="15541"/>
                    <a:pt x="31766" y="15200"/>
                    <a:pt x="32108" y="15029"/>
                  </a:cubicBezTo>
                  <a:cubicBezTo>
                    <a:pt x="32450" y="15029"/>
                    <a:pt x="32450" y="15371"/>
                    <a:pt x="32620" y="15029"/>
                  </a:cubicBezTo>
                  <a:cubicBezTo>
                    <a:pt x="31254" y="14346"/>
                    <a:pt x="29205" y="14346"/>
                    <a:pt x="27497" y="14175"/>
                  </a:cubicBezTo>
                  <a:cubicBezTo>
                    <a:pt x="24935" y="13834"/>
                    <a:pt x="23057" y="13150"/>
                    <a:pt x="21178" y="12297"/>
                  </a:cubicBezTo>
                  <a:cubicBezTo>
                    <a:pt x="19982" y="11784"/>
                    <a:pt x="18275" y="11101"/>
                    <a:pt x="17079" y="10930"/>
                  </a:cubicBezTo>
                  <a:cubicBezTo>
                    <a:pt x="17079" y="11101"/>
                    <a:pt x="17079" y="11101"/>
                    <a:pt x="17079" y="11272"/>
                  </a:cubicBezTo>
                  <a:close/>
                  <a:moveTo>
                    <a:pt x="34670" y="14517"/>
                  </a:moveTo>
                  <a:cubicBezTo>
                    <a:pt x="34499" y="15371"/>
                    <a:pt x="36036" y="15541"/>
                    <a:pt x="35694" y="14517"/>
                  </a:cubicBezTo>
                  <a:cubicBezTo>
                    <a:pt x="35524" y="14175"/>
                    <a:pt x="34841" y="14004"/>
                    <a:pt x="34670" y="14517"/>
                  </a:cubicBezTo>
                  <a:close/>
                  <a:moveTo>
                    <a:pt x="38085" y="15200"/>
                  </a:moveTo>
                  <a:cubicBezTo>
                    <a:pt x="38427" y="15200"/>
                    <a:pt x="38769" y="14858"/>
                    <a:pt x="38598" y="14175"/>
                  </a:cubicBezTo>
                  <a:cubicBezTo>
                    <a:pt x="37573" y="13834"/>
                    <a:pt x="37231" y="15200"/>
                    <a:pt x="38085" y="15200"/>
                  </a:cubicBezTo>
                  <a:close/>
                  <a:moveTo>
                    <a:pt x="31596" y="53626"/>
                  </a:moveTo>
                  <a:cubicBezTo>
                    <a:pt x="31596" y="54821"/>
                    <a:pt x="32108" y="56017"/>
                    <a:pt x="32450" y="57212"/>
                  </a:cubicBezTo>
                  <a:cubicBezTo>
                    <a:pt x="34328" y="65751"/>
                    <a:pt x="34328" y="75998"/>
                    <a:pt x="33474" y="85904"/>
                  </a:cubicBezTo>
                  <a:cubicBezTo>
                    <a:pt x="36036" y="81976"/>
                    <a:pt x="36036" y="75315"/>
                    <a:pt x="35353" y="69338"/>
                  </a:cubicBezTo>
                  <a:cubicBezTo>
                    <a:pt x="34841" y="63531"/>
                    <a:pt x="33816" y="57725"/>
                    <a:pt x="31766" y="53455"/>
                  </a:cubicBezTo>
                  <a:cubicBezTo>
                    <a:pt x="31766" y="53455"/>
                    <a:pt x="31766" y="53284"/>
                    <a:pt x="31596" y="53284"/>
                  </a:cubicBezTo>
                  <a:cubicBezTo>
                    <a:pt x="31596" y="53455"/>
                    <a:pt x="31425" y="53455"/>
                    <a:pt x="31596" y="53626"/>
                  </a:cubicBezTo>
                  <a:close/>
                  <a:moveTo>
                    <a:pt x="188374" y="138675"/>
                  </a:moveTo>
                  <a:cubicBezTo>
                    <a:pt x="185812" y="137480"/>
                    <a:pt x="184104" y="135601"/>
                    <a:pt x="182226" y="133894"/>
                  </a:cubicBezTo>
                  <a:cubicBezTo>
                    <a:pt x="182226" y="133894"/>
                    <a:pt x="182226" y="133723"/>
                    <a:pt x="182055" y="133723"/>
                  </a:cubicBezTo>
                  <a:cubicBezTo>
                    <a:pt x="182055" y="133723"/>
                    <a:pt x="182055" y="133894"/>
                    <a:pt x="181884" y="133894"/>
                  </a:cubicBezTo>
                  <a:cubicBezTo>
                    <a:pt x="182055" y="134747"/>
                    <a:pt x="182909" y="135431"/>
                    <a:pt x="183592" y="136114"/>
                  </a:cubicBezTo>
                  <a:cubicBezTo>
                    <a:pt x="185470" y="137992"/>
                    <a:pt x="187861" y="140213"/>
                    <a:pt x="190935" y="139871"/>
                  </a:cubicBezTo>
                  <a:cubicBezTo>
                    <a:pt x="190252" y="139017"/>
                    <a:pt x="189228" y="139017"/>
                    <a:pt x="188374" y="138675"/>
                  </a:cubicBezTo>
                  <a:close/>
                  <a:moveTo>
                    <a:pt x="174711" y="144482"/>
                  </a:moveTo>
                  <a:cubicBezTo>
                    <a:pt x="175907" y="147044"/>
                    <a:pt x="178468" y="150118"/>
                    <a:pt x="182226" y="149606"/>
                  </a:cubicBezTo>
                  <a:cubicBezTo>
                    <a:pt x="178810" y="148752"/>
                    <a:pt x="176760" y="146531"/>
                    <a:pt x="174882" y="144141"/>
                  </a:cubicBezTo>
                  <a:cubicBezTo>
                    <a:pt x="174882" y="144311"/>
                    <a:pt x="174540" y="144311"/>
                    <a:pt x="174711" y="144482"/>
                  </a:cubicBezTo>
                  <a:close/>
                  <a:moveTo>
                    <a:pt x="167367" y="150118"/>
                  </a:moveTo>
                  <a:cubicBezTo>
                    <a:pt x="168563" y="152680"/>
                    <a:pt x="169758" y="155583"/>
                    <a:pt x="169929" y="158999"/>
                  </a:cubicBezTo>
                  <a:cubicBezTo>
                    <a:pt x="169929" y="160194"/>
                    <a:pt x="170271" y="161560"/>
                    <a:pt x="169929" y="162585"/>
                  </a:cubicBezTo>
                  <a:cubicBezTo>
                    <a:pt x="170442" y="162585"/>
                    <a:pt x="170612" y="161219"/>
                    <a:pt x="170612" y="160536"/>
                  </a:cubicBezTo>
                  <a:cubicBezTo>
                    <a:pt x="171125" y="155071"/>
                    <a:pt x="168563" y="150630"/>
                    <a:pt x="166172" y="147556"/>
                  </a:cubicBezTo>
                  <a:lnTo>
                    <a:pt x="166001" y="147556"/>
                  </a:lnTo>
                  <a:cubicBezTo>
                    <a:pt x="166172" y="148410"/>
                    <a:pt x="166855" y="149264"/>
                    <a:pt x="167367" y="150289"/>
                  </a:cubicBezTo>
                  <a:close/>
                  <a:moveTo>
                    <a:pt x="44063" y="153704"/>
                  </a:moveTo>
                  <a:cubicBezTo>
                    <a:pt x="44575" y="153704"/>
                    <a:pt x="44917" y="153192"/>
                    <a:pt x="45087" y="152680"/>
                  </a:cubicBezTo>
                  <a:cubicBezTo>
                    <a:pt x="44404" y="152680"/>
                    <a:pt x="44063" y="153192"/>
                    <a:pt x="44063" y="153704"/>
                  </a:cubicBezTo>
                  <a:close/>
                  <a:moveTo>
                    <a:pt x="44234" y="157462"/>
                  </a:moveTo>
                  <a:cubicBezTo>
                    <a:pt x="44917" y="156949"/>
                    <a:pt x="45258" y="156437"/>
                    <a:pt x="45600" y="155583"/>
                  </a:cubicBezTo>
                  <a:cubicBezTo>
                    <a:pt x="44746" y="155754"/>
                    <a:pt x="44234" y="156437"/>
                    <a:pt x="44234" y="157462"/>
                  </a:cubicBezTo>
                  <a:close/>
                  <a:moveTo>
                    <a:pt x="58921" y="175906"/>
                  </a:moveTo>
                  <a:cubicBezTo>
                    <a:pt x="59262" y="175052"/>
                    <a:pt x="59262" y="173515"/>
                    <a:pt x="58921" y="172661"/>
                  </a:cubicBezTo>
                  <a:cubicBezTo>
                    <a:pt x="58579" y="173515"/>
                    <a:pt x="58579" y="175223"/>
                    <a:pt x="58921" y="175906"/>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22"/>
            <p:cNvSpPr/>
            <p:nvPr/>
          </p:nvSpPr>
          <p:spPr>
            <a:xfrm>
              <a:off x="1747800" y="357650"/>
              <a:ext cx="64050" cy="81150"/>
            </a:xfrm>
            <a:custGeom>
              <a:rect b="b" l="l" r="r" t="t"/>
              <a:pathLst>
                <a:path extrusionOk="0" h="3246" w="2562">
                  <a:moveTo>
                    <a:pt x="1879" y="342"/>
                  </a:moveTo>
                  <a:cubicBezTo>
                    <a:pt x="2562" y="1367"/>
                    <a:pt x="2562" y="3246"/>
                    <a:pt x="1025" y="3246"/>
                  </a:cubicBezTo>
                  <a:cubicBezTo>
                    <a:pt x="342" y="2904"/>
                    <a:pt x="0" y="2221"/>
                    <a:pt x="0" y="1538"/>
                  </a:cubicBezTo>
                  <a:cubicBezTo>
                    <a:pt x="171" y="513"/>
                    <a:pt x="1537" y="855"/>
                    <a:pt x="1537" y="1"/>
                  </a:cubicBezTo>
                  <a:cubicBezTo>
                    <a:pt x="1879" y="1"/>
                    <a:pt x="2562" y="513"/>
                    <a:pt x="2220" y="513"/>
                  </a:cubicBezTo>
                  <a:cubicBezTo>
                    <a:pt x="2220" y="342"/>
                    <a:pt x="2050" y="342"/>
                    <a:pt x="1879" y="17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22"/>
            <p:cNvSpPr/>
            <p:nvPr/>
          </p:nvSpPr>
          <p:spPr>
            <a:xfrm>
              <a:off x="1051850" y="3162750"/>
              <a:ext cx="166550" cy="132400"/>
            </a:xfrm>
            <a:custGeom>
              <a:rect b="b" l="l" r="r" t="t"/>
              <a:pathLst>
                <a:path extrusionOk="0" h="5296" w="6662">
                  <a:moveTo>
                    <a:pt x="3246" y="172"/>
                  </a:moveTo>
                  <a:cubicBezTo>
                    <a:pt x="2221" y="684"/>
                    <a:pt x="342" y="1026"/>
                    <a:pt x="684" y="2221"/>
                  </a:cubicBezTo>
                  <a:cubicBezTo>
                    <a:pt x="2221" y="1880"/>
                    <a:pt x="3416" y="513"/>
                    <a:pt x="5466" y="1026"/>
                  </a:cubicBezTo>
                  <a:cubicBezTo>
                    <a:pt x="5978" y="2050"/>
                    <a:pt x="6661" y="3587"/>
                    <a:pt x="6320" y="5295"/>
                  </a:cubicBezTo>
                  <a:lnTo>
                    <a:pt x="5637" y="5295"/>
                  </a:lnTo>
                  <a:cubicBezTo>
                    <a:pt x="5807" y="4271"/>
                    <a:pt x="6149" y="2904"/>
                    <a:pt x="5807" y="2050"/>
                  </a:cubicBezTo>
                  <a:cubicBezTo>
                    <a:pt x="5295" y="1880"/>
                    <a:pt x="5466" y="2392"/>
                    <a:pt x="5124" y="2392"/>
                  </a:cubicBezTo>
                  <a:cubicBezTo>
                    <a:pt x="4100" y="1026"/>
                    <a:pt x="513" y="2563"/>
                    <a:pt x="513" y="4271"/>
                  </a:cubicBezTo>
                  <a:cubicBezTo>
                    <a:pt x="1" y="3758"/>
                    <a:pt x="172" y="2733"/>
                    <a:pt x="172" y="1880"/>
                  </a:cubicBezTo>
                  <a:cubicBezTo>
                    <a:pt x="342" y="1538"/>
                    <a:pt x="684" y="1880"/>
                    <a:pt x="684" y="1538"/>
                  </a:cubicBezTo>
                  <a:cubicBezTo>
                    <a:pt x="855" y="1367"/>
                    <a:pt x="513" y="855"/>
                    <a:pt x="513" y="855"/>
                  </a:cubicBezTo>
                  <a:cubicBezTo>
                    <a:pt x="684" y="1"/>
                    <a:pt x="2050" y="1"/>
                    <a:pt x="3246" y="17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22"/>
            <p:cNvSpPr/>
            <p:nvPr/>
          </p:nvSpPr>
          <p:spPr>
            <a:xfrm>
              <a:off x="1248250" y="3218275"/>
              <a:ext cx="341600" cy="217775"/>
            </a:xfrm>
            <a:custGeom>
              <a:rect b="b" l="l" r="r" t="t"/>
              <a:pathLst>
                <a:path extrusionOk="0" h="8711" w="13664">
                  <a:moveTo>
                    <a:pt x="6832" y="6148"/>
                  </a:moveTo>
                  <a:cubicBezTo>
                    <a:pt x="6490" y="5636"/>
                    <a:pt x="5807" y="6148"/>
                    <a:pt x="5466" y="6490"/>
                  </a:cubicBezTo>
                  <a:cubicBezTo>
                    <a:pt x="3929" y="7173"/>
                    <a:pt x="2392" y="8198"/>
                    <a:pt x="684" y="8710"/>
                  </a:cubicBezTo>
                  <a:cubicBezTo>
                    <a:pt x="513" y="8198"/>
                    <a:pt x="171" y="7685"/>
                    <a:pt x="1" y="7002"/>
                  </a:cubicBezTo>
                  <a:cubicBezTo>
                    <a:pt x="5466" y="6148"/>
                    <a:pt x="8540" y="2903"/>
                    <a:pt x="11955" y="0"/>
                  </a:cubicBezTo>
                  <a:cubicBezTo>
                    <a:pt x="12468" y="683"/>
                    <a:pt x="13151" y="1196"/>
                    <a:pt x="13663" y="1879"/>
                  </a:cubicBezTo>
                  <a:cubicBezTo>
                    <a:pt x="11443" y="3416"/>
                    <a:pt x="9223" y="5124"/>
                    <a:pt x="6661" y="6490"/>
                  </a:cubicBezTo>
                  <a:cubicBezTo>
                    <a:pt x="6490" y="6319"/>
                    <a:pt x="7003" y="6319"/>
                    <a:pt x="6832" y="597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22"/>
            <p:cNvSpPr/>
            <p:nvPr/>
          </p:nvSpPr>
          <p:spPr>
            <a:xfrm>
              <a:off x="1252525" y="3282300"/>
              <a:ext cx="42725" cy="38450"/>
            </a:xfrm>
            <a:custGeom>
              <a:rect b="b" l="l" r="r" t="t"/>
              <a:pathLst>
                <a:path extrusionOk="0" h="1538" w="1709">
                  <a:moveTo>
                    <a:pt x="854" y="1"/>
                  </a:moveTo>
                  <a:cubicBezTo>
                    <a:pt x="1196" y="342"/>
                    <a:pt x="1708" y="513"/>
                    <a:pt x="1708" y="1026"/>
                  </a:cubicBezTo>
                  <a:cubicBezTo>
                    <a:pt x="1025" y="1196"/>
                    <a:pt x="342" y="1196"/>
                    <a:pt x="0" y="1538"/>
                  </a:cubicBezTo>
                  <a:cubicBezTo>
                    <a:pt x="0" y="1196"/>
                    <a:pt x="684" y="684"/>
                    <a:pt x="854" y="17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22"/>
            <p:cNvSpPr/>
            <p:nvPr/>
          </p:nvSpPr>
          <p:spPr>
            <a:xfrm>
              <a:off x="1901500" y="686425"/>
              <a:ext cx="3740150" cy="3714525"/>
            </a:xfrm>
            <a:custGeom>
              <a:rect b="b" l="l" r="r" t="t"/>
              <a:pathLst>
                <a:path extrusionOk="0" h="148581" w="149606">
                  <a:moveTo>
                    <a:pt x="148581" y="342"/>
                  </a:moveTo>
                  <a:cubicBezTo>
                    <a:pt x="149606" y="1196"/>
                    <a:pt x="146361" y="3587"/>
                    <a:pt x="144824" y="4953"/>
                  </a:cubicBezTo>
                  <a:cubicBezTo>
                    <a:pt x="136797" y="12467"/>
                    <a:pt x="130307" y="21006"/>
                    <a:pt x="122110" y="28350"/>
                  </a:cubicBezTo>
                  <a:cubicBezTo>
                    <a:pt x="106910" y="42354"/>
                    <a:pt x="90515" y="58408"/>
                    <a:pt x="76340" y="73778"/>
                  </a:cubicBezTo>
                  <a:cubicBezTo>
                    <a:pt x="93931" y="91540"/>
                    <a:pt x="113229" y="110496"/>
                    <a:pt x="132015" y="129112"/>
                  </a:cubicBezTo>
                  <a:cubicBezTo>
                    <a:pt x="137309" y="134406"/>
                    <a:pt x="142603" y="139871"/>
                    <a:pt x="147556" y="145507"/>
                  </a:cubicBezTo>
                  <a:cubicBezTo>
                    <a:pt x="148069" y="146190"/>
                    <a:pt x="149435" y="146702"/>
                    <a:pt x="149093" y="147898"/>
                  </a:cubicBezTo>
                  <a:cubicBezTo>
                    <a:pt x="147898" y="148581"/>
                    <a:pt x="147044" y="147044"/>
                    <a:pt x="146702" y="146531"/>
                  </a:cubicBezTo>
                  <a:cubicBezTo>
                    <a:pt x="141408" y="141237"/>
                    <a:pt x="135601" y="136114"/>
                    <a:pt x="130136" y="130649"/>
                  </a:cubicBezTo>
                  <a:cubicBezTo>
                    <a:pt x="120743" y="121256"/>
                    <a:pt x="111009" y="112375"/>
                    <a:pt x="102811" y="102811"/>
                  </a:cubicBezTo>
                  <a:cubicBezTo>
                    <a:pt x="94443" y="93247"/>
                    <a:pt x="83342" y="85391"/>
                    <a:pt x="74974" y="75315"/>
                  </a:cubicBezTo>
                  <a:cubicBezTo>
                    <a:pt x="54651" y="95809"/>
                    <a:pt x="33132" y="117669"/>
                    <a:pt x="12467" y="138505"/>
                  </a:cubicBezTo>
                  <a:cubicBezTo>
                    <a:pt x="11101" y="139871"/>
                    <a:pt x="9906" y="141066"/>
                    <a:pt x="7856" y="142774"/>
                  </a:cubicBezTo>
                  <a:cubicBezTo>
                    <a:pt x="7173" y="143457"/>
                    <a:pt x="4441" y="147044"/>
                    <a:pt x="3587" y="146531"/>
                  </a:cubicBezTo>
                  <a:cubicBezTo>
                    <a:pt x="2221" y="145507"/>
                    <a:pt x="5636" y="142774"/>
                    <a:pt x="6319" y="142091"/>
                  </a:cubicBezTo>
                  <a:cubicBezTo>
                    <a:pt x="11101" y="137138"/>
                    <a:pt x="15542" y="132698"/>
                    <a:pt x="19299" y="128429"/>
                  </a:cubicBezTo>
                  <a:cubicBezTo>
                    <a:pt x="24593" y="122280"/>
                    <a:pt x="31424" y="115961"/>
                    <a:pt x="37231" y="110155"/>
                  </a:cubicBezTo>
                  <a:cubicBezTo>
                    <a:pt x="49698" y="97517"/>
                    <a:pt x="61311" y="85733"/>
                    <a:pt x="73095" y="73607"/>
                  </a:cubicBezTo>
                  <a:cubicBezTo>
                    <a:pt x="54821" y="55334"/>
                    <a:pt x="36548" y="36889"/>
                    <a:pt x="17591" y="18786"/>
                  </a:cubicBezTo>
                  <a:cubicBezTo>
                    <a:pt x="12297" y="13834"/>
                    <a:pt x="7002" y="8539"/>
                    <a:pt x="1879" y="3587"/>
                  </a:cubicBezTo>
                  <a:cubicBezTo>
                    <a:pt x="1367" y="3074"/>
                    <a:pt x="0" y="2050"/>
                    <a:pt x="684" y="1196"/>
                  </a:cubicBezTo>
                  <a:cubicBezTo>
                    <a:pt x="1879" y="0"/>
                    <a:pt x="4612" y="3416"/>
                    <a:pt x="5465" y="4099"/>
                  </a:cubicBezTo>
                  <a:cubicBezTo>
                    <a:pt x="16054" y="14004"/>
                    <a:pt x="27155" y="25105"/>
                    <a:pt x="37914" y="35181"/>
                  </a:cubicBezTo>
                  <a:cubicBezTo>
                    <a:pt x="50723" y="46965"/>
                    <a:pt x="63019" y="59603"/>
                    <a:pt x="74461" y="71729"/>
                  </a:cubicBezTo>
                  <a:cubicBezTo>
                    <a:pt x="98712" y="48161"/>
                    <a:pt x="123476" y="22543"/>
                    <a:pt x="148069" y="342"/>
                  </a:cubicBezTo>
                  <a:cubicBezTo>
                    <a:pt x="148239" y="342"/>
                    <a:pt x="148410" y="342"/>
                    <a:pt x="148581" y="342"/>
                  </a:cubicBez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22"/>
            <p:cNvSpPr/>
            <p:nvPr/>
          </p:nvSpPr>
          <p:spPr>
            <a:xfrm>
              <a:off x="2213175" y="998100"/>
              <a:ext cx="3121075" cy="3108250"/>
            </a:xfrm>
            <a:custGeom>
              <a:rect b="b" l="l" r="r" t="t"/>
              <a:pathLst>
                <a:path extrusionOk="0" h="124330" w="124843">
                  <a:moveTo>
                    <a:pt x="122110" y="57212"/>
                  </a:moveTo>
                  <a:cubicBezTo>
                    <a:pt x="122964" y="56188"/>
                    <a:pt x="123818" y="54992"/>
                    <a:pt x="124159" y="54138"/>
                  </a:cubicBezTo>
                  <a:cubicBezTo>
                    <a:pt x="124842" y="50723"/>
                    <a:pt x="123647" y="46282"/>
                    <a:pt x="122281" y="44233"/>
                  </a:cubicBezTo>
                  <a:cubicBezTo>
                    <a:pt x="120402" y="41842"/>
                    <a:pt x="117328" y="40988"/>
                    <a:pt x="114083" y="40476"/>
                  </a:cubicBezTo>
                  <a:cubicBezTo>
                    <a:pt x="114425" y="41330"/>
                    <a:pt x="115108" y="42184"/>
                    <a:pt x="115449" y="43208"/>
                  </a:cubicBezTo>
                  <a:cubicBezTo>
                    <a:pt x="116645" y="46453"/>
                    <a:pt x="114254" y="49186"/>
                    <a:pt x="112034" y="49869"/>
                  </a:cubicBezTo>
                  <a:cubicBezTo>
                    <a:pt x="110838" y="50381"/>
                    <a:pt x="109301" y="50381"/>
                    <a:pt x="107593" y="50723"/>
                  </a:cubicBezTo>
                  <a:cubicBezTo>
                    <a:pt x="103153" y="51577"/>
                    <a:pt x="97859" y="51235"/>
                    <a:pt x="92564" y="51235"/>
                  </a:cubicBezTo>
                  <a:cubicBezTo>
                    <a:pt x="85392" y="51235"/>
                    <a:pt x="77877" y="51577"/>
                    <a:pt x="72754" y="51406"/>
                  </a:cubicBezTo>
                  <a:cubicBezTo>
                    <a:pt x="72583" y="46453"/>
                    <a:pt x="72583" y="40817"/>
                    <a:pt x="72412" y="35181"/>
                  </a:cubicBezTo>
                  <a:cubicBezTo>
                    <a:pt x="72412" y="32449"/>
                    <a:pt x="72071" y="29716"/>
                    <a:pt x="72241" y="27155"/>
                  </a:cubicBezTo>
                  <a:cubicBezTo>
                    <a:pt x="72412" y="24251"/>
                    <a:pt x="72241" y="21348"/>
                    <a:pt x="72583" y="19128"/>
                  </a:cubicBezTo>
                  <a:cubicBezTo>
                    <a:pt x="72754" y="18274"/>
                    <a:pt x="73266" y="17249"/>
                    <a:pt x="73437" y="16225"/>
                  </a:cubicBezTo>
                  <a:cubicBezTo>
                    <a:pt x="73778" y="15029"/>
                    <a:pt x="73949" y="13834"/>
                    <a:pt x="74120" y="13151"/>
                  </a:cubicBezTo>
                  <a:cubicBezTo>
                    <a:pt x="74462" y="11955"/>
                    <a:pt x="76511" y="9735"/>
                    <a:pt x="77536" y="9223"/>
                  </a:cubicBezTo>
                  <a:cubicBezTo>
                    <a:pt x="80097" y="8027"/>
                    <a:pt x="81805" y="10418"/>
                    <a:pt x="83513" y="10076"/>
                  </a:cubicBezTo>
                  <a:cubicBezTo>
                    <a:pt x="83513" y="8198"/>
                    <a:pt x="82659" y="6661"/>
                    <a:pt x="82147" y="5295"/>
                  </a:cubicBezTo>
                  <a:cubicBezTo>
                    <a:pt x="81976" y="4782"/>
                    <a:pt x="81805" y="4270"/>
                    <a:pt x="81634" y="3928"/>
                  </a:cubicBezTo>
                  <a:cubicBezTo>
                    <a:pt x="81122" y="2904"/>
                    <a:pt x="78560" y="1537"/>
                    <a:pt x="77536" y="1367"/>
                  </a:cubicBezTo>
                  <a:cubicBezTo>
                    <a:pt x="77194" y="1196"/>
                    <a:pt x="76852" y="1367"/>
                    <a:pt x="76340" y="1196"/>
                  </a:cubicBezTo>
                  <a:cubicBezTo>
                    <a:pt x="75657" y="1025"/>
                    <a:pt x="74974" y="513"/>
                    <a:pt x="74291" y="513"/>
                  </a:cubicBezTo>
                  <a:cubicBezTo>
                    <a:pt x="72583" y="342"/>
                    <a:pt x="70534" y="683"/>
                    <a:pt x="69338" y="854"/>
                  </a:cubicBezTo>
                  <a:cubicBezTo>
                    <a:pt x="65068" y="1708"/>
                    <a:pt x="63702" y="6319"/>
                    <a:pt x="62507" y="10247"/>
                  </a:cubicBezTo>
                  <a:cubicBezTo>
                    <a:pt x="62165" y="9052"/>
                    <a:pt x="61653" y="7856"/>
                    <a:pt x="60970" y="6661"/>
                  </a:cubicBezTo>
                  <a:cubicBezTo>
                    <a:pt x="60457" y="5465"/>
                    <a:pt x="59433" y="3757"/>
                    <a:pt x="58579" y="3074"/>
                  </a:cubicBezTo>
                  <a:cubicBezTo>
                    <a:pt x="58237" y="2904"/>
                    <a:pt x="58237" y="2562"/>
                    <a:pt x="58066" y="2391"/>
                  </a:cubicBezTo>
                  <a:cubicBezTo>
                    <a:pt x="56188" y="1025"/>
                    <a:pt x="54138" y="0"/>
                    <a:pt x="50723" y="342"/>
                  </a:cubicBezTo>
                  <a:cubicBezTo>
                    <a:pt x="46453" y="513"/>
                    <a:pt x="41671" y="3928"/>
                    <a:pt x="40988" y="7344"/>
                  </a:cubicBezTo>
                  <a:cubicBezTo>
                    <a:pt x="40647" y="8369"/>
                    <a:pt x="40817" y="9223"/>
                    <a:pt x="40817" y="10247"/>
                  </a:cubicBezTo>
                  <a:cubicBezTo>
                    <a:pt x="41501" y="10076"/>
                    <a:pt x="41842" y="9735"/>
                    <a:pt x="42354" y="9906"/>
                  </a:cubicBezTo>
                  <a:cubicBezTo>
                    <a:pt x="43038" y="9223"/>
                    <a:pt x="44062" y="8881"/>
                    <a:pt x="45087" y="8539"/>
                  </a:cubicBezTo>
                  <a:cubicBezTo>
                    <a:pt x="45941" y="8710"/>
                    <a:pt x="46795" y="9052"/>
                    <a:pt x="47819" y="9052"/>
                  </a:cubicBezTo>
                  <a:cubicBezTo>
                    <a:pt x="49869" y="10247"/>
                    <a:pt x="50381" y="11784"/>
                    <a:pt x="50894" y="14517"/>
                  </a:cubicBezTo>
                  <a:cubicBezTo>
                    <a:pt x="51235" y="15541"/>
                    <a:pt x="51577" y="16566"/>
                    <a:pt x="51747" y="17420"/>
                  </a:cubicBezTo>
                  <a:cubicBezTo>
                    <a:pt x="52089" y="19982"/>
                    <a:pt x="51918" y="22714"/>
                    <a:pt x="52089" y="25618"/>
                  </a:cubicBezTo>
                  <a:cubicBezTo>
                    <a:pt x="52431" y="33644"/>
                    <a:pt x="52089" y="42867"/>
                    <a:pt x="52089" y="50723"/>
                  </a:cubicBezTo>
                  <a:cubicBezTo>
                    <a:pt x="42867" y="50552"/>
                    <a:pt x="31424" y="51064"/>
                    <a:pt x="21348" y="50723"/>
                  </a:cubicBezTo>
                  <a:cubicBezTo>
                    <a:pt x="17933" y="50552"/>
                    <a:pt x="14005" y="50893"/>
                    <a:pt x="12126" y="49356"/>
                  </a:cubicBezTo>
                  <a:cubicBezTo>
                    <a:pt x="10931" y="48502"/>
                    <a:pt x="9223" y="45599"/>
                    <a:pt x="9906" y="43379"/>
                  </a:cubicBezTo>
                  <a:cubicBezTo>
                    <a:pt x="10077" y="42867"/>
                    <a:pt x="10760" y="42525"/>
                    <a:pt x="10760" y="41671"/>
                  </a:cubicBezTo>
                  <a:cubicBezTo>
                    <a:pt x="10760" y="41330"/>
                    <a:pt x="10247" y="41159"/>
                    <a:pt x="10077" y="40646"/>
                  </a:cubicBezTo>
                  <a:cubicBezTo>
                    <a:pt x="6490" y="41330"/>
                    <a:pt x="3416" y="42696"/>
                    <a:pt x="1879" y="45770"/>
                  </a:cubicBezTo>
                  <a:cubicBezTo>
                    <a:pt x="1025" y="47819"/>
                    <a:pt x="0" y="50723"/>
                    <a:pt x="513" y="53797"/>
                  </a:cubicBezTo>
                  <a:cubicBezTo>
                    <a:pt x="684" y="55163"/>
                    <a:pt x="2050" y="57042"/>
                    <a:pt x="2733" y="57896"/>
                  </a:cubicBezTo>
                  <a:cubicBezTo>
                    <a:pt x="4612" y="59945"/>
                    <a:pt x="7856" y="60628"/>
                    <a:pt x="9735" y="62336"/>
                  </a:cubicBezTo>
                  <a:cubicBezTo>
                    <a:pt x="6490" y="63190"/>
                    <a:pt x="4099" y="64385"/>
                    <a:pt x="2391" y="66435"/>
                  </a:cubicBezTo>
                  <a:cubicBezTo>
                    <a:pt x="0" y="69338"/>
                    <a:pt x="854" y="75315"/>
                    <a:pt x="2562" y="78219"/>
                  </a:cubicBezTo>
                  <a:cubicBezTo>
                    <a:pt x="3075" y="79073"/>
                    <a:pt x="3758" y="79414"/>
                    <a:pt x="4441" y="80097"/>
                  </a:cubicBezTo>
                  <a:cubicBezTo>
                    <a:pt x="4953" y="80780"/>
                    <a:pt x="5295" y="81293"/>
                    <a:pt x="5978" y="81634"/>
                  </a:cubicBezTo>
                  <a:cubicBezTo>
                    <a:pt x="7173" y="82659"/>
                    <a:pt x="8710" y="83342"/>
                    <a:pt x="10247" y="83342"/>
                  </a:cubicBezTo>
                  <a:cubicBezTo>
                    <a:pt x="10589" y="83171"/>
                    <a:pt x="10077" y="83001"/>
                    <a:pt x="10077" y="82659"/>
                  </a:cubicBezTo>
                  <a:cubicBezTo>
                    <a:pt x="10077" y="82488"/>
                    <a:pt x="10247" y="82317"/>
                    <a:pt x="10247" y="82147"/>
                  </a:cubicBezTo>
                  <a:cubicBezTo>
                    <a:pt x="10077" y="81634"/>
                    <a:pt x="9735" y="81122"/>
                    <a:pt x="9564" y="80439"/>
                  </a:cubicBezTo>
                  <a:cubicBezTo>
                    <a:pt x="9223" y="77706"/>
                    <a:pt x="10931" y="75998"/>
                    <a:pt x="12468" y="75145"/>
                  </a:cubicBezTo>
                  <a:cubicBezTo>
                    <a:pt x="14688" y="73778"/>
                    <a:pt x="17933" y="73607"/>
                    <a:pt x="21348" y="73266"/>
                  </a:cubicBezTo>
                  <a:cubicBezTo>
                    <a:pt x="31083" y="72583"/>
                    <a:pt x="43038" y="73437"/>
                    <a:pt x="52089" y="73266"/>
                  </a:cubicBezTo>
                  <a:cubicBezTo>
                    <a:pt x="51918" y="79926"/>
                    <a:pt x="51918" y="87270"/>
                    <a:pt x="51918" y="94785"/>
                  </a:cubicBezTo>
                  <a:cubicBezTo>
                    <a:pt x="51918" y="98029"/>
                    <a:pt x="51918" y="101616"/>
                    <a:pt x="51406" y="105031"/>
                  </a:cubicBezTo>
                  <a:cubicBezTo>
                    <a:pt x="51064" y="106398"/>
                    <a:pt x="50723" y="107935"/>
                    <a:pt x="50210" y="109301"/>
                  </a:cubicBezTo>
                  <a:cubicBezTo>
                    <a:pt x="49869" y="110496"/>
                    <a:pt x="49527" y="112717"/>
                    <a:pt x="48673" y="113229"/>
                  </a:cubicBezTo>
                  <a:cubicBezTo>
                    <a:pt x="47819" y="113912"/>
                    <a:pt x="45599" y="113912"/>
                    <a:pt x="43891" y="113912"/>
                  </a:cubicBezTo>
                  <a:cubicBezTo>
                    <a:pt x="42867" y="113741"/>
                    <a:pt x="41501" y="113400"/>
                    <a:pt x="40647" y="113912"/>
                  </a:cubicBezTo>
                  <a:cubicBezTo>
                    <a:pt x="40647" y="115108"/>
                    <a:pt x="41330" y="116303"/>
                    <a:pt x="41842" y="117328"/>
                  </a:cubicBezTo>
                  <a:cubicBezTo>
                    <a:pt x="42354" y="118352"/>
                    <a:pt x="43038" y="119548"/>
                    <a:pt x="43550" y="120231"/>
                  </a:cubicBezTo>
                  <a:cubicBezTo>
                    <a:pt x="45599" y="122793"/>
                    <a:pt x="51406" y="124330"/>
                    <a:pt x="55505" y="122964"/>
                  </a:cubicBezTo>
                  <a:cubicBezTo>
                    <a:pt x="58920" y="121768"/>
                    <a:pt x="60457" y="118182"/>
                    <a:pt x="61653" y="114766"/>
                  </a:cubicBezTo>
                  <a:cubicBezTo>
                    <a:pt x="63361" y="119548"/>
                    <a:pt x="66606" y="123818"/>
                    <a:pt x="72924" y="123134"/>
                  </a:cubicBezTo>
                  <a:cubicBezTo>
                    <a:pt x="78389" y="122622"/>
                    <a:pt x="82317" y="119377"/>
                    <a:pt x="83513" y="114254"/>
                  </a:cubicBezTo>
                  <a:cubicBezTo>
                    <a:pt x="81805" y="115449"/>
                    <a:pt x="76169" y="115108"/>
                    <a:pt x="74803" y="113741"/>
                  </a:cubicBezTo>
                  <a:cubicBezTo>
                    <a:pt x="73608" y="112375"/>
                    <a:pt x="73266" y="106910"/>
                    <a:pt x="73095" y="104519"/>
                  </a:cubicBezTo>
                  <a:cubicBezTo>
                    <a:pt x="72924" y="100762"/>
                    <a:pt x="72583" y="97688"/>
                    <a:pt x="72754" y="94272"/>
                  </a:cubicBezTo>
                  <a:cubicBezTo>
                    <a:pt x="73095" y="86929"/>
                    <a:pt x="72754" y="79243"/>
                    <a:pt x="73437" y="73437"/>
                  </a:cubicBezTo>
                  <a:cubicBezTo>
                    <a:pt x="79927" y="73095"/>
                    <a:pt x="86758" y="72924"/>
                    <a:pt x="94443" y="73095"/>
                  </a:cubicBezTo>
                  <a:cubicBezTo>
                    <a:pt x="97517" y="73095"/>
                    <a:pt x="101104" y="73266"/>
                    <a:pt x="104690" y="73607"/>
                  </a:cubicBezTo>
                  <a:cubicBezTo>
                    <a:pt x="106398" y="73607"/>
                    <a:pt x="108106" y="73778"/>
                    <a:pt x="109813" y="73949"/>
                  </a:cubicBezTo>
                  <a:cubicBezTo>
                    <a:pt x="112717" y="74461"/>
                    <a:pt x="114766" y="75486"/>
                    <a:pt x="115108" y="78048"/>
                  </a:cubicBezTo>
                  <a:cubicBezTo>
                    <a:pt x="115449" y="80268"/>
                    <a:pt x="114254" y="81122"/>
                    <a:pt x="114595" y="82488"/>
                  </a:cubicBezTo>
                  <a:cubicBezTo>
                    <a:pt x="114766" y="83001"/>
                    <a:pt x="113741" y="83171"/>
                    <a:pt x="114254" y="83342"/>
                  </a:cubicBezTo>
                  <a:cubicBezTo>
                    <a:pt x="115620" y="83342"/>
                    <a:pt x="117157" y="82659"/>
                    <a:pt x="118182" y="81805"/>
                  </a:cubicBezTo>
                  <a:cubicBezTo>
                    <a:pt x="118694" y="81463"/>
                    <a:pt x="119036" y="80951"/>
                    <a:pt x="119719" y="80268"/>
                  </a:cubicBezTo>
                  <a:cubicBezTo>
                    <a:pt x="120060" y="79926"/>
                    <a:pt x="120743" y="79585"/>
                    <a:pt x="121085" y="79073"/>
                  </a:cubicBezTo>
                  <a:cubicBezTo>
                    <a:pt x="121597" y="78389"/>
                    <a:pt x="121939" y="77535"/>
                    <a:pt x="122451" y="76682"/>
                  </a:cubicBezTo>
                  <a:cubicBezTo>
                    <a:pt x="122964" y="75828"/>
                    <a:pt x="123476" y="74803"/>
                    <a:pt x="123647" y="74120"/>
                  </a:cubicBezTo>
                  <a:cubicBezTo>
                    <a:pt x="123988" y="71900"/>
                    <a:pt x="123305" y="68826"/>
                    <a:pt x="122622" y="67289"/>
                  </a:cubicBezTo>
                  <a:cubicBezTo>
                    <a:pt x="122110" y="66264"/>
                    <a:pt x="121085" y="65581"/>
                    <a:pt x="120402" y="64727"/>
                  </a:cubicBezTo>
                  <a:cubicBezTo>
                    <a:pt x="119206" y="63361"/>
                    <a:pt x="118694" y="62165"/>
                    <a:pt x="117157" y="61482"/>
                  </a:cubicBezTo>
                  <a:cubicBezTo>
                    <a:pt x="119206" y="60286"/>
                    <a:pt x="120743" y="58920"/>
                    <a:pt x="122110" y="57042"/>
                  </a:cubicBez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22"/>
            <p:cNvSpPr/>
            <p:nvPr/>
          </p:nvSpPr>
          <p:spPr>
            <a:xfrm>
              <a:off x="3314725" y="1049325"/>
              <a:ext cx="426975" cy="1391900"/>
            </a:xfrm>
            <a:custGeom>
              <a:rect b="b" l="l" r="r" t="t"/>
              <a:pathLst>
                <a:path extrusionOk="0" h="55676" w="17079">
                  <a:moveTo>
                    <a:pt x="15371" y="5978"/>
                  </a:moveTo>
                  <a:cubicBezTo>
                    <a:pt x="13321" y="3587"/>
                    <a:pt x="10930" y="171"/>
                    <a:pt x="6490" y="1367"/>
                  </a:cubicBezTo>
                  <a:cubicBezTo>
                    <a:pt x="7173" y="1879"/>
                    <a:pt x="7856" y="1367"/>
                    <a:pt x="8710" y="1538"/>
                  </a:cubicBezTo>
                  <a:cubicBezTo>
                    <a:pt x="9393" y="1708"/>
                    <a:pt x="10589" y="2392"/>
                    <a:pt x="11101" y="2904"/>
                  </a:cubicBezTo>
                  <a:cubicBezTo>
                    <a:pt x="12980" y="4270"/>
                    <a:pt x="14517" y="6490"/>
                    <a:pt x="15371" y="9223"/>
                  </a:cubicBezTo>
                  <a:cubicBezTo>
                    <a:pt x="16225" y="11272"/>
                    <a:pt x="16737" y="12639"/>
                    <a:pt x="16908" y="15371"/>
                  </a:cubicBezTo>
                  <a:cubicBezTo>
                    <a:pt x="17078" y="18787"/>
                    <a:pt x="16908" y="22202"/>
                    <a:pt x="16908" y="25789"/>
                  </a:cubicBezTo>
                  <a:cubicBezTo>
                    <a:pt x="16908" y="35523"/>
                    <a:pt x="17078" y="46624"/>
                    <a:pt x="17078" y="55676"/>
                  </a:cubicBezTo>
                  <a:cubicBezTo>
                    <a:pt x="16225" y="46966"/>
                    <a:pt x="16737" y="38085"/>
                    <a:pt x="16395" y="29034"/>
                  </a:cubicBezTo>
                  <a:cubicBezTo>
                    <a:pt x="16225" y="25789"/>
                    <a:pt x="16054" y="22715"/>
                    <a:pt x="16395" y="19641"/>
                  </a:cubicBezTo>
                  <a:cubicBezTo>
                    <a:pt x="16054" y="18787"/>
                    <a:pt x="16225" y="17250"/>
                    <a:pt x="15883" y="16396"/>
                  </a:cubicBezTo>
                  <a:cubicBezTo>
                    <a:pt x="15712" y="17079"/>
                    <a:pt x="15712" y="17933"/>
                    <a:pt x="15712" y="18787"/>
                  </a:cubicBezTo>
                  <a:cubicBezTo>
                    <a:pt x="13321" y="17250"/>
                    <a:pt x="11272" y="15542"/>
                    <a:pt x="9052" y="13834"/>
                  </a:cubicBezTo>
                  <a:cubicBezTo>
                    <a:pt x="9223" y="11272"/>
                    <a:pt x="8881" y="8540"/>
                    <a:pt x="7515" y="6661"/>
                  </a:cubicBezTo>
                  <a:cubicBezTo>
                    <a:pt x="6148" y="4783"/>
                    <a:pt x="2904" y="3416"/>
                    <a:pt x="0" y="5124"/>
                  </a:cubicBezTo>
                  <a:cubicBezTo>
                    <a:pt x="171" y="1879"/>
                    <a:pt x="3928" y="513"/>
                    <a:pt x="7515" y="171"/>
                  </a:cubicBezTo>
                  <a:cubicBezTo>
                    <a:pt x="11101" y="1"/>
                    <a:pt x="12467" y="1708"/>
                    <a:pt x="14004" y="3587"/>
                  </a:cubicBezTo>
                  <a:cubicBezTo>
                    <a:pt x="14517" y="4270"/>
                    <a:pt x="15371" y="5124"/>
                    <a:pt x="15371" y="614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22"/>
            <p:cNvSpPr/>
            <p:nvPr/>
          </p:nvSpPr>
          <p:spPr>
            <a:xfrm>
              <a:off x="3835600" y="1390900"/>
              <a:ext cx="153725" cy="175075"/>
            </a:xfrm>
            <a:custGeom>
              <a:rect b="b" l="l" r="r" t="t"/>
              <a:pathLst>
                <a:path extrusionOk="0" h="7003" w="6149">
                  <a:moveTo>
                    <a:pt x="5978" y="0"/>
                  </a:moveTo>
                  <a:cubicBezTo>
                    <a:pt x="6149" y="683"/>
                    <a:pt x="5807" y="1708"/>
                    <a:pt x="5807" y="2562"/>
                  </a:cubicBezTo>
                  <a:cubicBezTo>
                    <a:pt x="3758" y="3928"/>
                    <a:pt x="1879" y="5636"/>
                    <a:pt x="1" y="7002"/>
                  </a:cubicBezTo>
                  <a:cubicBezTo>
                    <a:pt x="1" y="6319"/>
                    <a:pt x="171" y="5465"/>
                    <a:pt x="171" y="4782"/>
                  </a:cubicBezTo>
                  <a:cubicBezTo>
                    <a:pt x="2050" y="3245"/>
                    <a:pt x="4099" y="1708"/>
                    <a:pt x="59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22"/>
            <p:cNvSpPr/>
            <p:nvPr/>
          </p:nvSpPr>
          <p:spPr>
            <a:xfrm>
              <a:off x="3545275" y="1416500"/>
              <a:ext cx="158000" cy="140925"/>
            </a:xfrm>
            <a:custGeom>
              <a:rect b="b" l="l" r="r" t="t"/>
              <a:pathLst>
                <a:path extrusionOk="0" h="5637" w="6320">
                  <a:moveTo>
                    <a:pt x="1" y="1"/>
                  </a:moveTo>
                  <a:cubicBezTo>
                    <a:pt x="1538" y="1196"/>
                    <a:pt x="3245" y="2904"/>
                    <a:pt x="4953" y="4100"/>
                  </a:cubicBezTo>
                  <a:cubicBezTo>
                    <a:pt x="5466" y="4441"/>
                    <a:pt x="6319" y="4783"/>
                    <a:pt x="6319" y="5637"/>
                  </a:cubicBezTo>
                  <a:cubicBezTo>
                    <a:pt x="4099" y="4271"/>
                    <a:pt x="2221" y="2392"/>
                    <a:pt x="1" y="1026"/>
                  </a:cubicBezTo>
                  <a:cubicBezTo>
                    <a:pt x="171" y="513"/>
                    <a:pt x="1" y="343"/>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22"/>
            <p:cNvSpPr/>
            <p:nvPr/>
          </p:nvSpPr>
          <p:spPr>
            <a:xfrm>
              <a:off x="3549550" y="1459200"/>
              <a:ext cx="158000" cy="136650"/>
            </a:xfrm>
            <a:custGeom>
              <a:rect b="b" l="l" r="r" t="t"/>
              <a:pathLst>
                <a:path extrusionOk="0" h="5466" w="6320">
                  <a:moveTo>
                    <a:pt x="0" y="1"/>
                  </a:moveTo>
                  <a:cubicBezTo>
                    <a:pt x="0" y="1"/>
                    <a:pt x="0" y="1"/>
                    <a:pt x="0" y="172"/>
                  </a:cubicBezTo>
                  <a:cubicBezTo>
                    <a:pt x="1708" y="1367"/>
                    <a:pt x="3245" y="2563"/>
                    <a:pt x="4953" y="3929"/>
                  </a:cubicBezTo>
                  <a:cubicBezTo>
                    <a:pt x="5465" y="4270"/>
                    <a:pt x="6319" y="4783"/>
                    <a:pt x="6148" y="5466"/>
                  </a:cubicBezTo>
                  <a:cubicBezTo>
                    <a:pt x="4099" y="4100"/>
                    <a:pt x="2220" y="2563"/>
                    <a:pt x="0" y="1025"/>
                  </a:cubicBezTo>
                  <a:cubicBezTo>
                    <a:pt x="171" y="684"/>
                    <a:pt x="0" y="342"/>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22"/>
            <p:cNvSpPr/>
            <p:nvPr/>
          </p:nvSpPr>
          <p:spPr>
            <a:xfrm>
              <a:off x="3818525" y="1489100"/>
              <a:ext cx="162275" cy="162250"/>
            </a:xfrm>
            <a:custGeom>
              <a:rect b="b" l="l" r="r" t="t"/>
              <a:pathLst>
                <a:path extrusionOk="0" h="6490" w="6491">
                  <a:moveTo>
                    <a:pt x="6149" y="0"/>
                  </a:moveTo>
                  <a:cubicBezTo>
                    <a:pt x="6490" y="2050"/>
                    <a:pt x="4441" y="3074"/>
                    <a:pt x="3075" y="4099"/>
                  </a:cubicBezTo>
                  <a:cubicBezTo>
                    <a:pt x="2050" y="5124"/>
                    <a:pt x="1196" y="5978"/>
                    <a:pt x="342" y="6490"/>
                  </a:cubicBezTo>
                  <a:cubicBezTo>
                    <a:pt x="1" y="3928"/>
                    <a:pt x="1708" y="3416"/>
                    <a:pt x="3075" y="2220"/>
                  </a:cubicBezTo>
                  <a:cubicBezTo>
                    <a:pt x="4270" y="1367"/>
                    <a:pt x="5295" y="683"/>
                    <a:pt x="61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22"/>
            <p:cNvSpPr/>
            <p:nvPr/>
          </p:nvSpPr>
          <p:spPr>
            <a:xfrm>
              <a:off x="3553825" y="1506175"/>
              <a:ext cx="153725" cy="358675"/>
            </a:xfrm>
            <a:custGeom>
              <a:rect b="b" l="l" r="r" t="t"/>
              <a:pathLst>
                <a:path extrusionOk="0" h="14347" w="6149">
                  <a:moveTo>
                    <a:pt x="0" y="0"/>
                  </a:moveTo>
                  <a:cubicBezTo>
                    <a:pt x="2049" y="1537"/>
                    <a:pt x="4270" y="2904"/>
                    <a:pt x="5977" y="4611"/>
                  </a:cubicBezTo>
                  <a:cubicBezTo>
                    <a:pt x="6148" y="7856"/>
                    <a:pt x="5807" y="11272"/>
                    <a:pt x="5977" y="14346"/>
                  </a:cubicBezTo>
                  <a:cubicBezTo>
                    <a:pt x="4611" y="13321"/>
                    <a:pt x="3245" y="12297"/>
                    <a:pt x="1708" y="11101"/>
                  </a:cubicBezTo>
                  <a:cubicBezTo>
                    <a:pt x="1196" y="10589"/>
                    <a:pt x="512" y="10247"/>
                    <a:pt x="342" y="9906"/>
                  </a:cubicBezTo>
                  <a:cubicBezTo>
                    <a:pt x="171" y="9393"/>
                    <a:pt x="342" y="8710"/>
                    <a:pt x="342" y="8027"/>
                  </a:cubicBezTo>
                  <a:cubicBezTo>
                    <a:pt x="171" y="5807"/>
                    <a:pt x="171" y="2221"/>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22"/>
            <p:cNvSpPr/>
            <p:nvPr/>
          </p:nvSpPr>
          <p:spPr>
            <a:xfrm>
              <a:off x="3784375" y="1536050"/>
              <a:ext cx="25625" cy="76875"/>
            </a:xfrm>
            <a:custGeom>
              <a:rect b="b" l="l" r="r" t="t"/>
              <a:pathLst>
                <a:path extrusionOk="0" h="3075" w="1025">
                  <a:moveTo>
                    <a:pt x="854" y="1"/>
                  </a:moveTo>
                  <a:cubicBezTo>
                    <a:pt x="1025" y="1196"/>
                    <a:pt x="1025" y="2904"/>
                    <a:pt x="0" y="3075"/>
                  </a:cubicBezTo>
                  <a:lnTo>
                    <a:pt x="0" y="855"/>
                  </a:lnTo>
                  <a:cubicBezTo>
                    <a:pt x="342" y="684"/>
                    <a:pt x="683" y="342"/>
                    <a:pt x="8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22"/>
            <p:cNvSpPr/>
            <p:nvPr/>
          </p:nvSpPr>
          <p:spPr>
            <a:xfrm>
              <a:off x="3818525" y="1565950"/>
              <a:ext cx="149450" cy="153725"/>
            </a:xfrm>
            <a:custGeom>
              <a:rect b="b" l="l" r="r" t="t"/>
              <a:pathLst>
                <a:path extrusionOk="0" h="6149" w="5978">
                  <a:moveTo>
                    <a:pt x="5636" y="0"/>
                  </a:moveTo>
                  <a:cubicBezTo>
                    <a:pt x="5978" y="171"/>
                    <a:pt x="5636" y="1196"/>
                    <a:pt x="5636" y="1537"/>
                  </a:cubicBezTo>
                  <a:cubicBezTo>
                    <a:pt x="3929" y="3245"/>
                    <a:pt x="2050" y="4782"/>
                    <a:pt x="171" y="6148"/>
                  </a:cubicBezTo>
                  <a:cubicBezTo>
                    <a:pt x="1" y="4782"/>
                    <a:pt x="684" y="4270"/>
                    <a:pt x="1538" y="3416"/>
                  </a:cubicBezTo>
                  <a:cubicBezTo>
                    <a:pt x="2904" y="2391"/>
                    <a:pt x="4441" y="1025"/>
                    <a:pt x="56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22"/>
            <p:cNvSpPr/>
            <p:nvPr/>
          </p:nvSpPr>
          <p:spPr>
            <a:xfrm>
              <a:off x="3784375" y="1621450"/>
              <a:ext cx="25625" cy="72600"/>
            </a:xfrm>
            <a:custGeom>
              <a:rect b="b" l="l" r="r" t="t"/>
              <a:pathLst>
                <a:path extrusionOk="0" h="2904" w="1025">
                  <a:moveTo>
                    <a:pt x="0" y="2904"/>
                  </a:moveTo>
                  <a:lnTo>
                    <a:pt x="0" y="513"/>
                  </a:lnTo>
                  <a:cubicBezTo>
                    <a:pt x="171" y="342"/>
                    <a:pt x="513" y="171"/>
                    <a:pt x="683" y="0"/>
                  </a:cubicBezTo>
                  <a:cubicBezTo>
                    <a:pt x="1025" y="854"/>
                    <a:pt x="854" y="2904"/>
                    <a:pt x="0" y="290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22"/>
            <p:cNvSpPr/>
            <p:nvPr/>
          </p:nvSpPr>
          <p:spPr>
            <a:xfrm>
              <a:off x="3814250" y="1630000"/>
              <a:ext cx="149475" cy="209225"/>
            </a:xfrm>
            <a:custGeom>
              <a:rect b="b" l="l" r="r" t="t"/>
              <a:pathLst>
                <a:path extrusionOk="0" h="8369" w="5979">
                  <a:moveTo>
                    <a:pt x="5637" y="0"/>
                  </a:moveTo>
                  <a:cubicBezTo>
                    <a:pt x="5466" y="1366"/>
                    <a:pt x="5978" y="2903"/>
                    <a:pt x="5637" y="4099"/>
                  </a:cubicBezTo>
                  <a:cubicBezTo>
                    <a:pt x="5466" y="4611"/>
                    <a:pt x="3416" y="5807"/>
                    <a:pt x="2904" y="6319"/>
                  </a:cubicBezTo>
                  <a:cubicBezTo>
                    <a:pt x="1879" y="7173"/>
                    <a:pt x="1025" y="7856"/>
                    <a:pt x="342" y="8368"/>
                  </a:cubicBezTo>
                  <a:cubicBezTo>
                    <a:pt x="513" y="6831"/>
                    <a:pt x="1" y="5636"/>
                    <a:pt x="342" y="4611"/>
                  </a:cubicBezTo>
                  <a:cubicBezTo>
                    <a:pt x="684" y="3928"/>
                    <a:pt x="2221" y="3074"/>
                    <a:pt x="2904" y="2391"/>
                  </a:cubicBezTo>
                  <a:cubicBezTo>
                    <a:pt x="4100" y="1537"/>
                    <a:pt x="4953" y="854"/>
                    <a:pt x="56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22"/>
            <p:cNvSpPr/>
            <p:nvPr/>
          </p:nvSpPr>
          <p:spPr>
            <a:xfrm>
              <a:off x="3780100" y="1698300"/>
              <a:ext cx="34175" cy="59800"/>
            </a:xfrm>
            <a:custGeom>
              <a:rect b="b" l="l" r="r" t="t"/>
              <a:pathLst>
                <a:path extrusionOk="0" h="2392" w="1367">
                  <a:moveTo>
                    <a:pt x="854" y="1"/>
                  </a:moveTo>
                  <a:cubicBezTo>
                    <a:pt x="1367" y="1196"/>
                    <a:pt x="854" y="2050"/>
                    <a:pt x="171" y="2392"/>
                  </a:cubicBezTo>
                  <a:cubicBezTo>
                    <a:pt x="1" y="2050"/>
                    <a:pt x="171" y="1196"/>
                    <a:pt x="171" y="684"/>
                  </a:cubicBezTo>
                  <a:cubicBezTo>
                    <a:pt x="513" y="513"/>
                    <a:pt x="684" y="342"/>
                    <a:pt x="10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22"/>
            <p:cNvSpPr/>
            <p:nvPr/>
          </p:nvSpPr>
          <p:spPr>
            <a:xfrm>
              <a:off x="3771550" y="1758075"/>
              <a:ext cx="51275" cy="111025"/>
            </a:xfrm>
            <a:custGeom>
              <a:rect b="b" l="l" r="r" t="t"/>
              <a:pathLst>
                <a:path extrusionOk="0" h="4441" w="2051">
                  <a:moveTo>
                    <a:pt x="1367" y="1"/>
                  </a:moveTo>
                  <a:cubicBezTo>
                    <a:pt x="1367" y="1367"/>
                    <a:pt x="2050" y="4270"/>
                    <a:pt x="513" y="4441"/>
                  </a:cubicBezTo>
                  <a:cubicBezTo>
                    <a:pt x="513" y="2733"/>
                    <a:pt x="1" y="513"/>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22"/>
            <p:cNvSpPr/>
            <p:nvPr/>
          </p:nvSpPr>
          <p:spPr>
            <a:xfrm>
              <a:off x="3814250" y="1758075"/>
              <a:ext cx="140925" cy="119575"/>
            </a:xfrm>
            <a:custGeom>
              <a:rect b="b" l="l" r="r" t="t"/>
              <a:pathLst>
                <a:path extrusionOk="0" h="4783" w="5637">
                  <a:moveTo>
                    <a:pt x="5637" y="171"/>
                  </a:moveTo>
                  <a:cubicBezTo>
                    <a:pt x="5295" y="1196"/>
                    <a:pt x="3929" y="1879"/>
                    <a:pt x="3075" y="2562"/>
                  </a:cubicBezTo>
                  <a:cubicBezTo>
                    <a:pt x="2050" y="3245"/>
                    <a:pt x="1025" y="4099"/>
                    <a:pt x="172" y="4782"/>
                  </a:cubicBezTo>
                  <a:cubicBezTo>
                    <a:pt x="1" y="4612"/>
                    <a:pt x="342" y="4441"/>
                    <a:pt x="172" y="4099"/>
                  </a:cubicBezTo>
                  <a:cubicBezTo>
                    <a:pt x="2050" y="2733"/>
                    <a:pt x="3758" y="1367"/>
                    <a:pt x="5466" y="1"/>
                  </a:cubicBezTo>
                  <a:cubicBezTo>
                    <a:pt x="5637" y="1"/>
                    <a:pt x="5637" y="1"/>
                    <a:pt x="5637" y="17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22"/>
            <p:cNvSpPr/>
            <p:nvPr/>
          </p:nvSpPr>
          <p:spPr>
            <a:xfrm>
              <a:off x="3566625" y="1779425"/>
              <a:ext cx="136650" cy="123850"/>
            </a:xfrm>
            <a:custGeom>
              <a:rect b="b" l="l" r="r" t="t"/>
              <a:pathLst>
                <a:path extrusionOk="0" h="4954" w="5466">
                  <a:moveTo>
                    <a:pt x="0" y="0"/>
                  </a:moveTo>
                  <a:cubicBezTo>
                    <a:pt x="1708" y="1537"/>
                    <a:pt x="3758" y="2904"/>
                    <a:pt x="5465" y="4441"/>
                  </a:cubicBezTo>
                  <a:lnTo>
                    <a:pt x="5465" y="4953"/>
                  </a:lnTo>
                  <a:cubicBezTo>
                    <a:pt x="5124" y="4953"/>
                    <a:pt x="4782" y="4441"/>
                    <a:pt x="4270" y="4099"/>
                  </a:cubicBezTo>
                  <a:cubicBezTo>
                    <a:pt x="2904" y="3245"/>
                    <a:pt x="1367" y="2221"/>
                    <a:pt x="0" y="1196"/>
                  </a:cubicBez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22"/>
            <p:cNvSpPr/>
            <p:nvPr/>
          </p:nvSpPr>
          <p:spPr>
            <a:xfrm>
              <a:off x="3775825" y="1796500"/>
              <a:ext cx="183625" cy="158000"/>
            </a:xfrm>
            <a:custGeom>
              <a:rect b="b" l="l" r="r" t="t"/>
              <a:pathLst>
                <a:path extrusionOk="0" h="6320" w="7345">
                  <a:moveTo>
                    <a:pt x="7174" y="1"/>
                  </a:moveTo>
                  <a:cubicBezTo>
                    <a:pt x="7174" y="1"/>
                    <a:pt x="7344" y="171"/>
                    <a:pt x="7344" y="171"/>
                  </a:cubicBezTo>
                  <a:cubicBezTo>
                    <a:pt x="7174" y="1025"/>
                    <a:pt x="6320" y="1538"/>
                    <a:pt x="5807" y="1879"/>
                  </a:cubicBezTo>
                  <a:cubicBezTo>
                    <a:pt x="3929" y="3416"/>
                    <a:pt x="2050" y="4782"/>
                    <a:pt x="342" y="6320"/>
                  </a:cubicBezTo>
                  <a:cubicBezTo>
                    <a:pt x="1" y="5295"/>
                    <a:pt x="1025" y="4612"/>
                    <a:pt x="1879" y="4099"/>
                  </a:cubicBezTo>
                  <a:cubicBezTo>
                    <a:pt x="3587" y="2733"/>
                    <a:pt x="5978" y="1367"/>
                    <a:pt x="71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22"/>
            <p:cNvSpPr/>
            <p:nvPr/>
          </p:nvSpPr>
          <p:spPr>
            <a:xfrm>
              <a:off x="3570900" y="1830650"/>
              <a:ext cx="132375" cy="128125"/>
            </a:xfrm>
            <a:custGeom>
              <a:rect b="b" l="l" r="r" t="t"/>
              <a:pathLst>
                <a:path extrusionOk="0" h="5125" w="5295">
                  <a:moveTo>
                    <a:pt x="0" y="1"/>
                  </a:moveTo>
                  <a:cubicBezTo>
                    <a:pt x="1708" y="1367"/>
                    <a:pt x="3587" y="2563"/>
                    <a:pt x="5294" y="4100"/>
                  </a:cubicBezTo>
                  <a:lnTo>
                    <a:pt x="5294" y="5124"/>
                  </a:lnTo>
                  <a:cubicBezTo>
                    <a:pt x="3587" y="3929"/>
                    <a:pt x="1708" y="2563"/>
                    <a:pt x="0" y="1367"/>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22"/>
            <p:cNvSpPr/>
            <p:nvPr/>
          </p:nvSpPr>
          <p:spPr>
            <a:xfrm>
              <a:off x="3784375" y="1834925"/>
              <a:ext cx="192150" cy="158000"/>
            </a:xfrm>
            <a:custGeom>
              <a:rect b="b" l="l" r="r" t="t"/>
              <a:pathLst>
                <a:path extrusionOk="0" h="6320" w="7686">
                  <a:moveTo>
                    <a:pt x="0" y="6320"/>
                  </a:moveTo>
                  <a:cubicBezTo>
                    <a:pt x="0" y="5466"/>
                    <a:pt x="854" y="4953"/>
                    <a:pt x="1537" y="4441"/>
                  </a:cubicBezTo>
                  <a:cubicBezTo>
                    <a:pt x="3245" y="3075"/>
                    <a:pt x="5295" y="1538"/>
                    <a:pt x="7002" y="1"/>
                  </a:cubicBezTo>
                  <a:cubicBezTo>
                    <a:pt x="7686" y="684"/>
                    <a:pt x="5978" y="1538"/>
                    <a:pt x="5465" y="2050"/>
                  </a:cubicBezTo>
                  <a:cubicBezTo>
                    <a:pt x="3587" y="3416"/>
                    <a:pt x="1537" y="5124"/>
                    <a:pt x="0" y="632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22"/>
            <p:cNvSpPr/>
            <p:nvPr/>
          </p:nvSpPr>
          <p:spPr>
            <a:xfrm>
              <a:off x="3784375" y="1860550"/>
              <a:ext cx="29900" cy="46975"/>
            </a:xfrm>
            <a:custGeom>
              <a:rect b="b" l="l" r="r" t="t"/>
              <a:pathLst>
                <a:path extrusionOk="0" h="1879" w="1196">
                  <a:moveTo>
                    <a:pt x="0" y="1879"/>
                  </a:moveTo>
                  <a:lnTo>
                    <a:pt x="0" y="854"/>
                  </a:lnTo>
                  <a:cubicBezTo>
                    <a:pt x="683" y="854"/>
                    <a:pt x="1196" y="0"/>
                    <a:pt x="1196" y="854"/>
                  </a:cubicBezTo>
                  <a:cubicBezTo>
                    <a:pt x="1025" y="1196"/>
                    <a:pt x="342" y="1537"/>
                    <a:pt x="0" y="18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22"/>
            <p:cNvSpPr/>
            <p:nvPr/>
          </p:nvSpPr>
          <p:spPr>
            <a:xfrm>
              <a:off x="3784375" y="1873350"/>
              <a:ext cx="187875" cy="170800"/>
            </a:xfrm>
            <a:custGeom>
              <a:rect b="b" l="l" r="r" t="t"/>
              <a:pathLst>
                <a:path extrusionOk="0" h="6832" w="7515">
                  <a:moveTo>
                    <a:pt x="7344" y="1"/>
                  </a:moveTo>
                  <a:cubicBezTo>
                    <a:pt x="7515" y="171"/>
                    <a:pt x="7344" y="684"/>
                    <a:pt x="7344" y="1025"/>
                  </a:cubicBezTo>
                  <a:cubicBezTo>
                    <a:pt x="4782" y="2904"/>
                    <a:pt x="2391" y="5295"/>
                    <a:pt x="0" y="6832"/>
                  </a:cubicBezTo>
                  <a:lnTo>
                    <a:pt x="0" y="5636"/>
                  </a:lnTo>
                  <a:cubicBezTo>
                    <a:pt x="2220" y="3587"/>
                    <a:pt x="4782" y="1879"/>
                    <a:pt x="71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22"/>
            <p:cNvSpPr/>
            <p:nvPr/>
          </p:nvSpPr>
          <p:spPr>
            <a:xfrm>
              <a:off x="3570900" y="1886175"/>
              <a:ext cx="136650" cy="132375"/>
            </a:xfrm>
            <a:custGeom>
              <a:rect b="b" l="l" r="r" t="t"/>
              <a:pathLst>
                <a:path extrusionOk="0" h="5295" w="5466">
                  <a:moveTo>
                    <a:pt x="0" y="0"/>
                  </a:moveTo>
                  <a:cubicBezTo>
                    <a:pt x="1708" y="1366"/>
                    <a:pt x="3587" y="2733"/>
                    <a:pt x="5294" y="3928"/>
                  </a:cubicBezTo>
                  <a:cubicBezTo>
                    <a:pt x="5465" y="4611"/>
                    <a:pt x="5294" y="4782"/>
                    <a:pt x="5294" y="5294"/>
                  </a:cubicBezTo>
                  <a:cubicBezTo>
                    <a:pt x="3587" y="3928"/>
                    <a:pt x="1879" y="2733"/>
                    <a:pt x="0" y="1537"/>
                  </a:cubicBez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22"/>
            <p:cNvSpPr/>
            <p:nvPr/>
          </p:nvSpPr>
          <p:spPr>
            <a:xfrm>
              <a:off x="3784375" y="1924600"/>
              <a:ext cx="196425" cy="166525"/>
            </a:xfrm>
            <a:custGeom>
              <a:rect b="b" l="l" r="r" t="t"/>
              <a:pathLst>
                <a:path extrusionOk="0" h="6661" w="7857">
                  <a:moveTo>
                    <a:pt x="0" y="6661"/>
                  </a:moveTo>
                  <a:lnTo>
                    <a:pt x="0" y="5807"/>
                  </a:lnTo>
                  <a:cubicBezTo>
                    <a:pt x="2562" y="3928"/>
                    <a:pt x="4953" y="2049"/>
                    <a:pt x="7173" y="0"/>
                  </a:cubicBezTo>
                  <a:cubicBezTo>
                    <a:pt x="7856" y="1025"/>
                    <a:pt x="6319" y="1879"/>
                    <a:pt x="5636" y="2391"/>
                  </a:cubicBezTo>
                  <a:cubicBezTo>
                    <a:pt x="3758" y="3928"/>
                    <a:pt x="1537" y="5636"/>
                    <a:pt x="0" y="666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22"/>
            <p:cNvSpPr/>
            <p:nvPr/>
          </p:nvSpPr>
          <p:spPr>
            <a:xfrm>
              <a:off x="3566625" y="1941675"/>
              <a:ext cx="140925" cy="115300"/>
            </a:xfrm>
            <a:custGeom>
              <a:rect b="b" l="l" r="r" t="t"/>
              <a:pathLst>
                <a:path extrusionOk="0" h="4612" w="5637">
                  <a:moveTo>
                    <a:pt x="171" y="0"/>
                  </a:moveTo>
                  <a:cubicBezTo>
                    <a:pt x="171" y="0"/>
                    <a:pt x="171" y="171"/>
                    <a:pt x="171" y="171"/>
                  </a:cubicBezTo>
                  <a:cubicBezTo>
                    <a:pt x="1537" y="1196"/>
                    <a:pt x="3075" y="2050"/>
                    <a:pt x="4441" y="3245"/>
                  </a:cubicBezTo>
                  <a:cubicBezTo>
                    <a:pt x="4782" y="3416"/>
                    <a:pt x="5636" y="3928"/>
                    <a:pt x="5465" y="4611"/>
                  </a:cubicBezTo>
                  <a:cubicBezTo>
                    <a:pt x="4953" y="4611"/>
                    <a:pt x="4612" y="4099"/>
                    <a:pt x="4099" y="3757"/>
                  </a:cubicBezTo>
                  <a:cubicBezTo>
                    <a:pt x="3245" y="3074"/>
                    <a:pt x="2562" y="2562"/>
                    <a:pt x="1367" y="1708"/>
                  </a:cubicBezTo>
                  <a:cubicBezTo>
                    <a:pt x="684" y="1196"/>
                    <a:pt x="0" y="1025"/>
                    <a:pt x="1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22"/>
            <p:cNvSpPr/>
            <p:nvPr/>
          </p:nvSpPr>
          <p:spPr>
            <a:xfrm>
              <a:off x="3784375" y="1975825"/>
              <a:ext cx="192150" cy="170800"/>
            </a:xfrm>
            <a:custGeom>
              <a:rect b="b" l="l" r="r" t="t"/>
              <a:pathLst>
                <a:path extrusionOk="0" h="6832" w="7686">
                  <a:moveTo>
                    <a:pt x="7515" y="1367"/>
                  </a:moveTo>
                  <a:cubicBezTo>
                    <a:pt x="4953" y="3075"/>
                    <a:pt x="2562" y="4953"/>
                    <a:pt x="0" y="6832"/>
                  </a:cubicBezTo>
                  <a:lnTo>
                    <a:pt x="0" y="5465"/>
                  </a:lnTo>
                  <a:cubicBezTo>
                    <a:pt x="2391" y="3758"/>
                    <a:pt x="4953" y="1879"/>
                    <a:pt x="7173" y="0"/>
                  </a:cubicBezTo>
                  <a:cubicBezTo>
                    <a:pt x="7686" y="0"/>
                    <a:pt x="7344" y="854"/>
                    <a:pt x="7344" y="136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22"/>
            <p:cNvSpPr/>
            <p:nvPr/>
          </p:nvSpPr>
          <p:spPr>
            <a:xfrm>
              <a:off x="3566625" y="1980100"/>
              <a:ext cx="136650" cy="128100"/>
            </a:xfrm>
            <a:custGeom>
              <a:rect b="b" l="l" r="r" t="t"/>
              <a:pathLst>
                <a:path extrusionOk="0" h="5124" w="5466">
                  <a:moveTo>
                    <a:pt x="171" y="0"/>
                  </a:moveTo>
                  <a:cubicBezTo>
                    <a:pt x="1879" y="1366"/>
                    <a:pt x="3587" y="2733"/>
                    <a:pt x="5465" y="4099"/>
                  </a:cubicBezTo>
                  <a:lnTo>
                    <a:pt x="5465" y="5124"/>
                  </a:lnTo>
                  <a:cubicBezTo>
                    <a:pt x="5124" y="5124"/>
                    <a:pt x="4612" y="4441"/>
                    <a:pt x="4099" y="4099"/>
                  </a:cubicBezTo>
                  <a:cubicBezTo>
                    <a:pt x="2904" y="3074"/>
                    <a:pt x="1367" y="1879"/>
                    <a:pt x="0" y="1025"/>
                  </a:cubicBez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22"/>
            <p:cNvSpPr/>
            <p:nvPr/>
          </p:nvSpPr>
          <p:spPr>
            <a:xfrm>
              <a:off x="3562350" y="2018525"/>
              <a:ext cx="149475" cy="388550"/>
            </a:xfrm>
            <a:custGeom>
              <a:rect b="b" l="l" r="r" t="t"/>
              <a:pathLst>
                <a:path extrusionOk="0" h="15542" w="5979">
                  <a:moveTo>
                    <a:pt x="171" y="0"/>
                  </a:moveTo>
                  <a:cubicBezTo>
                    <a:pt x="2050" y="1367"/>
                    <a:pt x="3929" y="2904"/>
                    <a:pt x="5636" y="4441"/>
                  </a:cubicBezTo>
                  <a:cubicBezTo>
                    <a:pt x="5636" y="8198"/>
                    <a:pt x="5807" y="11613"/>
                    <a:pt x="5978" y="15371"/>
                  </a:cubicBezTo>
                  <a:cubicBezTo>
                    <a:pt x="5636" y="15541"/>
                    <a:pt x="5466" y="15029"/>
                    <a:pt x="5295" y="14858"/>
                  </a:cubicBezTo>
                  <a:cubicBezTo>
                    <a:pt x="3758" y="13151"/>
                    <a:pt x="1708" y="11613"/>
                    <a:pt x="1" y="10076"/>
                  </a:cubicBezTo>
                  <a:cubicBezTo>
                    <a:pt x="342" y="6832"/>
                    <a:pt x="171" y="3245"/>
                    <a:pt x="1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22"/>
            <p:cNvSpPr/>
            <p:nvPr/>
          </p:nvSpPr>
          <p:spPr>
            <a:xfrm>
              <a:off x="3784375" y="2035600"/>
              <a:ext cx="200700" cy="158000"/>
            </a:xfrm>
            <a:custGeom>
              <a:rect b="b" l="l" r="r" t="t"/>
              <a:pathLst>
                <a:path extrusionOk="0" h="6320" w="8028">
                  <a:moveTo>
                    <a:pt x="0" y="6319"/>
                  </a:moveTo>
                  <a:lnTo>
                    <a:pt x="0" y="5465"/>
                  </a:lnTo>
                  <a:cubicBezTo>
                    <a:pt x="2391" y="3587"/>
                    <a:pt x="4953" y="1879"/>
                    <a:pt x="7344" y="0"/>
                  </a:cubicBezTo>
                  <a:cubicBezTo>
                    <a:pt x="8027" y="684"/>
                    <a:pt x="6319" y="1708"/>
                    <a:pt x="5807" y="2221"/>
                  </a:cubicBezTo>
                  <a:cubicBezTo>
                    <a:pt x="3928" y="3587"/>
                    <a:pt x="1537" y="5295"/>
                    <a:pt x="0" y="631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22"/>
            <p:cNvSpPr/>
            <p:nvPr/>
          </p:nvSpPr>
          <p:spPr>
            <a:xfrm>
              <a:off x="3775825" y="2078300"/>
              <a:ext cx="200700" cy="264725"/>
            </a:xfrm>
            <a:custGeom>
              <a:rect b="b" l="l" r="r" t="t"/>
              <a:pathLst>
                <a:path extrusionOk="0" h="10589" w="8028">
                  <a:moveTo>
                    <a:pt x="7857" y="0"/>
                  </a:moveTo>
                  <a:cubicBezTo>
                    <a:pt x="8028" y="854"/>
                    <a:pt x="7857" y="2050"/>
                    <a:pt x="8028" y="2904"/>
                  </a:cubicBezTo>
                  <a:cubicBezTo>
                    <a:pt x="5637" y="5465"/>
                    <a:pt x="2904" y="8369"/>
                    <a:pt x="342" y="10589"/>
                  </a:cubicBezTo>
                  <a:cubicBezTo>
                    <a:pt x="1" y="9564"/>
                    <a:pt x="1196" y="9052"/>
                    <a:pt x="1879" y="8539"/>
                  </a:cubicBezTo>
                  <a:cubicBezTo>
                    <a:pt x="3416" y="7173"/>
                    <a:pt x="5295" y="5807"/>
                    <a:pt x="6320" y="4270"/>
                  </a:cubicBezTo>
                  <a:cubicBezTo>
                    <a:pt x="5295" y="4782"/>
                    <a:pt x="4270" y="5636"/>
                    <a:pt x="3246" y="6490"/>
                  </a:cubicBezTo>
                  <a:cubicBezTo>
                    <a:pt x="2221" y="7344"/>
                    <a:pt x="1196" y="8198"/>
                    <a:pt x="342" y="8881"/>
                  </a:cubicBezTo>
                  <a:cubicBezTo>
                    <a:pt x="1" y="7515"/>
                    <a:pt x="1367" y="7002"/>
                    <a:pt x="2050" y="6319"/>
                  </a:cubicBezTo>
                  <a:cubicBezTo>
                    <a:pt x="3416" y="5294"/>
                    <a:pt x="4441" y="4441"/>
                    <a:pt x="5637" y="3416"/>
                  </a:cubicBezTo>
                  <a:cubicBezTo>
                    <a:pt x="6149" y="2904"/>
                    <a:pt x="7003" y="2733"/>
                    <a:pt x="7174" y="1879"/>
                  </a:cubicBezTo>
                  <a:cubicBezTo>
                    <a:pt x="6490" y="1537"/>
                    <a:pt x="5807" y="2391"/>
                    <a:pt x="5295" y="2733"/>
                  </a:cubicBezTo>
                  <a:cubicBezTo>
                    <a:pt x="3758" y="4099"/>
                    <a:pt x="1879" y="5807"/>
                    <a:pt x="342" y="6832"/>
                  </a:cubicBezTo>
                  <a:lnTo>
                    <a:pt x="342" y="5636"/>
                  </a:lnTo>
                  <a:cubicBezTo>
                    <a:pt x="2733" y="3587"/>
                    <a:pt x="5466" y="1879"/>
                    <a:pt x="78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22"/>
            <p:cNvSpPr/>
            <p:nvPr/>
          </p:nvSpPr>
          <p:spPr>
            <a:xfrm>
              <a:off x="4019200" y="2082550"/>
              <a:ext cx="1242450" cy="448350"/>
            </a:xfrm>
            <a:custGeom>
              <a:rect b="b" l="l" r="r" t="t"/>
              <a:pathLst>
                <a:path extrusionOk="0" h="17934" w="49698">
                  <a:moveTo>
                    <a:pt x="45087" y="1"/>
                  </a:moveTo>
                  <a:cubicBezTo>
                    <a:pt x="47990" y="1026"/>
                    <a:pt x="49356" y="4612"/>
                    <a:pt x="49527" y="8540"/>
                  </a:cubicBezTo>
                  <a:cubicBezTo>
                    <a:pt x="49698" y="10590"/>
                    <a:pt x="49356" y="11273"/>
                    <a:pt x="48161" y="12468"/>
                  </a:cubicBezTo>
                  <a:cubicBezTo>
                    <a:pt x="47649" y="12980"/>
                    <a:pt x="47136" y="13664"/>
                    <a:pt x="46624" y="14005"/>
                  </a:cubicBezTo>
                  <a:cubicBezTo>
                    <a:pt x="45770" y="14518"/>
                    <a:pt x="44916" y="14859"/>
                    <a:pt x="44062" y="15201"/>
                  </a:cubicBezTo>
                  <a:cubicBezTo>
                    <a:pt x="43037" y="15542"/>
                    <a:pt x="42354" y="16396"/>
                    <a:pt x="41671" y="16567"/>
                  </a:cubicBezTo>
                  <a:cubicBezTo>
                    <a:pt x="40476" y="17079"/>
                    <a:pt x="38597" y="17250"/>
                    <a:pt x="37402" y="17421"/>
                  </a:cubicBezTo>
                  <a:cubicBezTo>
                    <a:pt x="34328" y="17592"/>
                    <a:pt x="31083" y="17421"/>
                    <a:pt x="27838" y="17421"/>
                  </a:cubicBezTo>
                  <a:cubicBezTo>
                    <a:pt x="18957" y="17421"/>
                    <a:pt x="8881" y="17933"/>
                    <a:pt x="0" y="17762"/>
                  </a:cubicBezTo>
                  <a:cubicBezTo>
                    <a:pt x="6148" y="17250"/>
                    <a:pt x="12980" y="17592"/>
                    <a:pt x="19640" y="17421"/>
                  </a:cubicBezTo>
                  <a:cubicBezTo>
                    <a:pt x="26301" y="17079"/>
                    <a:pt x="32791" y="17079"/>
                    <a:pt x="38426" y="16055"/>
                  </a:cubicBezTo>
                  <a:cubicBezTo>
                    <a:pt x="38256" y="15713"/>
                    <a:pt x="37402" y="16055"/>
                    <a:pt x="37060" y="15884"/>
                  </a:cubicBezTo>
                  <a:cubicBezTo>
                    <a:pt x="40646" y="14688"/>
                    <a:pt x="43891" y="12297"/>
                    <a:pt x="45941" y="9052"/>
                  </a:cubicBezTo>
                  <a:cubicBezTo>
                    <a:pt x="46624" y="8199"/>
                    <a:pt x="47649" y="6832"/>
                    <a:pt x="46795" y="5466"/>
                  </a:cubicBezTo>
                  <a:cubicBezTo>
                    <a:pt x="46282" y="6149"/>
                    <a:pt x="46282" y="7003"/>
                    <a:pt x="45941" y="7857"/>
                  </a:cubicBezTo>
                  <a:cubicBezTo>
                    <a:pt x="45087" y="9223"/>
                    <a:pt x="43721" y="10590"/>
                    <a:pt x="42525" y="11614"/>
                  </a:cubicBezTo>
                  <a:cubicBezTo>
                    <a:pt x="40134" y="13493"/>
                    <a:pt x="37060" y="15030"/>
                    <a:pt x="33474" y="15371"/>
                  </a:cubicBezTo>
                  <a:cubicBezTo>
                    <a:pt x="35352" y="13322"/>
                    <a:pt x="37060" y="11443"/>
                    <a:pt x="38597" y="9223"/>
                  </a:cubicBezTo>
                  <a:cubicBezTo>
                    <a:pt x="39963" y="9052"/>
                    <a:pt x="41500" y="8369"/>
                    <a:pt x="42867" y="7686"/>
                  </a:cubicBezTo>
                  <a:cubicBezTo>
                    <a:pt x="43891" y="7003"/>
                    <a:pt x="45258" y="5637"/>
                    <a:pt x="45428" y="4441"/>
                  </a:cubicBezTo>
                  <a:cubicBezTo>
                    <a:pt x="45770" y="3075"/>
                    <a:pt x="45258" y="1367"/>
                    <a:pt x="450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22"/>
            <p:cNvSpPr/>
            <p:nvPr/>
          </p:nvSpPr>
          <p:spPr>
            <a:xfrm>
              <a:off x="3780100" y="2185025"/>
              <a:ext cx="213500" cy="200700"/>
            </a:xfrm>
            <a:custGeom>
              <a:rect b="b" l="l" r="r" t="t"/>
              <a:pathLst>
                <a:path extrusionOk="0" h="8028" w="8540">
                  <a:moveTo>
                    <a:pt x="7857" y="1"/>
                  </a:moveTo>
                  <a:cubicBezTo>
                    <a:pt x="8540" y="1025"/>
                    <a:pt x="6832" y="2050"/>
                    <a:pt x="6149" y="2733"/>
                  </a:cubicBezTo>
                  <a:cubicBezTo>
                    <a:pt x="4270" y="4441"/>
                    <a:pt x="1879" y="6320"/>
                    <a:pt x="171" y="8028"/>
                  </a:cubicBezTo>
                  <a:cubicBezTo>
                    <a:pt x="1" y="7857"/>
                    <a:pt x="171" y="7344"/>
                    <a:pt x="171" y="7003"/>
                  </a:cubicBezTo>
                  <a:cubicBezTo>
                    <a:pt x="3075" y="4953"/>
                    <a:pt x="5295" y="2221"/>
                    <a:pt x="78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22"/>
            <p:cNvSpPr/>
            <p:nvPr/>
          </p:nvSpPr>
          <p:spPr>
            <a:xfrm>
              <a:off x="3771550" y="2240525"/>
              <a:ext cx="204975" cy="200700"/>
            </a:xfrm>
            <a:custGeom>
              <a:rect b="b" l="l" r="r" t="t"/>
              <a:pathLst>
                <a:path extrusionOk="0" h="8028" w="8199">
                  <a:moveTo>
                    <a:pt x="8199" y="1"/>
                  </a:moveTo>
                  <a:cubicBezTo>
                    <a:pt x="8199" y="1"/>
                    <a:pt x="8199" y="1"/>
                    <a:pt x="8199" y="172"/>
                  </a:cubicBezTo>
                  <a:cubicBezTo>
                    <a:pt x="5978" y="3246"/>
                    <a:pt x="3246" y="5637"/>
                    <a:pt x="513" y="8028"/>
                  </a:cubicBezTo>
                  <a:cubicBezTo>
                    <a:pt x="1" y="6320"/>
                    <a:pt x="1367" y="5808"/>
                    <a:pt x="2392" y="4954"/>
                  </a:cubicBezTo>
                  <a:cubicBezTo>
                    <a:pt x="4271" y="3417"/>
                    <a:pt x="6491" y="1538"/>
                    <a:pt x="8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22"/>
            <p:cNvSpPr/>
            <p:nvPr/>
          </p:nvSpPr>
          <p:spPr>
            <a:xfrm>
              <a:off x="4800525" y="2313125"/>
              <a:ext cx="166525" cy="162250"/>
            </a:xfrm>
            <a:custGeom>
              <a:rect b="b" l="l" r="r" t="t"/>
              <a:pathLst>
                <a:path extrusionOk="0" h="6490" w="6661">
                  <a:moveTo>
                    <a:pt x="6661" y="0"/>
                  </a:moveTo>
                  <a:cubicBezTo>
                    <a:pt x="5465" y="1708"/>
                    <a:pt x="3928" y="3416"/>
                    <a:pt x="2391" y="4953"/>
                  </a:cubicBezTo>
                  <a:cubicBezTo>
                    <a:pt x="1879" y="5636"/>
                    <a:pt x="1196" y="6490"/>
                    <a:pt x="171" y="6490"/>
                  </a:cubicBezTo>
                  <a:cubicBezTo>
                    <a:pt x="0" y="6319"/>
                    <a:pt x="342" y="5978"/>
                    <a:pt x="513" y="5807"/>
                  </a:cubicBezTo>
                  <a:cubicBezTo>
                    <a:pt x="2050" y="4270"/>
                    <a:pt x="3758" y="2220"/>
                    <a:pt x="5124" y="342"/>
                  </a:cubicBezTo>
                  <a:cubicBezTo>
                    <a:pt x="5465" y="171"/>
                    <a:pt x="5978" y="0"/>
                    <a:pt x="66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22"/>
            <p:cNvSpPr/>
            <p:nvPr/>
          </p:nvSpPr>
          <p:spPr>
            <a:xfrm>
              <a:off x="3489775" y="2321650"/>
              <a:ext cx="213500" cy="209250"/>
            </a:xfrm>
            <a:custGeom>
              <a:rect b="b" l="l" r="r" t="t"/>
              <a:pathLst>
                <a:path extrusionOk="0" h="8370" w="8540">
                  <a:moveTo>
                    <a:pt x="8539" y="8369"/>
                  </a:moveTo>
                  <a:lnTo>
                    <a:pt x="7344" y="8369"/>
                  </a:lnTo>
                  <a:cubicBezTo>
                    <a:pt x="4953" y="5637"/>
                    <a:pt x="2562" y="2733"/>
                    <a:pt x="0" y="172"/>
                  </a:cubicBezTo>
                  <a:cubicBezTo>
                    <a:pt x="171" y="1"/>
                    <a:pt x="683" y="172"/>
                    <a:pt x="1025" y="1"/>
                  </a:cubicBezTo>
                  <a:cubicBezTo>
                    <a:pt x="3245" y="2904"/>
                    <a:pt x="6319" y="5637"/>
                    <a:pt x="8539" y="836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22"/>
            <p:cNvSpPr/>
            <p:nvPr/>
          </p:nvSpPr>
          <p:spPr>
            <a:xfrm>
              <a:off x="4736475" y="2321650"/>
              <a:ext cx="175075" cy="166550"/>
            </a:xfrm>
            <a:custGeom>
              <a:rect b="b" l="l" r="r" t="t"/>
              <a:pathLst>
                <a:path extrusionOk="0" h="6662" w="7003">
                  <a:moveTo>
                    <a:pt x="7003" y="1"/>
                  </a:moveTo>
                  <a:cubicBezTo>
                    <a:pt x="5295" y="2392"/>
                    <a:pt x="3246" y="4441"/>
                    <a:pt x="1196" y="6491"/>
                  </a:cubicBezTo>
                  <a:cubicBezTo>
                    <a:pt x="684" y="6491"/>
                    <a:pt x="342" y="6661"/>
                    <a:pt x="1" y="6661"/>
                  </a:cubicBezTo>
                  <a:cubicBezTo>
                    <a:pt x="1879" y="4612"/>
                    <a:pt x="4100" y="2733"/>
                    <a:pt x="5637" y="172"/>
                  </a:cubicBezTo>
                  <a:cubicBezTo>
                    <a:pt x="6149" y="172"/>
                    <a:pt x="6320" y="1"/>
                    <a:pt x="68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22"/>
            <p:cNvSpPr/>
            <p:nvPr/>
          </p:nvSpPr>
          <p:spPr>
            <a:xfrm>
              <a:off x="3353150" y="2317400"/>
              <a:ext cx="234850" cy="213500"/>
            </a:xfrm>
            <a:custGeom>
              <a:rect b="b" l="l" r="r" t="t"/>
              <a:pathLst>
                <a:path extrusionOk="0" h="8540" w="9394">
                  <a:moveTo>
                    <a:pt x="9393" y="8368"/>
                  </a:moveTo>
                  <a:cubicBezTo>
                    <a:pt x="8198" y="8539"/>
                    <a:pt x="7515" y="7344"/>
                    <a:pt x="6832" y="6831"/>
                  </a:cubicBezTo>
                  <a:cubicBezTo>
                    <a:pt x="4611" y="4782"/>
                    <a:pt x="2391" y="2562"/>
                    <a:pt x="0" y="512"/>
                  </a:cubicBezTo>
                  <a:cubicBezTo>
                    <a:pt x="683" y="512"/>
                    <a:pt x="1367" y="0"/>
                    <a:pt x="2220" y="342"/>
                  </a:cubicBezTo>
                  <a:cubicBezTo>
                    <a:pt x="2733" y="512"/>
                    <a:pt x="3416" y="1879"/>
                    <a:pt x="3928" y="2391"/>
                  </a:cubicBezTo>
                  <a:cubicBezTo>
                    <a:pt x="5636" y="4611"/>
                    <a:pt x="8027" y="6661"/>
                    <a:pt x="9393" y="836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22"/>
            <p:cNvSpPr/>
            <p:nvPr/>
          </p:nvSpPr>
          <p:spPr>
            <a:xfrm>
              <a:off x="3430000" y="2308850"/>
              <a:ext cx="213500" cy="222050"/>
            </a:xfrm>
            <a:custGeom>
              <a:rect b="b" l="l" r="r" t="t"/>
              <a:pathLst>
                <a:path extrusionOk="0" h="8882" w="8540">
                  <a:moveTo>
                    <a:pt x="0" y="684"/>
                  </a:moveTo>
                  <a:cubicBezTo>
                    <a:pt x="1879" y="0"/>
                    <a:pt x="2391" y="1538"/>
                    <a:pt x="3416" y="2733"/>
                  </a:cubicBezTo>
                  <a:cubicBezTo>
                    <a:pt x="5124" y="4782"/>
                    <a:pt x="7344" y="6832"/>
                    <a:pt x="8540" y="8881"/>
                  </a:cubicBezTo>
                  <a:cubicBezTo>
                    <a:pt x="7173" y="8881"/>
                    <a:pt x="6490" y="7686"/>
                    <a:pt x="5636" y="6832"/>
                  </a:cubicBezTo>
                  <a:cubicBezTo>
                    <a:pt x="3758" y="4782"/>
                    <a:pt x="1708" y="2562"/>
                    <a:pt x="0" y="68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22"/>
            <p:cNvSpPr/>
            <p:nvPr/>
          </p:nvSpPr>
          <p:spPr>
            <a:xfrm>
              <a:off x="3284825" y="2325925"/>
              <a:ext cx="247675" cy="204975"/>
            </a:xfrm>
            <a:custGeom>
              <a:rect b="b" l="l" r="r" t="t"/>
              <a:pathLst>
                <a:path extrusionOk="0" h="8199" w="9907">
                  <a:moveTo>
                    <a:pt x="1879" y="1"/>
                  </a:moveTo>
                  <a:cubicBezTo>
                    <a:pt x="4270" y="2904"/>
                    <a:pt x="7515" y="5636"/>
                    <a:pt x="9906" y="8198"/>
                  </a:cubicBezTo>
                  <a:cubicBezTo>
                    <a:pt x="8881" y="8198"/>
                    <a:pt x="7686" y="6832"/>
                    <a:pt x="6832" y="6149"/>
                  </a:cubicBezTo>
                  <a:cubicBezTo>
                    <a:pt x="4612" y="4099"/>
                    <a:pt x="2221" y="2050"/>
                    <a:pt x="1" y="171"/>
                  </a:cubicBezTo>
                  <a:cubicBezTo>
                    <a:pt x="513" y="1"/>
                    <a:pt x="1196" y="1"/>
                    <a:pt x="18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22"/>
            <p:cNvSpPr/>
            <p:nvPr/>
          </p:nvSpPr>
          <p:spPr>
            <a:xfrm>
              <a:off x="4544350" y="2325925"/>
              <a:ext cx="315975" cy="162275"/>
            </a:xfrm>
            <a:custGeom>
              <a:rect b="b" l="l" r="r" t="t"/>
              <a:pathLst>
                <a:path extrusionOk="0" h="6491" w="12639">
                  <a:moveTo>
                    <a:pt x="12468" y="1"/>
                  </a:moveTo>
                  <a:cubicBezTo>
                    <a:pt x="12638" y="342"/>
                    <a:pt x="12126" y="513"/>
                    <a:pt x="11955" y="684"/>
                  </a:cubicBezTo>
                  <a:cubicBezTo>
                    <a:pt x="10247" y="2562"/>
                    <a:pt x="8369" y="4783"/>
                    <a:pt x="6490" y="6490"/>
                  </a:cubicBezTo>
                  <a:lnTo>
                    <a:pt x="1" y="6490"/>
                  </a:lnTo>
                  <a:cubicBezTo>
                    <a:pt x="1" y="6320"/>
                    <a:pt x="342" y="5978"/>
                    <a:pt x="513" y="5807"/>
                  </a:cubicBezTo>
                  <a:cubicBezTo>
                    <a:pt x="2221" y="4270"/>
                    <a:pt x="4099" y="2221"/>
                    <a:pt x="5636" y="513"/>
                  </a:cubicBezTo>
                  <a:cubicBezTo>
                    <a:pt x="7857" y="342"/>
                    <a:pt x="10247" y="171"/>
                    <a:pt x="124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22"/>
            <p:cNvSpPr/>
            <p:nvPr/>
          </p:nvSpPr>
          <p:spPr>
            <a:xfrm>
              <a:off x="3079900" y="2330200"/>
              <a:ext cx="298875" cy="209225"/>
            </a:xfrm>
            <a:custGeom>
              <a:rect b="b" l="l" r="r" t="t"/>
              <a:pathLst>
                <a:path extrusionOk="0" h="8369" w="11955">
                  <a:moveTo>
                    <a:pt x="11955" y="8027"/>
                  </a:moveTo>
                  <a:cubicBezTo>
                    <a:pt x="10247" y="7686"/>
                    <a:pt x="8881" y="8369"/>
                    <a:pt x="7515" y="8027"/>
                  </a:cubicBezTo>
                  <a:cubicBezTo>
                    <a:pt x="7002" y="7856"/>
                    <a:pt x="5978" y="6661"/>
                    <a:pt x="5465" y="6149"/>
                  </a:cubicBezTo>
                  <a:cubicBezTo>
                    <a:pt x="3587" y="4099"/>
                    <a:pt x="1708" y="2050"/>
                    <a:pt x="0" y="0"/>
                  </a:cubicBezTo>
                  <a:cubicBezTo>
                    <a:pt x="1196" y="0"/>
                    <a:pt x="2391" y="171"/>
                    <a:pt x="3416" y="0"/>
                  </a:cubicBezTo>
                  <a:cubicBezTo>
                    <a:pt x="5978" y="2904"/>
                    <a:pt x="9393" y="4953"/>
                    <a:pt x="11955" y="802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22"/>
            <p:cNvSpPr/>
            <p:nvPr/>
          </p:nvSpPr>
          <p:spPr>
            <a:xfrm>
              <a:off x="3186625" y="2325925"/>
              <a:ext cx="243400" cy="204975"/>
            </a:xfrm>
            <a:custGeom>
              <a:rect b="b" l="l" r="r" t="t"/>
              <a:pathLst>
                <a:path extrusionOk="0" h="8199" w="9736">
                  <a:moveTo>
                    <a:pt x="1" y="171"/>
                  </a:moveTo>
                  <a:cubicBezTo>
                    <a:pt x="342" y="1"/>
                    <a:pt x="1026" y="171"/>
                    <a:pt x="1367" y="171"/>
                  </a:cubicBezTo>
                  <a:cubicBezTo>
                    <a:pt x="3929" y="3075"/>
                    <a:pt x="7344" y="5466"/>
                    <a:pt x="9735" y="8198"/>
                  </a:cubicBezTo>
                  <a:cubicBezTo>
                    <a:pt x="8540" y="8198"/>
                    <a:pt x="7857" y="7173"/>
                    <a:pt x="7174" y="6490"/>
                  </a:cubicBezTo>
                  <a:cubicBezTo>
                    <a:pt x="4953" y="4270"/>
                    <a:pt x="2392" y="2392"/>
                    <a:pt x="1" y="17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22"/>
            <p:cNvSpPr/>
            <p:nvPr/>
          </p:nvSpPr>
          <p:spPr>
            <a:xfrm>
              <a:off x="3242125" y="2321650"/>
              <a:ext cx="239125" cy="209250"/>
            </a:xfrm>
            <a:custGeom>
              <a:rect b="b" l="l" r="r" t="t"/>
              <a:pathLst>
                <a:path extrusionOk="0" h="8370" w="9565">
                  <a:moveTo>
                    <a:pt x="1" y="342"/>
                  </a:moveTo>
                  <a:cubicBezTo>
                    <a:pt x="1196" y="1"/>
                    <a:pt x="2050" y="1538"/>
                    <a:pt x="2904" y="2392"/>
                  </a:cubicBezTo>
                  <a:cubicBezTo>
                    <a:pt x="5124" y="4441"/>
                    <a:pt x="7686" y="6320"/>
                    <a:pt x="9565" y="8369"/>
                  </a:cubicBezTo>
                  <a:cubicBezTo>
                    <a:pt x="8369" y="8369"/>
                    <a:pt x="7515" y="7344"/>
                    <a:pt x="6832" y="6661"/>
                  </a:cubicBezTo>
                  <a:cubicBezTo>
                    <a:pt x="4612" y="4612"/>
                    <a:pt x="2221" y="2563"/>
                    <a:pt x="1" y="34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22"/>
            <p:cNvSpPr/>
            <p:nvPr/>
          </p:nvSpPr>
          <p:spPr>
            <a:xfrm>
              <a:off x="2759675" y="2317400"/>
              <a:ext cx="367200" cy="217750"/>
            </a:xfrm>
            <a:custGeom>
              <a:rect b="b" l="l" r="r" t="t"/>
              <a:pathLst>
                <a:path extrusionOk="0" h="8710" w="14688">
                  <a:moveTo>
                    <a:pt x="14688" y="8539"/>
                  </a:moveTo>
                  <a:cubicBezTo>
                    <a:pt x="12468" y="8368"/>
                    <a:pt x="10077" y="8710"/>
                    <a:pt x="8027" y="8539"/>
                  </a:cubicBezTo>
                  <a:cubicBezTo>
                    <a:pt x="5466" y="5807"/>
                    <a:pt x="2221" y="3245"/>
                    <a:pt x="1" y="683"/>
                  </a:cubicBezTo>
                  <a:cubicBezTo>
                    <a:pt x="2562" y="1025"/>
                    <a:pt x="4612" y="0"/>
                    <a:pt x="6832" y="512"/>
                  </a:cubicBezTo>
                  <a:cubicBezTo>
                    <a:pt x="7344" y="683"/>
                    <a:pt x="8369" y="1879"/>
                    <a:pt x="8881" y="2562"/>
                  </a:cubicBezTo>
                  <a:cubicBezTo>
                    <a:pt x="10760" y="4611"/>
                    <a:pt x="12809" y="6661"/>
                    <a:pt x="14688" y="853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22"/>
            <p:cNvSpPr/>
            <p:nvPr/>
          </p:nvSpPr>
          <p:spPr>
            <a:xfrm>
              <a:off x="2956075" y="2317400"/>
              <a:ext cx="213500" cy="213500"/>
            </a:xfrm>
            <a:custGeom>
              <a:rect b="b" l="l" r="r" t="t"/>
              <a:pathLst>
                <a:path extrusionOk="0" h="8540" w="8540">
                  <a:moveTo>
                    <a:pt x="1" y="683"/>
                  </a:moveTo>
                  <a:cubicBezTo>
                    <a:pt x="1538" y="0"/>
                    <a:pt x="2392" y="1708"/>
                    <a:pt x="3245" y="2562"/>
                  </a:cubicBezTo>
                  <a:cubicBezTo>
                    <a:pt x="4441" y="4099"/>
                    <a:pt x="5636" y="5294"/>
                    <a:pt x="6832" y="6490"/>
                  </a:cubicBezTo>
                  <a:cubicBezTo>
                    <a:pt x="7515" y="7173"/>
                    <a:pt x="8198" y="7856"/>
                    <a:pt x="8540" y="8539"/>
                  </a:cubicBezTo>
                  <a:cubicBezTo>
                    <a:pt x="7515" y="8368"/>
                    <a:pt x="6832" y="7514"/>
                    <a:pt x="6149" y="6831"/>
                  </a:cubicBezTo>
                  <a:cubicBezTo>
                    <a:pt x="4099" y="4953"/>
                    <a:pt x="2050" y="2733"/>
                    <a:pt x="1" y="68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22"/>
            <p:cNvSpPr/>
            <p:nvPr/>
          </p:nvSpPr>
          <p:spPr>
            <a:xfrm>
              <a:off x="3011575" y="2317400"/>
              <a:ext cx="222050" cy="217750"/>
            </a:xfrm>
            <a:custGeom>
              <a:rect b="b" l="l" r="r" t="t"/>
              <a:pathLst>
                <a:path extrusionOk="0" h="8710" w="8882">
                  <a:moveTo>
                    <a:pt x="1" y="683"/>
                  </a:moveTo>
                  <a:cubicBezTo>
                    <a:pt x="1879" y="0"/>
                    <a:pt x="2562" y="1537"/>
                    <a:pt x="3416" y="2562"/>
                  </a:cubicBezTo>
                  <a:cubicBezTo>
                    <a:pt x="5124" y="4611"/>
                    <a:pt x="7344" y="6831"/>
                    <a:pt x="8881" y="8539"/>
                  </a:cubicBezTo>
                  <a:cubicBezTo>
                    <a:pt x="7515" y="8710"/>
                    <a:pt x="6661" y="7514"/>
                    <a:pt x="5978" y="6661"/>
                  </a:cubicBezTo>
                  <a:cubicBezTo>
                    <a:pt x="3929" y="4611"/>
                    <a:pt x="1709" y="2391"/>
                    <a:pt x="1" y="68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22"/>
            <p:cNvSpPr/>
            <p:nvPr/>
          </p:nvSpPr>
          <p:spPr>
            <a:xfrm>
              <a:off x="2716975" y="2325925"/>
              <a:ext cx="217775" cy="204975"/>
            </a:xfrm>
            <a:custGeom>
              <a:rect b="b" l="l" r="r" t="t"/>
              <a:pathLst>
                <a:path extrusionOk="0" h="8199" w="8711">
                  <a:moveTo>
                    <a:pt x="1" y="342"/>
                  </a:moveTo>
                  <a:cubicBezTo>
                    <a:pt x="1367" y="1"/>
                    <a:pt x="1879" y="1367"/>
                    <a:pt x="2733" y="2392"/>
                  </a:cubicBezTo>
                  <a:cubicBezTo>
                    <a:pt x="4612" y="4441"/>
                    <a:pt x="7174" y="6320"/>
                    <a:pt x="8711" y="8198"/>
                  </a:cubicBezTo>
                  <a:lnTo>
                    <a:pt x="7344" y="8198"/>
                  </a:lnTo>
                  <a:cubicBezTo>
                    <a:pt x="4953" y="5466"/>
                    <a:pt x="2221" y="3075"/>
                    <a:pt x="1" y="34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22"/>
            <p:cNvSpPr/>
            <p:nvPr/>
          </p:nvSpPr>
          <p:spPr>
            <a:xfrm>
              <a:off x="4049075" y="2338725"/>
              <a:ext cx="204975" cy="153750"/>
            </a:xfrm>
            <a:custGeom>
              <a:rect b="b" l="l" r="r" t="t"/>
              <a:pathLst>
                <a:path extrusionOk="0" h="6150" w="8199">
                  <a:moveTo>
                    <a:pt x="8028" y="1"/>
                  </a:moveTo>
                  <a:cubicBezTo>
                    <a:pt x="8198" y="172"/>
                    <a:pt x="7857" y="513"/>
                    <a:pt x="7686" y="855"/>
                  </a:cubicBezTo>
                  <a:cubicBezTo>
                    <a:pt x="7003" y="1538"/>
                    <a:pt x="6149" y="2392"/>
                    <a:pt x="5466" y="3075"/>
                  </a:cubicBezTo>
                  <a:cubicBezTo>
                    <a:pt x="4441" y="4100"/>
                    <a:pt x="3587" y="5466"/>
                    <a:pt x="2221" y="6149"/>
                  </a:cubicBezTo>
                  <a:cubicBezTo>
                    <a:pt x="2221" y="5808"/>
                    <a:pt x="2733" y="5124"/>
                    <a:pt x="3246" y="4783"/>
                  </a:cubicBezTo>
                  <a:cubicBezTo>
                    <a:pt x="4270" y="3417"/>
                    <a:pt x="5978" y="2050"/>
                    <a:pt x="6320" y="172"/>
                  </a:cubicBezTo>
                  <a:cubicBezTo>
                    <a:pt x="5295" y="1026"/>
                    <a:pt x="4612" y="2221"/>
                    <a:pt x="3758" y="3246"/>
                  </a:cubicBezTo>
                  <a:cubicBezTo>
                    <a:pt x="2904" y="4271"/>
                    <a:pt x="1879" y="5124"/>
                    <a:pt x="1026" y="6149"/>
                  </a:cubicBezTo>
                  <a:lnTo>
                    <a:pt x="1" y="6149"/>
                  </a:lnTo>
                  <a:cubicBezTo>
                    <a:pt x="1" y="5637"/>
                    <a:pt x="684" y="5295"/>
                    <a:pt x="1196" y="4783"/>
                  </a:cubicBezTo>
                  <a:cubicBezTo>
                    <a:pt x="2392" y="3417"/>
                    <a:pt x="3929" y="1709"/>
                    <a:pt x="5124" y="1"/>
                  </a:cubicBezTo>
                  <a:lnTo>
                    <a:pt x="802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22"/>
            <p:cNvSpPr/>
            <p:nvPr/>
          </p:nvSpPr>
          <p:spPr>
            <a:xfrm>
              <a:off x="4143025" y="2334475"/>
              <a:ext cx="166525" cy="158000"/>
            </a:xfrm>
            <a:custGeom>
              <a:rect b="b" l="l" r="r" t="t"/>
              <a:pathLst>
                <a:path extrusionOk="0" h="6320" w="6661">
                  <a:moveTo>
                    <a:pt x="6490" y="171"/>
                  </a:moveTo>
                  <a:cubicBezTo>
                    <a:pt x="6661" y="513"/>
                    <a:pt x="6319" y="683"/>
                    <a:pt x="6148" y="854"/>
                  </a:cubicBezTo>
                  <a:cubicBezTo>
                    <a:pt x="4611" y="2562"/>
                    <a:pt x="2733" y="4611"/>
                    <a:pt x="1025" y="6319"/>
                  </a:cubicBezTo>
                  <a:lnTo>
                    <a:pt x="0" y="6319"/>
                  </a:lnTo>
                  <a:cubicBezTo>
                    <a:pt x="1708" y="4099"/>
                    <a:pt x="3757" y="2391"/>
                    <a:pt x="5123" y="171"/>
                  </a:cubicBezTo>
                  <a:cubicBezTo>
                    <a:pt x="5807" y="0"/>
                    <a:pt x="5977" y="342"/>
                    <a:pt x="6490" y="17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22"/>
            <p:cNvSpPr/>
            <p:nvPr/>
          </p:nvSpPr>
          <p:spPr>
            <a:xfrm>
              <a:off x="4450425" y="2338725"/>
              <a:ext cx="170800" cy="149475"/>
            </a:xfrm>
            <a:custGeom>
              <a:rect b="b" l="l" r="r" t="t"/>
              <a:pathLst>
                <a:path extrusionOk="0" h="5979" w="6832">
                  <a:moveTo>
                    <a:pt x="6832" y="1"/>
                  </a:moveTo>
                  <a:cubicBezTo>
                    <a:pt x="5124" y="2221"/>
                    <a:pt x="3074" y="4100"/>
                    <a:pt x="1196" y="5978"/>
                  </a:cubicBezTo>
                  <a:lnTo>
                    <a:pt x="0" y="5978"/>
                  </a:lnTo>
                  <a:cubicBezTo>
                    <a:pt x="0" y="5637"/>
                    <a:pt x="683" y="5124"/>
                    <a:pt x="1025" y="4612"/>
                  </a:cubicBezTo>
                  <a:cubicBezTo>
                    <a:pt x="2391" y="3246"/>
                    <a:pt x="3758" y="1538"/>
                    <a:pt x="4782" y="1"/>
                  </a:cubicBezTo>
                  <a:cubicBezTo>
                    <a:pt x="5636" y="172"/>
                    <a:pt x="5978" y="1"/>
                    <a:pt x="68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22"/>
            <p:cNvSpPr/>
            <p:nvPr/>
          </p:nvSpPr>
          <p:spPr>
            <a:xfrm>
              <a:off x="4505925" y="2338725"/>
              <a:ext cx="153725" cy="149475"/>
            </a:xfrm>
            <a:custGeom>
              <a:rect b="b" l="l" r="r" t="t"/>
              <a:pathLst>
                <a:path extrusionOk="0" h="5979" w="6149">
                  <a:moveTo>
                    <a:pt x="6149" y="1"/>
                  </a:moveTo>
                  <a:cubicBezTo>
                    <a:pt x="6149" y="172"/>
                    <a:pt x="5807" y="513"/>
                    <a:pt x="5636" y="855"/>
                  </a:cubicBezTo>
                  <a:cubicBezTo>
                    <a:pt x="4953" y="1538"/>
                    <a:pt x="4099" y="2392"/>
                    <a:pt x="3416" y="3075"/>
                  </a:cubicBezTo>
                  <a:cubicBezTo>
                    <a:pt x="2391" y="4100"/>
                    <a:pt x="1367" y="5466"/>
                    <a:pt x="0" y="5978"/>
                  </a:cubicBezTo>
                  <a:cubicBezTo>
                    <a:pt x="1708" y="4100"/>
                    <a:pt x="3928" y="2392"/>
                    <a:pt x="5295" y="1"/>
                  </a:cubicBezTo>
                  <a:lnTo>
                    <a:pt x="614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22"/>
            <p:cNvSpPr/>
            <p:nvPr/>
          </p:nvSpPr>
          <p:spPr>
            <a:xfrm>
              <a:off x="3844150" y="2338725"/>
              <a:ext cx="307425" cy="158000"/>
            </a:xfrm>
            <a:custGeom>
              <a:rect b="b" l="l" r="r" t="t"/>
              <a:pathLst>
                <a:path extrusionOk="0" h="6320" w="12297">
                  <a:moveTo>
                    <a:pt x="12297" y="1"/>
                  </a:moveTo>
                  <a:cubicBezTo>
                    <a:pt x="12297" y="513"/>
                    <a:pt x="11613" y="1026"/>
                    <a:pt x="11272" y="1538"/>
                  </a:cubicBezTo>
                  <a:cubicBezTo>
                    <a:pt x="9906" y="3075"/>
                    <a:pt x="8198" y="4612"/>
                    <a:pt x="7002" y="6149"/>
                  </a:cubicBezTo>
                  <a:cubicBezTo>
                    <a:pt x="4611" y="6149"/>
                    <a:pt x="2391" y="6320"/>
                    <a:pt x="0" y="6320"/>
                  </a:cubicBezTo>
                  <a:cubicBezTo>
                    <a:pt x="0" y="5978"/>
                    <a:pt x="342" y="5808"/>
                    <a:pt x="513" y="5637"/>
                  </a:cubicBezTo>
                  <a:cubicBezTo>
                    <a:pt x="2562" y="3758"/>
                    <a:pt x="4953" y="1880"/>
                    <a:pt x="7173" y="172"/>
                  </a:cubicBezTo>
                  <a:cubicBezTo>
                    <a:pt x="8881" y="172"/>
                    <a:pt x="10589" y="1"/>
                    <a:pt x="122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22"/>
            <p:cNvSpPr/>
            <p:nvPr/>
          </p:nvSpPr>
          <p:spPr>
            <a:xfrm>
              <a:off x="4394925" y="2338725"/>
              <a:ext cx="149450" cy="153750"/>
            </a:xfrm>
            <a:custGeom>
              <a:rect b="b" l="l" r="r" t="t"/>
              <a:pathLst>
                <a:path extrusionOk="0" h="6150" w="5978">
                  <a:moveTo>
                    <a:pt x="5978" y="1"/>
                  </a:moveTo>
                  <a:cubicBezTo>
                    <a:pt x="5978" y="513"/>
                    <a:pt x="5465" y="1026"/>
                    <a:pt x="5124" y="1538"/>
                  </a:cubicBezTo>
                  <a:cubicBezTo>
                    <a:pt x="4270" y="2563"/>
                    <a:pt x="3416" y="3417"/>
                    <a:pt x="2391" y="4612"/>
                  </a:cubicBezTo>
                  <a:cubicBezTo>
                    <a:pt x="1708" y="5295"/>
                    <a:pt x="1196" y="6149"/>
                    <a:pt x="0" y="5978"/>
                  </a:cubicBezTo>
                  <a:cubicBezTo>
                    <a:pt x="1366" y="3929"/>
                    <a:pt x="3074" y="2392"/>
                    <a:pt x="4270" y="172"/>
                  </a:cubicBezTo>
                  <a:cubicBezTo>
                    <a:pt x="4953" y="172"/>
                    <a:pt x="5636" y="172"/>
                    <a:pt x="59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22"/>
            <p:cNvSpPr/>
            <p:nvPr/>
          </p:nvSpPr>
          <p:spPr>
            <a:xfrm>
              <a:off x="4194250" y="2343000"/>
              <a:ext cx="162275" cy="149475"/>
            </a:xfrm>
            <a:custGeom>
              <a:rect b="b" l="l" r="r" t="t"/>
              <a:pathLst>
                <a:path extrusionOk="0" h="5979" w="6491">
                  <a:moveTo>
                    <a:pt x="6490" y="1"/>
                  </a:moveTo>
                  <a:cubicBezTo>
                    <a:pt x="4782" y="2221"/>
                    <a:pt x="2562" y="3929"/>
                    <a:pt x="854" y="5978"/>
                  </a:cubicBezTo>
                  <a:lnTo>
                    <a:pt x="0" y="5978"/>
                  </a:lnTo>
                  <a:cubicBezTo>
                    <a:pt x="1708" y="3929"/>
                    <a:pt x="3758" y="2050"/>
                    <a:pt x="54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22"/>
            <p:cNvSpPr/>
            <p:nvPr/>
          </p:nvSpPr>
          <p:spPr>
            <a:xfrm>
              <a:off x="4236950" y="2343000"/>
              <a:ext cx="251925" cy="149475"/>
            </a:xfrm>
            <a:custGeom>
              <a:rect b="b" l="l" r="r" t="t"/>
              <a:pathLst>
                <a:path extrusionOk="0" h="5979" w="10077">
                  <a:moveTo>
                    <a:pt x="9906" y="1"/>
                  </a:moveTo>
                  <a:cubicBezTo>
                    <a:pt x="10076" y="342"/>
                    <a:pt x="9393" y="855"/>
                    <a:pt x="9052" y="1367"/>
                  </a:cubicBezTo>
                  <a:cubicBezTo>
                    <a:pt x="8027" y="2904"/>
                    <a:pt x="6490" y="4441"/>
                    <a:pt x="5465" y="5807"/>
                  </a:cubicBezTo>
                  <a:cubicBezTo>
                    <a:pt x="3757" y="5978"/>
                    <a:pt x="1708" y="5807"/>
                    <a:pt x="0" y="5978"/>
                  </a:cubicBezTo>
                  <a:cubicBezTo>
                    <a:pt x="1708" y="3929"/>
                    <a:pt x="3757" y="2050"/>
                    <a:pt x="56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22"/>
            <p:cNvSpPr/>
            <p:nvPr/>
          </p:nvSpPr>
          <p:spPr>
            <a:xfrm>
              <a:off x="3963700" y="2522325"/>
              <a:ext cx="38450" cy="8575"/>
            </a:xfrm>
            <a:custGeom>
              <a:rect b="b" l="l" r="r" t="t"/>
              <a:pathLst>
                <a:path extrusionOk="0" h="343" w="1538">
                  <a:moveTo>
                    <a:pt x="1537" y="1"/>
                  </a:moveTo>
                  <a:cubicBezTo>
                    <a:pt x="1366" y="342"/>
                    <a:pt x="342" y="1"/>
                    <a:pt x="0" y="171"/>
                  </a:cubicBezTo>
                  <a:cubicBezTo>
                    <a:pt x="0" y="1"/>
                    <a:pt x="1025" y="1"/>
                    <a:pt x="15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22"/>
            <p:cNvSpPr/>
            <p:nvPr/>
          </p:nvSpPr>
          <p:spPr>
            <a:xfrm>
              <a:off x="4582775" y="2565025"/>
              <a:ext cx="217775" cy="204950"/>
            </a:xfrm>
            <a:custGeom>
              <a:rect b="b" l="l" r="r" t="t"/>
              <a:pathLst>
                <a:path extrusionOk="0" h="8198" w="8711">
                  <a:moveTo>
                    <a:pt x="1" y="0"/>
                  </a:moveTo>
                  <a:lnTo>
                    <a:pt x="2050" y="0"/>
                  </a:lnTo>
                  <a:cubicBezTo>
                    <a:pt x="4099" y="2904"/>
                    <a:pt x="6490" y="5295"/>
                    <a:pt x="8710" y="8198"/>
                  </a:cubicBezTo>
                  <a:cubicBezTo>
                    <a:pt x="8027" y="8198"/>
                    <a:pt x="7515" y="8027"/>
                    <a:pt x="7003" y="8027"/>
                  </a:cubicBezTo>
                  <a:cubicBezTo>
                    <a:pt x="4782" y="5295"/>
                    <a:pt x="2392" y="2733"/>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22"/>
            <p:cNvSpPr/>
            <p:nvPr/>
          </p:nvSpPr>
          <p:spPr>
            <a:xfrm>
              <a:off x="2687100" y="2560750"/>
              <a:ext cx="1024725" cy="42725"/>
            </a:xfrm>
            <a:custGeom>
              <a:rect b="b" l="l" r="r" t="t"/>
              <a:pathLst>
                <a:path extrusionOk="0" h="1709" w="40989">
                  <a:moveTo>
                    <a:pt x="0" y="1367"/>
                  </a:moveTo>
                  <a:cubicBezTo>
                    <a:pt x="6148" y="513"/>
                    <a:pt x="14517" y="684"/>
                    <a:pt x="21519" y="684"/>
                  </a:cubicBezTo>
                  <a:cubicBezTo>
                    <a:pt x="25447" y="684"/>
                    <a:pt x="29375" y="513"/>
                    <a:pt x="33474" y="513"/>
                  </a:cubicBezTo>
                  <a:cubicBezTo>
                    <a:pt x="35352" y="513"/>
                    <a:pt x="37402" y="1"/>
                    <a:pt x="38597" y="855"/>
                  </a:cubicBezTo>
                  <a:cubicBezTo>
                    <a:pt x="38939" y="513"/>
                    <a:pt x="39963" y="171"/>
                    <a:pt x="40305" y="342"/>
                  </a:cubicBezTo>
                  <a:cubicBezTo>
                    <a:pt x="40988" y="513"/>
                    <a:pt x="39451" y="1196"/>
                    <a:pt x="39109" y="1196"/>
                  </a:cubicBezTo>
                  <a:cubicBezTo>
                    <a:pt x="36206" y="1538"/>
                    <a:pt x="33644" y="1367"/>
                    <a:pt x="31253" y="1367"/>
                  </a:cubicBezTo>
                  <a:cubicBezTo>
                    <a:pt x="27325" y="1538"/>
                    <a:pt x="24251" y="1367"/>
                    <a:pt x="21007" y="1367"/>
                  </a:cubicBezTo>
                  <a:cubicBezTo>
                    <a:pt x="13321" y="1367"/>
                    <a:pt x="6490" y="1708"/>
                    <a:pt x="0" y="136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22"/>
            <p:cNvSpPr/>
            <p:nvPr/>
          </p:nvSpPr>
          <p:spPr>
            <a:xfrm>
              <a:off x="4412000" y="2560750"/>
              <a:ext cx="273275" cy="213500"/>
            </a:xfrm>
            <a:custGeom>
              <a:rect b="b" l="l" r="r" t="t"/>
              <a:pathLst>
                <a:path extrusionOk="0" h="8540" w="10931">
                  <a:moveTo>
                    <a:pt x="10930" y="8027"/>
                  </a:moveTo>
                  <a:cubicBezTo>
                    <a:pt x="9223" y="8540"/>
                    <a:pt x="8369" y="7003"/>
                    <a:pt x="7344" y="6149"/>
                  </a:cubicBezTo>
                  <a:cubicBezTo>
                    <a:pt x="5636" y="4099"/>
                    <a:pt x="3928" y="1879"/>
                    <a:pt x="2050" y="513"/>
                  </a:cubicBezTo>
                  <a:cubicBezTo>
                    <a:pt x="3757" y="3245"/>
                    <a:pt x="6148" y="5466"/>
                    <a:pt x="7856" y="7857"/>
                  </a:cubicBezTo>
                  <a:cubicBezTo>
                    <a:pt x="6661" y="8027"/>
                    <a:pt x="6148" y="6832"/>
                    <a:pt x="5636" y="6149"/>
                  </a:cubicBezTo>
                  <a:cubicBezTo>
                    <a:pt x="3928" y="4270"/>
                    <a:pt x="1879" y="2221"/>
                    <a:pt x="0" y="342"/>
                  </a:cubicBezTo>
                  <a:cubicBezTo>
                    <a:pt x="1537" y="684"/>
                    <a:pt x="2904" y="1"/>
                    <a:pt x="4099" y="342"/>
                  </a:cubicBezTo>
                  <a:cubicBezTo>
                    <a:pt x="4782" y="342"/>
                    <a:pt x="5465" y="1708"/>
                    <a:pt x="5807" y="2221"/>
                  </a:cubicBezTo>
                  <a:cubicBezTo>
                    <a:pt x="7515" y="4099"/>
                    <a:pt x="9393" y="6149"/>
                    <a:pt x="10930" y="802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22"/>
            <p:cNvSpPr/>
            <p:nvPr/>
          </p:nvSpPr>
          <p:spPr>
            <a:xfrm>
              <a:off x="4540075" y="2560750"/>
              <a:ext cx="192150" cy="204975"/>
            </a:xfrm>
            <a:custGeom>
              <a:rect b="b" l="l" r="r" t="t"/>
              <a:pathLst>
                <a:path extrusionOk="0" h="8199" w="7686">
                  <a:moveTo>
                    <a:pt x="1" y="342"/>
                  </a:moveTo>
                  <a:cubicBezTo>
                    <a:pt x="1025" y="1"/>
                    <a:pt x="2050" y="1367"/>
                    <a:pt x="2562" y="2221"/>
                  </a:cubicBezTo>
                  <a:cubicBezTo>
                    <a:pt x="4441" y="4099"/>
                    <a:pt x="6320" y="6320"/>
                    <a:pt x="7686" y="8198"/>
                  </a:cubicBezTo>
                  <a:cubicBezTo>
                    <a:pt x="6661" y="8027"/>
                    <a:pt x="5978" y="7173"/>
                    <a:pt x="5466" y="6490"/>
                  </a:cubicBezTo>
                  <a:cubicBezTo>
                    <a:pt x="3758" y="4612"/>
                    <a:pt x="1879" y="2221"/>
                    <a:pt x="1" y="34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22"/>
            <p:cNvSpPr/>
            <p:nvPr/>
          </p:nvSpPr>
          <p:spPr>
            <a:xfrm>
              <a:off x="3814250" y="2565025"/>
              <a:ext cx="298900" cy="213500"/>
            </a:xfrm>
            <a:custGeom>
              <a:rect b="b" l="l" r="r" t="t"/>
              <a:pathLst>
                <a:path extrusionOk="0" h="8540" w="11956">
                  <a:moveTo>
                    <a:pt x="1" y="342"/>
                  </a:moveTo>
                  <a:cubicBezTo>
                    <a:pt x="1367" y="342"/>
                    <a:pt x="2563" y="0"/>
                    <a:pt x="3929" y="342"/>
                  </a:cubicBezTo>
                  <a:cubicBezTo>
                    <a:pt x="4612" y="513"/>
                    <a:pt x="5295" y="1708"/>
                    <a:pt x="5978" y="2221"/>
                  </a:cubicBezTo>
                  <a:cubicBezTo>
                    <a:pt x="8198" y="4099"/>
                    <a:pt x="10248" y="6490"/>
                    <a:pt x="11956" y="8198"/>
                  </a:cubicBezTo>
                  <a:cubicBezTo>
                    <a:pt x="10931" y="8027"/>
                    <a:pt x="9906" y="8540"/>
                    <a:pt x="8881" y="8369"/>
                  </a:cubicBezTo>
                  <a:cubicBezTo>
                    <a:pt x="8369" y="8198"/>
                    <a:pt x="7174" y="7002"/>
                    <a:pt x="6661" y="6319"/>
                  </a:cubicBezTo>
                  <a:cubicBezTo>
                    <a:pt x="5807" y="5465"/>
                    <a:pt x="5295" y="4953"/>
                    <a:pt x="4612" y="4270"/>
                  </a:cubicBezTo>
                  <a:cubicBezTo>
                    <a:pt x="2904" y="2733"/>
                    <a:pt x="1538" y="1196"/>
                    <a:pt x="1" y="34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22"/>
            <p:cNvSpPr/>
            <p:nvPr/>
          </p:nvSpPr>
          <p:spPr>
            <a:xfrm>
              <a:off x="4369300" y="2569300"/>
              <a:ext cx="187875" cy="187875"/>
            </a:xfrm>
            <a:custGeom>
              <a:rect b="b" l="l" r="r" t="t"/>
              <a:pathLst>
                <a:path extrusionOk="0" h="7515" w="7515">
                  <a:moveTo>
                    <a:pt x="0" y="0"/>
                  </a:moveTo>
                  <a:lnTo>
                    <a:pt x="1196" y="0"/>
                  </a:lnTo>
                  <a:cubicBezTo>
                    <a:pt x="3075" y="2562"/>
                    <a:pt x="5807" y="4953"/>
                    <a:pt x="7515" y="7515"/>
                  </a:cubicBezTo>
                  <a:cubicBezTo>
                    <a:pt x="6661" y="7344"/>
                    <a:pt x="6149" y="6490"/>
                    <a:pt x="5636" y="5807"/>
                  </a:cubicBezTo>
                  <a:cubicBezTo>
                    <a:pt x="3928" y="3757"/>
                    <a:pt x="2050" y="187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22"/>
            <p:cNvSpPr/>
            <p:nvPr/>
          </p:nvSpPr>
          <p:spPr>
            <a:xfrm>
              <a:off x="3942350" y="2573550"/>
              <a:ext cx="217775" cy="196425"/>
            </a:xfrm>
            <a:custGeom>
              <a:rect b="b" l="l" r="r" t="t"/>
              <a:pathLst>
                <a:path extrusionOk="0" h="7857" w="8711">
                  <a:moveTo>
                    <a:pt x="0" y="1"/>
                  </a:moveTo>
                  <a:lnTo>
                    <a:pt x="1025" y="1"/>
                  </a:lnTo>
                  <a:cubicBezTo>
                    <a:pt x="3587" y="2563"/>
                    <a:pt x="6490" y="5295"/>
                    <a:pt x="8710" y="7857"/>
                  </a:cubicBezTo>
                  <a:cubicBezTo>
                    <a:pt x="7685" y="7686"/>
                    <a:pt x="7002" y="6832"/>
                    <a:pt x="6319" y="6149"/>
                  </a:cubicBezTo>
                  <a:cubicBezTo>
                    <a:pt x="4270" y="4271"/>
                    <a:pt x="2220" y="2221"/>
                    <a:pt x="171" y="172"/>
                  </a:cubicBezTo>
                  <a:cubicBezTo>
                    <a:pt x="0" y="172"/>
                    <a:pt x="0" y="172"/>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22"/>
            <p:cNvSpPr/>
            <p:nvPr/>
          </p:nvSpPr>
          <p:spPr>
            <a:xfrm>
              <a:off x="3993575" y="2560750"/>
              <a:ext cx="209225" cy="209225"/>
            </a:xfrm>
            <a:custGeom>
              <a:rect b="b" l="l" r="r" t="t"/>
              <a:pathLst>
                <a:path extrusionOk="0" h="8369" w="8369">
                  <a:moveTo>
                    <a:pt x="1" y="513"/>
                  </a:moveTo>
                  <a:cubicBezTo>
                    <a:pt x="1708" y="1"/>
                    <a:pt x="2392" y="1367"/>
                    <a:pt x="3246" y="2392"/>
                  </a:cubicBezTo>
                  <a:cubicBezTo>
                    <a:pt x="5124" y="4270"/>
                    <a:pt x="7003" y="6490"/>
                    <a:pt x="8369" y="8369"/>
                  </a:cubicBezTo>
                  <a:cubicBezTo>
                    <a:pt x="7344" y="8198"/>
                    <a:pt x="6661" y="7173"/>
                    <a:pt x="6149" y="6661"/>
                  </a:cubicBezTo>
                  <a:cubicBezTo>
                    <a:pt x="4099" y="4612"/>
                    <a:pt x="2050" y="2562"/>
                    <a:pt x="1" y="51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22"/>
            <p:cNvSpPr/>
            <p:nvPr/>
          </p:nvSpPr>
          <p:spPr>
            <a:xfrm>
              <a:off x="4057625" y="2560750"/>
              <a:ext cx="209225" cy="217775"/>
            </a:xfrm>
            <a:custGeom>
              <a:rect b="b" l="l" r="r" t="t"/>
              <a:pathLst>
                <a:path extrusionOk="0" h="8711" w="8369">
                  <a:moveTo>
                    <a:pt x="0" y="513"/>
                  </a:moveTo>
                  <a:cubicBezTo>
                    <a:pt x="1196" y="1"/>
                    <a:pt x="2050" y="1708"/>
                    <a:pt x="2733" y="2392"/>
                  </a:cubicBezTo>
                  <a:cubicBezTo>
                    <a:pt x="4441" y="4441"/>
                    <a:pt x="6661" y="6490"/>
                    <a:pt x="8369" y="8369"/>
                  </a:cubicBezTo>
                  <a:cubicBezTo>
                    <a:pt x="6832" y="8711"/>
                    <a:pt x="6149" y="7344"/>
                    <a:pt x="5465" y="6490"/>
                  </a:cubicBezTo>
                  <a:cubicBezTo>
                    <a:pt x="3758" y="4441"/>
                    <a:pt x="1708" y="2050"/>
                    <a:pt x="0" y="51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22"/>
            <p:cNvSpPr/>
            <p:nvPr/>
          </p:nvSpPr>
          <p:spPr>
            <a:xfrm>
              <a:off x="4104575" y="2573550"/>
              <a:ext cx="196425" cy="196425"/>
            </a:xfrm>
            <a:custGeom>
              <a:rect b="b" l="l" r="r" t="t"/>
              <a:pathLst>
                <a:path extrusionOk="0" h="7857" w="7857">
                  <a:moveTo>
                    <a:pt x="1" y="1"/>
                  </a:moveTo>
                  <a:cubicBezTo>
                    <a:pt x="1" y="1"/>
                    <a:pt x="172" y="1"/>
                    <a:pt x="172" y="1"/>
                  </a:cubicBezTo>
                  <a:cubicBezTo>
                    <a:pt x="1026" y="172"/>
                    <a:pt x="1709" y="1026"/>
                    <a:pt x="2221" y="1709"/>
                  </a:cubicBezTo>
                  <a:cubicBezTo>
                    <a:pt x="4271" y="3587"/>
                    <a:pt x="6149" y="5637"/>
                    <a:pt x="7857" y="7857"/>
                  </a:cubicBezTo>
                  <a:cubicBezTo>
                    <a:pt x="5124" y="5466"/>
                    <a:pt x="2563" y="2563"/>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22"/>
            <p:cNvSpPr/>
            <p:nvPr/>
          </p:nvSpPr>
          <p:spPr>
            <a:xfrm>
              <a:off x="4143025" y="2560750"/>
              <a:ext cx="375725" cy="213500"/>
            </a:xfrm>
            <a:custGeom>
              <a:rect b="b" l="l" r="r" t="t"/>
              <a:pathLst>
                <a:path extrusionOk="0" h="8540" w="15029">
                  <a:moveTo>
                    <a:pt x="0" y="513"/>
                  </a:moveTo>
                  <a:cubicBezTo>
                    <a:pt x="1708" y="855"/>
                    <a:pt x="5977" y="1"/>
                    <a:pt x="7856" y="513"/>
                  </a:cubicBezTo>
                  <a:cubicBezTo>
                    <a:pt x="8368" y="513"/>
                    <a:pt x="9222" y="1708"/>
                    <a:pt x="9905" y="2221"/>
                  </a:cubicBezTo>
                  <a:cubicBezTo>
                    <a:pt x="11784" y="3929"/>
                    <a:pt x="13492" y="6149"/>
                    <a:pt x="15029" y="7857"/>
                  </a:cubicBezTo>
                  <a:cubicBezTo>
                    <a:pt x="13663" y="7857"/>
                    <a:pt x="12638" y="8027"/>
                    <a:pt x="11442" y="8027"/>
                  </a:cubicBezTo>
                  <a:cubicBezTo>
                    <a:pt x="10247" y="8027"/>
                    <a:pt x="8710" y="8540"/>
                    <a:pt x="7856" y="8198"/>
                  </a:cubicBezTo>
                  <a:cubicBezTo>
                    <a:pt x="7344" y="8027"/>
                    <a:pt x="6319" y="6832"/>
                    <a:pt x="5807" y="6320"/>
                  </a:cubicBezTo>
                  <a:cubicBezTo>
                    <a:pt x="4099" y="4270"/>
                    <a:pt x="1708" y="2221"/>
                    <a:pt x="0" y="51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22"/>
            <p:cNvSpPr/>
            <p:nvPr/>
          </p:nvSpPr>
          <p:spPr>
            <a:xfrm>
              <a:off x="3780100" y="2599175"/>
              <a:ext cx="213500" cy="264750"/>
            </a:xfrm>
            <a:custGeom>
              <a:rect b="b" l="l" r="r" t="t"/>
              <a:pathLst>
                <a:path extrusionOk="0" h="10590" w="8540">
                  <a:moveTo>
                    <a:pt x="171" y="1"/>
                  </a:moveTo>
                  <a:cubicBezTo>
                    <a:pt x="2904" y="2733"/>
                    <a:pt x="5807" y="5466"/>
                    <a:pt x="8540" y="8369"/>
                  </a:cubicBezTo>
                  <a:cubicBezTo>
                    <a:pt x="8369" y="9052"/>
                    <a:pt x="8369" y="9735"/>
                    <a:pt x="8369" y="10418"/>
                  </a:cubicBezTo>
                  <a:cubicBezTo>
                    <a:pt x="8198" y="10589"/>
                    <a:pt x="7686" y="10077"/>
                    <a:pt x="7344" y="9735"/>
                  </a:cubicBezTo>
                  <a:cubicBezTo>
                    <a:pt x="5124" y="7515"/>
                    <a:pt x="2391" y="5295"/>
                    <a:pt x="171" y="2904"/>
                  </a:cubicBezTo>
                  <a:cubicBezTo>
                    <a:pt x="342" y="2050"/>
                    <a:pt x="1" y="1196"/>
                    <a:pt x="1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22"/>
            <p:cNvSpPr/>
            <p:nvPr/>
          </p:nvSpPr>
          <p:spPr>
            <a:xfrm>
              <a:off x="3720325" y="2599175"/>
              <a:ext cx="17100" cy="350125"/>
            </a:xfrm>
            <a:custGeom>
              <a:rect b="b" l="l" r="r" t="t"/>
              <a:pathLst>
                <a:path extrusionOk="0" h="14005" w="684">
                  <a:moveTo>
                    <a:pt x="684" y="1"/>
                  </a:moveTo>
                  <a:cubicBezTo>
                    <a:pt x="684" y="4270"/>
                    <a:pt x="513" y="9906"/>
                    <a:pt x="513" y="14005"/>
                  </a:cubicBezTo>
                  <a:cubicBezTo>
                    <a:pt x="1" y="13151"/>
                    <a:pt x="342" y="11785"/>
                    <a:pt x="342" y="10760"/>
                  </a:cubicBezTo>
                  <a:cubicBezTo>
                    <a:pt x="342" y="7344"/>
                    <a:pt x="342" y="3587"/>
                    <a:pt x="513" y="171"/>
                  </a:cubicBezTo>
                  <a:cubicBezTo>
                    <a:pt x="513" y="171"/>
                    <a:pt x="684" y="171"/>
                    <a:pt x="6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22"/>
            <p:cNvSpPr/>
            <p:nvPr/>
          </p:nvSpPr>
          <p:spPr>
            <a:xfrm>
              <a:off x="3481225" y="2603450"/>
              <a:ext cx="170825" cy="166525"/>
            </a:xfrm>
            <a:custGeom>
              <a:rect b="b" l="l" r="r" t="t"/>
              <a:pathLst>
                <a:path extrusionOk="0" h="6661" w="6833">
                  <a:moveTo>
                    <a:pt x="6832" y="0"/>
                  </a:moveTo>
                  <a:cubicBezTo>
                    <a:pt x="6832" y="513"/>
                    <a:pt x="6149" y="1025"/>
                    <a:pt x="5637" y="1367"/>
                  </a:cubicBezTo>
                  <a:cubicBezTo>
                    <a:pt x="5295" y="1879"/>
                    <a:pt x="4783" y="2391"/>
                    <a:pt x="4270" y="2904"/>
                  </a:cubicBezTo>
                  <a:cubicBezTo>
                    <a:pt x="3246" y="4099"/>
                    <a:pt x="2050" y="5124"/>
                    <a:pt x="1025" y="6661"/>
                  </a:cubicBezTo>
                  <a:cubicBezTo>
                    <a:pt x="684" y="6661"/>
                    <a:pt x="513" y="6490"/>
                    <a:pt x="172" y="6490"/>
                  </a:cubicBezTo>
                  <a:cubicBezTo>
                    <a:pt x="1" y="6149"/>
                    <a:pt x="513" y="5978"/>
                    <a:pt x="684" y="5807"/>
                  </a:cubicBezTo>
                  <a:cubicBezTo>
                    <a:pt x="1367" y="5124"/>
                    <a:pt x="2221" y="4270"/>
                    <a:pt x="3075" y="3416"/>
                  </a:cubicBezTo>
                  <a:cubicBezTo>
                    <a:pt x="4270" y="2391"/>
                    <a:pt x="5978" y="1196"/>
                    <a:pt x="66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22"/>
            <p:cNvSpPr/>
            <p:nvPr/>
          </p:nvSpPr>
          <p:spPr>
            <a:xfrm>
              <a:off x="3425725" y="2603450"/>
              <a:ext cx="204975" cy="162275"/>
            </a:xfrm>
            <a:custGeom>
              <a:rect b="b" l="l" r="r" t="t"/>
              <a:pathLst>
                <a:path extrusionOk="0" h="6491" w="8199">
                  <a:moveTo>
                    <a:pt x="8198" y="171"/>
                  </a:moveTo>
                  <a:cubicBezTo>
                    <a:pt x="6320" y="1537"/>
                    <a:pt x="4612" y="3075"/>
                    <a:pt x="2733" y="4953"/>
                  </a:cubicBezTo>
                  <a:cubicBezTo>
                    <a:pt x="2050" y="5636"/>
                    <a:pt x="1367" y="6490"/>
                    <a:pt x="1" y="6490"/>
                  </a:cubicBezTo>
                  <a:cubicBezTo>
                    <a:pt x="1196" y="5465"/>
                    <a:pt x="2392" y="4441"/>
                    <a:pt x="3587" y="3416"/>
                  </a:cubicBezTo>
                  <a:cubicBezTo>
                    <a:pt x="4612" y="2391"/>
                    <a:pt x="5807" y="1196"/>
                    <a:pt x="7003" y="513"/>
                  </a:cubicBezTo>
                  <a:cubicBezTo>
                    <a:pt x="7173" y="513"/>
                    <a:pt x="7003" y="171"/>
                    <a:pt x="7003" y="171"/>
                  </a:cubicBezTo>
                  <a:cubicBezTo>
                    <a:pt x="7344" y="0"/>
                    <a:pt x="7857" y="342"/>
                    <a:pt x="8198" y="17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22"/>
            <p:cNvSpPr/>
            <p:nvPr/>
          </p:nvSpPr>
          <p:spPr>
            <a:xfrm>
              <a:off x="3383025" y="2612000"/>
              <a:ext cx="192150" cy="149450"/>
            </a:xfrm>
            <a:custGeom>
              <a:rect b="b" l="l" r="r" t="t"/>
              <a:pathLst>
                <a:path extrusionOk="0" h="5978" w="7686">
                  <a:moveTo>
                    <a:pt x="7686" y="0"/>
                  </a:moveTo>
                  <a:cubicBezTo>
                    <a:pt x="5124" y="2049"/>
                    <a:pt x="2904" y="4270"/>
                    <a:pt x="172" y="5977"/>
                  </a:cubicBezTo>
                  <a:cubicBezTo>
                    <a:pt x="1" y="5636"/>
                    <a:pt x="513" y="5465"/>
                    <a:pt x="684" y="5294"/>
                  </a:cubicBezTo>
                  <a:cubicBezTo>
                    <a:pt x="1367" y="4611"/>
                    <a:pt x="2221" y="3757"/>
                    <a:pt x="3075" y="3074"/>
                  </a:cubicBezTo>
                  <a:cubicBezTo>
                    <a:pt x="4270" y="2049"/>
                    <a:pt x="5807" y="1025"/>
                    <a:pt x="63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22"/>
            <p:cNvSpPr/>
            <p:nvPr/>
          </p:nvSpPr>
          <p:spPr>
            <a:xfrm>
              <a:off x="3314725" y="2612000"/>
              <a:ext cx="204950" cy="149450"/>
            </a:xfrm>
            <a:custGeom>
              <a:rect b="b" l="l" r="r" t="t"/>
              <a:pathLst>
                <a:path extrusionOk="0" h="5978" w="8198">
                  <a:moveTo>
                    <a:pt x="8198" y="0"/>
                  </a:moveTo>
                  <a:cubicBezTo>
                    <a:pt x="5807" y="1879"/>
                    <a:pt x="3587" y="4099"/>
                    <a:pt x="1196" y="5977"/>
                  </a:cubicBezTo>
                  <a:cubicBezTo>
                    <a:pt x="854" y="5807"/>
                    <a:pt x="513" y="5807"/>
                    <a:pt x="171" y="5807"/>
                  </a:cubicBezTo>
                  <a:cubicBezTo>
                    <a:pt x="0" y="5636"/>
                    <a:pt x="342" y="5294"/>
                    <a:pt x="683" y="5123"/>
                  </a:cubicBezTo>
                  <a:cubicBezTo>
                    <a:pt x="2562" y="3416"/>
                    <a:pt x="4782" y="1708"/>
                    <a:pt x="66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22"/>
            <p:cNvSpPr/>
            <p:nvPr/>
          </p:nvSpPr>
          <p:spPr>
            <a:xfrm>
              <a:off x="3062825" y="2616250"/>
              <a:ext cx="392825" cy="145200"/>
            </a:xfrm>
            <a:custGeom>
              <a:rect b="b" l="l" r="r" t="t"/>
              <a:pathLst>
                <a:path extrusionOk="0" h="5808" w="15713">
                  <a:moveTo>
                    <a:pt x="15371" y="1"/>
                  </a:moveTo>
                  <a:cubicBezTo>
                    <a:pt x="15712" y="1"/>
                    <a:pt x="15029" y="513"/>
                    <a:pt x="14858" y="684"/>
                  </a:cubicBezTo>
                  <a:cubicBezTo>
                    <a:pt x="12809" y="2221"/>
                    <a:pt x="10589" y="4100"/>
                    <a:pt x="8710" y="5807"/>
                  </a:cubicBezTo>
                  <a:cubicBezTo>
                    <a:pt x="5807" y="5807"/>
                    <a:pt x="2733" y="5637"/>
                    <a:pt x="0" y="5807"/>
                  </a:cubicBezTo>
                  <a:cubicBezTo>
                    <a:pt x="1879" y="3758"/>
                    <a:pt x="3928" y="2050"/>
                    <a:pt x="5807" y="1"/>
                  </a:cubicBezTo>
                  <a:cubicBezTo>
                    <a:pt x="9052" y="1"/>
                    <a:pt x="12296" y="1"/>
                    <a:pt x="155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22"/>
            <p:cNvSpPr/>
            <p:nvPr/>
          </p:nvSpPr>
          <p:spPr>
            <a:xfrm>
              <a:off x="2930450" y="2616250"/>
              <a:ext cx="192175" cy="149475"/>
            </a:xfrm>
            <a:custGeom>
              <a:rect b="b" l="l" r="r" t="t"/>
              <a:pathLst>
                <a:path extrusionOk="0" h="5979" w="7687">
                  <a:moveTo>
                    <a:pt x="7686" y="1"/>
                  </a:moveTo>
                  <a:cubicBezTo>
                    <a:pt x="7686" y="342"/>
                    <a:pt x="7345" y="513"/>
                    <a:pt x="7174" y="684"/>
                  </a:cubicBezTo>
                  <a:cubicBezTo>
                    <a:pt x="5295" y="2221"/>
                    <a:pt x="3417" y="4270"/>
                    <a:pt x="1709" y="5807"/>
                  </a:cubicBezTo>
                  <a:cubicBezTo>
                    <a:pt x="1026" y="5807"/>
                    <a:pt x="513" y="5978"/>
                    <a:pt x="1" y="5978"/>
                  </a:cubicBezTo>
                  <a:cubicBezTo>
                    <a:pt x="1538" y="3929"/>
                    <a:pt x="3587" y="2050"/>
                    <a:pt x="5466" y="1"/>
                  </a:cubicBezTo>
                  <a:cubicBezTo>
                    <a:pt x="6149" y="172"/>
                    <a:pt x="6832" y="1"/>
                    <a:pt x="76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22"/>
            <p:cNvSpPr/>
            <p:nvPr/>
          </p:nvSpPr>
          <p:spPr>
            <a:xfrm>
              <a:off x="3003050" y="2616250"/>
              <a:ext cx="175075" cy="149475"/>
            </a:xfrm>
            <a:custGeom>
              <a:rect b="b" l="l" r="r" t="t"/>
              <a:pathLst>
                <a:path extrusionOk="0" h="5979" w="7003">
                  <a:moveTo>
                    <a:pt x="6831" y="1"/>
                  </a:moveTo>
                  <a:cubicBezTo>
                    <a:pt x="7002" y="342"/>
                    <a:pt x="6661" y="513"/>
                    <a:pt x="6490" y="684"/>
                  </a:cubicBezTo>
                  <a:cubicBezTo>
                    <a:pt x="4782" y="2392"/>
                    <a:pt x="2733" y="4270"/>
                    <a:pt x="1196" y="5807"/>
                  </a:cubicBezTo>
                  <a:cubicBezTo>
                    <a:pt x="683" y="5807"/>
                    <a:pt x="513" y="5978"/>
                    <a:pt x="171" y="5807"/>
                  </a:cubicBezTo>
                  <a:cubicBezTo>
                    <a:pt x="0" y="5637"/>
                    <a:pt x="513" y="5466"/>
                    <a:pt x="683" y="5295"/>
                  </a:cubicBezTo>
                  <a:cubicBezTo>
                    <a:pt x="2050" y="3758"/>
                    <a:pt x="4270" y="1879"/>
                    <a:pt x="54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22"/>
            <p:cNvSpPr/>
            <p:nvPr/>
          </p:nvSpPr>
          <p:spPr>
            <a:xfrm>
              <a:off x="2631600" y="2620525"/>
              <a:ext cx="405625" cy="153725"/>
            </a:xfrm>
            <a:custGeom>
              <a:rect b="b" l="l" r="r" t="t"/>
              <a:pathLst>
                <a:path extrusionOk="0" h="6149" w="16225">
                  <a:moveTo>
                    <a:pt x="16054" y="1"/>
                  </a:moveTo>
                  <a:cubicBezTo>
                    <a:pt x="16224" y="171"/>
                    <a:pt x="15883" y="513"/>
                    <a:pt x="15712" y="684"/>
                  </a:cubicBezTo>
                  <a:cubicBezTo>
                    <a:pt x="14175" y="2221"/>
                    <a:pt x="12126" y="4099"/>
                    <a:pt x="10589" y="5807"/>
                  </a:cubicBezTo>
                  <a:cubicBezTo>
                    <a:pt x="7173" y="5807"/>
                    <a:pt x="3757" y="5978"/>
                    <a:pt x="171" y="6149"/>
                  </a:cubicBezTo>
                  <a:cubicBezTo>
                    <a:pt x="0" y="5807"/>
                    <a:pt x="342" y="5636"/>
                    <a:pt x="512" y="5295"/>
                  </a:cubicBezTo>
                  <a:cubicBezTo>
                    <a:pt x="2050" y="3758"/>
                    <a:pt x="4099" y="1708"/>
                    <a:pt x="5636" y="171"/>
                  </a:cubicBezTo>
                  <a:cubicBezTo>
                    <a:pt x="9222" y="171"/>
                    <a:pt x="12638" y="1"/>
                    <a:pt x="160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22"/>
            <p:cNvSpPr/>
            <p:nvPr/>
          </p:nvSpPr>
          <p:spPr>
            <a:xfrm>
              <a:off x="2358350" y="2620525"/>
              <a:ext cx="328775" cy="350125"/>
            </a:xfrm>
            <a:custGeom>
              <a:rect b="b" l="l" r="r" t="t"/>
              <a:pathLst>
                <a:path extrusionOk="0" h="14005" w="13151">
                  <a:moveTo>
                    <a:pt x="12809" y="171"/>
                  </a:moveTo>
                  <a:cubicBezTo>
                    <a:pt x="13150" y="342"/>
                    <a:pt x="12467" y="684"/>
                    <a:pt x="12467" y="854"/>
                  </a:cubicBezTo>
                  <a:cubicBezTo>
                    <a:pt x="10759" y="2733"/>
                    <a:pt x="8881" y="4953"/>
                    <a:pt x="7173" y="6661"/>
                  </a:cubicBezTo>
                  <a:cubicBezTo>
                    <a:pt x="6148" y="6832"/>
                    <a:pt x="5294" y="7344"/>
                    <a:pt x="4611" y="7857"/>
                  </a:cubicBezTo>
                  <a:cubicBezTo>
                    <a:pt x="3757" y="8710"/>
                    <a:pt x="2562" y="9906"/>
                    <a:pt x="2220" y="10760"/>
                  </a:cubicBezTo>
                  <a:cubicBezTo>
                    <a:pt x="1708" y="11614"/>
                    <a:pt x="1879" y="12809"/>
                    <a:pt x="1708" y="14005"/>
                  </a:cubicBezTo>
                  <a:cubicBezTo>
                    <a:pt x="683" y="12126"/>
                    <a:pt x="0" y="9735"/>
                    <a:pt x="171" y="7173"/>
                  </a:cubicBezTo>
                  <a:cubicBezTo>
                    <a:pt x="683" y="3758"/>
                    <a:pt x="3074" y="1708"/>
                    <a:pt x="5465" y="342"/>
                  </a:cubicBezTo>
                  <a:cubicBezTo>
                    <a:pt x="6148" y="1"/>
                    <a:pt x="8198" y="342"/>
                    <a:pt x="9393" y="171"/>
                  </a:cubicBezTo>
                  <a:cubicBezTo>
                    <a:pt x="10589" y="171"/>
                    <a:pt x="11613" y="1"/>
                    <a:pt x="12809" y="17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22"/>
            <p:cNvSpPr/>
            <p:nvPr/>
          </p:nvSpPr>
          <p:spPr>
            <a:xfrm>
              <a:off x="2576075" y="2624800"/>
              <a:ext cx="175100" cy="158000"/>
            </a:xfrm>
            <a:custGeom>
              <a:rect b="b" l="l" r="r" t="t"/>
              <a:pathLst>
                <a:path extrusionOk="0" h="6320" w="7004">
                  <a:moveTo>
                    <a:pt x="6832" y="0"/>
                  </a:moveTo>
                  <a:cubicBezTo>
                    <a:pt x="5466" y="1367"/>
                    <a:pt x="3929" y="2904"/>
                    <a:pt x="2221" y="4611"/>
                  </a:cubicBezTo>
                  <a:cubicBezTo>
                    <a:pt x="1538" y="5465"/>
                    <a:pt x="1026" y="6149"/>
                    <a:pt x="1" y="6319"/>
                  </a:cubicBezTo>
                  <a:cubicBezTo>
                    <a:pt x="1367" y="4099"/>
                    <a:pt x="3758" y="2221"/>
                    <a:pt x="5295" y="0"/>
                  </a:cubicBezTo>
                  <a:lnTo>
                    <a:pt x="700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22"/>
            <p:cNvSpPr/>
            <p:nvPr/>
          </p:nvSpPr>
          <p:spPr>
            <a:xfrm>
              <a:off x="3570900" y="2637600"/>
              <a:ext cx="140925" cy="170800"/>
            </a:xfrm>
            <a:custGeom>
              <a:rect b="b" l="l" r="r" t="t"/>
              <a:pathLst>
                <a:path extrusionOk="0" h="6832" w="5637">
                  <a:moveTo>
                    <a:pt x="5636" y="1"/>
                  </a:moveTo>
                  <a:cubicBezTo>
                    <a:pt x="5636" y="1"/>
                    <a:pt x="5636" y="1"/>
                    <a:pt x="5636" y="171"/>
                  </a:cubicBezTo>
                  <a:cubicBezTo>
                    <a:pt x="5124" y="1538"/>
                    <a:pt x="3928" y="2733"/>
                    <a:pt x="3074" y="3758"/>
                  </a:cubicBezTo>
                  <a:cubicBezTo>
                    <a:pt x="2050" y="4953"/>
                    <a:pt x="1025" y="5978"/>
                    <a:pt x="0" y="6832"/>
                  </a:cubicBezTo>
                  <a:cubicBezTo>
                    <a:pt x="1537" y="4099"/>
                    <a:pt x="3928" y="2392"/>
                    <a:pt x="56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22"/>
            <p:cNvSpPr/>
            <p:nvPr/>
          </p:nvSpPr>
          <p:spPr>
            <a:xfrm>
              <a:off x="3784375" y="2697375"/>
              <a:ext cx="204950" cy="226325"/>
            </a:xfrm>
            <a:custGeom>
              <a:rect b="b" l="l" r="r" t="t"/>
              <a:pathLst>
                <a:path extrusionOk="0" h="9053" w="8198">
                  <a:moveTo>
                    <a:pt x="0" y="1"/>
                  </a:moveTo>
                  <a:cubicBezTo>
                    <a:pt x="2562" y="2733"/>
                    <a:pt x="5295" y="5295"/>
                    <a:pt x="8198" y="7686"/>
                  </a:cubicBezTo>
                  <a:lnTo>
                    <a:pt x="8198" y="9052"/>
                  </a:lnTo>
                  <a:cubicBezTo>
                    <a:pt x="6148" y="7174"/>
                    <a:pt x="4099" y="5124"/>
                    <a:pt x="2050" y="2904"/>
                  </a:cubicBezTo>
                  <a:cubicBezTo>
                    <a:pt x="1537" y="2562"/>
                    <a:pt x="171" y="1367"/>
                    <a:pt x="0" y="855"/>
                  </a:cubicBezTo>
                  <a:cubicBezTo>
                    <a:pt x="0" y="513"/>
                    <a:pt x="171" y="342"/>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22"/>
            <p:cNvSpPr/>
            <p:nvPr/>
          </p:nvSpPr>
          <p:spPr>
            <a:xfrm>
              <a:off x="2328450" y="2697375"/>
              <a:ext cx="38450" cy="38450"/>
            </a:xfrm>
            <a:custGeom>
              <a:rect b="b" l="l" r="r" t="t"/>
              <a:pathLst>
                <a:path extrusionOk="0" h="1538" w="1538">
                  <a:moveTo>
                    <a:pt x="1538" y="684"/>
                  </a:moveTo>
                  <a:cubicBezTo>
                    <a:pt x="1367" y="1025"/>
                    <a:pt x="1196" y="1367"/>
                    <a:pt x="1025" y="1538"/>
                  </a:cubicBezTo>
                  <a:cubicBezTo>
                    <a:pt x="684" y="1538"/>
                    <a:pt x="513" y="1196"/>
                    <a:pt x="1" y="1025"/>
                  </a:cubicBezTo>
                  <a:cubicBezTo>
                    <a:pt x="171" y="171"/>
                    <a:pt x="1025" y="1"/>
                    <a:pt x="1538" y="68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22"/>
            <p:cNvSpPr/>
            <p:nvPr/>
          </p:nvSpPr>
          <p:spPr>
            <a:xfrm>
              <a:off x="2302825" y="2735800"/>
              <a:ext cx="47000" cy="51275"/>
            </a:xfrm>
            <a:custGeom>
              <a:rect b="b" l="l" r="r" t="t"/>
              <a:pathLst>
                <a:path extrusionOk="0" h="2051" w="1880">
                  <a:moveTo>
                    <a:pt x="513" y="1"/>
                  </a:moveTo>
                  <a:cubicBezTo>
                    <a:pt x="1026" y="171"/>
                    <a:pt x="1367" y="684"/>
                    <a:pt x="1880" y="855"/>
                  </a:cubicBezTo>
                  <a:cubicBezTo>
                    <a:pt x="1709" y="1196"/>
                    <a:pt x="1709" y="1538"/>
                    <a:pt x="1538" y="2050"/>
                  </a:cubicBezTo>
                  <a:cubicBezTo>
                    <a:pt x="1026" y="1709"/>
                    <a:pt x="684" y="1025"/>
                    <a:pt x="1" y="684"/>
                  </a:cubicBezTo>
                  <a:cubicBezTo>
                    <a:pt x="172" y="342"/>
                    <a:pt x="342" y="171"/>
                    <a:pt x="5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22"/>
            <p:cNvSpPr/>
            <p:nvPr/>
          </p:nvSpPr>
          <p:spPr>
            <a:xfrm>
              <a:off x="3784375" y="2744350"/>
              <a:ext cx="204950" cy="234850"/>
            </a:xfrm>
            <a:custGeom>
              <a:rect b="b" l="l" r="r" t="t"/>
              <a:pathLst>
                <a:path extrusionOk="0" h="9394" w="8198">
                  <a:moveTo>
                    <a:pt x="0" y="0"/>
                  </a:moveTo>
                  <a:cubicBezTo>
                    <a:pt x="2562" y="2562"/>
                    <a:pt x="4782" y="5295"/>
                    <a:pt x="7515" y="7515"/>
                  </a:cubicBezTo>
                  <a:cubicBezTo>
                    <a:pt x="7856" y="7685"/>
                    <a:pt x="8027" y="7515"/>
                    <a:pt x="8198" y="7515"/>
                  </a:cubicBezTo>
                  <a:cubicBezTo>
                    <a:pt x="8198" y="8027"/>
                    <a:pt x="8198" y="8881"/>
                    <a:pt x="8027" y="9223"/>
                  </a:cubicBezTo>
                  <a:cubicBezTo>
                    <a:pt x="7856" y="9393"/>
                    <a:pt x="7344" y="8710"/>
                    <a:pt x="7173" y="8369"/>
                  </a:cubicBezTo>
                  <a:cubicBezTo>
                    <a:pt x="4953" y="5978"/>
                    <a:pt x="2391" y="3245"/>
                    <a:pt x="0" y="1025"/>
                  </a:cubicBez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22"/>
            <p:cNvSpPr/>
            <p:nvPr/>
          </p:nvSpPr>
          <p:spPr>
            <a:xfrm>
              <a:off x="3570900" y="2757150"/>
              <a:ext cx="140925" cy="166550"/>
            </a:xfrm>
            <a:custGeom>
              <a:rect b="b" l="l" r="r" t="t"/>
              <a:pathLst>
                <a:path extrusionOk="0" h="6662" w="5637">
                  <a:moveTo>
                    <a:pt x="5294" y="1"/>
                  </a:moveTo>
                  <a:cubicBezTo>
                    <a:pt x="5636" y="342"/>
                    <a:pt x="5294" y="1025"/>
                    <a:pt x="5465" y="1538"/>
                  </a:cubicBezTo>
                  <a:cubicBezTo>
                    <a:pt x="3757" y="3245"/>
                    <a:pt x="1879" y="5295"/>
                    <a:pt x="0" y="6661"/>
                  </a:cubicBezTo>
                  <a:lnTo>
                    <a:pt x="0" y="5124"/>
                  </a:lnTo>
                  <a:cubicBezTo>
                    <a:pt x="1708" y="3245"/>
                    <a:pt x="3757" y="1879"/>
                    <a:pt x="52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22"/>
            <p:cNvSpPr/>
            <p:nvPr/>
          </p:nvSpPr>
          <p:spPr>
            <a:xfrm>
              <a:off x="2298575" y="2778500"/>
              <a:ext cx="42700" cy="59800"/>
            </a:xfrm>
            <a:custGeom>
              <a:rect b="b" l="l" r="r" t="t"/>
              <a:pathLst>
                <a:path extrusionOk="0" h="2392" w="1708">
                  <a:moveTo>
                    <a:pt x="171" y="1"/>
                  </a:moveTo>
                  <a:cubicBezTo>
                    <a:pt x="683" y="513"/>
                    <a:pt x="1196" y="854"/>
                    <a:pt x="1708" y="1367"/>
                  </a:cubicBezTo>
                  <a:cubicBezTo>
                    <a:pt x="1537" y="1708"/>
                    <a:pt x="1537" y="2050"/>
                    <a:pt x="1537" y="2391"/>
                  </a:cubicBezTo>
                  <a:cubicBezTo>
                    <a:pt x="1025" y="1879"/>
                    <a:pt x="683" y="1538"/>
                    <a:pt x="0" y="1196"/>
                  </a:cubicBezTo>
                  <a:cubicBezTo>
                    <a:pt x="0" y="684"/>
                    <a:pt x="171" y="513"/>
                    <a:pt x="1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22"/>
            <p:cNvSpPr/>
            <p:nvPr/>
          </p:nvSpPr>
          <p:spPr>
            <a:xfrm>
              <a:off x="3784375" y="2795575"/>
              <a:ext cx="200700" cy="243400"/>
            </a:xfrm>
            <a:custGeom>
              <a:rect b="b" l="l" r="r" t="t"/>
              <a:pathLst>
                <a:path extrusionOk="0" h="9736" w="8028">
                  <a:moveTo>
                    <a:pt x="0" y="1"/>
                  </a:moveTo>
                  <a:cubicBezTo>
                    <a:pt x="2733" y="2733"/>
                    <a:pt x="5295" y="5807"/>
                    <a:pt x="8027" y="8540"/>
                  </a:cubicBezTo>
                  <a:lnTo>
                    <a:pt x="8027" y="9564"/>
                  </a:lnTo>
                  <a:cubicBezTo>
                    <a:pt x="7856" y="9735"/>
                    <a:pt x="7344" y="9223"/>
                    <a:pt x="7173" y="8711"/>
                  </a:cubicBezTo>
                  <a:cubicBezTo>
                    <a:pt x="4953" y="6320"/>
                    <a:pt x="2391" y="3758"/>
                    <a:pt x="0" y="1367"/>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22"/>
            <p:cNvSpPr/>
            <p:nvPr/>
          </p:nvSpPr>
          <p:spPr>
            <a:xfrm>
              <a:off x="3562350" y="2821200"/>
              <a:ext cx="149475" cy="166525"/>
            </a:xfrm>
            <a:custGeom>
              <a:rect b="b" l="l" r="r" t="t"/>
              <a:pathLst>
                <a:path extrusionOk="0" h="6661" w="5979">
                  <a:moveTo>
                    <a:pt x="5636" y="0"/>
                  </a:moveTo>
                  <a:cubicBezTo>
                    <a:pt x="5807" y="513"/>
                    <a:pt x="5978" y="1025"/>
                    <a:pt x="5807" y="1537"/>
                  </a:cubicBezTo>
                  <a:cubicBezTo>
                    <a:pt x="5466" y="2391"/>
                    <a:pt x="3929" y="3416"/>
                    <a:pt x="3075" y="4099"/>
                  </a:cubicBezTo>
                  <a:cubicBezTo>
                    <a:pt x="2050" y="5124"/>
                    <a:pt x="1196" y="5978"/>
                    <a:pt x="342" y="6661"/>
                  </a:cubicBezTo>
                  <a:cubicBezTo>
                    <a:pt x="1" y="5124"/>
                    <a:pt x="855" y="4611"/>
                    <a:pt x="1708" y="3928"/>
                  </a:cubicBezTo>
                  <a:cubicBezTo>
                    <a:pt x="3075" y="2733"/>
                    <a:pt x="4612" y="1367"/>
                    <a:pt x="56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22"/>
            <p:cNvSpPr/>
            <p:nvPr/>
          </p:nvSpPr>
          <p:spPr>
            <a:xfrm>
              <a:off x="2298575" y="2834000"/>
              <a:ext cx="51250" cy="111050"/>
            </a:xfrm>
            <a:custGeom>
              <a:rect b="b" l="l" r="r" t="t"/>
              <a:pathLst>
                <a:path extrusionOk="0" h="4442" w="2050">
                  <a:moveTo>
                    <a:pt x="0" y="1"/>
                  </a:moveTo>
                  <a:cubicBezTo>
                    <a:pt x="512" y="171"/>
                    <a:pt x="1025" y="1025"/>
                    <a:pt x="1537" y="855"/>
                  </a:cubicBezTo>
                  <a:cubicBezTo>
                    <a:pt x="1537" y="2221"/>
                    <a:pt x="1879" y="3416"/>
                    <a:pt x="2050" y="4441"/>
                  </a:cubicBezTo>
                  <a:cubicBezTo>
                    <a:pt x="1025" y="3416"/>
                    <a:pt x="171" y="222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22"/>
            <p:cNvSpPr/>
            <p:nvPr/>
          </p:nvSpPr>
          <p:spPr>
            <a:xfrm>
              <a:off x="3784375" y="2855350"/>
              <a:ext cx="200700" cy="367200"/>
            </a:xfrm>
            <a:custGeom>
              <a:rect b="b" l="l" r="r" t="t"/>
              <a:pathLst>
                <a:path extrusionOk="0" h="14688" w="8028">
                  <a:moveTo>
                    <a:pt x="0" y="171"/>
                  </a:moveTo>
                  <a:cubicBezTo>
                    <a:pt x="2904" y="2904"/>
                    <a:pt x="5465" y="5636"/>
                    <a:pt x="8027" y="8540"/>
                  </a:cubicBezTo>
                  <a:cubicBezTo>
                    <a:pt x="8027" y="10589"/>
                    <a:pt x="7856" y="12468"/>
                    <a:pt x="8027" y="14688"/>
                  </a:cubicBezTo>
                  <a:cubicBezTo>
                    <a:pt x="7515" y="14688"/>
                    <a:pt x="7344" y="14176"/>
                    <a:pt x="7173" y="13834"/>
                  </a:cubicBezTo>
                  <a:cubicBezTo>
                    <a:pt x="4953" y="11785"/>
                    <a:pt x="2220" y="9564"/>
                    <a:pt x="0" y="7344"/>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22"/>
            <p:cNvSpPr/>
            <p:nvPr/>
          </p:nvSpPr>
          <p:spPr>
            <a:xfrm>
              <a:off x="3570900" y="2885250"/>
              <a:ext cx="140925" cy="145175"/>
            </a:xfrm>
            <a:custGeom>
              <a:rect b="b" l="l" r="r" t="t"/>
              <a:pathLst>
                <a:path extrusionOk="0" h="5807" w="5637">
                  <a:moveTo>
                    <a:pt x="5294" y="0"/>
                  </a:moveTo>
                  <a:cubicBezTo>
                    <a:pt x="5636" y="171"/>
                    <a:pt x="5294" y="683"/>
                    <a:pt x="5465" y="1025"/>
                  </a:cubicBezTo>
                  <a:cubicBezTo>
                    <a:pt x="3757" y="2733"/>
                    <a:pt x="1708" y="4611"/>
                    <a:pt x="0" y="5807"/>
                  </a:cubicBezTo>
                  <a:cubicBezTo>
                    <a:pt x="0" y="5465"/>
                    <a:pt x="0" y="5465"/>
                    <a:pt x="0" y="4953"/>
                  </a:cubicBezTo>
                  <a:cubicBezTo>
                    <a:pt x="1879" y="3245"/>
                    <a:pt x="3587" y="1708"/>
                    <a:pt x="52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22"/>
            <p:cNvSpPr/>
            <p:nvPr/>
          </p:nvSpPr>
          <p:spPr>
            <a:xfrm>
              <a:off x="3570900" y="2940750"/>
              <a:ext cx="149450" cy="136650"/>
            </a:xfrm>
            <a:custGeom>
              <a:rect b="b" l="l" r="r" t="t"/>
              <a:pathLst>
                <a:path extrusionOk="0" h="5466" w="5978">
                  <a:moveTo>
                    <a:pt x="0" y="5465"/>
                  </a:moveTo>
                  <a:cubicBezTo>
                    <a:pt x="0" y="4953"/>
                    <a:pt x="0" y="4953"/>
                    <a:pt x="0" y="4441"/>
                  </a:cubicBezTo>
                  <a:cubicBezTo>
                    <a:pt x="1879" y="3074"/>
                    <a:pt x="3757" y="1708"/>
                    <a:pt x="5294" y="0"/>
                  </a:cubicBezTo>
                  <a:cubicBezTo>
                    <a:pt x="5978" y="854"/>
                    <a:pt x="4782" y="1537"/>
                    <a:pt x="4099" y="2050"/>
                  </a:cubicBezTo>
                  <a:cubicBezTo>
                    <a:pt x="3587" y="2562"/>
                    <a:pt x="3074" y="2904"/>
                    <a:pt x="2733" y="3245"/>
                  </a:cubicBezTo>
                  <a:cubicBezTo>
                    <a:pt x="1537" y="4099"/>
                    <a:pt x="854" y="5124"/>
                    <a:pt x="0" y="54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22"/>
            <p:cNvSpPr/>
            <p:nvPr/>
          </p:nvSpPr>
          <p:spPr>
            <a:xfrm>
              <a:off x="3323250" y="2962100"/>
              <a:ext cx="422725" cy="1097300"/>
            </a:xfrm>
            <a:custGeom>
              <a:rect b="b" l="l" r="r" t="t"/>
              <a:pathLst>
                <a:path extrusionOk="0" h="43892" w="16909">
                  <a:moveTo>
                    <a:pt x="16225" y="0"/>
                  </a:moveTo>
                  <a:cubicBezTo>
                    <a:pt x="16225" y="0"/>
                    <a:pt x="16396" y="0"/>
                    <a:pt x="16396" y="171"/>
                  </a:cubicBezTo>
                  <a:cubicBezTo>
                    <a:pt x="15884" y="7685"/>
                    <a:pt x="16908" y="16225"/>
                    <a:pt x="16567" y="24080"/>
                  </a:cubicBezTo>
                  <a:cubicBezTo>
                    <a:pt x="16396" y="27496"/>
                    <a:pt x="16567" y="31083"/>
                    <a:pt x="15884" y="33986"/>
                  </a:cubicBezTo>
                  <a:cubicBezTo>
                    <a:pt x="15713" y="35181"/>
                    <a:pt x="14688" y="36889"/>
                    <a:pt x="13834" y="38085"/>
                  </a:cubicBezTo>
                  <a:cubicBezTo>
                    <a:pt x="12126" y="40988"/>
                    <a:pt x="9565" y="43891"/>
                    <a:pt x="4612" y="42696"/>
                  </a:cubicBezTo>
                  <a:cubicBezTo>
                    <a:pt x="7003" y="42525"/>
                    <a:pt x="9052" y="41842"/>
                    <a:pt x="10760" y="40817"/>
                  </a:cubicBezTo>
                  <a:cubicBezTo>
                    <a:pt x="11272" y="40305"/>
                    <a:pt x="12468" y="39792"/>
                    <a:pt x="11956" y="38939"/>
                  </a:cubicBezTo>
                  <a:cubicBezTo>
                    <a:pt x="10248" y="40646"/>
                    <a:pt x="6491" y="42013"/>
                    <a:pt x="3075" y="40988"/>
                  </a:cubicBezTo>
                  <a:cubicBezTo>
                    <a:pt x="4270" y="40817"/>
                    <a:pt x="5466" y="40817"/>
                    <a:pt x="6491" y="40476"/>
                  </a:cubicBezTo>
                  <a:cubicBezTo>
                    <a:pt x="10589" y="38939"/>
                    <a:pt x="13493" y="35352"/>
                    <a:pt x="13322" y="30570"/>
                  </a:cubicBezTo>
                  <a:cubicBezTo>
                    <a:pt x="12639" y="31424"/>
                    <a:pt x="12639" y="32449"/>
                    <a:pt x="12297" y="33474"/>
                  </a:cubicBezTo>
                  <a:cubicBezTo>
                    <a:pt x="10760" y="37402"/>
                    <a:pt x="6661" y="39963"/>
                    <a:pt x="684" y="39451"/>
                  </a:cubicBezTo>
                  <a:cubicBezTo>
                    <a:pt x="342" y="39109"/>
                    <a:pt x="1" y="38939"/>
                    <a:pt x="1" y="38426"/>
                  </a:cubicBezTo>
                  <a:cubicBezTo>
                    <a:pt x="3758" y="38939"/>
                    <a:pt x="5807" y="37231"/>
                    <a:pt x="7174" y="34840"/>
                  </a:cubicBezTo>
                  <a:cubicBezTo>
                    <a:pt x="7344" y="34498"/>
                    <a:pt x="7686" y="33986"/>
                    <a:pt x="7857" y="33644"/>
                  </a:cubicBezTo>
                  <a:cubicBezTo>
                    <a:pt x="8198" y="32790"/>
                    <a:pt x="8198" y="31595"/>
                    <a:pt x="8711" y="30741"/>
                  </a:cubicBezTo>
                  <a:cubicBezTo>
                    <a:pt x="9052" y="30229"/>
                    <a:pt x="9735" y="29887"/>
                    <a:pt x="10248" y="29375"/>
                  </a:cubicBezTo>
                  <a:cubicBezTo>
                    <a:pt x="11956" y="28008"/>
                    <a:pt x="13493" y="26813"/>
                    <a:pt x="15200" y="25618"/>
                  </a:cubicBezTo>
                  <a:cubicBezTo>
                    <a:pt x="15542" y="29375"/>
                    <a:pt x="14176" y="31936"/>
                    <a:pt x="13834" y="34840"/>
                  </a:cubicBezTo>
                  <a:cubicBezTo>
                    <a:pt x="15713" y="33132"/>
                    <a:pt x="16396" y="28350"/>
                    <a:pt x="16054" y="24593"/>
                  </a:cubicBezTo>
                  <a:cubicBezTo>
                    <a:pt x="16054" y="24080"/>
                    <a:pt x="15884" y="23397"/>
                    <a:pt x="15713" y="23056"/>
                  </a:cubicBezTo>
                  <a:cubicBezTo>
                    <a:pt x="15200" y="23227"/>
                    <a:pt x="15200" y="23910"/>
                    <a:pt x="15200" y="24422"/>
                  </a:cubicBezTo>
                  <a:cubicBezTo>
                    <a:pt x="12980" y="25959"/>
                    <a:pt x="11102" y="27838"/>
                    <a:pt x="9052" y="29546"/>
                  </a:cubicBezTo>
                  <a:cubicBezTo>
                    <a:pt x="9223" y="29033"/>
                    <a:pt x="9223" y="28521"/>
                    <a:pt x="9394" y="27838"/>
                  </a:cubicBezTo>
                  <a:cubicBezTo>
                    <a:pt x="10589" y="27155"/>
                    <a:pt x="11443" y="26130"/>
                    <a:pt x="12468" y="25276"/>
                  </a:cubicBezTo>
                  <a:cubicBezTo>
                    <a:pt x="13493" y="24422"/>
                    <a:pt x="14859" y="23739"/>
                    <a:pt x="15542" y="22543"/>
                  </a:cubicBezTo>
                  <a:cubicBezTo>
                    <a:pt x="14859" y="22202"/>
                    <a:pt x="14176" y="22885"/>
                    <a:pt x="13834" y="23227"/>
                  </a:cubicBezTo>
                  <a:cubicBezTo>
                    <a:pt x="12468" y="24422"/>
                    <a:pt x="10931" y="25959"/>
                    <a:pt x="9394" y="26984"/>
                  </a:cubicBezTo>
                  <a:cubicBezTo>
                    <a:pt x="9565" y="25788"/>
                    <a:pt x="9565" y="24934"/>
                    <a:pt x="9565" y="23568"/>
                  </a:cubicBezTo>
                  <a:cubicBezTo>
                    <a:pt x="9565" y="22373"/>
                    <a:pt x="9394" y="20836"/>
                    <a:pt x="9735" y="19982"/>
                  </a:cubicBezTo>
                  <a:cubicBezTo>
                    <a:pt x="10077" y="19128"/>
                    <a:pt x="11956" y="18103"/>
                    <a:pt x="12639" y="17420"/>
                  </a:cubicBezTo>
                  <a:cubicBezTo>
                    <a:pt x="13663" y="16566"/>
                    <a:pt x="14517" y="15541"/>
                    <a:pt x="15371" y="15029"/>
                  </a:cubicBezTo>
                  <a:cubicBezTo>
                    <a:pt x="15371" y="16737"/>
                    <a:pt x="15542" y="18445"/>
                    <a:pt x="15713" y="20152"/>
                  </a:cubicBezTo>
                  <a:cubicBezTo>
                    <a:pt x="16737" y="13492"/>
                    <a:pt x="16054" y="6490"/>
                    <a:pt x="16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22"/>
            <p:cNvSpPr/>
            <p:nvPr/>
          </p:nvSpPr>
          <p:spPr>
            <a:xfrm>
              <a:off x="3566625" y="2987700"/>
              <a:ext cx="140925" cy="132400"/>
            </a:xfrm>
            <a:custGeom>
              <a:rect b="b" l="l" r="r" t="t"/>
              <a:pathLst>
                <a:path extrusionOk="0" h="5296" w="5637">
                  <a:moveTo>
                    <a:pt x="5465" y="1"/>
                  </a:moveTo>
                  <a:cubicBezTo>
                    <a:pt x="5465" y="1"/>
                    <a:pt x="5636" y="1"/>
                    <a:pt x="5636" y="172"/>
                  </a:cubicBezTo>
                  <a:cubicBezTo>
                    <a:pt x="4099" y="2050"/>
                    <a:pt x="2050" y="3587"/>
                    <a:pt x="171" y="5295"/>
                  </a:cubicBezTo>
                  <a:cubicBezTo>
                    <a:pt x="0" y="4270"/>
                    <a:pt x="854" y="3929"/>
                    <a:pt x="1367" y="3417"/>
                  </a:cubicBezTo>
                  <a:cubicBezTo>
                    <a:pt x="2733" y="2221"/>
                    <a:pt x="4441" y="1026"/>
                    <a:pt x="54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22"/>
            <p:cNvSpPr/>
            <p:nvPr/>
          </p:nvSpPr>
          <p:spPr>
            <a:xfrm>
              <a:off x="3570900" y="3026125"/>
              <a:ext cx="145175" cy="217775"/>
            </a:xfrm>
            <a:custGeom>
              <a:rect b="b" l="l" r="r" t="t"/>
              <a:pathLst>
                <a:path extrusionOk="0" h="8711" w="5807">
                  <a:moveTo>
                    <a:pt x="5294" y="1"/>
                  </a:moveTo>
                  <a:cubicBezTo>
                    <a:pt x="5465" y="1026"/>
                    <a:pt x="5807" y="2563"/>
                    <a:pt x="5465" y="3587"/>
                  </a:cubicBezTo>
                  <a:cubicBezTo>
                    <a:pt x="5124" y="4441"/>
                    <a:pt x="3587" y="5466"/>
                    <a:pt x="2733" y="6320"/>
                  </a:cubicBezTo>
                  <a:cubicBezTo>
                    <a:pt x="1708" y="7345"/>
                    <a:pt x="1025" y="8198"/>
                    <a:pt x="171" y="8711"/>
                  </a:cubicBezTo>
                  <a:cubicBezTo>
                    <a:pt x="0" y="7515"/>
                    <a:pt x="171" y="5637"/>
                    <a:pt x="0" y="4783"/>
                  </a:cubicBezTo>
                  <a:cubicBezTo>
                    <a:pt x="1708" y="3246"/>
                    <a:pt x="3757" y="1709"/>
                    <a:pt x="52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22"/>
            <p:cNvSpPr/>
            <p:nvPr/>
          </p:nvSpPr>
          <p:spPr>
            <a:xfrm>
              <a:off x="3784375" y="3051750"/>
              <a:ext cx="200700" cy="200700"/>
            </a:xfrm>
            <a:custGeom>
              <a:rect b="b" l="l" r="r" t="t"/>
              <a:pathLst>
                <a:path extrusionOk="0" h="8028" w="8028">
                  <a:moveTo>
                    <a:pt x="0" y="1"/>
                  </a:moveTo>
                  <a:cubicBezTo>
                    <a:pt x="2562" y="2904"/>
                    <a:pt x="5465" y="5295"/>
                    <a:pt x="8027" y="8027"/>
                  </a:cubicBezTo>
                  <a:cubicBezTo>
                    <a:pt x="6661" y="7173"/>
                    <a:pt x="5465" y="5807"/>
                    <a:pt x="4099" y="4612"/>
                  </a:cubicBezTo>
                  <a:cubicBezTo>
                    <a:pt x="2904" y="3416"/>
                    <a:pt x="1367" y="2392"/>
                    <a:pt x="0" y="1367"/>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22"/>
            <p:cNvSpPr/>
            <p:nvPr/>
          </p:nvSpPr>
          <p:spPr>
            <a:xfrm>
              <a:off x="3784375" y="3102975"/>
              <a:ext cx="200700" cy="204975"/>
            </a:xfrm>
            <a:custGeom>
              <a:rect b="b" l="l" r="r" t="t"/>
              <a:pathLst>
                <a:path extrusionOk="0" h="8199" w="8028">
                  <a:moveTo>
                    <a:pt x="0" y="1"/>
                  </a:moveTo>
                  <a:cubicBezTo>
                    <a:pt x="1708" y="1538"/>
                    <a:pt x="4270" y="3587"/>
                    <a:pt x="6148" y="5466"/>
                  </a:cubicBezTo>
                  <a:cubicBezTo>
                    <a:pt x="7002" y="6320"/>
                    <a:pt x="8027" y="7003"/>
                    <a:pt x="8027" y="8199"/>
                  </a:cubicBezTo>
                  <a:cubicBezTo>
                    <a:pt x="7515" y="8199"/>
                    <a:pt x="7344" y="7686"/>
                    <a:pt x="7002" y="7515"/>
                  </a:cubicBezTo>
                  <a:cubicBezTo>
                    <a:pt x="4953" y="5295"/>
                    <a:pt x="2391" y="3075"/>
                    <a:pt x="0" y="1196"/>
                  </a:cubicBezTo>
                  <a:cubicBezTo>
                    <a:pt x="0" y="684"/>
                    <a:pt x="0" y="684"/>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22"/>
            <p:cNvSpPr/>
            <p:nvPr/>
          </p:nvSpPr>
          <p:spPr>
            <a:xfrm>
              <a:off x="3575150" y="3145675"/>
              <a:ext cx="140925" cy="149475"/>
            </a:xfrm>
            <a:custGeom>
              <a:rect b="b" l="l" r="r" t="t"/>
              <a:pathLst>
                <a:path extrusionOk="0" h="5979" w="5637">
                  <a:moveTo>
                    <a:pt x="5124" y="1"/>
                  </a:moveTo>
                  <a:cubicBezTo>
                    <a:pt x="5637" y="1196"/>
                    <a:pt x="4612" y="1709"/>
                    <a:pt x="3929" y="2221"/>
                  </a:cubicBezTo>
                  <a:cubicBezTo>
                    <a:pt x="2563" y="3587"/>
                    <a:pt x="1026" y="5124"/>
                    <a:pt x="1" y="5978"/>
                  </a:cubicBezTo>
                  <a:lnTo>
                    <a:pt x="1" y="4954"/>
                  </a:lnTo>
                  <a:cubicBezTo>
                    <a:pt x="1709" y="3416"/>
                    <a:pt x="3417" y="1709"/>
                    <a:pt x="51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22"/>
            <p:cNvSpPr/>
            <p:nvPr/>
          </p:nvSpPr>
          <p:spPr>
            <a:xfrm>
              <a:off x="3784375" y="3158500"/>
              <a:ext cx="200700" cy="217775"/>
            </a:xfrm>
            <a:custGeom>
              <a:rect b="b" l="l" r="r" t="t"/>
              <a:pathLst>
                <a:path extrusionOk="0" h="8711" w="8028">
                  <a:moveTo>
                    <a:pt x="0" y="0"/>
                  </a:moveTo>
                  <a:cubicBezTo>
                    <a:pt x="2904" y="2220"/>
                    <a:pt x="5636" y="4782"/>
                    <a:pt x="8027" y="7515"/>
                  </a:cubicBezTo>
                  <a:lnTo>
                    <a:pt x="8027" y="8539"/>
                  </a:lnTo>
                  <a:cubicBezTo>
                    <a:pt x="7515" y="8710"/>
                    <a:pt x="7344" y="8198"/>
                    <a:pt x="7173" y="7856"/>
                  </a:cubicBezTo>
                  <a:cubicBezTo>
                    <a:pt x="4953" y="5636"/>
                    <a:pt x="2391" y="3416"/>
                    <a:pt x="0" y="136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22"/>
            <p:cNvSpPr/>
            <p:nvPr/>
          </p:nvSpPr>
          <p:spPr>
            <a:xfrm>
              <a:off x="3562350" y="3196925"/>
              <a:ext cx="149475" cy="170800"/>
            </a:xfrm>
            <a:custGeom>
              <a:rect b="b" l="l" r="r" t="t"/>
              <a:pathLst>
                <a:path extrusionOk="0" h="6832" w="5979">
                  <a:moveTo>
                    <a:pt x="5636" y="0"/>
                  </a:moveTo>
                  <a:cubicBezTo>
                    <a:pt x="5978" y="342"/>
                    <a:pt x="5636" y="1025"/>
                    <a:pt x="5807" y="1537"/>
                  </a:cubicBezTo>
                  <a:cubicBezTo>
                    <a:pt x="3929" y="3245"/>
                    <a:pt x="2050" y="5294"/>
                    <a:pt x="342" y="6832"/>
                  </a:cubicBezTo>
                  <a:cubicBezTo>
                    <a:pt x="1" y="4441"/>
                    <a:pt x="1708" y="3757"/>
                    <a:pt x="2904" y="2562"/>
                  </a:cubicBezTo>
                  <a:cubicBezTo>
                    <a:pt x="4099" y="1537"/>
                    <a:pt x="4783" y="683"/>
                    <a:pt x="56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22"/>
            <p:cNvSpPr/>
            <p:nvPr/>
          </p:nvSpPr>
          <p:spPr>
            <a:xfrm>
              <a:off x="3784375" y="3214000"/>
              <a:ext cx="200700" cy="222050"/>
            </a:xfrm>
            <a:custGeom>
              <a:rect b="b" l="l" r="r" t="t"/>
              <a:pathLst>
                <a:path extrusionOk="0" h="8882" w="8028">
                  <a:moveTo>
                    <a:pt x="0" y="0"/>
                  </a:moveTo>
                  <a:cubicBezTo>
                    <a:pt x="2904" y="2391"/>
                    <a:pt x="5295" y="5124"/>
                    <a:pt x="8027" y="7856"/>
                  </a:cubicBezTo>
                  <a:lnTo>
                    <a:pt x="8027" y="8710"/>
                  </a:lnTo>
                  <a:cubicBezTo>
                    <a:pt x="7686" y="8881"/>
                    <a:pt x="7344" y="8369"/>
                    <a:pt x="7002" y="8027"/>
                  </a:cubicBezTo>
                  <a:cubicBezTo>
                    <a:pt x="4782" y="5807"/>
                    <a:pt x="2391" y="3416"/>
                    <a:pt x="0" y="1367"/>
                  </a:cubicBez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22"/>
            <p:cNvSpPr/>
            <p:nvPr/>
          </p:nvSpPr>
          <p:spPr>
            <a:xfrm>
              <a:off x="3566625" y="3265225"/>
              <a:ext cx="145200" cy="170825"/>
            </a:xfrm>
            <a:custGeom>
              <a:rect b="b" l="l" r="r" t="t"/>
              <a:pathLst>
                <a:path extrusionOk="0" h="6833" w="5808">
                  <a:moveTo>
                    <a:pt x="0" y="6832"/>
                  </a:moveTo>
                  <a:cubicBezTo>
                    <a:pt x="342" y="6320"/>
                    <a:pt x="0" y="5807"/>
                    <a:pt x="171" y="5295"/>
                  </a:cubicBezTo>
                  <a:cubicBezTo>
                    <a:pt x="342" y="4441"/>
                    <a:pt x="1879" y="3416"/>
                    <a:pt x="2562" y="2733"/>
                  </a:cubicBezTo>
                  <a:cubicBezTo>
                    <a:pt x="3758" y="1709"/>
                    <a:pt x="4612" y="855"/>
                    <a:pt x="5465" y="1"/>
                  </a:cubicBezTo>
                  <a:cubicBezTo>
                    <a:pt x="5636" y="513"/>
                    <a:pt x="5807" y="1025"/>
                    <a:pt x="5636" y="1709"/>
                  </a:cubicBezTo>
                  <a:cubicBezTo>
                    <a:pt x="5295" y="2562"/>
                    <a:pt x="3587" y="3587"/>
                    <a:pt x="2904" y="4441"/>
                  </a:cubicBezTo>
                  <a:cubicBezTo>
                    <a:pt x="1708" y="5466"/>
                    <a:pt x="854" y="6320"/>
                    <a:pt x="0" y="683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22"/>
            <p:cNvSpPr/>
            <p:nvPr/>
          </p:nvSpPr>
          <p:spPr>
            <a:xfrm>
              <a:off x="3784375" y="3269500"/>
              <a:ext cx="213500" cy="337325"/>
            </a:xfrm>
            <a:custGeom>
              <a:rect b="b" l="l" r="r" t="t"/>
              <a:pathLst>
                <a:path extrusionOk="0" h="13493" w="8540">
                  <a:moveTo>
                    <a:pt x="0" y="1"/>
                  </a:moveTo>
                  <a:cubicBezTo>
                    <a:pt x="1537" y="1538"/>
                    <a:pt x="4270" y="3929"/>
                    <a:pt x="6148" y="5978"/>
                  </a:cubicBezTo>
                  <a:cubicBezTo>
                    <a:pt x="6832" y="6661"/>
                    <a:pt x="8027" y="7515"/>
                    <a:pt x="8027" y="8027"/>
                  </a:cubicBezTo>
                  <a:cubicBezTo>
                    <a:pt x="8539" y="9735"/>
                    <a:pt x="7686" y="11443"/>
                    <a:pt x="8198" y="13322"/>
                  </a:cubicBezTo>
                  <a:cubicBezTo>
                    <a:pt x="7856" y="13492"/>
                    <a:pt x="7515" y="12980"/>
                    <a:pt x="7173" y="12809"/>
                  </a:cubicBezTo>
                  <a:cubicBezTo>
                    <a:pt x="4953" y="10760"/>
                    <a:pt x="2391" y="8369"/>
                    <a:pt x="0" y="6490"/>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22"/>
            <p:cNvSpPr/>
            <p:nvPr/>
          </p:nvSpPr>
          <p:spPr>
            <a:xfrm>
              <a:off x="3780100" y="3448825"/>
              <a:ext cx="209225" cy="264725"/>
            </a:xfrm>
            <a:custGeom>
              <a:rect b="b" l="l" r="r" t="t"/>
              <a:pathLst>
                <a:path extrusionOk="0" h="10589" w="8369">
                  <a:moveTo>
                    <a:pt x="171" y="0"/>
                  </a:moveTo>
                  <a:cubicBezTo>
                    <a:pt x="2904" y="2391"/>
                    <a:pt x="5636" y="4782"/>
                    <a:pt x="8198" y="7344"/>
                  </a:cubicBezTo>
                  <a:cubicBezTo>
                    <a:pt x="8198" y="8539"/>
                    <a:pt x="8198" y="9735"/>
                    <a:pt x="8369" y="10589"/>
                  </a:cubicBezTo>
                  <a:cubicBezTo>
                    <a:pt x="8027" y="10589"/>
                    <a:pt x="7857" y="10077"/>
                    <a:pt x="7515" y="9735"/>
                  </a:cubicBezTo>
                  <a:cubicBezTo>
                    <a:pt x="5466" y="7856"/>
                    <a:pt x="2733" y="5636"/>
                    <a:pt x="171" y="3928"/>
                  </a:cubicBezTo>
                  <a:cubicBezTo>
                    <a:pt x="171" y="2733"/>
                    <a:pt x="1" y="1537"/>
                    <a:pt x="1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22"/>
            <p:cNvSpPr/>
            <p:nvPr/>
          </p:nvSpPr>
          <p:spPr>
            <a:xfrm>
              <a:off x="3780100" y="3564100"/>
              <a:ext cx="435525" cy="456875"/>
            </a:xfrm>
            <a:custGeom>
              <a:rect b="b" l="l" r="r" t="t"/>
              <a:pathLst>
                <a:path extrusionOk="0" h="18275" w="17421">
                  <a:moveTo>
                    <a:pt x="171" y="171"/>
                  </a:moveTo>
                  <a:cubicBezTo>
                    <a:pt x="2391" y="1538"/>
                    <a:pt x="4612" y="3587"/>
                    <a:pt x="6661" y="5636"/>
                  </a:cubicBezTo>
                  <a:cubicBezTo>
                    <a:pt x="7344" y="6319"/>
                    <a:pt x="8369" y="7003"/>
                    <a:pt x="8710" y="7515"/>
                  </a:cubicBezTo>
                  <a:cubicBezTo>
                    <a:pt x="8881" y="8027"/>
                    <a:pt x="8710" y="8540"/>
                    <a:pt x="8881" y="9052"/>
                  </a:cubicBezTo>
                  <a:cubicBezTo>
                    <a:pt x="9735" y="12468"/>
                    <a:pt x="12468" y="14517"/>
                    <a:pt x="17420" y="14346"/>
                  </a:cubicBezTo>
                  <a:cubicBezTo>
                    <a:pt x="17420" y="14517"/>
                    <a:pt x="17079" y="15200"/>
                    <a:pt x="16566" y="15542"/>
                  </a:cubicBezTo>
                  <a:cubicBezTo>
                    <a:pt x="15542" y="16396"/>
                    <a:pt x="13322" y="17762"/>
                    <a:pt x="11785" y="17933"/>
                  </a:cubicBezTo>
                  <a:cubicBezTo>
                    <a:pt x="10077" y="18274"/>
                    <a:pt x="7686" y="17933"/>
                    <a:pt x="5978" y="17591"/>
                  </a:cubicBezTo>
                  <a:cubicBezTo>
                    <a:pt x="5295" y="17591"/>
                    <a:pt x="4270" y="17420"/>
                    <a:pt x="4612" y="16737"/>
                  </a:cubicBezTo>
                  <a:cubicBezTo>
                    <a:pt x="5466" y="16566"/>
                    <a:pt x="6490" y="17250"/>
                    <a:pt x="7686" y="17250"/>
                  </a:cubicBezTo>
                  <a:cubicBezTo>
                    <a:pt x="8369" y="17250"/>
                    <a:pt x="9223" y="17250"/>
                    <a:pt x="9906" y="17250"/>
                  </a:cubicBezTo>
                  <a:cubicBezTo>
                    <a:pt x="11955" y="17079"/>
                    <a:pt x="14346" y="16566"/>
                    <a:pt x="15200" y="15371"/>
                  </a:cubicBezTo>
                  <a:cubicBezTo>
                    <a:pt x="14517" y="15200"/>
                    <a:pt x="13834" y="15712"/>
                    <a:pt x="13151" y="15883"/>
                  </a:cubicBezTo>
                  <a:cubicBezTo>
                    <a:pt x="10760" y="16396"/>
                    <a:pt x="6661" y="16396"/>
                    <a:pt x="4782" y="15029"/>
                  </a:cubicBezTo>
                  <a:cubicBezTo>
                    <a:pt x="3416" y="14005"/>
                    <a:pt x="3075" y="12468"/>
                    <a:pt x="1367" y="12126"/>
                  </a:cubicBezTo>
                  <a:cubicBezTo>
                    <a:pt x="1" y="8881"/>
                    <a:pt x="1" y="4612"/>
                    <a:pt x="171" y="0"/>
                  </a:cubicBezTo>
                  <a:close/>
                  <a:moveTo>
                    <a:pt x="5295" y="12126"/>
                  </a:moveTo>
                  <a:cubicBezTo>
                    <a:pt x="5295" y="12297"/>
                    <a:pt x="5295" y="12297"/>
                    <a:pt x="5466" y="12468"/>
                  </a:cubicBezTo>
                  <a:cubicBezTo>
                    <a:pt x="5807" y="12638"/>
                    <a:pt x="6149" y="12297"/>
                    <a:pt x="6149" y="12126"/>
                  </a:cubicBezTo>
                  <a:cubicBezTo>
                    <a:pt x="5978" y="11784"/>
                    <a:pt x="5295" y="11614"/>
                    <a:pt x="5295" y="12126"/>
                  </a:cubicBezTo>
                  <a:close/>
                  <a:moveTo>
                    <a:pt x="8198" y="13663"/>
                  </a:moveTo>
                  <a:cubicBezTo>
                    <a:pt x="9564" y="13492"/>
                    <a:pt x="7857" y="12468"/>
                    <a:pt x="8198" y="1366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22"/>
            <p:cNvSpPr/>
            <p:nvPr/>
          </p:nvSpPr>
          <p:spPr>
            <a:xfrm>
              <a:off x="3771550" y="1066400"/>
              <a:ext cx="473950" cy="473950"/>
            </a:xfrm>
            <a:custGeom>
              <a:rect b="b" l="l" r="r" t="t"/>
              <a:pathLst>
                <a:path extrusionOk="0" h="18958" w="18958">
                  <a:moveTo>
                    <a:pt x="14688" y="2904"/>
                  </a:moveTo>
                  <a:cubicBezTo>
                    <a:pt x="14347" y="1879"/>
                    <a:pt x="11443" y="1538"/>
                    <a:pt x="10248" y="2050"/>
                  </a:cubicBezTo>
                  <a:cubicBezTo>
                    <a:pt x="8882" y="2563"/>
                    <a:pt x="7003" y="3929"/>
                    <a:pt x="5978" y="4953"/>
                  </a:cubicBezTo>
                  <a:cubicBezTo>
                    <a:pt x="4783" y="6149"/>
                    <a:pt x="4100" y="7857"/>
                    <a:pt x="3587" y="9394"/>
                  </a:cubicBezTo>
                  <a:cubicBezTo>
                    <a:pt x="3246" y="10589"/>
                    <a:pt x="3075" y="11443"/>
                    <a:pt x="2221" y="12126"/>
                  </a:cubicBezTo>
                  <a:cubicBezTo>
                    <a:pt x="2221" y="12468"/>
                    <a:pt x="2563" y="11956"/>
                    <a:pt x="2733" y="12468"/>
                  </a:cubicBezTo>
                  <a:cubicBezTo>
                    <a:pt x="2221" y="13322"/>
                    <a:pt x="2392" y="14688"/>
                    <a:pt x="1709" y="15200"/>
                  </a:cubicBezTo>
                  <a:cubicBezTo>
                    <a:pt x="1709" y="15542"/>
                    <a:pt x="1880" y="15200"/>
                    <a:pt x="2050" y="15200"/>
                  </a:cubicBezTo>
                  <a:cubicBezTo>
                    <a:pt x="2050" y="16908"/>
                    <a:pt x="1538" y="18616"/>
                    <a:pt x="513" y="18958"/>
                  </a:cubicBezTo>
                  <a:cubicBezTo>
                    <a:pt x="1" y="10077"/>
                    <a:pt x="1538" y="2563"/>
                    <a:pt x="7686" y="1"/>
                  </a:cubicBezTo>
                  <a:cubicBezTo>
                    <a:pt x="4783" y="1709"/>
                    <a:pt x="2563" y="4783"/>
                    <a:pt x="1880" y="8540"/>
                  </a:cubicBezTo>
                  <a:cubicBezTo>
                    <a:pt x="3075" y="6661"/>
                    <a:pt x="3929" y="4270"/>
                    <a:pt x="5978" y="2563"/>
                  </a:cubicBezTo>
                  <a:cubicBezTo>
                    <a:pt x="6661" y="1879"/>
                    <a:pt x="7857" y="1196"/>
                    <a:pt x="9052" y="855"/>
                  </a:cubicBezTo>
                  <a:cubicBezTo>
                    <a:pt x="10419" y="513"/>
                    <a:pt x="12127" y="1"/>
                    <a:pt x="13322" y="172"/>
                  </a:cubicBezTo>
                  <a:cubicBezTo>
                    <a:pt x="14347" y="172"/>
                    <a:pt x="15201" y="1025"/>
                    <a:pt x="16054" y="1709"/>
                  </a:cubicBezTo>
                  <a:cubicBezTo>
                    <a:pt x="17250" y="2904"/>
                    <a:pt x="18445" y="3416"/>
                    <a:pt x="18958" y="5124"/>
                  </a:cubicBezTo>
                  <a:cubicBezTo>
                    <a:pt x="17762" y="4612"/>
                    <a:pt x="15030" y="4270"/>
                    <a:pt x="13664" y="5124"/>
                  </a:cubicBezTo>
                  <a:cubicBezTo>
                    <a:pt x="13322" y="5124"/>
                    <a:pt x="13322" y="4953"/>
                    <a:pt x="13151" y="4953"/>
                  </a:cubicBezTo>
                  <a:cubicBezTo>
                    <a:pt x="11102" y="6661"/>
                    <a:pt x="9223" y="8711"/>
                    <a:pt x="8882" y="12297"/>
                  </a:cubicBezTo>
                  <a:cubicBezTo>
                    <a:pt x="6832" y="13663"/>
                    <a:pt x="4783" y="15030"/>
                    <a:pt x="3075" y="16737"/>
                  </a:cubicBezTo>
                  <a:cubicBezTo>
                    <a:pt x="2904" y="16054"/>
                    <a:pt x="3246" y="15200"/>
                    <a:pt x="3246" y="14517"/>
                  </a:cubicBezTo>
                  <a:cubicBezTo>
                    <a:pt x="4954" y="12809"/>
                    <a:pt x="7345" y="11785"/>
                    <a:pt x="8711" y="9906"/>
                  </a:cubicBezTo>
                  <a:cubicBezTo>
                    <a:pt x="6832" y="10589"/>
                    <a:pt x="5124" y="12639"/>
                    <a:pt x="3417" y="13493"/>
                  </a:cubicBezTo>
                  <a:cubicBezTo>
                    <a:pt x="3758" y="12809"/>
                    <a:pt x="3758" y="11956"/>
                    <a:pt x="4100" y="11272"/>
                  </a:cubicBezTo>
                  <a:cubicBezTo>
                    <a:pt x="4612" y="10589"/>
                    <a:pt x="5637" y="10419"/>
                    <a:pt x="6149" y="9565"/>
                  </a:cubicBezTo>
                  <a:cubicBezTo>
                    <a:pt x="5637" y="9223"/>
                    <a:pt x="4954" y="10077"/>
                    <a:pt x="4441" y="10248"/>
                  </a:cubicBezTo>
                  <a:cubicBezTo>
                    <a:pt x="4783" y="9052"/>
                    <a:pt x="5295" y="7174"/>
                    <a:pt x="6491" y="5978"/>
                  </a:cubicBezTo>
                  <a:cubicBezTo>
                    <a:pt x="8199" y="4100"/>
                    <a:pt x="10931" y="2050"/>
                    <a:pt x="14688" y="290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22"/>
            <p:cNvSpPr/>
            <p:nvPr/>
          </p:nvSpPr>
          <p:spPr>
            <a:xfrm>
              <a:off x="2272950" y="2065475"/>
              <a:ext cx="602025" cy="473950"/>
            </a:xfrm>
            <a:custGeom>
              <a:rect b="b" l="l" r="r" t="t"/>
              <a:pathLst>
                <a:path extrusionOk="0" h="18958" w="24081">
                  <a:moveTo>
                    <a:pt x="24081" y="18616"/>
                  </a:moveTo>
                  <a:cubicBezTo>
                    <a:pt x="20324" y="18445"/>
                    <a:pt x="17079" y="18958"/>
                    <a:pt x="13663" y="18445"/>
                  </a:cubicBezTo>
                  <a:cubicBezTo>
                    <a:pt x="10247" y="17933"/>
                    <a:pt x="8198" y="17079"/>
                    <a:pt x="5807" y="15371"/>
                  </a:cubicBezTo>
                  <a:cubicBezTo>
                    <a:pt x="3758" y="13834"/>
                    <a:pt x="2391" y="11443"/>
                    <a:pt x="2733" y="7857"/>
                  </a:cubicBezTo>
                  <a:cubicBezTo>
                    <a:pt x="2733" y="6149"/>
                    <a:pt x="3075" y="4612"/>
                    <a:pt x="3587" y="2904"/>
                  </a:cubicBezTo>
                  <a:cubicBezTo>
                    <a:pt x="2733" y="3075"/>
                    <a:pt x="2221" y="4441"/>
                    <a:pt x="2050" y="5295"/>
                  </a:cubicBezTo>
                  <a:cubicBezTo>
                    <a:pt x="1196" y="8369"/>
                    <a:pt x="1367" y="12810"/>
                    <a:pt x="3245" y="14347"/>
                  </a:cubicBezTo>
                  <a:cubicBezTo>
                    <a:pt x="1196" y="12980"/>
                    <a:pt x="0" y="10077"/>
                    <a:pt x="513" y="6320"/>
                  </a:cubicBezTo>
                  <a:cubicBezTo>
                    <a:pt x="854" y="3075"/>
                    <a:pt x="3245" y="1196"/>
                    <a:pt x="5465" y="1"/>
                  </a:cubicBezTo>
                  <a:cubicBezTo>
                    <a:pt x="4612" y="1879"/>
                    <a:pt x="3928" y="3758"/>
                    <a:pt x="4612" y="6491"/>
                  </a:cubicBezTo>
                  <a:cubicBezTo>
                    <a:pt x="4953" y="8711"/>
                    <a:pt x="7002" y="10931"/>
                    <a:pt x="8540" y="12468"/>
                  </a:cubicBezTo>
                  <a:cubicBezTo>
                    <a:pt x="10247" y="14176"/>
                    <a:pt x="12809" y="15201"/>
                    <a:pt x="15371" y="15371"/>
                  </a:cubicBezTo>
                  <a:cubicBezTo>
                    <a:pt x="16054" y="15371"/>
                    <a:pt x="17249" y="15371"/>
                    <a:pt x="17933" y="15030"/>
                  </a:cubicBezTo>
                  <a:cubicBezTo>
                    <a:pt x="17079" y="14688"/>
                    <a:pt x="16396" y="14859"/>
                    <a:pt x="15712" y="14688"/>
                  </a:cubicBezTo>
                  <a:cubicBezTo>
                    <a:pt x="11955" y="14347"/>
                    <a:pt x="9052" y="12126"/>
                    <a:pt x="7344" y="9394"/>
                  </a:cubicBezTo>
                  <a:cubicBezTo>
                    <a:pt x="6832" y="8540"/>
                    <a:pt x="6490" y="7515"/>
                    <a:pt x="5978" y="6491"/>
                  </a:cubicBezTo>
                  <a:cubicBezTo>
                    <a:pt x="7344" y="8711"/>
                    <a:pt x="9906" y="10419"/>
                    <a:pt x="13321" y="10589"/>
                  </a:cubicBezTo>
                  <a:cubicBezTo>
                    <a:pt x="14346" y="10760"/>
                    <a:pt x="15542" y="10419"/>
                    <a:pt x="16737" y="10760"/>
                  </a:cubicBezTo>
                  <a:cubicBezTo>
                    <a:pt x="17249" y="10931"/>
                    <a:pt x="17933" y="11956"/>
                    <a:pt x="18616" y="12639"/>
                  </a:cubicBezTo>
                  <a:cubicBezTo>
                    <a:pt x="20494" y="14688"/>
                    <a:pt x="22373" y="16567"/>
                    <a:pt x="24081" y="1861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22"/>
            <p:cNvSpPr/>
            <p:nvPr/>
          </p:nvSpPr>
          <p:spPr>
            <a:xfrm>
              <a:off x="3878300" y="2296050"/>
              <a:ext cx="102500" cy="119575"/>
            </a:xfrm>
            <a:custGeom>
              <a:rect b="b" l="l" r="r" t="t"/>
              <a:pathLst>
                <a:path extrusionOk="0" h="4783" w="4100">
                  <a:moveTo>
                    <a:pt x="4099" y="0"/>
                  </a:moveTo>
                  <a:cubicBezTo>
                    <a:pt x="3929" y="854"/>
                    <a:pt x="3075" y="1537"/>
                    <a:pt x="2391" y="2220"/>
                  </a:cubicBezTo>
                  <a:cubicBezTo>
                    <a:pt x="1708" y="2903"/>
                    <a:pt x="1025" y="3416"/>
                    <a:pt x="513" y="4099"/>
                  </a:cubicBezTo>
                  <a:cubicBezTo>
                    <a:pt x="1" y="4782"/>
                    <a:pt x="1025" y="3416"/>
                    <a:pt x="1025" y="3245"/>
                  </a:cubicBezTo>
                  <a:cubicBezTo>
                    <a:pt x="1879" y="2391"/>
                    <a:pt x="3245" y="683"/>
                    <a:pt x="40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22"/>
            <p:cNvSpPr/>
            <p:nvPr/>
          </p:nvSpPr>
          <p:spPr>
            <a:xfrm>
              <a:off x="3562350" y="2296050"/>
              <a:ext cx="149475" cy="166525"/>
            </a:xfrm>
            <a:custGeom>
              <a:rect b="b" l="l" r="r" t="t"/>
              <a:pathLst>
                <a:path extrusionOk="0" h="6661" w="5979">
                  <a:moveTo>
                    <a:pt x="1" y="0"/>
                  </a:moveTo>
                  <a:cubicBezTo>
                    <a:pt x="2221" y="2050"/>
                    <a:pt x="4099" y="4270"/>
                    <a:pt x="5978" y="6661"/>
                  </a:cubicBezTo>
                  <a:cubicBezTo>
                    <a:pt x="5295" y="6319"/>
                    <a:pt x="4953" y="5636"/>
                    <a:pt x="4441" y="5124"/>
                  </a:cubicBezTo>
                  <a:cubicBezTo>
                    <a:pt x="2904" y="3587"/>
                    <a:pt x="1196" y="1879"/>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22"/>
            <p:cNvSpPr/>
            <p:nvPr/>
          </p:nvSpPr>
          <p:spPr>
            <a:xfrm>
              <a:off x="3780100" y="2424125"/>
              <a:ext cx="55525" cy="55525"/>
            </a:xfrm>
            <a:custGeom>
              <a:rect b="b" l="l" r="r" t="t"/>
              <a:pathLst>
                <a:path extrusionOk="0" h="2221" w="2221">
                  <a:moveTo>
                    <a:pt x="2221" y="1"/>
                  </a:moveTo>
                  <a:cubicBezTo>
                    <a:pt x="1879" y="342"/>
                    <a:pt x="684" y="1367"/>
                    <a:pt x="171" y="2221"/>
                  </a:cubicBezTo>
                  <a:cubicBezTo>
                    <a:pt x="1" y="1196"/>
                    <a:pt x="1708" y="684"/>
                    <a:pt x="22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22"/>
            <p:cNvSpPr/>
            <p:nvPr/>
          </p:nvSpPr>
          <p:spPr>
            <a:xfrm>
              <a:off x="4651100" y="2556475"/>
              <a:ext cx="627650" cy="409900"/>
            </a:xfrm>
            <a:custGeom>
              <a:rect b="b" l="l" r="r" t="t"/>
              <a:pathLst>
                <a:path extrusionOk="0" h="16396" w="25106">
                  <a:moveTo>
                    <a:pt x="21177" y="3758"/>
                  </a:moveTo>
                  <a:cubicBezTo>
                    <a:pt x="23739" y="4270"/>
                    <a:pt x="25105" y="9223"/>
                    <a:pt x="23910" y="12468"/>
                  </a:cubicBezTo>
                  <a:cubicBezTo>
                    <a:pt x="23226" y="14005"/>
                    <a:pt x="21689" y="15713"/>
                    <a:pt x="20323" y="16396"/>
                  </a:cubicBezTo>
                  <a:cubicBezTo>
                    <a:pt x="20665" y="9735"/>
                    <a:pt x="17591" y="5466"/>
                    <a:pt x="12467" y="4100"/>
                  </a:cubicBezTo>
                  <a:cubicBezTo>
                    <a:pt x="13150" y="4783"/>
                    <a:pt x="14175" y="5124"/>
                    <a:pt x="15029" y="5807"/>
                  </a:cubicBezTo>
                  <a:cubicBezTo>
                    <a:pt x="17249" y="7686"/>
                    <a:pt x="18957" y="10419"/>
                    <a:pt x="19128" y="14517"/>
                  </a:cubicBezTo>
                  <a:cubicBezTo>
                    <a:pt x="18786" y="13493"/>
                    <a:pt x="18274" y="12468"/>
                    <a:pt x="17591" y="11785"/>
                  </a:cubicBezTo>
                  <a:cubicBezTo>
                    <a:pt x="17420" y="11614"/>
                    <a:pt x="17591" y="11443"/>
                    <a:pt x="17591" y="11272"/>
                  </a:cubicBezTo>
                  <a:cubicBezTo>
                    <a:pt x="15370" y="9735"/>
                    <a:pt x="14346" y="6832"/>
                    <a:pt x="12467" y="4954"/>
                  </a:cubicBezTo>
                  <a:cubicBezTo>
                    <a:pt x="12296" y="5978"/>
                    <a:pt x="13150" y="6661"/>
                    <a:pt x="13663" y="7344"/>
                  </a:cubicBezTo>
                  <a:cubicBezTo>
                    <a:pt x="14175" y="8028"/>
                    <a:pt x="14517" y="8882"/>
                    <a:pt x="15029" y="9565"/>
                  </a:cubicBezTo>
                  <a:cubicBezTo>
                    <a:pt x="14687" y="9565"/>
                    <a:pt x="14175" y="9223"/>
                    <a:pt x="13663" y="9223"/>
                  </a:cubicBezTo>
                  <a:cubicBezTo>
                    <a:pt x="12638" y="7515"/>
                    <a:pt x="11442" y="5807"/>
                    <a:pt x="9905" y="4612"/>
                  </a:cubicBezTo>
                  <a:cubicBezTo>
                    <a:pt x="10418" y="6149"/>
                    <a:pt x="12126" y="7515"/>
                    <a:pt x="12809" y="9223"/>
                  </a:cubicBezTo>
                  <a:cubicBezTo>
                    <a:pt x="11442" y="8540"/>
                    <a:pt x="10589" y="7174"/>
                    <a:pt x="9564" y="5978"/>
                  </a:cubicBezTo>
                  <a:cubicBezTo>
                    <a:pt x="8539" y="4783"/>
                    <a:pt x="7515" y="3587"/>
                    <a:pt x="6319" y="2733"/>
                  </a:cubicBezTo>
                  <a:cubicBezTo>
                    <a:pt x="7515" y="5124"/>
                    <a:pt x="9564" y="6661"/>
                    <a:pt x="11101" y="8711"/>
                  </a:cubicBezTo>
                  <a:cubicBezTo>
                    <a:pt x="10759" y="8882"/>
                    <a:pt x="10247" y="8711"/>
                    <a:pt x="9905" y="8711"/>
                  </a:cubicBezTo>
                  <a:cubicBezTo>
                    <a:pt x="8027" y="6149"/>
                    <a:pt x="5807" y="3758"/>
                    <a:pt x="3416" y="1709"/>
                  </a:cubicBezTo>
                  <a:cubicBezTo>
                    <a:pt x="3416" y="2563"/>
                    <a:pt x="4270" y="2904"/>
                    <a:pt x="4782" y="3416"/>
                  </a:cubicBezTo>
                  <a:cubicBezTo>
                    <a:pt x="6148" y="5124"/>
                    <a:pt x="7685" y="6832"/>
                    <a:pt x="8881" y="8711"/>
                  </a:cubicBezTo>
                  <a:cubicBezTo>
                    <a:pt x="8198" y="8711"/>
                    <a:pt x="7685" y="8540"/>
                    <a:pt x="7002" y="8540"/>
                  </a:cubicBezTo>
                  <a:cubicBezTo>
                    <a:pt x="4782" y="5637"/>
                    <a:pt x="2220" y="3246"/>
                    <a:pt x="0" y="342"/>
                  </a:cubicBezTo>
                  <a:cubicBezTo>
                    <a:pt x="3928" y="684"/>
                    <a:pt x="7685" y="1"/>
                    <a:pt x="11101" y="342"/>
                  </a:cubicBezTo>
                  <a:cubicBezTo>
                    <a:pt x="12638" y="342"/>
                    <a:pt x="14004" y="855"/>
                    <a:pt x="15370" y="1196"/>
                  </a:cubicBezTo>
                  <a:cubicBezTo>
                    <a:pt x="16395" y="1538"/>
                    <a:pt x="17249" y="1538"/>
                    <a:pt x="17932" y="2221"/>
                  </a:cubicBezTo>
                  <a:cubicBezTo>
                    <a:pt x="19298" y="3075"/>
                    <a:pt x="20494" y="4270"/>
                    <a:pt x="21177" y="5978"/>
                  </a:cubicBezTo>
                  <a:cubicBezTo>
                    <a:pt x="21519" y="6661"/>
                    <a:pt x="22202" y="7515"/>
                    <a:pt x="22202" y="8369"/>
                  </a:cubicBezTo>
                  <a:cubicBezTo>
                    <a:pt x="22543" y="9735"/>
                    <a:pt x="22202" y="11272"/>
                    <a:pt x="22373" y="12810"/>
                  </a:cubicBezTo>
                  <a:cubicBezTo>
                    <a:pt x="23397" y="12468"/>
                    <a:pt x="23056" y="10760"/>
                    <a:pt x="23056" y="9735"/>
                  </a:cubicBezTo>
                  <a:cubicBezTo>
                    <a:pt x="23226" y="7344"/>
                    <a:pt x="22202" y="5124"/>
                    <a:pt x="21177" y="37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22"/>
            <p:cNvSpPr/>
            <p:nvPr/>
          </p:nvSpPr>
          <p:spPr>
            <a:xfrm>
              <a:off x="2354075" y="2629075"/>
              <a:ext cx="89675" cy="72600"/>
            </a:xfrm>
            <a:custGeom>
              <a:rect b="b" l="l" r="r" t="t"/>
              <a:pathLst>
                <a:path extrusionOk="0" h="2904" w="3587">
                  <a:moveTo>
                    <a:pt x="854" y="2903"/>
                  </a:moveTo>
                  <a:cubicBezTo>
                    <a:pt x="513" y="2733"/>
                    <a:pt x="342" y="2391"/>
                    <a:pt x="0" y="2391"/>
                  </a:cubicBezTo>
                  <a:cubicBezTo>
                    <a:pt x="854" y="1196"/>
                    <a:pt x="2050" y="512"/>
                    <a:pt x="3587" y="0"/>
                  </a:cubicBezTo>
                  <a:cubicBezTo>
                    <a:pt x="3587" y="171"/>
                    <a:pt x="3245" y="342"/>
                    <a:pt x="3074" y="512"/>
                  </a:cubicBezTo>
                  <a:cubicBezTo>
                    <a:pt x="2220" y="1196"/>
                    <a:pt x="1196" y="1879"/>
                    <a:pt x="854" y="290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22"/>
            <p:cNvSpPr/>
            <p:nvPr/>
          </p:nvSpPr>
          <p:spPr>
            <a:xfrm>
              <a:off x="3570900" y="2693100"/>
              <a:ext cx="140925" cy="158000"/>
            </a:xfrm>
            <a:custGeom>
              <a:rect b="b" l="l" r="r" t="t"/>
              <a:pathLst>
                <a:path extrusionOk="0" h="6320" w="5637">
                  <a:moveTo>
                    <a:pt x="5465" y="1"/>
                  </a:moveTo>
                  <a:cubicBezTo>
                    <a:pt x="5636" y="172"/>
                    <a:pt x="5465" y="855"/>
                    <a:pt x="5465" y="1196"/>
                  </a:cubicBezTo>
                  <a:cubicBezTo>
                    <a:pt x="3245" y="2392"/>
                    <a:pt x="2220" y="4954"/>
                    <a:pt x="0" y="6320"/>
                  </a:cubicBezTo>
                  <a:cubicBezTo>
                    <a:pt x="2050" y="4441"/>
                    <a:pt x="3928" y="2392"/>
                    <a:pt x="54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22"/>
            <p:cNvSpPr/>
            <p:nvPr/>
          </p:nvSpPr>
          <p:spPr>
            <a:xfrm>
              <a:off x="3852675" y="3939825"/>
              <a:ext cx="21375" cy="25650"/>
            </a:xfrm>
            <a:custGeom>
              <a:rect b="b" l="l" r="r" t="t"/>
              <a:pathLst>
                <a:path extrusionOk="0" h="1026" w="855">
                  <a:moveTo>
                    <a:pt x="1" y="0"/>
                  </a:moveTo>
                  <a:cubicBezTo>
                    <a:pt x="1" y="0"/>
                    <a:pt x="513" y="683"/>
                    <a:pt x="855" y="854"/>
                  </a:cubicBezTo>
                  <a:cubicBezTo>
                    <a:pt x="513" y="1025"/>
                    <a:pt x="172" y="342"/>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 name="Google Shape;1328;p22"/>
          <p:cNvGrpSpPr/>
          <p:nvPr/>
        </p:nvGrpSpPr>
        <p:grpSpPr>
          <a:xfrm>
            <a:off x="7380613" y="2726247"/>
            <a:ext cx="429127" cy="393668"/>
            <a:chOff x="975000" y="229575"/>
            <a:chExt cx="5580325" cy="5119225"/>
          </a:xfrm>
        </p:grpSpPr>
        <p:sp>
          <p:nvSpPr>
            <p:cNvPr id="1329" name="Google Shape;1329;p22"/>
            <p:cNvSpPr/>
            <p:nvPr/>
          </p:nvSpPr>
          <p:spPr>
            <a:xfrm>
              <a:off x="975000" y="229575"/>
              <a:ext cx="5580325" cy="5119225"/>
            </a:xfrm>
            <a:custGeom>
              <a:rect b="b" l="l" r="r" t="t"/>
              <a:pathLst>
                <a:path extrusionOk="0" h="204769" w="223213">
                  <a:moveTo>
                    <a:pt x="221334" y="116303"/>
                  </a:moveTo>
                  <a:cubicBezTo>
                    <a:pt x="220310" y="115279"/>
                    <a:pt x="217577" y="114425"/>
                    <a:pt x="215357" y="114766"/>
                  </a:cubicBezTo>
                  <a:cubicBezTo>
                    <a:pt x="212283" y="115108"/>
                    <a:pt x="211087" y="118353"/>
                    <a:pt x="208867" y="119890"/>
                  </a:cubicBezTo>
                  <a:cubicBezTo>
                    <a:pt x="208696" y="120402"/>
                    <a:pt x="209209" y="121085"/>
                    <a:pt x="208696" y="121256"/>
                  </a:cubicBezTo>
                  <a:cubicBezTo>
                    <a:pt x="200157" y="117840"/>
                    <a:pt x="193497" y="112546"/>
                    <a:pt x="189056" y="105202"/>
                  </a:cubicBezTo>
                  <a:cubicBezTo>
                    <a:pt x="188886" y="104861"/>
                    <a:pt x="188886" y="104690"/>
                    <a:pt x="188886" y="104348"/>
                  </a:cubicBezTo>
                  <a:cubicBezTo>
                    <a:pt x="188032" y="103665"/>
                    <a:pt x="187690" y="102299"/>
                    <a:pt x="187178" y="101274"/>
                  </a:cubicBezTo>
                  <a:cubicBezTo>
                    <a:pt x="186666" y="100250"/>
                    <a:pt x="186153" y="99054"/>
                    <a:pt x="185812" y="97859"/>
                  </a:cubicBezTo>
                  <a:cubicBezTo>
                    <a:pt x="184787" y="95639"/>
                    <a:pt x="183762" y="93248"/>
                    <a:pt x="183079" y="90857"/>
                  </a:cubicBezTo>
                  <a:cubicBezTo>
                    <a:pt x="182738" y="89320"/>
                    <a:pt x="182567" y="87612"/>
                    <a:pt x="182567" y="85904"/>
                  </a:cubicBezTo>
                  <a:cubicBezTo>
                    <a:pt x="182396" y="84025"/>
                    <a:pt x="182225" y="82318"/>
                    <a:pt x="182225" y="80439"/>
                  </a:cubicBezTo>
                  <a:cubicBezTo>
                    <a:pt x="182225" y="72925"/>
                    <a:pt x="182908" y="65752"/>
                    <a:pt x="184445" y="59774"/>
                  </a:cubicBezTo>
                  <a:cubicBezTo>
                    <a:pt x="184787" y="58237"/>
                    <a:pt x="184958" y="56700"/>
                    <a:pt x="185641" y="55334"/>
                  </a:cubicBezTo>
                  <a:cubicBezTo>
                    <a:pt x="185812" y="54651"/>
                    <a:pt x="186324" y="54138"/>
                    <a:pt x="186666" y="53455"/>
                  </a:cubicBezTo>
                  <a:cubicBezTo>
                    <a:pt x="187690" y="51406"/>
                    <a:pt x="188544" y="50040"/>
                    <a:pt x="190081" y="48332"/>
                  </a:cubicBezTo>
                  <a:cubicBezTo>
                    <a:pt x="192814" y="45258"/>
                    <a:pt x="195375" y="41842"/>
                    <a:pt x="197937" y="38939"/>
                  </a:cubicBezTo>
                  <a:cubicBezTo>
                    <a:pt x="199645" y="36889"/>
                    <a:pt x="201694" y="35182"/>
                    <a:pt x="203744" y="33303"/>
                  </a:cubicBezTo>
                  <a:cubicBezTo>
                    <a:pt x="205793" y="31254"/>
                    <a:pt x="208184" y="28692"/>
                    <a:pt x="210746" y="27155"/>
                  </a:cubicBezTo>
                  <a:cubicBezTo>
                    <a:pt x="211087" y="25447"/>
                    <a:pt x="210233" y="23398"/>
                    <a:pt x="209380" y="21690"/>
                  </a:cubicBezTo>
                  <a:cubicBezTo>
                    <a:pt x="208696" y="19982"/>
                    <a:pt x="208184" y="18103"/>
                    <a:pt x="207501" y="16396"/>
                  </a:cubicBezTo>
                  <a:cubicBezTo>
                    <a:pt x="206989" y="14688"/>
                    <a:pt x="205793" y="13321"/>
                    <a:pt x="205110" y="11614"/>
                  </a:cubicBezTo>
                  <a:cubicBezTo>
                    <a:pt x="204085" y="9906"/>
                    <a:pt x="203573" y="8027"/>
                    <a:pt x="202719" y="6661"/>
                  </a:cubicBezTo>
                  <a:cubicBezTo>
                    <a:pt x="201011" y="3758"/>
                    <a:pt x="197425" y="1367"/>
                    <a:pt x="193838" y="513"/>
                  </a:cubicBezTo>
                  <a:cubicBezTo>
                    <a:pt x="192301" y="0"/>
                    <a:pt x="191106" y="854"/>
                    <a:pt x="190081" y="1196"/>
                  </a:cubicBezTo>
                  <a:cubicBezTo>
                    <a:pt x="189569" y="1367"/>
                    <a:pt x="189056" y="1367"/>
                    <a:pt x="188715" y="1708"/>
                  </a:cubicBezTo>
                  <a:cubicBezTo>
                    <a:pt x="187519" y="2391"/>
                    <a:pt x="186324" y="4099"/>
                    <a:pt x="186153" y="5807"/>
                  </a:cubicBezTo>
                  <a:cubicBezTo>
                    <a:pt x="185812" y="8027"/>
                    <a:pt x="186666" y="8540"/>
                    <a:pt x="187178" y="9906"/>
                  </a:cubicBezTo>
                  <a:cubicBezTo>
                    <a:pt x="187349" y="10589"/>
                    <a:pt x="187349" y="11101"/>
                    <a:pt x="187519" y="11614"/>
                  </a:cubicBezTo>
                  <a:cubicBezTo>
                    <a:pt x="180688" y="12980"/>
                    <a:pt x="172832" y="12297"/>
                    <a:pt x="166684" y="10760"/>
                  </a:cubicBezTo>
                  <a:cubicBezTo>
                    <a:pt x="160365" y="9393"/>
                    <a:pt x="154388" y="7344"/>
                    <a:pt x="148752" y="5465"/>
                  </a:cubicBezTo>
                  <a:cubicBezTo>
                    <a:pt x="147386" y="4953"/>
                    <a:pt x="146019" y="4441"/>
                    <a:pt x="144482" y="4099"/>
                  </a:cubicBezTo>
                  <a:cubicBezTo>
                    <a:pt x="142945" y="3758"/>
                    <a:pt x="141408" y="3245"/>
                    <a:pt x="139871" y="2904"/>
                  </a:cubicBezTo>
                  <a:cubicBezTo>
                    <a:pt x="136626" y="2050"/>
                    <a:pt x="132869" y="2050"/>
                    <a:pt x="129283" y="2221"/>
                  </a:cubicBezTo>
                  <a:cubicBezTo>
                    <a:pt x="125867" y="2391"/>
                    <a:pt x="122622" y="2562"/>
                    <a:pt x="119719" y="3758"/>
                  </a:cubicBezTo>
                  <a:cubicBezTo>
                    <a:pt x="116816" y="4782"/>
                    <a:pt x="114595" y="6149"/>
                    <a:pt x="112546" y="8198"/>
                  </a:cubicBezTo>
                  <a:cubicBezTo>
                    <a:pt x="108789" y="5465"/>
                    <a:pt x="104519" y="3245"/>
                    <a:pt x="98200" y="3245"/>
                  </a:cubicBezTo>
                  <a:cubicBezTo>
                    <a:pt x="95126" y="3245"/>
                    <a:pt x="91881" y="3075"/>
                    <a:pt x="88978" y="3587"/>
                  </a:cubicBezTo>
                  <a:cubicBezTo>
                    <a:pt x="87612" y="3758"/>
                    <a:pt x="86246" y="4099"/>
                    <a:pt x="84879" y="4270"/>
                  </a:cubicBezTo>
                  <a:cubicBezTo>
                    <a:pt x="80439" y="4782"/>
                    <a:pt x="77194" y="5978"/>
                    <a:pt x="73437" y="7344"/>
                  </a:cubicBezTo>
                  <a:cubicBezTo>
                    <a:pt x="71046" y="8198"/>
                    <a:pt x="68655" y="9052"/>
                    <a:pt x="66093" y="9564"/>
                  </a:cubicBezTo>
                  <a:cubicBezTo>
                    <a:pt x="63532" y="10247"/>
                    <a:pt x="60628" y="10589"/>
                    <a:pt x="58067" y="11272"/>
                  </a:cubicBezTo>
                  <a:cubicBezTo>
                    <a:pt x="55334" y="11955"/>
                    <a:pt x="52602" y="12638"/>
                    <a:pt x="49698" y="12809"/>
                  </a:cubicBezTo>
                  <a:cubicBezTo>
                    <a:pt x="44404" y="13151"/>
                    <a:pt x="39451" y="12638"/>
                    <a:pt x="35353" y="11443"/>
                  </a:cubicBezTo>
                  <a:cubicBezTo>
                    <a:pt x="36548" y="9906"/>
                    <a:pt x="37402" y="8027"/>
                    <a:pt x="37060" y="5465"/>
                  </a:cubicBezTo>
                  <a:cubicBezTo>
                    <a:pt x="36719" y="3928"/>
                    <a:pt x="36719" y="3416"/>
                    <a:pt x="35694" y="2562"/>
                  </a:cubicBezTo>
                  <a:cubicBezTo>
                    <a:pt x="34499" y="1367"/>
                    <a:pt x="31937" y="171"/>
                    <a:pt x="29546" y="854"/>
                  </a:cubicBezTo>
                  <a:cubicBezTo>
                    <a:pt x="26643" y="1367"/>
                    <a:pt x="23227" y="4270"/>
                    <a:pt x="22373" y="7003"/>
                  </a:cubicBezTo>
                  <a:cubicBezTo>
                    <a:pt x="21861" y="7686"/>
                    <a:pt x="21519" y="8710"/>
                    <a:pt x="21007" y="9052"/>
                  </a:cubicBezTo>
                  <a:cubicBezTo>
                    <a:pt x="20324" y="10760"/>
                    <a:pt x="19128" y="12126"/>
                    <a:pt x="18274" y="13834"/>
                  </a:cubicBezTo>
                  <a:cubicBezTo>
                    <a:pt x="17079" y="16225"/>
                    <a:pt x="16054" y="18957"/>
                    <a:pt x="15200" y="21690"/>
                  </a:cubicBezTo>
                  <a:cubicBezTo>
                    <a:pt x="15029" y="22031"/>
                    <a:pt x="14859" y="21348"/>
                    <a:pt x="14517" y="21690"/>
                  </a:cubicBezTo>
                  <a:cubicBezTo>
                    <a:pt x="15542" y="23739"/>
                    <a:pt x="13492" y="25447"/>
                    <a:pt x="12980" y="27155"/>
                  </a:cubicBezTo>
                  <a:cubicBezTo>
                    <a:pt x="15542" y="28521"/>
                    <a:pt x="17933" y="29887"/>
                    <a:pt x="19982" y="31766"/>
                  </a:cubicBezTo>
                  <a:cubicBezTo>
                    <a:pt x="20836" y="32449"/>
                    <a:pt x="21348" y="33303"/>
                    <a:pt x="22032" y="33986"/>
                  </a:cubicBezTo>
                  <a:cubicBezTo>
                    <a:pt x="24252" y="36206"/>
                    <a:pt x="26472" y="38256"/>
                    <a:pt x="28692" y="40305"/>
                  </a:cubicBezTo>
                  <a:cubicBezTo>
                    <a:pt x="33474" y="44745"/>
                    <a:pt x="36206" y="50040"/>
                    <a:pt x="38768" y="56188"/>
                  </a:cubicBezTo>
                  <a:cubicBezTo>
                    <a:pt x="39622" y="58237"/>
                    <a:pt x="40134" y="60628"/>
                    <a:pt x="40647" y="63019"/>
                  </a:cubicBezTo>
                  <a:cubicBezTo>
                    <a:pt x="41501" y="67801"/>
                    <a:pt x="42013" y="73437"/>
                    <a:pt x="41672" y="79414"/>
                  </a:cubicBezTo>
                  <a:cubicBezTo>
                    <a:pt x="41672" y="81976"/>
                    <a:pt x="41159" y="84538"/>
                    <a:pt x="40647" y="86929"/>
                  </a:cubicBezTo>
                  <a:cubicBezTo>
                    <a:pt x="39622" y="92052"/>
                    <a:pt x="38256" y="95980"/>
                    <a:pt x="36377" y="99908"/>
                  </a:cubicBezTo>
                  <a:cubicBezTo>
                    <a:pt x="35353" y="101958"/>
                    <a:pt x="34157" y="103665"/>
                    <a:pt x="33132" y="105373"/>
                  </a:cubicBezTo>
                  <a:cubicBezTo>
                    <a:pt x="30741" y="108789"/>
                    <a:pt x="27667" y="111521"/>
                    <a:pt x="24764" y="114425"/>
                  </a:cubicBezTo>
                  <a:cubicBezTo>
                    <a:pt x="21861" y="117328"/>
                    <a:pt x="18787" y="120231"/>
                    <a:pt x="15200" y="122281"/>
                  </a:cubicBezTo>
                  <a:cubicBezTo>
                    <a:pt x="14176" y="120914"/>
                    <a:pt x="13492" y="119036"/>
                    <a:pt x="12297" y="117840"/>
                  </a:cubicBezTo>
                  <a:cubicBezTo>
                    <a:pt x="12297" y="117670"/>
                    <a:pt x="12126" y="117840"/>
                    <a:pt x="11955" y="117670"/>
                  </a:cubicBezTo>
                  <a:cubicBezTo>
                    <a:pt x="11785" y="117670"/>
                    <a:pt x="11785" y="117328"/>
                    <a:pt x="11785" y="117328"/>
                  </a:cubicBezTo>
                  <a:cubicBezTo>
                    <a:pt x="9735" y="114595"/>
                    <a:pt x="4783" y="113912"/>
                    <a:pt x="2050" y="116474"/>
                  </a:cubicBezTo>
                  <a:cubicBezTo>
                    <a:pt x="684" y="118011"/>
                    <a:pt x="1" y="121598"/>
                    <a:pt x="1025" y="123818"/>
                  </a:cubicBezTo>
                  <a:cubicBezTo>
                    <a:pt x="1367" y="124330"/>
                    <a:pt x="1879" y="124842"/>
                    <a:pt x="2221" y="125355"/>
                  </a:cubicBezTo>
                  <a:cubicBezTo>
                    <a:pt x="4099" y="128429"/>
                    <a:pt x="5636" y="131161"/>
                    <a:pt x="7686" y="133723"/>
                  </a:cubicBezTo>
                  <a:cubicBezTo>
                    <a:pt x="9564" y="136285"/>
                    <a:pt x="11443" y="138847"/>
                    <a:pt x="13663" y="141921"/>
                  </a:cubicBezTo>
                  <a:cubicBezTo>
                    <a:pt x="17079" y="146532"/>
                    <a:pt x="20836" y="150801"/>
                    <a:pt x="25106" y="154559"/>
                  </a:cubicBezTo>
                  <a:cubicBezTo>
                    <a:pt x="25960" y="155242"/>
                    <a:pt x="26643" y="156096"/>
                    <a:pt x="27155" y="156266"/>
                  </a:cubicBezTo>
                  <a:cubicBezTo>
                    <a:pt x="28863" y="156949"/>
                    <a:pt x="31254" y="156266"/>
                    <a:pt x="32962" y="155925"/>
                  </a:cubicBezTo>
                  <a:cubicBezTo>
                    <a:pt x="34840" y="155412"/>
                    <a:pt x="36719" y="154900"/>
                    <a:pt x="38085" y="154388"/>
                  </a:cubicBezTo>
                  <a:cubicBezTo>
                    <a:pt x="37402" y="156096"/>
                    <a:pt x="36719" y="158487"/>
                    <a:pt x="36548" y="160707"/>
                  </a:cubicBezTo>
                  <a:cubicBezTo>
                    <a:pt x="36548" y="162585"/>
                    <a:pt x="36377" y="163952"/>
                    <a:pt x="37060" y="165147"/>
                  </a:cubicBezTo>
                  <a:cubicBezTo>
                    <a:pt x="37573" y="165830"/>
                    <a:pt x="38427" y="166684"/>
                    <a:pt x="39110" y="167367"/>
                  </a:cubicBezTo>
                  <a:cubicBezTo>
                    <a:pt x="42696" y="171124"/>
                    <a:pt x="46795" y="174198"/>
                    <a:pt x="51577" y="176419"/>
                  </a:cubicBezTo>
                  <a:cubicBezTo>
                    <a:pt x="53797" y="177273"/>
                    <a:pt x="56530" y="178639"/>
                    <a:pt x="58067" y="180005"/>
                  </a:cubicBezTo>
                  <a:cubicBezTo>
                    <a:pt x="59604" y="180347"/>
                    <a:pt x="60970" y="181201"/>
                    <a:pt x="62336" y="181884"/>
                  </a:cubicBezTo>
                  <a:cubicBezTo>
                    <a:pt x="63532" y="182396"/>
                    <a:pt x="64556" y="182908"/>
                    <a:pt x="65752" y="183421"/>
                  </a:cubicBezTo>
                  <a:cubicBezTo>
                    <a:pt x="68484" y="184445"/>
                    <a:pt x="71388" y="185641"/>
                    <a:pt x="75145" y="185641"/>
                  </a:cubicBezTo>
                  <a:cubicBezTo>
                    <a:pt x="75316" y="185299"/>
                    <a:pt x="75657" y="185470"/>
                    <a:pt x="76169" y="185299"/>
                  </a:cubicBezTo>
                  <a:cubicBezTo>
                    <a:pt x="77194" y="182908"/>
                    <a:pt x="79073" y="181030"/>
                    <a:pt x="80951" y="179834"/>
                  </a:cubicBezTo>
                  <a:cubicBezTo>
                    <a:pt x="80439" y="182054"/>
                    <a:pt x="79756" y="184958"/>
                    <a:pt x="80610" y="187007"/>
                  </a:cubicBezTo>
                  <a:cubicBezTo>
                    <a:pt x="80951" y="187690"/>
                    <a:pt x="81464" y="188203"/>
                    <a:pt x="81976" y="188886"/>
                  </a:cubicBezTo>
                  <a:cubicBezTo>
                    <a:pt x="82488" y="189569"/>
                    <a:pt x="83001" y="190423"/>
                    <a:pt x="83513" y="190594"/>
                  </a:cubicBezTo>
                  <a:cubicBezTo>
                    <a:pt x="84025" y="190935"/>
                    <a:pt x="84538" y="190764"/>
                    <a:pt x="85050" y="190935"/>
                  </a:cubicBezTo>
                  <a:cubicBezTo>
                    <a:pt x="85563" y="191106"/>
                    <a:pt x="86075" y="191277"/>
                    <a:pt x="86758" y="191448"/>
                  </a:cubicBezTo>
                  <a:cubicBezTo>
                    <a:pt x="90344" y="192472"/>
                    <a:pt x="94272" y="193326"/>
                    <a:pt x="97517" y="194351"/>
                  </a:cubicBezTo>
                  <a:cubicBezTo>
                    <a:pt x="98200" y="195034"/>
                    <a:pt x="98371" y="196059"/>
                    <a:pt x="99567" y="196059"/>
                  </a:cubicBezTo>
                  <a:cubicBezTo>
                    <a:pt x="99908" y="195546"/>
                    <a:pt x="98713" y="195376"/>
                    <a:pt x="99054" y="194863"/>
                  </a:cubicBezTo>
                  <a:cubicBezTo>
                    <a:pt x="101274" y="195717"/>
                    <a:pt x="103153" y="196913"/>
                    <a:pt x="104861" y="198279"/>
                  </a:cubicBezTo>
                  <a:cubicBezTo>
                    <a:pt x="106569" y="199474"/>
                    <a:pt x="107935" y="201182"/>
                    <a:pt x="109301" y="203061"/>
                  </a:cubicBezTo>
                  <a:cubicBezTo>
                    <a:pt x="109814" y="203573"/>
                    <a:pt x="109984" y="204427"/>
                    <a:pt x="110838" y="204769"/>
                  </a:cubicBezTo>
                  <a:cubicBezTo>
                    <a:pt x="111351" y="204598"/>
                    <a:pt x="111692" y="204598"/>
                    <a:pt x="112205" y="204427"/>
                  </a:cubicBezTo>
                  <a:cubicBezTo>
                    <a:pt x="113229" y="202890"/>
                    <a:pt x="113571" y="201524"/>
                    <a:pt x="114766" y="200499"/>
                  </a:cubicBezTo>
                  <a:cubicBezTo>
                    <a:pt x="115962" y="199474"/>
                    <a:pt x="117670" y="198791"/>
                    <a:pt x="119207" y="197937"/>
                  </a:cubicBezTo>
                  <a:cubicBezTo>
                    <a:pt x="120573" y="197083"/>
                    <a:pt x="122110" y="195888"/>
                    <a:pt x="123647" y="195376"/>
                  </a:cubicBezTo>
                  <a:cubicBezTo>
                    <a:pt x="124842" y="194863"/>
                    <a:pt x="126209" y="194692"/>
                    <a:pt x="127404" y="194351"/>
                  </a:cubicBezTo>
                  <a:cubicBezTo>
                    <a:pt x="131161" y="193326"/>
                    <a:pt x="135089" y="191789"/>
                    <a:pt x="138505" y="190935"/>
                  </a:cubicBezTo>
                  <a:cubicBezTo>
                    <a:pt x="139530" y="190764"/>
                    <a:pt x="140896" y="190594"/>
                    <a:pt x="141750" y="190081"/>
                  </a:cubicBezTo>
                  <a:cubicBezTo>
                    <a:pt x="144482" y="188203"/>
                    <a:pt x="143458" y="180347"/>
                    <a:pt x="142262" y="177956"/>
                  </a:cubicBezTo>
                  <a:cubicBezTo>
                    <a:pt x="142262" y="177956"/>
                    <a:pt x="142262" y="177785"/>
                    <a:pt x="142262" y="177785"/>
                  </a:cubicBezTo>
                  <a:lnTo>
                    <a:pt x="142262" y="177956"/>
                  </a:lnTo>
                  <a:lnTo>
                    <a:pt x="142433" y="177956"/>
                  </a:lnTo>
                  <a:cubicBezTo>
                    <a:pt x="143287" y="178980"/>
                    <a:pt x="144482" y="180005"/>
                    <a:pt x="145678" y="181542"/>
                  </a:cubicBezTo>
                  <a:cubicBezTo>
                    <a:pt x="146190" y="182396"/>
                    <a:pt x="147386" y="185470"/>
                    <a:pt x="148240" y="185641"/>
                  </a:cubicBezTo>
                  <a:cubicBezTo>
                    <a:pt x="148752" y="185812"/>
                    <a:pt x="149947" y="185641"/>
                    <a:pt x="150631" y="185641"/>
                  </a:cubicBezTo>
                  <a:cubicBezTo>
                    <a:pt x="151484" y="185470"/>
                    <a:pt x="152509" y="185129"/>
                    <a:pt x="153363" y="184787"/>
                  </a:cubicBezTo>
                  <a:cubicBezTo>
                    <a:pt x="156266" y="183933"/>
                    <a:pt x="158657" y="182908"/>
                    <a:pt x="161219" y="182054"/>
                  </a:cubicBezTo>
                  <a:cubicBezTo>
                    <a:pt x="164805" y="181030"/>
                    <a:pt x="167880" y="179322"/>
                    <a:pt x="170783" y="177785"/>
                  </a:cubicBezTo>
                  <a:cubicBezTo>
                    <a:pt x="172320" y="176931"/>
                    <a:pt x="174028" y="176248"/>
                    <a:pt x="175394" y="175223"/>
                  </a:cubicBezTo>
                  <a:cubicBezTo>
                    <a:pt x="176931" y="174369"/>
                    <a:pt x="178468" y="173515"/>
                    <a:pt x="179663" y="172320"/>
                  </a:cubicBezTo>
                  <a:cubicBezTo>
                    <a:pt x="182054" y="169929"/>
                    <a:pt x="184616" y="167880"/>
                    <a:pt x="186495" y="165147"/>
                  </a:cubicBezTo>
                  <a:cubicBezTo>
                    <a:pt x="188544" y="165147"/>
                    <a:pt x="188373" y="162927"/>
                    <a:pt x="188203" y="160536"/>
                  </a:cubicBezTo>
                  <a:cubicBezTo>
                    <a:pt x="188032" y="158145"/>
                    <a:pt x="187519" y="156437"/>
                    <a:pt x="187007" y="154900"/>
                  </a:cubicBezTo>
                  <a:cubicBezTo>
                    <a:pt x="188886" y="155242"/>
                    <a:pt x="191447" y="156437"/>
                    <a:pt x="193838" y="156608"/>
                  </a:cubicBezTo>
                  <a:cubicBezTo>
                    <a:pt x="196400" y="156608"/>
                    <a:pt x="197254" y="155754"/>
                    <a:pt x="198620" y="154559"/>
                  </a:cubicBezTo>
                  <a:cubicBezTo>
                    <a:pt x="203231" y="150289"/>
                    <a:pt x="206989" y="145678"/>
                    <a:pt x="210575" y="140554"/>
                  </a:cubicBezTo>
                  <a:cubicBezTo>
                    <a:pt x="212795" y="137309"/>
                    <a:pt x="214503" y="134577"/>
                    <a:pt x="216382" y="131674"/>
                  </a:cubicBezTo>
                  <a:cubicBezTo>
                    <a:pt x="217406" y="130137"/>
                    <a:pt x="218431" y="128600"/>
                    <a:pt x="219456" y="127233"/>
                  </a:cubicBezTo>
                  <a:cubicBezTo>
                    <a:pt x="220651" y="125867"/>
                    <a:pt x="221847" y="124501"/>
                    <a:pt x="222530" y="122964"/>
                  </a:cubicBezTo>
                  <a:cubicBezTo>
                    <a:pt x="222871" y="122110"/>
                    <a:pt x="223213" y="120744"/>
                    <a:pt x="223042" y="119719"/>
                  </a:cubicBezTo>
                  <a:cubicBezTo>
                    <a:pt x="222871" y="118694"/>
                    <a:pt x="221676" y="116645"/>
                    <a:pt x="221164" y="116132"/>
                  </a:cubicBez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22"/>
            <p:cNvSpPr/>
            <p:nvPr/>
          </p:nvSpPr>
          <p:spPr>
            <a:xfrm>
              <a:off x="5727025" y="306425"/>
              <a:ext cx="38450" cy="38450"/>
            </a:xfrm>
            <a:custGeom>
              <a:rect b="b" l="l" r="r" t="t"/>
              <a:pathLst>
                <a:path extrusionOk="0" h="1538" w="1538">
                  <a:moveTo>
                    <a:pt x="1196" y="1"/>
                  </a:moveTo>
                  <a:cubicBezTo>
                    <a:pt x="1537" y="854"/>
                    <a:pt x="1025" y="1025"/>
                    <a:pt x="683" y="1538"/>
                  </a:cubicBezTo>
                  <a:cubicBezTo>
                    <a:pt x="342" y="1196"/>
                    <a:pt x="171" y="854"/>
                    <a:pt x="0" y="342"/>
                  </a:cubicBezTo>
                  <a:cubicBezTo>
                    <a:pt x="342" y="171"/>
                    <a:pt x="513" y="1"/>
                    <a:pt x="11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22"/>
            <p:cNvSpPr/>
            <p:nvPr/>
          </p:nvSpPr>
          <p:spPr>
            <a:xfrm>
              <a:off x="1739250" y="323500"/>
              <a:ext cx="34175" cy="21375"/>
            </a:xfrm>
            <a:custGeom>
              <a:rect b="b" l="l" r="r" t="t"/>
              <a:pathLst>
                <a:path extrusionOk="0" h="855" w="1367">
                  <a:moveTo>
                    <a:pt x="1367" y="1"/>
                  </a:moveTo>
                  <a:cubicBezTo>
                    <a:pt x="1025" y="171"/>
                    <a:pt x="513" y="513"/>
                    <a:pt x="1" y="855"/>
                  </a:cubicBezTo>
                  <a:cubicBezTo>
                    <a:pt x="342" y="342"/>
                    <a:pt x="68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22"/>
            <p:cNvSpPr/>
            <p:nvPr/>
          </p:nvSpPr>
          <p:spPr>
            <a:xfrm>
              <a:off x="1790500" y="319225"/>
              <a:ext cx="42700" cy="29925"/>
            </a:xfrm>
            <a:custGeom>
              <a:rect b="b" l="l" r="r" t="t"/>
              <a:pathLst>
                <a:path extrusionOk="0" h="1197" w="1708">
                  <a:moveTo>
                    <a:pt x="1708" y="855"/>
                  </a:moveTo>
                  <a:cubicBezTo>
                    <a:pt x="1708" y="1026"/>
                    <a:pt x="1196" y="1026"/>
                    <a:pt x="1025" y="1196"/>
                  </a:cubicBezTo>
                  <a:cubicBezTo>
                    <a:pt x="683" y="1196"/>
                    <a:pt x="512" y="855"/>
                    <a:pt x="0" y="855"/>
                  </a:cubicBezTo>
                  <a:cubicBezTo>
                    <a:pt x="512" y="342"/>
                    <a:pt x="1537" y="1"/>
                    <a:pt x="1708" y="85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22"/>
            <p:cNvSpPr/>
            <p:nvPr/>
          </p:nvSpPr>
          <p:spPr>
            <a:xfrm>
              <a:off x="5705675" y="349125"/>
              <a:ext cx="12825" cy="17100"/>
            </a:xfrm>
            <a:custGeom>
              <a:rect b="b" l="l" r="r" t="t"/>
              <a:pathLst>
                <a:path extrusionOk="0" h="684" w="513">
                  <a:moveTo>
                    <a:pt x="171" y="0"/>
                  </a:moveTo>
                  <a:cubicBezTo>
                    <a:pt x="513" y="0"/>
                    <a:pt x="342" y="342"/>
                    <a:pt x="513" y="513"/>
                  </a:cubicBezTo>
                  <a:cubicBezTo>
                    <a:pt x="513" y="683"/>
                    <a:pt x="171" y="683"/>
                    <a:pt x="0" y="513"/>
                  </a:cubicBezTo>
                  <a:cubicBezTo>
                    <a:pt x="0" y="342"/>
                    <a:pt x="0" y="171"/>
                    <a:pt x="1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22"/>
            <p:cNvSpPr/>
            <p:nvPr/>
          </p:nvSpPr>
          <p:spPr>
            <a:xfrm>
              <a:off x="5744100" y="327775"/>
              <a:ext cx="68325" cy="85425"/>
            </a:xfrm>
            <a:custGeom>
              <a:rect b="b" l="l" r="r" t="t"/>
              <a:pathLst>
                <a:path extrusionOk="0" h="3417" w="2733">
                  <a:moveTo>
                    <a:pt x="2733" y="1196"/>
                  </a:moveTo>
                  <a:cubicBezTo>
                    <a:pt x="2391" y="2221"/>
                    <a:pt x="2050" y="3416"/>
                    <a:pt x="854" y="3416"/>
                  </a:cubicBezTo>
                  <a:cubicBezTo>
                    <a:pt x="0" y="2221"/>
                    <a:pt x="1708" y="0"/>
                    <a:pt x="2733" y="11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22"/>
            <p:cNvSpPr/>
            <p:nvPr/>
          </p:nvSpPr>
          <p:spPr>
            <a:xfrm>
              <a:off x="1828925" y="361925"/>
              <a:ext cx="25625" cy="38450"/>
            </a:xfrm>
            <a:custGeom>
              <a:rect b="b" l="l" r="r" t="t"/>
              <a:pathLst>
                <a:path extrusionOk="0" h="1538" w="1025">
                  <a:moveTo>
                    <a:pt x="512" y="1"/>
                  </a:moveTo>
                  <a:cubicBezTo>
                    <a:pt x="512" y="513"/>
                    <a:pt x="1025" y="1367"/>
                    <a:pt x="342" y="1538"/>
                  </a:cubicBezTo>
                  <a:cubicBezTo>
                    <a:pt x="342" y="1025"/>
                    <a:pt x="342" y="513"/>
                    <a:pt x="0" y="342"/>
                  </a:cubicBezTo>
                  <a:cubicBezTo>
                    <a:pt x="171" y="171"/>
                    <a:pt x="342" y="1"/>
                    <a:pt x="5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22"/>
            <p:cNvSpPr/>
            <p:nvPr/>
          </p:nvSpPr>
          <p:spPr>
            <a:xfrm>
              <a:off x="5692850" y="387550"/>
              <a:ext cx="17125" cy="38450"/>
            </a:xfrm>
            <a:custGeom>
              <a:rect b="b" l="l" r="r" t="t"/>
              <a:pathLst>
                <a:path extrusionOk="0" h="1538" w="685">
                  <a:moveTo>
                    <a:pt x="172" y="0"/>
                  </a:moveTo>
                  <a:cubicBezTo>
                    <a:pt x="342" y="0"/>
                    <a:pt x="342" y="171"/>
                    <a:pt x="513" y="0"/>
                  </a:cubicBezTo>
                  <a:cubicBezTo>
                    <a:pt x="513" y="513"/>
                    <a:pt x="513" y="1025"/>
                    <a:pt x="684" y="1367"/>
                  </a:cubicBezTo>
                  <a:cubicBezTo>
                    <a:pt x="342" y="1367"/>
                    <a:pt x="1" y="1537"/>
                    <a:pt x="1" y="1367"/>
                  </a:cubicBezTo>
                  <a:cubicBezTo>
                    <a:pt x="1" y="1025"/>
                    <a:pt x="1" y="513"/>
                    <a:pt x="1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22"/>
            <p:cNvSpPr/>
            <p:nvPr/>
          </p:nvSpPr>
          <p:spPr>
            <a:xfrm>
              <a:off x="1820375" y="408900"/>
              <a:ext cx="25650" cy="59800"/>
            </a:xfrm>
            <a:custGeom>
              <a:rect b="b" l="l" r="r" t="t"/>
              <a:pathLst>
                <a:path extrusionOk="0" h="2392" w="1026">
                  <a:moveTo>
                    <a:pt x="684" y="0"/>
                  </a:moveTo>
                  <a:lnTo>
                    <a:pt x="1025" y="0"/>
                  </a:lnTo>
                  <a:cubicBezTo>
                    <a:pt x="1025" y="1196"/>
                    <a:pt x="1025" y="2220"/>
                    <a:pt x="1" y="2391"/>
                  </a:cubicBezTo>
                  <a:cubicBezTo>
                    <a:pt x="171" y="1537"/>
                    <a:pt x="684" y="1025"/>
                    <a:pt x="6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22"/>
            <p:cNvSpPr/>
            <p:nvPr/>
          </p:nvSpPr>
          <p:spPr>
            <a:xfrm>
              <a:off x="5953300" y="430250"/>
              <a:ext cx="38450" cy="64050"/>
            </a:xfrm>
            <a:custGeom>
              <a:rect b="b" l="l" r="r" t="t"/>
              <a:pathLst>
                <a:path extrusionOk="0" h="2562" w="1538">
                  <a:moveTo>
                    <a:pt x="171" y="0"/>
                  </a:moveTo>
                  <a:cubicBezTo>
                    <a:pt x="684" y="342"/>
                    <a:pt x="1196" y="854"/>
                    <a:pt x="1538" y="1196"/>
                  </a:cubicBezTo>
                  <a:cubicBezTo>
                    <a:pt x="1538" y="1879"/>
                    <a:pt x="1025" y="2050"/>
                    <a:pt x="855" y="2562"/>
                  </a:cubicBezTo>
                  <a:cubicBezTo>
                    <a:pt x="342" y="1879"/>
                    <a:pt x="1" y="1196"/>
                    <a:pt x="1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22"/>
            <p:cNvSpPr/>
            <p:nvPr/>
          </p:nvSpPr>
          <p:spPr>
            <a:xfrm>
              <a:off x="1572750" y="451600"/>
              <a:ext cx="17100" cy="34175"/>
            </a:xfrm>
            <a:custGeom>
              <a:rect b="b" l="l" r="r" t="t"/>
              <a:pathLst>
                <a:path extrusionOk="0" h="1367" w="684">
                  <a:moveTo>
                    <a:pt x="0" y="0"/>
                  </a:moveTo>
                  <a:cubicBezTo>
                    <a:pt x="342" y="342"/>
                    <a:pt x="513" y="854"/>
                    <a:pt x="683" y="1366"/>
                  </a:cubicBezTo>
                  <a:cubicBezTo>
                    <a:pt x="342" y="1025"/>
                    <a:pt x="0" y="512"/>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22"/>
            <p:cNvSpPr/>
            <p:nvPr/>
          </p:nvSpPr>
          <p:spPr>
            <a:xfrm>
              <a:off x="5697125" y="447325"/>
              <a:ext cx="59800" cy="29900"/>
            </a:xfrm>
            <a:custGeom>
              <a:rect b="b" l="l" r="r" t="t"/>
              <a:pathLst>
                <a:path extrusionOk="0" h="1196" w="2392">
                  <a:moveTo>
                    <a:pt x="2392" y="854"/>
                  </a:moveTo>
                  <a:cubicBezTo>
                    <a:pt x="1538" y="1196"/>
                    <a:pt x="171" y="1196"/>
                    <a:pt x="1" y="342"/>
                  </a:cubicBezTo>
                  <a:cubicBezTo>
                    <a:pt x="1196" y="0"/>
                    <a:pt x="1538" y="513"/>
                    <a:pt x="2392" y="85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22"/>
            <p:cNvSpPr/>
            <p:nvPr/>
          </p:nvSpPr>
          <p:spPr>
            <a:xfrm>
              <a:off x="1525775" y="472950"/>
              <a:ext cx="47000" cy="68325"/>
            </a:xfrm>
            <a:custGeom>
              <a:rect b="b" l="l" r="r" t="t"/>
              <a:pathLst>
                <a:path extrusionOk="0" h="2733" w="1880">
                  <a:moveTo>
                    <a:pt x="1025" y="0"/>
                  </a:moveTo>
                  <a:cubicBezTo>
                    <a:pt x="1538" y="171"/>
                    <a:pt x="1708" y="854"/>
                    <a:pt x="1879" y="1366"/>
                  </a:cubicBezTo>
                  <a:cubicBezTo>
                    <a:pt x="1708" y="1708"/>
                    <a:pt x="1367" y="2220"/>
                    <a:pt x="1196" y="2733"/>
                  </a:cubicBezTo>
                  <a:cubicBezTo>
                    <a:pt x="1" y="2049"/>
                    <a:pt x="513" y="854"/>
                    <a:pt x="10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22"/>
            <p:cNvSpPr/>
            <p:nvPr/>
          </p:nvSpPr>
          <p:spPr>
            <a:xfrm>
              <a:off x="4762100" y="472950"/>
              <a:ext cx="64075" cy="59775"/>
            </a:xfrm>
            <a:custGeom>
              <a:rect b="b" l="l" r="r" t="t"/>
              <a:pathLst>
                <a:path extrusionOk="0" h="2391" w="2563">
                  <a:moveTo>
                    <a:pt x="854" y="0"/>
                  </a:moveTo>
                  <a:cubicBezTo>
                    <a:pt x="1367" y="171"/>
                    <a:pt x="1879" y="342"/>
                    <a:pt x="2562" y="512"/>
                  </a:cubicBezTo>
                  <a:cubicBezTo>
                    <a:pt x="2391" y="1366"/>
                    <a:pt x="1879" y="1537"/>
                    <a:pt x="2050" y="2391"/>
                  </a:cubicBezTo>
                  <a:cubicBezTo>
                    <a:pt x="1367" y="2220"/>
                    <a:pt x="684" y="2049"/>
                    <a:pt x="0" y="2049"/>
                  </a:cubicBezTo>
                  <a:cubicBezTo>
                    <a:pt x="171" y="1196"/>
                    <a:pt x="513" y="683"/>
                    <a:pt x="8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22"/>
            <p:cNvSpPr/>
            <p:nvPr/>
          </p:nvSpPr>
          <p:spPr>
            <a:xfrm>
              <a:off x="4830400" y="494275"/>
              <a:ext cx="59800" cy="68350"/>
            </a:xfrm>
            <a:custGeom>
              <a:rect b="b" l="l" r="r" t="t"/>
              <a:pathLst>
                <a:path extrusionOk="0" h="2734" w="2392">
                  <a:moveTo>
                    <a:pt x="855" y="1"/>
                  </a:moveTo>
                  <a:cubicBezTo>
                    <a:pt x="1367" y="343"/>
                    <a:pt x="1880" y="343"/>
                    <a:pt x="2392" y="513"/>
                  </a:cubicBezTo>
                  <a:cubicBezTo>
                    <a:pt x="2050" y="1196"/>
                    <a:pt x="1709" y="1880"/>
                    <a:pt x="1367" y="2733"/>
                  </a:cubicBezTo>
                  <a:cubicBezTo>
                    <a:pt x="855" y="2563"/>
                    <a:pt x="513" y="2221"/>
                    <a:pt x="1" y="2050"/>
                  </a:cubicBezTo>
                  <a:cubicBezTo>
                    <a:pt x="343" y="1367"/>
                    <a:pt x="513" y="684"/>
                    <a:pt x="8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22"/>
            <p:cNvSpPr/>
            <p:nvPr/>
          </p:nvSpPr>
          <p:spPr>
            <a:xfrm>
              <a:off x="5987450" y="498550"/>
              <a:ext cx="38450" cy="51275"/>
            </a:xfrm>
            <a:custGeom>
              <a:rect b="b" l="l" r="r" t="t"/>
              <a:pathLst>
                <a:path extrusionOk="0" h="2051" w="1538">
                  <a:moveTo>
                    <a:pt x="1196" y="1"/>
                  </a:moveTo>
                  <a:cubicBezTo>
                    <a:pt x="1367" y="1"/>
                    <a:pt x="1367" y="342"/>
                    <a:pt x="1538" y="513"/>
                  </a:cubicBezTo>
                  <a:cubicBezTo>
                    <a:pt x="1196" y="1025"/>
                    <a:pt x="1026" y="1709"/>
                    <a:pt x="513" y="2050"/>
                  </a:cubicBezTo>
                  <a:cubicBezTo>
                    <a:pt x="1" y="1196"/>
                    <a:pt x="1026" y="684"/>
                    <a:pt x="11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22"/>
            <p:cNvSpPr/>
            <p:nvPr/>
          </p:nvSpPr>
          <p:spPr>
            <a:xfrm>
              <a:off x="1572750" y="511375"/>
              <a:ext cx="59800" cy="85400"/>
            </a:xfrm>
            <a:custGeom>
              <a:rect b="b" l="l" r="r" t="t"/>
              <a:pathLst>
                <a:path extrusionOk="0" h="3416" w="2392">
                  <a:moveTo>
                    <a:pt x="1366" y="0"/>
                  </a:moveTo>
                  <a:cubicBezTo>
                    <a:pt x="1879" y="171"/>
                    <a:pt x="2050" y="683"/>
                    <a:pt x="2391" y="1025"/>
                  </a:cubicBezTo>
                  <a:cubicBezTo>
                    <a:pt x="1879" y="1879"/>
                    <a:pt x="1366" y="2562"/>
                    <a:pt x="854" y="3416"/>
                  </a:cubicBezTo>
                  <a:cubicBezTo>
                    <a:pt x="513" y="3245"/>
                    <a:pt x="342" y="2903"/>
                    <a:pt x="0" y="2733"/>
                  </a:cubicBezTo>
                  <a:cubicBezTo>
                    <a:pt x="513" y="1708"/>
                    <a:pt x="1025" y="1025"/>
                    <a:pt x="13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22"/>
            <p:cNvSpPr/>
            <p:nvPr/>
          </p:nvSpPr>
          <p:spPr>
            <a:xfrm>
              <a:off x="4890175" y="515625"/>
              <a:ext cx="68350" cy="59800"/>
            </a:xfrm>
            <a:custGeom>
              <a:rect b="b" l="l" r="r" t="t"/>
              <a:pathLst>
                <a:path extrusionOk="0" h="2392" w="2734">
                  <a:moveTo>
                    <a:pt x="2733" y="513"/>
                  </a:moveTo>
                  <a:cubicBezTo>
                    <a:pt x="2392" y="1196"/>
                    <a:pt x="2050" y="1709"/>
                    <a:pt x="1879" y="2392"/>
                  </a:cubicBezTo>
                  <a:cubicBezTo>
                    <a:pt x="1196" y="2392"/>
                    <a:pt x="513" y="2221"/>
                    <a:pt x="1" y="2050"/>
                  </a:cubicBezTo>
                  <a:cubicBezTo>
                    <a:pt x="342" y="1367"/>
                    <a:pt x="684" y="684"/>
                    <a:pt x="1026" y="1"/>
                  </a:cubicBezTo>
                  <a:cubicBezTo>
                    <a:pt x="1709" y="1"/>
                    <a:pt x="2221" y="172"/>
                    <a:pt x="2733" y="51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22"/>
            <p:cNvSpPr/>
            <p:nvPr/>
          </p:nvSpPr>
          <p:spPr>
            <a:xfrm>
              <a:off x="1500150" y="536975"/>
              <a:ext cx="38450" cy="64075"/>
            </a:xfrm>
            <a:custGeom>
              <a:rect b="b" l="l" r="r" t="t"/>
              <a:pathLst>
                <a:path extrusionOk="0" h="2563" w="1538">
                  <a:moveTo>
                    <a:pt x="684" y="1"/>
                  </a:moveTo>
                  <a:cubicBezTo>
                    <a:pt x="1026" y="172"/>
                    <a:pt x="1196" y="684"/>
                    <a:pt x="1538" y="1025"/>
                  </a:cubicBezTo>
                  <a:cubicBezTo>
                    <a:pt x="1367" y="1538"/>
                    <a:pt x="1026" y="2050"/>
                    <a:pt x="855" y="2563"/>
                  </a:cubicBezTo>
                  <a:cubicBezTo>
                    <a:pt x="513" y="2221"/>
                    <a:pt x="342" y="1709"/>
                    <a:pt x="1" y="1367"/>
                  </a:cubicBezTo>
                  <a:cubicBezTo>
                    <a:pt x="172" y="684"/>
                    <a:pt x="513" y="342"/>
                    <a:pt x="6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22"/>
            <p:cNvSpPr/>
            <p:nvPr/>
          </p:nvSpPr>
          <p:spPr>
            <a:xfrm>
              <a:off x="6017350" y="536975"/>
              <a:ext cx="38450" cy="59800"/>
            </a:xfrm>
            <a:custGeom>
              <a:rect b="b" l="l" r="r" t="t"/>
              <a:pathLst>
                <a:path extrusionOk="0" h="2392" w="1538">
                  <a:moveTo>
                    <a:pt x="854" y="1"/>
                  </a:moveTo>
                  <a:cubicBezTo>
                    <a:pt x="1196" y="172"/>
                    <a:pt x="1196" y="684"/>
                    <a:pt x="1537" y="1025"/>
                  </a:cubicBezTo>
                  <a:cubicBezTo>
                    <a:pt x="1196" y="1538"/>
                    <a:pt x="854" y="1879"/>
                    <a:pt x="513" y="2392"/>
                  </a:cubicBezTo>
                  <a:cubicBezTo>
                    <a:pt x="171" y="2221"/>
                    <a:pt x="171" y="1709"/>
                    <a:pt x="0" y="1538"/>
                  </a:cubicBezTo>
                  <a:cubicBezTo>
                    <a:pt x="171" y="855"/>
                    <a:pt x="684" y="513"/>
                    <a:pt x="8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22"/>
            <p:cNvSpPr/>
            <p:nvPr/>
          </p:nvSpPr>
          <p:spPr>
            <a:xfrm>
              <a:off x="4958500" y="536975"/>
              <a:ext cx="55525" cy="55525"/>
            </a:xfrm>
            <a:custGeom>
              <a:rect b="b" l="l" r="r" t="t"/>
              <a:pathLst>
                <a:path extrusionOk="0" h="2221" w="2221">
                  <a:moveTo>
                    <a:pt x="684" y="1"/>
                  </a:moveTo>
                  <a:cubicBezTo>
                    <a:pt x="1367" y="172"/>
                    <a:pt x="1708" y="342"/>
                    <a:pt x="2221" y="513"/>
                  </a:cubicBezTo>
                  <a:cubicBezTo>
                    <a:pt x="1879" y="1025"/>
                    <a:pt x="1708" y="1709"/>
                    <a:pt x="1537" y="2221"/>
                  </a:cubicBezTo>
                  <a:cubicBezTo>
                    <a:pt x="1025" y="2050"/>
                    <a:pt x="513" y="2050"/>
                    <a:pt x="0" y="1879"/>
                  </a:cubicBezTo>
                  <a:cubicBezTo>
                    <a:pt x="171" y="1196"/>
                    <a:pt x="513" y="684"/>
                    <a:pt x="6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22"/>
            <p:cNvSpPr/>
            <p:nvPr/>
          </p:nvSpPr>
          <p:spPr>
            <a:xfrm>
              <a:off x="2567550" y="536975"/>
              <a:ext cx="42725" cy="34200"/>
            </a:xfrm>
            <a:custGeom>
              <a:rect b="b" l="l" r="r" t="t"/>
              <a:pathLst>
                <a:path extrusionOk="0" h="1368" w="1709">
                  <a:moveTo>
                    <a:pt x="1708" y="1025"/>
                  </a:moveTo>
                  <a:cubicBezTo>
                    <a:pt x="1025" y="1025"/>
                    <a:pt x="854" y="1367"/>
                    <a:pt x="342" y="1367"/>
                  </a:cubicBezTo>
                  <a:cubicBezTo>
                    <a:pt x="171" y="1025"/>
                    <a:pt x="0" y="855"/>
                    <a:pt x="0" y="342"/>
                  </a:cubicBezTo>
                  <a:cubicBezTo>
                    <a:pt x="854" y="1"/>
                    <a:pt x="1537" y="342"/>
                    <a:pt x="1537" y="102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22"/>
            <p:cNvSpPr/>
            <p:nvPr/>
          </p:nvSpPr>
          <p:spPr>
            <a:xfrm>
              <a:off x="2520575" y="549800"/>
              <a:ext cx="34200" cy="34175"/>
            </a:xfrm>
            <a:custGeom>
              <a:rect b="b" l="l" r="r" t="t"/>
              <a:pathLst>
                <a:path extrusionOk="0" h="1367" w="1368">
                  <a:moveTo>
                    <a:pt x="855" y="0"/>
                  </a:moveTo>
                  <a:cubicBezTo>
                    <a:pt x="1196" y="171"/>
                    <a:pt x="1196" y="683"/>
                    <a:pt x="1367" y="1196"/>
                  </a:cubicBezTo>
                  <a:cubicBezTo>
                    <a:pt x="1025" y="1196"/>
                    <a:pt x="855" y="1196"/>
                    <a:pt x="684" y="1366"/>
                  </a:cubicBezTo>
                  <a:cubicBezTo>
                    <a:pt x="342" y="1025"/>
                    <a:pt x="172" y="683"/>
                    <a:pt x="1" y="342"/>
                  </a:cubicBezTo>
                  <a:cubicBezTo>
                    <a:pt x="172" y="171"/>
                    <a:pt x="684" y="171"/>
                    <a:pt x="8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22"/>
            <p:cNvSpPr/>
            <p:nvPr/>
          </p:nvSpPr>
          <p:spPr>
            <a:xfrm>
              <a:off x="5022550" y="558325"/>
              <a:ext cx="59800" cy="47000"/>
            </a:xfrm>
            <a:custGeom>
              <a:rect b="b" l="l" r="r" t="t"/>
              <a:pathLst>
                <a:path extrusionOk="0" h="1880" w="2392">
                  <a:moveTo>
                    <a:pt x="683" y="1"/>
                  </a:moveTo>
                  <a:cubicBezTo>
                    <a:pt x="1196" y="1"/>
                    <a:pt x="1879" y="171"/>
                    <a:pt x="2391" y="342"/>
                  </a:cubicBezTo>
                  <a:cubicBezTo>
                    <a:pt x="2220" y="855"/>
                    <a:pt x="1879" y="1196"/>
                    <a:pt x="1879" y="1879"/>
                  </a:cubicBezTo>
                  <a:cubicBezTo>
                    <a:pt x="1196" y="1879"/>
                    <a:pt x="512" y="1879"/>
                    <a:pt x="0" y="1709"/>
                  </a:cubicBezTo>
                  <a:cubicBezTo>
                    <a:pt x="171" y="1025"/>
                    <a:pt x="512" y="513"/>
                    <a:pt x="6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22"/>
            <p:cNvSpPr/>
            <p:nvPr/>
          </p:nvSpPr>
          <p:spPr>
            <a:xfrm>
              <a:off x="2473625" y="562600"/>
              <a:ext cx="46975" cy="38450"/>
            </a:xfrm>
            <a:custGeom>
              <a:rect b="b" l="l" r="r" t="t"/>
              <a:pathLst>
                <a:path extrusionOk="0" h="1538" w="1879">
                  <a:moveTo>
                    <a:pt x="1196" y="0"/>
                  </a:moveTo>
                  <a:cubicBezTo>
                    <a:pt x="1366" y="342"/>
                    <a:pt x="1366" y="854"/>
                    <a:pt x="1879" y="1025"/>
                  </a:cubicBezTo>
                  <a:cubicBezTo>
                    <a:pt x="1537" y="1367"/>
                    <a:pt x="1025" y="1367"/>
                    <a:pt x="683" y="1538"/>
                  </a:cubicBezTo>
                  <a:cubicBezTo>
                    <a:pt x="171" y="1196"/>
                    <a:pt x="0" y="684"/>
                    <a:pt x="0" y="171"/>
                  </a:cubicBezTo>
                  <a:cubicBezTo>
                    <a:pt x="342" y="0"/>
                    <a:pt x="683" y="0"/>
                    <a:pt x="11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22"/>
            <p:cNvSpPr/>
            <p:nvPr/>
          </p:nvSpPr>
          <p:spPr>
            <a:xfrm>
              <a:off x="2418125" y="571150"/>
              <a:ext cx="46975" cy="46975"/>
            </a:xfrm>
            <a:custGeom>
              <a:rect b="b" l="l" r="r" t="t"/>
              <a:pathLst>
                <a:path extrusionOk="0" h="1879" w="1879">
                  <a:moveTo>
                    <a:pt x="1366" y="0"/>
                  </a:moveTo>
                  <a:cubicBezTo>
                    <a:pt x="1537" y="512"/>
                    <a:pt x="1708" y="1025"/>
                    <a:pt x="1879" y="1537"/>
                  </a:cubicBezTo>
                  <a:cubicBezTo>
                    <a:pt x="1366" y="1537"/>
                    <a:pt x="1025" y="1708"/>
                    <a:pt x="512" y="1879"/>
                  </a:cubicBezTo>
                  <a:cubicBezTo>
                    <a:pt x="512" y="1196"/>
                    <a:pt x="0" y="1025"/>
                    <a:pt x="0" y="342"/>
                  </a:cubicBezTo>
                  <a:cubicBezTo>
                    <a:pt x="342" y="171"/>
                    <a:pt x="683" y="0"/>
                    <a:pt x="13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22"/>
            <p:cNvSpPr/>
            <p:nvPr/>
          </p:nvSpPr>
          <p:spPr>
            <a:xfrm>
              <a:off x="5095125" y="571150"/>
              <a:ext cx="64075" cy="42700"/>
            </a:xfrm>
            <a:custGeom>
              <a:rect b="b" l="l" r="r" t="t"/>
              <a:pathLst>
                <a:path extrusionOk="0" h="1708" w="2563">
                  <a:moveTo>
                    <a:pt x="2562" y="512"/>
                  </a:moveTo>
                  <a:cubicBezTo>
                    <a:pt x="2391" y="854"/>
                    <a:pt x="2050" y="1196"/>
                    <a:pt x="1879" y="1708"/>
                  </a:cubicBezTo>
                  <a:cubicBezTo>
                    <a:pt x="1196" y="1708"/>
                    <a:pt x="513" y="1537"/>
                    <a:pt x="0" y="1537"/>
                  </a:cubicBezTo>
                  <a:cubicBezTo>
                    <a:pt x="0" y="854"/>
                    <a:pt x="171" y="512"/>
                    <a:pt x="513" y="0"/>
                  </a:cubicBezTo>
                  <a:cubicBezTo>
                    <a:pt x="1025" y="171"/>
                    <a:pt x="1879" y="342"/>
                    <a:pt x="2562" y="51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22"/>
            <p:cNvSpPr/>
            <p:nvPr/>
          </p:nvSpPr>
          <p:spPr>
            <a:xfrm>
              <a:off x="5167700" y="588225"/>
              <a:ext cx="72625" cy="38450"/>
            </a:xfrm>
            <a:custGeom>
              <a:rect b="b" l="l" r="r" t="t"/>
              <a:pathLst>
                <a:path extrusionOk="0" h="1538" w="2905">
                  <a:moveTo>
                    <a:pt x="2904" y="342"/>
                  </a:moveTo>
                  <a:cubicBezTo>
                    <a:pt x="2904" y="683"/>
                    <a:pt x="2392" y="854"/>
                    <a:pt x="2392" y="1366"/>
                  </a:cubicBezTo>
                  <a:cubicBezTo>
                    <a:pt x="1538" y="1537"/>
                    <a:pt x="1025" y="1196"/>
                    <a:pt x="172" y="1366"/>
                  </a:cubicBezTo>
                  <a:cubicBezTo>
                    <a:pt x="1" y="854"/>
                    <a:pt x="513" y="342"/>
                    <a:pt x="684" y="0"/>
                  </a:cubicBezTo>
                  <a:cubicBezTo>
                    <a:pt x="1538" y="0"/>
                    <a:pt x="2050" y="342"/>
                    <a:pt x="2904" y="34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22"/>
            <p:cNvSpPr/>
            <p:nvPr/>
          </p:nvSpPr>
          <p:spPr>
            <a:xfrm>
              <a:off x="6047225" y="596750"/>
              <a:ext cx="42725" cy="64075"/>
            </a:xfrm>
            <a:custGeom>
              <a:rect b="b" l="l" r="r" t="t"/>
              <a:pathLst>
                <a:path extrusionOk="0" h="2563" w="1709">
                  <a:moveTo>
                    <a:pt x="855" y="1"/>
                  </a:moveTo>
                  <a:cubicBezTo>
                    <a:pt x="1709" y="855"/>
                    <a:pt x="1538" y="2050"/>
                    <a:pt x="513" y="2562"/>
                  </a:cubicBezTo>
                  <a:cubicBezTo>
                    <a:pt x="513" y="2221"/>
                    <a:pt x="342" y="1709"/>
                    <a:pt x="1" y="1538"/>
                  </a:cubicBezTo>
                  <a:cubicBezTo>
                    <a:pt x="172" y="855"/>
                    <a:pt x="684" y="513"/>
                    <a:pt x="8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22"/>
            <p:cNvSpPr/>
            <p:nvPr/>
          </p:nvSpPr>
          <p:spPr>
            <a:xfrm>
              <a:off x="1538575" y="596750"/>
              <a:ext cx="42725" cy="68350"/>
            </a:xfrm>
            <a:custGeom>
              <a:rect b="b" l="l" r="r" t="t"/>
              <a:pathLst>
                <a:path extrusionOk="0" h="2734" w="1709">
                  <a:moveTo>
                    <a:pt x="1026" y="1"/>
                  </a:moveTo>
                  <a:cubicBezTo>
                    <a:pt x="1367" y="172"/>
                    <a:pt x="1538" y="342"/>
                    <a:pt x="1709" y="684"/>
                  </a:cubicBezTo>
                  <a:cubicBezTo>
                    <a:pt x="1367" y="1367"/>
                    <a:pt x="1026" y="2050"/>
                    <a:pt x="684" y="2733"/>
                  </a:cubicBezTo>
                  <a:cubicBezTo>
                    <a:pt x="342" y="2733"/>
                    <a:pt x="172" y="2392"/>
                    <a:pt x="1" y="2221"/>
                  </a:cubicBezTo>
                  <a:cubicBezTo>
                    <a:pt x="342" y="1538"/>
                    <a:pt x="684" y="855"/>
                    <a:pt x="10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22"/>
            <p:cNvSpPr/>
            <p:nvPr/>
          </p:nvSpPr>
          <p:spPr>
            <a:xfrm>
              <a:off x="1474550" y="613825"/>
              <a:ext cx="29900" cy="29925"/>
            </a:xfrm>
            <a:custGeom>
              <a:rect b="b" l="l" r="r" t="t"/>
              <a:pathLst>
                <a:path extrusionOk="0" h="1197" w="1196">
                  <a:moveTo>
                    <a:pt x="342" y="1"/>
                  </a:moveTo>
                  <a:cubicBezTo>
                    <a:pt x="513" y="342"/>
                    <a:pt x="1025" y="513"/>
                    <a:pt x="1196" y="1196"/>
                  </a:cubicBezTo>
                  <a:cubicBezTo>
                    <a:pt x="854" y="855"/>
                    <a:pt x="0" y="513"/>
                    <a:pt x="3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22"/>
            <p:cNvSpPr/>
            <p:nvPr/>
          </p:nvSpPr>
          <p:spPr>
            <a:xfrm>
              <a:off x="1457475" y="643725"/>
              <a:ext cx="34175" cy="51250"/>
            </a:xfrm>
            <a:custGeom>
              <a:rect b="b" l="l" r="r" t="t"/>
              <a:pathLst>
                <a:path extrusionOk="0" h="2050" w="1367">
                  <a:moveTo>
                    <a:pt x="342" y="0"/>
                  </a:moveTo>
                  <a:cubicBezTo>
                    <a:pt x="683" y="342"/>
                    <a:pt x="1025" y="854"/>
                    <a:pt x="1366" y="1196"/>
                  </a:cubicBezTo>
                  <a:cubicBezTo>
                    <a:pt x="1366" y="1537"/>
                    <a:pt x="1196" y="1708"/>
                    <a:pt x="1196" y="2050"/>
                  </a:cubicBezTo>
                  <a:cubicBezTo>
                    <a:pt x="683" y="1708"/>
                    <a:pt x="512" y="1196"/>
                    <a:pt x="171" y="854"/>
                  </a:cubicBezTo>
                  <a:cubicBezTo>
                    <a:pt x="0" y="342"/>
                    <a:pt x="342" y="342"/>
                    <a:pt x="3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22"/>
            <p:cNvSpPr/>
            <p:nvPr/>
          </p:nvSpPr>
          <p:spPr>
            <a:xfrm>
              <a:off x="6077125" y="665075"/>
              <a:ext cx="29900" cy="51250"/>
            </a:xfrm>
            <a:custGeom>
              <a:rect b="b" l="l" r="r" t="t"/>
              <a:pathLst>
                <a:path extrusionOk="0" h="2050" w="1196">
                  <a:moveTo>
                    <a:pt x="854" y="0"/>
                  </a:moveTo>
                  <a:cubicBezTo>
                    <a:pt x="1196" y="171"/>
                    <a:pt x="1025" y="513"/>
                    <a:pt x="1196" y="854"/>
                  </a:cubicBezTo>
                  <a:cubicBezTo>
                    <a:pt x="1025" y="1196"/>
                    <a:pt x="854" y="1537"/>
                    <a:pt x="513" y="2050"/>
                  </a:cubicBezTo>
                  <a:cubicBezTo>
                    <a:pt x="342" y="1708"/>
                    <a:pt x="342" y="1366"/>
                    <a:pt x="0" y="1196"/>
                  </a:cubicBezTo>
                  <a:cubicBezTo>
                    <a:pt x="342" y="683"/>
                    <a:pt x="683" y="513"/>
                    <a:pt x="8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22"/>
            <p:cNvSpPr/>
            <p:nvPr/>
          </p:nvSpPr>
          <p:spPr>
            <a:xfrm>
              <a:off x="1512975" y="673600"/>
              <a:ext cx="29900" cy="59800"/>
            </a:xfrm>
            <a:custGeom>
              <a:rect b="b" l="l" r="r" t="t"/>
              <a:pathLst>
                <a:path extrusionOk="0" h="2392" w="1196">
                  <a:moveTo>
                    <a:pt x="683" y="1"/>
                  </a:moveTo>
                  <a:cubicBezTo>
                    <a:pt x="1025" y="172"/>
                    <a:pt x="1196" y="342"/>
                    <a:pt x="1196" y="513"/>
                  </a:cubicBezTo>
                  <a:cubicBezTo>
                    <a:pt x="1196" y="1196"/>
                    <a:pt x="854" y="1709"/>
                    <a:pt x="513" y="2392"/>
                  </a:cubicBezTo>
                  <a:cubicBezTo>
                    <a:pt x="342" y="2392"/>
                    <a:pt x="171" y="2050"/>
                    <a:pt x="0" y="1879"/>
                  </a:cubicBezTo>
                  <a:cubicBezTo>
                    <a:pt x="171" y="1196"/>
                    <a:pt x="513" y="684"/>
                    <a:pt x="6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22"/>
            <p:cNvSpPr/>
            <p:nvPr/>
          </p:nvSpPr>
          <p:spPr>
            <a:xfrm>
              <a:off x="1410500" y="690675"/>
              <a:ext cx="106750" cy="115325"/>
            </a:xfrm>
            <a:custGeom>
              <a:rect b="b" l="l" r="r" t="t"/>
              <a:pathLst>
                <a:path extrusionOk="0" h="4613" w="4270">
                  <a:moveTo>
                    <a:pt x="1367" y="1"/>
                  </a:moveTo>
                  <a:cubicBezTo>
                    <a:pt x="2050" y="855"/>
                    <a:pt x="3245" y="1196"/>
                    <a:pt x="3075" y="2904"/>
                  </a:cubicBezTo>
                  <a:cubicBezTo>
                    <a:pt x="3416" y="2733"/>
                    <a:pt x="3416" y="2221"/>
                    <a:pt x="3587" y="2050"/>
                  </a:cubicBezTo>
                  <a:cubicBezTo>
                    <a:pt x="3928" y="2050"/>
                    <a:pt x="4099" y="2221"/>
                    <a:pt x="4270" y="2563"/>
                  </a:cubicBezTo>
                  <a:cubicBezTo>
                    <a:pt x="4270" y="3417"/>
                    <a:pt x="3928" y="3929"/>
                    <a:pt x="3758" y="4612"/>
                  </a:cubicBezTo>
                  <a:cubicBezTo>
                    <a:pt x="2562" y="3417"/>
                    <a:pt x="0" y="222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22"/>
            <p:cNvSpPr/>
            <p:nvPr/>
          </p:nvSpPr>
          <p:spPr>
            <a:xfrm>
              <a:off x="6102750" y="733375"/>
              <a:ext cx="34175" cy="38450"/>
            </a:xfrm>
            <a:custGeom>
              <a:rect b="b" l="l" r="r" t="t"/>
              <a:pathLst>
                <a:path extrusionOk="0" h="1538" w="1367">
                  <a:moveTo>
                    <a:pt x="854" y="1"/>
                  </a:moveTo>
                  <a:cubicBezTo>
                    <a:pt x="1366" y="513"/>
                    <a:pt x="683" y="1025"/>
                    <a:pt x="512" y="1538"/>
                  </a:cubicBezTo>
                  <a:cubicBezTo>
                    <a:pt x="0" y="1025"/>
                    <a:pt x="512" y="513"/>
                    <a:pt x="8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22"/>
            <p:cNvSpPr/>
            <p:nvPr/>
          </p:nvSpPr>
          <p:spPr>
            <a:xfrm>
              <a:off x="1410500" y="767550"/>
              <a:ext cx="89675" cy="111025"/>
            </a:xfrm>
            <a:custGeom>
              <a:rect b="b" l="l" r="r" t="t"/>
              <a:pathLst>
                <a:path extrusionOk="0" h="4441" w="3587">
                  <a:moveTo>
                    <a:pt x="342" y="0"/>
                  </a:moveTo>
                  <a:cubicBezTo>
                    <a:pt x="1196" y="854"/>
                    <a:pt x="2391" y="1537"/>
                    <a:pt x="3587" y="2391"/>
                  </a:cubicBezTo>
                  <a:cubicBezTo>
                    <a:pt x="3416" y="3074"/>
                    <a:pt x="3075" y="3586"/>
                    <a:pt x="3075" y="4440"/>
                  </a:cubicBezTo>
                  <a:cubicBezTo>
                    <a:pt x="2391" y="3928"/>
                    <a:pt x="1537" y="3416"/>
                    <a:pt x="1025" y="2903"/>
                  </a:cubicBezTo>
                  <a:cubicBezTo>
                    <a:pt x="342" y="2903"/>
                    <a:pt x="171" y="2562"/>
                    <a:pt x="0" y="2391"/>
                  </a:cubicBezTo>
                  <a:cubicBezTo>
                    <a:pt x="0" y="1537"/>
                    <a:pt x="171" y="854"/>
                    <a:pt x="3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22"/>
            <p:cNvSpPr/>
            <p:nvPr/>
          </p:nvSpPr>
          <p:spPr>
            <a:xfrm>
              <a:off x="6124075" y="776075"/>
              <a:ext cx="25650" cy="34175"/>
            </a:xfrm>
            <a:custGeom>
              <a:rect b="b" l="l" r="r" t="t"/>
              <a:pathLst>
                <a:path extrusionOk="0" h="1367" w="1026">
                  <a:moveTo>
                    <a:pt x="513" y="1"/>
                  </a:moveTo>
                  <a:cubicBezTo>
                    <a:pt x="855" y="342"/>
                    <a:pt x="855" y="854"/>
                    <a:pt x="1026" y="1196"/>
                  </a:cubicBezTo>
                  <a:cubicBezTo>
                    <a:pt x="684" y="1025"/>
                    <a:pt x="513" y="1367"/>
                    <a:pt x="172" y="1367"/>
                  </a:cubicBezTo>
                  <a:cubicBezTo>
                    <a:pt x="1" y="854"/>
                    <a:pt x="513" y="513"/>
                    <a:pt x="5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22"/>
            <p:cNvSpPr/>
            <p:nvPr/>
          </p:nvSpPr>
          <p:spPr>
            <a:xfrm>
              <a:off x="6132625" y="814500"/>
              <a:ext cx="25650" cy="42725"/>
            </a:xfrm>
            <a:custGeom>
              <a:rect b="b" l="l" r="r" t="t"/>
              <a:pathLst>
                <a:path extrusionOk="0" h="1709" w="1026">
                  <a:moveTo>
                    <a:pt x="684" y="1"/>
                  </a:moveTo>
                  <a:cubicBezTo>
                    <a:pt x="854" y="513"/>
                    <a:pt x="1025" y="1196"/>
                    <a:pt x="684" y="1708"/>
                  </a:cubicBezTo>
                  <a:cubicBezTo>
                    <a:pt x="171" y="1196"/>
                    <a:pt x="0" y="342"/>
                    <a:pt x="6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22"/>
            <p:cNvSpPr/>
            <p:nvPr/>
          </p:nvSpPr>
          <p:spPr>
            <a:xfrm>
              <a:off x="5778250" y="1173150"/>
              <a:ext cx="47000" cy="68325"/>
            </a:xfrm>
            <a:custGeom>
              <a:rect b="b" l="l" r="r" t="t"/>
              <a:pathLst>
                <a:path extrusionOk="0" h="2733" w="1880">
                  <a:moveTo>
                    <a:pt x="1025" y="0"/>
                  </a:moveTo>
                  <a:cubicBezTo>
                    <a:pt x="1367" y="342"/>
                    <a:pt x="1538" y="1025"/>
                    <a:pt x="1879" y="1537"/>
                  </a:cubicBezTo>
                  <a:cubicBezTo>
                    <a:pt x="1708" y="1879"/>
                    <a:pt x="1196" y="2391"/>
                    <a:pt x="684" y="2733"/>
                  </a:cubicBezTo>
                  <a:cubicBezTo>
                    <a:pt x="513" y="2221"/>
                    <a:pt x="342" y="1537"/>
                    <a:pt x="1" y="1196"/>
                  </a:cubicBezTo>
                  <a:cubicBezTo>
                    <a:pt x="171" y="683"/>
                    <a:pt x="684" y="342"/>
                    <a:pt x="10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22"/>
            <p:cNvSpPr/>
            <p:nvPr/>
          </p:nvSpPr>
          <p:spPr>
            <a:xfrm>
              <a:off x="5744100" y="1215850"/>
              <a:ext cx="38450" cy="64050"/>
            </a:xfrm>
            <a:custGeom>
              <a:rect b="b" l="l" r="r" t="t"/>
              <a:pathLst>
                <a:path extrusionOk="0" h="2562" w="1538">
                  <a:moveTo>
                    <a:pt x="683" y="0"/>
                  </a:moveTo>
                  <a:cubicBezTo>
                    <a:pt x="1025" y="513"/>
                    <a:pt x="1025" y="1196"/>
                    <a:pt x="1537" y="1708"/>
                  </a:cubicBezTo>
                  <a:cubicBezTo>
                    <a:pt x="1196" y="2220"/>
                    <a:pt x="854" y="2391"/>
                    <a:pt x="513" y="2562"/>
                  </a:cubicBezTo>
                  <a:cubicBezTo>
                    <a:pt x="342" y="2050"/>
                    <a:pt x="171" y="1366"/>
                    <a:pt x="0" y="854"/>
                  </a:cubicBezTo>
                  <a:cubicBezTo>
                    <a:pt x="0" y="513"/>
                    <a:pt x="513" y="342"/>
                    <a:pt x="6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22"/>
            <p:cNvSpPr/>
            <p:nvPr/>
          </p:nvSpPr>
          <p:spPr>
            <a:xfrm>
              <a:off x="5701400" y="1258525"/>
              <a:ext cx="38450" cy="72625"/>
            </a:xfrm>
            <a:custGeom>
              <a:rect b="b" l="l" r="r" t="t"/>
              <a:pathLst>
                <a:path extrusionOk="0" h="2905" w="1538">
                  <a:moveTo>
                    <a:pt x="854" y="1"/>
                  </a:moveTo>
                  <a:cubicBezTo>
                    <a:pt x="1196" y="343"/>
                    <a:pt x="1196" y="1196"/>
                    <a:pt x="1538" y="1880"/>
                  </a:cubicBezTo>
                  <a:cubicBezTo>
                    <a:pt x="1196" y="2221"/>
                    <a:pt x="854" y="2563"/>
                    <a:pt x="684" y="2904"/>
                  </a:cubicBezTo>
                  <a:cubicBezTo>
                    <a:pt x="342" y="2392"/>
                    <a:pt x="513" y="1367"/>
                    <a:pt x="0" y="855"/>
                  </a:cubicBezTo>
                  <a:cubicBezTo>
                    <a:pt x="171" y="513"/>
                    <a:pt x="513" y="343"/>
                    <a:pt x="8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22"/>
            <p:cNvSpPr/>
            <p:nvPr/>
          </p:nvSpPr>
          <p:spPr>
            <a:xfrm>
              <a:off x="5667250" y="1296975"/>
              <a:ext cx="29900" cy="85400"/>
            </a:xfrm>
            <a:custGeom>
              <a:rect b="b" l="l" r="r" t="t"/>
              <a:pathLst>
                <a:path extrusionOk="0" h="3416" w="1196">
                  <a:moveTo>
                    <a:pt x="513" y="0"/>
                  </a:moveTo>
                  <a:cubicBezTo>
                    <a:pt x="1025" y="683"/>
                    <a:pt x="854" y="1879"/>
                    <a:pt x="1196" y="2562"/>
                  </a:cubicBezTo>
                  <a:cubicBezTo>
                    <a:pt x="1196" y="3074"/>
                    <a:pt x="854" y="3074"/>
                    <a:pt x="683" y="3416"/>
                  </a:cubicBezTo>
                  <a:cubicBezTo>
                    <a:pt x="342" y="2733"/>
                    <a:pt x="342" y="1537"/>
                    <a:pt x="0" y="683"/>
                  </a:cubicBezTo>
                  <a:cubicBezTo>
                    <a:pt x="0" y="342"/>
                    <a:pt x="342" y="342"/>
                    <a:pt x="5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22"/>
            <p:cNvSpPr/>
            <p:nvPr/>
          </p:nvSpPr>
          <p:spPr>
            <a:xfrm>
              <a:off x="5624550" y="1343925"/>
              <a:ext cx="38450" cy="76875"/>
            </a:xfrm>
            <a:custGeom>
              <a:rect b="b" l="l" r="r" t="t"/>
              <a:pathLst>
                <a:path extrusionOk="0" h="3075" w="1538">
                  <a:moveTo>
                    <a:pt x="854" y="1"/>
                  </a:moveTo>
                  <a:cubicBezTo>
                    <a:pt x="1196" y="684"/>
                    <a:pt x="1196" y="1708"/>
                    <a:pt x="1537" y="2392"/>
                  </a:cubicBezTo>
                  <a:cubicBezTo>
                    <a:pt x="1367" y="2562"/>
                    <a:pt x="1196" y="2904"/>
                    <a:pt x="1025" y="3075"/>
                  </a:cubicBezTo>
                  <a:cubicBezTo>
                    <a:pt x="684" y="2221"/>
                    <a:pt x="0" y="855"/>
                    <a:pt x="8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22"/>
            <p:cNvSpPr/>
            <p:nvPr/>
          </p:nvSpPr>
          <p:spPr>
            <a:xfrm>
              <a:off x="5590400" y="1395175"/>
              <a:ext cx="42700" cy="76875"/>
            </a:xfrm>
            <a:custGeom>
              <a:rect b="b" l="l" r="r" t="t"/>
              <a:pathLst>
                <a:path extrusionOk="0" h="3075" w="1708">
                  <a:moveTo>
                    <a:pt x="854" y="0"/>
                  </a:moveTo>
                  <a:cubicBezTo>
                    <a:pt x="1196" y="1025"/>
                    <a:pt x="1708" y="2391"/>
                    <a:pt x="854" y="3074"/>
                  </a:cubicBezTo>
                  <a:cubicBezTo>
                    <a:pt x="513" y="2733"/>
                    <a:pt x="342" y="2049"/>
                    <a:pt x="0" y="1537"/>
                  </a:cubicBezTo>
                  <a:cubicBezTo>
                    <a:pt x="342" y="1025"/>
                    <a:pt x="513" y="342"/>
                    <a:pt x="8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22"/>
            <p:cNvSpPr/>
            <p:nvPr/>
          </p:nvSpPr>
          <p:spPr>
            <a:xfrm>
              <a:off x="5556225" y="1463475"/>
              <a:ext cx="42725" cy="68350"/>
            </a:xfrm>
            <a:custGeom>
              <a:rect b="b" l="l" r="r" t="t"/>
              <a:pathLst>
                <a:path extrusionOk="0" h="2734" w="1709">
                  <a:moveTo>
                    <a:pt x="855" y="171"/>
                  </a:moveTo>
                  <a:cubicBezTo>
                    <a:pt x="1367" y="854"/>
                    <a:pt x="1709" y="1879"/>
                    <a:pt x="1196" y="2733"/>
                  </a:cubicBezTo>
                  <a:cubicBezTo>
                    <a:pt x="684" y="2392"/>
                    <a:pt x="513" y="1708"/>
                    <a:pt x="1" y="1367"/>
                  </a:cubicBezTo>
                  <a:cubicBezTo>
                    <a:pt x="342" y="854"/>
                    <a:pt x="513" y="513"/>
                    <a:pt x="8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22"/>
            <p:cNvSpPr/>
            <p:nvPr/>
          </p:nvSpPr>
          <p:spPr>
            <a:xfrm>
              <a:off x="5522075" y="1518975"/>
              <a:ext cx="47000" cy="76875"/>
            </a:xfrm>
            <a:custGeom>
              <a:rect b="b" l="l" r="r" t="t"/>
              <a:pathLst>
                <a:path extrusionOk="0" h="3075" w="1880">
                  <a:moveTo>
                    <a:pt x="855" y="1"/>
                  </a:moveTo>
                  <a:cubicBezTo>
                    <a:pt x="1367" y="513"/>
                    <a:pt x="1538" y="1025"/>
                    <a:pt x="1879" y="1367"/>
                  </a:cubicBezTo>
                  <a:cubicBezTo>
                    <a:pt x="1708" y="2050"/>
                    <a:pt x="1367" y="2392"/>
                    <a:pt x="1196" y="3075"/>
                  </a:cubicBezTo>
                  <a:cubicBezTo>
                    <a:pt x="684" y="2904"/>
                    <a:pt x="513" y="2562"/>
                    <a:pt x="1" y="2221"/>
                  </a:cubicBezTo>
                  <a:cubicBezTo>
                    <a:pt x="342" y="1538"/>
                    <a:pt x="684" y="855"/>
                    <a:pt x="10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22"/>
            <p:cNvSpPr/>
            <p:nvPr/>
          </p:nvSpPr>
          <p:spPr>
            <a:xfrm>
              <a:off x="5492200" y="1600100"/>
              <a:ext cx="46975" cy="81150"/>
            </a:xfrm>
            <a:custGeom>
              <a:rect b="b" l="l" r="r" t="t"/>
              <a:pathLst>
                <a:path extrusionOk="0" h="3246" w="1879">
                  <a:moveTo>
                    <a:pt x="683" y="1"/>
                  </a:moveTo>
                  <a:cubicBezTo>
                    <a:pt x="1196" y="342"/>
                    <a:pt x="1708" y="684"/>
                    <a:pt x="1879" y="1196"/>
                  </a:cubicBezTo>
                  <a:cubicBezTo>
                    <a:pt x="1708" y="1879"/>
                    <a:pt x="1537" y="2562"/>
                    <a:pt x="1366" y="3245"/>
                  </a:cubicBezTo>
                  <a:cubicBezTo>
                    <a:pt x="854" y="3245"/>
                    <a:pt x="513" y="2562"/>
                    <a:pt x="0" y="2904"/>
                  </a:cubicBezTo>
                  <a:cubicBezTo>
                    <a:pt x="0" y="2050"/>
                    <a:pt x="513" y="1025"/>
                    <a:pt x="8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22"/>
            <p:cNvSpPr/>
            <p:nvPr/>
          </p:nvSpPr>
          <p:spPr>
            <a:xfrm>
              <a:off x="1969800" y="2637600"/>
              <a:ext cx="59800" cy="98225"/>
            </a:xfrm>
            <a:custGeom>
              <a:rect b="b" l="l" r="r" t="t"/>
              <a:pathLst>
                <a:path extrusionOk="0" h="3929" w="2392">
                  <a:moveTo>
                    <a:pt x="855" y="1"/>
                  </a:moveTo>
                  <a:cubicBezTo>
                    <a:pt x="1367" y="684"/>
                    <a:pt x="1880" y="1196"/>
                    <a:pt x="2392" y="1879"/>
                  </a:cubicBezTo>
                  <a:cubicBezTo>
                    <a:pt x="2050" y="2562"/>
                    <a:pt x="1880" y="3246"/>
                    <a:pt x="1709" y="3929"/>
                  </a:cubicBezTo>
                  <a:cubicBezTo>
                    <a:pt x="855" y="3587"/>
                    <a:pt x="513" y="2904"/>
                    <a:pt x="1" y="2392"/>
                  </a:cubicBezTo>
                  <a:cubicBezTo>
                    <a:pt x="342" y="1538"/>
                    <a:pt x="684" y="855"/>
                    <a:pt x="8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22"/>
            <p:cNvSpPr/>
            <p:nvPr/>
          </p:nvSpPr>
          <p:spPr>
            <a:xfrm>
              <a:off x="1939925" y="2718725"/>
              <a:ext cx="64075" cy="98225"/>
            </a:xfrm>
            <a:custGeom>
              <a:rect b="b" l="l" r="r" t="t"/>
              <a:pathLst>
                <a:path extrusionOk="0" h="3929" w="2563">
                  <a:moveTo>
                    <a:pt x="854" y="1"/>
                  </a:moveTo>
                  <a:cubicBezTo>
                    <a:pt x="1367" y="513"/>
                    <a:pt x="1708" y="1196"/>
                    <a:pt x="2562" y="1538"/>
                  </a:cubicBezTo>
                  <a:cubicBezTo>
                    <a:pt x="2221" y="2392"/>
                    <a:pt x="1879" y="3245"/>
                    <a:pt x="1537" y="3929"/>
                  </a:cubicBezTo>
                  <a:cubicBezTo>
                    <a:pt x="1025" y="3245"/>
                    <a:pt x="342" y="2733"/>
                    <a:pt x="0" y="1879"/>
                  </a:cubicBezTo>
                  <a:cubicBezTo>
                    <a:pt x="171" y="1367"/>
                    <a:pt x="513" y="684"/>
                    <a:pt x="8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22"/>
            <p:cNvSpPr/>
            <p:nvPr/>
          </p:nvSpPr>
          <p:spPr>
            <a:xfrm>
              <a:off x="1901500" y="2791300"/>
              <a:ext cx="64075" cy="89700"/>
            </a:xfrm>
            <a:custGeom>
              <a:rect b="b" l="l" r="r" t="t"/>
              <a:pathLst>
                <a:path extrusionOk="0" h="3588" w="2563">
                  <a:moveTo>
                    <a:pt x="1025" y="1"/>
                  </a:moveTo>
                  <a:cubicBezTo>
                    <a:pt x="1708" y="513"/>
                    <a:pt x="2050" y="1367"/>
                    <a:pt x="2562" y="2050"/>
                  </a:cubicBezTo>
                  <a:cubicBezTo>
                    <a:pt x="2221" y="2563"/>
                    <a:pt x="1879" y="3075"/>
                    <a:pt x="1537" y="3587"/>
                  </a:cubicBezTo>
                  <a:cubicBezTo>
                    <a:pt x="854" y="3075"/>
                    <a:pt x="513" y="2392"/>
                    <a:pt x="0" y="18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22"/>
            <p:cNvSpPr/>
            <p:nvPr/>
          </p:nvSpPr>
          <p:spPr>
            <a:xfrm>
              <a:off x="5603200" y="2834000"/>
              <a:ext cx="47000" cy="68350"/>
            </a:xfrm>
            <a:custGeom>
              <a:rect b="b" l="l" r="r" t="t"/>
              <a:pathLst>
                <a:path extrusionOk="0" h="2734" w="1880">
                  <a:moveTo>
                    <a:pt x="854" y="1"/>
                  </a:moveTo>
                  <a:cubicBezTo>
                    <a:pt x="1367" y="342"/>
                    <a:pt x="1367" y="1196"/>
                    <a:pt x="1879" y="1538"/>
                  </a:cubicBezTo>
                  <a:cubicBezTo>
                    <a:pt x="1538" y="2050"/>
                    <a:pt x="1196" y="2221"/>
                    <a:pt x="854" y="2733"/>
                  </a:cubicBezTo>
                  <a:cubicBezTo>
                    <a:pt x="513" y="2221"/>
                    <a:pt x="342" y="1709"/>
                    <a:pt x="1" y="1196"/>
                  </a:cubicBezTo>
                  <a:cubicBezTo>
                    <a:pt x="171" y="684"/>
                    <a:pt x="684" y="513"/>
                    <a:pt x="8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22"/>
            <p:cNvSpPr/>
            <p:nvPr/>
          </p:nvSpPr>
          <p:spPr>
            <a:xfrm>
              <a:off x="1709375" y="2855350"/>
              <a:ext cx="217775" cy="269000"/>
            </a:xfrm>
            <a:custGeom>
              <a:rect b="b" l="l" r="r" t="t"/>
              <a:pathLst>
                <a:path extrusionOk="0" h="10760" w="8711">
                  <a:moveTo>
                    <a:pt x="7344" y="1"/>
                  </a:moveTo>
                  <a:cubicBezTo>
                    <a:pt x="7856" y="513"/>
                    <a:pt x="8198" y="1367"/>
                    <a:pt x="8710" y="1708"/>
                  </a:cubicBezTo>
                  <a:cubicBezTo>
                    <a:pt x="6831" y="5124"/>
                    <a:pt x="4270" y="8027"/>
                    <a:pt x="1537" y="10760"/>
                  </a:cubicBezTo>
                  <a:cubicBezTo>
                    <a:pt x="1025" y="10077"/>
                    <a:pt x="513" y="9394"/>
                    <a:pt x="0" y="8881"/>
                  </a:cubicBezTo>
                  <a:cubicBezTo>
                    <a:pt x="854" y="8027"/>
                    <a:pt x="1708" y="7003"/>
                    <a:pt x="2903" y="6320"/>
                  </a:cubicBezTo>
                  <a:cubicBezTo>
                    <a:pt x="4441" y="4270"/>
                    <a:pt x="5978" y="2392"/>
                    <a:pt x="73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22"/>
            <p:cNvSpPr/>
            <p:nvPr/>
          </p:nvSpPr>
          <p:spPr>
            <a:xfrm>
              <a:off x="5633075" y="2893775"/>
              <a:ext cx="38475" cy="42725"/>
            </a:xfrm>
            <a:custGeom>
              <a:rect b="b" l="l" r="r" t="t"/>
              <a:pathLst>
                <a:path extrusionOk="0" h="1709" w="1539">
                  <a:moveTo>
                    <a:pt x="1026" y="1"/>
                  </a:moveTo>
                  <a:cubicBezTo>
                    <a:pt x="1196" y="171"/>
                    <a:pt x="1367" y="513"/>
                    <a:pt x="1538" y="855"/>
                  </a:cubicBezTo>
                  <a:cubicBezTo>
                    <a:pt x="1196" y="1196"/>
                    <a:pt x="855" y="1538"/>
                    <a:pt x="513" y="1708"/>
                  </a:cubicBezTo>
                  <a:cubicBezTo>
                    <a:pt x="343" y="1538"/>
                    <a:pt x="1" y="1196"/>
                    <a:pt x="1" y="855"/>
                  </a:cubicBezTo>
                  <a:cubicBezTo>
                    <a:pt x="513" y="855"/>
                    <a:pt x="684" y="342"/>
                    <a:pt x="10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22"/>
            <p:cNvSpPr/>
            <p:nvPr/>
          </p:nvSpPr>
          <p:spPr>
            <a:xfrm>
              <a:off x="5658700" y="2936475"/>
              <a:ext cx="76875" cy="106775"/>
            </a:xfrm>
            <a:custGeom>
              <a:rect b="b" l="l" r="r" t="t"/>
              <a:pathLst>
                <a:path extrusionOk="0" h="4271" w="3075">
                  <a:moveTo>
                    <a:pt x="3075" y="2904"/>
                  </a:moveTo>
                  <a:cubicBezTo>
                    <a:pt x="2904" y="3587"/>
                    <a:pt x="2562" y="3758"/>
                    <a:pt x="2221" y="4270"/>
                  </a:cubicBezTo>
                  <a:cubicBezTo>
                    <a:pt x="1367" y="3245"/>
                    <a:pt x="684" y="2221"/>
                    <a:pt x="1" y="1025"/>
                  </a:cubicBezTo>
                  <a:cubicBezTo>
                    <a:pt x="171" y="684"/>
                    <a:pt x="684" y="342"/>
                    <a:pt x="855" y="0"/>
                  </a:cubicBezTo>
                  <a:cubicBezTo>
                    <a:pt x="1708" y="854"/>
                    <a:pt x="2392" y="2050"/>
                    <a:pt x="3075" y="290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22"/>
            <p:cNvSpPr/>
            <p:nvPr/>
          </p:nvSpPr>
          <p:spPr>
            <a:xfrm>
              <a:off x="5731275" y="3030400"/>
              <a:ext cx="55550" cy="64075"/>
            </a:xfrm>
            <a:custGeom>
              <a:rect b="b" l="l" r="r" t="t"/>
              <a:pathLst>
                <a:path extrusionOk="0" h="2563" w="2222">
                  <a:moveTo>
                    <a:pt x="855" y="1"/>
                  </a:moveTo>
                  <a:cubicBezTo>
                    <a:pt x="1367" y="513"/>
                    <a:pt x="1880" y="1025"/>
                    <a:pt x="2221" y="1709"/>
                  </a:cubicBezTo>
                  <a:cubicBezTo>
                    <a:pt x="1538" y="1709"/>
                    <a:pt x="1538" y="2392"/>
                    <a:pt x="1026" y="2562"/>
                  </a:cubicBezTo>
                  <a:cubicBezTo>
                    <a:pt x="684" y="2050"/>
                    <a:pt x="343" y="1709"/>
                    <a:pt x="1" y="1367"/>
                  </a:cubicBezTo>
                  <a:cubicBezTo>
                    <a:pt x="172" y="855"/>
                    <a:pt x="513" y="513"/>
                    <a:pt x="8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22"/>
            <p:cNvSpPr/>
            <p:nvPr/>
          </p:nvSpPr>
          <p:spPr>
            <a:xfrm>
              <a:off x="1675200" y="3085900"/>
              <a:ext cx="64075" cy="64075"/>
            </a:xfrm>
            <a:custGeom>
              <a:rect b="b" l="l" r="r" t="t"/>
              <a:pathLst>
                <a:path extrusionOk="0" h="2563" w="2563">
                  <a:moveTo>
                    <a:pt x="1026" y="1"/>
                  </a:moveTo>
                  <a:cubicBezTo>
                    <a:pt x="1538" y="684"/>
                    <a:pt x="1880" y="1367"/>
                    <a:pt x="2563" y="1879"/>
                  </a:cubicBezTo>
                  <a:cubicBezTo>
                    <a:pt x="2392" y="2221"/>
                    <a:pt x="2050" y="2563"/>
                    <a:pt x="1538" y="2563"/>
                  </a:cubicBezTo>
                  <a:cubicBezTo>
                    <a:pt x="1196" y="1879"/>
                    <a:pt x="513" y="1538"/>
                    <a:pt x="1" y="855"/>
                  </a:cubicBezTo>
                  <a:cubicBezTo>
                    <a:pt x="342" y="513"/>
                    <a:pt x="513" y="172"/>
                    <a:pt x="10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22"/>
            <p:cNvSpPr/>
            <p:nvPr/>
          </p:nvSpPr>
          <p:spPr>
            <a:xfrm>
              <a:off x="5773975" y="3085900"/>
              <a:ext cx="59800" cy="64075"/>
            </a:xfrm>
            <a:custGeom>
              <a:rect b="b" l="l" r="r" t="t"/>
              <a:pathLst>
                <a:path extrusionOk="0" h="2563" w="2392">
                  <a:moveTo>
                    <a:pt x="2392" y="1367"/>
                  </a:moveTo>
                  <a:cubicBezTo>
                    <a:pt x="2050" y="1709"/>
                    <a:pt x="1538" y="2050"/>
                    <a:pt x="1196" y="2563"/>
                  </a:cubicBezTo>
                  <a:cubicBezTo>
                    <a:pt x="684" y="2050"/>
                    <a:pt x="342" y="1538"/>
                    <a:pt x="1" y="1196"/>
                  </a:cubicBezTo>
                  <a:cubicBezTo>
                    <a:pt x="172" y="684"/>
                    <a:pt x="684" y="342"/>
                    <a:pt x="1025" y="1"/>
                  </a:cubicBezTo>
                  <a:cubicBezTo>
                    <a:pt x="1538" y="342"/>
                    <a:pt x="2050" y="684"/>
                    <a:pt x="2392" y="136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22"/>
            <p:cNvSpPr/>
            <p:nvPr/>
          </p:nvSpPr>
          <p:spPr>
            <a:xfrm>
              <a:off x="1645325" y="3120075"/>
              <a:ext cx="59800" cy="59800"/>
            </a:xfrm>
            <a:custGeom>
              <a:rect b="b" l="l" r="r" t="t"/>
              <a:pathLst>
                <a:path extrusionOk="0" h="2392" w="2392">
                  <a:moveTo>
                    <a:pt x="2391" y="1879"/>
                  </a:moveTo>
                  <a:cubicBezTo>
                    <a:pt x="2221" y="2050"/>
                    <a:pt x="2050" y="2220"/>
                    <a:pt x="1879" y="2391"/>
                  </a:cubicBezTo>
                  <a:cubicBezTo>
                    <a:pt x="1196" y="1879"/>
                    <a:pt x="684" y="1196"/>
                    <a:pt x="0" y="512"/>
                  </a:cubicBezTo>
                  <a:cubicBezTo>
                    <a:pt x="342" y="342"/>
                    <a:pt x="513" y="171"/>
                    <a:pt x="684" y="0"/>
                  </a:cubicBezTo>
                  <a:cubicBezTo>
                    <a:pt x="1367" y="512"/>
                    <a:pt x="1708" y="1196"/>
                    <a:pt x="2391" y="170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22"/>
            <p:cNvSpPr/>
            <p:nvPr/>
          </p:nvSpPr>
          <p:spPr>
            <a:xfrm>
              <a:off x="5820950" y="3128600"/>
              <a:ext cx="102500" cy="102500"/>
            </a:xfrm>
            <a:custGeom>
              <a:rect b="b" l="l" r="r" t="t"/>
              <a:pathLst>
                <a:path extrusionOk="0" h="4100" w="4100">
                  <a:moveTo>
                    <a:pt x="4099" y="2733"/>
                  </a:moveTo>
                  <a:cubicBezTo>
                    <a:pt x="3758" y="3246"/>
                    <a:pt x="3416" y="3416"/>
                    <a:pt x="3245" y="4099"/>
                  </a:cubicBezTo>
                  <a:cubicBezTo>
                    <a:pt x="1879" y="3416"/>
                    <a:pt x="854" y="2392"/>
                    <a:pt x="0" y="1367"/>
                  </a:cubicBezTo>
                  <a:cubicBezTo>
                    <a:pt x="171" y="855"/>
                    <a:pt x="684" y="513"/>
                    <a:pt x="1025" y="1"/>
                  </a:cubicBezTo>
                  <a:cubicBezTo>
                    <a:pt x="2050" y="855"/>
                    <a:pt x="3245" y="1538"/>
                    <a:pt x="4099" y="273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22"/>
            <p:cNvSpPr/>
            <p:nvPr/>
          </p:nvSpPr>
          <p:spPr>
            <a:xfrm>
              <a:off x="1615425" y="3145675"/>
              <a:ext cx="59800" cy="68350"/>
            </a:xfrm>
            <a:custGeom>
              <a:rect b="b" l="l" r="r" t="t"/>
              <a:pathLst>
                <a:path extrusionOk="0" h="2734" w="2392">
                  <a:moveTo>
                    <a:pt x="2392" y="1879"/>
                  </a:moveTo>
                  <a:cubicBezTo>
                    <a:pt x="2221" y="2221"/>
                    <a:pt x="1709" y="2392"/>
                    <a:pt x="1538" y="2733"/>
                  </a:cubicBezTo>
                  <a:cubicBezTo>
                    <a:pt x="1026" y="1879"/>
                    <a:pt x="513" y="1367"/>
                    <a:pt x="1" y="513"/>
                  </a:cubicBezTo>
                  <a:cubicBezTo>
                    <a:pt x="172" y="342"/>
                    <a:pt x="513" y="172"/>
                    <a:pt x="684" y="1"/>
                  </a:cubicBezTo>
                  <a:cubicBezTo>
                    <a:pt x="1367" y="513"/>
                    <a:pt x="1709" y="1367"/>
                    <a:pt x="2392" y="18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22"/>
            <p:cNvSpPr/>
            <p:nvPr/>
          </p:nvSpPr>
          <p:spPr>
            <a:xfrm>
              <a:off x="6333300" y="3141425"/>
              <a:ext cx="85400" cy="68325"/>
            </a:xfrm>
            <a:custGeom>
              <a:rect b="b" l="l" r="r" t="t"/>
              <a:pathLst>
                <a:path extrusionOk="0" h="2733" w="3416">
                  <a:moveTo>
                    <a:pt x="3416" y="512"/>
                  </a:moveTo>
                  <a:cubicBezTo>
                    <a:pt x="2391" y="1366"/>
                    <a:pt x="1025" y="1879"/>
                    <a:pt x="0" y="2733"/>
                  </a:cubicBezTo>
                  <a:cubicBezTo>
                    <a:pt x="171" y="1366"/>
                    <a:pt x="1367" y="0"/>
                    <a:pt x="3416" y="51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22"/>
            <p:cNvSpPr/>
            <p:nvPr/>
          </p:nvSpPr>
          <p:spPr>
            <a:xfrm>
              <a:off x="6388800" y="3171300"/>
              <a:ext cx="68325" cy="34175"/>
            </a:xfrm>
            <a:custGeom>
              <a:rect b="b" l="l" r="r" t="t"/>
              <a:pathLst>
                <a:path extrusionOk="0" h="1367" w="2733">
                  <a:moveTo>
                    <a:pt x="2733" y="513"/>
                  </a:moveTo>
                  <a:cubicBezTo>
                    <a:pt x="1708" y="684"/>
                    <a:pt x="1025" y="1196"/>
                    <a:pt x="0" y="1367"/>
                  </a:cubicBezTo>
                  <a:cubicBezTo>
                    <a:pt x="684" y="854"/>
                    <a:pt x="1708" y="513"/>
                    <a:pt x="2391" y="1"/>
                  </a:cubicBezTo>
                  <a:cubicBezTo>
                    <a:pt x="2562" y="1"/>
                    <a:pt x="2733" y="171"/>
                    <a:pt x="2733" y="51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22"/>
            <p:cNvSpPr/>
            <p:nvPr/>
          </p:nvSpPr>
          <p:spPr>
            <a:xfrm>
              <a:off x="1564200" y="3171300"/>
              <a:ext cx="72600" cy="76875"/>
            </a:xfrm>
            <a:custGeom>
              <a:rect b="b" l="l" r="r" t="t"/>
              <a:pathLst>
                <a:path extrusionOk="0" h="3075" w="2904">
                  <a:moveTo>
                    <a:pt x="2904" y="2050"/>
                  </a:moveTo>
                  <a:cubicBezTo>
                    <a:pt x="2733" y="2562"/>
                    <a:pt x="2221" y="2733"/>
                    <a:pt x="1879" y="3075"/>
                  </a:cubicBezTo>
                  <a:cubicBezTo>
                    <a:pt x="1196" y="2562"/>
                    <a:pt x="513" y="2050"/>
                    <a:pt x="1" y="1196"/>
                  </a:cubicBezTo>
                  <a:cubicBezTo>
                    <a:pt x="513" y="1025"/>
                    <a:pt x="855" y="513"/>
                    <a:pt x="1367" y="1"/>
                  </a:cubicBezTo>
                  <a:cubicBezTo>
                    <a:pt x="2050" y="513"/>
                    <a:pt x="2392" y="1367"/>
                    <a:pt x="2904" y="205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22"/>
            <p:cNvSpPr/>
            <p:nvPr/>
          </p:nvSpPr>
          <p:spPr>
            <a:xfrm>
              <a:off x="6427225" y="3192650"/>
              <a:ext cx="47000" cy="34175"/>
            </a:xfrm>
            <a:custGeom>
              <a:rect b="b" l="l" r="r" t="t"/>
              <a:pathLst>
                <a:path extrusionOk="0" h="1367" w="1880">
                  <a:moveTo>
                    <a:pt x="1367" y="0"/>
                  </a:moveTo>
                  <a:cubicBezTo>
                    <a:pt x="1708" y="171"/>
                    <a:pt x="1708" y="513"/>
                    <a:pt x="1879" y="854"/>
                  </a:cubicBezTo>
                  <a:cubicBezTo>
                    <a:pt x="1367" y="1196"/>
                    <a:pt x="684" y="1367"/>
                    <a:pt x="0" y="1196"/>
                  </a:cubicBezTo>
                  <a:cubicBezTo>
                    <a:pt x="342" y="684"/>
                    <a:pt x="1025" y="513"/>
                    <a:pt x="13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22"/>
            <p:cNvSpPr/>
            <p:nvPr/>
          </p:nvSpPr>
          <p:spPr>
            <a:xfrm>
              <a:off x="6461375" y="3231075"/>
              <a:ext cx="12850" cy="12825"/>
            </a:xfrm>
            <a:custGeom>
              <a:rect b="b" l="l" r="r" t="t"/>
              <a:pathLst>
                <a:path extrusionOk="0" h="513" w="514">
                  <a:moveTo>
                    <a:pt x="513" y="0"/>
                  </a:moveTo>
                  <a:cubicBezTo>
                    <a:pt x="513" y="171"/>
                    <a:pt x="513" y="342"/>
                    <a:pt x="342" y="513"/>
                  </a:cubicBezTo>
                  <a:cubicBezTo>
                    <a:pt x="172" y="513"/>
                    <a:pt x="172" y="171"/>
                    <a:pt x="1" y="171"/>
                  </a:cubicBezTo>
                  <a:cubicBezTo>
                    <a:pt x="1" y="0"/>
                    <a:pt x="172" y="0"/>
                    <a:pt x="5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22"/>
            <p:cNvSpPr/>
            <p:nvPr/>
          </p:nvSpPr>
          <p:spPr>
            <a:xfrm>
              <a:off x="6341825" y="3252425"/>
              <a:ext cx="12850" cy="12825"/>
            </a:xfrm>
            <a:custGeom>
              <a:rect b="b" l="l" r="r" t="t"/>
              <a:pathLst>
                <a:path extrusionOk="0" h="513" w="514">
                  <a:moveTo>
                    <a:pt x="342" y="342"/>
                  </a:moveTo>
                  <a:cubicBezTo>
                    <a:pt x="172" y="342"/>
                    <a:pt x="172" y="513"/>
                    <a:pt x="1" y="342"/>
                  </a:cubicBezTo>
                  <a:cubicBezTo>
                    <a:pt x="1" y="0"/>
                    <a:pt x="513" y="0"/>
                    <a:pt x="342" y="34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22"/>
            <p:cNvSpPr/>
            <p:nvPr/>
          </p:nvSpPr>
          <p:spPr>
            <a:xfrm>
              <a:off x="1141525" y="3256700"/>
              <a:ext cx="34175" cy="46975"/>
            </a:xfrm>
            <a:custGeom>
              <a:rect b="b" l="l" r="r" t="t"/>
              <a:pathLst>
                <a:path extrusionOk="0" h="1879" w="1367">
                  <a:moveTo>
                    <a:pt x="1025" y="0"/>
                  </a:moveTo>
                  <a:cubicBezTo>
                    <a:pt x="854" y="513"/>
                    <a:pt x="854" y="854"/>
                    <a:pt x="1366" y="683"/>
                  </a:cubicBezTo>
                  <a:cubicBezTo>
                    <a:pt x="1366" y="1196"/>
                    <a:pt x="1366" y="1366"/>
                    <a:pt x="1196" y="1708"/>
                  </a:cubicBezTo>
                  <a:cubicBezTo>
                    <a:pt x="854" y="1708"/>
                    <a:pt x="513" y="1879"/>
                    <a:pt x="0" y="1708"/>
                  </a:cubicBezTo>
                  <a:cubicBezTo>
                    <a:pt x="342" y="1196"/>
                    <a:pt x="0" y="0"/>
                    <a:pt x="1025" y="17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22"/>
            <p:cNvSpPr/>
            <p:nvPr/>
          </p:nvSpPr>
          <p:spPr>
            <a:xfrm>
              <a:off x="6350375" y="3252425"/>
              <a:ext cx="76875" cy="64075"/>
            </a:xfrm>
            <a:custGeom>
              <a:rect b="b" l="l" r="r" t="t"/>
              <a:pathLst>
                <a:path extrusionOk="0" h="2563" w="3075">
                  <a:moveTo>
                    <a:pt x="2904" y="513"/>
                  </a:moveTo>
                  <a:cubicBezTo>
                    <a:pt x="3074" y="684"/>
                    <a:pt x="3074" y="1196"/>
                    <a:pt x="3074" y="1537"/>
                  </a:cubicBezTo>
                  <a:cubicBezTo>
                    <a:pt x="2221" y="1879"/>
                    <a:pt x="2050" y="2562"/>
                    <a:pt x="684" y="2391"/>
                  </a:cubicBezTo>
                  <a:cubicBezTo>
                    <a:pt x="513" y="2050"/>
                    <a:pt x="171" y="1537"/>
                    <a:pt x="0" y="1025"/>
                  </a:cubicBezTo>
                  <a:cubicBezTo>
                    <a:pt x="1025" y="1025"/>
                    <a:pt x="1708" y="0"/>
                    <a:pt x="2904" y="51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22"/>
            <p:cNvSpPr/>
            <p:nvPr/>
          </p:nvSpPr>
          <p:spPr>
            <a:xfrm>
              <a:off x="6252175" y="3273775"/>
              <a:ext cx="38450" cy="29900"/>
            </a:xfrm>
            <a:custGeom>
              <a:rect b="b" l="l" r="r" t="t"/>
              <a:pathLst>
                <a:path extrusionOk="0" h="1196" w="1538">
                  <a:moveTo>
                    <a:pt x="854" y="0"/>
                  </a:moveTo>
                  <a:cubicBezTo>
                    <a:pt x="1196" y="342"/>
                    <a:pt x="1196" y="854"/>
                    <a:pt x="1537" y="1196"/>
                  </a:cubicBezTo>
                  <a:cubicBezTo>
                    <a:pt x="1025" y="1025"/>
                    <a:pt x="513" y="854"/>
                    <a:pt x="0" y="683"/>
                  </a:cubicBezTo>
                  <a:cubicBezTo>
                    <a:pt x="0" y="342"/>
                    <a:pt x="342" y="171"/>
                    <a:pt x="8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22"/>
            <p:cNvSpPr/>
            <p:nvPr/>
          </p:nvSpPr>
          <p:spPr>
            <a:xfrm>
              <a:off x="1141525" y="3397575"/>
              <a:ext cx="102475" cy="76900"/>
            </a:xfrm>
            <a:custGeom>
              <a:rect b="b" l="l" r="r" t="t"/>
              <a:pathLst>
                <a:path extrusionOk="0" h="3076" w="4099">
                  <a:moveTo>
                    <a:pt x="0" y="1"/>
                  </a:moveTo>
                  <a:cubicBezTo>
                    <a:pt x="1025" y="343"/>
                    <a:pt x="2050" y="1"/>
                    <a:pt x="3074" y="1"/>
                  </a:cubicBezTo>
                  <a:cubicBezTo>
                    <a:pt x="3416" y="855"/>
                    <a:pt x="3587" y="1538"/>
                    <a:pt x="4099" y="2221"/>
                  </a:cubicBezTo>
                  <a:cubicBezTo>
                    <a:pt x="3587" y="2563"/>
                    <a:pt x="2903" y="2733"/>
                    <a:pt x="2391" y="3075"/>
                  </a:cubicBezTo>
                  <a:cubicBezTo>
                    <a:pt x="1366" y="2221"/>
                    <a:pt x="683" y="1196"/>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22"/>
            <p:cNvSpPr/>
            <p:nvPr/>
          </p:nvSpPr>
          <p:spPr>
            <a:xfrm>
              <a:off x="1209825" y="3478700"/>
              <a:ext cx="55525" cy="42725"/>
            </a:xfrm>
            <a:custGeom>
              <a:rect b="b" l="l" r="r" t="t"/>
              <a:pathLst>
                <a:path extrusionOk="0" h="1709" w="2221">
                  <a:moveTo>
                    <a:pt x="1538" y="1"/>
                  </a:moveTo>
                  <a:cubicBezTo>
                    <a:pt x="2050" y="172"/>
                    <a:pt x="2050" y="855"/>
                    <a:pt x="2221" y="1196"/>
                  </a:cubicBezTo>
                  <a:cubicBezTo>
                    <a:pt x="1879" y="1367"/>
                    <a:pt x="1367" y="1538"/>
                    <a:pt x="855" y="1709"/>
                  </a:cubicBezTo>
                  <a:cubicBezTo>
                    <a:pt x="684" y="1196"/>
                    <a:pt x="1" y="855"/>
                    <a:pt x="1" y="342"/>
                  </a:cubicBezTo>
                  <a:cubicBezTo>
                    <a:pt x="684" y="342"/>
                    <a:pt x="1025" y="1"/>
                    <a:pt x="15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22"/>
            <p:cNvSpPr/>
            <p:nvPr/>
          </p:nvSpPr>
          <p:spPr>
            <a:xfrm>
              <a:off x="1248250" y="3525675"/>
              <a:ext cx="55525" cy="51250"/>
            </a:xfrm>
            <a:custGeom>
              <a:rect b="b" l="l" r="r" t="t"/>
              <a:pathLst>
                <a:path extrusionOk="0" h="2050" w="2221">
                  <a:moveTo>
                    <a:pt x="1196" y="0"/>
                  </a:moveTo>
                  <a:cubicBezTo>
                    <a:pt x="1538" y="684"/>
                    <a:pt x="2050" y="1196"/>
                    <a:pt x="2221" y="1879"/>
                  </a:cubicBezTo>
                  <a:cubicBezTo>
                    <a:pt x="1879" y="1879"/>
                    <a:pt x="1538" y="2050"/>
                    <a:pt x="1025" y="2050"/>
                  </a:cubicBezTo>
                  <a:cubicBezTo>
                    <a:pt x="855" y="1537"/>
                    <a:pt x="171" y="1196"/>
                    <a:pt x="1" y="513"/>
                  </a:cubicBezTo>
                  <a:cubicBezTo>
                    <a:pt x="513" y="513"/>
                    <a:pt x="855" y="171"/>
                    <a:pt x="1196" y="17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22"/>
            <p:cNvSpPr/>
            <p:nvPr/>
          </p:nvSpPr>
          <p:spPr>
            <a:xfrm>
              <a:off x="6222275" y="3555550"/>
              <a:ext cx="64075" cy="72625"/>
            </a:xfrm>
            <a:custGeom>
              <a:rect b="b" l="l" r="r" t="t"/>
              <a:pathLst>
                <a:path extrusionOk="0" h="2905" w="2563">
                  <a:moveTo>
                    <a:pt x="1367" y="1"/>
                  </a:moveTo>
                  <a:cubicBezTo>
                    <a:pt x="1709" y="1"/>
                    <a:pt x="2221" y="1"/>
                    <a:pt x="2563" y="172"/>
                  </a:cubicBezTo>
                  <a:cubicBezTo>
                    <a:pt x="2050" y="1196"/>
                    <a:pt x="1367" y="1880"/>
                    <a:pt x="855" y="2904"/>
                  </a:cubicBezTo>
                  <a:cubicBezTo>
                    <a:pt x="513" y="2904"/>
                    <a:pt x="342" y="2733"/>
                    <a:pt x="1" y="2733"/>
                  </a:cubicBezTo>
                  <a:cubicBezTo>
                    <a:pt x="513" y="1880"/>
                    <a:pt x="1196" y="1196"/>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22"/>
            <p:cNvSpPr/>
            <p:nvPr/>
          </p:nvSpPr>
          <p:spPr>
            <a:xfrm>
              <a:off x="1290950" y="3589725"/>
              <a:ext cx="55525" cy="55525"/>
            </a:xfrm>
            <a:custGeom>
              <a:rect b="b" l="l" r="r" t="t"/>
              <a:pathLst>
                <a:path extrusionOk="0" h="2221" w="2221">
                  <a:moveTo>
                    <a:pt x="1025" y="0"/>
                  </a:moveTo>
                  <a:cubicBezTo>
                    <a:pt x="1538" y="513"/>
                    <a:pt x="1708" y="1366"/>
                    <a:pt x="2221" y="1879"/>
                  </a:cubicBezTo>
                  <a:cubicBezTo>
                    <a:pt x="2050" y="2050"/>
                    <a:pt x="1538" y="2050"/>
                    <a:pt x="1196" y="2220"/>
                  </a:cubicBezTo>
                  <a:cubicBezTo>
                    <a:pt x="684" y="1537"/>
                    <a:pt x="342" y="1025"/>
                    <a:pt x="1" y="342"/>
                  </a:cubicBezTo>
                  <a:cubicBezTo>
                    <a:pt x="171" y="171"/>
                    <a:pt x="684" y="171"/>
                    <a:pt x="10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22"/>
            <p:cNvSpPr/>
            <p:nvPr/>
          </p:nvSpPr>
          <p:spPr>
            <a:xfrm>
              <a:off x="6196675" y="3640950"/>
              <a:ext cx="29900" cy="29925"/>
            </a:xfrm>
            <a:custGeom>
              <a:rect b="b" l="l" r="r" t="t"/>
              <a:pathLst>
                <a:path extrusionOk="0" h="1197" w="1196">
                  <a:moveTo>
                    <a:pt x="683" y="1"/>
                  </a:moveTo>
                  <a:cubicBezTo>
                    <a:pt x="683" y="171"/>
                    <a:pt x="1025" y="1"/>
                    <a:pt x="1196" y="171"/>
                  </a:cubicBezTo>
                  <a:cubicBezTo>
                    <a:pt x="1025" y="684"/>
                    <a:pt x="683" y="854"/>
                    <a:pt x="513" y="1196"/>
                  </a:cubicBezTo>
                  <a:cubicBezTo>
                    <a:pt x="342" y="1196"/>
                    <a:pt x="342" y="1025"/>
                    <a:pt x="0" y="1196"/>
                  </a:cubicBezTo>
                  <a:cubicBezTo>
                    <a:pt x="171" y="684"/>
                    <a:pt x="513" y="513"/>
                    <a:pt x="6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22"/>
            <p:cNvSpPr/>
            <p:nvPr/>
          </p:nvSpPr>
          <p:spPr>
            <a:xfrm>
              <a:off x="1333650" y="3653750"/>
              <a:ext cx="64075" cy="72625"/>
            </a:xfrm>
            <a:custGeom>
              <a:rect b="b" l="l" r="r" t="t"/>
              <a:pathLst>
                <a:path extrusionOk="0" h="2905" w="2563">
                  <a:moveTo>
                    <a:pt x="2562" y="2563"/>
                  </a:moveTo>
                  <a:cubicBezTo>
                    <a:pt x="2221" y="2733"/>
                    <a:pt x="1879" y="2733"/>
                    <a:pt x="1537" y="2904"/>
                  </a:cubicBezTo>
                  <a:cubicBezTo>
                    <a:pt x="1025" y="2050"/>
                    <a:pt x="342" y="1196"/>
                    <a:pt x="0" y="342"/>
                  </a:cubicBezTo>
                  <a:cubicBezTo>
                    <a:pt x="1879" y="1"/>
                    <a:pt x="1708" y="1709"/>
                    <a:pt x="2562" y="256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22"/>
            <p:cNvSpPr/>
            <p:nvPr/>
          </p:nvSpPr>
          <p:spPr>
            <a:xfrm>
              <a:off x="6158250" y="3687925"/>
              <a:ext cx="38450" cy="46975"/>
            </a:xfrm>
            <a:custGeom>
              <a:rect b="b" l="l" r="r" t="t"/>
              <a:pathLst>
                <a:path extrusionOk="0" h="1879" w="1538">
                  <a:moveTo>
                    <a:pt x="1537" y="0"/>
                  </a:moveTo>
                  <a:cubicBezTo>
                    <a:pt x="1025" y="683"/>
                    <a:pt x="854" y="1708"/>
                    <a:pt x="0" y="1879"/>
                  </a:cubicBezTo>
                  <a:cubicBezTo>
                    <a:pt x="342" y="1366"/>
                    <a:pt x="513" y="171"/>
                    <a:pt x="15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22"/>
            <p:cNvSpPr/>
            <p:nvPr/>
          </p:nvSpPr>
          <p:spPr>
            <a:xfrm>
              <a:off x="1384875" y="3730625"/>
              <a:ext cx="47000" cy="55525"/>
            </a:xfrm>
            <a:custGeom>
              <a:rect b="b" l="l" r="r" t="t"/>
              <a:pathLst>
                <a:path extrusionOk="0" h="2221" w="1880">
                  <a:moveTo>
                    <a:pt x="1879" y="1708"/>
                  </a:moveTo>
                  <a:cubicBezTo>
                    <a:pt x="1538" y="1879"/>
                    <a:pt x="1367" y="2220"/>
                    <a:pt x="855" y="2220"/>
                  </a:cubicBezTo>
                  <a:cubicBezTo>
                    <a:pt x="684" y="1537"/>
                    <a:pt x="172" y="1195"/>
                    <a:pt x="1" y="512"/>
                  </a:cubicBezTo>
                  <a:cubicBezTo>
                    <a:pt x="1196" y="0"/>
                    <a:pt x="1367" y="1025"/>
                    <a:pt x="1879" y="170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22"/>
            <p:cNvSpPr/>
            <p:nvPr/>
          </p:nvSpPr>
          <p:spPr>
            <a:xfrm>
              <a:off x="1410500" y="3790375"/>
              <a:ext cx="76875" cy="76900"/>
            </a:xfrm>
            <a:custGeom>
              <a:rect b="b" l="l" r="r" t="t"/>
              <a:pathLst>
                <a:path extrusionOk="0" h="3076" w="3075">
                  <a:moveTo>
                    <a:pt x="0" y="1"/>
                  </a:moveTo>
                  <a:cubicBezTo>
                    <a:pt x="513" y="1"/>
                    <a:pt x="684" y="172"/>
                    <a:pt x="1367" y="1"/>
                  </a:cubicBezTo>
                  <a:cubicBezTo>
                    <a:pt x="1879" y="1026"/>
                    <a:pt x="2562" y="1709"/>
                    <a:pt x="3075" y="2733"/>
                  </a:cubicBezTo>
                  <a:cubicBezTo>
                    <a:pt x="2733" y="2904"/>
                    <a:pt x="2391" y="2904"/>
                    <a:pt x="2221" y="3075"/>
                  </a:cubicBezTo>
                  <a:cubicBezTo>
                    <a:pt x="1196" y="2392"/>
                    <a:pt x="684" y="855"/>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22"/>
            <p:cNvSpPr/>
            <p:nvPr/>
          </p:nvSpPr>
          <p:spPr>
            <a:xfrm>
              <a:off x="1478800" y="3867250"/>
              <a:ext cx="55550" cy="55525"/>
            </a:xfrm>
            <a:custGeom>
              <a:rect b="b" l="l" r="r" t="t"/>
              <a:pathLst>
                <a:path extrusionOk="0" h="2221" w="2222">
                  <a:moveTo>
                    <a:pt x="2221" y="2220"/>
                  </a:moveTo>
                  <a:cubicBezTo>
                    <a:pt x="1196" y="2220"/>
                    <a:pt x="684" y="1196"/>
                    <a:pt x="1" y="683"/>
                  </a:cubicBezTo>
                  <a:cubicBezTo>
                    <a:pt x="1367" y="0"/>
                    <a:pt x="1367" y="1708"/>
                    <a:pt x="2221" y="222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22"/>
            <p:cNvSpPr/>
            <p:nvPr/>
          </p:nvSpPr>
          <p:spPr>
            <a:xfrm>
              <a:off x="5347025" y="4464975"/>
              <a:ext cx="25650" cy="51250"/>
            </a:xfrm>
            <a:custGeom>
              <a:rect b="b" l="l" r="r" t="t"/>
              <a:pathLst>
                <a:path extrusionOk="0" h="2050" w="1026">
                  <a:moveTo>
                    <a:pt x="1025" y="1196"/>
                  </a:moveTo>
                  <a:cubicBezTo>
                    <a:pt x="854" y="1538"/>
                    <a:pt x="342" y="1879"/>
                    <a:pt x="1" y="2050"/>
                  </a:cubicBezTo>
                  <a:lnTo>
                    <a:pt x="1" y="513"/>
                  </a:lnTo>
                  <a:cubicBezTo>
                    <a:pt x="342" y="513"/>
                    <a:pt x="513" y="342"/>
                    <a:pt x="684" y="1"/>
                  </a:cubicBezTo>
                  <a:cubicBezTo>
                    <a:pt x="1025" y="171"/>
                    <a:pt x="854" y="854"/>
                    <a:pt x="1025" y="11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22"/>
            <p:cNvSpPr/>
            <p:nvPr/>
          </p:nvSpPr>
          <p:spPr>
            <a:xfrm>
              <a:off x="5295800" y="4494875"/>
              <a:ext cx="34175" cy="59775"/>
            </a:xfrm>
            <a:custGeom>
              <a:rect b="b" l="l" r="r" t="t"/>
              <a:pathLst>
                <a:path extrusionOk="0" h="2391" w="1367">
                  <a:moveTo>
                    <a:pt x="1196" y="0"/>
                  </a:moveTo>
                  <a:cubicBezTo>
                    <a:pt x="1366" y="342"/>
                    <a:pt x="1196" y="1025"/>
                    <a:pt x="1366" y="1537"/>
                  </a:cubicBezTo>
                  <a:cubicBezTo>
                    <a:pt x="1025" y="1879"/>
                    <a:pt x="513" y="2049"/>
                    <a:pt x="171" y="2391"/>
                  </a:cubicBezTo>
                  <a:cubicBezTo>
                    <a:pt x="0" y="2049"/>
                    <a:pt x="342" y="1366"/>
                    <a:pt x="171" y="854"/>
                  </a:cubicBezTo>
                  <a:cubicBezTo>
                    <a:pt x="513" y="342"/>
                    <a:pt x="1025" y="342"/>
                    <a:pt x="11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22"/>
            <p:cNvSpPr/>
            <p:nvPr/>
          </p:nvSpPr>
          <p:spPr>
            <a:xfrm>
              <a:off x="5248825" y="4529025"/>
              <a:ext cx="38450" cy="59800"/>
            </a:xfrm>
            <a:custGeom>
              <a:rect b="b" l="l" r="r" t="t"/>
              <a:pathLst>
                <a:path extrusionOk="0" h="2392" w="1538">
                  <a:moveTo>
                    <a:pt x="1196" y="0"/>
                  </a:moveTo>
                  <a:cubicBezTo>
                    <a:pt x="1538" y="1196"/>
                    <a:pt x="1025" y="2050"/>
                    <a:pt x="1" y="2391"/>
                  </a:cubicBezTo>
                  <a:cubicBezTo>
                    <a:pt x="171" y="1708"/>
                    <a:pt x="1" y="1196"/>
                    <a:pt x="171" y="854"/>
                  </a:cubicBezTo>
                  <a:cubicBezTo>
                    <a:pt x="342" y="342"/>
                    <a:pt x="1025" y="342"/>
                    <a:pt x="11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22"/>
            <p:cNvSpPr/>
            <p:nvPr/>
          </p:nvSpPr>
          <p:spPr>
            <a:xfrm>
              <a:off x="2345525" y="4554650"/>
              <a:ext cx="34175" cy="64050"/>
            </a:xfrm>
            <a:custGeom>
              <a:rect b="b" l="l" r="r" t="t"/>
              <a:pathLst>
                <a:path extrusionOk="0" h="2562" w="1367">
                  <a:moveTo>
                    <a:pt x="1" y="0"/>
                  </a:moveTo>
                  <a:cubicBezTo>
                    <a:pt x="342" y="171"/>
                    <a:pt x="855" y="683"/>
                    <a:pt x="1367" y="854"/>
                  </a:cubicBezTo>
                  <a:lnTo>
                    <a:pt x="1367" y="2562"/>
                  </a:lnTo>
                  <a:cubicBezTo>
                    <a:pt x="855" y="2391"/>
                    <a:pt x="342" y="2049"/>
                    <a:pt x="1" y="18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22"/>
            <p:cNvSpPr/>
            <p:nvPr/>
          </p:nvSpPr>
          <p:spPr>
            <a:xfrm>
              <a:off x="5206125" y="4567450"/>
              <a:ext cx="29925" cy="51250"/>
            </a:xfrm>
            <a:custGeom>
              <a:rect b="b" l="l" r="r" t="t"/>
              <a:pathLst>
                <a:path extrusionOk="0" h="2050" w="1197">
                  <a:moveTo>
                    <a:pt x="1" y="2050"/>
                  </a:moveTo>
                  <a:lnTo>
                    <a:pt x="1" y="513"/>
                  </a:lnTo>
                  <a:cubicBezTo>
                    <a:pt x="172" y="342"/>
                    <a:pt x="513" y="171"/>
                    <a:pt x="684" y="0"/>
                  </a:cubicBezTo>
                  <a:cubicBezTo>
                    <a:pt x="1196" y="683"/>
                    <a:pt x="684" y="1879"/>
                    <a:pt x="1" y="205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22"/>
            <p:cNvSpPr/>
            <p:nvPr/>
          </p:nvSpPr>
          <p:spPr>
            <a:xfrm>
              <a:off x="5146350" y="4593075"/>
              <a:ext cx="42725" cy="59775"/>
            </a:xfrm>
            <a:custGeom>
              <a:rect b="b" l="l" r="r" t="t"/>
              <a:pathLst>
                <a:path extrusionOk="0" h="2391" w="1709">
                  <a:moveTo>
                    <a:pt x="1538" y="0"/>
                  </a:moveTo>
                  <a:cubicBezTo>
                    <a:pt x="1709" y="342"/>
                    <a:pt x="1538" y="1025"/>
                    <a:pt x="1709" y="1537"/>
                  </a:cubicBezTo>
                  <a:cubicBezTo>
                    <a:pt x="1026" y="1879"/>
                    <a:pt x="684" y="2220"/>
                    <a:pt x="1" y="2391"/>
                  </a:cubicBezTo>
                  <a:cubicBezTo>
                    <a:pt x="1" y="2049"/>
                    <a:pt x="172" y="1537"/>
                    <a:pt x="172" y="1025"/>
                  </a:cubicBezTo>
                  <a:cubicBezTo>
                    <a:pt x="684" y="683"/>
                    <a:pt x="1196" y="342"/>
                    <a:pt x="15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22"/>
            <p:cNvSpPr/>
            <p:nvPr/>
          </p:nvSpPr>
          <p:spPr>
            <a:xfrm>
              <a:off x="2426650" y="4605875"/>
              <a:ext cx="12825" cy="46975"/>
            </a:xfrm>
            <a:custGeom>
              <a:rect b="b" l="l" r="r" t="t"/>
              <a:pathLst>
                <a:path extrusionOk="0" h="1879" w="513">
                  <a:moveTo>
                    <a:pt x="1" y="0"/>
                  </a:moveTo>
                  <a:cubicBezTo>
                    <a:pt x="171" y="0"/>
                    <a:pt x="171" y="171"/>
                    <a:pt x="513" y="171"/>
                  </a:cubicBezTo>
                  <a:cubicBezTo>
                    <a:pt x="513" y="854"/>
                    <a:pt x="513" y="1196"/>
                    <a:pt x="513" y="1879"/>
                  </a:cubicBezTo>
                  <a:lnTo>
                    <a:pt x="1" y="153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22"/>
            <p:cNvSpPr/>
            <p:nvPr/>
          </p:nvSpPr>
          <p:spPr>
            <a:xfrm>
              <a:off x="2460800" y="4622950"/>
              <a:ext cx="29925" cy="55525"/>
            </a:xfrm>
            <a:custGeom>
              <a:rect b="b" l="l" r="r" t="t"/>
              <a:pathLst>
                <a:path extrusionOk="0" h="2221" w="1197">
                  <a:moveTo>
                    <a:pt x="1" y="1"/>
                  </a:moveTo>
                  <a:cubicBezTo>
                    <a:pt x="513" y="171"/>
                    <a:pt x="855" y="342"/>
                    <a:pt x="1196" y="513"/>
                  </a:cubicBezTo>
                  <a:lnTo>
                    <a:pt x="1196" y="2221"/>
                  </a:lnTo>
                  <a:cubicBezTo>
                    <a:pt x="855" y="2050"/>
                    <a:pt x="684" y="1879"/>
                    <a:pt x="342" y="1708"/>
                  </a:cubicBezTo>
                  <a:cubicBezTo>
                    <a:pt x="172" y="1196"/>
                    <a:pt x="1" y="684"/>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22"/>
            <p:cNvSpPr/>
            <p:nvPr/>
          </p:nvSpPr>
          <p:spPr>
            <a:xfrm>
              <a:off x="5103650" y="4627225"/>
              <a:ext cx="34200" cy="46975"/>
            </a:xfrm>
            <a:custGeom>
              <a:rect b="b" l="l" r="r" t="t"/>
              <a:pathLst>
                <a:path extrusionOk="0" h="1879" w="1368">
                  <a:moveTo>
                    <a:pt x="1196" y="1367"/>
                  </a:moveTo>
                  <a:cubicBezTo>
                    <a:pt x="684" y="1537"/>
                    <a:pt x="513" y="1879"/>
                    <a:pt x="1" y="1879"/>
                  </a:cubicBezTo>
                  <a:lnTo>
                    <a:pt x="1" y="513"/>
                  </a:lnTo>
                  <a:cubicBezTo>
                    <a:pt x="343" y="342"/>
                    <a:pt x="684" y="342"/>
                    <a:pt x="1026" y="0"/>
                  </a:cubicBezTo>
                  <a:cubicBezTo>
                    <a:pt x="1367" y="171"/>
                    <a:pt x="1026" y="1025"/>
                    <a:pt x="1196" y="136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22"/>
            <p:cNvSpPr/>
            <p:nvPr/>
          </p:nvSpPr>
          <p:spPr>
            <a:xfrm>
              <a:off x="5039625" y="4652850"/>
              <a:ext cx="51250" cy="55525"/>
            </a:xfrm>
            <a:custGeom>
              <a:rect b="b" l="l" r="r" t="t"/>
              <a:pathLst>
                <a:path extrusionOk="0" h="2221" w="2050">
                  <a:moveTo>
                    <a:pt x="1879" y="1366"/>
                  </a:moveTo>
                  <a:cubicBezTo>
                    <a:pt x="1196" y="1708"/>
                    <a:pt x="854" y="2049"/>
                    <a:pt x="0" y="2220"/>
                  </a:cubicBezTo>
                  <a:lnTo>
                    <a:pt x="0" y="683"/>
                  </a:lnTo>
                  <a:cubicBezTo>
                    <a:pt x="683" y="683"/>
                    <a:pt x="1196" y="342"/>
                    <a:pt x="1708" y="0"/>
                  </a:cubicBezTo>
                  <a:cubicBezTo>
                    <a:pt x="2050" y="171"/>
                    <a:pt x="1708" y="1025"/>
                    <a:pt x="1879" y="136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22"/>
            <p:cNvSpPr/>
            <p:nvPr/>
          </p:nvSpPr>
          <p:spPr>
            <a:xfrm>
              <a:off x="2537650" y="4657100"/>
              <a:ext cx="42725" cy="55525"/>
            </a:xfrm>
            <a:custGeom>
              <a:rect b="b" l="l" r="r" t="t"/>
              <a:pathLst>
                <a:path extrusionOk="0" h="2221" w="1709">
                  <a:moveTo>
                    <a:pt x="1" y="1"/>
                  </a:moveTo>
                  <a:cubicBezTo>
                    <a:pt x="513" y="172"/>
                    <a:pt x="1026" y="342"/>
                    <a:pt x="1709" y="513"/>
                  </a:cubicBezTo>
                  <a:cubicBezTo>
                    <a:pt x="1538" y="1025"/>
                    <a:pt x="1538" y="1709"/>
                    <a:pt x="1538" y="2221"/>
                  </a:cubicBezTo>
                  <a:cubicBezTo>
                    <a:pt x="1026" y="2221"/>
                    <a:pt x="513" y="1879"/>
                    <a:pt x="1" y="1709"/>
                  </a:cubicBezTo>
                  <a:cubicBezTo>
                    <a:pt x="1" y="1196"/>
                    <a:pt x="1" y="513"/>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22"/>
            <p:cNvSpPr/>
            <p:nvPr/>
          </p:nvSpPr>
          <p:spPr>
            <a:xfrm>
              <a:off x="2601700" y="4678450"/>
              <a:ext cx="29925" cy="55525"/>
            </a:xfrm>
            <a:custGeom>
              <a:rect b="b" l="l" r="r" t="t"/>
              <a:pathLst>
                <a:path extrusionOk="0" h="2221" w="1197">
                  <a:moveTo>
                    <a:pt x="1" y="1"/>
                  </a:moveTo>
                  <a:cubicBezTo>
                    <a:pt x="342" y="1"/>
                    <a:pt x="513" y="342"/>
                    <a:pt x="855" y="171"/>
                  </a:cubicBezTo>
                  <a:cubicBezTo>
                    <a:pt x="855" y="1025"/>
                    <a:pt x="1025" y="1538"/>
                    <a:pt x="1196" y="2221"/>
                  </a:cubicBezTo>
                  <a:lnTo>
                    <a:pt x="342" y="2050"/>
                  </a:lnTo>
                  <a:cubicBezTo>
                    <a:pt x="171" y="1367"/>
                    <a:pt x="1" y="855"/>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22"/>
            <p:cNvSpPr/>
            <p:nvPr/>
          </p:nvSpPr>
          <p:spPr>
            <a:xfrm>
              <a:off x="4979850" y="4678450"/>
              <a:ext cx="42725" cy="51275"/>
            </a:xfrm>
            <a:custGeom>
              <a:rect b="b" l="l" r="r" t="t"/>
              <a:pathLst>
                <a:path extrusionOk="0" h="2051" w="1709">
                  <a:moveTo>
                    <a:pt x="1537" y="1"/>
                  </a:moveTo>
                  <a:cubicBezTo>
                    <a:pt x="1708" y="513"/>
                    <a:pt x="1708" y="855"/>
                    <a:pt x="1708" y="1367"/>
                  </a:cubicBezTo>
                  <a:cubicBezTo>
                    <a:pt x="1196" y="1709"/>
                    <a:pt x="683" y="1879"/>
                    <a:pt x="0" y="2050"/>
                  </a:cubicBezTo>
                  <a:cubicBezTo>
                    <a:pt x="171" y="1538"/>
                    <a:pt x="0" y="1367"/>
                    <a:pt x="0" y="855"/>
                  </a:cubicBezTo>
                  <a:cubicBezTo>
                    <a:pt x="513" y="513"/>
                    <a:pt x="1025" y="342"/>
                    <a:pt x="15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22"/>
            <p:cNvSpPr/>
            <p:nvPr/>
          </p:nvSpPr>
          <p:spPr>
            <a:xfrm>
              <a:off x="4915800" y="4708350"/>
              <a:ext cx="47000" cy="42700"/>
            </a:xfrm>
            <a:custGeom>
              <a:rect b="b" l="l" r="r" t="t"/>
              <a:pathLst>
                <a:path extrusionOk="0" h="1708" w="1880">
                  <a:moveTo>
                    <a:pt x="1879" y="1196"/>
                  </a:moveTo>
                  <a:cubicBezTo>
                    <a:pt x="1196" y="1366"/>
                    <a:pt x="684" y="1708"/>
                    <a:pt x="1" y="1708"/>
                  </a:cubicBezTo>
                  <a:lnTo>
                    <a:pt x="1" y="683"/>
                  </a:lnTo>
                  <a:cubicBezTo>
                    <a:pt x="513" y="513"/>
                    <a:pt x="1196" y="342"/>
                    <a:pt x="1538" y="0"/>
                  </a:cubicBezTo>
                  <a:cubicBezTo>
                    <a:pt x="1879" y="171"/>
                    <a:pt x="1879" y="683"/>
                    <a:pt x="1879" y="11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22"/>
            <p:cNvSpPr/>
            <p:nvPr/>
          </p:nvSpPr>
          <p:spPr>
            <a:xfrm>
              <a:off x="4826150" y="4729700"/>
              <a:ext cx="76875" cy="46975"/>
            </a:xfrm>
            <a:custGeom>
              <a:rect b="b" l="l" r="r" t="t"/>
              <a:pathLst>
                <a:path extrusionOk="0" h="1879" w="3075">
                  <a:moveTo>
                    <a:pt x="2903" y="1025"/>
                  </a:moveTo>
                  <a:cubicBezTo>
                    <a:pt x="2050" y="1366"/>
                    <a:pt x="1025" y="1537"/>
                    <a:pt x="171" y="1879"/>
                  </a:cubicBezTo>
                  <a:cubicBezTo>
                    <a:pt x="171" y="1366"/>
                    <a:pt x="0" y="1196"/>
                    <a:pt x="0" y="683"/>
                  </a:cubicBezTo>
                  <a:cubicBezTo>
                    <a:pt x="854" y="512"/>
                    <a:pt x="1879" y="342"/>
                    <a:pt x="2733" y="0"/>
                  </a:cubicBezTo>
                  <a:cubicBezTo>
                    <a:pt x="3074" y="0"/>
                    <a:pt x="2903" y="683"/>
                    <a:pt x="2903" y="102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22"/>
            <p:cNvSpPr/>
            <p:nvPr/>
          </p:nvSpPr>
          <p:spPr>
            <a:xfrm>
              <a:off x="4770625" y="4751050"/>
              <a:ext cx="47000" cy="46975"/>
            </a:xfrm>
            <a:custGeom>
              <a:rect b="b" l="l" r="r" t="t"/>
              <a:pathLst>
                <a:path extrusionOk="0" h="1879" w="1880">
                  <a:moveTo>
                    <a:pt x="1880" y="0"/>
                  </a:moveTo>
                  <a:lnTo>
                    <a:pt x="1880" y="1195"/>
                  </a:lnTo>
                  <a:cubicBezTo>
                    <a:pt x="1367" y="1537"/>
                    <a:pt x="684" y="1708"/>
                    <a:pt x="172" y="1879"/>
                  </a:cubicBezTo>
                  <a:cubicBezTo>
                    <a:pt x="1" y="1708"/>
                    <a:pt x="343" y="1025"/>
                    <a:pt x="172" y="512"/>
                  </a:cubicBezTo>
                  <a:cubicBezTo>
                    <a:pt x="855" y="342"/>
                    <a:pt x="1196" y="0"/>
                    <a:pt x="18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22"/>
            <p:cNvSpPr/>
            <p:nvPr/>
          </p:nvSpPr>
          <p:spPr>
            <a:xfrm>
              <a:off x="4339400" y="4917550"/>
              <a:ext cx="29925" cy="38450"/>
            </a:xfrm>
            <a:custGeom>
              <a:rect b="b" l="l" r="r" t="t"/>
              <a:pathLst>
                <a:path extrusionOk="0" h="1538" w="1197">
                  <a:moveTo>
                    <a:pt x="1" y="1538"/>
                  </a:moveTo>
                  <a:lnTo>
                    <a:pt x="1" y="513"/>
                  </a:lnTo>
                  <a:cubicBezTo>
                    <a:pt x="172" y="513"/>
                    <a:pt x="513" y="342"/>
                    <a:pt x="684" y="1"/>
                  </a:cubicBezTo>
                  <a:cubicBezTo>
                    <a:pt x="1196" y="684"/>
                    <a:pt x="513" y="1538"/>
                    <a:pt x="1" y="153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22"/>
            <p:cNvSpPr/>
            <p:nvPr/>
          </p:nvSpPr>
          <p:spPr>
            <a:xfrm>
              <a:off x="3195175" y="4926100"/>
              <a:ext cx="42725" cy="55525"/>
            </a:xfrm>
            <a:custGeom>
              <a:rect b="b" l="l" r="r" t="t"/>
              <a:pathLst>
                <a:path extrusionOk="0" h="2221" w="1709">
                  <a:moveTo>
                    <a:pt x="0" y="0"/>
                  </a:moveTo>
                  <a:cubicBezTo>
                    <a:pt x="513" y="0"/>
                    <a:pt x="854" y="171"/>
                    <a:pt x="1196" y="342"/>
                  </a:cubicBezTo>
                  <a:cubicBezTo>
                    <a:pt x="1196" y="854"/>
                    <a:pt x="1367" y="1537"/>
                    <a:pt x="1708" y="1879"/>
                  </a:cubicBezTo>
                  <a:cubicBezTo>
                    <a:pt x="513" y="2220"/>
                    <a:pt x="342" y="683"/>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22"/>
            <p:cNvSpPr/>
            <p:nvPr/>
          </p:nvSpPr>
          <p:spPr>
            <a:xfrm>
              <a:off x="3250675" y="4938900"/>
              <a:ext cx="64075" cy="51250"/>
            </a:xfrm>
            <a:custGeom>
              <a:rect b="b" l="l" r="r" t="t"/>
              <a:pathLst>
                <a:path extrusionOk="0" h="2050" w="2563">
                  <a:moveTo>
                    <a:pt x="1" y="0"/>
                  </a:moveTo>
                  <a:cubicBezTo>
                    <a:pt x="684" y="171"/>
                    <a:pt x="1538" y="171"/>
                    <a:pt x="2221" y="513"/>
                  </a:cubicBezTo>
                  <a:cubicBezTo>
                    <a:pt x="2221" y="1025"/>
                    <a:pt x="2562" y="1708"/>
                    <a:pt x="2391" y="2050"/>
                  </a:cubicBezTo>
                  <a:cubicBezTo>
                    <a:pt x="1879" y="1879"/>
                    <a:pt x="1196" y="1879"/>
                    <a:pt x="513" y="1708"/>
                  </a:cubicBezTo>
                  <a:cubicBezTo>
                    <a:pt x="342" y="1196"/>
                    <a:pt x="1" y="684"/>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22"/>
            <p:cNvSpPr/>
            <p:nvPr/>
          </p:nvSpPr>
          <p:spPr>
            <a:xfrm>
              <a:off x="4275375" y="4943175"/>
              <a:ext cx="38450" cy="38450"/>
            </a:xfrm>
            <a:custGeom>
              <a:rect b="b" l="l" r="r" t="t"/>
              <a:pathLst>
                <a:path extrusionOk="0" h="1538" w="1538">
                  <a:moveTo>
                    <a:pt x="1537" y="0"/>
                  </a:moveTo>
                  <a:lnTo>
                    <a:pt x="1537" y="854"/>
                  </a:lnTo>
                  <a:cubicBezTo>
                    <a:pt x="1025" y="1196"/>
                    <a:pt x="513" y="1366"/>
                    <a:pt x="0" y="1537"/>
                  </a:cubicBezTo>
                  <a:lnTo>
                    <a:pt x="0" y="683"/>
                  </a:lnTo>
                  <a:cubicBezTo>
                    <a:pt x="342" y="513"/>
                    <a:pt x="854" y="171"/>
                    <a:pt x="15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22"/>
            <p:cNvSpPr/>
            <p:nvPr/>
          </p:nvSpPr>
          <p:spPr>
            <a:xfrm>
              <a:off x="3327525" y="4955975"/>
              <a:ext cx="64075" cy="55525"/>
            </a:xfrm>
            <a:custGeom>
              <a:rect b="b" l="l" r="r" t="t"/>
              <a:pathLst>
                <a:path extrusionOk="0" h="2221" w="2563">
                  <a:moveTo>
                    <a:pt x="1" y="1"/>
                  </a:moveTo>
                  <a:cubicBezTo>
                    <a:pt x="855" y="1"/>
                    <a:pt x="1367" y="342"/>
                    <a:pt x="2221" y="342"/>
                  </a:cubicBezTo>
                  <a:cubicBezTo>
                    <a:pt x="2221" y="1025"/>
                    <a:pt x="2392" y="1538"/>
                    <a:pt x="2562" y="2221"/>
                  </a:cubicBezTo>
                  <a:cubicBezTo>
                    <a:pt x="1708" y="2050"/>
                    <a:pt x="1025" y="1879"/>
                    <a:pt x="342" y="1708"/>
                  </a:cubicBezTo>
                  <a:cubicBezTo>
                    <a:pt x="342" y="1025"/>
                    <a:pt x="171" y="684"/>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22"/>
            <p:cNvSpPr/>
            <p:nvPr/>
          </p:nvSpPr>
          <p:spPr>
            <a:xfrm>
              <a:off x="4207050" y="4968775"/>
              <a:ext cx="47000" cy="38450"/>
            </a:xfrm>
            <a:custGeom>
              <a:rect b="b" l="l" r="r" t="t"/>
              <a:pathLst>
                <a:path extrusionOk="0" h="1538" w="1880">
                  <a:moveTo>
                    <a:pt x="1709" y="1"/>
                  </a:moveTo>
                  <a:cubicBezTo>
                    <a:pt x="1879" y="513"/>
                    <a:pt x="1709" y="684"/>
                    <a:pt x="1709" y="1026"/>
                  </a:cubicBezTo>
                  <a:cubicBezTo>
                    <a:pt x="1025" y="1196"/>
                    <a:pt x="513" y="1538"/>
                    <a:pt x="1" y="1538"/>
                  </a:cubicBezTo>
                  <a:lnTo>
                    <a:pt x="1" y="684"/>
                  </a:lnTo>
                  <a:cubicBezTo>
                    <a:pt x="513" y="513"/>
                    <a:pt x="1025" y="172"/>
                    <a:pt x="17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22"/>
            <p:cNvSpPr/>
            <p:nvPr/>
          </p:nvSpPr>
          <p:spPr>
            <a:xfrm>
              <a:off x="3408650" y="4973050"/>
              <a:ext cx="64075" cy="64075"/>
            </a:xfrm>
            <a:custGeom>
              <a:rect b="b" l="l" r="r" t="t"/>
              <a:pathLst>
                <a:path extrusionOk="0" h="2563" w="2563">
                  <a:moveTo>
                    <a:pt x="0" y="1"/>
                  </a:moveTo>
                  <a:cubicBezTo>
                    <a:pt x="854" y="171"/>
                    <a:pt x="1538" y="342"/>
                    <a:pt x="2221" y="684"/>
                  </a:cubicBezTo>
                  <a:cubicBezTo>
                    <a:pt x="2221" y="1367"/>
                    <a:pt x="2391" y="1879"/>
                    <a:pt x="2562" y="2562"/>
                  </a:cubicBezTo>
                  <a:cubicBezTo>
                    <a:pt x="1708" y="2392"/>
                    <a:pt x="1025" y="2050"/>
                    <a:pt x="342" y="1879"/>
                  </a:cubicBezTo>
                  <a:cubicBezTo>
                    <a:pt x="171" y="1367"/>
                    <a:pt x="0" y="684"/>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22"/>
            <p:cNvSpPr/>
            <p:nvPr/>
          </p:nvSpPr>
          <p:spPr>
            <a:xfrm>
              <a:off x="4134475" y="4990125"/>
              <a:ext cx="51250" cy="38450"/>
            </a:xfrm>
            <a:custGeom>
              <a:rect b="b" l="l" r="r" t="t"/>
              <a:pathLst>
                <a:path extrusionOk="0" h="1538" w="2050">
                  <a:moveTo>
                    <a:pt x="2050" y="1"/>
                  </a:moveTo>
                  <a:lnTo>
                    <a:pt x="2050" y="1026"/>
                  </a:lnTo>
                  <a:cubicBezTo>
                    <a:pt x="1367" y="1196"/>
                    <a:pt x="684" y="1367"/>
                    <a:pt x="0" y="1538"/>
                  </a:cubicBezTo>
                  <a:lnTo>
                    <a:pt x="0" y="513"/>
                  </a:lnTo>
                  <a:cubicBezTo>
                    <a:pt x="684" y="513"/>
                    <a:pt x="1367" y="172"/>
                    <a:pt x="20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22"/>
            <p:cNvSpPr/>
            <p:nvPr/>
          </p:nvSpPr>
          <p:spPr>
            <a:xfrm>
              <a:off x="3489775" y="4998675"/>
              <a:ext cx="111025" cy="81150"/>
            </a:xfrm>
            <a:custGeom>
              <a:rect b="b" l="l" r="r" t="t"/>
              <a:pathLst>
                <a:path extrusionOk="0" h="3246" w="4441">
                  <a:moveTo>
                    <a:pt x="0" y="0"/>
                  </a:moveTo>
                  <a:cubicBezTo>
                    <a:pt x="1196" y="513"/>
                    <a:pt x="2562" y="1025"/>
                    <a:pt x="3758" y="1537"/>
                  </a:cubicBezTo>
                  <a:cubicBezTo>
                    <a:pt x="3928" y="2221"/>
                    <a:pt x="4270" y="2562"/>
                    <a:pt x="4441" y="3245"/>
                  </a:cubicBezTo>
                  <a:cubicBezTo>
                    <a:pt x="3245" y="2733"/>
                    <a:pt x="1879" y="2221"/>
                    <a:pt x="342" y="1879"/>
                  </a:cubicBezTo>
                  <a:cubicBezTo>
                    <a:pt x="342" y="1196"/>
                    <a:pt x="0" y="684"/>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22"/>
            <p:cNvSpPr/>
            <p:nvPr/>
          </p:nvSpPr>
          <p:spPr>
            <a:xfrm>
              <a:off x="4074700" y="5011475"/>
              <a:ext cx="42725" cy="38450"/>
            </a:xfrm>
            <a:custGeom>
              <a:rect b="b" l="l" r="r" t="t"/>
              <a:pathLst>
                <a:path extrusionOk="0" h="1538" w="1709">
                  <a:moveTo>
                    <a:pt x="1708" y="1"/>
                  </a:moveTo>
                  <a:cubicBezTo>
                    <a:pt x="1708" y="342"/>
                    <a:pt x="1708" y="684"/>
                    <a:pt x="1538" y="1025"/>
                  </a:cubicBezTo>
                  <a:cubicBezTo>
                    <a:pt x="1025" y="1025"/>
                    <a:pt x="684" y="1367"/>
                    <a:pt x="1" y="1538"/>
                  </a:cubicBezTo>
                  <a:lnTo>
                    <a:pt x="1" y="513"/>
                  </a:lnTo>
                  <a:cubicBezTo>
                    <a:pt x="684" y="342"/>
                    <a:pt x="1025" y="1"/>
                    <a:pt x="17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22"/>
            <p:cNvSpPr/>
            <p:nvPr/>
          </p:nvSpPr>
          <p:spPr>
            <a:xfrm>
              <a:off x="4014925" y="5028550"/>
              <a:ext cx="42725" cy="42725"/>
            </a:xfrm>
            <a:custGeom>
              <a:rect b="b" l="l" r="r" t="t"/>
              <a:pathLst>
                <a:path extrusionOk="0" h="1709" w="1709">
                  <a:moveTo>
                    <a:pt x="1708" y="1"/>
                  </a:moveTo>
                  <a:cubicBezTo>
                    <a:pt x="1708" y="342"/>
                    <a:pt x="1708" y="855"/>
                    <a:pt x="1708" y="1026"/>
                  </a:cubicBezTo>
                  <a:cubicBezTo>
                    <a:pt x="1196" y="1367"/>
                    <a:pt x="513" y="1538"/>
                    <a:pt x="1" y="1709"/>
                  </a:cubicBezTo>
                  <a:lnTo>
                    <a:pt x="1" y="684"/>
                  </a:lnTo>
                  <a:cubicBezTo>
                    <a:pt x="513" y="342"/>
                    <a:pt x="1025" y="172"/>
                    <a:pt x="17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22"/>
            <p:cNvSpPr/>
            <p:nvPr/>
          </p:nvSpPr>
          <p:spPr>
            <a:xfrm>
              <a:off x="3942350" y="5054175"/>
              <a:ext cx="55525" cy="51250"/>
            </a:xfrm>
            <a:custGeom>
              <a:rect b="b" l="l" r="r" t="t"/>
              <a:pathLst>
                <a:path extrusionOk="0" h="2050" w="2221">
                  <a:moveTo>
                    <a:pt x="2050" y="1025"/>
                  </a:moveTo>
                  <a:cubicBezTo>
                    <a:pt x="1367" y="1367"/>
                    <a:pt x="683" y="1538"/>
                    <a:pt x="171" y="2050"/>
                  </a:cubicBezTo>
                  <a:cubicBezTo>
                    <a:pt x="0" y="1708"/>
                    <a:pt x="342" y="1196"/>
                    <a:pt x="342" y="684"/>
                  </a:cubicBezTo>
                  <a:cubicBezTo>
                    <a:pt x="854" y="342"/>
                    <a:pt x="1537" y="342"/>
                    <a:pt x="1879" y="1"/>
                  </a:cubicBezTo>
                  <a:cubicBezTo>
                    <a:pt x="2220" y="1"/>
                    <a:pt x="2050" y="854"/>
                    <a:pt x="2050" y="102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22"/>
            <p:cNvSpPr/>
            <p:nvPr/>
          </p:nvSpPr>
          <p:spPr>
            <a:xfrm>
              <a:off x="1282400" y="293625"/>
              <a:ext cx="5127775" cy="4956975"/>
            </a:xfrm>
            <a:custGeom>
              <a:rect b="b" l="l" r="r" t="t"/>
              <a:pathLst>
                <a:path extrusionOk="0" h="198279" w="205111">
                  <a:moveTo>
                    <a:pt x="76511" y="187007"/>
                  </a:moveTo>
                  <a:cubicBezTo>
                    <a:pt x="74974" y="187007"/>
                    <a:pt x="74120" y="186495"/>
                    <a:pt x="72754" y="186324"/>
                  </a:cubicBezTo>
                  <a:cubicBezTo>
                    <a:pt x="70876" y="184104"/>
                    <a:pt x="70534" y="178809"/>
                    <a:pt x="71729" y="175394"/>
                  </a:cubicBezTo>
                  <a:cubicBezTo>
                    <a:pt x="71900" y="174881"/>
                    <a:pt x="72413" y="174027"/>
                    <a:pt x="72413" y="173515"/>
                  </a:cubicBezTo>
                  <a:cubicBezTo>
                    <a:pt x="72413" y="172832"/>
                    <a:pt x="71559" y="172320"/>
                    <a:pt x="72242" y="171978"/>
                  </a:cubicBezTo>
                  <a:cubicBezTo>
                    <a:pt x="67118" y="173344"/>
                    <a:pt x="64215" y="177102"/>
                    <a:pt x="61824" y="181030"/>
                  </a:cubicBezTo>
                  <a:cubicBezTo>
                    <a:pt x="59946" y="180176"/>
                    <a:pt x="57896" y="179322"/>
                    <a:pt x="56018" y="178468"/>
                  </a:cubicBezTo>
                  <a:cubicBezTo>
                    <a:pt x="55847" y="177955"/>
                    <a:pt x="55505" y="177272"/>
                    <a:pt x="55505" y="176418"/>
                  </a:cubicBezTo>
                  <a:cubicBezTo>
                    <a:pt x="55505" y="176077"/>
                    <a:pt x="55676" y="176077"/>
                    <a:pt x="55847" y="176248"/>
                  </a:cubicBezTo>
                  <a:cubicBezTo>
                    <a:pt x="56018" y="175735"/>
                    <a:pt x="55505" y="175906"/>
                    <a:pt x="55505" y="175564"/>
                  </a:cubicBezTo>
                  <a:cubicBezTo>
                    <a:pt x="55676" y="173344"/>
                    <a:pt x="55505" y="170783"/>
                    <a:pt x="55676" y="168733"/>
                  </a:cubicBezTo>
                  <a:cubicBezTo>
                    <a:pt x="55847" y="168221"/>
                    <a:pt x="56188" y="167708"/>
                    <a:pt x="55847" y="167196"/>
                  </a:cubicBezTo>
                  <a:cubicBezTo>
                    <a:pt x="55164" y="167538"/>
                    <a:pt x="55164" y="168562"/>
                    <a:pt x="54993" y="169416"/>
                  </a:cubicBezTo>
                  <a:cubicBezTo>
                    <a:pt x="54651" y="171124"/>
                    <a:pt x="54651" y="173174"/>
                    <a:pt x="54480" y="175223"/>
                  </a:cubicBezTo>
                  <a:cubicBezTo>
                    <a:pt x="53968" y="175052"/>
                    <a:pt x="53456" y="174711"/>
                    <a:pt x="52773" y="174540"/>
                  </a:cubicBezTo>
                  <a:cubicBezTo>
                    <a:pt x="52773" y="171295"/>
                    <a:pt x="52773" y="168221"/>
                    <a:pt x="53285" y="165488"/>
                  </a:cubicBezTo>
                  <a:cubicBezTo>
                    <a:pt x="52431" y="165830"/>
                    <a:pt x="52431" y="167025"/>
                    <a:pt x="52260" y="167879"/>
                  </a:cubicBezTo>
                  <a:cubicBezTo>
                    <a:pt x="51919" y="169587"/>
                    <a:pt x="51919" y="171978"/>
                    <a:pt x="51919" y="174198"/>
                  </a:cubicBezTo>
                  <a:cubicBezTo>
                    <a:pt x="51236" y="174027"/>
                    <a:pt x="50723" y="173857"/>
                    <a:pt x="50382" y="173515"/>
                  </a:cubicBezTo>
                  <a:cubicBezTo>
                    <a:pt x="50040" y="173174"/>
                    <a:pt x="49869" y="172661"/>
                    <a:pt x="49357" y="172832"/>
                  </a:cubicBezTo>
                  <a:cubicBezTo>
                    <a:pt x="49357" y="168904"/>
                    <a:pt x="50040" y="165659"/>
                    <a:pt x="50894" y="162585"/>
                  </a:cubicBezTo>
                  <a:cubicBezTo>
                    <a:pt x="49699" y="163268"/>
                    <a:pt x="49357" y="165318"/>
                    <a:pt x="49015" y="167025"/>
                  </a:cubicBezTo>
                  <a:cubicBezTo>
                    <a:pt x="48674" y="168733"/>
                    <a:pt x="48332" y="170783"/>
                    <a:pt x="48332" y="172661"/>
                  </a:cubicBezTo>
                  <a:cubicBezTo>
                    <a:pt x="47478" y="172320"/>
                    <a:pt x="46624" y="171807"/>
                    <a:pt x="45771" y="171466"/>
                  </a:cubicBezTo>
                  <a:cubicBezTo>
                    <a:pt x="45941" y="168050"/>
                    <a:pt x="46624" y="165488"/>
                    <a:pt x="47308" y="162585"/>
                  </a:cubicBezTo>
                  <a:cubicBezTo>
                    <a:pt x="46624" y="162927"/>
                    <a:pt x="46454" y="163610"/>
                    <a:pt x="46283" y="164293"/>
                  </a:cubicBezTo>
                  <a:cubicBezTo>
                    <a:pt x="45771" y="166171"/>
                    <a:pt x="45258" y="168562"/>
                    <a:pt x="45087" y="170953"/>
                  </a:cubicBezTo>
                  <a:cubicBezTo>
                    <a:pt x="44575" y="170953"/>
                    <a:pt x="44917" y="170270"/>
                    <a:pt x="44575" y="170270"/>
                  </a:cubicBezTo>
                  <a:cubicBezTo>
                    <a:pt x="43721" y="170441"/>
                    <a:pt x="43038" y="169758"/>
                    <a:pt x="42355" y="169416"/>
                  </a:cubicBezTo>
                  <a:cubicBezTo>
                    <a:pt x="42526" y="168904"/>
                    <a:pt x="42526" y="168392"/>
                    <a:pt x="42013" y="168392"/>
                  </a:cubicBezTo>
                  <a:cubicBezTo>
                    <a:pt x="42184" y="165318"/>
                    <a:pt x="42526" y="162756"/>
                    <a:pt x="43380" y="160365"/>
                  </a:cubicBezTo>
                  <a:cubicBezTo>
                    <a:pt x="43721" y="159682"/>
                    <a:pt x="44234" y="158999"/>
                    <a:pt x="44234" y="158145"/>
                  </a:cubicBezTo>
                  <a:cubicBezTo>
                    <a:pt x="42697" y="158828"/>
                    <a:pt x="42184" y="160877"/>
                    <a:pt x="41843" y="162585"/>
                  </a:cubicBezTo>
                  <a:cubicBezTo>
                    <a:pt x="41330" y="164464"/>
                    <a:pt x="40989" y="166513"/>
                    <a:pt x="40989" y="168733"/>
                  </a:cubicBezTo>
                  <a:cubicBezTo>
                    <a:pt x="40476" y="168562"/>
                    <a:pt x="40476" y="168392"/>
                    <a:pt x="39964" y="168221"/>
                  </a:cubicBezTo>
                  <a:cubicBezTo>
                    <a:pt x="40135" y="168392"/>
                    <a:pt x="40818" y="168733"/>
                    <a:pt x="40989" y="169246"/>
                  </a:cubicBezTo>
                  <a:lnTo>
                    <a:pt x="40989" y="171466"/>
                  </a:lnTo>
                  <a:cubicBezTo>
                    <a:pt x="39622" y="171124"/>
                    <a:pt x="38939" y="169758"/>
                    <a:pt x="38939" y="168392"/>
                  </a:cubicBezTo>
                  <a:cubicBezTo>
                    <a:pt x="38427" y="163780"/>
                    <a:pt x="40135" y="158999"/>
                    <a:pt x="41330" y="155925"/>
                  </a:cubicBezTo>
                  <a:cubicBezTo>
                    <a:pt x="40476" y="156095"/>
                    <a:pt x="40306" y="157120"/>
                    <a:pt x="39964" y="157803"/>
                  </a:cubicBezTo>
                  <a:cubicBezTo>
                    <a:pt x="38598" y="160706"/>
                    <a:pt x="37231" y="165147"/>
                    <a:pt x="38085" y="169758"/>
                  </a:cubicBezTo>
                  <a:cubicBezTo>
                    <a:pt x="37402" y="169416"/>
                    <a:pt x="36890" y="168904"/>
                    <a:pt x="36207" y="168562"/>
                  </a:cubicBezTo>
                  <a:cubicBezTo>
                    <a:pt x="35865" y="164976"/>
                    <a:pt x="36207" y="161731"/>
                    <a:pt x="37061" y="158828"/>
                  </a:cubicBezTo>
                  <a:cubicBezTo>
                    <a:pt x="37573" y="156949"/>
                    <a:pt x="38427" y="154900"/>
                    <a:pt x="39622" y="154046"/>
                  </a:cubicBezTo>
                  <a:cubicBezTo>
                    <a:pt x="38769" y="153192"/>
                    <a:pt x="37915" y="154558"/>
                    <a:pt x="37573" y="155241"/>
                  </a:cubicBezTo>
                  <a:cubicBezTo>
                    <a:pt x="35865" y="158315"/>
                    <a:pt x="34841" y="162756"/>
                    <a:pt x="35011" y="167879"/>
                  </a:cubicBezTo>
                  <a:cubicBezTo>
                    <a:pt x="34328" y="167367"/>
                    <a:pt x="33474" y="167025"/>
                    <a:pt x="32962" y="166342"/>
                  </a:cubicBezTo>
                  <a:cubicBezTo>
                    <a:pt x="32620" y="160877"/>
                    <a:pt x="33816" y="156778"/>
                    <a:pt x="35524" y="153192"/>
                  </a:cubicBezTo>
                  <a:cubicBezTo>
                    <a:pt x="34841" y="153534"/>
                    <a:pt x="34328" y="154387"/>
                    <a:pt x="33987" y="155071"/>
                  </a:cubicBezTo>
                  <a:cubicBezTo>
                    <a:pt x="32791" y="157803"/>
                    <a:pt x="32108" y="161390"/>
                    <a:pt x="32108" y="165659"/>
                  </a:cubicBezTo>
                  <a:cubicBezTo>
                    <a:pt x="31937" y="165830"/>
                    <a:pt x="31425" y="165318"/>
                    <a:pt x="31083" y="164976"/>
                  </a:cubicBezTo>
                  <a:cubicBezTo>
                    <a:pt x="30742" y="164634"/>
                    <a:pt x="30229" y="164293"/>
                    <a:pt x="30059" y="163951"/>
                  </a:cubicBezTo>
                  <a:cubicBezTo>
                    <a:pt x="30059" y="162243"/>
                    <a:pt x="29888" y="160536"/>
                    <a:pt x="30059" y="158999"/>
                  </a:cubicBezTo>
                  <a:cubicBezTo>
                    <a:pt x="30229" y="155071"/>
                    <a:pt x="32108" y="152509"/>
                    <a:pt x="33474" y="149776"/>
                  </a:cubicBezTo>
                  <a:cubicBezTo>
                    <a:pt x="32791" y="149947"/>
                    <a:pt x="32279" y="150801"/>
                    <a:pt x="31937" y="151313"/>
                  </a:cubicBezTo>
                  <a:cubicBezTo>
                    <a:pt x="30059" y="154217"/>
                    <a:pt x="28863" y="158145"/>
                    <a:pt x="29376" y="163268"/>
                  </a:cubicBezTo>
                  <a:cubicBezTo>
                    <a:pt x="28863" y="163097"/>
                    <a:pt x="28351" y="162585"/>
                    <a:pt x="28009" y="162243"/>
                  </a:cubicBezTo>
                  <a:cubicBezTo>
                    <a:pt x="28009" y="158315"/>
                    <a:pt x="28522" y="154900"/>
                    <a:pt x="29205" y="151655"/>
                  </a:cubicBezTo>
                  <a:cubicBezTo>
                    <a:pt x="29546" y="150289"/>
                    <a:pt x="30229" y="149093"/>
                    <a:pt x="29205" y="148410"/>
                  </a:cubicBezTo>
                  <a:cubicBezTo>
                    <a:pt x="26985" y="148410"/>
                    <a:pt x="25448" y="149606"/>
                    <a:pt x="23740" y="150289"/>
                  </a:cubicBezTo>
                  <a:cubicBezTo>
                    <a:pt x="22032" y="150972"/>
                    <a:pt x="20153" y="151313"/>
                    <a:pt x="18104" y="151997"/>
                  </a:cubicBezTo>
                  <a:cubicBezTo>
                    <a:pt x="17421" y="151313"/>
                    <a:pt x="16396" y="151143"/>
                    <a:pt x="15713" y="150459"/>
                  </a:cubicBezTo>
                  <a:cubicBezTo>
                    <a:pt x="16396" y="150630"/>
                    <a:pt x="17250" y="150801"/>
                    <a:pt x="17762" y="151143"/>
                  </a:cubicBezTo>
                  <a:cubicBezTo>
                    <a:pt x="17592" y="150801"/>
                    <a:pt x="17250" y="150630"/>
                    <a:pt x="17079" y="150289"/>
                  </a:cubicBezTo>
                  <a:cubicBezTo>
                    <a:pt x="19641" y="149093"/>
                    <a:pt x="22032" y="147556"/>
                    <a:pt x="22886" y="144824"/>
                  </a:cubicBezTo>
                  <a:cubicBezTo>
                    <a:pt x="21690" y="145336"/>
                    <a:pt x="21007" y="146531"/>
                    <a:pt x="20153" y="147385"/>
                  </a:cubicBezTo>
                  <a:cubicBezTo>
                    <a:pt x="19129" y="148239"/>
                    <a:pt x="18104" y="148922"/>
                    <a:pt x="16908" y="149606"/>
                  </a:cubicBezTo>
                  <a:cubicBezTo>
                    <a:pt x="16225" y="148922"/>
                    <a:pt x="15371" y="148239"/>
                    <a:pt x="14859" y="147385"/>
                  </a:cubicBezTo>
                  <a:cubicBezTo>
                    <a:pt x="17592" y="146190"/>
                    <a:pt x="19641" y="143970"/>
                    <a:pt x="21178" y="141579"/>
                  </a:cubicBezTo>
                  <a:cubicBezTo>
                    <a:pt x="20495" y="141750"/>
                    <a:pt x="19982" y="142433"/>
                    <a:pt x="19470" y="142945"/>
                  </a:cubicBezTo>
                  <a:cubicBezTo>
                    <a:pt x="17933" y="144311"/>
                    <a:pt x="16225" y="146019"/>
                    <a:pt x="14176" y="146873"/>
                  </a:cubicBezTo>
                  <a:cubicBezTo>
                    <a:pt x="13493" y="146361"/>
                    <a:pt x="12980" y="145848"/>
                    <a:pt x="12468" y="145165"/>
                  </a:cubicBezTo>
                  <a:cubicBezTo>
                    <a:pt x="14517" y="143799"/>
                    <a:pt x="16738" y="142603"/>
                    <a:pt x="18104" y="140383"/>
                  </a:cubicBezTo>
                  <a:cubicBezTo>
                    <a:pt x="16225" y="141408"/>
                    <a:pt x="14347" y="143457"/>
                    <a:pt x="11956" y="144482"/>
                  </a:cubicBezTo>
                  <a:cubicBezTo>
                    <a:pt x="11273" y="143970"/>
                    <a:pt x="10931" y="143287"/>
                    <a:pt x="10419" y="142603"/>
                  </a:cubicBezTo>
                  <a:cubicBezTo>
                    <a:pt x="11443" y="141920"/>
                    <a:pt x="12468" y="141408"/>
                    <a:pt x="13493" y="140725"/>
                  </a:cubicBezTo>
                  <a:cubicBezTo>
                    <a:pt x="14347" y="140042"/>
                    <a:pt x="15542" y="139359"/>
                    <a:pt x="15884" y="138334"/>
                  </a:cubicBezTo>
                  <a:cubicBezTo>
                    <a:pt x="14688" y="138505"/>
                    <a:pt x="13834" y="139359"/>
                    <a:pt x="12980" y="140042"/>
                  </a:cubicBezTo>
                  <a:cubicBezTo>
                    <a:pt x="11956" y="140725"/>
                    <a:pt x="10760" y="141066"/>
                    <a:pt x="9906" y="141750"/>
                  </a:cubicBezTo>
                  <a:cubicBezTo>
                    <a:pt x="9394" y="141066"/>
                    <a:pt x="8711" y="140383"/>
                    <a:pt x="8369" y="139359"/>
                  </a:cubicBezTo>
                  <a:cubicBezTo>
                    <a:pt x="10760" y="138163"/>
                    <a:pt x="13322" y="137309"/>
                    <a:pt x="15030" y="135260"/>
                  </a:cubicBezTo>
                  <a:cubicBezTo>
                    <a:pt x="14347" y="135089"/>
                    <a:pt x="13664" y="135601"/>
                    <a:pt x="13151" y="135943"/>
                  </a:cubicBezTo>
                  <a:cubicBezTo>
                    <a:pt x="11614" y="136797"/>
                    <a:pt x="9736" y="137992"/>
                    <a:pt x="7857" y="138675"/>
                  </a:cubicBezTo>
                  <a:cubicBezTo>
                    <a:pt x="7345" y="138505"/>
                    <a:pt x="7174" y="137822"/>
                    <a:pt x="6661" y="137309"/>
                  </a:cubicBezTo>
                  <a:cubicBezTo>
                    <a:pt x="8882" y="136114"/>
                    <a:pt x="10931" y="134918"/>
                    <a:pt x="12810" y="133210"/>
                  </a:cubicBezTo>
                  <a:cubicBezTo>
                    <a:pt x="13322" y="132698"/>
                    <a:pt x="14005" y="132015"/>
                    <a:pt x="14176" y="131161"/>
                  </a:cubicBezTo>
                  <a:cubicBezTo>
                    <a:pt x="13493" y="131503"/>
                    <a:pt x="12810" y="132015"/>
                    <a:pt x="12297" y="132527"/>
                  </a:cubicBezTo>
                  <a:cubicBezTo>
                    <a:pt x="10589" y="134064"/>
                    <a:pt x="8540" y="135260"/>
                    <a:pt x="6320" y="136455"/>
                  </a:cubicBezTo>
                  <a:cubicBezTo>
                    <a:pt x="5637" y="135943"/>
                    <a:pt x="5295" y="134918"/>
                    <a:pt x="4612" y="134235"/>
                  </a:cubicBezTo>
                  <a:cubicBezTo>
                    <a:pt x="7174" y="132869"/>
                    <a:pt x="9394" y="131332"/>
                    <a:pt x="10931" y="129112"/>
                  </a:cubicBezTo>
                  <a:cubicBezTo>
                    <a:pt x="10248" y="128941"/>
                    <a:pt x="9736" y="129624"/>
                    <a:pt x="9223" y="130136"/>
                  </a:cubicBezTo>
                  <a:cubicBezTo>
                    <a:pt x="7686" y="131161"/>
                    <a:pt x="6149" y="132527"/>
                    <a:pt x="4100" y="133381"/>
                  </a:cubicBezTo>
                  <a:cubicBezTo>
                    <a:pt x="3587" y="132869"/>
                    <a:pt x="3246" y="132186"/>
                    <a:pt x="2733" y="131673"/>
                  </a:cubicBezTo>
                  <a:cubicBezTo>
                    <a:pt x="3929" y="130990"/>
                    <a:pt x="5124" y="130478"/>
                    <a:pt x="6320" y="129795"/>
                  </a:cubicBezTo>
                  <a:cubicBezTo>
                    <a:pt x="7345" y="129112"/>
                    <a:pt x="8711" y="128429"/>
                    <a:pt x="9223" y="127233"/>
                  </a:cubicBezTo>
                  <a:cubicBezTo>
                    <a:pt x="6832" y="127916"/>
                    <a:pt x="4783" y="129795"/>
                    <a:pt x="2221" y="130649"/>
                  </a:cubicBezTo>
                  <a:cubicBezTo>
                    <a:pt x="1709" y="130307"/>
                    <a:pt x="1538" y="129453"/>
                    <a:pt x="1196" y="128941"/>
                  </a:cubicBezTo>
                  <a:cubicBezTo>
                    <a:pt x="3246" y="127404"/>
                    <a:pt x="5978" y="126550"/>
                    <a:pt x="7686" y="124671"/>
                  </a:cubicBezTo>
                  <a:cubicBezTo>
                    <a:pt x="6491" y="124842"/>
                    <a:pt x="5295" y="125525"/>
                    <a:pt x="4271" y="126208"/>
                  </a:cubicBezTo>
                  <a:cubicBezTo>
                    <a:pt x="3075" y="126721"/>
                    <a:pt x="2050" y="127404"/>
                    <a:pt x="855" y="127916"/>
                  </a:cubicBezTo>
                  <a:cubicBezTo>
                    <a:pt x="343" y="127745"/>
                    <a:pt x="172" y="127233"/>
                    <a:pt x="1" y="126721"/>
                  </a:cubicBezTo>
                  <a:cubicBezTo>
                    <a:pt x="1196" y="126208"/>
                    <a:pt x="2563" y="125525"/>
                    <a:pt x="3587" y="124671"/>
                  </a:cubicBezTo>
                  <a:cubicBezTo>
                    <a:pt x="7003" y="124159"/>
                    <a:pt x="10248" y="121939"/>
                    <a:pt x="12468" y="120231"/>
                  </a:cubicBezTo>
                  <a:cubicBezTo>
                    <a:pt x="15201" y="118352"/>
                    <a:pt x="17079" y="116303"/>
                    <a:pt x="19470" y="114595"/>
                  </a:cubicBezTo>
                  <a:cubicBezTo>
                    <a:pt x="21690" y="111863"/>
                    <a:pt x="24252" y="109301"/>
                    <a:pt x="26301" y="106398"/>
                  </a:cubicBezTo>
                  <a:cubicBezTo>
                    <a:pt x="28351" y="103494"/>
                    <a:pt x="30229" y="100591"/>
                    <a:pt x="31425" y="96663"/>
                  </a:cubicBezTo>
                  <a:cubicBezTo>
                    <a:pt x="31254" y="96321"/>
                    <a:pt x="31596" y="96492"/>
                    <a:pt x="31937" y="96321"/>
                  </a:cubicBezTo>
                  <a:cubicBezTo>
                    <a:pt x="31425" y="94784"/>
                    <a:pt x="32791" y="93247"/>
                    <a:pt x="32450" y="91198"/>
                  </a:cubicBezTo>
                  <a:cubicBezTo>
                    <a:pt x="31425" y="91710"/>
                    <a:pt x="30913" y="93247"/>
                    <a:pt x="30400" y="94443"/>
                  </a:cubicBezTo>
                  <a:cubicBezTo>
                    <a:pt x="29888" y="94443"/>
                    <a:pt x="29376" y="93418"/>
                    <a:pt x="28863" y="92906"/>
                  </a:cubicBezTo>
                  <a:cubicBezTo>
                    <a:pt x="30571" y="87782"/>
                    <a:pt x="31254" y="81976"/>
                    <a:pt x="31596" y="75486"/>
                  </a:cubicBezTo>
                  <a:cubicBezTo>
                    <a:pt x="31596" y="73778"/>
                    <a:pt x="31766" y="72241"/>
                    <a:pt x="31766" y="70875"/>
                  </a:cubicBezTo>
                  <a:cubicBezTo>
                    <a:pt x="32108" y="66947"/>
                    <a:pt x="31425" y="63360"/>
                    <a:pt x="30742" y="60116"/>
                  </a:cubicBezTo>
                  <a:cubicBezTo>
                    <a:pt x="30229" y="57554"/>
                    <a:pt x="29888" y="55163"/>
                    <a:pt x="29205" y="52943"/>
                  </a:cubicBezTo>
                  <a:cubicBezTo>
                    <a:pt x="28522" y="50893"/>
                    <a:pt x="27326" y="49015"/>
                    <a:pt x="26131" y="47136"/>
                  </a:cubicBezTo>
                  <a:cubicBezTo>
                    <a:pt x="25618" y="46282"/>
                    <a:pt x="25106" y="45258"/>
                    <a:pt x="24594" y="44233"/>
                  </a:cubicBezTo>
                  <a:cubicBezTo>
                    <a:pt x="21861" y="39792"/>
                    <a:pt x="18275" y="35864"/>
                    <a:pt x="14517" y="32278"/>
                  </a:cubicBezTo>
                  <a:cubicBezTo>
                    <a:pt x="11443" y="29204"/>
                    <a:pt x="8369" y="26471"/>
                    <a:pt x="4783" y="24422"/>
                  </a:cubicBezTo>
                  <a:cubicBezTo>
                    <a:pt x="4783" y="23568"/>
                    <a:pt x="4954" y="23056"/>
                    <a:pt x="4954" y="22202"/>
                  </a:cubicBezTo>
                  <a:cubicBezTo>
                    <a:pt x="5295" y="22543"/>
                    <a:pt x="6149" y="22885"/>
                    <a:pt x="6149" y="23056"/>
                  </a:cubicBezTo>
                  <a:cubicBezTo>
                    <a:pt x="6149" y="23056"/>
                    <a:pt x="5637" y="23227"/>
                    <a:pt x="5978" y="23397"/>
                  </a:cubicBezTo>
                  <a:cubicBezTo>
                    <a:pt x="6491" y="24080"/>
                    <a:pt x="7515" y="24422"/>
                    <a:pt x="8199" y="25105"/>
                  </a:cubicBezTo>
                  <a:cubicBezTo>
                    <a:pt x="8028" y="25447"/>
                    <a:pt x="8369" y="25618"/>
                    <a:pt x="8199" y="26130"/>
                  </a:cubicBezTo>
                  <a:cubicBezTo>
                    <a:pt x="8369" y="26301"/>
                    <a:pt x="8540" y="25618"/>
                    <a:pt x="8540" y="25447"/>
                  </a:cubicBezTo>
                  <a:cubicBezTo>
                    <a:pt x="12639" y="28862"/>
                    <a:pt x="16908" y="32107"/>
                    <a:pt x="20495" y="36035"/>
                  </a:cubicBezTo>
                  <a:cubicBezTo>
                    <a:pt x="24081" y="39792"/>
                    <a:pt x="27155" y="44062"/>
                    <a:pt x="29888" y="48673"/>
                  </a:cubicBezTo>
                  <a:cubicBezTo>
                    <a:pt x="28863" y="42525"/>
                    <a:pt x="24935" y="38597"/>
                    <a:pt x="21349" y="34669"/>
                  </a:cubicBezTo>
                  <a:cubicBezTo>
                    <a:pt x="17592" y="30741"/>
                    <a:pt x="13151" y="27496"/>
                    <a:pt x="9052" y="24251"/>
                  </a:cubicBezTo>
                  <a:cubicBezTo>
                    <a:pt x="9223" y="23397"/>
                    <a:pt x="9565" y="22714"/>
                    <a:pt x="9736" y="22031"/>
                  </a:cubicBezTo>
                  <a:cubicBezTo>
                    <a:pt x="10419" y="22373"/>
                    <a:pt x="11102" y="22714"/>
                    <a:pt x="12127" y="22885"/>
                  </a:cubicBezTo>
                  <a:cubicBezTo>
                    <a:pt x="11785" y="22031"/>
                    <a:pt x="10589" y="21860"/>
                    <a:pt x="10077" y="21177"/>
                  </a:cubicBezTo>
                  <a:cubicBezTo>
                    <a:pt x="10248" y="20494"/>
                    <a:pt x="10419" y="19811"/>
                    <a:pt x="10760" y="19128"/>
                  </a:cubicBezTo>
                  <a:cubicBezTo>
                    <a:pt x="11273" y="19469"/>
                    <a:pt x="12297" y="19982"/>
                    <a:pt x="12810" y="19640"/>
                  </a:cubicBezTo>
                  <a:cubicBezTo>
                    <a:pt x="12810" y="19128"/>
                    <a:pt x="11443" y="18957"/>
                    <a:pt x="11102" y="18445"/>
                  </a:cubicBezTo>
                  <a:cubicBezTo>
                    <a:pt x="11102" y="17762"/>
                    <a:pt x="11443" y="17420"/>
                    <a:pt x="11614" y="16737"/>
                  </a:cubicBezTo>
                  <a:cubicBezTo>
                    <a:pt x="12297" y="17249"/>
                    <a:pt x="13493" y="17420"/>
                    <a:pt x="14176" y="17762"/>
                  </a:cubicBezTo>
                  <a:cubicBezTo>
                    <a:pt x="13834" y="16737"/>
                    <a:pt x="12639" y="16737"/>
                    <a:pt x="12127" y="16054"/>
                  </a:cubicBezTo>
                  <a:cubicBezTo>
                    <a:pt x="12297" y="15200"/>
                    <a:pt x="12810" y="14687"/>
                    <a:pt x="13151" y="13834"/>
                  </a:cubicBezTo>
                  <a:cubicBezTo>
                    <a:pt x="13834" y="14346"/>
                    <a:pt x="14517" y="14687"/>
                    <a:pt x="15542" y="14687"/>
                  </a:cubicBezTo>
                  <a:cubicBezTo>
                    <a:pt x="15030" y="14175"/>
                    <a:pt x="14176" y="13834"/>
                    <a:pt x="13493" y="13150"/>
                  </a:cubicBezTo>
                  <a:cubicBezTo>
                    <a:pt x="13834" y="12297"/>
                    <a:pt x="14517" y="11613"/>
                    <a:pt x="14859" y="10759"/>
                  </a:cubicBezTo>
                  <a:cubicBezTo>
                    <a:pt x="15542" y="10930"/>
                    <a:pt x="16054" y="11955"/>
                    <a:pt x="16908" y="11784"/>
                  </a:cubicBezTo>
                  <a:cubicBezTo>
                    <a:pt x="16567" y="10930"/>
                    <a:pt x="15542" y="10589"/>
                    <a:pt x="15201" y="9735"/>
                  </a:cubicBezTo>
                  <a:cubicBezTo>
                    <a:pt x="15201" y="9222"/>
                    <a:pt x="15542" y="8881"/>
                    <a:pt x="15542" y="8369"/>
                  </a:cubicBezTo>
                  <a:cubicBezTo>
                    <a:pt x="15030" y="8198"/>
                    <a:pt x="14859" y="9052"/>
                    <a:pt x="14517" y="9222"/>
                  </a:cubicBezTo>
                  <a:cubicBezTo>
                    <a:pt x="14176" y="8881"/>
                    <a:pt x="13834" y="8539"/>
                    <a:pt x="13664" y="8027"/>
                  </a:cubicBezTo>
                  <a:cubicBezTo>
                    <a:pt x="14005" y="7173"/>
                    <a:pt x="15201" y="5807"/>
                    <a:pt x="14347" y="4953"/>
                  </a:cubicBezTo>
                  <a:cubicBezTo>
                    <a:pt x="13664" y="5465"/>
                    <a:pt x="13322" y="6148"/>
                    <a:pt x="12980" y="6831"/>
                  </a:cubicBezTo>
                  <a:cubicBezTo>
                    <a:pt x="12297" y="6490"/>
                    <a:pt x="12297" y="5294"/>
                    <a:pt x="13493" y="5465"/>
                  </a:cubicBezTo>
                  <a:cubicBezTo>
                    <a:pt x="14005" y="4611"/>
                    <a:pt x="14859" y="3587"/>
                    <a:pt x="15713" y="3074"/>
                  </a:cubicBezTo>
                  <a:cubicBezTo>
                    <a:pt x="15371" y="8539"/>
                    <a:pt x="19299" y="9906"/>
                    <a:pt x="23740" y="11443"/>
                  </a:cubicBezTo>
                  <a:cubicBezTo>
                    <a:pt x="29546" y="13150"/>
                    <a:pt x="38598" y="13492"/>
                    <a:pt x="44746" y="11784"/>
                  </a:cubicBezTo>
                  <a:cubicBezTo>
                    <a:pt x="44917" y="12297"/>
                    <a:pt x="45258" y="12980"/>
                    <a:pt x="45429" y="13321"/>
                  </a:cubicBezTo>
                  <a:cubicBezTo>
                    <a:pt x="44063" y="13663"/>
                    <a:pt x="42526" y="14175"/>
                    <a:pt x="41159" y="14687"/>
                  </a:cubicBezTo>
                  <a:cubicBezTo>
                    <a:pt x="50894" y="13492"/>
                    <a:pt x="59433" y="9393"/>
                    <a:pt x="68826" y="7344"/>
                  </a:cubicBezTo>
                  <a:cubicBezTo>
                    <a:pt x="73950" y="6319"/>
                    <a:pt x="78732" y="4953"/>
                    <a:pt x="85392" y="5465"/>
                  </a:cubicBezTo>
                  <a:cubicBezTo>
                    <a:pt x="89149" y="5636"/>
                    <a:pt x="93077" y="6319"/>
                    <a:pt x="95468" y="7685"/>
                  </a:cubicBezTo>
                  <a:cubicBezTo>
                    <a:pt x="98030" y="9393"/>
                    <a:pt x="99909" y="11443"/>
                    <a:pt x="102812" y="12809"/>
                  </a:cubicBezTo>
                  <a:cubicBezTo>
                    <a:pt x="103153" y="12809"/>
                    <a:pt x="102983" y="13321"/>
                    <a:pt x="103324" y="13492"/>
                  </a:cubicBezTo>
                  <a:cubicBezTo>
                    <a:pt x="103495" y="12809"/>
                    <a:pt x="102812" y="12297"/>
                    <a:pt x="102470" y="11784"/>
                  </a:cubicBezTo>
                  <a:cubicBezTo>
                    <a:pt x="102129" y="11101"/>
                    <a:pt x="101616" y="10589"/>
                    <a:pt x="101446" y="10247"/>
                  </a:cubicBezTo>
                  <a:cubicBezTo>
                    <a:pt x="102812" y="10076"/>
                    <a:pt x="104007" y="9052"/>
                    <a:pt x="105203" y="8369"/>
                  </a:cubicBezTo>
                  <a:cubicBezTo>
                    <a:pt x="108618" y="6490"/>
                    <a:pt x="111863" y="4953"/>
                    <a:pt x="117328" y="4782"/>
                  </a:cubicBezTo>
                  <a:cubicBezTo>
                    <a:pt x="119548" y="4611"/>
                    <a:pt x="121769" y="4611"/>
                    <a:pt x="123818" y="5124"/>
                  </a:cubicBezTo>
                  <a:cubicBezTo>
                    <a:pt x="122281" y="3587"/>
                    <a:pt x="118353" y="3416"/>
                    <a:pt x="114767" y="3587"/>
                  </a:cubicBezTo>
                  <a:cubicBezTo>
                    <a:pt x="112376" y="3757"/>
                    <a:pt x="109814" y="4441"/>
                    <a:pt x="107594" y="5465"/>
                  </a:cubicBezTo>
                  <a:cubicBezTo>
                    <a:pt x="104861" y="6661"/>
                    <a:pt x="102299" y="7856"/>
                    <a:pt x="101104" y="10076"/>
                  </a:cubicBezTo>
                  <a:cubicBezTo>
                    <a:pt x="99055" y="8539"/>
                    <a:pt x="97176" y="6661"/>
                    <a:pt x="94614" y="5636"/>
                  </a:cubicBezTo>
                  <a:cubicBezTo>
                    <a:pt x="90857" y="3928"/>
                    <a:pt x="85050" y="3757"/>
                    <a:pt x="79927" y="4099"/>
                  </a:cubicBezTo>
                  <a:cubicBezTo>
                    <a:pt x="70022" y="4782"/>
                    <a:pt x="61483" y="8369"/>
                    <a:pt x="53285" y="10759"/>
                  </a:cubicBezTo>
                  <a:cubicBezTo>
                    <a:pt x="53456" y="10589"/>
                    <a:pt x="53456" y="10247"/>
                    <a:pt x="53456" y="10076"/>
                  </a:cubicBezTo>
                  <a:cubicBezTo>
                    <a:pt x="57555" y="9052"/>
                    <a:pt x="61483" y="7856"/>
                    <a:pt x="65581" y="6490"/>
                  </a:cubicBezTo>
                  <a:cubicBezTo>
                    <a:pt x="67460" y="5978"/>
                    <a:pt x="69680" y="5465"/>
                    <a:pt x="71729" y="4953"/>
                  </a:cubicBezTo>
                  <a:cubicBezTo>
                    <a:pt x="74462" y="4270"/>
                    <a:pt x="76853" y="3587"/>
                    <a:pt x="79927" y="3416"/>
                  </a:cubicBezTo>
                  <a:cubicBezTo>
                    <a:pt x="87954" y="3074"/>
                    <a:pt x="94614" y="3757"/>
                    <a:pt x="98542" y="8027"/>
                  </a:cubicBezTo>
                  <a:cubicBezTo>
                    <a:pt x="99396" y="8027"/>
                    <a:pt x="100079" y="8881"/>
                    <a:pt x="100933" y="8198"/>
                  </a:cubicBezTo>
                  <a:cubicBezTo>
                    <a:pt x="101104" y="8027"/>
                    <a:pt x="101275" y="7685"/>
                    <a:pt x="101446" y="7344"/>
                  </a:cubicBezTo>
                  <a:cubicBezTo>
                    <a:pt x="102641" y="6148"/>
                    <a:pt x="104861" y="5807"/>
                    <a:pt x="106057" y="4782"/>
                  </a:cubicBezTo>
                  <a:cubicBezTo>
                    <a:pt x="106398" y="4782"/>
                    <a:pt x="106057" y="4270"/>
                    <a:pt x="106227" y="4270"/>
                  </a:cubicBezTo>
                  <a:cubicBezTo>
                    <a:pt x="111009" y="2050"/>
                    <a:pt x="119378" y="1879"/>
                    <a:pt x="125526" y="2903"/>
                  </a:cubicBezTo>
                  <a:cubicBezTo>
                    <a:pt x="125526" y="3587"/>
                    <a:pt x="124843" y="4611"/>
                    <a:pt x="125526" y="5124"/>
                  </a:cubicBezTo>
                  <a:cubicBezTo>
                    <a:pt x="126380" y="4953"/>
                    <a:pt x="126038" y="3757"/>
                    <a:pt x="126380" y="3245"/>
                  </a:cubicBezTo>
                  <a:cubicBezTo>
                    <a:pt x="127063" y="3245"/>
                    <a:pt x="127404" y="3416"/>
                    <a:pt x="128088" y="3587"/>
                  </a:cubicBezTo>
                  <a:cubicBezTo>
                    <a:pt x="128088" y="4441"/>
                    <a:pt x="127063" y="5294"/>
                    <a:pt x="127404" y="6319"/>
                  </a:cubicBezTo>
                  <a:cubicBezTo>
                    <a:pt x="128771" y="6148"/>
                    <a:pt x="128429" y="4441"/>
                    <a:pt x="128941" y="3587"/>
                  </a:cubicBezTo>
                  <a:cubicBezTo>
                    <a:pt x="129454" y="3587"/>
                    <a:pt x="129625" y="3757"/>
                    <a:pt x="129966" y="3757"/>
                  </a:cubicBezTo>
                  <a:cubicBezTo>
                    <a:pt x="130137" y="4270"/>
                    <a:pt x="128258" y="7173"/>
                    <a:pt x="129454" y="7344"/>
                  </a:cubicBezTo>
                  <a:cubicBezTo>
                    <a:pt x="130137" y="7344"/>
                    <a:pt x="130479" y="4782"/>
                    <a:pt x="130820" y="3928"/>
                  </a:cubicBezTo>
                  <a:cubicBezTo>
                    <a:pt x="131162" y="4099"/>
                    <a:pt x="131503" y="4099"/>
                    <a:pt x="131845" y="4270"/>
                  </a:cubicBezTo>
                  <a:cubicBezTo>
                    <a:pt x="131845" y="5294"/>
                    <a:pt x="130649" y="6490"/>
                    <a:pt x="131332" y="7515"/>
                  </a:cubicBezTo>
                  <a:cubicBezTo>
                    <a:pt x="132528" y="7344"/>
                    <a:pt x="132357" y="5636"/>
                    <a:pt x="132699" y="4611"/>
                  </a:cubicBezTo>
                  <a:cubicBezTo>
                    <a:pt x="133382" y="4611"/>
                    <a:pt x="133894" y="4782"/>
                    <a:pt x="134236" y="5124"/>
                  </a:cubicBezTo>
                  <a:cubicBezTo>
                    <a:pt x="134065" y="5807"/>
                    <a:pt x="132699" y="8027"/>
                    <a:pt x="133723" y="8198"/>
                  </a:cubicBezTo>
                  <a:cubicBezTo>
                    <a:pt x="134577" y="8198"/>
                    <a:pt x="134577" y="6148"/>
                    <a:pt x="135090" y="5465"/>
                  </a:cubicBezTo>
                  <a:cubicBezTo>
                    <a:pt x="135773" y="5465"/>
                    <a:pt x="136114" y="5807"/>
                    <a:pt x="136627" y="5978"/>
                  </a:cubicBezTo>
                  <a:cubicBezTo>
                    <a:pt x="136285" y="6661"/>
                    <a:pt x="135260" y="8027"/>
                    <a:pt x="136114" y="8881"/>
                  </a:cubicBezTo>
                  <a:cubicBezTo>
                    <a:pt x="136968" y="8539"/>
                    <a:pt x="136968" y="7173"/>
                    <a:pt x="137310" y="6319"/>
                  </a:cubicBezTo>
                  <a:lnTo>
                    <a:pt x="139188" y="7002"/>
                  </a:lnTo>
                  <a:cubicBezTo>
                    <a:pt x="139018" y="7685"/>
                    <a:pt x="138505" y="8369"/>
                    <a:pt x="138335" y="9222"/>
                  </a:cubicBezTo>
                  <a:cubicBezTo>
                    <a:pt x="137822" y="9222"/>
                    <a:pt x="137310" y="9052"/>
                    <a:pt x="136968" y="9222"/>
                  </a:cubicBezTo>
                  <a:cubicBezTo>
                    <a:pt x="138335" y="9906"/>
                    <a:pt x="139872" y="10076"/>
                    <a:pt x="141579" y="10759"/>
                  </a:cubicBezTo>
                  <a:cubicBezTo>
                    <a:pt x="142433" y="11272"/>
                    <a:pt x="143287" y="11784"/>
                    <a:pt x="144141" y="11955"/>
                  </a:cubicBezTo>
                  <a:cubicBezTo>
                    <a:pt x="146190" y="12638"/>
                    <a:pt x="148240" y="13492"/>
                    <a:pt x="150289" y="13663"/>
                  </a:cubicBezTo>
                  <a:cubicBezTo>
                    <a:pt x="151826" y="14004"/>
                    <a:pt x="153705" y="13834"/>
                    <a:pt x="154559" y="14687"/>
                  </a:cubicBezTo>
                  <a:cubicBezTo>
                    <a:pt x="154900" y="14687"/>
                    <a:pt x="155071" y="14346"/>
                    <a:pt x="155242" y="14517"/>
                  </a:cubicBezTo>
                  <a:cubicBezTo>
                    <a:pt x="155925" y="14687"/>
                    <a:pt x="157121" y="14346"/>
                    <a:pt x="157462" y="14858"/>
                  </a:cubicBezTo>
                  <a:cubicBezTo>
                    <a:pt x="157633" y="14858"/>
                    <a:pt x="157804" y="14687"/>
                    <a:pt x="158145" y="14687"/>
                  </a:cubicBezTo>
                  <a:cubicBezTo>
                    <a:pt x="160024" y="15371"/>
                    <a:pt x="162073" y="15712"/>
                    <a:pt x="164123" y="15883"/>
                  </a:cubicBezTo>
                  <a:cubicBezTo>
                    <a:pt x="171637" y="16395"/>
                    <a:pt x="179151" y="14687"/>
                    <a:pt x="182226" y="10418"/>
                  </a:cubicBezTo>
                  <a:cubicBezTo>
                    <a:pt x="179493" y="11101"/>
                    <a:pt x="177102" y="12980"/>
                    <a:pt x="174028" y="13834"/>
                  </a:cubicBezTo>
                  <a:cubicBezTo>
                    <a:pt x="173003" y="14004"/>
                    <a:pt x="171808" y="14517"/>
                    <a:pt x="170783" y="14517"/>
                  </a:cubicBezTo>
                  <a:cubicBezTo>
                    <a:pt x="166514" y="15029"/>
                    <a:pt x="162073" y="14517"/>
                    <a:pt x="158658" y="13663"/>
                  </a:cubicBezTo>
                  <a:cubicBezTo>
                    <a:pt x="158999" y="13321"/>
                    <a:pt x="158999" y="12809"/>
                    <a:pt x="159341" y="12467"/>
                  </a:cubicBezTo>
                  <a:cubicBezTo>
                    <a:pt x="161049" y="12467"/>
                    <a:pt x="162927" y="12809"/>
                    <a:pt x="164635" y="12809"/>
                  </a:cubicBezTo>
                  <a:cubicBezTo>
                    <a:pt x="167367" y="12809"/>
                    <a:pt x="169758" y="12126"/>
                    <a:pt x="172833" y="11784"/>
                  </a:cubicBezTo>
                  <a:cubicBezTo>
                    <a:pt x="173857" y="11784"/>
                    <a:pt x="174540" y="11272"/>
                    <a:pt x="175394" y="11101"/>
                  </a:cubicBezTo>
                  <a:cubicBezTo>
                    <a:pt x="175736" y="11101"/>
                    <a:pt x="176077" y="11272"/>
                    <a:pt x="176419" y="11101"/>
                  </a:cubicBezTo>
                  <a:cubicBezTo>
                    <a:pt x="177444" y="11101"/>
                    <a:pt x="177956" y="10589"/>
                    <a:pt x="178810" y="10076"/>
                  </a:cubicBezTo>
                  <a:cubicBezTo>
                    <a:pt x="179664" y="9906"/>
                    <a:pt x="180347" y="9735"/>
                    <a:pt x="181030" y="9222"/>
                  </a:cubicBezTo>
                  <a:cubicBezTo>
                    <a:pt x="182567" y="8369"/>
                    <a:pt x="184275" y="6148"/>
                    <a:pt x="183933" y="3416"/>
                  </a:cubicBezTo>
                  <a:cubicBezTo>
                    <a:pt x="183763" y="2562"/>
                    <a:pt x="183250" y="2391"/>
                    <a:pt x="182738" y="1708"/>
                  </a:cubicBezTo>
                  <a:cubicBezTo>
                    <a:pt x="182567" y="1537"/>
                    <a:pt x="182396" y="1025"/>
                    <a:pt x="182055" y="683"/>
                  </a:cubicBezTo>
                  <a:cubicBezTo>
                    <a:pt x="181372" y="342"/>
                    <a:pt x="180176" y="683"/>
                    <a:pt x="179664" y="683"/>
                  </a:cubicBezTo>
                  <a:cubicBezTo>
                    <a:pt x="179664" y="0"/>
                    <a:pt x="181372" y="171"/>
                    <a:pt x="181884" y="342"/>
                  </a:cubicBezTo>
                  <a:cubicBezTo>
                    <a:pt x="182567" y="513"/>
                    <a:pt x="183933" y="2220"/>
                    <a:pt x="184446" y="2903"/>
                  </a:cubicBezTo>
                  <a:cubicBezTo>
                    <a:pt x="184787" y="3245"/>
                    <a:pt x="185300" y="3757"/>
                    <a:pt x="185641" y="4270"/>
                  </a:cubicBezTo>
                  <a:cubicBezTo>
                    <a:pt x="185983" y="4611"/>
                    <a:pt x="186837" y="5124"/>
                    <a:pt x="186324" y="5465"/>
                  </a:cubicBezTo>
                  <a:cubicBezTo>
                    <a:pt x="186154" y="5636"/>
                    <a:pt x="185812" y="5124"/>
                    <a:pt x="185470" y="4953"/>
                  </a:cubicBezTo>
                  <a:cubicBezTo>
                    <a:pt x="185129" y="4611"/>
                    <a:pt x="184787" y="4441"/>
                    <a:pt x="184446" y="4270"/>
                  </a:cubicBezTo>
                  <a:cubicBezTo>
                    <a:pt x="184446" y="5294"/>
                    <a:pt x="185300" y="6148"/>
                    <a:pt x="185812" y="7002"/>
                  </a:cubicBezTo>
                  <a:cubicBezTo>
                    <a:pt x="184787" y="8710"/>
                    <a:pt x="183933" y="10589"/>
                    <a:pt x="182567" y="11784"/>
                  </a:cubicBezTo>
                  <a:cubicBezTo>
                    <a:pt x="183421" y="11613"/>
                    <a:pt x="184104" y="10759"/>
                    <a:pt x="184616" y="10247"/>
                  </a:cubicBezTo>
                  <a:cubicBezTo>
                    <a:pt x="185300" y="9564"/>
                    <a:pt x="185812" y="8881"/>
                    <a:pt x="186154" y="8198"/>
                  </a:cubicBezTo>
                  <a:cubicBezTo>
                    <a:pt x="186666" y="8710"/>
                    <a:pt x="186837" y="9564"/>
                    <a:pt x="187349" y="10076"/>
                  </a:cubicBezTo>
                  <a:cubicBezTo>
                    <a:pt x="186324" y="11613"/>
                    <a:pt x="184958" y="13321"/>
                    <a:pt x="184104" y="14858"/>
                  </a:cubicBezTo>
                  <a:cubicBezTo>
                    <a:pt x="185641" y="14346"/>
                    <a:pt x="186837" y="12467"/>
                    <a:pt x="187691" y="11101"/>
                  </a:cubicBezTo>
                  <a:cubicBezTo>
                    <a:pt x="188374" y="11784"/>
                    <a:pt x="188544" y="12638"/>
                    <a:pt x="189057" y="13492"/>
                  </a:cubicBezTo>
                  <a:cubicBezTo>
                    <a:pt x="188374" y="15029"/>
                    <a:pt x="187007" y="16054"/>
                    <a:pt x="185812" y="17249"/>
                  </a:cubicBezTo>
                  <a:cubicBezTo>
                    <a:pt x="187349" y="16908"/>
                    <a:pt x="188715" y="15712"/>
                    <a:pt x="189740" y="14517"/>
                  </a:cubicBezTo>
                  <a:cubicBezTo>
                    <a:pt x="189911" y="15200"/>
                    <a:pt x="190423" y="15712"/>
                    <a:pt x="190594" y="16395"/>
                  </a:cubicBezTo>
                  <a:cubicBezTo>
                    <a:pt x="189569" y="17932"/>
                    <a:pt x="188032" y="18957"/>
                    <a:pt x="186666" y="20323"/>
                  </a:cubicBezTo>
                  <a:cubicBezTo>
                    <a:pt x="188715" y="20323"/>
                    <a:pt x="189569" y="18274"/>
                    <a:pt x="191106" y="17249"/>
                  </a:cubicBezTo>
                  <a:cubicBezTo>
                    <a:pt x="191277" y="17932"/>
                    <a:pt x="191619" y="18445"/>
                    <a:pt x="191789" y="19128"/>
                  </a:cubicBezTo>
                  <a:cubicBezTo>
                    <a:pt x="190765" y="20494"/>
                    <a:pt x="189057" y="21348"/>
                    <a:pt x="187861" y="22714"/>
                  </a:cubicBezTo>
                  <a:cubicBezTo>
                    <a:pt x="189911" y="22885"/>
                    <a:pt x="190765" y="20665"/>
                    <a:pt x="192131" y="19982"/>
                  </a:cubicBezTo>
                  <a:cubicBezTo>
                    <a:pt x="192302" y="20665"/>
                    <a:pt x="192472" y="21177"/>
                    <a:pt x="192814" y="21690"/>
                  </a:cubicBezTo>
                  <a:cubicBezTo>
                    <a:pt x="191106" y="23056"/>
                    <a:pt x="189228" y="24080"/>
                    <a:pt x="187691" y="25447"/>
                  </a:cubicBezTo>
                  <a:cubicBezTo>
                    <a:pt x="190082" y="25788"/>
                    <a:pt x="191277" y="23568"/>
                    <a:pt x="193156" y="22714"/>
                  </a:cubicBezTo>
                  <a:cubicBezTo>
                    <a:pt x="193326" y="23568"/>
                    <a:pt x="193668" y="24593"/>
                    <a:pt x="194009" y="25276"/>
                  </a:cubicBezTo>
                  <a:cubicBezTo>
                    <a:pt x="192814" y="26984"/>
                    <a:pt x="190594" y="28008"/>
                    <a:pt x="189057" y="29546"/>
                  </a:cubicBezTo>
                  <a:cubicBezTo>
                    <a:pt x="188715" y="29204"/>
                    <a:pt x="187691" y="28862"/>
                    <a:pt x="187349" y="29546"/>
                  </a:cubicBezTo>
                  <a:cubicBezTo>
                    <a:pt x="187520" y="30058"/>
                    <a:pt x="188032" y="29887"/>
                    <a:pt x="188374" y="30229"/>
                  </a:cubicBezTo>
                  <a:cubicBezTo>
                    <a:pt x="186324" y="32107"/>
                    <a:pt x="184616" y="34327"/>
                    <a:pt x="182396" y="36206"/>
                  </a:cubicBezTo>
                  <a:cubicBezTo>
                    <a:pt x="182226" y="35694"/>
                    <a:pt x="181884" y="35352"/>
                    <a:pt x="181542" y="34840"/>
                  </a:cubicBezTo>
                  <a:cubicBezTo>
                    <a:pt x="184787" y="31424"/>
                    <a:pt x="188374" y="28179"/>
                    <a:pt x="191960" y="25276"/>
                  </a:cubicBezTo>
                  <a:cubicBezTo>
                    <a:pt x="189398" y="25959"/>
                    <a:pt x="187520" y="27838"/>
                    <a:pt x="185641" y="29546"/>
                  </a:cubicBezTo>
                  <a:cubicBezTo>
                    <a:pt x="183763" y="31253"/>
                    <a:pt x="181884" y="32790"/>
                    <a:pt x="179835" y="34498"/>
                  </a:cubicBezTo>
                  <a:cubicBezTo>
                    <a:pt x="178639" y="35523"/>
                    <a:pt x="177614" y="36718"/>
                    <a:pt x="176590" y="37914"/>
                  </a:cubicBezTo>
                  <a:cubicBezTo>
                    <a:pt x="175736" y="38939"/>
                    <a:pt x="174540" y="39622"/>
                    <a:pt x="173857" y="40476"/>
                  </a:cubicBezTo>
                  <a:cubicBezTo>
                    <a:pt x="173516" y="41159"/>
                    <a:pt x="173345" y="41671"/>
                    <a:pt x="173003" y="42183"/>
                  </a:cubicBezTo>
                  <a:cubicBezTo>
                    <a:pt x="172662" y="42696"/>
                    <a:pt x="172149" y="43208"/>
                    <a:pt x="171808" y="43720"/>
                  </a:cubicBezTo>
                  <a:cubicBezTo>
                    <a:pt x="171125" y="44745"/>
                    <a:pt x="170612" y="45941"/>
                    <a:pt x="169929" y="47136"/>
                  </a:cubicBezTo>
                  <a:cubicBezTo>
                    <a:pt x="168051" y="50381"/>
                    <a:pt x="166684" y="54480"/>
                    <a:pt x="165830" y="58920"/>
                  </a:cubicBezTo>
                  <a:cubicBezTo>
                    <a:pt x="164806" y="64556"/>
                    <a:pt x="163610" y="70875"/>
                    <a:pt x="164806" y="77023"/>
                  </a:cubicBezTo>
                  <a:cubicBezTo>
                    <a:pt x="165830" y="69850"/>
                    <a:pt x="166343" y="62165"/>
                    <a:pt x="168221" y="56017"/>
                  </a:cubicBezTo>
                  <a:cubicBezTo>
                    <a:pt x="168392" y="55846"/>
                    <a:pt x="168905" y="56871"/>
                    <a:pt x="169588" y="56871"/>
                  </a:cubicBezTo>
                  <a:cubicBezTo>
                    <a:pt x="167709" y="64214"/>
                    <a:pt x="167197" y="71558"/>
                    <a:pt x="167538" y="80439"/>
                  </a:cubicBezTo>
                  <a:cubicBezTo>
                    <a:pt x="167880" y="85904"/>
                    <a:pt x="169246" y="91198"/>
                    <a:pt x="170783" y="95297"/>
                  </a:cubicBezTo>
                  <a:cubicBezTo>
                    <a:pt x="170954" y="96151"/>
                    <a:pt x="171466" y="97346"/>
                    <a:pt x="171979" y="98200"/>
                  </a:cubicBezTo>
                  <a:cubicBezTo>
                    <a:pt x="172320" y="98883"/>
                    <a:pt x="173516" y="100420"/>
                    <a:pt x="173516" y="100933"/>
                  </a:cubicBezTo>
                  <a:cubicBezTo>
                    <a:pt x="173345" y="101445"/>
                    <a:pt x="172833" y="101616"/>
                    <a:pt x="172662" y="102128"/>
                  </a:cubicBezTo>
                  <a:cubicBezTo>
                    <a:pt x="170954" y="99566"/>
                    <a:pt x="169929" y="96492"/>
                    <a:pt x="168905" y="93247"/>
                  </a:cubicBezTo>
                  <a:cubicBezTo>
                    <a:pt x="167880" y="90173"/>
                    <a:pt x="167538" y="86587"/>
                    <a:pt x="166514" y="83342"/>
                  </a:cubicBezTo>
                  <a:cubicBezTo>
                    <a:pt x="166001" y="83854"/>
                    <a:pt x="166343" y="84708"/>
                    <a:pt x="166343" y="85562"/>
                  </a:cubicBezTo>
                  <a:cubicBezTo>
                    <a:pt x="166684" y="92393"/>
                    <a:pt x="169417" y="99225"/>
                    <a:pt x="171979" y="104348"/>
                  </a:cubicBezTo>
                  <a:cubicBezTo>
                    <a:pt x="173003" y="106056"/>
                    <a:pt x="173857" y="107935"/>
                    <a:pt x="175053" y="109472"/>
                  </a:cubicBezTo>
                  <a:cubicBezTo>
                    <a:pt x="177273" y="112546"/>
                    <a:pt x="179835" y="115620"/>
                    <a:pt x="182738" y="118011"/>
                  </a:cubicBezTo>
                  <a:cubicBezTo>
                    <a:pt x="185812" y="120402"/>
                    <a:pt x="189740" y="122280"/>
                    <a:pt x="194522" y="122451"/>
                  </a:cubicBezTo>
                  <a:cubicBezTo>
                    <a:pt x="191960" y="120573"/>
                    <a:pt x="188203" y="119889"/>
                    <a:pt x="185641" y="118182"/>
                  </a:cubicBezTo>
                  <a:cubicBezTo>
                    <a:pt x="185812" y="117669"/>
                    <a:pt x="186154" y="117498"/>
                    <a:pt x="186324" y="116986"/>
                  </a:cubicBezTo>
                  <a:cubicBezTo>
                    <a:pt x="187007" y="117328"/>
                    <a:pt x="187349" y="118011"/>
                    <a:pt x="187861" y="118182"/>
                  </a:cubicBezTo>
                  <a:cubicBezTo>
                    <a:pt x="188715" y="118523"/>
                    <a:pt x="189911" y="118523"/>
                    <a:pt x="190765" y="118865"/>
                  </a:cubicBezTo>
                  <a:cubicBezTo>
                    <a:pt x="191789" y="119206"/>
                    <a:pt x="192814" y="119889"/>
                    <a:pt x="193839" y="120402"/>
                  </a:cubicBezTo>
                  <a:cubicBezTo>
                    <a:pt x="195888" y="121256"/>
                    <a:pt x="197596" y="122451"/>
                    <a:pt x="199816" y="123134"/>
                  </a:cubicBezTo>
                  <a:cubicBezTo>
                    <a:pt x="201524" y="123817"/>
                    <a:pt x="202719" y="124330"/>
                    <a:pt x="205110" y="124159"/>
                  </a:cubicBezTo>
                  <a:cubicBezTo>
                    <a:pt x="204598" y="125013"/>
                    <a:pt x="204086" y="125696"/>
                    <a:pt x="203403" y="126208"/>
                  </a:cubicBezTo>
                  <a:cubicBezTo>
                    <a:pt x="200328" y="125013"/>
                    <a:pt x="196913" y="124159"/>
                    <a:pt x="193839" y="122793"/>
                  </a:cubicBezTo>
                  <a:cubicBezTo>
                    <a:pt x="194693" y="123988"/>
                    <a:pt x="196400" y="124330"/>
                    <a:pt x="197937" y="124842"/>
                  </a:cubicBezTo>
                  <a:cubicBezTo>
                    <a:pt x="199645" y="125525"/>
                    <a:pt x="201182" y="126208"/>
                    <a:pt x="203403" y="126379"/>
                  </a:cubicBezTo>
                  <a:cubicBezTo>
                    <a:pt x="203061" y="127062"/>
                    <a:pt x="202719" y="127575"/>
                    <a:pt x="202207" y="127916"/>
                  </a:cubicBezTo>
                  <a:cubicBezTo>
                    <a:pt x="198621" y="127575"/>
                    <a:pt x="195717" y="126550"/>
                    <a:pt x="193326" y="124842"/>
                  </a:cubicBezTo>
                  <a:cubicBezTo>
                    <a:pt x="192643" y="124330"/>
                    <a:pt x="191960" y="123647"/>
                    <a:pt x="190935" y="123305"/>
                  </a:cubicBezTo>
                  <a:cubicBezTo>
                    <a:pt x="191106" y="124159"/>
                    <a:pt x="192131" y="124842"/>
                    <a:pt x="192814" y="125354"/>
                  </a:cubicBezTo>
                  <a:cubicBezTo>
                    <a:pt x="195034" y="127062"/>
                    <a:pt x="198108" y="128258"/>
                    <a:pt x="201695" y="128599"/>
                  </a:cubicBezTo>
                  <a:cubicBezTo>
                    <a:pt x="201524" y="129112"/>
                    <a:pt x="201012" y="129453"/>
                    <a:pt x="200670" y="130136"/>
                  </a:cubicBezTo>
                  <a:cubicBezTo>
                    <a:pt x="196230" y="129624"/>
                    <a:pt x="192985" y="127575"/>
                    <a:pt x="190594" y="125013"/>
                  </a:cubicBezTo>
                  <a:cubicBezTo>
                    <a:pt x="190423" y="125867"/>
                    <a:pt x="191277" y="126550"/>
                    <a:pt x="191789" y="127062"/>
                  </a:cubicBezTo>
                  <a:cubicBezTo>
                    <a:pt x="193497" y="128599"/>
                    <a:pt x="195888" y="129966"/>
                    <a:pt x="198621" y="130478"/>
                  </a:cubicBezTo>
                  <a:cubicBezTo>
                    <a:pt x="197937" y="131332"/>
                    <a:pt x="197254" y="132186"/>
                    <a:pt x="196742" y="133040"/>
                  </a:cubicBezTo>
                  <a:cubicBezTo>
                    <a:pt x="193156" y="131673"/>
                    <a:pt x="190594" y="129453"/>
                    <a:pt x="187861" y="127404"/>
                  </a:cubicBezTo>
                  <a:cubicBezTo>
                    <a:pt x="188032" y="128258"/>
                    <a:pt x="188886" y="128941"/>
                    <a:pt x="189398" y="129453"/>
                  </a:cubicBezTo>
                  <a:cubicBezTo>
                    <a:pt x="191277" y="131161"/>
                    <a:pt x="193668" y="132698"/>
                    <a:pt x="196230" y="133723"/>
                  </a:cubicBezTo>
                  <a:cubicBezTo>
                    <a:pt x="196059" y="134235"/>
                    <a:pt x="195888" y="134577"/>
                    <a:pt x="195547" y="134918"/>
                  </a:cubicBezTo>
                  <a:cubicBezTo>
                    <a:pt x="191960" y="133894"/>
                    <a:pt x="189057" y="132186"/>
                    <a:pt x="186837" y="129624"/>
                  </a:cubicBezTo>
                  <a:cubicBezTo>
                    <a:pt x="186495" y="130136"/>
                    <a:pt x="187007" y="130649"/>
                    <a:pt x="187349" y="130990"/>
                  </a:cubicBezTo>
                  <a:cubicBezTo>
                    <a:pt x="189057" y="133210"/>
                    <a:pt x="192131" y="134747"/>
                    <a:pt x="195034" y="135772"/>
                  </a:cubicBezTo>
                  <a:cubicBezTo>
                    <a:pt x="194863" y="136285"/>
                    <a:pt x="194351" y="136797"/>
                    <a:pt x="194009" y="137480"/>
                  </a:cubicBezTo>
                  <a:cubicBezTo>
                    <a:pt x="190252" y="135772"/>
                    <a:pt x="187178" y="133552"/>
                    <a:pt x="184787" y="130478"/>
                  </a:cubicBezTo>
                  <a:cubicBezTo>
                    <a:pt x="184446" y="131503"/>
                    <a:pt x="185470" y="132357"/>
                    <a:pt x="186154" y="133040"/>
                  </a:cubicBezTo>
                  <a:cubicBezTo>
                    <a:pt x="188203" y="134918"/>
                    <a:pt x="190765" y="136797"/>
                    <a:pt x="193668" y="137992"/>
                  </a:cubicBezTo>
                  <a:cubicBezTo>
                    <a:pt x="193326" y="138846"/>
                    <a:pt x="192814" y="139359"/>
                    <a:pt x="192302" y="140042"/>
                  </a:cubicBezTo>
                  <a:cubicBezTo>
                    <a:pt x="191789" y="140554"/>
                    <a:pt x="191106" y="141579"/>
                    <a:pt x="190594" y="141750"/>
                  </a:cubicBezTo>
                  <a:cubicBezTo>
                    <a:pt x="189740" y="141920"/>
                    <a:pt x="188203" y="141237"/>
                    <a:pt x="187349" y="140896"/>
                  </a:cubicBezTo>
                  <a:cubicBezTo>
                    <a:pt x="185470" y="140042"/>
                    <a:pt x="184104" y="138505"/>
                    <a:pt x="182738" y="137138"/>
                  </a:cubicBezTo>
                  <a:cubicBezTo>
                    <a:pt x="182055" y="136455"/>
                    <a:pt x="181372" y="135431"/>
                    <a:pt x="180347" y="135601"/>
                  </a:cubicBezTo>
                  <a:cubicBezTo>
                    <a:pt x="181201" y="136797"/>
                    <a:pt x="182396" y="137822"/>
                    <a:pt x="183421" y="139017"/>
                  </a:cubicBezTo>
                  <a:cubicBezTo>
                    <a:pt x="185129" y="140725"/>
                    <a:pt x="186837" y="142262"/>
                    <a:pt x="189740" y="142433"/>
                  </a:cubicBezTo>
                  <a:cubicBezTo>
                    <a:pt x="189398" y="143287"/>
                    <a:pt x="188374" y="144141"/>
                    <a:pt x="187520" y="144824"/>
                  </a:cubicBezTo>
                  <a:cubicBezTo>
                    <a:pt x="184275" y="143287"/>
                    <a:pt x="182226" y="140383"/>
                    <a:pt x="179493" y="138505"/>
                  </a:cubicBezTo>
                  <a:cubicBezTo>
                    <a:pt x="179322" y="139359"/>
                    <a:pt x="180347" y="139871"/>
                    <a:pt x="180859" y="140554"/>
                  </a:cubicBezTo>
                  <a:cubicBezTo>
                    <a:pt x="182567" y="142433"/>
                    <a:pt x="184275" y="144482"/>
                    <a:pt x="187007" y="145507"/>
                  </a:cubicBezTo>
                  <a:cubicBezTo>
                    <a:pt x="186837" y="146019"/>
                    <a:pt x="185812" y="146873"/>
                    <a:pt x="185300" y="147044"/>
                  </a:cubicBezTo>
                  <a:cubicBezTo>
                    <a:pt x="182055" y="146190"/>
                    <a:pt x="180347" y="143457"/>
                    <a:pt x="177444" y="142091"/>
                  </a:cubicBezTo>
                  <a:cubicBezTo>
                    <a:pt x="177444" y="142774"/>
                    <a:pt x="178298" y="143287"/>
                    <a:pt x="178810" y="143799"/>
                  </a:cubicBezTo>
                  <a:cubicBezTo>
                    <a:pt x="180347" y="145336"/>
                    <a:pt x="182226" y="147044"/>
                    <a:pt x="184616" y="147727"/>
                  </a:cubicBezTo>
                  <a:cubicBezTo>
                    <a:pt x="184616" y="148410"/>
                    <a:pt x="182909" y="149093"/>
                    <a:pt x="183592" y="149947"/>
                  </a:cubicBezTo>
                  <a:cubicBezTo>
                    <a:pt x="185641" y="148922"/>
                    <a:pt x="186666" y="146873"/>
                    <a:pt x="188715" y="145678"/>
                  </a:cubicBezTo>
                  <a:cubicBezTo>
                    <a:pt x="188886" y="145678"/>
                    <a:pt x="188374" y="145507"/>
                    <a:pt x="188715" y="145336"/>
                  </a:cubicBezTo>
                  <a:cubicBezTo>
                    <a:pt x="189740" y="144311"/>
                    <a:pt x="190594" y="143287"/>
                    <a:pt x="191448" y="142433"/>
                  </a:cubicBezTo>
                  <a:cubicBezTo>
                    <a:pt x="191789" y="142433"/>
                    <a:pt x="191789" y="142091"/>
                    <a:pt x="192131" y="142262"/>
                  </a:cubicBezTo>
                  <a:cubicBezTo>
                    <a:pt x="192302" y="142091"/>
                    <a:pt x="191789" y="142091"/>
                    <a:pt x="192131" y="141750"/>
                  </a:cubicBezTo>
                  <a:cubicBezTo>
                    <a:pt x="193326" y="141066"/>
                    <a:pt x="193839" y="139359"/>
                    <a:pt x="195034" y="138505"/>
                  </a:cubicBezTo>
                  <a:cubicBezTo>
                    <a:pt x="191619" y="143457"/>
                    <a:pt x="188203" y="148410"/>
                    <a:pt x="183421" y="151826"/>
                  </a:cubicBezTo>
                  <a:cubicBezTo>
                    <a:pt x="181372" y="151313"/>
                    <a:pt x="179664" y="151313"/>
                    <a:pt x="177614" y="150630"/>
                  </a:cubicBezTo>
                  <a:cubicBezTo>
                    <a:pt x="176760" y="150459"/>
                    <a:pt x="175736" y="149947"/>
                    <a:pt x="174882" y="149606"/>
                  </a:cubicBezTo>
                  <a:cubicBezTo>
                    <a:pt x="173516" y="149093"/>
                    <a:pt x="171466" y="148239"/>
                    <a:pt x="170783" y="149435"/>
                  </a:cubicBezTo>
                  <a:cubicBezTo>
                    <a:pt x="170954" y="150972"/>
                    <a:pt x="172491" y="152509"/>
                    <a:pt x="172662" y="154387"/>
                  </a:cubicBezTo>
                  <a:cubicBezTo>
                    <a:pt x="173003" y="156437"/>
                    <a:pt x="172662" y="158486"/>
                    <a:pt x="172491" y="160536"/>
                  </a:cubicBezTo>
                  <a:cubicBezTo>
                    <a:pt x="170271" y="163439"/>
                    <a:pt x="166514" y="165318"/>
                    <a:pt x="164123" y="167879"/>
                  </a:cubicBezTo>
                  <a:cubicBezTo>
                    <a:pt x="164123" y="167367"/>
                    <a:pt x="164293" y="167025"/>
                    <a:pt x="164293" y="166342"/>
                  </a:cubicBezTo>
                  <a:cubicBezTo>
                    <a:pt x="165318" y="165830"/>
                    <a:pt x="166343" y="164976"/>
                    <a:pt x="167197" y="164122"/>
                  </a:cubicBezTo>
                  <a:cubicBezTo>
                    <a:pt x="167367" y="164122"/>
                    <a:pt x="167026" y="164805"/>
                    <a:pt x="167367" y="164805"/>
                  </a:cubicBezTo>
                  <a:cubicBezTo>
                    <a:pt x="168051" y="164464"/>
                    <a:pt x="167709" y="163610"/>
                    <a:pt x="167709" y="162927"/>
                  </a:cubicBezTo>
                  <a:cubicBezTo>
                    <a:pt x="167538" y="158828"/>
                    <a:pt x="166514" y="155754"/>
                    <a:pt x="164806" y="152850"/>
                  </a:cubicBezTo>
                  <a:cubicBezTo>
                    <a:pt x="164293" y="151997"/>
                    <a:pt x="163781" y="151143"/>
                    <a:pt x="163098" y="150801"/>
                  </a:cubicBezTo>
                  <a:cubicBezTo>
                    <a:pt x="162927" y="151313"/>
                    <a:pt x="163439" y="151826"/>
                    <a:pt x="163610" y="152167"/>
                  </a:cubicBezTo>
                  <a:cubicBezTo>
                    <a:pt x="165489" y="155241"/>
                    <a:pt x="166684" y="158999"/>
                    <a:pt x="167197" y="163439"/>
                  </a:cubicBezTo>
                  <a:cubicBezTo>
                    <a:pt x="166343" y="164122"/>
                    <a:pt x="165318" y="164634"/>
                    <a:pt x="164293" y="165147"/>
                  </a:cubicBezTo>
                  <a:cubicBezTo>
                    <a:pt x="163781" y="161219"/>
                    <a:pt x="162415" y="157974"/>
                    <a:pt x="160707" y="155241"/>
                  </a:cubicBezTo>
                  <a:cubicBezTo>
                    <a:pt x="160195" y="154387"/>
                    <a:pt x="159512" y="153021"/>
                    <a:pt x="158316" y="153021"/>
                  </a:cubicBezTo>
                  <a:cubicBezTo>
                    <a:pt x="158487" y="153534"/>
                    <a:pt x="158999" y="153875"/>
                    <a:pt x="159170" y="154217"/>
                  </a:cubicBezTo>
                  <a:cubicBezTo>
                    <a:pt x="161219" y="157120"/>
                    <a:pt x="162927" y="161048"/>
                    <a:pt x="163439" y="165659"/>
                  </a:cubicBezTo>
                  <a:cubicBezTo>
                    <a:pt x="163098" y="165830"/>
                    <a:pt x="162756" y="166001"/>
                    <a:pt x="162586" y="166171"/>
                  </a:cubicBezTo>
                  <a:cubicBezTo>
                    <a:pt x="162244" y="162756"/>
                    <a:pt x="161049" y="160023"/>
                    <a:pt x="159682" y="157462"/>
                  </a:cubicBezTo>
                  <a:cubicBezTo>
                    <a:pt x="159170" y="156778"/>
                    <a:pt x="158828" y="155583"/>
                    <a:pt x="157633" y="155583"/>
                  </a:cubicBezTo>
                  <a:cubicBezTo>
                    <a:pt x="157633" y="155925"/>
                    <a:pt x="158316" y="156095"/>
                    <a:pt x="158658" y="156608"/>
                  </a:cubicBezTo>
                  <a:cubicBezTo>
                    <a:pt x="159682" y="158145"/>
                    <a:pt x="161049" y="161219"/>
                    <a:pt x="161561" y="163610"/>
                  </a:cubicBezTo>
                  <a:cubicBezTo>
                    <a:pt x="161902" y="165318"/>
                    <a:pt x="162415" y="167025"/>
                    <a:pt x="160878" y="167367"/>
                  </a:cubicBezTo>
                  <a:cubicBezTo>
                    <a:pt x="160536" y="165318"/>
                    <a:pt x="160024" y="163268"/>
                    <a:pt x="159512" y="161560"/>
                  </a:cubicBezTo>
                  <a:cubicBezTo>
                    <a:pt x="158999" y="159682"/>
                    <a:pt x="158316" y="157803"/>
                    <a:pt x="156779" y="156949"/>
                  </a:cubicBezTo>
                  <a:cubicBezTo>
                    <a:pt x="156608" y="157462"/>
                    <a:pt x="157291" y="157803"/>
                    <a:pt x="157633" y="158315"/>
                  </a:cubicBezTo>
                  <a:cubicBezTo>
                    <a:pt x="158487" y="159853"/>
                    <a:pt x="159341" y="162927"/>
                    <a:pt x="159682" y="165318"/>
                  </a:cubicBezTo>
                  <a:cubicBezTo>
                    <a:pt x="160024" y="166855"/>
                    <a:pt x="160536" y="168392"/>
                    <a:pt x="158828" y="168733"/>
                  </a:cubicBezTo>
                  <a:cubicBezTo>
                    <a:pt x="158828" y="166684"/>
                    <a:pt x="158316" y="164634"/>
                    <a:pt x="157633" y="162927"/>
                  </a:cubicBezTo>
                  <a:cubicBezTo>
                    <a:pt x="156950" y="161219"/>
                    <a:pt x="156267" y="159511"/>
                    <a:pt x="154900" y="158315"/>
                  </a:cubicBezTo>
                  <a:cubicBezTo>
                    <a:pt x="155071" y="159169"/>
                    <a:pt x="155584" y="159853"/>
                    <a:pt x="156096" y="160706"/>
                  </a:cubicBezTo>
                  <a:cubicBezTo>
                    <a:pt x="157121" y="163097"/>
                    <a:pt x="157804" y="166001"/>
                    <a:pt x="157974" y="169416"/>
                  </a:cubicBezTo>
                  <a:cubicBezTo>
                    <a:pt x="157804" y="169758"/>
                    <a:pt x="157291" y="169758"/>
                    <a:pt x="157121" y="170099"/>
                  </a:cubicBezTo>
                  <a:cubicBezTo>
                    <a:pt x="156779" y="168050"/>
                    <a:pt x="156267" y="166171"/>
                    <a:pt x="155584" y="164464"/>
                  </a:cubicBezTo>
                  <a:cubicBezTo>
                    <a:pt x="155071" y="162756"/>
                    <a:pt x="154217" y="160877"/>
                    <a:pt x="152851" y="160023"/>
                  </a:cubicBezTo>
                  <a:cubicBezTo>
                    <a:pt x="152851" y="160706"/>
                    <a:pt x="153534" y="161390"/>
                    <a:pt x="154046" y="162243"/>
                  </a:cubicBezTo>
                  <a:cubicBezTo>
                    <a:pt x="154900" y="163780"/>
                    <a:pt x="155413" y="165488"/>
                    <a:pt x="155754" y="167538"/>
                  </a:cubicBezTo>
                  <a:cubicBezTo>
                    <a:pt x="156096" y="168392"/>
                    <a:pt x="156437" y="169758"/>
                    <a:pt x="156267" y="170612"/>
                  </a:cubicBezTo>
                  <a:cubicBezTo>
                    <a:pt x="156096" y="171124"/>
                    <a:pt x="155242" y="171124"/>
                    <a:pt x="154900" y="171636"/>
                  </a:cubicBezTo>
                  <a:cubicBezTo>
                    <a:pt x="154900" y="166855"/>
                    <a:pt x="153193" y="163439"/>
                    <a:pt x="150289" y="161560"/>
                  </a:cubicBezTo>
                  <a:cubicBezTo>
                    <a:pt x="152339" y="164293"/>
                    <a:pt x="154388" y="167196"/>
                    <a:pt x="154046" y="172149"/>
                  </a:cubicBezTo>
                  <a:cubicBezTo>
                    <a:pt x="153705" y="172320"/>
                    <a:pt x="153193" y="172832"/>
                    <a:pt x="152851" y="172661"/>
                  </a:cubicBezTo>
                  <a:cubicBezTo>
                    <a:pt x="152339" y="168562"/>
                    <a:pt x="150631" y="165659"/>
                    <a:pt x="148069" y="163610"/>
                  </a:cubicBezTo>
                  <a:cubicBezTo>
                    <a:pt x="148411" y="164464"/>
                    <a:pt x="149094" y="164976"/>
                    <a:pt x="149606" y="165659"/>
                  </a:cubicBezTo>
                  <a:cubicBezTo>
                    <a:pt x="150972" y="167538"/>
                    <a:pt x="151826" y="170099"/>
                    <a:pt x="152168" y="173174"/>
                  </a:cubicBezTo>
                  <a:cubicBezTo>
                    <a:pt x="151656" y="173515"/>
                    <a:pt x="151143" y="173857"/>
                    <a:pt x="150460" y="174027"/>
                  </a:cubicBezTo>
                  <a:cubicBezTo>
                    <a:pt x="150118" y="171978"/>
                    <a:pt x="149606" y="169929"/>
                    <a:pt x="148752" y="168221"/>
                  </a:cubicBezTo>
                  <a:cubicBezTo>
                    <a:pt x="148069" y="166513"/>
                    <a:pt x="147215" y="164805"/>
                    <a:pt x="146020" y="163780"/>
                  </a:cubicBezTo>
                  <a:cubicBezTo>
                    <a:pt x="147557" y="167025"/>
                    <a:pt x="149435" y="169929"/>
                    <a:pt x="149606" y="174369"/>
                  </a:cubicBezTo>
                  <a:cubicBezTo>
                    <a:pt x="149094" y="174540"/>
                    <a:pt x="148581" y="174881"/>
                    <a:pt x="148069" y="175052"/>
                  </a:cubicBezTo>
                  <a:cubicBezTo>
                    <a:pt x="147728" y="172832"/>
                    <a:pt x="147386" y="170612"/>
                    <a:pt x="146703" y="168733"/>
                  </a:cubicBezTo>
                  <a:cubicBezTo>
                    <a:pt x="146020" y="167025"/>
                    <a:pt x="145166" y="165147"/>
                    <a:pt x="143800" y="164122"/>
                  </a:cubicBezTo>
                  <a:cubicBezTo>
                    <a:pt x="145507" y="167367"/>
                    <a:pt x="146874" y="170953"/>
                    <a:pt x="147215" y="175564"/>
                  </a:cubicBezTo>
                  <a:cubicBezTo>
                    <a:pt x="146703" y="175735"/>
                    <a:pt x="146190" y="176077"/>
                    <a:pt x="145337" y="176248"/>
                  </a:cubicBezTo>
                  <a:cubicBezTo>
                    <a:pt x="145166" y="174198"/>
                    <a:pt x="144824" y="172320"/>
                    <a:pt x="144312" y="170612"/>
                  </a:cubicBezTo>
                  <a:cubicBezTo>
                    <a:pt x="143800" y="168904"/>
                    <a:pt x="143116" y="167196"/>
                    <a:pt x="142092" y="166171"/>
                  </a:cubicBezTo>
                  <a:cubicBezTo>
                    <a:pt x="142433" y="167538"/>
                    <a:pt x="143287" y="169075"/>
                    <a:pt x="143800" y="170783"/>
                  </a:cubicBezTo>
                  <a:cubicBezTo>
                    <a:pt x="144312" y="172490"/>
                    <a:pt x="144653" y="174369"/>
                    <a:pt x="144824" y="176418"/>
                  </a:cubicBezTo>
                  <a:cubicBezTo>
                    <a:pt x="143800" y="176760"/>
                    <a:pt x="142946" y="177102"/>
                    <a:pt x="141921" y="177272"/>
                  </a:cubicBezTo>
                  <a:cubicBezTo>
                    <a:pt x="141750" y="175906"/>
                    <a:pt x="141409" y="174540"/>
                    <a:pt x="141067" y="173344"/>
                  </a:cubicBezTo>
                  <a:cubicBezTo>
                    <a:pt x="140725" y="172149"/>
                    <a:pt x="140555" y="171124"/>
                    <a:pt x="139872" y="170099"/>
                  </a:cubicBezTo>
                  <a:cubicBezTo>
                    <a:pt x="139701" y="171124"/>
                    <a:pt x="140384" y="172320"/>
                    <a:pt x="140725" y="173515"/>
                  </a:cubicBezTo>
                  <a:cubicBezTo>
                    <a:pt x="141067" y="174711"/>
                    <a:pt x="141238" y="176077"/>
                    <a:pt x="141579" y="177443"/>
                  </a:cubicBezTo>
                  <a:cubicBezTo>
                    <a:pt x="141067" y="177614"/>
                    <a:pt x="140384" y="177785"/>
                    <a:pt x="140042" y="177955"/>
                  </a:cubicBezTo>
                  <a:cubicBezTo>
                    <a:pt x="139701" y="176589"/>
                    <a:pt x="139701" y="175052"/>
                    <a:pt x="139359" y="173686"/>
                  </a:cubicBezTo>
                  <a:cubicBezTo>
                    <a:pt x="139018" y="172320"/>
                    <a:pt x="138847" y="170953"/>
                    <a:pt x="137822" y="170270"/>
                  </a:cubicBezTo>
                  <a:cubicBezTo>
                    <a:pt x="137822" y="170612"/>
                    <a:pt x="138164" y="171295"/>
                    <a:pt x="138335" y="171978"/>
                  </a:cubicBezTo>
                  <a:cubicBezTo>
                    <a:pt x="138847" y="173686"/>
                    <a:pt x="139188" y="176077"/>
                    <a:pt x="139359" y="178297"/>
                  </a:cubicBezTo>
                  <a:cubicBezTo>
                    <a:pt x="138847" y="178468"/>
                    <a:pt x="138164" y="178468"/>
                    <a:pt x="137993" y="179322"/>
                  </a:cubicBezTo>
                  <a:cubicBezTo>
                    <a:pt x="138335" y="179663"/>
                    <a:pt x="139018" y="179322"/>
                    <a:pt x="139359" y="179322"/>
                  </a:cubicBezTo>
                  <a:lnTo>
                    <a:pt x="139359" y="180688"/>
                  </a:lnTo>
                  <a:cubicBezTo>
                    <a:pt x="138676" y="181030"/>
                    <a:pt x="138335" y="181371"/>
                    <a:pt x="137651" y="181713"/>
                  </a:cubicBezTo>
                  <a:cubicBezTo>
                    <a:pt x="137310" y="181200"/>
                    <a:pt x="137651" y="180859"/>
                    <a:pt x="137651" y="180517"/>
                  </a:cubicBezTo>
                  <a:cubicBezTo>
                    <a:pt x="137993" y="177614"/>
                    <a:pt x="136968" y="174540"/>
                    <a:pt x="136285" y="172320"/>
                  </a:cubicBezTo>
                  <a:cubicBezTo>
                    <a:pt x="136114" y="175052"/>
                    <a:pt x="137310" y="177102"/>
                    <a:pt x="137139" y="180176"/>
                  </a:cubicBezTo>
                  <a:cubicBezTo>
                    <a:pt x="136456" y="178639"/>
                    <a:pt x="135773" y="177102"/>
                    <a:pt x="134748" y="175906"/>
                  </a:cubicBezTo>
                  <a:cubicBezTo>
                    <a:pt x="134748" y="175394"/>
                    <a:pt x="134577" y="174881"/>
                    <a:pt x="134577" y="174198"/>
                  </a:cubicBezTo>
                  <a:cubicBezTo>
                    <a:pt x="134407" y="173686"/>
                    <a:pt x="134748" y="172832"/>
                    <a:pt x="134236" y="172490"/>
                  </a:cubicBezTo>
                  <a:cubicBezTo>
                    <a:pt x="133723" y="173003"/>
                    <a:pt x="134065" y="174540"/>
                    <a:pt x="134236" y="175223"/>
                  </a:cubicBezTo>
                  <a:cubicBezTo>
                    <a:pt x="132357" y="174027"/>
                    <a:pt x="130308" y="172320"/>
                    <a:pt x="127404" y="172661"/>
                  </a:cubicBezTo>
                  <a:cubicBezTo>
                    <a:pt x="127575" y="173174"/>
                    <a:pt x="127917" y="173344"/>
                    <a:pt x="127746" y="174027"/>
                  </a:cubicBezTo>
                  <a:cubicBezTo>
                    <a:pt x="129625" y="175735"/>
                    <a:pt x="128771" y="180346"/>
                    <a:pt x="128600" y="183250"/>
                  </a:cubicBezTo>
                  <a:cubicBezTo>
                    <a:pt x="128429" y="183420"/>
                    <a:pt x="128088" y="183420"/>
                    <a:pt x="127917" y="183591"/>
                  </a:cubicBezTo>
                  <a:cubicBezTo>
                    <a:pt x="127917" y="179322"/>
                    <a:pt x="127746" y="175394"/>
                    <a:pt x="125355" y="173686"/>
                  </a:cubicBezTo>
                  <a:cubicBezTo>
                    <a:pt x="125867" y="175223"/>
                    <a:pt x="126892" y="176931"/>
                    <a:pt x="126892" y="179322"/>
                  </a:cubicBezTo>
                  <a:cubicBezTo>
                    <a:pt x="127063" y="180176"/>
                    <a:pt x="126892" y="181030"/>
                    <a:pt x="126892" y="181713"/>
                  </a:cubicBezTo>
                  <a:cubicBezTo>
                    <a:pt x="126892" y="182567"/>
                    <a:pt x="127234" y="184104"/>
                    <a:pt x="126209" y="184445"/>
                  </a:cubicBezTo>
                  <a:cubicBezTo>
                    <a:pt x="126209" y="182054"/>
                    <a:pt x="126038" y="179151"/>
                    <a:pt x="125526" y="177102"/>
                  </a:cubicBezTo>
                  <a:cubicBezTo>
                    <a:pt x="125184" y="176077"/>
                    <a:pt x="124843" y="174881"/>
                    <a:pt x="124160" y="174369"/>
                  </a:cubicBezTo>
                  <a:cubicBezTo>
                    <a:pt x="124160" y="175906"/>
                    <a:pt x="124843" y="177785"/>
                    <a:pt x="125014" y="179663"/>
                  </a:cubicBezTo>
                  <a:cubicBezTo>
                    <a:pt x="125014" y="180688"/>
                    <a:pt x="125014" y="181883"/>
                    <a:pt x="125014" y="182908"/>
                  </a:cubicBezTo>
                  <a:cubicBezTo>
                    <a:pt x="125014" y="183933"/>
                    <a:pt x="125355" y="185128"/>
                    <a:pt x="124501" y="185641"/>
                  </a:cubicBezTo>
                  <a:cubicBezTo>
                    <a:pt x="124330" y="181883"/>
                    <a:pt x="124160" y="178297"/>
                    <a:pt x="122964" y="175735"/>
                  </a:cubicBezTo>
                  <a:cubicBezTo>
                    <a:pt x="122793" y="178468"/>
                    <a:pt x="123818" y="181542"/>
                    <a:pt x="123476" y="185128"/>
                  </a:cubicBezTo>
                  <a:lnTo>
                    <a:pt x="122452" y="185128"/>
                  </a:lnTo>
                  <a:cubicBezTo>
                    <a:pt x="122452" y="183250"/>
                    <a:pt x="122452" y="181371"/>
                    <a:pt x="122110" y="179663"/>
                  </a:cubicBezTo>
                  <a:cubicBezTo>
                    <a:pt x="121939" y="178639"/>
                    <a:pt x="121939" y="177614"/>
                    <a:pt x="121256" y="176931"/>
                  </a:cubicBezTo>
                  <a:cubicBezTo>
                    <a:pt x="121086" y="179492"/>
                    <a:pt x="121769" y="182225"/>
                    <a:pt x="121598" y="185299"/>
                  </a:cubicBezTo>
                  <a:cubicBezTo>
                    <a:pt x="121086" y="185470"/>
                    <a:pt x="120402" y="185470"/>
                    <a:pt x="119890" y="185641"/>
                  </a:cubicBezTo>
                  <a:cubicBezTo>
                    <a:pt x="119890" y="183762"/>
                    <a:pt x="119890" y="182054"/>
                    <a:pt x="119548" y="180346"/>
                  </a:cubicBezTo>
                  <a:cubicBezTo>
                    <a:pt x="119378" y="179492"/>
                    <a:pt x="119378" y="178468"/>
                    <a:pt x="118695" y="177955"/>
                  </a:cubicBezTo>
                  <a:cubicBezTo>
                    <a:pt x="118524" y="180005"/>
                    <a:pt x="119207" y="182908"/>
                    <a:pt x="119036" y="185811"/>
                  </a:cubicBezTo>
                  <a:cubicBezTo>
                    <a:pt x="118353" y="185982"/>
                    <a:pt x="117841" y="186153"/>
                    <a:pt x="117158" y="186324"/>
                  </a:cubicBezTo>
                  <a:cubicBezTo>
                    <a:pt x="117158" y="184104"/>
                    <a:pt x="117158" y="181883"/>
                    <a:pt x="116474" y="180346"/>
                  </a:cubicBezTo>
                  <a:cubicBezTo>
                    <a:pt x="115962" y="180688"/>
                    <a:pt x="116304" y="181371"/>
                    <a:pt x="116304" y="181883"/>
                  </a:cubicBezTo>
                  <a:cubicBezTo>
                    <a:pt x="116304" y="183250"/>
                    <a:pt x="116304" y="185128"/>
                    <a:pt x="116304" y="186665"/>
                  </a:cubicBezTo>
                  <a:cubicBezTo>
                    <a:pt x="115620" y="186665"/>
                    <a:pt x="115108" y="187007"/>
                    <a:pt x="114425" y="187178"/>
                  </a:cubicBezTo>
                  <a:cubicBezTo>
                    <a:pt x="114254" y="185128"/>
                    <a:pt x="114425" y="182737"/>
                    <a:pt x="113571" y="181542"/>
                  </a:cubicBezTo>
                  <a:cubicBezTo>
                    <a:pt x="113230" y="183250"/>
                    <a:pt x="113913" y="185299"/>
                    <a:pt x="113571" y="187348"/>
                  </a:cubicBezTo>
                  <a:cubicBezTo>
                    <a:pt x="113059" y="187519"/>
                    <a:pt x="112546" y="187690"/>
                    <a:pt x="112034" y="187861"/>
                  </a:cubicBezTo>
                  <a:cubicBezTo>
                    <a:pt x="111863" y="186495"/>
                    <a:pt x="112205" y="184616"/>
                    <a:pt x="111351" y="183933"/>
                  </a:cubicBezTo>
                  <a:cubicBezTo>
                    <a:pt x="111009" y="185128"/>
                    <a:pt x="111351" y="186665"/>
                    <a:pt x="111351" y="188202"/>
                  </a:cubicBezTo>
                  <a:cubicBezTo>
                    <a:pt x="110668" y="188202"/>
                    <a:pt x="110155" y="188544"/>
                    <a:pt x="109472" y="188715"/>
                  </a:cubicBezTo>
                  <a:cubicBezTo>
                    <a:pt x="109472" y="187348"/>
                    <a:pt x="109643" y="185811"/>
                    <a:pt x="108960" y="184958"/>
                  </a:cubicBezTo>
                  <a:cubicBezTo>
                    <a:pt x="108618" y="185299"/>
                    <a:pt x="108789" y="186153"/>
                    <a:pt x="108789" y="186836"/>
                  </a:cubicBezTo>
                  <a:lnTo>
                    <a:pt x="108789" y="189056"/>
                  </a:lnTo>
                  <a:cubicBezTo>
                    <a:pt x="108106" y="189227"/>
                    <a:pt x="107423" y="189910"/>
                    <a:pt x="107081" y="189569"/>
                  </a:cubicBezTo>
                  <a:cubicBezTo>
                    <a:pt x="105715" y="190935"/>
                    <a:pt x="103324" y="191618"/>
                    <a:pt x="102129" y="193155"/>
                  </a:cubicBezTo>
                  <a:cubicBezTo>
                    <a:pt x="101787" y="193497"/>
                    <a:pt x="101446" y="194009"/>
                    <a:pt x="101616" y="194521"/>
                  </a:cubicBezTo>
                  <a:cubicBezTo>
                    <a:pt x="102470" y="194351"/>
                    <a:pt x="103324" y="193497"/>
                    <a:pt x="104178" y="192984"/>
                  </a:cubicBezTo>
                  <a:cubicBezTo>
                    <a:pt x="105032" y="192472"/>
                    <a:pt x="105886" y="191960"/>
                    <a:pt x="106911" y="191447"/>
                  </a:cubicBezTo>
                  <a:cubicBezTo>
                    <a:pt x="106911" y="192130"/>
                    <a:pt x="106740" y="192301"/>
                    <a:pt x="106569" y="192814"/>
                  </a:cubicBezTo>
                  <a:cubicBezTo>
                    <a:pt x="104178" y="194351"/>
                    <a:pt x="102299" y="196400"/>
                    <a:pt x="100250" y="198279"/>
                  </a:cubicBezTo>
                  <a:cubicBezTo>
                    <a:pt x="98713" y="195717"/>
                    <a:pt x="96322" y="193667"/>
                    <a:pt x="93590" y="192130"/>
                  </a:cubicBezTo>
                  <a:cubicBezTo>
                    <a:pt x="93419" y="191618"/>
                    <a:pt x="93248" y="190935"/>
                    <a:pt x="93077" y="190423"/>
                  </a:cubicBezTo>
                  <a:cubicBezTo>
                    <a:pt x="93931" y="190593"/>
                    <a:pt x="94956" y="191106"/>
                    <a:pt x="95810" y="191789"/>
                  </a:cubicBezTo>
                  <a:cubicBezTo>
                    <a:pt x="96493" y="192301"/>
                    <a:pt x="97518" y="192984"/>
                    <a:pt x="98030" y="193667"/>
                  </a:cubicBezTo>
                  <a:cubicBezTo>
                    <a:pt x="98542" y="194521"/>
                    <a:pt x="98713" y="195546"/>
                    <a:pt x="99567" y="195888"/>
                  </a:cubicBezTo>
                  <a:cubicBezTo>
                    <a:pt x="100079" y="195375"/>
                    <a:pt x="99738" y="194692"/>
                    <a:pt x="99396" y="194180"/>
                  </a:cubicBezTo>
                  <a:cubicBezTo>
                    <a:pt x="98884" y="192984"/>
                    <a:pt x="97518" y="191618"/>
                    <a:pt x="96493" y="190593"/>
                  </a:cubicBezTo>
                  <a:cubicBezTo>
                    <a:pt x="95297" y="189569"/>
                    <a:pt x="93760" y="188886"/>
                    <a:pt x="92394" y="188202"/>
                  </a:cubicBezTo>
                  <a:cubicBezTo>
                    <a:pt x="92223" y="187178"/>
                    <a:pt x="92223" y="186153"/>
                    <a:pt x="91882" y="185299"/>
                  </a:cubicBezTo>
                  <a:cubicBezTo>
                    <a:pt x="91369" y="185811"/>
                    <a:pt x="91711" y="187178"/>
                    <a:pt x="91882" y="187861"/>
                  </a:cubicBezTo>
                  <a:cubicBezTo>
                    <a:pt x="90686" y="187348"/>
                    <a:pt x="89320" y="187007"/>
                    <a:pt x="88125" y="186495"/>
                  </a:cubicBezTo>
                  <a:cubicBezTo>
                    <a:pt x="87783" y="184958"/>
                    <a:pt x="88295" y="182737"/>
                    <a:pt x="87612" y="181371"/>
                  </a:cubicBezTo>
                  <a:cubicBezTo>
                    <a:pt x="86929" y="182396"/>
                    <a:pt x="87271" y="184445"/>
                    <a:pt x="87100" y="186153"/>
                  </a:cubicBezTo>
                  <a:cubicBezTo>
                    <a:pt x="86417" y="185982"/>
                    <a:pt x="85734" y="185641"/>
                    <a:pt x="84880" y="185470"/>
                  </a:cubicBezTo>
                  <a:cubicBezTo>
                    <a:pt x="84538" y="184104"/>
                    <a:pt x="85050" y="182225"/>
                    <a:pt x="84367" y="181030"/>
                  </a:cubicBezTo>
                  <a:cubicBezTo>
                    <a:pt x="83855" y="181883"/>
                    <a:pt x="84197" y="183762"/>
                    <a:pt x="84026" y="185299"/>
                  </a:cubicBezTo>
                  <a:cubicBezTo>
                    <a:pt x="83172" y="185299"/>
                    <a:pt x="82489" y="184958"/>
                    <a:pt x="81806" y="184958"/>
                  </a:cubicBezTo>
                  <a:cubicBezTo>
                    <a:pt x="81464" y="183420"/>
                    <a:pt x="81806" y="181200"/>
                    <a:pt x="81464" y="179834"/>
                  </a:cubicBezTo>
                  <a:cubicBezTo>
                    <a:pt x="80781" y="180859"/>
                    <a:pt x="81122" y="182908"/>
                    <a:pt x="80952" y="184616"/>
                  </a:cubicBezTo>
                  <a:cubicBezTo>
                    <a:pt x="80098" y="184616"/>
                    <a:pt x="79415" y="184445"/>
                    <a:pt x="78561" y="184274"/>
                  </a:cubicBezTo>
                  <a:cubicBezTo>
                    <a:pt x="78048" y="182054"/>
                    <a:pt x="78390" y="178639"/>
                    <a:pt x="78048" y="176418"/>
                  </a:cubicBezTo>
                  <a:cubicBezTo>
                    <a:pt x="77536" y="176760"/>
                    <a:pt x="77536" y="177443"/>
                    <a:pt x="77536" y="178126"/>
                  </a:cubicBezTo>
                  <a:cubicBezTo>
                    <a:pt x="77365" y="179834"/>
                    <a:pt x="77365" y="182225"/>
                    <a:pt x="77536" y="184104"/>
                  </a:cubicBezTo>
                  <a:cubicBezTo>
                    <a:pt x="77024" y="184104"/>
                    <a:pt x="76682" y="183933"/>
                    <a:pt x="76170" y="183933"/>
                  </a:cubicBezTo>
                  <a:cubicBezTo>
                    <a:pt x="75657" y="182225"/>
                    <a:pt x="75657" y="180176"/>
                    <a:pt x="75316" y="178297"/>
                  </a:cubicBezTo>
                  <a:cubicBezTo>
                    <a:pt x="74633" y="179834"/>
                    <a:pt x="75145" y="182396"/>
                    <a:pt x="75487" y="183762"/>
                  </a:cubicBezTo>
                  <a:cubicBezTo>
                    <a:pt x="75145" y="183591"/>
                    <a:pt x="74462" y="183591"/>
                    <a:pt x="74291" y="183591"/>
                  </a:cubicBezTo>
                  <a:cubicBezTo>
                    <a:pt x="74462" y="184274"/>
                    <a:pt x="75316" y="184445"/>
                    <a:pt x="75828" y="184958"/>
                  </a:cubicBezTo>
                  <a:cubicBezTo>
                    <a:pt x="75999" y="185811"/>
                    <a:pt x="76341" y="186495"/>
                    <a:pt x="76682" y="187178"/>
                  </a:cubicBezTo>
                  <a:close/>
                  <a:moveTo>
                    <a:pt x="74120" y="183420"/>
                  </a:moveTo>
                  <a:cubicBezTo>
                    <a:pt x="73437" y="180859"/>
                    <a:pt x="74120" y="177614"/>
                    <a:pt x="73779" y="175223"/>
                  </a:cubicBezTo>
                  <a:cubicBezTo>
                    <a:pt x="73096" y="175906"/>
                    <a:pt x="72754" y="177272"/>
                    <a:pt x="72583" y="178809"/>
                  </a:cubicBezTo>
                  <a:cubicBezTo>
                    <a:pt x="72413" y="181371"/>
                    <a:pt x="72413" y="184787"/>
                    <a:pt x="74291" y="185299"/>
                  </a:cubicBezTo>
                  <a:cubicBezTo>
                    <a:pt x="74462" y="184616"/>
                    <a:pt x="74120" y="184104"/>
                    <a:pt x="74120" y="183420"/>
                  </a:cubicBezTo>
                  <a:close/>
                  <a:moveTo>
                    <a:pt x="17079" y="11272"/>
                  </a:moveTo>
                  <a:cubicBezTo>
                    <a:pt x="17762" y="11784"/>
                    <a:pt x="18445" y="11784"/>
                    <a:pt x="19299" y="12126"/>
                  </a:cubicBezTo>
                  <a:cubicBezTo>
                    <a:pt x="21007" y="12809"/>
                    <a:pt x="22373" y="14175"/>
                    <a:pt x="24252" y="14687"/>
                  </a:cubicBezTo>
                  <a:cubicBezTo>
                    <a:pt x="25106" y="15029"/>
                    <a:pt x="26131" y="15200"/>
                    <a:pt x="27326" y="15200"/>
                  </a:cubicBezTo>
                  <a:cubicBezTo>
                    <a:pt x="28522" y="15371"/>
                    <a:pt x="29717" y="15712"/>
                    <a:pt x="30742" y="15541"/>
                  </a:cubicBezTo>
                  <a:cubicBezTo>
                    <a:pt x="31254" y="15541"/>
                    <a:pt x="31766" y="15200"/>
                    <a:pt x="32108" y="15029"/>
                  </a:cubicBezTo>
                  <a:cubicBezTo>
                    <a:pt x="32450" y="15029"/>
                    <a:pt x="32450" y="15371"/>
                    <a:pt x="32620" y="15029"/>
                  </a:cubicBezTo>
                  <a:cubicBezTo>
                    <a:pt x="31254" y="14346"/>
                    <a:pt x="29205" y="14346"/>
                    <a:pt x="27497" y="14175"/>
                  </a:cubicBezTo>
                  <a:cubicBezTo>
                    <a:pt x="24935" y="13834"/>
                    <a:pt x="23057" y="13150"/>
                    <a:pt x="21178" y="12297"/>
                  </a:cubicBezTo>
                  <a:cubicBezTo>
                    <a:pt x="19982" y="11784"/>
                    <a:pt x="18275" y="11101"/>
                    <a:pt x="17079" y="10930"/>
                  </a:cubicBezTo>
                  <a:cubicBezTo>
                    <a:pt x="17079" y="11101"/>
                    <a:pt x="17079" y="11101"/>
                    <a:pt x="17079" y="11272"/>
                  </a:cubicBezTo>
                  <a:close/>
                  <a:moveTo>
                    <a:pt x="34670" y="14517"/>
                  </a:moveTo>
                  <a:cubicBezTo>
                    <a:pt x="34499" y="15371"/>
                    <a:pt x="36036" y="15541"/>
                    <a:pt x="35694" y="14517"/>
                  </a:cubicBezTo>
                  <a:cubicBezTo>
                    <a:pt x="35524" y="14175"/>
                    <a:pt x="34841" y="14004"/>
                    <a:pt x="34670" y="14517"/>
                  </a:cubicBezTo>
                  <a:close/>
                  <a:moveTo>
                    <a:pt x="38085" y="15200"/>
                  </a:moveTo>
                  <a:cubicBezTo>
                    <a:pt x="38427" y="15200"/>
                    <a:pt x="38769" y="14858"/>
                    <a:pt x="38598" y="14175"/>
                  </a:cubicBezTo>
                  <a:cubicBezTo>
                    <a:pt x="37573" y="13834"/>
                    <a:pt x="37231" y="15200"/>
                    <a:pt x="38085" y="15200"/>
                  </a:cubicBezTo>
                  <a:close/>
                  <a:moveTo>
                    <a:pt x="31596" y="53626"/>
                  </a:moveTo>
                  <a:cubicBezTo>
                    <a:pt x="31596" y="54821"/>
                    <a:pt x="32108" y="56017"/>
                    <a:pt x="32450" y="57212"/>
                  </a:cubicBezTo>
                  <a:cubicBezTo>
                    <a:pt x="34328" y="65751"/>
                    <a:pt x="34328" y="75998"/>
                    <a:pt x="33474" y="85904"/>
                  </a:cubicBezTo>
                  <a:cubicBezTo>
                    <a:pt x="36036" y="81976"/>
                    <a:pt x="36036" y="75315"/>
                    <a:pt x="35353" y="69338"/>
                  </a:cubicBezTo>
                  <a:cubicBezTo>
                    <a:pt x="34841" y="63531"/>
                    <a:pt x="33816" y="57725"/>
                    <a:pt x="31766" y="53455"/>
                  </a:cubicBezTo>
                  <a:cubicBezTo>
                    <a:pt x="31766" y="53455"/>
                    <a:pt x="31766" y="53284"/>
                    <a:pt x="31596" y="53284"/>
                  </a:cubicBezTo>
                  <a:cubicBezTo>
                    <a:pt x="31596" y="53455"/>
                    <a:pt x="31425" y="53455"/>
                    <a:pt x="31596" y="53626"/>
                  </a:cubicBezTo>
                  <a:close/>
                  <a:moveTo>
                    <a:pt x="188374" y="138675"/>
                  </a:moveTo>
                  <a:cubicBezTo>
                    <a:pt x="185812" y="137480"/>
                    <a:pt x="184104" y="135601"/>
                    <a:pt x="182226" y="133894"/>
                  </a:cubicBezTo>
                  <a:cubicBezTo>
                    <a:pt x="182226" y="133894"/>
                    <a:pt x="182226" y="133723"/>
                    <a:pt x="182055" y="133723"/>
                  </a:cubicBezTo>
                  <a:cubicBezTo>
                    <a:pt x="182055" y="133723"/>
                    <a:pt x="182055" y="133894"/>
                    <a:pt x="181884" y="133894"/>
                  </a:cubicBezTo>
                  <a:cubicBezTo>
                    <a:pt x="182055" y="134747"/>
                    <a:pt x="182909" y="135431"/>
                    <a:pt x="183592" y="136114"/>
                  </a:cubicBezTo>
                  <a:cubicBezTo>
                    <a:pt x="185470" y="137992"/>
                    <a:pt x="187861" y="140213"/>
                    <a:pt x="190935" y="139871"/>
                  </a:cubicBezTo>
                  <a:cubicBezTo>
                    <a:pt x="190252" y="139017"/>
                    <a:pt x="189228" y="139017"/>
                    <a:pt x="188374" y="138675"/>
                  </a:cubicBezTo>
                  <a:close/>
                  <a:moveTo>
                    <a:pt x="174711" y="144482"/>
                  </a:moveTo>
                  <a:cubicBezTo>
                    <a:pt x="175907" y="147044"/>
                    <a:pt x="178468" y="150118"/>
                    <a:pt x="182226" y="149606"/>
                  </a:cubicBezTo>
                  <a:cubicBezTo>
                    <a:pt x="178810" y="148752"/>
                    <a:pt x="176760" y="146531"/>
                    <a:pt x="174882" y="144141"/>
                  </a:cubicBezTo>
                  <a:cubicBezTo>
                    <a:pt x="174882" y="144311"/>
                    <a:pt x="174540" y="144311"/>
                    <a:pt x="174711" y="144482"/>
                  </a:cubicBezTo>
                  <a:close/>
                  <a:moveTo>
                    <a:pt x="167367" y="150118"/>
                  </a:moveTo>
                  <a:cubicBezTo>
                    <a:pt x="168563" y="152680"/>
                    <a:pt x="169758" y="155583"/>
                    <a:pt x="169929" y="158999"/>
                  </a:cubicBezTo>
                  <a:cubicBezTo>
                    <a:pt x="169929" y="160194"/>
                    <a:pt x="170271" y="161560"/>
                    <a:pt x="169929" y="162585"/>
                  </a:cubicBezTo>
                  <a:cubicBezTo>
                    <a:pt x="170442" y="162585"/>
                    <a:pt x="170612" y="161219"/>
                    <a:pt x="170612" y="160536"/>
                  </a:cubicBezTo>
                  <a:cubicBezTo>
                    <a:pt x="171125" y="155071"/>
                    <a:pt x="168563" y="150630"/>
                    <a:pt x="166172" y="147556"/>
                  </a:cubicBezTo>
                  <a:lnTo>
                    <a:pt x="166001" y="147556"/>
                  </a:lnTo>
                  <a:cubicBezTo>
                    <a:pt x="166172" y="148410"/>
                    <a:pt x="166855" y="149264"/>
                    <a:pt x="167367" y="150289"/>
                  </a:cubicBezTo>
                  <a:close/>
                  <a:moveTo>
                    <a:pt x="44063" y="153704"/>
                  </a:moveTo>
                  <a:cubicBezTo>
                    <a:pt x="44575" y="153704"/>
                    <a:pt x="44917" y="153192"/>
                    <a:pt x="45087" y="152680"/>
                  </a:cubicBezTo>
                  <a:cubicBezTo>
                    <a:pt x="44404" y="152680"/>
                    <a:pt x="44063" y="153192"/>
                    <a:pt x="44063" y="153704"/>
                  </a:cubicBezTo>
                  <a:close/>
                  <a:moveTo>
                    <a:pt x="44234" y="157462"/>
                  </a:moveTo>
                  <a:cubicBezTo>
                    <a:pt x="44917" y="156949"/>
                    <a:pt x="45258" y="156437"/>
                    <a:pt x="45600" y="155583"/>
                  </a:cubicBezTo>
                  <a:cubicBezTo>
                    <a:pt x="44746" y="155754"/>
                    <a:pt x="44234" y="156437"/>
                    <a:pt x="44234" y="157462"/>
                  </a:cubicBezTo>
                  <a:close/>
                  <a:moveTo>
                    <a:pt x="58921" y="175906"/>
                  </a:moveTo>
                  <a:cubicBezTo>
                    <a:pt x="59262" y="175052"/>
                    <a:pt x="59262" y="173515"/>
                    <a:pt x="58921" y="172661"/>
                  </a:cubicBezTo>
                  <a:cubicBezTo>
                    <a:pt x="58579" y="173515"/>
                    <a:pt x="58579" y="175223"/>
                    <a:pt x="58921" y="175906"/>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22"/>
            <p:cNvSpPr/>
            <p:nvPr/>
          </p:nvSpPr>
          <p:spPr>
            <a:xfrm>
              <a:off x="1747800" y="357650"/>
              <a:ext cx="64050" cy="81150"/>
            </a:xfrm>
            <a:custGeom>
              <a:rect b="b" l="l" r="r" t="t"/>
              <a:pathLst>
                <a:path extrusionOk="0" h="3246" w="2562">
                  <a:moveTo>
                    <a:pt x="1879" y="342"/>
                  </a:moveTo>
                  <a:cubicBezTo>
                    <a:pt x="2562" y="1367"/>
                    <a:pt x="2562" y="3246"/>
                    <a:pt x="1025" y="3246"/>
                  </a:cubicBezTo>
                  <a:cubicBezTo>
                    <a:pt x="342" y="2904"/>
                    <a:pt x="0" y="2221"/>
                    <a:pt x="0" y="1538"/>
                  </a:cubicBezTo>
                  <a:cubicBezTo>
                    <a:pt x="171" y="513"/>
                    <a:pt x="1537" y="855"/>
                    <a:pt x="1537" y="1"/>
                  </a:cubicBezTo>
                  <a:cubicBezTo>
                    <a:pt x="1879" y="1"/>
                    <a:pt x="2562" y="513"/>
                    <a:pt x="2220" y="513"/>
                  </a:cubicBezTo>
                  <a:cubicBezTo>
                    <a:pt x="2220" y="342"/>
                    <a:pt x="2050" y="342"/>
                    <a:pt x="1879" y="17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22"/>
            <p:cNvSpPr/>
            <p:nvPr/>
          </p:nvSpPr>
          <p:spPr>
            <a:xfrm>
              <a:off x="1051850" y="3162750"/>
              <a:ext cx="166550" cy="132400"/>
            </a:xfrm>
            <a:custGeom>
              <a:rect b="b" l="l" r="r" t="t"/>
              <a:pathLst>
                <a:path extrusionOk="0" h="5296" w="6662">
                  <a:moveTo>
                    <a:pt x="3246" y="172"/>
                  </a:moveTo>
                  <a:cubicBezTo>
                    <a:pt x="2221" y="684"/>
                    <a:pt x="342" y="1026"/>
                    <a:pt x="684" y="2221"/>
                  </a:cubicBezTo>
                  <a:cubicBezTo>
                    <a:pt x="2221" y="1880"/>
                    <a:pt x="3416" y="513"/>
                    <a:pt x="5466" y="1026"/>
                  </a:cubicBezTo>
                  <a:cubicBezTo>
                    <a:pt x="5978" y="2050"/>
                    <a:pt x="6661" y="3587"/>
                    <a:pt x="6320" y="5295"/>
                  </a:cubicBezTo>
                  <a:lnTo>
                    <a:pt x="5637" y="5295"/>
                  </a:lnTo>
                  <a:cubicBezTo>
                    <a:pt x="5807" y="4271"/>
                    <a:pt x="6149" y="2904"/>
                    <a:pt x="5807" y="2050"/>
                  </a:cubicBezTo>
                  <a:cubicBezTo>
                    <a:pt x="5295" y="1880"/>
                    <a:pt x="5466" y="2392"/>
                    <a:pt x="5124" y="2392"/>
                  </a:cubicBezTo>
                  <a:cubicBezTo>
                    <a:pt x="4100" y="1026"/>
                    <a:pt x="513" y="2563"/>
                    <a:pt x="513" y="4271"/>
                  </a:cubicBezTo>
                  <a:cubicBezTo>
                    <a:pt x="1" y="3758"/>
                    <a:pt x="172" y="2733"/>
                    <a:pt x="172" y="1880"/>
                  </a:cubicBezTo>
                  <a:cubicBezTo>
                    <a:pt x="342" y="1538"/>
                    <a:pt x="684" y="1880"/>
                    <a:pt x="684" y="1538"/>
                  </a:cubicBezTo>
                  <a:cubicBezTo>
                    <a:pt x="855" y="1367"/>
                    <a:pt x="513" y="855"/>
                    <a:pt x="513" y="855"/>
                  </a:cubicBezTo>
                  <a:cubicBezTo>
                    <a:pt x="684" y="1"/>
                    <a:pt x="2050" y="1"/>
                    <a:pt x="3246" y="17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22"/>
            <p:cNvSpPr/>
            <p:nvPr/>
          </p:nvSpPr>
          <p:spPr>
            <a:xfrm>
              <a:off x="1248250" y="3218275"/>
              <a:ext cx="341600" cy="217775"/>
            </a:xfrm>
            <a:custGeom>
              <a:rect b="b" l="l" r="r" t="t"/>
              <a:pathLst>
                <a:path extrusionOk="0" h="8711" w="13664">
                  <a:moveTo>
                    <a:pt x="6832" y="6148"/>
                  </a:moveTo>
                  <a:cubicBezTo>
                    <a:pt x="6490" y="5636"/>
                    <a:pt x="5807" y="6148"/>
                    <a:pt x="5466" y="6490"/>
                  </a:cubicBezTo>
                  <a:cubicBezTo>
                    <a:pt x="3929" y="7173"/>
                    <a:pt x="2392" y="8198"/>
                    <a:pt x="684" y="8710"/>
                  </a:cubicBezTo>
                  <a:cubicBezTo>
                    <a:pt x="513" y="8198"/>
                    <a:pt x="171" y="7685"/>
                    <a:pt x="1" y="7002"/>
                  </a:cubicBezTo>
                  <a:cubicBezTo>
                    <a:pt x="5466" y="6148"/>
                    <a:pt x="8540" y="2903"/>
                    <a:pt x="11955" y="0"/>
                  </a:cubicBezTo>
                  <a:cubicBezTo>
                    <a:pt x="12468" y="683"/>
                    <a:pt x="13151" y="1196"/>
                    <a:pt x="13663" y="1879"/>
                  </a:cubicBezTo>
                  <a:cubicBezTo>
                    <a:pt x="11443" y="3416"/>
                    <a:pt x="9223" y="5124"/>
                    <a:pt x="6661" y="6490"/>
                  </a:cubicBezTo>
                  <a:cubicBezTo>
                    <a:pt x="6490" y="6319"/>
                    <a:pt x="7003" y="6319"/>
                    <a:pt x="6832" y="597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22"/>
            <p:cNvSpPr/>
            <p:nvPr/>
          </p:nvSpPr>
          <p:spPr>
            <a:xfrm>
              <a:off x="1252525" y="3282300"/>
              <a:ext cx="42725" cy="38450"/>
            </a:xfrm>
            <a:custGeom>
              <a:rect b="b" l="l" r="r" t="t"/>
              <a:pathLst>
                <a:path extrusionOk="0" h="1538" w="1709">
                  <a:moveTo>
                    <a:pt x="854" y="1"/>
                  </a:moveTo>
                  <a:cubicBezTo>
                    <a:pt x="1196" y="342"/>
                    <a:pt x="1708" y="513"/>
                    <a:pt x="1708" y="1026"/>
                  </a:cubicBezTo>
                  <a:cubicBezTo>
                    <a:pt x="1025" y="1196"/>
                    <a:pt x="342" y="1196"/>
                    <a:pt x="0" y="1538"/>
                  </a:cubicBezTo>
                  <a:cubicBezTo>
                    <a:pt x="0" y="1196"/>
                    <a:pt x="684" y="684"/>
                    <a:pt x="854" y="17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22"/>
            <p:cNvSpPr/>
            <p:nvPr/>
          </p:nvSpPr>
          <p:spPr>
            <a:xfrm>
              <a:off x="1901500" y="686425"/>
              <a:ext cx="3740150" cy="3714525"/>
            </a:xfrm>
            <a:custGeom>
              <a:rect b="b" l="l" r="r" t="t"/>
              <a:pathLst>
                <a:path extrusionOk="0" h="148581" w="149606">
                  <a:moveTo>
                    <a:pt x="148581" y="342"/>
                  </a:moveTo>
                  <a:cubicBezTo>
                    <a:pt x="149606" y="1196"/>
                    <a:pt x="146361" y="3587"/>
                    <a:pt x="144824" y="4953"/>
                  </a:cubicBezTo>
                  <a:cubicBezTo>
                    <a:pt x="136797" y="12467"/>
                    <a:pt x="130307" y="21006"/>
                    <a:pt x="122110" y="28350"/>
                  </a:cubicBezTo>
                  <a:cubicBezTo>
                    <a:pt x="106910" y="42354"/>
                    <a:pt x="90515" y="58408"/>
                    <a:pt x="76340" y="73778"/>
                  </a:cubicBezTo>
                  <a:cubicBezTo>
                    <a:pt x="93931" y="91540"/>
                    <a:pt x="113229" y="110496"/>
                    <a:pt x="132015" y="129112"/>
                  </a:cubicBezTo>
                  <a:cubicBezTo>
                    <a:pt x="137309" y="134406"/>
                    <a:pt x="142603" y="139871"/>
                    <a:pt x="147556" y="145507"/>
                  </a:cubicBezTo>
                  <a:cubicBezTo>
                    <a:pt x="148069" y="146190"/>
                    <a:pt x="149435" y="146702"/>
                    <a:pt x="149093" y="147898"/>
                  </a:cubicBezTo>
                  <a:cubicBezTo>
                    <a:pt x="147898" y="148581"/>
                    <a:pt x="147044" y="147044"/>
                    <a:pt x="146702" y="146531"/>
                  </a:cubicBezTo>
                  <a:cubicBezTo>
                    <a:pt x="141408" y="141237"/>
                    <a:pt x="135601" y="136114"/>
                    <a:pt x="130136" y="130649"/>
                  </a:cubicBezTo>
                  <a:cubicBezTo>
                    <a:pt x="120743" y="121256"/>
                    <a:pt x="111009" y="112375"/>
                    <a:pt x="102811" y="102811"/>
                  </a:cubicBezTo>
                  <a:cubicBezTo>
                    <a:pt x="94443" y="93247"/>
                    <a:pt x="83342" y="85391"/>
                    <a:pt x="74974" y="75315"/>
                  </a:cubicBezTo>
                  <a:cubicBezTo>
                    <a:pt x="54651" y="95809"/>
                    <a:pt x="33132" y="117669"/>
                    <a:pt x="12467" y="138505"/>
                  </a:cubicBezTo>
                  <a:cubicBezTo>
                    <a:pt x="11101" y="139871"/>
                    <a:pt x="9906" y="141066"/>
                    <a:pt x="7856" y="142774"/>
                  </a:cubicBezTo>
                  <a:cubicBezTo>
                    <a:pt x="7173" y="143457"/>
                    <a:pt x="4441" y="147044"/>
                    <a:pt x="3587" y="146531"/>
                  </a:cubicBezTo>
                  <a:cubicBezTo>
                    <a:pt x="2221" y="145507"/>
                    <a:pt x="5636" y="142774"/>
                    <a:pt x="6319" y="142091"/>
                  </a:cubicBezTo>
                  <a:cubicBezTo>
                    <a:pt x="11101" y="137138"/>
                    <a:pt x="15542" y="132698"/>
                    <a:pt x="19299" y="128429"/>
                  </a:cubicBezTo>
                  <a:cubicBezTo>
                    <a:pt x="24593" y="122280"/>
                    <a:pt x="31424" y="115961"/>
                    <a:pt x="37231" y="110155"/>
                  </a:cubicBezTo>
                  <a:cubicBezTo>
                    <a:pt x="49698" y="97517"/>
                    <a:pt x="61311" y="85733"/>
                    <a:pt x="73095" y="73607"/>
                  </a:cubicBezTo>
                  <a:cubicBezTo>
                    <a:pt x="54821" y="55334"/>
                    <a:pt x="36548" y="36889"/>
                    <a:pt x="17591" y="18786"/>
                  </a:cubicBezTo>
                  <a:cubicBezTo>
                    <a:pt x="12297" y="13834"/>
                    <a:pt x="7002" y="8539"/>
                    <a:pt x="1879" y="3587"/>
                  </a:cubicBezTo>
                  <a:cubicBezTo>
                    <a:pt x="1367" y="3074"/>
                    <a:pt x="0" y="2050"/>
                    <a:pt x="684" y="1196"/>
                  </a:cubicBezTo>
                  <a:cubicBezTo>
                    <a:pt x="1879" y="0"/>
                    <a:pt x="4612" y="3416"/>
                    <a:pt x="5465" y="4099"/>
                  </a:cubicBezTo>
                  <a:cubicBezTo>
                    <a:pt x="16054" y="14004"/>
                    <a:pt x="27155" y="25105"/>
                    <a:pt x="37914" y="35181"/>
                  </a:cubicBezTo>
                  <a:cubicBezTo>
                    <a:pt x="50723" y="46965"/>
                    <a:pt x="63019" y="59603"/>
                    <a:pt x="74461" y="71729"/>
                  </a:cubicBezTo>
                  <a:cubicBezTo>
                    <a:pt x="98712" y="48161"/>
                    <a:pt x="123476" y="22543"/>
                    <a:pt x="148069" y="342"/>
                  </a:cubicBezTo>
                  <a:cubicBezTo>
                    <a:pt x="148239" y="342"/>
                    <a:pt x="148410" y="342"/>
                    <a:pt x="148581" y="342"/>
                  </a:cubicBez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22"/>
            <p:cNvSpPr/>
            <p:nvPr/>
          </p:nvSpPr>
          <p:spPr>
            <a:xfrm>
              <a:off x="2213175" y="998100"/>
              <a:ext cx="3121075" cy="3108250"/>
            </a:xfrm>
            <a:custGeom>
              <a:rect b="b" l="l" r="r" t="t"/>
              <a:pathLst>
                <a:path extrusionOk="0" h="124330" w="124843">
                  <a:moveTo>
                    <a:pt x="122110" y="57212"/>
                  </a:moveTo>
                  <a:cubicBezTo>
                    <a:pt x="122964" y="56188"/>
                    <a:pt x="123818" y="54992"/>
                    <a:pt x="124159" y="54138"/>
                  </a:cubicBezTo>
                  <a:cubicBezTo>
                    <a:pt x="124842" y="50723"/>
                    <a:pt x="123647" y="46282"/>
                    <a:pt x="122281" y="44233"/>
                  </a:cubicBezTo>
                  <a:cubicBezTo>
                    <a:pt x="120402" y="41842"/>
                    <a:pt x="117328" y="40988"/>
                    <a:pt x="114083" y="40476"/>
                  </a:cubicBezTo>
                  <a:cubicBezTo>
                    <a:pt x="114425" y="41330"/>
                    <a:pt x="115108" y="42184"/>
                    <a:pt x="115449" y="43208"/>
                  </a:cubicBezTo>
                  <a:cubicBezTo>
                    <a:pt x="116645" y="46453"/>
                    <a:pt x="114254" y="49186"/>
                    <a:pt x="112034" y="49869"/>
                  </a:cubicBezTo>
                  <a:cubicBezTo>
                    <a:pt x="110838" y="50381"/>
                    <a:pt x="109301" y="50381"/>
                    <a:pt x="107593" y="50723"/>
                  </a:cubicBezTo>
                  <a:cubicBezTo>
                    <a:pt x="103153" y="51577"/>
                    <a:pt x="97859" y="51235"/>
                    <a:pt x="92564" y="51235"/>
                  </a:cubicBezTo>
                  <a:cubicBezTo>
                    <a:pt x="85392" y="51235"/>
                    <a:pt x="77877" y="51577"/>
                    <a:pt x="72754" y="51406"/>
                  </a:cubicBezTo>
                  <a:cubicBezTo>
                    <a:pt x="72583" y="46453"/>
                    <a:pt x="72583" y="40817"/>
                    <a:pt x="72412" y="35181"/>
                  </a:cubicBezTo>
                  <a:cubicBezTo>
                    <a:pt x="72412" y="32449"/>
                    <a:pt x="72071" y="29716"/>
                    <a:pt x="72241" y="27155"/>
                  </a:cubicBezTo>
                  <a:cubicBezTo>
                    <a:pt x="72412" y="24251"/>
                    <a:pt x="72241" y="21348"/>
                    <a:pt x="72583" y="19128"/>
                  </a:cubicBezTo>
                  <a:cubicBezTo>
                    <a:pt x="72754" y="18274"/>
                    <a:pt x="73266" y="17249"/>
                    <a:pt x="73437" y="16225"/>
                  </a:cubicBezTo>
                  <a:cubicBezTo>
                    <a:pt x="73778" y="15029"/>
                    <a:pt x="73949" y="13834"/>
                    <a:pt x="74120" y="13151"/>
                  </a:cubicBezTo>
                  <a:cubicBezTo>
                    <a:pt x="74462" y="11955"/>
                    <a:pt x="76511" y="9735"/>
                    <a:pt x="77536" y="9223"/>
                  </a:cubicBezTo>
                  <a:cubicBezTo>
                    <a:pt x="80097" y="8027"/>
                    <a:pt x="81805" y="10418"/>
                    <a:pt x="83513" y="10076"/>
                  </a:cubicBezTo>
                  <a:cubicBezTo>
                    <a:pt x="83513" y="8198"/>
                    <a:pt x="82659" y="6661"/>
                    <a:pt x="82147" y="5295"/>
                  </a:cubicBezTo>
                  <a:cubicBezTo>
                    <a:pt x="81976" y="4782"/>
                    <a:pt x="81805" y="4270"/>
                    <a:pt x="81634" y="3928"/>
                  </a:cubicBezTo>
                  <a:cubicBezTo>
                    <a:pt x="81122" y="2904"/>
                    <a:pt x="78560" y="1537"/>
                    <a:pt x="77536" y="1367"/>
                  </a:cubicBezTo>
                  <a:cubicBezTo>
                    <a:pt x="77194" y="1196"/>
                    <a:pt x="76852" y="1367"/>
                    <a:pt x="76340" y="1196"/>
                  </a:cubicBezTo>
                  <a:cubicBezTo>
                    <a:pt x="75657" y="1025"/>
                    <a:pt x="74974" y="513"/>
                    <a:pt x="74291" y="513"/>
                  </a:cubicBezTo>
                  <a:cubicBezTo>
                    <a:pt x="72583" y="342"/>
                    <a:pt x="70534" y="683"/>
                    <a:pt x="69338" y="854"/>
                  </a:cubicBezTo>
                  <a:cubicBezTo>
                    <a:pt x="65068" y="1708"/>
                    <a:pt x="63702" y="6319"/>
                    <a:pt x="62507" y="10247"/>
                  </a:cubicBezTo>
                  <a:cubicBezTo>
                    <a:pt x="62165" y="9052"/>
                    <a:pt x="61653" y="7856"/>
                    <a:pt x="60970" y="6661"/>
                  </a:cubicBezTo>
                  <a:cubicBezTo>
                    <a:pt x="60457" y="5465"/>
                    <a:pt x="59433" y="3757"/>
                    <a:pt x="58579" y="3074"/>
                  </a:cubicBezTo>
                  <a:cubicBezTo>
                    <a:pt x="58237" y="2904"/>
                    <a:pt x="58237" y="2562"/>
                    <a:pt x="58066" y="2391"/>
                  </a:cubicBezTo>
                  <a:cubicBezTo>
                    <a:pt x="56188" y="1025"/>
                    <a:pt x="54138" y="0"/>
                    <a:pt x="50723" y="342"/>
                  </a:cubicBezTo>
                  <a:cubicBezTo>
                    <a:pt x="46453" y="513"/>
                    <a:pt x="41671" y="3928"/>
                    <a:pt x="40988" y="7344"/>
                  </a:cubicBezTo>
                  <a:cubicBezTo>
                    <a:pt x="40647" y="8369"/>
                    <a:pt x="40817" y="9223"/>
                    <a:pt x="40817" y="10247"/>
                  </a:cubicBezTo>
                  <a:cubicBezTo>
                    <a:pt x="41501" y="10076"/>
                    <a:pt x="41842" y="9735"/>
                    <a:pt x="42354" y="9906"/>
                  </a:cubicBezTo>
                  <a:cubicBezTo>
                    <a:pt x="43038" y="9223"/>
                    <a:pt x="44062" y="8881"/>
                    <a:pt x="45087" y="8539"/>
                  </a:cubicBezTo>
                  <a:cubicBezTo>
                    <a:pt x="45941" y="8710"/>
                    <a:pt x="46795" y="9052"/>
                    <a:pt x="47819" y="9052"/>
                  </a:cubicBezTo>
                  <a:cubicBezTo>
                    <a:pt x="49869" y="10247"/>
                    <a:pt x="50381" y="11784"/>
                    <a:pt x="50894" y="14517"/>
                  </a:cubicBezTo>
                  <a:cubicBezTo>
                    <a:pt x="51235" y="15541"/>
                    <a:pt x="51577" y="16566"/>
                    <a:pt x="51747" y="17420"/>
                  </a:cubicBezTo>
                  <a:cubicBezTo>
                    <a:pt x="52089" y="19982"/>
                    <a:pt x="51918" y="22714"/>
                    <a:pt x="52089" y="25618"/>
                  </a:cubicBezTo>
                  <a:cubicBezTo>
                    <a:pt x="52431" y="33644"/>
                    <a:pt x="52089" y="42867"/>
                    <a:pt x="52089" y="50723"/>
                  </a:cubicBezTo>
                  <a:cubicBezTo>
                    <a:pt x="42867" y="50552"/>
                    <a:pt x="31424" y="51064"/>
                    <a:pt x="21348" y="50723"/>
                  </a:cubicBezTo>
                  <a:cubicBezTo>
                    <a:pt x="17933" y="50552"/>
                    <a:pt x="14005" y="50893"/>
                    <a:pt x="12126" y="49356"/>
                  </a:cubicBezTo>
                  <a:cubicBezTo>
                    <a:pt x="10931" y="48502"/>
                    <a:pt x="9223" y="45599"/>
                    <a:pt x="9906" y="43379"/>
                  </a:cubicBezTo>
                  <a:cubicBezTo>
                    <a:pt x="10077" y="42867"/>
                    <a:pt x="10760" y="42525"/>
                    <a:pt x="10760" y="41671"/>
                  </a:cubicBezTo>
                  <a:cubicBezTo>
                    <a:pt x="10760" y="41330"/>
                    <a:pt x="10247" y="41159"/>
                    <a:pt x="10077" y="40646"/>
                  </a:cubicBezTo>
                  <a:cubicBezTo>
                    <a:pt x="6490" y="41330"/>
                    <a:pt x="3416" y="42696"/>
                    <a:pt x="1879" y="45770"/>
                  </a:cubicBezTo>
                  <a:cubicBezTo>
                    <a:pt x="1025" y="47819"/>
                    <a:pt x="0" y="50723"/>
                    <a:pt x="513" y="53797"/>
                  </a:cubicBezTo>
                  <a:cubicBezTo>
                    <a:pt x="684" y="55163"/>
                    <a:pt x="2050" y="57042"/>
                    <a:pt x="2733" y="57896"/>
                  </a:cubicBezTo>
                  <a:cubicBezTo>
                    <a:pt x="4612" y="59945"/>
                    <a:pt x="7856" y="60628"/>
                    <a:pt x="9735" y="62336"/>
                  </a:cubicBezTo>
                  <a:cubicBezTo>
                    <a:pt x="6490" y="63190"/>
                    <a:pt x="4099" y="64385"/>
                    <a:pt x="2391" y="66435"/>
                  </a:cubicBezTo>
                  <a:cubicBezTo>
                    <a:pt x="0" y="69338"/>
                    <a:pt x="854" y="75315"/>
                    <a:pt x="2562" y="78219"/>
                  </a:cubicBezTo>
                  <a:cubicBezTo>
                    <a:pt x="3075" y="79073"/>
                    <a:pt x="3758" y="79414"/>
                    <a:pt x="4441" y="80097"/>
                  </a:cubicBezTo>
                  <a:cubicBezTo>
                    <a:pt x="4953" y="80780"/>
                    <a:pt x="5295" y="81293"/>
                    <a:pt x="5978" y="81634"/>
                  </a:cubicBezTo>
                  <a:cubicBezTo>
                    <a:pt x="7173" y="82659"/>
                    <a:pt x="8710" y="83342"/>
                    <a:pt x="10247" y="83342"/>
                  </a:cubicBezTo>
                  <a:cubicBezTo>
                    <a:pt x="10589" y="83171"/>
                    <a:pt x="10077" y="83001"/>
                    <a:pt x="10077" y="82659"/>
                  </a:cubicBezTo>
                  <a:cubicBezTo>
                    <a:pt x="10077" y="82488"/>
                    <a:pt x="10247" y="82317"/>
                    <a:pt x="10247" y="82147"/>
                  </a:cubicBezTo>
                  <a:cubicBezTo>
                    <a:pt x="10077" y="81634"/>
                    <a:pt x="9735" y="81122"/>
                    <a:pt x="9564" y="80439"/>
                  </a:cubicBezTo>
                  <a:cubicBezTo>
                    <a:pt x="9223" y="77706"/>
                    <a:pt x="10931" y="75998"/>
                    <a:pt x="12468" y="75145"/>
                  </a:cubicBezTo>
                  <a:cubicBezTo>
                    <a:pt x="14688" y="73778"/>
                    <a:pt x="17933" y="73607"/>
                    <a:pt x="21348" y="73266"/>
                  </a:cubicBezTo>
                  <a:cubicBezTo>
                    <a:pt x="31083" y="72583"/>
                    <a:pt x="43038" y="73437"/>
                    <a:pt x="52089" y="73266"/>
                  </a:cubicBezTo>
                  <a:cubicBezTo>
                    <a:pt x="51918" y="79926"/>
                    <a:pt x="51918" y="87270"/>
                    <a:pt x="51918" y="94785"/>
                  </a:cubicBezTo>
                  <a:cubicBezTo>
                    <a:pt x="51918" y="98029"/>
                    <a:pt x="51918" y="101616"/>
                    <a:pt x="51406" y="105031"/>
                  </a:cubicBezTo>
                  <a:cubicBezTo>
                    <a:pt x="51064" y="106398"/>
                    <a:pt x="50723" y="107935"/>
                    <a:pt x="50210" y="109301"/>
                  </a:cubicBezTo>
                  <a:cubicBezTo>
                    <a:pt x="49869" y="110496"/>
                    <a:pt x="49527" y="112717"/>
                    <a:pt x="48673" y="113229"/>
                  </a:cubicBezTo>
                  <a:cubicBezTo>
                    <a:pt x="47819" y="113912"/>
                    <a:pt x="45599" y="113912"/>
                    <a:pt x="43891" y="113912"/>
                  </a:cubicBezTo>
                  <a:cubicBezTo>
                    <a:pt x="42867" y="113741"/>
                    <a:pt x="41501" y="113400"/>
                    <a:pt x="40647" y="113912"/>
                  </a:cubicBezTo>
                  <a:cubicBezTo>
                    <a:pt x="40647" y="115108"/>
                    <a:pt x="41330" y="116303"/>
                    <a:pt x="41842" y="117328"/>
                  </a:cubicBezTo>
                  <a:cubicBezTo>
                    <a:pt x="42354" y="118352"/>
                    <a:pt x="43038" y="119548"/>
                    <a:pt x="43550" y="120231"/>
                  </a:cubicBezTo>
                  <a:cubicBezTo>
                    <a:pt x="45599" y="122793"/>
                    <a:pt x="51406" y="124330"/>
                    <a:pt x="55505" y="122964"/>
                  </a:cubicBezTo>
                  <a:cubicBezTo>
                    <a:pt x="58920" y="121768"/>
                    <a:pt x="60457" y="118182"/>
                    <a:pt x="61653" y="114766"/>
                  </a:cubicBezTo>
                  <a:cubicBezTo>
                    <a:pt x="63361" y="119548"/>
                    <a:pt x="66606" y="123818"/>
                    <a:pt x="72924" y="123134"/>
                  </a:cubicBezTo>
                  <a:cubicBezTo>
                    <a:pt x="78389" y="122622"/>
                    <a:pt x="82317" y="119377"/>
                    <a:pt x="83513" y="114254"/>
                  </a:cubicBezTo>
                  <a:cubicBezTo>
                    <a:pt x="81805" y="115449"/>
                    <a:pt x="76169" y="115108"/>
                    <a:pt x="74803" y="113741"/>
                  </a:cubicBezTo>
                  <a:cubicBezTo>
                    <a:pt x="73608" y="112375"/>
                    <a:pt x="73266" y="106910"/>
                    <a:pt x="73095" y="104519"/>
                  </a:cubicBezTo>
                  <a:cubicBezTo>
                    <a:pt x="72924" y="100762"/>
                    <a:pt x="72583" y="97688"/>
                    <a:pt x="72754" y="94272"/>
                  </a:cubicBezTo>
                  <a:cubicBezTo>
                    <a:pt x="73095" y="86929"/>
                    <a:pt x="72754" y="79243"/>
                    <a:pt x="73437" y="73437"/>
                  </a:cubicBezTo>
                  <a:cubicBezTo>
                    <a:pt x="79927" y="73095"/>
                    <a:pt x="86758" y="72924"/>
                    <a:pt x="94443" y="73095"/>
                  </a:cubicBezTo>
                  <a:cubicBezTo>
                    <a:pt x="97517" y="73095"/>
                    <a:pt x="101104" y="73266"/>
                    <a:pt x="104690" y="73607"/>
                  </a:cubicBezTo>
                  <a:cubicBezTo>
                    <a:pt x="106398" y="73607"/>
                    <a:pt x="108106" y="73778"/>
                    <a:pt x="109813" y="73949"/>
                  </a:cubicBezTo>
                  <a:cubicBezTo>
                    <a:pt x="112717" y="74461"/>
                    <a:pt x="114766" y="75486"/>
                    <a:pt x="115108" y="78048"/>
                  </a:cubicBezTo>
                  <a:cubicBezTo>
                    <a:pt x="115449" y="80268"/>
                    <a:pt x="114254" y="81122"/>
                    <a:pt x="114595" y="82488"/>
                  </a:cubicBezTo>
                  <a:cubicBezTo>
                    <a:pt x="114766" y="83001"/>
                    <a:pt x="113741" y="83171"/>
                    <a:pt x="114254" y="83342"/>
                  </a:cubicBezTo>
                  <a:cubicBezTo>
                    <a:pt x="115620" y="83342"/>
                    <a:pt x="117157" y="82659"/>
                    <a:pt x="118182" y="81805"/>
                  </a:cubicBezTo>
                  <a:cubicBezTo>
                    <a:pt x="118694" y="81463"/>
                    <a:pt x="119036" y="80951"/>
                    <a:pt x="119719" y="80268"/>
                  </a:cubicBezTo>
                  <a:cubicBezTo>
                    <a:pt x="120060" y="79926"/>
                    <a:pt x="120743" y="79585"/>
                    <a:pt x="121085" y="79073"/>
                  </a:cubicBezTo>
                  <a:cubicBezTo>
                    <a:pt x="121597" y="78389"/>
                    <a:pt x="121939" y="77535"/>
                    <a:pt x="122451" y="76682"/>
                  </a:cubicBezTo>
                  <a:cubicBezTo>
                    <a:pt x="122964" y="75828"/>
                    <a:pt x="123476" y="74803"/>
                    <a:pt x="123647" y="74120"/>
                  </a:cubicBezTo>
                  <a:cubicBezTo>
                    <a:pt x="123988" y="71900"/>
                    <a:pt x="123305" y="68826"/>
                    <a:pt x="122622" y="67289"/>
                  </a:cubicBezTo>
                  <a:cubicBezTo>
                    <a:pt x="122110" y="66264"/>
                    <a:pt x="121085" y="65581"/>
                    <a:pt x="120402" y="64727"/>
                  </a:cubicBezTo>
                  <a:cubicBezTo>
                    <a:pt x="119206" y="63361"/>
                    <a:pt x="118694" y="62165"/>
                    <a:pt x="117157" y="61482"/>
                  </a:cubicBezTo>
                  <a:cubicBezTo>
                    <a:pt x="119206" y="60286"/>
                    <a:pt x="120743" y="58920"/>
                    <a:pt x="122110" y="57042"/>
                  </a:cubicBez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22"/>
            <p:cNvSpPr/>
            <p:nvPr/>
          </p:nvSpPr>
          <p:spPr>
            <a:xfrm>
              <a:off x="3314725" y="1049325"/>
              <a:ext cx="426975" cy="1391900"/>
            </a:xfrm>
            <a:custGeom>
              <a:rect b="b" l="l" r="r" t="t"/>
              <a:pathLst>
                <a:path extrusionOk="0" h="55676" w="17079">
                  <a:moveTo>
                    <a:pt x="15371" y="5978"/>
                  </a:moveTo>
                  <a:cubicBezTo>
                    <a:pt x="13321" y="3587"/>
                    <a:pt x="10930" y="171"/>
                    <a:pt x="6490" y="1367"/>
                  </a:cubicBezTo>
                  <a:cubicBezTo>
                    <a:pt x="7173" y="1879"/>
                    <a:pt x="7856" y="1367"/>
                    <a:pt x="8710" y="1538"/>
                  </a:cubicBezTo>
                  <a:cubicBezTo>
                    <a:pt x="9393" y="1708"/>
                    <a:pt x="10589" y="2392"/>
                    <a:pt x="11101" y="2904"/>
                  </a:cubicBezTo>
                  <a:cubicBezTo>
                    <a:pt x="12980" y="4270"/>
                    <a:pt x="14517" y="6490"/>
                    <a:pt x="15371" y="9223"/>
                  </a:cubicBezTo>
                  <a:cubicBezTo>
                    <a:pt x="16225" y="11272"/>
                    <a:pt x="16737" y="12639"/>
                    <a:pt x="16908" y="15371"/>
                  </a:cubicBezTo>
                  <a:cubicBezTo>
                    <a:pt x="17078" y="18787"/>
                    <a:pt x="16908" y="22202"/>
                    <a:pt x="16908" y="25789"/>
                  </a:cubicBezTo>
                  <a:cubicBezTo>
                    <a:pt x="16908" y="35523"/>
                    <a:pt x="17078" y="46624"/>
                    <a:pt x="17078" y="55676"/>
                  </a:cubicBezTo>
                  <a:cubicBezTo>
                    <a:pt x="16225" y="46966"/>
                    <a:pt x="16737" y="38085"/>
                    <a:pt x="16395" y="29034"/>
                  </a:cubicBezTo>
                  <a:cubicBezTo>
                    <a:pt x="16225" y="25789"/>
                    <a:pt x="16054" y="22715"/>
                    <a:pt x="16395" y="19641"/>
                  </a:cubicBezTo>
                  <a:cubicBezTo>
                    <a:pt x="16054" y="18787"/>
                    <a:pt x="16225" y="17250"/>
                    <a:pt x="15883" y="16396"/>
                  </a:cubicBezTo>
                  <a:cubicBezTo>
                    <a:pt x="15712" y="17079"/>
                    <a:pt x="15712" y="17933"/>
                    <a:pt x="15712" y="18787"/>
                  </a:cubicBezTo>
                  <a:cubicBezTo>
                    <a:pt x="13321" y="17250"/>
                    <a:pt x="11272" y="15542"/>
                    <a:pt x="9052" y="13834"/>
                  </a:cubicBezTo>
                  <a:cubicBezTo>
                    <a:pt x="9223" y="11272"/>
                    <a:pt x="8881" y="8540"/>
                    <a:pt x="7515" y="6661"/>
                  </a:cubicBezTo>
                  <a:cubicBezTo>
                    <a:pt x="6148" y="4783"/>
                    <a:pt x="2904" y="3416"/>
                    <a:pt x="0" y="5124"/>
                  </a:cubicBezTo>
                  <a:cubicBezTo>
                    <a:pt x="171" y="1879"/>
                    <a:pt x="3928" y="513"/>
                    <a:pt x="7515" y="171"/>
                  </a:cubicBezTo>
                  <a:cubicBezTo>
                    <a:pt x="11101" y="1"/>
                    <a:pt x="12467" y="1708"/>
                    <a:pt x="14004" y="3587"/>
                  </a:cubicBezTo>
                  <a:cubicBezTo>
                    <a:pt x="14517" y="4270"/>
                    <a:pt x="15371" y="5124"/>
                    <a:pt x="15371" y="614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22"/>
            <p:cNvSpPr/>
            <p:nvPr/>
          </p:nvSpPr>
          <p:spPr>
            <a:xfrm>
              <a:off x="3835600" y="1390900"/>
              <a:ext cx="153725" cy="175075"/>
            </a:xfrm>
            <a:custGeom>
              <a:rect b="b" l="l" r="r" t="t"/>
              <a:pathLst>
                <a:path extrusionOk="0" h="7003" w="6149">
                  <a:moveTo>
                    <a:pt x="5978" y="0"/>
                  </a:moveTo>
                  <a:cubicBezTo>
                    <a:pt x="6149" y="683"/>
                    <a:pt x="5807" y="1708"/>
                    <a:pt x="5807" y="2562"/>
                  </a:cubicBezTo>
                  <a:cubicBezTo>
                    <a:pt x="3758" y="3928"/>
                    <a:pt x="1879" y="5636"/>
                    <a:pt x="1" y="7002"/>
                  </a:cubicBezTo>
                  <a:cubicBezTo>
                    <a:pt x="1" y="6319"/>
                    <a:pt x="171" y="5465"/>
                    <a:pt x="171" y="4782"/>
                  </a:cubicBezTo>
                  <a:cubicBezTo>
                    <a:pt x="2050" y="3245"/>
                    <a:pt x="4099" y="1708"/>
                    <a:pt x="59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22"/>
            <p:cNvSpPr/>
            <p:nvPr/>
          </p:nvSpPr>
          <p:spPr>
            <a:xfrm>
              <a:off x="3545275" y="1416500"/>
              <a:ext cx="158000" cy="140925"/>
            </a:xfrm>
            <a:custGeom>
              <a:rect b="b" l="l" r="r" t="t"/>
              <a:pathLst>
                <a:path extrusionOk="0" h="5637" w="6320">
                  <a:moveTo>
                    <a:pt x="1" y="1"/>
                  </a:moveTo>
                  <a:cubicBezTo>
                    <a:pt x="1538" y="1196"/>
                    <a:pt x="3245" y="2904"/>
                    <a:pt x="4953" y="4100"/>
                  </a:cubicBezTo>
                  <a:cubicBezTo>
                    <a:pt x="5466" y="4441"/>
                    <a:pt x="6319" y="4783"/>
                    <a:pt x="6319" y="5637"/>
                  </a:cubicBezTo>
                  <a:cubicBezTo>
                    <a:pt x="4099" y="4271"/>
                    <a:pt x="2221" y="2392"/>
                    <a:pt x="1" y="1026"/>
                  </a:cubicBezTo>
                  <a:cubicBezTo>
                    <a:pt x="171" y="513"/>
                    <a:pt x="1" y="343"/>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22"/>
            <p:cNvSpPr/>
            <p:nvPr/>
          </p:nvSpPr>
          <p:spPr>
            <a:xfrm>
              <a:off x="3549550" y="1459200"/>
              <a:ext cx="158000" cy="136650"/>
            </a:xfrm>
            <a:custGeom>
              <a:rect b="b" l="l" r="r" t="t"/>
              <a:pathLst>
                <a:path extrusionOk="0" h="5466" w="6320">
                  <a:moveTo>
                    <a:pt x="0" y="1"/>
                  </a:moveTo>
                  <a:cubicBezTo>
                    <a:pt x="0" y="1"/>
                    <a:pt x="0" y="1"/>
                    <a:pt x="0" y="172"/>
                  </a:cubicBezTo>
                  <a:cubicBezTo>
                    <a:pt x="1708" y="1367"/>
                    <a:pt x="3245" y="2563"/>
                    <a:pt x="4953" y="3929"/>
                  </a:cubicBezTo>
                  <a:cubicBezTo>
                    <a:pt x="5465" y="4270"/>
                    <a:pt x="6319" y="4783"/>
                    <a:pt x="6148" y="5466"/>
                  </a:cubicBezTo>
                  <a:cubicBezTo>
                    <a:pt x="4099" y="4100"/>
                    <a:pt x="2220" y="2563"/>
                    <a:pt x="0" y="1025"/>
                  </a:cubicBezTo>
                  <a:cubicBezTo>
                    <a:pt x="171" y="684"/>
                    <a:pt x="0" y="342"/>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22"/>
            <p:cNvSpPr/>
            <p:nvPr/>
          </p:nvSpPr>
          <p:spPr>
            <a:xfrm>
              <a:off x="3818525" y="1489100"/>
              <a:ext cx="162275" cy="162250"/>
            </a:xfrm>
            <a:custGeom>
              <a:rect b="b" l="l" r="r" t="t"/>
              <a:pathLst>
                <a:path extrusionOk="0" h="6490" w="6491">
                  <a:moveTo>
                    <a:pt x="6149" y="0"/>
                  </a:moveTo>
                  <a:cubicBezTo>
                    <a:pt x="6490" y="2050"/>
                    <a:pt x="4441" y="3074"/>
                    <a:pt x="3075" y="4099"/>
                  </a:cubicBezTo>
                  <a:cubicBezTo>
                    <a:pt x="2050" y="5124"/>
                    <a:pt x="1196" y="5978"/>
                    <a:pt x="342" y="6490"/>
                  </a:cubicBezTo>
                  <a:cubicBezTo>
                    <a:pt x="1" y="3928"/>
                    <a:pt x="1708" y="3416"/>
                    <a:pt x="3075" y="2220"/>
                  </a:cubicBezTo>
                  <a:cubicBezTo>
                    <a:pt x="4270" y="1367"/>
                    <a:pt x="5295" y="683"/>
                    <a:pt x="61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22"/>
            <p:cNvSpPr/>
            <p:nvPr/>
          </p:nvSpPr>
          <p:spPr>
            <a:xfrm>
              <a:off x="3553825" y="1506175"/>
              <a:ext cx="153725" cy="358675"/>
            </a:xfrm>
            <a:custGeom>
              <a:rect b="b" l="l" r="r" t="t"/>
              <a:pathLst>
                <a:path extrusionOk="0" h="14347" w="6149">
                  <a:moveTo>
                    <a:pt x="0" y="0"/>
                  </a:moveTo>
                  <a:cubicBezTo>
                    <a:pt x="2049" y="1537"/>
                    <a:pt x="4270" y="2904"/>
                    <a:pt x="5977" y="4611"/>
                  </a:cubicBezTo>
                  <a:cubicBezTo>
                    <a:pt x="6148" y="7856"/>
                    <a:pt x="5807" y="11272"/>
                    <a:pt x="5977" y="14346"/>
                  </a:cubicBezTo>
                  <a:cubicBezTo>
                    <a:pt x="4611" y="13321"/>
                    <a:pt x="3245" y="12297"/>
                    <a:pt x="1708" y="11101"/>
                  </a:cubicBezTo>
                  <a:cubicBezTo>
                    <a:pt x="1196" y="10589"/>
                    <a:pt x="512" y="10247"/>
                    <a:pt x="342" y="9906"/>
                  </a:cubicBezTo>
                  <a:cubicBezTo>
                    <a:pt x="171" y="9393"/>
                    <a:pt x="342" y="8710"/>
                    <a:pt x="342" y="8027"/>
                  </a:cubicBezTo>
                  <a:cubicBezTo>
                    <a:pt x="171" y="5807"/>
                    <a:pt x="171" y="2221"/>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22"/>
            <p:cNvSpPr/>
            <p:nvPr/>
          </p:nvSpPr>
          <p:spPr>
            <a:xfrm>
              <a:off x="3784375" y="1536050"/>
              <a:ext cx="25625" cy="76875"/>
            </a:xfrm>
            <a:custGeom>
              <a:rect b="b" l="l" r="r" t="t"/>
              <a:pathLst>
                <a:path extrusionOk="0" h="3075" w="1025">
                  <a:moveTo>
                    <a:pt x="854" y="1"/>
                  </a:moveTo>
                  <a:cubicBezTo>
                    <a:pt x="1025" y="1196"/>
                    <a:pt x="1025" y="2904"/>
                    <a:pt x="0" y="3075"/>
                  </a:cubicBezTo>
                  <a:lnTo>
                    <a:pt x="0" y="855"/>
                  </a:lnTo>
                  <a:cubicBezTo>
                    <a:pt x="342" y="684"/>
                    <a:pt x="683" y="342"/>
                    <a:pt x="8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22"/>
            <p:cNvSpPr/>
            <p:nvPr/>
          </p:nvSpPr>
          <p:spPr>
            <a:xfrm>
              <a:off x="3818525" y="1565950"/>
              <a:ext cx="149450" cy="153725"/>
            </a:xfrm>
            <a:custGeom>
              <a:rect b="b" l="l" r="r" t="t"/>
              <a:pathLst>
                <a:path extrusionOk="0" h="6149" w="5978">
                  <a:moveTo>
                    <a:pt x="5636" y="0"/>
                  </a:moveTo>
                  <a:cubicBezTo>
                    <a:pt x="5978" y="171"/>
                    <a:pt x="5636" y="1196"/>
                    <a:pt x="5636" y="1537"/>
                  </a:cubicBezTo>
                  <a:cubicBezTo>
                    <a:pt x="3929" y="3245"/>
                    <a:pt x="2050" y="4782"/>
                    <a:pt x="171" y="6148"/>
                  </a:cubicBezTo>
                  <a:cubicBezTo>
                    <a:pt x="1" y="4782"/>
                    <a:pt x="684" y="4270"/>
                    <a:pt x="1538" y="3416"/>
                  </a:cubicBezTo>
                  <a:cubicBezTo>
                    <a:pt x="2904" y="2391"/>
                    <a:pt x="4441" y="1025"/>
                    <a:pt x="56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22"/>
            <p:cNvSpPr/>
            <p:nvPr/>
          </p:nvSpPr>
          <p:spPr>
            <a:xfrm>
              <a:off x="3784375" y="1621450"/>
              <a:ext cx="25625" cy="72600"/>
            </a:xfrm>
            <a:custGeom>
              <a:rect b="b" l="l" r="r" t="t"/>
              <a:pathLst>
                <a:path extrusionOk="0" h="2904" w="1025">
                  <a:moveTo>
                    <a:pt x="0" y="2904"/>
                  </a:moveTo>
                  <a:lnTo>
                    <a:pt x="0" y="513"/>
                  </a:lnTo>
                  <a:cubicBezTo>
                    <a:pt x="171" y="342"/>
                    <a:pt x="513" y="171"/>
                    <a:pt x="683" y="0"/>
                  </a:cubicBezTo>
                  <a:cubicBezTo>
                    <a:pt x="1025" y="854"/>
                    <a:pt x="854" y="2904"/>
                    <a:pt x="0" y="290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22"/>
            <p:cNvSpPr/>
            <p:nvPr/>
          </p:nvSpPr>
          <p:spPr>
            <a:xfrm>
              <a:off x="3814250" y="1630000"/>
              <a:ext cx="149475" cy="209225"/>
            </a:xfrm>
            <a:custGeom>
              <a:rect b="b" l="l" r="r" t="t"/>
              <a:pathLst>
                <a:path extrusionOk="0" h="8369" w="5979">
                  <a:moveTo>
                    <a:pt x="5637" y="0"/>
                  </a:moveTo>
                  <a:cubicBezTo>
                    <a:pt x="5466" y="1366"/>
                    <a:pt x="5978" y="2903"/>
                    <a:pt x="5637" y="4099"/>
                  </a:cubicBezTo>
                  <a:cubicBezTo>
                    <a:pt x="5466" y="4611"/>
                    <a:pt x="3416" y="5807"/>
                    <a:pt x="2904" y="6319"/>
                  </a:cubicBezTo>
                  <a:cubicBezTo>
                    <a:pt x="1879" y="7173"/>
                    <a:pt x="1025" y="7856"/>
                    <a:pt x="342" y="8368"/>
                  </a:cubicBezTo>
                  <a:cubicBezTo>
                    <a:pt x="513" y="6831"/>
                    <a:pt x="1" y="5636"/>
                    <a:pt x="342" y="4611"/>
                  </a:cubicBezTo>
                  <a:cubicBezTo>
                    <a:pt x="684" y="3928"/>
                    <a:pt x="2221" y="3074"/>
                    <a:pt x="2904" y="2391"/>
                  </a:cubicBezTo>
                  <a:cubicBezTo>
                    <a:pt x="4100" y="1537"/>
                    <a:pt x="4953" y="854"/>
                    <a:pt x="56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22"/>
            <p:cNvSpPr/>
            <p:nvPr/>
          </p:nvSpPr>
          <p:spPr>
            <a:xfrm>
              <a:off x="3780100" y="1698300"/>
              <a:ext cx="34175" cy="59800"/>
            </a:xfrm>
            <a:custGeom>
              <a:rect b="b" l="l" r="r" t="t"/>
              <a:pathLst>
                <a:path extrusionOk="0" h="2392" w="1367">
                  <a:moveTo>
                    <a:pt x="854" y="1"/>
                  </a:moveTo>
                  <a:cubicBezTo>
                    <a:pt x="1367" y="1196"/>
                    <a:pt x="854" y="2050"/>
                    <a:pt x="171" y="2392"/>
                  </a:cubicBezTo>
                  <a:cubicBezTo>
                    <a:pt x="1" y="2050"/>
                    <a:pt x="171" y="1196"/>
                    <a:pt x="171" y="684"/>
                  </a:cubicBezTo>
                  <a:cubicBezTo>
                    <a:pt x="513" y="513"/>
                    <a:pt x="684" y="342"/>
                    <a:pt x="10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22"/>
            <p:cNvSpPr/>
            <p:nvPr/>
          </p:nvSpPr>
          <p:spPr>
            <a:xfrm>
              <a:off x="3771550" y="1758075"/>
              <a:ext cx="51275" cy="111025"/>
            </a:xfrm>
            <a:custGeom>
              <a:rect b="b" l="l" r="r" t="t"/>
              <a:pathLst>
                <a:path extrusionOk="0" h="4441" w="2051">
                  <a:moveTo>
                    <a:pt x="1367" y="1"/>
                  </a:moveTo>
                  <a:cubicBezTo>
                    <a:pt x="1367" y="1367"/>
                    <a:pt x="2050" y="4270"/>
                    <a:pt x="513" y="4441"/>
                  </a:cubicBezTo>
                  <a:cubicBezTo>
                    <a:pt x="513" y="2733"/>
                    <a:pt x="1" y="513"/>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22"/>
            <p:cNvSpPr/>
            <p:nvPr/>
          </p:nvSpPr>
          <p:spPr>
            <a:xfrm>
              <a:off x="3814250" y="1758075"/>
              <a:ext cx="140925" cy="119575"/>
            </a:xfrm>
            <a:custGeom>
              <a:rect b="b" l="l" r="r" t="t"/>
              <a:pathLst>
                <a:path extrusionOk="0" h="4783" w="5637">
                  <a:moveTo>
                    <a:pt x="5637" y="171"/>
                  </a:moveTo>
                  <a:cubicBezTo>
                    <a:pt x="5295" y="1196"/>
                    <a:pt x="3929" y="1879"/>
                    <a:pt x="3075" y="2562"/>
                  </a:cubicBezTo>
                  <a:cubicBezTo>
                    <a:pt x="2050" y="3245"/>
                    <a:pt x="1025" y="4099"/>
                    <a:pt x="172" y="4782"/>
                  </a:cubicBezTo>
                  <a:cubicBezTo>
                    <a:pt x="1" y="4612"/>
                    <a:pt x="342" y="4441"/>
                    <a:pt x="172" y="4099"/>
                  </a:cubicBezTo>
                  <a:cubicBezTo>
                    <a:pt x="2050" y="2733"/>
                    <a:pt x="3758" y="1367"/>
                    <a:pt x="5466" y="1"/>
                  </a:cubicBezTo>
                  <a:cubicBezTo>
                    <a:pt x="5637" y="1"/>
                    <a:pt x="5637" y="1"/>
                    <a:pt x="5637" y="17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22"/>
            <p:cNvSpPr/>
            <p:nvPr/>
          </p:nvSpPr>
          <p:spPr>
            <a:xfrm>
              <a:off x="3566625" y="1779425"/>
              <a:ext cx="136650" cy="123850"/>
            </a:xfrm>
            <a:custGeom>
              <a:rect b="b" l="l" r="r" t="t"/>
              <a:pathLst>
                <a:path extrusionOk="0" h="4954" w="5466">
                  <a:moveTo>
                    <a:pt x="0" y="0"/>
                  </a:moveTo>
                  <a:cubicBezTo>
                    <a:pt x="1708" y="1537"/>
                    <a:pt x="3758" y="2904"/>
                    <a:pt x="5465" y="4441"/>
                  </a:cubicBezTo>
                  <a:lnTo>
                    <a:pt x="5465" y="4953"/>
                  </a:lnTo>
                  <a:cubicBezTo>
                    <a:pt x="5124" y="4953"/>
                    <a:pt x="4782" y="4441"/>
                    <a:pt x="4270" y="4099"/>
                  </a:cubicBezTo>
                  <a:cubicBezTo>
                    <a:pt x="2904" y="3245"/>
                    <a:pt x="1367" y="2221"/>
                    <a:pt x="0" y="1196"/>
                  </a:cubicBez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22"/>
            <p:cNvSpPr/>
            <p:nvPr/>
          </p:nvSpPr>
          <p:spPr>
            <a:xfrm>
              <a:off x="3775825" y="1796500"/>
              <a:ext cx="183625" cy="158000"/>
            </a:xfrm>
            <a:custGeom>
              <a:rect b="b" l="l" r="r" t="t"/>
              <a:pathLst>
                <a:path extrusionOk="0" h="6320" w="7345">
                  <a:moveTo>
                    <a:pt x="7174" y="1"/>
                  </a:moveTo>
                  <a:cubicBezTo>
                    <a:pt x="7174" y="1"/>
                    <a:pt x="7344" y="171"/>
                    <a:pt x="7344" y="171"/>
                  </a:cubicBezTo>
                  <a:cubicBezTo>
                    <a:pt x="7174" y="1025"/>
                    <a:pt x="6320" y="1538"/>
                    <a:pt x="5807" y="1879"/>
                  </a:cubicBezTo>
                  <a:cubicBezTo>
                    <a:pt x="3929" y="3416"/>
                    <a:pt x="2050" y="4782"/>
                    <a:pt x="342" y="6320"/>
                  </a:cubicBezTo>
                  <a:cubicBezTo>
                    <a:pt x="1" y="5295"/>
                    <a:pt x="1025" y="4612"/>
                    <a:pt x="1879" y="4099"/>
                  </a:cubicBezTo>
                  <a:cubicBezTo>
                    <a:pt x="3587" y="2733"/>
                    <a:pt x="5978" y="1367"/>
                    <a:pt x="71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22"/>
            <p:cNvSpPr/>
            <p:nvPr/>
          </p:nvSpPr>
          <p:spPr>
            <a:xfrm>
              <a:off x="3570900" y="1830650"/>
              <a:ext cx="132375" cy="128125"/>
            </a:xfrm>
            <a:custGeom>
              <a:rect b="b" l="l" r="r" t="t"/>
              <a:pathLst>
                <a:path extrusionOk="0" h="5125" w="5295">
                  <a:moveTo>
                    <a:pt x="0" y="1"/>
                  </a:moveTo>
                  <a:cubicBezTo>
                    <a:pt x="1708" y="1367"/>
                    <a:pt x="3587" y="2563"/>
                    <a:pt x="5294" y="4100"/>
                  </a:cubicBezTo>
                  <a:lnTo>
                    <a:pt x="5294" y="5124"/>
                  </a:lnTo>
                  <a:cubicBezTo>
                    <a:pt x="3587" y="3929"/>
                    <a:pt x="1708" y="2563"/>
                    <a:pt x="0" y="1367"/>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22"/>
            <p:cNvSpPr/>
            <p:nvPr/>
          </p:nvSpPr>
          <p:spPr>
            <a:xfrm>
              <a:off x="3784375" y="1834925"/>
              <a:ext cx="192150" cy="158000"/>
            </a:xfrm>
            <a:custGeom>
              <a:rect b="b" l="l" r="r" t="t"/>
              <a:pathLst>
                <a:path extrusionOk="0" h="6320" w="7686">
                  <a:moveTo>
                    <a:pt x="0" y="6320"/>
                  </a:moveTo>
                  <a:cubicBezTo>
                    <a:pt x="0" y="5466"/>
                    <a:pt x="854" y="4953"/>
                    <a:pt x="1537" y="4441"/>
                  </a:cubicBezTo>
                  <a:cubicBezTo>
                    <a:pt x="3245" y="3075"/>
                    <a:pt x="5295" y="1538"/>
                    <a:pt x="7002" y="1"/>
                  </a:cubicBezTo>
                  <a:cubicBezTo>
                    <a:pt x="7686" y="684"/>
                    <a:pt x="5978" y="1538"/>
                    <a:pt x="5465" y="2050"/>
                  </a:cubicBezTo>
                  <a:cubicBezTo>
                    <a:pt x="3587" y="3416"/>
                    <a:pt x="1537" y="5124"/>
                    <a:pt x="0" y="632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22"/>
            <p:cNvSpPr/>
            <p:nvPr/>
          </p:nvSpPr>
          <p:spPr>
            <a:xfrm>
              <a:off x="3784375" y="1860550"/>
              <a:ext cx="29900" cy="46975"/>
            </a:xfrm>
            <a:custGeom>
              <a:rect b="b" l="l" r="r" t="t"/>
              <a:pathLst>
                <a:path extrusionOk="0" h="1879" w="1196">
                  <a:moveTo>
                    <a:pt x="0" y="1879"/>
                  </a:moveTo>
                  <a:lnTo>
                    <a:pt x="0" y="854"/>
                  </a:lnTo>
                  <a:cubicBezTo>
                    <a:pt x="683" y="854"/>
                    <a:pt x="1196" y="0"/>
                    <a:pt x="1196" y="854"/>
                  </a:cubicBezTo>
                  <a:cubicBezTo>
                    <a:pt x="1025" y="1196"/>
                    <a:pt x="342" y="1537"/>
                    <a:pt x="0" y="18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22"/>
            <p:cNvSpPr/>
            <p:nvPr/>
          </p:nvSpPr>
          <p:spPr>
            <a:xfrm>
              <a:off x="3784375" y="1873350"/>
              <a:ext cx="187875" cy="170800"/>
            </a:xfrm>
            <a:custGeom>
              <a:rect b="b" l="l" r="r" t="t"/>
              <a:pathLst>
                <a:path extrusionOk="0" h="6832" w="7515">
                  <a:moveTo>
                    <a:pt x="7344" y="1"/>
                  </a:moveTo>
                  <a:cubicBezTo>
                    <a:pt x="7515" y="171"/>
                    <a:pt x="7344" y="684"/>
                    <a:pt x="7344" y="1025"/>
                  </a:cubicBezTo>
                  <a:cubicBezTo>
                    <a:pt x="4782" y="2904"/>
                    <a:pt x="2391" y="5295"/>
                    <a:pt x="0" y="6832"/>
                  </a:cubicBezTo>
                  <a:lnTo>
                    <a:pt x="0" y="5636"/>
                  </a:lnTo>
                  <a:cubicBezTo>
                    <a:pt x="2220" y="3587"/>
                    <a:pt x="4782" y="1879"/>
                    <a:pt x="71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22"/>
            <p:cNvSpPr/>
            <p:nvPr/>
          </p:nvSpPr>
          <p:spPr>
            <a:xfrm>
              <a:off x="3570900" y="1886175"/>
              <a:ext cx="136650" cy="132375"/>
            </a:xfrm>
            <a:custGeom>
              <a:rect b="b" l="l" r="r" t="t"/>
              <a:pathLst>
                <a:path extrusionOk="0" h="5295" w="5466">
                  <a:moveTo>
                    <a:pt x="0" y="0"/>
                  </a:moveTo>
                  <a:cubicBezTo>
                    <a:pt x="1708" y="1366"/>
                    <a:pt x="3587" y="2733"/>
                    <a:pt x="5294" y="3928"/>
                  </a:cubicBezTo>
                  <a:cubicBezTo>
                    <a:pt x="5465" y="4611"/>
                    <a:pt x="5294" y="4782"/>
                    <a:pt x="5294" y="5294"/>
                  </a:cubicBezTo>
                  <a:cubicBezTo>
                    <a:pt x="3587" y="3928"/>
                    <a:pt x="1879" y="2733"/>
                    <a:pt x="0" y="1537"/>
                  </a:cubicBez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22"/>
            <p:cNvSpPr/>
            <p:nvPr/>
          </p:nvSpPr>
          <p:spPr>
            <a:xfrm>
              <a:off x="3784375" y="1924600"/>
              <a:ext cx="196425" cy="166525"/>
            </a:xfrm>
            <a:custGeom>
              <a:rect b="b" l="l" r="r" t="t"/>
              <a:pathLst>
                <a:path extrusionOk="0" h="6661" w="7857">
                  <a:moveTo>
                    <a:pt x="0" y="6661"/>
                  </a:moveTo>
                  <a:lnTo>
                    <a:pt x="0" y="5807"/>
                  </a:lnTo>
                  <a:cubicBezTo>
                    <a:pt x="2562" y="3928"/>
                    <a:pt x="4953" y="2049"/>
                    <a:pt x="7173" y="0"/>
                  </a:cubicBezTo>
                  <a:cubicBezTo>
                    <a:pt x="7856" y="1025"/>
                    <a:pt x="6319" y="1879"/>
                    <a:pt x="5636" y="2391"/>
                  </a:cubicBezTo>
                  <a:cubicBezTo>
                    <a:pt x="3758" y="3928"/>
                    <a:pt x="1537" y="5636"/>
                    <a:pt x="0" y="666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22"/>
            <p:cNvSpPr/>
            <p:nvPr/>
          </p:nvSpPr>
          <p:spPr>
            <a:xfrm>
              <a:off x="3566625" y="1941675"/>
              <a:ext cx="140925" cy="115300"/>
            </a:xfrm>
            <a:custGeom>
              <a:rect b="b" l="l" r="r" t="t"/>
              <a:pathLst>
                <a:path extrusionOk="0" h="4612" w="5637">
                  <a:moveTo>
                    <a:pt x="171" y="0"/>
                  </a:moveTo>
                  <a:cubicBezTo>
                    <a:pt x="171" y="0"/>
                    <a:pt x="171" y="171"/>
                    <a:pt x="171" y="171"/>
                  </a:cubicBezTo>
                  <a:cubicBezTo>
                    <a:pt x="1537" y="1196"/>
                    <a:pt x="3075" y="2050"/>
                    <a:pt x="4441" y="3245"/>
                  </a:cubicBezTo>
                  <a:cubicBezTo>
                    <a:pt x="4782" y="3416"/>
                    <a:pt x="5636" y="3928"/>
                    <a:pt x="5465" y="4611"/>
                  </a:cubicBezTo>
                  <a:cubicBezTo>
                    <a:pt x="4953" y="4611"/>
                    <a:pt x="4612" y="4099"/>
                    <a:pt x="4099" y="3757"/>
                  </a:cubicBezTo>
                  <a:cubicBezTo>
                    <a:pt x="3245" y="3074"/>
                    <a:pt x="2562" y="2562"/>
                    <a:pt x="1367" y="1708"/>
                  </a:cubicBezTo>
                  <a:cubicBezTo>
                    <a:pt x="684" y="1196"/>
                    <a:pt x="0" y="1025"/>
                    <a:pt x="1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22"/>
            <p:cNvSpPr/>
            <p:nvPr/>
          </p:nvSpPr>
          <p:spPr>
            <a:xfrm>
              <a:off x="3784375" y="1975825"/>
              <a:ext cx="192150" cy="170800"/>
            </a:xfrm>
            <a:custGeom>
              <a:rect b="b" l="l" r="r" t="t"/>
              <a:pathLst>
                <a:path extrusionOk="0" h="6832" w="7686">
                  <a:moveTo>
                    <a:pt x="7515" y="1367"/>
                  </a:moveTo>
                  <a:cubicBezTo>
                    <a:pt x="4953" y="3075"/>
                    <a:pt x="2562" y="4953"/>
                    <a:pt x="0" y="6832"/>
                  </a:cubicBezTo>
                  <a:lnTo>
                    <a:pt x="0" y="5465"/>
                  </a:lnTo>
                  <a:cubicBezTo>
                    <a:pt x="2391" y="3758"/>
                    <a:pt x="4953" y="1879"/>
                    <a:pt x="7173" y="0"/>
                  </a:cubicBezTo>
                  <a:cubicBezTo>
                    <a:pt x="7686" y="0"/>
                    <a:pt x="7344" y="854"/>
                    <a:pt x="7344" y="136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22"/>
            <p:cNvSpPr/>
            <p:nvPr/>
          </p:nvSpPr>
          <p:spPr>
            <a:xfrm>
              <a:off x="3566625" y="1980100"/>
              <a:ext cx="136650" cy="128100"/>
            </a:xfrm>
            <a:custGeom>
              <a:rect b="b" l="l" r="r" t="t"/>
              <a:pathLst>
                <a:path extrusionOk="0" h="5124" w="5466">
                  <a:moveTo>
                    <a:pt x="171" y="0"/>
                  </a:moveTo>
                  <a:cubicBezTo>
                    <a:pt x="1879" y="1366"/>
                    <a:pt x="3587" y="2733"/>
                    <a:pt x="5465" y="4099"/>
                  </a:cubicBezTo>
                  <a:lnTo>
                    <a:pt x="5465" y="5124"/>
                  </a:lnTo>
                  <a:cubicBezTo>
                    <a:pt x="5124" y="5124"/>
                    <a:pt x="4612" y="4441"/>
                    <a:pt x="4099" y="4099"/>
                  </a:cubicBezTo>
                  <a:cubicBezTo>
                    <a:pt x="2904" y="3074"/>
                    <a:pt x="1367" y="1879"/>
                    <a:pt x="0" y="1025"/>
                  </a:cubicBez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22"/>
            <p:cNvSpPr/>
            <p:nvPr/>
          </p:nvSpPr>
          <p:spPr>
            <a:xfrm>
              <a:off x="3562350" y="2018525"/>
              <a:ext cx="149475" cy="388550"/>
            </a:xfrm>
            <a:custGeom>
              <a:rect b="b" l="l" r="r" t="t"/>
              <a:pathLst>
                <a:path extrusionOk="0" h="15542" w="5979">
                  <a:moveTo>
                    <a:pt x="171" y="0"/>
                  </a:moveTo>
                  <a:cubicBezTo>
                    <a:pt x="2050" y="1367"/>
                    <a:pt x="3929" y="2904"/>
                    <a:pt x="5636" y="4441"/>
                  </a:cubicBezTo>
                  <a:cubicBezTo>
                    <a:pt x="5636" y="8198"/>
                    <a:pt x="5807" y="11613"/>
                    <a:pt x="5978" y="15371"/>
                  </a:cubicBezTo>
                  <a:cubicBezTo>
                    <a:pt x="5636" y="15541"/>
                    <a:pt x="5466" y="15029"/>
                    <a:pt x="5295" y="14858"/>
                  </a:cubicBezTo>
                  <a:cubicBezTo>
                    <a:pt x="3758" y="13151"/>
                    <a:pt x="1708" y="11613"/>
                    <a:pt x="1" y="10076"/>
                  </a:cubicBezTo>
                  <a:cubicBezTo>
                    <a:pt x="342" y="6832"/>
                    <a:pt x="171" y="3245"/>
                    <a:pt x="1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22"/>
            <p:cNvSpPr/>
            <p:nvPr/>
          </p:nvSpPr>
          <p:spPr>
            <a:xfrm>
              <a:off x="3784375" y="2035600"/>
              <a:ext cx="200700" cy="158000"/>
            </a:xfrm>
            <a:custGeom>
              <a:rect b="b" l="l" r="r" t="t"/>
              <a:pathLst>
                <a:path extrusionOk="0" h="6320" w="8028">
                  <a:moveTo>
                    <a:pt x="0" y="6319"/>
                  </a:moveTo>
                  <a:lnTo>
                    <a:pt x="0" y="5465"/>
                  </a:lnTo>
                  <a:cubicBezTo>
                    <a:pt x="2391" y="3587"/>
                    <a:pt x="4953" y="1879"/>
                    <a:pt x="7344" y="0"/>
                  </a:cubicBezTo>
                  <a:cubicBezTo>
                    <a:pt x="8027" y="684"/>
                    <a:pt x="6319" y="1708"/>
                    <a:pt x="5807" y="2221"/>
                  </a:cubicBezTo>
                  <a:cubicBezTo>
                    <a:pt x="3928" y="3587"/>
                    <a:pt x="1537" y="5295"/>
                    <a:pt x="0" y="631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22"/>
            <p:cNvSpPr/>
            <p:nvPr/>
          </p:nvSpPr>
          <p:spPr>
            <a:xfrm>
              <a:off x="3775825" y="2078300"/>
              <a:ext cx="200700" cy="264725"/>
            </a:xfrm>
            <a:custGeom>
              <a:rect b="b" l="l" r="r" t="t"/>
              <a:pathLst>
                <a:path extrusionOk="0" h="10589" w="8028">
                  <a:moveTo>
                    <a:pt x="7857" y="0"/>
                  </a:moveTo>
                  <a:cubicBezTo>
                    <a:pt x="8028" y="854"/>
                    <a:pt x="7857" y="2050"/>
                    <a:pt x="8028" y="2904"/>
                  </a:cubicBezTo>
                  <a:cubicBezTo>
                    <a:pt x="5637" y="5465"/>
                    <a:pt x="2904" y="8369"/>
                    <a:pt x="342" y="10589"/>
                  </a:cubicBezTo>
                  <a:cubicBezTo>
                    <a:pt x="1" y="9564"/>
                    <a:pt x="1196" y="9052"/>
                    <a:pt x="1879" y="8539"/>
                  </a:cubicBezTo>
                  <a:cubicBezTo>
                    <a:pt x="3416" y="7173"/>
                    <a:pt x="5295" y="5807"/>
                    <a:pt x="6320" y="4270"/>
                  </a:cubicBezTo>
                  <a:cubicBezTo>
                    <a:pt x="5295" y="4782"/>
                    <a:pt x="4270" y="5636"/>
                    <a:pt x="3246" y="6490"/>
                  </a:cubicBezTo>
                  <a:cubicBezTo>
                    <a:pt x="2221" y="7344"/>
                    <a:pt x="1196" y="8198"/>
                    <a:pt x="342" y="8881"/>
                  </a:cubicBezTo>
                  <a:cubicBezTo>
                    <a:pt x="1" y="7515"/>
                    <a:pt x="1367" y="7002"/>
                    <a:pt x="2050" y="6319"/>
                  </a:cubicBezTo>
                  <a:cubicBezTo>
                    <a:pt x="3416" y="5294"/>
                    <a:pt x="4441" y="4441"/>
                    <a:pt x="5637" y="3416"/>
                  </a:cubicBezTo>
                  <a:cubicBezTo>
                    <a:pt x="6149" y="2904"/>
                    <a:pt x="7003" y="2733"/>
                    <a:pt x="7174" y="1879"/>
                  </a:cubicBezTo>
                  <a:cubicBezTo>
                    <a:pt x="6490" y="1537"/>
                    <a:pt x="5807" y="2391"/>
                    <a:pt x="5295" y="2733"/>
                  </a:cubicBezTo>
                  <a:cubicBezTo>
                    <a:pt x="3758" y="4099"/>
                    <a:pt x="1879" y="5807"/>
                    <a:pt x="342" y="6832"/>
                  </a:cubicBezTo>
                  <a:lnTo>
                    <a:pt x="342" y="5636"/>
                  </a:lnTo>
                  <a:cubicBezTo>
                    <a:pt x="2733" y="3587"/>
                    <a:pt x="5466" y="1879"/>
                    <a:pt x="78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22"/>
            <p:cNvSpPr/>
            <p:nvPr/>
          </p:nvSpPr>
          <p:spPr>
            <a:xfrm>
              <a:off x="4019200" y="2082550"/>
              <a:ext cx="1242450" cy="448350"/>
            </a:xfrm>
            <a:custGeom>
              <a:rect b="b" l="l" r="r" t="t"/>
              <a:pathLst>
                <a:path extrusionOk="0" h="17934" w="49698">
                  <a:moveTo>
                    <a:pt x="45087" y="1"/>
                  </a:moveTo>
                  <a:cubicBezTo>
                    <a:pt x="47990" y="1026"/>
                    <a:pt x="49356" y="4612"/>
                    <a:pt x="49527" y="8540"/>
                  </a:cubicBezTo>
                  <a:cubicBezTo>
                    <a:pt x="49698" y="10590"/>
                    <a:pt x="49356" y="11273"/>
                    <a:pt x="48161" y="12468"/>
                  </a:cubicBezTo>
                  <a:cubicBezTo>
                    <a:pt x="47649" y="12980"/>
                    <a:pt x="47136" y="13664"/>
                    <a:pt x="46624" y="14005"/>
                  </a:cubicBezTo>
                  <a:cubicBezTo>
                    <a:pt x="45770" y="14518"/>
                    <a:pt x="44916" y="14859"/>
                    <a:pt x="44062" y="15201"/>
                  </a:cubicBezTo>
                  <a:cubicBezTo>
                    <a:pt x="43037" y="15542"/>
                    <a:pt x="42354" y="16396"/>
                    <a:pt x="41671" y="16567"/>
                  </a:cubicBezTo>
                  <a:cubicBezTo>
                    <a:pt x="40476" y="17079"/>
                    <a:pt x="38597" y="17250"/>
                    <a:pt x="37402" y="17421"/>
                  </a:cubicBezTo>
                  <a:cubicBezTo>
                    <a:pt x="34328" y="17592"/>
                    <a:pt x="31083" y="17421"/>
                    <a:pt x="27838" y="17421"/>
                  </a:cubicBezTo>
                  <a:cubicBezTo>
                    <a:pt x="18957" y="17421"/>
                    <a:pt x="8881" y="17933"/>
                    <a:pt x="0" y="17762"/>
                  </a:cubicBezTo>
                  <a:cubicBezTo>
                    <a:pt x="6148" y="17250"/>
                    <a:pt x="12980" y="17592"/>
                    <a:pt x="19640" y="17421"/>
                  </a:cubicBezTo>
                  <a:cubicBezTo>
                    <a:pt x="26301" y="17079"/>
                    <a:pt x="32791" y="17079"/>
                    <a:pt x="38426" y="16055"/>
                  </a:cubicBezTo>
                  <a:cubicBezTo>
                    <a:pt x="38256" y="15713"/>
                    <a:pt x="37402" y="16055"/>
                    <a:pt x="37060" y="15884"/>
                  </a:cubicBezTo>
                  <a:cubicBezTo>
                    <a:pt x="40646" y="14688"/>
                    <a:pt x="43891" y="12297"/>
                    <a:pt x="45941" y="9052"/>
                  </a:cubicBezTo>
                  <a:cubicBezTo>
                    <a:pt x="46624" y="8199"/>
                    <a:pt x="47649" y="6832"/>
                    <a:pt x="46795" y="5466"/>
                  </a:cubicBezTo>
                  <a:cubicBezTo>
                    <a:pt x="46282" y="6149"/>
                    <a:pt x="46282" y="7003"/>
                    <a:pt x="45941" y="7857"/>
                  </a:cubicBezTo>
                  <a:cubicBezTo>
                    <a:pt x="45087" y="9223"/>
                    <a:pt x="43721" y="10590"/>
                    <a:pt x="42525" y="11614"/>
                  </a:cubicBezTo>
                  <a:cubicBezTo>
                    <a:pt x="40134" y="13493"/>
                    <a:pt x="37060" y="15030"/>
                    <a:pt x="33474" y="15371"/>
                  </a:cubicBezTo>
                  <a:cubicBezTo>
                    <a:pt x="35352" y="13322"/>
                    <a:pt x="37060" y="11443"/>
                    <a:pt x="38597" y="9223"/>
                  </a:cubicBezTo>
                  <a:cubicBezTo>
                    <a:pt x="39963" y="9052"/>
                    <a:pt x="41500" y="8369"/>
                    <a:pt x="42867" y="7686"/>
                  </a:cubicBezTo>
                  <a:cubicBezTo>
                    <a:pt x="43891" y="7003"/>
                    <a:pt x="45258" y="5637"/>
                    <a:pt x="45428" y="4441"/>
                  </a:cubicBezTo>
                  <a:cubicBezTo>
                    <a:pt x="45770" y="3075"/>
                    <a:pt x="45258" y="1367"/>
                    <a:pt x="450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22"/>
            <p:cNvSpPr/>
            <p:nvPr/>
          </p:nvSpPr>
          <p:spPr>
            <a:xfrm>
              <a:off x="3780100" y="2185025"/>
              <a:ext cx="213500" cy="200700"/>
            </a:xfrm>
            <a:custGeom>
              <a:rect b="b" l="l" r="r" t="t"/>
              <a:pathLst>
                <a:path extrusionOk="0" h="8028" w="8540">
                  <a:moveTo>
                    <a:pt x="7857" y="1"/>
                  </a:moveTo>
                  <a:cubicBezTo>
                    <a:pt x="8540" y="1025"/>
                    <a:pt x="6832" y="2050"/>
                    <a:pt x="6149" y="2733"/>
                  </a:cubicBezTo>
                  <a:cubicBezTo>
                    <a:pt x="4270" y="4441"/>
                    <a:pt x="1879" y="6320"/>
                    <a:pt x="171" y="8028"/>
                  </a:cubicBezTo>
                  <a:cubicBezTo>
                    <a:pt x="1" y="7857"/>
                    <a:pt x="171" y="7344"/>
                    <a:pt x="171" y="7003"/>
                  </a:cubicBezTo>
                  <a:cubicBezTo>
                    <a:pt x="3075" y="4953"/>
                    <a:pt x="5295" y="2221"/>
                    <a:pt x="78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22"/>
            <p:cNvSpPr/>
            <p:nvPr/>
          </p:nvSpPr>
          <p:spPr>
            <a:xfrm>
              <a:off x="3771550" y="2240525"/>
              <a:ext cx="204975" cy="200700"/>
            </a:xfrm>
            <a:custGeom>
              <a:rect b="b" l="l" r="r" t="t"/>
              <a:pathLst>
                <a:path extrusionOk="0" h="8028" w="8199">
                  <a:moveTo>
                    <a:pt x="8199" y="1"/>
                  </a:moveTo>
                  <a:cubicBezTo>
                    <a:pt x="8199" y="1"/>
                    <a:pt x="8199" y="1"/>
                    <a:pt x="8199" y="172"/>
                  </a:cubicBezTo>
                  <a:cubicBezTo>
                    <a:pt x="5978" y="3246"/>
                    <a:pt x="3246" y="5637"/>
                    <a:pt x="513" y="8028"/>
                  </a:cubicBezTo>
                  <a:cubicBezTo>
                    <a:pt x="1" y="6320"/>
                    <a:pt x="1367" y="5808"/>
                    <a:pt x="2392" y="4954"/>
                  </a:cubicBezTo>
                  <a:cubicBezTo>
                    <a:pt x="4271" y="3417"/>
                    <a:pt x="6491" y="1538"/>
                    <a:pt x="8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22"/>
            <p:cNvSpPr/>
            <p:nvPr/>
          </p:nvSpPr>
          <p:spPr>
            <a:xfrm>
              <a:off x="4800525" y="2313125"/>
              <a:ext cx="166525" cy="162250"/>
            </a:xfrm>
            <a:custGeom>
              <a:rect b="b" l="l" r="r" t="t"/>
              <a:pathLst>
                <a:path extrusionOk="0" h="6490" w="6661">
                  <a:moveTo>
                    <a:pt x="6661" y="0"/>
                  </a:moveTo>
                  <a:cubicBezTo>
                    <a:pt x="5465" y="1708"/>
                    <a:pt x="3928" y="3416"/>
                    <a:pt x="2391" y="4953"/>
                  </a:cubicBezTo>
                  <a:cubicBezTo>
                    <a:pt x="1879" y="5636"/>
                    <a:pt x="1196" y="6490"/>
                    <a:pt x="171" y="6490"/>
                  </a:cubicBezTo>
                  <a:cubicBezTo>
                    <a:pt x="0" y="6319"/>
                    <a:pt x="342" y="5978"/>
                    <a:pt x="513" y="5807"/>
                  </a:cubicBezTo>
                  <a:cubicBezTo>
                    <a:pt x="2050" y="4270"/>
                    <a:pt x="3758" y="2220"/>
                    <a:pt x="5124" y="342"/>
                  </a:cubicBezTo>
                  <a:cubicBezTo>
                    <a:pt x="5465" y="171"/>
                    <a:pt x="5978" y="0"/>
                    <a:pt x="66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22"/>
            <p:cNvSpPr/>
            <p:nvPr/>
          </p:nvSpPr>
          <p:spPr>
            <a:xfrm>
              <a:off x="3489775" y="2321650"/>
              <a:ext cx="213500" cy="209250"/>
            </a:xfrm>
            <a:custGeom>
              <a:rect b="b" l="l" r="r" t="t"/>
              <a:pathLst>
                <a:path extrusionOk="0" h="8370" w="8540">
                  <a:moveTo>
                    <a:pt x="8539" y="8369"/>
                  </a:moveTo>
                  <a:lnTo>
                    <a:pt x="7344" y="8369"/>
                  </a:lnTo>
                  <a:cubicBezTo>
                    <a:pt x="4953" y="5637"/>
                    <a:pt x="2562" y="2733"/>
                    <a:pt x="0" y="172"/>
                  </a:cubicBezTo>
                  <a:cubicBezTo>
                    <a:pt x="171" y="1"/>
                    <a:pt x="683" y="172"/>
                    <a:pt x="1025" y="1"/>
                  </a:cubicBezTo>
                  <a:cubicBezTo>
                    <a:pt x="3245" y="2904"/>
                    <a:pt x="6319" y="5637"/>
                    <a:pt x="8539" y="836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22"/>
            <p:cNvSpPr/>
            <p:nvPr/>
          </p:nvSpPr>
          <p:spPr>
            <a:xfrm>
              <a:off x="4736475" y="2321650"/>
              <a:ext cx="175075" cy="166550"/>
            </a:xfrm>
            <a:custGeom>
              <a:rect b="b" l="l" r="r" t="t"/>
              <a:pathLst>
                <a:path extrusionOk="0" h="6662" w="7003">
                  <a:moveTo>
                    <a:pt x="7003" y="1"/>
                  </a:moveTo>
                  <a:cubicBezTo>
                    <a:pt x="5295" y="2392"/>
                    <a:pt x="3246" y="4441"/>
                    <a:pt x="1196" y="6491"/>
                  </a:cubicBezTo>
                  <a:cubicBezTo>
                    <a:pt x="684" y="6491"/>
                    <a:pt x="342" y="6661"/>
                    <a:pt x="1" y="6661"/>
                  </a:cubicBezTo>
                  <a:cubicBezTo>
                    <a:pt x="1879" y="4612"/>
                    <a:pt x="4100" y="2733"/>
                    <a:pt x="5637" y="172"/>
                  </a:cubicBezTo>
                  <a:cubicBezTo>
                    <a:pt x="6149" y="172"/>
                    <a:pt x="6320" y="1"/>
                    <a:pt x="68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22"/>
            <p:cNvSpPr/>
            <p:nvPr/>
          </p:nvSpPr>
          <p:spPr>
            <a:xfrm>
              <a:off x="3353150" y="2317400"/>
              <a:ext cx="234850" cy="213500"/>
            </a:xfrm>
            <a:custGeom>
              <a:rect b="b" l="l" r="r" t="t"/>
              <a:pathLst>
                <a:path extrusionOk="0" h="8540" w="9394">
                  <a:moveTo>
                    <a:pt x="9393" y="8368"/>
                  </a:moveTo>
                  <a:cubicBezTo>
                    <a:pt x="8198" y="8539"/>
                    <a:pt x="7515" y="7344"/>
                    <a:pt x="6832" y="6831"/>
                  </a:cubicBezTo>
                  <a:cubicBezTo>
                    <a:pt x="4611" y="4782"/>
                    <a:pt x="2391" y="2562"/>
                    <a:pt x="0" y="512"/>
                  </a:cubicBezTo>
                  <a:cubicBezTo>
                    <a:pt x="683" y="512"/>
                    <a:pt x="1367" y="0"/>
                    <a:pt x="2220" y="342"/>
                  </a:cubicBezTo>
                  <a:cubicBezTo>
                    <a:pt x="2733" y="512"/>
                    <a:pt x="3416" y="1879"/>
                    <a:pt x="3928" y="2391"/>
                  </a:cubicBezTo>
                  <a:cubicBezTo>
                    <a:pt x="5636" y="4611"/>
                    <a:pt x="8027" y="6661"/>
                    <a:pt x="9393" y="836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22"/>
            <p:cNvSpPr/>
            <p:nvPr/>
          </p:nvSpPr>
          <p:spPr>
            <a:xfrm>
              <a:off x="3430000" y="2308850"/>
              <a:ext cx="213500" cy="222050"/>
            </a:xfrm>
            <a:custGeom>
              <a:rect b="b" l="l" r="r" t="t"/>
              <a:pathLst>
                <a:path extrusionOk="0" h="8882" w="8540">
                  <a:moveTo>
                    <a:pt x="0" y="684"/>
                  </a:moveTo>
                  <a:cubicBezTo>
                    <a:pt x="1879" y="0"/>
                    <a:pt x="2391" y="1538"/>
                    <a:pt x="3416" y="2733"/>
                  </a:cubicBezTo>
                  <a:cubicBezTo>
                    <a:pt x="5124" y="4782"/>
                    <a:pt x="7344" y="6832"/>
                    <a:pt x="8540" y="8881"/>
                  </a:cubicBezTo>
                  <a:cubicBezTo>
                    <a:pt x="7173" y="8881"/>
                    <a:pt x="6490" y="7686"/>
                    <a:pt x="5636" y="6832"/>
                  </a:cubicBezTo>
                  <a:cubicBezTo>
                    <a:pt x="3758" y="4782"/>
                    <a:pt x="1708" y="2562"/>
                    <a:pt x="0" y="68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22"/>
            <p:cNvSpPr/>
            <p:nvPr/>
          </p:nvSpPr>
          <p:spPr>
            <a:xfrm>
              <a:off x="3284825" y="2325925"/>
              <a:ext cx="247675" cy="204975"/>
            </a:xfrm>
            <a:custGeom>
              <a:rect b="b" l="l" r="r" t="t"/>
              <a:pathLst>
                <a:path extrusionOk="0" h="8199" w="9907">
                  <a:moveTo>
                    <a:pt x="1879" y="1"/>
                  </a:moveTo>
                  <a:cubicBezTo>
                    <a:pt x="4270" y="2904"/>
                    <a:pt x="7515" y="5636"/>
                    <a:pt x="9906" y="8198"/>
                  </a:cubicBezTo>
                  <a:cubicBezTo>
                    <a:pt x="8881" y="8198"/>
                    <a:pt x="7686" y="6832"/>
                    <a:pt x="6832" y="6149"/>
                  </a:cubicBezTo>
                  <a:cubicBezTo>
                    <a:pt x="4612" y="4099"/>
                    <a:pt x="2221" y="2050"/>
                    <a:pt x="1" y="171"/>
                  </a:cubicBezTo>
                  <a:cubicBezTo>
                    <a:pt x="513" y="1"/>
                    <a:pt x="1196" y="1"/>
                    <a:pt x="18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22"/>
            <p:cNvSpPr/>
            <p:nvPr/>
          </p:nvSpPr>
          <p:spPr>
            <a:xfrm>
              <a:off x="4544350" y="2325925"/>
              <a:ext cx="315975" cy="162275"/>
            </a:xfrm>
            <a:custGeom>
              <a:rect b="b" l="l" r="r" t="t"/>
              <a:pathLst>
                <a:path extrusionOk="0" h="6491" w="12639">
                  <a:moveTo>
                    <a:pt x="12468" y="1"/>
                  </a:moveTo>
                  <a:cubicBezTo>
                    <a:pt x="12638" y="342"/>
                    <a:pt x="12126" y="513"/>
                    <a:pt x="11955" y="684"/>
                  </a:cubicBezTo>
                  <a:cubicBezTo>
                    <a:pt x="10247" y="2562"/>
                    <a:pt x="8369" y="4783"/>
                    <a:pt x="6490" y="6490"/>
                  </a:cubicBezTo>
                  <a:lnTo>
                    <a:pt x="1" y="6490"/>
                  </a:lnTo>
                  <a:cubicBezTo>
                    <a:pt x="1" y="6320"/>
                    <a:pt x="342" y="5978"/>
                    <a:pt x="513" y="5807"/>
                  </a:cubicBezTo>
                  <a:cubicBezTo>
                    <a:pt x="2221" y="4270"/>
                    <a:pt x="4099" y="2221"/>
                    <a:pt x="5636" y="513"/>
                  </a:cubicBezTo>
                  <a:cubicBezTo>
                    <a:pt x="7857" y="342"/>
                    <a:pt x="10247" y="171"/>
                    <a:pt x="124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22"/>
            <p:cNvSpPr/>
            <p:nvPr/>
          </p:nvSpPr>
          <p:spPr>
            <a:xfrm>
              <a:off x="3079900" y="2330200"/>
              <a:ext cx="298875" cy="209225"/>
            </a:xfrm>
            <a:custGeom>
              <a:rect b="b" l="l" r="r" t="t"/>
              <a:pathLst>
                <a:path extrusionOk="0" h="8369" w="11955">
                  <a:moveTo>
                    <a:pt x="11955" y="8027"/>
                  </a:moveTo>
                  <a:cubicBezTo>
                    <a:pt x="10247" y="7686"/>
                    <a:pt x="8881" y="8369"/>
                    <a:pt x="7515" y="8027"/>
                  </a:cubicBezTo>
                  <a:cubicBezTo>
                    <a:pt x="7002" y="7856"/>
                    <a:pt x="5978" y="6661"/>
                    <a:pt x="5465" y="6149"/>
                  </a:cubicBezTo>
                  <a:cubicBezTo>
                    <a:pt x="3587" y="4099"/>
                    <a:pt x="1708" y="2050"/>
                    <a:pt x="0" y="0"/>
                  </a:cubicBezTo>
                  <a:cubicBezTo>
                    <a:pt x="1196" y="0"/>
                    <a:pt x="2391" y="171"/>
                    <a:pt x="3416" y="0"/>
                  </a:cubicBezTo>
                  <a:cubicBezTo>
                    <a:pt x="5978" y="2904"/>
                    <a:pt x="9393" y="4953"/>
                    <a:pt x="11955" y="802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22"/>
            <p:cNvSpPr/>
            <p:nvPr/>
          </p:nvSpPr>
          <p:spPr>
            <a:xfrm>
              <a:off x="3186625" y="2325925"/>
              <a:ext cx="243400" cy="204975"/>
            </a:xfrm>
            <a:custGeom>
              <a:rect b="b" l="l" r="r" t="t"/>
              <a:pathLst>
                <a:path extrusionOk="0" h="8199" w="9736">
                  <a:moveTo>
                    <a:pt x="1" y="171"/>
                  </a:moveTo>
                  <a:cubicBezTo>
                    <a:pt x="342" y="1"/>
                    <a:pt x="1026" y="171"/>
                    <a:pt x="1367" y="171"/>
                  </a:cubicBezTo>
                  <a:cubicBezTo>
                    <a:pt x="3929" y="3075"/>
                    <a:pt x="7344" y="5466"/>
                    <a:pt x="9735" y="8198"/>
                  </a:cubicBezTo>
                  <a:cubicBezTo>
                    <a:pt x="8540" y="8198"/>
                    <a:pt x="7857" y="7173"/>
                    <a:pt x="7174" y="6490"/>
                  </a:cubicBezTo>
                  <a:cubicBezTo>
                    <a:pt x="4953" y="4270"/>
                    <a:pt x="2392" y="2392"/>
                    <a:pt x="1" y="17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22"/>
            <p:cNvSpPr/>
            <p:nvPr/>
          </p:nvSpPr>
          <p:spPr>
            <a:xfrm>
              <a:off x="3242125" y="2321650"/>
              <a:ext cx="239125" cy="209250"/>
            </a:xfrm>
            <a:custGeom>
              <a:rect b="b" l="l" r="r" t="t"/>
              <a:pathLst>
                <a:path extrusionOk="0" h="8370" w="9565">
                  <a:moveTo>
                    <a:pt x="1" y="342"/>
                  </a:moveTo>
                  <a:cubicBezTo>
                    <a:pt x="1196" y="1"/>
                    <a:pt x="2050" y="1538"/>
                    <a:pt x="2904" y="2392"/>
                  </a:cubicBezTo>
                  <a:cubicBezTo>
                    <a:pt x="5124" y="4441"/>
                    <a:pt x="7686" y="6320"/>
                    <a:pt x="9565" y="8369"/>
                  </a:cubicBezTo>
                  <a:cubicBezTo>
                    <a:pt x="8369" y="8369"/>
                    <a:pt x="7515" y="7344"/>
                    <a:pt x="6832" y="6661"/>
                  </a:cubicBezTo>
                  <a:cubicBezTo>
                    <a:pt x="4612" y="4612"/>
                    <a:pt x="2221" y="2563"/>
                    <a:pt x="1" y="34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22"/>
            <p:cNvSpPr/>
            <p:nvPr/>
          </p:nvSpPr>
          <p:spPr>
            <a:xfrm>
              <a:off x="2759675" y="2317400"/>
              <a:ext cx="367200" cy="217750"/>
            </a:xfrm>
            <a:custGeom>
              <a:rect b="b" l="l" r="r" t="t"/>
              <a:pathLst>
                <a:path extrusionOk="0" h="8710" w="14688">
                  <a:moveTo>
                    <a:pt x="14688" y="8539"/>
                  </a:moveTo>
                  <a:cubicBezTo>
                    <a:pt x="12468" y="8368"/>
                    <a:pt x="10077" y="8710"/>
                    <a:pt x="8027" y="8539"/>
                  </a:cubicBezTo>
                  <a:cubicBezTo>
                    <a:pt x="5466" y="5807"/>
                    <a:pt x="2221" y="3245"/>
                    <a:pt x="1" y="683"/>
                  </a:cubicBezTo>
                  <a:cubicBezTo>
                    <a:pt x="2562" y="1025"/>
                    <a:pt x="4612" y="0"/>
                    <a:pt x="6832" y="512"/>
                  </a:cubicBezTo>
                  <a:cubicBezTo>
                    <a:pt x="7344" y="683"/>
                    <a:pt x="8369" y="1879"/>
                    <a:pt x="8881" y="2562"/>
                  </a:cubicBezTo>
                  <a:cubicBezTo>
                    <a:pt x="10760" y="4611"/>
                    <a:pt x="12809" y="6661"/>
                    <a:pt x="14688" y="853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22"/>
            <p:cNvSpPr/>
            <p:nvPr/>
          </p:nvSpPr>
          <p:spPr>
            <a:xfrm>
              <a:off x="2956075" y="2317400"/>
              <a:ext cx="213500" cy="213500"/>
            </a:xfrm>
            <a:custGeom>
              <a:rect b="b" l="l" r="r" t="t"/>
              <a:pathLst>
                <a:path extrusionOk="0" h="8540" w="8540">
                  <a:moveTo>
                    <a:pt x="1" y="683"/>
                  </a:moveTo>
                  <a:cubicBezTo>
                    <a:pt x="1538" y="0"/>
                    <a:pt x="2392" y="1708"/>
                    <a:pt x="3245" y="2562"/>
                  </a:cubicBezTo>
                  <a:cubicBezTo>
                    <a:pt x="4441" y="4099"/>
                    <a:pt x="5636" y="5294"/>
                    <a:pt x="6832" y="6490"/>
                  </a:cubicBezTo>
                  <a:cubicBezTo>
                    <a:pt x="7515" y="7173"/>
                    <a:pt x="8198" y="7856"/>
                    <a:pt x="8540" y="8539"/>
                  </a:cubicBezTo>
                  <a:cubicBezTo>
                    <a:pt x="7515" y="8368"/>
                    <a:pt x="6832" y="7514"/>
                    <a:pt x="6149" y="6831"/>
                  </a:cubicBezTo>
                  <a:cubicBezTo>
                    <a:pt x="4099" y="4953"/>
                    <a:pt x="2050" y="2733"/>
                    <a:pt x="1" y="68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22"/>
            <p:cNvSpPr/>
            <p:nvPr/>
          </p:nvSpPr>
          <p:spPr>
            <a:xfrm>
              <a:off x="3011575" y="2317400"/>
              <a:ext cx="222050" cy="217750"/>
            </a:xfrm>
            <a:custGeom>
              <a:rect b="b" l="l" r="r" t="t"/>
              <a:pathLst>
                <a:path extrusionOk="0" h="8710" w="8882">
                  <a:moveTo>
                    <a:pt x="1" y="683"/>
                  </a:moveTo>
                  <a:cubicBezTo>
                    <a:pt x="1879" y="0"/>
                    <a:pt x="2562" y="1537"/>
                    <a:pt x="3416" y="2562"/>
                  </a:cubicBezTo>
                  <a:cubicBezTo>
                    <a:pt x="5124" y="4611"/>
                    <a:pt x="7344" y="6831"/>
                    <a:pt x="8881" y="8539"/>
                  </a:cubicBezTo>
                  <a:cubicBezTo>
                    <a:pt x="7515" y="8710"/>
                    <a:pt x="6661" y="7514"/>
                    <a:pt x="5978" y="6661"/>
                  </a:cubicBezTo>
                  <a:cubicBezTo>
                    <a:pt x="3929" y="4611"/>
                    <a:pt x="1709" y="2391"/>
                    <a:pt x="1" y="68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22"/>
            <p:cNvSpPr/>
            <p:nvPr/>
          </p:nvSpPr>
          <p:spPr>
            <a:xfrm>
              <a:off x="2716975" y="2325925"/>
              <a:ext cx="217775" cy="204975"/>
            </a:xfrm>
            <a:custGeom>
              <a:rect b="b" l="l" r="r" t="t"/>
              <a:pathLst>
                <a:path extrusionOk="0" h="8199" w="8711">
                  <a:moveTo>
                    <a:pt x="1" y="342"/>
                  </a:moveTo>
                  <a:cubicBezTo>
                    <a:pt x="1367" y="1"/>
                    <a:pt x="1879" y="1367"/>
                    <a:pt x="2733" y="2392"/>
                  </a:cubicBezTo>
                  <a:cubicBezTo>
                    <a:pt x="4612" y="4441"/>
                    <a:pt x="7174" y="6320"/>
                    <a:pt x="8711" y="8198"/>
                  </a:cubicBezTo>
                  <a:lnTo>
                    <a:pt x="7344" y="8198"/>
                  </a:lnTo>
                  <a:cubicBezTo>
                    <a:pt x="4953" y="5466"/>
                    <a:pt x="2221" y="3075"/>
                    <a:pt x="1" y="34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22"/>
            <p:cNvSpPr/>
            <p:nvPr/>
          </p:nvSpPr>
          <p:spPr>
            <a:xfrm>
              <a:off x="4049075" y="2338725"/>
              <a:ext cx="204975" cy="153750"/>
            </a:xfrm>
            <a:custGeom>
              <a:rect b="b" l="l" r="r" t="t"/>
              <a:pathLst>
                <a:path extrusionOk="0" h="6150" w="8199">
                  <a:moveTo>
                    <a:pt x="8028" y="1"/>
                  </a:moveTo>
                  <a:cubicBezTo>
                    <a:pt x="8198" y="172"/>
                    <a:pt x="7857" y="513"/>
                    <a:pt x="7686" y="855"/>
                  </a:cubicBezTo>
                  <a:cubicBezTo>
                    <a:pt x="7003" y="1538"/>
                    <a:pt x="6149" y="2392"/>
                    <a:pt x="5466" y="3075"/>
                  </a:cubicBezTo>
                  <a:cubicBezTo>
                    <a:pt x="4441" y="4100"/>
                    <a:pt x="3587" y="5466"/>
                    <a:pt x="2221" y="6149"/>
                  </a:cubicBezTo>
                  <a:cubicBezTo>
                    <a:pt x="2221" y="5808"/>
                    <a:pt x="2733" y="5124"/>
                    <a:pt x="3246" y="4783"/>
                  </a:cubicBezTo>
                  <a:cubicBezTo>
                    <a:pt x="4270" y="3417"/>
                    <a:pt x="5978" y="2050"/>
                    <a:pt x="6320" y="172"/>
                  </a:cubicBezTo>
                  <a:cubicBezTo>
                    <a:pt x="5295" y="1026"/>
                    <a:pt x="4612" y="2221"/>
                    <a:pt x="3758" y="3246"/>
                  </a:cubicBezTo>
                  <a:cubicBezTo>
                    <a:pt x="2904" y="4271"/>
                    <a:pt x="1879" y="5124"/>
                    <a:pt x="1026" y="6149"/>
                  </a:cubicBezTo>
                  <a:lnTo>
                    <a:pt x="1" y="6149"/>
                  </a:lnTo>
                  <a:cubicBezTo>
                    <a:pt x="1" y="5637"/>
                    <a:pt x="684" y="5295"/>
                    <a:pt x="1196" y="4783"/>
                  </a:cubicBezTo>
                  <a:cubicBezTo>
                    <a:pt x="2392" y="3417"/>
                    <a:pt x="3929" y="1709"/>
                    <a:pt x="5124" y="1"/>
                  </a:cubicBezTo>
                  <a:lnTo>
                    <a:pt x="802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22"/>
            <p:cNvSpPr/>
            <p:nvPr/>
          </p:nvSpPr>
          <p:spPr>
            <a:xfrm>
              <a:off x="4143025" y="2334475"/>
              <a:ext cx="166525" cy="158000"/>
            </a:xfrm>
            <a:custGeom>
              <a:rect b="b" l="l" r="r" t="t"/>
              <a:pathLst>
                <a:path extrusionOk="0" h="6320" w="6661">
                  <a:moveTo>
                    <a:pt x="6490" y="171"/>
                  </a:moveTo>
                  <a:cubicBezTo>
                    <a:pt x="6661" y="513"/>
                    <a:pt x="6319" y="683"/>
                    <a:pt x="6148" y="854"/>
                  </a:cubicBezTo>
                  <a:cubicBezTo>
                    <a:pt x="4611" y="2562"/>
                    <a:pt x="2733" y="4611"/>
                    <a:pt x="1025" y="6319"/>
                  </a:cubicBezTo>
                  <a:lnTo>
                    <a:pt x="0" y="6319"/>
                  </a:lnTo>
                  <a:cubicBezTo>
                    <a:pt x="1708" y="4099"/>
                    <a:pt x="3757" y="2391"/>
                    <a:pt x="5123" y="171"/>
                  </a:cubicBezTo>
                  <a:cubicBezTo>
                    <a:pt x="5807" y="0"/>
                    <a:pt x="5977" y="342"/>
                    <a:pt x="6490" y="17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22"/>
            <p:cNvSpPr/>
            <p:nvPr/>
          </p:nvSpPr>
          <p:spPr>
            <a:xfrm>
              <a:off x="4450425" y="2338725"/>
              <a:ext cx="170800" cy="149475"/>
            </a:xfrm>
            <a:custGeom>
              <a:rect b="b" l="l" r="r" t="t"/>
              <a:pathLst>
                <a:path extrusionOk="0" h="5979" w="6832">
                  <a:moveTo>
                    <a:pt x="6832" y="1"/>
                  </a:moveTo>
                  <a:cubicBezTo>
                    <a:pt x="5124" y="2221"/>
                    <a:pt x="3074" y="4100"/>
                    <a:pt x="1196" y="5978"/>
                  </a:cubicBezTo>
                  <a:lnTo>
                    <a:pt x="0" y="5978"/>
                  </a:lnTo>
                  <a:cubicBezTo>
                    <a:pt x="0" y="5637"/>
                    <a:pt x="683" y="5124"/>
                    <a:pt x="1025" y="4612"/>
                  </a:cubicBezTo>
                  <a:cubicBezTo>
                    <a:pt x="2391" y="3246"/>
                    <a:pt x="3758" y="1538"/>
                    <a:pt x="4782" y="1"/>
                  </a:cubicBezTo>
                  <a:cubicBezTo>
                    <a:pt x="5636" y="172"/>
                    <a:pt x="5978" y="1"/>
                    <a:pt x="68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22"/>
            <p:cNvSpPr/>
            <p:nvPr/>
          </p:nvSpPr>
          <p:spPr>
            <a:xfrm>
              <a:off x="4505925" y="2338725"/>
              <a:ext cx="153725" cy="149475"/>
            </a:xfrm>
            <a:custGeom>
              <a:rect b="b" l="l" r="r" t="t"/>
              <a:pathLst>
                <a:path extrusionOk="0" h="5979" w="6149">
                  <a:moveTo>
                    <a:pt x="6149" y="1"/>
                  </a:moveTo>
                  <a:cubicBezTo>
                    <a:pt x="6149" y="172"/>
                    <a:pt x="5807" y="513"/>
                    <a:pt x="5636" y="855"/>
                  </a:cubicBezTo>
                  <a:cubicBezTo>
                    <a:pt x="4953" y="1538"/>
                    <a:pt x="4099" y="2392"/>
                    <a:pt x="3416" y="3075"/>
                  </a:cubicBezTo>
                  <a:cubicBezTo>
                    <a:pt x="2391" y="4100"/>
                    <a:pt x="1367" y="5466"/>
                    <a:pt x="0" y="5978"/>
                  </a:cubicBezTo>
                  <a:cubicBezTo>
                    <a:pt x="1708" y="4100"/>
                    <a:pt x="3928" y="2392"/>
                    <a:pt x="5295" y="1"/>
                  </a:cubicBezTo>
                  <a:lnTo>
                    <a:pt x="614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22"/>
            <p:cNvSpPr/>
            <p:nvPr/>
          </p:nvSpPr>
          <p:spPr>
            <a:xfrm>
              <a:off x="3844150" y="2338725"/>
              <a:ext cx="307425" cy="158000"/>
            </a:xfrm>
            <a:custGeom>
              <a:rect b="b" l="l" r="r" t="t"/>
              <a:pathLst>
                <a:path extrusionOk="0" h="6320" w="12297">
                  <a:moveTo>
                    <a:pt x="12297" y="1"/>
                  </a:moveTo>
                  <a:cubicBezTo>
                    <a:pt x="12297" y="513"/>
                    <a:pt x="11613" y="1026"/>
                    <a:pt x="11272" y="1538"/>
                  </a:cubicBezTo>
                  <a:cubicBezTo>
                    <a:pt x="9906" y="3075"/>
                    <a:pt x="8198" y="4612"/>
                    <a:pt x="7002" y="6149"/>
                  </a:cubicBezTo>
                  <a:cubicBezTo>
                    <a:pt x="4611" y="6149"/>
                    <a:pt x="2391" y="6320"/>
                    <a:pt x="0" y="6320"/>
                  </a:cubicBezTo>
                  <a:cubicBezTo>
                    <a:pt x="0" y="5978"/>
                    <a:pt x="342" y="5808"/>
                    <a:pt x="513" y="5637"/>
                  </a:cubicBezTo>
                  <a:cubicBezTo>
                    <a:pt x="2562" y="3758"/>
                    <a:pt x="4953" y="1880"/>
                    <a:pt x="7173" y="172"/>
                  </a:cubicBezTo>
                  <a:cubicBezTo>
                    <a:pt x="8881" y="172"/>
                    <a:pt x="10589" y="1"/>
                    <a:pt x="122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22"/>
            <p:cNvSpPr/>
            <p:nvPr/>
          </p:nvSpPr>
          <p:spPr>
            <a:xfrm>
              <a:off x="4394925" y="2338725"/>
              <a:ext cx="149450" cy="153750"/>
            </a:xfrm>
            <a:custGeom>
              <a:rect b="b" l="l" r="r" t="t"/>
              <a:pathLst>
                <a:path extrusionOk="0" h="6150" w="5978">
                  <a:moveTo>
                    <a:pt x="5978" y="1"/>
                  </a:moveTo>
                  <a:cubicBezTo>
                    <a:pt x="5978" y="513"/>
                    <a:pt x="5465" y="1026"/>
                    <a:pt x="5124" y="1538"/>
                  </a:cubicBezTo>
                  <a:cubicBezTo>
                    <a:pt x="4270" y="2563"/>
                    <a:pt x="3416" y="3417"/>
                    <a:pt x="2391" y="4612"/>
                  </a:cubicBezTo>
                  <a:cubicBezTo>
                    <a:pt x="1708" y="5295"/>
                    <a:pt x="1196" y="6149"/>
                    <a:pt x="0" y="5978"/>
                  </a:cubicBezTo>
                  <a:cubicBezTo>
                    <a:pt x="1366" y="3929"/>
                    <a:pt x="3074" y="2392"/>
                    <a:pt x="4270" y="172"/>
                  </a:cubicBezTo>
                  <a:cubicBezTo>
                    <a:pt x="4953" y="172"/>
                    <a:pt x="5636" y="172"/>
                    <a:pt x="59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22"/>
            <p:cNvSpPr/>
            <p:nvPr/>
          </p:nvSpPr>
          <p:spPr>
            <a:xfrm>
              <a:off x="4194250" y="2343000"/>
              <a:ext cx="162275" cy="149475"/>
            </a:xfrm>
            <a:custGeom>
              <a:rect b="b" l="l" r="r" t="t"/>
              <a:pathLst>
                <a:path extrusionOk="0" h="5979" w="6491">
                  <a:moveTo>
                    <a:pt x="6490" y="1"/>
                  </a:moveTo>
                  <a:cubicBezTo>
                    <a:pt x="4782" y="2221"/>
                    <a:pt x="2562" y="3929"/>
                    <a:pt x="854" y="5978"/>
                  </a:cubicBezTo>
                  <a:lnTo>
                    <a:pt x="0" y="5978"/>
                  </a:lnTo>
                  <a:cubicBezTo>
                    <a:pt x="1708" y="3929"/>
                    <a:pt x="3758" y="2050"/>
                    <a:pt x="54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22"/>
            <p:cNvSpPr/>
            <p:nvPr/>
          </p:nvSpPr>
          <p:spPr>
            <a:xfrm>
              <a:off x="4236950" y="2343000"/>
              <a:ext cx="251925" cy="149475"/>
            </a:xfrm>
            <a:custGeom>
              <a:rect b="b" l="l" r="r" t="t"/>
              <a:pathLst>
                <a:path extrusionOk="0" h="5979" w="10077">
                  <a:moveTo>
                    <a:pt x="9906" y="1"/>
                  </a:moveTo>
                  <a:cubicBezTo>
                    <a:pt x="10076" y="342"/>
                    <a:pt x="9393" y="855"/>
                    <a:pt x="9052" y="1367"/>
                  </a:cubicBezTo>
                  <a:cubicBezTo>
                    <a:pt x="8027" y="2904"/>
                    <a:pt x="6490" y="4441"/>
                    <a:pt x="5465" y="5807"/>
                  </a:cubicBezTo>
                  <a:cubicBezTo>
                    <a:pt x="3757" y="5978"/>
                    <a:pt x="1708" y="5807"/>
                    <a:pt x="0" y="5978"/>
                  </a:cubicBezTo>
                  <a:cubicBezTo>
                    <a:pt x="1708" y="3929"/>
                    <a:pt x="3757" y="2050"/>
                    <a:pt x="56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22"/>
            <p:cNvSpPr/>
            <p:nvPr/>
          </p:nvSpPr>
          <p:spPr>
            <a:xfrm>
              <a:off x="3963700" y="2522325"/>
              <a:ext cx="38450" cy="8575"/>
            </a:xfrm>
            <a:custGeom>
              <a:rect b="b" l="l" r="r" t="t"/>
              <a:pathLst>
                <a:path extrusionOk="0" h="343" w="1538">
                  <a:moveTo>
                    <a:pt x="1537" y="1"/>
                  </a:moveTo>
                  <a:cubicBezTo>
                    <a:pt x="1366" y="342"/>
                    <a:pt x="342" y="1"/>
                    <a:pt x="0" y="171"/>
                  </a:cubicBezTo>
                  <a:cubicBezTo>
                    <a:pt x="0" y="1"/>
                    <a:pt x="1025" y="1"/>
                    <a:pt x="15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22"/>
            <p:cNvSpPr/>
            <p:nvPr/>
          </p:nvSpPr>
          <p:spPr>
            <a:xfrm>
              <a:off x="4582775" y="2565025"/>
              <a:ext cx="217775" cy="204950"/>
            </a:xfrm>
            <a:custGeom>
              <a:rect b="b" l="l" r="r" t="t"/>
              <a:pathLst>
                <a:path extrusionOk="0" h="8198" w="8711">
                  <a:moveTo>
                    <a:pt x="1" y="0"/>
                  </a:moveTo>
                  <a:lnTo>
                    <a:pt x="2050" y="0"/>
                  </a:lnTo>
                  <a:cubicBezTo>
                    <a:pt x="4099" y="2904"/>
                    <a:pt x="6490" y="5295"/>
                    <a:pt x="8710" y="8198"/>
                  </a:cubicBezTo>
                  <a:cubicBezTo>
                    <a:pt x="8027" y="8198"/>
                    <a:pt x="7515" y="8027"/>
                    <a:pt x="7003" y="8027"/>
                  </a:cubicBezTo>
                  <a:cubicBezTo>
                    <a:pt x="4782" y="5295"/>
                    <a:pt x="2392" y="2733"/>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22"/>
            <p:cNvSpPr/>
            <p:nvPr/>
          </p:nvSpPr>
          <p:spPr>
            <a:xfrm>
              <a:off x="2687100" y="2560750"/>
              <a:ext cx="1024725" cy="42725"/>
            </a:xfrm>
            <a:custGeom>
              <a:rect b="b" l="l" r="r" t="t"/>
              <a:pathLst>
                <a:path extrusionOk="0" h="1709" w="40989">
                  <a:moveTo>
                    <a:pt x="0" y="1367"/>
                  </a:moveTo>
                  <a:cubicBezTo>
                    <a:pt x="6148" y="513"/>
                    <a:pt x="14517" y="684"/>
                    <a:pt x="21519" y="684"/>
                  </a:cubicBezTo>
                  <a:cubicBezTo>
                    <a:pt x="25447" y="684"/>
                    <a:pt x="29375" y="513"/>
                    <a:pt x="33474" y="513"/>
                  </a:cubicBezTo>
                  <a:cubicBezTo>
                    <a:pt x="35352" y="513"/>
                    <a:pt x="37402" y="1"/>
                    <a:pt x="38597" y="855"/>
                  </a:cubicBezTo>
                  <a:cubicBezTo>
                    <a:pt x="38939" y="513"/>
                    <a:pt x="39963" y="171"/>
                    <a:pt x="40305" y="342"/>
                  </a:cubicBezTo>
                  <a:cubicBezTo>
                    <a:pt x="40988" y="513"/>
                    <a:pt x="39451" y="1196"/>
                    <a:pt x="39109" y="1196"/>
                  </a:cubicBezTo>
                  <a:cubicBezTo>
                    <a:pt x="36206" y="1538"/>
                    <a:pt x="33644" y="1367"/>
                    <a:pt x="31253" y="1367"/>
                  </a:cubicBezTo>
                  <a:cubicBezTo>
                    <a:pt x="27325" y="1538"/>
                    <a:pt x="24251" y="1367"/>
                    <a:pt x="21007" y="1367"/>
                  </a:cubicBezTo>
                  <a:cubicBezTo>
                    <a:pt x="13321" y="1367"/>
                    <a:pt x="6490" y="1708"/>
                    <a:pt x="0" y="136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22"/>
            <p:cNvSpPr/>
            <p:nvPr/>
          </p:nvSpPr>
          <p:spPr>
            <a:xfrm>
              <a:off x="4412000" y="2560750"/>
              <a:ext cx="273275" cy="213500"/>
            </a:xfrm>
            <a:custGeom>
              <a:rect b="b" l="l" r="r" t="t"/>
              <a:pathLst>
                <a:path extrusionOk="0" h="8540" w="10931">
                  <a:moveTo>
                    <a:pt x="10930" y="8027"/>
                  </a:moveTo>
                  <a:cubicBezTo>
                    <a:pt x="9223" y="8540"/>
                    <a:pt x="8369" y="7003"/>
                    <a:pt x="7344" y="6149"/>
                  </a:cubicBezTo>
                  <a:cubicBezTo>
                    <a:pt x="5636" y="4099"/>
                    <a:pt x="3928" y="1879"/>
                    <a:pt x="2050" y="513"/>
                  </a:cubicBezTo>
                  <a:cubicBezTo>
                    <a:pt x="3757" y="3245"/>
                    <a:pt x="6148" y="5466"/>
                    <a:pt x="7856" y="7857"/>
                  </a:cubicBezTo>
                  <a:cubicBezTo>
                    <a:pt x="6661" y="8027"/>
                    <a:pt x="6148" y="6832"/>
                    <a:pt x="5636" y="6149"/>
                  </a:cubicBezTo>
                  <a:cubicBezTo>
                    <a:pt x="3928" y="4270"/>
                    <a:pt x="1879" y="2221"/>
                    <a:pt x="0" y="342"/>
                  </a:cubicBezTo>
                  <a:cubicBezTo>
                    <a:pt x="1537" y="684"/>
                    <a:pt x="2904" y="1"/>
                    <a:pt x="4099" y="342"/>
                  </a:cubicBezTo>
                  <a:cubicBezTo>
                    <a:pt x="4782" y="342"/>
                    <a:pt x="5465" y="1708"/>
                    <a:pt x="5807" y="2221"/>
                  </a:cubicBezTo>
                  <a:cubicBezTo>
                    <a:pt x="7515" y="4099"/>
                    <a:pt x="9393" y="6149"/>
                    <a:pt x="10930" y="802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22"/>
            <p:cNvSpPr/>
            <p:nvPr/>
          </p:nvSpPr>
          <p:spPr>
            <a:xfrm>
              <a:off x="4540075" y="2560750"/>
              <a:ext cx="192150" cy="204975"/>
            </a:xfrm>
            <a:custGeom>
              <a:rect b="b" l="l" r="r" t="t"/>
              <a:pathLst>
                <a:path extrusionOk="0" h="8199" w="7686">
                  <a:moveTo>
                    <a:pt x="1" y="342"/>
                  </a:moveTo>
                  <a:cubicBezTo>
                    <a:pt x="1025" y="1"/>
                    <a:pt x="2050" y="1367"/>
                    <a:pt x="2562" y="2221"/>
                  </a:cubicBezTo>
                  <a:cubicBezTo>
                    <a:pt x="4441" y="4099"/>
                    <a:pt x="6320" y="6320"/>
                    <a:pt x="7686" y="8198"/>
                  </a:cubicBezTo>
                  <a:cubicBezTo>
                    <a:pt x="6661" y="8027"/>
                    <a:pt x="5978" y="7173"/>
                    <a:pt x="5466" y="6490"/>
                  </a:cubicBezTo>
                  <a:cubicBezTo>
                    <a:pt x="3758" y="4612"/>
                    <a:pt x="1879" y="2221"/>
                    <a:pt x="1" y="34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22"/>
            <p:cNvSpPr/>
            <p:nvPr/>
          </p:nvSpPr>
          <p:spPr>
            <a:xfrm>
              <a:off x="3814250" y="2565025"/>
              <a:ext cx="298900" cy="213500"/>
            </a:xfrm>
            <a:custGeom>
              <a:rect b="b" l="l" r="r" t="t"/>
              <a:pathLst>
                <a:path extrusionOk="0" h="8540" w="11956">
                  <a:moveTo>
                    <a:pt x="1" y="342"/>
                  </a:moveTo>
                  <a:cubicBezTo>
                    <a:pt x="1367" y="342"/>
                    <a:pt x="2563" y="0"/>
                    <a:pt x="3929" y="342"/>
                  </a:cubicBezTo>
                  <a:cubicBezTo>
                    <a:pt x="4612" y="513"/>
                    <a:pt x="5295" y="1708"/>
                    <a:pt x="5978" y="2221"/>
                  </a:cubicBezTo>
                  <a:cubicBezTo>
                    <a:pt x="8198" y="4099"/>
                    <a:pt x="10248" y="6490"/>
                    <a:pt x="11956" y="8198"/>
                  </a:cubicBezTo>
                  <a:cubicBezTo>
                    <a:pt x="10931" y="8027"/>
                    <a:pt x="9906" y="8540"/>
                    <a:pt x="8881" y="8369"/>
                  </a:cubicBezTo>
                  <a:cubicBezTo>
                    <a:pt x="8369" y="8198"/>
                    <a:pt x="7174" y="7002"/>
                    <a:pt x="6661" y="6319"/>
                  </a:cubicBezTo>
                  <a:cubicBezTo>
                    <a:pt x="5807" y="5465"/>
                    <a:pt x="5295" y="4953"/>
                    <a:pt x="4612" y="4270"/>
                  </a:cubicBezTo>
                  <a:cubicBezTo>
                    <a:pt x="2904" y="2733"/>
                    <a:pt x="1538" y="1196"/>
                    <a:pt x="1" y="34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22"/>
            <p:cNvSpPr/>
            <p:nvPr/>
          </p:nvSpPr>
          <p:spPr>
            <a:xfrm>
              <a:off x="4369300" y="2569300"/>
              <a:ext cx="187875" cy="187875"/>
            </a:xfrm>
            <a:custGeom>
              <a:rect b="b" l="l" r="r" t="t"/>
              <a:pathLst>
                <a:path extrusionOk="0" h="7515" w="7515">
                  <a:moveTo>
                    <a:pt x="0" y="0"/>
                  </a:moveTo>
                  <a:lnTo>
                    <a:pt x="1196" y="0"/>
                  </a:lnTo>
                  <a:cubicBezTo>
                    <a:pt x="3075" y="2562"/>
                    <a:pt x="5807" y="4953"/>
                    <a:pt x="7515" y="7515"/>
                  </a:cubicBezTo>
                  <a:cubicBezTo>
                    <a:pt x="6661" y="7344"/>
                    <a:pt x="6149" y="6490"/>
                    <a:pt x="5636" y="5807"/>
                  </a:cubicBezTo>
                  <a:cubicBezTo>
                    <a:pt x="3928" y="3757"/>
                    <a:pt x="2050" y="187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22"/>
            <p:cNvSpPr/>
            <p:nvPr/>
          </p:nvSpPr>
          <p:spPr>
            <a:xfrm>
              <a:off x="3942350" y="2573550"/>
              <a:ext cx="217775" cy="196425"/>
            </a:xfrm>
            <a:custGeom>
              <a:rect b="b" l="l" r="r" t="t"/>
              <a:pathLst>
                <a:path extrusionOk="0" h="7857" w="8711">
                  <a:moveTo>
                    <a:pt x="0" y="1"/>
                  </a:moveTo>
                  <a:lnTo>
                    <a:pt x="1025" y="1"/>
                  </a:lnTo>
                  <a:cubicBezTo>
                    <a:pt x="3587" y="2563"/>
                    <a:pt x="6490" y="5295"/>
                    <a:pt x="8710" y="7857"/>
                  </a:cubicBezTo>
                  <a:cubicBezTo>
                    <a:pt x="7685" y="7686"/>
                    <a:pt x="7002" y="6832"/>
                    <a:pt x="6319" y="6149"/>
                  </a:cubicBezTo>
                  <a:cubicBezTo>
                    <a:pt x="4270" y="4271"/>
                    <a:pt x="2220" y="2221"/>
                    <a:pt x="171" y="172"/>
                  </a:cubicBezTo>
                  <a:cubicBezTo>
                    <a:pt x="0" y="172"/>
                    <a:pt x="0" y="172"/>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22"/>
            <p:cNvSpPr/>
            <p:nvPr/>
          </p:nvSpPr>
          <p:spPr>
            <a:xfrm>
              <a:off x="3993575" y="2560750"/>
              <a:ext cx="209225" cy="209225"/>
            </a:xfrm>
            <a:custGeom>
              <a:rect b="b" l="l" r="r" t="t"/>
              <a:pathLst>
                <a:path extrusionOk="0" h="8369" w="8369">
                  <a:moveTo>
                    <a:pt x="1" y="513"/>
                  </a:moveTo>
                  <a:cubicBezTo>
                    <a:pt x="1708" y="1"/>
                    <a:pt x="2392" y="1367"/>
                    <a:pt x="3246" y="2392"/>
                  </a:cubicBezTo>
                  <a:cubicBezTo>
                    <a:pt x="5124" y="4270"/>
                    <a:pt x="7003" y="6490"/>
                    <a:pt x="8369" y="8369"/>
                  </a:cubicBezTo>
                  <a:cubicBezTo>
                    <a:pt x="7344" y="8198"/>
                    <a:pt x="6661" y="7173"/>
                    <a:pt x="6149" y="6661"/>
                  </a:cubicBezTo>
                  <a:cubicBezTo>
                    <a:pt x="4099" y="4612"/>
                    <a:pt x="2050" y="2562"/>
                    <a:pt x="1" y="51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22"/>
            <p:cNvSpPr/>
            <p:nvPr/>
          </p:nvSpPr>
          <p:spPr>
            <a:xfrm>
              <a:off x="4057625" y="2560750"/>
              <a:ext cx="209225" cy="217775"/>
            </a:xfrm>
            <a:custGeom>
              <a:rect b="b" l="l" r="r" t="t"/>
              <a:pathLst>
                <a:path extrusionOk="0" h="8711" w="8369">
                  <a:moveTo>
                    <a:pt x="0" y="513"/>
                  </a:moveTo>
                  <a:cubicBezTo>
                    <a:pt x="1196" y="1"/>
                    <a:pt x="2050" y="1708"/>
                    <a:pt x="2733" y="2392"/>
                  </a:cubicBezTo>
                  <a:cubicBezTo>
                    <a:pt x="4441" y="4441"/>
                    <a:pt x="6661" y="6490"/>
                    <a:pt x="8369" y="8369"/>
                  </a:cubicBezTo>
                  <a:cubicBezTo>
                    <a:pt x="6832" y="8711"/>
                    <a:pt x="6149" y="7344"/>
                    <a:pt x="5465" y="6490"/>
                  </a:cubicBezTo>
                  <a:cubicBezTo>
                    <a:pt x="3758" y="4441"/>
                    <a:pt x="1708" y="2050"/>
                    <a:pt x="0" y="51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22"/>
            <p:cNvSpPr/>
            <p:nvPr/>
          </p:nvSpPr>
          <p:spPr>
            <a:xfrm>
              <a:off x="4104575" y="2573550"/>
              <a:ext cx="196425" cy="196425"/>
            </a:xfrm>
            <a:custGeom>
              <a:rect b="b" l="l" r="r" t="t"/>
              <a:pathLst>
                <a:path extrusionOk="0" h="7857" w="7857">
                  <a:moveTo>
                    <a:pt x="1" y="1"/>
                  </a:moveTo>
                  <a:cubicBezTo>
                    <a:pt x="1" y="1"/>
                    <a:pt x="172" y="1"/>
                    <a:pt x="172" y="1"/>
                  </a:cubicBezTo>
                  <a:cubicBezTo>
                    <a:pt x="1026" y="172"/>
                    <a:pt x="1709" y="1026"/>
                    <a:pt x="2221" y="1709"/>
                  </a:cubicBezTo>
                  <a:cubicBezTo>
                    <a:pt x="4271" y="3587"/>
                    <a:pt x="6149" y="5637"/>
                    <a:pt x="7857" y="7857"/>
                  </a:cubicBezTo>
                  <a:cubicBezTo>
                    <a:pt x="5124" y="5466"/>
                    <a:pt x="2563" y="2563"/>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22"/>
            <p:cNvSpPr/>
            <p:nvPr/>
          </p:nvSpPr>
          <p:spPr>
            <a:xfrm>
              <a:off x="4143025" y="2560750"/>
              <a:ext cx="375725" cy="213500"/>
            </a:xfrm>
            <a:custGeom>
              <a:rect b="b" l="l" r="r" t="t"/>
              <a:pathLst>
                <a:path extrusionOk="0" h="8540" w="15029">
                  <a:moveTo>
                    <a:pt x="0" y="513"/>
                  </a:moveTo>
                  <a:cubicBezTo>
                    <a:pt x="1708" y="855"/>
                    <a:pt x="5977" y="1"/>
                    <a:pt x="7856" y="513"/>
                  </a:cubicBezTo>
                  <a:cubicBezTo>
                    <a:pt x="8368" y="513"/>
                    <a:pt x="9222" y="1708"/>
                    <a:pt x="9905" y="2221"/>
                  </a:cubicBezTo>
                  <a:cubicBezTo>
                    <a:pt x="11784" y="3929"/>
                    <a:pt x="13492" y="6149"/>
                    <a:pt x="15029" y="7857"/>
                  </a:cubicBezTo>
                  <a:cubicBezTo>
                    <a:pt x="13663" y="7857"/>
                    <a:pt x="12638" y="8027"/>
                    <a:pt x="11442" y="8027"/>
                  </a:cubicBezTo>
                  <a:cubicBezTo>
                    <a:pt x="10247" y="8027"/>
                    <a:pt x="8710" y="8540"/>
                    <a:pt x="7856" y="8198"/>
                  </a:cubicBezTo>
                  <a:cubicBezTo>
                    <a:pt x="7344" y="8027"/>
                    <a:pt x="6319" y="6832"/>
                    <a:pt x="5807" y="6320"/>
                  </a:cubicBezTo>
                  <a:cubicBezTo>
                    <a:pt x="4099" y="4270"/>
                    <a:pt x="1708" y="2221"/>
                    <a:pt x="0" y="51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22"/>
            <p:cNvSpPr/>
            <p:nvPr/>
          </p:nvSpPr>
          <p:spPr>
            <a:xfrm>
              <a:off x="3780100" y="2599175"/>
              <a:ext cx="213500" cy="264750"/>
            </a:xfrm>
            <a:custGeom>
              <a:rect b="b" l="l" r="r" t="t"/>
              <a:pathLst>
                <a:path extrusionOk="0" h="10590" w="8540">
                  <a:moveTo>
                    <a:pt x="171" y="1"/>
                  </a:moveTo>
                  <a:cubicBezTo>
                    <a:pt x="2904" y="2733"/>
                    <a:pt x="5807" y="5466"/>
                    <a:pt x="8540" y="8369"/>
                  </a:cubicBezTo>
                  <a:cubicBezTo>
                    <a:pt x="8369" y="9052"/>
                    <a:pt x="8369" y="9735"/>
                    <a:pt x="8369" y="10418"/>
                  </a:cubicBezTo>
                  <a:cubicBezTo>
                    <a:pt x="8198" y="10589"/>
                    <a:pt x="7686" y="10077"/>
                    <a:pt x="7344" y="9735"/>
                  </a:cubicBezTo>
                  <a:cubicBezTo>
                    <a:pt x="5124" y="7515"/>
                    <a:pt x="2391" y="5295"/>
                    <a:pt x="171" y="2904"/>
                  </a:cubicBezTo>
                  <a:cubicBezTo>
                    <a:pt x="342" y="2050"/>
                    <a:pt x="1" y="1196"/>
                    <a:pt x="1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22"/>
            <p:cNvSpPr/>
            <p:nvPr/>
          </p:nvSpPr>
          <p:spPr>
            <a:xfrm>
              <a:off x="3720325" y="2599175"/>
              <a:ext cx="17100" cy="350125"/>
            </a:xfrm>
            <a:custGeom>
              <a:rect b="b" l="l" r="r" t="t"/>
              <a:pathLst>
                <a:path extrusionOk="0" h="14005" w="684">
                  <a:moveTo>
                    <a:pt x="684" y="1"/>
                  </a:moveTo>
                  <a:cubicBezTo>
                    <a:pt x="684" y="4270"/>
                    <a:pt x="513" y="9906"/>
                    <a:pt x="513" y="14005"/>
                  </a:cubicBezTo>
                  <a:cubicBezTo>
                    <a:pt x="1" y="13151"/>
                    <a:pt x="342" y="11785"/>
                    <a:pt x="342" y="10760"/>
                  </a:cubicBezTo>
                  <a:cubicBezTo>
                    <a:pt x="342" y="7344"/>
                    <a:pt x="342" y="3587"/>
                    <a:pt x="513" y="171"/>
                  </a:cubicBezTo>
                  <a:cubicBezTo>
                    <a:pt x="513" y="171"/>
                    <a:pt x="684" y="171"/>
                    <a:pt x="6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22"/>
            <p:cNvSpPr/>
            <p:nvPr/>
          </p:nvSpPr>
          <p:spPr>
            <a:xfrm>
              <a:off x="3481225" y="2603450"/>
              <a:ext cx="170825" cy="166525"/>
            </a:xfrm>
            <a:custGeom>
              <a:rect b="b" l="l" r="r" t="t"/>
              <a:pathLst>
                <a:path extrusionOk="0" h="6661" w="6833">
                  <a:moveTo>
                    <a:pt x="6832" y="0"/>
                  </a:moveTo>
                  <a:cubicBezTo>
                    <a:pt x="6832" y="513"/>
                    <a:pt x="6149" y="1025"/>
                    <a:pt x="5637" y="1367"/>
                  </a:cubicBezTo>
                  <a:cubicBezTo>
                    <a:pt x="5295" y="1879"/>
                    <a:pt x="4783" y="2391"/>
                    <a:pt x="4270" y="2904"/>
                  </a:cubicBezTo>
                  <a:cubicBezTo>
                    <a:pt x="3246" y="4099"/>
                    <a:pt x="2050" y="5124"/>
                    <a:pt x="1025" y="6661"/>
                  </a:cubicBezTo>
                  <a:cubicBezTo>
                    <a:pt x="684" y="6661"/>
                    <a:pt x="513" y="6490"/>
                    <a:pt x="172" y="6490"/>
                  </a:cubicBezTo>
                  <a:cubicBezTo>
                    <a:pt x="1" y="6149"/>
                    <a:pt x="513" y="5978"/>
                    <a:pt x="684" y="5807"/>
                  </a:cubicBezTo>
                  <a:cubicBezTo>
                    <a:pt x="1367" y="5124"/>
                    <a:pt x="2221" y="4270"/>
                    <a:pt x="3075" y="3416"/>
                  </a:cubicBezTo>
                  <a:cubicBezTo>
                    <a:pt x="4270" y="2391"/>
                    <a:pt x="5978" y="1196"/>
                    <a:pt x="66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22"/>
            <p:cNvSpPr/>
            <p:nvPr/>
          </p:nvSpPr>
          <p:spPr>
            <a:xfrm>
              <a:off x="3425725" y="2603450"/>
              <a:ext cx="204975" cy="162275"/>
            </a:xfrm>
            <a:custGeom>
              <a:rect b="b" l="l" r="r" t="t"/>
              <a:pathLst>
                <a:path extrusionOk="0" h="6491" w="8199">
                  <a:moveTo>
                    <a:pt x="8198" y="171"/>
                  </a:moveTo>
                  <a:cubicBezTo>
                    <a:pt x="6320" y="1537"/>
                    <a:pt x="4612" y="3075"/>
                    <a:pt x="2733" y="4953"/>
                  </a:cubicBezTo>
                  <a:cubicBezTo>
                    <a:pt x="2050" y="5636"/>
                    <a:pt x="1367" y="6490"/>
                    <a:pt x="1" y="6490"/>
                  </a:cubicBezTo>
                  <a:cubicBezTo>
                    <a:pt x="1196" y="5465"/>
                    <a:pt x="2392" y="4441"/>
                    <a:pt x="3587" y="3416"/>
                  </a:cubicBezTo>
                  <a:cubicBezTo>
                    <a:pt x="4612" y="2391"/>
                    <a:pt x="5807" y="1196"/>
                    <a:pt x="7003" y="513"/>
                  </a:cubicBezTo>
                  <a:cubicBezTo>
                    <a:pt x="7173" y="513"/>
                    <a:pt x="7003" y="171"/>
                    <a:pt x="7003" y="171"/>
                  </a:cubicBezTo>
                  <a:cubicBezTo>
                    <a:pt x="7344" y="0"/>
                    <a:pt x="7857" y="342"/>
                    <a:pt x="8198" y="17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22"/>
            <p:cNvSpPr/>
            <p:nvPr/>
          </p:nvSpPr>
          <p:spPr>
            <a:xfrm>
              <a:off x="3383025" y="2612000"/>
              <a:ext cx="192150" cy="149450"/>
            </a:xfrm>
            <a:custGeom>
              <a:rect b="b" l="l" r="r" t="t"/>
              <a:pathLst>
                <a:path extrusionOk="0" h="5978" w="7686">
                  <a:moveTo>
                    <a:pt x="7686" y="0"/>
                  </a:moveTo>
                  <a:cubicBezTo>
                    <a:pt x="5124" y="2049"/>
                    <a:pt x="2904" y="4270"/>
                    <a:pt x="172" y="5977"/>
                  </a:cubicBezTo>
                  <a:cubicBezTo>
                    <a:pt x="1" y="5636"/>
                    <a:pt x="513" y="5465"/>
                    <a:pt x="684" y="5294"/>
                  </a:cubicBezTo>
                  <a:cubicBezTo>
                    <a:pt x="1367" y="4611"/>
                    <a:pt x="2221" y="3757"/>
                    <a:pt x="3075" y="3074"/>
                  </a:cubicBezTo>
                  <a:cubicBezTo>
                    <a:pt x="4270" y="2049"/>
                    <a:pt x="5807" y="1025"/>
                    <a:pt x="63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22"/>
            <p:cNvSpPr/>
            <p:nvPr/>
          </p:nvSpPr>
          <p:spPr>
            <a:xfrm>
              <a:off x="3314725" y="2612000"/>
              <a:ext cx="204950" cy="149450"/>
            </a:xfrm>
            <a:custGeom>
              <a:rect b="b" l="l" r="r" t="t"/>
              <a:pathLst>
                <a:path extrusionOk="0" h="5978" w="8198">
                  <a:moveTo>
                    <a:pt x="8198" y="0"/>
                  </a:moveTo>
                  <a:cubicBezTo>
                    <a:pt x="5807" y="1879"/>
                    <a:pt x="3587" y="4099"/>
                    <a:pt x="1196" y="5977"/>
                  </a:cubicBezTo>
                  <a:cubicBezTo>
                    <a:pt x="854" y="5807"/>
                    <a:pt x="513" y="5807"/>
                    <a:pt x="171" y="5807"/>
                  </a:cubicBezTo>
                  <a:cubicBezTo>
                    <a:pt x="0" y="5636"/>
                    <a:pt x="342" y="5294"/>
                    <a:pt x="683" y="5123"/>
                  </a:cubicBezTo>
                  <a:cubicBezTo>
                    <a:pt x="2562" y="3416"/>
                    <a:pt x="4782" y="1708"/>
                    <a:pt x="66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22"/>
            <p:cNvSpPr/>
            <p:nvPr/>
          </p:nvSpPr>
          <p:spPr>
            <a:xfrm>
              <a:off x="3062825" y="2616250"/>
              <a:ext cx="392825" cy="145200"/>
            </a:xfrm>
            <a:custGeom>
              <a:rect b="b" l="l" r="r" t="t"/>
              <a:pathLst>
                <a:path extrusionOk="0" h="5808" w="15713">
                  <a:moveTo>
                    <a:pt x="15371" y="1"/>
                  </a:moveTo>
                  <a:cubicBezTo>
                    <a:pt x="15712" y="1"/>
                    <a:pt x="15029" y="513"/>
                    <a:pt x="14858" y="684"/>
                  </a:cubicBezTo>
                  <a:cubicBezTo>
                    <a:pt x="12809" y="2221"/>
                    <a:pt x="10589" y="4100"/>
                    <a:pt x="8710" y="5807"/>
                  </a:cubicBezTo>
                  <a:cubicBezTo>
                    <a:pt x="5807" y="5807"/>
                    <a:pt x="2733" y="5637"/>
                    <a:pt x="0" y="5807"/>
                  </a:cubicBezTo>
                  <a:cubicBezTo>
                    <a:pt x="1879" y="3758"/>
                    <a:pt x="3928" y="2050"/>
                    <a:pt x="5807" y="1"/>
                  </a:cubicBezTo>
                  <a:cubicBezTo>
                    <a:pt x="9052" y="1"/>
                    <a:pt x="12296" y="1"/>
                    <a:pt x="155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22"/>
            <p:cNvSpPr/>
            <p:nvPr/>
          </p:nvSpPr>
          <p:spPr>
            <a:xfrm>
              <a:off x="2930450" y="2616250"/>
              <a:ext cx="192175" cy="149475"/>
            </a:xfrm>
            <a:custGeom>
              <a:rect b="b" l="l" r="r" t="t"/>
              <a:pathLst>
                <a:path extrusionOk="0" h="5979" w="7687">
                  <a:moveTo>
                    <a:pt x="7686" y="1"/>
                  </a:moveTo>
                  <a:cubicBezTo>
                    <a:pt x="7686" y="342"/>
                    <a:pt x="7345" y="513"/>
                    <a:pt x="7174" y="684"/>
                  </a:cubicBezTo>
                  <a:cubicBezTo>
                    <a:pt x="5295" y="2221"/>
                    <a:pt x="3417" y="4270"/>
                    <a:pt x="1709" y="5807"/>
                  </a:cubicBezTo>
                  <a:cubicBezTo>
                    <a:pt x="1026" y="5807"/>
                    <a:pt x="513" y="5978"/>
                    <a:pt x="1" y="5978"/>
                  </a:cubicBezTo>
                  <a:cubicBezTo>
                    <a:pt x="1538" y="3929"/>
                    <a:pt x="3587" y="2050"/>
                    <a:pt x="5466" y="1"/>
                  </a:cubicBezTo>
                  <a:cubicBezTo>
                    <a:pt x="6149" y="172"/>
                    <a:pt x="6832" y="1"/>
                    <a:pt x="76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22"/>
            <p:cNvSpPr/>
            <p:nvPr/>
          </p:nvSpPr>
          <p:spPr>
            <a:xfrm>
              <a:off x="3003050" y="2616250"/>
              <a:ext cx="175075" cy="149475"/>
            </a:xfrm>
            <a:custGeom>
              <a:rect b="b" l="l" r="r" t="t"/>
              <a:pathLst>
                <a:path extrusionOk="0" h="5979" w="7003">
                  <a:moveTo>
                    <a:pt x="6831" y="1"/>
                  </a:moveTo>
                  <a:cubicBezTo>
                    <a:pt x="7002" y="342"/>
                    <a:pt x="6661" y="513"/>
                    <a:pt x="6490" y="684"/>
                  </a:cubicBezTo>
                  <a:cubicBezTo>
                    <a:pt x="4782" y="2392"/>
                    <a:pt x="2733" y="4270"/>
                    <a:pt x="1196" y="5807"/>
                  </a:cubicBezTo>
                  <a:cubicBezTo>
                    <a:pt x="683" y="5807"/>
                    <a:pt x="513" y="5978"/>
                    <a:pt x="171" y="5807"/>
                  </a:cubicBezTo>
                  <a:cubicBezTo>
                    <a:pt x="0" y="5637"/>
                    <a:pt x="513" y="5466"/>
                    <a:pt x="683" y="5295"/>
                  </a:cubicBezTo>
                  <a:cubicBezTo>
                    <a:pt x="2050" y="3758"/>
                    <a:pt x="4270" y="1879"/>
                    <a:pt x="54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22"/>
            <p:cNvSpPr/>
            <p:nvPr/>
          </p:nvSpPr>
          <p:spPr>
            <a:xfrm>
              <a:off x="2631600" y="2620525"/>
              <a:ext cx="405625" cy="153725"/>
            </a:xfrm>
            <a:custGeom>
              <a:rect b="b" l="l" r="r" t="t"/>
              <a:pathLst>
                <a:path extrusionOk="0" h="6149" w="16225">
                  <a:moveTo>
                    <a:pt x="16054" y="1"/>
                  </a:moveTo>
                  <a:cubicBezTo>
                    <a:pt x="16224" y="171"/>
                    <a:pt x="15883" y="513"/>
                    <a:pt x="15712" y="684"/>
                  </a:cubicBezTo>
                  <a:cubicBezTo>
                    <a:pt x="14175" y="2221"/>
                    <a:pt x="12126" y="4099"/>
                    <a:pt x="10589" y="5807"/>
                  </a:cubicBezTo>
                  <a:cubicBezTo>
                    <a:pt x="7173" y="5807"/>
                    <a:pt x="3757" y="5978"/>
                    <a:pt x="171" y="6149"/>
                  </a:cubicBezTo>
                  <a:cubicBezTo>
                    <a:pt x="0" y="5807"/>
                    <a:pt x="342" y="5636"/>
                    <a:pt x="512" y="5295"/>
                  </a:cubicBezTo>
                  <a:cubicBezTo>
                    <a:pt x="2050" y="3758"/>
                    <a:pt x="4099" y="1708"/>
                    <a:pt x="5636" y="171"/>
                  </a:cubicBezTo>
                  <a:cubicBezTo>
                    <a:pt x="9222" y="171"/>
                    <a:pt x="12638" y="1"/>
                    <a:pt x="160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22"/>
            <p:cNvSpPr/>
            <p:nvPr/>
          </p:nvSpPr>
          <p:spPr>
            <a:xfrm>
              <a:off x="2358350" y="2620525"/>
              <a:ext cx="328775" cy="350125"/>
            </a:xfrm>
            <a:custGeom>
              <a:rect b="b" l="l" r="r" t="t"/>
              <a:pathLst>
                <a:path extrusionOk="0" h="14005" w="13151">
                  <a:moveTo>
                    <a:pt x="12809" y="171"/>
                  </a:moveTo>
                  <a:cubicBezTo>
                    <a:pt x="13150" y="342"/>
                    <a:pt x="12467" y="684"/>
                    <a:pt x="12467" y="854"/>
                  </a:cubicBezTo>
                  <a:cubicBezTo>
                    <a:pt x="10759" y="2733"/>
                    <a:pt x="8881" y="4953"/>
                    <a:pt x="7173" y="6661"/>
                  </a:cubicBezTo>
                  <a:cubicBezTo>
                    <a:pt x="6148" y="6832"/>
                    <a:pt x="5294" y="7344"/>
                    <a:pt x="4611" y="7857"/>
                  </a:cubicBezTo>
                  <a:cubicBezTo>
                    <a:pt x="3757" y="8710"/>
                    <a:pt x="2562" y="9906"/>
                    <a:pt x="2220" y="10760"/>
                  </a:cubicBezTo>
                  <a:cubicBezTo>
                    <a:pt x="1708" y="11614"/>
                    <a:pt x="1879" y="12809"/>
                    <a:pt x="1708" y="14005"/>
                  </a:cubicBezTo>
                  <a:cubicBezTo>
                    <a:pt x="683" y="12126"/>
                    <a:pt x="0" y="9735"/>
                    <a:pt x="171" y="7173"/>
                  </a:cubicBezTo>
                  <a:cubicBezTo>
                    <a:pt x="683" y="3758"/>
                    <a:pt x="3074" y="1708"/>
                    <a:pt x="5465" y="342"/>
                  </a:cubicBezTo>
                  <a:cubicBezTo>
                    <a:pt x="6148" y="1"/>
                    <a:pt x="8198" y="342"/>
                    <a:pt x="9393" y="171"/>
                  </a:cubicBezTo>
                  <a:cubicBezTo>
                    <a:pt x="10589" y="171"/>
                    <a:pt x="11613" y="1"/>
                    <a:pt x="12809" y="17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22"/>
            <p:cNvSpPr/>
            <p:nvPr/>
          </p:nvSpPr>
          <p:spPr>
            <a:xfrm>
              <a:off x="2576075" y="2624800"/>
              <a:ext cx="175100" cy="158000"/>
            </a:xfrm>
            <a:custGeom>
              <a:rect b="b" l="l" r="r" t="t"/>
              <a:pathLst>
                <a:path extrusionOk="0" h="6320" w="7004">
                  <a:moveTo>
                    <a:pt x="6832" y="0"/>
                  </a:moveTo>
                  <a:cubicBezTo>
                    <a:pt x="5466" y="1367"/>
                    <a:pt x="3929" y="2904"/>
                    <a:pt x="2221" y="4611"/>
                  </a:cubicBezTo>
                  <a:cubicBezTo>
                    <a:pt x="1538" y="5465"/>
                    <a:pt x="1026" y="6149"/>
                    <a:pt x="1" y="6319"/>
                  </a:cubicBezTo>
                  <a:cubicBezTo>
                    <a:pt x="1367" y="4099"/>
                    <a:pt x="3758" y="2221"/>
                    <a:pt x="5295" y="0"/>
                  </a:cubicBezTo>
                  <a:lnTo>
                    <a:pt x="700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22"/>
            <p:cNvSpPr/>
            <p:nvPr/>
          </p:nvSpPr>
          <p:spPr>
            <a:xfrm>
              <a:off x="3570900" y="2637600"/>
              <a:ext cx="140925" cy="170800"/>
            </a:xfrm>
            <a:custGeom>
              <a:rect b="b" l="l" r="r" t="t"/>
              <a:pathLst>
                <a:path extrusionOk="0" h="6832" w="5637">
                  <a:moveTo>
                    <a:pt x="5636" y="1"/>
                  </a:moveTo>
                  <a:cubicBezTo>
                    <a:pt x="5636" y="1"/>
                    <a:pt x="5636" y="1"/>
                    <a:pt x="5636" y="171"/>
                  </a:cubicBezTo>
                  <a:cubicBezTo>
                    <a:pt x="5124" y="1538"/>
                    <a:pt x="3928" y="2733"/>
                    <a:pt x="3074" y="3758"/>
                  </a:cubicBezTo>
                  <a:cubicBezTo>
                    <a:pt x="2050" y="4953"/>
                    <a:pt x="1025" y="5978"/>
                    <a:pt x="0" y="6832"/>
                  </a:cubicBezTo>
                  <a:cubicBezTo>
                    <a:pt x="1537" y="4099"/>
                    <a:pt x="3928" y="2392"/>
                    <a:pt x="56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22"/>
            <p:cNvSpPr/>
            <p:nvPr/>
          </p:nvSpPr>
          <p:spPr>
            <a:xfrm>
              <a:off x="3784375" y="2697375"/>
              <a:ext cx="204950" cy="226325"/>
            </a:xfrm>
            <a:custGeom>
              <a:rect b="b" l="l" r="r" t="t"/>
              <a:pathLst>
                <a:path extrusionOk="0" h="9053" w="8198">
                  <a:moveTo>
                    <a:pt x="0" y="1"/>
                  </a:moveTo>
                  <a:cubicBezTo>
                    <a:pt x="2562" y="2733"/>
                    <a:pt x="5295" y="5295"/>
                    <a:pt x="8198" y="7686"/>
                  </a:cubicBezTo>
                  <a:lnTo>
                    <a:pt x="8198" y="9052"/>
                  </a:lnTo>
                  <a:cubicBezTo>
                    <a:pt x="6148" y="7174"/>
                    <a:pt x="4099" y="5124"/>
                    <a:pt x="2050" y="2904"/>
                  </a:cubicBezTo>
                  <a:cubicBezTo>
                    <a:pt x="1537" y="2562"/>
                    <a:pt x="171" y="1367"/>
                    <a:pt x="0" y="855"/>
                  </a:cubicBezTo>
                  <a:cubicBezTo>
                    <a:pt x="0" y="513"/>
                    <a:pt x="171" y="342"/>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22"/>
            <p:cNvSpPr/>
            <p:nvPr/>
          </p:nvSpPr>
          <p:spPr>
            <a:xfrm>
              <a:off x="2328450" y="2697375"/>
              <a:ext cx="38450" cy="38450"/>
            </a:xfrm>
            <a:custGeom>
              <a:rect b="b" l="l" r="r" t="t"/>
              <a:pathLst>
                <a:path extrusionOk="0" h="1538" w="1538">
                  <a:moveTo>
                    <a:pt x="1538" y="684"/>
                  </a:moveTo>
                  <a:cubicBezTo>
                    <a:pt x="1367" y="1025"/>
                    <a:pt x="1196" y="1367"/>
                    <a:pt x="1025" y="1538"/>
                  </a:cubicBezTo>
                  <a:cubicBezTo>
                    <a:pt x="684" y="1538"/>
                    <a:pt x="513" y="1196"/>
                    <a:pt x="1" y="1025"/>
                  </a:cubicBezTo>
                  <a:cubicBezTo>
                    <a:pt x="171" y="171"/>
                    <a:pt x="1025" y="1"/>
                    <a:pt x="1538" y="68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22"/>
            <p:cNvSpPr/>
            <p:nvPr/>
          </p:nvSpPr>
          <p:spPr>
            <a:xfrm>
              <a:off x="2302825" y="2735800"/>
              <a:ext cx="47000" cy="51275"/>
            </a:xfrm>
            <a:custGeom>
              <a:rect b="b" l="l" r="r" t="t"/>
              <a:pathLst>
                <a:path extrusionOk="0" h="2051" w="1880">
                  <a:moveTo>
                    <a:pt x="513" y="1"/>
                  </a:moveTo>
                  <a:cubicBezTo>
                    <a:pt x="1026" y="171"/>
                    <a:pt x="1367" y="684"/>
                    <a:pt x="1880" y="855"/>
                  </a:cubicBezTo>
                  <a:cubicBezTo>
                    <a:pt x="1709" y="1196"/>
                    <a:pt x="1709" y="1538"/>
                    <a:pt x="1538" y="2050"/>
                  </a:cubicBezTo>
                  <a:cubicBezTo>
                    <a:pt x="1026" y="1709"/>
                    <a:pt x="684" y="1025"/>
                    <a:pt x="1" y="684"/>
                  </a:cubicBezTo>
                  <a:cubicBezTo>
                    <a:pt x="172" y="342"/>
                    <a:pt x="342" y="171"/>
                    <a:pt x="5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22"/>
            <p:cNvSpPr/>
            <p:nvPr/>
          </p:nvSpPr>
          <p:spPr>
            <a:xfrm>
              <a:off x="3784375" y="2744350"/>
              <a:ext cx="204950" cy="234850"/>
            </a:xfrm>
            <a:custGeom>
              <a:rect b="b" l="l" r="r" t="t"/>
              <a:pathLst>
                <a:path extrusionOk="0" h="9394" w="8198">
                  <a:moveTo>
                    <a:pt x="0" y="0"/>
                  </a:moveTo>
                  <a:cubicBezTo>
                    <a:pt x="2562" y="2562"/>
                    <a:pt x="4782" y="5295"/>
                    <a:pt x="7515" y="7515"/>
                  </a:cubicBezTo>
                  <a:cubicBezTo>
                    <a:pt x="7856" y="7685"/>
                    <a:pt x="8027" y="7515"/>
                    <a:pt x="8198" y="7515"/>
                  </a:cubicBezTo>
                  <a:cubicBezTo>
                    <a:pt x="8198" y="8027"/>
                    <a:pt x="8198" y="8881"/>
                    <a:pt x="8027" y="9223"/>
                  </a:cubicBezTo>
                  <a:cubicBezTo>
                    <a:pt x="7856" y="9393"/>
                    <a:pt x="7344" y="8710"/>
                    <a:pt x="7173" y="8369"/>
                  </a:cubicBezTo>
                  <a:cubicBezTo>
                    <a:pt x="4953" y="5978"/>
                    <a:pt x="2391" y="3245"/>
                    <a:pt x="0" y="1025"/>
                  </a:cubicBez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22"/>
            <p:cNvSpPr/>
            <p:nvPr/>
          </p:nvSpPr>
          <p:spPr>
            <a:xfrm>
              <a:off x="3570900" y="2757150"/>
              <a:ext cx="140925" cy="166550"/>
            </a:xfrm>
            <a:custGeom>
              <a:rect b="b" l="l" r="r" t="t"/>
              <a:pathLst>
                <a:path extrusionOk="0" h="6662" w="5637">
                  <a:moveTo>
                    <a:pt x="5294" y="1"/>
                  </a:moveTo>
                  <a:cubicBezTo>
                    <a:pt x="5636" y="342"/>
                    <a:pt x="5294" y="1025"/>
                    <a:pt x="5465" y="1538"/>
                  </a:cubicBezTo>
                  <a:cubicBezTo>
                    <a:pt x="3757" y="3245"/>
                    <a:pt x="1879" y="5295"/>
                    <a:pt x="0" y="6661"/>
                  </a:cubicBezTo>
                  <a:lnTo>
                    <a:pt x="0" y="5124"/>
                  </a:lnTo>
                  <a:cubicBezTo>
                    <a:pt x="1708" y="3245"/>
                    <a:pt x="3757" y="1879"/>
                    <a:pt x="52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22"/>
            <p:cNvSpPr/>
            <p:nvPr/>
          </p:nvSpPr>
          <p:spPr>
            <a:xfrm>
              <a:off x="2298575" y="2778500"/>
              <a:ext cx="42700" cy="59800"/>
            </a:xfrm>
            <a:custGeom>
              <a:rect b="b" l="l" r="r" t="t"/>
              <a:pathLst>
                <a:path extrusionOk="0" h="2392" w="1708">
                  <a:moveTo>
                    <a:pt x="171" y="1"/>
                  </a:moveTo>
                  <a:cubicBezTo>
                    <a:pt x="683" y="513"/>
                    <a:pt x="1196" y="854"/>
                    <a:pt x="1708" y="1367"/>
                  </a:cubicBezTo>
                  <a:cubicBezTo>
                    <a:pt x="1537" y="1708"/>
                    <a:pt x="1537" y="2050"/>
                    <a:pt x="1537" y="2391"/>
                  </a:cubicBezTo>
                  <a:cubicBezTo>
                    <a:pt x="1025" y="1879"/>
                    <a:pt x="683" y="1538"/>
                    <a:pt x="0" y="1196"/>
                  </a:cubicBezTo>
                  <a:cubicBezTo>
                    <a:pt x="0" y="684"/>
                    <a:pt x="171" y="513"/>
                    <a:pt x="1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22"/>
            <p:cNvSpPr/>
            <p:nvPr/>
          </p:nvSpPr>
          <p:spPr>
            <a:xfrm>
              <a:off x="3784375" y="2795575"/>
              <a:ext cx="200700" cy="243400"/>
            </a:xfrm>
            <a:custGeom>
              <a:rect b="b" l="l" r="r" t="t"/>
              <a:pathLst>
                <a:path extrusionOk="0" h="9736" w="8028">
                  <a:moveTo>
                    <a:pt x="0" y="1"/>
                  </a:moveTo>
                  <a:cubicBezTo>
                    <a:pt x="2733" y="2733"/>
                    <a:pt x="5295" y="5807"/>
                    <a:pt x="8027" y="8540"/>
                  </a:cubicBezTo>
                  <a:lnTo>
                    <a:pt x="8027" y="9564"/>
                  </a:lnTo>
                  <a:cubicBezTo>
                    <a:pt x="7856" y="9735"/>
                    <a:pt x="7344" y="9223"/>
                    <a:pt x="7173" y="8711"/>
                  </a:cubicBezTo>
                  <a:cubicBezTo>
                    <a:pt x="4953" y="6320"/>
                    <a:pt x="2391" y="3758"/>
                    <a:pt x="0" y="1367"/>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22"/>
            <p:cNvSpPr/>
            <p:nvPr/>
          </p:nvSpPr>
          <p:spPr>
            <a:xfrm>
              <a:off x="3562350" y="2821200"/>
              <a:ext cx="149475" cy="166525"/>
            </a:xfrm>
            <a:custGeom>
              <a:rect b="b" l="l" r="r" t="t"/>
              <a:pathLst>
                <a:path extrusionOk="0" h="6661" w="5979">
                  <a:moveTo>
                    <a:pt x="5636" y="0"/>
                  </a:moveTo>
                  <a:cubicBezTo>
                    <a:pt x="5807" y="513"/>
                    <a:pt x="5978" y="1025"/>
                    <a:pt x="5807" y="1537"/>
                  </a:cubicBezTo>
                  <a:cubicBezTo>
                    <a:pt x="5466" y="2391"/>
                    <a:pt x="3929" y="3416"/>
                    <a:pt x="3075" y="4099"/>
                  </a:cubicBezTo>
                  <a:cubicBezTo>
                    <a:pt x="2050" y="5124"/>
                    <a:pt x="1196" y="5978"/>
                    <a:pt x="342" y="6661"/>
                  </a:cubicBezTo>
                  <a:cubicBezTo>
                    <a:pt x="1" y="5124"/>
                    <a:pt x="855" y="4611"/>
                    <a:pt x="1708" y="3928"/>
                  </a:cubicBezTo>
                  <a:cubicBezTo>
                    <a:pt x="3075" y="2733"/>
                    <a:pt x="4612" y="1367"/>
                    <a:pt x="56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22"/>
            <p:cNvSpPr/>
            <p:nvPr/>
          </p:nvSpPr>
          <p:spPr>
            <a:xfrm>
              <a:off x="2298575" y="2834000"/>
              <a:ext cx="51250" cy="111050"/>
            </a:xfrm>
            <a:custGeom>
              <a:rect b="b" l="l" r="r" t="t"/>
              <a:pathLst>
                <a:path extrusionOk="0" h="4442" w="2050">
                  <a:moveTo>
                    <a:pt x="0" y="1"/>
                  </a:moveTo>
                  <a:cubicBezTo>
                    <a:pt x="512" y="171"/>
                    <a:pt x="1025" y="1025"/>
                    <a:pt x="1537" y="855"/>
                  </a:cubicBezTo>
                  <a:cubicBezTo>
                    <a:pt x="1537" y="2221"/>
                    <a:pt x="1879" y="3416"/>
                    <a:pt x="2050" y="4441"/>
                  </a:cubicBezTo>
                  <a:cubicBezTo>
                    <a:pt x="1025" y="3416"/>
                    <a:pt x="171" y="222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22"/>
            <p:cNvSpPr/>
            <p:nvPr/>
          </p:nvSpPr>
          <p:spPr>
            <a:xfrm>
              <a:off x="3784375" y="2855350"/>
              <a:ext cx="200700" cy="367200"/>
            </a:xfrm>
            <a:custGeom>
              <a:rect b="b" l="l" r="r" t="t"/>
              <a:pathLst>
                <a:path extrusionOk="0" h="14688" w="8028">
                  <a:moveTo>
                    <a:pt x="0" y="171"/>
                  </a:moveTo>
                  <a:cubicBezTo>
                    <a:pt x="2904" y="2904"/>
                    <a:pt x="5465" y="5636"/>
                    <a:pt x="8027" y="8540"/>
                  </a:cubicBezTo>
                  <a:cubicBezTo>
                    <a:pt x="8027" y="10589"/>
                    <a:pt x="7856" y="12468"/>
                    <a:pt x="8027" y="14688"/>
                  </a:cubicBezTo>
                  <a:cubicBezTo>
                    <a:pt x="7515" y="14688"/>
                    <a:pt x="7344" y="14176"/>
                    <a:pt x="7173" y="13834"/>
                  </a:cubicBezTo>
                  <a:cubicBezTo>
                    <a:pt x="4953" y="11785"/>
                    <a:pt x="2220" y="9564"/>
                    <a:pt x="0" y="7344"/>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22"/>
            <p:cNvSpPr/>
            <p:nvPr/>
          </p:nvSpPr>
          <p:spPr>
            <a:xfrm>
              <a:off x="3570900" y="2885250"/>
              <a:ext cx="140925" cy="145175"/>
            </a:xfrm>
            <a:custGeom>
              <a:rect b="b" l="l" r="r" t="t"/>
              <a:pathLst>
                <a:path extrusionOk="0" h="5807" w="5637">
                  <a:moveTo>
                    <a:pt x="5294" y="0"/>
                  </a:moveTo>
                  <a:cubicBezTo>
                    <a:pt x="5636" y="171"/>
                    <a:pt x="5294" y="683"/>
                    <a:pt x="5465" y="1025"/>
                  </a:cubicBezTo>
                  <a:cubicBezTo>
                    <a:pt x="3757" y="2733"/>
                    <a:pt x="1708" y="4611"/>
                    <a:pt x="0" y="5807"/>
                  </a:cubicBezTo>
                  <a:cubicBezTo>
                    <a:pt x="0" y="5465"/>
                    <a:pt x="0" y="5465"/>
                    <a:pt x="0" y="4953"/>
                  </a:cubicBezTo>
                  <a:cubicBezTo>
                    <a:pt x="1879" y="3245"/>
                    <a:pt x="3587" y="1708"/>
                    <a:pt x="52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22"/>
            <p:cNvSpPr/>
            <p:nvPr/>
          </p:nvSpPr>
          <p:spPr>
            <a:xfrm>
              <a:off x="3570900" y="2940750"/>
              <a:ext cx="149450" cy="136650"/>
            </a:xfrm>
            <a:custGeom>
              <a:rect b="b" l="l" r="r" t="t"/>
              <a:pathLst>
                <a:path extrusionOk="0" h="5466" w="5978">
                  <a:moveTo>
                    <a:pt x="0" y="5465"/>
                  </a:moveTo>
                  <a:cubicBezTo>
                    <a:pt x="0" y="4953"/>
                    <a:pt x="0" y="4953"/>
                    <a:pt x="0" y="4441"/>
                  </a:cubicBezTo>
                  <a:cubicBezTo>
                    <a:pt x="1879" y="3074"/>
                    <a:pt x="3757" y="1708"/>
                    <a:pt x="5294" y="0"/>
                  </a:cubicBezTo>
                  <a:cubicBezTo>
                    <a:pt x="5978" y="854"/>
                    <a:pt x="4782" y="1537"/>
                    <a:pt x="4099" y="2050"/>
                  </a:cubicBezTo>
                  <a:cubicBezTo>
                    <a:pt x="3587" y="2562"/>
                    <a:pt x="3074" y="2904"/>
                    <a:pt x="2733" y="3245"/>
                  </a:cubicBezTo>
                  <a:cubicBezTo>
                    <a:pt x="1537" y="4099"/>
                    <a:pt x="854" y="5124"/>
                    <a:pt x="0" y="54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22"/>
            <p:cNvSpPr/>
            <p:nvPr/>
          </p:nvSpPr>
          <p:spPr>
            <a:xfrm>
              <a:off x="3323250" y="2962100"/>
              <a:ext cx="422725" cy="1097300"/>
            </a:xfrm>
            <a:custGeom>
              <a:rect b="b" l="l" r="r" t="t"/>
              <a:pathLst>
                <a:path extrusionOk="0" h="43892" w="16909">
                  <a:moveTo>
                    <a:pt x="16225" y="0"/>
                  </a:moveTo>
                  <a:cubicBezTo>
                    <a:pt x="16225" y="0"/>
                    <a:pt x="16396" y="0"/>
                    <a:pt x="16396" y="171"/>
                  </a:cubicBezTo>
                  <a:cubicBezTo>
                    <a:pt x="15884" y="7685"/>
                    <a:pt x="16908" y="16225"/>
                    <a:pt x="16567" y="24080"/>
                  </a:cubicBezTo>
                  <a:cubicBezTo>
                    <a:pt x="16396" y="27496"/>
                    <a:pt x="16567" y="31083"/>
                    <a:pt x="15884" y="33986"/>
                  </a:cubicBezTo>
                  <a:cubicBezTo>
                    <a:pt x="15713" y="35181"/>
                    <a:pt x="14688" y="36889"/>
                    <a:pt x="13834" y="38085"/>
                  </a:cubicBezTo>
                  <a:cubicBezTo>
                    <a:pt x="12126" y="40988"/>
                    <a:pt x="9565" y="43891"/>
                    <a:pt x="4612" y="42696"/>
                  </a:cubicBezTo>
                  <a:cubicBezTo>
                    <a:pt x="7003" y="42525"/>
                    <a:pt x="9052" y="41842"/>
                    <a:pt x="10760" y="40817"/>
                  </a:cubicBezTo>
                  <a:cubicBezTo>
                    <a:pt x="11272" y="40305"/>
                    <a:pt x="12468" y="39792"/>
                    <a:pt x="11956" y="38939"/>
                  </a:cubicBezTo>
                  <a:cubicBezTo>
                    <a:pt x="10248" y="40646"/>
                    <a:pt x="6491" y="42013"/>
                    <a:pt x="3075" y="40988"/>
                  </a:cubicBezTo>
                  <a:cubicBezTo>
                    <a:pt x="4270" y="40817"/>
                    <a:pt x="5466" y="40817"/>
                    <a:pt x="6491" y="40476"/>
                  </a:cubicBezTo>
                  <a:cubicBezTo>
                    <a:pt x="10589" y="38939"/>
                    <a:pt x="13493" y="35352"/>
                    <a:pt x="13322" y="30570"/>
                  </a:cubicBezTo>
                  <a:cubicBezTo>
                    <a:pt x="12639" y="31424"/>
                    <a:pt x="12639" y="32449"/>
                    <a:pt x="12297" y="33474"/>
                  </a:cubicBezTo>
                  <a:cubicBezTo>
                    <a:pt x="10760" y="37402"/>
                    <a:pt x="6661" y="39963"/>
                    <a:pt x="684" y="39451"/>
                  </a:cubicBezTo>
                  <a:cubicBezTo>
                    <a:pt x="342" y="39109"/>
                    <a:pt x="1" y="38939"/>
                    <a:pt x="1" y="38426"/>
                  </a:cubicBezTo>
                  <a:cubicBezTo>
                    <a:pt x="3758" y="38939"/>
                    <a:pt x="5807" y="37231"/>
                    <a:pt x="7174" y="34840"/>
                  </a:cubicBezTo>
                  <a:cubicBezTo>
                    <a:pt x="7344" y="34498"/>
                    <a:pt x="7686" y="33986"/>
                    <a:pt x="7857" y="33644"/>
                  </a:cubicBezTo>
                  <a:cubicBezTo>
                    <a:pt x="8198" y="32790"/>
                    <a:pt x="8198" y="31595"/>
                    <a:pt x="8711" y="30741"/>
                  </a:cubicBezTo>
                  <a:cubicBezTo>
                    <a:pt x="9052" y="30229"/>
                    <a:pt x="9735" y="29887"/>
                    <a:pt x="10248" y="29375"/>
                  </a:cubicBezTo>
                  <a:cubicBezTo>
                    <a:pt x="11956" y="28008"/>
                    <a:pt x="13493" y="26813"/>
                    <a:pt x="15200" y="25618"/>
                  </a:cubicBezTo>
                  <a:cubicBezTo>
                    <a:pt x="15542" y="29375"/>
                    <a:pt x="14176" y="31936"/>
                    <a:pt x="13834" y="34840"/>
                  </a:cubicBezTo>
                  <a:cubicBezTo>
                    <a:pt x="15713" y="33132"/>
                    <a:pt x="16396" y="28350"/>
                    <a:pt x="16054" y="24593"/>
                  </a:cubicBezTo>
                  <a:cubicBezTo>
                    <a:pt x="16054" y="24080"/>
                    <a:pt x="15884" y="23397"/>
                    <a:pt x="15713" y="23056"/>
                  </a:cubicBezTo>
                  <a:cubicBezTo>
                    <a:pt x="15200" y="23227"/>
                    <a:pt x="15200" y="23910"/>
                    <a:pt x="15200" y="24422"/>
                  </a:cubicBezTo>
                  <a:cubicBezTo>
                    <a:pt x="12980" y="25959"/>
                    <a:pt x="11102" y="27838"/>
                    <a:pt x="9052" y="29546"/>
                  </a:cubicBezTo>
                  <a:cubicBezTo>
                    <a:pt x="9223" y="29033"/>
                    <a:pt x="9223" y="28521"/>
                    <a:pt x="9394" y="27838"/>
                  </a:cubicBezTo>
                  <a:cubicBezTo>
                    <a:pt x="10589" y="27155"/>
                    <a:pt x="11443" y="26130"/>
                    <a:pt x="12468" y="25276"/>
                  </a:cubicBezTo>
                  <a:cubicBezTo>
                    <a:pt x="13493" y="24422"/>
                    <a:pt x="14859" y="23739"/>
                    <a:pt x="15542" y="22543"/>
                  </a:cubicBezTo>
                  <a:cubicBezTo>
                    <a:pt x="14859" y="22202"/>
                    <a:pt x="14176" y="22885"/>
                    <a:pt x="13834" y="23227"/>
                  </a:cubicBezTo>
                  <a:cubicBezTo>
                    <a:pt x="12468" y="24422"/>
                    <a:pt x="10931" y="25959"/>
                    <a:pt x="9394" y="26984"/>
                  </a:cubicBezTo>
                  <a:cubicBezTo>
                    <a:pt x="9565" y="25788"/>
                    <a:pt x="9565" y="24934"/>
                    <a:pt x="9565" y="23568"/>
                  </a:cubicBezTo>
                  <a:cubicBezTo>
                    <a:pt x="9565" y="22373"/>
                    <a:pt x="9394" y="20836"/>
                    <a:pt x="9735" y="19982"/>
                  </a:cubicBezTo>
                  <a:cubicBezTo>
                    <a:pt x="10077" y="19128"/>
                    <a:pt x="11956" y="18103"/>
                    <a:pt x="12639" y="17420"/>
                  </a:cubicBezTo>
                  <a:cubicBezTo>
                    <a:pt x="13663" y="16566"/>
                    <a:pt x="14517" y="15541"/>
                    <a:pt x="15371" y="15029"/>
                  </a:cubicBezTo>
                  <a:cubicBezTo>
                    <a:pt x="15371" y="16737"/>
                    <a:pt x="15542" y="18445"/>
                    <a:pt x="15713" y="20152"/>
                  </a:cubicBezTo>
                  <a:cubicBezTo>
                    <a:pt x="16737" y="13492"/>
                    <a:pt x="16054" y="6490"/>
                    <a:pt x="16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22"/>
            <p:cNvSpPr/>
            <p:nvPr/>
          </p:nvSpPr>
          <p:spPr>
            <a:xfrm>
              <a:off x="3566625" y="2987700"/>
              <a:ext cx="140925" cy="132400"/>
            </a:xfrm>
            <a:custGeom>
              <a:rect b="b" l="l" r="r" t="t"/>
              <a:pathLst>
                <a:path extrusionOk="0" h="5296" w="5637">
                  <a:moveTo>
                    <a:pt x="5465" y="1"/>
                  </a:moveTo>
                  <a:cubicBezTo>
                    <a:pt x="5465" y="1"/>
                    <a:pt x="5636" y="1"/>
                    <a:pt x="5636" y="172"/>
                  </a:cubicBezTo>
                  <a:cubicBezTo>
                    <a:pt x="4099" y="2050"/>
                    <a:pt x="2050" y="3587"/>
                    <a:pt x="171" y="5295"/>
                  </a:cubicBezTo>
                  <a:cubicBezTo>
                    <a:pt x="0" y="4270"/>
                    <a:pt x="854" y="3929"/>
                    <a:pt x="1367" y="3417"/>
                  </a:cubicBezTo>
                  <a:cubicBezTo>
                    <a:pt x="2733" y="2221"/>
                    <a:pt x="4441" y="1026"/>
                    <a:pt x="54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22"/>
            <p:cNvSpPr/>
            <p:nvPr/>
          </p:nvSpPr>
          <p:spPr>
            <a:xfrm>
              <a:off x="3570900" y="3026125"/>
              <a:ext cx="145175" cy="217775"/>
            </a:xfrm>
            <a:custGeom>
              <a:rect b="b" l="l" r="r" t="t"/>
              <a:pathLst>
                <a:path extrusionOk="0" h="8711" w="5807">
                  <a:moveTo>
                    <a:pt x="5294" y="1"/>
                  </a:moveTo>
                  <a:cubicBezTo>
                    <a:pt x="5465" y="1026"/>
                    <a:pt x="5807" y="2563"/>
                    <a:pt x="5465" y="3587"/>
                  </a:cubicBezTo>
                  <a:cubicBezTo>
                    <a:pt x="5124" y="4441"/>
                    <a:pt x="3587" y="5466"/>
                    <a:pt x="2733" y="6320"/>
                  </a:cubicBezTo>
                  <a:cubicBezTo>
                    <a:pt x="1708" y="7345"/>
                    <a:pt x="1025" y="8198"/>
                    <a:pt x="171" y="8711"/>
                  </a:cubicBezTo>
                  <a:cubicBezTo>
                    <a:pt x="0" y="7515"/>
                    <a:pt x="171" y="5637"/>
                    <a:pt x="0" y="4783"/>
                  </a:cubicBezTo>
                  <a:cubicBezTo>
                    <a:pt x="1708" y="3246"/>
                    <a:pt x="3757" y="1709"/>
                    <a:pt x="52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22"/>
            <p:cNvSpPr/>
            <p:nvPr/>
          </p:nvSpPr>
          <p:spPr>
            <a:xfrm>
              <a:off x="3784375" y="3051750"/>
              <a:ext cx="200700" cy="200700"/>
            </a:xfrm>
            <a:custGeom>
              <a:rect b="b" l="l" r="r" t="t"/>
              <a:pathLst>
                <a:path extrusionOk="0" h="8028" w="8028">
                  <a:moveTo>
                    <a:pt x="0" y="1"/>
                  </a:moveTo>
                  <a:cubicBezTo>
                    <a:pt x="2562" y="2904"/>
                    <a:pt x="5465" y="5295"/>
                    <a:pt x="8027" y="8027"/>
                  </a:cubicBezTo>
                  <a:cubicBezTo>
                    <a:pt x="6661" y="7173"/>
                    <a:pt x="5465" y="5807"/>
                    <a:pt x="4099" y="4612"/>
                  </a:cubicBezTo>
                  <a:cubicBezTo>
                    <a:pt x="2904" y="3416"/>
                    <a:pt x="1367" y="2392"/>
                    <a:pt x="0" y="1367"/>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22"/>
            <p:cNvSpPr/>
            <p:nvPr/>
          </p:nvSpPr>
          <p:spPr>
            <a:xfrm>
              <a:off x="3784375" y="3102975"/>
              <a:ext cx="200700" cy="204975"/>
            </a:xfrm>
            <a:custGeom>
              <a:rect b="b" l="l" r="r" t="t"/>
              <a:pathLst>
                <a:path extrusionOk="0" h="8199" w="8028">
                  <a:moveTo>
                    <a:pt x="0" y="1"/>
                  </a:moveTo>
                  <a:cubicBezTo>
                    <a:pt x="1708" y="1538"/>
                    <a:pt x="4270" y="3587"/>
                    <a:pt x="6148" y="5466"/>
                  </a:cubicBezTo>
                  <a:cubicBezTo>
                    <a:pt x="7002" y="6320"/>
                    <a:pt x="8027" y="7003"/>
                    <a:pt x="8027" y="8199"/>
                  </a:cubicBezTo>
                  <a:cubicBezTo>
                    <a:pt x="7515" y="8199"/>
                    <a:pt x="7344" y="7686"/>
                    <a:pt x="7002" y="7515"/>
                  </a:cubicBezTo>
                  <a:cubicBezTo>
                    <a:pt x="4953" y="5295"/>
                    <a:pt x="2391" y="3075"/>
                    <a:pt x="0" y="1196"/>
                  </a:cubicBezTo>
                  <a:cubicBezTo>
                    <a:pt x="0" y="684"/>
                    <a:pt x="0" y="684"/>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22"/>
            <p:cNvSpPr/>
            <p:nvPr/>
          </p:nvSpPr>
          <p:spPr>
            <a:xfrm>
              <a:off x="3575150" y="3145675"/>
              <a:ext cx="140925" cy="149475"/>
            </a:xfrm>
            <a:custGeom>
              <a:rect b="b" l="l" r="r" t="t"/>
              <a:pathLst>
                <a:path extrusionOk="0" h="5979" w="5637">
                  <a:moveTo>
                    <a:pt x="5124" y="1"/>
                  </a:moveTo>
                  <a:cubicBezTo>
                    <a:pt x="5637" y="1196"/>
                    <a:pt x="4612" y="1709"/>
                    <a:pt x="3929" y="2221"/>
                  </a:cubicBezTo>
                  <a:cubicBezTo>
                    <a:pt x="2563" y="3587"/>
                    <a:pt x="1026" y="5124"/>
                    <a:pt x="1" y="5978"/>
                  </a:cubicBezTo>
                  <a:lnTo>
                    <a:pt x="1" y="4954"/>
                  </a:lnTo>
                  <a:cubicBezTo>
                    <a:pt x="1709" y="3416"/>
                    <a:pt x="3417" y="1709"/>
                    <a:pt x="51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22"/>
            <p:cNvSpPr/>
            <p:nvPr/>
          </p:nvSpPr>
          <p:spPr>
            <a:xfrm>
              <a:off x="3784375" y="3158500"/>
              <a:ext cx="200700" cy="217775"/>
            </a:xfrm>
            <a:custGeom>
              <a:rect b="b" l="l" r="r" t="t"/>
              <a:pathLst>
                <a:path extrusionOk="0" h="8711" w="8028">
                  <a:moveTo>
                    <a:pt x="0" y="0"/>
                  </a:moveTo>
                  <a:cubicBezTo>
                    <a:pt x="2904" y="2220"/>
                    <a:pt x="5636" y="4782"/>
                    <a:pt x="8027" y="7515"/>
                  </a:cubicBezTo>
                  <a:lnTo>
                    <a:pt x="8027" y="8539"/>
                  </a:lnTo>
                  <a:cubicBezTo>
                    <a:pt x="7515" y="8710"/>
                    <a:pt x="7344" y="8198"/>
                    <a:pt x="7173" y="7856"/>
                  </a:cubicBezTo>
                  <a:cubicBezTo>
                    <a:pt x="4953" y="5636"/>
                    <a:pt x="2391" y="3416"/>
                    <a:pt x="0" y="136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22"/>
            <p:cNvSpPr/>
            <p:nvPr/>
          </p:nvSpPr>
          <p:spPr>
            <a:xfrm>
              <a:off x="3562350" y="3196925"/>
              <a:ext cx="149475" cy="170800"/>
            </a:xfrm>
            <a:custGeom>
              <a:rect b="b" l="l" r="r" t="t"/>
              <a:pathLst>
                <a:path extrusionOk="0" h="6832" w="5979">
                  <a:moveTo>
                    <a:pt x="5636" y="0"/>
                  </a:moveTo>
                  <a:cubicBezTo>
                    <a:pt x="5978" y="342"/>
                    <a:pt x="5636" y="1025"/>
                    <a:pt x="5807" y="1537"/>
                  </a:cubicBezTo>
                  <a:cubicBezTo>
                    <a:pt x="3929" y="3245"/>
                    <a:pt x="2050" y="5294"/>
                    <a:pt x="342" y="6832"/>
                  </a:cubicBezTo>
                  <a:cubicBezTo>
                    <a:pt x="1" y="4441"/>
                    <a:pt x="1708" y="3757"/>
                    <a:pt x="2904" y="2562"/>
                  </a:cubicBezTo>
                  <a:cubicBezTo>
                    <a:pt x="4099" y="1537"/>
                    <a:pt x="4783" y="683"/>
                    <a:pt x="56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22"/>
            <p:cNvSpPr/>
            <p:nvPr/>
          </p:nvSpPr>
          <p:spPr>
            <a:xfrm>
              <a:off x="3784375" y="3214000"/>
              <a:ext cx="200700" cy="222050"/>
            </a:xfrm>
            <a:custGeom>
              <a:rect b="b" l="l" r="r" t="t"/>
              <a:pathLst>
                <a:path extrusionOk="0" h="8882" w="8028">
                  <a:moveTo>
                    <a:pt x="0" y="0"/>
                  </a:moveTo>
                  <a:cubicBezTo>
                    <a:pt x="2904" y="2391"/>
                    <a:pt x="5295" y="5124"/>
                    <a:pt x="8027" y="7856"/>
                  </a:cubicBezTo>
                  <a:lnTo>
                    <a:pt x="8027" y="8710"/>
                  </a:lnTo>
                  <a:cubicBezTo>
                    <a:pt x="7686" y="8881"/>
                    <a:pt x="7344" y="8369"/>
                    <a:pt x="7002" y="8027"/>
                  </a:cubicBezTo>
                  <a:cubicBezTo>
                    <a:pt x="4782" y="5807"/>
                    <a:pt x="2391" y="3416"/>
                    <a:pt x="0" y="1367"/>
                  </a:cubicBez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22"/>
            <p:cNvSpPr/>
            <p:nvPr/>
          </p:nvSpPr>
          <p:spPr>
            <a:xfrm>
              <a:off x="3566625" y="3265225"/>
              <a:ext cx="145200" cy="170825"/>
            </a:xfrm>
            <a:custGeom>
              <a:rect b="b" l="l" r="r" t="t"/>
              <a:pathLst>
                <a:path extrusionOk="0" h="6833" w="5808">
                  <a:moveTo>
                    <a:pt x="0" y="6832"/>
                  </a:moveTo>
                  <a:cubicBezTo>
                    <a:pt x="342" y="6320"/>
                    <a:pt x="0" y="5807"/>
                    <a:pt x="171" y="5295"/>
                  </a:cubicBezTo>
                  <a:cubicBezTo>
                    <a:pt x="342" y="4441"/>
                    <a:pt x="1879" y="3416"/>
                    <a:pt x="2562" y="2733"/>
                  </a:cubicBezTo>
                  <a:cubicBezTo>
                    <a:pt x="3758" y="1709"/>
                    <a:pt x="4612" y="855"/>
                    <a:pt x="5465" y="1"/>
                  </a:cubicBezTo>
                  <a:cubicBezTo>
                    <a:pt x="5636" y="513"/>
                    <a:pt x="5807" y="1025"/>
                    <a:pt x="5636" y="1709"/>
                  </a:cubicBezTo>
                  <a:cubicBezTo>
                    <a:pt x="5295" y="2562"/>
                    <a:pt x="3587" y="3587"/>
                    <a:pt x="2904" y="4441"/>
                  </a:cubicBezTo>
                  <a:cubicBezTo>
                    <a:pt x="1708" y="5466"/>
                    <a:pt x="854" y="6320"/>
                    <a:pt x="0" y="683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22"/>
            <p:cNvSpPr/>
            <p:nvPr/>
          </p:nvSpPr>
          <p:spPr>
            <a:xfrm>
              <a:off x="3784375" y="3269500"/>
              <a:ext cx="213500" cy="337325"/>
            </a:xfrm>
            <a:custGeom>
              <a:rect b="b" l="l" r="r" t="t"/>
              <a:pathLst>
                <a:path extrusionOk="0" h="13493" w="8540">
                  <a:moveTo>
                    <a:pt x="0" y="1"/>
                  </a:moveTo>
                  <a:cubicBezTo>
                    <a:pt x="1537" y="1538"/>
                    <a:pt x="4270" y="3929"/>
                    <a:pt x="6148" y="5978"/>
                  </a:cubicBezTo>
                  <a:cubicBezTo>
                    <a:pt x="6832" y="6661"/>
                    <a:pt x="8027" y="7515"/>
                    <a:pt x="8027" y="8027"/>
                  </a:cubicBezTo>
                  <a:cubicBezTo>
                    <a:pt x="8539" y="9735"/>
                    <a:pt x="7686" y="11443"/>
                    <a:pt x="8198" y="13322"/>
                  </a:cubicBezTo>
                  <a:cubicBezTo>
                    <a:pt x="7856" y="13492"/>
                    <a:pt x="7515" y="12980"/>
                    <a:pt x="7173" y="12809"/>
                  </a:cubicBezTo>
                  <a:cubicBezTo>
                    <a:pt x="4953" y="10760"/>
                    <a:pt x="2391" y="8369"/>
                    <a:pt x="0" y="6490"/>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22"/>
            <p:cNvSpPr/>
            <p:nvPr/>
          </p:nvSpPr>
          <p:spPr>
            <a:xfrm>
              <a:off x="3780100" y="3448825"/>
              <a:ext cx="209225" cy="264725"/>
            </a:xfrm>
            <a:custGeom>
              <a:rect b="b" l="l" r="r" t="t"/>
              <a:pathLst>
                <a:path extrusionOk="0" h="10589" w="8369">
                  <a:moveTo>
                    <a:pt x="171" y="0"/>
                  </a:moveTo>
                  <a:cubicBezTo>
                    <a:pt x="2904" y="2391"/>
                    <a:pt x="5636" y="4782"/>
                    <a:pt x="8198" y="7344"/>
                  </a:cubicBezTo>
                  <a:cubicBezTo>
                    <a:pt x="8198" y="8539"/>
                    <a:pt x="8198" y="9735"/>
                    <a:pt x="8369" y="10589"/>
                  </a:cubicBezTo>
                  <a:cubicBezTo>
                    <a:pt x="8027" y="10589"/>
                    <a:pt x="7857" y="10077"/>
                    <a:pt x="7515" y="9735"/>
                  </a:cubicBezTo>
                  <a:cubicBezTo>
                    <a:pt x="5466" y="7856"/>
                    <a:pt x="2733" y="5636"/>
                    <a:pt x="171" y="3928"/>
                  </a:cubicBezTo>
                  <a:cubicBezTo>
                    <a:pt x="171" y="2733"/>
                    <a:pt x="1" y="1537"/>
                    <a:pt x="1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22"/>
            <p:cNvSpPr/>
            <p:nvPr/>
          </p:nvSpPr>
          <p:spPr>
            <a:xfrm>
              <a:off x="3780100" y="3564100"/>
              <a:ext cx="435525" cy="456875"/>
            </a:xfrm>
            <a:custGeom>
              <a:rect b="b" l="l" r="r" t="t"/>
              <a:pathLst>
                <a:path extrusionOk="0" h="18275" w="17421">
                  <a:moveTo>
                    <a:pt x="171" y="171"/>
                  </a:moveTo>
                  <a:cubicBezTo>
                    <a:pt x="2391" y="1538"/>
                    <a:pt x="4612" y="3587"/>
                    <a:pt x="6661" y="5636"/>
                  </a:cubicBezTo>
                  <a:cubicBezTo>
                    <a:pt x="7344" y="6319"/>
                    <a:pt x="8369" y="7003"/>
                    <a:pt x="8710" y="7515"/>
                  </a:cubicBezTo>
                  <a:cubicBezTo>
                    <a:pt x="8881" y="8027"/>
                    <a:pt x="8710" y="8540"/>
                    <a:pt x="8881" y="9052"/>
                  </a:cubicBezTo>
                  <a:cubicBezTo>
                    <a:pt x="9735" y="12468"/>
                    <a:pt x="12468" y="14517"/>
                    <a:pt x="17420" y="14346"/>
                  </a:cubicBezTo>
                  <a:cubicBezTo>
                    <a:pt x="17420" y="14517"/>
                    <a:pt x="17079" y="15200"/>
                    <a:pt x="16566" y="15542"/>
                  </a:cubicBezTo>
                  <a:cubicBezTo>
                    <a:pt x="15542" y="16396"/>
                    <a:pt x="13322" y="17762"/>
                    <a:pt x="11785" y="17933"/>
                  </a:cubicBezTo>
                  <a:cubicBezTo>
                    <a:pt x="10077" y="18274"/>
                    <a:pt x="7686" y="17933"/>
                    <a:pt x="5978" y="17591"/>
                  </a:cubicBezTo>
                  <a:cubicBezTo>
                    <a:pt x="5295" y="17591"/>
                    <a:pt x="4270" y="17420"/>
                    <a:pt x="4612" y="16737"/>
                  </a:cubicBezTo>
                  <a:cubicBezTo>
                    <a:pt x="5466" y="16566"/>
                    <a:pt x="6490" y="17250"/>
                    <a:pt x="7686" y="17250"/>
                  </a:cubicBezTo>
                  <a:cubicBezTo>
                    <a:pt x="8369" y="17250"/>
                    <a:pt x="9223" y="17250"/>
                    <a:pt x="9906" y="17250"/>
                  </a:cubicBezTo>
                  <a:cubicBezTo>
                    <a:pt x="11955" y="17079"/>
                    <a:pt x="14346" y="16566"/>
                    <a:pt x="15200" y="15371"/>
                  </a:cubicBezTo>
                  <a:cubicBezTo>
                    <a:pt x="14517" y="15200"/>
                    <a:pt x="13834" y="15712"/>
                    <a:pt x="13151" y="15883"/>
                  </a:cubicBezTo>
                  <a:cubicBezTo>
                    <a:pt x="10760" y="16396"/>
                    <a:pt x="6661" y="16396"/>
                    <a:pt x="4782" y="15029"/>
                  </a:cubicBezTo>
                  <a:cubicBezTo>
                    <a:pt x="3416" y="14005"/>
                    <a:pt x="3075" y="12468"/>
                    <a:pt x="1367" y="12126"/>
                  </a:cubicBezTo>
                  <a:cubicBezTo>
                    <a:pt x="1" y="8881"/>
                    <a:pt x="1" y="4612"/>
                    <a:pt x="171" y="0"/>
                  </a:cubicBezTo>
                  <a:close/>
                  <a:moveTo>
                    <a:pt x="5295" y="12126"/>
                  </a:moveTo>
                  <a:cubicBezTo>
                    <a:pt x="5295" y="12297"/>
                    <a:pt x="5295" y="12297"/>
                    <a:pt x="5466" y="12468"/>
                  </a:cubicBezTo>
                  <a:cubicBezTo>
                    <a:pt x="5807" y="12638"/>
                    <a:pt x="6149" y="12297"/>
                    <a:pt x="6149" y="12126"/>
                  </a:cubicBezTo>
                  <a:cubicBezTo>
                    <a:pt x="5978" y="11784"/>
                    <a:pt x="5295" y="11614"/>
                    <a:pt x="5295" y="12126"/>
                  </a:cubicBezTo>
                  <a:close/>
                  <a:moveTo>
                    <a:pt x="8198" y="13663"/>
                  </a:moveTo>
                  <a:cubicBezTo>
                    <a:pt x="9564" y="13492"/>
                    <a:pt x="7857" y="12468"/>
                    <a:pt x="8198" y="1366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22"/>
            <p:cNvSpPr/>
            <p:nvPr/>
          </p:nvSpPr>
          <p:spPr>
            <a:xfrm>
              <a:off x="3771550" y="1066400"/>
              <a:ext cx="473950" cy="473950"/>
            </a:xfrm>
            <a:custGeom>
              <a:rect b="b" l="l" r="r" t="t"/>
              <a:pathLst>
                <a:path extrusionOk="0" h="18958" w="18958">
                  <a:moveTo>
                    <a:pt x="14688" y="2904"/>
                  </a:moveTo>
                  <a:cubicBezTo>
                    <a:pt x="14347" y="1879"/>
                    <a:pt x="11443" y="1538"/>
                    <a:pt x="10248" y="2050"/>
                  </a:cubicBezTo>
                  <a:cubicBezTo>
                    <a:pt x="8882" y="2563"/>
                    <a:pt x="7003" y="3929"/>
                    <a:pt x="5978" y="4953"/>
                  </a:cubicBezTo>
                  <a:cubicBezTo>
                    <a:pt x="4783" y="6149"/>
                    <a:pt x="4100" y="7857"/>
                    <a:pt x="3587" y="9394"/>
                  </a:cubicBezTo>
                  <a:cubicBezTo>
                    <a:pt x="3246" y="10589"/>
                    <a:pt x="3075" y="11443"/>
                    <a:pt x="2221" y="12126"/>
                  </a:cubicBezTo>
                  <a:cubicBezTo>
                    <a:pt x="2221" y="12468"/>
                    <a:pt x="2563" y="11956"/>
                    <a:pt x="2733" y="12468"/>
                  </a:cubicBezTo>
                  <a:cubicBezTo>
                    <a:pt x="2221" y="13322"/>
                    <a:pt x="2392" y="14688"/>
                    <a:pt x="1709" y="15200"/>
                  </a:cubicBezTo>
                  <a:cubicBezTo>
                    <a:pt x="1709" y="15542"/>
                    <a:pt x="1880" y="15200"/>
                    <a:pt x="2050" y="15200"/>
                  </a:cubicBezTo>
                  <a:cubicBezTo>
                    <a:pt x="2050" y="16908"/>
                    <a:pt x="1538" y="18616"/>
                    <a:pt x="513" y="18958"/>
                  </a:cubicBezTo>
                  <a:cubicBezTo>
                    <a:pt x="1" y="10077"/>
                    <a:pt x="1538" y="2563"/>
                    <a:pt x="7686" y="1"/>
                  </a:cubicBezTo>
                  <a:cubicBezTo>
                    <a:pt x="4783" y="1709"/>
                    <a:pt x="2563" y="4783"/>
                    <a:pt x="1880" y="8540"/>
                  </a:cubicBezTo>
                  <a:cubicBezTo>
                    <a:pt x="3075" y="6661"/>
                    <a:pt x="3929" y="4270"/>
                    <a:pt x="5978" y="2563"/>
                  </a:cubicBezTo>
                  <a:cubicBezTo>
                    <a:pt x="6661" y="1879"/>
                    <a:pt x="7857" y="1196"/>
                    <a:pt x="9052" y="855"/>
                  </a:cubicBezTo>
                  <a:cubicBezTo>
                    <a:pt x="10419" y="513"/>
                    <a:pt x="12127" y="1"/>
                    <a:pt x="13322" y="172"/>
                  </a:cubicBezTo>
                  <a:cubicBezTo>
                    <a:pt x="14347" y="172"/>
                    <a:pt x="15201" y="1025"/>
                    <a:pt x="16054" y="1709"/>
                  </a:cubicBezTo>
                  <a:cubicBezTo>
                    <a:pt x="17250" y="2904"/>
                    <a:pt x="18445" y="3416"/>
                    <a:pt x="18958" y="5124"/>
                  </a:cubicBezTo>
                  <a:cubicBezTo>
                    <a:pt x="17762" y="4612"/>
                    <a:pt x="15030" y="4270"/>
                    <a:pt x="13664" y="5124"/>
                  </a:cubicBezTo>
                  <a:cubicBezTo>
                    <a:pt x="13322" y="5124"/>
                    <a:pt x="13322" y="4953"/>
                    <a:pt x="13151" y="4953"/>
                  </a:cubicBezTo>
                  <a:cubicBezTo>
                    <a:pt x="11102" y="6661"/>
                    <a:pt x="9223" y="8711"/>
                    <a:pt x="8882" y="12297"/>
                  </a:cubicBezTo>
                  <a:cubicBezTo>
                    <a:pt x="6832" y="13663"/>
                    <a:pt x="4783" y="15030"/>
                    <a:pt x="3075" y="16737"/>
                  </a:cubicBezTo>
                  <a:cubicBezTo>
                    <a:pt x="2904" y="16054"/>
                    <a:pt x="3246" y="15200"/>
                    <a:pt x="3246" y="14517"/>
                  </a:cubicBezTo>
                  <a:cubicBezTo>
                    <a:pt x="4954" y="12809"/>
                    <a:pt x="7345" y="11785"/>
                    <a:pt x="8711" y="9906"/>
                  </a:cubicBezTo>
                  <a:cubicBezTo>
                    <a:pt x="6832" y="10589"/>
                    <a:pt x="5124" y="12639"/>
                    <a:pt x="3417" y="13493"/>
                  </a:cubicBezTo>
                  <a:cubicBezTo>
                    <a:pt x="3758" y="12809"/>
                    <a:pt x="3758" y="11956"/>
                    <a:pt x="4100" y="11272"/>
                  </a:cubicBezTo>
                  <a:cubicBezTo>
                    <a:pt x="4612" y="10589"/>
                    <a:pt x="5637" y="10419"/>
                    <a:pt x="6149" y="9565"/>
                  </a:cubicBezTo>
                  <a:cubicBezTo>
                    <a:pt x="5637" y="9223"/>
                    <a:pt x="4954" y="10077"/>
                    <a:pt x="4441" y="10248"/>
                  </a:cubicBezTo>
                  <a:cubicBezTo>
                    <a:pt x="4783" y="9052"/>
                    <a:pt x="5295" y="7174"/>
                    <a:pt x="6491" y="5978"/>
                  </a:cubicBezTo>
                  <a:cubicBezTo>
                    <a:pt x="8199" y="4100"/>
                    <a:pt x="10931" y="2050"/>
                    <a:pt x="14688" y="290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22"/>
            <p:cNvSpPr/>
            <p:nvPr/>
          </p:nvSpPr>
          <p:spPr>
            <a:xfrm>
              <a:off x="2272950" y="2065475"/>
              <a:ext cx="602025" cy="473950"/>
            </a:xfrm>
            <a:custGeom>
              <a:rect b="b" l="l" r="r" t="t"/>
              <a:pathLst>
                <a:path extrusionOk="0" h="18958" w="24081">
                  <a:moveTo>
                    <a:pt x="24081" y="18616"/>
                  </a:moveTo>
                  <a:cubicBezTo>
                    <a:pt x="20324" y="18445"/>
                    <a:pt x="17079" y="18958"/>
                    <a:pt x="13663" y="18445"/>
                  </a:cubicBezTo>
                  <a:cubicBezTo>
                    <a:pt x="10247" y="17933"/>
                    <a:pt x="8198" y="17079"/>
                    <a:pt x="5807" y="15371"/>
                  </a:cubicBezTo>
                  <a:cubicBezTo>
                    <a:pt x="3758" y="13834"/>
                    <a:pt x="2391" y="11443"/>
                    <a:pt x="2733" y="7857"/>
                  </a:cubicBezTo>
                  <a:cubicBezTo>
                    <a:pt x="2733" y="6149"/>
                    <a:pt x="3075" y="4612"/>
                    <a:pt x="3587" y="2904"/>
                  </a:cubicBezTo>
                  <a:cubicBezTo>
                    <a:pt x="2733" y="3075"/>
                    <a:pt x="2221" y="4441"/>
                    <a:pt x="2050" y="5295"/>
                  </a:cubicBezTo>
                  <a:cubicBezTo>
                    <a:pt x="1196" y="8369"/>
                    <a:pt x="1367" y="12810"/>
                    <a:pt x="3245" y="14347"/>
                  </a:cubicBezTo>
                  <a:cubicBezTo>
                    <a:pt x="1196" y="12980"/>
                    <a:pt x="0" y="10077"/>
                    <a:pt x="513" y="6320"/>
                  </a:cubicBezTo>
                  <a:cubicBezTo>
                    <a:pt x="854" y="3075"/>
                    <a:pt x="3245" y="1196"/>
                    <a:pt x="5465" y="1"/>
                  </a:cubicBezTo>
                  <a:cubicBezTo>
                    <a:pt x="4612" y="1879"/>
                    <a:pt x="3928" y="3758"/>
                    <a:pt x="4612" y="6491"/>
                  </a:cubicBezTo>
                  <a:cubicBezTo>
                    <a:pt x="4953" y="8711"/>
                    <a:pt x="7002" y="10931"/>
                    <a:pt x="8540" y="12468"/>
                  </a:cubicBezTo>
                  <a:cubicBezTo>
                    <a:pt x="10247" y="14176"/>
                    <a:pt x="12809" y="15201"/>
                    <a:pt x="15371" y="15371"/>
                  </a:cubicBezTo>
                  <a:cubicBezTo>
                    <a:pt x="16054" y="15371"/>
                    <a:pt x="17249" y="15371"/>
                    <a:pt x="17933" y="15030"/>
                  </a:cubicBezTo>
                  <a:cubicBezTo>
                    <a:pt x="17079" y="14688"/>
                    <a:pt x="16396" y="14859"/>
                    <a:pt x="15712" y="14688"/>
                  </a:cubicBezTo>
                  <a:cubicBezTo>
                    <a:pt x="11955" y="14347"/>
                    <a:pt x="9052" y="12126"/>
                    <a:pt x="7344" y="9394"/>
                  </a:cubicBezTo>
                  <a:cubicBezTo>
                    <a:pt x="6832" y="8540"/>
                    <a:pt x="6490" y="7515"/>
                    <a:pt x="5978" y="6491"/>
                  </a:cubicBezTo>
                  <a:cubicBezTo>
                    <a:pt x="7344" y="8711"/>
                    <a:pt x="9906" y="10419"/>
                    <a:pt x="13321" y="10589"/>
                  </a:cubicBezTo>
                  <a:cubicBezTo>
                    <a:pt x="14346" y="10760"/>
                    <a:pt x="15542" y="10419"/>
                    <a:pt x="16737" y="10760"/>
                  </a:cubicBezTo>
                  <a:cubicBezTo>
                    <a:pt x="17249" y="10931"/>
                    <a:pt x="17933" y="11956"/>
                    <a:pt x="18616" y="12639"/>
                  </a:cubicBezTo>
                  <a:cubicBezTo>
                    <a:pt x="20494" y="14688"/>
                    <a:pt x="22373" y="16567"/>
                    <a:pt x="24081" y="1861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22"/>
            <p:cNvSpPr/>
            <p:nvPr/>
          </p:nvSpPr>
          <p:spPr>
            <a:xfrm>
              <a:off x="3878300" y="2296050"/>
              <a:ext cx="102500" cy="119575"/>
            </a:xfrm>
            <a:custGeom>
              <a:rect b="b" l="l" r="r" t="t"/>
              <a:pathLst>
                <a:path extrusionOk="0" h="4783" w="4100">
                  <a:moveTo>
                    <a:pt x="4099" y="0"/>
                  </a:moveTo>
                  <a:cubicBezTo>
                    <a:pt x="3929" y="854"/>
                    <a:pt x="3075" y="1537"/>
                    <a:pt x="2391" y="2220"/>
                  </a:cubicBezTo>
                  <a:cubicBezTo>
                    <a:pt x="1708" y="2903"/>
                    <a:pt x="1025" y="3416"/>
                    <a:pt x="513" y="4099"/>
                  </a:cubicBezTo>
                  <a:cubicBezTo>
                    <a:pt x="1" y="4782"/>
                    <a:pt x="1025" y="3416"/>
                    <a:pt x="1025" y="3245"/>
                  </a:cubicBezTo>
                  <a:cubicBezTo>
                    <a:pt x="1879" y="2391"/>
                    <a:pt x="3245" y="683"/>
                    <a:pt x="40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22"/>
            <p:cNvSpPr/>
            <p:nvPr/>
          </p:nvSpPr>
          <p:spPr>
            <a:xfrm>
              <a:off x="3562350" y="2296050"/>
              <a:ext cx="149475" cy="166525"/>
            </a:xfrm>
            <a:custGeom>
              <a:rect b="b" l="l" r="r" t="t"/>
              <a:pathLst>
                <a:path extrusionOk="0" h="6661" w="5979">
                  <a:moveTo>
                    <a:pt x="1" y="0"/>
                  </a:moveTo>
                  <a:cubicBezTo>
                    <a:pt x="2221" y="2050"/>
                    <a:pt x="4099" y="4270"/>
                    <a:pt x="5978" y="6661"/>
                  </a:cubicBezTo>
                  <a:cubicBezTo>
                    <a:pt x="5295" y="6319"/>
                    <a:pt x="4953" y="5636"/>
                    <a:pt x="4441" y="5124"/>
                  </a:cubicBezTo>
                  <a:cubicBezTo>
                    <a:pt x="2904" y="3587"/>
                    <a:pt x="1196" y="1879"/>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22"/>
            <p:cNvSpPr/>
            <p:nvPr/>
          </p:nvSpPr>
          <p:spPr>
            <a:xfrm>
              <a:off x="3780100" y="2424125"/>
              <a:ext cx="55525" cy="55525"/>
            </a:xfrm>
            <a:custGeom>
              <a:rect b="b" l="l" r="r" t="t"/>
              <a:pathLst>
                <a:path extrusionOk="0" h="2221" w="2221">
                  <a:moveTo>
                    <a:pt x="2221" y="1"/>
                  </a:moveTo>
                  <a:cubicBezTo>
                    <a:pt x="1879" y="342"/>
                    <a:pt x="684" y="1367"/>
                    <a:pt x="171" y="2221"/>
                  </a:cubicBezTo>
                  <a:cubicBezTo>
                    <a:pt x="1" y="1196"/>
                    <a:pt x="1708" y="684"/>
                    <a:pt x="22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22"/>
            <p:cNvSpPr/>
            <p:nvPr/>
          </p:nvSpPr>
          <p:spPr>
            <a:xfrm>
              <a:off x="4651100" y="2556475"/>
              <a:ext cx="627650" cy="409900"/>
            </a:xfrm>
            <a:custGeom>
              <a:rect b="b" l="l" r="r" t="t"/>
              <a:pathLst>
                <a:path extrusionOk="0" h="16396" w="25106">
                  <a:moveTo>
                    <a:pt x="21177" y="3758"/>
                  </a:moveTo>
                  <a:cubicBezTo>
                    <a:pt x="23739" y="4270"/>
                    <a:pt x="25105" y="9223"/>
                    <a:pt x="23910" y="12468"/>
                  </a:cubicBezTo>
                  <a:cubicBezTo>
                    <a:pt x="23226" y="14005"/>
                    <a:pt x="21689" y="15713"/>
                    <a:pt x="20323" y="16396"/>
                  </a:cubicBezTo>
                  <a:cubicBezTo>
                    <a:pt x="20665" y="9735"/>
                    <a:pt x="17591" y="5466"/>
                    <a:pt x="12467" y="4100"/>
                  </a:cubicBezTo>
                  <a:cubicBezTo>
                    <a:pt x="13150" y="4783"/>
                    <a:pt x="14175" y="5124"/>
                    <a:pt x="15029" y="5807"/>
                  </a:cubicBezTo>
                  <a:cubicBezTo>
                    <a:pt x="17249" y="7686"/>
                    <a:pt x="18957" y="10419"/>
                    <a:pt x="19128" y="14517"/>
                  </a:cubicBezTo>
                  <a:cubicBezTo>
                    <a:pt x="18786" y="13493"/>
                    <a:pt x="18274" y="12468"/>
                    <a:pt x="17591" y="11785"/>
                  </a:cubicBezTo>
                  <a:cubicBezTo>
                    <a:pt x="17420" y="11614"/>
                    <a:pt x="17591" y="11443"/>
                    <a:pt x="17591" y="11272"/>
                  </a:cubicBezTo>
                  <a:cubicBezTo>
                    <a:pt x="15370" y="9735"/>
                    <a:pt x="14346" y="6832"/>
                    <a:pt x="12467" y="4954"/>
                  </a:cubicBezTo>
                  <a:cubicBezTo>
                    <a:pt x="12296" y="5978"/>
                    <a:pt x="13150" y="6661"/>
                    <a:pt x="13663" y="7344"/>
                  </a:cubicBezTo>
                  <a:cubicBezTo>
                    <a:pt x="14175" y="8028"/>
                    <a:pt x="14517" y="8882"/>
                    <a:pt x="15029" y="9565"/>
                  </a:cubicBezTo>
                  <a:cubicBezTo>
                    <a:pt x="14687" y="9565"/>
                    <a:pt x="14175" y="9223"/>
                    <a:pt x="13663" y="9223"/>
                  </a:cubicBezTo>
                  <a:cubicBezTo>
                    <a:pt x="12638" y="7515"/>
                    <a:pt x="11442" y="5807"/>
                    <a:pt x="9905" y="4612"/>
                  </a:cubicBezTo>
                  <a:cubicBezTo>
                    <a:pt x="10418" y="6149"/>
                    <a:pt x="12126" y="7515"/>
                    <a:pt x="12809" y="9223"/>
                  </a:cubicBezTo>
                  <a:cubicBezTo>
                    <a:pt x="11442" y="8540"/>
                    <a:pt x="10589" y="7174"/>
                    <a:pt x="9564" y="5978"/>
                  </a:cubicBezTo>
                  <a:cubicBezTo>
                    <a:pt x="8539" y="4783"/>
                    <a:pt x="7515" y="3587"/>
                    <a:pt x="6319" y="2733"/>
                  </a:cubicBezTo>
                  <a:cubicBezTo>
                    <a:pt x="7515" y="5124"/>
                    <a:pt x="9564" y="6661"/>
                    <a:pt x="11101" y="8711"/>
                  </a:cubicBezTo>
                  <a:cubicBezTo>
                    <a:pt x="10759" y="8882"/>
                    <a:pt x="10247" y="8711"/>
                    <a:pt x="9905" y="8711"/>
                  </a:cubicBezTo>
                  <a:cubicBezTo>
                    <a:pt x="8027" y="6149"/>
                    <a:pt x="5807" y="3758"/>
                    <a:pt x="3416" y="1709"/>
                  </a:cubicBezTo>
                  <a:cubicBezTo>
                    <a:pt x="3416" y="2563"/>
                    <a:pt x="4270" y="2904"/>
                    <a:pt x="4782" y="3416"/>
                  </a:cubicBezTo>
                  <a:cubicBezTo>
                    <a:pt x="6148" y="5124"/>
                    <a:pt x="7685" y="6832"/>
                    <a:pt x="8881" y="8711"/>
                  </a:cubicBezTo>
                  <a:cubicBezTo>
                    <a:pt x="8198" y="8711"/>
                    <a:pt x="7685" y="8540"/>
                    <a:pt x="7002" y="8540"/>
                  </a:cubicBezTo>
                  <a:cubicBezTo>
                    <a:pt x="4782" y="5637"/>
                    <a:pt x="2220" y="3246"/>
                    <a:pt x="0" y="342"/>
                  </a:cubicBezTo>
                  <a:cubicBezTo>
                    <a:pt x="3928" y="684"/>
                    <a:pt x="7685" y="1"/>
                    <a:pt x="11101" y="342"/>
                  </a:cubicBezTo>
                  <a:cubicBezTo>
                    <a:pt x="12638" y="342"/>
                    <a:pt x="14004" y="855"/>
                    <a:pt x="15370" y="1196"/>
                  </a:cubicBezTo>
                  <a:cubicBezTo>
                    <a:pt x="16395" y="1538"/>
                    <a:pt x="17249" y="1538"/>
                    <a:pt x="17932" y="2221"/>
                  </a:cubicBezTo>
                  <a:cubicBezTo>
                    <a:pt x="19298" y="3075"/>
                    <a:pt x="20494" y="4270"/>
                    <a:pt x="21177" y="5978"/>
                  </a:cubicBezTo>
                  <a:cubicBezTo>
                    <a:pt x="21519" y="6661"/>
                    <a:pt x="22202" y="7515"/>
                    <a:pt x="22202" y="8369"/>
                  </a:cubicBezTo>
                  <a:cubicBezTo>
                    <a:pt x="22543" y="9735"/>
                    <a:pt x="22202" y="11272"/>
                    <a:pt x="22373" y="12810"/>
                  </a:cubicBezTo>
                  <a:cubicBezTo>
                    <a:pt x="23397" y="12468"/>
                    <a:pt x="23056" y="10760"/>
                    <a:pt x="23056" y="9735"/>
                  </a:cubicBezTo>
                  <a:cubicBezTo>
                    <a:pt x="23226" y="7344"/>
                    <a:pt x="22202" y="5124"/>
                    <a:pt x="21177" y="37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22"/>
            <p:cNvSpPr/>
            <p:nvPr/>
          </p:nvSpPr>
          <p:spPr>
            <a:xfrm>
              <a:off x="2354075" y="2629075"/>
              <a:ext cx="89675" cy="72600"/>
            </a:xfrm>
            <a:custGeom>
              <a:rect b="b" l="l" r="r" t="t"/>
              <a:pathLst>
                <a:path extrusionOk="0" h="2904" w="3587">
                  <a:moveTo>
                    <a:pt x="854" y="2903"/>
                  </a:moveTo>
                  <a:cubicBezTo>
                    <a:pt x="513" y="2733"/>
                    <a:pt x="342" y="2391"/>
                    <a:pt x="0" y="2391"/>
                  </a:cubicBezTo>
                  <a:cubicBezTo>
                    <a:pt x="854" y="1196"/>
                    <a:pt x="2050" y="512"/>
                    <a:pt x="3587" y="0"/>
                  </a:cubicBezTo>
                  <a:cubicBezTo>
                    <a:pt x="3587" y="171"/>
                    <a:pt x="3245" y="342"/>
                    <a:pt x="3074" y="512"/>
                  </a:cubicBezTo>
                  <a:cubicBezTo>
                    <a:pt x="2220" y="1196"/>
                    <a:pt x="1196" y="1879"/>
                    <a:pt x="854" y="290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22"/>
            <p:cNvSpPr/>
            <p:nvPr/>
          </p:nvSpPr>
          <p:spPr>
            <a:xfrm>
              <a:off x="3570900" y="2693100"/>
              <a:ext cx="140925" cy="158000"/>
            </a:xfrm>
            <a:custGeom>
              <a:rect b="b" l="l" r="r" t="t"/>
              <a:pathLst>
                <a:path extrusionOk="0" h="6320" w="5637">
                  <a:moveTo>
                    <a:pt x="5465" y="1"/>
                  </a:moveTo>
                  <a:cubicBezTo>
                    <a:pt x="5636" y="172"/>
                    <a:pt x="5465" y="855"/>
                    <a:pt x="5465" y="1196"/>
                  </a:cubicBezTo>
                  <a:cubicBezTo>
                    <a:pt x="3245" y="2392"/>
                    <a:pt x="2220" y="4954"/>
                    <a:pt x="0" y="6320"/>
                  </a:cubicBezTo>
                  <a:cubicBezTo>
                    <a:pt x="2050" y="4441"/>
                    <a:pt x="3928" y="2392"/>
                    <a:pt x="54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22"/>
            <p:cNvSpPr/>
            <p:nvPr/>
          </p:nvSpPr>
          <p:spPr>
            <a:xfrm>
              <a:off x="3852675" y="3939825"/>
              <a:ext cx="21375" cy="25650"/>
            </a:xfrm>
            <a:custGeom>
              <a:rect b="b" l="l" r="r" t="t"/>
              <a:pathLst>
                <a:path extrusionOk="0" h="1026" w="855">
                  <a:moveTo>
                    <a:pt x="1" y="0"/>
                  </a:moveTo>
                  <a:cubicBezTo>
                    <a:pt x="1" y="0"/>
                    <a:pt x="513" y="683"/>
                    <a:pt x="855" y="854"/>
                  </a:cubicBezTo>
                  <a:cubicBezTo>
                    <a:pt x="513" y="1025"/>
                    <a:pt x="172" y="342"/>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6" name="Google Shape;1556;p22"/>
          <p:cNvSpPr txBox="1"/>
          <p:nvPr>
            <p:ph idx="2" type="subTitle"/>
          </p:nvPr>
        </p:nvSpPr>
        <p:spPr>
          <a:xfrm>
            <a:off x="217325" y="1071100"/>
            <a:ext cx="2523900" cy="1269900"/>
          </a:xfrm>
          <a:prstGeom prst="rect">
            <a:avLst/>
          </a:prstGeom>
        </p:spPr>
        <p:txBody>
          <a:bodyPr anchorCtr="0" anchor="b" bIns="91425" lIns="91425" spcFirstLastPara="1" rIns="91425" wrap="square" tIns="91425">
            <a:noAutofit/>
          </a:bodyPr>
          <a:lstStyle>
            <a:lvl1pPr lvl="0" algn="ctr">
              <a:spcBef>
                <a:spcPts val="0"/>
              </a:spcBef>
              <a:spcAft>
                <a:spcPts val="0"/>
              </a:spcAft>
              <a:buSzPts val="1200"/>
              <a:buNone/>
              <a:defRPr sz="1200"/>
            </a:lvl1pPr>
            <a:lvl2pPr lvl="1" algn="ctr">
              <a:spcBef>
                <a:spcPts val="0"/>
              </a:spcBef>
              <a:spcAft>
                <a:spcPts val="0"/>
              </a:spcAft>
              <a:buSzPts val="800"/>
              <a:buNone/>
              <a:defRPr sz="800"/>
            </a:lvl2pPr>
            <a:lvl3pPr lvl="2" algn="ctr">
              <a:spcBef>
                <a:spcPts val="0"/>
              </a:spcBef>
              <a:spcAft>
                <a:spcPts val="0"/>
              </a:spcAft>
              <a:buSzPts val="800"/>
              <a:buNone/>
              <a:defRPr sz="800"/>
            </a:lvl3pPr>
            <a:lvl4pPr lvl="3" algn="ctr">
              <a:spcBef>
                <a:spcPts val="0"/>
              </a:spcBef>
              <a:spcAft>
                <a:spcPts val="0"/>
              </a:spcAft>
              <a:buSzPts val="800"/>
              <a:buNone/>
              <a:defRPr sz="800"/>
            </a:lvl4pPr>
            <a:lvl5pPr lvl="4" algn="ctr">
              <a:spcBef>
                <a:spcPts val="0"/>
              </a:spcBef>
              <a:spcAft>
                <a:spcPts val="0"/>
              </a:spcAft>
              <a:buSzPts val="800"/>
              <a:buNone/>
              <a:defRPr sz="800"/>
            </a:lvl5pPr>
            <a:lvl6pPr lvl="5" algn="ctr">
              <a:spcBef>
                <a:spcPts val="0"/>
              </a:spcBef>
              <a:spcAft>
                <a:spcPts val="0"/>
              </a:spcAft>
              <a:buSzPts val="800"/>
              <a:buNone/>
              <a:defRPr sz="800"/>
            </a:lvl6pPr>
            <a:lvl7pPr lvl="6" algn="ctr">
              <a:spcBef>
                <a:spcPts val="0"/>
              </a:spcBef>
              <a:spcAft>
                <a:spcPts val="0"/>
              </a:spcAft>
              <a:buSzPts val="800"/>
              <a:buNone/>
              <a:defRPr sz="800"/>
            </a:lvl7pPr>
            <a:lvl8pPr lvl="7" algn="ctr">
              <a:spcBef>
                <a:spcPts val="0"/>
              </a:spcBef>
              <a:spcAft>
                <a:spcPts val="0"/>
              </a:spcAft>
              <a:buSzPts val="800"/>
              <a:buNone/>
              <a:defRPr sz="800"/>
            </a:lvl8pPr>
            <a:lvl9pPr lvl="8" algn="ctr">
              <a:spcBef>
                <a:spcPts val="0"/>
              </a:spcBef>
              <a:spcAft>
                <a:spcPts val="0"/>
              </a:spcAft>
              <a:buSzPts val="800"/>
              <a:buNone/>
              <a:defRPr sz="800"/>
            </a:lvl9pPr>
          </a:lstStyle>
          <a:p/>
        </p:txBody>
      </p:sp>
      <p:sp>
        <p:nvSpPr>
          <p:cNvPr id="1557" name="Google Shape;1557;p22"/>
          <p:cNvSpPr txBox="1"/>
          <p:nvPr>
            <p:ph idx="3" type="subTitle"/>
          </p:nvPr>
        </p:nvSpPr>
        <p:spPr>
          <a:xfrm>
            <a:off x="4292068" y="2332200"/>
            <a:ext cx="2523900" cy="326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Font typeface="Merriweather"/>
              <a:buNone/>
              <a:defRPr b="1" sz="1400">
                <a:latin typeface="Merriweather"/>
                <a:ea typeface="Merriweather"/>
                <a:cs typeface="Merriweather"/>
                <a:sym typeface="Merriweather"/>
              </a:defRPr>
            </a:lvl1pPr>
            <a:lvl2pPr lvl="1" rtl="0" algn="ctr">
              <a:spcBef>
                <a:spcPts val="0"/>
              </a:spcBef>
              <a:spcAft>
                <a:spcPts val="0"/>
              </a:spcAft>
              <a:buSzPts val="1300"/>
              <a:buFont typeface="Merriweather"/>
              <a:buNone/>
              <a:defRPr b="1" sz="1300">
                <a:latin typeface="Merriweather"/>
                <a:ea typeface="Merriweather"/>
                <a:cs typeface="Merriweather"/>
                <a:sym typeface="Merriweather"/>
              </a:defRPr>
            </a:lvl2pPr>
            <a:lvl3pPr lvl="2" rtl="0" algn="ctr">
              <a:spcBef>
                <a:spcPts val="0"/>
              </a:spcBef>
              <a:spcAft>
                <a:spcPts val="0"/>
              </a:spcAft>
              <a:buSzPts val="1300"/>
              <a:buFont typeface="Merriweather"/>
              <a:buNone/>
              <a:defRPr b="1" sz="1300">
                <a:latin typeface="Merriweather"/>
                <a:ea typeface="Merriweather"/>
                <a:cs typeface="Merriweather"/>
                <a:sym typeface="Merriweather"/>
              </a:defRPr>
            </a:lvl3pPr>
            <a:lvl4pPr lvl="3" rtl="0" algn="ctr">
              <a:spcBef>
                <a:spcPts val="0"/>
              </a:spcBef>
              <a:spcAft>
                <a:spcPts val="0"/>
              </a:spcAft>
              <a:buSzPts val="1300"/>
              <a:buFont typeface="Merriweather"/>
              <a:buNone/>
              <a:defRPr b="1" sz="1300">
                <a:latin typeface="Merriweather"/>
                <a:ea typeface="Merriweather"/>
                <a:cs typeface="Merriweather"/>
                <a:sym typeface="Merriweather"/>
              </a:defRPr>
            </a:lvl4pPr>
            <a:lvl5pPr lvl="4" rtl="0" algn="ctr">
              <a:spcBef>
                <a:spcPts val="0"/>
              </a:spcBef>
              <a:spcAft>
                <a:spcPts val="0"/>
              </a:spcAft>
              <a:buSzPts val="1300"/>
              <a:buFont typeface="Merriweather"/>
              <a:buNone/>
              <a:defRPr b="1" sz="1300">
                <a:latin typeface="Merriweather"/>
                <a:ea typeface="Merriweather"/>
                <a:cs typeface="Merriweather"/>
                <a:sym typeface="Merriweather"/>
              </a:defRPr>
            </a:lvl5pPr>
            <a:lvl6pPr lvl="5" rtl="0" algn="ctr">
              <a:spcBef>
                <a:spcPts val="0"/>
              </a:spcBef>
              <a:spcAft>
                <a:spcPts val="0"/>
              </a:spcAft>
              <a:buSzPts val="1300"/>
              <a:buFont typeface="Merriweather"/>
              <a:buNone/>
              <a:defRPr b="1" sz="1300">
                <a:latin typeface="Merriweather"/>
                <a:ea typeface="Merriweather"/>
                <a:cs typeface="Merriweather"/>
                <a:sym typeface="Merriweather"/>
              </a:defRPr>
            </a:lvl6pPr>
            <a:lvl7pPr lvl="6" rtl="0" algn="ctr">
              <a:spcBef>
                <a:spcPts val="0"/>
              </a:spcBef>
              <a:spcAft>
                <a:spcPts val="0"/>
              </a:spcAft>
              <a:buSzPts val="1300"/>
              <a:buFont typeface="Merriweather"/>
              <a:buNone/>
              <a:defRPr b="1" sz="1300">
                <a:latin typeface="Merriweather"/>
                <a:ea typeface="Merriweather"/>
                <a:cs typeface="Merriweather"/>
                <a:sym typeface="Merriweather"/>
              </a:defRPr>
            </a:lvl7pPr>
            <a:lvl8pPr lvl="7" rtl="0" algn="ctr">
              <a:spcBef>
                <a:spcPts val="0"/>
              </a:spcBef>
              <a:spcAft>
                <a:spcPts val="0"/>
              </a:spcAft>
              <a:buSzPts val="1300"/>
              <a:buFont typeface="Merriweather"/>
              <a:buNone/>
              <a:defRPr b="1" sz="1300">
                <a:latin typeface="Merriweather"/>
                <a:ea typeface="Merriweather"/>
                <a:cs typeface="Merriweather"/>
                <a:sym typeface="Merriweather"/>
              </a:defRPr>
            </a:lvl8pPr>
            <a:lvl9pPr lvl="8" rtl="0" algn="ctr">
              <a:spcBef>
                <a:spcPts val="0"/>
              </a:spcBef>
              <a:spcAft>
                <a:spcPts val="0"/>
              </a:spcAft>
              <a:buSzPts val="1300"/>
              <a:buFont typeface="Merriweather"/>
              <a:buNone/>
              <a:defRPr b="1" sz="1300">
                <a:latin typeface="Merriweather"/>
                <a:ea typeface="Merriweather"/>
                <a:cs typeface="Merriweather"/>
                <a:sym typeface="Merriweather"/>
              </a:defRPr>
            </a:lvl9pPr>
          </a:lstStyle>
          <a:p/>
        </p:txBody>
      </p:sp>
      <p:sp>
        <p:nvSpPr>
          <p:cNvPr id="1558" name="Google Shape;1558;p22"/>
          <p:cNvSpPr txBox="1"/>
          <p:nvPr>
            <p:ph idx="4" type="subTitle"/>
          </p:nvPr>
        </p:nvSpPr>
        <p:spPr>
          <a:xfrm>
            <a:off x="4291923" y="1071100"/>
            <a:ext cx="2523900" cy="1269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200"/>
              <a:buNone/>
              <a:defRPr sz="1200"/>
            </a:lvl1pPr>
            <a:lvl2pPr lvl="1" rtl="0" algn="ctr">
              <a:spcBef>
                <a:spcPts val="0"/>
              </a:spcBef>
              <a:spcAft>
                <a:spcPts val="0"/>
              </a:spcAft>
              <a:buSzPts val="800"/>
              <a:buNone/>
              <a:defRPr sz="800"/>
            </a:lvl2pPr>
            <a:lvl3pPr lvl="2" rtl="0" algn="ctr">
              <a:spcBef>
                <a:spcPts val="0"/>
              </a:spcBef>
              <a:spcAft>
                <a:spcPts val="0"/>
              </a:spcAft>
              <a:buSzPts val="800"/>
              <a:buNone/>
              <a:defRPr sz="800"/>
            </a:lvl3pPr>
            <a:lvl4pPr lvl="3" rtl="0" algn="ctr">
              <a:spcBef>
                <a:spcPts val="0"/>
              </a:spcBef>
              <a:spcAft>
                <a:spcPts val="0"/>
              </a:spcAft>
              <a:buSzPts val="800"/>
              <a:buNone/>
              <a:defRPr sz="800"/>
            </a:lvl4pPr>
            <a:lvl5pPr lvl="4" rtl="0" algn="ctr">
              <a:spcBef>
                <a:spcPts val="0"/>
              </a:spcBef>
              <a:spcAft>
                <a:spcPts val="0"/>
              </a:spcAft>
              <a:buSzPts val="800"/>
              <a:buNone/>
              <a:defRPr sz="800"/>
            </a:lvl5pPr>
            <a:lvl6pPr lvl="5" rtl="0" algn="ctr">
              <a:spcBef>
                <a:spcPts val="0"/>
              </a:spcBef>
              <a:spcAft>
                <a:spcPts val="0"/>
              </a:spcAft>
              <a:buSzPts val="800"/>
              <a:buNone/>
              <a:defRPr sz="800"/>
            </a:lvl6pPr>
            <a:lvl7pPr lvl="6" rtl="0" algn="ctr">
              <a:spcBef>
                <a:spcPts val="0"/>
              </a:spcBef>
              <a:spcAft>
                <a:spcPts val="0"/>
              </a:spcAft>
              <a:buSzPts val="800"/>
              <a:buNone/>
              <a:defRPr sz="800"/>
            </a:lvl7pPr>
            <a:lvl8pPr lvl="7" rtl="0" algn="ctr">
              <a:spcBef>
                <a:spcPts val="0"/>
              </a:spcBef>
              <a:spcAft>
                <a:spcPts val="0"/>
              </a:spcAft>
              <a:buSzPts val="800"/>
              <a:buNone/>
              <a:defRPr sz="800"/>
            </a:lvl8pPr>
            <a:lvl9pPr lvl="8" rtl="0" algn="ctr">
              <a:spcBef>
                <a:spcPts val="0"/>
              </a:spcBef>
              <a:spcAft>
                <a:spcPts val="0"/>
              </a:spcAft>
              <a:buSzPts val="800"/>
              <a:buNone/>
              <a:defRPr sz="800"/>
            </a:lvl9pPr>
          </a:lstStyle>
          <a:p/>
        </p:txBody>
      </p:sp>
      <p:sp>
        <p:nvSpPr>
          <p:cNvPr id="1559" name="Google Shape;1559;p22"/>
          <p:cNvSpPr txBox="1"/>
          <p:nvPr>
            <p:ph idx="5" type="subTitle"/>
          </p:nvPr>
        </p:nvSpPr>
        <p:spPr>
          <a:xfrm>
            <a:off x="2256013" y="3194950"/>
            <a:ext cx="2523900" cy="326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Font typeface="Merriweather"/>
              <a:buNone/>
              <a:defRPr b="1" sz="1400">
                <a:latin typeface="Merriweather"/>
                <a:ea typeface="Merriweather"/>
                <a:cs typeface="Merriweather"/>
                <a:sym typeface="Merriweather"/>
              </a:defRPr>
            </a:lvl1pPr>
            <a:lvl2pPr lvl="1" rtl="0" algn="ctr">
              <a:spcBef>
                <a:spcPts val="0"/>
              </a:spcBef>
              <a:spcAft>
                <a:spcPts val="0"/>
              </a:spcAft>
              <a:buSzPts val="1300"/>
              <a:buFont typeface="Merriweather"/>
              <a:buNone/>
              <a:defRPr b="1" sz="1300">
                <a:latin typeface="Merriweather"/>
                <a:ea typeface="Merriweather"/>
                <a:cs typeface="Merriweather"/>
                <a:sym typeface="Merriweather"/>
              </a:defRPr>
            </a:lvl2pPr>
            <a:lvl3pPr lvl="2" rtl="0" algn="ctr">
              <a:spcBef>
                <a:spcPts val="0"/>
              </a:spcBef>
              <a:spcAft>
                <a:spcPts val="0"/>
              </a:spcAft>
              <a:buSzPts val="1300"/>
              <a:buFont typeface="Merriweather"/>
              <a:buNone/>
              <a:defRPr b="1" sz="1300">
                <a:latin typeface="Merriweather"/>
                <a:ea typeface="Merriweather"/>
                <a:cs typeface="Merriweather"/>
                <a:sym typeface="Merriweather"/>
              </a:defRPr>
            </a:lvl3pPr>
            <a:lvl4pPr lvl="3" rtl="0" algn="ctr">
              <a:spcBef>
                <a:spcPts val="0"/>
              </a:spcBef>
              <a:spcAft>
                <a:spcPts val="0"/>
              </a:spcAft>
              <a:buSzPts val="1300"/>
              <a:buFont typeface="Merriweather"/>
              <a:buNone/>
              <a:defRPr b="1" sz="1300">
                <a:latin typeface="Merriweather"/>
                <a:ea typeface="Merriweather"/>
                <a:cs typeface="Merriweather"/>
                <a:sym typeface="Merriweather"/>
              </a:defRPr>
            </a:lvl4pPr>
            <a:lvl5pPr lvl="4" rtl="0" algn="ctr">
              <a:spcBef>
                <a:spcPts val="0"/>
              </a:spcBef>
              <a:spcAft>
                <a:spcPts val="0"/>
              </a:spcAft>
              <a:buSzPts val="1300"/>
              <a:buFont typeface="Merriweather"/>
              <a:buNone/>
              <a:defRPr b="1" sz="1300">
                <a:latin typeface="Merriweather"/>
                <a:ea typeface="Merriweather"/>
                <a:cs typeface="Merriweather"/>
                <a:sym typeface="Merriweather"/>
              </a:defRPr>
            </a:lvl5pPr>
            <a:lvl6pPr lvl="5" rtl="0" algn="ctr">
              <a:spcBef>
                <a:spcPts val="0"/>
              </a:spcBef>
              <a:spcAft>
                <a:spcPts val="0"/>
              </a:spcAft>
              <a:buSzPts val="1300"/>
              <a:buFont typeface="Merriweather"/>
              <a:buNone/>
              <a:defRPr b="1" sz="1300">
                <a:latin typeface="Merriweather"/>
                <a:ea typeface="Merriweather"/>
                <a:cs typeface="Merriweather"/>
                <a:sym typeface="Merriweather"/>
              </a:defRPr>
            </a:lvl6pPr>
            <a:lvl7pPr lvl="6" rtl="0" algn="ctr">
              <a:spcBef>
                <a:spcPts val="0"/>
              </a:spcBef>
              <a:spcAft>
                <a:spcPts val="0"/>
              </a:spcAft>
              <a:buSzPts val="1300"/>
              <a:buFont typeface="Merriweather"/>
              <a:buNone/>
              <a:defRPr b="1" sz="1300">
                <a:latin typeface="Merriweather"/>
                <a:ea typeface="Merriweather"/>
                <a:cs typeface="Merriweather"/>
                <a:sym typeface="Merriweather"/>
              </a:defRPr>
            </a:lvl7pPr>
            <a:lvl8pPr lvl="7" rtl="0" algn="ctr">
              <a:spcBef>
                <a:spcPts val="0"/>
              </a:spcBef>
              <a:spcAft>
                <a:spcPts val="0"/>
              </a:spcAft>
              <a:buSzPts val="1300"/>
              <a:buFont typeface="Merriweather"/>
              <a:buNone/>
              <a:defRPr b="1" sz="1300">
                <a:latin typeface="Merriweather"/>
                <a:ea typeface="Merriweather"/>
                <a:cs typeface="Merriweather"/>
                <a:sym typeface="Merriweather"/>
              </a:defRPr>
            </a:lvl8pPr>
            <a:lvl9pPr lvl="8" rtl="0" algn="ctr">
              <a:spcBef>
                <a:spcPts val="0"/>
              </a:spcBef>
              <a:spcAft>
                <a:spcPts val="0"/>
              </a:spcAft>
              <a:buSzPts val="1300"/>
              <a:buFont typeface="Merriweather"/>
              <a:buNone/>
              <a:defRPr b="1" sz="1300">
                <a:latin typeface="Merriweather"/>
                <a:ea typeface="Merriweather"/>
                <a:cs typeface="Merriweather"/>
                <a:sym typeface="Merriweather"/>
              </a:defRPr>
            </a:lvl9pPr>
          </a:lstStyle>
          <a:p/>
        </p:txBody>
      </p:sp>
      <p:sp>
        <p:nvSpPr>
          <p:cNvPr id="1560" name="Google Shape;1560;p22"/>
          <p:cNvSpPr txBox="1"/>
          <p:nvPr>
            <p:ph idx="6" type="subTitle"/>
          </p:nvPr>
        </p:nvSpPr>
        <p:spPr>
          <a:xfrm>
            <a:off x="2256013" y="3534175"/>
            <a:ext cx="2523900" cy="1269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200"/>
              <a:buNone/>
              <a:defRPr sz="1200"/>
            </a:lvl1pPr>
            <a:lvl2pPr lvl="1" rtl="0" algn="ctr">
              <a:spcBef>
                <a:spcPts val="0"/>
              </a:spcBef>
              <a:spcAft>
                <a:spcPts val="0"/>
              </a:spcAft>
              <a:buSzPts val="800"/>
              <a:buNone/>
              <a:defRPr sz="800"/>
            </a:lvl2pPr>
            <a:lvl3pPr lvl="2" rtl="0" algn="ctr">
              <a:spcBef>
                <a:spcPts val="0"/>
              </a:spcBef>
              <a:spcAft>
                <a:spcPts val="0"/>
              </a:spcAft>
              <a:buSzPts val="800"/>
              <a:buNone/>
              <a:defRPr sz="800"/>
            </a:lvl3pPr>
            <a:lvl4pPr lvl="3" rtl="0" algn="ctr">
              <a:spcBef>
                <a:spcPts val="0"/>
              </a:spcBef>
              <a:spcAft>
                <a:spcPts val="0"/>
              </a:spcAft>
              <a:buSzPts val="800"/>
              <a:buNone/>
              <a:defRPr sz="800"/>
            </a:lvl4pPr>
            <a:lvl5pPr lvl="4" rtl="0" algn="ctr">
              <a:spcBef>
                <a:spcPts val="0"/>
              </a:spcBef>
              <a:spcAft>
                <a:spcPts val="0"/>
              </a:spcAft>
              <a:buSzPts val="800"/>
              <a:buNone/>
              <a:defRPr sz="800"/>
            </a:lvl5pPr>
            <a:lvl6pPr lvl="5" rtl="0" algn="ctr">
              <a:spcBef>
                <a:spcPts val="0"/>
              </a:spcBef>
              <a:spcAft>
                <a:spcPts val="0"/>
              </a:spcAft>
              <a:buSzPts val="800"/>
              <a:buNone/>
              <a:defRPr sz="800"/>
            </a:lvl6pPr>
            <a:lvl7pPr lvl="6" rtl="0" algn="ctr">
              <a:spcBef>
                <a:spcPts val="0"/>
              </a:spcBef>
              <a:spcAft>
                <a:spcPts val="0"/>
              </a:spcAft>
              <a:buSzPts val="800"/>
              <a:buNone/>
              <a:defRPr sz="800"/>
            </a:lvl7pPr>
            <a:lvl8pPr lvl="7" rtl="0" algn="ctr">
              <a:spcBef>
                <a:spcPts val="0"/>
              </a:spcBef>
              <a:spcAft>
                <a:spcPts val="0"/>
              </a:spcAft>
              <a:buSzPts val="800"/>
              <a:buNone/>
              <a:defRPr sz="800"/>
            </a:lvl8pPr>
            <a:lvl9pPr lvl="8" rtl="0" algn="ctr">
              <a:spcBef>
                <a:spcPts val="0"/>
              </a:spcBef>
              <a:spcAft>
                <a:spcPts val="0"/>
              </a:spcAft>
              <a:buSzPts val="800"/>
              <a:buNone/>
              <a:defRPr sz="800"/>
            </a:lvl9pPr>
          </a:lstStyle>
          <a:p/>
        </p:txBody>
      </p:sp>
      <p:sp>
        <p:nvSpPr>
          <p:cNvPr id="1561" name="Google Shape;1561;p22"/>
          <p:cNvSpPr txBox="1"/>
          <p:nvPr>
            <p:ph idx="7" type="subTitle"/>
          </p:nvPr>
        </p:nvSpPr>
        <p:spPr>
          <a:xfrm>
            <a:off x="6330566" y="3194950"/>
            <a:ext cx="2523900" cy="326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Font typeface="Merriweather"/>
              <a:buNone/>
              <a:defRPr b="1" sz="1400">
                <a:latin typeface="Merriweather"/>
                <a:ea typeface="Merriweather"/>
                <a:cs typeface="Merriweather"/>
                <a:sym typeface="Merriweather"/>
              </a:defRPr>
            </a:lvl1pPr>
            <a:lvl2pPr lvl="1" rtl="0" algn="ctr">
              <a:spcBef>
                <a:spcPts val="0"/>
              </a:spcBef>
              <a:spcAft>
                <a:spcPts val="0"/>
              </a:spcAft>
              <a:buSzPts val="1300"/>
              <a:buFont typeface="Merriweather"/>
              <a:buNone/>
              <a:defRPr b="1" sz="1300">
                <a:latin typeface="Merriweather"/>
                <a:ea typeface="Merriweather"/>
                <a:cs typeface="Merriweather"/>
                <a:sym typeface="Merriweather"/>
              </a:defRPr>
            </a:lvl2pPr>
            <a:lvl3pPr lvl="2" rtl="0" algn="ctr">
              <a:spcBef>
                <a:spcPts val="0"/>
              </a:spcBef>
              <a:spcAft>
                <a:spcPts val="0"/>
              </a:spcAft>
              <a:buSzPts val="1300"/>
              <a:buFont typeface="Merriweather"/>
              <a:buNone/>
              <a:defRPr b="1" sz="1300">
                <a:latin typeface="Merriweather"/>
                <a:ea typeface="Merriweather"/>
                <a:cs typeface="Merriweather"/>
                <a:sym typeface="Merriweather"/>
              </a:defRPr>
            </a:lvl3pPr>
            <a:lvl4pPr lvl="3" rtl="0" algn="ctr">
              <a:spcBef>
                <a:spcPts val="0"/>
              </a:spcBef>
              <a:spcAft>
                <a:spcPts val="0"/>
              </a:spcAft>
              <a:buSzPts val="1300"/>
              <a:buFont typeface="Merriweather"/>
              <a:buNone/>
              <a:defRPr b="1" sz="1300">
                <a:latin typeface="Merriweather"/>
                <a:ea typeface="Merriweather"/>
                <a:cs typeface="Merriweather"/>
                <a:sym typeface="Merriweather"/>
              </a:defRPr>
            </a:lvl4pPr>
            <a:lvl5pPr lvl="4" rtl="0" algn="ctr">
              <a:spcBef>
                <a:spcPts val="0"/>
              </a:spcBef>
              <a:spcAft>
                <a:spcPts val="0"/>
              </a:spcAft>
              <a:buSzPts val="1300"/>
              <a:buFont typeface="Merriweather"/>
              <a:buNone/>
              <a:defRPr b="1" sz="1300">
                <a:latin typeface="Merriweather"/>
                <a:ea typeface="Merriweather"/>
                <a:cs typeface="Merriweather"/>
                <a:sym typeface="Merriweather"/>
              </a:defRPr>
            </a:lvl5pPr>
            <a:lvl6pPr lvl="5" rtl="0" algn="ctr">
              <a:spcBef>
                <a:spcPts val="0"/>
              </a:spcBef>
              <a:spcAft>
                <a:spcPts val="0"/>
              </a:spcAft>
              <a:buSzPts val="1300"/>
              <a:buFont typeface="Merriweather"/>
              <a:buNone/>
              <a:defRPr b="1" sz="1300">
                <a:latin typeface="Merriweather"/>
                <a:ea typeface="Merriweather"/>
                <a:cs typeface="Merriweather"/>
                <a:sym typeface="Merriweather"/>
              </a:defRPr>
            </a:lvl6pPr>
            <a:lvl7pPr lvl="6" rtl="0" algn="ctr">
              <a:spcBef>
                <a:spcPts val="0"/>
              </a:spcBef>
              <a:spcAft>
                <a:spcPts val="0"/>
              </a:spcAft>
              <a:buSzPts val="1300"/>
              <a:buFont typeface="Merriweather"/>
              <a:buNone/>
              <a:defRPr b="1" sz="1300">
                <a:latin typeface="Merriweather"/>
                <a:ea typeface="Merriweather"/>
                <a:cs typeface="Merriweather"/>
                <a:sym typeface="Merriweather"/>
              </a:defRPr>
            </a:lvl7pPr>
            <a:lvl8pPr lvl="7" rtl="0" algn="ctr">
              <a:spcBef>
                <a:spcPts val="0"/>
              </a:spcBef>
              <a:spcAft>
                <a:spcPts val="0"/>
              </a:spcAft>
              <a:buSzPts val="1300"/>
              <a:buFont typeface="Merriweather"/>
              <a:buNone/>
              <a:defRPr b="1" sz="1300">
                <a:latin typeface="Merriweather"/>
                <a:ea typeface="Merriweather"/>
                <a:cs typeface="Merriweather"/>
                <a:sym typeface="Merriweather"/>
              </a:defRPr>
            </a:lvl8pPr>
            <a:lvl9pPr lvl="8" rtl="0" algn="ctr">
              <a:spcBef>
                <a:spcPts val="0"/>
              </a:spcBef>
              <a:spcAft>
                <a:spcPts val="0"/>
              </a:spcAft>
              <a:buSzPts val="1300"/>
              <a:buFont typeface="Merriweather"/>
              <a:buNone/>
              <a:defRPr b="1" sz="1300">
                <a:latin typeface="Merriweather"/>
                <a:ea typeface="Merriweather"/>
                <a:cs typeface="Merriweather"/>
                <a:sym typeface="Merriweather"/>
              </a:defRPr>
            </a:lvl9pPr>
          </a:lstStyle>
          <a:p/>
        </p:txBody>
      </p:sp>
      <p:sp>
        <p:nvSpPr>
          <p:cNvPr id="1562" name="Google Shape;1562;p22"/>
          <p:cNvSpPr txBox="1"/>
          <p:nvPr>
            <p:ph idx="8" type="subTitle"/>
          </p:nvPr>
        </p:nvSpPr>
        <p:spPr>
          <a:xfrm>
            <a:off x="6330566" y="3534175"/>
            <a:ext cx="2523900" cy="1269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200"/>
              <a:buNone/>
              <a:defRPr sz="1200"/>
            </a:lvl1pPr>
            <a:lvl2pPr lvl="1" rtl="0" algn="ctr">
              <a:spcBef>
                <a:spcPts val="0"/>
              </a:spcBef>
              <a:spcAft>
                <a:spcPts val="0"/>
              </a:spcAft>
              <a:buSzPts val="800"/>
              <a:buNone/>
              <a:defRPr sz="800"/>
            </a:lvl2pPr>
            <a:lvl3pPr lvl="2" rtl="0" algn="ctr">
              <a:spcBef>
                <a:spcPts val="0"/>
              </a:spcBef>
              <a:spcAft>
                <a:spcPts val="0"/>
              </a:spcAft>
              <a:buSzPts val="800"/>
              <a:buNone/>
              <a:defRPr sz="800"/>
            </a:lvl3pPr>
            <a:lvl4pPr lvl="3" rtl="0" algn="ctr">
              <a:spcBef>
                <a:spcPts val="0"/>
              </a:spcBef>
              <a:spcAft>
                <a:spcPts val="0"/>
              </a:spcAft>
              <a:buSzPts val="800"/>
              <a:buNone/>
              <a:defRPr sz="800"/>
            </a:lvl4pPr>
            <a:lvl5pPr lvl="4" rtl="0" algn="ctr">
              <a:spcBef>
                <a:spcPts val="0"/>
              </a:spcBef>
              <a:spcAft>
                <a:spcPts val="0"/>
              </a:spcAft>
              <a:buSzPts val="800"/>
              <a:buNone/>
              <a:defRPr sz="800"/>
            </a:lvl5pPr>
            <a:lvl6pPr lvl="5" rtl="0" algn="ctr">
              <a:spcBef>
                <a:spcPts val="0"/>
              </a:spcBef>
              <a:spcAft>
                <a:spcPts val="0"/>
              </a:spcAft>
              <a:buSzPts val="800"/>
              <a:buNone/>
              <a:defRPr sz="800"/>
            </a:lvl6pPr>
            <a:lvl7pPr lvl="6" rtl="0" algn="ctr">
              <a:spcBef>
                <a:spcPts val="0"/>
              </a:spcBef>
              <a:spcAft>
                <a:spcPts val="0"/>
              </a:spcAft>
              <a:buSzPts val="800"/>
              <a:buNone/>
              <a:defRPr sz="800"/>
            </a:lvl7pPr>
            <a:lvl8pPr lvl="7" rtl="0" algn="ctr">
              <a:spcBef>
                <a:spcPts val="0"/>
              </a:spcBef>
              <a:spcAft>
                <a:spcPts val="0"/>
              </a:spcAft>
              <a:buSzPts val="800"/>
              <a:buNone/>
              <a:defRPr sz="800"/>
            </a:lvl8pPr>
            <a:lvl9pPr lvl="8" rtl="0" algn="ctr">
              <a:spcBef>
                <a:spcPts val="0"/>
              </a:spcBef>
              <a:spcAft>
                <a:spcPts val="0"/>
              </a:spcAft>
              <a:buSzPts val="800"/>
              <a:buNone/>
              <a:defRPr sz="800"/>
            </a:lvl9pPr>
          </a:lstStyle>
          <a:p/>
        </p:txBody>
      </p:sp>
      <p:sp>
        <p:nvSpPr>
          <p:cNvPr id="1563" name="Google Shape;1563;p22"/>
          <p:cNvSpPr txBox="1"/>
          <p:nvPr/>
        </p:nvSpPr>
        <p:spPr>
          <a:xfrm>
            <a:off x="1302275" y="3055531"/>
            <a:ext cx="354300" cy="540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2200">
                <a:solidFill>
                  <a:srgbClr val="EBB298"/>
                </a:solidFill>
                <a:latin typeface="Merriweather Black"/>
                <a:ea typeface="Merriweather Black"/>
                <a:cs typeface="Merriweather Black"/>
                <a:sym typeface="Merriweather Black"/>
              </a:rPr>
              <a:t>1</a:t>
            </a:r>
            <a:endParaRPr sz="2200">
              <a:solidFill>
                <a:srgbClr val="EBB298"/>
              </a:solidFill>
              <a:latin typeface="Merriweather Black"/>
              <a:ea typeface="Merriweather Black"/>
              <a:cs typeface="Merriweather Black"/>
              <a:sym typeface="Merriweather Black"/>
            </a:endParaRPr>
          </a:p>
        </p:txBody>
      </p:sp>
      <p:sp>
        <p:nvSpPr>
          <p:cNvPr id="1564" name="Google Shape;1564;p22"/>
          <p:cNvSpPr txBox="1"/>
          <p:nvPr/>
        </p:nvSpPr>
        <p:spPr>
          <a:xfrm>
            <a:off x="3339425" y="2233155"/>
            <a:ext cx="354300" cy="540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2200">
                <a:solidFill>
                  <a:srgbClr val="EBB298"/>
                </a:solidFill>
                <a:latin typeface="Merriweather Black"/>
                <a:ea typeface="Merriweather Black"/>
                <a:cs typeface="Merriweather Black"/>
                <a:sym typeface="Merriweather Black"/>
              </a:rPr>
              <a:t>2</a:t>
            </a:r>
            <a:endParaRPr sz="2200">
              <a:solidFill>
                <a:srgbClr val="EBB298"/>
              </a:solidFill>
              <a:latin typeface="Merriweather Black"/>
              <a:ea typeface="Merriweather Black"/>
              <a:cs typeface="Merriweather Black"/>
              <a:sym typeface="Merriweather Black"/>
            </a:endParaRPr>
          </a:p>
        </p:txBody>
      </p:sp>
      <p:sp>
        <p:nvSpPr>
          <p:cNvPr id="1565" name="Google Shape;1565;p22"/>
          <p:cNvSpPr txBox="1"/>
          <p:nvPr/>
        </p:nvSpPr>
        <p:spPr>
          <a:xfrm>
            <a:off x="5376829" y="3055531"/>
            <a:ext cx="354300" cy="540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2200">
                <a:solidFill>
                  <a:srgbClr val="EBB298"/>
                </a:solidFill>
                <a:latin typeface="Merriweather Black"/>
                <a:ea typeface="Merriweather Black"/>
                <a:cs typeface="Merriweather Black"/>
                <a:sym typeface="Merriweather Black"/>
              </a:rPr>
              <a:t>3</a:t>
            </a:r>
            <a:endParaRPr sz="2200">
              <a:solidFill>
                <a:srgbClr val="EBB298"/>
              </a:solidFill>
              <a:latin typeface="Merriweather Black"/>
              <a:ea typeface="Merriweather Black"/>
              <a:cs typeface="Merriweather Black"/>
              <a:sym typeface="Merriweather Black"/>
            </a:endParaRPr>
          </a:p>
        </p:txBody>
      </p:sp>
      <p:sp>
        <p:nvSpPr>
          <p:cNvPr id="1566" name="Google Shape;1566;p22"/>
          <p:cNvSpPr txBox="1"/>
          <p:nvPr/>
        </p:nvSpPr>
        <p:spPr>
          <a:xfrm>
            <a:off x="7413979" y="2233155"/>
            <a:ext cx="354300" cy="540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2200">
                <a:solidFill>
                  <a:srgbClr val="EBB298"/>
                </a:solidFill>
                <a:latin typeface="Merriweather Black"/>
                <a:ea typeface="Merriweather Black"/>
                <a:cs typeface="Merriweather Black"/>
                <a:sym typeface="Merriweather Black"/>
              </a:rPr>
              <a:t>4</a:t>
            </a:r>
            <a:endParaRPr sz="2200">
              <a:solidFill>
                <a:srgbClr val="EBB298"/>
              </a:solidFill>
              <a:latin typeface="Merriweather Black"/>
              <a:ea typeface="Merriweather Black"/>
              <a:cs typeface="Merriweather Black"/>
              <a:sym typeface="Merriweather Black"/>
            </a:endParaRPr>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19.xml"/><Relationship Id="rId11" Type="http://schemas.openxmlformats.org/officeDocument/2006/relationships/slideLayout" Target="../slideLayouts/slideLayout10.xml"/><Relationship Id="rId22" Type="http://schemas.openxmlformats.org/officeDocument/2006/relationships/slideLayout" Target="../slideLayouts/slideLayout21.xml"/><Relationship Id="rId10" Type="http://schemas.openxmlformats.org/officeDocument/2006/relationships/slideLayout" Target="../slideLayouts/slideLayout9.xml"/><Relationship Id="rId21" Type="http://schemas.openxmlformats.org/officeDocument/2006/relationships/slideLayout" Target="../slideLayouts/slideLayout20.xml"/><Relationship Id="rId13" Type="http://schemas.openxmlformats.org/officeDocument/2006/relationships/slideLayout" Target="../slideLayouts/slideLayout12.xml"/><Relationship Id="rId12" Type="http://schemas.openxmlformats.org/officeDocument/2006/relationships/slideLayout" Target="../slideLayouts/slideLayout11.xml"/><Relationship Id="rId23" Type="http://schemas.openxmlformats.org/officeDocument/2006/relationships/theme" Target="../theme/theme1.xml"/><Relationship Id="rId1" Type="http://schemas.openxmlformats.org/officeDocument/2006/relationships/image" Target="../media/image3.jpg"/><Relationship Id="rId2" Type="http://schemas.openxmlformats.org/officeDocument/2006/relationships/slideLayout" Target="../slideLayouts/slideLayout1.xml"/><Relationship Id="rId3" Type="http://schemas.openxmlformats.org/officeDocument/2006/relationships/slideLayout" Target="../slideLayouts/slideLayout2.xml"/><Relationship Id="rId4" Type="http://schemas.openxmlformats.org/officeDocument/2006/relationships/slideLayout" Target="../slideLayouts/slideLayout3.xml"/><Relationship Id="rId9" Type="http://schemas.openxmlformats.org/officeDocument/2006/relationships/slideLayout" Target="../slideLayouts/slideLayout8.xml"/><Relationship Id="rId15" Type="http://schemas.openxmlformats.org/officeDocument/2006/relationships/slideLayout" Target="../slideLayouts/slideLayout14.xml"/><Relationship Id="rId14" Type="http://schemas.openxmlformats.org/officeDocument/2006/relationships/slideLayout" Target="../slideLayouts/slideLayout13.xml"/><Relationship Id="rId17" Type="http://schemas.openxmlformats.org/officeDocument/2006/relationships/slideLayout" Target="../slideLayouts/slideLayout16.xml"/><Relationship Id="rId16" Type="http://schemas.openxmlformats.org/officeDocument/2006/relationships/slideLayout" Target="../slideLayouts/slideLayout15.xml"/><Relationship Id="rId5" Type="http://schemas.openxmlformats.org/officeDocument/2006/relationships/slideLayout" Target="../slideLayouts/slideLayout4.xml"/><Relationship Id="rId19" Type="http://schemas.openxmlformats.org/officeDocument/2006/relationships/slideLayout" Target="../slideLayouts/slideLayout18.xml"/><Relationship Id="rId6" Type="http://schemas.openxmlformats.org/officeDocument/2006/relationships/slideLayout" Target="../slideLayouts/slideLayout5.xml"/><Relationship Id="rId18" Type="http://schemas.openxmlformats.org/officeDocument/2006/relationships/slideLayout" Target="../slideLayouts/slideLayout17.xml"/><Relationship Id="rId7" Type="http://schemas.openxmlformats.org/officeDocument/2006/relationships/slideLayout" Target="../slideLayouts/slideLayout6.xml"/><Relationship Id="rId8" Type="http://schemas.openxmlformats.org/officeDocument/2006/relationships/slideLayout" Target="../slideLayouts/slideLayout7.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blipFill>
          <a:blip r:embed="rId1">
            <a:alphaModFix/>
          </a:blip>
          <a:stretch>
            <a:fillRect/>
          </a:stretch>
        </a:blip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60000" y="360000"/>
            <a:ext cx="8386800" cy="6576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rgbClr val="4D2801"/>
              </a:buClr>
              <a:buSzPts val="2800"/>
              <a:buFont typeface="Merriweather"/>
              <a:buNone/>
              <a:defRPr b="1" sz="2800">
                <a:solidFill>
                  <a:srgbClr val="4D2801"/>
                </a:solidFill>
                <a:latin typeface="Merriweather"/>
                <a:ea typeface="Merriweather"/>
                <a:cs typeface="Merriweather"/>
                <a:sym typeface="Merriweather"/>
              </a:defRPr>
            </a:lvl1pPr>
            <a:lvl2pPr lvl="1">
              <a:spcBef>
                <a:spcPts val="0"/>
              </a:spcBef>
              <a:spcAft>
                <a:spcPts val="0"/>
              </a:spcAft>
              <a:buClr>
                <a:srgbClr val="4D2801"/>
              </a:buClr>
              <a:buSzPts val="2800"/>
              <a:buFont typeface="Merriweather"/>
              <a:buNone/>
              <a:defRPr b="1" sz="2800">
                <a:solidFill>
                  <a:srgbClr val="4D2801"/>
                </a:solidFill>
                <a:latin typeface="Merriweather"/>
                <a:ea typeface="Merriweather"/>
                <a:cs typeface="Merriweather"/>
                <a:sym typeface="Merriweather"/>
              </a:defRPr>
            </a:lvl2pPr>
            <a:lvl3pPr lvl="2">
              <a:spcBef>
                <a:spcPts val="0"/>
              </a:spcBef>
              <a:spcAft>
                <a:spcPts val="0"/>
              </a:spcAft>
              <a:buClr>
                <a:srgbClr val="4D2801"/>
              </a:buClr>
              <a:buSzPts val="2800"/>
              <a:buFont typeface="Merriweather"/>
              <a:buNone/>
              <a:defRPr b="1" sz="2800">
                <a:solidFill>
                  <a:srgbClr val="4D2801"/>
                </a:solidFill>
                <a:latin typeface="Merriweather"/>
                <a:ea typeface="Merriweather"/>
                <a:cs typeface="Merriweather"/>
                <a:sym typeface="Merriweather"/>
              </a:defRPr>
            </a:lvl3pPr>
            <a:lvl4pPr lvl="3">
              <a:spcBef>
                <a:spcPts val="0"/>
              </a:spcBef>
              <a:spcAft>
                <a:spcPts val="0"/>
              </a:spcAft>
              <a:buClr>
                <a:srgbClr val="4D2801"/>
              </a:buClr>
              <a:buSzPts val="2800"/>
              <a:buFont typeface="Merriweather"/>
              <a:buNone/>
              <a:defRPr b="1" sz="2800">
                <a:solidFill>
                  <a:srgbClr val="4D2801"/>
                </a:solidFill>
                <a:latin typeface="Merriweather"/>
                <a:ea typeface="Merriweather"/>
                <a:cs typeface="Merriweather"/>
                <a:sym typeface="Merriweather"/>
              </a:defRPr>
            </a:lvl4pPr>
            <a:lvl5pPr lvl="4">
              <a:spcBef>
                <a:spcPts val="0"/>
              </a:spcBef>
              <a:spcAft>
                <a:spcPts val="0"/>
              </a:spcAft>
              <a:buClr>
                <a:srgbClr val="4D2801"/>
              </a:buClr>
              <a:buSzPts val="2800"/>
              <a:buFont typeface="Merriweather"/>
              <a:buNone/>
              <a:defRPr b="1" sz="2800">
                <a:solidFill>
                  <a:srgbClr val="4D2801"/>
                </a:solidFill>
                <a:latin typeface="Merriweather"/>
                <a:ea typeface="Merriweather"/>
                <a:cs typeface="Merriweather"/>
                <a:sym typeface="Merriweather"/>
              </a:defRPr>
            </a:lvl5pPr>
            <a:lvl6pPr lvl="5">
              <a:spcBef>
                <a:spcPts val="0"/>
              </a:spcBef>
              <a:spcAft>
                <a:spcPts val="0"/>
              </a:spcAft>
              <a:buClr>
                <a:srgbClr val="4D2801"/>
              </a:buClr>
              <a:buSzPts val="2800"/>
              <a:buFont typeface="Merriweather"/>
              <a:buNone/>
              <a:defRPr b="1" sz="2800">
                <a:solidFill>
                  <a:srgbClr val="4D2801"/>
                </a:solidFill>
                <a:latin typeface="Merriweather"/>
                <a:ea typeface="Merriweather"/>
                <a:cs typeface="Merriweather"/>
                <a:sym typeface="Merriweather"/>
              </a:defRPr>
            </a:lvl6pPr>
            <a:lvl7pPr lvl="6">
              <a:spcBef>
                <a:spcPts val="0"/>
              </a:spcBef>
              <a:spcAft>
                <a:spcPts val="0"/>
              </a:spcAft>
              <a:buClr>
                <a:srgbClr val="4D2801"/>
              </a:buClr>
              <a:buSzPts val="2800"/>
              <a:buFont typeface="Merriweather"/>
              <a:buNone/>
              <a:defRPr b="1" sz="2800">
                <a:solidFill>
                  <a:srgbClr val="4D2801"/>
                </a:solidFill>
                <a:latin typeface="Merriweather"/>
                <a:ea typeface="Merriweather"/>
                <a:cs typeface="Merriweather"/>
                <a:sym typeface="Merriweather"/>
              </a:defRPr>
            </a:lvl7pPr>
            <a:lvl8pPr lvl="7">
              <a:spcBef>
                <a:spcPts val="0"/>
              </a:spcBef>
              <a:spcAft>
                <a:spcPts val="0"/>
              </a:spcAft>
              <a:buClr>
                <a:srgbClr val="4D2801"/>
              </a:buClr>
              <a:buSzPts val="2800"/>
              <a:buFont typeface="Merriweather"/>
              <a:buNone/>
              <a:defRPr b="1" sz="2800">
                <a:solidFill>
                  <a:srgbClr val="4D2801"/>
                </a:solidFill>
                <a:latin typeface="Merriweather"/>
                <a:ea typeface="Merriweather"/>
                <a:cs typeface="Merriweather"/>
                <a:sym typeface="Merriweather"/>
              </a:defRPr>
            </a:lvl8pPr>
            <a:lvl9pPr lvl="8">
              <a:spcBef>
                <a:spcPts val="0"/>
              </a:spcBef>
              <a:spcAft>
                <a:spcPts val="0"/>
              </a:spcAft>
              <a:buClr>
                <a:srgbClr val="4D2801"/>
              </a:buClr>
              <a:buSzPts val="2800"/>
              <a:buFont typeface="Merriweather"/>
              <a:buNone/>
              <a:defRPr b="1" sz="2800">
                <a:solidFill>
                  <a:srgbClr val="4D2801"/>
                </a:solidFill>
                <a:latin typeface="Merriweather"/>
                <a:ea typeface="Merriweather"/>
                <a:cs typeface="Merriweather"/>
                <a:sym typeface="Merriweather"/>
              </a:defRPr>
            </a:lvl9pPr>
          </a:lstStyle>
          <a:p/>
        </p:txBody>
      </p:sp>
      <p:sp>
        <p:nvSpPr>
          <p:cNvPr id="7" name="Google Shape;7;p1"/>
          <p:cNvSpPr txBox="1"/>
          <p:nvPr>
            <p:ph idx="1" type="body"/>
          </p:nvPr>
        </p:nvSpPr>
        <p:spPr>
          <a:xfrm>
            <a:off x="360000" y="1152475"/>
            <a:ext cx="8386800" cy="3416400"/>
          </a:xfrm>
          <a:prstGeom prst="rect">
            <a:avLst/>
          </a:prstGeom>
          <a:noFill/>
          <a:ln>
            <a:noFill/>
          </a:ln>
        </p:spPr>
        <p:txBody>
          <a:bodyPr anchorCtr="0" anchor="t" bIns="91425" lIns="91425" spcFirstLastPara="1" rIns="91425" wrap="square" tIns="91425">
            <a:noAutofit/>
          </a:bodyPr>
          <a:lstStyle>
            <a:lvl1pPr indent="-323850" lvl="0" marL="457200">
              <a:lnSpc>
                <a:spcPct val="115000"/>
              </a:lnSpc>
              <a:spcBef>
                <a:spcPts val="0"/>
              </a:spcBef>
              <a:spcAft>
                <a:spcPts val="0"/>
              </a:spcAft>
              <a:buClr>
                <a:srgbClr val="4D2801"/>
              </a:buClr>
              <a:buSzPts val="1500"/>
              <a:buChar char="●"/>
              <a:defRPr sz="1500">
                <a:solidFill>
                  <a:srgbClr val="4D2801"/>
                </a:solidFill>
              </a:defRPr>
            </a:lvl1pPr>
            <a:lvl2pPr indent="-298450" lvl="1" marL="914400">
              <a:lnSpc>
                <a:spcPct val="115000"/>
              </a:lnSpc>
              <a:spcBef>
                <a:spcPts val="0"/>
              </a:spcBef>
              <a:spcAft>
                <a:spcPts val="0"/>
              </a:spcAft>
              <a:buClr>
                <a:srgbClr val="4D2801"/>
              </a:buClr>
              <a:buSzPts val="1100"/>
              <a:buChar char="○"/>
              <a:defRPr sz="1100">
                <a:solidFill>
                  <a:srgbClr val="4D2801"/>
                </a:solidFill>
              </a:defRPr>
            </a:lvl2pPr>
            <a:lvl3pPr indent="-298450" lvl="2" marL="1371600">
              <a:lnSpc>
                <a:spcPct val="115000"/>
              </a:lnSpc>
              <a:spcBef>
                <a:spcPts val="0"/>
              </a:spcBef>
              <a:spcAft>
                <a:spcPts val="0"/>
              </a:spcAft>
              <a:buClr>
                <a:srgbClr val="4D2801"/>
              </a:buClr>
              <a:buSzPts val="1100"/>
              <a:buChar char="■"/>
              <a:defRPr sz="1100">
                <a:solidFill>
                  <a:srgbClr val="4D2801"/>
                </a:solidFill>
              </a:defRPr>
            </a:lvl3pPr>
            <a:lvl4pPr indent="-298450" lvl="3" marL="1828800">
              <a:lnSpc>
                <a:spcPct val="115000"/>
              </a:lnSpc>
              <a:spcBef>
                <a:spcPts val="0"/>
              </a:spcBef>
              <a:spcAft>
                <a:spcPts val="0"/>
              </a:spcAft>
              <a:buClr>
                <a:srgbClr val="4D2801"/>
              </a:buClr>
              <a:buSzPts val="1100"/>
              <a:buChar char="●"/>
              <a:defRPr sz="1100">
                <a:solidFill>
                  <a:srgbClr val="4D2801"/>
                </a:solidFill>
              </a:defRPr>
            </a:lvl4pPr>
            <a:lvl5pPr indent="-298450" lvl="4" marL="2286000">
              <a:lnSpc>
                <a:spcPct val="115000"/>
              </a:lnSpc>
              <a:spcBef>
                <a:spcPts val="0"/>
              </a:spcBef>
              <a:spcAft>
                <a:spcPts val="0"/>
              </a:spcAft>
              <a:buClr>
                <a:srgbClr val="4D2801"/>
              </a:buClr>
              <a:buSzPts val="1100"/>
              <a:buChar char="○"/>
              <a:defRPr sz="1100">
                <a:solidFill>
                  <a:srgbClr val="4D2801"/>
                </a:solidFill>
              </a:defRPr>
            </a:lvl5pPr>
            <a:lvl6pPr indent="-298450" lvl="5" marL="2743200">
              <a:lnSpc>
                <a:spcPct val="115000"/>
              </a:lnSpc>
              <a:spcBef>
                <a:spcPts val="0"/>
              </a:spcBef>
              <a:spcAft>
                <a:spcPts val="0"/>
              </a:spcAft>
              <a:buClr>
                <a:srgbClr val="4D2801"/>
              </a:buClr>
              <a:buSzPts val="1100"/>
              <a:buChar char="■"/>
              <a:defRPr sz="1100">
                <a:solidFill>
                  <a:srgbClr val="4D2801"/>
                </a:solidFill>
              </a:defRPr>
            </a:lvl6pPr>
            <a:lvl7pPr indent="-298450" lvl="6" marL="3200400">
              <a:lnSpc>
                <a:spcPct val="115000"/>
              </a:lnSpc>
              <a:spcBef>
                <a:spcPts val="0"/>
              </a:spcBef>
              <a:spcAft>
                <a:spcPts val="0"/>
              </a:spcAft>
              <a:buClr>
                <a:srgbClr val="4D2801"/>
              </a:buClr>
              <a:buSzPts val="1100"/>
              <a:buChar char="●"/>
              <a:defRPr sz="1100">
                <a:solidFill>
                  <a:srgbClr val="4D2801"/>
                </a:solidFill>
              </a:defRPr>
            </a:lvl7pPr>
            <a:lvl8pPr indent="-298450" lvl="7" marL="3657600">
              <a:lnSpc>
                <a:spcPct val="115000"/>
              </a:lnSpc>
              <a:spcBef>
                <a:spcPts val="0"/>
              </a:spcBef>
              <a:spcAft>
                <a:spcPts val="0"/>
              </a:spcAft>
              <a:buClr>
                <a:srgbClr val="4D2801"/>
              </a:buClr>
              <a:buSzPts val="1100"/>
              <a:buChar char="○"/>
              <a:defRPr sz="1100">
                <a:solidFill>
                  <a:srgbClr val="4D2801"/>
                </a:solidFill>
              </a:defRPr>
            </a:lvl8pPr>
            <a:lvl9pPr indent="-298450" lvl="8" marL="4114800">
              <a:lnSpc>
                <a:spcPct val="115000"/>
              </a:lnSpc>
              <a:spcBef>
                <a:spcPts val="0"/>
              </a:spcBef>
              <a:spcAft>
                <a:spcPts val="0"/>
              </a:spcAft>
              <a:buClr>
                <a:srgbClr val="4D2801"/>
              </a:buClr>
              <a:buSzPts val="1100"/>
              <a:buChar char="■"/>
              <a:defRPr sz="1100">
                <a:solidFill>
                  <a:srgbClr val="4D2801"/>
                </a:solidFill>
              </a:defRPr>
            </a:lvl9pPr>
          </a:lstStyle>
          <a:p/>
        </p:txBody>
      </p:sp>
      <p:sp>
        <p:nvSpPr>
          <p:cNvPr id="8" name="Google Shape;8;p1"/>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lgn="r">
              <a:buNone/>
              <a:defRPr b="1" sz="1000">
                <a:solidFill>
                  <a:srgbClr val="4D2801"/>
                </a:solidFill>
                <a:latin typeface="Merriweather"/>
                <a:ea typeface="Merriweather"/>
                <a:cs typeface="Merriweather"/>
                <a:sym typeface="Merriweather"/>
              </a:defRPr>
            </a:lvl1pPr>
            <a:lvl2pPr lvl="1" algn="r">
              <a:buNone/>
              <a:defRPr b="1" sz="1000">
                <a:solidFill>
                  <a:srgbClr val="4D2801"/>
                </a:solidFill>
                <a:latin typeface="Merriweather"/>
                <a:ea typeface="Merriweather"/>
                <a:cs typeface="Merriweather"/>
                <a:sym typeface="Merriweather"/>
              </a:defRPr>
            </a:lvl2pPr>
            <a:lvl3pPr lvl="2" algn="r">
              <a:buNone/>
              <a:defRPr b="1" sz="1000">
                <a:solidFill>
                  <a:srgbClr val="4D2801"/>
                </a:solidFill>
                <a:latin typeface="Merriweather"/>
                <a:ea typeface="Merriweather"/>
                <a:cs typeface="Merriweather"/>
                <a:sym typeface="Merriweather"/>
              </a:defRPr>
            </a:lvl3pPr>
            <a:lvl4pPr lvl="3" algn="r">
              <a:buNone/>
              <a:defRPr b="1" sz="1000">
                <a:solidFill>
                  <a:srgbClr val="4D2801"/>
                </a:solidFill>
                <a:latin typeface="Merriweather"/>
                <a:ea typeface="Merriweather"/>
                <a:cs typeface="Merriweather"/>
                <a:sym typeface="Merriweather"/>
              </a:defRPr>
            </a:lvl4pPr>
            <a:lvl5pPr lvl="4" algn="r">
              <a:buNone/>
              <a:defRPr b="1" sz="1000">
                <a:solidFill>
                  <a:srgbClr val="4D2801"/>
                </a:solidFill>
                <a:latin typeface="Merriweather"/>
                <a:ea typeface="Merriweather"/>
                <a:cs typeface="Merriweather"/>
                <a:sym typeface="Merriweather"/>
              </a:defRPr>
            </a:lvl5pPr>
            <a:lvl6pPr lvl="5" algn="r">
              <a:buNone/>
              <a:defRPr b="1" sz="1000">
                <a:solidFill>
                  <a:srgbClr val="4D2801"/>
                </a:solidFill>
                <a:latin typeface="Merriweather"/>
                <a:ea typeface="Merriweather"/>
                <a:cs typeface="Merriweather"/>
                <a:sym typeface="Merriweather"/>
              </a:defRPr>
            </a:lvl6pPr>
            <a:lvl7pPr lvl="6" algn="r">
              <a:buNone/>
              <a:defRPr b="1" sz="1000">
                <a:solidFill>
                  <a:srgbClr val="4D2801"/>
                </a:solidFill>
                <a:latin typeface="Merriweather"/>
                <a:ea typeface="Merriweather"/>
                <a:cs typeface="Merriweather"/>
                <a:sym typeface="Merriweather"/>
              </a:defRPr>
            </a:lvl7pPr>
            <a:lvl8pPr lvl="7" algn="r">
              <a:buNone/>
              <a:defRPr b="1" sz="1000">
                <a:solidFill>
                  <a:srgbClr val="4D2801"/>
                </a:solidFill>
                <a:latin typeface="Merriweather"/>
                <a:ea typeface="Merriweather"/>
                <a:cs typeface="Merriweather"/>
                <a:sym typeface="Merriweather"/>
              </a:defRPr>
            </a:lvl8pPr>
            <a:lvl9pPr lvl="8" algn="r">
              <a:buNone/>
              <a:defRPr b="1" sz="1000">
                <a:solidFill>
                  <a:srgbClr val="4D2801"/>
                </a:solidFill>
                <a:latin typeface="Merriweather"/>
                <a:ea typeface="Merriweather"/>
                <a:cs typeface="Merriweather"/>
                <a:sym typeface="Merriweather"/>
              </a:defRPr>
            </a:lvl9pPr>
          </a:lstStyle>
          <a:p>
            <a:pPr indent="0" lvl="0" marL="0" rtl="0" algn="r">
              <a:spcBef>
                <a:spcPts val="0"/>
              </a:spcBef>
              <a:spcAft>
                <a:spcPts val="0"/>
              </a:spcAft>
              <a:buNone/>
            </a:pPr>
            <a:fld id="{00000000-1234-1234-1234-123412341234}" type="slidenum">
              <a:rPr lang="es"/>
              <a:t>‹#›</a:t>
            </a:fld>
            <a:endParaRPr/>
          </a:p>
        </p:txBody>
      </p:sp>
    </p:spTree>
  </p:cSld>
  <p:clrMap accent1="accent1" accent2="accent2" accent3="accent3" accent4="accent4" accent5="accent5" accent6="accent6" bg1="lt1" bg2="dk2" tx1="dk1" tx2="lt2" folHlink="folHlink" hlink="hlink"/>
  <p:sldLayoutIdLst>
    <p:sldLayoutId id="2147483648" r:id="rId2"/>
    <p:sldLayoutId id="2147483649" r:id="rId3"/>
    <p:sldLayoutId id="2147483650" r:id="rId4"/>
    <p:sldLayoutId id="2147483651" r:id="rId5"/>
    <p:sldLayoutId id="2147483652" r:id="rId6"/>
    <p:sldLayoutId id="2147483653" r:id="rId7"/>
    <p:sldLayoutId id="2147483654" r:id="rId8"/>
    <p:sldLayoutId id="2147483655" r:id="rId9"/>
    <p:sldLayoutId id="2147483656" r:id="rId10"/>
    <p:sldLayoutId id="2147483657" r:id="rId11"/>
    <p:sldLayoutId id="2147483658" r:id="rId12"/>
    <p:sldLayoutId id="2147483659" r:id="rId13"/>
    <p:sldLayoutId id="2147483660" r:id="rId14"/>
    <p:sldLayoutId id="2147483661" r:id="rId15"/>
    <p:sldLayoutId id="2147483662" r:id="rId16"/>
    <p:sldLayoutId id="2147483663" r:id="rId17"/>
    <p:sldLayoutId id="2147483664" r:id="rId18"/>
    <p:sldLayoutId id="2147483665" r:id="rId19"/>
    <p:sldLayoutId id="2147483666" r:id="rId20"/>
    <p:sldLayoutId id="2147483667" r:id="rId21"/>
    <p:sldLayoutId id="2147483668" r:id="rId2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pos="227">
          <p15:clr>
            <a:srgbClr val="EA4335"/>
          </p15:clr>
        </p15:guide>
        <p15:guide id="2" orient="horz" pos="227">
          <p15:clr>
            <a:srgbClr val="EA4335"/>
          </p15:clr>
        </p15:guide>
        <p15:guide id="3" orient="horz" pos="3013">
          <p15:clr>
            <a:srgbClr val="EA4335"/>
          </p15:clr>
        </p15:guide>
        <p15:guide id="4" pos="5510">
          <p15:clr>
            <a:srgbClr val="EA4335"/>
          </p15:clr>
        </p15:guide>
      </p15:sldGuideLst>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xml"/><Relationship Id="rId3" Type="http://schemas.openxmlformats.org/officeDocument/2006/relationships/image" Target="../media/image13.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9.xml"/><Relationship Id="rId3" Type="http://schemas.openxmlformats.org/officeDocument/2006/relationships/image" Target="../media/image16.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 Id="rId3" Type="http://schemas.openxmlformats.org/officeDocument/2006/relationships/hyperlink" Target="https://slidescorner.com" TargetMode="Externa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 Id="rId3" Type="http://schemas.openxmlformats.org/officeDocument/2006/relationships/hyperlink" Target="https://fonts.google.com/specimen/Merriweather" TargetMode="Externa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1.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70" name="Shape 1570"/>
        <p:cNvGrpSpPr/>
        <p:nvPr/>
      </p:nvGrpSpPr>
      <p:grpSpPr>
        <a:xfrm>
          <a:off x="0" y="0"/>
          <a:ext cx="0" cy="0"/>
          <a:chOff x="0" y="0"/>
          <a:chExt cx="0" cy="0"/>
        </a:xfrm>
      </p:grpSpPr>
      <p:sp>
        <p:nvSpPr>
          <p:cNvPr id="1571" name="Google Shape;1571;p23"/>
          <p:cNvSpPr txBox="1"/>
          <p:nvPr>
            <p:ph type="ctrTitle"/>
          </p:nvPr>
        </p:nvSpPr>
        <p:spPr>
          <a:xfrm>
            <a:off x="360000" y="744575"/>
            <a:ext cx="8386800" cy="205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Hello! I’m a presentation</a:t>
            </a:r>
            <a:endParaRPr/>
          </a:p>
        </p:txBody>
      </p:sp>
      <p:sp>
        <p:nvSpPr>
          <p:cNvPr id="1572" name="Google Shape;1572;p23"/>
          <p:cNvSpPr txBox="1"/>
          <p:nvPr>
            <p:ph idx="1" type="subTitle"/>
          </p:nvPr>
        </p:nvSpPr>
        <p:spPr>
          <a:xfrm>
            <a:off x="360000" y="2834125"/>
            <a:ext cx="83868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History Thesis</a:t>
            </a:r>
            <a:endParaRPr/>
          </a:p>
        </p:txBody>
      </p:sp>
      <p:grpSp>
        <p:nvGrpSpPr>
          <p:cNvPr id="1573" name="Google Shape;1573;p23"/>
          <p:cNvGrpSpPr/>
          <p:nvPr/>
        </p:nvGrpSpPr>
        <p:grpSpPr>
          <a:xfrm>
            <a:off x="3824369" y="437089"/>
            <a:ext cx="1495243" cy="975975"/>
            <a:chOff x="228650" y="600825"/>
            <a:chExt cx="6784225" cy="4428200"/>
          </a:xfrm>
        </p:grpSpPr>
        <p:sp>
          <p:nvSpPr>
            <p:cNvPr id="1574" name="Google Shape;1574;p23"/>
            <p:cNvSpPr/>
            <p:nvPr/>
          </p:nvSpPr>
          <p:spPr>
            <a:xfrm>
              <a:off x="228650" y="600825"/>
              <a:ext cx="6784225" cy="4428200"/>
            </a:xfrm>
            <a:custGeom>
              <a:rect b="b" l="l" r="r" t="t"/>
              <a:pathLst>
                <a:path extrusionOk="0" h="177128" w="271369">
                  <a:moveTo>
                    <a:pt x="270990" y="38605"/>
                  </a:moveTo>
                  <a:cubicBezTo>
                    <a:pt x="270990" y="37848"/>
                    <a:pt x="271368" y="37091"/>
                    <a:pt x="270990" y="35956"/>
                  </a:cubicBezTo>
                  <a:cubicBezTo>
                    <a:pt x="269098" y="34063"/>
                    <a:pt x="265313" y="35199"/>
                    <a:pt x="262663" y="35577"/>
                  </a:cubicBezTo>
                  <a:cubicBezTo>
                    <a:pt x="255851" y="35956"/>
                    <a:pt x="252823" y="40119"/>
                    <a:pt x="250174" y="44282"/>
                  </a:cubicBezTo>
                  <a:cubicBezTo>
                    <a:pt x="246010" y="43904"/>
                    <a:pt x="242983" y="44282"/>
                    <a:pt x="239955" y="45796"/>
                  </a:cubicBezTo>
                  <a:cubicBezTo>
                    <a:pt x="238441" y="46553"/>
                    <a:pt x="235035" y="48067"/>
                    <a:pt x="235792" y="49581"/>
                  </a:cubicBezTo>
                  <a:cubicBezTo>
                    <a:pt x="236549" y="50716"/>
                    <a:pt x="236927" y="49959"/>
                    <a:pt x="238062" y="50338"/>
                  </a:cubicBezTo>
                  <a:cubicBezTo>
                    <a:pt x="239576" y="51095"/>
                    <a:pt x="242604" y="54880"/>
                    <a:pt x="242983" y="57150"/>
                  </a:cubicBezTo>
                  <a:cubicBezTo>
                    <a:pt x="243361" y="60557"/>
                    <a:pt x="241090" y="63584"/>
                    <a:pt x="236927" y="62449"/>
                  </a:cubicBezTo>
                  <a:cubicBezTo>
                    <a:pt x="235413" y="62071"/>
                    <a:pt x="235035" y="59800"/>
                    <a:pt x="233142" y="59800"/>
                  </a:cubicBezTo>
                  <a:cubicBezTo>
                    <a:pt x="232764" y="59800"/>
                    <a:pt x="231628" y="60178"/>
                    <a:pt x="231628" y="60178"/>
                  </a:cubicBezTo>
                  <a:cubicBezTo>
                    <a:pt x="229736" y="61314"/>
                    <a:pt x="230871" y="65098"/>
                    <a:pt x="231250" y="66991"/>
                  </a:cubicBezTo>
                  <a:cubicBezTo>
                    <a:pt x="227465" y="67369"/>
                    <a:pt x="223302" y="66234"/>
                    <a:pt x="220274" y="67369"/>
                  </a:cubicBezTo>
                  <a:cubicBezTo>
                    <a:pt x="219139" y="67748"/>
                    <a:pt x="216868" y="69262"/>
                    <a:pt x="216489" y="70397"/>
                  </a:cubicBezTo>
                  <a:cubicBezTo>
                    <a:pt x="216489" y="71154"/>
                    <a:pt x="217246" y="71911"/>
                    <a:pt x="217246" y="72668"/>
                  </a:cubicBezTo>
                  <a:cubicBezTo>
                    <a:pt x="217246" y="73425"/>
                    <a:pt x="216868" y="74560"/>
                    <a:pt x="217246" y="75696"/>
                  </a:cubicBezTo>
                  <a:cubicBezTo>
                    <a:pt x="217246" y="77210"/>
                    <a:pt x="218382" y="79480"/>
                    <a:pt x="219139" y="80994"/>
                  </a:cubicBezTo>
                  <a:cubicBezTo>
                    <a:pt x="219517" y="81751"/>
                    <a:pt x="222545" y="84779"/>
                    <a:pt x="222545" y="85158"/>
                  </a:cubicBezTo>
                  <a:cubicBezTo>
                    <a:pt x="222545" y="85536"/>
                    <a:pt x="220274" y="86293"/>
                    <a:pt x="219896" y="86671"/>
                  </a:cubicBezTo>
                  <a:cubicBezTo>
                    <a:pt x="218382" y="88564"/>
                    <a:pt x="218382" y="90456"/>
                    <a:pt x="219517" y="91970"/>
                  </a:cubicBezTo>
                  <a:cubicBezTo>
                    <a:pt x="225194" y="92349"/>
                    <a:pt x="228979" y="99161"/>
                    <a:pt x="227087" y="105217"/>
                  </a:cubicBezTo>
                  <a:cubicBezTo>
                    <a:pt x="226708" y="106352"/>
                    <a:pt x="225194" y="107866"/>
                    <a:pt x="224059" y="108623"/>
                  </a:cubicBezTo>
                  <a:cubicBezTo>
                    <a:pt x="221409" y="110515"/>
                    <a:pt x="216868" y="111272"/>
                    <a:pt x="213840" y="109759"/>
                  </a:cubicBezTo>
                  <a:cubicBezTo>
                    <a:pt x="212326" y="109380"/>
                    <a:pt x="211569" y="107866"/>
                    <a:pt x="210434" y="107488"/>
                  </a:cubicBezTo>
                  <a:cubicBezTo>
                    <a:pt x="209677" y="105217"/>
                    <a:pt x="207406" y="103703"/>
                    <a:pt x="207027" y="101432"/>
                  </a:cubicBezTo>
                  <a:cubicBezTo>
                    <a:pt x="205892" y="94619"/>
                    <a:pt x="210812" y="90078"/>
                    <a:pt x="215732" y="89699"/>
                  </a:cubicBezTo>
                  <a:cubicBezTo>
                    <a:pt x="217625" y="87807"/>
                    <a:pt x="216111" y="85915"/>
                    <a:pt x="214975" y="83644"/>
                  </a:cubicBezTo>
                  <a:cubicBezTo>
                    <a:pt x="214597" y="82508"/>
                    <a:pt x="214218" y="80616"/>
                    <a:pt x="213461" y="79480"/>
                  </a:cubicBezTo>
                  <a:cubicBezTo>
                    <a:pt x="211948" y="77588"/>
                    <a:pt x="209298" y="77210"/>
                    <a:pt x="207406" y="76453"/>
                  </a:cubicBezTo>
                  <a:cubicBezTo>
                    <a:pt x="212326" y="74182"/>
                    <a:pt x="216868" y="70019"/>
                    <a:pt x="217246" y="63584"/>
                  </a:cubicBezTo>
                  <a:cubicBezTo>
                    <a:pt x="218003" y="53366"/>
                    <a:pt x="214597" y="47310"/>
                    <a:pt x="208541" y="43147"/>
                  </a:cubicBezTo>
                  <a:cubicBezTo>
                    <a:pt x="209677" y="41254"/>
                    <a:pt x="210055" y="38605"/>
                    <a:pt x="211191" y="36334"/>
                  </a:cubicBezTo>
                  <a:cubicBezTo>
                    <a:pt x="213461" y="37470"/>
                    <a:pt x="217625" y="38605"/>
                    <a:pt x="219896" y="37470"/>
                  </a:cubicBezTo>
                  <a:cubicBezTo>
                    <a:pt x="219517" y="35199"/>
                    <a:pt x="221031" y="31793"/>
                    <a:pt x="221031" y="29522"/>
                  </a:cubicBezTo>
                  <a:cubicBezTo>
                    <a:pt x="219517" y="27629"/>
                    <a:pt x="216489" y="27251"/>
                    <a:pt x="214218" y="26115"/>
                  </a:cubicBezTo>
                  <a:cubicBezTo>
                    <a:pt x="214975" y="24223"/>
                    <a:pt x="214597" y="22331"/>
                    <a:pt x="215354" y="20817"/>
                  </a:cubicBezTo>
                  <a:cubicBezTo>
                    <a:pt x="213461" y="18167"/>
                    <a:pt x="209298" y="15897"/>
                    <a:pt x="205135" y="17032"/>
                  </a:cubicBezTo>
                  <a:cubicBezTo>
                    <a:pt x="204756" y="18924"/>
                    <a:pt x="204378" y="20817"/>
                    <a:pt x="203621" y="22331"/>
                  </a:cubicBezTo>
                  <a:cubicBezTo>
                    <a:pt x="200972" y="21952"/>
                    <a:pt x="198322" y="18924"/>
                    <a:pt x="196430" y="21574"/>
                  </a:cubicBezTo>
                  <a:cubicBezTo>
                    <a:pt x="196808" y="23466"/>
                    <a:pt x="194916" y="26115"/>
                    <a:pt x="194916" y="29522"/>
                  </a:cubicBezTo>
                  <a:cubicBezTo>
                    <a:pt x="196808" y="30657"/>
                    <a:pt x="199458" y="31414"/>
                    <a:pt x="201350" y="32549"/>
                  </a:cubicBezTo>
                  <a:cubicBezTo>
                    <a:pt x="200593" y="35577"/>
                    <a:pt x="199836" y="38605"/>
                    <a:pt x="198701" y="40876"/>
                  </a:cubicBezTo>
                  <a:cubicBezTo>
                    <a:pt x="183562" y="38227"/>
                    <a:pt x="178263" y="56393"/>
                    <a:pt x="182805" y="68505"/>
                  </a:cubicBezTo>
                  <a:cubicBezTo>
                    <a:pt x="176749" y="68505"/>
                    <a:pt x="171451" y="69640"/>
                    <a:pt x="169937" y="74939"/>
                  </a:cubicBezTo>
                  <a:cubicBezTo>
                    <a:pt x="170694" y="76453"/>
                    <a:pt x="171829" y="76453"/>
                    <a:pt x="172586" y="77588"/>
                  </a:cubicBezTo>
                  <a:cubicBezTo>
                    <a:pt x="174857" y="79859"/>
                    <a:pt x="175614" y="84022"/>
                    <a:pt x="175235" y="87428"/>
                  </a:cubicBezTo>
                  <a:cubicBezTo>
                    <a:pt x="174478" y="91592"/>
                    <a:pt x="169937" y="96512"/>
                    <a:pt x="166152" y="97269"/>
                  </a:cubicBezTo>
                  <a:cubicBezTo>
                    <a:pt x="161232" y="98026"/>
                    <a:pt x="152527" y="96133"/>
                    <a:pt x="149120" y="93106"/>
                  </a:cubicBezTo>
                  <a:cubicBezTo>
                    <a:pt x="144957" y="89321"/>
                    <a:pt x="144579" y="73803"/>
                    <a:pt x="154419" y="76831"/>
                  </a:cubicBezTo>
                  <a:cubicBezTo>
                    <a:pt x="155933" y="77967"/>
                    <a:pt x="156311" y="80237"/>
                    <a:pt x="157825" y="81751"/>
                  </a:cubicBezTo>
                  <a:cubicBezTo>
                    <a:pt x="163124" y="80994"/>
                    <a:pt x="166152" y="75317"/>
                    <a:pt x="164638" y="68505"/>
                  </a:cubicBezTo>
                  <a:cubicBezTo>
                    <a:pt x="171072" y="68126"/>
                    <a:pt x="176749" y="66991"/>
                    <a:pt x="179777" y="62449"/>
                  </a:cubicBezTo>
                  <a:cubicBezTo>
                    <a:pt x="180155" y="58286"/>
                    <a:pt x="178263" y="55636"/>
                    <a:pt x="176371" y="52609"/>
                  </a:cubicBezTo>
                  <a:cubicBezTo>
                    <a:pt x="174100" y="49581"/>
                    <a:pt x="171451" y="47689"/>
                    <a:pt x="167287" y="46932"/>
                  </a:cubicBezTo>
                  <a:cubicBezTo>
                    <a:pt x="168423" y="45418"/>
                    <a:pt x="169180" y="42390"/>
                    <a:pt x="168801" y="39741"/>
                  </a:cubicBezTo>
                  <a:cubicBezTo>
                    <a:pt x="168423" y="37470"/>
                    <a:pt x="165773" y="34063"/>
                    <a:pt x="165016" y="33685"/>
                  </a:cubicBezTo>
                  <a:cubicBezTo>
                    <a:pt x="163881" y="33685"/>
                    <a:pt x="162746" y="35199"/>
                    <a:pt x="161610" y="35577"/>
                  </a:cubicBezTo>
                  <a:cubicBezTo>
                    <a:pt x="160096" y="35956"/>
                    <a:pt x="158961" y="35577"/>
                    <a:pt x="157825" y="36334"/>
                  </a:cubicBezTo>
                  <a:cubicBezTo>
                    <a:pt x="155555" y="35577"/>
                    <a:pt x="156311" y="30657"/>
                    <a:pt x="157825" y="29143"/>
                  </a:cubicBezTo>
                  <a:cubicBezTo>
                    <a:pt x="159718" y="26494"/>
                    <a:pt x="163503" y="28008"/>
                    <a:pt x="166530" y="28008"/>
                  </a:cubicBezTo>
                  <a:cubicBezTo>
                    <a:pt x="168044" y="19303"/>
                    <a:pt x="157825" y="13247"/>
                    <a:pt x="149877" y="15897"/>
                  </a:cubicBezTo>
                  <a:cubicBezTo>
                    <a:pt x="148363" y="9841"/>
                    <a:pt x="144579" y="5678"/>
                    <a:pt x="140037" y="2271"/>
                  </a:cubicBezTo>
                  <a:cubicBezTo>
                    <a:pt x="140037" y="1893"/>
                    <a:pt x="140415" y="1514"/>
                    <a:pt x="140037" y="1136"/>
                  </a:cubicBezTo>
                  <a:cubicBezTo>
                    <a:pt x="135874" y="1"/>
                    <a:pt x="131710" y="3407"/>
                    <a:pt x="129061" y="6056"/>
                  </a:cubicBezTo>
                  <a:cubicBezTo>
                    <a:pt x="126412" y="8706"/>
                    <a:pt x="124519" y="11733"/>
                    <a:pt x="123384" y="14383"/>
                  </a:cubicBezTo>
                  <a:cubicBezTo>
                    <a:pt x="115436" y="10976"/>
                    <a:pt x="105217" y="16654"/>
                    <a:pt x="105596" y="24601"/>
                  </a:cubicBezTo>
                  <a:cubicBezTo>
                    <a:pt x="108623" y="25358"/>
                    <a:pt x="112408" y="23845"/>
                    <a:pt x="114301" y="26872"/>
                  </a:cubicBezTo>
                  <a:cubicBezTo>
                    <a:pt x="115436" y="28765"/>
                    <a:pt x="115814" y="33685"/>
                    <a:pt x="113165" y="34063"/>
                  </a:cubicBezTo>
                  <a:cubicBezTo>
                    <a:pt x="112030" y="32928"/>
                    <a:pt x="110516" y="33306"/>
                    <a:pt x="109380" y="32928"/>
                  </a:cubicBezTo>
                  <a:cubicBezTo>
                    <a:pt x="108245" y="32171"/>
                    <a:pt x="107866" y="30657"/>
                    <a:pt x="106353" y="30657"/>
                  </a:cubicBezTo>
                  <a:cubicBezTo>
                    <a:pt x="103703" y="32549"/>
                    <a:pt x="101432" y="35956"/>
                    <a:pt x="101811" y="40876"/>
                  </a:cubicBezTo>
                  <a:cubicBezTo>
                    <a:pt x="101811" y="41633"/>
                    <a:pt x="102189" y="42390"/>
                    <a:pt x="102189" y="43525"/>
                  </a:cubicBezTo>
                  <a:cubicBezTo>
                    <a:pt x="98026" y="43904"/>
                    <a:pt x="95377" y="45796"/>
                    <a:pt x="93106" y="48067"/>
                  </a:cubicBezTo>
                  <a:cubicBezTo>
                    <a:pt x="90835" y="51095"/>
                    <a:pt x="88564" y="53366"/>
                    <a:pt x="88564" y="57529"/>
                  </a:cubicBezTo>
                  <a:cubicBezTo>
                    <a:pt x="88943" y="58664"/>
                    <a:pt x="90456" y="58664"/>
                    <a:pt x="90078" y="60557"/>
                  </a:cubicBezTo>
                  <a:cubicBezTo>
                    <a:pt x="90835" y="60935"/>
                    <a:pt x="90456" y="59421"/>
                    <a:pt x="90835" y="60178"/>
                  </a:cubicBezTo>
                  <a:cubicBezTo>
                    <a:pt x="92727" y="63584"/>
                    <a:pt x="98405" y="63963"/>
                    <a:pt x="102946" y="65098"/>
                  </a:cubicBezTo>
                  <a:cubicBezTo>
                    <a:pt x="100297" y="71154"/>
                    <a:pt x="102946" y="77967"/>
                    <a:pt x="108245" y="79102"/>
                  </a:cubicBezTo>
                  <a:cubicBezTo>
                    <a:pt x="109759" y="78723"/>
                    <a:pt x="109759" y="76831"/>
                    <a:pt x="111273" y="76453"/>
                  </a:cubicBezTo>
                  <a:cubicBezTo>
                    <a:pt x="112408" y="75696"/>
                    <a:pt x="113922" y="75696"/>
                    <a:pt x="116193" y="75696"/>
                  </a:cubicBezTo>
                  <a:cubicBezTo>
                    <a:pt x="119599" y="80616"/>
                    <a:pt x="117328" y="86671"/>
                    <a:pt x="114679" y="90456"/>
                  </a:cubicBezTo>
                  <a:cubicBezTo>
                    <a:pt x="112787" y="93484"/>
                    <a:pt x="107866" y="95376"/>
                    <a:pt x="104460" y="95376"/>
                  </a:cubicBezTo>
                  <a:cubicBezTo>
                    <a:pt x="101811" y="95376"/>
                    <a:pt x="98783" y="95376"/>
                    <a:pt x="96891" y="94241"/>
                  </a:cubicBezTo>
                  <a:cubicBezTo>
                    <a:pt x="92349" y="91970"/>
                    <a:pt x="89321" y="82887"/>
                    <a:pt x="92727" y="76074"/>
                  </a:cubicBezTo>
                  <a:cubicBezTo>
                    <a:pt x="93484" y="74939"/>
                    <a:pt x="97269" y="72289"/>
                    <a:pt x="97269" y="71154"/>
                  </a:cubicBezTo>
                  <a:cubicBezTo>
                    <a:pt x="97269" y="70776"/>
                    <a:pt x="95755" y="68126"/>
                    <a:pt x="95755" y="67748"/>
                  </a:cubicBezTo>
                  <a:cubicBezTo>
                    <a:pt x="95377" y="67369"/>
                    <a:pt x="92727" y="65098"/>
                    <a:pt x="91970" y="64720"/>
                  </a:cubicBezTo>
                  <a:cubicBezTo>
                    <a:pt x="90078" y="63963"/>
                    <a:pt x="87050" y="64341"/>
                    <a:pt x="84401" y="63963"/>
                  </a:cubicBezTo>
                  <a:cubicBezTo>
                    <a:pt x="91213" y="52609"/>
                    <a:pt x="87807" y="34063"/>
                    <a:pt x="72668" y="34063"/>
                  </a:cubicBezTo>
                  <a:cubicBezTo>
                    <a:pt x="73425" y="31036"/>
                    <a:pt x="72290" y="27629"/>
                    <a:pt x="71533" y="24980"/>
                  </a:cubicBezTo>
                  <a:cubicBezTo>
                    <a:pt x="73425" y="24223"/>
                    <a:pt x="75696" y="24223"/>
                    <a:pt x="77210" y="23088"/>
                  </a:cubicBezTo>
                  <a:cubicBezTo>
                    <a:pt x="77588" y="19681"/>
                    <a:pt x="75696" y="17032"/>
                    <a:pt x="76453" y="14761"/>
                  </a:cubicBezTo>
                  <a:cubicBezTo>
                    <a:pt x="74560" y="12490"/>
                    <a:pt x="71533" y="14761"/>
                    <a:pt x="68883" y="15140"/>
                  </a:cubicBezTo>
                  <a:cubicBezTo>
                    <a:pt x="68505" y="13247"/>
                    <a:pt x="68126" y="11733"/>
                    <a:pt x="68126" y="9841"/>
                  </a:cubicBezTo>
                  <a:cubicBezTo>
                    <a:pt x="64342" y="7949"/>
                    <a:pt x="59421" y="9841"/>
                    <a:pt x="57529" y="12490"/>
                  </a:cubicBezTo>
                  <a:cubicBezTo>
                    <a:pt x="57907" y="14004"/>
                    <a:pt x="57907" y="16275"/>
                    <a:pt x="57907" y="17789"/>
                  </a:cubicBezTo>
                  <a:cubicBezTo>
                    <a:pt x="55258" y="18546"/>
                    <a:pt x="52609" y="18546"/>
                    <a:pt x="51095" y="20438"/>
                  </a:cubicBezTo>
                  <a:cubicBezTo>
                    <a:pt x="51095" y="22709"/>
                    <a:pt x="51852" y="26494"/>
                    <a:pt x="51095" y="28386"/>
                  </a:cubicBezTo>
                  <a:cubicBezTo>
                    <a:pt x="53744" y="29900"/>
                    <a:pt x="57907" y="29143"/>
                    <a:pt x="60178" y="28386"/>
                  </a:cubicBezTo>
                  <a:cubicBezTo>
                    <a:pt x="60557" y="31036"/>
                    <a:pt x="61314" y="33306"/>
                    <a:pt x="62071" y="35577"/>
                  </a:cubicBezTo>
                  <a:cubicBezTo>
                    <a:pt x="55258" y="38605"/>
                    <a:pt x="51095" y="45039"/>
                    <a:pt x="51095" y="54501"/>
                  </a:cubicBezTo>
                  <a:cubicBezTo>
                    <a:pt x="51095" y="61314"/>
                    <a:pt x="54880" y="65855"/>
                    <a:pt x="59421" y="68505"/>
                  </a:cubicBezTo>
                  <a:cubicBezTo>
                    <a:pt x="54880" y="68505"/>
                    <a:pt x="52987" y="71532"/>
                    <a:pt x="51095" y="74560"/>
                  </a:cubicBezTo>
                  <a:cubicBezTo>
                    <a:pt x="49959" y="76453"/>
                    <a:pt x="48067" y="79102"/>
                    <a:pt x="49581" y="80994"/>
                  </a:cubicBezTo>
                  <a:cubicBezTo>
                    <a:pt x="54880" y="82130"/>
                    <a:pt x="58286" y="86293"/>
                    <a:pt x="57529" y="93484"/>
                  </a:cubicBezTo>
                  <a:cubicBezTo>
                    <a:pt x="55637" y="95376"/>
                    <a:pt x="54880" y="98026"/>
                    <a:pt x="52987" y="99161"/>
                  </a:cubicBezTo>
                  <a:cubicBezTo>
                    <a:pt x="49581" y="101054"/>
                    <a:pt x="43904" y="101054"/>
                    <a:pt x="40876" y="99161"/>
                  </a:cubicBezTo>
                  <a:cubicBezTo>
                    <a:pt x="35577" y="95755"/>
                    <a:pt x="36713" y="84779"/>
                    <a:pt x="43525" y="82887"/>
                  </a:cubicBezTo>
                  <a:cubicBezTo>
                    <a:pt x="44282" y="82508"/>
                    <a:pt x="45418" y="82887"/>
                    <a:pt x="46175" y="82130"/>
                  </a:cubicBezTo>
                  <a:cubicBezTo>
                    <a:pt x="46175" y="79480"/>
                    <a:pt x="44282" y="76831"/>
                    <a:pt x="43147" y="74182"/>
                  </a:cubicBezTo>
                  <a:cubicBezTo>
                    <a:pt x="46932" y="71532"/>
                    <a:pt x="51095" y="66612"/>
                    <a:pt x="49203" y="60178"/>
                  </a:cubicBezTo>
                  <a:cubicBezTo>
                    <a:pt x="46553" y="60557"/>
                    <a:pt x="45418" y="57529"/>
                    <a:pt x="42768" y="57150"/>
                  </a:cubicBezTo>
                  <a:cubicBezTo>
                    <a:pt x="40876" y="56772"/>
                    <a:pt x="38984" y="57150"/>
                    <a:pt x="36713" y="56393"/>
                  </a:cubicBezTo>
                  <a:cubicBezTo>
                    <a:pt x="37470" y="54501"/>
                    <a:pt x="38984" y="51473"/>
                    <a:pt x="37470" y="49959"/>
                  </a:cubicBezTo>
                  <a:cubicBezTo>
                    <a:pt x="37470" y="49581"/>
                    <a:pt x="36334" y="48824"/>
                    <a:pt x="35577" y="48824"/>
                  </a:cubicBezTo>
                  <a:cubicBezTo>
                    <a:pt x="33685" y="48824"/>
                    <a:pt x="31793" y="53366"/>
                    <a:pt x="28386" y="51095"/>
                  </a:cubicBezTo>
                  <a:cubicBezTo>
                    <a:pt x="22709" y="46932"/>
                    <a:pt x="29143" y="40119"/>
                    <a:pt x="32550" y="38984"/>
                  </a:cubicBezTo>
                  <a:cubicBezTo>
                    <a:pt x="33306" y="38605"/>
                    <a:pt x="34442" y="39741"/>
                    <a:pt x="34442" y="38984"/>
                  </a:cubicBezTo>
                  <a:cubicBezTo>
                    <a:pt x="33685" y="33685"/>
                    <a:pt x="27251" y="29900"/>
                    <a:pt x="20438" y="31793"/>
                  </a:cubicBezTo>
                  <a:cubicBezTo>
                    <a:pt x="18546" y="28386"/>
                    <a:pt x="16654" y="24601"/>
                    <a:pt x="12869" y="22709"/>
                  </a:cubicBezTo>
                  <a:cubicBezTo>
                    <a:pt x="11733" y="21952"/>
                    <a:pt x="10598" y="21952"/>
                    <a:pt x="9084" y="21574"/>
                  </a:cubicBezTo>
                  <a:cubicBezTo>
                    <a:pt x="6813" y="21195"/>
                    <a:pt x="2650" y="19303"/>
                    <a:pt x="757" y="21952"/>
                  </a:cubicBezTo>
                  <a:cubicBezTo>
                    <a:pt x="1" y="22331"/>
                    <a:pt x="757" y="23088"/>
                    <a:pt x="379" y="24223"/>
                  </a:cubicBezTo>
                  <a:cubicBezTo>
                    <a:pt x="6435" y="31414"/>
                    <a:pt x="8705" y="42390"/>
                    <a:pt x="10598" y="53366"/>
                  </a:cubicBezTo>
                  <a:cubicBezTo>
                    <a:pt x="6435" y="56393"/>
                    <a:pt x="6056" y="62828"/>
                    <a:pt x="6435" y="68883"/>
                  </a:cubicBezTo>
                  <a:cubicBezTo>
                    <a:pt x="6435" y="71154"/>
                    <a:pt x="7570" y="74560"/>
                    <a:pt x="8327" y="77210"/>
                  </a:cubicBezTo>
                  <a:cubicBezTo>
                    <a:pt x="9462" y="80994"/>
                    <a:pt x="11733" y="82887"/>
                    <a:pt x="13626" y="85536"/>
                  </a:cubicBezTo>
                  <a:cubicBezTo>
                    <a:pt x="15140" y="87428"/>
                    <a:pt x="15897" y="89699"/>
                    <a:pt x="18546" y="90078"/>
                  </a:cubicBezTo>
                  <a:cubicBezTo>
                    <a:pt x="20060" y="98404"/>
                    <a:pt x="24602" y="105595"/>
                    <a:pt x="28386" y="111651"/>
                  </a:cubicBezTo>
                  <a:cubicBezTo>
                    <a:pt x="29522" y="113543"/>
                    <a:pt x="32550" y="116193"/>
                    <a:pt x="32550" y="118085"/>
                  </a:cubicBezTo>
                  <a:cubicBezTo>
                    <a:pt x="32928" y="119220"/>
                    <a:pt x="32171" y="120356"/>
                    <a:pt x="32171" y="121491"/>
                  </a:cubicBezTo>
                  <a:cubicBezTo>
                    <a:pt x="32171" y="125654"/>
                    <a:pt x="35199" y="129439"/>
                    <a:pt x="40498" y="128682"/>
                  </a:cubicBezTo>
                  <a:cubicBezTo>
                    <a:pt x="42011" y="133224"/>
                    <a:pt x="42390" y="138144"/>
                    <a:pt x="43525" y="143064"/>
                  </a:cubicBezTo>
                  <a:cubicBezTo>
                    <a:pt x="44282" y="147606"/>
                    <a:pt x="46175" y="151391"/>
                    <a:pt x="45796" y="156689"/>
                  </a:cubicBezTo>
                  <a:cubicBezTo>
                    <a:pt x="45039" y="158203"/>
                    <a:pt x="40498" y="161231"/>
                    <a:pt x="40119" y="163502"/>
                  </a:cubicBezTo>
                  <a:cubicBezTo>
                    <a:pt x="40119" y="164259"/>
                    <a:pt x="41633" y="166908"/>
                    <a:pt x="42390" y="167665"/>
                  </a:cubicBezTo>
                  <a:cubicBezTo>
                    <a:pt x="43147" y="168422"/>
                    <a:pt x="44661" y="169179"/>
                    <a:pt x="45796" y="169936"/>
                  </a:cubicBezTo>
                  <a:cubicBezTo>
                    <a:pt x="46553" y="170315"/>
                    <a:pt x="46553" y="171072"/>
                    <a:pt x="46932" y="171450"/>
                  </a:cubicBezTo>
                  <a:cubicBezTo>
                    <a:pt x="47689" y="171828"/>
                    <a:pt x="48824" y="171828"/>
                    <a:pt x="49203" y="172207"/>
                  </a:cubicBezTo>
                  <a:cubicBezTo>
                    <a:pt x="49203" y="172207"/>
                    <a:pt x="49203" y="172207"/>
                    <a:pt x="49203" y="172207"/>
                  </a:cubicBezTo>
                  <a:cubicBezTo>
                    <a:pt x="52230" y="172964"/>
                    <a:pt x="55258" y="173342"/>
                    <a:pt x="57907" y="173721"/>
                  </a:cubicBezTo>
                  <a:cubicBezTo>
                    <a:pt x="60178" y="173342"/>
                    <a:pt x="62449" y="172964"/>
                    <a:pt x="64720" y="172964"/>
                  </a:cubicBezTo>
                  <a:cubicBezTo>
                    <a:pt x="74560" y="171072"/>
                    <a:pt x="84779" y="170693"/>
                    <a:pt x="94241" y="170315"/>
                  </a:cubicBezTo>
                  <a:cubicBezTo>
                    <a:pt x="107488" y="169936"/>
                    <a:pt x="124519" y="166908"/>
                    <a:pt x="138145" y="170315"/>
                  </a:cubicBezTo>
                  <a:cubicBezTo>
                    <a:pt x="150256" y="169936"/>
                    <a:pt x="163503" y="169936"/>
                    <a:pt x="175614" y="171828"/>
                  </a:cubicBezTo>
                  <a:cubicBezTo>
                    <a:pt x="182805" y="172964"/>
                    <a:pt x="189996" y="174099"/>
                    <a:pt x="197565" y="175613"/>
                  </a:cubicBezTo>
                  <a:cubicBezTo>
                    <a:pt x="199836" y="175992"/>
                    <a:pt x="202486" y="176749"/>
                    <a:pt x="204756" y="177127"/>
                  </a:cubicBezTo>
                  <a:cubicBezTo>
                    <a:pt x="207027" y="177127"/>
                    <a:pt x="208920" y="176749"/>
                    <a:pt x="211191" y="176370"/>
                  </a:cubicBezTo>
                  <a:cubicBezTo>
                    <a:pt x="211569" y="175992"/>
                    <a:pt x="211948" y="175613"/>
                    <a:pt x="212326" y="175235"/>
                  </a:cubicBezTo>
                  <a:cubicBezTo>
                    <a:pt x="213461" y="173721"/>
                    <a:pt x="214218" y="171828"/>
                    <a:pt x="214218" y="169936"/>
                  </a:cubicBezTo>
                  <a:cubicBezTo>
                    <a:pt x="214218" y="168801"/>
                    <a:pt x="213083" y="167287"/>
                    <a:pt x="212705" y="166151"/>
                  </a:cubicBezTo>
                  <a:cubicBezTo>
                    <a:pt x="212705" y="163502"/>
                    <a:pt x="212705" y="163124"/>
                    <a:pt x="211191" y="161610"/>
                  </a:cubicBezTo>
                  <a:cubicBezTo>
                    <a:pt x="214218" y="155554"/>
                    <a:pt x="216111" y="148741"/>
                    <a:pt x="218382" y="141929"/>
                  </a:cubicBezTo>
                  <a:cubicBezTo>
                    <a:pt x="224816" y="143443"/>
                    <a:pt x="227087" y="136630"/>
                    <a:pt x="225194" y="131710"/>
                  </a:cubicBezTo>
                  <a:cubicBezTo>
                    <a:pt x="226708" y="131332"/>
                    <a:pt x="227087" y="129061"/>
                    <a:pt x="228222" y="129061"/>
                  </a:cubicBezTo>
                  <a:cubicBezTo>
                    <a:pt x="230871" y="124519"/>
                    <a:pt x="234656" y="121113"/>
                    <a:pt x="238062" y="116950"/>
                  </a:cubicBezTo>
                  <a:cubicBezTo>
                    <a:pt x="241090" y="112786"/>
                    <a:pt x="243361" y="108245"/>
                    <a:pt x="245632" y="102567"/>
                  </a:cubicBezTo>
                  <a:cubicBezTo>
                    <a:pt x="248281" y="102189"/>
                    <a:pt x="249038" y="99918"/>
                    <a:pt x="250931" y="98026"/>
                  </a:cubicBezTo>
                  <a:cubicBezTo>
                    <a:pt x="253202" y="95755"/>
                    <a:pt x="255472" y="94241"/>
                    <a:pt x="256986" y="90835"/>
                  </a:cubicBezTo>
                  <a:cubicBezTo>
                    <a:pt x="260014" y="83644"/>
                    <a:pt x="262663" y="71911"/>
                    <a:pt x="257365" y="66612"/>
                  </a:cubicBezTo>
                  <a:cubicBezTo>
                    <a:pt x="260771" y="56015"/>
                    <a:pt x="264177" y="45418"/>
                    <a:pt x="270990" y="38605"/>
                  </a:cubicBez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23"/>
            <p:cNvSpPr/>
            <p:nvPr/>
          </p:nvSpPr>
          <p:spPr>
            <a:xfrm>
              <a:off x="1818250" y="894150"/>
              <a:ext cx="227125" cy="473125"/>
            </a:xfrm>
            <a:custGeom>
              <a:rect b="b" l="l" r="r" t="t"/>
              <a:pathLst>
                <a:path extrusionOk="0" h="18925" w="9085">
                  <a:moveTo>
                    <a:pt x="2271" y="379"/>
                  </a:moveTo>
                  <a:cubicBezTo>
                    <a:pt x="2271" y="3028"/>
                    <a:pt x="3028" y="5299"/>
                    <a:pt x="3407" y="7948"/>
                  </a:cubicBezTo>
                  <a:cubicBezTo>
                    <a:pt x="5678" y="7570"/>
                    <a:pt x="6056" y="6056"/>
                    <a:pt x="9084" y="6056"/>
                  </a:cubicBezTo>
                  <a:cubicBezTo>
                    <a:pt x="9084" y="7570"/>
                    <a:pt x="9084" y="8327"/>
                    <a:pt x="9084" y="9841"/>
                  </a:cubicBezTo>
                  <a:cubicBezTo>
                    <a:pt x="7192" y="9841"/>
                    <a:pt x="6056" y="10598"/>
                    <a:pt x="4164" y="10976"/>
                  </a:cubicBezTo>
                  <a:cubicBezTo>
                    <a:pt x="4542" y="13625"/>
                    <a:pt x="4921" y="16275"/>
                    <a:pt x="4921" y="18924"/>
                  </a:cubicBezTo>
                  <a:cubicBezTo>
                    <a:pt x="3028" y="12868"/>
                    <a:pt x="1136" y="6813"/>
                    <a:pt x="1" y="757"/>
                  </a:cubicBezTo>
                  <a:cubicBezTo>
                    <a:pt x="758" y="379"/>
                    <a:pt x="1136" y="0"/>
                    <a:pt x="2271"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23"/>
            <p:cNvSpPr/>
            <p:nvPr/>
          </p:nvSpPr>
          <p:spPr>
            <a:xfrm>
              <a:off x="5404325" y="1092850"/>
              <a:ext cx="47325" cy="18950"/>
            </a:xfrm>
            <a:custGeom>
              <a:rect b="b" l="l" r="r" t="t"/>
              <a:pathLst>
                <a:path extrusionOk="0" h="758" w="1893">
                  <a:moveTo>
                    <a:pt x="379" y="0"/>
                  </a:moveTo>
                  <a:cubicBezTo>
                    <a:pt x="757" y="0"/>
                    <a:pt x="1514" y="0"/>
                    <a:pt x="1893" y="379"/>
                  </a:cubicBezTo>
                  <a:cubicBezTo>
                    <a:pt x="1514" y="379"/>
                    <a:pt x="379" y="379"/>
                    <a:pt x="379" y="757"/>
                  </a:cubicBezTo>
                  <a:cubicBezTo>
                    <a:pt x="0" y="757"/>
                    <a:pt x="379" y="0"/>
                    <a:pt x="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23"/>
            <p:cNvSpPr/>
            <p:nvPr/>
          </p:nvSpPr>
          <p:spPr>
            <a:xfrm>
              <a:off x="5366475" y="1121225"/>
              <a:ext cx="321725" cy="539350"/>
            </a:xfrm>
            <a:custGeom>
              <a:rect b="b" l="l" r="r" t="t"/>
              <a:pathLst>
                <a:path extrusionOk="0" h="21574" w="12869">
                  <a:moveTo>
                    <a:pt x="4921" y="1"/>
                  </a:moveTo>
                  <a:cubicBezTo>
                    <a:pt x="5299" y="379"/>
                    <a:pt x="6056" y="758"/>
                    <a:pt x="6435" y="1515"/>
                  </a:cubicBezTo>
                  <a:cubicBezTo>
                    <a:pt x="5678" y="3785"/>
                    <a:pt x="4921" y="5299"/>
                    <a:pt x="4164" y="7570"/>
                  </a:cubicBezTo>
                  <a:cubicBezTo>
                    <a:pt x="7570" y="8327"/>
                    <a:pt x="10219" y="9463"/>
                    <a:pt x="12869" y="10220"/>
                  </a:cubicBezTo>
                  <a:cubicBezTo>
                    <a:pt x="12869" y="11733"/>
                    <a:pt x="12112" y="12869"/>
                    <a:pt x="11733" y="14004"/>
                  </a:cubicBezTo>
                  <a:cubicBezTo>
                    <a:pt x="9084" y="12869"/>
                    <a:pt x="5678" y="12112"/>
                    <a:pt x="3028" y="10977"/>
                  </a:cubicBezTo>
                  <a:cubicBezTo>
                    <a:pt x="1514" y="14383"/>
                    <a:pt x="757" y="17789"/>
                    <a:pt x="0" y="21574"/>
                  </a:cubicBezTo>
                  <a:cubicBezTo>
                    <a:pt x="0" y="18168"/>
                    <a:pt x="1136" y="14761"/>
                    <a:pt x="1893" y="10977"/>
                  </a:cubicBezTo>
                  <a:cubicBezTo>
                    <a:pt x="3028" y="7192"/>
                    <a:pt x="4164" y="3785"/>
                    <a:pt x="4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23"/>
            <p:cNvSpPr/>
            <p:nvPr/>
          </p:nvSpPr>
          <p:spPr>
            <a:xfrm>
              <a:off x="5385400" y="1121225"/>
              <a:ext cx="66250" cy="66275"/>
            </a:xfrm>
            <a:custGeom>
              <a:rect b="b" l="l" r="r" t="t"/>
              <a:pathLst>
                <a:path extrusionOk="0" h="2651" w="2650">
                  <a:moveTo>
                    <a:pt x="2271" y="1"/>
                  </a:moveTo>
                  <a:cubicBezTo>
                    <a:pt x="2650" y="379"/>
                    <a:pt x="1893" y="1136"/>
                    <a:pt x="2271" y="1515"/>
                  </a:cubicBezTo>
                  <a:cubicBezTo>
                    <a:pt x="1514" y="1893"/>
                    <a:pt x="757" y="2272"/>
                    <a:pt x="379" y="2650"/>
                  </a:cubicBezTo>
                  <a:cubicBezTo>
                    <a:pt x="0" y="1515"/>
                    <a:pt x="1514" y="758"/>
                    <a:pt x="22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23"/>
            <p:cNvSpPr/>
            <p:nvPr/>
          </p:nvSpPr>
          <p:spPr>
            <a:xfrm>
              <a:off x="1562775" y="932000"/>
              <a:ext cx="302825" cy="350100"/>
            </a:xfrm>
            <a:custGeom>
              <a:rect b="b" l="l" r="r" t="t"/>
              <a:pathLst>
                <a:path extrusionOk="0" h="14004" w="12113">
                  <a:moveTo>
                    <a:pt x="8706" y="0"/>
                  </a:moveTo>
                  <a:cubicBezTo>
                    <a:pt x="9841" y="4163"/>
                    <a:pt x="10977" y="8327"/>
                    <a:pt x="12112" y="12490"/>
                  </a:cubicBezTo>
                  <a:cubicBezTo>
                    <a:pt x="11734" y="12868"/>
                    <a:pt x="11355" y="13247"/>
                    <a:pt x="10977" y="14004"/>
                  </a:cubicBezTo>
                  <a:cubicBezTo>
                    <a:pt x="10598" y="12868"/>
                    <a:pt x="10220" y="11733"/>
                    <a:pt x="10220" y="10598"/>
                  </a:cubicBezTo>
                  <a:cubicBezTo>
                    <a:pt x="7192" y="11354"/>
                    <a:pt x="3786" y="12111"/>
                    <a:pt x="758" y="12868"/>
                  </a:cubicBezTo>
                  <a:cubicBezTo>
                    <a:pt x="758" y="11733"/>
                    <a:pt x="379" y="10598"/>
                    <a:pt x="1" y="9084"/>
                  </a:cubicBezTo>
                  <a:cubicBezTo>
                    <a:pt x="3029" y="8327"/>
                    <a:pt x="5299" y="7570"/>
                    <a:pt x="9084" y="7570"/>
                  </a:cubicBezTo>
                  <a:cubicBezTo>
                    <a:pt x="9463" y="4920"/>
                    <a:pt x="6435" y="1514"/>
                    <a:pt x="87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23"/>
            <p:cNvSpPr/>
            <p:nvPr/>
          </p:nvSpPr>
          <p:spPr>
            <a:xfrm>
              <a:off x="5366475" y="1206400"/>
              <a:ext cx="56800" cy="37850"/>
            </a:xfrm>
            <a:custGeom>
              <a:rect b="b" l="l" r="r" t="t"/>
              <a:pathLst>
                <a:path extrusionOk="0" h="1514" w="2272">
                  <a:moveTo>
                    <a:pt x="2271" y="0"/>
                  </a:moveTo>
                  <a:cubicBezTo>
                    <a:pt x="2271" y="0"/>
                    <a:pt x="2271" y="378"/>
                    <a:pt x="2271" y="757"/>
                  </a:cubicBezTo>
                  <a:cubicBezTo>
                    <a:pt x="1136" y="757"/>
                    <a:pt x="1136" y="1514"/>
                    <a:pt x="0" y="1514"/>
                  </a:cubicBezTo>
                  <a:cubicBezTo>
                    <a:pt x="379" y="757"/>
                    <a:pt x="1514" y="757"/>
                    <a:pt x="18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23"/>
            <p:cNvSpPr/>
            <p:nvPr/>
          </p:nvSpPr>
          <p:spPr>
            <a:xfrm>
              <a:off x="5281325" y="1291550"/>
              <a:ext cx="85175" cy="47325"/>
            </a:xfrm>
            <a:custGeom>
              <a:rect b="b" l="l" r="r" t="t"/>
              <a:pathLst>
                <a:path extrusionOk="0" h="1893" w="3407">
                  <a:moveTo>
                    <a:pt x="3406" y="0"/>
                  </a:moveTo>
                  <a:cubicBezTo>
                    <a:pt x="2271" y="379"/>
                    <a:pt x="1514" y="1893"/>
                    <a:pt x="0" y="1514"/>
                  </a:cubicBezTo>
                  <a:cubicBezTo>
                    <a:pt x="1136" y="1136"/>
                    <a:pt x="2271" y="379"/>
                    <a:pt x="34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23"/>
            <p:cNvSpPr/>
            <p:nvPr/>
          </p:nvSpPr>
          <p:spPr>
            <a:xfrm>
              <a:off x="5328625" y="1319925"/>
              <a:ext cx="66250" cy="179800"/>
            </a:xfrm>
            <a:custGeom>
              <a:rect b="b" l="l" r="r" t="t"/>
              <a:pathLst>
                <a:path extrusionOk="0" h="7192" w="2650">
                  <a:moveTo>
                    <a:pt x="2271" y="1"/>
                  </a:moveTo>
                  <a:cubicBezTo>
                    <a:pt x="2271" y="2272"/>
                    <a:pt x="1136" y="4542"/>
                    <a:pt x="757" y="7192"/>
                  </a:cubicBezTo>
                  <a:cubicBezTo>
                    <a:pt x="379" y="5678"/>
                    <a:pt x="2650" y="2650"/>
                    <a:pt x="1" y="2272"/>
                  </a:cubicBezTo>
                  <a:cubicBezTo>
                    <a:pt x="1" y="758"/>
                    <a:pt x="1893" y="758"/>
                    <a:pt x="22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23"/>
            <p:cNvSpPr/>
            <p:nvPr/>
          </p:nvSpPr>
          <p:spPr>
            <a:xfrm>
              <a:off x="3464625" y="1338850"/>
              <a:ext cx="198725" cy="936750"/>
            </a:xfrm>
            <a:custGeom>
              <a:rect b="b" l="l" r="r" t="t"/>
              <a:pathLst>
                <a:path extrusionOk="0" h="37470" w="7949">
                  <a:moveTo>
                    <a:pt x="7949" y="3407"/>
                  </a:moveTo>
                  <a:cubicBezTo>
                    <a:pt x="6813" y="4542"/>
                    <a:pt x="5678" y="5299"/>
                    <a:pt x="4921" y="6813"/>
                  </a:cubicBezTo>
                  <a:cubicBezTo>
                    <a:pt x="4542" y="5299"/>
                    <a:pt x="6056" y="3785"/>
                    <a:pt x="5299" y="2650"/>
                  </a:cubicBezTo>
                  <a:cubicBezTo>
                    <a:pt x="3785" y="3785"/>
                    <a:pt x="3407" y="6435"/>
                    <a:pt x="3028" y="8706"/>
                  </a:cubicBezTo>
                  <a:cubicBezTo>
                    <a:pt x="2271" y="14004"/>
                    <a:pt x="1893" y="21195"/>
                    <a:pt x="1515" y="26872"/>
                  </a:cubicBezTo>
                  <a:cubicBezTo>
                    <a:pt x="1515" y="31414"/>
                    <a:pt x="3028" y="35199"/>
                    <a:pt x="4542" y="37470"/>
                  </a:cubicBezTo>
                  <a:cubicBezTo>
                    <a:pt x="3785" y="37091"/>
                    <a:pt x="3028" y="36713"/>
                    <a:pt x="2271" y="36713"/>
                  </a:cubicBezTo>
                  <a:cubicBezTo>
                    <a:pt x="1515" y="34820"/>
                    <a:pt x="379" y="32928"/>
                    <a:pt x="379" y="30657"/>
                  </a:cubicBezTo>
                  <a:cubicBezTo>
                    <a:pt x="1" y="21574"/>
                    <a:pt x="1515" y="7949"/>
                    <a:pt x="4164" y="1136"/>
                  </a:cubicBezTo>
                  <a:cubicBezTo>
                    <a:pt x="6435" y="1"/>
                    <a:pt x="7192" y="2272"/>
                    <a:pt x="7949" y="340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23"/>
            <p:cNvSpPr/>
            <p:nvPr/>
          </p:nvSpPr>
          <p:spPr>
            <a:xfrm>
              <a:off x="1837175" y="1338850"/>
              <a:ext cx="56800" cy="94650"/>
            </a:xfrm>
            <a:custGeom>
              <a:rect b="b" l="l" r="r" t="t"/>
              <a:pathLst>
                <a:path extrusionOk="0" h="3786" w="2272">
                  <a:moveTo>
                    <a:pt x="1514" y="1"/>
                  </a:moveTo>
                  <a:cubicBezTo>
                    <a:pt x="2271" y="1136"/>
                    <a:pt x="1893" y="3028"/>
                    <a:pt x="758" y="3785"/>
                  </a:cubicBezTo>
                  <a:cubicBezTo>
                    <a:pt x="1" y="2272"/>
                    <a:pt x="758" y="758"/>
                    <a:pt x="15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23"/>
            <p:cNvSpPr/>
            <p:nvPr/>
          </p:nvSpPr>
          <p:spPr>
            <a:xfrm>
              <a:off x="503050" y="1301000"/>
              <a:ext cx="104100" cy="66275"/>
            </a:xfrm>
            <a:custGeom>
              <a:rect b="b" l="l" r="r" t="t"/>
              <a:pathLst>
                <a:path extrusionOk="0" h="2651" w="4164">
                  <a:moveTo>
                    <a:pt x="3028" y="1"/>
                  </a:moveTo>
                  <a:cubicBezTo>
                    <a:pt x="3785" y="379"/>
                    <a:pt x="4164" y="758"/>
                    <a:pt x="4164" y="1515"/>
                  </a:cubicBezTo>
                  <a:cubicBezTo>
                    <a:pt x="3028" y="1893"/>
                    <a:pt x="1514" y="2272"/>
                    <a:pt x="757" y="2650"/>
                  </a:cubicBezTo>
                  <a:cubicBezTo>
                    <a:pt x="379" y="2650"/>
                    <a:pt x="0" y="2272"/>
                    <a:pt x="0" y="1515"/>
                  </a:cubicBezTo>
                  <a:cubicBezTo>
                    <a:pt x="1136" y="1136"/>
                    <a:pt x="2271" y="758"/>
                    <a:pt x="30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23"/>
            <p:cNvSpPr/>
            <p:nvPr/>
          </p:nvSpPr>
          <p:spPr>
            <a:xfrm>
              <a:off x="3568700" y="1480775"/>
              <a:ext cx="113575" cy="113575"/>
            </a:xfrm>
            <a:custGeom>
              <a:rect b="b" l="l" r="r" t="t"/>
              <a:pathLst>
                <a:path extrusionOk="0" h="4543" w="4543">
                  <a:moveTo>
                    <a:pt x="3786" y="1"/>
                  </a:moveTo>
                  <a:cubicBezTo>
                    <a:pt x="4543" y="1"/>
                    <a:pt x="4164" y="1136"/>
                    <a:pt x="4164" y="1515"/>
                  </a:cubicBezTo>
                  <a:cubicBezTo>
                    <a:pt x="2272" y="1893"/>
                    <a:pt x="1515" y="3407"/>
                    <a:pt x="379" y="4543"/>
                  </a:cubicBezTo>
                  <a:cubicBezTo>
                    <a:pt x="1" y="1893"/>
                    <a:pt x="3029" y="1893"/>
                    <a:pt x="37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23"/>
            <p:cNvSpPr/>
            <p:nvPr/>
          </p:nvSpPr>
          <p:spPr>
            <a:xfrm>
              <a:off x="521975" y="1329400"/>
              <a:ext cx="123025" cy="94625"/>
            </a:xfrm>
            <a:custGeom>
              <a:rect b="b" l="l" r="r" t="t"/>
              <a:pathLst>
                <a:path extrusionOk="0" h="3785" w="4921">
                  <a:moveTo>
                    <a:pt x="4921" y="2650"/>
                  </a:moveTo>
                  <a:cubicBezTo>
                    <a:pt x="3407" y="3028"/>
                    <a:pt x="1893" y="3406"/>
                    <a:pt x="757" y="3785"/>
                  </a:cubicBezTo>
                  <a:cubicBezTo>
                    <a:pt x="379" y="3406"/>
                    <a:pt x="0" y="3028"/>
                    <a:pt x="379" y="2650"/>
                  </a:cubicBezTo>
                  <a:cubicBezTo>
                    <a:pt x="1893" y="2650"/>
                    <a:pt x="4542" y="0"/>
                    <a:pt x="4921" y="265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23"/>
            <p:cNvSpPr/>
            <p:nvPr/>
          </p:nvSpPr>
          <p:spPr>
            <a:xfrm>
              <a:off x="1856100" y="1433475"/>
              <a:ext cx="47325" cy="37875"/>
            </a:xfrm>
            <a:custGeom>
              <a:rect b="b" l="l" r="r" t="t"/>
              <a:pathLst>
                <a:path extrusionOk="0" h="1515" w="1893">
                  <a:moveTo>
                    <a:pt x="757" y="0"/>
                  </a:moveTo>
                  <a:cubicBezTo>
                    <a:pt x="1136" y="379"/>
                    <a:pt x="1514" y="757"/>
                    <a:pt x="1893" y="1514"/>
                  </a:cubicBezTo>
                  <a:cubicBezTo>
                    <a:pt x="1136" y="1136"/>
                    <a:pt x="757" y="1514"/>
                    <a:pt x="1" y="1514"/>
                  </a:cubicBezTo>
                  <a:cubicBezTo>
                    <a:pt x="1" y="757"/>
                    <a:pt x="757" y="379"/>
                    <a:pt x="7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23"/>
            <p:cNvSpPr/>
            <p:nvPr/>
          </p:nvSpPr>
          <p:spPr>
            <a:xfrm>
              <a:off x="3559250" y="1547025"/>
              <a:ext cx="132500" cy="132475"/>
            </a:xfrm>
            <a:custGeom>
              <a:rect b="b" l="l" r="r" t="t"/>
              <a:pathLst>
                <a:path extrusionOk="0" h="5299" w="5300">
                  <a:moveTo>
                    <a:pt x="4542" y="0"/>
                  </a:moveTo>
                  <a:cubicBezTo>
                    <a:pt x="5299" y="379"/>
                    <a:pt x="4921" y="1136"/>
                    <a:pt x="4921" y="1893"/>
                  </a:cubicBezTo>
                  <a:cubicBezTo>
                    <a:pt x="3407" y="2649"/>
                    <a:pt x="1893" y="4163"/>
                    <a:pt x="379" y="5299"/>
                  </a:cubicBezTo>
                  <a:cubicBezTo>
                    <a:pt x="0" y="4920"/>
                    <a:pt x="379" y="3785"/>
                    <a:pt x="379" y="3028"/>
                  </a:cubicBezTo>
                  <a:cubicBezTo>
                    <a:pt x="2650" y="3785"/>
                    <a:pt x="3028" y="1136"/>
                    <a:pt x="45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23"/>
            <p:cNvSpPr/>
            <p:nvPr/>
          </p:nvSpPr>
          <p:spPr>
            <a:xfrm>
              <a:off x="550350" y="1424000"/>
              <a:ext cx="123025" cy="56800"/>
            </a:xfrm>
            <a:custGeom>
              <a:rect b="b" l="l" r="r" t="t"/>
              <a:pathLst>
                <a:path extrusionOk="0" h="2272" w="4921">
                  <a:moveTo>
                    <a:pt x="4921" y="1"/>
                  </a:moveTo>
                  <a:cubicBezTo>
                    <a:pt x="4164" y="1515"/>
                    <a:pt x="758" y="2272"/>
                    <a:pt x="1" y="1515"/>
                  </a:cubicBezTo>
                  <a:cubicBezTo>
                    <a:pt x="1136" y="758"/>
                    <a:pt x="3407" y="379"/>
                    <a:pt x="4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23"/>
            <p:cNvSpPr/>
            <p:nvPr/>
          </p:nvSpPr>
          <p:spPr>
            <a:xfrm>
              <a:off x="3559250" y="1622700"/>
              <a:ext cx="132500" cy="189275"/>
            </a:xfrm>
            <a:custGeom>
              <a:rect b="b" l="l" r="r" t="t"/>
              <a:pathLst>
                <a:path extrusionOk="0" h="7571" w="5300">
                  <a:moveTo>
                    <a:pt x="4921" y="1"/>
                  </a:moveTo>
                  <a:cubicBezTo>
                    <a:pt x="5299" y="1136"/>
                    <a:pt x="4921" y="3029"/>
                    <a:pt x="5299" y="4164"/>
                  </a:cubicBezTo>
                  <a:cubicBezTo>
                    <a:pt x="3785" y="5678"/>
                    <a:pt x="1893" y="6435"/>
                    <a:pt x="0" y="7570"/>
                  </a:cubicBezTo>
                  <a:cubicBezTo>
                    <a:pt x="0" y="6435"/>
                    <a:pt x="0" y="4921"/>
                    <a:pt x="379" y="3407"/>
                  </a:cubicBezTo>
                  <a:cubicBezTo>
                    <a:pt x="2271" y="3029"/>
                    <a:pt x="3407" y="1515"/>
                    <a:pt x="4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23"/>
            <p:cNvSpPr/>
            <p:nvPr/>
          </p:nvSpPr>
          <p:spPr>
            <a:xfrm>
              <a:off x="578750" y="1471325"/>
              <a:ext cx="813750" cy="1182750"/>
            </a:xfrm>
            <a:custGeom>
              <a:rect b="b" l="l" r="r" t="t"/>
              <a:pathLst>
                <a:path extrusionOk="0" h="47310" w="32550">
                  <a:moveTo>
                    <a:pt x="14382" y="1514"/>
                  </a:moveTo>
                  <a:cubicBezTo>
                    <a:pt x="14761" y="1893"/>
                    <a:pt x="13625" y="2271"/>
                    <a:pt x="14382" y="2650"/>
                  </a:cubicBezTo>
                  <a:cubicBezTo>
                    <a:pt x="11354" y="4542"/>
                    <a:pt x="8327" y="8327"/>
                    <a:pt x="8327" y="13247"/>
                  </a:cubicBezTo>
                  <a:cubicBezTo>
                    <a:pt x="8705" y="17789"/>
                    <a:pt x="14004" y="21195"/>
                    <a:pt x="19302" y="18924"/>
                  </a:cubicBezTo>
                  <a:cubicBezTo>
                    <a:pt x="19302" y="22330"/>
                    <a:pt x="17032" y="23466"/>
                    <a:pt x="15518" y="25358"/>
                  </a:cubicBezTo>
                  <a:cubicBezTo>
                    <a:pt x="16275" y="26494"/>
                    <a:pt x="17410" y="25358"/>
                    <a:pt x="18167" y="26872"/>
                  </a:cubicBezTo>
                  <a:cubicBezTo>
                    <a:pt x="22330" y="24980"/>
                    <a:pt x="30278" y="26115"/>
                    <a:pt x="32549" y="29143"/>
                  </a:cubicBezTo>
                  <a:cubicBezTo>
                    <a:pt x="31414" y="32549"/>
                    <a:pt x="29900" y="35577"/>
                    <a:pt x="27250" y="37848"/>
                  </a:cubicBezTo>
                  <a:cubicBezTo>
                    <a:pt x="24601" y="36712"/>
                    <a:pt x="20816" y="37091"/>
                    <a:pt x="19302" y="38226"/>
                  </a:cubicBezTo>
                  <a:cubicBezTo>
                    <a:pt x="19681" y="38983"/>
                    <a:pt x="18924" y="39740"/>
                    <a:pt x="19302" y="40497"/>
                  </a:cubicBezTo>
                  <a:cubicBezTo>
                    <a:pt x="20059" y="42390"/>
                    <a:pt x="24223" y="41254"/>
                    <a:pt x="26115" y="42390"/>
                  </a:cubicBezTo>
                  <a:cubicBezTo>
                    <a:pt x="20816" y="43903"/>
                    <a:pt x="15896" y="45796"/>
                    <a:pt x="10598" y="47310"/>
                  </a:cubicBezTo>
                  <a:cubicBezTo>
                    <a:pt x="10976" y="35199"/>
                    <a:pt x="9084" y="25358"/>
                    <a:pt x="1893" y="20060"/>
                  </a:cubicBezTo>
                  <a:cubicBezTo>
                    <a:pt x="2271" y="17789"/>
                    <a:pt x="4920" y="18167"/>
                    <a:pt x="6434" y="17410"/>
                  </a:cubicBezTo>
                  <a:cubicBezTo>
                    <a:pt x="7191" y="19681"/>
                    <a:pt x="8705" y="21952"/>
                    <a:pt x="12111" y="21952"/>
                  </a:cubicBezTo>
                  <a:cubicBezTo>
                    <a:pt x="11354" y="19681"/>
                    <a:pt x="8705" y="19303"/>
                    <a:pt x="7948" y="17032"/>
                  </a:cubicBezTo>
                  <a:cubicBezTo>
                    <a:pt x="7570" y="16275"/>
                    <a:pt x="8327" y="16653"/>
                    <a:pt x="8327" y="15896"/>
                  </a:cubicBezTo>
                  <a:cubicBezTo>
                    <a:pt x="8327" y="15139"/>
                    <a:pt x="7570" y="15518"/>
                    <a:pt x="7570" y="15139"/>
                  </a:cubicBezTo>
                  <a:cubicBezTo>
                    <a:pt x="7570" y="9841"/>
                    <a:pt x="9084" y="6056"/>
                    <a:pt x="10598" y="1893"/>
                  </a:cubicBezTo>
                  <a:cubicBezTo>
                    <a:pt x="9462" y="1893"/>
                    <a:pt x="9462" y="2650"/>
                    <a:pt x="8705" y="3028"/>
                  </a:cubicBezTo>
                  <a:cubicBezTo>
                    <a:pt x="6056" y="2650"/>
                    <a:pt x="3406" y="4921"/>
                    <a:pt x="757" y="4921"/>
                  </a:cubicBezTo>
                  <a:cubicBezTo>
                    <a:pt x="757" y="2650"/>
                    <a:pt x="5299" y="3407"/>
                    <a:pt x="6434" y="1514"/>
                  </a:cubicBezTo>
                  <a:cubicBezTo>
                    <a:pt x="4163" y="379"/>
                    <a:pt x="1136" y="3407"/>
                    <a:pt x="0" y="1893"/>
                  </a:cubicBezTo>
                  <a:cubicBezTo>
                    <a:pt x="757" y="757"/>
                    <a:pt x="3028" y="1136"/>
                    <a:pt x="4542" y="757"/>
                  </a:cubicBezTo>
                  <a:cubicBezTo>
                    <a:pt x="7948" y="379"/>
                    <a:pt x="11733" y="0"/>
                    <a:pt x="14382" y="1514"/>
                  </a:cubicBezTo>
                  <a:close/>
                  <a:moveTo>
                    <a:pt x="17410" y="32171"/>
                  </a:moveTo>
                  <a:cubicBezTo>
                    <a:pt x="17789" y="34820"/>
                    <a:pt x="26115" y="33306"/>
                    <a:pt x="25358" y="31035"/>
                  </a:cubicBezTo>
                  <a:cubicBezTo>
                    <a:pt x="23466" y="31035"/>
                    <a:pt x="17410" y="29900"/>
                    <a:pt x="17410" y="3217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23"/>
            <p:cNvSpPr/>
            <p:nvPr/>
          </p:nvSpPr>
          <p:spPr>
            <a:xfrm>
              <a:off x="1619550" y="1547025"/>
              <a:ext cx="728600" cy="662350"/>
            </a:xfrm>
            <a:custGeom>
              <a:rect b="b" l="l" r="r" t="t"/>
              <a:pathLst>
                <a:path extrusionOk="0" h="26494" w="29144">
                  <a:moveTo>
                    <a:pt x="379" y="14761"/>
                  </a:moveTo>
                  <a:cubicBezTo>
                    <a:pt x="1136" y="16653"/>
                    <a:pt x="1515" y="18167"/>
                    <a:pt x="2271" y="19681"/>
                  </a:cubicBezTo>
                  <a:cubicBezTo>
                    <a:pt x="6813" y="25736"/>
                    <a:pt x="20060" y="26115"/>
                    <a:pt x="23845" y="20059"/>
                  </a:cubicBezTo>
                  <a:cubicBezTo>
                    <a:pt x="21195" y="20438"/>
                    <a:pt x="18168" y="22330"/>
                    <a:pt x="14761" y="22709"/>
                  </a:cubicBezTo>
                  <a:cubicBezTo>
                    <a:pt x="6056" y="23087"/>
                    <a:pt x="379" y="16653"/>
                    <a:pt x="1136" y="9084"/>
                  </a:cubicBezTo>
                  <a:cubicBezTo>
                    <a:pt x="1515" y="3028"/>
                    <a:pt x="10976" y="379"/>
                    <a:pt x="16654" y="0"/>
                  </a:cubicBezTo>
                  <a:cubicBezTo>
                    <a:pt x="18546" y="0"/>
                    <a:pt x="20060" y="379"/>
                    <a:pt x="21952" y="379"/>
                  </a:cubicBezTo>
                  <a:cubicBezTo>
                    <a:pt x="24602" y="2271"/>
                    <a:pt x="27251" y="4542"/>
                    <a:pt x="28386" y="7948"/>
                  </a:cubicBezTo>
                  <a:cubicBezTo>
                    <a:pt x="29143" y="10597"/>
                    <a:pt x="29143" y="16653"/>
                    <a:pt x="27629" y="19302"/>
                  </a:cubicBezTo>
                  <a:cubicBezTo>
                    <a:pt x="26116" y="21573"/>
                    <a:pt x="19303" y="25736"/>
                    <a:pt x="15518" y="26115"/>
                  </a:cubicBezTo>
                  <a:cubicBezTo>
                    <a:pt x="7570" y="26493"/>
                    <a:pt x="3407" y="21573"/>
                    <a:pt x="1" y="17410"/>
                  </a:cubicBezTo>
                  <a:cubicBezTo>
                    <a:pt x="1" y="16653"/>
                    <a:pt x="379" y="15896"/>
                    <a:pt x="379" y="14761"/>
                  </a:cubicBezTo>
                  <a:close/>
                  <a:moveTo>
                    <a:pt x="10976" y="1893"/>
                  </a:moveTo>
                  <a:cubicBezTo>
                    <a:pt x="10598" y="3406"/>
                    <a:pt x="9841" y="5299"/>
                    <a:pt x="12112" y="4920"/>
                  </a:cubicBezTo>
                  <a:cubicBezTo>
                    <a:pt x="13626" y="3785"/>
                    <a:pt x="13247" y="379"/>
                    <a:pt x="10976" y="1893"/>
                  </a:cubicBezTo>
                  <a:close/>
                  <a:moveTo>
                    <a:pt x="12112" y="8327"/>
                  </a:moveTo>
                  <a:cubicBezTo>
                    <a:pt x="12490" y="10219"/>
                    <a:pt x="15897" y="8705"/>
                    <a:pt x="14761" y="6056"/>
                  </a:cubicBezTo>
                  <a:cubicBezTo>
                    <a:pt x="13247" y="5299"/>
                    <a:pt x="11733" y="7191"/>
                    <a:pt x="12112" y="8327"/>
                  </a:cubicBezTo>
                  <a:close/>
                  <a:moveTo>
                    <a:pt x="23845" y="17410"/>
                  </a:moveTo>
                  <a:cubicBezTo>
                    <a:pt x="26872" y="17788"/>
                    <a:pt x="29143" y="11733"/>
                    <a:pt x="27251" y="8705"/>
                  </a:cubicBezTo>
                  <a:cubicBezTo>
                    <a:pt x="26494" y="12111"/>
                    <a:pt x="25737" y="15518"/>
                    <a:pt x="23845" y="17410"/>
                  </a:cubicBezTo>
                  <a:close/>
                  <a:moveTo>
                    <a:pt x="3407" y="9462"/>
                  </a:moveTo>
                  <a:cubicBezTo>
                    <a:pt x="3407" y="9462"/>
                    <a:pt x="3407" y="9462"/>
                    <a:pt x="3407" y="9462"/>
                  </a:cubicBezTo>
                  <a:cubicBezTo>
                    <a:pt x="2271" y="17788"/>
                    <a:pt x="9084" y="21573"/>
                    <a:pt x="16654" y="21195"/>
                  </a:cubicBezTo>
                  <a:cubicBezTo>
                    <a:pt x="19681" y="21195"/>
                    <a:pt x="22709" y="20059"/>
                    <a:pt x="23466" y="17788"/>
                  </a:cubicBezTo>
                  <a:cubicBezTo>
                    <a:pt x="19681" y="18545"/>
                    <a:pt x="16275" y="19302"/>
                    <a:pt x="12112" y="18924"/>
                  </a:cubicBezTo>
                  <a:cubicBezTo>
                    <a:pt x="6813" y="17788"/>
                    <a:pt x="5299" y="13247"/>
                    <a:pt x="3785" y="8705"/>
                  </a:cubicBezTo>
                  <a:cubicBezTo>
                    <a:pt x="3785" y="9084"/>
                    <a:pt x="3407" y="9084"/>
                    <a:pt x="3407" y="946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23"/>
            <p:cNvSpPr/>
            <p:nvPr/>
          </p:nvSpPr>
          <p:spPr>
            <a:xfrm>
              <a:off x="4798750" y="1736250"/>
              <a:ext cx="804300" cy="709675"/>
            </a:xfrm>
            <a:custGeom>
              <a:rect b="b" l="l" r="r" t="t"/>
              <a:pathLst>
                <a:path extrusionOk="0" h="28387" w="32172">
                  <a:moveTo>
                    <a:pt x="3407" y="7949"/>
                  </a:moveTo>
                  <a:cubicBezTo>
                    <a:pt x="1893" y="18924"/>
                    <a:pt x="10220" y="27629"/>
                    <a:pt x="21952" y="27251"/>
                  </a:cubicBezTo>
                  <a:cubicBezTo>
                    <a:pt x="23466" y="27251"/>
                    <a:pt x="24602" y="26872"/>
                    <a:pt x="25359" y="25737"/>
                  </a:cubicBezTo>
                  <a:cubicBezTo>
                    <a:pt x="23466" y="24980"/>
                    <a:pt x="21196" y="25359"/>
                    <a:pt x="19303" y="24980"/>
                  </a:cubicBezTo>
                  <a:cubicBezTo>
                    <a:pt x="8706" y="23845"/>
                    <a:pt x="4164" y="17411"/>
                    <a:pt x="4921" y="5678"/>
                  </a:cubicBezTo>
                  <a:cubicBezTo>
                    <a:pt x="6813" y="3407"/>
                    <a:pt x="9084" y="758"/>
                    <a:pt x="12112" y="379"/>
                  </a:cubicBezTo>
                  <a:cubicBezTo>
                    <a:pt x="13626" y="1"/>
                    <a:pt x="15897" y="758"/>
                    <a:pt x="17789" y="758"/>
                  </a:cubicBezTo>
                  <a:cubicBezTo>
                    <a:pt x="18546" y="758"/>
                    <a:pt x="19303" y="379"/>
                    <a:pt x="19682" y="379"/>
                  </a:cubicBezTo>
                  <a:cubicBezTo>
                    <a:pt x="22709" y="1136"/>
                    <a:pt x="26116" y="3028"/>
                    <a:pt x="28387" y="5678"/>
                  </a:cubicBezTo>
                  <a:cubicBezTo>
                    <a:pt x="30657" y="9084"/>
                    <a:pt x="32171" y="13626"/>
                    <a:pt x="30657" y="18924"/>
                  </a:cubicBezTo>
                  <a:cubicBezTo>
                    <a:pt x="29522" y="24980"/>
                    <a:pt x="25359" y="28008"/>
                    <a:pt x="18168" y="28386"/>
                  </a:cubicBezTo>
                  <a:cubicBezTo>
                    <a:pt x="16275" y="28386"/>
                    <a:pt x="14004" y="28386"/>
                    <a:pt x="12491" y="28008"/>
                  </a:cubicBezTo>
                  <a:cubicBezTo>
                    <a:pt x="10598" y="27629"/>
                    <a:pt x="8327" y="24980"/>
                    <a:pt x="6435" y="23088"/>
                  </a:cubicBezTo>
                  <a:cubicBezTo>
                    <a:pt x="2650" y="19303"/>
                    <a:pt x="1" y="14004"/>
                    <a:pt x="3407" y="7949"/>
                  </a:cubicBezTo>
                  <a:close/>
                  <a:moveTo>
                    <a:pt x="19682" y="18546"/>
                  </a:moveTo>
                  <a:cubicBezTo>
                    <a:pt x="18168" y="16654"/>
                    <a:pt x="15518" y="15897"/>
                    <a:pt x="14004" y="14004"/>
                  </a:cubicBezTo>
                  <a:cubicBezTo>
                    <a:pt x="12112" y="11355"/>
                    <a:pt x="12112" y="7570"/>
                    <a:pt x="12112" y="3028"/>
                  </a:cubicBezTo>
                  <a:lnTo>
                    <a:pt x="11734" y="3028"/>
                  </a:lnTo>
                  <a:cubicBezTo>
                    <a:pt x="9463" y="10598"/>
                    <a:pt x="12112" y="17789"/>
                    <a:pt x="19682" y="18546"/>
                  </a:cubicBezTo>
                  <a:close/>
                  <a:moveTo>
                    <a:pt x="8327" y="3028"/>
                  </a:moveTo>
                  <a:cubicBezTo>
                    <a:pt x="7192" y="3785"/>
                    <a:pt x="6813" y="8327"/>
                    <a:pt x="6813" y="10219"/>
                  </a:cubicBezTo>
                  <a:cubicBezTo>
                    <a:pt x="7192" y="12490"/>
                    <a:pt x="8327" y="16275"/>
                    <a:pt x="10598" y="18167"/>
                  </a:cubicBezTo>
                  <a:cubicBezTo>
                    <a:pt x="14004" y="21574"/>
                    <a:pt x="18925" y="24223"/>
                    <a:pt x="22709" y="23088"/>
                  </a:cubicBezTo>
                  <a:cubicBezTo>
                    <a:pt x="21574" y="20817"/>
                    <a:pt x="18925" y="21574"/>
                    <a:pt x="17411" y="20817"/>
                  </a:cubicBezTo>
                  <a:cubicBezTo>
                    <a:pt x="14761" y="19681"/>
                    <a:pt x="11734" y="17411"/>
                    <a:pt x="10220" y="15140"/>
                  </a:cubicBezTo>
                  <a:cubicBezTo>
                    <a:pt x="8327" y="12490"/>
                    <a:pt x="8327" y="7949"/>
                    <a:pt x="8706" y="3028"/>
                  </a:cubicBezTo>
                  <a:lnTo>
                    <a:pt x="8327" y="3028"/>
                  </a:lnTo>
                  <a:close/>
                  <a:moveTo>
                    <a:pt x="19682" y="7192"/>
                  </a:moveTo>
                  <a:cubicBezTo>
                    <a:pt x="19303" y="8327"/>
                    <a:pt x="21196" y="9463"/>
                    <a:pt x="21952" y="9841"/>
                  </a:cubicBezTo>
                  <a:cubicBezTo>
                    <a:pt x="24223" y="8327"/>
                    <a:pt x="20817" y="4921"/>
                    <a:pt x="19682" y="7192"/>
                  </a:cubicBezTo>
                  <a:close/>
                  <a:moveTo>
                    <a:pt x="26494" y="7570"/>
                  </a:moveTo>
                  <a:cubicBezTo>
                    <a:pt x="27251" y="9463"/>
                    <a:pt x="28008" y="10976"/>
                    <a:pt x="28008" y="13247"/>
                  </a:cubicBezTo>
                  <a:cubicBezTo>
                    <a:pt x="28008" y="18167"/>
                    <a:pt x="26494" y="20817"/>
                    <a:pt x="24980" y="23845"/>
                  </a:cubicBezTo>
                  <a:cubicBezTo>
                    <a:pt x="30657" y="23088"/>
                    <a:pt x="31414" y="9841"/>
                    <a:pt x="26494" y="6813"/>
                  </a:cubicBezTo>
                  <a:cubicBezTo>
                    <a:pt x="26494" y="7192"/>
                    <a:pt x="26116" y="7192"/>
                    <a:pt x="26494" y="757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23"/>
            <p:cNvSpPr/>
            <p:nvPr/>
          </p:nvSpPr>
          <p:spPr>
            <a:xfrm>
              <a:off x="607125" y="1565950"/>
              <a:ext cx="179800" cy="104100"/>
            </a:xfrm>
            <a:custGeom>
              <a:rect b="b" l="l" r="r" t="t"/>
              <a:pathLst>
                <a:path extrusionOk="0" h="4164" w="7192">
                  <a:moveTo>
                    <a:pt x="6813" y="0"/>
                  </a:moveTo>
                  <a:cubicBezTo>
                    <a:pt x="7192" y="757"/>
                    <a:pt x="6056" y="1514"/>
                    <a:pt x="6056" y="2649"/>
                  </a:cubicBezTo>
                  <a:cubicBezTo>
                    <a:pt x="3785" y="2649"/>
                    <a:pt x="2271" y="3785"/>
                    <a:pt x="379" y="4163"/>
                  </a:cubicBezTo>
                  <a:cubicBezTo>
                    <a:pt x="379" y="3406"/>
                    <a:pt x="1" y="3028"/>
                    <a:pt x="1" y="2271"/>
                  </a:cubicBezTo>
                  <a:cubicBezTo>
                    <a:pt x="2271" y="1514"/>
                    <a:pt x="4921" y="1136"/>
                    <a:pt x="68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23"/>
            <p:cNvSpPr/>
            <p:nvPr/>
          </p:nvSpPr>
          <p:spPr>
            <a:xfrm>
              <a:off x="3549775" y="1783575"/>
              <a:ext cx="141975" cy="113550"/>
            </a:xfrm>
            <a:custGeom>
              <a:rect b="b" l="l" r="r" t="t"/>
              <a:pathLst>
                <a:path extrusionOk="0" h="4542" w="5679">
                  <a:moveTo>
                    <a:pt x="4921" y="0"/>
                  </a:moveTo>
                  <a:cubicBezTo>
                    <a:pt x="5678" y="0"/>
                    <a:pt x="5300" y="1514"/>
                    <a:pt x="5300" y="1892"/>
                  </a:cubicBezTo>
                  <a:cubicBezTo>
                    <a:pt x="3407" y="2649"/>
                    <a:pt x="1893" y="3406"/>
                    <a:pt x="758" y="4542"/>
                  </a:cubicBezTo>
                  <a:cubicBezTo>
                    <a:pt x="1" y="4163"/>
                    <a:pt x="758" y="3406"/>
                    <a:pt x="379" y="2649"/>
                  </a:cubicBezTo>
                  <a:cubicBezTo>
                    <a:pt x="2272" y="1892"/>
                    <a:pt x="3407" y="757"/>
                    <a:pt x="49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23"/>
            <p:cNvSpPr/>
            <p:nvPr/>
          </p:nvSpPr>
          <p:spPr>
            <a:xfrm>
              <a:off x="616600" y="1641625"/>
              <a:ext cx="141950" cy="104125"/>
            </a:xfrm>
            <a:custGeom>
              <a:rect b="b" l="l" r="r" t="t"/>
              <a:pathLst>
                <a:path extrusionOk="0" h="4165" w="5678">
                  <a:moveTo>
                    <a:pt x="5299" y="1"/>
                  </a:moveTo>
                  <a:cubicBezTo>
                    <a:pt x="5677" y="758"/>
                    <a:pt x="4920" y="1893"/>
                    <a:pt x="4920" y="3029"/>
                  </a:cubicBezTo>
                  <a:cubicBezTo>
                    <a:pt x="3406" y="3407"/>
                    <a:pt x="1892" y="3786"/>
                    <a:pt x="0" y="4164"/>
                  </a:cubicBezTo>
                  <a:cubicBezTo>
                    <a:pt x="0" y="3407"/>
                    <a:pt x="0" y="3029"/>
                    <a:pt x="0" y="2650"/>
                  </a:cubicBezTo>
                  <a:cubicBezTo>
                    <a:pt x="1892" y="1893"/>
                    <a:pt x="4163" y="1515"/>
                    <a:pt x="52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23"/>
            <p:cNvSpPr/>
            <p:nvPr/>
          </p:nvSpPr>
          <p:spPr>
            <a:xfrm>
              <a:off x="3029375" y="1774100"/>
              <a:ext cx="283875" cy="56800"/>
            </a:xfrm>
            <a:custGeom>
              <a:rect b="b" l="l" r="r" t="t"/>
              <a:pathLst>
                <a:path extrusionOk="0" h="2272" w="11355">
                  <a:moveTo>
                    <a:pt x="11355" y="379"/>
                  </a:moveTo>
                  <a:cubicBezTo>
                    <a:pt x="11355" y="1136"/>
                    <a:pt x="11355" y="1514"/>
                    <a:pt x="11355" y="2271"/>
                  </a:cubicBezTo>
                  <a:cubicBezTo>
                    <a:pt x="7570" y="1893"/>
                    <a:pt x="3785" y="1893"/>
                    <a:pt x="379" y="1893"/>
                  </a:cubicBezTo>
                  <a:cubicBezTo>
                    <a:pt x="1" y="1893"/>
                    <a:pt x="379" y="379"/>
                    <a:pt x="1" y="1"/>
                  </a:cubicBezTo>
                  <a:cubicBezTo>
                    <a:pt x="3785" y="758"/>
                    <a:pt x="7949" y="758"/>
                    <a:pt x="11355"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23"/>
            <p:cNvSpPr/>
            <p:nvPr/>
          </p:nvSpPr>
          <p:spPr>
            <a:xfrm>
              <a:off x="3559250" y="1878175"/>
              <a:ext cx="123025" cy="104125"/>
            </a:xfrm>
            <a:custGeom>
              <a:rect b="b" l="l" r="r" t="t"/>
              <a:pathLst>
                <a:path extrusionOk="0" h="4165" w="4921">
                  <a:moveTo>
                    <a:pt x="4921" y="1"/>
                  </a:moveTo>
                  <a:cubicBezTo>
                    <a:pt x="4921" y="379"/>
                    <a:pt x="4921" y="1136"/>
                    <a:pt x="4921" y="1515"/>
                  </a:cubicBezTo>
                  <a:cubicBezTo>
                    <a:pt x="3028" y="2272"/>
                    <a:pt x="1514" y="3029"/>
                    <a:pt x="0" y="4164"/>
                  </a:cubicBezTo>
                  <a:cubicBezTo>
                    <a:pt x="0" y="3407"/>
                    <a:pt x="0" y="3029"/>
                    <a:pt x="0" y="2272"/>
                  </a:cubicBezTo>
                  <a:cubicBezTo>
                    <a:pt x="1893" y="1893"/>
                    <a:pt x="3028" y="379"/>
                    <a:pt x="4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23"/>
            <p:cNvSpPr/>
            <p:nvPr/>
          </p:nvSpPr>
          <p:spPr>
            <a:xfrm>
              <a:off x="2925300" y="1840325"/>
              <a:ext cx="387950" cy="56800"/>
            </a:xfrm>
            <a:custGeom>
              <a:rect b="b" l="l" r="r" t="t"/>
              <a:pathLst>
                <a:path extrusionOk="0" h="2272" w="15518">
                  <a:moveTo>
                    <a:pt x="15518" y="2272"/>
                  </a:moveTo>
                  <a:cubicBezTo>
                    <a:pt x="10598" y="1893"/>
                    <a:pt x="4921" y="1893"/>
                    <a:pt x="0" y="1515"/>
                  </a:cubicBezTo>
                  <a:cubicBezTo>
                    <a:pt x="3785" y="1"/>
                    <a:pt x="10219" y="1136"/>
                    <a:pt x="15139" y="758"/>
                  </a:cubicBezTo>
                  <a:cubicBezTo>
                    <a:pt x="15518" y="758"/>
                    <a:pt x="15139" y="1893"/>
                    <a:pt x="15518" y="227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23"/>
            <p:cNvSpPr/>
            <p:nvPr/>
          </p:nvSpPr>
          <p:spPr>
            <a:xfrm>
              <a:off x="626050" y="1745725"/>
              <a:ext cx="113575" cy="160875"/>
            </a:xfrm>
            <a:custGeom>
              <a:rect b="b" l="l" r="r" t="t"/>
              <a:pathLst>
                <a:path extrusionOk="0" h="6435" w="4543">
                  <a:moveTo>
                    <a:pt x="4164" y="0"/>
                  </a:moveTo>
                  <a:cubicBezTo>
                    <a:pt x="4542" y="1514"/>
                    <a:pt x="4164" y="3406"/>
                    <a:pt x="4164" y="4920"/>
                  </a:cubicBezTo>
                  <a:cubicBezTo>
                    <a:pt x="2650" y="5299"/>
                    <a:pt x="1514" y="6056"/>
                    <a:pt x="379" y="6434"/>
                  </a:cubicBezTo>
                  <a:cubicBezTo>
                    <a:pt x="379" y="5677"/>
                    <a:pt x="1" y="5299"/>
                    <a:pt x="379" y="4542"/>
                  </a:cubicBezTo>
                  <a:cubicBezTo>
                    <a:pt x="1514" y="4163"/>
                    <a:pt x="3028" y="3406"/>
                    <a:pt x="3785" y="2649"/>
                  </a:cubicBezTo>
                  <a:cubicBezTo>
                    <a:pt x="2650" y="2271"/>
                    <a:pt x="1136" y="3406"/>
                    <a:pt x="1" y="3406"/>
                  </a:cubicBezTo>
                  <a:cubicBezTo>
                    <a:pt x="1" y="2649"/>
                    <a:pt x="1" y="2271"/>
                    <a:pt x="1" y="1136"/>
                  </a:cubicBezTo>
                  <a:cubicBezTo>
                    <a:pt x="1514" y="1136"/>
                    <a:pt x="3028" y="757"/>
                    <a:pt x="41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23"/>
            <p:cNvSpPr/>
            <p:nvPr/>
          </p:nvSpPr>
          <p:spPr>
            <a:xfrm>
              <a:off x="3559250" y="1953875"/>
              <a:ext cx="123025" cy="104100"/>
            </a:xfrm>
            <a:custGeom>
              <a:rect b="b" l="l" r="r" t="t"/>
              <a:pathLst>
                <a:path extrusionOk="0" h="4164" w="4921">
                  <a:moveTo>
                    <a:pt x="4542" y="1"/>
                  </a:moveTo>
                  <a:cubicBezTo>
                    <a:pt x="4921" y="379"/>
                    <a:pt x="4542" y="1136"/>
                    <a:pt x="4921" y="1514"/>
                  </a:cubicBezTo>
                  <a:cubicBezTo>
                    <a:pt x="3028" y="2271"/>
                    <a:pt x="1514" y="3028"/>
                    <a:pt x="0" y="4164"/>
                  </a:cubicBezTo>
                  <a:cubicBezTo>
                    <a:pt x="0" y="3785"/>
                    <a:pt x="0" y="3028"/>
                    <a:pt x="0" y="2271"/>
                  </a:cubicBezTo>
                  <a:cubicBezTo>
                    <a:pt x="1893" y="1893"/>
                    <a:pt x="3028" y="758"/>
                    <a:pt x="45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23"/>
            <p:cNvSpPr/>
            <p:nvPr/>
          </p:nvSpPr>
          <p:spPr>
            <a:xfrm>
              <a:off x="3568700" y="2048500"/>
              <a:ext cx="104125" cy="85175"/>
            </a:xfrm>
            <a:custGeom>
              <a:rect b="b" l="l" r="r" t="t"/>
              <a:pathLst>
                <a:path extrusionOk="0" h="3407" w="4165">
                  <a:moveTo>
                    <a:pt x="4164" y="0"/>
                  </a:moveTo>
                  <a:cubicBezTo>
                    <a:pt x="4164" y="2271"/>
                    <a:pt x="1893" y="2650"/>
                    <a:pt x="379" y="3407"/>
                  </a:cubicBezTo>
                  <a:cubicBezTo>
                    <a:pt x="379" y="3028"/>
                    <a:pt x="1" y="2650"/>
                    <a:pt x="1" y="1893"/>
                  </a:cubicBezTo>
                  <a:cubicBezTo>
                    <a:pt x="1515" y="1514"/>
                    <a:pt x="2650" y="0"/>
                    <a:pt x="41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23"/>
            <p:cNvSpPr/>
            <p:nvPr/>
          </p:nvSpPr>
          <p:spPr>
            <a:xfrm>
              <a:off x="3587625" y="2133650"/>
              <a:ext cx="75725" cy="75725"/>
            </a:xfrm>
            <a:custGeom>
              <a:rect b="b" l="l" r="r" t="t"/>
              <a:pathLst>
                <a:path extrusionOk="0" h="3029" w="3029">
                  <a:moveTo>
                    <a:pt x="1136" y="3028"/>
                  </a:moveTo>
                  <a:cubicBezTo>
                    <a:pt x="379" y="2650"/>
                    <a:pt x="379" y="1893"/>
                    <a:pt x="1" y="1893"/>
                  </a:cubicBezTo>
                  <a:cubicBezTo>
                    <a:pt x="758" y="1136"/>
                    <a:pt x="2272" y="1"/>
                    <a:pt x="3029" y="379"/>
                  </a:cubicBezTo>
                  <a:cubicBezTo>
                    <a:pt x="3029" y="1893"/>
                    <a:pt x="1893" y="2271"/>
                    <a:pt x="1136" y="302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23"/>
            <p:cNvSpPr/>
            <p:nvPr/>
          </p:nvSpPr>
          <p:spPr>
            <a:xfrm>
              <a:off x="3048300" y="2114725"/>
              <a:ext cx="283875" cy="56800"/>
            </a:xfrm>
            <a:custGeom>
              <a:rect b="b" l="l" r="r" t="t"/>
              <a:pathLst>
                <a:path extrusionOk="0" h="2272" w="11355">
                  <a:moveTo>
                    <a:pt x="10976" y="1893"/>
                  </a:moveTo>
                  <a:cubicBezTo>
                    <a:pt x="7949" y="2272"/>
                    <a:pt x="3028" y="1515"/>
                    <a:pt x="379" y="1515"/>
                  </a:cubicBezTo>
                  <a:cubicBezTo>
                    <a:pt x="1" y="1"/>
                    <a:pt x="2271" y="379"/>
                    <a:pt x="3785" y="758"/>
                  </a:cubicBezTo>
                  <a:cubicBezTo>
                    <a:pt x="5299" y="758"/>
                    <a:pt x="7570" y="758"/>
                    <a:pt x="8706" y="758"/>
                  </a:cubicBezTo>
                  <a:cubicBezTo>
                    <a:pt x="9841" y="758"/>
                    <a:pt x="11355" y="379"/>
                    <a:pt x="10976" y="18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23"/>
            <p:cNvSpPr/>
            <p:nvPr/>
          </p:nvSpPr>
          <p:spPr>
            <a:xfrm>
              <a:off x="540900" y="2105275"/>
              <a:ext cx="113550" cy="198725"/>
            </a:xfrm>
            <a:custGeom>
              <a:rect b="b" l="l" r="r" t="t"/>
              <a:pathLst>
                <a:path extrusionOk="0" h="7949" w="4542">
                  <a:moveTo>
                    <a:pt x="757" y="0"/>
                  </a:moveTo>
                  <a:cubicBezTo>
                    <a:pt x="2271" y="1136"/>
                    <a:pt x="3785" y="3028"/>
                    <a:pt x="4542" y="4920"/>
                  </a:cubicBezTo>
                  <a:cubicBezTo>
                    <a:pt x="3028" y="5677"/>
                    <a:pt x="2271" y="7191"/>
                    <a:pt x="757" y="7948"/>
                  </a:cubicBezTo>
                  <a:cubicBezTo>
                    <a:pt x="0" y="6056"/>
                    <a:pt x="757" y="2650"/>
                    <a:pt x="7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23"/>
            <p:cNvSpPr/>
            <p:nvPr/>
          </p:nvSpPr>
          <p:spPr>
            <a:xfrm>
              <a:off x="4685225" y="2426975"/>
              <a:ext cx="293325" cy="189250"/>
            </a:xfrm>
            <a:custGeom>
              <a:rect b="b" l="l" r="r" t="t"/>
              <a:pathLst>
                <a:path extrusionOk="0" h="7570" w="11733">
                  <a:moveTo>
                    <a:pt x="0" y="0"/>
                  </a:moveTo>
                  <a:cubicBezTo>
                    <a:pt x="2271" y="0"/>
                    <a:pt x="5299" y="379"/>
                    <a:pt x="6813" y="1514"/>
                  </a:cubicBezTo>
                  <a:cubicBezTo>
                    <a:pt x="5677" y="1136"/>
                    <a:pt x="3028" y="0"/>
                    <a:pt x="2271" y="1514"/>
                  </a:cubicBezTo>
                  <a:cubicBezTo>
                    <a:pt x="3028" y="2271"/>
                    <a:pt x="4542" y="2271"/>
                    <a:pt x="5677" y="3028"/>
                  </a:cubicBezTo>
                  <a:cubicBezTo>
                    <a:pt x="7191" y="3407"/>
                    <a:pt x="8327" y="3785"/>
                    <a:pt x="9462" y="4164"/>
                  </a:cubicBezTo>
                  <a:cubicBezTo>
                    <a:pt x="10597" y="4921"/>
                    <a:pt x="11354" y="6056"/>
                    <a:pt x="11733" y="7570"/>
                  </a:cubicBezTo>
                  <a:cubicBezTo>
                    <a:pt x="8705" y="6813"/>
                    <a:pt x="6434" y="5299"/>
                    <a:pt x="3028" y="4921"/>
                  </a:cubicBezTo>
                  <a:cubicBezTo>
                    <a:pt x="2271" y="3028"/>
                    <a:pt x="1514" y="113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23"/>
            <p:cNvSpPr/>
            <p:nvPr/>
          </p:nvSpPr>
          <p:spPr>
            <a:xfrm>
              <a:off x="559825" y="2256650"/>
              <a:ext cx="132475" cy="151425"/>
            </a:xfrm>
            <a:custGeom>
              <a:rect b="b" l="l" r="r" t="t"/>
              <a:pathLst>
                <a:path extrusionOk="0" h="6057" w="5299">
                  <a:moveTo>
                    <a:pt x="4542" y="1"/>
                  </a:moveTo>
                  <a:cubicBezTo>
                    <a:pt x="4920" y="379"/>
                    <a:pt x="4920" y="1136"/>
                    <a:pt x="5299" y="1515"/>
                  </a:cubicBezTo>
                  <a:cubicBezTo>
                    <a:pt x="3785" y="3029"/>
                    <a:pt x="2271" y="4543"/>
                    <a:pt x="757" y="6056"/>
                  </a:cubicBezTo>
                  <a:cubicBezTo>
                    <a:pt x="757" y="4921"/>
                    <a:pt x="379" y="4543"/>
                    <a:pt x="0" y="3407"/>
                  </a:cubicBezTo>
                  <a:cubicBezTo>
                    <a:pt x="1514" y="2272"/>
                    <a:pt x="3028" y="1515"/>
                    <a:pt x="45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23"/>
            <p:cNvSpPr/>
            <p:nvPr/>
          </p:nvSpPr>
          <p:spPr>
            <a:xfrm>
              <a:off x="2026425" y="2341825"/>
              <a:ext cx="66250" cy="56775"/>
            </a:xfrm>
            <a:custGeom>
              <a:rect b="b" l="l" r="r" t="t"/>
              <a:pathLst>
                <a:path extrusionOk="0" h="2271" w="2650">
                  <a:moveTo>
                    <a:pt x="2649" y="0"/>
                  </a:moveTo>
                  <a:cubicBezTo>
                    <a:pt x="2649" y="757"/>
                    <a:pt x="1514" y="1514"/>
                    <a:pt x="1514" y="2271"/>
                  </a:cubicBezTo>
                  <a:cubicBezTo>
                    <a:pt x="757" y="2271"/>
                    <a:pt x="379" y="1514"/>
                    <a:pt x="0" y="757"/>
                  </a:cubicBezTo>
                  <a:cubicBezTo>
                    <a:pt x="757" y="379"/>
                    <a:pt x="1893" y="379"/>
                    <a:pt x="26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23"/>
            <p:cNvSpPr/>
            <p:nvPr/>
          </p:nvSpPr>
          <p:spPr>
            <a:xfrm>
              <a:off x="5035300" y="2502675"/>
              <a:ext cx="66275" cy="66250"/>
            </a:xfrm>
            <a:custGeom>
              <a:rect b="b" l="l" r="r" t="t"/>
              <a:pathLst>
                <a:path extrusionOk="0" h="2650" w="2651">
                  <a:moveTo>
                    <a:pt x="1" y="0"/>
                  </a:moveTo>
                  <a:cubicBezTo>
                    <a:pt x="758" y="379"/>
                    <a:pt x="1893" y="757"/>
                    <a:pt x="2650" y="757"/>
                  </a:cubicBezTo>
                  <a:cubicBezTo>
                    <a:pt x="2272" y="1514"/>
                    <a:pt x="1893" y="2271"/>
                    <a:pt x="1136" y="2649"/>
                  </a:cubicBezTo>
                  <a:cubicBezTo>
                    <a:pt x="758" y="1514"/>
                    <a:pt x="379" y="757"/>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23"/>
            <p:cNvSpPr/>
            <p:nvPr/>
          </p:nvSpPr>
          <p:spPr>
            <a:xfrm>
              <a:off x="6378900" y="2644600"/>
              <a:ext cx="179800" cy="85175"/>
            </a:xfrm>
            <a:custGeom>
              <a:rect b="b" l="l" r="r" t="t"/>
              <a:pathLst>
                <a:path extrusionOk="0" h="3407" w="7192">
                  <a:moveTo>
                    <a:pt x="7192" y="0"/>
                  </a:moveTo>
                  <a:cubicBezTo>
                    <a:pt x="6435" y="1136"/>
                    <a:pt x="4921" y="1514"/>
                    <a:pt x="3785" y="1893"/>
                  </a:cubicBezTo>
                  <a:cubicBezTo>
                    <a:pt x="2650" y="2271"/>
                    <a:pt x="1136" y="3028"/>
                    <a:pt x="0" y="3407"/>
                  </a:cubicBezTo>
                  <a:cubicBezTo>
                    <a:pt x="1514" y="1514"/>
                    <a:pt x="4921" y="1136"/>
                    <a:pt x="71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23"/>
            <p:cNvSpPr/>
            <p:nvPr/>
          </p:nvSpPr>
          <p:spPr>
            <a:xfrm>
              <a:off x="588200" y="2341825"/>
              <a:ext cx="151425" cy="151400"/>
            </a:xfrm>
            <a:custGeom>
              <a:rect b="b" l="l" r="r" t="t"/>
              <a:pathLst>
                <a:path extrusionOk="0" h="6056" w="6057">
                  <a:moveTo>
                    <a:pt x="4542" y="0"/>
                  </a:moveTo>
                  <a:cubicBezTo>
                    <a:pt x="6056" y="2649"/>
                    <a:pt x="1515" y="3785"/>
                    <a:pt x="758" y="6056"/>
                  </a:cubicBezTo>
                  <a:cubicBezTo>
                    <a:pt x="379" y="5677"/>
                    <a:pt x="379" y="4920"/>
                    <a:pt x="1" y="4163"/>
                  </a:cubicBezTo>
                  <a:cubicBezTo>
                    <a:pt x="1515" y="2649"/>
                    <a:pt x="3028" y="1136"/>
                    <a:pt x="49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23"/>
            <p:cNvSpPr/>
            <p:nvPr/>
          </p:nvSpPr>
          <p:spPr>
            <a:xfrm>
              <a:off x="6369425" y="2710825"/>
              <a:ext cx="179825" cy="85175"/>
            </a:xfrm>
            <a:custGeom>
              <a:rect b="b" l="l" r="r" t="t"/>
              <a:pathLst>
                <a:path extrusionOk="0" h="3407" w="7193">
                  <a:moveTo>
                    <a:pt x="6814" y="1"/>
                  </a:moveTo>
                  <a:cubicBezTo>
                    <a:pt x="7192" y="379"/>
                    <a:pt x="6435" y="758"/>
                    <a:pt x="6435" y="1515"/>
                  </a:cubicBezTo>
                  <a:cubicBezTo>
                    <a:pt x="4164" y="1893"/>
                    <a:pt x="2272" y="2650"/>
                    <a:pt x="1" y="3407"/>
                  </a:cubicBezTo>
                  <a:cubicBezTo>
                    <a:pt x="1" y="2271"/>
                    <a:pt x="1893" y="2271"/>
                    <a:pt x="3029" y="1893"/>
                  </a:cubicBezTo>
                  <a:cubicBezTo>
                    <a:pt x="4164" y="1136"/>
                    <a:pt x="5678" y="758"/>
                    <a:pt x="6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23"/>
            <p:cNvSpPr/>
            <p:nvPr/>
          </p:nvSpPr>
          <p:spPr>
            <a:xfrm>
              <a:off x="626050" y="2417500"/>
              <a:ext cx="104100" cy="123050"/>
            </a:xfrm>
            <a:custGeom>
              <a:rect b="b" l="l" r="r" t="t"/>
              <a:pathLst>
                <a:path extrusionOk="0" h="4922" w="4164">
                  <a:moveTo>
                    <a:pt x="3785" y="1"/>
                  </a:moveTo>
                  <a:cubicBezTo>
                    <a:pt x="3785" y="1"/>
                    <a:pt x="4164" y="379"/>
                    <a:pt x="4164" y="379"/>
                  </a:cubicBezTo>
                  <a:cubicBezTo>
                    <a:pt x="2650" y="1515"/>
                    <a:pt x="1514" y="3786"/>
                    <a:pt x="1" y="4921"/>
                  </a:cubicBezTo>
                  <a:cubicBezTo>
                    <a:pt x="758" y="2650"/>
                    <a:pt x="2650" y="1893"/>
                    <a:pt x="37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23"/>
            <p:cNvSpPr/>
            <p:nvPr/>
          </p:nvSpPr>
          <p:spPr>
            <a:xfrm>
              <a:off x="6359975" y="2786525"/>
              <a:ext cx="151425" cy="94650"/>
            </a:xfrm>
            <a:custGeom>
              <a:rect b="b" l="l" r="r" t="t"/>
              <a:pathLst>
                <a:path extrusionOk="0" h="3786" w="6057">
                  <a:moveTo>
                    <a:pt x="5678" y="0"/>
                  </a:moveTo>
                  <a:cubicBezTo>
                    <a:pt x="6056" y="757"/>
                    <a:pt x="5299" y="1136"/>
                    <a:pt x="5299" y="1893"/>
                  </a:cubicBezTo>
                  <a:cubicBezTo>
                    <a:pt x="3028" y="1893"/>
                    <a:pt x="1893" y="3028"/>
                    <a:pt x="1" y="3785"/>
                  </a:cubicBezTo>
                  <a:cubicBezTo>
                    <a:pt x="1" y="757"/>
                    <a:pt x="4164" y="1893"/>
                    <a:pt x="56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23"/>
            <p:cNvSpPr/>
            <p:nvPr/>
          </p:nvSpPr>
          <p:spPr>
            <a:xfrm>
              <a:off x="654425" y="2502675"/>
              <a:ext cx="75725" cy="94625"/>
            </a:xfrm>
            <a:custGeom>
              <a:rect b="b" l="l" r="r" t="t"/>
              <a:pathLst>
                <a:path extrusionOk="0" h="3785" w="3029">
                  <a:moveTo>
                    <a:pt x="3029" y="0"/>
                  </a:moveTo>
                  <a:cubicBezTo>
                    <a:pt x="2650" y="1136"/>
                    <a:pt x="1136" y="2649"/>
                    <a:pt x="1" y="3785"/>
                  </a:cubicBezTo>
                  <a:cubicBezTo>
                    <a:pt x="1" y="1893"/>
                    <a:pt x="2272" y="1136"/>
                    <a:pt x="30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23"/>
            <p:cNvSpPr/>
            <p:nvPr/>
          </p:nvSpPr>
          <p:spPr>
            <a:xfrm>
              <a:off x="6350525" y="2881150"/>
              <a:ext cx="104100" cy="104100"/>
            </a:xfrm>
            <a:custGeom>
              <a:rect b="b" l="l" r="r" t="t"/>
              <a:pathLst>
                <a:path extrusionOk="0" h="4164" w="4164">
                  <a:moveTo>
                    <a:pt x="3785" y="0"/>
                  </a:moveTo>
                  <a:cubicBezTo>
                    <a:pt x="4163" y="0"/>
                    <a:pt x="4163" y="379"/>
                    <a:pt x="4163" y="379"/>
                  </a:cubicBezTo>
                  <a:cubicBezTo>
                    <a:pt x="2649" y="1514"/>
                    <a:pt x="2649" y="4163"/>
                    <a:pt x="0" y="4163"/>
                  </a:cubicBezTo>
                  <a:cubicBezTo>
                    <a:pt x="0" y="3406"/>
                    <a:pt x="379" y="2650"/>
                    <a:pt x="379" y="1893"/>
                  </a:cubicBezTo>
                  <a:cubicBezTo>
                    <a:pt x="1135" y="1136"/>
                    <a:pt x="2649" y="757"/>
                    <a:pt x="37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23"/>
            <p:cNvSpPr/>
            <p:nvPr/>
          </p:nvSpPr>
          <p:spPr>
            <a:xfrm>
              <a:off x="682825" y="2587825"/>
              <a:ext cx="66250" cy="75725"/>
            </a:xfrm>
            <a:custGeom>
              <a:rect b="b" l="l" r="r" t="t"/>
              <a:pathLst>
                <a:path extrusionOk="0" h="3029" w="2650">
                  <a:moveTo>
                    <a:pt x="1893" y="0"/>
                  </a:moveTo>
                  <a:cubicBezTo>
                    <a:pt x="2650" y="1136"/>
                    <a:pt x="757" y="1893"/>
                    <a:pt x="379" y="3028"/>
                  </a:cubicBezTo>
                  <a:cubicBezTo>
                    <a:pt x="0" y="3028"/>
                    <a:pt x="379" y="2271"/>
                    <a:pt x="0" y="2271"/>
                  </a:cubicBezTo>
                  <a:cubicBezTo>
                    <a:pt x="379" y="1136"/>
                    <a:pt x="1514" y="757"/>
                    <a:pt x="18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23"/>
            <p:cNvSpPr/>
            <p:nvPr/>
          </p:nvSpPr>
          <p:spPr>
            <a:xfrm>
              <a:off x="824750" y="2606750"/>
              <a:ext cx="293350" cy="160875"/>
            </a:xfrm>
            <a:custGeom>
              <a:rect b="b" l="l" r="r" t="t"/>
              <a:pathLst>
                <a:path extrusionOk="0" h="6435" w="11734">
                  <a:moveTo>
                    <a:pt x="11355" y="0"/>
                  </a:moveTo>
                  <a:cubicBezTo>
                    <a:pt x="11733" y="0"/>
                    <a:pt x="11355" y="379"/>
                    <a:pt x="11355" y="379"/>
                  </a:cubicBezTo>
                  <a:cubicBezTo>
                    <a:pt x="10598" y="1136"/>
                    <a:pt x="9841" y="2271"/>
                    <a:pt x="9084" y="3407"/>
                  </a:cubicBezTo>
                  <a:cubicBezTo>
                    <a:pt x="6435" y="4542"/>
                    <a:pt x="3407" y="5678"/>
                    <a:pt x="379" y="6434"/>
                  </a:cubicBezTo>
                  <a:cubicBezTo>
                    <a:pt x="1" y="6056"/>
                    <a:pt x="379" y="4164"/>
                    <a:pt x="379" y="3028"/>
                  </a:cubicBezTo>
                  <a:cubicBezTo>
                    <a:pt x="4542" y="2650"/>
                    <a:pt x="7949" y="1514"/>
                    <a:pt x="113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23"/>
            <p:cNvSpPr/>
            <p:nvPr/>
          </p:nvSpPr>
          <p:spPr>
            <a:xfrm>
              <a:off x="3407850" y="2758150"/>
              <a:ext cx="274425" cy="66250"/>
            </a:xfrm>
            <a:custGeom>
              <a:rect b="b" l="l" r="r" t="t"/>
              <a:pathLst>
                <a:path extrusionOk="0" h="2650" w="10977">
                  <a:moveTo>
                    <a:pt x="1" y="0"/>
                  </a:moveTo>
                  <a:cubicBezTo>
                    <a:pt x="3029" y="1514"/>
                    <a:pt x="7949" y="757"/>
                    <a:pt x="10977" y="2271"/>
                  </a:cubicBezTo>
                  <a:cubicBezTo>
                    <a:pt x="8327" y="2649"/>
                    <a:pt x="3407" y="1892"/>
                    <a:pt x="1" y="1892"/>
                  </a:cubicBezTo>
                  <a:cubicBezTo>
                    <a:pt x="1" y="1135"/>
                    <a:pt x="1" y="757"/>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23"/>
            <p:cNvSpPr/>
            <p:nvPr/>
          </p:nvSpPr>
          <p:spPr>
            <a:xfrm>
              <a:off x="3398400" y="2843300"/>
              <a:ext cx="293350" cy="56800"/>
            </a:xfrm>
            <a:custGeom>
              <a:rect b="b" l="l" r="r" t="t"/>
              <a:pathLst>
                <a:path extrusionOk="0" h="2272" w="11734">
                  <a:moveTo>
                    <a:pt x="11355" y="379"/>
                  </a:moveTo>
                  <a:cubicBezTo>
                    <a:pt x="11355" y="1136"/>
                    <a:pt x="11355" y="1893"/>
                    <a:pt x="11733" y="2271"/>
                  </a:cubicBezTo>
                  <a:cubicBezTo>
                    <a:pt x="8327" y="1893"/>
                    <a:pt x="4164" y="1893"/>
                    <a:pt x="0" y="1893"/>
                  </a:cubicBezTo>
                  <a:cubicBezTo>
                    <a:pt x="0" y="1136"/>
                    <a:pt x="0" y="379"/>
                    <a:pt x="379" y="0"/>
                  </a:cubicBezTo>
                  <a:cubicBezTo>
                    <a:pt x="3785" y="379"/>
                    <a:pt x="7948" y="757"/>
                    <a:pt x="11355" y="75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23"/>
            <p:cNvSpPr/>
            <p:nvPr/>
          </p:nvSpPr>
          <p:spPr>
            <a:xfrm>
              <a:off x="777450" y="2739225"/>
              <a:ext cx="255500" cy="141950"/>
            </a:xfrm>
            <a:custGeom>
              <a:rect b="b" l="l" r="r" t="t"/>
              <a:pathLst>
                <a:path extrusionOk="0" h="5678" w="10220">
                  <a:moveTo>
                    <a:pt x="9841" y="0"/>
                  </a:moveTo>
                  <a:cubicBezTo>
                    <a:pt x="10219" y="757"/>
                    <a:pt x="9462" y="1135"/>
                    <a:pt x="9841" y="1892"/>
                  </a:cubicBezTo>
                  <a:cubicBezTo>
                    <a:pt x="6813" y="3028"/>
                    <a:pt x="3406" y="4920"/>
                    <a:pt x="379" y="5677"/>
                  </a:cubicBezTo>
                  <a:cubicBezTo>
                    <a:pt x="757" y="4542"/>
                    <a:pt x="0" y="4542"/>
                    <a:pt x="379" y="3406"/>
                  </a:cubicBezTo>
                  <a:cubicBezTo>
                    <a:pt x="3028" y="1892"/>
                    <a:pt x="6813" y="1514"/>
                    <a:pt x="98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23"/>
            <p:cNvSpPr/>
            <p:nvPr/>
          </p:nvSpPr>
          <p:spPr>
            <a:xfrm>
              <a:off x="3351075" y="2919000"/>
              <a:ext cx="359575" cy="75700"/>
            </a:xfrm>
            <a:custGeom>
              <a:rect b="b" l="l" r="r" t="t"/>
              <a:pathLst>
                <a:path extrusionOk="0" h="3028" w="14383">
                  <a:moveTo>
                    <a:pt x="14005" y="757"/>
                  </a:moveTo>
                  <a:cubicBezTo>
                    <a:pt x="14005" y="1514"/>
                    <a:pt x="14383" y="2271"/>
                    <a:pt x="14383" y="3028"/>
                  </a:cubicBezTo>
                  <a:cubicBezTo>
                    <a:pt x="10220" y="1892"/>
                    <a:pt x="4921" y="2649"/>
                    <a:pt x="1" y="2271"/>
                  </a:cubicBezTo>
                  <a:cubicBezTo>
                    <a:pt x="379" y="1514"/>
                    <a:pt x="758" y="757"/>
                    <a:pt x="1515" y="0"/>
                  </a:cubicBezTo>
                  <a:cubicBezTo>
                    <a:pt x="5300" y="757"/>
                    <a:pt x="9841" y="379"/>
                    <a:pt x="14005" y="75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23"/>
            <p:cNvSpPr/>
            <p:nvPr/>
          </p:nvSpPr>
          <p:spPr>
            <a:xfrm>
              <a:off x="796375" y="2824375"/>
              <a:ext cx="217650" cy="94650"/>
            </a:xfrm>
            <a:custGeom>
              <a:rect b="b" l="l" r="r" t="t"/>
              <a:pathLst>
                <a:path extrusionOk="0" h="3786" w="8706">
                  <a:moveTo>
                    <a:pt x="7948" y="379"/>
                  </a:moveTo>
                  <a:cubicBezTo>
                    <a:pt x="8705" y="0"/>
                    <a:pt x="7948" y="1136"/>
                    <a:pt x="8327" y="1514"/>
                  </a:cubicBezTo>
                  <a:cubicBezTo>
                    <a:pt x="5677" y="2271"/>
                    <a:pt x="3028" y="3028"/>
                    <a:pt x="379" y="3785"/>
                  </a:cubicBezTo>
                  <a:cubicBezTo>
                    <a:pt x="0" y="3785"/>
                    <a:pt x="379" y="3028"/>
                    <a:pt x="0" y="2650"/>
                  </a:cubicBezTo>
                  <a:cubicBezTo>
                    <a:pt x="2649" y="2650"/>
                    <a:pt x="5677" y="1136"/>
                    <a:pt x="7948"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23"/>
            <p:cNvSpPr/>
            <p:nvPr/>
          </p:nvSpPr>
          <p:spPr>
            <a:xfrm>
              <a:off x="815300" y="2900075"/>
              <a:ext cx="189250" cy="94625"/>
            </a:xfrm>
            <a:custGeom>
              <a:rect b="b" l="l" r="r" t="t"/>
              <a:pathLst>
                <a:path extrusionOk="0" h="3785" w="7570">
                  <a:moveTo>
                    <a:pt x="7191" y="1893"/>
                  </a:moveTo>
                  <a:cubicBezTo>
                    <a:pt x="4920" y="2649"/>
                    <a:pt x="3028" y="3406"/>
                    <a:pt x="757" y="3785"/>
                  </a:cubicBezTo>
                  <a:cubicBezTo>
                    <a:pt x="0" y="3785"/>
                    <a:pt x="379" y="2649"/>
                    <a:pt x="0" y="2271"/>
                  </a:cubicBezTo>
                  <a:cubicBezTo>
                    <a:pt x="1892" y="1136"/>
                    <a:pt x="4920" y="1136"/>
                    <a:pt x="6813" y="0"/>
                  </a:cubicBezTo>
                  <a:cubicBezTo>
                    <a:pt x="7570" y="0"/>
                    <a:pt x="6813" y="1514"/>
                    <a:pt x="7191" y="18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23"/>
            <p:cNvSpPr/>
            <p:nvPr/>
          </p:nvSpPr>
          <p:spPr>
            <a:xfrm>
              <a:off x="6057200" y="3202850"/>
              <a:ext cx="160875" cy="123025"/>
            </a:xfrm>
            <a:custGeom>
              <a:rect b="b" l="l" r="r" t="t"/>
              <a:pathLst>
                <a:path extrusionOk="0" h="4921" w="6435">
                  <a:moveTo>
                    <a:pt x="0" y="0"/>
                  </a:moveTo>
                  <a:cubicBezTo>
                    <a:pt x="2271" y="1136"/>
                    <a:pt x="4542" y="2271"/>
                    <a:pt x="6434" y="3785"/>
                  </a:cubicBezTo>
                  <a:cubicBezTo>
                    <a:pt x="5677" y="4921"/>
                    <a:pt x="4542" y="3407"/>
                    <a:pt x="3407" y="2650"/>
                  </a:cubicBezTo>
                  <a:cubicBezTo>
                    <a:pt x="2271" y="2271"/>
                    <a:pt x="1136" y="1893"/>
                    <a:pt x="0" y="1514"/>
                  </a:cubicBezTo>
                  <a:cubicBezTo>
                    <a:pt x="0" y="1136"/>
                    <a:pt x="0" y="37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23"/>
            <p:cNvSpPr/>
            <p:nvPr/>
          </p:nvSpPr>
          <p:spPr>
            <a:xfrm>
              <a:off x="843675" y="2985225"/>
              <a:ext cx="160875" cy="104100"/>
            </a:xfrm>
            <a:custGeom>
              <a:rect b="b" l="l" r="r" t="t"/>
              <a:pathLst>
                <a:path extrusionOk="0" h="4164" w="6435">
                  <a:moveTo>
                    <a:pt x="5678" y="0"/>
                  </a:moveTo>
                  <a:cubicBezTo>
                    <a:pt x="6435" y="757"/>
                    <a:pt x="6435" y="1893"/>
                    <a:pt x="6435" y="2650"/>
                  </a:cubicBezTo>
                  <a:cubicBezTo>
                    <a:pt x="4164" y="2650"/>
                    <a:pt x="2650" y="3407"/>
                    <a:pt x="1136" y="4164"/>
                  </a:cubicBezTo>
                  <a:cubicBezTo>
                    <a:pt x="757" y="3785"/>
                    <a:pt x="379" y="3028"/>
                    <a:pt x="1" y="1893"/>
                  </a:cubicBezTo>
                  <a:cubicBezTo>
                    <a:pt x="2271" y="1514"/>
                    <a:pt x="4164" y="1136"/>
                    <a:pt x="56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23"/>
            <p:cNvSpPr/>
            <p:nvPr/>
          </p:nvSpPr>
          <p:spPr>
            <a:xfrm>
              <a:off x="2073725" y="3089300"/>
              <a:ext cx="94650" cy="113575"/>
            </a:xfrm>
            <a:custGeom>
              <a:rect b="b" l="l" r="r" t="t"/>
              <a:pathLst>
                <a:path extrusionOk="0" h="4543" w="3786">
                  <a:moveTo>
                    <a:pt x="3407" y="1"/>
                  </a:moveTo>
                  <a:cubicBezTo>
                    <a:pt x="3407" y="1"/>
                    <a:pt x="3785" y="1"/>
                    <a:pt x="3785" y="379"/>
                  </a:cubicBezTo>
                  <a:cubicBezTo>
                    <a:pt x="2650" y="2272"/>
                    <a:pt x="1136" y="3028"/>
                    <a:pt x="1" y="4542"/>
                  </a:cubicBezTo>
                  <a:cubicBezTo>
                    <a:pt x="379" y="3028"/>
                    <a:pt x="2271" y="1515"/>
                    <a:pt x="34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23"/>
            <p:cNvSpPr/>
            <p:nvPr/>
          </p:nvSpPr>
          <p:spPr>
            <a:xfrm>
              <a:off x="881525" y="3060925"/>
              <a:ext cx="246025" cy="236575"/>
            </a:xfrm>
            <a:custGeom>
              <a:rect b="b" l="l" r="r" t="t"/>
              <a:pathLst>
                <a:path extrusionOk="0" h="9463" w="9841">
                  <a:moveTo>
                    <a:pt x="4921" y="0"/>
                  </a:moveTo>
                  <a:cubicBezTo>
                    <a:pt x="6056" y="2650"/>
                    <a:pt x="7570" y="5677"/>
                    <a:pt x="9841" y="7191"/>
                  </a:cubicBezTo>
                  <a:cubicBezTo>
                    <a:pt x="8327" y="7948"/>
                    <a:pt x="6056" y="8327"/>
                    <a:pt x="4921" y="9462"/>
                  </a:cubicBezTo>
                  <a:cubicBezTo>
                    <a:pt x="2650" y="7570"/>
                    <a:pt x="1136" y="5299"/>
                    <a:pt x="0" y="2271"/>
                  </a:cubicBezTo>
                  <a:cubicBezTo>
                    <a:pt x="1514" y="1514"/>
                    <a:pt x="3785" y="1136"/>
                    <a:pt x="49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23"/>
            <p:cNvSpPr/>
            <p:nvPr/>
          </p:nvSpPr>
          <p:spPr>
            <a:xfrm>
              <a:off x="2064275" y="3155525"/>
              <a:ext cx="104100" cy="132500"/>
            </a:xfrm>
            <a:custGeom>
              <a:rect b="b" l="l" r="r" t="t"/>
              <a:pathLst>
                <a:path extrusionOk="0" h="5300" w="4164">
                  <a:moveTo>
                    <a:pt x="4163" y="1"/>
                  </a:moveTo>
                  <a:cubicBezTo>
                    <a:pt x="3785" y="2272"/>
                    <a:pt x="1135" y="3407"/>
                    <a:pt x="0" y="5300"/>
                  </a:cubicBezTo>
                  <a:cubicBezTo>
                    <a:pt x="0" y="4543"/>
                    <a:pt x="1135" y="3407"/>
                    <a:pt x="1892" y="2650"/>
                  </a:cubicBezTo>
                  <a:cubicBezTo>
                    <a:pt x="2649" y="1515"/>
                    <a:pt x="3406" y="758"/>
                    <a:pt x="41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23"/>
            <p:cNvSpPr/>
            <p:nvPr/>
          </p:nvSpPr>
          <p:spPr>
            <a:xfrm>
              <a:off x="4656825" y="3297475"/>
              <a:ext cx="160875" cy="123025"/>
            </a:xfrm>
            <a:custGeom>
              <a:rect b="b" l="l" r="r" t="t"/>
              <a:pathLst>
                <a:path extrusionOk="0" h="4921" w="6435">
                  <a:moveTo>
                    <a:pt x="6435" y="0"/>
                  </a:moveTo>
                  <a:cubicBezTo>
                    <a:pt x="6056" y="2649"/>
                    <a:pt x="2650" y="4163"/>
                    <a:pt x="1" y="4920"/>
                  </a:cubicBezTo>
                  <a:cubicBezTo>
                    <a:pt x="2272" y="3406"/>
                    <a:pt x="4542" y="2271"/>
                    <a:pt x="64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23"/>
            <p:cNvSpPr/>
            <p:nvPr/>
          </p:nvSpPr>
          <p:spPr>
            <a:xfrm>
              <a:off x="2121025" y="3231225"/>
              <a:ext cx="47350" cy="47350"/>
            </a:xfrm>
            <a:custGeom>
              <a:rect b="b" l="l" r="r" t="t"/>
              <a:pathLst>
                <a:path extrusionOk="0" h="1894" w="1894">
                  <a:moveTo>
                    <a:pt x="1515" y="1"/>
                  </a:moveTo>
                  <a:cubicBezTo>
                    <a:pt x="1893" y="758"/>
                    <a:pt x="1136" y="1893"/>
                    <a:pt x="1" y="1893"/>
                  </a:cubicBezTo>
                  <a:cubicBezTo>
                    <a:pt x="379" y="1136"/>
                    <a:pt x="1136" y="758"/>
                    <a:pt x="15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23"/>
            <p:cNvSpPr/>
            <p:nvPr/>
          </p:nvSpPr>
          <p:spPr>
            <a:xfrm>
              <a:off x="3616025" y="3335325"/>
              <a:ext cx="189250" cy="66250"/>
            </a:xfrm>
            <a:custGeom>
              <a:rect b="b" l="l" r="r" t="t"/>
              <a:pathLst>
                <a:path extrusionOk="0" h="2650" w="7570">
                  <a:moveTo>
                    <a:pt x="0" y="0"/>
                  </a:moveTo>
                  <a:cubicBezTo>
                    <a:pt x="2650" y="379"/>
                    <a:pt x="4920" y="379"/>
                    <a:pt x="7191" y="757"/>
                  </a:cubicBezTo>
                  <a:cubicBezTo>
                    <a:pt x="7191" y="1514"/>
                    <a:pt x="7570" y="2649"/>
                    <a:pt x="7191" y="2649"/>
                  </a:cubicBezTo>
                  <a:cubicBezTo>
                    <a:pt x="4920" y="2649"/>
                    <a:pt x="3028" y="2271"/>
                    <a:pt x="757" y="2271"/>
                  </a:cubicBezTo>
                  <a:cubicBezTo>
                    <a:pt x="757" y="1514"/>
                    <a:pt x="0" y="757"/>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23"/>
            <p:cNvSpPr/>
            <p:nvPr/>
          </p:nvSpPr>
          <p:spPr>
            <a:xfrm>
              <a:off x="3407850" y="3335325"/>
              <a:ext cx="170350" cy="66250"/>
            </a:xfrm>
            <a:custGeom>
              <a:rect b="b" l="l" r="r" t="t"/>
              <a:pathLst>
                <a:path extrusionOk="0" h="2650" w="6814">
                  <a:moveTo>
                    <a:pt x="6435" y="2271"/>
                  </a:moveTo>
                  <a:cubicBezTo>
                    <a:pt x="4921" y="1135"/>
                    <a:pt x="1" y="2649"/>
                    <a:pt x="1" y="379"/>
                  </a:cubicBezTo>
                  <a:cubicBezTo>
                    <a:pt x="1893" y="379"/>
                    <a:pt x="4164" y="379"/>
                    <a:pt x="5678" y="0"/>
                  </a:cubicBezTo>
                  <a:cubicBezTo>
                    <a:pt x="6813" y="0"/>
                    <a:pt x="6056" y="1514"/>
                    <a:pt x="6435" y="227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23"/>
            <p:cNvSpPr/>
            <p:nvPr/>
          </p:nvSpPr>
          <p:spPr>
            <a:xfrm>
              <a:off x="4978525" y="3411000"/>
              <a:ext cx="94650" cy="56800"/>
            </a:xfrm>
            <a:custGeom>
              <a:rect b="b" l="l" r="r" t="t"/>
              <a:pathLst>
                <a:path extrusionOk="0" h="2272" w="3786">
                  <a:moveTo>
                    <a:pt x="3786" y="379"/>
                  </a:moveTo>
                  <a:cubicBezTo>
                    <a:pt x="2650" y="1136"/>
                    <a:pt x="1893" y="2272"/>
                    <a:pt x="1" y="2272"/>
                  </a:cubicBezTo>
                  <a:cubicBezTo>
                    <a:pt x="1136" y="1515"/>
                    <a:pt x="2272" y="1"/>
                    <a:pt x="3786"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23"/>
            <p:cNvSpPr/>
            <p:nvPr/>
          </p:nvSpPr>
          <p:spPr>
            <a:xfrm>
              <a:off x="3862025" y="3363700"/>
              <a:ext cx="198725" cy="66250"/>
            </a:xfrm>
            <a:custGeom>
              <a:rect b="b" l="l" r="r" t="t"/>
              <a:pathLst>
                <a:path extrusionOk="0" h="2650" w="7949">
                  <a:moveTo>
                    <a:pt x="1" y="0"/>
                  </a:moveTo>
                  <a:cubicBezTo>
                    <a:pt x="2650" y="379"/>
                    <a:pt x="5299" y="1136"/>
                    <a:pt x="7949" y="1514"/>
                  </a:cubicBezTo>
                  <a:cubicBezTo>
                    <a:pt x="7570" y="2271"/>
                    <a:pt x="7949" y="2271"/>
                    <a:pt x="7949" y="2650"/>
                  </a:cubicBezTo>
                  <a:cubicBezTo>
                    <a:pt x="5678" y="2650"/>
                    <a:pt x="3028" y="1893"/>
                    <a:pt x="379" y="1893"/>
                  </a:cubicBezTo>
                  <a:cubicBezTo>
                    <a:pt x="1" y="1514"/>
                    <a:pt x="1" y="757"/>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23"/>
            <p:cNvSpPr/>
            <p:nvPr/>
          </p:nvSpPr>
          <p:spPr>
            <a:xfrm>
              <a:off x="3105075" y="3344775"/>
              <a:ext cx="264950" cy="47325"/>
            </a:xfrm>
            <a:custGeom>
              <a:rect b="b" l="l" r="r" t="t"/>
              <a:pathLst>
                <a:path extrusionOk="0" h="1893" w="10598">
                  <a:moveTo>
                    <a:pt x="10598" y="757"/>
                  </a:moveTo>
                  <a:cubicBezTo>
                    <a:pt x="9462" y="1514"/>
                    <a:pt x="7948" y="757"/>
                    <a:pt x="6435" y="757"/>
                  </a:cubicBezTo>
                  <a:cubicBezTo>
                    <a:pt x="3785" y="757"/>
                    <a:pt x="1136" y="1893"/>
                    <a:pt x="0" y="379"/>
                  </a:cubicBezTo>
                  <a:cubicBezTo>
                    <a:pt x="2271" y="1"/>
                    <a:pt x="5299" y="1"/>
                    <a:pt x="7948" y="1"/>
                  </a:cubicBezTo>
                  <a:cubicBezTo>
                    <a:pt x="9084" y="1"/>
                    <a:pt x="10219" y="1"/>
                    <a:pt x="10598" y="75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23"/>
            <p:cNvSpPr/>
            <p:nvPr/>
          </p:nvSpPr>
          <p:spPr>
            <a:xfrm>
              <a:off x="5044775" y="3448850"/>
              <a:ext cx="56800" cy="37875"/>
            </a:xfrm>
            <a:custGeom>
              <a:rect b="b" l="l" r="r" t="t"/>
              <a:pathLst>
                <a:path extrusionOk="0" h="1515" w="2272">
                  <a:moveTo>
                    <a:pt x="1893" y="1"/>
                  </a:moveTo>
                  <a:cubicBezTo>
                    <a:pt x="1893" y="1"/>
                    <a:pt x="2271" y="379"/>
                    <a:pt x="2271" y="379"/>
                  </a:cubicBezTo>
                  <a:cubicBezTo>
                    <a:pt x="1514" y="758"/>
                    <a:pt x="1136" y="1515"/>
                    <a:pt x="0" y="1515"/>
                  </a:cubicBezTo>
                  <a:cubicBezTo>
                    <a:pt x="379" y="758"/>
                    <a:pt x="1514" y="379"/>
                    <a:pt x="18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23"/>
            <p:cNvSpPr/>
            <p:nvPr/>
          </p:nvSpPr>
          <p:spPr>
            <a:xfrm>
              <a:off x="2830675" y="3306925"/>
              <a:ext cx="217650" cy="85175"/>
            </a:xfrm>
            <a:custGeom>
              <a:rect b="b" l="l" r="r" t="t"/>
              <a:pathLst>
                <a:path extrusionOk="0" h="3407" w="8706">
                  <a:moveTo>
                    <a:pt x="8706" y="3028"/>
                  </a:moveTo>
                  <a:cubicBezTo>
                    <a:pt x="6056" y="3028"/>
                    <a:pt x="3407" y="3407"/>
                    <a:pt x="1136" y="3407"/>
                  </a:cubicBezTo>
                  <a:cubicBezTo>
                    <a:pt x="758" y="3028"/>
                    <a:pt x="1" y="2650"/>
                    <a:pt x="1" y="1893"/>
                  </a:cubicBezTo>
                  <a:cubicBezTo>
                    <a:pt x="2272" y="2271"/>
                    <a:pt x="8327" y="1"/>
                    <a:pt x="8706" y="302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23"/>
            <p:cNvSpPr/>
            <p:nvPr/>
          </p:nvSpPr>
          <p:spPr>
            <a:xfrm>
              <a:off x="4117500" y="3411000"/>
              <a:ext cx="179800" cy="151425"/>
            </a:xfrm>
            <a:custGeom>
              <a:rect b="b" l="l" r="r" t="t"/>
              <a:pathLst>
                <a:path extrusionOk="0" h="6057" w="7192">
                  <a:moveTo>
                    <a:pt x="379" y="1"/>
                  </a:moveTo>
                  <a:cubicBezTo>
                    <a:pt x="2271" y="379"/>
                    <a:pt x="4164" y="758"/>
                    <a:pt x="6056" y="1136"/>
                  </a:cubicBezTo>
                  <a:cubicBezTo>
                    <a:pt x="5678" y="3029"/>
                    <a:pt x="6435" y="4543"/>
                    <a:pt x="7192" y="5678"/>
                  </a:cubicBezTo>
                  <a:cubicBezTo>
                    <a:pt x="4164" y="6056"/>
                    <a:pt x="757" y="4543"/>
                    <a:pt x="1136" y="2272"/>
                  </a:cubicBezTo>
                  <a:cubicBezTo>
                    <a:pt x="1893" y="2272"/>
                    <a:pt x="2271" y="2272"/>
                    <a:pt x="3028" y="2272"/>
                  </a:cubicBezTo>
                  <a:cubicBezTo>
                    <a:pt x="2650" y="1515"/>
                    <a:pt x="1514" y="1893"/>
                    <a:pt x="379" y="1515"/>
                  </a:cubicBezTo>
                  <a:cubicBezTo>
                    <a:pt x="379" y="1136"/>
                    <a:pt x="1" y="758"/>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23"/>
            <p:cNvSpPr/>
            <p:nvPr/>
          </p:nvSpPr>
          <p:spPr>
            <a:xfrm>
              <a:off x="1014000" y="3250150"/>
              <a:ext cx="179800" cy="104100"/>
            </a:xfrm>
            <a:custGeom>
              <a:rect b="b" l="l" r="r" t="t"/>
              <a:pathLst>
                <a:path extrusionOk="0" h="4164" w="7192">
                  <a:moveTo>
                    <a:pt x="7191" y="1136"/>
                  </a:moveTo>
                  <a:cubicBezTo>
                    <a:pt x="5677" y="2272"/>
                    <a:pt x="3028" y="2650"/>
                    <a:pt x="1514" y="4164"/>
                  </a:cubicBezTo>
                  <a:cubicBezTo>
                    <a:pt x="757" y="3786"/>
                    <a:pt x="379" y="3029"/>
                    <a:pt x="0" y="2272"/>
                  </a:cubicBezTo>
                  <a:cubicBezTo>
                    <a:pt x="2271" y="1893"/>
                    <a:pt x="4542" y="1"/>
                    <a:pt x="7191" y="11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23"/>
            <p:cNvSpPr/>
            <p:nvPr/>
          </p:nvSpPr>
          <p:spPr>
            <a:xfrm>
              <a:off x="2499500" y="3363700"/>
              <a:ext cx="283900" cy="94650"/>
            </a:xfrm>
            <a:custGeom>
              <a:rect b="b" l="l" r="r" t="t"/>
              <a:pathLst>
                <a:path extrusionOk="0" h="3786" w="11356">
                  <a:moveTo>
                    <a:pt x="10220" y="0"/>
                  </a:moveTo>
                  <a:cubicBezTo>
                    <a:pt x="10977" y="379"/>
                    <a:pt x="10977" y="757"/>
                    <a:pt x="11355" y="1514"/>
                  </a:cubicBezTo>
                  <a:cubicBezTo>
                    <a:pt x="9841" y="1514"/>
                    <a:pt x="8327" y="1893"/>
                    <a:pt x="6435" y="2271"/>
                  </a:cubicBezTo>
                  <a:cubicBezTo>
                    <a:pt x="3029" y="2650"/>
                    <a:pt x="758" y="3785"/>
                    <a:pt x="1" y="757"/>
                  </a:cubicBezTo>
                  <a:cubicBezTo>
                    <a:pt x="3786" y="379"/>
                    <a:pt x="6814" y="0"/>
                    <a:pt x="105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23"/>
            <p:cNvSpPr/>
            <p:nvPr/>
          </p:nvSpPr>
          <p:spPr>
            <a:xfrm>
              <a:off x="4325650" y="3448850"/>
              <a:ext cx="255500" cy="179800"/>
            </a:xfrm>
            <a:custGeom>
              <a:rect b="b" l="l" r="r" t="t"/>
              <a:pathLst>
                <a:path extrusionOk="0" h="7192" w="10220">
                  <a:moveTo>
                    <a:pt x="1" y="1"/>
                  </a:moveTo>
                  <a:cubicBezTo>
                    <a:pt x="3029" y="379"/>
                    <a:pt x="5678" y="1136"/>
                    <a:pt x="8327" y="1515"/>
                  </a:cubicBezTo>
                  <a:cubicBezTo>
                    <a:pt x="8706" y="3785"/>
                    <a:pt x="9463" y="5299"/>
                    <a:pt x="10220" y="7192"/>
                  </a:cubicBezTo>
                  <a:cubicBezTo>
                    <a:pt x="7571" y="6435"/>
                    <a:pt x="4921" y="5299"/>
                    <a:pt x="1893" y="4921"/>
                  </a:cubicBezTo>
                  <a:cubicBezTo>
                    <a:pt x="1136" y="3407"/>
                    <a:pt x="1" y="1893"/>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23"/>
            <p:cNvSpPr/>
            <p:nvPr/>
          </p:nvSpPr>
          <p:spPr>
            <a:xfrm>
              <a:off x="3445700" y="3411000"/>
              <a:ext cx="170350" cy="56800"/>
            </a:xfrm>
            <a:custGeom>
              <a:rect b="b" l="l" r="r" t="t"/>
              <a:pathLst>
                <a:path extrusionOk="0" h="2272" w="6814">
                  <a:moveTo>
                    <a:pt x="6813" y="1893"/>
                  </a:moveTo>
                  <a:cubicBezTo>
                    <a:pt x="4921" y="1893"/>
                    <a:pt x="758" y="2272"/>
                    <a:pt x="1" y="758"/>
                  </a:cubicBezTo>
                  <a:cubicBezTo>
                    <a:pt x="1893" y="758"/>
                    <a:pt x="6056" y="1"/>
                    <a:pt x="6813" y="18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23"/>
            <p:cNvSpPr/>
            <p:nvPr/>
          </p:nvSpPr>
          <p:spPr>
            <a:xfrm>
              <a:off x="3672800" y="3429925"/>
              <a:ext cx="160875" cy="56800"/>
            </a:xfrm>
            <a:custGeom>
              <a:rect b="b" l="l" r="r" t="t"/>
              <a:pathLst>
                <a:path extrusionOk="0" h="2272" w="6435">
                  <a:moveTo>
                    <a:pt x="0" y="1"/>
                  </a:moveTo>
                  <a:cubicBezTo>
                    <a:pt x="1892" y="1"/>
                    <a:pt x="3406" y="758"/>
                    <a:pt x="5677" y="758"/>
                  </a:cubicBezTo>
                  <a:cubicBezTo>
                    <a:pt x="6056" y="1136"/>
                    <a:pt x="6056" y="1893"/>
                    <a:pt x="6434" y="2272"/>
                  </a:cubicBezTo>
                  <a:cubicBezTo>
                    <a:pt x="4163" y="2272"/>
                    <a:pt x="379" y="2272"/>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23"/>
            <p:cNvSpPr/>
            <p:nvPr/>
          </p:nvSpPr>
          <p:spPr>
            <a:xfrm>
              <a:off x="3171300" y="3411000"/>
              <a:ext cx="227125" cy="37875"/>
            </a:xfrm>
            <a:custGeom>
              <a:rect b="b" l="l" r="r" t="t"/>
              <a:pathLst>
                <a:path extrusionOk="0" h="1515" w="9085">
                  <a:moveTo>
                    <a:pt x="9084" y="1515"/>
                  </a:moveTo>
                  <a:cubicBezTo>
                    <a:pt x="6056" y="1136"/>
                    <a:pt x="2272" y="1515"/>
                    <a:pt x="1" y="758"/>
                  </a:cubicBezTo>
                  <a:cubicBezTo>
                    <a:pt x="758" y="379"/>
                    <a:pt x="3029" y="379"/>
                    <a:pt x="4921" y="379"/>
                  </a:cubicBezTo>
                  <a:cubicBezTo>
                    <a:pt x="6435" y="379"/>
                    <a:pt x="9084" y="1"/>
                    <a:pt x="9084" y="151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23"/>
            <p:cNvSpPr/>
            <p:nvPr/>
          </p:nvSpPr>
          <p:spPr>
            <a:xfrm>
              <a:off x="3880950" y="3448850"/>
              <a:ext cx="208200" cy="75725"/>
            </a:xfrm>
            <a:custGeom>
              <a:rect b="b" l="l" r="r" t="t"/>
              <a:pathLst>
                <a:path extrusionOk="0" h="3029" w="8328">
                  <a:moveTo>
                    <a:pt x="1" y="379"/>
                  </a:moveTo>
                  <a:cubicBezTo>
                    <a:pt x="2271" y="1"/>
                    <a:pt x="4921" y="758"/>
                    <a:pt x="7570" y="758"/>
                  </a:cubicBezTo>
                  <a:cubicBezTo>
                    <a:pt x="7570" y="1515"/>
                    <a:pt x="7949" y="1893"/>
                    <a:pt x="8327" y="3029"/>
                  </a:cubicBezTo>
                  <a:cubicBezTo>
                    <a:pt x="4921" y="2650"/>
                    <a:pt x="758" y="3029"/>
                    <a:pt x="379"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23"/>
            <p:cNvSpPr/>
            <p:nvPr/>
          </p:nvSpPr>
          <p:spPr>
            <a:xfrm>
              <a:off x="2139950" y="3382625"/>
              <a:ext cx="387975" cy="151400"/>
            </a:xfrm>
            <a:custGeom>
              <a:rect b="b" l="l" r="r" t="t"/>
              <a:pathLst>
                <a:path extrusionOk="0" h="6056" w="15519">
                  <a:moveTo>
                    <a:pt x="13626" y="3028"/>
                  </a:moveTo>
                  <a:cubicBezTo>
                    <a:pt x="12112" y="3028"/>
                    <a:pt x="10977" y="3785"/>
                    <a:pt x="9841" y="4164"/>
                  </a:cubicBezTo>
                  <a:cubicBezTo>
                    <a:pt x="11734" y="4921"/>
                    <a:pt x="13626" y="3785"/>
                    <a:pt x="15518" y="4542"/>
                  </a:cubicBezTo>
                  <a:cubicBezTo>
                    <a:pt x="12112" y="4542"/>
                    <a:pt x="8327" y="6056"/>
                    <a:pt x="4921" y="5678"/>
                  </a:cubicBezTo>
                  <a:cubicBezTo>
                    <a:pt x="2650" y="5299"/>
                    <a:pt x="1136" y="3407"/>
                    <a:pt x="1" y="1514"/>
                  </a:cubicBezTo>
                  <a:cubicBezTo>
                    <a:pt x="3407" y="379"/>
                    <a:pt x="7949" y="757"/>
                    <a:pt x="11734" y="0"/>
                  </a:cubicBezTo>
                  <a:cubicBezTo>
                    <a:pt x="12869" y="757"/>
                    <a:pt x="13626" y="2271"/>
                    <a:pt x="13626" y="302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23"/>
            <p:cNvSpPr/>
            <p:nvPr/>
          </p:nvSpPr>
          <p:spPr>
            <a:xfrm>
              <a:off x="4609525" y="3505625"/>
              <a:ext cx="217650" cy="189275"/>
            </a:xfrm>
            <a:custGeom>
              <a:rect b="b" l="l" r="r" t="t"/>
              <a:pathLst>
                <a:path extrusionOk="0" h="7571" w="8706">
                  <a:moveTo>
                    <a:pt x="0" y="1"/>
                  </a:moveTo>
                  <a:cubicBezTo>
                    <a:pt x="2650" y="758"/>
                    <a:pt x="5299" y="1136"/>
                    <a:pt x="7570" y="1893"/>
                  </a:cubicBezTo>
                  <a:cubicBezTo>
                    <a:pt x="7570" y="4164"/>
                    <a:pt x="7948" y="5678"/>
                    <a:pt x="8705" y="7570"/>
                  </a:cubicBezTo>
                  <a:cubicBezTo>
                    <a:pt x="3407" y="7192"/>
                    <a:pt x="757" y="4542"/>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23"/>
            <p:cNvSpPr/>
            <p:nvPr/>
          </p:nvSpPr>
          <p:spPr>
            <a:xfrm>
              <a:off x="2934750" y="3429925"/>
              <a:ext cx="151425" cy="9500"/>
            </a:xfrm>
            <a:custGeom>
              <a:rect b="b" l="l" r="r" t="t"/>
              <a:pathLst>
                <a:path extrusionOk="0" h="380" w="6057">
                  <a:moveTo>
                    <a:pt x="6057" y="1"/>
                  </a:moveTo>
                  <a:cubicBezTo>
                    <a:pt x="5300" y="379"/>
                    <a:pt x="4164" y="379"/>
                    <a:pt x="3786" y="379"/>
                  </a:cubicBezTo>
                  <a:cubicBezTo>
                    <a:pt x="1" y="379"/>
                    <a:pt x="4543" y="1"/>
                    <a:pt x="60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23"/>
            <p:cNvSpPr/>
            <p:nvPr/>
          </p:nvSpPr>
          <p:spPr>
            <a:xfrm>
              <a:off x="1827725" y="3401550"/>
              <a:ext cx="123025" cy="37875"/>
            </a:xfrm>
            <a:custGeom>
              <a:rect b="b" l="l" r="r" t="t"/>
              <a:pathLst>
                <a:path extrusionOk="0" h="1515" w="4921">
                  <a:moveTo>
                    <a:pt x="4920" y="0"/>
                  </a:moveTo>
                  <a:cubicBezTo>
                    <a:pt x="3406" y="757"/>
                    <a:pt x="1514" y="1136"/>
                    <a:pt x="0" y="1514"/>
                  </a:cubicBezTo>
                  <a:cubicBezTo>
                    <a:pt x="0" y="1514"/>
                    <a:pt x="0" y="1136"/>
                    <a:pt x="0" y="1136"/>
                  </a:cubicBezTo>
                  <a:cubicBezTo>
                    <a:pt x="757" y="0"/>
                    <a:pt x="3406" y="379"/>
                    <a:pt x="49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23"/>
            <p:cNvSpPr/>
            <p:nvPr/>
          </p:nvSpPr>
          <p:spPr>
            <a:xfrm>
              <a:off x="2650900" y="3448850"/>
              <a:ext cx="151425" cy="18950"/>
            </a:xfrm>
            <a:custGeom>
              <a:rect b="b" l="l" r="r" t="t"/>
              <a:pathLst>
                <a:path extrusionOk="0" h="758" w="6057">
                  <a:moveTo>
                    <a:pt x="6056" y="1"/>
                  </a:moveTo>
                  <a:cubicBezTo>
                    <a:pt x="4542" y="758"/>
                    <a:pt x="2271" y="758"/>
                    <a:pt x="1" y="758"/>
                  </a:cubicBezTo>
                  <a:cubicBezTo>
                    <a:pt x="1893" y="379"/>
                    <a:pt x="4164" y="379"/>
                    <a:pt x="60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23"/>
            <p:cNvSpPr/>
            <p:nvPr/>
          </p:nvSpPr>
          <p:spPr>
            <a:xfrm>
              <a:off x="1856100" y="3429925"/>
              <a:ext cx="302800" cy="151425"/>
            </a:xfrm>
            <a:custGeom>
              <a:rect b="b" l="l" r="r" t="t"/>
              <a:pathLst>
                <a:path extrusionOk="0" h="6057" w="12112">
                  <a:moveTo>
                    <a:pt x="12112" y="4164"/>
                  </a:moveTo>
                  <a:cubicBezTo>
                    <a:pt x="10219" y="4542"/>
                    <a:pt x="7949" y="6056"/>
                    <a:pt x="5678" y="6056"/>
                  </a:cubicBezTo>
                  <a:cubicBezTo>
                    <a:pt x="3407" y="5678"/>
                    <a:pt x="1514" y="3786"/>
                    <a:pt x="1" y="2272"/>
                  </a:cubicBezTo>
                  <a:cubicBezTo>
                    <a:pt x="2650" y="1515"/>
                    <a:pt x="5299" y="758"/>
                    <a:pt x="8327" y="1"/>
                  </a:cubicBezTo>
                  <a:cubicBezTo>
                    <a:pt x="9841" y="1515"/>
                    <a:pt x="10219" y="3407"/>
                    <a:pt x="12112" y="416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23"/>
            <p:cNvSpPr/>
            <p:nvPr/>
          </p:nvSpPr>
          <p:spPr>
            <a:xfrm>
              <a:off x="1496550" y="3429925"/>
              <a:ext cx="264950" cy="141950"/>
            </a:xfrm>
            <a:custGeom>
              <a:rect b="b" l="l" r="r" t="t"/>
              <a:pathLst>
                <a:path extrusionOk="0" h="5678" w="10598">
                  <a:moveTo>
                    <a:pt x="10598" y="1136"/>
                  </a:moveTo>
                  <a:cubicBezTo>
                    <a:pt x="7191" y="1136"/>
                    <a:pt x="1893" y="5678"/>
                    <a:pt x="0" y="1515"/>
                  </a:cubicBezTo>
                  <a:cubicBezTo>
                    <a:pt x="3028" y="379"/>
                    <a:pt x="6813" y="379"/>
                    <a:pt x="9841" y="1"/>
                  </a:cubicBezTo>
                  <a:cubicBezTo>
                    <a:pt x="10598" y="1"/>
                    <a:pt x="10598" y="379"/>
                    <a:pt x="10598" y="11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23"/>
            <p:cNvSpPr/>
            <p:nvPr/>
          </p:nvSpPr>
          <p:spPr>
            <a:xfrm>
              <a:off x="2130500" y="3534025"/>
              <a:ext cx="1372000" cy="198700"/>
            </a:xfrm>
            <a:custGeom>
              <a:rect b="b" l="l" r="r" t="t"/>
              <a:pathLst>
                <a:path extrusionOk="0" h="7948" w="54880">
                  <a:moveTo>
                    <a:pt x="54880" y="757"/>
                  </a:moveTo>
                  <a:cubicBezTo>
                    <a:pt x="51473" y="6434"/>
                    <a:pt x="38227" y="378"/>
                    <a:pt x="33306" y="4542"/>
                  </a:cubicBezTo>
                  <a:cubicBezTo>
                    <a:pt x="23087" y="3406"/>
                    <a:pt x="12869" y="5677"/>
                    <a:pt x="4542" y="7948"/>
                  </a:cubicBezTo>
                  <a:cubicBezTo>
                    <a:pt x="3028" y="6813"/>
                    <a:pt x="1893" y="5677"/>
                    <a:pt x="0" y="4920"/>
                  </a:cubicBezTo>
                  <a:cubicBezTo>
                    <a:pt x="7948" y="3028"/>
                    <a:pt x="16275" y="2271"/>
                    <a:pt x="24980" y="1135"/>
                  </a:cubicBezTo>
                  <a:cubicBezTo>
                    <a:pt x="28008" y="757"/>
                    <a:pt x="31414" y="378"/>
                    <a:pt x="34820" y="378"/>
                  </a:cubicBezTo>
                  <a:cubicBezTo>
                    <a:pt x="37470" y="378"/>
                    <a:pt x="40119" y="0"/>
                    <a:pt x="43147" y="0"/>
                  </a:cubicBezTo>
                  <a:cubicBezTo>
                    <a:pt x="46931" y="0"/>
                    <a:pt x="50716" y="757"/>
                    <a:pt x="54880" y="113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23"/>
            <p:cNvSpPr/>
            <p:nvPr/>
          </p:nvSpPr>
          <p:spPr>
            <a:xfrm>
              <a:off x="5139400" y="3657025"/>
              <a:ext cx="170325" cy="227100"/>
            </a:xfrm>
            <a:custGeom>
              <a:rect b="b" l="l" r="r" t="t"/>
              <a:pathLst>
                <a:path extrusionOk="0" h="9084" w="6813">
                  <a:moveTo>
                    <a:pt x="0" y="0"/>
                  </a:moveTo>
                  <a:cubicBezTo>
                    <a:pt x="1514" y="379"/>
                    <a:pt x="3028" y="1136"/>
                    <a:pt x="4542" y="1514"/>
                  </a:cubicBezTo>
                  <a:cubicBezTo>
                    <a:pt x="4920" y="4542"/>
                    <a:pt x="5299" y="7191"/>
                    <a:pt x="6813" y="9084"/>
                  </a:cubicBezTo>
                  <a:cubicBezTo>
                    <a:pt x="2649" y="8705"/>
                    <a:pt x="1135" y="4163"/>
                    <a:pt x="3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23"/>
            <p:cNvSpPr/>
            <p:nvPr/>
          </p:nvSpPr>
          <p:spPr>
            <a:xfrm>
              <a:off x="3634950" y="3581325"/>
              <a:ext cx="1296300" cy="340650"/>
            </a:xfrm>
            <a:custGeom>
              <a:rect b="b" l="l" r="r" t="t"/>
              <a:pathLst>
                <a:path extrusionOk="0" h="13626" w="51852">
                  <a:moveTo>
                    <a:pt x="0" y="0"/>
                  </a:moveTo>
                  <a:cubicBezTo>
                    <a:pt x="20438" y="757"/>
                    <a:pt x="36334" y="5299"/>
                    <a:pt x="51852" y="10598"/>
                  </a:cubicBezTo>
                  <a:cubicBezTo>
                    <a:pt x="48824" y="11733"/>
                    <a:pt x="43525" y="9462"/>
                    <a:pt x="39740" y="8705"/>
                  </a:cubicBezTo>
                  <a:cubicBezTo>
                    <a:pt x="34063" y="7570"/>
                    <a:pt x="28764" y="7191"/>
                    <a:pt x="23844" y="7191"/>
                  </a:cubicBezTo>
                  <a:cubicBezTo>
                    <a:pt x="25358" y="7948"/>
                    <a:pt x="27251" y="8327"/>
                    <a:pt x="29143" y="8705"/>
                  </a:cubicBezTo>
                  <a:cubicBezTo>
                    <a:pt x="34820" y="9841"/>
                    <a:pt x="41254" y="10976"/>
                    <a:pt x="46931" y="12112"/>
                  </a:cubicBezTo>
                  <a:cubicBezTo>
                    <a:pt x="45796" y="13626"/>
                    <a:pt x="43903" y="12490"/>
                    <a:pt x="42768" y="12112"/>
                  </a:cubicBezTo>
                  <a:cubicBezTo>
                    <a:pt x="37848" y="11355"/>
                    <a:pt x="30657" y="9841"/>
                    <a:pt x="25358" y="10598"/>
                  </a:cubicBezTo>
                  <a:cubicBezTo>
                    <a:pt x="23844" y="2271"/>
                    <a:pt x="2650" y="7191"/>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23"/>
            <p:cNvSpPr/>
            <p:nvPr/>
          </p:nvSpPr>
          <p:spPr>
            <a:xfrm>
              <a:off x="5385400" y="3685400"/>
              <a:ext cx="47325" cy="47325"/>
            </a:xfrm>
            <a:custGeom>
              <a:rect b="b" l="l" r="r" t="t"/>
              <a:pathLst>
                <a:path extrusionOk="0" h="1893" w="1893">
                  <a:moveTo>
                    <a:pt x="0" y="1"/>
                  </a:moveTo>
                  <a:cubicBezTo>
                    <a:pt x="757" y="1"/>
                    <a:pt x="1514" y="379"/>
                    <a:pt x="1893" y="758"/>
                  </a:cubicBezTo>
                  <a:cubicBezTo>
                    <a:pt x="1893" y="1136"/>
                    <a:pt x="1893" y="1515"/>
                    <a:pt x="1893" y="1893"/>
                  </a:cubicBezTo>
                  <a:cubicBezTo>
                    <a:pt x="1514" y="1136"/>
                    <a:pt x="0" y="1136"/>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23"/>
            <p:cNvSpPr/>
            <p:nvPr/>
          </p:nvSpPr>
          <p:spPr>
            <a:xfrm>
              <a:off x="1581700" y="3496175"/>
              <a:ext cx="321725" cy="160875"/>
            </a:xfrm>
            <a:custGeom>
              <a:rect b="b" l="l" r="r" t="t"/>
              <a:pathLst>
                <a:path extrusionOk="0" h="6435" w="12869">
                  <a:moveTo>
                    <a:pt x="12869" y="4163"/>
                  </a:moveTo>
                  <a:cubicBezTo>
                    <a:pt x="8327" y="6434"/>
                    <a:pt x="3407" y="4920"/>
                    <a:pt x="1" y="2271"/>
                  </a:cubicBezTo>
                  <a:cubicBezTo>
                    <a:pt x="2650" y="1514"/>
                    <a:pt x="5678" y="757"/>
                    <a:pt x="7949" y="0"/>
                  </a:cubicBezTo>
                  <a:cubicBezTo>
                    <a:pt x="9463" y="1514"/>
                    <a:pt x="10598" y="3406"/>
                    <a:pt x="12869" y="416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23"/>
            <p:cNvSpPr/>
            <p:nvPr/>
          </p:nvSpPr>
          <p:spPr>
            <a:xfrm>
              <a:off x="1260000" y="3477250"/>
              <a:ext cx="208175" cy="113550"/>
            </a:xfrm>
            <a:custGeom>
              <a:rect b="b" l="l" r="r" t="t"/>
              <a:pathLst>
                <a:path extrusionOk="0" h="4542" w="8327">
                  <a:moveTo>
                    <a:pt x="8327" y="2649"/>
                  </a:moveTo>
                  <a:cubicBezTo>
                    <a:pt x="6435" y="3406"/>
                    <a:pt x="4542" y="3785"/>
                    <a:pt x="2650" y="4542"/>
                  </a:cubicBezTo>
                  <a:cubicBezTo>
                    <a:pt x="1514" y="3785"/>
                    <a:pt x="757" y="3028"/>
                    <a:pt x="0" y="1893"/>
                  </a:cubicBezTo>
                  <a:cubicBezTo>
                    <a:pt x="2271" y="1514"/>
                    <a:pt x="4542" y="757"/>
                    <a:pt x="6813" y="0"/>
                  </a:cubicBezTo>
                  <a:cubicBezTo>
                    <a:pt x="7570" y="757"/>
                    <a:pt x="7949" y="1514"/>
                    <a:pt x="8327" y="264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23"/>
            <p:cNvSpPr/>
            <p:nvPr/>
          </p:nvSpPr>
          <p:spPr>
            <a:xfrm>
              <a:off x="5480025" y="3732700"/>
              <a:ext cx="104100" cy="274425"/>
            </a:xfrm>
            <a:custGeom>
              <a:rect b="b" l="l" r="r" t="t"/>
              <a:pathLst>
                <a:path extrusionOk="0" h="10977" w="4164">
                  <a:moveTo>
                    <a:pt x="379" y="1"/>
                  </a:moveTo>
                  <a:cubicBezTo>
                    <a:pt x="1893" y="379"/>
                    <a:pt x="2650" y="1515"/>
                    <a:pt x="4163" y="2272"/>
                  </a:cubicBezTo>
                  <a:cubicBezTo>
                    <a:pt x="3785" y="4543"/>
                    <a:pt x="3406" y="8327"/>
                    <a:pt x="3785" y="10977"/>
                  </a:cubicBezTo>
                  <a:cubicBezTo>
                    <a:pt x="1893" y="10598"/>
                    <a:pt x="1514" y="8706"/>
                    <a:pt x="1136" y="7192"/>
                  </a:cubicBezTo>
                  <a:cubicBezTo>
                    <a:pt x="379" y="4921"/>
                    <a:pt x="0" y="3029"/>
                    <a:pt x="379"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23"/>
            <p:cNvSpPr/>
            <p:nvPr/>
          </p:nvSpPr>
          <p:spPr>
            <a:xfrm>
              <a:off x="5394850" y="3742175"/>
              <a:ext cx="47350" cy="141950"/>
            </a:xfrm>
            <a:custGeom>
              <a:rect b="b" l="l" r="r" t="t"/>
              <a:pathLst>
                <a:path extrusionOk="0" h="5678" w="1894">
                  <a:moveTo>
                    <a:pt x="1" y="379"/>
                  </a:moveTo>
                  <a:cubicBezTo>
                    <a:pt x="758" y="0"/>
                    <a:pt x="758" y="757"/>
                    <a:pt x="1515" y="379"/>
                  </a:cubicBezTo>
                  <a:cubicBezTo>
                    <a:pt x="1515" y="2650"/>
                    <a:pt x="1893" y="4164"/>
                    <a:pt x="1893" y="5678"/>
                  </a:cubicBezTo>
                  <a:cubicBezTo>
                    <a:pt x="1136" y="4164"/>
                    <a:pt x="1" y="2650"/>
                    <a:pt x="1"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23"/>
            <p:cNvSpPr/>
            <p:nvPr/>
          </p:nvSpPr>
          <p:spPr>
            <a:xfrm>
              <a:off x="1193775" y="3534025"/>
              <a:ext cx="179800" cy="189250"/>
            </a:xfrm>
            <a:custGeom>
              <a:rect b="b" l="l" r="r" t="t"/>
              <a:pathLst>
                <a:path extrusionOk="0" h="7570" w="7192">
                  <a:moveTo>
                    <a:pt x="7191" y="7191"/>
                  </a:moveTo>
                  <a:cubicBezTo>
                    <a:pt x="7191" y="7570"/>
                    <a:pt x="6434" y="7191"/>
                    <a:pt x="6056" y="7570"/>
                  </a:cubicBezTo>
                  <a:cubicBezTo>
                    <a:pt x="3406" y="5677"/>
                    <a:pt x="757" y="3785"/>
                    <a:pt x="0" y="378"/>
                  </a:cubicBezTo>
                  <a:cubicBezTo>
                    <a:pt x="379" y="378"/>
                    <a:pt x="757" y="378"/>
                    <a:pt x="757" y="0"/>
                  </a:cubicBezTo>
                  <a:cubicBezTo>
                    <a:pt x="2271" y="3028"/>
                    <a:pt x="4542" y="5299"/>
                    <a:pt x="7191" y="719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23"/>
            <p:cNvSpPr/>
            <p:nvPr/>
          </p:nvSpPr>
          <p:spPr>
            <a:xfrm>
              <a:off x="1326225" y="3562400"/>
              <a:ext cx="312275" cy="141950"/>
            </a:xfrm>
            <a:custGeom>
              <a:rect b="b" l="l" r="r" t="t"/>
              <a:pathLst>
                <a:path extrusionOk="0" h="5678" w="12491">
                  <a:moveTo>
                    <a:pt x="12491" y="3407"/>
                  </a:moveTo>
                  <a:cubicBezTo>
                    <a:pt x="10220" y="4164"/>
                    <a:pt x="7570" y="5678"/>
                    <a:pt x="5300" y="5299"/>
                  </a:cubicBezTo>
                  <a:cubicBezTo>
                    <a:pt x="3029" y="4921"/>
                    <a:pt x="1893" y="2271"/>
                    <a:pt x="1" y="1893"/>
                  </a:cubicBezTo>
                  <a:cubicBezTo>
                    <a:pt x="2272" y="1893"/>
                    <a:pt x="4921" y="0"/>
                    <a:pt x="6813" y="379"/>
                  </a:cubicBezTo>
                  <a:cubicBezTo>
                    <a:pt x="8706" y="379"/>
                    <a:pt x="9841" y="3785"/>
                    <a:pt x="12491" y="340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23"/>
            <p:cNvSpPr/>
            <p:nvPr/>
          </p:nvSpPr>
          <p:spPr>
            <a:xfrm>
              <a:off x="2225125" y="3657025"/>
              <a:ext cx="1201675" cy="662350"/>
            </a:xfrm>
            <a:custGeom>
              <a:rect b="b" l="l" r="r" t="t"/>
              <a:pathLst>
                <a:path extrusionOk="0" h="26494" w="48067">
                  <a:moveTo>
                    <a:pt x="28386" y="0"/>
                  </a:moveTo>
                  <a:cubicBezTo>
                    <a:pt x="28386" y="757"/>
                    <a:pt x="27250" y="1514"/>
                    <a:pt x="26494" y="2271"/>
                  </a:cubicBezTo>
                  <a:cubicBezTo>
                    <a:pt x="25358" y="3406"/>
                    <a:pt x="24223" y="4542"/>
                    <a:pt x="23844" y="6813"/>
                  </a:cubicBezTo>
                  <a:cubicBezTo>
                    <a:pt x="22709" y="8327"/>
                    <a:pt x="20059" y="8705"/>
                    <a:pt x="18546" y="10219"/>
                  </a:cubicBezTo>
                  <a:cubicBezTo>
                    <a:pt x="18924" y="12111"/>
                    <a:pt x="21195" y="13625"/>
                    <a:pt x="22330" y="15139"/>
                  </a:cubicBezTo>
                  <a:cubicBezTo>
                    <a:pt x="22709" y="15896"/>
                    <a:pt x="22709" y="16653"/>
                    <a:pt x="23466" y="17410"/>
                  </a:cubicBezTo>
                  <a:cubicBezTo>
                    <a:pt x="25358" y="20816"/>
                    <a:pt x="29143" y="22330"/>
                    <a:pt x="33685" y="23087"/>
                  </a:cubicBezTo>
                  <a:cubicBezTo>
                    <a:pt x="37469" y="23466"/>
                    <a:pt x="43903" y="23087"/>
                    <a:pt x="47688" y="24223"/>
                  </a:cubicBezTo>
                  <a:cubicBezTo>
                    <a:pt x="47688" y="24980"/>
                    <a:pt x="48067" y="25358"/>
                    <a:pt x="48067" y="26493"/>
                  </a:cubicBezTo>
                  <a:cubicBezTo>
                    <a:pt x="39362" y="25737"/>
                    <a:pt x="30657" y="26115"/>
                    <a:pt x="22330" y="26115"/>
                  </a:cubicBezTo>
                  <a:cubicBezTo>
                    <a:pt x="14761" y="26493"/>
                    <a:pt x="7570" y="25358"/>
                    <a:pt x="757" y="26493"/>
                  </a:cubicBezTo>
                  <a:cubicBezTo>
                    <a:pt x="0" y="26493"/>
                    <a:pt x="1893" y="25358"/>
                    <a:pt x="2271" y="24601"/>
                  </a:cubicBezTo>
                  <a:cubicBezTo>
                    <a:pt x="8327" y="23844"/>
                    <a:pt x="15139" y="23466"/>
                    <a:pt x="21195" y="22330"/>
                  </a:cubicBezTo>
                  <a:cubicBezTo>
                    <a:pt x="20059" y="21195"/>
                    <a:pt x="18167" y="21952"/>
                    <a:pt x="17032" y="21952"/>
                  </a:cubicBezTo>
                  <a:cubicBezTo>
                    <a:pt x="12490" y="21952"/>
                    <a:pt x="7570" y="22709"/>
                    <a:pt x="3406" y="23087"/>
                  </a:cubicBezTo>
                  <a:cubicBezTo>
                    <a:pt x="3785" y="21195"/>
                    <a:pt x="6056" y="21573"/>
                    <a:pt x="7191" y="21195"/>
                  </a:cubicBezTo>
                  <a:cubicBezTo>
                    <a:pt x="11733" y="20816"/>
                    <a:pt x="17410" y="20816"/>
                    <a:pt x="21573" y="20059"/>
                  </a:cubicBezTo>
                  <a:cubicBezTo>
                    <a:pt x="19302" y="18545"/>
                    <a:pt x="15896" y="19681"/>
                    <a:pt x="13247" y="19681"/>
                  </a:cubicBezTo>
                  <a:cubicBezTo>
                    <a:pt x="10219" y="19681"/>
                    <a:pt x="6813" y="19681"/>
                    <a:pt x="4542" y="20059"/>
                  </a:cubicBezTo>
                  <a:cubicBezTo>
                    <a:pt x="4542" y="18545"/>
                    <a:pt x="6434" y="18924"/>
                    <a:pt x="7191" y="18924"/>
                  </a:cubicBezTo>
                  <a:cubicBezTo>
                    <a:pt x="10597" y="18545"/>
                    <a:pt x="14382" y="18167"/>
                    <a:pt x="17789" y="18167"/>
                  </a:cubicBezTo>
                  <a:cubicBezTo>
                    <a:pt x="18924" y="18167"/>
                    <a:pt x="20059" y="18545"/>
                    <a:pt x="20816" y="17789"/>
                  </a:cubicBezTo>
                  <a:cubicBezTo>
                    <a:pt x="20059" y="16275"/>
                    <a:pt x="17410" y="16653"/>
                    <a:pt x="15896" y="16653"/>
                  </a:cubicBezTo>
                  <a:cubicBezTo>
                    <a:pt x="12111" y="16653"/>
                    <a:pt x="8327" y="17410"/>
                    <a:pt x="4920" y="17032"/>
                  </a:cubicBezTo>
                  <a:cubicBezTo>
                    <a:pt x="5299" y="14382"/>
                    <a:pt x="4920" y="11733"/>
                    <a:pt x="4542" y="9462"/>
                  </a:cubicBezTo>
                  <a:cubicBezTo>
                    <a:pt x="9084" y="8705"/>
                    <a:pt x="13247" y="7570"/>
                    <a:pt x="17789" y="7191"/>
                  </a:cubicBezTo>
                  <a:cubicBezTo>
                    <a:pt x="17032" y="5677"/>
                    <a:pt x="15518" y="6434"/>
                    <a:pt x="14382" y="6813"/>
                  </a:cubicBezTo>
                  <a:cubicBezTo>
                    <a:pt x="11733" y="6813"/>
                    <a:pt x="9084" y="7191"/>
                    <a:pt x="6813" y="7570"/>
                  </a:cubicBezTo>
                  <a:cubicBezTo>
                    <a:pt x="6056" y="7948"/>
                    <a:pt x="4542" y="8705"/>
                    <a:pt x="3785" y="7948"/>
                  </a:cubicBezTo>
                  <a:cubicBezTo>
                    <a:pt x="3785" y="6813"/>
                    <a:pt x="5299" y="6813"/>
                    <a:pt x="5677" y="6813"/>
                  </a:cubicBezTo>
                  <a:cubicBezTo>
                    <a:pt x="9462" y="5677"/>
                    <a:pt x="14382" y="4920"/>
                    <a:pt x="18924" y="4163"/>
                  </a:cubicBezTo>
                  <a:cubicBezTo>
                    <a:pt x="20438" y="3785"/>
                    <a:pt x="22709" y="4163"/>
                    <a:pt x="23844" y="3028"/>
                  </a:cubicBezTo>
                  <a:cubicBezTo>
                    <a:pt x="22330" y="1893"/>
                    <a:pt x="20059" y="2650"/>
                    <a:pt x="17789" y="2650"/>
                  </a:cubicBezTo>
                  <a:cubicBezTo>
                    <a:pt x="14004" y="3028"/>
                    <a:pt x="9841" y="3785"/>
                    <a:pt x="6434" y="4542"/>
                  </a:cubicBezTo>
                  <a:cubicBezTo>
                    <a:pt x="4920" y="4920"/>
                    <a:pt x="2649" y="6813"/>
                    <a:pt x="1893" y="4920"/>
                  </a:cubicBezTo>
                  <a:cubicBezTo>
                    <a:pt x="9462" y="1893"/>
                    <a:pt x="19302" y="1514"/>
                    <a:pt x="28386" y="0"/>
                  </a:cubicBezTo>
                  <a:close/>
                  <a:moveTo>
                    <a:pt x="7570" y="13625"/>
                  </a:moveTo>
                  <a:cubicBezTo>
                    <a:pt x="9841" y="13247"/>
                    <a:pt x="12490" y="13625"/>
                    <a:pt x="14004" y="12490"/>
                  </a:cubicBezTo>
                  <a:cubicBezTo>
                    <a:pt x="12111" y="11354"/>
                    <a:pt x="9084" y="12490"/>
                    <a:pt x="7570" y="1362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23"/>
            <p:cNvSpPr/>
            <p:nvPr/>
          </p:nvSpPr>
          <p:spPr>
            <a:xfrm>
              <a:off x="1165375" y="3581325"/>
              <a:ext cx="123025" cy="141950"/>
            </a:xfrm>
            <a:custGeom>
              <a:rect b="b" l="l" r="r" t="t"/>
              <a:pathLst>
                <a:path extrusionOk="0" h="5678" w="4921">
                  <a:moveTo>
                    <a:pt x="1" y="0"/>
                  </a:moveTo>
                  <a:cubicBezTo>
                    <a:pt x="1136" y="2271"/>
                    <a:pt x="2272" y="4542"/>
                    <a:pt x="4921" y="5678"/>
                  </a:cubicBezTo>
                  <a:cubicBezTo>
                    <a:pt x="1515" y="5678"/>
                    <a:pt x="1" y="3028"/>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23"/>
            <p:cNvSpPr/>
            <p:nvPr/>
          </p:nvSpPr>
          <p:spPr>
            <a:xfrm>
              <a:off x="5612475" y="3836800"/>
              <a:ext cx="85200" cy="208175"/>
            </a:xfrm>
            <a:custGeom>
              <a:rect b="b" l="l" r="r" t="t"/>
              <a:pathLst>
                <a:path extrusionOk="0" h="8327" w="3408">
                  <a:moveTo>
                    <a:pt x="1515" y="0"/>
                  </a:moveTo>
                  <a:cubicBezTo>
                    <a:pt x="2272" y="757"/>
                    <a:pt x="3029" y="1136"/>
                    <a:pt x="3407" y="1514"/>
                  </a:cubicBezTo>
                  <a:cubicBezTo>
                    <a:pt x="3029" y="3407"/>
                    <a:pt x="3407" y="6434"/>
                    <a:pt x="3029" y="8327"/>
                  </a:cubicBezTo>
                  <a:cubicBezTo>
                    <a:pt x="1" y="7570"/>
                    <a:pt x="1893" y="2650"/>
                    <a:pt x="15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23"/>
            <p:cNvSpPr/>
            <p:nvPr/>
          </p:nvSpPr>
          <p:spPr>
            <a:xfrm>
              <a:off x="5735500" y="3903025"/>
              <a:ext cx="56775" cy="113575"/>
            </a:xfrm>
            <a:custGeom>
              <a:rect b="b" l="l" r="r" t="t"/>
              <a:pathLst>
                <a:path extrusionOk="0" h="4543" w="2271">
                  <a:moveTo>
                    <a:pt x="379" y="1"/>
                  </a:moveTo>
                  <a:cubicBezTo>
                    <a:pt x="1892" y="379"/>
                    <a:pt x="2271" y="1893"/>
                    <a:pt x="1892" y="4164"/>
                  </a:cubicBezTo>
                  <a:cubicBezTo>
                    <a:pt x="1135" y="4542"/>
                    <a:pt x="757" y="4542"/>
                    <a:pt x="0" y="4542"/>
                  </a:cubicBezTo>
                  <a:cubicBezTo>
                    <a:pt x="0" y="3028"/>
                    <a:pt x="379" y="1514"/>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23"/>
            <p:cNvSpPr/>
            <p:nvPr/>
          </p:nvSpPr>
          <p:spPr>
            <a:xfrm>
              <a:off x="1572250" y="3685400"/>
              <a:ext cx="728575" cy="643425"/>
            </a:xfrm>
            <a:custGeom>
              <a:rect b="b" l="l" r="r" t="t"/>
              <a:pathLst>
                <a:path extrusionOk="0" h="25737" w="29143">
                  <a:moveTo>
                    <a:pt x="17410" y="2271"/>
                  </a:moveTo>
                  <a:cubicBezTo>
                    <a:pt x="13247" y="1515"/>
                    <a:pt x="7191" y="3028"/>
                    <a:pt x="4542" y="5678"/>
                  </a:cubicBezTo>
                  <a:cubicBezTo>
                    <a:pt x="3407" y="7192"/>
                    <a:pt x="2650" y="10976"/>
                    <a:pt x="2650" y="14004"/>
                  </a:cubicBezTo>
                  <a:cubicBezTo>
                    <a:pt x="3028" y="18167"/>
                    <a:pt x="6056" y="21574"/>
                    <a:pt x="8705" y="23845"/>
                  </a:cubicBezTo>
                  <a:cubicBezTo>
                    <a:pt x="5299" y="23088"/>
                    <a:pt x="757" y="18167"/>
                    <a:pt x="0" y="14383"/>
                  </a:cubicBezTo>
                  <a:cubicBezTo>
                    <a:pt x="0" y="11733"/>
                    <a:pt x="379" y="7949"/>
                    <a:pt x="1893" y="6056"/>
                  </a:cubicBezTo>
                  <a:cubicBezTo>
                    <a:pt x="2650" y="4921"/>
                    <a:pt x="5677" y="2650"/>
                    <a:pt x="6813" y="2271"/>
                  </a:cubicBezTo>
                  <a:cubicBezTo>
                    <a:pt x="7948" y="1515"/>
                    <a:pt x="9462" y="1515"/>
                    <a:pt x="10598" y="1515"/>
                  </a:cubicBezTo>
                  <a:cubicBezTo>
                    <a:pt x="13625" y="758"/>
                    <a:pt x="19303" y="1"/>
                    <a:pt x="22709" y="1893"/>
                  </a:cubicBezTo>
                  <a:cubicBezTo>
                    <a:pt x="24601" y="3028"/>
                    <a:pt x="27251" y="6435"/>
                    <a:pt x="28008" y="8327"/>
                  </a:cubicBezTo>
                  <a:cubicBezTo>
                    <a:pt x="29143" y="12112"/>
                    <a:pt x="28386" y="19303"/>
                    <a:pt x="25358" y="21952"/>
                  </a:cubicBezTo>
                  <a:cubicBezTo>
                    <a:pt x="24223" y="22709"/>
                    <a:pt x="21573" y="24602"/>
                    <a:pt x="19681" y="24602"/>
                  </a:cubicBezTo>
                  <a:cubicBezTo>
                    <a:pt x="11733" y="25737"/>
                    <a:pt x="6056" y="19681"/>
                    <a:pt x="4920" y="14383"/>
                  </a:cubicBezTo>
                  <a:cubicBezTo>
                    <a:pt x="3407" y="4542"/>
                    <a:pt x="10219" y="3785"/>
                    <a:pt x="17410" y="2271"/>
                  </a:cubicBezTo>
                  <a:close/>
                  <a:moveTo>
                    <a:pt x="20060" y="3028"/>
                  </a:moveTo>
                  <a:cubicBezTo>
                    <a:pt x="20060" y="3028"/>
                    <a:pt x="20438" y="3407"/>
                    <a:pt x="20438" y="3785"/>
                  </a:cubicBezTo>
                  <a:cubicBezTo>
                    <a:pt x="21195" y="3785"/>
                    <a:pt x="21573" y="3407"/>
                    <a:pt x="21952" y="3028"/>
                  </a:cubicBezTo>
                  <a:cubicBezTo>
                    <a:pt x="21573" y="1893"/>
                    <a:pt x="20060" y="1893"/>
                    <a:pt x="20060" y="3028"/>
                  </a:cubicBezTo>
                  <a:close/>
                  <a:moveTo>
                    <a:pt x="8327" y="5678"/>
                  </a:moveTo>
                  <a:cubicBezTo>
                    <a:pt x="3028" y="12869"/>
                    <a:pt x="7191" y="23466"/>
                    <a:pt x="17032" y="21574"/>
                  </a:cubicBezTo>
                  <a:cubicBezTo>
                    <a:pt x="17032" y="21952"/>
                    <a:pt x="16653" y="22709"/>
                    <a:pt x="17032" y="23088"/>
                  </a:cubicBezTo>
                  <a:cubicBezTo>
                    <a:pt x="17789" y="23466"/>
                    <a:pt x="18546" y="23088"/>
                    <a:pt x="18924" y="22709"/>
                  </a:cubicBezTo>
                  <a:cubicBezTo>
                    <a:pt x="19303" y="21952"/>
                    <a:pt x="18924" y="21574"/>
                    <a:pt x="18924" y="20817"/>
                  </a:cubicBezTo>
                  <a:cubicBezTo>
                    <a:pt x="21952" y="19681"/>
                    <a:pt x="25358" y="17789"/>
                    <a:pt x="24601" y="12869"/>
                  </a:cubicBezTo>
                  <a:cubicBezTo>
                    <a:pt x="24980" y="13247"/>
                    <a:pt x="24980" y="14004"/>
                    <a:pt x="26115" y="14004"/>
                  </a:cubicBezTo>
                  <a:cubicBezTo>
                    <a:pt x="28386" y="12490"/>
                    <a:pt x="24980" y="9841"/>
                    <a:pt x="24223" y="12490"/>
                  </a:cubicBezTo>
                  <a:cubicBezTo>
                    <a:pt x="24223" y="5678"/>
                    <a:pt x="14382" y="1515"/>
                    <a:pt x="8327" y="5678"/>
                  </a:cubicBezTo>
                  <a:close/>
                  <a:moveTo>
                    <a:pt x="23087" y="7570"/>
                  </a:moveTo>
                  <a:cubicBezTo>
                    <a:pt x="23466" y="7949"/>
                    <a:pt x="24223" y="8327"/>
                    <a:pt x="24980" y="8706"/>
                  </a:cubicBezTo>
                  <a:cubicBezTo>
                    <a:pt x="27629" y="6435"/>
                    <a:pt x="23466" y="3785"/>
                    <a:pt x="23087" y="7570"/>
                  </a:cubicBezTo>
                  <a:close/>
                  <a:moveTo>
                    <a:pt x="25358" y="19681"/>
                  </a:moveTo>
                  <a:cubicBezTo>
                    <a:pt x="26115" y="19681"/>
                    <a:pt x="26494" y="17789"/>
                    <a:pt x="25737" y="17032"/>
                  </a:cubicBezTo>
                  <a:cubicBezTo>
                    <a:pt x="23844" y="16275"/>
                    <a:pt x="23844" y="19681"/>
                    <a:pt x="25358" y="19681"/>
                  </a:cubicBezTo>
                  <a:close/>
                  <a:moveTo>
                    <a:pt x="23844" y="20817"/>
                  </a:moveTo>
                  <a:cubicBezTo>
                    <a:pt x="23466" y="18167"/>
                    <a:pt x="19681" y="21574"/>
                    <a:pt x="21952" y="22709"/>
                  </a:cubicBezTo>
                  <a:cubicBezTo>
                    <a:pt x="23844" y="23088"/>
                    <a:pt x="24223" y="21574"/>
                    <a:pt x="23844" y="2081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23"/>
            <p:cNvSpPr/>
            <p:nvPr/>
          </p:nvSpPr>
          <p:spPr>
            <a:xfrm>
              <a:off x="4287825" y="3874650"/>
              <a:ext cx="454175" cy="104100"/>
            </a:xfrm>
            <a:custGeom>
              <a:rect b="b" l="l" r="r" t="t"/>
              <a:pathLst>
                <a:path extrusionOk="0" h="4164" w="18167">
                  <a:moveTo>
                    <a:pt x="0" y="0"/>
                  </a:moveTo>
                  <a:cubicBezTo>
                    <a:pt x="6056" y="0"/>
                    <a:pt x="12868" y="1514"/>
                    <a:pt x="18167" y="2649"/>
                  </a:cubicBezTo>
                  <a:cubicBezTo>
                    <a:pt x="18167" y="3406"/>
                    <a:pt x="17410" y="3406"/>
                    <a:pt x="17032" y="4163"/>
                  </a:cubicBezTo>
                  <a:cubicBezTo>
                    <a:pt x="12111" y="3028"/>
                    <a:pt x="6813" y="1514"/>
                    <a:pt x="1136" y="1893"/>
                  </a:cubicBezTo>
                  <a:cubicBezTo>
                    <a:pt x="379" y="1514"/>
                    <a:pt x="757" y="37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23"/>
            <p:cNvSpPr/>
            <p:nvPr/>
          </p:nvSpPr>
          <p:spPr>
            <a:xfrm>
              <a:off x="4704150" y="3931400"/>
              <a:ext cx="633950" cy="501525"/>
            </a:xfrm>
            <a:custGeom>
              <a:rect b="b" l="l" r="r" t="t"/>
              <a:pathLst>
                <a:path extrusionOk="0" h="20061" w="25358">
                  <a:moveTo>
                    <a:pt x="11354" y="1"/>
                  </a:moveTo>
                  <a:cubicBezTo>
                    <a:pt x="11354" y="758"/>
                    <a:pt x="10976" y="1136"/>
                    <a:pt x="11354" y="1515"/>
                  </a:cubicBezTo>
                  <a:cubicBezTo>
                    <a:pt x="12111" y="2650"/>
                    <a:pt x="14761" y="1893"/>
                    <a:pt x="14761" y="379"/>
                  </a:cubicBezTo>
                  <a:cubicBezTo>
                    <a:pt x="15518" y="379"/>
                    <a:pt x="15896" y="379"/>
                    <a:pt x="16275" y="379"/>
                  </a:cubicBezTo>
                  <a:cubicBezTo>
                    <a:pt x="16275" y="1136"/>
                    <a:pt x="15518" y="3407"/>
                    <a:pt x="17032" y="3407"/>
                  </a:cubicBezTo>
                  <a:cubicBezTo>
                    <a:pt x="17788" y="3407"/>
                    <a:pt x="18167" y="2650"/>
                    <a:pt x="18167" y="1515"/>
                  </a:cubicBezTo>
                  <a:cubicBezTo>
                    <a:pt x="18924" y="1515"/>
                    <a:pt x="19681" y="2272"/>
                    <a:pt x="20438" y="2650"/>
                  </a:cubicBezTo>
                  <a:cubicBezTo>
                    <a:pt x="19302" y="2650"/>
                    <a:pt x="19302" y="4921"/>
                    <a:pt x="20438" y="4921"/>
                  </a:cubicBezTo>
                  <a:cubicBezTo>
                    <a:pt x="21195" y="4921"/>
                    <a:pt x="21573" y="3786"/>
                    <a:pt x="21195" y="3029"/>
                  </a:cubicBezTo>
                  <a:cubicBezTo>
                    <a:pt x="22330" y="4164"/>
                    <a:pt x="23466" y="4921"/>
                    <a:pt x="23844" y="6057"/>
                  </a:cubicBezTo>
                  <a:cubicBezTo>
                    <a:pt x="22330" y="6435"/>
                    <a:pt x="22709" y="9463"/>
                    <a:pt x="23466" y="10220"/>
                  </a:cubicBezTo>
                  <a:cubicBezTo>
                    <a:pt x="24223" y="10220"/>
                    <a:pt x="24601" y="10220"/>
                    <a:pt x="25358" y="10220"/>
                  </a:cubicBezTo>
                  <a:cubicBezTo>
                    <a:pt x="25358" y="13248"/>
                    <a:pt x="23087" y="15140"/>
                    <a:pt x="20816" y="15518"/>
                  </a:cubicBezTo>
                  <a:cubicBezTo>
                    <a:pt x="20438" y="15897"/>
                    <a:pt x="20438" y="16275"/>
                    <a:pt x="20438" y="17032"/>
                  </a:cubicBezTo>
                  <a:cubicBezTo>
                    <a:pt x="17788" y="18168"/>
                    <a:pt x="14761" y="20060"/>
                    <a:pt x="11354" y="19682"/>
                  </a:cubicBezTo>
                  <a:cubicBezTo>
                    <a:pt x="4163" y="18546"/>
                    <a:pt x="1514" y="9084"/>
                    <a:pt x="6813" y="3786"/>
                  </a:cubicBezTo>
                  <a:cubicBezTo>
                    <a:pt x="3406" y="4543"/>
                    <a:pt x="379" y="11355"/>
                    <a:pt x="3028" y="15897"/>
                  </a:cubicBezTo>
                  <a:cubicBezTo>
                    <a:pt x="757" y="14383"/>
                    <a:pt x="0" y="8327"/>
                    <a:pt x="1892" y="5300"/>
                  </a:cubicBezTo>
                  <a:cubicBezTo>
                    <a:pt x="3785" y="2272"/>
                    <a:pt x="8327" y="379"/>
                    <a:pt x="11354" y="1"/>
                  </a:cubicBezTo>
                  <a:close/>
                  <a:moveTo>
                    <a:pt x="14382" y="3407"/>
                  </a:moveTo>
                  <a:cubicBezTo>
                    <a:pt x="11354" y="2650"/>
                    <a:pt x="8705" y="4164"/>
                    <a:pt x="7570" y="5678"/>
                  </a:cubicBezTo>
                  <a:cubicBezTo>
                    <a:pt x="2649" y="11355"/>
                    <a:pt x="9462" y="19682"/>
                    <a:pt x="17410" y="17789"/>
                  </a:cubicBezTo>
                  <a:cubicBezTo>
                    <a:pt x="20816" y="17032"/>
                    <a:pt x="21195" y="12869"/>
                    <a:pt x="21573" y="7192"/>
                  </a:cubicBezTo>
                  <a:cubicBezTo>
                    <a:pt x="20816" y="4921"/>
                    <a:pt x="17788" y="3786"/>
                    <a:pt x="14382" y="3407"/>
                  </a:cubicBezTo>
                  <a:close/>
                  <a:moveTo>
                    <a:pt x="22330" y="11734"/>
                  </a:moveTo>
                  <a:cubicBezTo>
                    <a:pt x="21952" y="12869"/>
                    <a:pt x="22330" y="13626"/>
                    <a:pt x="23466" y="13626"/>
                  </a:cubicBezTo>
                  <a:cubicBezTo>
                    <a:pt x="25358" y="13248"/>
                    <a:pt x="23844" y="9841"/>
                    <a:pt x="22330" y="1173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23"/>
            <p:cNvSpPr/>
            <p:nvPr/>
          </p:nvSpPr>
          <p:spPr>
            <a:xfrm>
              <a:off x="3133450" y="3836800"/>
              <a:ext cx="842150" cy="141950"/>
            </a:xfrm>
            <a:custGeom>
              <a:rect b="b" l="l" r="r" t="t"/>
              <a:pathLst>
                <a:path extrusionOk="0" h="5678" w="33686">
                  <a:moveTo>
                    <a:pt x="31793" y="2650"/>
                  </a:moveTo>
                  <a:cubicBezTo>
                    <a:pt x="32171" y="3785"/>
                    <a:pt x="33685" y="4920"/>
                    <a:pt x="33685" y="5677"/>
                  </a:cubicBezTo>
                  <a:cubicBezTo>
                    <a:pt x="23466" y="4542"/>
                    <a:pt x="11355" y="3028"/>
                    <a:pt x="1" y="3028"/>
                  </a:cubicBezTo>
                  <a:cubicBezTo>
                    <a:pt x="7949" y="0"/>
                    <a:pt x="20439" y="2650"/>
                    <a:pt x="31793" y="265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23"/>
            <p:cNvSpPr/>
            <p:nvPr/>
          </p:nvSpPr>
          <p:spPr>
            <a:xfrm>
              <a:off x="3549775" y="3959800"/>
              <a:ext cx="1182775" cy="510975"/>
            </a:xfrm>
            <a:custGeom>
              <a:rect b="b" l="l" r="r" t="t"/>
              <a:pathLst>
                <a:path extrusionOk="0" h="20439" w="47311">
                  <a:moveTo>
                    <a:pt x="31036" y="0"/>
                  </a:moveTo>
                  <a:cubicBezTo>
                    <a:pt x="35199" y="379"/>
                    <a:pt x="40498" y="1136"/>
                    <a:pt x="45418" y="1893"/>
                  </a:cubicBezTo>
                  <a:cubicBezTo>
                    <a:pt x="44661" y="3407"/>
                    <a:pt x="42769" y="5299"/>
                    <a:pt x="42769" y="8327"/>
                  </a:cubicBezTo>
                  <a:cubicBezTo>
                    <a:pt x="40498" y="7948"/>
                    <a:pt x="37470" y="6434"/>
                    <a:pt x="35199" y="7570"/>
                  </a:cubicBezTo>
                  <a:cubicBezTo>
                    <a:pt x="36335" y="9462"/>
                    <a:pt x="40876" y="8705"/>
                    <a:pt x="42769" y="10219"/>
                  </a:cubicBezTo>
                  <a:cubicBezTo>
                    <a:pt x="42390" y="11355"/>
                    <a:pt x="40876" y="10219"/>
                    <a:pt x="40119" y="10219"/>
                  </a:cubicBezTo>
                  <a:cubicBezTo>
                    <a:pt x="38227" y="9841"/>
                    <a:pt x="35578" y="9462"/>
                    <a:pt x="34064" y="9462"/>
                  </a:cubicBezTo>
                  <a:cubicBezTo>
                    <a:pt x="35956" y="11355"/>
                    <a:pt x="40119" y="11355"/>
                    <a:pt x="42769" y="12112"/>
                  </a:cubicBezTo>
                  <a:cubicBezTo>
                    <a:pt x="42769" y="13626"/>
                    <a:pt x="43904" y="14761"/>
                    <a:pt x="43904" y="15518"/>
                  </a:cubicBezTo>
                  <a:cubicBezTo>
                    <a:pt x="38227" y="13626"/>
                    <a:pt x="30279" y="13247"/>
                    <a:pt x="23845" y="12869"/>
                  </a:cubicBezTo>
                  <a:cubicBezTo>
                    <a:pt x="24223" y="14004"/>
                    <a:pt x="26873" y="14382"/>
                    <a:pt x="28387" y="14382"/>
                  </a:cubicBezTo>
                  <a:cubicBezTo>
                    <a:pt x="30279" y="14761"/>
                    <a:pt x="32171" y="15139"/>
                    <a:pt x="34064" y="15139"/>
                  </a:cubicBezTo>
                  <a:cubicBezTo>
                    <a:pt x="37470" y="15518"/>
                    <a:pt x="42390" y="15896"/>
                    <a:pt x="44661" y="17032"/>
                  </a:cubicBezTo>
                  <a:cubicBezTo>
                    <a:pt x="46175" y="17789"/>
                    <a:pt x="46554" y="19303"/>
                    <a:pt x="47310" y="20438"/>
                  </a:cubicBezTo>
                  <a:cubicBezTo>
                    <a:pt x="31036" y="19303"/>
                    <a:pt x="15897" y="17032"/>
                    <a:pt x="758" y="14761"/>
                  </a:cubicBezTo>
                  <a:cubicBezTo>
                    <a:pt x="1" y="14382"/>
                    <a:pt x="1893" y="13626"/>
                    <a:pt x="2650" y="12869"/>
                  </a:cubicBezTo>
                  <a:cubicBezTo>
                    <a:pt x="5678" y="13626"/>
                    <a:pt x="8706" y="13247"/>
                    <a:pt x="12112" y="13247"/>
                  </a:cubicBezTo>
                  <a:cubicBezTo>
                    <a:pt x="14761" y="13247"/>
                    <a:pt x="17789" y="14004"/>
                    <a:pt x="20060" y="13626"/>
                  </a:cubicBezTo>
                  <a:cubicBezTo>
                    <a:pt x="21574" y="13626"/>
                    <a:pt x="23466" y="12490"/>
                    <a:pt x="24602" y="11733"/>
                  </a:cubicBezTo>
                  <a:cubicBezTo>
                    <a:pt x="25737" y="10976"/>
                    <a:pt x="27630" y="9462"/>
                    <a:pt x="28765" y="7948"/>
                  </a:cubicBezTo>
                  <a:cubicBezTo>
                    <a:pt x="29522" y="7191"/>
                    <a:pt x="29901" y="6056"/>
                    <a:pt x="30658" y="5299"/>
                  </a:cubicBezTo>
                  <a:cubicBezTo>
                    <a:pt x="31793" y="4164"/>
                    <a:pt x="33685" y="4164"/>
                    <a:pt x="34442" y="3028"/>
                  </a:cubicBezTo>
                  <a:cubicBezTo>
                    <a:pt x="34064" y="1514"/>
                    <a:pt x="31414" y="1514"/>
                    <a:pt x="310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23"/>
            <p:cNvSpPr/>
            <p:nvPr/>
          </p:nvSpPr>
          <p:spPr>
            <a:xfrm>
              <a:off x="5338100" y="4035500"/>
              <a:ext cx="141950" cy="113550"/>
            </a:xfrm>
            <a:custGeom>
              <a:rect b="b" l="l" r="r" t="t"/>
              <a:pathLst>
                <a:path extrusionOk="0" h="4542" w="5678">
                  <a:moveTo>
                    <a:pt x="0" y="0"/>
                  </a:moveTo>
                  <a:cubicBezTo>
                    <a:pt x="1892" y="0"/>
                    <a:pt x="3785" y="1893"/>
                    <a:pt x="5677" y="2271"/>
                  </a:cubicBezTo>
                  <a:cubicBezTo>
                    <a:pt x="5299" y="3028"/>
                    <a:pt x="4920" y="3785"/>
                    <a:pt x="4920" y="4542"/>
                  </a:cubicBezTo>
                  <a:cubicBezTo>
                    <a:pt x="1892" y="4542"/>
                    <a:pt x="1135" y="1893"/>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23"/>
            <p:cNvSpPr/>
            <p:nvPr/>
          </p:nvSpPr>
          <p:spPr>
            <a:xfrm>
              <a:off x="1354625" y="3817875"/>
              <a:ext cx="463650" cy="643425"/>
            </a:xfrm>
            <a:custGeom>
              <a:rect b="b" l="l" r="r" t="t"/>
              <a:pathLst>
                <a:path extrusionOk="0" h="25737" w="18546">
                  <a:moveTo>
                    <a:pt x="0" y="0"/>
                  </a:moveTo>
                  <a:lnTo>
                    <a:pt x="379" y="0"/>
                  </a:lnTo>
                  <a:cubicBezTo>
                    <a:pt x="2271" y="4920"/>
                    <a:pt x="2650" y="10976"/>
                    <a:pt x="4542" y="15896"/>
                  </a:cubicBezTo>
                  <a:cubicBezTo>
                    <a:pt x="5677" y="18546"/>
                    <a:pt x="6813" y="20438"/>
                    <a:pt x="7191" y="23466"/>
                  </a:cubicBezTo>
                  <a:cubicBezTo>
                    <a:pt x="11733" y="23466"/>
                    <a:pt x="14382" y="20438"/>
                    <a:pt x="18546" y="22330"/>
                  </a:cubicBezTo>
                  <a:cubicBezTo>
                    <a:pt x="14382" y="23466"/>
                    <a:pt x="9462" y="24601"/>
                    <a:pt x="5299" y="25737"/>
                  </a:cubicBezTo>
                  <a:cubicBezTo>
                    <a:pt x="3785" y="17032"/>
                    <a:pt x="1136" y="9084"/>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23"/>
            <p:cNvSpPr/>
            <p:nvPr/>
          </p:nvSpPr>
          <p:spPr>
            <a:xfrm>
              <a:off x="1960175" y="3855725"/>
              <a:ext cx="160875" cy="302800"/>
            </a:xfrm>
            <a:custGeom>
              <a:rect b="b" l="l" r="r" t="t"/>
              <a:pathLst>
                <a:path extrusionOk="0" h="12112" w="6435">
                  <a:moveTo>
                    <a:pt x="1" y="0"/>
                  </a:moveTo>
                  <a:cubicBezTo>
                    <a:pt x="4921" y="0"/>
                    <a:pt x="6056" y="4163"/>
                    <a:pt x="6435" y="8705"/>
                  </a:cubicBezTo>
                  <a:cubicBezTo>
                    <a:pt x="5678" y="9462"/>
                    <a:pt x="4543" y="9841"/>
                    <a:pt x="4543" y="11354"/>
                  </a:cubicBezTo>
                  <a:cubicBezTo>
                    <a:pt x="3407" y="11354"/>
                    <a:pt x="2272" y="12111"/>
                    <a:pt x="1136" y="11733"/>
                  </a:cubicBezTo>
                  <a:cubicBezTo>
                    <a:pt x="3029" y="9084"/>
                    <a:pt x="2650" y="1893"/>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23"/>
            <p:cNvSpPr/>
            <p:nvPr/>
          </p:nvSpPr>
          <p:spPr>
            <a:xfrm>
              <a:off x="3682250" y="3978725"/>
              <a:ext cx="56800" cy="56800"/>
            </a:xfrm>
            <a:custGeom>
              <a:rect b="b" l="l" r="r" t="t"/>
              <a:pathLst>
                <a:path extrusionOk="0" h="2272" w="2272">
                  <a:moveTo>
                    <a:pt x="1" y="379"/>
                  </a:moveTo>
                  <a:cubicBezTo>
                    <a:pt x="1" y="0"/>
                    <a:pt x="758" y="379"/>
                    <a:pt x="1136" y="379"/>
                  </a:cubicBezTo>
                  <a:cubicBezTo>
                    <a:pt x="1136" y="1136"/>
                    <a:pt x="1514" y="1514"/>
                    <a:pt x="2271" y="1893"/>
                  </a:cubicBezTo>
                  <a:cubicBezTo>
                    <a:pt x="1514" y="2271"/>
                    <a:pt x="758" y="757"/>
                    <a:pt x="1"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23"/>
            <p:cNvSpPr/>
            <p:nvPr/>
          </p:nvSpPr>
          <p:spPr>
            <a:xfrm>
              <a:off x="3757950" y="3988175"/>
              <a:ext cx="47325" cy="37875"/>
            </a:xfrm>
            <a:custGeom>
              <a:rect b="b" l="l" r="r" t="t"/>
              <a:pathLst>
                <a:path extrusionOk="0" h="1515" w="1893">
                  <a:moveTo>
                    <a:pt x="0" y="379"/>
                  </a:moveTo>
                  <a:cubicBezTo>
                    <a:pt x="0" y="1"/>
                    <a:pt x="757" y="379"/>
                    <a:pt x="1136" y="1"/>
                  </a:cubicBezTo>
                  <a:cubicBezTo>
                    <a:pt x="1136" y="758"/>
                    <a:pt x="1893" y="758"/>
                    <a:pt x="1893" y="1515"/>
                  </a:cubicBezTo>
                  <a:cubicBezTo>
                    <a:pt x="757" y="1515"/>
                    <a:pt x="757" y="758"/>
                    <a:pt x="0"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23"/>
            <p:cNvSpPr/>
            <p:nvPr/>
          </p:nvSpPr>
          <p:spPr>
            <a:xfrm>
              <a:off x="3890425" y="3988175"/>
              <a:ext cx="37850" cy="18950"/>
            </a:xfrm>
            <a:custGeom>
              <a:rect b="b" l="l" r="r" t="t"/>
              <a:pathLst>
                <a:path extrusionOk="0" h="758" w="1514">
                  <a:moveTo>
                    <a:pt x="0" y="379"/>
                  </a:moveTo>
                  <a:cubicBezTo>
                    <a:pt x="0" y="1"/>
                    <a:pt x="757" y="379"/>
                    <a:pt x="1514" y="379"/>
                  </a:cubicBezTo>
                  <a:cubicBezTo>
                    <a:pt x="1135" y="758"/>
                    <a:pt x="379" y="758"/>
                    <a:pt x="0"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23"/>
            <p:cNvSpPr/>
            <p:nvPr/>
          </p:nvSpPr>
          <p:spPr>
            <a:xfrm>
              <a:off x="3370000" y="3969250"/>
              <a:ext cx="56800" cy="56800"/>
            </a:xfrm>
            <a:custGeom>
              <a:rect b="b" l="l" r="r" t="t"/>
              <a:pathLst>
                <a:path extrusionOk="0" h="2272" w="2272">
                  <a:moveTo>
                    <a:pt x="1" y="379"/>
                  </a:moveTo>
                  <a:cubicBezTo>
                    <a:pt x="1136" y="1"/>
                    <a:pt x="1515" y="1515"/>
                    <a:pt x="2272" y="1893"/>
                  </a:cubicBezTo>
                  <a:cubicBezTo>
                    <a:pt x="1515" y="2272"/>
                    <a:pt x="758" y="758"/>
                    <a:pt x="1"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23"/>
            <p:cNvSpPr/>
            <p:nvPr/>
          </p:nvSpPr>
          <p:spPr>
            <a:xfrm>
              <a:off x="3445700" y="3969250"/>
              <a:ext cx="75725" cy="66275"/>
            </a:xfrm>
            <a:custGeom>
              <a:rect b="b" l="l" r="r" t="t"/>
              <a:pathLst>
                <a:path extrusionOk="0" h="2651" w="3029">
                  <a:moveTo>
                    <a:pt x="1" y="379"/>
                  </a:moveTo>
                  <a:cubicBezTo>
                    <a:pt x="1515" y="1"/>
                    <a:pt x="2272" y="1515"/>
                    <a:pt x="3028" y="2650"/>
                  </a:cubicBezTo>
                  <a:cubicBezTo>
                    <a:pt x="1515" y="2272"/>
                    <a:pt x="1136" y="1136"/>
                    <a:pt x="1"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23"/>
            <p:cNvSpPr/>
            <p:nvPr/>
          </p:nvSpPr>
          <p:spPr>
            <a:xfrm>
              <a:off x="3530850" y="3969250"/>
              <a:ext cx="75725" cy="66275"/>
            </a:xfrm>
            <a:custGeom>
              <a:rect b="b" l="l" r="r" t="t"/>
              <a:pathLst>
                <a:path extrusionOk="0" h="2651" w="3029">
                  <a:moveTo>
                    <a:pt x="1" y="758"/>
                  </a:moveTo>
                  <a:cubicBezTo>
                    <a:pt x="1515" y="1"/>
                    <a:pt x="2272" y="1893"/>
                    <a:pt x="3029" y="2650"/>
                  </a:cubicBezTo>
                  <a:cubicBezTo>
                    <a:pt x="1515" y="2272"/>
                    <a:pt x="1136" y="1136"/>
                    <a:pt x="1" y="7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23"/>
            <p:cNvSpPr/>
            <p:nvPr/>
          </p:nvSpPr>
          <p:spPr>
            <a:xfrm>
              <a:off x="3294325" y="3978725"/>
              <a:ext cx="37850" cy="18950"/>
            </a:xfrm>
            <a:custGeom>
              <a:rect b="b" l="l" r="r" t="t"/>
              <a:pathLst>
                <a:path extrusionOk="0" h="758" w="1514">
                  <a:moveTo>
                    <a:pt x="0" y="0"/>
                  </a:moveTo>
                  <a:cubicBezTo>
                    <a:pt x="757" y="0"/>
                    <a:pt x="1514" y="0"/>
                    <a:pt x="1514" y="757"/>
                  </a:cubicBezTo>
                  <a:cubicBezTo>
                    <a:pt x="757" y="757"/>
                    <a:pt x="0" y="757"/>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23"/>
            <p:cNvSpPr/>
            <p:nvPr/>
          </p:nvSpPr>
          <p:spPr>
            <a:xfrm>
              <a:off x="4883925" y="4054425"/>
              <a:ext cx="141950" cy="217650"/>
            </a:xfrm>
            <a:custGeom>
              <a:rect b="b" l="l" r="r" t="t"/>
              <a:pathLst>
                <a:path extrusionOk="0" h="8706" w="5678">
                  <a:moveTo>
                    <a:pt x="5677" y="757"/>
                  </a:moveTo>
                  <a:cubicBezTo>
                    <a:pt x="5299" y="2649"/>
                    <a:pt x="2649" y="6056"/>
                    <a:pt x="4163" y="8705"/>
                  </a:cubicBezTo>
                  <a:cubicBezTo>
                    <a:pt x="0" y="8327"/>
                    <a:pt x="2271" y="0"/>
                    <a:pt x="5677" y="75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23"/>
            <p:cNvSpPr/>
            <p:nvPr/>
          </p:nvSpPr>
          <p:spPr>
            <a:xfrm>
              <a:off x="5517875" y="4120650"/>
              <a:ext cx="75700" cy="75725"/>
            </a:xfrm>
            <a:custGeom>
              <a:rect b="b" l="l" r="r" t="t"/>
              <a:pathLst>
                <a:path extrusionOk="0" h="3029" w="3028">
                  <a:moveTo>
                    <a:pt x="757" y="0"/>
                  </a:moveTo>
                  <a:cubicBezTo>
                    <a:pt x="1892" y="0"/>
                    <a:pt x="2271" y="379"/>
                    <a:pt x="3028" y="379"/>
                  </a:cubicBezTo>
                  <a:cubicBezTo>
                    <a:pt x="2649" y="1514"/>
                    <a:pt x="1892" y="1893"/>
                    <a:pt x="1892" y="3028"/>
                  </a:cubicBezTo>
                  <a:cubicBezTo>
                    <a:pt x="1136" y="3028"/>
                    <a:pt x="757" y="2650"/>
                    <a:pt x="0" y="2271"/>
                  </a:cubicBezTo>
                  <a:cubicBezTo>
                    <a:pt x="0" y="1136"/>
                    <a:pt x="757" y="757"/>
                    <a:pt x="7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23"/>
            <p:cNvSpPr/>
            <p:nvPr/>
          </p:nvSpPr>
          <p:spPr>
            <a:xfrm>
              <a:off x="5035300" y="4149025"/>
              <a:ext cx="132500" cy="75725"/>
            </a:xfrm>
            <a:custGeom>
              <a:rect b="b" l="l" r="r" t="t"/>
              <a:pathLst>
                <a:path extrusionOk="0" h="3029" w="5300">
                  <a:moveTo>
                    <a:pt x="1" y="1"/>
                  </a:moveTo>
                  <a:cubicBezTo>
                    <a:pt x="1515" y="1136"/>
                    <a:pt x="4164" y="1136"/>
                    <a:pt x="5299" y="3029"/>
                  </a:cubicBezTo>
                  <a:cubicBezTo>
                    <a:pt x="3786" y="2272"/>
                    <a:pt x="1136" y="1136"/>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23"/>
            <p:cNvSpPr/>
            <p:nvPr/>
          </p:nvSpPr>
          <p:spPr>
            <a:xfrm>
              <a:off x="5385400" y="4167950"/>
              <a:ext cx="56800" cy="47350"/>
            </a:xfrm>
            <a:custGeom>
              <a:rect b="b" l="l" r="r" t="t"/>
              <a:pathLst>
                <a:path extrusionOk="0" h="1894" w="2272">
                  <a:moveTo>
                    <a:pt x="0" y="379"/>
                  </a:moveTo>
                  <a:cubicBezTo>
                    <a:pt x="1136" y="379"/>
                    <a:pt x="1514" y="758"/>
                    <a:pt x="2271" y="758"/>
                  </a:cubicBezTo>
                  <a:cubicBezTo>
                    <a:pt x="2271" y="1515"/>
                    <a:pt x="1893" y="1136"/>
                    <a:pt x="1893" y="1893"/>
                  </a:cubicBezTo>
                  <a:cubicBezTo>
                    <a:pt x="1136" y="1515"/>
                    <a:pt x="0" y="1515"/>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23"/>
            <p:cNvSpPr/>
            <p:nvPr/>
          </p:nvSpPr>
          <p:spPr>
            <a:xfrm>
              <a:off x="1799325" y="3997650"/>
              <a:ext cx="151425" cy="113575"/>
            </a:xfrm>
            <a:custGeom>
              <a:rect b="b" l="l" r="r" t="t"/>
              <a:pathLst>
                <a:path extrusionOk="0" h="4543" w="6057">
                  <a:moveTo>
                    <a:pt x="1" y="0"/>
                  </a:moveTo>
                  <a:cubicBezTo>
                    <a:pt x="1893" y="1893"/>
                    <a:pt x="4542" y="2650"/>
                    <a:pt x="6056" y="4542"/>
                  </a:cubicBezTo>
                  <a:cubicBezTo>
                    <a:pt x="3785" y="4164"/>
                    <a:pt x="1893" y="1893"/>
                    <a:pt x="1" y="757"/>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23"/>
            <p:cNvSpPr/>
            <p:nvPr/>
          </p:nvSpPr>
          <p:spPr>
            <a:xfrm>
              <a:off x="5016375" y="4186875"/>
              <a:ext cx="132500" cy="94650"/>
            </a:xfrm>
            <a:custGeom>
              <a:rect b="b" l="l" r="r" t="t"/>
              <a:pathLst>
                <a:path extrusionOk="0" h="3786" w="5300">
                  <a:moveTo>
                    <a:pt x="1" y="1"/>
                  </a:moveTo>
                  <a:cubicBezTo>
                    <a:pt x="1" y="1"/>
                    <a:pt x="379" y="1"/>
                    <a:pt x="379" y="379"/>
                  </a:cubicBezTo>
                  <a:cubicBezTo>
                    <a:pt x="1136" y="758"/>
                    <a:pt x="2272" y="1136"/>
                    <a:pt x="3407" y="1893"/>
                  </a:cubicBezTo>
                  <a:cubicBezTo>
                    <a:pt x="4164" y="2272"/>
                    <a:pt x="5299" y="2650"/>
                    <a:pt x="5299" y="3407"/>
                  </a:cubicBezTo>
                  <a:cubicBezTo>
                    <a:pt x="3786" y="3786"/>
                    <a:pt x="1893" y="1515"/>
                    <a:pt x="1" y="758"/>
                  </a:cubicBez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23"/>
            <p:cNvSpPr/>
            <p:nvPr/>
          </p:nvSpPr>
          <p:spPr>
            <a:xfrm>
              <a:off x="5489475" y="4215275"/>
              <a:ext cx="56800" cy="47325"/>
            </a:xfrm>
            <a:custGeom>
              <a:rect b="b" l="l" r="r" t="t"/>
              <a:pathLst>
                <a:path extrusionOk="0" h="1893" w="2272">
                  <a:moveTo>
                    <a:pt x="379" y="0"/>
                  </a:moveTo>
                  <a:cubicBezTo>
                    <a:pt x="1136" y="0"/>
                    <a:pt x="1515" y="379"/>
                    <a:pt x="2272" y="379"/>
                  </a:cubicBezTo>
                  <a:cubicBezTo>
                    <a:pt x="2272" y="1136"/>
                    <a:pt x="1893" y="1514"/>
                    <a:pt x="1893" y="1893"/>
                  </a:cubicBezTo>
                  <a:cubicBezTo>
                    <a:pt x="1136" y="1893"/>
                    <a:pt x="758" y="1136"/>
                    <a:pt x="1" y="757"/>
                  </a:cubicBezTo>
                  <a:cubicBezTo>
                    <a:pt x="1" y="379"/>
                    <a:pt x="1" y="379"/>
                    <a:pt x="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23"/>
            <p:cNvSpPr/>
            <p:nvPr/>
          </p:nvSpPr>
          <p:spPr>
            <a:xfrm>
              <a:off x="5394850" y="4234200"/>
              <a:ext cx="28425" cy="37875"/>
            </a:xfrm>
            <a:custGeom>
              <a:rect b="b" l="l" r="r" t="t"/>
              <a:pathLst>
                <a:path extrusionOk="0" h="1515" w="1137">
                  <a:moveTo>
                    <a:pt x="1" y="0"/>
                  </a:moveTo>
                  <a:cubicBezTo>
                    <a:pt x="379" y="379"/>
                    <a:pt x="758" y="379"/>
                    <a:pt x="1136" y="757"/>
                  </a:cubicBezTo>
                  <a:cubicBezTo>
                    <a:pt x="1136" y="1514"/>
                    <a:pt x="379" y="1136"/>
                    <a:pt x="1" y="1136"/>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23"/>
            <p:cNvSpPr/>
            <p:nvPr/>
          </p:nvSpPr>
          <p:spPr>
            <a:xfrm>
              <a:off x="4098575" y="4177425"/>
              <a:ext cx="37875" cy="28400"/>
            </a:xfrm>
            <a:custGeom>
              <a:rect b="b" l="l" r="r" t="t"/>
              <a:pathLst>
                <a:path extrusionOk="0" h="1136" w="1515">
                  <a:moveTo>
                    <a:pt x="1136" y="0"/>
                  </a:moveTo>
                  <a:cubicBezTo>
                    <a:pt x="1514" y="379"/>
                    <a:pt x="758" y="757"/>
                    <a:pt x="379" y="1136"/>
                  </a:cubicBezTo>
                  <a:cubicBezTo>
                    <a:pt x="1" y="379"/>
                    <a:pt x="1136" y="379"/>
                    <a:pt x="11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23"/>
            <p:cNvSpPr/>
            <p:nvPr/>
          </p:nvSpPr>
          <p:spPr>
            <a:xfrm>
              <a:off x="1808800" y="4073350"/>
              <a:ext cx="123025" cy="85175"/>
            </a:xfrm>
            <a:custGeom>
              <a:rect b="b" l="l" r="r" t="t"/>
              <a:pathLst>
                <a:path extrusionOk="0" h="3407" w="4921">
                  <a:moveTo>
                    <a:pt x="0" y="0"/>
                  </a:moveTo>
                  <a:cubicBezTo>
                    <a:pt x="1514" y="757"/>
                    <a:pt x="3406" y="2271"/>
                    <a:pt x="4920" y="3406"/>
                  </a:cubicBezTo>
                  <a:cubicBezTo>
                    <a:pt x="3028" y="3406"/>
                    <a:pt x="1893" y="113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23"/>
            <p:cNvSpPr/>
            <p:nvPr/>
          </p:nvSpPr>
          <p:spPr>
            <a:xfrm>
              <a:off x="5461100" y="4243650"/>
              <a:ext cx="75725" cy="66250"/>
            </a:xfrm>
            <a:custGeom>
              <a:rect b="b" l="l" r="r" t="t"/>
              <a:pathLst>
                <a:path extrusionOk="0" h="2650" w="3029">
                  <a:moveTo>
                    <a:pt x="2650" y="1136"/>
                  </a:moveTo>
                  <a:cubicBezTo>
                    <a:pt x="3028" y="1515"/>
                    <a:pt x="2271" y="2272"/>
                    <a:pt x="2271" y="2650"/>
                  </a:cubicBezTo>
                  <a:cubicBezTo>
                    <a:pt x="1514" y="2650"/>
                    <a:pt x="757" y="1893"/>
                    <a:pt x="0" y="1515"/>
                  </a:cubicBezTo>
                  <a:cubicBezTo>
                    <a:pt x="0" y="1"/>
                    <a:pt x="1893" y="1893"/>
                    <a:pt x="2650" y="11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23"/>
            <p:cNvSpPr/>
            <p:nvPr/>
          </p:nvSpPr>
          <p:spPr>
            <a:xfrm>
              <a:off x="5375925" y="4290975"/>
              <a:ext cx="37875" cy="37850"/>
            </a:xfrm>
            <a:custGeom>
              <a:rect b="b" l="l" r="r" t="t"/>
              <a:pathLst>
                <a:path extrusionOk="0" h="1514" w="1515">
                  <a:moveTo>
                    <a:pt x="1" y="0"/>
                  </a:moveTo>
                  <a:cubicBezTo>
                    <a:pt x="758" y="0"/>
                    <a:pt x="758" y="379"/>
                    <a:pt x="1515" y="379"/>
                  </a:cubicBezTo>
                  <a:cubicBezTo>
                    <a:pt x="1515" y="757"/>
                    <a:pt x="1515" y="1514"/>
                    <a:pt x="1136" y="1514"/>
                  </a:cubicBezTo>
                  <a:cubicBezTo>
                    <a:pt x="758" y="1514"/>
                    <a:pt x="379" y="1135"/>
                    <a:pt x="1" y="1135"/>
                  </a:cubicBezTo>
                  <a:cubicBezTo>
                    <a:pt x="1" y="757"/>
                    <a:pt x="379" y="757"/>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23"/>
            <p:cNvSpPr/>
            <p:nvPr/>
          </p:nvSpPr>
          <p:spPr>
            <a:xfrm>
              <a:off x="5423250" y="4300425"/>
              <a:ext cx="94650" cy="75725"/>
            </a:xfrm>
            <a:custGeom>
              <a:rect b="b" l="l" r="r" t="t"/>
              <a:pathLst>
                <a:path extrusionOk="0" h="3029" w="3786">
                  <a:moveTo>
                    <a:pt x="3407" y="1514"/>
                  </a:moveTo>
                  <a:cubicBezTo>
                    <a:pt x="3407" y="2271"/>
                    <a:pt x="3407" y="2650"/>
                    <a:pt x="3028" y="3028"/>
                  </a:cubicBezTo>
                  <a:cubicBezTo>
                    <a:pt x="1893" y="2650"/>
                    <a:pt x="1136" y="1893"/>
                    <a:pt x="0" y="1893"/>
                  </a:cubicBezTo>
                  <a:cubicBezTo>
                    <a:pt x="379" y="1"/>
                    <a:pt x="2271" y="1136"/>
                    <a:pt x="3785" y="151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23"/>
            <p:cNvSpPr/>
            <p:nvPr/>
          </p:nvSpPr>
          <p:spPr>
            <a:xfrm>
              <a:off x="5328625" y="4347725"/>
              <a:ext cx="160875" cy="113575"/>
            </a:xfrm>
            <a:custGeom>
              <a:rect b="b" l="l" r="r" t="t"/>
              <a:pathLst>
                <a:path extrusionOk="0" h="4543" w="6435">
                  <a:moveTo>
                    <a:pt x="2271" y="1136"/>
                  </a:moveTo>
                  <a:cubicBezTo>
                    <a:pt x="2271" y="1515"/>
                    <a:pt x="2271" y="1515"/>
                    <a:pt x="2271" y="1893"/>
                  </a:cubicBezTo>
                  <a:cubicBezTo>
                    <a:pt x="3028" y="2272"/>
                    <a:pt x="3028" y="1893"/>
                    <a:pt x="3407" y="1515"/>
                  </a:cubicBezTo>
                  <a:cubicBezTo>
                    <a:pt x="4164" y="1893"/>
                    <a:pt x="5299" y="2272"/>
                    <a:pt x="6435" y="2650"/>
                  </a:cubicBezTo>
                  <a:cubicBezTo>
                    <a:pt x="6435" y="3407"/>
                    <a:pt x="5678" y="3786"/>
                    <a:pt x="5678" y="4543"/>
                  </a:cubicBezTo>
                  <a:cubicBezTo>
                    <a:pt x="3785" y="3786"/>
                    <a:pt x="1893" y="2650"/>
                    <a:pt x="1" y="1893"/>
                  </a:cubicBezTo>
                  <a:cubicBezTo>
                    <a:pt x="379" y="379"/>
                    <a:pt x="1136" y="1"/>
                    <a:pt x="2271" y="11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23"/>
            <p:cNvSpPr/>
            <p:nvPr/>
          </p:nvSpPr>
          <p:spPr>
            <a:xfrm>
              <a:off x="1515475" y="4167950"/>
              <a:ext cx="37875" cy="37875"/>
            </a:xfrm>
            <a:custGeom>
              <a:rect b="b" l="l" r="r" t="t"/>
              <a:pathLst>
                <a:path extrusionOk="0" h="1515" w="1515">
                  <a:moveTo>
                    <a:pt x="1136" y="1"/>
                  </a:moveTo>
                  <a:cubicBezTo>
                    <a:pt x="1136" y="379"/>
                    <a:pt x="1514" y="758"/>
                    <a:pt x="1514" y="1136"/>
                  </a:cubicBezTo>
                  <a:cubicBezTo>
                    <a:pt x="757" y="1136"/>
                    <a:pt x="757" y="1515"/>
                    <a:pt x="379" y="1136"/>
                  </a:cubicBezTo>
                  <a:cubicBezTo>
                    <a:pt x="0" y="758"/>
                    <a:pt x="379" y="1"/>
                    <a:pt x="11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23"/>
            <p:cNvSpPr/>
            <p:nvPr/>
          </p:nvSpPr>
          <p:spPr>
            <a:xfrm>
              <a:off x="5243475" y="4423425"/>
              <a:ext cx="217650" cy="141950"/>
            </a:xfrm>
            <a:custGeom>
              <a:rect b="b" l="l" r="r" t="t"/>
              <a:pathLst>
                <a:path extrusionOk="0" h="5678" w="8706">
                  <a:moveTo>
                    <a:pt x="8705" y="3029"/>
                  </a:moveTo>
                  <a:cubicBezTo>
                    <a:pt x="8705" y="4164"/>
                    <a:pt x="8327" y="4542"/>
                    <a:pt x="7948" y="5678"/>
                  </a:cubicBezTo>
                  <a:cubicBezTo>
                    <a:pt x="5299" y="4164"/>
                    <a:pt x="2650" y="3029"/>
                    <a:pt x="0" y="2272"/>
                  </a:cubicBezTo>
                  <a:cubicBezTo>
                    <a:pt x="379" y="1136"/>
                    <a:pt x="1893" y="1136"/>
                    <a:pt x="2271" y="1"/>
                  </a:cubicBezTo>
                  <a:cubicBezTo>
                    <a:pt x="4163" y="1136"/>
                    <a:pt x="6056" y="2272"/>
                    <a:pt x="8705" y="30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23"/>
            <p:cNvSpPr/>
            <p:nvPr/>
          </p:nvSpPr>
          <p:spPr>
            <a:xfrm>
              <a:off x="1524925" y="4234200"/>
              <a:ext cx="75725" cy="37875"/>
            </a:xfrm>
            <a:custGeom>
              <a:rect b="b" l="l" r="r" t="t"/>
              <a:pathLst>
                <a:path extrusionOk="0" h="1515" w="3029">
                  <a:moveTo>
                    <a:pt x="2650" y="1514"/>
                  </a:moveTo>
                  <a:cubicBezTo>
                    <a:pt x="1515" y="1136"/>
                    <a:pt x="1136" y="1514"/>
                    <a:pt x="379" y="1514"/>
                  </a:cubicBezTo>
                  <a:cubicBezTo>
                    <a:pt x="379" y="1136"/>
                    <a:pt x="1" y="1136"/>
                    <a:pt x="1" y="379"/>
                  </a:cubicBezTo>
                  <a:cubicBezTo>
                    <a:pt x="1136" y="0"/>
                    <a:pt x="3029" y="0"/>
                    <a:pt x="2650" y="151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23"/>
            <p:cNvSpPr/>
            <p:nvPr/>
          </p:nvSpPr>
          <p:spPr>
            <a:xfrm>
              <a:off x="1534400" y="4290975"/>
              <a:ext cx="170325" cy="75700"/>
            </a:xfrm>
            <a:custGeom>
              <a:rect b="b" l="l" r="r" t="t"/>
              <a:pathLst>
                <a:path extrusionOk="0" h="3028" w="6813">
                  <a:moveTo>
                    <a:pt x="6813" y="1892"/>
                  </a:moveTo>
                  <a:cubicBezTo>
                    <a:pt x="4921" y="2649"/>
                    <a:pt x="2650" y="3028"/>
                    <a:pt x="379" y="3028"/>
                  </a:cubicBezTo>
                  <a:cubicBezTo>
                    <a:pt x="379" y="1892"/>
                    <a:pt x="0" y="1892"/>
                    <a:pt x="0" y="1135"/>
                  </a:cubicBezTo>
                  <a:cubicBezTo>
                    <a:pt x="2650" y="379"/>
                    <a:pt x="4921" y="0"/>
                    <a:pt x="6813" y="18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23"/>
            <p:cNvSpPr/>
            <p:nvPr/>
          </p:nvSpPr>
          <p:spPr>
            <a:xfrm>
              <a:off x="5092075" y="4499125"/>
              <a:ext cx="340650" cy="113575"/>
            </a:xfrm>
            <a:custGeom>
              <a:rect b="b" l="l" r="r" t="t"/>
              <a:pathLst>
                <a:path extrusionOk="0" h="4543" w="13626">
                  <a:moveTo>
                    <a:pt x="13626" y="3785"/>
                  </a:moveTo>
                  <a:cubicBezTo>
                    <a:pt x="13247" y="3785"/>
                    <a:pt x="13626" y="4542"/>
                    <a:pt x="13247" y="4542"/>
                  </a:cubicBezTo>
                  <a:cubicBezTo>
                    <a:pt x="11355" y="4542"/>
                    <a:pt x="8706" y="3407"/>
                    <a:pt x="6435" y="3028"/>
                  </a:cubicBezTo>
                  <a:cubicBezTo>
                    <a:pt x="4164" y="2271"/>
                    <a:pt x="1515" y="2271"/>
                    <a:pt x="1" y="1136"/>
                  </a:cubicBezTo>
                  <a:cubicBezTo>
                    <a:pt x="1515" y="1136"/>
                    <a:pt x="2650" y="379"/>
                    <a:pt x="3785" y="1"/>
                  </a:cubicBezTo>
                  <a:cubicBezTo>
                    <a:pt x="6813" y="1514"/>
                    <a:pt x="10219" y="2650"/>
                    <a:pt x="13626" y="378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23"/>
            <p:cNvSpPr/>
            <p:nvPr/>
          </p:nvSpPr>
          <p:spPr>
            <a:xfrm>
              <a:off x="3180775" y="4404500"/>
              <a:ext cx="198725" cy="66275"/>
            </a:xfrm>
            <a:custGeom>
              <a:rect b="b" l="l" r="r" t="t"/>
              <a:pathLst>
                <a:path extrusionOk="0" h="2651" w="7949">
                  <a:moveTo>
                    <a:pt x="0" y="1"/>
                  </a:moveTo>
                  <a:cubicBezTo>
                    <a:pt x="2650" y="1"/>
                    <a:pt x="5299" y="1"/>
                    <a:pt x="7948" y="379"/>
                  </a:cubicBezTo>
                  <a:cubicBezTo>
                    <a:pt x="7570" y="758"/>
                    <a:pt x="7570" y="1893"/>
                    <a:pt x="7948" y="2650"/>
                  </a:cubicBezTo>
                  <a:cubicBezTo>
                    <a:pt x="5299" y="2272"/>
                    <a:pt x="3028" y="2650"/>
                    <a:pt x="0" y="2272"/>
                  </a:cubicBezTo>
                  <a:cubicBezTo>
                    <a:pt x="0" y="1515"/>
                    <a:pt x="0" y="758"/>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23"/>
            <p:cNvSpPr/>
            <p:nvPr/>
          </p:nvSpPr>
          <p:spPr>
            <a:xfrm>
              <a:off x="3417325" y="4413975"/>
              <a:ext cx="331175" cy="75725"/>
            </a:xfrm>
            <a:custGeom>
              <a:rect b="b" l="l" r="r" t="t"/>
              <a:pathLst>
                <a:path extrusionOk="0" h="3029" w="13247">
                  <a:moveTo>
                    <a:pt x="379" y="0"/>
                  </a:moveTo>
                  <a:cubicBezTo>
                    <a:pt x="3028" y="0"/>
                    <a:pt x="6056" y="379"/>
                    <a:pt x="9084" y="757"/>
                  </a:cubicBezTo>
                  <a:cubicBezTo>
                    <a:pt x="10598" y="1136"/>
                    <a:pt x="12111" y="1136"/>
                    <a:pt x="13247" y="1893"/>
                  </a:cubicBezTo>
                  <a:cubicBezTo>
                    <a:pt x="12111" y="3028"/>
                    <a:pt x="10219" y="2271"/>
                    <a:pt x="8705" y="2271"/>
                  </a:cubicBezTo>
                  <a:cubicBezTo>
                    <a:pt x="6056" y="2271"/>
                    <a:pt x="3407" y="1893"/>
                    <a:pt x="1136" y="2271"/>
                  </a:cubicBezTo>
                  <a:cubicBezTo>
                    <a:pt x="379" y="1893"/>
                    <a:pt x="379" y="757"/>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23"/>
            <p:cNvSpPr/>
            <p:nvPr/>
          </p:nvSpPr>
          <p:spPr>
            <a:xfrm>
              <a:off x="2925300" y="4395050"/>
              <a:ext cx="208175" cy="75725"/>
            </a:xfrm>
            <a:custGeom>
              <a:rect b="b" l="l" r="r" t="t"/>
              <a:pathLst>
                <a:path extrusionOk="0" h="3029" w="8327">
                  <a:moveTo>
                    <a:pt x="8327" y="379"/>
                  </a:moveTo>
                  <a:cubicBezTo>
                    <a:pt x="7948" y="1136"/>
                    <a:pt x="8327" y="2271"/>
                    <a:pt x="7948" y="2650"/>
                  </a:cubicBezTo>
                  <a:cubicBezTo>
                    <a:pt x="4921" y="2650"/>
                    <a:pt x="2650" y="2650"/>
                    <a:pt x="0" y="3028"/>
                  </a:cubicBezTo>
                  <a:cubicBezTo>
                    <a:pt x="0" y="1893"/>
                    <a:pt x="0" y="1136"/>
                    <a:pt x="0" y="379"/>
                  </a:cubicBezTo>
                  <a:cubicBezTo>
                    <a:pt x="3028" y="379"/>
                    <a:pt x="5299" y="0"/>
                    <a:pt x="8327"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23"/>
            <p:cNvSpPr/>
            <p:nvPr/>
          </p:nvSpPr>
          <p:spPr>
            <a:xfrm>
              <a:off x="2631975" y="4404500"/>
              <a:ext cx="246050" cy="75725"/>
            </a:xfrm>
            <a:custGeom>
              <a:rect b="b" l="l" r="r" t="t"/>
              <a:pathLst>
                <a:path extrusionOk="0" h="3029" w="9842">
                  <a:moveTo>
                    <a:pt x="9841" y="1"/>
                  </a:moveTo>
                  <a:cubicBezTo>
                    <a:pt x="9841" y="758"/>
                    <a:pt x="9841" y="1893"/>
                    <a:pt x="9841" y="2650"/>
                  </a:cubicBezTo>
                  <a:cubicBezTo>
                    <a:pt x="6813" y="3029"/>
                    <a:pt x="3407" y="3029"/>
                    <a:pt x="379" y="3029"/>
                  </a:cubicBezTo>
                  <a:cubicBezTo>
                    <a:pt x="379" y="1893"/>
                    <a:pt x="1" y="1515"/>
                    <a:pt x="1" y="379"/>
                  </a:cubicBezTo>
                  <a:cubicBezTo>
                    <a:pt x="3028" y="1"/>
                    <a:pt x="6813" y="379"/>
                    <a:pt x="98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23"/>
            <p:cNvSpPr/>
            <p:nvPr/>
          </p:nvSpPr>
          <p:spPr>
            <a:xfrm>
              <a:off x="3805250" y="4461275"/>
              <a:ext cx="217650" cy="28425"/>
            </a:xfrm>
            <a:custGeom>
              <a:rect b="b" l="l" r="r" t="t"/>
              <a:pathLst>
                <a:path extrusionOk="0" h="1137" w="8706">
                  <a:moveTo>
                    <a:pt x="1" y="758"/>
                  </a:moveTo>
                  <a:lnTo>
                    <a:pt x="1" y="379"/>
                  </a:lnTo>
                  <a:cubicBezTo>
                    <a:pt x="1" y="379"/>
                    <a:pt x="1" y="1"/>
                    <a:pt x="379" y="1"/>
                  </a:cubicBezTo>
                  <a:cubicBezTo>
                    <a:pt x="2272" y="379"/>
                    <a:pt x="4164" y="758"/>
                    <a:pt x="6056" y="1136"/>
                  </a:cubicBezTo>
                  <a:cubicBezTo>
                    <a:pt x="8706" y="1136"/>
                    <a:pt x="6813" y="1136"/>
                    <a:pt x="4542" y="1136"/>
                  </a:cubicBezTo>
                  <a:cubicBezTo>
                    <a:pt x="3029" y="1136"/>
                    <a:pt x="1136" y="758"/>
                    <a:pt x="1" y="7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23"/>
            <p:cNvSpPr/>
            <p:nvPr/>
          </p:nvSpPr>
          <p:spPr>
            <a:xfrm>
              <a:off x="2300800" y="4423425"/>
              <a:ext cx="283900" cy="75725"/>
            </a:xfrm>
            <a:custGeom>
              <a:rect b="b" l="l" r="r" t="t"/>
              <a:pathLst>
                <a:path extrusionOk="0" h="3029" w="11356">
                  <a:moveTo>
                    <a:pt x="10598" y="1"/>
                  </a:moveTo>
                  <a:cubicBezTo>
                    <a:pt x="11355" y="1"/>
                    <a:pt x="10977" y="1893"/>
                    <a:pt x="10598" y="2650"/>
                  </a:cubicBezTo>
                  <a:cubicBezTo>
                    <a:pt x="6814" y="2272"/>
                    <a:pt x="4164" y="3029"/>
                    <a:pt x="758" y="3029"/>
                  </a:cubicBezTo>
                  <a:cubicBezTo>
                    <a:pt x="379" y="2272"/>
                    <a:pt x="379" y="1515"/>
                    <a:pt x="1" y="758"/>
                  </a:cubicBezTo>
                  <a:cubicBezTo>
                    <a:pt x="3786" y="758"/>
                    <a:pt x="7192" y="1"/>
                    <a:pt x="105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23"/>
            <p:cNvSpPr/>
            <p:nvPr/>
          </p:nvSpPr>
          <p:spPr>
            <a:xfrm>
              <a:off x="4590600" y="4546425"/>
              <a:ext cx="66250" cy="28425"/>
            </a:xfrm>
            <a:custGeom>
              <a:rect b="b" l="l" r="r" t="t"/>
              <a:pathLst>
                <a:path extrusionOk="0" h="1137" w="2650">
                  <a:moveTo>
                    <a:pt x="2650" y="379"/>
                  </a:moveTo>
                  <a:cubicBezTo>
                    <a:pt x="1893" y="1136"/>
                    <a:pt x="0" y="1"/>
                    <a:pt x="2650"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23"/>
            <p:cNvSpPr/>
            <p:nvPr/>
          </p:nvSpPr>
          <p:spPr>
            <a:xfrm>
              <a:off x="4704150" y="4565350"/>
              <a:ext cx="246025" cy="66275"/>
            </a:xfrm>
            <a:custGeom>
              <a:rect b="b" l="l" r="r" t="t"/>
              <a:pathLst>
                <a:path extrusionOk="0" h="2651" w="9841">
                  <a:moveTo>
                    <a:pt x="0" y="1"/>
                  </a:moveTo>
                  <a:cubicBezTo>
                    <a:pt x="2271" y="1"/>
                    <a:pt x="4920" y="758"/>
                    <a:pt x="6813" y="758"/>
                  </a:cubicBezTo>
                  <a:cubicBezTo>
                    <a:pt x="7948" y="1136"/>
                    <a:pt x="9840" y="1136"/>
                    <a:pt x="9462" y="2650"/>
                  </a:cubicBezTo>
                  <a:cubicBezTo>
                    <a:pt x="6813" y="1515"/>
                    <a:pt x="3028" y="1515"/>
                    <a:pt x="757" y="758"/>
                  </a:cubicBezTo>
                  <a:cubicBezTo>
                    <a:pt x="379" y="758"/>
                    <a:pt x="0" y="758"/>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23"/>
            <p:cNvSpPr/>
            <p:nvPr/>
          </p:nvSpPr>
          <p:spPr>
            <a:xfrm>
              <a:off x="2007500" y="4451825"/>
              <a:ext cx="246025" cy="56775"/>
            </a:xfrm>
            <a:custGeom>
              <a:rect b="b" l="l" r="r" t="t"/>
              <a:pathLst>
                <a:path extrusionOk="0" h="2271" w="9841">
                  <a:moveTo>
                    <a:pt x="9462" y="0"/>
                  </a:moveTo>
                  <a:cubicBezTo>
                    <a:pt x="9462" y="757"/>
                    <a:pt x="9841" y="1514"/>
                    <a:pt x="9841" y="2271"/>
                  </a:cubicBezTo>
                  <a:cubicBezTo>
                    <a:pt x="6434" y="1893"/>
                    <a:pt x="3406" y="2271"/>
                    <a:pt x="379" y="2271"/>
                  </a:cubicBezTo>
                  <a:cubicBezTo>
                    <a:pt x="379" y="1514"/>
                    <a:pt x="0" y="1136"/>
                    <a:pt x="0" y="757"/>
                  </a:cubicBezTo>
                  <a:cubicBezTo>
                    <a:pt x="3028" y="379"/>
                    <a:pt x="6434" y="0"/>
                    <a:pt x="94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23"/>
            <p:cNvSpPr/>
            <p:nvPr/>
          </p:nvSpPr>
          <p:spPr>
            <a:xfrm>
              <a:off x="3474100" y="4518050"/>
              <a:ext cx="350100" cy="170350"/>
            </a:xfrm>
            <a:custGeom>
              <a:rect b="b" l="l" r="r" t="t"/>
              <a:pathLst>
                <a:path extrusionOk="0" h="6814" w="14004">
                  <a:moveTo>
                    <a:pt x="10976" y="757"/>
                  </a:moveTo>
                  <a:cubicBezTo>
                    <a:pt x="11354" y="3028"/>
                    <a:pt x="12868" y="5299"/>
                    <a:pt x="14004" y="6813"/>
                  </a:cubicBezTo>
                  <a:cubicBezTo>
                    <a:pt x="10597" y="6056"/>
                    <a:pt x="6434" y="6813"/>
                    <a:pt x="3785" y="5678"/>
                  </a:cubicBezTo>
                  <a:cubicBezTo>
                    <a:pt x="1514" y="4542"/>
                    <a:pt x="757" y="1893"/>
                    <a:pt x="0" y="0"/>
                  </a:cubicBezTo>
                  <a:cubicBezTo>
                    <a:pt x="3406" y="379"/>
                    <a:pt x="7191" y="379"/>
                    <a:pt x="10976" y="75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23"/>
            <p:cNvSpPr/>
            <p:nvPr/>
          </p:nvSpPr>
          <p:spPr>
            <a:xfrm>
              <a:off x="3814725" y="4536975"/>
              <a:ext cx="283875" cy="189250"/>
            </a:xfrm>
            <a:custGeom>
              <a:rect b="b" l="l" r="r" t="t"/>
              <a:pathLst>
                <a:path extrusionOk="0" h="7570" w="11355">
                  <a:moveTo>
                    <a:pt x="0" y="0"/>
                  </a:moveTo>
                  <a:cubicBezTo>
                    <a:pt x="3407" y="0"/>
                    <a:pt x="6434" y="379"/>
                    <a:pt x="9841" y="379"/>
                  </a:cubicBezTo>
                  <a:cubicBezTo>
                    <a:pt x="9462" y="3785"/>
                    <a:pt x="10598" y="5678"/>
                    <a:pt x="11355" y="7570"/>
                  </a:cubicBezTo>
                  <a:cubicBezTo>
                    <a:pt x="9084" y="7570"/>
                    <a:pt x="6813" y="6813"/>
                    <a:pt x="4542" y="6813"/>
                  </a:cubicBezTo>
                  <a:cubicBezTo>
                    <a:pt x="2650" y="4921"/>
                    <a:pt x="757" y="3028"/>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23"/>
            <p:cNvSpPr/>
            <p:nvPr/>
          </p:nvSpPr>
          <p:spPr>
            <a:xfrm>
              <a:off x="4126950" y="4555900"/>
              <a:ext cx="255500" cy="208175"/>
            </a:xfrm>
            <a:custGeom>
              <a:rect b="b" l="l" r="r" t="t"/>
              <a:pathLst>
                <a:path extrusionOk="0" h="8327" w="10220">
                  <a:moveTo>
                    <a:pt x="8706" y="757"/>
                  </a:moveTo>
                  <a:cubicBezTo>
                    <a:pt x="8327" y="4164"/>
                    <a:pt x="9463" y="6056"/>
                    <a:pt x="10220" y="7948"/>
                  </a:cubicBezTo>
                  <a:cubicBezTo>
                    <a:pt x="8327" y="8327"/>
                    <a:pt x="5678" y="7948"/>
                    <a:pt x="3407" y="7570"/>
                  </a:cubicBezTo>
                  <a:cubicBezTo>
                    <a:pt x="1136" y="6056"/>
                    <a:pt x="1" y="3785"/>
                    <a:pt x="1" y="0"/>
                  </a:cubicBezTo>
                  <a:cubicBezTo>
                    <a:pt x="2272" y="0"/>
                    <a:pt x="6057" y="379"/>
                    <a:pt x="8706" y="75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23"/>
            <p:cNvSpPr/>
            <p:nvPr/>
          </p:nvSpPr>
          <p:spPr>
            <a:xfrm>
              <a:off x="3199700" y="4518050"/>
              <a:ext cx="264950" cy="141950"/>
            </a:xfrm>
            <a:custGeom>
              <a:rect b="b" l="l" r="r" t="t"/>
              <a:pathLst>
                <a:path extrusionOk="0" h="5678" w="10598">
                  <a:moveTo>
                    <a:pt x="0" y="0"/>
                  </a:moveTo>
                  <a:cubicBezTo>
                    <a:pt x="2650" y="0"/>
                    <a:pt x="5299" y="379"/>
                    <a:pt x="7948" y="379"/>
                  </a:cubicBezTo>
                  <a:cubicBezTo>
                    <a:pt x="8705" y="2271"/>
                    <a:pt x="9841" y="3785"/>
                    <a:pt x="10598" y="5299"/>
                  </a:cubicBezTo>
                  <a:cubicBezTo>
                    <a:pt x="8327" y="4542"/>
                    <a:pt x="5299" y="5678"/>
                    <a:pt x="3407" y="4921"/>
                  </a:cubicBezTo>
                  <a:cubicBezTo>
                    <a:pt x="1136" y="4542"/>
                    <a:pt x="757" y="1893"/>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23"/>
            <p:cNvSpPr/>
            <p:nvPr/>
          </p:nvSpPr>
          <p:spPr>
            <a:xfrm>
              <a:off x="4410825" y="4584275"/>
              <a:ext cx="293350" cy="208200"/>
            </a:xfrm>
            <a:custGeom>
              <a:rect b="b" l="l" r="r" t="t"/>
              <a:pathLst>
                <a:path extrusionOk="0" h="8328" w="11734">
                  <a:moveTo>
                    <a:pt x="0" y="1"/>
                  </a:moveTo>
                  <a:cubicBezTo>
                    <a:pt x="3407" y="379"/>
                    <a:pt x="6434" y="758"/>
                    <a:pt x="9462" y="1515"/>
                  </a:cubicBezTo>
                  <a:cubicBezTo>
                    <a:pt x="9841" y="4164"/>
                    <a:pt x="10976" y="6056"/>
                    <a:pt x="11733" y="8327"/>
                  </a:cubicBezTo>
                  <a:cubicBezTo>
                    <a:pt x="9084" y="7949"/>
                    <a:pt x="6434" y="7570"/>
                    <a:pt x="3407" y="7192"/>
                  </a:cubicBezTo>
                  <a:cubicBezTo>
                    <a:pt x="1514" y="5678"/>
                    <a:pt x="0" y="3407"/>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23"/>
            <p:cNvSpPr/>
            <p:nvPr/>
          </p:nvSpPr>
          <p:spPr>
            <a:xfrm>
              <a:off x="2944225" y="4518050"/>
              <a:ext cx="246025" cy="123025"/>
            </a:xfrm>
            <a:custGeom>
              <a:rect b="b" l="l" r="r" t="t"/>
              <a:pathLst>
                <a:path extrusionOk="0" h="4921" w="9841">
                  <a:moveTo>
                    <a:pt x="9841" y="4921"/>
                  </a:moveTo>
                  <a:cubicBezTo>
                    <a:pt x="7191" y="4542"/>
                    <a:pt x="4542" y="4542"/>
                    <a:pt x="1893" y="4921"/>
                  </a:cubicBezTo>
                  <a:cubicBezTo>
                    <a:pt x="1136" y="3785"/>
                    <a:pt x="0" y="1514"/>
                    <a:pt x="0" y="0"/>
                  </a:cubicBezTo>
                  <a:cubicBezTo>
                    <a:pt x="2271" y="0"/>
                    <a:pt x="4921" y="0"/>
                    <a:pt x="7570" y="0"/>
                  </a:cubicBezTo>
                  <a:cubicBezTo>
                    <a:pt x="7948" y="1893"/>
                    <a:pt x="9084" y="3407"/>
                    <a:pt x="9841" y="492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23"/>
            <p:cNvSpPr/>
            <p:nvPr/>
          </p:nvSpPr>
          <p:spPr>
            <a:xfrm>
              <a:off x="5035300" y="4612675"/>
              <a:ext cx="141950" cy="274425"/>
            </a:xfrm>
            <a:custGeom>
              <a:rect b="b" l="l" r="r" t="t"/>
              <a:pathLst>
                <a:path extrusionOk="0" h="10977" w="5678">
                  <a:moveTo>
                    <a:pt x="1" y="379"/>
                  </a:moveTo>
                  <a:cubicBezTo>
                    <a:pt x="758" y="0"/>
                    <a:pt x="1515" y="757"/>
                    <a:pt x="2272" y="757"/>
                  </a:cubicBezTo>
                  <a:cubicBezTo>
                    <a:pt x="3786" y="3785"/>
                    <a:pt x="5678" y="6813"/>
                    <a:pt x="5678" y="10976"/>
                  </a:cubicBezTo>
                  <a:cubicBezTo>
                    <a:pt x="4164" y="6813"/>
                    <a:pt x="2650" y="3407"/>
                    <a:pt x="1"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23"/>
            <p:cNvSpPr/>
            <p:nvPr/>
          </p:nvSpPr>
          <p:spPr>
            <a:xfrm>
              <a:off x="1752025" y="4470750"/>
              <a:ext cx="208175" cy="47325"/>
            </a:xfrm>
            <a:custGeom>
              <a:rect b="b" l="l" r="r" t="t"/>
              <a:pathLst>
                <a:path extrusionOk="0" h="1893" w="8327">
                  <a:moveTo>
                    <a:pt x="8327" y="1136"/>
                  </a:moveTo>
                  <a:cubicBezTo>
                    <a:pt x="5677" y="1136"/>
                    <a:pt x="3028" y="1514"/>
                    <a:pt x="379" y="1892"/>
                  </a:cubicBezTo>
                  <a:cubicBezTo>
                    <a:pt x="379" y="1514"/>
                    <a:pt x="0" y="1136"/>
                    <a:pt x="379" y="757"/>
                  </a:cubicBezTo>
                  <a:cubicBezTo>
                    <a:pt x="3028" y="379"/>
                    <a:pt x="5299" y="0"/>
                    <a:pt x="7948" y="0"/>
                  </a:cubicBezTo>
                  <a:cubicBezTo>
                    <a:pt x="8327" y="0"/>
                    <a:pt x="7948" y="757"/>
                    <a:pt x="8327" y="75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23"/>
            <p:cNvSpPr/>
            <p:nvPr/>
          </p:nvSpPr>
          <p:spPr>
            <a:xfrm>
              <a:off x="2660375" y="4527500"/>
              <a:ext cx="255475" cy="113575"/>
            </a:xfrm>
            <a:custGeom>
              <a:rect b="b" l="l" r="r" t="t"/>
              <a:pathLst>
                <a:path extrusionOk="0" h="4543" w="10219">
                  <a:moveTo>
                    <a:pt x="8705" y="1"/>
                  </a:moveTo>
                  <a:cubicBezTo>
                    <a:pt x="9084" y="1893"/>
                    <a:pt x="10219" y="3029"/>
                    <a:pt x="10219" y="4543"/>
                  </a:cubicBezTo>
                  <a:cubicBezTo>
                    <a:pt x="7570" y="4164"/>
                    <a:pt x="5299" y="4543"/>
                    <a:pt x="2649" y="4543"/>
                  </a:cubicBezTo>
                  <a:cubicBezTo>
                    <a:pt x="2649" y="3029"/>
                    <a:pt x="0" y="1893"/>
                    <a:pt x="0" y="379"/>
                  </a:cubicBezTo>
                  <a:cubicBezTo>
                    <a:pt x="3028" y="379"/>
                    <a:pt x="5677" y="1"/>
                    <a:pt x="87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23"/>
            <p:cNvSpPr/>
            <p:nvPr/>
          </p:nvSpPr>
          <p:spPr>
            <a:xfrm>
              <a:off x="5148850" y="4650525"/>
              <a:ext cx="104100" cy="255475"/>
            </a:xfrm>
            <a:custGeom>
              <a:rect b="b" l="l" r="r" t="t"/>
              <a:pathLst>
                <a:path extrusionOk="0" h="10219" w="4164">
                  <a:moveTo>
                    <a:pt x="0" y="0"/>
                  </a:moveTo>
                  <a:cubicBezTo>
                    <a:pt x="757" y="379"/>
                    <a:pt x="1893" y="379"/>
                    <a:pt x="3028" y="757"/>
                  </a:cubicBezTo>
                  <a:cubicBezTo>
                    <a:pt x="3785" y="3406"/>
                    <a:pt x="4164" y="6813"/>
                    <a:pt x="3785" y="10219"/>
                  </a:cubicBezTo>
                  <a:cubicBezTo>
                    <a:pt x="3785" y="10219"/>
                    <a:pt x="3407" y="9840"/>
                    <a:pt x="3028" y="9840"/>
                  </a:cubicBezTo>
                  <a:cubicBezTo>
                    <a:pt x="2271" y="6434"/>
                    <a:pt x="1514" y="264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23"/>
            <p:cNvSpPr/>
            <p:nvPr/>
          </p:nvSpPr>
          <p:spPr>
            <a:xfrm>
              <a:off x="4723075" y="4631600"/>
              <a:ext cx="312250" cy="217650"/>
            </a:xfrm>
            <a:custGeom>
              <a:rect b="b" l="l" r="r" t="t"/>
              <a:pathLst>
                <a:path extrusionOk="0" h="8706" w="12490">
                  <a:moveTo>
                    <a:pt x="0" y="0"/>
                  </a:moveTo>
                  <a:cubicBezTo>
                    <a:pt x="3028" y="757"/>
                    <a:pt x="5677" y="1136"/>
                    <a:pt x="9083" y="1136"/>
                  </a:cubicBezTo>
                  <a:cubicBezTo>
                    <a:pt x="10219" y="3785"/>
                    <a:pt x="11354" y="6434"/>
                    <a:pt x="12490" y="8705"/>
                  </a:cubicBezTo>
                  <a:cubicBezTo>
                    <a:pt x="9840" y="8327"/>
                    <a:pt x="6813" y="7191"/>
                    <a:pt x="3785" y="7191"/>
                  </a:cubicBezTo>
                  <a:cubicBezTo>
                    <a:pt x="2271" y="4920"/>
                    <a:pt x="757" y="3028"/>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23"/>
            <p:cNvSpPr/>
            <p:nvPr/>
          </p:nvSpPr>
          <p:spPr>
            <a:xfrm>
              <a:off x="2338650" y="4536975"/>
              <a:ext cx="255500" cy="94650"/>
            </a:xfrm>
            <a:custGeom>
              <a:rect b="b" l="l" r="r" t="t"/>
              <a:pathLst>
                <a:path extrusionOk="0" h="3786" w="10220">
                  <a:moveTo>
                    <a:pt x="9463" y="379"/>
                  </a:moveTo>
                  <a:cubicBezTo>
                    <a:pt x="9463" y="1893"/>
                    <a:pt x="10220" y="2271"/>
                    <a:pt x="10220" y="3785"/>
                  </a:cubicBezTo>
                  <a:cubicBezTo>
                    <a:pt x="7570" y="3785"/>
                    <a:pt x="4543" y="3785"/>
                    <a:pt x="1515" y="3407"/>
                  </a:cubicBezTo>
                  <a:cubicBezTo>
                    <a:pt x="1136" y="2650"/>
                    <a:pt x="1" y="1893"/>
                    <a:pt x="1" y="757"/>
                  </a:cubicBezTo>
                  <a:cubicBezTo>
                    <a:pt x="3407" y="757"/>
                    <a:pt x="6056" y="0"/>
                    <a:pt x="9463"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23"/>
            <p:cNvSpPr/>
            <p:nvPr/>
          </p:nvSpPr>
          <p:spPr>
            <a:xfrm>
              <a:off x="5035300" y="4678900"/>
              <a:ext cx="104100" cy="198725"/>
            </a:xfrm>
            <a:custGeom>
              <a:rect b="b" l="l" r="r" t="t"/>
              <a:pathLst>
                <a:path extrusionOk="0" h="7949" w="4164">
                  <a:moveTo>
                    <a:pt x="1" y="1"/>
                  </a:moveTo>
                  <a:cubicBezTo>
                    <a:pt x="1" y="1"/>
                    <a:pt x="379" y="1"/>
                    <a:pt x="758" y="1"/>
                  </a:cubicBezTo>
                  <a:cubicBezTo>
                    <a:pt x="2272" y="2271"/>
                    <a:pt x="3407" y="4921"/>
                    <a:pt x="4164" y="7949"/>
                  </a:cubicBezTo>
                  <a:cubicBezTo>
                    <a:pt x="2650" y="7570"/>
                    <a:pt x="2650" y="5299"/>
                    <a:pt x="1893" y="4164"/>
                  </a:cubicBezTo>
                  <a:cubicBezTo>
                    <a:pt x="1515" y="2650"/>
                    <a:pt x="758" y="1136"/>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23"/>
            <p:cNvSpPr/>
            <p:nvPr/>
          </p:nvSpPr>
          <p:spPr>
            <a:xfrm>
              <a:off x="1515475" y="4499125"/>
              <a:ext cx="246025" cy="246025"/>
            </a:xfrm>
            <a:custGeom>
              <a:rect b="b" l="l" r="r" t="t"/>
              <a:pathLst>
                <a:path extrusionOk="0" h="9841" w="9841">
                  <a:moveTo>
                    <a:pt x="7191" y="1"/>
                  </a:moveTo>
                  <a:cubicBezTo>
                    <a:pt x="7948" y="379"/>
                    <a:pt x="6813" y="1136"/>
                    <a:pt x="7191" y="1893"/>
                  </a:cubicBezTo>
                  <a:cubicBezTo>
                    <a:pt x="6056" y="2271"/>
                    <a:pt x="4542" y="2650"/>
                    <a:pt x="3407" y="3407"/>
                  </a:cubicBezTo>
                  <a:cubicBezTo>
                    <a:pt x="4921" y="3407"/>
                    <a:pt x="6056" y="3028"/>
                    <a:pt x="7191" y="2650"/>
                  </a:cubicBezTo>
                  <a:cubicBezTo>
                    <a:pt x="7570" y="5299"/>
                    <a:pt x="8705" y="6813"/>
                    <a:pt x="9841" y="8705"/>
                  </a:cubicBezTo>
                  <a:cubicBezTo>
                    <a:pt x="7948" y="8705"/>
                    <a:pt x="6813" y="9084"/>
                    <a:pt x="5299" y="9841"/>
                  </a:cubicBezTo>
                  <a:cubicBezTo>
                    <a:pt x="3785" y="8705"/>
                    <a:pt x="2650" y="7570"/>
                    <a:pt x="1514" y="6056"/>
                  </a:cubicBezTo>
                  <a:cubicBezTo>
                    <a:pt x="2271" y="5299"/>
                    <a:pt x="3028" y="4921"/>
                    <a:pt x="3407" y="4164"/>
                  </a:cubicBezTo>
                  <a:cubicBezTo>
                    <a:pt x="2650" y="3407"/>
                    <a:pt x="1514" y="4164"/>
                    <a:pt x="757" y="4164"/>
                  </a:cubicBezTo>
                  <a:cubicBezTo>
                    <a:pt x="379" y="4164"/>
                    <a:pt x="379" y="3785"/>
                    <a:pt x="0" y="3407"/>
                  </a:cubicBezTo>
                  <a:cubicBezTo>
                    <a:pt x="1893" y="1893"/>
                    <a:pt x="4542" y="757"/>
                    <a:pt x="71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23"/>
            <p:cNvSpPr/>
            <p:nvPr/>
          </p:nvSpPr>
          <p:spPr>
            <a:xfrm>
              <a:off x="5309700" y="4697825"/>
              <a:ext cx="151425" cy="246025"/>
            </a:xfrm>
            <a:custGeom>
              <a:rect b="b" l="l" r="r" t="t"/>
              <a:pathLst>
                <a:path extrusionOk="0" h="9841" w="6057">
                  <a:moveTo>
                    <a:pt x="1" y="1"/>
                  </a:moveTo>
                  <a:cubicBezTo>
                    <a:pt x="758" y="379"/>
                    <a:pt x="3028" y="379"/>
                    <a:pt x="3785" y="1893"/>
                  </a:cubicBezTo>
                  <a:cubicBezTo>
                    <a:pt x="3785" y="1893"/>
                    <a:pt x="3785" y="2650"/>
                    <a:pt x="4164" y="3028"/>
                  </a:cubicBezTo>
                  <a:cubicBezTo>
                    <a:pt x="4164" y="3407"/>
                    <a:pt x="4921" y="3785"/>
                    <a:pt x="4921" y="4164"/>
                  </a:cubicBezTo>
                  <a:cubicBezTo>
                    <a:pt x="6056" y="6435"/>
                    <a:pt x="5299" y="9462"/>
                    <a:pt x="3785" y="9841"/>
                  </a:cubicBezTo>
                  <a:cubicBezTo>
                    <a:pt x="2650" y="9462"/>
                    <a:pt x="1514" y="9462"/>
                    <a:pt x="379" y="9084"/>
                  </a:cubicBezTo>
                  <a:cubicBezTo>
                    <a:pt x="758" y="5299"/>
                    <a:pt x="379" y="2650"/>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23"/>
            <p:cNvSpPr/>
            <p:nvPr/>
          </p:nvSpPr>
          <p:spPr>
            <a:xfrm>
              <a:off x="1761475" y="4527500"/>
              <a:ext cx="274425" cy="170350"/>
            </a:xfrm>
            <a:custGeom>
              <a:rect b="b" l="l" r="r" t="t"/>
              <a:pathLst>
                <a:path extrusionOk="0" h="6814" w="10977">
                  <a:moveTo>
                    <a:pt x="8327" y="379"/>
                  </a:moveTo>
                  <a:cubicBezTo>
                    <a:pt x="9084" y="1893"/>
                    <a:pt x="9463" y="3786"/>
                    <a:pt x="10977" y="4921"/>
                  </a:cubicBezTo>
                  <a:cubicBezTo>
                    <a:pt x="8327" y="4921"/>
                    <a:pt x="5678" y="6814"/>
                    <a:pt x="3786" y="6435"/>
                  </a:cubicBezTo>
                  <a:cubicBezTo>
                    <a:pt x="1136" y="6435"/>
                    <a:pt x="758" y="3407"/>
                    <a:pt x="1" y="1136"/>
                  </a:cubicBezTo>
                  <a:cubicBezTo>
                    <a:pt x="2650" y="758"/>
                    <a:pt x="4921" y="1"/>
                    <a:pt x="8327"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23"/>
            <p:cNvSpPr/>
            <p:nvPr/>
          </p:nvSpPr>
          <p:spPr>
            <a:xfrm>
              <a:off x="2035875" y="4536975"/>
              <a:ext cx="264950" cy="123025"/>
            </a:xfrm>
            <a:custGeom>
              <a:rect b="b" l="l" r="r" t="t"/>
              <a:pathLst>
                <a:path extrusionOk="0" h="4921" w="10598">
                  <a:moveTo>
                    <a:pt x="1" y="0"/>
                  </a:moveTo>
                  <a:cubicBezTo>
                    <a:pt x="3407" y="0"/>
                    <a:pt x="6056" y="757"/>
                    <a:pt x="9463" y="757"/>
                  </a:cubicBezTo>
                  <a:cubicBezTo>
                    <a:pt x="9463" y="1893"/>
                    <a:pt x="10598" y="3028"/>
                    <a:pt x="10598" y="3785"/>
                  </a:cubicBezTo>
                  <a:cubicBezTo>
                    <a:pt x="7949" y="3407"/>
                    <a:pt x="5299" y="4921"/>
                    <a:pt x="3028" y="4164"/>
                  </a:cubicBezTo>
                  <a:cubicBezTo>
                    <a:pt x="1136" y="3785"/>
                    <a:pt x="758" y="1893"/>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23"/>
            <p:cNvSpPr/>
            <p:nvPr/>
          </p:nvSpPr>
          <p:spPr>
            <a:xfrm>
              <a:off x="1401925" y="4603200"/>
              <a:ext cx="189275" cy="198725"/>
            </a:xfrm>
            <a:custGeom>
              <a:rect b="b" l="l" r="r" t="t"/>
              <a:pathLst>
                <a:path extrusionOk="0" h="7949" w="7571">
                  <a:moveTo>
                    <a:pt x="3407" y="2272"/>
                  </a:moveTo>
                  <a:cubicBezTo>
                    <a:pt x="5299" y="3029"/>
                    <a:pt x="6056" y="4921"/>
                    <a:pt x="7570" y="6435"/>
                  </a:cubicBezTo>
                  <a:cubicBezTo>
                    <a:pt x="5678" y="6435"/>
                    <a:pt x="4542" y="7192"/>
                    <a:pt x="3028" y="7949"/>
                  </a:cubicBezTo>
                  <a:cubicBezTo>
                    <a:pt x="1515" y="7192"/>
                    <a:pt x="1136" y="5678"/>
                    <a:pt x="1" y="4542"/>
                  </a:cubicBezTo>
                  <a:cubicBezTo>
                    <a:pt x="758" y="2650"/>
                    <a:pt x="1515" y="758"/>
                    <a:pt x="3407" y="1"/>
                  </a:cubicBezTo>
                  <a:cubicBezTo>
                    <a:pt x="4164" y="1136"/>
                    <a:pt x="3785" y="1515"/>
                    <a:pt x="3407" y="265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23"/>
            <p:cNvSpPr/>
            <p:nvPr/>
          </p:nvSpPr>
          <p:spPr>
            <a:xfrm>
              <a:off x="1553325" y="4688375"/>
              <a:ext cx="2488500" cy="198725"/>
            </a:xfrm>
            <a:custGeom>
              <a:rect b="b" l="l" r="r" t="t"/>
              <a:pathLst>
                <a:path extrusionOk="0" h="7949" w="99540">
                  <a:moveTo>
                    <a:pt x="99540" y="4542"/>
                  </a:moveTo>
                  <a:cubicBezTo>
                    <a:pt x="68126" y="4163"/>
                    <a:pt x="34820" y="0"/>
                    <a:pt x="9084" y="5677"/>
                  </a:cubicBezTo>
                  <a:cubicBezTo>
                    <a:pt x="6434" y="6434"/>
                    <a:pt x="3785" y="7948"/>
                    <a:pt x="0" y="6813"/>
                  </a:cubicBezTo>
                  <a:cubicBezTo>
                    <a:pt x="3785" y="4920"/>
                    <a:pt x="8705" y="4163"/>
                    <a:pt x="13625" y="3028"/>
                  </a:cubicBezTo>
                  <a:cubicBezTo>
                    <a:pt x="18546" y="2271"/>
                    <a:pt x="23844" y="757"/>
                    <a:pt x="28765" y="1135"/>
                  </a:cubicBezTo>
                  <a:cubicBezTo>
                    <a:pt x="29900" y="1135"/>
                    <a:pt x="30657" y="1514"/>
                    <a:pt x="31414" y="1892"/>
                  </a:cubicBezTo>
                  <a:cubicBezTo>
                    <a:pt x="35199" y="2271"/>
                    <a:pt x="40119" y="1135"/>
                    <a:pt x="45039" y="1135"/>
                  </a:cubicBezTo>
                  <a:cubicBezTo>
                    <a:pt x="50716" y="757"/>
                    <a:pt x="56393" y="757"/>
                    <a:pt x="61692" y="757"/>
                  </a:cubicBezTo>
                  <a:cubicBezTo>
                    <a:pt x="73803" y="757"/>
                    <a:pt x="87050" y="3028"/>
                    <a:pt x="99540" y="454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23"/>
            <p:cNvSpPr/>
            <p:nvPr/>
          </p:nvSpPr>
          <p:spPr>
            <a:xfrm>
              <a:off x="351650" y="1196925"/>
              <a:ext cx="236575" cy="747525"/>
            </a:xfrm>
            <a:custGeom>
              <a:rect b="b" l="l" r="r" t="t"/>
              <a:pathLst>
                <a:path extrusionOk="0" h="29901" w="9463">
                  <a:moveTo>
                    <a:pt x="3785" y="6056"/>
                  </a:moveTo>
                  <a:cubicBezTo>
                    <a:pt x="5299" y="6813"/>
                    <a:pt x="5678" y="8327"/>
                    <a:pt x="5678" y="9841"/>
                  </a:cubicBezTo>
                  <a:cubicBezTo>
                    <a:pt x="6056" y="10219"/>
                    <a:pt x="6435" y="10976"/>
                    <a:pt x="6813" y="11355"/>
                  </a:cubicBezTo>
                  <a:cubicBezTo>
                    <a:pt x="6435" y="12112"/>
                    <a:pt x="5678" y="12112"/>
                    <a:pt x="5678" y="12490"/>
                  </a:cubicBezTo>
                  <a:cubicBezTo>
                    <a:pt x="5678" y="13247"/>
                    <a:pt x="6813" y="12869"/>
                    <a:pt x="7192" y="13247"/>
                  </a:cubicBezTo>
                  <a:cubicBezTo>
                    <a:pt x="7192" y="13247"/>
                    <a:pt x="7192" y="13626"/>
                    <a:pt x="7570" y="13626"/>
                  </a:cubicBezTo>
                  <a:cubicBezTo>
                    <a:pt x="7570" y="14383"/>
                    <a:pt x="6435" y="14004"/>
                    <a:pt x="6435" y="14761"/>
                  </a:cubicBezTo>
                  <a:cubicBezTo>
                    <a:pt x="6435" y="15518"/>
                    <a:pt x="7192" y="15140"/>
                    <a:pt x="7949" y="15518"/>
                  </a:cubicBezTo>
                  <a:cubicBezTo>
                    <a:pt x="8327" y="16653"/>
                    <a:pt x="9463" y="19303"/>
                    <a:pt x="7949" y="20060"/>
                  </a:cubicBezTo>
                  <a:cubicBezTo>
                    <a:pt x="7949" y="20438"/>
                    <a:pt x="8327" y="20438"/>
                    <a:pt x="8706" y="20438"/>
                  </a:cubicBezTo>
                  <a:cubicBezTo>
                    <a:pt x="8706" y="23845"/>
                    <a:pt x="9463" y="26115"/>
                    <a:pt x="9463" y="29900"/>
                  </a:cubicBezTo>
                  <a:cubicBezTo>
                    <a:pt x="9084" y="29900"/>
                    <a:pt x="9084" y="29522"/>
                    <a:pt x="8327" y="29522"/>
                  </a:cubicBezTo>
                  <a:cubicBezTo>
                    <a:pt x="7949" y="18167"/>
                    <a:pt x="4542" y="9084"/>
                    <a:pt x="1" y="757"/>
                  </a:cubicBezTo>
                  <a:cubicBezTo>
                    <a:pt x="379" y="1"/>
                    <a:pt x="1893" y="1"/>
                    <a:pt x="3029" y="379"/>
                  </a:cubicBezTo>
                  <a:cubicBezTo>
                    <a:pt x="2650" y="757"/>
                    <a:pt x="2272" y="757"/>
                    <a:pt x="1893" y="1514"/>
                  </a:cubicBezTo>
                  <a:cubicBezTo>
                    <a:pt x="1893" y="1514"/>
                    <a:pt x="2272" y="1514"/>
                    <a:pt x="2272" y="1893"/>
                  </a:cubicBezTo>
                  <a:cubicBezTo>
                    <a:pt x="3407" y="2271"/>
                    <a:pt x="4164" y="1136"/>
                    <a:pt x="5299" y="757"/>
                  </a:cubicBezTo>
                  <a:cubicBezTo>
                    <a:pt x="6435" y="1514"/>
                    <a:pt x="8706" y="2271"/>
                    <a:pt x="8706" y="3407"/>
                  </a:cubicBezTo>
                  <a:cubicBezTo>
                    <a:pt x="7192" y="3407"/>
                    <a:pt x="6435" y="4164"/>
                    <a:pt x="5299" y="4542"/>
                  </a:cubicBezTo>
                  <a:cubicBezTo>
                    <a:pt x="4921" y="4542"/>
                    <a:pt x="4921" y="3785"/>
                    <a:pt x="4164" y="3785"/>
                  </a:cubicBezTo>
                  <a:cubicBezTo>
                    <a:pt x="3407" y="4542"/>
                    <a:pt x="4164" y="5299"/>
                    <a:pt x="3785" y="6056"/>
                  </a:cubicBezTo>
                  <a:close/>
                  <a:moveTo>
                    <a:pt x="6435" y="1893"/>
                  </a:moveTo>
                  <a:cubicBezTo>
                    <a:pt x="4542" y="1893"/>
                    <a:pt x="3407" y="2271"/>
                    <a:pt x="3029" y="3785"/>
                  </a:cubicBezTo>
                  <a:cubicBezTo>
                    <a:pt x="4164" y="4164"/>
                    <a:pt x="5299" y="2650"/>
                    <a:pt x="6435" y="18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23"/>
            <p:cNvSpPr/>
            <p:nvPr/>
          </p:nvSpPr>
          <p:spPr>
            <a:xfrm>
              <a:off x="1837175" y="1291550"/>
              <a:ext cx="37875" cy="37875"/>
            </a:xfrm>
            <a:custGeom>
              <a:rect b="b" l="l" r="r" t="t"/>
              <a:pathLst>
                <a:path extrusionOk="0" h="1515" w="1515">
                  <a:moveTo>
                    <a:pt x="1136" y="0"/>
                  </a:moveTo>
                  <a:cubicBezTo>
                    <a:pt x="1514" y="0"/>
                    <a:pt x="1514" y="379"/>
                    <a:pt x="1514" y="757"/>
                  </a:cubicBezTo>
                  <a:cubicBezTo>
                    <a:pt x="758" y="757"/>
                    <a:pt x="758" y="1136"/>
                    <a:pt x="379" y="1514"/>
                  </a:cubicBezTo>
                  <a:cubicBezTo>
                    <a:pt x="1" y="1136"/>
                    <a:pt x="1136" y="379"/>
                    <a:pt x="11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23"/>
            <p:cNvSpPr/>
            <p:nvPr/>
          </p:nvSpPr>
          <p:spPr>
            <a:xfrm>
              <a:off x="540900" y="2010650"/>
              <a:ext cx="179800" cy="208175"/>
            </a:xfrm>
            <a:custGeom>
              <a:rect b="b" l="l" r="r" t="t"/>
              <a:pathLst>
                <a:path extrusionOk="0" h="8327" w="7192">
                  <a:moveTo>
                    <a:pt x="379" y="0"/>
                  </a:moveTo>
                  <a:cubicBezTo>
                    <a:pt x="3785" y="1893"/>
                    <a:pt x="4920" y="5678"/>
                    <a:pt x="7191" y="8327"/>
                  </a:cubicBezTo>
                  <a:cubicBezTo>
                    <a:pt x="6056" y="7191"/>
                    <a:pt x="4542" y="4921"/>
                    <a:pt x="3028" y="3407"/>
                  </a:cubicBezTo>
                  <a:cubicBezTo>
                    <a:pt x="1893" y="2650"/>
                    <a:pt x="0" y="1514"/>
                    <a:pt x="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23"/>
            <p:cNvSpPr/>
            <p:nvPr/>
          </p:nvSpPr>
          <p:spPr>
            <a:xfrm>
              <a:off x="1657400" y="2086350"/>
              <a:ext cx="189275" cy="141950"/>
            </a:xfrm>
            <a:custGeom>
              <a:rect b="b" l="l" r="r" t="t"/>
              <a:pathLst>
                <a:path extrusionOk="0" h="5678" w="7571">
                  <a:moveTo>
                    <a:pt x="1" y="0"/>
                  </a:moveTo>
                  <a:cubicBezTo>
                    <a:pt x="1136" y="1893"/>
                    <a:pt x="4164" y="3407"/>
                    <a:pt x="6813" y="5299"/>
                  </a:cubicBezTo>
                  <a:cubicBezTo>
                    <a:pt x="6435" y="4920"/>
                    <a:pt x="7570" y="5299"/>
                    <a:pt x="6813" y="5677"/>
                  </a:cubicBezTo>
                  <a:cubicBezTo>
                    <a:pt x="3785" y="4163"/>
                    <a:pt x="1136" y="3028"/>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23"/>
            <p:cNvSpPr/>
            <p:nvPr/>
          </p:nvSpPr>
          <p:spPr>
            <a:xfrm>
              <a:off x="6426200" y="2341825"/>
              <a:ext cx="179800" cy="189250"/>
            </a:xfrm>
            <a:custGeom>
              <a:rect b="b" l="l" r="r" t="t"/>
              <a:pathLst>
                <a:path extrusionOk="0" h="7570" w="7192">
                  <a:moveTo>
                    <a:pt x="7192" y="379"/>
                  </a:moveTo>
                  <a:cubicBezTo>
                    <a:pt x="6056" y="1892"/>
                    <a:pt x="4543" y="2649"/>
                    <a:pt x="3029" y="3785"/>
                  </a:cubicBezTo>
                  <a:cubicBezTo>
                    <a:pt x="1893" y="4920"/>
                    <a:pt x="758" y="6056"/>
                    <a:pt x="1" y="7570"/>
                  </a:cubicBezTo>
                  <a:cubicBezTo>
                    <a:pt x="379" y="6434"/>
                    <a:pt x="1893" y="4542"/>
                    <a:pt x="3029" y="3406"/>
                  </a:cubicBezTo>
                  <a:cubicBezTo>
                    <a:pt x="3786" y="1892"/>
                    <a:pt x="5300" y="0"/>
                    <a:pt x="7192"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23"/>
            <p:cNvSpPr/>
            <p:nvPr/>
          </p:nvSpPr>
          <p:spPr>
            <a:xfrm>
              <a:off x="455725" y="2067425"/>
              <a:ext cx="113575" cy="473125"/>
            </a:xfrm>
            <a:custGeom>
              <a:rect b="b" l="l" r="r" t="t"/>
              <a:pathLst>
                <a:path extrusionOk="0" h="18925" w="4543">
                  <a:moveTo>
                    <a:pt x="2272" y="0"/>
                  </a:moveTo>
                  <a:cubicBezTo>
                    <a:pt x="2272" y="2650"/>
                    <a:pt x="758" y="7570"/>
                    <a:pt x="1893" y="10976"/>
                  </a:cubicBezTo>
                  <a:cubicBezTo>
                    <a:pt x="2272" y="11355"/>
                    <a:pt x="1515" y="11733"/>
                    <a:pt x="1515" y="12112"/>
                  </a:cubicBezTo>
                  <a:cubicBezTo>
                    <a:pt x="3407" y="13625"/>
                    <a:pt x="3029" y="17032"/>
                    <a:pt x="4543" y="18924"/>
                  </a:cubicBezTo>
                  <a:cubicBezTo>
                    <a:pt x="1893" y="16653"/>
                    <a:pt x="1" y="10976"/>
                    <a:pt x="758" y="4542"/>
                  </a:cubicBezTo>
                  <a:cubicBezTo>
                    <a:pt x="1136" y="3028"/>
                    <a:pt x="1515" y="1136"/>
                    <a:pt x="22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23"/>
            <p:cNvSpPr/>
            <p:nvPr/>
          </p:nvSpPr>
          <p:spPr>
            <a:xfrm>
              <a:off x="6539750" y="2426975"/>
              <a:ext cx="141950" cy="435275"/>
            </a:xfrm>
            <a:custGeom>
              <a:rect b="b" l="l" r="r" t="t"/>
              <a:pathLst>
                <a:path extrusionOk="0" h="17411" w="5678">
                  <a:moveTo>
                    <a:pt x="4164" y="0"/>
                  </a:moveTo>
                  <a:cubicBezTo>
                    <a:pt x="5678" y="6434"/>
                    <a:pt x="3785" y="14382"/>
                    <a:pt x="1" y="17410"/>
                  </a:cubicBezTo>
                  <a:cubicBezTo>
                    <a:pt x="1136" y="14382"/>
                    <a:pt x="3028" y="10976"/>
                    <a:pt x="3785" y="6813"/>
                  </a:cubicBezTo>
                  <a:cubicBezTo>
                    <a:pt x="4164" y="4542"/>
                    <a:pt x="3785" y="1893"/>
                    <a:pt x="45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23"/>
            <p:cNvSpPr/>
            <p:nvPr/>
          </p:nvSpPr>
          <p:spPr>
            <a:xfrm>
              <a:off x="1903400" y="2199875"/>
              <a:ext cx="227125" cy="75725"/>
            </a:xfrm>
            <a:custGeom>
              <a:rect b="b" l="l" r="r" t="t"/>
              <a:pathLst>
                <a:path extrusionOk="0" h="3029" w="9085">
                  <a:moveTo>
                    <a:pt x="9084" y="1"/>
                  </a:moveTo>
                  <a:cubicBezTo>
                    <a:pt x="8327" y="758"/>
                    <a:pt x="6814" y="2650"/>
                    <a:pt x="4921" y="3029"/>
                  </a:cubicBezTo>
                  <a:cubicBezTo>
                    <a:pt x="3407" y="3029"/>
                    <a:pt x="1893" y="1893"/>
                    <a:pt x="1" y="1893"/>
                  </a:cubicBezTo>
                  <a:cubicBezTo>
                    <a:pt x="3407" y="1893"/>
                    <a:pt x="7192" y="1893"/>
                    <a:pt x="90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23"/>
            <p:cNvSpPr/>
            <p:nvPr/>
          </p:nvSpPr>
          <p:spPr>
            <a:xfrm>
              <a:off x="2177800" y="2294500"/>
              <a:ext cx="274425" cy="113575"/>
            </a:xfrm>
            <a:custGeom>
              <a:rect b="b" l="l" r="r" t="t"/>
              <a:pathLst>
                <a:path extrusionOk="0" h="4543" w="10977">
                  <a:moveTo>
                    <a:pt x="10977" y="379"/>
                  </a:moveTo>
                  <a:cubicBezTo>
                    <a:pt x="10220" y="1136"/>
                    <a:pt x="9463" y="2272"/>
                    <a:pt x="8706" y="3407"/>
                  </a:cubicBezTo>
                  <a:cubicBezTo>
                    <a:pt x="5299" y="3407"/>
                    <a:pt x="2650" y="3785"/>
                    <a:pt x="1" y="4542"/>
                  </a:cubicBezTo>
                  <a:cubicBezTo>
                    <a:pt x="1893" y="1893"/>
                    <a:pt x="5678" y="1"/>
                    <a:pt x="10977"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23"/>
            <p:cNvSpPr/>
            <p:nvPr/>
          </p:nvSpPr>
          <p:spPr>
            <a:xfrm>
              <a:off x="6047725" y="2985225"/>
              <a:ext cx="227125" cy="198725"/>
            </a:xfrm>
            <a:custGeom>
              <a:rect b="b" l="l" r="r" t="t"/>
              <a:pathLst>
                <a:path extrusionOk="0" h="7949" w="9085">
                  <a:moveTo>
                    <a:pt x="1" y="0"/>
                  </a:moveTo>
                  <a:cubicBezTo>
                    <a:pt x="2272" y="1136"/>
                    <a:pt x="5299" y="3028"/>
                    <a:pt x="7570" y="4164"/>
                  </a:cubicBezTo>
                  <a:cubicBezTo>
                    <a:pt x="7570" y="5678"/>
                    <a:pt x="9084" y="6813"/>
                    <a:pt x="9084" y="7570"/>
                  </a:cubicBezTo>
                  <a:cubicBezTo>
                    <a:pt x="8706" y="7948"/>
                    <a:pt x="8327" y="6813"/>
                    <a:pt x="7949" y="6813"/>
                  </a:cubicBezTo>
                  <a:cubicBezTo>
                    <a:pt x="6056" y="5299"/>
                    <a:pt x="2650" y="4542"/>
                    <a:pt x="758" y="3028"/>
                  </a:cubicBezTo>
                  <a:cubicBezTo>
                    <a:pt x="379" y="2271"/>
                    <a:pt x="758" y="757"/>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23"/>
            <p:cNvSpPr/>
            <p:nvPr/>
          </p:nvSpPr>
          <p:spPr>
            <a:xfrm>
              <a:off x="6057200" y="3108225"/>
              <a:ext cx="208175" cy="141950"/>
            </a:xfrm>
            <a:custGeom>
              <a:rect b="b" l="l" r="r" t="t"/>
              <a:pathLst>
                <a:path extrusionOk="0" h="5678" w="8327">
                  <a:moveTo>
                    <a:pt x="8327" y="3407"/>
                  </a:moveTo>
                  <a:cubicBezTo>
                    <a:pt x="8327" y="3785"/>
                    <a:pt x="7570" y="4921"/>
                    <a:pt x="7191" y="5678"/>
                  </a:cubicBezTo>
                  <a:cubicBezTo>
                    <a:pt x="4542" y="4542"/>
                    <a:pt x="2650" y="3028"/>
                    <a:pt x="379" y="1515"/>
                  </a:cubicBezTo>
                  <a:cubicBezTo>
                    <a:pt x="0" y="1136"/>
                    <a:pt x="379" y="379"/>
                    <a:pt x="379" y="1"/>
                  </a:cubicBezTo>
                  <a:cubicBezTo>
                    <a:pt x="2650" y="758"/>
                    <a:pt x="5299" y="3785"/>
                    <a:pt x="8327" y="302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23"/>
            <p:cNvSpPr/>
            <p:nvPr/>
          </p:nvSpPr>
          <p:spPr>
            <a:xfrm>
              <a:off x="4865000" y="3562400"/>
              <a:ext cx="255500" cy="246025"/>
            </a:xfrm>
            <a:custGeom>
              <a:rect b="b" l="l" r="r" t="t"/>
              <a:pathLst>
                <a:path extrusionOk="0" h="9841" w="10220">
                  <a:moveTo>
                    <a:pt x="0" y="0"/>
                  </a:moveTo>
                  <a:cubicBezTo>
                    <a:pt x="2650" y="757"/>
                    <a:pt x="5677" y="1136"/>
                    <a:pt x="7948" y="2650"/>
                  </a:cubicBezTo>
                  <a:cubicBezTo>
                    <a:pt x="7948" y="5678"/>
                    <a:pt x="9084" y="7570"/>
                    <a:pt x="10219" y="9841"/>
                  </a:cubicBezTo>
                  <a:cubicBezTo>
                    <a:pt x="7948" y="9084"/>
                    <a:pt x="5299" y="7570"/>
                    <a:pt x="2650" y="6813"/>
                  </a:cubicBezTo>
                  <a:cubicBezTo>
                    <a:pt x="1136" y="4921"/>
                    <a:pt x="0" y="3028"/>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23"/>
            <p:cNvSpPr/>
            <p:nvPr/>
          </p:nvSpPr>
          <p:spPr>
            <a:xfrm>
              <a:off x="2594125" y="3467775"/>
              <a:ext cx="47350" cy="18950"/>
            </a:xfrm>
            <a:custGeom>
              <a:rect b="b" l="l" r="r" t="t"/>
              <a:pathLst>
                <a:path extrusionOk="0" h="758" w="1894">
                  <a:moveTo>
                    <a:pt x="1893" y="1"/>
                  </a:moveTo>
                  <a:cubicBezTo>
                    <a:pt x="1893" y="1"/>
                    <a:pt x="379" y="758"/>
                    <a:pt x="1" y="379"/>
                  </a:cubicBezTo>
                  <a:cubicBezTo>
                    <a:pt x="379" y="1"/>
                    <a:pt x="1136" y="379"/>
                    <a:pt x="18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23"/>
            <p:cNvSpPr/>
            <p:nvPr/>
          </p:nvSpPr>
          <p:spPr>
            <a:xfrm>
              <a:off x="5290775" y="3713800"/>
              <a:ext cx="47325" cy="151400"/>
            </a:xfrm>
            <a:custGeom>
              <a:rect b="b" l="l" r="r" t="t"/>
              <a:pathLst>
                <a:path extrusionOk="0" h="6056" w="1893">
                  <a:moveTo>
                    <a:pt x="1" y="0"/>
                  </a:moveTo>
                  <a:cubicBezTo>
                    <a:pt x="1515" y="757"/>
                    <a:pt x="1136" y="5299"/>
                    <a:pt x="1893" y="6056"/>
                  </a:cubicBezTo>
                  <a:cubicBezTo>
                    <a:pt x="758" y="4163"/>
                    <a:pt x="1" y="2271"/>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23"/>
            <p:cNvSpPr/>
            <p:nvPr/>
          </p:nvSpPr>
          <p:spPr>
            <a:xfrm>
              <a:off x="2830675" y="3628625"/>
              <a:ext cx="1438250" cy="624525"/>
            </a:xfrm>
            <a:custGeom>
              <a:rect b="b" l="l" r="r" t="t"/>
              <a:pathLst>
                <a:path extrusionOk="0" h="24981" w="57530">
                  <a:moveTo>
                    <a:pt x="54123" y="8706"/>
                  </a:moveTo>
                  <a:cubicBezTo>
                    <a:pt x="54880" y="10977"/>
                    <a:pt x="55637" y="13247"/>
                    <a:pt x="56015" y="15518"/>
                  </a:cubicBezTo>
                  <a:cubicBezTo>
                    <a:pt x="56394" y="15897"/>
                    <a:pt x="57151" y="15518"/>
                    <a:pt x="57529" y="15897"/>
                  </a:cubicBezTo>
                  <a:cubicBezTo>
                    <a:pt x="56394" y="17032"/>
                    <a:pt x="54123" y="17411"/>
                    <a:pt x="53366" y="18925"/>
                  </a:cubicBezTo>
                  <a:cubicBezTo>
                    <a:pt x="53366" y="15140"/>
                    <a:pt x="53744" y="10977"/>
                    <a:pt x="51095" y="9463"/>
                  </a:cubicBezTo>
                  <a:cubicBezTo>
                    <a:pt x="51852" y="12112"/>
                    <a:pt x="52230" y="15140"/>
                    <a:pt x="51474" y="18168"/>
                  </a:cubicBezTo>
                  <a:cubicBezTo>
                    <a:pt x="50717" y="21195"/>
                    <a:pt x="48067" y="22331"/>
                    <a:pt x="46553" y="23845"/>
                  </a:cubicBezTo>
                  <a:cubicBezTo>
                    <a:pt x="43525" y="23466"/>
                    <a:pt x="40119" y="23466"/>
                    <a:pt x="37091" y="23088"/>
                  </a:cubicBezTo>
                  <a:cubicBezTo>
                    <a:pt x="36713" y="23088"/>
                    <a:pt x="38227" y="21195"/>
                    <a:pt x="36713" y="20817"/>
                  </a:cubicBezTo>
                  <a:cubicBezTo>
                    <a:pt x="35199" y="20817"/>
                    <a:pt x="35577" y="23088"/>
                    <a:pt x="35956" y="23088"/>
                  </a:cubicBezTo>
                  <a:cubicBezTo>
                    <a:pt x="32171" y="22709"/>
                    <a:pt x="29143" y="23466"/>
                    <a:pt x="27251" y="24980"/>
                  </a:cubicBezTo>
                  <a:cubicBezTo>
                    <a:pt x="24980" y="20060"/>
                    <a:pt x="14761" y="22709"/>
                    <a:pt x="9463" y="20060"/>
                  </a:cubicBezTo>
                  <a:cubicBezTo>
                    <a:pt x="6813" y="18925"/>
                    <a:pt x="4542" y="15518"/>
                    <a:pt x="6056" y="10977"/>
                  </a:cubicBezTo>
                  <a:cubicBezTo>
                    <a:pt x="6435" y="8327"/>
                    <a:pt x="9463" y="7570"/>
                    <a:pt x="10976" y="5678"/>
                  </a:cubicBezTo>
                  <a:cubicBezTo>
                    <a:pt x="8327" y="4921"/>
                    <a:pt x="4921" y="7570"/>
                    <a:pt x="3785" y="10977"/>
                  </a:cubicBezTo>
                  <a:cubicBezTo>
                    <a:pt x="3028" y="13247"/>
                    <a:pt x="3028" y="17032"/>
                    <a:pt x="4164" y="18546"/>
                  </a:cubicBezTo>
                  <a:cubicBezTo>
                    <a:pt x="2650" y="17411"/>
                    <a:pt x="2272" y="13626"/>
                    <a:pt x="1" y="12490"/>
                  </a:cubicBezTo>
                  <a:cubicBezTo>
                    <a:pt x="4164" y="8706"/>
                    <a:pt x="6056" y="3407"/>
                    <a:pt x="13247" y="3407"/>
                  </a:cubicBezTo>
                  <a:cubicBezTo>
                    <a:pt x="15518" y="3407"/>
                    <a:pt x="17411" y="4164"/>
                    <a:pt x="19303" y="3786"/>
                  </a:cubicBezTo>
                  <a:cubicBezTo>
                    <a:pt x="23466" y="3786"/>
                    <a:pt x="26494" y="2272"/>
                    <a:pt x="29143" y="1"/>
                  </a:cubicBezTo>
                  <a:cubicBezTo>
                    <a:pt x="29900" y="3407"/>
                    <a:pt x="36713" y="4921"/>
                    <a:pt x="40876" y="5678"/>
                  </a:cubicBezTo>
                  <a:cubicBezTo>
                    <a:pt x="45796" y="6813"/>
                    <a:pt x="50717" y="6813"/>
                    <a:pt x="54123" y="8706"/>
                  </a:cubicBezTo>
                  <a:close/>
                  <a:moveTo>
                    <a:pt x="35199" y="4921"/>
                  </a:moveTo>
                  <a:cubicBezTo>
                    <a:pt x="34821" y="5678"/>
                    <a:pt x="35199" y="6813"/>
                    <a:pt x="35577" y="7192"/>
                  </a:cubicBezTo>
                  <a:cubicBezTo>
                    <a:pt x="36334" y="7192"/>
                    <a:pt x="36713" y="7192"/>
                    <a:pt x="37091" y="7192"/>
                  </a:cubicBezTo>
                  <a:cubicBezTo>
                    <a:pt x="37848" y="5678"/>
                    <a:pt x="36713" y="3786"/>
                    <a:pt x="35199" y="4921"/>
                  </a:cubicBezTo>
                  <a:close/>
                  <a:moveTo>
                    <a:pt x="26494" y="4164"/>
                  </a:moveTo>
                  <a:cubicBezTo>
                    <a:pt x="26873" y="4542"/>
                    <a:pt x="28008" y="4921"/>
                    <a:pt x="29143" y="4542"/>
                  </a:cubicBezTo>
                  <a:cubicBezTo>
                    <a:pt x="30279" y="2272"/>
                    <a:pt x="26116" y="1136"/>
                    <a:pt x="26494" y="4164"/>
                  </a:cubicBezTo>
                  <a:close/>
                  <a:moveTo>
                    <a:pt x="30279" y="6056"/>
                  </a:moveTo>
                  <a:cubicBezTo>
                    <a:pt x="30657" y="6435"/>
                    <a:pt x="31036" y="7192"/>
                    <a:pt x="32171" y="6813"/>
                  </a:cubicBezTo>
                  <a:cubicBezTo>
                    <a:pt x="32550" y="6435"/>
                    <a:pt x="32928" y="5678"/>
                    <a:pt x="32550" y="4921"/>
                  </a:cubicBezTo>
                  <a:cubicBezTo>
                    <a:pt x="31793" y="4164"/>
                    <a:pt x="30279" y="4542"/>
                    <a:pt x="30279" y="6056"/>
                  </a:cubicBezTo>
                  <a:close/>
                  <a:moveTo>
                    <a:pt x="40498" y="8327"/>
                  </a:moveTo>
                  <a:cubicBezTo>
                    <a:pt x="36713" y="7192"/>
                    <a:pt x="31414" y="7570"/>
                    <a:pt x="26116" y="7192"/>
                  </a:cubicBezTo>
                  <a:cubicBezTo>
                    <a:pt x="18546" y="6056"/>
                    <a:pt x="8327" y="4921"/>
                    <a:pt x="8327" y="12869"/>
                  </a:cubicBezTo>
                  <a:cubicBezTo>
                    <a:pt x="7949" y="13247"/>
                    <a:pt x="7192" y="13247"/>
                    <a:pt x="7192" y="13626"/>
                  </a:cubicBezTo>
                  <a:cubicBezTo>
                    <a:pt x="6435" y="16275"/>
                    <a:pt x="10598" y="15140"/>
                    <a:pt x="10598" y="17032"/>
                  </a:cubicBezTo>
                  <a:cubicBezTo>
                    <a:pt x="10598" y="17032"/>
                    <a:pt x="9463" y="17411"/>
                    <a:pt x="9841" y="18168"/>
                  </a:cubicBezTo>
                  <a:cubicBezTo>
                    <a:pt x="10220" y="18546"/>
                    <a:pt x="10598" y="19303"/>
                    <a:pt x="11733" y="19303"/>
                  </a:cubicBezTo>
                  <a:cubicBezTo>
                    <a:pt x="12112" y="19303"/>
                    <a:pt x="12112" y="18546"/>
                    <a:pt x="12869" y="18168"/>
                  </a:cubicBezTo>
                  <a:cubicBezTo>
                    <a:pt x="12869" y="18546"/>
                    <a:pt x="13626" y="18546"/>
                    <a:pt x="14004" y="18925"/>
                  </a:cubicBezTo>
                  <a:cubicBezTo>
                    <a:pt x="12869" y="21952"/>
                    <a:pt x="17032" y="21195"/>
                    <a:pt x="16275" y="18925"/>
                  </a:cubicBezTo>
                  <a:cubicBezTo>
                    <a:pt x="19681" y="18925"/>
                    <a:pt x="23845" y="19681"/>
                    <a:pt x="28008" y="19681"/>
                  </a:cubicBezTo>
                  <a:cubicBezTo>
                    <a:pt x="35199" y="19681"/>
                    <a:pt x="43525" y="20817"/>
                    <a:pt x="47310" y="18168"/>
                  </a:cubicBezTo>
                  <a:cubicBezTo>
                    <a:pt x="46932" y="18925"/>
                    <a:pt x="46932" y="19681"/>
                    <a:pt x="47310" y="20060"/>
                  </a:cubicBezTo>
                  <a:cubicBezTo>
                    <a:pt x="49960" y="20817"/>
                    <a:pt x="50338" y="17411"/>
                    <a:pt x="48446" y="17032"/>
                  </a:cubicBezTo>
                  <a:cubicBezTo>
                    <a:pt x="50717" y="10977"/>
                    <a:pt x="46553" y="8706"/>
                    <a:pt x="41255" y="8327"/>
                  </a:cubicBezTo>
                  <a:cubicBezTo>
                    <a:pt x="41633" y="7570"/>
                    <a:pt x="42012" y="7570"/>
                    <a:pt x="41633" y="6813"/>
                  </a:cubicBezTo>
                  <a:cubicBezTo>
                    <a:pt x="40498" y="6056"/>
                    <a:pt x="40119" y="7949"/>
                    <a:pt x="40498" y="8327"/>
                  </a:cubicBezTo>
                  <a:close/>
                  <a:moveTo>
                    <a:pt x="45039" y="23088"/>
                  </a:moveTo>
                  <a:cubicBezTo>
                    <a:pt x="47310" y="23088"/>
                    <a:pt x="46175" y="18546"/>
                    <a:pt x="43904" y="20817"/>
                  </a:cubicBezTo>
                  <a:cubicBezTo>
                    <a:pt x="43525" y="21952"/>
                    <a:pt x="44282" y="23088"/>
                    <a:pt x="45039" y="23088"/>
                  </a:cubicBezTo>
                  <a:close/>
                  <a:moveTo>
                    <a:pt x="39362" y="21952"/>
                  </a:moveTo>
                  <a:cubicBezTo>
                    <a:pt x="39362" y="22709"/>
                    <a:pt x="39362" y="23088"/>
                    <a:pt x="40876" y="23088"/>
                  </a:cubicBezTo>
                  <a:cubicBezTo>
                    <a:pt x="43525" y="21195"/>
                    <a:pt x="39362" y="19303"/>
                    <a:pt x="39362" y="21952"/>
                  </a:cubicBezTo>
                  <a:close/>
                  <a:moveTo>
                    <a:pt x="18168" y="21574"/>
                  </a:moveTo>
                  <a:cubicBezTo>
                    <a:pt x="18168" y="21574"/>
                    <a:pt x="18546" y="21574"/>
                    <a:pt x="18546" y="21574"/>
                  </a:cubicBezTo>
                  <a:cubicBezTo>
                    <a:pt x="19681" y="21952"/>
                    <a:pt x="20060" y="20438"/>
                    <a:pt x="19303" y="19681"/>
                  </a:cubicBezTo>
                  <a:cubicBezTo>
                    <a:pt x="18924" y="19681"/>
                    <a:pt x="18546" y="19681"/>
                    <a:pt x="18168" y="19681"/>
                  </a:cubicBezTo>
                  <a:cubicBezTo>
                    <a:pt x="17789" y="19681"/>
                    <a:pt x="17789" y="21195"/>
                    <a:pt x="18168" y="2157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23"/>
            <p:cNvSpPr/>
            <p:nvPr/>
          </p:nvSpPr>
          <p:spPr>
            <a:xfrm>
              <a:off x="1430325" y="3780025"/>
              <a:ext cx="123025" cy="359575"/>
            </a:xfrm>
            <a:custGeom>
              <a:rect b="b" l="l" r="r" t="t"/>
              <a:pathLst>
                <a:path extrusionOk="0" h="14383" w="4921">
                  <a:moveTo>
                    <a:pt x="0" y="1136"/>
                  </a:moveTo>
                  <a:cubicBezTo>
                    <a:pt x="1514" y="757"/>
                    <a:pt x="3406" y="379"/>
                    <a:pt x="4920" y="0"/>
                  </a:cubicBezTo>
                  <a:cubicBezTo>
                    <a:pt x="3785" y="2271"/>
                    <a:pt x="2271" y="6434"/>
                    <a:pt x="2649" y="10219"/>
                  </a:cubicBezTo>
                  <a:cubicBezTo>
                    <a:pt x="2649" y="12112"/>
                    <a:pt x="3785" y="13247"/>
                    <a:pt x="3406" y="14382"/>
                  </a:cubicBezTo>
                  <a:cubicBezTo>
                    <a:pt x="1892" y="10219"/>
                    <a:pt x="1514" y="5299"/>
                    <a:pt x="0" y="11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23"/>
            <p:cNvSpPr/>
            <p:nvPr/>
          </p:nvSpPr>
          <p:spPr>
            <a:xfrm>
              <a:off x="1893950" y="3865175"/>
              <a:ext cx="56800" cy="56800"/>
            </a:xfrm>
            <a:custGeom>
              <a:rect b="b" l="l" r="r" t="t"/>
              <a:pathLst>
                <a:path extrusionOk="0" h="2272" w="2272">
                  <a:moveTo>
                    <a:pt x="0" y="758"/>
                  </a:moveTo>
                  <a:cubicBezTo>
                    <a:pt x="1136" y="1"/>
                    <a:pt x="1514" y="1515"/>
                    <a:pt x="2271" y="1893"/>
                  </a:cubicBezTo>
                  <a:cubicBezTo>
                    <a:pt x="1514" y="2272"/>
                    <a:pt x="757" y="1136"/>
                    <a:pt x="0" y="7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23"/>
            <p:cNvSpPr/>
            <p:nvPr/>
          </p:nvSpPr>
          <p:spPr>
            <a:xfrm>
              <a:off x="3616025" y="3978725"/>
              <a:ext cx="47325" cy="56800"/>
            </a:xfrm>
            <a:custGeom>
              <a:rect b="b" l="l" r="r" t="t"/>
              <a:pathLst>
                <a:path extrusionOk="0" h="2272" w="1893">
                  <a:moveTo>
                    <a:pt x="0" y="379"/>
                  </a:moveTo>
                  <a:cubicBezTo>
                    <a:pt x="757" y="0"/>
                    <a:pt x="1136" y="1514"/>
                    <a:pt x="1514" y="1893"/>
                  </a:cubicBezTo>
                  <a:cubicBezTo>
                    <a:pt x="1893" y="2271"/>
                    <a:pt x="379" y="757"/>
                    <a:pt x="0"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23"/>
            <p:cNvSpPr/>
            <p:nvPr/>
          </p:nvSpPr>
          <p:spPr>
            <a:xfrm>
              <a:off x="5101550" y="4073350"/>
              <a:ext cx="37850" cy="28400"/>
            </a:xfrm>
            <a:custGeom>
              <a:rect b="b" l="l" r="r" t="t"/>
              <a:pathLst>
                <a:path extrusionOk="0" h="1136" w="1514">
                  <a:moveTo>
                    <a:pt x="0" y="379"/>
                  </a:moveTo>
                  <a:cubicBezTo>
                    <a:pt x="757" y="0"/>
                    <a:pt x="757" y="757"/>
                    <a:pt x="1514" y="1136"/>
                  </a:cubicBezTo>
                  <a:cubicBezTo>
                    <a:pt x="1136" y="1136"/>
                    <a:pt x="0" y="757"/>
                    <a:pt x="0"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23"/>
            <p:cNvSpPr/>
            <p:nvPr/>
          </p:nvSpPr>
          <p:spPr>
            <a:xfrm>
              <a:off x="5111000" y="4139575"/>
              <a:ext cx="66250" cy="37875"/>
            </a:xfrm>
            <a:custGeom>
              <a:rect b="b" l="l" r="r" t="t"/>
              <a:pathLst>
                <a:path extrusionOk="0" h="1515" w="2650">
                  <a:moveTo>
                    <a:pt x="2650" y="1514"/>
                  </a:moveTo>
                  <a:cubicBezTo>
                    <a:pt x="1514" y="1136"/>
                    <a:pt x="1136" y="757"/>
                    <a:pt x="1" y="379"/>
                  </a:cubicBezTo>
                  <a:cubicBezTo>
                    <a:pt x="1" y="0"/>
                    <a:pt x="2650" y="379"/>
                    <a:pt x="2650" y="151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23"/>
            <p:cNvSpPr/>
            <p:nvPr/>
          </p:nvSpPr>
          <p:spPr>
            <a:xfrm>
              <a:off x="1856100" y="3988175"/>
              <a:ext cx="113575" cy="75725"/>
            </a:xfrm>
            <a:custGeom>
              <a:rect b="b" l="l" r="r" t="t"/>
              <a:pathLst>
                <a:path extrusionOk="0" h="3029" w="4543">
                  <a:moveTo>
                    <a:pt x="1" y="1"/>
                  </a:moveTo>
                  <a:cubicBezTo>
                    <a:pt x="1136" y="379"/>
                    <a:pt x="3785" y="1515"/>
                    <a:pt x="4542" y="3029"/>
                  </a:cubicBezTo>
                  <a:cubicBezTo>
                    <a:pt x="3028" y="1893"/>
                    <a:pt x="1514" y="758"/>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23"/>
            <p:cNvSpPr/>
            <p:nvPr/>
          </p:nvSpPr>
          <p:spPr>
            <a:xfrm>
              <a:off x="5006925" y="4243650"/>
              <a:ext cx="66250" cy="56800"/>
            </a:xfrm>
            <a:custGeom>
              <a:rect b="b" l="l" r="r" t="t"/>
              <a:pathLst>
                <a:path extrusionOk="0" h="2272" w="2650">
                  <a:moveTo>
                    <a:pt x="0" y="1515"/>
                  </a:moveTo>
                  <a:cubicBezTo>
                    <a:pt x="0" y="758"/>
                    <a:pt x="379" y="379"/>
                    <a:pt x="379" y="1"/>
                  </a:cubicBezTo>
                  <a:cubicBezTo>
                    <a:pt x="1136" y="379"/>
                    <a:pt x="1893" y="1515"/>
                    <a:pt x="2650" y="1893"/>
                  </a:cubicBezTo>
                  <a:cubicBezTo>
                    <a:pt x="2271" y="2272"/>
                    <a:pt x="1136" y="1515"/>
                    <a:pt x="0" y="151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23"/>
            <p:cNvSpPr/>
            <p:nvPr/>
          </p:nvSpPr>
          <p:spPr>
            <a:xfrm>
              <a:off x="1051850" y="695450"/>
              <a:ext cx="5809625" cy="3122450"/>
            </a:xfrm>
            <a:custGeom>
              <a:rect b="b" l="l" r="r" t="t"/>
              <a:pathLst>
                <a:path extrusionOk="0" h="124898" w="232385">
                  <a:moveTo>
                    <a:pt x="114300" y="17789"/>
                  </a:moveTo>
                  <a:cubicBezTo>
                    <a:pt x="115435" y="17789"/>
                    <a:pt x="115435" y="17032"/>
                    <a:pt x="116192" y="16653"/>
                  </a:cubicBezTo>
                  <a:cubicBezTo>
                    <a:pt x="121113" y="14004"/>
                    <a:pt x="128682" y="17032"/>
                    <a:pt x="129818" y="21195"/>
                  </a:cubicBezTo>
                  <a:cubicBezTo>
                    <a:pt x="127547" y="20816"/>
                    <a:pt x="126033" y="20816"/>
                    <a:pt x="124897" y="21573"/>
                  </a:cubicBezTo>
                  <a:cubicBezTo>
                    <a:pt x="122248" y="22330"/>
                    <a:pt x="119599" y="28008"/>
                    <a:pt x="119977" y="31792"/>
                  </a:cubicBezTo>
                  <a:cubicBezTo>
                    <a:pt x="119977" y="34442"/>
                    <a:pt x="122248" y="36712"/>
                    <a:pt x="125654" y="36712"/>
                  </a:cubicBezTo>
                  <a:cubicBezTo>
                    <a:pt x="128304" y="36712"/>
                    <a:pt x="130196" y="35199"/>
                    <a:pt x="132088" y="34063"/>
                  </a:cubicBezTo>
                  <a:cubicBezTo>
                    <a:pt x="133602" y="38983"/>
                    <a:pt x="131331" y="43147"/>
                    <a:pt x="129061" y="45417"/>
                  </a:cubicBezTo>
                  <a:cubicBezTo>
                    <a:pt x="130953" y="47688"/>
                    <a:pt x="135873" y="46553"/>
                    <a:pt x="138523" y="48824"/>
                  </a:cubicBezTo>
                  <a:cubicBezTo>
                    <a:pt x="139658" y="49581"/>
                    <a:pt x="140415" y="51095"/>
                    <a:pt x="141550" y="52608"/>
                  </a:cubicBezTo>
                  <a:cubicBezTo>
                    <a:pt x="142307" y="53744"/>
                    <a:pt x="144200" y="56015"/>
                    <a:pt x="143821" y="57150"/>
                  </a:cubicBezTo>
                  <a:cubicBezTo>
                    <a:pt x="143443" y="58286"/>
                    <a:pt x="140793" y="59043"/>
                    <a:pt x="139279" y="59799"/>
                  </a:cubicBezTo>
                  <a:cubicBezTo>
                    <a:pt x="137387" y="60556"/>
                    <a:pt x="135495" y="61313"/>
                    <a:pt x="133602" y="61313"/>
                  </a:cubicBezTo>
                  <a:cubicBezTo>
                    <a:pt x="130953" y="61313"/>
                    <a:pt x="127925" y="60556"/>
                    <a:pt x="126411" y="62070"/>
                  </a:cubicBezTo>
                  <a:cubicBezTo>
                    <a:pt x="126033" y="62449"/>
                    <a:pt x="126411" y="63584"/>
                    <a:pt x="126411" y="64341"/>
                  </a:cubicBezTo>
                  <a:cubicBezTo>
                    <a:pt x="129061" y="65855"/>
                    <a:pt x="128682" y="73803"/>
                    <a:pt x="125276" y="74182"/>
                  </a:cubicBezTo>
                  <a:cubicBezTo>
                    <a:pt x="124519" y="70775"/>
                    <a:pt x="119977" y="66991"/>
                    <a:pt x="115435" y="68504"/>
                  </a:cubicBezTo>
                  <a:cubicBezTo>
                    <a:pt x="113922" y="68883"/>
                    <a:pt x="113543" y="70018"/>
                    <a:pt x="112408" y="71154"/>
                  </a:cubicBezTo>
                  <a:cubicBezTo>
                    <a:pt x="112029" y="71911"/>
                    <a:pt x="110894" y="72289"/>
                    <a:pt x="110137" y="73425"/>
                  </a:cubicBezTo>
                  <a:cubicBezTo>
                    <a:pt x="108244" y="76452"/>
                    <a:pt x="109001" y="84779"/>
                    <a:pt x="110515" y="87807"/>
                  </a:cubicBezTo>
                  <a:cubicBezTo>
                    <a:pt x="111272" y="90078"/>
                    <a:pt x="115057" y="94619"/>
                    <a:pt x="116949" y="95755"/>
                  </a:cubicBezTo>
                  <a:cubicBezTo>
                    <a:pt x="121113" y="98782"/>
                    <a:pt x="129818" y="100296"/>
                    <a:pt x="135873" y="98026"/>
                  </a:cubicBezTo>
                  <a:cubicBezTo>
                    <a:pt x="140415" y="96512"/>
                    <a:pt x="144957" y="91970"/>
                    <a:pt x="145714" y="86671"/>
                  </a:cubicBezTo>
                  <a:cubicBezTo>
                    <a:pt x="146849" y="79859"/>
                    <a:pt x="145335" y="74938"/>
                    <a:pt x="141172" y="71154"/>
                  </a:cubicBezTo>
                  <a:cubicBezTo>
                    <a:pt x="141550" y="70018"/>
                    <a:pt x="142307" y="69261"/>
                    <a:pt x="143821" y="69261"/>
                  </a:cubicBezTo>
                  <a:cubicBezTo>
                    <a:pt x="144578" y="68883"/>
                    <a:pt x="143443" y="70018"/>
                    <a:pt x="143821" y="70397"/>
                  </a:cubicBezTo>
                  <a:cubicBezTo>
                    <a:pt x="147227" y="74938"/>
                    <a:pt x="147227" y="83265"/>
                    <a:pt x="146471" y="90456"/>
                  </a:cubicBezTo>
                  <a:cubicBezTo>
                    <a:pt x="147984" y="88564"/>
                    <a:pt x="149120" y="85914"/>
                    <a:pt x="149120" y="82886"/>
                  </a:cubicBezTo>
                  <a:cubicBezTo>
                    <a:pt x="152526" y="83643"/>
                    <a:pt x="156311" y="84400"/>
                    <a:pt x="159339" y="85157"/>
                  </a:cubicBezTo>
                  <a:cubicBezTo>
                    <a:pt x="158960" y="83643"/>
                    <a:pt x="156689" y="83265"/>
                    <a:pt x="154419" y="82508"/>
                  </a:cubicBezTo>
                  <a:cubicBezTo>
                    <a:pt x="153662" y="82130"/>
                    <a:pt x="152526" y="81751"/>
                    <a:pt x="151769" y="81751"/>
                  </a:cubicBezTo>
                  <a:cubicBezTo>
                    <a:pt x="151012" y="81373"/>
                    <a:pt x="149498" y="81373"/>
                    <a:pt x="149120" y="80237"/>
                  </a:cubicBezTo>
                  <a:cubicBezTo>
                    <a:pt x="152148" y="80237"/>
                    <a:pt x="155932" y="83643"/>
                    <a:pt x="159717" y="82508"/>
                  </a:cubicBezTo>
                  <a:cubicBezTo>
                    <a:pt x="158960" y="80616"/>
                    <a:pt x="156689" y="80616"/>
                    <a:pt x="154797" y="80237"/>
                  </a:cubicBezTo>
                  <a:cubicBezTo>
                    <a:pt x="152905" y="79480"/>
                    <a:pt x="151012" y="78723"/>
                    <a:pt x="149120" y="78723"/>
                  </a:cubicBezTo>
                  <a:cubicBezTo>
                    <a:pt x="149120" y="77588"/>
                    <a:pt x="148741" y="76452"/>
                    <a:pt x="148741" y="75317"/>
                  </a:cubicBezTo>
                  <a:cubicBezTo>
                    <a:pt x="151391" y="76831"/>
                    <a:pt x="154040" y="77966"/>
                    <a:pt x="157446" y="78723"/>
                  </a:cubicBezTo>
                  <a:cubicBezTo>
                    <a:pt x="158582" y="78723"/>
                    <a:pt x="157825" y="80237"/>
                    <a:pt x="158960" y="80237"/>
                  </a:cubicBezTo>
                  <a:cubicBezTo>
                    <a:pt x="159717" y="80237"/>
                    <a:pt x="159717" y="79480"/>
                    <a:pt x="159339" y="79102"/>
                  </a:cubicBezTo>
                  <a:cubicBezTo>
                    <a:pt x="160096" y="79102"/>
                    <a:pt x="159717" y="79480"/>
                    <a:pt x="160474" y="79480"/>
                  </a:cubicBezTo>
                  <a:cubicBezTo>
                    <a:pt x="160474" y="78345"/>
                    <a:pt x="161610" y="77966"/>
                    <a:pt x="161988" y="77209"/>
                  </a:cubicBezTo>
                  <a:cubicBezTo>
                    <a:pt x="165016" y="75317"/>
                    <a:pt x="169558" y="73803"/>
                    <a:pt x="173721" y="75695"/>
                  </a:cubicBezTo>
                  <a:cubicBezTo>
                    <a:pt x="175613" y="76452"/>
                    <a:pt x="176749" y="78723"/>
                    <a:pt x="178641" y="78723"/>
                  </a:cubicBezTo>
                  <a:cubicBezTo>
                    <a:pt x="179398" y="80237"/>
                    <a:pt x="180533" y="81373"/>
                    <a:pt x="180912" y="83265"/>
                  </a:cubicBezTo>
                  <a:cubicBezTo>
                    <a:pt x="175613" y="84022"/>
                    <a:pt x="171450" y="88564"/>
                    <a:pt x="170315" y="93484"/>
                  </a:cubicBezTo>
                  <a:cubicBezTo>
                    <a:pt x="168044" y="105595"/>
                    <a:pt x="182426" y="115435"/>
                    <a:pt x="192645" y="108244"/>
                  </a:cubicBezTo>
                  <a:cubicBezTo>
                    <a:pt x="193402" y="107487"/>
                    <a:pt x="196808" y="103703"/>
                    <a:pt x="197186" y="102189"/>
                  </a:cubicBezTo>
                  <a:cubicBezTo>
                    <a:pt x="198700" y="94241"/>
                    <a:pt x="195294" y="88564"/>
                    <a:pt x="189617" y="85914"/>
                  </a:cubicBezTo>
                  <a:cubicBezTo>
                    <a:pt x="190752" y="81751"/>
                    <a:pt x="196808" y="84022"/>
                    <a:pt x="199836" y="82130"/>
                  </a:cubicBezTo>
                  <a:cubicBezTo>
                    <a:pt x="199836" y="81373"/>
                    <a:pt x="199836" y="80994"/>
                    <a:pt x="200214" y="80237"/>
                  </a:cubicBezTo>
                  <a:cubicBezTo>
                    <a:pt x="198700" y="78723"/>
                    <a:pt x="196429" y="78345"/>
                    <a:pt x="194159" y="78345"/>
                  </a:cubicBezTo>
                  <a:cubicBezTo>
                    <a:pt x="193780" y="78345"/>
                    <a:pt x="193023" y="78723"/>
                    <a:pt x="192266" y="78723"/>
                  </a:cubicBezTo>
                  <a:cubicBezTo>
                    <a:pt x="191131" y="78345"/>
                    <a:pt x="189238" y="75695"/>
                    <a:pt x="188860" y="74560"/>
                  </a:cubicBezTo>
                  <a:cubicBezTo>
                    <a:pt x="188103" y="72668"/>
                    <a:pt x="187725" y="70775"/>
                    <a:pt x="187725" y="68504"/>
                  </a:cubicBezTo>
                  <a:cubicBezTo>
                    <a:pt x="189238" y="67369"/>
                    <a:pt x="191131" y="66234"/>
                    <a:pt x="193780" y="66234"/>
                  </a:cubicBezTo>
                  <a:cubicBezTo>
                    <a:pt x="197565" y="65855"/>
                    <a:pt x="201350" y="68126"/>
                    <a:pt x="204377" y="68126"/>
                  </a:cubicBezTo>
                  <a:cubicBezTo>
                    <a:pt x="204377" y="65098"/>
                    <a:pt x="199836" y="64720"/>
                    <a:pt x="200593" y="59799"/>
                  </a:cubicBezTo>
                  <a:cubicBezTo>
                    <a:pt x="202864" y="60556"/>
                    <a:pt x="205513" y="62449"/>
                    <a:pt x="208162" y="61692"/>
                  </a:cubicBezTo>
                  <a:cubicBezTo>
                    <a:pt x="215732" y="60178"/>
                    <a:pt x="214596" y="48067"/>
                    <a:pt x="208162" y="45039"/>
                  </a:cubicBezTo>
                  <a:cubicBezTo>
                    <a:pt x="210433" y="42390"/>
                    <a:pt x="215732" y="44660"/>
                    <a:pt x="218760" y="44660"/>
                  </a:cubicBezTo>
                  <a:cubicBezTo>
                    <a:pt x="219517" y="44660"/>
                    <a:pt x="220274" y="43525"/>
                    <a:pt x="220652" y="42768"/>
                  </a:cubicBezTo>
                  <a:cubicBezTo>
                    <a:pt x="223680" y="39362"/>
                    <a:pt x="226329" y="36334"/>
                    <a:pt x="232385" y="36334"/>
                  </a:cubicBezTo>
                  <a:cubicBezTo>
                    <a:pt x="228978" y="38226"/>
                    <a:pt x="225572" y="40497"/>
                    <a:pt x="222544" y="43525"/>
                  </a:cubicBezTo>
                  <a:cubicBezTo>
                    <a:pt x="221787" y="44282"/>
                    <a:pt x="220274" y="45039"/>
                    <a:pt x="221030" y="46553"/>
                  </a:cubicBezTo>
                  <a:cubicBezTo>
                    <a:pt x="222923" y="45796"/>
                    <a:pt x="224058" y="44282"/>
                    <a:pt x="225572" y="42768"/>
                  </a:cubicBezTo>
                  <a:cubicBezTo>
                    <a:pt x="227086" y="41633"/>
                    <a:pt x="228600" y="40119"/>
                    <a:pt x="230492" y="39362"/>
                  </a:cubicBezTo>
                  <a:cubicBezTo>
                    <a:pt x="226329" y="46174"/>
                    <a:pt x="222923" y="53744"/>
                    <a:pt x="220652" y="62827"/>
                  </a:cubicBezTo>
                  <a:cubicBezTo>
                    <a:pt x="213839" y="66991"/>
                    <a:pt x="209298" y="74182"/>
                    <a:pt x="207784" y="84779"/>
                  </a:cubicBezTo>
                  <a:cubicBezTo>
                    <a:pt x="206270" y="84400"/>
                    <a:pt x="203242" y="82508"/>
                    <a:pt x="201728" y="84022"/>
                  </a:cubicBezTo>
                  <a:cubicBezTo>
                    <a:pt x="203242" y="85157"/>
                    <a:pt x="205891" y="85536"/>
                    <a:pt x="207784" y="86293"/>
                  </a:cubicBezTo>
                  <a:cubicBezTo>
                    <a:pt x="207784" y="87050"/>
                    <a:pt x="207405" y="87807"/>
                    <a:pt x="207405" y="88564"/>
                  </a:cubicBezTo>
                  <a:cubicBezTo>
                    <a:pt x="204377" y="87807"/>
                    <a:pt x="200971" y="85157"/>
                    <a:pt x="197186" y="84400"/>
                  </a:cubicBezTo>
                  <a:cubicBezTo>
                    <a:pt x="197565" y="86293"/>
                    <a:pt x="199836" y="87050"/>
                    <a:pt x="201728" y="87807"/>
                  </a:cubicBezTo>
                  <a:cubicBezTo>
                    <a:pt x="203621" y="88564"/>
                    <a:pt x="205513" y="89699"/>
                    <a:pt x="207405" y="90456"/>
                  </a:cubicBezTo>
                  <a:cubicBezTo>
                    <a:pt x="207027" y="91213"/>
                    <a:pt x="207027" y="92348"/>
                    <a:pt x="207027" y="93484"/>
                  </a:cubicBezTo>
                  <a:cubicBezTo>
                    <a:pt x="204377" y="91970"/>
                    <a:pt x="202107" y="90456"/>
                    <a:pt x="199079" y="89321"/>
                  </a:cubicBezTo>
                  <a:cubicBezTo>
                    <a:pt x="197565" y="87807"/>
                    <a:pt x="195294" y="84400"/>
                    <a:pt x="192645" y="84779"/>
                  </a:cubicBezTo>
                  <a:cubicBezTo>
                    <a:pt x="194159" y="88185"/>
                    <a:pt x="197943" y="89321"/>
                    <a:pt x="198322" y="93105"/>
                  </a:cubicBezTo>
                  <a:cubicBezTo>
                    <a:pt x="198322" y="93862"/>
                    <a:pt x="197565" y="93484"/>
                    <a:pt x="197565" y="93862"/>
                  </a:cubicBezTo>
                  <a:cubicBezTo>
                    <a:pt x="198322" y="94619"/>
                    <a:pt x="198700" y="96512"/>
                    <a:pt x="197943" y="97647"/>
                  </a:cubicBezTo>
                  <a:cubicBezTo>
                    <a:pt x="199079" y="102567"/>
                    <a:pt x="195294" y="106730"/>
                    <a:pt x="194159" y="109380"/>
                  </a:cubicBezTo>
                  <a:cubicBezTo>
                    <a:pt x="195294" y="109380"/>
                    <a:pt x="196429" y="107866"/>
                    <a:pt x="197565" y="107109"/>
                  </a:cubicBezTo>
                  <a:cubicBezTo>
                    <a:pt x="198322" y="105974"/>
                    <a:pt x="199079" y="104460"/>
                    <a:pt x="199457" y="103324"/>
                  </a:cubicBezTo>
                  <a:cubicBezTo>
                    <a:pt x="201728" y="104081"/>
                    <a:pt x="203999" y="104838"/>
                    <a:pt x="205513" y="105974"/>
                  </a:cubicBezTo>
                  <a:cubicBezTo>
                    <a:pt x="205134" y="106730"/>
                    <a:pt x="204377" y="107109"/>
                    <a:pt x="204377" y="108244"/>
                  </a:cubicBezTo>
                  <a:cubicBezTo>
                    <a:pt x="203242" y="107487"/>
                    <a:pt x="201350" y="105974"/>
                    <a:pt x="199457" y="106730"/>
                  </a:cubicBezTo>
                  <a:cubicBezTo>
                    <a:pt x="200971" y="107866"/>
                    <a:pt x="202864" y="108244"/>
                    <a:pt x="203621" y="109758"/>
                  </a:cubicBezTo>
                  <a:cubicBezTo>
                    <a:pt x="202107" y="109380"/>
                    <a:pt x="200971" y="107866"/>
                    <a:pt x="199079" y="108244"/>
                  </a:cubicBezTo>
                  <a:cubicBezTo>
                    <a:pt x="199079" y="109380"/>
                    <a:pt x="201728" y="109758"/>
                    <a:pt x="202864" y="110515"/>
                  </a:cubicBezTo>
                  <a:cubicBezTo>
                    <a:pt x="200593" y="113165"/>
                    <a:pt x="198700" y="116192"/>
                    <a:pt x="196051" y="118463"/>
                  </a:cubicBezTo>
                  <a:cubicBezTo>
                    <a:pt x="194916" y="119599"/>
                    <a:pt x="193780" y="121113"/>
                    <a:pt x="192645" y="121113"/>
                  </a:cubicBezTo>
                  <a:cubicBezTo>
                    <a:pt x="193023" y="121869"/>
                    <a:pt x="191888" y="122248"/>
                    <a:pt x="191131" y="123005"/>
                  </a:cubicBezTo>
                  <a:cubicBezTo>
                    <a:pt x="190752" y="123383"/>
                    <a:pt x="189995" y="124519"/>
                    <a:pt x="189238" y="124897"/>
                  </a:cubicBezTo>
                  <a:cubicBezTo>
                    <a:pt x="188481" y="124897"/>
                    <a:pt x="185454" y="122626"/>
                    <a:pt x="184318" y="121869"/>
                  </a:cubicBezTo>
                  <a:cubicBezTo>
                    <a:pt x="180912" y="119599"/>
                    <a:pt x="177506" y="118085"/>
                    <a:pt x="173721" y="116192"/>
                  </a:cubicBezTo>
                  <a:cubicBezTo>
                    <a:pt x="170693" y="115057"/>
                    <a:pt x="168044" y="114300"/>
                    <a:pt x="166530" y="112408"/>
                  </a:cubicBezTo>
                  <a:cubicBezTo>
                    <a:pt x="166530" y="112029"/>
                    <a:pt x="166908" y="112408"/>
                    <a:pt x="166908" y="112029"/>
                  </a:cubicBezTo>
                  <a:cubicBezTo>
                    <a:pt x="165016" y="108623"/>
                    <a:pt x="161988" y="105217"/>
                    <a:pt x="161610" y="101053"/>
                  </a:cubicBezTo>
                  <a:cubicBezTo>
                    <a:pt x="160474" y="99161"/>
                    <a:pt x="159339" y="95376"/>
                    <a:pt x="159717" y="91970"/>
                  </a:cubicBezTo>
                  <a:cubicBezTo>
                    <a:pt x="159717" y="89699"/>
                    <a:pt x="160853" y="87428"/>
                    <a:pt x="158582" y="86671"/>
                  </a:cubicBezTo>
                  <a:cubicBezTo>
                    <a:pt x="156689" y="87050"/>
                    <a:pt x="157068" y="89699"/>
                    <a:pt x="156689" y="91213"/>
                  </a:cubicBezTo>
                  <a:cubicBezTo>
                    <a:pt x="155932" y="94619"/>
                    <a:pt x="152148" y="98026"/>
                    <a:pt x="149877" y="100296"/>
                  </a:cubicBezTo>
                  <a:cubicBezTo>
                    <a:pt x="146849" y="102946"/>
                    <a:pt x="143821" y="104838"/>
                    <a:pt x="139658" y="105974"/>
                  </a:cubicBezTo>
                  <a:cubicBezTo>
                    <a:pt x="140036" y="106352"/>
                    <a:pt x="138523" y="107109"/>
                    <a:pt x="137766" y="107866"/>
                  </a:cubicBezTo>
                  <a:cubicBezTo>
                    <a:pt x="117328" y="103703"/>
                    <a:pt x="90834" y="98026"/>
                    <a:pt x="67369" y="100296"/>
                  </a:cubicBezTo>
                  <a:cubicBezTo>
                    <a:pt x="63963" y="100675"/>
                    <a:pt x="60556" y="101810"/>
                    <a:pt x="58285" y="101432"/>
                  </a:cubicBezTo>
                  <a:cubicBezTo>
                    <a:pt x="56772" y="101432"/>
                    <a:pt x="53744" y="99918"/>
                    <a:pt x="52230" y="98782"/>
                  </a:cubicBezTo>
                  <a:cubicBezTo>
                    <a:pt x="49202" y="96512"/>
                    <a:pt x="43525" y="89321"/>
                    <a:pt x="42768" y="85157"/>
                  </a:cubicBezTo>
                  <a:cubicBezTo>
                    <a:pt x="42389" y="83265"/>
                    <a:pt x="43525" y="80994"/>
                    <a:pt x="41632" y="80616"/>
                  </a:cubicBezTo>
                  <a:cubicBezTo>
                    <a:pt x="39740" y="81751"/>
                    <a:pt x="40119" y="83643"/>
                    <a:pt x="39740" y="86293"/>
                  </a:cubicBezTo>
                  <a:cubicBezTo>
                    <a:pt x="38983" y="91591"/>
                    <a:pt x="36334" y="97269"/>
                    <a:pt x="32927" y="101432"/>
                  </a:cubicBezTo>
                  <a:cubicBezTo>
                    <a:pt x="31792" y="102946"/>
                    <a:pt x="30657" y="104838"/>
                    <a:pt x="29900" y="105217"/>
                  </a:cubicBezTo>
                  <a:cubicBezTo>
                    <a:pt x="28386" y="105595"/>
                    <a:pt x="25358" y="105217"/>
                    <a:pt x="23087" y="105595"/>
                  </a:cubicBezTo>
                  <a:cubicBezTo>
                    <a:pt x="19302" y="106352"/>
                    <a:pt x="15139" y="107487"/>
                    <a:pt x="11733" y="108623"/>
                  </a:cubicBezTo>
                  <a:cubicBezTo>
                    <a:pt x="9462" y="109380"/>
                    <a:pt x="6813" y="111272"/>
                    <a:pt x="4542" y="110515"/>
                  </a:cubicBezTo>
                  <a:cubicBezTo>
                    <a:pt x="2649" y="110137"/>
                    <a:pt x="1892" y="107487"/>
                    <a:pt x="378" y="106730"/>
                  </a:cubicBezTo>
                  <a:cubicBezTo>
                    <a:pt x="3406" y="106352"/>
                    <a:pt x="5677" y="105217"/>
                    <a:pt x="7948" y="104081"/>
                  </a:cubicBezTo>
                  <a:cubicBezTo>
                    <a:pt x="14004" y="106352"/>
                    <a:pt x="20438" y="104081"/>
                    <a:pt x="23087" y="100675"/>
                  </a:cubicBezTo>
                  <a:cubicBezTo>
                    <a:pt x="20438" y="100296"/>
                    <a:pt x="18167" y="102567"/>
                    <a:pt x="15139" y="102567"/>
                  </a:cubicBezTo>
                  <a:cubicBezTo>
                    <a:pt x="6813" y="103324"/>
                    <a:pt x="757" y="98026"/>
                    <a:pt x="378" y="91213"/>
                  </a:cubicBezTo>
                  <a:cubicBezTo>
                    <a:pt x="0" y="88942"/>
                    <a:pt x="378" y="84779"/>
                    <a:pt x="1892" y="83265"/>
                  </a:cubicBezTo>
                  <a:cubicBezTo>
                    <a:pt x="0" y="81373"/>
                    <a:pt x="3406" y="80237"/>
                    <a:pt x="4542" y="79102"/>
                  </a:cubicBezTo>
                  <a:cubicBezTo>
                    <a:pt x="4163" y="78345"/>
                    <a:pt x="3785" y="79102"/>
                    <a:pt x="3028" y="79102"/>
                  </a:cubicBezTo>
                  <a:cubicBezTo>
                    <a:pt x="3785" y="77588"/>
                    <a:pt x="4920" y="76831"/>
                    <a:pt x="6434" y="76074"/>
                  </a:cubicBezTo>
                  <a:cubicBezTo>
                    <a:pt x="5677" y="74560"/>
                    <a:pt x="7570" y="74938"/>
                    <a:pt x="8326" y="73803"/>
                  </a:cubicBezTo>
                  <a:cubicBezTo>
                    <a:pt x="9462" y="74560"/>
                    <a:pt x="9840" y="75317"/>
                    <a:pt x="10597" y="76074"/>
                  </a:cubicBezTo>
                  <a:cubicBezTo>
                    <a:pt x="4542" y="77966"/>
                    <a:pt x="378" y="83643"/>
                    <a:pt x="1135" y="91591"/>
                  </a:cubicBezTo>
                  <a:cubicBezTo>
                    <a:pt x="1135" y="93105"/>
                    <a:pt x="3406" y="96890"/>
                    <a:pt x="4542" y="97647"/>
                  </a:cubicBezTo>
                  <a:cubicBezTo>
                    <a:pt x="7191" y="100296"/>
                    <a:pt x="10597" y="101810"/>
                    <a:pt x="15518" y="101432"/>
                  </a:cubicBezTo>
                  <a:cubicBezTo>
                    <a:pt x="20816" y="101053"/>
                    <a:pt x="27250" y="95755"/>
                    <a:pt x="28386" y="90078"/>
                  </a:cubicBezTo>
                  <a:cubicBezTo>
                    <a:pt x="29521" y="84779"/>
                    <a:pt x="27629" y="80237"/>
                    <a:pt x="24601" y="77588"/>
                  </a:cubicBezTo>
                  <a:cubicBezTo>
                    <a:pt x="23466" y="76452"/>
                    <a:pt x="21573" y="74938"/>
                    <a:pt x="19302" y="74560"/>
                  </a:cubicBezTo>
                  <a:cubicBezTo>
                    <a:pt x="19681" y="72668"/>
                    <a:pt x="21195" y="71911"/>
                    <a:pt x="21952" y="70397"/>
                  </a:cubicBezTo>
                  <a:cubicBezTo>
                    <a:pt x="23844" y="70397"/>
                    <a:pt x="25358" y="68504"/>
                    <a:pt x="27250" y="67747"/>
                  </a:cubicBezTo>
                  <a:cubicBezTo>
                    <a:pt x="31414" y="66612"/>
                    <a:pt x="35955" y="68504"/>
                    <a:pt x="38605" y="70397"/>
                  </a:cubicBezTo>
                  <a:cubicBezTo>
                    <a:pt x="38983" y="71532"/>
                    <a:pt x="40119" y="71532"/>
                    <a:pt x="39740" y="72668"/>
                  </a:cubicBezTo>
                  <a:cubicBezTo>
                    <a:pt x="40119" y="73425"/>
                    <a:pt x="40497" y="72668"/>
                    <a:pt x="40876" y="72668"/>
                  </a:cubicBezTo>
                  <a:cubicBezTo>
                    <a:pt x="40497" y="73046"/>
                    <a:pt x="40497" y="73803"/>
                    <a:pt x="41254" y="73803"/>
                  </a:cubicBezTo>
                  <a:cubicBezTo>
                    <a:pt x="42768" y="73046"/>
                    <a:pt x="43146" y="71154"/>
                    <a:pt x="44282" y="69640"/>
                  </a:cubicBezTo>
                  <a:cubicBezTo>
                    <a:pt x="47310" y="69261"/>
                    <a:pt x="50337" y="68883"/>
                    <a:pt x="52987" y="68504"/>
                  </a:cubicBezTo>
                  <a:cubicBezTo>
                    <a:pt x="52608" y="69261"/>
                    <a:pt x="52230" y="70397"/>
                    <a:pt x="51851" y="71532"/>
                  </a:cubicBezTo>
                  <a:cubicBezTo>
                    <a:pt x="48824" y="71911"/>
                    <a:pt x="45417" y="72289"/>
                    <a:pt x="43525" y="73803"/>
                  </a:cubicBezTo>
                  <a:cubicBezTo>
                    <a:pt x="46174" y="74560"/>
                    <a:pt x="48824" y="73046"/>
                    <a:pt x="51094" y="72668"/>
                  </a:cubicBezTo>
                  <a:cubicBezTo>
                    <a:pt x="51473" y="73425"/>
                    <a:pt x="50716" y="74560"/>
                    <a:pt x="51094" y="75317"/>
                  </a:cubicBezTo>
                  <a:cubicBezTo>
                    <a:pt x="48824" y="75317"/>
                    <a:pt x="46553" y="75695"/>
                    <a:pt x="45039" y="76452"/>
                  </a:cubicBezTo>
                  <a:cubicBezTo>
                    <a:pt x="46174" y="78345"/>
                    <a:pt x="49959" y="76452"/>
                    <a:pt x="50716" y="76452"/>
                  </a:cubicBezTo>
                  <a:cubicBezTo>
                    <a:pt x="50337" y="80237"/>
                    <a:pt x="51094" y="83265"/>
                    <a:pt x="52608" y="85157"/>
                  </a:cubicBezTo>
                  <a:cubicBezTo>
                    <a:pt x="52987" y="82508"/>
                    <a:pt x="52987" y="78723"/>
                    <a:pt x="53365" y="75317"/>
                  </a:cubicBezTo>
                  <a:cubicBezTo>
                    <a:pt x="53744" y="71532"/>
                    <a:pt x="55636" y="68126"/>
                    <a:pt x="57528" y="65855"/>
                  </a:cubicBezTo>
                  <a:cubicBezTo>
                    <a:pt x="57907" y="65477"/>
                    <a:pt x="57528" y="64720"/>
                    <a:pt x="57528" y="64341"/>
                  </a:cubicBezTo>
                  <a:cubicBezTo>
                    <a:pt x="59421" y="64341"/>
                    <a:pt x="60556" y="65098"/>
                    <a:pt x="61313" y="66234"/>
                  </a:cubicBezTo>
                  <a:cubicBezTo>
                    <a:pt x="56393" y="68504"/>
                    <a:pt x="52608" y="75317"/>
                    <a:pt x="53744" y="82886"/>
                  </a:cubicBezTo>
                  <a:cubicBezTo>
                    <a:pt x="54879" y="89699"/>
                    <a:pt x="60556" y="94619"/>
                    <a:pt x="67747" y="95755"/>
                  </a:cubicBezTo>
                  <a:cubicBezTo>
                    <a:pt x="73046" y="96133"/>
                    <a:pt x="77209" y="96133"/>
                    <a:pt x="81373" y="93862"/>
                  </a:cubicBezTo>
                  <a:cubicBezTo>
                    <a:pt x="86671" y="90834"/>
                    <a:pt x="92727" y="84022"/>
                    <a:pt x="91213" y="73803"/>
                  </a:cubicBezTo>
                  <a:cubicBezTo>
                    <a:pt x="90456" y="70018"/>
                    <a:pt x="86671" y="65477"/>
                    <a:pt x="80616" y="66991"/>
                  </a:cubicBezTo>
                  <a:cubicBezTo>
                    <a:pt x="77966" y="67369"/>
                    <a:pt x="76452" y="70397"/>
                    <a:pt x="74560" y="71154"/>
                  </a:cubicBezTo>
                  <a:cubicBezTo>
                    <a:pt x="73425" y="68126"/>
                    <a:pt x="74181" y="62070"/>
                    <a:pt x="76074" y="59799"/>
                  </a:cubicBezTo>
                  <a:cubicBezTo>
                    <a:pt x="74560" y="57529"/>
                    <a:pt x="71532" y="58286"/>
                    <a:pt x="68883" y="57907"/>
                  </a:cubicBezTo>
                  <a:cubicBezTo>
                    <a:pt x="65098" y="57150"/>
                    <a:pt x="61692" y="54879"/>
                    <a:pt x="59421" y="53365"/>
                  </a:cubicBezTo>
                  <a:cubicBezTo>
                    <a:pt x="61313" y="47688"/>
                    <a:pt x="65098" y="43525"/>
                    <a:pt x="72289" y="43525"/>
                  </a:cubicBezTo>
                  <a:cubicBezTo>
                    <a:pt x="73425" y="42768"/>
                    <a:pt x="73425" y="41254"/>
                    <a:pt x="73803" y="40497"/>
                  </a:cubicBezTo>
                  <a:cubicBezTo>
                    <a:pt x="73425" y="38983"/>
                    <a:pt x="71911" y="38983"/>
                    <a:pt x="71532" y="37469"/>
                  </a:cubicBezTo>
                  <a:cubicBezTo>
                    <a:pt x="71532" y="35577"/>
                    <a:pt x="73046" y="34063"/>
                    <a:pt x="73803" y="32549"/>
                  </a:cubicBezTo>
                  <a:cubicBezTo>
                    <a:pt x="75695" y="34063"/>
                    <a:pt x="77588" y="35956"/>
                    <a:pt x="80994" y="35577"/>
                  </a:cubicBezTo>
                  <a:cubicBezTo>
                    <a:pt x="90456" y="33685"/>
                    <a:pt x="88564" y="15896"/>
                    <a:pt x="76831" y="18167"/>
                  </a:cubicBezTo>
                  <a:cubicBezTo>
                    <a:pt x="78723" y="14004"/>
                    <a:pt x="85914" y="12112"/>
                    <a:pt x="90834" y="15139"/>
                  </a:cubicBezTo>
                  <a:cubicBezTo>
                    <a:pt x="91213" y="15139"/>
                    <a:pt x="91591" y="16653"/>
                    <a:pt x="92348" y="16653"/>
                  </a:cubicBezTo>
                  <a:cubicBezTo>
                    <a:pt x="93862" y="16275"/>
                    <a:pt x="93484" y="14004"/>
                    <a:pt x="93862" y="12869"/>
                  </a:cubicBezTo>
                  <a:cubicBezTo>
                    <a:pt x="94998" y="7191"/>
                    <a:pt x="99918" y="2271"/>
                    <a:pt x="104460" y="0"/>
                  </a:cubicBezTo>
                  <a:cubicBezTo>
                    <a:pt x="104460" y="0"/>
                    <a:pt x="104460" y="0"/>
                    <a:pt x="104460" y="0"/>
                  </a:cubicBezTo>
                  <a:cubicBezTo>
                    <a:pt x="109001" y="3028"/>
                    <a:pt x="112786" y="7570"/>
                    <a:pt x="113543" y="14004"/>
                  </a:cubicBezTo>
                  <a:cubicBezTo>
                    <a:pt x="113922" y="15139"/>
                    <a:pt x="113165" y="16653"/>
                    <a:pt x="114300" y="17789"/>
                  </a:cubicBezTo>
                  <a:close/>
                  <a:moveTo>
                    <a:pt x="93105" y="18167"/>
                  </a:moveTo>
                  <a:cubicBezTo>
                    <a:pt x="91591" y="16653"/>
                    <a:pt x="88942" y="16275"/>
                    <a:pt x="86293" y="15896"/>
                  </a:cubicBezTo>
                  <a:cubicBezTo>
                    <a:pt x="85157" y="15518"/>
                    <a:pt x="83643" y="14382"/>
                    <a:pt x="82886" y="15896"/>
                  </a:cubicBezTo>
                  <a:cubicBezTo>
                    <a:pt x="85157" y="17410"/>
                    <a:pt x="89321" y="18167"/>
                    <a:pt x="91591" y="19681"/>
                  </a:cubicBezTo>
                  <a:cubicBezTo>
                    <a:pt x="92348" y="20060"/>
                    <a:pt x="93105" y="21195"/>
                    <a:pt x="93862" y="21195"/>
                  </a:cubicBezTo>
                  <a:cubicBezTo>
                    <a:pt x="95376" y="21195"/>
                    <a:pt x="95755" y="19303"/>
                    <a:pt x="95755" y="17032"/>
                  </a:cubicBezTo>
                  <a:cubicBezTo>
                    <a:pt x="98026" y="12490"/>
                    <a:pt x="100675" y="8327"/>
                    <a:pt x="104838" y="6056"/>
                  </a:cubicBezTo>
                  <a:cubicBezTo>
                    <a:pt x="105974" y="8327"/>
                    <a:pt x="107487" y="10598"/>
                    <a:pt x="108244" y="13247"/>
                  </a:cubicBezTo>
                  <a:cubicBezTo>
                    <a:pt x="109001" y="16275"/>
                    <a:pt x="109380" y="18924"/>
                    <a:pt x="110894" y="21573"/>
                  </a:cubicBezTo>
                  <a:cubicBezTo>
                    <a:pt x="111651" y="20438"/>
                    <a:pt x="111651" y="18167"/>
                    <a:pt x="111651" y="17032"/>
                  </a:cubicBezTo>
                  <a:cubicBezTo>
                    <a:pt x="111272" y="11733"/>
                    <a:pt x="108244" y="6813"/>
                    <a:pt x="105595" y="3407"/>
                  </a:cubicBezTo>
                  <a:cubicBezTo>
                    <a:pt x="96890" y="3407"/>
                    <a:pt x="96133" y="12112"/>
                    <a:pt x="93105" y="18167"/>
                  </a:cubicBezTo>
                  <a:close/>
                  <a:moveTo>
                    <a:pt x="121870" y="20060"/>
                  </a:moveTo>
                  <a:cubicBezTo>
                    <a:pt x="118463" y="22330"/>
                    <a:pt x="115814" y="28386"/>
                    <a:pt x="116571" y="33685"/>
                  </a:cubicBezTo>
                  <a:cubicBezTo>
                    <a:pt x="116571" y="35956"/>
                    <a:pt x="118463" y="37091"/>
                    <a:pt x="118842" y="38226"/>
                  </a:cubicBezTo>
                  <a:cubicBezTo>
                    <a:pt x="116192" y="37469"/>
                    <a:pt x="113165" y="38226"/>
                    <a:pt x="110137" y="37848"/>
                  </a:cubicBezTo>
                  <a:cubicBezTo>
                    <a:pt x="109758" y="35199"/>
                    <a:pt x="109758" y="32549"/>
                    <a:pt x="108623" y="30657"/>
                  </a:cubicBezTo>
                  <a:cubicBezTo>
                    <a:pt x="108623" y="37848"/>
                    <a:pt x="109001" y="45039"/>
                    <a:pt x="108623" y="52608"/>
                  </a:cubicBezTo>
                  <a:cubicBezTo>
                    <a:pt x="109001" y="53365"/>
                    <a:pt x="107866" y="52608"/>
                    <a:pt x="107866" y="53365"/>
                  </a:cubicBezTo>
                  <a:cubicBezTo>
                    <a:pt x="108623" y="53744"/>
                    <a:pt x="108623" y="54501"/>
                    <a:pt x="108623" y="54879"/>
                  </a:cubicBezTo>
                  <a:cubicBezTo>
                    <a:pt x="109380" y="58664"/>
                    <a:pt x="107109" y="65098"/>
                    <a:pt x="105217" y="66612"/>
                  </a:cubicBezTo>
                  <a:cubicBezTo>
                    <a:pt x="104081" y="67369"/>
                    <a:pt x="100675" y="68126"/>
                    <a:pt x="98782" y="67747"/>
                  </a:cubicBezTo>
                  <a:cubicBezTo>
                    <a:pt x="98026" y="67747"/>
                    <a:pt x="96133" y="66234"/>
                    <a:pt x="95755" y="65477"/>
                  </a:cubicBezTo>
                  <a:cubicBezTo>
                    <a:pt x="93484" y="62070"/>
                    <a:pt x="92348" y="56772"/>
                    <a:pt x="92348" y="51095"/>
                  </a:cubicBezTo>
                  <a:cubicBezTo>
                    <a:pt x="92348" y="41633"/>
                    <a:pt x="92727" y="29900"/>
                    <a:pt x="96133" y="23844"/>
                  </a:cubicBezTo>
                  <a:cubicBezTo>
                    <a:pt x="96512" y="23087"/>
                    <a:pt x="97647" y="22330"/>
                    <a:pt x="97647" y="21195"/>
                  </a:cubicBezTo>
                  <a:cubicBezTo>
                    <a:pt x="96133" y="20438"/>
                    <a:pt x="95376" y="21952"/>
                    <a:pt x="94998" y="23087"/>
                  </a:cubicBezTo>
                  <a:cubicBezTo>
                    <a:pt x="91970" y="28008"/>
                    <a:pt x="90834" y="34442"/>
                    <a:pt x="90456" y="42390"/>
                  </a:cubicBezTo>
                  <a:cubicBezTo>
                    <a:pt x="86671" y="41633"/>
                    <a:pt x="81373" y="41633"/>
                    <a:pt x="77588" y="42011"/>
                  </a:cubicBezTo>
                  <a:cubicBezTo>
                    <a:pt x="76831" y="40876"/>
                    <a:pt x="77588" y="37848"/>
                    <a:pt x="76074" y="37469"/>
                  </a:cubicBezTo>
                  <a:cubicBezTo>
                    <a:pt x="74181" y="38983"/>
                    <a:pt x="75695" y="42390"/>
                    <a:pt x="76452" y="43904"/>
                  </a:cubicBezTo>
                  <a:cubicBezTo>
                    <a:pt x="71154" y="46553"/>
                    <a:pt x="63206" y="46553"/>
                    <a:pt x="62070" y="54122"/>
                  </a:cubicBezTo>
                  <a:cubicBezTo>
                    <a:pt x="62827" y="53744"/>
                    <a:pt x="63206" y="54122"/>
                    <a:pt x="63963" y="53744"/>
                  </a:cubicBezTo>
                  <a:cubicBezTo>
                    <a:pt x="65477" y="51473"/>
                    <a:pt x="68883" y="48445"/>
                    <a:pt x="71911" y="48067"/>
                  </a:cubicBezTo>
                  <a:cubicBezTo>
                    <a:pt x="73803" y="48067"/>
                    <a:pt x="75695" y="48445"/>
                    <a:pt x="77588" y="48824"/>
                  </a:cubicBezTo>
                  <a:cubicBezTo>
                    <a:pt x="81373" y="49202"/>
                    <a:pt x="85914" y="49202"/>
                    <a:pt x="90077" y="49581"/>
                  </a:cubicBezTo>
                  <a:cubicBezTo>
                    <a:pt x="90077" y="51851"/>
                    <a:pt x="90456" y="54501"/>
                    <a:pt x="90456" y="56393"/>
                  </a:cubicBezTo>
                  <a:cubicBezTo>
                    <a:pt x="85536" y="55258"/>
                    <a:pt x="78723" y="56393"/>
                    <a:pt x="74560" y="54879"/>
                  </a:cubicBezTo>
                  <a:cubicBezTo>
                    <a:pt x="73425" y="54501"/>
                    <a:pt x="73046" y="53365"/>
                    <a:pt x="71911" y="54122"/>
                  </a:cubicBezTo>
                  <a:cubicBezTo>
                    <a:pt x="71532" y="54122"/>
                    <a:pt x="71532" y="54879"/>
                    <a:pt x="71532" y="55258"/>
                  </a:cubicBezTo>
                  <a:cubicBezTo>
                    <a:pt x="73046" y="56772"/>
                    <a:pt x="75695" y="57529"/>
                    <a:pt x="78345" y="58286"/>
                  </a:cubicBezTo>
                  <a:cubicBezTo>
                    <a:pt x="77209" y="58664"/>
                    <a:pt x="77588" y="58664"/>
                    <a:pt x="77588" y="59799"/>
                  </a:cubicBezTo>
                  <a:cubicBezTo>
                    <a:pt x="77588" y="61313"/>
                    <a:pt x="76074" y="62827"/>
                    <a:pt x="76452" y="64720"/>
                  </a:cubicBezTo>
                  <a:cubicBezTo>
                    <a:pt x="78345" y="63963"/>
                    <a:pt x="78345" y="60935"/>
                    <a:pt x="79480" y="59799"/>
                  </a:cubicBezTo>
                  <a:cubicBezTo>
                    <a:pt x="83265" y="59799"/>
                    <a:pt x="87428" y="60178"/>
                    <a:pt x="91213" y="60178"/>
                  </a:cubicBezTo>
                  <a:cubicBezTo>
                    <a:pt x="93105" y="64720"/>
                    <a:pt x="94241" y="71154"/>
                    <a:pt x="101053" y="70397"/>
                  </a:cubicBezTo>
                  <a:cubicBezTo>
                    <a:pt x="107866" y="70018"/>
                    <a:pt x="108623" y="65477"/>
                    <a:pt x="110515" y="59421"/>
                  </a:cubicBezTo>
                  <a:cubicBezTo>
                    <a:pt x="116192" y="60178"/>
                    <a:pt x="120734" y="59043"/>
                    <a:pt x="125276" y="59043"/>
                  </a:cubicBezTo>
                  <a:cubicBezTo>
                    <a:pt x="125276" y="58286"/>
                    <a:pt x="124140" y="58286"/>
                    <a:pt x="124140" y="58286"/>
                  </a:cubicBezTo>
                  <a:cubicBezTo>
                    <a:pt x="119977" y="57150"/>
                    <a:pt x="115057" y="58664"/>
                    <a:pt x="110515" y="57907"/>
                  </a:cubicBezTo>
                  <a:cubicBezTo>
                    <a:pt x="110515" y="57150"/>
                    <a:pt x="110515" y="56393"/>
                    <a:pt x="110515" y="56015"/>
                  </a:cubicBezTo>
                  <a:cubicBezTo>
                    <a:pt x="116571" y="56772"/>
                    <a:pt x="124897" y="57529"/>
                    <a:pt x="129818" y="56015"/>
                  </a:cubicBezTo>
                  <a:cubicBezTo>
                    <a:pt x="123762" y="54879"/>
                    <a:pt x="118463" y="54879"/>
                    <a:pt x="112786" y="54879"/>
                  </a:cubicBezTo>
                  <a:cubicBezTo>
                    <a:pt x="112029" y="54879"/>
                    <a:pt x="110894" y="54879"/>
                    <a:pt x="110515" y="54122"/>
                  </a:cubicBezTo>
                  <a:cubicBezTo>
                    <a:pt x="115814" y="53365"/>
                    <a:pt x="123383" y="55258"/>
                    <a:pt x="127547" y="53365"/>
                  </a:cubicBezTo>
                  <a:cubicBezTo>
                    <a:pt x="122248" y="52230"/>
                    <a:pt x="116192" y="52987"/>
                    <a:pt x="110515" y="52608"/>
                  </a:cubicBezTo>
                  <a:cubicBezTo>
                    <a:pt x="110894" y="51473"/>
                    <a:pt x="110515" y="50716"/>
                    <a:pt x="110515" y="49581"/>
                  </a:cubicBezTo>
                  <a:cubicBezTo>
                    <a:pt x="113543" y="49959"/>
                    <a:pt x="116571" y="49959"/>
                    <a:pt x="119599" y="50338"/>
                  </a:cubicBezTo>
                  <a:cubicBezTo>
                    <a:pt x="121870" y="50338"/>
                    <a:pt x="123762" y="50338"/>
                    <a:pt x="125276" y="49202"/>
                  </a:cubicBezTo>
                  <a:cubicBezTo>
                    <a:pt x="121113" y="48067"/>
                    <a:pt x="115057" y="48445"/>
                    <a:pt x="110894" y="48067"/>
                  </a:cubicBezTo>
                  <a:cubicBezTo>
                    <a:pt x="110894" y="46174"/>
                    <a:pt x="110894" y="43904"/>
                    <a:pt x="110515" y="42011"/>
                  </a:cubicBezTo>
                  <a:cubicBezTo>
                    <a:pt x="113922" y="42390"/>
                    <a:pt x="117706" y="42011"/>
                    <a:pt x="120356" y="40876"/>
                  </a:cubicBezTo>
                  <a:cubicBezTo>
                    <a:pt x="117328" y="39740"/>
                    <a:pt x="113922" y="41254"/>
                    <a:pt x="110515" y="40497"/>
                  </a:cubicBezTo>
                  <a:cubicBezTo>
                    <a:pt x="110515" y="39740"/>
                    <a:pt x="110137" y="39740"/>
                    <a:pt x="110137" y="38983"/>
                  </a:cubicBezTo>
                  <a:cubicBezTo>
                    <a:pt x="113165" y="39362"/>
                    <a:pt x="117706" y="39740"/>
                    <a:pt x="119977" y="39362"/>
                  </a:cubicBezTo>
                  <a:cubicBezTo>
                    <a:pt x="121491" y="40876"/>
                    <a:pt x="124519" y="41254"/>
                    <a:pt x="127168" y="40876"/>
                  </a:cubicBezTo>
                  <a:cubicBezTo>
                    <a:pt x="126033" y="43525"/>
                    <a:pt x="122627" y="44282"/>
                    <a:pt x="123383" y="48445"/>
                  </a:cubicBezTo>
                  <a:cubicBezTo>
                    <a:pt x="129061" y="50338"/>
                    <a:pt x="136630" y="50716"/>
                    <a:pt x="138901" y="55258"/>
                  </a:cubicBezTo>
                  <a:cubicBezTo>
                    <a:pt x="136252" y="56393"/>
                    <a:pt x="133224" y="57150"/>
                    <a:pt x="130953" y="58664"/>
                  </a:cubicBezTo>
                  <a:cubicBezTo>
                    <a:pt x="135116" y="60935"/>
                    <a:pt x="139279" y="57907"/>
                    <a:pt x="141550" y="57150"/>
                  </a:cubicBezTo>
                  <a:cubicBezTo>
                    <a:pt x="141929" y="54879"/>
                    <a:pt x="140793" y="52608"/>
                    <a:pt x="139279" y="51473"/>
                  </a:cubicBezTo>
                  <a:cubicBezTo>
                    <a:pt x="136252" y="48824"/>
                    <a:pt x="131331" y="47310"/>
                    <a:pt x="126411" y="46553"/>
                  </a:cubicBezTo>
                  <a:cubicBezTo>
                    <a:pt x="127925" y="44282"/>
                    <a:pt x="130196" y="42390"/>
                    <a:pt x="130575" y="39362"/>
                  </a:cubicBezTo>
                  <a:cubicBezTo>
                    <a:pt x="128682" y="38605"/>
                    <a:pt x="125654" y="39362"/>
                    <a:pt x="123762" y="38605"/>
                  </a:cubicBezTo>
                  <a:cubicBezTo>
                    <a:pt x="117328" y="35956"/>
                    <a:pt x="118463" y="26494"/>
                    <a:pt x="122627" y="22330"/>
                  </a:cubicBezTo>
                  <a:cubicBezTo>
                    <a:pt x="123383" y="21195"/>
                    <a:pt x="124519" y="21195"/>
                    <a:pt x="124897" y="20060"/>
                  </a:cubicBezTo>
                  <a:cubicBezTo>
                    <a:pt x="123762" y="19303"/>
                    <a:pt x="122627" y="19681"/>
                    <a:pt x="121870" y="20438"/>
                  </a:cubicBezTo>
                  <a:close/>
                  <a:moveTo>
                    <a:pt x="100296" y="20816"/>
                  </a:moveTo>
                  <a:cubicBezTo>
                    <a:pt x="100675" y="21195"/>
                    <a:pt x="100675" y="21195"/>
                    <a:pt x="100675" y="21573"/>
                  </a:cubicBezTo>
                  <a:cubicBezTo>
                    <a:pt x="101810" y="21195"/>
                    <a:pt x="102567" y="20438"/>
                    <a:pt x="104081" y="20816"/>
                  </a:cubicBezTo>
                  <a:cubicBezTo>
                    <a:pt x="104460" y="18167"/>
                    <a:pt x="100296" y="18924"/>
                    <a:pt x="100296" y="20816"/>
                  </a:cubicBezTo>
                  <a:close/>
                  <a:moveTo>
                    <a:pt x="105974" y="21573"/>
                  </a:moveTo>
                  <a:cubicBezTo>
                    <a:pt x="104460" y="25737"/>
                    <a:pt x="113165" y="26872"/>
                    <a:pt x="116949" y="25358"/>
                  </a:cubicBezTo>
                  <a:cubicBezTo>
                    <a:pt x="115057" y="23844"/>
                    <a:pt x="110515" y="24223"/>
                    <a:pt x="107866" y="24223"/>
                  </a:cubicBezTo>
                  <a:cubicBezTo>
                    <a:pt x="107866" y="23087"/>
                    <a:pt x="107487" y="22330"/>
                    <a:pt x="106730" y="21573"/>
                  </a:cubicBezTo>
                  <a:close/>
                  <a:moveTo>
                    <a:pt x="93484" y="48445"/>
                  </a:moveTo>
                  <a:cubicBezTo>
                    <a:pt x="93862" y="54501"/>
                    <a:pt x="93105" y="61692"/>
                    <a:pt x="96512" y="64341"/>
                  </a:cubicBezTo>
                  <a:cubicBezTo>
                    <a:pt x="97647" y="65477"/>
                    <a:pt x="100675" y="66234"/>
                    <a:pt x="102189" y="65855"/>
                  </a:cubicBezTo>
                  <a:cubicBezTo>
                    <a:pt x="104460" y="65477"/>
                    <a:pt x="107109" y="61692"/>
                    <a:pt x="107487" y="59421"/>
                  </a:cubicBezTo>
                  <a:cubicBezTo>
                    <a:pt x="108623" y="53365"/>
                    <a:pt x="107866" y="47688"/>
                    <a:pt x="107487" y="40497"/>
                  </a:cubicBezTo>
                  <a:cubicBezTo>
                    <a:pt x="107109" y="32928"/>
                    <a:pt x="108244" y="22709"/>
                    <a:pt x="100296" y="23466"/>
                  </a:cubicBezTo>
                  <a:cubicBezTo>
                    <a:pt x="93105" y="26494"/>
                    <a:pt x="93105" y="37848"/>
                    <a:pt x="93484" y="48445"/>
                  </a:cubicBezTo>
                  <a:close/>
                  <a:moveTo>
                    <a:pt x="108623" y="28008"/>
                  </a:moveTo>
                  <a:cubicBezTo>
                    <a:pt x="109758" y="28764"/>
                    <a:pt x="113922" y="28764"/>
                    <a:pt x="114300" y="27629"/>
                  </a:cubicBezTo>
                  <a:cubicBezTo>
                    <a:pt x="112786" y="27251"/>
                    <a:pt x="109758" y="26872"/>
                    <a:pt x="108623" y="28008"/>
                  </a:cubicBezTo>
                  <a:close/>
                  <a:moveTo>
                    <a:pt x="212704" y="48067"/>
                  </a:moveTo>
                  <a:cubicBezTo>
                    <a:pt x="214975" y="51095"/>
                    <a:pt x="215732" y="56772"/>
                    <a:pt x="213839" y="61313"/>
                  </a:cubicBezTo>
                  <a:cubicBezTo>
                    <a:pt x="219138" y="59799"/>
                    <a:pt x="217246" y="48445"/>
                    <a:pt x="213082" y="47688"/>
                  </a:cubicBezTo>
                  <a:cubicBezTo>
                    <a:pt x="213082" y="47688"/>
                    <a:pt x="212704" y="47688"/>
                    <a:pt x="212704" y="48067"/>
                  </a:cubicBezTo>
                  <a:close/>
                  <a:moveTo>
                    <a:pt x="77588" y="51851"/>
                  </a:moveTo>
                  <a:cubicBezTo>
                    <a:pt x="74560" y="51851"/>
                    <a:pt x="71154" y="51095"/>
                    <a:pt x="69261" y="52230"/>
                  </a:cubicBezTo>
                  <a:cubicBezTo>
                    <a:pt x="75317" y="53365"/>
                    <a:pt x="84022" y="53744"/>
                    <a:pt x="90077" y="53365"/>
                  </a:cubicBezTo>
                  <a:cubicBezTo>
                    <a:pt x="87050" y="51851"/>
                    <a:pt x="82129" y="52230"/>
                    <a:pt x="77588" y="51851"/>
                  </a:cubicBezTo>
                  <a:close/>
                  <a:moveTo>
                    <a:pt x="122627" y="59799"/>
                  </a:moveTo>
                  <a:cubicBezTo>
                    <a:pt x="119977" y="59043"/>
                    <a:pt x="119977" y="63206"/>
                    <a:pt x="122248" y="63963"/>
                  </a:cubicBezTo>
                  <a:cubicBezTo>
                    <a:pt x="123762" y="63206"/>
                    <a:pt x="123762" y="60178"/>
                    <a:pt x="122627" y="59799"/>
                  </a:cubicBezTo>
                  <a:close/>
                  <a:moveTo>
                    <a:pt x="79859" y="60935"/>
                  </a:moveTo>
                  <a:cubicBezTo>
                    <a:pt x="82508" y="61313"/>
                    <a:pt x="87050" y="62449"/>
                    <a:pt x="89699" y="61313"/>
                  </a:cubicBezTo>
                  <a:cubicBezTo>
                    <a:pt x="87050" y="60178"/>
                    <a:pt x="81751" y="60178"/>
                    <a:pt x="79859" y="60935"/>
                  </a:cubicBezTo>
                  <a:close/>
                  <a:moveTo>
                    <a:pt x="113922" y="65477"/>
                  </a:moveTo>
                  <a:cubicBezTo>
                    <a:pt x="107487" y="66991"/>
                    <a:pt x="105217" y="74938"/>
                    <a:pt x="104838" y="82508"/>
                  </a:cubicBezTo>
                  <a:cubicBezTo>
                    <a:pt x="101810" y="82130"/>
                    <a:pt x="97647" y="81373"/>
                    <a:pt x="94619" y="81373"/>
                  </a:cubicBezTo>
                  <a:cubicBezTo>
                    <a:pt x="94619" y="78345"/>
                    <a:pt x="93484" y="76452"/>
                    <a:pt x="92727" y="73803"/>
                  </a:cubicBezTo>
                  <a:cubicBezTo>
                    <a:pt x="96890" y="73803"/>
                    <a:pt x="101432" y="74182"/>
                    <a:pt x="105217" y="73425"/>
                  </a:cubicBezTo>
                  <a:cubicBezTo>
                    <a:pt x="104081" y="71911"/>
                    <a:pt x="101053" y="72289"/>
                    <a:pt x="98782" y="72668"/>
                  </a:cubicBezTo>
                  <a:cubicBezTo>
                    <a:pt x="96512" y="72668"/>
                    <a:pt x="93862" y="72668"/>
                    <a:pt x="92348" y="73046"/>
                  </a:cubicBezTo>
                  <a:cubicBezTo>
                    <a:pt x="91591" y="74938"/>
                    <a:pt x="92727" y="76074"/>
                    <a:pt x="92727" y="77209"/>
                  </a:cubicBezTo>
                  <a:cubicBezTo>
                    <a:pt x="93105" y="82886"/>
                    <a:pt x="91970" y="87807"/>
                    <a:pt x="89699" y="90456"/>
                  </a:cubicBezTo>
                  <a:cubicBezTo>
                    <a:pt x="87807" y="92348"/>
                    <a:pt x="83265" y="95755"/>
                    <a:pt x="80994" y="96512"/>
                  </a:cubicBezTo>
                  <a:cubicBezTo>
                    <a:pt x="78345" y="97269"/>
                    <a:pt x="74560" y="97647"/>
                    <a:pt x="71532" y="98026"/>
                  </a:cubicBezTo>
                  <a:cubicBezTo>
                    <a:pt x="70775" y="98404"/>
                    <a:pt x="69640" y="98404"/>
                    <a:pt x="68883" y="99161"/>
                  </a:cubicBezTo>
                  <a:cubicBezTo>
                    <a:pt x="78723" y="100675"/>
                    <a:pt x="86671" y="97269"/>
                    <a:pt x="91213" y="91970"/>
                  </a:cubicBezTo>
                  <a:cubicBezTo>
                    <a:pt x="96512" y="92348"/>
                    <a:pt x="102189" y="93105"/>
                    <a:pt x="106730" y="92727"/>
                  </a:cubicBezTo>
                  <a:cubicBezTo>
                    <a:pt x="107109" y="93484"/>
                    <a:pt x="108244" y="94619"/>
                    <a:pt x="108244" y="94998"/>
                  </a:cubicBezTo>
                  <a:cubicBezTo>
                    <a:pt x="104838" y="94619"/>
                    <a:pt x="101810" y="94998"/>
                    <a:pt x="99918" y="94998"/>
                  </a:cubicBezTo>
                  <a:cubicBezTo>
                    <a:pt x="97647" y="94619"/>
                    <a:pt x="94619" y="93862"/>
                    <a:pt x="92348" y="94998"/>
                  </a:cubicBezTo>
                  <a:cubicBezTo>
                    <a:pt x="96512" y="96890"/>
                    <a:pt x="104460" y="96512"/>
                    <a:pt x="109758" y="96890"/>
                  </a:cubicBezTo>
                  <a:cubicBezTo>
                    <a:pt x="110894" y="98404"/>
                    <a:pt x="112786" y="99161"/>
                    <a:pt x="114678" y="99918"/>
                  </a:cubicBezTo>
                  <a:cubicBezTo>
                    <a:pt x="113922" y="96512"/>
                    <a:pt x="109380" y="94619"/>
                    <a:pt x="108244" y="90834"/>
                  </a:cubicBezTo>
                  <a:cubicBezTo>
                    <a:pt x="106352" y="84779"/>
                    <a:pt x="107866" y="78345"/>
                    <a:pt x="109001" y="71911"/>
                  </a:cubicBezTo>
                  <a:cubicBezTo>
                    <a:pt x="110515" y="70775"/>
                    <a:pt x="111651" y="68883"/>
                    <a:pt x="113922" y="68126"/>
                  </a:cubicBezTo>
                  <a:cubicBezTo>
                    <a:pt x="115435" y="67747"/>
                    <a:pt x="117706" y="68126"/>
                    <a:pt x="119220" y="66612"/>
                  </a:cubicBezTo>
                  <a:cubicBezTo>
                    <a:pt x="118463" y="65098"/>
                    <a:pt x="115435" y="65098"/>
                    <a:pt x="113922" y="65477"/>
                  </a:cubicBezTo>
                  <a:close/>
                  <a:moveTo>
                    <a:pt x="202485" y="74182"/>
                  </a:moveTo>
                  <a:cubicBezTo>
                    <a:pt x="202864" y="71911"/>
                    <a:pt x="197186" y="72668"/>
                    <a:pt x="194916" y="71911"/>
                  </a:cubicBezTo>
                  <a:cubicBezTo>
                    <a:pt x="194916" y="71911"/>
                    <a:pt x="194916" y="72289"/>
                    <a:pt x="194916" y="72289"/>
                  </a:cubicBezTo>
                  <a:cubicBezTo>
                    <a:pt x="194537" y="72289"/>
                    <a:pt x="194537" y="72668"/>
                    <a:pt x="194537" y="72668"/>
                  </a:cubicBezTo>
                  <a:cubicBezTo>
                    <a:pt x="195294" y="74560"/>
                    <a:pt x="202485" y="76452"/>
                    <a:pt x="202485" y="74182"/>
                  </a:cubicBezTo>
                  <a:close/>
                  <a:moveTo>
                    <a:pt x="170693" y="81751"/>
                  </a:moveTo>
                  <a:cubicBezTo>
                    <a:pt x="171828" y="81751"/>
                    <a:pt x="172585" y="80237"/>
                    <a:pt x="171828" y="79102"/>
                  </a:cubicBezTo>
                  <a:cubicBezTo>
                    <a:pt x="169179" y="77966"/>
                    <a:pt x="168422" y="81373"/>
                    <a:pt x="170693" y="81751"/>
                  </a:cubicBezTo>
                  <a:close/>
                  <a:moveTo>
                    <a:pt x="93484" y="75695"/>
                  </a:moveTo>
                  <a:cubicBezTo>
                    <a:pt x="94998" y="76831"/>
                    <a:pt x="100296" y="77209"/>
                    <a:pt x="102189" y="76074"/>
                  </a:cubicBezTo>
                  <a:cubicBezTo>
                    <a:pt x="100675" y="74938"/>
                    <a:pt x="94998" y="74560"/>
                    <a:pt x="93484" y="75695"/>
                  </a:cubicBezTo>
                  <a:close/>
                  <a:moveTo>
                    <a:pt x="30657" y="80237"/>
                  </a:moveTo>
                  <a:cubicBezTo>
                    <a:pt x="30278" y="79859"/>
                    <a:pt x="29521" y="78723"/>
                    <a:pt x="28764" y="77966"/>
                  </a:cubicBezTo>
                  <a:cubicBezTo>
                    <a:pt x="27250" y="76452"/>
                    <a:pt x="24601" y="73046"/>
                    <a:pt x="22330" y="74182"/>
                  </a:cubicBezTo>
                  <a:cubicBezTo>
                    <a:pt x="22709" y="74182"/>
                    <a:pt x="22330" y="74560"/>
                    <a:pt x="22330" y="74560"/>
                  </a:cubicBezTo>
                  <a:cubicBezTo>
                    <a:pt x="24601" y="76074"/>
                    <a:pt x="28386" y="78723"/>
                    <a:pt x="29143" y="81751"/>
                  </a:cubicBezTo>
                  <a:cubicBezTo>
                    <a:pt x="29900" y="85157"/>
                    <a:pt x="28764" y="90078"/>
                    <a:pt x="28764" y="93105"/>
                  </a:cubicBezTo>
                  <a:cubicBezTo>
                    <a:pt x="31035" y="90456"/>
                    <a:pt x="32171" y="84400"/>
                    <a:pt x="30657" y="80237"/>
                  </a:cubicBezTo>
                  <a:close/>
                  <a:moveTo>
                    <a:pt x="172964" y="83265"/>
                  </a:moveTo>
                  <a:cubicBezTo>
                    <a:pt x="171828" y="84022"/>
                    <a:pt x="169179" y="86671"/>
                    <a:pt x="168801" y="87807"/>
                  </a:cubicBezTo>
                  <a:cubicBezTo>
                    <a:pt x="166908" y="90834"/>
                    <a:pt x="166908" y="99161"/>
                    <a:pt x="169179" y="100675"/>
                  </a:cubicBezTo>
                  <a:cubicBezTo>
                    <a:pt x="169558" y="97269"/>
                    <a:pt x="168801" y="92348"/>
                    <a:pt x="169936" y="89321"/>
                  </a:cubicBezTo>
                  <a:cubicBezTo>
                    <a:pt x="170315" y="88185"/>
                    <a:pt x="171450" y="87428"/>
                    <a:pt x="172207" y="86671"/>
                  </a:cubicBezTo>
                  <a:cubicBezTo>
                    <a:pt x="174099" y="84779"/>
                    <a:pt x="175613" y="83643"/>
                    <a:pt x="177506" y="82508"/>
                  </a:cubicBezTo>
                  <a:cubicBezTo>
                    <a:pt x="175992" y="81751"/>
                    <a:pt x="174099" y="82508"/>
                    <a:pt x="172964" y="83265"/>
                  </a:cubicBezTo>
                  <a:close/>
                  <a:moveTo>
                    <a:pt x="164637" y="84022"/>
                  </a:moveTo>
                  <a:cubicBezTo>
                    <a:pt x="165394" y="84400"/>
                    <a:pt x="166530" y="84022"/>
                    <a:pt x="166908" y="83643"/>
                  </a:cubicBezTo>
                  <a:cubicBezTo>
                    <a:pt x="167287" y="80994"/>
                    <a:pt x="163880" y="81751"/>
                    <a:pt x="164637" y="840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 name="Google Shape;1754;p23"/>
          <p:cNvGrpSpPr/>
          <p:nvPr/>
        </p:nvGrpSpPr>
        <p:grpSpPr>
          <a:xfrm rot="3600665">
            <a:off x="4912953" y="3616969"/>
            <a:ext cx="841251" cy="1203732"/>
            <a:chOff x="1967200" y="229900"/>
            <a:chExt cx="3566450" cy="5103175"/>
          </a:xfrm>
        </p:grpSpPr>
        <p:sp>
          <p:nvSpPr>
            <p:cNvPr id="1755" name="Google Shape;1755;p23"/>
            <p:cNvSpPr/>
            <p:nvPr/>
          </p:nvSpPr>
          <p:spPr>
            <a:xfrm>
              <a:off x="2731425" y="229900"/>
              <a:ext cx="2403675" cy="4400575"/>
            </a:xfrm>
            <a:custGeom>
              <a:rect b="b" l="l" r="r" t="t"/>
              <a:pathLst>
                <a:path extrusionOk="0" h="176023" w="96147">
                  <a:moveTo>
                    <a:pt x="94503" y="66728"/>
                  </a:moveTo>
                  <a:cubicBezTo>
                    <a:pt x="93681" y="69193"/>
                    <a:pt x="92531" y="71165"/>
                    <a:pt x="91545" y="73137"/>
                  </a:cubicBezTo>
                  <a:cubicBezTo>
                    <a:pt x="91052" y="74288"/>
                    <a:pt x="90394" y="75110"/>
                    <a:pt x="89737" y="75931"/>
                  </a:cubicBezTo>
                  <a:cubicBezTo>
                    <a:pt x="89079" y="76753"/>
                    <a:pt x="88093" y="77411"/>
                    <a:pt x="87600" y="78397"/>
                  </a:cubicBezTo>
                  <a:cubicBezTo>
                    <a:pt x="87272" y="79054"/>
                    <a:pt x="87107" y="79711"/>
                    <a:pt x="86779" y="80369"/>
                  </a:cubicBezTo>
                  <a:cubicBezTo>
                    <a:pt x="84149" y="84478"/>
                    <a:pt x="80204" y="87107"/>
                    <a:pt x="75931" y="88587"/>
                  </a:cubicBezTo>
                  <a:cubicBezTo>
                    <a:pt x="73466" y="89573"/>
                    <a:pt x="70672" y="89901"/>
                    <a:pt x="67878" y="90066"/>
                  </a:cubicBezTo>
                  <a:cubicBezTo>
                    <a:pt x="66399" y="90230"/>
                    <a:pt x="64920" y="90394"/>
                    <a:pt x="63441" y="90230"/>
                  </a:cubicBezTo>
                  <a:cubicBezTo>
                    <a:pt x="61961" y="90230"/>
                    <a:pt x="60482" y="90066"/>
                    <a:pt x="59003" y="90559"/>
                  </a:cubicBezTo>
                  <a:cubicBezTo>
                    <a:pt x="60153" y="90723"/>
                    <a:pt x="60975" y="91052"/>
                    <a:pt x="61304" y="91709"/>
                  </a:cubicBezTo>
                  <a:cubicBezTo>
                    <a:pt x="61140" y="92202"/>
                    <a:pt x="60975" y="92860"/>
                    <a:pt x="60811" y="93353"/>
                  </a:cubicBezTo>
                  <a:cubicBezTo>
                    <a:pt x="62783" y="93681"/>
                    <a:pt x="65906" y="93353"/>
                    <a:pt x="68371" y="94175"/>
                  </a:cubicBezTo>
                  <a:cubicBezTo>
                    <a:pt x="70343" y="94668"/>
                    <a:pt x="71987" y="95489"/>
                    <a:pt x="72480" y="96969"/>
                  </a:cubicBezTo>
                  <a:cubicBezTo>
                    <a:pt x="72644" y="97790"/>
                    <a:pt x="72480" y="99105"/>
                    <a:pt x="71658" y="99763"/>
                  </a:cubicBezTo>
                  <a:cubicBezTo>
                    <a:pt x="70508" y="100749"/>
                    <a:pt x="68042" y="99927"/>
                    <a:pt x="67878" y="98448"/>
                  </a:cubicBezTo>
                  <a:cubicBezTo>
                    <a:pt x="66399" y="99763"/>
                    <a:pt x="64591" y="100749"/>
                    <a:pt x="62947" y="101735"/>
                  </a:cubicBezTo>
                  <a:cubicBezTo>
                    <a:pt x="63112" y="102392"/>
                    <a:pt x="63769" y="102721"/>
                    <a:pt x="63441" y="103378"/>
                  </a:cubicBezTo>
                  <a:cubicBezTo>
                    <a:pt x="63112" y="103707"/>
                    <a:pt x="62126" y="103871"/>
                    <a:pt x="61468" y="103871"/>
                  </a:cubicBezTo>
                  <a:cubicBezTo>
                    <a:pt x="59332" y="104364"/>
                    <a:pt x="57031" y="104693"/>
                    <a:pt x="55387" y="105022"/>
                  </a:cubicBezTo>
                  <a:cubicBezTo>
                    <a:pt x="55880" y="105351"/>
                    <a:pt x="56702" y="106830"/>
                    <a:pt x="56209" y="107487"/>
                  </a:cubicBezTo>
                  <a:cubicBezTo>
                    <a:pt x="55880" y="107980"/>
                    <a:pt x="55387" y="107487"/>
                    <a:pt x="54730" y="107487"/>
                  </a:cubicBezTo>
                  <a:cubicBezTo>
                    <a:pt x="53579" y="107323"/>
                    <a:pt x="51114" y="107323"/>
                    <a:pt x="50292" y="107487"/>
                  </a:cubicBezTo>
                  <a:cubicBezTo>
                    <a:pt x="49799" y="107487"/>
                    <a:pt x="49964" y="107158"/>
                    <a:pt x="49635" y="107158"/>
                  </a:cubicBezTo>
                  <a:cubicBezTo>
                    <a:pt x="47170" y="106994"/>
                    <a:pt x="45033" y="106830"/>
                    <a:pt x="42732" y="106665"/>
                  </a:cubicBezTo>
                  <a:cubicBezTo>
                    <a:pt x="42075" y="106665"/>
                    <a:pt x="41253" y="106501"/>
                    <a:pt x="40431" y="106501"/>
                  </a:cubicBezTo>
                  <a:cubicBezTo>
                    <a:pt x="39281" y="106501"/>
                    <a:pt x="37637" y="106994"/>
                    <a:pt x="36651" y="107323"/>
                  </a:cubicBezTo>
                  <a:cubicBezTo>
                    <a:pt x="32707" y="108145"/>
                    <a:pt x="29748" y="110281"/>
                    <a:pt x="26461" y="111760"/>
                  </a:cubicBezTo>
                  <a:cubicBezTo>
                    <a:pt x="25311" y="112418"/>
                    <a:pt x="24325" y="112911"/>
                    <a:pt x="23339" y="113733"/>
                  </a:cubicBezTo>
                  <a:cubicBezTo>
                    <a:pt x="22352" y="114554"/>
                    <a:pt x="21531" y="115376"/>
                    <a:pt x="20545" y="116362"/>
                  </a:cubicBezTo>
                  <a:cubicBezTo>
                    <a:pt x="17586" y="119156"/>
                    <a:pt x="15450" y="121950"/>
                    <a:pt x="13149" y="125237"/>
                  </a:cubicBezTo>
                  <a:cubicBezTo>
                    <a:pt x="12327" y="126388"/>
                    <a:pt x="11505" y="127374"/>
                    <a:pt x="10848" y="128689"/>
                  </a:cubicBezTo>
                  <a:cubicBezTo>
                    <a:pt x="8382" y="134277"/>
                    <a:pt x="6739" y="142001"/>
                    <a:pt x="8054" y="146767"/>
                  </a:cubicBezTo>
                  <a:cubicBezTo>
                    <a:pt x="8382" y="148082"/>
                    <a:pt x="8876" y="149233"/>
                    <a:pt x="9369" y="150383"/>
                  </a:cubicBezTo>
                  <a:cubicBezTo>
                    <a:pt x="9697" y="151534"/>
                    <a:pt x="10190" y="152849"/>
                    <a:pt x="10848" y="153835"/>
                  </a:cubicBezTo>
                  <a:cubicBezTo>
                    <a:pt x="12163" y="155971"/>
                    <a:pt x="13806" y="158437"/>
                    <a:pt x="16107" y="160080"/>
                  </a:cubicBezTo>
                  <a:cubicBezTo>
                    <a:pt x="17915" y="161395"/>
                    <a:pt x="20052" y="162381"/>
                    <a:pt x="21695" y="163860"/>
                  </a:cubicBezTo>
                  <a:cubicBezTo>
                    <a:pt x="23174" y="165175"/>
                    <a:pt x="25146" y="166654"/>
                    <a:pt x="26133" y="168462"/>
                  </a:cubicBezTo>
                  <a:cubicBezTo>
                    <a:pt x="26461" y="169284"/>
                    <a:pt x="26461" y="169777"/>
                    <a:pt x="26297" y="170927"/>
                  </a:cubicBezTo>
                  <a:cubicBezTo>
                    <a:pt x="26133" y="172900"/>
                    <a:pt x="25475" y="175036"/>
                    <a:pt x="24160" y="175694"/>
                  </a:cubicBezTo>
                  <a:cubicBezTo>
                    <a:pt x="23503" y="175858"/>
                    <a:pt x="21859" y="176022"/>
                    <a:pt x="21202" y="175858"/>
                  </a:cubicBezTo>
                  <a:cubicBezTo>
                    <a:pt x="19558" y="175365"/>
                    <a:pt x="17751" y="173393"/>
                    <a:pt x="17751" y="171913"/>
                  </a:cubicBezTo>
                  <a:cubicBezTo>
                    <a:pt x="17586" y="170763"/>
                    <a:pt x="18244" y="169284"/>
                    <a:pt x="19065" y="168626"/>
                  </a:cubicBezTo>
                  <a:cubicBezTo>
                    <a:pt x="18408" y="167147"/>
                    <a:pt x="17093" y="166325"/>
                    <a:pt x="15778" y="165504"/>
                  </a:cubicBezTo>
                  <a:cubicBezTo>
                    <a:pt x="14628" y="164682"/>
                    <a:pt x="13477" y="163531"/>
                    <a:pt x="12327" y="162545"/>
                  </a:cubicBezTo>
                  <a:cubicBezTo>
                    <a:pt x="9040" y="159423"/>
                    <a:pt x="6410" y="155971"/>
                    <a:pt x="4438" y="152191"/>
                  </a:cubicBezTo>
                  <a:cubicBezTo>
                    <a:pt x="3781" y="150876"/>
                    <a:pt x="2959" y="149726"/>
                    <a:pt x="2301" y="148411"/>
                  </a:cubicBezTo>
                  <a:cubicBezTo>
                    <a:pt x="987" y="145781"/>
                    <a:pt x="987" y="142659"/>
                    <a:pt x="329" y="139536"/>
                  </a:cubicBezTo>
                  <a:cubicBezTo>
                    <a:pt x="329" y="139043"/>
                    <a:pt x="658" y="139372"/>
                    <a:pt x="658" y="138879"/>
                  </a:cubicBezTo>
                  <a:cubicBezTo>
                    <a:pt x="329" y="137399"/>
                    <a:pt x="1" y="135756"/>
                    <a:pt x="165" y="134112"/>
                  </a:cubicBezTo>
                  <a:cubicBezTo>
                    <a:pt x="165" y="132304"/>
                    <a:pt x="329" y="130332"/>
                    <a:pt x="822" y="128360"/>
                  </a:cubicBezTo>
                  <a:cubicBezTo>
                    <a:pt x="987" y="127374"/>
                    <a:pt x="1315" y="126388"/>
                    <a:pt x="1480" y="125402"/>
                  </a:cubicBezTo>
                  <a:cubicBezTo>
                    <a:pt x="1808" y="123429"/>
                    <a:pt x="1644" y="121293"/>
                    <a:pt x="1808" y="119156"/>
                  </a:cubicBezTo>
                  <a:cubicBezTo>
                    <a:pt x="1808" y="117020"/>
                    <a:pt x="2301" y="114719"/>
                    <a:pt x="2795" y="112418"/>
                  </a:cubicBezTo>
                  <a:cubicBezTo>
                    <a:pt x="3616" y="107816"/>
                    <a:pt x="4602" y="103214"/>
                    <a:pt x="6410" y="98612"/>
                  </a:cubicBezTo>
                  <a:cubicBezTo>
                    <a:pt x="9369" y="90559"/>
                    <a:pt x="13970" y="83985"/>
                    <a:pt x="18901" y="79218"/>
                  </a:cubicBezTo>
                  <a:cubicBezTo>
                    <a:pt x="18901" y="79547"/>
                    <a:pt x="18408" y="79876"/>
                    <a:pt x="18408" y="80040"/>
                  </a:cubicBezTo>
                  <a:lnTo>
                    <a:pt x="18408" y="80040"/>
                  </a:lnTo>
                  <a:cubicBezTo>
                    <a:pt x="19394" y="79218"/>
                    <a:pt x="20216" y="78561"/>
                    <a:pt x="21202" y="77575"/>
                  </a:cubicBezTo>
                  <a:cubicBezTo>
                    <a:pt x="22681" y="75931"/>
                    <a:pt x="24489" y="74617"/>
                    <a:pt x="25311" y="71987"/>
                  </a:cubicBezTo>
                  <a:cubicBezTo>
                    <a:pt x="25804" y="70508"/>
                    <a:pt x="26461" y="68864"/>
                    <a:pt x="26626" y="67549"/>
                  </a:cubicBezTo>
                  <a:cubicBezTo>
                    <a:pt x="26626" y="66892"/>
                    <a:pt x="26133" y="66235"/>
                    <a:pt x="26133" y="65577"/>
                  </a:cubicBezTo>
                  <a:cubicBezTo>
                    <a:pt x="26133" y="64591"/>
                    <a:pt x="26297" y="63112"/>
                    <a:pt x="26626" y="61961"/>
                  </a:cubicBezTo>
                  <a:cubicBezTo>
                    <a:pt x="26790" y="60482"/>
                    <a:pt x="27119" y="59003"/>
                    <a:pt x="27940" y="58181"/>
                  </a:cubicBezTo>
                  <a:cubicBezTo>
                    <a:pt x="28269" y="57688"/>
                    <a:pt x="28762" y="57688"/>
                    <a:pt x="29091" y="57031"/>
                  </a:cubicBezTo>
                  <a:cubicBezTo>
                    <a:pt x="28762" y="58017"/>
                    <a:pt x="29913" y="57524"/>
                    <a:pt x="30077" y="58017"/>
                  </a:cubicBezTo>
                  <a:cubicBezTo>
                    <a:pt x="30899" y="55716"/>
                    <a:pt x="32378" y="53908"/>
                    <a:pt x="34186" y="52593"/>
                  </a:cubicBezTo>
                  <a:cubicBezTo>
                    <a:pt x="35994" y="51443"/>
                    <a:pt x="37966" y="50292"/>
                    <a:pt x="40267" y="50457"/>
                  </a:cubicBezTo>
                  <a:cubicBezTo>
                    <a:pt x="40924" y="50457"/>
                    <a:pt x="42732" y="51114"/>
                    <a:pt x="42732" y="51771"/>
                  </a:cubicBezTo>
                  <a:cubicBezTo>
                    <a:pt x="42732" y="52100"/>
                    <a:pt x="41910" y="52922"/>
                    <a:pt x="41417" y="53579"/>
                  </a:cubicBezTo>
                  <a:cubicBezTo>
                    <a:pt x="40102" y="56373"/>
                    <a:pt x="39774" y="59496"/>
                    <a:pt x="40431" y="61797"/>
                  </a:cubicBezTo>
                  <a:cubicBezTo>
                    <a:pt x="41417" y="60975"/>
                    <a:pt x="42568" y="59496"/>
                    <a:pt x="43718" y="59332"/>
                  </a:cubicBezTo>
                  <a:cubicBezTo>
                    <a:pt x="45362" y="59003"/>
                    <a:pt x="45855" y="60318"/>
                    <a:pt x="45690" y="61468"/>
                  </a:cubicBezTo>
                  <a:cubicBezTo>
                    <a:pt x="45526" y="63769"/>
                    <a:pt x="44211" y="66728"/>
                    <a:pt x="43390" y="68207"/>
                  </a:cubicBezTo>
                  <a:cubicBezTo>
                    <a:pt x="45526" y="68700"/>
                    <a:pt x="45855" y="67385"/>
                    <a:pt x="47005" y="65906"/>
                  </a:cubicBezTo>
                  <a:cubicBezTo>
                    <a:pt x="47334" y="65577"/>
                    <a:pt x="47663" y="65413"/>
                    <a:pt x="47991" y="65084"/>
                  </a:cubicBezTo>
                  <a:cubicBezTo>
                    <a:pt x="49635" y="62783"/>
                    <a:pt x="50292" y="59825"/>
                    <a:pt x="53251" y="60647"/>
                  </a:cubicBezTo>
                  <a:cubicBezTo>
                    <a:pt x="53908" y="60975"/>
                    <a:pt x="53579" y="61961"/>
                    <a:pt x="54237" y="62290"/>
                  </a:cubicBezTo>
                  <a:cubicBezTo>
                    <a:pt x="55223" y="61140"/>
                    <a:pt x="56702" y="60318"/>
                    <a:pt x="58510" y="60153"/>
                  </a:cubicBezTo>
                  <a:cubicBezTo>
                    <a:pt x="59825" y="59825"/>
                    <a:pt x="61797" y="59496"/>
                    <a:pt x="62454" y="60482"/>
                  </a:cubicBezTo>
                  <a:cubicBezTo>
                    <a:pt x="62126" y="62619"/>
                    <a:pt x="60647" y="63934"/>
                    <a:pt x="59989" y="65084"/>
                  </a:cubicBezTo>
                  <a:cubicBezTo>
                    <a:pt x="60811" y="65577"/>
                    <a:pt x="61961" y="65741"/>
                    <a:pt x="62290" y="66563"/>
                  </a:cubicBezTo>
                  <a:cubicBezTo>
                    <a:pt x="62783" y="67878"/>
                    <a:pt x="61140" y="68535"/>
                    <a:pt x="60318" y="69193"/>
                  </a:cubicBezTo>
                  <a:cubicBezTo>
                    <a:pt x="59660" y="69686"/>
                    <a:pt x="58839" y="70179"/>
                    <a:pt x="58346" y="70508"/>
                  </a:cubicBezTo>
                  <a:cubicBezTo>
                    <a:pt x="57359" y="71329"/>
                    <a:pt x="57031" y="72316"/>
                    <a:pt x="56373" y="72809"/>
                  </a:cubicBezTo>
                  <a:cubicBezTo>
                    <a:pt x="57688" y="72809"/>
                    <a:pt x="58510" y="73137"/>
                    <a:pt x="59825" y="73137"/>
                  </a:cubicBezTo>
                  <a:cubicBezTo>
                    <a:pt x="60318" y="72973"/>
                    <a:pt x="60975" y="72644"/>
                    <a:pt x="61797" y="72480"/>
                  </a:cubicBezTo>
                  <a:cubicBezTo>
                    <a:pt x="62454" y="72480"/>
                    <a:pt x="63112" y="72316"/>
                    <a:pt x="63934" y="72151"/>
                  </a:cubicBezTo>
                  <a:cubicBezTo>
                    <a:pt x="66892" y="71823"/>
                    <a:pt x="69193" y="70179"/>
                    <a:pt x="71165" y="68535"/>
                  </a:cubicBezTo>
                  <a:cubicBezTo>
                    <a:pt x="71658" y="68042"/>
                    <a:pt x="72316" y="67714"/>
                    <a:pt x="72809" y="67221"/>
                  </a:cubicBezTo>
                  <a:cubicBezTo>
                    <a:pt x="73302" y="66563"/>
                    <a:pt x="73795" y="65906"/>
                    <a:pt x="74452" y="65577"/>
                  </a:cubicBezTo>
                  <a:cubicBezTo>
                    <a:pt x="74781" y="65084"/>
                    <a:pt x="75438" y="64920"/>
                    <a:pt x="75931" y="64591"/>
                  </a:cubicBezTo>
                  <a:cubicBezTo>
                    <a:pt x="76424" y="64262"/>
                    <a:pt x="76753" y="63769"/>
                    <a:pt x="77246" y="63441"/>
                  </a:cubicBezTo>
                  <a:cubicBezTo>
                    <a:pt x="77904" y="62783"/>
                    <a:pt x="78725" y="62783"/>
                    <a:pt x="79547" y="62454"/>
                  </a:cubicBezTo>
                  <a:cubicBezTo>
                    <a:pt x="80533" y="61961"/>
                    <a:pt x="81519" y="60975"/>
                    <a:pt x="82505" y="61633"/>
                  </a:cubicBezTo>
                  <a:cubicBezTo>
                    <a:pt x="83327" y="62126"/>
                    <a:pt x="82670" y="63441"/>
                    <a:pt x="82834" y="64427"/>
                  </a:cubicBezTo>
                  <a:cubicBezTo>
                    <a:pt x="84149" y="62126"/>
                    <a:pt x="84971" y="59660"/>
                    <a:pt x="85957" y="57031"/>
                  </a:cubicBezTo>
                  <a:cubicBezTo>
                    <a:pt x="86121" y="56209"/>
                    <a:pt x="86614" y="55223"/>
                    <a:pt x="86779" y="54401"/>
                  </a:cubicBezTo>
                  <a:cubicBezTo>
                    <a:pt x="87272" y="51771"/>
                    <a:pt x="85792" y="49306"/>
                    <a:pt x="85792" y="47005"/>
                  </a:cubicBezTo>
                  <a:cubicBezTo>
                    <a:pt x="85299" y="45855"/>
                    <a:pt x="84478" y="44869"/>
                    <a:pt x="83656" y="43718"/>
                  </a:cubicBezTo>
                  <a:cubicBezTo>
                    <a:pt x="82670" y="42732"/>
                    <a:pt x="81848" y="41417"/>
                    <a:pt x="80698" y="40760"/>
                  </a:cubicBezTo>
                  <a:cubicBezTo>
                    <a:pt x="79054" y="39774"/>
                    <a:pt x="76753" y="39116"/>
                    <a:pt x="74452" y="38459"/>
                  </a:cubicBezTo>
                  <a:cubicBezTo>
                    <a:pt x="73959" y="38295"/>
                    <a:pt x="73302" y="37966"/>
                    <a:pt x="72809" y="37966"/>
                  </a:cubicBezTo>
                  <a:cubicBezTo>
                    <a:pt x="72151" y="37801"/>
                    <a:pt x="71165" y="38295"/>
                    <a:pt x="70508" y="38623"/>
                  </a:cubicBezTo>
                  <a:cubicBezTo>
                    <a:pt x="69357" y="39281"/>
                    <a:pt x="67878" y="40431"/>
                    <a:pt x="66563" y="41417"/>
                  </a:cubicBezTo>
                  <a:cubicBezTo>
                    <a:pt x="65906" y="42075"/>
                    <a:pt x="63769" y="44704"/>
                    <a:pt x="62619" y="44211"/>
                  </a:cubicBezTo>
                  <a:cubicBezTo>
                    <a:pt x="61961" y="44047"/>
                    <a:pt x="62126" y="43389"/>
                    <a:pt x="61633" y="42896"/>
                  </a:cubicBezTo>
                  <a:cubicBezTo>
                    <a:pt x="60647" y="43225"/>
                    <a:pt x="59496" y="44047"/>
                    <a:pt x="58017" y="44540"/>
                  </a:cubicBezTo>
                  <a:cubicBezTo>
                    <a:pt x="56045" y="45033"/>
                    <a:pt x="54401" y="44869"/>
                    <a:pt x="51936" y="44047"/>
                  </a:cubicBezTo>
                  <a:cubicBezTo>
                    <a:pt x="50785" y="43718"/>
                    <a:pt x="48978" y="43389"/>
                    <a:pt x="49306" y="42239"/>
                  </a:cubicBezTo>
                  <a:cubicBezTo>
                    <a:pt x="47170" y="41253"/>
                    <a:pt x="45362" y="39938"/>
                    <a:pt x="44211" y="38295"/>
                  </a:cubicBezTo>
                  <a:cubicBezTo>
                    <a:pt x="43554" y="37308"/>
                    <a:pt x="42896" y="35994"/>
                    <a:pt x="43225" y="34514"/>
                  </a:cubicBezTo>
                  <a:cubicBezTo>
                    <a:pt x="44211" y="34186"/>
                    <a:pt x="45362" y="34679"/>
                    <a:pt x="46184" y="34514"/>
                  </a:cubicBezTo>
                  <a:cubicBezTo>
                    <a:pt x="47498" y="34514"/>
                    <a:pt x="48649" y="33528"/>
                    <a:pt x="49471" y="33035"/>
                  </a:cubicBezTo>
                  <a:cubicBezTo>
                    <a:pt x="49306" y="32213"/>
                    <a:pt x="48320" y="31720"/>
                    <a:pt x="48484" y="30899"/>
                  </a:cubicBezTo>
                  <a:cubicBezTo>
                    <a:pt x="48484" y="30241"/>
                    <a:pt x="49142" y="29255"/>
                    <a:pt x="49799" y="28926"/>
                  </a:cubicBezTo>
                  <a:cubicBezTo>
                    <a:pt x="50292" y="28433"/>
                    <a:pt x="51114" y="28598"/>
                    <a:pt x="51772" y="28762"/>
                  </a:cubicBezTo>
                  <a:cubicBezTo>
                    <a:pt x="53744" y="28433"/>
                    <a:pt x="56538" y="29255"/>
                    <a:pt x="58346" y="28433"/>
                  </a:cubicBezTo>
                  <a:cubicBezTo>
                    <a:pt x="57195" y="27940"/>
                    <a:pt x="55880" y="27940"/>
                    <a:pt x="54894" y="27776"/>
                  </a:cubicBezTo>
                  <a:cubicBezTo>
                    <a:pt x="52758" y="27447"/>
                    <a:pt x="51278" y="27612"/>
                    <a:pt x="49306" y="27612"/>
                  </a:cubicBezTo>
                  <a:cubicBezTo>
                    <a:pt x="47991" y="27776"/>
                    <a:pt x="46512" y="28105"/>
                    <a:pt x="45362" y="28105"/>
                  </a:cubicBezTo>
                  <a:cubicBezTo>
                    <a:pt x="44047" y="28105"/>
                    <a:pt x="42403" y="28269"/>
                    <a:pt x="41253" y="27776"/>
                  </a:cubicBezTo>
                  <a:cubicBezTo>
                    <a:pt x="40431" y="27447"/>
                    <a:pt x="39445" y="26625"/>
                    <a:pt x="39281" y="25968"/>
                  </a:cubicBezTo>
                  <a:cubicBezTo>
                    <a:pt x="39116" y="24982"/>
                    <a:pt x="40102" y="23996"/>
                    <a:pt x="40431" y="23503"/>
                  </a:cubicBezTo>
                  <a:cubicBezTo>
                    <a:pt x="38623" y="22681"/>
                    <a:pt x="37473" y="21695"/>
                    <a:pt x="36322" y="20380"/>
                  </a:cubicBezTo>
                  <a:cubicBezTo>
                    <a:pt x="34021" y="17586"/>
                    <a:pt x="31392" y="14135"/>
                    <a:pt x="31556" y="10355"/>
                  </a:cubicBezTo>
                  <a:cubicBezTo>
                    <a:pt x="31556" y="8382"/>
                    <a:pt x="32871" y="6903"/>
                    <a:pt x="33693" y="5588"/>
                  </a:cubicBezTo>
                  <a:cubicBezTo>
                    <a:pt x="33857" y="5260"/>
                    <a:pt x="34186" y="4273"/>
                    <a:pt x="34679" y="4109"/>
                  </a:cubicBezTo>
                  <a:cubicBezTo>
                    <a:pt x="35336" y="3945"/>
                    <a:pt x="36487" y="4438"/>
                    <a:pt x="36651" y="4767"/>
                  </a:cubicBezTo>
                  <a:cubicBezTo>
                    <a:pt x="36980" y="5095"/>
                    <a:pt x="36815" y="5588"/>
                    <a:pt x="36980" y="5917"/>
                  </a:cubicBezTo>
                  <a:cubicBezTo>
                    <a:pt x="37144" y="6739"/>
                    <a:pt x="37802" y="7232"/>
                    <a:pt x="38295" y="8054"/>
                  </a:cubicBezTo>
                  <a:cubicBezTo>
                    <a:pt x="38623" y="8547"/>
                    <a:pt x="38952" y="9204"/>
                    <a:pt x="39281" y="9368"/>
                  </a:cubicBezTo>
                  <a:cubicBezTo>
                    <a:pt x="40760" y="10848"/>
                    <a:pt x="44376" y="11505"/>
                    <a:pt x="46677" y="11998"/>
                  </a:cubicBezTo>
                  <a:cubicBezTo>
                    <a:pt x="48484" y="12162"/>
                    <a:pt x="50292" y="12327"/>
                    <a:pt x="51607" y="13149"/>
                  </a:cubicBezTo>
                  <a:cubicBezTo>
                    <a:pt x="51607" y="12162"/>
                    <a:pt x="51607" y="10848"/>
                    <a:pt x="52265" y="10190"/>
                  </a:cubicBezTo>
                  <a:cubicBezTo>
                    <a:pt x="52922" y="9533"/>
                    <a:pt x="54894" y="9697"/>
                    <a:pt x="55880" y="9861"/>
                  </a:cubicBezTo>
                  <a:cubicBezTo>
                    <a:pt x="57195" y="10190"/>
                    <a:pt x="58346" y="11341"/>
                    <a:pt x="59332" y="12162"/>
                  </a:cubicBezTo>
                  <a:cubicBezTo>
                    <a:pt x="62290" y="14628"/>
                    <a:pt x="64427" y="18572"/>
                    <a:pt x="67221" y="20380"/>
                  </a:cubicBezTo>
                  <a:cubicBezTo>
                    <a:pt x="66235" y="17750"/>
                    <a:pt x="63605" y="14956"/>
                    <a:pt x="64098" y="11176"/>
                  </a:cubicBezTo>
                  <a:cubicBezTo>
                    <a:pt x="64427" y="9861"/>
                    <a:pt x="64920" y="8547"/>
                    <a:pt x="65413" y="7561"/>
                  </a:cubicBezTo>
                  <a:cubicBezTo>
                    <a:pt x="65906" y="6574"/>
                    <a:pt x="66563" y="5260"/>
                    <a:pt x="67549" y="5424"/>
                  </a:cubicBezTo>
                  <a:cubicBezTo>
                    <a:pt x="68371" y="5424"/>
                    <a:pt x="68535" y="6081"/>
                    <a:pt x="68864" y="6410"/>
                  </a:cubicBezTo>
                  <a:cubicBezTo>
                    <a:pt x="69850" y="3616"/>
                    <a:pt x="72151" y="1315"/>
                    <a:pt x="74452" y="493"/>
                  </a:cubicBezTo>
                  <a:cubicBezTo>
                    <a:pt x="75274" y="165"/>
                    <a:pt x="76424" y="0"/>
                    <a:pt x="77410" y="329"/>
                  </a:cubicBezTo>
                  <a:cubicBezTo>
                    <a:pt x="78232" y="493"/>
                    <a:pt x="79054" y="1151"/>
                    <a:pt x="79054" y="1644"/>
                  </a:cubicBezTo>
                  <a:cubicBezTo>
                    <a:pt x="79054" y="2301"/>
                    <a:pt x="78397" y="3287"/>
                    <a:pt x="78068" y="3945"/>
                  </a:cubicBezTo>
                  <a:cubicBezTo>
                    <a:pt x="77082" y="5588"/>
                    <a:pt x="75931" y="7561"/>
                    <a:pt x="76917" y="9204"/>
                  </a:cubicBezTo>
                  <a:cubicBezTo>
                    <a:pt x="77575" y="8382"/>
                    <a:pt x="79876" y="8054"/>
                    <a:pt x="80533" y="9204"/>
                  </a:cubicBezTo>
                  <a:cubicBezTo>
                    <a:pt x="80698" y="9697"/>
                    <a:pt x="80533" y="10683"/>
                    <a:pt x="80369" y="11341"/>
                  </a:cubicBezTo>
                  <a:cubicBezTo>
                    <a:pt x="80204" y="12820"/>
                    <a:pt x="79547" y="14299"/>
                    <a:pt x="79218" y="15449"/>
                  </a:cubicBezTo>
                  <a:cubicBezTo>
                    <a:pt x="78397" y="18408"/>
                    <a:pt x="78725" y="20544"/>
                    <a:pt x="79547" y="22845"/>
                  </a:cubicBezTo>
                  <a:cubicBezTo>
                    <a:pt x="79876" y="23667"/>
                    <a:pt x="80204" y="24489"/>
                    <a:pt x="80698" y="25311"/>
                  </a:cubicBezTo>
                  <a:cubicBezTo>
                    <a:pt x="81026" y="26297"/>
                    <a:pt x="81355" y="27283"/>
                    <a:pt x="81848" y="27940"/>
                  </a:cubicBezTo>
                  <a:cubicBezTo>
                    <a:pt x="82341" y="28433"/>
                    <a:pt x="82998" y="28598"/>
                    <a:pt x="83491" y="29091"/>
                  </a:cubicBezTo>
                  <a:cubicBezTo>
                    <a:pt x="84806" y="30077"/>
                    <a:pt x="86121" y="31885"/>
                    <a:pt x="87272" y="33364"/>
                  </a:cubicBezTo>
                  <a:cubicBezTo>
                    <a:pt x="88586" y="34843"/>
                    <a:pt x="89573" y="36322"/>
                    <a:pt x="90394" y="37966"/>
                  </a:cubicBezTo>
                  <a:cubicBezTo>
                    <a:pt x="91052" y="39609"/>
                    <a:pt x="91545" y="41582"/>
                    <a:pt x="92367" y="43389"/>
                  </a:cubicBezTo>
                  <a:cubicBezTo>
                    <a:pt x="93024" y="45197"/>
                    <a:pt x="93846" y="47005"/>
                    <a:pt x="94174" y="48813"/>
                  </a:cubicBezTo>
                  <a:cubicBezTo>
                    <a:pt x="94174" y="49306"/>
                    <a:pt x="94010" y="49635"/>
                    <a:pt x="94174" y="49964"/>
                  </a:cubicBezTo>
                  <a:cubicBezTo>
                    <a:pt x="94339" y="50950"/>
                    <a:pt x="94996" y="51607"/>
                    <a:pt x="94832" y="52758"/>
                  </a:cubicBezTo>
                  <a:cubicBezTo>
                    <a:pt x="95489" y="53744"/>
                    <a:pt x="95654" y="54894"/>
                    <a:pt x="95818" y="56373"/>
                  </a:cubicBezTo>
                  <a:cubicBezTo>
                    <a:pt x="95818" y="57195"/>
                    <a:pt x="96147" y="58017"/>
                    <a:pt x="95982" y="58674"/>
                  </a:cubicBezTo>
                  <a:cubicBezTo>
                    <a:pt x="95982" y="59167"/>
                    <a:pt x="95654" y="59332"/>
                    <a:pt x="95489" y="59660"/>
                  </a:cubicBezTo>
                  <a:cubicBezTo>
                    <a:pt x="94832" y="62126"/>
                    <a:pt x="95325" y="64262"/>
                    <a:pt x="94667" y="66563"/>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23"/>
            <p:cNvSpPr/>
            <p:nvPr/>
          </p:nvSpPr>
          <p:spPr>
            <a:xfrm>
              <a:off x="3228600" y="4429125"/>
              <a:ext cx="135600" cy="143825"/>
            </a:xfrm>
            <a:custGeom>
              <a:rect b="b" l="l" r="r" t="t"/>
              <a:pathLst>
                <a:path extrusionOk="0" h="5753" w="5424">
                  <a:moveTo>
                    <a:pt x="2959" y="0"/>
                  </a:moveTo>
                  <a:cubicBezTo>
                    <a:pt x="2794" y="822"/>
                    <a:pt x="3616" y="1644"/>
                    <a:pt x="3123" y="2630"/>
                  </a:cubicBezTo>
                  <a:cubicBezTo>
                    <a:pt x="2630" y="3616"/>
                    <a:pt x="986" y="2301"/>
                    <a:pt x="329" y="3123"/>
                  </a:cubicBezTo>
                  <a:cubicBezTo>
                    <a:pt x="0" y="3780"/>
                    <a:pt x="0" y="4438"/>
                    <a:pt x="165" y="4931"/>
                  </a:cubicBezTo>
                  <a:cubicBezTo>
                    <a:pt x="986" y="5095"/>
                    <a:pt x="1644" y="5752"/>
                    <a:pt x="2465" y="5752"/>
                  </a:cubicBezTo>
                  <a:cubicBezTo>
                    <a:pt x="2959" y="5752"/>
                    <a:pt x="3945" y="5259"/>
                    <a:pt x="4273" y="4931"/>
                  </a:cubicBezTo>
                  <a:cubicBezTo>
                    <a:pt x="5424" y="3451"/>
                    <a:pt x="4109" y="657"/>
                    <a:pt x="29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23"/>
            <p:cNvSpPr/>
            <p:nvPr/>
          </p:nvSpPr>
          <p:spPr>
            <a:xfrm>
              <a:off x="2821825" y="3184150"/>
              <a:ext cx="16450" cy="41100"/>
            </a:xfrm>
            <a:custGeom>
              <a:rect b="b" l="l" r="r" t="t"/>
              <a:pathLst>
                <a:path extrusionOk="0" h="1644" w="658">
                  <a:moveTo>
                    <a:pt x="0" y="1644"/>
                  </a:moveTo>
                  <a:cubicBezTo>
                    <a:pt x="329" y="1315"/>
                    <a:pt x="658" y="493"/>
                    <a:pt x="493" y="0"/>
                  </a:cubicBezTo>
                  <a:cubicBezTo>
                    <a:pt x="165" y="493"/>
                    <a:pt x="329" y="986"/>
                    <a:pt x="0" y="16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23"/>
            <p:cNvSpPr/>
            <p:nvPr/>
          </p:nvSpPr>
          <p:spPr>
            <a:xfrm>
              <a:off x="2834150" y="3126625"/>
              <a:ext cx="28775" cy="65750"/>
            </a:xfrm>
            <a:custGeom>
              <a:rect b="b" l="l" r="r" t="t"/>
              <a:pathLst>
                <a:path extrusionOk="0" h="2630" w="1151">
                  <a:moveTo>
                    <a:pt x="329" y="0"/>
                  </a:moveTo>
                  <a:cubicBezTo>
                    <a:pt x="0" y="329"/>
                    <a:pt x="165" y="822"/>
                    <a:pt x="0" y="1315"/>
                  </a:cubicBezTo>
                  <a:cubicBezTo>
                    <a:pt x="1151" y="2630"/>
                    <a:pt x="658" y="493"/>
                    <a:pt x="3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23"/>
            <p:cNvSpPr/>
            <p:nvPr/>
          </p:nvSpPr>
          <p:spPr>
            <a:xfrm>
              <a:off x="2846475" y="3048550"/>
              <a:ext cx="45225" cy="82200"/>
            </a:xfrm>
            <a:custGeom>
              <a:rect b="b" l="l" r="r" t="t"/>
              <a:pathLst>
                <a:path extrusionOk="0" h="3288" w="1809">
                  <a:moveTo>
                    <a:pt x="822" y="3287"/>
                  </a:moveTo>
                  <a:cubicBezTo>
                    <a:pt x="1808" y="2301"/>
                    <a:pt x="658" y="1151"/>
                    <a:pt x="493" y="0"/>
                  </a:cubicBezTo>
                  <a:cubicBezTo>
                    <a:pt x="165" y="493"/>
                    <a:pt x="329" y="1151"/>
                    <a:pt x="0" y="1644"/>
                  </a:cubicBezTo>
                  <a:cubicBezTo>
                    <a:pt x="329" y="2137"/>
                    <a:pt x="658" y="2630"/>
                    <a:pt x="822" y="328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23"/>
            <p:cNvSpPr/>
            <p:nvPr/>
          </p:nvSpPr>
          <p:spPr>
            <a:xfrm>
              <a:off x="2850575" y="2982800"/>
              <a:ext cx="61675" cy="106850"/>
            </a:xfrm>
            <a:custGeom>
              <a:rect b="b" l="l" r="r" t="t"/>
              <a:pathLst>
                <a:path extrusionOk="0" h="4274" w="2467">
                  <a:moveTo>
                    <a:pt x="1644" y="4274"/>
                  </a:moveTo>
                  <a:cubicBezTo>
                    <a:pt x="2466" y="2466"/>
                    <a:pt x="987" y="1480"/>
                    <a:pt x="823" y="1"/>
                  </a:cubicBezTo>
                  <a:cubicBezTo>
                    <a:pt x="1" y="1973"/>
                    <a:pt x="1480" y="2795"/>
                    <a:pt x="1644" y="427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23"/>
            <p:cNvSpPr/>
            <p:nvPr/>
          </p:nvSpPr>
          <p:spPr>
            <a:xfrm>
              <a:off x="2862900" y="2917075"/>
              <a:ext cx="65775" cy="115050"/>
            </a:xfrm>
            <a:custGeom>
              <a:rect b="b" l="l" r="r" t="t"/>
              <a:pathLst>
                <a:path extrusionOk="0" h="4602" w="2631">
                  <a:moveTo>
                    <a:pt x="1644" y="4602"/>
                  </a:moveTo>
                  <a:cubicBezTo>
                    <a:pt x="2630" y="2465"/>
                    <a:pt x="1316" y="986"/>
                    <a:pt x="823" y="0"/>
                  </a:cubicBezTo>
                  <a:cubicBezTo>
                    <a:pt x="1" y="2137"/>
                    <a:pt x="1316" y="2958"/>
                    <a:pt x="1644" y="460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23"/>
            <p:cNvSpPr/>
            <p:nvPr/>
          </p:nvSpPr>
          <p:spPr>
            <a:xfrm>
              <a:off x="4021600" y="1918625"/>
              <a:ext cx="205450" cy="238325"/>
            </a:xfrm>
            <a:custGeom>
              <a:rect b="b" l="l" r="r" t="t"/>
              <a:pathLst>
                <a:path extrusionOk="0" h="9533" w="8218">
                  <a:moveTo>
                    <a:pt x="5917" y="9533"/>
                  </a:moveTo>
                  <a:cubicBezTo>
                    <a:pt x="5917" y="9040"/>
                    <a:pt x="5752" y="8382"/>
                    <a:pt x="6246" y="8054"/>
                  </a:cubicBezTo>
                  <a:cubicBezTo>
                    <a:pt x="6739" y="8218"/>
                    <a:pt x="6574" y="8875"/>
                    <a:pt x="6574" y="9368"/>
                  </a:cubicBezTo>
                  <a:cubicBezTo>
                    <a:pt x="7232" y="9533"/>
                    <a:pt x="7560" y="9533"/>
                    <a:pt x="8053" y="9368"/>
                  </a:cubicBezTo>
                  <a:cubicBezTo>
                    <a:pt x="8053" y="8875"/>
                    <a:pt x="7889" y="8382"/>
                    <a:pt x="8053" y="7889"/>
                  </a:cubicBezTo>
                  <a:cubicBezTo>
                    <a:pt x="5424" y="7725"/>
                    <a:pt x="1808" y="7561"/>
                    <a:pt x="1151" y="5095"/>
                  </a:cubicBezTo>
                  <a:cubicBezTo>
                    <a:pt x="1479" y="4274"/>
                    <a:pt x="1644" y="3616"/>
                    <a:pt x="2465" y="3287"/>
                  </a:cubicBezTo>
                  <a:cubicBezTo>
                    <a:pt x="2630" y="3123"/>
                    <a:pt x="2958" y="3123"/>
                    <a:pt x="3287" y="3123"/>
                  </a:cubicBezTo>
                  <a:cubicBezTo>
                    <a:pt x="5095" y="2466"/>
                    <a:pt x="6903" y="1151"/>
                    <a:pt x="8218" y="0"/>
                  </a:cubicBezTo>
                  <a:cubicBezTo>
                    <a:pt x="4931" y="165"/>
                    <a:pt x="2794" y="2137"/>
                    <a:pt x="822" y="4438"/>
                  </a:cubicBezTo>
                  <a:cubicBezTo>
                    <a:pt x="0" y="7232"/>
                    <a:pt x="2958" y="9040"/>
                    <a:pt x="5917" y="953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23"/>
            <p:cNvSpPr/>
            <p:nvPr/>
          </p:nvSpPr>
          <p:spPr>
            <a:xfrm>
              <a:off x="4227025" y="2115850"/>
              <a:ext cx="32900" cy="41100"/>
            </a:xfrm>
            <a:custGeom>
              <a:rect b="b" l="l" r="r" t="t"/>
              <a:pathLst>
                <a:path extrusionOk="0" h="1644" w="1316">
                  <a:moveTo>
                    <a:pt x="329" y="1479"/>
                  </a:moveTo>
                  <a:cubicBezTo>
                    <a:pt x="823" y="1644"/>
                    <a:pt x="987" y="1479"/>
                    <a:pt x="1316" y="1644"/>
                  </a:cubicBezTo>
                  <a:cubicBezTo>
                    <a:pt x="1151" y="986"/>
                    <a:pt x="1151" y="493"/>
                    <a:pt x="1151" y="0"/>
                  </a:cubicBezTo>
                  <a:cubicBezTo>
                    <a:pt x="823" y="0"/>
                    <a:pt x="494" y="0"/>
                    <a:pt x="1" y="165"/>
                  </a:cubicBezTo>
                  <a:cubicBezTo>
                    <a:pt x="329" y="493"/>
                    <a:pt x="329" y="986"/>
                    <a:pt x="329" y="14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23"/>
            <p:cNvSpPr/>
            <p:nvPr/>
          </p:nvSpPr>
          <p:spPr>
            <a:xfrm>
              <a:off x="4268125" y="2111725"/>
              <a:ext cx="37000" cy="53450"/>
            </a:xfrm>
            <a:custGeom>
              <a:rect b="b" l="l" r="r" t="t"/>
              <a:pathLst>
                <a:path extrusionOk="0" h="2138" w="1480">
                  <a:moveTo>
                    <a:pt x="1479" y="1973"/>
                  </a:moveTo>
                  <a:cubicBezTo>
                    <a:pt x="1315" y="1316"/>
                    <a:pt x="1151" y="658"/>
                    <a:pt x="1151" y="1"/>
                  </a:cubicBezTo>
                  <a:cubicBezTo>
                    <a:pt x="658" y="1"/>
                    <a:pt x="329" y="1"/>
                    <a:pt x="0" y="1"/>
                  </a:cubicBezTo>
                  <a:cubicBezTo>
                    <a:pt x="165" y="987"/>
                    <a:pt x="0" y="2138"/>
                    <a:pt x="1479" y="197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23"/>
            <p:cNvSpPr/>
            <p:nvPr/>
          </p:nvSpPr>
          <p:spPr>
            <a:xfrm>
              <a:off x="4432475" y="2066550"/>
              <a:ext cx="28775" cy="49325"/>
            </a:xfrm>
            <a:custGeom>
              <a:rect b="b" l="l" r="r" t="t"/>
              <a:pathLst>
                <a:path extrusionOk="0" h="1973" w="1151">
                  <a:moveTo>
                    <a:pt x="165" y="1972"/>
                  </a:moveTo>
                  <a:cubicBezTo>
                    <a:pt x="493" y="1972"/>
                    <a:pt x="822" y="1644"/>
                    <a:pt x="1151" y="1479"/>
                  </a:cubicBezTo>
                  <a:cubicBezTo>
                    <a:pt x="986" y="986"/>
                    <a:pt x="822" y="493"/>
                    <a:pt x="822" y="0"/>
                  </a:cubicBezTo>
                  <a:cubicBezTo>
                    <a:pt x="493" y="0"/>
                    <a:pt x="165" y="164"/>
                    <a:pt x="0" y="329"/>
                  </a:cubicBezTo>
                  <a:cubicBezTo>
                    <a:pt x="0" y="986"/>
                    <a:pt x="165" y="1315"/>
                    <a:pt x="165" y="197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23"/>
            <p:cNvSpPr/>
            <p:nvPr/>
          </p:nvSpPr>
          <p:spPr>
            <a:xfrm>
              <a:off x="4469450" y="2046000"/>
              <a:ext cx="28775" cy="49325"/>
            </a:xfrm>
            <a:custGeom>
              <a:rect b="b" l="l" r="r" t="t"/>
              <a:pathLst>
                <a:path extrusionOk="0" h="1973" w="1151">
                  <a:moveTo>
                    <a:pt x="165" y="1973"/>
                  </a:moveTo>
                  <a:cubicBezTo>
                    <a:pt x="658" y="1973"/>
                    <a:pt x="822" y="1644"/>
                    <a:pt x="1151" y="1644"/>
                  </a:cubicBezTo>
                  <a:cubicBezTo>
                    <a:pt x="1151" y="986"/>
                    <a:pt x="987" y="658"/>
                    <a:pt x="822" y="0"/>
                  </a:cubicBezTo>
                  <a:cubicBezTo>
                    <a:pt x="494" y="0"/>
                    <a:pt x="329" y="493"/>
                    <a:pt x="1" y="493"/>
                  </a:cubicBezTo>
                  <a:cubicBezTo>
                    <a:pt x="1" y="986"/>
                    <a:pt x="165" y="1315"/>
                    <a:pt x="165" y="197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23"/>
            <p:cNvSpPr/>
            <p:nvPr/>
          </p:nvSpPr>
          <p:spPr>
            <a:xfrm>
              <a:off x="4506425" y="2025450"/>
              <a:ext cx="37000" cy="49325"/>
            </a:xfrm>
            <a:custGeom>
              <a:rect b="b" l="l" r="r" t="t"/>
              <a:pathLst>
                <a:path extrusionOk="0" h="1973" w="1480">
                  <a:moveTo>
                    <a:pt x="329" y="1973"/>
                  </a:moveTo>
                  <a:cubicBezTo>
                    <a:pt x="1480" y="1808"/>
                    <a:pt x="822" y="987"/>
                    <a:pt x="658" y="1"/>
                  </a:cubicBezTo>
                  <a:cubicBezTo>
                    <a:pt x="329" y="165"/>
                    <a:pt x="165" y="329"/>
                    <a:pt x="1" y="494"/>
                  </a:cubicBezTo>
                  <a:cubicBezTo>
                    <a:pt x="1" y="987"/>
                    <a:pt x="165" y="1480"/>
                    <a:pt x="165" y="197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23"/>
            <p:cNvSpPr/>
            <p:nvPr/>
          </p:nvSpPr>
          <p:spPr>
            <a:xfrm>
              <a:off x="4535200" y="2004900"/>
              <a:ext cx="28775" cy="49325"/>
            </a:xfrm>
            <a:custGeom>
              <a:rect b="b" l="l" r="r" t="t"/>
              <a:pathLst>
                <a:path extrusionOk="0" h="1973" w="1151">
                  <a:moveTo>
                    <a:pt x="329" y="1973"/>
                  </a:moveTo>
                  <a:cubicBezTo>
                    <a:pt x="658" y="1809"/>
                    <a:pt x="986" y="1480"/>
                    <a:pt x="1151" y="1316"/>
                  </a:cubicBezTo>
                  <a:cubicBezTo>
                    <a:pt x="1151" y="823"/>
                    <a:pt x="1151" y="329"/>
                    <a:pt x="986" y="1"/>
                  </a:cubicBezTo>
                  <a:cubicBezTo>
                    <a:pt x="493" y="165"/>
                    <a:pt x="329" y="329"/>
                    <a:pt x="0" y="658"/>
                  </a:cubicBezTo>
                  <a:cubicBezTo>
                    <a:pt x="165" y="987"/>
                    <a:pt x="329" y="1480"/>
                    <a:pt x="329" y="197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23"/>
            <p:cNvSpPr/>
            <p:nvPr/>
          </p:nvSpPr>
          <p:spPr>
            <a:xfrm>
              <a:off x="4568075" y="1976150"/>
              <a:ext cx="28775" cy="45225"/>
            </a:xfrm>
            <a:custGeom>
              <a:rect b="b" l="l" r="r" t="t"/>
              <a:pathLst>
                <a:path extrusionOk="0" h="1809" w="1151">
                  <a:moveTo>
                    <a:pt x="493" y="1808"/>
                  </a:moveTo>
                  <a:cubicBezTo>
                    <a:pt x="1150" y="1644"/>
                    <a:pt x="986" y="658"/>
                    <a:pt x="986" y="0"/>
                  </a:cubicBezTo>
                  <a:cubicBezTo>
                    <a:pt x="0" y="329"/>
                    <a:pt x="329" y="1151"/>
                    <a:pt x="493" y="180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23"/>
            <p:cNvSpPr/>
            <p:nvPr/>
          </p:nvSpPr>
          <p:spPr>
            <a:xfrm>
              <a:off x="4605050" y="1959700"/>
              <a:ext cx="20550" cy="28800"/>
            </a:xfrm>
            <a:custGeom>
              <a:rect b="b" l="l" r="r" t="t"/>
              <a:pathLst>
                <a:path extrusionOk="0" h="1152" w="822">
                  <a:moveTo>
                    <a:pt x="165" y="1151"/>
                  </a:moveTo>
                  <a:cubicBezTo>
                    <a:pt x="822" y="1151"/>
                    <a:pt x="493" y="330"/>
                    <a:pt x="493" y="1"/>
                  </a:cubicBezTo>
                  <a:cubicBezTo>
                    <a:pt x="329" y="1"/>
                    <a:pt x="165" y="165"/>
                    <a:pt x="0" y="330"/>
                  </a:cubicBezTo>
                  <a:cubicBezTo>
                    <a:pt x="165" y="494"/>
                    <a:pt x="165" y="987"/>
                    <a:pt x="165" y="115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23"/>
            <p:cNvSpPr/>
            <p:nvPr/>
          </p:nvSpPr>
          <p:spPr>
            <a:xfrm>
              <a:off x="4633800" y="1939175"/>
              <a:ext cx="12350" cy="20550"/>
            </a:xfrm>
            <a:custGeom>
              <a:rect b="b" l="l" r="r" t="t"/>
              <a:pathLst>
                <a:path extrusionOk="0" h="822" w="494">
                  <a:moveTo>
                    <a:pt x="165" y="822"/>
                  </a:moveTo>
                  <a:cubicBezTo>
                    <a:pt x="494" y="658"/>
                    <a:pt x="494" y="329"/>
                    <a:pt x="494" y="0"/>
                  </a:cubicBezTo>
                  <a:cubicBezTo>
                    <a:pt x="329" y="0"/>
                    <a:pt x="165" y="164"/>
                    <a:pt x="1" y="164"/>
                  </a:cubicBezTo>
                  <a:cubicBezTo>
                    <a:pt x="1" y="493"/>
                    <a:pt x="165" y="658"/>
                    <a:pt x="165" y="8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23"/>
            <p:cNvSpPr/>
            <p:nvPr/>
          </p:nvSpPr>
          <p:spPr>
            <a:xfrm>
              <a:off x="3565525" y="402475"/>
              <a:ext cx="542375" cy="497175"/>
            </a:xfrm>
            <a:custGeom>
              <a:rect b="b" l="l" r="r" t="t"/>
              <a:pathLst>
                <a:path extrusionOk="0" h="19887" w="21695">
                  <a:moveTo>
                    <a:pt x="21695" y="17750"/>
                  </a:moveTo>
                  <a:cubicBezTo>
                    <a:pt x="19229" y="16928"/>
                    <a:pt x="16764" y="16107"/>
                    <a:pt x="14463" y="15121"/>
                  </a:cubicBezTo>
                  <a:cubicBezTo>
                    <a:pt x="12162" y="13970"/>
                    <a:pt x="9697" y="13148"/>
                    <a:pt x="7889" y="11998"/>
                  </a:cubicBezTo>
                  <a:cubicBezTo>
                    <a:pt x="6410" y="11012"/>
                    <a:pt x="5424" y="9697"/>
                    <a:pt x="4438" y="8382"/>
                  </a:cubicBezTo>
                  <a:cubicBezTo>
                    <a:pt x="4931" y="10519"/>
                    <a:pt x="7067" y="11834"/>
                    <a:pt x="8875" y="13148"/>
                  </a:cubicBezTo>
                  <a:cubicBezTo>
                    <a:pt x="10683" y="14463"/>
                    <a:pt x="12984" y="15449"/>
                    <a:pt x="14956" y="16764"/>
                  </a:cubicBezTo>
                  <a:cubicBezTo>
                    <a:pt x="11505" y="15778"/>
                    <a:pt x="8711" y="14134"/>
                    <a:pt x="6410" y="12491"/>
                  </a:cubicBezTo>
                  <a:cubicBezTo>
                    <a:pt x="5259" y="11505"/>
                    <a:pt x="3945" y="10519"/>
                    <a:pt x="3287" y="9368"/>
                  </a:cubicBezTo>
                  <a:cubicBezTo>
                    <a:pt x="2794" y="8382"/>
                    <a:pt x="1972" y="6739"/>
                    <a:pt x="1808" y="5424"/>
                  </a:cubicBezTo>
                  <a:cubicBezTo>
                    <a:pt x="1479" y="3780"/>
                    <a:pt x="1808" y="1972"/>
                    <a:pt x="1644" y="0"/>
                  </a:cubicBezTo>
                  <a:cubicBezTo>
                    <a:pt x="986" y="2958"/>
                    <a:pt x="0" y="5424"/>
                    <a:pt x="822" y="7560"/>
                  </a:cubicBezTo>
                  <a:cubicBezTo>
                    <a:pt x="1151" y="8053"/>
                    <a:pt x="1972" y="9204"/>
                    <a:pt x="2465" y="9861"/>
                  </a:cubicBezTo>
                  <a:cubicBezTo>
                    <a:pt x="3123" y="10847"/>
                    <a:pt x="3945" y="11505"/>
                    <a:pt x="4766" y="12491"/>
                  </a:cubicBezTo>
                  <a:cubicBezTo>
                    <a:pt x="6081" y="13641"/>
                    <a:pt x="7560" y="15121"/>
                    <a:pt x="10026" y="15614"/>
                  </a:cubicBezTo>
                  <a:cubicBezTo>
                    <a:pt x="11505" y="17750"/>
                    <a:pt x="8218" y="17750"/>
                    <a:pt x="7560" y="19065"/>
                  </a:cubicBezTo>
                  <a:cubicBezTo>
                    <a:pt x="9039" y="19887"/>
                    <a:pt x="10026" y="19229"/>
                    <a:pt x="11340" y="19065"/>
                  </a:cubicBezTo>
                  <a:cubicBezTo>
                    <a:pt x="12326" y="18901"/>
                    <a:pt x="13148" y="19065"/>
                    <a:pt x="13970" y="18901"/>
                  </a:cubicBezTo>
                  <a:cubicBezTo>
                    <a:pt x="15285" y="18736"/>
                    <a:pt x="16435" y="18079"/>
                    <a:pt x="17750" y="18079"/>
                  </a:cubicBezTo>
                  <a:cubicBezTo>
                    <a:pt x="19229" y="17915"/>
                    <a:pt x="20380" y="18243"/>
                    <a:pt x="21695" y="1775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23"/>
            <p:cNvSpPr/>
            <p:nvPr/>
          </p:nvSpPr>
          <p:spPr>
            <a:xfrm>
              <a:off x="4411925" y="932500"/>
              <a:ext cx="20575" cy="110975"/>
            </a:xfrm>
            <a:custGeom>
              <a:rect b="b" l="l" r="r" t="t"/>
              <a:pathLst>
                <a:path extrusionOk="0" h="4439" w="823">
                  <a:moveTo>
                    <a:pt x="329" y="4438"/>
                  </a:moveTo>
                  <a:cubicBezTo>
                    <a:pt x="494" y="4438"/>
                    <a:pt x="658" y="4274"/>
                    <a:pt x="822" y="4274"/>
                  </a:cubicBezTo>
                  <a:cubicBezTo>
                    <a:pt x="822" y="2959"/>
                    <a:pt x="822" y="1809"/>
                    <a:pt x="658" y="658"/>
                  </a:cubicBezTo>
                  <a:cubicBezTo>
                    <a:pt x="658" y="329"/>
                    <a:pt x="822" y="494"/>
                    <a:pt x="822" y="494"/>
                  </a:cubicBezTo>
                  <a:cubicBezTo>
                    <a:pt x="658" y="165"/>
                    <a:pt x="329" y="165"/>
                    <a:pt x="1" y="1"/>
                  </a:cubicBezTo>
                  <a:cubicBezTo>
                    <a:pt x="494" y="1315"/>
                    <a:pt x="494" y="2795"/>
                    <a:pt x="329" y="443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23"/>
            <p:cNvSpPr/>
            <p:nvPr/>
          </p:nvSpPr>
          <p:spPr>
            <a:xfrm>
              <a:off x="4440700" y="944825"/>
              <a:ext cx="32875" cy="90425"/>
            </a:xfrm>
            <a:custGeom>
              <a:rect b="b" l="l" r="r" t="t"/>
              <a:pathLst>
                <a:path extrusionOk="0" h="3617" w="1315">
                  <a:moveTo>
                    <a:pt x="329" y="3616"/>
                  </a:moveTo>
                  <a:cubicBezTo>
                    <a:pt x="657" y="3616"/>
                    <a:pt x="986" y="3452"/>
                    <a:pt x="1315" y="3616"/>
                  </a:cubicBezTo>
                  <a:cubicBezTo>
                    <a:pt x="986" y="2466"/>
                    <a:pt x="1151" y="1151"/>
                    <a:pt x="657" y="329"/>
                  </a:cubicBezTo>
                  <a:cubicBezTo>
                    <a:pt x="329" y="165"/>
                    <a:pt x="329" y="1"/>
                    <a:pt x="0" y="1"/>
                  </a:cubicBezTo>
                  <a:cubicBezTo>
                    <a:pt x="657" y="987"/>
                    <a:pt x="329" y="2302"/>
                    <a:pt x="329" y="361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23"/>
            <p:cNvSpPr/>
            <p:nvPr/>
          </p:nvSpPr>
          <p:spPr>
            <a:xfrm>
              <a:off x="2797175" y="2362375"/>
              <a:ext cx="1047750" cy="2095525"/>
            </a:xfrm>
            <a:custGeom>
              <a:rect b="b" l="l" r="r" t="t"/>
              <a:pathLst>
                <a:path extrusionOk="0" h="83821" w="41910">
                  <a:moveTo>
                    <a:pt x="34350" y="9369"/>
                  </a:moveTo>
                  <a:cubicBezTo>
                    <a:pt x="34679" y="9533"/>
                    <a:pt x="33692" y="9533"/>
                    <a:pt x="34021" y="9862"/>
                  </a:cubicBezTo>
                  <a:cubicBezTo>
                    <a:pt x="35007" y="10026"/>
                    <a:pt x="35500" y="9369"/>
                    <a:pt x="36322" y="9204"/>
                  </a:cubicBezTo>
                  <a:cubicBezTo>
                    <a:pt x="35829" y="10683"/>
                    <a:pt x="34679" y="11670"/>
                    <a:pt x="34350" y="12984"/>
                  </a:cubicBezTo>
                  <a:cubicBezTo>
                    <a:pt x="35336" y="13313"/>
                    <a:pt x="36486" y="13313"/>
                    <a:pt x="37308" y="13806"/>
                  </a:cubicBezTo>
                  <a:cubicBezTo>
                    <a:pt x="37637" y="14135"/>
                    <a:pt x="37966" y="14628"/>
                    <a:pt x="38459" y="15121"/>
                  </a:cubicBezTo>
                  <a:cubicBezTo>
                    <a:pt x="39445" y="16436"/>
                    <a:pt x="40924" y="17586"/>
                    <a:pt x="41910" y="18901"/>
                  </a:cubicBezTo>
                  <a:cubicBezTo>
                    <a:pt x="39116" y="18572"/>
                    <a:pt x="36815" y="19394"/>
                    <a:pt x="34514" y="19887"/>
                  </a:cubicBezTo>
                  <a:cubicBezTo>
                    <a:pt x="33364" y="20216"/>
                    <a:pt x="32213" y="20380"/>
                    <a:pt x="31063" y="20709"/>
                  </a:cubicBezTo>
                  <a:cubicBezTo>
                    <a:pt x="30077" y="21038"/>
                    <a:pt x="29255" y="21695"/>
                    <a:pt x="28104" y="22188"/>
                  </a:cubicBezTo>
                  <a:cubicBezTo>
                    <a:pt x="27118" y="22681"/>
                    <a:pt x="26297" y="22846"/>
                    <a:pt x="25475" y="23174"/>
                  </a:cubicBezTo>
                  <a:cubicBezTo>
                    <a:pt x="20216" y="25640"/>
                    <a:pt x="15942" y="29913"/>
                    <a:pt x="12162" y="34515"/>
                  </a:cubicBezTo>
                  <a:cubicBezTo>
                    <a:pt x="11505" y="35336"/>
                    <a:pt x="11012" y="36322"/>
                    <a:pt x="10354" y="37144"/>
                  </a:cubicBezTo>
                  <a:cubicBezTo>
                    <a:pt x="9861" y="37802"/>
                    <a:pt x="9204" y="38130"/>
                    <a:pt x="8875" y="38788"/>
                  </a:cubicBezTo>
                  <a:cubicBezTo>
                    <a:pt x="7396" y="40924"/>
                    <a:pt x="6081" y="43554"/>
                    <a:pt x="5259" y="46348"/>
                  </a:cubicBezTo>
                  <a:cubicBezTo>
                    <a:pt x="3616" y="52100"/>
                    <a:pt x="3123" y="57031"/>
                    <a:pt x="3616" y="61304"/>
                  </a:cubicBezTo>
                  <a:cubicBezTo>
                    <a:pt x="3945" y="64098"/>
                    <a:pt x="5095" y="66563"/>
                    <a:pt x="6081" y="68864"/>
                  </a:cubicBezTo>
                  <a:cubicBezTo>
                    <a:pt x="7725" y="72316"/>
                    <a:pt x="10190" y="75438"/>
                    <a:pt x="13641" y="77739"/>
                  </a:cubicBezTo>
                  <a:cubicBezTo>
                    <a:pt x="14792" y="78397"/>
                    <a:pt x="16271" y="78890"/>
                    <a:pt x="17257" y="80040"/>
                  </a:cubicBezTo>
                  <a:cubicBezTo>
                    <a:pt x="18243" y="81026"/>
                    <a:pt x="18572" y="82506"/>
                    <a:pt x="18901" y="83820"/>
                  </a:cubicBezTo>
                  <a:cubicBezTo>
                    <a:pt x="18408" y="83656"/>
                    <a:pt x="18079" y="83656"/>
                    <a:pt x="17586" y="83820"/>
                  </a:cubicBezTo>
                  <a:cubicBezTo>
                    <a:pt x="18079" y="81355"/>
                    <a:pt x="16107" y="80205"/>
                    <a:pt x="14463" y="79054"/>
                  </a:cubicBezTo>
                  <a:cubicBezTo>
                    <a:pt x="13477" y="78232"/>
                    <a:pt x="12491" y="77246"/>
                    <a:pt x="11669" y="76589"/>
                  </a:cubicBezTo>
                  <a:cubicBezTo>
                    <a:pt x="10847" y="75767"/>
                    <a:pt x="9861" y="74945"/>
                    <a:pt x="9040" y="74124"/>
                  </a:cubicBezTo>
                  <a:cubicBezTo>
                    <a:pt x="8218" y="73302"/>
                    <a:pt x="7560" y="72316"/>
                    <a:pt x="6903" y="71330"/>
                  </a:cubicBezTo>
                  <a:cubicBezTo>
                    <a:pt x="5588" y="69357"/>
                    <a:pt x="4273" y="67385"/>
                    <a:pt x="3287" y="65249"/>
                  </a:cubicBezTo>
                  <a:cubicBezTo>
                    <a:pt x="2301" y="63276"/>
                    <a:pt x="1151" y="60975"/>
                    <a:pt x="658" y="58674"/>
                  </a:cubicBezTo>
                  <a:cubicBezTo>
                    <a:pt x="493" y="57524"/>
                    <a:pt x="493" y="56209"/>
                    <a:pt x="329" y="54894"/>
                  </a:cubicBezTo>
                  <a:cubicBezTo>
                    <a:pt x="165" y="53580"/>
                    <a:pt x="0" y="52265"/>
                    <a:pt x="165" y="50950"/>
                  </a:cubicBezTo>
                  <a:cubicBezTo>
                    <a:pt x="165" y="49471"/>
                    <a:pt x="658" y="47498"/>
                    <a:pt x="986" y="45526"/>
                  </a:cubicBezTo>
                  <a:cubicBezTo>
                    <a:pt x="1315" y="43883"/>
                    <a:pt x="1644" y="41910"/>
                    <a:pt x="2301" y="40431"/>
                  </a:cubicBezTo>
                  <a:cubicBezTo>
                    <a:pt x="2630" y="39281"/>
                    <a:pt x="3616" y="38295"/>
                    <a:pt x="4109" y="37309"/>
                  </a:cubicBezTo>
                  <a:cubicBezTo>
                    <a:pt x="6903" y="31556"/>
                    <a:pt x="9861" y="23503"/>
                    <a:pt x="10026" y="16764"/>
                  </a:cubicBezTo>
                  <a:cubicBezTo>
                    <a:pt x="10190" y="17586"/>
                    <a:pt x="11012" y="18079"/>
                    <a:pt x="11176" y="18901"/>
                  </a:cubicBezTo>
                  <a:cubicBezTo>
                    <a:pt x="11669" y="18572"/>
                    <a:pt x="11669" y="18572"/>
                    <a:pt x="12162" y="18737"/>
                  </a:cubicBezTo>
                  <a:cubicBezTo>
                    <a:pt x="12327" y="17258"/>
                    <a:pt x="13313" y="15614"/>
                    <a:pt x="14134" y="14464"/>
                  </a:cubicBezTo>
                  <a:cubicBezTo>
                    <a:pt x="14956" y="15614"/>
                    <a:pt x="14628" y="17422"/>
                    <a:pt x="14956" y="19065"/>
                  </a:cubicBezTo>
                  <a:cubicBezTo>
                    <a:pt x="15121" y="19723"/>
                    <a:pt x="15449" y="20216"/>
                    <a:pt x="15449" y="20873"/>
                  </a:cubicBezTo>
                  <a:cubicBezTo>
                    <a:pt x="15614" y="21202"/>
                    <a:pt x="15449" y="21695"/>
                    <a:pt x="15614" y="22024"/>
                  </a:cubicBezTo>
                  <a:cubicBezTo>
                    <a:pt x="15614" y="22188"/>
                    <a:pt x="15942" y="22517"/>
                    <a:pt x="16107" y="22846"/>
                  </a:cubicBezTo>
                  <a:cubicBezTo>
                    <a:pt x="16435" y="23339"/>
                    <a:pt x="16600" y="23667"/>
                    <a:pt x="17257" y="23667"/>
                  </a:cubicBezTo>
                  <a:cubicBezTo>
                    <a:pt x="18079" y="22846"/>
                    <a:pt x="18736" y="21859"/>
                    <a:pt x="18901" y="20545"/>
                  </a:cubicBezTo>
                  <a:cubicBezTo>
                    <a:pt x="19065" y="20052"/>
                    <a:pt x="18901" y="19558"/>
                    <a:pt x="19065" y="19065"/>
                  </a:cubicBezTo>
                  <a:cubicBezTo>
                    <a:pt x="19394" y="17751"/>
                    <a:pt x="20051" y="16436"/>
                    <a:pt x="20380" y="15121"/>
                  </a:cubicBezTo>
                  <a:cubicBezTo>
                    <a:pt x="21366" y="11834"/>
                    <a:pt x="22681" y="8711"/>
                    <a:pt x="24489" y="6903"/>
                  </a:cubicBezTo>
                  <a:cubicBezTo>
                    <a:pt x="23503" y="9862"/>
                    <a:pt x="22681" y="13477"/>
                    <a:pt x="21530" y="16107"/>
                  </a:cubicBezTo>
                  <a:cubicBezTo>
                    <a:pt x="23996" y="13642"/>
                    <a:pt x="24324" y="7889"/>
                    <a:pt x="26790" y="5095"/>
                  </a:cubicBezTo>
                  <a:cubicBezTo>
                    <a:pt x="26790" y="5917"/>
                    <a:pt x="26954" y="7068"/>
                    <a:pt x="27776" y="7068"/>
                  </a:cubicBezTo>
                  <a:cubicBezTo>
                    <a:pt x="28269" y="7232"/>
                    <a:pt x="29255" y="6082"/>
                    <a:pt x="29748" y="5424"/>
                  </a:cubicBezTo>
                  <a:cubicBezTo>
                    <a:pt x="30241" y="4274"/>
                    <a:pt x="30734" y="2959"/>
                    <a:pt x="31391" y="2630"/>
                  </a:cubicBezTo>
                  <a:cubicBezTo>
                    <a:pt x="30898" y="3945"/>
                    <a:pt x="30241" y="6739"/>
                    <a:pt x="29255" y="7725"/>
                  </a:cubicBezTo>
                  <a:cubicBezTo>
                    <a:pt x="28926" y="8054"/>
                    <a:pt x="28104" y="8382"/>
                    <a:pt x="27611" y="8382"/>
                  </a:cubicBezTo>
                  <a:cubicBezTo>
                    <a:pt x="26954" y="8218"/>
                    <a:pt x="27283" y="7725"/>
                    <a:pt x="26625" y="7725"/>
                  </a:cubicBezTo>
                  <a:cubicBezTo>
                    <a:pt x="26461" y="10026"/>
                    <a:pt x="29255" y="9040"/>
                    <a:pt x="29912" y="8382"/>
                  </a:cubicBezTo>
                  <a:cubicBezTo>
                    <a:pt x="31556" y="6903"/>
                    <a:pt x="31720" y="3288"/>
                    <a:pt x="33199" y="1644"/>
                  </a:cubicBezTo>
                  <a:cubicBezTo>
                    <a:pt x="34021" y="822"/>
                    <a:pt x="34679" y="822"/>
                    <a:pt x="35336" y="0"/>
                  </a:cubicBezTo>
                  <a:cubicBezTo>
                    <a:pt x="35007" y="987"/>
                    <a:pt x="34679" y="1973"/>
                    <a:pt x="34185" y="2794"/>
                  </a:cubicBezTo>
                  <a:cubicBezTo>
                    <a:pt x="33692" y="3616"/>
                    <a:pt x="32871" y="4438"/>
                    <a:pt x="33199" y="5260"/>
                  </a:cubicBezTo>
                  <a:cubicBezTo>
                    <a:pt x="34021" y="4767"/>
                    <a:pt x="34514" y="3945"/>
                    <a:pt x="35172" y="2959"/>
                  </a:cubicBezTo>
                  <a:cubicBezTo>
                    <a:pt x="35665" y="2137"/>
                    <a:pt x="35993" y="987"/>
                    <a:pt x="36486" y="165"/>
                  </a:cubicBezTo>
                  <a:cubicBezTo>
                    <a:pt x="35829" y="1973"/>
                    <a:pt x="35829" y="4109"/>
                    <a:pt x="35007" y="6082"/>
                  </a:cubicBezTo>
                  <a:cubicBezTo>
                    <a:pt x="34679" y="7232"/>
                    <a:pt x="33528" y="8054"/>
                    <a:pt x="32871" y="8876"/>
                  </a:cubicBezTo>
                  <a:cubicBezTo>
                    <a:pt x="33035" y="9204"/>
                    <a:pt x="32871" y="9862"/>
                    <a:pt x="33364" y="10026"/>
                  </a:cubicBezTo>
                  <a:cubicBezTo>
                    <a:pt x="33692" y="9862"/>
                    <a:pt x="34021" y="9533"/>
                    <a:pt x="34350" y="9369"/>
                  </a:cubicBezTo>
                  <a:close/>
                  <a:moveTo>
                    <a:pt x="2465" y="55552"/>
                  </a:moveTo>
                  <a:cubicBezTo>
                    <a:pt x="2465" y="55552"/>
                    <a:pt x="2465" y="55552"/>
                    <a:pt x="2465" y="55387"/>
                  </a:cubicBezTo>
                  <a:cubicBezTo>
                    <a:pt x="3123" y="53086"/>
                    <a:pt x="3452" y="50128"/>
                    <a:pt x="4109" y="47827"/>
                  </a:cubicBezTo>
                  <a:cubicBezTo>
                    <a:pt x="4602" y="46512"/>
                    <a:pt x="5259" y="45362"/>
                    <a:pt x="5752" y="44047"/>
                  </a:cubicBezTo>
                  <a:cubicBezTo>
                    <a:pt x="6739" y="41582"/>
                    <a:pt x="7889" y="39445"/>
                    <a:pt x="9204" y="37309"/>
                  </a:cubicBezTo>
                  <a:cubicBezTo>
                    <a:pt x="10026" y="35994"/>
                    <a:pt x="11176" y="34843"/>
                    <a:pt x="11669" y="32871"/>
                  </a:cubicBezTo>
                  <a:cubicBezTo>
                    <a:pt x="11176" y="33693"/>
                    <a:pt x="10354" y="34022"/>
                    <a:pt x="9697" y="34843"/>
                  </a:cubicBezTo>
                  <a:cubicBezTo>
                    <a:pt x="8053" y="36816"/>
                    <a:pt x="6574" y="39610"/>
                    <a:pt x="5259" y="42568"/>
                  </a:cubicBezTo>
                  <a:cubicBezTo>
                    <a:pt x="4602" y="44376"/>
                    <a:pt x="3616" y="46512"/>
                    <a:pt x="3123" y="48649"/>
                  </a:cubicBezTo>
                  <a:cubicBezTo>
                    <a:pt x="2630" y="50950"/>
                    <a:pt x="2137" y="53415"/>
                    <a:pt x="2301" y="55552"/>
                  </a:cubicBezTo>
                  <a:close/>
                  <a:moveTo>
                    <a:pt x="822" y="51772"/>
                  </a:moveTo>
                  <a:cubicBezTo>
                    <a:pt x="822" y="51772"/>
                    <a:pt x="986" y="51772"/>
                    <a:pt x="1151" y="51772"/>
                  </a:cubicBezTo>
                  <a:cubicBezTo>
                    <a:pt x="2794" y="45362"/>
                    <a:pt x="4438" y="39938"/>
                    <a:pt x="7396" y="35829"/>
                  </a:cubicBezTo>
                  <a:cubicBezTo>
                    <a:pt x="9533" y="32707"/>
                    <a:pt x="11834" y="30077"/>
                    <a:pt x="14299" y="27612"/>
                  </a:cubicBezTo>
                  <a:cubicBezTo>
                    <a:pt x="15121" y="26790"/>
                    <a:pt x="16107" y="25804"/>
                    <a:pt x="16271" y="24489"/>
                  </a:cubicBezTo>
                  <a:cubicBezTo>
                    <a:pt x="15942" y="24325"/>
                    <a:pt x="15614" y="25146"/>
                    <a:pt x="15449" y="25311"/>
                  </a:cubicBezTo>
                  <a:cubicBezTo>
                    <a:pt x="15121" y="25640"/>
                    <a:pt x="14628" y="25968"/>
                    <a:pt x="14299" y="26133"/>
                  </a:cubicBezTo>
                  <a:cubicBezTo>
                    <a:pt x="11669" y="28434"/>
                    <a:pt x="9368" y="31392"/>
                    <a:pt x="7067" y="34515"/>
                  </a:cubicBezTo>
                  <a:cubicBezTo>
                    <a:pt x="5752" y="36322"/>
                    <a:pt x="4766" y="38459"/>
                    <a:pt x="3945" y="40760"/>
                  </a:cubicBezTo>
                  <a:cubicBezTo>
                    <a:pt x="2630" y="43883"/>
                    <a:pt x="1151" y="47663"/>
                    <a:pt x="822" y="51443"/>
                  </a:cubicBezTo>
                  <a:cubicBezTo>
                    <a:pt x="822" y="51607"/>
                    <a:pt x="822" y="51607"/>
                    <a:pt x="822" y="51772"/>
                  </a:cubicBezTo>
                  <a:close/>
                  <a:moveTo>
                    <a:pt x="15942" y="28927"/>
                  </a:moveTo>
                  <a:cubicBezTo>
                    <a:pt x="16107" y="28598"/>
                    <a:pt x="16435" y="28105"/>
                    <a:pt x="16271" y="27776"/>
                  </a:cubicBezTo>
                  <a:cubicBezTo>
                    <a:pt x="15121" y="27283"/>
                    <a:pt x="14628" y="29420"/>
                    <a:pt x="15942" y="28927"/>
                  </a:cubicBezTo>
                  <a:close/>
                  <a:moveTo>
                    <a:pt x="17257" y="27283"/>
                  </a:moveTo>
                  <a:cubicBezTo>
                    <a:pt x="17257" y="27283"/>
                    <a:pt x="17422" y="27283"/>
                    <a:pt x="17422" y="27283"/>
                  </a:cubicBezTo>
                  <a:cubicBezTo>
                    <a:pt x="17750" y="27283"/>
                    <a:pt x="17586" y="26954"/>
                    <a:pt x="17750" y="26790"/>
                  </a:cubicBezTo>
                  <a:cubicBezTo>
                    <a:pt x="18408" y="26461"/>
                    <a:pt x="19065" y="25804"/>
                    <a:pt x="19722" y="25311"/>
                  </a:cubicBezTo>
                  <a:cubicBezTo>
                    <a:pt x="20380" y="24653"/>
                    <a:pt x="21037" y="24325"/>
                    <a:pt x="21366" y="23667"/>
                  </a:cubicBezTo>
                  <a:cubicBezTo>
                    <a:pt x="19887" y="23667"/>
                    <a:pt x="18079" y="25311"/>
                    <a:pt x="17257" y="26954"/>
                  </a:cubicBezTo>
                  <a:cubicBezTo>
                    <a:pt x="17257" y="27119"/>
                    <a:pt x="17257" y="27119"/>
                    <a:pt x="17257" y="27283"/>
                  </a:cubicBezTo>
                  <a:close/>
                  <a:moveTo>
                    <a:pt x="22352" y="23667"/>
                  </a:moveTo>
                  <a:cubicBezTo>
                    <a:pt x="23174" y="23010"/>
                    <a:pt x="24160" y="22681"/>
                    <a:pt x="25310" y="22188"/>
                  </a:cubicBezTo>
                  <a:cubicBezTo>
                    <a:pt x="28433" y="20873"/>
                    <a:pt x="31720" y="19723"/>
                    <a:pt x="35172" y="18737"/>
                  </a:cubicBezTo>
                  <a:cubicBezTo>
                    <a:pt x="36651" y="18408"/>
                    <a:pt x="38130" y="18737"/>
                    <a:pt x="39280" y="17915"/>
                  </a:cubicBezTo>
                  <a:cubicBezTo>
                    <a:pt x="36486" y="17586"/>
                    <a:pt x="33692" y="18408"/>
                    <a:pt x="31063" y="19065"/>
                  </a:cubicBezTo>
                  <a:cubicBezTo>
                    <a:pt x="28762" y="19558"/>
                    <a:pt x="25639" y="20709"/>
                    <a:pt x="23996" y="22188"/>
                  </a:cubicBezTo>
                  <a:cubicBezTo>
                    <a:pt x="23338" y="22681"/>
                    <a:pt x="23009" y="23174"/>
                    <a:pt x="22352" y="23667"/>
                  </a:cubicBezTo>
                  <a:close/>
                  <a:moveTo>
                    <a:pt x="36158" y="16271"/>
                  </a:moveTo>
                  <a:cubicBezTo>
                    <a:pt x="32049" y="16107"/>
                    <a:pt x="28433" y="17586"/>
                    <a:pt x="24982" y="19065"/>
                  </a:cubicBezTo>
                  <a:cubicBezTo>
                    <a:pt x="23174" y="19723"/>
                    <a:pt x="21530" y="20380"/>
                    <a:pt x="20380" y="22024"/>
                  </a:cubicBezTo>
                  <a:cubicBezTo>
                    <a:pt x="20380" y="22188"/>
                    <a:pt x="20544" y="22188"/>
                    <a:pt x="20544" y="22352"/>
                  </a:cubicBezTo>
                  <a:cubicBezTo>
                    <a:pt x="20544" y="22352"/>
                    <a:pt x="20709" y="22352"/>
                    <a:pt x="20709" y="22352"/>
                  </a:cubicBezTo>
                  <a:cubicBezTo>
                    <a:pt x="24817" y="20052"/>
                    <a:pt x="29091" y="17751"/>
                    <a:pt x="34021" y="16929"/>
                  </a:cubicBezTo>
                  <a:cubicBezTo>
                    <a:pt x="34679" y="16764"/>
                    <a:pt x="35500" y="16764"/>
                    <a:pt x="36158" y="16271"/>
                  </a:cubicBezTo>
                  <a:close/>
                  <a:moveTo>
                    <a:pt x="22188" y="18079"/>
                  </a:moveTo>
                  <a:cubicBezTo>
                    <a:pt x="22352" y="18079"/>
                    <a:pt x="22352" y="18079"/>
                    <a:pt x="22516" y="18079"/>
                  </a:cubicBezTo>
                  <a:cubicBezTo>
                    <a:pt x="24817" y="15450"/>
                    <a:pt x="27776" y="13477"/>
                    <a:pt x="30241" y="10683"/>
                  </a:cubicBezTo>
                  <a:cubicBezTo>
                    <a:pt x="30898" y="9862"/>
                    <a:pt x="31885" y="8711"/>
                    <a:pt x="31885" y="7232"/>
                  </a:cubicBezTo>
                  <a:cubicBezTo>
                    <a:pt x="31391" y="7561"/>
                    <a:pt x="31063" y="8218"/>
                    <a:pt x="30734" y="8711"/>
                  </a:cubicBezTo>
                  <a:cubicBezTo>
                    <a:pt x="29091" y="11012"/>
                    <a:pt x="26954" y="12327"/>
                    <a:pt x="24817" y="14299"/>
                  </a:cubicBezTo>
                  <a:cubicBezTo>
                    <a:pt x="23667" y="15450"/>
                    <a:pt x="22352" y="16271"/>
                    <a:pt x="22188" y="18079"/>
                  </a:cubicBezTo>
                  <a:close/>
                  <a:moveTo>
                    <a:pt x="28926" y="14464"/>
                  </a:moveTo>
                  <a:cubicBezTo>
                    <a:pt x="28926" y="14464"/>
                    <a:pt x="28926" y="14464"/>
                    <a:pt x="29091" y="14464"/>
                  </a:cubicBezTo>
                  <a:cubicBezTo>
                    <a:pt x="29912" y="13970"/>
                    <a:pt x="31227" y="13806"/>
                    <a:pt x="31391" y="12491"/>
                  </a:cubicBezTo>
                  <a:cubicBezTo>
                    <a:pt x="30570" y="12163"/>
                    <a:pt x="29748" y="12820"/>
                    <a:pt x="29419" y="13642"/>
                  </a:cubicBezTo>
                  <a:cubicBezTo>
                    <a:pt x="29255" y="13970"/>
                    <a:pt x="28762" y="13970"/>
                    <a:pt x="28926" y="1446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23"/>
            <p:cNvSpPr/>
            <p:nvPr/>
          </p:nvSpPr>
          <p:spPr>
            <a:xfrm>
              <a:off x="2801275" y="2773250"/>
              <a:ext cx="209575" cy="772500"/>
            </a:xfrm>
            <a:custGeom>
              <a:rect b="b" l="l" r="r" t="t"/>
              <a:pathLst>
                <a:path extrusionOk="0" h="30900" w="8383">
                  <a:moveTo>
                    <a:pt x="165" y="30735"/>
                  </a:moveTo>
                  <a:cubicBezTo>
                    <a:pt x="658" y="28598"/>
                    <a:pt x="658" y="26297"/>
                    <a:pt x="1644" y="23832"/>
                  </a:cubicBezTo>
                  <a:cubicBezTo>
                    <a:pt x="1808" y="23010"/>
                    <a:pt x="2466" y="22188"/>
                    <a:pt x="2959" y="21202"/>
                  </a:cubicBezTo>
                  <a:cubicBezTo>
                    <a:pt x="4274" y="18737"/>
                    <a:pt x="5260" y="15614"/>
                    <a:pt x="6082" y="12492"/>
                  </a:cubicBezTo>
                  <a:cubicBezTo>
                    <a:pt x="7232" y="8383"/>
                    <a:pt x="8382" y="4110"/>
                    <a:pt x="8218" y="1"/>
                  </a:cubicBezTo>
                  <a:cubicBezTo>
                    <a:pt x="7232" y="1480"/>
                    <a:pt x="7561" y="3288"/>
                    <a:pt x="7232" y="4931"/>
                  </a:cubicBezTo>
                  <a:cubicBezTo>
                    <a:pt x="7232" y="5589"/>
                    <a:pt x="6903" y="6246"/>
                    <a:pt x="6739" y="6904"/>
                  </a:cubicBezTo>
                  <a:cubicBezTo>
                    <a:pt x="6739" y="7232"/>
                    <a:pt x="6903" y="7725"/>
                    <a:pt x="6903" y="8054"/>
                  </a:cubicBezTo>
                  <a:cubicBezTo>
                    <a:pt x="6739" y="9369"/>
                    <a:pt x="6082" y="10848"/>
                    <a:pt x="5753" y="12163"/>
                  </a:cubicBezTo>
                  <a:cubicBezTo>
                    <a:pt x="4931" y="15121"/>
                    <a:pt x="3945" y="17258"/>
                    <a:pt x="2959" y="19723"/>
                  </a:cubicBezTo>
                  <a:cubicBezTo>
                    <a:pt x="1480" y="22846"/>
                    <a:pt x="165" y="26790"/>
                    <a:pt x="1" y="3089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23"/>
            <p:cNvSpPr/>
            <p:nvPr/>
          </p:nvSpPr>
          <p:spPr>
            <a:xfrm>
              <a:off x="2891675" y="287425"/>
              <a:ext cx="2177675" cy="2658425"/>
            </a:xfrm>
            <a:custGeom>
              <a:rect b="b" l="l" r="r" t="t"/>
              <a:pathLst>
                <a:path extrusionOk="0" h="106337" w="87107">
                  <a:moveTo>
                    <a:pt x="65248" y="26790"/>
                  </a:moveTo>
                  <a:cubicBezTo>
                    <a:pt x="67056" y="28105"/>
                    <a:pt x="68700" y="29584"/>
                    <a:pt x="70507" y="30899"/>
                  </a:cubicBezTo>
                  <a:cubicBezTo>
                    <a:pt x="72151" y="32378"/>
                    <a:pt x="73466" y="34021"/>
                    <a:pt x="75438" y="35172"/>
                  </a:cubicBezTo>
                  <a:cubicBezTo>
                    <a:pt x="75274" y="34350"/>
                    <a:pt x="74781" y="33857"/>
                    <a:pt x="74452" y="33200"/>
                  </a:cubicBezTo>
                  <a:cubicBezTo>
                    <a:pt x="75767" y="33857"/>
                    <a:pt x="76588" y="35336"/>
                    <a:pt x="77575" y="36322"/>
                  </a:cubicBezTo>
                  <a:cubicBezTo>
                    <a:pt x="77739" y="36487"/>
                    <a:pt x="78232" y="36815"/>
                    <a:pt x="78561" y="36651"/>
                  </a:cubicBezTo>
                  <a:cubicBezTo>
                    <a:pt x="78396" y="35172"/>
                    <a:pt x="77246" y="34021"/>
                    <a:pt x="75931" y="33035"/>
                  </a:cubicBezTo>
                  <a:cubicBezTo>
                    <a:pt x="74945" y="32213"/>
                    <a:pt x="73630" y="31720"/>
                    <a:pt x="72480" y="30899"/>
                  </a:cubicBezTo>
                  <a:cubicBezTo>
                    <a:pt x="71658" y="30406"/>
                    <a:pt x="70836" y="29419"/>
                    <a:pt x="70014" y="28762"/>
                  </a:cubicBezTo>
                  <a:cubicBezTo>
                    <a:pt x="69028" y="27940"/>
                    <a:pt x="68206" y="27283"/>
                    <a:pt x="67220" y="26625"/>
                  </a:cubicBezTo>
                  <a:cubicBezTo>
                    <a:pt x="65412" y="25146"/>
                    <a:pt x="63276" y="23996"/>
                    <a:pt x="61139" y="22845"/>
                  </a:cubicBezTo>
                  <a:cubicBezTo>
                    <a:pt x="60153" y="22188"/>
                    <a:pt x="59003" y="21530"/>
                    <a:pt x="57852" y="21037"/>
                  </a:cubicBezTo>
                  <a:cubicBezTo>
                    <a:pt x="56702" y="20544"/>
                    <a:pt x="55387" y="20051"/>
                    <a:pt x="54072" y="19558"/>
                  </a:cubicBezTo>
                  <a:cubicBezTo>
                    <a:pt x="51443" y="18572"/>
                    <a:pt x="48813" y="17586"/>
                    <a:pt x="46348" y="16764"/>
                  </a:cubicBezTo>
                  <a:cubicBezTo>
                    <a:pt x="42403" y="15614"/>
                    <a:pt x="37801" y="15285"/>
                    <a:pt x="35172" y="12984"/>
                  </a:cubicBezTo>
                  <a:cubicBezTo>
                    <a:pt x="36651" y="15449"/>
                    <a:pt x="40267" y="15942"/>
                    <a:pt x="43554" y="16929"/>
                  </a:cubicBezTo>
                  <a:cubicBezTo>
                    <a:pt x="47991" y="18408"/>
                    <a:pt x="52757" y="20544"/>
                    <a:pt x="57195" y="22188"/>
                  </a:cubicBezTo>
                  <a:cubicBezTo>
                    <a:pt x="59660" y="23174"/>
                    <a:pt x="61961" y="24982"/>
                    <a:pt x="64262" y="26132"/>
                  </a:cubicBezTo>
                  <a:cubicBezTo>
                    <a:pt x="62454" y="25475"/>
                    <a:pt x="60811" y="24160"/>
                    <a:pt x="58838" y="23338"/>
                  </a:cubicBezTo>
                  <a:cubicBezTo>
                    <a:pt x="55058" y="22188"/>
                    <a:pt x="51607" y="21859"/>
                    <a:pt x="47991" y="20709"/>
                  </a:cubicBezTo>
                  <a:cubicBezTo>
                    <a:pt x="45855" y="19887"/>
                    <a:pt x="43882" y="19065"/>
                    <a:pt x="41746" y="18243"/>
                  </a:cubicBezTo>
                  <a:cubicBezTo>
                    <a:pt x="39609" y="17257"/>
                    <a:pt x="37308" y="16600"/>
                    <a:pt x="35665" y="15614"/>
                  </a:cubicBezTo>
                  <a:cubicBezTo>
                    <a:pt x="35172" y="15285"/>
                    <a:pt x="34679" y="14792"/>
                    <a:pt x="34186" y="14299"/>
                  </a:cubicBezTo>
                  <a:cubicBezTo>
                    <a:pt x="33692" y="13806"/>
                    <a:pt x="32871" y="13477"/>
                    <a:pt x="32542" y="13148"/>
                  </a:cubicBezTo>
                  <a:cubicBezTo>
                    <a:pt x="32213" y="12820"/>
                    <a:pt x="31720" y="11998"/>
                    <a:pt x="31227" y="11505"/>
                  </a:cubicBezTo>
                  <a:cubicBezTo>
                    <a:pt x="30405" y="10026"/>
                    <a:pt x="29912" y="8875"/>
                    <a:pt x="30405" y="7067"/>
                  </a:cubicBezTo>
                  <a:cubicBezTo>
                    <a:pt x="32378" y="9861"/>
                    <a:pt x="36486" y="11669"/>
                    <a:pt x="40924" y="12327"/>
                  </a:cubicBezTo>
                  <a:cubicBezTo>
                    <a:pt x="42403" y="12491"/>
                    <a:pt x="43718" y="12655"/>
                    <a:pt x="44868" y="13148"/>
                  </a:cubicBezTo>
                  <a:cubicBezTo>
                    <a:pt x="45362" y="13313"/>
                    <a:pt x="45855" y="13970"/>
                    <a:pt x="46676" y="13970"/>
                  </a:cubicBezTo>
                  <a:cubicBezTo>
                    <a:pt x="48320" y="13313"/>
                    <a:pt x="46512" y="11341"/>
                    <a:pt x="47005" y="10190"/>
                  </a:cubicBezTo>
                  <a:cubicBezTo>
                    <a:pt x="47991" y="10519"/>
                    <a:pt x="49142" y="10519"/>
                    <a:pt x="49963" y="11176"/>
                  </a:cubicBezTo>
                  <a:cubicBezTo>
                    <a:pt x="50621" y="11505"/>
                    <a:pt x="51114" y="12327"/>
                    <a:pt x="51771" y="12984"/>
                  </a:cubicBezTo>
                  <a:cubicBezTo>
                    <a:pt x="52429" y="13642"/>
                    <a:pt x="53250" y="14135"/>
                    <a:pt x="53908" y="14792"/>
                  </a:cubicBezTo>
                  <a:cubicBezTo>
                    <a:pt x="55223" y="15942"/>
                    <a:pt x="56044" y="17586"/>
                    <a:pt x="57359" y="18572"/>
                  </a:cubicBezTo>
                  <a:cubicBezTo>
                    <a:pt x="58017" y="19065"/>
                    <a:pt x="58838" y="19723"/>
                    <a:pt x="59660" y="20051"/>
                  </a:cubicBezTo>
                  <a:cubicBezTo>
                    <a:pt x="60318" y="20380"/>
                    <a:pt x="61139" y="20709"/>
                    <a:pt x="61961" y="20544"/>
                  </a:cubicBezTo>
                  <a:cubicBezTo>
                    <a:pt x="62290" y="20216"/>
                    <a:pt x="62454" y="19887"/>
                    <a:pt x="62618" y="19230"/>
                  </a:cubicBezTo>
                  <a:cubicBezTo>
                    <a:pt x="62783" y="17750"/>
                    <a:pt x="61797" y="16600"/>
                    <a:pt x="61304" y="15449"/>
                  </a:cubicBezTo>
                  <a:cubicBezTo>
                    <a:pt x="61139" y="14792"/>
                    <a:pt x="60811" y="14135"/>
                    <a:pt x="60646" y="13642"/>
                  </a:cubicBezTo>
                  <a:cubicBezTo>
                    <a:pt x="59660" y="11176"/>
                    <a:pt x="59496" y="8547"/>
                    <a:pt x="61304" y="5917"/>
                  </a:cubicBezTo>
                  <a:cubicBezTo>
                    <a:pt x="61632" y="6081"/>
                    <a:pt x="61797" y="6574"/>
                    <a:pt x="62290" y="6574"/>
                  </a:cubicBezTo>
                  <a:cubicBezTo>
                    <a:pt x="62783" y="6574"/>
                    <a:pt x="62454" y="6246"/>
                    <a:pt x="62947" y="5917"/>
                  </a:cubicBezTo>
                  <a:cubicBezTo>
                    <a:pt x="63112" y="5753"/>
                    <a:pt x="63440" y="5588"/>
                    <a:pt x="63605" y="5424"/>
                  </a:cubicBezTo>
                  <a:cubicBezTo>
                    <a:pt x="64098" y="4766"/>
                    <a:pt x="64262" y="3616"/>
                    <a:pt x="64755" y="2959"/>
                  </a:cubicBezTo>
                  <a:cubicBezTo>
                    <a:pt x="65084" y="2466"/>
                    <a:pt x="66070" y="1644"/>
                    <a:pt x="66892" y="1151"/>
                  </a:cubicBezTo>
                  <a:cubicBezTo>
                    <a:pt x="68042" y="329"/>
                    <a:pt x="69028" y="0"/>
                    <a:pt x="70836" y="165"/>
                  </a:cubicBezTo>
                  <a:cubicBezTo>
                    <a:pt x="70507" y="1479"/>
                    <a:pt x="69193" y="2630"/>
                    <a:pt x="68700" y="4273"/>
                  </a:cubicBezTo>
                  <a:cubicBezTo>
                    <a:pt x="67878" y="6246"/>
                    <a:pt x="68535" y="9533"/>
                    <a:pt x="70343" y="9533"/>
                  </a:cubicBezTo>
                  <a:cubicBezTo>
                    <a:pt x="71165" y="9533"/>
                    <a:pt x="71494" y="8218"/>
                    <a:pt x="72480" y="8218"/>
                  </a:cubicBezTo>
                  <a:cubicBezTo>
                    <a:pt x="72151" y="11012"/>
                    <a:pt x="71000" y="13313"/>
                    <a:pt x="70507" y="15942"/>
                  </a:cubicBezTo>
                  <a:cubicBezTo>
                    <a:pt x="69850" y="19394"/>
                    <a:pt x="71329" y="21859"/>
                    <a:pt x="72480" y="24489"/>
                  </a:cubicBezTo>
                  <a:cubicBezTo>
                    <a:pt x="71987" y="24324"/>
                    <a:pt x="71658" y="24324"/>
                    <a:pt x="71329" y="24160"/>
                  </a:cubicBezTo>
                  <a:cubicBezTo>
                    <a:pt x="71329" y="21695"/>
                    <a:pt x="69686" y="19887"/>
                    <a:pt x="69028" y="17750"/>
                  </a:cubicBezTo>
                  <a:cubicBezTo>
                    <a:pt x="68371" y="15449"/>
                    <a:pt x="68371" y="13148"/>
                    <a:pt x="67713" y="10519"/>
                  </a:cubicBezTo>
                  <a:cubicBezTo>
                    <a:pt x="66070" y="16436"/>
                    <a:pt x="69357" y="19558"/>
                    <a:pt x="70507" y="23831"/>
                  </a:cubicBezTo>
                  <a:cubicBezTo>
                    <a:pt x="70014" y="23667"/>
                    <a:pt x="69521" y="23338"/>
                    <a:pt x="69028" y="23174"/>
                  </a:cubicBezTo>
                  <a:cubicBezTo>
                    <a:pt x="68371" y="20544"/>
                    <a:pt x="67056" y="17915"/>
                    <a:pt x="66234" y="14956"/>
                  </a:cubicBezTo>
                  <a:cubicBezTo>
                    <a:pt x="65906" y="13642"/>
                    <a:pt x="65906" y="11834"/>
                    <a:pt x="66070" y="10190"/>
                  </a:cubicBezTo>
                  <a:cubicBezTo>
                    <a:pt x="66399" y="7067"/>
                    <a:pt x="67056" y="3780"/>
                    <a:pt x="68700" y="1808"/>
                  </a:cubicBezTo>
                  <a:cubicBezTo>
                    <a:pt x="67713" y="2630"/>
                    <a:pt x="66727" y="3452"/>
                    <a:pt x="66234" y="4931"/>
                  </a:cubicBezTo>
                  <a:cubicBezTo>
                    <a:pt x="64755" y="9204"/>
                    <a:pt x="64426" y="13148"/>
                    <a:pt x="65577" y="16271"/>
                  </a:cubicBezTo>
                  <a:cubicBezTo>
                    <a:pt x="66234" y="18243"/>
                    <a:pt x="66727" y="20216"/>
                    <a:pt x="67713" y="21859"/>
                  </a:cubicBezTo>
                  <a:cubicBezTo>
                    <a:pt x="67713" y="22024"/>
                    <a:pt x="68042" y="22188"/>
                    <a:pt x="67878" y="22517"/>
                  </a:cubicBezTo>
                  <a:cubicBezTo>
                    <a:pt x="66892" y="22188"/>
                    <a:pt x="66234" y="20873"/>
                    <a:pt x="65084" y="21037"/>
                  </a:cubicBezTo>
                  <a:cubicBezTo>
                    <a:pt x="65412" y="21859"/>
                    <a:pt x="66070" y="22517"/>
                    <a:pt x="66563" y="23010"/>
                  </a:cubicBezTo>
                  <a:cubicBezTo>
                    <a:pt x="68700" y="24818"/>
                    <a:pt x="71329" y="25804"/>
                    <a:pt x="73959" y="27447"/>
                  </a:cubicBezTo>
                  <a:cubicBezTo>
                    <a:pt x="76095" y="28926"/>
                    <a:pt x="77575" y="31063"/>
                    <a:pt x="79218" y="33200"/>
                  </a:cubicBezTo>
                  <a:cubicBezTo>
                    <a:pt x="80862" y="35336"/>
                    <a:pt x="82176" y="37637"/>
                    <a:pt x="82834" y="39938"/>
                  </a:cubicBezTo>
                  <a:cubicBezTo>
                    <a:pt x="83656" y="42403"/>
                    <a:pt x="84642" y="44869"/>
                    <a:pt x="85299" y="47498"/>
                  </a:cubicBezTo>
                  <a:cubicBezTo>
                    <a:pt x="85957" y="50621"/>
                    <a:pt x="87107" y="54072"/>
                    <a:pt x="85957" y="58017"/>
                  </a:cubicBezTo>
                  <a:cubicBezTo>
                    <a:pt x="84642" y="62290"/>
                    <a:pt x="82505" y="65906"/>
                    <a:pt x="80533" y="69522"/>
                  </a:cubicBezTo>
                  <a:cubicBezTo>
                    <a:pt x="79054" y="72151"/>
                    <a:pt x="77246" y="74616"/>
                    <a:pt x="75274" y="76096"/>
                  </a:cubicBezTo>
                  <a:cubicBezTo>
                    <a:pt x="74452" y="76589"/>
                    <a:pt x="73630" y="76917"/>
                    <a:pt x="72973" y="77575"/>
                  </a:cubicBezTo>
                  <a:cubicBezTo>
                    <a:pt x="79218" y="75767"/>
                    <a:pt x="82341" y="69193"/>
                    <a:pt x="85957" y="62947"/>
                  </a:cubicBezTo>
                  <a:cubicBezTo>
                    <a:pt x="85792" y="64427"/>
                    <a:pt x="85135" y="65413"/>
                    <a:pt x="84806" y="66563"/>
                  </a:cubicBezTo>
                  <a:cubicBezTo>
                    <a:pt x="83820" y="69357"/>
                    <a:pt x="83163" y="71165"/>
                    <a:pt x="81683" y="72809"/>
                  </a:cubicBezTo>
                  <a:cubicBezTo>
                    <a:pt x="79875" y="74945"/>
                    <a:pt x="77739" y="76424"/>
                    <a:pt x="75438" y="77739"/>
                  </a:cubicBezTo>
                  <a:cubicBezTo>
                    <a:pt x="71658" y="80204"/>
                    <a:pt x="66727" y="81191"/>
                    <a:pt x="62454" y="82834"/>
                  </a:cubicBezTo>
                  <a:cubicBezTo>
                    <a:pt x="61797" y="82998"/>
                    <a:pt x="61139" y="83163"/>
                    <a:pt x="60646" y="83656"/>
                  </a:cubicBezTo>
                  <a:cubicBezTo>
                    <a:pt x="61961" y="83985"/>
                    <a:pt x="63440" y="83492"/>
                    <a:pt x="64755" y="83163"/>
                  </a:cubicBezTo>
                  <a:cubicBezTo>
                    <a:pt x="68864" y="82177"/>
                    <a:pt x="72644" y="81026"/>
                    <a:pt x="76095" y="79383"/>
                  </a:cubicBezTo>
                  <a:cubicBezTo>
                    <a:pt x="68700" y="86614"/>
                    <a:pt x="56373" y="85628"/>
                    <a:pt x="45690" y="87600"/>
                  </a:cubicBezTo>
                  <a:cubicBezTo>
                    <a:pt x="45197" y="88422"/>
                    <a:pt x="44047" y="88093"/>
                    <a:pt x="43718" y="88915"/>
                  </a:cubicBezTo>
                  <a:cubicBezTo>
                    <a:pt x="46512" y="90066"/>
                    <a:pt x="49470" y="89244"/>
                    <a:pt x="52593" y="89737"/>
                  </a:cubicBezTo>
                  <a:cubicBezTo>
                    <a:pt x="52264" y="90723"/>
                    <a:pt x="50621" y="90723"/>
                    <a:pt x="49799" y="91380"/>
                  </a:cubicBezTo>
                  <a:cubicBezTo>
                    <a:pt x="49963" y="91709"/>
                    <a:pt x="50456" y="92367"/>
                    <a:pt x="50949" y="92531"/>
                  </a:cubicBezTo>
                  <a:cubicBezTo>
                    <a:pt x="51936" y="92695"/>
                    <a:pt x="53250" y="92531"/>
                    <a:pt x="54730" y="92531"/>
                  </a:cubicBezTo>
                  <a:cubicBezTo>
                    <a:pt x="56702" y="92695"/>
                    <a:pt x="58674" y="92860"/>
                    <a:pt x="60811" y="93517"/>
                  </a:cubicBezTo>
                  <a:cubicBezTo>
                    <a:pt x="62290" y="94010"/>
                    <a:pt x="64426" y="94503"/>
                    <a:pt x="63933" y="95982"/>
                  </a:cubicBezTo>
                  <a:cubicBezTo>
                    <a:pt x="63276" y="95982"/>
                    <a:pt x="63605" y="95161"/>
                    <a:pt x="63112" y="94668"/>
                  </a:cubicBezTo>
                  <a:cubicBezTo>
                    <a:pt x="62454" y="94339"/>
                    <a:pt x="61961" y="94668"/>
                    <a:pt x="61139" y="94339"/>
                  </a:cubicBezTo>
                  <a:cubicBezTo>
                    <a:pt x="59496" y="95161"/>
                    <a:pt x="57524" y="96968"/>
                    <a:pt x="55716" y="97790"/>
                  </a:cubicBezTo>
                  <a:cubicBezTo>
                    <a:pt x="54730" y="98119"/>
                    <a:pt x="52922" y="98283"/>
                    <a:pt x="53086" y="99927"/>
                  </a:cubicBezTo>
                  <a:cubicBezTo>
                    <a:pt x="50949" y="100420"/>
                    <a:pt x="48813" y="100749"/>
                    <a:pt x="46348" y="100584"/>
                  </a:cubicBezTo>
                  <a:cubicBezTo>
                    <a:pt x="46183" y="100913"/>
                    <a:pt x="45690" y="100913"/>
                    <a:pt x="45362" y="101242"/>
                  </a:cubicBezTo>
                  <a:cubicBezTo>
                    <a:pt x="45362" y="101570"/>
                    <a:pt x="45526" y="101570"/>
                    <a:pt x="45197" y="101899"/>
                  </a:cubicBezTo>
                  <a:cubicBezTo>
                    <a:pt x="45855" y="102392"/>
                    <a:pt x="46512" y="103050"/>
                    <a:pt x="46841" y="103707"/>
                  </a:cubicBezTo>
                  <a:cubicBezTo>
                    <a:pt x="43554" y="103543"/>
                    <a:pt x="40760" y="101899"/>
                    <a:pt x="39116" y="100091"/>
                  </a:cubicBezTo>
                  <a:cubicBezTo>
                    <a:pt x="43718" y="100420"/>
                    <a:pt x="48155" y="99598"/>
                    <a:pt x="50949" y="97297"/>
                  </a:cubicBezTo>
                  <a:cubicBezTo>
                    <a:pt x="48155" y="98119"/>
                    <a:pt x="45197" y="99269"/>
                    <a:pt x="41746" y="99269"/>
                  </a:cubicBezTo>
                  <a:cubicBezTo>
                    <a:pt x="40102" y="99269"/>
                    <a:pt x="37801" y="99598"/>
                    <a:pt x="37308" y="98119"/>
                  </a:cubicBezTo>
                  <a:cubicBezTo>
                    <a:pt x="44704" y="99105"/>
                    <a:pt x="49963" y="96311"/>
                    <a:pt x="56044" y="95325"/>
                  </a:cubicBezTo>
                  <a:cubicBezTo>
                    <a:pt x="56373" y="95161"/>
                    <a:pt x="57031" y="95325"/>
                    <a:pt x="57195" y="94832"/>
                  </a:cubicBezTo>
                  <a:cubicBezTo>
                    <a:pt x="54072" y="94339"/>
                    <a:pt x="51936" y="95161"/>
                    <a:pt x="49470" y="95818"/>
                  </a:cubicBezTo>
                  <a:cubicBezTo>
                    <a:pt x="45855" y="96640"/>
                    <a:pt x="41910" y="97462"/>
                    <a:pt x="37801" y="97133"/>
                  </a:cubicBezTo>
                  <a:cubicBezTo>
                    <a:pt x="37144" y="96968"/>
                    <a:pt x="35829" y="97297"/>
                    <a:pt x="35500" y="96311"/>
                  </a:cubicBezTo>
                  <a:cubicBezTo>
                    <a:pt x="36322" y="96311"/>
                    <a:pt x="37308" y="96475"/>
                    <a:pt x="38294" y="96475"/>
                  </a:cubicBezTo>
                  <a:cubicBezTo>
                    <a:pt x="39116" y="96475"/>
                    <a:pt x="40102" y="96475"/>
                    <a:pt x="40595" y="95818"/>
                  </a:cubicBezTo>
                  <a:cubicBezTo>
                    <a:pt x="38623" y="95654"/>
                    <a:pt x="36651" y="95654"/>
                    <a:pt x="34843" y="95818"/>
                  </a:cubicBezTo>
                  <a:cubicBezTo>
                    <a:pt x="34514" y="95489"/>
                    <a:pt x="34021" y="95161"/>
                    <a:pt x="33528" y="94996"/>
                  </a:cubicBezTo>
                  <a:cubicBezTo>
                    <a:pt x="33528" y="93517"/>
                    <a:pt x="35500" y="91052"/>
                    <a:pt x="34186" y="90394"/>
                  </a:cubicBezTo>
                  <a:cubicBezTo>
                    <a:pt x="33528" y="90066"/>
                    <a:pt x="32871" y="90559"/>
                    <a:pt x="32049" y="90394"/>
                  </a:cubicBezTo>
                  <a:cubicBezTo>
                    <a:pt x="33364" y="88915"/>
                    <a:pt x="34514" y="86614"/>
                    <a:pt x="34514" y="83985"/>
                  </a:cubicBezTo>
                  <a:cubicBezTo>
                    <a:pt x="36158" y="83656"/>
                    <a:pt x="37637" y="82834"/>
                    <a:pt x="39280" y="82505"/>
                  </a:cubicBezTo>
                  <a:cubicBezTo>
                    <a:pt x="40924" y="82012"/>
                    <a:pt x="42732" y="81848"/>
                    <a:pt x="44047" y="80862"/>
                  </a:cubicBezTo>
                  <a:cubicBezTo>
                    <a:pt x="42403" y="80204"/>
                    <a:pt x="40595" y="81026"/>
                    <a:pt x="39116" y="81355"/>
                  </a:cubicBezTo>
                  <a:cubicBezTo>
                    <a:pt x="37966" y="81684"/>
                    <a:pt x="36651" y="81848"/>
                    <a:pt x="35665" y="82341"/>
                  </a:cubicBezTo>
                  <a:cubicBezTo>
                    <a:pt x="35336" y="82505"/>
                    <a:pt x="35172" y="82834"/>
                    <a:pt x="34843" y="82670"/>
                  </a:cubicBezTo>
                  <a:cubicBezTo>
                    <a:pt x="34843" y="82012"/>
                    <a:pt x="35172" y="81355"/>
                    <a:pt x="35007" y="80862"/>
                  </a:cubicBezTo>
                  <a:cubicBezTo>
                    <a:pt x="34679" y="80698"/>
                    <a:pt x="34350" y="80040"/>
                    <a:pt x="34021" y="80040"/>
                  </a:cubicBezTo>
                  <a:cubicBezTo>
                    <a:pt x="33692" y="80040"/>
                    <a:pt x="33364" y="80369"/>
                    <a:pt x="33035" y="80369"/>
                  </a:cubicBezTo>
                  <a:cubicBezTo>
                    <a:pt x="32542" y="80533"/>
                    <a:pt x="32049" y="80533"/>
                    <a:pt x="31556" y="80698"/>
                  </a:cubicBezTo>
                  <a:cubicBezTo>
                    <a:pt x="31063" y="81026"/>
                    <a:pt x="30734" y="81355"/>
                    <a:pt x="30241" y="81684"/>
                  </a:cubicBezTo>
                  <a:cubicBezTo>
                    <a:pt x="28433" y="82834"/>
                    <a:pt x="26132" y="84313"/>
                    <a:pt x="25311" y="86614"/>
                  </a:cubicBezTo>
                  <a:cubicBezTo>
                    <a:pt x="24653" y="86121"/>
                    <a:pt x="24653" y="84971"/>
                    <a:pt x="23667" y="84642"/>
                  </a:cubicBezTo>
                  <a:cubicBezTo>
                    <a:pt x="23010" y="84478"/>
                    <a:pt x="22188" y="85135"/>
                    <a:pt x="21530" y="85628"/>
                  </a:cubicBezTo>
                  <a:cubicBezTo>
                    <a:pt x="20216" y="86779"/>
                    <a:pt x="19065" y="87765"/>
                    <a:pt x="18079" y="89080"/>
                  </a:cubicBezTo>
                  <a:cubicBezTo>
                    <a:pt x="17586" y="89737"/>
                    <a:pt x="17422" y="90723"/>
                    <a:pt x="16764" y="91380"/>
                  </a:cubicBezTo>
                  <a:cubicBezTo>
                    <a:pt x="16600" y="91709"/>
                    <a:pt x="15942" y="91874"/>
                    <a:pt x="15614" y="92202"/>
                  </a:cubicBezTo>
                  <a:cubicBezTo>
                    <a:pt x="14792" y="92860"/>
                    <a:pt x="14135" y="93681"/>
                    <a:pt x="13477" y="94174"/>
                  </a:cubicBezTo>
                  <a:cubicBezTo>
                    <a:pt x="13477" y="93681"/>
                    <a:pt x="12820" y="93517"/>
                    <a:pt x="12820" y="93024"/>
                  </a:cubicBezTo>
                  <a:cubicBezTo>
                    <a:pt x="10519" y="93846"/>
                    <a:pt x="9204" y="96147"/>
                    <a:pt x="8054" y="98612"/>
                  </a:cubicBezTo>
                  <a:cubicBezTo>
                    <a:pt x="7560" y="97955"/>
                    <a:pt x="6739" y="96968"/>
                    <a:pt x="6246" y="96147"/>
                  </a:cubicBezTo>
                  <a:cubicBezTo>
                    <a:pt x="6246" y="95654"/>
                    <a:pt x="7067" y="94996"/>
                    <a:pt x="6903" y="94339"/>
                  </a:cubicBezTo>
                  <a:cubicBezTo>
                    <a:pt x="6574" y="94832"/>
                    <a:pt x="6081" y="95161"/>
                    <a:pt x="5753" y="95818"/>
                  </a:cubicBezTo>
                  <a:cubicBezTo>
                    <a:pt x="5095" y="95982"/>
                    <a:pt x="4766" y="95654"/>
                    <a:pt x="4602" y="95489"/>
                  </a:cubicBezTo>
                  <a:cubicBezTo>
                    <a:pt x="4602" y="95982"/>
                    <a:pt x="3945" y="95982"/>
                    <a:pt x="3616" y="96147"/>
                  </a:cubicBezTo>
                  <a:cubicBezTo>
                    <a:pt x="2959" y="96804"/>
                    <a:pt x="2301" y="98776"/>
                    <a:pt x="1808" y="100420"/>
                  </a:cubicBezTo>
                  <a:cubicBezTo>
                    <a:pt x="1151" y="102721"/>
                    <a:pt x="1151" y="104857"/>
                    <a:pt x="986" y="106337"/>
                  </a:cubicBezTo>
                  <a:cubicBezTo>
                    <a:pt x="822" y="105350"/>
                    <a:pt x="0" y="104857"/>
                    <a:pt x="0" y="104036"/>
                  </a:cubicBezTo>
                  <a:cubicBezTo>
                    <a:pt x="0" y="103214"/>
                    <a:pt x="658" y="101899"/>
                    <a:pt x="822" y="101077"/>
                  </a:cubicBezTo>
                  <a:cubicBezTo>
                    <a:pt x="1151" y="99927"/>
                    <a:pt x="1479" y="98941"/>
                    <a:pt x="1808" y="98119"/>
                  </a:cubicBezTo>
                  <a:cubicBezTo>
                    <a:pt x="2466" y="96147"/>
                    <a:pt x="3452" y="94339"/>
                    <a:pt x="4109" y="92695"/>
                  </a:cubicBezTo>
                  <a:cubicBezTo>
                    <a:pt x="4438" y="91380"/>
                    <a:pt x="5260" y="89901"/>
                    <a:pt x="5917" y="88751"/>
                  </a:cubicBezTo>
                  <a:cubicBezTo>
                    <a:pt x="6574" y="87436"/>
                    <a:pt x="7232" y="86286"/>
                    <a:pt x="7889" y="85299"/>
                  </a:cubicBezTo>
                  <a:cubicBezTo>
                    <a:pt x="11012" y="81026"/>
                    <a:pt x="13970" y="78561"/>
                    <a:pt x="17750" y="75274"/>
                  </a:cubicBezTo>
                  <a:cubicBezTo>
                    <a:pt x="19229" y="73959"/>
                    <a:pt x="21530" y="72151"/>
                    <a:pt x="22188" y="69686"/>
                  </a:cubicBezTo>
                  <a:cubicBezTo>
                    <a:pt x="22681" y="67549"/>
                    <a:pt x="21695" y="65413"/>
                    <a:pt x="22023" y="63276"/>
                  </a:cubicBezTo>
                  <a:cubicBezTo>
                    <a:pt x="22188" y="62290"/>
                    <a:pt x="22517" y="61304"/>
                    <a:pt x="22681" y="60482"/>
                  </a:cubicBezTo>
                  <a:cubicBezTo>
                    <a:pt x="22845" y="59332"/>
                    <a:pt x="22517" y="58510"/>
                    <a:pt x="22845" y="57195"/>
                  </a:cubicBezTo>
                  <a:cubicBezTo>
                    <a:pt x="23174" y="57359"/>
                    <a:pt x="23174" y="58181"/>
                    <a:pt x="23831" y="58181"/>
                  </a:cubicBezTo>
                  <a:cubicBezTo>
                    <a:pt x="25146" y="58510"/>
                    <a:pt x="25475" y="55880"/>
                    <a:pt x="26297" y="54894"/>
                  </a:cubicBezTo>
                  <a:cubicBezTo>
                    <a:pt x="27611" y="52922"/>
                    <a:pt x="29912" y="51936"/>
                    <a:pt x="31720" y="51278"/>
                  </a:cubicBezTo>
                  <a:cubicBezTo>
                    <a:pt x="31392" y="51607"/>
                    <a:pt x="31227" y="51771"/>
                    <a:pt x="31063" y="52100"/>
                  </a:cubicBezTo>
                  <a:cubicBezTo>
                    <a:pt x="28598" y="53744"/>
                    <a:pt x="27118" y="56702"/>
                    <a:pt x="26297" y="60318"/>
                  </a:cubicBezTo>
                  <a:cubicBezTo>
                    <a:pt x="25639" y="62783"/>
                    <a:pt x="25639" y="65577"/>
                    <a:pt x="25146" y="68207"/>
                  </a:cubicBezTo>
                  <a:cubicBezTo>
                    <a:pt x="24817" y="70508"/>
                    <a:pt x="23831" y="72480"/>
                    <a:pt x="23338" y="74452"/>
                  </a:cubicBezTo>
                  <a:cubicBezTo>
                    <a:pt x="27611" y="70179"/>
                    <a:pt x="26297" y="60318"/>
                    <a:pt x="29912" y="55387"/>
                  </a:cubicBezTo>
                  <a:cubicBezTo>
                    <a:pt x="29091" y="58510"/>
                    <a:pt x="29419" y="61633"/>
                    <a:pt x="29091" y="64427"/>
                  </a:cubicBezTo>
                  <a:cubicBezTo>
                    <a:pt x="29091" y="64920"/>
                    <a:pt x="28762" y="65413"/>
                    <a:pt x="29255" y="65741"/>
                  </a:cubicBezTo>
                  <a:cubicBezTo>
                    <a:pt x="29748" y="65413"/>
                    <a:pt x="29912" y="64591"/>
                    <a:pt x="29912" y="64098"/>
                  </a:cubicBezTo>
                  <a:cubicBezTo>
                    <a:pt x="30405" y="60975"/>
                    <a:pt x="29748" y="56702"/>
                    <a:pt x="31556" y="53579"/>
                  </a:cubicBezTo>
                  <a:cubicBezTo>
                    <a:pt x="31392" y="54237"/>
                    <a:pt x="31556" y="54730"/>
                    <a:pt x="31227" y="55387"/>
                  </a:cubicBezTo>
                  <a:cubicBezTo>
                    <a:pt x="31556" y="56702"/>
                    <a:pt x="31720" y="57852"/>
                    <a:pt x="31885" y="59003"/>
                  </a:cubicBezTo>
                  <a:cubicBezTo>
                    <a:pt x="32213" y="60153"/>
                    <a:pt x="32378" y="61468"/>
                    <a:pt x="32213" y="62783"/>
                  </a:cubicBezTo>
                  <a:cubicBezTo>
                    <a:pt x="32049" y="63605"/>
                    <a:pt x="31885" y="64098"/>
                    <a:pt x="32049" y="64755"/>
                  </a:cubicBezTo>
                  <a:cubicBezTo>
                    <a:pt x="33528" y="64755"/>
                    <a:pt x="33857" y="62947"/>
                    <a:pt x="34679" y="61797"/>
                  </a:cubicBezTo>
                  <a:cubicBezTo>
                    <a:pt x="35336" y="60811"/>
                    <a:pt x="35993" y="60153"/>
                    <a:pt x="36651" y="59496"/>
                  </a:cubicBezTo>
                  <a:cubicBezTo>
                    <a:pt x="36815" y="61304"/>
                    <a:pt x="35665" y="62126"/>
                    <a:pt x="34679" y="63440"/>
                  </a:cubicBezTo>
                  <a:cubicBezTo>
                    <a:pt x="32871" y="65906"/>
                    <a:pt x="31556" y="68864"/>
                    <a:pt x="30405" y="72151"/>
                  </a:cubicBezTo>
                  <a:cubicBezTo>
                    <a:pt x="29091" y="75438"/>
                    <a:pt x="27940" y="78725"/>
                    <a:pt x="26297" y="81191"/>
                  </a:cubicBezTo>
                  <a:cubicBezTo>
                    <a:pt x="25804" y="82012"/>
                    <a:pt x="24817" y="82670"/>
                    <a:pt x="24817" y="83820"/>
                  </a:cubicBezTo>
                  <a:cubicBezTo>
                    <a:pt x="29748" y="79547"/>
                    <a:pt x="31227" y="69850"/>
                    <a:pt x="35336" y="64262"/>
                  </a:cubicBezTo>
                  <a:cubicBezTo>
                    <a:pt x="35007" y="65248"/>
                    <a:pt x="34514" y="65906"/>
                    <a:pt x="34021" y="66728"/>
                  </a:cubicBezTo>
                  <a:cubicBezTo>
                    <a:pt x="34350" y="67549"/>
                    <a:pt x="34843" y="68042"/>
                    <a:pt x="35829" y="68371"/>
                  </a:cubicBezTo>
                  <a:cubicBezTo>
                    <a:pt x="38294" y="69028"/>
                    <a:pt x="40102" y="67714"/>
                    <a:pt x="41581" y="66234"/>
                  </a:cubicBezTo>
                  <a:cubicBezTo>
                    <a:pt x="43225" y="64591"/>
                    <a:pt x="44375" y="62619"/>
                    <a:pt x="45362" y="60646"/>
                  </a:cubicBezTo>
                  <a:cubicBezTo>
                    <a:pt x="45855" y="61468"/>
                    <a:pt x="45526" y="63112"/>
                    <a:pt x="46676" y="63440"/>
                  </a:cubicBezTo>
                  <a:cubicBezTo>
                    <a:pt x="47498" y="63605"/>
                    <a:pt x="47662" y="62947"/>
                    <a:pt x="48155" y="62290"/>
                  </a:cubicBezTo>
                  <a:cubicBezTo>
                    <a:pt x="48813" y="61633"/>
                    <a:pt x="49963" y="60811"/>
                    <a:pt x="50456" y="60646"/>
                  </a:cubicBezTo>
                  <a:cubicBezTo>
                    <a:pt x="46512" y="64755"/>
                    <a:pt x="41910" y="68371"/>
                    <a:pt x="38787" y="73795"/>
                  </a:cubicBezTo>
                  <a:cubicBezTo>
                    <a:pt x="37966" y="75110"/>
                    <a:pt x="37144" y="76753"/>
                    <a:pt x="36322" y="77904"/>
                  </a:cubicBezTo>
                  <a:cubicBezTo>
                    <a:pt x="35993" y="78397"/>
                    <a:pt x="35665" y="78725"/>
                    <a:pt x="35500" y="79054"/>
                  </a:cubicBezTo>
                  <a:cubicBezTo>
                    <a:pt x="36158" y="79547"/>
                    <a:pt x="36486" y="78725"/>
                    <a:pt x="36815" y="78397"/>
                  </a:cubicBezTo>
                  <a:cubicBezTo>
                    <a:pt x="37801" y="76917"/>
                    <a:pt x="38787" y="75274"/>
                    <a:pt x="39609" y="73795"/>
                  </a:cubicBezTo>
                  <a:cubicBezTo>
                    <a:pt x="42239" y="69686"/>
                    <a:pt x="45526" y="67056"/>
                    <a:pt x="48649" y="63934"/>
                  </a:cubicBezTo>
                  <a:cubicBezTo>
                    <a:pt x="49799" y="62783"/>
                    <a:pt x="50949" y="61468"/>
                    <a:pt x="52264" y="60482"/>
                  </a:cubicBezTo>
                  <a:cubicBezTo>
                    <a:pt x="52593" y="60318"/>
                    <a:pt x="53086" y="59660"/>
                    <a:pt x="53579" y="59825"/>
                  </a:cubicBezTo>
                  <a:cubicBezTo>
                    <a:pt x="52922" y="61140"/>
                    <a:pt x="51114" y="62454"/>
                    <a:pt x="50292" y="63276"/>
                  </a:cubicBezTo>
                  <a:cubicBezTo>
                    <a:pt x="49963" y="63769"/>
                    <a:pt x="49470" y="64427"/>
                    <a:pt x="50128" y="64755"/>
                  </a:cubicBezTo>
                  <a:cubicBezTo>
                    <a:pt x="44540" y="66892"/>
                    <a:pt x="42239" y="74616"/>
                    <a:pt x="38459" y="79711"/>
                  </a:cubicBezTo>
                  <a:cubicBezTo>
                    <a:pt x="37966" y="80369"/>
                    <a:pt x="37308" y="81026"/>
                    <a:pt x="36815" y="81848"/>
                  </a:cubicBezTo>
                  <a:cubicBezTo>
                    <a:pt x="38787" y="80862"/>
                    <a:pt x="39938" y="78561"/>
                    <a:pt x="41253" y="76753"/>
                  </a:cubicBezTo>
                  <a:cubicBezTo>
                    <a:pt x="42568" y="74781"/>
                    <a:pt x="43882" y="72644"/>
                    <a:pt x="45197" y="70836"/>
                  </a:cubicBezTo>
                  <a:cubicBezTo>
                    <a:pt x="45033" y="71001"/>
                    <a:pt x="45033" y="71329"/>
                    <a:pt x="45033" y="71658"/>
                  </a:cubicBezTo>
                  <a:cubicBezTo>
                    <a:pt x="45197" y="72973"/>
                    <a:pt x="46841" y="74781"/>
                    <a:pt x="48649" y="75438"/>
                  </a:cubicBezTo>
                  <a:cubicBezTo>
                    <a:pt x="49799" y="75767"/>
                    <a:pt x="50949" y="75767"/>
                    <a:pt x="51936" y="76096"/>
                  </a:cubicBezTo>
                  <a:cubicBezTo>
                    <a:pt x="53908" y="75767"/>
                    <a:pt x="56866" y="76260"/>
                    <a:pt x="58181" y="75274"/>
                  </a:cubicBezTo>
                  <a:cubicBezTo>
                    <a:pt x="57852" y="75110"/>
                    <a:pt x="57688" y="75274"/>
                    <a:pt x="57195" y="75110"/>
                  </a:cubicBezTo>
                  <a:cubicBezTo>
                    <a:pt x="56866" y="74452"/>
                    <a:pt x="56866" y="73630"/>
                    <a:pt x="56702" y="72809"/>
                  </a:cubicBezTo>
                  <a:cubicBezTo>
                    <a:pt x="57031" y="72809"/>
                    <a:pt x="57359" y="72809"/>
                    <a:pt x="57688" y="72809"/>
                  </a:cubicBezTo>
                  <a:cubicBezTo>
                    <a:pt x="57688" y="73466"/>
                    <a:pt x="57524" y="74616"/>
                    <a:pt x="58510" y="74616"/>
                  </a:cubicBezTo>
                  <a:cubicBezTo>
                    <a:pt x="58510" y="74123"/>
                    <a:pt x="58181" y="73302"/>
                    <a:pt x="58181" y="72644"/>
                  </a:cubicBezTo>
                  <a:cubicBezTo>
                    <a:pt x="58510" y="72644"/>
                    <a:pt x="58674" y="72316"/>
                    <a:pt x="59167" y="72480"/>
                  </a:cubicBezTo>
                  <a:cubicBezTo>
                    <a:pt x="59331" y="73137"/>
                    <a:pt x="59167" y="74616"/>
                    <a:pt x="60318" y="74288"/>
                  </a:cubicBezTo>
                  <a:cubicBezTo>
                    <a:pt x="59989" y="73630"/>
                    <a:pt x="59825" y="72973"/>
                    <a:pt x="59660" y="72316"/>
                  </a:cubicBezTo>
                  <a:cubicBezTo>
                    <a:pt x="60153" y="71987"/>
                    <a:pt x="60646" y="71822"/>
                    <a:pt x="61139" y="71822"/>
                  </a:cubicBezTo>
                  <a:cubicBezTo>
                    <a:pt x="61139" y="72316"/>
                    <a:pt x="61304" y="72973"/>
                    <a:pt x="61304" y="73466"/>
                  </a:cubicBezTo>
                  <a:cubicBezTo>
                    <a:pt x="61304" y="73795"/>
                    <a:pt x="60482" y="73630"/>
                    <a:pt x="60482" y="74288"/>
                  </a:cubicBezTo>
                  <a:cubicBezTo>
                    <a:pt x="61632" y="74452"/>
                    <a:pt x="62125" y="73795"/>
                    <a:pt x="62947" y="73466"/>
                  </a:cubicBezTo>
                  <a:cubicBezTo>
                    <a:pt x="63276" y="73302"/>
                    <a:pt x="63769" y="73302"/>
                    <a:pt x="64262" y="73137"/>
                  </a:cubicBezTo>
                  <a:cubicBezTo>
                    <a:pt x="66234" y="72316"/>
                    <a:pt x="67385" y="71329"/>
                    <a:pt x="68864" y="69850"/>
                  </a:cubicBezTo>
                  <a:cubicBezTo>
                    <a:pt x="70836" y="67878"/>
                    <a:pt x="72480" y="65577"/>
                    <a:pt x="73959" y="62947"/>
                  </a:cubicBezTo>
                  <a:cubicBezTo>
                    <a:pt x="74288" y="62454"/>
                    <a:pt x="74616" y="61633"/>
                    <a:pt x="75109" y="61468"/>
                  </a:cubicBezTo>
                  <a:cubicBezTo>
                    <a:pt x="75602" y="62126"/>
                    <a:pt x="74945" y="63934"/>
                    <a:pt x="74288" y="64755"/>
                  </a:cubicBezTo>
                  <a:cubicBezTo>
                    <a:pt x="73959" y="65413"/>
                    <a:pt x="73301" y="65741"/>
                    <a:pt x="72973" y="66399"/>
                  </a:cubicBezTo>
                  <a:cubicBezTo>
                    <a:pt x="73794" y="67714"/>
                    <a:pt x="75274" y="66070"/>
                    <a:pt x="75931" y="65577"/>
                  </a:cubicBezTo>
                  <a:cubicBezTo>
                    <a:pt x="78396" y="63605"/>
                    <a:pt x="80533" y="61304"/>
                    <a:pt x="81519" y="57852"/>
                  </a:cubicBezTo>
                  <a:cubicBezTo>
                    <a:pt x="82505" y="54730"/>
                    <a:pt x="82341" y="52922"/>
                    <a:pt x="82012" y="50457"/>
                  </a:cubicBezTo>
                  <a:cubicBezTo>
                    <a:pt x="81848" y="47663"/>
                    <a:pt x="81848" y="45197"/>
                    <a:pt x="80862" y="42896"/>
                  </a:cubicBezTo>
                  <a:cubicBezTo>
                    <a:pt x="80369" y="41746"/>
                    <a:pt x="79547" y="40760"/>
                    <a:pt x="78561" y="39774"/>
                  </a:cubicBezTo>
                  <a:cubicBezTo>
                    <a:pt x="77575" y="38623"/>
                    <a:pt x="76588" y="37473"/>
                    <a:pt x="75767" y="36815"/>
                  </a:cubicBezTo>
                  <a:cubicBezTo>
                    <a:pt x="73794" y="35500"/>
                    <a:pt x="70836" y="34843"/>
                    <a:pt x="68042" y="34021"/>
                  </a:cubicBezTo>
                  <a:cubicBezTo>
                    <a:pt x="67549" y="33857"/>
                    <a:pt x="67056" y="33693"/>
                    <a:pt x="66563" y="33528"/>
                  </a:cubicBezTo>
                  <a:cubicBezTo>
                    <a:pt x="63769" y="33035"/>
                    <a:pt x="61304" y="35007"/>
                    <a:pt x="59825" y="36651"/>
                  </a:cubicBezTo>
                  <a:cubicBezTo>
                    <a:pt x="59003" y="37473"/>
                    <a:pt x="58345" y="38623"/>
                    <a:pt x="57195" y="39445"/>
                  </a:cubicBezTo>
                  <a:cubicBezTo>
                    <a:pt x="57524" y="38294"/>
                    <a:pt x="56537" y="37801"/>
                    <a:pt x="55551" y="37966"/>
                  </a:cubicBezTo>
                  <a:cubicBezTo>
                    <a:pt x="55387" y="38130"/>
                    <a:pt x="55058" y="38623"/>
                    <a:pt x="55058" y="38952"/>
                  </a:cubicBezTo>
                  <a:cubicBezTo>
                    <a:pt x="52757" y="40431"/>
                    <a:pt x="49635" y="40431"/>
                    <a:pt x="46348" y="40267"/>
                  </a:cubicBezTo>
                  <a:cubicBezTo>
                    <a:pt x="47334" y="38623"/>
                    <a:pt x="45197" y="38623"/>
                    <a:pt x="44047" y="38294"/>
                  </a:cubicBezTo>
                  <a:cubicBezTo>
                    <a:pt x="41581" y="37637"/>
                    <a:pt x="39609" y="35172"/>
                    <a:pt x="38459" y="33857"/>
                  </a:cubicBezTo>
                  <a:cubicBezTo>
                    <a:pt x="40431" y="34186"/>
                    <a:pt x="41910" y="33693"/>
                    <a:pt x="43389" y="32871"/>
                  </a:cubicBezTo>
                  <a:cubicBezTo>
                    <a:pt x="44375" y="32542"/>
                    <a:pt x="46183" y="31556"/>
                    <a:pt x="46183" y="30734"/>
                  </a:cubicBezTo>
                  <a:cubicBezTo>
                    <a:pt x="46348" y="30077"/>
                    <a:pt x="45362" y="29584"/>
                    <a:pt x="45033" y="28926"/>
                  </a:cubicBezTo>
                  <a:cubicBezTo>
                    <a:pt x="46019" y="29091"/>
                    <a:pt x="47005" y="28433"/>
                    <a:pt x="48320" y="28433"/>
                  </a:cubicBezTo>
                  <a:cubicBezTo>
                    <a:pt x="49470" y="28433"/>
                    <a:pt x="50456" y="28762"/>
                    <a:pt x="51443" y="28598"/>
                  </a:cubicBezTo>
                  <a:cubicBezTo>
                    <a:pt x="52757" y="28433"/>
                    <a:pt x="53908" y="28269"/>
                    <a:pt x="54565" y="27118"/>
                  </a:cubicBezTo>
                  <a:cubicBezTo>
                    <a:pt x="54401" y="27776"/>
                    <a:pt x="54565" y="28433"/>
                    <a:pt x="54565" y="29091"/>
                  </a:cubicBezTo>
                  <a:cubicBezTo>
                    <a:pt x="54730" y="29748"/>
                    <a:pt x="54565" y="30570"/>
                    <a:pt x="55223" y="31063"/>
                  </a:cubicBezTo>
                  <a:cubicBezTo>
                    <a:pt x="55223" y="29584"/>
                    <a:pt x="55223" y="27612"/>
                    <a:pt x="54894" y="26297"/>
                  </a:cubicBezTo>
                  <a:cubicBezTo>
                    <a:pt x="54730" y="25968"/>
                    <a:pt x="54565" y="26132"/>
                    <a:pt x="54401" y="26132"/>
                  </a:cubicBezTo>
                  <a:cubicBezTo>
                    <a:pt x="54401" y="25639"/>
                    <a:pt x="54072" y="25311"/>
                    <a:pt x="53908" y="25146"/>
                  </a:cubicBezTo>
                  <a:cubicBezTo>
                    <a:pt x="53908" y="24489"/>
                    <a:pt x="53086" y="23831"/>
                    <a:pt x="53250" y="23667"/>
                  </a:cubicBezTo>
                  <a:cubicBezTo>
                    <a:pt x="55551" y="24160"/>
                    <a:pt x="58510" y="24818"/>
                    <a:pt x="60482" y="25639"/>
                  </a:cubicBezTo>
                  <a:cubicBezTo>
                    <a:pt x="60646" y="25804"/>
                    <a:pt x="60153" y="25804"/>
                    <a:pt x="60153" y="26132"/>
                  </a:cubicBezTo>
                  <a:cubicBezTo>
                    <a:pt x="60482" y="26625"/>
                    <a:pt x="60482" y="27612"/>
                    <a:pt x="60482" y="28598"/>
                  </a:cubicBezTo>
                  <a:cubicBezTo>
                    <a:pt x="60646" y="29255"/>
                    <a:pt x="61139" y="30570"/>
                    <a:pt x="59989" y="30570"/>
                  </a:cubicBezTo>
                  <a:cubicBezTo>
                    <a:pt x="60153" y="29748"/>
                    <a:pt x="60153" y="28762"/>
                    <a:pt x="59989" y="27776"/>
                  </a:cubicBezTo>
                  <a:cubicBezTo>
                    <a:pt x="59989" y="26954"/>
                    <a:pt x="60153" y="25804"/>
                    <a:pt x="59003" y="25804"/>
                  </a:cubicBezTo>
                  <a:cubicBezTo>
                    <a:pt x="59167" y="27283"/>
                    <a:pt x="59496" y="29091"/>
                    <a:pt x="59660" y="30899"/>
                  </a:cubicBezTo>
                  <a:cubicBezTo>
                    <a:pt x="55716" y="32049"/>
                    <a:pt x="52757" y="35172"/>
                    <a:pt x="48484" y="35500"/>
                  </a:cubicBezTo>
                  <a:cubicBezTo>
                    <a:pt x="47334" y="35665"/>
                    <a:pt x="46183" y="35336"/>
                    <a:pt x="45197" y="35336"/>
                  </a:cubicBezTo>
                  <a:cubicBezTo>
                    <a:pt x="45033" y="35336"/>
                    <a:pt x="44540" y="35172"/>
                    <a:pt x="44211" y="35500"/>
                  </a:cubicBezTo>
                  <a:cubicBezTo>
                    <a:pt x="46676" y="36815"/>
                    <a:pt x="49635" y="36487"/>
                    <a:pt x="51607" y="35829"/>
                  </a:cubicBezTo>
                  <a:cubicBezTo>
                    <a:pt x="54894" y="34843"/>
                    <a:pt x="57359" y="33364"/>
                    <a:pt x="60318" y="32213"/>
                  </a:cubicBezTo>
                  <a:cubicBezTo>
                    <a:pt x="60975" y="31885"/>
                    <a:pt x="61632" y="31556"/>
                    <a:pt x="62125" y="31556"/>
                  </a:cubicBezTo>
                  <a:cubicBezTo>
                    <a:pt x="63112" y="31227"/>
                    <a:pt x="64426" y="31392"/>
                    <a:pt x="65577" y="31556"/>
                  </a:cubicBezTo>
                  <a:cubicBezTo>
                    <a:pt x="66727" y="31885"/>
                    <a:pt x="68042" y="32213"/>
                    <a:pt x="68700" y="31392"/>
                  </a:cubicBezTo>
                  <a:cubicBezTo>
                    <a:pt x="67878" y="30570"/>
                    <a:pt x="65412" y="29912"/>
                    <a:pt x="63769" y="29748"/>
                  </a:cubicBezTo>
                  <a:cubicBezTo>
                    <a:pt x="63933" y="28762"/>
                    <a:pt x="63605" y="27776"/>
                    <a:pt x="63769" y="26954"/>
                  </a:cubicBezTo>
                  <a:cubicBezTo>
                    <a:pt x="65084" y="27283"/>
                    <a:pt x="63933" y="29419"/>
                    <a:pt x="65084" y="29912"/>
                  </a:cubicBezTo>
                  <a:cubicBezTo>
                    <a:pt x="65412" y="28926"/>
                    <a:pt x="65084" y="28269"/>
                    <a:pt x="65084" y="27447"/>
                  </a:cubicBezTo>
                  <a:cubicBezTo>
                    <a:pt x="65577" y="27612"/>
                    <a:pt x="66070" y="27940"/>
                    <a:pt x="66399" y="27940"/>
                  </a:cubicBezTo>
                  <a:cubicBezTo>
                    <a:pt x="65906" y="27612"/>
                    <a:pt x="65412" y="27118"/>
                    <a:pt x="65412" y="26790"/>
                  </a:cubicBezTo>
                  <a:close/>
                  <a:moveTo>
                    <a:pt x="22352" y="73137"/>
                  </a:moveTo>
                  <a:cubicBezTo>
                    <a:pt x="19887" y="77246"/>
                    <a:pt x="17257" y="81355"/>
                    <a:pt x="13970" y="84313"/>
                  </a:cubicBezTo>
                  <a:cubicBezTo>
                    <a:pt x="10683" y="86943"/>
                    <a:pt x="7232" y="89901"/>
                    <a:pt x="5260" y="94174"/>
                  </a:cubicBezTo>
                  <a:cubicBezTo>
                    <a:pt x="5260" y="94174"/>
                    <a:pt x="5424" y="94339"/>
                    <a:pt x="5424" y="94339"/>
                  </a:cubicBezTo>
                  <a:cubicBezTo>
                    <a:pt x="5424" y="94339"/>
                    <a:pt x="5424" y="94339"/>
                    <a:pt x="5588" y="94339"/>
                  </a:cubicBezTo>
                  <a:cubicBezTo>
                    <a:pt x="6246" y="93517"/>
                    <a:pt x="6739" y="92695"/>
                    <a:pt x="7232" y="91874"/>
                  </a:cubicBezTo>
                  <a:cubicBezTo>
                    <a:pt x="8875" y="89573"/>
                    <a:pt x="11012" y="87600"/>
                    <a:pt x="13148" y="85957"/>
                  </a:cubicBezTo>
                  <a:cubicBezTo>
                    <a:pt x="15942" y="83656"/>
                    <a:pt x="18901" y="81026"/>
                    <a:pt x="20709" y="77575"/>
                  </a:cubicBezTo>
                  <a:cubicBezTo>
                    <a:pt x="21366" y="76260"/>
                    <a:pt x="22188" y="74616"/>
                    <a:pt x="22517" y="73137"/>
                  </a:cubicBezTo>
                  <a:close/>
                  <a:moveTo>
                    <a:pt x="8547" y="92860"/>
                  </a:moveTo>
                  <a:cubicBezTo>
                    <a:pt x="8547" y="93024"/>
                    <a:pt x="8547" y="92860"/>
                    <a:pt x="8711" y="92860"/>
                  </a:cubicBezTo>
                  <a:cubicBezTo>
                    <a:pt x="10519" y="90723"/>
                    <a:pt x="12491" y="88586"/>
                    <a:pt x="14628" y="86779"/>
                  </a:cubicBezTo>
                  <a:cubicBezTo>
                    <a:pt x="16764" y="85135"/>
                    <a:pt x="18901" y="83163"/>
                    <a:pt x="19887" y="80204"/>
                  </a:cubicBezTo>
                  <a:cubicBezTo>
                    <a:pt x="18736" y="81026"/>
                    <a:pt x="17915" y="82177"/>
                    <a:pt x="17093" y="83163"/>
                  </a:cubicBezTo>
                  <a:cubicBezTo>
                    <a:pt x="14299" y="86450"/>
                    <a:pt x="10848" y="88915"/>
                    <a:pt x="8547" y="92695"/>
                  </a:cubicBezTo>
                  <a:cubicBezTo>
                    <a:pt x="8547" y="92695"/>
                    <a:pt x="8547" y="92860"/>
                    <a:pt x="8382" y="92860"/>
                  </a:cubicBezTo>
                  <a:close/>
                  <a:moveTo>
                    <a:pt x="41417" y="96311"/>
                  </a:moveTo>
                  <a:cubicBezTo>
                    <a:pt x="41417" y="96311"/>
                    <a:pt x="41581" y="96311"/>
                    <a:pt x="41581" y="96311"/>
                  </a:cubicBezTo>
                  <a:cubicBezTo>
                    <a:pt x="44375" y="96475"/>
                    <a:pt x="47005" y="95654"/>
                    <a:pt x="49306" y="94996"/>
                  </a:cubicBezTo>
                  <a:cubicBezTo>
                    <a:pt x="50128" y="94832"/>
                    <a:pt x="50949" y="94832"/>
                    <a:pt x="51443" y="94174"/>
                  </a:cubicBezTo>
                  <a:cubicBezTo>
                    <a:pt x="49635" y="94010"/>
                    <a:pt x="47991" y="94668"/>
                    <a:pt x="46348" y="94832"/>
                  </a:cubicBezTo>
                  <a:cubicBezTo>
                    <a:pt x="44704" y="95161"/>
                    <a:pt x="43225" y="95489"/>
                    <a:pt x="41581" y="95982"/>
                  </a:cubicBezTo>
                  <a:cubicBezTo>
                    <a:pt x="41417" y="95982"/>
                    <a:pt x="41417" y="96147"/>
                    <a:pt x="41417" y="96147"/>
                  </a:cubicBezTo>
                  <a:close/>
                  <a:moveTo>
                    <a:pt x="14956" y="89244"/>
                  </a:moveTo>
                  <a:cubicBezTo>
                    <a:pt x="14956" y="89244"/>
                    <a:pt x="15121" y="89244"/>
                    <a:pt x="15121" y="89408"/>
                  </a:cubicBezTo>
                  <a:cubicBezTo>
                    <a:pt x="17257" y="86286"/>
                    <a:pt x="19887" y="83820"/>
                    <a:pt x="22517" y="81355"/>
                  </a:cubicBezTo>
                  <a:cubicBezTo>
                    <a:pt x="23338" y="80533"/>
                    <a:pt x="24324" y="79876"/>
                    <a:pt x="24982" y="79054"/>
                  </a:cubicBezTo>
                  <a:cubicBezTo>
                    <a:pt x="27447" y="76260"/>
                    <a:pt x="28598" y="71329"/>
                    <a:pt x="28926" y="67056"/>
                  </a:cubicBezTo>
                  <a:cubicBezTo>
                    <a:pt x="27611" y="69357"/>
                    <a:pt x="27283" y="71987"/>
                    <a:pt x="26461" y="74288"/>
                  </a:cubicBezTo>
                  <a:cubicBezTo>
                    <a:pt x="25639" y="76589"/>
                    <a:pt x="24324" y="78232"/>
                    <a:pt x="22845" y="79547"/>
                  </a:cubicBezTo>
                  <a:cubicBezTo>
                    <a:pt x="21366" y="81026"/>
                    <a:pt x="19887" y="82341"/>
                    <a:pt x="18572" y="83985"/>
                  </a:cubicBezTo>
                  <a:cubicBezTo>
                    <a:pt x="17257" y="85464"/>
                    <a:pt x="15778" y="86943"/>
                    <a:pt x="14956" y="89080"/>
                  </a:cubicBezTo>
                  <a:cubicBezTo>
                    <a:pt x="14956" y="89080"/>
                    <a:pt x="14956" y="89244"/>
                    <a:pt x="14956" y="89244"/>
                  </a:cubicBezTo>
                  <a:close/>
                  <a:moveTo>
                    <a:pt x="45526" y="93846"/>
                  </a:moveTo>
                  <a:cubicBezTo>
                    <a:pt x="44211" y="93846"/>
                    <a:pt x="43061" y="94174"/>
                    <a:pt x="41746" y="94339"/>
                  </a:cubicBezTo>
                  <a:cubicBezTo>
                    <a:pt x="40595" y="94339"/>
                    <a:pt x="39280" y="94339"/>
                    <a:pt x="37966" y="94503"/>
                  </a:cubicBezTo>
                  <a:cubicBezTo>
                    <a:pt x="37966" y="94503"/>
                    <a:pt x="37966" y="94668"/>
                    <a:pt x="37966" y="94668"/>
                  </a:cubicBezTo>
                  <a:cubicBezTo>
                    <a:pt x="37966" y="94668"/>
                    <a:pt x="37966" y="94668"/>
                    <a:pt x="38130" y="94668"/>
                  </a:cubicBezTo>
                  <a:cubicBezTo>
                    <a:pt x="40267" y="95161"/>
                    <a:pt x="42239" y="94832"/>
                    <a:pt x="44047" y="94503"/>
                  </a:cubicBezTo>
                  <a:cubicBezTo>
                    <a:pt x="44540" y="94339"/>
                    <a:pt x="45362" y="94339"/>
                    <a:pt x="45526" y="93681"/>
                  </a:cubicBezTo>
                  <a:close/>
                  <a:moveTo>
                    <a:pt x="42239" y="93188"/>
                  </a:moveTo>
                  <a:cubicBezTo>
                    <a:pt x="41581" y="92860"/>
                    <a:pt x="40595" y="93188"/>
                    <a:pt x="39774" y="93188"/>
                  </a:cubicBezTo>
                  <a:cubicBezTo>
                    <a:pt x="38952" y="93188"/>
                    <a:pt x="37966" y="93024"/>
                    <a:pt x="37637" y="93681"/>
                  </a:cubicBezTo>
                  <a:cubicBezTo>
                    <a:pt x="37637" y="93681"/>
                    <a:pt x="37637" y="93681"/>
                    <a:pt x="37801" y="93681"/>
                  </a:cubicBezTo>
                  <a:cubicBezTo>
                    <a:pt x="38952" y="94010"/>
                    <a:pt x="41417" y="94010"/>
                    <a:pt x="42239" y="93188"/>
                  </a:cubicBezTo>
                  <a:close/>
                  <a:moveTo>
                    <a:pt x="39938" y="91380"/>
                  </a:moveTo>
                  <a:cubicBezTo>
                    <a:pt x="39280" y="90887"/>
                    <a:pt x="38459" y="91380"/>
                    <a:pt x="38130" y="91709"/>
                  </a:cubicBezTo>
                  <a:cubicBezTo>
                    <a:pt x="38294" y="92531"/>
                    <a:pt x="39774" y="92367"/>
                    <a:pt x="39938" y="91380"/>
                  </a:cubicBezTo>
                  <a:close/>
                  <a:moveTo>
                    <a:pt x="38952" y="89901"/>
                  </a:moveTo>
                  <a:cubicBezTo>
                    <a:pt x="39280" y="89080"/>
                    <a:pt x="37801" y="89080"/>
                    <a:pt x="37801" y="89737"/>
                  </a:cubicBezTo>
                  <a:cubicBezTo>
                    <a:pt x="37801" y="90230"/>
                    <a:pt x="38787" y="90230"/>
                    <a:pt x="38952" y="89901"/>
                  </a:cubicBezTo>
                  <a:close/>
                  <a:moveTo>
                    <a:pt x="47169" y="90394"/>
                  </a:moveTo>
                  <a:cubicBezTo>
                    <a:pt x="45362" y="89408"/>
                    <a:pt x="43061" y="90066"/>
                    <a:pt x="41088" y="89244"/>
                  </a:cubicBezTo>
                  <a:cubicBezTo>
                    <a:pt x="43061" y="86286"/>
                    <a:pt x="47498" y="86614"/>
                    <a:pt x="51114" y="86121"/>
                  </a:cubicBezTo>
                  <a:cubicBezTo>
                    <a:pt x="53415" y="85792"/>
                    <a:pt x="55716" y="85464"/>
                    <a:pt x="57852" y="84971"/>
                  </a:cubicBezTo>
                  <a:cubicBezTo>
                    <a:pt x="55880" y="84642"/>
                    <a:pt x="53415" y="84971"/>
                    <a:pt x="50949" y="85135"/>
                  </a:cubicBezTo>
                  <a:cubicBezTo>
                    <a:pt x="47334" y="85464"/>
                    <a:pt x="42896" y="84971"/>
                    <a:pt x="40595" y="87272"/>
                  </a:cubicBezTo>
                  <a:cubicBezTo>
                    <a:pt x="40267" y="87436"/>
                    <a:pt x="39609" y="88258"/>
                    <a:pt x="39609" y="88915"/>
                  </a:cubicBezTo>
                  <a:cubicBezTo>
                    <a:pt x="39445" y="90559"/>
                    <a:pt x="42732" y="90723"/>
                    <a:pt x="44375" y="90723"/>
                  </a:cubicBezTo>
                  <a:cubicBezTo>
                    <a:pt x="44868" y="90723"/>
                    <a:pt x="45362" y="90723"/>
                    <a:pt x="45855" y="90723"/>
                  </a:cubicBezTo>
                  <a:cubicBezTo>
                    <a:pt x="46348" y="90723"/>
                    <a:pt x="47005" y="90887"/>
                    <a:pt x="47169" y="90394"/>
                  </a:cubicBezTo>
                  <a:close/>
                  <a:moveTo>
                    <a:pt x="20873" y="79876"/>
                  </a:moveTo>
                  <a:cubicBezTo>
                    <a:pt x="21037" y="79547"/>
                    <a:pt x="21202" y="79054"/>
                    <a:pt x="21037" y="78890"/>
                  </a:cubicBezTo>
                  <a:cubicBezTo>
                    <a:pt x="19723" y="78397"/>
                    <a:pt x="19723" y="80369"/>
                    <a:pt x="20873" y="79876"/>
                  </a:cubicBezTo>
                  <a:close/>
                  <a:moveTo>
                    <a:pt x="21366" y="78068"/>
                  </a:moveTo>
                  <a:cubicBezTo>
                    <a:pt x="21859" y="78397"/>
                    <a:pt x="22352" y="78068"/>
                    <a:pt x="22517" y="77739"/>
                  </a:cubicBezTo>
                  <a:cubicBezTo>
                    <a:pt x="22845" y="76260"/>
                    <a:pt x="20380" y="76753"/>
                    <a:pt x="21366" y="78068"/>
                  </a:cubicBezTo>
                  <a:close/>
                  <a:moveTo>
                    <a:pt x="30077" y="79383"/>
                  </a:moveTo>
                  <a:cubicBezTo>
                    <a:pt x="31885" y="77739"/>
                    <a:pt x="32871" y="74616"/>
                    <a:pt x="34350" y="72316"/>
                  </a:cubicBezTo>
                  <a:cubicBezTo>
                    <a:pt x="33199" y="72644"/>
                    <a:pt x="32706" y="74123"/>
                    <a:pt x="32049" y="75438"/>
                  </a:cubicBezTo>
                  <a:cubicBezTo>
                    <a:pt x="31720" y="75931"/>
                    <a:pt x="31392" y="76589"/>
                    <a:pt x="31063" y="77246"/>
                  </a:cubicBezTo>
                  <a:cubicBezTo>
                    <a:pt x="30734" y="78068"/>
                    <a:pt x="30241" y="78725"/>
                    <a:pt x="30077" y="79383"/>
                  </a:cubicBezTo>
                  <a:close/>
                  <a:moveTo>
                    <a:pt x="46841" y="80204"/>
                  </a:moveTo>
                  <a:cubicBezTo>
                    <a:pt x="46512" y="80204"/>
                    <a:pt x="46183" y="80204"/>
                    <a:pt x="46019" y="80533"/>
                  </a:cubicBezTo>
                  <a:cubicBezTo>
                    <a:pt x="45690" y="81519"/>
                    <a:pt x="47662" y="81026"/>
                    <a:pt x="46841" y="80204"/>
                  </a:cubicBezTo>
                  <a:close/>
                  <a:moveTo>
                    <a:pt x="33199" y="76753"/>
                  </a:moveTo>
                  <a:cubicBezTo>
                    <a:pt x="33199" y="76917"/>
                    <a:pt x="33364" y="76753"/>
                    <a:pt x="33364" y="76753"/>
                  </a:cubicBezTo>
                  <a:cubicBezTo>
                    <a:pt x="34186" y="74781"/>
                    <a:pt x="35665" y="74123"/>
                    <a:pt x="36651" y="72316"/>
                  </a:cubicBezTo>
                  <a:cubicBezTo>
                    <a:pt x="35007" y="73137"/>
                    <a:pt x="33364" y="74616"/>
                    <a:pt x="33199" y="76753"/>
                  </a:cubicBezTo>
                  <a:close/>
                  <a:moveTo>
                    <a:pt x="82176" y="61468"/>
                  </a:moveTo>
                  <a:cubicBezTo>
                    <a:pt x="80204" y="63605"/>
                    <a:pt x="79218" y="66563"/>
                    <a:pt x="77246" y="68700"/>
                  </a:cubicBezTo>
                  <a:cubicBezTo>
                    <a:pt x="75602" y="70343"/>
                    <a:pt x="73301" y="71494"/>
                    <a:pt x="71165" y="72973"/>
                  </a:cubicBezTo>
                  <a:cubicBezTo>
                    <a:pt x="69193" y="74452"/>
                    <a:pt x="67056" y="75767"/>
                    <a:pt x="64755" y="76424"/>
                  </a:cubicBezTo>
                  <a:cubicBezTo>
                    <a:pt x="63440" y="76753"/>
                    <a:pt x="62290" y="77082"/>
                    <a:pt x="61139" y="77575"/>
                  </a:cubicBezTo>
                  <a:cubicBezTo>
                    <a:pt x="57524" y="79054"/>
                    <a:pt x="53579" y="79218"/>
                    <a:pt x="49635" y="80040"/>
                  </a:cubicBezTo>
                  <a:cubicBezTo>
                    <a:pt x="49635" y="80204"/>
                    <a:pt x="49635" y="80204"/>
                    <a:pt x="49470" y="80369"/>
                  </a:cubicBezTo>
                  <a:cubicBezTo>
                    <a:pt x="49635" y="80369"/>
                    <a:pt x="49635" y="80369"/>
                    <a:pt x="49635" y="80369"/>
                  </a:cubicBezTo>
                  <a:cubicBezTo>
                    <a:pt x="55387" y="80862"/>
                    <a:pt x="60318" y="79054"/>
                    <a:pt x="64755" y="77904"/>
                  </a:cubicBezTo>
                  <a:cubicBezTo>
                    <a:pt x="68042" y="76917"/>
                    <a:pt x="70343" y="75274"/>
                    <a:pt x="73137" y="73302"/>
                  </a:cubicBezTo>
                  <a:cubicBezTo>
                    <a:pt x="74452" y="72480"/>
                    <a:pt x="75931" y="71658"/>
                    <a:pt x="77081" y="70672"/>
                  </a:cubicBezTo>
                  <a:cubicBezTo>
                    <a:pt x="79382" y="68700"/>
                    <a:pt x="81519" y="65413"/>
                    <a:pt x="82176" y="61468"/>
                  </a:cubicBezTo>
                  <a:close/>
                  <a:moveTo>
                    <a:pt x="58510" y="81355"/>
                  </a:moveTo>
                  <a:cubicBezTo>
                    <a:pt x="58345" y="81355"/>
                    <a:pt x="58017" y="81191"/>
                    <a:pt x="57852" y="81191"/>
                  </a:cubicBezTo>
                  <a:cubicBezTo>
                    <a:pt x="57031" y="82012"/>
                    <a:pt x="58838" y="82505"/>
                    <a:pt x="58510" y="81355"/>
                  </a:cubicBezTo>
                  <a:close/>
                  <a:moveTo>
                    <a:pt x="60482" y="82012"/>
                  </a:moveTo>
                  <a:cubicBezTo>
                    <a:pt x="60646" y="81848"/>
                    <a:pt x="60975" y="81519"/>
                    <a:pt x="60975" y="81191"/>
                  </a:cubicBezTo>
                  <a:cubicBezTo>
                    <a:pt x="60318" y="80698"/>
                    <a:pt x="59167" y="82012"/>
                    <a:pt x="60482" y="82012"/>
                  </a:cubicBezTo>
                  <a:close/>
                  <a:moveTo>
                    <a:pt x="82834" y="59989"/>
                  </a:moveTo>
                  <a:cubicBezTo>
                    <a:pt x="82834" y="59989"/>
                    <a:pt x="82834" y="59825"/>
                    <a:pt x="82998" y="59825"/>
                  </a:cubicBezTo>
                  <a:cubicBezTo>
                    <a:pt x="83656" y="58017"/>
                    <a:pt x="84477" y="55716"/>
                    <a:pt x="84806" y="53579"/>
                  </a:cubicBezTo>
                  <a:cubicBezTo>
                    <a:pt x="85135" y="51936"/>
                    <a:pt x="84970" y="50292"/>
                    <a:pt x="84806" y="48813"/>
                  </a:cubicBezTo>
                  <a:cubicBezTo>
                    <a:pt x="84642" y="46676"/>
                    <a:pt x="84313" y="44704"/>
                    <a:pt x="82505" y="43718"/>
                  </a:cubicBezTo>
                  <a:cubicBezTo>
                    <a:pt x="83491" y="47170"/>
                    <a:pt x="84313" y="50621"/>
                    <a:pt x="83491" y="54894"/>
                  </a:cubicBezTo>
                  <a:cubicBezTo>
                    <a:pt x="83327" y="56373"/>
                    <a:pt x="82834" y="58181"/>
                    <a:pt x="82669" y="59660"/>
                  </a:cubicBezTo>
                  <a:cubicBezTo>
                    <a:pt x="82669" y="59825"/>
                    <a:pt x="82834" y="59825"/>
                    <a:pt x="82669" y="59989"/>
                  </a:cubicBezTo>
                  <a:close/>
                  <a:moveTo>
                    <a:pt x="48649" y="38459"/>
                  </a:moveTo>
                  <a:cubicBezTo>
                    <a:pt x="51278" y="39281"/>
                    <a:pt x="53415" y="37966"/>
                    <a:pt x="55387" y="36980"/>
                  </a:cubicBezTo>
                  <a:cubicBezTo>
                    <a:pt x="56866" y="36322"/>
                    <a:pt x="58345" y="35994"/>
                    <a:pt x="59825" y="35172"/>
                  </a:cubicBezTo>
                  <a:cubicBezTo>
                    <a:pt x="60153" y="35007"/>
                    <a:pt x="60811" y="34843"/>
                    <a:pt x="60811" y="34186"/>
                  </a:cubicBezTo>
                  <a:cubicBezTo>
                    <a:pt x="60482" y="33857"/>
                    <a:pt x="60153" y="34350"/>
                    <a:pt x="59825" y="34350"/>
                  </a:cubicBezTo>
                  <a:cubicBezTo>
                    <a:pt x="59660" y="34350"/>
                    <a:pt x="59331" y="34350"/>
                    <a:pt x="59003" y="34350"/>
                  </a:cubicBezTo>
                  <a:cubicBezTo>
                    <a:pt x="57359" y="34679"/>
                    <a:pt x="55387" y="35665"/>
                    <a:pt x="53908" y="36487"/>
                  </a:cubicBezTo>
                  <a:cubicBezTo>
                    <a:pt x="52264" y="37308"/>
                    <a:pt x="50785" y="38294"/>
                    <a:pt x="48813" y="38459"/>
                  </a:cubicBezTo>
                  <a:cubicBezTo>
                    <a:pt x="48649" y="38294"/>
                    <a:pt x="48649" y="38459"/>
                    <a:pt x="48649" y="38459"/>
                  </a:cubicBezTo>
                  <a:close/>
                  <a:moveTo>
                    <a:pt x="54565" y="31556"/>
                  </a:moveTo>
                  <a:cubicBezTo>
                    <a:pt x="54072" y="31556"/>
                    <a:pt x="53415" y="31885"/>
                    <a:pt x="52757" y="32049"/>
                  </a:cubicBezTo>
                  <a:cubicBezTo>
                    <a:pt x="51771" y="32542"/>
                    <a:pt x="50621" y="33035"/>
                    <a:pt x="49306" y="33528"/>
                  </a:cubicBezTo>
                  <a:cubicBezTo>
                    <a:pt x="48813" y="33693"/>
                    <a:pt x="47991" y="34021"/>
                    <a:pt x="47498" y="34021"/>
                  </a:cubicBezTo>
                  <a:cubicBezTo>
                    <a:pt x="46841" y="34021"/>
                    <a:pt x="46019" y="33528"/>
                    <a:pt x="45197" y="34021"/>
                  </a:cubicBezTo>
                  <a:cubicBezTo>
                    <a:pt x="45197" y="34514"/>
                    <a:pt x="46841" y="35007"/>
                    <a:pt x="47498" y="34843"/>
                  </a:cubicBezTo>
                  <a:cubicBezTo>
                    <a:pt x="48649" y="34843"/>
                    <a:pt x="49963" y="34186"/>
                    <a:pt x="51443" y="33857"/>
                  </a:cubicBezTo>
                  <a:cubicBezTo>
                    <a:pt x="52757" y="33364"/>
                    <a:pt x="54401" y="32706"/>
                    <a:pt x="54565" y="31720"/>
                  </a:cubicBezTo>
                  <a:close/>
                  <a:moveTo>
                    <a:pt x="82176" y="41088"/>
                  </a:moveTo>
                  <a:cubicBezTo>
                    <a:pt x="82505" y="39609"/>
                    <a:pt x="80204" y="40431"/>
                    <a:pt x="81190" y="41417"/>
                  </a:cubicBezTo>
                  <a:cubicBezTo>
                    <a:pt x="81683" y="41910"/>
                    <a:pt x="81683" y="40924"/>
                    <a:pt x="82176" y="41088"/>
                  </a:cubicBezTo>
                  <a:close/>
                  <a:moveTo>
                    <a:pt x="81026" y="39774"/>
                  </a:moveTo>
                  <a:cubicBezTo>
                    <a:pt x="81355" y="39116"/>
                    <a:pt x="81519" y="38294"/>
                    <a:pt x="80697" y="38130"/>
                  </a:cubicBezTo>
                  <a:cubicBezTo>
                    <a:pt x="79382" y="37801"/>
                    <a:pt x="79547" y="40760"/>
                    <a:pt x="81026" y="39774"/>
                  </a:cubicBezTo>
                  <a:close/>
                  <a:moveTo>
                    <a:pt x="51443" y="30241"/>
                  </a:moveTo>
                  <a:cubicBezTo>
                    <a:pt x="50949" y="30406"/>
                    <a:pt x="49799" y="30570"/>
                    <a:pt x="48813" y="30899"/>
                  </a:cubicBezTo>
                  <a:cubicBezTo>
                    <a:pt x="48484" y="30899"/>
                    <a:pt x="46019" y="31392"/>
                    <a:pt x="47334" y="32049"/>
                  </a:cubicBezTo>
                  <a:cubicBezTo>
                    <a:pt x="47991" y="32213"/>
                    <a:pt x="49799" y="31720"/>
                    <a:pt x="50456" y="31392"/>
                  </a:cubicBezTo>
                  <a:cubicBezTo>
                    <a:pt x="50949" y="31227"/>
                    <a:pt x="51443" y="30734"/>
                    <a:pt x="51443" y="30241"/>
                  </a:cubicBezTo>
                  <a:close/>
                  <a:moveTo>
                    <a:pt x="56866" y="30570"/>
                  </a:moveTo>
                  <a:cubicBezTo>
                    <a:pt x="56702" y="30406"/>
                    <a:pt x="56702" y="30241"/>
                    <a:pt x="56537" y="30241"/>
                  </a:cubicBezTo>
                  <a:cubicBezTo>
                    <a:pt x="55387" y="29748"/>
                    <a:pt x="56373" y="32213"/>
                    <a:pt x="56866" y="30570"/>
                  </a:cubicBezTo>
                  <a:close/>
                  <a:moveTo>
                    <a:pt x="59003" y="29584"/>
                  </a:moveTo>
                  <a:cubicBezTo>
                    <a:pt x="58181" y="28598"/>
                    <a:pt x="59496" y="25804"/>
                    <a:pt x="57688" y="25475"/>
                  </a:cubicBezTo>
                  <a:cubicBezTo>
                    <a:pt x="57852" y="26790"/>
                    <a:pt x="58345" y="28269"/>
                    <a:pt x="58017" y="29748"/>
                  </a:cubicBezTo>
                  <a:cubicBezTo>
                    <a:pt x="58017" y="30077"/>
                    <a:pt x="58345" y="30077"/>
                    <a:pt x="58345" y="30406"/>
                  </a:cubicBezTo>
                  <a:cubicBezTo>
                    <a:pt x="58674" y="30406"/>
                    <a:pt x="58838" y="30077"/>
                    <a:pt x="59003" y="29748"/>
                  </a:cubicBezTo>
                  <a:close/>
                  <a:moveTo>
                    <a:pt x="56373" y="29912"/>
                  </a:moveTo>
                  <a:cubicBezTo>
                    <a:pt x="56373" y="29912"/>
                    <a:pt x="56537" y="29748"/>
                    <a:pt x="56537" y="29748"/>
                  </a:cubicBezTo>
                  <a:cubicBezTo>
                    <a:pt x="56866" y="29091"/>
                    <a:pt x="56866" y="28269"/>
                    <a:pt x="56866" y="27447"/>
                  </a:cubicBezTo>
                  <a:cubicBezTo>
                    <a:pt x="56866" y="26790"/>
                    <a:pt x="56866" y="25804"/>
                    <a:pt x="56209" y="25639"/>
                  </a:cubicBezTo>
                  <a:cubicBezTo>
                    <a:pt x="55716" y="26132"/>
                    <a:pt x="56044" y="26790"/>
                    <a:pt x="56209" y="27447"/>
                  </a:cubicBezTo>
                  <a:cubicBezTo>
                    <a:pt x="56209" y="28269"/>
                    <a:pt x="56044" y="29091"/>
                    <a:pt x="56373" y="29584"/>
                  </a:cubicBezTo>
                  <a:cubicBezTo>
                    <a:pt x="56373" y="29748"/>
                    <a:pt x="56373" y="29748"/>
                    <a:pt x="56373" y="29912"/>
                  </a:cubicBezTo>
                  <a:close/>
                  <a:moveTo>
                    <a:pt x="64098" y="20216"/>
                  </a:moveTo>
                  <a:cubicBezTo>
                    <a:pt x="64919" y="19887"/>
                    <a:pt x="64262" y="18901"/>
                    <a:pt x="64098" y="18408"/>
                  </a:cubicBezTo>
                  <a:cubicBezTo>
                    <a:pt x="63440" y="16764"/>
                    <a:pt x="62454" y="14792"/>
                    <a:pt x="62947" y="12327"/>
                  </a:cubicBezTo>
                  <a:cubicBezTo>
                    <a:pt x="63112" y="10519"/>
                    <a:pt x="63769" y="8875"/>
                    <a:pt x="64098" y="6739"/>
                  </a:cubicBezTo>
                  <a:cubicBezTo>
                    <a:pt x="61961" y="8875"/>
                    <a:pt x="61468" y="14135"/>
                    <a:pt x="62454" y="16436"/>
                  </a:cubicBezTo>
                  <a:cubicBezTo>
                    <a:pt x="62783" y="17750"/>
                    <a:pt x="63605" y="18901"/>
                    <a:pt x="64098" y="20216"/>
                  </a:cubicBezTo>
                  <a:lnTo>
                    <a:pt x="64098" y="2021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23"/>
            <p:cNvSpPr/>
            <p:nvPr/>
          </p:nvSpPr>
          <p:spPr>
            <a:xfrm>
              <a:off x="3224475" y="2629450"/>
              <a:ext cx="61675" cy="197250"/>
            </a:xfrm>
            <a:custGeom>
              <a:rect b="b" l="l" r="r" t="t"/>
              <a:pathLst>
                <a:path extrusionOk="0" h="7890" w="2467">
                  <a:moveTo>
                    <a:pt x="494" y="1480"/>
                  </a:moveTo>
                  <a:cubicBezTo>
                    <a:pt x="823" y="3452"/>
                    <a:pt x="1" y="5917"/>
                    <a:pt x="165" y="7889"/>
                  </a:cubicBezTo>
                  <a:cubicBezTo>
                    <a:pt x="658" y="5424"/>
                    <a:pt x="1480" y="2137"/>
                    <a:pt x="2466" y="0"/>
                  </a:cubicBezTo>
                  <a:cubicBezTo>
                    <a:pt x="1973" y="165"/>
                    <a:pt x="1151" y="987"/>
                    <a:pt x="494" y="16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23"/>
            <p:cNvSpPr/>
            <p:nvPr/>
          </p:nvSpPr>
          <p:spPr>
            <a:xfrm>
              <a:off x="4662575" y="1873425"/>
              <a:ext cx="37000" cy="49325"/>
            </a:xfrm>
            <a:custGeom>
              <a:rect b="b" l="l" r="r" t="t"/>
              <a:pathLst>
                <a:path extrusionOk="0" h="1973" w="1480">
                  <a:moveTo>
                    <a:pt x="0" y="1973"/>
                  </a:moveTo>
                  <a:cubicBezTo>
                    <a:pt x="658" y="1480"/>
                    <a:pt x="986" y="658"/>
                    <a:pt x="1479" y="0"/>
                  </a:cubicBezTo>
                  <a:cubicBezTo>
                    <a:pt x="986" y="329"/>
                    <a:pt x="0" y="1315"/>
                    <a:pt x="0" y="197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23"/>
            <p:cNvSpPr/>
            <p:nvPr/>
          </p:nvSpPr>
          <p:spPr>
            <a:xfrm>
              <a:off x="2768400" y="2300750"/>
              <a:ext cx="2765250" cy="2173575"/>
            </a:xfrm>
            <a:custGeom>
              <a:rect b="b" l="l" r="r" t="t"/>
              <a:pathLst>
                <a:path extrusionOk="0" h="86943" w="110610">
                  <a:moveTo>
                    <a:pt x="101899" y="20216"/>
                  </a:moveTo>
                  <a:cubicBezTo>
                    <a:pt x="101735" y="20873"/>
                    <a:pt x="101242" y="21366"/>
                    <a:pt x="101077" y="22188"/>
                  </a:cubicBezTo>
                  <a:cubicBezTo>
                    <a:pt x="103707" y="22188"/>
                    <a:pt x="106665" y="22845"/>
                    <a:pt x="108802" y="25639"/>
                  </a:cubicBezTo>
                  <a:cubicBezTo>
                    <a:pt x="109459" y="26461"/>
                    <a:pt x="109952" y="26954"/>
                    <a:pt x="110610" y="27611"/>
                  </a:cubicBezTo>
                  <a:cubicBezTo>
                    <a:pt x="110610" y="28926"/>
                    <a:pt x="109459" y="29255"/>
                    <a:pt x="108473" y="29912"/>
                  </a:cubicBezTo>
                  <a:cubicBezTo>
                    <a:pt x="107816" y="30405"/>
                    <a:pt x="107158" y="30734"/>
                    <a:pt x="106665" y="30899"/>
                  </a:cubicBezTo>
                  <a:cubicBezTo>
                    <a:pt x="106008" y="31063"/>
                    <a:pt x="105351" y="31063"/>
                    <a:pt x="104857" y="31227"/>
                  </a:cubicBezTo>
                  <a:cubicBezTo>
                    <a:pt x="105022" y="31885"/>
                    <a:pt x="106008" y="31720"/>
                    <a:pt x="106008" y="32378"/>
                  </a:cubicBezTo>
                  <a:cubicBezTo>
                    <a:pt x="106172" y="33693"/>
                    <a:pt x="104036" y="33693"/>
                    <a:pt x="103378" y="33857"/>
                  </a:cubicBezTo>
                  <a:cubicBezTo>
                    <a:pt x="102228" y="34021"/>
                    <a:pt x="101242" y="33857"/>
                    <a:pt x="100256" y="34021"/>
                  </a:cubicBezTo>
                  <a:cubicBezTo>
                    <a:pt x="98283" y="34186"/>
                    <a:pt x="96640" y="34350"/>
                    <a:pt x="95325" y="34021"/>
                  </a:cubicBezTo>
                  <a:cubicBezTo>
                    <a:pt x="98612" y="38294"/>
                    <a:pt x="100913" y="43554"/>
                    <a:pt x="102063" y="47663"/>
                  </a:cubicBezTo>
                  <a:cubicBezTo>
                    <a:pt x="102228" y="48156"/>
                    <a:pt x="102557" y="48977"/>
                    <a:pt x="102228" y="49306"/>
                  </a:cubicBezTo>
                  <a:cubicBezTo>
                    <a:pt x="101570" y="49799"/>
                    <a:pt x="100749" y="48320"/>
                    <a:pt x="100256" y="48484"/>
                  </a:cubicBezTo>
                  <a:cubicBezTo>
                    <a:pt x="101899" y="52757"/>
                    <a:pt x="100749" y="57852"/>
                    <a:pt x="99763" y="61961"/>
                  </a:cubicBezTo>
                  <a:cubicBezTo>
                    <a:pt x="99598" y="62783"/>
                    <a:pt x="99105" y="63276"/>
                    <a:pt x="98941" y="63933"/>
                  </a:cubicBezTo>
                  <a:cubicBezTo>
                    <a:pt x="98776" y="64591"/>
                    <a:pt x="98941" y="65577"/>
                    <a:pt x="98448" y="66234"/>
                  </a:cubicBezTo>
                  <a:cubicBezTo>
                    <a:pt x="97790" y="67056"/>
                    <a:pt x="94832" y="63276"/>
                    <a:pt x="94668" y="62619"/>
                  </a:cubicBezTo>
                  <a:cubicBezTo>
                    <a:pt x="92860" y="65741"/>
                    <a:pt x="89737" y="68371"/>
                    <a:pt x="86779" y="70836"/>
                  </a:cubicBezTo>
                  <a:cubicBezTo>
                    <a:pt x="86450" y="71001"/>
                    <a:pt x="86286" y="71165"/>
                    <a:pt x="86121" y="71329"/>
                  </a:cubicBezTo>
                  <a:cubicBezTo>
                    <a:pt x="84313" y="72480"/>
                    <a:pt x="82012" y="73630"/>
                    <a:pt x="80369" y="74945"/>
                  </a:cubicBezTo>
                  <a:cubicBezTo>
                    <a:pt x="78725" y="76260"/>
                    <a:pt x="77246" y="77575"/>
                    <a:pt x="75438" y="78890"/>
                  </a:cubicBezTo>
                  <a:cubicBezTo>
                    <a:pt x="73959" y="80040"/>
                    <a:pt x="72151" y="81026"/>
                    <a:pt x="70508" y="82012"/>
                  </a:cubicBezTo>
                  <a:cubicBezTo>
                    <a:pt x="67549" y="83985"/>
                    <a:pt x="63605" y="85792"/>
                    <a:pt x="60647" y="86450"/>
                  </a:cubicBezTo>
                  <a:cubicBezTo>
                    <a:pt x="58510" y="86943"/>
                    <a:pt x="56209" y="86614"/>
                    <a:pt x="54073" y="86121"/>
                  </a:cubicBezTo>
                  <a:cubicBezTo>
                    <a:pt x="53744" y="85792"/>
                    <a:pt x="53580" y="85792"/>
                    <a:pt x="53251" y="85628"/>
                  </a:cubicBezTo>
                  <a:cubicBezTo>
                    <a:pt x="51443" y="85957"/>
                    <a:pt x="48649" y="86450"/>
                    <a:pt x="47170" y="85299"/>
                  </a:cubicBezTo>
                  <a:cubicBezTo>
                    <a:pt x="46677" y="84971"/>
                    <a:pt x="46512" y="84478"/>
                    <a:pt x="46019" y="84149"/>
                  </a:cubicBezTo>
                  <a:cubicBezTo>
                    <a:pt x="46184" y="83820"/>
                    <a:pt x="46677" y="84149"/>
                    <a:pt x="46512" y="83656"/>
                  </a:cubicBezTo>
                  <a:cubicBezTo>
                    <a:pt x="43225" y="84478"/>
                    <a:pt x="39938" y="84313"/>
                    <a:pt x="36651" y="83656"/>
                  </a:cubicBezTo>
                  <a:cubicBezTo>
                    <a:pt x="35172" y="83327"/>
                    <a:pt x="33364" y="82998"/>
                    <a:pt x="31885" y="82341"/>
                  </a:cubicBezTo>
                  <a:cubicBezTo>
                    <a:pt x="30242" y="81848"/>
                    <a:pt x="28434" y="81355"/>
                    <a:pt x="27119" y="80040"/>
                  </a:cubicBezTo>
                  <a:cubicBezTo>
                    <a:pt x="27448" y="79711"/>
                    <a:pt x="27612" y="79218"/>
                    <a:pt x="27941" y="79054"/>
                  </a:cubicBezTo>
                  <a:cubicBezTo>
                    <a:pt x="28269" y="78725"/>
                    <a:pt x="29091" y="78561"/>
                    <a:pt x="29584" y="78397"/>
                  </a:cubicBezTo>
                  <a:cubicBezTo>
                    <a:pt x="30242" y="78232"/>
                    <a:pt x="30735" y="77903"/>
                    <a:pt x="31392" y="77575"/>
                  </a:cubicBezTo>
                  <a:cubicBezTo>
                    <a:pt x="35008" y="75109"/>
                    <a:pt x="38952" y="71658"/>
                    <a:pt x="42568" y="69850"/>
                  </a:cubicBezTo>
                  <a:cubicBezTo>
                    <a:pt x="42075" y="69193"/>
                    <a:pt x="41417" y="69193"/>
                    <a:pt x="40924" y="68700"/>
                  </a:cubicBezTo>
                  <a:cubicBezTo>
                    <a:pt x="40103" y="67878"/>
                    <a:pt x="39445" y="66234"/>
                    <a:pt x="39938" y="65577"/>
                  </a:cubicBezTo>
                  <a:cubicBezTo>
                    <a:pt x="40596" y="64427"/>
                    <a:pt x="42732" y="64755"/>
                    <a:pt x="43883" y="64591"/>
                  </a:cubicBezTo>
                  <a:cubicBezTo>
                    <a:pt x="44705" y="64591"/>
                    <a:pt x="45526" y="64262"/>
                    <a:pt x="46348" y="64262"/>
                  </a:cubicBezTo>
                  <a:cubicBezTo>
                    <a:pt x="46841" y="64262"/>
                    <a:pt x="47499" y="64427"/>
                    <a:pt x="47992" y="64427"/>
                  </a:cubicBezTo>
                  <a:cubicBezTo>
                    <a:pt x="48649" y="64427"/>
                    <a:pt x="49142" y="64262"/>
                    <a:pt x="49635" y="64262"/>
                  </a:cubicBezTo>
                  <a:cubicBezTo>
                    <a:pt x="50293" y="64098"/>
                    <a:pt x="50950" y="64427"/>
                    <a:pt x="51443" y="64262"/>
                  </a:cubicBezTo>
                  <a:cubicBezTo>
                    <a:pt x="51114" y="63605"/>
                    <a:pt x="50786" y="63112"/>
                    <a:pt x="51114" y="62619"/>
                  </a:cubicBezTo>
                  <a:cubicBezTo>
                    <a:pt x="51772" y="61797"/>
                    <a:pt x="52922" y="62619"/>
                    <a:pt x="53415" y="62947"/>
                  </a:cubicBezTo>
                  <a:cubicBezTo>
                    <a:pt x="55880" y="64098"/>
                    <a:pt x="57688" y="64098"/>
                    <a:pt x="60154" y="64755"/>
                  </a:cubicBezTo>
                  <a:cubicBezTo>
                    <a:pt x="61468" y="65248"/>
                    <a:pt x="63112" y="65413"/>
                    <a:pt x="64591" y="65577"/>
                  </a:cubicBezTo>
                  <a:cubicBezTo>
                    <a:pt x="66235" y="65741"/>
                    <a:pt x="67878" y="65741"/>
                    <a:pt x="69357" y="65413"/>
                  </a:cubicBezTo>
                  <a:cubicBezTo>
                    <a:pt x="70343" y="64920"/>
                    <a:pt x="71330" y="64427"/>
                    <a:pt x="72480" y="63933"/>
                  </a:cubicBezTo>
                  <a:cubicBezTo>
                    <a:pt x="73466" y="63440"/>
                    <a:pt x="74452" y="62947"/>
                    <a:pt x="75603" y="62454"/>
                  </a:cubicBezTo>
                  <a:cubicBezTo>
                    <a:pt x="77739" y="61139"/>
                    <a:pt x="80369" y="59496"/>
                    <a:pt x="81848" y="57852"/>
                  </a:cubicBezTo>
                  <a:cubicBezTo>
                    <a:pt x="84149" y="55387"/>
                    <a:pt x="84642" y="52593"/>
                    <a:pt x="84313" y="49799"/>
                  </a:cubicBezTo>
                  <a:cubicBezTo>
                    <a:pt x="84149" y="48320"/>
                    <a:pt x="83656" y="47169"/>
                    <a:pt x="82999" y="45526"/>
                  </a:cubicBezTo>
                  <a:cubicBezTo>
                    <a:pt x="82012" y="43225"/>
                    <a:pt x="81848" y="41581"/>
                    <a:pt x="79547" y="39609"/>
                  </a:cubicBezTo>
                  <a:cubicBezTo>
                    <a:pt x="79547" y="40431"/>
                    <a:pt x="79383" y="41088"/>
                    <a:pt x="79219" y="42075"/>
                  </a:cubicBezTo>
                  <a:cubicBezTo>
                    <a:pt x="79054" y="42732"/>
                    <a:pt x="79054" y="43882"/>
                    <a:pt x="78232" y="44375"/>
                  </a:cubicBezTo>
                  <a:cubicBezTo>
                    <a:pt x="77411" y="45033"/>
                    <a:pt x="75767" y="44211"/>
                    <a:pt x="74945" y="43389"/>
                  </a:cubicBezTo>
                  <a:cubicBezTo>
                    <a:pt x="73631" y="42075"/>
                    <a:pt x="72973" y="40431"/>
                    <a:pt x="72316" y="38952"/>
                  </a:cubicBezTo>
                  <a:cubicBezTo>
                    <a:pt x="71494" y="37308"/>
                    <a:pt x="70343" y="35172"/>
                    <a:pt x="68536" y="33528"/>
                  </a:cubicBezTo>
                  <a:cubicBezTo>
                    <a:pt x="67385" y="32378"/>
                    <a:pt x="65084" y="30570"/>
                    <a:pt x="63605" y="29748"/>
                  </a:cubicBezTo>
                  <a:cubicBezTo>
                    <a:pt x="62619" y="29255"/>
                    <a:pt x="61797" y="28598"/>
                    <a:pt x="61140" y="29912"/>
                  </a:cubicBezTo>
                  <a:cubicBezTo>
                    <a:pt x="62783" y="32378"/>
                    <a:pt x="65084" y="32378"/>
                    <a:pt x="67056" y="34186"/>
                  </a:cubicBezTo>
                  <a:cubicBezTo>
                    <a:pt x="68864" y="35993"/>
                    <a:pt x="70015" y="38294"/>
                    <a:pt x="70015" y="40431"/>
                  </a:cubicBezTo>
                  <a:cubicBezTo>
                    <a:pt x="69522" y="40595"/>
                    <a:pt x="69193" y="40924"/>
                    <a:pt x="68700" y="41088"/>
                  </a:cubicBezTo>
                  <a:cubicBezTo>
                    <a:pt x="70015" y="43389"/>
                    <a:pt x="70837" y="46348"/>
                    <a:pt x="70672" y="48977"/>
                  </a:cubicBezTo>
                  <a:cubicBezTo>
                    <a:pt x="70672" y="49799"/>
                    <a:pt x="70672" y="51114"/>
                    <a:pt x="70179" y="51607"/>
                  </a:cubicBezTo>
                  <a:cubicBezTo>
                    <a:pt x="69193" y="52264"/>
                    <a:pt x="68207" y="50785"/>
                    <a:pt x="67221" y="49799"/>
                  </a:cubicBezTo>
                  <a:cubicBezTo>
                    <a:pt x="67385" y="52100"/>
                    <a:pt x="66892" y="54237"/>
                    <a:pt x="64591" y="56538"/>
                  </a:cubicBezTo>
                  <a:cubicBezTo>
                    <a:pt x="64098" y="56538"/>
                    <a:pt x="63769" y="56702"/>
                    <a:pt x="63441" y="56702"/>
                  </a:cubicBezTo>
                  <a:cubicBezTo>
                    <a:pt x="62126" y="55058"/>
                    <a:pt x="60811" y="54072"/>
                    <a:pt x="59496" y="52593"/>
                  </a:cubicBezTo>
                  <a:cubicBezTo>
                    <a:pt x="57688" y="50457"/>
                    <a:pt x="57195" y="48484"/>
                    <a:pt x="56702" y="46019"/>
                  </a:cubicBezTo>
                  <a:cubicBezTo>
                    <a:pt x="56209" y="43882"/>
                    <a:pt x="55716" y="41746"/>
                    <a:pt x="55387" y="39609"/>
                  </a:cubicBezTo>
                  <a:cubicBezTo>
                    <a:pt x="55223" y="38952"/>
                    <a:pt x="55387" y="37966"/>
                    <a:pt x="55059" y="37473"/>
                  </a:cubicBezTo>
                  <a:cubicBezTo>
                    <a:pt x="54894" y="36980"/>
                    <a:pt x="54401" y="36487"/>
                    <a:pt x="54073" y="35993"/>
                  </a:cubicBezTo>
                  <a:cubicBezTo>
                    <a:pt x="52922" y="33857"/>
                    <a:pt x="50621" y="31063"/>
                    <a:pt x="48485" y="31063"/>
                  </a:cubicBezTo>
                  <a:cubicBezTo>
                    <a:pt x="48485" y="31720"/>
                    <a:pt x="48156" y="32049"/>
                    <a:pt x="48320" y="32542"/>
                  </a:cubicBezTo>
                  <a:cubicBezTo>
                    <a:pt x="48485" y="32871"/>
                    <a:pt x="48978" y="33199"/>
                    <a:pt x="49142" y="33528"/>
                  </a:cubicBezTo>
                  <a:cubicBezTo>
                    <a:pt x="49964" y="34679"/>
                    <a:pt x="50457" y="35993"/>
                    <a:pt x="51114" y="37308"/>
                  </a:cubicBezTo>
                  <a:cubicBezTo>
                    <a:pt x="52265" y="39609"/>
                    <a:pt x="52922" y="42239"/>
                    <a:pt x="53086" y="44540"/>
                  </a:cubicBezTo>
                  <a:cubicBezTo>
                    <a:pt x="53251" y="45690"/>
                    <a:pt x="53086" y="47005"/>
                    <a:pt x="53251" y="48156"/>
                  </a:cubicBezTo>
                  <a:cubicBezTo>
                    <a:pt x="53251" y="48977"/>
                    <a:pt x="53580" y="49799"/>
                    <a:pt x="53415" y="50457"/>
                  </a:cubicBezTo>
                  <a:cubicBezTo>
                    <a:pt x="53251" y="51114"/>
                    <a:pt x="52265" y="53579"/>
                    <a:pt x="51279" y="53086"/>
                  </a:cubicBezTo>
                  <a:cubicBezTo>
                    <a:pt x="50621" y="52757"/>
                    <a:pt x="50786" y="51771"/>
                    <a:pt x="50293" y="50950"/>
                  </a:cubicBezTo>
                  <a:cubicBezTo>
                    <a:pt x="49964" y="50292"/>
                    <a:pt x="49635" y="49635"/>
                    <a:pt x="49306" y="49306"/>
                  </a:cubicBezTo>
                  <a:cubicBezTo>
                    <a:pt x="48649" y="48484"/>
                    <a:pt x="48156" y="48320"/>
                    <a:pt x="47663" y="47991"/>
                  </a:cubicBezTo>
                  <a:cubicBezTo>
                    <a:pt x="46512" y="47005"/>
                    <a:pt x="45526" y="45855"/>
                    <a:pt x="44705" y="44540"/>
                  </a:cubicBezTo>
                  <a:cubicBezTo>
                    <a:pt x="44047" y="44869"/>
                    <a:pt x="43390" y="45197"/>
                    <a:pt x="42568" y="45362"/>
                  </a:cubicBezTo>
                  <a:cubicBezTo>
                    <a:pt x="42404" y="45197"/>
                    <a:pt x="42075" y="44869"/>
                    <a:pt x="41911" y="45033"/>
                  </a:cubicBezTo>
                  <a:cubicBezTo>
                    <a:pt x="41746" y="44540"/>
                    <a:pt x="41253" y="43882"/>
                    <a:pt x="41089" y="43225"/>
                  </a:cubicBezTo>
                  <a:cubicBezTo>
                    <a:pt x="40924" y="42568"/>
                    <a:pt x="41089" y="41746"/>
                    <a:pt x="40760" y="40924"/>
                  </a:cubicBezTo>
                  <a:cubicBezTo>
                    <a:pt x="40596" y="40102"/>
                    <a:pt x="40267" y="39281"/>
                    <a:pt x="40103" y="38459"/>
                  </a:cubicBezTo>
                  <a:cubicBezTo>
                    <a:pt x="39774" y="36815"/>
                    <a:pt x="39610" y="35172"/>
                    <a:pt x="38295" y="33857"/>
                  </a:cubicBezTo>
                  <a:cubicBezTo>
                    <a:pt x="37637" y="32871"/>
                    <a:pt x="36816" y="32378"/>
                    <a:pt x="35994" y="31885"/>
                  </a:cubicBezTo>
                  <a:cubicBezTo>
                    <a:pt x="35008" y="31227"/>
                    <a:pt x="34350" y="31063"/>
                    <a:pt x="33364" y="31063"/>
                  </a:cubicBezTo>
                  <a:cubicBezTo>
                    <a:pt x="31721" y="31227"/>
                    <a:pt x="30242" y="31885"/>
                    <a:pt x="28927" y="33528"/>
                  </a:cubicBezTo>
                  <a:cubicBezTo>
                    <a:pt x="28105" y="35172"/>
                    <a:pt x="30242" y="36651"/>
                    <a:pt x="31721" y="36651"/>
                  </a:cubicBezTo>
                  <a:cubicBezTo>
                    <a:pt x="32542" y="36651"/>
                    <a:pt x="33693" y="35829"/>
                    <a:pt x="34186" y="36158"/>
                  </a:cubicBezTo>
                  <a:cubicBezTo>
                    <a:pt x="34843" y="36487"/>
                    <a:pt x="34515" y="37144"/>
                    <a:pt x="35008" y="37308"/>
                  </a:cubicBezTo>
                  <a:cubicBezTo>
                    <a:pt x="35172" y="39445"/>
                    <a:pt x="34350" y="42568"/>
                    <a:pt x="31556" y="43718"/>
                  </a:cubicBezTo>
                  <a:cubicBezTo>
                    <a:pt x="32542" y="45362"/>
                    <a:pt x="31885" y="47169"/>
                    <a:pt x="31721" y="48813"/>
                  </a:cubicBezTo>
                  <a:cubicBezTo>
                    <a:pt x="31556" y="49963"/>
                    <a:pt x="31721" y="51443"/>
                    <a:pt x="30570" y="51936"/>
                  </a:cubicBezTo>
                  <a:cubicBezTo>
                    <a:pt x="29420" y="51278"/>
                    <a:pt x="29255" y="49963"/>
                    <a:pt x="28598" y="48977"/>
                  </a:cubicBezTo>
                  <a:cubicBezTo>
                    <a:pt x="27283" y="46676"/>
                    <a:pt x="25311" y="45033"/>
                    <a:pt x="23339" y="44047"/>
                  </a:cubicBezTo>
                  <a:cubicBezTo>
                    <a:pt x="21531" y="43061"/>
                    <a:pt x="20052" y="43061"/>
                    <a:pt x="18244" y="43061"/>
                  </a:cubicBezTo>
                  <a:cubicBezTo>
                    <a:pt x="17258" y="43061"/>
                    <a:pt x="16272" y="43225"/>
                    <a:pt x="15450" y="43389"/>
                  </a:cubicBezTo>
                  <a:cubicBezTo>
                    <a:pt x="12163" y="43882"/>
                    <a:pt x="8711" y="47169"/>
                    <a:pt x="7397" y="50292"/>
                  </a:cubicBezTo>
                  <a:cubicBezTo>
                    <a:pt x="6246" y="53744"/>
                    <a:pt x="5424" y="57359"/>
                    <a:pt x="5424" y="61139"/>
                  </a:cubicBezTo>
                  <a:cubicBezTo>
                    <a:pt x="5424" y="62947"/>
                    <a:pt x="5753" y="64755"/>
                    <a:pt x="5753" y="66563"/>
                  </a:cubicBezTo>
                  <a:cubicBezTo>
                    <a:pt x="5917" y="68535"/>
                    <a:pt x="5917" y="70343"/>
                    <a:pt x="6246" y="71987"/>
                  </a:cubicBezTo>
                  <a:cubicBezTo>
                    <a:pt x="8547" y="70343"/>
                    <a:pt x="11177" y="71001"/>
                    <a:pt x="11998" y="73302"/>
                  </a:cubicBezTo>
                  <a:cubicBezTo>
                    <a:pt x="12491" y="74781"/>
                    <a:pt x="11998" y="78232"/>
                    <a:pt x="9862" y="79218"/>
                  </a:cubicBezTo>
                  <a:cubicBezTo>
                    <a:pt x="9697" y="79383"/>
                    <a:pt x="9204" y="79218"/>
                    <a:pt x="8876" y="79383"/>
                  </a:cubicBezTo>
                  <a:cubicBezTo>
                    <a:pt x="7890" y="79547"/>
                    <a:pt x="6739" y="79876"/>
                    <a:pt x="5917" y="79547"/>
                  </a:cubicBezTo>
                  <a:cubicBezTo>
                    <a:pt x="4603" y="79218"/>
                    <a:pt x="3616" y="77739"/>
                    <a:pt x="2795" y="76589"/>
                  </a:cubicBezTo>
                  <a:cubicBezTo>
                    <a:pt x="1480" y="74616"/>
                    <a:pt x="1480" y="73302"/>
                    <a:pt x="1151" y="71494"/>
                  </a:cubicBezTo>
                  <a:cubicBezTo>
                    <a:pt x="822" y="70179"/>
                    <a:pt x="658" y="69028"/>
                    <a:pt x="494" y="67878"/>
                  </a:cubicBezTo>
                  <a:cubicBezTo>
                    <a:pt x="1" y="65413"/>
                    <a:pt x="165" y="63112"/>
                    <a:pt x="329" y="60646"/>
                  </a:cubicBezTo>
                  <a:cubicBezTo>
                    <a:pt x="329" y="57031"/>
                    <a:pt x="822" y="53579"/>
                    <a:pt x="1480" y="49963"/>
                  </a:cubicBezTo>
                  <a:cubicBezTo>
                    <a:pt x="1644" y="48813"/>
                    <a:pt x="1809" y="47498"/>
                    <a:pt x="2137" y="46512"/>
                  </a:cubicBezTo>
                  <a:cubicBezTo>
                    <a:pt x="2466" y="45855"/>
                    <a:pt x="2959" y="45362"/>
                    <a:pt x="3123" y="44704"/>
                  </a:cubicBezTo>
                  <a:cubicBezTo>
                    <a:pt x="3616" y="43718"/>
                    <a:pt x="3781" y="42568"/>
                    <a:pt x="4110" y="41417"/>
                  </a:cubicBezTo>
                  <a:cubicBezTo>
                    <a:pt x="4603" y="40431"/>
                    <a:pt x="4931" y="39281"/>
                    <a:pt x="5260" y="38294"/>
                  </a:cubicBezTo>
                  <a:cubicBezTo>
                    <a:pt x="6082" y="35993"/>
                    <a:pt x="7397" y="34021"/>
                    <a:pt x="8547" y="31885"/>
                  </a:cubicBezTo>
                  <a:cubicBezTo>
                    <a:pt x="9697" y="29748"/>
                    <a:pt x="11012" y="27611"/>
                    <a:pt x="12820" y="25639"/>
                  </a:cubicBezTo>
                  <a:cubicBezTo>
                    <a:pt x="14628" y="23503"/>
                    <a:pt x="16929" y="21366"/>
                    <a:pt x="19066" y="19558"/>
                  </a:cubicBezTo>
                  <a:cubicBezTo>
                    <a:pt x="25475" y="13641"/>
                    <a:pt x="32542" y="11012"/>
                    <a:pt x="38952" y="8875"/>
                  </a:cubicBezTo>
                  <a:cubicBezTo>
                    <a:pt x="40596" y="8218"/>
                    <a:pt x="42404" y="7725"/>
                    <a:pt x="43883" y="6903"/>
                  </a:cubicBezTo>
                  <a:cubicBezTo>
                    <a:pt x="44869" y="6410"/>
                    <a:pt x="46184" y="4931"/>
                    <a:pt x="47005" y="5917"/>
                  </a:cubicBezTo>
                  <a:cubicBezTo>
                    <a:pt x="47663" y="6574"/>
                    <a:pt x="46677" y="8382"/>
                    <a:pt x="46677" y="9040"/>
                  </a:cubicBezTo>
                  <a:cubicBezTo>
                    <a:pt x="52429" y="5095"/>
                    <a:pt x="59003" y="3452"/>
                    <a:pt x="64920" y="2137"/>
                  </a:cubicBezTo>
                  <a:cubicBezTo>
                    <a:pt x="66892" y="1808"/>
                    <a:pt x="69029" y="1315"/>
                    <a:pt x="70837" y="1315"/>
                  </a:cubicBezTo>
                  <a:cubicBezTo>
                    <a:pt x="71823" y="1315"/>
                    <a:pt x="72644" y="1479"/>
                    <a:pt x="73466" y="1479"/>
                  </a:cubicBezTo>
                  <a:cubicBezTo>
                    <a:pt x="74452" y="1479"/>
                    <a:pt x="75438" y="1315"/>
                    <a:pt x="76425" y="1151"/>
                  </a:cubicBezTo>
                  <a:cubicBezTo>
                    <a:pt x="77411" y="1151"/>
                    <a:pt x="78397" y="493"/>
                    <a:pt x="79547" y="329"/>
                  </a:cubicBezTo>
                  <a:cubicBezTo>
                    <a:pt x="82341" y="0"/>
                    <a:pt x="79054" y="4602"/>
                    <a:pt x="77411" y="5424"/>
                  </a:cubicBezTo>
                  <a:cubicBezTo>
                    <a:pt x="79219" y="5095"/>
                    <a:pt x="81355" y="4273"/>
                    <a:pt x="83327" y="4602"/>
                  </a:cubicBezTo>
                  <a:cubicBezTo>
                    <a:pt x="85135" y="4766"/>
                    <a:pt x="88258" y="6903"/>
                    <a:pt x="88751" y="8382"/>
                  </a:cubicBezTo>
                  <a:cubicBezTo>
                    <a:pt x="88751" y="9040"/>
                    <a:pt x="88094" y="9368"/>
                    <a:pt x="87600" y="9697"/>
                  </a:cubicBezTo>
                  <a:cubicBezTo>
                    <a:pt x="86121" y="11012"/>
                    <a:pt x="84642" y="12820"/>
                    <a:pt x="82999" y="13970"/>
                  </a:cubicBezTo>
                  <a:cubicBezTo>
                    <a:pt x="86614" y="14628"/>
                    <a:pt x="90066" y="17422"/>
                    <a:pt x="93846" y="17422"/>
                  </a:cubicBezTo>
                  <a:cubicBezTo>
                    <a:pt x="95654" y="17422"/>
                    <a:pt x="97790" y="16764"/>
                    <a:pt x="99434" y="15778"/>
                  </a:cubicBezTo>
                  <a:cubicBezTo>
                    <a:pt x="101077" y="16600"/>
                    <a:pt x="102228" y="18408"/>
                    <a:pt x="101899" y="2005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23"/>
            <p:cNvSpPr/>
            <p:nvPr/>
          </p:nvSpPr>
          <p:spPr>
            <a:xfrm>
              <a:off x="5122750" y="3853875"/>
              <a:ext cx="12350" cy="12350"/>
            </a:xfrm>
            <a:custGeom>
              <a:rect b="b" l="l" r="r" t="t"/>
              <a:pathLst>
                <a:path extrusionOk="0" h="494" w="494">
                  <a:moveTo>
                    <a:pt x="329" y="329"/>
                  </a:moveTo>
                  <a:cubicBezTo>
                    <a:pt x="494" y="329"/>
                    <a:pt x="165" y="165"/>
                    <a:pt x="165" y="1"/>
                  </a:cubicBezTo>
                  <a:cubicBezTo>
                    <a:pt x="1" y="165"/>
                    <a:pt x="1" y="165"/>
                    <a:pt x="1" y="329"/>
                  </a:cubicBezTo>
                  <a:cubicBezTo>
                    <a:pt x="165" y="494"/>
                    <a:pt x="165" y="329"/>
                    <a:pt x="329"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23"/>
            <p:cNvSpPr/>
            <p:nvPr/>
          </p:nvSpPr>
          <p:spPr>
            <a:xfrm>
              <a:off x="4851575" y="3804575"/>
              <a:ext cx="69875" cy="53425"/>
            </a:xfrm>
            <a:custGeom>
              <a:rect b="b" l="l" r="r" t="t"/>
              <a:pathLst>
                <a:path extrusionOk="0" h="2137" w="2795">
                  <a:moveTo>
                    <a:pt x="1808" y="1973"/>
                  </a:moveTo>
                  <a:cubicBezTo>
                    <a:pt x="2137" y="1644"/>
                    <a:pt x="2466" y="1151"/>
                    <a:pt x="2794" y="658"/>
                  </a:cubicBezTo>
                  <a:cubicBezTo>
                    <a:pt x="1973" y="493"/>
                    <a:pt x="1151" y="165"/>
                    <a:pt x="329" y="0"/>
                  </a:cubicBezTo>
                  <a:cubicBezTo>
                    <a:pt x="165" y="165"/>
                    <a:pt x="165" y="329"/>
                    <a:pt x="0" y="493"/>
                  </a:cubicBezTo>
                  <a:cubicBezTo>
                    <a:pt x="658" y="1151"/>
                    <a:pt x="1151" y="1644"/>
                    <a:pt x="1808" y="213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23"/>
            <p:cNvSpPr/>
            <p:nvPr/>
          </p:nvSpPr>
          <p:spPr>
            <a:xfrm>
              <a:off x="4872125" y="3767600"/>
              <a:ext cx="69875" cy="53425"/>
            </a:xfrm>
            <a:custGeom>
              <a:rect b="b" l="l" r="r" t="t"/>
              <a:pathLst>
                <a:path extrusionOk="0" h="2137" w="2795">
                  <a:moveTo>
                    <a:pt x="2794" y="658"/>
                  </a:moveTo>
                  <a:cubicBezTo>
                    <a:pt x="2137" y="493"/>
                    <a:pt x="1315" y="165"/>
                    <a:pt x="657" y="0"/>
                  </a:cubicBezTo>
                  <a:cubicBezTo>
                    <a:pt x="329" y="329"/>
                    <a:pt x="329" y="493"/>
                    <a:pt x="0" y="658"/>
                  </a:cubicBezTo>
                  <a:cubicBezTo>
                    <a:pt x="986" y="986"/>
                    <a:pt x="2465" y="2137"/>
                    <a:pt x="2794" y="6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23"/>
            <p:cNvSpPr/>
            <p:nvPr/>
          </p:nvSpPr>
          <p:spPr>
            <a:xfrm>
              <a:off x="4904975" y="3730625"/>
              <a:ext cx="61675" cy="32875"/>
            </a:xfrm>
            <a:custGeom>
              <a:rect b="b" l="l" r="r" t="t"/>
              <a:pathLst>
                <a:path extrusionOk="0" h="1315" w="2467">
                  <a:moveTo>
                    <a:pt x="1809" y="1315"/>
                  </a:moveTo>
                  <a:cubicBezTo>
                    <a:pt x="2137" y="986"/>
                    <a:pt x="2137" y="493"/>
                    <a:pt x="2466" y="164"/>
                  </a:cubicBezTo>
                  <a:cubicBezTo>
                    <a:pt x="1809" y="164"/>
                    <a:pt x="1151" y="0"/>
                    <a:pt x="494" y="0"/>
                  </a:cubicBezTo>
                  <a:cubicBezTo>
                    <a:pt x="330" y="329"/>
                    <a:pt x="330" y="493"/>
                    <a:pt x="1" y="657"/>
                  </a:cubicBezTo>
                  <a:cubicBezTo>
                    <a:pt x="658" y="986"/>
                    <a:pt x="1151" y="1150"/>
                    <a:pt x="1809" y="131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23"/>
            <p:cNvSpPr/>
            <p:nvPr/>
          </p:nvSpPr>
          <p:spPr>
            <a:xfrm>
              <a:off x="4929650" y="3677200"/>
              <a:ext cx="57525" cy="37000"/>
            </a:xfrm>
            <a:custGeom>
              <a:rect b="b" l="l" r="r" t="t"/>
              <a:pathLst>
                <a:path extrusionOk="0" h="1480" w="2301">
                  <a:moveTo>
                    <a:pt x="2301" y="329"/>
                  </a:moveTo>
                  <a:cubicBezTo>
                    <a:pt x="1644" y="0"/>
                    <a:pt x="986" y="0"/>
                    <a:pt x="164" y="0"/>
                  </a:cubicBezTo>
                  <a:cubicBezTo>
                    <a:pt x="0" y="329"/>
                    <a:pt x="164" y="822"/>
                    <a:pt x="0" y="1151"/>
                  </a:cubicBezTo>
                  <a:cubicBezTo>
                    <a:pt x="493" y="1480"/>
                    <a:pt x="1150" y="1315"/>
                    <a:pt x="1644" y="1480"/>
                  </a:cubicBezTo>
                  <a:cubicBezTo>
                    <a:pt x="1972" y="1151"/>
                    <a:pt x="1972" y="658"/>
                    <a:pt x="2301"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23"/>
            <p:cNvSpPr/>
            <p:nvPr/>
          </p:nvSpPr>
          <p:spPr>
            <a:xfrm>
              <a:off x="3898325" y="3327950"/>
              <a:ext cx="90425" cy="119175"/>
            </a:xfrm>
            <a:custGeom>
              <a:rect b="b" l="l" r="r" t="t"/>
              <a:pathLst>
                <a:path extrusionOk="0" h="4767" w="3617">
                  <a:moveTo>
                    <a:pt x="3616" y="4767"/>
                  </a:moveTo>
                  <a:cubicBezTo>
                    <a:pt x="2795" y="3287"/>
                    <a:pt x="1315" y="1644"/>
                    <a:pt x="658" y="0"/>
                  </a:cubicBezTo>
                  <a:cubicBezTo>
                    <a:pt x="494" y="165"/>
                    <a:pt x="329" y="493"/>
                    <a:pt x="1" y="658"/>
                  </a:cubicBezTo>
                  <a:cubicBezTo>
                    <a:pt x="1480" y="1973"/>
                    <a:pt x="1973" y="3616"/>
                    <a:pt x="3616" y="476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23"/>
            <p:cNvSpPr/>
            <p:nvPr/>
          </p:nvSpPr>
          <p:spPr>
            <a:xfrm>
              <a:off x="3832575" y="3290975"/>
              <a:ext cx="74000" cy="90400"/>
            </a:xfrm>
            <a:custGeom>
              <a:rect b="b" l="l" r="r" t="t"/>
              <a:pathLst>
                <a:path extrusionOk="0" h="3616" w="2960">
                  <a:moveTo>
                    <a:pt x="2959" y="822"/>
                  </a:moveTo>
                  <a:cubicBezTo>
                    <a:pt x="2795" y="658"/>
                    <a:pt x="2795" y="329"/>
                    <a:pt x="2631" y="0"/>
                  </a:cubicBezTo>
                  <a:cubicBezTo>
                    <a:pt x="1973" y="1151"/>
                    <a:pt x="165" y="2301"/>
                    <a:pt x="1" y="3452"/>
                  </a:cubicBezTo>
                  <a:cubicBezTo>
                    <a:pt x="1" y="3452"/>
                    <a:pt x="1" y="3452"/>
                    <a:pt x="1" y="3616"/>
                  </a:cubicBezTo>
                  <a:cubicBezTo>
                    <a:pt x="987" y="3123"/>
                    <a:pt x="1973" y="1644"/>
                    <a:pt x="2959" y="8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23"/>
            <p:cNvSpPr/>
            <p:nvPr/>
          </p:nvSpPr>
          <p:spPr>
            <a:xfrm>
              <a:off x="3832575" y="3262200"/>
              <a:ext cx="65775" cy="69875"/>
            </a:xfrm>
            <a:custGeom>
              <a:rect b="b" l="l" r="r" t="t"/>
              <a:pathLst>
                <a:path extrusionOk="0" h="2795" w="2631">
                  <a:moveTo>
                    <a:pt x="1" y="2630"/>
                  </a:moveTo>
                  <a:cubicBezTo>
                    <a:pt x="1" y="2630"/>
                    <a:pt x="165" y="2795"/>
                    <a:pt x="165" y="2630"/>
                  </a:cubicBezTo>
                  <a:cubicBezTo>
                    <a:pt x="330" y="2466"/>
                    <a:pt x="494" y="2137"/>
                    <a:pt x="823" y="1973"/>
                  </a:cubicBezTo>
                  <a:cubicBezTo>
                    <a:pt x="1480" y="1316"/>
                    <a:pt x="2631" y="658"/>
                    <a:pt x="2138" y="1"/>
                  </a:cubicBezTo>
                  <a:cubicBezTo>
                    <a:pt x="1316" y="823"/>
                    <a:pt x="330" y="1809"/>
                    <a:pt x="1" y="263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23"/>
            <p:cNvSpPr/>
            <p:nvPr/>
          </p:nvSpPr>
          <p:spPr>
            <a:xfrm>
              <a:off x="3828475" y="3233450"/>
              <a:ext cx="53450" cy="61650"/>
            </a:xfrm>
            <a:custGeom>
              <a:rect b="b" l="l" r="r" t="t"/>
              <a:pathLst>
                <a:path extrusionOk="0" h="2466" w="2138">
                  <a:moveTo>
                    <a:pt x="165" y="2466"/>
                  </a:moveTo>
                  <a:cubicBezTo>
                    <a:pt x="658" y="1973"/>
                    <a:pt x="1480" y="986"/>
                    <a:pt x="2137" y="329"/>
                  </a:cubicBezTo>
                  <a:cubicBezTo>
                    <a:pt x="1808" y="165"/>
                    <a:pt x="1973" y="165"/>
                    <a:pt x="1808" y="0"/>
                  </a:cubicBezTo>
                  <a:cubicBezTo>
                    <a:pt x="1151" y="658"/>
                    <a:pt x="822" y="1315"/>
                    <a:pt x="1" y="1808"/>
                  </a:cubicBezTo>
                  <a:cubicBezTo>
                    <a:pt x="1" y="2137"/>
                    <a:pt x="165" y="2301"/>
                    <a:pt x="165" y="246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23"/>
            <p:cNvSpPr/>
            <p:nvPr/>
          </p:nvSpPr>
          <p:spPr>
            <a:xfrm>
              <a:off x="3824375" y="3196475"/>
              <a:ext cx="45225" cy="57550"/>
            </a:xfrm>
            <a:custGeom>
              <a:rect b="b" l="l" r="r" t="t"/>
              <a:pathLst>
                <a:path extrusionOk="0" h="2302" w="1809">
                  <a:moveTo>
                    <a:pt x="0" y="2301"/>
                  </a:moveTo>
                  <a:cubicBezTo>
                    <a:pt x="658" y="1972"/>
                    <a:pt x="1151" y="1151"/>
                    <a:pt x="1808" y="658"/>
                  </a:cubicBezTo>
                  <a:cubicBezTo>
                    <a:pt x="1644" y="493"/>
                    <a:pt x="1479" y="164"/>
                    <a:pt x="1479" y="0"/>
                  </a:cubicBezTo>
                  <a:cubicBezTo>
                    <a:pt x="658" y="493"/>
                    <a:pt x="329" y="1644"/>
                    <a:pt x="0" y="230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23"/>
            <p:cNvSpPr/>
            <p:nvPr/>
          </p:nvSpPr>
          <p:spPr>
            <a:xfrm>
              <a:off x="3812050" y="3147150"/>
              <a:ext cx="41100" cy="69875"/>
            </a:xfrm>
            <a:custGeom>
              <a:rect b="b" l="l" r="r" t="t"/>
              <a:pathLst>
                <a:path extrusionOk="0" h="2795" w="1644">
                  <a:moveTo>
                    <a:pt x="329" y="2795"/>
                  </a:moveTo>
                  <a:cubicBezTo>
                    <a:pt x="822" y="2466"/>
                    <a:pt x="986" y="1809"/>
                    <a:pt x="1644" y="1316"/>
                  </a:cubicBezTo>
                  <a:cubicBezTo>
                    <a:pt x="1315" y="823"/>
                    <a:pt x="986" y="494"/>
                    <a:pt x="822" y="1"/>
                  </a:cubicBezTo>
                  <a:cubicBezTo>
                    <a:pt x="493" y="1"/>
                    <a:pt x="329" y="823"/>
                    <a:pt x="0" y="1151"/>
                  </a:cubicBezTo>
                  <a:cubicBezTo>
                    <a:pt x="165" y="1644"/>
                    <a:pt x="329" y="2302"/>
                    <a:pt x="329" y="279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23"/>
            <p:cNvSpPr/>
            <p:nvPr/>
          </p:nvSpPr>
          <p:spPr>
            <a:xfrm>
              <a:off x="3770950" y="3077300"/>
              <a:ext cx="53450" cy="74000"/>
            </a:xfrm>
            <a:custGeom>
              <a:rect b="b" l="l" r="r" t="t"/>
              <a:pathLst>
                <a:path extrusionOk="0" h="2960" w="2138">
                  <a:moveTo>
                    <a:pt x="2137" y="2466"/>
                  </a:moveTo>
                  <a:cubicBezTo>
                    <a:pt x="1973" y="1644"/>
                    <a:pt x="1315" y="823"/>
                    <a:pt x="987" y="1"/>
                  </a:cubicBezTo>
                  <a:cubicBezTo>
                    <a:pt x="658" y="330"/>
                    <a:pt x="494" y="823"/>
                    <a:pt x="1" y="1151"/>
                  </a:cubicBezTo>
                  <a:cubicBezTo>
                    <a:pt x="494" y="1644"/>
                    <a:pt x="987" y="2466"/>
                    <a:pt x="1315" y="2959"/>
                  </a:cubicBezTo>
                  <a:cubicBezTo>
                    <a:pt x="1644" y="2795"/>
                    <a:pt x="1644" y="2137"/>
                    <a:pt x="2137" y="246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23"/>
            <p:cNvSpPr/>
            <p:nvPr/>
          </p:nvSpPr>
          <p:spPr>
            <a:xfrm>
              <a:off x="3738075" y="3028000"/>
              <a:ext cx="49350" cy="69875"/>
            </a:xfrm>
            <a:custGeom>
              <a:rect b="b" l="l" r="r" t="t"/>
              <a:pathLst>
                <a:path extrusionOk="0" h="2795" w="1974">
                  <a:moveTo>
                    <a:pt x="987" y="2795"/>
                  </a:moveTo>
                  <a:cubicBezTo>
                    <a:pt x="1316" y="2137"/>
                    <a:pt x="1644" y="1644"/>
                    <a:pt x="1973" y="1151"/>
                  </a:cubicBezTo>
                  <a:cubicBezTo>
                    <a:pt x="1480" y="822"/>
                    <a:pt x="1316" y="329"/>
                    <a:pt x="987" y="1"/>
                  </a:cubicBezTo>
                  <a:cubicBezTo>
                    <a:pt x="658" y="494"/>
                    <a:pt x="494" y="1151"/>
                    <a:pt x="1" y="1644"/>
                  </a:cubicBezTo>
                  <a:cubicBezTo>
                    <a:pt x="330" y="2137"/>
                    <a:pt x="658" y="2630"/>
                    <a:pt x="987" y="279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23"/>
            <p:cNvSpPr/>
            <p:nvPr/>
          </p:nvSpPr>
          <p:spPr>
            <a:xfrm>
              <a:off x="3664125" y="2978700"/>
              <a:ext cx="86300" cy="86300"/>
            </a:xfrm>
            <a:custGeom>
              <a:rect b="b" l="l" r="r" t="t"/>
              <a:pathLst>
                <a:path extrusionOk="0" h="3452" w="3452">
                  <a:moveTo>
                    <a:pt x="2466" y="3452"/>
                  </a:moveTo>
                  <a:cubicBezTo>
                    <a:pt x="2959" y="2794"/>
                    <a:pt x="3123" y="1973"/>
                    <a:pt x="3452" y="1315"/>
                  </a:cubicBezTo>
                  <a:cubicBezTo>
                    <a:pt x="2301" y="658"/>
                    <a:pt x="1315" y="165"/>
                    <a:pt x="329" y="0"/>
                  </a:cubicBezTo>
                  <a:cubicBezTo>
                    <a:pt x="329" y="658"/>
                    <a:pt x="329" y="1315"/>
                    <a:pt x="1" y="1808"/>
                  </a:cubicBezTo>
                  <a:cubicBezTo>
                    <a:pt x="822" y="2301"/>
                    <a:pt x="1644" y="2959"/>
                    <a:pt x="2466" y="345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23"/>
            <p:cNvSpPr/>
            <p:nvPr/>
          </p:nvSpPr>
          <p:spPr>
            <a:xfrm>
              <a:off x="2821825" y="2411675"/>
              <a:ext cx="2654300" cy="2038000"/>
            </a:xfrm>
            <a:custGeom>
              <a:rect b="b" l="l" r="r" t="t"/>
              <a:pathLst>
                <a:path extrusionOk="0" h="81520" w="106172">
                  <a:moveTo>
                    <a:pt x="56702" y="1809"/>
                  </a:moveTo>
                  <a:cubicBezTo>
                    <a:pt x="59003" y="1151"/>
                    <a:pt x="61139" y="494"/>
                    <a:pt x="63440" y="329"/>
                  </a:cubicBezTo>
                  <a:cubicBezTo>
                    <a:pt x="65577" y="165"/>
                    <a:pt x="67713" y="165"/>
                    <a:pt x="70014" y="1"/>
                  </a:cubicBezTo>
                  <a:cubicBezTo>
                    <a:pt x="70014" y="165"/>
                    <a:pt x="69686" y="165"/>
                    <a:pt x="69521" y="165"/>
                  </a:cubicBezTo>
                  <a:cubicBezTo>
                    <a:pt x="66727" y="822"/>
                    <a:pt x="63440" y="2302"/>
                    <a:pt x="60646" y="3123"/>
                  </a:cubicBezTo>
                  <a:cubicBezTo>
                    <a:pt x="60153" y="3288"/>
                    <a:pt x="59660" y="3288"/>
                    <a:pt x="59331" y="3616"/>
                  </a:cubicBezTo>
                  <a:cubicBezTo>
                    <a:pt x="63605" y="3452"/>
                    <a:pt x="67878" y="987"/>
                    <a:pt x="72151" y="822"/>
                  </a:cubicBezTo>
                  <a:cubicBezTo>
                    <a:pt x="71329" y="1480"/>
                    <a:pt x="69521" y="1644"/>
                    <a:pt x="70014" y="2959"/>
                  </a:cubicBezTo>
                  <a:cubicBezTo>
                    <a:pt x="71822" y="3123"/>
                    <a:pt x="73466" y="3123"/>
                    <a:pt x="75274" y="2959"/>
                  </a:cubicBezTo>
                  <a:cubicBezTo>
                    <a:pt x="77082" y="2795"/>
                    <a:pt x="78889" y="1973"/>
                    <a:pt x="80697" y="2137"/>
                  </a:cubicBezTo>
                  <a:cubicBezTo>
                    <a:pt x="81848" y="2137"/>
                    <a:pt x="83163" y="2959"/>
                    <a:pt x="84313" y="3616"/>
                  </a:cubicBezTo>
                  <a:cubicBezTo>
                    <a:pt x="84149" y="3616"/>
                    <a:pt x="83984" y="3945"/>
                    <a:pt x="83820" y="4110"/>
                  </a:cubicBezTo>
                  <a:cubicBezTo>
                    <a:pt x="81848" y="3123"/>
                    <a:pt x="79875" y="3452"/>
                    <a:pt x="77575" y="3945"/>
                  </a:cubicBezTo>
                  <a:cubicBezTo>
                    <a:pt x="76095" y="4110"/>
                    <a:pt x="74616" y="4603"/>
                    <a:pt x="73301" y="4931"/>
                  </a:cubicBezTo>
                  <a:cubicBezTo>
                    <a:pt x="67385" y="6575"/>
                    <a:pt x="61797" y="8054"/>
                    <a:pt x="56209" y="8547"/>
                  </a:cubicBezTo>
                  <a:cubicBezTo>
                    <a:pt x="53250" y="8711"/>
                    <a:pt x="50456" y="8547"/>
                    <a:pt x="47662" y="9040"/>
                  </a:cubicBezTo>
                  <a:cubicBezTo>
                    <a:pt x="53415" y="9204"/>
                    <a:pt x="59331" y="9204"/>
                    <a:pt x="65412" y="8054"/>
                  </a:cubicBezTo>
                  <a:cubicBezTo>
                    <a:pt x="68206" y="7397"/>
                    <a:pt x="71329" y="6904"/>
                    <a:pt x="74288" y="6246"/>
                  </a:cubicBezTo>
                  <a:cubicBezTo>
                    <a:pt x="76917" y="5589"/>
                    <a:pt x="79547" y="5096"/>
                    <a:pt x="82012" y="4767"/>
                  </a:cubicBezTo>
                  <a:cubicBezTo>
                    <a:pt x="82341" y="4767"/>
                    <a:pt x="82998" y="4603"/>
                    <a:pt x="82998" y="4767"/>
                  </a:cubicBezTo>
                  <a:cubicBezTo>
                    <a:pt x="81519" y="6082"/>
                    <a:pt x="79875" y="7890"/>
                    <a:pt x="78396" y="9040"/>
                  </a:cubicBezTo>
                  <a:cubicBezTo>
                    <a:pt x="78068" y="9204"/>
                    <a:pt x="77739" y="9369"/>
                    <a:pt x="77575" y="9533"/>
                  </a:cubicBezTo>
                  <a:cubicBezTo>
                    <a:pt x="77246" y="10026"/>
                    <a:pt x="77246" y="10684"/>
                    <a:pt x="77082" y="11012"/>
                  </a:cubicBezTo>
                  <a:cubicBezTo>
                    <a:pt x="78561" y="11670"/>
                    <a:pt x="80369" y="11834"/>
                    <a:pt x="82012" y="12492"/>
                  </a:cubicBezTo>
                  <a:cubicBezTo>
                    <a:pt x="83820" y="12985"/>
                    <a:pt x="85299" y="13971"/>
                    <a:pt x="87107" y="14464"/>
                  </a:cubicBezTo>
                  <a:cubicBezTo>
                    <a:pt x="90558" y="15450"/>
                    <a:pt x="93681" y="15286"/>
                    <a:pt x="97297" y="13313"/>
                  </a:cubicBezTo>
                  <a:cubicBezTo>
                    <a:pt x="97461" y="13971"/>
                    <a:pt x="97954" y="14464"/>
                    <a:pt x="97954" y="15121"/>
                  </a:cubicBezTo>
                  <a:cubicBezTo>
                    <a:pt x="97954" y="15614"/>
                    <a:pt x="97132" y="17422"/>
                    <a:pt x="96804" y="17751"/>
                  </a:cubicBezTo>
                  <a:cubicBezTo>
                    <a:pt x="96146" y="18737"/>
                    <a:pt x="95160" y="19230"/>
                    <a:pt x="94503" y="19887"/>
                  </a:cubicBezTo>
                  <a:cubicBezTo>
                    <a:pt x="94996" y="20380"/>
                    <a:pt x="95325" y="20380"/>
                    <a:pt x="95818" y="20545"/>
                  </a:cubicBezTo>
                  <a:cubicBezTo>
                    <a:pt x="96146" y="20380"/>
                    <a:pt x="96475" y="20380"/>
                    <a:pt x="96804" y="20052"/>
                  </a:cubicBezTo>
                  <a:cubicBezTo>
                    <a:pt x="99926" y="19394"/>
                    <a:pt x="103049" y="19230"/>
                    <a:pt x="106172" y="22846"/>
                  </a:cubicBezTo>
                  <a:cubicBezTo>
                    <a:pt x="104528" y="23832"/>
                    <a:pt x="102885" y="25147"/>
                    <a:pt x="101241" y="25475"/>
                  </a:cubicBezTo>
                  <a:cubicBezTo>
                    <a:pt x="100091" y="24654"/>
                    <a:pt x="99105" y="26297"/>
                    <a:pt x="100420" y="27283"/>
                  </a:cubicBezTo>
                  <a:cubicBezTo>
                    <a:pt x="99269" y="27448"/>
                    <a:pt x="97954" y="27941"/>
                    <a:pt x="96804" y="27941"/>
                  </a:cubicBezTo>
                  <a:cubicBezTo>
                    <a:pt x="95818" y="28105"/>
                    <a:pt x="94503" y="27612"/>
                    <a:pt x="93188" y="27448"/>
                  </a:cubicBezTo>
                  <a:cubicBezTo>
                    <a:pt x="91545" y="27119"/>
                    <a:pt x="89737" y="27283"/>
                    <a:pt x="88257" y="26133"/>
                  </a:cubicBezTo>
                  <a:cubicBezTo>
                    <a:pt x="87929" y="25968"/>
                    <a:pt x="87600" y="25475"/>
                    <a:pt x="87271" y="25475"/>
                  </a:cubicBezTo>
                  <a:cubicBezTo>
                    <a:pt x="87107" y="26133"/>
                    <a:pt x="87436" y="26626"/>
                    <a:pt x="87764" y="27119"/>
                  </a:cubicBezTo>
                  <a:cubicBezTo>
                    <a:pt x="88751" y="28598"/>
                    <a:pt x="90230" y="29749"/>
                    <a:pt x="91216" y="30899"/>
                  </a:cubicBezTo>
                  <a:cubicBezTo>
                    <a:pt x="94503" y="34844"/>
                    <a:pt x="96146" y="38624"/>
                    <a:pt x="97461" y="42404"/>
                  </a:cubicBezTo>
                  <a:cubicBezTo>
                    <a:pt x="97132" y="42075"/>
                    <a:pt x="96804" y="41911"/>
                    <a:pt x="96311" y="41911"/>
                  </a:cubicBezTo>
                  <a:cubicBezTo>
                    <a:pt x="95818" y="44047"/>
                    <a:pt x="96804" y="46020"/>
                    <a:pt x="96804" y="48156"/>
                  </a:cubicBezTo>
                  <a:cubicBezTo>
                    <a:pt x="96968" y="50786"/>
                    <a:pt x="96475" y="53415"/>
                    <a:pt x="95818" y="56045"/>
                  </a:cubicBezTo>
                  <a:cubicBezTo>
                    <a:pt x="95325" y="52922"/>
                    <a:pt x="95982" y="49800"/>
                    <a:pt x="95653" y="46841"/>
                  </a:cubicBezTo>
                  <a:cubicBezTo>
                    <a:pt x="95489" y="45855"/>
                    <a:pt x="95325" y="44705"/>
                    <a:pt x="94832" y="43719"/>
                  </a:cubicBezTo>
                  <a:cubicBezTo>
                    <a:pt x="94174" y="45033"/>
                    <a:pt x="94996" y="46348"/>
                    <a:pt x="94996" y="47663"/>
                  </a:cubicBezTo>
                  <a:cubicBezTo>
                    <a:pt x="94996" y="48978"/>
                    <a:pt x="94667" y="50293"/>
                    <a:pt x="94503" y="51608"/>
                  </a:cubicBezTo>
                  <a:cubicBezTo>
                    <a:pt x="94338" y="53580"/>
                    <a:pt x="94503" y="55881"/>
                    <a:pt x="94832" y="57689"/>
                  </a:cubicBezTo>
                  <a:cubicBezTo>
                    <a:pt x="94996" y="58510"/>
                    <a:pt x="95325" y="59003"/>
                    <a:pt x="95325" y="59825"/>
                  </a:cubicBezTo>
                  <a:cubicBezTo>
                    <a:pt x="93517" y="58346"/>
                    <a:pt x="93024" y="56374"/>
                    <a:pt x="92038" y="55223"/>
                  </a:cubicBezTo>
                  <a:cubicBezTo>
                    <a:pt x="91051" y="56209"/>
                    <a:pt x="90723" y="57524"/>
                    <a:pt x="90065" y="58510"/>
                  </a:cubicBezTo>
                  <a:cubicBezTo>
                    <a:pt x="88586" y="60483"/>
                    <a:pt x="86450" y="62619"/>
                    <a:pt x="84149" y="64263"/>
                  </a:cubicBezTo>
                  <a:cubicBezTo>
                    <a:pt x="81190" y="66399"/>
                    <a:pt x="78396" y="68372"/>
                    <a:pt x="75602" y="69522"/>
                  </a:cubicBezTo>
                  <a:cubicBezTo>
                    <a:pt x="78232" y="67385"/>
                    <a:pt x="81355" y="65249"/>
                    <a:pt x="83984" y="62784"/>
                  </a:cubicBezTo>
                  <a:cubicBezTo>
                    <a:pt x="84806" y="61962"/>
                    <a:pt x="85792" y="61140"/>
                    <a:pt x="86121" y="60154"/>
                  </a:cubicBezTo>
                  <a:cubicBezTo>
                    <a:pt x="82341" y="64098"/>
                    <a:pt x="78068" y="66564"/>
                    <a:pt x="74123" y="69358"/>
                  </a:cubicBezTo>
                  <a:cubicBezTo>
                    <a:pt x="71494" y="71166"/>
                    <a:pt x="68864" y="72809"/>
                    <a:pt x="66234" y="73631"/>
                  </a:cubicBezTo>
                  <a:cubicBezTo>
                    <a:pt x="63605" y="74453"/>
                    <a:pt x="60975" y="75274"/>
                    <a:pt x="58345" y="75767"/>
                  </a:cubicBezTo>
                  <a:cubicBezTo>
                    <a:pt x="55716" y="76260"/>
                    <a:pt x="52922" y="76589"/>
                    <a:pt x="50456" y="78397"/>
                  </a:cubicBezTo>
                  <a:cubicBezTo>
                    <a:pt x="53579" y="78068"/>
                    <a:pt x="56537" y="77411"/>
                    <a:pt x="59496" y="76754"/>
                  </a:cubicBezTo>
                  <a:cubicBezTo>
                    <a:pt x="62454" y="76096"/>
                    <a:pt x="65577" y="75274"/>
                    <a:pt x="68535" y="74124"/>
                  </a:cubicBezTo>
                  <a:cubicBezTo>
                    <a:pt x="67056" y="74946"/>
                    <a:pt x="66070" y="76096"/>
                    <a:pt x="64591" y="76754"/>
                  </a:cubicBezTo>
                  <a:cubicBezTo>
                    <a:pt x="63440" y="77411"/>
                    <a:pt x="61961" y="77740"/>
                    <a:pt x="60646" y="78233"/>
                  </a:cubicBezTo>
                  <a:cubicBezTo>
                    <a:pt x="59331" y="78561"/>
                    <a:pt x="57852" y="78890"/>
                    <a:pt x="56702" y="79219"/>
                  </a:cubicBezTo>
                  <a:cubicBezTo>
                    <a:pt x="58181" y="79712"/>
                    <a:pt x="59989" y="78890"/>
                    <a:pt x="61632" y="78561"/>
                  </a:cubicBezTo>
                  <a:cubicBezTo>
                    <a:pt x="58838" y="80041"/>
                    <a:pt x="55716" y="81520"/>
                    <a:pt x="53250" y="80534"/>
                  </a:cubicBezTo>
                  <a:cubicBezTo>
                    <a:pt x="54401" y="79876"/>
                    <a:pt x="56044" y="79712"/>
                    <a:pt x="56702" y="78397"/>
                  </a:cubicBezTo>
                  <a:cubicBezTo>
                    <a:pt x="54894" y="78233"/>
                    <a:pt x="53086" y="79219"/>
                    <a:pt x="51114" y="79548"/>
                  </a:cubicBezTo>
                  <a:cubicBezTo>
                    <a:pt x="49306" y="79876"/>
                    <a:pt x="47498" y="80041"/>
                    <a:pt x="45690" y="79548"/>
                  </a:cubicBezTo>
                  <a:cubicBezTo>
                    <a:pt x="47169" y="76918"/>
                    <a:pt x="43389" y="77904"/>
                    <a:pt x="42239" y="78068"/>
                  </a:cubicBezTo>
                  <a:cubicBezTo>
                    <a:pt x="38623" y="78233"/>
                    <a:pt x="34514" y="77082"/>
                    <a:pt x="31392" y="76260"/>
                  </a:cubicBezTo>
                  <a:cubicBezTo>
                    <a:pt x="34350" y="75767"/>
                    <a:pt x="37473" y="76096"/>
                    <a:pt x="40431" y="76096"/>
                  </a:cubicBezTo>
                  <a:cubicBezTo>
                    <a:pt x="43554" y="76260"/>
                    <a:pt x="46512" y="76096"/>
                    <a:pt x="49635" y="75767"/>
                  </a:cubicBezTo>
                  <a:cubicBezTo>
                    <a:pt x="55551" y="75274"/>
                    <a:pt x="61961" y="74946"/>
                    <a:pt x="68042" y="71823"/>
                  </a:cubicBezTo>
                  <a:cubicBezTo>
                    <a:pt x="67220" y="71659"/>
                    <a:pt x="66563" y="71987"/>
                    <a:pt x="66070" y="72316"/>
                  </a:cubicBezTo>
                  <a:cubicBezTo>
                    <a:pt x="63933" y="72809"/>
                    <a:pt x="62125" y="73466"/>
                    <a:pt x="59989" y="73795"/>
                  </a:cubicBezTo>
                  <a:cubicBezTo>
                    <a:pt x="57359" y="74288"/>
                    <a:pt x="54730" y="74453"/>
                    <a:pt x="51936" y="74617"/>
                  </a:cubicBezTo>
                  <a:cubicBezTo>
                    <a:pt x="46676" y="75110"/>
                    <a:pt x="41253" y="75274"/>
                    <a:pt x="36158" y="74617"/>
                  </a:cubicBezTo>
                  <a:cubicBezTo>
                    <a:pt x="37966" y="74288"/>
                    <a:pt x="40102" y="74124"/>
                    <a:pt x="41910" y="73960"/>
                  </a:cubicBezTo>
                  <a:cubicBezTo>
                    <a:pt x="42403" y="73795"/>
                    <a:pt x="43225" y="73631"/>
                    <a:pt x="43718" y="73138"/>
                  </a:cubicBezTo>
                  <a:cubicBezTo>
                    <a:pt x="43061" y="72480"/>
                    <a:pt x="41910" y="72645"/>
                    <a:pt x="40924" y="72645"/>
                  </a:cubicBezTo>
                  <a:cubicBezTo>
                    <a:pt x="38294" y="72973"/>
                    <a:pt x="35500" y="73302"/>
                    <a:pt x="33035" y="73466"/>
                  </a:cubicBezTo>
                  <a:cubicBezTo>
                    <a:pt x="32871" y="73466"/>
                    <a:pt x="32542" y="73795"/>
                    <a:pt x="32542" y="73466"/>
                  </a:cubicBezTo>
                  <a:cubicBezTo>
                    <a:pt x="33364" y="72973"/>
                    <a:pt x="34350" y="72645"/>
                    <a:pt x="35172" y="72480"/>
                  </a:cubicBezTo>
                  <a:cubicBezTo>
                    <a:pt x="35500" y="72316"/>
                    <a:pt x="35829" y="72480"/>
                    <a:pt x="36158" y="72480"/>
                  </a:cubicBezTo>
                  <a:cubicBezTo>
                    <a:pt x="37308" y="72152"/>
                    <a:pt x="38459" y="71330"/>
                    <a:pt x="39445" y="70672"/>
                  </a:cubicBezTo>
                  <a:cubicBezTo>
                    <a:pt x="42074" y="69358"/>
                    <a:pt x="43882" y="68207"/>
                    <a:pt x="46348" y="67385"/>
                  </a:cubicBezTo>
                  <a:cubicBezTo>
                    <a:pt x="49142" y="66399"/>
                    <a:pt x="51278" y="66399"/>
                    <a:pt x="53908" y="66399"/>
                  </a:cubicBezTo>
                  <a:cubicBezTo>
                    <a:pt x="58345" y="66564"/>
                    <a:pt x="62619" y="66235"/>
                    <a:pt x="66892" y="65084"/>
                  </a:cubicBezTo>
                  <a:cubicBezTo>
                    <a:pt x="65577" y="64756"/>
                    <a:pt x="64262" y="65084"/>
                    <a:pt x="63112" y="65249"/>
                  </a:cubicBezTo>
                  <a:cubicBezTo>
                    <a:pt x="61797" y="65413"/>
                    <a:pt x="60482" y="65413"/>
                    <a:pt x="59167" y="65578"/>
                  </a:cubicBezTo>
                  <a:cubicBezTo>
                    <a:pt x="57852" y="65578"/>
                    <a:pt x="56537" y="65578"/>
                    <a:pt x="55223" y="65413"/>
                  </a:cubicBezTo>
                  <a:cubicBezTo>
                    <a:pt x="53908" y="65249"/>
                    <a:pt x="52593" y="65413"/>
                    <a:pt x="51278" y="65249"/>
                  </a:cubicBezTo>
                  <a:cubicBezTo>
                    <a:pt x="45855" y="65084"/>
                    <a:pt x="40595" y="68536"/>
                    <a:pt x="35172" y="71494"/>
                  </a:cubicBezTo>
                  <a:cubicBezTo>
                    <a:pt x="38623" y="68865"/>
                    <a:pt x="42403" y="66892"/>
                    <a:pt x="45690" y="65578"/>
                  </a:cubicBezTo>
                  <a:cubicBezTo>
                    <a:pt x="46183" y="65249"/>
                    <a:pt x="46676" y="65084"/>
                    <a:pt x="47169" y="64756"/>
                  </a:cubicBezTo>
                  <a:cubicBezTo>
                    <a:pt x="47498" y="64756"/>
                    <a:pt x="48156" y="64920"/>
                    <a:pt x="48320" y="64263"/>
                  </a:cubicBezTo>
                  <a:cubicBezTo>
                    <a:pt x="46676" y="63770"/>
                    <a:pt x="44540" y="64263"/>
                    <a:pt x="42732" y="64591"/>
                  </a:cubicBezTo>
                  <a:cubicBezTo>
                    <a:pt x="41910" y="64098"/>
                    <a:pt x="40760" y="62784"/>
                    <a:pt x="40102" y="61797"/>
                  </a:cubicBezTo>
                  <a:cubicBezTo>
                    <a:pt x="42568" y="62126"/>
                    <a:pt x="45033" y="61633"/>
                    <a:pt x="47662" y="61962"/>
                  </a:cubicBezTo>
                  <a:cubicBezTo>
                    <a:pt x="49306" y="62290"/>
                    <a:pt x="50949" y="63770"/>
                    <a:pt x="52757" y="63112"/>
                  </a:cubicBezTo>
                  <a:cubicBezTo>
                    <a:pt x="52757" y="62619"/>
                    <a:pt x="52593" y="61633"/>
                    <a:pt x="52264" y="61304"/>
                  </a:cubicBezTo>
                  <a:cubicBezTo>
                    <a:pt x="51936" y="60811"/>
                    <a:pt x="50949" y="60647"/>
                    <a:pt x="50949" y="60154"/>
                  </a:cubicBezTo>
                  <a:cubicBezTo>
                    <a:pt x="52264" y="60811"/>
                    <a:pt x="53743" y="61140"/>
                    <a:pt x="54894" y="61633"/>
                  </a:cubicBezTo>
                  <a:cubicBezTo>
                    <a:pt x="55551" y="61797"/>
                    <a:pt x="55880" y="62290"/>
                    <a:pt x="56537" y="62455"/>
                  </a:cubicBezTo>
                  <a:cubicBezTo>
                    <a:pt x="57359" y="62784"/>
                    <a:pt x="58510" y="62948"/>
                    <a:pt x="59496" y="63112"/>
                  </a:cubicBezTo>
                  <a:cubicBezTo>
                    <a:pt x="61632" y="63605"/>
                    <a:pt x="63276" y="63605"/>
                    <a:pt x="65412" y="63277"/>
                  </a:cubicBezTo>
                  <a:cubicBezTo>
                    <a:pt x="70343" y="62948"/>
                    <a:pt x="76095" y="61962"/>
                    <a:pt x="80533" y="57031"/>
                  </a:cubicBezTo>
                  <a:cubicBezTo>
                    <a:pt x="80697" y="57196"/>
                    <a:pt x="81026" y="57360"/>
                    <a:pt x="81190" y="57524"/>
                  </a:cubicBezTo>
                  <a:cubicBezTo>
                    <a:pt x="78232" y="59990"/>
                    <a:pt x="75438" y="61962"/>
                    <a:pt x="72644" y="63605"/>
                  </a:cubicBezTo>
                  <a:cubicBezTo>
                    <a:pt x="69686" y="65249"/>
                    <a:pt x="67056" y="66071"/>
                    <a:pt x="64098" y="66892"/>
                  </a:cubicBezTo>
                  <a:cubicBezTo>
                    <a:pt x="61304" y="67714"/>
                    <a:pt x="58510" y="68536"/>
                    <a:pt x="55716" y="69029"/>
                  </a:cubicBezTo>
                  <a:cubicBezTo>
                    <a:pt x="52922" y="69686"/>
                    <a:pt x="49963" y="69358"/>
                    <a:pt x="47334" y="70672"/>
                  </a:cubicBezTo>
                  <a:cubicBezTo>
                    <a:pt x="50128" y="71001"/>
                    <a:pt x="52922" y="70672"/>
                    <a:pt x="55716" y="70015"/>
                  </a:cubicBezTo>
                  <a:cubicBezTo>
                    <a:pt x="58510" y="69522"/>
                    <a:pt x="61468" y="68865"/>
                    <a:pt x="64262" y="67878"/>
                  </a:cubicBezTo>
                  <a:cubicBezTo>
                    <a:pt x="67220" y="66892"/>
                    <a:pt x="70014" y="66235"/>
                    <a:pt x="72808" y="64427"/>
                  </a:cubicBezTo>
                  <a:cubicBezTo>
                    <a:pt x="75767" y="62619"/>
                    <a:pt x="78561" y="60483"/>
                    <a:pt x="81519" y="57853"/>
                  </a:cubicBezTo>
                  <a:cubicBezTo>
                    <a:pt x="82012" y="58017"/>
                    <a:pt x="82341" y="58182"/>
                    <a:pt x="82669" y="58346"/>
                  </a:cubicBezTo>
                  <a:cubicBezTo>
                    <a:pt x="81026" y="60647"/>
                    <a:pt x="78725" y="62290"/>
                    <a:pt x="76424" y="63770"/>
                  </a:cubicBezTo>
                  <a:cubicBezTo>
                    <a:pt x="74945" y="64920"/>
                    <a:pt x="73466" y="65906"/>
                    <a:pt x="71987" y="66728"/>
                  </a:cubicBezTo>
                  <a:cubicBezTo>
                    <a:pt x="65906" y="70344"/>
                    <a:pt x="59989" y="70837"/>
                    <a:pt x="54072" y="71494"/>
                  </a:cubicBezTo>
                  <a:cubicBezTo>
                    <a:pt x="51936" y="71823"/>
                    <a:pt x="49635" y="71987"/>
                    <a:pt x="47498" y="72480"/>
                  </a:cubicBezTo>
                  <a:cubicBezTo>
                    <a:pt x="46841" y="72480"/>
                    <a:pt x="45855" y="72480"/>
                    <a:pt x="45362" y="73138"/>
                  </a:cubicBezTo>
                  <a:cubicBezTo>
                    <a:pt x="45690" y="73466"/>
                    <a:pt x="46183" y="73138"/>
                    <a:pt x="46512" y="73138"/>
                  </a:cubicBezTo>
                  <a:cubicBezTo>
                    <a:pt x="47334" y="73302"/>
                    <a:pt x="47991" y="73466"/>
                    <a:pt x="48813" y="73466"/>
                  </a:cubicBezTo>
                  <a:cubicBezTo>
                    <a:pt x="51114" y="73631"/>
                    <a:pt x="53415" y="73466"/>
                    <a:pt x="55880" y="73138"/>
                  </a:cubicBezTo>
                  <a:cubicBezTo>
                    <a:pt x="59003" y="72809"/>
                    <a:pt x="62125" y="72316"/>
                    <a:pt x="65412" y="71330"/>
                  </a:cubicBezTo>
                  <a:cubicBezTo>
                    <a:pt x="71000" y="69686"/>
                    <a:pt x="76424" y="66235"/>
                    <a:pt x="82176" y="61469"/>
                  </a:cubicBezTo>
                  <a:cubicBezTo>
                    <a:pt x="82998" y="60811"/>
                    <a:pt x="83984" y="60483"/>
                    <a:pt x="84642" y="59825"/>
                  </a:cubicBezTo>
                  <a:cubicBezTo>
                    <a:pt x="86450" y="58017"/>
                    <a:pt x="87600" y="56045"/>
                    <a:pt x="89244" y="54237"/>
                  </a:cubicBezTo>
                  <a:cubicBezTo>
                    <a:pt x="93024" y="45033"/>
                    <a:pt x="90723" y="35665"/>
                    <a:pt x="83656" y="25968"/>
                  </a:cubicBezTo>
                  <a:cubicBezTo>
                    <a:pt x="85463" y="27776"/>
                    <a:pt x="87271" y="29584"/>
                    <a:pt x="88586" y="31392"/>
                  </a:cubicBezTo>
                  <a:cubicBezTo>
                    <a:pt x="89408" y="32543"/>
                    <a:pt x="90230" y="33693"/>
                    <a:pt x="90887" y="34844"/>
                  </a:cubicBezTo>
                  <a:cubicBezTo>
                    <a:pt x="91216" y="35337"/>
                    <a:pt x="91216" y="35994"/>
                    <a:pt x="91545" y="36487"/>
                  </a:cubicBezTo>
                  <a:cubicBezTo>
                    <a:pt x="91873" y="37144"/>
                    <a:pt x="92366" y="37473"/>
                    <a:pt x="92695" y="38131"/>
                  </a:cubicBezTo>
                  <a:cubicBezTo>
                    <a:pt x="93352" y="39117"/>
                    <a:pt x="93352" y="40596"/>
                    <a:pt x="94338" y="41253"/>
                  </a:cubicBezTo>
                  <a:cubicBezTo>
                    <a:pt x="94010" y="40103"/>
                    <a:pt x="93681" y="38624"/>
                    <a:pt x="93024" y="37473"/>
                  </a:cubicBezTo>
                  <a:cubicBezTo>
                    <a:pt x="91051" y="33529"/>
                    <a:pt x="88915" y="29256"/>
                    <a:pt x="85135" y="25640"/>
                  </a:cubicBezTo>
                  <a:cubicBezTo>
                    <a:pt x="84149" y="24654"/>
                    <a:pt x="82998" y="23668"/>
                    <a:pt x="82012" y="22681"/>
                  </a:cubicBezTo>
                  <a:cubicBezTo>
                    <a:pt x="80862" y="21531"/>
                    <a:pt x="79382" y="20545"/>
                    <a:pt x="77903" y="19559"/>
                  </a:cubicBezTo>
                  <a:cubicBezTo>
                    <a:pt x="77082" y="19066"/>
                    <a:pt x="76260" y="18573"/>
                    <a:pt x="75438" y="17915"/>
                  </a:cubicBezTo>
                  <a:cubicBezTo>
                    <a:pt x="73630" y="16600"/>
                    <a:pt x="72151" y="15121"/>
                    <a:pt x="70507" y="14299"/>
                  </a:cubicBezTo>
                  <a:cubicBezTo>
                    <a:pt x="72151" y="14628"/>
                    <a:pt x="73630" y="15121"/>
                    <a:pt x="75274" y="16107"/>
                  </a:cubicBezTo>
                  <a:cubicBezTo>
                    <a:pt x="76753" y="17093"/>
                    <a:pt x="78232" y="18408"/>
                    <a:pt x="80040" y="19230"/>
                  </a:cubicBezTo>
                  <a:cubicBezTo>
                    <a:pt x="80862" y="19723"/>
                    <a:pt x="81519" y="20052"/>
                    <a:pt x="82341" y="20545"/>
                  </a:cubicBezTo>
                  <a:cubicBezTo>
                    <a:pt x="83163" y="21038"/>
                    <a:pt x="83820" y="21695"/>
                    <a:pt x="84642" y="22024"/>
                  </a:cubicBezTo>
                  <a:cubicBezTo>
                    <a:pt x="86285" y="23010"/>
                    <a:pt x="87929" y="23832"/>
                    <a:pt x="89572" y="24325"/>
                  </a:cubicBezTo>
                  <a:cubicBezTo>
                    <a:pt x="90065" y="24489"/>
                    <a:pt x="90723" y="24325"/>
                    <a:pt x="91380" y="24325"/>
                  </a:cubicBezTo>
                  <a:cubicBezTo>
                    <a:pt x="92531" y="24489"/>
                    <a:pt x="93681" y="24654"/>
                    <a:pt x="94832" y="24818"/>
                  </a:cubicBezTo>
                  <a:cubicBezTo>
                    <a:pt x="95325" y="24818"/>
                    <a:pt x="95982" y="24982"/>
                    <a:pt x="96475" y="24654"/>
                  </a:cubicBezTo>
                  <a:cubicBezTo>
                    <a:pt x="94996" y="23996"/>
                    <a:pt x="93188" y="23832"/>
                    <a:pt x="91709" y="23503"/>
                  </a:cubicBezTo>
                  <a:cubicBezTo>
                    <a:pt x="91051" y="23503"/>
                    <a:pt x="90558" y="23503"/>
                    <a:pt x="90065" y="23339"/>
                  </a:cubicBezTo>
                  <a:cubicBezTo>
                    <a:pt x="88915" y="23174"/>
                    <a:pt x="87764" y="22353"/>
                    <a:pt x="86778" y="21860"/>
                  </a:cubicBezTo>
                  <a:cubicBezTo>
                    <a:pt x="85463" y="21202"/>
                    <a:pt x="84477" y="20709"/>
                    <a:pt x="83491" y="19887"/>
                  </a:cubicBezTo>
                  <a:cubicBezTo>
                    <a:pt x="81355" y="18408"/>
                    <a:pt x="78725" y="17586"/>
                    <a:pt x="76917" y="15614"/>
                  </a:cubicBezTo>
                  <a:cubicBezTo>
                    <a:pt x="78889" y="16929"/>
                    <a:pt x="81026" y="17915"/>
                    <a:pt x="82998" y="19066"/>
                  </a:cubicBezTo>
                  <a:cubicBezTo>
                    <a:pt x="85135" y="20216"/>
                    <a:pt x="87107" y="21038"/>
                    <a:pt x="89244" y="21860"/>
                  </a:cubicBezTo>
                  <a:cubicBezTo>
                    <a:pt x="92859" y="23339"/>
                    <a:pt x="96475" y="23339"/>
                    <a:pt x="100255" y="23010"/>
                  </a:cubicBezTo>
                  <a:cubicBezTo>
                    <a:pt x="100748" y="22846"/>
                    <a:pt x="101406" y="22846"/>
                    <a:pt x="101734" y="22517"/>
                  </a:cubicBezTo>
                  <a:cubicBezTo>
                    <a:pt x="100913" y="21860"/>
                    <a:pt x="99926" y="22353"/>
                    <a:pt x="99105" y="22353"/>
                  </a:cubicBezTo>
                  <a:cubicBezTo>
                    <a:pt x="96311" y="22681"/>
                    <a:pt x="93681" y="22517"/>
                    <a:pt x="91051" y="21695"/>
                  </a:cubicBezTo>
                  <a:cubicBezTo>
                    <a:pt x="87436" y="20380"/>
                    <a:pt x="83984" y="18408"/>
                    <a:pt x="80533" y="16436"/>
                  </a:cubicBezTo>
                  <a:cubicBezTo>
                    <a:pt x="76917" y="14464"/>
                    <a:pt x="73630" y="13149"/>
                    <a:pt x="70014" y="12163"/>
                  </a:cubicBezTo>
                  <a:cubicBezTo>
                    <a:pt x="67385" y="11505"/>
                    <a:pt x="64426" y="11341"/>
                    <a:pt x="61961" y="11341"/>
                  </a:cubicBezTo>
                  <a:cubicBezTo>
                    <a:pt x="60975" y="11341"/>
                    <a:pt x="60153" y="11505"/>
                    <a:pt x="59167" y="11341"/>
                  </a:cubicBezTo>
                  <a:cubicBezTo>
                    <a:pt x="58181" y="11341"/>
                    <a:pt x="56866" y="10519"/>
                    <a:pt x="55880" y="11505"/>
                  </a:cubicBezTo>
                  <a:cubicBezTo>
                    <a:pt x="55880" y="11998"/>
                    <a:pt x="56537" y="12163"/>
                    <a:pt x="55880" y="12163"/>
                  </a:cubicBezTo>
                  <a:cubicBezTo>
                    <a:pt x="57688" y="12820"/>
                    <a:pt x="59660" y="13149"/>
                    <a:pt x="61468" y="13971"/>
                  </a:cubicBezTo>
                  <a:cubicBezTo>
                    <a:pt x="63276" y="14628"/>
                    <a:pt x="65084" y="15450"/>
                    <a:pt x="67056" y="16272"/>
                  </a:cubicBezTo>
                  <a:cubicBezTo>
                    <a:pt x="70672" y="18080"/>
                    <a:pt x="74616" y="19723"/>
                    <a:pt x="77903" y="22681"/>
                  </a:cubicBezTo>
                  <a:cubicBezTo>
                    <a:pt x="79547" y="24325"/>
                    <a:pt x="81190" y="26133"/>
                    <a:pt x="82341" y="27612"/>
                  </a:cubicBezTo>
                  <a:cubicBezTo>
                    <a:pt x="84642" y="30735"/>
                    <a:pt x="86778" y="34350"/>
                    <a:pt x="87929" y="37802"/>
                  </a:cubicBezTo>
                  <a:cubicBezTo>
                    <a:pt x="88586" y="39445"/>
                    <a:pt x="88915" y="41089"/>
                    <a:pt x="89244" y="42732"/>
                  </a:cubicBezTo>
                  <a:cubicBezTo>
                    <a:pt x="89572" y="44376"/>
                    <a:pt x="89737" y="46348"/>
                    <a:pt x="89572" y="47827"/>
                  </a:cubicBezTo>
                  <a:cubicBezTo>
                    <a:pt x="89572" y="48320"/>
                    <a:pt x="89244" y="48814"/>
                    <a:pt x="89244" y="49307"/>
                  </a:cubicBezTo>
                  <a:cubicBezTo>
                    <a:pt x="89079" y="49800"/>
                    <a:pt x="89244" y="50457"/>
                    <a:pt x="89079" y="50950"/>
                  </a:cubicBezTo>
                  <a:cubicBezTo>
                    <a:pt x="88915" y="51608"/>
                    <a:pt x="88422" y="52265"/>
                    <a:pt x="88093" y="52922"/>
                  </a:cubicBezTo>
                  <a:cubicBezTo>
                    <a:pt x="87764" y="53580"/>
                    <a:pt x="87436" y="54402"/>
                    <a:pt x="86778" y="54895"/>
                  </a:cubicBezTo>
                  <a:cubicBezTo>
                    <a:pt x="87271" y="52265"/>
                    <a:pt x="88257" y="49635"/>
                    <a:pt x="88422" y="46841"/>
                  </a:cubicBezTo>
                  <a:cubicBezTo>
                    <a:pt x="88422" y="44047"/>
                    <a:pt x="87600" y="40596"/>
                    <a:pt x="86285" y="37638"/>
                  </a:cubicBezTo>
                  <a:cubicBezTo>
                    <a:pt x="84806" y="34679"/>
                    <a:pt x="83491" y="31063"/>
                    <a:pt x="80204" y="28598"/>
                  </a:cubicBezTo>
                  <a:cubicBezTo>
                    <a:pt x="80862" y="29913"/>
                    <a:pt x="81190" y="31063"/>
                    <a:pt x="81848" y="32214"/>
                  </a:cubicBezTo>
                  <a:cubicBezTo>
                    <a:pt x="83820" y="35830"/>
                    <a:pt x="85792" y="39445"/>
                    <a:pt x="86450" y="42897"/>
                  </a:cubicBezTo>
                  <a:cubicBezTo>
                    <a:pt x="86943" y="45526"/>
                    <a:pt x="87436" y="48156"/>
                    <a:pt x="86778" y="50621"/>
                  </a:cubicBezTo>
                  <a:cubicBezTo>
                    <a:pt x="86121" y="49964"/>
                    <a:pt x="85299" y="50293"/>
                    <a:pt x="84642" y="49964"/>
                  </a:cubicBezTo>
                  <a:cubicBezTo>
                    <a:pt x="85463" y="45691"/>
                    <a:pt x="84477" y="40596"/>
                    <a:pt x="81355" y="35994"/>
                  </a:cubicBezTo>
                  <a:cubicBezTo>
                    <a:pt x="79875" y="34022"/>
                    <a:pt x="77575" y="32378"/>
                    <a:pt x="75438" y="32214"/>
                  </a:cubicBezTo>
                  <a:cubicBezTo>
                    <a:pt x="75602" y="34186"/>
                    <a:pt x="75767" y="35994"/>
                    <a:pt x="75109" y="37966"/>
                  </a:cubicBezTo>
                  <a:cubicBezTo>
                    <a:pt x="74616" y="37638"/>
                    <a:pt x="73630" y="37473"/>
                    <a:pt x="73137" y="36980"/>
                  </a:cubicBezTo>
                  <a:cubicBezTo>
                    <a:pt x="72644" y="36651"/>
                    <a:pt x="72480" y="35501"/>
                    <a:pt x="72151" y="34679"/>
                  </a:cubicBezTo>
                  <a:cubicBezTo>
                    <a:pt x="71165" y="32543"/>
                    <a:pt x="69850" y="29913"/>
                    <a:pt x="67713" y="27776"/>
                  </a:cubicBezTo>
                  <a:cubicBezTo>
                    <a:pt x="66892" y="26955"/>
                    <a:pt x="65741" y="26297"/>
                    <a:pt x="64755" y="25640"/>
                  </a:cubicBezTo>
                  <a:cubicBezTo>
                    <a:pt x="63933" y="24818"/>
                    <a:pt x="62947" y="24161"/>
                    <a:pt x="61961" y="23996"/>
                  </a:cubicBezTo>
                  <a:cubicBezTo>
                    <a:pt x="61632" y="23832"/>
                    <a:pt x="61139" y="24161"/>
                    <a:pt x="60482" y="23996"/>
                  </a:cubicBezTo>
                  <a:cubicBezTo>
                    <a:pt x="59331" y="23996"/>
                    <a:pt x="58345" y="23503"/>
                    <a:pt x="57195" y="24982"/>
                  </a:cubicBezTo>
                  <a:cubicBezTo>
                    <a:pt x="57359" y="25640"/>
                    <a:pt x="57359" y="26133"/>
                    <a:pt x="57688" y="26626"/>
                  </a:cubicBezTo>
                  <a:cubicBezTo>
                    <a:pt x="59496" y="29420"/>
                    <a:pt x="62125" y="29584"/>
                    <a:pt x="64098" y="31228"/>
                  </a:cubicBezTo>
                  <a:cubicBezTo>
                    <a:pt x="65412" y="32378"/>
                    <a:pt x="66399" y="33693"/>
                    <a:pt x="66727" y="35008"/>
                  </a:cubicBezTo>
                  <a:cubicBezTo>
                    <a:pt x="65906" y="35501"/>
                    <a:pt x="65084" y="34186"/>
                    <a:pt x="64262" y="35172"/>
                  </a:cubicBezTo>
                  <a:cubicBezTo>
                    <a:pt x="63933" y="35665"/>
                    <a:pt x="64919" y="37309"/>
                    <a:pt x="65248" y="38131"/>
                  </a:cubicBezTo>
                  <a:cubicBezTo>
                    <a:pt x="65741" y="39281"/>
                    <a:pt x="66070" y="40103"/>
                    <a:pt x="66399" y="41253"/>
                  </a:cubicBezTo>
                  <a:cubicBezTo>
                    <a:pt x="66727" y="42239"/>
                    <a:pt x="66727" y="43390"/>
                    <a:pt x="66727" y="44212"/>
                  </a:cubicBezTo>
                  <a:cubicBezTo>
                    <a:pt x="66727" y="44540"/>
                    <a:pt x="66892" y="45033"/>
                    <a:pt x="66563" y="45033"/>
                  </a:cubicBezTo>
                  <a:cubicBezTo>
                    <a:pt x="65906" y="44376"/>
                    <a:pt x="65412" y="44047"/>
                    <a:pt x="64919" y="43883"/>
                  </a:cubicBezTo>
                  <a:cubicBezTo>
                    <a:pt x="63276" y="44376"/>
                    <a:pt x="63605" y="45691"/>
                    <a:pt x="63440" y="47006"/>
                  </a:cubicBezTo>
                  <a:cubicBezTo>
                    <a:pt x="63112" y="48320"/>
                    <a:pt x="62783" y="49307"/>
                    <a:pt x="61632" y="50457"/>
                  </a:cubicBezTo>
                  <a:cubicBezTo>
                    <a:pt x="59989" y="47663"/>
                    <a:pt x="58345" y="45198"/>
                    <a:pt x="57852" y="42568"/>
                  </a:cubicBezTo>
                  <a:cubicBezTo>
                    <a:pt x="57359" y="40267"/>
                    <a:pt x="57852" y="37802"/>
                    <a:pt x="56702" y="35665"/>
                  </a:cubicBezTo>
                  <a:cubicBezTo>
                    <a:pt x="57195" y="39117"/>
                    <a:pt x="56044" y="42732"/>
                    <a:pt x="58017" y="46348"/>
                  </a:cubicBezTo>
                  <a:cubicBezTo>
                    <a:pt x="57195" y="44705"/>
                    <a:pt x="56373" y="42897"/>
                    <a:pt x="56373" y="41253"/>
                  </a:cubicBezTo>
                  <a:cubicBezTo>
                    <a:pt x="56209" y="40103"/>
                    <a:pt x="56537" y="39117"/>
                    <a:pt x="56373" y="38131"/>
                  </a:cubicBezTo>
                  <a:cubicBezTo>
                    <a:pt x="56209" y="34186"/>
                    <a:pt x="53415" y="28434"/>
                    <a:pt x="48977" y="25311"/>
                  </a:cubicBezTo>
                  <a:cubicBezTo>
                    <a:pt x="49963" y="25475"/>
                    <a:pt x="50621" y="26462"/>
                    <a:pt x="51771" y="27119"/>
                  </a:cubicBezTo>
                  <a:cubicBezTo>
                    <a:pt x="52100" y="27283"/>
                    <a:pt x="52593" y="27448"/>
                    <a:pt x="52757" y="27612"/>
                  </a:cubicBezTo>
                  <a:cubicBezTo>
                    <a:pt x="53743" y="28434"/>
                    <a:pt x="54565" y="29420"/>
                    <a:pt x="55058" y="30242"/>
                  </a:cubicBezTo>
                  <a:cubicBezTo>
                    <a:pt x="55387" y="30899"/>
                    <a:pt x="55387" y="31556"/>
                    <a:pt x="56044" y="31885"/>
                  </a:cubicBezTo>
                  <a:cubicBezTo>
                    <a:pt x="56044" y="31063"/>
                    <a:pt x="55551" y="30242"/>
                    <a:pt x="55223" y="29420"/>
                  </a:cubicBezTo>
                  <a:cubicBezTo>
                    <a:pt x="57195" y="31228"/>
                    <a:pt x="57852" y="33364"/>
                    <a:pt x="58674" y="35172"/>
                  </a:cubicBezTo>
                  <a:cubicBezTo>
                    <a:pt x="59003" y="36158"/>
                    <a:pt x="59496" y="37144"/>
                    <a:pt x="59825" y="37966"/>
                  </a:cubicBezTo>
                  <a:cubicBezTo>
                    <a:pt x="60153" y="40432"/>
                    <a:pt x="59331" y="43061"/>
                    <a:pt x="60811" y="45362"/>
                  </a:cubicBezTo>
                  <a:cubicBezTo>
                    <a:pt x="61304" y="42239"/>
                    <a:pt x="61304" y="38624"/>
                    <a:pt x="59989" y="35337"/>
                  </a:cubicBezTo>
                  <a:cubicBezTo>
                    <a:pt x="59167" y="33364"/>
                    <a:pt x="58345" y="31392"/>
                    <a:pt x="56702" y="29420"/>
                  </a:cubicBezTo>
                  <a:cubicBezTo>
                    <a:pt x="56373" y="28927"/>
                    <a:pt x="55880" y="28762"/>
                    <a:pt x="55387" y="28269"/>
                  </a:cubicBezTo>
                  <a:cubicBezTo>
                    <a:pt x="54894" y="27612"/>
                    <a:pt x="54401" y="26790"/>
                    <a:pt x="53908" y="25968"/>
                  </a:cubicBezTo>
                  <a:cubicBezTo>
                    <a:pt x="52264" y="23832"/>
                    <a:pt x="49799" y="20216"/>
                    <a:pt x="47662" y="20052"/>
                  </a:cubicBezTo>
                  <a:cubicBezTo>
                    <a:pt x="50128" y="21202"/>
                    <a:pt x="51607" y="24489"/>
                    <a:pt x="53250" y="26790"/>
                  </a:cubicBezTo>
                  <a:cubicBezTo>
                    <a:pt x="52429" y="26462"/>
                    <a:pt x="51936" y="25804"/>
                    <a:pt x="51278" y="25147"/>
                  </a:cubicBezTo>
                  <a:cubicBezTo>
                    <a:pt x="49963" y="23996"/>
                    <a:pt x="47334" y="23174"/>
                    <a:pt x="46183" y="23996"/>
                  </a:cubicBezTo>
                  <a:cubicBezTo>
                    <a:pt x="45526" y="24489"/>
                    <a:pt x="44868" y="25804"/>
                    <a:pt x="44704" y="26462"/>
                  </a:cubicBezTo>
                  <a:cubicBezTo>
                    <a:pt x="44211" y="27776"/>
                    <a:pt x="45033" y="28762"/>
                    <a:pt x="45855" y="30242"/>
                  </a:cubicBezTo>
                  <a:cubicBezTo>
                    <a:pt x="46512" y="31228"/>
                    <a:pt x="46676" y="32543"/>
                    <a:pt x="47169" y="33693"/>
                  </a:cubicBezTo>
                  <a:cubicBezTo>
                    <a:pt x="48649" y="37144"/>
                    <a:pt x="49306" y="40267"/>
                    <a:pt x="49306" y="43390"/>
                  </a:cubicBezTo>
                  <a:cubicBezTo>
                    <a:pt x="49306" y="43554"/>
                    <a:pt x="49470" y="43883"/>
                    <a:pt x="49142" y="44047"/>
                  </a:cubicBezTo>
                  <a:cubicBezTo>
                    <a:pt x="48649" y="42404"/>
                    <a:pt x="47827" y="40760"/>
                    <a:pt x="46841" y="39281"/>
                  </a:cubicBezTo>
                  <a:cubicBezTo>
                    <a:pt x="45690" y="37638"/>
                    <a:pt x="44868" y="35994"/>
                    <a:pt x="44211" y="34350"/>
                  </a:cubicBezTo>
                  <a:cubicBezTo>
                    <a:pt x="43554" y="32707"/>
                    <a:pt x="42896" y="31063"/>
                    <a:pt x="42074" y="29584"/>
                  </a:cubicBezTo>
                  <a:cubicBezTo>
                    <a:pt x="41088" y="27941"/>
                    <a:pt x="39938" y="26462"/>
                    <a:pt x="39445" y="24654"/>
                  </a:cubicBezTo>
                  <a:cubicBezTo>
                    <a:pt x="38952" y="24654"/>
                    <a:pt x="38623" y="23996"/>
                    <a:pt x="38130" y="23503"/>
                  </a:cubicBezTo>
                  <a:cubicBezTo>
                    <a:pt x="35993" y="21531"/>
                    <a:pt x="32871" y="21695"/>
                    <a:pt x="30405" y="22188"/>
                  </a:cubicBezTo>
                  <a:cubicBezTo>
                    <a:pt x="28762" y="22517"/>
                    <a:pt x="26954" y="23339"/>
                    <a:pt x="25146" y="24325"/>
                  </a:cubicBezTo>
                  <a:cubicBezTo>
                    <a:pt x="27940" y="23668"/>
                    <a:pt x="30734" y="22188"/>
                    <a:pt x="33528" y="22846"/>
                  </a:cubicBezTo>
                  <a:cubicBezTo>
                    <a:pt x="33199" y="23503"/>
                    <a:pt x="33199" y="23996"/>
                    <a:pt x="33199" y="24489"/>
                  </a:cubicBezTo>
                  <a:cubicBezTo>
                    <a:pt x="30405" y="24161"/>
                    <a:pt x="27447" y="24818"/>
                    <a:pt x="25311" y="27612"/>
                  </a:cubicBezTo>
                  <a:cubicBezTo>
                    <a:pt x="24653" y="28434"/>
                    <a:pt x="24489" y="29420"/>
                    <a:pt x="24489" y="30242"/>
                  </a:cubicBezTo>
                  <a:cubicBezTo>
                    <a:pt x="24653" y="31556"/>
                    <a:pt x="26132" y="33857"/>
                    <a:pt x="27611" y="34515"/>
                  </a:cubicBezTo>
                  <a:cubicBezTo>
                    <a:pt x="28269" y="34844"/>
                    <a:pt x="28926" y="34679"/>
                    <a:pt x="29255" y="35008"/>
                  </a:cubicBezTo>
                  <a:cubicBezTo>
                    <a:pt x="27940" y="35501"/>
                    <a:pt x="26954" y="35830"/>
                    <a:pt x="25804" y="35994"/>
                  </a:cubicBezTo>
                  <a:cubicBezTo>
                    <a:pt x="22517" y="35994"/>
                    <a:pt x="19558" y="33200"/>
                    <a:pt x="16436" y="34022"/>
                  </a:cubicBezTo>
                  <a:cubicBezTo>
                    <a:pt x="21202" y="34844"/>
                    <a:pt x="25804" y="39281"/>
                    <a:pt x="30570" y="35501"/>
                  </a:cubicBezTo>
                  <a:cubicBezTo>
                    <a:pt x="29419" y="37309"/>
                    <a:pt x="27611" y="36651"/>
                    <a:pt x="26461" y="38131"/>
                  </a:cubicBezTo>
                  <a:cubicBezTo>
                    <a:pt x="27940" y="39610"/>
                    <a:pt x="27940" y="41089"/>
                    <a:pt x="27940" y="42568"/>
                  </a:cubicBezTo>
                  <a:cubicBezTo>
                    <a:pt x="26132" y="39610"/>
                    <a:pt x="23667" y="38131"/>
                    <a:pt x="21202" y="37309"/>
                  </a:cubicBezTo>
                  <a:cubicBezTo>
                    <a:pt x="19723" y="36651"/>
                    <a:pt x="18408" y="36323"/>
                    <a:pt x="16929" y="36487"/>
                  </a:cubicBezTo>
                  <a:cubicBezTo>
                    <a:pt x="13970" y="36487"/>
                    <a:pt x="10848" y="36980"/>
                    <a:pt x="8218" y="38788"/>
                  </a:cubicBezTo>
                  <a:cubicBezTo>
                    <a:pt x="12984" y="31063"/>
                    <a:pt x="22845" y="23996"/>
                    <a:pt x="29912" y="19723"/>
                  </a:cubicBezTo>
                  <a:cubicBezTo>
                    <a:pt x="30405" y="19394"/>
                    <a:pt x="31392" y="19066"/>
                    <a:pt x="31392" y="18408"/>
                  </a:cubicBezTo>
                  <a:cubicBezTo>
                    <a:pt x="31227" y="18737"/>
                    <a:pt x="31063" y="18901"/>
                    <a:pt x="30734" y="19066"/>
                  </a:cubicBezTo>
                  <a:cubicBezTo>
                    <a:pt x="24817" y="21202"/>
                    <a:pt x="17915" y="25804"/>
                    <a:pt x="12327" y="31885"/>
                  </a:cubicBezTo>
                  <a:cubicBezTo>
                    <a:pt x="9861" y="34350"/>
                    <a:pt x="7889" y="37144"/>
                    <a:pt x="6246" y="39938"/>
                  </a:cubicBezTo>
                  <a:cubicBezTo>
                    <a:pt x="3123" y="44705"/>
                    <a:pt x="1151" y="48978"/>
                    <a:pt x="822" y="53744"/>
                  </a:cubicBezTo>
                  <a:cubicBezTo>
                    <a:pt x="658" y="55716"/>
                    <a:pt x="658" y="57853"/>
                    <a:pt x="1151" y="59661"/>
                  </a:cubicBezTo>
                  <a:cubicBezTo>
                    <a:pt x="1479" y="56045"/>
                    <a:pt x="1315" y="52101"/>
                    <a:pt x="2959" y="48649"/>
                  </a:cubicBezTo>
                  <a:cubicBezTo>
                    <a:pt x="1479" y="53415"/>
                    <a:pt x="1479" y="58510"/>
                    <a:pt x="1973" y="63605"/>
                  </a:cubicBezTo>
                  <a:cubicBezTo>
                    <a:pt x="2137" y="65578"/>
                    <a:pt x="2301" y="67550"/>
                    <a:pt x="3452" y="69522"/>
                  </a:cubicBezTo>
                  <a:cubicBezTo>
                    <a:pt x="3452" y="69851"/>
                    <a:pt x="3616" y="70344"/>
                    <a:pt x="3780" y="70837"/>
                  </a:cubicBezTo>
                  <a:cubicBezTo>
                    <a:pt x="4931" y="71330"/>
                    <a:pt x="6903" y="73631"/>
                    <a:pt x="7725" y="71823"/>
                  </a:cubicBezTo>
                  <a:cubicBezTo>
                    <a:pt x="7232" y="71330"/>
                    <a:pt x="6739" y="71659"/>
                    <a:pt x="6081" y="71166"/>
                  </a:cubicBezTo>
                  <a:cubicBezTo>
                    <a:pt x="5588" y="70837"/>
                    <a:pt x="4766" y="70179"/>
                    <a:pt x="4766" y="69522"/>
                  </a:cubicBezTo>
                  <a:cubicBezTo>
                    <a:pt x="4931" y="68865"/>
                    <a:pt x="5588" y="69029"/>
                    <a:pt x="5917" y="69029"/>
                  </a:cubicBezTo>
                  <a:cubicBezTo>
                    <a:pt x="6246" y="68865"/>
                    <a:pt x="6574" y="68536"/>
                    <a:pt x="7067" y="68700"/>
                  </a:cubicBezTo>
                  <a:cubicBezTo>
                    <a:pt x="7560" y="69029"/>
                    <a:pt x="7725" y="69686"/>
                    <a:pt x="8382" y="70179"/>
                  </a:cubicBezTo>
                  <a:cubicBezTo>
                    <a:pt x="8218" y="71001"/>
                    <a:pt x="8547" y="72645"/>
                    <a:pt x="7560" y="73302"/>
                  </a:cubicBezTo>
                  <a:cubicBezTo>
                    <a:pt x="7067" y="73631"/>
                    <a:pt x="5588" y="73466"/>
                    <a:pt x="5095" y="73138"/>
                  </a:cubicBezTo>
                  <a:cubicBezTo>
                    <a:pt x="4602" y="72973"/>
                    <a:pt x="3287" y="71823"/>
                    <a:pt x="2794" y="71001"/>
                  </a:cubicBezTo>
                  <a:cubicBezTo>
                    <a:pt x="2301" y="70179"/>
                    <a:pt x="1973" y="69029"/>
                    <a:pt x="1479" y="67878"/>
                  </a:cubicBezTo>
                  <a:cubicBezTo>
                    <a:pt x="1151" y="66892"/>
                    <a:pt x="822" y="65742"/>
                    <a:pt x="658" y="64920"/>
                  </a:cubicBezTo>
                  <a:cubicBezTo>
                    <a:pt x="329" y="62784"/>
                    <a:pt x="165" y="60647"/>
                    <a:pt x="165" y="58839"/>
                  </a:cubicBezTo>
                  <a:cubicBezTo>
                    <a:pt x="0" y="56702"/>
                    <a:pt x="0" y="54730"/>
                    <a:pt x="165" y="52758"/>
                  </a:cubicBezTo>
                  <a:cubicBezTo>
                    <a:pt x="329" y="50786"/>
                    <a:pt x="822" y="48814"/>
                    <a:pt x="1479" y="46677"/>
                  </a:cubicBezTo>
                  <a:cubicBezTo>
                    <a:pt x="1644" y="46020"/>
                    <a:pt x="1644" y="45526"/>
                    <a:pt x="1808" y="44869"/>
                  </a:cubicBezTo>
                  <a:cubicBezTo>
                    <a:pt x="2630" y="42897"/>
                    <a:pt x="3452" y="41089"/>
                    <a:pt x="4766" y="38952"/>
                  </a:cubicBezTo>
                  <a:cubicBezTo>
                    <a:pt x="6246" y="36487"/>
                    <a:pt x="8054" y="33693"/>
                    <a:pt x="10190" y="31392"/>
                  </a:cubicBezTo>
                  <a:cubicBezTo>
                    <a:pt x="16107" y="25475"/>
                    <a:pt x="23174" y="19723"/>
                    <a:pt x="29584" y="16600"/>
                  </a:cubicBezTo>
                  <a:cubicBezTo>
                    <a:pt x="32542" y="14957"/>
                    <a:pt x="35829" y="13642"/>
                    <a:pt x="39116" y="12985"/>
                  </a:cubicBezTo>
                  <a:cubicBezTo>
                    <a:pt x="40595" y="12656"/>
                    <a:pt x="42239" y="12163"/>
                    <a:pt x="43718" y="12163"/>
                  </a:cubicBezTo>
                  <a:cubicBezTo>
                    <a:pt x="45362" y="11998"/>
                    <a:pt x="47005" y="11834"/>
                    <a:pt x="48484" y="11670"/>
                  </a:cubicBezTo>
                  <a:cubicBezTo>
                    <a:pt x="49635" y="11670"/>
                    <a:pt x="50621" y="11834"/>
                    <a:pt x="51607" y="11834"/>
                  </a:cubicBezTo>
                  <a:cubicBezTo>
                    <a:pt x="52100" y="11834"/>
                    <a:pt x="52593" y="11834"/>
                    <a:pt x="53086" y="11834"/>
                  </a:cubicBezTo>
                  <a:cubicBezTo>
                    <a:pt x="53579" y="11998"/>
                    <a:pt x="54237" y="12163"/>
                    <a:pt x="54730" y="11834"/>
                  </a:cubicBezTo>
                  <a:cubicBezTo>
                    <a:pt x="53908" y="11177"/>
                    <a:pt x="52757" y="11177"/>
                    <a:pt x="51771" y="11012"/>
                  </a:cubicBezTo>
                  <a:cubicBezTo>
                    <a:pt x="48977" y="10848"/>
                    <a:pt x="45855" y="10519"/>
                    <a:pt x="43061" y="10848"/>
                  </a:cubicBezTo>
                  <a:cubicBezTo>
                    <a:pt x="35007" y="11670"/>
                    <a:pt x="27283" y="15121"/>
                    <a:pt x="19065" y="21531"/>
                  </a:cubicBezTo>
                  <a:cubicBezTo>
                    <a:pt x="15121" y="24654"/>
                    <a:pt x="10848" y="27941"/>
                    <a:pt x="7396" y="32050"/>
                  </a:cubicBezTo>
                  <a:cubicBezTo>
                    <a:pt x="7232" y="32378"/>
                    <a:pt x="7067" y="31885"/>
                    <a:pt x="6903" y="32214"/>
                  </a:cubicBezTo>
                  <a:cubicBezTo>
                    <a:pt x="6081" y="33364"/>
                    <a:pt x="5095" y="34679"/>
                    <a:pt x="4438" y="35665"/>
                  </a:cubicBezTo>
                  <a:cubicBezTo>
                    <a:pt x="6903" y="30406"/>
                    <a:pt x="10519" y="24818"/>
                    <a:pt x="15614" y="20216"/>
                  </a:cubicBezTo>
                  <a:cubicBezTo>
                    <a:pt x="17257" y="18573"/>
                    <a:pt x="19230" y="17258"/>
                    <a:pt x="21202" y="15779"/>
                  </a:cubicBezTo>
                  <a:cubicBezTo>
                    <a:pt x="24817" y="13149"/>
                    <a:pt x="28433" y="11505"/>
                    <a:pt x="32049" y="10026"/>
                  </a:cubicBezTo>
                  <a:cubicBezTo>
                    <a:pt x="35829" y="8547"/>
                    <a:pt x="39445" y="7068"/>
                    <a:pt x="43061" y="4603"/>
                  </a:cubicBezTo>
                  <a:cubicBezTo>
                    <a:pt x="42732" y="5589"/>
                    <a:pt x="41910" y="6575"/>
                    <a:pt x="41581" y="7561"/>
                  </a:cubicBezTo>
                  <a:cubicBezTo>
                    <a:pt x="37801" y="8547"/>
                    <a:pt x="33693" y="9698"/>
                    <a:pt x="29584" y="11670"/>
                  </a:cubicBezTo>
                  <a:cubicBezTo>
                    <a:pt x="27611" y="12656"/>
                    <a:pt x="25475" y="14135"/>
                    <a:pt x="23503" y="15450"/>
                  </a:cubicBezTo>
                  <a:cubicBezTo>
                    <a:pt x="21366" y="16765"/>
                    <a:pt x="19230" y="18408"/>
                    <a:pt x="17422" y="20052"/>
                  </a:cubicBezTo>
                  <a:cubicBezTo>
                    <a:pt x="16107" y="21531"/>
                    <a:pt x="14299" y="22681"/>
                    <a:pt x="13642" y="24161"/>
                  </a:cubicBezTo>
                  <a:cubicBezTo>
                    <a:pt x="21366" y="17258"/>
                    <a:pt x="28433" y="12656"/>
                    <a:pt x="35665" y="10355"/>
                  </a:cubicBezTo>
                  <a:cubicBezTo>
                    <a:pt x="37637" y="9698"/>
                    <a:pt x="39445" y="9040"/>
                    <a:pt x="41253" y="8711"/>
                  </a:cubicBezTo>
                  <a:cubicBezTo>
                    <a:pt x="46512" y="7725"/>
                    <a:pt x="52264" y="8054"/>
                    <a:pt x="57524" y="4767"/>
                  </a:cubicBezTo>
                  <a:cubicBezTo>
                    <a:pt x="55058" y="4931"/>
                    <a:pt x="52757" y="5753"/>
                    <a:pt x="50456" y="6246"/>
                  </a:cubicBezTo>
                  <a:cubicBezTo>
                    <a:pt x="48156" y="6575"/>
                    <a:pt x="45690" y="6739"/>
                    <a:pt x="43389" y="7232"/>
                  </a:cubicBezTo>
                  <a:cubicBezTo>
                    <a:pt x="47827" y="4931"/>
                    <a:pt x="52429" y="3123"/>
                    <a:pt x="56866" y="1973"/>
                  </a:cubicBezTo>
                  <a:close/>
                  <a:moveTo>
                    <a:pt x="94667" y="42075"/>
                  </a:moveTo>
                  <a:cubicBezTo>
                    <a:pt x="94338" y="42075"/>
                    <a:pt x="93681" y="42732"/>
                    <a:pt x="94010" y="43061"/>
                  </a:cubicBezTo>
                  <a:cubicBezTo>
                    <a:pt x="94503" y="43719"/>
                    <a:pt x="95653" y="42404"/>
                    <a:pt x="94667" y="42075"/>
                  </a:cubicBezTo>
                  <a:close/>
                  <a:moveTo>
                    <a:pt x="103871" y="21695"/>
                  </a:moveTo>
                  <a:cubicBezTo>
                    <a:pt x="103378" y="21202"/>
                    <a:pt x="102556" y="21860"/>
                    <a:pt x="102556" y="22353"/>
                  </a:cubicBezTo>
                  <a:cubicBezTo>
                    <a:pt x="103049" y="23010"/>
                    <a:pt x="104035" y="22188"/>
                    <a:pt x="103871" y="21695"/>
                  </a:cubicBezTo>
                  <a:close/>
                  <a:moveTo>
                    <a:pt x="93517" y="19723"/>
                  </a:moveTo>
                  <a:cubicBezTo>
                    <a:pt x="93188" y="19230"/>
                    <a:pt x="92531" y="19723"/>
                    <a:pt x="92531" y="20216"/>
                  </a:cubicBezTo>
                  <a:cubicBezTo>
                    <a:pt x="92859" y="21038"/>
                    <a:pt x="93681" y="20216"/>
                    <a:pt x="93517" y="19723"/>
                  </a:cubicBezTo>
                  <a:close/>
                  <a:moveTo>
                    <a:pt x="62125" y="42897"/>
                  </a:moveTo>
                  <a:cubicBezTo>
                    <a:pt x="62125" y="44869"/>
                    <a:pt x="61961" y="46677"/>
                    <a:pt x="61797" y="48649"/>
                  </a:cubicBezTo>
                  <a:cubicBezTo>
                    <a:pt x="61961" y="48485"/>
                    <a:pt x="61961" y="48649"/>
                    <a:pt x="61961" y="48485"/>
                  </a:cubicBezTo>
                  <a:cubicBezTo>
                    <a:pt x="62783" y="47827"/>
                    <a:pt x="62783" y="45198"/>
                    <a:pt x="62619" y="44212"/>
                  </a:cubicBezTo>
                  <a:cubicBezTo>
                    <a:pt x="62619" y="43719"/>
                    <a:pt x="62454" y="43226"/>
                    <a:pt x="62125" y="42897"/>
                  </a:cubicBezTo>
                  <a:close/>
                  <a:moveTo>
                    <a:pt x="91545" y="20052"/>
                  </a:moveTo>
                  <a:cubicBezTo>
                    <a:pt x="91545" y="20052"/>
                    <a:pt x="91545" y="20052"/>
                    <a:pt x="91545" y="20052"/>
                  </a:cubicBezTo>
                  <a:cubicBezTo>
                    <a:pt x="91380" y="19394"/>
                    <a:pt x="90558" y="19394"/>
                    <a:pt x="90230" y="19230"/>
                  </a:cubicBezTo>
                  <a:cubicBezTo>
                    <a:pt x="87600" y="18408"/>
                    <a:pt x="84642" y="16600"/>
                    <a:pt x="82012" y="14957"/>
                  </a:cubicBezTo>
                  <a:cubicBezTo>
                    <a:pt x="81026" y="14299"/>
                    <a:pt x="79875" y="13478"/>
                    <a:pt x="78725" y="13642"/>
                  </a:cubicBezTo>
                  <a:cubicBezTo>
                    <a:pt x="79382" y="14792"/>
                    <a:pt x="80533" y="15286"/>
                    <a:pt x="81683" y="15943"/>
                  </a:cubicBezTo>
                  <a:cubicBezTo>
                    <a:pt x="83656" y="17093"/>
                    <a:pt x="85792" y="18244"/>
                    <a:pt x="88093" y="19066"/>
                  </a:cubicBezTo>
                  <a:cubicBezTo>
                    <a:pt x="89244" y="19559"/>
                    <a:pt x="90558" y="20216"/>
                    <a:pt x="91545" y="20052"/>
                  </a:cubicBezTo>
                  <a:close/>
                  <a:moveTo>
                    <a:pt x="73959" y="34022"/>
                  </a:moveTo>
                  <a:cubicBezTo>
                    <a:pt x="74452" y="30735"/>
                    <a:pt x="72480" y="26297"/>
                    <a:pt x="69521" y="22681"/>
                  </a:cubicBezTo>
                  <a:cubicBezTo>
                    <a:pt x="68042" y="20709"/>
                    <a:pt x="66234" y="18901"/>
                    <a:pt x="64262" y="17751"/>
                  </a:cubicBezTo>
                  <a:cubicBezTo>
                    <a:pt x="67385" y="18901"/>
                    <a:pt x="71000" y="20709"/>
                    <a:pt x="74452" y="22846"/>
                  </a:cubicBezTo>
                  <a:cubicBezTo>
                    <a:pt x="75438" y="23503"/>
                    <a:pt x="76588" y="24325"/>
                    <a:pt x="77739" y="24489"/>
                  </a:cubicBezTo>
                  <a:cubicBezTo>
                    <a:pt x="72973" y="20052"/>
                    <a:pt x="67549" y="17586"/>
                    <a:pt x="62454" y="16107"/>
                  </a:cubicBezTo>
                  <a:cubicBezTo>
                    <a:pt x="60646" y="15450"/>
                    <a:pt x="58838" y="14792"/>
                    <a:pt x="57195" y="14464"/>
                  </a:cubicBezTo>
                  <a:cubicBezTo>
                    <a:pt x="56373" y="14464"/>
                    <a:pt x="55223" y="14628"/>
                    <a:pt x="54401" y="14628"/>
                  </a:cubicBezTo>
                  <a:cubicBezTo>
                    <a:pt x="53415" y="14628"/>
                    <a:pt x="52429" y="14135"/>
                    <a:pt x="51443" y="14628"/>
                  </a:cubicBezTo>
                  <a:cubicBezTo>
                    <a:pt x="52922" y="15286"/>
                    <a:pt x="54894" y="14792"/>
                    <a:pt x="56373" y="15286"/>
                  </a:cubicBezTo>
                  <a:cubicBezTo>
                    <a:pt x="56537" y="15450"/>
                    <a:pt x="56866" y="15779"/>
                    <a:pt x="57195" y="15943"/>
                  </a:cubicBezTo>
                  <a:cubicBezTo>
                    <a:pt x="57852" y="16107"/>
                    <a:pt x="58838" y="16272"/>
                    <a:pt x="59660" y="16600"/>
                  </a:cubicBezTo>
                  <a:cubicBezTo>
                    <a:pt x="60153" y="16765"/>
                    <a:pt x="60646" y="17093"/>
                    <a:pt x="60975" y="17258"/>
                  </a:cubicBezTo>
                  <a:cubicBezTo>
                    <a:pt x="61468" y="17422"/>
                    <a:pt x="61961" y="17422"/>
                    <a:pt x="62290" y="17751"/>
                  </a:cubicBezTo>
                  <a:cubicBezTo>
                    <a:pt x="62783" y="18080"/>
                    <a:pt x="63112" y="18573"/>
                    <a:pt x="63605" y="18901"/>
                  </a:cubicBezTo>
                  <a:cubicBezTo>
                    <a:pt x="64098" y="19066"/>
                    <a:pt x="64591" y="19394"/>
                    <a:pt x="64919" y="19723"/>
                  </a:cubicBezTo>
                  <a:cubicBezTo>
                    <a:pt x="66070" y="20545"/>
                    <a:pt x="67549" y="22188"/>
                    <a:pt x="68700" y="23503"/>
                  </a:cubicBezTo>
                  <a:cubicBezTo>
                    <a:pt x="70179" y="25311"/>
                    <a:pt x="71658" y="27119"/>
                    <a:pt x="72480" y="28927"/>
                  </a:cubicBezTo>
                  <a:cubicBezTo>
                    <a:pt x="72973" y="29749"/>
                    <a:pt x="73137" y="30570"/>
                    <a:pt x="73301" y="31392"/>
                  </a:cubicBezTo>
                  <a:cubicBezTo>
                    <a:pt x="73466" y="32214"/>
                    <a:pt x="73466" y="33200"/>
                    <a:pt x="73959" y="34022"/>
                  </a:cubicBezTo>
                  <a:close/>
                  <a:moveTo>
                    <a:pt x="63769" y="40925"/>
                  </a:moveTo>
                  <a:cubicBezTo>
                    <a:pt x="63440" y="40432"/>
                    <a:pt x="63112" y="39610"/>
                    <a:pt x="62619" y="39445"/>
                  </a:cubicBezTo>
                  <a:cubicBezTo>
                    <a:pt x="62125" y="39938"/>
                    <a:pt x="63276" y="41418"/>
                    <a:pt x="63769" y="40925"/>
                  </a:cubicBezTo>
                  <a:close/>
                  <a:moveTo>
                    <a:pt x="60975" y="35994"/>
                  </a:moveTo>
                  <a:cubicBezTo>
                    <a:pt x="61304" y="36323"/>
                    <a:pt x="61797" y="36158"/>
                    <a:pt x="62125" y="36487"/>
                  </a:cubicBezTo>
                  <a:cubicBezTo>
                    <a:pt x="62619" y="36980"/>
                    <a:pt x="62783" y="37638"/>
                    <a:pt x="63276" y="37966"/>
                  </a:cubicBezTo>
                  <a:cubicBezTo>
                    <a:pt x="63440" y="38131"/>
                    <a:pt x="63440" y="37966"/>
                    <a:pt x="63605" y="37966"/>
                  </a:cubicBezTo>
                  <a:cubicBezTo>
                    <a:pt x="64098" y="36816"/>
                    <a:pt x="61961" y="34844"/>
                    <a:pt x="60975" y="35994"/>
                  </a:cubicBezTo>
                  <a:close/>
                  <a:moveTo>
                    <a:pt x="60318" y="33529"/>
                  </a:moveTo>
                  <a:cubicBezTo>
                    <a:pt x="60482" y="34186"/>
                    <a:pt x="61468" y="34022"/>
                    <a:pt x="61961" y="34350"/>
                  </a:cubicBezTo>
                  <a:cubicBezTo>
                    <a:pt x="62290" y="34679"/>
                    <a:pt x="62290" y="35172"/>
                    <a:pt x="62783" y="35501"/>
                  </a:cubicBezTo>
                  <a:cubicBezTo>
                    <a:pt x="62947" y="35501"/>
                    <a:pt x="62947" y="35501"/>
                    <a:pt x="63112" y="35501"/>
                  </a:cubicBezTo>
                  <a:cubicBezTo>
                    <a:pt x="63605" y="34022"/>
                    <a:pt x="61304" y="32871"/>
                    <a:pt x="60318" y="33529"/>
                  </a:cubicBezTo>
                  <a:close/>
                  <a:moveTo>
                    <a:pt x="63769" y="33200"/>
                  </a:moveTo>
                  <a:cubicBezTo>
                    <a:pt x="63112" y="31556"/>
                    <a:pt x="61797" y="31556"/>
                    <a:pt x="60811" y="31228"/>
                  </a:cubicBezTo>
                  <a:cubicBezTo>
                    <a:pt x="60153" y="31228"/>
                    <a:pt x="59660" y="30899"/>
                    <a:pt x="59003" y="30899"/>
                  </a:cubicBezTo>
                  <a:cubicBezTo>
                    <a:pt x="59825" y="32214"/>
                    <a:pt x="60975" y="31721"/>
                    <a:pt x="61961" y="32214"/>
                  </a:cubicBezTo>
                  <a:cubicBezTo>
                    <a:pt x="62454" y="32543"/>
                    <a:pt x="62947" y="33200"/>
                    <a:pt x="63440" y="33200"/>
                  </a:cubicBezTo>
                  <a:cubicBezTo>
                    <a:pt x="63440" y="33364"/>
                    <a:pt x="63605" y="33200"/>
                    <a:pt x="63605" y="33364"/>
                  </a:cubicBezTo>
                  <a:cubicBezTo>
                    <a:pt x="63769" y="33200"/>
                    <a:pt x="63769" y="33200"/>
                    <a:pt x="63769" y="33200"/>
                  </a:cubicBezTo>
                  <a:close/>
                  <a:moveTo>
                    <a:pt x="76260" y="11834"/>
                  </a:moveTo>
                  <a:cubicBezTo>
                    <a:pt x="75931" y="11670"/>
                    <a:pt x="75602" y="12163"/>
                    <a:pt x="75438" y="12327"/>
                  </a:cubicBezTo>
                  <a:cubicBezTo>
                    <a:pt x="76095" y="12985"/>
                    <a:pt x="77082" y="12656"/>
                    <a:pt x="76260" y="11834"/>
                  </a:cubicBezTo>
                  <a:close/>
                  <a:moveTo>
                    <a:pt x="45362" y="35172"/>
                  </a:moveTo>
                  <a:cubicBezTo>
                    <a:pt x="45526" y="34186"/>
                    <a:pt x="44868" y="32707"/>
                    <a:pt x="44540" y="31392"/>
                  </a:cubicBezTo>
                  <a:cubicBezTo>
                    <a:pt x="43882" y="29584"/>
                    <a:pt x="43225" y="27776"/>
                    <a:pt x="42403" y="25968"/>
                  </a:cubicBezTo>
                  <a:cubicBezTo>
                    <a:pt x="41910" y="24654"/>
                    <a:pt x="41581" y="23668"/>
                    <a:pt x="40431" y="22517"/>
                  </a:cubicBezTo>
                  <a:cubicBezTo>
                    <a:pt x="38130" y="20216"/>
                    <a:pt x="35500" y="19230"/>
                    <a:pt x="32706" y="19887"/>
                  </a:cubicBezTo>
                  <a:cubicBezTo>
                    <a:pt x="33364" y="20380"/>
                    <a:pt x="34021" y="20216"/>
                    <a:pt x="34514" y="20216"/>
                  </a:cubicBezTo>
                  <a:cubicBezTo>
                    <a:pt x="36322" y="20545"/>
                    <a:pt x="38294" y="21202"/>
                    <a:pt x="40102" y="23174"/>
                  </a:cubicBezTo>
                  <a:cubicBezTo>
                    <a:pt x="40267" y="23339"/>
                    <a:pt x="40267" y="23503"/>
                    <a:pt x="40431" y="23668"/>
                  </a:cubicBezTo>
                  <a:cubicBezTo>
                    <a:pt x="41417" y="25147"/>
                    <a:pt x="42074" y="27283"/>
                    <a:pt x="42732" y="29091"/>
                  </a:cubicBezTo>
                  <a:cubicBezTo>
                    <a:pt x="42896" y="29913"/>
                    <a:pt x="43225" y="30735"/>
                    <a:pt x="43554" y="31721"/>
                  </a:cubicBezTo>
                  <a:cubicBezTo>
                    <a:pt x="44047" y="33036"/>
                    <a:pt x="44211" y="34186"/>
                    <a:pt x="45362" y="35172"/>
                  </a:cubicBezTo>
                  <a:close/>
                  <a:moveTo>
                    <a:pt x="44047" y="20874"/>
                  </a:moveTo>
                  <a:cubicBezTo>
                    <a:pt x="43718" y="20216"/>
                    <a:pt x="42896" y="20709"/>
                    <a:pt x="42896" y="21202"/>
                  </a:cubicBezTo>
                  <a:cubicBezTo>
                    <a:pt x="43061" y="21367"/>
                    <a:pt x="43061" y="21531"/>
                    <a:pt x="43225" y="21531"/>
                  </a:cubicBezTo>
                  <a:cubicBezTo>
                    <a:pt x="43554" y="21695"/>
                    <a:pt x="44047" y="21202"/>
                    <a:pt x="44047" y="20874"/>
                  </a:cubicBezTo>
                  <a:close/>
                  <a:moveTo>
                    <a:pt x="46019" y="18901"/>
                  </a:moveTo>
                  <a:cubicBezTo>
                    <a:pt x="45526" y="17915"/>
                    <a:pt x="44540" y="18080"/>
                    <a:pt x="43554" y="17915"/>
                  </a:cubicBezTo>
                  <a:cubicBezTo>
                    <a:pt x="42239" y="17751"/>
                    <a:pt x="40760" y="17422"/>
                    <a:pt x="39609" y="18244"/>
                  </a:cubicBezTo>
                  <a:cubicBezTo>
                    <a:pt x="40267" y="18573"/>
                    <a:pt x="41253" y="18244"/>
                    <a:pt x="42074" y="18408"/>
                  </a:cubicBezTo>
                  <a:cubicBezTo>
                    <a:pt x="42568" y="18573"/>
                    <a:pt x="42896" y="18737"/>
                    <a:pt x="43389" y="18737"/>
                  </a:cubicBezTo>
                  <a:cubicBezTo>
                    <a:pt x="44047" y="18901"/>
                    <a:pt x="44704" y="18901"/>
                    <a:pt x="45362" y="19394"/>
                  </a:cubicBezTo>
                  <a:cubicBezTo>
                    <a:pt x="45362" y="19394"/>
                    <a:pt x="45526" y="19394"/>
                    <a:pt x="45526" y="19394"/>
                  </a:cubicBezTo>
                  <a:cubicBezTo>
                    <a:pt x="45690" y="19230"/>
                    <a:pt x="45855" y="19066"/>
                    <a:pt x="45855" y="18901"/>
                  </a:cubicBezTo>
                  <a:close/>
                  <a:moveTo>
                    <a:pt x="49306" y="14628"/>
                  </a:moveTo>
                  <a:cubicBezTo>
                    <a:pt x="48649" y="13806"/>
                    <a:pt x="47334" y="14464"/>
                    <a:pt x="47662" y="15121"/>
                  </a:cubicBezTo>
                  <a:cubicBezTo>
                    <a:pt x="47991" y="15614"/>
                    <a:pt x="48977" y="15121"/>
                    <a:pt x="49306" y="14628"/>
                  </a:cubicBezTo>
                  <a:close/>
                  <a:moveTo>
                    <a:pt x="46348" y="14628"/>
                  </a:moveTo>
                  <a:cubicBezTo>
                    <a:pt x="45690" y="13971"/>
                    <a:pt x="44540" y="14628"/>
                    <a:pt x="45033" y="15286"/>
                  </a:cubicBezTo>
                  <a:cubicBezTo>
                    <a:pt x="45362" y="15779"/>
                    <a:pt x="46348" y="15286"/>
                    <a:pt x="46348" y="14628"/>
                  </a:cubicBezTo>
                  <a:close/>
                  <a:moveTo>
                    <a:pt x="43718" y="15614"/>
                  </a:moveTo>
                  <a:cubicBezTo>
                    <a:pt x="44047" y="15450"/>
                    <a:pt x="44211" y="15121"/>
                    <a:pt x="43882" y="14792"/>
                  </a:cubicBezTo>
                  <a:cubicBezTo>
                    <a:pt x="43061" y="13642"/>
                    <a:pt x="42403" y="16107"/>
                    <a:pt x="43718" y="15614"/>
                  </a:cubicBezTo>
                  <a:close/>
                  <a:moveTo>
                    <a:pt x="39938" y="15450"/>
                  </a:moveTo>
                  <a:cubicBezTo>
                    <a:pt x="39774" y="15121"/>
                    <a:pt x="38623" y="15286"/>
                    <a:pt x="37966" y="15450"/>
                  </a:cubicBezTo>
                  <a:cubicBezTo>
                    <a:pt x="35993" y="15779"/>
                    <a:pt x="33528" y="16436"/>
                    <a:pt x="31720" y="17751"/>
                  </a:cubicBezTo>
                  <a:cubicBezTo>
                    <a:pt x="32378" y="18244"/>
                    <a:pt x="33035" y="17751"/>
                    <a:pt x="33693" y="17422"/>
                  </a:cubicBezTo>
                  <a:cubicBezTo>
                    <a:pt x="34350" y="17258"/>
                    <a:pt x="35007" y="16929"/>
                    <a:pt x="35665" y="16765"/>
                  </a:cubicBezTo>
                  <a:cubicBezTo>
                    <a:pt x="37144" y="16272"/>
                    <a:pt x="38623" y="16436"/>
                    <a:pt x="39938" y="15450"/>
                  </a:cubicBezTo>
                  <a:close/>
                  <a:moveTo>
                    <a:pt x="20380" y="29256"/>
                  </a:moveTo>
                  <a:cubicBezTo>
                    <a:pt x="19065" y="29091"/>
                    <a:pt x="17257" y="30242"/>
                    <a:pt x="15778" y="31721"/>
                  </a:cubicBezTo>
                  <a:cubicBezTo>
                    <a:pt x="14792" y="32543"/>
                    <a:pt x="13642" y="33364"/>
                    <a:pt x="13477" y="34350"/>
                  </a:cubicBezTo>
                  <a:cubicBezTo>
                    <a:pt x="14463" y="34022"/>
                    <a:pt x="14956" y="33364"/>
                    <a:pt x="15614" y="32707"/>
                  </a:cubicBezTo>
                  <a:cubicBezTo>
                    <a:pt x="17257" y="31392"/>
                    <a:pt x="18736" y="30735"/>
                    <a:pt x="20380" y="2925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23"/>
            <p:cNvSpPr/>
            <p:nvPr/>
          </p:nvSpPr>
          <p:spPr>
            <a:xfrm>
              <a:off x="1967200" y="2526725"/>
              <a:ext cx="2399550" cy="2806350"/>
            </a:xfrm>
            <a:custGeom>
              <a:rect b="b" l="l" r="r" t="t"/>
              <a:pathLst>
                <a:path extrusionOk="0" h="112254" w="95982">
                  <a:moveTo>
                    <a:pt x="164" y="102392"/>
                  </a:moveTo>
                  <a:cubicBezTo>
                    <a:pt x="329" y="101735"/>
                    <a:pt x="164" y="101078"/>
                    <a:pt x="164" y="100420"/>
                  </a:cubicBezTo>
                  <a:cubicBezTo>
                    <a:pt x="986" y="97298"/>
                    <a:pt x="4931" y="94339"/>
                    <a:pt x="7725" y="93353"/>
                  </a:cubicBezTo>
                  <a:cubicBezTo>
                    <a:pt x="8875" y="93024"/>
                    <a:pt x="10519" y="93189"/>
                    <a:pt x="11669" y="93517"/>
                  </a:cubicBezTo>
                  <a:cubicBezTo>
                    <a:pt x="12326" y="93517"/>
                    <a:pt x="13313" y="94832"/>
                    <a:pt x="13806" y="95325"/>
                  </a:cubicBezTo>
                  <a:cubicBezTo>
                    <a:pt x="14792" y="96804"/>
                    <a:pt x="15613" y="98284"/>
                    <a:pt x="15778" y="100585"/>
                  </a:cubicBezTo>
                  <a:cubicBezTo>
                    <a:pt x="16600" y="100749"/>
                    <a:pt x="16928" y="99927"/>
                    <a:pt x="17421" y="99598"/>
                  </a:cubicBezTo>
                  <a:cubicBezTo>
                    <a:pt x="17914" y="99105"/>
                    <a:pt x="18572" y="98941"/>
                    <a:pt x="19065" y="98612"/>
                  </a:cubicBezTo>
                  <a:cubicBezTo>
                    <a:pt x="23174" y="96147"/>
                    <a:pt x="25968" y="93517"/>
                    <a:pt x="29255" y="90230"/>
                  </a:cubicBezTo>
                  <a:cubicBezTo>
                    <a:pt x="31884" y="87272"/>
                    <a:pt x="33692" y="84314"/>
                    <a:pt x="35664" y="80698"/>
                  </a:cubicBezTo>
                  <a:cubicBezTo>
                    <a:pt x="36322" y="79547"/>
                    <a:pt x="37308" y="78068"/>
                    <a:pt x="37308" y="77082"/>
                  </a:cubicBezTo>
                  <a:cubicBezTo>
                    <a:pt x="37308" y="76425"/>
                    <a:pt x="36979" y="75767"/>
                    <a:pt x="36815" y="75110"/>
                  </a:cubicBezTo>
                  <a:cubicBezTo>
                    <a:pt x="36486" y="74452"/>
                    <a:pt x="36322" y="73795"/>
                    <a:pt x="35993" y="73302"/>
                  </a:cubicBezTo>
                  <a:cubicBezTo>
                    <a:pt x="35336" y="71987"/>
                    <a:pt x="33857" y="71330"/>
                    <a:pt x="33035" y="70344"/>
                  </a:cubicBezTo>
                  <a:cubicBezTo>
                    <a:pt x="32542" y="69851"/>
                    <a:pt x="32049" y="69029"/>
                    <a:pt x="32377" y="68207"/>
                  </a:cubicBezTo>
                  <a:cubicBezTo>
                    <a:pt x="32870" y="67714"/>
                    <a:pt x="33857" y="68371"/>
                    <a:pt x="34350" y="68371"/>
                  </a:cubicBezTo>
                  <a:cubicBezTo>
                    <a:pt x="33692" y="66728"/>
                    <a:pt x="31884" y="63276"/>
                    <a:pt x="33035" y="61633"/>
                  </a:cubicBezTo>
                  <a:cubicBezTo>
                    <a:pt x="33035" y="61469"/>
                    <a:pt x="32706" y="61797"/>
                    <a:pt x="32706" y="61304"/>
                  </a:cubicBezTo>
                  <a:cubicBezTo>
                    <a:pt x="34843" y="60976"/>
                    <a:pt x="35829" y="62948"/>
                    <a:pt x="37144" y="63605"/>
                  </a:cubicBezTo>
                  <a:cubicBezTo>
                    <a:pt x="36322" y="60976"/>
                    <a:pt x="34185" y="58017"/>
                    <a:pt x="31391" y="57031"/>
                  </a:cubicBezTo>
                  <a:cubicBezTo>
                    <a:pt x="30570" y="56867"/>
                    <a:pt x="29748" y="56538"/>
                    <a:pt x="28926" y="56538"/>
                  </a:cubicBezTo>
                  <a:cubicBezTo>
                    <a:pt x="28104" y="56702"/>
                    <a:pt x="27282" y="57360"/>
                    <a:pt x="26789" y="58182"/>
                  </a:cubicBezTo>
                  <a:cubicBezTo>
                    <a:pt x="27282" y="58839"/>
                    <a:pt x="27940" y="60318"/>
                    <a:pt x="27611" y="61633"/>
                  </a:cubicBezTo>
                  <a:cubicBezTo>
                    <a:pt x="27282" y="62619"/>
                    <a:pt x="25475" y="63605"/>
                    <a:pt x="23995" y="63276"/>
                  </a:cubicBezTo>
                  <a:cubicBezTo>
                    <a:pt x="23009" y="63112"/>
                    <a:pt x="22023" y="61962"/>
                    <a:pt x="21859" y="60976"/>
                  </a:cubicBezTo>
                  <a:cubicBezTo>
                    <a:pt x="21695" y="59168"/>
                    <a:pt x="22516" y="57360"/>
                    <a:pt x="23174" y="56538"/>
                  </a:cubicBezTo>
                  <a:cubicBezTo>
                    <a:pt x="23338" y="56209"/>
                    <a:pt x="23667" y="55716"/>
                    <a:pt x="23831" y="55388"/>
                  </a:cubicBezTo>
                  <a:cubicBezTo>
                    <a:pt x="24982" y="53744"/>
                    <a:pt x="27447" y="52265"/>
                    <a:pt x="30241" y="52429"/>
                  </a:cubicBezTo>
                  <a:cubicBezTo>
                    <a:pt x="33035" y="52594"/>
                    <a:pt x="36158" y="53908"/>
                    <a:pt x="38294" y="55223"/>
                  </a:cubicBezTo>
                  <a:cubicBezTo>
                    <a:pt x="38294" y="54401"/>
                    <a:pt x="38458" y="53908"/>
                    <a:pt x="38130" y="53580"/>
                  </a:cubicBezTo>
                  <a:cubicBezTo>
                    <a:pt x="40595" y="51936"/>
                    <a:pt x="42403" y="55059"/>
                    <a:pt x="43882" y="55881"/>
                  </a:cubicBezTo>
                  <a:cubicBezTo>
                    <a:pt x="45033" y="49306"/>
                    <a:pt x="43882" y="41911"/>
                    <a:pt x="42403" y="36323"/>
                  </a:cubicBezTo>
                  <a:cubicBezTo>
                    <a:pt x="42074" y="35172"/>
                    <a:pt x="41745" y="33857"/>
                    <a:pt x="41417" y="33036"/>
                  </a:cubicBezTo>
                  <a:cubicBezTo>
                    <a:pt x="40924" y="31885"/>
                    <a:pt x="39773" y="30406"/>
                    <a:pt x="38787" y="29255"/>
                  </a:cubicBezTo>
                  <a:cubicBezTo>
                    <a:pt x="36979" y="26626"/>
                    <a:pt x="35007" y="24489"/>
                    <a:pt x="33035" y="22188"/>
                  </a:cubicBezTo>
                  <a:cubicBezTo>
                    <a:pt x="31391" y="20545"/>
                    <a:pt x="29583" y="18737"/>
                    <a:pt x="27776" y="17751"/>
                  </a:cubicBezTo>
                  <a:cubicBezTo>
                    <a:pt x="27611" y="19230"/>
                    <a:pt x="27118" y="19887"/>
                    <a:pt x="26296" y="20709"/>
                  </a:cubicBezTo>
                  <a:cubicBezTo>
                    <a:pt x="25803" y="21366"/>
                    <a:pt x="24982" y="21860"/>
                    <a:pt x="24160" y="22353"/>
                  </a:cubicBezTo>
                  <a:cubicBezTo>
                    <a:pt x="23174" y="22846"/>
                    <a:pt x="22352" y="23503"/>
                    <a:pt x="21530" y="23832"/>
                  </a:cubicBezTo>
                  <a:cubicBezTo>
                    <a:pt x="20544" y="24160"/>
                    <a:pt x="19394" y="23832"/>
                    <a:pt x="18407" y="23667"/>
                  </a:cubicBezTo>
                  <a:cubicBezTo>
                    <a:pt x="17750" y="23667"/>
                    <a:pt x="17093" y="23503"/>
                    <a:pt x="16600" y="23339"/>
                  </a:cubicBezTo>
                  <a:cubicBezTo>
                    <a:pt x="14627" y="22681"/>
                    <a:pt x="13148" y="20709"/>
                    <a:pt x="11833" y="19230"/>
                  </a:cubicBezTo>
                  <a:cubicBezTo>
                    <a:pt x="10190" y="17258"/>
                    <a:pt x="8711" y="15121"/>
                    <a:pt x="9039" y="11670"/>
                  </a:cubicBezTo>
                  <a:cubicBezTo>
                    <a:pt x="9204" y="9862"/>
                    <a:pt x="9861" y="7890"/>
                    <a:pt x="10683" y="6410"/>
                  </a:cubicBezTo>
                  <a:cubicBezTo>
                    <a:pt x="11176" y="5753"/>
                    <a:pt x="11833" y="5096"/>
                    <a:pt x="12326" y="4438"/>
                  </a:cubicBezTo>
                  <a:cubicBezTo>
                    <a:pt x="12984" y="3781"/>
                    <a:pt x="13477" y="2959"/>
                    <a:pt x="13970" y="2466"/>
                  </a:cubicBezTo>
                  <a:cubicBezTo>
                    <a:pt x="14299" y="2302"/>
                    <a:pt x="14792" y="2137"/>
                    <a:pt x="15120" y="1808"/>
                  </a:cubicBezTo>
                  <a:cubicBezTo>
                    <a:pt x="15613" y="1480"/>
                    <a:pt x="16107" y="987"/>
                    <a:pt x="16435" y="987"/>
                  </a:cubicBezTo>
                  <a:cubicBezTo>
                    <a:pt x="19394" y="165"/>
                    <a:pt x="24160" y="1"/>
                    <a:pt x="26954" y="822"/>
                  </a:cubicBezTo>
                  <a:cubicBezTo>
                    <a:pt x="27611" y="987"/>
                    <a:pt x="28269" y="1480"/>
                    <a:pt x="28926" y="1644"/>
                  </a:cubicBezTo>
                  <a:cubicBezTo>
                    <a:pt x="29748" y="1808"/>
                    <a:pt x="30405" y="1973"/>
                    <a:pt x="31063" y="2302"/>
                  </a:cubicBezTo>
                  <a:cubicBezTo>
                    <a:pt x="32377" y="2959"/>
                    <a:pt x="33528" y="3781"/>
                    <a:pt x="34678" y="4438"/>
                  </a:cubicBezTo>
                  <a:cubicBezTo>
                    <a:pt x="37144" y="5753"/>
                    <a:pt x="39280" y="7725"/>
                    <a:pt x="41088" y="9533"/>
                  </a:cubicBezTo>
                  <a:cubicBezTo>
                    <a:pt x="42074" y="10519"/>
                    <a:pt x="43060" y="11505"/>
                    <a:pt x="43882" y="12491"/>
                  </a:cubicBezTo>
                  <a:cubicBezTo>
                    <a:pt x="44868" y="13642"/>
                    <a:pt x="45526" y="14792"/>
                    <a:pt x="46347" y="15943"/>
                  </a:cubicBezTo>
                  <a:cubicBezTo>
                    <a:pt x="47827" y="18244"/>
                    <a:pt x="49470" y="20545"/>
                    <a:pt x="50949" y="23010"/>
                  </a:cubicBezTo>
                  <a:cubicBezTo>
                    <a:pt x="53086" y="26461"/>
                    <a:pt x="55387" y="30077"/>
                    <a:pt x="56537" y="34679"/>
                  </a:cubicBezTo>
                  <a:cubicBezTo>
                    <a:pt x="56866" y="36158"/>
                    <a:pt x="57523" y="37802"/>
                    <a:pt x="57688" y="39281"/>
                  </a:cubicBezTo>
                  <a:cubicBezTo>
                    <a:pt x="58838" y="45855"/>
                    <a:pt x="59989" y="53415"/>
                    <a:pt x="59002" y="60647"/>
                  </a:cubicBezTo>
                  <a:cubicBezTo>
                    <a:pt x="60317" y="59496"/>
                    <a:pt x="61796" y="58346"/>
                    <a:pt x="63111" y="57031"/>
                  </a:cubicBezTo>
                  <a:cubicBezTo>
                    <a:pt x="63933" y="56209"/>
                    <a:pt x="64426" y="55552"/>
                    <a:pt x="65741" y="55552"/>
                  </a:cubicBezTo>
                  <a:cubicBezTo>
                    <a:pt x="66563" y="56702"/>
                    <a:pt x="66727" y="59496"/>
                    <a:pt x="66398" y="60811"/>
                  </a:cubicBezTo>
                  <a:cubicBezTo>
                    <a:pt x="68699" y="60318"/>
                    <a:pt x="70343" y="59003"/>
                    <a:pt x="70507" y="56374"/>
                  </a:cubicBezTo>
                  <a:cubicBezTo>
                    <a:pt x="71165" y="56209"/>
                    <a:pt x="71165" y="55552"/>
                    <a:pt x="71822" y="55716"/>
                  </a:cubicBezTo>
                  <a:cubicBezTo>
                    <a:pt x="72644" y="55881"/>
                    <a:pt x="72808" y="57360"/>
                    <a:pt x="72972" y="58346"/>
                  </a:cubicBezTo>
                  <a:cubicBezTo>
                    <a:pt x="73137" y="60647"/>
                    <a:pt x="72315" y="63112"/>
                    <a:pt x="71658" y="64098"/>
                  </a:cubicBezTo>
                  <a:cubicBezTo>
                    <a:pt x="74780" y="64427"/>
                    <a:pt x="78067" y="64920"/>
                    <a:pt x="80697" y="65906"/>
                  </a:cubicBezTo>
                  <a:cubicBezTo>
                    <a:pt x="83162" y="66892"/>
                    <a:pt x="85134" y="68700"/>
                    <a:pt x="86778" y="70672"/>
                  </a:cubicBezTo>
                  <a:cubicBezTo>
                    <a:pt x="87928" y="71987"/>
                    <a:pt x="89243" y="73466"/>
                    <a:pt x="90065" y="74946"/>
                  </a:cubicBezTo>
                  <a:cubicBezTo>
                    <a:pt x="91051" y="76753"/>
                    <a:pt x="92037" y="78726"/>
                    <a:pt x="92859" y="81027"/>
                  </a:cubicBezTo>
                  <a:cubicBezTo>
                    <a:pt x="93188" y="82013"/>
                    <a:pt x="93681" y="83328"/>
                    <a:pt x="94174" y="84149"/>
                  </a:cubicBezTo>
                  <a:cubicBezTo>
                    <a:pt x="94831" y="84971"/>
                    <a:pt x="95982" y="85957"/>
                    <a:pt x="95817" y="87108"/>
                  </a:cubicBezTo>
                  <a:cubicBezTo>
                    <a:pt x="95817" y="88587"/>
                    <a:pt x="93681" y="88258"/>
                    <a:pt x="92530" y="87929"/>
                  </a:cubicBezTo>
                  <a:cubicBezTo>
                    <a:pt x="90394" y="86943"/>
                    <a:pt x="88915" y="83985"/>
                    <a:pt x="87600" y="82341"/>
                  </a:cubicBezTo>
                  <a:cubicBezTo>
                    <a:pt x="87600" y="84478"/>
                    <a:pt x="87271" y="85957"/>
                    <a:pt x="86614" y="87436"/>
                  </a:cubicBezTo>
                  <a:cubicBezTo>
                    <a:pt x="86121" y="88751"/>
                    <a:pt x="85299" y="90230"/>
                    <a:pt x="84313" y="91052"/>
                  </a:cubicBezTo>
                  <a:cubicBezTo>
                    <a:pt x="82341" y="92531"/>
                    <a:pt x="77903" y="93846"/>
                    <a:pt x="74780" y="92696"/>
                  </a:cubicBezTo>
                  <a:cubicBezTo>
                    <a:pt x="73630" y="92203"/>
                    <a:pt x="71329" y="90230"/>
                    <a:pt x="70836" y="88916"/>
                  </a:cubicBezTo>
                  <a:cubicBezTo>
                    <a:pt x="70014" y="86779"/>
                    <a:pt x="71000" y="82341"/>
                    <a:pt x="72479" y="81848"/>
                  </a:cubicBezTo>
                  <a:cubicBezTo>
                    <a:pt x="73465" y="81520"/>
                    <a:pt x="75109" y="82670"/>
                    <a:pt x="75273" y="83163"/>
                  </a:cubicBezTo>
                  <a:cubicBezTo>
                    <a:pt x="75438" y="83492"/>
                    <a:pt x="75273" y="83985"/>
                    <a:pt x="75273" y="84314"/>
                  </a:cubicBezTo>
                  <a:cubicBezTo>
                    <a:pt x="75602" y="85300"/>
                    <a:pt x="77246" y="85300"/>
                    <a:pt x="77903" y="84642"/>
                  </a:cubicBezTo>
                  <a:cubicBezTo>
                    <a:pt x="78232" y="82013"/>
                    <a:pt x="77903" y="79054"/>
                    <a:pt x="76588" y="77740"/>
                  </a:cubicBezTo>
                  <a:cubicBezTo>
                    <a:pt x="75766" y="77082"/>
                    <a:pt x="73630" y="76260"/>
                    <a:pt x="71986" y="76260"/>
                  </a:cubicBezTo>
                  <a:cubicBezTo>
                    <a:pt x="69521" y="76260"/>
                    <a:pt x="67220" y="77740"/>
                    <a:pt x="65577" y="79054"/>
                  </a:cubicBezTo>
                  <a:cubicBezTo>
                    <a:pt x="63769" y="80369"/>
                    <a:pt x="62125" y="81520"/>
                    <a:pt x="60646" y="82999"/>
                  </a:cubicBezTo>
                  <a:cubicBezTo>
                    <a:pt x="57359" y="85957"/>
                    <a:pt x="55551" y="90066"/>
                    <a:pt x="52428" y="93024"/>
                  </a:cubicBezTo>
                  <a:cubicBezTo>
                    <a:pt x="47169" y="98284"/>
                    <a:pt x="40924" y="102721"/>
                    <a:pt x="33199" y="105351"/>
                  </a:cubicBezTo>
                  <a:cubicBezTo>
                    <a:pt x="31884" y="105844"/>
                    <a:pt x="30734" y="105844"/>
                    <a:pt x="29419" y="106173"/>
                  </a:cubicBezTo>
                  <a:cubicBezTo>
                    <a:pt x="27611" y="106501"/>
                    <a:pt x="26625" y="107159"/>
                    <a:pt x="24982" y="107980"/>
                  </a:cubicBezTo>
                  <a:cubicBezTo>
                    <a:pt x="24817" y="107980"/>
                    <a:pt x="24982" y="108309"/>
                    <a:pt x="24817" y="108309"/>
                  </a:cubicBezTo>
                  <a:cubicBezTo>
                    <a:pt x="23338" y="108638"/>
                    <a:pt x="22516" y="109295"/>
                    <a:pt x="21201" y="109788"/>
                  </a:cubicBezTo>
                  <a:cubicBezTo>
                    <a:pt x="20215" y="110117"/>
                    <a:pt x="19065" y="110117"/>
                    <a:pt x="18079" y="110610"/>
                  </a:cubicBezTo>
                  <a:cubicBezTo>
                    <a:pt x="13806" y="112254"/>
                    <a:pt x="9368" y="111432"/>
                    <a:pt x="5752" y="110117"/>
                  </a:cubicBezTo>
                  <a:cubicBezTo>
                    <a:pt x="4931" y="109788"/>
                    <a:pt x="3944" y="109460"/>
                    <a:pt x="3287" y="108967"/>
                  </a:cubicBezTo>
                  <a:cubicBezTo>
                    <a:pt x="2630" y="108474"/>
                    <a:pt x="1644" y="107816"/>
                    <a:pt x="1150" y="107159"/>
                  </a:cubicBezTo>
                  <a:cubicBezTo>
                    <a:pt x="657" y="106501"/>
                    <a:pt x="0" y="104529"/>
                    <a:pt x="0" y="103379"/>
                  </a:cubicBezTo>
                  <a:cubicBezTo>
                    <a:pt x="0" y="103050"/>
                    <a:pt x="164" y="102721"/>
                    <a:pt x="164" y="102392"/>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23"/>
            <p:cNvSpPr/>
            <p:nvPr/>
          </p:nvSpPr>
          <p:spPr>
            <a:xfrm>
              <a:off x="2246575" y="2580150"/>
              <a:ext cx="1179275" cy="1692850"/>
            </a:xfrm>
            <a:custGeom>
              <a:rect b="b" l="l" r="r" t="t"/>
              <a:pathLst>
                <a:path extrusionOk="0" h="67714" w="47171">
                  <a:moveTo>
                    <a:pt x="494" y="11505"/>
                  </a:moveTo>
                  <a:cubicBezTo>
                    <a:pt x="823" y="8711"/>
                    <a:pt x="1480" y="5917"/>
                    <a:pt x="3124" y="4109"/>
                  </a:cubicBezTo>
                  <a:cubicBezTo>
                    <a:pt x="3617" y="3452"/>
                    <a:pt x="4603" y="2465"/>
                    <a:pt x="5753" y="2794"/>
                  </a:cubicBezTo>
                  <a:cubicBezTo>
                    <a:pt x="5425" y="3287"/>
                    <a:pt x="4438" y="3780"/>
                    <a:pt x="3945" y="4438"/>
                  </a:cubicBezTo>
                  <a:cubicBezTo>
                    <a:pt x="1973" y="6739"/>
                    <a:pt x="987" y="11669"/>
                    <a:pt x="2795" y="14628"/>
                  </a:cubicBezTo>
                  <a:cubicBezTo>
                    <a:pt x="3617" y="15942"/>
                    <a:pt x="4110" y="16271"/>
                    <a:pt x="5918" y="16929"/>
                  </a:cubicBezTo>
                  <a:cubicBezTo>
                    <a:pt x="7068" y="17257"/>
                    <a:pt x="8547" y="17750"/>
                    <a:pt x="10355" y="17093"/>
                  </a:cubicBezTo>
                  <a:cubicBezTo>
                    <a:pt x="11177" y="16929"/>
                    <a:pt x="12656" y="15942"/>
                    <a:pt x="12985" y="15121"/>
                  </a:cubicBezTo>
                  <a:cubicBezTo>
                    <a:pt x="13149" y="14628"/>
                    <a:pt x="13149" y="12984"/>
                    <a:pt x="12985" y="12327"/>
                  </a:cubicBezTo>
                  <a:cubicBezTo>
                    <a:pt x="12656" y="11505"/>
                    <a:pt x="11341" y="11505"/>
                    <a:pt x="10520" y="10847"/>
                  </a:cubicBezTo>
                  <a:cubicBezTo>
                    <a:pt x="11670" y="10026"/>
                    <a:pt x="13149" y="11176"/>
                    <a:pt x="13807" y="11834"/>
                  </a:cubicBezTo>
                  <a:cubicBezTo>
                    <a:pt x="13313" y="11012"/>
                    <a:pt x="12163" y="10190"/>
                    <a:pt x="10684" y="10190"/>
                  </a:cubicBezTo>
                  <a:cubicBezTo>
                    <a:pt x="9533" y="10026"/>
                    <a:pt x="7726" y="10519"/>
                    <a:pt x="7232" y="11012"/>
                  </a:cubicBezTo>
                  <a:cubicBezTo>
                    <a:pt x="6575" y="11834"/>
                    <a:pt x="6904" y="13641"/>
                    <a:pt x="6739" y="14792"/>
                  </a:cubicBezTo>
                  <a:cubicBezTo>
                    <a:pt x="5589" y="14299"/>
                    <a:pt x="5589" y="11834"/>
                    <a:pt x="5918" y="10683"/>
                  </a:cubicBezTo>
                  <a:cubicBezTo>
                    <a:pt x="6246" y="9368"/>
                    <a:pt x="8712" y="8382"/>
                    <a:pt x="10520" y="8218"/>
                  </a:cubicBezTo>
                  <a:cubicBezTo>
                    <a:pt x="13313" y="8218"/>
                    <a:pt x="15121" y="9861"/>
                    <a:pt x="16107" y="11505"/>
                  </a:cubicBezTo>
                  <a:cubicBezTo>
                    <a:pt x="22189" y="13477"/>
                    <a:pt x="25476" y="17257"/>
                    <a:pt x="29091" y="21530"/>
                  </a:cubicBezTo>
                  <a:cubicBezTo>
                    <a:pt x="29749" y="22188"/>
                    <a:pt x="30242" y="22845"/>
                    <a:pt x="30735" y="23667"/>
                  </a:cubicBezTo>
                  <a:cubicBezTo>
                    <a:pt x="31228" y="24324"/>
                    <a:pt x="31557" y="25311"/>
                    <a:pt x="32214" y="25968"/>
                  </a:cubicBezTo>
                  <a:cubicBezTo>
                    <a:pt x="32707" y="26625"/>
                    <a:pt x="33200" y="26954"/>
                    <a:pt x="33529" y="27611"/>
                  </a:cubicBezTo>
                  <a:cubicBezTo>
                    <a:pt x="34351" y="28762"/>
                    <a:pt x="34844" y="30405"/>
                    <a:pt x="35337" y="31885"/>
                  </a:cubicBezTo>
                  <a:cubicBezTo>
                    <a:pt x="35830" y="33528"/>
                    <a:pt x="36158" y="35172"/>
                    <a:pt x="36652" y="36980"/>
                  </a:cubicBezTo>
                  <a:cubicBezTo>
                    <a:pt x="37802" y="43389"/>
                    <a:pt x="38459" y="50128"/>
                    <a:pt x="37309" y="56538"/>
                  </a:cubicBezTo>
                  <a:cubicBezTo>
                    <a:pt x="37309" y="56866"/>
                    <a:pt x="37145" y="57524"/>
                    <a:pt x="37145" y="58017"/>
                  </a:cubicBezTo>
                  <a:cubicBezTo>
                    <a:pt x="37145" y="58345"/>
                    <a:pt x="36816" y="58839"/>
                    <a:pt x="36816" y="59167"/>
                  </a:cubicBezTo>
                  <a:cubicBezTo>
                    <a:pt x="36980" y="59660"/>
                    <a:pt x="37473" y="60482"/>
                    <a:pt x="37802" y="61139"/>
                  </a:cubicBezTo>
                  <a:cubicBezTo>
                    <a:pt x="38459" y="63112"/>
                    <a:pt x="39281" y="65413"/>
                    <a:pt x="39610" y="67714"/>
                  </a:cubicBezTo>
                  <a:cubicBezTo>
                    <a:pt x="40432" y="65741"/>
                    <a:pt x="41582" y="64262"/>
                    <a:pt x="43061" y="62619"/>
                  </a:cubicBezTo>
                  <a:cubicBezTo>
                    <a:pt x="43390" y="62290"/>
                    <a:pt x="44212" y="61633"/>
                    <a:pt x="44376" y="61139"/>
                  </a:cubicBezTo>
                  <a:cubicBezTo>
                    <a:pt x="44376" y="60646"/>
                    <a:pt x="44212" y="59989"/>
                    <a:pt x="44212" y="59660"/>
                  </a:cubicBezTo>
                  <a:cubicBezTo>
                    <a:pt x="44047" y="57031"/>
                    <a:pt x="44376" y="54730"/>
                    <a:pt x="44540" y="52429"/>
                  </a:cubicBezTo>
                  <a:cubicBezTo>
                    <a:pt x="44705" y="47169"/>
                    <a:pt x="44047" y="42403"/>
                    <a:pt x="43061" y="38130"/>
                  </a:cubicBezTo>
                  <a:cubicBezTo>
                    <a:pt x="42404" y="35172"/>
                    <a:pt x="41582" y="31885"/>
                    <a:pt x="40432" y="29255"/>
                  </a:cubicBezTo>
                  <a:cubicBezTo>
                    <a:pt x="39446" y="27118"/>
                    <a:pt x="37802" y="25475"/>
                    <a:pt x="36652" y="23338"/>
                  </a:cubicBezTo>
                  <a:cubicBezTo>
                    <a:pt x="36323" y="22517"/>
                    <a:pt x="36158" y="21859"/>
                    <a:pt x="35830" y="21202"/>
                  </a:cubicBezTo>
                  <a:cubicBezTo>
                    <a:pt x="35501" y="20873"/>
                    <a:pt x="35172" y="20544"/>
                    <a:pt x="34844" y="20216"/>
                  </a:cubicBezTo>
                  <a:cubicBezTo>
                    <a:pt x="33529" y="18572"/>
                    <a:pt x="32378" y="16435"/>
                    <a:pt x="30899" y="14792"/>
                  </a:cubicBezTo>
                  <a:cubicBezTo>
                    <a:pt x="30570" y="14299"/>
                    <a:pt x="30242" y="14135"/>
                    <a:pt x="29913" y="13641"/>
                  </a:cubicBezTo>
                  <a:cubicBezTo>
                    <a:pt x="29749" y="13313"/>
                    <a:pt x="29584" y="12820"/>
                    <a:pt x="29256" y="12491"/>
                  </a:cubicBezTo>
                  <a:cubicBezTo>
                    <a:pt x="28270" y="11505"/>
                    <a:pt x="26790" y="10519"/>
                    <a:pt x="25640" y="9368"/>
                  </a:cubicBezTo>
                  <a:cubicBezTo>
                    <a:pt x="24489" y="8218"/>
                    <a:pt x="23832" y="7232"/>
                    <a:pt x="22189" y="6246"/>
                  </a:cubicBezTo>
                  <a:cubicBezTo>
                    <a:pt x="20874" y="5588"/>
                    <a:pt x="19395" y="4766"/>
                    <a:pt x="17751" y="4109"/>
                  </a:cubicBezTo>
                  <a:cubicBezTo>
                    <a:pt x="15614" y="3287"/>
                    <a:pt x="13971" y="2301"/>
                    <a:pt x="11341" y="2137"/>
                  </a:cubicBezTo>
                  <a:cubicBezTo>
                    <a:pt x="11834" y="1808"/>
                    <a:pt x="12656" y="1808"/>
                    <a:pt x="13149" y="1808"/>
                  </a:cubicBezTo>
                  <a:cubicBezTo>
                    <a:pt x="15286" y="1972"/>
                    <a:pt x="17587" y="3123"/>
                    <a:pt x="19559" y="3945"/>
                  </a:cubicBezTo>
                  <a:cubicBezTo>
                    <a:pt x="21531" y="4766"/>
                    <a:pt x="23503" y="5753"/>
                    <a:pt x="24983" y="7067"/>
                  </a:cubicBezTo>
                  <a:cubicBezTo>
                    <a:pt x="25476" y="7396"/>
                    <a:pt x="25804" y="7889"/>
                    <a:pt x="26133" y="8382"/>
                  </a:cubicBezTo>
                  <a:cubicBezTo>
                    <a:pt x="27283" y="9533"/>
                    <a:pt x="29091" y="10847"/>
                    <a:pt x="30077" y="11998"/>
                  </a:cubicBezTo>
                  <a:cubicBezTo>
                    <a:pt x="30406" y="12327"/>
                    <a:pt x="30735" y="12820"/>
                    <a:pt x="30899" y="13148"/>
                  </a:cubicBezTo>
                  <a:cubicBezTo>
                    <a:pt x="31721" y="14135"/>
                    <a:pt x="32871" y="15121"/>
                    <a:pt x="33693" y="16271"/>
                  </a:cubicBezTo>
                  <a:cubicBezTo>
                    <a:pt x="33858" y="16600"/>
                    <a:pt x="34022" y="17093"/>
                    <a:pt x="34351" y="17422"/>
                  </a:cubicBezTo>
                  <a:cubicBezTo>
                    <a:pt x="34844" y="18079"/>
                    <a:pt x="35172" y="18901"/>
                    <a:pt x="35830" y="19558"/>
                  </a:cubicBezTo>
                  <a:cubicBezTo>
                    <a:pt x="36158" y="19887"/>
                    <a:pt x="36487" y="20216"/>
                    <a:pt x="36652" y="20544"/>
                  </a:cubicBezTo>
                  <a:cubicBezTo>
                    <a:pt x="36980" y="21202"/>
                    <a:pt x="37309" y="22023"/>
                    <a:pt x="37638" y="22845"/>
                  </a:cubicBezTo>
                  <a:cubicBezTo>
                    <a:pt x="38788" y="24653"/>
                    <a:pt x="40432" y="26461"/>
                    <a:pt x="41418" y="28598"/>
                  </a:cubicBezTo>
                  <a:cubicBezTo>
                    <a:pt x="41746" y="29419"/>
                    <a:pt x="41911" y="30241"/>
                    <a:pt x="42240" y="31227"/>
                  </a:cubicBezTo>
                  <a:cubicBezTo>
                    <a:pt x="43226" y="33528"/>
                    <a:pt x="44047" y="36651"/>
                    <a:pt x="44540" y="39445"/>
                  </a:cubicBezTo>
                  <a:cubicBezTo>
                    <a:pt x="45527" y="45033"/>
                    <a:pt x="46020" y="51278"/>
                    <a:pt x="45198" y="56866"/>
                  </a:cubicBezTo>
                  <a:cubicBezTo>
                    <a:pt x="47170" y="47827"/>
                    <a:pt x="45362" y="37637"/>
                    <a:pt x="42897" y="30405"/>
                  </a:cubicBezTo>
                  <a:cubicBezTo>
                    <a:pt x="42075" y="27940"/>
                    <a:pt x="40925" y="25804"/>
                    <a:pt x="39610" y="23667"/>
                  </a:cubicBezTo>
                  <a:cubicBezTo>
                    <a:pt x="36816" y="19229"/>
                    <a:pt x="34515" y="15285"/>
                    <a:pt x="31064" y="11834"/>
                  </a:cubicBezTo>
                  <a:cubicBezTo>
                    <a:pt x="27941" y="8382"/>
                    <a:pt x="24654" y="4602"/>
                    <a:pt x="20545" y="2301"/>
                  </a:cubicBezTo>
                  <a:cubicBezTo>
                    <a:pt x="18573" y="1315"/>
                    <a:pt x="16107" y="658"/>
                    <a:pt x="13313" y="329"/>
                  </a:cubicBezTo>
                  <a:cubicBezTo>
                    <a:pt x="12327" y="329"/>
                    <a:pt x="11177" y="165"/>
                    <a:pt x="10191" y="165"/>
                  </a:cubicBezTo>
                  <a:cubicBezTo>
                    <a:pt x="8383" y="0"/>
                    <a:pt x="7068" y="658"/>
                    <a:pt x="5425" y="1315"/>
                  </a:cubicBezTo>
                  <a:cubicBezTo>
                    <a:pt x="2795" y="2465"/>
                    <a:pt x="1644" y="3780"/>
                    <a:pt x="658" y="6574"/>
                  </a:cubicBezTo>
                  <a:cubicBezTo>
                    <a:pt x="165" y="8053"/>
                    <a:pt x="1" y="9697"/>
                    <a:pt x="494" y="1166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23"/>
            <p:cNvSpPr/>
            <p:nvPr/>
          </p:nvSpPr>
          <p:spPr>
            <a:xfrm>
              <a:off x="2373950" y="2892425"/>
              <a:ext cx="267100" cy="201350"/>
            </a:xfrm>
            <a:custGeom>
              <a:rect b="b" l="l" r="r" t="t"/>
              <a:pathLst>
                <a:path extrusionOk="0" h="8054" w="10684">
                  <a:moveTo>
                    <a:pt x="9040" y="0"/>
                  </a:moveTo>
                  <a:cubicBezTo>
                    <a:pt x="9040" y="0"/>
                    <a:pt x="9040" y="0"/>
                    <a:pt x="9040" y="0"/>
                  </a:cubicBezTo>
                  <a:cubicBezTo>
                    <a:pt x="10684" y="5752"/>
                    <a:pt x="4110" y="7396"/>
                    <a:pt x="1" y="5588"/>
                  </a:cubicBezTo>
                  <a:cubicBezTo>
                    <a:pt x="1151" y="6245"/>
                    <a:pt x="2466" y="8053"/>
                    <a:pt x="4438" y="7396"/>
                  </a:cubicBezTo>
                  <a:cubicBezTo>
                    <a:pt x="5753" y="7067"/>
                    <a:pt x="8876" y="5424"/>
                    <a:pt x="9369" y="3944"/>
                  </a:cubicBezTo>
                  <a:cubicBezTo>
                    <a:pt x="9862" y="2794"/>
                    <a:pt x="9698" y="1479"/>
                    <a:pt x="9369" y="164"/>
                  </a:cubicBezTo>
                  <a:cubicBezTo>
                    <a:pt x="9205" y="164"/>
                    <a:pt x="9040" y="0"/>
                    <a:pt x="90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23"/>
            <p:cNvSpPr/>
            <p:nvPr/>
          </p:nvSpPr>
          <p:spPr>
            <a:xfrm>
              <a:off x="2665675" y="2917075"/>
              <a:ext cx="102750" cy="73975"/>
            </a:xfrm>
            <a:custGeom>
              <a:rect b="b" l="l" r="r" t="t"/>
              <a:pathLst>
                <a:path extrusionOk="0" h="2959" w="4110">
                  <a:moveTo>
                    <a:pt x="1" y="164"/>
                  </a:moveTo>
                  <a:cubicBezTo>
                    <a:pt x="1151" y="1315"/>
                    <a:pt x="2631" y="2137"/>
                    <a:pt x="4110" y="2958"/>
                  </a:cubicBezTo>
                  <a:cubicBezTo>
                    <a:pt x="3945" y="2465"/>
                    <a:pt x="3452" y="2137"/>
                    <a:pt x="3124" y="1808"/>
                  </a:cubicBezTo>
                  <a:cubicBezTo>
                    <a:pt x="2302" y="1151"/>
                    <a:pt x="1480" y="493"/>
                    <a:pt x="494" y="164"/>
                  </a:cubicBezTo>
                  <a:cubicBezTo>
                    <a:pt x="330" y="0"/>
                    <a:pt x="165" y="329"/>
                    <a:pt x="1" y="16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23"/>
            <p:cNvSpPr/>
            <p:nvPr/>
          </p:nvSpPr>
          <p:spPr>
            <a:xfrm>
              <a:off x="2780725" y="2995125"/>
              <a:ext cx="41125" cy="41125"/>
            </a:xfrm>
            <a:custGeom>
              <a:rect b="b" l="l" r="r" t="t"/>
              <a:pathLst>
                <a:path extrusionOk="0" h="1645" w="1645">
                  <a:moveTo>
                    <a:pt x="165" y="1"/>
                  </a:moveTo>
                  <a:cubicBezTo>
                    <a:pt x="1" y="1"/>
                    <a:pt x="329" y="330"/>
                    <a:pt x="1" y="330"/>
                  </a:cubicBezTo>
                  <a:cubicBezTo>
                    <a:pt x="494" y="823"/>
                    <a:pt x="1151" y="1480"/>
                    <a:pt x="1644" y="1644"/>
                  </a:cubicBezTo>
                  <a:cubicBezTo>
                    <a:pt x="1644" y="823"/>
                    <a:pt x="494" y="658"/>
                    <a:pt x="1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23"/>
            <p:cNvSpPr/>
            <p:nvPr/>
          </p:nvSpPr>
          <p:spPr>
            <a:xfrm>
              <a:off x="2834150" y="3040325"/>
              <a:ext cx="41100" cy="41125"/>
            </a:xfrm>
            <a:custGeom>
              <a:rect b="b" l="l" r="r" t="t"/>
              <a:pathLst>
                <a:path extrusionOk="0" h="1645" w="1644">
                  <a:moveTo>
                    <a:pt x="165" y="1"/>
                  </a:moveTo>
                  <a:cubicBezTo>
                    <a:pt x="0" y="822"/>
                    <a:pt x="986" y="1151"/>
                    <a:pt x="1315" y="1644"/>
                  </a:cubicBezTo>
                  <a:cubicBezTo>
                    <a:pt x="1644" y="822"/>
                    <a:pt x="493" y="658"/>
                    <a:pt x="1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23"/>
            <p:cNvSpPr/>
            <p:nvPr/>
          </p:nvSpPr>
          <p:spPr>
            <a:xfrm>
              <a:off x="2875225" y="3085525"/>
              <a:ext cx="49350" cy="53450"/>
            </a:xfrm>
            <a:custGeom>
              <a:rect b="b" l="l" r="r" t="t"/>
              <a:pathLst>
                <a:path extrusionOk="0" h="2138" w="1974">
                  <a:moveTo>
                    <a:pt x="330" y="1"/>
                  </a:moveTo>
                  <a:cubicBezTo>
                    <a:pt x="1" y="822"/>
                    <a:pt x="987" y="1480"/>
                    <a:pt x="1480" y="2137"/>
                  </a:cubicBezTo>
                  <a:cubicBezTo>
                    <a:pt x="1973" y="987"/>
                    <a:pt x="823" y="658"/>
                    <a:pt x="3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23"/>
            <p:cNvSpPr/>
            <p:nvPr/>
          </p:nvSpPr>
          <p:spPr>
            <a:xfrm>
              <a:off x="2916325" y="3138950"/>
              <a:ext cx="45225" cy="61650"/>
            </a:xfrm>
            <a:custGeom>
              <a:rect b="b" l="l" r="r" t="t"/>
              <a:pathLst>
                <a:path extrusionOk="0" h="2466" w="1809">
                  <a:moveTo>
                    <a:pt x="658" y="0"/>
                  </a:moveTo>
                  <a:cubicBezTo>
                    <a:pt x="0" y="822"/>
                    <a:pt x="986" y="1972"/>
                    <a:pt x="1480" y="2465"/>
                  </a:cubicBezTo>
                  <a:cubicBezTo>
                    <a:pt x="1480" y="1972"/>
                    <a:pt x="1644" y="1644"/>
                    <a:pt x="1808" y="1315"/>
                  </a:cubicBezTo>
                  <a:cubicBezTo>
                    <a:pt x="1480" y="822"/>
                    <a:pt x="986" y="493"/>
                    <a:pt x="6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23"/>
            <p:cNvSpPr/>
            <p:nvPr/>
          </p:nvSpPr>
          <p:spPr>
            <a:xfrm>
              <a:off x="2965625" y="3192350"/>
              <a:ext cx="24675" cy="49325"/>
            </a:xfrm>
            <a:custGeom>
              <a:rect b="b" l="l" r="r" t="t"/>
              <a:pathLst>
                <a:path extrusionOk="0" h="1973" w="987">
                  <a:moveTo>
                    <a:pt x="494" y="1"/>
                  </a:moveTo>
                  <a:cubicBezTo>
                    <a:pt x="329" y="494"/>
                    <a:pt x="1" y="1480"/>
                    <a:pt x="494" y="1973"/>
                  </a:cubicBezTo>
                  <a:cubicBezTo>
                    <a:pt x="658" y="1480"/>
                    <a:pt x="822" y="987"/>
                    <a:pt x="987" y="658"/>
                  </a:cubicBezTo>
                  <a:cubicBezTo>
                    <a:pt x="987" y="329"/>
                    <a:pt x="658" y="165"/>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23"/>
            <p:cNvSpPr/>
            <p:nvPr/>
          </p:nvSpPr>
          <p:spPr>
            <a:xfrm>
              <a:off x="2986175" y="3221125"/>
              <a:ext cx="28775" cy="53425"/>
            </a:xfrm>
            <a:custGeom>
              <a:rect b="b" l="l" r="r" t="t"/>
              <a:pathLst>
                <a:path extrusionOk="0" h="2137" w="1151">
                  <a:moveTo>
                    <a:pt x="658" y="0"/>
                  </a:moveTo>
                  <a:cubicBezTo>
                    <a:pt x="329" y="658"/>
                    <a:pt x="0" y="1644"/>
                    <a:pt x="493" y="2137"/>
                  </a:cubicBezTo>
                  <a:cubicBezTo>
                    <a:pt x="822" y="1808"/>
                    <a:pt x="822" y="1151"/>
                    <a:pt x="1151" y="658"/>
                  </a:cubicBezTo>
                  <a:cubicBezTo>
                    <a:pt x="986" y="329"/>
                    <a:pt x="822" y="329"/>
                    <a:pt x="6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23"/>
            <p:cNvSpPr/>
            <p:nvPr/>
          </p:nvSpPr>
          <p:spPr>
            <a:xfrm>
              <a:off x="3006725" y="3262200"/>
              <a:ext cx="28775" cy="49325"/>
            </a:xfrm>
            <a:custGeom>
              <a:rect b="b" l="l" r="r" t="t"/>
              <a:pathLst>
                <a:path extrusionOk="0" h="1973" w="1151">
                  <a:moveTo>
                    <a:pt x="658" y="1"/>
                  </a:moveTo>
                  <a:cubicBezTo>
                    <a:pt x="493" y="494"/>
                    <a:pt x="0" y="1480"/>
                    <a:pt x="493" y="1973"/>
                  </a:cubicBezTo>
                  <a:cubicBezTo>
                    <a:pt x="986" y="1480"/>
                    <a:pt x="1151" y="658"/>
                    <a:pt x="6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23"/>
            <p:cNvSpPr/>
            <p:nvPr/>
          </p:nvSpPr>
          <p:spPr>
            <a:xfrm>
              <a:off x="3031375" y="3311525"/>
              <a:ext cx="20550" cy="37000"/>
            </a:xfrm>
            <a:custGeom>
              <a:rect b="b" l="l" r="r" t="t"/>
              <a:pathLst>
                <a:path extrusionOk="0" h="1480" w="822">
                  <a:moveTo>
                    <a:pt x="658" y="0"/>
                  </a:moveTo>
                  <a:cubicBezTo>
                    <a:pt x="329" y="329"/>
                    <a:pt x="0" y="1150"/>
                    <a:pt x="493" y="1479"/>
                  </a:cubicBezTo>
                  <a:cubicBezTo>
                    <a:pt x="658" y="1150"/>
                    <a:pt x="822" y="986"/>
                    <a:pt x="822" y="657"/>
                  </a:cubicBezTo>
                  <a:cubicBezTo>
                    <a:pt x="822" y="329"/>
                    <a:pt x="658" y="164"/>
                    <a:pt x="6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23"/>
            <p:cNvSpPr/>
            <p:nvPr/>
          </p:nvSpPr>
          <p:spPr>
            <a:xfrm>
              <a:off x="3047800" y="3344375"/>
              <a:ext cx="24675" cy="53450"/>
            </a:xfrm>
            <a:custGeom>
              <a:rect b="b" l="l" r="r" t="t"/>
              <a:pathLst>
                <a:path extrusionOk="0" h="2138" w="987">
                  <a:moveTo>
                    <a:pt x="658" y="1"/>
                  </a:moveTo>
                  <a:cubicBezTo>
                    <a:pt x="494" y="658"/>
                    <a:pt x="1" y="1480"/>
                    <a:pt x="329" y="2137"/>
                  </a:cubicBezTo>
                  <a:cubicBezTo>
                    <a:pt x="658" y="1644"/>
                    <a:pt x="658" y="1151"/>
                    <a:pt x="987" y="658"/>
                  </a:cubicBezTo>
                  <a:cubicBezTo>
                    <a:pt x="987" y="330"/>
                    <a:pt x="658" y="330"/>
                    <a:pt x="6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23"/>
            <p:cNvSpPr/>
            <p:nvPr/>
          </p:nvSpPr>
          <p:spPr>
            <a:xfrm>
              <a:off x="3064250" y="3385475"/>
              <a:ext cx="37000" cy="73975"/>
            </a:xfrm>
            <a:custGeom>
              <a:rect b="b" l="l" r="r" t="t"/>
              <a:pathLst>
                <a:path extrusionOk="0" h="2959" w="1480">
                  <a:moveTo>
                    <a:pt x="822" y="0"/>
                  </a:moveTo>
                  <a:cubicBezTo>
                    <a:pt x="493" y="822"/>
                    <a:pt x="0" y="1808"/>
                    <a:pt x="329" y="2959"/>
                  </a:cubicBezTo>
                  <a:cubicBezTo>
                    <a:pt x="986" y="2301"/>
                    <a:pt x="1479" y="1151"/>
                    <a:pt x="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23"/>
            <p:cNvSpPr/>
            <p:nvPr/>
          </p:nvSpPr>
          <p:spPr>
            <a:xfrm>
              <a:off x="3080675" y="3443000"/>
              <a:ext cx="28775" cy="69875"/>
            </a:xfrm>
            <a:custGeom>
              <a:rect b="b" l="l" r="r" t="t"/>
              <a:pathLst>
                <a:path extrusionOk="0" h="2795" w="1151">
                  <a:moveTo>
                    <a:pt x="822" y="0"/>
                  </a:moveTo>
                  <a:cubicBezTo>
                    <a:pt x="494" y="986"/>
                    <a:pt x="0" y="1644"/>
                    <a:pt x="0" y="2794"/>
                  </a:cubicBezTo>
                  <a:cubicBezTo>
                    <a:pt x="494" y="2137"/>
                    <a:pt x="1151" y="986"/>
                    <a:pt x="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23"/>
            <p:cNvSpPr/>
            <p:nvPr/>
          </p:nvSpPr>
          <p:spPr>
            <a:xfrm>
              <a:off x="3088900" y="3492300"/>
              <a:ext cx="28775" cy="82200"/>
            </a:xfrm>
            <a:custGeom>
              <a:rect b="b" l="l" r="r" t="t"/>
              <a:pathLst>
                <a:path extrusionOk="0" h="3288" w="1151">
                  <a:moveTo>
                    <a:pt x="986" y="1"/>
                  </a:moveTo>
                  <a:cubicBezTo>
                    <a:pt x="493" y="987"/>
                    <a:pt x="0" y="2137"/>
                    <a:pt x="0" y="3288"/>
                  </a:cubicBezTo>
                  <a:cubicBezTo>
                    <a:pt x="493" y="2630"/>
                    <a:pt x="658" y="1644"/>
                    <a:pt x="1151" y="987"/>
                  </a:cubicBezTo>
                  <a:cubicBezTo>
                    <a:pt x="986" y="658"/>
                    <a:pt x="986" y="329"/>
                    <a:pt x="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23"/>
            <p:cNvSpPr/>
            <p:nvPr/>
          </p:nvSpPr>
          <p:spPr>
            <a:xfrm>
              <a:off x="3093000" y="3545725"/>
              <a:ext cx="45225" cy="98625"/>
            </a:xfrm>
            <a:custGeom>
              <a:rect b="b" l="l" r="r" t="t"/>
              <a:pathLst>
                <a:path extrusionOk="0" h="3945" w="1809">
                  <a:moveTo>
                    <a:pt x="1151" y="0"/>
                  </a:moveTo>
                  <a:cubicBezTo>
                    <a:pt x="658" y="1151"/>
                    <a:pt x="1" y="2137"/>
                    <a:pt x="165" y="3945"/>
                  </a:cubicBezTo>
                  <a:cubicBezTo>
                    <a:pt x="822" y="2794"/>
                    <a:pt x="1808" y="1808"/>
                    <a:pt x="1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23"/>
            <p:cNvSpPr/>
            <p:nvPr/>
          </p:nvSpPr>
          <p:spPr>
            <a:xfrm>
              <a:off x="3097100" y="3615575"/>
              <a:ext cx="37025" cy="98625"/>
            </a:xfrm>
            <a:custGeom>
              <a:rect b="b" l="l" r="r" t="t"/>
              <a:pathLst>
                <a:path extrusionOk="0" h="3945" w="1481">
                  <a:moveTo>
                    <a:pt x="1316" y="0"/>
                  </a:moveTo>
                  <a:cubicBezTo>
                    <a:pt x="987" y="1151"/>
                    <a:pt x="1" y="2301"/>
                    <a:pt x="494" y="3945"/>
                  </a:cubicBezTo>
                  <a:cubicBezTo>
                    <a:pt x="987" y="3287"/>
                    <a:pt x="987" y="2301"/>
                    <a:pt x="1480" y="1808"/>
                  </a:cubicBezTo>
                  <a:cubicBezTo>
                    <a:pt x="1480" y="1151"/>
                    <a:pt x="1316" y="658"/>
                    <a:pt x="13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23"/>
            <p:cNvSpPr/>
            <p:nvPr/>
          </p:nvSpPr>
          <p:spPr>
            <a:xfrm>
              <a:off x="3109425" y="3685425"/>
              <a:ext cx="37025" cy="90400"/>
            </a:xfrm>
            <a:custGeom>
              <a:rect b="b" l="l" r="r" t="t"/>
              <a:pathLst>
                <a:path extrusionOk="0" h="3616" w="1481">
                  <a:moveTo>
                    <a:pt x="1151" y="0"/>
                  </a:moveTo>
                  <a:cubicBezTo>
                    <a:pt x="823" y="1151"/>
                    <a:pt x="1" y="2137"/>
                    <a:pt x="165" y="3616"/>
                  </a:cubicBezTo>
                  <a:cubicBezTo>
                    <a:pt x="823" y="2630"/>
                    <a:pt x="1480" y="1808"/>
                    <a:pt x="1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23"/>
            <p:cNvSpPr/>
            <p:nvPr/>
          </p:nvSpPr>
          <p:spPr>
            <a:xfrm>
              <a:off x="3113550" y="3759375"/>
              <a:ext cx="32900" cy="78100"/>
            </a:xfrm>
            <a:custGeom>
              <a:rect b="b" l="l" r="r" t="t"/>
              <a:pathLst>
                <a:path extrusionOk="0" h="3124" w="1316">
                  <a:moveTo>
                    <a:pt x="1315" y="0"/>
                  </a:moveTo>
                  <a:cubicBezTo>
                    <a:pt x="822" y="987"/>
                    <a:pt x="165" y="1808"/>
                    <a:pt x="0" y="3123"/>
                  </a:cubicBezTo>
                  <a:cubicBezTo>
                    <a:pt x="493" y="2137"/>
                    <a:pt x="1151" y="1315"/>
                    <a:pt x="13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23"/>
            <p:cNvSpPr/>
            <p:nvPr/>
          </p:nvSpPr>
          <p:spPr>
            <a:xfrm>
              <a:off x="3113550" y="3816900"/>
              <a:ext cx="37000" cy="90425"/>
            </a:xfrm>
            <a:custGeom>
              <a:rect b="b" l="l" r="r" t="t"/>
              <a:pathLst>
                <a:path extrusionOk="0" h="3617" w="1480">
                  <a:moveTo>
                    <a:pt x="1315" y="0"/>
                  </a:moveTo>
                  <a:cubicBezTo>
                    <a:pt x="822" y="987"/>
                    <a:pt x="329" y="2137"/>
                    <a:pt x="0" y="3616"/>
                  </a:cubicBezTo>
                  <a:cubicBezTo>
                    <a:pt x="493" y="2466"/>
                    <a:pt x="1479" y="1644"/>
                    <a:pt x="13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23"/>
            <p:cNvSpPr/>
            <p:nvPr/>
          </p:nvSpPr>
          <p:spPr>
            <a:xfrm>
              <a:off x="3105325" y="3894975"/>
              <a:ext cx="41125" cy="86300"/>
            </a:xfrm>
            <a:custGeom>
              <a:rect b="b" l="l" r="r" t="t"/>
              <a:pathLst>
                <a:path extrusionOk="0" h="3452" w="1645">
                  <a:moveTo>
                    <a:pt x="1480" y="0"/>
                  </a:moveTo>
                  <a:cubicBezTo>
                    <a:pt x="1151" y="986"/>
                    <a:pt x="1" y="1972"/>
                    <a:pt x="165" y="3452"/>
                  </a:cubicBezTo>
                  <a:cubicBezTo>
                    <a:pt x="658" y="2301"/>
                    <a:pt x="1644" y="1644"/>
                    <a:pt x="14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23"/>
            <p:cNvSpPr/>
            <p:nvPr/>
          </p:nvSpPr>
          <p:spPr>
            <a:xfrm>
              <a:off x="3125875" y="3985350"/>
              <a:ext cx="16450" cy="28800"/>
            </a:xfrm>
            <a:custGeom>
              <a:rect b="b" l="l" r="r" t="t"/>
              <a:pathLst>
                <a:path extrusionOk="0" h="1152" w="658">
                  <a:moveTo>
                    <a:pt x="493" y="1"/>
                  </a:moveTo>
                  <a:cubicBezTo>
                    <a:pt x="0" y="165"/>
                    <a:pt x="0" y="823"/>
                    <a:pt x="493" y="1151"/>
                  </a:cubicBezTo>
                  <a:cubicBezTo>
                    <a:pt x="658" y="987"/>
                    <a:pt x="493" y="330"/>
                    <a:pt x="4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23"/>
            <p:cNvSpPr/>
            <p:nvPr/>
          </p:nvSpPr>
          <p:spPr>
            <a:xfrm>
              <a:off x="3795600" y="4494850"/>
              <a:ext cx="336950" cy="308200"/>
            </a:xfrm>
            <a:custGeom>
              <a:rect b="b" l="l" r="r" t="t"/>
              <a:pathLst>
                <a:path extrusionOk="0" h="12328" w="13478">
                  <a:moveTo>
                    <a:pt x="12492" y="1"/>
                  </a:moveTo>
                  <a:cubicBezTo>
                    <a:pt x="12492" y="4931"/>
                    <a:pt x="10848" y="8383"/>
                    <a:pt x="7068" y="9862"/>
                  </a:cubicBezTo>
                  <a:cubicBezTo>
                    <a:pt x="8547" y="9862"/>
                    <a:pt x="9533" y="8876"/>
                    <a:pt x="10519" y="8218"/>
                  </a:cubicBezTo>
                  <a:cubicBezTo>
                    <a:pt x="10191" y="10355"/>
                    <a:pt x="6411" y="11341"/>
                    <a:pt x="3452" y="11012"/>
                  </a:cubicBezTo>
                  <a:cubicBezTo>
                    <a:pt x="1973" y="10684"/>
                    <a:pt x="658" y="9697"/>
                    <a:pt x="1" y="9204"/>
                  </a:cubicBezTo>
                  <a:cubicBezTo>
                    <a:pt x="658" y="11012"/>
                    <a:pt x="2959" y="12327"/>
                    <a:pt x="5424" y="12327"/>
                  </a:cubicBezTo>
                  <a:cubicBezTo>
                    <a:pt x="6904" y="12327"/>
                    <a:pt x="8711" y="11670"/>
                    <a:pt x="9862" y="11012"/>
                  </a:cubicBezTo>
                  <a:cubicBezTo>
                    <a:pt x="11834" y="9697"/>
                    <a:pt x="13313" y="6246"/>
                    <a:pt x="13478" y="3781"/>
                  </a:cubicBezTo>
                  <a:cubicBezTo>
                    <a:pt x="13478" y="1973"/>
                    <a:pt x="13313" y="987"/>
                    <a:pt x="124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23"/>
            <p:cNvSpPr/>
            <p:nvPr/>
          </p:nvSpPr>
          <p:spPr>
            <a:xfrm>
              <a:off x="2879350" y="4531825"/>
              <a:ext cx="24675" cy="49350"/>
            </a:xfrm>
            <a:custGeom>
              <a:rect b="b" l="l" r="r" t="t"/>
              <a:pathLst>
                <a:path extrusionOk="0" h="1974" w="987">
                  <a:moveTo>
                    <a:pt x="986" y="1"/>
                  </a:moveTo>
                  <a:cubicBezTo>
                    <a:pt x="493" y="658"/>
                    <a:pt x="329" y="1316"/>
                    <a:pt x="0" y="1973"/>
                  </a:cubicBezTo>
                  <a:cubicBezTo>
                    <a:pt x="329" y="1809"/>
                    <a:pt x="658" y="1644"/>
                    <a:pt x="986" y="1644"/>
                  </a:cubicBezTo>
                  <a:cubicBezTo>
                    <a:pt x="986" y="987"/>
                    <a:pt x="986" y="494"/>
                    <a:pt x="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23"/>
            <p:cNvSpPr/>
            <p:nvPr/>
          </p:nvSpPr>
          <p:spPr>
            <a:xfrm>
              <a:off x="2834150" y="4589350"/>
              <a:ext cx="65750" cy="69875"/>
            </a:xfrm>
            <a:custGeom>
              <a:rect b="b" l="l" r="r" t="t"/>
              <a:pathLst>
                <a:path extrusionOk="0" h="2795" w="2630">
                  <a:moveTo>
                    <a:pt x="2630" y="1"/>
                  </a:moveTo>
                  <a:cubicBezTo>
                    <a:pt x="1151" y="329"/>
                    <a:pt x="822" y="1644"/>
                    <a:pt x="0" y="2795"/>
                  </a:cubicBezTo>
                  <a:cubicBezTo>
                    <a:pt x="1315" y="2466"/>
                    <a:pt x="2630" y="1644"/>
                    <a:pt x="26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23"/>
            <p:cNvSpPr/>
            <p:nvPr/>
          </p:nvSpPr>
          <p:spPr>
            <a:xfrm>
              <a:off x="2809500" y="4667425"/>
              <a:ext cx="49325" cy="32900"/>
            </a:xfrm>
            <a:custGeom>
              <a:rect b="b" l="l" r="r" t="t"/>
              <a:pathLst>
                <a:path extrusionOk="0" h="1316" w="1973">
                  <a:moveTo>
                    <a:pt x="1972" y="0"/>
                  </a:moveTo>
                  <a:cubicBezTo>
                    <a:pt x="1315" y="329"/>
                    <a:pt x="329" y="494"/>
                    <a:pt x="0" y="1315"/>
                  </a:cubicBezTo>
                  <a:cubicBezTo>
                    <a:pt x="658" y="822"/>
                    <a:pt x="1808" y="822"/>
                    <a:pt x="19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23"/>
            <p:cNvSpPr/>
            <p:nvPr/>
          </p:nvSpPr>
          <p:spPr>
            <a:xfrm>
              <a:off x="2780725" y="4708525"/>
              <a:ext cx="53450" cy="37000"/>
            </a:xfrm>
            <a:custGeom>
              <a:rect b="b" l="l" r="r" t="t"/>
              <a:pathLst>
                <a:path extrusionOk="0" h="1480" w="2138">
                  <a:moveTo>
                    <a:pt x="2137" y="0"/>
                  </a:moveTo>
                  <a:cubicBezTo>
                    <a:pt x="1316" y="493"/>
                    <a:pt x="494" y="657"/>
                    <a:pt x="1" y="1479"/>
                  </a:cubicBezTo>
                  <a:cubicBezTo>
                    <a:pt x="823" y="1315"/>
                    <a:pt x="1809" y="822"/>
                    <a:pt x="21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23"/>
            <p:cNvSpPr/>
            <p:nvPr/>
          </p:nvSpPr>
          <p:spPr>
            <a:xfrm>
              <a:off x="2000050" y="4716725"/>
              <a:ext cx="883425" cy="546500"/>
            </a:xfrm>
            <a:custGeom>
              <a:rect b="b" l="l" r="r" t="t"/>
              <a:pathLst>
                <a:path extrusionOk="0" h="21860" w="35337">
                  <a:moveTo>
                    <a:pt x="35337" y="1"/>
                  </a:moveTo>
                  <a:cubicBezTo>
                    <a:pt x="35337" y="1"/>
                    <a:pt x="35172" y="1"/>
                    <a:pt x="35172" y="165"/>
                  </a:cubicBezTo>
                  <a:cubicBezTo>
                    <a:pt x="33200" y="3452"/>
                    <a:pt x="30406" y="6082"/>
                    <a:pt x="27612" y="8383"/>
                  </a:cubicBezTo>
                  <a:cubicBezTo>
                    <a:pt x="26133" y="9533"/>
                    <a:pt x="24654" y="10848"/>
                    <a:pt x="22846" y="11670"/>
                  </a:cubicBezTo>
                  <a:cubicBezTo>
                    <a:pt x="21038" y="12656"/>
                    <a:pt x="19230" y="13149"/>
                    <a:pt x="17258" y="13971"/>
                  </a:cubicBezTo>
                  <a:cubicBezTo>
                    <a:pt x="16107" y="13971"/>
                    <a:pt x="15286" y="14464"/>
                    <a:pt x="14299" y="14299"/>
                  </a:cubicBezTo>
                  <a:cubicBezTo>
                    <a:pt x="12985" y="15943"/>
                    <a:pt x="10848" y="17751"/>
                    <a:pt x="8054" y="17586"/>
                  </a:cubicBezTo>
                  <a:cubicBezTo>
                    <a:pt x="4931" y="17258"/>
                    <a:pt x="2959" y="11834"/>
                    <a:pt x="6739" y="10684"/>
                  </a:cubicBezTo>
                  <a:cubicBezTo>
                    <a:pt x="7561" y="11341"/>
                    <a:pt x="6411" y="11998"/>
                    <a:pt x="6246" y="12656"/>
                  </a:cubicBezTo>
                  <a:cubicBezTo>
                    <a:pt x="5918" y="13971"/>
                    <a:pt x="7232" y="15450"/>
                    <a:pt x="8054" y="15614"/>
                  </a:cubicBezTo>
                  <a:cubicBezTo>
                    <a:pt x="8711" y="15779"/>
                    <a:pt x="9862" y="15614"/>
                    <a:pt x="10355" y="15450"/>
                  </a:cubicBezTo>
                  <a:cubicBezTo>
                    <a:pt x="11012" y="15121"/>
                    <a:pt x="12327" y="13806"/>
                    <a:pt x="12492" y="13149"/>
                  </a:cubicBezTo>
                  <a:cubicBezTo>
                    <a:pt x="12985" y="11341"/>
                    <a:pt x="11834" y="10191"/>
                    <a:pt x="11012" y="9204"/>
                  </a:cubicBezTo>
                  <a:cubicBezTo>
                    <a:pt x="10355" y="8547"/>
                    <a:pt x="9862" y="7725"/>
                    <a:pt x="8876" y="7890"/>
                  </a:cubicBezTo>
                  <a:cubicBezTo>
                    <a:pt x="9862" y="8383"/>
                    <a:pt x="11177" y="9369"/>
                    <a:pt x="11505" y="10684"/>
                  </a:cubicBezTo>
                  <a:cubicBezTo>
                    <a:pt x="11834" y="12492"/>
                    <a:pt x="11177" y="14628"/>
                    <a:pt x="10026" y="14957"/>
                  </a:cubicBezTo>
                  <a:cubicBezTo>
                    <a:pt x="8711" y="15286"/>
                    <a:pt x="6575" y="13971"/>
                    <a:pt x="7725" y="12656"/>
                  </a:cubicBezTo>
                  <a:cubicBezTo>
                    <a:pt x="8218" y="12656"/>
                    <a:pt x="8054" y="13313"/>
                    <a:pt x="8218" y="13806"/>
                  </a:cubicBezTo>
                  <a:cubicBezTo>
                    <a:pt x="9698" y="14957"/>
                    <a:pt x="10848" y="12985"/>
                    <a:pt x="10519" y="11177"/>
                  </a:cubicBezTo>
                  <a:cubicBezTo>
                    <a:pt x="10191" y="9533"/>
                    <a:pt x="8054" y="8383"/>
                    <a:pt x="5918" y="8547"/>
                  </a:cubicBezTo>
                  <a:cubicBezTo>
                    <a:pt x="4438" y="8711"/>
                    <a:pt x="2137" y="11012"/>
                    <a:pt x="1480" y="12163"/>
                  </a:cubicBezTo>
                  <a:cubicBezTo>
                    <a:pt x="1" y="14628"/>
                    <a:pt x="1151" y="18080"/>
                    <a:pt x="3452" y="19230"/>
                  </a:cubicBezTo>
                  <a:cubicBezTo>
                    <a:pt x="4274" y="19559"/>
                    <a:pt x="5260" y="19723"/>
                    <a:pt x="6246" y="19887"/>
                  </a:cubicBezTo>
                  <a:cubicBezTo>
                    <a:pt x="7232" y="20216"/>
                    <a:pt x="8383" y="20545"/>
                    <a:pt x="9205" y="20545"/>
                  </a:cubicBezTo>
                  <a:cubicBezTo>
                    <a:pt x="10684" y="20709"/>
                    <a:pt x="12656" y="20545"/>
                    <a:pt x="13971" y="20380"/>
                  </a:cubicBezTo>
                  <a:cubicBezTo>
                    <a:pt x="15779" y="20380"/>
                    <a:pt x="17587" y="19723"/>
                    <a:pt x="18901" y="19066"/>
                  </a:cubicBezTo>
                  <a:cubicBezTo>
                    <a:pt x="22681" y="17422"/>
                    <a:pt x="25311" y="15121"/>
                    <a:pt x="28269" y="13313"/>
                  </a:cubicBezTo>
                  <a:cubicBezTo>
                    <a:pt x="27612" y="14135"/>
                    <a:pt x="26462" y="15121"/>
                    <a:pt x="25475" y="15943"/>
                  </a:cubicBezTo>
                  <a:cubicBezTo>
                    <a:pt x="24654" y="16765"/>
                    <a:pt x="23503" y="17586"/>
                    <a:pt x="22353" y="18244"/>
                  </a:cubicBezTo>
                  <a:cubicBezTo>
                    <a:pt x="19230" y="19887"/>
                    <a:pt x="16929" y="21367"/>
                    <a:pt x="12492" y="21531"/>
                  </a:cubicBezTo>
                  <a:cubicBezTo>
                    <a:pt x="11999" y="21531"/>
                    <a:pt x="11341" y="21695"/>
                    <a:pt x="10684" y="21695"/>
                  </a:cubicBezTo>
                  <a:cubicBezTo>
                    <a:pt x="9205" y="21695"/>
                    <a:pt x="11834" y="21860"/>
                    <a:pt x="12327" y="21860"/>
                  </a:cubicBezTo>
                  <a:cubicBezTo>
                    <a:pt x="14957" y="21695"/>
                    <a:pt x="16272" y="21202"/>
                    <a:pt x="18408" y="20545"/>
                  </a:cubicBezTo>
                  <a:cubicBezTo>
                    <a:pt x="19559" y="20216"/>
                    <a:pt x="20874" y="19887"/>
                    <a:pt x="21860" y="19394"/>
                  </a:cubicBezTo>
                  <a:cubicBezTo>
                    <a:pt x="23668" y="18573"/>
                    <a:pt x="25475" y="17093"/>
                    <a:pt x="27119" y="15779"/>
                  </a:cubicBezTo>
                  <a:cubicBezTo>
                    <a:pt x="28762" y="14464"/>
                    <a:pt x="30406" y="13149"/>
                    <a:pt x="31556" y="11505"/>
                  </a:cubicBezTo>
                  <a:cubicBezTo>
                    <a:pt x="32543" y="10191"/>
                    <a:pt x="33200" y="8218"/>
                    <a:pt x="33857" y="6246"/>
                  </a:cubicBezTo>
                  <a:cubicBezTo>
                    <a:pt x="34515" y="4274"/>
                    <a:pt x="34844" y="1973"/>
                    <a:pt x="353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23"/>
            <p:cNvSpPr/>
            <p:nvPr/>
          </p:nvSpPr>
          <p:spPr>
            <a:xfrm>
              <a:off x="3043700" y="4872875"/>
              <a:ext cx="28775" cy="37000"/>
            </a:xfrm>
            <a:custGeom>
              <a:rect b="b" l="l" r="r" t="t"/>
              <a:pathLst>
                <a:path extrusionOk="0" h="1480" w="1151">
                  <a:moveTo>
                    <a:pt x="986" y="0"/>
                  </a:moveTo>
                  <a:cubicBezTo>
                    <a:pt x="493" y="164"/>
                    <a:pt x="329" y="658"/>
                    <a:pt x="0" y="986"/>
                  </a:cubicBezTo>
                  <a:cubicBezTo>
                    <a:pt x="165" y="1151"/>
                    <a:pt x="165" y="1315"/>
                    <a:pt x="165" y="1479"/>
                  </a:cubicBezTo>
                  <a:cubicBezTo>
                    <a:pt x="658" y="1315"/>
                    <a:pt x="986" y="986"/>
                    <a:pt x="1151" y="658"/>
                  </a:cubicBezTo>
                  <a:cubicBezTo>
                    <a:pt x="1151" y="329"/>
                    <a:pt x="986" y="329"/>
                    <a:pt x="9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23"/>
            <p:cNvSpPr/>
            <p:nvPr/>
          </p:nvSpPr>
          <p:spPr>
            <a:xfrm>
              <a:off x="3014925" y="4922175"/>
              <a:ext cx="20575" cy="20575"/>
            </a:xfrm>
            <a:custGeom>
              <a:rect b="b" l="l" r="r" t="t"/>
              <a:pathLst>
                <a:path extrusionOk="0" h="823" w="823">
                  <a:moveTo>
                    <a:pt x="823" y="0"/>
                  </a:moveTo>
                  <a:cubicBezTo>
                    <a:pt x="494" y="165"/>
                    <a:pt x="330" y="493"/>
                    <a:pt x="1" y="822"/>
                  </a:cubicBezTo>
                  <a:cubicBezTo>
                    <a:pt x="330" y="493"/>
                    <a:pt x="823" y="329"/>
                    <a:pt x="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23"/>
            <p:cNvSpPr/>
            <p:nvPr/>
          </p:nvSpPr>
          <p:spPr>
            <a:xfrm>
              <a:off x="2924550" y="4930400"/>
              <a:ext cx="32875" cy="37000"/>
            </a:xfrm>
            <a:custGeom>
              <a:rect b="b" l="l" r="r" t="t"/>
              <a:pathLst>
                <a:path extrusionOk="0" h="1480" w="1315">
                  <a:moveTo>
                    <a:pt x="1151" y="0"/>
                  </a:moveTo>
                  <a:cubicBezTo>
                    <a:pt x="822" y="329"/>
                    <a:pt x="164" y="822"/>
                    <a:pt x="0" y="1315"/>
                  </a:cubicBezTo>
                  <a:cubicBezTo>
                    <a:pt x="493" y="1479"/>
                    <a:pt x="1315" y="657"/>
                    <a:pt x="1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23"/>
            <p:cNvSpPr/>
            <p:nvPr/>
          </p:nvSpPr>
          <p:spPr>
            <a:xfrm>
              <a:off x="2834150" y="4967375"/>
              <a:ext cx="82200" cy="61650"/>
            </a:xfrm>
            <a:custGeom>
              <a:rect b="b" l="l" r="r" t="t"/>
              <a:pathLst>
                <a:path extrusionOk="0" h="2466" w="3288">
                  <a:moveTo>
                    <a:pt x="3123" y="0"/>
                  </a:moveTo>
                  <a:cubicBezTo>
                    <a:pt x="3123" y="0"/>
                    <a:pt x="3123" y="0"/>
                    <a:pt x="3123" y="165"/>
                  </a:cubicBezTo>
                  <a:cubicBezTo>
                    <a:pt x="2466" y="493"/>
                    <a:pt x="1973" y="822"/>
                    <a:pt x="1315" y="1151"/>
                  </a:cubicBezTo>
                  <a:cubicBezTo>
                    <a:pt x="822" y="1479"/>
                    <a:pt x="0" y="1808"/>
                    <a:pt x="0" y="2466"/>
                  </a:cubicBezTo>
                  <a:cubicBezTo>
                    <a:pt x="658" y="2137"/>
                    <a:pt x="1480" y="1972"/>
                    <a:pt x="1808" y="1151"/>
                  </a:cubicBezTo>
                  <a:cubicBezTo>
                    <a:pt x="2466" y="1479"/>
                    <a:pt x="2794" y="822"/>
                    <a:pt x="3287" y="493"/>
                  </a:cubicBezTo>
                  <a:cubicBezTo>
                    <a:pt x="3287" y="165"/>
                    <a:pt x="3123" y="329"/>
                    <a:pt x="31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23"/>
            <p:cNvSpPr/>
            <p:nvPr/>
          </p:nvSpPr>
          <p:spPr>
            <a:xfrm>
              <a:off x="2850575" y="5041325"/>
              <a:ext cx="37000" cy="28800"/>
            </a:xfrm>
            <a:custGeom>
              <a:rect b="b" l="l" r="r" t="t"/>
              <a:pathLst>
                <a:path extrusionOk="0" h="1152" w="1480">
                  <a:moveTo>
                    <a:pt x="1480" y="1"/>
                  </a:moveTo>
                  <a:cubicBezTo>
                    <a:pt x="823" y="329"/>
                    <a:pt x="1" y="494"/>
                    <a:pt x="1" y="1151"/>
                  </a:cubicBezTo>
                  <a:cubicBezTo>
                    <a:pt x="494" y="822"/>
                    <a:pt x="1151" y="494"/>
                    <a:pt x="14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23"/>
            <p:cNvSpPr/>
            <p:nvPr/>
          </p:nvSpPr>
          <p:spPr>
            <a:xfrm>
              <a:off x="2805375" y="5070100"/>
              <a:ext cx="28800" cy="32875"/>
            </a:xfrm>
            <a:custGeom>
              <a:rect b="b" l="l" r="r" t="t"/>
              <a:pathLst>
                <a:path extrusionOk="0" h="1315" w="1152">
                  <a:moveTo>
                    <a:pt x="1151" y="0"/>
                  </a:moveTo>
                  <a:cubicBezTo>
                    <a:pt x="658" y="164"/>
                    <a:pt x="330" y="329"/>
                    <a:pt x="1" y="493"/>
                  </a:cubicBezTo>
                  <a:cubicBezTo>
                    <a:pt x="165" y="657"/>
                    <a:pt x="1" y="1151"/>
                    <a:pt x="165" y="1315"/>
                  </a:cubicBezTo>
                  <a:cubicBezTo>
                    <a:pt x="494" y="986"/>
                    <a:pt x="823" y="822"/>
                    <a:pt x="1151" y="493"/>
                  </a:cubicBezTo>
                  <a:cubicBezTo>
                    <a:pt x="1151" y="329"/>
                    <a:pt x="987" y="329"/>
                    <a:pt x="1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23"/>
            <p:cNvSpPr/>
            <p:nvPr/>
          </p:nvSpPr>
          <p:spPr>
            <a:xfrm>
              <a:off x="2756075" y="5098850"/>
              <a:ext cx="32900" cy="28775"/>
            </a:xfrm>
            <a:custGeom>
              <a:rect b="b" l="l" r="r" t="t"/>
              <a:pathLst>
                <a:path extrusionOk="0" h="1151" w="1316">
                  <a:moveTo>
                    <a:pt x="1315" y="1"/>
                  </a:moveTo>
                  <a:cubicBezTo>
                    <a:pt x="822" y="329"/>
                    <a:pt x="494" y="822"/>
                    <a:pt x="1" y="1151"/>
                  </a:cubicBezTo>
                  <a:cubicBezTo>
                    <a:pt x="494" y="1151"/>
                    <a:pt x="987" y="658"/>
                    <a:pt x="1315" y="494"/>
                  </a:cubicBezTo>
                  <a:cubicBezTo>
                    <a:pt x="1315" y="329"/>
                    <a:pt x="1315" y="165"/>
                    <a:pt x="11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23"/>
            <p:cNvSpPr/>
            <p:nvPr/>
          </p:nvSpPr>
          <p:spPr>
            <a:xfrm>
              <a:off x="2571175" y="3878525"/>
              <a:ext cx="1413450" cy="1142275"/>
            </a:xfrm>
            <a:custGeom>
              <a:rect b="b" l="l" r="r" t="t"/>
              <a:pathLst>
                <a:path extrusionOk="0" h="45691" w="56538">
                  <a:moveTo>
                    <a:pt x="47663" y="15779"/>
                  </a:moveTo>
                  <a:cubicBezTo>
                    <a:pt x="46348" y="15450"/>
                    <a:pt x="45033" y="14957"/>
                    <a:pt x="43719" y="14792"/>
                  </a:cubicBezTo>
                  <a:cubicBezTo>
                    <a:pt x="38459" y="14135"/>
                    <a:pt x="35994" y="16436"/>
                    <a:pt x="33364" y="18901"/>
                  </a:cubicBezTo>
                  <a:cubicBezTo>
                    <a:pt x="28269" y="23832"/>
                    <a:pt x="24654" y="31228"/>
                    <a:pt x="20545" y="36323"/>
                  </a:cubicBezTo>
                  <a:cubicBezTo>
                    <a:pt x="21695" y="34186"/>
                    <a:pt x="22681" y="31556"/>
                    <a:pt x="23996" y="29420"/>
                  </a:cubicBezTo>
                  <a:cubicBezTo>
                    <a:pt x="24161" y="29091"/>
                    <a:pt x="24654" y="28762"/>
                    <a:pt x="24489" y="28269"/>
                  </a:cubicBezTo>
                  <a:cubicBezTo>
                    <a:pt x="23174" y="29091"/>
                    <a:pt x="22681" y="30735"/>
                    <a:pt x="21695" y="32050"/>
                  </a:cubicBezTo>
                  <a:cubicBezTo>
                    <a:pt x="22188" y="30242"/>
                    <a:pt x="22517" y="27776"/>
                    <a:pt x="22353" y="25475"/>
                  </a:cubicBezTo>
                  <a:cubicBezTo>
                    <a:pt x="22188" y="23996"/>
                    <a:pt x="22517" y="22353"/>
                    <a:pt x="21860" y="21038"/>
                  </a:cubicBezTo>
                  <a:cubicBezTo>
                    <a:pt x="21367" y="22353"/>
                    <a:pt x="21531" y="24161"/>
                    <a:pt x="21531" y="25640"/>
                  </a:cubicBezTo>
                  <a:cubicBezTo>
                    <a:pt x="21531" y="29420"/>
                    <a:pt x="20545" y="32214"/>
                    <a:pt x="19559" y="35172"/>
                  </a:cubicBezTo>
                  <a:cubicBezTo>
                    <a:pt x="18573" y="37638"/>
                    <a:pt x="17586" y="39938"/>
                    <a:pt x="15943" y="41582"/>
                  </a:cubicBezTo>
                  <a:cubicBezTo>
                    <a:pt x="15943" y="40760"/>
                    <a:pt x="16929" y="40432"/>
                    <a:pt x="16929" y="39281"/>
                  </a:cubicBezTo>
                  <a:cubicBezTo>
                    <a:pt x="15286" y="41089"/>
                    <a:pt x="13642" y="42897"/>
                    <a:pt x="11177" y="44047"/>
                  </a:cubicBezTo>
                  <a:cubicBezTo>
                    <a:pt x="11505" y="42568"/>
                    <a:pt x="12492" y="41582"/>
                    <a:pt x="12985" y="39938"/>
                  </a:cubicBezTo>
                  <a:cubicBezTo>
                    <a:pt x="13478" y="38624"/>
                    <a:pt x="13642" y="36980"/>
                    <a:pt x="13971" y="35337"/>
                  </a:cubicBezTo>
                  <a:cubicBezTo>
                    <a:pt x="14464" y="32871"/>
                    <a:pt x="14792" y="30406"/>
                    <a:pt x="15121" y="27941"/>
                  </a:cubicBezTo>
                  <a:cubicBezTo>
                    <a:pt x="15121" y="26955"/>
                    <a:pt x="15286" y="26133"/>
                    <a:pt x="15450" y="25311"/>
                  </a:cubicBezTo>
                  <a:cubicBezTo>
                    <a:pt x="15450" y="23010"/>
                    <a:pt x="14628" y="21695"/>
                    <a:pt x="14299" y="20052"/>
                  </a:cubicBezTo>
                  <a:cubicBezTo>
                    <a:pt x="13971" y="19230"/>
                    <a:pt x="13313" y="18408"/>
                    <a:pt x="12985" y="17586"/>
                  </a:cubicBezTo>
                  <a:cubicBezTo>
                    <a:pt x="12492" y="16600"/>
                    <a:pt x="12327" y="15450"/>
                    <a:pt x="11834" y="14299"/>
                  </a:cubicBezTo>
                  <a:cubicBezTo>
                    <a:pt x="11177" y="12656"/>
                    <a:pt x="10191" y="11341"/>
                    <a:pt x="10026" y="9369"/>
                  </a:cubicBezTo>
                  <a:cubicBezTo>
                    <a:pt x="11505" y="10191"/>
                    <a:pt x="12985" y="11012"/>
                    <a:pt x="13806" y="12656"/>
                  </a:cubicBezTo>
                  <a:cubicBezTo>
                    <a:pt x="14464" y="13806"/>
                    <a:pt x="14792" y="15450"/>
                    <a:pt x="15286" y="16765"/>
                  </a:cubicBezTo>
                  <a:cubicBezTo>
                    <a:pt x="15779" y="17915"/>
                    <a:pt x="16272" y="18737"/>
                    <a:pt x="16929" y="19394"/>
                  </a:cubicBezTo>
                  <a:cubicBezTo>
                    <a:pt x="17093" y="19723"/>
                    <a:pt x="17093" y="20380"/>
                    <a:pt x="17586" y="20216"/>
                  </a:cubicBezTo>
                  <a:cubicBezTo>
                    <a:pt x="17422" y="18737"/>
                    <a:pt x="17093" y="16929"/>
                    <a:pt x="16765" y="15286"/>
                  </a:cubicBezTo>
                  <a:cubicBezTo>
                    <a:pt x="16436" y="14135"/>
                    <a:pt x="15943" y="12985"/>
                    <a:pt x="15614" y="11670"/>
                  </a:cubicBezTo>
                  <a:cubicBezTo>
                    <a:pt x="14957" y="9533"/>
                    <a:pt x="14135" y="6904"/>
                    <a:pt x="12985" y="5260"/>
                  </a:cubicBezTo>
                  <a:cubicBezTo>
                    <a:pt x="12820" y="4931"/>
                    <a:pt x="12656" y="4767"/>
                    <a:pt x="12492" y="4603"/>
                  </a:cubicBezTo>
                  <a:cubicBezTo>
                    <a:pt x="10684" y="2795"/>
                    <a:pt x="8054" y="987"/>
                    <a:pt x="4931" y="822"/>
                  </a:cubicBezTo>
                  <a:cubicBezTo>
                    <a:pt x="4110" y="822"/>
                    <a:pt x="3123" y="822"/>
                    <a:pt x="2466" y="1151"/>
                  </a:cubicBezTo>
                  <a:cubicBezTo>
                    <a:pt x="1809" y="1644"/>
                    <a:pt x="1809" y="2302"/>
                    <a:pt x="1480" y="2959"/>
                  </a:cubicBezTo>
                  <a:cubicBezTo>
                    <a:pt x="1151" y="3616"/>
                    <a:pt x="658" y="4110"/>
                    <a:pt x="658" y="4603"/>
                  </a:cubicBezTo>
                  <a:cubicBezTo>
                    <a:pt x="823" y="4931"/>
                    <a:pt x="1151" y="5096"/>
                    <a:pt x="1316" y="5260"/>
                  </a:cubicBezTo>
                  <a:cubicBezTo>
                    <a:pt x="1316" y="6082"/>
                    <a:pt x="1151" y="7232"/>
                    <a:pt x="165" y="6904"/>
                  </a:cubicBezTo>
                  <a:cubicBezTo>
                    <a:pt x="1" y="5260"/>
                    <a:pt x="329" y="3781"/>
                    <a:pt x="823" y="2630"/>
                  </a:cubicBezTo>
                  <a:cubicBezTo>
                    <a:pt x="1644" y="1316"/>
                    <a:pt x="3945" y="1"/>
                    <a:pt x="5917" y="165"/>
                  </a:cubicBezTo>
                  <a:cubicBezTo>
                    <a:pt x="9533" y="329"/>
                    <a:pt x="13313" y="2137"/>
                    <a:pt x="15286" y="4274"/>
                  </a:cubicBezTo>
                  <a:cubicBezTo>
                    <a:pt x="15779" y="4931"/>
                    <a:pt x="16107" y="5589"/>
                    <a:pt x="16765" y="5917"/>
                  </a:cubicBezTo>
                  <a:cubicBezTo>
                    <a:pt x="17258" y="5589"/>
                    <a:pt x="17422" y="6246"/>
                    <a:pt x="17751" y="6082"/>
                  </a:cubicBezTo>
                  <a:cubicBezTo>
                    <a:pt x="17258" y="5424"/>
                    <a:pt x="17093" y="4767"/>
                    <a:pt x="16765" y="3945"/>
                  </a:cubicBezTo>
                  <a:cubicBezTo>
                    <a:pt x="16272" y="3123"/>
                    <a:pt x="15121" y="2630"/>
                    <a:pt x="15450" y="987"/>
                  </a:cubicBezTo>
                  <a:cubicBezTo>
                    <a:pt x="16929" y="1644"/>
                    <a:pt x="17915" y="2959"/>
                    <a:pt x="19066" y="4110"/>
                  </a:cubicBezTo>
                  <a:cubicBezTo>
                    <a:pt x="20216" y="5260"/>
                    <a:pt x="21367" y="6575"/>
                    <a:pt x="22024" y="8054"/>
                  </a:cubicBezTo>
                  <a:cubicBezTo>
                    <a:pt x="22846" y="9533"/>
                    <a:pt x="23503" y="11177"/>
                    <a:pt x="23996" y="12985"/>
                  </a:cubicBezTo>
                  <a:cubicBezTo>
                    <a:pt x="24654" y="14792"/>
                    <a:pt x="25147" y="16929"/>
                    <a:pt x="24982" y="19066"/>
                  </a:cubicBezTo>
                  <a:cubicBezTo>
                    <a:pt x="24818" y="21038"/>
                    <a:pt x="24161" y="23339"/>
                    <a:pt x="24489" y="25311"/>
                  </a:cubicBezTo>
                  <a:cubicBezTo>
                    <a:pt x="25804" y="26462"/>
                    <a:pt x="25804" y="24489"/>
                    <a:pt x="26133" y="23339"/>
                  </a:cubicBezTo>
                  <a:cubicBezTo>
                    <a:pt x="26297" y="22353"/>
                    <a:pt x="26790" y="21367"/>
                    <a:pt x="26955" y="20874"/>
                  </a:cubicBezTo>
                  <a:cubicBezTo>
                    <a:pt x="27776" y="19559"/>
                    <a:pt x="28762" y="17915"/>
                    <a:pt x="29584" y="16929"/>
                  </a:cubicBezTo>
                  <a:cubicBezTo>
                    <a:pt x="31392" y="15121"/>
                    <a:pt x="33529" y="13478"/>
                    <a:pt x="35337" y="11670"/>
                  </a:cubicBezTo>
                  <a:cubicBezTo>
                    <a:pt x="37144" y="9698"/>
                    <a:pt x="39281" y="7890"/>
                    <a:pt x="40267" y="5589"/>
                  </a:cubicBezTo>
                  <a:cubicBezTo>
                    <a:pt x="40431" y="7068"/>
                    <a:pt x="39117" y="7890"/>
                    <a:pt x="38788" y="8876"/>
                  </a:cubicBezTo>
                  <a:cubicBezTo>
                    <a:pt x="38624" y="9040"/>
                    <a:pt x="38295" y="10026"/>
                    <a:pt x="38952" y="10355"/>
                  </a:cubicBezTo>
                  <a:cubicBezTo>
                    <a:pt x="39281" y="10355"/>
                    <a:pt x="38952" y="9698"/>
                    <a:pt x="39281" y="9698"/>
                  </a:cubicBezTo>
                  <a:cubicBezTo>
                    <a:pt x="42075" y="8218"/>
                    <a:pt x="46184" y="8218"/>
                    <a:pt x="47170" y="4931"/>
                  </a:cubicBezTo>
                  <a:cubicBezTo>
                    <a:pt x="47170" y="7890"/>
                    <a:pt x="46019" y="9698"/>
                    <a:pt x="44540" y="11177"/>
                  </a:cubicBezTo>
                  <a:cubicBezTo>
                    <a:pt x="45526" y="12820"/>
                    <a:pt x="47334" y="12820"/>
                    <a:pt x="48978" y="13642"/>
                  </a:cubicBezTo>
                  <a:cubicBezTo>
                    <a:pt x="49635" y="13971"/>
                    <a:pt x="50621" y="14792"/>
                    <a:pt x="51443" y="15450"/>
                  </a:cubicBezTo>
                  <a:cubicBezTo>
                    <a:pt x="53580" y="17422"/>
                    <a:pt x="55388" y="20216"/>
                    <a:pt x="56209" y="23503"/>
                  </a:cubicBezTo>
                  <a:cubicBezTo>
                    <a:pt x="56538" y="25147"/>
                    <a:pt x="56209" y="26297"/>
                    <a:pt x="55716" y="27612"/>
                  </a:cubicBezTo>
                  <a:cubicBezTo>
                    <a:pt x="55388" y="24654"/>
                    <a:pt x="53744" y="22846"/>
                    <a:pt x="51936" y="21367"/>
                  </a:cubicBezTo>
                  <a:cubicBezTo>
                    <a:pt x="50457" y="20874"/>
                    <a:pt x="49142" y="20052"/>
                    <a:pt x="47170" y="20052"/>
                  </a:cubicBezTo>
                  <a:cubicBezTo>
                    <a:pt x="44212" y="20052"/>
                    <a:pt x="41746" y="22188"/>
                    <a:pt x="39938" y="23339"/>
                  </a:cubicBezTo>
                  <a:cubicBezTo>
                    <a:pt x="40925" y="22188"/>
                    <a:pt x="42239" y="21038"/>
                    <a:pt x="43554" y="20216"/>
                  </a:cubicBezTo>
                  <a:cubicBezTo>
                    <a:pt x="44047" y="20052"/>
                    <a:pt x="44705" y="19559"/>
                    <a:pt x="45198" y="19394"/>
                  </a:cubicBezTo>
                  <a:cubicBezTo>
                    <a:pt x="46184" y="19230"/>
                    <a:pt x="47499" y="19559"/>
                    <a:pt x="48156" y="18901"/>
                  </a:cubicBezTo>
                  <a:cubicBezTo>
                    <a:pt x="46348" y="18408"/>
                    <a:pt x="44705" y="18901"/>
                    <a:pt x="43390" y="19394"/>
                  </a:cubicBezTo>
                  <a:cubicBezTo>
                    <a:pt x="40596" y="20709"/>
                    <a:pt x="38624" y="23010"/>
                    <a:pt x="36816" y="24982"/>
                  </a:cubicBezTo>
                  <a:cubicBezTo>
                    <a:pt x="35994" y="25804"/>
                    <a:pt x="35337" y="26790"/>
                    <a:pt x="34679" y="27612"/>
                  </a:cubicBezTo>
                  <a:cubicBezTo>
                    <a:pt x="34022" y="28434"/>
                    <a:pt x="33036" y="29091"/>
                    <a:pt x="32378" y="29913"/>
                  </a:cubicBezTo>
                  <a:cubicBezTo>
                    <a:pt x="31721" y="30735"/>
                    <a:pt x="31063" y="31721"/>
                    <a:pt x="30570" y="32543"/>
                  </a:cubicBezTo>
                  <a:cubicBezTo>
                    <a:pt x="28269" y="36323"/>
                    <a:pt x="24982" y="39445"/>
                    <a:pt x="21531" y="42075"/>
                  </a:cubicBezTo>
                  <a:cubicBezTo>
                    <a:pt x="19887" y="43390"/>
                    <a:pt x="18080" y="44705"/>
                    <a:pt x="16107" y="45691"/>
                  </a:cubicBezTo>
                  <a:cubicBezTo>
                    <a:pt x="18737" y="43554"/>
                    <a:pt x="21202" y="41253"/>
                    <a:pt x="23339" y="38624"/>
                  </a:cubicBezTo>
                  <a:cubicBezTo>
                    <a:pt x="24325" y="37309"/>
                    <a:pt x="25147" y="35830"/>
                    <a:pt x="26133" y="34350"/>
                  </a:cubicBezTo>
                  <a:cubicBezTo>
                    <a:pt x="26462" y="33529"/>
                    <a:pt x="27119" y="32871"/>
                    <a:pt x="27448" y="32214"/>
                  </a:cubicBezTo>
                  <a:cubicBezTo>
                    <a:pt x="27941" y="31392"/>
                    <a:pt x="28434" y="30735"/>
                    <a:pt x="28598" y="29913"/>
                  </a:cubicBezTo>
                  <a:cubicBezTo>
                    <a:pt x="27776" y="30406"/>
                    <a:pt x="27119" y="31228"/>
                    <a:pt x="26462" y="32214"/>
                  </a:cubicBezTo>
                  <a:cubicBezTo>
                    <a:pt x="24818" y="34515"/>
                    <a:pt x="23010" y="37144"/>
                    <a:pt x="21202" y="39281"/>
                  </a:cubicBezTo>
                  <a:cubicBezTo>
                    <a:pt x="21038" y="39281"/>
                    <a:pt x="20874" y="39610"/>
                    <a:pt x="20709" y="39610"/>
                  </a:cubicBezTo>
                  <a:cubicBezTo>
                    <a:pt x="20052" y="38952"/>
                    <a:pt x="20874" y="38295"/>
                    <a:pt x="21202" y="37966"/>
                  </a:cubicBezTo>
                  <a:cubicBezTo>
                    <a:pt x="25475" y="32214"/>
                    <a:pt x="28598" y="25804"/>
                    <a:pt x="33529" y="20709"/>
                  </a:cubicBezTo>
                  <a:cubicBezTo>
                    <a:pt x="34350" y="19887"/>
                    <a:pt x="35172" y="18737"/>
                    <a:pt x="36323" y="17915"/>
                  </a:cubicBezTo>
                  <a:cubicBezTo>
                    <a:pt x="37309" y="17093"/>
                    <a:pt x="38624" y="16272"/>
                    <a:pt x="39774" y="15943"/>
                  </a:cubicBezTo>
                  <a:cubicBezTo>
                    <a:pt x="40760" y="15614"/>
                    <a:pt x="42075" y="15779"/>
                    <a:pt x="43225" y="15779"/>
                  </a:cubicBezTo>
                  <a:cubicBezTo>
                    <a:pt x="44540" y="15943"/>
                    <a:pt x="46019" y="16272"/>
                    <a:pt x="47334" y="16436"/>
                  </a:cubicBezTo>
                  <a:cubicBezTo>
                    <a:pt x="47992" y="16600"/>
                    <a:pt x="48649" y="16765"/>
                    <a:pt x="49142" y="16929"/>
                  </a:cubicBezTo>
                  <a:cubicBezTo>
                    <a:pt x="49800" y="17258"/>
                    <a:pt x="50293" y="17751"/>
                    <a:pt x="50786" y="17586"/>
                  </a:cubicBezTo>
                  <a:cubicBezTo>
                    <a:pt x="50293" y="16600"/>
                    <a:pt x="48978" y="16107"/>
                    <a:pt x="47663" y="15779"/>
                  </a:cubicBezTo>
                  <a:close/>
                  <a:moveTo>
                    <a:pt x="20874" y="14135"/>
                  </a:moveTo>
                  <a:cubicBezTo>
                    <a:pt x="21531" y="12327"/>
                    <a:pt x="20709" y="10191"/>
                    <a:pt x="19559" y="9369"/>
                  </a:cubicBezTo>
                  <a:cubicBezTo>
                    <a:pt x="19230" y="9369"/>
                    <a:pt x="19230" y="9698"/>
                    <a:pt x="19066" y="9698"/>
                  </a:cubicBezTo>
                  <a:cubicBezTo>
                    <a:pt x="19394" y="11012"/>
                    <a:pt x="19723" y="12327"/>
                    <a:pt x="20380" y="13478"/>
                  </a:cubicBezTo>
                  <a:cubicBezTo>
                    <a:pt x="20380" y="13806"/>
                    <a:pt x="20380" y="14464"/>
                    <a:pt x="20874" y="14135"/>
                  </a:cubicBezTo>
                  <a:close/>
                  <a:moveTo>
                    <a:pt x="28927" y="20709"/>
                  </a:moveTo>
                  <a:cubicBezTo>
                    <a:pt x="31063" y="18737"/>
                    <a:pt x="32707" y="15943"/>
                    <a:pt x="35665" y="14464"/>
                  </a:cubicBezTo>
                  <a:cubicBezTo>
                    <a:pt x="37309" y="13642"/>
                    <a:pt x="38952" y="12985"/>
                    <a:pt x="41582" y="13149"/>
                  </a:cubicBezTo>
                  <a:cubicBezTo>
                    <a:pt x="39281" y="11834"/>
                    <a:pt x="35994" y="13313"/>
                    <a:pt x="34350" y="14464"/>
                  </a:cubicBezTo>
                  <a:cubicBezTo>
                    <a:pt x="33200" y="15121"/>
                    <a:pt x="32049" y="16272"/>
                    <a:pt x="31228" y="17258"/>
                  </a:cubicBezTo>
                  <a:cubicBezTo>
                    <a:pt x="30077" y="18408"/>
                    <a:pt x="29091" y="19559"/>
                    <a:pt x="28927" y="20709"/>
                  </a:cubicBezTo>
                  <a:close/>
                  <a:moveTo>
                    <a:pt x="12985" y="14464"/>
                  </a:moveTo>
                  <a:cubicBezTo>
                    <a:pt x="12820" y="15121"/>
                    <a:pt x="13149" y="15943"/>
                    <a:pt x="13478" y="16600"/>
                  </a:cubicBezTo>
                  <a:cubicBezTo>
                    <a:pt x="13971" y="17751"/>
                    <a:pt x="14135" y="19066"/>
                    <a:pt x="15121" y="19559"/>
                  </a:cubicBezTo>
                  <a:cubicBezTo>
                    <a:pt x="15286" y="17586"/>
                    <a:pt x="14299" y="15614"/>
                    <a:pt x="13149" y="14464"/>
                  </a:cubicBezTo>
                  <a:close/>
                  <a:moveTo>
                    <a:pt x="21860" y="18737"/>
                  </a:moveTo>
                  <a:cubicBezTo>
                    <a:pt x="22188" y="17751"/>
                    <a:pt x="22024" y="15286"/>
                    <a:pt x="20709" y="16272"/>
                  </a:cubicBezTo>
                  <a:cubicBezTo>
                    <a:pt x="20545" y="17093"/>
                    <a:pt x="21038" y="18901"/>
                    <a:pt x="21860" y="18737"/>
                  </a:cubicBezTo>
                  <a:close/>
                  <a:moveTo>
                    <a:pt x="41089" y="17586"/>
                  </a:moveTo>
                  <a:lnTo>
                    <a:pt x="40925" y="17586"/>
                  </a:lnTo>
                  <a:cubicBezTo>
                    <a:pt x="38952" y="17751"/>
                    <a:pt x="37637" y="18573"/>
                    <a:pt x="36323" y="19723"/>
                  </a:cubicBezTo>
                  <a:cubicBezTo>
                    <a:pt x="35008" y="20709"/>
                    <a:pt x="33693" y="21695"/>
                    <a:pt x="33200" y="23174"/>
                  </a:cubicBezTo>
                  <a:cubicBezTo>
                    <a:pt x="33036" y="23339"/>
                    <a:pt x="32871" y="23503"/>
                    <a:pt x="32707" y="23668"/>
                  </a:cubicBezTo>
                  <a:cubicBezTo>
                    <a:pt x="32871" y="23832"/>
                    <a:pt x="33036" y="23339"/>
                    <a:pt x="33200" y="23174"/>
                  </a:cubicBezTo>
                  <a:cubicBezTo>
                    <a:pt x="34679" y="22517"/>
                    <a:pt x="35665" y="21202"/>
                    <a:pt x="36980" y="20216"/>
                  </a:cubicBezTo>
                  <a:cubicBezTo>
                    <a:pt x="38131" y="19394"/>
                    <a:pt x="39445" y="18408"/>
                    <a:pt x="41089" y="17751"/>
                  </a:cubicBezTo>
                  <a:cubicBezTo>
                    <a:pt x="41089" y="17751"/>
                    <a:pt x="41089" y="17586"/>
                    <a:pt x="41089" y="17586"/>
                  </a:cubicBezTo>
                  <a:close/>
                  <a:moveTo>
                    <a:pt x="19230" y="18244"/>
                  </a:moveTo>
                  <a:cubicBezTo>
                    <a:pt x="18737" y="18901"/>
                    <a:pt x="19066" y="20216"/>
                    <a:pt x="19230" y="20874"/>
                  </a:cubicBezTo>
                  <a:cubicBezTo>
                    <a:pt x="19723" y="27448"/>
                    <a:pt x="18244" y="32871"/>
                    <a:pt x="16600" y="37473"/>
                  </a:cubicBezTo>
                  <a:cubicBezTo>
                    <a:pt x="16929" y="37638"/>
                    <a:pt x="17093" y="37144"/>
                    <a:pt x="17258" y="36980"/>
                  </a:cubicBezTo>
                  <a:cubicBezTo>
                    <a:pt x="18737" y="35337"/>
                    <a:pt x="19230" y="33693"/>
                    <a:pt x="19723" y="31063"/>
                  </a:cubicBezTo>
                  <a:cubicBezTo>
                    <a:pt x="20052" y="29749"/>
                    <a:pt x="20380" y="28434"/>
                    <a:pt x="20380" y="27119"/>
                  </a:cubicBezTo>
                  <a:cubicBezTo>
                    <a:pt x="20545" y="24161"/>
                    <a:pt x="20052" y="21038"/>
                    <a:pt x="19394" y="18408"/>
                  </a:cubicBezTo>
                  <a:cubicBezTo>
                    <a:pt x="19394" y="18244"/>
                    <a:pt x="19394" y="18244"/>
                    <a:pt x="19394" y="18080"/>
                  </a:cubicBezTo>
                  <a:lnTo>
                    <a:pt x="19230" y="18080"/>
                  </a:lnTo>
                  <a:close/>
                  <a:moveTo>
                    <a:pt x="51772" y="18901"/>
                  </a:moveTo>
                  <a:cubicBezTo>
                    <a:pt x="51772" y="19230"/>
                    <a:pt x="51772" y="19559"/>
                    <a:pt x="52100" y="19723"/>
                  </a:cubicBezTo>
                  <a:cubicBezTo>
                    <a:pt x="53087" y="19723"/>
                    <a:pt x="52429" y="17915"/>
                    <a:pt x="51772" y="18901"/>
                  </a:cubicBezTo>
                  <a:close/>
                  <a:moveTo>
                    <a:pt x="27283" y="24818"/>
                  </a:moveTo>
                  <a:cubicBezTo>
                    <a:pt x="27448" y="24818"/>
                    <a:pt x="27283" y="24489"/>
                    <a:pt x="27448" y="24325"/>
                  </a:cubicBezTo>
                  <a:cubicBezTo>
                    <a:pt x="27612" y="23996"/>
                    <a:pt x="29256" y="22681"/>
                    <a:pt x="27941" y="22353"/>
                  </a:cubicBezTo>
                  <a:cubicBezTo>
                    <a:pt x="27448" y="22846"/>
                    <a:pt x="26790" y="23996"/>
                    <a:pt x="27283" y="24818"/>
                  </a:cubicBezTo>
                  <a:close/>
                  <a:moveTo>
                    <a:pt x="17586" y="23503"/>
                  </a:moveTo>
                  <a:cubicBezTo>
                    <a:pt x="17093" y="23832"/>
                    <a:pt x="16929" y="24489"/>
                    <a:pt x="16929" y="24818"/>
                  </a:cubicBezTo>
                  <a:cubicBezTo>
                    <a:pt x="16765" y="25475"/>
                    <a:pt x="16765" y="25968"/>
                    <a:pt x="16765" y="26626"/>
                  </a:cubicBezTo>
                  <a:cubicBezTo>
                    <a:pt x="16436" y="29420"/>
                    <a:pt x="16600" y="32543"/>
                    <a:pt x="15943" y="35337"/>
                  </a:cubicBezTo>
                  <a:cubicBezTo>
                    <a:pt x="15614" y="37473"/>
                    <a:pt x="15121" y="39445"/>
                    <a:pt x="14299" y="41089"/>
                  </a:cubicBezTo>
                  <a:cubicBezTo>
                    <a:pt x="14628" y="40925"/>
                    <a:pt x="14792" y="40432"/>
                    <a:pt x="14957" y="40103"/>
                  </a:cubicBezTo>
                  <a:cubicBezTo>
                    <a:pt x="15943" y="38788"/>
                    <a:pt x="16600" y="37473"/>
                    <a:pt x="16929" y="35830"/>
                  </a:cubicBezTo>
                  <a:cubicBezTo>
                    <a:pt x="17422" y="34186"/>
                    <a:pt x="17422" y="32378"/>
                    <a:pt x="17586" y="30242"/>
                  </a:cubicBezTo>
                  <a:cubicBezTo>
                    <a:pt x="17586" y="28105"/>
                    <a:pt x="17586" y="25475"/>
                    <a:pt x="17586" y="23503"/>
                  </a:cubicBezTo>
                  <a:close/>
                  <a:moveTo>
                    <a:pt x="31885" y="24325"/>
                  </a:moveTo>
                  <a:cubicBezTo>
                    <a:pt x="31556" y="24654"/>
                    <a:pt x="31228" y="25311"/>
                    <a:pt x="31556" y="25640"/>
                  </a:cubicBezTo>
                  <a:cubicBezTo>
                    <a:pt x="31721" y="25640"/>
                    <a:pt x="31721" y="25640"/>
                    <a:pt x="31721" y="25804"/>
                  </a:cubicBezTo>
                  <a:cubicBezTo>
                    <a:pt x="32707" y="25804"/>
                    <a:pt x="33200" y="24161"/>
                    <a:pt x="31885" y="24325"/>
                  </a:cubicBezTo>
                  <a:close/>
                  <a:moveTo>
                    <a:pt x="30899" y="26626"/>
                  </a:moveTo>
                  <a:cubicBezTo>
                    <a:pt x="30406" y="26297"/>
                    <a:pt x="29749" y="26790"/>
                    <a:pt x="29749" y="27283"/>
                  </a:cubicBezTo>
                  <a:cubicBezTo>
                    <a:pt x="29913" y="28598"/>
                    <a:pt x="31721" y="27119"/>
                    <a:pt x="30899" y="2662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23"/>
            <p:cNvSpPr/>
            <p:nvPr/>
          </p:nvSpPr>
          <p:spPr>
            <a:xfrm>
              <a:off x="3245025" y="3977150"/>
              <a:ext cx="328725" cy="369800"/>
            </a:xfrm>
            <a:custGeom>
              <a:rect b="b" l="l" r="r" t="t"/>
              <a:pathLst>
                <a:path extrusionOk="0" h="14792" w="13149">
                  <a:moveTo>
                    <a:pt x="13149" y="0"/>
                  </a:moveTo>
                  <a:cubicBezTo>
                    <a:pt x="12984" y="0"/>
                    <a:pt x="12820" y="329"/>
                    <a:pt x="12656" y="329"/>
                  </a:cubicBezTo>
                  <a:cubicBezTo>
                    <a:pt x="11834" y="1315"/>
                    <a:pt x="10683" y="2630"/>
                    <a:pt x="9697" y="3452"/>
                  </a:cubicBezTo>
                  <a:cubicBezTo>
                    <a:pt x="8383" y="4602"/>
                    <a:pt x="6739" y="5424"/>
                    <a:pt x="5753" y="6739"/>
                  </a:cubicBezTo>
                  <a:cubicBezTo>
                    <a:pt x="3616" y="8875"/>
                    <a:pt x="822" y="11669"/>
                    <a:pt x="1" y="14792"/>
                  </a:cubicBezTo>
                  <a:cubicBezTo>
                    <a:pt x="2302" y="11505"/>
                    <a:pt x="5753" y="9040"/>
                    <a:pt x="8876" y="6246"/>
                  </a:cubicBezTo>
                  <a:cubicBezTo>
                    <a:pt x="9862" y="5259"/>
                    <a:pt x="10848" y="4273"/>
                    <a:pt x="11670" y="3287"/>
                  </a:cubicBezTo>
                  <a:cubicBezTo>
                    <a:pt x="12327" y="2465"/>
                    <a:pt x="12984" y="1479"/>
                    <a:pt x="13149"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23"/>
            <p:cNvSpPr/>
            <p:nvPr/>
          </p:nvSpPr>
          <p:spPr>
            <a:xfrm>
              <a:off x="3902425" y="4194900"/>
              <a:ext cx="402700" cy="488975"/>
            </a:xfrm>
            <a:custGeom>
              <a:rect b="b" l="l" r="r" t="t"/>
              <a:pathLst>
                <a:path extrusionOk="0" h="19559" w="16108">
                  <a:moveTo>
                    <a:pt x="1" y="1"/>
                  </a:moveTo>
                  <a:cubicBezTo>
                    <a:pt x="4274" y="2137"/>
                    <a:pt x="7890" y="5425"/>
                    <a:pt x="10191" y="9698"/>
                  </a:cubicBezTo>
                  <a:cubicBezTo>
                    <a:pt x="10848" y="10848"/>
                    <a:pt x="11177" y="11834"/>
                    <a:pt x="11834" y="12820"/>
                  </a:cubicBezTo>
                  <a:cubicBezTo>
                    <a:pt x="12327" y="13807"/>
                    <a:pt x="13313" y="14793"/>
                    <a:pt x="13478" y="15779"/>
                  </a:cubicBezTo>
                  <a:cubicBezTo>
                    <a:pt x="12327" y="15286"/>
                    <a:pt x="11670" y="13971"/>
                    <a:pt x="11013" y="12820"/>
                  </a:cubicBezTo>
                  <a:cubicBezTo>
                    <a:pt x="10355" y="11506"/>
                    <a:pt x="9698" y="10191"/>
                    <a:pt x="8876" y="9040"/>
                  </a:cubicBezTo>
                  <a:cubicBezTo>
                    <a:pt x="10191" y="13478"/>
                    <a:pt x="12327" y="17587"/>
                    <a:pt x="16107" y="19559"/>
                  </a:cubicBezTo>
                  <a:cubicBezTo>
                    <a:pt x="16107" y="19395"/>
                    <a:pt x="15943" y="19066"/>
                    <a:pt x="15779" y="18901"/>
                  </a:cubicBezTo>
                  <a:cubicBezTo>
                    <a:pt x="14793" y="17587"/>
                    <a:pt x="14300" y="15779"/>
                    <a:pt x="13642" y="13971"/>
                  </a:cubicBezTo>
                  <a:cubicBezTo>
                    <a:pt x="13149" y="12656"/>
                    <a:pt x="12492" y="11341"/>
                    <a:pt x="11834" y="10191"/>
                  </a:cubicBezTo>
                  <a:cubicBezTo>
                    <a:pt x="10684" y="7725"/>
                    <a:pt x="9205" y="5425"/>
                    <a:pt x="7397" y="3617"/>
                  </a:cubicBezTo>
                  <a:cubicBezTo>
                    <a:pt x="5589" y="1644"/>
                    <a:pt x="3288" y="330"/>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23"/>
            <p:cNvSpPr/>
            <p:nvPr/>
          </p:nvSpPr>
          <p:spPr>
            <a:xfrm>
              <a:off x="3877775" y="4219575"/>
              <a:ext cx="189050" cy="456100"/>
            </a:xfrm>
            <a:custGeom>
              <a:rect b="b" l="l" r="r" t="t"/>
              <a:pathLst>
                <a:path extrusionOk="0" h="18244" w="7562">
                  <a:moveTo>
                    <a:pt x="5918" y="8546"/>
                  </a:moveTo>
                  <a:cubicBezTo>
                    <a:pt x="6739" y="8382"/>
                    <a:pt x="7068" y="9861"/>
                    <a:pt x="7068" y="10847"/>
                  </a:cubicBezTo>
                  <a:cubicBezTo>
                    <a:pt x="7397" y="13806"/>
                    <a:pt x="5753" y="16764"/>
                    <a:pt x="4274" y="18243"/>
                  </a:cubicBezTo>
                  <a:cubicBezTo>
                    <a:pt x="6411" y="17257"/>
                    <a:pt x="7397" y="14627"/>
                    <a:pt x="7561" y="11833"/>
                  </a:cubicBezTo>
                  <a:cubicBezTo>
                    <a:pt x="7561" y="11012"/>
                    <a:pt x="7561" y="10354"/>
                    <a:pt x="7232" y="9532"/>
                  </a:cubicBezTo>
                  <a:cubicBezTo>
                    <a:pt x="6575" y="7232"/>
                    <a:pt x="4931" y="4273"/>
                    <a:pt x="3617" y="2794"/>
                  </a:cubicBezTo>
                  <a:cubicBezTo>
                    <a:pt x="2466" y="1644"/>
                    <a:pt x="1151" y="657"/>
                    <a:pt x="1" y="0"/>
                  </a:cubicBezTo>
                  <a:cubicBezTo>
                    <a:pt x="1480" y="2301"/>
                    <a:pt x="4110" y="4766"/>
                    <a:pt x="4767" y="8053"/>
                  </a:cubicBezTo>
                  <a:cubicBezTo>
                    <a:pt x="5589" y="11669"/>
                    <a:pt x="5260" y="15285"/>
                    <a:pt x="3124" y="17257"/>
                  </a:cubicBezTo>
                  <a:cubicBezTo>
                    <a:pt x="2959" y="17421"/>
                    <a:pt x="3124" y="17257"/>
                    <a:pt x="3124" y="17257"/>
                  </a:cubicBezTo>
                  <a:cubicBezTo>
                    <a:pt x="5424" y="15614"/>
                    <a:pt x="6904" y="12326"/>
                    <a:pt x="5918" y="854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23"/>
            <p:cNvSpPr/>
            <p:nvPr/>
          </p:nvSpPr>
          <p:spPr>
            <a:xfrm>
              <a:off x="3779175" y="4618125"/>
              <a:ext cx="73975" cy="110950"/>
            </a:xfrm>
            <a:custGeom>
              <a:rect b="b" l="l" r="r" t="t"/>
              <a:pathLst>
                <a:path extrusionOk="0" h="4438" w="2959">
                  <a:moveTo>
                    <a:pt x="1315" y="329"/>
                  </a:moveTo>
                  <a:cubicBezTo>
                    <a:pt x="822" y="0"/>
                    <a:pt x="329" y="822"/>
                    <a:pt x="165" y="1315"/>
                  </a:cubicBezTo>
                  <a:cubicBezTo>
                    <a:pt x="0" y="2959"/>
                    <a:pt x="2137" y="4273"/>
                    <a:pt x="2959" y="4438"/>
                  </a:cubicBezTo>
                  <a:cubicBezTo>
                    <a:pt x="1644" y="3945"/>
                    <a:pt x="986" y="1644"/>
                    <a:pt x="1315"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23"/>
            <p:cNvSpPr/>
            <p:nvPr/>
          </p:nvSpPr>
          <p:spPr>
            <a:xfrm>
              <a:off x="2756075" y="4761925"/>
              <a:ext cx="37000" cy="32900"/>
            </a:xfrm>
            <a:custGeom>
              <a:rect b="b" l="l" r="r" t="t"/>
              <a:pathLst>
                <a:path extrusionOk="0" h="1316" w="1480">
                  <a:moveTo>
                    <a:pt x="1480" y="1"/>
                  </a:moveTo>
                  <a:cubicBezTo>
                    <a:pt x="822" y="1"/>
                    <a:pt x="165" y="658"/>
                    <a:pt x="1" y="1315"/>
                  </a:cubicBezTo>
                  <a:cubicBezTo>
                    <a:pt x="822" y="1151"/>
                    <a:pt x="987" y="494"/>
                    <a:pt x="14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23"/>
            <p:cNvSpPr/>
            <p:nvPr/>
          </p:nvSpPr>
          <p:spPr>
            <a:xfrm>
              <a:off x="2945075" y="4950925"/>
              <a:ext cx="65775" cy="49350"/>
            </a:xfrm>
            <a:custGeom>
              <a:rect b="b" l="l" r="r" t="t"/>
              <a:pathLst>
                <a:path extrusionOk="0" h="1974" w="2631">
                  <a:moveTo>
                    <a:pt x="2630" y="1"/>
                  </a:moveTo>
                  <a:cubicBezTo>
                    <a:pt x="1809" y="494"/>
                    <a:pt x="658" y="1316"/>
                    <a:pt x="1" y="1973"/>
                  </a:cubicBezTo>
                  <a:cubicBezTo>
                    <a:pt x="823" y="1644"/>
                    <a:pt x="1644" y="658"/>
                    <a:pt x="26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23"/>
            <p:cNvSpPr/>
            <p:nvPr/>
          </p:nvSpPr>
          <p:spPr>
            <a:xfrm>
              <a:off x="2912225" y="5008450"/>
              <a:ext cx="20550" cy="20575"/>
            </a:xfrm>
            <a:custGeom>
              <a:rect b="b" l="l" r="r" t="t"/>
              <a:pathLst>
                <a:path extrusionOk="0" h="823" w="822">
                  <a:moveTo>
                    <a:pt x="822" y="329"/>
                  </a:moveTo>
                  <a:cubicBezTo>
                    <a:pt x="657" y="1"/>
                    <a:pt x="0" y="823"/>
                    <a:pt x="164" y="658"/>
                  </a:cubicBezTo>
                  <a:cubicBezTo>
                    <a:pt x="493" y="494"/>
                    <a:pt x="657" y="329"/>
                    <a:pt x="822"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 name="Google Shape;1840;p23"/>
          <p:cNvGrpSpPr/>
          <p:nvPr/>
        </p:nvGrpSpPr>
        <p:grpSpPr>
          <a:xfrm flipH="1" rot="-3600665">
            <a:off x="3384369" y="3616969"/>
            <a:ext cx="841251" cy="1203732"/>
            <a:chOff x="1967200" y="229900"/>
            <a:chExt cx="3566450" cy="5103175"/>
          </a:xfrm>
        </p:grpSpPr>
        <p:sp>
          <p:nvSpPr>
            <p:cNvPr id="1841" name="Google Shape;1841;p23"/>
            <p:cNvSpPr/>
            <p:nvPr/>
          </p:nvSpPr>
          <p:spPr>
            <a:xfrm>
              <a:off x="2731425" y="229900"/>
              <a:ext cx="2403675" cy="4400575"/>
            </a:xfrm>
            <a:custGeom>
              <a:rect b="b" l="l" r="r" t="t"/>
              <a:pathLst>
                <a:path extrusionOk="0" h="176023" w="96147">
                  <a:moveTo>
                    <a:pt x="94503" y="66728"/>
                  </a:moveTo>
                  <a:cubicBezTo>
                    <a:pt x="93681" y="69193"/>
                    <a:pt x="92531" y="71165"/>
                    <a:pt x="91545" y="73137"/>
                  </a:cubicBezTo>
                  <a:cubicBezTo>
                    <a:pt x="91052" y="74288"/>
                    <a:pt x="90394" y="75110"/>
                    <a:pt x="89737" y="75931"/>
                  </a:cubicBezTo>
                  <a:cubicBezTo>
                    <a:pt x="89079" y="76753"/>
                    <a:pt x="88093" y="77411"/>
                    <a:pt x="87600" y="78397"/>
                  </a:cubicBezTo>
                  <a:cubicBezTo>
                    <a:pt x="87272" y="79054"/>
                    <a:pt x="87107" y="79711"/>
                    <a:pt x="86779" y="80369"/>
                  </a:cubicBezTo>
                  <a:cubicBezTo>
                    <a:pt x="84149" y="84478"/>
                    <a:pt x="80204" y="87107"/>
                    <a:pt x="75931" y="88587"/>
                  </a:cubicBezTo>
                  <a:cubicBezTo>
                    <a:pt x="73466" y="89573"/>
                    <a:pt x="70672" y="89901"/>
                    <a:pt x="67878" y="90066"/>
                  </a:cubicBezTo>
                  <a:cubicBezTo>
                    <a:pt x="66399" y="90230"/>
                    <a:pt x="64920" y="90394"/>
                    <a:pt x="63441" y="90230"/>
                  </a:cubicBezTo>
                  <a:cubicBezTo>
                    <a:pt x="61961" y="90230"/>
                    <a:pt x="60482" y="90066"/>
                    <a:pt x="59003" y="90559"/>
                  </a:cubicBezTo>
                  <a:cubicBezTo>
                    <a:pt x="60153" y="90723"/>
                    <a:pt x="60975" y="91052"/>
                    <a:pt x="61304" y="91709"/>
                  </a:cubicBezTo>
                  <a:cubicBezTo>
                    <a:pt x="61140" y="92202"/>
                    <a:pt x="60975" y="92860"/>
                    <a:pt x="60811" y="93353"/>
                  </a:cubicBezTo>
                  <a:cubicBezTo>
                    <a:pt x="62783" y="93681"/>
                    <a:pt x="65906" y="93353"/>
                    <a:pt x="68371" y="94175"/>
                  </a:cubicBezTo>
                  <a:cubicBezTo>
                    <a:pt x="70343" y="94668"/>
                    <a:pt x="71987" y="95489"/>
                    <a:pt x="72480" y="96969"/>
                  </a:cubicBezTo>
                  <a:cubicBezTo>
                    <a:pt x="72644" y="97790"/>
                    <a:pt x="72480" y="99105"/>
                    <a:pt x="71658" y="99763"/>
                  </a:cubicBezTo>
                  <a:cubicBezTo>
                    <a:pt x="70508" y="100749"/>
                    <a:pt x="68042" y="99927"/>
                    <a:pt x="67878" y="98448"/>
                  </a:cubicBezTo>
                  <a:cubicBezTo>
                    <a:pt x="66399" y="99763"/>
                    <a:pt x="64591" y="100749"/>
                    <a:pt x="62947" y="101735"/>
                  </a:cubicBezTo>
                  <a:cubicBezTo>
                    <a:pt x="63112" y="102392"/>
                    <a:pt x="63769" y="102721"/>
                    <a:pt x="63441" y="103378"/>
                  </a:cubicBezTo>
                  <a:cubicBezTo>
                    <a:pt x="63112" y="103707"/>
                    <a:pt x="62126" y="103871"/>
                    <a:pt x="61468" y="103871"/>
                  </a:cubicBezTo>
                  <a:cubicBezTo>
                    <a:pt x="59332" y="104364"/>
                    <a:pt x="57031" y="104693"/>
                    <a:pt x="55387" y="105022"/>
                  </a:cubicBezTo>
                  <a:cubicBezTo>
                    <a:pt x="55880" y="105351"/>
                    <a:pt x="56702" y="106830"/>
                    <a:pt x="56209" y="107487"/>
                  </a:cubicBezTo>
                  <a:cubicBezTo>
                    <a:pt x="55880" y="107980"/>
                    <a:pt x="55387" y="107487"/>
                    <a:pt x="54730" y="107487"/>
                  </a:cubicBezTo>
                  <a:cubicBezTo>
                    <a:pt x="53579" y="107323"/>
                    <a:pt x="51114" y="107323"/>
                    <a:pt x="50292" y="107487"/>
                  </a:cubicBezTo>
                  <a:cubicBezTo>
                    <a:pt x="49799" y="107487"/>
                    <a:pt x="49964" y="107158"/>
                    <a:pt x="49635" y="107158"/>
                  </a:cubicBezTo>
                  <a:cubicBezTo>
                    <a:pt x="47170" y="106994"/>
                    <a:pt x="45033" y="106830"/>
                    <a:pt x="42732" y="106665"/>
                  </a:cubicBezTo>
                  <a:cubicBezTo>
                    <a:pt x="42075" y="106665"/>
                    <a:pt x="41253" y="106501"/>
                    <a:pt x="40431" y="106501"/>
                  </a:cubicBezTo>
                  <a:cubicBezTo>
                    <a:pt x="39281" y="106501"/>
                    <a:pt x="37637" y="106994"/>
                    <a:pt x="36651" y="107323"/>
                  </a:cubicBezTo>
                  <a:cubicBezTo>
                    <a:pt x="32707" y="108145"/>
                    <a:pt x="29748" y="110281"/>
                    <a:pt x="26461" y="111760"/>
                  </a:cubicBezTo>
                  <a:cubicBezTo>
                    <a:pt x="25311" y="112418"/>
                    <a:pt x="24325" y="112911"/>
                    <a:pt x="23339" y="113733"/>
                  </a:cubicBezTo>
                  <a:cubicBezTo>
                    <a:pt x="22352" y="114554"/>
                    <a:pt x="21531" y="115376"/>
                    <a:pt x="20545" y="116362"/>
                  </a:cubicBezTo>
                  <a:cubicBezTo>
                    <a:pt x="17586" y="119156"/>
                    <a:pt x="15450" y="121950"/>
                    <a:pt x="13149" y="125237"/>
                  </a:cubicBezTo>
                  <a:cubicBezTo>
                    <a:pt x="12327" y="126388"/>
                    <a:pt x="11505" y="127374"/>
                    <a:pt x="10848" y="128689"/>
                  </a:cubicBezTo>
                  <a:cubicBezTo>
                    <a:pt x="8382" y="134277"/>
                    <a:pt x="6739" y="142001"/>
                    <a:pt x="8054" y="146767"/>
                  </a:cubicBezTo>
                  <a:cubicBezTo>
                    <a:pt x="8382" y="148082"/>
                    <a:pt x="8876" y="149233"/>
                    <a:pt x="9369" y="150383"/>
                  </a:cubicBezTo>
                  <a:cubicBezTo>
                    <a:pt x="9697" y="151534"/>
                    <a:pt x="10190" y="152849"/>
                    <a:pt x="10848" y="153835"/>
                  </a:cubicBezTo>
                  <a:cubicBezTo>
                    <a:pt x="12163" y="155971"/>
                    <a:pt x="13806" y="158437"/>
                    <a:pt x="16107" y="160080"/>
                  </a:cubicBezTo>
                  <a:cubicBezTo>
                    <a:pt x="17915" y="161395"/>
                    <a:pt x="20052" y="162381"/>
                    <a:pt x="21695" y="163860"/>
                  </a:cubicBezTo>
                  <a:cubicBezTo>
                    <a:pt x="23174" y="165175"/>
                    <a:pt x="25146" y="166654"/>
                    <a:pt x="26133" y="168462"/>
                  </a:cubicBezTo>
                  <a:cubicBezTo>
                    <a:pt x="26461" y="169284"/>
                    <a:pt x="26461" y="169777"/>
                    <a:pt x="26297" y="170927"/>
                  </a:cubicBezTo>
                  <a:cubicBezTo>
                    <a:pt x="26133" y="172900"/>
                    <a:pt x="25475" y="175036"/>
                    <a:pt x="24160" y="175694"/>
                  </a:cubicBezTo>
                  <a:cubicBezTo>
                    <a:pt x="23503" y="175858"/>
                    <a:pt x="21859" y="176022"/>
                    <a:pt x="21202" y="175858"/>
                  </a:cubicBezTo>
                  <a:cubicBezTo>
                    <a:pt x="19558" y="175365"/>
                    <a:pt x="17751" y="173393"/>
                    <a:pt x="17751" y="171913"/>
                  </a:cubicBezTo>
                  <a:cubicBezTo>
                    <a:pt x="17586" y="170763"/>
                    <a:pt x="18244" y="169284"/>
                    <a:pt x="19065" y="168626"/>
                  </a:cubicBezTo>
                  <a:cubicBezTo>
                    <a:pt x="18408" y="167147"/>
                    <a:pt x="17093" y="166325"/>
                    <a:pt x="15778" y="165504"/>
                  </a:cubicBezTo>
                  <a:cubicBezTo>
                    <a:pt x="14628" y="164682"/>
                    <a:pt x="13477" y="163531"/>
                    <a:pt x="12327" y="162545"/>
                  </a:cubicBezTo>
                  <a:cubicBezTo>
                    <a:pt x="9040" y="159423"/>
                    <a:pt x="6410" y="155971"/>
                    <a:pt x="4438" y="152191"/>
                  </a:cubicBezTo>
                  <a:cubicBezTo>
                    <a:pt x="3781" y="150876"/>
                    <a:pt x="2959" y="149726"/>
                    <a:pt x="2301" y="148411"/>
                  </a:cubicBezTo>
                  <a:cubicBezTo>
                    <a:pt x="987" y="145781"/>
                    <a:pt x="987" y="142659"/>
                    <a:pt x="329" y="139536"/>
                  </a:cubicBezTo>
                  <a:cubicBezTo>
                    <a:pt x="329" y="139043"/>
                    <a:pt x="658" y="139372"/>
                    <a:pt x="658" y="138879"/>
                  </a:cubicBezTo>
                  <a:cubicBezTo>
                    <a:pt x="329" y="137399"/>
                    <a:pt x="1" y="135756"/>
                    <a:pt x="165" y="134112"/>
                  </a:cubicBezTo>
                  <a:cubicBezTo>
                    <a:pt x="165" y="132304"/>
                    <a:pt x="329" y="130332"/>
                    <a:pt x="822" y="128360"/>
                  </a:cubicBezTo>
                  <a:cubicBezTo>
                    <a:pt x="987" y="127374"/>
                    <a:pt x="1315" y="126388"/>
                    <a:pt x="1480" y="125402"/>
                  </a:cubicBezTo>
                  <a:cubicBezTo>
                    <a:pt x="1808" y="123429"/>
                    <a:pt x="1644" y="121293"/>
                    <a:pt x="1808" y="119156"/>
                  </a:cubicBezTo>
                  <a:cubicBezTo>
                    <a:pt x="1808" y="117020"/>
                    <a:pt x="2301" y="114719"/>
                    <a:pt x="2795" y="112418"/>
                  </a:cubicBezTo>
                  <a:cubicBezTo>
                    <a:pt x="3616" y="107816"/>
                    <a:pt x="4602" y="103214"/>
                    <a:pt x="6410" y="98612"/>
                  </a:cubicBezTo>
                  <a:cubicBezTo>
                    <a:pt x="9369" y="90559"/>
                    <a:pt x="13970" y="83985"/>
                    <a:pt x="18901" y="79218"/>
                  </a:cubicBezTo>
                  <a:cubicBezTo>
                    <a:pt x="18901" y="79547"/>
                    <a:pt x="18408" y="79876"/>
                    <a:pt x="18408" y="80040"/>
                  </a:cubicBezTo>
                  <a:lnTo>
                    <a:pt x="18408" y="80040"/>
                  </a:lnTo>
                  <a:cubicBezTo>
                    <a:pt x="19394" y="79218"/>
                    <a:pt x="20216" y="78561"/>
                    <a:pt x="21202" y="77575"/>
                  </a:cubicBezTo>
                  <a:cubicBezTo>
                    <a:pt x="22681" y="75931"/>
                    <a:pt x="24489" y="74617"/>
                    <a:pt x="25311" y="71987"/>
                  </a:cubicBezTo>
                  <a:cubicBezTo>
                    <a:pt x="25804" y="70508"/>
                    <a:pt x="26461" y="68864"/>
                    <a:pt x="26626" y="67549"/>
                  </a:cubicBezTo>
                  <a:cubicBezTo>
                    <a:pt x="26626" y="66892"/>
                    <a:pt x="26133" y="66235"/>
                    <a:pt x="26133" y="65577"/>
                  </a:cubicBezTo>
                  <a:cubicBezTo>
                    <a:pt x="26133" y="64591"/>
                    <a:pt x="26297" y="63112"/>
                    <a:pt x="26626" y="61961"/>
                  </a:cubicBezTo>
                  <a:cubicBezTo>
                    <a:pt x="26790" y="60482"/>
                    <a:pt x="27119" y="59003"/>
                    <a:pt x="27940" y="58181"/>
                  </a:cubicBezTo>
                  <a:cubicBezTo>
                    <a:pt x="28269" y="57688"/>
                    <a:pt x="28762" y="57688"/>
                    <a:pt x="29091" y="57031"/>
                  </a:cubicBezTo>
                  <a:cubicBezTo>
                    <a:pt x="28762" y="58017"/>
                    <a:pt x="29913" y="57524"/>
                    <a:pt x="30077" y="58017"/>
                  </a:cubicBezTo>
                  <a:cubicBezTo>
                    <a:pt x="30899" y="55716"/>
                    <a:pt x="32378" y="53908"/>
                    <a:pt x="34186" y="52593"/>
                  </a:cubicBezTo>
                  <a:cubicBezTo>
                    <a:pt x="35994" y="51443"/>
                    <a:pt x="37966" y="50292"/>
                    <a:pt x="40267" y="50457"/>
                  </a:cubicBezTo>
                  <a:cubicBezTo>
                    <a:pt x="40924" y="50457"/>
                    <a:pt x="42732" y="51114"/>
                    <a:pt x="42732" y="51771"/>
                  </a:cubicBezTo>
                  <a:cubicBezTo>
                    <a:pt x="42732" y="52100"/>
                    <a:pt x="41910" y="52922"/>
                    <a:pt x="41417" y="53579"/>
                  </a:cubicBezTo>
                  <a:cubicBezTo>
                    <a:pt x="40102" y="56373"/>
                    <a:pt x="39774" y="59496"/>
                    <a:pt x="40431" y="61797"/>
                  </a:cubicBezTo>
                  <a:cubicBezTo>
                    <a:pt x="41417" y="60975"/>
                    <a:pt x="42568" y="59496"/>
                    <a:pt x="43718" y="59332"/>
                  </a:cubicBezTo>
                  <a:cubicBezTo>
                    <a:pt x="45362" y="59003"/>
                    <a:pt x="45855" y="60318"/>
                    <a:pt x="45690" y="61468"/>
                  </a:cubicBezTo>
                  <a:cubicBezTo>
                    <a:pt x="45526" y="63769"/>
                    <a:pt x="44211" y="66728"/>
                    <a:pt x="43390" y="68207"/>
                  </a:cubicBezTo>
                  <a:cubicBezTo>
                    <a:pt x="45526" y="68700"/>
                    <a:pt x="45855" y="67385"/>
                    <a:pt x="47005" y="65906"/>
                  </a:cubicBezTo>
                  <a:cubicBezTo>
                    <a:pt x="47334" y="65577"/>
                    <a:pt x="47663" y="65413"/>
                    <a:pt x="47991" y="65084"/>
                  </a:cubicBezTo>
                  <a:cubicBezTo>
                    <a:pt x="49635" y="62783"/>
                    <a:pt x="50292" y="59825"/>
                    <a:pt x="53251" y="60647"/>
                  </a:cubicBezTo>
                  <a:cubicBezTo>
                    <a:pt x="53908" y="60975"/>
                    <a:pt x="53579" y="61961"/>
                    <a:pt x="54237" y="62290"/>
                  </a:cubicBezTo>
                  <a:cubicBezTo>
                    <a:pt x="55223" y="61140"/>
                    <a:pt x="56702" y="60318"/>
                    <a:pt x="58510" y="60153"/>
                  </a:cubicBezTo>
                  <a:cubicBezTo>
                    <a:pt x="59825" y="59825"/>
                    <a:pt x="61797" y="59496"/>
                    <a:pt x="62454" y="60482"/>
                  </a:cubicBezTo>
                  <a:cubicBezTo>
                    <a:pt x="62126" y="62619"/>
                    <a:pt x="60647" y="63934"/>
                    <a:pt x="59989" y="65084"/>
                  </a:cubicBezTo>
                  <a:cubicBezTo>
                    <a:pt x="60811" y="65577"/>
                    <a:pt x="61961" y="65741"/>
                    <a:pt x="62290" y="66563"/>
                  </a:cubicBezTo>
                  <a:cubicBezTo>
                    <a:pt x="62783" y="67878"/>
                    <a:pt x="61140" y="68535"/>
                    <a:pt x="60318" y="69193"/>
                  </a:cubicBezTo>
                  <a:cubicBezTo>
                    <a:pt x="59660" y="69686"/>
                    <a:pt x="58839" y="70179"/>
                    <a:pt x="58346" y="70508"/>
                  </a:cubicBezTo>
                  <a:cubicBezTo>
                    <a:pt x="57359" y="71329"/>
                    <a:pt x="57031" y="72316"/>
                    <a:pt x="56373" y="72809"/>
                  </a:cubicBezTo>
                  <a:cubicBezTo>
                    <a:pt x="57688" y="72809"/>
                    <a:pt x="58510" y="73137"/>
                    <a:pt x="59825" y="73137"/>
                  </a:cubicBezTo>
                  <a:cubicBezTo>
                    <a:pt x="60318" y="72973"/>
                    <a:pt x="60975" y="72644"/>
                    <a:pt x="61797" y="72480"/>
                  </a:cubicBezTo>
                  <a:cubicBezTo>
                    <a:pt x="62454" y="72480"/>
                    <a:pt x="63112" y="72316"/>
                    <a:pt x="63934" y="72151"/>
                  </a:cubicBezTo>
                  <a:cubicBezTo>
                    <a:pt x="66892" y="71823"/>
                    <a:pt x="69193" y="70179"/>
                    <a:pt x="71165" y="68535"/>
                  </a:cubicBezTo>
                  <a:cubicBezTo>
                    <a:pt x="71658" y="68042"/>
                    <a:pt x="72316" y="67714"/>
                    <a:pt x="72809" y="67221"/>
                  </a:cubicBezTo>
                  <a:cubicBezTo>
                    <a:pt x="73302" y="66563"/>
                    <a:pt x="73795" y="65906"/>
                    <a:pt x="74452" y="65577"/>
                  </a:cubicBezTo>
                  <a:cubicBezTo>
                    <a:pt x="74781" y="65084"/>
                    <a:pt x="75438" y="64920"/>
                    <a:pt x="75931" y="64591"/>
                  </a:cubicBezTo>
                  <a:cubicBezTo>
                    <a:pt x="76424" y="64262"/>
                    <a:pt x="76753" y="63769"/>
                    <a:pt x="77246" y="63441"/>
                  </a:cubicBezTo>
                  <a:cubicBezTo>
                    <a:pt x="77904" y="62783"/>
                    <a:pt x="78725" y="62783"/>
                    <a:pt x="79547" y="62454"/>
                  </a:cubicBezTo>
                  <a:cubicBezTo>
                    <a:pt x="80533" y="61961"/>
                    <a:pt x="81519" y="60975"/>
                    <a:pt x="82505" y="61633"/>
                  </a:cubicBezTo>
                  <a:cubicBezTo>
                    <a:pt x="83327" y="62126"/>
                    <a:pt x="82670" y="63441"/>
                    <a:pt x="82834" y="64427"/>
                  </a:cubicBezTo>
                  <a:cubicBezTo>
                    <a:pt x="84149" y="62126"/>
                    <a:pt x="84971" y="59660"/>
                    <a:pt x="85957" y="57031"/>
                  </a:cubicBezTo>
                  <a:cubicBezTo>
                    <a:pt x="86121" y="56209"/>
                    <a:pt x="86614" y="55223"/>
                    <a:pt x="86779" y="54401"/>
                  </a:cubicBezTo>
                  <a:cubicBezTo>
                    <a:pt x="87272" y="51771"/>
                    <a:pt x="85792" y="49306"/>
                    <a:pt x="85792" y="47005"/>
                  </a:cubicBezTo>
                  <a:cubicBezTo>
                    <a:pt x="85299" y="45855"/>
                    <a:pt x="84478" y="44869"/>
                    <a:pt x="83656" y="43718"/>
                  </a:cubicBezTo>
                  <a:cubicBezTo>
                    <a:pt x="82670" y="42732"/>
                    <a:pt x="81848" y="41417"/>
                    <a:pt x="80698" y="40760"/>
                  </a:cubicBezTo>
                  <a:cubicBezTo>
                    <a:pt x="79054" y="39774"/>
                    <a:pt x="76753" y="39116"/>
                    <a:pt x="74452" y="38459"/>
                  </a:cubicBezTo>
                  <a:cubicBezTo>
                    <a:pt x="73959" y="38295"/>
                    <a:pt x="73302" y="37966"/>
                    <a:pt x="72809" y="37966"/>
                  </a:cubicBezTo>
                  <a:cubicBezTo>
                    <a:pt x="72151" y="37801"/>
                    <a:pt x="71165" y="38295"/>
                    <a:pt x="70508" y="38623"/>
                  </a:cubicBezTo>
                  <a:cubicBezTo>
                    <a:pt x="69357" y="39281"/>
                    <a:pt x="67878" y="40431"/>
                    <a:pt x="66563" y="41417"/>
                  </a:cubicBezTo>
                  <a:cubicBezTo>
                    <a:pt x="65906" y="42075"/>
                    <a:pt x="63769" y="44704"/>
                    <a:pt x="62619" y="44211"/>
                  </a:cubicBezTo>
                  <a:cubicBezTo>
                    <a:pt x="61961" y="44047"/>
                    <a:pt x="62126" y="43389"/>
                    <a:pt x="61633" y="42896"/>
                  </a:cubicBezTo>
                  <a:cubicBezTo>
                    <a:pt x="60647" y="43225"/>
                    <a:pt x="59496" y="44047"/>
                    <a:pt x="58017" y="44540"/>
                  </a:cubicBezTo>
                  <a:cubicBezTo>
                    <a:pt x="56045" y="45033"/>
                    <a:pt x="54401" y="44869"/>
                    <a:pt x="51936" y="44047"/>
                  </a:cubicBezTo>
                  <a:cubicBezTo>
                    <a:pt x="50785" y="43718"/>
                    <a:pt x="48978" y="43389"/>
                    <a:pt x="49306" y="42239"/>
                  </a:cubicBezTo>
                  <a:cubicBezTo>
                    <a:pt x="47170" y="41253"/>
                    <a:pt x="45362" y="39938"/>
                    <a:pt x="44211" y="38295"/>
                  </a:cubicBezTo>
                  <a:cubicBezTo>
                    <a:pt x="43554" y="37308"/>
                    <a:pt x="42896" y="35994"/>
                    <a:pt x="43225" y="34514"/>
                  </a:cubicBezTo>
                  <a:cubicBezTo>
                    <a:pt x="44211" y="34186"/>
                    <a:pt x="45362" y="34679"/>
                    <a:pt x="46184" y="34514"/>
                  </a:cubicBezTo>
                  <a:cubicBezTo>
                    <a:pt x="47498" y="34514"/>
                    <a:pt x="48649" y="33528"/>
                    <a:pt x="49471" y="33035"/>
                  </a:cubicBezTo>
                  <a:cubicBezTo>
                    <a:pt x="49306" y="32213"/>
                    <a:pt x="48320" y="31720"/>
                    <a:pt x="48484" y="30899"/>
                  </a:cubicBezTo>
                  <a:cubicBezTo>
                    <a:pt x="48484" y="30241"/>
                    <a:pt x="49142" y="29255"/>
                    <a:pt x="49799" y="28926"/>
                  </a:cubicBezTo>
                  <a:cubicBezTo>
                    <a:pt x="50292" y="28433"/>
                    <a:pt x="51114" y="28598"/>
                    <a:pt x="51772" y="28762"/>
                  </a:cubicBezTo>
                  <a:cubicBezTo>
                    <a:pt x="53744" y="28433"/>
                    <a:pt x="56538" y="29255"/>
                    <a:pt x="58346" y="28433"/>
                  </a:cubicBezTo>
                  <a:cubicBezTo>
                    <a:pt x="57195" y="27940"/>
                    <a:pt x="55880" y="27940"/>
                    <a:pt x="54894" y="27776"/>
                  </a:cubicBezTo>
                  <a:cubicBezTo>
                    <a:pt x="52758" y="27447"/>
                    <a:pt x="51278" y="27612"/>
                    <a:pt x="49306" y="27612"/>
                  </a:cubicBezTo>
                  <a:cubicBezTo>
                    <a:pt x="47991" y="27776"/>
                    <a:pt x="46512" y="28105"/>
                    <a:pt x="45362" y="28105"/>
                  </a:cubicBezTo>
                  <a:cubicBezTo>
                    <a:pt x="44047" y="28105"/>
                    <a:pt x="42403" y="28269"/>
                    <a:pt x="41253" y="27776"/>
                  </a:cubicBezTo>
                  <a:cubicBezTo>
                    <a:pt x="40431" y="27447"/>
                    <a:pt x="39445" y="26625"/>
                    <a:pt x="39281" y="25968"/>
                  </a:cubicBezTo>
                  <a:cubicBezTo>
                    <a:pt x="39116" y="24982"/>
                    <a:pt x="40102" y="23996"/>
                    <a:pt x="40431" y="23503"/>
                  </a:cubicBezTo>
                  <a:cubicBezTo>
                    <a:pt x="38623" y="22681"/>
                    <a:pt x="37473" y="21695"/>
                    <a:pt x="36322" y="20380"/>
                  </a:cubicBezTo>
                  <a:cubicBezTo>
                    <a:pt x="34021" y="17586"/>
                    <a:pt x="31392" y="14135"/>
                    <a:pt x="31556" y="10355"/>
                  </a:cubicBezTo>
                  <a:cubicBezTo>
                    <a:pt x="31556" y="8382"/>
                    <a:pt x="32871" y="6903"/>
                    <a:pt x="33693" y="5588"/>
                  </a:cubicBezTo>
                  <a:cubicBezTo>
                    <a:pt x="33857" y="5260"/>
                    <a:pt x="34186" y="4273"/>
                    <a:pt x="34679" y="4109"/>
                  </a:cubicBezTo>
                  <a:cubicBezTo>
                    <a:pt x="35336" y="3945"/>
                    <a:pt x="36487" y="4438"/>
                    <a:pt x="36651" y="4767"/>
                  </a:cubicBezTo>
                  <a:cubicBezTo>
                    <a:pt x="36980" y="5095"/>
                    <a:pt x="36815" y="5588"/>
                    <a:pt x="36980" y="5917"/>
                  </a:cubicBezTo>
                  <a:cubicBezTo>
                    <a:pt x="37144" y="6739"/>
                    <a:pt x="37802" y="7232"/>
                    <a:pt x="38295" y="8054"/>
                  </a:cubicBezTo>
                  <a:cubicBezTo>
                    <a:pt x="38623" y="8547"/>
                    <a:pt x="38952" y="9204"/>
                    <a:pt x="39281" y="9368"/>
                  </a:cubicBezTo>
                  <a:cubicBezTo>
                    <a:pt x="40760" y="10848"/>
                    <a:pt x="44376" y="11505"/>
                    <a:pt x="46677" y="11998"/>
                  </a:cubicBezTo>
                  <a:cubicBezTo>
                    <a:pt x="48484" y="12162"/>
                    <a:pt x="50292" y="12327"/>
                    <a:pt x="51607" y="13149"/>
                  </a:cubicBezTo>
                  <a:cubicBezTo>
                    <a:pt x="51607" y="12162"/>
                    <a:pt x="51607" y="10848"/>
                    <a:pt x="52265" y="10190"/>
                  </a:cubicBezTo>
                  <a:cubicBezTo>
                    <a:pt x="52922" y="9533"/>
                    <a:pt x="54894" y="9697"/>
                    <a:pt x="55880" y="9861"/>
                  </a:cubicBezTo>
                  <a:cubicBezTo>
                    <a:pt x="57195" y="10190"/>
                    <a:pt x="58346" y="11341"/>
                    <a:pt x="59332" y="12162"/>
                  </a:cubicBezTo>
                  <a:cubicBezTo>
                    <a:pt x="62290" y="14628"/>
                    <a:pt x="64427" y="18572"/>
                    <a:pt x="67221" y="20380"/>
                  </a:cubicBezTo>
                  <a:cubicBezTo>
                    <a:pt x="66235" y="17750"/>
                    <a:pt x="63605" y="14956"/>
                    <a:pt x="64098" y="11176"/>
                  </a:cubicBezTo>
                  <a:cubicBezTo>
                    <a:pt x="64427" y="9861"/>
                    <a:pt x="64920" y="8547"/>
                    <a:pt x="65413" y="7561"/>
                  </a:cubicBezTo>
                  <a:cubicBezTo>
                    <a:pt x="65906" y="6574"/>
                    <a:pt x="66563" y="5260"/>
                    <a:pt x="67549" y="5424"/>
                  </a:cubicBezTo>
                  <a:cubicBezTo>
                    <a:pt x="68371" y="5424"/>
                    <a:pt x="68535" y="6081"/>
                    <a:pt x="68864" y="6410"/>
                  </a:cubicBezTo>
                  <a:cubicBezTo>
                    <a:pt x="69850" y="3616"/>
                    <a:pt x="72151" y="1315"/>
                    <a:pt x="74452" y="493"/>
                  </a:cubicBezTo>
                  <a:cubicBezTo>
                    <a:pt x="75274" y="165"/>
                    <a:pt x="76424" y="0"/>
                    <a:pt x="77410" y="329"/>
                  </a:cubicBezTo>
                  <a:cubicBezTo>
                    <a:pt x="78232" y="493"/>
                    <a:pt x="79054" y="1151"/>
                    <a:pt x="79054" y="1644"/>
                  </a:cubicBezTo>
                  <a:cubicBezTo>
                    <a:pt x="79054" y="2301"/>
                    <a:pt x="78397" y="3287"/>
                    <a:pt x="78068" y="3945"/>
                  </a:cubicBezTo>
                  <a:cubicBezTo>
                    <a:pt x="77082" y="5588"/>
                    <a:pt x="75931" y="7561"/>
                    <a:pt x="76917" y="9204"/>
                  </a:cubicBezTo>
                  <a:cubicBezTo>
                    <a:pt x="77575" y="8382"/>
                    <a:pt x="79876" y="8054"/>
                    <a:pt x="80533" y="9204"/>
                  </a:cubicBezTo>
                  <a:cubicBezTo>
                    <a:pt x="80698" y="9697"/>
                    <a:pt x="80533" y="10683"/>
                    <a:pt x="80369" y="11341"/>
                  </a:cubicBezTo>
                  <a:cubicBezTo>
                    <a:pt x="80204" y="12820"/>
                    <a:pt x="79547" y="14299"/>
                    <a:pt x="79218" y="15449"/>
                  </a:cubicBezTo>
                  <a:cubicBezTo>
                    <a:pt x="78397" y="18408"/>
                    <a:pt x="78725" y="20544"/>
                    <a:pt x="79547" y="22845"/>
                  </a:cubicBezTo>
                  <a:cubicBezTo>
                    <a:pt x="79876" y="23667"/>
                    <a:pt x="80204" y="24489"/>
                    <a:pt x="80698" y="25311"/>
                  </a:cubicBezTo>
                  <a:cubicBezTo>
                    <a:pt x="81026" y="26297"/>
                    <a:pt x="81355" y="27283"/>
                    <a:pt x="81848" y="27940"/>
                  </a:cubicBezTo>
                  <a:cubicBezTo>
                    <a:pt x="82341" y="28433"/>
                    <a:pt x="82998" y="28598"/>
                    <a:pt x="83491" y="29091"/>
                  </a:cubicBezTo>
                  <a:cubicBezTo>
                    <a:pt x="84806" y="30077"/>
                    <a:pt x="86121" y="31885"/>
                    <a:pt x="87272" y="33364"/>
                  </a:cubicBezTo>
                  <a:cubicBezTo>
                    <a:pt x="88586" y="34843"/>
                    <a:pt x="89573" y="36322"/>
                    <a:pt x="90394" y="37966"/>
                  </a:cubicBezTo>
                  <a:cubicBezTo>
                    <a:pt x="91052" y="39609"/>
                    <a:pt x="91545" y="41582"/>
                    <a:pt x="92367" y="43389"/>
                  </a:cubicBezTo>
                  <a:cubicBezTo>
                    <a:pt x="93024" y="45197"/>
                    <a:pt x="93846" y="47005"/>
                    <a:pt x="94174" y="48813"/>
                  </a:cubicBezTo>
                  <a:cubicBezTo>
                    <a:pt x="94174" y="49306"/>
                    <a:pt x="94010" y="49635"/>
                    <a:pt x="94174" y="49964"/>
                  </a:cubicBezTo>
                  <a:cubicBezTo>
                    <a:pt x="94339" y="50950"/>
                    <a:pt x="94996" y="51607"/>
                    <a:pt x="94832" y="52758"/>
                  </a:cubicBezTo>
                  <a:cubicBezTo>
                    <a:pt x="95489" y="53744"/>
                    <a:pt x="95654" y="54894"/>
                    <a:pt x="95818" y="56373"/>
                  </a:cubicBezTo>
                  <a:cubicBezTo>
                    <a:pt x="95818" y="57195"/>
                    <a:pt x="96147" y="58017"/>
                    <a:pt x="95982" y="58674"/>
                  </a:cubicBezTo>
                  <a:cubicBezTo>
                    <a:pt x="95982" y="59167"/>
                    <a:pt x="95654" y="59332"/>
                    <a:pt x="95489" y="59660"/>
                  </a:cubicBezTo>
                  <a:cubicBezTo>
                    <a:pt x="94832" y="62126"/>
                    <a:pt x="95325" y="64262"/>
                    <a:pt x="94667" y="66563"/>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23"/>
            <p:cNvSpPr/>
            <p:nvPr/>
          </p:nvSpPr>
          <p:spPr>
            <a:xfrm>
              <a:off x="3228600" y="4429125"/>
              <a:ext cx="135600" cy="143825"/>
            </a:xfrm>
            <a:custGeom>
              <a:rect b="b" l="l" r="r" t="t"/>
              <a:pathLst>
                <a:path extrusionOk="0" h="5753" w="5424">
                  <a:moveTo>
                    <a:pt x="2959" y="0"/>
                  </a:moveTo>
                  <a:cubicBezTo>
                    <a:pt x="2794" y="822"/>
                    <a:pt x="3616" y="1644"/>
                    <a:pt x="3123" y="2630"/>
                  </a:cubicBezTo>
                  <a:cubicBezTo>
                    <a:pt x="2630" y="3616"/>
                    <a:pt x="986" y="2301"/>
                    <a:pt x="329" y="3123"/>
                  </a:cubicBezTo>
                  <a:cubicBezTo>
                    <a:pt x="0" y="3780"/>
                    <a:pt x="0" y="4438"/>
                    <a:pt x="165" y="4931"/>
                  </a:cubicBezTo>
                  <a:cubicBezTo>
                    <a:pt x="986" y="5095"/>
                    <a:pt x="1644" y="5752"/>
                    <a:pt x="2465" y="5752"/>
                  </a:cubicBezTo>
                  <a:cubicBezTo>
                    <a:pt x="2959" y="5752"/>
                    <a:pt x="3945" y="5259"/>
                    <a:pt x="4273" y="4931"/>
                  </a:cubicBezTo>
                  <a:cubicBezTo>
                    <a:pt x="5424" y="3451"/>
                    <a:pt x="4109" y="657"/>
                    <a:pt x="29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23"/>
            <p:cNvSpPr/>
            <p:nvPr/>
          </p:nvSpPr>
          <p:spPr>
            <a:xfrm>
              <a:off x="2821825" y="3184150"/>
              <a:ext cx="16450" cy="41100"/>
            </a:xfrm>
            <a:custGeom>
              <a:rect b="b" l="l" r="r" t="t"/>
              <a:pathLst>
                <a:path extrusionOk="0" h="1644" w="658">
                  <a:moveTo>
                    <a:pt x="0" y="1644"/>
                  </a:moveTo>
                  <a:cubicBezTo>
                    <a:pt x="329" y="1315"/>
                    <a:pt x="658" y="493"/>
                    <a:pt x="493" y="0"/>
                  </a:cubicBezTo>
                  <a:cubicBezTo>
                    <a:pt x="165" y="493"/>
                    <a:pt x="329" y="986"/>
                    <a:pt x="0" y="16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23"/>
            <p:cNvSpPr/>
            <p:nvPr/>
          </p:nvSpPr>
          <p:spPr>
            <a:xfrm>
              <a:off x="2834150" y="3126625"/>
              <a:ext cx="28775" cy="65750"/>
            </a:xfrm>
            <a:custGeom>
              <a:rect b="b" l="l" r="r" t="t"/>
              <a:pathLst>
                <a:path extrusionOk="0" h="2630" w="1151">
                  <a:moveTo>
                    <a:pt x="329" y="0"/>
                  </a:moveTo>
                  <a:cubicBezTo>
                    <a:pt x="0" y="329"/>
                    <a:pt x="165" y="822"/>
                    <a:pt x="0" y="1315"/>
                  </a:cubicBezTo>
                  <a:cubicBezTo>
                    <a:pt x="1151" y="2630"/>
                    <a:pt x="658" y="493"/>
                    <a:pt x="3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23"/>
            <p:cNvSpPr/>
            <p:nvPr/>
          </p:nvSpPr>
          <p:spPr>
            <a:xfrm>
              <a:off x="2846475" y="3048550"/>
              <a:ext cx="45225" cy="82200"/>
            </a:xfrm>
            <a:custGeom>
              <a:rect b="b" l="l" r="r" t="t"/>
              <a:pathLst>
                <a:path extrusionOk="0" h="3288" w="1809">
                  <a:moveTo>
                    <a:pt x="822" y="3287"/>
                  </a:moveTo>
                  <a:cubicBezTo>
                    <a:pt x="1808" y="2301"/>
                    <a:pt x="658" y="1151"/>
                    <a:pt x="493" y="0"/>
                  </a:cubicBezTo>
                  <a:cubicBezTo>
                    <a:pt x="165" y="493"/>
                    <a:pt x="329" y="1151"/>
                    <a:pt x="0" y="1644"/>
                  </a:cubicBezTo>
                  <a:cubicBezTo>
                    <a:pt x="329" y="2137"/>
                    <a:pt x="658" y="2630"/>
                    <a:pt x="822" y="328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23"/>
            <p:cNvSpPr/>
            <p:nvPr/>
          </p:nvSpPr>
          <p:spPr>
            <a:xfrm>
              <a:off x="2850575" y="2982800"/>
              <a:ext cx="61675" cy="106850"/>
            </a:xfrm>
            <a:custGeom>
              <a:rect b="b" l="l" r="r" t="t"/>
              <a:pathLst>
                <a:path extrusionOk="0" h="4274" w="2467">
                  <a:moveTo>
                    <a:pt x="1644" y="4274"/>
                  </a:moveTo>
                  <a:cubicBezTo>
                    <a:pt x="2466" y="2466"/>
                    <a:pt x="987" y="1480"/>
                    <a:pt x="823" y="1"/>
                  </a:cubicBezTo>
                  <a:cubicBezTo>
                    <a:pt x="1" y="1973"/>
                    <a:pt x="1480" y="2795"/>
                    <a:pt x="1644" y="427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23"/>
            <p:cNvSpPr/>
            <p:nvPr/>
          </p:nvSpPr>
          <p:spPr>
            <a:xfrm>
              <a:off x="2862900" y="2917075"/>
              <a:ext cx="65775" cy="115050"/>
            </a:xfrm>
            <a:custGeom>
              <a:rect b="b" l="l" r="r" t="t"/>
              <a:pathLst>
                <a:path extrusionOk="0" h="4602" w="2631">
                  <a:moveTo>
                    <a:pt x="1644" y="4602"/>
                  </a:moveTo>
                  <a:cubicBezTo>
                    <a:pt x="2630" y="2465"/>
                    <a:pt x="1316" y="986"/>
                    <a:pt x="823" y="0"/>
                  </a:cubicBezTo>
                  <a:cubicBezTo>
                    <a:pt x="1" y="2137"/>
                    <a:pt x="1316" y="2958"/>
                    <a:pt x="1644" y="460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23"/>
            <p:cNvSpPr/>
            <p:nvPr/>
          </p:nvSpPr>
          <p:spPr>
            <a:xfrm>
              <a:off x="4021600" y="1918625"/>
              <a:ext cx="205450" cy="238325"/>
            </a:xfrm>
            <a:custGeom>
              <a:rect b="b" l="l" r="r" t="t"/>
              <a:pathLst>
                <a:path extrusionOk="0" h="9533" w="8218">
                  <a:moveTo>
                    <a:pt x="5917" y="9533"/>
                  </a:moveTo>
                  <a:cubicBezTo>
                    <a:pt x="5917" y="9040"/>
                    <a:pt x="5752" y="8382"/>
                    <a:pt x="6246" y="8054"/>
                  </a:cubicBezTo>
                  <a:cubicBezTo>
                    <a:pt x="6739" y="8218"/>
                    <a:pt x="6574" y="8875"/>
                    <a:pt x="6574" y="9368"/>
                  </a:cubicBezTo>
                  <a:cubicBezTo>
                    <a:pt x="7232" y="9533"/>
                    <a:pt x="7560" y="9533"/>
                    <a:pt x="8053" y="9368"/>
                  </a:cubicBezTo>
                  <a:cubicBezTo>
                    <a:pt x="8053" y="8875"/>
                    <a:pt x="7889" y="8382"/>
                    <a:pt x="8053" y="7889"/>
                  </a:cubicBezTo>
                  <a:cubicBezTo>
                    <a:pt x="5424" y="7725"/>
                    <a:pt x="1808" y="7561"/>
                    <a:pt x="1151" y="5095"/>
                  </a:cubicBezTo>
                  <a:cubicBezTo>
                    <a:pt x="1479" y="4274"/>
                    <a:pt x="1644" y="3616"/>
                    <a:pt x="2465" y="3287"/>
                  </a:cubicBezTo>
                  <a:cubicBezTo>
                    <a:pt x="2630" y="3123"/>
                    <a:pt x="2958" y="3123"/>
                    <a:pt x="3287" y="3123"/>
                  </a:cubicBezTo>
                  <a:cubicBezTo>
                    <a:pt x="5095" y="2466"/>
                    <a:pt x="6903" y="1151"/>
                    <a:pt x="8218" y="0"/>
                  </a:cubicBezTo>
                  <a:cubicBezTo>
                    <a:pt x="4931" y="165"/>
                    <a:pt x="2794" y="2137"/>
                    <a:pt x="822" y="4438"/>
                  </a:cubicBezTo>
                  <a:cubicBezTo>
                    <a:pt x="0" y="7232"/>
                    <a:pt x="2958" y="9040"/>
                    <a:pt x="5917" y="953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23"/>
            <p:cNvSpPr/>
            <p:nvPr/>
          </p:nvSpPr>
          <p:spPr>
            <a:xfrm>
              <a:off x="4227025" y="2115850"/>
              <a:ext cx="32900" cy="41100"/>
            </a:xfrm>
            <a:custGeom>
              <a:rect b="b" l="l" r="r" t="t"/>
              <a:pathLst>
                <a:path extrusionOk="0" h="1644" w="1316">
                  <a:moveTo>
                    <a:pt x="329" y="1479"/>
                  </a:moveTo>
                  <a:cubicBezTo>
                    <a:pt x="823" y="1644"/>
                    <a:pt x="987" y="1479"/>
                    <a:pt x="1316" y="1644"/>
                  </a:cubicBezTo>
                  <a:cubicBezTo>
                    <a:pt x="1151" y="986"/>
                    <a:pt x="1151" y="493"/>
                    <a:pt x="1151" y="0"/>
                  </a:cubicBezTo>
                  <a:cubicBezTo>
                    <a:pt x="823" y="0"/>
                    <a:pt x="494" y="0"/>
                    <a:pt x="1" y="165"/>
                  </a:cubicBezTo>
                  <a:cubicBezTo>
                    <a:pt x="329" y="493"/>
                    <a:pt x="329" y="986"/>
                    <a:pt x="329" y="14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23"/>
            <p:cNvSpPr/>
            <p:nvPr/>
          </p:nvSpPr>
          <p:spPr>
            <a:xfrm>
              <a:off x="4268125" y="2111725"/>
              <a:ext cx="37000" cy="53450"/>
            </a:xfrm>
            <a:custGeom>
              <a:rect b="b" l="l" r="r" t="t"/>
              <a:pathLst>
                <a:path extrusionOk="0" h="2138" w="1480">
                  <a:moveTo>
                    <a:pt x="1479" y="1973"/>
                  </a:moveTo>
                  <a:cubicBezTo>
                    <a:pt x="1315" y="1316"/>
                    <a:pt x="1151" y="658"/>
                    <a:pt x="1151" y="1"/>
                  </a:cubicBezTo>
                  <a:cubicBezTo>
                    <a:pt x="658" y="1"/>
                    <a:pt x="329" y="1"/>
                    <a:pt x="0" y="1"/>
                  </a:cubicBezTo>
                  <a:cubicBezTo>
                    <a:pt x="165" y="987"/>
                    <a:pt x="0" y="2138"/>
                    <a:pt x="1479" y="197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23"/>
            <p:cNvSpPr/>
            <p:nvPr/>
          </p:nvSpPr>
          <p:spPr>
            <a:xfrm>
              <a:off x="4432475" y="2066550"/>
              <a:ext cx="28775" cy="49325"/>
            </a:xfrm>
            <a:custGeom>
              <a:rect b="b" l="l" r="r" t="t"/>
              <a:pathLst>
                <a:path extrusionOk="0" h="1973" w="1151">
                  <a:moveTo>
                    <a:pt x="165" y="1972"/>
                  </a:moveTo>
                  <a:cubicBezTo>
                    <a:pt x="493" y="1972"/>
                    <a:pt x="822" y="1644"/>
                    <a:pt x="1151" y="1479"/>
                  </a:cubicBezTo>
                  <a:cubicBezTo>
                    <a:pt x="986" y="986"/>
                    <a:pt x="822" y="493"/>
                    <a:pt x="822" y="0"/>
                  </a:cubicBezTo>
                  <a:cubicBezTo>
                    <a:pt x="493" y="0"/>
                    <a:pt x="165" y="164"/>
                    <a:pt x="0" y="329"/>
                  </a:cubicBezTo>
                  <a:cubicBezTo>
                    <a:pt x="0" y="986"/>
                    <a:pt x="165" y="1315"/>
                    <a:pt x="165" y="197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23"/>
            <p:cNvSpPr/>
            <p:nvPr/>
          </p:nvSpPr>
          <p:spPr>
            <a:xfrm>
              <a:off x="4469450" y="2046000"/>
              <a:ext cx="28775" cy="49325"/>
            </a:xfrm>
            <a:custGeom>
              <a:rect b="b" l="l" r="r" t="t"/>
              <a:pathLst>
                <a:path extrusionOk="0" h="1973" w="1151">
                  <a:moveTo>
                    <a:pt x="165" y="1973"/>
                  </a:moveTo>
                  <a:cubicBezTo>
                    <a:pt x="658" y="1973"/>
                    <a:pt x="822" y="1644"/>
                    <a:pt x="1151" y="1644"/>
                  </a:cubicBezTo>
                  <a:cubicBezTo>
                    <a:pt x="1151" y="986"/>
                    <a:pt x="987" y="658"/>
                    <a:pt x="822" y="0"/>
                  </a:cubicBezTo>
                  <a:cubicBezTo>
                    <a:pt x="494" y="0"/>
                    <a:pt x="329" y="493"/>
                    <a:pt x="1" y="493"/>
                  </a:cubicBezTo>
                  <a:cubicBezTo>
                    <a:pt x="1" y="986"/>
                    <a:pt x="165" y="1315"/>
                    <a:pt x="165" y="197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23"/>
            <p:cNvSpPr/>
            <p:nvPr/>
          </p:nvSpPr>
          <p:spPr>
            <a:xfrm>
              <a:off x="4506425" y="2025450"/>
              <a:ext cx="37000" cy="49325"/>
            </a:xfrm>
            <a:custGeom>
              <a:rect b="b" l="l" r="r" t="t"/>
              <a:pathLst>
                <a:path extrusionOk="0" h="1973" w="1480">
                  <a:moveTo>
                    <a:pt x="329" y="1973"/>
                  </a:moveTo>
                  <a:cubicBezTo>
                    <a:pt x="1480" y="1808"/>
                    <a:pt x="822" y="987"/>
                    <a:pt x="658" y="1"/>
                  </a:cubicBezTo>
                  <a:cubicBezTo>
                    <a:pt x="329" y="165"/>
                    <a:pt x="165" y="329"/>
                    <a:pt x="1" y="494"/>
                  </a:cubicBezTo>
                  <a:cubicBezTo>
                    <a:pt x="1" y="987"/>
                    <a:pt x="165" y="1480"/>
                    <a:pt x="165" y="197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23"/>
            <p:cNvSpPr/>
            <p:nvPr/>
          </p:nvSpPr>
          <p:spPr>
            <a:xfrm>
              <a:off x="4535200" y="2004900"/>
              <a:ext cx="28775" cy="49325"/>
            </a:xfrm>
            <a:custGeom>
              <a:rect b="b" l="l" r="r" t="t"/>
              <a:pathLst>
                <a:path extrusionOk="0" h="1973" w="1151">
                  <a:moveTo>
                    <a:pt x="329" y="1973"/>
                  </a:moveTo>
                  <a:cubicBezTo>
                    <a:pt x="658" y="1809"/>
                    <a:pt x="986" y="1480"/>
                    <a:pt x="1151" y="1316"/>
                  </a:cubicBezTo>
                  <a:cubicBezTo>
                    <a:pt x="1151" y="823"/>
                    <a:pt x="1151" y="329"/>
                    <a:pt x="986" y="1"/>
                  </a:cubicBezTo>
                  <a:cubicBezTo>
                    <a:pt x="493" y="165"/>
                    <a:pt x="329" y="329"/>
                    <a:pt x="0" y="658"/>
                  </a:cubicBezTo>
                  <a:cubicBezTo>
                    <a:pt x="165" y="987"/>
                    <a:pt x="329" y="1480"/>
                    <a:pt x="329" y="197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23"/>
            <p:cNvSpPr/>
            <p:nvPr/>
          </p:nvSpPr>
          <p:spPr>
            <a:xfrm>
              <a:off x="4568075" y="1976150"/>
              <a:ext cx="28775" cy="45225"/>
            </a:xfrm>
            <a:custGeom>
              <a:rect b="b" l="l" r="r" t="t"/>
              <a:pathLst>
                <a:path extrusionOk="0" h="1809" w="1151">
                  <a:moveTo>
                    <a:pt x="493" y="1808"/>
                  </a:moveTo>
                  <a:cubicBezTo>
                    <a:pt x="1150" y="1644"/>
                    <a:pt x="986" y="658"/>
                    <a:pt x="986" y="0"/>
                  </a:cubicBezTo>
                  <a:cubicBezTo>
                    <a:pt x="0" y="329"/>
                    <a:pt x="329" y="1151"/>
                    <a:pt x="493" y="180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23"/>
            <p:cNvSpPr/>
            <p:nvPr/>
          </p:nvSpPr>
          <p:spPr>
            <a:xfrm>
              <a:off x="4605050" y="1959700"/>
              <a:ext cx="20550" cy="28800"/>
            </a:xfrm>
            <a:custGeom>
              <a:rect b="b" l="l" r="r" t="t"/>
              <a:pathLst>
                <a:path extrusionOk="0" h="1152" w="822">
                  <a:moveTo>
                    <a:pt x="165" y="1151"/>
                  </a:moveTo>
                  <a:cubicBezTo>
                    <a:pt x="822" y="1151"/>
                    <a:pt x="493" y="330"/>
                    <a:pt x="493" y="1"/>
                  </a:cubicBezTo>
                  <a:cubicBezTo>
                    <a:pt x="329" y="1"/>
                    <a:pt x="165" y="165"/>
                    <a:pt x="0" y="330"/>
                  </a:cubicBezTo>
                  <a:cubicBezTo>
                    <a:pt x="165" y="494"/>
                    <a:pt x="165" y="987"/>
                    <a:pt x="165" y="115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23"/>
            <p:cNvSpPr/>
            <p:nvPr/>
          </p:nvSpPr>
          <p:spPr>
            <a:xfrm>
              <a:off x="4633800" y="1939175"/>
              <a:ext cx="12350" cy="20550"/>
            </a:xfrm>
            <a:custGeom>
              <a:rect b="b" l="l" r="r" t="t"/>
              <a:pathLst>
                <a:path extrusionOk="0" h="822" w="494">
                  <a:moveTo>
                    <a:pt x="165" y="822"/>
                  </a:moveTo>
                  <a:cubicBezTo>
                    <a:pt x="494" y="658"/>
                    <a:pt x="494" y="329"/>
                    <a:pt x="494" y="0"/>
                  </a:cubicBezTo>
                  <a:cubicBezTo>
                    <a:pt x="329" y="0"/>
                    <a:pt x="165" y="164"/>
                    <a:pt x="1" y="164"/>
                  </a:cubicBezTo>
                  <a:cubicBezTo>
                    <a:pt x="1" y="493"/>
                    <a:pt x="165" y="658"/>
                    <a:pt x="165" y="8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23"/>
            <p:cNvSpPr/>
            <p:nvPr/>
          </p:nvSpPr>
          <p:spPr>
            <a:xfrm>
              <a:off x="3565525" y="402475"/>
              <a:ext cx="542375" cy="497175"/>
            </a:xfrm>
            <a:custGeom>
              <a:rect b="b" l="l" r="r" t="t"/>
              <a:pathLst>
                <a:path extrusionOk="0" h="19887" w="21695">
                  <a:moveTo>
                    <a:pt x="21695" y="17750"/>
                  </a:moveTo>
                  <a:cubicBezTo>
                    <a:pt x="19229" y="16928"/>
                    <a:pt x="16764" y="16107"/>
                    <a:pt x="14463" y="15121"/>
                  </a:cubicBezTo>
                  <a:cubicBezTo>
                    <a:pt x="12162" y="13970"/>
                    <a:pt x="9697" y="13148"/>
                    <a:pt x="7889" y="11998"/>
                  </a:cubicBezTo>
                  <a:cubicBezTo>
                    <a:pt x="6410" y="11012"/>
                    <a:pt x="5424" y="9697"/>
                    <a:pt x="4438" y="8382"/>
                  </a:cubicBezTo>
                  <a:cubicBezTo>
                    <a:pt x="4931" y="10519"/>
                    <a:pt x="7067" y="11834"/>
                    <a:pt x="8875" y="13148"/>
                  </a:cubicBezTo>
                  <a:cubicBezTo>
                    <a:pt x="10683" y="14463"/>
                    <a:pt x="12984" y="15449"/>
                    <a:pt x="14956" y="16764"/>
                  </a:cubicBezTo>
                  <a:cubicBezTo>
                    <a:pt x="11505" y="15778"/>
                    <a:pt x="8711" y="14134"/>
                    <a:pt x="6410" y="12491"/>
                  </a:cubicBezTo>
                  <a:cubicBezTo>
                    <a:pt x="5259" y="11505"/>
                    <a:pt x="3945" y="10519"/>
                    <a:pt x="3287" y="9368"/>
                  </a:cubicBezTo>
                  <a:cubicBezTo>
                    <a:pt x="2794" y="8382"/>
                    <a:pt x="1972" y="6739"/>
                    <a:pt x="1808" y="5424"/>
                  </a:cubicBezTo>
                  <a:cubicBezTo>
                    <a:pt x="1479" y="3780"/>
                    <a:pt x="1808" y="1972"/>
                    <a:pt x="1644" y="0"/>
                  </a:cubicBezTo>
                  <a:cubicBezTo>
                    <a:pt x="986" y="2958"/>
                    <a:pt x="0" y="5424"/>
                    <a:pt x="822" y="7560"/>
                  </a:cubicBezTo>
                  <a:cubicBezTo>
                    <a:pt x="1151" y="8053"/>
                    <a:pt x="1972" y="9204"/>
                    <a:pt x="2465" y="9861"/>
                  </a:cubicBezTo>
                  <a:cubicBezTo>
                    <a:pt x="3123" y="10847"/>
                    <a:pt x="3945" y="11505"/>
                    <a:pt x="4766" y="12491"/>
                  </a:cubicBezTo>
                  <a:cubicBezTo>
                    <a:pt x="6081" y="13641"/>
                    <a:pt x="7560" y="15121"/>
                    <a:pt x="10026" y="15614"/>
                  </a:cubicBezTo>
                  <a:cubicBezTo>
                    <a:pt x="11505" y="17750"/>
                    <a:pt x="8218" y="17750"/>
                    <a:pt x="7560" y="19065"/>
                  </a:cubicBezTo>
                  <a:cubicBezTo>
                    <a:pt x="9039" y="19887"/>
                    <a:pt x="10026" y="19229"/>
                    <a:pt x="11340" y="19065"/>
                  </a:cubicBezTo>
                  <a:cubicBezTo>
                    <a:pt x="12326" y="18901"/>
                    <a:pt x="13148" y="19065"/>
                    <a:pt x="13970" y="18901"/>
                  </a:cubicBezTo>
                  <a:cubicBezTo>
                    <a:pt x="15285" y="18736"/>
                    <a:pt x="16435" y="18079"/>
                    <a:pt x="17750" y="18079"/>
                  </a:cubicBezTo>
                  <a:cubicBezTo>
                    <a:pt x="19229" y="17915"/>
                    <a:pt x="20380" y="18243"/>
                    <a:pt x="21695" y="1775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23"/>
            <p:cNvSpPr/>
            <p:nvPr/>
          </p:nvSpPr>
          <p:spPr>
            <a:xfrm>
              <a:off x="4411925" y="932500"/>
              <a:ext cx="20575" cy="110975"/>
            </a:xfrm>
            <a:custGeom>
              <a:rect b="b" l="l" r="r" t="t"/>
              <a:pathLst>
                <a:path extrusionOk="0" h="4439" w="823">
                  <a:moveTo>
                    <a:pt x="329" y="4438"/>
                  </a:moveTo>
                  <a:cubicBezTo>
                    <a:pt x="494" y="4438"/>
                    <a:pt x="658" y="4274"/>
                    <a:pt x="822" y="4274"/>
                  </a:cubicBezTo>
                  <a:cubicBezTo>
                    <a:pt x="822" y="2959"/>
                    <a:pt x="822" y="1809"/>
                    <a:pt x="658" y="658"/>
                  </a:cubicBezTo>
                  <a:cubicBezTo>
                    <a:pt x="658" y="329"/>
                    <a:pt x="822" y="494"/>
                    <a:pt x="822" y="494"/>
                  </a:cubicBezTo>
                  <a:cubicBezTo>
                    <a:pt x="658" y="165"/>
                    <a:pt x="329" y="165"/>
                    <a:pt x="1" y="1"/>
                  </a:cubicBezTo>
                  <a:cubicBezTo>
                    <a:pt x="494" y="1315"/>
                    <a:pt x="494" y="2795"/>
                    <a:pt x="329" y="443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23"/>
            <p:cNvSpPr/>
            <p:nvPr/>
          </p:nvSpPr>
          <p:spPr>
            <a:xfrm>
              <a:off x="4440700" y="944825"/>
              <a:ext cx="32875" cy="90425"/>
            </a:xfrm>
            <a:custGeom>
              <a:rect b="b" l="l" r="r" t="t"/>
              <a:pathLst>
                <a:path extrusionOk="0" h="3617" w="1315">
                  <a:moveTo>
                    <a:pt x="329" y="3616"/>
                  </a:moveTo>
                  <a:cubicBezTo>
                    <a:pt x="657" y="3616"/>
                    <a:pt x="986" y="3452"/>
                    <a:pt x="1315" y="3616"/>
                  </a:cubicBezTo>
                  <a:cubicBezTo>
                    <a:pt x="986" y="2466"/>
                    <a:pt x="1151" y="1151"/>
                    <a:pt x="657" y="329"/>
                  </a:cubicBezTo>
                  <a:cubicBezTo>
                    <a:pt x="329" y="165"/>
                    <a:pt x="329" y="1"/>
                    <a:pt x="0" y="1"/>
                  </a:cubicBezTo>
                  <a:cubicBezTo>
                    <a:pt x="657" y="987"/>
                    <a:pt x="329" y="2302"/>
                    <a:pt x="329" y="361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23"/>
            <p:cNvSpPr/>
            <p:nvPr/>
          </p:nvSpPr>
          <p:spPr>
            <a:xfrm>
              <a:off x="2797175" y="2362375"/>
              <a:ext cx="1047750" cy="2095525"/>
            </a:xfrm>
            <a:custGeom>
              <a:rect b="b" l="l" r="r" t="t"/>
              <a:pathLst>
                <a:path extrusionOk="0" h="83821" w="41910">
                  <a:moveTo>
                    <a:pt x="34350" y="9369"/>
                  </a:moveTo>
                  <a:cubicBezTo>
                    <a:pt x="34679" y="9533"/>
                    <a:pt x="33692" y="9533"/>
                    <a:pt x="34021" y="9862"/>
                  </a:cubicBezTo>
                  <a:cubicBezTo>
                    <a:pt x="35007" y="10026"/>
                    <a:pt x="35500" y="9369"/>
                    <a:pt x="36322" y="9204"/>
                  </a:cubicBezTo>
                  <a:cubicBezTo>
                    <a:pt x="35829" y="10683"/>
                    <a:pt x="34679" y="11670"/>
                    <a:pt x="34350" y="12984"/>
                  </a:cubicBezTo>
                  <a:cubicBezTo>
                    <a:pt x="35336" y="13313"/>
                    <a:pt x="36486" y="13313"/>
                    <a:pt x="37308" y="13806"/>
                  </a:cubicBezTo>
                  <a:cubicBezTo>
                    <a:pt x="37637" y="14135"/>
                    <a:pt x="37966" y="14628"/>
                    <a:pt x="38459" y="15121"/>
                  </a:cubicBezTo>
                  <a:cubicBezTo>
                    <a:pt x="39445" y="16436"/>
                    <a:pt x="40924" y="17586"/>
                    <a:pt x="41910" y="18901"/>
                  </a:cubicBezTo>
                  <a:cubicBezTo>
                    <a:pt x="39116" y="18572"/>
                    <a:pt x="36815" y="19394"/>
                    <a:pt x="34514" y="19887"/>
                  </a:cubicBezTo>
                  <a:cubicBezTo>
                    <a:pt x="33364" y="20216"/>
                    <a:pt x="32213" y="20380"/>
                    <a:pt x="31063" y="20709"/>
                  </a:cubicBezTo>
                  <a:cubicBezTo>
                    <a:pt x="30077" y="21038"/>
                    <a:pt x="29255" y="21695"/>
                    <a:pt x="28104" y="22188"/>
                  </a:cubicBezTo>
                  <a:cubicBezTo>
                    <a:pt x="27118" y="22681"/>
                    <a:pt x="26297" y="22846"/>
                    <a:pt x="25475" y="23174"/>
                  </a:cubicBezTo>
                  <a:cubicBezTo>
                    <a:pt x="20216" y="25640"/>
                    <a:pt x="15942" y="29913"/>
                    <a:pt x="12162" y="34515"/>
                  </a:cubicBezTo>
                  <a:cubicBezTo>
                    <a:pt x="11505" y="35336"/>
                    <a:pt x="11012" y="36322"/>
                    <a:pt x="10354" y="37144"/>
                  </a:cubicBezTo>
                  <a:cubicBezTo>
                    <a:pt x="9861" y="37802"/>
                    <a:pt x="9204" y="38130"/>
                    <a:pt x="8875" y="38788"/>
                  </a:cubicBezTo>
                  <a:cubicBezTo>
                    <a:pt x="7396" y="40924"/>
                    <a:pt x="6081" y="43554"/>
                    <a:pt x="5259" y="46348"/>
                  </a:cubicBezTo>
                  <a:cubicBezTo>
                    <a:pt x="3616" y="52100"/>
                    <a:pt x="3123" y="57031"/>
                    <a:pt x="3616" y="61304"/>
                  </a:cubicBezTo>
                  <a:cubicBezTo>
                    <a:pt x="3945" y="64098"/>
                    <a:pt x="5095" y="66563"/>
                    <a:pt x="6081" y="68864"/>
                  </a:cubicBezTo>
                  <a:cubicBezTo>
                    <a:pt x="7725" y="72316"/>
                    <a:pt x="10190" y="75438"/>
                    <a:pt x="13641" y="77739"/>
                  </a:cubicBezTo>
                  <a:cubicBezTo>
                    <a:pt x="14792" y="78397"/>
                    <a:pt x="16271" y="78890"/>
                    <a:pt x="17257" y="80040"/>
                  </a:cubicBezTo>
                  <a:cubicBezTo>
                    <a:pt x="18243" y="81026"/>
                    <a:pt x="18572" y="82506"/>
                    <a:pt x="18901" y="83820"/>
                  </a:cubicBezTo>
                  <a:cubicBezTo>
                    <a:pt x="18408" y="83656"/>
                    <a:pt x="18079" y="83656"/>
                    <a:pt x="17586" y="83820"/>
                  </a:cubicBezTo>
                  <a:cubicBezTo>
                    <a:pt x="18079" y="81355"/>
                    <a:pt x="16107" y="80205"/>
                    <a:pt x="14463" y="79054"/>
                  </a:cubicBezTo>
                  <a:cubicBezTo>
                    <a:pt x="13477" y="78232"/>
                    <a:pt x="12491" y="77246"/>
                    <a:pt x="11669" y="76589"/>
                  </a:cubicBezTo>
                  <a:cubicBezTo>
                    <a:pt x="10847" y="75767"/>
                    <a:pt x="9861" y="74945"/>
                    <a:pt x="9040" y="74124"/>
                  </a:cubicBezTo>
                  <a:cubicBezTo>
                    <a:pt x="8218" y="73302"/>
                    <a:pt x="7560" y="72316"/>
                    <a:pt x="6903" y="71330"/>
                  </a:cubicBezTo>
                  <a:cubicBezTo>
                    <a:pt x="5588" y="69357"/>
                    <a:pt x="4273" y="67385"/>
                    <a:pt x="3287" y="65249"/>
                  </a:cubicBezTo>
                  <a:cubicBezTo>
                    <a:pt x="2301" y="63276"/>
                    <a:pt x="1151" y="60975"/>
                    <a:pt x="658" y="58674"/>
                  </a:cubicBezTo>
                  <a:cubicBezTo>
                    <a:pt x="493" y="57524"/>
                    <a:pt x="493" y="56209"/>
                    <a:pt x="329" y="54894"/>
                  </a:cubicBezTo>
                  <a:cubicBezTo>
                    <a:pt x="165" y="53580"/>
                    <a:pt x="0" y="52265"/>
                    <a:pt x="165" y="50950"/>
                  </a:cubicBezTo>
                  <a:cubicBezTo>
                    <a:pt x="165" y="49471"/>
                    <a:pt x="658" y="47498"/>
                    <a:pt x="986" y="45526"/>
                  </a:cubicBezTo>
                  <a:cubicBezTo>
                    <a:pt x="1315" y="43883"/>
                    <a:pt x="1644" y="41910"/>
                    <a:pt x="2301" y="40431"/>
                  </a:cubicBezTo>
                  <a:cubicBezTo>
                    <a:pt x="2630" y="39281"/>
                    <a:pt x="3616" y="38295"/>
                    <a:pt x="4109" y="37309"/>
                  </a:cubicBezTo>
                  <a:cubicBezTo>
                    <a:pt x="6903" y="31556"/>
                    <a:pt x="9861" y="23503"/>
                    <a:pt x="10026" y="16764"/>
                  </a:cubicBezTo>
                  <a:cubicBezTo>
                    <a:pt x="10190" y="17586"/>
                    <a:pt x="11012" y="18079"/>
                    <a:pt x="11176" y="18901"/>
                  </a:cubicBezTo>
                  <a:cubicBezTo>
                    <a:pt x="11669" y="18572"/>
                    <a:pt x="11669" y="18572"/>
                    <a:pt x="12162" y="18737"/>
                  </a:cubicBezTo>
                  <a:cubicBezTo>
                    <a:pt x="12327" y="17258"/>
                    <a:pt x="13313" y="15614"/>
                    <a:pt x="14134" y="14464"/>
                  </a:cubicBezTo>
                  <a:cubicBezTo>
                    <a:pt x="14956" y="15614"/>
                    <a:pt x="14628" y="17422"/>
                    <a:pt x="14956" y="19065"/>
                  </a:cubicBezTo>
                  <a:cubicBezTo>
                    <a:pt x="15121" y="19723"/>
                    <a:pt x="15449" y="20216"/>
                    <a:pt x="15449" y="20873"/>
                  </a:cubicBezTo>
                  <a:cubicBezTo>
                    <a:pt x="15614" y="21202"/>
                    <a:pt x="15449" y="21695"/>
                    <a:pt x="15614" y="22024"/>
                  </a:cubicBezTo>
                  <a:cubicBezTo>
                    <a:pt x="15614" y="22188"/>
                    <a:pt x="15942" y="22517"/>
                    <a:pt x="16107" y="22846"/>
                  </a:cubicBezTo>
                  <a:cubicBezTo>
                    <a:pt x="16435" y="23339"/>
                    <a:pt x="16600" y="23667"/>
                    <a:pt x="17257" y="23667"/>
                  </a:cubicBezTo>
                  <a:cubicBezTo>
                    <a:pt x="18079" y="22846"/>
                    <a:pt x="18736" y="21859"/>
                    <a:pt x="18901" y="20545"/>
                  </a:cubicBezTo>
                  <a:cubicBezTo>
                    <a:pt x="19065" y="20052"/>
                    <a:pt x="18901" y="19558"/>
                    <a:pt x="19065" y="19065"/>
                  </a:cubicBezTo>
                  <a:cubicBezTo>
                    <a:pt x="19394" y="17751"/>
                    <a:pt x="20051" y="16436"/>
                    <a:pt x="20380" y="15121"/>
                  </a:cubicBezTo>
                  <a:cubicBezTo>
                    <a:pt x="21366" y="11834"/>
                    <a:pt x="22681" y="8711"/>
                    <a:pt x="24489" y="6903"/>
                  </a:cubicBezTo>
                  <a:cubicBezTo>
                    <a:pt x="23503" y="9862"/>
                    <a:pt x="22681" y="13477"/>
                    <a:pt x="21530" y="16107"/>
                  </a:cubicBezTo>
                  <a:cubicBezTo>
                    <a:pt x="23996" y="13642"/>
                    <a:pt x="24324" y="7889"/>
                    <a:pt x="26790" y="5095"/>
                  </a:cubicBezTo>
                  <a:cubicBezTo>
                    <a:pt x="26790" y="5917"/>
                    <a:pt x="26954" y="7068"/>
                    <a:pt x="27776" y="7068"/>
                  </a:cubicBezTo>
                  <a:cubicBezTo>
                    <a:pt x="28269" y="7232"/>
                    <a:pt x="29255" y="6082"/>
                    <a:pt x="29748" y="5424"/>
                  </a:cubicBezTo>
                  <a:cubicBezTo>
                    <a:pt x="30241" y="4274"/>
                    <a:pt x="30734" y="2959"/>
                    <a:pt x="31391" y="2630"/>
                  </a:cubicBezTo>
                  <a:cubicBezTo>
                    <a:pt x="30898" y="3945"/>
                    <a:pt x="30241" y="6739"/>
                    <a:pt x="29255" y="7725"/>
                  </a:cubicBezTo>
                  <a:cubicBezTo>
                    <a:pt x="28926" y="8054"/>
                    <a:pt x="28104" y="8382"/>
                    <a:pt x="27611" y="8382"/>
                  </a:cubicBezTo>
                  <a:cubicBezTo>
                    <a:pt x="26954" y="8218"/>
                    <a:pt x="27283" y="7725"/>
                    <a:pt x="26625" y="7725"/>
                  </a:cubicBezTo>
                  <a:cubicBezTo>
                    <a:pt x="26461" y="10026"/>
                    <a:pt x="29255" y="9040"/>
                    <a:pt x="29912" y="8382"/>
                  </a:cubicBezTo>
                  <a:cubicBezTo>
                    <a:pt x="31556" y="6903"/>
                    <a:pt x="31720" y="3288"/>
                    <a:pt x="33199" y="1644"/>
                  </a:cubicBezTo>
                  <a:cubicBezTo>
                    <a:pt x="34021" y="822"/>
                    <a:pt x="34679" y="822"/>
                    <a:pt x="35336" y="0"/>
                  </a:cubicBezTo>
                  <a:cubicBezTo>
                    <a:pt x="35007" y="987"/>
                    <a:pt x="34679" y="1973"/>
                    <a:pt x="34185" y="2794"/>
                  </a:cubicBezTo>
                  <a:cubicBezTo>
                    <a:pt x="33692" y="3616"/>
                    <a:pt x="32871" y="4438"/>
                    <a:pt x="33199" y="5260"/>
                  </a:cubicBezTo>
                  <a:cubicBezTo>
                    <a:pt x="34021" y="4767"/>
                    <a:pt x="34514" y="3945"/>
                    <a:pt x="35172" y="2959"/>
                  </a:cubicBezTo>
                  <a:cubicBezTo>
                    <a:pt x="35665" y="2137"/>
                    <a:pt x="35993" y="987"/>
                    <a:pt x="36486" y="165"/>
                  </a:cubicBezTo>
                  <a:cubicBezTo>
                    <a:pt x="35829" y="1973"/>
                    <a:pt x="35829" y="4109"/>
                    <a:pt x="35007" y="6082"/>
                  </a:cubicBezTo>
                  <a:cubicBezTo>
                    <a:pt x="34679" y="7232"/>
                    <a:pt x="33528" y="8054"/>
                    <a:pt x="32871" y="8876"/>
                  </a:cubicBezTo>
                  <a:cubicBezTo>
                    <a:pt x="33035" y="9204"/>
                    <a:pt x="32871" y="9862"/>
                    <a:pt x="33364" y="10026"/>
                  </a:cubicBezTo>
                  <a:cubicBezTo>
                    <a:pt x="33692" y="9862"/>
                    <a:pt x="34021" y="9533"/>
                    <a:pt x="34350" y="9369"/>
                  </a:cubicBezTo>
                  <a:close/>
                  <a:moveTo>
                    <a:pt x="2465" y="55552"/>
                  </a:moveTo>
                  <a:cubicBezTo>
                    <a:pt x="2465" y="55552"/>
                    <a:pt x="2465" y="55552"/>
                    <a:pt x="2465" y="55387"/>
                  </a:cubicBezTo>
                  <a:cubicBezTo>
                    <a:pt x="3123" y="53086"/>
                    <a:pt x="3452" y="50128"/>
                    <a:pt x="4109" y="47827"/>
                  </a:cubicBezTo>
                  <a:cubicBezTo>
                    <a:pt x="4602" y="46512"/>
                    <a:pt x="5259" y="45362"/>
                    <a:pt x="5752" y="44047"/>
                  </a:cubicBezTo>
                  <a:cubicBezTo>
                    <a:pt x="6739" y="41582"/>
                    <a:pt x="7889" y="39445"/>
                    <a:pt x="9204" y="37309"/>
                  </a:cubicBezTo>
                  <a:cubicBezTo>
                    <a:pt x="10026" y="35994"/>
                    <a:pt x="11176" y="34843"/>
                    <a:pt x="11669" y="32871"/>
                  </a:cubicBezTo>
                  <a:cubicBezTo>
                    <a:pt x="11176" y="33693"/>
                    <a:pt x="10354" y="34022"/>
                    <a:pt x="9697" y="34843"/>
                  </a:cubicBezTo>
                  <a:cubicBezTo>
                    <a:pt x="8053" y="36816"/>
                    <a:pt x="6574" y="39610"/>
                    <a:pt x="5259" y="42568"/>
                  </a:cubicBezTo>
                  <a:cubicBezTo>
                    <a:pt x="4602" y="44376"/>
                    <a:pt x="3616" y="46512"/>
                    <a:pt x="3123" y="48649"/>
                  </a:cubicBezTo>
                  <a:cubicBezTo>
                    <a:pt x="2630" y="50950"/>
                    <a:pt x="2137" y="53415"/>
                    <a:pt x="2301" y="55552"/>
                  </a:cubicBezTo>
                  <a:close/>
                  <a:moveTo>
                    <a:pt x="822" y="51772"/>
                  </a:moveTo>
                  <a:cubicBezTo>
                    <a:pt x="822" y="51772"/>
                    <a:pt x="986" y="51772"/>
                    <a:pt x="1151" y="51772"/>
                  </a:cubicBezTo>
                  <a:cubicBezTo>
                    <a:pt x="2794" y="45362"/>
                    <a:pt x="4438" y="39938"/>
                    <a:pt x="7396" y="35829"/>
                  </a:cubicBezTo>
                  <a:cubicBezTo>
                    <a:pt x="9533" y="32707"/>
                    <a:pt x="11834" y="30077"/>
                    <a:pt x="14299" y="27612"/>
                  </a:cubicBezTo>
                  <a:cubicBezTo>
                    <a:pt x="15121" y="26790"/>
                    <a:pt x="16107" y="25804"/>
                    <a:pt x="16271" y="24489"/>
                  </a:cubicBezTo>
                  <a:cubicBezTo>
                    <a:pt x="15942" y="24325"/>
                    <a:pt x="15614" y="25146"/>
                    <a:pt x="15449" y="25311"/>
                  </a:cubicBezTo>
                  <a:cubicBezTo>
                    <a:pt x="15121" y="25640"/>
                    <a:pt x="14628" y="25968"/>
                    <a:pt x="14299" y="26133"/>
                  </a:cubicBezTo>
                  <a:cubicBezTo>
                    <a:pt x="11669" y="28434"/>
                    <a:pt x="9368" y="31392"/>
                    <a:pt x="7067" y="34515"/>
                  </a:cubicBezTo>
                  <a:cubicBezTo>
                    <a:pt x="5752" y="36322"/>
                    <a:pt x="4766" y="38459"/>
                    <a:pt x="3945" y="40760"/>
                  </a:cubicBezTo>
                  <a:cubicBezTo>
                    <a:pt x="2630" y="43883"/>
                    <a:pt x="1151" y="47663"/>
                    <a:pt x="822" y="51443"/>
                  </a:cubicBezTo>
                  <a:cubicBezTo>
                    <a:pt x="822" y="51607"/>
                    <a:pt x="822" y="51607"/>
                    <a:pt x="822" y="51772"/>
                  </a:cubicBezTo>
                  <a:close/>
                  <a:moveTo>
                    <a:pt x="15942" y="28927"/>
                  </a:moveTo>
                  <a:cubicBezTo>
                    <a:pt x="16107" y="28598"/>
                    <a:pt x="16435" y="28105"/>
                    <a:pt x="16271" y="27776"/>
                  </a:cubicBezTo>
                  <a:cubicBezTo>
                    <a:pt x="15121" y="27283"/>
                    <a:pt x="14628" y="29420"/>
                    <a:pt x="15942" y="28927"/>
                  </a:cubicBezTo>
                  <a:close/>
                  <a:moveTo>
                    <a:pt x="17257" y="27283"/>
                  </a:moveTo>
                  <a:cubicBezTo>
                    <a:pt x="17257" y="27283"/>
                    <a:pt x="17422" y="27283"/>
                    <a:pt x="17422" y="27283"/>
                  </a:cubicBezTo>
                  <a:cubicBezTo>
                    <a:pt x="17750" y="27283"/>
                    <a:pt x="17586" y="26954"/>
                    <a:pt x="17750" y="26790"/>
                  </a:cubicBezTo>
                  <a:cubicBezTo>
                    <a:pt x="18408" y="26461"/>
                    <a:pt x="19065" y="25804"/>
                    <a:pt x="19722" y="25311"/>
                  </a:cubicBezTo>
                  <a:cubicBezTo>
                    <a:pt x="20380" y="24653"/>
                    <a:pt x="21037" y="24325"/>
                    <a:pt x="21366" y="23667"/>
                  </a:cubicBezTo>
                  <a:cubicBezTo>
                    <a:pt x="19887" y="23667"/>
                    <a:pt x="18079" y="25311"/>
                    <a:pt x="17257" y="26954"/>
                  </a:cubicBezTo>
                  <a:cubicBezTo>
                    <a:pt x="17257" y="27119"/>
                    <a:pt x="17257" y="27119"/>
                    <a:pt x="17257" y="27283"/>
                  </a:cubicBezTo>
                  <a:close/>
                  <a:moveTo>
                    <a:pt x="22352" y="23667"/>
                  </a:moveTo>
                  <a:cubicBezTo>
                    <a:pt x="23174" y="23010"/>
                    <a:pt x="24160" y="22681"/>
                    <a:pt x="25310" y="22188"/>
                  </a:cubicBezTo>
                  <a:cubicBezTo>
                    <a:pt x="28433" y="20873"/>
                    <a:pt x="31720" y="19723"/>
                    <a:pt x="35172" y="18737"/>
                  </a:cubicBezTo>
                  <a:cubicBezTo>
                    <a:pt x="36651" y="18408"/>
                    <a:pt x="38130" y="18737"/>
                    <a:pt x="39280" y="17915"/>
                  </a:cubicBezTo>
                  <a:cubicBezTo>
                    <a:pt x="36486" y="17586"/>
                    <a:pt x="33692" y="18408"/>
                    <a:pt x="31063" y="19065"/>
                  </a:cubicBezTo>
                  <a:cubicBezTo>
                    <a:pt x="28762" y="19558"/>
                    <a:pt x="25639" y="20709"/>
                    <a:pt x="23996" y="22188"/>
                  </a:cubicBezTo>
                  <a:cubicBezTo>
                    <a:pt x="23338" y="22681"/>
                    <a:pt x="23009" y="23174"/>
                    <a:pt x="22352" y="23667"/>
                  </a:cubicBezTo>
                  <a:close/>
                  <a:moveTo>
                    <a:pt x="36158" y="16271"/>
                  </a:moveTo>
                  <a:cubicBezTo>
                    <a:pt x="32049" y="16107"/>
                    <a:pt x="28433" y="17586"/>
                    <a:pt x="24982" y="19065"/>
                  </a:cubicBezTo>
                  <a:cubicBezTo>
                    <a:pt x="23174" y="19723"/>
                    <a:pt x="21530" y="20380"/>
                    <a:pt x="20380" y="22024"/>
                  </a:cubicBezTo>
                  <a:cubicBezTo>
                    <a:pt x="20380" y="22188"/>
                    <a:pt x="20544" y="22188"/>
                    <a:pt x="20544" y="22352"/>
                  </a:cubicBezTo>
                  <a:cubicBezTo>
                    <a:pt x="20544" y="22352"/>
                    <a:pt x="20709" y="22352"/>
                    <a:pt x="20709" y="22352"/>
                  </a:cubicBezTo>
                  <a:cubicBezTo>
                    <a:pt x="24817" y="20052"/>
                    <a:pt x="29091" y="17751"/>
                    <a:pt x="34021" y="16929"/>
                  </a:cubicBezTo>
                  <a:cubicBezTo>
                    <a:pt x="34679" y="16764"/>
                    <a:pt x="35500" y="16764"/>
                    <a:pt x="36158" y="16271"/>
                  </a:cubicBezTo>
                  <a:close/>
                  <a:moveTo>
                    <a:pt x="22188" y="18079"/>
                  </a:moveTo>
                  <a:cubicBezTo>
                    <a:pt x="22352" y="18079"/>
                    <a:pt x="22352" y="18079"/>
                    <a:pt x="22516" y="18079"/>
                  </a:cubicBezTo>
                  <a:cubicBezTo>
                    <a:pt x="24817" y="15450"/>
                    <a:pt x="27776" y="13477"/>
                    <a:pt x="30241" y="10683"/>
                  </a:cubicBezTo>
                  <a:cubicBezTo>
                    <a:pt x="30898" y="9862"/>
                    <a:pt x="31885" y="8711"/>
                    <a:pt x="31885" y="7232"/>
                  </a:cubicBezTo>
                  <a:cubicBezTo>
                    <a:pt x="31391" y="7561"/>
                    <a:pt x="31063" y="8218"/>
                    <a:pt x="30734" y="8711"/>
                  </a:cubicBezTo>
                  <a:cubicBezTo>
                    <a:pt x="29091" y="11012"/>
                    <a:pt x="26954" y="12327"/>
                    <a:pt x="24817" y="14299"/>
                  </a:cubicBezTo>
                  <a:cubicBezTo>
                    <a:pt x="23667" y="15450"/>
                    <a:pt x="22352" y="16271"/>
                    <a:pt x="22188" y="18079"/>
                  </a:cubicBezTo>
                  <a:close/>
                  <a:moveTo>
                    <a:pt x="28926" y="14464"/>
                  </a:moveTo>
                  <a:cubicBezTo>
                    <a:pt x="28926" y="14464"/>
                    <a:pt x="28926" y="14464"/>
                    <a:pt x="29091" y="14464"/>
                  </a:cubicBezTo>
                  <a:cubicBezTo>
                    <a:pt x="29912" y="13970"/>
                    <a:pt x="31227" y="13806"/>
                    <a:pt x="31391" y="12491"/>
                  </a:cubicBezTo>
                  <a:cubicBezTo>
                    <a:pt x="30570" y="12163"/>
                    <a:pt x="29748" y="12820"/>
                    <a:pt x="29419" y="13642"/>
                  </a:cubicBezTo>
                  <a:cubicBezTo>
                    <a:pt x="29255" y="13970"/>
                    <a:pt x="28762" y="13970"/>
                    <a:pt x="28926" y="1446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23"/>
            <p:cNvSpPr/>
            <p:nvPr/>
          </p:nvSpPr>
          <p:spPr>
            <a:xfrm>
              <a:off x="2801275" y="2773250"/>
              <a:ext cx="209575" cy="772500"/>
            </a:xfrm>
            <a:custGeom>
              <a:rect b="b" l="l" r="r" t="t"/>
              <a:pathLst>
                <a:path extrusionOk="0" h="30900" w="8383">
                  <a:moveTo>
                    <a:pt x="165" y="30735"/>
                  </a:moveTo>
                  <a:cubicBezTo>
                    <a:pt x="658" y="28598"/>
                    <a:pt x="658" y="26297"/>
                    <a:pt x="1644" y="23832"/>
                  </a:cubicBezTo>
                  <a:cubicBezTo>
                    <a:pt x="1808" y="23010"/>
                    <a:pt x="2466" y="22188"/>
                    <a:pt x="2959" y="21202"/>
                  </a:cubicBezTo>
                  <a:cubicBezTo>
                    <a:pt x="4274" y="18737"/>
                    <a:pt x="5260" y="15614"/>
                    <a:pt x="6082" y="12492"/>
                  </a:cubicBezTo>
                  <a:cubicBezTo>
                    <a:pt x="7232" y="8383"/>
                    <a:pt x="8382" y="4110"/>
                    <a:pt x="8218" y="1"/>
                  </a:cubicBezTo>
                  <a:cubicBezTo>
                    <a:pt x="7232" y="1480"/>
                    <a:pt x="7561" y="3288"/>
                    <a:pt x="7232" y="4931"/>
                  </a:cubicBezTo>
                  <a:cubicBezTo>
                    <a:pt x="7232" y="5589"/>
                    <a:pt x="6903" y="6246"/>
                    <a:pt x="6739" y="6904"/>
                  </a:cubicBezTo>
                  <a:cubicBezTo>
                    <a:pt x="6739" y="7232"/>
                    <a:pt x="6903" y="7725"/>
                    <a:pt x="6903" y="8054"/>
                  </a:cubicBezTo>
                  <a:cubicBezTo>
                    <a:pt x="6739" y="9369"/>
                    <a:pt x="6082" y="10848"/>
                    <a:pt x="5753" y="12163"/>
                  </a:cubicBezTo>
                  <a:cubicBezTo>
                    <a:pt x="4931" y="15121"/>
                    <a:pt x="3945" y="17258"/>
                    <a:pt x="2959" y="19723"/>
                  </a:cubicBezTo>
                  <a:cubicBezTo>
                    <a:pt x="1480" y="22846"/>
                    <a:pt x="165" y="26790"/>
                    <a:pt x="1" y="3089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23"/>
            <p:cNvSpPr/>
            <p:nvPr/>
          </p:nvSpPr>
          <p:spPr>
            <a:xfrm>
              <a:off x="2891675" y="287425"/>
              <a:ext cx="2177675" cy="2658425"/>
            </a:xfrm>
            <a:custGeom>
              <a:rect b="b" l="l" r="r" t="t"/>
              <a:pathLst>
                <a:path extrusionOk="0" h="106337" w="87107">
                  <a:moveTo>
                    <a:pt x="65248" y="26790"/>
                  </a:moveTo>
                  <a:cubicBezTo>
                    <a:pt x="67056" y="28105"/>
                    <a:pt x="68700" y="29584"/>
                    <a:pt x="70507" y="30899"/>
                  </a:cubicBezTo>
                  <a:cubicBezTo>
                    <a:pt x="72151" y="32378"/>
                    <a:pt x="73466" y="34021"/>
                    <a:pt x="75438" y="35172"/>
                  </a:cubicBezTo>
                  <a:cubicBezTo>
                    <a:pt x="75274" y="34350"/>
                    <a:pt x="74781" y="33857"/>
                    <a:pt x="74452" y="33200"/>
                  </a:cubicBezTo>
                  <a:cubicBezTo>
                    <a:pt x="75767" y="33857"/>
                    <a:pt x="76588" y="35336"/>
                    <a:pt x="77575" y="36322"/>
                  </a:cubicBezTo>
                  <a:cubicBezTo>
                    <a:pt x="77739" y="36487"/>
                    <a:pt x="78232" y="36815"/>
                    <a:pt x="78561" y="36651"/>
                  </a:cubicBezTo>
                  <a:cubicBezTo>
                    <a:pt x="78396" y="35172"/>
                    <a:pt x="77246" y="34021"/>
                    <a:pt x="75931" y="33035"/>
                  </a:cubicBezTo>
                  <a:cubicBezTo>
                    <a:pt x="74945" y="32213"/>
                    <a:pt x="73630" y="31720"/>
                    <a:pt x="72480" y="30899"/>
                  </a:cubicBezTo>
                  <a:cubicBezTo>
                    <a:pt x="71658" y="30406"/>
                    <a:pt x="70836" y="29419"/>
                    <a:pt x="70014" y="28762"/>
                  </a:cubicBezTo>
                  <a:cubicBezTo>
                    <a:pt x="69028" y="27940"/>
                    <a:pt x="68206" y="27283"/>
                    <a:pt x="67220" y="26625"/>
                  </a:cubicBezTo>
                  <a:cubicBezTo>
                    <a:pt x="65412" y="25146"/>
                    <a:pt x="63276" y="23996"/>
                    <a:pt x="61139" y="22845"/>
                  </a:cubicBezTo>
                  <a:cubicBezTo>
                    <a:pt x="60153" y="22188"/>
                    <a:pt x="59003" y="21530"/>
                    <a:pt x="57852" y="21037"/>
                  </a:cubicBezTo>
                  <a:cubicBezTo>
                    <a:pt x="56702" y="20544"/>
                    <a:pt x="55387" y="20051"/>
                    <a:pt x="54072" y="19558"/>
                  </a:cubicBezTo>
                  <a:cubicBezTo>
                    <a:pt x="51443" y="18572"/>
                    <a:pt x="48813" y="17586"/>
                    <a:pt x="46348" y="16764"/>
                  </a:cubicBezTo>
                  <a:cubicBezTo>
                    <a:pt x="42403" y="15614"/>
                    <a:pt x="37801" y="15285"/>
                    <a:pt x="35172" y="12984"/>
                  </a:cubicBezTo>
                  <a:cubicBezTo>
                    <a:pt x="36651" y="15449"/>
                    <a:pt x="40267" y="15942"/>
                    <a:pt x="43554" y="16929"/>
                  </a:cubicBezTo>
                  <a:cubicBezTo>
                    <a:pt x="47991" y="18408"/>
                    <a:pt x="52757" y="20544"/>
                    <a:pt x="57195" y="22188"/>
                  </a:cubicBezTo>
                  <a:cubicBezTo>
                    <a:pt x="59660" y="23174"/>
                    <a:pt x="61961" y="24982"/>
                    <a:pt x="64262" y="26132"/>
                  </a:cubicBezTo>
                  <a:cubicBezTo>
                    <a:pt x="62454" y="25475"/>
                    <a:pt x="60811" y="24160"/>
                    <a:pt x="58838" y="23338"/>
                  </a:cubicBezTo>
                  <a:cubicBezTo>
                    <a:pt x="55058" y="22188"/>
                    <a:pt x="51607" y="21859"/>
                    <a:pt x="47991" y="20709"/>
                  </a:cubicBezTo>
                  <a:cubicBezTo>
                    <a:pt x="45855" y="19887"/>
                    <a:pt x="43882" y="19065"/>
                    <a:pt x="41746" y="18243"/>
                  </a:cubicBezTo>
                  <a:cubicBezTo>
                    <a:pt x="39609" y="17257"/>
                    <a:pt x="37308" y="16600"/>
                    <a:pt x="35665" y="15614"/>
                  </a:cubicBezTo>
                  <a:cubicBezTo>
                    <a:pt x="35172" y="15285"/>
                    <a:pt x="34679" y="14792"/>
                    <a:pt x="34186" y="14299"/>
                  </a:cubicBezTo>
                  <a:cubicBezTo>
                    <a:pt x="33692" y="13806"/>
                    <a:pt x="32871" y="13477"/>
                    <a:pt x="32542" y="13148"/>
                  </a:cubicBezTo>
                  <a:cubicBezTo>
                    <a:pt x="32213" y="12820"/>
                    <a:pt x="31720" y="11998"/>
                    <a:pt x="31227" y="11505"/>
                  </a:cubicBezTo>
                  <a:cubicBezTo>
                    <a:pt x="30405" y="10026"/>
                    <a:pt x="29912" y="8875"/>
                    <a:pt x="30405" y="7067"/>
                  </a:cubicBezTo>
                  <a:cubicBezTo>
                    <a:pt x="32378" y="9861"/>
                    <a:pt x="36486" y="11669"/>
                    <a:pt x="40924" y="12327"/>
                  </a:cubicBezTo>
                  <a:cubicBezTo>
                    <a:pt x="42403" y="12491"/>
                    <a:pt x="43718" y="12655"/>
                    <a:pt x="44868" y="13148"/>
                  </a:cubicBezTo>
                  <a:cubicBezTo>
                    <a:pt x="45362" y="13313"/>
                    <a:pt x="45855" y="13970"/>
                    <a:pt x="46676" y="13970"/>
                  </a:cubicBezTo>
                  <a:cubicBezTo>
                    <a:pt x="48320" y="13313"/>
                    <a:pt x="46512" y="11341"/>
                    <a:pt x="47005" y="10190"/>
                  </a:cubicBezTo>
                  <a:cubicBezTo>
                    <a:pt x="47991" y="10519"/>
                    <a:pt x="49142" y="10519"/>
                    <a:pt x="49963" y="11176"/>
                  </a:cubicBezTo>
                  <a:cubicBezTo>
                    <a:pt x="50621" y="11505"/>
                    <a:pt x="51114" y="12327"/>
                    <a:pt x="51771" y="12984"/>
                  </a:cubicBezTo>
                  <a:cubicBezTo>
                    <a:pt x="52429" y="13642"/>
                    <a:pt x="53250" y="14135"/>
                    <a:pt x="53908" y="14792"/>
                  </a:cubicBezTo>
                  <a:cubicBezTo>
                    <a:pt x="55223" y="15942"/>
                    <a:pt x="56044" y="17586"/>
                    <a:pt x="57359" y="18572"/>
                  </a:cubicBezTo>
                  <a:cubicBezTo>
                    <a:pt x="58017" y="19065"/>
                    <a:pt x="58838" y="19723"/>
                    <a:pt x="59660" y="20051"/>
                  </a:cubicBezTo>
                  <a:cubicBezTo>
                    <a:pt x="60318" y="20380"/>
                    <a:pt x="61139" y="20709"/>
                    <a:pt x="61961" y="20544"/>
                  </a:cubicBezTo>
                  <a:cubicBezTo>
                    <a:pt x="62290" y="20216"/>
                    <a:pt x="62454" y="19887"/>
                    <a:pt x="62618" y="19230"/>
                  </a:cubicBezTo>
                  <a:cubicBezTo>
                    <a:pt x="62783" y="17750"/>
                    <a:pt x="61797" y="16600"/>
                    <a:pt x="61304" y="15449"/>
                  </a:cubicBezTo>
                  <a:cubicBezTo>
                    <a:pt x="61139" y="14792"/>
                    <a:pt x="60811" y="14135"/>
                    <a:pt x="60646" y="13642"/>
                  </a:cubicBezTo>
                  <a:cubicBezTo>
                    <a:pt x="59660" y="11176"/>
                    <a:pt x="59496" y="8547"/>
                    <a:pt x="61304" y="5917"/>
                  </a:cubicBezTo>
                  <a:cubicBezTo>
                    <a:pt x="61632" y="6081"/>
                    <a:pt x="61797" y="6574"/>
                    <a:pt x="62290" y="6574"/>
                  </a:cubicBezTo>
                  <a:cubicBezTo>
                    <a:pt x="62783" y="6574"/>
                    <a:pt x="62454" y="6246"/>
                    <a:pt x="62947" y="5917"/>
                  </a:cubicBezTo>
                  <a:cubicBezTo>
                    <a:pt x="63112" y="5753"/>
                    <a:pt x="63440" y="5588"/>
                    <a:pt x="63605" y="5424"/>
                  </a:cubicBezTo>
                  <a:cubicBezTo>
                    <a:pt x="64098" y="4766"/>
                    <a:pt x="64262" y="3616"/>
                    <a:pt x="64755" y="2959"/>
                  </a:cubicBezTo>
                  <a:cubicBezTo>
                    <a:pt x="65084" y="2466"/>
                    <a:pt x="66070" y="1644"/>
                    <a:pt x="66892" y="1151"/>
                  </a:cubicBezTo>
                  <a:cubicBezTo>
                    <a:pt x="68042" y="329"/>
                    <a:pt x="69028" y="0"/>
                    <a:pt x="70836" y="165"/>
                  </a:cubicBezTo>
                  <a:cubicBezTo>
                    <a:pt x="70507" y="1479"/>
                    <a:pt x="69193" y="2630"/>
                    <a:pt x="68700" y="4273"/>
                  </a:cubicBezTo>
                  <a:cubicBezTo>
                    <a:pt x="67878" y="6246"/>
                    <a:pt x="68535" y="9533"/>
                    <a:pt x="70343" y="9533"/>
                  </a:cubicBezTo>
                  <a:cubicBezTo>
                    <a:pt x="71165" y="9533"/>
                    <a:pt x="71494" y="8218"/>
                    <a:pt x="72480" y="8218"/>
                  </a:cubicBezTo>
                  <a:cubicBezTo>
                    <a:pt x="72151" y="11012"/>
                    <a:pt x="71000" y="13313"/>
                    <a:pt x="70507" y="15942"/>
                  </a:cubicBezTo>
                  <a:cubicBezTo>
                    <a:pt x="69850" y="19394"/>
                    <a:pt x="71329" y="21859"/>
                    <a:pt x="72480" y="24489"/>
                  </a:cubicBezTo>
                  <a:cubicBezTo>
                    <a:pt x="71987" y="24324"/>
                    <a:pt x="71658" y="24324"/>
                    <a:pt x="71329" y="24160"/>
                  </a:cubicBezTo>
                  <a:cubicBezTo>
                    <a:pt x="71329" y="21695"/>
                    <a:pt x="69686" y="19887"/>
                    <a:pt x="69028" y="17750"/>
                  </a:cubicBezTo>
                  <a:cubicBezTo>
                    <a:pt x="68371" y="15449"/>
                    <a:pt x="68371" y="13148"/>
                    <a:pt x="67713" y="10519"/>
                  </a:cubicBezTo>
                  <a:cubicBezTo>
                    <a:pt x="66070" y="16436"/>
                    <a:pt x="69357" y="19558"/>
                    <a:pt x="70507" y="23831"/>
                  </a:cubicBezTo>
                  <a:cubicBezTo>
                    <a:pt x="70014" y="23667"/>
                    <a:pt x="69521" y="23338"/>
                    <a:pt x="69028" y="23174"/>
                  </a:cubicBezTo>
                  <a:cubicBezTo>
                    <a:pt x="68371" y="20544"/>
                    <a:pt x="67056" y="17915"/>
                    <a:pt x="66234" y="14956"/>
                  </a:cubicBezTo>
                  <a:cubicBezTo>
                    <a:pt x="65906" y="13642"/>
                    <a:pt x="65906" y="11834"/>
                    <a:pt x="66070" y="10190"/>
                  </a:cubicBezTo>
                  <a:cubicBezTo>
                    <a:pt x="66399" y="7067"/>
                    <a:pt x="67056" y="3780"/>
                    <a:pt x="68700" y="1808"/>
                  </a:cubicBezTo>
                  <a:cubicBezTo>
                    <a:pt x="67713" y="2630"/>
                    <a:pt x="66727" y="3452"/>
                    <a:pt x="66234" y="4931"/>
                  </a:cubicBezTo>
                  <a:cubicBezTo>
                    <a:pt x="64755" y="9204"/>
                    <a:pt x="64426" y="13148"/>
                    <a:pt x="65577" y="16271"/>
                  </a:cubicBezTo>
                  <a:cubicBezTo>
                    <a:pt x="66234" y="18243"/>
                    <a:pt x="66727" y="20216"/>
                    <a:pt x="67713" y="21859"/>
                  </a:cubicBezTo>
                  <a:cubicBezTo>
                    <a:pt x="67713" y="22024"/>
                    <a:pt x="68042" y="22188"/>
                    <a:pt x="67878" y="22517"/>
                  </a:cubicBezTo>
                  <a:cubicBezTo>
                    <a:pt x="66892" y="22188"/>
                    <a:pt x="66234" y="20873"/>
                    <a:pt x="65084" y="21037"/>
                  </a:cubicBezTo>
                  <a:cubicBezTo>
                    <a:pt x="65412" y="21859"/>
                    <a:pt x="66070" y="22517"/>
                    <a:pt x="66563" y="23010"/>
                  </a:cubicBezTo>
                  <a:cubicBezTo>
                    <a:pt x="68700" y="24818"/>
                    <a:pt x="71329" y="25804"/>
                    <a:pt x="73959" y="27447"/>
                  </a:cubicBezTo>
                  <a:cubicBezTo>
                    <a:pt x="76095" y="28926"/>
                    <a:pt x="77575" y="31063"/>
                    <a:pt x="79218" y="33200"/>
                  </a:cubicBezTo>
                  <a:cubicBezTo>
                    <a:pt x="80862" y="35336"/>
                    <a:pt x="82176" y="37637"/>
                    <a:pt x="82834" y="39938"/>
                  </a:cubicBezTo>
                  <a:cubicBezTo>
                    <a:pt x="83656" y="42403"/>
                    <a:pt x="84642" y="44869"/>
                    <a:pt x="85299" y="47498"/>
                  </a:cubicBezTo>
                  <a:cubicBezTo>
                    <a:pt x="85957" y="50621"/>
                    <a:pt x="87107" y="54072"/>
                    <a:pt x="85957" y="58017"/>
                  </a:cubicBezTo>
                  <a:cubicBezTo>
                    <a:pt x="84642" y="62290"/>
                    <a:pt x="82505" y="65906"/>
                    <a:pt x="80533" y="69522"/>
                  </a:cubicBezTo>
                  <a:cubicBezTo>
                    <a:pt x="79054" y="72151"/>
                    <a:pt x="77246" y="74616"/>
                    <a:pt x="75274" y="76096"/>
                  </a:cubicBezTo>
                  <a:cubicBezTo>
                    <a:pt x="74452" y="76589"/>
                    <a:pt x="73630" y="76917"/>
                    <a:pt x="72973" y="77575"/>
                  </a:cubicBezTo>
                  <a:cubicBezTo>
                    <a:pt x="79218" y="75767"/>
                    <a:pt x="82341" y="69193"/>
                    <a:pt x="85957" y="62947"/>
                  </a:cubicBezTo>
                  <a:cubicBezTo>
                    <a:pt x="85792" y="64427"/>
                    <a:pt x="85135" y="65413"/>
                    <a:pt x="84806" y="66563"/>
                  </a:cubicBezTo>
                  <a:cubicBezTo>
                    <a:pt x="83820" y="69357"/>
                    <a:pt x="83163" y="71165"/>
                    <a:pt x="81683" y="72809"/>
                  </a:cubicBezTo>
                  <a:cubicBezTo>
                    <a:pt x="79875" y="74945"/>
                    <a:pt x="77739" y="76424"/>
                    <a:pt x="75438" y="77739"/>
                  </a:cubicBezTo>
                  <a:cubicBezTo>
                    <a:pt x="71658" y="80204"/>
                    <a:pt x="66727" y="81191"/>
                    <a:pt x="62454" y="82834"/>
                  </a:cubicBezTo>
                  <a:cubicBezTo>
                    <a:pt x="61797" y="82998"/>
                    <a:pt x="61139" y="83163"/>
                    <a:pt x="60646" y="83656"/>
                  </a:cubicBezTo>
                  <a:cubicBezTo>
                    <a:pt x="61961" y="83985"/>
                    <a:pt x="63440" y="83492"/>
                    <a:pt x="64755" y="83163"/>
                  </a:cubicBezTo>
                  <a:cubicBezTo>
                    <a:pt x="68864" y="82177"/>
                    <a:pt x="72644" y="81026"/>
                    <a:pt x="76095" y="79383"/>
                  </a:cubicBezTo>
                  <a:cubicBezTo>
                    <a:pt x="68700" y="86614"/>
                    <a:pt x="56373" y="85628"/>
                    <a:pt x="45690" y="87600"/>
                  </a:cubicBezTo>
                  <a:cubicBezTo>
                    <a:pt x="45197" y="88422"/>
                    <a:pt x="44047" y="88093"/>
                    <a:pt x="43718" y="88915"/>
                  </a:cubicBezTo>
                  <a:cubicBezTo>
                    <a:pt x="46512" y="90066"/>
                    <a:pt x="49470" y="89244"/>
                    <a:pt x="52593" y="89737"/>
                  </a:cubicBezTo>
                  <a:cubicBezTo>
                    <a:pt x="52264" y="90723"/>
                    <a:pt x="50621" y="90723"/>
                    <a:pt x="49799" y="91380"/>
                  </a:cubicBezTo>
                  <a:cubicBezTo>
                    <a:pt x="49963" y="91709"/>
                    <a:pt x="50456" y="92367"/>
                    <a:pt x="50949" y="92531"/>
                  </a:cubicBezTo>
                  <a:cubicBezTo>
                    <a:pt x="51936" y="92695"/>
                    <a:pt x="53250" y="92531"/>
                    <a:pt x="54730" y="92531"/>
                  </a:cubicBezTo>
                  <a:cubicBezTo>
                    <a:pt x="56702" y="92695"/>
                    <a:pt x="58674" y="92860"/>
                    <a:pt x="60811" y="93517"/>
                  </a:cubicBezTo>
                  <a:cubicBezTo>
                    <a:pt x="62290" y="94010"/>
                    <a:pt x="64426" y="94503"/>
                    <a:pt x="63933" y="95982"/>
                  </a:cubicBezTo>
                  <a:cubicBezTo>
                    <a:pt x="63276" y="95982"/>
                    <a:pt x="63605" y="95161"/>
                    <a:pt x="63112" y="94668"/>
                  </a:cubicBezTo>
                  <a:cubicBezTo>
                    <a:pt x="62454" y="94339"/>
                    <a:pt x="61961" y="94668"/>
                    <a:pt x="61139" y="94339"/>
                  </a:cubicBezTo>
                  <a:cubicBezTo>
                    <a:pt x="59496" y="95161"/>
                    <a:pt x="57524" y="96968"/>
                    <a:pt x="55716" y="97790"/>
                  </a:cubicBezTo>
                  <a:cubicBezTo>
                    <a:pt x="54730" y="98119"/>
                    <a:pt x="52922" y="98283"/>
                    <a:pt x="53086" y="99927"/>
                  </a:cubicBezTo>
                  <a:cubicBezTo>
                    <a:pt x="50949" y="100420"/>
                    <a:pt x="48813" y="100749"/>
                    <a:pt x="46348" y="100584"/>
                  </a:cubicBezTo>
                  <a:cubicBezTo>
                    <a:pt x="46183" y="100913"/>
                    <a:pt x="45690" y="100913"/>
                    <a:pt x="45362" y="101242"/>
                  </a:cubicBezTo>
                  <a:cubicBezTo>
                    <a:pt x="45362" y="101570"/>
                    <a:pt x="45526" y="101570"/>
                    <a:pt x="45197" y="101899"/>
                  </a:cubicBezTo>
                  <a:cubicBezTo>
                    <a:pt x="45855" y="102392"/>
                    <a:pt x="46512" y="103050"/>
                    <a:pt x="46841" y="103707"/>
                  </a:cubicBezTo>
                  <a:cubicBezTo>
                    <a:pt x="43554" y="103543"/>
                    <a:pt x="40760" y="101899"/>
                    <a:pt x="39116" y="100091"/>
                  </a:cubicBezTo>
                  <a:cubicBezTo>
                    <a:pt x="43718" y="100420"/>
                    <a:pt x="48155" y="99598"/>
                    <a:pt x="50949" y="97297"/>
                  </a:cubicBezTo>
                  <a:cubicBezTo>
                    <a:pt x="48155" y="98119"/>
                    <a:pt x="45197" y="99269"/>
                    <a:pt x="41746" y="99269"/>
                  </a:cubicBezTo>
                  <a:cubicBezTo>
                    <a:pt x="40102" y="99269"/>
                    <a:pt x="37801" y="99598"/>
                    <a:pt x="37308" y="98119"/>
                  </a:cubicBezTo>
                  <a:cubicBezTo>
                    <a:pt x="44704" y="99105"/>
                    <a:pt x="49963" y="96311"/>
                    <a:pt x="56044" y="95325"/>
                  </a:cubicBezTo>
                  <a:cubicBezTo>
                    <a:pt x="56373" y="95161"/>
                    <a:pt x="57031" y="95325"/>
                    <a:pt x="57195" y="94832"/>
                  </a:cubicBezTo>
                  <a:cubicBezTo>
                    <a:pt x="54072" y="94339"/>
                    <a:pt x="51936" y="95161"/>
                    <a:pt x="49470" y="95818"/>
                  </a:cubicBezTo>
                  <a:cubicBezTo>
                    <a:pt x="45855" y="96640"/>
                    <a:pt x="41910" y="97462"/>
                    <a:pt x="37801" y="97133"/>
                  </a:cubicBezTo>
                  <a:cubicBezTo>
                    <a:pt x="37144" y="96968"/>
                    <a:pt x="35829" y="97297"/>
                    <a:pt x="35500" y="96311"/>
                  </a:cubicBezTo>
                  <a:cubicBezTo>
                    <a:pt x="36322" y="96311"/>
                    <a:pt x="37308" y="96475"/>
                    <a:pt x="38294" y="96475"/>
                  </a:cubicBezTo>
                  <a:cubicBezTo>
                    <a:pt x="39116" y="96475"/>
                    <a:pt x="40102" y="96475"/>
                    <a:pt x="40595" y="95818"/>
                  </a:cubicBezTo>
                  <a:cubicBezTo>
                    <a:pt x="38623" y="95654"/>
                    <a:pt x="36651" y="95654"/>
                    <a:pt x="34843" y="95818"/>
                  </a:cubicBezTo>
                  <a:cubicBezTo>
                    <a:pt x="34514" y="95489"/>
                    <a:pt x="34021" y="95161"/>
                    <a:pt x="33528" y="94996"/>
                  </a:cubicBezTo>
                  <a:cubicBezTo>
                    <a:pt x="33528" y="93517"/>
                    <a:pt x="35500" y="91052"/>
                    <a:pt x="34186" y="90394"/>
                  </a:cubicBezTo>
                  <a:cubicBezTo>
                    <a:pt x="33528" y="90066"/>
                    <a:pt x="32871" y="90559"/>
                    <a:pt x="32049" y="90394"/>
                  </a:cubicBezTo>
                  <a:cubicBezTo>
                    <a:pt x="33364" y="88915"/>
                    <a:pt x="34514" y="86614"/>
                    <a:pt x="34514" y="83985"/>
                  </a:cubicBezTo>
                  <a:cubicBezTo>
                    <a:pt x="36158" y="83656"/>
                    <a:pt x="37637" y="82834"/>
                    <a:pt x="39280" y="82505"/>
                  </a:cubicBezTo>
                  <a:cubicBezTo>
                    <a:pt x="40924" y="82012"/>
                    <a:pt x="42732" y="81848"/>
                    <a:pt x="44047" y="80862"/>
                  </a:cubicBezTo>
                  <a:cubicBezTo>
                    <a:pt x="42403" y="80204"/>
                    <a:pt x="40595" y="81026"/>
                    <a:pt x="39116" y="81355"/>
                  </a:cubicBezTo>
                  <a:cubicBezTo>
                    <a:pt x="37966" y="81684"/>
                    <a:pt x="36651" y="81848"/>
                    <a:pt x="35665" y="82341"/>
                  </a:cubicBezTo>
                  <a:cubicBezTo>
                    <a:pt x="35336" y="82505"/>
                    <a:pt x="35172" y="82834"/>
                    <a:pt x="34843" y="82670"/>
                  </a:cubicBezTo>
                  <a:cubicBezTo>
                    <a:pt x="34843" y="82012"/>
                    <a:pt x="35172" y="81355"/>
                    <a:pt x="35007" y="80862"/>
                  </a:cubicBezTo>
                  <a:cubicBezTo>
                    <a:pt x="34679" y="80698"/>
                    <a:pt x="34350" y="80040"/>
                    <a:pt x="34021" y="80040"/>
                  </a:cubicBezTo>
                  <a:cubicBezTo>
                    <a:pt x="33692" y="80040"/>
                    <a:pt x="33364" y="80369"/>
                    <a:pt x="33035" y="80369"/>
                  </a:cubicBezTo>
                  <a:cubicBezTo>
                    <a:pt x="32542" y="80533"/>
                    <a:pt x="32049" y="80533"/>
                    <a:pt x="31556" y="80698"/>
                  </a:cubicBezTo>
                  <a:cubicBezTo>
                    <a:pt x="31063" y="81026"/>
                    <a:pt x="30734" y="81355"/>
                    <a:pt x="30241" y="81684"/>
                  </a:cubicBezTo>
                  <a:cubicBezTo>
                    <a:pt x="28433" y="82834"/>
                    <a:pt x="26132" y="84313"/>
                    <a:pt x="25311" y="86614"/>
                  </a:cubicBezTo>
                  <a:cubicBezTo>
                    <a:pt x="24653" y="86121"/>
                    <a:pt x="24653" y="84971"/>
                    <a:pt x="23667" y="84642"/>
                  </a:cubicBezTo>
                  <a:cubicBezTo>
                    <a:pt x="23010" y="84478"/>
                    <a:pt x="22188" y="85135"/>
                    <a:pt x="21530" y="85628"/>
                  </a:cubicBezTo>
                  <a:cubicBezTo>
                    <a:pt x="20216" y="86779"/>
                    <a:pt x="19065" y="87765"/>
                    <a:pt x="18079" y="89080"/>
                  </a:cubicBezTo>
                  <a:cubicBezTo>
                    <a:pt x="17586" y="89737"/>
                    <a:pt x="17422" y="90723"/>
                    <a:pt x="16764" y="91380"/>
                  </a:cubicBezTo>
                  <a:cubicBezTo>
                    <a:pt x="16600" y="91709"/>
                    <a:pt x="15942" y="91874"/>
                    <a:pt x="15614" y="92202"/>
                  </a:cubicBezTo>
                  <a:cubicBezTo>
                    <a:pt x="14792" y="92860"/>
                    <a:pt x="14135" y="93681"/>
                    <a:pt x="13477" y="94174"/>
                  </a:cubicBezTo>
                  <a:cubicBezTo>
                    <a:pt x="13477" y="93681"/>
                    <a:pt x="12820" y="93517"/>
                    <a:pt x="12820" y="93024"/>
                  </a:cubicBezTo>
                  <a:cubicBezTo>
                    <a:pt x="10519" y="93846"/>
                    <a:pt x="9204" y="96147"/>
                    <a:pt x="8054" y="98612"/>
                  </a:cubicBezTo>
                  <a:cubicBezTo>
                    <a:pt x="7560" y="97955"/>
                    <a:pt x="6739" y="96968"/>
                    <a:pt x="6246" y="96147"/>
                  </a:cubicBezTo>
                  <a:cubicBezTo>
                    <a:pt x="6246" y="95654"/>
                    <a:pt x="7067" y="94996"/>
                    <a:pt x="6903" y="94339"/>
                  </a:cubicBezTo>
                  <a:cubicBezTo>
                    <a:pt x="6574" y="94832"/>
                    <a:pt x="6081" y="95161"/>
                    <a:pt x="5753" y="95818"/>
                  </a:cubicBezTo>
                  <a:cubicBezTo>
                    <a:pt x="5095" y="95982"/>
                    <a:pt x="4766" y="95654"/>
                    <a:pt x="4602" y="95489"/>
                  </a:cubicBezTo>
                  <a:cubicBezTo>
                    <a:pt x="4602" y="95982"/>
                    <a:pt x="3945" y="95982"/>
                    <a:pt x="3616" y="96147"/>
                  </a:cubicBezTo>
                  <a:cubicBezTo>
                    <a:pt x="2959" y="96804"/>
                    <a:pt x="2301" y="98776"/>
                    <a:pt x="1808" y="100420"/>
                  </a:cubicBezTo>
                  <a:cubicBezTo>
                    <a:pt x="1151" y="102721"/>
                    <a:pt x="1151" y="104857"/>
                    <a:pt x="986" y="106337"/>
                  </a:cubicBezTo>
                  <a:cubicBezTo>
                    <a:pt x="822" y="105350"/>
                    <a:pt x="0" y="104857"/>
                    <a:pt x="0" y="104036"/>
                  </a:cubicBezTo>
                  <a:cubicBezTo>
                    <a:pt x="0" y="103214"/>
                    <a:pt x="658" y="101899"/>
                    <a:pt x="822" y="101077"/>
                  </a:cubicBezTo>
                  <a:cubicBezTo>
                    <a:pt x="1151" y="99927"/>
                    <a:pt x="1479" y="98941"/>
                    <a:pt x="1808" y="98119"/>
                  </a:cubicBezTo>
                  <a:cubicBezTo>
                    <a:pt x="2466" y="96147"/>
                    <a:pt x="3452" y="94339"/>
                    <a:pt x="4109" y="92695"/>
                  </a:cubicBezTo>
                  <a:cubicBezTo>
                    <a:pt x="4438" y="91380"/>
                    <a:pt x="5260" y="89901"/>
                    <a:pt x="5917" y="88751"/>
                  </a:cubicBezTo>
                  <a:cubicBezTo>
                    <a:pt x="6574" y="87436"/>
                    <a:pt x="7232" y="86286"/>
                    <a:pt x="7889" y="85299"/>
                  </a:cubicBezTo>
                  <a:cubicBezTo>
                    <a:pt x="11012" y="81026"/>
                    <a:pt x="13970" y="78561"/>
                    <a:pt x="17750" y="75274"/>
                  </a:cubicBezTo>
                  <a:cubicBezTo>
                    <a:pt x="19229" y="73959"/>
                    <a:pt x="21530" y="72151"/>
                    <a:pt x="22188" y="69686"/>
                  </a:cubicBezTo>
                  <a:cubicBezTo>
                    <a:pt x="22681" y="67549"/>
                    <a:pt x="21695" y="65413"/>
                    <a:pt x="22023" y="63276"/>
                  </a:cubicBezTo>
                  <a:cubicBezTo>
                    <a:pt x="22188" y="62290"/>
                    <a:pt x="22517" y="61304"/>
                    <a:pt x="22681" y="60482"/>
                  </a:cubicBezTo>
                  <a:cubicBezTo>
                    <a:pt x="22845" y="59332"/>
                    <a:pt x="22517" y="58510"/>
                    <a:pt x="22845" y="57195"/>
                  </a:cubicBezTo>
                  <a:cubicBezTo>
                    <a:pt x="23174" y="57359"/>
                    <a:pt x="23174" y="58181"/>
                    <a:pt x="23831" y="58181"/>
                  </a:cubicBezTo>
                  <a:cubicBezTo>
                    <a:pt x="25146" y="58510"/>
                    <a:pt x="25475" y="55880"/>
                    <a:pt x="26297" y="54894"/>
                  </a:cubicBezTo>
                  <a:cubicBezTo>
                    <a:pt x="27611" y="52922"/>
                    <a:pt x="29912" y="51936"/>
                    <a:pt x="31720" y="51278"/>
                  </a:cubicBezTo>
                  <a:cubicBezTo>
                    <a:pt x="31392" y="51607"/>
                    <a:pt x="31227" y="51771"/>
                    <a:pt x="31063" y="52100"/>
                  </a:cubicBezTo>
                  <a:cubicBezTo>
                    <a:pt x="28598" y="53744"/>
                    <a:pt x="27118" y="56702"/>
                    <a:pt x="26297" y="60318"/>
                  </a:cubicBezTo>
                  <a:cubicBezTo>
                    <a:pt x="25639" y="62783"/>
                    <a:pt x="25639" y="65577"/>
                    <a:pt x="25146" y="68207"/>
                  </a:cubicBezTo>
                  <a:cubicBezTo>
                    <a:pt x="24817" y="70508"/>
                    <a:pt x="23831" y="72480"/>
                    <a:pt x="23338" y="74452"/>
                  </a:cubicBezTo>
                  <a:cubicBezTo>
                    <a:pt x="27611" y="70179"/>
                    <a:pt x="26297" y="60318"/>
                    <a:pt x="29912" y="55387"/>
                  </a:cubicBezTo>
                  <a:cubicBezTo>
                    <a:pt x="29091" y="58510"/>
                    <a:pt x="29419" y="61633"/>
                    <a:pt x="29091" y="64427"/>
                  </a:cubicBezTo>
                  <a:cubicBezTo>
                    <a:pt x="29091" y="64920"/>
                    <a:pt x="28762" y="65413"/>
                    <a:pt x="29255" y="65741"/>
                  </a:cubicBezTo>
                  <a:cubicBezTo>
                    <a:pt x="29748" y="65413"/>
                    <a:pt x="29912" y="64591"/>
                    <a:pt x="29912" y="64098"/>
                  </a:cubicBezTo>
                  <a:cubicBezTo>
                    <a:pt x="30405" y="60975"/>
                    <a:pt x="29748" y="56702"/>
                    <a:pt x="31556" y="53579"/>
                  </a:cubicBezTo>
                  <a:cubicBezTo>
                    <a:pt x="31392" y="54237"/>
                    <a:pt x="31556" y="54730"/>
                    <a:pt x="31227" y="55387"/>
                  </a:cubicBezTo>
                  <a:cubicBezTo>
                    <a:pt x="31556" y="56702"/>
                    <a:pt x="31720" y="57852"/>
                    <a:pt x="31885" y="59003"/>
                  </a:cubicBezTo>
                  <a:cubicBezTo>
                    <a:pt x="32213" y="60153"/>
                    <a:pt x="32378" y="61468"/>
                    <a:pt x="32213" y="62783"/>
                  </a:cubicBezTo>
                  <a:cubicBezTo>
                    <a:pt x="32049" y="63605"/>
                    <a:pt x="31885" y="64098"/>
                    <a:pt x="32049" y="64755"/>
                  </a:cubicBezTo>
                  <a:cubicBezTo>
                    <a:pt x="33528" y="64755"/>
                    <a:pt x="33857" y="62947"/>
                    <a:pt x="34679" y="61797"/>
                  </a:cubicBezTo>
                  <a:cubicBezTo>
                    <a:pt x="35336" y="60811"/>
                    <a:pt x="35993" y="60153"/>
                    <a:pt x="36651" y="59496"/>
                  </a:cubicBezTo>
                  <a:cubicBezTo>
                    <a:pt x="36815" y="61304"/>
                    <a:pt x="35665" y="62126"/>
                    <a:pt x="34679" y="63440"/>
                  </a:cubicBezTo>
                  <a:cubicBezTo>
                    <a:pt x="32871" y="65906"/>
                    <a:pt x="31556" y="68864"/>
                    <a:pt x="30405" y="72151"/>
                  </a:cubicBezTo>
                  <a:cubicBezTo>
                    <a:pt x="29091" y="75438"/>
                    <a:pt x="27940" y="78725"/>
                    <a:pt x="26297" y="81191"/>
                  </a:cubicBezTo>
                  <a:cubicBezTo>
                    <a:pt x="25804" y="82012"/>
                    <a:pt x="24817" y="82670"/>
                    <a:pt x="24817" y="83820"/>
                  </a:cubicBezTo>
                  <a:cubicBezTo>
                    <a:pt x="29748" y="79547"/>
                    <a:pt x="31227" y="69850"/>
                    <a:pt x="35336" y="64262"/>
                  </a:cubicBezTo>
                  <a:cubicBezTo>
                    <a:pt x="35007" y="65248"/>
                    <a:pt x="34514" y="65906"/>
                    <a:pt x="34021" y="66728"/>
                  </a:cubicBezTo>
                  <a:cubicBezTo>
                    <a:pt x="34350" y="67549"/>
                    <a:pt x="34843" y="68042"/>
                    <a:pt x="35829" y="68371"/>
                  </a:cubicBezTo>
                  <a:cubicBezTo>
                    <a:pt x="38294" y="69028"/>
                    <a:pt x="40102" y="67714"/>
                    <a:pt x="41581" y="66234"/>
                  </a:cubicBezTo>
                  <a:cubicBezTo>
                    <a:pt x="43225" y="64591"/>
                    <a:pt x="44375" y="62619"/>
                    <a:pt x="45362" y="60646"/>
                  </a:cubicBezTo>
                  <a:cubicBezTo>
                    <a:pt x="45855" y="61468"/>
                    <a:pt x="45526" y="63112"/>
                    <a:pt x="46676" y="63440"/>
                  </a:cubicBezTo>
                  <a:cubicBezTo>
                    <a:pt x="47498" y="63605"/>
                    <a:pt x="47662" y="62947"/>
                    <a:pt x="48155" y="62290"/>
                  </a:cubicBezTo>
                  <a:cubicBezTo>
                    <a:pt x="48813" y="61633"/>
                    <a:pt x="49963" y="60811"/>
                    <a:pt x="50456" y="60646"/>
                  </a:cubicBezTo>
                  <a:cubicBezTo>
                    <a:pt x="46512" y="64755"/>
                    <a:pt x="41910" y="68371"/>
                    <a:pt x="38787" y="73795"/>
                  </a:cubicBezTo>
                  <a:cubicBezTo>
                    <a:pt x="37966" y="75110"/>
                    <a:pt x="37144" y="76753"/>
                    <a:pt x="36322" y="77904"/>
                  </a:cubicBezTo>
                  <a:cubicBezTo>
                    <a:pt x="35993" y="78397"/>
                    <a:pt x="35665" y="78725"/>
                    <a:pt x="35500" y="79054"/>
                  </a:cubicBezTo>
                  <a:cubicBezTo>
                    <a:pt x="36158" y="79547"/>
                    <a:pt x="36486" y="78725"/>
                    <a:pt x="36815" y="78397"/>
                  </a:cubicBezTo>
                  <a:cubicBezTo>
                    <a:pt x="37801" y="76917"/>
                    <a:pt x="38787" y="75274"/>
                    <a:pt x="39609" y="73795"/>
                  </a:cubicBezTo>
                  <a:cubicBezTo>
                    <a:pt x="42239" y="69686"/>
                    <a:pt x="45526" y="67056"/>
                    <a:pt x="48649" y="63934"/>
                  </a:cubicBezTo>
                  <a:cubicBezTo>
                    <a:pt x="49799" y="62783"/>
                    <a:pt x="50949" y="61468"/>
                    <a:pt x="52264" y="60482"/>
                  </a:cubicBezTo>
                  <a:cubicBezTo>
                    <a:pt x="52593" y="60318"/>
                    <a:pt x="53086" y="59660"/>
                    <a:pt x="53579" y="59825"/>
                  </a:cubicBezTo>
                  <a:cubicBezTo>
                    <a:pt x="52922" y="61140"/>
                    <a:pt x="51114" y="62454"/>
                    <a:pt x="50292" y="63276"/>
                  </a:cubicBezTo>
                  <a:cubicBezTo>
                    <a:pt x="49963" y="63769"/>
                    <a:pt x="49470" y="64427"/>
                    <a:pt x="50128" y="64755"/>
                  </a:cubicBezTo>
                  <a:cubicBezTo>
                    <a:pt x="44540" y="66892"/>
                    <a:pt x="42239" y="74616"/>
                    <a:pt x="38459" y="79711"/>
                  </a:cubicBezTo>
                  <a:cubicBezTo>
                    <a:pt x="37966" y="80369"/>
                    <a:pt x="37308" y="81026"/>
                    <a:pt x="36815" y="81848"/>
                  </a:cubicBezTo>
                  <a:cubicBezTo>
                    <a:pt x="38787" y="80862"/>
                    <a:pt x="39938" y="78561"/>
                    <a:pt x="41253" y="76753"/>
                  </a:cubicBezTo>
                  <a:cubicBezTo>
                    <a:pt x="42568" y="74781"/>
                    <a:pt x="43882" y="72644"/>
                    <a:pt x="45197" y="70836"/>
                  </a:cubicBezTo>
                  <a:cubicBezTo>
                    <a:pt x="45033" y="71001"/>
                    <a:pt x="45033" y="71329"/>
                    <a:pt x="45033" y="71658"/>
                  </a:cubicBezTo>
                  <a:cubicBezTo>
                    <a:pt x="45197" y="72973"/>
                    <a:pt x="46841" y="74781"/>
                    <a:pt x="48649" y="75438"/>
                  </a:cubicBezTo>
                  <a:cubicBezTo>
                    <a:pt x="49799" y="75767"/>
                    <a:pt x="50949" y="75767"/>
                    <a:pt x="51936" y="76096"/>
                  </a:cubicBezTo>
                  <a:cubicBezTo>
                    <a:pt x="53908" y="75767"/>
                    <a:pt x="56866" y="76260"/>
                    <a:pt x="58181" y="75274"/>
                  </a:cubicBezTo>
                  <a:cubicBezTo>
                    <a:pt x="57852" y="75110"/>
                    <a:pt x="57688" y="75274"/>
                    <a:pt x="57195" y="75110"/>
                  </a:cubicBezTo>
                  <a:cubicBezTo>
                    <a:pt x="56866" y="74452"/>
                    <a:pt x="56866" y="73630"/>
                    <a:pt x="56702" y="72809"/>
                  </a:cubicBezTo>
                  <a:cubicBezTo>
                    <a:pt x="57031" y="72809"/>
                    <a:pt x="57359" y="72809"/>
                    <a:pt x="57688" y="72809"/>
                  </a:cubicBezTo>
                  <a:cubicBezTo>
                    <a:pt x="57688" y="73466"/>
                    <a:pt x="57524" y="74616"/>
                    <a:pt x="58510" y="74616"/>
                  </a:cubicBezTo>
                  <a:cubicBezTo>
                    <a:pt x="58510" y="74123"/>
                    <a:pt x="58181" y="73302"/>
                    <a:pt x="58181" y="72644"/>
                  </a:cubicBezTo>
                  <a:cubicBezTo>
                    <a:pt x="58510" y="72644"/>
                    <a:pt x="58674" y="72316"/>
                    <a:pt x="59167" y="72480"/>
                  </a:cubicBezTo>
                  <a:cubicBezTo>
                    <a:pt x="59331" y="73137"/>
                    <a:pt x="59167" y="74616"/>
                    <a:pt x="60318" y="74288"/>
                  </a:cubicBezTo>
                  <a:cubicBezTo>
                    <a:pt x="59989" y="73630"/>
                    <a:pt x="59825" y="72973"/>
                    <a:pt x="59660" y="72316"/>
                  </a:cubicBezTo>
                  <a:cubicBezTo>
                    <a:pt x="60153" y="71987"/>
                    <a:pt x="60646" y="71822"/>
                    <a:pt x="61139" y="71822"/>
                  </a:cubicBezTo>
                  <a:cubicBezTo>
                    <a:pt x="61139" y="72316"/>
                    <a:pt x="61304" y="72973"/>
                    <a:pt x="61304" y="73466"/>
                  </a:cubicBezTo>
                  <a:cubicBezTo>
                    <a:pt x="61304" y="73795"/>
                    <a:pt x="60482" y="73630"/>
                    <a:pt x="60482" y="74288"/>
                  </a:cubicBezTo>
                  <a:cubicBezTo>
                    <a:pt x="61632" y="74452"/>
                    <a:pt x="62125" y="73795"/>
                    <a:pt x="62947" y="73466"/>
                  </a:cubicBezTo>
                  <a:cubicBezTo>
                    <a:pt x="63276" y="73302"/>
                    <a:pt x="63769" y="73302"/>
                    <a:pt x="64262" y="73137"/>
                  </a:cubicBezTo>
                  <a:cubicBezTo>
                    <a:pt x="66234" y="72316"/>
                    <a:pt x="67385" y="71329"/>
                    <a:pt x="68864" y="69850"/>
                  </a:cubicBezTo>
                  <a:cubicBezTo>
                    <a:pt x="70836" y="67878"/>
                    <a:pt x="72480" y="65577"/>
                    <a:pt x="73959" y="62947"/>
                  </a:cubicBezTo>
                  <a:cubicBezTo>
                    <a:pt x="74288" y="62454"/>
                    <a:pt x="74616" y="61633"/>
                    <a:pt x="75109" y="61468"/>
                  </a:cubicBezTo>
                  <a:cubicBezTo>
                    <a:pt x="75602" y="62126"/>
                    <a:pt x="74945" y="63934"/>
                    <a:pt x="74288" y="64755"/>
                  </a:cubicBezTo>
                  <a:cubicBezTo>
                    <a:pt x="73959" y="65413"/>
                    <a:pt x="73301" y="65741"/>
                    <a:pt x="72973" y="66399"/>
                  </a:cubicBezTo>
                  <a:cubicBezTo>
                    <a:pt x="73794" y="67714"/>
                    <a:pt x="75274" y="66070"/>
                    <a:pt x="75931" y="65577"/>
                  </a:cubicBezTo>
                  <a:cubicBezTo>
                    <a:pt x="78396" y="63605"/>
                    <a:pt x="80533" y="61304"/>
                    <a:pt x="81519" y="57852"/>
                  </a:cubicBezTo>
                  <a:cubicBezTo>
                    <a:pt x="82505" y="54730"/>
                    <a:pt x="82341" y="52922"/>
                    <a:pt x="82012" y="50457"/>
                  </a:cubicBezTo>
                  <a:cubicBezTo>
                    <a:pt x="81848" y="47663"/>
                    <a:pt x="81848" y="45197"/>
                    <a:pt x="80862" y="42896"/>
                  </a:cubicBezTo>
                  <a:cubicBezTo>
                    <a:pt x="80369" y="41746"/>
                    <a:pt x="79547" y="40760"/>
                    <a:pt x="78561" y="39774"/>
                  </a:cubicBezTo>
                  <a:cubicBezTo>
                    <a:pt x="77575" y="38623"/>
                    <a:pt x="76588" y="37473"/>
                    <a:pt x="75767" y="36815"/>
                  </a:cubicBezTo>
                  <a:cubicBezTo>
                    <a:pt x="73794" y="35500"/>
                    <a:pt x="70836" y="34843"/>
                    <a:pt x="68042" y="34021"/>
                  </a:cubicBezTo>
                  <a:cubicBezTo>
                    <a:pt x="67549" y="33857"/>
                    <a:pt x="67056" y="33693"/>
                    <a:pt x="66563" y="33528"/>
                  </a:cubicBezTo>
                  <a:cubicBezTo>
                    <a:pt x="63769" y="33035"/>
                    <a:pt x="61304" y="35007"/>
                    <a:pt x="59825" y="36651"/>
                  </a:cubicBezTo>
                  <a:cubicBezTo>
                    <a:pt x="59003" y="37473"/>
                    <a:pt x="58345" y="38623"/>
                    <a:pt x="57195" y="39445"/>
                  </a:cubicBezTo>
                  <a:cubicBezTo>
                    <a:pt x="57524" y="38294"/>
                    <a:pt x="56537" y="37801"/>
                    <a:pt x="55551" y="37966"/>
                  </a:cubicBezTo>
                  <a:cubicBezTo>
                    <a:pt x="55387" y="38130"/>
                    <a:pt x="55058" y="38623"/>
                    <a:pt x="55058" y="38952"/>
                  </a:cubicBezTo>
                  <a:cubicBezTo>
                    <a:pt x="52757" y="40431"/>
                    <a:pt x="49635" y="40431"/>
                    <a:pt x="46348" y="40267"/>
                  </a:cubicBezTo>
                  <a:cubicBezTo>
                    <a:pt x="47334" y="38623"/>
                    <a:pt x="45197" y="38623"/>
                    <a:pt x="44047" y="38294"/>
                  </a:cubicBezTo>
                  <a:cubicBezTo>
                    <a:pt x="41581" y="37637"/>
                    <a:pt x="39609" y="35172"/>
                    <a:pt x="38459" y="33857"/>
                  </a:cubicBezTo>
                  <a:cubicBezTo>
                    <a:pt x="40431" y="34186"/>
                    <a:pt x="41910" y="33693"/>
                    <a:pt x="43389" y="32871"/>
                  </a:cubicBezTo>
                  <a:cubicBezTo>
                    <a:pt x="44375" y="32542"/>
                    <a:pt x="46183" y="31556"/>
                    <a:pt x="46183" y="30734"/>
                  </a:cubicBezTo>
                  <a:cubicBezTo>
                    <a:pt x="46348" y="30077"/>
                    <a:pt x="45362" y="29584"/>
                    <a:pt x="45033" y="28926"/>
                  </a:cubicBezTo>
                  <a:cubicBezTo>
                    <a:pt x="46019" y="29091"/>
                    <a:pt x="47005" y="28433"/>
                    <a:pt x="48320" y="28433"/>
                  </a:cubicBezTo>
                  <a:cubicBezTo>
                    <a:pt x="49470" y="28433"/>
                    <a:pt x="50456" y="28762"/>
                    <a:pt x="51443" y="28598"/>
                  </a:cubicBezTo>
                  <a:cubicBezTo>
                    <a:pt x="52757" y="28433"/>
                    <a:pt x="53908" y="28269"/>
                    <a:pt x="54565" y="27118"/>
                  </a:cubicBezTo>
                  <a:cubicBezTo>
                    <a:pt x="54401" y="27776"/>
                    <a:pt x="54565" y="28433"/>
                    <a:pt x="54565" y="29091"/>
                  </a:cubicBezTo>
                  <a:cubicBezTo>
                    <a:pt x="54730" y="29748"/>
                    <a:pt x="54565" y="30570"/>
                    <a:pt x="55223" y="31063"/>
                  </a:cubicBezTo>
                  <a:cubicBezTo>
                    <a:pt x="55223" y="29584"/>
                    <a:pt x="55223" y="27612"/>
                    <a:pt x="54894" y="26297"/>
                  </a:cubicBezTo>
                  <a:cubicBezTo>
                    <a:pt x="54730" y="25968"/>
                    <a:pt x="54565" y="26132"/>
                    <a:pt x="54401" y="26132"/>
                  </a:cubicBezTo>
                  <a:cubicBezTo>
                    <a:pt x="54401" y="25639"/>
                    <a:pt x="54072" y="25311"/>
                    <a:pt x="53908" y="25146"/>
                  </a:cubicBezTo>
                  <a:cubicBezTo>
                    <a:pt x="53908" y="24489"/>
                    <a:pt x="53086" y="23831"/>
                    <a:pt x="53250" y="23667"/>
                  </a:cubicBezTo>
                  <a:cubicBezTo>
                    <a:pt x="55551" y="24160"/>
                    <a:pt x="58510" y="24818"/>
                    <a:pt x="60482" y="25639"/>
                  </a:cubicBezTo>
                  <a:cubicBezTo>
                    <a:pt x="60646" y="25804"/>
                    <a:pt x="60153" y="25804"/>
                    <a:pt x="60153" y="26132"/>
                  </a:cubicBezTo>
                  <a:cubicBezTo>
                    <a:pt x="60482" y="26625"/>
                    <a:pt x="60482" y="27612"/>
                    <a:pt x="60482" y="28598"/>
                  </a:cubicBezTo>
                  <a:cubicBezTo>
                    <a:pt x="60646" y="29255"/>
                    <a:pt x="61139" y="30570"/>
                    <a:pt x="59989" y="30570"/>
                  </a:cubicBezTo>
                  <a:cubicBezTo>
                    <a:pt x="60153" y="29748"/>
                    <a:pt x="60153" y="28762"/>
                    <a:pt x="59989" y="27776"/>
                  </a:cubicBezTo>
                  <a:cubicBezTo>
                    <a:pt x="59989" y="26954"/>
                    <a:pt x="60153" y="25804"/>
                    <a:pt x="59003" y="25804"/>
                  </a:cubicBezTo>
                  <a:cubicBezTo>
                    <a:pt x="59167" y="27283"/>
                    <a:pt x="59496" y="29091"/>
                    <a:pt x="59660" y="30899"/>
                  </a:cubicBezTo>
                  <a:cubicBezTo>
                    <a:pt x="55716" y="32049"/>
                    <a:pt x="52757" y="35172"/>
                    <a:pt x="48484" y="35500"/>
                  </a:cubicBezTo>
                  <a:cubicBezTo>
                    <a:pt x="47334" y="35665"/>
                    <a:pt x="46183" y="35336"/>
                    <a:pt x="45197" y="35336"/>
                  </a:cubicBezTo>
                  <a:cubicBezTo>
                    <a:pt x="45033" y="35336"/>
                    <a:pt x="44540" y="35172"/>
                    <a:pt x="44211" y="35500"/>
                  </a:cubicBezTo>
                  <a:cubicBezTo>
                    <a:pt x="46676" y="36815"/>
                    <a:pt x="49635" y="36487"/>
                    <a:pt x="51607" y="35829"/>
                  </a:cubicBezTo>
                  <a:cubicBezTo>
                    <a:pt x="54894" y="34843"/>
                    <a:pt x="57359" y="33364"/>
                    <a:pt x="60318" y="32213"/>
                  </a:cubicBezTo>
                  <a:cubicBezTo>
                    <a:pt x="60975" y="31885"/>
                    <a:pt x="61632" y="31556"/>
                    <a:pt x="62125" y="31556"/>
                  </a:cubicBezTo>
                  <a:cubicBezTo>
                    <a:pt x="63112" y="31227"/>
                    <a:pt x="64426" y="31392"/>
                    <a:pt x="65577" y="31556"/>
                  </a:cubicBezTo>
                  <a:cubicBezTo>
                    <a:pt x="66727" y="31885"/>
                    <a:pt x="68042" y="32213"/>
                    <a:pt x="68700" y="31392"/>
                  </a:cubicBezTo>
                  <a:cubicBezTo>
                    <a:pt x="67878" y="30570"/>
                    <a:pt x="65412" y="29912"/>
                    <a:pt x="63769" y="29748"/>
                  </a:cubicBezTo>
                  <a:cubicBezTo>
                    <a:pt x="63933" y="28762"/>
                    <a:pt x="63605" y="27776"/>
                    <a:pt x="63769" y="26954"/>
                  </a:cubicBezTo>
                  <a:cubicBezTo>
                    <a:pt x="65084" y="27283"/>
                    <a:pt x="63933" y="29419"/>
                    <a:pt x="65084" y="29912"/>
                  </a:cubicBezTo>
                  <a:cubicBezTo>
                    <a:pt x="65412" y="28926"/>
                    <a:pt x="65084" y="28269"/>
                    <a:pt x="65084" y="27447"/>
                  </a:cubicBezTo>
                  <a:cubicBezTo>
                    <a:pt x="65577" y="27612"/>
                    <a:pt x="66070" y="27940"/>
                    <a:pt x="66399" y="27940"/>
                  </a:cubicBezTo>
                  <a:cubicBezTo>
                    <a:pt x="65906" y="27612"/>
                    <a:pt x="65412" y="27118"/>
                    <a:pt x="65412" y="26790"/>
                  </a:cubicBezTo>
                  <a:close/>
                  <a:moveTo>
                    <a:pt x="22352" y="73137"/>
                  </a:moveTo>
                  <a:cubicBezTo>
                    <a:pt x="19887" y="77246"/>
                    <a:pt x="17257" y="81355"/>
                    <a:pt x="13970" y="84313"/>
                  </a:cubicBezTo>
                  <a:cubicBezTo>
                    <a:pt x="10683" y="86943"/>
                    <a:pt x="7232" y="89901"/>
                    <a:pt x="5260" y="94174"/>
                  </a:cubicBezTo>
                  <a:cubicBezTo>
                    <a:pt x="5260" y="94174"/>
                    <a:pt x="5424" y="94339"/>
                    <a:pt x="5424" y="94339"/>
                  </a:cubicBezTo>
                  <a:cubicBezTo>
                    <a:pt x="5424" y="94339"/>
                    <a:pt x="5424" y="94339"/>
                    <a:pt x="5588" y="94339"/>
                  </a:cubicBezTo>
                  <a:cubicBezTo>
                    <a:pt x="6246" y="93517"/>
                    <a:pt x="6739" y="92695"/>
                    <a:pt x="7232" y="91874"/>
                  </a:cubicBezTo>
                  <a:cubicBezTo>
                    <a:pt x="8875" y="89573"/>
                    <a:pt x="11012" y="87600"/>
                    <a:pt x="13148" y="85957"/>
                  </a:cubicBezTo>
                  <a:cubicBezTo>
                    <a:pt x="15942" y="83656"/>
                    <a:pt x="18901" y="81026"/>
                    <a:pt x="20709" y="77575"/>
                  </a:cubicBezTo>
                  <a:cubicBezTo>
                    <a:pt x="21366" y="76260"/>
                    <a:pt x="22188" y="74616"/>
                    <a:pt x="22517" y="73137"/>
                  </a:cubicBezTo>
                  <a:close/>
                  <a:moveTo>
                    <a:pt x="8547" y="92860"/>
                  </a:moveTo>
                  <a:cubicBezTo>
                    <a:pt x="8547" y="93024"/>
                    <a:pt x="8547" y="92860"/>
                    <a:pt x="8711" y="92860"/>
                  </a:cubicBezTo>
                  <a:cubicBezTo>
                    <a:pt x="10519" y="90723"/>
                    <a:pt x="12491" y="88586"/>
                    <a:pt x="14628" y="86779"/>
                  </a:cubicBezTo>
                  <a:cubicBezTo>
                    <a:pt x="16764" y="85135"/>
                    <a:pt x="18901" y="83163"/>
                    <a:pt x="19887" y="80204"/>
                  </a:cubicBezTo>
                  <a:cubicBezTo>
                    <a:pt x="18736" y="81026"/>
                    <a:pt x="17915" y="82177"/>
                    <a:pt x="17093" y="83163"/>
                  </a:cubicBezTo>
                  <a:cubicBezTo>
                    <a:pt x="14299" y="86450"/>
                    <a:pt x="10848" y="88915"/>
                    <a:pt x="8547" y="92695"/>
                  </a:cubicBezTo>
                  <a:cubicBezTo>
                    <a:pt x="8547" y="92695"/>
                    <a:pt x="8547" y="92860"/>
                    <a:pt x="8382" y="92860"/>
                  </a:cubicBezTo>
                  <a:close/>
                  <a:moveTo>
                    <a:pt x="41417" y="96311"/>
                  </a:moveTo>
                  <a:cubicBezTo>
                    <a:pt x="41417" y="96311"/>
                    <a:pt x="41581" y="96311"/>
                    <a:pt x="41581" y="96311"/>
                  </a:cubicBezTo>
                  <a:cubicBezTo>
                    <a:pt x="44375" y="96475"/>
                    <a:pt x="47005" y="95654"/>
                    <a:pt x="49306" y="94996"/>
                  </a:cubicBezTo>
                  <a:cubicBezTo>
                    <a:pt x="50128" y="94832"/>
                    <a:pt x="50949" y="94832"/>
                    <a:pt x="51443" y="94174"/>
                  </a:cubicBezTo>
                  <a:cubicBezTo>
                    <a:pt x="49635" y="94010"/>
                    <a:pt x="47991" y="94668"/>
                    <a:pt x="46348" y="94832"/>
                  </a:cubicBezTo>
                  <a:cubicBezTo>
                    <a:pt x="44704" y="95161"/>
                    <a:pt x="43225" y="95489"/>
                    <a:pt x="41581" y="95982"/>
                  </a:cubicBezTo>
                  <a:cubicBezTo>
                    <a:pt x="41417" y="95982"/>
                    <a:pt x="41417" y="96147"/>
                    <a:pt x="41417" y="96147"/>
                  </a:cubicBezTo>
                  <a:close/>
                  <a:moveTo>
                    <a:pt x="14956" y="89244"/>
                  </a:moveTo>
                  <a:cubicBezTo>
                    <a:pt x="14956" y="89244"/>
                    <a:pt x="15121" y="89244"/>
                    <a:pt x="15121" y="89408"/>
                  </a:cubicBezTo>
                  <a:cubicBezTo>
                    <a:pt x="17257" y="86286"/>
                    <a:pt x="19887" y="83820"/>
                    <a:pt x="22517" y="81355"/>
                  </a:cubicBezTo>
                  <a:cubicBezTo>
                    <a:pt x="23338" y="80533"/>
                    <a:pt x="24324" y="79876"/>
                    <a:pt x="24982" y="79054"/>
                  </a:cubicBezTo>
                  <a:cubicBezTo>
                    <a:pt x="27447" y="76260"/>
                    <a:pt x="28598" y="71329"/>
                    <a:pt x="28926" y="67056"/>
                  </a:cubicBezTo>
                  <a:cubicBezTo>
                    <a:pt x="27611" y="69357"/>
                    <a:pt x="27283" y="71987"/>
                    <a:pt x="26461" y="74288"/>
                  </a:cubicBezTo>
                  <a:cubicBezTo>
                    <a:pt x="25639" y="76589"/>
                    <a:pt x="24324" y="78232"/>
                    <a:pt x="22845" y="79547"/>
                  </a:cubicBezTo>
                  <a:cubicBezTo>
                    <a:pt x="21366" y="81026"/>
                    <a:pt x="19887" y="82341"/>
                    <a:pt x="18572" y="83985"/>
                  </a:cubicBezTo>
                  <a:cubicBezTo>
                    <a:pt x="17257" y="85464"/>
                    <a:pt x="15778" y="86943"/>
                    <a:pt x="14956" y="89080"/>
                  </a:cubicBezTo>
                  <a:cubicBezTo>
                    <a:pt x="14956" y="89080"/>
                    <a:pt x="14956" y="89244"/>
                    <a:pt x="14956" y="89244"/>
                  </a:cubicBezTo>
                  <a:close/>
                  <a:moveTo>
                    <a:pt x="45526" y="93846"/>
                  </a:moveTo>
                  <a:cubicBezTo>
                    <a:pt x="44211" y="93846"/>
                    <a:pt x="43061" y="94174"/>
                    <a:pt x="41746" y="94339"/>
                  </a:cubicBezTo>
                  <a:cubicBezTo>
                    <a:pt x="40595" y="94339"/>
                    <a:pt x="39280" y="94339"/>
                    <a:pt x="37966" y="94503"/>
                  </a:cubicBezTo>
                  <a:cubicBezTo>
                    <a:pt x="37966" y="94503"/>
                    <a:pt x="37966" y="94668"/>
                    <a:pt x="37966" y="94668"/>
                  </a:cubicBezTo>
                  <a:cubicBezTo>
                    <a:pt x="37966" y="94668"/>
                    <a:pt x="37966" y="94668"/>
                    <a:pt x="38130" y="94668"/>
                  </a:cubicBezTo>
                  <a:cubicBezTo>
                    <a:pt x="40267" y="95161"/>
                    <a:pt x="42239" y="94832"/>
                    <a:pt x="44047" y="94503"/>
                  </a:cubicBezTo>
                  <a:cubicBezTo>
                    <a:pt x="44540" y="94339"/>
                    <a:pt x="45362" y="94339"/>
                    <a:pt x="45526" y="93681"/>
                  </a:cubicBezTo>
                  <a:close/>
                  <a:moveTo>
                    <a:pt x="42239" y="93188"/>
                  </a:moveTo>
                  <a:cubicBezTo>
                    <a:pt x="41581" y="92860"/>
                    <a:pt x="40595" y="93188"/>
                    <a:pt x="39774" y="93188"/>
                  </a:cubicBezTo>
                  <a:cubicBezTo>
                    <a:pt x="38952" y="93188"/>
                    <a:pt x="37966" y="93024"/>
                    <a:pt x="37637" y="93681"/>
                  </a:cubicBezTo>
                  <a:cubicBezTo>
                    <a:pt x="37637" y="93681"/>
                    <a:pt x="37637" y="93681"/>
                    <a:pt x="37801" y="93681"/>
                  </a:cubicBezTo>
                  <a:cubicBezTo>
                    <a:pt x="38952" y="94010"/>
                    <a:pt x="41417" y="94010"/>
                    <a:pt x="42239" y="93188"/>
                  </a:cubicBezTo>
                  <a:close/>
                  <a:moveTo>
                    <a:pt x="39938" y="91380"/>
                  </a:moveTo>
                  <a:cubicBezTo>
                    <a:pt x="39280" y="90887"/>
                    <a:pt x="38459" y="91380"/>
                    <a:pt x="38130" y="91709"/>
                  </a:cubicBezTo>
                  <a:cubicBezTo>
                    <a:pt x="38294" y="92531"/>
                    <a:pt x="39774" y="92367"/>
                    <a:pt x="39938" y="91380"/>
                  </a:cubicBezTo>
                  <a:close/>
                  <a:moveTo>
                    <a:pt x="38952" y="89901"/>
                  </a:moveTo>
                  <a:cubicBezTo>
                    <a:pt x="39280" y="89080"/>
                    <a:pt x="37801" y="89080"/>
                    <a:pt x="37801" y="89737"/>
                  </a:cubicBezTo>
                  <a:cubicBezTo>
                    <a:pt x="37801" y="90230"/>
                    <a:pt x="38787" y="90230"/>
                    <a:pt x="38952" y="89901"/>
                  </a:cubicBezTo>
                  <a:close/>
                  <a:moveTo>
                    <a:pt x="47169" y="90394"/>
                  </a:moveTo>
                  <a:cubicBezTo>
                    <a:pt x="45362" y="89408"/>
                    <a:pt x="43061" y="90066"/>
                    <a:pt x="41088" y="89244"/>
                  </a:cubicBezTo>
                  <a:cubicBezTo>
                    <a:pt x="43061" y="86286"/>
                    <a:pt x="47498" y="86614"/>
                    <a:pt x="51114" y="86121"/>
                  </a:cubicBezTo>
                  <a:cubicBezTo>
                    <a:pt x="53415" y="85792"/>
                    <a:pt x="55716" y="85464"/>
                    <a:pt x="57852" y="84971"/>
                  </a:cubicBezTo>
                  <a:cubicBezTo>
                    <a:pt x="55880" y="84642"/>
                    <a:pt x="53415" y="84971"/>
                    <a:pt x="50949" y="85135"/>
                  </a:cubicBezTo>
                  <a:cubicBezTo>
                    <a:pt x="47334" y="85464"/>
                    <a:pt x="42896" y="84971"/>
                    <a:pt x="40595" y="87272"/>
                  </a:cubicBezTo>
                  <a:cubicBezTo>
                    <a:pt x="40267" y="87436"/>
                    <a:pt x="39609" y="88258"/>
                    <a:pt x="39609" y="88915"/>
                  </a:cubicBezTo>
                  <a:cubicBezTo>
                    <a:pt x="39445" y="90559"/>
                    <a:pt x="42732" y="90723"/>
                    <a:pt x="44375" y="90723"/>
                  </a:cubicBezTo>
                  <a:cubicBezTo>
                    <a:pt x="44868" y="90723"/>
                    <a:pt x="45362" y="90723"/>
                    <a:pt x="45855" y="90723"/>
                  </a:cubicBezTo>
                  <a:cubicBezTo>
                    <a:pt x="46348" y="90723"/>
                    <a:pt x="47005" y="90887"/>
                    <a:pt x="47169" y="90394"/>
                  </a:cubicBezTo>
                  <a:close/>
                  <a:moveTo>
                    <a:pt x="20873" y="79876"/>
                  </a:moveTo>
                  <a:cubicBezTo>
                    <a:pt x="21037" y="79547"/>
                    <a:pt x="21202" y="79054"/>
                    <a:pt x="21037" y="78890"/>
                  </a:cubicBezTo>
                  <a:cubicBezTo>
                    <a:pt x="19723" y="78397"/>
                    <a:pt x="19723" y="80369"/>
                    <a:pt x="20873" y="79876"/>
                  </a:cubicBezTo>
                  <a:close/>
                  <a:moveTo>
                    <a:pt x="21366" y="78068"/>
                  </a:moveTo>
                  <a:cubicBezTo>
                    <a:pt x="21859" y="78397"/>
                    <a:pt x="22352" y="78068"/>
                    <a:pt x="22517" y="77739"/>
                  </a:cubicBezTo>
                  <a:cubicBezTo>
                    <a:pt x="22845" y="76260"/>
                    <a:pt x="20380" y="76753"/>
                    <a:pt x="21366" y="78068"/>
                  </a:cubicBezTo>
                  <a:close/>
                  <a:moveTo>
                    <a:pt x="30077" y="79383"/>
                  </a:moveTo>
                  <a:cubicBezTo>
                    <a:pt x="31885" y="77739"/>
                    <a:pt x="32871" y="74616"/>
                    <a:pt x="34350" y="72316"/>
                  </a:cubicBezTo>
                  <a:cubicBezTo>
                    <a:pt x="33199" y="72644"/>
                    <a:pt x="32706" y="74123"/>
                    <a:pt x="32049" y="75438"/>
                  </a:cubicBezTo>
                  <a:cubicBezTo>
                    <a:pt x="31720" y="75931"/>
                    <a:pt x="31392" y="76589"/>
                    <a:pt x="31063" y="77246"/>
                  </a:cubicBezTo>
                  <a:cubicBezTo>
                    <a:pt x="30734" y="78068"/>
                    <a:pt x="30241" y="78725"/>
                    <a:pt x="30077" y="79383"/>
                  </a:cubicBezTo>
                  <a:close/>
                  <a:moveTo>
                    <a:pt x="46841" y="80204"/>
                  </a:moveTo>
                  <a:cubicBezTo>
                    <a:pt x="46512" y="80204"/>
                    <a:pt x="46183" y="80204"/>
                    <a:pt x="46019" y="80533"/>
                  </a:cubicBezTo>
                  <a:cubicBezTo>
                    <a:pt x="45690" y="81519"/>
                    <a:pt x="47662" y="81026"/>
                    <a:pt x="46841" y="80204"/>
                  </a:cubicBezTo>
                  <a:close/>
                  <a:moveTo>
                    <a:pt x="33199" y="76753"/>
                  </a:moveTo>
                  <a:cubicBezTo>
                    <a:pt x="33199" y="76917"/>
                    <a:pt x="33364" y="76753"/>
                    <a:pt x="33364" y="76753"/>
                  </a:cubicBezTo>
                  <a:cubicBezTo>
                    <a:pt x="34186" y="74781"/>
                    <a:pt x="35665" y="74123"/>
                    <a:pt x="36651" y="72316"/>
                  </a:cubicBezTo>
                  <a:cubicBezTo>
                    <a:pt x="35007" y="73137"/>
                    <a:pt x="33364" y="74616"/>
                    <a:pt x="33199" y="76753"/>
                  </a:cubicBezTo>
                  <a:close/>
                  <a:moveTo>
                    <a:pt x="82176" y="61468"/>
                  </a:moveTo>
                  <a:cubicBezTo>
                    <a:pt x="80204" y="63605"/>
                    <a:pt x="79218" y="66563"/>
                    <a:pt x="77246" y="68700"/>
                  </a:cubicBezTo>
                  <a:cubicBezTo>
                    <a:pt x="75602" y="70343"/>
                    <a:pt x="73301" y="71494"/>
                    <a:pt x="71165" y="72973"/>
                  </a:cubicBezTo>
                  <a:cubicBezTo>
                    <a:pt x="69193" y="74452"/>
                    <a:pt x="67056" y="75767"/>
                    <a:pt x="64755" y="76424"/>
                  </a:cubicBezTo>
                  <a:cubicBezTo>
                    <a:pt x="63440" y="76753"/>
                    <a:pt x="62290" y="77082"/>
                    <a:pt x="61139" y="77575"/>
                  </a:cubicBezTo>
                  <a:cubicBezTo>
                    <a:pt x="57524" y="79054"/>
                    <a:pt x="53579" y="79218"/>
                    <a:pt x="49635" y="80040"/>
                  </a:cubicBezTo>
                  <a:cubicBezTo>
                    <a:pt x="49635" y="80204"/>
                    <a:pt x="49635" y="80204"/>
                    <a:pt x="49470" y="80369"/>
                  </a:cubicBezTo>
                  <a:cubicBezTo>
                    <a:pt x="49635" y="80369"/>
                    <a:pt x="49635" y="80369"/>
                    <a:pt x="49635" y="80369"/>
                  </a:cubicBezTo>
                  <a:cubicBezTo>
                    <a:pt x="55387" y="80862"/>
                    <a:pt x="60318" y="79054"/>
                    <a:pt x="64755" y="77904"/>
                  </a:cubicBezTo>
                  <a:cubicBezTo>
                    <a:pt x="68042" y="76917"/>
                    <a:pt x="70343" y="75274"/>
                    <a:pt x="73137" y="73302"/>
                  </a:cubicBezTo>
                  <a:cubicBezTo>
                    <a:pt x="74452" y="72480"/>
                    <a:pt x="75931" y="71658"/>
                    <a:pt x="77081" y="70672"/>
                  </a:cubicBezTo>
                  <a:cubicBezTo>
                    <a:pt x="79382" y="68700"/>
                    <a:pt x="81519" y="65413"/>
                    <a:pt x="82176" y="61468"/>
                  </a:cubicBezTo>
                  <a:close/>
                  <a:moveTo>
                    <a:pt x="58510" y="81355"/>
                  </a:moveTo>
                  <a:cubicBezTo>
                    <a:pt x="58345" y="81355"/>
                    <a:pt x="58017" y="81191"/>
                    <a:pt x="57852" y="81191"/>
                  </a:cubicBezTo>
                  <a:cubicBezTo>
                    <a:pt x="57031" y="82012"/>
                    <a:pt x="58838" y="82505"/>
                    <a:pt x="58510" y="81355"/>
                  </a:cubicBezTo>
                  <a:close/>
                  <a:moveTo>
                    <a:pt x="60482" y="82012"/>
                  </a:moveTo>
                  <a:cubicBezTo>
                    <a:pt x="60646" y="81848"/>
                    <a:pt x="60975" y="81519"/>
                    <a:pt x="60975" y="81191"/>
                  </a:cubicBezTo>
                  <a:cubicBezTo>
                    <a:pt x="60318" y="80698"/>
                    <a:pt x="59167" y="82012"/>
                    <a:pt x="60482" y="82012"/>
                  </a:cubicBezTo>
                  <a:close/>
                  <a:moveTo>
                    <a:pt x="82834" y="59989"/>
                  </a:moveTo>
                  <a:cubicBezTo>
                    <a:pt x="82834" y="59989"/>
                    <a:pt x="82834" y="59825"/>
                    <a:pt x="82998" y="59825"/>
                  </a:cubicBezTo>
                  <a:cubicBezTo>
                    <a:pt x="83656" y="58017"/>
                    <a:pt x="84477" y="55716"/>
                    <a:pt x="84806" y="53579"/>
                  </a:cubicBezTo>
                  <a:cubicBezTo>
                    <a:pt x="85135" y="51936"/>
                    <a:pt x="84970" y="50292"/>
                    <a:pt x="84806" y="48813"/>
                  </a:cubicBezTo>
                  <a:cubicBezTo>
                    <a:pt x="84642" y="46676"/>
                    <a:pt x="84313" y="44704"/>
                    <a:pt x="82505" y="43718"/>
                  </a:cubicBezTo>
                  <a:cubicBezTo>
                    <a:pt x="83491" y="47170"/>
                    <a:pt x="84313" y="50621"/>
                    <a:pt x="83491" y="54894"/>
                  </a:cubicBezTo>
                  <a:cubicBezTo>
                    <a:pt x="83327" y="56373"/>
                    <a:pt x="82834" y="58181"/>
                    <a:pt x="82669" y="59660"/>
                  </a:cubicBezTo>
                  <a:cubicBezTo>
                    <a:pt x="82669" y="59825"/>
                    <a:pt x="82834" y="59825"/>
                    <a:pt x="82669" y="59989"/>
                  </a:cubicBezTo>
                  <a:close/>
                  <a:moveTo>
                    <a:pt x="48649" y="38459"/>
                  </a:moveTo>
                  <a:cubicBezTo>
                    <a:pt x="51278" y="39281"/>
                    <a:pt x="53415" y="37966"/>
                    <a:pt x="55387" y="36980"/>
                  </a:cubicBezTo>
                  <a:cubicBezTo>
                    <a:pt x="56866" y="36322"/>
                    <a:pt x="58345" y="35994"/>
                    <a:pt x="59825" y="35172"/>
                  </a:cubicBezTo>
                  <a:cubicBezTo>
                    <a:pt x="60153" y="35007"/>
                    <a:pt x="60811" y="34843"/>
                    <a:pt x="60811" y="34186"/>
                  </a:cubicBezTo>
                  <a:cubicBezTo>
                    <a:pt x="60482" y="33857"/>
                    <a:pt x="60153" y="34350"/>
                    <a:pt x="59825" y="34350"/>
                  </a:cubicBezTo>
                  <a:cubicBezTo>
                    <a:pt x="59660" y="34350"/>
                    <a:pt x="59331" y="34350"/>
                    <a:pt x="59003" y="34350"/>
                  </a:cubicBezTo>
                  <a:cubicBezTo>
                    <a:pt x="57359" y="34679"/>
                    <a:pt x="55387" y="35665"/>
                    <a:pt x="53908" y="36487"/>
                  </a:cubicBezTo>
                  <a:cubicBezTo>
                    <a:pt x="52264" y="37308"/>
                    <a:pt x="50785" y="38294"/>
                    <a:pt x="48813" y="38459"/>
                  </a:cubicBezTo>
                  <a:cubicBezTo>
                    <a:pt x="48649" y="38294"/>
                    <a:pt x="48649" y="38459"/>
                    <a:pt x="48649" y="38459"/>
                  </a:cubicBezTo>
                  <a:close/>
                  <a:moveTo>
                    <a:pt x="54565" y="31556"/>
                  </a:moveTo>
                  <a:cubicBezTo>
                    <a:pt x="54072" y="31556"/>
                    <a:pt x="53415" y="31885"/>
                    <a:pt x="52757" y="32049"/>
                  </a:cubicBezTo>
                  <a:cubicBezTo>
                    <a:pt x="51771" y="32542"/>
                    <a:pt x="50621" y="33035"/>
                    <a:pt x="49306" y="33528"/>
                  </a:cubicBezTo>
                  <a:cubicBezTo>
                    <a:pt x="48813" y="33693"/>
                    <a:pt x="47991" y="34021"/>
                    <a:pt x="47498" y="34021"/>
                  </a:cubicBezTo>
                  <a:cubicBezTo>
                    <a:pt x="46841" y="34021"/>
                    <a:pt x="46019" y="33528"/>
                    <a:pt x="45197" y="34021"/>
                  </a:cubicBezTo>
                  <a:cubicBezTo>
                    <a:pt x="45197" y="34514"/>
                    <a:pt x="46841" y="35007"/>
                    <a:pt x="47498" y="34843"/>
                  </a:cubicBezTo>
                  <a:cubicBezTo>
                    <a:pt x="48649" y="34843"/>
                    <a:pt x="49963" y="34186"/>
                    <a:pt x="51443" y="33857"/>
                  </a:cubicBezTo>
                  <a:cubicBezTo>
                    <a:pt x="52757" y="33364"/>
                    <a:pt x="54401" y="32706"/>
                    <a:pt x="54565" y="31720"/>
                  </a:cubicBezTo>
                  <a:close/>
                  <a:moveTo>
                    <a:pt x="82176" y="41088"/>
                  </a:moveTo>
                  <a:cubicBezTo>
                    <a:pt x="82505" y="39609"/>
                    <a:pt x="80204" y="40431"/>
                    <a:pt x="81190" y="41417"/>
                  </a:cubicBezTo>
                  <a:cubicBezTo>
                    <a:pt x="81683" y="41910"/>
                    <a:pt x="81683" y="40924"/>
                    <a:pt x="82176" y="41088"/>
                  </a:cubicBezTo>
                  <a:close/>
                  <a:moveTo>
                    <a:pt x="81026" y="39774"/>
                  </a:moveTo>
                  <a:cubicBezTo>
                    <a:pt x="81355" y="39116"/>
                    <a:pt x="81519" y="38294"/>
                    <a:pt x="80697" y="38130"/>
                  </a:cubicBezTo>
                  <a:cubicBezTo>
                    <a:pt x="79382" y="37801"/>
                    <a:pt x="79547" y="40760"/>
                    <a:pt x="81026" y="39774"/>
                  </a:cubicBezTo>
                  <a:close/>
                  <a:moveTo>
                    <a:pt x="51443" y="30241"/>
                  </a:moveTo>
                  <a:cubicBezTo>
                    <a:pt x="50949" y="30406"/>
                    <a:pt x="49799" y="30570"/>
                    <a:pt x="48813" y="30899"/>
                  </a:cubicBezTo>
                  <a:cubicBezTo>
                    <a:pt x="48484" y="30899"/>
                    <a:pt x="46019" y="31392"/>
                    <a:pt x="47334" y="32049"/>
                  </a:cubicBezTo>
                  <a:cubicBezTo>
                    <a:pt x="47991" y="32213"/>
                    <a:pt x="49799" y="31720"/>
                    <a:pt x="50456" y="31392"/>
                  </a:cubicBezTo>
                  <a:cubicBezTo>
                    <a:pt x="50949" y="31227"/>
                    <a:pt x="51443" y="30734"/>
                    <a:pt x="51443" y="30241"/>
                  </a:cubicBezTo>
                  <a:close/>
                  <a:moveTo>
                    <a:pt x="56866" y="30570"/>
                  </a:moveTo>
                  <a:cubicBezTo>
                    <a:pt x="56702" y="30406"/>
                    <a:pt x="56702" y="30241"/>
                    <a:pt x="56537" y="30241"/>
                  </a:cubicBezTo>
                  <a:cubicBezTo>
                    <a:pt x="55387" y="29748"/>
                    <a:pt x="56373" y="32213"/>
                    <a:pt x="56866" y="30570"/>
                  </a:cubicBezTo>
                  <a:close/>
                  <a:moveTo>
                    <a:pt x="59003" y="29584"/>
                  </a:moveTo>
                  <a:cubicBezTo>
                    <a:pt x="58181" y="28598"/>
                    <a:pt x="59496" y="25804"/>
                    <a:pt x="57688" y="25475"/>
                  </a:cubicBezTo>
                  <a:cubicBezTo>
                    <a:pt x="57852" y="26790"/>
                    <a:pt x="58345" y="28269"/>
                    <a:pt x="58017" y="29748"/>
                  </a:cubicBezTo>
                  <a:cubicBezTo>
                    <a:pt x="58017" y="30077"/>
                    <a:pt x="58345" y="30077"/>
                    <a:pt x="58345" y="30406"/>
                  </a:cubicBezTo>
                  <a:cubicBezTo>
                    <a:pt x="58674" y="30406"/>
                    <a:pt x="58838" y="30077"/>
                    <a:pt x="59003" y="29748"/>
                  </a:cubicBezTo>
                  <a:close/>
                  <a:moveTo>
                    <a:pt x="56373" y="29912"/>
                  </a:moveTo>
                  <a:cubicBezTo>
                    <a:pt x="56373" y="29912"/>
                    <a:pt x="56537" y="29748"/>
                    <a:pt x="56537" y="29748"/>
                  </a:cubicBezTo>
                  <a:cubicBezTo>
                    <a:pt x="56866" y="29091"/>
                    <a:pt x="56866" y="28269"/>
                    <a:pt x="56866" y="27447"/>
                  </a:cubicBezTo>
                  <a:cubicBezTo>
                    <a:pt x="56866" y="26790"/>
                    <a:pt x="56866" y="25804"/>
                    <a:pt x="56209" y="25639"/>
                  </a:cubicBezTo>
                  <a:cubicBezTo>
                    <a:pt x="55716" y="26132"/>
                    <a:pt x="56044" y="26790"/>
                    <a:pt x="56209" y="27447"/>
                  </a:cubicBezTo>
                  <a:cubicBezTo>
                    <a:pt x="56209" y="28269"/>
                    <a:pt x="56044" y="29091"/>
                    <a:pt x="56373" y="29584"/>
                  </a:cubicBezTo>
                  <a:cubicBezTo>
                    <a:pt x="56373" y="29748"/>
                    <a:pt x="56373" y="29748"/>
                    <a:pt x="56373" y="29912"/>
                  </a:cubicBezTo>
                  <a:close/>
                  <a:moveTo>
                    <a:pt x="64098" y="20216"/>
                  </a:moveTo>
                  <a:cubicBezTo>
                    <a:pt x="64919" y="19887"/>
                    <a:pt x="64262" y="18901"/>
                    <a:pt x="64098" y="18408"/>
                  </a:cubicBezTo>
                  <a:cubicBezTo>
                    <a:pt x="63440" y="16764"/>
                    <a:pt x="62454" y="14792"/>
                    <a:pt x="62947" y="12327"/>
                  </a:cubicBezTo>
                  <a:cubicBezTo>
                    <a:pt x="63112" y="10519"/>
                    <a:pt x="63769" y="8875"/>
                    <a:pt x="64098" y="6739"/>
                  </a:cubicBezTo>
                  <a:cubicBezTo>
                    <a:pt x="61961" y="8875"/>
                    <a:pt x="61468" y="14135"/>
                    <a:pt x="62454" y="16436"/>
                  </a:cubicBezTo>
                  <a:cubicBezTo>
                    <a:pt x="62783" y="17750"/>
                    <a:pt x="63605" y="18901"/>
                    <a:pt x="64098" y="20216"/>
                  </a:cubicBezTo>
                  <a:lnTo>
                    <a:pt x="64098" y="2021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23"/>
            <p:cNvSpPr/>
            <p:nvPr/>
          </p:nvSpPr>
          <p:spPr>
            <a:xfrm>
              <a:off x="3224475" y="2629450"/>
              <a:ext cx="61675" cy="197250"/>
            </a:xfrm>
            <a:custGeom>
              <a:rect b="b" l="l" r="r" t="t"/>
              <a:pathLst>
                <a:path extrusionOk="0" h="7890" w="2467">
                  <a:moveTo>
                    <a:pt x="494" y="1480"/>
                  </a:moveTo>
                  <a:cubicBezTo>
                    <a:pt x="823" y="3452"/>
                    <a:pt x="1" y="5917"/>
                    <a:pt x="165" y="7889"/>
                  </a:cubicBezTo>
                  <a:cubicBezTo>
                    <a:pt x="658" y="5424"/>
                    <a:pt x="1480" y="2137"/>
                    <a:pt x="2466" y="0"/>
                  </a:cubicBezTo>
                  <a:cubicBezTo>
                    <a:pt x="1973" y="165"/>
                    <a:pt x="1151" y="987"/>
                    <a:pt x="494" y="16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23"/>
            <p:cNvSpPr/>
            <p:nvPr/>
          </p:nvSpPr>
          <p:spPr>
            <a:xfrm>
              <a:off x="4662575" y="1873425"/>
              <a:ext cx="37000" cy="49325"/>
            </a:xfrm>
            <a:custGeom>
              <a:rect b="b" l="l" r="r" t="t"/>
              <a:pathLst>
                <a:path extrusionOk="0" h="1973" w="1480">
                  <a:moveTo>
                    <a:pt x="0" y="1973"/>
                  </a:moveTo>
                  <a:cubicBezTo>
                    <a:pt x="658" y="1480"/>
                    <a:pt x="986" y="658"/>
                    <a:pt x="1479" y="0"/>
                  </a:cubicBezTo>
                  <a:cubicBezTo>
                    <a:pt x="986" y="329"/>
                    <a:pt x="0" y="1315"/>
                    <a:pt x="0" y="197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23"/>
            <p:cNvSpPr/>
            <p:nvPr/>
          </p:nvSpPr>
          <p:spPr>
            <a:xfrm>
              <a:off x="2768400" y="2300750"/>
              <a:ext cx="2765250" cy="2173575"/>
            </a:xfrm>
            <a:custGeom>
              <a:rect b="b" l="l" r="r" t="t"/>
              <a:pathLst>
                <a:path extrusionOk="0" h="86943" w="110610">
                  <a:moveTo>
                    <a:pt x="101899" y="20216"/>
                  </a:moveTo>
                  <a:cubicBezTo>
                    <a:pt x="101735" y="20873"/>
                    <a:pt x="101242" y="21366"/>
                    <a:pt x="101077" y="22188"/>
                  </a:cubicBezTo>
                  <a:cubicBezTo>
                    <a:pt x="103707" y="22188"/>
                    <a:pt x="106665" y="22845"/>
                    <a:pt x="108802" y="25639"/>
                  </a:cubicBezTo>
                  <a:cubicBezTo>
                    <a:pt x="109459" y="26461"/>
                    <a:pt x="109952" y="26954"/>
                    <a:pt x="110610" y="27611"/>
                  </a:cubicBezTo>
                  <a:cubicBezTo>
                    <a:pt x="110610" y="28926"/>
                    <a:pt x="109459" y="29255"/>
                    <a:pt x="108473" y="29912"/>
                  </a:cubicBezTo>
                  <a:cubicBezTo>
                    <a:pt x="107816" y="30405"/>
                    <a:pt x="107158" y="30734"/>
                    <a:pt x="106665" y="30899"/>
                  </a:cubicBezTo>
                  <a:cubicBezTo>
                    <a:pt x="106008" y="31063"/>
                    <a:pt x="105351" y="31063"/>
                    <a:pt x="104857" y="31227"/>
                  </a:cubicBezTo>
                  <a:cubicBezTo>
                    <a:pt x="105022" y="31885"/>
                    <a:pt x="106008" y="31720"/>
                    <a:pt x="106008" y="32378"/>
                  </a:cubicBezTo>
                  <a:cubicBezTo>
                    <a:pt x="106172" y="33693"/>
                    <a:pt x="104036" y="33693"/>
                    <a:pt x="103378" y="33857"/>
                  </a:cubicBezTo>
                  <a:cubicBezTo>
                    <a:pt x="102228" y="34021"/>
                    <a:pt x="101242" y="33857"/>
                    <a:pt x="100256" y="34021"/>
                  </a:cubicBezTo>
                  <a:cubicBezTo>
                    <a:pt x="98283" y="34186"/>
                    <a:pt x="96640" y="34350"/>
                    <a:pt x="95325" y="34021"/>
                  </a:cubicBezTo>
                  <a:cubicBezTo>
                    <a:pt x="98612" y="38294"/>
                    <a:pt x="100913" y="43554"/>
                    <a:pt x="102063" y="47663"/>
                  </a:cubicBezTo>
                  <a:cubicBezTo>
                    <a:pt x="102228" y="48156"/>
                    <a:pt x="102557" y="48977"/>
                    <a:pt x="102228" y="49306"/>
                  </a:cubicBezTo>
                  <a:cubicBezTo>
                    <a:pt x="101570" y="49799"/>
                    <a:pt x="100749" y="48320"/>
                    <a:pt x="100256" y="48484"/>
                  </a:cubicBezTo>
                  <a:cubicBezTo>
                    <a:pt x="101899" y="52757"/>
                    <a:pt x="100749" y="57852"/>
                    <a:pt x="99763" y="61961"/>
                  </a:cubicBezTo>
                  <a:cubicBezTo>
                    <a:pt x="99598" y="62783"/>
                    <a:pt x="99105" y="63276"/>
                    <a:pt x="98941" y="63933"/>
                  </a:cubicBezTo>
                  <a:cubicBezTo>
                    <a:pt x="98776" y="64591"/>
                    <a:pt x="98941" y="65577"/>
                    <a:pt x="98448" y="66234"/>
                  </a:cubicBezTo>
                  <a:cubicBezTo>
                    <a:pt x="97790" y="67056"/>
                    <a:pt x="94832" y="63276"/>
                    <a:pt x="94668" y="62619"/>
                  </a:cubicBezTo>
                  <a:cubicBezTo>
                    <a:pt x="92860" y="65741"/>
                    <a:pt x="89737" y="68371"/>
                    <a:pt x="86779" y="70836"/>
                  </a:cubicBezTo>
                  <a:cubicBezTo>
                    <a:pt x="86450" y="71001"/>
                    <a:pt x="86286" y="71165"/>
                    <a:pt x="86121" y="71329"/>
                  </a:cubicBezTo>
                  <a:cubicBezTo>
                    <a:pt x="84313" y="72480"/>
                    <a:pt x="82012" y="73630"/>
                    <a:pt x="80369" y="74945"/>
                  </a:cubicBezTo>
                  <a:cubicBezTo>
                    <a:pt x="78725" y="76260"/>
                    <a:pt x="77246" y="77575"/>
                    <a:pt x="75438" y="78890"/>
                  </a:cubicBezTo>
                  <a:cubicBezTo>
                    <a:pt x="73959" y="80040"/>
                    <a:pt x="72151" y="81026"/>
                    <a:pt x="70508" y="82012"/>
                  </a:cubicBezTo>
                  <a:cubicBezTo>
                    <a:pt x="67549" y="83985"/>
                    <a:pt x="63605" y="85792"/>
                    <a:pt x="60647" y="86450"/>
                  </a:cubicBezTo>
                  <a:cubicBezTo>
                    <a:pt x="58510" y="86943"/>
                    <a:pt x="56209" y="86614"/>
                    <a:pt x="54073" y="86121"/>
                  </a:cubicBezTo>
                  <a:cubicBezTo>
                    <a:pt x="53744" y="85792"/>
                    <a:pt x="53580" y="85792"/>
                    <a:pt x="53251" y="85628"/>
                  </a:cubicBezTo>
                  <a:cubicBezTo>
                    <a:pt x="51443" y="85957"/>
                    <a:pt x="48649" y="86450"/>
                    <a:pt x="47170" y="85299"/>
                  </a:cubicBezTo>
                  <a:cubicBezTo>
                    <a:pt x="46677" y="84971"/>
                    <a:pt x="46512" y="84478"/>
                    <a:pt x="46019" y="84149"/>
                  </a:cubicBezTo>
                  <a:cubicBezTo>
                    <a:pt x="46184" y="83820"/>
                    <a:pt x="46677" y="84149"/>
                    <a:pt x="46512" y="83656"/>
                  </a:cubicBezTo>
                  <a:cubicBezTo>
                    <a:pt x="43225" y="84478"/>
                    <a:pt x="39938" y="84313"/>
                    <a:pt x="36651" y="83656"/>
                  </a:cubicBezTo>
                  <a:cubicBezTo>
                    <a:pt x="35172" y="83327"/>
                    <a:pt x="33364" y="82998"/>
                    <a:pt x="31885" y="82341"/>
                  </a:cubicBezTo>
                  <a:cubicBezTo>
                    <a:pt x="30242" y="81848"/>
                    <a:pt x="28434" y="81355"/>
                    <a:pt x="27119" y="80040"/>
                  </a:cubicBezTo>
                  <a:cubicBezTo>
                    <a:pt x="27448" y="79711"/>
                    <a:pt x="27612" y="79218"/>
                    <a:pt x="27941" y="79054"/>
                  </a:cubicBezTo>
                  <a:cubicBezTo>
                    <a:pt x="28269" y="78725"/>
                    <a:pt x="29091" y="78561"/>
                    <a:pt x="29584" y="78397"/>
                  </a:cubicBezTo>
                  <a:cubicBezTo>
                    <a:pt x="30242" y="78232"/>
                    <a:pt x="30735" y="77903"/>
                    <a:pt x="31392" y="77575"/>
                  </a:cubicBezTo>
                  <a:cubicBezTo>
                    <a:pt x="35008" y="75109"/>
                    <a:pt x="38952" y="71658"/>
                    <a:pt x="42568" y="69850"/>
                  </a:cubicBezTo>
                  <a:cubicBezTo>
                    <a:pt x="42075" y="69193"/>
                    <a:pt x="41417" y="69193"/>
                    <a:pt x="40924" y="68700"/>
                  </a:cubicBezTo>
                  <a:cubicBezTo>
                    <a:pt x="40103" y="67878"/>
                    <a:pt x="39445" y="66234"/>
                    <a:pt x="39938" y="65577"/>
                  </a:cubicBezTo>
                  <a:cubicBezTo>
                    <a:pt x="40596" y="64427"/>
                    <a:pt x="42732" y="64755"/>
                    <a:pt x="43883" y="64591"/>
                  </a:cubicBezTo>
                  <a:cubicBezTo>
                    <a:pt x="44705" y="64591"/>
                    <a:pt x="45526" y="64262"/>
                    <a:pt x="46348" y="64262"/>
                  </a:cubicBezTo>
                  <a:cubicBezTo>
                    <a:pt x="46841" y="64262"/>
                    <a:pt x="47499" y="64427"/>
                    <a:pt x="47992" y="64427"/>
                  </a:cubicBezTo>
                  <a:cubicBezTo>
                    <a:pt x="48649" y="64427"/>
                    <a:pt x="49142" y="64262"/>
                    <a:pt x="49635" y="64262"/>
                  </a:cubicBezTo>
                  <a:cubicBezTo>
                    <a:pt x="50293" y="64098"/>
                    <a:pt x="50950" y="64427"/>
                    <a:pt x="51443" y="64262"/>
                  </a:cubicBezTo>
                  <a:cubicBezTo>
                    <a:pt x="51114" y="63605"/>
                    <a:pt x="50786" y="63112"/>
                    <a:pt x="51114" y="62619"/>
                  </a:cubicBezTo>
                  <a:cubicBezTo>
                    <a:pt x="51772" y="61797"/>
                    <a:pt x="52922" y="62619"/>
                    <a:pt x="53415" y="62947"/>
                  </a:cubicBezTo>
                  <a:cubicBezTo>
                    <a:pt x="55880" y="64098"/>
                    <a:pt x="57688" y="64098"/>
                    <a:pt x="60154" y="64755"/>
                  </a:cubicBezTo>
                  <a:cubicBezTo>
                    <a:pt x="61468" y="65248"/>
                    <a:pt x="63112" y="65413"/>
                    <a:pt x="64591" y="65577"/>
                  </a:cubicBezTo>
                  <a:cubicBezTo>
                    <a:pt x="66235" y="65741"/>
                    <a:pt x="67878" y="65741"/>
                    <a:pt x="69357" y="65413"/>
                  </a:cubicBezTo>
                  <a:cubicBezTo>
                    <a:pt x="70343" y="64920"/>
                    <a:pt x="71330" y="64427"/>
                    <a:pt x="72480" y="63933"/>
                  </a:cubicBezTo>
                  <a:cubicBezTo>
                    <a:pt x="73466" y="63440"/>
                    <a:pt x="74452" y="62947"/>
                    <a:pt x="75603" y="62454"/>
                  </a:cubicBezTo>
                  <a:cubicBezTo>
                    <a:pt x="77739" y="61139"/>
                    <a:pt x="80369" y="59496"/>
                    <a:pt x="81848" y="57852"/>
                  </a:cubicBezTo>
                  <a:cubicBezTo>
                    <a:pt x="84149" y="55387"/>
                    <a:pt x="84642" y="52593"/>
                    <a:pt x="84313" y="49799"/>
                  </a:cubicBezTo>
                  <a:cubicBezTo>
                    <a:pt x="84149" y="48320"/>
                    <a:pt x="83656" y="47169"/>
                    <a:pt x="82999" y="45526"/>
                  </a:cubicBezTo>
                  <a:cubicBezTo>
                    <a:pt x="82012" y="43225"/>
                    <a:pt x="81848" y="41581"/>
                    <a:pt x="79547" y="39609"/>
                  </a:cubicBezTo>
                  <a:cubicBezTo>
                    <a:pt x="79547" y="40431"/>
                    <a:pt x="79383" y="41088"/>
                    <a:pt x="79219" y="42075"/>
                  </a:cubicBezTo>
                  <a:cubicBezTo>
                    <a:pt x="79054" y="42732"/>
                    <a:pt x="79054" y="43882"/>
                    <a:pt x="78232" y="44375"/>
                  </a:cubicBezTo>
                  <a:cubicBezTo>
                    <a:pt x="77411" y="45033"/>
                    <a:pt x="75767" y="44211"/>
                    <a:pt x="74945" y="43389"/>
                  </a:cubicBezTo>
                  <a:cubicBezTo>
                    <a:pt x="73631" y="42075"/>
                    <a:pt x="72973" y="40431"/>
                    <a:pt x="72316" y="38952"/>
                  </a:cubicBezTo>
                  <a:cubicBezTo>
                    <a:pt x="71494" y="37308"/>
                    <a:pt x="70343" y="35172"/>
                    <a:pt x="68536" y="33528"/>
                  </a:cubicBezTo>
                  <a:cubicBezTo>
                    <a:pt x="67385" y="32378"/>
                    <a:pt x="65084" y="30570"/>
                    <a:pt x="63605" y="29748"/>
                  </a:cubicBezTo>
                  <a:cubicBezTo>
                    <a:pt x="62619" y="29255"/>
                    <a:pt x="61797" y="28598"/>
                    <a:pt x="61140" y="29912"/>
                  </a:cubicBezTo>
                  <a:cubicBezTo>
                    <a:pt x="62783" y="32378"/>
                    <a:pt x="65084" y="32378"/>
                    <a:pt x="67056" y="34186"/>
                  </a:cubicBezTo>
                  <a:cubicBezTo>
                    <a:pt x="68864" y="35993"/>
                    <a:pt x="70015" y="38294"/>
                    <a:pt x="70015" y="40431"/>
                  </a:cubicBezTo>
                  <a:cubicBezTo>
                    <a:pt x="69522" y="40595"/>
                    <a:pt x="69193" y="40924"/>
                    <a:pt x="68700" y="41088"/>
                  </a:cubicBezTo>
                  <a:cubicBezTo>
                    <a:pt x="70015" y="43389"/>
                    <a:pt x="70837" y="46348"/>
                    <a:pt x="70672" y="48977"/>
                  </a:cubicBezTo>
                  <a:cubicBezTo>
                    <a:pt x="70672" y="49799"/>
                    <a:pt x="70672" y="51114"/>
                    <a:pt x="70179" y="51607"/>
                  </a:cubicBezTo>
                  <a:cubicBezTo>
                    <a:pt x="69193" y="52264"/>
                    <a:pt x="68207" y="50785"/>
                    <a:pt x="67221" y="49799"/>
                  </a:cubicBezTo>
                  <a:cubicBezTo>
                    <a:pt x="67385" y="52100"/>
                    <a:pt x="66892" y="54237"/>
                    <a:pt x="64591" y="56538"/>
                  </a:cubicBezTo>
                  <a:cubicBezTo>
                    <a:pt x="64098" y="56538"/>
                    <a:pt x="63769" y="56702"/>
                    <a:pt x="63441" y="56702"/>
                  </a:cubicBezTo>
                  <a:cubicBezTo>
                    <a:pt x="62126" y="55058"/>
                    <a:pt x="60811" y="54072"/>
                    <a:pt x="59496" y="52593"/>
                  </a:cubicBezTo>
                  <a:cubicBezTo>
                    <a:pt x="57688" y="50457"/>
                    <a:pt x="57195" y="48484"/>
                    <a:pt x="56702" y="46019"/>
                  </a:cubicBezTo>
                  <a:cubicBezTo>
                    <a:pt x="56209" y="43882"/>
                    <a:pt x="55716" y="41746"/>
                    <a:pt x="55387" y="39609"/>
                  </a:cubicBezTo>
                  <a:cubicBezTo>
                    <a:pt x="55223" y="38952"/>
                    <a:pt x="55387" y="37966"/>
                    <a:pt x="55059" y="37473"/>
                  </a:cubicBezTo>
                  <a:cubicBezTo>
                    <a:pt x="54894" y="36980"/>
                    <a:pt x="54401" y="36487"/>
                    <a:pt x="54073" y="35993"/>
                  </a:cubicBezTo>
                  <a:cubicBezTo>
                    <a:pt x="52922" y="33857"/>
                    <a:pt x="50621" y="31063"/>
                    <a:pt x="48485" y="31063"/>
                  </a:cubicBezTo>
                  <a:cubicBezTo>
                    <a:pt x="48485" y="31720"/>
                    <a:pt x="48156" y="32049"/>
                    <a:pt x="48320" y="32542"/>
                  </a:cubicBezTo>
                  <a:cubicBezTo>
                    <a:pt x="48485" y="32871"/>
                    <a:pt x="48978" y="33199"/>
                    <a:pt x="49142" y="33528"/>
                  </a:cubicBezTo>
                  <a:cubicBezTo>
                    <a:pt x="49964" y="34679"/>
                    <a:pt x="50457" y="35993"/>
                    <a:pt x="51114" y="37308"/>
                  </a:cubicBezTo>
                  <a:cubicBezTo>
                    <a:pt x="52265" y="39609"/>
                    <a:pt x="52922" y="42239"/>
                    <a:pt x="53086" y="44540"/>
                  </a:cubicBezTo>
                  <a:cubicBezTo>
                    <a:pt x="53251" y="45690"/>
                    <a:pt x="53086" y="47005"/>
                    <a:pt x="53251" y="48156"/>
                  </a:cubicBezTo>
                  <a:cubicBezTo>
                    <a:pt x="53251" y="48977"/>
                    <a:pt x="53580" y="49799"/>
                    <a:pt x="53415" y="50457"/>
                  </a:cubicBezTo>
                  <a:cubicBezTo>
                    <a:pt x="53251" y="51114"/>
                    <a:pt x="52265" y="53579"/>
                    <a:pt x="51279" y="53086"/>
                  </a:cubicBezTo>
                  <a:cubicBezTo>
                    <a:pt x="50621" y="52757"/>
                    <a:pt x="50786" y="51771"/>
                    <a:pt x="50293" y="50950"/>
                  </a:cubicBezTo>
                  <a:cubicBezTo>
                    <a:pt x="49964" y="50292"/>
                    <a:pt x="49635" y="49635"/>
                    <a:pt x="49306" y="49306"/>
                  </a:cubicBezTo>
                  <a:cubicBezTo>
                    <a:pt x="48649" y="48484"/>
                    <a:pt x="48156" y="48320"/>
                    <a:pt x="47663" y="47991"/>
                  </a:cubicBezTo>
                  <a:cubicBezTo>
                    <a:pt x="46512" y="47005"/>
                    <a:pt x="45526" y="45855"/>
                    <a:pt x="44705" y="44540"/>
                  </a:cubicBezTo>
                  <a:cubicBezTo>
                    <a:pt x="44047" y="44869"/>
                    <a:pt x="43390" y="45197"/>
                    <a:pt x="42568" y="45362"/>
                  </a:cubicBezTo>
                  <a:cubicBezTo>
                    <a:pt x="42404" y="45197"/>
                    <a:pt x="42075" y="44869"/>
                    <a:pt x="41911" y="45033"/>
                  </a:cubicBezTo>
                  <a:cubicBezTo>
                    <a:pt x="41746" y="44540"/>
                    <a:pt x="41253" y="43882"/>
                    <a:pt x="41089" y="43225"/>
                  </a:cubicBezTo>
                  <a:cubicBezTo>
                    <a:pt x="40924" y="42568"/>
                    <a:pt x="41089" y="41746"/>
                    <a:pt x="40760" y="40924"/>
                  </a:cubicBezTo>
                  <a:cubicBezTo>
                    <a:pt x="40596" y="40102"/>
                    <a:pt x="40267" y="39281"/>
                    <a:pt x="40103" y="38459"/>
                  </a:cubicBezTo>
                  <a:cubicBezTo>
                    <a:pt x="39774" y="36815"/>
                    <a:pt x="39610" y="35172"/>
                    <a:pt x="38295" y="33857"/>
                  </a:cubicBezTo>
                  <a:cubicBezTo>
                    <a:pt x="37637" y="32871"/>
                    <a:pt x="36816" y="32378"/>
                    <a:pt x="35994" y="31885"/>
                  </a:cubicBezTo>
                  <a:cubicBezTo>
                    <a:pt x="35008" y="31227"/>
                    <a:pt x="34350" y="31063"/>
                    <a:pt x="33364" y="31063"/>
                  </a:cubicBezTo>
                  <a:cubicBezTo>
                    <a:pt x="31721" y="31227"/>
                    <a:pt x="30242" y="31885"/>
                    <a:pt x="28927" y="33528"/>
                  </a:cubicBezTo>
                  <a:cubicBezTo>
                    <a:pt x="28105" y="35172"/>
                    <a:pt x="30242" y="36651"/>
                    <a:pt x="31721" y="36651"/>
                  </a:cubicBezTo>
                  <a:cubicBezTo>
                    <a:pt x="32542" y="36651"/>
                    <a:pt x="33693" y="35829"/>
                    <a:pt x="34186" y="36158"/>
                  </a:cubicBezTo>
                  <a:cubicBezTo>
                    <a:pt x="34843" y="36487"/>
                    <a:pt x="34515" y="37144"/>
                    <a:pt x="35008" y="37308"/>
                  </a:cubicBezTo>
                  <a:cubicBezTo>
                    <a:pt x="35172" y="39445"/>
                    <a:pt x="34350" y="42568"/>
                    <a:pt x="31556" y="43718"/>
                  </a:cubicBezTo>
                  <a:cubicBezTo>
                    <a:pt x="32542" y="45362"/>
                    <a:pt x="31885" y="47169"/>
                    <a:pt x="31721" y="48813"/>
                  </a:cubicBezTo>
                  <a:cubicBezTo>
                    <a:pt x="31556" y="49963"/>
                    <a:pt x="31721" y="51443"/>
                    <a:pt x="30570" y="51936"/>
                  </a:cubicBezTo>
                  <a:cubicBezTo>
                    <a:pt x="29420" y="51278"/>
                    <a:pt x="29255" y="49963"/>
                    <a:pt x="28598" y="48977"/>
                  </a:cubicBezTo>
                  <a:cubicBezTo>
                    <a:pt x="27283" y="46676"/>
                    <a:pt x="25311" y="45033"/>
                    <a:pt x="23339" y="44047"/>
                  </a:cubicBezTo>
                  <a:cubicBezTo>
                    <a:pt x="21531" y="43061"/>
                    <a:pt x="20052" y="43061"/>
                    <a:pt x="18244" y="43061"/>
                  </a:cubicBezTo>
                  <a:cubicBezTo>
                    <a:pt x="17258" y="43061"/>
                    <a:pt x="16272" y="43225"/>
                    <a:pt x="15450" y="43389"/>
                  </a:cubicBezTo>
                  <a:cubicBezTo>
                    <a:pt x="12163" y="43882"/>
                    <a:pt x="8711" y="47169"/>
                    <a:pt x="7397" y="50292"/>
                  </a:cubicBezTo>
                  <a:cubicBezTo>
                    <a:pt x="6246" y="53744"/>
                    <a:pt x="5424" y="57359"/>
                    <a:pt x="5424" y="61139"/>
                  </a:cubicBezTo>
                  <a:cubicBezTo>
                    <a:pt x="5424" y="62947"/>
                    <a:pt x="5753" y="64755"/>
                    <a:pt x="5753" y="66563"/>
                  </a:cubicBezTo>
                  <a:cubicBezTo>
                    <a:pt x="5917" y="68535"/>
                    <a:pt x="5917" y="70343"/>
                    <a:pt x="6246" y="71987"/>
                  </a:cubicBezTo>
                  <a:cubicBezTo>
                    <a:pt x="8547" y="70343"/>
                    <a:pt x="11177" y="71001"/>
                    <a:pt x="11998" y="73302"/>
                  </a:cubicBezTo>
                  <a:cubicBezTo>
                    <a:pt x="12491" y="74781"/>
                    <a:pt x="11998" y="78232"/>
                    <a:pt x="9862" y="79218"/>
                  </a:cubicBezTo>
                  <a:cubicBezTo>
                    <a:pt x="9697" y="79383"/>
                    <a:pt x="9204" y="79218"/>
                    <a:pt x="8876" y="79383"/>
                  </a:cubicBezTo>
                  <a:cubicBezTo>
                    <a:pt x="7890" y="79547"/>
                    <a:pt x="6739" y="79876"/>
                    <a:pt x="5917" y="79547"/>
                  </a:cubicBezTo>
                  <a:cubicBezTo>
                    <a:pt x="4603" y="79218"/>
                    <a:pt x="3616" y="77739"/>
                    <a:pt x="2795" y="76589"/>
                  </a:cubicBezTo>
                  <a:cubicBezTo>
                    <a:pt x="1480" y="74616"/>
                    <a:pt x="1480" y="73302"/>
                    <a:pt x="1151" y="71494"/>
                  </a:cubicBezTo>
                  <a:cubicBezTo>
                    <a:pt x="822" y="70179"/>
                    <a:pt x="658" y="69028"/>
                    <a:pt x="494" y="67878"/>
                  </a:cubicBezTo>
                  <a:cubicBezTo>
                    <a:pt x="1" y="65413"/>
                    <a:pt x="165" y="63112"/>
                    <a:pt x="329" y="60646"/>
                  </a:cubicBezTo>
                  <a:cubicBezTo>
                    <a:pt x="329" y="57031"/>
                    <a:pt x="822" y="53579"/>
                    <a:pt x="1480" y="49963"/>
                  </a:cubicBezTo>
                  <a:cubicBezTo>
                    <a:pt x="1644" y="48813"/>
                    <a:pt x="1809" y="47498"/>
                    <a:pt x="2137" y="46512"/>
                  </a:cubicBezTo>
                  <a:cubicBezTo>
                    <a:pt x="2466" y="45855"/>
                    <a:pt x="2959" y="45362"/>
                    <a:pt x="3123" y="44704"/>
                  </a:cubicBezTo>
                  <a:cubicBezTo>
                    <a:pt x="3616" y="43718"/>
                    <a:pt x="3781" y="42568"/>
                    <a:pt x="4110" y="41417"/>
                  </a:cubicBezTo>
                  <a:cubicBezTo>
                    <a:pt x="4603" y="40431"/>
                    <a:pt x="4931" y="39281"/>
                    <a:pt x="5260" y="38294"/>
                  </a:cubicBezTo>
                  <a:cubicBezTo>
                    <a:pt x="6082" y="35993"/>
                    <a:pt x="7397" y="34021"/>
                    <a:pt x="8547" y="31885"/>
                  </a:cubicBezTo>
                  <a:cubicBezTo>
                    <a:pt x="9697" y="29748"/>
                    <a:pt x="11012" y="27611"/>
                    <a:pt x="12820" y="25639"/>
                  </a:cubicBezTo>
                  <a:cubicBezTo>
                    <a:pt x="14628" y="23503"/>
                    <a:pt x="16929" y="21366"/>
                    <a:pt x="19066" y="19558"/>
                  </a:cubicBezTo>
                  <a:cubicBezTo>
                    <a:pt x="25475" y="13641"/>
                    <a:pt x="32542" y="11012"/>
                    <a:pt x="38952" y="8875"/>
                  </a:cubicBezTo>
                  <a:cubicBezTo>
                    <a:pt x="40596" y="8218"/>
                    <a:pt x="42404" y="7725"/>
                    <a:pt x="43883" y="6903"/>
                  </a:cubicBezTo>
                  <a:cubicBezTo>
                    <a:pt x="44869" y="6410"/>
                    <a:pt x="46184" y="4931"/>
                    <a:pt x="47005" y="5917"/>
                  </a:cubicBezTo>
                  <a:cubicBezTo>
                    <a:pt x="47663" y="6574"/>
                    <a:pt x="46677" y="8382"/>
                    <a:pt x="46677" y="9040"/>
                  </a:cubicBezTo>
                  <a:cubicBezTo>
                    <a:pt x="52429" y="5095"/>
                    <a:pt x="59003" y="3452"/>
                    <a:pt x="64920" y="2137"/>
                  </a:cubicBezTo>
                  <a:cubicBezTo>
                    <a:pt x="66892" y="1808"/>
                    <a:pt x="69029" y="1315"/>
                    <a:pt x="70837" y="1315"/>
                  </a:cubicBezTo>
                  <a:cubicBezTo>
                    <a:pt x="71823" y="1315"/>
                    <a:pt x="72644" y="1479"/>
                    <a:pt x="73466" y="1479"/>
                  </a:cubicBezTo>
                  <a:cubicBezTo>
                    <a:pt x="74452" y="1479"/>
                    <a:pt x="75438" y="1315"/>
                    <a:pt x="76425" y="1151"/>
                  </a:cubicBezTo>
                  <a:cubicBezTo>
                    <a:pt x="77411" y="1151"/>
                    <a:pt x="78397" y="493"/>
                    <a:pt x="79547" y="329"/>
                  </a:cubicBezTo>
                  <a:cubicBezTo>
                    <a:pt x="82341" y="0"/>
                    <a:pt x="79054" y="4602"/>
                    <a:pt x="77411" y="5424"/>
                  </a:cubicBezTo>
                  <a:cubicBezTo>
                    <a:pt x="79219" y="5095"/>
                    <a:pt x="81355" y="4273"/>
                    <a:pt x="83327" y="4602"/>
                  </a:cubicBezTo>
                  <a:cubicBezTo>
                    <a:pt x="85135" y="4766"/>
                    <a:pt x="88258" y="6903"/>
                    <a:pt x="88751" y="8382"/>
                  </a:cubicBezTo>
                  <a:cubicBezTo>
                    <a:pt x="88751" y="9040"/>
                    <a:pt x="88094" y="9368"/>
                    <a:pt x="87600" y="9697"/>
                  </a:cubicBezTo>
                  <a:cubicBezTo>
                    <a:pt x="86121" y="11012"/>
                    <a:pt x="84642" y="12820"/>
                    <a:pt x="82999" y="13970"/>
                  </a:cubicBezTo>
                  <a:cubicBezTo>
                    <a:pt x="86614" y="14628"/>
                    <a:pt x="90066" y="17422"/>
                    <a:pt x="93846" y="17422"/>
                  </a:cubicBezTo>
                  <a:cubicBezTo>
                    <a:pt x="95654" y="17422"/>
                    <a:pt x="97790" y="16764"/>
                    <a:pt x="99434" y="15778"/>
                  </a:cubicBezTo>
                  <a:cubicBezTo>
                    <a:pt x="101077" y="16600"/>
                    <a:pt x="102228" y="18408"/>
                    <a:pt x="101899" y="2005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23"/>
            <p:cNvSpPr/>
            <p:nvPr/>
          </p:nvSpPr>
          <p:spPr>
            <a:xfrm>
              <a:off x="5122750" y="3853875"/>
              <a:ext cx="12350" cy="12350"/>
            </a:xfrm>
            <a:custGeom>
              <a:rect b="b" l="l" r="r" t="t"/>
              <a:pathLst>
                <a:path extrusionOk="0" h="494" w="494">
                  <a:moveTo>
                    <a:pt x="329" y="329"/>
                  </a:moveTo>
                  <a:cubicBezTo>
                    <a:pt x="494" y="329"/>
                    <a:pt x="165" y="165"/>
                    <a:pt x="165" y="1"/>
                  </a:cubicBezTo>
                  <a:cubicBezTo>
                    <a:pt x="1" y="165"/>
                    <a:pt x="1" y="165"/>
                    <a:pt x="1" y="329"/>
                  </a:cubicBezTo>
                  <a:cubicBezTo>
                    <a:pt x="165" y="494"/>
                    <a:pt x="165" y="329"/>
                    <a:pt x="329"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23"/>
            <p:cNvSpPr/>
            <p:nvPr/>
          </p:nvSpPr>
          <p:spPr>
            <a:xfrm>
              <a:off x="4851575" y="3804575"/>
              <a:ext cx="69875" cy="53425"/>
            </a:xfrm>
            <a:custGeom>
              <a:rect b="b" l="l" r="r" t="t"/>
              <a:pathLst>
                <a:path extrusionOk="0" h="2137" w="2795">
                  <a:moveTo>
                    <a:pt x="1808" y="1973"/>
                  </a:moveTo>
                  <a:cubicBezTo>
                    <a:pt x="2137" y="1644"/>
                    <a:pt x="2466" y="1151"/>
                    <a:pt x="2794" y="658"/>
                  </a:cubicBezTo>
                  <a:cubicBezTo>
                    <a:pt x="1973" y="493"/>
                    <a:pt x="1151" y="165"/>
                    <a:pt x="329" y="0"/>
                  </a:cubicBezTo>
                  <a:cubicBezTo>
                    <a:pt x="165" y="165"/>
                    <a:pt x="165" y="329"/>
                    <a:pt x="0" y="493"/>
                  </a:cubicBezTo>
                  <a:cubicBezTo>
                    <a:pt x="658" y="1151"/>
                    <a:pt x="1151" y="1644"/>
                    <a:pt x="1808" y="213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23"/>
            <p:cNvSpPr/>
            <p:nvPr/>
          </p:nvSpPr>
          <p:spPr>
            <a:xfrm>
              <a:off x="4872125" y="3767600"/>
              <a:ext cx="69875" cy="53425"/>
            </a:xfrm>
            <a:custGeom>
              <a:rect b="b" l="l" r="r" t="t"/>
              <a:pathLst>
                <a:path extrusionOk="0" h="2137" w="2795">
                  <a:moveTo>
                    <a:pt x="2794" y="658"/>
                  </a:moveTo>
                  <a:cubicBezTo>
                    <a:pt x="2137" y="493"/>
                    <a:pt x="1315" y="165"/>
                    <a:pt x="657" y="0"/>
                  </a:cubicBezTo>
                  <a:cubicBezTo>
                    <a:pt x="329" y="329"/>
                    <a:pt x="329" y="493"/>
                    <a:pt x="0" y="658"/>
                  </a:cubicBezTo>
                  <a:cubicBezTo>
                    <a:pt x="986" y="986"/>
                    <a:pt x="2465" y="2137"/>
                    <a:pt x="2794" y="6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23"/>
            <p:cNvSpPr/>
            <p:nvPr/>
          </p:nvSpPr>
          <p:spPr>
            <a:xfrm>
              <a:off x="4904975" y="3730625"/>
              <a:ext cx="61675" cy="32875"/>
            </a:xfrm>
            <a:custGeom>
              <a:rect b="b" l="l" r="r" t="t"/>
              <a:pathLst>
                <a:path extrusionOk="0" h="1315" w="2467">
                  <a:moveTo>
                    <a:pt x="1809" y="1315"/>
                  </a:moveTo>
                  <a:cubicBezTo>
                    <a:pt x="2137" y="986"/>
                    <a:pt x="2137" y="493"/>
                    <a:pt x="2466" y="164"/>
                  </a:cubicBezTo>
                  <a:cubicBezTo>
                    <a:pt x="1809" y="164"/>
                    <a:pt x="1151" y="0"/>
                    <a:pt x="494" y="0"/>
                  </a:cubicBezTo>
                  <a:cubicBezTo>
                    <a:pt x="330" y="329"/>
                    <a:pt x="330" y="493"/>
                    <a:pt x="1" y="657"/>
                  </a:cubicBezTo>
                  <a:cubicBezTo>
                    <a:pt x="658" y="986"/>
                    <a:pt x="1151" y="1150"/>
                    <a:pt x="1809" y="131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23"/>
            <p:cNvSpPr/>
            <p:nvPr/>
          </p:nvSpPr>
          <p:spPr>
            <a:xfrm>
              <a:off x="4929650" y="3677200"/>
              <a:ext cx="57525" cy="37000"/>
            </a:xfrm>
            <a:custGeom>
              <a:rect b="b" l="l" r="r" t="t"/>
              <a:pathLst>
                <a:path extrusionOk="0" h="1480" w="2301">
                  <a:moveTo>
                    <a:pt x="2301" y="329"/>
                  </a:moveTo>
                  <a:cubicBezTo>
                    <a:pt x="1644" y="0"/>
                    <a:pt x="986" y="0"/>
                    <a:pt x="164" y="0"/>
                  </a:cubicBezTo>
                  <a:cubicBezTo>
                    <a:pt x="0" y="329"/>
                    <a:pt x="164" y="822"/>
                    <a:pt x="0" y="1151"/>
                  </a:cubicBezTo>
                  <a:cubicBezTo>
                    <a:pt x="493" y="1480"/>
                    <a:pt x="1150" y="1315"/>
                    <a:pt x="1644" y="1480"/>
                  </a:cubicBezTo>
                  <a:cubicBezTo>
                    <a:pt x="1972" y="1151"/>
                    <a:pt x="1972" y="658"/>
                    <a:pt x="2301"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23"/>
            <p:cNvSpPr/>
            <p:nvPr/>
          </p:nvSpPr>
          <p:spPr>
            <a:xfrm>
              <a:off x="3898325" y="3327950"/>
              <a:ext cx="90425" cy="119175"/>
            </a:xfrm>
            <a:custGeom>
              <a:rect b="b" l="l" r="r" t="t"/>
              <a:pathLst>
                <a:path extrusionOk="0" h="4767" w="3617">
                  <a:moveTo>
                    <a:pt x="3616" y="4767"/>
                  </a:moveTo>
                  <a:cubicBezTo>
                    <a:pt x="2795" y="3287"/>
                    <a:pt x="1315" y="1644"/>
                    <a:pt x="658" y="0"/>
                  </a:cubicBezTo>
                  <a:cubicBezTo>
                    <a:pt x="494" y="165"/>
                    <a:pt x="329" y="493"/>
                    <a:pt x="1" y="658"/>
                  </a:cubicBezTo>
                  <a:cubicBezTo>
                    <a:pt x="1480" y="1973"/>
                    <a:pt x="1973" y="3616"/>
                    <a:pt x="3616" y="476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23"/>
            <p:cNvSpPr/>
            <p:nvPr/>
          </p:nvSpPr>
          <p:spPr>
            <a:xfrm>
              <a:off x="3832575" y="3290975"/>
              <a:ext cx="74000" cy="90400"/>
            </a:xfrm>
            <a:custGeom>
              <a:rect b="b" l="l" r="r" t="t"/>
              <a:pathLst>
                <a:path extrusionOk="0" h="3616" w="2960">
                  <a:moveTo>
                    <a:pt x="2959" y="822"/>
                  </a:moveTo>
                  <a:cubicBezTo>
                    <a:pt x="2795" y="658"/>
                    <a:pt x="2795" y="329"/>
                    <a:pt x="2631" y="0"/>
                  </a:cubicBezTo>
                  <a:cubicBezTo>
                    <a:pt x="1973" y="1151"/>
                    <a:pt x="165" y="2301"/>
                    <a:pt x="1" y="3452"/>
                  </a:cubicBezTo>
                  <a:cubicBezTo>
                    <a:pt x="1" y="3452"/>
                    <a:pt x="1" y="3452"/>
                    <a:pt x="1" y="3616"/>
                  </a:cubicBezTo>
                  <a:cubicBezTo>
                    <a:pt x="987" y="3123"/>
                    <a:pt x="1973" y="1644"/>
                    <a:pt x="2959" y="8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23"/>
            <p:cNvSpPr/>
            <p:nvPr/>
          </p:nvSpPr>
          <p:spPr>
            <a:xfrm>
              <a:off x="3832575" y="3262200"/>
              <a:ext cx="65775" cy="69875"/>
            </a:xfrm>
            <a:custGeom>
              <a:rect b="b" l="l" r="r" t="t"/>
              <a:pathLst>
                <a:path extrusionOk="0" h="2795" w="2631">
                  <a:moveTo>
                    <a:pt x="1" y="2630"/>
                  </a:moveTo>
                  <a:cubicBezTo>
                    <a:pt x="1" y="2630"/>
                    <a:pt x="165" y="2795"/>
                    <a:pt x="165" y="2630"/>
                  </a:cubicBezTo>
                  <a:cubicBezTo>
                    <a:pt x="330" y="2466"/>
                    <a:pt x="494" y="2137"/>
                    <a:pt x="823" y="1973"/>
                  </a:cubicBezTo>
                  <a:cubicBezTo>
                    <a:pt x="1480" y="1316"/>
                    <a:pt x="2631" y="658"/>
                    <a:pt x="2138" y="1"/>
                  </a:cubicBezTo>
                  <a:cubicBezTo>
                    <a:pt x="1316" y="823"/>
                    <a:pt x="330" y="1809"/>
                    <a:pt x="1" y="263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23"/>
            <p:cNvSpPr/>
            <p:nvPr/>
          </p:nvSpPr>
          <p:spPr>
            <a:xfrm>
              <a:off x="3828475" y="3233450"/>
              <a:ext cx="53450" cy="61650"/>
            </a:xfrm>
            <a:custGeom>
              <a:rect b="b" l="l" r="r" t="t"/>
              <a:pathLst>
                <a:path extrusionOk="0" h="2466" w="2138">
                  <a:moveTo>
                    <a:pt x="165" y="2466"/>
                  </a:moveTo>
                  <a:cubicBezTo>
                    <a:pt x="658" y="1973"/>
                    <a:pt x="1480" y="986"/>
                    <a:pt x="2137" y="329"/>
                  </a:cubicBezTo>
                  <a:cubicBezTo>
                    <a:pt x="1808" y="165"/>
                    <a:pt x="1973" y="165"/>
                    <a:pt x="1808" y="0"/>
                  </a:cubicBezTo>
                  <a:cubicBezTo>
                    <a:pt x="1151" y="658"/>
                    <a:pt x="822" y="1315"/>
                    <a:pt x="1" y="1808"/>
                  </a:cubicBezTo>
                  <a:cubicBezTo>
                    <a:pt x="1" y="2137"/>
                    <a:pt x="165" y="2301"/>
                    <a:pt x="165" y="246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23"/>
            <p:cNvSpPr/>
            <p:nvPr/>
          </p:nvSpPr>
          <p:spPr>
            <a:xfrm>
              <a:off x="3824375" y="3196475"/>
              <a:ext cx="45225" cy="57550"/>
            </a:xfrm>
            <a:custGeom>
              <a:rect b="b" l="l" r="r" t="t"/>
              <a:pathLst>
                <a:path extrusionOk="0" h="2302" w="1809">
                  <a:moveTo>
                    <a:pt x="0" y="2301"/>
                  </a:moveTo>
                  <a:cubicBezTo>
                    <a:pt x="658" y="1972"/>
                    <a:pt x="1151" y="1151"/>
                    <a:pt x="1808" y="658"/>
                  </a:cubicBezTo>
                  <a:cubicBezTo>
                    <a:pt x="1644" y="493"/>
                    <a:pt x="1479" y="164"/>
                    <a:pt x="1479" y="0"/>
                  </a:cubicBezTo>
                  <a:cubicBezTo>
                    <a:pt x="658" y="493"/>
                    <a:pt x="329" y="1644"/>
                    <a:pt x="0" y="230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23"/>
            <p:cNvSpPr/>
            <p:nvPr/>
          </p:nvSpPr>
          <p:spPr>
            <a:xfrm>
              <a:off x="3812050" y="3147150"/>
              <a:ext cx="41100" cy="69875"/>
            </a:xfrm>
            <a:custGeom>
              <a:rect b="b" l="l" r="r" t="t"/>
              <a:pathLst>
                <a:path extrusionOk="0" h="2795" w="1644">
                  <a:moveTo>
                    <a:pt x="329" y="2795"/>
                  </a:moveTo>
                  <a:cubicBezTo>
                    <a:pt x="822" y="2466"/>
                    <a:pt x="986" y="1809"/>
                    <a:pt x="1644" y="1316"/>
                  </a:cubicBezTo>
                  <a:cubicBezTo>
                    <a:pt x="1315" y="823"/>
                    <a:pt x="986" y="494"/>
                    <a:pt x="822" y="1"/>
                  </a:cubicBezTo>
                  <a:cubicBezTo>
                    <a:pt x="493" y="1"/>
                    <a:pt x="329" y="823"/>
                    <a:pt x="0" y="1151"/>
                  </a:cubicBezTo>
                  <a:cubicBezTo>
                    <a:pt x="165" y="1644"/>
                    <a:pt x="329" y="2302"/>
                    <a:pt x="329" y="279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23"/>
            <p:cNvSpPr/>
            <p:nvPr/>
          </p:nvSpPr>
          <p:spPr>
            <a:xfrm>
              <a:off x="3770950" y="3077300"/>
              <a:ext cx="53450" cy="74000"/>
            </a:xfrm>
            <a:custGeom>
              <a:rect b="b" l="l" r="r" t="t"/>
              <a:pathLst>
                <a:path extrusionOk="0" h="2960" w="2138">
                  <a:moveTo>
                    <a:pt x="2137" y="2466"/>
                  </a:moveTo>
                  <a:cubicBezTo>
                    <a:pt x="1973" y="1644"/>
                    <a:pt x="1315" y="823"/>
                    <a:pt x="987" y="1"/>
                  </a:cubicBezTo>
                  <a:cubicBezTo>
                    <a:pt x="658" y="330"/>
                    <a:pt x="494" y="823"/>
                    <a:pt x="1" y="1151"/>
                  </a:cubicBezTo>
                  <a:cubicBezTo>
                    <a:pt x="494" y="1644"/>
                    <a:pt x="987" y="2466"/>
                    <a:pt x="1315" y="2959"/>
                  </a:cubicBezTo>
                  <a:cubicBezTo>
                    <a:pt x="1644" y="2795"/>
                    <a:pt x="1644" y="2137"/>
                    <a:pt x="2137" y="246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23"/>
            <p:cNvSpPr/>
            <p:nvPr/>
          </p:nvSpPr>
          <p:spPr>
            <a:xfrm>
              <a:off x="3738075" y="3028000"/>
              <a:ext cx="49350" cy="69875"/>
            </a:xfrm>
            <a:custGeom>
              <a:rect b="b" l="l" r="r" t="t"/>
              <a:pathLst>
                <a:path extrusionOk="0" h="2795" w="1974">
                  <a:moveTo>
                    <a:pt x="987" y="2795"/>
                  </a:moveTo>
                  <a:cubicBezTo>
                    <a:pt x="1316" y="2137"/>
                    <a:pt x="1644" y="1644"/>
                    <a:pt x="1973" y="1151"/>
                  </a:cubicBezTo>
                  <a:cubicBezTo>
                    <a:pt x="1480" y="822"/>
                    <a:pt x="1316" y="329"/>
                    <a:pt x="987" y="1"/>
                  </a:cubicBezTo>
                  <a:cubicBezTo>
                    <a:pt x="658" y="494"/>
                    <a:pt x="494" y="1151"/>
                    <a:pt x="1" y="1644"/>
                  </a:cubicBezTo>
                  <a:cubicBezTo>
                    <a:pt x="330" y="2137"/>
                    <a:pt x="658" y="2630"/>
                    <a:pt x="987" y="279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23"/>
            <p:cNvSpPr/>
            <p:nvPr/>
          </p:nvSpPr>
          <p:spPr>
            <a:xfrm>
              <a:off x="3664125" y="2978700"/>
              <a:ext cx="86300" cy="86300"/>
            </a:xfrm>
            <a:custGeom>
              <a:rect b="b" l="l" r="r" t="t"/>
              <a:pathLst>
                <a:path extrusionOk="0" h="3452" w="3452">
                  <a:moveTo>
                    <a:pt x="2466" y="3452"/>
                  </a:moveTo>
                  <a:cubicBezTo>
                    <a:pt x="2959" y="2794"/>
                    <a:pt x="3123" y="1973"/>
                    <a:pt x="3452" y="1315"/>
                  </a:cubicBezTo>
                  <a:cubicBezTo>
                    <a:pt x="2301" y="658"/>
                    <a:pt x="1315" y="165"/>
                    <a:pt x="329" y="0"/>
                  </a:cubicBezTo>
                  <a:cubicBezTo>
                    <a:pt x="329" y="658"/>
                    <a:pt x="329" y="1315"/>
                    <a:pt x="1" y="1808"/>
                  </a:cubicBezTo>
                  <a:cubicBezTo>
                    <a:pt x="822" y="2301"/>
                    <a:pt x="1644" y="2959"/>
                    <a:pt x="2466" y="345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23"/>
            <p:cNvSpPr/>
            <p:nvPr/>
          </p:nvSpPr>
          <p:spPr>
            <a:xfrm>
              <a:off x="2821825" y="2411675"/>
              <a:ext cx="2654300" cy="2038000"/>
            </a:xfrm>
            <a:custGeom>
              <a:rect b="b" l="l" r="r" t="t"/>
              <a:pathLst>
                <a:path extrusionOk="0" h="81520" w="106172">
                  <a:moveTo>
                    <a:pt x="56702" y="1809"/>
                  </a:moveTo>
                  <a:cubicBezTo>
                    <a:pt x="59003" y="1151"/>
                    <a:pt x="61139" y="494"/>
                    <a:pt x="63440" y="329"/>
                  </a:cubicBezTo>
                  <a:cubicBezTo>
                    <a:pt x="65577" y="165"/>
                    <a:pt x="67713" y="165"/>
                    <a:pt x="70014" y="1"/>
                  </a:cubicBezTo>
                  <a:cubicBezTo>
                    <a:pt x="70014" y="165"/>
                    <a:pt x="69686" y="165"/>
                    <a:pt x="69521" y="165"/>
                  </a:cubicBezTo>
                  <a:cubicBezTo>
                    <a:pt x="66727" y="822"/>
                    <a:pt x="63440" y="2302"/>
                    <a:pt x="60646" y="3123"/>
                  </a:cubicBezTo>
                  <a:cubicBezTo>
                    <a:pt x="60153" y="3288"/>
                    <a:pt x="59660" y="3288"/>
                    <a:pt x="59331" y="3616"/>
                  </a:cubicBezTo>
                  <a:cubicBezTo>
                    <a:pt x="63605" y="3452"/>
                    <a:pt x="67878" y="987"/>
                    <a:pt x="72151" y="822"/>
                  </a:cubicBezTo>
                  <a:cubicBezTo>
                    <a:pt x="71329" y="1480"/>
                    <a:pt x="69521" y="1644"/>
                    <a:pt x="70014" y="2959"/>
                  </a:cubicBezTo>
                  <a:cubicBezTo>
                    <a:pt x="71822" y="3123"/>
                    <a:pt x="73466" y="3123"/>
                    <a:pt x="75274" y="2959"/>
                  </a:cubicBezTo>
                  <a:cubicBezTo>
                    <a:pt x="77082" y="2795"/>
                    <a:pt x="78889" y="1973"/>
                    <a:pt x="80697" y="2137"/>
                  </a:cubicBezTo>
                  <a:cubicBezTo>
                    <a:pt x="81848" y="2137"/>
                    <a:pt x="83163" y="2959"/>
                    <a:pt x="84313" y="3616"/>
                  </a:cubicBezTo>
                  <a:cubicBezTo>
                    <a:pt x="84149" y="3616"/>
                    <a:pt x="83984" y="3945"/>
                    <a:pt x="83820" y="4110"/>
                  </a:cubicBezTo>
                  <a:cubicBezTo>
                    <a:pt x="81848" y="3123"/>
                    <a:pt x="79875" y="3452"/>
                    <a:pt x="77575" y="3945"/>
                  </a:cubicBezTo>
                  <a:cubicBezTo>
                    <a:pt x="76095" y="4110"/>
                    <a:pt x="74616" y="4603"/>
                    <a:pt x="73301" y="4931"/>
                  </a:cubicBezTo>
                  <a:cubicBezTo>
                    <a:pt x="67385" y="6575"/>
                    <a:pt x="61797" y="8054"/>
                    <a:pt x="56209" y="8547"/>
                  </a:cubicBezTo>
                  <a:cubicBezTo>
                    <a:pt x="53250" y="8711"/>
                    <a:pt x="50456" y="8547"/>
                    <a:pt x="47662" y="9040"/>
                  </a:cubicBezTo>
                  <a:cubicBezTo>
                    <a:pt x="53415" y="9204"/>
                    <a:pt x="59331" y="9204"/>
                    <a:pt x="65412" y="8054"/>
                  </a:cubicBezTo>
                  <a:cubicBezTo>
                    <a:pt x="68206" y="7397"/>
                    <a:pt x="71329" y="6904"/>
                    <a:pt x="74288" y="6246"/>
                  </a:cubicBezTo>
                  <a:cubicBezTo>
                    <a:pt x="76917" y="5589"/>
                    <a:pt x="79547" y="5096"/>
                    <a:pt x="82012" y="4767"/>
                  </a:cubicBezTo>
                  <a:cubicBezTo>
                    <a:pt x="82341" y="4767"/>
                    <a:pt x="82998" y="4603"/>
                    <a:pt x="82998" y="4767"/>
                  </a:cubicBezTo>
                  <a:cubicBezTo>
                    <a:pt x="81519" y="6082"/>
                    <a:pt x="79875" y="7890"/>
                    <a:pt x="78396" y="9040"/>
                  </a:cubicBezTo>
                  <a:cubicBezTo>
                    <a:pt x="78068" y="9204"/>
                    <a:pt x="77739" y="9369"/>
                    <a:pt x="77575" y="9533"/>
                  </a:cubicBezTo>
                  <a:cubicBezTo>
                    <a:pt x="77246" y="10026"/>
                    <a:pt x="77246" y="10684"/>
                    <a:pt x="77082" y="11012"/>
                  </a:cubicBezTo>
                  <a:cubicBezTo>
                    <a:pt x="78561" y="11670"/>
                    <a:pt x="80369" y="11834"/>
                    <a:pt x="82012" y="12492"/>
                  </a:cubicBezTo>
                  <a:cubicBezTo>
                    <a:pt x="83820" y="12985"/>
                    <a:pt x="85299" y="13971"/>
                    <a:pt x="87107" y="14464"/>
                  </a:cubicBezTo>
                  <a:cubicBezTo>
                    <a:pt x="90558" y="15450"/>
                    <a:pt x="93681" y="15286"/>
                    <a:pt x="97297" y="13313"/>
                  </a:cubicBezTo>
                  <a:cubicBezTo>
                    <a:pt x="97461" y="13971"/>
                    <a:pt x="97954" y="14464"/>
                    <a:pt x="97954" y="15121"/>
                  </a:cubicBezTo>
                  <a:cubicBezTo>
                    <a:pt x="97954" y="15614"/>
                    <a:pt x="97132" y="17422"/>
                    <a:pt x="96804" y="17751"/>
                  </a:cubicBezTo>
                  <a:cubicBezTo>
                    <a:pt x="96146" y="18737"/>
                    <a:pt x="95160" y="19230"/>
                    <a:pt x="94503" y="19887"/>
                  </a:cubicBezTo>
                  <a:cubicBezTo>
                    <a:pt x="94996" y="20380"/>
                    <a:pt x="95325" y="20380"/>
                    <a:pt x="95818" y="20545"/>
                  </a:cubicBezTo>
                  <a:cubicBezTo>
                    <a:pt x="96146" y="20380"/>
                    <a:pt x="96475" y="20380"/>
                    <a:pt x="96804" y="20052"/>
                  </a:cubicBezTo>
                  <a:cubicBezTo>
                    <a:pt x="99926" y="19394"/>
                    <a:pt x="103049" y="19230"/>
                    <a:pt x="106172" y="22846"/>
                  </a:cubicBezTo>
                  <a:cubicBezTo>
                    <a:pt x="104528" y="23832"/>
                    <a:pt x="102885" y="25147"/>
                    <a:pt x="101241" y="25475"/>
                  </a:cubicBezTo>
                  <a:cubicBezTo>
                    <a:pt x="100091" y="24654"/>
                    <a:pt x="99105" y="26297"/>
                    <a:pt x="100420" y="27283"/>
                  </a:cubicBezTo>
                  <a:cubicBezTo>
                    <a:pt x="99269" y="27448"/>
                    <a:pt x="97954" y="27941"/>
                    <a:pt x="96804" y="27941"/>
                  </a:cubicBezTo>
                  <a:cubicBezTo>
                    <a:pt x="95818" y="28105"/>
                    <a:pt x="94503" y="27612"/>
                    <a:pt x="93188" y="27448"/>
                  </a:cubicBezTo>
                  <a:cubicBezTo>
                    <a:pt x="91545" y="27119"/>
                    <a:pt x="89737" y="27283"/>
                    <a:pt x="88257" y="26133"/>
                  </a:cubicBezTo>
                  <a:cubicBezTo>
                    <a:pt x="87929" y="25968"/>
                    <a:pt x="87600" y="25475"/>
                    <a:pt x="87271" y="25475"/>
                  </a:cubicBezTo>
                  <a:cubicBezTo>
                    <a:pt x="87107" y="26133"/>
                    <a:pt x="87436" y="26626"/>
                    <a:pt x="87764" y="27119"/>
                  </a:cubicBezTo>
                  <a:cubicBezTo>
                    <a:pt x="88751" y="28598"/>
                    <a:pt x="90230" y="29749"/>
                    <a:pt x="91216" y="30899"/>
                  </a:cubicBezTo>
                  <a:cubicBezTo>
                    <a:pt x="94503" y="34844"/>
                    <a:pt x="96146" y="38624"/>
                    <a:pt x="97461" y="42404"/>
                  </a:cubicBezTo>
                  <a:cubicBezTo>
                    <a:pt x="97132" y="42075"/>
                    <a:pt x="96804" y="41911"/>
                    <a:pt x="96311" y="41911"/>
                  </a:cubicBezTo>
                  <a:cubicBezTo>
                    <a:pt x="95818" y="44047"/>
                    <a:pt x="96804" y="46020"/>
                    <a:pt x="96804" y="48156"/>
                  </a:cubicBezTo>
                  <a:cubicBezTo>
                    <a:pt x="96968" y="50786"/>
                    <a:pt x="96475" y="53415"/>
                    <a:pt x="95818" y="56045"/>
                  </a:cubicBezTo>
                  <a:cubicBezTo>
                    <a:pt x="95325" y="52922"/>
                    <a:pt x="95982" y="49800"/>
                    <a:pt x="95653" y="46841"/>
                  </a:cubicBezTo>
                  <a:cubicBezTo>
                    <a:pt x="95489" y="45855"/>
                    <a:pt x="95325" y="44705"/>
                    <a:pt x="94832" y="43719"/>
                  </a:cubicBezTo>
                  <a:cubicBezTo>
                    <a:pt x="94174" y="45033"/>
                    <a:pt x="94996" y="46348"/>
                    <a:pt x="94996" y="47663"/>
                  </a:cubicBezTo>
                  <a:cubicBezTo>
                    <a:pt x="94996" y="48978"/>
                    <a:pt x="94667" y="50293"/>
                    <a:pt x="94503" y="51608"/>
                  </a:cubicBezTo>
                  <a:cubicBezTo>
                    <a:pt x="94338" y="53580"/>
                    <a:pt x="94503" y="55881"/>
                    <a:pt x="94832" y="57689"/>
                  </a:cubicBezTo>
                  <a:cubicBezTo>
                    <a:pt x="94996" y="58510"/>
                    <a:pt x="95325" y="59003"/>
                    <a:pt x="95325" y="59825"/>
                  </a:cubicBezTo>
                  <a:cubicBezTo>
                    <a:pt x="93517" y="58346"/>
                    <a:pt x="93024" y="56374"/>
                    <a:pt x="92038" y="55223"/>
                  </a:cubicBezTo>
                  <a:cubicBezTo>
                    <a:pt x="91051" y="56209"/>
                    <a:pt x="90723" y="57524"/>
                    <a:pt x="90065" y="58510"/>
                  </a:cubicBezTo>
                  <a:cubicBezTo>
                    <a:pt x="88586" y="60483"/>
                    <a:pt x="86450" y="62619"/>
                    <a:pt x="84149" y="64263"/>
                  </a:cubicBezTo>
                  <a:cubicBezTo>
                    <a:pt x="81190" y="66399"/>
                    <a:pt x="78396" y="68372"/>
                    <a:pt x="75602" y="69522"/>
                  </a:cubicBezTo>
                  <a:cubicBezTo>
                    <a:pt x="78232" y="67385"/>
                    <a:pt x="81355" y="65249"/>
                    <a:pt x="83984" y="62784"/>
                  </a:cubicBezTo>
                  <a:cubicBezTo>
                    <a:pt x="84806" y="61962"/>
                    <a:pt x="85792" y="61140"/>
                    <a:pt x="86121" y="60154"/>
                  </a:cubicBezTo>
                  <a:cubicBezTo>
                    <a:pt x="82341" y="64098"/>
                    <a:pt x="78068" y="66564"/>
                    <a:pt x="74123" y="69358"/>
                  </a:cubicBezTo>
                  <a:cubicBezTo>
                    <a:pt x="71494" y="71166"/>
                    <a:pt x="68864" y="72809"/>
                    <a:pt x="66234" y="73631"/>
                  </a:cubicBezTo>
                  <a:cubicBezTo>
                    <a:pt x="63605" y="74453"/>
                    <a:pt x="60975" y="75274"/>
                    <a:pt x="58345" y="75767"/>
                  </a:cubicBezTo>
                  <a:cubicBezTo>
                    <a:pt x="55716" y="76260"/>
                    <a:pt x="52922" y="76589"/>
                    <a:pt x="50456" y="78397"/>
                  </a:cubicBezTo>
                  <a:cubicBezTo>
                    <a:pt x="53579" y="78068"/>
                    <a:pt x="56537" y="77411"/>
                    <a:pt x="59496" y="76754"/>
                  </a:cubicBezTo>
                  <a:cubicBezTo>
                    <a:pt x="62454" y="76096"/>
                    <a:pt x="65577" y="75274"/>
                    <a:pt x="68535" y="74124"/>
                  </a:cubicBezTo>
                  <a:cubicBezTo>
                    <a:pt x="67056" y="74946"/>
                    <a:pt x="66070" y="76096"/>
                    <a:pt x="64591" y="76754"/>
                  </a:cubicBezTo>
                  <a:cubicBezTo>
                    <a:pt x="63440" y="77411"/>
                    <a:pt x="61961" y="77740"/>
                    <a:pt x="60646" y="78233"/>
                  </a:cubicBezTo>
                  <a:cubicBezTo>
                    <a:pt x="59331" y="78561"/>
                    <a:pt x="57852" y="78890"/>
                    <a:pt x="56702" y="79219"/>
                  </a:cubicBezTo>
                  <a:cubicBezTo>
                    <a:pt x="58181" y="79712"/>
                    <a:pt x="59989" y="78890"/>
                    <a:pt x="61632" y="78561"/>
                  </a:cubicBezTo>
                  <a:cubicBezTo>
                    <a:pt x="58838" y="80041"/>
                    <a:pt x="55716" y="81520"/>
                    <a:pt x="53250" y="80534"/>
                  </a:cubicBezTo>
                  <a:cubicBezTo>
                    <a:pt x="54401" y="79876"/>
                    <a:pt x="56044" y="79712"/>
                    <a:pt x="56702" y="78397"/>
                  </a:cubicBezTo>
                  <a:cubicBezTo>
                    <a:pt x="54894" y="78233"/>
                    <a:pt x="53086" y="79219"/>
                    <a:pt x="51114" y="79548"/>
                  </a:cubicBezTo>
                  <a:cubicBezTo>
                    <a:pt x="49306" y="79876"/>
                    <a:pt x="47498" y="80041"/>
                    <a:pt x="45690" y="79548"/>
                  </a:cubicBezTo>
                  <a:cubicBezTo>
                    <a:pt x="47169" y="76918"/>
                    <a:pt x="43389" y="77904"/>
                    <a:pt x="42239" y="78068"/>
                  </a:cubicBezTo>
                  <a:cubicBezTo>
                    <a:pt x="38623" y="78233"/>
                    <a:pt x="34514" y="77082"/>
                    <a:pt x="31392" y="76260"/>
                  </a:cubicBezTo>
                  <a:cubicBezTo>
                    <a:pt x="34350" y="75767"/>
                    <a:pt x="37473" y="76096"/>
                    <a:pt x="40431" y="76096"/>
                  </a:cubicBezTo>
                  <a:cubicBezTo>
                    <a:pt x="43554" y="76260"/>
                    <a:pt x="46512" y="76096"/>
                    <a:pt x="49635" y="75767"/>
                  </a:cubicBezTo>
                  <a:cubicBezTo>
                    <a:pt x="55551" y="75274"/>
                    <a:pt x="61961" y="74946"/>
                    <a:pt x="68042" y="71823"/>
                  </a:cubicBezTo>
                  <a:cubicBezTo>
                    <a:pt x="67220" y="71659"/>
                    <a:pt x="66563" y="71987"/>
                    <a:pt x="66070" y="72316"/>
                  </a:cubicBezTo>
                  <a:cubicBezTo>
                    <a:pt x="63933" y="72809"/>
                    <a:pt x="62125" y="73466"/>
                    <a:pt x="59989" y="73795"/>
                  </a:cubicBezTo>
                  <a:cubicBezTo>
                    <a:pt x="57359" y="74288"/>
                    <a:pt x="54730" y="74453"/>
                    <a:pt x="51936" y="74617"/>
                  </a:cubicBezTo>
                  <a:cubicBezTo>
                    <a:pt x="46676" y="75110"/>
                    <a:pt x="41253" y="75274"/>
                    <a:pt x="36158" y="74617"/>
                  </a:cubicBezTo>
                  <a:cubicBezTo>
                    <a:pt x="37966" y="74288"/>
                    <a:pt x="40102" y="74124"/>
                    <a:pt x="41910" y="73960"/>
                  </a:cubicBezTo>
                  <a:cubicBezTo>
                    <a:pt x="42403" y="73795"/>
                    <a:pt x="43225" y="73631"/>
                    <a:pt x="43718" y="73138"/>
                  </a:cubicBezTo>
                  <a:cubicBezTo>
                    <a:pt x="43061" y="72480"/>
                    <a:pt x="41910" y="72645"/>
                    <a:pt x="40924" y="72645"/>
                  </a:cubicBezTo>
                  <a:cubicBezTo>
                    <a:pt x="38294" y="72973"/>
                    <a:pt x="35500" y="73302"/>
                    <a:pt x="33035" y="73466"/>
                  </a:cubicBezTo>
                  <a:cubicBezTo>
                    <a:pt x="32871" y="73466"/>
                    <a:pt x="32542" y="73795"/>
                    <a:pt x="32542" y="73466"/>
                  </a:cubicBezTo>
                  <a:cubicBezTo>
                    <a:pt x="33364" y="72973"/>
                    <a:pt x="34350" y="72645"/>
                    <a:pt x="35172" y="72480"/>
                  </a:cubicBezTo>
                  <a:cubicBezTo>
                    <a:pt x="35500" y="72316"/>
                    <a:pt x="35829" y="72480"/>
                    <a:pt x="36158" y="72480"/>
                  </a:cubicBezTo>
                  <a:cubicBezTo>
                    <a:pt x="37308" y="72152"/>
                    <a:pt x="38459" y="71330"/>
                    <a:pt x="39445" y="70672"/>
                  </a:cubicBezTo>
                  <a:cubicBezTo>
                    <a:pt x="42074" y="69358"/>
                    <a:pt x="43882" y="68207"/>
                    <a:pt x="46348" y="67385"/>
                  </a:cubicBezTo>
                  <a:cubicBezTo>
                    <a:pt x="49142" y="66399"/>
                    <a:pt x="51278" y="66399"/>
                    <a:pt x="53908" y="66399"/>
                  </a:cubicBezTo>
                  <a:cubicBezTo>
                    <a:pt x="58345" y="66564"/>
                    <a:pt x="62619" y="66235"/>
                    <a:pt x="66892" y="65084"/>
                  </a:cubicBezTo>
                  <a:cubicBezTo>
                    <a:pt x="65577" y="64756"/>
                    <a:pt x="64262" y="65084"/>
                    <a:pt x="63112" y="65249"/>
                  </a:cubicBezTo>
                  <a:cubicBezTo>
                    <a:pt x="61797" y="65413"/>
                    <a:pt x="60482" y="65413"/>
                    <a:pt x="59167" y="65578"/>
                  </a:cubicBezTo>
                  <a:cubicBezTo>
                    <a:pt x="57852" y="65578"/>
                    <a:pt x="56537" y="65578"/>
                    <a:pt x="55223" y="65413"/>
                  </a:cubicBezTo>
                  <a:cubicBezTo>
                    <a:pt x="53908" y="65249"/>
                    <a:pt x="52593" y="65413"/>
                    <a:pt x="51278" y="65249"/>
                  </a:cubicBezTo>
                  <a:cubicBezTo>
                    <a:pt x="45855" y="65084"/>
                    <a:pt x="40595" y="68536"/>
                    <a:pt x="35172" y="71494"/>
                  </a:cubicBezTo>
                  <a:cubicBezTo>
                    <a:pt x="38623" y="68865"/>
                    <a:pt x="42403" y="66892"/>
                    <a:pt x="45690" y="65578"/>
                  </a:cubicBezTo>
                  <a:cubicBezTo>
                    <a:pt x="46183" y="65249"/>
                    <a:pt x="46676" y="65084"/>
                    <a:pt x="47169" y="64756"/>
                  </a:cubicBezTo>
                  <a:cubicBezTo>
                    <a:pt x="47498" y="64756"/>
                    <a:pt x="48156" y="64920"/>
                    <a:pt x="48320" y="64263"/>
                  </a:cubicBezTo>
                  <a:cubicBezTo>
                    <a:pt x="46676" y="63770"/>
                    <a:pt x="44540" y="64263"/>
                    <a:pt x="42732" y="64591"/>
                  </a:cubicBezTo>
                  <a:cubicBezTo>
                    <a:pt x="41910" y="64098"/>
                    <a:pt x="40760" y="62784"/>
                    <a:pt x="40102" y="61797"/>
                  </a:cubicBezTo>
                  <a:cubicBezTo>
                    <a:pt x="42568" y="62126"/>
                    <a:pt x="45033" y="61633"/>
                    <a:pt x="47662" y="61962"/>
                  </a:cubicBezTo>
                  <a:cubicBezTo>
                    <a:pt x="49306" y="62290"/>
                    <a:pt x="50949" y="63770"/>
                    <a:pt x="52757" y="63112"/>
                  </a:cubicBezTo>
                  <a:cubicBezTo>
                    <a:pt x="52757" y="62619"/>
                    <a:pt x="52593" y="61633"/>
                    <a:pt x="52264" y="61304"/>
                  </a:cubicBezTo>
                  <a:cubicBezTo>
                    <a:pt x="51936" y="60811"/>
                    <a:pt x="50949" y="60647"/>
                    <a:pt x="50949" y="60154"/>
                  </a:cubicBezTo>
                  <a:cubicBezTo>
                    <a:pt x="52264" y="60811"/>
                    <a:pt x="53743" y="61140"/>
                    <a:pt x="54894" y="61633"/>
                  </a:cubicBezTo>
                  <a:cubicBezTo>
                    <a:pt x="55551" y="61797"/>
                    <a:pt x="55880" y="62290"/>
                    <a:pt x="56537" y="62455"/>
                  </a:cubicBezTo>
                  <a:cubicBezTo>
                    <a:pt x="57359" y="62784"/>
                    <a:pt x="58510" y="62948"/>
                    <a:pt x="59496" y="63112"/>
                  </a:cubicBezTo>
                  <a:cubicBezTo>
                    <a:pt x="61632" y="63605"/>
                    <a:pt x="63276" y="63605"/>
                    <a:pt x="65412" y="63277"/>
                  </a:cubicBezTo>
                  <a:cubicBezTo>
                    <a:pt x="70343" y="62948"/>
                    <a:pt x="76095" y="61962"/>
                    <a:pt x="80533" y="57031"/>
                  </a:cubicBezTo>
                  <a:cubicBezTo>
                    <a:pt x="80697" y="57196"/>
                    <a:pt x="81026" y="57360"/>
                    <a:pt x="81190" y="57524"/>
                  </a:cubicBezTo>
                  <a:cubicBezTo>
                    <a:pt x="78232" y="59990"/>
                    <a:pt x="75438" y="61962"/>
                    <a:pt x="72644" y="63605"/>
                  </a:cubicBezTo>
                  <a:cubicBezTo>
                    <a:pt x="69686" y="65249"/>
                    <a:pt x="67056" y="66071"/>
                    <a:pt x="64098" y="66892"/>
                  </a:cubicBezTo>
                  <a:cubicBezTo>
                    <a:pt x="61304" y="67714"/>
                    <a:pt x="58510" y="68536"/>
                    <a:pt x="55716" y="69029"/>
                  </a:cubicBezTo>
                  <a:cubicBezTo>
                    <a:pt x="52922" y="69686"/>
                    <a:pt x="49963" y="69358"/>
                    <a:pt x="47334" y="70672"/>
                  </a:cubicBezTo>
                  <a:cubicBezTo>
                    <a:pt x="50128" y="71001"/>
                    <a:pt x="52922" y="70672"/>
                    <a:pt x="55716" y="70015"/>
                  </a:cubicBezTo>
                  <a:cubicBezTo>
                    <a:pt x="58510" y="69522"/>
                    <a:pt x="61468" y="68865"/>
                    <a:pt x="64262" y="67878"/>
                  </a:cubicBezTo>
                  <a:cubicBezTo>
                    <a:pt x="67220" y="66892"/>
                    <a:pt x="70014" y="66235"/>
                    <a:pt x="72808" y="64427"/>
                  </a:cubicBezTo>
                  <a:cubicBezTo>
                    <a:pt x="75767" y="62619"/>
                    <a:pt x="78561" y="60483"/>
                    <a:pt x="81519" y="57853"/>
                  </a:cubicBezTo>
                  <a:cubicBezTo>
                    <a:pt x="82012" y="58017"/>
                    <a:pt x="82341" y="58182"/>
                    <a:pt x="82669" y="58346"/>
                  </a:cubicBezTo>
                  <a:cubicBezTo>
                    <a:pt x="81026" y="60647"/>
                    <a:pt x="78725" y="62290"/>
                    <a:pt x="76424" y="63770"/>
                  </a:cubicBezTo>
                  <a:cubicBezTo>
                    <a:pt x="74945" y="64920"/>
                    <a:pt x="73466" y="65906"/>
                    <a:pt x="71987" y="66728"/>
                  </a:cubicBezTo>
                  <a:cubicBezTo>
                    <a:pt x="65906" y="70344"/>
                    <a:pt x="59989" y="70837"/>
                    <a:pt x="54072" y="71494"/>
                  </a:cubicBezTo>
                  <a:cubicBezTo>
                    <a:pt x="51936" y="71823"/>
                    <a:pt x="49635" y="71987"/>
                    <a:pt x="47498" y="72480"/>
                  </a:cubicBezTo>
                  <a:cubicBezTo>
                    <a:pt x="46841" y="72480"/>
                    <a:pt x="45855" y="72480"/>
                    <a:pt x="45362" y="73138"/>
                  </a:cubicBezTo>
                  <a:cubicBezTo>
                    <a:pt x="45690" y="73466"/>
                    <a:pt x="46183" y="73138"/>
                    <a:pt x="46512" y="73138"/>
                  </a:cubicBezTo>
                  <a:cubicBezTo>
                    <a:pt x="47334" y="73302"/>
                    <a:pt x="47991" y="73466"/>
                    <a:pt x="48813" y="73466"/>
                  </a:cubicBezTo>
                  <a:cubicBezTo>
                    <a:pt x="51114" y="73631"/>
                    <a:pt x="53415" y="73466"/>
                    <a:pt x="55880" y="73138"/>
                  </a:cubicBezTo>
                  <a:cubicBezTo>
                    <a:pt x="59003" y="72809"/>
                    <a:pt x="62125" y="72316"/>
                    <a:pt x="65412" y="71330"/>
                  </a:cubicBezTo>
                  <a:cubicBezTo>
                    <a:pt x="71000" y="69686"/>
                    <a:pt x="76424" y="66235"/>
                    <a:pt x="82176" y="61469"/>
                  </a:cubicBezTo>
                  <a:cubicBezTo>
                    <a:pt x="82998" y="60811"/>
                    <a:pt x="83984" y="60483"/>
                    <a:pt x="84642" y="59825"/>
                  </a:cubicBezTo>
                  <a:cubicBezTo>
                    <a:pt x="86450" y="58017"/>
                    <a:pt x="87600" y="56045"/>
                    <a:pt x="89244" y="54237"/>
                  </a:cubicBezTo>
                  <a:cubicBezTo>
                    <a:pt x="93024" y="45033"/>
                    <a:pt x="90723" y="35665"/>
                    <a:pt x="83656" y="25968"/>
                  </a:cubicBezTo>
                  <a:cubicBezTo>
                    <a:pt x="85463" y="27776"/>
                    <a:pt x="87271" y="29584"/>
                    <a:pt x="88586" y="31392"/>
                  </a:cubicBezTo>
                  <a:cubicBezTo>
                    <a:pt x="89408" y="32543"/>
                    <a:pt x="90230" y="33693"/>
                    <a:pt x="90887" y="34844"/>
                  </a:cubicBezTo>
                  <a:cubicBezTo>
                    <a:pt x="91216" y="35337"/>
                    <a:pt x="91216" y="35994"/>
                    <a:pt x="91545" y="36487"/>
                  </a:cubicBezTo>
                  <a:cubicBezTo>
                    <a:pt x="91873" y="37144"/>
                    <a:pt x="92366" y="37473"/>
                    <a:pt x="92695" y="38131"/>
                  </a:cubicBezTo>
                  <a:cubicBezTo>
                    <a:pt x="93352" y="39117"/>
                    <a:pt x="93352" y="40596"/>
                    <a:pt x="94338" y="41253"/>
                  </a:cubicBezTo>
                  <a:cubicBezTo>
                    <a:pt x="94010" y="40103"/>
                    <a:pt x="93681" y="38624"/>
                    <a:pt x="93024" y="37473"/>
                  </a:cubicBezTo>
                  <a:cubicBezTo>
                    <a:pt x="91051" y="33529"/>
                    <a:pt x="88915" y="29256"/>
                    <a:pt x="85135" y="25640"/>
                  </a:cubicBezTo>
                  <a:cubicBezTo>
                    <a:pt x="84149" y="24654"/>
                    <a:pt x="82998" y="23668"/>
                    <a:pt x="82012" y="22681"/>
                  </a:cubicBezTo>
                  <a:cubicBezTo>
                    <a:pt x="80862" y="21531"/>
                    <a:pt x="79382" y="20545"/>
                    <a:pt x="77903" y="19559"/>
                  </a:cubicBezTo>
                  <a:cubicBezTo>
                    <a:pt x="77082" y="19066"/>
                    <a:pt x="76260" y="18573"/>
                    <a:pt x="75438" y="17915"/>
                  </a:cubicBezTo>
                  <a:cubicBezTo>
                    <a:pt x="73630" y="16600"/>
                    <a:pt x="72151" y="15121"/>
                    <a:pt x="70507" y="14299"/>
                  </a:cubicBezTo>
                  <a:cubicBezTo>
                    <a:pt x="72151" y="14628"/>
                    <a:pt x="73630" y="15121"/>
                    <a:pt x="75274" y="16107"/>
                  </a:cubicBezTo>
                  <a:cubicBezTo>
                    <a:pt x="76753" y="17093"/>
                    <a:pt x="78232" y="18408"/>
                    <a:pt x="80040" y="19230"/>
                  </a:cubicBezTo>
                  <a:cubicBezTo>
                    <a:pt x="80862" y="19723"/>
                    <a:pt x="81519" y="20052"/>
                    <a:pt x="82341" y="20545"/>
                  </a:cubicBezTo>
                  <a:cubicBezTo>
                    <a:pt x="83163" y="21038"/>
                    <a:pt x="83820" y="21695"/>
                    <a:pt x="84642" y="22024"/>
                  </a:cubicBezTo>
                  <a:cubicBezTo>
                    <a:pt x="86285" y="23010"/>
                    <a:pt x="87929" y="23832"/>
                    <a:pt x="89572" y="24325"/>
                  </a:cubicBezTo>
                  <a:cubicBezTo>
                    <a:pt x="90065" y="24489"/>
                    <a:pt x="90723" y="24325"/>
                    <a:pt x="91380" y="24325"/>
                  </a:cubicBezTo>
                  <a:cubicBezTo>
                    <a:pt x="92531" y="24489"/>
                    <a:pt x="93681" y="24654"/>
                    <a:pt x="94832" y="24818"/>
                  </a:cubicBezTo>
                  <a:cubicBezTo>
                    <a:pt x="95325" y="24818"/>
                    <a:pt x="95982" y="24982"/>
                    <a:pt x="96475" y="24654"/>
                  </a:cubicBezTo>
                  <a:cubicBezTo>
                    <a:pt x="94996" y="23996"/>
                    <a:pt x="93188" y="23832"/>
                    <a:pt x="91709" y="23503"/>
                  </a:cubicBezTo>
                  <a:cubicBezTo>
                    <a:pt x="91051" y="23503"/>
                    <a:pt x="90558" y="23503"/>
                    <a:pt x="90065" y="23339"/>
                  </a:cubicBezTo>
                  <a:cubicBezTo>
                    <a:pt x="88915" y="23174"/>
                    <a:pt x="87764" y="22353"/>
                    <a:pt x="86778" y="21860"/>
                  </a:cubicBezTo>
                  <a:cubicBezTo>
                    <a:pt x="85463" y="21202"/>
                    <a:pt x="84477" y="20709"/>
                    <a:pt x="83491" y="19887"/>
                  </a:cubicBezTo>
                  <a:cubicBezTo>
                    <a:pt x="81355" y="18408"/>
                    <a:pt x="78725" y="17586"/>
                    <a:pt x="76917" y="15614"/>
                  </a:cubicBezTo>
                  <a:cubicBezTo>
                    <a:pt x="78889" y="16929"/>
                    <a:pt x="81026" y="17915"/>
                    <a:pt x="82998" y="19066"/>
                  </a:cubicBezTo>
                  <a:cubicBezTo>
                    <a:pt x="85135" y="20216"/>
                    <a:pt x="87107" y="21038"/>
                    <a:pt x="89244" y="21860"/>
                  </a:cubicBezTo>
                  <a:cubicBezTo>
                    <a:pt x="92859" y="23339"/>
                    <a:pt x="96475" y="23339"/>
                    <a:pt x="100255" y="23010"/>
                  </a:cubicBezTo>
                  <a:cubicBezTo>
                    <a:pt x="100748" y="22846"/>
                    <a:pt x="101406" y="22846"/>
                    <a:pt x="101734" y="22517"/>
                  </a:cubicBezTo>
                  <a:cubicBezTo>
                    <a:pt x="100913" y="21860"/>
                    <a:pt x="99926" y="22353"/>
                    <a:pt x="99105" y="22353"/>
                  </a:cubicBezTo>
                  <a:cubicBezTo>
                    <a:pt x="96311" y="22681"/>
                    <a:pt x="93681" y="22517"/>
                    <a:pt x="91051" y="21695"/>
                  </a:cubicBezTo>
                  <a:cubicBezTo>
                    <a:pt x="87436" y="20380"/>
                    <a:pt x="83984" y="18408"/>
                    <a:pt x="80533" y="16436"/>
                  </a:cubicBezTo>
                  <a:cubicBezTo>
                    <a:pt x="76917" y="14464"/>
                    <a:pt x="73630" y="13149"/>
                    <a:pt x="70014" y="12163"/>
                  </a:cubicBezTo>
                  <a:cubicBezTo>
                    <a:pt x="67385" y="11505"/>
                    <a:pt x="64426" y="11341"/>
                    <a:pt x="61961" y="11341"/>
                  </a:cubicBezTo>
                  <a:cubicBezTo>
                    <a:pt x="60975" y="11341"/>
                    <a:pt x="60153" y="11505"/>
                    <a:pt x="59167" y="11341"/>
                  </a:cubicBezTo>
                  <a:cubicBezTo>
                    <a:pt x="58181" y="11341"/>
                    <a:pt x="56866" y="10519"/>
                    <a:pt x="55880" y="11505"/>
                  </a:cubicBezTo>
                  <a:cubicBezTo>
                    <a:pt x="55880" y="11998"/>
                    <a:pt x="56537" y="12163"/>
                    <a:pt x="55880" y="12163"/>
                  </a:cubicBezTo>
                  <a:cubicBezTo>
                    <a:pt x="57688" y="12820"/>
                    <a:pt x="59660" y="13149"/>
                    <a:pt x="61468" y="13971"/>
                  </a:cubicBezTo>
                  <a:cubicBezTo>
                    <a:pt x="63276" y="14628"/>
                    <a:pt x="65084" y="15450"/>
                    <a:pt x="67056" y="16272"/>
                  </a:cubicBezTo>
                  <a:cubicBezTo>
                    <a:pt x="70672" y="18080"/>
                    <a:pt x="74616" y="19723"/>
                    <a:pt x="77903" y="22681"/>
                  </a:cubicBezTo>
                  <a:cubicBezTo>
                    <a:pt x="79547" y="24325"/>
                    <a:pt x="81190" y="26133"/>
                    <a:pt x="82341" y="27612"/>
                  </a:cubicBezTo>
                  <a:cubicBezTo>
                    <a:pt x="84642" y="30735"/>
                    <a:pt x="86778" y="34350"/>
                    <a:pt x="87929" y="37802"/>
                  </a:cubicBezTo>
                  <a:cubicBezTo>
                    <a:pt x="88586" y="39445"/>
                    <a:pt x="88915" y="41089"/>
                    <a:pt x="89244" y="42732"/>
                  </a:cubicBezTo>
                  <a:cubicBezTo>
                    <a:pt x="89572" y="44376"/>
                    <a:pt x="89737" y="46348"/>
                    <a:pt x="89572" y="47827"/>
                  </a:cubicBezTo>
                  <a:cubicBezTo>
                    <a:pt x="89572" y="48320"/>
                    <a:pt x="89244" y="48814"/>
                    <a:pt x="89244" y="49307"/>
                  </a:cubicBezTo>
                  <a:cubicBezTo>
                    <a:pt x="89079" y="49800"/>
                    <a:pt x="89244" y="50457"/>
                    <a:pt x="89079" y="50950"/>
                  </a:cubicBezTo>
                  <a:cubicBezTo>
                    <a:pt x="88915" y="51608"/>
                    <a:pt x="88422" y="52265"/>
                    <a:pt x="88093" y="52922"/>
                  </a:cubicBezTo>
                  <a:cubicBezTo>
                    <a:pt x="87764" y="53580"/>
                    <a:pt x="87436" y="54402"/>
                    <a:pt x="86778" y="54895"/>
                  </a:cubicBezTo>
                  <a:cubicBezTo>
                    <a:pt x="87271" y="52265"/>
                    <a:pt x="88257" y="49635"/>
                    <a:pt x="88422" y="46841"/>
                  </a:cubicBezTo>
                  <a:cubicBezTo>
                    <a:pt x="88422" y="44047"/>
                    <a:pt x="87600" y="40596"/>
                    <a:pt x="86285" y="37638"/>
                  </a:cubicBezTo>
                  <a:cubicBezTo>
                    <a:pt x="84806" y="34679"/>
                    <a:pt x="83491" y="31063"/>
                    <a:pt x="80204" y="28598"/>
                  </a:cubicBezTo>
                  <a:cubicBezTo>
                    <a:pt x="80862" y="29913"/>
                    <a:pt x="81190" y="31063"/>
                    <a:pt x="81848" y="32214"/>
                  </a:cubicBezTo>
                  <a:cubicBezTo>
                    <a:pt x="83820" y="35830"/>
                    <a:pt x="85792" y="39445"/>
                    <a:pt x="86450" y="42897"/>
                  </a:cubicBezTo>
                  <a:cubicBezTo>
                    <a:pt x="86943" y="45526"/>
                    <a:pt x="87436" y="48156"/>
                    <a:pt x="86778" y="50621"/>
                  </a:cubicBezTo>
                  <a:cubicBezTo>
                    <a:pt x="86121" y="49964"/>
                    <a:pt x="85299" y="50293"/>
                    <a:pt x="84642" y="49964"/>
                  </a:cubicBezTo>
                  <a:cubicBezTo>
                    <a:pt x="85463" y="45691"/>
                    <a:pt x="84477" y="40596"/>
                    <a:pt x="81355" y="35994"/>
                  </a:cubicBezTo>
                  <a:cubicBezTo>
                    <a:pt x="79875" y="34022"/>
                    <a:pt x="77575" y="32378"/>
                    <a:pt x="75438" y="32214"/>
                  </a:cubicBezTo>
                  <a:cubicBezTo>
                    <a:pt x="75602" y="34186"/>
                    <a:pt x="75767" y="35994"/>
                    <a:pt x="75109" y="37966"/>
                  </a:cubicBezTo>
                  <a:cubicBezTo>
                    <a:pt x="74616" y="37638"/>
                    <a:pt x="73630" y="37473"/>
                    <a:pt x="73137" y="36980"/>
                  </a:cubicBezTo>
                  <a:cubicBezTo>
                    <a:pt x="72644" y="36651"/>
                    <a:pt x="72480" y="35501"/>
                    <a:pt x="72151" y="34679"/>
                  </a:cubicBezTo>
                  <a:cubicBezTo>
                    <a:pt x="71165" y="32543"/>
                    <a:pt x="69850" y="29913"/>
                    <a:pt x="67713" y="27776"/>
                  </a:cubicBezTo>
                  <a:cubicBezTo>
                    <a:pt x="66892" y="26955"/>
                    <a:pt x="65741" y="26297"/>
                    <a:pt x="64755" y="25640"/>
                  </a:cubicBezTo>
                  <a:cubicBezTo>
                    <a:pt x="63933" y="24818"/>
                    <a:pt x="62947" y="24161"/>
                    <a:pt x="61961" y="23996"/>
                  </a:cubicBezTo>
                  <a:cubicBezTo>
                    <a:pt x="61632" y="23832"/>
                    <a:pt x="61139" y="24161"/>
                    <a:pt x="60482" y="23996"/>
                  </a:cubicBezTo>
                  <a:cubicBezTo>
                    <a:pt x="59331" y="23996"/>
                    <a:pt x="58345" y="23503"/>
                    <a:pt x="57195" y="24982"/>
                  </a:cubicBezTo>
                  <a:cubicBezTo>
                    <a:pt x="57359" y="25640"/>
                    <a:pt x="57359" y="26133"/>
                    <a:pt x="57688" y="26626"/>
                  </a:cubicBezTo>
                  <a:cubicBezTo>
                    <a:pt x="59496" y="29420"/>
                    <a:pt x="62125" y="29584"/>
                    <a:pt x="64098" y="31228"/>
                  </a:cubicBezTo>
                  <a:cubicBezTo>
                    <a:pt x="65412" y="32378"/>
                    <a:pt x="66399" y="33693"/>
                    <a:pt x="66727" y="35008"/>
                  </a:cubicBezTo>
                  <a:cubicBezTo>
                    <a:pt x="65906" y="35501"/>
                    <a:pt x="65084" y="34186"/>
                    <a:pt x="64262" y="35172"/>
                  </a:cubicBezTo>
                  <a:cubicBezTo>
                    <a:pt x="63933" y="35665"/>
                    <a:pt x="64919" y="37309"/>
                    <a:pt x="65248" y="38131"/>
                  </a:cubicBezTo>
                  <a:cubicBezTo>
                    <a:pt x="65741" y="39281"/>
                    <a:pt x="66070" y="40103"/>
                    <a:pt x="66399" y="41253"/>
                  </a:cubicBezTo>
                  <a:cubicBezTo>
                    <a:pt x="66727" y="42239"/>
                    <a:pt x="66727" y="43390"/>
                    <a:pt x="66727" y="44212"/>
                  </a:cubicBezTo>
                  <a:cubicBezTo>
                    <a:pt x="66727" y="44540"/>
                    <a:pt x="66892" y="45033"/>
                    <a:pt x="66563" y="45033"/>
                  </a:cubicBezTo>
                  <a:cubicBezTo>
                    <a:pt x="65906" y="44376"/>
                    <a:pt x="65412" y="44047"/>
                    <a:pt x="64919" y="43883"/>
                  </a:cubicBezTo>
                  <a:cubicBezTo>
                    <a:pt x="63276" y="44376"/>
                    <a:pt x="63605" y="45691"/>
                    <a:pt x="63440" y="47006"/>
                  </a:cubicBezTo>
                  <a:cubicBezTo>
                    <a:pt x="63112" y="48320"/>
                    <a:pt x="62783" y="49307"/>
                    <a:pt x="61632" y="50457"/>
                  </a:cubicBezTo>
                  <a:cubicBezTo>
                    <a:pt x="59989" y="47663"/>
                    <a:pt x="58345" y="45198"/>
                    <a:pt x="57852" y="42568"/>
                  </a:cubicBezTo>
                  <a:cubicBezTo>
                    <a:pt x="57359" y="40267"/>
                    <a:pt x="57852" y="37802"/>
                    <a:pt x="56702" y="35665"/>
                  </a:cubicBezTo>
                  <a:cubicBezTo>
                    <a:pt x="57195" y="39117"/>
                    <a:pt x="56044" y="42732"/>
                    <a:pt x="58017" y="46348"/>
                  </a:cubicBezTo>
                  <a:cubicBezTo>
                    <a:pt x="57195" y="44705"/>
                    <a:pt x="56373" y="42897"/>
                    <a:pt x="56373" y="41253"/>
                  </a:cubicBezTo>
                  <a:cubicBezTo>
                    <a:pt x="56209" y="40103"/>
                    <a:pt x="56537" y="39117"/>
                    <a:pt x="56373" y="38131"/>
                  </a:cubicBezTo>
                  <a:cubicBezTo>
                    <a:pt x="56209" y="34186"/>
                    <a:pt x="53415" y="28434"/>
                    <a:pt x="48977" y="25311"/>
                  </a:cubicBezTo>
                  <a:cubicBezTo>
                    <a:pt x="49963" y="25475"/>
                    <a:pt x="50621" y="26462"/>
                    <a:pt x="51771" y="27119"/>
                  </a:cubicBezTo>
                  <a:cubicBezTo>
                    <a:pt x="52100" y="27283"/>
                    <a:pt x="52593" y="27448"/>
                    <a:pt x="52757" y="27612"/>
                  </a:cubicBezTo>
                  <a:cubicBezTo>
                    <a:pt x="53743" y="28434"/>
                    <a:pt x="54565" y="29420"/>
                    <a:pt x="55058" y="30242"/>
                  </a:cubicBezTo>
                  <a:cubicBezTo>
                    <a:pt x="55387" y="30899"/>
                    <a:pt x="55387" y="31556"/>
                    <a:pt x="56044" y="31885"/>
                  </a:cubicBezTo>
                  <a:cubicBezTo>
                    <a:pt x="56044" y="31063"/>
                    <a:pt x="55551" y="30242"/>
                    <a:pt x="55223" y="29420"/>
                  </a:cubicBezTo>
                  <a:cubicBezTo>
                    <a:pt x="57195" y="31228"/>
                    <a:pt x="57852" y="33364"/>
                    <a:pt x="58674" y="35172"/>
                  </a:cubicBezTo>
                  <a:cubicBezTo>
                    <a:pt x="59003" y="36158"/>
                    <a:pt x="59496" y="37144"/>
                    <a:pt x="59825" y="37966"/>
                  </a:cubicBezTo>
                  <a:cubicBezTo>
                    <a:pt x="60153" y="40432"/>
                    <a:pt x="59331" y="43061"/>
                    <a:pt x="60811" y="45362"/>
                  </a:cubicBezTo>
                  <a:cubicBezTo>
                    <a:pt x="61304" y="42239"/>
                    <a:pt x="61304" y="38624"/>
                    <a:pt x="59989" y="35337"/>
                  </a:cubicBezTo>
                  <a:cubicBezTo>
                    <a:pt x="59167" y="33364"/>
                    <a:pt x="58345" y="31392"/>
                    <a:pt x="56702" y="29420"/>
                  </a:cubicBezTo>
                  <a:cubicBezTo>
                    <a:pt x="56373" y="28927"/>
                    <a:pt x="55880" y="28762"/>
                    <a:pt x="55387" y="28269"/>
                  </a:cubicBezTo>
                  <a:cubicBezTo>
                    <a:pt x="54894" y="27612"/>
                    <a:pt x="54401" y="26790"/>
                    <a:pt x="53908" y="25968"/>
                  </a:cubicBezTo>
                  <a:cubicBezTo>
                    <a:pt x="52264" y="23832"/>
                    <a:pt x="49799" y="20216"/>
                    <a:pt x="47662" y="20052"/>
                  </a:cubicBezTo>
                  <a:cubicBezTo>
                    <a:pt x="50128" y="21202"/>
                    <a:pt x="51607" y="24489"/>
                    <a:pt x="53250" y="26790"/>
                  </a:cubicBezTo>
                  <a:cubicBezTo>
                    <a:pt x="52429" y="26462"/>
                    <a:pt x="51936" y="25804"/>
                    <a:pt x="51278" y="25147"/>
                  </a:cubicBezTo>
                  <a:cubicBezTo>
                    <a:pt x="49963" y="23996"/>
                    <a:pt x="47334" y="23174"/>
                    <a:pt x="46183" y="23996"/>
                  </a:cubicBezTo>
                  <a:cubicBezTo>
                    <a:pt x="45526" y="24489"/>
                    <a:pt x="44868" y="25804"/>
                    <a:pt x="44704" y="26462"/>
                  </a:cubicBezTo>
                  <a:cubicBezTo>
                    <a:pt x="44211" y="27776"/>
                    <a:pt x="45033" y="28762"/>
                    <a:pt x="45855" y="30242"/>
                  </a:cubicBezTo>
                  <a:cubicBezTo>
                    <a:pt x="46512" y="31228"/>
                    <a:pt x="46676" y="32543"/>
                    <a:pt x="47169" y="33693"/>
                  </a:cubicBezTo>
                  <a:cubicBezTo>
                    <a:pt x="48649" y="37144"/>
                    <a:pt x="49306" y="40267"/>
                    <a:pt x="49306" y="43390"/>
                  </a:cubicBezTo>
                  <a:cubicBezTo>
                    <a:pt x="49306" y="43554"/>
                    <a:pt x="49470" y="43883"/>
                    <a:pt x="49142" y="44047"/>
                  </a:cubicBezTo>
                  <a:cubicBezTo>
                    <a:pt x="48649" y="42404"/>
                    <a:pt x="47827" y="40760"/>
                    <a:pt x="46841" y="39281"/>
                  </a:cubicBezTo>
                  <a:cubicBezTo>
                    <a:pt x="45690" y="37638"/>
                    <a:pt x="44868" y="35994"/>
                    <a:pt x="44211" y="34350"/>
                  </a:cubicBezTo>
                  <a:cubicBezTo>
                    <a:pt x="43554" y="32707"/>
                    <a:pt x="42896" y="31063"/>
                    <a:pt x="42074" y="29584"/>
                  </a:cubicBezTo>
                  <a:cubicBezTo>
                    <a:pt x="41088" y="27941"/>
                    <a:pt x="39938" y="26462"/>
                    <a:pt x="39445" y="24654"/>
                  </a:cubicBezTo>
                  <a:cubicBezTo>
                    <a:pt x="38952" y="24654"/>
                    <a:pt x="38623" y="23996"/>
                    <a:pt x="38130" y="23503"/>
                  </a:cubicBezTo>
                  <a:cubicBezTo>
                    <a:pt x="35993" y="21531"/>
                    <a:pt x="32871" y="21695"/>
                    <a:pt x="30405" y="22188"/>
                  </a:cubicBezTo>
                  <a:cubicBezTo>
                    <a:pt x="28762" y="22517"/>
                    <a:pt x="26954" y="23339"/>
                    <a:pt x="25146" y="24325"/>
                  </a:cubicBezTo>
                  <a:cubicBezTo>
                    <a:pt x="27940" y="23668"/>
                    <a:pt x="30734" y="22188"/>
                    <a:pt x="33528" y="22846"/>
                  </a:cubicBezTo>
                  <a:cubicBezTo>
                    <a:pt x="33199" y="23503"/>
                    <a:pt x="33199" y="23996"/>
                    <a:pt x="33199" y="24489"/>
                  </a:cubicBezTo>
                  <a:cubicBezTo>
                    <a:pt x="30405" y="24161"/>
                    <a:pt x="27447" y="24818"/>
                    <a:pt x="25311" y="27612"/>
                  </a:cubicBezTo>
                  <a:cubicBezTo>
                    <a:pt x="24653" y="28434"/>
                    <a:pt x="24489" y="29420"/>
                    <a:pt x="24489" y="30242"/>
                  </a:cubicBezTo>
                  <a:cubicBezTo>
                    <a:pt x="24653" y="31556"/>
                    <a:pt x="26132" y="33857"/>
                    <a:pt x="27611" y="34515"/>
                  </a:cubicBezTo>
                  <a:cubicBezTo>
                    <a:pt x="28269" y="34844"/>
                    <a:pt x="28926" y="34679"/>
                    <a:pt x="29255" y="35008"/>
                  </a:cubicBezTo>
                  <a:cubicBezTo>
                    <a:pt x="27940" y="35501"/>
                    <a:pt x="26954" y="35830"/>
                    <a:pt x="25804" y="35994"/>
                  </a:cubicBezTo>
                  <a:cubicBezTo>
                    <a:pt x="22517" y="35994"/>
                    <a:pt x="19558" y="33200"/>
                    <a:pt x="16436" y="34022"/>
                  </a:cubicBezTo>
                  <a:cubicBezTo>
                    <a:pt x="21202" y="34844"/>
                    <a:pt x="25804" y="39281"/>
                    <a:pt x="30570" y="35501"/>
                  </a:cubicBezTo>
                  <a:cubicBezTo>
                    <a:pt x="29419" y="37309"/>
                    <a:pt x="27611" y="36651"/>
                    <a:pt x="26461" y="38131"/>
                  </a:cubicBezTo>
                  <a:cubicBezTo>
                    <a:pt x="27940" y="39610"/>
                    <a:pt x="27940" y="41089"/>
                    <a:pt x="27940" y="42568"/>
                  </a:cubicBezTo>
                  <a:cubicBezTo>
                    <a:pt x="26132" y="39610"/>
                    <a:pt x="23667" y="38131"/>
                    <a:pt x="21202" y="37309"/>
                  </a:cubicBezTo>
                  <a:cubicBezTo>
                    <a:pt x="19723" y="36651"/>
                    <a:pt x="18408" y="36323"/>
                    <a:pt x="16929" y="36487"/>
                  </a:cubicBezTo>
                  <a:cubicBezTo>
                    <a:pt x="13970" y="36487"/>
                    <a:pt x="10848" y="36980"/>
                    <a:pt x="8218" y="38788"/>
                  </a:cubicBezTo>
                  <a:cubicBezTo>
                    <a:pt x="12984" y="31063"/>
                    <a:pt x="22845" y="23996"/>
                    <a:pt x="29912" y="19723"/>
                  </a:cubicBezTo>
                  <a:cubicBezTo>
                    <a:pt x="30405" y="19394"/>
                    <a:pt x="31392" y="19066"/>
                    <a:pt x="31392" y="18408"/>
                  </a:cubicBezTo>
                  <a:cubicBezTo>
                    <a:pt x="31227" y="18737"/>
                    <a:pt x="31063" y="18901"/>
                    <a:pt x="30734" y="19066"/>
                  </a:cubicBezTo>
                  <a:cubicBezTo>
                    <a:pt x="24817" y="21202"/>
                    <a:pt x="17915" y="25804"/>
                    <a:pt x="12327" y="31885"/>
                  </a:cubicBezTo>
                  <a:cubicBezTo>
                    <a:pt x="9861" y="34350"/>
                    <a:pt x="7889" y="37144"/>
                    <a:pt x="6246" y="39938"/>
                  </a:cubicBezTo>
                  <a:cubicBezTo>
                    <a:pt x="3123" y="44705"/>
                    <a:pt x="1151" y="48978"/>
                    <a:pt x="822" y="53744"/>
                  </a:cubicBezTo>
                  <a:cubicBezTo>
                    <a:pt x="658" y="55716"/>
                    <a:pt x="658" y="57853"/>
                    <a:pt x="1151" y="59661"/>
                  </a:cubicBezTo>
                  <a:cubicBezTo>
                    <a:pt x="1479" y="56045"/>
                    <a:pt x="1315" y="52101"/>
                    <a:pt x="2959" y="48649"/>
                  </a:cubicBezTo>
                  <a:cubicBezTo>
                    <a:pt x="1479" y="53415"/>
                    <a:pt x="1479" y="58510"/>
                    <a:pt x="1973" y="63605"/>
                  </a:cubicBezTo>
                  <a:cubicBezTo>
                    <a:pt x="2137" y="65578"/>
                    <a:pt x="2301" y="67550"/>
                    <a:pt x="3452" y="69522"/>
                  </a:cubicBezTo>
                  <a:cubicBezTo>
                    <a:pt x="3452" y="69851"/>
                    <a:pt x="3616" y="70344"/>
                    <a:pt x="3780" y="70837"/>
                  </a:cubicBezTo>
                  <a:cubicBezTo>
                    <a:pt x="4931" y="71330"/>
                    <a:pt x="6903" y="73631"/>
                    <a:pt x="7725" y="71823"/>
                  </a:cubicBezTo>
                  <a:cubicBezTo>
                    <a:pt x="7232" y="71330"/>
                    <a:pt x="6739" y="71659"/>
                    <a:pt x="6081" y="71166"/>
                  </a:cubicBezTo>
                  <a:cubicBezTo>
                    <a:pt x="5588" y="70837"/>
                    <a:pt x="4766" y="70179"/>
                    <a:pt x="4766" y="69522"/>
                  </a:cubicBezTo>
                  <a:cubicBezTo>
                    <a:pt x="4931" y="68865"/>
                    <a:pt x="5588" y="69029"/>
                    <a:pt x="5917" y="69029"/>
                  </a:cubicBezTo>
                  <a:cubicBezTo>
                    <a:pt x="6246" y="68865"/>
                    <a:pt x="6574" y="68536"/>
                    <a:pt x="7067" y="68700"/>
                  </a:cubicBezTo>
                  <a:cubicBezTo>
                    <a:pt x="7560" y="69029"/>
                    <a:pt x="7725" y="69686"/>
                    <a:pt x="8382" y="70179"/>
                  </a:cubicBezTo>
                  <a:cubicBezTo>
                    <a:pt x="8218" y="71001"/>
                    <a:pt x="8547" y="72645"/>
                    <a:pt x="7560" y="73302"/>
                  </a:cubicBezTo>
                  <a:cubicBezTo>
                    <a:pt x="7067" y="73631"/>
                    <a:pt x="5588" y="73466"/>
                    <a:pt x="5095" y="73138"/>
                  </a:cubicBezTo>
                  <a:cubicBezTo>
                    <a:pt x="4602" y="72973"/>
                    <a:pt x="3287" y="71823"/>
                    <a:pt x="2794" y="71001"/>
                  </a:cubicBezTo>
                  <a:cubicBezTo>
                    <a:pt x="2301" y="70179"/>
                    <a:pt x="1973" y="69029"/>
                    <a:pt x="1479" y="67878"/>
                  </a:cubicBezTo>
                  <a:cubicBezTo>
                    <a:pt x="1151" y="66892"/>
                    <a:pt x="822" y="65742"/>
                    <a:pt x="658" y="64920"/>
                  </a:cubicBezTo>
                  <a:cubicBezTo>
                    <a:pt x="329" y="62784"/>
                    <a:pt x="165" y="60647"/>
                    <a:pt x="165" y="58839"/>
                  </a:cubicBezTo>
                  <a:cubicBezTo>
                    <a:pt x="0" y="56702"/>
                    <a:pt x="0" y="54730"/>
                    <a:pt x="165" y="52758"/>
                  </a:cubicBezTo>
                  <a:cubicBezTo>
                    <a:pt x="329" y="50786"/>
                    <a:pt x="822" y="48814"/>
                    <a:pt x="1479" y="46677"/>
                  </a:cubicBezTo>
                  <a:cubicBezTo>
                    <a:pt x="1644" y="46020"/>
                    <a:pt x="1644" y="45526"/>
                    <a:pt x="1808" y="44869"/>
                  </a:cubicBezTo>
                  <a:cubicBezTo>
                    <a:pt x="2630" y="42897"/>
                    <a:pt x="3452" y="41089"/>
                    <a:pt x="4766" y="38952"/>
                  </a:cubicBezTo>
                  <a:cubicBezTo>
                    <a:pt x="6246" y="36487"/>
                    <a:pt x="8054" y="33693"/>
                    <a:pt x="10190" y="31392"/>
                  </a:cubicBezTo>
                  <a:cubicBezTo>
                    <a:pt x="16107" y="25475"/>
                    <a:pt x="23174" y="19723"/>
                    <a:pt x="29584" y="16600"/>
                  </a:cubicBezTo>
                  <a:cubicBezTo>
                    <a:pt x="32542" y="14957"/>
                    <a:pt x="35829" y="13642"/>
                    <a:pt x="39116" y="12985"/>
                  </a:cubicBezTo>
                  <a:cubicBezTo>
                    <a:pt x="40595" y="12656"/>
                    <a:pt x="42239" y="12163"/>
                    <a:pt x="43718" y="12163"/>
                  </a:cubicBezTo>
                  <a:cubicBezTo>
                    <a:pt x="45362" y="11998"/>
                    <a:pt x="47005" y="11834"/>
                    <a:pt x="48484" y="11670"/>
                  </a:cubicBezTo>
                  <a:cubicBezTo>
                    <a:pt x="49635" y="11670"/>
                    <a:pt x="50621" y="11834"/>
                    <a:pt x="51607" y="11834"/>
                  </a:cubicBezTo>
                  <a:cubicBezTo>
                    <a:pt x="52100" y="11834"/>
                    <a:pt x="52593" y="11834"/>
                    <a:pt x="53086" y="11834"/>
                  </a:cubicBezTo>
                  <a:cubicBezTo>
                    <a:pt x="53579" y="11998"/>
                    <a:pt x="54237" y="12163"/>
                    <a:pt x="54730" y="11834"/>
                  </a:cubicBezTo>
                  <a:cubicBezTo>
                    <a:pt x="53908" y="11177"/>
                    <a:pt x="52757" y="11177"/>
                    <a:pt x="51771" y="11012"/>
                  </a:cubicBezTo>
                  <a:cubicBezTo>
                    <a:pt x="48977" y="10848"/>
                    <a:pt x="45855" y="10519"/>
                    <a:pt x="43061" y="10848"/>
                  </a:cubicBezTo>
                  <a:cubicBezTo>
                    <a:pt x="35007" y="11670"/>
                    <a:pt x="27283" y="15121"/>
                    <a:pt x="19065" y="21531"/>
                  </a:cubicBezTo>
                  <a:cubicBezTo>
                    <a:pt x="15121" y="24654"/>
                    <a:pt x="10848" y="27941"/>
                    <a:pt x="7396" y="32050"/>
                  </a:cubicBezTo>
                  <a:cubicBezTo>
                    <a:pt x="7232" y="32378"/>
                    <a:pt x="7067" y="31885"/>
                    <a:pt x="6903" y="32214"/>
                  </a:cubicBezTo>
                  <a:cubicBezTo>
                    <a:pt x="6081" y="33364"/>
                    <a:pt x="5095" y="34679"/>
                    <a:pt x="4438" y="35665"/>
                  </a:cubicBezTo>
                  <a:cubicBezTo>
                    <a:pt x="6903" y="30406"/>
                    <a:pt x="10519" y="24818"/>
                    <a:pt x="15614" y="20216"/>
                  </a:cubicBezTo>
                  <a:cubicBezTo>
                    <a:pt x="17257" y="18573"/>
                    <a:pt x="19230" y="17258"/>
                    <a:pt x="21202" y="15779"/>
                  </a:cubicBezTo>
                  <a:cubicBezTo>
                    <a:pt x="24817" y="13149"/>
                    <a:pt x="28433" y="11505"/>
                    <a:pt x="32049" y="10026"/>
                  </a:cubicBezTo>
                  <a:cubicBezTo>
                    <a:pt x="35829" y="8547"/>
                    <a:pt x="39445" y="7068"/>
                    <a:pt x="43061" y="4603"/>
                  </a:cubicBezTo>
                  <a:cubicBezTo>
                    <a:pt x="42732" y="5589"/>
                    <a:pt x="41910" y="6575"/>
                    <a:pt x="41581" y="7561"/>
                  </a:cubicBezTo>
                  <a:cubicBezTo>
                    <a:pt x="37801" y="8547"/>
                    <a:pt x="33693" y="9698"/>
                    <a:pt x="29584" y="11670"/>
                  </a:cubicBezTo>
                  <a:cubicBezTo>
                    <a:pt x="27611" y="12656"/>
                    <a:pt x="25475" y="14135"/>
                    <a:pt x="23503" y="15450"/>
                  </a:cubicBezTo>
                  <a:cubicBezTo>
                    <a:pt x="21366" y="16765"/>
                    <a:pt x="19230" y="18408"/>
                    <a:pt x="17422" y="20052"/>
                  </a:cubicBezTo>
                  <a:cubicBezTo>
                    <a:pt x="16107" y="21531"/>
                    <a:pt x="14299" y="22681"/>
                    <a:pt x="13642" y="24161"/>
                  </a:cubicBezTo>
                  <a:cubicBezTo>
                    <a:pt x="21366" y="17258"/>
                    <a:pt x="28433" y="12656"/>
                    <a:pt x="35665" y="10355"/>
                  </a:cubicBezTo>
                  <a:cubicBezTo>
                    <a:pt x="37637" y="9698"/>
                    <a:pt x="39445" y="9040"/>
                    <a:pt x="41253" y="8711"/>
                  </a:cubicBezTo>
                  <a:cubicBezTo>
                    <a:pt x="46512" y="7725"/>
                    <a:pt x="52264" y="8054"/>
                    <a:pt x="57524" y="4767"/>
                  </a:cubicBezTo>
                  <a:cubicBezTo>
                    <a:pt x="55058" y="4931"/>
                    <a:pt x="52757" y="5753"/>
                    <a:pt x="50456" y="6246"/>
                  </a:cubicBezTo>
                  <a:cubicBezTo>
                    <a:pt x="48156" y="6575"/>
                    <a:pt x="45690" y="6739"/>
                    <a:pt x="43389" y="7232"/>
                  </a:cubicBezTo>
                  <a:cubicBezTo>
                    <a:pt x="47827" y="4931"/>
                    <a:pt x="52429" y="3123"/>
                    <a:pt x="56866" y="1973"/>
                  </a:cubicBezTo>
                  <a:close/>
                  <a:moveTo>
                    <a:pt x="94667" y="42075"/>
                  </a:moveTo>
                  <a:cubicBezTo>
                    <a:pt x="94338" y="42075"/>
                    <a:pt x="93681" y="42732"/>
                    <a:pt x="94010" y="43061"/>
                  </a:cubicBezTo>
                  <a:cubicBezTo>
                    <a:pt x="94503" y="43719"/>
                    <a:pt x="95653" y="42404"/>
                    <a:pt x="94667" y="42075"/>
                  </a:cubicBezTo>
                  <a:close/>
                  <a:moveTo>
                    <a:pt x="103871" y="21695"/>
                  </a:moveTo>
                  <a:cubicBezTo>
                    <a:pt x="103378" y="21202"/>
                    <a:pt x="102556" y="21860"/>
                    <a:pt x="102556" y="22353"/>
                  </a:cubicBezTo>
                  <a:cubicBezTo>
                    <a:pt x="103049" y="23010"/>
                    <a:pt x="104035" y="22188"/>
                    <a:pt x="103871" y="21695"/>
                  </a:cubicBezTo>
                  <a:close/>
                  <a:moveTo>
                    <a:pt x="93517" y="19723"/>
                  </a:moveTo>
                  <a:cubicBezTo>
                    <a:pt x="93188" y="19230"/>
                    <a:pt x="92531" y="19723"/>
                    <a:pt x="92531" y="20216"/>
                  </a:cubicBezTo>
                  <a:cubicBezTo>
                    <a:pt x="92859" y="21038"/>
                    <a:pt x="93681" y="20216"/>
                    <a:pt x="93517" y="19723"/>
                  </a:cubicBezTo>
                  <a:close/>
                  <a:moveTo>
                    <a:pt x="62125" y="42897"/>
                  </a:moveTo>
                  <a:cubicBezTo>
                    <a:pt x="62125" y="44869"/>
                    <a:pt x="61961" y="46677"/>
                    <a:pt x="61797" y="48649"/>
                  </a:cubicBezTo>
                  <a:cubicBezTo>
                    <a:pt x="61961" y="48485"/>
                    <a:pt x="61961" y="48649"/>
                    <a:pt x="61961" y="48485"/>
                  </a:cubicBezTo>
                  <a:cubicBezTo>
                    <a:pt x="62783" y="47827"/>
                    <a:pt x="62783" y="45198"/>
                    <a:pt x="62619" y="44212"/>
                  </a:cubicBezTo>
                  <a:cubicBezTo>
                    <a:pt x="62619" y="43719"/>
                    <a:pt x="62454" y="43226"/>
                    <a:pt x="62125" y="42897"/>
                  </a:cubicBezTo>
                  <a:close/>
                  <a:moveTo>
                    <a:pt x="91545" y="20052"/>
                  </a:moveTo>
                  <a:cubicBezTo>
                    <a:pt x="91545" y="20052"/>
                    <a:pt x="91545" y="20052"/>
                    <a:pt x="91545" y="20052"/>
                  </a:cubicBezTo>
                  <a:cubicBezTo>
                    <a:pt x="91380" y="19394"/>
                    <a:pt x="90558" y="19394"/>
                    <a:pt x="90230" y="19230"/>
                  </a:cubicBezTo>
                  <a:cubicBezTo>
                    <a:pt x="87600" y="18408"/>
                    <a:pt x="84642" y="16600"/>
                    <a:pt x="82012" y="14957"/>
                  </a:cubicBezTo>
                  <a:cubicBezTo>
                    <a:pt x="81026" y="14299"/>
                    <a:pt x="79875" y="13478"/>
                    <a:pt x="78725" y="13642"/>
                  </a:cubicBezTo>
                  <a:cubicBezTo>
                    <a:pt x="79382" y="14792"/>
                    <a:pt x="80533" y="15286"/>
                    <a:pt x="81683" y="15943"/>
                  </a:cubicBezTo>
                  <a:cubicBezTo>
                    <a:pt x="83656" y="17093"/>
                    <a:pt x="85792" y="18244"/>
                    <a:pt x="88093" y="19066"/>
                  </a:cubicBezTo>
                  <a:cubicBezTo>
                    <a:pt x="89244" y="19559"/>
                    <a:pt x="90558" y="20216"/>
                    <a:pt x="91545" y="20052"/>
                  </a:cubicBezTo>
                  <a:close/>
                  <a:moveTo>
                    <a:pt x="73959" y="34022"/>
                  </a:moveTo>
                  <a:cubicBezTo>
                    <a:pt x="74452" y="30735"/>
                    <a:pt x="72480" y="26297"/>
                    <a:pt x="69521" y="22681"/>
                  </a:cubicBezTo>
                  <a:cubicBezTo>
                    <a:pt x="68042" y="20709"/>
                    <a:pt x="66234" y="18901"/>
                    <a:pt x="64262" y="17751"/>
                  </a:cubicBezTo>
                  <a:cubicBezTo>
                    <a:pt x="67385" y="18901"/>
                    <a:pt x="71000" y="20709"/>
                    <a:pt x="74452" y="22846"/>
                  </a:cubicBezTo>
                  <a:cubicBezTo>
                    <a:pt x="75438" y="23503"/>
                    <a:pt x="76588" y="24325"/>
                    <a:pt x="77739" y="24489"/>
                  </a:cubicBezTo>
                  <a:cubicBezTo>
                    <a:pt x="72973" y="20052"/>
                    <a:pt x="67549" y="17586"/>
                    <a:pt x="62454" y="16107"/>
                  </a:cubicBezTo>
                  <a:cubicBezTo>
                    <a:pt x="60646" y="15450"/>
                    <a:pt x="58838" y="14792"/>
                    <a:pt x="57195" y="14464"/>
                  </a:cubicBezTo>
                  <a:cubicBezTo>
                    <a:pt x="56373" y="14464"/>
                    <a:pt x="55223" y="14628"/>
                    <a:pt x="54401" y="14628"/>
                  </a:cubicBezTo>
                  <a:cubicBezTo>
                    <a:pt x="53415" y="14628"/>
                    <a:pt x="52429" y="14135"/>
                    <a:pt x="51443" y="14628"/>
                  </a:cubicBezTo>
                  <a:cubicBezTo>
                    <a:pt x="52922" y="15286"/>
                    <a:pt x="54894" y="14792"/>
                    <a:pt x="56373" y="15286"/>
                  </a:cubicBezTo>
                  <a:cubicBezTo>
                    <a:pt x="56537" y="15450"/>
                    <a:pt x="56866" y="15779"/>
                    <a:pt x="57195" y="15943"/>
                  </a:cubicBezTo>
                  <a:cubicBezTo>
                    <a:pt x="57852" y="16107"/>
                    <a:pt x="58838" y="16272"/>
                    <a:pt x="59660" y="16600"/>
                  </a:cubicBezTo>
                  <a:cubicBezTo>
                    <a:pt x="60153" y="16765"/>
                    <a:pt x="60646" y="17093"/>
                    <a:pt x="60975" y="17258"/>
                  </a:cubicBezTo>
                  <a:cubicBezTo>
                    <a:pt x="61468" y="17422"/>
                    <a:pt x="61961" y="17422"/>
                    <a:pt x="62290" y="17751"/>
                  </a:cubicBezTo>
                  <a:cubicBezTo>
                    <a:pt x="62783" y="18080"/>
                    <a:pt x="63112" y="18573"/>
                    <a:pt x="63605" y="18901"/>
                  </a:cubicBezTo>
                  <a:cubicBezTo>
                    <a:pt x="64098" y="19066"/>
                    <a:pt x="64591" y="19394"/>
                    <a:pt x="64919" y="19723"/>
                  </a:cubicBezTo>
                  <a:cubicBezTo>
                    <a:pt x="66070" y="20545"/>
                    <a:pt x="67549" y="22188"/>
                    <a:pt x="68700" y="23503"/>
                  </a:cubicBezTo>
                  <a:cubicBezTo>
                    <a:pt x="70179" y="25311"/>
                    <a:pt x="71658" y="27119"/>
                    <a:pt x="72480" y="28927"/>
                  </a:cubicBezTo>
                  <a:cubicBezTo>
                    <a:pt x="72973" y="29749"/>
                    <a:pt x="73137" y="30570"/>
                    <a:pt x="73301" y="31392"/>
                  </a:cubicBezTo>
                  <a:cubicBezTo>
                    <a:pt x="73466" y="32214"/>
                    <a:pt x="73466" y="33200"/>
                    <a:pt x="73959" y="34022"/>
                  </a:cubicBezTo>
                  <a:close/>
                  <a:moveTo>
                    <a:pt x="63769" y="40925"/>
                  </a:moveTo>
                  <a:cubicBezTo>
                    <a:pt x="63440" y="40432"/>
                    <a:pt x="63112" y="39610"/>
                    <a:pt x="62619" y="39445"/>
                  </a:cubicBezTo>
                  <a:cubicBezTo>
                    <a:pt x="62125" y="39938"/>
                    <a:pt x="63276" y="41418"/>
                    <a:pt x="63769" y="40925"/>
                  </a:cubicBezTo>
                  <a:close/>
                  <a:moveTo>
                    <a:pt x="60975" y="35994"/>
                  </a:moveTo>
                  <a:cubicBezTo>
                    <a:pt x="61304" y="36323"/>
                    <a:pt x="61797" y="36158"/>
                    <a:pt x="62125" y="36487"/>
                  </a:cubicBezTo>
                  <a:cubicBezTo>
                    <a:pt x="62619" y="36980"/>
                    <a:pt x="62783" y="37638"/>
                    <a:pt x="63276" y="37966"/>
                  </a:cubicBezTo>
                  <a:cubicBezTo>
                    <a:pt x="63440" y="38131"/>
                    <a:pt x="63440" y="37966"/>
                    <a:pt x="63605" y="37966"/>
                  </a:cubicBezTo>
                  <a:cubicBezTo>
                    <a:pt x="64098" y="36816"/>
                    <a:pt x="61961" y="34844"/>
                    <a:pt x="60975" y="35994"/>
                  </a:cubicBezTo>
                  <a:close/>
                  <a:moveTo>
                    <a:pt x="60318" y="33529"/>
                  </a:moveTo>
                  <a:cubicBezTo>
                    <a:pt x="60482" y="34186"/>
                    <a:pt x="61468" y="34022"/>
                    <a:pt x="61961" y="34350"/>
                  </a:cubicBezTo>
                  <a:cubicBezTo>
                    <a:pt x="62290" y="34679"/>
                    <a:pt x="62290" y="35172"/>
                    <a:pt x="62783" y="35501"/>
                  </a:cubicBezTo>
                  <a:cubicBezTo>
                    <a:pt x="62947" y="35501"/>
                    <a:pt x="62947" y="35501"/>
                    <a:pt x="63112" y="35501"/>
                  </a:cubicBezTo>
                  <a:cubicBezTo>
                    <a:pt x="63605" y="34022"/>
                    <a:pt x="61304" y="32871"/>
                    <a:pt x="60318" y="33529"/>
                  </a:cubicBezTo>
                  <a:close/>
                  <a:moveTo>
                    <a:pt x="63769" y="33200"/>
                  </a:moveTo>
                  <a:cubicBezTo>
                    <a:pt x="63112" y="31556"/>
                    <a:pt x="61797" y="31556"/>
                    <a:pt x="60811" y="31228"/>
                  </a:cubicBezTo>
                  <a:cubicBezTo>
                    <a:pt x="60153" y="31228"/>
                    <a:pt x="59660" y="30899"/>
                    <a:pt x="59003" y="30899"/>
                  </a:cubicBezTo>
                  <a:cubicBezTo>
                    <a:pt x="59825" y="32214"/>
                    <a:pt x="60975" y="31721"/>
                    <a:pt x="61961" y="32214"/>
                  </a:cubicBezTo>
                  <a:cubicBezTo>
                    <a:pt x="62454" y="32543"/>
                    <a:pt x="62947" y="33200"/>
                    <a:pt x="63440" y="33200"/>
                  </a:cubicBezTo>
                  <a:cubicBezTo>
                    <a:pt x="63440" y="33364"/>
                    <a:pt x="63605" y="33200"/>
                    <a:pt x="63605" y="33364"/>
                  </a:cubicBezTo>
                  <a:cubicBezTo>
                    <a:pt x="63769" y="33200"/>
                    <a:pt x="63769" y="33200"/>
                    <a:pt x="63769" y="33200"/>
                  </a:cubicBezTo>
                  <a:close/>
                  <a:moveTo>
                    <a:pt x="76260" y="11834"/>
                  </a:moveTo>
                  <a:cubicBezTo>
                    <a:pt x="75931" y="11670"/>
                    <a:pt x="75602" y="12163"/>
                    <a:pt x="75438" y="12327"/>
                  </a:cubicBezTo>
                  <a:cubicBezTo>
                    <a:pt x="76095" y="12985"/>
                    <a:pt x="77082" y="12656"/>
                    <a:pt x="76260" y="11834"/>
                  </a:cubicBezTo>
                  <a:close/>
                  <a:moveTo>
                    <a:pt x="45362" y="35172"/>
                  </a:moveTo>
                  <a:cubicBezTo>
                    <a:pt x="45526" y="34186"/>
                    <a:pt x="44868" y="32707"/>
                    <a:pt x="44540" y="31392"/>
                  </a:cubicBezTo>
                  <a:cubicBezTo>
                    <a:pt x="43882" y="29584"/>
                    <a:pt x="43225" y="27776"/>
                    <a:pt x="42403" y="25968"/>
                  </a:cubicBezTo>
                  <a:cubicBezTo>
                    <a:pt x="41910" y="24654"/>
                    <a:pt x="41581" y="23668"/>
                    <a:pt x="40431" y="22517"/>
                  </a:cubicBezTo>
                  <a:cubicBezTo>
                    <a:pt x="38130" y="20216"/>
                    <a:pt x="35500" y="19230"/>
                    <a:pt x="32706" y="19887"/>
                  </a:cubicBezTo>
                  <a:cubicBezTo>
                    <a:pt x="33364" y="20380"/>
                    <a:pt x="34021" y="20216"/>
                    <a:pt x="34514" y="20216"/>
                  </a:cubicBezTo>
                  <a:cubicBezTo>
                    <a:pt x="36322" y="20545"/>
                    <a:pt x="38294" y="21202"/>
                    <a:pt x="40102" y="23174"/>
                  </a:cubicBezTo>
                  <a:cubicBezTo>
                    <a:pt x="40267" y="23339"/>
                    <a:pt x="40267" y="23503"/>
                    <a:pt x="40431" y="23668"/>
                  </a:cubicBezTo>
                  <a:cubicBezTo>
                    <a:pt x="41417" y="25147"/>
                    <a:pt x="42074" y="27283"/>
                    <a:pt x="42732" y="29091"/>
                  </a:cubicBezTo>
                  <a:cubicBezTo>
                    <a:pt x="42896" y="29913"/>
                    <a:pt x="43225" y="30735"/>
                    <a:pt x="43554" y="31721"/>
                  </a:cubicBezTo>
                  <a:cubicBezTo>
                    <a:pt x="44047" y="33036"/>
                    <a:pt x="44211" y="34186"/>
                    <a:pt x="45362" y="35172"/>
                  </a:cubicBezTo>
                  <a:close/>
                  <a:moveTo>
                    <a:pt x="44047" y="20874"/>
                  </a:moveTo>
                  <a:cubicBezTo>
                    <a:pt x="43718" y="20216"/>
                    <a:pt x="42896" y="20709"/>
                    <a:pt x="42896" y="21202"/>
                  </a:cubicBezTo>
                  <a:cubicBezTo>
                    <a:pt x="43061" y="21367"/>
                    <a:pt x="43061" y="21531"/>
                    <a:pt x="43225" y="21531"/>
                  </a:cubicBezTo>
                  <a:cubicBezTo>
                    <a:pt x="43554" y="21695"/>
                    <a:pt x="44047" y="21202"/>
                    <a:pt x="44047" y="20874"/>
                  </a:cubicBezTo>
                  <a:close/>
                  <a:moveTo>
                    <a:pt x="46019" y="18901"/>
                  </a:moveTo>
                  <a:cubicBezTo>
                    <a:pt x="45526" y="17915"/>
                    <a:pt x="44540" y="18080"/>
                    <a:pt x="43554" y="17915"/>
                  </a:cubicBezTo>
                  <a:cubicBezTo>
                    <a:pt x="42239" y="17751"/>
                    <a:pt x="40760" y="17422"/>
                    <a:pt x="39609" y="18244"/>
                  </a:cubicBezTo>
                  <a:cubicBezTo>
                    <a:pt x="40267" y="18573"/>
                    <a:pt x="41253" y="18244"/>
                    <a:pt x="42074" y="18408"/>
                  </a:cubicBezTo>
                  <a:cubicBezTo>
                    <a:pt x="42568" y="18573"/>
                    <a:pt x="42896" y="18737"/>
                    <a:pt x="43389" y="18737"/>
                  </a:cubicBezTo>
                  <a:cubicBezTo>
                    <a:pt x="44047" y="18901"/>
                    <a:pt x="44704" y="18901"/>
                    <a:pt x="45362" y="19394"/>
                  </a:cubicBezTo>
                  <a:cubicBezTo>
                    <a:pt x="45362" y="19394"/>
                    <a:pt x="45526" y="19394"/>
                    <a:pt x="45526" y="19394"/>
                  </a:cubicBezTo>
                  <a:cubicBezTo>
                    <a:pt x="45690" y="19230"/>
                    <a:pt x="45855" y="19066"/>
                    <a:pt x="45855" y="18901"/>
                  </a:cubicBezTo>
                  <a:close/>
                  <a:moveTo>
                    <a:pt x="49306" y="14628"/>
                  </a:moveTo>
                  <a:cubicBezTo>
                    <a:pt x="48649" y="13806"/>
                    <a:pt x="47334" y="14464"/>
                    <a:pt x="47662" y="15121"/>
                  </a:cubicBezTo>
                  <a:cubicBezTo>
                    <a:pt x="47991" y="15614"/>
                    <a:pt x="48977" y="15121"/>
                    <a:pt x="49306" y="14628"/>
                  </a:cubicBezTo>
                  <a:close/>
                  <a:moveTo>
                    <a:pt x="46348" y="14628"/>
                  </a:moveTo>
                  <a:cubicBezTo>
                    <a:pt x="45690" y="13971"/>
                    <a:pt x="44540" y="14628"/>
                    <a:pt x="45033" y="15286"/>
                  </a:cubicBezTo>
                  <a:cubicBezTo>
                    <a:pt x="45362" y="15779"/>
                    <a:pt x="46348" y="15286"/>
                    <a:pt x="46348" y="14628"/>
                  </a:cubicBezTo>
                  <a:close/>
                  <a:moveTo>
                    <a:pt x="43718" y="15614"/>
                  </a:moveTo>
                  <a:cubicBezTo>
                    <a:pt x="44047" y="15450"/>
                    <a:pt x="44211" y="15121"/>
                    <a:pt x="43882" y="14792"/>
                  </a:cubicBezTo>
                  <a:cubicBezTo>
                    <a:pt x="43061" y="13642"/>
                    <a:pt x="42403" y="16107"/>
                    <a:pt x="43718" y="15614"/>
                  </a:cubicBezTo>
                  <a:close/>
                  <a:moveTo>
                    <a:pt x="39938" y="15450"/>
                  </a:moveTo>
                  <a:cubicBezTo>
                    <a:pt x="39774" y="15121"/>
                    <a:pt x="38623" y="15286"/>
                    <a:pt x="37966" y="15450"/>
                  </a:cubicBezTo>
                  <a:cubicBezTo>
                    <a:pt x="35993" y="15779"/>
                    <a:pt x="33528" y="16436"/>
                    <a:pt x="31720" y="17751"/>
                  </a:cubicBezTo>
                  <a:cubicBezTo>
                    <a:pt x="32378" y="18244"/>
                    <a:pt x="33035" y="17751"/>
                    <a:pt x="33693" y="17422"/>
                  </a:cubicBezTo>
                  <a:cubicBezTo>
                    <a:pt x="34350" y="17258"/>
                    <a:pt x="35007" y="16929"/>
                    <a:pt x="35665" y="16765"/>
                  </a:cubicBezTo>
                  <a:cubicBezTo>
                    <a:pt x="37144" y="16272"/>
                    <a:pt x="38623" y="16436"/>
                    <a:pt x="39938" y="15450"/>
                  </a:cubicBezTo>
                  <a:close/>
                  <a:moveTo>
                    <a:pt x="20380" y="29256"/>
                  </a:moveTo>
                  <a:cubicBezTo>
                    <a:pt x="19065" y="29091"/>
                    <a:pt x="17257" y="30242"/>
                    <a:pt x="15778" y="31721"/>
                  </a:cubicBezTo>
                  <a:cubicBezTo>
                    <a:pt x="14792" y="32543"/>
                    <a:pt x="13642" y="33364"/>
                    <a:pt x="13477" y="34350"/>
                  </a:cubicBezTo>
                  <a:cubicBezTo>
                    <a:pt x="14463" y="34022"/>
                    <a:pt x="14956" y="33364"/>
                    <a:pt x="15614" y="32707"/>
                  </a:cubicBezTo>
                  <a:cubicBezTo>
                    <a:pt x="17257" y="31392"/>
                    <a:pt x="18736" y="30735"/>
                    <a:pt x="20380" y="2925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23"/>
            <p:cNvSpPr/>
            <p:nvPr/>
          </p:nvSpPr>
          <p:spPr>
            <a:xfrm>
              <a:off x="1967200" y="2526725"/>
              <a:ext cx="2399550" cy="2806350"/>
            </a:xfrm>
            <a:custGeom>
              <a:rect b="b" l="l" r="r" t="t"/>
              <a:pathLst>
                <a:path extrusionOk="0" h="112254" w="95982">
                  <a:moveTo>
                    <a:pt x="164" y="102392"/>
                  </a:moveTo>
                  <a:cubicBezTo>
                    <a:pt x="329" y="101735"/>
                    <a:pt x="164" y="101078"/>
                    <a:pt x="164" y="100420"/>
                  </a:cubicBezTo>
                  <a:cubicBezTo>
                    <a:pt x="986" y="97298"/>
                    <a:pt x="4931" y="94339"/>
                    <a:pt x="7725" y="93353"/>
                  </a:cubicBezTo>
                  <a:cubicBezTo>
                    <a:pt x="8875" y="93024"/>
                    <a:pt x="10519" y="93189"/>
                    <a:pt x="11669" y="93517"/>
                  </a:cubicBezTo>
                  <a:cubicBezTo>
                    <a:pt x="12326" y="93517"/>
                    <a:pt x="13313" y="94832"/>
                    <a:pt x="13806" y="95325"/>
                  </a:cubicBezTo>
                  <a:cubicBezTo>
                    <a:pt x="14792" y="96804"/>
                    <a:pt x="15613" y="98284"/>
                    <a:pt x="15778" y="100585"/>
                  </a:cubicBezTo>
                  <a:cubicBezTo>
                    <a:pt x="16600" y="100749"/>
                    <a:pt x="16928" y="99927"/>
                    <a:pt x="17421" y="99598"/>
                  </a:cubicBezTo>
                  <a:cubicBezTo>
                    <a:pt x="17914" y="99105"/>
                    <a:pt x="18572" y="98941"/>
                    <a:pt x="19065" y="98612"/>
                  </a:cubicBezTo>
                  <a:cubicBezTo>
                    <a:pt x="23174" y="96147"/>
                    <a:pt x="25968" y="93517"/>
                    <a:pt x="29255" y="90230"/>
                  </a:cubicBezTo>
                  <a:cubicBezTo>
                    <a:pt x="31884" y="87272"/>
                    <a:pt x="33692" y="84314"/>
                    <a:pt x="35664" y="80698"/>
                  </a:cubicBezTo>
                  <a:cubicBezTo>
                    <a:pt x="36322" y="79547"/>
                    <a:pt x="37308" y="78068"/>
                    <a:pt x="37308" y="77082"/>
                  </a:cubicBezTo>
                  <a:cubicBezTo>
                    <a:pt x="37308" y="76425"/>
                    <a:pt x="36979" y="75767"/>
                    <a:pt x="36815" y="75110"/>
                  </a:cubicBezTo>
                  <a:cubicBezTo>
                    <a:pt x="36486" y="74452"/>
                    <a:pt x="36322" y="73795"/>
                    <a:pt x="35993" y="73302"/>
                  </a:cubicBezTo>
                  <a:cubicBezTo>
                    <a:pt x="35336" y="71987"/>
                    <a:pt x="33857" y="71330"/>
                    <a:pt x="33035" y="70344"/>
                  </a:cubicBezTo>
                  <a:cubicBezTo>
                    <a:pt x="32542" y="69851"/>
                    <a:pt x="32049" y="69029"/>
                    <a:pt x="32377" y="68207"/>
                  </a:cubicBezTo>
                  <a:cubicBezTo>
                    <a:pt x="32870" y="67714"/>
                    <a:pt x="33857" y="68371"/>
                    <a:pt x="34350" y="68371"/>
                  </a:cubicBezTo>
                  <a:cubicBezTo>
                    <a:pt x="33692" y="66728"/>
                    <a:pt x="31884" y="63276"/>
                    <a:pt x="33035" y="61633"/>
                  </a:cubicBezTo>
                  <a:cubicBezTo>
                    <a:pt x="33035" y="61469"/>
                    <a:pt x="32706" y="61797"/>
                    <a:pt x="32706" y="61304"/>
                  </a:cubicBezTo>
                  <a:cubicBezTo>
                    <a:pt x="34843" y="60976"/>
                    <a:pt x="35829" y="62948"/>
                    <a:pt x="37144" y="63605"/>
                  </a:cubicBezTo>
                  <a:cubicBezTo>
                    <a:pt x="36322" y="60976"/>
                    <a:pt x="34185" y="58017"/>
                    <a:pt x="31391" y="57031"/>
                  </a:cubicBezTo>
                  <a:cubicBezTo>
                    <a:pt x="30570" y="56867"/>
                    <a:pt x="29748" y="56538"/>
                    <a:pt x="28926" y="56538"/>
                  </a:cubicBezTo>
                  <a:cubicBezTo>
                    <a:pt x="28104" y="56702"/>
                    <a:pt x="27282" y="57360"/>
                    <a:pt x="26789" y="58182"/>
                  </a:cubicBezTo>
                  <a:cubicBezTo>
                    <a:pt x="27282" y="58839"/>
                    <a:pt x="27940" y="60318"/>
                    <a:pt x="27611" y="61633"/>
                  </a:cubicBezTo>
                  <a:cubicBezTo>
                    <a:pt x="27282" y="62619"/>
                    <a:pt x="25475" y="63605"/>
                    <a:pt x="23995" y="63276"/>
                  </a:cubicBezTo>
                  <a:cubicBezTo>
                    <a:pt x="23009" y="63112"/>
                    <a:pt x="22023" y="61962"/>
                    <a:pt x="21859" y="60976"/>
                  </a:cubicBezTo>
                  <a:cubicBezTo>
                    <a:pt x="21695" y="59168"/>
                    <a:pt x="22516" y="57360"/>
                    <a:pt x="23174" y="56538"/>
                  </a:cubicBezTo>
                  <a:cubicBezTo>
                    <a:pt x="23338" y="56209"/>
                    <a:pt x="23667" y="55716"/>
                    <a:pt x="23831" y="55388"/>
                  </a:cubicBezTo>
                  <a:cubicBezTo>
                    <a:pt x="24982" y="53744"/>
                    <a:pt x="27447" y="52265"/>
                    <a:pt x="30241" y="52429"/>
                  </a:cubicBezTo>
                  <a:cubicBezTo>
                    <a:pt x="33035" y="52594"/>
                    <a:pt x="36158" y="53908"/>
                    <a:pt x="38294" y="55223"/>
                  </a:cubicBezTo>
                  <a:cubicBezTo>
                    <a:pt x="38294" y="54401"/>
                    <a:pt x="38458" y="53908"/>
                    <a:pt x="38130" y="53580"/>
                  </a:cubicBezTo>
                  <a:cubicBezTo>
                    <a:pt x="40595" y="51936"/>
                    <a:pt x="42403" y="55059"/>
                    <a:pt x="43882" y="55881"/>
                  </a:cubicBezTo>
                  <a:cubicBezTo>
                    <a:pt x="45033" y="49306"/>
                    <a:pt x="43882" y="41911"/>
                    <a:pt x="42403" y="36323"/>
                  </a:cubicBezTo>
                  <a:cubicBezTo>
                    <a:pt x="42074" y="35172"/>
                    <a:pt x="41745" y="33857"/>
                    <a:pt x="41417" y="33036"/>
                  </a:cubicBezTo>
                  <a:cubicBezTo>
                    <a:pt x="40924" y="31885"/>
                    <a:pt x="39773" y="30406"/>
                    <a:pt x="38787" y="29255"/>
                  </a:cubicBezTo>
                  <a:cubicBezTo>
                    <a:pt x="36979" y="26626"/>
                    <a:pt x="35007" y="24489"/>
                    <a:pt x="33035" y="22188"/>
                  </a:cubicBezTo>
                  <a:cubicBezTo>
                    <a:pt x="31391" y="20545"/>
                    <a:pt x="29583" y="18737"/>
                    <a:pt x="27776" y="17751"/>
                  </a:cubicBezTo>
                  <a:cubicBezTo>
                    <a:pt x="27611" y="19230"/>
                    <a:pt x="27118" y="19887"/>
                    <a:pt x="26296" y="20709"/>
                  </a:cubicBezTo>
                  <a:cubicBezTo>
                    <a:pt x="25803" y="21366"/>
                    <a:pt x="24982" y="21860"/>
                    <a:pt x="24160" y="22353"/>
                  </a:cubicBezTo>
                  <a:cubicBezTo>
                    <a:pt x="23174" y="22846"/>
                    <a:pt x="22352" y="23503"/>
                    <a:pt x="21530" y="23832"/>
                  </a:cubicBezTo>
                  <a:cubicBezTo>
                    <a:pt x="20544" y="24160"/>
                    <a:pt x="19394" y="23832"/>
                    <a:pt x="18407" y="23667"/>
                  </a:cubicBezTo>
                  <a:cubicBezTo>
                    <a:pt x="17750" y="23667"/>
                    <a:pt x="17093" y="23503"/>
                    <a:pt x="16600" y="23339"/>
                  </a:cubicBezTo>
                  <a:cubicBezTo>
                    <a:pt x="14627" y="22681"/>
                    <a:pt x="13148" y="20709"/>
                    <a:pt x="11833" y="19230"/>
                  </a:cubicBezTo>
                  <a:cubicBezTo>
                    <a:pt x="10190" y="17258"/>
                    <a:pt x="8711" y="15121"/>
                    <a:pt x="9039" y="11670"/>
                  </a:cubicBezTo>
                  <a:cubicBezTo>
                    <a:pt x="9204" y="9862"/>
                    <a:pt x="9861" y="7890"/>
                    <a:pt x="10683" y="6410"/>
                  </a:cubicBezTo>
                  <a:cubicBezTo>
                    <a:pt x="11176" y="5753"/>
                    <a:pt x="11833" y="5096"/>
                    <a:pt x="12326" y="4438"/>
                  </a:cubicBezTo>
                  <a:cubicBezTo>
                    <a:pt x="12984" y="3781"/>
                    <a:pt x="13477" y="2959"/>
                    <a:pt x="13970" y="2466"/>
                  </a:cubicBezTo>
                  <a:cubicBezTo>
                    <a:pt x="14299" y="2302"/>
                    <a:pt x="14792" y="2137"/>
                    <a:pt x="15120" y="1808"/>
                  </a:cubicBezTo>
                  <a:cubicBezTo>
                    <a:pt x="15613" y="1480"/>
                    <a:pt x="16107" y="987"/>
                    <a:pt x="16435" y="987"/>
                  </a:cubicBezTo>
                  <a:cubicBezTo>
                    <a:pt x="19394" y="165"/>
                    <a:pt x="24160" y="1"/>
                    <a:pt x="26954" y="822"/>
                  </a:cubicBezTo>
                  <a:cubicBezTo>
                    <a:pt x="27611" y="987"/>
                    <a:pt x="28269" y="1480"/>
                    <a:pt x="28926" y="1644"/>
                  </a:cubicBezTo>
                  <a:cubicBezTo>
                    <a:pt x="29748" y="1808"/>
                    <a:pt x="30405" y="1973"/>
                    <a:pt x="31063" y="2302"/>
                  </a:cubicBezTo>
                  <a:cubicBezTo>
                    <a:pt x="32377" y="2959"/>
                    <a:pt x="33528" y="3781"/>
                    <a:pt x="34678" y="4438"/>
                  </a:cubicBezTo>
                  <a:cubicBezTo>
                    <a:pt x="37144" y="5753"/>
                    <a:pt x="39280" y="7725"/>
                    <a:pt x="41088" y="9533"/>
                  </a:cubicBezTo>
                  <a:cubicBezTo>
                    <a:pt x="42074" y="10519"/>
                    <a:pt x="43060" y="11505"/>
                    <a:pt x="43882" y="12491"/>
                  </a:cubicBezTo>
                  <a:cubicBezTo>
                    <a:pt x="44868" y="13642"/>
                    <a:pt x="45526" y="14792"/>
                    <a:pt x="46347" y="15943"/>
                  </a:cubicBezTo>
                  <a:cubicBezTo>
                    <a:pt x="47827" y="18244"/>
                    <a:pt x="49470" y="20545"/>
                    <a:pt x="50949" y="23010"/>
                  </a:cubicBezTo>
                  <a:cubicBezTo>
                    <a:pt x="53086" y="26461"/>
                    <a:pt x="55387" y="30077"/>
                    <a:pt x="56537" y="34679"/>
                  </a:cubicBezTo>
                  <a:cubicBezTo>
                    <a:pt x="56866" y="36158"/>
                    <a:pt x="57523" y="37802"/>
                    <a:pt x="57688" y="39281"/>
                  </a:cubicBezTo>
                  <a:cubicBezTo>
                    <a:pt x="58838" y="45855"/>
                    <a:pt x="59989" y="53415"/>
                    <a:pt x="59002" y="60647"/>
                  </a:cubicBezTo>
                  <a:cubicBezTo>
                    <a:pt x="60317" y="59496"/>
                    <a:pt x="61796" y="58346"/>
                    <a:pt x="63111" y="57031"/>
                  </a:cubicBezTo>
                  <a:cubicBezTo>
                    <a:pt x="63933" y="56209"/>
                    <a:pt x="64426" y="55552"/>
                    <a:pt x="65741" y="55552"/>
                  </a:cubicBezTo>
                  <a:cubicBezTo>
                    <a:pt x="66563" y="56702"/>
                    <a:pt x="66727" y="59496"/>
                    <a:pt x="66398" y="60811"/>
                  </a:cubicBezTo>
                  <a:cubicBezTo>
                    <a:pt x="68699" y="60318"/>
                    <a:pt x="70343" y="59003"/>
                    <a:pt x="70507" y="56374"/>
                  </a:cubicBezTo>
                  <a:cubicBezTo>
                    <a:pt x="71165" y="56209"/>
                    <a:pt x="71165" y="55552"/>
                    <a:pt x="71822" y="55716"/>
                  </a:cubicBezTo>
                  <a:cubicBezTo>
                    <a:pt x="72644" y="55881"/>
                    <a:pt x="72808" y="57360"/>
                    <a:pt x="72972" y="58346"/>
                  </a:cubicBezTo>
                  <a:cubicBezTo>
                    <a:pt x="73137" y="60647"/>
                    <a:pt x="72315" y="63112"/>
                    <a:pt x="71658" y="64098"/>
                  </a:cubicBezTo>
                  <a:cubicBezTo>
                    <a:pt x="74780" y="64427"/>
                    <a:pt x="78067" y="64920"/>
                    <a:pt x="80697" y="65906"/>
                  </a:cubicBezTo>
                  <a:cubicBezTo>
                    <a:pt x="83162" y="66892"/>
                    <a:pt x="85134" y="68700"/>
                    <a:pt x="86778" y="70672"/>
                  </a:cubicBezTo>
                  <a:cubicBezTo>
                    <a:pt x="87928" y="71987"/>
                    <a:pt x="89243" y="73466"/>
                    <a:pt x="90065" y="74946"/>
                  </a:cubicBezTo>
                  <a:cubicBezTo>
                    <a:pt x="91051" y="76753"/>
                    <a:pt x="92037" y="78726"/>
                    <a:pt x="92859" y="81027"/>
                  </a:cubicBezTo>
                  <a:cubicBezTo>
                    <a:pt x="93188" y="82013"/>
                    <a:pt x="93681" y="83328"/>
                    <a:pt x="94174" y="84149"/>
                  </a:cubicBezTo>
                  <a:cubicBezTo>
                    <a:pt x="94831" y="84971"/>
                    <a:pt x="95982" y="85957"/>
                    <a:pt x="95817" y="87108"/>
                  </a:cubicBezTo>
                  <a:cubicBezTo>
                    <a:pt x="95817" y="88587"/>
                    <a:pt x="93681" y="88258"/>
                    <a:pt x="92530" y="87929"/>
                  </a:cubicBezTo>
                  <a:cubicBezTo>
                    <a:pt x="90394" y="86943"/>
                    <a:pt x="88915" y="83985"/>
                    <a:pt x="87600" y="82341"/>
                  </a:cubicBezTo>
                  <a:cubicBezTo>
                    <a:pt x="87600" y="84478"/>
                    <a:pt x="87271" y="85957"/>
                    <a:pt x="86614" y="87436"/>
                  </a:cubicBezTo>
                  <a:cubicBezTo>
                    <a:pt x="86121" y="88751"/>
                    <a:pt x="85299" y="90230"/>
                    <a:pt x="84313" y="91052"/>
                  </a:cubicBezTo>
                  <a:cubicBezTo>
                    <a:pt x="82341" y="92531"/>
                    <a:pt x="77903" y="93846"/>
                    <a:pt x="74780" y="92696"/>
                  </a:cubicBezTo>
                  <a:cubicBezTo>
                    <a:pt x="73630" y="92203"/>
                    <a:pt x="71329" y="90230"/>
                    <a:pt x="70836" y="88916"/>
                  </a:cubicBezTo>
                  <a:cubicBezTo>
                    <a:pt x="70014" y="86779"/>
                    <a:pt x="71000" y="82341"/>
                    <a:pt x="72479" y="81848"/>
                  </a:cubicBezTo>
                  <a:cubicBezTo>
                    <a:pt x="73465" y="81520"/>
                    <a:pt x="75109" y="82670"/>
                    <a:pt x="75273" y="83163"/>
                  </a:cubicBezTo>
                  <a:cubicBezTo>
                    <a:pt x="75438" y="83492"/>
                    <a:pt x="75273" y="83985"/>
                    <a:pt x="75273" y="84314"/>
                  </a:cubicBezTo>
                  <a:cubicBezTo>
                    <a:pt x="75602" y="85300"/>
                    <a:pt x="77246" y="85300"/>
                    <a:pt x="77903" y="84642"/>
                  </a:cubicBezTo>
                  <a:cubicBezTo>
                    <a:pt x="78232" y="82013"/>
                    <a:pt x="77903" y="79054"/>
                    <a:pt x="76588" y="77740"/>
                  </a:cubicBezTo>
                  <a:cubicBezTo>
                    <a:pt x="75766" y="77082"/>
                    <a:pt x="73630" y="76260"/>
                    <a:pt x="71986" y="76260"/>
                  </a:cubicBezTo>
                  <a:cubicBezTo>
                    <a:pt x="69521" y="76260"/>
                    <a:pt x="67220" y="77740"/>
                    <a:pt x="65577" y="79054"/>
                  </a:cubicBezTo>
                  <a:cubicBezTo>
                    <a:pt x="63769" y="80369"/>
                    <a:pt x="62125" y="81520"/>
                    <a:pt x="60646" y="82999"/>
                  </a:cubicBezTo>
                  <a:cubicBezTo>
                    <a:pt x="57359" y="85957"/>
                    <a:pt x="55551" y="90066"/>
                    <a:pt x="52428" y="93024"/>
                  </a:cubicBezTo>
                  <a:cubicBezTo>
                    <a:pt x="47169" y="98284"/>
                    <a:pt x="40924" y="102721"/>
                    <a:pt x="33199" y="105351"/>
                  </a:cubicBezTo>
                  <a:cubicBezTo>
                    <a:pt x="31884" y="105844"/>
                    <a:pt x="30734" y="105844"/>
                    <a:pt x="29419" y="106173"/>
                  </a:cubicBezTo>
                  <a:cubicBezTo>
                    <a:pt x="27611" y="106501"/>
                    <a:pt x="26625" y="107159"/>
                    <a:pt x="24982" y="107980"/>
                  </a:cubicBezTo>
                  <a:cubicBezTo>
                    <a:pt x="24817" y="107980"/>
                    <a:pt x="24982" y="108309"/>
                    <a:pt x="24817" y="108309"/>
                  </a:cubicBezTo>
                  <a:cubicBezTo>
                    <a:pt x="23338" y="108638"/>
                    <a:pt x="22516" y="109295"/>
                    <a:pt x="21201" y="109788"/>
                  </a:cubicBezTo>
                  <a:cubicBezTo>
                    <a:pt x="20215" y="110117"/>
                    <a:pt x="19065" y="110117"/>
                    <a:pt x="18079" y="110610"/>
                  </a:cubicBezTo>
                  <a:cubicBezTo>
                    <a:pt x="13806" y="112254"/>
                    <a:pt x="9368" y="111432"/>
                    <a:pt x="5752" y="110117"/>
                  </a:cubicBezTo>
                  <a:cubicBezTo>
                    <a:pt x="4931" y="109788"/>
                    <a:pt x="3944" y="109460"/>
                    <a:pt x="3287" y="108967"/>
                  </a:cubicBezTo>
                  <a:cubicBezTo>
                    <a:pt x="2630" y="108474"/>
                    <a:pt x="1644" y="107816"/>
                    <a:pt x="1150" y="107159"/>
                  </a:cubicBezTo>
                  <a:cubicBezTo>
                    <a:pt x="657" y="106501"/>
                    <a:pt x="0" y="104529"/>
                    <a:pt x="0" y="103379"/>
                  </a:cubicBezTo>
                  <a:cubicBezTo>
                    <a:pt x="0" y="103050"/>
                    <a:pt x="164" y="102721"/>
                    <a:pt x="164" y="102392"/>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23"/>
            <p:cNvSpPr/>
            <p:nvPr/>
          </p:nvSpPr>
          <p:spPr>
            <a:xfrm>
              <a:off x="2246575" y="2580150"/>
              <a:ext cx="1179275" cy="1692850"/>
            </a:xfrm>
            <a:custGeom>
              <a:rect b="b" l="l" r="r" t="t"/>
              <a:pathLst>
                <a:path extrusionOk="0" h="67714" w="47171">
                  <a:moveTo>
                    <a:pt x="494" y="11505"/>
                  </a:moveTo>
                  <a:cubicBezTo>
                    <a:pt x="823" y="8711"/>
                    <a:pt x="1480" y="5917"/>
                    <a:pt x="3124" y="4109"/>
                  </a:cubicBezTo>
                  <a:cubicBezTo>
                    <a:pt x="3617" y="3452"/>
                    <a:pt x="4603" y="2465"/>
                    <a:pt x="5753" y="2794"/>
                  </a:cubicBezTo>
                  <a:cubicBezTo>
                    <a:pt x="5425" y="3287"/>
                    <a:pt x="4438" y="3780"/>
                    <a:pt x="3945" y="4438"/>
                  </a:cubicBezTo>
                  <a:cubicBezTo>
                    <a:pt x="1973" y="6739"/>
                    <a:pt x="987" y="11669"/>
                    <a:pt x="2795" y="14628"/>
                  </a:cubicBezTo>
                  <a:cubicBezTo>
                    <a:pt x="3617" y="15942"/>
                    <a:pt x="4110" y="16271"/>
                    <a:pt x="5918" y="16929"/>
                  </a:cubicBezTo>
                  <a:cubicBezTo>
                    <a:pt x="7068" y="17257"/>
                    <a:pt x="8547" y="17750"/>
                    <a:pt x="10355" y="17093"/>
                  </a:cubicBezTo>
                  <a:cubicBezTo>
                    <a:pt x="11177" y="16929"/>
                    <a:pt x="12656" y="15942"/>
                    <a:pt x="12985" y="15121"/>
                  </a:cubicBezTo>
                  <a:cubicBezTo>
                    <a:pt x="13149" y="14628"/>
                    <a:pt x="13149" y="12984"/>
                    <a:pt x="12985" y="12327"/>
                  </a:cubicBezTo>
                  <a:cubicBezTo>
                    <a:pt x="12656" y="11505"/>
                    <a:pt x="11341" y="11505"/>
                    <a:pt x="10520" y="10847"/>
                  </a:cubicBezTo>
                  <a:cubicBezTo>
                    <a:pt x="11670" y="10026"/>
                    <a:pt x="13149" y="11176"/>
                    <a:pt x="13807" y="11834"/>
                  </a:cubicBezTo>
                  <a:cubicBezTo>
                    <a:pt x="13313" y="11012"/>
                    <a:pt x="12163" y="10190"/>
                    <a:pt x="10684" y="10190"/>
                  </a:cubicBezTo>
                  <a:cubicBezTo>
                    <a:pt x="9533" y="10026"/>
                    <a:pt x="7726" y="10519"/>
                    <a:pt x="7232" y="11012"/>
                  </a:cubicBezTo>
                  <a:cubicBezTo>
                    <a:pt x="6575" y="11834"/>
                    <a:pt x="6904" y="13641"/>
                    <a:pt x="6739" y="14792"/>
                  </a:cubicBezTo>
                  <a:cubicBezTo>
                    <a:pt x="5589" y="14299"/>
                    <a:pt x="5589" y="11834"/>
                    <a:pt x="5918" y="10683"/>
                  </a:cubicBezTo>
                  <a:cubicBezTo>
                    <a:pt x="6246" y="9368"/>
                    <a:pt x="8712" y="8382"/>
                    <a:pt x="10520" y="8218"/>
                  </a:cubicBezTo>
                  <a:cubicBezTo>
                    <a:pt x="13313" y="8218"/>
                    <a:pt x="15121" y="9861"/>
                    <a:pt x="16107" y="11505"/>
                  </a:cubicBezTo>
                  <a:cubicBezTo>
                    <a:pt x="22189" y="13477"/>
                    <a:pt x="25476" y="17257"/>
                    <a:pt x="29091" y="21530"/>
                  </a:cubicBezTo>
                  <a:cubicBezTo>
                    <a:pt x="29749" y="22188"/>
                    <a:pt x="30242" y="22845"/>
                    <a:pt x="30735" y="23667"/>
                  </a:cubicBezTo>
                  <a:cubicBezTo>
                    <a:pt x="31228" y="24324"/>
                    <a:pt x="31557" y="25311"/>
                    <a:pt x="32214" y="25968"/>
                  </a:cubicBezTo>
                  <a:cubicBezTo>
                    <a:pt x="32707" y="26625"/>
                    <a:pt x="33200" y="26954"/>
                    <a:pt x="33529" y="27611"/>
                  </a:cubicBezTo>
                  <a:cubicBezTo>
                    <a:pt x="34351" y="28762"/>
                    <a:pt x="34844" y="30405"/>
                    <a:pt x="35337" y="31885"/>
                  </a:cubicBezTo>
                  <a:cubicBezTo>
                    <a:pt x="35830" y="33528"/>
                    <a:pt x="36158" y="35172"/>
                    <a:pt x="36652" y="36980"/>
                  </a:cubicBezTo>
                  <a:cubicBezTo>
                    <a:pt x="37802" y="43389"/>
                    <a:pt x="38459" y="50128"/>
                    <a:pt x="37309" y="56538"/>
                  </a:cubicBezTo>
                  <a:cubicBezTo>
                    <a:pt x="37309" y="56866"/>
                    <a:pt x="37145" y="57524"/>
                    <a:pt x="37145" y="58017"/>
                  </a:cubicBezTo>
                  <a:cubicBezTo>
                    <a:pt x="37145" y="58345"/>
                    <a:pt x="36816" y="58839"/>
                    <a:pt x="36816" y="59167"/>
                  </a:cubicBezTo>
                  <a:cubicBezTo>
                    <a:pt x="36980" y="59660"/>
                    <a:pt x="37473" y="60482"/>
                    <a:pt x="37802" y="61139"/>
                  </a:cubicBezTo>
                  <a:cubicBezTo>
                    <a:pt x="38459" y="63112"/>
                    <a:pt x="39281" y="65413"/>
                    <a:pt x="39610" y="67714"/>
                  </a:cubicBezTo>
                  <a:cubicBezTo>
                    <a:pt x="40432" y="65741"/>
                    <a:pt x="41582" y="64262"/>
                    <a:pt x="43061" y="62619"/>
                  </a:cubicBezTo>
                  <a:cubicBezTo>
                    <a:pt x="43390" y="62290"/>
                    <a:pt x="44212" y="61633"/>
                    <a:pt x="44376" y="61139"/>
                  </a:cubicBezTo>
                  <a:cubicBezTo>
                    <a:pt x="44376" y="60646"/>
                    <a:pt x="44212" y="59989"/>
                    <a:pt x="44212" y="59660"/>
                  </a:cubicBezTo>
                  <a:cubicBezTo>
                    <a:pt x="44047" y="57031"/>
                    <a:pt x="44376" y="54730"/>
                    <a:pt x="44540" y="52429"/>
                  </a:cubicBezTo>
                  <a:cubicBezTo>
                    <a:pt x="44705" y="47169"/>
                    <a:pt x="44047" y="42403"/>
                    <a:pt x="43061" y="38130"/>
                  </a:cubicBezTo>
                  <a:cubicBezTo>
                    <a:pt x="42404" y="35172"/>
                    <a:pt x="41582" y="31885"/>
                    <a:pt x="40432" y="29255"/>
                  </a:cubicBezTo>
                  <a:cubicBezTo>
                    <a:pt x="39446" y="27118"/>
                    <a:pt x="37802" y="25475"/>
                    <a:pt x="36652" y="23338"/>
                  </a:cubicBezTo>
                  <a:cubicBezTo>
                    <a:pt x="36323" y="22517"/>
                    <a:pt x="36158" y="21859"/>
                    <a:pt x="35830" y="21202"/>
                  </a:cubicBezTo>
                  <a:cubicBezTo>
                    <a:pt x="35501" y="20873"/>
                    <a:pt x="35172" y="20544"/>
                    <a:pt x="34844" y="20216"/>
                  </a:cubicBezTo>
                  <a:cubicBezTo>
                    <a:pt x="33529" y="18572"/>
                    <a:pt x="32378" y="16435"/>
                    <a:pt x="30899" y="14792"/>
                  </a:cubicBezTo>
                  <a:cubicBezTo>
                    <a:pt x="30570" y="14299"/>
                    <a:pt x="30242" y="14135"/>
                    <a:pt x="29913" y="13641"/>
                  </a:cubicBezTo>
                  <a:cubicBezTo>
                    <a:pt x="29749" y="13313"/>
                    <a:pt x="29584" y="12820"/>
                    <a:pt x="29256" y="12491"/>
                  </a:cubicBezTo>
                  <a:cubicBezTo>
                    <a:pt x="28270" y="11505"/>
                    <a:pt x="26790" y="10519"/>
                    <a:pt x="25640" y="9368"/>
                  </a:cubicBezTo>
                  <a:cubicBezTo>
                    <a:pt x="24489" y="8218"/>
                    <a:pt x="23832" y="7232"/>
                    <a:pt x="22189" y="6246"/>
                  </a:cubicBezTo>
                  <a:cubicBezTo>
                    <a:pt x="20874" y="5588"/>
                    <a:pt x="19395" y="4766"/>
                    <a:pt x="17751" y="4109"/>
                  </a:cubicBezTo>
                  <a:cubicBezTo>
                    <a:pt x="15614" y="3287"/>
                    <a:pt x="13971" y="2301"/>
                    <a:pt x="11341" y="2137"/>
                  </a:cubicBezTo>
                  <a:cubicBezTo>
                    <a:pt x="11834" y="1808"/>
                    <a:pt x="12656" y="1808"/>
                    <a:pt x="13149" y="1808"/>
                  </a:cubicBezTo>
                  <a:cubicBezTo>
                    <a:pt x="15286" y="1972"/>
                    <a:pt x="17587" y="3123"/>
                    <a:pt x="19559" y="3945"/>
                  </a:cubicBezTo>
                  <a:cubicBezTo>
                    <a:pt x="21531" y="4766"/>
                    <a:pt x="23503" y="5753"/>
                    <a:pt x="24983" y="7067"/>
                  </a:cubicBezTo>
                  <a:cubicBezTo>
                    <a:pt x="25476" y="7396"/>
                    <a:pt x="25804" y="7889"/>
                    <a:pt x="26133" y="8382"/>
                  </a:cubicBezTo>
                  <a:cubicBezTo>
                    <a:pt x="27283" y="9533"/>
                    <a:pt x="29091" y="10847"/>
                    <a:pt x="30077" y="11998"/>
                  </a:cubicBezTo>
                  <a:cubicBezTo>
                    <a:pt x="30406" y="12327"/>
                    <a:pt x="30735" y="12820"/>
                    <a:pt x="30899" y="13148"/>
                  </a:cubicBezTo>
                  <a:cubicBezTo>
                    <a:pt x="31721" y="14135"/>
                    <a:pt x="32871" y="15121"/>
                    <a:pt x="33693" y="16271"/>
                  </a:cubicBezTo>
                  <a:cubicBezTo>
                    <a:pt x="33858" y="16600"/>
                    <a:pt x="34022" y="17093"/>
                    <a:pt x="34351" y="17422"/>
                  </a:cubicBezTo>
                  <a:cubicBezTo>
                    <a:pt x="34844" y="18079"/>
                    <a:pt x="35172" y="18901"/>
                    <a:pt x="35830" y="19558"/>
                  </a:cubicBezTo>
                  <a:cubicBezTo>
                    <a:pt x="36158" y="19887"/>
                    <a:pt x="36487" y="20216"/>
                    <a:pt x="36652" y="20544"/>
                  </a:cubicBezTo>
                  <a:cubicBezTo>
                    <a:pt x="36980" y="21202"/>
                    <a:pt x="37309" y="22023"/>
                    <a:pt x="37638" y="22845"/>
                  </a:cubicBezTo>
                  <a:cubicBezTo>
                    <a:pt x="38788" y="24653"/>
                    <a:pt x="40432" y="26461"/>
                    <a:pt x="41418" y="28598"/>
                  </a:cubicBezTo>
                  <a:cubicBezTo>
                    <a:pt x="41746" y="29419"/>
                    <a:pt x="41911" y="30241"/>
                    <a:pt x="42240" y="31227"/>
                  </a:cubicBezTo>
                  <a:cubicBezTo>
                    <a:pt x="43226" y="33528"/>
                    <a:pt x="44047" y="36651"/>
                    <a:pt x="44540" y="39445"/>
                  </a:cubicBezTo>
                  <a:cubicBezTo>
                    <a:pt x="45527" y="45033"/>
                    <a:pt x="46020" y="51278"/>
                    <a:pt x="45198" y="56866"/>
                  </a:cubicBezTo>
                  <a:cubicBezTo>
                    <a:pt x="47170" y="47827"/>
                    <a:pt x="45362" y="37637"/>
                    <a:pt x="42897" y="30405"/>
                  </a:cubicBezTo>
                  <a:cubicBezTo>
                    <a:pt x="42075" y="27940"/>
                    <a:pt x="40925" y="25804"/>
                    <a:pt x="39610" y="23667"/>
                  </a:cubicBezTo>
                  <a:cubicBezTo>
                    <a:pt x="36816" y="19229"/>
                    <a:pt x="34515" y="15285"/>
                    <a:pt x="31064" y="11834"/>
                  </a:cubicBezTo>
                  <a:cubicBezTo>
                    <a:pt x="27941" y="8382"/>
                    <a:pt x="24654" y="4602"/>
                    <a:pt x="20545" y="2301"/>
                  </a:cubicBezTo>
                  <a:cubicBezTo>
                    <a:pt x="18573" y="1315"/>
                    <a:pt x="16107" y="658"/>
                    <a:pt x="13313" y="329"/>
                  </a:cubicBezTo>
                  <a:cubicBezTo>
                    <a:pt x="12327" y="329"/>
                    <a:pt x="11177" y="165"/>
                    <a:pt x="10191" y="165"/>
                  </a:cubicBezTo>
                  <a:cubicBezTo>
                    <a:pt x="8383" y="0"/>
                    <a:pt x="7068" y="658"/>
                    <a:pt x="5425" y="1315"/>
                  </a:cubicBezTo>
                  <a:cubicBezTo>
                    <a:pt x="2795" y="2465"/>
                    <a:pt x="1644" y="3780"/>
                    <a:pt x="658" y="6574"/>
                  </a:cubicBezTo>
                  <a:cubicBezTo>
                    <a:pt x="165" y="8053"/>
                    <a:pt x="1" y="9697"/>
                    <a:pt x="494" y="1166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23"/>
            <p:cNvSpPr/>
            <p:nvPr/>
          </p:nvSpPr>
          <p:spPr>
            <a:xfrm>
              <a:off x="2373950" y="2892425"/>
              <a:ext cx="267100" cy="201350"/>
            </a:xfrm>
            <a:custGeom>
              <a:rect b="b" l="l" r="r" t="t"/>
              <a:pathLst>
                <a:path extrusionOk="0" h="8054" w="10684">
                  <a:moveTo>
                    <a:pt x="9040" y="0"/>
                  </a:moveTo>
                  <a:cubicBezTo>
                    <a:pt x="9040" y="0"/>
                    <a:pt x="9040" y="0"/>
                    <a:pt x="9040" y="0"/>
                  </a:cubicBezTo>
                  <a:cubicBezTo>
                    <a:pt x="10684" y="5752"/>
                    <a:pt x="4110" y="7396"/>
                    <a:pt x="1" y="5588"/>
                  </a:cubicBezTo>
                  <a:cubicBezTo>
                    <a:pt x="1151" y="6245"/>
                    <a:pt x="2466" y="8053"/>
                    <a:pt x="4438" y="7396"/>
                  </a:cubicBezTo>
                  <a:cubicBezTo>
                    <a:pt x="5753" y="7067"/>
                    <a:pt x="8876" y="5424"/>
                    <a:pt x="9369" y="3944"/>
                  </a:cubicBezTo>
                  <a:cubicBezTo>
                    <a:pt x="9862" y="2794"/>
                    <a:pt x="9698" y="1479"/>
                    <a:pt x="9369" y="164"/>
                  </a:cubicBezTo>
                  <a:cubicBezTo>
                    <a:pt x="9205" y="164"/>
                    <a:pt x="9040" y="0"/>
                    <a:pt x="90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23"/>
            <p:cNvSpPr/>
            <p:nvPr/>
          </p:nvSpPr>
          <p:spPr>
            <a:xfrm>
              <a:off x="2665675" y="2917075"/>
              <a:ext cx="102750" cy="73975"/>
            </a:xfrm>
            <a:custGeom>
              <a:rect b="b" l="l" r="r" t="t"/>
              <a:pathLst>
                <a:path extrusionOk="0" h="2959" w="4110">
                  <a:moveTo>
                    <a:pt x="1" y="164"/>
                  </a:moveTo>
                  <a:cubicBezTo>
                    <a:pt x="1151" y="1315"/>
                    <a:pt x="2631" y="2137"/>
                    <a:pt x="4110" y="2958"/>
                  </a:cubicBezTo>
                  <a:cubicBezTo>
                    <a:pt x="3945" y="2465"/>
                    <a:pt x="3452" y="2137"/>
                    <a:pt x="3124" y="1808"/>
                  </a:cubicBezTo>
                  <a:cubicBezTo>
                    <a:pt x="2302" y="1151"/>
                    <a:pt x="1480" y="493"/>
                    <a:pt x="494" y="164"/>
                  </a:cubicBezTo>
                  <a:cubicBezTo>
                    <a:pt x="330" y="0"/>
                    <a:pt x="165" y="329"/>
                    <a:pt x="1" y="16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23"/>
            <p:cNvSpPr/>
            <p:nvPr/>
          </p:nvSpPr>
          <p:spPr>
            <a:xfrm>
              <a:off x="2780725" y="2995125"/>
              <a:ext cx="41125" cy="41125"/>
            </a:xfrm>
            <a:custGeom>
              <a:rect b="b" l="l" r="r" t="t"/>
              <a:pathLst>
                <a:path extrusionOk="0" h="1645" w="1645">
                  <a:moveTo>
                    <a:pt x="165" y="1"/>
                  </a:moveTo>
                  <a:cubicBezTo>
                    <a:pt x="1" y="1"/>
                    <a:pt x="329" y="330"/>
                    <a:pt x="1" y="330"/>
                  </a:cubicBezTo>
                  <a:cubicBezTo>
                    <a:pt x="494" y="823"/>
                    <a:pt x="1151" y="1480"/>
                    <a:pt x="1644" y="1644"/>
                  </a:cubicBezTo>
                  <a:cubicBezTo>
                    <a:pt x="1644" y="823"/>
                    <a:pt x="494" y="658"/>
                    <a:pt x="1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23"/>
            <p:cNvSpPr/>
            <p:nvPr/>
          </p:nvSpPr>
          <p:spPr>
            <a:xfrm>
              <a:off x="2834150" y="3040325"/>
              <a:ext cx="41100" cy="41125"/>
            </a:xfrm>
            <a:custGeom>
              <a:rect b="b" l="l" r="r" t="t"/>
              <a:pathLst>
                <a:path extrusionOk="0" h="1645" w="1644">
                  <a:moveTo>
                    <a:pt x="165" y="1"/>
                  </a:moveTo>
                  <a:cubicBezTo>
                    <a:pt x="0" y="822"/>
                    <a:pt x="986" y="1151"/>
                    <a:pt x="1315" y="1644"/>
                  </a:cubicBezTo>
                  <a:cubicBezTo>
                    <a:pt x="1644" y="822"/>
                    <a:pt x="493" y="658"/>
                    <a:pt x="1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23"/>
            <p:cNvSpPr/>
            <p:nvPr/>
          </p:nvSpPr>
          <p:spPr>
            <a:xfrm>
              <a:off x="2875225" y="3085525"/>
              <a:ext cx="49350" cy="53450"/>
            </a:xfrm>
            <a:custGeom>
              <a:rect b="b" l="l" r="r" t="t"/>
              <a:pathLst>
                <a:path extrusionOk="0" h="2138" w="1974">
                  <a:moveTo>
                    <a:pt x="330" y="1"/>
                  </a:moveTo>
                  <a:cubicBezTo>
                    <a:pt x="1" y="822"/>
                    <a:pt x="987" y="1480"/>
                    <a:pt x="1480" y="2137"/>
                  </a:cubicBezTo>
                  <a:cubicBezTo>
                    <a:pt x="1973" y="987"/>
                    <a:pt x="823" y="658"/>
                    <a:pt x="3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23"/>
            <p:cNvSpPr/>
            <p:nvPr/>
          </p:nvSpPr>
          <p:spPr>
            <a:xfrm>
              <a:off x="2916325" y="3138950"/>
              <a:ext cx="45225" cy="61650"/>
            </a:xfrm>
            <a:custGeom>
              <a:rect b="b" l="l" r="r" t="t"/>
              <a:pathLst>
                <a:path extrusionOk="0" h="2466" w="1809">
                  <a:moveTo>
                    <a:pt x="658" y="0"/>
                  </a:moveTo>
                  <a:cubicBezTo>
                    <a:pt x="0" y="822"/>
                    <a:pt x="986" y="1972"/>
                    <a:pt x="1480" y="2465"/>
                  </a:cubicBezTo>
                  <a:cubicBezTo>
                    <a:pt x="1480" y="1972"/>
                    <a:pt x="1644" y="1644"/>
                    <a:pt x="1808" y="1315"/>
                  </a:cubicBezTo>
                  <a:cubicBezTo>
                    <a:pt x="1480" y="822"/>
                    <a:pt x="986" y="493"/>
                    <a:pt x="6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23"/>
            <p:cNvSpPr/>
            <p:nvPr/>
          </p:nvSpPr>
          <p:spPr>
            <a:xfrm>
              <a:off x="2965625" y="3192350"/>
              <a:ext cx="24675" cy="49325"/>
            </a:xfrm>
            <a:custGeom>
              <a:rect b="b" l="l" r="r" t="t"/>
              <a:pathLst>
                <a:path extrusionOk="0" h="1973" w="987">
                  <a:moveTo>
                    <a:pt x="494" y="1"/>
                  </a:moveTo>
                  <a:cubicBezTo>
                    <a:pt x="329" y="494"/>
                    <a:pt x="1" y="1480"/>
                    <a:pt x="494" y="1973"/>
                  </a:cubicBezTo>
                  <a:cubicBezTo>
                    <a:pt x="658" y="1480"/>
                    <a:pt x="822" y="987"/>
                    <a:pt x="987" y="658"/>
                  </a:cubicBezTo>
                  <a:cubicBezTo>
                    <a:pt x="987" y="329"/>
                    <a:pt x="658" y="165"/>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23"/>
            <p:cNvSpPr/>
            <p:nvPr/>
          </p:nvSpPr>
          <p:spPr>
            <a:xfrm>
              <a:off x="2986175" y="3221125"/>
              <a:ext cx="28775" cy="53425"/>
            </a:xfrm>
            <a:custGeom>
              <a:rect b="b" l="l" r="r" t="t"/>
              <a:pathLst>
                <a:path extrusionOk="0" h="2137" w="1151">
                  <a:moveTo>
                    <a:pt x="658" y="0"/>
                  </a:moveTo>
                  <a:cubicBezTo>
                    <a:pt x="329" y="658"/>
                    <a:pt x="0" y="1644"/>
                    <a:pt x="493" y="2137"/>
                  </a:cubicBezTo>
                  <a:cubicBezTo>
                    <a:pt x="822" y="1808"/>
                    <a:pt x="822" y="1151"/>
                    <a:pt x="1151" y="658"/>
                  </a:cubicBezTo>
                  <a:cubicBezTo>
                    <a:pt x="986" y="329"/>
                    <a:pt x="822" y="329"/>
                    <a:pt x="6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23"/>
            <p:cNvSpPr/>
            <p:nvPr/>
          </p:nvSpPr>
          <p:spPr>
            <a:xfrm>
              <a:off x="3006725" y="3262200"/>
              <a:ext cx="28775" cy="49325"/>
            </a:xfrm>
            <a:custGeom>
              <a:rect b="b" l="l" r="r" t="t"/>
              <a:pathLst>
                <a:path extrusionOk="0" h="1973" w="1151">
                  <a:moveTo>
                    <a:pt x="658" y="1"/>
                  </a:moveTo>
                  <a:cubicBezTo>
                    <a:pt x="493" y="494"/>
                    <a:pt x="0" y="1480"/>
                    <a:pt x="493" y="1973"/>
                  </a:cubicBezTo>
                  <a:cubicBezTo>
                    <a:pt x="986" y="1480"/>
                    <a:pt x="1151" y="658"/>
                    <a:pt x="6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23"/>
            <p:cNvSpPr/>
            <p:nvPr/>
          </p:nvSpPr>
          <p:spPr>
            <a:xfrm>
              <a:off x="3031375" y="3311525"/>
              <a:ext cx="20550" cy="37000"/>
            </a:xfrm>
            <a:custGeom>
              <a:rect b="b" l="l" r="r" t="t"/>
              <a:pathLst>
                <a:path extrusionOk="0" h="1480" w="822">
                  <a:moveTo>
                    <a:pt x="658" y="0"/>
                  </a:moveTo>
                  <a:cubicBezTo>
                    <a:pt x="329" y="329"/>
                    <a:pt x="0" y="1150"/>
                    <a:pt x="493" y="1479"/>
                  </a:cubicBezTo>
                  <a:cubicBezTo>
                    <a:pt x="658" y="1150"/>
                    <a:pt x="822" y="986"/>
                    <a:pt x="822" y="657"/>
                  </a:cubicBezTo>
                  <a:cubicBezTo>
                    <a:pt x="822" y="329"/>
                    <a:pt x="658" y="164"/>
                    <a:pt x="6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23"/>
            <p:cNvSpPr/>
            <p:nvPr/>
          </p:nvSpPr>
          <p:spPr>
            <a:xfrm>
              <a:off x="3047800" y="3344375"/>
              <a:ext cx="24675" cy="53450"/>
            </a:xfrm>
            <a:custGeom>
              <a:rect b="b" l="l" r="r" t="t"/>
              <a:pathLst>
                <a:path extrusionOk="0" h="2138" w="987">
                  <a:moveTo>
                    <a:pt x="658" y="1"/>
                  </a:moveTo>
                  <a:cubicBezTo>
                    <a:pt x="494" y="658"/>
                    <a:pt x="1" y="1480"/>
                    <a:pt x="329" y="2137"/>
                  </a:cubicBezTo>
                  <a:cubicBezTo>
                    <a:pt x="658" y="1644"/>
                    <a:pt x="658" y="1151"/>
                    <a:pt x="987" y="658"/>
                  </a:cubicBezTo>
                  <a:cubicBezTo>
                    <a:pt x="987" y="330"/>
                    <a:pt x="658" y="330"/>
                    <a:pt x="6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23"/>
            <p:cNvSpPr/>
            <p:nvPr/>
          </p:nvSpPr>
          <p:spPr>
            <a:xfrm>
              <a:off x="3064250" y="3385475"/>
              <a:ext cx="37000" cy="73975"/>
            </a:xfrm>
            <a:custGeom>
              <a:rect b="b" l="l" r="r" t="t"/>
              <a:pathLst>
                <a:path extrusionOk="0" h="2959" w="1480">
                  <a:moveTo>
                    <a:pt x="822" y="0"/>
                  </a:moveTo>
                  <a:cubicBezTo>
                    <a:pt x="493" y="822"/>
                    <a:pt x="0" y="1808"/>
                    <a:pt x="329" y="2959"/>
                  </a:cubicBezTo>
                  <a:cubicBezTo>
                    <a:pt x="986" y="2301"/>
                    <a:pt x="1479" y="1151"/>
                    <a:pt x="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23"/>
            <p:cNvSpPr/>
            <p:nvPr/>
          </p:nvSpPr>
          <p:spPr>
            <a:xfrm>
              <a:off x="3080675" y="3443000"/>
              <a:ext cx="28775" cy="69875"/>
            </a:xfrm>
            <a:custGeom>
              <a:rect b="b" l="l" r="r" t="t"/>
              <a:pathLst>
                <a:path extrusionOk="0" h="2795" w="1151">
                  <a:moveTo>
                    <a:pt x="822" y="0"/>
                  </a:moveTo>
                  <a:cubicBezTo>
                    <a:pt x="494" y="986"/>
                    <a:pt x="0" y="1644"/>
                    <a:pt x="0" y="2794"/>
                  </a:cubicBezTo>
                  <a:cubicBezTo>
                    <a:pt x="494" y="2137"/>
                    <a:pt x="1151" y="986"/>
                    <a:pt x="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23"/>
            <p:cNvSpPr/>
            <p:nvPr/>
          </p:nvSpPr>
          <p:spPr>
            <a:xfrm>
              <a:off x="3088900" y="3492300"/>
              <a:ext cx="28775" cy="82200"/>
            </a:xfrm>
            <a:custGeom>
              <a:rect b="b" l="l" r="r" t="t"/>
              <a:pathLst>
                <a:path extrusionOk="0" h="3288" w="1151">
                  <a:moveTo>
                    <a:pt x="986" y="1"/>
                  </a:moveTo>
                  <a:cubicBezTo>
                    <a:pt x="493" y="987"/>
                    <a:pt x="0" y="2137"/>
                    <a:pt x="0" y="3288"/>
                  </a:cubicBezTo>
                  <a:cubicBezTo>
                    <a:pt x="493" y="2630"/>
                    <a:pt x="658" y="1644"/>
                    <a:pt x="1151" y="987"/>
                  </a:cubicBezTo>
                  <a:cubicBezTo>
                    <a:pt x="986" y="658"/>
                    <a:pt x="986" y="329"/>
                    <a:pt x="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23"/>
            <p:cNvSpPr/>
            <p:nvPr/>
          </p:nvSpPr>
          <p:spPr>
            <a:xfrm>
              <a:off x="3093000" y="3545725"/>
              <a:ext cx="45225" cy="98625"/>
            </a:xfrm>
            <a:custGeom>
              <a:rect b="b" l="l" r="r" t="t"/>
              <a:pathLst>
                <a:path extrusionOk="0" h="3945" w="1809">
                  <a:moveTo>
                    <a:pt x="1151" y="0"/>
                  </a:moveTo>
                  <a:cubicBezTo>
                    <a:pt x="658" y="1151"/>
                    <a:pt x="1" y="2137"/>
                    <a:pt x="165" y="3945"/>
                  </a:cubicBezTo>
                  <a:cubicBezTo>
                    <a:pt x="822" y="2794"/>
                    <a:pt x="1808" y="1808"/>
                    <a:pt x="1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23"/>
            <p:cNvSpPr/>
            <p:nvPr/>
          </p:nvSpPr>
          <p:spPr>
            <a:xfrm>
              <a:off x="3097100" y="3615575"/>
              <a:ext cx="37025" cy="98625"/>
            </a:xfrm>
            <a:custGeom>
              <a:rect b="b" l="l" r="r" t="t"/>
              <a:pathLst>
                <a:path extrusionOk="0" h="3945" w="1481">
                  <a:moveTo>
                    <a:pt x="1316" y="0"/>
                  </a:moveTo>
                  <a:cubicBezTo>
                    <a:pt x="987" y="1151"/>
                    <a:pt x="1" y="2301"/>
                    <a:pt x="494" y="3945"/>
                  </a:cubicBezTo>
                  <a:cubicBezTo>
                    <a:pt x="987" y="3287"/>
                    <a:pt x="987" y="2301"/>
                    <a:pt x="1480" y="1808"/>
                  </a:cubicBezTo>
                  <a:cubicBezTo>
                    <a:pt x="1480" y="1151"/>
                    <a:pt x="1316" y="658"/>
                    <a:pt x="13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23"/>
            <p:cNvSpPr/>
            <p:nvPr/>
          </p:nvSpPr>
          <p:spPr>
            <a:xfrm>
              <a:off x="3109425" y="3685425"/>
              <a:ext cx="37025" cy="90400"/>
            </a:xfrm>
            <a:custGeom>
              <a:rect b="b" l="l" r="r" t="t"/>
              <a:pathLst>
                <a:path extrusionOk="0" h="3616" w="1481">
                  <a:moveTo>
                    <a:pt x="1151" y="0"/>
                  </a:moveTo>
                  <a:cubicBezTo>
                    <a:pt x="823" y="1151"/>
                    <a:pt x="1" y="2137"/>
                    <a:pt x="165" y="3616"/>
                  </a:cubicBezTo>
                  <a:cubicBezTo>
                    <a:pt x="823" y="2630"/>
                    <a:pt x="1480" y="1808"/>
                    <a:pt x="1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23"/>
            <p:cNvSpPr/>
            <p:nvPr/>
          </p:nvSpPr>
          <p:spPr>
            <a:xfrm>
              <a:off x="3113550" y="3759375"/>
              <a:ext cx="32900" cy="78100"/>
            </a:xfrm>
            <a:custGeom>
              <a:rect b="b" l="l" r="r" t="t"/>
              <a:pathLst>
                <a:path extrusionOk="0" h="3124" w="1316">
                  <a:moveTo>
                    <a:pt x="1315" y="0"/>
                  </a:moveTo>
                  <a:cubicBezTo>
                    <a:pt x="822" y="987"/>
                    <a:pt x="165" y="1808"/>
                    <a:pt x="0" y="3123"/>
                  </a:cubicBezTo>
                  <a:cubicBezTo>
                    <a:pt x="493" y="2137"/>
                    <a:pt x="1151" y="1315"/>
                    <a:pt x="13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23"/>
            <p:cNvSpPr/>
            <p:nvPr/>
          </p:nvSpPr>
          <p:spPr>
            <a:xfrm>
              <a:off x="3113550" y="3816900"/>
              <a:ext cx="37000" cy="90425"/>
            </a:xfrm>
            <a:custGeom>
              <a:rect b="b" l="l" r="r" t="t"/>
              <a:pathLst>
                <a:path extrusionOk="0" h="3617" w="1480">
                  <a:moveTo>
                    <a:pt x="1315" y="0"/>
                  </a:moveTo>
                  <a:cubicBezTo>
                    <a:pt x="822" y="987"/>
                    <a:pt x="329" y="2137"/>
                    <a:pt x="0" y="3616"/>
                  </a:cubicBezTo>
                  <a:cubicBezTo>
                    <a:pt x="493" y="2466"/>
                    <a:pt x="1479" y="1644"/>
                    <a:pt x="13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23"/>
            <p:cNvSpPr/>
            <p:nvPr/>
          </p:nvSpPr>
          <p:spPr>
            <a:xfrm>
              <a:off x="3105325" y="3894975"/>
              <a:ext cx="41125" cy="86300"/>
            </a:xfrm>
            <a:custGeom>
              <a:rect b="b" l="l" r="r" t="t"/>
              <a:pathLst>
                <a:path extrusionOk="0" h="3452" w="1645">
                  <a:moveTo>
                    <a:pt x="1480" y="0"/>
                  </a:moveTo>
                  <a:cubicBezTo>
                    <a:pt x="1151" y="986"/>
                    <a:pt x="1" y="1972"/>
                    <a:pt x="165" y="3452"/>
                  </a:cubicBezTo>
                  <a:cubicBezTo>
                    <a:pt x="658" y="2301"/>
                    <a:pt x="1644" y="1644"/>
                    <a:pt x="14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23"/>
            <p:cNvSpPr/>
            <p:nvPr/>
          </p:nvSpPr>
          <p:spPr>
            <a:xfrm>
              <a:off x="3125875" y="3985350"/>
              <a:ext cx="16450" cy="28800"/>
            </a:xfrm>
            <a:custGeom>
              <a:rect b="b" l="l" r="r" t="t"/>
              <a:pathLst>
                <a:path extrusionOk="0" h="1152" w="658">
                  <a:moveTo>
                    <a:pt x="493" y="1"/>
                  </a:moveTo>
                  <a:cubicBezTo>
                    <a:pt x="0" y="165"/>
                    <a:pt x="0" y="823"/>
                    <a:pt x="493" y="1151"/>
                  </a:cubicBezTo>
                  <a:cubicBezTo>
                    <a:pt x="658" y="987"/>
                    <a:pt x="493" y="330"/>
                    <a:pt x="4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23"/>
            <p:cNvSpPr/>
            <p:nvPr/>
          </p:nvSpPr>
          <p:spPr>
            <a:xfrm>
              <a:off x="3795600" y="4494850"/>
              <a:ext cx="336950" cy="308200"/>
            </a:xfrm>
            <a:custGeom>
              <a:rect b="b" l="l" r="r" t="t"/>
              <a:pathLst>
                <a:path extrusionOk="0" h="12328" w="13478">
                  <a:moveTo>
                    <a:pt x="12492" y="1"/>
                  </a:moveTo>
                  <a:cubicBezTo>
                    <a:pt x="12492" y="4931"/>
                    <a:pt x="10848" y="8383"/>
                    <a:pt x="7068" y="9862"/>
                  </a:cubicBezTo>
                  <a:cubicBezTo>
                    <a:pt x="8547" y="9862"/>
                    <a:pt x="9533" y="8876"/>
                    <a:pt x="10519" y="8218"/>
                  </a:cubicBezTo>
                  <a:cubicBezTo>
                    <a:pt x="10191" y="10355"/>
                    <a:pt x="6411" y="11341"/>
                    <a:pt x="3452" y="11012"/>
                  </a:cubicBezTo>
                  <a:cubicBezTo>
                    <a:pt x="1973" y="10684"/>
                    <a:pt x="658" y="9697"/>
                    <a:pt x="1" y="9204"/>
                  </a:cubicBezTo>
                  <a:cubicBezTo>
                    <a:pt x="658" y="11012"/>
                    <a:pt x="2959" y="12327"/>
                    <a:pt x="5424" y="12327"/>
                  </a:cubicBezTo>
                  <a:cubicBezTo>
                    <a:pt x="6904" y="12327"/>
                    <a:pt x="8711" y="11670"/>
                    <a:pt x="9862" y="11012"/>
                  </a:cubicBezTo>
                  <a:cubicBezTo>
                    <a:pt x="11834" y="9697"/>
                    <a:pt x="13313" y="6246"/>
                    <a:pt x="13478" y="3781"/>
                  </a:cubicBezTo>
                  <a:cubicBezTo>
                    <a:pt x="13478" y="1973"/>
                    <a:pt x="13313" y="987"/>
                    <a:pt x="124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23"/>
            <p:cNvSpPr/>
            <p:nvPr/>
          </p:nvSpPr>
          <p:spPr>
            <a:xfrm>
              <a:off x="2879350" y="4531825"/>
              <a:ext cx="24675" cy="49350"/>
            </a:xfrm>
            <a:custGeom>
              <a:rect b="b" l="l" r="r" t="t"/>
              <a:pathLst>
                <a:path extrusionOk="0" h="1974" w="987">
                  <a:moveTo>
                    <a:pt x="986" y="1"/>
                  </a:moveTo>
                  <a:cubicBezTo>
                    <a:pt x="493" y="658"/>
                    <a:pt x="329" y="1316"/>
                    <a:pt x="0" y="1973"/>
                  </a:cubicBezTo>
                  <a:cubicBezTo>
                    <a:pt x="329" y="1809"/>
                    <a:pt x="658" y="1644"/>
                    <a:pt x="986" y="1644"/>
                  </a:cubicBezTo>
                  <a:cubicBezTo>
                    <a:pt x="986" y="987"/>
                    <a:pt x="986" y="494"/>
                    <a:pt x="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23"/>
            <p:cNvSpPr/>
            <p:nvPr/>
          </p:nvSpPr>
          <p:spPr>
            <a:xfrm>
              <a:off x="2834150" y="4589350"/>
              <a:ext cx="65750" cy="69875"/>
            </a:xfrm>
            <a:custGeom>
              <a:rect b="b" l="l" r="r" t="t"/>
              <a:pathLst>
                <a:path extrusionOk="0" h="2795" w="2630">
                  <a:moveTo>
                    <a:pt x="2630" y="1"/>
                  </a:moveTo>
                  <a:cubicBezTo>
                    <a:pt x="1151" y="329"/>
                    <a:pt x="822" y="1644"/>
                    <a:pt x="0" y="2795"/>
                  </a:cubicBezTo>
                  <a:cubicBezTo>
                    <a:pt x="1315" y="2466"/>
                    <a:pt x="2630" y="1644"/>
                    <a:pt x="26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23"/>
            <p:cNvSpPr/>
            <p:nvPr/>
          </p:nvSpPr>
          <p:spPr>
            <a:xfrm>
              <a:off x="2809500" y="4667425"/>
              <a:ext cx="49325" cy="32900"/>
            </a:xfrm>
            <a:custGeom>
              <a:rect b="b" l="l" r="r" t="t"/>
              <a:pathLst>
                <a:path extrusionOk="0" h="1316" w="1973">
                  <a:moveTo>
                    <a:pt x="1972" y="0"/>
                  </a:moveTo>
                  <a:cubicBezTo>
                    <a:pt x="1315" y="329"/>
                    <a:pt x="329" y="494"/>
                    <a:pt x="0" y="1315"/>
                  </a:cubicBezTo>
                  <a:cubicBezTo>
                    <a:pt x="658" y="822"/>
                    <a:pt x="1808" y="822"/>
                    <a:pt x="19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23"/>
            <p:cNvSpPr/>
            <p:nvPr/>
          </p:nvSpPr>
          <p:spPr>
            <a:xfrm>
              <a:off x="2780725" y="4708525"/>
              <a:ext cx="53450" cy="37000"/>
            </a:xfrm>
            <a:custGeom>
              <a:rect b="b" l="l" r="r" t="t"/>
              <a:pathLst>
                <a:path extrusionOk="0" h="1480" w="2138">
                  <a:moveTo>
                    <a:pt x="2137" y="0"/>
                  </a:moveTo>
                  <a:cubicBezTo>
                    <a:pt x="1316" y="493"/>
                    <a:pt x="494" y="657"/>
                    <a:pt x="1" y="1479"/>
                  </a:cubicBezTo>
                  <a:cubicBezTo>
                    <a:pt x="823" y="1315"/>
                    <a:pt x="1809" y="822"/>
                    <a:pt x="21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23"/>
            <p:cNvSpPr/>
            <p:nvPr/>
          </p:nvSpPr>
          <p:spPr>
            <a:xfrm>
              <a:off x="2000050" y="4716725"/>
              <a:ext cx="883425" cy="546500"/>
            </a:xfrm>
            <a:custGeom>
              <a:rect b="b" l="l" r="r" t="t"/>
              <a:pathLst>
                <a:path extrusionOk="0" h="21860" w="35337">
                  <a:moveTo>
                    <a:pt x="35337" y="1"/>
                  </a:moveTo>
                  <a:cubicBezTo>
                    <a:pt x="35337" y="1"/>
                    <a:pt x="35172" y="1"/>
                    <a:pt x="35172" y="165"/>
                  </a:cubicBezTo>
                  <a:cubicBezTo>
                    <a:pt x="33200" y="3452"/>
                    <a:pt x="30406" y="6082"/>
                    <a:pt x="27612" y="8383"/>
                  </a:cubicBezTo>
                  <a:cubicBezTo>
                    <a:pt x="26133" y="9533"/>
                    <a:pt x="24654" y="10848"/>
                    <a:pt x="22846" y="11670"/>
                  </a:cubicBezTo>
                  <a:cubicBezTo>
                    <a:pt x="21038" y="12656"/>
                    <a:pt x="19230" y="13149"/>
                    <a:pt x="17258" y="13971"/>
                  </a:cubicBezTo>
                  <a:cubicBezTo>
                    <a:pt x="16107" y="13971"/>
                    <a:pt x="15286" y="14464"/>
                    <a:pt x="14299" y="14299"/>
                  </a:cubicBezTo>
                  <a:cubicBezTo>
                    <a:pt x="12985" y="15943"/>
                    <a:pt x="10848" y="17751"/>
                    <a:pt x="8054" y="17586"/>
                  </a:cubicBezTo>
                  <a:cubicBezTo>
                    <a:pt x="4931" y="17258"/>
                    <a:pt x="2959" y="11834"/>
                    <a:pt x="6739" y="10684"/>
                  </a:cubicBezTo>
                  <a:cubicBezTo>
                    <a:pt x="7561" y="11341"/>
                    <a:pt x="6411" y="11998"/>
                    <a:pt x="6246" y="12656"/>
                  </a:cubicBezTo>
                  <a:cubicBezTo>
                    <a:pt x="5918" y="13971"/>
                    <a:pt x="7232" y="15450"/>
                    <a:pt x="8054" y="15614"/>
                  </a:cubicBezTo>
                  <a:cubicBezTo>
                    <a:pt x="8711" y="15779"/>
                    <a:pt x="9862" y="15614"/>
                    <a:pt x="10355" y="15450"/>
                  </a:cubicBezTo>
                  <a:cubicBezTo>
                    <a:pt x="11012" y="15121"/>
                    <a:pt x="12327" y="13806"/>
                    <a:pt x="12492" y="13149"/>
                  </a:cubicBezTo>
                  <a:cubicBezTo>
                    <a:pt x="12985" y="11341"/>
                    <a:pt x="11834" y="10191"/>
                    <a:pt x="11012" y="9204"/>
                  </a:cubicBezTo>
                  <a:cubicBezTo>
                    <a:pt x="10355" y="8547"/>
                    <a:pt x="9862" y="7725"/>
                    <a:pt x="8876" y="7890"/>
                  </a:cubicBezTo>
                  <a:cubicBezTo>
                    <a:pt x="9862" y="8383"/>
                    <a:pt x="11177" y="9369"/>
                    <a:pt x="11505" y="10684"/>
                  </a:cubicBezTo>
                  <a:cubicBezTo>
                    <a:pt x="11834" y="12492"/>
                    <a:pt x="11177" y="14628"/>
                    <a:pt x="10026" y="14957"/>
                  </a:cubicBezTo>
                  <a:cubicBezTo>
                    <a:pt x="8711" y="15286"/>
                    <a:pt x="6575" y="13971"/>
                    <a:pt x="7725" y="12656"/>
                  </a:cubicBezTo>
                  <a:cubicBezTo>
                    <a:pt x="8218" y="12656"/>
                    <a:pt x="8054" y="13313"/>
                    <a:pt x="8218" y="13806"/>
                  </a:cubicBezTo>
                  <a:cubicBezTo>
                    <a:pt x="9698" y="14957"/>
                    <a:pt x="10848" y="12985"/>
                    <a:pt x="10519" y="11177"/>
                  </a:cubicBezTo>
                  <a:cubicBezTo>
                    <a:pt x="10191" y="9533"/>
                    <a:pt x="8054" y="8383"/>
                    <a:pt x="5918" y="8547"/>
                  </a:cubicBezTo>
                  <a:cubicBezTo>
                    <a:pt x="4438" y="8711"/>
                    <a:pt x="2137" y="11012"/>
                    <a:pt x="1480" y="12163"/>
                  </a:cubicBezTo>
                  <a:cubicBezTo>
                    <a:pt x="1" y="14628"/>
                    <a:pt x="1151" y="18080"/>
                    <a:pt x="3452" y="19230"/>
                  </a:cubicBezTo>
                  <a:cubicBezTo>
                    <a:pt x="4274" y="19559"/>
                    <a:pt x="5260" y="19723"/>
                    <a:pt x="6246" y="19887"/>
                  </a:cubicBezTo>
                  <a:cubicBezTo>
                    <a:pt x="7232" y="20216"/>
                    <a:pt x="8383" y="20545"/>
                    <a:pt x="9205" y="20545"/>
                  </a:cubicBezTo>
                  <a:cubicBezTo>
                    <a:pt x="10684" y="20709"/>
                    <a:pt x="12656" y="20545"/>
                    <a:pt x="13971" y="20380"/>
                  </a:cubicBezTo>
                  <a:cubicBezTo>
                    <a:pt x="15779" y="20380"/>
                    <a:pt x="17587" y="19723"/>
                    <a:pt x="18901" y="19066"/>
                  </a:cubicBezTo>
                  <a:cubicBezTo>
                    <a:pt x="22681" y="17422"/>
                    <a:pt x="25311" y="15121"/>
                    <a:pt x="28269" y="13313"/>
                  </a:cubicBezTo>
                  <a:cubicBezTo>
                    <a:pt x="27612" y="14135"/>
                    <a:pt x="26462" y="15121"/>
                    <a:pt x="25475" y="15943"/>
                  </a:cubicBezTo>
                  <a:cubicBezTo>
                    <a:pt x="24654" y="16765"/>
                    <a:pt x="23503" y="17586"/>
                    <a:pt x="22353" y="18244"/>
                  </a:cubicBezTo>
                  <a:cubicBezTo>
                    <a:pt x="19230" y="19887"/>
                    <a:pt x="16929" y="21367"/>
                    <a:pt x="12492" y="21531"/>
                  </a:cubicBezTo>
                  <a:cubicBezTo>
                    <a:pt x="11999" y="21531"/>
                    <a:pt x="11341" y="21695"/>
                    <a:pt x="10684" y="21695"/>
                  </a:cubicBezTo>
                  <a:cubicBezTo>
                    <a:pt x="9205" y="21695"/>
                    <a:pt x="11834" y="21860"/>
                    <a:pt x="12327" y="21860"/>
                  </a:cubicBezTo>
                  <a:cubicBezTo>
                    <a:pt x="14957" y="21695"/>
                    <a:pt x="16272" y="21202"/>
                    <a:pt x="18408" y="20545"/>
                  </a:cubicBezTo>
                  <a:cubicBezTo>
                    <a:pt x="19559" y="20216"/>
                    <a:pt x="20874" y="19887"/>
                    <a:pt x="21860" y="19394"/>
                  </a:cubicBezTo>
                  <a:cubicBezTo>
                    <a:pt x="23668" y="18573"/>
                    <a:pt x="25475" y="17093"/>
                    <a:pt x="27119" y="15779"/>
                  </a:cubicBezTo>
                  <a:cubicBezTo>
                    <a:pt x="28762" y="14464"/>
                    <a:pt x="30406" y="13149"/>
                    <a:pt x="31556" y="11505"/>
                  </a:cubicBezTo>
                  <a:cubicBezTo>
                    <a:pt x="32543" y="10191"/>
                    <a:pt x="33200" y="8218"/>
                    <a:pt x="33857" y="6246"/>
                  </a:cubicBezTo>
                  <a:cubicBezTo>
                    <a:pt x="34515" y="4274"/>
                    <a:pt x="34844" y="1973"/>
                    <a:pt x="353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23"/>
            <p:cNvSpPr/>
            <p:nvPr/>
          </p:nvSpPr>
          <p:spPr>
            <a:xfrm>
              <a:off x="3043700" y="4872875"/>
              <a:ext cx="28775" cy="37000"/>
            </a:xfrm>
            <a:custGeom>
              <a:rect b="b" l="l" r="r" t="t"/>
              <a:pathLst>
                <a:path extrusionOk="0" h="1480" w="1151">
                  <a:moveTo>
                    <a:pt x="986" y="0"/>
                  </a:moveTo>
                  <a:cubicBezTo>
                    <a:pt x="493" y="164"/>
                    <a:pt x="329" y="658"/>
                    <a:pt x="0" y="986"/>
                  </a:cubicBezTo>
                  <a:cubicBezTo>
                    <a:pt x="165" y="1151"/>
                    <a:pt x="165" y="1315"/>
                    <a:pt x="165" y="1479"/>
                  </a:cubicBezTo>
                  <a:cubicBezTo>
                    <a:pt x="658" y="1315"/>
                    <a:pt x="986" y="986"/>
                    <a:pt x="1151" y="658"/>
                  </a:cubicBezTo>
                  <a:cubicBezTo>
                    <a:pt x="1151" y="329"/>
                    <a:pt x="986" y="329"/>
                    <a:pt x="9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23"/>
            <p:cNvSpPr/>
            <p:nvPr/>
          </p:nvSpPr>
          <p:spPr>
            <a:xfrm>
              <a:off x="3014925" y="4922175"/>
              <a:ext cx="20575" cy="20575"/>
            </a:xfrm>
            <a:custGeom>
              <a:rect b="b" l="l" r="r" t="t"/>
              <a:pathLst>
                <a:path extrusionOk="0" h="823" w="823">
                  <a:moveTo>
                    <a:pt x="823" y="0"/>
                  </a:moveTo>
                  <a:cubicBezTo>
                    <a:pt x="494" y="165"/>
                    <a:pt x="330" y="493"/>
                    <a:pt x="1" y="822"/>
                  </a:cubicBezTo>
                  <a:cubicBezTo>
                    <a:pt x="330" y="493"/>
                    <a:pt x="823" y="329"/>
                    <a:pt x="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23"/>
            <p:cNvSpPr/>
            <p:nvPr/>
          </p:nvSpPr>
          <p:spPr>
            <a:xfrm>
              <a:off x="2924550" y="4930400"/>
              <a:ext cx="32875" cy="37000"/>
            </a:xfrm>
            <a:custGeom>
              <a:rect b="b" l="l" r="r" t="t"/>
              <a:pathLst>
                <a:path extrusionOk="0" h="1480" w="1315">
                  <a:moveTo>
                    <a:pt x="1151" y="0"/>
                  </a:moveTo>
                  <a:cubicBezTo>
                    <a:pt x="822" y="329"/>
                    <a:pt x="164" y="822"/>
                    <a:pt x="0" y="1315"/>
                  </a:cubicBezTo>
                  <a:cubicBezTo>
                    <a:pt x="493" y="1479"/>
                    <a:pt x="1315" y="657"/>
                    <a:pt x="1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23"/>
            <p:cNvSpPr/>
            <p:nvPr/>
          </p:nvSpPr>
          <p:spPr>
            <a:xfrm>
              <a:off x="2834150" y="4967375"/>
              <a:ext cx="82200" cy="61650"/>
            </a:xfrm>
            <a:custGeom>
              <a:rect b="b" l="l" r="r" t="t"/>
              <a:pathLst>
                <a:path extrusionOk="0" h="2466" w="3288">
                  <a:moveTo>
                    <a:pt x="3123" y="0"/>
                  </a:moveTo>
                  <a:cubicBezTo>
                    <a:pt x="3123" y="0"/>
                    <a:pt x="3123" y="0"/>
                    <a:pt x="3123" y="165"/>
                  </a:cubicBezTo>
                  <a:cubicBezTo>
                    <a:pt x="2466" y="493"/>
                    <a:pt x="1973" y="822"/>
                    <a:pt x="1315" y="1151"/>
                  </a:cubicBezTo>
                  <a:cubicBezTo>
                    <a:pt x="822" y="1479"/>
                    <a:pt x="0" y="1808"/>
                    <a:pt x="0" y="2466"/>
                  </a:cubicBezTo>
                  <a:cubicBezTo>
                    <a:pt x="658" y="2137"/>
                    <a:pt x="1480" y="1972"/>
                    <a:pt x="1808" y="1151"/>
                  </a:cubicBezTo>
                  <a:cubicBezTo>
                    <a:pt x="2466" y="1479"/>
                    <a:pt x="2794" y="822"/>
                    <a:pt x="3287" y="493"/>
                  </a:cubicBezTo>
                  <a:cubicBezTo>
                    <a:pt x="3287" y="165"/>
                    <a:pt x="3123" y="329"/>
                    <a:pt x="31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23"/>
            <p:cNvSpPr/>
            <p:nvPr/>
          </p:nvSpPr>
          <p:spPr>
            <a:xfrm>
              <a:off x="2850575" y="5041325"/>
              <a:ext cx="37000" cy="28800"/>
            </a:xfrm>
            <a:custGeom>
              <a:rect b="b" l="l" r="r" t="t"/>
              <a:pathLst>
                <a:path extrusionOk="0" h="1152" w="1480">
                  <a:moveTo>
                    <a:pt x="1480" y="1"/>
                  </a:moveTo>
                  <a:cubicBezTo>
                    <a:pt x="823" y="329"/>
                    <a:pt x="1" y="494"/>
                    <a:pt x="1" y="1151"/>
                  </a:cubicBezTo>
                  <a:cubicBezTo>
                    <a:pt x="494" y="822"/>
                    <a:pt x="1151" y="494"/>
                    <a:pt x="14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23"/>
            <p:cNvSpPr/>
            <p:nvPr/>
          </p:nvSpPr>
          <p:spPr>
            <a:xfrm>
              <a:off x="2805375" y="5070100"/>
              <a:ext cx="28800" cy="32875"/>
            </a:xfrm>
            <a:custGeom>
              <a:rect b="b" l="l" r="r" t="t"/>
              <a:pathLst>
                <a:path extrusionOk="0" h="1315" w="1152">
                  <a:moveTo>
                    <a:pt x="1151" y="0"/>
                  </a:moveTo>
                  <a:cubicBezTo>
                    <a:pt x="658" y="164"/>
                    <a:pt x="330" y="329"/>
                    <a:pt x="1" y="493"/>
                  </a:cubicBezTo>
                  <a:cubicBezTo>
                    <a:pt x="165" y="657"/>
                    <a:pt x="1" y="1151"/>
                    <a:pt x="165" y="1315"/>
                  </a:cubicBezTo>
                  <a:cubicBezTo>
                    <a:pt x="494" y="986"/>
                    <a:pt x="823" y="822"/>
                    <a:pt x="1151" y="493"/>
                  </a:cubicBezTo>
                  <a:cubicBezTo>
                    <a:pt x="1151" y="329"/>
                    <a:pt x="987" y="329"/>
                    <a:pt x="1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23"/>
            <p:cNvSpPr/>
            <p:nvPr/>
          </p:nvSpPr>
          <p:spPr>
            <a:xfrm>
              <a:off x="2756075" y="5098850"/>
              <a:ext cx="32900" cy="28775"/>
            </a:xfrm>
            <a:custGeom>
              <a:rect b="b" l="l" r="r" t="t"/>
              <a:pathLst>
                <a:path extrusionOk="0" h="1151" w="1316">
                  <a:moveTo>
                    <a:pt x="1315" y="1"/>
                  </a:moveTo>
                  <a:cubicBezTo>
                    <a:pt x="822" y="329"/>
                    <a:pt x="494" y="822"/>
                    <a:pt x="1" y="1151"/>
                  </a:cubicBezTo>
                  <a:cubicBezTo>
                    <a:pt x="494" y="1151"/>
                    <a:pt x="987" y="658"/>
                    <a:pt x="1315" y="494"/>
                  </a:cubicBezTo>
                  <a:cubicBezTo>
                    <a:pt x="1315" y="329"/>
                    <a:pt x="1315" y="165"/>
                    <a:pt x="11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23"/>
            <p:cNvSpPr/>
            <p:nvPr/>
          </p:nvSpPr>
          <p:spPr>
            <a:xfrm>
              <a:off x="2571175" y="3878525"/>
              <a:ext cx="1413450" cy="1142275"/>
            </a:xfrm>
            <a:custGeom>
              <a:rect b="b" l="l" r="r" t="t"/>
              <a:pathLst>
                <a:path extrusionOk="0" h="45691" w="56538">
                  <a:moveTo>
                    <a:pt x="47663" y="15779"/>
                  </a:moveTo>
                  <a:cubicBezTo>
                    <a:pt x="46348" y="15450"/>
                    <a:pt x="45033" y="14957"/>
                    <a:pt x="43719" y="14792"/>
                  </a:cubicBezTo>
                  <a:cubicBezTo>
                    <a:pt x="38459" y="14135"/>
                    <a:pt x="35994" y="16436"/>
                    <a:pt x="33364" y="18901"/>
                  </a:cubicBezTo>
                  <a:cubicBezTo>
                    <a:pt x="28269" y="23832"/>
                    <a:pt x="24654" y="31228"/>
                    <a:pt x="20545" y="36323"/>
                  </a:cubicBezTo>
                  <a:cubicBezTo>
                    <a:pt x="21695" y="34186"/>
                    <a:pt x="22681" y="31556"/>
                    <a:pt x="23996" y="29420"/>
                  </a:cubicBezTo>
                  <a:cubicBezTo>
                    <a:pt x="24161" y="29091"/>
                    <a:pt x="24654" y="28762"/>
                    <a:pt x="24489" y="28269"/>
                  </a:cubicBezTo>
                  <a:cubicBezTo>
                    <a:pt x="23174" y="29091"/>
                    <a:pt x="22681" y="30735"/>
                    <a:pt x="21695" y="32050"/>
                  </a:cubicBezTo>
                  <a:cubicBezTo>
                    <a:pt x="22188" y="30242"/>
                    <a:pt x="22517" y="27776"/>
                    <a:pt x="22353" y="25475"/>
                  </a:cubicBezTo>
                  <a:cubicBezTo>
                    <a:pt x="22188" y="23996"/>
                    <a:pt x="22517" y="22353"/>
                    <a:pt x="21860" y="21038"/>
                  </a:cubicBezTo>
                  <a:cubicBezTo>
                    <a:pt x="21367" y="22353"/>
                    <a:pt x="21531" y="24161"/>
                    <a:pt x="21531" y="25640"/>
                  </a:cubicBezTo>
                  <a:cubicBezTo>
                    <a:pt x="21531" y="29420"/>
                    <a:pt x="20545" y="32214"/>
                    <a:pt x="19559" y="35172"/>
                  </a:cubicBezTo>
                  <a:cubicBezTo>
                    <a:pt x="18573" y="37638"/>
                    <a:pt x="17586" y="39938"/>
                    <a:pt x="15943" y="41582"/>
                  </a:cubicBezTo>
                  <a:cubicBezTo>
                    <a:pt x="15943" y="40760"/>
                    <a:pt x="16929" y="40432"/>
                    <a:pt x="16929" y="39281"/>
                  </a:cubicBezTo>
                  <a:cubicBezTo>
                    <a:pt x="15286" y="41089"/>
                    <a:pt x="13642" y="42897"/>
                    <a:pt x="11177" y="44047"/>
                  </a:cubicBezTo>
                  <a:cubicBezTo>
                    <a:pt x="11505" y="42568"/>
                    <a:pt x="12492" y="41582"/>
                    <a:pt x="12985" y="39938"/>
                  </a:cubicBezTo>
                  <a:cubicBezTo>
                    <a:pt x="13478" y="38624"/>
                    <a:pt x="13642" y="36980"/>
                    <a:pt x="13971" y="35337"/>
                  </a:cubicBezTo>
                  <a:cubicBezTo>
                    <a:pt x="14464" y="32871"/>
                    <a:pt x="14792" y="30406"/>
                    <a:pt x="15121" y="27941"/>
                  </a:cubicBezTo>
                  <a:cubicBezTo>
                    <a:pt x="15121" y="26955"/>
                    <a:pt x="15286" y="26133"/>
                    <a:pt x="15450" y="25311"/>
                  </a:cubicBezTo>
                  <a:cubicBezTo>
                    <a:pt x="15450" y="23010"/>
                    <a:pt x="14628" y="21695"/>
                    <a:pt x="14299" y="20052"/>
                  </a:cubicBezTo>
                  <a:cubicBezTo>
                    <a:pt x="13971" y="19230"/>
                    <a:pt x="13313" y="18408"/>
                    <a:pt x="12985" y="17586"/>
                  </a:cubicBezTo>
                  <a:cubicBezTo>
                    <a:pt x="12492" y="16600"/>
                    <a:pt x="12327" y="15450"/>
                    <a:pt x="11834" y="14299"/>
                  </a:cubicBezTo>
                  <a:cubicBezTo>
                    <a:pt x="11177" y="12656"/>
                    <a:pt x="10191" y="11341"/>
                    <a:pt x="10026" y="9369"/>
                  </a:cubicBezTo>
                  <a:cubicBezTo>
                    <a:pt x="11505" y="10191"/>
                    <a:pt x="12985" y="11012"/>
                    <a:pt x="13806" y="12656"/>
                  </a:cubicBezTo>
                  <a:cubicBezTo>
                    <a:pt x="14464" y="13806"/>
                    <a:pt x="14792" y="15450"/>
                    <a:pt x="15286" y="16765"/>
                  </a:cubicBezTo>
                  <a:cubicBezTo>
                    <a:pt x="15779" y="17915"/>
                    <a:pt x="16272" y="18737"/>
                    <a:pt x="16929" y="19394"/>
                  </a:cubicBezTo>
                  <a:cubicBezTo>
                    <a:pt x="17093" y="19723"/>
                    <a:pt x="17093" y="20380"/>
                    <a:pt x="17586" y="20216"/>
                  </a:cubicBezTo>
                  <a:cubicBezTo>
                    <a:pt x="17422" y="18737"/>
                    <a:pt x="17093" y="16929"/>
                    <a:pt x="16765" y="15286"/>
                  </a:cubicBezTo>
                  <a:cubicBezTo>
                    <a:pt x="16436" y="14135"/>
                    <a:pt x="15943" y="12985"/>
                    <a:pt x="15614" y="11670"/>
                  </a:cubicBezTo>
                  <a:cubicBezTo>
                    <a:pt x="14957" y="9533"/>
                    <a:pt x="14135" y="6904"/>
                    <a:pt x="12985" y="5260"/>
                  </a:cubicBezTo>
                  <a:cubicBezTo>
                    <a:pt x="12820" y="4931"/>
                    <a:pt x="12656" y="4767"/>
                    <a:pt x="12492" y="4603"/>
                  </a:cubicBezTo>
                  <a:cubicBezTo>
                    <a:pt x="10684" y="2795"/>
                    <a:pt x="8054" y="987"/>
                    <a:pt x="4931" y="822"/>
                  </a:cubicBezTo>
                  <a:cubicBezTo>
                    <a:pt x="4110" y="822"/>
                    <a:pt x="3123" y="822"/>
                    <a:pt x="2466" y="1151"/>
                  </a:cubicBezTo>
                  <a:cubicBezTo>
                    <a:pt x="1809" y="1644"/>
                    <a:pt x="1809" y="2302"/>
                    <a:pt x="1480" y="2959"/>
                  </a:cubicBezTo>
                  <a:cubicBezTo>
                    <a:pt x="1151" y="3616"/>
                    <a:pt x="658" y="4110"/>
                    <a:pt x="658" y="4603"/>
                  </a:cubicBezTo>
                  <a:cubicBezTo>
                    <a:pt x="823" y="4931"/>
                    <a:pt x="1151" y="5096"/>
                    <a:pt x="1316" y="5260"/>
                  </a:cubicBezTo>
                  <a:cubicBezTo>
                    <a:pt x="1316" y="6082"/>
                    <a:pt x="1151" y="7232"/>
                    <a:pt x="165" y="6904"/>
                  </a:cubicBezTo>
                  <a:cubicBezTo>
                    <a:pt x="1" y="5260"/>
                    <a:pt x="329" y="3781"/>
                    <a:pt x="823" y="2630"/>
                  </a:cubicBezTo>
                  <a:cubicBezTo>
                    <a:pt x="1644" y="1316"/>
                    <a:pt x="3945" y="1"/>
                    <a:pt x="5917" y="165"/>
                  </a:cubicBezTo>
                  <a:cubicBezTo>
                    <a:pt x="9533" y="329"/>
                    <a:pt x="13313" y="2137"/>
                    <a:pt x="15286" y="4274"/>
                  </a:cubicBezTo>
                  <a:cubicBezTo>
                    <a:pt x="15779" y="4931"/>
                    <a:pt x="16107" y="5589"/>
                    <a:pt x="16765" y="5917"/>
                  </a:cubicBezTo>
                  <a:cubicBezTo>
                    <a:pt x="17258" y="5589"/>
                    <a:pt x="17422" y="6246"/>
                    <a:pt x="17751" y="6082"/>
                  </a:cubicBezTo>
                  <a:cubicBezTo>
                    <a:pt x="17258" y="5424"/>
                    <a:pt x="17093" y="4767"/>
                    <a:pt x="16765" y="3945"/>
                  </a:cubicBezTo>
                  <a:cubicBezTo>
                    <a:pt x="16272" y="3123"/>
                    <a:pt x="15121" y="2630"/>
                    <a:pt x="15450" y="987"/>
                  </a:cubicBezTo>
                  <a:cubicBezTo>
                    <a:pt x="16929" y="1644"/>
                    <a:pt x="17915" y="2959"/>
                    <a:pt x="19066" y="4110"/>
                  </a:cubicBezTo>
                  <a:cubicBezTo>
                    <a:pt x="20216" y="5260"/>
                    <a:pt x="21367" y="6575"/>
                    <a:pt x="22024" y="8054"/>
                  </a:cubicBezTo>
                  <a:cubicBezTo>
                    <a:pt x="22846" y="9533"/>
                    <a:pt x="23503" y="11177"/>
                    <a:pt x="23996" y="12985"/>
                  </a:cubicBezTo>
                  <a:cubicBezTo>
                    <a:pt x="24654" y="14792"/>
                    <a:pt x="25147" y="16929"/>
                    <a:pt x="24982" y="19066"/>
                  </a:cubicBezTo>
                  <a:cubicBezTo>
                    <a:pt x="24818" y="21038"/>
                    <a:pt x="24161" y="23339"/>
                    <a:pt x="24489" y="25311"/>
                  </a:cubicBezTo>
                  <a:cubicBezTo>
                    <a:pt x="25804" y="26462"/>
                    <a:pt x="25804" y="24489"/>
                    <a:pt x="26133" y="23339"/>
                  </a:cubicBezTo>
                  <a:cubicBezTo>
                    <a:pt x="26297" y="22353"/>
                    <a:pt x="26790" y="21367"/>
                    <a:pt x="26955" y="20874"/>
                  </a:cubicBezTo>
                  <a:cubicBezTo>
                    <a:pt x="27776" y="19559"/>
                    <a:pt x="28762" y="17915"/>
                    <a:pt x="29584" y="16929"/>
                  </a:cubicBezTo>
                  <a:cubicBezTo>
                    <a:pt x="31392" y="15121"/>
                    <a:pt x="33529" y="13478"/>
                    <a:pt x="35337" y="11670"/>
                  </a:cubicBezTo>
                  <a:cubicBezTo>
                    <a:pt x="37144" y="9698"/>
                    <a:pt x="39281" y="7890"/>
                    <a:pt x="40267" y="5589"/>
                  </a:cubicBezTo>
                  <a:cubicBezTo>
                    <a:pt x="40431" y="7068"/>
                    <a:pt x="39117" y="7890"/>
                    <a:pt x="38788" y="8876"/>
                  </a:cubicBezTo>
                  <a:cubicBezTo>
                    <a:pt x="38624" y="9040"/>
                    <a:pt x="38295" y="10026"/>
                    <a:pt x="38952" y="10355"/>
                  </a:cubicBezTo>
                  <a:cubicBezTo>
                    <a:pt x="39281" y="10355"/>
                    <a:pt x="38952" y="9698"/>
                    <a:pt x="39281" y="9698"/>
                  </a:cubicBezTo>
                  <a:cubicBezTo>
                    <a:pt x="42075" y="8218"/>
                    <a:pt x="46184" y="8218"/>
                    <a:pt x="47170" y="4931"/>
                  </a:cubicBezTo>
                  <a:cubicBezTo>
                    <a:pt x="47170" y="7890"/>
                    <a:pt x="46019" y="9698"/>
                    <a:pt x="44540" y="11177"/>
                  </a:cubicBezTo>
                  <a:cubicBezTo>
                    <a:pt x="45526" y="12820"/>
                    <a:pt x="47334" y="12820"/>
                    <a:pt x="48978" y="13642"/>
                  </a:cubicBezTo>
                  <a:cubicBezTo>
                    <a:pt x="49635" y="13971"/>
                    <a:pt x="50621" y="14792"/>
                    <a:pt x="51443" y="15450"/>
                  </a:cubicBezTo>
                  <a:cubicBezTo>
                    <a:pt x="53580" y="17422"/>
                    <a:pt x="55388" y="20216"/>
                    <a:pt x="56209" y="23503"/>
                  </a:cubicBezTo>
                  <a:cubicBezTo>
                    <a:pt x="56538" y="25147"/>
                    <a:pt x="56209" y="26297"/>
                    <a:pt x="55716" y="27612"/>
                  </a:cubicBezTo>
                  <a:cubicBezTo>
                    <a:pt x="55388" y="24654"/>
                    <a:pt x="53744" y="22846"/>
                    <a:pt x="51936" y="21367"/>
                  </a:cubicBezTo>
                  <a:cubicBezTo>
                    <a:pt x="50457" y="20874"/>
                    <a:pt x="49142" y="20052"/>
                    <a:pt x="47170" y="20052"/>
                  </a:cubicBezTo>
                  <a:cubicBezTo>
                    <a:pt x="44212" y="20052"/>
                    <a:pt x="41746" y="22188"/>
                    <a:pt x="39938" y="23339"/>
                  </a:cubicBezTo>
                  <a:cubicBezTo>
                    <a:pt x="40925" y="22188"/>
                    <a:pt x="42239" y="21038"/>
                    <a:pt x="43554" y="20216"/>
                  </a:cubicBezTo>
                  <a:cubicBezTo>
                    <a:pt x="44047" y="20052"/>
                    <a:pt x="44705" y="19559"/>
                    <a:pt x="45198" y="19394"/>
                  </a:cubicBezTo>
                  <a:cubicBezTo>
                    <a:pt x="46184" y="19230"/>
                    <a:pt x="47499" y="19559"/>
                    <a:pt x="48156" y="18901"/>
                  </a:cubicBezTo>
                  <a:cubicBezTo>
                    <a:pt x="46348" y="18408"/>
                    <a:pt x="44705" y="18901"/>
                    <a:pt x="43390" y="19394"/>
                  </a:cubicBezTo>
                  <a:cubicBezTo>
                    <a:pt x="40596" y="20709"/>
                    <a:pt x="38624" y="23010"/>
                    <a:pt x="36816" y="24982"/>
                  </a:cubicBezTo>
                  <a:cubicBezTo>
                    <a:pt x="35994" y="25804"/>
                    <a:pt x="35337" y="26790"/>
                    <a:pt x="34679" y="27612"/>
                  </a:cubicBezTo>
                  <a:cubicBezTo>
                    <a:pt x="34022" y="28434"/>
                    <a:pt x="33036" y="29091"/>
                    <a:pt x="32378" y="29913"/>
                  </a:cubicBezTo>
                  <a:cubicBezTo>
                    <a:pt x="31721" y="30735"/>
                    <a:pt x="31063" y="31721"/>
                    <a:pt x="30570" y="32543"/>
                  </a:cubicBezTo>
                  <a:cubicBezTo>
                    <a:pt x="28269" y="36323"/>
                    <a:pt x="24982" y="39445"/>
                    <a:pt x="21531" y="42075"/>
                  </a:cubicBezTo>
                  <a:cubicBezTo>
                    <a:pt x="19887" y="43390"/>
                    <a:pt x="18080" y="44705"/>
                    <a:pt x="16107" y="45691"/>
                  </a:cubicBezTo>
                  <a:cubicBezTo>
                    <a:pt x="18737" y="43554"/>
                    <a:pt x="21202" y="41253"/>
                    <a:pt x="23339" y="38624"/>
                  </a:cubicBezTo>
                  <a:cubicBezTo>
                    <a:pt x="24325" y="37309"/>
                    <a:pt x="25147" y="35830"/>
                    <a:pt x="26133" y="34350"/>
                  </a:cubicBezTo>
                  <a:cubicBezTo>
                    <a:pt x="26462" y="33529"/>
                    <a:pt x="27119" y="32871"/>
                    <a:pt x="27448" y="32214"/>
                  </a:cubicBezTo>
                  <a:cubicBezTo>
                    <a:pt x="27941" y="31392"/>
                    <a:pt x="28434" y="30735"/>
                    <a:pt x="28598" y="29913"/>
                  </a:cubicBezTo>
                  <a:cubicBezTo>
                    <a:pt x="27776" y="30406"/>
                    <a:pt x="27119" y="31228"/>
                    <a:pt x="26462" y="32214"/>
                  </a:cubicBezTo>
                  <a:cubicBezTo>
                    <a:pt x="24818" y="34515"/>
                    <a:pt x="23010" y="37144"/>
                    <a:pt x="21202" y="39281"/>
                  </a:cubicBezTo>
                  <a:cubicBezTo>
                    <a:pt x="21038" y="39281"/>
                    <a:pt x="20874" y="39610"/>
                    <a:pt x="20709" y="39610"/>
                  </a:cubicBezTo>
                  <a:cubicBezTo>
                    <a:pt x="20052" y="38952"/>
                    <a:pt x="20874" y="38295"/>
                    <a:pt x="21202" y="37966"/>
                  </a:cubicBezTo>
                  <a:cubicBezTo>
                    <a:pt x="25475" y="32214"/>
                    <a:pt x="28598" y="25804"/>
                    <a:pt x="33529" y="20709"/>
                  </a:cubicBezTo>
                  <a:cubicBezTo>
                    <a:pt x="34350" y="19887"/>
                    <a:pt x="35172" y="18737"/>
                    <a:pt x="36323" y="17915"/>
                  </a:cubicBezTo>
                  <a:cubicBezTo>
                    <a:pt x="37309" y="17093"/>
                    <a:pt x="38624" y="16272"/>
                    <a:pt x="39774" y="15943"/>
                  </a:cubicBezTo>
                  <a:cubicBezTo>
                    <a:pt x="40760" y="15614"/>
                    <a:pt x="42075" y="15779"/>
                    <a:pt x="43225" y="15779"/>
                  </a:cubicBezTo>
                  <a:cubicBezTo>
                    <a:pt x="44540" y="15943"/>
                    <a:pt x="46019" y="16272"/>
                    <a:pt x="47334" y="16436"/>
                  </a:cubicBezTo>
                  <a:cubicBezTo>
                    <a:pt x="47992" y="16600"/>
                    <a:pt x="48649" y="16765"/>
                    <a:pt x="49142" y="16929"/>
                  </a:cubicBezTo>
                  <a:cubicBezTo>
                    <a:pt x="49800" y="17258"/>
                    <a:pt x="50293" y="17751"/>
                    <a:pt x="50786" y="17586"/>
                  </a:cubicBezTo>
                  <a:cubicBezTo>
                    <a:pt x="50293" y="16600"/>
                    <a:pt x="48978" y="16107"/>
                    <a:pt x="47663" y="15779"/>
                  </a:cubicBezTo>
                  <a:close/>
                  <a:moveTo>
                    <a:pt x="20874" y="14135"/>
                  </a:moveTo>
                  <a:cubicBezTo>
                    <a:pt x="21531" y="12327"/>
                    <a:pt x="20709" y="10191"/>
                    <a:pt x="19559" y="9369"/>
                  </a:cubicBezTo>
                  <a:cubicBezTo>
                    <a:pt x="19230" y="9369"/>
                    <a:pt x="19230" y="9698"/>
                    <a:pt x="19066" y="9698"/>
                  </a:cubicBezTo>
                  <a:cubicBezTo>
                    <a:pt x="19394" y="11012"/>
                    <a:pt x="19723" y="12327"/>
                    <a:pt x="20380" y="13478"/>
                  </a:cubicBezTo>
                  <a:cubicBezTo>
                    <a:pt x="20380" y="13806"/>
                    <a:pt x="20380" y="14464"/>
                    <a:pt x="20874" y="14135"/>
                  </a:cubicBezTo>
                  <a:close/>
                  <a:moveTo>
                    <a:pt x="28927" y="20709"/>
                  </a:moveTo>
                  <a:cubicBezTo>
                    <a:pt x="31063" y="18737"/>
                    <a:pt x="32707" y="15943"/>
                    <a:pt x="35665" y="14464"/>
                  </a:cubicBezTo>
                  <a:cubicBezTo>
                    <a:pt x="37309" y="13642"/>
                    <a:pt x="38952" y="12985"/>
                    <a:pt x="41582" y="13149"/>
                  </a:cubicBezTo>
                  <a:cubicBezTo>
                    <a:pt x="39281" y="11834"/>
                    <a:pt x="35994" y="13313"/>
                    <a:pt x="34350" y="14464"/>
                  </a:cubicBezTo>
                  <a:cubicBezTo>
                    <a:pt x="33200" y="15121"/>
                    <a:pt x="32049" y="16272"/>
                    <a:pt x="31228" y="17258"/>
                  </a:cubicBezTo>
                  <a:cubicBezTo>
                    <a:pt x="30077" y="18408"/>
                    <a:pt x="29091" y="19559"/>
                    <a:pt x="28927" y="20709"/>
                  </a:cubicBezTo>
                  <a:close/>
                  <a:moveTo>
                    <a:pt x="12985" y="14464"/>
                  </a:moveTo>
                  <a:cubicBezTo>
                    <a:pt x="12820" y="15121"/>
                    <a:pt x="13149" y="15943"/>
                    <a:pt x="13478" y="16600"/>
                  </a:cubicBezTo>
                  <a:cubicBezTo>
                    <a:pt x="13971" y="17751"/>
                    <a:pt x="14135" y="19066"/>
                    <a:pt x="15121" y="19559"/>
                  </a:cubicBezTo>
                  <a:cubicBezTo>
                    <a:pt x="15286" y="17586"/>
                    <a:pt x="14299" y="15614"/>
                    <a:pt x="13149" y="14464"/>
                  </a:cubicBezTo>
                  <a:close/>
                  <a:moveTo>
                    <a:pt x="21860" y="18737"/>
                  </a:moveTo>
                  <a:cubicBezTo>
                    <a:pt x="22188" y="17751"/>
                    <a:pt x="22024" y="15286"/>
                    <a:pt x="20709" y="16272"/>
                  </a:cubicBezTo>
                  <a:cubicBezTo>
                    <a:pt x="20545" y="17093"/>
                    <a:pt x="21038" y="18901"/>
                    <a:pt x="21860" y="18737"/>
                  </a:cubicBezTo>
                  <a:close/>
                  <a:moveTo>
                    <a:pt x="41089" y="17586"/>
                  </a:moveTo>
                  <a:lnTo>
                    <a:pt x="40925" y="17586"/>
                  </a:lnTo>
                  <a:cubicBezTo>
                    <a:pt x="38952" y="17751"/>
                    <a:pt x="37637" y="18573"/>
                    <a:pt x="36323" y="19723"/>
                  </a:cubicBezTo>
                  <a:cubicBezTo>
                    <a:pt x="35008" y="20709"/>
                    <a:pt x="33693" y="21695"/>
                    <a:pt x="33200" y="23174"/>
                  </a:cubicBezTo>
                  <a:cubicBezTo>
                    <a:pt x="33036" y="23339"/>
                    <a:pt x="32871" y="23503"/>
                    <a:pt x="32707" y="23668"/>
                  </a:cubicBezTo>
                  <a:cubicBezTo>
                    <a:pt x="32871" y="23832"/>
                    <a:pt x="33036" y="23339"/>
                    <a:pt x="33200" y="23174"/>
                  </a:cubicBezTo>
                  <a:cubicBezTo>
                    <a:pt x="34679" y="22517"/>
                    <a:pt x="35665" y="21202"/>
                    <a:pt x="36980" y="20216"/>
                  </a:cubicBezTo>
                  <a:cubicBezTo>
                    <a:pt x="38131" y="19394"/>
                    <a:pt x="39445" y="18408"/>
                    <a:pt x="41089" y="17751"/>
                  </a:cubicBezTo>
                  <a:cubicBezTo>
                    <a:pt x="41089" y="17751"/>
                    <a:pt x="41089" y="17586"/>
                    <a:pt x="41089" y="17586"/>
                  </a:cubicBezTo>
                  <a:close/>
                  <a:moveTo>
                    <a:pt x="19230" y="18244"/>
                  </a:moveTo>
                  <a:cubicBezTo>
                    <a:pt x="18737" y="18901"/>
                    <a:pt x="19066" y="20216"/>
                    <a:pt x="19230" y="20874"/>
                  </a:cubicBezTo>
                  <a:cubicBezTo>
                    <a:pt x="19723" y="27448"/>
                    <a:pt x="18244" y="32871"/>
                    <a:pt x="16600" y="37473"/>
                  </a:cubicBezTo>
                  <a:cubicBezTo>
                    <a:pt x="16929" y="37638"/>
                    <a:pt x="17093" y="37144"/>
                    <a:pt x="17258" y="36980"/>
                  </a:cubicBezTo>
                  <a:cubicBezTo>
                    <a:pt x="18737" y="35337"/>
                    <a:pt x="19230" y="33693"/>
                    <a:pt x="19723" y="31063"/>
                  </a:cubicBezTo>
                  <a:cubicBezTo>
                    <a:pt x="20052" y="29749"/>
                    <a:pt x="20380" y="28434"/>
                    <a:pt x="20380" y="27119"/>
                  </a:cubicBezTo>
                  <a:cubicBezTo>
                    <a:pt x="20545" y="24161"/>
                    <a:pt x="20052" y="21038"/>
                    <a:pt x="19394" y="18408"/>
                  </a:cubicBezTo>
                  <a:cubicBezTo>
                    <a:pt x="19394" y="18244"/>
                    <a:pt x="19394" y="18244"/>
                    <a:pt x="19394" y="18080"/>
                  </a:cubicBezTo>
                  <a:lnTo>
                    <a:pt x="19230" y="18080"/>
                  </a:lnTo>
                  <a:close/>
                  <a:moveTo>
                    <a:pt x="51772" y="18901"/>
                  </a:moveTo>
                  <a:cubicBezTo>
                    <a:pt x="51772" y="19230"/>
                    <a:pt x="51772" y="19559"/>
                    <a:pt x="52100" y="19723"/>
                  </a:cubicBezTo>
                  <a:cubicBezTo>
                    <a:pt x="53087" y="19723"/>
                    <a:pt x="52429" y="17915"/>
                    <a:pt x="51772" y="18901"/>
                  </a:cubicBezTo>
                  <a:close/>
                  <a:moveTo>
                    <a:pt x="27283" y="24818"/>
                  </a:moveTo>
                  <a:cubicBezTo>
                    <a:pt x="27448" y="24818"/>
                    <a:pt x="27283" y="24489"/>
                    <a:pt x="27448" y="24325"/>
                  </a:cubicBezTo>
                  <a:cubicBezTo>
                    <a:pt x="27612" y="23996"/>
                    <a:pt x="29256" y="22681"/>
                    <a:pt x="27941" y="22353"/>
                  </a:cubicBezTo>
                  <a:cubicBezTo>
                    <a:pt x="27448" y="22846"/>
                    <a:pt x="26790" y="23996"/>
                    <a:pt x="27283" y="24818"/>
                  </a:cubicBezTo>
                  <a:close/>
                  <a:moveTo>
                    <a:pt x="17586" y="23503"/>
                  </a:moveTo>
                  <a:cubicBezTo>
                    <a:pt x="17093" y="23832"/>
                    <a:pt x="16929" y="24489"/>
                    <a:pt x="16929" y="24818"/>
                  </a:cubicBezTo>
                  <a:cubicBezTo>
                    <a:pt x="16765" y="25475"/>
                    <a:pt x="16765" y="25968"/>
                    <a:pt x="16765" y="26626"/>
                  </a:cubicBezTo>
                  <a:cubicBezTo>
                    <a:pt x="16436" y="29420"/>
                    <a:pt x="16600" y="32543"/>
                    <a:pt x="15943" y="35337"/>
                  </a:cubicBezTo>
                  <a:cubicBezTo>
                    <a:pt x="15614" y="37473"/>
                    <a:pt x="15121" y="39445"/>
                    <a:pt x="14299" y="41089"/>
                  </a:cubicBezTo>
                  <a:cubicBezTo>
                    <a:pt x="14628" y="40925"/>
                    <a:pt x="14792" y="40432"/>
                    <a:pt x="14957" y="40103"/>
                  </a:cubicBezTo>
                  <a:cubicBezTo>
                    <a:pt x="15943" y="38788"/>
                    <a:pt x="16600" y="37473"/>
                    <a:pt x="16929" y="35830"/>
                  </a:cubicBezTo>
                  <a:cubicBezTo>
                    <a:pt x="17422" y="34186"/>
                    <a:pt x="17422" y="32378"/>
                    <a:pt x="17586" y="30242"/>
                  </a:cubicBezTo>
                  <a:cubicBezTo>
                    <a:pt x="17586" y="28105"/>
                    <a:pt x="17586" y="25475"/>
                    <a:pt x="17586" y="23503"/>
                  </a:cubicBezTo>
                  <a:close/>
                  <a:moveTo>
                    <a:pt x="31885" y="24325"/>
                  </a:moveTo>
                  <a:cubicBezTo>
                    <a:pt x="31556" y="24654"/>
                    <a:pt x="31228" y="25311"/>
                    <a:pt x="31556" y="25640"/>
                  </a:cubicBezTo>
                  <a:cubicBezTo>
                    <a:pt x="31721" y="25640"/>
                    <a:pt x="31721" y="25640"/>
                    <a:pt x="31721" y="25804"/>
                  </a:cubicBezTo>
                  <a:cubicBezTo>
                    <a:pt x="32707" y="25804"/>
                    <a:pt x="33200" y="24161"/>
                    <a:pt x="31885" y="24325"/>
                  </a:cubicBezTo>
                  <a:close/>
                  <a:moveTo>
                    <a:pt x="30899" y="26626"/>
                  </a:moveTo>
                  <a:cubicBezTo>
                    <a:pt x="30406" y="26297"/>
                    <a:pt x="29749" y="26790"/>
                    <a:pt x="29749" y="27283"/>
                  </a:cubicBezTo>
                  <a:cubicBezTo>
                    <a:pt x="29913" y="28598"/>
                    <a:pt x="31721" y="27119"/>
                    <a:pt x="30899" y="2662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23"/>
            <p:cNvSpPr/>
            <p:nvPr/>
          </p:nvSpPr>
          <p:spPr>
            <a:xfrm>
              <a:off x="3245025" y="3977150"/>
              <a:ext cx="328725" cy="369800"/>
            </a:xfrm>
            <a:custGeom>
              <a:rect b="b" l="l" r="r" t="t"/>
              <a:pathLst>
                <a:path extrusionOk="0" h="14792" w="13149">
                  <a:moveTo>
                    <a:pt x="13149" y="0"/>
                  </a:moveTo>
                  <a:cubicBezTo>
                    <a:pt x="12984" y="0"/>
                    <a:pt x="12820" y="329"/>
                    <a:pt x="12656" y="329"/>
                  </a:cubicBezTo>
                  <a:cubicBezTo>
                    <a:pt x="11834" y="1315"/>
                    <a:pt x="10683" y="2630"/>
                    <a:pt x="9697" y="3452"/>
                  </a:cubicBezTo>
                  <a:cubicBezTo>
                    <a:pt x="8383" y="4602"/>
                    <a:pt x="6739" y="5424"/>
                    <a:pt x="5753" y="6739"/>
                  </a:cubicBezTo>
                  <a:cubicBezTo>
                    <a:pt x="3616" y="8875"/>
                    <a:pt x="822" y="11669"/>
                    <a:pt x="1" y="14792"/>
                  </a:cubicBezTo>
                  <a:cubicBezTo>
                    <a:pt x="2302" y="11505"/>
                    <a:pt x="5753" y="9040"/>
                    <a:pt x="8876" y="6246"/>
                  </a:cubicBezTo>
                  <a:cubicBezTo>
                    <a:pt x="9862" y="5259"/>
                    <a:pt x="10848" y="4273"/>
                    <a:pt x="11670" y="3287"/>
                  </a:cubicBezTo>
                  <a:cubicBezTo>
                    <a:pt x="12327" y="2465"/>
                    <a:pt x="12984" y="1479"/>
                    <a:pt x="13149"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23"/>
            <p:cNvSpPr/>
            <p:nvPr/>
          </p:nvSpPr>
          <p:spPr>
            <a:xfrm>
              <a:off x="3902425" y="4194900"/>
              <a:ext cx="402700" cy="488975"/>
            </a:xfrm>
            <a:custGeom>
              <a:rect b="b" l="l" r="r" t="t"/>
              <a:pathLst>
                <a:path extrusionOk="0" h="19559" w="16108">
                  <a:moveTo>
                    <a:pt x="1" y="1"/>
                  </a:moveTo>
                  <a:cubicBezTo>
                    <a:pt x="4274" y="2137"/>
                    <a:pt x="7890" y="5425"/>
                    <a:pt x="10191" y="9698"/>
                  </a:cubicBezTo>
                  <a:cubicBezTo>
                    <a:pt x="10848" y="10848"/>
                    <a:pt x="11177" y="11834"/>
                    <a:pt x="11834" y="12820"/>
                  </a:cubicBezTo>
                  <a:cubicBezTo>
                    <a:pt x="12327" y="13807"/>
                    <a:pt x="13313" y="14793"/>
                    <a:pt x="13478" y="15779"/>
                  </a:cubicBezTo>
                  <a:cubicBezTo>
                    <a:pt x="12327" y="15286"/>
                    <a:pt x="11670" y="13971"/>
                    <a:pt x="11013" y="12820"/>
                  </a:cubicBezTo>
                  <a:cubicBezTo>
                    <a:pt x="10355" y="11506"/>
                    <a:pt x="9698" y="10191"/>
                    <a:pt x="8876" y="9040"/>
                  </a:cubicBezTo>
                  <a:cubicBezTo>
                    <a:pt x="10191" y="13478"/>
                    <a:pt x="12327" y="17587"/>
                    <a:pt x="16107" y="19559"/>
                  </a:cubicBezTo>
                  <a:cubicBezTo>
                    <a:pt x="16107" y="19395"/>
                    <a:pt x="15943" y="19066"/>
                    <a:pt x="15779" y="18901"/>
                  </a:cubicBezTo>
                  <a:cubicBezTo>
                    <a:pt x="14793" y="17587"/>
                    <a:pt x="14300" y="15779"/>
                    <a:pt x="13642" y="13971"/>
                  </a:cubicBezTo>
                  <a:cubicBezTo>
                    <a:pt x="13149" y="12656"/>
                    <a:pt x="12492" y="11341"/>
                    <a:pt x="11834" y="10191"/>
                  </a:cubicBezTo>
                  <a:cubicBezTo>
                    <a:pt x="10684" y="7725"/>
                    <a:pt x="9205" y="5425"/>
                    <a:pt x="7397" y="3617"/>
                  </a:cubicBezTo>
                  <a:cubicBezTo>
                    <a:pt x="5589" y="1644"/>
                    <a:pt x="3288" y="330"/>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23"/>
            <p:cNvSpPr/>
            <p:nvPr/>
          </p:nvSpPr>
          <p:spPr>
            <a:xfrm>
              <a:off x="3877775" y="4219575"/>
              <a:ext cx="189050" cy="456100"/>
            </a:xfrm>
            <a:custGeom>
              <a:rect b="b" l="l" r="r" t="t"/>
              <a:pathLst>
                <a:path extrusionOk="0" h="18244" w="7562">
                  <a:moveTo>
                    <a:pt x="5918" y="8546"/>
                  </a:moveTo>
                  <a:cubicBezTo>
                    <a:pt x="6739" y="8382"/>
                    <a:pt x="7068" y="9861"/>
                    <a:pt x="7068" y="10847"/>
                  </a:cubicBezTo>
                  <a:cubicBezTo>
                    <a:pt x="7397" y="13806"/>
                    <a:pt x="5753" y="16764"/>
                    <a:pt x="4274" y="18243"/>
                  </a:cubicBezTo>
                  <a:cubicBezTo>
                    <a:pt x="6411" y="17257"/>
                    <a:pt x="7397" y="14627"/>
                    <a:pt x="7561" y="11833"/>
                  </a:cubicBezTo>
                  <a:cubicBezTo>
                    <a:pt x="7561" y="11012"/>
                    <a:pt x="7561" y="10354"/>
                    <a:pt x="7232" y="9532"/>
                  </a:cubicBezTo>
                  <a:cubicBezTo>
                    <a:pt x="6575" y="7232"/>
                    <a:pt x="4931" y="4273"/>
                    <a:pt x="3617" y="2794"/>
                  </a:cubicBezTo>
                  <a:cubicBezTo>
                    <a:pt x="2466" y="1644"/>
                    <a:pt x="1151" y="657"/>
                    <a:pt x="1" y="0"/>
                  </a:cubicBezTo>
                  <a:cubicBezTo>
                    <a:pt x="1480" y="2301"/>
                    <a:pt x="4110" y="4766"/>
                    <a:pt x="4767" y="8053"/>
                  </a:cubicBezTo>
                  <a:cubicBezTo>
                    <a:pt x="5589" y="11669"/>
                    <a:pt x="5260" y="15285"/>
                    <a:pt x="3124" y="17257"/>
                  </a:cubicBezTo>
                  <a:cubicBezTo>
                    <a:pt x="2959" y="17421"/>
                    <a:pt x="3124" y="17257"/>
                    <a:pt x="3124" y="17257"/>
                  </a:cubicBezTo>
                  <a:cubicBezTo>
                    <a:pt x="5424" y="15614"/>
                    <a:pt x="6904" y="12326"/>
                    <a:pt x="5918" y="854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23"/>
            <p:cNvSpPr/>
            <p:nvPr/>
          </p:nvSpPr>
          <p:spPr>
            <a:xfrm>
              <a:off x="3779175" y="4618125"/>
              <a:ext cx="73975" cy="110950"/>
            </a:xfrm>
            <a:custGeom>
              <a:rect b="b" l="l" r="r" t="t"/>
              <a:pathLst>
                <a:path extrusionOk="0" h="4438" w="2959">
                  <a:moveTo>
                    <a:pt x="1315" y="329"/>
                  </a:moveTo>
                  <a:cubicBezTo>
                    <a:pt x="822" y="0"/>
                    <a:pt x="329" y="822"/>
                    <a:pt x="165" y="1315"/>
                  </a:cubicBezTo>
                  <a:cubicBezTo>
                    <a:pt x="0" y="2959"/>
                    <a:pt x="2137" y="4273"/>
                    <a:pt x="2959" y="4438"/>
                  </a:cubicBezTo>
                  <a:cubicBezTo>
                    <a:pt x="1644" y="3945"/>
                    <a:pt x="986" y="1644"/>
                    <a:pt x="1315"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23"/>
            <p:cNvSpPr/>
            <p:nvPr/>
          </p:nvSpPr>
          <p:spPr>
            <a:xfrm>
              <a:off x="2756075" y="4761925"/>
              <a:ext cx="37000" cy="32900"/>
            </a:xfrm>
            <a:custGeom>
              <a:rect b="b" l="l" r="r" t="t"/>
              <a:pathLst>
                <a:path extrusionOk="0" h="1316" w="1480">
                  <a:moveTo>
                    <a:pt x="1480" y="1"/>
                  </a:moveTo>
                  <a:cubicBezTo>
                    <a:pt x="822" y="1"/>
                    <a:pt x="165" y="658"/>
                    <a:pt x="1" y="1315"/>
                  </a:cubicBezTo>
                  <a:cubicBezTo>
                    <a:pt x="822" y="1151"/>
                    <a:pt x="987" y="494"/>
                    <a:pt x="14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23"/>
            <p:cNvSpPr/>
            <p:nvPr/>
          </p:nvSpPr>
          <p:spPr>
            <a:xfrm>
              <a:off x="2945075" y="4950925"/>
              <a:ext cx="65775" cy="49350"/>
            </a:xfrm>
            <a:custGeom>
              <a:rect b="b" l="l" r="r" t="t"/>
              <a:pathLst>
                <a:path extrusionOk="0" h="1974" w="2631">
                  <a:moveTo>
                    <a:pt x="2630" y="1"/>
                  </a:moveTo>
                  <a:cubicBezTo>
                    <a:pt x="1809" y="494"/>
                    <a:pt x="658" y="1316"/>
                    <a:pt x="1" y="1973"/>
                  </a:cubicBezTo>
                  <a:cubicBezTo>
                    <a:pt x="823" y="1644"/>
                    <a:pt x="1644" y="658"/>
                    <a:pt x="26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23"/>
            <p:cNvSpPr/>
            <p:nvPr/>
          </p:nvSpPr>
          <p:spPr>
            <a:xfrm>
              <a:off x="2912225" y="5008450"/>
              <a:ext cx="20550" cy="20575"/>
            </a:xfrm>
            <a:custGeom>
              <a:rect b="b" l="l" r="r" t="t"/>
              <a:pathLst>
                <a:path extrusionOk="0" h="823" w="822">
                  <a:moveTo>
                    <a:pt x="822" y="329"/>
                  </a:moveTo>
                  <a:cubicBezTo>
                    <a:pt x="657" y="1"/>
                    <a:pt x="0" y="823"/>
                    <a:pt x="164" y="658"/>
                  </a:cubicBezTo>
                  <a:cubicBezTo>
                    <a:pt x="493" y="494"/>
                    <a:pt x="657" y="329"/>
                    <a:pt x="822"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29" name="Shape 1929"/>
        <p:cNvGrpSpPr/>
        <p:nvPr/>
      </p:nvGrpSpPr>
      <p:grpSpPr>
        <a:xfrm>
          <a:off x="0" y="0"/>
          <a:ext cx="0" cy="0"/>
          <a:chOff x="0" y="0"/>
          <a:chExt cx="0" cy="0"/>
        </a:xfrm>
      </p:grpSpPr>
      <p:sp>
        <p:nvSpPr>
          <p:cNvPr id="1930" name="Google Shape;1930;p24"/>
          <p:cNvSpPr txBox="1"/>
          <p:nvPr>
            <p:ph type="title"/>
          </p:nvPr>
        </p:nvSpPr>
        <p:spPr>
          <a:xfrm>
            <a:off x="360000" y="360000"/>
            <a:ext cx="8386800" cy="65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Table of Contents</a:t>
            </a:r>
            <a:endParaRPr/>
          </a:p>
        </p:txBody>
      </p:sp>
      <p:sp>
        <p:nvSpPr>
          <p:cNvPr id="1931" name="Google Shape;1931;p24"/>
          <p:cNvSpPr txBox="1"/>
          <p:nvPr>
            <p:ph idx="1" type="body"/>
          </p:nvPr>
        </p:nvSpPr>
        <p:spPr>
          <a:xfrm>
            <a:off x="876300" y="1571625"/>
            <a:ext cx="3182100" cy="11715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s"/>
              <a:t>Lorem ipsum dolor sit amet, consectetur adipiscing elit, sed do eiusmod tempor</a:t>
            </a:r>
            <a:endParaRPr/>
          </a:p>
        </p:txBody>
      </p:sp>
      <p:sp>
        <p:nvSpPr>
          <p:cNvPr id="1932" name="Google Shape;1932;p24"/>
          <p:cNvSpPr txBox="1"/>
          <p:nvPr>
            <p:ph idx="2" type="subTitle"/>
          </p:nvPr>
        </p:nvSpPr>
        <p:spPr>
          <a:xfrm>
            <a:off x="884981" y="1238250"/>
            <a:ext cx="3182100" cy="447600"/>
          </a:xfrm>
          <a:prstGeom prst="rect">
            <a:avLst/>
          </a:prstGeom>
        </p:spPr>
        <p:txBody>
          <a:bodyPr anchorCtr="0" anchor="b" bIns="91425" lIns="91425" spcFirstLastPara="1" rIns="91425" wrap="square" tIns="91425">
            <a:noAutofit/>
          </a:bodyPr>
          <a:lstStyle/>
          <a:p>
            <a:pPr indent="0" lvl="0" marL="0" rtl="0" algn="l">
              <a:spcBef>
                <a:spcPts val="0"/>
              </a:spcBef>
              <a:spcAft>
                <a:spcPts val="1200"/>
              </a:spcAft>
              <a:buNone/>
            </a:pPr>
            <a:r>
              <a:rPr lang="es"/>
              <a:t>Lorem ipsum</a:t>
            </a:r>
            <a:endParaRPr/>
          </a:p>
        </p:txBody>
      </p:sp>
      <p:sp>
        <p:nvSpPr>
          <p:cNvPr id="1933" name="Google Shape;1933;p24"/>
          <p:cNvSpPr txBox="1"/>
          <p:nvPr>
            <p:ph idx="3" type="body"/>
          </p:nvPr>
        </p:nvSpPr>
        <p:spPr>
          <a:xfrm>
            <a:off x="876300" y="3400425"/>
            <a:ext cx="3182100" cy="11715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s"/>
              <a:t>Lorem ipsum dolor sit amet, consectetur adipiscing elit, sed do eiusmod tempor</a:t>
            </a:r>
            <a:endParaRPr/>
          </a:p>
        </p:txBody>
      </p:sp>
      <p:sp>
        <p:nvSpPr>
          <p:cNvPr id="1934" name="Google Shape;1934;p24"/>
          <p:cNvSpPr txBox="1"/>
          <p:nvPr>
            <p:ph idx="4" type="subTitle"/>
          </p:nvPr>
        </p:nvSpPr>
        <p:spPr>
          <a:xfrm>
            <a:off x="884981" y="3067050"/>
            <a:ext cx="3182100" cy="447600"/>
          </a:xfrm>
          <a:prstGeom prst="rect">
            <a:avLst/>
          </a:prstGeom>
        </p:spPr>
        <p:txBody>
          <a:bodyPr anchorCtr="0" anchor="b" bIns="91425" lIns="91425" spcFirstLastPara="1" rIns="91425" wrap="square" tIns="91425">
            <a:noAutofit/>
          </a:bodyPr>
          <a:lstStyle/>
          <a:p>
            <a:pPr indent="0" lvl="0" marL="0" rtl="0" algn="l">
              <a:spcBef>
                <a:spcPts val="0"/>
              </a:spcBef>
              <a:spcAft>
                <a:spcPts val="1200"/>
              </a:spcAft>
              <a:buNone/>
            </a:pPr>
            <a:r>
              <a:rPr lang="es"/>
              <a:t>Lorem ipsum</a:t>
            </a:r>
            <a:endParaRPr/>
          </a:p>
        </p:txBody>
      </p:sp>
      <p:sp>
        <p:nvSpPr>
          <p:cNvPr id="1935" name="Google Shape;1935;p24"/>
          <p:cNvSpPr txBox="1"/>
          <p:nvPr>
            <p:ph idx="5" type="body"/>
          </p:nvPr>
        </p:nvSpPr>
        <p:spPr>
          <a:xfrm>
            <a:off x="5562600" y="1571625"/>
            <a:ext cx="3173400" cy="11715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s"/>
              <a:t>Lorem ipsum dolor sit amet, consectetur adipiscing elit, sed do eiusmod tempor</a:t>
            </a:r>
            <a:endParaRPr/>
          </a:p>
        </p:txBody>
      </p:sp>
      <p:sp>
        <p:nvSpPr>
          <p:cNvPr id="1936" name="Google Shape;1936;p24"/>
          <p:cNvSpPr txBox="1"/>
          <p:nvPr>
            <p:ph idx="6" type="subTitle"/>
          </p:nvPr>
        </p:nvSpPr>
        <p:spPr>
          <a:xfrm>
            <a:off x="5571257" y="1238250"/>
            <a:ext cx="3173400" cy="447600"/>
          </a:xfrm>
          <a:prstGeom prst="rect">
            <a:avLst/>
          </a:prstGeom>
        </p:spPr>
        <p:txBody>
          <a:bodyPr anchorCtr="0" anchor="b" bIns="91425" lIns="91425" spcFirstLastPara="1" rIns="91425" wrap="square" tIns="91425">
            <a:noAutofit/>
          </a:bodyPr>
          <a:lstStyle/>
          <a:p>
            <a:pPr indent="0" lvl="0" marL="0" rtl="0" algn="l">
              <a:spcBef>
                <a:spcPts val="0"/>
              </a:spcBef>
              <a:spcAft>
                <a:spcPts val="1200"/>
              </a:spcAft>
              <a:buNone/>
            </a:pPr>
            <a:r>
              <a:rPr lang="es"/>
              <a:t>Lorem ipsum</a:t>
            </a:r>
            <a:endParaRPr/>
          </a:p>
        </p:txBody>
      </p:sp>
      <p:sp>
        <p:nvSpPr>
          <p:cNvPr id="1937" name="Google Shape;1937;p24"/>
          <p:cNvSpPr txBox="1"/>
          <p:nvPr>
            <p:ph idx="7" type="body"/>
          </p:nvPr>
        </p:nvSpPr>
        <p:spPr>
          <a:xfrm>
            <a:off x="5562600" y="3400425"/>
            <a:ext cx="3173400" cy="11715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s"/>
              <a:t>Lorem ipsum dolor sit amet, consectetur adipiscing elit, sed do eiusmod tempor</a:t>
            </a:r>
            <a:endParaRPr/>
          </a:p>
        </p:txBody>
      </p:sp>
      <p:sp>
        <p:nvSpPr>
          <p:cNvPr id="1938" name="Google Shape;1938;p24"/>
          <p:cNvSpPr txBox="1"/>
          <p:nvPr>
            <p:ph idx="8" type="subTitle"/>
          </p:nvPr>
        </p:nvSpPr>
        <p:spPr>
          <a:xfrm>
            <a:off x="5571257" y="3067050"/>
            <a:ext cx="3173400" cy="447600"/>
          </a:xfrm>
          <a:prstGeom prst="rect">
            <a:avLst/>
          </a:prstGeom>
        </p:spPr>
        <p:txBody>
          <a:bodyPr anchorCtr="0" anchor="b" bIns="91425" lIns="91425" spcFirstLastPara="1" rIns="91425" wrap="square" tIns="91425">
            <a:noAutofit/>
          </a:bodyPr>
          <a:lstStyle/>
          <a:p>
            <a:pPr indent="0" lvl="0" marL="0" rtl="0" algn="l">
              <a:spcBef>
                <a:spcPts val="0"/>
              </a:spcBef>
              <a:spcAft>
                <a:spcPts val="1200"/>
              </a:spcAft>
              <a:buNone/>
            </a:pPr>
            <a:r>
              <a:rPr lang="es"/>
              <a:t>Lorem ipsum</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2" name="Shape 1942"/>
        <p:cNvGrpSpPr/>
        <p:nvPr/>
      </p:nvGrpSpPr>
      <p:grpSpPr>
        <a:xfrm>
          <a:off x="0" y="0"/>
          <a:ext cx="0" cy="0"/>
          <a:chOff x="0" y="0"/>
          <a:chExt cx="0" cy="0"/>
        </a:xfrm>
      </p:grpSpPr>
      <p:sp>
        <p:nvSpPr>
          <p:cNvPr id="1943" name="Google Shape;1943;p25"/>
          <p:cNvSpPr txBox="1"/>
          <p:nvPr>
            <p:ph type="title"/>
          </p:nvPr>
        </p:nvSpPr>
        <p:spPr>
          <a:xfrm>
            <a:off x="360000" y="1762125"/>
            <a:ext cx="4212000" cy="485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Welcome message</a:t>
            </a:r>
            <a:endParaRPr/>
          </a:p>
        </p:txBody>
      </p:sp>
      <p:sp>
        <p:nvSpPr>
          <p:cNvPr id="1944" name="Google Shape;1944;p25"/>
          <p:cNvSpPr txBox="1"/>
          <p:nvPr>
            <p:ph idx="1" type="body"/>
          </p:nvPr>
        </p:nvSpPr>
        <p:spPr>
          <a:xfrm>
            <a:off x="360000" y="2297900"/>
            <a:ext cx="4212000" cy="20427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s"/>
              <a:t>Lorem ipsum dolor sit amet, consectetur adipiscing elit, sed do eiusmod tempor incididunt ut labore et dolore magna aliqua. Ut enim ad minim veniam</a:t>
            </a:r>
            <a:endParaRPr/>
          </a:p>
        </p:txBody>
      </p:sp>
      <p:grpSp>
        <p:nvGrpSpPr>
          <p:cNvPr id="1945" name="Google Shape;1945;p25"/>
          <p:cNvGrpSpPr/>
          <p:nvPr/>
        </p:nvGrpSpPr>
        <p:grpSpPr>
          <a:xfrm>
            <a:off x="5279087" y="1162027"/>
            <a:ext cx="2819451" cy="2819451"/>
            <a:chOff x="1190625" y="238125"/>
            <a:chExt cx="5164775" cy="5164775"/>
          </a:xfrm>
        </p:grpSpPr>
        <p:sp>
          <p:nvSpPr>
            <p:cNvPr id="1946" name="Google Shape;1946;p25"/>
            <p:cNvSpPr/>
            <p:nvPr/>
          </p:nvSpPr>
          <p:spPr>
            <a:xfrm>
              <a:off x="3410425" y="238125"/>
              <a:ext cx="51825" cy="166500"/>
            </a:xfrm>
            <a:custGeom>
              <a:rect b="b" l="l" r="r" t="t"/>
              <a:pathLst>
                <a:path extrusionOk="0" h="6660" w="2073">
                  <a:moveTo>
                    <a:pt x="296" y="0"/>
                  </a:moveTo>
                  <a:lnTo>
                    <a:pt x="740" y="0"/>
                  </a:lnTo>
                  <a:cubicBezTo>
                    <a:pt x="1628" y="1776"/>
                    <a:pt x="1776" y="4292"/>
                    <a:pt x="2072" y="6659"/>
                  </a:cubicBezTo>
                  <a:lnTo>
                    <a:pt x="888" y="6659"/>
                  </a:lnTo>
                  <a:cubicBezTo>
                    <a:pt x="740" y="4440"/>
                    <a:pt x="0" y="2072"/>
                    <a:pt x="29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25"/>
            <p:cNvSpPr/>
            <p:nvPr/>
          </p:nvSpPr>
          <p:spPr>
            <a:xfrm>
              <a:off x="3750800" y="249200"/>
              <a:ext cx="33325" cy="196125"/>
            </a:xfrm>
            <a:custGeom>
              <a:rect b="b" l="l" r="r" t="t"/>
              <a:pathLst>
                <a:path extrusionOk="0" h="7845" w="1333">
                  <a:moveTo>
                    <a:pt x="592" y="1"/>
                  </a:moveTo>
                  <a:cubicBezTo>
                    <a:pt x="1332" y="593"/>
                    <a:pt x="888" y="1925"/>
                    <a:pt x="1036" y="2961"/>
                  </a:cubicBezTo>
                  <a:cubicBezTo>
                    <a:pt x="1036" y="4589"/>
                    <a:pt x="1332" y="6364"/>
                    <a:pt x="1184" y="7844"/>
                  </a:cubicBezTo>
                  <a:lnTo>
                    <a:pt x="0" y="7844"/>
                  </a:lnTo>
                  <a:cubicBezTo>
                    <a:pt x="0" y="5033"/>
                    <a:pt x="0" y="2369"/>
                    <a:pt x="2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25"/>
            <p:cNvSpPr/>
            <p:nvPr/>
          </p:nvSpPr>
          <p:spPr>
            <a:xfrm>
              <a:off x="4039375" y="249200"/>
              <a:ext cx="55525" cy="207225"/>
            </a:xfrm>
            <a:custGeom>
              <a:rect b="b" l="l" r="r" t="t"/>
              <a:pathLst>
                <a:path extrusionOk="0" h="8289" w="2221">
                  <a:moveTo>
                    <a:pt x="1332" y="1"/>
                  </a:moveTo>
                  <a:cubicBezTo>
                    <a:pt x="2220" y="1"/>
                    <a:pt x="1480" y="1185"/>
                    <a:pt x="2220" y="445"/>
                  </a:cubicBezTo>
                  <a:cubicBezTo>
                    <a:pt x="1924" y="2961"/>
                    <a:pt x="1628" y="5476"/>
                    <a:pt x="1480" y="7992"/>
                  </a:cubicBezTo>
                  <a:cubicBezTo>
                    <a:pt x="1036" y="8140"/>
                    <a:pt x="592" y="8288"/>
                    <a:pt x="0" y="8288"/>
                  </a:cubicBezTo>
                  <a:cubicBezTo>
                    <a:pt x="296" y="5329"/>
                    <a:pt x="592" y="2369"/>
                    <a:pt x="133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25"/>
            <p:cNvSpPr/>
            <p:nvPr/>
          </p:nvSpPr>
          <p:spPr>
            <a:xfrm>
              <a:off x="3077450" y="308400"/>
              <a:ext cx="44425" cy="107325"/>
            </a:xfrm>
            <a:custGeom>
              <a:rect b="b" l="l" r="r" t="t"/>
              <a:pathLst>
                <a:path extrusionOk="0" h="4293" w="1777">
                  <a:moveTo>
                    <a:pt x="296" y="1"/>
                  </a:moveTo>
                  <a:cubicBezTo>
                    <a:pt x="1480" y="741"/>
                    <a:pt x="1332" y="2665"/>
                    <a:pt x="1776" y="3996"/>
                  </a:cubicBezTo>
                  <a:cubicBezTo>
                    <a:pt x="1480" y="3996"/>
                    <a:pt x="1332" y="4292"/>
                    <a:pt x="888" y="4144"/>
                  </a:cubicBezTo>
                  <a:cubicBezTo>
                    <a:pt x="592" y="2961"/>
                    <a:pt x="1" y="1333"/>
                    <a:pt x="2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25"/>
            <p:cNvSpPr/>
            <p:nvPr/>
          </p:nvSpPr>
          <p:spPr>
            <a:xfrm>
              <a:off x="4376050" y="315800"/>
              <a:ext cx="40700" cy="70325"/>
            </a:xfrm>
            <a:custGeom>
              <a:rect b="b" l="l" r="r" t="t"/>
              <a:pathLst>
                <a:path extrusionOk="0" h="2813" w="1628">
                  <a:moveTo>
                    <a:pt x="592" y="297"/>
                  </a:moveTo>
                  <a:cubicBezTo>
                    <a:pt x="1184" y="1"/>
                    <a:pt x="1036" y="593"/>
                    <a:pt x="1480" y="593"/>
                  </a:cubicBezTo>
                  <a:cubicBezTo>
                    <a:pt x="1628" y="1481"/>
                    <a:pt x="1184" y="2073"/>
                    <a:pt x="1036" y="2812"/>
                  </a:cubicBezTo>
                  <a:cubicBezTo>
                    <a:pt x="740" y="2665"/>
                    <a:pt x="296" y="2517"/>
                    <a:pt x="0" y="2517"/>
                  </a:cubicBezTo>
                  <a:cubicBezTo>
                    <a:pt x="148" y="1629"/>
                    <a:pt x="296" y="889"/>
                    <a:pt x="592" y="297"/>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25"/>
            <p:cNvSpPr/>
            <p:nvPr/>
          </p:nvSpPr>
          <p:spPr>
            <a:xfrm>
              <a:off x="4638725" y="426800"/>
              <a:ext cx="118400" cy="214600"/>
            </a:xfrm>
            <a:custGeom>
              <a:rect b="b" l="l" r="r" t="t"/>
              <a:pathLst>
                <a:path extrusionOk="0" h="8584" w="4736">
                  <a:moveTo>
                    <a:pt x="4736" y="0"/>
                  </a:moveTo>
                  <a:cubicBezTo>
                    <a:pt x="3848" y="2960"/>
                    <a:pt x="2664" y="5920"/>
                    <a:pt x="1480" y="8584"/>
                  </a:cubicBezTo>
                  <a:cubicBezTo>
                    <a:pt x="0" y="8140"/>
                    <a:pt x="1480" y="5772"/>
                    <a:pt x="2072" y="4588"/>
                  </a:cubicBezTo>
                  <a:cubicBezTo>
                    <a:pt x="2664" y="2812"/>
                    <a:pt x="3552" y="1332"/>
                    <a:pt x="414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25"/>
            <p:cNvSpPr/>
            <p:nvPr/>
          </p:nvSpPr>
          <p:spPr>
            <a:xfrm>
              <a:off x="4187350" y="437900"/>
              <a:ext cx="196125" cy="702950"/>
            </a:xfrm>
            <a:custGeom>
              <a:rect b="b" l="l" r="r" t="t"/>
              <a:pathLst>
                <a:path extrusionOk="0" h="28118" w="7845">
                  <a:moveTo>
                    <a:pt x="7844" y="148"/>
                  </a:moveTo>
                  <a:cubicBezTo>
                    <a:pt x="6364" y="9619"/>
                    <a:pt x="3552" y="19091"/>
                    <a:pt x="1185" y="28118"/>
                  </a:cubicBezTo>
                  <a:cubicBezTo>
                    <a:pt x="741" y="27970"/>
                    <a:pt x="593" y="27526"/>
                    <a:pt x="1" y="27526"/>
                  </a:cubicBezTo>
                  <a:cubicBezTo>
                    <a:pt x="2073" y="18055"/>
                    <a:pt x="4736" y="9324"/>
                    <a:pt x="6956" y="0"/>
                  </a:cubicBezTo>
                  <a:cubicBezTo>
                    <a:pt x="7252" y="0"/>
                    <a:pt x="7400" y="296"/>
                    <a:pt x="7844" y="148"/>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25"/>
            <p:cNvSpPr/>
            <p:nvPr/>
          </p:nvSpPr>
          <p:spPr>
            <a:xfrm>
              <a:off x="2762975" y="449000"/>
              <a:ext cx="59225" cy="99900"/>
            </a:xfrm>
            <a:custGeom>
              <a:rect b="b" l="l" r="r" t="t"/>
              <a:pathLst>
                <a:path extrusionOk="0" h="3996" w="2369">
                  <a:moveTo>
                    <a:pt x="149" y="0"/>
                  </a:moveTo>
                  <a:cubicBezTo>
                    <a:pt x="1480" y="592"/>
                    <a:pt x="1628" y="2368"/>
                    <a:pt x="2368" y="3552"/>
                  </a:cubicBezTo>
                  <a:cubicBezTo>
                    <a:pt x="1924" y="3552"/>
                    <a:pt x="1924" y="3996"/>
                    <a:pt x="1480" y="3996"/>
                  </a:cubicBezTo>
                  <a:cubicBezTo>
                    <a:pt x="1037" y="2664"/>
                    <a:pt x="1" y="1480"/>
                    <a:pt x="14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25"/>
            <p:cNvSpPr/>
            <p:nvPr/>
          </p:nvSpPr>
          <p:spPr>
            <a:xfrm>
              <a:off x="3440025" y="467500"/>
              <a:ext cx="51825" cy="159100"/>
            </a:xfrm>
            <a:custGeom>
              <a:rect b="b" l="l" r="r" t="t"/>
              <a:pathLst>
                <a:path extrusionOk="0" h="6364" w="2073">
                  <a:moveTo>
                    <a:pt x="1332" y="0"/>
                  </a:moveTo>
                  <a:cubicBezTo>
                    <a:pt x="1480" y="2072"/>
                    <a:pt x="2072" y="3700"/>
                    <a:pt x="2072" y="5772"/>
                  </a:cubicBezTo>
                  <a:cubicBezTo>
                    <a:pt x="1628" y="5920"/>
                    <a:pt x="1332" y="6364"/>
                    <a:pt x="740" y="6364"/>
                  </a:cubicBezTo>
                  <a:cubicBezTo>
                    <a:pt x="592" y="4144"/>
                    <a:pt x="148" y="2368"/>
                    <a:pt x="0" y="148"/>
                  </a:cubicBezTo>
                  <a:cubicBezTo>
                    <a:pt x="444" y="148"/>
                    <a:pt x="740" y="0"/>
                    <a:pt x="133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25"/>
            <p:cNvSpPr/>
            <p:nvPr/>
          </p:nvSpPr>
          <p:spPr>
            <a:xfrm>
              <a:off x="3114450" y="471200"/>
              <a:ext cx="74025" cy="181300"/>
            </a:xfrm>
            <a:custGeom>
              <a:rect b="b" l="l" r="r" t="t"/>
              <a:pathLst>
                <a:path extrusionOk="0" h="7252" w="2961">
                  <a:moveTo>
                    <a:pt x="740" y="0"/>
                  </a:moveTo>
                  <a:cubicBezTo>
                    <a:pt x="1776" y="2072"/>
                    <a:pt x="2220" y="4884"/>
                    <a:pt x="2960" y="7252"/>
                  </a:cubicBezTo>
                  <a:lnTo>
                    <a:pt x="1924" y="7252"/>
                  </a:lnTo>
                  <a:cubicBezTo>
                    <a:pt x="1036" y="5180"/>
                    <a:pt x="592" y="2664"/>
                    <a:pt x="0" y="148"/>
                  </a:cubicBezTo>
                  <a:cubicBezTo>
                    <a:pt x="444" y="296"/>
                    <a:pt x="444" y="0"/>
                    <a:pt x="74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25"/>
            <p:cNvSpPr/>
            <p:nvPr/>
          </p:nvSpPr>
          <p:spPr>
            <a:xfrm>
              <a:off x="3724900" y="497100"/>
              <a:ext cx="66625" cy="2142125"/>
            </a:xfrm>
            <a:custGeom>
              <a:rect b="b" l="l" r="r" t="t"/>
              <a:pathLst>
                <a:path extrusionOk="0" h="85685" w="2665">
                  <a:moveTo>
                    <a:pt x="1184" y="444"/>
                  </a:moveTo>
                  <a:cubicBezTo>
                    <a:pt x="2368" y="0"/>
                    <a:pt x="2072" y="1332"/>
                    <a:pt x="2220" y="2516"/>
                  </a:cubicBezTo>
                  <a:cubicBezTo>
                    <a:pt x="2664" y="16131"/>
                    <a:pt x="2516" y="29746"/>
                    <a:pt x="1924" y="42768"/>
                  </a:cubicBezTo>
                  <a:cubicBezTo>
                    <a:pt x="1184" y="57715"/>
                    <a:pt x="2516" y="72366"/>
                    <a:pt x="1184" y="85685"/>
                  </a:cubicBezTo>
                  <a:cubicBezTo>
                    <a:pt x="0" y="58307"/>
                    <a:pt x="1480" y="28710"/>
                    <a:pt x="1036" y="888"/>
                  </a:cubicBezTo>
                  <a:cubicBezTo>
                    <a:pt x="1036" y="740"/>
                    <a:pt x="1036" y="444"/>
                    <a:pt x="1184" y="44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25"/>
            <p:cNvSpPr/>
            <p:nvPr/>
          </p:nvSpPr>
          <p:spPr>
            <a:xfrm>
              <a:off x="3810000" y="515600"/>
              <a:ext cx="255300" cy="1957150"/>
            </a:xfrm>
            <a:custGeom>
              <a:rect b="b" l="l" r="r" t="t"/>
              <a:pathLst>
                <a:path extrusionOk="0" h="78286" w="10212">
                  <a:moveTo>
                    <a:pt x="10063" y="148"/>
                  </a:moveTo>
                  <a:cubicBezTo>
                    <a:pt x="10211" y="0"/>
                    <a:pt x="10211" y="148"/>
                    <a:pt x="10211" y="296"/>
                  </a:cubicBezTo>
                  <a:cubicBezTo>
                    <a:pt x="9027" y="14059"/>
                    <a:pt x="7991" y="27526"/>
                    <a:pt x="6363" y="40549"/>
                  </a:cubicBezTo>
                  <a:cubicBezTo>
                    <a:pt x="5624" y="46912"/>
                    <a:pt x="4144" y="53127"/>
                    <a:pt x="3108" y="59343"/>
                  </a:cubicBezTo>
                  <a:cubicBezTo>
                    <a:pt x="2220" y="65854"/>
                    <a:pt x="1480" y="72070"/>
                    <a:pt x="0" y="78285"/>
                  </a:cubicBezTo>
                  <a:cubicBezTo>
                    <a:pt x="1332" y="65114"/>
                    <a:pt x="2664" y="52092"/>
                    <a:pt x="4736" y="39365"/>
                  </a:cubicBezTo>
                  <a:cubicBezTo>
                    <a:pt x="6659" y="26490"/>
                    <a:pt x="7399" y="13467"/>
                    <a:pt x="9027" y="296"/>
                  </a:cubicBezTo>
                  <a:cubicBezTo>
                    <a:pt x="9471" y="296"/>
                    <a:pt x="9915" y="296"/>
                    <a:pt x="10063" y="148"/>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25"/>
            <p:cNvSpPr/>
            <p:nvPr/>
          </p:nvSpPr>
          <p:spPr>
            <a:xfrm>
              <a:off x="4875500" y="578475"/>
              <a:ext cx="177600" cy="273800"/>
            </a:xfrm>
            <a:custGeom>
              <a:rect b="b" l="l" r="r" t="t"/>
              <a:pathLst>
                <a:path extrusionOk="0" h="10952" w="7104">
                  <a:moveTo>
                    <a:pt x="6808" y="1"/>
                  </a:moveTo>
                  <a:cubicBezTo>
                    <a:pt x="6956" y="1"/>
                    <a:pt x="7104" y="149"/>
                    <a:pt x="7104" y="445"/>
                  </a:cubicBezTo>
                  <a:cubicBezTo>
                    <a:pt x="5032" y="3849"/>
                    <a:pt x="3256" y="7548"/>
                    <a:pt x="1332" y="10952"/>
                  </a:cubicBezTo>
                  <a:cubicBezTo>
                    <a:pt x="0" y="10360"/>
                    <a:pt x="1184" y="9028"/>
                    <a:pt x="1628" y="8288"/>
                  </a:cubicBezTo>
                  <a:cubicBezTo>
                    <a:pt x="3108" y="5624"/>
                    <a:pt x="4884" y="2221"/>
                    <a:pt x="680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25"/>
            <p:cNvSpPr/>
            <p:nvPr/>
          </p:nvSpPr>
          <p:spPr>
            <a:xfrm>
              <a:off x="2459600" y="585875"/>
              <a:ext cx="107325" cy="170225"/>
            </a:xfrm>
            <a:custGeom>
              <a:rect b="b" l="l" r="r" t="t"/>
              <a:pathLst>
                <a:path extrusionOk="0" h="6809" w="4293">
                  <a:moveTo>
                    <a:pt x="1" y="1"/>
                  </a:moveTo>
                  <a:lnTo>
                    <a:pt x="445" y="1"/>
                  </a:lnTo>
                  <a:cubicBezTo>
                    <a:pt x="1629" y="2221"/>
                    <a:pt x="2960" y="4144"/>
                    <a:pt x="4292" y="6216"/>
                  </a:cubicBezTo>
                  <a:cubicBezTo>
                    <a:pt x="3996" y="6364"/>
                    <a:pt x="3700" y="6660"/>
                    <a:pt x="3256" y="6808"/>
                  </a:cubicBezTo>
                  <a:cubicBezTo>
                    <a:pt x="2220" y="4440"/>
                    <a:pt x="445" y="2813"/>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25"/>
            <p:cNvSpPr/>
            <p:nvPr/>
          </p:nvSpPr>
          <p:spPr>
            <a:xfrm>
              <a:off x="2818475" y="611775"/>
              <a:ext cx="854650" cy="1946075"/>
            </a:xfrm>
            <a:custGeom>
              <a:rect b="b" l="l" r="r" t="t"/>
              <a:pathLst>
                <a:path extrusionOk="0" h="77843" w="34186">
                  <a:moveTo>
                    <a:pt x="34185" y="77842"/>
                  </a:moveTo>
                  <a:cubicBezTo>
                    <a:pt x="31226" y="71479"/>
                    <a:pt x="27970" y="65411"/>
                    <a:pt x="25158" y="58604"/>
                  </a:cubicBezTo>
                  <a:cubicBezTo>
                    <a:pt x="23086" y="53424"/>
                    <a:pt x="20423" y="47209"/>
                    <a:pt x="18203" y="41733"/>
                  </a:cubicBezTo>
                  <a:cubicBezTo>
                    <a:pt x="14355" y="32114"/>
                    <a:pt x="10803" y="23235"/>
                    <a:pt x="6216" y="13764"/>
                  </a:cubicBezTo>
                  <a:cubicBezTo>
                    <a:pt x="4736" y="10508"/>
                    <a:pt x="3552" y="6956"/>
                    <a:pt x="1776" y="3256"/>
                  </a:cubicBezTo>
                  <a:cubicBezTo>
                    <a:pt x="1480" y="2812"/>
                    <a:pt x="0" y="445"/>
                    <a:pt x="1184" y="149"/>
                  </a:cubicBezTo>
                  <a:cubicBezTo>
                    <a:pt x="1924" y="1"/>
                    <a:pt x="3108" y="3108"/>
                    <a:pt x="3552" y="4144"/>
                  </a:cubicBezTo>
                  <a:cubicBezTo>
                    <a:pt x="8288" y="14947"/>
                    <a:pt x="12875" y="25455"/>
                    <a:pt x="17611" y="36406"/>
                  </a:cubicBezTo>
                  <a:cubicBezTo>
                    <a:pt x="20275" y="42621"/>
                    <a:pt x="22642" y="49132"/>
                    <a:pt x="25158" y="55200"/>
                  </a:cubicBezTo>
                  <a:cubicBezTo>
                    <a:pt x="28266" y="63043"/>
                    <a:pt x="32114" y="69407"/>
                    <a:pt x="34185" y="77842"/>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25"/>
            <p:cNvSpPr/>
            <p:nvPr/>
          </p:nvSpPr>
          <p:spPr>
            <a:xfrm>
              <a:off x="3465925" y="656175"/>
              <a:ext cx="247900" cy="1875775"/>
            </a:xfrm>
            <a:custGeom>
              <a:rect b="b" l="l" r="r" t="t"/>
              <a:pathLst>
                <a:path extrusionOk="0" h="75031" w="9916">
                  <a:moveTo>
                    <a:pt x="1184" y="1"/>
                  </a:moveTo>
                  <a:cubicBezTo>
                    <a:pt x="1332" y="1"/>
                    <a:pt x="1332" y="149"/>
                    <a:pt x="1332" y="149"/>
                  </a:cubicBezTo>
                  <a:cubicBezTo>
                    <a:pt x="2664" y="13023"/>
                    <a:pt x="4440" y="25158"/>
                    <a:pt x="6068" y="37441"/>
                  </a:cubicBezTo>
                  <a:cubicBezTo>
                    <a:pt x="7696" y="49724"/>
                    <a:pt x="9915" y="62007"/>
                    <a:pt x="9915" y="75030"/>
                  </a:cubicBezTo>
                  <a:cubicBezTo>
                    <a:pt x="8583" y="69111"/>
                    <a:pt x="8139" y="62895"/>
                    <a:pt x="7252" y="56680"/>
                  </a:cubicBezTo>
                  <a:cubicBezTo>
                    <a:pt x="4588" y="38181"/>
                    <a:pt x="1924" y="19683"/>
                    <a:pt x="0" y="445"/>
                  </a:cubicBezTo>
                  <a:cubicBezTo>
                    <a:pt x="592" y="593"/>
                    <a:pt x="740" y="149"/>
                    <a:pt x="118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25"/>
            <p:cNvSpPr/>
            <p:nvPr/>
          </p:nvSpPr>
          <p:spPr>
            <a:xfrm>
              <a:off x="3946875" y="700575"/>
              <a:ext cx="710375" cy="1683375"/>
            </a:xfrm>
            <a:custGeom>
              <a:rect b="b" l="l" r="r" t="t"/>
              <a:pathLst>
                <a:path extrusionOk="0" h="67335" w="28415">
                  <a:moveTo>
                    <a:pt x="27526" y="148"/>
                  </a:moveTo>
                  <a:cubicBezTo>
                    <a:pt x="28414" y="1332"/>
                    <a:pt x="27082" y="2960"/>
                    <a:pt x="26490" y="4292"/>
                  </a:cubicBezTo>
                  <a:cubicBezTo>
                    <a:pt x="17907" y="25306"/>
                    <a:pt x="8880" y="46616"/>
                    <a:pt x="1" y="67335"/>
                  </a:cubicBezTo>
                  <a:cubicBezTo>
                    <a:pt x="1480" y="61415"/>
                    <a:pt x="4588" y="55792"/>
                    <a:pt x="6364" y="49872"/>
                  </a:cubicBezTo>
                  <a:cubicBezTo>
                    <a:pt x="6956" y="47948"/>
                    <a:pt x="8140" y="45876"/>
                    <a:pt x="9028" y="43805"/>
                  </a:cubicBezTo>
                  <a:cubicBezTo>
                    <a:pt x="11692" y="38033"/>
                    <a:pt x="14651" y="31670"/>
                    <a:pt x="16871" y="25454"/>
                  </a:cubicBezTo>
                  <a:cubicBezTo>
                    <a:pt x="19979" y="16723"/>
                    <a:pt x="24122" y="8584"/>
                    <a:pt x="27082" y="0"/>
                  </a:cubicBezTo>
                  <a:cubicBezTo>
                    <a:pt x="27230" y="148"/>
                    <a:pt x="27378" y="148"/>
                    <a:pt x="27526" y="148"/>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25"/>
            <p:cNvSpPr/>
            <p:nvPr/>
          </p:nvSpPr>
          <p:spPr>
            <a:xfrm>
              <a:off x="3192150" y="744975"/>
              <a:ext cx="92500" cy="266400"/>
            </a:xfrm>
            <a:custGeom>
              <a:rect b="b" l="l" r="r" t="t"/>
              <a:pathLst>
                <a:path extrusionOk="0" h="10656" w="3700">
                  <a:moveTo>
                    <a:pt x="888" y="148"/>
                  </a:moveTo>
                  <a:cubicBezTo>
                    <a:pt x="2220" y="3108"/>
                    <a:pt x="2960" y="6660"/>
                    <a:pt x="3700" y="10211"/>
                  </a:cubicBezTo>
                  <a:cubicBezTo>
                    <a:pt x="3256" y="10359"/>
                    <a:pt x="3108" y="10655"/>
                    <a:pt x="2516" y="10655"/>
                  </a:cubicBezTo>
                  <a:cubicBezTo>
                    <a:pt x="1924" y="6956"/>
                    <a:pt x="740" y="3848"/>
                    <a:pt x="0" y="296"/>
                  </a:cubicBezTo>
                  <a:cubicBezTo>
                    <a:pt x="444" y="296"/>
                    <a:pt x="444" y="0"/>
                    <a:pt x="888" y="148"/>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25"/>
            <p:cNvSpPr/>
            <p:nvPr/>
          </p:nvSpPr>
          <p:spPr>
            <a:xfrm>
              <a:off x="5197375" y="763475"/>
              <a:ext cx="136900" cy="151700"/>
            </a:xfrm>
            <a:custGeom>
              <a:rect b="b" l="l" r="r" t="t"/>
              <a:pathLst>
                <a:path extrusionOk="0" h="6068" w="5476">
                  <a:moveTo>
                    <a:pt x="5476" y="0"/>
                  </a:moveTo>
                  <a:cubicBezTo>
                    <a:pt x="4292" y="2220"/>
                    <a:pt x="2664" y="3996"/>
                    <a:pt x="1184" y="6068"/>
                  </a:cubicBezTo>
                  <a:cubicBezTo>
                    <a:pt x="0" y="5032"/>
                    <a:pt x="1776" y="3848"/>
                    <a:pt x="2516" y="2960"/>
                  </a:cubicBezTo>
                  <a:cubicBezTo>
                    <a:pt x="3256" y="1924"/>
                    <a:pt x="3996" y="740"/>
                    <a:pt x="4736" y="0"/>
                  </a:cubicBezTo>
                  <a:lnTo>
                    <a:pt x="5476"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25"/>
            <p:cNvSpPr/>
            <p:nvPr/>
          </p:nvSpPr>
          <p:spPr>
            <a:xfrm>
              <a:off x="2174725" y="774575"/>
              <a:ext cx="62925" cy="74000"/>
            </a:xfrm>
            <a:custGeom>
              <a:rect b="b" l="l" r="r" t="t"/>
              <a:pathLst>
                <a:path extrusionOk="0" h="2960" w="2517">
                  <a:moveTo>
                    <a:pt x="297" y="0"/>
                  </a:moveTo>
                  <a:cubicBezTo>
                    <a:pt x="1480" y="444"/>
                    <a:pt x="1628" y="1776"/>
                    <a:pt x="2516" y="2368"/>
                  </a:cubicBezTo>
                  <a:cubicBezTo>
                    <a:pt x="2220" y="2664"/>
                    <a:pt x="1924" y="2664"/>
                    <a:pt x="1628" y="2960"/>
                  </a:cubicBezTo>
                  <a:cubicBezTo>
                    <a:pt x="1037" y="2368"/>
                    <a:pt x="1" y="1184"/>
                    <a:pt x="29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25"/>
            <p:cNvSpPr/>
            <p:nvPr/>
          </p:nvSpPr>
          <p:spPr>
            <a:xfrm>
              <a:off x="2555800" y="789375"/>
              <a:ext cx="1143225" cy="1868350"/>
            </a:xfrm>
            <a:custGeom>
              <a:rect b="b" l="l" r="r" t="t"/>
              <a:pathLst>
                <a:path extrusionOk="0" h="74734" w="45729">
                  <a:moveTo>
                    <a:pt x="45728" y="74734"/>
                  </a:moveTo>
                  <a:cubicBezTo>
                    <a:pt x="44988" y="74438"/>
                    <a:pt x="44692" y="73402"/>
                    <a:pt x="44249" y="72810"/>
                  </a:cubicBezTo>
                  <a:cubicBezTo>
                    <a:pt x="40697" y="67778"/>
                    <a:pt x="37589" y="62007"/>
                    <a:pt x="34185" y="56679"/>
                  </a:cubicBezTo>
                  <a:cubicBezTo>
                    <a:pt x="30338" y="50612"/>
                    <a:pt x="26934" y="44100"/>
                    <a:pt x="22938" y="37885"/>
                  </a:cubicBezTo>
                  <a:cubicBezTo>
                    <a:pt x="19239" y="31965"/>
                    <a:pt x="15687" y="25454"/>
                    <a:pt x="11839" y="19090"/>
                  </a:cubicBezTo>
                  <a:cubicBezTo>
                    <a:pt x="10063" y="16131"/>
                    <a:pt x="7992" y="13319"/>
                    <a:pt x="6068" y="9767"/>
                  </a:cubicBezTo>
                  <a:cubicBezTo>
                    <a:pt x="5328" y="8435"/>
                    <a:pt x="4440" y="6808"/>
                    <a:pt x="3404" y="5032"/>
                  </a:cubicBezTo>
                  <a:cubicBezTo>
                    <a:pt x="2516" y="3552"/>
                    <a:pt x="0" y="740"/>
                    <a:pt x="1480" y="0"/>
                  </a:cubicBezTo>
                  <a:cubicBezTo>
                    <a:pt x="1628" y="0"/>
                    <a:pt x="1628" y="0"/>
                    <a:pt x="1628" y="148"/>
                  </a:cubicBezTo>
                  <a:cubicBezTo>
                    <a:pt x="1776" y="148"/>
                    <a:pt x="1776" y="296"/>
                    <a:pt x="1924" y="296"/>
                  </a:cubicBezTo>
                  <a:cubicBezTo>
                    <a:pt x="9471" y="12579"/>
                    <a:pt x="16575" y="25158"/>
                    <a:pt x="24122" y="37293"/>
                  </a:cubicBezTo>
                  <a:cubicBezTo>
                    <a:pt x="27970" y="43360"/>
                    <a:pt x="31374" y="49724"/>
                    <a:pt x="35221" y="55791"/>
                  </a:cubicBezTo>
                  <a:cubicBezTo>
                    <a:pt x="38921" y="62007"/>
                    <a:pt x="42917" y="68074"/>
                    <a:pt x="45728" y="7473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25"/>
            <p:cNvSpPr/>
            <p:nvPr/>
          </p:nvSpPr>
          <p:spPr>
            <a:xfrm>
              <a:off x="2237625" y="859650"/>
              <a:ext cx="59225" cy="62925"/>
            </a:xfrm>
            <a:custGeom>
              <a:rect b="b" l="l" r="r" t="t"/>
              <a:pathLst>
                <a:path extrusionOk="0" h="2517" w="2369">
                  <a:moveTo>
                    <a:pt x="740" y="1"/>
                  </a:moveTo>
                  <a:cubicBezTo>
                    <a:pt x="1332" y="593"/>
                    <a:pt x="1628" y="1333"/>
                    <a:pt x="2368" y="1925"/>
                  </a:cubicBezTo>
                  <a:cubicBezTo>
                    <a:pt x="2220" y="2221"/>
                    <a:pt x="1628" y="2369"/>
                    <a:pt x="1184" y="2517"/>
                  </a:cubicBezTo>
                  <a:cubicBezTo>
                    <a:pt x="888" y="1777"/>
                    <a:pt x="148" y="1333"/>
                    <a:pt x="0" y="593"/>
                  </a:cubicBezTo>
                  <a:cubicBezTo>
                    <a:pt x="296" y="445"/>
                    <a:pt x="592" y="445"/>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25"/>
            <p:cNvSpPr/>
            <p:nvPr/>
          </p:nvSpPr>
          <p:spPr>
            <a:xfrm>
              <a:off x="2311625" y="955850"/>
              <a:ext cx="1398500" cy="1746275"/>
            </a:xfrm>
            <a:custGeom>
              <a:rect b="b" l="l" r="r" t="t"/>
              <a:pathLst>
                <a:path extrusionOk="0" h="69851" w="55940">
                  <a:moveTo>
                    <a:pt x="55939" y="69851"/>
                  </a:moveTo>
                  <a:cubicBezTo>
                    <a:pt x="45432" y="59639"/>
                    <a:pt x="36997" y="47060"/>
                    <a:pt x="27378" y="35813"/>
                  </a:cubicBezTo>
                  <a:cubicBezTo>
                    <a:pt x="17611" y="24418"/>
                    <a:pt x="9323" y="11840"/>
                    <a:pt x="0" y="592"/>
                  </a:cubicBezTo>
                  <a:cubicBezTo>
                    <a:pt x="296" y="592"/>
                    <a:pt x="888" y="1"/>
                    <a:pt x="1036" y="297"/>
                  </a:cubicBezTo>
                  <a:cubicBezTo>
                    <a:pt x="10803" y="11396"/>
                    <a:pt x="19091" y="23679"/>
                    <a:pt x="28710" y="35074"/>
                  </a:cubicBezTo>
                  <a:cubicBezTo>
                    <a:pt x="33445" y="40549"/>
                    <a:pt x="37589" y="46765"/>
                    <a:pt x="42177" y="52536"/>
                  </a:cubicBezTo>
                  <a:cubicBezTo>
                    <a:pt x="46912" y="58308"/>
                    <a:pt x="51944" y="63635"/>
                    <a:pt x="55939" y="6985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25"/>
            <p:cNvSpPr/>
            <p:nvPr/>
          </p:nvSpPr>
          <p:spPr>
            <a:xfrm>
              <a:off x="4043075" y="959550"/>
              <a:ext cx="1143225" cy="1502100"/>
            </a:xfrm>
            <a:custGeom>
              <a:rect b="b" l="l" r="r" t="t"/>
              <a:pathLst>
                <a:path extrusionOk="0" h="60084" w="45729">
                  <a:moveTo>
                    <a:pt x="45136" y="149"/>
                  </a:moveTo>
                  <a:cubicBezTo>
                    <a:pt x="45728" y="1036"/>
                    <a:pt x="44692" y="1480"/>
                    <a:pt x="44248" y="1924"/>
                  </a:cubicBezTo>
                  <a:cubicBezTo>
                    <a:pt x="36997" y="10804"/>
                    <a:pt x="29746" y="20571"/>
                    <a:pt x="22790" y="30042"/>
                  </a:cubicBezTo>
                  <a:cubicBezTo>
                    <a:pt x="21014" y="32558"/>
                    <a:pt x="18795" y="34926"/>
                    <a:pt x="16871" y="37441"/>
                  </a:cubicBezTo>
                  <a:cubicBezTo>
                    <a:pt x="11395" y="44841"/>
                    <a:pt x="5328" y="52388"/>
                    <a:pt x="0" y="60083"/>
                  </a:cubicBezTo>
                  <a:cubicBezTo>
                    <a:pt x="2960" y="54608"/>
                    <a:pt x="6808" y="49724"/>
                    <a:pt x="10507" y="44841"/>
                  </a:cubicBezTo>
                  <a:cubicBezTo>
                    <a:pt x="18055" y="35074"/>
                    <a:pt x="25454" y="24862"/>
                    <a:pt x="32853" y="14947"/>
                  </a:cubicBezTo>
                  <a:cubicBezTo>
                    <a:pt x="36849" y="9768"/>
                    <a:pt x="40549" y="4588"/>
                    <a:pt x="44840" y="1"/>
                  </a:cubicBezTo>
                  <a:cubicBezTo>
                    <a:pt x="44988" y="1"/>
                    <a:pt x="44988" y="149"/>
                    <a:pt x="45136" y="14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25"/>
            <p:cNvSpPr/>
            <p:nvPr/>
          </p:nvSpPr>
          <p:spPr>
            <a:xfrm>
              <a:off x="5448950" y="981750"/>
              <a:ext cx="144300" cy="129500"/>
            </a:xfrm>
            <a:custGeom>
              <a:rect b="b" l="l" r="r" t="t"/>
              <a:pathLst>
                <a:path extrusionOk="0" h="5180" w="5772">
                  <a:moveTo>
                    <a:pt x="5476" y="0"/>
                  </a:moveTo>
                  <a:cubicBezTo>
                    <a:pt x="5772" y="0"/>
                    <a:pt x="5624" y="296"/>
                    <a:pt x="5624" y="444"/>
                  </a:cubicBezTo>
                  <a:cubicBezTo>
                    <a:pt x="5032" y="1332"/>
                    <a:pt x="3996" y="2220"/>
                    <a:pt x="3108" y="2960"/>
                  </a:cubicBezTo>
                  <a:cubicBezTo>
                    <a:pt x="2368" y="3848"/>
                    <a:pt x="1628" y="5180"/>
                    <a:pt x="444" y="5180"/>
                  </a:cubicBezTo>
                  <a:cubicBezTo>
                    <a:pt x="0" y="4144"/>
                    <a:pt x="1480" y="3404"/>
                    <a:pt x="2368" y="2516"/>
                  </a:cubicBezTo>
                  <a:cubicBezTo>
                    <a:pt x="3404" y="1628"/>
                    <a:pt x="4144" y="444"/>
                    <a:pt x="547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25"/>
            <p:cNvSpPr/>
            <p:nvPr/>
          </p:nvSpPr>
          <p:spPr>
            <a:xfrm>
              <a:off x="1941650" y="996550"/>
              <a:ext cx="81425" cy="74025"/>
            </a:xfrm>
            <a:custGeom>
              <a:rect b="b" l="l" r="r" t="t"/>
              <a:pathLst>
                <a:path extrusionOk="0" h="2961" w="3257">
                  <a:moveTo>
                    <a:pt x="0" y="0"/>
                  </a:moveTo>
                  <a:cubicBezTo>
                    <a:pt x="1776" y="0"/>
                    <a:pt x="2072" y="1480"/>
                    <a:pt x="3256" y="1924"/>
                  </a:cubicBezTo>
                  <a:cubicBezTo>
                    <a:pt x="3256" y="2516"/>
                    <a:pt x="2812" y="2664"/>
                    <a:pt x="2664" y="2960"/>
                  </a:cubicBezTo>
                  <a:cubicBezTo>
                    <a:pt x="1776" y="1924"/>
                    <a:pt x="296" y="1480"/>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25"/>
            <p:cNvSpPr/>
            <p:nvPr/>
          </p:nvSpPr>
          <p:spPr>
            <a:xfrm>
              <a:off x="2056350" y="1089050"/>
              <a:ext cx="1368900" cy="1391100"/>
            </a:xfrm>
            <a:custGeom>
              <a:rect b="b" l="l" r="r" t="t"/>
              <a:pathLst>
                <a:path extrusionOk="0" h="55644" w="54756">
                  <a:moveTo>
                    <a:pt x="54755" y="55643"/>
                  </a:moveTo>
                  <a:cubicBezTo>
                    <a:pt x="37737" y="40697"/>
                    <a:pt x="21754" y="24418"/>
                    <a:pt x="6363" y="7843"/>
                  </a:cubicBezTo>
                  <a:cubicBezTo>
                    <a:pt x="5180" y="6512"/>
                    <a:pt x="4144" y="5328"/>
                    <a:pt x="2960" y="4144"/>
                  </a:cubicBezTo>
                  <a:cubicBezTo>
                    <a:pt x="1924" y="3108"/>
                    <a:pt x="444" y="2220"/>
                    <a:pt x="0" y="592"/>
                  </a:cubicBezTo>
                  <a:cubicBezTo>
                    <a:pt x="0" y="444"/>
                    <a:pt x="148" y="444"/>
                    <a:pt x="148" y="296"/>
                  </a:cubicBezTo>
                  <a:cubicBezTo>
                    <a:pt x="296" y="148"/>
                    <a:pt x="296" y="148"/>
                    <a:pt x="444" y="148"/>
                  </a:cubicBezTo>
                  <a:cubicBezTo>
                    <a:pt x="592" y="0"/>
                    <a:pt x="592" y="148"/>
                    <a:pt x="592" y="296"/>
                  </a:cubicBezTo>
                  <a:cubicBezTo>
                    <a:pt x="9767" y="9323"/>
                    <a:pt x="18498" y="18794"/>
                    <a:pt x="27378" y="28118"/>
                  </a:cubicBezTo>
                  <a:cubicBezTo>
                    <a:pt x="36257" y="37589"/>
                    <a:pt x="46320" y="45876"/>
                    <a:pt x="54755" y="55643"/>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25"/>
            <p:cNvSpPr/>
            <p:nvPr/>
          </p:nvSpPr>
          <p:spPr>
            <a:xfrm>
              <a:off x="5330550" y="1137125"/>
              <a:ext cx="92525" cy="103625"/>
            </a:xfrm>
            <a:custGeom>
              <a:rect b="b" l="l" r="r" t="t"/>
              <a:pathLst>
                <a:path extrusionOk="0" h="4145" w="3701">
                  <a:moveTo>
                    <a:pt x="3700" y="1037"/>
                  </a:moveTo>
                  <a:cubicBezTo>
                    <a:pt x="2665" y="2221"/>
                    <a:pt x="1777" y="3405"/>
                    <a:pt x="297" y="4145"/>
                  </a:cubicBezTo>
                  <a:cubicBezTo>
                    <a:pt x="297" y="3997"/>
                    <a:pt x="297" y="3701"/>
                    <a:pt x="1" y="3553"/>
                  </a:cubicBezTo>
                  <a:cubicBezTo>
                    <a:pt x="1037" y="2665"/>
                    <a:pt x="2221" y="1"/>
                    <a:pt x="3700" y="1037"/>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25"/>
            <p:cNvSpPr/>
            <p:nvPr/>
          </p:nvSpPr>
          <p:spPr>
            <a:xfrm>
              <a:off x="3314225" y="1222225"/>
              <a:ext cx="384800" cy="1365200"/>
            </a:xfrm>
            <a:custGeom>
              <a:rect b="b" l="l" r="r" t="t"/>
              <a:pathLst>
                <a:path extrusionOk="0" h="54608" w="15392">
                  <a:moveTo>
                    <a:pt x="889" y="1"/>
                  </a:moveTo>
                  <a:cubicBezTo>
                    <a:pt x="4292" y="8732"/>
                    <a:pt x="5920" y="18055"/>
                    <a:pt x="8436" y="27082"/>
                  </a:cubicBezTo>
                  <a:cubicBezTo>
                    <a:pt x="11100" y="36110"/>
                    <a:pt x="13616" y="45137"/>
                    <a:pt x="15391" y="54608"/>
                  </a:cubicBezTo>
                  <a:cubicBezTo>
                    <a:pt x="9620" y="38625"/>
                    <a:pt x="5772" y="20127"/>
                    <a:pt x="741" y="3108"/>
                  </a:cubicBezTo>
                  <a:cubicBezTo>
                    <a:pt x="445" y="1924"/>
                    <a:pt x="1" y="1037"/>
                    <a:pt x="88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25"/>
            <p:cNvSpPr/>
            <p:nvPr/>
          </p:nvSpPr>
          <p:spPr>
            <a:xfrm>
              <a:off x="5656125" y="1229625"/>
              <a:ext cx="148025" cy="122125"/>
            </a:xfrm>
            <a:custGeom>
              <a:rect b="b" l="l" r="r" t="t"/>
              <a:pathLst>
                <a:path extrusionOk="0" h="4885" w="5921">
                  <a:moveTo>
                    <a:pt x="5920" y="1"/>
                  </a:moveTo>
                  <a:cubicBezTo>
                    <a:pt x="4588" y="2220"/>
                    <a:pt x="2516" y="3404"/>
                    <a:pt x="593" y="4884"/>
                  </a:cubicBezTo>
                  <a:cubicBezTo>
                    <a:pt x="297" y="4588"/>
                    <a:pt x="297" y="4292"/>
                    <a:pt x="1" y="4144"/>
                  </a:cubicBezTo>
                  <a:cubicBezTo>
                    <a:pt x="1777" y="2812"/>
                    <a:pt x="3552" y="445"/>
                    <a:pt x="577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25"/>
            <p:cNvSpPr/>
            <p:nvPr/>
          </p:nvSpPr>
          <p:spPr>
            <a:xfrm>
              <a:off x="1719675" y="1237025"/>
              <a:ext cx="133200" cy="122125"/>
            </a:xfrm>
            <a:custGeom>
              <a:rect b="b" l="l" r="r" t="t"/>
              <a:pathLst>
                <a:path extrusionOk="0" h="4885" w="5328">
                  <a:moveTo>
                    <a:pt x="148" y="1"/>
                  </a:moveTo>
                  <a:cubicBezTo>
                    <a:pt x="2220" y="888"/>
                    <a:pt x="3404" y="2664"/>
                    <a:pt x="5328" y="3848"/>
                  </a:cubicBezTo>
                  <a:cubicBezTo>
                    <a:pt x="5328" y="4292"/>
                    <a:pt x="4736" y="4292"/>
                    <a:pt x="4884" y="4884"/>
                  </a:cubicBezTo>
                  <a:cubicBezTo>
                    <a:pt x="3108" y="3552"/>
                    <a:pt x="1480" y="2220"/>
                    <a:pt x="0" y="593"/>
                  </a:cubicBezTo>
                  <a:cubicBezTo>
                    <a:pt x="0" y="297"/>
                    <a:pt x="148" y="297"/>
                    <a:pt x="14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25"/>
            <p:cNvSpPr/>
            <p:nvPr/>
          </p:nvSpPr>
          <p:spPr>
            <a:xfrm>
              <a:off x="3861775" y="1262925"/>
              <a:ext cx="1439200" cy="1431800"/>
            </a:xfrm>
            <a:custGeom>
              <a:rect b="b" l="l" r="r" t="t"/>
              <a:pathLst>
                <a:path extrusionOk="0" h="57272" w="57568">
                  <a:moveTo>
                    <a:pt x="57272" y="444"/>
                  </a:moveTo>
                  <a:cubicBezTo>
                    <a:pt x="57568" y="1332"/>
                    <a:pt x="56532" y="2072"/>
                    <a:pt x="56088" y="2516"/>
                  </a:cubicBezTo>
                  <a:cubicBezTo>
                    <a:pt x="49577" y="8880"/>
                    <a:pt x="42769" y="15391"/>
                    <a:pt x="36406" y="22199"/>
                  </a:cubicBezTo>
                  <a:cubicBezTo>
                    <a:pt x="31818" y="27230"/>
                    <a:pt x="26935" y="31818"/>
                    <a:pt x="22051" y="36553"/>
                  </a:cubicBezTo>
                  <a:cubicBezTo>
                    <a:pt x="17315" y="41289"/>
                    <a:pt x="12136" y="45729"/>
                    <a:pt x="7252" y="50464"/>
                  </a:cubicBezTo>
                  <a:cubicBezTo>
                    <a:pt x="4884" y="52832"/>
                    <a:pt x="2813" y="55496"/>
                    <a:pt x="1" y="57272"/>
                  </a:cubicBezTo>
                  <a:cubicBezTo>
                    <a:pt x="3996" y="51796"/>
                    <a:pt x="9324" y="47652"/>
                    <a:pt x="14060" y="42917"/>
                  </a:cubicBezTo>
                  <a:lnTo>
                    <a:pt x="35370" y="21607"/>
                  </a:lnTo>
                  <a:cubicBezTo>
                    <a:pt x="42473" y="14503"/>
                    <a:pt x="49873" y="7400"/>
                    <a:pt x="56976" y="0"/>
                  </a:cubicBezTo>
                  <a:cubicBezTo>
                    <a:pt x="57124" y="148"/>
                    <a:pt x="56976" y="296"/>
                    <a:pt x="57272" y="296"/>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25"/>
            <p:cNvSpPr/>
            <p:nvPr/>
          </p:nvSpPr>
          <p:spPr>
            <a:xfrm>
              <a:off x="5904000" y="1499700"/>
              <a:ext cx="85125" cy="62925"/>
            </a:xfrm>
            <a:custGeom>
              <a:rect b="b" l="l" r="r" t="t"/>
              <a:pathLst>
                <a:path extrusionOk="0" h="2517" w="3405">
                  <a:moveTo>
                    <a:pt x="3405" y="741"/>
                  </a:moveTo>
                  <a:cubicBezTo>
                    <a:pt x="2665" y="1629"/>
                    <a:pt x="1481" y="2072"/>
                    <a:pt x="297" y="2516"/>
                  </a:cubicBezTo>
                  <a:cubicBezTo>
                    <a:pt x="1" y="1333"/>
                    <a:pt x="2665" y="1"/>
                    <a:pt x="3405" y="74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25"/>
            <p:cNvSpPr/>
            <p:nvPr/>
          </p:nvSpPr>
          <p:spPr>
            <a:xfrm>
              <a:off x="1530975" y="1518200"/>
              <a:ext cx="125825" cy="85125"/>
            </a:xfrm>
            <a:custGeom>
              <a:rect b="b" l="l" r="r" t="t"/>
              <a:pathLst>
                <a:path extrusionOk="0" h="3405" w="5033">
                  <a:moveTo>
                    <a:pt x="1" y="1"/>
                  </a:moveTo>
                  <a:cubicBezTo>
                    <a:pt x="1925" y="593"/>
                    <a:pt x="3257" y="1628"/>
                    <a:pt x="4884" y="2368"/>
                  </a:cubicBezTo>
                  <a:cubicBezTo>
                    <a:pt x="5032" y="2960"/>
                    <a:pt x="4440" y="2960"/>
                    <a:pt x="4440" y="3404"/>
                  </a:cubicBezTo>
                  <a:cubicBezTo>
                    <a:pt x="2961" y="2368"/>
                    <a:pt x="593" y="1924"/>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25"/>
            <p:cNvSpPr/>
            <p:nvPr/>
          </p:nvSpPr>
          <p:spPr>
            <a:xfrm>
              <a:off x="5574725" y="1581100"/>
              <a:ext cx="277500" cy="177600"/>
            </a:xfrm>
            <a:custGeom>
              <a:rect b="b" l="l" r="r" t="t"/>
              <a:pathLst>
                <a:path extrusionOk="0" h="7104" w="11100">
                  <a:moveTo>
                    <a:pt x="11100" y="740"/>
                  </a:moveTo>
                  <a:cubicBezTo>
                    <a:pt x="7548" y="3108"/>
                    <a:pt x="3701" y="5032"/>
                    <a:pt x="1" y="7104"/>
                  </a:cubicBezTo>
                  <a:lnTo>
                    <a:pt x="1" y="5772"/>
                  </a:lnTo>
                  <a:cubicBezTo>
                    <a:pt x="3405" y="3848"/>
                    <a:pt x="6956" y="2220"/>
                    <a:pt x="10360" y="148"/>
                  </a:cubicBezTo>
                  <a:cubicBezTo>
                    <a:pt x="10952" y="0"/>
                    <a:pt x="10804" y="592"/>
                    <a:pt x="11100" y="74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25"/>
            <p:cNvSpPr/>
            <p:nvPr/>
          </p:nvSpPr>
          <p:spPr>
            <a:xfrm>
              <a:off x="1697475" y="1614400"/>
              <a:ext cx="2027450" cy="1158025"/>
            </a:xfrm>
            <a:custGeom>
              <a:rect b="b" l="l" r="r" t="t"/>
              <a:pathLst>
                <a:path extrusionOk="0" h="46321" w="81098">
                  <a:moveTo>
                    <a:pt x="81097" y="46320"/>
                  </a:moveTo>
                  <a:cubicBezTo>
                    <a:pt x="60231" y="36405"/>
                    <a:pt x="40401" y="23678"/>
                    <a:pt x="19979" y="12283"/>
                  </a:cubicBezTo>
                  <a:cubicBezTo>
                    <a:pt x="15539" y="9767"/>
                    <a:pt x="9915" y="6660"/>
                    <a:pt x="4588" y="3848"/>
                  </a:cubicBezTo>
                  <a:cubicBezTo>
                    <a:pt x="3700" y="3256"/>
                    <a:pt x="0" y="1480"/>
                    <a:pt x="148" y="740"/>
                  </a:cubicBezTo>
                  <a:cubicBezTo>
                    <a:pt x="148" y="740"/>
                    <a:pt x="592" y="0"/>
                    <a:pt x="740" y="148"/>
                  </a:cubicBezTo>
                  <a:cubicBezTo>
                    <a:pt x="14355" y="7548"/>
                    <a:pt x="27822" y="15243"/>
                    <a:pt x="41289" y="22790"/>
                  </a:cubicBezTo>
                  <a:cubicBezTo>
                    <a:pt x="51352" y="28562"/>
                    <a:pt x="60971" y="34777"/>
                    <a:pt x="71478" y="40253"/>
                  </a:cubicBezTo>
                  <a:cubicBezTo>
                    <a:pt x="74882" y="41881"/>
                    <a:pt x="78286" y="43657"/>
                    <a:pt x="80949" y="4632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25"/>
            <p:cNvSpPr/>
            <p:nvPr/>
          </p:nvSpPr>
          <p:spPr>
            <a:xfrm>
              <a:off x="4020875" y="1780875"/>
              <a:ext cx="1468800" cy="873150"/>
            </a:xfrm>
            <a:custGeom>
              <a:rect b="b" l="l" r="r" t="t"/>
              <a:pathLst>
                <a:path extrusionOk="0" h="34926" w="58752">
                  <a:moveTo>
                    <a:pt x="58603" y="1"/>
                  </a:moveTo>
                  <a:cubicBezTo>
                    <a:pt x="58751" y="1"/>
                    <a:pt x="58751" y="149"/>
                    <a:pt x="58751" y="297"/>
                  </a:cubicBezTo>
                  <a:cubicBezTo>
                    <a:pt x="58603" y="1925"/>
                    <a:pt x="56827" y="2516"/>
                    <a:pt x="55644" y="3108"/>
                  </a:cubicBezTo>
                  <a:cubicBezTo>
                    <a:pt x="47208" y="8140"/>
                    <a:pt x="38181" y="12728"/>
                    <a:pt x="29746" y="17907"/>
                  </a:cubicBezTo>
                  <a:cubicBezTo>
                    <a:pt x="19979" y="23975"/>
                    <a:pt x="10211" y="29746"/>
                    <a:pt x="0" y="34926"/>
                  </a:cubicBezTo>
                  <a:cubicBezTo>
                    <a:pt x="592" y="33742"/>
                    <a:pt x="1924" y="33298"/>
                    <a:pt x="2960" y="32706"/>
                  </a:cubicBezTo>
                  <a:cubicBezTo>
                    <a:pt x="6364" y="30930"/>
                    <a:pt x="9767" y="28858"/>
                    <a:pt x="13171" y="26786"/>
                  </a:cubicBezTo>
                  <a:cubicBezTo>
                    <a:pt x="17611" y="23975"/>
                    <a:pt x="22198" y="21459"/>
                    <a:pt x="26638" y="18795"/>
                  </a:cubicBezTo>
                  <a:cubicBezTo>
                    <a:pt x="29302" y="17167"/>
                    <a:pt x="31670" y="15243"/>
                    <a:pt x="34185" y="13764"/>
                  </a:cubicBezTo>
                  <a:cubicBezTo>
                    <a:pt x="42177" y="9176"/>
                    <a:pt x="50612" y="4736"/>
                    <a:pt x="5860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25"/>
            <p:cNvSpPr/>
            <p:nvPr/>
          </p:nvSpPr>
          <p:spPr>
            <a:xfrm>
              <a:off x="1375600" y="1810475"/>
              <a:ext cx="136900" cy="70325"/>
            </a:xfrm>
            <a:custGeom>
              <a:rect b="b" l="l" r="r" t="t"/>
              <a:pathLst>
                <a:path extrusionOk="0" h="2813" w="5476">
                  <a:moveTo>
                    <a:pt x="5476" y="1776"/>
                  </a:moveTo>
                  <a:cubicBezTo>
                    <a:pt x="5328" y="2072"/>
                    <a:pt x="5328" y="2516"/>
                    <a:pt x="5180" y="2812"/>
                  </a:cubicBezTo>
                  <a:cubicBezTo>
                    <a:pt x="3404" y="1924"/>
                    <a:pt x="888" y="1776"/>
                    <a:pt x="0" y="1"/>
                  </a:cubicBezTo>
                  <a:cubicBezTo>
                    <a:pt x="1776" y="149"/>
                    <a:pt x="3700" y="1184"/>
                    <a:pt x="5476" y="1776"/>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25"/>
            <p:cNvSpPr/>
            <p:nvPr/>
          </p:nvSpPr>
          <p:spPr>
            <a:xfrm>
              <a:off x="6048300" y="1821575"/>
              <a:ext cx="92500" cy="51825"/>
            </a:xfrm>
            <a:custGeom>
              <a:rect b="b" l="l" r="r" t="t"/>
              <a:pathLst>
                <a:path extrusionOk="0" h="2073" w="3700">
                  <a:moveTo>
                    <a:pt x="3700" y="445"/>
                  </a:moveTo>
                  <a:cubicBezTo>
                    <a:pt x="2960" y="1184"/>
                    <a:pt x="1480" y="1480"/>
                    <a:pt x="296" y="2072"/>
                  </a:cubicBezTo>
                  <a:cubicBezTo>
                    <a:pt x="444" y="1628"/>
                    <a:pt x="0" y="1628"/>
                    <a:pt x="148" y="1332"/>
                  </a:cubicBezTo>
                  <a:cubicBezTo>
                    <a:pt x="1332" y="1036"/>
                    <a:pt x="2368" y="1"/>
                    <a:pt x="3700" y="445"/>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25"/>
            <p:cNvSpPr/>
            <p:nvPr/>
          </p:nvSpPr>
          <p:spPr>
            <a:xfrm>
              <a:off x="1564275" y="1877075"/>
              <a:ext cx="477300" cy="225700"/>
            </a:xfrm>
            <a:custGeom>
              <a:rect b="b" l="l" r="r" t="t"/>
              <a:pathLst>
                <a:path extrusionOk="0" h="9028" w="19092">
                  <a:moveTo>
                    <a:pt x="297" y="0"/>
                  </a:moveTo>
                  <a:cubicBezTo>
                    <a:pt x="6660" y="2516"/>
                    <a:pt x="12580" y="5476"/>
                    <a:pt x="19091" y="7844"/>
                  </a:cubicBezTo>
                  <a:cubicBezTo>
                    <a:pt x="19091" y="8288"/>
                    <a:pt x="18647" y="8584"/>
                    <a:pt x="18351" y="9028"/>
                  </a:cubicBezTo>
                  <a:cubicBezTo>
                    <a:pt x="11988" y="6660"/>
                    <a:pt x="6068" y="3848"/>
                    <a:pt x="1" y="1184"/>
                  </a:cubicBezTo>
                  <a:cubicBezTo>
                    <a:pt x="1" y="740"/>
                    <a:pt x="149" y="296"/>
                    <a:pt x="29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25"/>
            <p:cNvSpPr/>
            <p:nvPr/>
          </p:nvSpPr>
          <p:spPr>
            <a:xfrm>
              <a:off x="5852200" y="1877075"/>
              <a:ext cx="148025" cy="88825"/>
            </a:xfrm>
            <a:custGeom>
              <a:rect b="b" l="l" r="r" t="t"/>
              <a:pathLst>
                <a:path extrusionOk="0" h="3553" w="5921">
                  <a:moveTo>
                    <a:pt x="5625" y="0"/>
                  </a:moveTo>
                  <a:cubicBezTo>
                    <a:pt x="5920" y="0"/>
                    <a:pt x="5625" y="592"/>
                    <a:pt x="5772" y="888"/>
                  </a:cubicBezTo>
                  <a:cubicBezTo>
                    <a:pt x="4885" y="1332"/>
                    <a:pt x="3701" y="1628"/>
                    <a:pt x="2665" y="2072"/>
                  </a:cubicBezTo>
                  <a:cubicBezTo>
                    <a:pt x="1925" y="2368"/>
                    <a:pt x="741" y="3552"/>
                    <a:pt x="1" y="2516"/>
                  </a:cubicBezTo>
                  <a:cubicBezTo>
                    <a:pt x="1481" y="1332"/>
                    <a:pt x="3849" y="888"/>
                    <a:pt x="562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25"/>
            <p:cNvSpPr/>
            <p:nvPr/>
          </p:nvSpPr>
          <p:spPr>
            <a:xfrm>
              <a:off x="3950575" y="1965875"/>
              <a:ext cx="1835075" cy="765850"/>
            </a:xfrm>
            <a:custGeom>
              <a:rect b="b" l="l" r="r" t="t"/>
              <a:pathLst>
                <a:path extrusionOk="0" h="30634" w="73403">
                  <a:moveTo>
                    <a:pt x="72810" y="0"/>
                  </a:moveTo>
                  <a:cubicBezTo>
                    <a:pt x="72958" y="0"/>
                    <a:pt x="72958" y="148"/>
                    <a:pt x="72958" y="148"/>
                  </a:cubicBezTo>
                  <a:cubicBezTo>
                    <a:pt x="73402" y="1332"/>
                    <a:pt x="71774" y="1332"/>
                    <a:pt x="71330" y="1480"/>
                  </a:cubicBezTo>
                  <a:cubicBezTo>
                    <a:pt x="47800" y="10803"/>
                    <a:pt x="23678" y="21458"/>
                    <a:pt x="1" y="30633"/>
                  </a:cubicBezTo>
                  <a:cubicBezTo>
                    <a:pt x="5328" y="27082"/>
                    <a:pt x="11692" y="25306"/>
                    <a:pt x="17759" y="22642"/>
                  </a:cubicBezTo>
                  <a:cubicBezTo>
                    <a:pt x="23678" y="19978"/>
                    <a:pt x="29746" y="17463"/>
                    <a:pt x="35813" y="14947"/>
                  </a:cubicBezTo>
                  <a:cubicBezTo>
                    <a:pt x="44841" y="11099"/>
                    <a:pt x="53868" y="7399"/>
                    <a:pt x="63191" y="3700"/>
                  </a:cubicBezTo>
                  <a:cubicBezTo>
                    <a:pt x="66299" y="2368"/>
                    <a:pt x="69999" y="888"/>
                    <a:pt x="7281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25"/>
            <p:cNvSpPr/>
            <p:nvPr/>
          </p:nvSpPr>
          <p:spPr>
            <a:xfrm>
              <a:off x="6196275" y="2128650"/>
              <a:ext cx="70325" cy="37025"/>
            </a:xfrm>
            <a:custGeom>
              <a:rect b="b" l="l" r="r" t="t"/>
              <a:pathLst>
                <a:path extrusionOk="0" h="1481" w="2813">
                  <a:moveTo>
                    <a:pt x="2813" y="592"/>
                  </a:moveTo>
                  <a:cubicBezTo>
                    <a:pt x="2221" y="1184"/>
                    <a:pt x="1333" y="1480"/>
                    <a:pt x="297" y="1480"/>
                  </a:cubicBezTo>
                  <a:cubicBezTo>
                    <a:pt x="297" y="1036"/>
                    <a:pt x="1" y="1036"/>
                    <a:pt x="149" y="592"/>
                  </a:cubicBezTo>
                  <a:cubicBezTo>
                    <a:pt x="1037" y="592"/>
                    <a:pt x="2221" y="1"/>
                    <a:pt x="2813" y="592"/>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25"/>
            <p:cNvSpPr/>
            <p:nvPr/>
          </p:nvSpPr>
          <p:spPr>
            <a:xfrm>
              <a:off x="1260900" y="2143450"/>
              <a:ext cx="133225" cy="59225"/>
            </a:xfrm>
            <a:custGeom>
              <a:rect b="b" l="l" r="r" t="t"/>
              <a:pathLst>
                <a:path extrusionOk="0" h="2369" w="5329">
                  <a:moveTo>
                    <a:pt x="5180" y="1332"/>
                  </a:moveTo>
                  <a:cubicBezTo>
                    <a:pt x="5328" y="1924"/>
                    <a:pt x="5032" y="1924"/>
                    <a:pt x="5032" y="2368"/>
                  </a:cubicBezTo>
                  <a:cubicBezTo>
                    <a:pt x="3256" y="1924"/>
                    <a:pt x="1185" y="1628"/>
                    <a:pt x="1" y="296"/>
                  </a:cubicBezTo>
                  <a:cubicBezTo>
                    <a:pt x="1925" y="0"/>
                    <a:pt x="3404" y="1184"/>
                    <a:pt x="5180" y="1332"/>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25"/>
            <p:cNvSpPr/>
            <p:nvPr/>
          </p:nvSpPr>
          <p:spPr>
            <a:xfrm>
              <a:off x="5918800" y="2161950"/>
              <a:ext cx="218300" cy="99925"/>
            </a:xfrm>
            <a:custGeom>
              <a:rect b="b" l="l" r="r" t="t"/>
              <a:pathLst>
                <a:path extrusionOk="0" h="3997" w="8732">
                  <a:moveTo>
                    <a:pt x="8732" y="1036"/>
                  </a:moveTo>
                  <a:cubicBezTo>
                    <a:pt x="7400" y="1480"/>
                    <a:pt x="5624" y="1776"/>
                    <a:pt x="3996" y="2368"/>
                  </a:cubicBezTo>
                  <a:cubicBezTo>
                    <a:pt x="2665" y="2664"/>
                    <a:pt x="593" y="3996"/>
                    <a:pt x="1" y="2368"/>
                  </a:cubicBezTo>
                  <a:cubicBezTo>
                    <a:pt x="2665" y="1480"/>
                    <a:pt x="5772" y="1036"/>
                    <a:pt x="8288" y="0"/>
                  </a:cubicBezTo>
                  <a:cubicBezTo>
                    <a:pt x="8732" y="148"/>
                    <a:pt x="8732" y="592"/>
                    <a:pt x="8732" y="1036"/>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25"/>
            <p:cNvSpPr/>
            <p:nvPr/>
          </p:nvSpPr>
          <p:spPr>
            <a:xfrm>
              <a:off x="1438500" y="2191550"/>
              <a:ext cx="2023750" cy="543875"/>
            </a:xfrm>
            <a:custGeom>
              <a:rect b="b" l="l" r="r" t="t"/>
              <a:pathLst>
                <a:path extrusionOk="0" h="21755" w="80950">
                  <a:moveTo>
                    <a:pt x="148" y="0"/>
                  </a:moveTo>
                  <a:cubicBezTo>
                    <a:pt x="13615" y="3108"/>
                    <a:pt x="27526" y="7104"/>
                    <a:pt x="40697" y="10951"/>
                  </a:cubicBezTo>
                  <a:cubicBezTo>
                    <a:pt x="54163" y="14799"/>
                    <a:pt x="67778" y="17611"/>
                    <a:pt x="80949" y="21754"/>
                  </a:cubicBezTo>
                  <a:cubicBezTo>
                    <a:pt x="55347" y="17019"/>
                    <a:pt x="29894" y="8880"/>
                    <a:pt x="4736" y="2368"/>
                  </a:cubicBezTo>
                  <a:cubicBezTo>
                    <a:pt x="3108" y="1924"/>
                    <a:pt x="148" y="1628"/>
                    <a:pt x="0" y="592"/>
                  </a:cubicBezTo>
                  <a:cubicBezTo>
                    <a:pt x="0" y="296"/>
                    <a:pt x="0" y="148"/>
                    <a:pt x="148" y="148"/>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25"/>
            <p:cNvSpPr/>
            <p:nvPr/>
          </p:nvSpPr>
          <p:spPr>
            <a:xfrm>
              <a:off x="4035675" y="2239650"/>
              <a:ext cx="1809175" cy="495775"/>
            </a:xfrm>
            <a:custGeom>
              <a:rect b="b" l="l" r="r" t="t"/>
              <a:pathLst>
                <a:path extrusionOk="0" h="19831" w="72367">
                  <a:moveTo>
                    <a:pt x="72366" y="888"/>
                  </a:moveTo>
                  <a:cubicBezTo>
                    <a:pt x="72218" y="1480"/>
                    <a:pt x="71182" y="1628"/>
                    <a:pt x="70738" y="1776"/>
                  </a:cubicBezTo>
                  <a:cubicBezTo>
                    <a:pt x="59639" y="4884"/>
                    <a:pt x="47652" y="7547"/>
                    <a:pt x="36553" y="10655"/>
                  </a:cubicBezTo>
                  <a:cubicBezTo>
                    <a:pt x="24566" y="14059"/>
                    <a:pt x="12135" y="16871"/>
                    <a:pt x="0" y="19830"/>
                  </a:cubicBezTo>
                  <a:cubicBezTo>
                    <a:pt x="11099" y="15983"/>
                    <a:pt x="23234" y="13319"/>
                    <a:pt x="35369" y="9915"/>
                  </a:cubicBezTo>
                  <a:cubicBezTo>
                    <a:pt x="41289" y="8139"/>
                    <a:pt x="47208" y="6512"/>
                    <a:pt x="53128" y="5032"/>
                  </a:cubicBezTo>
                  <a:cubicBezTo>
                    <a:pt x="59195" y="3552"/>
                    <a:pt x="65411" y="2220"/>
                    <a:pt x="71182" y="444"/>
                  </a:cubicBezTo>
                  <a:cubicBezTo>
                    <a:pt x="71626" y="296"/>
                    <a:pt x="72218" y="0"/>
                    <a:pt x="72366" y="888"/>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25"/>
            <p:cNvSpPr/>
            <p:nvPr/>
          </p:nvSpPr>
          <p:spPr>
            <a:xfrm>
              <a:off x="6214775" y="2457925"/>
              <a:ext cx="107325" cy="33325"/>
            </a:xfrm>
            <a:custGeom>
              <a:rect b="b" l="l" r="r" t="t"/>
              <a:pathLst>
                <a:path extrusionOk="0" h="1333" w="4293">
                  <a:moveTo>
                    <a:pt x="4292" y="444"/>
                  </a:moveTo>
                  <a:cubicBezTo>
                    <a:pt x="3404" y="1184"/>
                    <a:pt x="1481" y="888"/>
                    <a:pt x="149" y="1332"/>
                  </a:cubicBezTo>
                  <a:cubicBezTo>
                    <a:pt x="149" y="1036"/>
                    <a:pt x="1" y="1036"/>
                    <a:pt x="1" y="888"/>
                  </a:cubicBezTo>
                  <a:cubicBezTo>
                    <a:pt x="593" y="0"/>
                    <a:pt x="3108" y="296"/>
                    <a:pt x="4292" y="44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25"/>
            <p:cNvSpPr/>
            <p:nvPr/>
          </p:nvSpPr>
          <p:spPr>
            <a:xfrm>
              <a:off x="5711625" y="2476425"/>
              <a:ext cx="432875" cy="81425"/>
            </a:xfrm>
            <a:custGeom>
              <a:rect b="b" l="l" r="r" t="t"/>
              <a:pathLst>
                <a:path extrusionOk="0" h="3257" w="17315">
                  <a:moveTo>
                    <a:pt x="17167" y="740"/>
                  </a:moveTo>
                  <a:cubicBezTo>
                    <a:pt x="11987" y="1924"/>
                    <a:pt x="5476" y="2664"/>
                    <a:pt x="0" y="3256"/>
                  </a:cubicBezTo>
                  <a:cubicBezTo>
                    <a:pt x="0" y="2072"/>
                    <a:pt x="2368" y="2072"/>
                    <a:pt x="3552" y="1924"/>
                  </a:cubicBezTo>
                  <a:cubicBezTo>
                    <a:pt x="7844" y="1332"/>
                    <a:pt x="12875" y="888"/>
                    <a:pt x="16723" y="148"/>
                  </a:cubicBezTo>
                  <a:cubicBezTo>
                    <a:pt x="17315" y="0"/>
                    <a:pt x="17019" y="592"/>
                    <a:pt x="17167" y="74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25"/>
            <p:cNvSpPr/>
            <p:nvPr/>
          </p:nvSpPr>
          <p:spPr>
            <a:xfrm>
              <a:off x="1220200" y="2476425"/>
              <a:ext cx="81425" cy="37025"/>
            </a:xfrm>
            <a:custGeom>
              <a:rect b="b" l="l" r="r" t="t"/>
              <a:pathLst>
                <a:path extrusionOk="0" h="1481" w="3257">
                  <a:moveTo>
                    <a:pt x="3257" y="592"/>
                  </a:moveTo>
                  <a:cubicBezTo>
                    <a:pt x="3257" y="1036"/>
                    <a:pt x="2813" y="1184"/>
                    <a:pt x="2813" y="1480"/>
                  </a:cubicBezTo>
                  <a:cubicBezTo>
                    <a:pt x="1629" y="1332"/>
                    <a:pt x="297" y="1480"/>
                    <a:pt x="1" y="444"/>
                  </a:cubicBezTo>
                  <a:cubicBezTo>
                    <a:pt x="1037" y="0"/>
                    <a:pt x="1925" y="740"/>
                    <a:pt x="3257" y="592"/>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25"/>
            <p:cNvSpPr/>
            <p:nvPr/>
          </p:nvSpPr>
          <p:spPr>
            <a:xfrm>
              <a:off x="1357100" y="2498625"/>
              <a:ext cx="225700" cy="48125"/>
            </a:xfrm>
            <a:custGeom>
              <a:rect b="b" l="l" r="r" t="t"/>
              <a:pathLst>
                <a:path extrusionOk="0" h="1925" w="9028">
                  <a:moveTo>
                    <a:pt x="8880" y="740"/>
                  </a:moveTo>
                  <a:cubicBezTo>
                    <a:pt x="9028" y="1332"/>
                    <a:pt x="8584" y="1480"/>
                    <a:pt x="8732" y="1924"/>
                  </a:cubicBezTo>
                  <a:cubicBezTo>
                    <a:pt x="5920" y="1628"/>
                    <a:pt x="2960" y="1332"/>
                    <a:pt x="148" y="1036"/>
                  </a:cubicBezTo>
                  <a:cubicBezTo>
                    <a:pt x="0" y="444"/>
                    <a:pt x="444" y="444"/>
                    <a:pt x="444" y="0"/>
                  </a:cubicBezTo>
                  <a:cubicBezTo>
                    <a:pt x="3256" y="296"/>
                    <a:pt x="6068" y="592"/>
                    <a:pt x="8880" y="74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25"/>
            <p:cNvSpPr/>
            <p:nvPr/>
          </p:nvSpPr>
          <p:spPr>
            <a:xfrm>
              <a:off x="1649375" y="2528225"/>
              <a:ext cx="1842475" cy="229400"/>
            </a:xfrm>
            <a:custGeom>
              <a:rect b="b" l="l" r="r" t="t"/>
              <a:pathLst>
                <a:path extrusionOk="0" h="9176" w="73699">
                  <a:moveTo>
                    <a:pt x="148" y="0"/>
                  </a:moveTo>
                  <a:cubicBezTo>
                    <a:pt x="12579" y="1776"/>
                    <a:pt x="25010" y="2664"/>
                    <a:pt x="37293" y="4292"/>
                  </a:cubicBezTo>
                  <a:cubicBezTo>
                    <a:pt x="43361" y="5032"/>
                    <a:pt x="49428" y="6216"/>
                    <a:pt x="55496" y="6808"/>
                  </a:cubicBezTo>
                  <a:cubicBezTo>
                    <a:pt x="61563" y="7547"/>
                    <a:pt x="67927" y="7695"/>
                    <a:pt x="73698" y="9175"/>
                  </a:cubicBezTo>
                  <a:cubicBezTo>
                    <a:pt x="61119" y="9027"/>
                    <a:pt x="48836" y="6808"/>
                    <a:pt x="36701" y="5328"/>
                  </a:cubicBezTo>
                  <a:cubicBezTo>
                    <a:pt x="24418" y="3848"/>
                    <a:pt x="12135" y="2960"/>
                    <a:pt x="0" y="888"/>
                  </a:cubicBezTo>
                  <a:lnTo>
                    <a:pt x="0" y="444"/>
                  </a:lnTo>
                  <a:cubicBezTo>
                    <a:pt x="0" y="296"/>
                    <a:pt x="0" y="0"/>
                    <a:pt x="14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25"/>
            <p:cNvSpPr/>
            <p:nvPr/>
          </p:nvSpPr>
          <p:spPr>
            <a:xfrm>
              <a:off x="3902475" y="2554125"/>
              <a:ext cx="1742575" cy="229400"/>
            </a:xfrm>
            <a:custGeom>
              <a:rect b="b" l="l" r="r" t="t"/>
              <a:pathLst>
                <a:path extrusionOk="0" h="9176" w="69703">
                  <a:moveTo>
                    <a:pt x="69703" y="0"/>
                  </a:moveTo>
                  <a:cubicBezTo>
                    <a:pt x="69407" y="1332"/>
                    <a:pt x="67187" y="1036"/>
                    <a:pt x="65855" y="1184"/>
                  </a:cubicBezTo>
                  <a:cubicBezTo>
                    <a:pt x="44397" y="3996"/>
                    <a:pt x="22643" y="7991"/>
                    <a:pt x="1" y="9175"/>
                  </a:cubicBezTo>
                  <a:cubicBezTo>
                    <a:pt x="5772" y="7843"/>
                    <a:pt x="11692" y="7695"/>
                    <a:pt x="17463" y="6955"/>
                  </a:cubicBezTo>
                  <a:cubicBezTo>
                    <a:pt x="23087" y="6216"/>
                    <a:pt x="28710" y="5180"/>
                    <a:pt x="34334" y="4440"/>
                  </a:cubicBezTo>
                  <a:cubicBezTo>
                    <a:pt x="40105" y="3552"/>
                    <a:pt x="45877" y="3108"/>
                    <a:pt x="51648" y="2368"/>
                  </a:cubicBezTo>
                  <a:cubicBezTo>
                    <a:pt x="57716" y="1332"/>
                    <a:pt x="63783" y="296"/>
                    <a:pt x="6970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25"/>
            <p:cNvSpPr/>
            <p:nvPr/>
          </p:nvSpPr>
          <p:spPr>
            <a:xfrm>
              <a:off x="1856550" y="2761300"/>
              <a:ext cx="1720375" cy="77725"/>
            </a:xfrm>
            <a:custGeom>
              <a:rect b="b" l="l" r="r" t="t"/>
              <a:pathLst>
                <a:path extrusionOk="0" h="3109" w="68815">
                  <a:moveTo>
                    <a:pt x="68815" y="1480"/>
                  </a:moveTo>
                  <a:cubicBezTo>
                    <a:pt x="63487" y="2812"/>
                    <a:pt x="57716" y="2220"/>
                    <a:pt x="51796" y="2516"/>
                  </a:cubicBezTo>
                  <a:cubicBezTo>
                    <a:pt x="37294" y="3108"/>
                    <a:pt x="22791" y="2072"/>
                    <a:pt x="7992" y="2072"/>
                  </a:cubicBezTo>
                  <a:cubicBezTo>
                    <a:pt x="5180" y="2072"/>
                    <a:pt x="2221" y="2368"/>
                    <a:pt x="1" y="2072"/>
                  </a:cubicBezTo>
                  <a:cubicBezTo>
                    <a:pt x="1" y="0"/>
                    <a:pt x="3404" y="888"/>
                    <a:pt x="5180" y="888"/>
                  </a:cubicBezTo>
                  <a:cubicBezTo>
                    <a:pt x="15687" y="296"/>
                    <a:pt x="30042" y="1332"/>
                    <a:pt x="41437" y="1480"/>
                  </a:cubicBezTo>
                  <a:cubicBezTo>
                    <a:pt x="50168" y="1480"/>
                    <a:pt x="60084" y="1184"/>
                    <a:pt x="68815" y="148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25"/>
            <p:cNvSpPr/>
            <p:nvPr/>
          </p:nvSpPr>
          <p:spPr>
            <a:xfrm>
              <a:off x="1309000" y="2783500"/>
              <a:ext cx="140625" cy="33325"/>
            </a:xfrm>
            <a:custGeom>
              <a:rect b="b" l="l" r="r" t="t"/>
              <a:pathLst>
                <a:path extrusionOk="0" h="1333" w="5625">
                  <a:moveTo>
                    <a:pt x="5328" y="148"/>
                  </a:moveTo>
                  <a:cubicBezTo>
                    <a:pt x="5328" y="592"/>
                    <a:pt x="5624" y="740"/>
                    <a:pt x="5476" y="1332"/>
                  </a:cubicBezTo>
                  <a:cubicBezTo>
                    <a:pt x="3848" y="1332"/>
                    <a:pt x="1480" y="1332"/>
                    <a:pt x="297" y="1332"/>
                  </a:cubicBezTo>
                  <a:cubicBezTo>
                    <a:pt x="1" y="1184"/>
                    <a:pt x="297" y="444"/>
                    <a:pt x="1" y="296"/>
                  </a:cubicBezTo>
                  <a:cubicBezTo>
                    <a:pt x="1628" y="148"/>
                    <a:pt x="3404" y="0"/>
                    <a:pt x="5328" y="148"/>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25"/>
            <p:cNvSpPr/>
            <p:nvPr/>
          </p:nvSpPr>
          <p:spPr>
            <a:xfrm>
              <a:off x="1505075" y="2787200"/>
              <a:ext cx="103625" cy="33325"/>
            </a:xfrm>
            <a:custGeom>
              <a:rect b="b" l="l" r="r" t="t"/>
              <a:pathLst>
                <a:path extrusionOk="0" h="1333" w="4145">
                  <a:moveTo>
                    <a:pt x="149" y="0"/>
                  </a:moveTo>
                  <a:lnTo>
                    <a:pt x="4145" y="0"/>
                  </a:lnTo>
                  <a:lnTo>
                    <a:pt x="4145" y="1332"/>
                  </a:lnTo>
                  <a:cubicBezTo>
                    <a:pt x="2813" y="1332"/>
                    <a:pt x="1481" y="1332"/>
                    <a:pt x="297" y="1184"/>
                  </a:cubicBezTo>
                  <a:cubicBezTo>
                    <a:pt x="297" y="740"/>
                    <a:pt x="1" y="592"/>
                    <a:pt x="14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25"/>
            <p:cNvSpPr/>
            <p:nvPr/>
          </p:nvSpPr>
          <p:spPr>
            <a:xfrm>
              <a:off x="1660475" y="2787200"/>
              <a:ext cx="103625" cy="33325"/>
            </a:xfrm>
            <a:custGeom>
              <a:rect b="b" l="l" r="r" t="t"/>
              <a:pathLst>
                <a:path extrusionOk="0" h="1333" w="4145">
                  <a:moveTo>
                    <a:pt x="0" y="0"/>
                  </a:moveTo>
                  <a:lnTo>
                    <a:pt x="3996" y="0"/>
                  </a:lnTo>
                  <a:cubicBezTo>
                    <a:pt x="4144" y="592"/>
                    <a:pt x="3848" y="740"/>
                    <a:pt x="3848" y="1332"/>
                  </a:cubicBezTo>
                  <a:lnTo>
                    <a:pt x="296" y="1332"/>
                  </a:lnTo>
                  <a:cubicBezTo>
                    <a:pt x="296" y="740"/>
                    <a:pt x="0" y="592"/>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25"/>
            <p:cNvSpPr/>
            <p:nvPr/>
          </p:nvSpPr>
          <p:spPr>
            <a:xfrm>
              <a:off x="4006075" y="2787200"/>
              <a:ext cx="2208725" cy="62925"/>
            </a:xfrm>
            <a:custGeom>
              <a:rect b="b" l="l" r="r" t="t"/>
              <a:pathLst>
                <a:path extrusionOk="0" h="2517" w="88349">
                  <a:moveTo>
                    <a:pt x="88349" y="1036"/>
                  </a:moveTo>
                  <a:cubicBezTo>
                    <a:pt x="87905" y="1776"/>
                    <a:pt x="86721" y="1628"/>
                    <a:pt x="85981" y="1628"/>
                  </a:cubicBezTo>
                  <a:cubicBezTo>
                    <a:pt x="79617" y="1924"/>
                    <a:pt x="72662" y="1480"/>
                    <a:pt x="66299" y="1332"/>
                  </a:cubicBezTo>
                  <a:cubicBezTo>
                    <a:pt x="44397" y="740"/>
                    <a:pt x="21163" y="2516"/>
                    <a:pt x="0" y="592"/>
                  </a:cubicBezTo>
                  <a:cubicBezTo>
                    <a:pt x="10951" y="0"/>
                    <a:pt x="23382" y="296"/>
                    <a:pt x="35221" y="296"/>
                  </a:cubicBezTo>
                  <a:cubicBezTo>
                    <a:pt x="52092" y="148"/>
                    <a:pt x="68370" y="148"/>
                    <a:pt x="85685" y="444"/>
                  </a:cubicBezTo>
                  <a:cubicBezTo>
                    <a:pt x="86573" y="444"/>
                    <a:pt x="87905" y="0"/>
                    <a:pt x="88349" y="1036"/>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25"/>
            <p:cNvSpPr/>
            <p:nvPr/>
          </p:nvSpPr>
          <p:spPr>
            <a:xfrm>
              <a:off x="1190625" y="2783500"/>
              <a:ext cx="70300" cy="44425"/>
            </a:xfrm>
            <a:custGeom>
              <a:rect b="b" l="l" r="r" t="t"/>
              <a:pathLst>
                <a:path extrusionOk="0" h="1777" w="2812">
                  <a:moveTo>
                    <a:pt x="2516" y="444"/>
                  </a:moveTo>
                  <a:cubicBezTo>
                    <a:pt x="2516" y="888"/>
                    <a:pt x="2812" y="888"/>
                    <a:pt x="2664" y="1332"/>
                  </a:cubicBezTo>
                  <a:cubicBezTo>
                    <a:pt x="1776" y="1184"/>
                    <a:pt x="592" y="1776"/>
                    <a:pt x="0" y="1184"/>
                  </a:cubicBezTo>
                  <a:cubicBezTo>
                    <a:pt x="0" y="0"/>
                    <a:pt x="1628" y="444"/>
                    <a:pt x="2516" y="44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25"/>
            <p:cNvSpPr/>
            <p:nvPr/>
          </p:nvSpPr>
          <p:spPr>
            <a:xfrm>
              <a:off x="6273975" y="2790900"/>
              <a:ext cx="81425" cy="33325"/>
            </a:xfrm>
            <a:custGeom>
              <a:rect b="b" l="l" r="r" t="t"/>
              <a:pathLst>
                <a:path extrusionOk="0" h="1333" w="3257">
                  <a:moveTo>
                    <a:pt x="1" y="444"/>
                  </a:moveTo>
                  <a:cubicBezTo>
                    <a:pt x="1184" y="592"/>
                    <a:pt x="3108" y="0"/>
                    <a:pt x="3256" y="1036"/>
                  </a:cubicBezTo>
                  <a:cubicBezTo>
                    <a:pt x="2220" y="1184"/>
                    <a:pt x="1184" y="1332"/>
                    <a:pt x="1" y="1332"/>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25"/>
            <p:cNvSpPr/>
            <p:nvPr/>
          </p:nvSpPr>
          <p:spPr>
            <a:xfrm>
              <a:off x="3932075" y="2809400"/>
              <a:ext cx="2216125" cy="318200"/>
            </a:xfrm>
            <a:custGeom>
              <a:rect b="b" l="l" r="r" t="t"/>
              <a:pathLst>
                <a:path extrusionOk="0" h="12728" w="88645">
                  <a:moveTo>
                    <a:pt x="149" y="148"/>
                  </a:moveTo>
                  <a:cubicBezTo>
                    <a:pt x="149" y="0"/>
                    <a:pt x="149" y="0"/>
                    <a:pt x="297" y="0"/>
                  </a:cubicBezTo>
                  <a:cubicBezTo>
                    <a:pt x="14947" y="1184"/>
                    <a:pt x="30338" y="3848"/>
                    <a:pt x="44693" y="5772"/>
                  </a:cubicBezTo>
                  <a:cubicBezTo>
                    <a:pt x="58604" y="7696"/>
                    <a:pt x="72810" y="9323"/>
                    <a:pt x="86573" y="11247"/>
                  </a:cubicBezTo>
                  <a:cubicBezTo>
                    <a:pt x="87165" y="11395"/>
                    <a:pt x="88201" y="11099"/>
                    <a:pt x="88645" y="11839"/>
                  </a:cubicBezTo>
                  <a:cubicBezTo>
                    <a:pt x="88497" y="12727"/>
                    <a:pt x="86869" y="12283"/>
                    <a:pt x="86129" y="12135"/>
                  </a:cubicBezTo>
                  <a:cubicBezTo>
                    <a:pt x="72662" y="10507"/>
                    <a:pt x="58160" y="8583"/>
                    <a:pt x="44249" y="6660"/>
                  </a:cubicBezTo>
                  <a:cubicBezTo>
                    <a:pt x="33298" y="5328"/>
                    <a:pt x="22051" y="3700"/>
                    <a:pt x="11248" y="2072"/>
                  </a:cubicBezTo>
                  <a:cubicBezTo>
                    <a:pt x="7548" y="1480"/>
                    <a:pt x="3552" y="740"/>
                    <a:pt x="1" y="148"/>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25"/>
            <p:cNvSpPr/>
            <p:nvPr/>
          </p:nvSpPr>
          <p:spPr>
            <a:xfrm>
              <a:off x="3839575" y="2820500"/>
              <a:ext cx="2134750" cy="595675"/>
            </a:xfrm>
            <a:custGeom>
              <a:rect b="b" l="l" r="r" t="t"/>
              <a:pathLst>
                <a:path extrusionOk="0" h="23827" w="85390">
                  <a:moveTo>
                    <a:pt x="1" y="148"/>
                  </a:moveTo>
                  <a:cubicBezTo>
                    <a:pt x="1" y="0"/>
                    <a:pt x="149" y="0"/>
                    <a:pt x="149" y="0"/>
                  </a:cubicBezTo>
                  <a:cubicBezTo>
                    <a:pt x="27971" y="6808"/>
                    <a:pt x="55644" y="14799"/>
                    <a:pt x="83318" y="21902"/>
                  </a:cubicBezTo>
                  <a:cubicBezTo>
                    <a:pt x="84058" y="22050"/>
                    <a:pt x="85094" y="22050"/>
                    <a:pt x="85390" y="22790"/>
                  </a:cubicBezTo>
                  <a:cubicBezTo>
                    <a:pt x="85094" y="23826"/>
                    <a:pt x="83466" y="23086"/>
                    <a:pt x="83022" y="22938"/>
                  </a:cubicBezTo>
                  <a:cubicBezTo>
                    <a:pt x="69851" y="19534"/>
                    <a:pt x="56236" y="15539"/>
                    <a:pt x="42769" y="12283"/>
                  </a:cubicBezTo>
                  <a:cubicBezTo>
                    <a:pt x="35666" y="10655"/>
                    <a:pt x="28414" y="8583"/>
                    <a:pt x="21311" y="6660"/>
                  </a:cubicBezTo>
                  <a:cubicBezTo>
                    <a:pt x="13912" y="4588"/>
                    <a:pt x="6660" y="2664"/>
                    <a:pt x="1" y="148"/>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25"/>
            <p:cNvSpPr/>
            <p:nvPr/>
          </p:nvSpPr>
          <p:spPr>
            <a:xfrm>
              <a:off x="3784100" y="2831600"/>
              <a:ext cx="1302300" cy="1317100"/>
            </a:xfrm>
            <a:custGeom>
              <a:rect b="b" l="l" r="r" t="t"/>
              <a:pathLst>
                <a:path extrusionOk="0" h="52684" w="52092">
                  <a:moveTo>
                    <a:pt x="0" y="148"/>
                  </a:moveTo>
                  <a:cubicBezTo>
                    <a:pt x="0" y="0"/>
                    <a:pt x="0" y="0"/>
                    <a:pt x="148" y="0"/>
                  </a:cubicBezTo>
                  <a:cubicBezTo>
                    <a:pt x="9767" y="7399"/>
                    <a:pt x="17611" y="17167"/>
                    <a:pt x="26194" y="25898"/>
                  </a:cubicBezTo>
                  <a:cubicBezTo>
                    <a:pt x="33593" y="33297"/>
                    <a:pt x="41289" y="40845"/>
                    <a:pt x="48984" y="48540"/>
                  </a:cubicBezTo>
                  <a:cubicBezTo>
                    <a:pt x="49576" y="49132"/>
                    <a:pt x="52092" y="51056"/>
                    <a:pt x="51500" y="52092"/>
                  </a:cubicBezTo>
                  <a:cubicBezTo>
                    <a:pt x="51056" y="52684"/>
                    <a:pt x="51204" y="52240"/>
                    <a:pt x="50908" y="51944"/>
                  </a:cubicBezTo>
                  <a:cubicBezTo>
                    <a:pt x="50464" y="51648"/>
                    <a:pt x="50316" y="51500"/>
                    <a:pt x="49872" y="51204"/>
                  </a:cubicBezTo>
                  <a:cubicBezTo>
                    <a:pt x="33001" y="34333"/>
                    <a:pt x="15835" y="17907"/>
                    <a:pt x="0" y="148"/>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25"/>
            <p:cNvSpPr/>
            <p:nvPr/>
          </p:nvSpPr>
          <p:spPr>
            <a:xfrm>
              <a:off x="2011950" y="2839000"/>
              <a:ext cx="1539075" cy="203500"/>
            </a:xfrm>
            <a:custGeom>
              <a:rect b="b" l="l" r="r" t="t"/>
              <a:pathLst>
                <a:path extrusionOk="0" h="8140" w="61563">
                  <a:moveTo>
                    <a:pt x="61563" y="0"/>
                  </a:moveTo>
                  <a:cubicBezTo>
                    <a:pt x="56827" y="1184"/>
                    <a:pt x="51796" y="1924"/>
                    <a:pt x="46764" y="2664"/>
                  </a:cubicBezTo>
                  <a:cubicBezTo>
                    <a:pt x="36553" y="4144"/>
                    <a:pt x="25898" y="4884"/>
                    <a:pt x="15243" y="6364"/>
                  </a:cubicBezTo>
                  <a:cubicBezTo>
                    <a:pt x="12727" y="6659"/>
                    <a:pt x="10211" y="7103"/>
                    <a:pt x="7548" y="7399"/>
                  </a:cubicBezTo>
                  <a:cubicBezTo>
                    <a:pt x="5032" y="7695"/>
                    <a:pt x="2516" y="8139"/>
                    <a:pt x="0" y="7991"/>
                  </a:cubicBezTo>
                  <a:cubicBezTo>
                    <a:pt x="148" y="6512"/>
                    <a:pt x="1924" y="6807"/>
                    <a:pt x="2960" y="6659"/>
                  </a:cubicBezTo>
                  <a:cubicBezTo>
                    <a:pt x="11395" y="5476"/>
                    <a:pt x="20274" y="4292"/>
                    <a:pt x="29302" y="3404"/>
                  </a:cubicBezTo>
                  <a:cubicBezTo>
                    <a:pt x="40253" y="2368"/>
                    <a:pt x="51056" y="1036"/>
                    <a:pt x="6141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25"/>
            <p:cNvSpPr/>
            <p:nvPr/>
          </p:nvSpPr>
          <p:spPr>
            <a:xfrm>
              <a:off x="3776700" y="2839000"/>
              <a:ext cx="950825" cy="1620475"/>
            </a:xfrm>
            <a:custGeom>
              <a:rect b="b" l="l" r="r" t="t"/>
              <a:pathLst>
                <a:path extrusionOk="0" h="64819" w="38033">
                  <a:moveTo>
                    <a:pt x="0" y="0"/>
                  </a:moveTo>
                  <a:cubicBezTo>
                    <a:pt x="10211" y="15391"/>
                    <a:pt x="19090" y="32409"/>
                    <a:pt x="28858" y="48540"/>
                  </a:cubicBezTo>
                  <a:cubicBezTo>
                    <a:pt x="31225" y="52536"/>
                    <a:pt x="33741" y="56679"/>
                    <a:pt x="36109" y="60823"/>
                  </a:cubicBezTo>
                  <a:cubicBezTo>
                    <a:pt x="36701" y="61859"/>
                    <a:pt x="38033" y="63487"/>
                    <a:pt x="37145" y="64819"/>
                  </a:cubicBezTo>
                  <a:cubicBezTo>
                    <a:pt x="36405" y="64523"/>
                    <a:pt x="36109" y="63783"/>
                    <a:pt x="35665" y="63191"/>
                  </a:cubicBezTo>
                  <a:cubicBezTo>
                    <a:pt x="33149" y="58603"/>
                    <a:pt x="30781" y="53128"/>
                    <a:pt x="27674" y="48688"/>
                  </a:cubicBezTo>
                  <a:cubicBezTo>
                    <a:pt x="27230" y="47948"/>
                    <a:pt x="26490" y="47356"/>
                    <a:pt x="25898" y="46616"/>
                  </a:cubicBezTo>
                  <a:cubicBezTo>
                    <a:pt x="23530" y="43064"/>
                    <a:pt x="21458" y="38921"/>
                    <a:pt x="19238" y="35073"/>
                  </a:cubicBezTo>
                  <a:cubicBezTo>
                    <a:pt x="13023" y="23382"/>
                    <a:pt x="6068" y="11691"/>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25"/>
            <p:cNvSpPr/>
            <p:nvPr/>
          </p:nvSpPr>
          <p:spPr>
            <a:xfrm>
              <a:off x="2219125" y="2868575"/>
              <a:ext cx="1491000" cy="1476200"/>
            </a:xfrm>
            <a:custGeom>
              <a:rect b="b" l="l" r="r" t="t"/>
              <a:pathLst>
                <a:path extrusionOk="0" h="59048" w="59640">
                  <a:moveTo>
                    <a:pt x="59639" y="1"/>
                  </a:moveTo>
                  <a:cubicBezTo>
                    <a:pt x="51204" y="10656"/>
                    <a:pt x="40401" y="19831"/>
                    <a:pt x="30486" y="29746"/>
                  </a:cubicBezTo>
                  <a:cubicBezTo>
                    <a:pt x="25454" y="34630"/>
                    <a:pt x="20719" y="39810"/>
                    <a:pt x="15687" y="44545"/>
                  </a:cubicBezTo>
                  <a:cubicBezTo>
                    <a:pt x="10804" y="48985"/>
                    <a:pt x="6216" y="53572"/>
                    <a:pt x="1480" y="58160"/>
                  </a:cubicBezTo>
                  <a:cubicBezTo>
                    <a:pt x="1332" y="58160"/>
                    <a:pt x="1036" y="59048"/>
                    <a:pt x="740" y="58604"/>
                  </a:cubicBezTo>
                  <a:cubicBezTo>
                    <a:pt x="0" y="56680"/>
                    <a:pt x="2220" y="55644"/>
                    <a:pt x="3404" y="54460"/>
                  </a:cubicBezTo>
                  <a:cubicBezTo>
                    <a:pt x="11839" y="46025"/>
                    <a:pt x="20423" y="37738"/>
                    <a:pt x="29154" y="29006"/>
                  </a:cubicBezTo>
                  <a:cubicBezTo>
                    <a:pt x="36405" y="21755"/>
                    <a:pt x="43953" y="14504"/>
                    <a:pt x="51500" y="7400"/>
                  </a:cubicBezTo>
                  <a:cubicBezTo>
                    <a:pt x="54312" y="4885"/>
                    <a:pt x="56976" y="1777"/>
                    <a:pt x="5963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25"/>
            <p:cNvSpPr/>
            <p:nvPr/>
          </p:nvSpPr>
          <p:spPr>
            <a:xfrm>
              <a:off x="3883975" y="2890775"/>
              <a:ext cx="1786975" cy="1394825"/>
            </a:xfrm>
            <a:custGeom>
              <a:rect b="b" l="l" r="r" t="t"/>
              <a:pathLst>
                <a:path extrusionOk="0" h="55793" w="71479">
                  <a:moveTo>
                    <a:pt x="1" y="149"/>
                  </a:moveTo>
                  <a:cubicBezTo>
                    <a:pt x="149" y="1"/>
                    <a:pt x="297" y="1"/>
                    <a:pt x="445" y="1"/>
                  </a:cubicBezTo>
                  <a:cubicBezTo>
                    <a:pt x="18795" y="13024"/>
                    <a:pt x="36406" y="27379"/>
                    <a:pt x="54460" y="40993"/>
                  </a:cubicBezTo>
                  <a:cubicBezTo>
                    <a:pt x="59640" y="44989"/>
                    <a:pt x="64523" y="49133"/>
                    <a:pt x="69851" y="53276"/>
                  </a:cubicBezTo>
                  <a:cubicBezTo>
                    <a:pt x="70443" y="53720"/>
                    <a:pt x="71331" y="54312"/>
                    <a:pt x="71479" y="55200"/>
                  </a:cubicBezTo>
                  <a:cubicBezTo>
                    <a:pt x="70443" y="55792"/>
                    <a:pt x="69851" y="54460"/>
                    <a:pt x="69259" y="54016"/>
                  </a:cubicBezTo>
                  <a:cubicBezTo>
                    <a:pt x="64079" y="50021"/>
                    <a:pt x="58900" y="45877"/>
                    <a:pt x="53720" y="41881"/>
                  </a:cubicBezTo>
                  <a:cubicBezTo>
                    <a:pt x="38773" y="30782"/>
                    <a:pt x="24419" y="18499"/>
                    <a:pt x="9324" y="7400"/>
                  </a:cubicBezTo>
                  <a:cubicBezTo>
                    <a:pt x="6068" y="5032"/>
                    <a:pt x="2960" y="2665"/>
                    <a:pt x="1" y="14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25"/>
            <p:cNvSpPr/>
            <p:nvPr/>
          </p:nvSpPr>
          <p:spPr>
            <a:xfrm>
              <a:off x="1963850" y="2909275"/>
              <a:ext cx="1454000" cy="395900"/>
            </a:xfrm>
            <a:custGeom>
              <a:rect b="b" l="l" r="r" t="t"/>
              <a:pathLst>
                <a:path extrusionOk="0" h="15836" w="58160">
                  <a:moveTo>
                    <a:pt x="57715" y="1"/>
                  </a:moveTo>
                  <a:cubicBezTo>
                    <a:pt x="58159" y="297"/>
                    <a:pt x="56975" y="445"/>
                    <a:pt x="56531" y="593"/>
                  </a:cubicBezTo>
                  <a:cubicBezTo>
                    <a:pt x="52388" y="1777"/>
                    <a:pt x="48096" y="2961"/>
                    <a:pt x="43953" y="4292"/>
                  </a:cubicBezTo>
                  <a:cubicBezTo>
                    <a:pt x="39217" y="5772"/>
                    <a:pt x="34185" y="6808"/>
                    <a:pt x="29154" y="7992"/>
                  </a:cubicBezTo>
                  <a:cubicBezTo>
                    <a:pt x="19387" y="10508"/>
                    <a:pt x="9620" y="13912"/>
                    <a:pt x="296" y="15835"/>
                  </a:cubicBezTo>
                  <a:cubicBezTo>
                    <a:pt x="0" y="14060"/>
                    <a:pt x="2220" y="14208"/>
                    <a:pt x="3108" y="13912"/>
                  </a:cubicBezTo>
                  <a:cubicBezTo>
                    <a:pt x="11395" y="11840"/>
                    <a:pt x="19535" y="9176"/>
                    <a:pt x="27970" y="7104"/>
                  </a:cubicBezTo>
                  <a:cubicBezTo>
                    <a:pt x="32854" y="5920"/>
                    <a:pt x="38033" y="5180"/>
                    <a:pt x="42917" y="3848"/>
                  </a:cubicBezTo>
                  <a:cubicBezTo>
                    <a:pt x="47948" y="2517"/>
                    <a:pt x="52684" y="889"/>
                    <a:pt x="5771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25"/>
            <p:cNvSpPr/>
            <p:nvPr/>
          </p:nvSpPr>
          <p:spPr>
            <a:xfrm>
              <a:off x="1564275" y="2905575"/>
              <a:ext cx="1931275" cy="825050"/>
            </a:xfrm>
            <a:custGeom>
              <a:rect b="b" l="l" r="r" t="t"/>
              <a:pathLst>
                <a:path extrusionOk="0" h="33002" w="77251">
                  <a:moveTo>
                    <a:pt x="76510" y="149"/>
                  </a:moveTo>
                  <a:cubicBezTo>
                    <a:pt x="76954" y="1"/>
                    <a:pt x="77250" y="445"/>
                    <a:pt x="76658" y="297"/>
                  </a:cubicBezTo>
                  <a:cubicBezTo>
                    <a:pt x="70295" y="3109"/>
                    <a:pt x="64227" y="6216"/>
                    <a:pt x="57864" y="8732"/>
                  </a:cubicBezTo>
                  <a:cubicBezTo>
                    <a:pt x="51500" y="11396"/>
                    <a:pt x="45433" y="14504"/>
                    <a:pt x="38773" y="16871"/>
                  </a:cubicBezTo>
                  <a:cubicBezTo>
                    <a:pt x="26342" y="21459"/>
                    <a:pt x="14799" y="26343"/>
                    <a:pt x="2517" y="31670"/>
                  </a:cubicBezTo>
                  <a:cubicBezTo>
                    <a:pt x="2073" y="31966"/>
                    <a:pt x="889" y="33002"/>
                    <a:pt x="445" y="31966"/>
                  </a:cubicBezTo>
                  <a:cubicBezTo>
                    <a:pt x="1" y="31078"/>
                    <a:pt x="1777" y="30782"/>
                    <a:pt x="2073" y="30486"/>
                  </a:cubicBezTo>
                  <a:cubicBezTo>
                    <a:pt x="7252" y="28118"/>
                    <a:pt x="13468" y="25455"/>
                    <a:pt x="18499" y="23383"/>
                  </a:cubicBezTo>
                  <a:cubicBezTo>
                    <a:pt x="24715" y="21015"/>
                    <a:pt x="31522" y="18055"/>
                    <a:pt x="37885" y="15687"/>
                  </a:cubicBezTo>
                  <a:cubicBezTo>
                    <a:pt x="44545" y="13320"/>
                    <a:pt x="50760" y="10508"/>
                    <a:pt x="57272" y="7992"/>
                  </a:cubicBezTo>
                  <a:cubicBezTo>
                    <a:pt x="63783" y="5624"/>
                    <a:pt x="69555" y="2221"/>
                    <a:pt x="76510" y="14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25"/>
            <p:cNvSpPr/>
            <p:nvPr/>
          </p:nvSpPr>
          <p:spPr>
            <a:xfrm>
              <a:off x="1712275" y="2924075"/>
              <a:ext cx="1864650" cy="1084050"/>
            </a:xfrm>
            <a:custGeom>
              <a:rect b="b" l="l" r="r" t="t"/>
              <a:pathLst>
                <a:path extrusionOk="0" h="43362" w="74586">
                  <a:moveTo>
                    <a:pt x="740" y="43213"/>
                  </a:moveTo>
                  <a:cubicBezTo>
                    <a:pt x="0" y="42177"/>
                    <a:pt x="1332" y="41585"/>
                    <a:pt x="1924" y="41289"/>
                  </a:cubicBezTo>
                  <a:cubicBezTo>
                    <a:pt x="6956" y="38034"/>
                    <a:pt x="12727" y="35222"/>
                    <a:pt x="18055" y="31966"/>
                  </a:cubicBezTo>
                  <a:cubicBezTo>
                    <a:pt x="30338" y="25011"/>
                    <a:pt x="42473" y="17759"/>
                    <a:pt x="54903" y="10656"/>
                  </a:cubicBezTo>
                  <a:cubicBezTo>
                    <a:pt x="61415" y="6956"/>
                    <a:pt x="67926" y="3256"/>
                    <a:pt x="74142" y="1"/>
                  </a:cubicBezTo>
                  <a:lnTo>
                    <a:pt x="74586" y="1"/>
                  </a:lnTo>
                  <a:cubicBezTo>
                    <a:pt x="56235" y="10804"/>
                    <a:pt x="37737" y="22347"/>
                    <a:pt x="19091" y="33002"/>
                  </a:cubicBezTo>
                  <a:cubicBezTo>
                    <a:pt x="13615" y="35962"/>
                    <a:pt x="8140" y="39069"/>
                    <a:pt x="2812" y="42325"/>
                  </a:cubicBezTo>
                  <a:cubicBezTo>
                    <a:pt x="2220" y="42621"/>
                    <a:pt x="1480" y="43361"/>
                    <a:pt x="740" y="43213"/>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25"/>
            <p:cNvSpPr/>
            <p:nvPr/>
          </p:nvSpPr>
          <p:spPr>
            <a:xfrm>
              <a:off x="4117050" y="2942575"/>
              <a:ext cx="1842475" cy="788050"/>
            </a:xfrm>
            <a:custGeom>
              <a:rect b="b" l="l" r="r" t="t"/>
              <a:pathLst>
                <a:path extrusionOk="0" h="31522" w="73699">
                  <a:moveTo>
                    <a:pt x="1" y="149"/>
                  </a:moveTo>
                  <a:cubicBezTo>
                    <a:pt x="1" y="1"/>
                    <a:pt x="149" y="149"/>
                    <a:pt x="297" y="1"/>
                  </a:cubicBezTo>
                  <a:cubicBezTo>
                    <a:pt x="19091" y="6956"/>
                    <a:pt x="37294" y="15539"/>
                    <a:pt x="55940" y="22791"/>
                  </a:cubicBezTo>
                  <a:cubicBezTo>
                    <a:pt x="61416" y="25011"/>
                    <a:pt x="66595" y="27526"/>
                    <a:pt x="71923" y="29746"/>
                  </a:cubicBezTo>
                  <a:cubicBezTo>
                    <a:pt x="72515" y="30042"/>
                    <a:pt x="73551" y="30042"/>
                    <a:pt x="73699" y="30782"/>
                  </a:cubicBezTo>
                  <a:cubicBezTo>
                    <a:pt x="73107" y="31522"/>
                    <a:pt x="72219" y="30782"/>
                    <a:pt x="71627" y="30486"/>
                  </a:cubicBezTo>
                  <a:cubicBezTo>
                    <a:pt x="66299" y="28562"/>
                    <a:pt x="60824" y="26194"/>
                    <a:pt x="55348" y="23975"/>
                  </a:cubicBezTo>
                  <a:cubicBezTo>
                    <a:pt x="43213" y="18795"/>
                    <a:pt x="30930" y="13468"/>
                    <a:pt x="18499" y="8288"/>
                  </a:cubicBezTo>
                  <a:cubicBezTo>
                    <a:pt x="15392" y="7104"/>
                    <a:pt x="12432" y="5624"/>
                    <a:pt x="9472" y="4292"/>
                  </a:cubicBezTo>
                  <a:cubicBezTo>
                    <a:pt x="6216" y="2812"/>
                    <a:pt x="3109" y="1629"/>
                    <a:pt x="1" y="14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25"/>
            <p:cNvSpPr/>
            <p:nvPr/>
          </p:nvSpPr>
          <p:spPr>
            <a:xfrm>
              <a:off x="3773000" y="2964775"/>
              <a:ext cx="244200" cy="1583500"/>
            </a:xfrm>
            <a:custGeom>
              <a:rect b="b" l="l" r="r" t="t"/>
              <a:pathLst>
                <a:path extrusionOk="0" h="63340" w="9768">
                  <a:moveTo>
                    <a:pt x="296" y="149"/>
                  </a:moveTo>
                  <a:cubicBezTo>
                    <a:pt x="444" y="1"/>
                    <a:pt x="444" y="149"/>
                    <a:pt x="444" y="297"/>
                  </a:cubicBezTo>
                  <a:cubicBezTo>
                    <a:pt x="2664" y="10064"/>
                    <a:pt x="3700" y="21015"/>
                    <a:pt x="5032" y="31966"/>
                  </a:cubicBezTo>
                  <a:cubicBezTo>
                    <a:pt x="6216" y="41289"/>
                    <a:pt x="7547" y="50168"/>
                    <a:pt x="8731" y="60231"/>
                  </a:cubicBezTo>
                  <a:cubicBezTo>
                    <a:pt x="8879" y="61119"/>
                    <a:pt x="9767" y="62895"/>
                    <a:pt x="8287" y="63339"/>
                  </a:cubicBezTo>
                  <a:cubicBezTo>
                    <a:pt x="7399" y="62895"/>
                    <a:pt x="7547" y="61267"/>
                    <a:pt x="7399" y="60231"/>
                  </a:cubicBezTo>
                  <a:cubicBezTo>
                    <a:pt x="6956" y="56680"/>
                    <a:pt x="6512" y="52980"/>
                    <a:pt x="6068" y="49280"/>
                  </a:cubicBezTo>
                  <a:cubicBezTo>
                    <a:pt x="5328" y="44397"/>
                    <a:pt x="5032" y="39513"/>
                    <a:pt x="4292" y="34630"/>
                  </a:cubicBezTo>
                  <a:cubicBezTo>
                    <a:pt x="3700" y="29894"/>
                    <a:pt x="2960" y="25158"/>
                    <a:pt x="2220" y="20423"/>
                  </a:cubicBezTo>
                  <a:cubicBezTo>
                    <a:pt x="1480" y="15687"/>
                    <a:pt x="444" y="10952"/>
                    <a:pt x="888" y="6216"/>
                  </a:cubicBezTo>
                  <a:cubicBezTo>
                    <a:pt x="444" y="4588"/>
                    <a:pt x="0" y="1924"/>
                    <a:pt x="296" y="14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25"/>
            <p:cNvSpPr/>
            <p:nvPr/>
          </p:nvSpPr>
          <p:spPr>
            <a:xfrm>
              <a:off x="1675275" y="3023975"/>
              <a:ext cx="281200" cy="66625"/>
            </a:xfrm>
            <a:custGeom>
              <a:rect b="b" l="l" r="r" t="t"/>
              <a:pathLst>
                <a:path extrusionOk="0" h="2665" w="11248">
                  <a:moveTo>
                    <a:pt x="10655" y="1332"/>
                  </a:moveTo>
                  <a:cubicBezTo>
                    <a:pt x="7104" y="1776"/>
                    <a:pt x="3552" y="2072"/>
                    <a:pt x="296" y="2664"/>
                  </a:cubicBezTo>
                  <a:cubicBezTo>
                    <a:pt x="148" y="2368"/>
                    <a:pt x="0" y="1924"/>
                    <a:pt x="0" y="1480"/>
                  </a:cubicBezTo>
                  <a:cubicBezTo>
                    <a:pt x="3256" y="740"/>
                    <a:pt x="7104" y="592"/>
                    <a:pt x="10507" y="0"/>
                  </a:cubicBezTo>
                  <a:cubicBezTo>
                    <a:pt x="11247" y="0"/>
                    <a:pt x="10507" y="740"/>
                    <a:pt x="10655" y="1332"/>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25"/>
            <p:cNvSpPr/>
            <p:nvPr/>
          </p:nvSpPr>
          <p:spPr>
            <a:xfrm>
              <a:off x="2337525" y="3042475"/>
              <a:ext cx="1246800" cy="1616775"/>
            </a:xfrm>
            <a:custGeom>
              <a:rect b="b" l="l" r="r" t="t"/>
              <a:pathLst>
                <a:path extrusionOk="0" h="64671" w="49872">
                  <a:moveTo>
                    <a:pt x="49724" y="0"/>
                  </a:moveTo>
                  <a:cubicBezTo>
                    <a:pt x="49872" y="0"/>
                    <a:pt x="49724" y="148"/>
                    <a:pt x="49872" y="296"/>
                  </a:cubicBezTo>
                  <a:cubicBezTo>
                    <a:pt x="42324" y="11395"/>
                    <a:pt x="33001" y="21311"/>
                    <a:pt x="25158" y="32410"/>
                  </a:cubicBezTo>
                  <a:cubicBezTo>
                    <a:pt x="18350" y="42177"/>
                    <a:pt x="10951" y="51204"/>
                    <a:pt x="3996" y="60823"/>
                  </a:cubicBezTo>
                  <a:cubicBezTo>
                    <a:pt x="3552" y="61415"/>
                    <a:pt x="2960" y="62155"/>
                    <a:pt x="2368" y="62895"/>
                  </a:cubicBezTo>
                  <a:cubicBezTo>
                    <a:pt x="1924" y="63487"/>
                    <a:pt x="1332" y="64671"/>
                    <a:pt x="296" y="63931"/>
                  </a:cubicBezTo>
                  <a:cubicBezTo>
                    <a:pt x="0" y="63487"/>
                    <a:pt x="888" y="62599"/>
                    <a:pt x="1332" y="62007"/>
                  </a:cubicBezTo>
                  <a:cubicBezTo>
                    <a:pt x="8731" y="52092"/>
                    <a:pt x="16723" y="42029"/>
                    <a:pt x="24270" y="31966"/>
                  </a:cubicBezTo>
                  <a:cubicBezTo>
                    <a:pt x="32409" y="21311"/>
                    <a:pt x="40993" y="10655"/>
                    <a:pt x="49280" y="296"/>
                  </a:cubicBezTo>
                  <a:cubicBezTo>
                    <a:pt x="49280" y="148"/>
                    <a:pt x="49428" y="0"/>
                    <a:pt x="4972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25"/>
            <p:cNvSpPr/>
            <p:nvPr/>
          </p:nvSpPr>
          <p:spPr>
            <a:xfrm>
              <a:off x="2892475" y="3060975"/>
              <a:ext cx="714050" cy="1250500"/>
            </a:xfrm>
            <a:custGeom>
              <a:rect b="b" l="l" r="r" t="t"/>
              <a:pathLst>
                <a:path extrusionOk="0" h="50020" w="28562">
                  <a:moveTo>
                    <a:pt x="28414" y="0"/>
                  </a:moveTo>
                  <a:cubicBezTo>
                    <a:pt x="28562" y="0"/>
                    <a:pt x="28562" y="0"/>
                    <a:pt x="28562" y="148"/>
                  </a:cubicBezTo>
                  <a:cubicBezTo>
                    <a:pt x="24270" y="8732"/>
                    <a:pt x="19682" y="17315"/>
                    <a:pt x="14947" y="25602"/>
                  </a:cubicBezTo>
                  <a:cubicBezTo>
                    <a:pt x="12579" y="29746"/>
                    <a:pt x="10507" y="34185"/>
                    <a:pt x="8139" y="38329"/>
                  </a:cubicBezTo>
                  <a:cubicBezTo>
                    <a:pt x="6364" y="41437"/>
                    <a:pt x="4440" y="44249"/>
                    <a:pt x="2516" y="47356"/>
                  </a:cubicBezTo>
                  <a:cubicBezTo>
                    <a:pt x="2072" y="48096"/>
                    <a:pt x="1628" y="50020"/>
                    <a:pt x="148" y="49576"/>
                  </a:cubicBezTo>
                  <a:cubicBezTo>
                    <a:pt x="0" y="48392"/>
                    <a:pt x="888" y="47356"/>
                    <a:pt x="1480" y="46468"/>
                  </a:cubicBezTo>
                  <a:cubicBezTo>
                    <a:pt x="3256" y="43509"/>
                    <a:pt x="5180" y="40549"/>
                    <a:pt x="7104" y="37589"/>
                  </a:cubicBezTo>
                  <a:cubicBezTo>
                    <a:pt x="9619" y="33741"/>
                    <a:pt x="11691" y="29302"/>
                    <a:pt x="14059" y="25010"/>
                  </a:cubicBezTo>
                  <a:cubicBezTo>
                    <a:pt x="17463" y="19091"/>
                    <a:pt x="21014" y="12579"/>
                    <a:pt x="24418" y="6364"/>
                  </a:cubicBezTo>
                  <a:cubicBezTo>
                    <a:pt x="25750" y="3996"/>
                    <a:pt x="26934" y="1776"/>
                    <a:pt x="2841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25"/>
            <p:cNvSpPr/>
            <p:nvPr/>
          </p:nvSpPr>
          <p:spPr>
            <a:xfrm>
              <a:off x="1371900" y="3075775"/>
              <a:ext cx="214600" cy="51825"/>
            </a:xfrm>
            <a:custGeom>
              <a:rect b="b" l="l" r="r" t="t"/>
              <a:pathLst>
                <a:path extrusionOk="0" h="2073" w="8584">
                  <a:moveTo>
                    <a:pt x="8584" y="888"/>
                  </a:moveTo>
                  <a:cubicBezTo>
                    <a:pt x="6068" y="1628"/>
                    <a:pt x="3108" y="1776"/>
                    <a:pt x="296" y="2072"/>
                  </a:cubicBezTo>
                  <a:cubicBezTo>
                    <a:pt x="296" y="1628"/>
                    <a:pt x="0" y="1480"/>
                    <a:pt x="0" y="1036"/>
                  </a:cubicBezTo>
                  <a:cubicBezTo>
                    <a:pt x="2664" y="740"/>
                    <a:pt x="5920" y="0"/>
                    <a:pt x="8436" y="0"/>
                  </a:cubicBezTo>
                  <a:cubicBezTo>
                    <a:pt x="8584" y="296"/>
                    <a:pt x="8288" y="888"/>
                    <a:pt x="8584" y="888"/>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25"/>
            <p:cNvSpPr/>
            <p:nvPr/>
          </p:nvSpPr>
          <p:spPr>
            <a:xfrm>
              <a:off x="3255025" y="3083175"/>
              <a:ext cx="447700" cy="1539075"/>
            </a:xfrm>
            <a:custGeom>
              <a:rect b="b" l="l" r="r" t="t"/>
              <a:pathLst>
                <a:path extrusionOk="0" h="61563" w="17908">
                  <a:moveTo>
                    <a:pt x="17759" y="0"/>
                  </a:moveTo>
                  <a:cubicBezTo>
                    <a:pt x="17907" y="0"/>
                    <a:pt x="17907" y="0"/>
                    <a:pt x="17907" y="148"/>
                  </a:cubicBezTo>
                  <a:cubicBezTo>
                    <a:pt x="13764" y="20274"/>
                    <a:pt x="7992" y="39217"/>
                    <a:pt x="2665" y="58307"/>
                  </a:cubicBezTo>
                  <a:cubicBezTo>
                    <a:pt x="2517" y="58899"/>
                    <a:pt x="2517" y="59639"/>
                    <a:pt x="2221" y="60231"/>
                  </a:cubicBezTo>
                  <a:cubicBezTo>
                    <a:pt x="2221" y="60675"/>
                    <a:pt x="2073" y="61563"/>
                    <a:pt x="1481" y="61563"/>
                  </a:cubicBezTo>
                  <a:cubicBezTo>
                    <a:pt x="1" y="60823"/>
                    <a:pt x="1185" y="59047"/>
                    <a:pt x="1481" y="58159"/>
                  </a:cubicBezTo>
                  <a:cubicBezTo>
                    <a:pt x="5328" y="44248"/>
                    <a:pt x="9472" y="30042"/>
                    <a:pt x="13172" y="15539"/>
                  </a:cubicBezTo>
                  <a:cubicBezTo>
                    <a:pt x="13764" y="13023"/>
                    <a:pt x="14356" y="10359"/>
                    <a:pt x="15244" y="7844"/>
                  </a:cubicBezTo>
                  <a:cubicBezTo>
                    <a:pt x="16132" y="5180"/>
                    <a:pt x="16871" y="2516"/>
                    <a:pt x="1775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25"/>
            <p:cNvSpPr/>
            <p:nvPr/>
          </p:nvSpPr>
          <p:spPr>
            <a:xfrm>
              <a:off x="6214775" y="3105375"/>
              <a:ext cx="103625" cy="40725"/>
            </a:xfrm>
            <a:custGeom>
              <a:rect b="b" l="l" r="r" t="t"/>
              <a:pathLst>
                <a:path extrusionOk="0" h="1629" w="4145">
                  <a:moveTo>
                    <a:pt x="297" y="0"/>
                  </a:moveTo>
                  <a:cubicBezTo>
                    <a:pt x="1481" y="444"/>
                    <a:pt x="3256" y="296"/>
                    <a:pt x="4144" y="888"/>
                  </a:cubicBezTo>
                  <a:cubicBezTo>
                    <a:pt x="3256" y="1628"/>
                    <a:pt x="1481" y="740"/>
                    <a:pt x="149" y="888"/>
                  </a:cubicBezTo>
                  <a:cubicBezTo>
                    <a:pt x="1" y="444"/>
                    <a:pt x="297" y="444"/>
                    <a:pt x="29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25"/>
            <p:cNvSpPr/>
            <p:nvPr/>
          </p:nvSpPr>
          <p:spPr>
            <a:xfrm>
              <a:off x="3499225" y="3109075"/>
              <a:ext cx="214600" cy="1579775"/>
            </a:xfrm>
            <a:custGeom>
              <a:rect b="b" l="l" r="r" t="t"/>
              <a:pathLst>
                <a:path extrusionOk="0" h="63191" w="8584">
                  <a:moveTo>
                    <a:pt x="8435" y="0"/>
                  </a:moveTo>
                  <a:cubicBezTo>
                    <a:pt x="8583" y="0"/>
                    <a:pt x="8583" y="148"/>
                    <a:pt x="8583" y="148"/>
                  </a:cubicBezTo>
                  <a:cubicBezTo>
                    <a:pt x="6955" y="21014"/>
                    <a:pt x="5180" y="41733"/>
                    <a:pt x="2368" y="61563"/>
                  </a:cubicBezTo>
                  <a:cubicBezTo>
                    <a:pt x="2220" y="62007"/>
                    <a:pt x="2368" y="62747"/>
                    <a:pt x="1776" y="63043"/>
                  </a:cubicBezTo>
                  <a:cubicBezTo>
                    <a:pt x="0" y="63191"/>
                    <a:pt x="1036" y="60823"/>
                    <a:pt x="1036" y="59787"/>
                  </a:cubicBezTo>
                  <a:cubicBezTo>
                    <a:pt x="2960" y="45580"/>
                    <a:pt x="4292" y="30634"/>
                    <a:pt x="6512" y="16279"/>
                  </a:cubicBezTo>
                  <a:cubicBezTo>
                    <a:pt x="7399" y="10803"/>
                    <a:pt x="7547" y="5032"/>
                    <a:pt x="843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25"/>
            <p:cNvSpPr/>
            <p:nvPr/>
          </p:nvSpPr>
          <p:spPr>
            <a:xfrm>
              <a:off x="1216500" y="3112775"/>
              <a:ext cx="96225" cy="51800"/>
            </a:xfrm>
            <a:custGeom>
              <a:rect b="b" l="l" r="r" t="t"/>
              <a:pathLst>
                <a:path extrusionOk="0" h="2072" w="3849">
                  <a:moveTo>
                    <a:pt x="3701" y="0"/>
                  </a:moveTo>
                  <a:cubicBezTo>
                    <a:pt x="3553" y="592"/>
                    <a:pt x="3849" y="592"/>
                    <a:pt x="3849" y="1036"/>
                  </a:cubicBezTo>
                  <a:cubicBezTo>
                    <a:pt x="2517" y="1036"/>
                    <a:pt x="1037" y="2072"/>
                    <a:pt x="1" y="1184"/>
                  </a:cubicBezTo>
                  <a:cubicBezTo>
                    <a:pt x="741" y="296"/>
                    <a:pt x="2369" y="444"/>
                    <a:pt x="370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25"/>
            <p:cNvSpPr/>
            <p:nvPr/>
          </p:nvSpPr>
          <p:spPr>
            <a:xfrm>
              <a:off x="3721200" y="3168250"/>
              <a:ext cx="70325" cy="1975675"/>
            </a:xfrm>
            <a:custGeom>
              <a:rect b="b" l="l" r="r" t="t"/>
              <a:pathLst>
                <a:path extrusionOk="0" h="79027" w="2813">
                  <a:moveTo>
                    <a:pt x="1332" y="149"/>
                  </a:moveTo>
                  <a:cubicBezTo>
                    <a:pt x="1480" y="1"/>
                    <a:pt x="1480" y="149"/>
                    <a:pt x="1480" y="297"/>
                  </a:cubicBezTo>
                  <a:cubicBezTo>
                    <a:pt x="2812" y="24271"/>
                    <a:pt x="1184" y="49873"/>
                    <a:pt x="2072" y="74587"/>
                  </a:cubicBezTo>
                  <a:cubicBezTo>
                    <a:pt x="2072" y="75326"/>
                    <a:pt x="2072" y="76362"/>
                    <a:pt x="2072" y="77250"/>
                  </a:cubicBezTo>
                  <a:cubicBezTo>
                    <a:pt x="2072" y="77546"/>
                    <a:pt x="2516" y="79026"/>
                    <a:pt x="1480" y="78730"/>
                  </a:cubicBezTo>
                  <a:cubicBezTo>
                    <a:pt x="592" y="79026"/>
                    <a:pt x="1036" y="77694"/>
                    <a:pt x="1036" y="76954"/>
                  </a:cubicBezTo>
                  <a:cubicBezTo>
                    <a:pt x="592" y="71627"/>
                    <a:pt x="740" y="65115"/>
                    <a:pt x="740" y="59492"/>
                  </a:cubicBezTo>
                  <a:cubicBezTo>
                    <a:pt x="740" y="52832"/>
                    <a:pt x="444" y="46025"/>
                    <a:pt x="740" y="39514"/>
                  </a:cubicBezTo>
                  <a:cubicBezTo>
                    <a:pt x="1036" y="26343"/>
                    <a:pt x="0" y="12876"/>
                    <a:pt x="1184" y="593"/>
                  </a:cubicBezTo>
                  <a:cubicBezTo>
                    <a:pt x="1184" y="445"/>
                    <a:pt x="1332" y="297"/>
                    <a:pt x="1332" y="14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25"/>
            <p:cNvSpPr/>
            <p:nvPr/>
          </p:nvSpPr>
          <p:spPr>
            <a:xfrm>
              <a:off x="3883975" y="3264450"/>
              <a:ext cx="377400" cy="1324525"/>
            </a:xfrm>
            <a:custGeom>
              <a:rect b="b" l="l" r="r" t="t"/>
              <a:pathLst>
                <a:path extrusionOk="0" h="52981" w="15096">
                  <a:moveTo>
                    <a:pt x="1" y="1"/>
                  </a:moveTo>
                  <a:cubicBezTo>
                    <a:pt x="149" y="1"/>
                    <a:pt x="149" y="1"/>
                    <a:pt x="149" y="149"/>
                  </a:cubicBezTo>
                  <a:cubicBezTo>
                    <a:pt x="5180" y="15835"/>
                    <a:pt x="10064" y="32854"/>
                    <a:pt x="14208" y="49724"/>
                  </a:cubicBezTo>
                  <a:cubicBezTo>
                    <a:pt x="14356" y="50464"/>
                    <a:pt x="15095" y="52388"/>
                    <a:pt x="14208" y="52684"/>
                  </a:cubicBezTo>
                  <a:cubicBezTo>
                    <a:pt x="13172" y="52980"/>
                    <a:pt x="13172" y="51352"/>
                    <a:pt x="12876" y="50168"/>
                  </a:cubicBezTo>
                  <a:cubicBezTo>
                    <a:pt x="10804" y="42325"/>
                    <a:pt x="9028" y="34482"/>
                    <a:pt x="6956" y="26490"/>
                  </a:cubicBezTo>
                  <a:cubicBezTo>
                    <a:pt x="4588" y="17167"/>
                    <a:pt x="1777" y="9472"/>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25"/>
            <p:cNvSpPr/>
            <p:nvPr/>
          </p:nvSpPr>
          <p:spPr>
            <a:xfrm>
              <a:off x="1457000" y="3294050"/>
              <a:ext cx="455075" cy="155400"/>
            </a:xfrm>
            <a:custGeom>
              <a:rect b="b" l="l" r="r" t="t"/>
              <a:pathLst>
                <a:path extrusionOk="0" h="6216" w="18203">
                  <a:moveTo>
                    <a:pt x="17611" y="1"/>
                  </a:moveTo>
                  <a:cubicBezTo>
                    <a:pt x="18203" y="1"/>
                    <a:pt x="17759" y="888"/>
                    <a:pt x="17907" y="1184"/>
                  </a:cubicBezTo>
                  <a:cubicBezTo>
                    <a:pt x="13615" y="2516"/>
                    <a:pt x="8879" y="3552"/>
                    <a:pt x="4144" y="4736"/>
                  </a:cubicBezTo>
                  <a:cubicBezTo>
                    <a:pt x="2812" y="5032"/>
                    <a:pt x="1036" y="6216"/>
                    <a:pt x="0" y="5032"/>
                  </a:cubicBezTo>
                  <a:cubicBezTo>
                    <a:pt x="2664" y="3700"/>
                    <a:pt x="5624" y="3256"/>
                    <a:pt x="8731" y="2368"/>
                  </a:cubicBezTo>
                  <a:cubicBezTo>
                    <a:pt x="11543" y="1628"/>
                    <a:pt x="14503" y="888"/>
                    <a:pt x="17463" y="1"/>
                  </a:cubicBezTo>
                  <a:lnTo>
                    <a:pt x="17611"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25"/>
            <p:cNvSpPr/>
            <p:nvPr/>
          </p:nvSpPr>
          <p:spPr>
            <a:xfrm>
              <a:off x="6048300" y="3405050"/>
              <a:ext cx="214600" cy="70300"/>
            </a:xfrm>
            <a:custGeom>
              <a:rect b="b" l="l" r="r" t="t"/>
              <a:pathLst>
                <a:path extrusionOk="0" h="2812" w="8584">
                  <a:moveTo>
                    <a:pt x="8436" y="2220"/>
                  </a:moveTo>
                  <a:cubicBezTo>
                    <a:pt x="8584" y="2812"/>
                    <a:pt x="7696" y="2220"/>
                    <a:pt x="7992" y="2812"/>
                  </a:cubicBezTo>
                  <a:cubicBezTo>
                    <a:pt x="5032" y="2516"/>
                    <a:pt x="2664" y="1480"/>
                    <a:pt x="0" y="888"/>
                  </a:cubicBezTo>
                  <a:cubicBezTo>
                    <a:pt x="0" y="444"/>
                    <a:pt x="296" y="444"/>
                    <a:pt x="296" y="0"/>
                  </a:cubicBezTo>
                  <a:cubicBezTo>
                    <a:pt x="3108" y="592"/>
                    <a:pt x="6216" y="1036"/>
                    <a:pt x="8436" y="222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25"/>
            <p:cNvSpPr/>
            <p:nvPr/>
          </p:nvSpPr>
          <p:spPr>
            <a:xfrm>
              <a:off x="1264600" y="3430950"/>
              <a:ext cx="144325" cy="59200"/>
            </a:xfrm>
            <a:custGeom>
              <a:rect b="b" l="l" r="r" t="t"/>
              <a:pathLst>
                <a:path extrusionOk="0" h="2368" w="5773">
                  <a:moveTo>
                    <a:pt x="5772" y="740"/>
                  </a:moveTo>
                  <a:cubicBezTo>
                    <a:pt x="4144" y="1332"/>
                    <a:pt x="2221" y="2368"/>
                    <a:pt x="1" y="1776"/>
                  </a:cubicBezTo>
                  <a:cubicBezTo>
                    <a:pt x="1333" y="888"/>
                    <a:pt x="3700" y="888"/>
                    <a:pt x="5032" y="0"/>
                  </a:cubicBezTo>
                  <a:lnTo>
                    <a:pt x="5476" y="0"/>
                  </a:lnTo>
                  <a:cubicBezTo>
                    <a:pt x="5476" y="296"/>
                    <a:pt x="5624" y="592"/>
                    <a:pt x="5772" y="74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25"/>
            <p:cNvSpPr/>
            <p:nvPr/>
          </p:nvSpPr>
          <p:spPr>
            <a:xfrm>
              <a:off x="1379300" y="3719525"/>
              <a:ext cx="133200" cy="81400"/>
            </a:xfrm>
            <a:custGeom>
              <a:rect b="b" l="l" r="r" t="t"/>
              <a:pathLst>
                <a:path extrusionOk="0" h="3256" w="5328">
                  <a:moveTo>
                    <a:pt x="4884" y="0"/>
                  </a:moveTo>
                  <a:cubicBezTo>
                    <a:pt x="5032" y="296"/>
                    <a:pt x="5180" y="740"/>
                    <a:pt x="5328" y="1184"/>
                  </a:cubicBezTo>
                  <a:cubicBezTo>
                    <a:pt x="3552" y="1776"/>
                    <a:pt x="1776" y="3256"/>
                    <a:pt x="0" y="3256"/>
                  </a:cubicBezTo>
                  <a:cubicBezTo>
                    <a:pt x="1036" y="1628"/>
                    <a:pt x="3256" y="1184"/>
                    <a:pt x="488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25"/>
            <p:cNvSpPr/>
            <p:nvPr/>
          </p:nvSpPr>
          <p:spPr>
            <a:xfrm>
              <a:off x="6029800" y="3738000"/>
              <a:ext cx="111000" cy="51825"/>
            </a:xfrm>
            <a:custGeom>
              <a:rect b="b" l="l" r="r" t="t"/>
              <a:pathLst>
                <a:path extrusionOk="0" h="2073" w="4440">
                  <a:moveTo>
                    <a:pt x="296" y="1"/>
                  </a:moveTo>
                  <a:cubicBezTo>
                    <a:pt x="1776" y="445"/>
                    <a:pt x="3700" y="741"/>
                    <a:pt x="4440" y="2073"/>
                  </a:cubicBezTo>
                  <a:cubicBezTo>
                    <a:pt x="3108" y="2073"/>
                    <a:pt x="1480" y="1037"/>
                    <a:pt x="0" y="593"/>
                  </a:cubicBezTo>
                  <a:cubicBezTo>
                    <a:pt x="0" y="297"/>
                    <a:pt x="148" y="149"/>
                    <a:pt x="2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25"/>
            <p:cNvSpPr/>
            <p:nvPr/>
          </p:nvSpPr>
          <p:spPr>
            <a:xfrm>
              <a:off x="5689425" y="3911900"/>
              <a:ext cx="321900" cy="203500"/>
            </a:xfrm>
            <a:custGeom>
              <a:rect b="b" l="l" r="r" t="t"/>
              <a:pathLst>
                <a:path extrusionOk="0" h="8140" w="12876">
                  <a:moveTo>
                    <a:pt x="12875" y="7696"/>
                  </a:moveTo>
                  <a:cubicBezTo>
                    <a:pt x="11544" y="8140"/>
                    <a:pt x="10360" y="6956"/>
                    <a:pt x="9324" y="6364"/>
                  </a:cubicBezTo>
                  <a:cubicBezTo>
                    <a:pt x="6364" y="4588"/>
                    <a:pt x="3108" y="2960"/>
                    <a:pt x="1" y="1184"/>
                  </a:cubicBezTo>
                  <a:cubicBezTo>
                    <a:pt x="149" y="740"/>
                    <a:pt x="445" y="444"/>
                    <a:pt x="592" y="148"/>
                  </a:cubicBezTo>
                  <a:cubicBezTo>
                    <a:pt x="740" y="0"/>
                    <a:pt x="740" y="148"/>
                    <a:pt x="740" y="296"/>
                  </a:cubicBezTo>
                  <a:cubicBezTo>
                    <a:pt x="3848" y="1924"/>
                    <a:pt x="6808" y="3996"/>
                    <a:pt x="9916" y="5624"/>
                  </a:cubicBezTo>
                  <a:cubicBezTo>
                    <a:pt x="10952" y="6216"/>
                    <a:pt x="12283" y="6512"/>
                    <a:pt x="12875" y="7696"/>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25"/>
            <p:cNvSpPr/>
            <p:nvPr/>
          </p:nvSpPr>
          <p:spPr>
            <a:xfrm>
              <a:off x="1545775" y="4015500"/>
              <a:ext cx="133225" cy="88800"/>
            </a:xfrm>
            <a:custGeom>
              <a:rect b="b" l="l" r="r" t="t"/>
              <a:pathLst>
                <a:path extrusionOk="0" h="3552" w="5329">
                  <a:moveTo>
                    <a:pt x="4588" y="0"/>
                  </a:moveTo>
                  <a:cubicBezTo>
                    <a:pt x="5032" y="296"/>
                    <a:pt x="5180" y="740"/>
                    <a:pt x="5328" y="1184"/>
                  </a:cubicBezTo>
                  <a:cubicBezTo>
                    <a:pt x="3257" y="1776"/>
                    <a:pt x="2369" y="3404"/>
                    <a:pt x="1" y="3552"/>
                  </a:cubicBezTo>
                  <a:cubicBezTo>
                    <a:pt x="1037" y="1924"/>
                    <a:pt x="3109" y="1184"/>
                    <a:pt x="458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25"/>
            <p:cNvSpPr/>
            <p:nvPr/>
          </p:nvSpPr>
          <p:spPr>
            <a:xfrm>
              <a:off x="5101175" y="4152375"/>
              <a:ext cx="222000" cy="210900"/>
            </a:xfrm>
            <a:custGeom>
              <a:rect b="b" l="l" r="r" t="t"/>
              <a:pathLst>
                <a:path extrusionOk="0" h="8436" w="8880">
                  <a:moveTo>
                    <a:pt x="445" y="1"/>
                  </a:moveTo>
                  <a:cubicBezTo>
                    <a:pt x="593" y="1"/>
                    <a:pt x="593" y="1"/>
                    <a:pt x="593" y="149"/>
                  </a:cubicBezTo>
                  <a:cubicBezTo>
                    <a:pt x="2516" y="1924"/>
                    <a:pt x="5032" y="4144"/>
                    <a:pt x="7104" y="6216"/>
                  </a:cubicBezTo>
                  <a:cubicBezTo>
                    <a:pt x="7696" y="6660"/>
                    <a:pt x="8880" y="7548"/>
                    <a:pt x="7992" y="8436"/>
                  </a:cubicBezTo>
                  <a:cubicBezTo>
                    <a:pt x="5328" y="6512"/>
                    <a:pt x="2664" y="3404"/>
                    <a:pt x="1" y="1036"/>
                  </a:cubicBezTo>
                  <a:cubicBezTo>
                    <a:pt x="149" y="593"/>
                    <a:pt x="445" y="445"/>
                    <a:pt x="44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25"/>
            <p:cNvSpPr/>
            <p:nvPr/>
          </p:nvSpPr>
          <p:spPr>
            <a:xfrm>
              <a:off x="1734475" y="4270775"/>
              <a:ext cx="140600" cy="118400"/>
            </a:xfrm>
            <a:custGeom>
              <a:rect b="b" l="l" r="r" t="t"/>
              <a:pathLst>
                <a:path extrusionOk="0" h="4736" w="5624">
                  <a:moveTo>
                    <a:pt x="5624" y="888"/>
                  </a:moveTo>
                  <a:cubicBezTo>
                    <a:pt x="3848" y="2220"/>
                    <a:pt x="2220" y="3700"/>
                    <a:pt x="0" y="4736"/>
                  </a:cubicBezTo>
                  <a:cubicBezTo>
                    <a:pt x="888" y="2516"/>
                    <a:pt x="3404" y="1776"/>
                    <a:pt x="5032" y="0"/>
                  </a:cubicBezTo>
                  <a:cubicBezTo>
                    <a:pt x="5476" y="0"/>
                    <a:pt x="5180" y="740"/>
                    <a:pt x="5624" y="888"/>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25"/>
            <p:cNvSpPr/>
            <p:nvPr/>
          </p:nvSpPr>
          <p:spPr>
            <a:xfrm>
              <a:off x="5715325" y="4311475"/>
              <a:ext cx="107325" cy="81400"/>
            </a:xfrm>
            <a:custGeom>
              <a:rect b="b" l="l" r="r" t="t"/>
              <a:pathLst>
                <a:path extrusionOk="0" h="3256" w="4293">
                  <a:moveTo>
                    <a:pt x="4292" y="3256"/>
                  </a:moveTo>
                  <a:cubicBezTo>
                    <a:pt x="2368" y="2812"/>
                    <a:pt x="1628" y="1332"/>
                    <a:pt x="0" y="592"/>
                  </a:cubicBezTo>
                  <a:cubicBezTo>
                    <a:pt x="148" y="148"/>
                    <a:pt x="444" y="148"/>
                    <a:pt x="592" y="0"/>
                  </a:cubicBezTo>
                  <a:cubicBezTo>
                    <a:pt x="1924" y="888"/>
                    <a:pt x="3404" y="1776"/>
                    <a:pt x="4292" y="3256"/>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25"/>
            <p:cNvSpPr/>
            <p:nvPr/>
          </p:nvSpPr>
          <p:spPr>
            <a:xfrm>
              <a:off x="2089625" y="4366950"/>
              <a:ext cx="92525" cy="103625"/>
            </a:xfrm>
            <a:custGeom>
              <a:rect b="b" l="l" r="r" t="t"/>
              <a:pathLst>
                <a:path extrusionOk="0" h="4145" w="3701">
                  <a:moveTo>
                    <a:pt x="3109" y="1"/>
                  </a:moveTo>
                  <a:cubicBezTo>
                    <a:pt x="3553" y="149"/>
                    <a:pt x="3405" y="741"/>
                    <a:pt x="3701" y="1037"/>
                  </a:cubicBezTo>
                  <a:cubicBezTo>
                    <a:pt x="2813" y="2221"/>
                    <a:pt x="1777" y="2961"/>
                    <a:pt x="889" y="4144"/>
                  </a:cubicBezTo>
                  <a:cubicBezTo>
                    <a:pt x="297" y="4144"/>
                    <a:pt x="445" y="3701"/>
                    <a:pt x="1" y="3553"/>
                  </a:cubicBezTo>
                  <a:cubicBezTo>
                    <a:pt x="889" y="2221"/>
                    <a:pt x="2073" y="1185"/>
                    <a:pt x="310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25"/>
            <p:cNvSpPr/>
            <p:nvPr/>
          </p:nvSpPr>
          <p:spPr>
            <a:xfrm>
              <a:off x="2570600" y="4370650"/>
              <a:ext cx="310800" cy="484700"/>
            </a:xfrm>
            <a:custGeom>
              <a:rect b="b" l="l" r="r" t="t"/>
              <a:pathLst>
                <a:path extrusionOk="0" h="19388" w="12432">
                  <a:moveTo>
                    <a:pt x="12431" y="297"/>
                  </a:moveTo>
                  <a:cubicBezTo>
                    <a:pt x="9027" y="6956"/>
                    <a:pt x="5180" y="13172"/>
                    <a:pt x="1332" y="19387"/>
                  </a:cubicBezTo>
                  <a:cubicBezTo>
                    <a:pt x="0" y="17759"/>
                    <a:pt x="1776" y="15835"/>
                    <a:pt x="2664" y="14504"/>
                  </a:cubicBezTo>
                  <a:cubicBezTo>
                    <a:pt x="5328" y="9916"/>
                    <a:pt x="8584" y="5180"/>
                    <a:pt x="10951" y="149"/>
                  </a:cubicBezTo>
                  <a:cubicBezTo>
                    <a:pt x="11543" y="1"/>
                    <a:pt x="11839" y="297"/>
                    <a:pt x="12431" y="297"/>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25"/>
            <p:cNvSpPr/>
            <p:nvPr/>
          </p:nvSpPr>
          <p:spPr>
            <a:xfrm>
              <a:off x="5330550" y="4378050"/>
              <a:ext cx="114725" cy="122125"/>
            </a:xfrm>
            <a:custGeom>
              <a:rect b="b" l="l" r="r" t="t"/>
              <a:pathLst>
                <a:path extrusionOk="0" h="4885" w="4589">
                  <a:moveTo>
                    <a:pt x="445" y="1"/>
                  </a:moveTo>
                  <a:cubicBezTo>
                    <a:pt x="1925" y="1185"/>
                    <a:pt x="3700" y="2813"/>
                    <a:pt x="4588" y="4144"/>
                  </a:cubicBezTo>
                  <a:cubicBezTo>
                    <a:pt x="4588" y="4588"/>
                    <a:pt x="4144" y="4440"/>
                    <a:pt x="4144" y="4884"/>
                  </a:cubicBezTo>
                  <a:cubicBezTo>
                    <a:pt x="2517" y="3848"/>
                    <a:pt x="1481" y="2221"/>
                    <a:pt x="1" y="1037"/>
                  </a:cubicBezTo>
                  <a:cubicBezTo>
                    <a:pt x="149" y="741"/>
                    <a:pt x="445" y="445"/>
                    <a:pt x="44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25"/>
            <p:cNvSpPr/>
            <p:nvPr/>
          </p:nvSpPr>
          <p:spPr>
            <a:xfrm>
              <a:off x="4453725" y="4507550"/>
              <a:ext cx="129525" cy="266400"/>
            </a:xfrm>
            <a:custGeom>
              <a:rect b="b" l="l" r="r" t="t"/>
              <a:pathLst>
                <a:path extrusionOk="0" h="10656" w="5181">
                  <a:moveTo>
                    <a:pt x="741" y="0"/>
                  </a:moveTo>
                  <a:cubicBezTo>
                    <a:pt x="2369" y="3108"/>
                    <a:pt x="3848" y="6512"/>
                    <a:pt x="5180" y="10063"/>
                  </a:cubicBezTo>
                  <a:cubicBezTo>
                    <a:pt x="5032" y="10359"/>
                    <a:pt x="4588" y="10359"/>
                    <a:pt x="4440" y="10655"/>
                  </a:cubicBezTo>
                  <a:cubicBezTo>
                    <a:pt x="2813" y="7548"/>
                    <a:pt x="1629" y="4144"/>
                    <a:pt x="149" y="1036"/>
                  </a:cubicBezTo>
                  <a:cubicBezTo>
                    <a:pt x="1" y="444"/>
                    <a:pt x="741" y="592"/>
                    <a:pt x="74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25"/>
            <p:cNvSpPr/>
            <p:nvPr/>
          </p:nvSpPr>
          <p:spPr>
            <a:xfrm>
              <a:off x="4742300" y="4511250"/>
              <a:ext cx="148025" cy="236800"/>
            </a:xfrm>
            <a:custGeom>
              <a:rect b="b" l="l" r="r" t="t"/>
              <a:pathLst>
                <a:path extrusionOk="0" h="9472" w="5921">
                  <a:moveTo>
                    <a:pt x="445" y="0"/>
                  </a:moveTo>
                  <a:cubicBezTo>
                    <a:pt x="2369" y="2812"/>
                    <a:pt x="4144" y="5772"/>
                    <a:pt x="5920" y="8880"/>
                  </a:cubicBezTo>
                  <a:cubicBezTo>
                    <a:pt x="4736" y="9472"/>
                    <a:pt x="4292" y="8288"/>
                    <a:pt x="3848" y="7548"/>
                  </a:cubicBezTo>
                  <a:cubicBezTo>
                    <a:pt x="2665" y="5476"/>
                    <a:pt x="1185" y="3108"/>
                    <a:pt x="1" y="1036"/>
                  </a:cubicBezTo>
                  <a:cubicBezTo>
                    <a:pt x="1" y="444"/>
                    <a:pt x="445" y="444"/>
                    <a:pt x="44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25"/>
            <p:cNvSpPr/>
            <p:nvPr/>
          </p:nvSpPr>
          <p:spPr>
            <a:xfrm>
              <a:off x="5090075" y="4514950"/>
              <a:ext cx="166525" cy="207200"/>
            </a:xfrm>
            <a:custGeom>
              <a:rect b="b" l="l" r="r" t="t"/>
              <a:pathLst>
                <a:path extrusionOk="0" h="8288" w="6661">
                  <a:moveTo>
                    <a:pt x="6660" y="7844"/>
                  </a:moveTo>
                  <a:cubicBezTo>
                    <a:pt x="6364" y="7992"/>
                    <a:pt x="6068" y="7992"/>
                    <a:pt x="5920" y="8288"/>
                  </a:cubicBezTo>
                  <a:cubicBezTo>
                    <a:pt x="3700" y="5920"/>
                    <a:pt x="2072" y="3256"/>
                    <a:pt x="1" y="1036"/>
                  </a:cubicBezTo>
                  <a:cubicBezTo>
                    <a:pt x="1" y="444"/>
                    <a:pt x="593" y="444"/>
                    <a:pt x="741" y="0"/>
                  </a:cubicBezTo>
                  <a:cubicBezTo>
                    <a:pt x="2960" y="2368"/>
                    <a:pt x="4736" y="5032"/>
                    <a:pt x="6660" y="784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25"/>
            <p:cNvSpPr/>
            <p:nvPr/>
          </p:nvSpPr>
          <p:spPr>
            <a:xfrm>
              <a:off x="1923150" y="4518650"/>
              <a:ext cx="122125" cy="118400"/>
            </a:xfrm>
            <a:custGeom>
              <a:rect b="b" l="l" r="r" t="t"/>
              <a:pathLst>
                <a:path extrusionOk="0" h="4736" w="4885">
                  <a:moveTo>
                    <a:pt x="4884" y="592"/>
                  </a:moveTo>
                  <a:cubicBezTo>
                    <a:pt x="3256" y="1924"/>
                    <a:pt x="2220" y="3996"/>
                    <a:pt x="0" y="4736"/>
                  </a:cubicBezTo>
                  <a:cubicBezTo>
                    <a:pt x="888" y="2812"/>
                    <a:pt x="2664" y="1628"/>
                    <a:pt x="3996" y="0"/>
                  </a:cubicBezTo>
                  <a:cubicBezTo>
                    <a:pt x="4440" y="0"/>
                    <a:pt x="4440" y="444"/>
                    <a:pt x="4884" y="592"/>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25"/>
            <p:cNvSpPr/>
            <p:nvPr/>
          </p:nvSpPr>
          <p:spPr>
            <a:xfrm>
              <a:off x="5474850" y="4522350"/>
              <a:ext cx="122100" cy="122100"/>
            </a:xfrm>
            <a:custGeom>
              <a:rect b="b" l="l" r="r" t="t"/>
              <a:pathLst>
                <a:path extrusionOk="0" h="4884" w="4884">
                  <a:moveTo>
                    <a:pt x="4736" y="4884"/>
                  </a:moveTo>
                  <a:cubicBezTo>
                    <a:pt x="3108" y="4144"/>
                    <a:pt x="1332" y="2220"/>
                    <a:pt x="0" y="592"/>
                  </a:cubicBezTo>
                  <a:cubicBezTo>
                    <a:pt x="296" y="444"/>
                    <a:pt x="444" y="296"/>
                    <a:pt x="592" y="0"/>
                  </a:cubicBezTo>
                  <a:cubicBezTo>
                    <a:pt x="2220" y="1332"/>
                    <a:pt x="4144" y="3108"/>
                    <a:pt x="4884" y="488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25"/>
            <p:cNvSpPr/>
            <p:nvPr/>
          </p:nvSpPr>
          <p:spPr>
            <a:xfrm>
              <a:off x="4239150" y="4644425"/>
              <a:ext cx="151700" cy="444000"/>
            </a:xfrm>
            <a:custGeom>
              <a:rect b="b" l="l" r="r" t="t"/>
              <a:pathLst>
                <a:path extrusionOk="0" h="17760" w="6068">
                  <a:moveTo>
                    <a:pt x="5032" y="17759"/>
                  </a:moveTo>
                  <a:cubicBezTo>
                    <a:pt x="3848" y="15096"/>
                    <a:pt x="3108" y="12136"/>
                    <a:pt x="2368" y="9324"/>
                  </a:cubicBezTo>
                  <a:cubicBezTo>
                    <a:pt x="1480" y="6364"/>
                    <a:pt x="740" y="3405"/>
                    <a:pt x="1" y="297"/>
                  </a:cubicBezTo>
                  <a:cubicBezTo>
                    <a:pt x="297" y="149"/>
                    <a:pt x="888" y="297"/>
                    <a:pt x="1036" y="1"/>
                  </a:cubicBezTo>
                  <a:cubicBezTo>
                    <a:pt x="1184" y="1"/>
                    <a:pt x="1184" y="149"/>
                    <a:pt x="1184" y="149"/>
                  </a:cubicBezTo>
                  <a:cubicBezTo>
                    <a:pt x="1332" y="149"/>
                    <a:pt x="1332" y="297"/>
                    <a:pt x="1332" y="297"/>
                  </a:cubicBezTo>
                  <a:cubicBezTo>
                    <a:pt x="2220" y="5624"/>
                    <a:pt x="4588" y="10656"/>
                    <a:pt x="5476" y="15983"/>
                  </a:cubicBezTo>
                  <a:cubicBezTo>
                    <a:pt x="5624" y="16723"/>
                    <a:pt x="6068" y="17611"/>
                    <a:pt x="5032" y="1775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25"/>
            <p:cNvSpPr/>
            <p:nvPr/>
          </p:nvSpPr>
          <p:spPr>
            <a:xfrm>
              <a:off x="3125550" y="4677725"/>
              <a:ext cx="155400" cy="495800"/>
            </a:xfrm>
            <a:custGeom>
              <a:rect b="b" l="l" r="r" t="t"/>
              <a:pathLst>
                <a:path extrusionOk="0" h="19832" w="6216">
                  <a:moveTo>
                    <a:pt x="5180" y="1"/>
                  </a:moveTo>
                  <a:cubicBezTo>
                    <a:pt x="5476" y="149"/>
                    <a:pt x="5920" y="297"/>
                    <a:pt x="6216" y="593"/>
                  </a:cubicBezTo>
                  <a:cubicBezTo>
                    <a:pt x="4736" y="6068"/>
                    <a:pt x="3256" y="11988"/>
                    <a:pt x="1924" y="17759"/>
                  </a:cubicBezTo>
                  <a:cubicBezTo>
                    <a:pt x="1628" y="18499"/>
                    <a:pt x="1776" y="19535"/>
                    <a:pt x="1036" y="19831"/>
                  </a:cubicBezTo>
                  <a:cubicBezTo>
                    <a:pt x="0" y="19387"/>
                    <a:pt x="888" y="18203"/>
                    <a:pt x="1036" y="17611"/>
                  </a:cubicBezTo>
                  <a:cubicBezTo>
                    <a:pt x="2220" y="11840"/>
                    <a:pt x="3700" y="5624"/>
                    <a:pt x="51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25"/>
            <p:cNvSpPr/>
            <p:nvPr/>
          </p:nvSpPr>
          <p:spPr>
            <a:xfrm>
              <a:off x="2178425" y="4703625"/>
              <a:ext cx="140625" cy="159125"/>
            </a:xfrm>
            <a:custGeom>
              <a:rect b="b" l="l" r="r" t="t"/>
              <a:pathLst>
                <a:path extrusionOk="0" h="6365" w="5625">
                  <a:moveTo>
                    <a:pt x="5624" y="445"/>
                  </a:moveTo>
                  <a:cubicBezTo>
                    <a:pt x="4884" y="1481"/>
                    <a:pt x="3996" y="2664"/>
                    <a:pt x="3108" y="3700"/>
                  </a:cubicBezTo>
                  <a:cubicBezTo>
                    <a:pt x="2220" y="4736"/>
                    <a:pt x="1185" y="6068"/>
                    <a:pt x="1" y="6364"/>
                  </a:cubicBezTo>
                  <a:cubicBezTo>
                    <a:pt x="1037" y="3848"/>
                    <a:pt x="3108" y="2220"/>
                    <a:pt x="4440" y="1"/>
                  </a:cubicBezTo>
                  <a:cubicBezTo>
                    <a:pt x="4884" y="1"/>
                    <a:pt x="5328" y="297"/>
                    <a:pt x="5624" y="445"/>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25"/>
            <p:cNvSpPr/>
            <p:nvPr/>
          </p:nvSpPr>
          <p:spPr>
            <a:xfrm>
              <a:off x="3998675" y="4711025"/>
              <a:ext cx="48125" cy="155425"/>
            </a:xfrm>
            <a:custGeom>
              <a:rect b="b" l="l" r="r" t="t"/>
              <a:pathLst>
                <a:path extrusionOk="0" h="6217" w="1925">
                  <a:moveTo>
                    <a:pt x="1924" y="6068"/>
                  </a:moveTo>
                  <a:cubicBezTo>
                    <a:pt x="1628" y="6068"/>
                    <a:pt x="1184" y="6068"/>
                    <a:pt x="1036" y="6216"/>
                  </a:cubicBezTo>
                  <a:cubicBezTo>
                    <a:pt x="296" y="4736"/>
                    <a:pt x="444" y="2220"/>
                    <a:pt x="0" y="445"/>
                  </a:cubicBezTo>
                  <a:cubicBezTo>
                    <a:pt x="148" y="297"/>
                    <a:pt x="592" y="149"/>
                    <a:pt x="740" y="1"/>
                  </a:cubicBezTo>
                  <a:cubicBezTo>
                    <a:pt x="1480" y="1628"/>
                    <a:pt x="1628" y="3848"/>
                    <a:pt x="1924" y="6068"/>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25"/>
            <p:cNvSpPr/>
            <p:nvPr/>
          </p:nvSpPr>
          <p:spPr>
            <a:xfrm>
              <a:off x="2840675" y="4751725"/>
              <a:ext cx="114700" cy="270100"/>
            </a:xfrm>
            <a:custGeom>
              <a:rect b="b" l="l" r="r" t="t"/>
              <a:pathLst>
                <a:path extrusionOk="0" h="10804" w="4588">
                  <a:moveTo>
                    <a:pt x="3552" y="0"/>
                  </a:moveTo>
                  <a:cubicBezTo>
                    <a:pt x="4144" y="148"/>
                    <a:pt x="4292" y="888"/>
                    <a:pt x="4588" y="1184"/>
                  </a:cubicBezTo>
                  <a:cubicBezTo>
                    <a:pt x="3552" y="4440"/>
                    <a:pt x="2220" y="7400"/>
                    <a:pt x="1184" y="10656"/>
                  </a:cubicBezTo>
                  <a:cubicBezTo>
                    <a:pt x="592" y="10804"/>
                    <a:pt x="444" y="10360"/>
                    <a:pt x="0" y="10360"/>
                  </a:cubicBezTo>
                  <a:cubicBezTo>
                    <a:pt x="888" y="6660"/>
                    <a:pt x="2664" y="3700"/>
                    <a:pt x="355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25"/>
            <p:cNvSpPr/>
            <p:nvPr/>
          </p:nvSpPr>
          <p:spPr>
            <a:xfrm>
              <a:off x="5271350" y="4751725"/>
              <a:ext cx="77725" cy="92525"/>
            </a:xfrm>
            <a:custGeom>
              <a:rect b="b" l="l" r="r" t="t"/>
              <a:pathLst>
                <a:path extrusionOk="0" h="3701" w="3109">
                  <a:moveTo>
                    <a:pt x="3109" y="3700"/>
                  </a:moveTo>
                  <a:cubicBezTo>
                    <a:pt x="1333" y="3404"/>
                    <a:pt x="741" y="1776"/>
                    <a:pt x="1" y="444"/>
                  </a:cubicBezTo>
                  <a:cubicBezTo>
                    <a:pt x="1481" y="0"/>
                    <a:pt x="2369" y="2516"/>
                    <a:pt x="3109" y="370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25"/>
            <p:cNvSpPr/>
            <p:nvPr/>
          </p:nvSpPr>
          <p:spPr>
            <a:xfrm>
              <a:off x="4894000" y="4777625"/>
              <a:ext cx="103600" cy="148000"/>
            </a:xfrm>
            <a:custGeom>
              <a:rect b="b" l="l" r="r" t="t"/>
              <a:pathLst>
                <a:path extrusionOk="0" h="5920" w="4144">
                  <a:moveTo>
                    <a:pt x="888" y="0"/>
                  </a:moveTo>
                  <a:cubicBezTo>
                    <a:pt x="2220" y="1332"/>
                    <a:pt x="3108" y="3256"/>
                    <a:pt x="4144" y="4884"/>
                  </a:cubicBezTo>
                  <a:cubicBezTo>
                    <a:pt x="4144" y="5476"/>
                    <a:pt x="3552" y="5476"/>
                    <a:pt x="3404" y="5920"/>
                  </a:cubicBezTo>
                  <a:cubicBezTo>
                    <a:pt x="2220" y="3996"/>
                    <a:pt x="888" y="2220"/>
                    <a:pt x="0" y="148"/>
                  </a:cubicBezTo>
                  <a:cubicBezTo>
                    <a:pt x="444" y="296"/>
                    <a:pt x="444" y="0"/>
                    <a:pt x="88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25"/>
            <p:cNvSpPr/>
            <p:nvPr/>
          </p:nvSpPr>
          <p:spPr>
            <a:xfrm>
              <a:off x="3473325" y="4785025"/>
              <a:ext cx="66600" cy="240500"/>
            </a:xfrm>
            <a:custGeom>
              <a:rect b="b" l="l" r="r" t="t"/>
              <a:pathLst>
                <a:path extrusionOk="0" h="9620" w="2664">
                  <a:moveTo>
                    <a:pt x="2664" y="296"/>
                  </a:moveTo>
                  <a:cubicBezTo>
                    <a:pt x="2368" y="3404"/>
                    <a:pt x="1924" y="6512"/>
                    <a:pt x="1332" y="9324"/>
                  </a:cubicBezTo>
                  <a:cubicBezTo>
                    <a:pt x="740" y="9324"/>
                    <a:pt x="592" y="9620"/>
                    <a:pt x="0" y="9472"/>
                  </a:cubicBezTo>
                  <a:cubicBezTo>
                    <a:pt x="592" y="6364"/>
                    <a:pt x="888" y="3108"/>
                    <a:pt x="1332" y="0"/>
                  </a:cubicBezTo>
                  <a:cubicBezTo>
                    <a:pt x="1924" y="0"/>
                    <a:pt x="2072" y="296"/>
                    <a:pt x="2664" y="296"/>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25"/>
            <p:cNvSpPr/>
            <p:nvPr/>
          </p:nvSpPr>
          <p:spPr>
            <a:xfrm>
              <a:off x="4586925" y="4814625"/>
              <a:ext cx="118400" cy="259000"/>
            </a:xfrm>
            <a:custGeom>
              <a:rect b="b" l="l" r="r" t="t"/>
              <a:pathLst>
                <a:path extrusionOk="0" h="10360" w="4736">
                  <a:moveTo>
                    <a:pt x="740" y="0"/>
                  </a:moveTo>
                  <a:cubicBezTo>
                    <a:pt x="2220" y="3108"/>
                    <a:pt x="3848" y="6808"/>
                    <a:pt x="4736" y="10063"/>
                  </a:cubicBezTo>
                  <a:cubicBezTo>
                    <a:pt x="4440" y="10063"/>
                    <a:pt x="4144" y="10063"/>
                    <a:pt x="4144" y="10359"/>
                  </a:cubicBezTo>
                  <a:cubicBezTo>
                    <a:pt x="2516" y="7400"/>
                    <a:pt x="1480" y="3848"/>
                    <a:pt x="0" y="740"/>
                  </a:cubicBezTo>
                  <a:cubicBezTo>
                    <a:pt x="148" y="444"/>
                    <a:pt x="740" y="444"/>
                    <a:pt x="74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25"/>
            <p:cNvSpPr/>
            <p:nvPr/>
          </p:nvSpPr>
          <p:spPr>
            <a:xfrm>
              <a:off x="2470700" y="4896025"/>
              <a:ext cx="85125" cy="136900"/>
            </a:xfrm>
            <a:custGeom>
              <a:rect b="b" l="l" r="r" t="t"/>
              <a:pathLst>
                <a:path extrusionOk="0" h="5476" w="3405">
                  <a:moveTo>
                    <a:pt x="2664" y="0"/>
                  </a:moveTo>
                  <a:cubicBezTo>
                    <a:pt x="3256" y="148"/>
                    <a:pt x="3256" y="740"/>
                    <a:pt x="3404" y="1184"/>
                  </a:cubicBezTo>
                  <a:cubicBezTo>
                    <a:pt x="2220" y="2516"/>
                    <a:pt x="1776" y="4736"/>
                    <a:pt x="1" y="5476"/>
                  </a:cubicBezTo>
                  <a:cubicBezTo>
                    <a:pt x="297" y="3108"/>
                    <a:pt x="1924" y="2072"/>
                    <a:pt x="266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25"/>
            <p:cNvSpPr/>
            <p:nvPr/>
          </p:nvSpPr>
          <p:spPr>
            <a:xfrm>
              <a:off x="4028275" y="4910800"/>
              <a:ext cx="62925" cy="251625"/>
            </a:xfrm>
            <a:custGeom>
              <a:rect b="b" l="l" r="r" t="t"/>
              <a:pathLst>
                <a:path extrusionOk="0" h="10065" w="2517">
                  <a:moveTo>
                    <a:pt x="888" y="149"/>
                  </a:moveTo>
                  <a:cubicBezTo>
                    <a:pt x="1924" y="2961"/>
                    <a:pt x="1924" y="6808"/>
                    <a:pt x="2516" y="9916"/>
                  </a:cubicBezTo>
                  <a:cubicBezTo>
                    <a:pt x="2220" y="10064"/>
                    <a:pt x="1628" y="9768"/>
                    <a:pt x="1480" y="10064"/>
                  </a:cubicBezTo>
                  <a:cubicBezTo>
                    <a:pt x="888" y="6956"/>
                    <a:pt x="444" y="3701"/>
                    <a:pt x="0" y="445"/>
                  </a:cubicBezTo>
                  <a:cubicBezTo>
                    <a:pt x="444" y="445"/>
                    <a:pt x="444" y="1"/>
                    <a:pt x="888" y="14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25"/>
            <p:cNvSpPr/>
            <p:nvPr/>
          </p:nvSpPr>
          <p:spPr>
            <a:xfrm>
              <a:off x="5004975" y="4947800"/>
              <a:ext cx="66625" cy="96225"/>
            </a:xfrm>
            <a:custGeom>
              <a:rect b="b" l="l" r="r" t="t"/>
              <a:pathLst>
                <a:path extrusionOk="0" h="3849" w="2665">
                  <a:moveTo>
                    <a:pt x="741" y="1"/>
                  </a:moveTo>
                  <a:cubicBezTo>
                    <a:pt x="1481" y="1185"/>
                    <a:pt x="2517" y="2073"/>
                    <a:pt x="2665" y="3848"/>
                  </a:cubicBezTo>
                  <a:cubicBezTo>
                    <a:pt x="1333" y="3405"/>
                    <a:pt x="889" y="2369"/>
                    <a:pt x="1" y="1037"/>
                  </a:cubicBezTo>
                  <a:cubicBezTo>
                    <a:pt x="1" y="445"/>
                    <a:pt x="741" y="593"/>
                    <a:pt x="74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25"/>
            <p:cNvSpPr/>
            <p:nvPr/>
          </p:nvSpPr>
          <p:spPr>
            <a:xfrm>
              <a:off x="2766675" y="5077300"/>
              <a:ext cx="66625" cy="118400"/>
            </a:xfrm>
            <a:custGeom>
              <a:rect b="b" l="l" r="r" t="t"/>
              <a:pathLst>
                <a:path extrusionOk="0" h="4736" w="2665">
                  <a:moveTo>
                    <a:pt x="1628" y="148"/>
                  </a:moveTo>
                  <a:cubicBezTo>
                    <a:pt x="2072" y="0"/>
                    <a:pt x="2220" y="444"/>
                    <a:pt x="2664" y="444"/>
                  </a:cubicBezTo>
                  <a:cubicBezTo>
                    <a:pt x="1924" y="1924"/>
                    <a:pt x="1776" y="4144"/>
                    <a:pt x="1" y="4736"/>
                  </a:cubicBezTo>
                  <a:cubicBezTo>
                    <a:pt x="1" y="3256"/>
                    <a:pt x="1184" y="1628"/>
                    <a:pt x="1628" y="148"/>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25"/>
            <p:cNvSpPr/>
            <p:nvPr/>
          </p:nvSpPr>
          <p:spPr>
            <a:xfrm>
              <a:off x="3425225" y="5095800"/>
              <a:ext cx="70325" cy="288600"/>
            </a:xfrm>
            <a:custGeom>
              <a:rect b="b" l="l" r="r" t="t"/>
              <a:pathLst>
                <a:path extrusionOk="0" h="11544" w="2813">
                  <a:moveTo>
                    <a:pt x="2812" y="0"/>
                  </a:moveTo>
                  <a:cubicBezTo>
                    <a:pt x="2516" y="2960"/>
                    <a:pt x="1924" y="6364"/>
                    <a:pt x="1332" y="9324"/>
                  </a:cubicBezTo>
                  <a:cubicBezTo>
                    <a:pt x="1184" y="10063"/>
                    <a:pt x="1184" y="11543"/>
                    <a:pt x="148" y="11543"/>
                  </a:cubicBezTo>
                  <a:cubicBezTo>
                    <a:pt x="0" y="7696"/>
                    <a:pt x="1184" y="3996"/>
                    <a:pt x="148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25"/>
            <p:cNvSpPr/>
            <p:nvPr/>
          </p:nvSpPr>
          <p:spPr>
            <a:xfrm>
              <a:off x="4690500" y="5121700"/>
              <a:ext cx="70325" cy="70300"/>
            </a:xfrm>
            <a:custGeom>
              <a:rect b="b" l="l" r="r" t="t"/>
              <a:pathLst>
                <a:path extrusionOk="0" h="2812" w="2813">
                  <a:moveTo>
                    <a:pt x="1777" y="0"/>
                  </a:moveTo>
                  <a:cubicBezTo>
                    <a:pt x="1925" y="888"/>
                    <a:pt x="2813" y="1924"/>
                    <a:pt x="2369" y="2812"/>
                  </a:cubicBezTo>
                  <a:cubicBezTo>
                    <a:pt x="1777" y="2368"/>
                    <a:pt x="1" y="0"/>
                    <a:pt x="177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25"/>
            <p:cNvSpPr/>
            <p:nvPr/>
          </p:nvSpPr>
          <p:spPr>
            <a:xfrm>
              <a:off x="4372350" y="5132800"/>
              <a:ext cx="70300" cy="181300"/>
            </a:xfrm>
            <a:custGeom>
              <a:rect b="b" l="l" r="r" t="t"/>
              <a:pathLst>
                <a:path extrusionOk="0" h="7252" w="2812">
                  <a:moveTo>
                    <a:pt x="888" y="0"/>
                  </a:moveTo>
                  <a:cubicBezTo>
                    <a:pt x="1480" y="2220"/>
                    <a:pt x="2812" y="5032"/>
                    <a:pt x="2368" y="7252"/>
                  </a:cubicBezTo>
                  <a:cubicBezTo>
                    <a:pt x="1036" y="5476"/>
                    <a:pt x="888" y="2516"/>
                    <a:pt x="0" y="296"/>
                  </a:cubicBezTo>
                  <a:cubicBezTo>
                    <a:pt x="296" y="296"/>
                    <a:pt x="740" y="148"/>
                    <a:pt x="88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25"/>
            <p:cNvSpPr/>
            <p:nvPr/>
          </p:nvSpPr>
          <p:spPr>
            <a:xfrm>
              <a:off x="4072675" y="5214175"/>
              <a:ext cx="44400" cy="162825"/>
            </a:xfrm>
            <a:custGeom>
              <a:rect b="b" l="l" r="r" t="t"/>
              <a:pathLst>
                <a:path extrusionOk="0" h="6513" w="1776">
                  <a:moveTo>
                    <a:pt x="888" y="1"/>
                  </a:moveTo>
                  <a:cubicBezTo>
                    <a:pt x="888" y="2221"/>
                    <a:pt x="1776" y="4441"/>
                    <a:pt x="1184" y="6512"/>
                  </a:cubicBezTo>
                  <a:cubicBezTo>
                    <a:pt x="444" y="4884"/>
                    <a:pt x="0" y="2073"/>
                    <a:pt x="14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25"/>
            <p:cNvSpPr/>
            <p:nvPr/>
          </p:nvSpPr>
          <p:spPr>
            <a:xfrm>
              <a:off x="3103350" y="5217875"/>
              <a:ext cx="40725" cy="92525"/>
            </a:xfrm>
            <a:custGeom>
              <a:rect b="b" l="l" r="r" t="t"/>
              <a:pathLst>
                <a:path extrusionOk="0" h="3701" w="1629">
                  <a:moveTo>
                    <a:pt x="740" y="1"/>
                  </a:moveTo>
                  <a:lnTo>
                    <a:pt x="1628" y="1"/>
                  </a:lnTo>
                  <a:cubicBezTo>
                    <a:pt x="1332" y="1333"/>
                    <a:pt x="1332" y="3109"/>
                    <a:pt x="148" y="3701"/>
                  </a:cubicBezTo>
                  <a:cubicBezTo>
                    <a:pt x="0" y="2221"/>
                    <a:pt x="740" y="1333"/>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25"/>
            <p:cNvSpPr/>
            <p:nvPr/>
          </p:nvSpPr>
          <p:spPr>
            <a:xfrm>
              <a:off x="3743400" y="5232675"/>
              <a:ext cx="40725" cy="170225"/>
            </a:xfrm>
            <a:custGeom>
              <a:rect b="b" l="l" r="r" t="t"/>
              <a:pathLst>
                <a:path extrusionOk="0" h="6809" w="1629">
                  <a:moveTo>
                    <a:pt x="1332" y="1"/>
                  </a:moveTo>
                  <a:cubicBezTo>
                    <a:pt x="1184" y="2073"/>
                    <a:pt x="1628" y="5032"/>
                    <a:pt x="1036" y="6660"/>
                  </a:cubicBezTo>
                  <a:cubicBezTo>
                    <a:pt x="296" y="6808"/>
                    <a:pt x="296" y="5772"/>
                    <a:pt x="296" y="5328"/>
                  </a:cubicBezTo>
                  <a:cubicBezTo>
                    <a:pt x="0" y="3849"/>
                    <a:pt x="444" y="1481"/>
                    <a:pt x="2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25"/>
            <p:cNvSpPr/>
            <p:nvPr/>
          </p:nvSpPr>
          <p:spPr>
            <a:xfrm>
              <a:off x="3876575" y="900350"/>
              <a:ext cx="998950" cy="1724075"/>
            </a:xfrm>
            <a:custGeom>
              <a:rect b="b" l="l" r="r" t="t"/>
              <a:pathLst>
                <a:path extrusionOk="0" h="68963" w="39958">
                  <a:moveTo>
                    <a:pt x="39217" y="149"/>
                  </a:moveTo>
                  <a:cubicBezTo>
                    <a:pt x="39957" y="1333"/>
                    <a:pt x="38477" y="3256"/>
                    <a:pt x="37738" y="4440"/>
                  </a:cubicBezTo>
                  <a:cubicBezTo>
                    <a:pt x="35370" y="8732"/>
                    <a:pt x="32558" y="12728"/>
                    <a:pt x="30042" y="17167"/>
                  </a:cubicBezTo>
                  <a:cubicBezTo>
                    <a:pt x="23679" y="28858"/>
                    <a:pt x="17167" y="39957"/>
                    <a:pt x="10508" y="51796"/>
                  </a:cubicBezTo>
                  <a:cubicBezTo>
                    <a:pt x="9028" y="54460"/>
                    <a:pt x="6956" y="57272"/>
                    <a:pt x="5328" y="60232"/>
                  </a:cubicBezTo>
                  <a:cubicBezTo>
                    <a:pt x="3700" y="63339"/>
                    <a:pt x="2073" y="66595"/>
                    <a:pt x="149" y="68815"/>
                  </a:cubicBezTo>
                  <a:cubicBezTo>
                    <a:pt x="149" y="68963"/>
                    <a:pt x="1" y="68815"/>
                    <a:pt x="1" y="68667"/>
                  </a:cubicBezTo>
                  <a:cubicBezTo>
                    <a:pt x="3256" y="62895"/>
                    <a:pt x="6660" y="57124"/>
                    <a:pt x="9768" y="51204"/>
                  </a:cubicBezTo>
                  <a:cubicBezTo>
                    <a:pt x="12728" y="45285"/>
                    <a:pt x="16279" y="39809"/>
                    <a:pt x="19535" y="34038"/>
                  </a:cubicBezTo>
                  <a:cubicBezTo>
                    <a:pt x="25455" y="23235"/>
                    <a:pt x="31522" y="12136"/>
                    <a:pt x="37886" y="1777"/>
                  </a:cubicBezTo>
                  <a:cubicBezTo>
                    <a:pt x="38329" y="1185"/>
                    <a:pt x="38625" y="445"/>
                    <a:pt x="3921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25"/>
            <p:cNvSpPr/>
            <p:nvPr/>
          </p:nvSpPr>
          <p:spPr>
            <a:xfrm>
              <a:off x="3828475" y="1211125"/>
              <a:ext cx="362600" cy="1335625"/>
            </a:xfrm>
            <a:custGeom>
              <a:rect b="b" l="l" r="r" t="t"/>
              <a:pathLst>
                <a:path extrusionOk="0" h="53425" w="14504">
                  <a:moveTo>
                    <a:pt x="14356" y="297"/>
                  </a:moveTo>
                  <a:cubicBezTo>
                    <a:pt x="14504" y="2664"/>
                    <a:pt x="13468" y="4736"/>
                    <a:pt x="13024" y="6956"/>
                  </a:cubicBezTo>
                  <a:cubicBezTo>
                    <a:pt x="10804" y="18647"/>
                    <a:pt x="6660" y="28858"/>
                    <a:pt x="3849" y="40401"/>
                  </a:cubicBezTo>
                  <a:cubicBezTo>
                    <a:pt x="2813" y="44249"/>
                    <a:pt x="1629" y="47949"/>
                    <a:pt x="445" y="51796"/>
                  </a:cubicBezTo>
                  <a:cubicBezTo>
                    <a:pt x="445" y="52092"/>
                    <a:pt x="297" y="53424"/>
                    <a:pt x="1" y="52832"/>
                  </a:cubicBezTo>
                  <a:cubicBezTo>
                    <a:pt x="2813" y="39365"/>
                    <a:pt x="6956" y="25898"/>
                    <a:pt x="10212" y="12728"/>
                  </a:cubicBezTo>
                  <a:cubicBezTo>
                    <a:pt x="10952" y="9324"/>
                    <a:pt x="11544" y="5920"/>
                    <a:pt x="12580" y="2516"/>
                  </a:cubicBezTo>
                  <a:cubicBezTo>
                    <a:pt x="12876" y="1777"/>
                    <a:pt x="12876" y="1"/>
                    <a:pt x="14356" y="297"/>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25"/>
            <p:cNvSpPr/>
            <p:nvPr/>
          </p:nvSpPr>
          <p:spPr>
            <a:xfrm>
              <a:off x="3813675" y="1366525"/>
              <a:ext cx="1812875" cy="1413300"/>
            </a:xfrm>
            <a:custGeom>
              <a:rect b="b" l="l" r="r" t="t"/>
              <a:pathLst>
                <a:path extrusionOk="0" h="56532" w="72515">
                  <a:moveTo>
                    <a:pt x="1" y="56087"/>
                  </a:moveTo>
                  <a:cubicBezTo>
                    <a:pt x="5329" y="51204"/>
                    <a:pt x="11988" y="46468"/>
                    <a:pt x="17759" y="41881"/>
                  </a:cubicBezTo>
                  <a:cubicBezTo>
                    <a:pt x="23679" y="37145"/>
                    <a:pt x="29598" y="32409"/>
                    <a:pt x="35814" y="27822"/>
                  </a:cubicBezTo>
                  <a:cubicBezTo>
                    <a:pt x="44841" y="21014"/>
                    <a:pt x="54164" y="14355"/>
                    <a:pt x="63044" y="7104"/>
                  </a:cubicBezTo>
                  <a:cubicBezTo>
                    <a:pt x="64967" y="5624"/>
                    <a:pt x="68371" y="2516"/>
                    <a:pt x="70739" y="888"/>
                  </a:cubicBezTo>
                  <a:cubicBezTo>
                    <a:pt x="71035" y="740"/>
                    <a:pt x="71331" y="0"/>
                    <a:pt x="71775" y="592"/>
                  </a:cubicBezTo>
                  <a:cubicBezTo>
                    <a:pt x="72515" y="1332"/>
                    <a:pt x="68963" y="3996"/>
                    <a:pt x="68223" y="4440"/>
                  </a:cubicBezTo>
                  <a:cubicBezTo>
                    <a:pt x="57716" y="12875"/>
                    <a:pt x="46913" y="20570"/>
                    <a:pt x="36258" y="28710"/>
                  </a:cubicBezTo>
                  <a:cubicBezTo>
                    <a:pt x="24419" y="37589"/>
                    <a:pt x="13024" y="47060"/>
                    <a:pt x="889" y="55643"/>
                  </a:cubicBezTo>
                  <a:cubicBezTo>
                    <a:pt x="741" y="55791"/>
                    <a:pt x="297" y="56531"/>
                    <a:pt x="1" y="56087"/>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25"/>
            <p:cNvSpPr/>
            <p:nvPr/>
          </p:nvSpPr>
          <p:spPr>
            <a:xfrm>
              <a:off x="1886150" y="1385025"/>
              <a:ext cx="1627900" cy="1232000"/>
            </a:xfrm>
            <a:custGeom>
              <a:rect b="b" l="l" r="r" t="t"/>
              <a:pathLst>
                <a:path extrusionOk="0" h="49280" w="65116">
                  <a:moveTo>
                    <a:pt x="741" y="148"/>
                  </a:moveTo>
                  <a:cubicBezTo>
                    <a:pt x="1480" y="0"/>
                    <a:pt x="2220" y="888"/>
                    <a:pt x="2664" y="1184"/>
                  </a:cubicBezTo>
                  <a:cubicBezTo>
                    <a:pt x="12432" y="9027"/>
                    <a:pt x="23383" y="16279"/>
                    <a:pt x="33002" y="24270"/>
                  </a:cubicBezTo>
                  <a:cubicBezTo>
                    <a:pt x="43509" y="33001"/>
                    <a:pt x="54756" y="40697"/>
                    <a:pt x="65115" y="49280"/>
                  </a:cubicBezTo>
                  <a:cubicBezTo>
                    <a:pt x="48392" y="38329"/>
                    <a:pt x="32262" y="25010"/>
                    <a:pt x="15983" y="12875"/>
                  </a:cubicBezTo>
                  <a:cubicBezTo>
                    <a:pt x="11248" y="9323"/>
                    <a:pt x="6364" y="5772"/>
                    <a:pt x="1776" y="1924"/>
                  </a:cubicBezTo>
                  <a:cubicBezTo>
                    <a:pt x="1332" y="1628"/>
                    <a:pt x="1" y="1036"/>
                    <a:pt x="741" y="148"/>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25"/>
            <p:cNvSpPr/>
            <p:nvPr/>
          </p:nvSpPr>
          <p:spPr>
            <a:xfrm>
              <a:off x="2085925" y="2084250"/>
              <a:ext cx="1402225" cy="625275"/>
            </a:xfrm>
            <a:custGeom>
              <a:rect b="b" l="l" r="r" t="t"/>
              <a:pathLst>
                <a:path extrusionOk="0" h="25011" w="56089">
                  <a:moveTo>
                    <a:pt x="56088" y="25011"/>
                  </a:moveTo>
                  <a:cubicBezTo>
                    <a:pt x="46765" y="21903"/>
                    <a:pt x="37738" y="17167"/>
                    <a:pt x="28119" y="13320"/>
                  </a:cubicBezTo>
                  <a:cubicBezTo>
                    <a:pt x="19091" y="9620"/>
                    <a:pt x="10360" y="6660"/>
                    <a:pt x="1333" y="2368"/>
                  </a:cubicBezTo>
                  <a:cubicBezTo>
                    <a:pt x="1333" y="2368"/>
                    <a:pt x="1" y="2072"/>
                    <a:pt x="297" y="1333"/>
                  </a:cubicBezTo>
                  <a:cubicBezTo>
                    <a:pt x="741" y="1"/>
                    <a:pt x="3405" y="1629"/>
                    <a:pt x="3701" y="1777"/>
                  </a:cubicBezTo>
                  <a:cubicBezTo>
                    <a:pt x="21015" y="9472"/>
                    <a:pt x="39810" y="16575"/>
                    <a:pt x="56088" y="2501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25"/>
            <p:cNvSpPr/>
            <p:nvPr/>
          </p:nvSpPr>
          <p:spPr>
            <a:xfrm>
              <a:off x="4009775" y="2927775"/>
              <a:ext cx="1631575" cy="987850"/>
            </a:xfrm>
            <a:custGeom>
              <a:rect b="b" l="l" r="r" t="t"/>
              <a:pathLst>
                <a:path extrusionOk="0" h="39514" w="65263">
                  <a:moveTo>
                    <a:pt x="148" y="297"/>
                  </a:moveTo>
                  <a:lnTo>
                    <a:pt x="0" y="297"/>
                  </a:lnTo>
                  <a:cubicBezTo>
                    <a:pt x="1480" y="1"/>
                    <a:pt x="5920" y="3404"/>
                    <a:pt x="8140" y="4736"/>
                  </a:cubicBezTo>
                  <a:cubicBezTo>
                    <a:pt x="21754" y="12876"/>
                    <a:pt x="34925" y="21015"/>
                    <a:pt x="49132" y="28710"/>
                  </a:cubicBezTo>
                  <a:cubicBezTo>
                    <a:pt x="53868" y="31374"/>
                    <a:pt x="58603" y="33742"/>
                    <a:pt x="63783" y="36850"/>
                  </a:cubicBezTo>
                  <a:cubicBezTo>
                    <a:pt x="64375" y="37294"/>
                    <a:pt x="65263" y="37590"/>
                    <a:pt x="64967" y="38181"/>
                  </a:cubicBezTo>
                  <a:cubicBezTo>
                    <a:pt x="64227" y="39513"/>
                    <a:pt x="61859" y="37442"/>
                    <a:pt x="60971" y="36850"/>
                  </a:cubicBezTo>
                  <a:cubicBezTo>
                    <a:pt x="56827" y="34334"/>
                    <a:pt x="52684" y="31966"/>
                    <a:pt x="48688" y="29746"/>
                  </a:cubicBezTo>
                  <a:cubicBezTo>
                    <a:pt x="32114" y="20571"/>
                    <a:pt x="15687" y="10360"/>
                    <a:pt x="148" y="297"/>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25"/>
            <p:cNvSpPr/>
            <p:nvPr/>
          </p:nvSpPr>
          <p:spPr>
            <a:xfrm>
              <a:off x="1915750" y="2946275"/>
              <a:ext cx="1683375" cy="1309725"/>
            </a:xfrm>
            <a:custGeom>
              <a:rect b="b" l="l" r="r" t="t"/>
              <a:pathLst>
                <a:path extrusionOk="0" h="52389" w="67335">
                  <a:moveTo>
                    <a:pt x="592" y="51944"/>
                  </a:moveTo>
                  <a:cubicBezTo>
                    <a:pt x="1" y="50908"/>
                    <a:pt x="1480" y="50464"/>
                    <a:pt x="1924" y="50168"/>
                  </a:cubicBezTo>
                  <a:cubicBezTo>
                    <a:pt x="3996" y="48541"/>
                    <a:pt x="5920" y="46765"/>
                    <a:pt x="7992" y="44989"/>
                  </a:cubicBezTo>
                  <a:cubicBezTo>
                    <a:pt x="10804" y="42917"/>
                    <a:pt x="13763" y="40845"/>
                    <a:pt x="16575" y="38921"/>
                  </a:cubicBezTo>
                  <a:cubicBezTo>
                    <a:pt x="19387" y="36850"/>
                    <a:pt x="22199" y="34482"/>
                    <a:pt x="25010" y="32410"/>
                  </a:cubicBezTo>
                  <a:cubicBezTo>
                    <a:pt x="33446" y="26046"/>
                    <a:pt x="41437" y="19239"/>
                    <a:pt x="49872" y="12580"/>
                  </a:cubicBezTo>
                  <a:cubicBezTo>
                    <a:pt x="55496" y="8140"/>
                    <a:pt x="61119" y="3552"/>
                    <a:pt x="67039" y="1"/>
                  </a:cubicBezTo>
                  <a:lnTo>
                    <a:pt x="67335" y="1"/>
                  </a:lnTo>
                  <a:cubicBezTo>
                    <a:pt x="56532" y="9028"/>
                    <a:pt x="45285" y="17759"/>
                    <a:pt x="34186" y="26638"/>
                  </a:cubicBezTo>
                  <a:cubicBezTo>
                    <a:pt x="28858" y="31078"/>
                    <a:pt x="23235" y="35666"/>
                    <a:pt x="17463" y="39809"/>
                  </a:cubicBezTo>
                  <a:cubicBezTo>
                    <a:pt x="12431" y="43509"/>
                    <a:pt x="7548" y="47209"/>
                    <a:pt x="2516" y="50908"/>
                  </a:cubicBezTo>
                  <a:cubicBezTo>
                    <a:pt x="1924" y="51352"/>
                    <a:pt x="1480" y="52388"/>
                    <a:pt x="592" y="5194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25"/>
            <p:cNvSpPr/>
            <p:nvPr/>
          </p:nvSpPr>
          <p:spPr>
            <a:xfrm>
              <a:off x="2940550" y="2946275"/>
              <a:ext cx="747375" cy="1775875"/>
            </a:xfrm>
            <a:custGeom>
              <a:rect b="b" l="l" r="r" t="t"/>
              <a:pathLst>
                <a:path extrusionOk="0" h="71035" w="29895">
                  <a:moveTo>
                    <a:pt x="29894" y="1"/>
                  </a:moveTo>
                  <a:cubicBezTo>
                    <a:pt x="25751" y="11988"/>
                    <a:pt x="20867" y="23827"/>
                    <a:pt x="15984" y="35666"/>
                  </a:cubicBezTo>
                  <a:cubicBezTo>
                    <a:pt x="11248" y="47505"/>
                    <a:pt x="6808" y="59640"/>
                    <a:pt x="1629" y="71035"/>
                  </a:cubicBezTo>
                  <a:cubicBezTo>
                    <a:pt x="1" y="69851"/>
                    <a:pt x="1333" y="67927"/>
                    <a:pt x="1925" y="66743"/>
                  </a:cubicBezTo>
                  <a:cubicBezTo>
                    <a:pt x="11248" y="44989"/>
                    <a:pt x="20571" y="21903"/>
                    <a:pt x="2989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25"/>
            <p:cNvSpPr/>
            <p:nvPr/>
          </p:nvSpPr>
          <p:spPr>
            <a:xfrm>
              <a:off x="3798900" y="2946275"/>
              <a:ext cx="662250" cy="1520600"/>
            </a:xfrm>
            <a:custGeom>
              <a:rect b="b" l="l" r="r" t="t"/>
              <a:pathLst>
                <a:path extrusionOk="0" h="60824" w="26490">
                  <a:moveTo>
                    <a:pt x="0" y="149"/>
                  </a:moveTo>
                  <a:cubicBezTo>
                    <a:pt x="0" y="1"/>
                    <a:pt x="148" y="149"/>
                    <a:pt x="148" y="149"/>
                  </a:cubicBezTo>
                  <a:cubicBezTo>
                    <a:pt x="3256" y="4588"/>
                    <a:pt x="4736" y="10064"/>
                    <a:pt x="6955" y="15095"/>
                  </a:cubicBezTo>
                  <a:cubicBezTo>
                    <a:pt x="11247" y="25159"/>
                    <a:pt x="15983" y="35074"/>
                    <a:pt x="20126" y="45285"/>
                  </a:cubicBezTo>
                  <a:cubicBezTo>
                    <a:pt x="21754" y="49132"/>
                    <a:pt x="23086" y="53128"/>
                    <a:pt x="24714" y="57124"/>
                  </a:cubicBezTo>
                  <a:cubicBezTo>
                    <a:pt x="25158" y="58160"/>
                    <a:pt x="26490" y="59640"/>
                    <a:pt x="25306" y="60823"/>
                  </a:cubicBezTo>
                  <a:cubicBezTo>
                    <a:pt x="20866" y="50908"/>
                    <a:pt x="17167" y="40845"/>
                    <a:pt x="12579" y="30782"/>
                  </a:cubicBezTo>
                  <a:cubicBezTo>
                    <a:pt x="9471" y="23531"/>
                    <a:pt x="6216" y="15835"/>
                    <a:pt x="3108" y="7992"/>
                  </a:cubicBezTo>
                  <a:cubicBezTo>
                    <a:pt x="2072" y="5328"/>
                    <a:pt x="592" y="2812"/>
                    <a:pt x="0" y="14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25"/>
            <p:cNvSpPr/>
            <p:nvPr/>
          </p:nvSpPr>
          <p:spPr>
            <a:xfrm>
              <a:off x="3883975" y="2972175"/>
              <a:ext cx="1198725" cy="1528000"/>
            </a:xfrm>
            <a:custGeom>
              <a:rect b="b" l="l" r="r" t="t"/>
              <a:pathLst>
                <a:path extrusionOk="0" h="61120" w="47949">
                  <a:moveTo>
                    <a:pt x="1" y="297"/>
                  </a:moveTo>
                  <a:cubicBezTo>
                    <a:pt x="149" y="1"/>
                    <a:pt x="297" y="297"/>
                    <a:pt x="445" y="297"/>
                  </a:cubicBezTo>
                  <a:cubicBezTo>
                    <a:pt x="14947" y="16871"/>
                    <a:pt x="28118" y="35370"/>
                    <a:pt x="42177" y="52980"/>
                  </a:cubicBezTo>
                  <a:cubicBezTo>
                    <a:pt x="43361" y="54460"/>
                    <a:pt x="44989" y="56384"/>
                    <a:pt x="46765" y="58456"/>
                  </a:cubicBezTo>
                  <a:cubicBezTo>
                    <a:pt x="46765" y="58604"/>
                    <a:pt x="47949" y="59935"/>
                    <a:pt x="47505" y="60527"/>
                  </a:cubicBezTo>
                  <a:cubicBezTo>
                    <a:pt x="46765" y="61119"/>
                    <a:pt x="46025" y="59492"/>
                    <a:pt x="45729" y="59196"/>
                  </a:cubicBezTo>
                  <a:cubicBezTo>
                    <a:pt x="34334" y="44841"/>
                    <a:pt x="23235" y="30338"/>
                    <a:pt x="12136" y="15687"/>
                  </a:cubicBezTo>
                  <a:cubicBezTo>
                    <a:pt x="10212" y="13171"/>
                    <a:pt x="8140" y="10656"/>
                    <a:pt x="6216" y="8140"/>
                  </a:cubicBezTo>
                  <a:cubicBezTo>
                    <a:pt x="4144" y="5328"/>
                    <a:pt x="1777" y="2960"/>
                    <a:pt x="1" y="297"/>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25"/>
            <p:cNvSpPr/>
            <p:nvPr/>
          </p:nvSpPr>
          <p:spPr>
            <a:xfrm>
              <a:off x="1249800" y="648775"/>
              <a:ext cx="5042700" cy="4339750"/>
            </a:xfrm>
            <a:custGeom>
              <a:rect b="b" l="l" r="r" t="t"/>
              <a:pathLst>
                <a:path extrusionOk="0" h="173590" w="201708">
                  <a:moveTo>
                    <a:pt x="197268" y="14503"/>
                  </a:moveTo>
                  <a:cubicBezTo>
                    <a:pt x="196972" y="14651"/>
                    <a:pt x="196972" y="14503"/>
                    <a:pt x="196676" y="14503"/>
                  </a:cubicBezTo>
                  <a:cubicBezTo>
                    <a:pt x="196380" y="14651"/>
                    <a:pt x="196380" y="14799"/>
                    <a:pt x="196232" y="15095"/>
                  </a:cubicBezTo>
                  <a:cubicBezTo>
                    <a:pt x="195788" y="15391"/>
                    <a:pt x="195344" y="15391"/>
                    <a:pt x="194900" y="15687"/>
                  </a:cubicBezTo>
                  <a:cubicBezTo>
                    <a:pt x="193420" y="16723"/>
                    <a:pt x="192088" y="18351"/>
                    <a:pt x="190608" y="19535"/>
                  </a:cubicBezTo>
                  <a:cubicBezTo>
                    <a:pt x="188981" y="20867"/>
                    <a:pt x="187501" y="22199"/>
                    <a:pt x="185873" y="23531"/>
                  </a:cubicBezTo>
                  <a:cubicBezTo>
                    <a:pt x="176550" y="31522"/>
                    <a:pt x="167374" y="38773"/>
                    <a:pt x="158495" y="46765"/>
                  </a:cubicBezTo>
                  <a:cubicBezTo>
                    <a:pt x="152576" y="52092"/>
                    <a:pt x="146508" y="57420"/>
                    <a:pt x="140441" y="62747"/>
                  </a:cubicBezTo>
                  <a:cubicBezTo>
                    <a:pt x="135853" y="66595"/>
                    <a:pt x="131118" y="70147"/>
                    <a:pt x="126530" y="73994"/>
                  </a:cubicBezTo>
                  <a:cubicBezTo>
                    <a:pt x="124902" y="75326"/>
                    <a:pt x="123126" y="76658"/>
                    <a:pt x="121794" y="77990"/>
                  </a:cubicBezTo>
                  <a:cubicBezTo>
                    <a:pt x="121498" y="78434"/>
                    <a:pt x="121350" y="78434"/>
                    <a:pt x="121350" y="79026"/>
                  </a:cubicBezTo>
                  <a:cubicBezTo>
                    <a:pt x="120906" y="78878"/>
                    <a:pt x="120758" y="79026"/>
                    <a:pt x="120314" y="79470"/>
                  </a:cubicBezTo>
                  <a:cubicBezTo>
                    <a:pt x="118095" y="81098"/>
                    <a:pt x="116171" y="83169"/>
                    <a:pt x="113951" y="84797"/>
                  </a:cubicBezTo>
                  <a:cubicBezTo>
                    <a:pt x="111731" y="86573"/>
                    <a:pt x="109659" y="88645"/>
                    <a:pt x="107588" y="90421"/>
                  </a:cubicBezTo>
                  <a:cubicBezTo>
                    <a:pt x="103296" y="94121"/>
                    <a:pt x="98856" y="97672"/>
                    <a:pt x="94861" y="101520"/>
                  </a:cubicBezTo>
                  <a:cubicBezTo>
                    <a:pt x="90717" y="105368"/>
                    <a:pt x="86277" y="108771"/>
                    <a:pt x="82134" y="112619"/>
                  </a:cubicBezTo>
                  <a:cubicBezTo>
                    <a:pt x="77990" y="116467"/>
                    <a:pt x="73402" y="119722"/>
                    <a:pt x="69555" y="123570"/>
                  </a:cubicBezTo>
                  <a:cubicBezTo>
                    <a:pt x="69851" y="124458"/>
                    <a:pt x="69851" y="125642"/>
                    <a:pt x="70443" y="126382"/>
                  </a:cubicBezTo>
                  <a:cubicBezTo>
                    <a:pt x="73698" y="130229"/>
                    <a:pt x="78138" y="135261"/>
                    <a:pt x="81246" y="139405"/>
                  </a:cubicBezTo>
                  <a:cubicBezTo>
                    <a:pt x="81690" y="138517"/>
                    <a:pt x="82430" y="137481"/>
                    <a:pt x="83318" y="137037"/>
                  </a:cubicBezTo>
                  <a:cubicBezTo>
                    <a:pt x="84650" y="136149"/>
                    <a:pt x="86573" y="137185"/>
                    <a:pt x="88053" y="137777"/>
                  </a:cubicBezTo>
                  <a:cubicBezTo>
                    <a:pt x="88645" y="138073"/>
                    <a:pt x="89237" y="138221"/>
                    <a:pt x="89681" y="138517"/>
                  </a:cubicBezTo>
                  <a:cubicBezTo>
                    <a:pt x="90421" y="139257"/>
                    <a:pt x="90717" y="140293"/>
                    <a:pt x="91161" y="141328"/>
                  </a:cubicBezTo>
                  <a:cubicBezTo>
                    <a:pt x="92049" y="143104"/>
                    <a:pt x="92049" y="143992"/>
                    <a:pt x="92049" y="145472"/>
                  </a:cubicBezTo>
                  <a:cubicBezTo>
                    <a:pt x="92049" y="146212"/>
                    <a:pt x="92049" y="146952"/>
                    <a:pt x="91753" y="147396"/>
                  </a:cubicBezTo>
                  <a:cubicBezTo>
                    <a:pt x="91309" y="148580"/>
                    <a:pt x="88793" y="150652"/>
                    <a:pt x="87609" y="151392"/>
                  </a:cubicBezTo>
                  <a:cubicBezTo>
                    <a:pt x="85537" y="152723"/>
                    <a:pt x="83170" y="151836"/>
                    <a:pt x="81098" y="150504"/>
                  </a:cubicBezTo>
                  <a:cubicBezTo>
                    <a:pt x="79322" y="149320"/>
                    <a:pt x="77546" y="147544"/>
                    <a:pt x="75918" y="145768"/>
                  </a:cubicBezTo>
                  <a:cubicBezTo>
                    <a:pt x="72959" y="142216"/>
                    <a:pt x="70147" y="138813"/>
                    <a:pt x="67483" y="135557"/>
                  </a:cubicBezTo>
                  <a:cubicBezTo>
                    <a:pt x="67187" y="135113"/>
                    <a:pt x="66891" y="134373"/>
                    <a:pt x="66299" y="134521"/>
                  </a:cubicBezTo>
                  <a:cubicBezTo>
                    <a:pt x="66595" y="133929"/>
                    <a:pt x="66003" y="133485"/>
                    <a:pt x="65559" y="133041"/>
                  </a:cubicBezTo>
                  <a:cubicBezTo>
                    <a:pt x="65115" y="132449"/>
                    <a:pt x="64523" y="131413"/>
                    <a:pt x="64079" y="131265"/>
                  </a:cubicBezTo>
                  <a:cubicBezTo>
                    <a:pt x="62747" y="130525"/>
                    <a:pt x="60528" y="128898"/>
                    <a:pt x="59640" y="129341"/>
                  </a:cubicBezTo>
                  <a:cubicBezTo>
                    <a:pt x="58456" y="129933"/>
                    <a:pt x="56828" y="130969"/>
                    <a:pt x="55348" y="132153"/>
                  </a:cubicBezTo>
                  <a:cubicBezTo>
                    <a:pt x="53868" y="133189"/>
                    <a:pt x="52092" y="134521"/>
                    <a:pt x="50908" y="135705"/>
                  </a:cubicBezTo>
                  <a:cubicBezTo>
                    <a:pt x="50168" y="136445"/>
                    <a:pt x="50168" y="137629"/>
                    <a:pt x="49429" y="138517"/>
                  </a:cubicBezTo>
                  <a:cubicBezTo>
                    <a:pt x="48393" y="140145"/>
                    <a:pt x="46469" y="141624"/>
                    <a:pt x="44693" y="143252"/>
                  </a:cubicBezTo>
                  <a:cubicBezTo>
                    <a:pt x="43065" y="144732"/>
                    <a:pt x="41289" y="146360"/>
                    <a:pt x="39513" y="147840"/>
                  </a:cubicBezTo>
                  <a:cubicBezTo>
                    <a:pt x="36110" y="150800"/>
                    <a:pt x="32706" y="153907"/>
                    <a:pt x="28858" y="156867"/>
                  </a:cubicBezTo>
                  <a:cubicBezTo>
                    <a:pt x="25307" y="159679"/>
                    <a:pt x="21903" y="163231"/>
                    <a:pt x="18499" y="166042"/>
                  </a:cubicBezTo>
                  <a:cubicBezTo>
                    <a:pt x="14948" y="168854"/>
                    <a:pt x="10212" y="173294"/>
                    <a:pt x="6956" y="173590"/>
                  </a:cubicBezTo>
                  <a:cubicBezTo>
                    <a:pt x="6216" y="173294"/>
                    <a:pt x="5328" y="173442"/>
                    <a:pt x="4440" y="172702"/>
                  </a:cubicBezTo>
                  <a:cubicBezTo>
                    <a:pt x="3109" y="172702"/>
                    <a:pt x="1629" y="171370"/>
                    <a:pt x="1185" y="170038"/>
                  </a:cubicBezTo>
                  <a:cubicBezTo>
                    <a:pt x="1037" y="169742"/>
                    <a:pt x="1037" y="169298"/>
                    <a:pt x="1037" y="169002"/>
                  </a:cubicBezTo>
                  <a:cubicBezTo>
                    <a:pt x="889" y="168706"/>
                    <a:pt x="593" y="168410"/>
                    <a:pt x="445" y="167966"/>
                  </a:cubicBezTo>
                  <a:cubicBezTo>
                    <a:pt x="1" y="166486"/>
                    <a:pt x="445" y="165450"/>
                    <a:pt x="1037" y="164118"/>
                  </a:cubicBezTo>
                  <a:cubicBezTo>
                    <a:pt x="1481" y="163379"/>
                    <a:pt x="1629" y="162639"/>
                    <a:pt x="1925" y="162195"/>
                  </a:cubicBezTo>
                  <a:cubicBezTo>
                    <a:pt x="2961" y="160863"/>
                    <a:pt x="4292" y="159679"/>
                    <a:pt x="5624" y="158643"/>
                  </a:cubicBezTo>
                  <a:cubicBezTo>
                    <a:pt x="6956" y="157607"/>
                    <a:pt x="8288" y="156275"/>
                    <a:pt x="9620" y="155091"/>
                  </a:cubicBezTo>
                  <a:cubicBezTo>
                    <a:pt x="12284" y="152723"/>
                    <a:pt x="14948" y="150504"/>
                    <a:pt x="17759" y="148284"/>
                  </a:cubicBezTo>
                  <a:cubicBezTo>
                    <a:pt x="21607" y="145324"/>
                    <a:pt x="25603" y="141624"/>
                    <a:pt x="29894" y="138221"/>
                  </a:cubicBezTo>
                  <a:cubicBezTo>
                    <a:pt x="31226" y="137185"/>
                    <a:pt x="32854" y="136149"/>
                    <a:pt x="34038" y="134965"/>
                  </a:cubicBezTo>
                  <a:cubicBezTo>
                    <a:pt x="34334" y="134521"/>
                    <a:pt x="34630" y="134077"/>
                    <a:pt x="35074" y="133781"/>
                  </a:cubicBezTo>
                  <a:cubicBezTo>
                    <a:pt x="36850" y="131857"/>
                    <a:pt x="39217" y="130081"/>
                    <a:pt x="40845" y="129341"/>
                  </a:cubicBezTo>
                  <a:cubicBezTo>
                    <a:pt x="41289" y="129193"/>
                    <a:pt x="41733" y="129046"/>
                    <a:pt x="42177" y="128898"/>
                  </a:cubicBezTo>
                  <a:cubicBezTo>
                    <a:pt x="43953" y="127862"/>
                    <a:pt x="45729" y="126234"/>
                    <a:pt x="47505" y="124754"/>
                  </a:cubicBezTo>
                  <a:cubicBezTo>
                    <a:pt x="49281" y="123274"/>
                    <a:pt x="50908" y="121646"/>
                    <a:pt x="52240" y="120166"/>
                  </a:cubicBezTo>
                  <a:cubicBezTo>
                    <a:pt x="52240" y="120166"/>
                    <a:pt x="52240" y="120018"/>
                    <a:pt x="52240" y="120018"/>
                  </a:cubicBezTo>
                  <a:cubicBezTo>
                    <a:pt x="52092" y="119278"/>
                    <a:pt x="51944" y="118390"/>
                    <a:pt x="51648" y="117503"/>
                  </a:cubicBezTo>
                  <a:cubicBezTo>
                    <a:pt x="51352" y="116763"/>
                    <a:pt x="51056" y="115727"/>
                    <a:pt x="50612" y="114987"/>
                  </a:cubicBezTo>
                  <a:cubicBezTo>
                    <a:pt x="50168" y="114247"/>
                    <a:pt x="49281" y="113507"/>
                    <a:pt x="48393" y="112619"/>
                  </a:cubicBezTo>
                  <a:cubicBezTo>
                    <a:pt x="47653" y="111879"/>
                    <a:pt x="46913" y="110843"/>
                    <a:pt x="46173" y="110103"/>
                  </a:cubicBezTo>
                  <a:cubicBezTo>
                    <a:pt x="42917" y="106847"/>
                    <a:pt x="39661" y="102852"/>
                    <a:pt x="37146" y="99448"/>
                  </a:cubicBezTo>
                  <a:cubicBezTo>
                    <a:pt x="35962" y="97672"/>
                    <a:pt x="35518" y="95896"/>
                    <a:pt x="34630" y="94268"/>
                  </a:cubicBezTo>
                  <a:cubicBezTo>
                    <a:pt x="35222" y="92197"/>
                    <a:pt x="34630" y="89533"/>
                    <a:pt x="37146" y="87757"/>
                  </a:cubicBezTo>
                  <a:cubicBezTo>
                    <a:pt x="37886" y="87165"/>
                    <a:pt x="38921" y="87017"/>
                    <a:pt x="39809" y="87017"/>
                  </a:cubicBezTo>
                  <a:cubicBezTo>
                    <a:pt x="41437" y="85537"/>
                    <a:pt x="43805" y="86129"/>
                    <a:pt x="45433" y="87461"/>
                  </a:cubicBezTo>
                  <a:cubicBezTo>
                    <a:pt x="46469" y="88349"/>
                    <a:pt x="47949" y="90273"/>
                    <a:pt x="48393" y="91309"/>
                  </a:cubicBezTo>
                  <a:cubicBezTo>
                    <a:pt x="49873" y="93677"/>
                    <a:pt x="48245" y="96340"/>
                    <a:pt x="46025" y="98412"/>
                  </a:cubicBezTo>
                  <a:cubicBezTo>
                    <a:pt x="48837" y="102408"/>
                    <a:pt x="52240" y="106403"/>
                    <a:pt x="55200" y="110547"/>
                  </a:cubicBezTo>
                  <a:cubicBezTo>
                    <a:pt x="55496" y="110695"/>
                    <a:pt x="55940" y="109955"/>
                    <a:pt x="56236" y="110103"/>
                  </a:cubicBezTo>
                  <a:cubicBezTo>
                    <a:pt x="57124" y="110991"/>
                    <a:pt x="58012" y="111139"/>
                    <a:pt x="59048" y="111583"/>
                  </a:cubicBezTo>
                  <a:cubicBezTo>
                    <a:pt x="64079" y="106847"/>
                    <a:pt x="69407" y="102556"/>
                    <a:pt x="74734" y="98116"/>
                  </a:cubicBezTo>
                  <a:cubicBezTo>
                    <a:pt x="79914" y="93529"/>
                    <a:pt x="85685" y="89533"/>
                    <a:pt x="90865" y="84501"/>
                  </a:cubicBezTo>
                  <a:cubicBezTo>
                    <a:pt x="93233" y="82430"/>
                    <a:pt x="95749" y="80210"/>
                    <a:pt x="98560" y="78286"/>
                  </a:cubicBezTo>
                  <a:cubicBezTo>
                    <a:pt x="101372" y="76362"/>
                    <a:pt x="104036" y="73846"/>
                    <a:pt x="106700" y="71478"/>
                  </a:cubicBezTo>
                  <a:cubicBezTo>
                    <a:pt x="111879" y="66743"/>
                    <a:pt x="117503" y="62451"/>
                    <a:pt x="122978" y="57864"/>
                  </a:cubicBezTo>
                  <a:cubicBezTo>
                    <a:pt x="128306" y="53276"/>
                    <a:pt x="133781" y="48688"/>
                    <a:pt x="139109" y="44101"/>
                  </a:cubicBezTo>
                  <a:cubicBezTo>
                    <a:pt x="141625" y="41881"/>
                    <a:pt x="144140" y="39513"/>
                    <a:pt x="146804" y="37145"/>
                  </a:cubicBezTo>
                  <a:cubicBezTo>
                    <a:pt x="149616" y="34926"/>
                    <a:pt x="152280" y="32558"/>
                    <a:pt x="155091" y="30338"/>
                  </a:cubicBezTo>
                  <a:cubicBezTo>
                    <a:pt x="162787" y="23679"/>
                    <a:pt x="170926" y="15983"/>
                    <a:pt x="178917" y="9768"/>
                  </a:cubicBezTo>
                  <a:cubicBezTo>
                    <a:pt x="182025" y="7400"/>
                    <a:pt x="185577" y="3996"/>
                    <a:pt x="188389" y="2664"/>
                  </a:cubicBezTo>
                  <a:cubicBezTo>
                    <a:pt x="190312" y="1776"/>
                    <a:pt x="192532" y="1628"/>
                    <a:pt x="195048" y="1184"/>
                  </a:cubicBezTo>
                  <a:cubicBezTo>
                    <a:pt x="196676" y="1037"/>
                    <a:pt x="198304" y="741"/>
                    <a:pt x="200080" y="445"/>
                  </a:cubicBezTo>
                  <a:cubicBezTo>
                    <a:pt x="200820" y="297"/>
                    <a:pt x="201707" y="1"/>
                    <a:pt x="201707" y="889"/>
                  </a:cubicBezTo>
                  <a:cubicBezTo>
                    <a:pt x="201264" y="1480"/>
                    <a:pt x="201707" y="2664"/>
                    <a:pt x="201412" y="3552"/>
                  </a:cubicBezTo>
                  <a:cubicBezTo>
                    <a:pt x="201116" y="5180"/>
                    <a:pt x="200376" y="7104"/>
                    <a:pt x="199636" y="9028"/>
                  </a:cubicBezTo>
                  <a:cubicBezTo>
                    <a:pt x="199340" y="9768"/>
                    <a:pt x="199044" y="10656"/>
                    <a:pt x="198600" y="11692"/>
                  </a:cubicBezTo>
                  <a:cubicBezTo>
                    <a:pt x="198304" y="12136"/>
                    <a:pt x="198008" y="12580"/>
                    <a:pt x="197860" y="13171"/>
                  </a:cubicBezTo>
                  <a:cubicBezTo>
                    <a:pt x="197712" y="13615"/>
                    <a:pt x="197564" y="14355"/>
                    <a:pt x="197268" y="14503"/>
                  </a:cubicBez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25"/>
            <p:cNvSpPr/>
            <p:nvPr/>
          </p:nvSpPr>
          <p:spPr>
            <a:xfrm>
              <a:off x="5937300" y="707975"/>
              <a:ext cx="273800" cy="70325"/>
            </a:xfrm>
            <a:custGeom>
              <a:rect b="b" l="l" r="r" t="t"/>
              <a:pathLst>
                <a:path extrusionOk="0" h="2813" w="10952">
                  <a:moveTo>
                    <a:pt x="10952" y="0"/>
                  </a:moveTo>
                  <a:cubicBezTo>
                    <a:pt x="7548" y="888"/>
                    <a:pt x="4292" y="1628"/>
                    <a:pt x="889" y="2072"/>
                  </a:cubicBezTo>
                  <a:cubicBezTo>
                    <a:pt x="593" y="2368"/>
                    <a:pt x="297" y="2516"/>
                    <a:pt x="1" y="2812"/>
                  </a:cubicBezTo>
                  <a:cubicBezTo>
                    <a:pt x="2368" y="2368"/>
                    <a:pt x="4884" y="2220"/>
                    <a:pt x="7400" y="1628"/>
                  </a:cubicBezTo>
                  <a:cubicBezTo>
                    <a:pt x="8584" y="1332"/>
                    <a:pt x="9620" y="1332"/>
                    <a:pt x="109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25"/>
            <p:cNvSpPr/>
            <p:nvPr/>
          </p:nvSpPr>
          <p:spPr>
            <a:xfrm>
              <a:off x="5067875" y="733875"/>
              <a:ext cx="1154325" cy="1021125"/>
            </a:xfrm>
            <a:custGeom>
              <a:rect b="b" l="l" r="r" t="t"/>
              <a:pathLst>
                <a:path extrusionOk="0" h="40845" w="46173">
                  <a:moveTo>
                    <a:pt x="44101" y="6364"/>
                  </a:moveTo>
                  <a:cubicBezTo>
                    <a:pt x="43805" y="7104"/>
                    <a:pt x="43657" y="7844"/>
                    <a:pt x="43065" y="8288"/>
                  </a:cubicBezTo>
                  <a:cubicBezTo>
                    <a:pt x="43805" y="6364"/>
                    <a:pt x="44397" y="4144"/>
                    <a:pt x="44545" y="2368"/>
                  </a:cubicBezTo>
                  <a:cubicBezTo>
                    <a:pt x="43805" y="3552"/>
                    <a:pt x="43509" y="4736"/>
                    <a:pt x="43065" y="6068"/>
                  </a:cubicBezTo>
                  <a:cubicBezTo>
                    <a:pt x="42769" y="7104"/>
                    <a:pt x="42473" y="9028"/>
                    <a:pt x="41881" y="9767"/>
                  </a:cubicBezTo>
                  <a:cubicBezTo>
                    <a:pt x="41289" y="10359"/>
                    <a:pt x="40401" y="10951"/>
                    <a:pt x="39661" y="11543"/>
                  </a:cubicBezTo>
                  <a:cubicBezTo>
                    <a:pt x="36406" y="14651"/>
                    <a:pt x="32854" y="17611"/>
                    <a:pt x="29302" y="20423"/>
                  </a:cubicBezTo>
                  <a:cubicBezTo>
                    <a:pt x="27970" y="21606"/>
                    <a:pt x="26786" y="22938"/>
                    <a:pt x="25454" y="24122"/>
                  </a:cubicBezTo>
                  <a:cubicBezTo>
                    <a:pt x="23679" y="25750"/>
                    <a:pt x="21459" y="27378"/>
                    <a:pt x="19387" y="29154"/>
                  </a:cubicBezTo>
                  <a:cubicBezTo>
                    <a:pt x="14799" y="33149"/>
                    <a:pt x="10064" y="37145"/>
                    <a:pt x="5476" y="40845"/>
                  </a:cubicBezTo>
                  <a:cubicBezTo>
                    <a:pt x="4144" y="40549"/>
                    <a:pt x="2516" y="39957"/>
                    <a:pt x="1185" y="39661"/>
                  </a:cubicBezTo>
                  <a:cubicBezTo>
                    <a:pt x="741" y="39513"/>
                    <a:pt x="149" y="39661"/>
                    <a:pt x="1" y="39365"/>
                  </a:cubicBezTo>
                  <a:cubicBezTo>
                    <a:pt x="15391" y="25750"/>
                    <a:pt x="30930" y="13023"/>
                    <a:pt x="46173" y="0"/>
                  </a:cubicBezTo>
                  <a:cubicBezTo>
                    <a:pt x="45285" y="2072"/>
                    <a:pt x="44693" y="4292"/>
                    <a:pt x="44101" y="6364"/>
                  </a:cubicBezTo>
                  <a:close/>
                  <a:moveTo>
                    <a:pt x="39365" y="10951"/>
                  </a:moveTo>
                  <a:cubicBezTo>
                    <a:pt x="39365" y="10951"/>
                    <a:pt x="39365" y="10803"/>
                    <a:pt x="39217" y="10951"/>
                  </a:cubicBezTo>
                  <a:cubicBezTo>
                    <a:pt x="39217" y="10951"/>
                    <a:pt x="39217" y="10951"/>
                    <a:pt x="39217" y="10951"/>
                  </a:cubicBezTo>
                  <a:cubicBezTo>
                    <a:pt x="33890" y="14651"/>
                    <a:pt x="28266" y="18943"/>
                    <a:pt x="22939" y="23530"/>
                  </a:cubicBezTo>
                  <a:cubicBezTo>
                    <a:pt x="17463" y="28118"/>
                    <a:pt x="11840" y="32410"/>
                    <a:pt x="7104" y="37293"/>
                  </a:cubicBezTo>
                  <a:cubicBezTo>
                    <a:pt x="12580" y="33445"/>
                    <a:pt x="17907" y="28858"/>
                    <a:pt x="23383" y="24270"/>
                  </a:cubicBezTo>
                  <a:cubicBezTo>
                    <a:pt x="27378" y="20867"/>
                    <a:pt x="31522" y="17611"/>
                    <a:pt x="35222" y="14355"/>
                  </a:cubicBezTo>
                  <a:cubicBezTo>
                    <a:pt x="36702" y="13171"/>
                    <a:pt x="38329" y="12135"/>
                    <a:pt x="39365" y="1095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25"/>
            <p:cNvSpPr/>
            <p:nvPr/>
          </p:nvSpPr>
          <p:spPr>
            <a:xfrm>
              <a:off x="5841125" y="756075"/>
              <a:ext cx="310775" cy="259000"/>
            </a:xfrm>
            <a:custGeom>
              <a:rect b="b" l="l" r="r" t="t"/>
              <a:pathLst>
                <a:path extrusionOk="0" h="10360" w="12431">
                  <a:moveTo>
                    <a:pt x="12431" y="0"/>
                  </a:moveTo>
                  <a:cubicBezTo>
                    <a:pt x="9323" y="592"/>
                    <a:pt x="6215" y="1184"/>
                    <a:pt x="3108" y="1776"/>
                  </a:cubicBezTo>
                  <a:lnTo>
                    <a:pt x="740" y="3700"/>
                  </a:lnTo>
                  <a:cubicBezTo>
                    <a:pt x="444" y="5180"/>
                    <a:pt x="444" y="6660"/>
                    <a:pt x="444" y="8140"/>
                  </a:cubicBezTo>
                  <a:cubicBezTo>
                    <a:pt x="1332" y="7400"/>
                    <a:pt x="2072" y="6660"/>
                    <a:pt x="2960" y="6068"/>
                  </a:cubicBezTo>
                  <a:cubicBezTo>
                    <a:pt x="2664" y="7104"/>
                    <a:pt x="1184" y="7548"/>
                    <a:pt x="444" y="8435"/>
                  </a:cubicBezTo>
                  <a:cubicBezTo>
                    <a:pt x="0" y="9175"/>
                    <a:pt x="148" y="9915"/>
                    <a:pt x="0" y="10359"/>
                  </a:cubicBezTo>
                  <a:cubicBezTo>
                    <a:pt x="4144" y="6808"/>
                    <a:pt x="8287" y="3700"/>
                    <a:pt x="124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25"/>
            <p:cNvSpPr/>
            <p:nvPr/>
          </p:nvSpPr>
          <p:spPr>
            <a:xfrm>
              <a:off x="5811525" y="867050"/>
              <a:ext cx="29625" cy="122125"/>
            </a:xfrm>
            <a:custGeom>
              <a:rect b="b" l="l" r="r" t="t"/>
              <a:pathLst>
                <a:path extrusionOk="0" h="4885" w="1185">
                  <a:moveTo>
                    <a:pt x="1184" y="1"/>
                  </a:moveTo>
                  <a:cubicBezTo>
                    <a:pt x="0" y="297"/>
                    <a:pt x="296" y="1777"/>
                    <a:pt x="148" y="2665"/>
                  </a:cubicBezTo>
                  <a:cubicBezTo>
                    <a:pt x="148" y="3553"/>
                    <a:pt x="0" y="4440"/>
                    <a:pt x="148" y="4884"/>
                  </a:cubicBezTo>
                  <a:cubicBezTo>
                    <a:pt x="444" y="4736"/>
                    <a:pt x="592" y="4440"/>
                    <a:pt x="888" y="4292"/>
                  </a:cubicBezTo>
                  <a:cubicBezTo>
                    <a:pt x="1036" y="2813"/>
                    <a:pt x="1184" y="1481"/>
                    <a:pt x="11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25"/>
            <p:cNvSpPr/>
            <p:nvPr/>
          </p:nvSpPr>
          <p:spPr>
            <a:xfrm>
              <a:off x="5770825" y="892950"/>
              <a:ext cx="37025" cy="129525"/>
            </a:xfrm>
            <a:custGeom>
              <a:rect b="b" l="l" r="r" t="t"/>
              <a:pathLst>
                <a:path extrusionOk="0" h="5181" w="1481">
                  <a:moveTo>
                    <a:pt x="1480" y="1"/>
                  </a:moveTo>
                  <a:cubicBezTo>
                    <a:pt x="1184" y="149"/>
                    <a:pt x="740" y="593"/>
                    <a:pt x="444" y="741"/>
                  </a:cubicBezTo>
                  <a:cubicBezTo>
                    <a:pt x="740" y="2221"/>
                    <a:pt x="0" y="3996"/>
                    <a:pt x="148" y="5180"/>
                  </a:cubicBezTo>
                  <a:cubicBezTo>
                    <a:pt x="592" y="4884"/>
                    <a:pt x="592" y="4736"/>
                    <a:pt x="1036" y="4440"/>
                  </a:cubicBezTo>
                  <a:cubicBezTo>
                    <a:pt x="1184" y="2960"/>
                    <a:pt x="1184" y="1481"/>
                    <a:pt x="14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25"/>
            <p:cNvSpPr/>
            <p:nvPr/>
          </p:nvSpPr>
          <p:spPr>
            <a:xfrm>
              <a:off x="5800425" y="989150"/>
              <a:ext cx="33325" cy="59225"/>
            </a:xfrm>
            <a:custGeom>
              <a:rect b="b" l="l" r="r" t="t"/>
              <a:pathLst>
                <a:path extrusionOk="0" h="2369" w="1333">
                  <a:moveTo>
                    <a:pt x="1332" y="0"/>
                  </a:moveTo>
                  <a:cubicBezTo>
                    <a:pt x="0" y="296"/>
                    <a:pt x="444" y="1628"/>
                    <a:pt x="148" y="2368"/>
                  </a:cubicBezTo>
                  <a:cubicBezTo>
                    <a:pt x="444" y="2220"/>
                    <a:pt x="740" y="1776"/>
                    <a:pt x="1184" y="1480"/>
                  </a:cubicBezTo>
                  <a:cubicBezTo>
                    <a:pt x="1332" y="1036"/>
                    <a:pt x="1184" y="592"/>
                    <a:pt x="13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25"/>
            <p:cNvSpPr/>
            <p:nvPr/>
          </p:nvSpPr>
          <p:spPr>
            <a:xfrm>
              <a:off x="5719025" y="926250"/>
              <a:ext cx="51825" cy="144325"/>
            </a:xfrm>
            <a:custGeom>
              <a:rect b="b" l="l" r="r" t="t"/>
              <a:pathLst>
                <a:path extrusionOk="0" h="5773" w="2073">
                  <a:moveTo>
                    <a:pt x="2072" y="1"/>
                  </a:moveTo>
                  <a:cubicBezTo>
                    <a:pt x="1480" y="1"/>
                    <a:pt x="888" y="889"/>
                    <a:pt x="296" y="1037"/>
                  </a:cubicBezTo>
                  <a:cubicBezTo>
                    <a:pt x="296" y="2664"/>
                    <a:pt x="0" y="4144"/>
                    <a:pt x="148" y="5772"/>
                  </a:cubicBezTo>
                  <a:cubicBezTo>
                    <a:pt x="592" y="5328"/>
                    <a:pt x="888" y="5032"/>
                    <a:pt x="1332" y="4588"/>
                  </a:cubicBezTo>
                  <a:cubicBezTo>
                    <a:pt x="1628" y="3108"/>
                    <a:pt x="1628" y="1481"/>
                    <a:pt x="20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25"/>
            <p:cNvSpPr/>
            <p:nvPr/>
          </p:nvSpPr>
          <p:spPr>
            <a:xfrm>
              <a:off x="5767125" y="1022450"/>
              <a:ext cx="29625" cy="55525"/>
            </a:xfrm>
            <a:custGeom>
              <a:rect b="b" l="l" r="r" t="t"/>
              <a:pathLst>
                <a:path extrusionOk="0" h="2221" w="1185">
                  <a:moveTo>
                    <a:pt x="1184" y="0"/>
                  </a:moveTo>
                  <a:cubicBezTo>
                    <a:pt x="0" y="444"/>
                    <a:pt x="0" y="1628"/>
                    <a:pt x="148" y="2220"/>
                  </a:cubicBezTo>
                  <a:cubicBezTo>
                    <a:pt x="444" y="1924"/>
                    <a:pt x="888" y="1628"/>
                    <a:pt x="1184" y="1332"/>
                  </a:cubicBezTo>
                  <a:cubicBezTo>
                    <a:pt x="1184" y="888"/>
                    <a:pt x="1036" y="444"/>
                    <a:pt x="11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25"/>
            <p:cNvSpPr/>
            <p:nvPr/>
          </p:nvSpPr>
          <p:spPr>
            <a:xfrm>
              <a:off x="5663525" y="970650"/>
              <a:ext cx="48125" cy="144300"/>
            </a:xfrm>
            <a:custGeom>
              <a:rect b="b" l="l" r="r" t="t"/>
              <a:pathLst>
                <a:path extrusionOk="0" h="5772" w="1925">
                  <a:moveTo>
                    <a:pt x="1924" y="148"/>
                  </a:moveTo>
                  <a:cubicBezTo>
                    <a:pt x="1333" y="592"/>
                    <a:pt x="741" y="740"/>
                    <a:pt x="445" y="1332"/>
                  </a:cubicBezTo>
                  <a:cubicBezTo>
                    <a:pt x="1" y="1776"/>
                    <a:pt x="297" y="2960"/>
                    <a:pt x="149" y="3552"/>
                  </a:cubicBezTo>
                  <a:cubicBezTo>
                    <a:pt x="149" y="4588"/>
                    <a:pt x="1" y="5180"/>
                    <a:pt x="149" y="5772"/>
                  </a:cubicBezTo>
                  <a:cubicBezTo>
                    <a:pt x="593" y="5328"/>
                    <a:pt x="1185" y="5180"/>
                    <a:pt x="1481" y="4588"/>
                  </a:cubicBezTo>
                  <a:cubicBezTo>
                    <a:pt x="1776" y="4144"/>
                    <a:pt x="1628" y="2960"/>
                    <a:pt x="1628" y="2368"/>
                  </a:cubicBezTo>
                  <a:cubicBezTo>
                    <a:pt x="1776" y="1480"/>
                    <a:pt x="1776" y="740"/>
                    <a:pt x="19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25"/>
            <p:cNvSpPr/>
            <p:nvPr/>
          </p:nvSpPr>
          <p:spPr>
            <a:xfrm>
              <a:off x="5719025" y="1059450"/>
              <a:ext cx="37025" cy="59200"/>
            </a:xfrm>
            <a:custGeom>
              <a:rect b="b" l="l" r="r" t="t"/>
              <a:pathLst>
                <a:path extrusionOk="0" h="2368" w="1481">
                  <a:moveTo>
                    <a:pt x="1332" y="0"/>
                  </a:moveTo>
                  <a:cubicBezTo>
                    <a:pt x="1036" y="148"/>
                    <a:pt x="444" y="740"/>
                    <a:pt x="148" y="1036"/>
                  </a:cubicBezTo>
                  <a:cubicBezTo>
                    <a:pt x="148" y="1480"/>
                    <a:pt x="0" y="2220"/>
                    <a:pt x="148" y="2368"/>
                  </a:cubicBezTo>
                  <a:cubicBezTo>
                    <a:pt x="1332" y="1628"/>
                    <a:pt x="1480" y="888"/>
                    <a:pt x="13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25"/>
            <p:cNvSpPr/>
            <p:nvPr/>
          </p:nvSpPr>
          <p:spPr>
            <a:xfrm>
              <a:off x="5545150" y="1022450"/>
              <a:ext cx="107300" cy="188700"/>
            </a:xfrm>
            <a:custGeom>
              <a:rect b="b" l="l" r="r" t="t"/>
              <a:pathLst>
                <a:path extrusionOk="0" h="7548" w="4292">
                  <a:moveTo>
                    <a:pt x="4292" y="0"/>
                  </a:moveTo>
                  <a:cubicBezTo>
                    <a:pt x="3552" y="444"/>
                    <a:pt x="2072" y="1924"/>
                    <a:pt x="1184" y="2812"/>
                  </a:cubicBezTo>
                  <a:cubicBezTo>
                    <a:pt x="1036" y="2960"/>
                    <a:pt x="444" y="3256"/>
                    <a:pt x="296" y="3552"/>
                  </a:cubicBezTo>
                  <a:cubicBezTo>
                    <a:pt x="0" y="3996"/>
                    <a:pt x="296" y="5032"/>
                    <a:pt x="444" y="5476"/>
                  </a:cubicBezTo>
                  <a:cubicBezTo>
                    <a:pt x="444" y="6216"/>
                    <a:pt x="296" y="6956"/>
                    <a:pt x="444" y="7548"/>
                  </a:cubicBezTo>
                  <a:cubicBezTo>
                    <a:pt x="1480" y="6216"/>
                    <a:pt x="3108" y="5772"/>
                    <a:pt x="3996" y="4440"/>
                  </a:cubicBezTo>
                  <a:cubicBezTo>
                    <a:pt x="4292" y="4144"/>
                    <a:pt x="4144" y="2960"/>
                    <a:pt x="4144" y="2368"/>
                  </a:cubicBezTo>
                  <a:cubicBezTo>
                    <a:pt x="4292" y="1332"/>
                    <a:pt x="4144" y="740"/>
                    <a:pt x="42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25"/>
            <p:cNvSpPr/>
            <p:nvPr/>
          </p:nvSpPr>
          <p:spPr>
            <a:xfrm>
              <a:off x="5656125" y="1107550"/>
              <a:ext cx="55525" cy="62900"/>
            </a:xfrm>
            <a:custGeom>
              <a:rect b="b" l="l" r="r" t="t"/>
              <a:pathLst>
                <a:path extrusionOk="0" h="2516" w="2221">
                  <a:moveTo>
                    <a:pt x="297" y="2516"/>
                  </a:moveTo>
                  <a:cubicBezTo>
                    <a:pt x="1333" y="1628"/>
                    <a:pt x="2220" y="888"/>
                    <a:pt x="1924" y="0"/>
                  </a:cubicBezTo>
                  <a:cubicBezTo>
                    <a:pt x="741" y="296"/>
                    <a:pt x="1" y="1628"/>
                    <a:pt x="297" y="251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25"/>
            <p:cNvSpPr/>
            <p:nvPr/>
          </p:nvSpPr>
          <p:spPr>
            <a:xfrm>
              <a:off x="5552550" y="1151925"/>
              <a:ext cx="107300" cy="111025"/>
            </a:xfrm>
            <a:custGeom>
              <a:rect b="b" l="l" r="r" t="t"/>
              <a:pathLst>
                <a:path extrusionOk="0" h="4441" w="4292">
                  <a:moveTo>
                    <a:pt x="148" y="4292"/>
                  </a:moveTo>
                  <a:cubicBezTo>
                    <a:pt x="1036" y="3701"/>
                    <a:pt x="2368" y="2221"/>
                    <a:pt x="3404" y="1481"/>
                  </a:cubicBezTo>
                  <a:cubicBezTo>
                    <a:pt x="4144" y="889"/>
                    <a:pt x="4292" y="741"/>
                    <a:pt x="3996" y="1"/>
                  </a:cubicBezTo>
                  <a:cubicBezTo>
                    <a:pt x="3108" y="445"/>
                    <a:pt x="1184" y="2369"/>
                    <a:pt x="0" y="3405"/>
                  </a:cubicBezTo>
                  <a:cubicBezTo>
                    <a:pt x="148" y="3701"/>
                    <a:pt x="0" y="3997"/>
                    <a:pt x="148" y="444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25"/>
            <p:cNvSpPr/>
            <p:nvPr/>
          </p:nvSpPr>
          <p:spPr>
            <a:xfrm>
              <a:off x="5526650" y="1122325"/>
              <a:ext cx="18525" cy="111025"/>
            </a:xfrm>
            <a:custGeom>
              <a:rect b="b" l="l" r="r" t="t"/>
              <a:pathLst>
                <a:path extrusionOk="0" h="4441" w="741">
                  <a:moveTo>
                    <a:pt x="444" y="149"/>
                  </a:moveTo>
                  <a:cubicBezTo>
                    <a:pt x="296" y="1"/>
                    <a:pt x="148" y="297"/>
                    <a:pt x="0" y="445"/>
                  </a:cubicBezTo>
                  <a:cubicBezTo>
                    <a:pt x="148" y="1629"/>
                    <a:pt x="0" y="3257"/>
                    <a:pt x="148" y="4441"/>
                  </a:cubicBezTo>
                  <a:cubicBezTo>
                    <a:pt x="740" y="3849"/>
                    <a:pt x="592" y="2961"/>
                    <a:pt x="444" y="2369"/>
                  </a:cubicBezTo>
                  <a:cubicBezTo>
                    <a:pt x="444" y="1629"/>
                    <a:pt x="444" y="889"/>
                    <a:pt x="444" y="14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25"/>
            <p:cNvSpPr/>
            <p:nvPr/>
          </p:nvSpPr>
          <p:spPr>
            <a:xfrm>
              <a:off x="5389750" y="1148225"/>
              <a:ext cx="125825" cy="203525"/>
            </a:xfrm>
            <a:custGeom>
              <a:rect b="b" l="l" r="r" t="t"/>
              <a:pathLst>
                <a:path extrusionOk="0" h="8141" w="5033">
                  <a:moveTo>
                    <a:pt x="4884" y="1"/>
                  </a:moveTo>
                  <a:cubicBezTo>
                    <a:pt x="3256" y="1481"/>
                    <a:pt x="1628" y="2813"/>
                    <a:pt x="1" y="4293"/>
                  </a:cubicBezTo>
                  <a:cubicBezTo>
                    <a:pt x="1" y="5476"/>
                    <a:pt x="149" y="7104"/>
                    <a:pt x="297" y="8140"/>
                  </a:cubicBezTo>
                  <a:cubicBezTo>
                    <a:pt x="1924" y="6660"/>
                    <a:pt x="3700" y="5328"/>
                    <a:pt x="5032" y="3997"/>
                  </a:cubicBezTo>
                  <a:cubicBezTo>
                    <a:pt x="4884" y="2665"/>
                    <a:pt x="5032" y="1037"/>
                    <a:pt x="48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25"/>
            <p:cNvSpPr/>
            <p:nvPr/>
          </p:nvSpPr>
          <p:spPr>
            <a:xfrm>
              <a:off x="5397150" y="1248125"/>
              <a:ext cx="148025" cy="140625"/>
            </a:xfrm>
            <a:custGeom>
              <a:rect b="b" l="l" r="r" t="t"/>
              <a:pathLst>
                <a:path extrusionOk="0" h="5625" w="5921">
                  <a:moveTo>
                    <a:pt x="5772" y="1"/>
                  </a:moveTo>
                  <a:cubicBezTo>
                    <a:pt x="5772" y="1"/>
                    <a:pt x="5772" y="1"/>
                    <a:pt x="5624" y="1"/>
                  </a:cubicBezTo>
                  <a:cubicBezTo>
                    <a:pt x="4884" y="888"/>
                    <a:pt x="3108" y="2368"/>
                    <a:pt x="2220" y="3256"/>
                  </a:cubicBezTo>
                  <a:cubicBezTo>
                    <a:pt x="1332" y="4144"/>
                    <a:pt x="149" y="4588"/>
                    <a:pt x="1" y="5624"/>
                  </a:cubicBezTo>
                  <a:cubicBezTo>
                    <a:pt x="1924" y="4292"/>
                    <a:pt x="3848" y="2368"/>
                    <a:pt x="5772" y="1036"/>
                  </a:cubicBezTo>
                  <a:cubicBezTo>
                    <a:pt x="5920" y="740"/>
                    <a:pt x="5624" y="297"/>
                    <a:pt x="57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25"/>
            <p:cNvSpPr/>
            <p:nvPr/>
          </p:nvSpPr>
          <p:spPr>
            <a:xfrm>
              <a:off x="5349050" y="1270325"/>
              <a:ext cx="33325" cy="111025"/>
            </a:xfrm>
            <a:custGeom>
              <a:rect b="b" l="l" r="r" t="t"/>
              <a:pathLst>
                <a:path extrusionOk="0" h="4441" w="1333">
                  <a:moveTo>
                    <a:pt x="889" y="0"/>
                  </a:moveTo>
                  <a:cubicBezTo>
                    <a:pt x="593" y="148"/>
                    <a:pt x="297" y="592"/>
                    <a:pt x="1" y="740"/>
                  </a:cubicBezTo>
                  <a:cubicBezTo>
                    <a:pt x="297" y="2072"/>
                    <a:pt x="149" y="3256"/>
                    <a:pt x="445" y="4440"/>
                  </a:cubicBezTo>
                  <a:cubicBezTo>
                    <a:pt x="741" y="4292"/>
                    <a:pt x="1037" y="3996"/>
                    <a:pt x="1333" y="3848"/>
                  </a:cubicBezTo>
                  <a:cubicBezTo>
                    <a:pt x="1037" y="2516"/>
                    <a:pt x="1037" y="1332"/>
                    <a:pt x="8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25"/>
            <p:cNvSpPr/>
            <p:nvPr/>
          </p:nvSpPr>
          <p:spPr>
            <a:xfrm>
              <a:off x="5300950" y="1307325"/>
              <a:ext cx="40725" cy="114700"/>
            </a:xfrm>
            <a:custGeom>
              <a:rect b="b" l="l" r="r" t="t"/>
              <a:pathLst>
                <a:path extrusionOk="0" h="4588" w="1629">
                  <a:moveTo>
                    <a:pt x="1333" y="0"/>
                  </a:moveTo>
                  <a:cubicBezTo>
                    <a:pt x="889" y="0"/>
                    <a:pt x="445" y="592"/>
                    <a:pt x="1" y="888"/>
                  </a:cubicBezTo>
                  <a:cubicBezTo>
                    <a:pt x="445" y="2220"/>
                    <a:pt x="297" y="3404"/>
                    <a:pt x="593" y="4588"/>
                  </a:cubicBezTo>
                  <a:cubicBezTo>
                    <a:pt x="889" y="4292"/>
                    <a:pt x="1185" y="3996"/>
                    <a:pt x="1629" y="3700"/>
                  </a:cubicBezTo>
                  <a:cubicBezTo>
                    <a:pt x="1481" y="2516"/>
                    <a:pt x="1333" y="1184"/>
                    <a:pt x="11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25"/>
            <p:cNvSpPr/>
            <p:nvPr/>
          </p:nvSpPr>
          <p:spPr>
            <a:xfrm>
              <a:off x="5356450" y="1392425"/>
              <a:ext cx="29625" cy="25900"/>
            </a:xfrm>
            <a:custGeom>
              <a:rect b="b" l="l" r="r" t="t"/>
              <a:pathLst>
                <a:path extrusionOk="0" h="1036" w="1185">
                  <a:moveTo>
                    <a:pt x="1037" y="0"/>
                  </a:moveTo>
                  <a:cubicBezTo>
                    <a:pt x="741" y="0"/>
                    <a:pt x="1" y="592"/>
                    <a:pt x="149" y="1036"/>
                  </a:cubicBezTo>
                  <a:cubicBezTo>
                    <a:pt x="445" y="1036"/>
                    <a:pt x="889" y="444"/>
                    <a:pt x="1185" y="296"/>
                  </a:cubicBezTo>
                  <a:cubicBezTo>
                    <a:pt x="1185" y="148"/>
                    <a:pt x="1037" y="0"/>
                    <a:pt x="10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25"/>
            <p:cNvSpPr/>
            <p:nvPr/>
          </p:nvSpPr>
          <p:spPr>
            <a:xfrm>
              <a:off x="5260275" y="1344325"/>
              <a:ext cx="37000" cy="107300"/>
            </a:xfrm>
            <a:custGeom>
              <a:rect b="b" l="l" r="r" t="t"/>
              <a:pathLst>
                <a:path extrusionOk="0" h="4292" w="1480">
                  <a:moveTo>
                    <a:pt x="1184" y="0"/>
                  </a:moveTo>
                  <a:cubicBezTo>
                    <a:pt x="740" y="0"/>
                    <a:pt x="444" y="592"/>
                    <a:pt x="0" y="888"/>
                  </a:cubicBezTo>
                  <a:cubicBezTo>
                    <a:pt x="444" y="2072"/>
                    <a:pt x="592" y="3108"/>
                    <a:pt x="740" y="4292"/>
                  </a:cubicBezTo>
                  <a:cubicBezTo>
                    <a:pt x="1036" y="4144"/>
                    <a:pt x="1332" y="3848"/>
                    <a:pt x="1480" y="3700"/>
                  </a:cubicBezTo>
                  <a:cubicBezTo>
                    <a:pt x="1480" y="2516"/>
                    <a:pt x="1184" y="1184"/>
                    <a:pt x="11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25"/>
            <p:cNvSpPr/>
            <p:nvPr/>
          </p:nvSpPr>
          <p:spPr>
            <a:xfrm>
              <a:off x="5312050" y="1422000"/>
              <a:ext cx="37025" cy="33325"/>
            </a:xfrm>
            <a:custGeom>
              <a:rect b="b" l="l" r="r" t="t"/>
              <a:pathLst>
                <a:path extrusionOk="0" h="1333" w="1481">
                  <a:moveTo>
                    <a:pt x="1333" y="1"/>
                  </a:moveTo>
                  <a:cubicBezTo>
                    <a:pt x="889" y="297"/>
                    <a:pt x="1" y="889"/>
                    <a:pt x="1" y="1333"/>
                  </a:cubicBezTo>
                  <a:cubicBezTo>
                    <a:pt x="445" y="1185"/>
                    <a:pt x="1481" y="445"/>
                    <a:pt x="1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25"/>
            <p:cNvSpPr/>
            <p:nvPr/>
          </p:nvSpPr>
          <p:spPr>
            <a:xfrm>
              <a:off x="5226975" y="1377625"/>
              <a:ext cx="37000" cy="107300"/>
            </a:xfrm>
            <a:custGeom>
              <a:rect b="b" l="l" r="r" t="t"/>
              <a:pathLst>
                <a:path extrusionOk="0" h="4292" w="1480">
                  <a:moveTo>
                    <a:pt x="0" y="740"/>
                  </a:moveTo>
                  <a:cubicBezTo>
                    <a:pt x="296" y="1924"/>
                    <a:pt x="296" y="3108"/>
                    <a:pt x="592" y="4292"/>
                  </a:cubicBezTo>
                  <a:cubicBezTo>
                    <a:pt x="888" y="4144"/>
                    <a:pt x="1184" y="3848"/>
                    <a:pt x="1480" y="3552"/>
                  </a:cubicBezTo>
                  <a:cubicBezTo>
                    <a:pt x="1332" y="2516"/>
                    <a:pt x="1036" y="1332"/>
                    <a:pt x="888" y="148"/>
                  </a:cubicBezTo>
                  <a:cubicBezTo>
                    <a:pt x="592" y="0"/>
                    <a:pt x="296" y="592"/>
                    <a:pt x="0" y="74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25"/>
            <p:cNvSpPr/>
            <p:nvPr/>
          </p:nvSpPr>
          <p:spPr>
            <a:xfrm>
              <a:off x="5241775" y="1462700"/>
              <a:ext cx="59200" cy="55525"/>
            </a:xfrm>
            <a:custGeom>
              <a:rect b="b" l="l" r="r" t="t"/>
              <a:pathLst>
                <a:path extrusionOk="0" h="2221" w="2368">
                  <a:moveTo>
                    <a:pt x="2368" y="1"/>
                  </a:moveTo>
                  <a:cubicBezTo>
                    <a:pt x="1628" y="445"/>
                    <a:pt x="296" y="1333"/>
                    <a:pt x="0" y="2221"/>
                  </a:cubicBezTo>
                  <a:cubicBezTo>
                    <a:pt x="888" y="1481"/>
                    <a:pt x="1628" y="1037"/>
                    <a:pt x="23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25"/>
            <p:cNvSpPr/>
            <p:nvPr/>
          </p:nvSpPr>
          <p:spPr>
            <a:xfrm>
              <a:off x="5189975" y="1403500"/>
              <a:ext cx="37025" cy="111025"/>
            </a:xfrm>
            <a:custGeom>
              <a:rect b="b" l="l" r="r" t="t"/>
              <a:pathLst>
                <a:path extrusionOk="0" h="4441" w="1481">
                  <a:moveTo>
                    <a:pt x="1184" y="1"/>
                  </a:moveTo>
                  <a:cubicBezTo>
                    <a:pt x="888" y="1"/>
                    <a:pt x="444" y="593"/>
                    <a:pt x="0" y="889"/>
                  </a:cubicBezTo>
                  <a:cubicBezTo>
                    <a:pt x="148" y="2073"/>
                    <a:pt x="444" y="3257"/>
                    <a:pt x="444" y="4441"/>
                  </a:cubicBezTo>
                  <a:cubicBezTo>
                    <a:pt x="740" y="4441"/>
                    <a:pt x="1184" y="3997"/>
                    <a:pt x="1480" y="3849"/>
                  </a:cubicBezTo>
                  <a:cubicBezTo>
                    <a:pt x="1332" y="2517"/>
                    <a:pt x="1036" y="1185"/>
                    <a:pt x="11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25"/>
            <p:cNvSpPr/>
            <p:nvPr/>
          </p:nvSpPr>
          <p:spPr>
            <a:xfrm>
              <a:off x="4797800" y="1440500"/>
              <a:ext cx="432900" cy="462500"/>
            </a:xfrm>
            <a:custGeom>
              <a:rect b="b" l="l" r="r" t="t"/>
              <a:pathLst>
                <a:path extrusionOk="0" h="18500" w="17316">
                  <a:moveTo>
                    <a:pt x="15095" y="1"/>
                  </a:moveTo>
                  <a:cubicBezTo>
                    <a:pt x="12136" y="2517"/>
                    <a:pt x="7548" y="6364"/>
                    <a:pt x="3996" y="9028"/>
                  </a:cubicBezTo>
                  <a:cubicBezTo>
                    <a:pt x="3108" y="9768"/>
                    <a:pt x="1332" y="10656"/>
                    <a:pt x="889" y="11396"/>
                  </a:cubicBezTo>
                  <a:cubicBezTo>
                    <a:pt x="741" y="11692"/>
                    <a:pt x="889" y="13616"/>
                    <a:pt x="889" y="13912"/>
                  </a:cubicBezTo>
                  <a:cubicBezTo>
                    <a:pt x="889" y="14948"/>
                    <a:pt x="889" y="15688"/>
                    <a:pt x="741" y="16575"/>
                  </a:cubicBezTo>
                  <a:cubicBezTo>
                    <a:pt x="1037" y="16723"/>
                    <a:pt x="1332" y="15983"/>
                    <a:pt x="1628" y="16279"/>
                  </a:cubicBezTo>
                  <a:cubicBezTo>
                    <a:pt x="1037" y="17167"/>
                    <a:pt x="1" y="17611"/>
                    <a:pt x="297" y="18499"/>
                  </a:cubicBezTo>
                  <a:cubicBezTo>
                    <a:pt x="5180" y="13764"/>
                    <a:pt x="12284" y="8436"/>
                    <a:pt x="17315" y="3257"/>
                  </a:cubicBezTo>
                  <a:cubicBezTo>
                    <a:pt x="13763" y="5920"/>
                    <a:pt x="10064" y="9472"/>
                    <a:pt x="6660" y="11840"/>
                  </a:cubicBezTo>
                  <a:cubicBezTo>
                    <a:pt x="9176" y="9028"/>
                    <a:pt x="12580" y="6216"/>
                    <a:pt x="15835" y="3405"/>
                  </a:cubicBezTo>
                  <a:cubicBezTo>
                    <a:pt x="15391" y="2369"/>
                    <a:pt x="15243" y="1185"/>
                    <a:pt x="150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25"/>
            <p:cNvSpPr/>
            <p:nvPr/>
          </p:nvSpPr>
          <p:spPr>
            <a:xfrm>
              <a:off x="5038275" y="1729075"/>
              <a:ext cx="151725" cy="59225"/>
            </a:xfrm>
            <a:custGeom>
              <a:rect b="b" l="l" r="r" t="t"/>
              <a:pathLst>
                <a:path extrusionOk="0" h="2369" w="6069">
                  <a:moveTo>
                    <a:pt x="6068" y="1481"/>
                  </a:moveTo>
                  <a:cubicBezTo>
                    <a:pt x="4292" y="1037"/>
                    <a:pt x="2517" y="741"/>
                    <a:pt x="741" y="1"/>
                  </a:cubicBezTo>
                  <a:cubicBezTo>
                    <a:pt x="297" y="149"/>
                    <a:pt x="297" y="445"/>
                    <a:pt x="1" y="741"/>
                  </a:cubicBezTo>
                  <a:cubicBezTo>
                    <a:pt x="1629" y="1333"/>
                    <a:pt x="3257" y="1629"/>
                    <a:pt x="5032" y="2369"/>
                  </a:cubicBezTo>
                  <a:cubicBezTo>
                    <a:pt x="5328" y="2073"/>
                    <a:pt x="5624" y="1777"/>
                    <a:pt x="6068" y="148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25"/>
            <p:cNvSpPr/>
            <p:nvPr/>
          </p:nvSpPr>
          <p:spPr>
            <a:xfrm>
              <a:off x="4783000" y="1762375"/>
              <a:ext cx="370000" cy="247900"/>
            </a:xfrm>
            <a:custGeom>
              <a:rect b="b" l="l" r="r" t="t"/>
              <a:pathLst>
                <a:path extrusionOk="0" h="9916" w="14800">
                  <a:moveTo>
                    <a:pt x="14799" y="1481"/>
                  </a:moveTo>
                  <a:cubicBezTo>
                    <a:pt x="13024" y="889"/>
                    <a:pt x="11248" y="445"/>
                    <a:pt x="9472" y="1"/>
                  </a:cubicBezTo>
                  <a:cubicBezTo>
                    <a:pt x="6364" y="2665"/>
                    <a:pt x="3256" y="5476"/>
                    <a:pt x="1" y="8288"/>
                  </a:cubicBezTo>
                  <a:cubicBezTo>
                    <a:pt x="149" y="8584"/>
                    <a:pt x="741" y="8584"/>
                    <a:pt x="1185" y="8732"/>
                  </a:cubicBezTo>
                  <a:cubicBezTo>
                    <a:pt x="2368" y="9028"/>
                    <a:pt x="3996" y="9620"/>
                    <a:pt x="5328" y="9916"/>
                  </a:cubicBezTo>
                  <a:cubicBezTo>
                    <a:pt x="8732" y="7400"/>
                    <a:pt x="11692" y="4144"/>
                    <a:pt x="14799" y="133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25"/>
            <p:cNvSpPr/>
            <p:nvPr/>
          </p:nvSpPr>
          <p:spPr>
            <a:xfrm>
              <a:off x="4760800" y="1766075"/>
              <a:ext cx="29625" cy="125825"/>
            </a:xfrm>
            <a:custGeom>
              <a:rect b="b" l="l" r="r" t="t"/>
              <a:pathLst>
                <a:path extrusionOk="0" h="5033" w="1185">
                  <a:moveTo>
                    <a:pt x="593" y="149"/>
                  </a:moveTo>
                  <a:cubicBezTo>
                    <a:pt x="445" y="1"/>
                    <a:pt x="149" y="297"/>
                    <a:pt x="1" y="445"/>
                  </a:cubicBezTo>
                  <a:cubicBezTo>
                    <a:pt x="149" y="1925"/>
                    <a:pt x="297" y="3552"/>
                    <a:pt x="297" y="5032"/>
                  </a:cubicBezTo>
                  <a:cubicBezTo>
                    <a:pt x="593" y="5032"/>
                    <a:pt x="889" y="4736"/>
                    <a:pt x="1185" y="4588"/>
                  </a:cubicBezTo>
                  <a:cubicBezTo>
                    <a:pt x="889" y="3108"/>
                    <a:pt x="741" y="1481"/>
                    <a:pt x="593" y="14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25"/>
            <p:cNvSpPr/>
            <p:nvPr/>
          </p:nvSpPr>
          <p:spPr>
            <a:xfrm>
              <a:off x="4712700" y="1788275"/>
              <a:ext cx="40725" cy="136925"/>
            </a:xfrm>
            <a:custGeom>
              <a:rect b="b" l="l" r="r" t="t"/>
              <a:pathLst>
                <a:path extrusionOk="0" h="5477" w="1629">
                  <a:moveTo>
                    <a:pt x="1481" y="149"/>
                  </a:moveTo>
                  <a:cubicBezTo>
                    <a:pt x="1" y="445"/>
                    <a:pt x="445" y="2072"/>
                    <a:pt x="445" y="3108"/>
                  </a:cubicBezTo>
                  <a:cubicBezTo>
                    <a:pt x="593" y="3996"/>
                    <a:pt x="593" y="4884"/>
                    <a:pt x="741" y="5476"/>
                  </a:cubicBezTo>
                  <a:cubicBezTo>
                    <a:pt x="1037" y="5180"/>
                    <a:pt x="1333" y="5032"/>
                    <a:pt x="1629" y="4736"/>
                  </a:cubicBezTo>
                  <a:cubicBezTo>
                    <a:pt x="1629" y="3108"/>
                    <a:pt x="1333" y="1629"/>
                    <a:pt x="14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25"/>
            <p:cNvSpPr/>
            <p:nvPr/>
          </p:nvSpPr>
          <p:spPr>
            <a:xfrm>
              <a:off x="4768200" y="1899275"/>
              <a:ext cx="25925" cy="33325"/>
            </a:xfrm>
            <a:custGeom>
              <a:rect b="b" l="l" r="r" t="t"/>
              <a:pathLst>
                <a:path extrusionOk="0" h="1333" w="1037">
                  <a:moveTo>
                    <a:pt x="1" y="1332"/>
                  </a:moveTo>
                  <a:cubicBezTo>
                    <a:pt x="297" y="1332"/>
                    <a:pt x="741" y="888"/>
                    <a:pt x="1037" y="592"/>
                  </a:cubicBezTo>
                  <a:cubicBezTo>
                    <a:pt x="889" y="296"/>
                    <a:pt x="741" y="148"/>
                    <a:pt x="889" y="0"/>
                  </a:cubicBezTo>
                  <a:cubicBezTo>
                    <a:pt x="1" y="0"/>
                    <a:pt x="1" y="888"/>
                    <a:pt x="1" y="133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25"/>
            <p:cNvSpPr/>
            <p:nvPr/>
          </p:nvSpPr>
          <p:spPr>
            <a:xfrm>
              <a:off x="4701600" y="1988050"/>
              <a:ext cx="192425" cy="96225"/>
            </a:xfrm>
            <a:custGeom>
              <a:rect b="b" l="l" r="r" t="t"/>
              <a:pathLst>
                <a:path extrusionOk="0" h="3849" w="7697">
                  <a:moveTo>
                    <a:pt x="7696" y="1629"/>
                  </a:moveTo>
                  <a:cubicBezTo>
                    <a:pt x="5920" y="1037"/>
                    <a:pt x="4145" y="889"/>
                    <a:pt x="2369" y="1"/>
                  </a:cubicBezTo>
                  <a:lnTo>
                    <a:pt x="1" y="2073"/>
                  </a:lnTo>
                  <a:cubicBezTo>
                    <a:pt x="1629" y="2813"/>
                    <a:pt x="3405" y="3109"/>
                    <a:pt x="5180" y="3849"/>
                  </a:cubicBezTo>
                  <a:cubicBezTo>
                    <a:pt x="5476" y="3553"/>
                    <a:pt x="5920" y="3257"/>
                    <a:pt x="6216" y="2961"/>
                  </a:cubicBezTo>
                  <a:cubicBezTo>
                    <a:pt x="6068" y="2665"/>
                    <a:pt x="5476" y="2517"/>
                    <a:pt x="5180" y="2369"/>
                  </a:cubicBezTo>
                  <a:cubicBezTo>
                    <a:pt x="3997" y="2221"/>
                    <a:pt x="2221" y="2073"/>
                    <a:pt x="1333" y="1037"/>
                  </a:cubicBezTo>
                  <a:cubicBezTo>
                    <a:pt x="1777" y="593"/>
                    <a:pt x="2369" y="889"/>
                    <a:pt x="2813" y="1037"/>
                  </a:cubicBezTo>
                  <a:cubicBezTo>
                    <a:pt x="4145" y="1481"/>
                    <a:pt x="5476" y="1925"/>
                    <a:pt x="6808" y="2369"/>
                  </a:cubicBezTo>
                  <a:cubicBezTo>
                    <a:pt x="7104" y="2073"/>
                    <a:pt x="7400" y="1777"/>
                    <a:pt x="7696" y="16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25"/>
            <p:cNvSpPr/>
            <p:nvPr/>
          </p:nvSpPr>
          <p:spPr>
            <a:xfrm>
              <a:off x="4690500" y="1821575"/>
              <a:ext cx="25925" cy="129525"/>
            </a:xfrm>
            <a:custGeom>
              <a:rect b="b" l="l" r="r" t="t"/>
              <a:pathLst>
                <a:path extrusionOk="0" h="5181" w="1037">
                  <a:moveTo>
                    <a:pt x="741" y="1"/>
                  </a:moveTo>
                  <a:cubicBezTo>
                    <a:pt x="593" y="1"/>
                    <a:pt x="297" y="445"/>
                    <a:pt x="1" y="593"/>
                  </a:cubicBezTo>
                  <a:cubicBezTo>
                    <a:pt x="149" y="2072"/>
                    <a:pt x="149" y="3848"/>
                    <a:pt x="297" y="5180"/>
                  </a:cubicBezTo>
                  <a:cubicBezTo>
                    <a:pt x="445" y="5032"/>
                    <a:pt x="741" y="4884"/>
                    <a:pt x="1037" y="4588"/>
                  </a:cubicBezTo>
                  <a:cubicBezTo>
                    <a:pt x="889" y="3108"/>
                    <a:pt x="741" y="1480"/>
                    <a:pt x="7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25"/>
            <p:cNvSpPr/>
            <p:nvPr/>
          </p:nvSpPr>
          <p:spPr>
            <a:xfrm>
              <a:off x="2984950" y="1925175"/>
              <a:ext cx="1775875" cy="1509500"/>
            </a:xfrm>
            <a:custGeom>
              <a:rect b="b" l="l" r="r" t="t"/>
              <a:pathLst>
                <a:path extrusionOk="0" h="60380" w="71035">
                  <a:moveTo>
                    <a:pt x="69555" y="1480"/>
                  </a:moveTo>
                  <a:cubicBezTo>
                    <a:pt x="69407" y="1480"/>
                    <a:pt x="69407" y="1036"/>
                    <a:pt x="69259" y="1184"/>
                  </a:cubicBezTo>
                  <a:cubicBezTo>
                    <a:pt x="68815" y="1332"/>
                    <a:pt x="68223" y="1776"/>
                    <a:pt x="68223" y="2220"/>
                  </a:cubicBezTo>
                  <a:cubicBezTo>
                    <a:pt x="68075" y="2220"/>
                    <a:pt x="67779" y="2220"/>
                    <a:pt x="67631" y="2368"/>
                  </a:cubicBezTo>
                  <a:cubicBezTo>
                    <a:pt x="66891" y="3108"/>
                    <a:pt x="66595" y="3256"/>
                    <a:pt x="66003" y="3700"/>
                  </a:cubicBezTo>
                  <a:cubicBezTo>
                    <a:pt x="65559" y="4144"/>
                    <a:pt x="65115" y="4440"/>
                    <a:pt x="64523" y="4884"/>
                  </a:cubicBezTo>
                  <a:cubicBezTo>
                    <a:pt x="63191" y="5920"/>
                    <a:pt x="60972" y="7400"/>
                    <a:pt x="60084" y="8583"/>
                  </a:cubicBezTo>
                  <a:cubicBezTo>
                    <a:pt x="59936" y="8879"/>
                    <a:pt x="59936" y="9175"/>
                    <a:pt x="59788" y="9323"/>
                  </a:cubicBezTo>
                  <a:cubicBezTo>
                    <a:pt x="59640" y="9619"/>
                    <a:pt x="59492" y="9027"/>
                    <a:pt x="59344" y="9323"/>
                  </a:cubicBezTo>
                  <a:cubicBezTo>
                    <a:pt x="58752" y="9767"/>
                    <a:pt x="58160" y="10211"/>
                    <a:pt x="58160" y="10655"/>
                  </a:cubicBezTo>
                  <a:cubicBezTo>
                    <a:pt x="58012" y="10803"/>
                    <a:pt x="57864" y="10507"/>
                    <a:pt x="57716" y="10655"/>
                  </a:cubicBezTo>
                  <a:cubicBezTo>
                    <a:pt x="52832" y="14503"/>
                    <a:pt x="47061" y="20126"/>
                    <a:pt x="41733" y="24270"/>
                  </a:cubicBezTo>
                  <a:cubicBezTo>
                    <a:pt x="41141" y="24714"/>
                    <a:pt x="40105" y="25750"/>
                    <a:pt x="39069" y="26490"/>
                  </a:cubicBezTo>
                  <a:cubicBezTo>
                    <a:pt x="37886" y="27378"/>
                    <a:pt x="37146" y="27674"/>
                    <a:pt x="36998" y="28562"/>
                  </a:cubicBezTo>
                  <a:cubicBezTo>
                    <a:pt x="36850" y="28710"/>
                    <a:pt x="36702" y="28414"/>
                    <a:pt x="36554" y="28414"/>
                  </a:cubicBezTo>
                  <a:cubicBezTo>
                    <a:pt x="35666" y="29006"/>
                    <a:pt x="35666" y="29450"/>
                    <a:pt x="34778" y="29746"/>
                  </a:cubicBezTo>
                  <a:cubicBezTo>
                    <a:pt x="34778" y="29598"/>
                    <a:pt x="34926" y="29302"/>
                    <a:pt x="35222" y="29154"/>
                  </a:cubicBezTo>
                  <a:cubicBezTo>
                    <a:pt x="35074" y="27822"/>
                    <a:pt x="35074" y="26490"/>
                    <a:pt x="34926" y="25158"/>
                  </a:cubicBezTo>
                  <a:cubicBezTo>
                    <a:pt x="34630" y="25306"/>
                    <a:pt x="34334" y="25750"/>
                    <a:pt x="33890" y="26046"/>
                  </a:cubicBezTo>
                  <a:cubicBezTo>
                    <a:pt x="34038" y="26786"/>
                    <a:pt x="34186" y="27674"/>
                    <a:pt x="34186" y="28562"/>
                  </a:cubicBezTo>
                  <a:cubicBezTo>
                    <a:pt x="34186" y="29302"/>
                    <a:pt x="34334" y="30338"/>
                    <a:pt x="33890" y="31078"/>
                  </a:cubicBezTo>
                  <a:cubicBezTo>
                    <a:pt x="33446" y="30634"/>
                    <a:pt x="33594" y="29598"/>
                    <a:pt x="33594" y="28858"/>
                  </a:cubicBezTo>
                  <a:cubicBezTo>
                    <a:pt x="33446" y="27970"/>
                    <a:pt x="33594" y="27230"/>
                    <a:pt x="33298" y="26490"/>
                  </a:cubicBezTo>
                  <a:cubicBezTo>
                    <a:pt x="33150" y="26786"/>
                    <a:pt x="32706" y="27082"/>
                    <a:pt x="32558" y="27230"/>
                  </a:cubicBezTo>
                  <a:cubicBezTo>
                    <a:pt x="32114" y="29006"/>
                    <a:pt x="33150" y="30930"/>
                    <a:pt x="32114" y="32557"/>
                  </a:cubicBezTo>
                  <a:cubicBezTo>
                    <a:pt x="31522" y="31965"/>
                    <a:pt x="31966" y="30930"/>
                    <a:pt x="31966" y="30190"/>
                  </a:cubicBezTo>
                  <a:cubicBezTo>
                    <a:pt x="31966" y="29450"/>
                    <a:pt x="31818" y="28562"/>
                    <a:pt x="31818" y="27822"/>
                  </a:cubicBezTo>
                  <a:cubicBezTo>
                    <a:pt x="31522" y="27970"/>
                    <a:pt x="31226" y="28266"/>
                    <a:pt x="30930" y="28414"/>
                  </a:cubicBezTo>
                  <a:cubicBezTo>
                    <a:pt x="30782" y="30042"/>
                    <a:pt x="31374" y="31817"/>
                    <a:pt x="30634" y="33297"/>
                  </a:cubicBezTo>
                  <a:cubicBezTo>
                    <a:pt x="30042" y="31817"/>
                    <a:pt x="30486" y="30486"/>
                    <a:pt x="30338" y="29006"/>
                  </a:cubicBezTo>
                  <a:cubicBezTo>
                    <a:pt x="28858" y="30338"/>
                    <a:pt x="27231" y="31669"/>
                    <a:pt x="25603" y="33149"/>
                  </a:cubicBezTo>
                  <a:cubicBezTo>
                    <a:pt x="24419" y="34037"/>
                    <a:pt x="23087" y="34925"/>
                    <a:pt x="22347" y="35813"/>
                  </a:cubicBezTo>
                  <a:cubicBezTo>
                    <a:pt x="21755" y="36849"/>
                    <a:pt x="22495" y="38773"/>
                    <a:pt x="22199" y="39809"/>
                  </a:cubicBezTo>
                  <a:cubicBezTo>
                    <a:pt x="24123" y="38329"/>
                    <a:pt x="26343" y="36257"/>
                    <a:pt x="28562" y="34925"/>
                  </a:cubicBezTo>
                  <a:cubicBezTo>
                    <a:pt x="27822" y="35961"/>
                    <a:pt x="26639" y="36849"/>
                    <a:pt x="25455" y="37885"/>
                  </a:cubicBezTo>
                  <a:cubicBezTo>
                    <a:pt x="24419" y="38921"/>
                    <a:pt x="22939" y="39661"/>
                    <a:pt x="22199" y="40697"/>
                  </a:cubicBezTo>
                  <a:cubicBezTo>
                    <a:pt x="21903" y="40993"/>
                    <a:pt x="22199" y="41585"/>
                    <a:pt x="21903" y="41881"/>
                  </a:cubicBezTo>
                  <a:cubicBezTo>
                    <a:pt x="21459" y="42029"/>
                    <a:pt x="21607" y="41289"/>
                    <a:pt x="21459" y="41289"/>
                  </a:cubicBezTo>
                  <a:cubicBezTo>
                    <a:pt x="21015" y="41733"/>
                    <a:pt x="20275" y="42177"/>
                    <a:pt x="20275" y="42621"/>
                  </a:cubicBezTo>
                  <a:cubicBezTo>
                    <a:pt x="20127" y="42769"/>
                    <a:pt x="19979" y="42473"/>
                    <a:pt x="19683" y="42769"/>
                  </a:cubicBezTo>
                  <a:cubicBezTo>
                    <a:pt x="16131" y="46024"/>
                    <a:pt x="12136" y="49132"/>
                    <a:pt x="8584" y="52388"/>
                  </a:cubicBezTo>
                  <a:cubicBezTo>
                    <a:pt x="7696" y="53276"/>
                    <a:pt x="6808" y="53720"/>
                    <a:pt x="6808" y="54608"/>
                  </a:cubicBezTo>
                  <a:cubicBezTo>
                    <a:pt x="6512" y="54756"/>
                    <a:pt x="6364" y="54312"/>
                    <a:pt x="6364" y="54312"/>
                  </a:cubicBezTo>
                  <a:cubicBezTo>
                    <a:pt x="5772" y="54756"/>
                    <a:pt x="5476" y="55199"/>
                    <a:pt x="5476" y="55495"/>
                  </a:cubicBezTo>
                  <a:cubicBezTo>
                    <a:pt x="3849" y="56235"/>
                    <a:pt x="1777" y="58899"/>
                    <a:pt x="1" y="60379"/>
                  </a:cubicBezTo>
                  <a:cubicBezTo>
                    <a:pt x="1481" y="59343"/>
                    <a:pt x="3701" y="57715"/>
                    <a:pt x="5032" y="56235"/>
                  </a:cubicBezTo>
                  <a:cubicBezTo>
                    <a:pt x="5920" y="55791"/>
                    <a:pt x="7400" y="54756"/>
                    <a:pt x="7844" y="53868"/>
                  </a:cubicBezTo>
                  <a:cubicBezTo>
                    <a:pt x="9472" y="52980"/>
                    <a:pt x="11248" y="51204"/>
                    <a:pt x="13024" y="49872"/>
                  </a:cubicBezTo>
                  <a:cubicBezTo>
                    <a:pt x="13172" y="49724"/>
                    <a:pt x="13024" y="49576"/>
                    <a:pt x="12876" y="49576"/>
                  </a:cubicBezTo>
                  <a:cubicBezTo>
                    <a:pt x="13172" y="49576"/>
                    <a:pt x="14208" y="49280"/>
                    <a:pt x="13912" y="48836"/>
                  </a:cubicBezTo>
                  <a:cubicBezTo>
                    <a:pt x="16723" y="47208"/>
                    <a:pt x="18795" y="44692"/>
                    <a:pt x="21459" y="42769"/>
                  </a:cubicBezTo>
                  <a:cubicBezTo>
                    <a:pt x="24863" y="40253"/>
                    <a:pt x="28118" y="36553"/>
                    <a:pt x="31670" y="33889"/>
                  </a:cubicBezTo>
                  <a:cubicBezTo>
                    <a:pt x="36702" y="30190"/>
                    <a:pt x="41585" y="25750"/>
                    <a:pt x="46617" y="21606"/>
                  </a:cubicBezTo>
                  <a:cubicBezTo>
                    <a:pt x="46765" y="21458"/>
                    <a:pt x="46321" y="21458"/>
                    <a:pt x="46321" y="21162"/>
                  </a:cubicBezTo>
                  <a:cubicBezTo>
                    <a:pt x="47357" y="21310"/>
                    <a:pt x="48245" y="20274"/>
                    <a:pt x="49725" y="18943"/>
                  </a:cubicBezTo>
                  <a:cubicBezTo>
                    <a:pt x="56828" y="12875"/>
                    <a:pt x="63931" y="6660"/>
                    <a:pt x="71035" y="740"/>
                  </a:cubicBezTo>
                  <a:cubicBezTo>
                    <a:pt x="71035" y="592"/>
                    <a:pt x="70739" y="296"/>
                    <a:pt x="70887" y="0"/>
                  </a:cubicBezTo>
                  <a:cubicBezTo>
                    <a:pt x="70147" y="0"/>
                    <a:pt x="69555" y="1036"/>
                    <a:pt x="69555" y="148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25"/>
            <p:cNvSpPr/>
            <p:nvPr/>
          </p:nvSpPr>
          <p:spPr>
            <a:xfrm>
              <a:off x="4653525" y="1847475"/>
              <a:ext cx="33300" cy="133225"/>
            </a:xfrm>
            <a:custGeom>
              <a:rect b="b" l="l" r="r" t="t"/>
              <a:pathLst>
                <a:path extrusionOk="0" h="5329" w="1332">
                  <a:moveTo>
                    <a:pt x="888" y="148"/>
                  </a:moveTo>
                  <a:cubicBezTo>
                    <a:pt x="740" y="0"/>
                    <a:pt x="444" y="444"/>
                    <a:pt x="148" y="592"/>
                  </a:cubicBezTo>
                  <a:cubicBezTo>
                    <a:pt x="148" y="2072"/>
                    <a:pt x="0" y="3996"/>
                    <a:pt x="148" y="5328"/>
                  </a:cubicBezTo>
                  <a:cubicBezTo>
                    <a:pt x="1332" y="4736"/>
                    <a:pt x="1036" y="3552"/>
                    <a:pt x="1036" y="2516"/>
                  </a:cubicBezTo>
                  <a:cubicBezTo>
                    <a:pt x="1036" y="1480"/>
                    <a:pt x="888" y="740"/>
                    <a:pt x="888" y="14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25"/>
            <p:cNvSpPr/>
            <p:nvPr/>
          </p:nvSpPr>
          <p:spPr>
            <a:xfrm>
              <a:off x="4479625" y="1880775"/>
              <a:ext cx="162825" cy="240500"/>
            </a:xfrm>
            <a:custGeom>
              <a:rect b="b" l="l" r="r" t="t"/>
              <a:pathLst>
                <a:path extrusionOk="0" h="9620" w="6513">
                  <a:moveTo>
                    <a:pt x="149" y="9620"/>
                  </a:moveTo>
                  <a:cubicBezTo>
                    <a:pt x="2369" y="7696"/>
                    <a:pt x="4440" y="6216"/>
                    <a:pt x="6512" y="4440"/>
                  </a:cubicBezTo>
                  <a:cubicBezTo>
                    <a:pt x="6364" y="2960"/>
                    <a:pt x="6364" y="1480"/>
                    <a:pt x="6364" y="0"/>
                  </a:cubicBezTo>
                  <a:cubicBezTo>
                    <a:pt x="5624" y="444"/>
                    <a:pt x="4440" y="1628"/>
                    <a:pt x="3256" y="2664"/>
                  </a:cubicBezTo>
                  <a:cubicBezTo>
                    <a:pt x="2221" y="3552"/>
                    <a:pt x="889" y="4292"/>
                    <a:pt x="297" y="5180"/>
                  </a:cubicBezTo>
                  <a:cubicBezTo>
                    <a:pt x="1" y="5624"/>
                    <a:pt x="1" y="6956"/>
                    <a:pt x="1" y="7400"/>
                  </a:cubicBezTo>
                  <a:cubicBezTo>
                    <a:pt x="1" y="8140"/>
                    <a:pt x="149" y="9028"/>
                    <a:pt x="149" y="947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25"/>
            <p:cNvSpPr/>
            <p:nvPr/>
          </p:nvSpPr>
          <p:spPr>
            <a:xfrm>
              <a:off x="4660925" y="2054650"/>
              <a:ext cx="155400" cy="55525"/>
            </a:xfrm>
            <a:custGeom>
              <a:rect b="b" l="l" r="r" t="t"/>
              <a:pathLst>
                <a:path extrusionOk="0" h="2221" w="6216">
                  <a:moveTo>
                    <a:pt x="6216" y="1629"/>
                  </a:moveTo>
                  <a:cubicBezTo>
                    <a:pt x="4440" y="889"/>
                    <a:pt x="2664" y="741"/>
                    <a:pt x="888" y="1"/>
                  </a:cubicBezTo>
                  <a:cubicBezTo>
                    <a:pt x="592" y="149"/>
                    <a:pt x="296" y="445"/>
                    <a:pt x="0" y="593"/>
                  </a:cubicBezTo>
                  <a:cubicBezTo>
                    <a:pt x="1776" y="1333"/>
                    <a:pt x="3700" y="1777"/>
                    <a:pt x="5476" y="2221"/>
                  </a:cubicBezTo>
                  <a:cubicBezTo>
                    <a:pt x="5624" y="2221"/>
                    <a:pt x="5920" y="1777"/>
                    <a:pt x="6216" y="16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25"/>
            <p:cNvSpPr/>
            <p:nvPr/>
          </p:nvSpPr>
          <p:spPr>
            <a:xfrm>
              <a:off x="4623925" y="2087950"/>
              <a:ext cx="159100" cy="59225"/>
            </a:xfrm>
            <a:custGeom>
              <a:rect b="b" l="l" r="r" t="t"/>
              <a:pathLst>
                <a:path extrusionOk="0" h="2369" w="6364">
                  <a:moveTo>
                    <a:pt x="6364" y="1481"/>
                  </a:moveTo>
                  <a:cubicBezTo>
                    <a:pt x="4588" y="889"/>
                    <a:pt x="2664" y="889"/>
                    <a:pt x="740" y="1"/>
                  </a:cubicBezTo>
                  <a:cubicBezTo>
                    <a:pt x="592" y="149"/>
                    <a:pt x="296" y="445"/>
                    <a:pt x="0" y="593"/>
                  </a:cubicBezTo>
                  <a:cubicBezTo>
                    <a:pt x="1776" y="1333"/>
                    <a:pt x="3552" y="1776"/>
                    <a:pt x="5328" y="2368"/>
                  </a:cubicBezTo>
                  <a:cubicBezTo>
                    <a:pt x="5624" y="2072"/>
                    <a:pt x="6068" y="1776"/>
                    <a:pt x="6364" y="148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25"/>
            <p:cNvSpPr/>
            <p:nvPr/>
          </p:nvSpPr>
          <p:spPr>
            <a:xfrm>
              <a:off x="4546225" y="2117550"/>
              <a:ext cx="196100" cy="99925"/>
            </a:xfrm>
            <a:custGeom>
              <a:rect b="b" l="l" r="r" t="t"/>
              <a:pathLst>
                <a:path extrusionOk="0" h="3997" w="7844">
                  <a:moveTo>
                    <a:pt x="7844" y="1628"/>
                  </a:moveTo>
                  <a:cubicBezTo>
                    <a:pt x="6068" y="1036"/>
                    <a:pt x="4292" y="888"/>
                    <a:pt x="2516" y="1"/>
                  </a:cubicBezTo>
                  <a:cubicBezTo>
                    <a:pt x="1628" y="740"/>
                    <a:pt x="740" y="1628"/>
                    <a:pt x="0" y="2072"/>
                  </a:cubicBezTo>
                  <a:cubicBezTo>
                    <a:pt x="1036" y="2516"/>
                    <a:pt x="2072" y="2812"/>
                    <a:pt x="3108" y="3256"/>
                  </a:cubicBezTo>
                  <a:cubicBezTo>
                    <a:pt x="3700" y="2664"/>
                    <a:pt x="4440" y="1924"/>
                    <a:pt x="5180" y="1776"/>
                  </a:cubicBezTo>
                  <a:cubicBezTo>
                    <a:pt x="4884" y="2220"/>
                    <a:pt x="3996" y="2812"/>
                    <a:pt x="3552" y="3256"/>
                  </a:cubicBezTo>
                  <a:cubicBezTo>
                    <a:pt x="3996" y="3552"/>
                    <a:pt x="4588" y="3700"/>
                    <a:pt x="5180" y="3996"/>
                  </a:cubicBezTo>
                  <a:cubicBezTo>
                    <a:pt x="6068" y="3256"/>
                    <a:pt x="6956" y="2368"/>
                    <a:pt x="7844" y="162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25"/>
            <p:cNvSpPr/>
            <p:nvPr/>
          </p:nvSpPr>
          <p:spPr>
            <a:xfrm>
              <a:off x="4598025" y="2213750"/>
              <a:ext cx="62925" cy="33325"/>
            </a:xfrm>
            <a:custGeom>
              <a:rect b="b" l="l" r="r" t="t"/>
              <a:pathLst>
                <a:path extrusionOk="0" h="1333" w="2517">
                  <a:moveTo>
                    <a:pt x="2516" y="592"/>
                  </a:moveTo>
                  <a:cubicBezTo>
                    <a:pt x="1924" y="296"/>
                    <a:pt x="1332" y="296"/>
                    <a:pt x="888" y="0"/>
                  </a:cubicBezTo>
                  <a:cubicBezTo>
                    <a:pt x="592" y="296"/>
                    <a:pt x="296" y="592"/>
                    <a:pt x="0" y="740"/>
                  </a:cubicBezTo>
                  <a:cubicBezTo>
                    <a:pt x="444" y="1036"/>
                    <a:pt x="888" y="1036"/>
                    <a:pt x="1480" y="1332"/>
                  </a:cubicBezTo>
                  <a:cubicBezTo>
                    <a:pt x="1776" y="1036"/>
                    <a:pt x="2368" y="740"/>
                    <a:pt x="2516" y="4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25"/>
            <p:cNvSpPr/>
            <p:nvPr/>
          </p:nvSpPr>
          <p:spPr>
            <a:xfrm>
              <a:off x="4431525" y="2028750"/>
              <a:ext cx="37025" cy="125825"/>
            </a:xfrm>
            <a:custGeom>
              <a:rect b="b" l="l" r="r" t="t"/>
              <a:pathLst>
                <a:path extrusionOk="0" h="5033" w="1481">
                  <a:moveTo>
                    <a:pt x="593" y="5032"/>
                  </a:moveTo>
                  <a:cubicBezTo>
                    <a:pt x="889" y="4736"/>
                    <a:pt x="1185" y="4440"/>
                    <a:pt x="1481" y="4144"/>
                  </a:cubicBezTo>
                  <a:cubicBezTo>
                    <a:pt x="1481" y="2665"/>
                    <a:pt x="1333" y="1333"/>
                    <a:pt x="1481" y="1"/>
                  </a:cubicBezTo>
                  <a:cubicBezTo>
                    <a:pt x="1" y="297"/>
                    <a:pt x="593" y="1777"/>
                    <a:pt x="593" y="2813"/>
                  </a:cubicBezTo>
                  <a:cubicBezTo>
                    <a:pt x="593" y="3701"/>
                    <a:pt x="445" y="4292"/>
                    <a:pt x="593" y="503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25"/>
            <p:cNvSpPr/>
            <p:nvPr/>
          </p:nvSpPr>
          <p:spPr>
            <a:xfrm>
              <a:off x="4509225" y="2184150"/>
              <a:ext cx="96225" cy="44425"/>
            </a:xfrm>
            <a:custGeom>
              <a:rect b="b" l="l" r="r" t="t"/>
              <a:pathLst>
                <a:path extrusionOk="0" h="1777" w="3849">
                  <a:moveTo>
                    <a:pt x="3848" y="1036"/>
                  </a:moveTo>
                  <a:cubicBezTo>
                    <a:pt x="2812" y="740"/>
                    <a:pt x="1776" y="444"/>
                    <a:pt x="741" y="0"/>
                  </a:cubicBezTo>
                  <a:cubicBezTo>
                    <a:pt x="445" y="296"/>
                    <a:pt x="149" y="444"/>
                    <a:pt x="1" y="740"/>
                  </a:cubicBezTo>
                  <a:cubicBezTo>
                    <a:pt x="889" y="1332"/>
                    <a:pt x="1924" y="1332"/>
                    <a:pt x="2960" y="1776"/>
                  </a:cubicBezTo>
                  <a:cubicBezTo>
                    <a:pt x="3256" y="1628"/>
                    <a:pt x="3552" y="1332"/>
                    <a:pt x="3848" y="10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25"/>
            <p:cNvSpPr/>
            <p:nvPr/>
          </p:nvSpPr>
          <p:spPr>
            <a:xfrm>
              <a:off x="4564725" y="2243350"/>
              <a:ext cx="59225" cy="29625"/>
            </a:xfrm>
            <a:custGeom>
              <a:rect b="b" l="l" r="r" t="t"/>
              <a:pathLst>
                <a:path extrusionOk="0" h="1185" w="2369">
                  <a:moveTo>
                    <a:pt x="2368" y="444"/>
                  </a:moveTo>
                  <a:cubicBezTo>
                    <a:pt x="1924" y="296"/>
                    <a:pt x="1332" y="148"/>
                    <a:pt x="740" y="0"/>
                  </a:cubicBezTo>
                  <a:cubicBezTo>
                    <a:pt x="592" y="296"/>
                    <a:pt x="296" y="444"/>
                    <a:pt x="0" y="740"/>
                  </a:cubicBezTo>
                  <a:cubicBezTo>
                    <a:pt x="592" y="888"/>
                    <a:pt x="1036" y="1036"/>
                    <a:pt x="1628" y="1184"/>
                  </a:cubicBezTo>
                  <a:cubicBezTo>
                    <a:pt x="1924" y="1036"/>
                    <a:pt x="2072" y="740"/>
                    <a:pt x="2368" y="4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25"/>
            <p:cNvSpPr/>
            <p:nvPr/>
          </p:nvSpPr>
          <p:spPr>
            <a:xfrm>
              <a:off x="4405625" y="2062050"/>
              <a:ext cx="25925" cy="118425"/>
            </a:xfrm>
            <a:custGeom>
              <a:rect b="b" l="l" r="r" t="t"/>
              <a:pathLst>
                <a:path extrusionOk="0" h="4737" w="1037">
                  <a:moveTo>
                    <a:pt x="1037" y="1"/>
                  </a:moveTo>
                  <a:cubicBezTo>
                    <a:pt x="741" y="1"/>
                    <a:pt x="445" y="445"/>
                    <a:pt x="149" y="741"/>
                  </a:cubicBezTo>
                  <a:cubicBezTo>
                    <a:pt x="297" y="2073"/>
                    <a:pt x="1" y="3552"/>
                    <a:pt x="297" y="4736"/>
                  </a:cubicBezTo>
                  <a:cubicBezTo>
                    <a:pt x="593" y="4588"/>
                    <a:pt x="741" y="4440"/>
                    <a:pt x="1037" y="4144"/>
                  </a:cubicBezTo>
                  <a:cubicBezTo>
                    <a:pt x="1037" y="2812"/>
                    <a:pt x="889" y="1333"/>
                    <a:pt x="10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25"/>
            <p:cNvSpPr/>
            <p:nvPr/>
          </p:nvSpPr>
          <p:spPr>
            <a:xfrm>
              <a:off x="4472225" y="2213750"/>
              <a:ext cx="96225" cy="44425"/>
            </a:xfrm>
            <a:custGeom>
              <a:rect b="b" l="l" r="r" t="t"/>
              <a:pathLst>
                <a:path extrusionOk="0" h="1777" w="3849">
                  <a:moveTo>
                    <a:pt x="3848" y="1036"/>
                  </a:moveTo>
                  <a:cubicBezTo>
                    <a:pt x="2812" y="740"/>
                    <a:pt x="1777" y="444"/>
                    <a:pt x="741" y="0"/>
                  </a:cubicBezTo>
                  <a:cubicBezTo>
                    <a:pt x="593" y="296"/>
                    <a:pt x="297" y="444"/>
                    <a:pt x="1" y="740"/>
                  </a:cubicBezTo>
                  <a:cubicBezTo>
                    <a:pt x="1037" y="1036"/>
                    <a:pt x="2073" y="1332"/>
                    <a:pt x="3108" y="1776"/>
                  </a:cubicBezTo>
                  <a:cubicBezTo>
                    <a:pt x="3404" y="1480"/>
                    <a:pt x="3700" y="1332"/>
                    <a:pt x="3848" y="10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25"/>
            <p:cNvSpPr/>
            <p:nvPr/>
          </p:nvSpPr>
          <p:spPr>
            <a:xfrm>
              <a:off x="4535125" y="2272950"/>
              <a:ext cx="55525" cy="29600"/>
            </a:xfrm>
            <a:custGeom>
              <a:rect b="b" l="l" r="r" t="t"/>
              <a:pathLst>
                <a:path extrusionOk="0" h="1184" w="2221">
                  <a:moveTo>
                    <a:pt x="2220" y="592"/>
                  </a:moveTo>
                  <a:cubicBezTo>
                    <a:pt x="1628" y="296"/>
                    <a:pt x="1184" y="296"/>
                    <a:pt x="592" y="0"/>
                  </a:cubicBezTo>
                  <a:cubicBezTo>
                    <a:pt x="444" y="148"/>
                    <a:pt x="149" y="444"/>
                    <a:pt x="1" y="444"/>
                  </a:cubicBezTo>
                  <a:cubicBezTo>
                    <a:pt x="444" y="888"/>
                    <a:pt x="888" y="888"/>
                    <a:pt x="1480" y="1184"/>
                  </a:cubicBezTo>
                  <a:cubicBezTo>
                    <a:pt x="1628" y="1036"/>
                    <a:pt x="1924" y="740"/>
                    <a:pt x="2220" y="5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25"/>
            <p:cNvSpPr/>
            <p:nvPr/>
          </p:nvSpPr>
          <p:spPr>
            <a:xfrm>
              <a:off x="4364950" y="2091650"/>
              <a:ext cx="33300" cy="118425"/>
            </a:xfrm>
            <a:custGeom>
              <a:rect b="b" l="l" r="r" t="t"/>
              <a:pathLst>
                <a:path extrusionOk="0" h="4737" w="1332">
                  <a:moveTo>
                    <a:pt x="1184" y="1"/>
                  </a:moveTo>
                  <a:cubicBezTo>
                    <a:pt x="0" y="593"/>
                    <a:pt x="296" y="1628"/>
                    <a:pt x="296" y="2664"/>
                  </a:cubicBezTo>
                  <a:cubicBezTo>
                    <a:pt x="444" y="3404"/>
                    <a:pt x="592" y="4144"/>
                    <a:pt x="592" y="4736"/>
                  </a:cubicBezTo>
                  <a:cubicBezTo>
                    <a:pt x="740" y="4736"/>
                    <a:pt x="1036" y="4292"/>
                    <a:pt x="1332" y="4144"/>
                  </a:cubicBezTo>
                  <a:cubicBezTo>
                    <a:pt x="1184" y="2812"/>
                    <a:pt x="1184" y="1481"/>
                    <a:pt x="11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25"/>
            <p:cNvSpPr/>
            <p:nvPr/>
          </p:nvSpPr>
          <p:spPr>
            <a:xfrm>
              <a:off x="4442625" y="2247050"/>
              <a:ext cx="92525" cy="37000"/>
            </a:xfrm>
            <a:custGeom>
              <a:rect b="b" l="l" r="r" t="t"/>
              <a:pathLst>
                <a:path extrusionOk="0" h="1480" w="3701">
                  <a:moveTo>
                    <a:pt x="3701" y="888"/>
                  </a:moveTo>
                  <a:cubicBezTo>
                    <a:pt x="2665" y="592"/>
                    <a:pt x="1629" y="296"/>
                    <a:pt x="593" y="0"/>
                  </a:cubicBezTo>
                  <a:cubicBezTo>
                    <a:pt x="297" y="148"/>
                    <a:pt x="149" y="296"/>
                    <a:pt x="1" y="444"/>
                  </a:cubicBezTo>
                  <a:cubicBezTo>
                    <a:pt x="1037" y="740"/>
                    <a:pt x="1925" y="1036"/>
                    <a:pt x="2961" y="1480"/>
                  </a:cubicBezTo>
                  <a:cubicBezTo>
                    <a:pt x="3257" y="1332"/>
                    <a:pt x="3405" y="1184"/>
                    <a:pt x="3701" y="88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25"/>
            <p:cNvSpPr/>
            <p:nvPr/>
          </p:nvSpPr>
          <p:spPr>
            <a:xfrm>
              <a:off x="4342750" y="2298825"/>
              <a:ext cx="218300" cy="162825"/>
            </a:xfrm>
            <a:custGeom>
              <a:rect b="b" l="l" r="r" t="t"/>
              <a:pathLst>
                <a:path extrusionOk="0" h="6513" w="8732">
                  <a:moveTo>
                    <a:pt x="8731" y="445"/>
                  </a:moveTo>
                  <a:cubicBezTo>
                    <a:pt x="8287" y="149"/>
                    <a:pt x="7696" y="149"/>
                    <a:pt x="7252" y="1"/>
                  </a:cubicBezTo>
                  <a:cubicBezTo>
                    <a:pt x="4884" y="2073"/>
                    <a:pt x="2368" y="3997"/>
                    <a:pt x="0" y="6068"/>
                  </a:cubicBezTo>
                  <a:cubicBezTo>
                    <a:pt x="592" y="6364"/>
                    <a:pt x="1332" y="6512"/>
                    <a:pt x="1924" y="6512"/>
                  </a:cubicBezTo>
                  <a:cubicBezTo>
                    <a:pt x="4144" y="4441"/>
                    <a:pt x="6364" y="2517"/>
                    <a:pt x="8731" y="44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25"/>
            <p:cNvSpPr/>
            <p:nvPr/>
          </p:nvSpPr>
          <p:spPr>
            <a:xfrm>
              <a:off x="4242850" y="2269250"/>
              <a:ext cx="262700" cy="173900"/>
            </a:xfrm>
            <a:custGeom>
              <a:rect b="b" l="l" r="r" t="t"/>
              <a:pathLst>
                <a:path extrusionOk="0" h="6956" w="10508">
                  <a:moveTo>
                    <a:pt x="10508" y="1036"/>
                  </a:moveTo>
                  <a:cubicBezTo>
                    <a:pt x="9472" y="444"/>
                    <a:pt x="8436" y="444"/>
                    <a:pt x="7400" y="0"/>
                  </a:cubicBezTo>
                  <a:cubicBezTo>
                    <a:pt x="5032" y="2220"/>
                    <a:pt x="2516" y="4144"/>
                    <a:pt x="1" y="6215"/>
                  </a:cubicBezTo>
                  <a:cubicBezTo>
                    <a:pt x="1036" y="6511"/>
                    <a:pt x="1924" y="6807"/>
                    <a:pt x="2960" y="6955"/>
                  </a:cubicBezTo>
                  <a:cubicBezTo>
                    <a:pt x="5476" y="5032"/>
                    <a:pt x="7992" y="2960"/>
                    <a:pt x="10508" y="10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25"/>
            <p:cNvSpPr/>
            <p:nvPr/>
          </p:nvSpPr>
          <p:spPr>
            <a:xfrm>
              <a:off x="4339050" y="2121250"/>
              <a:ext cx="22225" cy="122125"/>
            </a:xfrm>
            <a:custGeom>
              <a:rect b="b" l="l" r="r" t="t"/>
              <a:pathLst>
                <a:path extrusionOk="0" h="4885" w="889">
                  <a:moveTo>
                    <a:pt x="148" y="592"/>
                  </a:moveTo>
                  <a:cubicBezTo>
                    <a:pt x="148" y="2072"/>
                    <a:pt x="0" y="3700"/>
                    <a:pt x="148" y="4884"/>
                  </a:cubicBezTo>
                  <a:cubicBezTo>
                    <a:pt x="296" y="4588"/>
                    <a:pt x="592" y="4440"/>
                    <a:pt x="888" y="4144"/>
                  </a:cubicBezTo>
                  <a:cubicBezTo>
                    <a:pt x="888" y="2812"/>
                    <a:pt x="740" y="1480"/>
                    <a:pt x="740" y="297"/>
                  </a:cubicBezTo>
                  <a:cubicBezTo>
                    <a:pt x="592" y="1"/>
                    <a:pt x="296" y="592"/>
                    <a:pt x="148" y="5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25"/>
            <p:cNvSpPr/>
            <p:nvPr/>
          </p:nvSpPr>
          <p:spPr>
            <a:xfrm>
              <a:off x="3906175" y="2150850"/>
              <a:ext cx="425500" cy="455075"/>
            </a:xfrm>
            <a:custGeom>
              <a:rect b="b" l="l" r="r" t="t"/>
              <a:pathLst>
                <a:path extrusionOk="0" h="18203" w="17020">
                  <a:moveTo>
                    <a:pt x="445" y="18203"/>
                  </a:moveTo>
                  <a:cubicBezTo>
                    <a:pt x="4884" y="14207"/>
                    <a:pt x="9916" y="10064"/>
                    <a:pt x="14651" y="5920"/>
                  </a:cubicBezTo>
                  <a:cubicBezTo>
                    <a:pt x="15391" y="5476"/>
                    <a:pt x="16427" y="4736"/>
                    <a:pt x="16723" y="4144"/>
                  </a:cubicBezTo>
                  <a:cubicBezTo>
                    <a:pt x="17019" y="3848"/>
                    <a:pt x="16723" y="2960"/>
                    <a:pt x="16723" y="2220"/>
                  </a:cubicBezTo>
                  <a:cubicBezTo>
                    <a:pt x="16723" y="1332"/>
                    <a:pt x="16871" y="740"/>
                    <a:pt x="16723" y="0"/>
                  </a:cubicBezTo>
                  <a:cubicBezTo>
                    <a:pt x="16723" y="0"/>
                    <a:pt x="16723" y="0"/>
                    <a:pt x="16723" y="0"/>
                  </a:cubicBezTo>
                  <a:cubicBezTo>
                    <a:pt x="12136" y="4144"/>
                    <a:pt x="7104" y="7992"/>
                    <a:pt x="2516" y="12283"/>
                  </a:cubicBezTo>
                  <a:cubicBezTo>
                    <a:pt x="1925" y="12875"/>
                    <a:pt x="1037" y="13319"/>
                    <a:pt x="593" y="13911"/>
                  </a:cubicBezTo>
                  <a:cubicBezTo>
                    <a:pt x="1" y="14799"/>
                    <a:pt x="593" y="17315"/>
                    <a:pt x="445" y="1820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25"/>
            <p:cNvSpPr/>
            <p:nvPr/>
          </p:nvSpPr>
          <p:spPr>
            <a:xfrm>
              <a:off x="4294650" y="2465325"/>
              <a:ext cx="81425" cy="37025"/>
            </a:xfrm>
            <a:custGeom>
              <a:rect b="b" l="l" r="r" t="t"/>
              <a:pathLst>
                <a:path extrusionOk="0" h="1481" w="3257">
                  <a:moveTo>
                    <a:pt x="3256" y="444"/>
                  </a:moveTo>
                  <a:cubicBezTo>
                    <a:pt x="2516" y="148"/>
                    <a:pt x="1924" y="148"/>
                    <a:pt x="1184" y="0"/>
                  </a:cubicBezTo>
                  <a:cubicBezTo>
                    <a:pt x="888" y="444"/>
                    <a:pt x="444" y="740"/>
                    <a:pt x="0" y="1036"/>
                  </a:cubicBezTo>
                  <a:cubicBezTo>
                    <a:pt x="592" y="1332"/>
                    <a:pt x="1332" y="1332"/>
                    <a:pt x="1924" y="1480"/>
                  </a:cubicBezTo>
                  <a:cubicBezTo>
                    <a:pt x="2368" y="1184"/>
                    <a:pt x="2812" y="740"/>
                    <a:pt x="3256" y="4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25"/>
            <p:cNvSpPr/>
            <p:nvPr/>
          </p:nvSpPr>
          <p:spPr>
            <a:xfrm>
              <a:off x="4198450" y="2439425"/>
              <a:ext cx="99925" cy="44425"/>
            </a:xfrm>
            <a:custGeom>
              <a:rect b="b" l="l" r="r" t="t"/>
              <a:pathLst>
                <a:path extrusionOk="0" h="1777" w="3997">
                  <a:moveTo>
                    <a:pt x="3996" y="888"/>
                  </a:moveTo>
                  <a:cubicBezTo>
                    <a:pt x="2960" y="592"/>
                    <a:pt x="2072" y="444"/>
                    <a:pt x="1037" y="0"/>
                  </a:cubicBezTo>
                  <a:cubicBezTo>
                    <a:pt x="741" y="296"/>
                    <a:pt x="445" y="592"/>
                    <a:pt x="1" y="888"/>
                  </a:cubicBezTo>
                  <a:cubicBezTo>
                    <a:pt x="889" y="1332"/>
                    <a:pt x="1777" y="1480"/>
                    <a:pt x="2664" y="1776"/>
                  </a:cubicBezTo>
                  <a:cubicBezTo>
                    <a:pt x="3108" y="1332"/>
                    <a:pt x="3552" y="1332"/>
                    <a:pt x="3996" y="88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25"/>
            <p:cNvSpPr/>
            <p:nvPr/>
          </p:nvSpPr>
          <p:spPr>
            <a:xfrm>
              <a:off x="4257650" y="2506025"/>
              <a:ext cx="66625" cy="29625"/>
            </a:xfrm>
            <a:custGeom>
              <a:rect b="b" l="l" r="r" t="t"/>
              <a:pathLst>
                <a:path extrusionOk="0" h="1185" w="2665">
                  <a:moveTo>
                    <a:pt x="2664" y="444"/>
                  </a:moveTo>
                  <a:cubicBezTo>
                    <a:pt x="2072" y="148"/>
                    <a:pt x="1480" y="148"/>
                    <a:pt x="740" y="0"/>
                  </a:cubicBezTo>
                  <a:cubicBezTo>
                    <a:pt x="592" y="296"/>
                    <a:pt x="296" y="444"/>
                    <a:pt x="0" y="740"/>
                  </a:cubicBezTo>
                  <a:cubicBezTo>
                    <a:pt x="592" y="888"/>
                    <a:pt x="1036" y="1036"/>
                    <a:pt x="1628" y="1184"/>
                  </a:cubicBezTo>
                  <a:cubicBezTo>
                    <a:pt x="1924" y="888"/>
                    <a:pt x="2220" y="740"/>
                    <a:pt x="2664" y="4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25"/>
            <p:cNvSpPr/>
            <p:nvPr/>
          </p:nvSpPr>
          <p:spPr>
            <a:xfrm>
              <a:off x="4161450" y="2476425"/>
              <a:ext cx="85125" cy="40725"/>
            </a:xfrm>
            <a:custGeom>
              <a:rect b="b" l="l" r="r" t="t"/>
              <a:pathLst>
                <a:path extrusionOk="0" h="1629" w="3405">
                  <a:moveTo>
                    <a:pt x="3405" y="888"/>
                  </a:moveTo>
                  <a:cubicBezTo>
                    <a:pt x="2517" y="592"/>
                    <a:pt x="1629" y="444"/>
                    <a:pt x="741" y="0"/>
                  </a:cubicBezTo>
                  <a:cubicBezTo>
                    <a:pt x="593" y="296"/>
                    <a:pt x="297" y="296"/>
                    <a:pt x="1" y="740"/>
                  </a:cubicBezTo>
                  <a:cubicBezTo>
                    <a:pt x="889" y="1184"/>
                    <a:pt x="1777" y="1332"/>
                    <a:pt x="2665" y="1628"/>
                  </a:cubicBezTo>
                  <a:cubicBezTo>
                    <a:pt x="2961" y="1332"/>
                    <a:pt x="3257" y="1184"/>
                    <a:pt x="3405" y="10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25"/>
            <p:cNvSpPr/>
            <p:nvPr/>
          </p:nvSpPr>
          <p:spPr>
            <a:xfrm>
              <a:off x="4220650" y="2535625"/>
              <a:ext cx="59225" cy="33300"/>
            </a:xfrm>
            <a:custGeom>
              <a:rect b="b" l="l" r="r" t="t"/>
              <a:pathLst>
                <a:path extrusionOk="0" h="1332" w="2369">
                  <a:moveTo>
                    <a:pt x="2368" y="444"/>
                  </a:moveTo>
                  <a:cubicBezTo>
                    <a:pt x="1924" y="296"/>
                    <a:pt x="1332" y="296"/>
                    <a:pt x="889" y="0"/>
                  </a:cubicBezTo>
                  <a:cubicBezTo>
                    <a:pt x="593" y="296"/>
                    <a:pt x="297" y="444"/>
                    <a:pt x="1" y="740"/>
                  </a:cubicBezTo>
                  <a:cubicBezTo>
                    <a:pt x="593" y="1036"/>
                    <a:pt x="1037" y="1036"/>
                    <a:pt x="1480" y="1332"/>
                  </a:cubicBezTo>
                  <a:cubicBezTo>
                    <a:pt x="1776" y="1036"/>
                    <a:pt x="2072" y="740"/>
                    <a:pt x="2368" y="4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25"/>
            <p:cNvSpPr/>
            <p:nvPr/>
          </p:nvSpPr>
          <p:spPr>
            <a:xfrm>
              <a:off x="4124450" y="2506025"/>
              <a:ext cx="88825" cy="40725"/>
            </a:xfrm>
            <a:custGeom>
              <a:rect b="b" l="l" r="r" t="t"/>
              <a:pathLst>
                <a:path extrusionOk="0" h="1629" w="3553">
                  <a:moveTo>
                    <a:pt x="3553" y="1036"/>
                  </a:moveTo>
                  <a:cubicBezTo>
                    <a:pt x="2665" y="592"/>
                    <a:pt x="1777" y="444"/>
                    <a:pt x="889" y="0"/>
                  </a:cubicBezTo>
                  <a:cubicBezTo>
                    <a:pt x="593" y="296"/>
                    <a:pt x="297" y="444"/>
                    <a:pt x="1" y="740"/>
                  </a:cubicBezTo>
                  <a:cubicBezTo>
                    <a:pt x="889" y="1036"/>
                    <a:pt x="1925" y="1480"/>
                    <a:pt x="2813" y="1628"/>
                  </a:cubicBezTo>
                  <a:cubicBezTo>
                    <a:pt x="2961" y="1480"/>
                    <a:pt x="3257" y="1184"/>
                    <a:pt x="3553" y="10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25"/>
            <p:cNvSpPr/>
            <p:nvPr/>
          </p:nvSpPr>
          <p:spPr>
            <a:xfrm>
              <a:off x="4191050" y="2568900"/>
              <a:ext cx="48125" cy="22225"/>
            </a:xfrm>
            <a:custGeom>
              <a:rect b="b" l="l" r="r" t="t"/>
              <a:pathLst>
                <a:path extrusionOk="0" h="889" w="1925">
                  <a:moveTo>
                    <a:pt x="1925" y="445"/>
                  </a:moveTo>
                  <a:cubicBezTo>
                    <a:pt x="1481" y="297"/>
                    <a:pt x="1037" y="149"/>
                    <a:pt x="445" y="1"/>
                  </a:cubicBezTo>
                  <a:cubicBezTo>
                    <a:pt x="297" y="149"/>
                    <a:pt x="149" y="297"/>
                    <a:pt x="1" y="445"/>
                  </a:cubicBezTo>
                  <a:cubicBezTo>
                    <a:pt x="445" y="593"/>
                    <a:pt x="889" y="741"/>
                    <a:pt x="1481" y="889"/>
                  </a:cubicBezTo>
                  <a:cubicBezTo>
                    <a:pt x="1629" y="741"/>
                    <a:pt x="1777" y="593"/>
                    <a:pt x="1925" y="44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25"/>
            <p:cNvSpPr/>
            <p:nvPr/>
          </p:nvSpPr>
          <p:spPr>
            <a:xfrm>
              <a:off x="4091175" y="2535625"/>
              <a:ext cx="81400" cy="37000"/>
            </a:xfrm>
            <a:custGeom>
              <a:rect b="b" l="l" r="r" t="t"/>
              <a:pathLst>
                <a:path extrusionOk="0" h="1480" w="3256">
                  <a:moveTo>
                    <a:pt x="3256" y="1036"/>
                  </a:moveTo>
                  <a:cubicBezTo>
                    <a:pt x="2516" y="592"/>
                    <a:pt x="1628" y="444"/>
                    <a:pt x="740" y="0"/>
                  </a:cubicBezTo>
                  <a:cubicBezTo>
                    <a:pt x="444" y="148"/>
                    <a:pt x="148" y="444"/>
                    <a:pt x="0" y="592"/>
                  </a:cubicBezTo>
                  <a:cubicBezTo>
                    <a:pt x="888" y="1036"/>
                    <a:pt x="1776" y="1184"/>
                    <a:pt x="2812" y="1480"/>
                  </a:cubicBezTo>
                  <a:cubicBezTo>
                    <a:pt x="2960" y="1332"/>
                    <a:pt x="3108" y="1184"/>
                    <a:pt x="3256" y="10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25"/>
            <p:cNvSpPr/>
            <p:nvPr/>
          </p:nvSpPr>
          <p:spPr>
            <a:xfrm>
              <a:off x="3495525" y="2594800"/>
              <a:ext cx="714050" cy="614175"/>
            </a:xfrm>
            <a:custGeom>
              <a:rect b="b" l="l" r="r" t="t"/>
              <a:pathLst>
                <a:path extrusionOk="0" h="24567" w="28562">
                  <a:moveTo>
                    <a:pt x="27082" y="1"/>
                  </a:moveTo>
                  <a:cubicBezTo>
                    <a:pt x="17759" y="7992"/>
                    <a:pt x="9323" y="16132"/>
                    <a:pt x="0" y="24123"/>
                  </a:cubicBezTo>
                  <a:cubicBezTo>
                    <a:pt x="592" y="24567"/>
                    <a:pt x="1184" y="23827"/>
                    <a:pt x="1776" y="23383"/>
                  </a:cubicBezTo>
                  <a:cubicBezTo>
                    <a:pt x="5920" y="20275"/>
                    <a:pt x="10507" y="16575"/>
                    <a:pt x="14207" y="12876"/>
                  </a:cubicBezTo>
                  <a:cubicBezTo>
                    <a:pt x="18646" y="8584"/>
                    <a:pt x="23678" y="4441"/>
                    <a:pt x="28414" y="593"/>
                  </a:cubicBezTo>
                  <a:cubicBezTo>
                    <a:pt x="28562" y="149"/>
                    <a:pt x="27526" y="149"/>
                    <a:pt x="272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25"/>
            <p:cNvSpPr/>
            <p:nvPr/>
          </p:nvSpPr>
          <p:spPr>
            <a:xfrm>
              <a:off x="3373425" y="2565225"/>
              <a:ext cx="769550" cy="621550"/>
            </a:xfrm>
            <a:custGeom>
              <a:rect b="b" l="l" r="r" t="t"/>
              <a:pathLst>
                <a:path extrusionOk="0" h="24862" w="30782">
                  <a:moveTo>
                    <a:pt x="30782" y="888"/>
                  </a:moveTo>
                  <a:cubicBezTo>
                    <a:pt x="29894" y="592"/>
                    <a:pt x="28858" y="296"/>
                    <a:pt x="27970" y="0"/>
                  </a:cubicBezTo>
                  <a:cubicBezTo>
                    <a:pt x="19091" y="7843"/>
                    <a:pt x="10064" y="15539"/>
                    <a:pt x="888" y="23382"/>
                  </a:cubicBezTo>
                  <a:cubicBezTo>
                    <a:pt x="1184" y="23530"/>
                    <a:pt x="1776" y="23678"/>
                    <a:pt x="2368" y="23826"/>
                  </a:cubicBezTo>
                  <a:cubicBezTo>
                    <a:pt x="2812" y="23974"/>
                    <a:pt x="3404" y="23974"/>
                    <a:pt x="3848" y="24270"/>
                  </a:cubicBezTo>
                  <a:cubicBezTo>
                    <a:pt x="2664" y="24862"/>
                    <a:pt x="1332" y="23530"/>
                    <a:pt x="1" y="23974"/>
                  </a:cubicBezTo>
                  <a:cubicBezTo>
                    <a:pt x="296" y="24418"/>
                    <a:pt x="1036" y="24418"/>
                    <a:pt x="1628" y="24566"/>
                  </a:cubicBezTo>
                  <a:cubicBezTo>
                    <a:pt x="2220" y="24714"/>
                    <a:pt x="2812" y="24862"/>
                    <a:pt x="3404" y="24862"/>
                  </a:cubicBezTo>
                  <a:cubicBezTo>
                    <a:pt x="12727" y="16871"/>
                    <a:pt x="21459" y="8583"/>
                    <a:pt x="30782" y="88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25"/>
            <p:cNvSpPr/>
            <p:nvPr/>
          </p:nvSpPr>
          <p:spPr>
            <a:xfrm>
              <a:off x="3869175" y="2520825"/>
              <a:ext cx="33325" cy="114700"/>
            </a:xfrm>
            <a:custGeom>
              <a:rect b="b" l="l" r="r" t="t"/>
              <a:pathLst>
                <a:path extrusionOk="0" h="4588" w="1333">
                  <a:moveTo>
                    <a:pt x="1333" y="0"/>
                  </a:moveTo>
                  <a:cubicBezTo>
                    <a:pt x="1" y="592"/>
                    <a:pt x="297" y="1628"/>
                    <a:pt x="445" y="2664"/>
                  </a:cubicBezTo>
                  <a:cubicBezTo>
                    <a:pt x="445" y="3404"/>
                    <a:pt x="593" y="4144"/>
                    <a:pt x="445" y="4588"/>
                  </a:cubicBezTo>
                  <a:cubicBezTo>
                    <a:pt x="741" y="4588"/>
                    <a:pt x="1037" y="4144"/>
                    <a:pt x="1333" y="3996"/>
                  </a:cubicBezTo>
                  <a:cubicBezTo>
                    <a:pt x="1185" y="2664"/>
                    <a:pt x="1185" y="1332"/>
                    <a:pt x="13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25"/>
            <p:cNvSpPr/>
            <p:nvPr/>
          </p:nvSpPr>
          <p:spPr>
            <a:xfrm>
              <a:off x="3480725" y="2842700"/>
              <a:ext cx="51800" cy="114700"/>
            </a:xfrm>
            <a:custGeom>
              <a:rect b="b" l="l" r="r" t="t"/>
              <a:pathLst>
                <a:path extrusionOk="0" h="4588" w="2072">
                  <a:moveTo>
                    <a:pt x="1924" y="0"/>
                  </a:moveTo>
                  <a:cubicBezTo>
                    <a:pt x="0" y="888"/>
                    <a:pt x="888" y="3404"/>
                    <a:pt x="740" y="4588"/>
                  </a:cubicBezTo>
                  <a:cubicBezTo>
                    <a:pt x="2072" y="3848"/>
                    <a:pt x="1776" y="2960"/>
                    <a:pt x="1776" y="1924"/>
                  </a:cubicBezTo>
                  <a:cubicBezTo>
                    <a:pt x="1924" y="1184"/>
                    <a:pt x="1776" y="592"/>
                    <a:pt x="19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25"/>
            <p:cNvSpPr/>
            <p:nvPr/>
          </p:nvSpPr>
          <p:spPr>
            <a:xfrm>
              <a:off x="3436325" y="2883375"/>
              <a:ext cx="66625" cy="111025"/>
            </a:xfrm>
            <a:custGeom>
              <a:rect b="b" l="l" r="r" t="t"/>
              <a:pathLst>
                <a:path extrusionOk="0" h="4441" w="2665">
                  <a:moveTo>
                    <a:pt x="1924" y="1"/>
                  </a:moveTo>
                  <a:cubicBezTo>
                    <a:pt x="0" y="741"/>
                    <a:pt x="888" y="3109"/>
                    <a:pt x="740" y="4441"/>
                  </a:cubicBezTo>
                  <a:cubicBezTo>
                    <a:pt x="2664" y="3257"/>
                    <a:pt x="1480" y="1333"/>
                    <a:pt x="19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25"/>
            <p:cNvSpPr/>
            <p:nvPr/>
          </p:nvSpPr>
          <p:spPr>
            <a:xfrm>
              <a:off x="3395625" y="2920375"/>
              <a:ext cx="66625" cy="118425"/>
            </a:xfrm>
            <a:custGeom>
              <a:rect b="b" l="l" r="r" t="t"/>
              <a:pathLst>
                <a:path extrusionOk="0" h="4737" w="2665">
                  <a:moveTo>
                    <a:pt x="1924" y="1"/>
                  </a:moveTo>
                  <a:cubicBezTo>
                    <a:pt x="1480" y="149"/>
                    <a:pt x="740" y="445"/>
                    <a:pt x="444" y="889"/>
                  </a:cubicBezTo>
                  <a:cubicBezTo>
                    <a:pt x="0" y="1629"/>
                    <a:pt x="592" y="3996"/>
                    <a:pt x="296" y="4736"/>
                  </a:cubicBezTo>
                  <a:cubicBezTo>
                    <a:pt x="2664" y="3404"/>
                    <a:pt x="1332" y="1481"/>
                    <a:pt x="19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25"/>
            <p:cNvSpPr/>
            <p:nvPr/>
          </p:nvSpPr>
          <p:spPr>
            <a:xfrm>
              <a:off x="3354925" y="2957375"/>
              <a:ext cx="37025" cy="114725"/>
            </a:xfrm>
            <a:custGeom>
              <a:rect b="b" l="l" r="r" t="t"/>
              <a:pathLst>
                <a:path extrusionOk="0" h="4589" w="1481">
                  <a:moveTo>
                    <a:pt x="1480" y="1"/>
                  </a:moveTo>
                  <a:cubicBezTo>
                    <a:pt x="1" y="297"/>
                    <a:pt x="297" y="1629"/>
                    <a:pt x="297" y="2664"/>
                  </a:cubicBezTo>
                  <a:cubicBezTo>
                    <a:pt x="297" y="3552"/>
                    <a:pt x="149" y="4292"/>
                    <a:pt x="297" y="4588"/>
                  </a:cubicBezTo>
                  <a:cubicBezTo>
                    <a:pt x="593" y="4440"/>
                    <a:pt x="888" y="4144"/>
                    <a:pt x="1184" y="3848"/>
                  </a:cubicBezTo>
                  <a:cubicBezTo>
                    <a:pt x="1480" y="2664"/>
                    <a:pt x="1480" y="1333"/>
                    <a:pt x="14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25"/>
            <p:cNvSpPr/>
            <p:nvPr/>
          </p:nvSpPr>
          <p:spPr>
            <a:xfrm>
              <a:off x="3295725" y="2983275"/>
              <a:ext cx="51825" cy="144325"/>
            </a:xfrm>
            <a:custGeom>
              <a:rect b="b" l="l" r="r" t="t"/>
              <a:pathLst>
                <a:path extrusionOk="0" h="5773" w="2073">
                  <a:moveTo>
                    <a:pt x="2073" y="1"/>
                  </a:moveTo>
                  <a:cubicBezTo>
                    <a:pt x="1629" y="297"/>
                    <a:pt x="889" y="741"/>
                    <a:pt x="593" y="1036"/>
                  </a:cubicBezTo>
                  <a:cubicBezTo>
                    <a:pt x="149" y="1628"/>
                    <a:pt x="445" y="2812"/>
                    <a:pt x="297" y="3404"/>
                  </a:cubicBezTo>
                  <a:cubicBezTo>
                    <a:pt x="297" y="4440"/>
                    <a:pt x="1" y="5180"/>
                    <a:pt x="149" y="5772"/>
                  </a:cubicBezTo>
                  <a:cubicBezTo>
                    <a:pt x="741" y="5032"/>
                    <a:pt x="1481" y="4884"/>
                    <a:pt x="1777" y="4292"/>
                  </a:cubicBezTo>
                  <a:cubicBezTo>
                    <a:pt x="2073" y="3848"/>
                    <a:pt x="1925" y="2960"/>
                    <a:pt x="1925" y="2368"/>
                  </a:cubicBezTo>
                  <a:cubicBezTo>
                    <a:pt x="1925" y="1480"/>
                    <a:pt x="2073" y="741"/>
                    <a:pt x="20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25"/>
            <p:cNvSpPr/>
            <p:nvPr/>
          </p:nvSpPr>
          <p:spPr>
            <a:xfrm>
              <a:off x="3440025" y="3208950"/>
              <a:ext cx="62925" cy="40725"/>
            </a:xfrm>
            <a:custGeom>
              <a:rect b="b" l="l" r="r" t="t"/>
              <a:pathLst>
                <a:path extrusionOk="0" h="1629" w="2517">
                  <a:moveTo>
                    <a:pt x="2516" y="149"/>
                  </a:moveTo>
                  <a:cubicBezTo>
                    <a:pt x="2220" y="1"/>
                    <a:pt x="1924" y="1"/>
                    <a:pt x="1628" y="1"/>
                  </a:cubicBezTo>
                  <a:cubicBezTo>
                    <a:pt x="1036" y="445"/>
                    <a:pt x="148" y="1185"/>
                    <a:pt x="0" y="1481"/>
                  </a:cubicBezTo>
                  <a:cubicBezTo>
                    <a:pt x="148" y="1629"/>
                    <a:pt x="444" y="1481"/>
                    <a:pt x="592" y="16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25"/>
            <p:cNvSpPr/>
            <p:nvPr/>
          </p:nvSpPr>
          <p:spPr>
            <a:xfrm>
              <a:off x="3340125" y="3183050"/>
              <a:ext cx="103625" cy="33325"/>
            </a:xfrm>
            <a:custGeom>
              <a:rect b="b" l="l" r="r" t="t"/>
              <a:pathLst>
                <a:path extrusionOk="0" h="1333" w="4145">
                  <a:moveTo>
                    <a:pt x="4144" y="741"/>
                  </a:moveTo>
                  <a:cubicBezTo>
                    <a:pt x="2960" y="445"/>
                    <a:pt x="1776" y="149"/>
                    <a:pt x="593" y="1"/>
                  </a:cubicBezTo>
                  <a:cubicBezTo>
                    <a:pt x="445" y="149"/>
                    <a:pt x="297" y="445"/>
                    <a:pt x="1" y="593"/>
                  </a:cubicBezTo>
                  <a:cubicBezTo>
                    <a:pt x="1037" y="1037"/>
                    <a:pt x="2220" y="1185"/>
                    <a:pt x="3256" y="1333"/>
                  </a:cubicBezTo>
                  <a:cubicBezTo>
                    <a:pt x="3552" y="1185"/>
                    <a:pt x="3848" y="889"/>
                    <a:pt x="4144" y="74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25"/>
            <p:cNvSpPr/>
            <p:nvPr/>
          </p:nvSpPr>
          <p:spPr>
            <a:xfrm>
              <a:off x="3243925" y="3031375"/>
              <a:ext cx="48125" cy="140600"/>
            </a:xfrm>
            <a:custGeom>
              <a:rect b="b" l="l" r="r" t="t"/>
              <a:pathLst>
                <a:path extrusionOk="0" h="5624" w="1925">
                  <a:moveTo>
                    <a:pt x="1925" y="0"/>
                  </a:moveTo>
                  <a:cubicBezTo>
                    <a:pt x="741" y="296"/>
                    <a:pt x="889" y="1036"/>
                    <a:pt x="889" y="1924"/>
                  </a:cubicBezTo>
                  <a:cubicBezTo>
                    <a:pt x="741" y="3108"/>
                    <a:pt x="593" y="4440"/>
                    <a:pt x="1" y="5624"/>
                  </a:cubicBezTo>
                  <a:cubicBezTo>
                    <a:pt x="1925" y="4736"/>
                    <a:pt x="1481" y="3552"/>
                    <a:pt x="1629" y="2368"/>
                  </a:cubicBezTo>
                  <a:cubicBezTo>
                    <a:pt x="1777" y="1480"/>
                    <a:pt x="1777" y="592"/>
                    <a:pt x="19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25"/>
            <p:cNvSpPr/>
            <p:nvPr/>
          </p:nvSpPr>
          <p:spPr>
            <a:xfrm>
              <a:off x="3314225" y="3208950"/>
              <a:ext cx="99925" cy="29625"/>
            </a:xfrm>
            <a:custGeom>
              <a:rect b="b" l="l" r="r" t="t"/>
              <a:pathLst>
                <a:path extrusionOk="0" h="1185" w="3997">
                  <a:moveTo>
                    <a:pt x="3996" y="593"/>
                  </a:moveTo>
                  <a:cubicBezTo>
                    <a:pt x="2812" y="445"/>
                    <a:pt x="1629" y="149"/>
                    <a:pt x="445" y="1"/>
                  </a:cubicBezTo>
                  <a:cubicBezTo>
                    <a:pt x="297" y="149"/>
                    <a:pt x="149" y="297"/>
                    <a:pt x="1" y="445"/>
                  </a:cubicBezTo>
                  <a:cubicBezTo>
                    <a:pt x="1185" y="741"/>
                    <a:pt x="2369" y="889"/>
                    <a:pt x="3404" y="1185"/>
                  </a:cubicBezTo>
                  <a:cubicBezTo>
                    <a:pt x="3552" y="1037"/>
                    <a:pt x="3848" y="889"/>
                    <a:pt x="3996" y="5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25"/>
            <p:cNvSpPr/>
            <p:nvPr/>
          </p:nvSpPr>
          <p:spPr>
            <a:xfrm>
              <a:off x="3403025" y="3253350"/>
              <a:ext cx="40725" cy="33325"/>
            </a:xfrm>
            <a:custGeom>
              <a:rect b="b" l="l" r="r" t="t"/>
              <a:pathLst>
                <a:path extrusionOk="0" h="1333" w="1629">
                  <a:moveTo>
                    <a:pt x="1628" y="297"/>
                  </a:moveTo>
                  <a:cubicBezTo>
                    <a:pt x="1184" y="1"/>
                    <a:pt x="592" y="297"/>
                    <a:pt x="0" y="889"/>
                  </a:cubicBezTo>
                  <a:cubicBezTo>
                    <a:pt x="592" y="1333"/>
                    <a:pt x="1036" y="741"/>
                    <a:pt x="1628" y="2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25"/>
            <p:cNvSpPr/>
            <p:nvPr/>
          </p:nvSpPr>
          <p:spPr>
            <a:xfrm>
              <a:off x="3195850" y="3075775"/>
              <a:ext cx="44400" cy="136900"/>
            </a:xfrm>
            <a:custGeom>
              <a:rect b="b" l="l" r="r" t="t"/>
              <a:pathLst>
                <a:path extrusionOk="0" h="5476" w="1776">
                  <a:moveTo>
                    <a:pt x="1776" y="0"/>
                  </a:moveTo>
                  <a:cubicBezTo>
                    <a:pt x="1184" y="148"/>
                    <a:pt x="592" y="888"/>
                    <a:pt x="0" y="1332"/>
                  </a:cubicBezTo>
                  <a:cubicBezTo>
                    <a:pt x="0" y="2664"/>
                    <a:pt x="0" y="4292"/>
                    <a:pt x="148" y="5476"/>
                  </a:cubicBezTo>
                  <a:cubicBezTo>
                    <a:pt x="1628" y="4588"/>
                    <a:pt x="1332" y="3404"/>
                    <a:pt x="1480" y="2368"/>
                  </a:cubicBezTo>
                  <a:cubicBezTo>
                    <a:pt x="1480" y="1480"/>
                    <a:pt x="1628" y="740"/>
                    <a:pt x="17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25"/>
            <p:cNvSpPr/>
            <p:nvPr/>
          </p:nvSpPr>
          <p:spPr>
            <a:xfrm>
              <a:off x="3284625" y="3238550"/>
              <a:ext cx="99925" cy="29625"/>
            </a:xfrm>
            <a:custGeom>
              <a:rect b="b" l="l" r="r" t="t"/>
              <a:pathLst>
                <a:path extrusionOk="0" h="1185" w="3997">
                  <a:moveTo>
                    <a:pt x="3996" y="593"/>
                  </a:moveTo>
                  <a:cubicBezTo>
                    <a:pt x="2813" y="297"/>
                    <a:pt x="1629" y="149"/>
                    <a:pt x="445" y="1"/>
                  </a:cubicBezTo>
                  <a:cubicBezTo>
                    <a:pt x="297" y="149"/>
                    <a:pt x="297" y="445"/>
                    <a:pt x="1" y="593"/>
                  </a:cubicBezTo>
                  <a:cubicBezTo>
                    <a:pt x="1037" y="889"/>
                    <a:pt x="2221" y="889"/>
                    <a:pt x="3257" y="1185"/>
                  </a:cubicBezTo>
                  <a:cubicBezTo>
                    <a:pt x="3553" y="1037"/>
                    <a:pt x="3848" y="741"/>
                    <a:pt x="3996" y="5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25"/>
            <p:cNvSpPr/>
            <p:nvPr/>
          </p:nvSpPr>
          <p:spPr>
            <a:xfrm>
              <a:off x="3373425" y="3286650"/>
              <a:ext cx="33325" cy="22225"/>
            </a:xfrm>
            <a:custGeom>
              <a:rect b="b" l="l" r="r" t="t"/>
              <a:pathLst>
                <a:path extrusionOk="0" h="889" w="1333">
                  <a:moveTo>
                    <a:pt x="1332" y="297"/>
                  </a:moveTo>
                  <a:cubicBezTo>
                    <a:pt x="1036" y="149"/>
                    <a:pt x="888" y="149"/>
                    <a:pt x="592" y="1"/>
                  </a:cubicBezTo>
                  <a:cubicBezTo>
                    <a:pt x="444" y="297"/>
                    <a:pt x="148" y="444"/>
                    <a:pt x="1" y="592"/>
                  </a:cubicBezTo>
                  <a:cubicBezTo>
                    <a:pt x="444" y="888"/>
                    <a:pt x="740" y="740"/>
                    <a:pt x="1184" y="2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25"/>
            <p:cNvSpPr/>
            <p:nvPr/>
          </p:nvSpPr>
          <p:spPr>
            <a:xfrm>
              <a:off x="3266125" y="3264450"/>
              <a:ext cx="81425" cy="29625"/>
            </a:xfrm>
            <a:custGeom>
              <a:rect b="b" l="l" r="r" t="t"/>
              <a:pathLst>
                <a:path extrusionOk="0" h="1185" w="3257">
                  <a:moveTo>
                    <a:pt x="3257" y="741"/>
                  </a:moveTo>
                  <a:cubicBezTo>
                    <a:pt x="2813" y="593"/>
                    <a:pt x="2073" y="445"/>
                    <a:pt x="1481" y="445"/>
                  </a:cubicBezTo>
                  <a:cubicBezTo>
                    <a:pt x="1037" y="297"/>
                    <a:pt x="297" y="1"/>
                    <a:pt x="1" y="445"/>
                  </a:cubicBezTo>
                  <a:cubicBezTo>
                    <a:pt x="149" y="741"/>
                    <a:pt x="741" y="741"/>
                    <a:pt x="1333" y="889"/>
                  </a:cubicBezTo>
                  <a:cubicBezTo>
                    <a:pt x="1777" y="889"/>
                    <a:pt x="2369" y="1037"/>
                    <a:pt x="2813" y="1185"/>
                  </a:cubicBezTo>
                  <a:cubicBezTo>
                    <a:pt x="2961" y="1037"/>
                    <a:pt x="3109" y="889"/>
                    <a:pt x="3257" y="74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25"/>
            <p:cNvSpPr/>
            <p:nvPr/>
          </p:nvSpPr>
          <p:spPr>
            <a:xfrm>
              <a:off x="3343825" y="3312550"/>
              <a:ext cx="29625" cy="25925"/>
            </a:xfrm>
            <a:custGeom>
              <a:rect b="b" l="l" r="r" t="t"/>
              <a:pathLst>
                <a:path extrusionOk="0" h="1037" w="1185">
                  <a:moveTo>
                    <a:pt x="1185" y="296"/>
                  </a:moveTo>
                  <a:cubicBezTo>
                    <a:pt x="741" y="0"/>
                    <a:pt x="445" y="148"/>
                    <a:pt x="1" y="592"/>
                  </a:cubicBezTo>
                  <a:cubicBezTo>
                    <a:pt x="297" y="1036"/>
                    <a:pt x="741" y="740"/>
                    <a:pt x="1185" y="2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25"/>
            <p:cNvSpPr/>
            <p:nvPr/>
          </p:nvSpPr>
          <p:spPr>
            <a:xfrm>
              <a:off x="3162550" y="3120175"/>
              <a:ext cx="22225" cy="125800"/>
            </a:xfrm>
            <a:custGeom>
              <a:rect b="b" l="l" r="r" t="t"/>
              <a:pathLst>
                <a:path extrusionOk="0" h="5032" w="889">
                  <a:moveTo>
                    <a:pt x="740" y="296"/>
                  </a:moveTo>
                  <a:cubicBezTo>
                    <a:pt x="592" y="0"/>
                    <a:pt x="296" y="592"/>
                    <a:pt x="0" y="592"/>
                  </a:cubicBezTo>
                  <a:cubicBezTo>
                    <a:pt x="0" y="2072"/>
                    <a:pt x="0" y="3700"/>
                    <a:pt x="148" y="5032"/>
                  </a:cubicBezTo>
                  <a:cubicBezTo>
                    <a:pt x="296" y="4736"/>
                    <a:pt x="592" y="4588"/>
                    <a:pt x="740" y="4440"/>
                  </a:cubicBezTo>
                  <a:cubicBezTo>
                    <a:pt x="888" y="2960"/>
                    <a:pt x="592" y="1628"/>
                    <a:pt x="740" y="2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25"/>
            <p:cNvSpPr/>
            <p:nvPr/>
          </p:nvSpPr>
          <p:spPr>
            <a:xfrm>
              <a:off x="3236525" y="3290350"/>
              <a:ext cx="85125" cy="29625"/>
            </a:xfrm>
            <a:custGeom>
              <a:rect b="b" l="l" r="r" t="t"/>
              <a:pathLst>
                <a:path extrusionOk="0" h="1185" w="3405">
                  <a:moveTo>
                    <a:pt x="3405" y="740"/>
                  </a:moveTo>
                  <a:cubicBezTo>
                    <a:pt x="2813" y="592"/>
                    <a:pt x="2221" y="444"/>
                    <a:pt x="1629" y="296"/>
                  </a:cubicBezTo>
                  <a:cubicBezTo>
                    <a:pt x="1185" y="296"/>
                    <a:pt x="445" y="1"/>
                    <a:pt x="1" y="444"/>
                  </a:cubicBezTo>
                  <a:cubicBezTo>
                    <a:pt x="889" y="740"/>
                    <a:pt x="1925" y="888"/>
                    <a:pt x="2813" y="1184"/>
                  </a:cubicBezTo>
                  <a:cubicBezTo>
                    <a:pt x="2961" y="1036"/>
                    <a:pt x="3109" y="888"/>
                    <a:pt x="3405" y="74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25"/>
            <p:cNvSpPr/>
            <p:nvPr/>
          </p:nvSpPr>
          <p:spPr>
            <a:xfrm>
              <a:off x="3314225" y="3338450"/>
              <a:ext cx="25925" cy="22225"/>
            </a:xfrm>
            <a:custGeom>
              <a:rect b="b" l="l" r="r" t="t"/>
              <a:pathLst>
                <a:path extrusionOk="0" h="889" w="1037">
                  <a:moveTo>
                    <a:pt x="1037" y="296"/>
                  </a:moveTo>
                  <a:cubicBezTo>
                    <a:pt x="889" y="0"/>
                    <a:pt x="741" y="148"/>
                    <a:pt x="593" y="0"/>
                  </a:cubicBezTo>
                  <a:cubicBezTo>
                    <a:pt x="445" y="148"/>
                    <a:pt x="297" y="296"/>
                    <a:pt x="1" y="444"/>
                  </a:cubicBezTo>
                  <a:cubicBezTo>
                    <a:pt x="297" y="888"/>
                    <a:pt x="741" y="592"/>
                    <a:pt x="1037" y="2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25"/>
            <p:cNvSpPr/>
            <p:nvPr/>
          </p:nvSpPr>
          <p:spPr>
            <a:xfrm>
              <a:off x="3125550" y="3153450"/>
              <a:ext cx="33325" cy="122125"/>
            </a:xfrm>
            <a:custGeom>
              <a:rect b="b" l="l" r="r" t="t"/>
              <a:pathLst>
                <a:path extrusionOk="0" h="4885" w="1333">
                  <a:moveTo>
                    <a:pt x="0" y="4885"/>
                  </a:moveTo>
                  <a:cubicBezTo>
                    <a:pt x="1332" y="4441"/>
                    <a:pt x="888" y="3109"/>
                    <a:pt x="888" y="2221"/>
                  </a:cubicBezTo>
                  <a:cubicBezTo>
                    <a:pt x="888" y="1333"/>
                    <a:pt x="888" y="593"/>
                    <a:pt x="888" y="1"/>
                  </a:cubicBezTo>
                  <a:cubicBezTo>
                    <a:pt x="888" y="1"/>
                    <a:pt x="740" y="1"/>
                    <a:pt x="740" y="1"/>
                  </a:cubicBezTo>
                  <a:cubicBezTo>
                    <a:pt x="296" y="297"/>
                    <a:pt x="296" y="593"/>
                    <a:pt x="0" y="741"/>
                  </a:cubicBezTo>
                  <a:cubicBezTo>
                    <a:pt x="0" y="2221"/>
                    <a:pt x="0" y="3553"/>
                    <a:pt x="0" y="488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25"/>
            <p:cNvSpPr/>
            <p:nvPr/>
          </p:nvSpPr>
          <p:spPr>
            <a:xfrm>
              <a:off x="3203250" y="3316250"/>
              <a:ext cx="88800" cy="29625"/>
            </a:xfrm>
            <a:custGeom>
              <a:rect b="b" l="l" r="r" t="t"/>
              <a:pathLst>
                <a:path extrusionOk="0" h="1185" w="3552">
                  <a:moveTo>
                    <a:pt x="3552" y="592"/>
                  </a:moveTo>
                  <a:cubicBezTo>
                    <a:pt x="2516" y="444"/>
                    <a:pt x="1628" y="296"/>
                    <a:pt x="740" y="0"/>
                  </a:cubicBezTo>
                  <a:cubicBezTo>
                    <a:pt x="444" y="296"/>
                    <a:pt x="296" y="444"/>
                    <a:pt x="0" y="592"/>
                  </a:cubicBezTo>
                  <a:cubicBezTo>
                    <a:pt x="1036" y="888"/>
                    <a:pt x="2072" y="888"/>
                    <a:pt x="2960" y="1184"/>
                  </a:cubicBezTo>
                  <a:cubicBezTo>
                    <a:pt x="3108" y="1036"/>
                    <a:pt x="3404" y="888"/>
                    <a:pt x="3552" y="74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25"/>
            <p:cNvSpPr/>
            <p:nvPr/>
          </p:nvSpPr>
          <p:spPr>
            <a:xfrm>
              <a:off x="3266125" y="3368050"/>
              <a:ext cx="44425" cy="37025"/>
            </a:xfrm>
            <a:custGeom>
              <a:rect b="b" l="l" r="r" t="t"/>
              <a:pathLst>
                <a:path extrusionOk="0" h="1481" w="1777">
                  <a:moveTo>
                    <a:pt x="1777" y="0"/>
                  </a:moveTo>
                  <a:cubicBezTo>
                    <a:pt x="1629" y="0"/>
                    <a:pt x="1481" y="0"/>
                    <a:pt x="1333" y="0"/>
                  </a:cubicBezTo>
                  <a:cubicBezTo>
                    <a:pt x="889" y="296"/>
                    <a:pt x="297" y="740"/>
                    <a:pt x="1" y="1184"/>
                  </a:cubicBezTo>
                  <a:cubicBezTo>
                    <a:pt x="593" y="1480"/>
                    <a:pt x="1185" y="444"/>
                    <a:pt x="17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25"/>
            <p:cNvSpPr/>
            <p:nvPr/>
          </p:nvSpPr>
          <p:spPr>
            <a:xfrm>
              <a:off x="3162550" y="3353250"/>
              <a:ext cx="96200" cy="37025"/>
            </a:xfrm>
            <a:custGeom>
              <a:rect b="b" l="l" r="r" t="t"/>
              <a:pathLst>
                <a:path extrusionOk="0" h="1481" w="3848">
                  <a:moveTo>
                    <a:pt x="3848" y="296"/>
                  </a:moveTo>
                  <a:cubicBezTo>
                    <a:pt x="2960" y="148"/>
                    <a:pt x="1924" y="0"/>
                    <a:pt x="888" y="0"/>
                  </a:cubicBezTo>
                  <a:cubicBezTo>
                    <a:pt x="592" y="148"/>
                    <a:pt x="296" y="444"/>
                    <a:pt x="0" y="740"/>
                  </a:cubicBezTo>
                  <a:cubicBezTo>
                    <a:pt x="740" y="1184"/>
                    <a:pt x="1924" y="1332"/>
                    <a:pt x="2812" y="1480"/>
                  </a:cubicBezTo>
                  <a:cubicBezTo>
                    <a:pt x="3256" y="1036"/>
                    <a:pt x="3404" y="740"/>
                    <a:pt x="3848" y="2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25"/>
            <p:cNvSpPr/>
            <p:nvPr/>
          </p:nvSpPr>
          <p:spPr>
            <a:xfrm>
              <a:off x="3073750" y="3190450"/>
              <a:ext cx="40725" cy="125825"/>
            </a:xfrm>
            <a:custGeom>
              <a:rect b="b" l="l" r="r" t="t"/>
              <a:pathLst>
                <a:path extrusionOk="0" h="5033" w="1629">
                  <a:moveTo>
                    <a:pt x="1332" y="1"/>
                  </a:moveTo>
                  <a:cubicBezTo>
                    <a:pt x="1" y="445"/>
                    <a:pt x="444" y="1925"/>
                    <a:pt x="444" y="2813"/>
                  </a:cubicBezTo>
                  <a:cubicBezTo>
                    <a:pt x="444" y="3849"/>
                    <a:pt x="297" y="4440"/>
                    <a:pt x="444" y="5032"/>
                  </a:cubicBezTo>
                  <a:cubicBezTo>
                    <a:pt x="1628" y="4292"/>
                    <a:pt x="1332" y="3405"/>
                    <a:pt x="1332" y="2221"/>
                  </a:cubicBezTo>
                  <a:cubicBezTo>
                    <a:pt x="1332" y="1333"/>
                    <a:pt x="1184" y="593"/>
                    <a:pt x="13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25"/>
            <p:cNvSpPr/>
            <p:nvPr/>
          </p:nvSpPr>
          <p:spPr>
            <a:xfrm>
              <a:off x="3199550" y="3408750"/>
              <a:ext cx="62900" cy="48100"/>
            </a:xfrm>
            <a:custGeom>
              <a:rect b="b" l="l" r="r" t="t"/>
              <a:pathLst>
                <a:path extrusionOk="0" h="1924" w="2516">
                  <a:moveTo>
                    <a:pt x="2516" y="148"/>
                  </a:moveTo>
                  <a:cubicBezTo>
                    <a:pt x="2516" y="148"/>
                    <a:pt x="2368" y="0"/>
                    <a:pt x="2368" y="0"/>
                  </a:cubicBezTo>
                  <a:cubicBezTo>
                    <a:pt x="1480" y="444"/>
                    <a:pt x="888" y="1332"/>
                    <a:pt x="0" y="1924"/>
                  </a:cubicBezTo>
                  <a:cubicBezTo>
                    <a:pt x="888" y="1924"/>
                    <a:pt x="1776" y="592"/>
                    <a:pt x="2516" y="14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25"/>
            <p:cNvSpPr/>
            <p:nvPr/>
          </p:nvSpPr>
          <p:spPr>
            <a:xfrm>
              <a:off x="2799975" y="3223750"/>
              <a:ext cx="266400" cy="240500"/>
            </a:xfrm>
            <a:custGeom>
              <a:rect b="b" l="l" r="r" t="t"/>
              <a:pathLst>
                <a:path extrusionOk="0" h="9620" w="10656">
                  <a:moveTo>
                    <a:pt x="10656" y="1"/>
                  </a:moveTo>
                  <a:cubicBezTo>
                    <a:pt x="6956" y="2960"/>
                    <a:pt x="3848" y="6216"/>
                    <a:pt x="0" y="9324"/>
                  </a:cubicBezTo>
                  <a:cubicBezTo>
                    <a:pt x="148" y="9620"/>
                    <a:pt x="444" y="9472"/>
                    <a:pt x="592" y="9472"/>
                  </a:cubicBezTo>
                  <a:cubicBezTo>
                    <a:pt x="1924" y="9472"/>
                    <a:pt x="2960" y="9324"/>
                    <a:pt x="4440" y="9028"/>
                  </a:cubicBezTo>
                  <a:cubicBezTo>
                    <a:pt x="4884" y="9028"/>
                    <a:pt x="5624" y="9028"/>
                    <a:pt x="5920" y="8732"/>
                  </a:cubicBezTo>
                  <a:cubicBezTo>
                    <a:pt x="6808" y="8288"/>
                    <a:pt x="7548" y="7400"/>
                    <a:pt x="8140" y="6808"/>
                  </a:cubicBezTo>
                  <a:cubicBezTo>
                    <a:pt x="8880" y="6068"/>
                    <a:pt x="9472" y="5476"/>
                    <a:pt x="10212" y="4736"/>
                  </a:cubicBezTo>
                  <a:cubicBezTo>
                    <a:pt x="10656" y="3256"/>
                    <a:pt x="10656" y="1629"/>
                    <a:pt x="106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25"/>
            <p:cNvSpPr/>
            <p:nvPr/>
          </p:nvSpPr>
          <p:spPr>
            <a:xfrm>
              <a:off x="3095950" y="3390250"/>
              <a:ext cx="122125" cy="59200"/>
            </a:xfrm>
            <a:custGeom>
              <a:rect b="b" l="l" r="r" t="t"/>
              <a:pathLst>
                <a:path extrusionOk="0" h="2368" w="4885">
                  <a:moveTo>
                    <a:pt x="4884" y="592"/>
                  </a:moveTo>
                  <a:cubicBezTo>
                    <a:pt x="3848" y="296"/>
                    <a:pt x="2960" y="0"/>
                    <a:pt x="1924" y="0"/>
                  </a:cubicBezTo>
                  <a:cubicBezTo>
                    <a:pt x="1332" y="592"/>
                    <a:pt x="592" y="1184"/>
                    <a:pt x="0" y="1924"/>
                  </a:cubicBezTo>
                  <a:cubicBezTo>
                    <a:pt x="1036" y="2072"/>
                    <a:pt x="1924" y="2368"/>
                    <a:pt x="2960" y="2368"/>
                  </a:cubicBezTo>
                  <a:cubicBezTo>
                    <a:pt x="3552" y="1776"/>
                    <a:pt x="4144" y="1184"/>
                    <a:pt x="4884" y="5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25"/>
            <p:cNvSpPr/>
            <p:nvPr/>
          </p:nvSpPr>
          <p:spPr>
            <a:xfrm>
              <a:off x="3155150" y="3471625"/>
              <a:ext cx="29625" cy="29625"/>
            </a:xfrm>
            <a:custGeom>
              <a:rect b="b" l="l" r="r" t="t"/>
              <a:pathLst>
                <a:path extrusionOk="0" h="1185" w="1185">
                  <a:moveTo>
                    <a:pt x="1184" y="149"/>
                  </a:moveTo>
                  <a:cubicBezTo>
                    <a:pt x="1036" y="1"/>
                    <a:pt x="296" y="889"/>
                    <a:pt x="0" y="1185"/>
                  </a:cubicBezTo>
                  <a:cubicBezTo>
                    <a:pt x="148" y="1185"/>
                    <a:pt x="740" y="445"/>
                    <a:pt x="1184" y="14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25"/>
            <p:cNvSpPr/>
            <p:nvPr/>
          </p:nvSpPr>
          <p:spPr>
            <a:xfrm>
              <a:off x="3051550" y="3453125"/>
              <a:ext cx="99925" cy="40725"/>
            </a:xfrm>
            <a:custGeom>
              <a:rect b="b" l="l" r="r" t="t"/>
              <a:pathLst>
                <a:path extrusionOk="0" h="1629" w="3997">
                  <a:moveTo>
                    <a:pt x="3996" y="593"/>
                  </a:moveTo>
                  <a:cubicBezTo>
                    <a:pt x="3108" y="297"/>
                    <a:pt x="2072" y="149"/>
                    <a:pt x="1037" y="1"/>
                  </a:cubicBezTo>
                  <a:cubicBezTo>
                    <a:pt x="741" y="297"/>
                    <a:pt x="297" y="593"/>
                    <a:pt x="1" y="889"/>
                  </a:cubicBezTo>
                  <a:cubicBezTo>
                    <a:pt x="1037" y="1185"/>
                    <a:pt x="1924" y="1333"/>
                    <a:pt x="2960" y="1629"/>
                  </a:cubicBezTo>
                  <a:cubicBezTo>
                    <a:pt x="3404" y="1333"/>
                    <a:pt x="3552" y="1037"/>
                    <a:pt x="3996" y="5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25"/>
            <p:cNvSpPr/>
            <p:nvPr/>
          </p:nvSpPr>
          <p:spPr>
            <a:xfrm>
              <a:off x="2981250" y="3479025"/>
              <a:ext cx="133225" cy="166525"/>
            </a:xfrm>
            <a:custGeom>
              <a:rect b="b" l="l" r="r" t="t"/>
              <a:pathLst>
                <a:path extrusionOk="0" h="6661" w="5329">
                  <a:moveTo>
                    <a:pt x="5328" y="1185"/>
                  </a:moveTo>
                  <a:cubicBezTo>
                    <a:pt x="4440" y="889"/>
                    <a:pt x="3553" y="593"/>
                    <a:pt x="2665" y="1"/>
                  </a:cubicBezTo>
                  <a:cubicBezTo>
                    <a:pt x="1925" y="2221"/>
                    <a:pt x="149" y="4440"/>
                    <a:pt x="1" y="6660"/>
                  </a:cubicBezTo>
                  <a:cubicBezTo>
                    <a:pt x="1925" y="4736"/>
                    <a:pt x="3405" y="2961"/>
                    <a:pt x="5328" y="103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25"/>
            <p:cNvSpPr/>
            <p:nvPr/>
          </p:nvSpPr>
          <p:spPr>
            <a:xfrm>
              <a:off x="2922075" y="3516025"/>
              <a:ext cx="18500" cy="18525"/>
            </a:xfrm>
            <a:custGeom>
              <a:rect b="b" l="l" r="r" t="t"/>
              <a:pathLst>
                <a:path extrusionOk="0" h="741" w="740">
                  <a:moveTo>
                    <a:pt x="740" y="1"/>
                  </a:moveTo>
                  <a:cubicBezTo>
                    <a:pt x="444" y="149"/>
                    <a:pt x="148" y="297"/>
                    <a:pt x="0" y="445"/>
                  </a:cubicBezTo>
                  <a:cubicBezTo>
                    <a:pt x="148" y="593"/>
                    <a:pt x="0" y="593"/>
                    <a:pt x="148" y="741"/>
                  </a:cubicBezTo>
                  <a:cubicBezTo>
                    <a:pt x="444" y="593"/>
                    <a:pt x="444" y="297"/>
                    <a:pt x="7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25"/>
            <p:cNvSpPr/>
            <p:nvPr/>
          </p:nvSpPr>
          <p:spPr>
            <a:xfrm>
              <a:off x="3443725" y="4163475"/>
              <a:ext cx="29625" cy="18525"/>
            </a:xfrm>
            <a:custGeom>
              <a:rect b="b" l="l" r="r" t="t"/>
              <a:pathLst>
                <a:path extrusionOk="0" h="741" w="1185">
                  <a:moveTo>
                    <a:pt x="0" y="1"/>
                  </a:moveTo>
                  <a:cubicBezTo>
                    <a:pt x="148" y="592"/>
                    <a:pt x="740" y="740"/>
                    <a:pt x="1184" y="592"/>
                  </a:cubicBezTo>
                  <a:cubicBezTo>
                    <a:pt x="888" y="1"/>
                    <a:pt x="444" y="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25"/>
            <p:cNvSpPr/>
            <p:nvPr/>
          </p:nvSpPr>
          <p:spPr>
            <a:xfrm>
              <a:off x="3417825" y="4122775"/>
              <a:ext cx="25925" cy="22225"/>
            </a:xfrm>
            <a:custGeom>
              <a:rect b="b" l="l" r="r" t="t"/>
              <a:pathLst>
                <a:path extrusionOk="0" h="889" w="1037">
                  <a:moveTo>
                    <a:pt x="1036" y="889"/>
                  </a:moveTo>
                  <a:cubicBezTo>
                    <a:pt x="888" y="593"/>
                    <a:pt x="296" y="149"/>
                    <a:pt x="0" y="1"/>
                  </a:cubicBezTo>
                  <a:cubicBezTo>
                    <a:pt x="0" y="297"/>
                    <a:pt x="592" y="593"/>
                    <a:pt x="592" y="889"/>
                  </a:cubicBezTo>
                  <a:cubicBezTo>
                    <a:pt x="740" y="889"/>
                    <a:pt x="888" y="741"/>
                    <a:pt x="1036" y="88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25"/>
            <p:cNvSpPr/>
            <p:nvPr/>
          </p:nvSpPr>
          <p:spPr>
            <a:xfrm>
              <a:off x="2818475" y="3501225"/>
              <a:ext cx="81425" cy="29625"/>
            </a:xfrm>
            <a:custGeom>
              <a:rect b="b" l="l" r="r" t="t"/>
              <a:pathLst>
                <a:path extrusionOk="0" h="1185" w="3257">
                  <a:moveTo>
                    <a:pt x="3256" y="149"/>
                  </a:moveTo>
                  <a:cubicBezTo>
                    <a:pt x="2220" y="1"/>
                    <a:pt x="1036" y="149"/>
                    <a:pt x="0" y="297"/>
                  </a:cubicBezTo>
                  <a:cubicBezTo>
                    <a:pt x="0" y="593"/>
                    <a:pt x="296" y="741"/>
                    <a:pt x="296" y="1037"/>
                  </a:cubicBezTo>
                  <a:cubicBezTo>
                    <a:pt x="740" y="741"/>
                    <a:pt x="1332" y="1185"/>
                    <a:pt x="1628" y="593"/>
                  </a:cubicBezTo>
                  <a:cubicBezTo>
                    <a:pt x="2072" y="593"/>
                    <a:pt x="2812" y="741"/>
                    <a:pt x="3256" y="14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25"/>
            <p:cNvSpPr/>
            <p:nvPr/>
          </p:nvSpPr>
          <p:spPr>
            <a:xfrm>
              <a:off x="3458525" y="4193075"/>
              <a:ext cx="29625" cy="14825"/>
            </a:xfrm>
            <a:custGeom>
              <a:rect b="b" l="l" r="r" t="t"/>
              <a:pathLst>
                <a:path extrusionOk="0" h="593" w="1185">
                  <a:moveTo>
                    <a:pt x="0" y="148"/>
                  </a:moveTo>
                  <a:cubicBezTo>
                    <a:pt x="148" y="296"/>
                    <a:pt x="148" y="296"/>
                    <a:pt x="148" y="444"/>
                  </a:cubicBezTo>
                  <a:cubicBezTo>
                    <a:pt x="444" y="592"/>
                    <a:pt x="740" y="444"/>
                    <a:pt x="1036" y="592"/>
                  </a:cubicBezTo>
                  <a:cubicBezTo>
                    <a:pt x="1184" y="0"/>
                    <a:pt x="444" y="0"/>
                    <a:pt x="0" y="14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25"/>
            <p:cNvSpPr/>
            <p:nvPr/>
          </p:nvSpPr>
          <p:spPr>
            <a:xfrm>
              <a:off x="2888775" y="3530825"/>
              <a:ext cx="25925" cy="40725"/>
            </a:xfrm>
            <a:custGeom>
              <a:rect b="b" l="l" r="r" t="t"/>
              <a:pathLst>
                <a:path extrusionOk="0" h="1629" w="1037">
                  <a:moveTo>
                    <a:pt x="740" y="1"/>
                  </a:moveTo>
                  <a:cubicBezTo>
                    <a:pt x="444" y="149"/>
                    <a:pt x="148" y="297"/>
                    <a:pt x="0" y="297"/>
                  </a:cubicBezTo>
                  <a:cubicBezTo>
                    <a:pt x="148" y="741"/>
                    <a:pt x="296" y="1185"/>
                    <a:pt x="592" y="1629"/>
                  </a:cubicBezTo>
                  <a:cubicBezTo>
                    <a:pt x="740" y="1333"/>
                    <a:pt x="888" y="1037"/>
                    <a:pt x="1036" y="593"/>
                  </a:cubicBezTo>
                  <a:cubicBezTo>
                    <a:pt x="888" y="445"/>
                    <a:pt x="888" y="297"/>
                    <a:pt x="7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25"/>
            <p:cNvSpPr/>
            <p:nvPr/>
          </p:nvSpPr>
          <p:spPr>
            <a:xfrm>
              <a:off x="2226525" y="2864875"/>
              <a:ext cx="199800" cy="222025"/>
            </a:xfrm>
            <a:custGeom>
              <a:rect b="b" l="l" r="r" t="t"/>
              <a:pathLst>
                <a:path extrusionOk="0" h="8881" w="7992">
                  <a:moveTo>
                    <a:pt x="0" y="1777"/>
                  </a:moveTo>
                  <a:cubicBezTo>
                    <a:pt x="0" y="2961"/>
                    <a:pt x="444" y="4145"/>
                    <a:pt x="1036" y="5329"/>
                  </a:cubicBezTo>
                  <a:cubicBezTo>
                    <a:pt x="1332" y="5033"/>
                    <a:pt x="1628" y="4737"/>
                    <a:pt x="1924" y="4885"/>
                  </a:cubicBezTo>
                  <a:cubicBezTo>
                    <a:pt x="2072" y="5181"/>
                    <a:pt x="1480" y="5477"/>
                    <a:pt x="1184" y="5772"/>
                  </a:cubicBezTo>
                  <a:cubicBezTo>
                    <a:pt x="1480" y="6216"/>
                    <a:pt x="1332" y="6512"/>
                    <a:pt x="1628" y="6808"/>
                  </a:cubicBezTo>
                  <a:cubicBezTo>
                    <a:pt x="2072" y="6512"/>
                    <a:pt x="2516" y="6216"/>
                    <a:pt x="2812" y="6216"/>
                  </a:cubicBezTo>
                  <a:cubicBezTo>
                    <a:pt x="2664" y="6660"/>
                    <a:pt x="2072" y="6808"/>
                    <a:pt x="1776" y="7252"/>
                  </a:cubicBezTo>
                  <a:cubicBezTo>
                    <a:pt x="2072" y="7844"/>
                    <a:pt x="2368" y="8288"/>
                    <a:pt x="2664" y="8880"/>
                  </a:cubicBezTo>
                  <a:cubicBezTo>
                    <a:pt x="3108" y="8732"/>
                    <a:pt x="3552" y="8436"/>
                    <a:pt x="3996" y="8288"/>
                  </a:cubicBezTo>
                  <a:cubicBezTo>
                    <a:pt x="3256" y="7104"/>
                    <a:pt x="2664" y="5772"/>
                    <a:pt x="2812" y="4589"/>
                  </a:cubicBezTo>
                  <a:cubicBezTo>
                    <a:pt x="4440" y="2813"/>
                    <a:pt x="6956" y="3997"/>
                    <a:pt x="6956" y="6068"/>
                  </a:cubicBezTo>
                  <a:cubicBezTo>
                    <a:pt x="7252" y="5624"/>
                    <a:pt x="7696" y="5181"/>
                    <a:pt x="7696" y="4737"/>
                  </a:cubicBezTo>
                  <a:cubicBezTo>
                    <a:pt x="7992" y="2517"/>
                    <a:pt x="3256" y="1"/>
                    <a:pt x="1776" y="445"/>
                  </a:cubicBezTo>
                  <a:cubicBezTo>
                    <a:pt x="1184" y="741"/>
                    <a:pt x="592" y="1333"/>
                    <a:pt x="0" y="177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25"/>
            <p:cNvSpPr/>
            <p:nvPr/>
          </p:nvSpPr>
          <p:spPr>
            <a:xfrm>
              <a:off x="3465925" y="4215275"/>
              <a:ext cx="33325" cy="29625"/>
            </a:xfrm>
            <a:custGeom>
              <a:rect b="b" l="l" r="r" t="t"/>
              <a:pathLst>
                <a:path extrusionOk="0" h="1185" w="1333">
                  <a:moveTo>
                    <a:pt x="0" y="148"/>
                  </a:moveTo>
                  <a:cubicBezTo>
                    <a:pt x="148" y="444"/>
                    <a:pt x="0" y="592"/>
                    <a:pt x="148" y="888"/>
                  </a:cubicBezTo>
                  <a:cubicBezTo>
                    <a:pt x="444" y="888"/>
                    <a:pt x="888" y="1036"/>
                    <a:pt x="1184" y="1184"/>
                  </a:cubicBezTo>
                  <a:cubicBezTo>
                    <a:pt x="1332" y="444"/>
                    <a:pt x="592" y="0"/>
                    <a:pt x="0" y="14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25"/>
            <p:cNvSpPr/>
            <p:nvPr/>
          </p:nvSpPr>
          <p:spPr>
            <a:xfrm>
              <a:off x="3258725" y="4100575"/>
              <a:ext cx="247925" cy="247900"/>
            </a:xfrm>
            <a:custGeom>
              <a:rect b="b" l="l" r="r" t="t"/>
              <a:pathLst>
                <a:path extrusionOk="0" h="9916" w="9917">
                  <a:moveTo>
                    <a:pt x="2221" y="2812"/>
                  </a:moveTo>
                  <a:cubicBezTo>
                    <a:pt x="2369" y="3108"/>
                    <a:pt x="2369" y="2517"/>
                    <a:pt x="2369" y="2369"/>
                  </a:cubicBezTo>
                  <a:cubicBezTo>
                    <a:pt x="3405" y="1"/>
                    <a:pt x="6512" y="1777"/>
                    <a:pt x="6068" y="3848"/>
                  </a:cubicBezTo>
                  <a:cubicBezTo>
                    <a:pt x="5920" y="4292"/>
                    <a:pt x="5328" y="5180"/>
                    <a:pt x="4736" y="5476"/>
                  </a:cubicBezTo>
                  <a:cubicBezTo>
                    <a:pt x="4441" y="5624"/>
                    <a:pt x="3701" y="5476"/>
                    <a:pt x="3257" y="5328"/>
                  </a:cubicBezTo>
                  <a:cubicBezTo>
                    <a:pt x="2369" y="5032"/>
                    <a:pt x="1777" y="4292"/>
                    <a:pt x="1037" y="3552"/>
                  </a:cubicBezTo>
                  <a:cubicBezTo>
                    <a:pt x="741" y="3996"/>
                    <a:pt x="445" y="4292"/>
                    <a:pt x="1" y="4736"/>
                  </a:cubicBezTo>
                  <a:cubicBezTo>
                    <a:pt x="1925" y="6660"/>
                    <a:pt x="4145" y="8584"/>
                    <a:pt x="6216" y="9324"/>
                  </a:cubicBezTo>
                  <a:cubicBezTo>
                    <a:pt x="7400" y="8880"/>
                    <a:pt x="7992" y="7696"/>
                    <a:pt x="8880" y="7104"/>
                  </a:cubicBezTo>
                  <a:cubicBezTo>
                    <a:pt x="9324" y="8140"/>
                    <a:pt x="8436" y="8880"/>
                    <a:pt x="7252" y="9768"/>
                  </a:cubicBezTo>
                  <a:cubicBezTo>
                    <a:pt x="7992" y="9916"/>
                    <a:pt x="9028" y="9028"/>
                    <a:pt x="9472" y="8288"/>
                  </a:cubicBezTo>
                  <a:cubicBezTo>
                    <a:pt x="9620" y="7844"/>
                    <a:pt x="9916" y="6660"/>
                    <a:pt x="9916" y="6512"/>
                  </a:cubicBezTo>
                  <a:cubicBezTo>
                    <a:pt x="9768" y="6512"/>
                    <a:pt x="8288" y="5920"/>
                    <a:pt x="8288" y="6512"/>
                  </a:cubicBezTo>
                  <a:cubicBezTo>
                    <a:pt x="8140" y="5920"/>
                    <a:pt x="7696" y="5920"/>
                    <a:pt x="7252" y="5476"/>
                  </a:cubicBezTo>
                  <a:cubicBezTo>
                    <a:pt x="7252" y="5032"/>
                    <a:pt x="7992" y="5476"/>
                    <a:pt x="7992" y="5180"/>
                  </a:cubicBezTo>
                  <a:cubicBezTo>
                    <a:pt x="7696" y="3848"/>
                    <a:pt x="6068" y="1629"/>
                    <a:pt x="4589" y="593"/>
                  </a:cubicBezTo>
                  <a:cubicBezTo>
                    <a:pt x="3553" y="445"/>
                    <a:pt x="1629" y="1629"/>
                    <a:pt x="2221" y="281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25"/>
            <p:cNvSpPr/>
            <p:nvPr/>
          </p:nvSpPr>
          <p:spPr>
            <a:xfrm>
              <a:off x="2848075" y="3549325"/>
              <a:ext cx="55525" cy="70325"/>
            </a:xfrm>
            <a:custGeom>
              <a:rect b="b" l="l" r="r" t="t"/>
              <a:pathLst>
                <a:path extrusionOk="0" h="2813" w="2221">
                  <a:moveTo>
                    <a:pt x="740" y="1"/>
                  </a:moveTo>
                  <a:cubicBezTo>
                    <a:pt x="444" y="1"/>
                    <a:pt x="0" y="149"/>
                    <a:pt x="0" y="297"/>
                  </a:cubicBezTo>
                  <a:cubicBezTo>
                    <a:pt x="740" y="1185"/>
                    <a:pt x="1036" y="1924"/>
                    <a:pt x="1628" y="2812"/>
                  </a:cubicBezTo>
                  <a:cubicBezTo>
                    <a:pt x="2220" y="1924"/>
                    <a:pt x="1332" y="889"/>
                    <a:pt x="7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25"/>
            <p:cNvSpPr/>
            <p:nvPr/>
          </p:nvSpPr>
          <p:spPr>
            <a:xfrm>
              <a:off x="2363400" y="2998075"/>
              <a:ext cx="18525" cy="33325"/>
            </a:xfrm>
            <a:custGeom>
              <a:rect b="b" l="l" r="r" t="t"/>
              <a:pathLst>
                <a:path extrusionOk="0" h="1333" w="741">
                  <a:moveTo>
                    <a:pt x="445" y="1"/>
                  </a:moveTo>
                  <a:cubicBezTo>
                    <a:pt x="297" y="444"/>
                    <a:pt x="445" y="888"/>
                    <a:pt x="1" y="1184"/>
                  </a:cubicBezTo>
                  <a:cubicBezTo>
                    <a:pt x="593" y="1332"/>
                    <a:pt x="741" y="444"/>
                    <a:pt x="4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25"/>
            <p:cNvSpPr/>
            <p:nvPr/>
          </p:nvSpPr>
          <p:spPr>
            <a:xfrm>
              <a:off x="3343825" y="4167175"/>
              <a:ext cx="37025" cy="37025"/>
            </a:xfrm>
            <a:custGeom>
              <a:rect b="b" l="l" r="r" t="t"/>
              <a:pathLst>
                <a:path extrusionOk="0" h="1481" w="1481">
                  <a:moveTo>
                    <a:pt x="889" y="1"/>
                  </a:moveTo>
                  <a:cubicBezTo>
                    <a:pt x="297" y="148"/>
                    <a:pt x="1" y="740"/>
                    <a:pt x="149" y="1184"/>
                  </a:cubicBezTo>
                  <a:cubicBezTo>
                    <a:pt x="445" y="1332"/>
                    <a:pt x="593" y="1332"/>
                    <a:pt x="889" y="1480"/>
                  </a:cubicBezTo>
                  <a:cubicBezTo>
                    <a:pt x="1480" y="888"/>
                    <a:pt x="1480" y="444"/>
                    <a:pt x="8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25"/>
            <p:cNvSpPr/>
            <p:nvPr/>
          </p:nvSpPr>
          <p:spPr>
            <a:xfrm>
              <a:off x="2814775" y="3556725"/>
              <a:ext cx="25925" cy="22225"/>
            </a:xfrm>
            <a:custGeom>
              <a:rect b="b" l="l" r="r" t="t"/>
              <a:pathLst>
                <a:path extrusionOk="0" h="889" w="1037">
                  <a:moveTo>
                    <a:pt x="592" y="1"/>
                  </a:moveTo>
                  <a:cubicBezTo>
                    <a:pt x="444" y="297"/>
                    <a:pt x="296" y="149"/>
                    <a:pt x="0" y="297"/>
                  </a:cubicBezTo>
                  <a:cubicBezTo>
                    <a:pt x="444" y="445"/>
                    <a:pt x="740" y="593"/>
                    <a:pt x="1036" y="889"/>
                  </a:cubicBezTo>
                  <a:cubicBezTo>
                    <a:pt x="1036" y="593"/>
                    <a:pt x="740" y="297"/>
                    <a:pt x="5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25"/>
            <p:cNvSpPr/>
            <p:nvPr/>
          </p:nvSpPr>
          <p:spPr>
            <a:xfrm>
              <a:off x="2774075" y="3501225"/>
              <a:ext cx="22225" cy="29625"/>
            </a:xfrm>
            <a:custGeom>
              <a:rect b="b" l="l" r="r" t="t"/>
              <a:pathLst>
                <a:path extrusionOk="0" h="1185" w="889">
                  <a:moveTo>
                    <a:pt x="1" y="1"/>
                  </a:moveTo>
                  <a:cubicBezTo>
                    <a:pt x="1" y="445"/>
                    <a:pt x="149" y="741"/>
                    <a:pt x="445" y="1185"/>
                  </a:cubicBezTo>
                  <a:cubicBezTo>
                    <a:pt x="593" y="889"/>
                    <a:pt x="740" y="1185"/>
                    <a:pt x="888" y="889"/>
                  </a:cubicBezTo>
                  <a:cubicBezTo>
                    <a:pt x="593" y="445"/>
                    <a:pt x="445" y="149"/>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25"/>
            <p:cNvSpPr/>
            <p:nvPr/>
          </p:nvSpPr>
          <p:spPr>
            <a:xfrm>
              <a:off x="2363400" y="3042475"/>
              <a:ext cx="18525" cy="14825"/>
            </a:xfrm>
            <a:custGeom>
              <a:rect b="b" l="l" r="r" t="t"/>
              <a:pathLst>
                <a:path extrusionOk="0" h="593" w="741">
                  <a:moveTo>
                    <a:pt x="741" y="0"/>
                  </a:moveTo>
                  <a:cubicBezTo>
                    <a:pt x="445" y="148"/>
                    <a:pt x="297" y="296"/>
                    <a:pt x="1" y="148"/>
                  </a:cubicBezTo>
                  <a:cubicBezTo>
                    <a:pt x="1" y="296"/>
                    <a:pt x="1" y="444"/>
                    <a:pt x="149" y="592"/>
                  </a:cubicBezTo>
                  <a:cubicBezTo>
                    <a:pt x="297" y="592"/>
                    <a:pt x="741" y="148"/>
                    <a:pt x="7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25"/>
            <p:cNvSpPr/>
            <p:nvPr/>
          </p:nvSpPr>
          <p:spPr>
            <a:xfrm>
              <a:off x="2707475" y="3604825"/>
              <a:ext cx="166525" cy="177600"/>
            </a:xfrm>
            <a:custGeom>
              <a:rect b="b" l="l" r="r" t="t"/>
              <a:pathLst>
                <a:path extrusionOk="0" h="7104" w="6661">
                  <a:moveTo>
                    <a:pt x="4144" y="0"/>
                  </a:moveTo>
                  <a:cubicBezTo>
                    <a:pt x="5032" y="1332"/>
                    <a:pt x="5920" y="2812"/>
                    <a:pt x="4588" y="3996"/>
                  </a:cubicBezTo>
                  <a:cubicBezTo>
                    <a:pt x="4588" y="2960"/>
                    <a:pt x="4884" y="1924"/>
                    <a:pt x="3552" y="888"/>
                  </a:cubicBezTo>
                  <a:cubicBezTo>
                    <a:pt x="2369" y="888"/>
                    <a:pt x="1037" y="1776"/>
                    <a:pt x="1481" y="2960"/>
                  </a:cubicBezTo>
                  <a:cubicBezTo>
                    <a:pt x="1777" y="3552"/>
                    <a:pt x="2221" y="3700"/>
                    <a:pt x="2517" y="4440"/>
                  </a:cubicBezTo>
                  <a:cubicBezTo>
                    <a:pt x="2073" y="4440"/>
                    <a:pt x="1777" y="4144"/>
                    <a:pt x="1481" y="3848"/>
                  </a:cubicBezTo>
                  <a:cubicBezTo>
                    <a:pt x="889" y="3848"/>
                    <a:pt x="445" y="3848"/>
                    <a:pt x="1" y="3700"/>
                  </a:cubicBezTo>
                  <a:cubicBezTo>
                    <a:pt x="889" y="5032"/>
                    <a:pt x="2221" y="5180"/>
                    <a:pt x="3257" y="5476"/>
                  </a:cubicBezTo>
                  <a:cubicBezTo>
                    <a:pt x="2221" y="5920"/>
                    <a:pt x="1037" y="5624"/>
                    <a:pt x="1" y="4736"/>
                  </a:cubicBezTo>
                  <a:cubicBezTo>
                    <a:pt x="1333" y="6512"/>
                    <a:pt x="2813" y="7104"/>
                    <a:pt x="4292" y="5624"/>
                  </a:cubicBezTo>
                  <a:cubicBezTo>
                    <a:pt x="4884" y="5180"/>
                    <a:pt x="5476" y="4736"/>
                    <a:pt x="5772" y="4144"/>
                  </a:cubicBezTo>
                  <a:cubicBezTo>
                    <a:pt x="6660" y="2812"/>
                    <a:pt x="5624" y="740"/>
                    <a:pt x="41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25"/>
            <p:cNvSpPr/>
            <p:nvPr/>
          </p:nvSpPr>
          <p:spPr>
            <a:xfrm>
              <a:off x="2581700" y="3438350"/>
              <a:ext cx="77700" cy="66600"/>
            </a:xfrm>
            <a:custGeom>
              <a:rect b="b" l="l" r="r" t="t"/>
              <a:pathLst>
                <a:path extrusionOk="0" h="2664" w="3108">
                  <a:moveTo>
                    <a:pt x="3108" y="444"/>
                  </a:moveTo>
                  <a:cubicBezTo>
                    <a:pt x="3108" y="296"/>
                    <a:pt x="2960" y="148"/>
                    <a:pt x="2812" y="0"/>
                  </a:cubicBezTo>
                  <a:cubicBezTo>
                    <a:pt x="2072" y="740"/>
                    <a:pt x="1480" y="1480"/>
                    <a:pt x="444" y="2220"/>
                  </a:cubicBezTo>
                  <a:cubicBezTo>
                    <a:pt x="0" y="2664"/>
                    <a:pt x="740" y="2220"/>
                    <a:pt x="888" y="2072"/>
                  </a:cubicBezTo>
                  <a:cubicBezTo>
                    <a:pt x="1628" y="1628"/>
                    <a:pt x="2368" y="888"/>
                    <a:pt x="2960" y="592"/>
                  </a:cubicBezTo>
                  <a:cubicBezTo>
                    <a:pt x="2960" y="444"/>
                    <a:pt x="3108" y="444"/>
                    <a:pt x="3108" y="4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25"/>
            <p:cNvSpPr/>
            <p:nvPr/>
          </p:nvSpPr>
          <p:spPr>
            <a:xfrm>
              <a:off x="3225450" y="4159775"/>
              <a:ext cx="51800" cy="51825"/>
            </a:xfrm>
            <a:custGeom>
              <a:rect b="b" l="l" r="r" t="t"/>
              <a:pathLst>
                <a:path extrusionOk="0" h="2073" w="2072">
                  <a:moveTo>
                    <a:pt x="2072" y="888"/>
                  </a:moveTo>
                  <a:cubicBezTo>
                    <a:pt x="1776" y="740"/>
                    <a:pt x="1480" y="444"/>
                    <a:pt x="1184" y="1"/>
                  </a:cubicBezTo>
                  <a:cubicBezTo>
                    <a:pt x="888" y="444"/>
                    <a:pt x="592" y="888"/>
                    <a:pt x="0" y="1184"/>
                  </a:cubicBezTo>
                  <a:cubicBezTo>
                    <a:pt x="296" y="1628"/>
                    <a:pt x="592" y="1776"/>
                    <a:pt x="888" y="2072"/>
                  </a:cubicBezTo>
                  <a:cubicBezTo>
                    <a:pt x="1480" y="1628"/>
                    <a:pt x="1776" y="1184"/>
                    <a:pt x="2072" y="88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25"/>
            <p:cNvSpPr/>
            <p:nvPr/>
          </p:nvSpPr>
          <p:spPr>
            <a:xfrm>
              <a:off x="3184750" y="4115375"/>
              <a:ext cx="59200" cy="62925"/>
            </a:xfrm>
            <a:custGeom>
              <a:rect b="b" l="l" r="r" t="t"/>
              <a:pathLst>
                <a:path extrusionOk="0" h="2517" w="2368">
                  <a:moveTo>
                    <a:pt x="1036" y="1"/>
                  </a:moveTo>
                  <a:cubicBezTo>
                    <a:pt x="740" y="445"/>
                    <a:pt x="444" y="889"/>
                    <a:pt x="0" y="1333"/>
                  </a:cubicBezTo>
                  <a:cubicBezTo>
                    <a:pt x="296" y="1777"/>
                    <a:pt x="740" y="2220"/>
                    <a:pt x="1184" y="2516"/>
                  </a:cubicBezTo>
                  <a:cubicBezTo>
                    <a:pt x="1628" y="2073"/>
                    <a:pt x="2072" y="1777"/>
                    <a:pt x="2368" y="1333"/>
                  </a:cubicBezTo>
                  <a:cubicBezTo>
                    <a:pt x="1924" y="889"/>
                    <a:pt x="1480" y="297"/>
                    <a:pt x="10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25"/>
            <p:cNvSpPr/>
            <p:nvPr/>
          </p:nvSpPr>
          <p:spPr>
            <a:xfrm>
              <a:off x="3151450" y="4074675"/>
              <a:ext cx="48125" cy="59225"/>
            </a:xfrm>
            <a:custGeom>
              <a:rect b="b" l="l" r="r" t="t"/>
              <a:pathLst>
                <a:path extrusionOk="0" h="2369" w="1925">
                  <a:moveTo>
                    <a:pt x="1924" y="1037"/>
                  </a:moveTo>
                  <a:cubicBezTo>
                    <a:pt x="1628" y="741"/>
                    <a:pt x="1332" y="297"/>
                    <a:pt x="1036" y="1"/>
                  </a:cubicBezTo>
                  <a:cubicBezTo>
                    <a:pt x="740" y="445"/>
                    <a:pt x="444" y="889"/>
                    <a:pt x="0" y="1333"/>
                  </a:cubicBezTo>
                  <a:cubicBezTo>
                    <a:pt x="296" y="1629"/>
                    <a:pt x="592" y="2073"/>
                    <a:pt x="888" y="2369"/>
                  </a:cubicBezTo>
                  <a:cubicBezTo>
                    <a:pt x="1184" y="1925"/>
                    <a:pt x="1628" y="1481"/>
                    <a:pt x="1924" y="103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25"/>
            <p:cNvSpPr/>
            <p:nvPr/>
          </p:nvSpPr>
          <p:spPr>
            <a:xfrm>
              <a:off x="3121850" y="4041375"/>
              <a:ext cx="55525" cy="55525"/>
            </a:xfrm>
            <a:custGeom>
              <a:rect b="b" l="l" r="r" t="t"/>
              <a:pathLst>
                <a:path extrusionOk="0" h="2221" w="2221">
                  <a:moveTo>
                    <a:pt x="1036" y="1"/>
                  </a:moveTo>
                  <a:cubicBezTo>
                    <a:pt x="740" y="445"/>
                    <a:pt x="296" y="889"/>
                    <a:pt x="0" y="1333"/>
                  </a:cubicBezTo>
                  <a:cubicBezTo>
                    <a:pt x="148" y="1629"/>
                    <a:pt x="444" y="1925"/>
                    <a:pt x="740" y="2221"/>
                  </a:cubicBezTo>
                  <a:cubicBezTo>
                    <a:pt x="1332" y="1481"/>
                    <a:pt x="2220" y="889"/>
                    <a:pt x="10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25"/>
            <p:cNvSpPr/>
            <p:nvPr/>
          </p:nvSpPr>
          <p:spPr>
            <a:xfrm>
              <a:off x="2966450" y="3852700"/>
              <a:ext cx="33325" cy="40725"/>
            </a:xfrm>
            <a:custGeom>
              <a:rect b="b" l="l" r="r" t="t"/>
              <a:pathLst>
                <a:path extrusionOk="0" h="1629" w="1333">
                  <a:moveTo>
                    <a:pt x="1" y="741"/>
                  </a:moveTo>
                  <a:cubicBezTo>
                    <a:pt x="149" y="1036"/>
                    <a:pt x="445" y="1332"/>
                    <a:pt x="593" y="1628"/>
                  </a:cubicBezTo>
                  <a:cubicBezTo>
                    <a:pt x="889" y="1480"/>
                    <a:pt x="1185" y="1184"/>
                    <a:pt x="1333" y="889"/>
                  </a:cubicBezTo>
                  <a:cubicBezTo>
                    <a:pt x="1333" y="593"/>
                    <a:pt x="1037" y="445"/>
                    <a:pt x="1037" y="149"/>
                  </a:cubicBezTo>
                  <a:cubicBezTo>
                    <a:pt x="741" y="1"/>
                    <a:pt x="297" y="593"/>
                    <a:pt x="149" y="74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25"/>
            <p:cNvSpPr/>
            <p:nvPr/>
          </p:nvSpPr>
          <p:spPr>
            <a:xfrm>
              <a:off x="3081150" y="4000700"/>
              <a:ext cx="55525" cy="59200"/>
            </a:xfrm>
            <a:custGeom>
              <a:rect b="b" l="l" r="r" t="t"/>
              <a:pathLst>
                <a:path extrusionOk="0" h="2368" w="2221">
                  <a:moveTo>
                    <a:pt x="1184" y="0"/>
                  </a:moveTo>
                  <a:cubicBezTo>
                    <a:pt x="888" y="444"/>
                    <a:pt x="296" y="740"/>
                    <a:pt x="1" y="1184"/>
                  </a:cubicBezTo>
                  <a:cubicBezTo>
                    <a:pt x="444" y="1628"/>
                    <a:pt x="740" y="1924"/>
                    <a:pt x="1036" y="2368"/>
                  </a:cubicBezTo>
                  <a:cubicBezTo>
                    <a:pt x="1480" y="2072"/>
                    <a:pt x="1924" y="1480"/>
                    <a:pt x="2220" y="1036"/>
                  </a:cubicBezTo>
                  <a:cubicBezTo>
                    <a:pt x="1776" y="740"/>
                    <a:pt x="1480" y="296"/>
                    <a:pt x="11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25"/>
            <p:cNvSpPr/>
            <p:nvPr/>
          </p:nvSpPr>
          <p:spPr>
            <a:xfrm>
              <a:off x="2725975" y="3597425"/>
              <a:ext cx="51825" cy="22225"/>
            </a:xfrm>
            <a:custGeom>
              <a:rect b="b" l="l" r="r" t="t"/>
              <a:pathLst>
                <a:path extrusionOk="0" h="889" w="2073">
                  <a:moveTo>
                    <a:pt x="2073" y="444"/>
                  </a:moveTo>
                  <a:cubicBezTo>
                    <a:pt x="1481" y="296"/>
                    <a:pt x="741" y="0"/>
                    <a:pt x="1" y="592"/>
                  </a:cubicBezTo>
                  <a:cubicBezTo>
                    <a:pt x="741" y="888"/>
                    <a:pt x="1333" y="888"/>
                    <a:pt x="2073" y="4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25"/>
            <p:cNvSpPr/>
            <p:nvPr/>
          </p:nvSpPr>
          <p:spPr>
            <a:xfrm>
              <a:off x="2700075" y="3553025"/>
              <a:ext cx="33325" cy="18525"/>
            </a:xfrm>
            <a:custGeom>
              <a:rect b="b" l="l" r="r" t="t"/>
              <a:pathLst>
                <a:path extrusionOk="0" h="741" w="1333">
                  <a:moveTo>
                    <a:pt x="1333" y="297"/>
                  </a:moveTo>
                  <a:cubicBezTo>
                    <a:pt x="889" y="149"/>
                    <a:pt x="445" y="149"/>
                    <a:pt x="1" y="1"/>
                  </a:cubicBezTo>
                  <a:cubicBezTo>
                    <a:pt x="1" y="149"/>
                    <a:pt x="445" y="445"/>
                    <a:pt x="593" y="741"/>
                  </a:cubicBezTo>
                  <a:cubicBezTo>
                    <a:pt x="889" y="593"/>
                    <a:pt x="1185" y="445"/>
                    <a:pt x="1333" y="2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25"/>
            <p:cNvSpPr/>
            <p:nvPr/>
          </p:nvSpPr>
          <p:spPr>
            <a:xfrm>
              <a:off x="2300525" y="3083175"/>
              <a:ext cx="48125" cy="55525"/>
            </a:xfrm>
            <a:custGeom>
              <a:rect b="b" l="l" r="r" t="t"/>
              <a:pathLst>
                <a:path extrusionOk="0" h="2221" w="1925">
                  <a:moveTo>
                    <a:pt x="1036" y="0"/>
                  </a:moveTo>
                  <a:cubicBezTo>
                    <a:pt x="740" y="296"/>
                    <a:pt x="296" y="444"/>
                    <a:pt x="0" y="888"/>
                  </a:cubicBezTo>
                  <a:cubicBezTo>
                    <a:pt x="148" y="1332"/>
                    <a:pt x="444" y="1776"/>
                    <a:pt x="740" y="2220"/>
                  </a:cubicBezTo>
                  <a:cubicBezTo>
                    <a:pt x="1036" y="1924"/>
                    <a:pt x="1480" y="1776"/>
                    <a:pt x="1924" y="1480"/>
                  </a:cubicBezTo>
                  <a:cubicBezTo>
                    <a:pt x="1628" y="1036"/>
                    <a:pt x="1480" y="592"/>
                    <a:pt x="10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25"/>
            <p:cNvSpPr/>
            <p:nvPr/>
          </p:nvSpPr>
          <p:spPr>
            <a:xfrm>
              <a:off x="2174725" y="2912975"/>
              <a:ext cx="11125" cy="14825"/>
            </a:xfrm>
            <a:custGeom>
              <a:rect b="b" l="l" r="r" t="t"/>
              <a:pathLst>
                <a:path extrusionOk="0" h="593" w="445">
                  <a:moveTo>
                    <a:pt x="297" y="1"/>
                  </a:moveTo>
                  <a:cubicBezTo>
                    <a:pt x="1" y="149"/>
                    <a:pt x="1" y="445"/>
                    <a:pt x="1" y="593"/>
                  </a:cubicBezTo>
                  <a:cubicBezTo>
                    <a:pt x="1" y="593"/>
                    <a:pt x="445" y="149"/>
                    <a:pt x="2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25"/>
            <p:cNvSpPr/>
            <p:nvPr/>
          </p:nvSpPr>
          <p:spPr>
            <a:xfrm>
              <a:off x="3051550" y="3963700"/>
              <a:ext cx="48125" cy="51825"/>
            </a:xfrm>
            <a:custGeom>
              <a:rect b="b" l="l" r="r" t="t"/>
              <a:pathLst>
                <a:path extrusionOk="0" h="2073" w="1925">
                  <a:moveTo>
                    <a:pt x="1924" y="1036"/>
                  </a:moveTo>
                  <a:cubicBezTo>
                    <a:pt x="1628" y="592"/>
                    <a:pt x="1332" y="296"/>
                    <a:pt x="1037" y="0"/>
                  </a:cubicBezTo>
                  <a:cubicBezTo>
                    <a:pt x="741" y="296"/>
                    <a:pt x="445" y="740"/>
                    <a:pt x="1" y="1184"/>
                  </a:cubicBezTo>
                  <a:cubicBezTo>
                    <a:pt x="297" y="1480"/>
                    <a:pt x="593" y="1776"/>
                    <a:pt x="889" y="2072"/>
                  </a:cubicBezTo>
                  <a:cubicBezTo>
                    <a:pt x="1185" y="1776"/>
                    <a:pt x="1628" y="1332"/>
                    <a:pt x="1924" y="10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25"/>
            <p:cNvSpPr/>
            <p:nvPr/>
          </p:nvSpPr>
          <p:spPr>
            <a:xfrm>
              <a:off x="3018250" y="3923000"/>
              <a:ext cx="44425" cy="55525"/>
            </a:xfrm>
            <a:custGeom>
              <a:rect b="b" l="l" r="r" t="t"/>
              <a:pathLst>
                <a:path extrusionOk="0" h="2221" w="1777">
                  <a:moveTo>
                    <a:pt x="1777" y="1036"/>
                  </a:moveTo>
                  <a:cubicBezTo>
                    <a:pt x="1481" y="592"/>
                    <a:pt x="1185" y="296"/>
                    <a:pt x="889" y="0"/>
                  </a:cubicBezTo>
                  <a:cubicBezTo>
                    <a:pt x="593" y="296"/>
                    <a:pt x="445" y="740"/>
                    <a:pt x="1" y="1036"/>
                  </a:cubicBezTo>
                  <a:cubicBezTo>
                    <a:pt x="445" y="1480"/>
                    <a:pt x="593" y="1776"/>
                    <a:pt x="889" y="2220"/>
                  </a:cubicBezTo>
                  <a:cubicBezTo>
                    <a:pt x="1333" y="1776"/>
                    <a:pt x="1481" y="1480"/>
                    <a:pt x="1777" y="10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25"/>
            <p:cNvSpPr/>
            <p:nvPr/>
          </p:nvSpPr>
          <p:spPr>
            <a:xfrm>
              <a:off x="2988650" y="3886000"/>
              <a:ext cx="40725" cy="48125"/>
            </a:xfrm>
            <a:custGeom>
              <a:rect b="b" l="l" r="r" t="t"/>
              <a:pathLst>
                <a:path extrusionOk="0" h="1925" w="1629">
                  <a:moveTo>
                    <a:pt x="1629" y="888"/>
                  </a:moveTo>
                  <a:cubicBezTo>
                    <a:pt x="1481" y="592"/>
                    <a:pt x="1185" y="296"/>
                    <a:pt x="889" y="0"/>
                  </a:cubicBezTo>
                  <a:cubicBezTo>
                    <a:pt x="741" y="296"/>
                    <a:pt x="297" y="592"/>
                    <a:pt x="1" y="1036"/>
                  </a:cubicBezTo>
                  <a:cubicBezTo>
                    <a:pt x="297" y="1332"/>
                    <a:pt x="445" y="1628"/>
                    <a:pt x="741" y="1924"/>
                  </a:cubicBezTo>
                  <a:cubicBezTo>
                    <a:pt x="1185" y="1628"/>
                    <a:pt x="1333" y="1332"/>
                    <a:pt x="1629" y="88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25"/>
            <p:cNvSpPr/>
            <p:nvPr/>
          </p:nvSpPr>
          <p:spPr>
            <a:xfrm>
              <a:off x="2811075" y="3745400"/>
              <a:ext cx="88825" cy="92525"/>
            </a:xfrm>
            <a:custGeom>
              <a:rect b="b" l="l" r="r" t="t"/>
              <a:pathLst>
                <a:path extrusionOk="0" h="3701" w="3553">
                  <a:moveTo>
                    <a:pt x="2812" y="1"/>
                  </a:moveTo>
                  <a:cubicBezTo>
                    <a:pt x="2072" y="741"/>
                    <a:pt x="888" y="1629"/>
                    <a:pt x="0" y="1925"/>
                  </a:cubicBezTo>
                  <a:cubicBezTo>
                    <a:pt x="740" y="2221"/>
                    <a:pt x="1480" y="3257"/>
                    <a:pt x="2220" y="3701"/>
                  </a:cubicBezTo>
                  <a:cubicBezTo>
                    <a:pt x="2664" y="3257"/>
                    <a:pt x="3108" y="3109"/>
                    <a:pt x="3552" y="2665"/>
                  </a:cubicBezTo>
                  <a:cubicBezTo>
                    <a:pt x="2368" y="2369"/>
                    <a:pt x="2960" y="741"/>
                    <a:pt x="28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25"/>
            <p:cNvSpPr/>
            <p:nvPr/>
          </p:nvSpPr>
          <p:spPr>
            <a:xfrm>
              <a:off x="2326425" y="3131275"/>
              <a:ext cx="48100" cy="44400"/>
            </a:xfrm>
            <a:custGeom>
              <a:rect b="b" l="l" r="r" t="t"/>
              <a:pathLst>
                <a:path extrusionOk="0" h="1776" w="1924">
                  <a:moveTo>
                    <a:pt x="1184" y="0"/>
                  </a:moveTo>
                  <a:cubicBezTo>
                    <a:pt x="888" y="148"/>
                    <a:pt x="444" y="444"/>
                    <a:pt x="0" y="740"/>
                  </a:cubicBezTo>
                  <a:cubicBezTo>
                    <a:pt x="148" y="1036"/>
                    <a:pt x="296" y="1332"/>
                    <a:pt x="592" y="1776"/>
                  </a:cubicBezTo>
                  <a:cubicBezTo>
                    <a:pt x="1036" y="1480"/>
                    <a:pt x="1480" y="1332"/>
                    <a:pt x="1924" y="1036"/>
                  </a:cubicBezTo>
                  <a:cubicBezTo>
                    <a:pt x="1628" y="740"/>
                    <a:pt x="1332" y="296"/>
                    <a:pt x="11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25"/>
            <p:cNvSpPr/>
            <p:nvPr/>
          </p:nvSpPr>
          <p:spPr>
            <a:xfrm>
              <a:off x="2352325" y="3171950"/>
              <a:ext cx="55500" cy="48125"/>
            </a:xfrm>
            <a:custGeom>
              <a:rect b="b" l="l" r="r" t="t"/>
              <a:pathLst>
                <a:path extrusionOk="0" h="1925" w="2220">
                  <a:moveTo>
                    <a:pt x="0" y="741"/>
                  </a:moveTo>
                  <a:cubicBezTo>
                    <a:pt x="148" y="1037"/>
                    <a:pt x="444" y="1481"/>
                    <a:pt x="740" y="1925"/>
                  </a:cubicBezTo>
                  <a:cubicBezTo>
                    <a:pt x="1184" y="1629"/>
                    <a:pt x="1628" y="1333"/>
                    <a:pt x="2220" y="1037"/>
                  </a:cubicBezTo>
                  <a:cubicBezTo>
                    <a:pt x="1776" y="741"/>
                    <a:pt x="1480" y="149"/>
                    <a:pt x="1184" y="1"/>
                  </a:cubicBezTo>
                  <a:cubicBezTo>
                    <a:pt x="740" y="149"/>
                    <a:pt x="296" y="593"/>
                    <a:pt x="0" y="74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25"/>
            <p:cNvSpPr/>
            <p:nvPr/>
          </p:nvSpPr>
          <p:spPr>
            <a:xfrm>
              <a:off x="2381900" y="3208950"/>
              <a:ext cx="55525" cy="55525"/>
            </a:xfrm>
            <a:custGeom>
              <a:rect b="b" l="l" r="r" t="t"/>
              <a:pathLst>
                <a:path extrusionOk="0" h="2221" w="2221">
                  <a:moveTo>
                    <a:pt x="1333" y="1"/>
                  </a:moveTo>
                  <a:cubicBezTo>
                    <a:pt x="889" y="445"/>
                    <a:pt x="445" y="593"/>
                    <a:pt x="1" y="1037"/>
                  </a:cubicBezTo>
                  <a:cubicBezTo>
                    <a:pt x="297" y="1481"/>
                    <a:pt x="593" y="1777"/>
                    <a:pt x="889" y="2221"/>
                  </a:cubicBezTo>
                  <a:cubicBezTo>
                    <a:pt x="1333" y="1777"/>
                    <a:pt x="1777" y="1629"/>
                    <a:pt x="2221" y="1333"/>
                  </a:cubicBezTo>
                  <a:cubicBezTo>
                    <a:pt x="1925" y="889"/>
                    <a:pt x="1777" y="445"/>
                    <a:pt x="1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25"/>
            <p:cNvSpPr/>
            <p:nvPr/>
          </p:nvSpPr>
          <p:spPr>
            <a:xfrm>
              <a:off x="2163625" y="2949975"/>
              <a:ext cx="74025" cy="125825"/>
            </a:xfrm>
            <a:custGeom>
              <a:rect b="b" l="l" r="r" t="t"/>
              <a:pathLst>
                <a:path extrusionOk="0" h="5033" w="2961">
                  <a:moveTo>
                    <a:pt x="1037" y="1"/>
                  </a:moveTo>
                  <a:cubicBezTo>
                    <a:pt x="1" y="1629"/>
                    <a:pt x="1185" y="3256"/>
                    <a:pt x="2072" y="5032"/>
                  </a:cubicBezTo>
                  <a:cubicBezTo>
                    <a:pt x="2368" y="4736"/>
                    <a:pt x="2664" y="4588"/>
                    <a:pt x="2960" y="4292"/>
                  </a:cubicBezTo>
                  <a:cubicBezTo>
                    <a:pt x="2664" y="3996"/>
                    <a:pt x="2664" y="3700"/>
                    <a:pt x="2368" y="3404"/>
                  </a:cubicBezTo>
                  <a:cubicBezTo>
                    <a:pt x="2072" y="3700"/>
                    <a:pt x="1777" y="3848"/>
                    <a:pt x="1481" y="3848"/>
                  </a:cubicBezTo>
                  <a:cubicBezTo>
                    <a:pt x="1333" y="3552"/>
                    <a:pt x="1924" y="3256"/>
                    <a:pt x="2220" y="2812"/>
                  </a:cubicBezTo>
                  <a:cubicBezTo>
                    <a:pt x="1629" y="1925"/>
                    <a:pt x="1481" y="1037"/>
                    <a:pt x="10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25"/>
            <p:cNvSpPr/>
            <p:nvPr/>
          </p:nvSpPr>
          <p:spPr>
            <a:xfrm>
              <a:off x="2522500" y="3423550"/>
              <a:ext cx="77725" cy="66600"/>
            </a:xfrm>
            <a:custGeom>
              <a:rect b="b" l="l" r="r" t="t"/>
              <a:pathLst>
                <a:path extrusionOk="0" h="2664" w="3109">
                  <a:moveTo>
                    <a:pt x="2664" y="0"/>
                  </a:moveTo>
                  <a:cubicBezTo>
                    <a:pt x="1776" y="888"/>
                    <a:pt x="888" y="1628"/>
                    <a:pt x="0" y="1924"/>
                  </a:cubicBezTo>
                  <a:cubicBezTo>
                    <a:pt x="296" y="2220"/>
                    <a:pt x="296" y="2516"/>
                    <a:pt x="592" y="2664"/>
                  </a:cubicBezTo>
                  <a:cubicBezTo>
                    <a:pt x="1332" y="1924"/>
                    <a:pt x="2220" y="1184"/>
                    <a:pt x="3108" y="592"/>
                  </a:cubicBezTo>
                  <a:cubicBezTo>
                    <a:pt x="3108" y="296"/>
                    <a:pt x="2812" y="296"/>
                    <a:pt x="26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25"/>
            <p:cNvSpPr/>
            <p:nvPr/>
          </p:nvSpPr>
          <p:spPr>
            <a:xfrm>
              <a:off x="2415200" y="3253350"/>
              <a:ext cx="55525" cy="55525"/>
            </a:xfrm>
            <a:custGeom>
              <a:rect b="b" l="l" r="r" t="t"/>
              <a:pathLst>
                <a:path extrusionOk="0" h="2221" w="2221">
                  <a:moveTo>
                    <a:pt x="1185" y="1"/>
                  </a:moveTo>
                  <a:cubicBezTo>
                    <a:pt x="889" y="149"/>
                    <a:pt x="149" y="741"/>
                    <a:pt x="1" y="889"/>
                  </a:cubicBezTo>
                  <a:cubicBezTo>
                    <a:pt x="297" y="1333"/>
                    <a:pt x="741" y="1776"/>
                    <a:pt x="1037" y="2220"/>
                  </a:cubicBezTo>
                  <a:cubicBezTo>
                    <a:pt x="1481" y="1924"/>
                    <a:pt x="1777" y="1629"/>
                    <a:pt x="2221" y="1333"/>
                  </a:cubicBezTo>
                  <a:cubicBezTo>
                    <a:pt x="1777" y="889"/>
                    <a:pt x="1629" y="445"/>
                    <a:pt x="11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25"/>
            <p:cNvSpPr/>
            <p:nvPr/>
          </p:nvSpPr>
          <p:spPr>
            <a:xfrm>
              <a:off x="2452200" y="3301450"/>
              <a:ext cx="44425" cy="40725"/>
            </a:xfrm>
            <a:custGeom>
              <a:rect b="b" l="l" r="r" t="t"/>
              <a:pathLst>
                <a:path extrusionOk="0" h="1629" w="1777">
                  <a:moveTo>
                    <a:pt x="1185" y="0"/>
                  </a:moveTo>
                  <a:cubicBezTo>
                    <a:pt x="741" y="148"/>
                    <a:pt x="445" y="592"/>
                    <a:pt x="1" y="888"/>
                  </a:cubicBezTo>
                  <a:cubicBezTo>
                    <a:pt x="297" y="1036"/>
                    <a:pt x="445" y="1332"/>
                    <a:pt x="593" y="1628"/>
                  </a:cubicBezTo>
                  <a:cubicBezTo>
                    <a:pt x="1037" y="1332"/>
                    <a:pt x="1333" y="1184"/>
                    <a:pt x="1777" y="888"/>
                  </a:cubicBezTo>
                  <a:cubicBezTo>
                    <a:pt x="1629" y="592"/>
                    <a:pt x="1185" y="296"/>
                    <a:pt x="11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25"/>
            <p:cNvSpPr/>
            <p:nvPr/>
          </p:nvSpPr>
          <p:spPr>
            <a:xfrm>
              <a:off x="3166250" y="4218975"/>
              <a:ext cx="214600" cy="155400"/>
            </a:xfrm>
            <a:custGeom>
              <a:rect b="b" l="l" r="r" t="t"/>
              <a:pathLst>
                <a:path extrusionOk="0" h="6216" w="8584">
                  <a:moveTo>
                    <a:pt x="8583" y="5476"/>
                  </a:moveTo>
                  <a:cubicBezTo>
                    <a:pt x="8583" y="5476"/>
                    <a:pt x="8435" y="5476"/>
                    <a:pt x="8435" y="5476"/>
                  </a:cubicBezTo>
                  <a:cubicBezTo>
                    <a:pt x="6512" y="4440"/>
                    <a:pt x="4588" y="3108"/>
                    <a:pt x="2664" y="1184"/>
                  </a:cubicBezTo>
                  <a:cubicBezTo>
                    <a:pt x="2516" y="1036"/>
                    <a:pt x="2368" y="1036"/>
                    <a:pt x="2220" y="1036"/>
                  </a:cubicBezTo>
                  <a:cubicBezTo>
                    <a:pt x="2220" y="740"/>
                    <a:pt x="1332" y="0"/>
                    <a:pt x="888" y="0"/>
                  </a:cubicBezTo>
                  <a:cubicBezTo>
                    <a:pt x="1184" y="444"/>
                    <a:pt x="1628" y="888"/>
                    <a:pt x="1776" y="1332"/>
                  </a:cubicBezTo>
                  <a:cubicBezTo>
                    <a:pt x="1332" y="1332"/>
                    <a:pt x="888" y="592"/>
                    <a:pt x="592" y="296"/>
                  </a:cubicBezTo>
                  <a:cubicBezTo>
                    <a:pt x="296" y="296"/>
                    <a:pt x="296" y="740"/>
                    <a:pt x="0" y="592"/>
                  </a:cubicBezTo>
                  <a:cubicBezTo>
                    <a:pt x="592" y="1480"/>
                    <a:pt x="1628" y="2516"/>
                    <a:pt x="2368" y="3404"/>
                  </a:cubicBezTo>
                  <a:cubicBezTo>
                    <a:pt x="2516" y="3404"/>
                    <a:pt x="2072" y="2960"/>
                    <a:pt x="1924" y="2664"/>
                  </a:cubicBezTo>
                  <a:cubicBezTo>
                    <a:pt x="4144" y="3700"/>
                    <a:pt x="6216" y="6216"/>
                    <a:pt x="8583" y="547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25"/>
            <p:cNvSpPr/>
            <p:nvPr/>
          </p:nvSpPr>
          <p:spPr>
            <a:xfrm>
              <a:off x="2504000" y="3401350"/>
              <a:ext cx="74025" cy="66600"/>
            </a:xfrm>
            <a:custGeom>
              <a:rect b="b" l="l" r="r" t="t"/>
              <a:pathLst>
                <a:path extrusionOk="0" h="2664" w="2961">
                  <a:moveTo>
                    <a:pt x="2960" y="592"/>
                  </a:moveTo>
                  <a:cubicBezTo>
                    <a:pt x="2812" y="444"/>
                    <a:pt x="2664" y="296"/>
                    <a:pt x="2516" y="0"/>
                  </a:cubicBezTo>
                  <a:cubicBezTo>
                    <a:pt x="1628" y="888"/>
                    <a:pt x="740" y="1480"/>
                    <a:pt x="0" y="2072"/>
                  </a:cubicBezTo>
                  <a:cubicBezTo>
                    <a:pt x="740" y="2664"/>
                    <a:pt x="1924" y="1332"/>
                    <a:pt x="2812" y="740"/>
                  </a:cubicBezTo>
                  <a:cubicBezTo>
                    <a:pt x="2812" y="740"/>
                    <a:pt x="2960" y="740"/>
                    <a:pt x="2960" y="5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25"/>
            <p:cNvSpPr/>
            <p:nvPr/>
          </p:nvSpPr>
          <p:spPr>
            <a:xfrm>
              <a:off x="2511400" y="3375450"/>
              <a:ext cx="44425" cy="37025"/>
            </a:xfrm>
            <a:custGeom>
              <a:rect b="b" l="l" r="r" t="t"/>
              <a:pathLst>
                <a:path extrusionOk="0" h="1481" w="1777">
                  <a:moveTo>
                    <a:pt x="1776" y="592"/>
                  </a:moveTo>
                  <a:cubicBezTo>
                    <a:pt x="1480" y="444"/>
                    <a:pt x="1332" y="148"/>
                    <a:pt x="1184" y="0"/>
                  </a:cubicBezTo>
                  <a:cubicBezTo>
                    <a:pt x="740" y="296"/>
                    <a:pt x="444" y="592"/>
                    <a:pt x="0" y="888"/>
                  </a:cubicBezTo>
                  <a:cubicBezTo>
                    <a:pt x="296" y="1036"/>
                    <a:pt x="444" y="1480"/>
                    <a:pt x="592" y="1480"/>
                  </a:cubicBezTo>
                  <a:cubicBezTo>
                    <a:pt x="1036" y="1184"/>
                    <a:pt x="1332" y="888"/>
                    <a:pt x="1776" y="5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25"/>
            <p:cNvSpPr/>
            <p:nvPr/>
          </p:nvSpPr>
          <p:spPr>
            <a:xfrm>
              <a:off x="2478100" y="3334750"/>
              <a:ext cx="51825" cy="48125"/>
            </a:xfrm>
            <a:custGeom>
              <a:rect b="b" l="l" r="r" t="t"/>
              <a:pathLst>
                <a:path extrusionOk="0" h="1925" w="2073">
                  <a:moveTo>
                    <a:pt x="2072" y="1184"/>
                  </a:moveTo>
                  <a:cubicBezTo>
                    <a:pt x="1776" y="740"/>
                    <a:pt x="1480" y="444"/>
                    <a:pt x="1036" y="0"/>
                  </a:cubicBezTo>
                  <a:cubicBezTo>
                    <a:pt x="741" y="296"/>
                    <a:pt x="445" y="444"/>
                    <a:pt x="1" y="740"/>
                  </a:cubicBezTo>
                  <a:cubicBezTo>
                    <a:pt x="297" y="1184"/>
                    <a:pt x="741" y="1628"/>
                    <a:pt x="1036" y="1924"/>
                  </a:cubicBezTo>
                  <a:cubicBezTo>
                    <a:pt x="1332" y="1776"/>
                    <a:pt x="1776" y="1628"/>
                    <a:pt x="2072" y="118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25"/>
            <p:cNvSpPr/>
            <p:nvPr/>
          </p:nvSpPr>
          <p:spPr>
            <a:xfrm>
              <a:off x="2626100" y="3501225"/>
              <a:ext cx="70300" cy="92525"/>
            </a:xfrm>
            <a:custGeom>
              <a:rect b="b" l="l" r="r" t="t"/>
              <a:pathLst>
                <a:path extrusionOk="0" h="3701" w="2812">
                  <a:moveTo>
                    <a:pt x="740" y="149"/>
                  </a:moveTo>
                  <a:cubicBezTo>
                    <a:pt x="592" y="1"/>
                    <a:pt x="296" y="593"/>
                    <a:pt x="0" y="741"/>
                  </a:cubicBezTo>
                  <a:cubicBezTo>
                    <a:pt x="740" y="1777"/>
                    <a:pt x="1628" y="2665"/>
                    <a:pt x="2368" y="3700"/>
                  </a:cubicBezTo>
                  <a:cubicBezTo>
                    <a:pt x="2516" y="3552"/>
                    <a:pt x="2664" y="3405"/>
                    <a:pt x="2812" y="3257"/>
                  </a:cubicBezTo>
                  <a:cubicBezTo>
                    <a:pt x="2072" y="2369"/>
                    <a:pt x="592" y="1629"/>
                    <a:pt x="444" y="445"/>
                  </a:cubicBezTo>
                  <a:cubicBezTo>
                    <a:pt x="592" y="297"/>
                    <a:pt x="740" y="445"/>
                    <a:pt x="740" y="14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25"/>
            <p:cNvSpPr/>
            <p:nvPr/>
          </p:nvSpPr>
          <p:spPr>
            <a:xfrm>
              <a:off x="2700075" y="3627025"/>
              <a:ext cx="40725" cy="18525"/>
            </a:xfrm>
            <a:custGeom>
              <a:rect b="b" l="l" r="r" t="t"/>
              <a:pathLst>
                <a:path extrusionOk="0" h="741" w="1629">
                  <a:moveTo>
                    <a:pt x="1629" y="148"/>
                  </a:moveTo>
                  <a:cubicBezTo>
                    <a:pt x="1185" y="0"/>
                    <a:pt x="741" y="0"/>
                    <a:pt x="297" y="0"/>
                  </a:cubicBezTo>
                  <a:cubicBezTo>
                    <a:pt x="297" y="148"/>
                    <a:pt x="297" y="296"/>
                    <a:pt x="1" y="444"/>
                  </a:cubicBezTo>
                  <a:cubicBezTo>
                    <a:pt x="445" y="592"/>
                    <a:pt x="889" y="592"/>
                    <a:pt x="1185" y="740"/>
                  </a:cubicBezTo>
                  <a:cubicBezTo>
                    <a:pt x="1333" y="444"/>
                    <a:pt x="1481" y="296"/>
                    <a:pt x="1629" y="14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25"/>
            <p:cNvSpPr/>
            <p:nvPr/>
          </p:nvSpPr>
          <p:spPr>
            <a:xfrm>
              <a:off x="2219125" y="3068375"/>
              <a:ext cx="44425" cy="59225"/>
            </a:xfrm>
            <a:custGeom>
              <a:rect b="b" l="l" r="r" t="t"/>
              <a:pathLst>
                <a:path extrusionOk="0" h="2369" w="1777">
                  <a:moveTo>
                    <a:pt x="740" y="0"/>
                  </a:moveTo>
                  <a:cubicBezTo>
                    <a:pt x="592" y="148"/>
                    <a:pt x="296" y="444"/>
                    <a:pt x="0" y="740"/>
                  </a:cubicBezTo>
                  <a:cubicBezTo>
                    <a:pt x="296" y="1184"/>
                    <a:pt x="444" y="1924"/>
                    <a:pt x="888" y="2368"/>
                  </a:cubicBezTo>
                  <a:cubicBezTo>
                    <a:pt x="1184" y="2072"/>
                    <a:pt x="1480" y="1776"/>
                    <a:pt x="1776" y="1628"/>
                  </a:cubicBezTo>
                  <a:cubicBezTo>
                    <a:pt x="1480" y="1036"/>
                    <a:pt x="1184" y="444"/>
                    <a:pt x="7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25"/>
            <p:cNvSpPr/>
            <p:nvPr/>
          </p:nvSpPr>
          <p:spPr>
            <a:xfrm>
              <a:off x="2696375" y="3645525"/>
              <a:ext cx="33325" cy="18525"/>
            </a:xfrm>
            <a:custGeom>
              <a:rect b="b" l="l" r="r" t="t"/>
              <a:pathLst>
                <a:path extrusionOk="0" h="741" w="1333">
                  <a:moveTo>
                    <a:pt x="1333" y="444"/>
                  </a:moveTo>
                  <a:cubicBezTo>
                    <a:pt x="889" y="296"/>
                    <a:pt x="297" y="0"/>
                    <a:pt x="1" y="444"/>
                  </a:cubicBezTo>
                  <a:cubicBezTo>
                    <a:pt x="149" y="592"/>
                    <a:pt x="741" y="592"/>
                    <a:pt x="1185" y="740"/>
                  </a:cubicBezTo>
                  <a:cubicBezTo>
                    <a:pt x="1333" y="592"/>
                    <a:pt x="1185" y="592"/>
                    <a:pt x="1333" y="4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25"/>
            <p:cNvSpPr/>
            <p:nvPr/>
          </p:nvSpPr>
          <p:spPr>
            <a:xfrm>
              <a:off x="2248725" y="3123875"/>
              <a:ext cx="44425" cy="51800"/>
            </a:xfrm>
            <a:custGeom>
              <a:rect b="b" l="l" r="r" t="t"/>
              <a:pathLst>
                <a:path extrusionOk="0" h="2072" w="1777">
                  <a:moveTo>
                    <a:pt x="888" y="0"/>
                  </a:moveTo>
                  <a:cubicBezTo>
                    <a:pt x="592" y="148"/>
                    <a:pt x="296" y="444"/>
                    <a:pt x="0" y="740"/>
                  </a:cubicBezTo>
                  <a:cubicBezTo>
                    <a:pt x="296" y="1184"/>
                    <a:pt x="592" y="1628"/>
                    <a:pt x="888" y="2072"/>
                  </a:cubicBezTo>
                  <a:cubicBezTo>
                    <a:pt x="1184" y="1776"/>
                    <a:pt x="1480" y="1480"/>
                    <a:pt x="1776" y="1332"/>
                  </a:cubicBezTo>
                  <a:cubicBezTo>
                    <a:pt x="1480" y="888"/>
                    <a:pt x="1332" y="444"/>
                    <a:pt x="8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25"/>
            <p:cNvSpPr/>
            <p:nvPr/>
          </p:nvSpPr>
          <p:spPr>
            <a:xfrm>
              <a:off x="2478100" y="3405050"/>
              <a:ext cx="37025" cy="29625"/>
            </a:xfrm>
            <a:custGeom>
              <a:rect b="b" l="l" r="r" t="t"/>
              <a:pathLst>
                <a:path extrusionOk="0" h="1185" w="1481">
                  <a:moveTo>
                    <a:pt x="1480" y="592"/>
                  </a:moveTo>
                  <a:cubicBezTo>
                    <a:pt x="1332" y="444"/>
                    <a:pt x="1184" y="0"/>
                    <a:pt x="889" y="0"/>
                  </a:cubicBezTo>
                  <a:cubicBezTo>
                    <a:pt x="593" y="296"/>
                    <a:pt x="297" y="296"/>
                    <a:pt x="1" y="592"/>
                  </a:cubicBezTo>
                  <a:cubicBezTo>
                    <a:pt x="297" y="888"/>
                    <a:pt x="149" y="1036"/>
                    <a:pt x="445" y="1184"/>
                  </a:cubicBezTo>
                  <a:cubicBezTo>
                    <a:pt x="741" y="1036"/>
                    <a:pt x="1184" y="888"/>
                    <a:pt x="1480" y="5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25"/>
            <p:cNvSpPr/>
            <p:nvPr/>
          </p:nvSpPr>
          <p:spPr>
            <a:xfrm>
              <a:off x="2444800" y="3368050"/>
              <a:ext cx="48125" cy="40725"/>
            </a:xfrm>
            <a:custGeom>
              <a:rect b="b" l="l" r="r" t="t"/>
              <a:pathLst>
                <a:path extrusionOk="0" h="1629" w="1925">
                  <a:moveTo>
                    <a:pt x="1925" y="1036"/>
                  </a:moveTo>
                  <a:cubicBezTo>
                    <a:pt x="1481" y="592"/>
                    <a:pt x="1185" y="296"/>
                    <a:pt x="741" y="0"/>
                  </a:cubicBezTo>
                  <a:cubicBezTo>
                    <a:pt x="445" y="148"/>
                    <a:pt x="297" y="296"/>
                    <a:pt x="1" y="444"/>
                  </a:cubicBezTo>
                  <a:cubicBezTo>
                    <a:pt x="297" y="888"/>
                    <a:pt x="741" y="1332"/>
                    <a:pt x="1037" y="1628"/>
                  </a:cubicBezTo>
                  <a:cubicBezTo>
                    <a:pt x="1333" y="1480"/>
                    <a:pt x="1629" y="1184"/>
                    <a:pt x="1925" y="10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25"/>
            <p:cNvSpPr/>
            <p:nvPr/>
          </p:nvSpPr>
          <p:spPr>
            <a:xfrm>
              <a:off x="2278325" y="3171950"/>
              <a:ext cx="37025" cy="37025"/>
            </a:xfrm>
            <a:custGeom>
              <a:rect b="b" l="l" r="r" t="t"/>
              <a:pathLst>
                <a:path extrusionOk="0" h="1481" w="1481">
                  <a:moveTo>
                    <a:pt x="888" y="1"/>
                  </a:moveTo>
                  <a:cubicBezTo>
                    <a:pt x="592" y="149"/>
                    <a:pt x="296" y="445"/>
                    <a:pt x="0" y="593"/>
                  </a:cubicBezTo>
                  <a:cubicBezTo>
                    <a:pt x="148" y="889"/>
                    <a:pt x="444" y="1185"/>
                    <a:pt x="592" y="1481"/>
                  </a:cubicBezTo>
                  <a:cubicBezTo>
                    <a:pt x="888" y="1481"/>
                    <a:pt x="1184" y="1037"/>
                    <a:pt x="1480" y="889"/>
                  </a:cubicBezTo>
                  <a:cubicBezTo>
                    <a:pt x="1332" y="593"/>
                    <a:pt x="1184" y="297"/>
                    <a:pt x="8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25"/>
            <p:cNvSpPr/>
            <p:nvPr/>
          </p:nvSpPr>
          <p:spPr>
            <a:xfrm>
              <a:off x="3173650" y="4196775"/>
              <a:ext cx="11125" cy="14825"/>
            </a:xfrm>
            <a:custGeom>
              <a:rect b="b" l="l" r="r" t="t"/>
              <a:pathLst>
                <a:path extrusionOk="0" h="593" w="445">
                  <a:moveTo>
                    <a:pt x="444" y="444"/>
                  </a:moveTo>
                  <a:cubicBezTo>
                    <a:pt x="296" y="148"/>
                    <a:pt x="148" y="148"/>
                    <a:pt x="0" y="0"/>
                  </a:cubicBezTo>
                  <a:cubicBezTo>
                    <a:pt x="0" y="148"/>
                    <a:pt x="296" y="592"/>
                    <a:pt x="444" y="4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25"/>
            <p:cNvSpPr/>
            <p:nvPr/>
          </p:nvSpPr>
          <p:spPr>
            <a:xfrm>
              <a:off x="2696375" y="3671425"/>
              <a:ext cx="37025" cy="14825"/>
            </a:xfrm>
            <a:custGeom>
              <a:rect b="b" l="l" r="r" t="t"/>
              <a:pathLst>
                <a:path extrusionOk="0" h="593" w="1481">
                  <a:moveTo>
                    <a:pt x="1" y="148"/>
                  </a:moveTo>
                  <a:cubicBezTo>
                    <a:pt x="445" y="148"/>
                    <a:pt x="889" y="592"/>
                    <a:pt x="1481" y="444"/>
                  </a:cubicBezTo>
                  <a:cubicBezTo>
                    <a:pt x="1185" y="0"/>
                    <a:pt x="297" y="0"/>
                    <a:pt x="1" y="14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25"/>
            <p:cNvSpPr/>
            <p:nvPr/>
          </p:nvSpPr>
          <p:spPr>
            <a:xfrm>
              <a:off x="3243925" y="4318850"/>
              <a:ext cx="70325" cy="48125"/>
            </a:xfrm>
            <a:custGeom>
              <a:rect b="b" l="l" r="r" t="t"/>
              <a:pathLst>
                <a:path extrusionOk="0" h="1925" w="2813">
                  <a:moveTo>
                    <a:pt x="1" y="1"/>
                  </a:moveTo>
                  <a:cubicBezTo>
                    <a:pt x="593" y="1037"/>
                    <a:pt x="2073" y="1777"/>
                    <a:pt x="2665" y="1925"/>
                  </a:cubicBezTo>
                  <a:cubicBezTo>
                    <a:pt x="2813" y="1925"/>
                    <a:pt x="2813" y="1925"/>
                    <a:pt x="2813" y="1777"/>
                  </a:cubicBezTo>
                  <a:cubicBezTo>
                    <a:pt x="1777" y="1481"/>
                    <a:pt x="889" y="889"/>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25"/>
            <p:cNvSpPr/>
            <p:nvPr/>
          </p:nvSpPr>
          <p:spPr>
            <a:xfrm>
              <a:off x="2648275" y="3586325"/>
              <a:ext cx="22225" cy="29625"/>
            </a:xfrm>
            <a:custGeom>
              <a:rect b="b" l="l" r="r" t="t"/>
              <a:pathLst>
                <a:path extrusionOk="0" h="1185" w="889">
                  <a:moveTo>
                    <a:pt x="1" y="1"/>
                  </a:moveTo>
                  <a:cubicBezTo>
                    <a:pt x="1" y="296"/>
                    <a:pt x="593" y="1036"/>
                    <a:pt x="889" y="1184"/>
                  </a:cubicBezTo>
                  <a:cubicBezTo>
                    <a:pt x="889" y="888"/>
                    <a:pt x="297" y="444"/>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25"/>
            <p:cNvSpPr/>
            <p:nvPr/>
          </p:nvSpPr>
          <p:spPr>
            <a:xfrm>
              <a:off x="2418900" y="3338450"/>
              <a:ext cx="33325" cy="29625"/>
            </a:xfrm>
            <a:custGeom>
              <a:rect b="b" l="l" r="r" t="t"/>
              <a:pathLst>
                <a:path extrusionOk="0" h="1185" w="1333">
                  <a:moveTo>
                    <a:pt x="1333" y="592"/>
                  </a:moveTo>
                  <a:cubicBezTo>
                    <a:pt x="1037" y="444"/>
                    <a:pt x="889" y="148"/>
                    <a:pt x="741" y="0"/>
                  </a:cubicBezTo>
                  <a:cubicBezTo>
                    <a:pt x="445" y="0"/>
                    <a:pt x="297" y="296"/>
                    <a:pt x="1" y="444"/>
                  </a:cubicBezTo>
                  <a:cubicBezTo>
                    <a:pt x="149" y="592"/>
                    <a:pt x="445" y="888"/>
                    <a:pt x="593" y="1184"/>
                  </a:cubicBezTo>
                  <a:cubicBezTo>
                    <a:pt x="889" y="1036"/>
                    <a:pt x="1037" y="888"/>
                    <a:pt x="1333" y="5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25"/>
            <p:cNvSpPr/>
            <p:nvPr/>
          </p:nvSpPr>
          <p:spPr>
            <a:xfrm>
              <a:off x="2307925" y="3208950"/>
              <a:ext cx="37025" cy="40725"/>
            </a:xfrm>
            <a:custGeom>
              <a:rect b="b" l="l" r="r" t="t"/>
              <a:pathLst>
                <a:path extrusionOk="0" h="1629" w="1481">
                  <a:moveTo>
                    <a:pt x="740" y="1"/>
                  </a:moveTo>
                  <a:cubicBezTo>
                    <a:pt x="444" y="149"/>
                    <a:pt x="296" y="445"/>
                    <a:pt x="0" y="593"/>
                  </a:cubicBezTo>
                  <a:cubicBezTo>
                    <a:pt x="296" y="889"/>
                    <a:pt x="592" y="1333"/>
                    <a:pt x="888" y="1629"/>
                  </a:cubicBezTo>
                  <a:cubicBezTo>
                    <a:pt x="1184" y="1481"/>
                    <a:pt x="1332" y="1185"/>
                    <a:pt x="1480" y="1037"/>
                  </a:cubicBezTo>
                  <a:cubicBezTo>
                    <a:pt x="1332" y="741"/>
                    <a:pt x="1036" y="297"/>
                    <a:pt x="7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25"/>
            <p:cNvSpPr/>
            <p:nvPr/>
          </p:nvSpPr>
          <p:spPr>
            <a:xfrm>
              <a:off x="2381900" y="3290350"/>
              <a:ext cx="40725" cy="44425"/>
            </a:xfrm>
            <a:custGeom>
              <a:rect b="b" l="l" r="r" t="t"/>
              <a:pathLst>
                <a:path extrusionOk="0" h="1777" w="1629">
                  <a:moveTo>
                    <a:pt x="1629" y="1332"/>
                  </a:moveTo>
                  <a:cubicBezTo>
                    <a:pt x="1185" y="888"/>
                    <a:pt x="889" y="444"/>
                    <a:pt x="445" y="1"/>
                  </a:cubicBezTo>
                  <a:cubicBezTo>
                    <a:pt x="297" y="296"/>
                    <a:pt x="1" y="444"/>
                    <a:pt x="1" y="592"/>
                  </a:cubicBezTo>
                  <a:cubicBezTo>
                    <a:pt x="297" y="1036"/>
                    <a:pt x="593" y="1332"/>
                    <a:pt x="1037" y="1776"/>
                  </a:cubicBezTo>
                  <a:cubicBezTo>
                    <a:pt x="1185" y="1480"/>
                    <a:pt x="1333" y="1480"/>
                    <a:pt x="1629" y="133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25"/>
            <p:cNvSpPr/>
            <p:nvPr/>
          </p:nvSpPr>
          <p:spPr>
            <a:xfrm>
              <a:off x="2344925" y="3253350"/>
              <a:ext cx="40700" cy="37025"/>
            </a:xfrm>
            <a:custGeom>
              <a:rect b="b" l="l" r="r" t="t"/>
              <a:pathLst>
                <a:path extrusionOk="0" h="1481" w="1628">
                  <a:moveTo>
                    <a:pt x="1480" y="1037"/>
                  </a:moveTo>
                  <a:cubicBezTo>
                    <a:pt x="1184" y="593"/>
                    <a:pt x="888" y="297"/>
                    <a:pt x="592" y="1"/>
                  </a:cubicBezTo>
                  <a:cubicBezTo>
                    <a:pt x="444" y="1"/>
                    <a:pt x="148" y="297"/>
                    <a:pt x="0" y="445"/>
                  </a:cubicBezTo>
                  <a:cubicBezTo>
                    <a:pt x="296" y="741"/>
                    <a:pt x="592" y="1185"/>
                    <a:pt x="1036" y="1481"/>
                  </a:cubicBezTo>
                  <a:cubicBezTo>
                    <a:pt x="1184" y="1333"/>
                    <a:pt x="1332" y="1185"/>
                    <a:pt x="1628" y="103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25"/>
            <p:cNvSpPr/>
            <p:nvPr/>
          </p:nvSpPr>
          <p:spPr>
            <a:xfrm>
              <a:off x="2936875" y="3945200"/>
              <a:ext cx="33300" cy="33325"/>
            </a:xfrm>
            <a:custGeom>
              <a:rect b="b" l="l" r="r" t="t"/>
              <a:pathLst>
                <a:path extrusionOk="0" h="1333" w="1332">
                  <a:moveTo>
                    <a:pt x="1332" y="888"/>
                  </a:moveTo>
                  <a:cubicBezTo>
                    <a:pt x="1036" y="592"/>
                    <a:pt x="740" y="296"/>
                    <a:pt x="444" y="0"/>
                  </a:cubicBezTo>
                  <a:cubicBezTo>
                    <a:pt x="296" y="296"/>
                    <a:pt x="148" y="148"/>
                    <a:pt x="0" y="296"/>
                  </a:cubicBezTo>
                  <a:cubicBezTo>
                    <a:pt x="296" y="592"/>
                    <a:pt x="444" y="1036"/>
                    <a:pt x="740" y="1332"/>
                  </a:cubicBezTo>
                  <a:cubicBezTo>
                    <a:pt x="888" y="1332"/>
                    <a:pt x="1036" y="1036"/>
                    <a:pt x="1332" y="88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25"/>
            <p:cNvSpPr/>
            <p:nvPr/>
          </p:nvSpPr>
          <p:spPr>
            <a:xfrm>
              <a:off x="2910975" y="3915600"/>
              <a:ext cx="25900" cy="25925"/>
            </a:xfrm>
            <a:custGeom>
              <a:rect b="b" l="l" r="r" t="t"/>
              <a:pathLst>
                <a:path extrusionOk="0" h="1037" w="1036">
                  <a:moveTo>
                    <a:pt x="1036" y="740"/>
                  </a:moveTo>
                  <a:cubicBezTo>
                    <a:pt x="888" y="444"/>
                    <a:pt x="592" y="148"/>
                    <a:pt x="444" y="0"/>
                  </a:cubicBezTo>
                  <a:cubicBezTo>
                    <a:pt x="296" y="148"/>
                    <a:pt x="148" y="0"/>
                    <a:pt x="0" y="296"/>
                  </a:cubicBezTo>
                  <a:cubicBezTo>
                    <a:pt x="0" y="444"/>
                    <a:pt x="444" y="740"/>
                    <a:pt x="592" y="1036"/>
                  </a:cubicBezTo>
                  <a:cubicBezTo>
                    <a:pt x="740" y="740"/>
                    <a:pt x="888" y="888"/>
                    <a:pt x="1036" y="74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25"/>
            <p:cNvSpPr/>
            <p:nvPr/>
          </p:nvSpPr>
          <p:spPr>
            <a:xfrm>
              <a:off x="3003450" y="4026575"/>
              <a:ext cx="29625" cy="29625"/>
            </a:xfrm>
            <a:custGeom>
              <a:rect b="b" l="l" r="r" t="t"/>
              <a:pathLst>
                <a:path extrusionOk="0" h="1185" w="1185">
                  <a:moveTo>
                    <a:pt x="445" y="1"/>
                  </a:moveTo>
                  <a:cubicBezTo>
                    <a:pt x="297" y="1"/>
                    <a:pt x="149" y="1"/>
                    <a:pt x="1" y="297"/>
                  </a:cubicBezTo>
                  <a:cubicBezTo>
                    <a:pt x="297" y="593"/>
                    <a:pt x="445" y="889"/>
                    <a:pt x="741" y="1185"/>
                  </a:cubicBezTo>
                  <a:cubicBezTo>
                    <a:pt x="889" y="1037"/>
                    <a:pt x="1037" y="1185"/>
                    <a:pt x="1185" y="1037"/>
                  </a:cubicBezTo>
                  <a:cubicBezTo>
                    <a:pt x="889" y="593"/>
                    <a:pt x="741" y="297"/>
                    <a:pt x="4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25"/>
            <p:cNvSpPr/>
            <p:nvPr/>
          </p:nvSpPr>
          <p:spPr>
            <a:xfrm>
              <a:off x="2970150" y="3985900"/>
              <a:ext cx="33325" cy="33325"/>
            </a:xfrm>
            <a:custGeom>
              <a:rect b="b" l="l" r="r" t="t"/>
              <a:pathLst>
                <a:path extrusionOk="0" h="1333" w="1333">
                  <a:moveTo>
                    <a:pt x="1333" y="1036"/>
                  </a:moveTo>
                  <a:cubicBezTo>
                    <a:pt x="1037" y="592"/>
                    <a:pt x="741" y="296"/>
                    <a:pt x="297" y="0"/>
                  </a:cubicBezTo>
                  <a:cubicBezTo>
                    <a:pt x="297" y="0"/>
                    <a:pt x="149" y="148"/>
                    <a:pt x="1" y="296"/>
                  </a:cubicBezTo>
                  <a:cubicBezTo>
                    <a:pt x="297" y="592"/>
                    <a:pt x="593" y="888"/>
                    <a:pt x="889" y="1332"/>
                  </a:cubicBezTo>
                  <a:cubicBezTo>
                    <a:pt x="1037" y="1036"/>
                    <a:pt x="1185" y="1184"/>
                    <a:pt x="1333" y="10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25"/>
            <p:cNvSpPr/>
            <p:nvPr/>
          </p:nvSpPr>
          <p:spPr>
            <a:xfrm>
              <a:off x="3125550" y="4181975"/>
              <a:ext cx="48125" cy="51825"/>
            </a:xfrm>
            <a:custGeom>
              <a:rect b="b" l="l" r="r" t="t"/>
              <a:pathLst>
                <a:path extrusionOk="0" h="2073" w="1925">
                  <a:moveTo>
                    <a:pt x="1924" y="1332"/>
                  </a:moveTo>
                  <a:cubicBezTo>
                    <a:pt x="1480" y="1184"/>
                    <a:pt x="1036" y="444"/>
                    <a:pt x="592" y="0"/>
                  </a:cubicBezTo>
                  <a:cubicBezTo>
                    <a:pt x="444" y="0"/>
                    <a:pt x="148" y="148"/>
                    <a:pt x="0" y="148"/>
                  </a:cubicBezTo>
                  <a:cubicBezTo>
                    <a:pt x="296" y="740"/>
                    <a:pt x="1036" y="1332"/>
                    <a:pt x="1480" y="2072"/>
                  </a:cubicBezTo>
                  <a:cubicBezTo>
                    <a:pt x="1480" y="1776"/>
                    <a:pt x="1924" y="1628"/>
                    <a:pt x="1924" y="133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25"/>
            <p:cNvSpPr/>
            <p:nvPr/>
          </p:nvSpPr>
          <p:spPr>
            <a:xfrm>
              <a:off x="3033050" y="4063575"/>
              <a:ext cx="29625" cy="29625"/>
            </a:xfrm>
            <a:custGeom>
              <a:rect b="b" l="l" r="r" t="t"/>
              <a:pathLst>
                <a:path extrusionOk="0" h="1185" w="1185">
                  <a:moveTo>
                    <a:pt x="1185" y="889"/>
                  </a:moveTo>
                  <a:cubicBezTo>
                    <a:pt x="889" y="593"/>
                    <a:pt x="593" y="297"/>
                    <a:pt x="297" y="1"/>
                  </a:cubicBezTo>
                  <a:cubicBezTo>
                    <a:pt x="297" y="149"/>
                    <a:pt x="149" y="149"/>
                    <a:pt x="1" y="297"/>
                  </a:cubicBezTo>
                  <a:cubicBezTo>
                    <a:pt x="1" y="593"/>
                    <a:pt x="445" y="889"/>
                    <a:pt x="593" y="1185"/>
                  </a:cubicBezTo>
                  <a:cubicBezTo>
                    <a:pt x="889" y="1185"/>
                    <a:pt x="1037" y="1185"/>
                    <a:pt x="1185" y="103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25"/>
            <p:cNvSpPr/>
            <p:nvPr/>
          </p:nvSpPr>
          <p:spPr>
            <a:xfrm>
              <a:off x="3095950" y="4144975"/>
              <a:ext cx="33325" cy="33325"/>
            </a:xfrm>
            <a:custGeom>
              <a:rect b="b" l="l" r="r" t="t"/>
              <a:pathLst>
                <a:path extrusionOk="0" h="1333" w="1333">
                  <a:moveTo>
                    <a:pt x="1332" y="1036"/>
                  </a:moveTo>
                  <a:cubicBezTo>
                    <a:pt x="1036" y="593"/>
                    <a:pt x="740" y="149"/>
                    <a:pt x="444" y="1"/>
                  </a:cubicBezTo>
                  <a:cubicBezTo>
                    <a:pt x="296" y="1"/>
                    <a:pt x="148" y="149"/>
                    <a:pt x="0" y="297"/>
                  </a:cubicBezTo>
                  <a:cubicBezTo>
                    <a:pt x="296" y="593"/>
                    <a:pt x="592" y="1036"/>
                    <a:pt x="888" y="1332"/>
                  </a:cubicBezTo>
                  <a:cubicBezTo>
                    <a:pt x="1036" y="1184"/>
                    <a:pt x="1184" y="1036"/>
                    <a:pt x="1332" y="10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25"/>
            <p:cNvSpPr/>
            <p:nvPr/>
          </p:nvSpPr>
          <p:spPr>
            <a:xfrm>
              <a:off x="3062650" y="4104275"/>
              <a:ext cx="37025" cy="37025"/>
            </a:xfrm>
            <a:custGeom>
              <a:rect b="b" l="l" r="r" t="t"/>
              <a:pathLst>
                <a:path extrusionOk="0" h="1481" w="1481">
                  <a:moveTo>
                    <a:pt x="1480" y="1185"/>
                  </a:moveTo>
                  <a:cubicBezTo>
                    <a:pt x="1036" y="741"/>
                    <a:pt x="741" y="297"/>
                    <a:pt x="445" y="1"/>
                  </a:cubicBezTo>
                  <a:cubicBezTo>
                    <a:pt x="297" y="1"/>
                    <a:pt x="149" y="149"/>
                    <a:pt x="1" y="149"/>
                  </a:cubicBezTo>
                  <a:cubicBezTo>
                    <a:pt x="1" y="593"/>
                    <a:pt x="593" y="1037"/>
                    <a:pt x="1036" y="1481"/>
                  </a:cubicBezTo>
                  <a:cubicBezTo>
                    <a:pt x="1184" y="1333"/>
                    <a:pt x="1332" y="1333"/>
                    <a:pt x="1480" y="118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25"/>
            <p:cNvSpPr/>
            <p:nvPr/>
          </p:nvSpPr>
          <p:spPr>
            <a:xfrm>
              <a:off x="2733375" y="3815700"/>
              <a:ext cx="111025" cy="48125"/>
            </a:xfrm>
            <a:custGeom>
              <a:rect b="b" l="l" r="r" t="t"/>
              <a:pathLst>
                <a:path extrusionOk="0" h="1925" w="4441">
                  <a:moveTo>
                    <a:pt x="4440" y="1629"/>
                  </a:moveTo>
                  <a:cubicBezTo>
                    <a:pt x="4144" y="1481"/>
                    <a:pt x="3996" y="1185"/>
                    <a:pt x="3700" y="1037"/>
                  </a:cubicBezTo>
                  <a:cubicBezTo>
                    <a:pt x="3552" y="1185"/>
                    <a:pt x="3404" y="1333"/>
                    <a:pt x="3108" y="1333"/>
                  </a:cubicBezTo>
                  <a:cubicBezTo>
                    <a:pt x="2368" y="1"/>
                    <a:pt x="1037" y="297"/>
                    <a:pt x="1" y="149"/>
                  </a:cubicBezTo>
                  <a:cubicBezTo>
                    <a:pt x="1037" y="889"/>
                    <a:pt x="2516" y="1185"/>
                    <a:pt x="3700" y="1925"/>
                  </a:cubicBezTo>
                  <a:cubicBezTo>
                    <a:pt x="3848" y="1925"/>
                    <a:pt x="4144" y="1629"/>
                    <a:pt x="4440" y="16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25"/>
            <p:cNvSpPr/>
            <p:nvPr/>
          </p:nvSpPr>
          <p:spPr>
            <a:xfrm>
              <a:off x="2581700" y="3664025"/>
              <a:ext cx="44425" cy="144300"/>
            </a:xfrm>
            <a:custGeom>
              <a:rect b="b" l="l" r="r" t="t"/>
              <a:pathLst>
                <a:path extrusionOk="0" h="5772" w="1777">
                  <a:moveTo>
                    <a:pt x="1184" y="0"/>
                  </a:moveTo>
                  <a:cubicBezTo>
                    <a:pt x="1184" y="0"/>
                    <a:pt x="888" y="740"/>
                    <a:pt x="740" y="1036"/>
                  </a:cubicBezTo>
                  <a:cubicBezTo>
                    <a:pt x="592" y="2220"/>
                    <a:pt x="592" y="3700"/>
                    <a:pt x="0" y="4884"/>
                  </a:cubicBezTo>
                  <a:cubicBezTo>
                    <a:pt x="444" y="4884"/>
                    <a:pt x="740" y="5476"/>
                    <a:pt x="1184" y="5772"/>
                  </a:cubicBezTo>
                  <a:cubicBezTo>
                    <a:pt x="1332" y="5476"/>
                    <a:pt x="740" y="5180"/>
                    <a:pt x="592" y="4884"/>
                  </a:cubicBezTo>
                  <a:cubicBezTo>
                    <a:pt x="888" y="4588"/>
                    <a:pt x="1036" y="4884"/>
                    <a:pt x="1332" y="5032"/>
                  </a:cubicBezTo>
                  <a:cubicBezTo>
                    <a:pt x="1480" y="4588"/>
                    <a:pt x="1332" y="4440"/>
                    <a:pt x="1036" y="4292"/>
                  </a:cubicBezTo>
                  <a:cubicBezTo>
                    <a:pt x="1480" y="4292"/>
                    <a:pt x="1480" y="3996"/>
                    <a:pt x="1480" y="3404"/>
                  </a:cubicBezTo>
                  <a:cubicBezTo>
                    <a:pt x="1332" y="2368"/>
                    <a:pt x="1776" y="740"/>
                    <a:pt x="11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25"/>
            <p:cNvSpPr/>
            <p:nvPr/>
          </p:nvSpPr>
          <p:spPr>
            <a:xfrm>
              <a:off x="2655675" y="3863800"/>
              <a:ext cx="18525" cy="11125"/>
            </a:xfrm>
            <a:custGeom>
              <a:rect b="b" l="l" r="r" t="t"/>
              <a:pathLst>
                <a:path extrusionOk="0" h="445" w="741">
                  <a:moveTo>
                    <a:pt x="741" y="149"/>
                  </a:moveTo>
                  <a:cubicBezTo>
                    <a:pt x="593" y="1"/>
                    <a:pt x="445" y="149"/>
                    <a:pt x="149" y="1"/>
                  </a:cubicBezTo>
                  <a:cubicBezTo>
                    <a:pt x="1" y="149"/>
                    <a:pt x="297" y="297"/>
                    <a:pt x="445" y="445"/>
                  </a:cubicBezTo>
                  <a:cubicBezTo>
                    <a:pt x="593" y="149"/>
                    <a:pt x="593" y="297"/>
                    <a:pt x="741" y="14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25"/>
            <p:cNvSpPr/>
            <p:nvPr/>
          </p:nvSpPr>
          <p:spPr>
            <a:xfrm>
              <a:off x="2526200" y="3752800"/>
              <a:ext cx="25925" cy="29625"/>
            </a:xfrm>
            <a:custGeom>
              <a:rect b="b" l="l" r="r" t="t"/>
              <a:pathLst>
                <a:path extrusionOk="0" h="1185" w="1037">
                  <a:moveTo>
                    <a:pt x="1036" y="1"/>
                  </a:moveTo>
                  <a:cubicBezTo>
                    <a:pt x="740" y="149"/>
                    <a:pt x="296" y="593"/>
                    <a:pt x="0" y="889"/>
                  </a:cubicBezTo>
                  <a:cubicBezTo>
                    <a:pt x="148" y="1185"/>
                    <a:pt x="148" y="1185"/>
                    <a:pt x="296" y="1185"/>
                  </a:cubicBezTo>
                  <a:cubicBezTo>
                    <a:pt x="740" y="889"/>
                    <a:pt x="740" y="445"/>
                    <a:pt x="10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25"/>
            <p:cNvSpPr/>
            <p:nvPr/>
          </p:nvSpPr>
          <p:spPr>
            <a:xfrm>
              <a:off x="2629800" y="3860100"/>
              <a:ext cx="22200" cy="25925"/>
            </a:xfrm>
            <a:custGeom>
              <a:rect b="b" l="l" r="r" t="t"/>
              <a:pathLst>
                <a:path extrusionOk="0" h="1037" w="888">
                  <a:moveTo>
                    <a:pt x="0" y="445"/>
                  </a:moveTo>
                  <a:cubicBezTo>
                    <a:pt x="148" y="593"/>
                    <a:pt x="296" y="888"/>
                    <a:pt x="444" y="1036"/>
                  </a:cubicBezTo>
                  <a:cubicBezTo>
                    <a:pt x="592" y="1036"/>
                    <a:pt x="740" y="888"/>
                    <a:pt x="888" y="740"/>
                  </a:cubicBezTo>
                  <a:cubicBezTo>
                    <a:pt x="444" y="445"/>
                    <a:pt x="444" y="1"/>
                    <a:pt x="0" y="44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25"/>
            <p:cNvSpPr/>
            <p:nvPr/>
          </p:nvSpPr>
          <p:spPr>
            <a:xfrm>
              <a:off x="2574300" y="3797200"/>
              <a:ext cx="29625" cy="25925"/>
            </a:xfrm>
            <a:custGeom>
              <a:rect b="b" l="l" r="r" t="t"/>
              <a:pathLst>
                <a:path extrusionOk="0" h="1037" w="1185">
                  <a:moveTo>
                    <a:pt x="1184" y="1037"/>
                  </a:moveTo>
                  <a:cubicBezTo>
                    <a:pt x="1036" y="741"/>
                    <a:pt x="444" y="149"/>
                    <a:pt x="148" y="1"/>
                  </a:cubicBezTo>
                  <a:cubicBezTo>
                    <a:pt x="0" y="445"/>
                    <a:pt x="888" y="1037"/>
                    <a:pt x="1184" y="103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25"/>
            <p:cNvSpPr/>
            <p:nvPr/>
          </p:nvSpPr>
          <p:spPr>
            <a:xfrm>
              <a:off x="2559500" y="3815700"/>
              <a:ext cx="22225" cy="25925"/>
            </a:xfrm>
            <a:custGeom>
              <a:rect b="b" l="l" r="r" t="t"/>
              <a:pathLst>
                <a:path extrusionOk="0" h="1037" w="889">
                  <a:moveTo>
                    <a:pt x="888" y="741"/>
                  </a:moveTo>
                  <a:cubicBezTo>
                    <a:pt x="740" y="445"/>
                    <a:pt x="444" y="297"/>
                    <a:pt x="296" y="1"/>
                  </a:cubicBezTo>
                  <a:cubicBezTo>
                    <a:pt x="148" y="149"/>
                    <a:pt x="296" y="297"/>
                    <a:pt x="0" y="445"/>
                  </a:cubicBezTo>
                  <a:cubicBezTo>
                    <a:pt x="148" y="593"/>
                    <a:pt x="296" y="741"/>
                    <a:pt x="444" y="1037"/>
                  </a:cubicBezTo>
                  <a:cubicBezTo>
                    <a:pt x="592" y="1037"/>
                    <a:pt x="740" y="889"/>
                    <a:pt x="888" y="74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25"/>
            <p:cNvSpPr/>
            <p:nvPr/>
          </p:nvSpPr>
          <p:spPr>
            <a:xfrm>
              <a:off x="2611300" y="3878600"/>
              <a:ext cx="18525" cy="22225"/>
            </a:xfrm>
            <a:custGeom>
              <a:rect b="b" l="l" r="r" t="t"/>
              <a:pathLst>
                <a:path extrusionOk="0" h="889" w="741">
                  <a:moveTo>
                    <a:pt x="740" y="592"/>
                  </a:moveTo>
                  <a:cubicBezTo>
                    <a:pt x="592" y="444"/>
                    <a:pt x="444" y="0"/>
                    <a:pt x="148" y="0"/>
                  </a:cubicBezTo>
                  <a:cubicBezTo>
                    <a:pt x="148" y="148"/>
                    <a:pt x="296" y="296"/>
                    <a:pt x="0" y="444"/>
                  </a:cubicBezTo>
                  <a:cubicBezTo>
                    <a:pt x="148" y="592"/>
                    <a:pt x="148" y="740"/>
                    <a:pt x="296" y="888"/>
                  </a:cubicBezTo>
                  <a:cubicBezTo>
                    <a:pt x="592" y="740"/>
                    <a:pt x="740" y="740"/>
                    <a:pt x="740" y="5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25"/>
            <p:cNvSpPr/>
            <p:nvPr/>
          </p:nvSpPr>
          <p:spPr>
            <a:xfrm>
              <a:off x="2504000" y="3789800"/>
              <a:ext cx="22225" cy="18525"/>
            </a:xfrm>
            <a:custGeom>
              <a:rect b="b" l="l" r="r" t="t"/>
              <a:pathLst>
                <a:path extrusionOk="0" h="741" w="889">
                  <a:moveTo>
                    <a:pt x="888" y="297"/>
                  </a:moveTo>
                  <a:cubicBezTo>
                    <a:pt x="740" y="149"/>
                    <a:pt x="592" y="1"/>
                    <a:pt x="444" y="1"/>
                  </a:cubicBezTo>
                  <a:cubicBezTo>
                    <a:pt x="296" y="1"/>
                    <a:pt x="148" y="149"/>
                    <a:pt x="0" y="297"/>
                  </a:cubicBezTo>
                  <a:cubicBezTo>
                    <a:pt x="148" y="445"/>
                    <a:pt x="296" y="741"/>
                    <a:pt x="444" y="741"/>
                  </a:cubicBezTo>
                  <a:cubicBezTo>
                    <a:pt x="740" y="593"/>
                    <a:pt x="592" y="445"/>
                    <a:pt x="888" y="2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25"/>
            <p:cNvSpPr/>
            <p:nvPr/>
          </p:nvSpPr>
          <p:spPr>
            <a:xfrm>
              <a:off x="2585400" y="3897100"/>
              <a:ext cx="25925" cy="22225"/>
            </a:xfrm>
            <a:custGeom>
              <a:rect b="b" l="l" r="r" t="t"/>
              <a:pathLst>
                <a:path extrusionOk="0" h="889" w="1037">
                  <a:moveTo>
                    <a:pt x="1036" y="444"/>
                  </a:moveTo>
                  <a:cubicBezTo>
                    <a:pt x="888" y="296"/>
                    <a:pt x="740" y="0"/>
                    <a:pt x="592" y="0"/>
                  </a:cubicBezTo>
                  <a:cubicBezTo>
                    <a:pt x="444" y="148"/>
                    <a:pt x="0" y="296"/>
                    <a:pt x="0" y="592"/>
                  </a:cubicBezTo>
                  <a:cubicBezTo>
                    <a:pt x="148" y="592"/>
                    <a:pt x="296" y="740"/>
                    <a:pt x="296" y="888"/>
                  </a:cubicBezTo>
                  <a:cubicBezTo>
                    <a:pt x="592" y="740"/>
                    <a:pt x="740" y="740"/>
                    <a:pt x="1036" y="4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25"/>
            <p:cNvSpPr/>
            <p:nvPr/>
          </p:nvSpPr>
          <p:spPr>
            <a:xfrm>
              <a:off x="2485500" y="3808300"/>
              <a:ext cx="18525" cy="14825"/>
            </a:xfrm>
            <a:custGeom>
              <a:rect b="b" l="l" r="r" t="t"/>
              <a:pathLst>
                <a:path extrusionOk="0" h="593" w="741">
                  <a:moveTo>
                    <a:pt x="740" y="297"/>
                  </a:moveTo>
                  <a:cubicBezTo>
                    <a:pt x="593" y="1"/>
                    <a:pt x="445" y="1"/>
                    <a:pt x="297" y="1"/>
                  </a:cubicBezTo>
                  <a:cubicBezTo>
                    <a:pt x="149" y="1"/>
                    <a:pt x="149" y="149"/>
                    <a:pt x="1" y="149"/>
                  </a:cubicBezTo>
                  <a:cubicBezTo>
                    <a:pt x="149" y="297"/>
                    <a:pt x="149" y="445"/>
                    <a:pt x="297" y="593"/>
                  </a:cubicBezTo>
                  <a:cubicBezTo>
                    <a:pt x="445" y="445"/>
                    <a:pt x="593" y="297"/>
                    <a:pt x="740" y="2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25"/>
            <p:cNvSpPr/>
            <p:nvPr/>
          </p:nvSpPr>
          <p:spPr>
            <a:xfrm>
              <a:off x="2563200" y="3915600"/>
              <a:ext cx="22225" cy="22225"/>
            </a:xfrm>
            <a:custGeom>
              <a:rect b="b" l="l" r="r" t="t"/>
              <a:pathLst>
                <a:path extrusionOk="0" h="889" w="889">
                  <a:moveTo>
                    <a:pt x="592" y="0"/>
                  </a:moveTo>
                  <a:cubicBezTo>
                    <a:pt x="444" y="0"/>
                    <a:pt x="148" y="296"/>
                    <a:pt x="0" y="444"/>
                  </a:cubicBezTo>
                  <a:cubicBezTo>
                    <a:pt x="148" y="592"/>
                    <a:pt x="0" y="740"/>
                    <a:pt x="148" y="888"/>
                  </a:cubicBezTo>
                  <a:cubicBezTo>
                    <a:pt x="444" y="740"/>
                    <a:pt x="592" y="592"/>
                    <a:pt x="888" y="444"/>
                  </a:cubicBezTo>
                  <a:cubicBezTo>
                    <a:pt x="740" y="296"/>
                    <a:pt x="740" y="148"/>
                    <a:pt x="5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25"/>
            <p:cNvSpPr/>
            <p:nvPr/>
          </p:nvSpPr>
          <p:spPr>
            <a:xfrm>
              <a:off x="2422600" y="3845300"/>
              <a:ext cx="125825" cy="122125"/>
            </a:xfrm>
            <a:custGeom>
              <a:rect b="b" l="l" r="r" t="t"/>
              <a:pathLst>
                <a:path extrusionOk="0" h="4885" w="5033">
                  <a:moveTo>
                    <a:pt x="5032" y="1924"/>
                  </a:moveTo>
                  <a:cubicBezTo>
                    <a:pt x="4440" y="1924"/>
                    <a:pt x="2813" y="1037"/>
                    <a:pt x="3256" y="1"/>
                  </a:cubicBezTo>
                  <a:cubicBezTo>
                    <a:pt x="1925" y="741"/>
                    <a:pt x="1333" y="1628"/>
                    <a:pt x="1" y="2664"/>
                  </a:cubicBezTo>
                  <a:cubicBezTo>
                    <a:pt x="593" y="3404"/>
                    <a:pt x="1185" y="4144"/>
                    <a:pt x="1481" y="4884"/>
                  </a:cubicBezTo>
                  <a:cubicBezTo>
                    <a:pt x="2665" y="3848"/>
                    <a:pt x="3848" y="2960"/>
                    <a:pt x="5032" y="192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25"/>
            <p:cNvSpPr/>
            <p:nvPr/>
          </p:nvSpPr>
          <p:spPr>
            <a:xfrm>
              <a:off x="2467000" y="3823100"/>
              <a:ext cx="14825" cy="14825"/>
            </a:xfrm>
            <a:custGeom>
              <a:rect b="b" l="l" r="r" t="t"/>
              <a:pathLst>
                <a:path extrusionOk="0" h="593" w="593">
                  <a:moveTo>
                    <a:pt x="593" y="445"/>
                  </a:moveTo>
                  <a:cubicBezTo>
                    <a:pt x="445" y="149"/>
                    <a:pt x="297" y="149"/>
                    <a:pt x="149" y="1"/>
                  </a:cubicBezTo>
                  <a:cubicBezTo>
                    <a:pt x="149" y="149"/>
                    <a:pt x="1" y="149"/>
                    <a:pt x="1" y="297"/>
                  </a:cubicBezTo>
                  <a:lnTo>
                    <a:pt x="297" y="593"/>
                  </a:lnTo>
                  <a:cubicBezTo>
                    <a:pt x="445" y="593"/>
                    <a:pt x="445" y="445"/>
                    <a:pt x="593" y="2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25"/>
            <p:cNvSpPr/>
            <p:nvPr/>
          </p:nvSpPr>
          <p:spPr>
            <a:xfrm>
              <a:off x="2537300" y="3937800"/>
              <a:ext cx="22225" cy="18525"/>
            </a:xfrm>
            <a:custGeom>
              <a:rect b="b" l="l" r="r" t="t"/>
              <a:pathLst>
                <a:path extrusionOk="0" h="741" w="889">
                  <a:moveTo>
                    <a:pt x="888" y="296"/>
                  </a:moveTo>
                  <a:lnTo>
                    <a:pt x="592" y="0"/>
                  </a:lnTo>
                  <a:cubicBezTo>
                    <a:pt x="444" y="148"/>
                    <a:pt x="296" y="296"/>
                    <a:pt x="0" y="444"/>
                  </a:cubicBezTo>
                  <a:cubicBezTo>
                    <a:pt x="296" y="592"/>
                    <a:pt x="148" y="592"/>
                    <a:pt x="296" y="740"/>
                  </a:cubicBezTo>
                  <a:cubicBezTo>
                    <a:pt x="444" y="740"/>
                    <a:pt x="740" y="444"/>
                    <a:pt x="888" y="2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25"/>
            <p:cNvSpPr/>
            <p:nvPr/>
          </p:nvSpPr>
          <p:spPr>
            <a:xfrm>
              <a:off x="2444800" y="3837900"/>
              <a:ext cx="18525" cy="18525"/>
            </a:xfrm>
            <a:custGeom>
              <a:rect b="b" l="l" r="r" t="t"/>
              <a:pathLst>
                <a:path extrusionOk="0" h="741" w="741">
                  <a:moveTo>
                    <a:pt x="741" y="297"/>
                  </a:moveTo>
                  <a:cubicBezTo>
                    <a:pt x="593" y="297"/>
                    <a:pt x="445" y="297"/>
                    <a:pt x="297" y="1"/>
                  </a:cubicBezTo>
                  <a:cubicBezTo>
                    <a:pt x="297" y="149"/>
                    <a:pt x="149" y="297"/>
                    <a:pt x="1" y="297"/>
                  </a:cubicBezTo>
                  <a:cubicBezTo>
                    <a:pt x="149" y="445"/>
                    <a:pt x="149" y="593"/>
                    <a:pt x="297" y="741"/>
                  </a:cubicBezTo>
                  <a:cubicBezTo>
                    <a:pt x="445" y="445"/>
                    <a:pt x="741" y="593"/>
                    <a:pt x="741" y="2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25"/>
            <p:cNvSpPr/>
            <p:nvPr/>
          </p:nvSpPr>
          <p:spPr>
            <a:xfrm>
              <a:off x="2481800" y="3956300"/>
              <a:ext cx="55525" cy="48125"/>
            </a:xfrm>
            <a:custGeom>
              <a:rect b="b" l="l" r="r" t="t"/>
              <a:pathLst>
                <a:path extrusionOk="0" h="1925" w="2221">
                  <a:moveTo>
                    <a:pt x="2220" y="296"/>
                  </a:moveTo>
                  <a:cubicBezTo>
                    <a:pt x="2072" y="148"/>
                    <a:pt x="1924" y="148"/>
                    <a:pt x="1924" y="0"/>
                  </a:cubicBezTo>
                  <a:cubicBezTo>
                    <a:pt x="1184" y="592"/>
                    <a:pt x="1" y="1184"/>
                    <a:pt x="149" y="1924"/>
                  </a:cubicBezTo>
                  <a:cubicBezTo>
                    <a:pt x="741" y="1776"/>
                    <a:pt x="1332" y="740"/>
                    <a:pt x="2072" y="2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25"/>
            <p:cNvSpPr/>
            <p:nvPr/>
          </p:nvSpPr>
          <p:spPr>
            <a:xfrm>
              <a:off x="2426300" y="3856400"/>
              <a:ext cx="18525" cy="14825"/>
            </a:xfrm>
            <a:custGeom>
              <a:rect b="b" l="l" r="r" t="t"/>
              <a:pathLst>
                <a:path extrusionOk="0" h="593" w="741">
                  <a:moveTo>
                    <a:pt x="593" y="297"/>
                  </a:moveTo>
                  <a:cubicBezTo>
                    <a:pt x="593" y="149"/>
                    <a:pt x="445" y="1"/>
                    <a:pt x="297" y="1"/>
                  </a:cubicBezTo>
                  <a:cubicBezTo>
                    <a:pt x="149" y="1"/>
                    <a:pt x="1" y="149"/>
                    <a:pt x="1" y="149"/>
                  </a:cubicBezTo>
                  <a:cubicBezTo>
                    <a:pt x="149" y="297"/>
                    <a:pt x="149" y="445"/>
                    <a:pt x="297" y="593"/>
                  </a:cubicBezTo>
                  <a:cubicBezTo>
                    <a:pt x="445" y="445"/>
                    <a:pt x="593" y="445"/>
                    <a:pt x="741" y="2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25"/>
            <p:cNvSpPr/>
            <p:nvPr/>
          </p:nvSpPr>
          <p:spPr>
            <a:xfrm>
              <a:off x="2407800" y="3863800"/>
              <a:ext cx="14825" cy="18525"/>
            </a:xfrm>
            <a:custGeom>
              <a:rect b="b" l="l" r="r" t="t"/>
              <a:pathLst>
                <a:path extrusionOk="0" h="741" w="593">
                  <a:moveTo>
                    <a:pt x="593" y="592"/>
                  </a:moveTo>
                  <a:cubicBezTo>
                    <a:pt x="445" y="297"/>
                    <a:pt x="149" y="1"/>
                    <a:pt x="1" y="297"/>
                  </a:cubicBezTo>
                  <a:cubicBezTo>
                    <a:pt x="149" y="445"/>
                    <a:pt x="297" y="740"/>
                    <a:pt x="445" y="740"/>
                  </a:cubicBezTo>
                  <a:cubicBezTo>
                    <a:pt x="445" y="740"/>
                    <a:pt x="593" y="740"/>
                    <a:pt x="593" y="5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25"/>
            <p:cNvSpPr/>
            <p:nvPr/>
          </p:nvSpPr>
          <p:spPr>
            <a:xfrm>
              <a:off x="2385600" y="3878600"/>
              <a:ext cx="18525" cy="11125"/>
            </a:xfrm>
            <a:custGeom>
              <a:rect b="b" l="l" r="r" t="t"/>
              <a:pathLst>
                <a:path extrusionOk="0" h="445" w="741">
                  <a:moveTo>
                    <a:pt x="593" y="444"/>
                  </a:moveTo>
                  <a:cubicBezTo>
                    <a:pt x="741" y="296"/>
                    <a:pt x="445" y="148"/>
                    <a:pt x="297" y="0"/>
                  </a:cubicBezTo>
                  <a:cubicBezTo>
                    <a:pt x="297" y="148"/>
                    <a:pt x="149" y="0"/>
                    <a:pt x="1" y="148"/>
                  </a:cubicBezTo>
                  <a:cubicBezTo>
                    <a:pt x="149" y="296"/>
                    <a:pt x="445" y="148"/>
                    <a:pt x="593" y="4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25"/>
            <p:cNvSpPr/>
            <p:nvPr/>
          </p:nvSpPr>
          <p:spPr>
            <a:xfrm>
              <a:off x="2393000" y="3923000"/>
              <a:ext cx="55525" cy="70325"/>
            </a:xfrm>
            <a:custGeom>
              <a:rect b="b" l="l" r="r" t="t"/>
              <a:pathLst>
                <a:path extrusionOk="0" h="2813" w="2221">
                  <a:moveTo>
                    <a:pt x="593" y="0"/>
                  </a:moveTo>
                  <a:cubicBezTo>
                    <a:pt x="297" y="296"/>
                    <a:pt x="149" y="148"/>
                    <a:pt x="1" y="444"/>
                  </a:cubicBezTo>
                  <a:cubicBezTo>
                    <a:pt x="593" y="1184"/>
                    <a:pt x="1185" y="2072"/>
                    <a:pt x="1629" y="2812"/>
                  </a:cubicBezTo>
                  <a:cubicBezTo>
                    <a:pt x="1925" y="2664"/>
                    <a:pt x="2073" y="2516"/>
                    <a:pt x="2221" y="2368"/>
                  </a:cubicBezTo>
                  <a:cubicBezTo>
                    <a:pt x="1777" y="1628"/>
                    <a:pt x="1185" y="740"/>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25"/>
            <p:cNvSpPr/>
            <p:nvPr/>
          </p:nvSpPr>
          <p:spPr>
            <a:xfrm>
              <a:off x="2359700" y="3889700"/>
              <a:ext cx="25925" cy="18525"/>
            </a:xfrm>
            <a:custGeom>
              <a:rect b="b" l="l" r="r" t="t"/>
              <a:pathLst>
                <a:path extrusionOk="0" h="741" w="1037">
                  <a:moveTo>
                    <a:pt x="593" y="0"/>
                  </a:moveTo>
                  <a:cubicBezTo>
                    <a:pt x="445" y="0"/>
                    <a:pt x="297" y="0"/>
                    <a:pt x="1" y="296"/>
                  </a:cubicBezTo>
                  <a:cubicBezTo>
                    <a:pt x="149" y="444"/>
                    <a:pt x="297" y="592"/>
                    <a:pt x="445" y="740"/>
                  </a:cubicBezTo>
                  <a:cubicBezTo>
                    <a:pt x="593" y="740"/>
                    <a:pt x="889" y="592"/>
                    <a:pt x="1037" y="592"/>
                  </a:cubicBezTo>
                  <a:cubicBezTo>
                    <a:pt x="1037" y="444"/>
                    <a:pt x="889" y="148"/>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25"/>
            <p:cNvSpPr/>
            <p:nvPr/>
          </p:nvSpPr>
          <p:spPr>
            <a:xfrm>
              <a:off x="2452200" y="4011800"/>
              <a:ext cx="18525" cy="33300"/>
            </a:xfrm>
            <a:custGeom>
              <a:rect b="b" l="l" r="r" t="t"/>
              <a:pathLst>
                <a:path extrusionOk="0" h="1332" w="741">
                  <a:moveTo>
                    <a:pt x="741" y="148"/>
                  </a:moveTo>
                  <a:cubicBezTo>
                    <a:pt x="445" y="0"/>
                    <a:pt x="297" y="444"/>
                    <a:pt x="1" y="592"/>
                  </a:cubicBezTo>
                  <a:cubicBezTo>
                    <a:pt x="149" y="888"/>
                    <a:pt x="149" y="1036"/>
                    <a:pt x="297" y="1332"/>
                  </a:cubicBezTo>
                  <a:cubicBezTo>
                    <a:pt x="445" y="1036"/>
                    <a:pt x="741" y="740"/>
                    <a:pt x="741" y="444"/>
                  </a:cubicBezTo>
                  <a:cubicBezTo>
                    <a:pt x="741" y="296"/>
                    <a:pt x="593" y="296"/>
                    <a:pt x="593" y="14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25"/>
            <p:cNvSpPr/>
            <p:nvPr/>
          </p:nvSpPr>
          <p:spPr>
            <a:xfrm>
              <a:off x="2293125" y="3960000"/>
              <a:ext cx="111000" cy="129500"/>
            </a:xfrm>
            <a:custGeom>
              <a:rect b="b" l="l" r="r" t="t"/>
              <a:pathLst>
                <a:path extrusionOk="0" h="5180" w="4440">
                  <a:moveTo>
                    <a:pt x="0" y="0"/>
                  </a:moveTo>
                  <a:cubicBezTo>
                    <a:pt x="592" y="1036"/>
                    <a:pt x="1924" y="2072"/>
                    <a:pt x="2812" y="3256"/>
                  </a:cubicBezTo>
                  <a:cubicBezTo>
                    <a:pt x="3256" y="3996"/>
                    <a:pt x="3552" y="4736"/>
                    <a:pt x="3996" y="5180"/>
                  </a:cubicBezTo>
                  <a:cubicBezTo>
                    <a:pt x="4440" y="5032"/>
                    <a:pt x="4144" y="4440"/>
                    <a:pt x="3996" y="4144"/>
                  </a:cubicBezTo>
                  <a:cubicBezTo>
                    <a:pt x="3256" y="2664"/>
                    <a:pt x="1332" y="444"/>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25"/>
            <p:cNvSpPr/>
            <p:nvPr/>
          </p:nvSpPr>
          <p:spPr>
            <a:xfrm>
              <a:off x="2274625" y="4033975"/>
              <a:ext cx="77725" cy="107325"/>
            </a:xfrm>
            <a:custGeom>
              <a:rect b="b" l="l" r="r" t="t"/>
              <a:pathLst>
                <a:path extrusionOk="0" h="4293" w="3109">
                  <a:moveTo>
                    <a:pt x="0" y="1"/>
                  </a:moveTo>
                  <a:cubicBezTo>
                    <a:pt x="740" y="1481"/>
                    <a:pt x="1628" y="2813"/>
                    <a:pt x="2368" y="4293"/>
                  </a:cubicBezTo>
                  <a:cubicBezTo>
                    <a:pt x="2664" y="4145"/>
                    <a:pt x="2812" y="3849"/>
                    <a:pt x="3108" y="3701"/>
                  </a:cubicBezTo>
                  <a:cubicBezTo>
                    <a:pt x="2220" y="2517"/>
                    <a:pt x="1036" y="1185"/>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25"/>
            <p:cNvSpPr/>
            <p:nvPr/>
          </p:nvSpPr>
          <p:spPr>
            <a:xfrm>
              <a:off x="2341225" y="4141275"/>
              <a:ext cx="29600" cy="40725"/>
            </a:xfrm>
            <a:custGeom>
              <a:rect b="b" l="l" r="r" t="t"/>
              <a:pathLst>
                <a:path extrusionOk="0" h="1629" w="1184">
                  <a:moveTo>
                    <a:pt x="740" y="297"/>
                  </a:moveTo>
                  <a:cubicBezTo>
                    <a:pt x="592" y="1"/>
                    <a:pt x="296" y="593"/>
                    <a:pt x="0" y="741"/>
                  </a:cubicBezTo>
                  <a:cubicBezTo>
                    <a:pt x="296" y="1037"/>
                    <a:pt x="296" y="1332"/>
                    <a:pt x="444" y="1628"/>
                  </a:cubicBezTo>
                  <a:cubicBezTo>
                    <a:pt x="1184" y="1480"/>
                    <a:pt x="592" y="741"/>
                    <a:pt x="740" y="2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25"/>
            <p:cNvSpPr/>
            <p:nvPr/>
          </p:nvSpPr>
          <p:spPr>
            <a:xfrm>
              <a:off x="2196925" y="4026575"/>
              <a:ext cx="118425" cy="133225"/>
            </a:xfrm>
            <a:custGeom>
              <a:rect b="b" l="l" r="r" t="t"/>
              <a:pathLst>
                <a:path extrusionOk="0" h="5329" w="4737">
                  <a:moveTo>
                    <a:pt x="592" y="1"/>
                  </a:moveTo>
                  <a:cubicBezTo>
                    <a:pt x="445" y="149"/>
                    <a:pt x="149" y="297"/>
                    <a:pt x="1" y="593"/>
                  </a:cubicBezTo>
                  <a:cubicBezTo>
                    <a:pt x="1628" y="1629"/>
                    <a:pt x="3108" y="3997"/>
                    <a:pt x="4588" y="5329"/>
                  </a:cubicBezTo>
                  <a:cubicBezTo>
                    <a:pt x="4736" y="4737"/>
                    <a:pt x="4144" y="4293"/>
                    <a:pt x="3848" y="3701"/>
                  </a:cubicBezTo>
                  <a:cubicBezTo>
                    <a:pt x="2960" y="2517"/>
                    <a:pt x="1628" y="1037"/>
                    <a:pt x="5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25"/>
            <p:cNvSpPr/>
            <p:nvPr/>
          </p:nvSpPr>
          <p:spPr>
            <a:xfrm>
              <a:off x="2163625" y="4000700"/>
              <a:ext cx="33325" cy="25900"/>
            </a:xfrm>
            <a:custGeom>
              <a:rect b="b" l="l" r="r" t="t"/>
              <a:pathLst>
                <a:path extrusionOk="0" h="1036" w="1333">
                  <a:moveTo>
                    <a:pt x="1333" y="592"/>
                  </a:moveTo>
                  <a:cubicBezTo>
                    <a:pt x="1185" y="296"/>
                    <a:pt x="889" y="148"/>
                    <a:pt x="741" y="0"/>
                  </a:cubicBezTo>
                  <a:cubicBezTo>
                    <a:pt x="593" y="296"/>
                    <a:pt x="297" y="444"/>
                    <a:pt x="1" y="592"/>
                  </a:cubicBezTo>
                  <a:cubicBezTo>
                    <a:pt x="297" y="888"/>
                    <a:pt x="445" y="740"/>
                    <a:pt x="593" y="1036"/>
                  </a:cubicBezTo>
                  <a:cubicBezTo>
                    <a:pt x="889" y="888"/>
                    <a:pt x="1037" y="888"/>
                    <a:pt x="1333" y="5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25"/>
            <p:cNvSpPr/>
            <p:nvPr/>
          </p:nvSpPr>
          <p:spPr>
            <a:xfrm>
              <a:off x="2315325" y="4174575"/>
              <a:ext cx="22225" cy="25925"/>
            </a:xfrm>
            <a:custGeom>
              <a:rect b="b" l="l" r="r" t="t"/>
              <a:pathLst>
                <a:path extrusionOk="0" h="1037" w="889">
                  <a:moveTo>
                    <a:pt x="444" y="0"/>
                  </a:moveTo>
                  <a:cubicBezTo>
                    <a:pt x="0" y="296"/>
                    <a:pt x="592" y="740"/>
                    <a:pt x="592" y="1036"/>
                  </a:cubicBezTo>
                  <a:cubicBezTo>
                    <a:pt x="740" y="1036"/>
                    <a:pt x="740" y="888"/>
                    <a:pt x="888" y="888"/>
                  </a:cubicBezTo>
                  <a:cubicBezTo>
                    <a:pt x="592" y="592"/>
                    <a:pt x="592" y="296"/>
                    <a:pt x="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25"/>
            <p:cNvSpPr/>
            <p:nvPr/>
          </p:nvSpPr>
          <p:spPr>
            <a:xfrm>
              <a:off x="2137725" y="4067275"/>
              <a:ext cx="133225" cy="155425"/>
            </a:xfrm>
            <a:custGeom>
              <a:rect b="b" l="l" r="r" t="t"/>
              <a:pathLst>
                <a:path extrusionOk="0" h="6217" w="5329">
                  <a:moveTo>
                    <a:pt x="1037" y="1"/>
                  </a:moveTo>
                  <a:cubicBezTo>
                    <a:pt x="741" y="297"/>
                    <a:pt x="297" y="445"/>
                    <a:pt x="1" y="741"/>
                  </a:cubicBezTo>
                  <a:cubicBezTo>
                    <a:pt x="1481" y="2665"/>
                    <a:pt x="3404" y="4292"/>
                    <a:pt x="3996" y="6216"/>
                  </a:cubicBezTo>
                  <a:cubicBezTo>
                    <a:pt x="4440" y="6068"/>
                    <a:pt x="4884" y="5476"/>
                    <a:pt x="5328" y="5032"/>
                  </a:cubicBezTo>
                  <a:cubicBezTo>
                    <a:pt x="4440" y="3257"/>
                    <a:pt x="2369" y="1629"/>
                    <a:pt x="10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25"/>
            <p:cNvSpPr/>
            <p:nvPr/>
          </p:nvSpPr>
          <p:spPr>
            <a:xfrm>
              <a:off x="2111825" y="4041375"/>
              <a:ext cx="33325" cy="29625"/>
            </a:xfrm>
            <a:custGeom>
              <a:rect b="b" l="l" r="r" t="t"/>
              <a:pathLst>
                <a:path extrusionOk="0" h="1185" w="1333">
                  <a:moveTo>
                    <a:pt x="1333" y="445"/>
                  </a:moveTo>
                  <a:cubicBezTo>
                    <a:pt x="1185" y="297"/>
                    <a:pt x="1037" y="297"/>
                    <a:pt x="889" y="1"/>
                  </a:cubicBezTo>
                  <a:cubicBezTo>
                    <a:pt x="593" y="297"/>
                    <a:pt x="297" y="593"/>
                    <a:pt x="1" y="889"/>
                  </a:cubicBezTo>
                  <a:cubicBezTo>
                    <a:pt x="149" y="1037"/>
                    <a:pt x="297" y="1037"/>
                    <a:pt x="445" y="1185"/>
                  </a:cubicBezTo>
                  <a:cubicBezTo>
                    <a:pt x="741" y="1185"/>
                    <a:pt x="1037" y="741"/>
                    <a:pt x="1333" y="44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25"/>
            <p:cNvSpPr/>
            <p:nvPr/>
          </p:nvSpPr>
          <p:spPr>
            <a:xfrm>
              <a:off x="2248725" y="4215275"/>
              <a:ext cx="44425" cy="48125"/>
            </a:xfrm>
            <a:custGeom>
              <a:rect b="b" l="l" r="r" t="t"/>
              <a:pathLst>
                <a:path extrusionOk="0" h="1925" w="1777">
                  <a:moveTo>
                    <a:pt x="0" y="1036"/>
                  </a:moveTo>
                  <a:cubicBezTo>
                    <a:pt x="296" y="1332"/>
                    <a:pt x="148" y="1628"/>
                    <a:pt x="444" y="1924"/>
                  </a:cubicBezTo>
                  <a:cubicBezTo>
                    <a:pt x="888" y="1480"/>
                    <a:pt x="1332" y="1184"/>
                    <a:pt x="1776" y="740"/>
                  </a:cubicBezTo>
                  <a:cubicBezTo>
                    <a:pt x="1480" y="592"/>
                    <a:pt x="1332" y="296"/>
                    <a:pt x="1332" y="0"/>
                  </a:cubicBezTo>
                  <a:cubicBezTo>
                    <a:pt x="740" y="0"/>
                    <a:pt x="444" y="740"/>
                    <a:pt x="0" y="10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25"/>
            <p:cNvSpPr/>
            <p:nvPr/>
          </p:nvSpPr>
          <p:spPr>
            <a:xfrm>
              <a:off x="2104425" y="4104275"/>
              <a:ext cx="107325" cy="144325"/>
            </a:xfrm>
            <a:custGeom>
              <a:rect b="b" l="l" r="r" t="t"/>
              <a:pathLst>
                <a:path extrusionOk="0" h="5773" w="4293">
                  <a:moveTo>
                    <a:pt x="1" y="445"/>
                  </a:moveTo>
                  <a:cubicBezTo>
                    <a:pt x="1" y="1037"/>
                    <a:pt x="741" y="1333"/>
                    <a:pt x="1185" y="1777"/>
                  </a:cubicBezTo>
                  <a:cubicBezTo>
                    <a:pt x="2369" y="3108"/>
                    <a:pt x="3553" y="4736"/>
                    <a:pt x="4292" y="5772"/>
                  </a:cubicBezTo>
                  <a:cubicBezTo>
                    <a:pt x="3553" y="4440"/>
                    <a:pt x="2221" y="2517"/>
                    <a:pt x="1037" y="1037"/>
                  </a:cubicBezTo>
                  <a:cubicBezTo>
                    <a:pt x="741" y="741"/>
                    <a:pt x="445" y="1"/>
                    <a:pt x="1" y="44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25"/>
            <p:cNvSpPr/>
            <p:nvPr/>
          </p:nvSpPr>
          <p:spPr>
            <a:xfrm>
              <a:off x="2071125" y="4082075"/>
              <a:ext cx="25925" cy="22225"/>
            </a:xfrm>
            <a:custGeom>
              <a:rect b="b" l="l" r="r" t="t"/>
              <a:pathLst>
                <a:path extrusionOk="0" h="889" w="1037">
                  <a:moveTo>
                    <a:pt x="1037" y="445"/>
                  </a:moveTo>
                  <a:cubicBezTo>
                    <a:pt x="889" y="149"/>
                    <a:pt x="741" y="149"/>
                    <a:pt x="593" y="1"/>
                  </a:cubicBezTo>
                  <a:cubicBezTo>
                    <a:pt x="445" y="149"/>
                    <a:pt x="149" y="297"/>
                    <a:pt x="1" y="445"/>
                  </a:cubicBezTo>
                  <a:cubicBezTo>
                    <a:pt x="149" y="593"/>
                    <a:pt x="445" y="593"/>
                    <a:pt x="445" y="889"/>
                  </a:cubicBezTo>
                  <a:cubicBezTo>
                    <a:pt x="741" y="593"/>
                    <a:pt x="1037" y="593"/>
                    <a:pt x="1037" y="44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25"/>
            <p:cNvSpPr/>
            <p:nvPr/>
          </p:nvSpPr>
          <p:spPr>
            <a:xfrm>
              <a:off x="2219125" y="4263375"/>
              <a:ext cx="14825" cy="22225"/>
            </a:xfrm>
            <a:custGeom>
              <a:rect b="b" l="l" r="r" t="t"/>
              <a:pathLst>
                <a:path extrusionOk="0" h="889" w="593">
                  <a:moveTo>
                    <a:pt x="148" y="0"/>
                  </a:moveTo>
                  <a:cubicBezTo>
                    <a:pt x="0" y="296"/>
                    <a:pt x="444" y="592"/>
                    <a:pt x="444" y="888"/>
                  </a:cubicBezTo>
                  <a:cubicBezTo>
                    <a:pt x="592" y="592"/>
                    <a:pt x="444" y="148"/>
                    <a:pt x="1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25"/>
            <p:cNvSpPr/>
            <p:nvPr/>
          </p:nvSpPr>
          <p:spPr>
            <a:xfrm>
              <a:off x="2145125" y="4215275"/>
              <a:ext cx="48125" cy="55525"/>
            </a:xfrm>
            <a:custGeom>
              <a:rect b="b" l="l" r="r" t="t"/>
              <a:pathLst>
                <a:path extrusionOk="0" h="2221" w="1925">
                  <a:moveTo>
                    <a:pt x="1629" y="2220"/>
                  </a:moveTo>
                  <a:cubicBezTo>
                    <a:pt x="1629" y="2220"/>
                    <a:pt x="1777" y="2072"/>
                    <a:pt x="1777" y="2072"/>
                  </a:cubicBezTo>
                  <a:cubicBezTo>
                    <a:pt x="1777" y="2072"/>
                    <a:pt x="1925" y="2072"/>
                    <a:pt x="1777" y="1924"/>
                  </a:cubicBezTo>
                  <a:cubicBezTo>
                    <a:pt x="1185" y="1332"/>
                    <a:pt x="593" y="444"/>
                    <a:pt x="1" y="0"/>
                  </a:cubicBezTo>
                  <a:cubicBezTo>
                    <a:pt x="593" y="740"/>
                    <a:pt x="1185" y="1480"/>
                    <a:pt x="1629" y="222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25"/>
            <p:cNvSpPr/>
            <p:nvPr/>
          </p:nvSpPr>
          <p:spPr>
            <a:xfrm>
              <a:off x="2196925" y="4281875"/>
              <a:ext cx="22225" cy="25925"/>
            </a:xfrm>
            <a:custGeom>
              <a:rect b="b" l="l" r="r" t="t"/>
              <a:pathLst>
                <a:path extrusionOk="0" h="1037" w="889">
                  <a:moveTo>
                    <a:pt x="297" y="0"/>
                  </a:moveTo>
                  <a:cubicBezTo>
                    <a:pt x="149" y="148"/>
                    <a:pt x="1" y="148"/>
                    <a:pt x="1" y="296"/>
                  </a:cubicBezTo>
                  <a:cubicBezTo>
                    <a:pt x="149" y="592"/>
                    <a:pt x="149" y="740"/>
                    <a:pt x="297" y="1036"/>
                  </a:cubicBezTo>
                  <a:cubicBezTo>
                    <a:pt x="888" y="740"/>
                    <a:pt x="740" y="296"/>
                    <a:pt x="2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25"/>
            <p:cNvSpPr/>
            <p:nvPr/>
          </p:nvSpPr>
          <p:spPr>
            <a:xfrm>
              <a:off x="1978650" y="4156075"/>
              <a:ext cx="181300" cy="196100"/>
            </a:xfrm>
            <a:custGeom>
              <a:rect b="b" l="l" r="r" t="t"/>
              <a:pathLst>
                <a:path extrusionOk="0" h="7844" w="7252">
                  <a:moveTo>
                    <a:pt x="2812" y="1"/>
                  </a:moveTo>
                  <a:cubicBezTo>
                    <a:pt x="1776" y="740"/>
                    <a:pt x="888" y="1776"/>
                    <a:pt x="0" y="2368"/>
                  </a:cubicBezTo>
                  <a:cubicBezTo>
                    <a:pt x="1332" y="4144"/>
                    <a:pt x="3256" y="6216"/>
                    <a:pt x="4588" y="7844"/>
                  </a:cubicBezTo>
                  <a:cubicBezTo>
                    <a:pt x="5328" y="7104"/>
                    <a:pt x="6364" y="6364"/>
                    <a:pt x="7252" y="5624"/>
                  </a:cubicBezTo>
                  <a:cubicBezTo>
                    <a:pt x="6216" y="3848"/>
                    <a:pt x="4292" y="1628"/>
                    <a:pt x="28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25"/>
            <p:cNvSpPr/>
            <p:nvPr/>
          </p:nvSpPr>
          <p:spPr>
            <a:xfrm>
              <a:off x="1956450" y="4130175"/>
              <a:ext cx="81425" cy="66625"/>
            </a:xfrm>
            <a:custGeom>
              <a:rect b="b" l="l" r="r" t="t"/>
              <a:pathLst>
                <a:path extrusionOk="0" h="2665" w="3257">
                  <a:moveTo>
                    <a:pt x="2960" y="1"/>
                  </a:moveTo>
                  <a:cubicBezTo>
                    <a:pt x="1924" y="741"/>
                    <a:pt x="740" y="1776"/>
                    <a:pt x="0" y="2516"/>
                  </a:cubicBezTo>
                  <a:cubicBezTo>
                    <a:pt x="148" y="2516"/>
                    <a:pt x="148" y="2664"/>
                    <a:pt x="296" y="2664"/>
                  </a:cubicBezTo>
                  <a:cubicBezTo>
                    <a:pt x="1184" y="2220"/>
                    <a:pt x="2220" y="1185"/>
                    <a:pt x="3256" y="445"/>
                  </a:cubicBezTo>
                  <a:lnTo>
                    <a:pt x="296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25"/>
            <p:cNvSpPr/>
            <p:nvPr/>
          </p:nvSpPr>
          <p:spPr>
            <a:xfrm>
              <a:off x="2104425" y="4315150"/>
              <a:ext cx="77725" cy="66625"/>
            </a:xfrm>
            <a:custGeom>
              <a:rect b="b" l="l" r="r" t="t"/>
              <a:pathLst>
                <a:path extrusionOk="0" h="2665" w="3109">
                  <a:moveTo>
                    <a:pt x="3109" y="445"/>
                  </a:moveTo>
                  <a:cubicBezTo>
                    <a:pt x="2813" y="297"/>
                    <a:pt x="2665" y="149"/>
                    <a:pt x="2517" y="1"/>
                  </a:cubicBezTo>
                  <a:cubicBezTo>
                    <a:pt x="1629" y="741"/>
                    <a:pt x="889" y="1481"/>
                    <a:pt x="1" y="2221"/>
                  </a:cubicBezTo>
                  <a:cubicBezTo>
                    <a:pt x="149" y="2369"/>
                    <a:pt x="297" y="2369"/>
                    <a:pt x="445" y="2665"/>
                  </a:cubicBezTo>
                  <a:cubicBezTo>
                    <a:pt x="1333" y="1925"/>
                    <a:pt x="2221" y="1333"/>
                    <a:pt x="3109" y="44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25"/>
            <p:cNvSpPr/>
            <p:nvPr/>
          </p:nvSpPr>
          <p:spPr>
            <a:xfrm>
              <a:off x="1997150" y="4389150"/>
              <a:ext cx="96200" cy="88825"/>
            </a:xfrm>
            <a:custGeom>
              <a:rect b="b" l="l" r="r" t="t"/>
              <a:pathLst>
                <a:path extrusionOk="0" h="3553" w="3848">
                  <a:moveTo>
                    <a:pt x="3552" y="1"/>
                  </a:moveTo>
                  <a:cubicBezTo>
                    <a:pt x="2368" y="889"/>
                    <a:pt x="888" y="2073"/>
                    <a:pt x="0" y="3108"/>
                  </a:cubicBezTo>
                  <a:cubicBezTo>
                    <a:pt x="148" y="3108"/>
                    <a:pt x="148" y="3256"/>
                    <a:pt x="148" y="3256"/>
                  </a:cubicBezTo>
                  <a:cubicBezTo>
                    <a:pt x="444" y="3552"/>
                    <a:pt x="888" y="2960"/>
                    <a:pt x="1036" y="2813"/>
                  </a:cubicBezTo>
                  <a:cubicBezTo>
                    <a:pt x="1776" y="2221"/>
                    <a:pt x="2812" y="1185"/>
                    <a:pt x="3700" y="593"/>
                  </a:cubicBezTo>
                  <a:cubicBezTo>
                    <a:pt x="3700" y="593"/>
                    <a:pt x="3848" y="445"/>
                    <a:pt x="3848" y="445"/>
                  </a:cubicBezTo>
                  <a:cubicBezTo>
                    <a:pt x="3700" y="297"/>
                    <a:pt x="3552" y="149"/>
                    <a:pt x="3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25"/>
            <p:cNvSpPr/>
            <p:nvPr/>
          </p:nvSpPr>
          <p:spPr>
            <a:xfrm>
              <a:off x="1863950" y="4241175"/>
              <a:ext cx="203500" cy="207200"/>
            </a:xfrm>
            <a:custGeom>
              <a:rect b="b" l="l" r="r" t="t"/>
              <a:pathLst>
                <a:path extrusionOk="0" h="8288" w="8140">
                  <a:moveTo>
                    <a:pt x="3404" y="0"/>
                  </a:moveTo>
                  <a:cubicBezTo>
                    <a:pt x="2220" y="740"/>
                    <a:pt x="889" y="1776"/>
                    <a:pt x="1" y="2516"/>
                  </a:cubicBezTo>
                  <a:cubicBezTo>
                    <a:pt x="1333" y="4440"/>
                    <a:pt x="3108" y="6364"/>
                    <a:pt x="4736" y="8288"/>
                  </a:cubicBezTo>
                  <a:cubicBezTo>
                    <a:pt x="5920" y="7252"/>
                    <a:pt x="7252" y="6364"/>
                    <a:pt x="8140" y="5328"/>
                  </a:cubicBezTo>
                  <a:cubicBezTo>
                    <a:pt x="6660" y="3404"/>
                    <a:pt x="5032" y="1776"/>
                    <a:pt x="34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25"/>
            <p:cNvSpPr/>
            <p:nvPr/>
          </p:nvSpPr>
          <p:spPr>
            <a:xfrm>
              <a:off x="1852850" y="4218975"/>
              <a:ext cx="81425" cy="70325"/>
            </a:xfrm>
            <a:custGeom>
              <a:rect b="b" l="l" r="r" t="t"/>
              <a:pathLst>
                <a:path extrusionOk="0" h="2813" w="3257">
                  <a:moveTo>
                    <a:pt x="3256" y="296"/>
                  </a:moveTo>
                  <a:lnTo>
                    <a:pt x="3108" y="0"/>
                  </a:lnTo>
                  <a:cubicBezTo>
                    <a:pt x="2517" y="148"/>
                    <a:pt x="1925" y="888"/>
                    <a:pt x="1333" y="1332"/>
                  </a:cubicBezTo>
                  <a:cubicBezTo>
                    <a:pt x="741" y="1776"/>
                    <a:pt x="1" y="2220"/>
                    <a:pt x="1" y="2812"/>
                  </a:cubicBezTo>
                  <a:cubicBezTo>
                    <a:pt x="1037" y="2368"/>
                    <a:pt x="2221" y="1036"/>
                    <a:pt x="3256" y="2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25"/>
            <p:cNvSpPr/>
            <p:nvPr/>
          </p:nvSpPr>
          <p:spPr>
            <a:xfrm>
              <a:off x="1960150" y="4481650"/>
              <a:ext cx="25925" cy="22225"/>
            </a:xfrm>
            <a:custGeom>
              <a:rect b="b" l="l" r="r" t="t"/>
              <a:pathLst>
                <a:path extrusionOk="0" h="889" w="1037">
                  <a:moveTo>
                    <a:pt x="1036" y="296"/>
                  </a:moveTo>
                  <a:cubicBezTo>
                    <a:pt x="888" y="148"/>
                    <a:pt x="740" y="148"/>
                    <a:pt x="592" y="0"/>
                  </a:cubicBezTo>
                  <a:cubicBezTo>
                    <a:pt x="296" y="296"/>
                    <a:pt x="148" y="296"/>
                    <a:pt x="0" y="592"/>
                  </a:cubicBezTo>
                  <a:lnTo>
                    <a:pt x="296" y="888"/>
                  </a:lnTo>
                  <a:cubicBezTo>
                    <a:pt x="592" y="740"/>
                    <a:pt x="740" y="592"/>
                    <a:pt x="1036" y="2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25"/>
            <p:cNvSpPr/>
            <p:nvPr/>
          </p:nvSpPr>
          <p:spPr>
            <a:xfrm>
              <a:off x="1812150" y="4300375"/>
              <a:ext cx="148025" cy="177600"/>
            </a:xfrm>
            <a:custGeom>
              <a:rect b="b" l="l" r="r" t="t"/>
              <a:pathLst>
                <a:path extrusionOk="0" h="7104" w="5921">
                  <a:moveTo>
                    <a:pt x="1185" y="888"/>
                  </a:moveTo>
                  <a:cubicBezTo>
                    <a:pt x="889" y="740"/>
                    <a:pt x="593" y="1036"/>
                    <a:pt x="445" y="1036"/>
                  </a:cubicBezTo>
                  <a:cubicBezTo>
                    <a:pt x="445" y="888"/>
                    <a:pt x="1037" y="592"/>
                    <a:pt x="741" y="296"/>
                  </a:cubicBezTo>
                  <a:cubicBezTo>
                    <a:pt x="593" y="0"/>
                    <a:pt x="1" y="592"/>
                    <a:pt x="1" y="740"/>
                  </a:cubicBezTo>
                  <a:cubicBezTo>
                    <a:pt x="1481" y="2516"/>
                    <a:pt x="3553" y="5180"/>
                    <a:pt x="5476" y="7103"/>
                  </a:cubicBezTo>
                  <a:cubicBezTo>
                    <a:pt x="5624" y="6955"/>
                    <a:pt x="5772" y="6807"/>
                    <a:pt x="5920" y="6659"/>
                  </a:cubicBezTo>
                  <a:cubicBezTo>
                    <a:pt x="4440" y="4736"/>
                    <a:pt x="2369" y="2812"/>
                    <a:pt x="1185" y="88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25"/>
            <p:cNvSpPr/>
            <p:nvPr/>
          </p:nvSpPr>
          <p:spPr>
            <a:xfrm>
              <a:off x="1664175" y="4341050"/>
              <a:ext cx="247900" cy="273800"/>
            </a:xfrm>
            <a:custGeom>
              <a:rect b="b" l="l" r="r" t="t"/>
              <a:pathLst>
                <a:path extrusionOk="0" h="10952" w="9916">
                  <a:moveTo>
                    <a:pt x="4884" y="149"/>
                  </a:moveTo>
                  <a:cubicBezTo>
                    <a:pt x="4292" y="1"/>
                    <a:pt x="3848" y="741"/>
                    <a:pt x="3404" y="1037"/>
                  </a:cubicBezTo>
                  <a:cubicBezTo>
                    <a:pt x="2368" y="1925"/>
                    <a:pt x="1036" y="2961"/>
                    <a:pt x="0" y="3849"/>
                  </a:cubicBezTo>
                  <a:cubicBezTo>
                    <a:pt x="148" y="4145"/>
                    <a:pt x="0" y="4293"/>
                    <a:pt x="296" y="4589"/>
                  </a:cubicBezTo>
                  <a:cubicBezTo>
                    <a:pt x="1332" y="3701"/>
                    <a:pt x="2220" y="2961"/>
                    <a:pt x="3256" y="2221"/>
                  </a:cubicBezTo>
                  <a:cubicBezTo>
                    <a:pt x="2960" y="3257"/>
                    <a:pt x="1480" y="4145"/>
                    <a:pt x="592" y="5032"/>
                  </a:cubicBezTo>
                  <a:cubicBezTo>
                    <a:pt x="1184" y="6956"/>
                    <a:pt x="3256" y="9176"/>
                    <a:pt x="4884" y="10952"/>
                  </a:cubicBezTo>
                  <a:cubicBezTo>
                    <a:pt x="6660" y="9472"/>
                    <a:pt x="8288" y="8288"/>
                    <a:pt x="9916" y="6808"/>
                  </a:cubicBezTo>
                  <a:cubicBezTo>
                    <a:pt x="7696" y="4884"/>
                    <a:pt x="6068" y="2369"/>
                    <a:pt x="4736" y="14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25"/>
            <p:cNvSpPr/>
            <p:nvPr/>
          </p:nvSpPr>
          <p:spPr>
            <a:xfrm>
              <a:off x="1801050" y="4522350"/>
              <a:ext cx="136925" cy="111000"/>
            </a:xfrm>
            <a:custGeom>
              <a:rect b="b" l="l" r="r" t="t"/>
              <a:pathLst>
                <a:path extrusionOk="0" h="4440" w="5477">
                  <a:moveTo>
                    <a:pt x="5032" y="0"/>
                  </a:moveTo>
                  <a:cubicBezTo>
                    <a:pt x="3405" y="1480"/>
                    <a:pt x="1481" y="2812"/>
                    <a:pt x="1" y="4144"/>
                  </a:cubicBezTo>
                  <a:cubicBezTo>
                    <a:pt x="1" y="4440"/>
                    <a:pt x="149" y="4440"/>
                    <a:pt x="297" y="4440"/>
                  </a:cubicBezTo>
                  <a:cubicBezTo>
                    <a:pt x="1925" y="3700"/>
                    <a:pt x="3701" y="1628"/>
                    <a:pt x="5476" y="444"/>
                  </a:cubicBezTo>
                  <a:cubicBezTo>
                    <a:pt x="5328" y="148"/>
                    <a:pt x="5180" y="296"/>
                    <a:pt x="50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25"/>
            <p:cNvSpPr/>
            <p:nvPr/>
          </p:nvSpPr>
          <p:spPr>
            <a:xfrm>
              <a:off x="1623475" y="4459450"/>
              <a:ext cx="22225" cy="29625"/>
            </a:xfrm>
            <a:custGeom>
              <a:rect b="b" l="l" r="r" t="t"/>
              <a:pathLst>
                <a:path extrusionOk="0" h="1185" w="889">
                  <a:moveTo>
                    <a:pt x="592" y="1"/>
                  </a:moveTo>
                  <a:cubicBezTo>
                    <a:pt x="444" y="148"/>
                    <a:pt x="149" y="296"/>
                    <a:pt x="1" y="444"/>
                  </a:cubicBezTo>
                  <a:cubicBezTo>
                    <a:pt x="1" y="740"/>
                    <a:pt x="149" y="888"/>
                    <a:pt x="296" y="1184"/>
                  </a:cubicBezTo>
                  <a:cubicBezTo>
                    <a:pt x="444" y="1036"/>
                    <a:pt x="740" y="740"/>
                    <a:pt x="888" y="592"/>
                  </a:cubicBezTo>
                  <a:cubicBezTo>
                    <a:pt x="740" y="444"/>
                    <a:pt x="740" y="148"/>
                    <a:pt x="5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25"/>
            <p:cNvSpPr/>
            <p:nvPr/>
          </p:nvSpPr>
          <p:spPr>
            <a:xfrm>
              <a:off x="1638275" y="4489050"/>
              <a:ext cx="129525" cy="155400"/>
            </a:xfrm>
            <a:custGeom>
              <a:rect b="b" l="l" r="r" t="t"/>
              <a:pathLst>
                <a:path extrusionOk="0" h="6216" w="5181">
                  <a:moveTo>
                    <a:pt x="740" y="148"/>
                  </a:moveTo>
                  <a:cubicBezTo>
                    <a:pt x="444" y="0"/>
                    <a:pt x="296" y="592"/>
                    <a:pt x="0" y="592"/>
                  </a:cubicBezTo>
                  <a:cubicBezTo>
                    <a:pt x="888" y="2516"/>
                    <a:pt x="2960" y="4736"/>
                    <a:pt x="4588" y="6216"/>
                  </a:cubicBezTo>
                  <a:cubicBezTo>
                    <a:pt x="4736" y="6068"/>
                    <a:pt x="5032" y="5920"/>
                    <a:pt x="5180" y="5772"/>
                  </a:cubicBezTo>
                  <a:cubicBezTo>
                    <a:pt x="3552" y="4292"/>
                    <a:pt x="1480" y="1924"/>
                    <a:pt x="740" y="2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25"/>
            <p:cNvSpPr/>
            <p:nvPr/>
          </p:nvSpPr>
          <p:spPr>
            <a:xfrm>
              <a:off x="1764075" y="4640725"/>
              <a:ext cx="25900" cy="22225"/>
            </a:xfrm>
            <a:custGeom>
              <a:rect b="b" l="l" r="r" t="t"/>
              <a:pathLst>
                <a:path extrusionOk="0" h="889" w="1036">
                  <a:moveTo>
                    <a:pt x="1036" y="593"/>
                  </a:moveTo>
                  <a:cubicBezTo>
                    <a:pt x="888" y="297"/>
                    <a:pt x="740" y="297"/>
                    <a:pt x="592" y="1"/>
                  </a:cubicBezTo>
                  <a:cubicBezTo>
                    <a:pt x="444" y="149"/>
                    <a:pt x="148" y="297"/>
                    <a:pt x="0" y="445"/>
                  </a:cubicBezTo>
                  <a:cubicBezTo>
                    <a:pt x="0" y="593"/>
                    <a:pt x="444" y="889"/>
                    <a:pt x="592" y="889"/>
                  </a:cubicBezTo>
                  <a:cubicBezTo>
                    <a:pt x="740" y="889"/>
                    <a:pt x="888" y="741"/>
                    <a:pt x="1036" y="5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25"/>
            <p:cNvSpPr/>
            <p:nvPr/>
          </p:nvSpPr>
          <p:spPr>
            <a:xfrm>
              <a:off x="1512475" y="4485350"/>
              <a:ext cx="103625" cy="85125"/>
            </a:xfrm>
            <a:custGeom>
              <a:rect b="b" l="l" r="r" t="t"/>
              <a:pathLst>
                <a:path extrusionOk="0" h="3405" w="4145">
                  <a:moveTo>
                    <a:pt x="297" y="3404"/>
                  </a:moveTo>
                  <a:cubicBezTo>
                    <a:pt x="1481" y="2812"/>
                    <a:pt x="2813" y="1480"/>
                    <a:pt x="4145" y="592"/>
                  </a:cubicBezTo>
                  <a:cubicBezTo>
                    <a:pt x="3997" y="444"/>
                    <a:pt x="3849" y="296"/>
                    <a:pt x="3849" y="148"/>
                  </a:cubicBezTo>
                  <a:cubicBezTo>
                    <a:pt x="3849" y="0"/>
                    <a:pt x="3849" y="0"/>
                    <a:pt x="3701" y="148"/>
                  </a:cubicBezTo>
                  <a:cubicBezTo>
                    <a:pt x="3701" y="0"/>
                    <a:pt x="3701" y="0"/>
                    <a:pt x="3701" y="148"/>
                  </a:cubicBezTo>
                  <a:cubicBezTo>
                    <a:pt x="2961" y="888"/>
                    <a:pt x="1925" y="1628"/>
                    <a:pt x="889" y="2664"/>
                  </a:cubicBezTo>
                  <a:cubicBezTo>
                    <a:pt x="593" y="2812"/>
                    <a:pt x="1" y="3108"/>
                    <a:pt x="297" y="340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25"/>
            <p:cNvSpPr/>
            <p:nvPr/>
          </p:nvSpPr>
          <p:spPr>
            <a:xfrm>
              <a:off x="1530975" y="4518650"/>
              <a:ext cx="229425" cy="240500"/>
            </a:xfrm>
            <a:custGeom>
              <a:rect b="b" l="l" r="r" t="t"/>
              <a:pathLst>
                <a:path extrusionOk="0" h="9620" w="9177">
                  <a:moveTo>
                    <a:pt x="8732" y="5920"/>
                  </a:moveTo>
                  <a:cubicBezTo>
                    <a:pt x="7548" y="6808"/>
                    <a:pt x="6364" y="7696"/>
                    <a:pt x="5180" y="8584"/>
                  </a:cubicBezTo>
                  <a:cubicBezTo>
                    <a:pt x="5772" y="7548"/>
                    <a:pt x="7252" y="6660"/>
                    <a:pt x="8288" y="5624"/>
                  </a:cubicBezTo>
                  <a:cubicBezTo>
                    <a:pt x="6660" y="3996"/>
                    <a:pt x="4588" y="1776"/>
                    <a:pt x="3701" y="0"/>
                  </a:cubicBezTo>
                  <a:cubicBezTo>
                    <a:pt x="2517" y="1036"/>
                    <a:pt x="1185" y="1924"/>
                    <a:pt x="1" y="2960"/>
                  </a:cubicBezTo>
                  <a:cubicBezTo>
                    <a:pt x="1185" y="5328"/>
                    <a:pt x="3553" y="7992"/>
                    <a:pt x="5476" y="9619"/>
                  </a:cubicBezTo>
                  <a:cubicBezTo>
                    <a:pt x="6808" y="8436"/>
                    <a:pt x="7992" y="7400"/>
                    <a:pt x="9176" y="6364"/>
                  </a:cubicBezTo>
                  <a:cubicBezTo>
                    <a:pt x="9028" y="6216"/>
                    <a:pt x="8880" y="6216"/>
                    <a:pt x="8732" y="592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25"/>
            <p:cNvSpPr/>
            <p:nvPr/>
          </p:nvSpPr>
          <p:spPr>
            <a:xfrm>
              <a:off x="1438500" y="4577850"/>
              <a:ext cx="66600" cy="59200"/>
            </a:xfrm>
            <a:custGeom>
              <a:rect b="b" l="l" r="r" t="t"/>
              <a:pathLst>
                <a:path extrusionOk="0" h="2368" w="2664">
                  <a:moveTo>
                    <a:pt x="2516" y="0"/>
                  </a:moveTo>
                  <a:cubicBezTo>
                    <a:pt x="1776" y="592"/>
                    <a:pt x="444" y="1628"/>
                    <a:pt x="0" y="2368"/>
                  </a:cubicBezTo>
                  <a:cubicBezTo>
                    <a:pt x="888" y="1924"/>
                    <a:pt x="1776" y="1184"/>
                    <a:pt x="2664" y="296"/>
                  </a:cubicBezTo>
                  <a:cubicBezTo>
                    <a:pt x="2516" y="148"/>
                    <a:pt x="2516" y="148"/>
                    <a:pt x="2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25"/>
            <p:cNvSpPr/>
            <p:nvPr/>
          </p:nvSpPr>
          <p:spPr>
            <a:xfrm>
              <a:off x="1453300" y="4607425"/>
              <a:ext cx="199800" cy="207225"/>
            </a:xfrm>
            <a:custGeom>
              <a:rect b="b" l="l" r="r" t="t"/>
              <a:pathLst>
                <a:path extrusionOk="0" h="8289" w="7992">
                  <a:moveTo>
                    <a:pt x="2516" y="1"/>
                  </a:moveTo>
                  <a:cubicBezTo>
                    <a:pt x="1628" y="741"/>
                    <a:pt x="888" y="1481"/>
                    <a:pt x="0" y="2073"/>
                  </a:cubicBezTo>
                  <a:cubicBezTo>
                    <a:pt x="1036" y="4293"/>
                    <a:pt x="3700" y="7104"/>
                    <a:pt x="5624" y="8288"/>
                  </a:cubicBezTo>
                  <a:cubicBezTo>
                    <a:pt x="6364" y="7844"/>
                    <a:pt x="7103" y="7104"/>
                    <a:pt x="7991" y="6512"/>
                  </a:cubicBezTo>
                  <a:cubicBezTo>
                    <a:pt x="5624" y="4441"/>
                    <a:pt x="3996" y="2665"/>
                    <a:pt x="25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25"/>
            <p:cNvSpPr/>
            <p:nvPr/>
          </p:nvSpPr>
          <p:spPr>
            <a:xfrm>
              <a:off x="1397800" y="4655525"/>
              <a:ext cx="14825" cy="14825"/>
            </a:xfrm>
            <a:custGeom>
              <a:rect b="b" l="l" r="r" t="t"/>
              <a:pathLst>
                <a:path extrusionOk="0" h="593" w="593">
                  <a:moveTo>
                    <a:pt x="444" y="1"/>
                  </a:moveTo>
                  <a:cubicBezTo>
                    <a:pt x="148" y="297"/>
                    <a:pt x="0" y="445"/>
                    <a:pt x="148" y="593"/>
                  </a:cubicBezTo>
                  <a:cubicBezTo>
                    <a:pt x="444" y="445"/>
                    <a:pt x="592" y="297"/>
                    <a:pt x="4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25"/>
            <p:cNvSpPr/>
            <p:nvPr/>
          </p:nvSpPr>
          <p:spPr>
            <a:xfrm>
              <a:off x="1408900" y="4692525"/>
              <a:ext cx="151700" cy="155425"/>
            </a:xfrm>
            <a:custGeom>
              <a:rect b="b" l="l" r="r" t="t"/>
              <a:pathLst>
                <a:path extrusionOk="0" h="6217" w="6068">
                  <a:moveTo>
                    <a:pt x="444" y="1"/>
                  </a:moveTo>
                  <a:cubicBezTo>
                    <a:pt x="0" y="149"/>
                    <a:pt x="592" y="593"/>
                    <a:pt x="740" y="741"/>
                  </a:cubicBezTo>
                  <a:cubicBezTo>
                    <a:pt x="1776" y="2664"/>
                    <a:pt x="4292" y="5032"/>
                    <a:pt x="5772" y="6068"/>
                  </a:cubicBezTo>
                  <a:cubicBezTo>
                    <a:pt x="5920" y="6216"/>
                    <a:pt x="5920" y="6216"/>
                    <a:pt x="5920" y="6216"/>
                  </a:cubicBezTo>
                  <a:cubicBezTo>
                    <a:pt x="6068" y="6068"/>
                    <a:pt x="6068" y="6068"/>
                    <a:pt x="6068" y="6068"/>
                  </a:cubicBezTo>
                  <a:cubicBezTo>
                    <a:pt x="4884" y="5032"/>
                    <a:pt x="3256" y="3552"/>
                    <a:pt x="2072" y="2073"/>
                  </a:cubicBezTo>
                  <a:cubicBezTo>
                    <a:pt x="1480" y="1333"/>
                    <a:pt x="1184" y="445"/>
                    <a:pt x="4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25"/>
            <p:cNvSpPr/>
            <p:nvPr/>
          </p:nvSpPr>
          <p:spPr>
            <a:xfrm>
              <a:off x="1383000" y="4707325"/>
              <a:ext cx="162800" cy="166525"/>
            </a:xfrm>
            <a:custGeom>
              <a:rect b="b" l="l" r="r" t="t"/>
              <a:pathLst>
                <a:path extrusionOk="0" h="6661" w="6512">
                  <a:moveTo>
                    <a:pt x="6512" y="5920"/>
                  </a:moveTo>
                  <a:cubicBezTo>
                    <a:pt x="4440" y="4884"/>
                    <a:pt x="2072" y="2368"/>
                    <a:pt x="740" y="1"/>
                  </a:cubicBezTo>
                  <a:cubicBezTo>
                    <a:pt x="444" y="297"/>
                    <a:pt x="148" y="445"/>
                    <a:pt x="0" y="593"/>
                  </a:cubicBezTo>
                  <a:cubicBezTo>
                    <a:pt x="1332" y="2812"/>
                    <a:pt x="3700" y="5476"/>
                    <a:pt x="5624" y="6660"/>
                  </a:cubicBezTo>
                  <a:cubicBezTo>
                    <a:pt x="5920" y="6364"/>
                    <a:pt x="6364" y="6068"/>
                    <a:pt x="6364" y="592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25"/>
            <p:cNvSpPr/>
            <p:nvPr/>
          </p:nvSpPr>
          <p:spPr>
            <a:xfrm>
              <a:off x="1368200" y="4677725"/>
              <a:ext cx="22225" cy="22225"/>
            </a:xfrm>
            <a:custGeom>
              <a:rect b="b" l="l" r="r" t="t"/>
              <a:pathLst>
                <a:path extrusionOk="0" h="889" w="889">
                  <a:moveTo>
                    <a:pt x="740" y="149"/>
                  </a:moveTo>
                  <a:cubicBezTo>
                    <a:pt x="444" y="1"/>
                    <a:pt x="0" y="593"/>
                    <a:pt x="0" y="741"/>
                  </a:cubicBezTo>
                  <a:cubicBezTo>
                    <a:pt x="148" y="889"/>
                    <a:pt x="888" y="297"/>
                    <a:pt x="740" y="14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25"/>
            <p:cNvSpPr/>
            <p:nvPr/>
          </p:nvSpPr>
          <p:spPr>
            <a:xfrm>
              <a:off x="1353400" y="4740625"/>
              <a:ext cx="151700" cy="151725"/>
            </a:xfrm>
            <a:custGeom>
              <a:rect b="b" l="l" r="r" t="t"/>
              <a:pathLst>
                <a:path extrusionOk="0" h="6069" w="6068">
                  <a:moveTo>
                    <a:pt x="6068" y="5772"/>
                  </a:moveTo>
                  <a:cubicBezTo>
                    <a:pt x="4292" y="4588"/>
                    <a:pt x="2220" y="2072"/>
                    <a:pt x="592" y="1"/>
                  </a:cubicBezTo>
                  <a:cubicBezTo>
                    <a:pt x="296" y="297"/>
                    <a:pt x="148" y="444"/>
                    <a:pt x="0" y="740"/>
                  </a:cubicBezTo>
                  <a:cubicBezTo>
                    <a:pt x="1776" y="2960"/>
                    <a:pt x="3700" y="5476"/>
                    <a:pt x="5772" y="6068"/>
                  </a:cubicBezTo>
                  <a:cubicBezTo>
                    <a:pt x="5772" y="5920"/>
                    <a:pt x="5920" y="5920"/>
                    <a:pt x="6068" y="577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25"/>
            <p:cNvSpPr/>
            <p:nvPr/>
          </p:nvSpPr>
          <p:spPr>
            <a:xfrm>
              <a:off x="1334900" y="4707325"/>
              <a:ext cx="18525" cy="22225"/>
            </a:xfrm>
            <a:custGeom>
              <a:rect b="b" l="l" r="r" t="t"/>
              <a:pathLst>
                <a:path extrusionOk="0" h="889" w="741">
                  <a:moveTo>
                    <a:pt x="740" y="149"/>
                  </a:moveTo>
                  <a:cubicBezTo>
                    <a:pt x="444" y="1"/>
                    <a:pt x="1" y="741"/>
                    <a:pt x="148" y="889"/>
                  </a:cubicBezTo>
                  <a:cubicBezTo>
                    <a:pt x="296" y="741"/>
                    <a:pt x="444" y="445"/>
                    <a:pt x="740" y="14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25"/>
            <p:cNvSpPr/>
            <p:nvPr/>
          </p:nvSpPr>
          <p:spPr>
            <a:xfrm>
              <a:off x="1364500" y="4825725"/>
              <a:ext cx="96225" cy="92500"/>
            </a:xfrm>
            <a:custGeom>
              <a:rect b="b" l="l" r="r" t="t"/>
              <a:pathLst>
                <a:path extrusionOk="0" h="3700" w="3849">
                  <a:moveTo>
                    <a:pt x="3848" y="3404"/>
                  </a:moveTo>
                  <a:cubicBezTo>
                    <a:pt x="2516" y="2664"/>
                    <a:pt x="1036" y="1184"/>
                    <a:pt x="0" y="0"/>
                  </a:cubicBezTo>
                  <a:cubicBezTo>
                    <a:pt x="888" y="1332"/>
                    <a:pt x="2220" y="2960"/>
                    <a:pt x="3552" y="3700"/>
                  </a:cubicBezTo>
                  <a:cubicBezTo>
                    <a:pt x="3700" y="3552"/>
                    <a:pt x="3700" y="3700"/>
                    <a:pt x="3848" y="340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25"/>
            <p:cNvSpPr/>
            <p:nvPr/>
          </p:nvSpPr>
          <p:spPr>
            <a:xfrm>
              <a:off x="4790400" y="1740175"/>
              <a:ext cx="14825" cy="114725"/>
            </a:xfrm>
            <a:custGeom>
              <a:rect b="b" l="l" r="r" t="t"/>
              <a:pathLst>
                <a:path extrusionOk="0" h="4589" w="593">
                  <a:moveTo>
                    <a:pt x="445" y="1"/>
                  </a:moveTo>
                  <a:cubicBezTo>
                    <a:pt x="297" y="149"/>
                    <a:pt x="149" y="297"/>
                    <a:pt x="1" y="445"/>
                  </a:cubicBezTo>
                  <a:cubicBezTo>
                    <a:pt x="1" y="1777"/>
                    <a:pt x="297" y="3109"/>
                    <a:pt x="445" y="4588"/>
                  </a:cubicBezTo>
                  <a:cubicBezTo>
                    <a:pt x="593" y="3257"/>
                    <a:pt x="593" y="1481"/>
                    <a:pt x="4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25"/>
            <p:cNvSpPr/>
            <p:nvPr/>
          </p:nvSpPr>
          <p:spPr>
            <a:xfrm>
              <a:off x="2907275" y="3490125"/>
              <a:ext cx="81400" cy="229425"/>
            </a:xfrm>
            <a:custGeom>
              <a:rect b="b" l="l" r="r" t="t"/>
              <a:pathLst>
                <a:path extrusionOk="0" h="9177" w="3256">
                  <a:moveTo>
                    <a:pt x="3256" y="1"/>
                  </a:moveTo>
                  <a:cubicBezTo>
                    <a:pt x="1776" y="1333"/>
                    <a:pt x="1184" y="2961"/>
                    <a:pt x="740" y="4736"/>
                  </a:cubicBezTo>
                  <a:cubicBezTo>
                    <a:pt x="296" y="6364"/>
                    <a:pt x="0" y="7548"/>
                    <a:pt x="888" y="9176"/>
                  </a:cubicBezTo>
                  <a:cubicBezTo>
                    <a:pt x="1184" y="8436"/>
                    <a:pt x="740" y="7696"/>
                    <a:pt x="740" y="6956"/>
                  </a:cubicBezTo>
                  <a:cubicBezTo>
                    <a:pt x="740" y="6068"/>
                    <a:pt x="1036" y="5180"/>
                    <a:pt x="1332" y="4144"/>
                  </a:cubicBezTo>
                  <a:cubicBezTo>
                    <a:pt x="1776" y="3257"/>
                    <a:pt x="1776" y="2221"/>
                    <a:pt x="2220" y="1481"/>
                  </a:cubicBezTo>
                  <a:cubicBezTo>
                    <a:pt x="2516" y="889"/>
                    <a:pt x="3256" y="741"/>
                    <a:pt x="32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25"/>
            <p:cNvSpPr/>
            <p:nvPr/>
          </p:nvSpPr>
          <p:spPr>
            <a:xfrm>
              <a:off x="2881375" y="3630725"/>
              <a:ext cx="7425" cy="18525"/>
            </a:xfrm>
            <a:custGeom>
              <a:rect b="b" l="l" r="r" t="t"/>
              <a:pathLst>
                <a:path extrusionOk="0" h="741" w="297">
                  <a:moveTo>
                    <a:pt x="0" y="0"/>
                  </a:moveTo>
                  <a:cubicBezTo>
                    <a:pt x="0" y="296"/>
                    <a:pt x="148" y="592"/>
                    <a:pt x="148" y="740"/>
                  </a:cubicBezTo>
                  <a:cubicBezTo>
                    <a:pt x="296" y="740"/>
                    <a:pt x="296" y="148"/>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25"/>
            <p:cNvSpPr/>
            <p:nvPr/>
          </p:nvSpPr>
          <p:spPr>
            <a:xfrm>
              <a:off x="2659375" y="3464225"/>
              <a:ext cx="96225" cy="70325"/>
            </a:xfrm>
            <a:custGeom>
              <a:rect b="b" l="l" r="r" t="t"/>
              <a:pathLst>
                <a:path extrusionOk="0" h="2813" w="3849">
                  <a:moveTo>
                    <a:pt x="3257" y="2665"/>
                  </a:moveTo>
                  <a:cubicBezTo>
                    <a:pt x="3405" y="2813"/>
                    <a:pt x="3257" y="2517"/>
                    <a:pt x="3109" y="2665"/>
                  </a:cubicBezTo>
                  <a:cubicBezTo>
                    <a:pt x="3257" y="2369"/>
                    <a:pt x="3701" y="2517"/>
                    <a:pt x="3849" y="2517"/>
                  </a:cubicBezTo>
                  <a:cubicBezTo>
                    <a:pt x="3553" y="741"/>
                    <a:pt x="1925" y="1037"/>
                    <a:pt x="741" y="1"/>
                  </a:cubicBezTo>
                  <a:cubicBezTo>
                    <a:pt x="593" y="297"/>
                    <a:pt x="149" y="593"/>
                    <a:pt x="1" y="1037"/>
                  </a:cubicBezTo>
                  <a:cubicBezTo>
                    <a:pt x="1037" y="2221"/>
                    <a:pt x="2073" y="2665"/>
                    <a:pt x="3257" y="26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25"/>
            <p:cNvSpPr/>
            <p:nvPr/>
          </p:nvSpPr>
          <p:spPr>
            <a:xfrm>
              <a:off x="3373425" y="4363250"/>
              <a:ext cx="44425" cy="22225"/>
            </a:xfrm>
            <a:custGeom>
              <a:rect b="b" l="l" r="r" t="t"/>
              <a:pathLst>
                <a:path extrusionOk="0" h="889" w="1777">
                  <a:moveTo>
                    <a:pt x="1776" y="297"/>
                  </a:moveTo>
                  <a:cubicBezTo>
                    <a:pt x="1184" y="1"/>
                    <a:pt x="592" y="741"/>
                    <a:pt x="1" y="741"/>
                  </a:cubicBezTo>
                  <a:cubicBezTo>
                    <a:pt x="296" y="889"/>
                    <a:pt x="1184" y="741"/>
                    <a:pt x="1776" y="2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25"/>
            <p:cNvSpPr/>
            <p:nvPr/>
          </p:nvSpPr>
          <p:spPr>
            <a:xfrm>
              <a:off x="2603900" y="3564125"/>
              <a:ext cx="51800" cy="111025"/>
            </a:xfrm>
            <a:custGeom>
              <a:rect b="b" l="l" r="r" t="t"/>
              <a:pathLst>
                <a:path extrusionOk="0" h="4441" w="2072">
                  <a:moveTo>
                    <a:pt x="2072" y="2812"/>
                  </a:moveTo>
                  <a:cubicBezTo>
                    <a:pt x="1184" y="2072"/>
                    <a:pt x="740" y="889"/>
                    <a:pt x="0" y="1"/>
                  </a:cubicBezTo>
                  <a:cubicBezTo>
                    <a:pt x="296" y="1480"/>
                    <a:pt x="1924" y="3108"/>
                    <a:pt x="1628" y="4440"/>
                  </a:cubicBezTo>
                  <a:cubicBezTo>
                    <a:pt x="1924" y="4144"/>
                    <a:pt x="1924" y="3256"/>
                    <a:pt x="2072" y="281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25"/>
            <p:cNvSpPr/>
            <p:nvPr/>
          </p:nvSpPr>
          <p:spPr>
            <a:xfrm>
              <a:off x="2637200" y="3715825"/>
              <a:ext cx="99900" cy="92500"/>
            </a:xfrm>
            <a:custGeom>
              <a:rect b="b" l="l" r="r" t="t"/>
              <a:pathLst>
                <a:path extrusionOk="0" h="3700" w="3996">
                  <a:moveTo>
                    <a:pt x="3996" y="2960"/>
                  </a:moveTo>
                  <a:cubicBezTo>
                    <a:pt x="3108" y="2664"/>
                    <a:pt x="1480" y="1332"/>
                    <a:pt x="740" y="0"/>
                  </a:cubicBezTo>
                  <a:cubicBezTo>
                    <a:pt x="592" y="1184"/>
                    <a:pt x="592" y="2368"/>
                    <a:pt x="0" y="3700"/>
                  </a:cubicBezTo>
                  <a:cubicBezTo>
                    <a:pt x="1184" y="3256"/>
                    <a:pt x="2664" y="3108"/>
                    <a:pt x="3848" y="296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25"/>
            <p:cNvSpPr/>
            <p:nvPr/>
          </p:nvSpPr>
          <p:spPr>
            <a:xfrm>
              <a:off x="1253500" y="648775"/>
              <a:ext cx="5046400" cy="4339750"/>
            </a:xfrm>
            <a:custGeom>
              <a:rect b="b" l="l" r="r" t="t"/>
              <a:pathLst>
                <a:path extrusionOk="0" h="173590" w="201856">
                  <a:moveTo>
                    <a:pt x="4588" y="14503"/>
                  </a:moveTo>
                  <a:cubicBezTo>
                    <a:pt x="4736" y="14651"/>
                    <a:pt x="4884" y="14503"/>
                    <a:pt x="5180" y="14503"/>
                  </a:cubicBezTo>
                  <a:cubicBezTo>
                    <a:pt x="5328" y="14651"/>
                    <a:pt x="5328" y="14799"/>
                    <a:pt x="5624" y="15095"/>
                  </a:cubicBezTo>
                  <a:cubicBezTo>
                    <a:pt x="6068" y="15391"/>
                    <a:pt x="6364" y="15391"/>
                    <a:pt x="6808" y="15687"/>
                  </a:cubicBezTo>
                  <a:cubicBezTo>
                    <a:pt x="8436" y="16723"/>
                    <a:pt x="9768" y="18351"/>
                    <a:pt x="11248" y="19535"/>
                  </a:cubicBezTo>
                  <a:cubicBezTo>
                    <a:pt x="12728" y="20867"/>
                    <a:pt x="14356" y="22199"/>
                    <a:pt x="15835" y="23531"/>
                  </a:cubicBezTo>
                  <a:cubicBezTo>
                    <a:pt x="25307" y="31522"/>
                    <a:pt x="34334" y="38773"/>
                    <a:pt x="43361" y="46765"/>
                  </a:cubicBezTo>
                  <a:cubicBezTo>
                    <a:pt x="49281" y="52092"/>
                    <a:pt x="55348" y="57420"/>
                    <a:pt x="61416" y="62747"/>
                  </a:cubicBezTo>
                  <a:cubicBezTo>
                    <a:pt x="65855" y="66595"/>
                    <a:pt x="70739" y="70147"/>
                    <a:pt x="75326" y="73994"/>
                  </a:cubicBezTo>
                  <a:cubicBezTo>
                    <a:pt x="76806" y="75326"/>
                    <a:pt x="78582" y="76658"/>
                    <a:pt x="79914" y="77990"/>
                  </a:cubicBezTo>
                  <a:cubicBezTo>
                    <a:pt x="80210" y="78434"/>
                    <a:pt x="80358" y="78434"/>
                    <a:pt x="80358" y="79026"/>
                  </a:cubicBezTo>
                  <a:cubicBezTo>
                    <a:pt x="80950" y="78878"/>
                    <a:pt x="81098" y="79026"/>
                    <a:pt x="81542" y="79470"/>
                  </a:cubicBezTo>
                  <a:cubicBezTo>
                    <a:pt x="83762" y="81098"/>
                    <a:pt x="85685" y="83169"/>
                    <a:pt x="87905" y="84797"/>
                  </a:cubicBezTo>
                  <a:cubicBezTo>
                    <a:pt x="90125" y="86573"/>
                    <a:pt x="92049" y="88645"/>
                    <a:pt x="94121" y="90421"/>
                  </a:cubicBezTo>
                  <a:cubicBezTo>
                    <a:pt x="98412" y="94121"/>
                    <a:pt x="102852" y="97672"/>
                    <a:pt x="106996" y="101520"/>
                  </a:cubicBezTo>
                  <a:cubicBezTo>
                    <a:pt x="110991" y="105368"/>
                    <a:pt x="115431" y="108771"/>
                    <a:pt x="119575" y="112619"/>
                  </a:cubicBezTo>
                  <a:cubicBezTo>
                    <a:pt x="123718" y="116467"/>
                    <a:pt x="128306" y="119722"/>
                    <a:pt x="132301" y="123570"/>
                  </a:cubicBezTo>
                  <a:cubicBezTo>
                    <a:pt x="131857" y="124458"/>
                    <a:pt x="132005" y="125642"/>
                    <a:pt x="131266" y="126382"/>
                  </a:cubicBezTo>
                  <a:cubicBezTo>
                    <a:pt x="128010" y="130229"/>
                    <a:pt x="123570" y="135261"/>
                    <a:pt x="120462" y="139405"/>
                  </a:cubicBezTo>
                  <a:cubicBezTo>
                    <a:pt x="120018" y="138517"/>
                    <a:pt x="119427" y="137481"/>
                    <a:pt x="118539" y="137037"/>
                  </a:cubicBezTo>
                  <a:cubicBezTo>
                    <a:pt x="117059" y="136149"/>
                    <a:pt x="115135" y="137185"/>
                    <a:pt x="113803" y="137777"/>
                  </a:cubicBezTo>
                  <a:cubicBezTo>
                    <a:pt x="113063" y="138073"/>
                    <a:pt x="112471" y="138221"/>
                    <a:pt x="112175" y="138517"/>
                  </a:cubicBezTo>
                  <a:cubicBezTo>
                    <a:pt x="111287" y="139257"/>
                    <a:pt x="110991" y="140293"/>
                    <a:pt x="110547" y="141328"/>
                  </a:cubicBezTo>
                  <a:cubicBezTo>
                    <a:pt x="109807" y="143104"/>
                    <a:pt x="109659" y="143992"/>
                    <a:pt x="109659" y="145472"/>
                  </a:cubicBezTo>
                  <a:cubicBezTo>
                    <a:pt x="109807" y="146212"/>
                    <a:pt x="109807" y="146952"/>
                    <a:pt x="109955" y="147396"/>
                  </a:cubicBezTo>
                  <a:cubicBezTo>
                    <a:pt x="110547" y="148580"/>
                    <a:pt x="112915" y="150652"/>
                    <a:pt x="114099" y="151392"/>
                  </a:cubicBezTo>
                  <a:cubicBezTo>
                    <a:pt x="116319" y="152723"/>
                    <a:pt x="118687" y="151836"/>
                    <a:pt x="120758" y="150504"/>
                  </a:cubicBezTo>
                  <a:cubicBezTo>
                    <a:pt x="122534" y="149320"/>
                    <a:pt x="124162" y="147544"/>
                    <a:pt x="125790" y="145768"/>
                  </a:cubicBezTo>
                  <a:cubicBezTo>
                    <a:pt x="128750" y="142216"/>
                    <a:pt x="131709" y="138813"/>
                    <a:pt x="134225" y="135557"/>
                  </a:cubicBezTo>
                  <a:cubicBezTo>
                    <a:pt x="134669" y="135113"/>
                    <a:pt x="134817" y="134373"/>
                    <a:pt x="135409" y="134521"/>
                  </a:cubicBezTo>
                  <a:cubicBezTo>
                    <a:pt x="135113" y="133929"/>
                    <a:pt x="135853" y="133485"/>
                    <a:pt x="136149" y="133041"/>
                  </a:cubicBezTo>
                  <a:cubicBezTo>
                    <a:pt x="136593" y="132449"/>
                    <a:pt x="137333" y="131413"/>
                    <a:pt x="137777" y="131265"/>
                  </a:cubicBezTo>
                  <a:cubicBezTo>
                    <a:pt x="138961" y="130525"/>
                    <a:pt x="141329" y="128898"/>
                    <a:pt x="142217" y="129341"/>
                  </a:cubicBezTo>
                  <a:cubicBezTo>
                    <a:pt x="143400" y="129933"/>
                    <a:pt x="144880" y="130969"/>
                    <a:pt x="146508" y="132153"/>
                  </a:cubicBezTo>
                  <a:cubicBezTo>
                    <a:pt x="147988" y="133189"/>
                    <a:pt x="149764" y="134521"/>
                    <a:pt x="150800" y="135705"/>
                  </a:cubicBezTo>
                  <a:cubicBezTo>
                    <a:pt x="151540" y="136445"/>
                    <a:pt x="151688" y="137629"/>
                    <a:pt x="152280" y="138517"/>
                  </a:cubicBezTo>
                  <a:cubicBezTo>
                    <a:pt x="153464" y="140145"/>
                    <a:pt x="155387" y="141624"/>
                    <a:pt x="157015" y="143252"/>
                  </a:cubicBezTo>
                  <a:cubicBezTo>
                    <a:pt x="158791" y="144732"/>
                    <a:pt x="160567" y="146360"/>
                    <a:pt x="162343" y="147840"/>
                  </a:cubicBezTo>
                  <a:cubicBezTo>
                    <a:pt x="165747" y="150800"/>
                    <a:pt x="169150" y="153907"/>
                    <a:pt x="172850" y="156867"/>
                  </a:cubicBezTo>
                  <a:cubicBezTo>
                    <a:pt x="176402" y="159679"/>
                    <a:pt x="179953" y="163231"/>
                    <a:pt x="183357" y="166042"/>
                  </a:cubicBezTo>
                  <a:cubicBezTo>
                    <a:pt x="186761" y="168854"/>
                    <a:pt x="191496" y="173294"/>
                    <a:pt x="194752" y="173590"/>
                  </a:cubicBezTo>
                  <a:cubicBezTo>
                    <a:pt x="195640" y="173294"/>
                    <a:pt x="196528" y="173442"/>
                    <a:pt x="197268" y="172702"/>
                  </a:cubicBezTo>
                  <a:cubicBezTo>
                    <a:pt x="198748" y="172702"/>
                    <a:pt x="200080" y="171370"/>
                    <a:pt x="200524" y="170038"/>
                  </a:cubicBezTo>
                  <a:cubicBezTo>
                    <a:pt x="200672" y="169742"/>
                    <a:pt x="200672" y="169298"/>
                    <a:pt x="200820" y="169002"/>
                  </a:cubicBezTo>
                  <a:cubicBezTo>
                    <a:pt x="200968" y="168706"/>
                    <a:pt x="201116" y="168410"/>
                    <a:pt x="201264" y="167966"/>
                  </a:cubicBezTo>
                  <a:cubicBezTo>
                    <a:pt x="201855" y="166486"/>
                    <a:pt x="201264" y="165450"/>
                    <a:pt x="200672" y="164118"/>
                  </a:cubicBezTo>
                  <a:cubicBezTo>
                    <a:pt x="200376" y="163379"/>
                    <a:pt x="200080" y="162639"/>
                    <a:pt x="199784" y="162195"/>
                  </a:cubicBezTo>
                  <a:cubicBezTo>
                    <a:pt x="198896" y="160863"/>
                    <a:pt x="197564" y="159679"/>
                    <a:pt x="196084" y="158643"/>
                  </a:cubicBezTo>
                  <a:cubicBezTo>
                    <a:pt x="194752" y="157607"/>
                    <a:pt x="193420" y="156275"/>
                    <a:pt x="192088" y="155091"/>
                  </a:cubicBezTo>
                  <a:cubicBezTo>
                    <a:pt x="189425" y="152723"/>
                    <a:pt x="186761" y="150504"/>
                    <a:pt x="184097" y="148284"/>
                  </a:cubicBezTo>
                  <a:cubicBezTo>
                    <a:pt x="180101" y="145324"/>
                    <a:pt x="176106" y="141624"/>
                    <a:pt x="171962" y="138221"/>
                  </a:cubicBezTo>
                  <a:cubicBezTo>
                    <a:pt x="170482" y="137185"/>
                    <a:pt x="168854" y="136149"/>
                    <a:pt x="167818" y="134965"/>
                  </a:cubicBezTo>
                  <a:cubicBezTo>
                    <a:pt x="167374" y="134521"/>
                    <a:pt x="167078" y="134077"/>
                    <a:pt x="166782" y="133781"/>
                  </a:cubicBezTo>
                  <a:cubicBezTo>
                    <a:pt x="164859" y="131857"/>
                    <a:pt x="162639" y="130081"/>
                    <a:pt x="160863" y="129341"/>
                  </a:cubicBezTo>
                  <a:cubicBezTo>
                    <a:pt x="160419" y="129193"/>
                    <a:pt x="159975" y="129046"/>
                    <a:pt x="159531" y="128898"/>
                  </a:cubicBezTo>
                  <a:cubicBezTo>
                    <a:pt x="157755" y="127862"/>
                    <a:pt x="155979" y="126234"/>
                    <a:pt x="154352" y="124754"/>
                  </a:cubicBezTo>
                  <a:cubicBezTo>
                    <a:pt x="152576" y="123274"/>
                    <a:pt x="150948" y="121646"/>
                    <a:pt x="149616" y="120166"/>
                  </a:cubicBezTo>
                  <a:cubicBezTo>
                    <a:pt x="149468" y="120166"/>
                    <a:pt x="149468" y="120018"/>
                    <a:pt x="149468" y="120018"/>
                  </a:cubicBezTo>
                  <a:cubicBezTo>
                    <a:pt x="149616" y="119278"/>
                    <a:pt x="149764" y="118390"/>
                    <a:pt x="150208" y="117503"/>
                  </a:cubicBezTo>
                  <a:cubicBezTo>
                    <a:pt x="150504" y="116763"/>
                    <a:pt x="150652" y="115727"/>
                    <a:pt x="151096" y="114987"/>
                  </a:cubicBezTo>
                  <a:cubicBezTo>
                    <a:pt x="151540" y="114247"/>
                    <a:pt x="152576" y="113507"/>
                    <a:pt x="153316" y="112619"/>
                  </a:cubicBezTo>
                  <a:cubicBezTo>
                    <a:pt x="154056" y="111879"/>
                    <a:pt x="154795" y="110843"/>
                    <a:pt x="155535" y="110103"/>
                  </a:cubicBezTo>
                  <a:cubicBezTo>
                    <a:pt x="158791" y="106847"/>
                    <a:pt x="162195" y="102852"/>
                    <a:pt x="164563" y="99448"/>
                  </a:cubicBezTo>
                  <a:cubicBezTo>
                    <a:pt x="165747" y="97672"/>
                    <a:pt x="166339" y="95896"/>
                    <a:pt x="167078" y="94268"/>
                  </a:cubicBezTo>
                  <a:cubicBezTo>
                    <a:pt x="166486" y="92197"/>
                    <a:pt x="167078" y="89533"/>
                    <a:pt x="164711" y="87757"/>
                  </a:cubicBezTo>
                  <a:cubicBezTo>
                    <a:pt x="163823" y="87165"/>
                    <a:pt x="162935" y="87017"/>
                    <a:pt x="162047" y="87017"/>
                  </a:cubicBezTo>
                  <a:cubicBezTo>
                    <a:pt x="160419" y="85537"/>
                    <a:pt x="157903" y="86129"/>
                    <a:pt x="156423" y="87461"/>
                  </a:cubicBezTo>
                  <a:cubicBezTo>
                    <a:pt x="155239" y="88349"/>
                    <a:pt x="153908" y="90273"/>
                    <a:pt x="153316" y="91309"/>
                  </a:cubicBezTo>
                  <a:cubicBezTo>
                    <a:pt x="151836" y="93677"/>
                    <a:pt x="153612" y="96340"/>
                    <a:pt x="155683" y="98412"/>
                  </a:cubicBezTo>
                  <a:cubicBezTo>
                    <a:pt x="152872" y="102408"/>
                    <a:pt x="149468" y="106403"/>
                    <a:pt x="146508" y="110547"/>
                  </a:cubicBezTo>
                  <a:cubicBezTo>
                    <a:pt x="146212" y="110695"/>
                    <a:pt x="145916" y="109955"/>
                    <a:pt x="145620" y="110103"/>
                  </a:cubicBezTo>
                  <a:cubicBezTo>
                    <a:pt x="144732" y="110991"/>
                    <a:pt x="143696" y="111139"/>
                    <a:pt x="142809" y="111583"/>
                  </a:cubicBezTo>
                  <a:cubicBezTo>
                    <a:pt x="137629" y="106847"/>
                    <a:pt x="132301" y="102556"/>
                    <a:pt x="127122" y="98116"/>
                  </a:cubicBezTo>
                  <a:cubicBezTo>
                    <a:pt x="121794" y="93529"/>
                    <a:pt x="116171" y="89533"/>
                    <a:pt x="110843" y="84501"/>
                  </a:cubicBezTo>
                  <a:cubicBezTo>
                    <a:pt x="108475" y="82430"/>
                    <a:pt x="105960" y="80210"/>
                    <a:pt x="103148" y="78286"/>
                  </a:cubicBezTo>
                  <a:cubicBezTo>
                    <a:pt x="100336" y="76362"/>
                    <a:pt x="97672" y="73846"/>
                    <a:pt x="95009" y="71478"/>
                  </a:cubicBezTo>
                  <a:cubicBezTo>
                    <a:pt x="89829" y="66743"/>
                    <a:pt x="84206" y="62451"/>
                    <a:pt x="78878" y="57864"/>
                  </a:cubicBezTo>
                  <a:cubicBezTo>
                    <a:pt x="73402" y="53276"/>
                    <a:pt x="68075" y="48688"/>
                    <a:pt x="62747" y="44101"/>
                  </a:cubicBezTo>
                  <a:cubicBezTo>
                    <a:pt x="60084" y="41881"/>
                    <a:pt x="57568" y="39513"/>
                    <a:pt x="54904" y="37145"/>
                  </a:cubicBezTo>
                  <a:cubicBezTo>
                    <a:pt x="52240" y="34926"/>
                    <a:pt x="49429" y="32558"/>
                    <a:pt x="46765" y="30338"/>
                  </a:cubicBezTo>
                  <a:cubicBezTo>
                    <a:pt x="38921" y="23679"/>
                    <a:pt x="30930" y="15983"/>
                    <a:pt x="22791" y="9768"/>
                  </a:cubicBezTo>
                  <a:cubicBezTo>
                    <a:pt x="19831" y="7400"/>
                    <a:pt x="16279" y="3996"/>
                    <a:pt x="13320" y="2664"/>
                  </a:cubicBezTo>
                  <a:cubicBezTo>
                    <a:pt x="11396" y="1776"/>
                    <a:pt x="9176" y="1628"/>
                    <a:pt x="6660" y="1184"/>
                  </a:cubicBezTo>
                  <a:cubicBezTo>
                    <a:pt x="5180" y="1037"/>
                    <a:pt x="3404" y="741"/>
                    <a:pt x="1777" y="445"/>
                  </a:cubicBezTo>
                  <a:cubicBezTo>
                    <a:pt x="889" y="297"/>
                    <a:pt x="1" y="1"/>
                    <a:pt x="1" y="889"/>
                  </a:cubicBezTo>
                  <a:cubicBezTo>
                    <a:pt x="593" y="1480"/>
                    <a:pt x="149" y="2664"/>
                    <a:pt x="297" y="3552"/>
                  </a:cubicBezTo>
                  <a:cubicBezTo>
                    <a:pt x="593" y="5180"/>
                    <a:pt x="1333" y="7104"/>
                    <a:pt x="2073" y="9028"/>
                  </a:cubicBezTo>
                  <a:cubicBezTo>
                    <a:pt x="2369" y="9768"/>
                    <a:pt x="2665" y="10656"/>
                    <a:pt x="3257" y="11692"/>
                  </a:cubicBezTo>
                  <a:cubicBezTo>
                    <a:pt x="3404" y="12136"/>
                    <a:pt x="3700" y="12580"/>
                    <a:pt x="3848" y="13171"/>
                  </a:cubicBezTo>
                  <a:cubicBezTo>
                    <a:pt x="4144" y="13615"/>
                    <a:pt x="4292" y="14355"/>
                    <a:pt x="4440" y="14503"/>
                  </a:cubicBez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25"/>
            <p:cNvSpPr/>
            <p:nvPr/>
          </p:nvSpPr>
          <p:spPr>
            <a:xfrm>
              <a:off x="1338600" y="707975"/>
              <a:ext cx="270100" cy="70325"/>
            </a:xfrm>
            <a:custGeom>
              <a:rect b="b" l="l" r="r" t="t"/>
              <a:pathLst>
                <a:path extrusionOk="0" h="2813" w="10804">
                  <a:moveTo>
                    <a:pt x="0" y="0"/>
                  </a:moveTo>
                  <a:cubicBezTo>
                    <a:pt x="3404" y="888"/>
                    <a:pt x="6660" y="1628"/>
                    <a:pt x="9916" y="2072"/>
                  </a:cubicBezTo>
                  <a:cubicBezTo>
                    <a:pt x="10212" y="2368"/>
                    <a:pt x="10508" y="2516"/>
                    <a:pt x="10804" y="2812"/>
                  </a:cubicBezTo>
                  <a:cubicBezTo>
                    <a:pt x="8436" y="2368"/>
                    <a:pt x="6068" y="2220"/>
                    <a:pt x="3552" y="1628"/>
                  </a:cubicBezTo>
                  <a:cubicBezTo>
                    <a:pt x="2220" y="1332"/>
                    <a:pt x="1332" y="1332"/>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25"/>
            <p:cNvSpPr/>
            <p:nvPr/>
          </p:nvSpPr>
          <p:spPr>
            <a:xfrm>
              <a:off x="1323800" y="733875"/>
              <a:ext cx="1154325" cy="1021125"/>
            </a:xfrm>
            <a:custGeom>
              <a:rect b="b" l="l" r="r" t="t"/>
              <a:pathLst>
                <a:path extrusionOk="0" h="40845" w="46173">
                  <a:moveTo>
                    <a:pt x="1" y="0"/>
                  </a:moveTo>
                  <a:cubicBezTo>
                    <a:pt x="15243" y="13023"/>
                    <a:pt x="30782" y="25750"/>
                    <a:pt x="46173" y="39365"/>
                  </a:cubicBezTo>
                  <a:cubicBezTo>
                    <a:pt x="46025" y="39661"/>
                    <a:pt x="45433" y="39513"/>
                    <a:pt x="44989" y="39661"/>
                  </a:cubicBezTo>
                  <a:cubicBezTo>
                    <a:pt x="43657" y="39957"/>
                    <a:pt x="42177" y="40549"/>
                    <a:pt x="40697" y="40845"/>
                  </a:cubicBezTo>
                  <a:cubicBezTo>
                    <a:pt x="36109" y="37145"/>
                    <a:pt x="31522" y="33149"/>
                    <a:pt x="26786" y="29154"/>
                  </a:cubicBezTo>
                  <a:cubicBezTo>
                    <a:pt x="24714" y="27378"/>
                    <a:pt x="22643" y="25750"/>
                    <a:pt x="20719" y="24122"/>
                  </a:cubicBezTo>
                  <a:cubicBezTo>
                    <a:pt x="19387" y="22938"/>
                    <a:pt x="18351" y="21606"/>
                    <a:pt x="16871" y="20423"/>
                  </a:cubicBezTo>
                  <a:cubicBezTo>
                    <a:pt x="13467" y="17611"/>
                    <a:pt x="9768" y="14651"/>
                    <a:pt x="6512" y="11543"/>
                  </a:cubicBezTo>
                  <a:cubicBezTo>
                    <a:pt x="5772" y="10951"/>
                    <a:pt x="4884" y="10359"/>
                    <a:pt x="4440" y="9767"/>
                  </a:cubicBezTo>
                  <a:cubicBezTo>
                    <a:pt x="3700" y="9028"/>
                    <a:pt x="3404" y="7104"/>
                    <a:pt x="3108" y="6068"/>
                  </a:cubicBezTo>
                  <a:cubicBezTo>
                    <a:pt x="2812" y="4736"/>
                    <a:pt x="2516" y="3404"/>
                    <a:pt x="1776" y="2368"/>
                  </a:cubicBezTo>
                  <a:cubicBezTo>
                    <a:pt x="1776" y="4144"/>
                    <a:pt x="2516" y="6364"/>
                    <a:pt x="3108" y="8288"/>
                  </a:cubicBezTo>
                  <a:cubicBezTo>
                    <a:pt x="2516" y="7844"/>
                    <a:pt x="2368" y="7104"/>
                    <a:pt x="2220" y="6364"/>
                  </a:cubicBezTo>
                  <a:cubicBezTo>
                    <a:pt x="1480" y="4292"/>
                    <a:pt x="888" y="2072"/>
                    <a:pt x="1" y="0"/>
                  </a:cubicBezTo>
                  <a:close/>
                  <a:moveTo>
                    <a:pt x="10952" y="14355"/>
                  </a:moveTo>
                  <a:cubicBezTo>
                    <a:pt x="14799" y="17463"/>
                    <a:pt x="18943" y="20867"/>
                    <a:pt x="22939" y="24122"/>
                  </a:cubicBezTo>
                  <a:cubicBezTo>
                    <a:pt x="28266" y="28710"/>
                    <a:pt x="33742" y="33445"/>
                    <a:pt x="39217" y="37293"/>
                  </a:cubicBezTo>
                  <a:cubicBezTo>
                    <a:pt x="34482" y="32410"/>
                    <a:pt x="28710" y="27970"/>
                    <a:pt x="23383" y="23530"/>
                  </a:cubicBezTo>
                  <a:cubicBezTo>
                    <a:pt x="17907" y="18943"/>
                    <a:pt x="12431" y="14651"/>
                    <a:pt x="7104" y="10803"/>
                  </a:cubicBezTo>
                  <a:cubicBezTo>
                    <a:pt x="7104" y="10951"/>
                    <a:pt x="6956" y="10951"/>
                    <a:pt x="6956" y="10803"/>
                  </a:cubicBezTo>
                  <a:cubicBezTo>
                    <a:pt x="6956" y="10803"/>
                    <a:pt x="6956" y="10803"/>
                    <a:pt x="6808" y="10803"/>
                  </a:cubicBezTo>
                  <a:cubicBezTo>
                    <a:pt x="7992" y="11987"/>
                    <a:pt x="9620" y="13171"/>
                    <a:pt x="10952" y="1435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25"/>
            <p:cNvSpPr/>
            <p:nvPr/>
          </p:nvSpPr>
          <p:spPr>
            <a:xfrm>
              <a:off x="1394100" y="756075"/>
              <a:ext cx="314500" cy="259000"/>
            </a:xfrm>
            <a:custGeom>
              <a:rect b="b" l="l" r="r" t="t"/>
              <a:pathLst>
                <a:path extrusionOk="0" h="10360" w="12580">
                  <a:moveTo>
                    <a:pt x="0" y="0"/>
                  </a:moveTo>
                  <a:cubicBezTo>
                    <a:pt x="3256" y="592"/>
                    <a:pt x="6364" y="1184"/>
                    <a:pt x="9471" y="1776"/>
                  </a:cubicBezTo>
                  <a:lnTo>
                    <a:pt x="11839" y="3700"/>
                  </a:lnTo>
                  <a:cubicBezTo>
                    <a:pt x="11987" y="5180"/>
                    <a:pt x="11987" y="6660"/>
                    <a:pt x="12135" y="8140"/>
                  </a:cubicBezTo>
                  <a:cubicBezTo>
                    <a:pt x="11247" y="7400"/>
                    <a:pt x="10359" y="6660"/>
                    <a:pt x="9471" y="6068"/>
                  </a:cubicBezTo>
                  <a:cubicBezTo>
                    <a:pt x="9915" y="7104"/>
                    <a:pt x="11395" y="7548"/>
                    <a:pt x="11987" y="8435"/>
                  </a:cubicBezTo>
                  <a:cubicBezTo>
                    <a:pt x="12579" y="9175"/>
                    <a:pt x="12283" y="9915"/>
                    <a:pt x="12431" y="10359"/>
                  </a:cubicBezTo>
                  <a:cubicBezTo>
                    <a:pt x="8288" y="6808"/>
                    <a:pt x="4144" y="370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25"/>
            <p:cNvSpPr/>
            <p:nvPr/>
          </p:nvSpPr>
          <p:spPr>
            <a:xfrm>
              <a:off x="1704875" y="867050"/>
              <a:ext cx="29625" cy="122125"/>
            </a:xfrm>
            <a:custGeom>
              <a:rect b="b" l="l" r="r" t="t"/>
              <a:pathLst>
                <a:path extrusionOk="0" h="4885" w="1185">
                  <a:moveTo>
                    <a:pt x="0" y="1"/>
                  </a:moveTo>
                  <a:cubicBezTo>
                    <a:pt x="1184" y="297"/>
                    <a:pt x="1036" y="1777"/>
                    <a:pt x="1036" y="2665"/>
                  </a:cubicBezTo>
                  <a:cubicBezTo>
                    <a:pt x="1184" y="3553"/>
                    <a:pt x="1184" y="4440"/>
                    <a:pt x="1036" y="4884"/>
                  </a:cubicBezTo>
                  <a:cubicBezTo>
                    <a:pt x="888" y="4736"/>
                    <a:pt x="592" y="4440"/>
                    <a:pt x="444" y="4292"/>
                  </a:cubicBezTo>
                  <a:cubicBezTo>
                    <a:pt x="148" y="2813"/>
                    <a:pt x="148" y="148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25"/>
            <p:cNvSpPr/>
            <p:nvPr/>
          </p:nvSpPr>
          <p:spPr>
            <a:xfrm>
              <a:off x="1741875" y="892950"/>
              <a:ext cx="33300" cy="129525"/>
            </a:xfrm>
            <a:custGeom>
              <a:rect b="b" l="l" r="r" t="t"/>
              <a:pathLst>
                <a:path extrusionOk="0" h="5181" w="1332">
                  <a:moveTo>
                    <a:pt x="0" y="1"/>
                  </a:moveTo>
                  <a:cubicBezTo>
                    <a:pt x="296" y="149"/>
                    <a:pt x="592" y="593"/>
                    <a:pt x="888" y="741"/>
                  </a:cubicBezTo>
                  <a:cubicBezTo>
                    <a:pt x="740" y="2221"/>
                    <a:pt x="1332" y="3996"/>
                    <a:pt x="1184" y="5180"/>
                  </a:cubicBezTo>
                  <a:cubicBezTo>
                    <a:pt x="888" y="4884"/>
                    <a:pt x="740" y="4736"/>
                    <a:pt x="444" y="4440"/>
                  </a:cubicBezTo>
                  <a:cubicBezTo>
                    <a:pt x="148" y="2960"/>
                    <a:pt x="148" y="148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25"/>
            <p:cNvSpPr/>
            <p:nvPr/>
          </p:nvSpPr>
          <p:spPr>
            <a:xfrm>
              <a:off x="1715975" y="989150"/>
              <a:ext cx="33325" cy="59225"/>
            </a:xfrm>
            <a:custGeom>
              <a:rect b="b" l="l" r="r" t="t"/>
              <a:pathLst>
                <a:path extrusionOk="0" h="2369" w="1333">
                  <a:moveTo>
                    <a:pt x="0" y="0"/>
                  </a:moveTo>
                  <a:cubicBezTo>
                    <a:pt x="1332" y="296"/>
                    <a:pt x="740" y="1628"/>
                    <a:pt x="1184" y="2368"/>
                  </a:cubicBezTo>
                  <a:cubicBezTo>
                    <a:pt x="888" y="2220"/>
                    <a:pt x="444" y="1776"/>
                    <a:pt x="148" y="1480"/>
                  </a:cubicBezTo>
                  <a:cubicBezTo>
                    <a:pt x="0" y="1036"/>
                    <a:pt x="148" y="592"/>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25"/>
            <p:cNvSpPr/>
            <p:nvPr/>
          </p:nvSpPr>
          <p:spPr>
            <a:xfrm>
              <a:off x="1778850" y="926250"/>
              <a:ext cx="51825" cy="144325"/>
            </a:xfrm>
            <a:custGeom>
              <a:rect b="b" l="l" r="r" t="t"/>
              <a:pathLst>
                <a:path extrusionOk="0" h="5773" w="2073">
                  <a:moveTo>
                    <a:pt x="1" y="1"/>
                  </a:moveTo>
                  <a:cubicBezTo>
                    <a:pt x="593" y="1"/>
                    <a:pt x="1185" y="889"/>
                    <a:pt x="1629" y="1037"/>
                  </a:cubicBezTo>
                  <a:cubicBezTo>
                    <a:pt x="1629" y="2664"/>
                    <a:pt x="2073" y="4144"/>
                    <a:pt x="1925" y="5772"/>
                  </a:cubicBezTo>
                  <a:cubicBezTo>
                    <a:pt x="1481" y="5328"/>
                    <a:pt x="1037" y="5032"/>
                    <a:pt x="593" y="4588"/>
                  </a:cubicBezTo>
                  <a:cubicBezTo>
                    <a:pt x="445" y="3108"/>
                    <a:pt x="297" y="148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25"/>
            <p:cNvSpPr/>
            <p:nvPr/>
          </p:nvSpPr>
          <p:spPr>
            <a:xfrm>
              <a:off x="1749275" y="1022450"/>
              <a:ext cx="33300" cy="55525"/>
            </a:xfrm>
            <a:custGeom>
              <a:rect b="b" l="l" r="r" t="t"/>
              <a:pathLst>
                <a:path extrusionOk="0" h="2221" w="1332">
                  <a:moveTo>
                    <a:pt x="148" y="0"/>
                  </a:moveTo>
                  <a:cubicBezTo>
                    <a:pt x="1332" y="444"/>
                    <a:pt x="1184" y="1628"/>
                    <a:pt x="1184" y="2220"/>
                  </a:cubicBezTo>
                  <a:cubicBezTo>
                    <a:pt x="740" y="1924"/>
                    <a:pt x="444" y="1628"/>
                    <a:pt x="0" y="1332"/>
                  </a:cubicBezTo>
                  <a:cubicBezTo>
                    <a:pt x="148" y="888"/>
                    <a:pt x="148" y="444"/>
                    <a:pt x="1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25"/>
            <p:cNvSpPr/>
            <p:nvPr/>
          </p:nvSpPr>
          <p:spPr>
            <a:xfrm>
              <a:off x="1838050" y="970650"/>
              <a:ext cx="48125" cy="144300"/>
            </a:xfrm>
            <a:custGeom>
              <a:rect b="b" l="l" r="r" t="t"/>
              <a:pathLst>
                <a:path extrusionOk="0" h="5772" w="1925">
                  <a:moveTo>
                    <a:pt x="1" y="148"/>
                  </a:moveTo>
                  <a:cubicBezTo>
                    <a:pt x="445" y="592"/>
                    <a:pt x="1185" y="740"/>
                    <a:pt x="1481" y="1332"/>
                  </a:cubicBezTo>
                  <a:cubicBezTo>
                    <a:pt x="1777" y="1776"/>
                    <a:pt x="1629" y="2960"/>
                    <a:pt x="1629" y="3552"/>
                  </a:cubicBezTo>
                  <a:cubicBezTo>
                    <a:pt x="1777" y="4588"/>
                    <a:pt x="1925" y="5180"/>
                    <a:pt x="1777" y="5772"/>
                  </a:cubicBezTo>
                  <a:cubicBezTo>
                    <a:pt x="1333" y="5328"/>
                    <a:pt x="741" y="5180"/>
                    <a:pt x="445" y="4588"/>
                  </a:cubicBezTo>
                  <a:cubicBezTo>
                    <a:pt x="1" y="4144"/>
                    <a:pt x="297" y="2960"/>
                    <a:pt x="149" y="2368"/>
                  </a:cubicBezTo>
                  <a:cubicBezTo>
                    <a:pt x="149" y="1480"/>
                    <a:pt x="149" y="74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25"/>
            <p:cNvSpPr/>
            <p:nvPr/>
          </p:nvSpPr>
          <p:spPr>
            <a:xfrm>
              <a:off x="1793650" y="1059450"/>
              <a:ext cx="37025" cy="59200"/>
            </a:xfrm>
            <a:custGeom>
              <a:rect b="b" l="l" r="r" t="t"/>
              <a:pathLst>
                <a:path extrusionOk="0" h="2368" w="1481">
                  <a:moveTo>
                    <a:pt x="1" y="0"/>
                  </a:moveTo>
                  <a:cubicBezTo>
                    <a:pt x="445" y="148"/>
                    <a:pt x="889" y="740"/>
                    <a:pt x="1333" y="1036"/>
                  </a:cubicBezTo>
                  <a:cubicBezTo>
                    <a:pt x="1333" y="1480"/>
                    <a:pt x="1481" y="2220"/>
                    <a:pt x="1333" y="2368"/>
                  </a:cubicBezTo>
                  <a:cubicBezTo>
                    <a:pt x="149" y="1628"/>
                    <a:pt x="1" y="888"/>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25"/>
            <p:cNvSpPr/>
            <p:nvPr/>
          </p:nvSpPr>
          <p:spPr>
            <a:xfrm>
              <a:off x="1893550" y="1022450"/>
              <a:ext cx="107325" cy="188700"/>
            </a:xfrm>
            <a:custGeom>
              <a:rect b="b" l="l" r="r" t="t"/>
              <a:pathLst>
                <a:path extrusionOk="0" h="7548" w="4293">
                  <a:moveTo>
                    <a:pt x="1" y="0"/>
                  </a:moveTo>
                  <a:cubicBezTo>
                    <a:pt x="741" y="444"/>
                    <a:pt x="2368" y="1924"/>
                    <a:pt x="3108" y="2812"/>
                  </a:cubicBezTo>
                  <a:cubicBezTo>
                    <a:pt x="3404" y="2960"/>
                    <a:pt x="3996" y="3256"/>
                    <a:pt x="3996" y="3552"/>
                  </a:cubicBezTo>
                  <a:cubicBezTo>
                    <a:pt x="4292" y="3996"/>
                    <a:pt x="3996" y="5032"/>
                    <a:pt x="3996" y="5476"/>
                  </a:cubicBezTo>
                  <a:cubicBezTo>
                    <a:pt x="3996" y="6216"/>
                    <a:pt x="4144" y="6956"/>
                    <a:pt x="3996" y="7548"/>
                  </a:cubicBezTo>
                  <a:cubicBezTo>
                    <a:pt x="2960" y="6216"/>
                    <a:pt x="1184" y="5772"/>
                    <a:pt x="297" y="4440"/>
                  </a:cubicBezTo>
                  <a:cubicBezTo>
                    <a:pt x="149" y="4144"/>
                    <a:pt x="149" y="2960"/>
                    <a:pt x="149" y="2368"/>
                  </a:cubicBezTo>
                  <a:cubicBezTo>
                    <a:pt x="149" y="1332"/>
                    <a:pt x="149" y="74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25"/>
            <p:cNvSpPr/>
            <p:nvPr/>
          </p:nvSpPr>
          <p:spPr>
            <a:xfrm>
              <a:off x="1834350" y="1107550"/>
              <a:ext cx="59225" cy="62900"/>
            </a:xfrm>
            <a:custGeom>
              <a:rect b="b" l="l" r="r" t="t"/>
              <a:pathLst>
                <a:path extrusionOk="0" h="2516" w="2369">
                  <a:moveTo>
                    <a:pt x="2073" y="2516"/>
                  </a:moveTo>
                  <a:cubicBezTo>
                    <a:pt x="889" y="1628"/>
                    <a:pt x="1" y="888"/>
                    <a:pt x="297" y="0"/>
                  </a:cubicBezTo>
                  <a:cubicBezTo>
                    <a:pt x="1481" y="296"/>
                    <a:pt x="2369" y="1628"/>
                    <a:pt x="2073" y="251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25"/>
            <p:cNvSpPr/>
            <p:nvPr/>
          </p:nvSpPr>
          <p:spPr>
            <a:xfrm>
              <a:off x="1889850" y="1151925"/>
              <a:ext cx="107325" cy="111025"/>
            </a:xfrm>
            <a:custGeom>
              <a:rect b="b" l="l" r="r" t="t"/>
              <a:pathLst>
                <a:path extrusionOk="0" h="4441" w="4293">
                  <a:moveTo>
                    <a:pt x="4144" y="4292"/>
                  </a:moveTo>
                  <a:cubicBezTo>
                    <a:pt x="3256" y="3701"/>
                    <a:pt x="1776" y="2221"/>
                    <a:pt x="741" y="1481"/>
                  </a:cubicBezTo>
                  <a:cubicBezTo>
                    <a:pt x="149" y="889"/>
                    <a:pt x="1" y="741"/>
                    <a:pt x="297" y="1"/>
                  </a:cubicBezTo>
                  <a:cubicBezTo>
                    <a:pt x="1184" y="445"/>
                    <a:pt x="3108" y="2369"/>
                    <a:pt x="4144" y="3405"/>
                  </a:cubicBezTo>
                  <a:cubicBezTo>
                    <a:pt x="4144" y="3701"/>
                    <a:pt x="4292" y="3997"/>
                    <a:pt x="4144" y="444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25"/>
            <p:cNvSpPr/>
            <p:nvPr/>
          </p:nvSpPr>
          <p:spPr>
            <a:xfrm>
              <a:off x="2000850" y="1122325"/>
              <a:ext cx="18525" cy="111025"/>
            </a:xfrm>
            <a:custGeom>
              <a:rect b="b" l="l" r="r" t="t"/>
              <a:pathLst>
                <a:path extrusionOk="0" h="4441" w="741">
                  <a:moveTo>
                    <a:pt x="296" y="149"/>
                  </a:moveTo>
                  <a:cubicBezTo>
                    <a:pt x="444" y="1"/>
                    <a:pt x="592" y="297"/>
                    <a:pt x="740" y="445"/>
                  </a:cubicBezTo>
                  <a:cubicBezTo>
                    <a:pt x="740" y="1629"/>
                    <a:pt x="740" y="3257"/>
                    <a:pt x="592" y="4441"/>
                  </a:cubicBezTo>
                  <a:cubicBezTo>
                    <a:pt x="0" y="3849"/>
                    <a:pt x="296" y="2961"/>
                    <a:pt x="296" y="2369"/>
                  </a:cubicBezTo>
                  <a:cubicBezTo>
                    <a:pt x="296" y="1629"/>
                    <a:pt x="296" y="889"/>
                    <a:pt x="296" y="14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25"/>
            <p:cNvSpPr/>
            <p:nvPr/>
          </p:nvSpPr>
          <p:spPr>
            <a:xfrm>
              <a:off x="2030450" y="1148225"/>
              <a:ext cx="129500" cy="203525"/>
            </a:xfrm>
            <a:custGeom>
              <a:rect b="b" l="l" r="r" t="t"/>
              <a:pathLst>
                <a:path extrusionOk="0" h="8141" w="5180">
                  <a:moveTo>
                    <a:pt x="296" y="1"/>
                  </a:moveTo>
                  <a:cubicBezTo>
                    <a:pt x="1776" y="1481"/>
                    <a:pt x="3404" y="2813"/>
                    <a:pt x="5180" y="4293"/>
                  </a:cubicBezTo>
                  <a:cubicBezTo>
                    <a:pt x="5180" y="5476"/>
                    <a:pt x="5032" y="7104"/>
                    <a:pt x="4884" y="8140"/>
                  </a:cubicBezTo>
                  <a:cubicBezTo>
                    <a:pt x="3256" y="6660"/>
                    <a:pt x="1332" y="5328"/>
                    <a:pt x="148" y="3997"/>
                  </a:cubicBezTo>
                  <a:cubicBezTo>
                    <a:pt x="148" y="2665"/>
                    <a:pt x="0" y="1037"/>
                    <a:pt x="2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25"/>
            <p:cNvSpPr/>
            <p:nvPr/>
          </p:nvSpPr>
          <p:spPr>
            <a:xfrm>
              <a:off x="2000850" y="1248125"/>
              <a:ext cx="151700" cy="140625"/>
            </a:xfrm>
            <a:custGeom>
              <a:rect b="b" l="l" r="r" t="t"/>
              <a:pathLst>
                <a:path extrusionOk="0" h="5625" w="6068">
                  <a:moveTo>
                    <a:pt x="148" y="1"/>
                  </a:moveTo>
                  <a:cubicBezTo>
                    <a:pt x="148" y="1"/>
                    <a:pt x="296" y="1"/>
                    <a:pt x="296" y="1"/>
                  </a:cubicBezTo>
                  <a:cubicBezTo>
                    <a:pt x="1184" y="888"/>
                    <a:pt x="2812" y="2368"/>
                    <a:pt x="3848" y="3256"/>
                  </a:cubicBezTo>
                  <a:cubicBezTo>
                    <a:pt x="4588" y="4144"/>
                    <a:pt x="5772" y="4588"/>
                    <a:pt x="6068" y="5624"/>
                  </a:cubicBezTo>
                  <a:cubicBezTo>
                    <a:pt x="4144" y="4292"/>
                    <a:pt x="2072" y="2368"/>
                    <a:pt x="296" y="1036"/>
                  </a:cubicBezTo>
                  <a:cubicBezTo>
                    <a:pt x="0" y="740"/>
                    <a:pt x="296" y="297"/>
                    <a:pt x="1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25"/>
            <p:cNvSpPr/>
            <p:nvPr/>
          </p:nvSpPr>
          <p:spPr>
            <a:xfrm>
              <a:off x="2167325" y="1270325"/>
              <a:ext cx="33325" cy="111025"/>
            </a:xfrm>
            <a:custGeom>
              <a:rect b="b" l="l" r="r" t="t"/>
              <a:pathLst>
                <a:path extrusionOk="0" h="4441" w="1333">
                  <a:moveTo>
                    <a:pt x="297" y="0"/>
                  </a:moveTo>
                  <a:cubicBezTo>
                    <a:pt x="593" y="148"/>
                    <a:pt x="889" y="592"/>
                    <a:pt x="1333" y="740"/>
                  </a:cubicBezTo>
                  <a:cubicBezTo>
                    <a:pt x="889" y="2072"/>
                    <a:pt x="1037" y="3256"/>
                    <a:pt x="741" y="4440"/>
                  </a:cubicBezTo>
                  <a:cubicBezTo>
                    <a:pt x="445" y="4292"/>
                    <a:pt x="149" y="3996"/>
                    <a:pt x="1" y="3848"/>
                  </a:cubicBezTo>
                  <a:cubicBezTo>
                    <a:pt x="149" y="2516"/>
                    <a:pt x="149" y="1332"/>
                    <a:pt x="2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25"/>
            <p:cNvSpPr/>
            <p:nvPr/>
          </p:nvSpPr>
          <p:spPr>
            <a:xfrm>
              <a:off x="2204325" y="1307325"/>
              <a:ext cx="40725" cy="114700"/>
            </a:xfrm>
            <a:custGeom>
              <a:rect b="b" l="l" r="r" t="t"/>
              <a:pathLst>
                <a:path extrusionOk="0" h="4588" w="1629">
                  <a:moveTo>
                    <a:pt x="444" y="0"/>
                  </a:moveTo>
                  <a:cubicBezTo>
                    <a:pt x="888" y="0"/>
                    <a:pt x="1184" y="592"/>
                    <a:pt x="1628" y="888"/>
                  </a:cubicBezTo>
                  <a:cubicBezTo>
                    <a:pt x="1332" y="2220"/>
                    <a:pt x="1332" y="3404"/>
                    <a:pt x="1184" y="4588"/>
                  </a:cubicBezTo>
                  <a:cubicBezTo>
                    <a:pt x="740" y="4292"/>
                    <a:pt x="444" y="3996"/>
                    <a:pt x="1" y="3700"/>
                  </a:cubicBezTo>
                  <a:cubicBezTo>
                    <a:pt x="149" y="2516"/>
                    <a:pt x="296" y="1184"/>
                    <a:pt x="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25"/>
            <p:cNvSpPr/>
            <p:nvPr/>
          </p:nvSpPr>
          <p:spPr>
            <a:xfrm>
              <a:off x="2163625" y="1392425"/>
              <a:ext cx="29625" cy="25900"/>
            </a:xfrm>
            <a:custGeom>
              <a:rect b="b" l="l" r="r" t="t"/>
              <a:pathLst>
                <a:path extrusionOk="0" h="1036" w="1185">
                  <a:moveTo>
                    <a:pt x="1" y="0"/>
                  </a:moveTo>
                  <a:cubicBezTo>
                    <a:pt x="445" y="0"/>
                    <a:pt x="1185" y="592"/>
                    <a:pt x="889" y="1036"/>
                  </a:cubicBezTo>
                  <a:cubicBezTo>
                    <a:pt x="593" y="1036"/>
                    <a:pt x="297" y="444"/>
                    <a:pt x="1" y="296"/>
                  </a:cubicBezTo>
                  <a:cubicBezTo>
                    <a:pt x="1" y="148"/>
                    <a:pt x="149"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25"/>
            <p:cNvSpPr/>
            <p:nvPr/>
          </p:nvSpPr>
          <p:spPr>
            <a:xfrm>
              <a:off x="2248725" y="1344325"/>
              <a:ext cx="37025" cy="107300"/>
            </a:xfrm>
            <a:custGeom>
              <a:rect b="b" l="l" r="r" t="t"/>
              <a:pathLst>
                <a:path extrusionOk="0" h="4292" w="1481">
                  <a:moveTo>
                    <a:pt x="444" y="0"/>
                  </a:moveTo>
                  <a:cubicBezTo>
                    <a:pt x="740" y="0"/>
                    <a:pt x="1184" y="592"/>
                    <a:pt x="1480" y="888"/>
                  </a:cubicBezTo>
                  <a:cubicBezTo>
                    <a:pt x="1184" y="2072"/>
                    <a:pt x="1036" y="3108"/>
                    <a:pt x="740" y="4292"/>
                  </a:cubicBezTo>
                  <a:cubicBezTo>
                    <a:pt x="592" y="4144"/>
                    <a:pt x="296" y="3848"/>
                    <a:pt x="0" y="3700"/>
                  </a:cubicBezTo>
                  <a:cubicBezTo>
                    <a:pt x="148" y="2516"/>
                    <a:pt x="296" y="1184"/>
                    <a:pt x="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25"/>
            <p:cNvSpPr/>
            <p:nvPr/>
          </p:nvSpPr>
          <p:spPr>
            <a:xfrm>
              <a:off x="2200625" y="1422000"/>
              <a:ext cx="37025" cy="33325"/>
            </a:xfrm>
            <a:custGeom>
              <a:rect b="b" l="l" r="r" t="t"/>
              <a:pathLst>
                <a:path extrusionOk="0" h="1333" w="1481">
                  <a:moveTo>
                    <a:pt x="149" y="1"/>
                  </a:moveTo>
                  <a:cubicBezTo>
                    <a:pt x="444" y="297"/>
                    <a:pt x="1480" y="889"/>
                    <a:pt x="1480" y="1333"/>
                  </a:cubicBezTo>
                  <a:cubicBezTo>
                    <a:pt x="1036" y="1185"/>
                    <a:pt x="1" y="445"/>
                    <a:pt x="1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25"/>
            <p:cNvSpPr/>
            <p:nvPr/>
          </p:nvSpPr>
          <p:spPr>
            <a:xfrm>
              <a:off x="2285725" y="1377625"/>
              <a:ext cx="37025" cy="107300"/>
            </a:xfrm>
            <a:custGeom>
              <a:rect b="b" l="l" r="r" t="t"/>
              <a:pathLst>
                <a:path extrusionOk="0" h="4292" w="1481">
                  <a:moveTo>
                    <a:pt x="1480" y="740"/>
                  </a:moveTo>
                  <a:cubicBezTo>
                    <a:pt x="1184" y="1924"/>
                    <a:pt x="1184" y="3108"/>
                    <a:pt x="888" y="4292"/>
                  </a:cubicBezTo>
                  <a:cubicBezTo>
                    <a:pt x="592" y="4144"/>
                    <a:pt x="296" y="3848"/>
                    <a:pt x="0" y="3552"/>
                  </a:cubicBezTo>
                  <a:cubicBezTo>
                    <a:pt x="148" y="2516"/>
                    <a:pt x="296" y="1332"/>
                    <a:pt x="592" y="148"/>
                  </a:cubicBezTo>
                  <a:cubicBezTo>
                    <a:pt x="888" y="0"/>
                    <a:pt x="1184" y="592"/>
                    <a:pt x="1480" y="74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25"/>
            <p:cNvSpPr/>
            <p:nvPr/>
          </p:nvSpPr>
          <p:spPr>
            <a:xfrm>
              <a:off x="2248725" y="1462700"/>
              <a:ext cx="59225" cy="55525"/>
            </a:xfrm>
            <a:custGeom>
              <a:rect b="b" l="l" r="r" t="t"/>
              <a:pathLst>
                <a:path extrusionOk="0" h="2221" w="2369">
                  <a:moveTo>
                    <a:pt x="0" y="1"/>
                  </a:moveTo>
                  <a:cubicBezTo>
                    <a:pt x="740" y="445"/>
                    <a:pt x="1924" y="1333"/>
                    <a:pt x="2368" y="2221"/>
                  </a:cubicBezTo>
                  <a:cubicBezTo>
                    <a:pt x="1480" y="1481"/>
                    <a:pt x="592" y="1037"/>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25"/>
            <p:cNvSpPr/>
            <p:nvPr/>
          </p:nvSpPr>
          <p:spPr>
            <a:xfrm>
              <a:off x="2322725" y="1403500"/>
              <a:ext cx="33300" cy="111025"/>
            </a:xfrm>
            <a:custGeom>
              <a:rect b="b" l="l" r="r" t="t"/>
              <a:pathLst>
                <a:path extrusionOk="0" h="4441" w="1332">
                  <a:moveTo>
                    <a:pt x="296" y="1"/>
                  </a:moveTo>
                  <a:cubicBezTo>
                    <a:pt x="592" y="1"/>
                    <a:pt x="1036" y="593"/>
                    <a:pt x="1332" y="889"/>
                  </a:cubicBezTo>
                  <a:cubicBezTo>
                    <a:pt x="1184" y="2073"/>
                    <a:pt x="888" y="3257"/>
                    <a:pt x="888" y="4441"/>
                  </a:cubicBezTo>
                  <a:cubicBezTo>
                    <a:pt x="592" y="4441"/>
                    <a:pt x="296" y="3997"/>
                    <a:pt x="0" y="3849"/>
                  </a:cubicBezTo>
                  <a:cubicBezTo>
                    <a:pt x="0" y="2517"/>
                    <a:pt x="296" y="1185"/>
                    <a:pt x="2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25"/>
            <p:cNvSpPr/>
            <p:nvPr/>
          </p:nvSpPr>
          <p:spPr>
            <a:xfrm>
              <a:off x="2315325" y="1440500"/>
              <a:ext cx="432875" cy="462500"/>
            </a:xfrm>
            <a:custGeom>
              <a:rect b="b" l="l" r="r" t="t"/>
              <a:pathLst>
                <a:path extrusionOk="0" h="18500" w="17315">
                  <a:moveTo>
                    <a:pt x="2368" y="1"/>
                  </a:moveTo>
                  <a:cubicBezTo>
                    <a:pt x="5328" y="2517"/>
                    <a:pt x="9915" y="6364"/>
                    <a:pt x="13319" y="9028"/>
                  </a:cubicBezTo>
                  <a:cubicBezTo>
                    <a:pt x="14355" y="9768"/>
                    <a:pt x="15983" y="10656"/>
                    <a:pt x="16575" y="11396"/>
                  </a:cubicBezTo>
                  <a:cubicBezTo>
                    <a:pt x="16723" y="11692"/>
                    <a:pt x="16575" y="13616"/>
                    <a:pt x="16575" y="13912"/>
                  </a:cubicBezTo>
                  <a:cubicBezTo>
                    <a:pt x="16575" y="14948"/>
                    <a:pt x="16575" y="15688"/>
                    <a:pt x="16723" y="16575"/>
                  </a:cubicBezTo>
                  <a:cubicBezTo>
                    <a:pt x="16427" y="16723"/>
                    <a:pt x="16131" y="15983"/>
                    <a:pt x="15835" y="16279"/>
                  </a:cubicBezTo>
                  <a:cubicBezTo>
                    <a:pt x="16427" y="17167"/>
                    <a:pt x="17315" y="17611"/>
                    <a:pt x="17167" y="18499"/>
                  </a:cubicBezTo>
                  <a:cubicBezTo>
                    <a:pt x="12135" y="13764"/>
                    <a:pt x="5180" y="8436"/>
                    <a:pt x="0" y="3257"/>
                  </a:cubicBezTo>
                  <a:cubicBezTo>
                    <a:pt x="3552" y="5920"/>
                    <a:pt x="7252" y="9472"/>
                    <a:pt x="10803" y="11840"/>
                  </a:cubicBezTo>
                  <a:cubicBezTo>
                    <a:pt x="8287" y="9028"/>
                    <a:pt x="4884" y="6216"/>
                    <a:pt x="1628" y="3405"/>
                  </a:cubicBezTo>
                  <a:cubicBezTo>
                    <a:pt x="2072" y="2369"/>
                    <a:pt x="2220" y="1185"/>
                    <a:pt x="23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25"/>
            <p:cNvSpPr/>
            <p:nvPr/>
          </p:nvSpPr>
          <p:spPr>
            <a:xfrm>
              <a:off x="2359700" y="1729075"/>
              <a:ext cx="151725" cy="59225"/>
            </a:xfrm>
            <a:custGeom>
              <a:rect b="b" l="l" r="r" t="t"/>
              <a:pathLst>
                <a:path extrusionOk="0" h="2369" w="6069">
                  <a:moveTo>
                    <a:pt x="1" y="1481"/>
                  </a:moveTo>
                  <a:cubicBezTo>
                    <a:pt x="1777" y="1037"/>
                    <a:pt x="3553" y="741"/>
                    <a:pt x="5329" y="1"/>
                  </a:cubicBezTo>
                  <a:cubicBezTo>
                    <a:pt x="5625" y="149"/>
                    <a:pt x="5772" y="445"/>
                    <a:pt x="6068" y="741"/>
                  </a:cubicBezTo>
                  <a:cubicBezTo>
                    <a:pt x="4441" y="1333"/>
                    <a:pt x="2665" y="1629"/>
                    <a:pt x="1037" y="2369"/>
                  </a:cubicBezTo>
                  <a:cubicBezTo>
                    <a:pt x="741" y="2073"/>
                    <a:pt x="297" y="1777"/>
                    <a:pt x="1" y="148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25"/>
            <p:cNvSpPr/>
            <p:nvPr/>
          </p:nvSpPr>
          <p:spPr>
            <a:xfrm>
              <a:off x="2396700" y="1762375"/>
              <a:ext cx="370000" cy="247900"/>
            </a:xfrm>
            <a:custGeom>
              <a:rect b="b" l="l" r="r" t="t"/>
              <a:pathLst>
                <a:path extrusionOk="0" h="9916" w="14800">
                  <a:moveTo>
                    <a:pt x="1" y="1481"/>
                  </a:moveTo>
                  <a:cubicBezTo>
                    <a:pt x="1777" y="889"/>
                    <a:pt x="3553" y="445"/>
                    <a:pt x="5328" y="1"/>
                  </a:cubicBezTo>
                  <a:cubicBezTo>
                    <a:pt x="8436" y="2665"/>
                    <a:pt x="11544" y="5476"/>
                    <a:pt x="14800" y="8288"/>
                  </a:cubicBezTo>
                  <a:cubicBezTo>
                    <a:pt x="14652" y="8584"/>
                    <a:pt x="14060" y="8584"/>
                    <a:pt x="13616" y="8732"/>
                  </a:cubicBezTo>
                  <a:cubicBezTo>
                    <a:pt x="12284" y="9028"/>
                    <a:pt x="10804" y="9620"/>
                    <a:pt x="9472" y="9916"/>
                  </a:cubicBezTo>
                  <a:cubicBezTo>
                    <a:pt x="6068" y="7400"/>
                    <a:pt x="3109" y="4144"/>
                    <a:pt x="1" y="133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25"/>
            <p:cNvSpPr/>
            <p:nvPr/>
          </p:nvSpPr>
          <p:spPr>
            <a:xfrm>
              <a:off x="2759275" y="1766075"/>
              <a:ext cx="25925" cy="125825"/>
            </a:xfrm>
            <a:custGeom>
              <a:rect b="b" l="l" r="r" t="t"/>
              <a:pathLst>
                <a:path extrusionOk="0" h="5033" w="1037">
                  <a:moveTo>
                    <a:pt x="593" y="149"/>
                  </a:moveTo>
                  <a:cubicBezTo>
                    <a:pt x="741" y="1"/>
                    <a:pt x="889" y="297"/>
                    <a:pt x="1037" y="445"/>
                  </a:cubicBezTo>
                  <a:cubicBezTo>
                    <a:pt x="889" y="1925"/>
                    <a:pt x="889" y="3552"/>
                    <a:pt x="741" y="5032"/>
                  </a:cubicBezTo>
                  <a:cubicBezTo>
                    <a:pt x="593" y="5032"/>
                    <a:pt x="297" y="4736"/>
                    <a:pt x="1" y="4588"/>
                  </a:cubicBezTo>
                  <a:cubicBezTo>
                    <a:pt x="149" y="3108"/>
                    <a:pt x="445" y="1481"/>
                    <a:pt x="593" y="14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25"/>
            <p:cNvSpPr/>
            <p:nvPr/>
          </p:nvSpPr>
          <p:spPr>
            <a:xfrm>
              <a:off x="2792575" y="1788275"/>
              <a:ext cx="40725" cy="136925"/>
            </a:xfrm>
            <a:custGeom>
              <a:rect b="b" l="l" r="r" t="t"/>
              <a:pathLst>
                <a:path extrusionOk="0" h="5477" w="1629">
                  <a:moveTo>
                    <a:pt x="296" y="149"/>
                  </a:moveTo>
                  <a:cubicBezTo>
                    <a:pt x="1628" y="445"/>
                    <a:pt x="1332" y="2072"/>
                    <a:pt x="1184" y="3108"/>
                  </a:cubicBezTo>
                  <a:cubicBezTo>
                    <a:pt x="1184" y="3996"/>
                    <a:pt x="1036" y="4884"/>
                    <a:pt x="1036" y="5476"/>
                  </a:cubicBezTo>
                  <a:cubicBezTo>
                    <a:pt x="740" y="5180"/>
                    <a:pt x="296" y="5032"/>
                    <a:pt x="0" y="4736"/>
                  </a:cubicBezTo>
                  <a:cubicBezTo>
                    <a:pt x="148" y="3108"/>
                    <a:pt x="296" y="1629"/>
                    <a:pt x="2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25"/>
            <p:cNvSpPr/>
            <p:nvPr/>
          </p:nvSpPr>
          <p:spPr>
            <a:xfrm>
              <a:off x="2755575" y="1899275"/>
              <a:ext cx="22225" cy="33325"/>
            </a:xfrm>
            <a:custGeom>
              <a:rect b="b" l="l" r="r" t="t"/>
              <a:pathLst>
                <a:path extrusionOk="0" h="1333" w="889">
                  <a:moveTo>
                    <a:pt x="889" y="1332"/>
                  </a:moveTo>
                  <a:cubicBezTo>
                    <a:pt x="593" y="1332"/>
                    <a:pt x="297" y="888"/>
                    <a:pt x="1" y="592"/>
                  </a:cubicBezTo>
                  <a:cubicBezTo>
                    <a:pt x="149" y="296"/>
                    <a:pt x="149" y="148"/>
                    <a:pt x="149" y="0"/>
                  </a:cubicBezTo>
                  <a:cubicBezTo>
                    <a:pt x="889" y="0"/>
                    <a:pt x="889" y="888"/>
                    <a:pt x="889" y="133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25"/>
            <p:cNvSpPr/>
            <p:nvPr/>
          </p:nvSpPr>
          <p:spPr>
            <a:xfrm>
              <a:off x="2651975" y="1988050"/>
              <a:ext cx="196125" cy="96225"/>
            </a:xfrm>
            <a:custGeom>
              <a:rect b="b" l="l" r="r" t="t"/>
              <a:pathLst>
                <a:path extrusionOk="0" h="3849" w="7845">
                  <a:moveTo>
                    <a:pt x="1" y="1629"/>
                  </a:moveTo>
                  <a:cubicBezTo>
                    <a:pt x="1777" y="1037"/>
                    <a:pt x="3701" y="889"/>
                    <a:pt x="5477" y="1"/>
                  </a:cubicBezTo>
                  <a:lnTo>
                    <a:pt x="7844" y="2073"/>
                  </a:lnTo>
                  <a:cubicBezTo>
                    <a:pt x="6068" y="2813"/>
                    <a:pt x="4293" y="3109"/>
                    <a:pt x="2665" y="3849"/>
                  </a:cubicBezTo>
                  <a:cubicBezTo>
                    <a:pt x="2221" y="3553"/>
                    <a:pt x="1925" y="3257"/>
                    <a:pt x="1481" y="2961"/>
                  </a:cubicBezTo>
                  <a:cubicBezTo>
                    <a:pt x="1629" y="2665"/>
                    <a:pt x="2221" y="2517"/>
                    <a:pt x="2665" y="2369"/>
                  </a:cubicBezTo>
                  <a:cubicBezTo>
                    <a:pt x="3701" y="2221"/>
                    <a:pt x="5477" y="2073"/>
                    <a:pt x="6364" y="1037"/>
                  </a:cubicBezTo>
                  <a:cubicBezTo>
                    <a:pt x="6068" y="593"/>
                    <a:pt x="5329" y="889"/>
                    <a:pt x="5033" y="1037"/>
                  </a:cubicBezTo>
                  <a:cubicBezTo>
                    <a:pt x="3701" y="1481"/>
                    <a:pt x="2221" y="1925"/>
                    <a:pt x="889" y="2369"/>
                  </a:cubicBezTo>
                  <a:cubicBezTo>
                    <a:pt x="593" y="2073"/>
                    <a:pt x="297" y="1777"/>
                    <a:pt x="1" y="16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25"/>
            <p:cNvSpPr/>
            <p:nvPr/>
          </p:nvSpPr>
          <p:spPr>
            <a:xfrm>
              <a:off x="2833275" y="1821575"/>
              <a:ext cx="25925" cy="129525"/>
            </a:xfrm>
            <a:custGeom>
              <a:rect b="b" l="l" r="r" t="t"/>
              <a:pathLst>
                <a:path extrusionOk="0" h="5181" w="1037">
                  <a:moveTo>
                    <a:pt x="148" y="1"/>
                  </a:moveTo>
                  <a:cubicBezTo>
                    <a:pt x="444" y="1"/>
                    <a:pt x="740" y="445"/>
                    <a:pt x="1036" y="593"/>
                  </a:cubicBezTo>
                  <a:cubicBezTo>
                    <a:pt x="888" y="2072"/>
                    <a:pt x="888" y="3848"/>
                    <a:pt x="740" y="5180"/>
                  </a:cubicBezTo>
                  <a:cubicBezTo>
                    <a:pt x="444" y="5032"/>
                    <a:pt x="148" y="4884"/>
                    <a:pt x="0" y="4588"/>
                  </a:cubicBezTo>
                  <a:cubicBezTo>
                    <a:pt x="148" y="3108"/>
                    <a:pt x="148" y="1480"/>
                    <a:pt x="1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25"/>
            <p:cNvSpPr/>
            <p:nvPr/>
          </p:nvSpPr>
          <p:spPr>
            <a:xfrm>
              <a:off x="2785175" y="1925175"/>
              <a:ext cx="1779575" cy="1509500"/>
            </a:xfrm>
            <a:custGeom>
              <a:rect b="b" l="l" r="r" t="t"/>
              <a:pathLst>
                <a:path extrusionOk="0" h="60380" w="71183">
                  <a:moveTo>
                    <a:pt x="1480" y="1480"/>
                  </a:moveTo>
                  <a:cubicBezTo>
                    <a:pt x="1628" y="1480"/>
                    <a:pt x="1776" y="1036"/>
                    <a:pt x="1776" y="1184"/>
                  </a:cubicBezTo>
                  <a:cubicBezTo>
                    <a:pt x="2368" y="1332"/>
                    <a:pt x="2960" y="1776"/>
                    <a:pt x="2960" y="2220"/>
                  </a:cubicBezTo>
                  <a:cubicBezTo>
                    <a:pt x="3108" y="2220"/>
                    <a:pt x="3256" y="2220"/>
                    <a:pt x="3552" y="2368"/>
                  </a:cubicBezTo>
                  <a:cubicBezTo>
                    <a:pt x="4144" y="3108"/>
                    <a:pt x="4588" y="3256"/>
                    <a:pt x="5032" y="3700"/>
                  </a:cubicBezTo>
                  <a:cubicBezTo>
                    <a:pt x="5476" y="4144"/>
                    <a:pt x="6068" y="4440"/>
                    <a:pt x="6512" y="4884"/>
                  </a:cubicBezTo>
                  <a:cubicBezTo>
                    <a:pt x="7992" y="5920"/>
                    <a:pt x="10064" y="7400"/>
                    <a:pt x="11100" y="8583"/>
                  </a:cubicBezTo>
                  <a:cubicBezTo>
                    <a:pt x="11248" y="8879"/>
                    <a:pt x="11100" y="9175"/>
                    <a:pt x="11396" y="9323"/>
                  </a:cubicBezTo>
                  <a:cubicBezTo>
                    <a:pt x="11544" y="9619"/>
                    <a:pt x="11692" y="9027"/>
                    <a:pt x="11692" y="9323"/>
                  </a:cubicBezTo>
                  <a:cubicBezTo>
                    <a:pt x="12283" y="9767"/>
                    <a:pt x="13023" y="10211"/>
                    <a:pt x="12875" y="10655"/>
                  </a:cubicBezTo>
                  <a:cubicBezTo>
                    <a:pt x="13171" y="10803"/>
                    <a:pt x="13319" y="10507"/>
                    <a:pt x="13467" y="10655"/>
                  </a:cubicBezTo>
                  <a:cubicBezTo>
                    <a:pt x="18203" y="14503"/>
                    <a:pt x="24122" y="20126"/>
                    <a:pt x="29302" y="24270"/>
                  </a:cubicBezTo>
                  <a:cubicBezTo>
                    <a:pt x="30042" y="24714"/>
                    <a:pt x="31078" y="25750"/>
                    <a:pt x="32114" y="26490"/>
                  </a:cubicBezTo>
                  <a:cubicBezTo>
                    <a:pt x="33150" y="27378"/>
                    <a:pt x="34038" y="27674"/>
                    <a:pt x="34038" y="28562"/>
                  </a:cubicBezTo>
                  <a:cubicBezTo>
                    <a:pt x="34334" y="28710"/>
                    <a:pt x="34482" y="28414"/>
                    <a:pt x="34482" y="28414"/>
                  </a:cubicBezTo>
                  <a:cubicBezTo>
                    <a:pt x="35369" y="29006"/>
                    <a:pt x="35369" y="29450"/>
                    <a:pt x="36405" y="29746"/>
                  </a:cubicBezTo>
                  <a:cubicBezTo>
                    <a:pt x="36405" y="29598"/>
                    <a:pt x="36109" y="29302"/>
                    <a:pt x="35961" y="29154"/>
                  </a:cubicBezTo>
                  <a:cubicBezTo>
                    <a:pt x="35961" y="27822"/>
                    <a:pt x="36109" y="26490"/>
                    <a:pt x="36109" y="25158"/>
                  </a:cubicBezTo>
                  <a:cubicBezTo>
                    <a:pt x="36405" y="25306"/>
                    <a:pt x="36849" y="25750"/>
                    <a:pt x="37145" y="26046"/>
                  </a:cubicBezTo>
                  <a:cubicBezTo>
                    <a:pt x="37145" y="26786"/>
                    <a:pt x="36997" y="27674"/>
                    <a:pt x="36849" y="28562"/>
                  </a:cubicBezTo>
                  <a:cubicBezTo>
                    <a:pt x="36849" y="29302"/>
                    <a:pt x="36701" y="30338"/>
                    <a:pt x="37145" y="31078"/>
                  </a:cubicBezTo>
                  <a:cubicBezTo>
                    <a:pt x="37737" y="30634"/>
                    <a:pt x="37589" y="29598"/>
                    <a:pt x="37589" y="28858"/>
                  </a:cubicBezTo>
                  <a:cubicBezTo>
                    <a:pt x="37589" y="27970"/>
                    <a:pt x="37589" y="27230"/>
                    <a:pt x="37737" y="26490"/>
                  </a:cubicBezTo>
                  <a:cubicBezTo>
                    <a:pt x="38033" y="26786"/>
                    <a:pt x="38477" y="27082"/>
                    <a:pt x="38477" y="27230"/>
                  </a:cubicBezTo>
                  <a:cubicBezTo>
                    <a:pt x="38921" y="29006"/>
                    <a:pt x="38033" y="30930"/>
                    <a:pt x="38921" y="32557"/>
                  </a:cubicBezTo>
                  <a:cubicBezTo>
                    <a:pt x="39513" y="31965"/>
                    <a:pt x="39217" y="30930"/>
                    <a:pt x="39217" y="30190"/>
                  </a:cubicBezTo>
                  <a:cubicBezTo>
                    <a:pt x="39217" y="29450"/>
                    <a:pt x="39217" y="28562"/>
                    <a:pt x="39217" y="27822"/>
                  </a:cubicBezTo>
                  <a:cubicBezTo>
                    <a:pt x="39513" y="27970"/>
                    <a:pt x="39809" y="28266"/>
                    <a:pt x="40105" y="28414"/>
                  </a:cubicBezTo>
                  <a:cubicBezTo>
                    <a:pt x="40253" y="30042"/>
                    <a:pt x="39809" y="31817"/>
                    <a:pt x="40401" y="33297"/>
                  </a:cubicBezTo>
                  <a:cubicBezTo>
                    <a:pt x="40993" y="31817"/>
                    <a:pt x="40549" y="30486"/>
                    <a:pt x="40845" y="29006"/>
                  </a:cubicBezTo>
                  <a:cubicBezTo>
                    <a:pt x="42177" y="30338"/>
                    <a:pt x="43805" y="31669"/>
                    <a:pt x="45433" y="33149"/>
                  </a:cubicBezTo>
                  <a:cubicBezTo>
                    <a:pt x="46617" y="34037"/>
                    <a:pt x="48096" y="34925"/>
                    <a:pt x="48688" y="35813"/>
                  </a:cubicBezTo>
                  <a:cubicBezTo>
                    <a:pt x="49280" y="36849"/>
                    <a:pt x="48540" y="38773"/>
                    <a:pt x="48836" y="39809"/>
                  </a:cubicBezTo>
                  <a:cubicBezTo>
                    <a:pt x="46912" y="38329"/>
                    <a:pt x="44693" y="36257"/>
                    <a:pt x="42621" y="34925"/>
                  </a:cubicBezTo>
                  <a:cubicBezTo>
                    <a:pt x="43213" y="35961"/>
                    <a:pt x="44545" y="36849"/>
                    <a:pt x="45729" y="37885"/>
                  </a:cubicBezTo>
                  <a:cubicBezTo>
                    <a:pt x="46765" y="38921"/>
                    <a:pt x="48244" y="39661"/>
                    <a:pt x="48836" y="40697"/>
                  </a:cubicBezTo>
                  <a:cubicBezTo>
                    <a:pt x="49132" y="40993"/>
                    <a:pt x="48836" y="41585"/>
                    <a:pt x="49132" y="41881"/>
                  </a:cubicBezTo>
                  <a:cubicBezTo>
                    <a:pt x="49724" y="42029"/>
                    <a:pt x="49428" y="41289"/>
                    <a:pt x="49576" y="41289"/>
                  </a:cubicBezTo>
                  <a:cubicBezTo>
                    <a:pt x="50020" y="41733"/>
                    <a:pt x="50760" y="42177"/>
                    <a:pt x="50760" y="42621"/>
                  </a:cubicBezTo>
                  <a:cubicBezTo>
                    <a:pt x="50908" y="42769"/>
                    <a:pt x="51204" y="42473"/>
                    <a:pt x="51352" y="42769"/>
                  </a:cubicBezTo>
                  <a:cubicBezTo>
                    <a:pt x="54904" y="46024"/>
                    <a:pt x="58899" y="49132"/>
                    <a:pt x="62451" y="52388"/>
                  </a:cubicBezTo>
                  <a:cubicBezTo>
                    <a:pt x="63487" y="53276"/>
                    <a:pt x="64227" y="53720"/>
                    <a:pt x="64375" y="54608"/>
                  </a:cubicBezTo>
                  <a:cubicBezTo>
                    <a:pt x="64523" y="54756"/>
                    <a:pt x="64671" y="54312"/>
                    <a:pt x="64819" y="54312"/>
                  </a:cubicBezTo>
                  <a:cubicBezTo>
                    <a:pt x="65263" y="54756"/>
                    <a:pt x="65559" y="55199"/>
                    <a:pt x="65707" y="55495"/>
                  </a:cubicBezTo>
                  <a:cubicBezTo>
                    <a:pt x="67335" y="56235"/>
                    <a:pt x="69259" y="58899"/>
                    <a:pt x="71182" y="60379"/>
                  </a:cubicBezTo>
                  <a:cubicBezTo>
                    <a:pt x="69555" y="59343"/>
                    <a:pt x="67335" y="57715"/>
                    <a:pt x="66151" y="56235"/>
                  </a:cubicBezTo>
                  <a:cubicBezTo>
                    <a:pt x="65263" y="55791"/>
                    <a:pt x="63635" y="54756"/>
                    <a:pt x="63191" y="53868"/>
                  </a:cubicBezTo>
                  <a:cubicBezTo>
                    <a:pt x="61563" y="52980"/>
                    <a:pt x="59787" y="51204"/>
                    <a:pt x="58160" y="49872"/>
                  </a:cubicBezTo>
                  <a:cubicBezTo>
                    <a:pt x="57864" y="49724"/>
                    <a:pt x="58012" y="49576"/>
                    <a:pt x="58160" y="49576"/>
                  </a:cubicBezTo>
                  <a:cubicBezTo>
                    <a:pt x="57864" y="49576"/>
                    <a:pt x="56976" y="49280"/>
                    <a:pt x="57124" y="48836"/>
                  </a:cubicBezTo>
                  <a:cubicBezTo>
                    <a:pt x="54312" y="47208"/>
                    <a:pt x="52240" y="44692"/>
                    <a:pt x="49576" y="42769"/>
                  </a:cubicBezTo>
                  <a:cubicBezTo>
                    <a:pt x="46173" y="40253"/>
                    <a:pt x="43065" y="36553"/>
                    <a:pt x="39365" y="33889"/>
                  </a:cubicBezTo>
                  <a:cubicBezTo>
                    <a:pt x="34334" y="30190"/>
                    <a:pt x="29450" y="25750"/>
                    <a:pt x="24566" y="21606"/>
                  </a:cubicBezTo>
                  <a:cubicBezTo>
                    <a:pt x="24270" y="21458"/>
                    <a:pt x="24714" y="21458"/>
                    <a:pt x="24714" y="21162"/>
                  </a:cubicBezTo>
                  <a:cubicBezTo>
                    <a:pt x="23678" y="21310"/>
                    <a:pt x="22791" y="20274"/>
                    <a:pt x="21311" y="18943"/>
                  </a:cubicBezTo>
                  <a:cubicBezTo>
                    <a:pt x="14207" y="12875"/>
                    <a:pt x="7104" y="6660"/>
                    <a:pt x="149" y="740"/>
                  </a:cubicBezTo>
                  <a:cubicBezTo>
                    <a:pt x="1" y="592"/>
                    <a:pt x="296" y="296"/>
                    <a:pt x="296" y="0"/>
                  </a:cubicBezTo>
                  <a:cubicBezTo>
                    <a:pt x="888" y="0"/>
                    <a:pt x="1480" y="1036"/>
                    <a:pt x="1480" y="148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25"/>
            <p:cNvSpPr/>
            <p:nvPr/>
          </p:nvSpPr>
          <p:spPr>
            <a:xfrm>
              <a:off x="2859175" y="1847475"/>
              <a:ext cx="33325" cy="133225"/>
            </a:xfrm>
            <a:custGeom>
              <a:rect b="b" l="l" r="r" t="t"/>
              <a:pathLst>
                <a:path extrusionOk="0" h="5329" w="1333">
                  <a:moveTo>
                    <a:pt x="444" y="148"/>
                  </a:moveTo>
                  <a:cubicBezTo>
                    <a:pt x="740" y="0"/>
                    <a:pt x="1036" y="444"/>
                    <a:pt x="1184" y="592"/>
                  </a:cubicBezTo>
                  <a:cubicBezTo>
                    <a:pt x="1332" y="2072"/>
                    <a:pt x="1332" y="3996"/>
                    <a:pt x="1184" y="5328"/>
                  </a:cubicBezTo>
                  <a:cubicBezTo>
                    <a:pt x="0" y="4736"/>
                    <a:pt x="296" y="3552"/>
                    <a:pt x="296" y="2516"/>
                  </a:cubicBezTo>
                  <a:cubicBezTo>
                    <a:pt x="444" y="1480"/>
                    <a:pt x="592" y="740"/>
                    <a:pt x="444" y="14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25"/>
            <p:cNvSpPr/>
            <p:nvPr/>
          </p:nvSpPr>
          <p:spPr>
            <a:xfrm>
              <a:off x="2903575" y="1880775"/>
              <a:ext cx="166500" cy="240500"/>
            </a:xfrm>
            <a:custGeom>
              <a:rect b="b" l="l" r="r" t="t"/>
              <a:pathLst>
                <a:path extrusionOk="0" h="9620" w="6660">
                  <a:moveTo>
                    <a:pt x="6364" y="9620"/>
                  </a:moveTo>
                  <a:cubicBezTo>
                    <a:pt x="4292" y="7696"/>
                    <a:pt x="2220" y="6216"/>
                    <a:pt x="0" y="4440"/>
                  </a:cubicBezTo>
                  <a:cubicBezTo>
                    <a:pt x="148" y="2960"/>
                    <a:pt x="296" y="1480"/>
                    <a:pt x="148" y="0"/>
                  </a:cubicBezTo>
                  <a:cubicBezTo>
                    <a:pt x="888" y="444"/>
                    <a:pt x="2220" y="1628"/>
                    <a:pt x="3404" y="2664"/>
                  </a:cubicBezTo>
                  <a:cubicBezTo>
                    <a:pt x="4440" y="3552"/>
                    <a:pt x="5772" y="4292"/>
                    <a:pt x="6364" y="5180"/>
                  </a:cubicBezTo>
                  <a:cubicBezTo>
                    <a:pt x="6660" y="5624"/>
                    <a:pt x="6512" y="6956"/>
                    <a:pt x="6512" y="7400"/>
                  </a:cubicBezTo>
                  <a:cubicBezTo>
                    <a:pt x="6512" y="8140"/>
                    <a:pt x="6512" y="9028"/>
                    <a:pt x="6364" y="947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25"/>
            <p:cNvSpPr/>
            <p:nvPr/>
          </p:nvSpPr>
          <p:spPr>
            <a:xfrm>
              <a:off x="2729675" y="2054650"/>
              <a:ext cx="155425" cy="55525"/>
            </a:xfrm>
            <a:custGeom>
              <a:rect b="b" l="l" r="r" t="t"/>
              <a:pathLst>
                <a:path extrusionOk="0" h="2221" w="6217">
                  <a:moveTo>
                    <a:pt x="1" y="1629"/>
                  </a:moveTo>
                  <a:cubicBezTo>
                    <a:pt x="1777" y="889"/>
                    <a:pt x="3552" y="741"/>
                    <a:pt x="5328" y="1"/>
                  </a:cubicBezTo>
                  <a:cubicBezTo>
                    <a:pt x="5624" y="149"/>
                    <a:pt x="5920" y="445"/>
                    <a:pt x="6216" y="593"/>
                  </a:cubicBezTo>
                  <a:cubicBezTo>
                    <a:pt x="4440" y="1333"/>
                    <a:pt x="2664" y="1777"/>
                    <a:pt x="889" y="2221"/>
                  </a:cubicBezTo>
                  <a:cubicBezTo>
                    <a:pt x="593" y="2221"/>
                    <a:pt x="445" y="1777"/>
                    <a:pt x="1" y="16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25"/>
            <p:cNvSpPr/>
            <p:nvPr/>
          </p:nvSpPr>
          <p:spPr>
            <a:xfrm>
              <a:off x="2762975" y="2087950"/>
              <a:ext cx="159125" cy="59225"/>
            </a:xfrm>
            <a:custGeom>
              <a:rect b="b" l="l" r="r" t="t"/>
              <a:pathLst>
                <a:path extrusionOk="0" h="2369" w="6365">
                  <a:moveTo>
                    <a:pt x="149" y="1481"/>
                  </a:moveTo>
                  <a:cubicBezTo>
                    <a:pt x="1924" y="889"/>
                    <a:pt x="3848" y="889"/>
                    <a:pt x="5624" y="1"/>
                  </a:cubicBezTo>
                  <a:cubicBezTo>
                    <a:pt x="5920" y="149"/>
                    <a:pt x="6216" y="445"/>
                    <a:pt x="6364" y="593"/>
                  </a:cubicBezTo>
                  <a:cubicBezTo>
                    <a:pt x="4588" y="1333"/>
                    <a:pt x="2960" y="1776"/>
                    <a:pt x="1184" y="2368"/>
                  </a:cubicBezTo>
                  <a:cubicBezTo>
                    <a:pt x="741" y="2072"/>
                    <a:pt x="445" y="1776"/>
                    <a:pt x="1" y="148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25"/>
            <p:cNvSpPr/>
            <p:nvPr/>
          </p:nvSpPr>
          <p:spPr>
            <a:xfrm>
              <a:off x="2807375" y="2117550"/>
              <a:ext cx="196100" cy="99925"/>
            </a:xfrm>
            <a:custGeom>
              <a:rect b="b" l="l" r="r" t="t"/>
              <a:pathLst>
                <a:path extrusionOk="0" h="3997" w="7844">
                  <a:moveTo>
                    <a:pt x="0" y="1628"/>
                  </a:moveTo>
                  <a:cubicBezTo>
                    <a:pt x="1776" y="1036"/>
                    <a:pt x="3552" y="888"/>
                    <a:pt x="5328" y="1"/>
                  </a:cubicBezTo>
                  <a:cubicBezTo>
                    <a:pt x="6216" y="740"/>
                    <a:pt x="6956" y="1628"/>
                    <a:pt x="7844" y="2072"/>
                  </a:cubicBezTo>
                  <a:cubicBezTo>
                    <a:pt x="6808" y="2516"/>
                    <a:pt x="5772" y="2812"/>
                    <a:pt x="4736" y="3256"/>
                  </a:cubicBezTo>
                  <a:cubicBezTo>
                    <a:pt x="3996" y="2664"/>
                    <a:pt x="3404" y="1924"/>
                    <a:pt x="2664" y="1776"/>
                  </a:cubicBezTo>
                  <a:cubicBezTo>
                    <a:pt x="2960" y="2220"/>
                    <a:pt x="3700" y="2812"/>
                    <a:pt x="4292" y="3256"/>
                  </a:cubicBezTo>
                  <a:cubicBezTo>
                    <a:pt x="3700" y="3552"/>
                    <a:pt x="3108" y="3700"/>
                    <a:pt x="2664" y="3996"/>
                  </a:cubicBezTo>
                  <a:cubicBezTo>
                    <a:pt x="1776" y="3256"/>
                    <a:pt x="888" y="2368"/>
                    <a:pt x="0" y="162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25"/>
            <p:cNvSpPr/>
            <p:nvPr/>
          </p:nvSpPr>
          <p:spPr>
            <a:xfrm>
              <a:off x="2888775" y="2213750"/>
              <a:ext cx="62900" cy="33325"/>
            </a:xfrm>
            <a:custGeom>
              <a:rect b="b" l="l" r="r" t="t"/>
              <a:pathLst>
                <a:path extrusionOk="0" h="1333" w="2516">
                  <a:moveTo>
                    <a:pt x="0" y="592"/>
                  </a:moveTo>
                  <a:cubicBezTo>
                    <a:pt x="592" y="296"/>
                    <a:pt x="1036" y="296"/>
                    <a:pt x="1628" y="0"/>
                  </a:cubicBezTo>
                  <a:cubicBezTo>
                    <a:pt x="1924" y="296"/>
                    <a:pt x="2220" y="592"/>
                    <a:pt x="2516" y="740"/>
                  </a:cubicBezTo>
                  <a:cubicBezTo>
                    <a:pt x="1924" y="1036"/>
                    <a:pt x="1480" y="1036"/>
                    <a:pt x="1036" y="1332"/>
                  </a:cubicBezTo>
                  <a:cubicBezTo>
                    <a:pt x="740" y="1036"/>
                    <a:pt x="148" y="740"/>
                    <a:pt x="0" y="4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25"/>
            <p:cNvSpPr/>
            <p:nvPr/>
          </p:nvSpPr>
          <p:spPr>
            <a:xfrm>
              <a:off x="3077450" y="2028750"/>
              <a:ext cx="37025" cy="125825"/>
            </a:xfrm>
            <a:custGeom>
              <a:rect b="b" l="l" r="r" t="t"/>
              <a:pathLst>
                <a:path extrusionOk="0" h="5033" w="1481">
                  <a:moveTo>
                    <a:pt x="1036" y="5032"/>
                  </a:moveTo>
                  <a:cubicBezTo>
                    <a:pt x="592" y="4736"/>
                    <a:pt x="296" y="4440"/>
                    <a:pt x="1" y="4144"/>
                  </a:cubicBezTo>
                  <a:cubicBezTo>
                    <a:pt x="1" y="2665"/>
                    <a:pt x="149" y="1333"/>
                    <a:pt x="1" y="1"/>
                  </a:cubicBezTo>
                  <a:cubicBezTo>
                    <a:pt x="1480" y="297"/>
                    <a:pt x="1036" y="1777"/>
                    <a:pt x="1036" y="2813"/>
                  </a:cubicBezTo>
                  <a:cubicBezTo>
                    <a:pt x="1036" y="3701"/>
                    <a:pt x="1036" y="4292"/>
                    <a:pt x="1036" y="503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25"/>
            <p:cNvSpPr/>
            <p:nvPr/>
          </p:nvSpPr>
          <p:spPr>
            <a:xfrm>
              <a:off x="2940550" y="2184150"/>
              <a:ext cx="99925" cy="44425"/>
            </a:xfrm>
            <a:custGeom>
              <a:rect b="b" l="l" r="r" t="t"/>
              <a:pathLst>
                <a:path extrusionOk="0" h="1777" w="3997">
                  <a:moveTo>
                    <a:pt x="1" y="1036"/>
                  </a:moveTo>
                  <a:cubicBezTo>
                    <a:pt x="1037" y="740"/>
                    <a:pt x="2221" y="444"/>
                    <a:pt x="3257" y="0"/>
                  </a:cubicBezTo>
                  <a:cubicBezTo>
                    <a:pt x="3405" y="296"/>
                    <a:pt x="3701" y="444"/>
                    <a:pt x="3997" y="740"/>
                  </a:cubicBezTo>
                  <a:cubicBezTo>
                    <a:pt x="2961" y="1332"/>
                    <a:pt x="1925" y="1332"/>
                    <a:pt x="889" y="1776"/>
                  </a:cubicBezTo>
                  <a:cubicBezTo>
                    <a:pt x="593" y="1628"/>
                    <a:pt x="297" y="1332"/>
                    <a:pt x="1" y="10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25"/>
            <p:cNvSpPr/>
            <p:nvPr/>
          </p:nvSpPr>
          <p:spPr>
            <a:xfrm>
              <a:off x="2922075" y="2243350"/>
              <a:ext cx="59200" cy="29625"/>
            </a:xfrm>
            <a:custGeom>
              <a:rect b="b" l="l" r="r" t="t"/>
              <a:pathLst>
                <a:path extrusionOk="0" h="1185" w="2368">
                  <a:moveTo>
                    <a:pt x="0" y="444"/>
                  </a:moveTo>
                  <a:cubicBezTo>
                    <a:pt x="592" y="296"/>
                    <a:pt x="1036" y="148"/>
                    <a:pt x="1628" y="0"/>
                  </a:cubicBezTo>
                  <a:cubicBezTo>
                    <a:pt x="1924" y="296"/>
                    <a:pt x="2220" y="444"/>
                    <a:pt x="2368" y="740"/>
                  </a:cubicBezTo>
                  <a:cubicBezTo>
                    <a:pt x="1924" y="888"/>
                    <a:pt x="1332" y="1036"/>
                    <a:pt x="888" y="1184"/>
                  </a:cubicBezTo>
                  <a:cubicBezTo>
                    <a:pt x="592" y="1036"/>
                    <a:pt x="296" y="740"/>
                    <a:pt x="0" y="4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25"/>
            <p:cNvSpPr/>
            <p:nvPr/>
          </p:nvSpPr>
          <p:spPr>
            <a:xfrm>
              <a:off x="3114450" y="2062050"/>
              <a:ext cx="25925" cy="118425"/>
            </a:xfrm>
            <a:custGeom>
              <a:rect b="b" l="l" r="r" t="t"/>
              <a:pathLst>
                <a:path extrusionOk="0" h="4737" w="1037">
                  <a:moveTo>
                    <a:pt x="0" y="1"/>
                  </a:moveTo>
                  <a:cubicBezTo>
                    <a:pt x="296" y="1"/>
                    <a:pt x="740" y="445"/>
                    <a:pt x="1036" y="741"/>
                  </a:cubicBezTo>
                  <a:cubicBezTo>
                    <a:pt x="740" y="2073"/>
                    <a:pt x="1036" y="3552"/>
                    <a:pt x="888" y="4736"/>
                  </a:cubicBezTo>
                  <a:cubicBezTo>
                    <a:pt x="592" y="4588"/>
                    <a:pt x="296" y="4440"/>
                    <a:pt x="148" y="4144"/>
                  </a:cubicBezTo>
                  <a:cubicBezTo>
                    <a:pt x="148" y="2812"/>
                    <a:pt x="148" y="1333"/>
                    <a:pt x="1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25"/>
            <p:cNvSpPr/>
            <p:nvPr/>
          </p:nvSpPr>
          <p:spPr>
            <a:xfrm>
              <a:off x="2977550" y="2213750"/>
              <a:ext cx="96225" cy="44425"/>
            </a:xfrm>
            <a:custGeom>
              <a:rect b="b" l="l" r="r" t="t"/>
              <a:pathLst>
                <a:path extrusionOk="0" h="1777" w="3849">
                  <a:moveTo>
                    <a:pt x="1" y="1036"/>
                  </a:moveTo>
                  <a:cubicBezTo>
                    <a:pt x="1037" y="740"/>
                    <a:pt x="2073" y="444"/>
                    <a:pt x="3109" y="0"/>
                  </a:cubicBezTo>
                  <a:cubicBezTo>
                    <a:pt x="3405" y="296"/>
                    <a:pt x="3701" y="444"/>
                    <a:pt x="3849" y="740"/>
                  </a:cubicBezTo>
                  <a:cubicBezTo>
                    <a:pt x="2813" y="1036"/>
                    <a:pt x="1777" y="1332"/>
                    <a:pt x="889" y="1776"/>
                  </a:cubicBezTo>
                  <a:cubicBezTo>
                    <a:pt x="593" y="1480"/>
                    <a:pt x="297" y="1332"/>
                    <a:pt x="1" y="10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25"/>
            <p:cNvSpPr/>
            <p:nvPr/>
          </p:nvSpPr>
          <p:spPr>
            <a:xfrm>
              <a:off x="2959050" y="2272950"/>
              <a:ext cx="51825" cy="29600"/>
            </a:xfrm>
            <a:custGeom>
              <a:rect b="b" l="l" r="r" t="t"/>
              <a:pathLst>
                <a:path extrusionOk="0" h="1184" w="2073">
                  <a:moveTo>
                    <a:pt x="1" y="592"/>
                  </a:moveTo>
                  <a:cubicBezTo>
                    <a:pt x="445" y="296"/>
                    <a:pt x="1037" y="296"/>
                    <a:pt x="1629" y="0"/>
                  </a:cubicBezTo>
                  <a:cubicBezTo>
                    <a:pt x="1777" y="148"/>
                    <a:pt x="1925" y="444"/>
                    <a:pt x="2073" y="444"/>
                  </a:cubicBezTo>
                  <a:cubicBezTo>
                    <a:pt x="1629" y="888"/>
                    <a:pt x="1185" y="888"/>
                    <a:pt x="741" y="1184"/>
                  </a:cubicBezTo>
                  <a:cubicBezTo>
                    <a:pt x="445" y="1036"/>
                    <a:pt x="149" y="740"/>
                    <a:pt x="1" y="5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25"/>
            <p:cNvSpPr/>
            <p:nvPr/>
          </p:nvSpPr>
          <p:spPr>
            <a:xfrm>
              <a:off x="3151450" y="2091650"/>
              <a:ext cx="33325" cy="118425"/>
            </a:xfrm>
            <a:custGeom>
              <a:rect b="b" l="l" r="r" t="t"/>
              <a:pathLst>
                <a:path extrusionOk="0" h="4737" w="1333">
                  <a:moveTo>
                    <a:pt x="0" y="1"/>
                  </a:moveTo>
                  <a:cubicBezTo>
                    <a:pt x="1332" y="593"/>
                    <a:pt x="1036" y="1628"/>
                    <a:pt x="888" y="2664"/>
                  </a:cubicBezTo>
                  <a:cubicBezTo>
                    <a:pt x="888" y="3404"/>
                    <a:pt x="740" y="4144"/>
                    <a:pt x="740" y="4736"/>
                  </a:cubicBezTo>
                  <a:cubicBezTo>
                    <a:pt x="444" y="4736"/>
                    <a:pt x="296" y="4292"/>
                    <a:pt x="0" y="4144"/>
                  </a:cubicBezTo>
                  <a:cubicBezTo>
                    <a:pt x="0" y="2812"/>
                    <a:pt x="0" y="148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25"/>
            <p:cNvSpPr/>
            <p:nvPr/>
          </p:nvSpPr>
          <p:spPr>
            <a:xfrm>
              <a:off x="3014550" y="2247050"/>
              <a:ext cx="92525" cy="37000"/>
            </a:xfrm>
            <a:custGeom>
              <a:rect b="b" l="l" r="r" t="t"/>
              <a:pathLst>
                <a:path extrusionOk="0" h="1480" w="3701">
                  <a:moveTo>
                    <a:pt x="1" y="888"/>
                  </a:moveTo>
                  <a:cubicBezTo>
                    <a:pt x="1037" y="592"/>
                    <a:pt x="2073" y="296"/>
                    <a:pt x="3108" y="0"/>
                  </a:cubicBezTo>
                  <a:cubicBezTo>
                    <a:pt x="3256" y="148"/>
                    <a:pt x="3404" y="296"/>
                    <a:pt x="3700" y="444"/>
                  </a:cubicBezTo>
                  <a:cubicBezTo>
                    <a:pt x="2665" y="740"/>
                    <a:pt x="1629" y="1036"/>
                    <a:pt x="593" y="1480"/>
                  </a:cubicBezTo>
                  <a:cubicBezTo>
                    <a:pt x="445" y="1332"/>
                    <a:pt x="149" y="1184"/>
                    <a:pt x="1" y="88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25"/>
            <p:cNvSpPr/>
            <p:nvPr/>
          </p:nvSpPr>
          <p:spPr>
            <a:xfrm>
              <a:off x="2984950" y="2298825"/>
              <a:ext cx="218325" cy="162825"/>
            </a:xfrm>
            <a:custGeom>
              <a:rect b="b" l="l" r="r" t="t"/>
              <a:pathLst>
                <a:path extrusionOk="0" h="6513" w="8733">
                  <a:moveTo>
                    <a:pt x="1" y="445"/>
                  </a:moveTo>
                  <a:cubicBezTo>
                    <a:pt x="593" y="149"/>
                    <a:pt x="1037" y="149"/>
                    <a:pt x="1629" y="1"/>
                  </a:cubicBezTo>
                  <a:cubicBezTo>
                    <a:pt x="3996" y="2073"/>
                    <a:pt x="6364" y="3997"/>
                    <a:pt x="8732" y="6068"/>
                  </a:cubicBezTo>
                  <a:cubicBezTo>
                    <a:pt x="8140" y="6364"/>
                    <a:pt x="7400" y="6512"/>
                    <a:pt x="6808" y="6512"/>
                  </a:cubicBezTo>
                  <a:cubicBezTo>
                    <a:pt x="4588" y="4441"/>
                    <a:pt x="2369" y="2517"/>
                    <a:pt x="1" y="44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25"/>
            <p:cNvSpPr/>
            <p:nvPr/>
          </p:nvSpPr>
          <p:spPr>
            <a:xfrm>
              <a:off x="3044150" y="2269250"/>
              <a:ext cx="262700" cy="173900"/>
            </a:xfrm>
            <a:custGeom>
              <a:rect b="b" l="l" r="r" t="t"/>
              <a:pathLst>
                <a:path extrusionOk="0" h="6956" w="10508">
                  <a:moveTo>
                    <a:pt x="1" y="1036"/>
                  </a:moveTo>
                  <a:cubicBezTo>
                    <a:pt x="889" y="444"/>
                    <a:pt x="1924" y="444"/>
                    <a:pt x="2960" y="0"/>
                  </a:cubicBezTo>
                  <a:cubicBezTo>
                    <a:pt x="5476" y="2220"/>
                    <a:pt x="7992" y="4144"/>
                    <a:pt x="10508" y="6215"/>
                  </a:cubicBezTo>
                  <a:cubicBezTo>
                    <a:pt x="9472" y="6511"/>
                    <a:pt x="8436" y="6807"/>
                    <a:pt x="7548" y="6955"/>
                  </a:cubicBezTo>
                  <a:cubicBezTo>
                    <a:pt x="5032" y="5032"/>
                    <a:pt x="2516" y="2960"/>
                    <a:pt x="1" y="10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25"/>
            <p:cNvSpPr/>
            <p:nvPr/>
          </p:nvSpPr>
          <p:spPr>
            <a:xfrm>
              <a:off x="3184750" y="2121250"/>
              <a:ext cx="25925" cy="122125"/>
            </a:xfrm>
            <a:custGeom>
              <a:rect b="b" l="l" r="r" t="t"/>
              <a:pathLst>
                <a:path extrusionOk="0" h="4885" w="1037">
                  <a:moveTo>
                    <a:pt x="888" y="592"/>
                  </a:moveTo>
                  <a:cubicBezTo>
                    <a:pt x="740" y="2072"/>
                    <a:pt x="1036" y="3700"/>
                    <a:pt x="888" y="4884"/>
                  </a:cubicBezTo>
                  <a:cubicBezTo>
                    <a:pt x="592" y="4588"/>
                    <a:pt x="296" y="4440"/>
                    <a:pt x="0" y="4144"/>
                  </a:cubicBezTo>
                  <a:cubicBezTo>
                    <a:pt x="0" y="2812"/>
                    <a:pt x="296" y="1480"/>
                    <a:pt x="148" y="297"/>
                  </a:cubicBezTo>
                  <a:cubicBezTo>
                    <a:pt x="444" y="1"/>
                    <a:pt x="592" y="592"/>
                    <a:pt x="888" y="5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25"/>
            <p:cNvSpPr/>
            <p:nvPr/>
          </p:nvSpPr>
          <p:spPr>
            <a:xfrm>
              <a:off x="3218050" y="2150850"/>
              <a:ext cx="425475" cy="455075"/>
            </a:xfrm>
            <a:custGeom>
              <a:rect b="b" l="l" r="r" t="t"/>
              <a:pathLst>
                <a:path extrusionOk="0" h="18203" w="17019">
                  <a:moveTo>
                    <a:pt x="16575" y="18203"/>
                  </a:moveTo>
                  <a:cubicBezTo>
                    <a:pt x="12135" y="14207"/>
                    <a:pt x="6955" y="10064"/>
                    <a:pt x="2220" y="5920"/>
                  </a:cubicBezTo>
                  <a:cubicBezTo>
                    <a:pt x="1628" y="5476"/>
                    <a:pt x="444" y="4736"/>
                    <a:pt x="148" y="4144"/>
                  </a:cubicBezTo>
                  <a:cubicBezTo>
                    <a:pt x="0" y="3848"/>
                    <a:pt x="296" y="2960"/>
                    <a:pt x="296" y="2220"/>
                  </a:cubicBezTo>
                  <a:cubicBezTo>
                    <a:pt x="296" y="1332"/>
                    <a:pt x="148" y="740"/>
                    <a:pt x="148" y="0"/>
                  </a:cubicBezTo>
                  <a:cubicBezTo>
                    <a:pt x="148" y="0"/>
                    <a:pt x="296" y="0"/>
                    <a:pt x="296" y="0"/>
                  </a:cubicBezTo>
                  <a:cubicBezTo>
                    <a:pt x="4736" y="4144"/>
                    <a:pt x="9767" y="7992"/>
                    <a:pt x="14503" y="12283"/>
                  </a:cubicBezTo>
                  <a:cubicBezTo>
                    <a:pt x="15095" y="12875"/>
                    <a:pt x="15835" y="13319"/>
                    <a:pt x="16279" y="13911"/>
                  </a:cubicBezTo>
                  <a:cubicBezTo>
                    <a:pt x="17019" y="14799"/>
                    <a:pt x="16427" y="17315"/>
                    <a:pt x="16427" y="1820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25"/>
            <p:cNvSpPr/>
            <p:nvPr/>
          </p:nvSpPr>
          <p:spPr>
            <a:xfrm>
              <a:off x="3173650" y="2465325"/>
              <a:ext cx="77700" cy="37025"/>
            </a:xfrm>
            <a:custGeom>
              <a:rect b="b" l="l" r="r" t="t"/>
              <a:pathLst>
                <a:path extrusionOk="0" h="1481" w="3108">
                  <a:moveTo>
                    <a:pt x="0" y="444"/>
                  </a:moveTo>
                  <a:cubicBezTo>
                    <a:pt x="592" y="148"/>
                    <a:pt x="1332" y="148"/>
                    <a:pt x="1924" y="0"/>
                  </a:cubicBezTo>
                  <a:cubicBezTo>
                    <a:pt x="2368" y="444"/>
                    <a:pt x="2664" y="740"/>
                    <a:pt x="3108" y="1036"/>
                  </a:cubicBezTo>
                  <a:cubicBezTo>
                    <a:pt x="2516" y="1332"/>
                    <a:pt x="1924" y="1332"/>
                    <a:pt x="1332" y="1480"/>
                  </a:cubicBezTo>
                  <a:cubicBezTo>
                    <a:pt x="888" y="1184"/>
                    <a:pt x="444" y="740"/>
                    <a:pt x="0" y="4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25"/>
            <p:cNvSpPr/>
            <p:nvPr/>
          </p:nvSpPr>
          <p:spPr>
            <a:xfrm>
              <a:off x="3251325" y="2439425"/>
              <a:ext cx="96225" cy="44425"/>
            </a:xfrm>
            <a:custGeom>
              <a:rect b="b" l="l" r="r" t="t"/>
              <a:pathLst>
                <a:path extrusionOk="0" h="1777" w="3849">
                  <a:moveTo>
                    <a:pt x="1" y="888"/>
                  </a:moveTo>
                  <a:cubicBezTo>
                    <a:pt x="889" y="592"/>
                    <a:pt x="1925" y="444"/>
                    <a:pt x="2813" y="0"/>
                  </a:cubicBezTo>
                  <a:cubicBezTo>
                    <a:pt x="3109" y="296"/>
                    <a:pt x="3553" y="592"/>
                    <a:pt x="3849" y="888"/>
                  </a:cubicBezTo>
                  <a:cubicBezTo>
                    <a:pt x="2961" y="1332"/>
                    <a:pt x="2073" y="1480"/>
                    <a:pt x="1185" y="1776"/>
                  </a:cubicBezTo>
                  <a:cubicBezTo>
                    <a:pt x="741" y="1332"/>
                    <a:pt x="445" y="1332"/>
                    <a:pt x="1" y="88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25"/>
            <p:cNvSpPr/>
            <p:nvPr/>
          </p:nvSpPr>
          <p:spPr>
            <a:xfrm>
              <a:off x="3225450" y="2506025"/>
              <a:ext cx="66600" cy="29625"/>
            </a:xfrm>
            <a:custGeom>
              <a:rect b="b" l="l" r="r" t="t"/>
              <a:pathLst>
                <a:path extrusionOk="0" h="1185" w="2664">
                  <a:moveTo>
                    <a:pt x="0" y="444"/>
                  </a:moveTo>
                  <a:cubicBezTo>
                    <a:pt x="592" y="148"/>
                    <a:pt x="1184" y="148"/>
                    <a:pt x="1776" y="0"/>
                  </a:cubicBezTo>
                  <a:cubicBezTo>
                    <a:pt x="2072" y="296"/>
                    <a:pt x="2368" y="444"/>
                    <a:pt x="2664" y="740"/>
                  </a:cubicBezTo>
                  <a:cubicBezTo>
                    <a:pt x="2072" y="888"/>
                    <a:pt x="1480" y="1036"/>
                    <a:pt x="1036" y="1184"/>
                  </a:cubicBezTo>
                  <a:cubicBezTo>
                    <a:pt x="592" y="888"/>
                    <a:pt x="296" y="740"/>
                    <a:pt x="0" y="4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25"/>
            <p:cNvSpPr/>
            <p:nvPr/>
          </p:nvSpPr>
          <p:spPr>
            <a:xfrm>
              <a:off x="3299425" y="2476425"/>
              <a:ext cx="88825" cy="40725"/>
            </a:xfrm>
            <a:custGeom>
              <a:rect b="b" l="l" r="r" t="t"/>
              <a:pathLst>
                <a:path extrusionOk="0" h="1629" w="3553">
                  <a:moveTo>
                    <a:pt x="1" y="888"/>
                  </a:moveTo>
                  <a:cubicBezTo>
                    <a:pt x="889" y="592"/>
                    <a:pt x="1777" y="444"/>
                    <a:pt x="2665" y="0"/>
                  </a:cubicBezTo>
                  <a:cubicBezTo>
                    <a:pt x="2961" y="296"/>
                    <a:pt x="3256" y="296"/>
                    <a:pt x="3552" y="740"/>
                  </a:cubicBezTo>
                  <a:cubicBezTo>
                    <a:pt x="2665" y="1184"/>
                    <a:pt x="1629" y="1332"/>
                    <a:pt x="741" y="1628"/>
                  </a:cubicBezTo>
                  <a:cubicBezTo>
                    <a:pt x="445" y="1332"/>
                    <a:pt x="297" y="1184"/>
                    <a:pt x="1" y="10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25"/>
            <p:cNvSpPr/>
            <p:nvPr/>
          </p:nvSpPr>
          <p:spPr>
            <a:xfrm>
              <a:off x="3266125" y="2535625"/>
              <a:ext cx="59225" cy="33300"/>
            </a:xfrm>
            <a:custGeom>
              <a:rect b="b" l="l" r="r" t="t"/>
              <a:pathLst>
                <a:path extrusionOk="0" h="1332" w="2369">
                  <a:moveTo>
                    <a:pt x="1" y="444"/>
                  </a:moveTo>
                  <a:cubicBezTo>
                    <a:pt x="593" y="296"/>
                    <a:pt x="1037" y="296"/>
                    <a:pt x="1629" y="0"/>
                  </a:cubicBezTo>
                  <a:cubicBezTo>
                    <a:pt x="1925" y="296"/>
                    <a:pt x="2221" y="444"/>
                    <a:pt x="2369" y="740"/>
                  </a:cubicBezTo>
                  <a:cubicBezTo>
                    <a:pt x="1925" y="1036"/>
                    <a:pt x="1481" y="1036"/>
                    <a:pt x="889" y="1332"/>
                  </a:cubicBezTo>
                  <a:cubicBezTo>
                    <a:pt x="593" y="1036"/>
                    <a:pt x="297" y="740"/>
                    <a:pt x="1" y="4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25"/>
            <p:cNvSpPr/>
            <p:nvPr/>
          </p:nvSpPr>
          <p:spPr>
            <a:xfrm>
              <a:off x="3336425" y="2506025"/>
              <a:ext cx="85125" cy="40725"/>
            </a:xfrm>
            <a:custGeom>
              <a:rect b="b" l="l" r="r" t="t"/>
              <a:pathLst>
                <a:path extrusionOk="0" h="1629" w="3405">
                  <a:moveTo>
                    <a:pt x="1" y="1036"/>
                  </a:moveTo>
                  <a:cubicBezTo>
                    <a:pt x="889" y="592"/>
                    <a:pt x="1776" y="444"/>
                    <a:pt x="2664" y="0"/>
                  </a:cubicBezTo>
                  <a:cubicBezTo>
                    <a:pt x="2960" y="296"/>
                    <a:pt x="3108" y="444"/>
                    <a:pt x="3404" y="740"/>
                  </a:cubicBezTo>
                  <a:cubicBezTo>
                    <a:pt x="2516" y="1036"/>
                    <a:pt x="1628" y="1480"/>
                    <a:pt x="741" y="1628"/>
                  </a:cubicBezTo>
                  <a:cubicBezTo>
                    <a:pt x="445" y="1480"/>
                    <a:pt x="149" y="1184"/>
                    <a:pt x="1" y="10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25"/>
            <p:cNvSpPr/>
            <p:nvPr/>
          </p:nvSpPr>
          <p:spPr>
            <a:xfrm>
              <a:off x="3306825" y="2568900"/>
              <a:ext cx="51825" cy="22225"/>
            </a:xfrm>
            <a:custGeom>
              <a:rect b="b" l="l" r="r" t="t"/>
              <a:pathLst>
                <a:path extrusionOk="0" h="889" w="2073">
                  <a:moveTo>
                    <a:pt x="1" y="445"/>
                  </a:moveTo>
                  <a:cubicBezTo>
                    <a:pt x="593" y="297"/>
                    <a:pt x="1037" y="149"/>
                    <a:pt x="1481" y="1"/>
                  </a:cubicBezTo>
                  <a:cubicBezTo>
                    <a:pt x="1629" y="149"/>
                    <a:pt x="1777" y="297"/>
                    <a:pt x="2073" y="445"/>
                  </a:cubicBezTo>
                  <a:cubicBezTo>
                    <a:pt x="1481" y="593"/>
                    <a:pt x="1037" y="741"/>
                    <a:pt x="593" y="889"/>
                  </a:cubicBezTo>
                  <a:cubicBezTo>
                    <a:pt x="445" y="741"/>
                    <a:pt x="149" y="593"/>
                    <a:pt x="1" y="44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25"/>
            <p:cNvSpPr/>
            <p:nvPr/>
          </p:nvSpPr>
          <p:spPr>
            <a:xfrm>
              <a:off x="3373425" y="2535625"/>
              <a:ext cx="85125" cy="37000"/>
            </a:xfrm>
            <a:custGeom>
              <a:rect b="b" l="l" r="r" t="t"/>
              <a:pathLst>
                <a:path extrusionOk="0" h="1480" w="3405">
                  <a:moveTo>
                    <a:pt x="1" y="1036"/>
                  </a:moveTo>
                  <a:cubicBezTo>
                    <a:pt x="888" y="592"/>
                    <a:pt x="1776" y="444"/>
                    <a:pt x="2664" y="0"/>
                  </a:cubicBezTo>
                  <a:cubicBezTo>
                    <a:pt x="2960" y="148"/>
                    <a:pt x="3108" y="444"/>
                    <a:pt x="3404" y="592"/>
                  </a:cubicBezTo>
                  <a:cubicBezTo>
                    <a:pt x="2516" y="1036"/>
                    <a:pt x="1480" y="1184"/>
                    <a:pt x="592" y="1480"/>
                  </a:cubicBezTo>
                  <a:cubicBezTo>
                    <a:pt x="444" y="1332"/>
                    <a:pt x="148" y="1184"/>
                    <a:pt x="1" y="10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25"/>
            <p:cNvSpPr/>
            <p:nvPr/>
          </p:nvSpPr>
          <p:spPr>
            <a:xfrm>
              <a:off x="3336425" y="2594800"/>
              <a:ext cx="717775" cy="614175"/>
            </a:xfrm>
            <a:custGeom>
              <a:rect b="b" l="l" r="r" t="t"/>
              <a:pathLst>
                <a:path extrusionOk="0" h="24567" w="28711">
                  <a:moveTo>
                    <a:pt x="1481" y="1"/>
                  </a:moveTo>
                  <a:cubicBezTo>
                    <a:pt x="10952" y="7992"/>
                    <a:pt x="19387" y="16132"/>
                    <a:pt x="28710" y="24123"/>
                  </a:cubicBezTo>
                  <a:cubicBezTo>
                    <a:pt x="27970" y="24567"/>
                    <a:pt x="27378" y="23827"/>
                    <a:pt x="26934" y="23383"/>
                  </a:cubicBezTo>
                  <a:cubicBezTo>
                    <a:pt x="22791" y="20275"/>
                    <a:pt x="18203" y="16575"/>
                    <a:pt x="14355" y="12876"/>
                  </a:cubicBezTo>
                  <a:cubicBezTo>
                    <a:pt x="10064" y="8584"/>
                    <a:pt x="5032" y="4441"/>
                    <a:pt x="297" y="593"/>
                  </a:cubicBezTo>
                  <a:cubicBezTo>
                    <a:pt x="1" y="149"/>
                    <a:pt x="1185" y="149"/>
                    <a:pt x="14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25"/>
            <p:cNvSpPr/>
            <p:nvPr/>
          </p:nvSpPr>
          <p:spPr>
            <a:xfrm>
              <a:off x="3403025" y="2565225"/>
              <a:ext cx="769550" cy="621550"/>
            </a:xfrm>
            <a:custGeom>
              <a:rect b="b" l="l" r="r" t="t"/>
              <a:pathLst>
                <a:path extrusionOk="0" h="24862" w="30782">
                  <a:moveTo>
                    <a:pt x="0" y="888"/>
                  </a:moveTo>
                  <a:cubicBezTo>
                    <a:pt x="1036" y="592"/>
                    <a:pt x="1924" y="296"/>
                    <a:pt x="2960" y="0"/>
                  </a:cubicBezTo>
                  <a:cubicBezTo>
                    <a:pt x="11839" y="7843"/>
                    <a:pt x="20867" y="15539"/>
                    <a:pt x="29894" y="23382"/>
                  </a:cubicBezTo>
                  <a:cubicBezTo>
                    <a:pt x="29746" y="23530"/>
                    <a:pt x="29006" y="23678"/>
                    <a:pt x="28562" y="23826"/>
                  </a:cubicBezTo>
                  <a:cubicBezTo>
                    <a:pt x="27970" y="23974"/>
                    <a:pt x="27526" y="23974"/>
                    <a:pt x="27082" y="24270"/>
                  </a:cubicBezTo>
                  <a:cubicBezTo>
                    <a:pt x="28118" y="24862"/>
                    <a:pt x="29598" y="23530"/>
                    <a:pt x="30782" y="23974"/>
                  </a:cubicBezTo>
                  <a:cubicBezTo>
                    <a:pt x="30634" y="24418"/>
                    <a:pt x="29746" y="24418"/>
                    <a:pt x="29302" y="24566"/>
                  </a:cubicBezTo>
                  <a:cubicBezTo>
                    <a:pt x="28562" y="24714"/>
                    <a:pt x="27970" y="24862"/>
                    <a:pt x="27526" y="24862"/>
                  </a:cubicBezTo>
                  <a:cubicBezTo>
                    <a:pt x="18055" y="16871"/>
                    <a:pt x="9324" y="8583"/>
                    <a:pt x="0" y="88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25"/>
            <p:cNvSpPr/>
            <p:nvPr/>
          </p:nvSpPr>
          <p:spPr>
            <a:xfrm>
              <a:off x="3643500" y="2520825"/>
              <a:ext cx="37025" cy="114700"/>
            </a:xfrm>
            <a:custGeom>
              <a:rect b="b" l="l" r="r" t="t"/>
              <a:pathLst>
                <a:path extrusionOk="0" h="4588" w="1481">
                  <a:moveTo>
                    <a:pt x="149" y="0"/>
                  </a:moveTo>
                  <a:cubicBezTo>
                    <a:pt x="1480" y="592"/>
                    <a:pt x="1036" y="1628"/>
                    <a:pt x="1036" y="2664"/>
                  </a:cubicBezTo>
                  <a:cubicBezTo>
                    <a:pt x="889" y="3404"/>
                    <a:pt x="889" y="4144"/>
                    <a:pt x="889" y="4588"/>
                  </a:cubicBezTo>
                  <a:cubicBezTo>
                    <a:pt x="593" y="4588"/>
                    <a:pt x="297" y="4144"/>
                    <a:pt x="149" y="3996"/>
                  </a:cubicBezTo>
                  <a:cubicBezTo>
                    <a:pt x="149" y="2664"/>
                    <a:pt x="297" y="1332"/>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25"/>
            <p:cNvSpPr/>
            <p:nvPr/>
          </p:nvSpPr>
          <p:spPr>
            <a:xfrm>
              <a:off x="4017175" y="2842700"/>
              <a:ext cx="51825" cy="114700"/>
            </a:xfrm>
            <a:custGeom>
              <a:rect b="b" l="l" r="r" t="t"/>
              <a:pathLst>
                <a:path extrusionOk="0" h="4588" w="2073">
                  <a:moveTo>
                    <a:pt x="0" y="0"/>
                  </a:moveTo>
                  <a:cubicBezTo>
                    <a:pt x="2072" y="888"/>
                    <a:pt x="1184" y="3404"/>
                    <a:pt x="1332" y="4588"/>
                  </a:cubicBezTo>
                  <a:cubicBezTo>
                    <a:pt x="0" y="3848"/>
                    <a:pt x="148" y="2960"/>
                    <a:pt x="148" y="1924"/>
                  </a:cubicBezTo>
                  <a:cubicBezTo>
                    <a:pt x="148" y="1184"/>
                    <a:pt x="148" y="592"/>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25"/>
            <p:cNvSpPr/>
            <p:nvPr/>
          </p:nvSpPr>
          <p:spPr>
            <a:xfrm>
              <a:off x="4043075" y="2883375"/>
              <a:ext cx="66600" cy="111025"/>
            </a:xfrm>
            <a:custGeom>
              <a:rect b="b" l="l" r="r" t="t"/>
              <a:pathLst>
                <a:path extrusionOk="0" h="4441" w="2664">
                  <a:moveTo>
                    <a:pt x="740" y="1"/>
                  </a:moveTo>
                  <a:cubicBezTo>
                    <a:pt x="2664" y="741"/>
                    <a:pt x="1924" y="3109"/>
                    <a:pt x="2072" y="4441"/>
                  </a:cubicBezTo>
                  <a:cubicBezTo>
                    <a:pt x="0" y="3257"/>
                    <a:pt x="1332" y="1333"/>
                    <a:pt x="7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25"/>
            <p:cNvSpPr/>
            <p:nvPr/>
          </p:nvSpPr>
          <p:spPr>
            <a:xfrm>
              <a:off x="4083775" y="2920375"/>
              <a:ext cx="66600" cy="118425"/>
            </a:xfrm>
            <a:custGeom>
              <a:rect b="b" l="l" r="r" t="t"/>
              <a:pathLst>
                <a:path extrusionOk="0" h="4737" w="2664">
                  <a:moveTo>
                    <a:pt x="888" y="1"/>
                  </a:moveTo>
                  <a:cubicBezTo>
                    <a:pt x="1332" y="149"/>
                    <a:pt x="2072" y="445"/>
                    <a:pt x="2220" y="889"/>
                  </a:cubicBezTo>
                  <a:cubicBezTo>
                    <a:pt x="2664" y="1629"/>
                    <a:pt x="2072" y="3996"/>
                    <a:pt x="2368" y="4736"/>
                  </a:cubicBezTo>
                  <a:cubicBezTo>
                    <a:pt x="0" y="3404"/>
                    <a:pt x="1332" y="1481"/>
                    <a:pt x="8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25"/>
            <p:cNvSpPr/>
            <p:nvPr/>
          </p:nvSpPr>
          <p:spPr>
            <a:xfrm>
              <a:off x="4154050" y="2957375"/>
              <a:ext cx="37025" cy="114725"/>
            </a:xfrm>
            <a:custGeom>
              <a:rect b="b" l="l" r="r" t="t"/>
              <a:pathLst>
                <a:path extrusionOk="0" h="4589" w="1481">
                  <a:moveTo>
                    <a:pt x="1" y="1"/>
                  </a:moveTo>
                  <a:cubicBezTo>
                    <a:pt x="1481" y="297"/>
                    <a:pt x="1185" y="1629"/>
                    <a:pt x="1185" y="2664"/>
                  </a:cubicBezTo>
                  <a:cubicBezTo>
                    <a:pt x="1185" y="3552"/>
                    <a:pt x="1333" y="4292"/>
                    <a:pt x="1185" y="4588"/>
                  </a:cubicBezTo>
                  <a:cubicBezTo>
                    <a:pt x="889" y="4440"/>
                    <a:pt x="593" y="4144"/>
                    <a:pt x="297" y="3848"/>
                  </a:cubicBezTo>
                  <a:cubicBezTo>
                    <a:pt x="149" y="2664"/>
                    <a:pt x="149" y="1333"/>
                    <a:pt x="1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25"/>
            <p:cNvSpPr/>
            <p:nvPr/>
          </p:nvSpPr>
          <p:spPr>
            <a:xfrm>
              <a:off x="4198450" y="2983275"/>
              <a:ext cx="51825" cy="144325"/>
            </a:xfrm>
            <a:custGeom>
              <a:rect b="b" l="l" r="r" t="t"/>
              <a:pathLst>
                <a:path extrusionOk="0" h="5773" w="2073">
                  <a:moveTo>
                    <a:pt x="1" y="1"/>
                  </a:moveTo>
                  <a:cubicBezTo>
                    <a:pt x="445" y="297"/>
                    <a:pt x="1333" y="741"/>
                    <a:pt x="1629" y="1036"/>
                  </a:cubicBezTo>
                  <a:cubicBezTo>
                    <a:pt x="1925" y="1628"/>
                    <a:pt x="1777" y="2812"/>
                    <a:pt x="1777" y="3404"/>
                  </a:cubicBezTo>
                  <a:cubicBezTo>
                    <a:pt x="1925" y="4440"/>
                    <a:pt x="2072" y="5180"/>
                    <a:pt x="1925" y="5772"/>
                  </a:cubicBezTo>
                  <a:cubicBezTo>
                    <a:pt x="1333" y="5032"/>
                    <a:pt x="593" y="4884"/>
                    <a:pt x="297" y="4292"/>
                  </a:cubicBezTo>
                  <a:cubicBezTo>
                    <a:pt x="1" y="3848"/>
                    <a:pt x="149" y="2960"/>
                    <a:pt x="149" y="2368"/>
                  </a:cubicBezTo>
                  <a:cubicBezTo>
                    <a:pt x="149" y="1480"/>
                    <a:pt x="149" y="74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25"/>
            <p:cNvSpPr/>
            <p:nvPr/>
          </p:nvSpPr>
          <p:spPr>
            <a:xfrm>
              <a:off x="4046775" y="3208950"/>
              <a:ext cx="62900" cy="40725"/>
            </a:xfrm>
            <a:custGeom>
              <a:rect b="b" l="l" r="r" t="t"/>
              <a:pathLst>
                <a:path extrusionOk="0" h="1629" w="2516">
                  <a:moveTo>
                    <a:pt x="0" y="149"/>
                  </a:moveTo>
                  <a:cubicBezTo>
                    <a:pt x="296" y="1"/>
                    <a:pt x="592" y="1"/>
                    <a:pt x="888" y="1"/>
                  </a:cubicBezTo>
                  <a:cubicBezTo>
                    <a:pt x="1480" y="445"/>
                    <a:pt x="2220" y="1185"/>
                    <a:pt x="2516" y="1481"/>
                  </a:cubicBezTo>
                  <a:cubicBezTo>
                    <a:pt x="2220" y="1629"/>
                    <a:pt x="2072" y="1481"/>
                    <a:pt x="1776" y="16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25"/>
            <p:cNvSpPr/>
            <p:nvPr/>
          </p:nvSpPr>
          <p:spPr>
            <a:xfrm>
              <a:off x="4105950" y="3183050"/>
              <a:ext cx="103625" cy="33325"/>
            </a:xfrm>
            <a:custGeom>
              <a:rect b="b" l="l" r="r" t="t"/>
              <a:pathLst>
                <a:path extrusionOk="0" h="1333" w="4145">
                  <a:moveTo>
                    <a:pt x="1" y="741"/>
                  </a:moveTo>
                  <a:cubicBezTo>
                    <a:pt x="1185" y="445"/>
                    <a:pt x="2369" y="149"/>
                    <a:pt x="3553" y="1"/>
                  </a:cubicBezTo>
                  <a:cubicBezTo>
                    <a:pt x="3701" y="149"/>
                    <a:pt x="3849" y="445"/>
                    <a:pt x="4145" y="593"/>
                  </a:cubicBezTo>
                  <a:cubicBezTo>
                    <a:pt x="2961" y="1037"/>
                    <a:pt x="1925" y="1185"/>
                    <a:pt x="741" y="1333"/>
                  </a:cubicBezTo>
                  <a:cubicBezTo>
                    <a:pt x="445" y="1185"/>
                    <a:pt x="297" y="889"/>
                    <a:pt x="1" y="74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25"/>
            <p:cNvSpPr/>
            <p:nvPr/>
          </p:nvSpPr>
          <p:spPr>
            <a:xfrm>
              <a:off x="4253950" y="3031375"/>
              <a:ext cx="48125" cy="140600"/>
            </a:xfrm>
            <a:custGeom>
              <a:rect b="b" l="l" r="r" t="t"/>
              <a:pathLst>
                <a:path extrusionOk="0" h="5624" w="1925">
                  <a:moveTo>
                    <a:pt x="0" y="0"/>
                  </a:moveTo>
                  <a:cubicBezTo>
                    <a:pt x="1332" y="296"/>
                    <a:pt x="1036" y="1036"/>
                    <a:pt x="1184" y="1924"/>
                  </a:cubicBezTo>
                  <a:cubicBezTo>
                    <a:pt x="1332" y="3108"/>
                    <a:pt x="1480" y="4440"/>
                    <a:pt x="1924" y="5624"/>
                  </a:cubicBezTo>
                  <a:cubicBezTo>
                    <a:pt x="148" y="4736"/>
                    <a:pt x="444" y="3552"/>
                    <a:pt x="296" y="2368"/>
                  </a:cubicBezTo>
                  <a:cubicBezTo>
                    <a:pt x="296" y="1480"/>
                    <a:pt x="296" y="592"/>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25"/>
            <p:cNvSpPr/>
            <p:nvPr/>
          </p:nvSpPr>
          <p:spPr>
            <a:xfrm>
              <a:off x="4131850" y="3208950"/>
              <a:ext cx="99925" cy="29625"/>
            </a:xfrm>
            <a:custGeom>
              <a:rect b="b" l="l" r="r" t="t"/>
              <a:pathLst>
                <a:path extrusionOk="0" h="1185" w="3997">
                  <a:moveTo>
                    <a:pt x="149" y="593"/>
                  </a:moveTo>
                  <a:cubicBezTo>
                    <a:pt x="1185" y="445"/>
                    <a:pt x="2369" y="149"/>
                    <a:pt x="3553" y="1"/>
                  </a:cubicBezTo>
                  <a:cubicBezTo>
                    <a:pt x="3849" y="149"/>
                    <a:pt x="3849" y="297"/>
                    <a:pt x="3997" y="445"/>
                  </a:cubicBezTo>
                  <a:cubicBezTo>
                    <a:pt x="2961" y="741"/>
                    <a:pt x="1777" y="889"/>
                    <a:pt x="593" y="1185"/>
                  </a:cubicBezTo>
                  <a:cubicBezTo>
                    <a:pt x="445" y="1037"/>
                    <a:pt x="297" y="889"/>
                    <a:pt x="1" y="5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25"/>
            <p:cNvSpPr/>
            <p:nvPr/>
          </p:nvSpPr>
          <p:spPr>
            <a:xfrm>
              <a:off x="4105950" y="3253350"/>
              <a:ext cx="37025" cy="33325"/>
            </a:xfrm>
            <a:custGeom>
              <a:rect b="b" l="l" r="r" t="t"/>
              <a:pathLst>
                <a:path extrusionOk="0" h="1333" w="1481">
                  <a:moveTo>
                    <a:pt x="1" y="297"/>
                  </a:moveTo>
                  <a:cubicBezTo>
                    <a:pt x="445" y="1"/>
                    <a:pt x="1037" y="297"/>
                    <a:pt x="1481" y="889"/>
                  </a:cubicBezTo>
                  <a:cubicBezTo>
                    <a:pt x="889" y="1333"/>
                    <a:pt x="593" y="741"/>
                    <a:pt x="1" y="2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25"/>
            <p:cNvSpPr/>
            <p:nvPr/>
          </p:nvSpPr>
          <p:spPr>
            <a:xfrm>
              <a:off x="4309450" y="3075775"/>
              <a:ext cx="44425" cy="136900"/>
            </a:xfrm>
            <a:custGeom>
              <a:rect b="b" l="l" r="r" t="t"/>
              <a:pathLst>
                <a:path extrusionOk="0" h="5476" w="1777">
                  <a:moveTo>
                    <a:pt x="0" y="0"/>
                  </a:moveTo>
                  <a:cubicBezTo>
                    <a:pt x="592" y="148"/>
                    <a:pt x="1184" y="888"/>
                    <a:pt x="1628" y="1332"/>
                  </a:cubicBezTo>
                  <a:cubicBezTo>
                    <a:pt x="1628" y="2664"/>
                    <a:pt x="1776" y="4292"/>
                    <a:pt x="1480" y="5476"/>
                  </a:cubicBezTo>
                  <a:cubicBezTo>
                    <a:pt x="148" y="4588"/>
                    <a:pt x="444" y="3404"/>
                    <a:pt x="296" y="2368"/>
                  </a:cubicBezTo>
                  <a:cubicBezTo>
                    <a:pt x="148" y="1480"/>
                    <a:pt x="148" y="74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25"/>
            <p:cNvSpPr/>
            <p:nvPr/>
          </p:nvSpPr>
          <p:spPr>
            <a:xfrm>
              <a:off x="4165150" y="3238550"/>
              <a:ext cx="99925" cy="29625"/>
            </a:xfrm>
            <a:custGeom>
              <a:rect b="b" l="l" r="r" t="t"/>
              <a:pathLst>
                <a:path extrusionOk="0" h="1185" w="3997">
                  <a:moveTo>
                    <a:pt x="1" y="593"/>
                  </a:moveTo>
                  <a:cubicBezTo>
                    <a:pt x="1185" y="297"/>
                    <a:pt x="2221" y="149"/>
                    <a:pt x="3404" y="1"/>
                  </a:cubicBezTo>
                  <a:cubicBezTo>
                    <a:pt x="3700" y="149"/>
                    <a:pt x="3700" y="445"/>
                    <a:pt x="3996" y="593"/>
                  </a:cubicBezTo>
                  <a:cubicBezTo>
                    <a:pt x="2813" y="889"/>
                    <a:pt x="1777" y="889"/>
                    <a:pt x="593" y="1185"/>
                  </a:cubicBezTo>
                  <a:cubicBezTo>
                    <a:pt x="445" y="1037"/>
                    <a:pt x="149" y="741"/>
                    <a:pt x="1" y="5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25"/>
            <p:cNvSpPr/>
            <p:nvPr/>
          </p:nvSpPr>
          <p:spPr>
            <a:xfrm>
              <a:off x="4142950" y="3286650"/>
              <a:ext cx="29625" cy="22225"/>
            </a:xfrm>
            <a:custGeom>
              <a:rect b="b" l="l" r="r" t="t"/>
              <a:pathLst>
                <a:path extrusionOk="0" h="889" w="1185">
                  <a:moveTo>
                    <a:pt x="1" y="297"/>
                  </a:moveTo>
                  <a:cubicBezTo>
                    <a:pt x="149" y="149"/>
                    <a:pt x="445" y="149"/>
                    <a:pt x="593" y="1"/>
                  </a:cubicBezTo>
                  <a:cubicBezTo>
                    <a:pt x="889" y="297"/>
                    <a:pt x="1037" y="444"/>
                    <a:pt x="1185" y="592"/>
                  </a:cubicBezTo>
                  <a:cubicBezTo>
                    <a:pt x="889" y="888"/>
                    <a:pt x="445" y="740"/>
                    <a:pt x="1" y="2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25"/>
            <p:cNvSpPr/>
            <p:nvPr/>
          </p:nvSpPr>
          <p:spPr>
            <a:xfrm>
              <a:off x="4198450" y="3264450"/>
              <a:ext cx="85125" cy="29625"/>
            </a:xfrm>
            <a:custGeom>
              <a:rect b="b" l="l" r="r" t="t"/>
              <a:pathLst>
                <a:path extrusionOk="0" h="1185" w="3405">
                  <a:moveTo>
                    <a:pt x="1" y="741"/>
                  </a:moveTo>
                  <a:cubicBezTo>
                    <a:pt x="445" y="593"/>
                    <a:pt x="1185" y="445"/>
                    <a:pt x="1777" y="445"/>
                  </a:cubicBezTo>
                  <a:cubicBezTo>
                    <a:pt x="2368" y="297"/>
                    <a:pt x="2960" y="1"/>
                    <a:pt x="3404" y="445"/>
                  </a:cubicBezTo>
                  <a:cubicBezTo>
                    <a:pt x="3256" y="741"/>
                    <a:pt x="2516" y="741"/>
                    <a:pt x="2072" y="889"/>
                  </a:cubicBezTo>
                  <a:cubicBezTo>
                    <a:pt x="1481" y="889"/>
                    <a:pt x="889" y="1037"/>
                    <a:pt x="445" y="1185"/>
                  </a:cubicBezTo>
                  <a:cubicBezTo>
                    <a:pt x="297" y="1037"/>
                    <a:pt x="149" y="889"/>
                    <a:pt x="1" y="74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25"/>
            <p:cNvSpPr/>
            <p:nvPr/>
          </p:nvSpPr>
          <p:spPr>
            <a:xfrm>
              <a:off x="4172550" y="3312550"/>
              <a:ext cx="33325" cy="25925"/>
            </a:xfrm>
            <a:custGeom>
              <a:rect b="b" l="l" r="r" t="t"/>
              <a:pathLst>
                <a:path extrusionOk="0" h="1037" w="1333">
                  <a:moveTo>
                    <a:pt x="1" y="296"/>
                  </a:moveTo>
                  <a:cubicBezTo>
                    <a:pt x="445" y="0"/>
                    <a:pt x="889" y="148"/>
                    <a:pt x="1333" y="592"/>
                  </a:cubicBezTo>
                  <a:cubicBezTo>
                    <a:pt x="889" y="1036"/>
                    <a:pt x="445" y="740"/>
                    <a:pt x="1" y="2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25"/>
            <p:cNvSpPr/>
            <p:nvPr/>
          </p:nvSpPr>
          <p:spPr>
            <a:xfrm>
              <a:off x="4361250" y="3120175"/>
              <a:ext cx="25925" cy="125800"/>
            </a:xfrm>
            <a:custGeom>
              <a:rect b="b" l="l" r="r" t="t"/>
              <a:pathLst>
                <a:path extrusionOk="0" h="5032" w="1037">
                  <a:moveTo>
                    <a:pt x="148" y="296"/>
                  </a:moveTo>
                  <a:cubicBezTo>
                    <a:pt x="444" y="0"/>
                    <a:pt x="740" y="592"/>
                    <a:pt x="888" y="592"/>
                  </a:cubicBezTo>
                  <a:cubicBezTo>
                    <a:pt x="1036" y="2072"/>
                    <a:pt x="1036" y="3700"/>
                    <a:pt x="888" y="5032"/>
                  </a:cubicBezTo>
                  <a:cubicBezTo>
                    <a:pt x="740" y="4736"/>
                    <a:pt x="444" y="4588"/>
                    <a:pt x="148" y="4440"/>
                  </a:cubicBezTo>
                  <a:cubicBezTo>
                    <a:pt x="0" y="2960"/>
                    <a:pt x="296" y="1628"/>
                    <a:pt x="148" y="2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25"/>
            <p:cNvSpPr/>
            <p:nvPr/>
          </p:nvSpPr>
          <p:spPr>
            <a:xfrm>
              <a:off x="4228050" y="3290350"/>
              <a:ext cx="85125" cy="29625"/>
            </a:xfrm>
            <a:custGeom>
              <a:rect b="b" l="l" r="r" t="t"/>
              <a:pathLst>
                <a:path extrusionOk="0" h="1185" w="3405">
                  <a:moveTo>
                    <a:pt x="1" y="740"/>
                  </a:moveTo>
                  <a:cubicBezTo>
                    <a:pt x="593" y="592"/>
                    <a:pt x="1184" y="444"/>
                    <a:pt x="1628" y="296"/>
                  </a:cubicBezTo>
                  <a:cubicBezTo>
                    <a:pt x="2220" y="296"/>
                    <a:pt x="2812" y="1"/>
                    <a:pt x="3404" y="444"/>
                  </a:cubicBezTo>
                  <a:cubicBezTo>
                    <a:pt x="2368" y="740"/>
                    <a:pt x="1480" y="888"/>
                    <a:pt x="445" y="1184"/>
                  </a:cubicBezTo>
                  <a:cubicBezTo>
                    <a:pt x="297" y="1036"/>
                    <a:pt x="149" y="888"/>
                    <a:pt x="1" y="74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25"/>
            <p:cNvSpPr/>
            <p:nvPr/>
          </p:nvSpPr>
          <p:spPr>
            <a:xfrm>
              <a:off x="4205850" y="3338450"/>
              <a:ext cx="25925" cy="22225"/>
            </a:xfrm>
            <a:custGeom>
              <a:rect b="b" l="l" r="r" t="t"/>
              <a:pathLst>
                <a:path extrusionOk="0" h="889" w="1037">
                  <a:moveTo>
                    <a:pt x="1" y="296"/>
                  </a:moveTo>
                  <a:cubicBezTo>
                    <a:pt x="149" y="0"/>
                    <a:pt x="297" y="148"/>
                    <a:pt x="445" y="0"/>
                  </a:cubicBezTo>
                  <a:cubicBezTo>
                    <a:pt x="741" y="148"/>
                    <a:pt x="889" y="296"/>
                    <a:pt x="1037" y="444"/>
                  </a:cubicBezTo>
                  <a:cubicBezTo>
                    <a:pt x="741" y="888"/>
                    <a:pt x="445" y="592"/>
                    <a:pt x="1" y="2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25"/>
            <p:cNvSpPr/>
            <p:nvPr/>
          </p:nvSpPr>
          <p:spPr>
            <a:xfrm>
              <a:off x="4390850" y="3153450"/>
              <a:ext cx="33300" cy="122125"/>
            </a:xfrm>
            <a:custGeom>
              <a:rect b="b" l="l" r="r" t="t"/>
              <a:pathLst>
                <a:path extrusionOk="0" h="4885" w="1332">
                  <a:moveTo>
                    <a:pt x="1332" y="4885"/>
                  </a:moveTo>
                  <a:cubicBezTo>
                    <a:pt x="0" y="4441"/>
                    <a:pt x="444" y="3109"/>
                    <a:pt x="444" y="2221"/>
                  </a:cubicBezTo>
                  <a:cubicBezTo>
                    <a:pt x="444" y="1333"/>
                    <a:pt x="444" y="593"/>
                    <a:pt x="444" y="1"/>
                  </a:cubicBezTo>
                  <a:cubicBezTo>
                    <a:pt x="444" y="1"/>
                    <a:pt x="444" y="1"/>
                    <a:pt x="592" y="1"/>
                  </a:cubicBezTo>
                  <a:cubicBezTo>
                    <a:pt x="888" y="297"/>
                    <a:pt x="1036" y="593"/>
                    <a:pt x="1332" y="741"/>
                  </a:cubicBezTo>
                  <a:cubicBezTo>
                    <a:pt x="1332" y="2221"/>
                    <a:pt x="1332" y="3553"/>
                    <a:pt x="1332" y="488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25"/>
            <p:cNvSpPr/>
            <p:nvPr/>
          </p:nvSpPr>
          <p:spPr>
            <a:xfrm>
              <a:off x="4257650" y="3316250"/>
              <a:ext cx="85125" cy="29625"/>
            </a:xfrm>
            <a:custGeom>
              <a:rect b="b" l="l" r="r" t="t"/>
              <a:pathLst>
                <a:path extrusionOk="0" h="1185" w="3405">
                  <a:moveTo>
                    <a:pt x="0" y="592"/>
                  </a:moveTo>
                  <a:cubicBezTo>
                    <a:pt x="888" y="444"/>
                    <a:pt x="1924" y="296"/>
                    <a:pt x="2812" y="0"/>
                  </a:cubicBezTo>
                  <a:cubicBezTo>
                    <a:pt x="2960" y="296"/>
                    <a:pt x="3256" y="444"/>
                    <a:pt x="3404" y="592"/>
                  </a:cubicBezTo>
                  <a:cubicBezTo>
                    <a:pt x="2516" y="888"/>
                    <a:pt x="1480" y="888"/>
                    <a:pt x="444" y="1184"/>
                  </a:cubicBezTo>
                  <a:cubicBezTo>
                    <a:pt x="296" y="1036"/>
                    <a:pt x="148" y="888"/>
                    <a:pt x="0" y="74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25"/>
            <p:cNvSpPr/>
            <p:nvPr/>
          </p:nvSpPr>
          <p:spPr>
            <a:xfrm>
              <a:off x="4235450" y="3368050"/>
              <a:ext cx="44425" cy="37025"/>
            </a:xfrm>
            <a:custGeom>
              <a:rect b="b" l="l" r="r" t="t"/>
              <a:pathLst>
                <a:path extrusionOk="0" h="1481" w="1777">
                  <a:moveTo>
                    <a:pt x="1" y="0"/>
                  </a:moveTo>
                  <a:cubicBezTo>
                    <a:pt x="149" y="0"/>
                    <a:pt x="297" y="0"/>
                    <a:pt x="445" y="0"/>
                  </a:cubicBezTo>
                  <a:cubicBezTo>
                    <a:pt x="888" y="296"/>
                    <a:pt x="1628" y="740"/>
                    <a:pt x="1776" y="1184"/>
                  </a:cubicBezTo>
                  <a:cubicBezTo>
                    <a:pt x="1332" y="1480"/>
                    <a:pt x="592" y="444"/>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25"/>
            <p:cNvSpPr/>
            <p:nvPr/>
          </p:nvSpPr>
          <p:spPr>
            <a:xfrm>
              <a:off x="4287250" y="3353250"/>
              <a:ext cx="99925" cy="37025"/>
            </a:xfrm>
            <a:custGeom>
              <a:rect b="b" l="l" r="r" t="t"/>
              <a:pathLst>
                <a:path extrusionOk="0" h="1481" w="3997">
                  <a:moveTo>
                    <a:pt x="0" y="296"/>
                  </a:moveTo>
                  <a:cubicBezTo>
                    <a:pt x="1036" y="148"/>
                    <a:pt x="2072" y="0"/>
                    <a:pt x="2960" y="0"/>
                  </a:cubicBezTo>
                  <a:cubicBezTo>
                    <a:pt x="3404" y="148"/>
                    <a:pt x="3700" y="444"/>
                    <a:pt x="3996" y="740"/>
                  </a:cubicBezTo>
                  <a:cubicBezTo>
                    <a:pt x="3256" y="1184"/>
                    <a:pt x="2072" y="1332"/>
                    <a:pt x="1184" y="1480"/>
                  </a:cubicBezTo>
                  <a:cubicBezTo>
                    <a:pt x="740" y="1036"/>
                    <a:pt x="592" y="740"/>
                    <a:pt x="0" y="2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25"/>
            <p:cNvSpPr/>
            <p:nvPr/>
          </p:nvSpPr>
          <p:spPr>
            <a:xfrm>
              <a:off x="4435225" y="3190450"/>
              <a:ext cx="40725" cy="125825"/>
            </a:xfrm>
            <a:custGeom>
              <a:rect b="b" l="l" r="r" t="t"/>
              <a:pathLst>
                <a:path extrusionOk="0" h="5033" w="1629">
                  <a:moveTo>
                    <a:pt x="297" y="1"/>
                  </a:moveTo>
                  <a:cubicBezTo>
                    <a:pt x="1629" y="445"/>
                    <a:pt x="1037" y="1925"/>
                    <a:pt x="1037" y="2813"/>
                  </a:cubicBezTo>
                  <a:cubicBezTo>
                    <a:pt x="1037" y="3849"/>
                    <a:pt x="1185" y="4440"/>
                    <a:pt x="1185" y="5032"/>
                  </a:cubicBezTo>
                  <a:cubicBezTo>
                    <a:pt x="1" y="4292"/>
                    <a:pt x="297" y="3405"/>
                    <a:pt x="297" y="2221"/>
                  </a:cubicBezTo>
                  <a:cubicBezTo>
                    <a:pt x="297" y="1333"/>
                    <a:pt x="297" y="593"/>
                    <a:pt x="2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25"/>
            <p:cNvSpPr/>
            <p:nvPr/>
          </p:nvSpPr>
          <p:spPr>
            <a:xfrm>
              <a:off x="4283550" y="3408750"/>
              <a:ext cx="62925" cy="48100"/>
            </a:xfrm>
            <a:custGeom>
              <a:rect b="b" l="l" r="r" t="t"/>
              <a:pathLst>
                <a:path extrusionOk="0" h="1924" w="2517">
                  <a:moveTo>
                    <a:pt x="0" y="148"/>
                  </a:moveTo>
                  <a:cubicBezTo>
                    <a:pt x="0" y="148"/>
                    <a:pt x="148" y="0"/>
                    <a:pt x="296" y="0"/>
                  </a:cubicBezTo>
                  <a:cubicBezTo>
                    <a:pt x="1036" y="444"/>
                    <a:pt x="1628" y="1332"/>
                    <a:pt x="2516" y="1924"/>
                  </a:cubicBezTo>
                  <a:cubicBezTo>
                    <a:pt x="1776" y="1924"/>
                    <a:pt x="888" y="592"/>
                    <a:pt x="0" y="14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25"/>
            <p:cNvSpPr/>
            <p:nvPr/>
          </p:nvSpPr>
          <p:spPr>
            <a:xfrm>
              <a:off x="4479625" y="3223750"/>
              <a:ext cx="266400" cy="240500"/>
            </a:xfrm>
            <a:custGeom>
              <a:rect b="b" l="l" r="r" t="t"/>
              <a:pathLst>
                <a:path extrusionOk="0" h="9620" w="10656">
                  <a:moveTo>
                    <a:pt x="1" y="1"/>
                  </a:moveTo>
                  <a:cubicBezTo>
                    <a:pt x="3848" y="2960"/>
                    <a:pt x="6808" y="6216"/>
                    <a:pt x="10656" y="9324"/>
                  </a:cubicBezTo>
                  <a:cubicBezTo>
                    <a:pt x="10508" y="9620"/>
                    <a:pt x="10212" y="9472"/>
                    <a:pt x="10064" y="9472"/>
                  </a:cubicBezTo>
                  <a:cubicBezTo>
                    <a:pt x="8880" y="9472"/>
                    <a:pt x="7696" y="9324"/>
                    <a:pt x="6216" y="9028"/>
                  </a:cubicBezTo>
                  <a:cubicBezTo>
                    <a:pt x="5772" y="9028"/>
                    <a:pt x="5032" y="9028"/>
                    <a:pt x="4736" y="8732"/>
                  </a:cubicBezTo>
                  <a:cubicBezTo>
                    <a:pt x="3996" y="8288"/>
                    <a:pt x="3256" y="7400"/>
                    <a:pt x="2516" y="6808"/>
                  </a:cubicBezTo>
                  <a:cubicBezTo>
                    <a:pt x="1777" y="6068"/>
                    <a:pt x="1185" y="5476"/>
                    <a:pt x="445" y="4736"/>
                  </a:cubicBezTo>
                  <a:cubicBezTo>
                    <a:pt x="1" y="3256"/>
                    <a:pt x="149" y="1629"/>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25"/>
            <p:cNvSpPr/>
            <p:nvPr/>
          </p:nvSpPr>
          <p:spPr>
            <a:xfrm>
              <a:off x="4331650" y="3390250"/>
              <a:ext cx="122100" cy="59200"/>
            </a:xfrm>
            <a:custGeom>
              <a:rect b="b" l="l" r="r" t="t"/>
              <a:pathLst>
                <a:path extrusionOk="0" h="2368" w="4884">
                  <a:moveTo>
                    <a:pt x="0" y="592"/>
                  </a:moveTo>
                  <a:cubicBezTo>
                    <a:pt x="888" y="296"/>
                    <a:pt x="1924" y="0"/>
                    <a:pt x="2960" y="0"/>
                  </a:cubicBezTo>
                  <a:cubicBezTo>
                    <a:pt x="3552" y="592"/>
                    <a:pt x="4292" y="1184"/>
                    <a:pt x="4884" y="1924"/>
                  </a:cubicBezTo>
                  <a:cubicBezTo>
                    <a:pt x="3848" y="2072"/>
                    <a:pt x="2812" y="2368"/>
                    <a:pt x="1776" y="2368"/>
                  </a:cubicBezTo>
                  <a:cubicBezTo>
                    <a:pt x="1332" y="1776"/>
                    <a:pt x="592" y="1184"/>
                    <a:pt x="0" y="5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25"/>
            <p:cNvSpPr/>
            <p:nvPr/>
          </p:nvSpPr>
          <p:spPr>
            <a:xfrm>
              <a:off x="4361250" y="3471625"/>
              <a:ext cx="33300" cy="29625"/>
            </a:xfrm>
            <a:custGeom>
              <a:rect b="b" l="l" r="r" t="t"/>
              <a:pathLst>
                <a:path extrusionOk="0" h="1185" w="1332">
                  <a:moveTo>
                    <a:pt x="0" y="149"/>
                  </a:moveTo>
                  <a:cubicBezTo>
                    <a:pt x="296" y="1"/>
                    <a:pt x="888" y="889"/>
                    <a:pt x="1332" y="1185"/>
                  </a:cubicBezTo>
                  <a:cubicBezTo>
                    <a:pt x="1184" y="1185"/>
                    <a:pt x="444" y="445"/>
                    <a:pt x="0" y="14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25"/>
            <p:cNvSpPr/>
            <p:nvPr/>
          </p:nvSpPr>
          <p:spPr>
            <a:xfrm>
              <a:off x="4394525" y="3453125"/>
              <a:ext cx="99925" cy="40725"/>
            </a:xfrm>
            <a:custGeom>
              <a:rect b="b" l="l" r="r" t="t"/>
              <a:pathLst>
                <a:path extrusionOk="0" h="1629" w="3997">
                  <a:moveTo>
                    <a:pt x="1" y="593"/>
                  </a:moveTo>
                  <a:cubicBezTo>
                    <a:pt x="1037" y="297"/>
                    <a:pt x="2073" y="149"/>
                    <a:pt x="3109" y="1"/>
                  </a:cubicBezTo>
                  <a:cubicBezTo>
                    <a:pt x="3405" y="297"/>
                    <a:pt x="3701" y="593"/>
                    <a:pt x="3997" y="889"/>
                  </a:cubicBezTo>
                  <a:cubicBezTo>
                    <a:pt x="3109" y="1185"/>
                    <a:pt x="2073" y="1333"/>
                    <a:pt x="1185" y="1629"/>
                  </a:cubicBezTo>
                  <a:cubicBezTo>
                    <a:pt x="593" y="1333"/>
                    <a:pt x="445" y="1037"/>
                    <a:pt x="1" y="5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25"/>
            <p:cNvSpPr/>
            <p:nvPr/>
          </p:nvSpPr>
          <p:spPr>
            <a:xfrm>
              <a:off x="4435225" y="3479025"/>
              <a:ext cx="129525" cy="166525"/>
            </a:xfrm>
            <a:custGeom>
              <a:rect b="b" l="l" r="r" t="t"/>
              <a:pathLst>
                <a:path extrusionOk="0" h="6661" w="5181">
                  <a:moveTo>
                    <a:pt x="1" y="1185"/>
                  </a:moveTo>
                  <a:cubicBezTo>
                    <a:pt x="889" y="889"/>
                    <a:pt x="1777" y="593"/>
                    <a:pt x="2517" y="1"/>
                  </a:cubicBezTo>
                  <a:cubicBezTo>
                    <a:pt x="3405" y="2221"/>
                    <a:pt x="5032" y="4440"/>
                    <a:pt x="5180" y="6660"/>
                  </a:cubicBezTo>
                  <a:cubicBezTo>
                    <a:pt x="3405" y="4736"/>
                    <a:pt x="1925" y="2961"/>
                    <a:pt x="1" y="103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25"/>
            <p:cNvSpPr/>
            <p:nvPr/>
          </p:nvSpPr>
          <p:spPr>
            <a:xfrm>
              <a:off x="4609125" y="3516025"/>
              <a:ext cx="18525" cy="18525"/>
            </a:xfrm>
            <a:custGeom>
              <a:rect b="b" l="l" r="r" t="t"/>
              <a:pathLst>
                <a:path extrusionOk="0" h="741" w="741">
                  <a:moveTo>
                    <a:pt x="0" y="1"/>
                  </a:moveTo>
                  <a:cubicBezTo>
                    <a:pt x="296" y="149"/>
                    <a:pt x="444" y="297"/>
                    <a:pt x="740" y="445"/>
                  </a:cubicBezTo>
                  <a:cubicBezTo>
                    <a:pt x="592" y="593"/>
                    <a:pt x="740" y="593"/>
                    <a:pt x="592" y="741"/>
                  </a:cubicBezTo>
                  <a:cubicBezTo>
                    <a:pt x="296" y="593"/>
                    <a:pt x="148" y="297"/>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25"/>
            <p:cNvSpPr/>
            <p:nvPr/>
          </p:nvSpPr>
          <p:spPr>
            <a:xfrm>
              <a:off x="4076375" y="4163475"/>
              <a:ext cx="25900" cy="18525"/>
            </a:xfrm>
            <a:custGeom>
              <a:rect b="b" l="l" r="r" t="t"/>
              <a:pathLst>
                <a:path extrusionOk="0" h="741" w="1036">
                  <a:moveTo>
                    <a:pt x="1036" y="1"/>
                  </a:moveTo>
                  <a:cubicBezTo>
                    <a:pt x="1036" y="592"/>
                    <a:pt x="296" y="740"/>
                    <a:pt x="0" y="592"/>
                  </a:cubicBezTo>
                  <a:cubicBezTo>
                    <a:pt x="296" y="1"/>
                    <a:pt x="592" y="1"/>
                    <a:pt x="10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25"/>
            <p:cNvSpPr/>
            <p:nvPr/>
          </p:nvSpPr>
          <p:spPr>
            <a:xfrm>
              <a:off x="4102275" y="4122775"/>
              <a:ext cx="25900" cy="22225"/>
            </a:xfrm>
            <a:custGeom>
              <a:rect b="b" l="l" r="r" t="t"/>
              <a:pathLst>
                <a:path extrusionOk="0" h="889" w="1036">
                  <a:moveTo>
                    <a:pt x="0" y="889"/>
                  </a:moveTo>
                  <a:cubicBezTo>
                    <a:pt x="148" y="593"/>
                    <a:pt x="740" y="149"/>
                    <a:pt x="1036" y="1"/>
                  </a:cubicBezTo>
                  <a:cubicBezTo>
                    <a:pt x="1036" y="297"/>
                    <a:pt x="592" y="593"/>
                    <a:pt x="444" y="889"/>
                  </a:cubicBezTo>
                  <a:cubicBezTo>
                    <a:pt x="296" y="889"/>
                    <a:pt x="148" y="741"/>
                    <a:pt x="0" y="88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25"/>
            <p:cNvSpPr/>
            <p:nvPr/>
          </p:nvSpPr>
          <p:spPr>
            <a:xfrm>
              <a:off x="4649825" y="3501225"/>
              <a:ext cx="81400" cy="29625"/>
            </a:xfrm>
            <a:custGeom>
              <a:rect b="b" l="l" r="r" t="t"/>
              <a:pathLst>
                <a:path extrusionOk="0" h="1185" w="3256">
                  <a:moveTo>
                    <a:pt x="0" y="149"/>
                  </a:moveTo>
                  <a:cubicBezTo>
                    <a:pt x="1036" y="1"/>
                    <a:pt x="2072" y="149"/>
                    <a:pt x="3256" y="297"/>
                  </a:cubicBezTo>
                  <a:cubicBezTo>
                    <a:pt x="3256" y="593"/>
                    <a:pt x="2960" y="741"/>
                    <a:pt x="2812" y="1037"/>
                  </a:cubicBezTo>
                  <a:cubicBezTo>
                    <a:pt x="2368" y="741"/>
                    <a:pt x="1924" y="1185"/>
                    <a:pt x="1628" y="593"/>
                  </a:cubicBezTo>
                  <a:cubicBezTo>
                    <a:pt x="1036" y="593"/>
                    <a:pt x="296" y="741"/>
                    <a:pt x="0" y="14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25"/>
            <p:cNvSpPr/>
            <p:nvPr/>
          </p:nvSpPr>
          <p:spPr>
            <a:xfrm>
              <a:off x="4061575" y="4193075"/>
              <a:ext cx="25925" cy="14825"/>
            </a:xfrm>
            <a:custGeom>
              <a:rect b="b" l="l" r="r" t="t"/>
              <a:pathLst>
                <a:path extrusionOk="0" h="593" w="1037">
                  <a:moveTo>
                    <a:pt x="1036" y="148"/>
                  </a:moveTo>
                  <a:cubicBezTo>
                    <a:pt x="1036" y="296"/>
                    <a:pt x="1036" y="296"/>
                    <a:pt x="1036" y="444"/>
                  </a:cubicBezTo>
                  <a:cubicBezTo>
                    <a:pt x="740" y="592"/>
                    <a:pt x="444" y="444"/>
                    <a:pt x="148" y="592"/>
                  </a:cubicBezTo>
                  <a:cubicBezTo>
                    <a:pt x="0" y="0"/>
                    <a:pt x="740" y="0"/>
                    <a:pt x="1036" y="14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25"/>
            <p:cNvSpPr/>
            <p:nvPr/>
          </p:nvSpPr>
          <p:spPr>
            <a:xfrm>
              <a:off x="4631325" y="3530825"/>
              <a:ext cx="29625" cy="40725"/>
            </a:xfrm>
            <a:custGeom>
              <a:rect b="b" l="l" r="r" t="t"/>
              <a:pathLst>
                <a:path extrusionOk="0" h="1629" w="1185">
                  <a:moveTo>
                    <a:pt x="444" y="1"/>
                  </a:moveTo>
                  <a:cubicBezTo>
                    <a:pt x="740" y="149"/>
                    <a:pt x="888" y="297"/>
                    <a:pt x="1184" y="297"/>
                  </a:cubicBezTo>
                  <a:cubicBezTo>
                    <a:pt x="1036" y="741"/>
                    <a:pt x="740" y="1185"/>
                    <a:pt x="444" y="1629"/>
                  </a:cubicBezTo>
                  <a:cubicBezTo>
                    <a:pt x="296" y="1333"/>
                    <a:pt x="148" y="1037"/>
                    <a:pt x="0" y="593"/>
                  </a:cubicBezTo>
                  <a:cubicBezTo>
                    <a:pt x="296" y="445"/>
                    <a:pt x="148" y="297"/>
                    <a:pt x="4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25"/>
            <p:cNvSpPr/>
            <p:nvPr/>
          </p:nvSpPr>
          <p:spPr>
            <a:xfrm>
              <a:off x="5119675" y="2864875"/>
              <a:ext cx="203500" cy="222025"/>
            </a:xfrm>
            <a:custGeom>
              <a:rect b="b" l="l" r="r" t="t"/>
              <a:pathLst>
                <a:path extrusionOk="0" h="8881" w="8140">
                  <a:moveTo>
                    <a:pt x="8140" y="1777"/>
                  </a:moveTo>
                  <a:cubicBezTo>
                    <a:pt x="7992" y="2961"/>
                    <a:pt x="7548" y="4145"/>
                    <a:pt x="7104" y="5329"/>
                  </a:cubicBezTo>
                  <a:cubicBezTo>
                    <a:pt x="6808" y="5033"/>
                    <a:pt x="6364" y="4737"/>
                    <a:pt x="6068" y="4885"/>
                  </a:cubicBezTo>
                  <a:cubicBezTo>
                    <a:pt x="5920" y="5181"/>
                    <a:pt x="6660" y="5477"/>
                    <a:pt x="6956" y="5772"/>
                  </a:cubicBezTo>
                  <a:cubicBezTo>
                    <a:pt x="6660" y="6216"/>
                    <a:pt x="6660" y="6512"/>
                    <a:pt x="6364" y="6808"/>
                  </a:cubicBezTo>
                  <a:cubicBezTo>
                    <a:pt x="5920" y="6512"/>
                    <a:pt x="5624" y="6216"/>
                    <a:pt x="5180" y="6216"/>
                  </a:cubicBezTo>
                  <a:cubicBezTo>
                    <a:pt x="5328" y="6660"/>
                    <a:pt x="5920" y="6808"/>
                    <a:pt x="6364" y="7252"/>
                  </a:cubicBezTo>
                  <a:cubicBezTo>
                    <a:pt x="5920" y="7844"/>
                    <a:pt x="5772" y="8288"/>
                    <a:pt x="5476" y="8880"/>
                  </a:cubicBezTo>
                  <a:cubicBezTo>
                    <a:pt x="5032" y="8732"/>
                    <a:pt x="4440" y="8436"/>
                    <a:pt x="3996" y="8288"/>
                  </a:cubicBezTo>
                  <a:cubicBezTo>
                    <a:pt x="4884" y="7104"/>
                    <a:pt x="5476" y="5772"/>
                    <a:pt x="5180" y="4589"/>
                  </a:cubicBezTo>
                  <a:cubicBezTo>
                    <a:pt x="3552" y="2813"/>
                    <a:pt x="1184" y="3997"/>
                    <a:pt x="1036" y="6068"/>
                  </a:cubicBezTo>
                  <a:cubicBezTo>
                    <a:pt x="740" y="5624"/>
                    <a:pt x="444" y="5181"/>
                    <a:pt x="296" y="4737"/>
                  </a:cubicBezTo>
                  <a:cubicBezTo>
                    <a:pt x="1" y="2517"/>
                    <a:pt x="4736" y="1"/>
                    <a:pt x="6216" y="445"/>
                  </a:cubicBezTo>
                  <a:cubicBezTo>
                    <a:pt x="6956" y="741"/>
                    <a:pt x="7400" y="1333"/>
                    <a:pt x="7992" y="177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25"/>
            <p:cNvSpPr/>
            <p:nvPr/>
          </p:nvSpPr>
          <p:spPr>
            <a:xfrm>
              <a:off x="4046775" y="4215275"/>
              <a:ext cx="37025" cy="29625"/>
            </a:xfrm>
            <a:custGeom>
              <a:rect b="b" l="l" r="r" t="t"/>
              <a:pathLst>
                <a:path extrusionOk="0" h="1185" w="1481">
                  <a:moveTo>
                    <a:pt x="1332" y="148"/>
                  </a:moveTo>
                  <a:cubicBezTo>
                    <a:pt x="1184" y="444"/>
                    <a:pt x="1480" y="592"/>
                    <a:pt x="1184" y="888"/>
                  </a:cubicBezTo>
                  <a:cubicBezTo>
                    <a:pt x="888" y="888"/>
                    <a:pt x="592" y="1036"/>
                    <a:pt x="296" y="1184"/>
                  </a:cubicBezTo>
                  <a:cubicBezTo>
                    <a:pt x="0" y="444"/>
                    <a:pt x="740" y="0"/>
                    <a:pt x="1332" y="14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25"/>
            <p:cNvSpPr/>
            <p:nvPr/>
          </p:nvSpPr>
          <p:spPr>
            <a:xfrm>
              <a:off x="4039375" y="4100575"/>
              <a:ext cx="251600" cy="247900"/>
            </a:xfrm>
            <a:custGeom>
              <a:rect b="b" l="l" r="r" t="t"/>
              <a:pathLst>
                <a:path extrusionOk="0" h="9916" w="10064">
                  <a:moveTo>
                    <a:pt x="7844" y="2812"/>
                  </a:moveTo>
                  <a:cubicBezTo>
                    <a:pt x="7696" y="3108"/>
                    <a:pt x="7696" y="2517"/>
                    <a:pt x="7548" y="2369"/>
                  </a:cubicBezTo>
                  <a:cubicBezTo>
                    <a:pt x="6660" y="1"/>
                    <a:pt x="3404" y="1777"/>
                    <a:pt x="3996" y="3848"/>
                  </a:cubicBezTo>
                  <a:cubicBezTo>
                    <a:pt x="4144" y="4292"/>
                    <a:pt x="4736" y="5180"/>
                    <a:pt x="5328" y="5476"/>
                  </a:cubicBezTo>
                  <a:cubicBezTo>
                    <a:pt x="5624" y="5624"/>
                    <a:pt x="6364" y="5476"/>
                    <a:pt x="6660" y="5328"/>
                  </a:cubicBezTo>
                  <a:cubicBezTo>
                    <a:pt x="7548" y="5032"/>
                    <a:pt x="8288" y="4292"/>
                    <a:pt x="9027" y="3552"/>
                  </a:cubicBezTo>
                  <a:cubicBezTo>
                    <a:pt x="9175" y="3996"/>
                    <a:pt x="9471" y="4292"/>
                    <a:pt x="10063" y="4736"/>
                  </a:cubicBezTo>
                  <a:cubicBezTo>
                    <a:pt x="8140" y="6660"/>
                    <a:pt x="5772" y="8584"/>
                    <a:pt x="3700" y="9324"/>
                  </a:cubicBezTo>
                  <a:cubicBezTo>
                    <a:pt x="2664" y="8880"/>
                    <a:pt x="1924" y="7696"/>
                    <a:pt x="1184" y="7104"/>
                  </a:cubicBezTo>
                  <a:cubicBezTo>
                    <a:pt x="740" y="8140"/>
                    <a:pt x="1628" y="8880"/>
                    <a:pt x="2664" y="9768"/>
                  </a:cubicBezTo>
                  <a:cubicBezTo>
                    <a:pt x="2072" y="9916"/>
                    <a:pt x="1036" y="9028"/>
                    <a:pt x="592" y="8288"/>
                  </a:cubicBezTo>
                  <a:cubicBezTo>
                    <a:pt x="296" y="7844"/>
                    <a:pt x="0" y="6660"/>
                    <a:pt x="148" y="6512"/>
                  </a:cubicBezTo>
                  <a:cubicBezTo>
                    <a:pt x="148" y="6512"/>
                    <a:pt x="1776" y="5920"/>
                    <a:pt x="1776" y="6512"/>
                  </a:cubicBezTo>
                  <a:cubicBezTo>
                    <a:pt x="1776" y="5920"/>
                    <a:pt x="2368" y="5920"/>
                    <a:pt x="2664" y="5476"/>
                  </a:cubicBezTo>
                  <a:cubicBezTo>
                    <a:pt x="2664" y="5032"/>
                    <a:pt x="2072" y="5476"/>
                    <a:pt x="2072" y="5180"/>
                  </a:cubicBezTo>
                  <a:cubicBezTo>
                    <a:pt x="2368" y="3848"/>
                    <a:pt x="3848" y="1629"/>
                    <a:pt x="5476" y="593"/>
                  </a:cubicBezTo>
                  <a:cubicBezTo>
                    <a:pt x="6512" y="445"/>
                    <a:pt x="8435" y="1629"/>
                    <a:pt x="7844" y="281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25"/>
            <p:cNvSpPr/>
            <p:nvPr/>
          </p:nvSpPr>
          <p:spPr>
            <a:xfrm>
              <a:off x="4642425" y="3549325"/>
              <a:ext cx="59200" cy="70325"/>
            </a:xfrm>
            <a:custGeom>
              <a:rect b="b" l="l" r="r" t="t"/>
              <a:pathLst>
                <a:path extrusionOk="0" h="2813" w="2368">
                  <a:moveTo>
                    <a:pt x="1628" y="1"/>
                  </a:moveTo>
                  <a:cubicBezTo>
                    <a:pt x="1776" y="1"/>
                    <a:pt x="2220" y="149"/>
                    <a:pt x="2368" y="297"/>
                  </a:cubicBezTo>
                  <a:cubicBezTo>
                    <a:pt x="1628" y="1185"/>
                    <a:pt x="1332" y="1924"/>
                    <a:pt x="740" y="2812"/>
                  </a:cubicBezTo>
                  <a:cubicBezTo>
                    <a:pt x="0" y="1924"/>
                    <a:pt x="888" y="889"/>
                    <a:pt x="16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25"/>
            <p:cNvSpPr/>
            <p:nvPr/>
          </p:nvSpPr>
          <p:spPr>
            <a:xfrm>
              <a:off x="5164075" y="2998075"/>
              <a:ext cx="18525" cy="33325"/>
            </a:xfrm>
            <a:custGeom>
              <a:rect b="b" l="l" r="r" t="t"/>
              <a:pathLst>
                <a:path extrusionOk="0" h="1333" w="741">
                  <a:moveTo>
                    <a:pt x="296" y="1"/>
                  </a:moveTo>
                  <a:cubicBezTo>
                    <a:pt x="444" y="444"/>
                    <a:pt x="444" y="888"/>
                    <a:pt x="740" y="1184"/>
                  </a:cubicBezTo>
                  <a:cubicBezTo>
                    <a:pt x="148" y="1332"/>
                    <a:pt x="0" y="444"/>
                    <a:pt x="2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25"/>
            <p:cNvSpPr/>
            <p:nvPr/>
          </p:nvSpPr>
          <p:spPr>
            <a:xfrm>
              <a:off x="4165150" y="4167175"/>
              <a:ext cx="37025" cy="37025"/>
            </a:xfrm>
            <a:custGeom>
              <a:rect b="b" l="l" r="r" t="t"/>
              <a:pathLst>
                <a:path extrusionOk="0" h="1481" w="1481">
                  <a:moveTo>
                    <a:pt x="741" y="1"/>
                  </a:moveTo>
                  <a:cubicBezTo>
                    <a:pt x="1333" y="148"/>
                    <a:pt x="1481" y="740"/>
                    <a:pt x="1481" y="1184"/>
                  </a:cubicBezTo>
                  <a:cubicBezTo>
                    <a:pt x="1185" y="1332"/>
                    <a:pt x="889" y="1332"/>
                    <a:pt x="741" y="1480"/>
                  </a:cubicBezTo>
                  <a:cubicBezTo>
                    <a:pt x="149" y="888"/>
                    <a:pt x="1" y="444"/>
                    <a:pt x="7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25"/>
            <p:cNvSpPr/>
            <p:nvPr/>
          </p:nvSpPr>
          <p:spPr>
            <a:xfrm>
              <a:off x="4705300" y="3556725"/>
              <a:ext cx="25925" cy="22225"/>
            </a:xfrm>
            <a:custGeom>
              <a:rect b="b" l="l" r="r" t="t"/>
              <a:pathLst>
                <a:path extrusionOk="0" h="889" w="1037">
                  <a:moveTo>
                    <a:pt x="445" y="1"/>
                  </a:moveTo>
                  <a:cubicBezTo>
                    <a:pt x="593" y="297"/>
                    <a:pt x="889" y="149"/>
                    <a:pt x="1037" y="297"/>
                  </a:cubicBezTo>
                  <a:cubicBezTo>
                    <a:pt x="741" y="445"/>
                    <a:pt x="445" y="593"/>
                    <a:pt x="1" y="889"/>
                  </a:cubicBezTo>
                  <a:cubicBezTo>
                    <a:pt x="149" y="593"/>
                    <a:pt x="297" y="297"/>
                    <a:pt x="4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25"/>
            <p:cNvSpPr/>
            <p:nvPr/>
          </p:nvSpPr>
          <p:spPr>
            <a:xfrm>
              <a:off x="4749700" y="3501225"/>
              <a:ext cx="22225" cy="29625"/>
            </a:xfrm>
            <a:custGeom>
              <a:rect b="b" l="l" r="r" t="t"/>
              <a:pathLst>
                <a:path extrusionOk="0" h="1185" w="889">
                  <a:moveTo>
                    <a:pt x="889" y="1"/>
                  </a:moveTo>
                  <a:cubicBezTo>
                    <a:pt x="889" y="445"/>
                    <a:pt x="741" y="741"/>
                    <a:pt x="445" y="1185"/>
                  </a:cubicBezTo>
                  <a:cubicBezTo>
                    <a:pt x="297" y="889"/>
                    <a:pt x="149" y="1185"/>
                    <a:pt x="1" y="889"/>
                  </a:cubicBezTo>
                  <a:cubicBezTo>
                    <a:pt x="297" y="445"/>
                    <a:pt x="445" y="149"/>
                    <a:pt x="8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25"/>
            <p:cNvSpPr/>
            <p:nvPr/>
          </p:nvSpPr>
          <p:spPr>
            <a:xfrm>
              <a:off x="5164075" y="3042475"/>
              <a:ext cx="22225" cy="14825"/>
            </a:xfrm>
            <a:custGeom>
              <a:rect b="b" l="l" r="r" t="t"/>
              <a:pathLst>
                <a:path extrusionOk="0" h="593" w="889">
                  <a:moveTo>
                    <a:pt x="0" y="0"/>
                  </a:moveTo>
                  <a:cubicBezTo>
                    <a:pt x="296" y="148"/>
                    <a:pt x="592" y="296"/>
                    <a:pt x="888" y="148"/>
                  </a:cubicBezTo>
                  <a:cubicBezTo>
                    <a:pt x="888" y="296"/>
                    <a:pt x="888" y="444"/>
                    <a:pt x="740" y="592"/>
                  </a:cubicBezTo>
                  <a:cubicBezTo>
                    <a:pt x="444" y="592"/>
                    <a:pt x="148" y="148"/>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25"/>
            <p:cNvSpPr/>
            <p:nvPr/>
          </p:nvSpPr>
          <p:spPr>
            <a:xfrm>
              <a:off x="4675725" y="3604825"/>
              <a:ext cx="162800" cy="177600"/>
            </a:xfrm>
            <a:custGeom>
              <a:rect b="b" l="l" r="r" t="t"/>
              <a:pathLst>
                <a:path extrusionOk="0" h="7104" w="6512">
                  <a:moveTo>
                    <a:pt x="2516" y="0"/>
                  </a:moveTo>
                  <a:cubicBezTo>
                    <a:pt x="1480" y="1332"/>
                    <a:pt x="740" y="2812"/>
                    <a:pt x="1924" y="3996"/>
                  </a:cubicBezTo>
                  <a:cubicBezTo>
                    <a:pt x="2072" y="2960"/>
                    <a:pt x="1628" y="1924"/>
                    <a:pt x="3108" y="888"/>
                  </a:cubicBezTo>
                  <a:cubicBezTo>
                    <a:pt x="4144" y="888"/>
                    <a:pt x="5476" y="1776"/>
                    <a:pt x="5032" y="2960"/>
                  </a:cubicBezTo>
                  <a:cubicBezTo>
                    <a:pt x="4884" y="3552"/>
                    <a:pt x="4292" y="3700"/>
                    <a:pt x="4144" y="4440"/>
                  </a:cubicBezTo>
                  <a:cubicBezTo>
                    <a:pt x="4440" y="4440"/>
                    <a:pt x="4736" y="4144"/>
                    <a:pt x="5180" y="3848"/>
                  </a:cubicBezTo>
                  <a:cubicBezTo>
                    <a:pt x="5624" y="3848"/>
                    <a:pt x="6068" y="3848"/>
                    <a:pt x="6511" y="3700"/>
                  </a:cubicBezTo>
                  <a:cubicBezTo>
                    <a:pt x="5772" y="5032"/>
                    <a:pt x="4292" y="5180"/>
                    <a:pt x="3256" y="5476"/>
                  </a:cubicBezTo>
                  <a:cubicBezTo>
                    <a:pt x="4440" y="5920"/>
                    <a:pt x="5476" y="5624"/>
                    <a:pt x="6511" y="4736"/>
                  </a:cubicBezTo>
                  <a:cubicBezTo>
                    <a:pt x="5180" y="6512"/>
                    <a:pt x="3848" y="7104"/>
                    <a:pt x="2220" y="5624"/>
                  </a:cubicBezTo>
                  <a:cubicBezTo>
                    <a:pt x="1776" y="5180"/>
                    <a:pt x="1036" y="4736"/>
                    <a:pt x="740" y="4144"/>
                  </a:cubicBezTo>
                  <a:cubicBezTo>
                    <a:pt x="0" y="2812"/>
                    <a:pt x="888" y="740"/>
                    <a:pt x="2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25"/>
            <p:cNvSpPr/>
            <p:nvPr/>
          </p:nvSpPr>
          <p:spPr>
            <a:xfrm>
              <a:off x="4886600" y="3438350"/>
              <a:ext cx="77725" cy="66600"/>
            </a:xfrm>
            <a:custGeom>
              <a:rect b="b" l="l" r="r" t="t"/>
              <a:pathLst>
                <a:path extrusionOk="0" h="2664" w="3109">
                  <a:moveTo>
                    <a:pt x="0" y="444"/>
                  </a:moveTo>
                  <a:lnTo>
                    <a:pt x="296" y="0"/>
                  </a:lnTo>
                  <a:cubicBezTo>
                    <a:pt x="1036" y="740"/>
                    <a:pt x="1776" y="1480"/>
                    <a:pt x="2664" y="2220"/>
                  </a:cubicBezTo>
                  <a:cubicBezTo>
                    <a:pt x="3108" y="2664"/>
                    <a:pt x="2368" y="2220"/>
                    <a:pt x="2220" y="2072"/>
                  </a:cubicBezTo>
                  <a:cubicBezTo>
                    <a:pt x="1628" y="1628"/>
                    <a:pt x="888" y="888"/>
                    <a:pt x="148" y="592"/>
                  </a:cubicBezTo>
                  <a:cubicBezTo>
                    <a:pt x="148" y="444"/>
                    <a:pt x="148" y="444"/>
                    <a:pt x="0" y="4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25"/>
            <p:cNvSpPr/>
            <p:nvPr/>
          </p:nvSpPr>
          <p:spPr>
            <a:xfrm>
              <a:off x="4272450" y="4159775"/>
              <a:ext cx="48125" cy="51825"/>
            </a:xfrm>
            <a:custGeom>
              <a:rect b="b" l="l" r="r" t="t"/>
              <a:pathLst>
                <a:path extrusionOk="0" h="2073" w="1925">
                  <a:moveTo>
                    <a:pt x="0" y="888"/>
                  </a:moveTo>
                  <a:cubicBezTo>
                    <a:pt x="296" y="740"/>
                    <a:pt x="592" y="444"/>
                    <a:pt x="740" y="1"/>
                  </a:cubicBezTo>
                  <a:cubicBezTo>
                    <a:pt x="1184" y="444"/>
                    <a:pt x="1480" y="888"/>
                    <a:pt x="1924" y="1184"/>
                  </a:cubicBezTo>
                  <a:cubicBezTo>
                    <a:pt x="1628" y="1628"/>
                    <a:pt x="1332" y="1776"/>
                    <a:pt x="1036" y="2072"/>
                  </a:cubicBezTo>
                  <a:cubicBezTo>
                    <a:pt x="592" y="1628"/>
                    <a:pt x="296" y="1184"/>
                    <a:pt x="0" y="88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25"/>
            <p:cNvSpPr/>
            <p:nvPr/>
          </p:nvSpPr>
          <p:spPr>
            <a:xfrm>
              <a:off x="4305750" y="4115375"/>
              <a:ext cx="59225" cy="62925"/>
            </a:xfrm>
            <a:custGeom>
              <a:rect b="b" l="l" r="r" t="t"/>
              <a:pathLst>
                <a:path extrusionOk="0" h="2517" w="2369">
                  <a:moveTo>
                    <a:pt x="1184" y="1"/>
                  </a:moveTo>
                  <a:cubicBezTo>
                    <a:pt x="1628" y="445"/>
                    <a:pt x="1924" y="889"/>
                    <a:pt x="2368" y="1333"/>
                  </a:cubicBezTo>
                  <a:cubicBezTo>
                    <a:pt x="1924" y="1777"/>
                    <a:pt x="1480" y="2220"/>
                    <a:pt x="1036" y="2516"/>
                  </a:cubicBezTo>
                  <a:cubicBezTo>
                    <a:pt x="592" y="2073"/>
                    <a:pt x="148" y="1777"/>
                    <a:pt x="0" y="1333"/>
                  </a:cubicBezTo>
                  <a:cubicBezTo>
                    <a:pt x="444" y="889"/>
                    <a:pt x="740" y="297"/>
                    <a:pt x="11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25"/>
            <p:cNvSpPr/>
            <p:nvPr/>
          </p:nvSpPr>
          <p:spPr>
            <a:xfrm>
              <a:off x="4350150" y="4074675"/>
              <a:ext cx="48100" cy="59225"/>
            </a:xfrm>
            <a:custGeom>
              <a:rect b="b" l="l" r="r" t="t"/>
              <a:pathLst>
                <a:path extrusionOk="0" h="2369" w="1924">
                  <a:moveTo>
                    <a:pt x="0" y="1037"/>
                  </a:moveTo>
                  <a:cubicBezTo>
                    <a:pt x="296" y="741"/>
                    <a:pt x="444" y="297"/>
                    <a:pt x="740" y="1"/>
                  </a:cubicBezTo>
                  <a:cubicBezTo>
                    <a:pt x="1184" y="445"/>
                    <a:pt x="1480" y="889"/>
                    <a:pt x="1924" y="1333"/>
                  </a:cubicBezTo>
                  <a:cubicBezTo>
                    <a:pt x="1628" y="1629"/>
                    <a:pt x="1332" y="2073"/>
                    <a:pt x="1036" y="2369"/>
                  </a:cubicBezTo>
                  <a:cubicBezTo>
                    <a:pt x="592" y="1925"/>
                    <a:pt x="296" y="1481"/>
                    <a:pt x="0" y="103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25"/>
            <p:cNvSpPr/>
            <p:nvPr/>
          </p:nvSpPr>
          <p:spPr>
            <a:xfrm>
              <a:off x="4368650" y="4041375"/>
              <a:ext cx="59200" cy="55525"/>
            </a:xfrm>
            <a:custGeom>
              <a:rect b="b" l="l" r="r" t="t"/>
              <a:pathLst>
                <a:path extrusionOk="0" h="2221" w="2368">
                  <a:moveTo>
                    <a:pt x="1332" y="1"/>
                  </a:moveTo>
                  <a:cubicBezTo>
                    <a:pt x="1628" y="445"/>
                    <a:pt x="2072" y="889"/>
                    <a:pt x="2368" y="1333"/>
                  </a:cubicBezTo>
                  <a:cubicBezTo>
                    <a:pt x="2072" y="1629"/>
                    <a:pt x="1776" y="1925"/>
                    <a:pt x="1628" y="2221"/>
                  </a:cubicBezTo>
                  <a:cubicBezTo>
                    <a:pt x="888" y="1481"/>
                    <a:pt x="0" y="889"/>
                    <a:pt x="11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25"/>
            <p:cNvSpPr/>
            <p:nvPr/>
          </p:nvSpPr>
          <p:spPr>
            <a:xfrm>
              <a:off x="4546225" y="3852700"/>
              <a:ext cx="33325" cy="40725"/>
            </a:xfrm>
            <a:custGeom>
              <a:rect b="b" l="l" r="r" t="t"/>
              <a:pathLst>
                <a:path extrusionOk="0" h="1629" w="1333">
                  <a:moveTo>
                    <a:pt x="1332" y="741"/>
                  </a:moveTo>
                  <a:cubicBezTo>
                    <a:pt x="1332" y="1036"/>
                    <a:pt x="1036" y="1332"/>
                    <a:pt x="888" y="1628"/>
                  </a:cubicBezTo>
                  <a:cubicBezTo>
                    <a:pt x="592" y="1480"/>
                    <a:pt x="296" y="1184"/>
                    <a:pt x="0" y="889"/>
                  </a:cubicBezTo>
                  <a:cubicBezTo>
                    <a:pt x="0" y="593"/>
                    <a:pt x="444" y="445"/>
                    <a:pt x="444" y="149"/>
                  </a:cubicBezTo>
                  <a:cubicBezTo>
                    <a:pt x="740" y="1"/>
                    <a:pt x="1036" y="593"/>
                    <a:pt x="1332" y="74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25"/>
            <p:cNvSpPr/>
            <p:nvPr/>
          </p:nvSpPr>
          <p:spPr>
            <a:xfrm>
              <a:off x="4413025" y="4000700"/>
              <a:ext cx="51825" cy="59200"/>
            </a:xfrm>
            <a:custGeom>
              <a:rect b="b" l="l" r="r" t="t"/>
              <a:pathLst>
                <a:path extrusionOk="0" h="2368" w="2073">
                  <a:moveTo>
                    <a:pt x="1037" y="0"/>
                  </a:moveTo>
                  <a:cubicBezTo>
                    <a:pt x="1333" y="444"/>
                    <a:pt x="1777" y="740"/>
                    <a:pt x="2073" y="1184"/>
                  </a:cubicBezTo>
                  <a:cubicBezTo>
                    <a:pt x="1777" y="1628"/>
                    <a:pt x="1481" y="1924"/>
                    <a:pt x="1037" y="2368"/>
                  </a:cubicBezTo>
                  <a:cubicBezTo>
                    <a:pt x="741" y="2072"/>
                    <a:pt x="149" y="1480"/>
                    <a:pt x="1" y="1036"/>
                  </a:cubicBezTo>
                  <a:cubicBezTo>
                    <a:pt x="297" y="740"/>
                    <a:pt x="593" y="296"/>
                    <a:pt x="10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25"/>
            <p:cNvSpPr/>
            <p:nvPr/>
          </p:nvSpPr>
          <p:spPr>
            <a:xfrm>
              <a:off x="4771900" y="3597425"/>
              <a:ext cx="48125" cy="22225"/>
            </a:xfrm>
            <a:custGeom>
              <a:rect b="b" l="l" r="r" t="t"/>
              <a:pathLst>
                <a:path extrusionOk="0" h="889" w="1925">
                  <a:moveTo>
                    <a:pt x="1" y="444"/>
                  </a:moveTo>
                  <a:cubicBezTo>
                    <a:pt x="593" y="296"/>
                    <a:pt x="1185" y="0"/>
                    <a:pt x="1925" y="592"/>
                  </a:cubicBezTo>
                  <a:cubicBezTo>
                    <a:pt x="1333" y="888"/>
                    <a:pt x="741" y="888"/>
                    <a:pt x="1" y="4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25"/>
            <p:cNvSpPr/>
            <p:nvPr/>
          </p:nvSpPr>
          <p:spPr>
            <a:xfrm>
              <a:off x="4812600" y="3553025"/>
              <a:ext cx="37025" cy="18525"/>
            </a:xfrm>
            <a:custGeom>
              <a:rect b="b" l="l" r="r" t="t"/>
              <a:pathLst>
                <a:path extrusionOk="0" h="741" w="1481">
                  <a:moveTo>
                    <a:pt x="1" y="297"/>
                  </a:moveTo>
                  <a:cubicBezTo>
                    <a:pt x="445" y="149"/>
                    <a:pt x="888" y="149"/>
                    <a:pt x="1332" y="1"/>
                  </a:cubicBezTo>
                  <a:cubicBezTo>
                    <a:pt x="1480" y="149"/>
                    <a:pt x="1036" y="445"/>
                    <a:pt x="888" y="741"/>
                  </a:cubicBezTo>
                  <a:cubicBezTo>
                    <a:pt x="593" y="593"/>
                    <a:pt x="297" y="445"/>
                    <a:pt x="1" y="2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25"/>
            <p:cNvSpPr/>
            <p:nvPr/>
          </p:nvSpPr>
          <p:spPr>
            <a:xfrm>
              <a:off x="5201075" y="3083175"/>
              <a:ext cx="48125" cy="55525"/>
            </a:xfrm>
            <a:custGeom>
              <a:rect b="b" l="l" r="r" t="t"/>
              <a:pathLst>
                <a:path extrusionOk="0" h="2221" w="1925">
                  <a:moveTo>
                    <a:pt x="740" y="0"/>
                  </a:moveTo>
                  <a:cubicBezTo>
                    <a:pt x="1184" y="296"/>
                    <a:pt x="1480" y="444"/>
                    <a:pt x="1924" y="888"/>
                  </a:cubicBezTo>
                  <a:cubicBezTo>
                    <a:pt x="1628" y="1332"/>
                    <a:pt x="1332" y="1776"/>
                    <a:pt x="1184" y="2220"/>
                  </a:cubicBezTo>
                  <a:cubicBezTo>
                    <a:pt x="740" y="1924"/>
                    <a:pt x="296" y="1776"/>
                    <a:pt x="0" y="1480"/>
                  </a:cubicBezTo>
                  <a:cubicBezTo>
                    <a:pt x="296" y="1036"/>
                    <a:pt x="444" y="592"/>
                    <a:pt x="7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25"/>
            <p:cNvSpPr/>
            <p:nvPr/>
          </p:nvSpPr>
          <p:spPr>
            <a:xfrm>
              <a:off x="5360150" y="2912975"/>
              <a:ext cx="14825" cy="14825"/>
            </a:xfrm>
            <a:custGeom>
              <a:rect b="b" l="l" r="r" t="t"/>
              <a:pathLst>
                <a:path extrusionOk="0" h="593" w="593">
                  <a:moveTo>
                    <a:pt x="297" y="1"/>
                  </a:moveTo>
                  <a:cubicBezTo>
                    <a:pt x="445" y="149"/>
                    <a:pt x="593" y="445"/>
                    <a:pt x="593" y="593"/>
                  </a:cubicBezTo>
                  <a:cubicBezTo>
                    <a:pt x="445" y="593"/>
                    <a:pt x="1" y="149"/>
                    <a:pt x="2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25"/>
            <p:cNvSpPr/>
            <p:nvPr/>
          </p:nvSpPr>
          <p:spPr>
            <a:xfrm>
              <a:off x="4450025" y="3963700"/>
              <a:ext cx="44425" cy="51825"/>
            </a:xfrm>
            <a:custGeom>
              <a:rect b="b" l="l" r="r" t="t"/>
              <a:pathLst>
                <a:path extrusionOk="0" h="2073" w="1777">
                  <a:moveTo>
                    <a:pt x="1" y="1036"/>
                  </a:moveTo>
                  <a:cubicBezTo>
                    <a:pt x="297" y="592"/>
                    <a:pt x="593" y="296"/>
                    <a:pt x="889" y="0"/>
                  </a:cubicBezTo>
                  <a:cubicBezTo>
                    <a:pt x="1185" y="296"/>
                    <a:pt x="1481" y="740"/>
                    <a:pt x="1777" y="1184"/>
                  </a:cubicBezTo>
                  <a:cubicBezTo>
                    <a:pt x="1481" y="1480"/>
                    <a:pt x="1185" y="1776"/>
                    <a:pt x="1037" y="2072"/>
                  </a:cubicBezTo>
                  <a:cubicBezTo>
                    <a:pt x="741" y="1776"/>
                    <a:pt x="297" y="1332"/>
                    <a:pt x="1" y="10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25"/>
            <p:cNvSpPr/>
            <p:nvPr/>
          </p:nvSpPr>
          <p:spPr>
            <a:xfrm>
              <a:off x="4483325" y="3923000"/>
              <a:ext cx="44425" cy="55525"/>
            </a:xfrm>
            <a:custGeom>
              <a:rect b="b" l="l" r="r" t="t"/>
              <a:pathLst>
                <a:path extrusionOk="0" h="2221" w="1777">
                  <a:moveTo>
                    <a:pt x="1" y="1036"/>
                  </a:moveTo>
                  <a:cubicBezTo>
                    <a:pt x="297" y="592"/>
                    <a:pt x="593" y="296"/>
                    <a:pt x="889" y="0"/>
                  </a:cubicBezTo>
                  <a:cubicBezTo>
                    <a:pt x="1185" y="296"/>
                    <a:pt x="1333" y="740"/>
                    <a:pt x="1777" y="1036"/>
                  </a:cubicBezTo>
                  <a:cubicBezTo>
                    <a:pt x="1481" y="1480"/>
                    <a:pt x="1185" y="1776"/>
                    <a:pt x="889" y="2220"/>
                  </a:cubicBezTo>
                  <a:cubicBezTo>
                    <a:pt x="593" y="1776"/>
                    <a:pt x="297" y="1480"/>
                    <a:pt x="1" y="10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25"/>
            <p:cNvSpPr/>
            <p:nvPr/>
          </p:nvSpPr>
          <p:spPr>
            <a:xfrm>
              <a:off x="4516625" y="3886000"/>
              <a:ext cx="40725" cy="48125"/>
            </a:xfrm>
            <a:custGeom>
              <a:rect b="b" l="l" r="r" t="t"/>
              <a:pathLst>
                <a:path extrusionOk="0" h="1925" w="1629">
                  <a:moveTo>
                    <a:pt x="1" y="888"/>
                  </a:moveTo>
                  <a:cubicBezTo>
                    <a:pt x="297" y="592"/>
                    <a:pt x="593" y="296"/>
                    <a:pt x="889" y="0"/>
                  </a:cubicBezTo>
                  <a:cubicBezTo>
                    <a:pt x="1036" y="296"/>
                    <a:pt x="1480" y="592"/>
                    <a:pt x="1628" y="1036"/>
                  </a:cubicBezTo>
                  <a:cubicBezTo>
                    <a:pt x="1480" y="1332"/>
                    <a:pt x="1184" y="1628"/>
                    <a:pt x="889" y="1924"/>
                  </a:cubicBezTo>
                  <a:cubicBezTo>
                    <a:pt x="593" y="1628"/>
                    <a:pt x="297" y="1332"/>
                    <a:pt x="1" y="88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25"/>
            <p:cNvSpPr/>
            <p:nvPr/>
          </p:nvSpPr>
          <p:spPr>
            <a:xfrm>
              <a:off x="4646125" y="3745400"/>
              <a:ext cx="92500" cy="92525"/>
            </a:xfrm>
            <a:custGeom>
              <a:rect b="b" l="l" r="r" t="t"/>
              <a:pathLst>
                <a:path extrusionOk="0" h="3701" w="3700">
                  <a:moveTo>
                    <a:pt x="888" y="1"/>
                  </a:moveTo>
                  <a:cubicBezTo>
                    <a:pt x="1628" y="741"/>
                    <a:pt x="2812" y="1629"/>
                    <a:pt x="3700" y="1925"/>
                  </a:cubicBezTo>
                  <a:cubicBezTo>
                    <a:pt x="2812" y="2221"/>
                    <a:pt x="2072" y="3257"/>
                    <a:pt x="1332" y="3701"/>
                  </a:cubicBezTo>
                  <a:cubicBezTo>
                    <a:pt x="888" y="3257"/>
                    <a:pt x="444" y="3109"/>
                    <a:pt x="0" y="2665"/>
                  </a:cubicBezTo>
                  <a:cubicBezTo>
                    <a:pt x="1184" y="2369"/>
                    <a:pt x="592" y="741"/>
                    <a:pt x="8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25"/>
            <p:cNvSpPr/>
            <p:nvPr/>
          </p:nvSpPr>
          <p:spPr>
            <a:xfrm>
              <a:off x="5175175" y="3131275"/>
              <a:ext cx="44425" cy="44400"/>
            </a:xfrm>
            <a:custGeom>
              <a:rect b="b" l="l" r="r" t="t"/>
              <a:pathLst>
                <a:path extrusionOk="0" h="1776" w="1777">
                  <a:moveTo>
                    <a:pt x="592" y="0"/>
                  </a:moveTo>
                  <a:cubicBezTo>
                    <a:pt x="1036" y="148"/>
                    <a:pt x="1480" y="444"/>
                    <a:pt x="1776" y="740"/>
                  </a:cubicBezTo>
                  <a:cubicBezTo>
                    <a:pt x="1628" y="1036"/>
                    <a:pt x="1480" y="1332"/>
                    <a:pt x="1332" y="1776"/>
                  </a:cubicBezTo>
                  <a:cubicBezTo>
                    <a:pt x="888" y="1480"/>
                    <a:pt x="444" y="1332"/>
                    <a:pt x="0" y="1036"/>
                  </a:cubicBezTo>
                  <a:cubicBezTo>
                    <a:pt x="296" y="740"/>
                    <a:pt x="444" y="296"/>
                    <a:pt x="7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25"/>
            <p:cNvSpPr/>
            <p:nvPr/>
          </p:nvSpPr>
          <p:spPr>
            <a:xfrm>
              <a:off x="5141875" y="3171950"/>
              <a:ext cx="55525" cy="48125"/>
            </a:xfrm>
            <a:custGeom>
              <a:rect b="b" l="l" r="r" t="t"/>
              <a:pathLst>
                <a:path extrusionOk="0" h="1925" w="2221">
                  <a:moveTo>
                    <a:pt x="2220" y="741"/>
                  </a:moveTo>
                  <a:cubicBezTo>
                    <a:pt x="2072" y="1037"/>
                    <a:pt x="1628" y="1481"/>
                    <a:pt x="1480" y="1925"/>
                  </a:cubicBezTo>
                  <a:cubicBezTo>
                    <a:pt x="1036" y="1629"/>
                    <a:pt x="444" y="1333"/>
                    <a:pt x="0" y="1037"/>
                  </a:cubicBezTo>
                  <a:cubicBezTo>
                    <a:pt x="296" y="741"/>
                    <a:pt x="740" y="149"/>
                    <a:pt x="888" y="1"/>
                  </a:cubicBezTo>
                  <a:cubicBezTo>
                    <a:pt x="1332" y="149"/>
                    <a:pt x="1776" y="593"/>
                    <a:pt x="2220" y="74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25"/>
            <p:cNvSpPr/>
            <p:nvPr/>
          </p:nvSpPr>
          <p:spPr>
            <a:xfrm>
              <a:off x="5108575" y="3208950"/>
              <a:ext cx="59225" cy="55525"/>
            </a:xfrm>
            <a:custGeom>
              <a:rect b="b" l="l" r="r" t="t"/>
              <a:pathLst>
                <a:path extrusionOk="0" h="2221" w="2369">
                  <a:moveTo>
                    <a:pt x="1036" y="1"/>
                  </a:moveTo>
                  <a:cubicBezTo>
                    <a:pt x="1480" y="445"/>
                    <a:pt x="1924" y="593"/>
                    <a:pt x="2368" y="1037"/>
                  </a:cubicBezTo>
                  <a:cubicBezTo>
                    <a:pt x="2072" y="1481"/>
                    <a:pt x="1776" y="1777"/>
                    <a:pt x="1332" y="2221"/>
                  </a:cubicBezTo>
                  <a:cubicBezTo>
                    <a:pt x="888" y="1777"/>
                    <a:pt x="445" y="1629"/>
                    <a:pt x="1" y="1333"/>
                  </a:cubicBezTo>
                  <a:cubicBezTo>
                    <a:pt x="445" y="889"/>
                    <a:pt x="592" y="445"/>
                    <a:pt x="10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25"/>
            <p:cNvSpPr/>
            <p:nvPr/>
          </p:nvSpPr>
          <p:spPr>
            <a:xfrm>
              <a:off x="5312050" y="2949975"/>
              <a:ext cx="74025" cy="125825"/>
            </a:xfrm>
            <a:custGeom>
              <a:rect b="b" l="l" r="r" t="t"/>
              <a:pathLst>
                <a:path extrusionOk="0" h="5033" w="2961">
                  <a:moveTo>
                    <a:pt x="1925" y="1"/>
                  </a:moveTo>
                  <a:cubicBezTo>
                    <a:pt x="2961" y="1629"/>
                    <a:pt x="1629" y="3256"/>
                    <a:pt x="889" y="5032"/>
                  </a:cubicBezTo>
                  <a:cubicBezTo>
                    <a:pt x="593" y="4736"/>
                    <a:pt x="297" y="4588"/>
                    <a:pt x="1" y="4292"/>
                  </a:cubicBezTo>
                  <a:cubicBezTo>
                    <a:pt x="149" y="3996"/>
                    <a:pt x="297" y="3700"/>
                    <a:pt x="445" y="3404"/>
                  </a:cubicBezTo>
                  <a:cubicBezTo>
                    <a:pt x="741" y="3700"/>
                    <a:pt x="1037" y="3848"/>
                    <a:pt x="1333" y="3848"/>
                  </a:cubicBezTo>
                  <a:cubicBezTo>
                    <a:pt x="1629" y="3552"/>
                    <a:pt x="1037" y="3256"/>
                    <a:pt x="741" y="2812"/>
                  </a:cubicBezTo>
                  <a:cubicBezTo>
                    <a:pt x="1185" y="1925"/>
                    <a:pt x="1481" y="1037"/>
                    <a:pt x="19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25"/>
            <p:cNvSpPr/>
            <p:nvPr/>
          </p:nvSpPr>
          <p:spPr>
            <a:xfrm>
              <a:off x="4945800" y="3423550"/>
              <a:ext cx="77700" cy="66600"/>
            </a:xfrm>
            <a:custGeom>
              <a:rect b="b" l="l" r="r" t="t"/>
              <a:pathLst>
                <a:path extrusionOk="0" h="2664" w="3108">
                  <a:moveTo>
                    <a:pt x="444" y="0"/>
                  </a:moveTo>
                  <a:cubicBezTo>
                    <a:pt x="1480" y="888"/>
                    <a:pt x="2368" y="1628"/>
                    <a:pt x="3108" y="1924"/>
                  </a:cubicBezTo>
                  <a:cubicBezTo>
                    <a:pt x="2960" y="2220"/>
                    <a:pt x="2960" y="2516"/>
                    <a:pt x="2664" y="2664"/>
                  </a:cubicBezTo>
                  <a:cubicBezTo>
                    <a:pt x="1776" y="1924"/>
                    <a:pt x="888" y="1184"/>
                    <a:pt x="0" y="592"/>
                  </a:cubicBezTo>
                  <a:cubicBezTo>
                    <a:pt x="0" y="296"/>
                    <a:pt x="296" y="296"/>
                    <a:pt x="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25"/>
            <p:cNvSpPr/>
            <p:nvPr/>
          </p:nvSpPr>
          <p:spPr>
            <a:xfrm>
              <a:off x="5075275" y="3253350"/>
              <a:ext cx="59225" cy="55525"/>
            </a:xfrm>
            <a:custGeom>
              <a:rect b="b" l="l" r="r" t="t"/>
              <a:pathLst>
                <a:path extrusionOk="0" h="2221" w="2369">
                  <a:moveTo>
                    <a:pt x="1037" y="1"/>
                  </a:moveTo>
                  <a:cubicBezTo>
                    <a:pt x="1481" y="149"/>
                    <a:pt x="2072" y="741"/>
                    <a:pt x="2368" y="889"/>
                  </a:cubicBezTo>
                  <a:cubicBezTo>
                    <a:pt x="2072" y="1333"/>
                    <a:pt x="1629" y="1776"/>
                    <a:pt x="1333" y="2220"/>
                  </a:cubicBezTo>
                  <a:cubicBezTo>
                    <a:pt x="889" y="1924"/>
                    <a:pt x="445" y="1629"/>
                    <a:pt x="1" y="1333"/>
                  </a:cubicBezTo>
                  <a:cubicBezTo>
                    <a:pt x="445" y="889"/>
                    <a:pt x="741" y="445"/>
                    <a:pt x="10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25"/>
            <p:cNvSpPr/>
            <p:nvPr/>
          </p:nvSpPr>
          <p:spPr>
            <a:xfrm>
              <a:off x="5053075" y="3301450"/>
              <a:ext cx="40725" cy="40725"/>
            </a:xfrm>
            <a:custGeom>
              <a:rect b="b" l="l" r="r" t="t"/>
              <a:pathLst>
                <a:path extrusionOk="0" h="1629" w="1629">
                  <a:moveTo>
                    <a:pt x="593" y="0"/>
                  </a:moveTo>
                  <a:cubicBezTo>
                    <a:pt x="889" y="148"/>
                    <a:pt x="1333" y="592"/>
                    <a:pt x="1629" y="888"/>
                  </a:cubicBezTo>
                  <a:cubicBezTo>
                    <a:pt x="1481" y="1036"/>
                    <a:pt x="1185" y="1332"/>
                    <a:pt x="1037" y="1628"/>
                  </a:cubicBezTo>
                  <a:cubicBezTo>
                    <a:pt x="741" y="1332"/>
                    <a:pt x="297" y="1184"/>
                    <a:pt x="1" y="888"/>
                  </a:cubicBezTo>
                  <a:cubicBezTo>
                    <a:pt x="1" y="592"/>
                    <a:pt x="445" y="296"/>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25"/>
            <p:cNvSpPr/>
            <p:nvPr/>
          </p:nvSpPr>
          <p:spPr>
            <a:xfrm>
              <a:off x="4168850" y="4218975"/>
              <a:ext cx="210925" cy="155400"/>
            </a:xfrm>
            <a:custGeom>
              <a:rect b="b" l="l" r="r" t="t"/>
              <a:pathLst>
                <a:path extrusionOk="0" h="6216" w="8437">
                  <a:moveTo>
                    <a:pt x="1" y="5476"/>
                  </a:moveTo>
                  <a:cubicBezTo>
                    <a:pt x="1" y="5476"/>
                    <a:pt x="1" y="5476"/>
                    <a:pt x="1" y="5476"/>
                  </a:cubicBezTo>
                  <a:cubicBezTo>
                    <a:pt x="2073" y="4440"/>
                    <a:pt x="3996" y="3108"/>
                    <a:pt x="5920" y="1184"/>
                  </a:cubicBezTo>
                  <a:cubicBezTo>
                    <a:pt x="6068" y="1036"/>
                    <a:pt x="6068" y="1036"/>
                    <a:pt x="6216" y="1036"/>
                  </a:cubicBezTo>
                  <a:cubicBezTo>
                    <a:pt x="6364" y="740"/>
                    <a:pt x="7104" y="0"/>
                    <a:pt x="7548" y="0"/>
                  </a:cubicBezTo>
                  <a:cubicBezTo>
                    <a:pt x="7400" y="444"/>
                    <a:pt x="6956" y="888"/>
                    <a:pt x="6660" y="1332"/>
                  </a:cubicBezTo>
                  <a:cubicBezTo>
                    <a:pt x="7104" y="1332"/>
                    <a:pt x="7548" y="592"/>
                    <a:pt x="7992" y="296"/>
                  </a:cubicBezTo>
                  <a:cubicBezTo>
                    <a:pt x="8288" y="296"/>
                    <a:pt x="8288" y="740"/>
                    <a:pt x="8436" y="592"/>
                  </a:cubicBezTo>
                  <a:cubicBezTo>
                    <a:pt x="7844" y="1480"/>
                    <a:pt x="6808" y="2516"/>
                    <a:pt x="6068" y="3404"/>
                  </a:cubicBezTo>
                  <a:cubicBezTo>
                    <a:pt x="6068" y="3404"/>
                    <a:pt x="6364" y="2960"/>
                    <a:pt x="6512" y="2664"/>
                  </a:cubicBezTo>
                  <a:cubicBezTo>
                    <a:pt x="4440" y="3700"/>
                    <a:pt x="2369" y="6216"/>
                    <a:pt x="1" y="547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25"/>
            <p:cNvSpPr/>
            <p:nvPr/>
          </p:nvSpPr>
          <p:spPr>
            <a:xfrm>
              <a:off x="4968000" y="3401350"/>
              <a:ext cx="74000" cy="66600"/>
            </a:xfrm>
            <a:custGeom>
              <a:rect b="b" l="l" r="r" t="t"/>
              <a:pathLst>
                <a:path extrusionOk="0" h="2664" w="2960">
                  <a:moveTo>
                    <a:pt x="0" y="592"/>
                  </a:moveTo>
                  <a:cubicBezTo>
                    <a:pt x="296" y="444"/>
                    <a:pt x="444" y="296"/>
                    <a:pt x="592" y="0"/>
                  </a:cubicBezTo>
                  <a:cubicBezTo>
                    <a:pt x="1332" y="888"/>
                    <a:pt x="2368" y="1480"/>
                    <a:pt x="2960" y="2072"/>
                  </a:cubicBezTo>
                  <a:cubicBezTo>
                    <a:pt x="2220" y="2664"/>
                    <a:pt x="1184" y="1332"/>
                    <a:pt x="296" y="740"/>
                  </a:cubicBezTo>
                  <a:cubicBezTo>
                    <a:pt x="148" y="740"/>
                    <a:pt x="148" y="740"/>
                    <a:pt x="0" y="5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25"/>
            <p:cNvSpPr/>
            <p:nvPr/>
          </p:nvSpPr>
          <p:spPr>
            <a:xfrm>
              <a:off x="4993875" y="3375450"/>
              <a:ext cx="40725" cy="37025"/>
            </a:xfrm>
            <a:custGeom>
              <a:rect b="b" l="l" r="r" t="t"/>
              <a:pathLst>
                <a:path extrusionOk="0" h="1481" w="1629">
                  <a:moveTo>
                    <a:pt x="1" y="592"/>
                  </a:moveTo>
                  <a:cubicBezTo>
                    <a:pt x="149" y="444"/>
                    <a:pt x="445" y="148"/>
                    <a:pt x="593" y="0"/>
                  </a:cubicBezTo>
                  <a:cubicBezTo>
                    <a:pt x="1037" y="296"/>
                    <a:pt x="1333" y="592"/>
                    <a:pt x="1629" y="888"/>
                  </a:cubicBezTo>
                  <a:cubicBezTo>
                    <a:pt x="1481" y="1036"/>
                    <a:pt x="1333" y="1480"/>
                    <a:pt x="1037" y="1480"/>
                  </a:cubicBezTo>
                  <a:cubicBezTo>
                    <a:pt x="741" y="1184"/>
                    <a:pt x="297" y="888"/>
                    <a:pt x="1" y="5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25"/>
            <p:cNvSpPr/>
            <p:nvPr/>
          </p:nvSpPr>
          <p:spPr>
            <a:xfrm>
              <a:off x="5016075" y="3334750"/>
              <a:ext cx="55525" cy="48125"/>
            </a:xfrm>
            <a:custGeom>
              <a:rect b="b" l="l" r="r" t="t"/>
              <a:pathLst>
                <a:path extrusionOk="0" h="1925" w="2221">
                  <a:moveTo>
                    <a:pt x="1" y="1184"/>
                  </a:moveTo>
                  <a:cubicBezTo>
                    <a:pt x="445" y="740"/>
                    <a:pt x="741" y="444"/>
                    <a:pt x="1037" y="0"/>
                  </a:cubicBezTo>
                  <a:cubicBezTo>
                    <a:pt x="1481" y="296"/>
                    <a:pt x="1777" y="444"/>
                    <a:pt x="2221" y="740"/>
                  </a:cubicBezTo>
                  <a:cubicBezTo>
                    <a:pt x="1777" y="1184"/>
                    <a:pt x="1481" y="1628"/>
                    <a:pt x="1185" y="1924"/>
                  </a:cubicBezTo>
                  <a:cubicBezTo>
                    <a:pt x="741" y="1776"/>
                    <a:pt x="445" y="1628"/>
                    <a:pt x="1" y="118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25"/>
            <p:cNvSpPr/>
            <p:nvPr/>
          </p:nvSpPr>
          <p:spPr>
            <a:xfrm>
              <a:off x="4849600" y="3501225"/>
              <a:ext cx="74025" cy="92525"/>
            </a:xfrm>
            <a:custGeom>
              <a:rect b="b" l="l" r="r" t="t"/>
              <a:pathLst>
                <a:path extrusionOk="0" h="3701" w="2961">
                  <a:moveTo>
                    <a:pt x="2220" y="149"/>
                  </a:moveTo>
                  <a:cubicBezTo>
                    <a:pt x="2368" y="1"/>
                    <a:pt x="2664" y="593"/>
                    <a:pt x="2960" y="741"/>
                  </a:cubicBezTo>
                  <a:cubicBezTo>
                    <a:pt x="2072" y="1777"/>
                    <a:pt x="1332" y="2665"/>
                    <a:pt x="444" y="3700"/>
                  </a:cubicBezTo>
                  <a:cubicBezTo>
                    <a:pt x="296" y="3552"/>
                    <a:pt x="148" y="3405"/>
                    <a:pt x="0" y="3257"/>
                  </a:cubicBezTo>
                  <a:cubicBezTo>
                    <a:pt x="888" y="2369"/>
                    <a:pt x="2368" y="1629"/>
                    <a:pt x="2516" y="445"/>
                  </a:cubicBezTo>
                  <a:cubicBezTo>
                    <a:pt x="2368" y="297"/>
                    <a:pt x="2072" y="445"/>
                    <a:pt x="2220" y="14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25"/>
            <p:cNvSpPr/>
            <p:nvPr/>
          </p:nvSpPr>
          <p:spPr>
            <a:xfrm>
              <a:off x="4808900" y="3627025"/>
              <a:ext cx="37025" cy="18525"/>
            </a:xfrm>
            <a:custGeom>
              <a:rect b="b" l="l" r="r" t="t"/>
              <a:pathLst>
                <a:path extrusionOk="0" h="741" w="1481">
                  <a:moveTo>
                    <a:pt x="1" y="148"/>
                  </a:moveTo>
                  <a:cubicBezTo>
                    <a:pt x="297" y="0"/>
                    <a:pt x="741" y="0"/>
                    <a:pt x="1184" y="0"/>
                  </a:cubicBezTo>
                  <a:cubicBezTo>
                    <a:pt x="1332" y="148"/>
                    <a:pt x="1332" y="296"/>
                    <a:pt x="1480" y="444"/>
                  </a:cubicBezTo>
                  <a:cubicBezTo>
                    <a:pt x="1036" y="592"/>
                    <a:pt x="741" y="592"/>
                    <a:pt x="297" y="740"/>
                  </a:cubicBezTo>
                  <a:cubicBezTo>
                    <a:pt x="149" y="444"/>
                    <a:pt x="1" y="296"/>
                    <a:pt x="1" y="14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25"/>
            <p:cNvSpPr/>
            <p:nvPr/>
          </p:nvSpPr>
          <p:spPr>
            <a:xfrm>
              <a:off x="5286150" y="3068375"/>
              <a:ext cx="44425" cy="59225"/>
            </a:xfrm>
            <a:custGeom>
              <a:rect b="b" l="l" r="r" t="t"/>
              <a:pathLst>
                <a:path extrusionOk="0" h="2369" w="1777">
                  <a:moveTo>
                    <a:pt x="889" y="0"/>
                  </a:moveTo>
                  <a:cubicBezTo>
                    <a:pt x="1185" y="148"/>
                    <a:pt x="1481" y="444"/>
                    <a:pt x="1777" y="740"/>
                  </a:cubicBezTo>
                  <a:cubicBezTo>
                    <a:pt x="1481" y="1184"/>
                    <a:pt x="1185" y="1924"/>
                    <a:pt x="889" y="2368"/>
                  </a:cubicBezTo>
                  <a:cubicBezTo>
                    <a:pt x="593" y="2072"/>
                    <a:pt x="297" y="1776"/>
                    <a:pt x="1" y="1628"/>
                  </a:cubicBezTo>
                  <a:cubicBezTo>
                    <a:pt x="297" y="1036"/>
                    <a:pt x="445" y="444"/>
                    <a:pt x="8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25"/>
            <p:cNvSpPr/>
            <p:nvPr/>
          </p:nvSpPr>
          <p:spPr>
            <a:xfrm>
              <a:off x="4820000" y="3645525"/>
              <a:ext cx="33325" cy="18525"/>
            </a:xfrm>
            <a:custGeom>
              <a:rect b="b" l="l" r="r" t="t"/>
              <a:pathLst>
                <a:path extrusionOk="0" h="741" w="1333">
                  <a:moveTo>
                    <a:pt x="1" y="444"/>
                  </a:moveTo>
                  <a:cubicBezTo>
                    <a:pt x="444" y="296"/>
                    <a:pt x="1036" y="0"/>
                    <a:pt x="1332" y="444"/>
                  </a:cubicBezTo>
                  <a:cubicBezTo>
                    <a:pt x="1036" y="592"/>
                    <a:pt x="444" y="592"/>
                    <a:pt x="1" y="740"/>
                  </a:cubicBezTo>
                  <a:cubicBezTo>
                    <a:pt x="1" y="592"/>
                    <a:pt x="149" y="592"/>
                    <a:pt x="1" y="4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25"/>
            <p:cNvSpPr/>
            <p:nvPr/>
          </p:nvSpPr>
          <p:spPr>
            <a:xfrm>
              <a:off x="5256575" y="3123875"/>
              <a:ext cx="40700" cy="51800"/>
            </a:xfrm>
            <a:custGeom>
              <a:rect b="b" l="l" r="r" t="t"/>
              <a:pathLst>
                <a:path extrusionOk="0" h="2072" w="1628">
                  <a:moveTo>
                    <a:pt x="740" y="0"/>
                  </a:moveTo>
                  <a:cubicBezTo>
                    <a:pt x="1036" y="148"/>
                    <a:pt x="1332" y="444"/>
                    <a:pt x="1628" y="740"/>
                  </a:cubicBezTo>
                  <a:cubicBezTo>
                    <a:pt x="1480" y="1184"/>
                    <a:pt x="1184" y="1628"/>
                    <a:pt x="888" y="2072"/>
                  </a:cubicBezTo>
                  <a:cubicBezTo>
                    <a:pt x="592" y="1776"/>
                    <a:pt x="296" y="1480"/>
                    <a:pt x="0" y="1332"/>
                  </a:cubicBezTo>
                  <a:cubicBezTo>
                    <a:pt x="296" y="888"/>
                    <a:pt x="444" y="444"/>
                    <a:pt x="7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25"/>
            <p:cNvSpPr/>
            <p:nvPr/>
          </p:nvSpPr>
          <p:spPr>
            <a:xfrm>
              <a:off x="5030875" y="3405050"/>
              <a:ext cx="37025" cy="29625"/>
            </a:xfrm>
            <a:custGeom>
              <a:rect b="b" l="l" r="r" t="t"/>
              <a:pathLst>
                <a:path extrusionOk="0" h="1185" w="1481">
                  <a:moveTo>
                    <a:pt x="1" y="592"/>
                  </a:moveTo>
                  <a:cubicBezTo>
                    <a:pt x="297" y="444"/>
                    <a:pt x="445" y="0"/>
                    <a:pt x="593" y="0"/>
                  </a:cubicBezTo>
                  <a:cubicBezTo>
                    <a:pt x="889" y="296"/>
                    <a:pt x="1185" y="296"/>
                    <a:pt x="1481" y="592"/>
                  </a:cubicBezTo>
                  <a:cubicBezTo>
                    <a:pt x="1185" y="888"/>
                    <a:pt x="1333" y="1036"/>
                    <a:pt x="1037" y="1184"/>
                  </a:cubicBezTo>
                  <a:cubicBezTo>
                    <a:pt x="741" y="1036"/>
                    <a:pt x="445" y="888"/>
                    <a:pt x="1" y="5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25"/>
            <p:cNvSpPr/>
            <p:nvPr/>
          </p:nvSpPr>
          <p:spPr>
            <a:xfrm>
              <a:off x="5056775" y="3368050"/>
              <a:ext cx="44425" cy="40725"/>
            </a:xfrm>
            <a:custGeom>
              <a:rect b="b" l="l" r="r" t="t"/>
              <a:pathLst>
                <a:path extrusionOk="0" h="1629" w="1777">
                  <a:moveTo>
                    <a:pt x="1" y="1036"/>
                  </a:moveTo>
                  <a:cubicBezTo>
                    <a:pt x="297" y="592"/>
                    <a:pt x="741" y="296"/>
                    <a:pt x="1185" y="0"/>
                  </a:cubicBezTo>
                  <a:cubicBezTo>
                    <a:pt x="1333" y="148"/>
                    <a:pt x="1629" y="296"/>
                    <a:pt x="1777" y="444"/>
                  </a:cubicBezTo>
                  <a:cubicBezTo>
                    <a:pt x="1481" y="888"/>
                    <a:pt x="1185" y="1332"/>
                    <a:pt x="889" y="1628"/>
                  </a:cubicBezTo>
                  <a:cubicBezTo>
                    <a:pt x="593" y="1480"/>
                    <a:pt x="297" y="1184"/>
                    <a:pt x="1" y="10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25"/>
            <p:cNvSpPr/>
            <p:nvPr/>
          </p:nvSpPr>
          <p:spPr>
            <a:xfrm>
              <a:off x="5230675" y="3171950"/>
              <a:ext cx="37000" cy="37025"/>
            </a:xfrm>
            <a:custGeom>
              <a:rect b="b" l="l" r="r" t="t"/>
              <a:pathLst>
                <a:path extrusionOk="0" h="1481" w="1480">
                  <a:moveTo>
                    <a:pt x="740" y="1"/>
                  </a:moveTo>
                  <a:cubicBezTo>
                    <a:pt x="1036" y="149"/>
                    <a:pt x="1332" y="445"/>
                    <a:pt x="1480" y="593"/>
                  </a:cubicBezTo>
                  <a:cubicBezTo>
                    <a:pt x="1480" y="889"/>
                    <a:pt x="1184" y="1185"/>
                    <a:pt x="888" y="1481"/>
                  </a:cubicBezTo>
                  <a:cubicBezTo>
                    <a:pt x="592" y="1481"/>
                    <a:pt x="296" y="1037"/>
                    <a:pt x="0" y="889"/>
                  </a:cubicBezTo>
                  <a:cubicBezTo>
                    <a:pt x="148" y="593"/>
                    <a:pt x="444" y="297"/>
                    <a:pt x="7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25"/>
            <p:cNvSpPr/>
            <p:nvPr/>
          </p:nvSpPr>
          <p:spPr>
            <a:xfrm>
              <a:off x="4361250" y="4196775"/>
              <a:ext cx="14825" cy="14825"/>
            </a:xfrm>
            <a:custGeom>
              <a:rect b="b" l="l" r="r" t="t"/>
              <a:pathLst>
                <a:path extrusionOk="0" h="593" w="593">
                  <a:moveTo>
                    <a:pt x="0" y="444"/>
                  </a:moveTo>
                  <a:cubicBezTo>
                    <a:pt x="148" y="148"/>
                    <a:pt x="296" y="148"/>
                    <a:pt x="444" y="0"/>
                  </a:cubicBezTo>
                  <a:cubicBezTo>
                    <a:pt x="592" y="148"/>
                    <a:pt x="148" y="592"/>
                    <a:pt x="0" y="4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25"/>
            <p:cNvSpPr/>
            <p:nvPr/>
          </p:nvSpPr>
          <p:spPr>
            <a:xfrm>
              <a:off x="4816300" y="3671425"/>
              <a:ext cx="37025" cy="14825"/>
            </a:xfrm>
            <a:custGeom>
              <a:rect b="b" l="l" r="r" t="t"/>
              <a:pathLst>
                <a:path extrusionOk="0" h="593" w="1481">
                  <a:moveTo>
                    <a:pt x="1480" y="148"/>
                  </a:moveTo>
                  <a:cubicBezTo>
                    <a:pt x="1036" y="148"/>
                    <a:pt x="445" y="592"/>
                    <a:pt x="1" y="444"/>
                  </a:cubicBezTo>
                  <a:cubicBezTo>
                    <a:pt x="297" y="0"/>
                    <a:pt x="1184" y="0"/>
                    <a:pt x="1480" y="14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25"/>
            <p:cNvSpPr/>
            <p:nvPr/>
          </p:nvSpPr>
          <p:spPr>
            <a:xfrm>
              <a:off x="4235450" y="4318850"/>
              <a:ext cx="70325" cy="48125"/>
            </a:xfrm>
            <a:custGeom>
              <a:rect b="b" l="l" r="r" t="t"/>
              <a:pathLst>
                <a:path extrusionOk="0" h="1925" w="2813">
                  <a:moveTo>
                    <a:pt x="2812" y="1"/>
                  </a:moveTo>
                  <a:cubicBezTo>
                    <a:pt x="2220" y="1037"/>
                    <a:pt x="740" y="1777"/>
                    <a:pt x="1" y="1925"/>
                  </a:cubicBezTo>
                  <a:cubicBezTo>
                    <a:pt x="1" y="1925"/>
                    <a:pt x="1" y="1925"/>
                    <a:pt x="1" y="1777"/>
                  </a:cubicBezTo>
                  <a:cubicBezTo>
                    <a:pt x="888" y="1481"/>
                    <a:pt x="1924" y="889"/>
                    <a:pt x="28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25"/>
            <p:cNvSpPr/>
            <p:nvPr/>
          </p:nvSpPr>
          <p:spPr>
            <a:xfrm>
              <a:off x="4875500" y="3586325"/>
              <a:ext cx="22225" cy="29625"/>
            </a:xfrm>
            <a:custGeom>
              <a:rect b="b" l="l" r="r" t="t"/>
              <a:pathLst>
                <a:path extrusionOk="0" h="1185" w="889">
                  <a:moveTo>
                    <a:pt x="888" y="1"/>
                  </a:moveTo>
                  <a:cubicBezTo>
                    <a:pt x="888" y="296"/>
                    <a:pt x="444" y="1036"/>
                    <a:pt x="148" y="1184"/>
                  </a:cubicBezTo>
                  <a:cubicBezTo>
                    <a:pt x="0" y="888"/>
                    <a:pt x="740" y="444"/>
                    <a:pt x="8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25"/>
            <p:cNvSpPr/>
            <p:nvPr/>
          </p:nvSpPr>
          <p:spPr>
            <a:xfrm>
              <a:off x="5097475" y="3338450"/>
              <a:ext cx="33325" cy="29625"/>
            </a:xfrm>
            <a:custGeom>
              <a:rect b="b" l="l" r="r" t="t"/>
              <a:pathLst>
                <a:path extrusionOk="0" h="1185" w="1333">
                  <a:moveTo>
                    <a:pt x="1" y="592"/>
                  </a:moveTo>
                  <a:cubicBezTo>
                    <a:pt x="149" y="444"/>
                    <a:pt x="445" y="148"/>
                    <a:pt x="593" y="0"/>
                  </a:cubicBezTo>
                  <a:cubicBezTo>
                    <a:pt x="741" y="0"/>
                    <a:pt x="1036" y="296"/>
                    <a:pt x="1332" y="444"/>
                  </a:cubicBezTo>
                  <a:cubicBezTo>
                    <a:pt x="1036" y="592"/>
                    <a:pt x="889" y="888"/>
                    <a:pt x="593" y="1184"/>
                  </a:cubicBezTo>
                  <a:cubicBezTo>
                    <a:pt x="445" y="1036"/>
                    <a:pt x="297" y="888"/>
                    <a:pt x="1" y="5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25"/>
            <p:cNvSpPr/>
            <p:nvPr/>
          </p:nvSpPr>
          <p:spPr>
            <a:xfrm>
              <a:off x="5201075" y="3208950"/>
              <a:ext cx="37025" cy="40725"/>
            </a:xfrm>
            <a:custGeom>
              <a:rect b="b" l="l" r="r" t="t"/>
              <a:pathLst>
                <a:path extrusionOk="0" h="1629" w="1481">
                  <a:moveTo>
                    <a:pt x="888" y="1"/>
                  </a:moveTo>
                  <a:cubicBezTo>
                    <a:pt x="1036" y="149"/>
                    <a:pt x="1332" y="445"/>
                    <a:pt x="1480" y="593"/>
                  </a:cubicBezTo>
                  <a:cubicBezTo>
                    <a:pt x="1184" y="889"/>
                    <a:pt x="888" y="1333"/>
                    <a:pt x="592" y="1629"/>
                  </a:cubicBezTo>
                  <a:cubicBezTo>
                    <a:pt x="444" y="1481"/>
                    <a:pt x="148" y="1185"/>
                    <a:pt x="0" y="1037"/>
                  </a:cubicBezTo>
                  <a:cubicBezTo>
                    <a:pt x="296" y="741"/>
                    <a:pt x="444" y="297"/>
                    <a:pt x="7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25"/>
            <p:cNvSpPr/>
            <p:nvPr/>
          </p:nvSpPr>
          <p:spPr>
            <a:xfrm>
              <a:off x="5127075" y="3290350"/>
              <a:ext cx="40725" cy="44425"/>
            </a:xfrm>
            <a:custGeom>
              <a:rect b="b" l="l" r="r" t="t"/>
              <a:pathLst>
                <a:path extrusionOk="0" h="1777" w="1629">
                  <a:moveTo>
                    <a:pt x="0" y="1332"/>
                  </a:moveTo>
                  <a:cubicBezTo>
                    <a:pt x="296" y="888"/>
                    <a:pt x="740" y="444"/>
                    <a:pt x="1036" y="1"/>
                  </a:cubicBezTo>
                  <a:cubicBezTo>
                    <a:pt x="1184" y="296"/>
                    <a:pt x="1628" y="444"/>
                    <a:pt x="1628" y="592"/>
                  </a:cubicBezTo>
                  <a:cubicBezTo>
                    <a:pt x="1184" y="1036"/>
                    <a:pt x="888" y="1332"/>
                    <a:pt x="592" y="1776"/>
                  </a:cubicBezTo>
                  <a:cubicBezTo>
                    <a:pt x="296" y="1480"/>
                    <a:pt x="148" y="1480"/>
                    <a:pt x="0" y="133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25"/>
            <p:cNvSpPr/>
            <p:nvPr/>
          </p:nvSpPr>
          <p:spPr>
            <a:xfrm>
              <a:off x="5164075" y="3253350"/>
              <a:ext cx="40725" cy="37025"/>
            </a:xfrm>
            <a:custGeom>
              <a:rect b="b" l="l" r="r" t="t"/>
              <a:pathLst>
                <a:path extrusionOk="0" h="1481" w="1629">
                  <a:moveTo>
                    <a:pt x="0" y="1037"/>
                  </a:moveTo>
                  <a:cubicBezTo>
                    <a:pt x="296" y="593"/>
                    <a:pt x="592" y="297"/>
                    <a:pt x="888" y="1"/>
                  </a:cubicBezTo>
                  <a:cubicBezTo>
                    <a:pt x="1184" y="1"/>
                    <a:pt x="1332" y="297"/>
                    <a:pt x="1628" y="445"/>
                  </a:cubicBezTo>
                  <a:cubicBezTo>
                    <a:pt x="1184" y="741"/>
                    <a:pt x="888" y="1185"/>
                    <a:pt x="592" y="1481"/>
                  </a:cubicBezTo>
                  <a:cubicBezTo>
                    <a:pt x="444" y="1333"/>
                    <a:pt x="148" y="1185"/>
                    <a:pt x="0" y="103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25"/>
            <p:cNvSpPr/>
            <p:nvPr/>
          </p:nvSpPr>
          <p:spPr>
            <a:xfrm>
              <a:off x="4579525" y="3945200"/>
              <a:ext cx="33325" cy="33325"/>
            </a:xfrm>
            <a:custGeom>
              <a:rect b="b" l="l" r="r" t="t"/>
              <a:pathLst>
                <a:path extrusionOk="0" h="1333" w="1333">
                  <a:moveTo>
                    <a:pt x="0" y="888"/>
                  </a:moveTo>
                  <a:cubicBezTo>
                    <a:pt x="296" y="592"/>
                    <a:pt x="592" y="296"/>
                    <a:pt x="740" y="0"/>
                  </a:cubicBezTo>
                  <a:cubicBezTo>
                    <a:pt x="1036" y="296"/>
                    <a:pt x="1184" y="148"/>
                    <a:pt x="1332" y="296"/>
                  </a:cubicBezTo>
                  <a:cubicBezTo>
                    <a:pt x="1036" y="592"/>
                    <a:pt x="740" y="1036"/>
                    <a:pt x="444" y="1332"/>
                  </a:cubicBezTo>
                  <a:cubicBezTo>
                    <a:pt x="296" y="1332"/>
                    <a:pt x="148" y="1036"/>
                    <a:pt x="0" y="88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25"/>
            <p:cNvSpPr/>
            <p:nvPr/>
          </p:nvSpPr>
          <p:spPr>
            <a:xfrm>
              <a:off x="4609125" y="3915600"/>
              <a:ext cx="29625" cy="25925"/>
            </a:xfrm>
            <a:custGeom>
              <a:rect b="b" l="l" r="r" t="t"/>
              <a:pathLst>
                <a:path extrusionOk="0" h="1037" w="1185">
                  <a:moveTo>
                    <a:pt x="0" y="740"/>
                  </a:moveTo>
                  <a:cubicBezTo>
                    <a:pt x="296" y="444"/>
                    <a:pt x="444" y="148"/>
                    <a:pt x="592" y="0"/>
                  </a:cubicBezTo>
                  <a:cubicBezTo>
                    <a:pt x="888" y="148"/>
                    <a:pt x="1036" y="0"/>
                    <a:pt x="1184" y="296"/>
                  </a:cubicBezTo>
                  <a:cubicBezTo>
                    <a:pt x="1184" y="444"/>
                    <a:pt x="740" y="740"/>
                    <a:pt x="592" y="1036"/>
                  </a:cubicBezTo>
                  <a:cubicBezTo>
                    <a:pt x="296" y="740"/>
                    <a:pt x="148" y="888"/>
                    <a:pt x="0" y="74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25"/>
            <p:cNvSpPr/>
            <p:nvPr/>
          </p:nvSpPr>
          <p:spPr>
            <a:xfrm>
              <a:off x="4512925" y="4026575"/>
              <a:ext cx="33325" cy="29625"/>
            </a:xfrm>
            <a:custGeom>
              <a:rect b="b" l="l" r="r" t="t"/>
              <a:pathLst>
                <a:path extrusionOk="0" h="1185" w="1333">
                  <a:moveTo>
                    <a:pt x="889" y="1"/>
                  </a:moveTo>
                  <a:cubicBezTo>
                    <a:pt x="1037" y="1"/>
                    <a:pt x="1184" y="1"/>
                    <a:pt x="1332" y="297"/>
                  </a:cubicBezTo>
                  <a:cubicBezTo>
                    <a:pt x="889" y="593"/>
                    <a:pt x="889" y="889"/>
                    <a:pt x="445" y="1185"/>
                  </a:cubicBezTo>
                  <a:cubicBezTo>
                    <a:pt x="297" y="1037"/>
                    <a:pt x="149" y="1185"/>
                    <a:pt x="1" y="1037"/>
                  </a:cubicBezTo>
                  <a:cubicBezTo>
                    <a:pt x="445" y="593"/>
                    <a:pt x="445" y="297"/>
                    <a:pt x="8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25"/>
            <p:cNvSpPr/>
            <p:nvPr/>
          </p:nvSpPr>
          <p:spPr>
            <a:xfrm>
              <a:off x="4546225" y="3985900"/>
              <a:ext cx="33325" cy="33325"/>
            </a:xfrm>
            <a:custGeom>
              <a:rect b="b" l="l" r="r" t="t"/>
              <a:pathLst>
                <a:path extrusionOk="0" h="1333" w="1333">
                  <a:moveTo>
                    <a:pt x="0" y="1036"/>
                  </a:moveTo>
                  <a:cubicBezTo>
                    <a:pt x="296" y="592"/>
                    <a:pt x="592" y="296"/>
                    <a:pt x="888" y="0"/>
                  </a:cubicBezTo>
                  <a:cubicBezTo>
                    <a:pt x="1036" y="0"/>
                    <a:pt x="1184" y="148"/>
                    <a:pt x="1332" y="296"/>
                  </a:cubicBezTo>
                  <a:cubicBezTo>
                    <a:pt x="1036" y="592"/>
                    <a:pt x="740" y="888"/>
                    <a:pt x="444" y="1332"/>
                  </a:cubicBezTo>
                  <a:cubicBezTo>
                    <a:pt x="296" y="1036"/>
                    <a:pt x="148" y="1184"/>
                    <a:pt x="0" y="10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25"/>
            <p:cNvSpPr/>
            <p:nvPr/>
          </p:nvSpPr>
          <p:spPr>
            <a:xfrm>
              <a:off x="4376050" y="4181975"/>
              <a:ext cx="44400" cy="51825"/>
            </a:xfrm>
            <a:custGeom>
              <a:rect b="b" l="l" r="r" t="t"/>
              <a:pathLst>
                <a:path extrusionOk="0" h="2073" w="1776">
                  <a:moveTo>
                    <a:pt x="0" y="1332"/>
                  </a:moveTo>
                  <a:cubicBezTo>
                    <a:pt x="444" y="1184"/>
                    <a:pt x="740" y="444"/>
                    <a:pt x="1332" y="0"/>
                  </a:cubicBezTo>
                  <a:cubicBezTo>
                    <a:pt x="1480" y="0"/>
                    <a:pt x="1628" y="148"/>
                    <a:pt x="1776" y="148"/>
                  </a:cubicBezTo>
                  <a:cubicBezTo>
                    <a:pt x="1480" y="740"/>
                    <a:pt x="740" y="1332"/>
                    <a:pt x="296" y="2072"/>
                  </a:cubicBezTo>
                  <a:cubicBezTo>
                    <a:pt x="444" y="1776"/>
                    <a:pt x="0" y="1628"/>
                    <a:pt x="0" y="133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25"/>
            <p:cNvSpPr/>
            <p:nvPr/>
          </p:nvSpPr>
          <p:spPr>
            <a:xfrm>
              <a:off x="4483325" y="4063575"/>
              <a:ext cx="33325" cy="29625"/>
            </a:xfrm>
            <a:custGeom>
              <a:rect b="b" l="l" r="r" t="t"/>
              <a:pathLst>
                <a:path extrusionOk="0" h="1185" w="1333">
                  <a:moveTo>
                    <a:pt x="1" y="889"/>
                  </a:moveTo>
                  <a:cubicBezTo>
                    <a:pt x="297" y="593"/>
                    <a:pt x="593" y="297"/>
                    <a:pt x="889" y="1"/>
                  </a:cubicBezTo>
                  <a:cubicBezTo>
                    <a:pt x="1037" y="149"/>
                    <a:pt x="1185" y="149"/>
                    <a:pt x="1333" y="297"/>
                  </a:cubicBezTo>
                  <a:cubicBezTo>
                    <a:pt x="1185" y="593"/>
                    <a:pt x="741" y="889"/>
                    <a:pt x="593" y="1185"/>
                  </a:cubicBezTo>
                  <a:cubicBezTo>
                    <a:pt x="445" y="1185"/>
                    <a:pt x="297" y="1185"/>
                    <a:pt x="149" y="103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25"/>
            <p:cNvSpPr/>
            <p:nvPr/>
          </p:nvSpPr>
          <p:spPr>
            <a:xfrm>
              <a:off x="4416725" y="4144975"/>
              <a:ext cx="37025" cy="33325"/>
            </a:xfrm>
            <a:custGeom>
              <a:rect b="b" l="l" r="r" t="t"/>
              <a:pathLst>
                <a:path extrusionOk="0" h="1333" w="1481">
                  <a:moveTo>
                    <a:pt x="1" y="1036"/>
                  </a:moveTo>
                  <a:cubicBezTo>
                    <a:pt x="297" y="593"/>
                    <a:pt x="593" y="149"/>
                    <a:pt x="1037" y="1"/>
                  </a:cubicBezTo>
                  <a:cubicBezTo>
                    <a:pt x="1185" y="1"/>
                    <a:pt x="1333" y="149"/>
                    <a:pt x="1481" y="297"/>
                  </a:cubicBezTo>
                  <a:cubicBezTo>
                    <a:pt x="1185" y="593"/>
                    <a:pt x="741" y="1036"/>
                    <a:pt x="445" y="1332"/>
                  </a:cubicBezTo>
                  <a:lnTo>
                    <a:pt x="1" y="103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25"/>
            <p:cNvSpPr/>
            <p:nvPr/>
          </p:nvSpPr>
          <p:spPr>
            <a:xfrm>
              <a:off x="4450025" y="4104275"/>
              <a:ext cx="33325" cy="37025"/>
            </a:xfrm>
            <a:custGeom>
              <a:rect b="b" l="l" r="r" t="t"/>
              <a:pathLst>
                <a:path extrusionOk="0" h="1481" w="1333">
                  <a:moveTo>
                    <a:pt x="1" y="1185"/>
                  </a:moveTo>
                  <a:cubicBezTo>
                    <a:pt x="297" y="741"/>
                    <a:pt x="593" y="297"/>
                    <a:pt x="1037" y="1"/>
                  </a:cubicBezTo>
                  <a:cubicBezTo>
                    <a:pt x="1185" y="1"/>
                    <a:pt x="1333" y="149"/>
                    <a:pt x="1333" y="149"/>
                  </a:cubicBezTo>
                  <a:cubicBezTo>
                    <a:pt x="1333" y="593"/>
                    <a:pt x="741" y="1037"/>
                    <a:pt x="445" y="1481"/>
                  </a:cubicBezTo>
                  <a:cubicBezTo>
                    <a:pt x="297" y="1333"/>
                    <a:pt x="149" y="1333"/>
                    <a:pt x="1" y="118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25"/>
            <p:cNvSpPr/>
            <p:nvPr/>
          </p:nvSpPr>
          <p:spPr>
            <a:xfrm>
              <a:off x="4701600" y="3815700"/>
              <a:ext cx="111025" cy="48125"/>
            </a:xfrm>
            <a:custGeom>
              <a:rect b="b" l="l" r="r" t="t"/>
              <a:pathLst>
                <a:path extrusionOk="0" h="1925" w="4441">
                  <a:moveTo>
                    <a:pt x="1" y="1629"/>
                  </a:moveTo>
                  <a:cubicBezTo>
                    <a:pt x="297" y="1481"/>
                    <a:pt x="593" y="1185"/>
                    <a:pt x="741" y="1037"/>
                  </a:cubicBezTo>
                  <a:cubicBezTo>
                    <a:pt x="889" y="1185"/>
                    <a:pt x="1037" y="1333"/>
                    <a:pt x="1333" y="1333"/>
                  </a:cubicBezTo>
                  <a:cubicBezTo>
                    <a:pt x="2073" y="1"/>
                    <a:pt x="3405" y="297"/>
                    <a:pt x="4441" y="149"/>
                  </a:cubicBezTo>
                  <a:cubicBezTo>
                    <a:pt x="3405" y="889"/>
                    <a:pt x="1925" y="1185"/>
                    <a:pt x="889" y="1925"/>
                  </a:cubicBezTo>
                  <a:cubicBezTo>
                    <a:pt x="593" y="1925"/>
                    <a:pt x="297" y="1629"/>
                    <a:pt x="1" y="16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25"/>
            <p:cNvSpPr/>
            <p:nvPr/>
          </p:nvSpPr>
          <p:spPr>
            <a:xfrm>
              <a:off x="4923600" y="3664025"/>
              <a:ext cx="44425" cy="144300"/>
            </a:xfrm>
            <a:custGeom>
              <a:rect b="b" l="l" r="r" t="t"/>
              <a:pathLst>
                <a:path extrusionOk="0" h="5772" w="1777">
                  <a:moveTo>
                    <a:pt x="444" y="0"/>
                  </a:moveTo>
                  <a:cubicBezTo>
                    <a:pt x="444" y="0"/>
                    <a:pt x="888" y="740"/>
                    <a:pt x="888" y="1036"/>
                  </a:cubicBezTo>
                  <a:cubicBezTo>
                    <a:pt x="1184" y="2220"/>
                    <a:pt x="1184" y="3700"/>
                    <a:pt x="1776" y="4884"/>
                  </a:cubicBezTo>
                  <a:cubicBezTo>
                    <a:pt x="1332" y="4884"/>
                    <a:pt x="888" y="5476"/>
                    <a:pt x="592" y="5772"/>
                  </a:cubicBezTo>
                  <a:cubicBezTo>
                    <a:pt x="444" y="5476"/>
                    <a:pt x="888" y="5180"/>
                    <a:pt x="1036" y="4884"/>
                  </a:cubicBezTo>
                  <a:cubicBezTo>
                    <a:pt x="888" y="4588"/>
                    <a:pt x="592" y="4884"/>
                    <a:pt x="444" y="5032"/>
                  </a:cubicBezTo>
                  <a:cubicBezTo>
                    <a:pt x="296" y="4588"/>
                    <a:pt x="296" y="4440"/>
                    <a:pt x="740" y="4292"/>
                  </a:cubicBezTo>
                  <a:cubicBezTo>
                    <a:pt x="148" y="4292"/>
                    <a:pt x="148" y="3996"/>
                    <a:pt x="296" y="3404"/>
                  </a:cubicBezTo>
                  <a:cubicBezTo>
                    <a:pt x="296" y="2368"/>
                    <a:pt x="0" y="740"/>
                    <a:pt x="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25"/>
            <p:cNvSpPr/>
            <p:nvPr/>
          </p:nvSpPr>
          <p:spPr>
            <a:xfrm>
              <a:off x="4871800" y="3863800"/>
              <a:ext cx="18525" cy="11125"/>
            </a:xfrm>
            <a:custGeom>
              <a:rect b="b" l="l" r="r" t="t"/>
              <a:pathLst>
                <a:path extrusionOk="0" h="445" w="741">
                  <a:moveTo>
                    <a:pt x="0" y="149"/>
                  </a:moveTo>
                  <a:cubicBezTo>
                    <a:pt x="296" y="1"/>
                    <a:pt x="444" y="149"/>
                    <a:pt x="592" y="1"/>
                  </a:cubicBezTo>
                  <a:cubicBezTo>
                    <a:pt x="740" y="149"/>
                    <a:pt x="444" y="297"/>
                    <a:pt x="444" y="445"/>
                  </a:cubicBezTo>
                  <a:cubicBezTo>
                    <a:pt x="296" y="149"/>
                    <a:pt x="148" y="297"/>
                    <a:pt x="0" y="14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25"/>
            <p:cNvSpPr/>
            <p:nvPr/>
          </p:nvSpPr>
          <p:spPr>
            <a:xfrm>
              <a:off x="4997575" y="3752800"/>
              <a:ext cx="25925" cy="29625"/>
            </a:xfrm>
            <a:custGeom>
              <a:rect b="b" l="l" r="r" t="t"/>
              <a:pathLst>
                <a:path extrusionOk="0" h="1185" w="1037">
                  <a:moveTo>
                    <a:pt x="1" y="1"/>
                  </a:moveTo>
                  <a:cubicBezTo>
                    <a:pt x="149" y="149"/>
                    <a:pt x="593" y="593"/>
                    <a:pt x="1037" y="889"/>
                  </a:cubicBezTo>
                  <a:cubicBezTo>
                    <a:pt x="889" y="1185"/>
                    <a:pt x="741" y="1185"/>
                    <a:pt x="593" y="1185"/>
                  </a:cubicBezTo>
                  <a:cubicBezTo>
                    <a:pt x="297" y="889"/>
                    <a:pt x="149" y="445"/>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25"/>
            <p:cNvSpPr/>
            <p:nvPr/>
          </p:nvSpPr>
          <p:spPr>
            <a:xfrm>
              <a:off x="4897700" y="3860100"/>
              <a:ext cx="18525" cy="25925"/>
            </a:xfrm>
            <a:custGeom>
              <a:rect b="b" l="l" r="r" t="t"/>
              <a:pathLst>
                <a:path extrusionOk="0" h="1037" w="741">
                  <a:moveTo>
                    <a:pt x="740" y="445"/>
                  </a:moveTo>
                  <a:cubicBezTo>
                    <a:pt x="592" y="593"/>
                    <a:pt x="592" y="888"/>
                    <a:pt x="296" y="1036"/>
                  </a:cubicBezTo>
                  <a:cubicBezTo>
                    <a:pt x="148" y="1036"/>
                    <a:pt x="0" y="888"/>
                    <a:pt x="0" y="740"/>
                  </a:cubicBezTo>
                  <a:cubicBezTo>
                    <a:pt x="296" y="445"/>
                    <a:pt x="296" y="1"/>
                    <a:pt x="740" y="44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25"/>
            <p:cNvSpPr/>
            <p:nvPr/>
          </p:nvSpPr>
          <p:spPr>
            <a:xfrm>
              <a:off x="4945800" y="3797200"/>
              <a:ext cx="25925" cy="25925"/>
            </a:xfrm>
            <a:custGeom>
              <a:rect b="b" l="l" r="r" t="t"/>
              <a:pathLst>
                <a:path extrusionOk="0" h="1037" w="1037">
                  <a:moveTo>
                    <a:pt x="0" y="1037"/>
                  </a:moveTo>
                  <a:cubicBezTo>
                    <a:pt x="0" y="741"/>
                    <a:pt x="740" y="149"/>
                    <a:pt x="1036" y="1"/>
                  </a:cubicBezTo>
                  <a:cubicBezTo>
                    <a:pt x="1036" y="445"/>
                    <a:pt x="296" y="1037"/>
                    <a:pt x="0" y="103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25"/>
            <p:cNvSpPr/>
            <p:nvPr/>
          </p:nvSpPr>
          <p:spPr>
            <a:xfrm>
              <a:off x="4964300" y="3815700"/>
              <a:ext cx="22200" cy="25925"/>
            </a:xfrm>
            <a:custGeom>
              <a:rect b="b" l="l" r="r" t="t"/>
              <a:pathLst>
                <a:path extrusionOk="0" h="1037" w="888">
                  <a:moveTo>
                    <a:pt x="0" y="741"/>
                  </a:moveTo>
                  <a:cubicBezTo>
                    <a:pt x="296" y="445"/>
                    <a:pt x="444" y="297"/>
                    <a:pt x="740" y="1"/>
                  </a:cubicBezTo>
                  <a:cubicBezTo>
                    <a:pt x="888" y="149"/>
                    <a:pt x="740" y="297"/>
                    <a:pt x="888" y="445"/>
                  </a:cubicBezTo>
                  <a:cubicBezTo>
                    <a:pt x="740" y="593"/>
                    <a:pt x="592" y="741"/>
                    <a:pt x="444" y="1037"/>
                  </a:cubicBezTo>
                  <a:cubicBezTo>
                    <a:pt x="296" y="1037"/>
                    <a:pt x="148" y="889"/>
                    <a:pt x="0" y="74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25"/>
            <p:cNvSpPr/>
            <p:nvPr/>
          </p:nvSpPr>
          <p:spPr>
            <a:xfrm>
              <a:off x="4916200" y="3878600"/>
              <a:ext cx="18525" cy="22225"/>
            </a:xfrm>
            <a:custGeom>
              <a:rect b="b" l="l" r="r" t="t"/>
              <a:pathLst>
                <a:path extrusionOk="0" h="889" w="741">
                  <a:moveTo>
                    <a:pt x="0" y="592"/>
                  </a:moveTo>
                  <a:cubicBezTo>
                    <a:pt x="296" y="444"/>
                    <a:pt x="444" y="0"/>
                    <a:pt x="592" y="0"/>
                  </a:cubicBezTo>
                  <a:cubicBezTo>
                    <a:pt x="740" y="148"/>
                    <a:pt x="444" y="296"/>
                    <a:pt x="740" y="444"/>
                  </a:cubicBezTo>
                  <a:cubicBezTo>
                    <a:pt x="740" y="592"/>
                    <a:pt x="592" y="740"/>
                    <a:pt x="444" y="888"/>
                  </a:cubicBezTo>
                  <a:cubicBezTo>
                    <a:pt x="296" y="740"/>
                    <a:pt x="0" y="740"/>
                    <a:pt x="0" y="5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25"/>
            <p:cNvSpPr/>
            <p:nvPr/>
          </p:nvSpPr>
          <p:spPr>
            <a:xfrm>
              <a:off x="5023475" y="3789800"/>
              <a:ext cx="22225" cy="18525"/>
            </a:xfrm>
            <a:custGeom>
              <a:rect b="b" l="l" r="r" t="t"/>
              <a:pathLst>
                <a:path extrusionOk="0" h="741" w="889">
                  <a:moveTo>
                    <a:pt x="1" y="297"/>
                  </a:moveTo>
                  <a:cubicBezTo>
                    <a:pt x="149" y="149"/>
                    <a:pt x="297" y="1"/>
                    <a:pt x="445" y="1"/>
                  </a:cubicBezTo>
                  <a:cubicBezTo>
                    <a:pt x="593" y="1"/>
                    <a:pt x="741" y="149"/>
                    <a:pt x="889" y="297"/>
                  </a:cubicBezTo>
                  <a:cubicBezTo>
                    <a:pt x="741" y="445"/>
                    <a:pt x="593" y="741"/>
                    <a:pt x="445" y="741"/>
                  </a:cubicBezTo>
                  <a:cubicBezTo>
                    <a:pt x="149" y="593"/>
                    <a:pt x="149" y="445"/>
                    <a:pt x="1" y="2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25"/>
            <p:cNvSpPr/>
            <p:nvPr/>
          </p:nvSpPr>
          <p:spPr>
            <a:xfrm>
              <a:off x="4938400" y="3897100"/>
              <a:ext cx="22225" cy="22225"/>
            </a:xfrm>
            <a:custGeom>
              <a:rect b="b" l="l" r="r" t="t"/>
              <a:pathLst>
                <a:path extrusionOk="0" h="889" w="889">
                  <a:moveTo>
                    <a:pt x="0" y="444"/>
                  </a:moveTo>
                  <a:cubicBezTo>
                    <a:pt x="148" y="296"/>
                    <a:pt x="296" y="0"/>
                    <a:pt x="444" y="0"/>
                  </a:cubicBezTo>
                  <a:cubicBezTo>
                    <a:pt x="592" y="148"/>
                    <a:pt x="888" y="296"/>
                    <a:pt x="888" y="592"/>
                  </a:cubicBezTo>
                  <a:cubicBezTo>
                    <a:pt x="888" y="592"/>
                    <a:pt x="740" y="740"/>
                    <a:pt x="592" y="888"/>
                  </a:cubicBezTo>
                  <a:cubicBezTo>
                    <a:pt x="444" y="740"/>
                    <a:pt x="148" y="740"/>
                    <a:pt x="0" y="4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25"/>
            <p:cNvSpPr/>
            <p:nvPr/>
          </p:nvSpPr>
          <p:spPr>
            <a:xfrm>
              <a:off x="5045675" y="3808300"/>
              <a:ext cx="18525" cy="14825"/>
            </a:xfrm>
            <a:custGeom>
              <a:rect b="b" l="l" r="r" t="t"/>
              <a:pathLst>
                <a:path extrusionOk="0" h="593" w="741">
                  <a:moveTo>
                    <a:pt x="1" y="297"/>
                  </a:moveTo>
                  <a:cubicBezTo>
                    <a:pt x="149" y="1"/>
                    <a:pt x="297" y="1"/>
                    <a:pt x="445" y="1"/>
                  </a:cubicBezTo>
                  <a:cubicBezTo>
                    <a:pt x="445" y="1"/>
                    <a:pt x="593" y="149"/>
                    <a:pt x="741" y="149"/>
                  </a:cubicBezTo>
                  <a:cubicBezTo>
                    <a:pt x="593" y="297"/>
                    <a:pt x="445" y="445"/>
                    <a:pt x="297" y="593"/>
                  </a:cubicBezTo>
                  <a:cubicBezTo>
                    <a:pt x="297" y="445"/>
                    <a:pt x="149" y="297"/>
                    <a:pt x="1" y="2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25"/>
            <p:cNvSpPr/>
            <p:nvPr/>
          </p:nvSpPr>
          <p:spPr>
            <a:xfrm>
              <a:off x="4964300" y="3915600"/>
              <a:ext cx="22200" cy="22225"/>
            </a:xfrm>
            <a:custGeom>
              <a:rect b="b" l="l" r="r" t="t"/>
              <a:pathLst>
                <a:path extrusionOk="0" h="889" w="888">
                  <a:moveTo>
                    <a:pt x="296" y="0"/>
                  </a:moveTo>
                  <a:cubicBezTo>
                    <a:pt x="444" y="0"/>
                    <a:pt x="740" y="296"/>
                    <a:pt x="888" y="444"/>
                  </a:cubicBezTo>
                  <a:cubicBezTo>
                    <a:pt x="740" y="592"/>
                    <a:pt x="740" y="740"/>
                    <a:pt x="592" y="888"/>
                  </a:cubicBezTo>
                  <a:cubicBezTo>
                    <a:pt x="444" y="740"/>
                    <a:pt x="148" y="592"/>
                    <a:pt x="0" y="444"/>
                  </a:cubicBezTo>
                  <a:cubicBezTo>
                    <a:pt x="148" y="296"/>
                    <a:pt x="148" y="148"/>
                    <a:pt x="2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25"/>
            <p:cNvSpPr/>
            <p:nvPr/>
          </p:nvSpPr>
          <p:spPr>
            <a:xfrm>
              <a:off x="5001275" y="3845300"/>
              <a:ext cx="122125" cy="122125"/>
            </a:xfrm>
            <a:custGeom>
              <a:rect b="b" l="l" r="r" t="t"/>
              <a:pathLst>
                <a:path extrusionOk="0" h="4885" w="4885">
                  <a:moveTo>
                    <a:pt x="1" y="1924"/>
                  </a:moveTo>
                  <a:cubicBezTo>
                    <a:pt x="445" y="1924"/>
                    <a:pt x="2221" y="1037"/>
                    <a:pt x="1777" y="1"/>
                  </a:cubicBezTo>
                  <a:cubicBezTo>
                    <a:pt x="2961" y="741"/>
                    <a:pt x="3553" y="1628"/>
                    <a:pt x="4884" y="2664"/>
                  </a:cubicBezTo>
                  <a:cubicBezTo>
                    <a:pt x="4441" y="3404"/>
                    <a:pt x="3849" y="4144"/>
                    <a:pt x="3405" y="4884"/>
                  </a:cubicBezTo>
                  <a:cubicBezTo>
                    <a:pt x="2221" y="3848"/>
                    <a:pt x="1037" y="2960"/>
                    <a:pt x="1" y="192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25"/>
            <p:cNvSpPr/>
            <p:nvPr/>
          </p:nvSpPr>
          <p:spPr>
            <a:xfrm>
              <a:off x="5064175" y="3823100"/>
              <a:ext cx="18525" cy="14825"/>
            </a:xfrm>
            <a:custGeom>
              <a:rect b="b" l="l" r="r" t="t"/>
              <a:pathLst>
                <a:path extrusionOk="0" h="593" w="741">
                  <a:moveTo>
                    <a:pt x="1" y="445"/>
                  </a:moveTo>
                  <a:cubicBezTo>
                    <a:pt x="149" y="149"/>
                    <a:pt x="297" y="149"/>
                    <a:pt x="445" y="1"/>
                  </a:cubicBezTo>
                  <a:cubicBezTo>
                    <a:pt x="593" y="149"/>
                    <a:pt x="593" y="149"/>
                    <a:pt x="741" y="297"/>
                  </a:cubicBezTo>
                  <a:lnTo>
                    <a:pt x="445" y="593"/>
                  </a:lnTo>
                  <a:cubicBezTo>
                    <a:pt x="297" y="593"/>
                    <a:pt x="149" y="445"/>
                    <a:pt x="1" y="2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25"/>
            <p:cNvSpPr/>
            <p:nvPr/>
          </p:nvSpPr>
          <p:spPr>
            <a:xfrm>
              <a:off x="4990175" y="3937800"/>
              <a:ext cx="18525" cy="18525"/>
            </a:xfrm>
            <a:custGeom>
              <a:rect b="b" l="l" r="r" t="t"/>
              <a:pathLst>
                <a:path extrusionOk="0" h="741" w="741">
                  <a:moveTo>
                    <a:pt x="1" y="296"/>
                  </a:moveTo>
                  <a:lnTo>
                    <a:pt x="297" y="0"/>
                  </a:lnTo>
                  <a:cubicBezTo>
                    <a:pt x="445" y="148"/>
                    <a:pt x="593" y="296"/>
                    <a:pt x="741" y="444"/>
                  </a:cubicBezTo>
                  <a:cubicBezTo>
                    <a:pt x="593" y="592"/>
                    <a:pt x="741" y="592"/>
                    <a:pt x="593" y="740"/>
                  </a:cubicBezTo>
                  <a:cubicBezTo>
                    <a:pt x="297" y="740"/>
                    <a:pt x="149" y="444"/>
                    <a:pt x="1" y="2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25"/>
            <p:cNvSpPr/>
            <p:nvPr/>
          </p:nvSpPr>
          <p:spPr>
            <a:xfrm>
              <a:off x="5086375" y="3837900"/>
              <a:ext cx="14825" cy="18525"/>
            </a:xfrm>
            <a:custGeom>
              <a:rect b="b" l="l" r="r" t="t"/>
              <a:pathLst>
                <a:path extrusionOk="0" h="741" w="593">
                  <a:moveTo>
                    <a:pt x="1" y="297"/>
                  </a:moveTo>
                  <a:cubicBezTo>
                    <a:pt x="149" y="297"/>
                    <a:pt x="149" y="297"/>
                    <a:pt x="297" y="1"/>
                  </a:cubicBezTo>
                  <a:cubicBezTo>
                    <a:pt x="445" y="149"/>
                    <a:pt x="593" y="297"/>
                    <a:pt x="593" y="297"/>
                  </a:cubicBezTo>
                  <a:cubicBezTo>
                    <a:pt x="593" y="445"/>
                    <a:pt x="445" y="593"/>
                    <a:pt x="297" y="741"/>
                  </a:cubicBezTo>
                  <a:cubicBezTo>
                    <a:pt x="149" y="445"/>
                    <a:pt x="1" y="593"/>
                    <a:pt x="1" y="2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25"/>
            <p:cNvSpPr/>
            <p:nvPr/>
          </p:nvSpPr>
          <p:spPr>
            <a:xfrm>
              <a:off x="5012375" y="3956300"/>
              <a:ext cx="55525" cy="48125"/>
            </a:xfrm>
            <a:custGeom>
              <a:rect b="b" l="l" r="r" t="t"/>
              <a:pathLst>
                <a:path extrusionOk="0" h="1925" w="2221">
                  <a:moveTo>
                    <a:pt x="1" y="296"/>
                  </a:moveTo>
                  <a:cubicBezTo>
                    <a:pt x="149" y="148"/>
                    <a:pt x="149" y="148"/>
                    <a:pt x="297" y="0"/>
                  </a:cubicBezTo>
                  <a:cubicBezTo>
                    <a:pt x="889" y="592"/>
                    <a:pt x="2221" y="1184"/>
                    <a:pt x="2073" y="1924"/>
                  </a:cubicBezTo>
                  <a:cubicBezTo>
                    <a:pt x="1481" y="1776"/>
                    <a:pt x="741" y="740"/>
                    <a:pt x="1" y="2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25"/>
            <p:cNvSpPr/>
            <p:nvPr/>
          </p:nvSpPr>
          <p:spPr>
            <a:xfrm>
              <a:off x="5104875" y="3856400"/>
              <a:ext cx="18525" cy="14825"/>
            </a:xfrm>
            <a:custGeom>
              <a:rect b="b" l="l" r="r" t="t"/>
              <a:pathLst>
                <a:path extrusionOk="0" h="593" w="741">
                  <a:moveTo>
                    <a:pt x="1" y="297"/>
                  </a:moveTo>
                  <a:cubicBezTo>
                    <a:pt x="149" y="149"/>
                    <a:pt x="297" y="1"/>
                    <a:pt x="445" y="1"/>
                  </a:cubicBezTo>
                  <a:cubicBezTo>
                    <a:pt x="593" y="1"/>
                    <a:pt x="593" y="149"/>
                    <a:pt x="740" y="149"/>
                  </a:cubicBezTo>
                  <a:cubicBezTo>
                    <a:pt x="593" y="297"/>
                    <a:pt x="445" y="445"/>
                    <a:pt x="445" y="593"/>
                  </a:cubicBezTo>
                  <a:cubicBezTo>
                    <a:pt x="297" y="445"/>
                    <a:pt x="149" y="445"/>
                    <a:pt x="1" y="2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25"/>
            <p:cNvSpPr/>
            <p:nvPr/>
          </p:nvSpPr>
          <p:spPr>
            <a:xfrm>
              <a:off x="5123375" y="3863800"/>
              <a:ext cx="18525" cy="18525"/>
            </a:xfrm>
            <a:custGeom>
              <a:rect b="b" l="l" r="r" t="t"/>
              <a:pathLst>
                <a:path extrusionOk="0" h="741" w="741">
                  <a:moveTo>
                    <a:pt x="0" y="592"/>
                  </a:moveTo>
                  <a:cubicBezTo>
                    <a:pt x="296" y="297"/>
                    <a:pt x="444" y="1"/>
                    <a:pt x="740" y="297"/>
                  </a:cubicBezTo>
                  <a:cubicBezTo>
                    <a:pt x="592" y="445"/>
                    <a:pt x="444" y="740"/>
                    <a:pt x="296" y="740"/>
                  </a:cubicBezTo>
                  <a:cubicBezTo>
                    <a:pt x="148" y="740"/>
                    <a:pt x="148" y="740"/>
                    <a:pt x="0" y="5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25"/>
            <p:cNvSpPr/>
            <p:nvPr/>
          </p:nvSpPr>
          <p:spPr>
            <a:xfrm>
              <a:off x="5145575" y="3878600"/>
              <a:ext cx="14825" cy="11125"/>
            </a:xfrm>
            <a:custGeom>
              <a:rect b="b" l="l" r="r" t="t"/>
              <a:pathLst>
                <a:path extrusionOk="0" h="445" w="593">
                  <a:moveTo>
                    <a:pt x="0" y="444"/>
                  </a:moveTo>
                  <a:cubicBezTo>
                    <a:pt x="0" y="296"/>
                    <a:pt x="296" y="148"/>
                    <a:pt x="296" y="0"/>
                  </a:cubicBezTo>
                  <a:cubicBezTo>
                    <a:pt x="444" y="148"/>
                    <a:pt x="592" y="0"/>
                    <a:pt x="592" y="148"/>
                  </a:cubicBezTo>
                  <a:cubicBezTo>
                    <a:pt x="444" y="296"/>
                    <a:pt x="296" y="148"/>
                    <a:pt x="0" y="4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25"/>
            <p:cNvSpPr/>
            <p:nvPr/>
          </p:nvSpPr>
          <p:spPr>
            <a:xfrm>
              <a:off x="5101175" y="3923000"/>
              <a:ext cx="55525" cy="70325"/>
            </a:xfrm>
            <a:custGeom>
              <a:rect b="b" l="l" r="r" t="t"/>
              <a:pathLst>
                <a:path extrusionOk="0" h="2813" w="2221">
                  <a:moveTo>
                    <a:pt x="1628" y="0"/>
                  </a:moveTo>
                  <a:cubicBezTo>
                    <a:pt x="1776" y="296"/>
                    <a:pt x="2072" y="148"/>
                    <a:pt x="2220" y="444"/>
                  </a:cubicBezTo>
                  <a:cubicBezTo>
                    <a:pt x="1628" y="1184"/>
                    <a:pt x="1036" y="2072"/>
                    <a:pt x="445" y="2812"/>
                  </a:cubicBezTo>
                  <a:cubicBezTo>
                    <a:pt x="297" y="2664"/>
                    <a:pt x="149" y="2516"/>
                    <a:pt x="1" y="2368"/>
                  </a:cubicBezTo>
                  <a:cubicBezTo>
                    <a:pt x="445" y="1628"/>
                    <a:pt x="888" y="740"/>
                    <a:pt x="16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25"/>
            <p:cNvSpPr/>
            <p:nvPr/>
          </p:nvSpPr>
          <p:spPr>
            <a:xfrm>
              <a:off x="5164075" y="3889700"/>
              <a:ext cx="22225" cy="18525"/>
            </a:xfrm>
            <a:custGeom>
              <a:rect b="b" l="l" r="r" t="t"/>
              <a:pathLst>
                <a:path extrusionOk="0" h="741" w="889">
                  <a:moveTo>
                    <a:pt x="296" y="0"/>
                  </a:moveTo>
                  <a:cubicBezTo>
                    <a:pt x="444" y="0"/>
                    <a:pt x="740" y="0"/>
                    <a:pt x="888" y="296"/>
                  </a:cubicBezTo>
                  <a:cubicBezTo>
                    <a:pt x="740" y="444"/>
                    <a:pt x="592" y="592"/>
                    <a:pt x="444" y="740"/>
                  </a:cubicBezTo>
                  <a:cubicBezTo>
                    <a:pt x="296" y="740"/>
                    <a:pt x="148" y="592"/>
                    <a:pt x="0" y="592"/>
                  </a:cubicBezTo>
                  <a:cubicBezTo>
                    <a:pt x="0" y="444"/>
                    <a:pt x="148" y="148"/>
                    <a:pt x="2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25"/>
            <p:cNvSpPr/>
            <p:nvPr/>
          </p:nvSpPr>
          <p:spPr>
            <a:xfrm>
              <a:off x="5075275" y="4011800"/>
              <a:ext cx="18525" cy="33300"/>
            </a:xfrm>
            <a:custGeom>
              <a:rect b="b" l="l" r="r" t="t"/>
              <a:pathLst>
                <a:path extrusionOk="0" h="1332" w="741">
                  <a:moveTo>
                    <a:pt x="149" y="148"/>
                  </a:moveTo>
                  <a:cubicBezTo>
                    <a:pt x="445" y="0"/>
                    <a:pt x="445" y="444"/>
                    <a:pt x="741" y="592"/>
                  </a:cubicBezTo>
                  <a:cubicBezTo>
                    <a:pt x="741" y="888"/>
                    <a:pt x="593" y="1036"/>
                    <a:pt x="445" y="1332"/>
                  </a:cubicBezTo>
                  <a:cubicBezTo>
                    <a:pt x="297" y="1036"/>
                    <a:pt x="1" y="740"/>
                    <a:pt x="1" y="444"/>
                  </a:cubicBezTo>
                  <a:cubicBezTo>
                    <a:pt x="149" y="296"/>
                    <a:pt x="149" y="296"/>
                    <a:pt x="149" y="14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25"/>
            <p:cNvSpPr/>
            <p:nvPr/>
          </p:nvSpPr>
          <p:spPr>
            <a:xfrm>
              <a:off x="5141875" y="3960000"/>
              <a:ext cx="114725" cy="129500"/>
            </a:xfrm>
            <a:custGeom>
              <a:rect b="b" l="l" r="r" t="t"/>
              <a:pathLst>
                <a:path extrusionOk="0" h="5180" w="4589">
                  <a:moveTo>
                    <a:pt x="4588" y="0"/>
                  </a:moveTo>
                  <a:cubicBezTo>
                    <a:pt x="3996" y="1036"/>
                    <a:pt x="2516" y="2072"/>
                    <a:pt x="1628" y="3256"/>
                  </a:cubicBezTo>
                  <a:cubicBezTo>
                    <a:pt x="1184" y="3996"/>
                    <a:pt x="1036" y="4736"/>
                    <a:pt x="444" y="5180"/>
                  </a:cubicBezTo>
                  <a:cubicBezTo>
                    <a:pt x="0" y="5032"/>
                    <a:pt x="444" y="4440"/>
                    <a:pt x="592" y="4144"/>
                  </a:cubicBezTo>
                  <a:cubicBezTo>
                    <a:pt x="1184" y="2664"/>
                    <a:pt x="3108" y="444"/>
                    <a:pt x="44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25"/>
            <p:cNvSpPr/>
            <p:nvPr/>
          </p:nvSpPr>
          <p:spPr>
            <a:xfrm>
              <a:off x="5197375" y="4033975"/>
              <a:ext cx="74000" cy="107325"/>
            </a:xfrm>
            <a:custGeom>
              <a:rect b="b" l="l" r="r" t="t"/>
              <a:pathLst>
                <a:path extrusionOk="0" h="4293" w="2960">
                  <a:moveTo>
                    <a:pt x="2960" y="1"/>
                  </a:moveTo>
                  <a:cubicBezTo>
                    <a:pt x="2368" y="1481"/>
                    <a:pt x="1332" y="2813"/>
                    <a:pt x="592" y="4293"/>
                  </a:cubicBezTo>
                  <a:cubicBezTo>
                    <a:pt x="444" y="4145"/>
                    <a:pt x="148" y="3849"/>
                    <a:pt x="0" y="3701"/>
                  </a:cubicBezTo>
                  <a:cubicBezTo>
                    <a:pt x="888" y="2517"/>
                    <a:pt x="1924" y="1185"/>
                    <a:pt x="29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25"/>
            <p:cNvSpPr/>
            <p:nvPr/>
          </p:nvSpPr>
          <p:spPr>
            <a:xfrm>
              <a:off x="5178875" y="4141275"/>
              <a:ext cx="25925" cy="40725"/>
            </a:xfrm>
            <a:custGeom>
              <a:rect b="b" l="l" r="r" t="t"/>
              <a:pathLst>
                <a:path extrusionOk="0" h="1629" w="1037">
                  <a:moveTo>
                    <a:pt x="296" y="297"/>
                  </a:moveTo>
                  <a:cubicBezTo>
                    <a:pt x="592" y="1"/>
                    <a:pt x="888" y="593"/>
                    <a:pt x="1036" y="741"/>
                  </a:cubicBezTo>
                  <a:cubicBezTo>
                    <a:pt x="888" y="1037"/>
                    <a:pt x="740" y="1332"/>
                    <a:pt x="740" y="1628"/>
                  </a:cubicBezTo>
                  <a:cubicBezTo>
                    <a:pt x="0" y="1480"/>
                    <a:pt x="444" y="741"/>
                    <a:pt x="296" y="2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25"/>
            <p:cNvSpPr/>
            <p:nvPr/>
          </p:nvSpPr>
          <p:spPr>
            <a:xfrm>
              <a:off x="5230675" y="4026575"/>
              <a:ext cx="122100" cy="133225"/>
            </a:xfrm>
            <a:custGeom>
              <a:rect b="b" l="l" r="r" t="t"/>
              <a:pathLst>
                <a:path extrusionOk="0" h="5329" w="4884">
                  <a:moveTo>
                    <a:pt x="4144" y="1"/>
                  </a:moveTo>
                  <a:cubicBezTo>
                    <a:pt x="4440" y="149"/>
                    <a:pt x="4588" y="297"/>
                    <a:pt x="4884" y="593"/>
                  </a:cubicBezTo>
                  <a:cubicBezTo>
                    <a:pt x="3108" y="1629"/>
                    <a:pt x="1628" y="3997"/>
                    <a:pt x="148" y="5329"/>
                  </a:cubicBezTo>
                  <a:cubicBezTo>
                    <a:pt x="0" y="4737"/>
                    <a:pt x="592" y="4293"/>
                    <a:pt x="1036" y="3701"/>
                  </a:cubicBezTo>
                  <a:cubicBezTo>
                    <a:pt x="1924" y="2517"/>
                    <a:pt x="3108" y="1037"/>
                    <a:pt x="41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25"/>
            <p:cNvSpPr/>
            <p:nvPr/>
          </p:nvSpPr>
          <p:spPr>
            <a:xfrm>
              <a:off x="5352750" y="4000700"/>
              <a:ext cx="29625" cy="25900"/>
            </a:xfrm>
            <a:custGeom>
              <a:rect b="b" l="l" r="r" t="t"/>
              <a:pathLst>
                <a:path extrusionOk="0" h="1036" w="1185">
                  <a:moveTo>
                    <a:pt x="1" y="592"/>
                  </a:moveTo>
                  <a:cubicBezTo>
                    <a:pt x="149" y="296"/>
                    <a:pt x="297" y="148"/>
                    <a:pt x="445" y="0"/>
                  </a:cubicBezTo>
                  <a:cubicBezTo>
                    <a:pt x="741" y="296"/>
                    <a:pt x="1037" y="444"/>
                    <a:pt x="1185" y="592"/>
                  </a:cubicBezTo>
                  <a:cubicBezTo>
                    <a:pt x="1037" y="888"/>
                    <a:pt x="889" y="740"/>
                    <a:pt x="593" y="1036"/>
                  </a:cubicBezTo>
                  <a:cubicBezTo>
                    <a:pt x="445" y="888"/>
                    <a:pt x="149" y="888"/>
                    <a:pt x="1" y="5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25"/>
            <p:cNvSpPr/>
            <p:nvPr/>
          </p:nvSpPr>
          <p:spPr>
            <a:xfrm>
              <a:off x="5212175" y="4174575"/>
              <a:ext cx="22225" cy="25925"/>
            </a:xfrm>
            <a:custGeom>
              <a:rect b="b" l="l" r="r" t="t"/>
              <a:pathLst>
                <a:path extrusionOk="0" h="1037" w="889">
                  <a:moveTo>
                    <a:pt x="444" y="0"/>
                  </a:moveTo>
                  <a:cubicBezTo>
                    <a:pt x="888" y="296"/>
                    <a:pt x="296" y="740"/>
                    <a:pt x="296" y="1036"/>
                  </a:cubicBezTo>
                  <a:cubicBezTo>
                    <a:pt x="148" y="1036"/>
                    <a:pt x="0" y="888"/>
                    <a:pt x="0" y="888"/>
                  </a:cubicBezTo>
                  <a:cubicBezTo>
                    <a:pt x="148" y="592"/>
                    <a:pt x="296" y="296"/>
                    <a:pt x="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25"/>
            <p:cNvSpPr/>
            <p:nvPr/>
          </p:nvSpPr>
          <p:spPr>
            <a:xfrm>
              <a:off x="5275050" y="4067275"/>
              <a:ext cx="133225" cy="155425"/>
            </a:xfrm>
            <a:custGeom>
              <a:rect b="b" l="l" r="r" t="t"/>
              <a:pathLst>
                <a:path extrusionOk="0" h="6217" w="5329">
                  <a:moveTo>
                    <a:pt x="4441" y="1"/>
                  </a:moveTo>
                  <a:cubicBezTo>
                    <a:pt x="4737" y="297"/>
                    <a:pt x="5033" y="445"/>
                    <a:pt x="5329" y="741"/>
                  </a:cubicBezTo>
                  <a:cubicBezTo>
                    <a:pt x="3849" y="2665"/>
                    <a:pt x="2073" y="4292"/>
                    <a:pt x="1333" y="6216"/>
                  </a:cubicBezTo>
                  <a:cubicBezTo>
                    <a:pt x="889" y="6068"/>
                    <a:pt x="445" y="5476"/>
                    <a:pt x="1" y="5032"/>
                  </a:cubicBezTo>
                  <a:cubicBezTo>
                    <a:pt x="889" y="3257"/>
                    <a:pt x="2961" y="1629"/>
                    <a:pt x="4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25"/>
            <p:cNvSpPr/>
            <p:nvPr/>
          </p:nvSpPr>
          <p:spPr>
            <a:xfrm>
              <a:off x="5400850" y="4041375"/>
              <a:ext cx="33325" cy="29625"/>
            </a:xfrm>
            <a:custGeom>
              <a:rect b="b" l="l" r="r" t="t"/>
              <a:pathLst>
                <a:path extrusionOk="0" h="1185" w="1333">
                  <a:moveTo>
                    <a:pt x="1" y="445"/>
                  </a:moveTo>
                  <a:cubicBezTo>
                    <a:pt x="149" y="297"/>
                    <a:pt x="297" y="297"/>
                    <a:pt x="445" y="1"/>
                  </a:cubicBezTo>
                  <a:cubicBezTo>
                    <a:pt x="740" y="297"/>
                    <a:pt x="1036" y="593"/>
                    <a:pt x="1332" y="889"/>
                  </a:cubicBezTo>
                  <a:lnTo>
                    <a:pt x="1036" y="1185"/>
                  </a:lnTo>
                  <a:cubicBezTo>
                    <a:pt x="740" y="1185"/>
                    <a:pt x="297" y="741"/>
                    <a:pt x="1" y="44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25"/>
            <p:cNvSpPr/>
            <p:nvPr/>
          </p:nvSpPr>
          <p:spPr>
            <a:xfrm>
              <a:off x="5256575" y="4215275"/>
              <a:ext cx="44400" cy="48125"/>
            </a:xfrm>
            <a:custGeom>
              <a:rect b="b" l="l" r="r" t="t"/>
              <a:pathLst>
                <a:path extrusionOk="0" h="1925" w="1776">
                  <a:moveTo>
                    <a:pt x="1776" y="1036"/>
                  </a:moveTo>
                  <a:cubicBezTo>
                    <a:pt x="1480" y="1332"/>
                    <a:pt x="1628" y="1628"/>
                    <a:pt x="1332" y="1924"/>
                  </a:cubicBezTo>
                  <a:cubicBezTo>
                    <a:pt x="888" y="1480"/>
                    <a:pt x="444" y="1184"/>
                    <a:pt x="0" y="740"/>
                  </a:cubicBezTo>
                  <a:cubicBezTo>
                    <a:pt x="296" y="592"/>
                    <a:pt x="296" y="296"/>
                    <a:pt x="444" y="0"/>
                  </a:cubicBezTo>
                  <a:cubicBezTo>
                    <a:pt x="888" y="0"/>
                    <a:pt x="1184" y="740"/>
                    <a:pt x="1776" y="10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25"/>
            <p:cNvSpPr/>
            <p:nvPr/>
          </p:nvSpPr>
          <p:spPr>
            <a:xfrm>
              <a:off x="5337950" y="4104275"/>
              <a:ext cx="107325" cy="144325"/>
            </a:xfrm>
            <a:custGeom>
              <a:rect b="b" l="l" r="r" t="t"/>
              <a:pathLst>
                <a:path extrusionOk="0" h="5773" w="4293">
                  <a:moveTo>
                    <a:pt x="4292" y="445"/>
                  </a:moveTo>
                  <a:cubicBezTo>
                    <a:pt x="4144" y="1037"/>
                    <a:pt x="3404" y="1333"/>
                    <a:pt x="2961" y="1777"/>
                  </a:cubicBezTo>
                  <a:cubicBezTo>
                    <a:pt x="1777" y="3108"/>
                    <a:pt x="741" y="4736"/>
                    <a:pt x="1" y="5772"/>
                  </a:cubicBezTo>
                  <a:cubicBezTo>
                    <a:pt x="593" y="4440"/>
                    <a:pt x="1925" y="2517"/>
                    <a:pt x="3256" y="1037"/>
                  </a:cubicBezTo>
                  <a:cubicBezTo>
                    <a:pt x="3404" y="741"/>
                    <a:pt x="3848" y="1"/>
                    <a:pt x="4292" y="44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25"/>
            <p:cNvSpPr/>
            <p:nvPr/>
          </p:nvSpPr>
          <p:spPr>
            <a:xfrm>
              <a:off x="5452650" y="4082075"/>
              <a:ext cx="22225" cy="22225"/>
            </a:xfrm>
            <a:custGeom>
              <a:rect b="b" l="l" r="r" t="t"/>
              <a:pathLst>
                <a:path extrusionOk="0" h="889" w="889">
                  <a:moveTo>
                    <a:pt x="0" y="445"/>
                  </a:moveTo>
                  <a:cubicBezTo>
                    <a:pt x="148" y="149"/>
                    <a:pt x="296" y="149"/>
                    <a:pt x="444" y="1"/>
                  </a:cubicBezTo>
                  <a:cubicBezTo>
                    <a:pt x="592" y="149"/>
                    <a:pt x="740" y="297"/>
                    <a:pt x="888" y="445"/>
                  </a:cubicBezTo>
                  <a:cubicBezTo>
                    <a:pt x="740" y="593"/>
                    <a:pt x="592" y="593"/>
                    <a:pt x="444" y="889"/>
                  </a:cubicBezTo>
                  <a:cubicBezTo>
                    <a:pt x="296" y="593"/>
                    <a:pt x="0" y="593"/>
                    <a:pt x="0" y="44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25"/>
            <p:cNvSpPr/>
            <p:nvPr/>
          </p:nvSpPr>
          <p:spPr>
            <a:xfrm>
              <a:off x="5315750" y="4263375"/>
              <a:ext cx="14825" cy="22225"/>
            </a:xfrm>
            <a:custGeom>
              <a:rect b="b" l="l" r="r" t="t"/>
              <a:pathLst>
                <a:path extrusionOk="0" h="889" w="593">
                  <a:moveTo>
                    <a:pt x="445" y="0"/>
                  </a:moveTo>
                  <a:cubicBezTo>
                    <a:pt x="593" y="296"/>
                    <a:pt x="149" y="592"/>
                    <a:pt x="1" y="888"/>
                  </a:cubicBezTo>
                  <a:cubicBezTo>
                    <a:pt x="1" y="592"/>
                    <a:pt x="149" y="148"/>
                    <a:pt x="4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25"/>
            <p:cNvSpPr/>
            <p:nvPr/>
          </p:nvSpPr>
          <p:spPr>
            <a:xfrm>
              <a:off x="5356450" y="4215275"/>
              <a:ext cx="44425" cy="55525"/>
            </a:xfrm>
            <a:custGeom>
              <a:rect b="b" l="l" r="r" t="t"/>
              <a:pathLst>
                <a:path extrusionOk="0" h="2221" w="1777">
                  <a:moveTo>
                    <a:pt x="149" y="2220"/>
                  </a:moveTo>
                  <a:lnTo>
                    <a:pt x="149" y="2072"/>
                  </a:lnTo>
                  <a:cubicBezTo>
                    <a:pt x="149" y="2072"/>
                    <a:pt x="1" y="2072"/>
                    <a:pt x="1" y="1924"/>
                  </a:cubicBezTo>
                  <a:cubicBezTo>
                    <a:pt x="593" y="1332"/>
                    <a:pt x="1185" y="444"/>
                    <a:pt x="1777" y="0"/>
                  </a:cubicBezTo>
                  <a:cubicBezTo>
                    <a:pt x="1333" y="740"/>
                    <a:pt x="741" y="1480"/>
                    <a:pt x="149" y="222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25"/>
            <p:cNvSpPr/>
            <p:nvPr/>
          </p:nvSpPr>
          <p:spPr>
            <a:xfrm>
              <a:off x="5330550" y="4281875"/>
              <a:ext cx="22225" cy="25925"/>
            </a:xfrm>
            <a:custGeom>
              <a:rect b="b" l="l" r="r" t="t"/>
              <a:pathLst>
                <a:path extrusionOk="0" h="1037" w="889">
                  <a:moveTo>
                    <a:pt x="593" y="0"/>
                  </a:moveTo>
                  <a:cubicBezTo>
                    <a:pt x="593" y="148"/>
                    <a:pt x="741" y="148"/>
                    <a:pt x="889" y="296"/>
                  </a:cubicBezTo>
                  <a:cubicBezTo>
                    <a:pt x="741" y="592"/>
                    <a:pt x="741" y="740"/>
                    <a:pt x="445" y="1036"/>
                  </a:cubicBezTo>
                  <a:cubicBezTo>
                    <a:pt x="1" y="740"/>
                    <a:pt x="149" y="296"/>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25"/>
            <p:cNvSpPr/>
            <p:nvPr/>
          </p:nvSpPr>
          <p:spPr>
            <a:xfrm>
              <a:off x="5389750" y="4156075"/>
              <a:ext cx="181300" cy="196100"/>
            </a:xfrm>
            <a:custGeom>
              <a:rect b="b" l="l" r="r" t="t"/>
              <a:pathLst>
                <a:path extrusionOk="0" h="7844" w="7252">
                  <a:moveTo>
                    <a:pt x="4440" y="1"/>
                  </a:moveTo>
                  <a:cubicBezTo>
                    <a:pt x="5328" y="740"/>
                    <a:pt x="6216" y="1776"/>
                    <a:pt x="7252" y="2368"/>
                  </a:cubicBezTo>
                  <a:cubicBezTo>
                    <a:pt x="5772" y="4144"/>
                    <a:pt x="3996" y="6216"/>
                    <a:pt x="2516" y="7844"/>
                  </a:cubicBezTo>
                  <a:cubicBezTo>
                    <a:pt x="1776" y="7104"/>
                    <a:pt x="889" y="6364"/>
                    <a:pt x="1" y="5624"/>
                  </a:cubicBezTo>
                  <a:cubicBezTo>
                    <a:pt x="889" y="3848"/>
                    <a:pt x="2812" y="1628"/>
                    <a:pt x="44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25"/>
            <p:cNvSpPr/>
            <p:nvPr/>
          </p:nvSpPr>
          <p:spPr>
            <a:xfrm>
              <a:off x="5511850" y="4130175"/>
              <a:ext cx="77700" cy="66625"/>
            </a:xfrm>
            <a:custGeom>
              <a:rect b="b" l="l" r="r" t="t"/>
              <a:pathLst>
                <a:path extrusionOk="0" h="2665" w="3108">
                  <a:moveTo>
                    <a:pt x="296" y="1"/>
                  </a:moveTo>
                  <a:cubicBezTo>
                    <a:pt x="1184" y="741"/>
                    <a:pt x="2368" y="1776"/>
                    <a:pt x="3108" y="2516"/>
                  </a:cubicBezTo>
                  <a:cubicBezTo>
                    <a:pt x="3108" y="2516"/>
                    <a:pt x="2960" y="2664"/>
                    <a:pt x="2960" y="2664"/>
                  </a:cubicBezTo>
                  <a:cubicBezTo>
                    <a:pt x="1924" y="2220"/>
                    <a:pt x="1036" y="1185"/>
                    <a:pt x="0" y="44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25"/>
            <p:cNvSpPr/>
            <p:nvPr/>
          </p:nvSpPr>
          <p:spPr>
            <a:xfrm>
              <a:off x="5367550" y="4315150"/>
              <a:ext cx="74025" cy="66625"/>
            </a:xfrm>
            <a:custGeom>
              <a:rect b="b" l="l" r="r" t="t"/>
              <a:pathLst>
                <a:path extrusionOk="0" h="2665" w="2961">
                  <a:moveTo>
                    <a:pt x="1" y="445"/>
                  </a:moveTo>
                  <a:cubicBezTo>
                    <a:pt x="149" y="297"/>
                    <a:pt x="297" y="149"/>
                    <a:pt x="593" y="1"/>
                  </a:cubicBezTo>
                  <a:cubicBezTo>
                    <a:pt x="1333" y="741"/>
                    <a:pt x="2072" y="1481"/>
                    <a:pt x="2960" y="2221"/>
                  </a:cubicBezTo>
                  <a:cubicBezTo>
                    <a:pt x="2812" y="2369"/>
                    <a:pt x="2664" y="2369"/>
                    <a:pt x="2664" y="2665"/>
                  </a:cubicBezTo>
                  <a:cubicBezTo>
                    <a:pt x="1777" y="1925"/>
                    <a:pt x="889" y="1333"/>
                    <a:pt x="1" y="44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25"/>
            <p:cNvSpPr/>
            <p:nvPr/>
          </p:nvSpPr>
          <p:spPr>
            <a:xfrm>
              <a:off x="5456350" y="4389150"/>
              <a:ext cx="92525" cy="88825"/>
            </a:xfrm>
            <a:custGeom>
              <a:rect b="b" l="l" r="r" t="t"/>
              <a:pathLst>
                <a:path extrusionOk="0" h="3553" w="3701">
                  <a:moveTo>
                    <a:pt x="296" y="1"/>
                  </a:moveTo>
                  <a:cubicBezTo>
                    <a:pt x="1480" y="889"/>
                    <a:pt x="2960" y="2073"/>
                    <a:pt x="3700" y="3108"/>
                  </a:cubicBezTo>
                  <a:cubicBezTo>
                    <a:pt x="3700" y="3108"/>
                    <a:pt x="3700" y="3256"/>
                    <a:pt x="3700" y="3256"/>
                  </a:cubicBezTo>
                  <a:cubicBezTo>
                    <a:pt x="3256" y="3552"/>
                    <a:pt x="2960" y="2960"/>
                    <a:pt x="2812" y="2813"/>
                  </a:cubicBezTo>
                  <a:cubicBezTo>
                    <a:pt x="1924" y="2221"/>
                    <a:pt x="1036" y="1185"/>
                    <a:pt x="148" y="593"/>
                  </a:cubicBezTo>
                  <a:cubicBezTo>
                    <a:pt x="148" y="593"/>
                    <a:pt x="0" y="445"/>
                    <a:pt x="0" y="445"/>
                  </a:cubicBezTo>
                  <a:cubicBezTo>
                    <a:pt x="148" y="297"/>
                    <a:pt x="148" y="149"/>
                    <a:pt x="2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25"/>
            <p:cNvSpPr/>
            <p:nvPr/>
          </p:nvSpPr>
          <p:spPr>
            <a:xfrm>
              <a:off x="5478550" y="4241175"/>
              <a:ext cx="207200" cy="207200"/>
            </a:xfrm>
            <a:custGeom>
              <a:rect b="b" l="l" r="r" t="t"/>
              <a:pathLst>
                <a:path extrusionOk="0" h="8288" w="8288">
                  <a:moveTo>
                    <a:pt x="4884" y="0"/>
                  </a:moveTo>
                  <a:cubicBezTo>
                    <a:pt x="5920" y="740"/>
                    <a:pt x="7252" y="1776"/>
                    <a:pt x="8288" y="2516"/>
                  </a:cubicBezTo>
                  <a:cubicBezTo>
                    <a:pt x="6808" y="4440"/>
                    <a:pt x="5180" y="6364"/>
                    <a:pt x="3404" y="8288"/>
                  </a:cubicBezTo>
                  <a:cubicBezTo>
                    <a:pt x="2368" y="7252"/>
                    <a:pt x="888" y="6364"/>
                    <a:pt x="0" y="5328"/>
                  </a:cubicBezTo>
                  <a:cubicBezTo>
                    <a:pt x="1628" y="3404"/>
                    <a:pt x="3256" y="1776"/>
                    <a:pt x="48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25"/>
            <p:cNvSpPr/>
            <p:nvPr/>
          </p:nvSpPr>
          <p:spPr>
            <a:xfrm>
              <a:off x="5615425" y="4218975"/>
              <a:ext cx="77725" cy="70325"/>
            </a:xfrm>
            <a:custGeom>
              <a:rect b="b" l="l" r="r" t="t"/>
              <a:pathLst>
                <a:path extrusionOk="0" h="2813" w="3109">
                  <a:moveTo>
                    <a:pt x="1" y="296"/>
                  </a:moveTo>
                  <a:cubicBezTo>
                    <a:pt x="1" y="296"/>
                    <a:pt x="1" y="148"/>
                    <a:pt x="149" y="0"/>
                  </a:cubicBezTo>
                  <a:cubicBezTo>
                    <a:pt x="593" y="148"/>
                    <a:pt x="1185" y="888"/>
                    <a:pt x="1777" y="1332"/>
                  </a:cubicBezTo>
                  <a:cubicBezTo>
                    <a:pt x="2369" y="1776"/>
                    <a:pt x="3109" y="2220"/>
                    <a:pt x="3109" y="2812"/>
                  </a:cubicBezTo>
                  <a:cubicBezTo>
                    <a:pt x="2073" y="2368"/>
                    <a:pt x="1037" y="1036"/>
                    <a:pt x="1" y="2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25"/>
            <p:cNvSpPr/>
            <p:nvPr/>
          </p:nvSpPr>
          <p:spPr>
            <a:xfrm>
              <a:off x="5559925" y="4481650"/>
              <a:ext cx="25925" cy="22225"/>
            </a:xfrm>
            <a:custGeom>
              <a:rect b="b" l="l" r="r" t="t"/>
              <a:pathLst>
                <a:path extrusionOk="0" h="889" w="1037">
                  <a:moveTo>
                    <a:pt x="149" y="296"/>
                  </a:moveTo>
                  <a:cubicBezTo>
                    <a:pt x="149" y="148"/>
                    <a:pt x="297" y="148"/>
                    <a:pt x="445" y="0"/>
                  </a:cubicBezTo>
                  <a:cubicBezTo>
                    <a:pt x="741" y="296"/>
                    <a:pt x="1037" y="296"/>
                    <a:pt x="1037" y="592"/>
                  </a:cubicBezTo>
                  <a:lnTo>
                    <a:pt x="741" y="888"/>
                  </a:lnTo>
                  <a:cubicBezTo>
                    <a:pt x="593" y="740"/>
                    <a:pt x="297" y="592"/>
                    <a:pt x="1" y="2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25"/>
            <p:cNvSpPr/>
            <p:nvPr/>
          </p:nvSpPr>
          <p:spPr>
            <a:xfrm>
              <a:off x="5585825" y="4300375"/>
              <a:ext cx="151725" cy="177600"/>
            </a:xfrm>
            <a:custGeom>
              <a:rect b="b" l="l" r="r" t="t"/>
              <a:pathLst>
                <a:path extrusionOk="0" h="7104" w="6069">
                  <a:moveTo>
                    <a:pt x="4884" y="888"/>
                  </a:moveTo>
                  <a:cubicBezTo>
                    <a:pt x="5032" y="740"/>
                    <a:pt x="5328" y="1036"/>
                    <a:pt x="5624" y="1036"/>
                  </a:cubicBezTo>
                  <a:cubicBezTo>
                    <a:pt x="5624" y="888"/>
                    <a:pt x="4884" y="592"/>
                    <a:pt x="5328" y="296"/>
                  </a:cubicBezTo>
                  <a:cubicBezTo>
                    <a:pt x="5476" y="0"/>
                    <a:pt x="5920" y="592"/>
                    <a:pt x="6068" y="740"/>
                  </a:cubicBezTo>
                  <a:cubicBezTo>
                    <a:pt x="4441" y="2516"/>
                    <a:pt x="2369" y="5180"/>
                    <a:pt x="593" y="7103"/>
                  </a:cubicBezTo>
                  <a:cubicBezTo>
                    <a:pt x="445" y="6955"/>
                    <a:pt x="149" y="6807"/>
                    <a:pt x="1" y="6659"/>
                  </a:cubicBezTo>
                  <a:cubicBezTo>
                    <a:pt x="1629" y="4736"/>
                    <a:pt x="3553" y="2812"/>
                    <a:pt x="4884" y="88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25"/>
            <p:cNvSpPr/>
            <p:nvPr/>
          </p:nvSpPr>
          <p:spPr>
            <a:xfrm>
              <a:off x="5637625" y="4341050"/>
              <a:ext cx="247900" cy="273800"/>
            </a:xfrm>
            <a:custGeom>
              <a:rect b="b" l="l" r="r" t="t"/>
              <a:pathLst>
                <a:path extrusionOk="0" h="10952" w="9916">
                  <a:moveTo>
                    <a:pt x="5032" y="149"/>
                  </a:moveTo>
                  <a:cubicBezTo>
                    <a:pt x="5624" y="1"/>
                    <a:pt x="5920" y="741"/>
                    <a:pt x="6364" y="1037"/>
                  </a:cubicBezTo>
                  <a:cubicBezTo>
                    <a:pt x="7548" y="1925"/>
                    <a:pt x="8880" y="2961"/>
                    <a:pt x="9916" y="3849"/>
                  </a:cubicBezTo>
                  <a:cubicBezTo>
                    <a:pt x="9620" y="4145"/>
                    <a:pt x="9768" y="4293"/>
                    <a:pt x="9472" y="4589"/>
                  </a:cubicBezTo>
                  <a:cubicBezTo>
                    <a:pt x="8584" y="3701"/>
                    <a:pt x="7548" y="2961"/>
                    <a:pt x="6660" y="2221"/>
                  </a:cubicBezTo>
                  <a:cubicBezTo>
                    <a:pt x="6808" y="3257"/>
                    <a:pt x="8436" y="4145"/>
                    <a:pt x="9324" y="5032"/>
                  </a:cubicBezTo>
                  <a:cubicBezTo>
                    <a:pt x="8584" y="6956"/>
                    <a:pt x="6660" y="9176"/>
                    <a:pt x="4884" y="10952"/>
                  </a:cubicBezTo>
                  <a:cubicBezTo>
                    <a:pt x="3256" y="9472"/>
                    <a:pt x="1481" y="8288"/>
                    <a:pt x="1" y="6808"/>
                  </a:cubicBezTo>
                  <a:cubicBezTo>
                    <a:pt x="2073" y="4884"/>
                    <a:pt x="3848" y="2369"/>
                    <a:pt x="5032" y="14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25"/>
            <p:cNvSpPr/>
            <p:nvPr/>
          </p:nvSpPr>
          <p:spPr>
            <a:xfrm>
              <a:off x="5611725" y="4522350"/>
              <a:ext cx="136925" cy="111000"/>
            </a:xfrm>
            <a:custGeom>
              <a:rect b="b" l="l" r="r" t="t"/>
              <a:pathLst>
                <a:path extrusionOk="0" h="4440" w="5477">
                  <a:moveTo>
                    <a:pt x="297" y="0"/>
                  </a:moveTo>
                  <a:cubicBezTo>
                    <a:pt x="2073" y="1480"/>
                    <a:pt x="3996" y="2812"/>
                    <a:pt x="5476" y="4144"/>
                  </a:cubicBezTo>
                  <a:cubicBezTo>
                    <a:pt x="5328" y="4440"/>
                    <a:pt x="5180" y="4440"/>
                    <a:pt x="5032" y="4440"/>
                  </a:cubicBezTo>
                  <a:cubicBezTo>
                    <a:pt x="3405" y="3700"/>
                    <a:pt x="1629" y="1628"/>
                    <a:pt x="1" y="444"/>
                  </a:cubicBezTo>
                  <a:cubicBezTo>
                    <a:pt x="1" y="148"/>
                    <a:pt x="149" y="296"/>
                    <a:pt x="2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25"/>
            <p:cNvSpPr/>
            <p:nvPr/>
          </p:nvSpPr>
          <p:spPr>
            <a:xfrm>
              <a:off x="5900300" y="4459450"/>
              <a:ext cx="25925" cy="29625"/>
            </a:xfrm>
            <a:custGeom>
              <a:rect b="b" l="l" r="r" t="t"/>
              <a:pathLst>
                <a:path extrusionOk="0" h="1185" w="1037">
                  <a:moveTo>
                    <a:pt x="445" y="1"/>
                  </a:moveTo>
                  <a:cubicBezTo>
                    <a:pt x="593" y="148"/>
                    <a:pt x="741" y="296"/>
                    <a:pt x="1037" y="444"/>
                  </a:cubicBezTo>
                  <a:cubicBezTo>
                    <a:pt x="889" y="740"/>
                    <a:pt x="741" y="888"/>
                    <a:pt x="593" y="1184"/>
                  </a:cubicBezTo>
                  <a:cubicBezTo>
                    <a:pt x="445" y="1036"/>
                    <a:pt x="297" y="740"/>
                    <a:pt x="1" y="592"/>
                  </a:cubicBezTo>
                  <a:cubicBezTo>
                    <a:pt x="297" y="444"/>
                    <a:pt x="149" y="148"/>
                    <a:pt x="4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25"/>
            <p:cNvSpPr/>
            <p:nvPr/>
          </p:nvSpPr>
          <p:spPr>
            <a:xfrm>
              <a:off x="5781925" y="4489050"/>
              <a:ext cx="129500" cy="155400"/>
            </a:xfrm>
            <a:custGeom>
              <a:rect b="b" l="l" r="r" t="t"/>
              <a:pathLst>
                <a:path extrusionOk="0" h="6216" w="5180">
                  <a:moveTo>
                    <a:pt x="4440" y="148"/>
                  </a:moveTo>
                  <a:cubicBezTo>
                    <a:pt x="4588" y="0"/>
                    <a:pt x="4884" y="592"/>
                    <a:pt x="5180" y="592"/>
                  </a:cubicBezTo>
                  <a:cubicBezTo>
                    <a:pt x="4144" y="2516"/>
                    <a:pt x="2072" y="4736"/>
                    <a:pt x="444" y="6216"/>
                  </a:cubicBezTo>
                  <a:cubicBezTo>
                    <a:pt x="296" y="6068"/>
                    <a:pt x="148" y="5920"/>
                    <a:pt x="0" y="5772"/>
                  </a:cubicBezTo>
                  <a:cubicBezTo>
                    <a:pt x="1480" y="4292"/>
                    <a:pt x="3552" y="1924"/>
                    <a:pt x="4440" y="2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25"/>
            <p:cNvSpPr/>
            <p:nvPr/>
          </p:nvSpPr>
          <p:spPr>
            <a:xfrm>
              <a:off x="5756025" y="4640725"/>
              <a:ext cx="25925" cy="22225"/>
            </a:xfrm>
            <a:custGeom>
              <a:rect b="b" l="l" r="r" t="t"/>
              <a:pathLst>
                <a:path extrusionOk="0" h="889" w="1037">
                  <a:moveTo>
                    <a:pt x="0" y="593"/>
                  </a:moveTo>
                  <a:cubicBezTo>
                    <a:pt x="148" y="297"/>
                    <a:pt x="444" y="297"/>
                    <a:pt x="592" y="1"/>
                  </a:cubicBezTo>
                  <a:cubicBezTo>
                    <a:pt x="740" y="149"/>
                    <a:pt x="888" y="297"/>
                    <a:pt x="1036" y="445"/>
                  </a:cubicBezTo>
                  <a:cubicBezTo>
                    <a:pt x="1036" y="593"/>
                    <a:pt x="740" y="889"/>
                    <a:pt x="444" y="889"/>
                  </a:cubicBezTo>
                  <a:cubicBezTo>
                    <a:pt x="296" y="889"/>
                    <a:pt x="148" y="741"/>
                    <a:pt x="0" y="5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25"/>
            <p:cNvSpPr/>
            <p:nvPr/>
          </p:nvSpPr>
          <p:spPr>
            <a:xfrm>
              <a:off x="5933600" y="4485350"/>
              <a:ext cx="103625" cy="85125"/>
            </a:xfrm>
            <a:custGeom>
              <a:rect b="b" l="l" r="r" t="t"/>
              <a:pathLst>
                <a:path extrusionOk="0" h="3405" w="4145">
                  <a:moveTo>
                    <a:pt x="3848" y="3404"/>
                  </a:moveTo>
                  <a:cubicBezTo>
                    <a:pt x="2516" y="2812"/>
                    <a:pt x="1333" y="1480"/>
                    <a:pt x="1" y="592"/>
                  </a:cubicBezTo>
                  <a:cubicBezTo>
                    <a:pt x="149" y="444"/>
                    <a:pt x="297" y="296"/>
                    <a:pt x="297" y="148"/>
                  </a:cubicBezTo>
                  <a:cubicBezTo>
                    <a:pt x="297" y="0"/>
                    <a:pt x="297" y="0"/>
                    <a:pt x="297" y="148"/>
                  </a:cubicBezTo>
                  <a:cubicBezTo>
                    <a:pt x="445" y="0"/>
                    <a:pt x="445" y="0"/>
                    <a:pt x="445" y="148"/>
                  </a:cubicBezTo>
                  <a:cubicBezTo>
                    <a:pt x="1185" y="888"/>
                    <a:pt x="2221" y="1628"/>
                    <a:pt x="3256" y="2664"/>
                  </a:cubicBezTo>
                  <a:cubicBezTo>
                    <a:pt x="3404" y="2812"/>
                    <a:pt x="4144" y="3108"/>
                    <a:pt x="3848" y="340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25"/>
            <p:cNvSpPr/>
            <p:nvPr/>
          </p:nvSpPr>
          <p:spPr>
            <a:xfrm>
              <a:off x="5785625" y="4518650"/>
              <a:ext cx="229400" cy="240500"/>
            </a:xfrm>
            <a:custGeom>
              <a:rect b="b" l="l" r="r" t="t"/>
              <a:pathLst>
                <a:path extrusionOk="0" h="9620" w="9176">
                  <a:moveTo>
                    <a:pt x="592" y="5920"/>
                  </a:moveTo>
                  <a:cubicBezTo>
                    <a:pt x="1776" y="6808"/>
                    <a:pt x="2960" y="7696"/>
                    <a:pt x="4144" y="8584"/>
                  </a:cubicBezTo>
                  <a:cubicBezTo>
                    <a:pt x="3552" y="7548"/>
                    <a:pt x="2072" y="6660"/>
                    <a:pt x="1036" y="5624"/>
                  </a:cubicBezTo>
                  <a:cubicBezTo>
                    <a:pt x="2516" y="3996"/>
                    <a:pt x="4736" y="1776"/>
                    <a:pt x="5624" y="0"/>
                  </a:cubicBezTo>
                  <a:cubicBezTo>
                    <a:pt x="6808" y="1036"/>
                    <a:pt x="7992" y="1924"/>
                    <a:pt x="9175" y="2960"/>
                  </a:cubicBezTo>
                  <a:cubicBezTo>
                    <a:pt x="8140" y="5328"/>
                    <a:pt x="5772" y="7992"/>
                    <a:pt x="3700" y="9619"/>
                  </a:cubicBezTo>
                  <a:cubicBezTo>
                    <a:pt x="2516" y="8436"/>
                    <a:pt x="1332" y="7400"/>
                    <a:pt x="0" y="6364"/>
                  </a:cubicBezTo>
                  <a:cubicBezTo>
                    <a:pt x="148" y="6216"/>
                    <a:pt x="296" y="6216"/>
                    <a:pt x="444" y="592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25"/>
            <p:cNvSpPr/>
            <p:nvPr/>
          </p:nvSpPr>
          <p:spPr>
            <a:xfrm>
              <a:off x="6044600" y="4577850"/>
              <a:ext cx="62925" cy="59200"/>
            </a:xfrm>
            <a:custGeom>
              <a:rect b="b" l="l" r="r" t="t"/>
              <a:pathLst>
                <a:path extrusionOk="0" h="2368" w="2517">
                  <a:moveTo>
                    <a:pt x="0" y="0"/>
                  </a:moveTo>
                  <a:cubicBezTo>
                    <a:pt x="740" y="592"/>
                    <a:pt x="2072" y="1628"/>
                    <a:pt x="2516" y="2368"/>
                  </a:cubicBezTo>
                  <a:cubicBezTo>
                    <a:pt x="1628" y="1924"/>
                    <a:pt x="740" y="1184"/>
                    <a:pt x="0" y="296"/>
                  </a:cubicBezTo>
                  <a:cubicBezTo>
                    <a:pt x="0" y="148"/>
                    <a:pt x="148" y="148"/>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25"/>
            <p:cNvSpPr/>
            <p:nvPr/>
          </p:nvSpPr>
          <p:spPr>
            <a:xfrm>
              <a:off x="5892900" y="4607425"/>
              <a:ext cx="203525" cy="207225"/>
            </a:xfrm>
            <a:custGeom>
              <a:rect b="b" l="l" r="r" t="t"/>
              <a:pathLst>
                <a:path extrusionOk="0" h="8289" w="8141">
                  <a:moveTo>
                    <a:pt x="5624" y="1"/>
                  </a:moveTo>
                  <a:cubicBezTo>
                    <a:pt x="6364" y="741"/>
                    <a:pt x="7252" y="1481"/>
                    <a:pt x="8140" y="2073"/>
                  </a:cubicBezTo>
                  <a:cubicBezTo>
                    <a:pt x="7104" y="4293"/>
                    <a:pt x="4292" y="7104"/>
                    <a:pt x="2369" y="8288"/>
                  </a:cubicBezTo>
                  <a:cubicBezTo>
                    <a:pt x="1777" y="7844"/>
                    <a:pt x="889" y="7104"/>
                    <a:pt x="1" y="6512"/>
                  </a:cubicBezTo>
                  <a:cubicBezTo>
                    <a:pt x="2517" y="4441"/>
                    <a:pt x="4144" y="2665"/>
                    <a:pt x="56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25"/>
            <p:cNvSpPr/>
            <p:nvPr/>
          </p:nvSpPr>
          <p:spPr>
            <a:xfrm>
              <a:off x="6133400" y="4655525"/>
              <a:ext cx="18500" cy="14825"/>
            </a:xfrm>
            <a:custGeom>
              <a:rect b="b" l="l" r="r" t="t"/>
              <a:pathLst>
                <a:path extrusionOk="0" h="593" w="740">
                  <a:moveTo>
                    <a:pt x="296" y="1"/>
                  </a:moveTo>
                  <a:cubicBezTo>
                    <a:pt x="444" y="297"/>
                    <a:pt x="740" y="445"/>
                    <a:pt x="444" y="593"/>
                  </a:cubicBezTo>
                  <a:cubicBezTo>
                    <a:pt x="148" y="445"/>
                    <a:pt x="0" y="297"/>
                    <a:pt x="2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25"/>
            <p:cNvSpPr/>
            <p:nvPr/>
          </p:nvSpPr>
          <p:spPr>
            <a:xfrm>
              <a:off x="5989100" y="4692525"/>
              <a:ext cx="148000" cy="155425"/>
            </a:xfrm>
            <a:custGeom>
              <a:rect b="b" l="l" r="r" t="t"/>
              <a:pathLst>
                <a:path extrusionOk="0" h="6217" w="5920">
                  <a:moveTo>
                    <a:pt x="5476" y="1"/>
                  </a:moveTo>
                  <a:cubicBezTo>
                    <a:pt x="5920" y="149"/>
                    <a:pt x="5476" y="593"/>
                    <a:pt x="5328" y="741"/>
                  </a:cubicBezTo>
                  <a:cubicBezTo>
                    <a:pt x="4292" y="2664"/>
                    <a:pt x="1628" y="5032"/>
                    <a:pt x="149" y="6068"/>
                  </a:cubicBezTo>
                  <a:cubicBezTo>
                    <a:pt x="149" y="6216"/>
                    <a:pt x="149" y="6216"/>
                    <a:pt x="1" y="6216"/>
                  </a:cubicBezTo>
                  <a:cubicBezTo>
                    <a:pt x="1" y="6068"/>
                    <a:pt x="1" y="6068"/>
                    <a:pt x="1" y="6068"/>
                  </a:cubicBezTo>
                  <a:cubicBezTo>
                    <a:pt x="1184" y="5032"/>
                    <a:pt x="2812" y="3552"/>
                    <a:pt x="3996" y="2073"/>
                  </a:cubicBezTo>
                  <a:cubicBezTo>
                    <a:pt x="4588" y="1333"/>
                    <a:pt x="4884" y="445"/>
                    <a:pt x="54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25"/>
            <p:cNvSpPr/>
            <p:nvPr/>
          </p:nvSpPr>
          <p:spPr>
            <a:xfrm>
              <a:off x="6003900" y="4707325"/>
              <a:ext cx="162800" cy="166525"/>
            </a:xfrm>
            <a:custGeom>
              <a:rect b="b" l="l" r="r" t="t"/>
              <a:pathLst>
                <a:path extrusionOk="0" h="6661" w="6512">
                  <a:moveTo>
                    <a:pt x="0" y="5920"/>
                  </a:moveTo>
                  <a:cubicBezTo>
                    <a:pt x="1924" y="4884"/>
                    <a:pt x="4440" y="2368"/>
                    <a:pt x="5772" y="1"/>
                  </a:cubicBezTo>
                  <a:cubicBezTo>
                    <a:pt x="5920" y="297"/>
                    <a:pt x="6216" y="445"/>
                    <a:pt x="6512" y="593"/>
                  </a:cubicBezTo>
                  <a:cubicBezTo>
                    <a:pt x="5032" y="2812"/>
                    <a:pt x="2664" y="5476"/>
                    <a:pt x="888" y="6660"/>
                  </a:cubicBezTo>
                  <a:cubicBezTo>
                    <a:pt x="592" y="6364"/>
                    <a:pt x="148" y="6068"/>
                    <a:pt x="0" y="592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25"/>
            <p:cNvSpPr/>
            <p:nvPr/>
          </p:nvSpPr>
          <p:spPr>
            <a:xfrm>
              <a:off x="6159275" y="4677725"/>
              <a:ext cx="22225" cy="22225"/>
            </a:xfrm>
            <a:custGeom>
              <a:rect b="b" l="l" r="r" t="t"/>
              <a:pathLst>
                <a:path extrusionOk="0" h="889" w="889">
                  <a:moveTo>
                    <a:pt x="149" y="149"/>
                  </a:moveTo>
                  <a:cubicBezTo>
                    <a:pt x="445" y="1"/>
                    <a:pt x="741" y="593"/>
                    <a:pt x="889" y="741"/>
                  </a:cubicBezTo>
                  <a:cubicBezTo>
                    <a:pt x="593" y="889"/>
                    <a:pt x="1" y="297"/>
                    <a:pt x="149" y="14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25"/>
            <p:cNvSpPr/>
            <p:nvPr/>
          </p:nvSpPr>
          <p:spPr>
            <a:xfrm>
              <a:off x="6044600" y="4740625"/>
              <a:ext cx="151700" cy="151725"/>
            </a:xfrm>
            <a:custGeom>
              <a:rect b="b" l="l" r="r" t="t"/>
              <a:pathLst>
                <a:path extrusionOk="0" h="6069" w="6068">
                  <a:moveTo>
                    <a:pt x="0" y="5772"/>
                  </a:moveTo>
                  <a:cubicBezTo>
                    <a:pt x="1776" y="4588"/>
                    <a:pt x="3848" y="2072"/>
                    <a:pt x="5328" y="1"/>
                  </a:cubicBezTo>
                  <a:cubicBezTo>
                    <a:pt x="5772" y="297"/>
                    <a:pt x="5772" y="444"/>
                    <a:pt x="6068" y="740"/>
                  </a:cubicBezTo>
                  <a:cubicBezTo>
                    <a:pt x="4144" y="2960"/>
                    <a:pt x="2368" y="5476"/>
                    <a:pt x="296" y="6068"/>
                  </a:cubicBezTo>
                  <a:cubicBezTo>
                    <a:pt x="148" y="5920"/>
                    <a:pt x="0" y="5920"/>
                    <a:pt x="0" y="577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25"/>
            <p:cNvSpPr/>
            <p:nvPr/>
          </p:nvSpPr>
          <p:spPr>
            <a:xfrm>
              <a:off x="6192575" y="4707325"/>
              <a:ext cx="22225" cy="22225"/>
            </a:xfrm>
            <a:custGeom>
              <a:rect b="b" l="l" r="r" t="t"/>
              <a:pathLst>
                <a:path extrusionOk="0" h="889" w="889">
                  <a:moveTo>
                    <a:pt x="1" y="149"/>
                  </a:moveTo>
                  <a:cubicBezTo>
                    <a:pt x="297" y="1"/>
                    <a:pt x="889" y="741"/>
                    <a:pt x="741" y="889"/>
                  </a:cubicBezTo>
                  <a:cubicBezTo>
                    <a:pt x="445" y="741"/>
                    <a:pt x="297" y="445"/>
                    <a:pt x="1" y="14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25"/>
            <p:cNvSpPr/>
            <p:nvPr/>
          </p:nvSpPr>
          <p:spPr>
            <a:xfrm>
              <a:off x="6085300" y="4825725"/>
              <a:ext cx="99900" cy="92500"/>
            </a:xfrm>
            <a:custGeom>
              <a:rect b="b" l="l" r="r" t="t"/>
              <a:pathLst>
                <a:path extrusionOk="0" h="3700" w="3996">
                  <a:moveTo>
                    <a:pt x="0" y="3404"/>
                  </a:moveTo>
                  <a:cubicBezTo>
                    <a:pt x="1332" y="2664"/>
                    <a:pt x="2812" y="1184"/>
                    <a:pt x="3996" y="0"/>
                  </a:cubicBezTo>
                  <a:cubicBezTo>
                    <a:pt x="3108" y="1332"/>
                    <a:pt x="1628" y="2960"/>
                    <a:pt x="444" y="3700"/>
                  </a:cubicBezTo>
                  <a:cubicBezTo>
                    <a:pt x="296" y="3552"/>
                    <a:pt x="148" y="3700"/>
                    <a:pt x="0" y="340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25"/>
            <p:cNvSpPr/>
            <p:nvPr/>
          </p:nvSpPr>
          <p:spPr>
            <a:xfrm>
              <a:off x="2740775" y="1740175"/>
              <a:ext cx="14825" cy="114725"/>
            </a:xfrm>
            <a:custGeom>
              <a:rect b="b" l="l" r="r" t="t"/>
              <a:pathLst>
                <a:path extrusionOk="0" h="4589" w="593">
                  <a:moveTo>
                    <a:pt x="149" y="1"/>
                  </a:moveTo>
                  <a:cubicBezTo>
                    <a:pt x="297" y="149"/>
                    <a:pt x="445" y="297"/>
                    <a:pt x="593" y="445"/>
                  </a:cubicBezTo>
                  <a:cubicBezTo>
                    <a:pt x="593" y="1777"/>
                    <a:pt x="297" y="3109"/>
                    <a:pt x="297" y="4588"/>
                  </a:cubicBezTo>
                  <a:cubicBezTo>
                    <a:pt x="149" y="3257"/>
                    <a:pt x="1" y="1481"/>
                    <a:pt x="1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25"/>
            <p:cNvSpPr/>
            <p:nvPr/>
          </p:nvSpPr>
          <p:spPr>
            <a:xfrm>
              <a:off x="4557325" y="3490125"/>
              <a:ext cx="81425" cy="229425"/>
            </a:xfrm>
            <a:custGeom>
              <a:rect b="b" l="l" r="r" t="t"/>
              <a:pathLst>
                <a:path extrusionOk="0" h="9177" w="3257">
                  <a:moveTo>
                    <a:pt x="0" y="1"/>
                  </a:moveTo>
                  <a:cubicBezTo>
                    <a:pt x="1480" y="1333"/>
                    <a:pt x="2072" y="2961"/>
                    <a:pt x="2516" y="4736"/>
                  </a:cubicBezTo>
                  <a:cubicBezTo>
                    <a:pt x="2960" y="6364"/>
                    <a:pt x="3256" y="7548"/>
                    <a:pt x="2368" y="9176"/>
                  </a:cubicBezTo>
                  <a:cubicBezTo>
                    <a:pt x="2072" y="8436"/>
                    <a:pt x="2516" y="7696"/>
                    <a:pt x="2664" y="6956"/>
                  </a:cubicBezTo>
                  <a:cubicBezTo>
                    <a:pt x="2664" y="6068"/>
                    <a:pt x="2368" y="5180"/>
                    <a:pt x="1924" y="4144"/>
                  </a:cubicBezTo>
                  <a:cubicBezTo>
                    <a:pt x="1628" y="3257"/>
                    <a:pt x="1628" y="2221"/>
                    <a:pt x="1184" y="1481"/>
                  </a:cubicBezTo>
                  <a:cubicBezTo>
                    <a:pt x="740" y="889"/>
                    <a:pt x="0" y="74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25"/>
            <p:cNvSpPr/>
            <p:nvPr/>
          </p:nvSpPr>
          <p:spPr>
            <a:xfrm>
              <a:off x="4660925" y="3630725"/>
              <a:ext cx="7425" cy="18525"/>
            </a:xfrm>
            <a:custGeom>
              <a:rect b="b" l="l" r="r" t="t"/>
              <a:pathLst>
                <a:path extrusionOk="0" h="741" w="297">
                  <a:moveTo>
                    <a:pt x="296" y="0"/>
                  </a:moveTo>
                  <a:cubicBezTo>
                    <a:pt x="296" y="296"/>
                    <a:pt x="0" y="592"/>
                    <a:pt x="0" y="740"/>
                  </a:cubicBezTo>
                  <a:cubicBezTo>
                    <a:pt x="0" y="740"/>
                    <a:pt x="0" y="148"/>
                    <a:pt x="2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25"/>
            <p:cNvSpPr/>
            <p:nvPr/>
          </p:nvSpPr>
          <p:spPr>
            <a:xfrm>
              <a:off x="4790400" y="3464225"/>
              <a:ext cx="99925" cy="70325"/>
            </a:xfrm>
            <a:custGeom>
              <a:rect b="b" l="l" r="r" t="t"/>
              <a:pathLst>
                <a:path extrusionOk="0" h="2813" w="3997">
                  <a:moveTo>
                    <a:pt x="741" y="2665"/>
                  </a:moveTo>
                  <a:cubicBezTo>
                    <a:pt x="593" y="2813"/>
                    <a:pt x="741" y="2517"/>
                    <a:pt x="741" y="2665"/>
                  </a:cubicBezTo>
                  <a:cubicBezTo>
                    <a:pt x="741" y="2369"/>
                    <a:pt x="297" y="2517"/>
                    <a:pt x="1" y="2517"/>
                  </a:cubicBezTo>
                  <a:cubicBezTo>
                    <a:pt x="445" y="741"/>
                    <a:pt x="2072" y="1037"/>
                    <a:pt x="3108" y="1"/>
                  </a:cubicBezTo>
                  <a:cubicBezTo>
                    <a:pt x="3256" y="297"/>
                    <a:pt x="3700" y="593"/>
                    <a:pt x="3996" y="1037"/>
                  </a:cubicBezTo>
                  <a:cubicBezTo>
                    <a:pt x="2960" y="2221"/>
                    <a:pt x="1924" y="2665"/>
                    <a:pt x="741" y="26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25"/>
            <p:cNvSpPr/>
            <p:nvPr/>
          </p:nvSpPr>
          <p:spPr>
            <a:xfrm>
              <a:off x="4131850" y="4363250"/>
              <a:ext cx="44425" cy="22225"/>
            </a:xfrm>
            <a:custGeom>
              <a:rect b="b" l="l" r="r" t="t"/>
              <a:pathLst>
                <a:path extrusionOk="0" h="889" w="1777">
                  <a:moveTo>
                    <a:pt x="1" y="297"/>
                  </a:moveTo>
                  <a:cubicBezTo>
                    <a:pt x="445" y="1"/>
                    <a:pt x="1185" y="741"/>
                    <a:pt x="1777" y="741"/>
                  </a:cubicBezTo>
                  <a:cubicBezTo>
                    <a:pt x="1333" y="889"/>
                    <a:pt x="593" y="741"/>
                    <a:pt x="1" y="2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25"/>
            <p:cNvSpPr/>
            <p:nvPr/>
          </p:nvSpPr>
          <p:spPr>
            <a:xfrm>
              <a:off x="4890300" y="3564125"/>
              <a:ext cx="51825" cy="111025"/>
            </a:xfrm>
            <a:custGeom>
              <a:rect b="b" l="l" r="r" t="t"/>
              <a:pathLst>
                <a:path extrusionOk="0" h="4441" w="2073">
                  <a:moveTo>
                    <a:pt x="0" y="2812"/>
                  </a:moveTo>
                  <a:cubicBezTo>
                    <a:pt x="888" y="2072"/>
                    <a:pt x="1480" y="889"/>
                    <a:pt x="2072" y="1"/>
                  </a:cubicBezTo>
                  <a:cubicBezTo>
                    <a:pt x="1924" y="1480"/>
                    <a:pt x="148" y="3108"/>
                    <a:pt x="444" y="4440"/>
                  </a:cubicBezTo>
                  <a:cubicBezTo>
                    <a:pt x="296" y="4144"/>
                    <a:pt x="296" y="3256"/>
                    <a:pt x="0" y="281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25"/>
            <p:cNvSpPr/>
            <p:nvPr/>
          </p:nvSpPr>
          <p:spPr>
            <a:xfrm>
              <a:off x="4812600" y="3715825"/>
              <a:ext cx="99925" cy="92500"/>
            </a:xfrm>
            <a:custGeom>
              <a:rect b="b" l="l" r="r" t="t"/>
              <a:pathLst>
                <a:path extrusionOk="0" h="3700" w="3997">
                  <a:moveTo>
                    <a:pt x="1" y="2960"/>
                  </a:moveTo>
                  <a:cubicBezTo>
                    <a:pt x="888" y="2664"/>
                    <a:pt x="2368" y="1332"/>
                    <a:pt x="3256" y="0"/>
                  </a:cubicBezTo>
                  <a:cubicBezTo>
                    <a:pt x="3256" y="1184"/>
                    <a:pt x="3404" y="2368"/>
                    <a:pt x="3996" y="3700"/>
                  </a:cubicBezTo>
                  <a:cubicBezTo>
                    <a:pt x="2664" y="3256"/>
                    <a:pt x="1332" y="3108"/>
                    <a:pt x="1" y="296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30" name="Shape 2530"/>
        <p:cNvGrpSpPr/>
        <p:nvPr/>
      </p:nvGrpSpPr>
      <p:grpSpPr>
        <a:xfrm>
          <a:off x="0" y="0"/>
          <a:ext cx="0" cy="0"/>
          <a:chOff x="0" y="0"/>
          <a:chExt cx="0" cy="0"/>
        </a:xfrm>
      </p:grpSpPr>
      <p:sp>
        <p:nvSpPr>
          <p:cNvPr id="2531" name="Google Shape;2531;p26"/>
          <p:cNvSpPr txBox="1"/>
          <p:nvPr>
            <p:ph type="title"/>
          </p:nvPr>
        </p:nvSpPr>
        <p:spPr>
          <a:xfrm>
            <a:off x="311700" y="1846050"/>
            <a:ext cx="85206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Transition Headline</a:t>
            </a:r>
            <a:endParaRPr/>
          </a:p>
        </p:txBody>
      </p:sp>
      <p:sp>
        <p:nvSpPr>
          <p:cNvPr id="2532" name="Google Shape;2532;p26"/>
          <p:cNvSpPr txBox="1"/>
          <p:nvPr>
            <p:ph idx="1" type="subTitle"/>
          </p:nvPr>
        </p:nvSpPr>
        <p:spPr>
          <a:xfrm>
            <a:off x="870450" y="3160154"/>
            <a:ext cx="7403100" cy="10644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s"/>
              <a:t>Lorem ipsum dolor sit amet, consectetur adipiscing elit, sed do eiusmod tempor incididunt ut labore et dolore magna aliqua.</a:t>
            </a:r>
            <a:endParaRPr/>
          </a:p>
        </p:txBody>
      </p:sp>
      <p:sp>
        <p:nvSpPr>
          <p:cNvPr id="2533" name="Google Shape;2533;p26"/>
          <p:cNvSpPr txBox="1"/>
          <p:nvPr>
            <p:ph idx="2" type="title"/>
          </p:nvPr>
        </p:nvSpPr>
        <p:spPr>
          <a:xfrm>
            <a:off x="189150" y="755175"/>
            <a:ext cx="8765700" cy="121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01</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37" name="Shape 2537"/>
        <p:cNvGrpSpPr/>
        <p:nvPr/>
      </p:nvGrpSpPr>
      <p:grpSpPr>
        <a:xfrm>
          <a:off x="0" y="0"/>
          <a:ext cx="0" cy="0"/>
          <a:chOff x="0" y="0"/>
          <a:chExt cx="0" cy="0"/>
        </a:xfrm>
      </p:grpSpPr>
      <p:sp>
        <p:nvSpPr>
          <p:cNvPr id="2538" name="Google Shape;2538;p27"/>
          <p:cNvSpPr txBox="1"/>
          <p:nvPr>
            <p:ph type="title"/>
          </p:nvPr>
        </p:nvSpPr>
        <p:spPr>
          <a:xfrm>
            <a:off x="360000" y="1762125"/>
            <a:ext cx="4212000" cy="485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About this project</a:t>
            </a:r>
            <a:endParaRPr/>
          </a:p>
        </p:txBody>
      </p:sp>
      <p:pic>
        <p:nvPicPr>
          <p:cNvPr id="2539" name="Google Shape;2539;p27"/>
          <p:cNvPicPr preferRelativeResize="0"/>
          <p:nvPr>
            <p:ph idx="2" type="pic"/>
          </p:nvPr>
        </p:nvPicPr>
        <p:blipFill rotWithShape="1">
          <a:blip r:embed="rId3">
            <a:alphaModFix/>
          </a:blip>
          <a:srcRect b="7634" l="20190" r="20196" t="7626"/>
          <a:stretch/>
        </p:blipFill>
        <p:spPr>
          <a:xfrm>
            <a:off x="5212254" y="830250"/>
            <a:ext cx="3483000" cy="3483000"/>
          </a:xfrm>
          <a:prstGeom prst="ellipse">
            <a:avLst/>
          </a:prstGeom>
        </p:spPr>
      </p:pic>
      <p:grpSp>
        <p:nvGrpSpPr>
          <p:cNvPr id="2540" name="Google Shape;2540;p27"/>
          <p:cNvGrpSpPr/>
          <p:nvPr/>
        </p:nvGrpSpPr>
        <p:grpSpPr>
          <a:xfrm rot="5400000">
            <a:off x="512270" y="3912819"/>
            <a:ext cx="565165" cy="869708"/>
            <a:chOff x="2090700" y="237525"/>
            <a:chExt cx="3346150" cy="5149250"/>
          </a:xfrm>
        </p:grpSpPr>
        <p:sp>
          <p:nvSpPr>
            <p:cNvPr id="2541" name="Google Shape;2541;p27"/>
            <p:cNvSpPr/>
            <p:nvPr/>
          </p:nvSpPr>
          <p:spPr>
            <a:xfrm>
              <a:off x="3551175" y="5155650"/>
              <a:ext cx="439075" cy="231125"/>
            </a:xfrm>
            <a:custGeom>
              <a:rect b="b" l="l" r="r" t="t"/>
              <a:pathLst>
                <a:path extrusionOk="0" h="9245" w="17563">
                  <a:moveTo>
                    <a:pt x="1202" y="1"/>
                  </a:moveTo>
                  <a:cubicBezTo>
                    <a:pt x="0" y="2496"/>
                    <a:pt x="2034" y="6379"/>
                    <a:pt x="5269" y="7858"/>
                  </a:cubicBezTo>
                  <a:cubicBezTo>
                    <a:pt x="5731" y="7488"/>
                    <a:pt x="5454" y="7026"/>
                    <a:pt x="5177" y="6841"/>
                  </a:cubicBezTo>
                  <a:cubicBezTo>
                    <a:pt x="4437" y="6286"/>
                    <a:pt x="5824" y="5454"/>
                    <a:pt x="4807" y="5084"/>
                  </a:cubicBezTo>
                  <a:cubicBezTo>
                    <a:pt x="4968" y="4730"/>
                    <a:pt x="5141" y="4611"/>
                    <a:pt x="5320" y="4611"/>
                  </a:cubicBezTo>
                  <a:cubicBezTo>
                    <a:pt x="5656" y="4611"/>
                    <a:pt x="6017" y="5024"/>
                    <a:pt x="6378" y="5084"/>
                  </a:cubicBezTo>
                  <a:cubicBezTo>
                    <a:pt x="6474" y="5113"/>
                    <a:pt x="6557" y="5126"/>
                    <a:pt x="6631" y="5126"/>
                  </a:cubicBezTo>
                  <a:cubicBezTo>
                    <a:pt x="7277" y="5126"/>
                    <a:pt x="7223" y="4151"/>
                    <a:pt x="8135" y="4068"/>
                  </a:cubicBezTo>
                  <a:lnTo>
                    <a:pt x="8135" y="4068"/>
                  </a:lnTo>
                  <a:cubicBezTo>
                    <a:pt x="8135" y="5732"/>
                    <a:pt x="6840" y="6841"/>
                    <a:pt x="6378" y="8135"/>
                  </a:cubicBezTo>
                  <a:cubicBezTo>
                    <a:pt x="7025" y="8782"/>
                    <a:pt x="8412" y="8135"/>
                    <a:pt x="8874" y="9244"/>
                  </a:cubicBezTo>
                  <a:lnTo>
                    <a:pt x="9244" y="9244"/>
                  </a:lnTo>
                  <a:cubicBezTo>
                    <a:pt x="9521" y="8782"/>
                    <a:pt x="9798" y="8412"/>
                    <a:pt x="10353" y="8227"/>
                  </a:cubicBezTo>
                  <a:lnTo>
                    <a:pt x="10353" y="8227"/>
                  </a:lnTo>
                  <a:cubicBezTo>
                    <a:pt x="10538" y="8689"/>
                    <a:pt x="9983" y="8874"/>
                    <a:pt x="9983" y="9244"/>
                  </a:cubicBezTo>
                  <a:lnTo>
                    <a:pt x="10723" y="9244"/>
                  </a:lnTo>
                  <a:cubicBezTo>
                    <a:pt x="11231" y="8967"/>
                    <a:pt x="11763" y="8828"/>
                    <a:pt x="12306" y="8828"/>
                  </a:cubicBezTo>
                  <a:cubicBezTo>
                    <a:pt x="12849" y="8828"/>
                    <a:pt x="13403" y="8967"/>
                    <a:pt x="13958" y="9244"/>
                  </a:cubicBezTo>
                  <a:lnTo>
                    <a:pt x="15067" y="9244"/>
                  </a:lnTo>
                  <a:cubicBezTo>
                    <a:pt x="15344" y="8597"/>
                    <a:pt x="15899" y="8505"/>
                    <a:pt x="16546" y="8505"/>
                  </a:cubicBezTo>
                  <a:cubicBezTo>
                    <a:pt x="16823" y="8412"/>
                    <a:pt x="17193" y="8320"/>
                    <a:pt x="17563" y="8135"/>
                  </a:cubicBezTo>
                  <a:cubicBezTo>
                    <a:pt x="17455" y="7377"/>
                    <a:pt x="17156" y="7063"/>
                    <a:pt x="16760" y="7063"/>
                  </a:cubicBezTo>
                  <a:cubicBezTo>
                    <a:pt x="16480" y="7063"/>
                    <a:pt x="16151" y="7220"/>
                    <a:pt x="15807" y="7488"/>
                  </a:cubicBezTo>
                  <a:cubicBezTo>
                    <a:pt x="15369" y="7843"/>
                    <a:pt x="15101" y="7980"/>
                    <a:pt x="14939" y="7980"/>
                  </a:cubicBezTo>
                  <a:cubicBezTo>
                    <a:pt x="14553" y="7980"/>
                    <a:pt x="14763" y="7204"/>
                    <a:pt x="14697" y="6748"/>
                  </a:cubicBezTo>
                  <a:lnTo>
                    <a:pt x="13958" y="6748"/>
                  </a:lnTo>
                  <a:cubicBezTo>
                    <a:pt x="13773" y="7580"/>
                    <a:pt x="13034" y="7673"/>
                    <a:pt x="12479" y="7950"/>
                  </a:cubicBezTo>
                  <a:cubicBezTo>
                    <a:pt x="12197" y="8091"/>
                    <a:pt x="12007" y="8149"/>
                    <a:pt x="11882" y="8149"/>
                  </a:cubicBezTo>
                  <a:cubicBezTo>
                    <a:pt x="11432" y="8149"/>
                    <a:pt x="11812" y="7407"/>
                    <a:pt x="11740" y="7118"/>
                  </a:cubicBezTo>
                  <a:cubicBezTo>
                    <a:pt x="11185" y="6748"/>
                    <a:pt x="10630" y="6563"/>
                    <a:pt x="10076" y="6101"/>
                  </a:cubicBezTo>
                  <a:cubicBezTo>
                    <a:pt x="8966" y="5084"/>
                    <a:pt x="9151" y="4437"/>
                    <a:pt x="10353" y="3790"/>
                  </a:cubicBezTo>
                  <a:lnTo>
                    <a:pt x="10353" y="3421"/>
                  </a:lnTo>
                  <a:cubicBezTo>
                    <a:pt x="9983" y="3421"/>
                    <a:pt x="9583" y="3481"/>
                    <a:pt x="9205" y="3481"/>
                  </a:cubicBezTo>
                  <a:cubicBezTo>
                    <a:pt x="8921" y="3481"/>
                    <a:pt x="8650" y="3447"/>
                    <a:pt x="8412" y="3328"/>
                  </a:cubicBezTo>
                  <a:cubicBezTo>
                    <a:pt x="8042" y="2589"/>
                    <a:pt x="9429" y="2681"/>
                    <a:pt x="8874" y="2034"/>
                  </a:cubicBezTo>
                  <a:lnTo>
                    <a:pt x="8874" y="2034"/>
                  </a:lnTo>
                  <a:cubicBezTo>
                    <a:pt x="7824" y="2752"/>
                    <a:pt x="6741" y="3339"/>
                    <a:pt x="5626" y="3339"/>
                  </a:cubicBezTo>
                  <a:cubicBezTo>
                    <a:pt x="4875" y="3339"/>
                    <a:pt x="4109" y="3073"/>
                    <a:pt x="3328" y="2404"/>
                  </a:cubicBezTo>
                  <a:cubicBezTo>
                    <a:pt x="2496" y="1757"/>
                    <a:pt x="1941" y="832"/>
                    <a:pt x="120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27"/>
            <p:cNvSpPr/>
            <p:nvPr/>
          </p:nvSpPr>
          <p:spPr>
            <a:xfrm>
              <a:off x="3819225" y="5376350"/>
              <a:ext cx="80900" cy="10425"/>
            </a:xfrm>
            <a:custGeom>
              <a:rect b="b" l="l" r="r" t="t"/>
              <a:pathLst>
                <a:path extrusionOk="0" h="417" w="3236">
                  <a:moveTo>
                    <a:pt x="1618" y="0"/>
                  </a:moveTo>
                  <a:cubicBezTo>
                    <a:pt x="1087" y="0"/>
                    <a:pt x="555" y="139"/>
                    <a:pt x="1" y="416"/>
                  </a:cubicBezTo>
                  <a:lnTo>
                    <a:pt x="3236" y="416"/>
                  </a:lnTo>
                  <a:cubicBezTo>
                    <a:pt x="2681" y="139"/>
                    <a:pt x="2150" y="0"/>
                    <a:pt x="161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27"/>
            <p:cNvSpPr/>
            <p:nvPr/>
          </p:nvSpPr>
          <p:spPr>
            <a:xfrm>
              <a:off x="3782250" y="5361325"/>
              <a:ext cx="32375" cy="25450"/>
            </a:xfrm>
            <a:custGeom>
              <a:rect b="b" l="l" r="r" t="t"/>
              <a:pathLst>
                <a:path extrusionOk="0" h="1018" w="1295">
                  <a:moveTo>
                    <a:pt x="1110" y="0"/>
                  </a:moveTo>
                  <a:cubicBezTo>
                    <a:pt x="555" y="185"/>
                    <a:pt x="278" y="555"/>
                    <a:pt x="1" y="1017"/>
                  </a:cubicBezTo>
                  <a:lnTo>
                    <a:pt x="740" y="1017"/>
                  </a:lnTo>
                  <a:cubicBezTo>
                    <a:pt x="740" y="647"/>
                    <a:pt x="1295" y="555"/>
                    <a:pt x="111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27"/>
            <p:cNvSpPr/>
            <p:nvPr/>
          </p:nvSpPr>
          <p:spPr>
            <a:xfrm>
              <a:off x="4572575" y="1224150"/>
              <a:ext cx="281950" cy="695250"/>
            </a:xfrm>
            <a:custGeom>
              <a:rect b="b" l="l" r="r" t="t"/>
              <a:pathLst>
                <a:path extrusionOk="0" h="27810" w="11278">
                  <a:moveTo>
                    <a:pt x="5269" y="953"/>
                  </a:moveTo>
                  <a:cubicBezTo>
                    <a:pt x="5563" y="1100"/>
                    <a:pt x="5819" y="1135"/>
                    <a:pt x="6053" y="1135"/>
                  </a:cubicBezTo>
                  <a:cubicBezTo>
                    <a:pt x="6265" y="1135"/>
                    <a:pt x="6458" y="1106"/>
                    <a:pt x="6644" y="1106"/>
                  </a:cubicBezTo>
                  <a:cubicBezTo>
                    <a:pt x="6899" y="1106"/>
                    <a:pt x="7140" y="1160"/>
                    <a:pt x="7395" y="1415"/>
                  </a:cubicBezTo>
                  <a:cubicBezTo>
                    <a:pt x="7045" y="1515"/>
                    <a:pt x="6722" y="1778"/>
                    <a:pt x="6353" y="1778"/>
                  </a:cubicBezTo>
                  <a:cubicBezTo>
                    <a:pt x="6039" y="1778"/>
                    <a:pt x="5693" y="1589"/>
                    <a:pt x="5269" y="953"/>
                  </a:cubicBezTo>
                  <a:close/>
                  <a:moveTo>
                    <a:pt x="7820" y="0"/>
                  </a:moveTo>
                  <a:cubicBezTo>
                    <a:pt x="7666" y="0"/>
                    <a:pt x="7494" y="11"/>
                    <a:pt x="7303" y="29"/>
                  </a:cubicBezTo>
                  <a:cubicBezTo>
                    <a:pt x="5916" y="29"/>
                    <a:pt x="5084" y="491"/>
                    <a:pt x="4067" y="1138"/>
                  </a:cubicBezTo>
                  <a:cubicBezTo>
                    <a:pt x="2773" y="1877"/>
                    <a:pt x="3236" y="2340"/>
                    <a:pt x="3883" y="2987"/>
                  </a:cubicBezTo>
                  <a:cubicBezTo>
                    <a:pt x="4345" y="3541"/>
                    <a:pt x="4807" y="4096"/>
                    <a:pt x="5454" y="4743"/>
                  </a:cubicBezTo>
                  <a:cubicBezTo>
                    <a:pt x="5329" y="4770"/>
                    <a:pt x="5218" y="4782"/>
                    <a:pt x="5119" y="4782"/>
                  </a:cubicBezTo>
                  <a:cubicBezTo>
                    <a:pt x="4187" y="4782"/>
                    <a:pt x="4273" y="3717"/>
                    <a:pt x="3605" y="3634"/>
                  </a:cubicBezTo>
                  <a:lnTo>
                    <a:pt x="3605" y="3634"/>
                  </a:lnTo>
                  <a:cubicBezTo>
                    <a:pt x="4067" y="4835"/>
                    <a:pt x="1110" y="4373"/>
                    <a:pt x="2866" y="6314"/>
                  </a:cubicBezTo>
                  <a:cubicBezTo>
                    <a:pt x="2246" y="5920"/>
                    <a:pt x="1850" y="5766"/>
                    <a:pt x="1595" y="5766"/>
                  </a:cubicBezTo>
                  <a:cubicBezTo>
                    <a:pt x="1015" y="5766"/>
                    <a:pt x="1174" y="6568"/>
                    <a:pt x="1110" y="7146"/>
                  </a:cubicBezTo>
                  <a:cubicBezTo>
                    <a:pt x="1110" y="10289"/>
                    <a:pt x="2496" y="13339"/>
                    <a:pt x="2311" y="16667"/>
                  </a:cubicBezTo>
                  <a:cubicBezTo>
                    <a:pt x="2126" y="19717"/>
                    <a:pt x="2219" y="22768"/>
                    <a:pt x="740" y="25633"/>
                  </a:cubicBezTo>
                  <a:cubicBezTo>
                    <a:pt x="647" y="26003"/>
                    <a:pt x="370" y="26188"/>
                    <a:pt x="0" y="26373"/>
                  </a:cubicBezTo>
                  <a:cubicBezTo>
                    <a:pt x="0" y="26835"/>
                    <a:pt x="0" y="27389"/>
                    <a:pt x="463" y="27667"/>
                  </a:cubicBezTo>
                  <a:cubicBezTo>
                    <a:pt x="623" y="27747"/>
                    <a:pt x="784" y="27810"/>
                    <a:pt x="922" y="27810"/>
                  </a:cubicBezTo>
                  <a:cubicBezTo>
                    <a:pt x="1101" y="27810"/>
                    <a:pt x="1242" y="27703"/>
                    <a:pt x="1294" y="27389"/>
                  </a:cubicBezTo>
                  <a:cubicBezTo>
                    <a:pt x="1425" y="26866"/>
                    <a:pt x="1649" y="26620"/>
                    <a:pt x="2032" y="26620"/>
                  </a:cubicBezTo>
                  <a:cubicBezTo>
                    <a:pt x="2189" y="26620"/>
                    <a:pt x="2373" y="26662"/>
                    <a:pt x="2589" y="26742"/>
                  </a:cubicBezTo>
                  <a:cubicBezTo>
                    <a:pt x="2958" y="25726"/>
                    <a:pt x="3605" y="24894"/>
                    <a:pt x="3698" y="23785"/>
                  </a:cubicBezTo>
                  <a:cubicBezTo>
                    <a:pt x="3883" y="23322"/>
                    <a:pt x="4160" y="22860"/>
                    <a:pt x="4437" y="22398"/>
                  </a:cubicBezTo>
                  <a:cubicBezTo>
                    <a:pt x="4530" y="21011"/>
                    <a:pt x="5731" y="20272"/>
                    <a:pt x="6193" y="19070"/>
                  </a:cubicBezTo>
                  <a:cubicBezTo>
                    <a:pt x="6286" y="18608"/>
                    <a:pt x="6009" y="18054"/>
                    <a:pt x="6563" y="17591"/>
                  </a:cubicBezTo>
                  <a:lnTo>
                    <a:pt x="6933" y="17314"/>
                  </a:lnTo>
                  <a:cubicBezTo>
                    <a:pt x="6933" y="16759"/>
                    <a:pt x="7210" y="16390"/>
                    <a:pt x="7672" y="16205"/>
                  </a:cubicBezTo>
                  <a:lnTo>
                    <a:pt x="7672" y="15096"/>
                  </a:lnTo>
                  <a:cubicBezTo>
                    <a:pt x="8227" y="14449"/>
                    <a:pt x="7765" y="13339"/>
                    <a:pt x="8782" y="12877"/>
                  </a:cubicBezTo>
                  <a:lnTo>
                    <a:pt x="8782" y="12600"/>
                  </a:lnTo>
                  <a:cubicBezTo>
                    <a:pt x="8689" y="11953"/>
                    <a:pt x="8874" y="11398"/>
                    <a:pt x="9521" y="11121"/>
                  </a:cubicBezTo>
                  <a:lnTo>
                    <a:pt x="9521" y="10381"/>
                  </a:lnTo>
                  <a:cubicBezTo>
                    <a:pt x="8714" y="10455"/>
                    <a:pt x="8315" y="11692"/>
                    <a:pt x="7446" y="11692"/>
                  </a:cubicBezTo>
                  <a:cubicBezTo>
                    <a:pt x="7219" y="11692"/>
                    <a:pt x="6961" y="11608"/>
                    <a:pt x="6656" y="11398"/>
                  </a:cubicBezTo>
                  <a:cubicBezTo>
                    <a:pt x="6586" y="11364"/>
                    <a:pt x="6533" y="11348"/>
                    <a:pt x="6494" y="11348"/>
                  </a:cubicBezTo>
                  <a:cubicBezTo>
                    <a:pt x="6320" y="11348"/>
                    <a:pt x="6396" y="11635"/>
                    <a:pt x="6471" y="11860"/>
                  </a:cubicBezTo>
                  <a:cubicBezTo>
                    <a:pt x="6563" y="12045"/>
                    <a:pt x="6748" y="12415"/>
                    <a:pt x="6656" y="12415"/>
                  </a:cubicBezTo>
                  <a:cubicBezTo>
                    <a:pt x="6377" y="12327"/>
                    <a:pt x="6129" y="12288"/>
                    <a:pt x="5906" y="12288"/>
                  </a:cubicBezTo>
                  <a:cubicBezTo>
                    <a:pt x="4717" y="12288"/>
                    <a:pt x="4213" y="13393"/>
                    <a:pt x="3513" y="14171"/>
                  </a:cubicBezTo>
                  <a:cubicBezTo>
                    <a:pt x="3447" y="14237"/>
                    <a:pt x="3370" y="14267"/>
                    <a:pt x="3290" y="14267"/>
                  </a:cubicBezTo>
                  <a:cubicBezTo>
                    <a:pt x="3143" y="14267"/>
                    <a:pt x="2985" y="14165"/>
                    <a:pt x="2866" y="13986"/>
                  </a:cubicBezTo>
                  <a:cubicBezTo>
                    <a:pt x="2681" y="13802"/>
                    <a:pt x="2589" y="13524"/>
                    <a:pt x="2866" y="13339"/>
                  </a:cubicBezTo>
                  <a:cubicBezTo>
                    <a:pt x="3790" y="12877"/>
                    <a:pt x="3513" y="12323"/>
                    <a:pt x="3143" y="11583"/>
                  </a:cubicBezTo>
                  <a:cubicBezTo>
                    <a:pt x="2958" y="11121"/>
                    <a:pt x="3143" y="10289"/>
                    <a:pt x="3975" y="10012"/>
                  </a:cubicBezTo>
                  <a:cubicBezTo>
                    <a:pt x="4125" y="9957"/>
                    <a:pt x="4248" y="9933"/>
                    <a:pt x="4351" y="9933"/>
                  </a:cubicBezTo>
                  <a:cubicBezTo>
                    <a:pt x="4947" y="9933"/>
                    <a:pt x="4848" y="10754"/>
                    <a:pt x="5084" y="11306"/>
                  </a:cubicBezTo>
                  <a:cubicBezTo>
                    <a:pt x="5546" y="10751"/>
                    <a:pt x="5916" y="10289"/>
                    <a:pt x="7025" y="9919"/>
                  </a:cubicBezTo>
                  <a:cubicBezTo>
                    <a:pt x="5084" y="9734"/>
                    <a:pt x="5454" y="8440"/>
                    <a:pt x="4807" y="7886"/>
                  </a:cubicBezTo>
                  <a:cubicBezTo>
                    <a:pt x="4970" y="7682"/>
                    <a:pt x="5115" y="7604"/>
                    <a:pt x="5241" y="7604"/>
                  </a:cubicBezTo>
                  <a:cubicBezTo>
                    <a:pt x="5403" y="7604"/>
                    <a:pt x="5535" y="7730"/>
                    <a:pt x="5639" y="7886"/>
                  </a:cubicBezTo>
                  <a:cubicBezTo>
                    <a:pt x="6147" y="8348"/>
                    <a:pt x="6401" y="8579"/>
                    <a:pt x="6667" y="8579"/>
                  </a:cubicBezTo>
                  <a:cubicBezTo>
                    <a:pt x="6933" y="8579"/>
                    <a:pt x="7210" y="8348"/>
                    <a:pt x="7765" y="7886"/>
                  </a:cubicBezTo>
                  <a:cubicBezTo>
                    <a:pt x="7867" y="7784"/>
                    <a:pt x="7944" y="7744"/>
                    <a:pt x="8009" y="7744"/>
                  </a:cubicBezTo>
                  <a:cubicBezTo>
                    <a:pt x="8123" y="7744"/>
                    <a:pt x="8203" y="7861"/>
                    <a:pt x="8319" y="7978"/>
                  </a:cubicBezTo>
                  <a:cubicBezTo>
                    <a:pt x="8874" y="8255"/>
                    <a:pt x="9336" y="8625"/>
                    <a:pt x="9798" y="8902"/>
                  </a:cubicBezTo>
                  <a:lnTo>
                    <a:pt x="10168" y="8533"/>
                  </a:lnTo>
                  <a:cubicBezTo>
                    <a:pt x="10261" y="7793"/>
                    <a:pt x="9891" y="6869"/>
                    <a:pt x="10908" y="6407"/>
                  </a:cubicBezTo>
                  <a:cubicBezTo>
                    <a:pt x="10445" y="4835"/>
                    <a:pt x="11092" y="3449"/>
                    <a:pt x="11277" y="1970"/>
                  </a:cubicBezTo>
                  <a:lnTo>
                    <a:pt x="10538" y="1970"/>
                  </a:lnTo>
                  <a:cubicBezTo>
                    <a:pt x="10076" y="2155"/>
                    <a:pt x="10445" y="2617"/>
                    <a:pt x="10168" y="3079"/>
                  </a:cubicBezTo>
                  <a:cubicBezTo>
                    <a:pt x="9798" y="2340"/>
                    <a:pt x="9429" y="1600"/>
                    <a:pt x="9059" y="953"/>
                  </a:cubicBezTo>
                  <a:cubicBezTo>
                    <a:pt x="8834" y="203"/>
                    <a:pt x="8487" y="0"/>
                    <a:pt x="782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27"/>
            <p:cNvSpPr/>
            <p:nvPr/>
          </p:nvSpPr>
          <p:spPr>
            <a:xfrm>
              <a:off x="4454725" y="4656425"/>
              <a:ext cx="372075" cy="315975"/>
            </a:xfrm>
            <a:custGeom>
              <a:rect b="b" l="l" r="r" t="t"/>
              <a:pathLst>
                <a:path extrusionOk="0" h="12639" w="14883">
                  <a:moveTo>
                    <a:pt x="7228" y="0"/>
                  </a:moveTo>
                  <a:cubicBezTo>
                    <a:pt x="3215" y="0"/>
                    <a:pt x="333" y="2580"/>
                    <a:pt x="0" y="6659"/>
                  </a:cubicBezTo>
                  <a:cubicBezTo>
                    <a:pt x="832" y="7583"/>
                    <a:pt x="1941" y="7953"/>
                    <a:pt x="3143" y="8230"/>
                  </a:cubicBezTo>
                  <a:cubicBezTo>
                    <a:pt x="2588" y="8323"/>
                    <a:pt x="2126" y="8415"/>
                    <a:pt x="1664" y="8508"/>
                  </a:cubicBezTo>
                  <a:cubicBezTo>
                    <a:pt x="1017" y="8600"/>
                    <a:pt x="740" y="9062"/>
                    <a:pt x="647" y="9617"/>
                  </a:cubicBezTo>
                  <a:cubicBezTo>
                    <a:pt x="555" y="10264"/>
                    <a:pt x="832" y="11096"/>
                    <a:pt x="1294" y="11096"/>
                  </a:cubicBezTo>
                  <a:cubicBezTo>
                    <a:pt x="2681" y="11188"/>
                    <a:pt x="2126" y="12020"/>
                    <a:pt x="2126" y="12575"/>
                  </a:cubicBezTo>
                  <a:cubicBezTo>
                    <a:pt x="2250" y="12619"/>
                    <a:pt x="2356" y="12639"/>
                    <a:pt x="2448" y="12639"/>
                  </a:cubicBezTo>
                  <a:cubicBezTo>
                    <a:pt x="3190" y="12639"/>
                    <a:pt x="2983" y="11346"/>
                    <a:pt x="3594" y="11346"/>
                  </a:cubicBezTo>
                  <a:cubicBezTo>
                    <a:pt x="3696" y="11346"/>
                    <a:pt x="3820" y="11382"/>
                    <a:pt x="3975" y="11466"/>
                  </a:cubicBezTo>
                  <a:cubicBezTo>
                    <a:pt x="4622" y="11188"/>
                    <a:pt x="4160" y="10356"/>
                    <a:pt x="4714" y="10079"/>
                  </a:cubicBezTo>
                  <a:cubicBezTo>
                    <a:pt x="5674" y="9688"/>
                    <a:pt x="6647" y="9461"/>
                    <a:pt x="7586" y="9461"/>
                  </a:cubicBezTo>
                  <a:cubicBezTo>
                    <a:pt x="9091" y="9461"/>
                    <a:pt x="10509" y="10043"/>
                    <a:pt x="11647" y="11466"/>
                  </a:cubicBezTo>
                  <a:cubicBezTo>
                    <a:pt x="12017" y="11281"/>
                    <a:pt x="12294" y="11188"/>
                    <a:pt x="12664" y="11096"/>
                  </a:cubicBezTo>
                  <a:cubicBezTo>
                    <a:pt x="13865" y="10726"/>
                    <a:pt x="14050" y="10171"/>
                    <a:pt x="13126" y="9247"/>
                  </a:cubicBezTo>
                  <a:lnTo>
                    <a:pt x="13126" y="9247"/>
                  </a:lnTo>
                  <a:cubicBezTo>
                    <a:pt x="12964" y="9316"/>
                    <a:pt x="12797" y="9351"/>
                    <a:pt x="12623" y="9351"/>
                  </a:cubicBezTo>
                  <a:cubicBezTo>
                    <a:pt x="12103" y="9351"/>
                    <a:pt x="11531" y="9039"/>
                    <a:pt x="10907" y="8415"/>
                  </a:cubicBezTo>
                  <a:lnTo>
                    <a:pt x="10907" y="8415"/>
                  </a:lnTo>
                  <a:cubicBezTo>
                    <a:pt x="11832" y="8600"/>
                    <a:pt x="12479" y="8785"/>
                    <a:pt x="13126" y="8877"/>
                  </a:cubicBezTo>
                  <a:cubicBezTo>
                    <a:pt x="14050" y="8323"/>
                    <a:pt x="12571" y="7029"/>
                    <a:pt x="13403" y="6936"/>
                  </a:cubicBezTo>
                  <a:cubicBezTo>
                    <a:pt x="14605" y="6936"/>
                    <a:pt x="13588" y="8323"/>
                    <a:pt x="14143" y="8877"/>
                  </a:cubicBezTo>
                  <a:cubicBezTo>
                    <a:pt x="14328" y="9155"/>
                    <a:pt x="14697" y="9155"/>
                    <a:pt x="14882" y="9247"/>
                  </a:cubicBezTo>
                  <a:lnTo>
                    <a:pt x="14882" y="8138"/>
                  </a:lnTo>
                  <a:cubicBezTo>
                    <a:pt x="14328" y="7676"/>
                    <a:pt x="14697" y="6936"/>
                    <a:pt x="14605" y="6382"/>
                  </a:cubicBezTo>
                  <a:cubicBezTo>
                    <a:pt x="14605" y="6012"/>
                    <a:pt x="14512" y="5642"/>
                    <a:pt x="14512" y="5272"/>
                  </a:cubicBezTo>
                  <a:cubicBezTo>
                    <a:pt x="14143" y="4995"/>
                    <a:pt x="14235" y="4533"/>
                    <a:pt x="14235" y="4163"/>
                  </a:cubicBezTo>
                  <a:lnTo>
                    <a:pt x="14235" y="2684"/>
                  </a:lnTo>
                  <a:cubicBezTo>
                    <a:pt x="14235" y="2314"/>
                    <a:pt x="14235" y="2037"/>
                    <a:pt x="14235" y="1667"/>
                  </a:cubicBezTo>
                  <a:cubicBezTo>
                    <a:pt x="13403" y="1945"/>
                    <a:pt x="13218" y="2777"/>
                    <a:pt x="12479" y="3054"/>
                  </a:cubicBezTo>
                  <a:cubicBezTo>
                    <a:pt x="12088" y="3210"/>
                    <a:pt x="11896" y="3763"/>
                    <a:pt x="11511" y="3763"/>
                  </a:cubicBezTo>
                  <a:cubicBezTo>
                    <a:pt x="11440" y="3763"/>
                    <a:pt x="11363" y="3744"/>
                    <a:pt x="11277" y="3701"/>
                  </a:cubicBezTo>
                  <a:cubicBezTo>
                    <a:pt x="10538" y="3331"/>
                    <a:pt x="11277" y="2684"/>
                    <a:pt x="11092" y="2130"/>
                  </a:cubicBezTo>
                  <a:lnTo>
                    <a:pt x="11092" y="2130"/>
                  </a:lnTo>
                  <a:cubicBezTo>
                    <a:pt x="9983" y="2222"/>
                    <a:pt x="9521" y="3424"/>
                    <a:pt x="9059" y="3886"/>
                  </a:cubicBezTo>
                  <a:cubicBezTo>
                    <a:pt x="8646" y="4436"/>
                    <a:pt x="8209" y="4589"/>
                    <a:pt x="7764" y="4589"/>
                  </a:cubicBezTo>
                  <a:cubicBezTo>
                    <a:pt x="7200" y="4589"/>
                    <a:pt x="6624" y="4341"/>
                    <a:pt x="6078" y="4341"/>
                  </a:cubicBezTo>
                  <a:cubicBezTo>
                    <a:pt x="5897" y="4341"/>
                    <a:pt x="5719" y="4368"/>
                    <a:pt x="5546" y="4440"/>
                  </a:cubicBezTo>
                  <a:cubicBezTo>
                    <a:pt x="5513" y="4463"/>
                    <a:pt x="5481" y="4473"/>
                    <a:pt x="5450" y="4473"/>
                  </a:cubicBezTo>
                  <a:cubicBezTo>
                    <a:pt x="5228" y="4473"/>
                    <a:pt x="5095" y="3934"/>
                    <a:pt x="5177" y="3609"/>
                  </a:cubicBezTo>
                  <a:cubicBezTo>
                    <a:pt x="5219" y="3398"/>
                    <a:pt x="5299" y="3341"/>
                    <a:pt x="5400" y="3341"/>
                  </a:cubicBezTo>
                  <a:cubicBezTo>
                    <a:pt x="5521" y="3341"/>
                    <a:pt x="5672" y="3424"/>
                    <a:pt x="5824" y="3424"/>
                  </a:cubicBezTo>
                  <a:cubicBezTo>
                    <a:pt x="5639" y="1483"/>
                    <a:pt x="7857" y="2130"/>
                    <a:pt x="8504" y="1113"/>
                  </a:cubicBezTo>
                  <a:cubicBezTo>
                    <a:pt x="8514" y="1093"/>
                    <a:pt x="8527" y="1084"/>
                    <a:pt x="8543" y="1084"/>
                  </a:cubicBezTo>
                  <a:cubicBezTo>
                    <a:pt x="8669" y="1084"/>
                    <a:pt x="8936" y="1707"/>
                    <a:pt x="8689" y="2037"/>
                  </a:cubicBezTo>
                  <a:cubicBezTo>
                    <a:pt x="8227" y="2684"/>
                    <a:pt x="7765" y="3239"/>
                    <a:pt x="6933" y="3424"/>
                  </a:cubicBezTo>
                  <a:cubicBezTo>
                    <a:pt x="7265" y="3756"/>
                    <a:pt x="7524" y="3990"/>
                    <a:pt x="7785" y="3990"/>
                  </a:cubicBezTo>
                  <a:cubicBezTo>
                    <a:pt x="8032" y="3990"/>
                    <a:pt x="8282" y="3779"/>
                    <a:pt x="8597" y="3239"/>
                  </a:cubicBezTo>
                  <a:cubicBezTo>
                    <a:pt x="9151" y="2407"/>
                    <a:pt x="9244" y="928"/>
                    <a:pt x="10630" y="651"/>
                  </a:cubicBezTo>
                  <a:lnTo>
                    <a:pt x="10168" y="188"/>
                  </a:lnTo>
                  <a:cubicBezTo>
                    <a:pt x="9706" y="96"/>
                    <a:pt x="9151" y="96"/>
                    <a:pt x="8597" y="96"/>
                  </a:cubicBezTo>
                  <a:cubicBezTo>
                    <a:pt x="8128" y="32"/>
                    <a:pt x="7671" y="0"/>
                    <a:pt x="722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27"/>
            <p:cNvSpPr/>
            <p:nvPr/>
          </p:nvSpPr>
          <p:spPr>
            <a:xfrm>
              <a:off x="4084975" y="2572100"/>
              <a:ext cx="353600" cy="464500"/>
            </a:xfrm>
            <a:custGeom>
              <a:rect b="b" l="l" r="r" t="t"/>
              <a:pathLst>
                <a:path extrusionOk="0" h="18580" w="14144">
                  <a:moveTo>
                    <a:pt x="11848" y="4893"/>
                  </a:moveTo>
                  <a:cubicBezTo>
                    <a:pt x="12199" y="4893"/>
                    <a:pt x="12484" y="5471"/>
                    <a:pt x="12837" y="5471"/>
                  </a:cubicBezTo>
                  <a:cubicBezTo>
                    <a:pt x="12871" y="5471"/>
                    <a:pt x="12906" y="5466"/>
                    <a:pt x="12942" y="5454"/>
                  </a:cubicBezTo>
                  <a:lnTo>
                    <a:pt x="12942" y="5454"/>
                  </a:lnTo>
                  <a:cubicBezTo>
                    <a:pt x="12874" y="5859"/>
                    <a:pt x="12856" y="6313"/>
                    <a:pt x="12527" y="6313"/>
                  </a:cubicBezTo>
                  <a:cubicBezTo>
                    <a:pt x="12406" y="6313"/>
                    <a:pt x="12242" y="6251"/>
                    <a:pt x="12017" y="6101"/>
                  </a:cubicBezTo>
                  <a:cubicBezTo>
                    <a:pt x="11740" y="5916"/>
                    <a:pt x="11093" y="5731"/>
                    <a:pt x="11370" y="5269"/>
                  </a:cubicBezTo>
                  <a:cubicBezTo>
                    <a:pt x="11547" y="4991"/>
                    <a:pt x="11703" y="4893"/>
                    <a:pt x="11848" y="4893"/>
                  </a:cubicBezTo>
                  <a:close/>
                  <a:moveTo>
                    <a:pt x="8597" y="0"/>
                  </a:moveTo>
                  <a:lnTo>
                    <a:pt x="7858" y="740"/>
                  </a:lnTo>
                  <a:lnTo>
                    <a:pt x="7858" y="1479"/>
                  </a:lnTo>
                  <a:cubicBezTo>
                    <a:pt x="8597" y="1849"/>
                    <a:pt x="9337" y="2126"/>
                    <a:pt x="9706" y="2958"/>
                  </a:cubicBezTo>
                  <a:cubicBezTo>
                    <a:pt x="9614" y="3698"/>
                    <a:pt x="9984" y="4437"/>
                    <a:pt x="9337" y="5084"/>
                  </a:cubicBezTo>
                  <a:cubicBezTo>
                    <a:pt x="8979" y="5860"/>
                    <a:pt x="8582" y="6559"/>
                    <a:pt x="7998" y="6559"/>
                  </a:cubicBezTo>
                  <a:cubicBezTo>
                    <a:pt x="7677" y="6559"/>
                    <a:pt x="7300" y="6348"/>
                    <a:pt x="6841" y="5824"/>
                  </a:cubicBezTo>
                  <a:cubicBezTo>
                    <a:pt x="6656" y="5546"/>
                    <a:pt x="6379" y="5454"/>
                    <a:pt x="6101" y="5454"/>
                  </a:cubicBezTo>
                  <a:cubicBezTo>
                    <a:pt x="6023" y="5463"/>
                    <a:pt x="5947" y="5468"/>
                    <a:pt x="5874" y="5468"/>
                  </a:cubicBezTo>
                  <a:cubicBezTo>
                    <a:pt x="4482" y="5468"/>
                    <a:pt x="4003" y="3873"/>
                    <a:pt x="2774" y="3698"/>
                  </a:cubicBezTo>
                  <a:cubicBezTo>
                    <a:pt x="2404" y="4067"/>
                    <a:pt x="1295" y="4437"/>
                    <a:pt x="2589" y="5084"/>
                  </a:cubicBezTo>
                  <a:cubicBezTo>
                    <a:pt x="2866" y="5269"/>
                    <a:pt x="2681" y="5639"/>
                    <a:pt x="2404" y="5824"/>
                  </a:cubicBezTo>
                  <a:cubicBezTo>
                    <a:pt x="3774" y="7022"/>
                    <a:pt x="5144" y="8062"/>
                    <a:pt x="7028" y="8062"/>
                  </a:cubicBezTo>
                  <a:cubicBezTo>
                    <a:pt x="7178" y="8062"/>
                    <a:pt x="7331" y="8056"/>
                    <a:pt x="7488" y="8042"/>
                  </a:cubicBezTo>
                  <a:cubicBezTo>
                    <a:pt x="7679" y="8004"/>
                    <a:pt x="7887" y="7981"/>
                    <a:pt x="8097" y="7981"/>
                  </a:cubicBezTo>
                  <a:cubicBezTo>
                    <a:pt x="8394" y="7981"/>
                    <a:pt x="8696" y="8026"/>
                    <a:pt x="8967" y="8135"/>
                  </a:cubicBezTo>
                  <a:cubicBezTo>
                    <a:pt x="9891" y="8412"/>
                    <a:pt x="9891" y="9244"/>
                    <a:pt x="9984" y="9983"/>
                  </a:cubicBezTo>
                  <a:cubicBezTo>
                    <a:pt x="10056" y="10418"/>
                    <a:pt x="9673" y="10569"/>
                    <a:pt x="9326" y="10569"/>
                  </a:cubicBezTo>
                  <a:cubicBezTo>
                    <a:pt x="9231" y="10569"/>
                    <a:pt x="9139" y="10558"/>
                    <a:pt x="9059" y="10538"/>
                  </a:cubicBezTo>
                  <a:cubicBezTo>
                    <a:pt x="8463" y="10396"/>
                    <a:pt x="7901" y="10330"/>
                    <a:pt x="7370" y="10330"/>
                  </a:cubicBezTo>
                  <a:cubicBezTo>
                    <a:pt x="4445" y="10330"/>
                    <a:pt x="2447" y="12322"/>
                    <a:pt x="648" y="14513"/>
                  </a:cubicBezTo>
                  <a:cubicBezTo>
                    <a:pt x="648" y="15067"/>
                    <a:pt x="186" y="15252"/>
                    <a:pt x="1" y="15714"/>
                  </a:cubicBezTo>
                  <a:cubicBezTo>
                    <a:pt x="142" y="15809"/>
                    <a:pt x="272" y="15843"/>
                    <a:pt x="393" y="15843"/>
                  </a:cubicBezTo>
                  <a:cubicBezTo>
                    <a:pt x="707" y="15843"/>
                    <a:pt x="960" y="15611"/>
                    <a:pt x="1207" y="15611"/>
                  </a:cubicBezTo>
                  <a:cubicBezTo>
                    <a:pt x="1236" y="15611"/>
                    <a:pt x="1266" y="15614"/>
                    <a:pt x="1295" y="15622"/>
                  </a:cubicBezTo>
                  <a:cubicBezTo>
                    <a:pt x="2219" y="15437"/>
                    <a:pt x="2496" y="14605"/>
                    <a:pt x="3143" y="14235"/>
                  </a:cubicBezTo>
                  <a:lnTo>
                    <a:pt x="3143" y="14143"/>
                  </a:lnTo>
                  <a:lnTo>
                    <a:pt x="3513" y="13866"/>
                  </a:lnTo>
                  <a:cubicBezTo>
                    <a:pt x="4530" y="13588"/>
                    <a:pt x="5362" y="12756"/>
                    <a:pt x="6471" y="12756"/>
                  </a:cubicBezTo>
                  <a:cubicBezTo>
                    <a:pt x="7303" y="12756"/>
                    <a:pt x="8135" y="12756"/>
                    <a:pt x="8412" y="13681"/>
                  </a:cubicBezTo>
                  <a:cubicBezTo>
                    <a:pt x="8690" y="14513"/>
                    <a:pt x="9244" y="15344"/>
                    <a:pt x="8227" y="16269"/>
                  </a:cubicBezTo>
                  <a:cubicBezTo>
                    <a:pt x="7395" y="16916"/>
                    <a:pt x="7026" y="17748"/>
                    <a:pt x="8227" y="18580"/>
                  </a:cubicBezTo>
                  <a:cubicBezTo>
                    <a:pt x="8597" y="18395"/>
                    <a:pt x="8967" y="18302"/>
                    <a:pt x="9337" y="18210"/>
                  </a:cubicBezTo>
                  <a:cubicBezTo>
                    <a:pt x="11000" y="17378"/>
                    <a:pt x="12387" y="16176"/>
                    <a:pt x="13311" y="14513"/>
                  </a:cubicBezTo>
                  <a:cubicBezTo>
                    <a:pt x="13219" y="14420"/>
                    <a:pt x="12942" y="14328"/>
                    <a:pt x="12942" y="14235"/>
                  </a:cubicBezTo>
                  <a:cubicBezTo>
                    <a:pt x="13496" y="12756"/>
                    <a:pt x="12202" y="12941"/>
                    <a:pt x="11278" y="12756"/>
                  </a:cubicBezTo>
                  <a:cubicBezTo>
                    <a:pt x="13219" y="12756"/>
                    <a:pt x="14143" y="11370"/>
                    <a:pt x="14143" y="10168"/>
                  </a:cubicBezTo>
                  <a:cubicBezTo>
                    <a:pt x="14051" y="8689"/>
                    <a:pt x="13866" y="6933"/>
                    <a:pt x="12942" y="5454"/>
                  </a:cubicBezTo>
                  <a:cubicBezTo>
                    <a:pt x="12110" y="2496"/>
                    <a:pt x="12110" y="2496"/>
                    <a:pt x="10353" y="1664"/>
                  </a:cubicBezTo>
                  <a:cubicBezTo>
                    <a:pt x="10631" y="1202"/>
                    <a:pt x="11093" y="1202"/>
                    <a:pt x="11555" y="1110"/>
                  </a:cubicBezTo>
                  <a:cubicBezTo>
                    <a:pt x="10723" y="370"/>
                    <a:pt x="9706" y="185"/>
                    <a:pt x="859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27"/>
            <p:cNvSpPr/>
            <p:nvPr/>
          </p:nvSpPr>
          <p:spPr>
            <a:xfrm>
              <a:off x="4193600" y="4970775"/>
              <a:ext cx="989075" cy="307375"/>
            </a:xfrm>
            <a:custGeom>
              <a:rect b="b" l="l" r="r" t="t"/>
              <a:pathLst>
                <a:path extrusionOk="0" h="12295" w="39563">
                  <a:moveTo>
                    <a:pt x="2496" y="1"/>
                  </a:moveTo>
                  <a:cubicBezTo>
                    <a:pt x="2333" y="488"/>
                    <a:pt x="2057" y="622"/>
                    <a:pt x="1738" y="622"/>
                  </a:cubicBezTo>
                  <a:cubicBezTo>
                    <a:pt x="1353" y="622"/>
                    <a:pt x="908" y="428"/>
                    <a:pt x="528" y="428"/>
                  </a:cubicBezTo>
                  <a:cubicBezTo>
                    <a:pt x="328" y="428"/>
                    <a:pt x="145" y="482"/>
                    <a:pt x="0" y="648"/>
                  </a:cubicBezTo>
                  <a:cubicBezTo>
                    <a:pt x="555" y="1295"/>
                    <a:pt x="1294" y="1572"/>
                    <a:pt x="2126" y="1757"/>
                  </a:cubicBezTo>
                  <a:cubicBezTo>
                    <a:pt x="2281" y="1291"/>
                    <a:pt x="2552" y="1115"/>
                    <a:pt x="2826" y="1115"/>
                  </a:cubicBezTo>
                  <a:cubicBezTo>
                    <a:pt x="3041" y="1115"/>
                    <a:pt x="3257" y="1224"/>
                    <a:pt x="3420" y="1387"/>
                  </a:cubicBezTo>
                  <a:cubicBezTo>
                    <a:pt x="3882" y="1849"/>
                    <a:pt x="3050" y="2127"/>
                    <a:pt x="2866" y="2497"/>
                  </a:cubicBezTo>
                  <a:cubicBezTo>
                    <a:pt x="3050" y="3051"/>
                    <a:pt x="3697" y="3144"/>
                    <a:pt x="3975" y="3606"/>
                  </a:cubicBezTo>
                  <a:cubicBezTo>
                    <a:pt x="4252" y="3606"/>
                    <a:pt x="4529" y="3698"/>
                    <a:pt x="4714" y="3975"/>
                  </a:cubicBezTo>
                  <a:cubicBezTo>
                    <a:pt x="5639" y="4438"/>
                    <a:pt x="6655" y="4900"/>
                    <a:pt x="7580" y="5362"/>
                  </a:cubicBezTo>
                  <a:cubicBezTo>
                    <a:pt x="7765" y="5547"/>
                    <a:pt x="7857" y="5639"/>
                    <a:pt x="7949" y="5732"/>
                  </a:cubicBezTo>
                  <a:cubicBezTo>
                    <a:pt x="10907" y="7118"/>
                    <a:pt x="13773" y="8412"/>
                    <a:pt x="16731" y="9799"/>
                  </a:cubicBezTo>
                  <a:cubicBezTo>
                    <a:pt x="17008" y="9891"/>
                    <a:pt x="17378" y="9984"/>
                    <a:pt x="17748" y="10169"/>
                  </a:cubicBezTo>
                  <a:lnTo>
                    <a:pt x="19596" y="10446"/>
                  </a:lnTo>
                  <a:cubicBezTo>
                    <a:pt x="19689" y="10631"/>
                    <a:pt x="19874" y="10723"/>
                    <a:pt x="19966" y="10816"/>
                  </a:cubicBezTo>
                  <a:lnTo>
                    <a:pt x="20705" y="10816"/>
                  </a:lnTo>
                  <a:cubicBezTo>
                    <a:pt x="21352" y="10816"/>
                    <a:pt x="21907" y="10816"/>
                    <a:pt x="22462" y="11185"/>
                  </a:cubicBezTo>
                  <a:cubicBezTo>
                    <a:pt x="22540" y="11171"/>
                    <a:pt x="22616" y="11165"/>
                    <a:pt x="22690" y="11165"/>
                  </a:cubicBezTo>
                  <a:cubicBezTo>
                    <a:pt x="23494" y="11165"/>
                    <a:pt x="24018" y="11946"/>
                    <a:pt x="24822" y="11946"/>
                  </a:cubicBezTo>
                  <a:cubicBezTo>
                    <a:pt x="24895" y="11946"/>
                    <a:pt x="24971" y="11939"/>
                    <a:pt x="25050" y="11925"/>
                  </a:cubicBezTo>
                  <a:lnTo>
                    <a:pt x="26159" y="11925"/>
                  </a:lnTo>
                  <a:cubicBezTo>
                    <a:pt x="26492" y="11925"/>
                    <a:pt x="26839" y="11895"/>
                    <a:pt x="27184" y="11895"/>
                  </a:cubicBezTo>
                  <a:cubicBezTo>
                    <a:pt x="27701" y="11895"/>
                    <a:pt x="28211" y="11962"/>
                    <a:pt x="28655" y="12295"/>
                  </a:cubicBezTo>
                  <a:lnTo>
                    <a:pt x="31890" y="12295"/>
                  </a:lnTo>
                  <a:cubicBezTo>
                    <a:pt x="32200" y="11985"/>
                    <a:pt x="32539" y="11934"/>
                    <a:pt x="32891" y="11934"/>
                  </a:cubicBezTo>
                  <a:cubicBezTo>
                    <a:pt x="33058" y="11934"/>
                    <a:pt x="33229" y="11946"/>
                    <a:pt x="33401" y="11946"/>
                  </a:cubicBezTo>
                  <a:cubicBezTo>
                    <a:pt x="33513" y="11946"/>
                    <a:pt x="33626" y="11941"/>
                    <a:pt x="33739" y="11925"/>
                  </a:cubicBezTo>
                  <a:lnTo>
                    <a:pt x="35587" y="11925"/>
                  </a:lnTo>
                  <a:cubicBezTo>
                    <a:pt x="36881" y="11740"/>
                    <a:pt x="38268" y="11463"/>
                    <a:pt x="39562" y="11185"/>
                  </a:cubicBezTo>
                  <a:cubicBezTo>
                    <a:pt x="39316" y="10692"/>
                    <a:pt x="39192" y="9994"/>
                    <a:pt x="38781" y="9994"/>
                  </a:cubicBezTo>
                  <a:cubicBezTo>
                    <a:pt x="38576" y="9994"/>
                    <a:pt x="38299" y="10169"/>
                    <a:pt x="37898" y="10631"/>
                  </a:cubicBezTo>
                  <a:cubicBezTo>
                    <a:pt x="37886" y="10637"/>
                    <a:pt x="37871" y="10640"/>
                    <a:pt x="37855" y="10640"/>
                  </a:cubicBezTo>
                  <a:cubicBezTo>
                    <a:pt x="37700" y="10640"/>
                    <a:pt x="37394" y="10370"/>
                    <a:pt x="37043" y="10370"/>
                  </a:cubicBezTo>
                  <a:cubicBezTo>
                    <a:pt x="36902" y="10370"/>
                    <a:pt x="36753" y="10414"/>
                    <a:pt x="36604" y="10538"/>
                  </a:cubicBezTo>
                  <a:lnTo>
                    <a:pt x="36234" y="10538"/>
                  </a:lnTo>
                  <a:cubicBezTo>
                    <a:pt x="35125" y="10538"/>
                    <a:pt x="34016" y="10497"/>
                    <a:pt x="32907" y="10497"/>
                  </a:cubicBezTo>
                  <a:cubicBezTo>
                    <a:pt x="32352" y="10497"/>
                    <a:pt x="31798" y="10508"/>
                    <a:pt x="31243" y="10538"/>
                  </a:cubicBezTo>
                  <a:cubicBezTo>
                    <a:pt x="28655" y="10538"/>
                    <a:pt x="26251" y="9706"/>
                    <a:pt x="23756" y="9522"/>
                  </a:cubicBezTo>
                  <a:cubicBezTo>
                    <a:pt x="20521" y="9244"/>
                    <a:pt x="17563" y="8043"/>
                    <a:pt x="14697" y="6749"/>
                  </a:cubicBezTo>
                  <a:cubicBezTo>
                    <a:pt x="10445" y="4807"/>
                    <a:pt x="6378" y="2589"/>
                    <a:pt x="24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27"/>
            <p:cNvSpPr/>
            <p:nvPr/>
          </p:nvSpPr>
          <p:spPr>
            <a:xfrm>
              <a:off x="3645925" y="265850"/>
              <a:ext cx="508400" cy="374375"/>
            </a:xfrm>
            <a:custGeom>
              <a:rect b="b" l="l" r="r" t="t"/>
              <a:pathLst>
                <a:path extrusionOk="0" h="14975" w="20336">
                  <a:moveTo>
                    <a:pt x="14882" y="0"/>
                  </a:moveTo>
                  <a:lnTo>
                    <a:pt x="11277" y="740"/>
                  </a:lnTo>
                  <a:cubicBezTo>
                    <a:pt x="12109" y="1479"/>
                    <a:pt x="11647" y="2126"/>
                    <a:pt x="11185" y="3143"/>
                  </a:cubicBezTo>
                  <a:cubicBezTo>
                    <a:pt x="10885" y="2143"/>
                    <a:pt x="10558" y="1738"/>
                    <a:pt x="10159" y="1738"/>
                  </a:cubicBezTo>
                  <a:cubicBezTo>
                    <a:pt x="9822" y="1738"/>
                    <a:pt x="9433" y="2029"/>
                    <a:pt x="8966" y="2496"/>
                  </a:cubicBezTo>
                  <a:cubicBezTo>
                    <a:pt x="8802" y="2716"/>
                    <a:pt x="8278" y="3261"/>
                    <a:pt x="7803" y="3261"/>
                  </a:cubicBezTo>
                  <a:cubicBezTo>
                    <a:pt x="7478" y="3261"/>
                    <a:pt x="7175" y="3007"/>
                    <a:pt x="7025" y="2219"/>
                  </a:cubicBezTo>
                  <a:cubicBezTo>
                    <a:pt x="6971" y="2058"/>
                    <a:pt x="6762" y="1959"/>
                    <a:pt x="6577" y="1959"/>
                  </a:cubicBezTo>
                  <a:cubicBezTo>
                    <a:pt x="6444" y="1959"/>
                    <a:pt x="6324" y="2010"/>
                    <a:pt x="6286" y="2126"/>
                  </a:cubicBezTo>
                  <a:cubicBezTo>
                    <a:pt x="6235" y="2406"/>
                    <a:pt x="6142" y="2497"/>
                    <a:pt x="6030" y="2497"/>
                  </a:cubicBezTo>
                  <a:cubicBezTo>
                    <a:pt x="5824" y="2497"/>
                    <a:pt x="5553" y="2187"/>
                    <a:pt x="5363" y="2187"/>
                  </a:cubicBezTo>
                  <a:cubicBezTo>
                    <a:pt x="5282" y="2187"/>
                    <a:pt x="5217" y="2243"/>
                    <a:pt x="5176" y="2404"/>
                  </a:cubicBezTo>
                  <a:cubicBezTo>
                    <a:pt x="5165" y="2437"/>
                    <a:pt x="5136" y="2450"/>
                    <a:pt x="5095" y="2450"/>
                  </a:cubicBezTo>
                  <a:cubicBezTo>
                    <a:pt x="4946" y="2450"/>
                    <a:pt x="4637" y="2279"/>
                    <a:pt x="4426" y="2279"/>
                  </a:cubicBezTo>
                  <a:cubicBezTo>
                    <a:pt x="4214" y="2279"/>
                    <a:pt x="4101" y="2452"/>
                    <a:pt x="4345" y="3143"/>
                  </a:cubicBezTo>
                  <a:cubicBezTo>
                    <a:pt x="4495" y="3593"/>
                    <a:pt x="4266" y="3664"/>
                    <a:pt x="3981" y="3664"/>
                  </a:cubicBezTo>
                  <a:cubicBezTo>
                    <a:pt x="3848" y="3664"/>
                    <a:pt x="3703" y="3649"/>
                    <a:pt x="3578" y="3649"/>
                  </a:cubicBezTo>
                  <a:cubicBezTo>
                    <a:pt x="3475" y="3649"/>
                    <a:pt x="3385" y="3659"/>
                    <a:pt x="3328" y="3698"/>
                  </a:cubicBezTo>
                  <a:cubicBezTo>
                    <a:pt x="3328" y="4067"/>
                    <a:pt x="3235" y="4530"/>
                    <a:pt x="3698" y="4714"/>
                  </a:cubicBezTo>
                  <a:cubicBezTo>
                    <a:pt x="4622" y="5084"/>
                    <a:pt x="3882" y="5454"/>
                    <a:pt x="3605" y="5824"/>
                  </a:cubicBezTo>
                  <a:cubicBezTo>
                    <a:pt x="3975" y="6563"/>
                    <a:pt x="4437" y="7303"/>
                    <a:pt x="4437" y="8042"/>
                  </a:cubicBezTo>
                  <a:cubicBezTo>
                    <a:pt x="4437" y="8597"/>
                    <a:pt x="5176" y="9151"/>
                    <a:pt x="4714" y="9613"/>
                  </a:cubicBezTo>
                  <a:cubicBezTo>
                    <a:pt x="3513" y="10630"/>
                    <a:pt x="3328" y="12479"/>
                    <a:pt x="1572" y="13034"/>
                  </a:cubicBezTo>
                  <a:cubicBezTo>
                    <a:pt x="832" y="13311"/>
                    <a:pt x="277" y="14050"/>
                    <a:pt x="0" y="14975"/>
                  </a:cubicBezTo>
                  <a:cubicBezTo>
                    <a:pt x="740" y="14975"/>
                    <a:pt x="1387" y="14790"/>
                    <a:pt x="1664" y="14143"/>
                  </a:cubicBezTo>
                  <a:cubicBezTo>
                    <a:pt x="2034" y="13126"/>
                    <a:pt x="2866" y="13034"/>
                    <a:pt x="3605" y="12756"/>
                  </a:cubicBezTo>
                  <a:cubicBezTo>
                    <a:pt x="5639" y="10815"/>
                    <a:pt x="6563" y="8412"/>
                    <a:pt x="6008" y="5639"/>
                  </a:cubicBezTo>
                  <a:cubicBezTo>
                    <a:pt x="5916" y="5084"/>
                    <a:pt x="5546" y="4714"/>
                    <a:pt x="6193" y="4252"/>
                  </a:cubicBezTo>
                  <a:cubicBezTo>
                    <a:pt x="6490" y="4054"/>
                    <a:pt x="6788" y="3962"/>
                    <a:pt x="7085" y="3962"/>
                  </a:cubicBezTo>
                  <a:cubicBezTo>
                    <a:pt x="7342" y="3962"/>
                    <a:pt x="7600" y="4031"/>
                    <a:pt x="7857" y="4160"/>
                  </a:cubicBezTo>
                  <a:cubicBezTo>
                    <a:pt x="9059" y="4807"/>
                    <a:pt x="9244" y="5824"/>
                    <a:pt x="8689" y="6933"/>
                  </a:cubicBezTo>
                  <a:cubicBezTo>
                    <a:pt x="8979" y="7049"/>
                    <a:pt x="9268" y="7528"/>
                    <a:pt x="9490" y="7528"/>
                  </a:cubicBezTo>
                  <a:cubicBezTo>
                    <a:pt x="9622" y="7528"/>
                    <a:pt x="9729" y="7358"/>
                    <a:pt x="9798" y="6840"/>
                  </a:cubicBezTo>
                  <a:cubicBezTo>
                    <a:pt x="9983" y="6193"/>
                    <a:pt x="10445" y="6193"/>
                    <a:pt x="10907" y="6193"/>
                  </a:cubicBezTo>
                  <a:cubicBezTo>
                    <a:pt x="11924" y="5454"/>
                    <a:pt x="13033" y="5084"/>
                    <a:pt x="14143" y="4714"/>
                  </a:cubicBezTo>
                  <a:cubicBezTo>
                    <a:pt x="14143" y="3698"/>
                    <a:pt x="12941" y="3328"/>
                    <a:pt x="12571" y="2311"/>
                  </a:cubicBezTo>
                  <a:lnTo>
                    <a:pt x="12571" y="2311"/>
                  </a:lnTo>
                  <a:cubicBezTo>
                    <a:pt x="13036" y="2377"/>
                    <a:pt x="13501" y="2873"/>
                    <a:pt x="13965" y="2873"/>
                  </a:cubicBezTo>
                  <a:cubicBezTo>
                    <a:pt x="14148" y="2873"/>
                    <a:pt x="14330" y="2797"/>
                    <a:pt x="14512" y="2588"/>
                  </a:cubicBezTo>
                  <a:lnTo>
                    <a:pt x="14512" y="2588"/>
                  </a:lnTo>
                  <a:cubicBezTo>
                    <a:pt x="14327" y="3420"/>
                    <a:pt x="15437" y="4252"/>
                    <a:pt x="14605" y="5177"/>
                  </a:cubicBezTo>
                  <a:cubicBezTo>
                    <a:pt x="14882" y="5177"/>
                    <a:pt x="15159" y="5177"/>
                    <a:pt x="15252" y="5454"/>
                  </a:cubicBezTo>
                  <a:cubicBezTo>
                    <a:pt x="17193" y="5546"/>
                    <a:pt x="18210" y="6656"/>
                    <a:pt x="18579" y="8412"/>
                  </a:cubicBezTo>
                  <a:cubicBezTo>
                    <a:pt x="18690" y="8423"/>
                    <a:pt x="18795" y="8429"/>
                    <a:pt x="18896" y="8429"/>
                  </a:cubicBezTo>
                  <a:cubicBezTo>
                    <a:pt x="19633" y="8429"/>
                    <a:pt x="20092" y="8116"/>
                    <a:pt x="20336" y="7303"/>
                  </a:cubicBezTo>
                  <a:cubicBezTo>
                    <a:pt x="20058" y="6286"/>
                    <a:pt x="19596" y="5269"/>
                    <a:pt x="19504" y="4252"/>
                  </a:cubicBezTo>
                  <a:cubicBezTo>
                    <a:pt x="19411" y="3143"/>
                    <a:pt x="18117" y="2958"/>
                    <a:pt x="18210" y="1849"/>
                  </a:cubicBezTo>
                  <a:lnTo>
                    <a:pt x="17840" y="1849"/>
                  </a:lnTo>
                  <a:cubicBezTo>
                    <a:pt x="17213" y="1431"/>
                    <a:pt x="16549" y="1278"/>
                    <a:pt x="15847" y="1278"/>
                  </a:cubicBezTo>
                  <a:cubicBezTo>
                    <a:pt x="14995" y="1278"/>
                    <a:pt x="14088" y="1503"/>
                    <a:pt x="13126" y="1756"/>
                  </a:cubicBezTo>
                  <a:cubicBezTo>
                    <a:pt x="13680" y="832"/>
                    <a:pt x="14882" y="1109"/>
                    <a:pt x="1488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27"/>
            <p:cNvSpPr/>
            <p:nvPr/>
          </p:nvSpPr>
          <p:spPr>
            <a:xfrm>
              <a:off x="4644200" y="3861550"/>
              <a:ext cx="184900" cy="790350"/>
            </a:xfrm>
            <a:custGeom>
              <a:rect b="b" l="l" r="r" t="t"/>
              <a:pathLst>
                <a:path extrusionOk="0" h="31614" w="7396">
                  <a:moveTo>
                    <a:pt x="1202" y="3051"/>
                  </a:moveTo>
                  <a:cubicBezTo>
                    <a:pt x="1387" y="3051"/>
                    <a:pt x="1480" y="3236"/>
                    <a:pt x="1572" y="3329"/>
                  </a:cubicBezTo>
                  <a:cubicBezTo>
                    <a:pt x="1642" y="3537"/>
                    <a:pt x="1555" y="3641"/>
                    <a:pt x="1429" y="3641"/>
                  </a:cubicBezTo>
                  <a:cubicBezTo>
                    <a:pt x="1387" y="3641"/>
                    <a:pt x="1341" y="3629"/>
                    <a:pt x="1295" y="3606"/>
                  </a:cubicBezTo>
                  <a:cubicBezTo>
                    <a:pt x="1202" y="3606"/>
                    <a:pt x="1018" y="3421"/>
                    <a:pt x="925" y="3329"/>
                  </a:cubicBezTo>
                  <a:cubicBezTo>
                    <a:pt x="925" y="3144"/>
                    <a:pt x="1018" y="3051"/>
                    <a:pt x="1202" y="3051"/>
                  </a:cubicBezTo>
                  <a:close/>
                  <a:moveTo>
                    <a:pt x="4900" y="13496"/>
                  </a:moveTo>
                  <a:lnTo>
                    <a:pt x="4900" y="13496"/>
                  </a:lnTo>
                  <a:cubicBezTo>
                    <a:pt x="5177" y="13866"/>
                    <a:pt x="5639" y="14144"/>
                    <a:pt x="5177" y="14698"/>
                  </a:cubicBezTo>
                  <a:cubicBezTo>
                    <a:pt x="4623" y="14328"/>
                    <a:pt x="4900" y="13866"/>
                    <a:pt x="4900" y="13496"/>
                  </a:cubicBezTo>
                  <a:close/>
                  <a:moveTo>
                    <a:pt x="1850" y="1"/>
                  </a:moveTo>
                  <a:lnTo>
                    <a:pt x="1850" y="740"/>
                  </a:lnTo>
                  <a:cubicBezTo>
                    <a:pt x="1850" y="1295"/>
                    <a:pt x="1572" y="1757"/>
                    <a:pt x="1850" y="2312"/>
                  </a:cubicBezTo>
                  <a:cubicBezTo>
                    <a:pt x="1759" y="2332"/>
                    <a:pt x="1679" y="2341"/>
                    <a:pt x="1609" y="2341"/>
                  </a:cubicBezTo>
                  <a:cubicBezTo>
                    <a:pt x="1033" y="2341"/>
                    <a:pt x="1080" y="1727"/>
                    <a:pt x="833" y="1480"/>
                  </a:cubicBezTo>
                  <a:lnTo>
                    <a:pt x="463" y="1480"/>
                  </a:lnTo>
                  <a:lnTo>
                    <a:pt x="463" y="1850"/>
                  </a:lnTo>
                  <a:cubicBezTo>
                    <a:pt x="1" y="2959"/>
                    <a:pt x="186" y="4068"/>
                    <a:pt x="740" y="5085"/>
                  </a:cubicBezTo>
                  <a:cubicBezTo>
                    <a:pt x="1058" y="5006"/>
                    <a:pt x="1171" y="4585"/>
                    <a:pt x="1431" y="4585"/>
                  </a:cubicBezTo>
                  <a:cubicBezTo>
                    <a:pt x="1473" y="4585"/>
                    <a:pt x="1520" y="4597"/>
                    <a:pt x="1572" y="4623"/>
                  </a:cubicBezTo>
                  <a:cubicBezTo>
                    <a:pt x="1757" y="4623"/>
                    <a:pt x="1850" y="4992"/>
                    <a:pt x="1850" y="5177"/>
                  </a:cubicBezTo>
                  <a:cubicBezTo>
                    <a:pt x="1850" y="5769"/>
                    <a:pt x="1495" y="5828"/>
                    <a:pt x="1116" y="5828"/>
                  </a:cubicBezTo>
                  <a:cubicBezTo>
                    <a:pt x="1021" y="5828"/>
                    <a:pt x="925" y="5824"/>
                    <a:pt x="833" y="5824"/>
                  </a:cubicBezTo>
                  <a:lnTo>
                    <a:pt x="833" y="7303"/>
                  </a:lnTo>
                  <a:cubicBezTo>
                    <a:pt x="925" y="7766"/>
                    <a:pt x="1018" y="8320"/>
                    <a:pt x="1572" y="8505"/>
                  </a:cubicBezTo>
                  <a:cubicBezTo>
                    <a:pt x="1665" y="7950"/>
                    <a:pt x="3236" y="8135"/>
                    <a:pt x="2404" y="6841"/>
                  </a:cubicBezTo>
                  <a:cubicBezTo>
                    <a:pt x="2066" y="6334"/>
                    <a:pt x="3508" y="6755"/>
                    <a:pt x="3543" y="5909"/>
                  </a:cubicBezTo>
                  <a:lnTo>
                    <a:pt x="3543" y="5909"/>
                  </a:lnTo>
                  <a:cubicBezTo>
                    <a:pt x="3689" y="6956"/>
                    <a:pt x="4182" y="7652"/>
                    <a:pt x="4438" y="8505"/>
                  </a:cubicBezTo>
                  <a:cubicBezTo>
                    <a:pt x="4623" y="8967"/>
                    <a:pt x="4900" y="9429"/>
                    <a:pt x="4530" y="10076"/>
                  </a:cubicBezTo>
                  <a:cubicBezTo>
                    <a:pt x="4345" y="10446"/>
                    <a:pt x="2774" y="11001"/>
                    <a:pt x="4623" y="11370"/>
                  </a:cubicBezTo>
                  <a:cubicBezTo>
                    <a:pt x="4715" y="11370"/>
                    <a:pt x="4807" y="11925"/>
                    <a:pt x="4715" y="12018"/>
                  </a:cubicBezTo>
                  <a:cubicBezTo>
                    <a:pt x="3513" y="12572"/>
                    <a:pt x="4715" y="12942"/>
                    <a:pt x="4900" y="13496"/>
                  </a:cubicBezTo>
                  <a:cubicBezTo>
                    <a:pt x="3421" y="14421"/>
                    <a:pt x="3328" y="15992"/>
                    <a:pt x="3051" y="17379"/>
                  </a:cubicBezTo>
                  <a:cubicBezTo>
                    <a:pt x="2959" y="17564"/>
                    <a:pt x="3144" y="17841"/>
                    <a:pt x="3236" y="18026"/>
                  </a:cubicBezTo>
                  <a:cubicBezTo>
                    <a:pt x="3349" y="17688"/>
                    <a:pt x="3598" y="17640"/>
                    <a:pt x="3874" y="17640"/>
                  </a:cubicBezTo>
                  <a:cubicBezTo>
                    <a:pt x="3984" y="17640"/>
                    <a:pt x="4098" y="17647"/>
                    <a:pt x="4209" y="17647"/>
                  </a:cubicBezTo>
                  <a:cubicBezTo>
                    <a:pt x="4505" y="17647"/>
                    <a:pt x="4780" y="17593"/>
                    <a:pt x="4900" y="17194"/>
                  </a:cubicBezTo>
                  <a:cubicBezTo>
                    <a:pt x="4978" y="16880"/>
                    <a:pt x="4990" y="16301"/>
                    <a:pt x="5386" y="16301"/>
                  </a:cubicBezTo>
                  <a:cubicBezTo>
                    <a:pt x="5457" y="16301"/>
                    <a:pt x="5541" y="16320"/>
                    <a:pt x="5639" y="16362"/>
                  </a:cubicBezTo>
                  <a:cubicBezTo>
                    <a:pt x="6471" y="16732"/>
                    <a:pt x="5824" y="17379"/>
                    <a:pt x="5732" y="17841"/>
                  </a:cubicBezTo>
                  <a:cubicBezTo>
                    <a:pt x="5547" y="19135"/>
                    <a:pt x="4438" y="19320"/>
                    <a:pt x="3421" y="19597"/>
                  </a:cubicBezTo>
                  <a:cubicBezTo>
                    <a:pt x="3328" y="19782"/>
                    <a:pt x="3144" y="19967"/>
                    <a:pt x="3144" y="20059"/>
                  </a:cubicBezTo>
                  <a:cubicBezTo>
                    <a:pt x="3606" y="21076"/>
                    <a:pt x="3144" y="21353"/>
                    <a:pt x="2312" y="21446"/>
                  </a:cubicBezTo>
                  <a:cubicBezTo>
                    <a:pt x="3606" y="22093"/>
                    <a:pt x="4253" y="23664"/>
                    <a:pt x="5824" y="24127"/>
                  </a:cubicBezTo>
                  <a:cubicBezTo>
                    <a:pt x="6379" y="24219"/>
                    <a:pt x="5547" y="24681"/>
                    <a:pt x="5547" y="25051"/>
                  </a:cubicBezTo>
                  <a:cubicBezTo>
                    <a:pt x="5590" y="25062"/>
                    <a:pt x="5633" y="25066"/>
                    <a:pt x="5676" y="25066"/>
                  </a:cubicBezTo>
                  <a:cubicBezTo>
                    <a:pt x="5897" y="25066"/>
                    <a:pt x="6115" y="24946"/>
                    <a:pt x="6308" y="24946"/>
                  </a:cubicBezTo>
                  <a:cubicBezTo>
                    <a:pt x="6399" y="24946"/>
                    <a:pt x="6485" y="24972"/>
                    <a:pt x="6564" y="25051"/>
                  </a:cubicBezTo>
                  <a:cubicBezTo>
                    <a:pt x="6656" y="25328"/>
                    <a:pt x="6564" y="25605"/>
                    <a:pt x="6379" y="25698"/>
                  </a:cubicBezTo>
                  <a:cubicBezTo>
                    <a:pt x="6197" y="25750"/>
                    <a:pt x="6030" y="25780"/>
                    <a:pt x="5882" y="25780"/>
                  </a:cubicBezTo>
                  <a:cubicBezTo>
                    <a:pt x="5501" y="25780"/>
                    <a:pt x="5244" y="25583"/>
                    <a:pt x="5177" y="25051"/>
                  </a:cubicBezTo>
                  <a:cubicBezTo>
                    <a:pt x="4530" y="24681"/>
                    <a:pt x="3791" y="24681"/>
                    <a:pt x="3144" y="24311"/>
                  </a:cubicBezTo>
                  <a:lnTo>
                    <a:pt x="3144" y="24311"/>
                  </a:lnTo>
                  <a:cubicBezTo>
                    <a:pt x="4043" y="25121"/>
                    <a:pt x="4242" y="26718"/>
                    <a:pt x="5871" y="26718"/>
                  </a:cubicBezTo>
                  <a:cubicBezTo>
                    <a:pt x="5916" y="26718"/>
                    <a:pt x="5962" y="26717"/>
                    <a:pt x="6009" y="26715"/>
                  </a:cubicBezTo>
                  <a:cubicBezTo>
                    <a:pt x="6286" y="26715"/>
                    <a:pt x="6564" y="26992"/>
                    <a:pt x="6379" y="27177"/>
                  </a:cubicBezTo>
                  <a:cubicBezTo>
                    <a:pt x="5362" y="28748"/>
                    <a:pt x="6749" y="30135"/>
                    <a:pt x="6656" y="31614"/>
                  </a:cubicBezTo>
                  <a:lnTo>
                    <a:pt x="7026" y="31244"/>
                  </a:lnTo>
                  <a:cubicBezTo>
                    <a:pt x="7211" y="29580"/>
                    <a:pt x="6656" y="27824"/>
                    <a:pt x="7396" y="26160"/>
                  </a:cubicBezTo>
                  <a:lnTo>
                    <a:pt x="7396" y="25790"/>
                  </a:lnTo>
                  <a:cubicBezTo>
                    <a:pt x="6656" y="25051"/>
                    <a:pt x="7118" y="24127"/>
                    <a:pt x="7026" y="23295"/>
                  </a:cubicBezTo>
                  <a:lnTo>
                    <a:pt x="7026" y="22925"/>
                  </a:lnTo>
                  <a:lnTo>
                    <a:pt x="7026" y="20706"/>
                  </a:lnTo>
                  <a:lnTo>
                    <a:pt x="7026" y="18488"/>
                  </a:lnTo>
                  <a:lnTo>
                    <a:pt x="7026" y="18211"/>
                  </a:lnTo>
                  <a:cubicBezTo>
                    <a:pt x="7118" y="17009"/>
                    <a:pt x="6841" y="15992"/>
                    <a:pt x="6564" y="14883"/>
                  </a:cubicBezTo>
                  <a:cubicBezTo>
                    <a:pt x="6379" y="14236"/>
                    <a:pt x="6009" y="13681"/>
                    <a:pt x="6656" y="13034"/>
                  </a:cubicBezTo>
                  <a:lnTo>
                    <a:pt x="6656" y="12757"/>
                  </a:lnTo>
                  <a:cubicBezTo>
                    <a:pt x="6194" y="12480"/>
                    <a:pt x="6286" y="12018"/>
                    <a:pt x="6286" y="11648"/>
                  </a:cubicBezTo>
                  <a:lnTo>
                    <a:pt x="5177" y="9429"/>
                  </a:lnTo>
                  <a:cubicBezTo>
                    <a:pt x="5547" y="7488"/>
                    <a:pt x="4438" y="6009"/>
                    <a:pt x="3698" y="4345"/>
                  </a:cubicBezTo>
                  <a:cubicBezTo>
                    <a:pt x="3352" y="4471"/>
                    <a:pt x="3124" y="4554"/>
                    <a:pt x="2966" y="4554"/>
                  </a:cubicBezTo>
                  <a:cubicBezTo>
                    <a:pt x="2660" y="4554"/>
                    <a:pt x="2618" y="4243"/>
                    <a:pt x="2497" y="3329"/>
                  </a:cubicBezTo>
                  <a:cubicBezTo>
                    <a:pt x="2404" y="2589"/>
                    <a:pt x="2312" y="1850"/>
                    <a:pt x="2219" y="1110"/>
                  </a:cubicBezTo>
                  <a:lnTo>
                    <a:pt x="2219" y="371"/>
                  </a:lnTo>
                  <a:lnTo>
                    <a:pt x="1850"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27"/>
            <p:cNvSpPr/>
            <p:nvPr/>
          </p:nvSpPr>
          <p:spPr>
            <a:xfrm>
              <a:off x="3909350" y="621725"/>
              <a:ext cx="434475" cy="479300"/>
            </a:xfrm>
            <a:custGeom>
              <a:rect b="b" l="l" r="r" t="t"/>
              <a:pathLst>
                <a:path extrusionOk="0" h="19172" w="17379">
                  <a:moveTo>
                    <a:pt x="1849" y="0"/>
                  </a:moveTo>
                  <a:cubicBezTo>
                    <a:pt x="1726" y="247"/>
                    <a:pt x="1562" y="493"/>
                    <a:pt x="1329" y="493"/>
                  </a:cubicBezTo>
                  <a:cubicBezTo>
                    <a:pt x="1213" y="493"/>
                    <a:pt x="1079" y="432"/>
                    <a:pt x="925" y="278"/>
                  </a:cubicBezTo>
                  <a:cubicBezTo>
                    <a:pt x="777" y="179"/>
                    <a:pt x="602" y="80"/>
                    <a:pt x="429" y="80"/>
                  </a:cubicBezTo>
                  <a:cubicBezTo>
                    <a:pt x="279" y="80"/>
                    <a:pt x="130" y="155"/>
                    <a:pt x="1" y="370"/>
                  </a:cubicBezTo>
                  <a:cubicBezTo>
                    <a:pt x="925" y="2034"/>
                    <a:pt x="2127" y="3513"/>
                    <a:pt x="3606" y="4530"/>
                  </a:cubicBezTo>
                  <a:cubicBezTo>
                    <a:pt x="6748" y="6748"/>
                    <a:pt x="9521" y="9429"/>
                    <a:pt x="12849" y="11462"/>
                  </a:cubicBezTo>
                  <a:cubicBezTo>
                    <a:pt x="13311" y="11739"/>
                    <a:pt x="13589" y="12202"/>
                    <a:pt x="13034" y="12479"/>
                  </a:cubicBezTo>
                  <a:cubicBezTo>
                    <a:pt x="11278" y="13588"/>
                    <a:pt x="10261" y="15344"/>
                    <a:pt x="8782" y="16638"/>
                  </a:cubicBezTo>
                  <a:cubicBezTo>
                    <a:pt x="7950" y="17286"/>
                    <a:pt x="6656" y="18117"/>
                    <a:pt x="7211" y="18949"/>
                  </a:cubicBezTo>
                  <a:cubicBezTo>
                    <a:pt x="7348" y="19107"/>
                    <a:pt x="7498" y="19172"/>
                    <a:pt x="7657" y="19172"/>
                  </a:cubicBezTo>
                  <a:cubicBezTo>
                    <a:pt x="8242" y="19172"/>
                    <a:pt x="8939" y="18277"/>
                    <a:pt x="9521" y="17840"/>
                  </a:cubicBezTo>
                  <a:cubicBezTo>
                    <a:pt x="11925" y="16084"/>
                    <a:pt x="13866" y="13681"/>
                    <a:pt x="16639" y="12479"/>
                  </a:cubicBezTo>
                  <a:cubicBezTo>
                    <a:pt x="17101" y="12202"/>
                    <a:pt x="17378" y="11462"/>
                    <a:pt x="16731" y="11370"/>
                  </a:cubicBezTo>
                  <a:cubicBezTo>
                    <a:pt x="15252" y="10908"/>
                    <a:pt x="14328" y="9706"/>
                    <a:pt x="12942" y="9244"/>
                  </a:cubicBezTo>
                  <a:cubicBezTo>
                    <a:pt x="10168" y="8134"/>
                    <a:pt x="8782" y="5269"/>
                    <a:pt x="6194" y="4067"/>
                  </a:cubicBezTo>
                  <a:cubicBezTo>
                    <a:pt x="6101" y="3975"/>
                    <a:pt x="6194" y="3790"/>
                    <a:pt x="6194" y="3698"/>
                  </a:cubicBezTo>
                  <a:cubicBezTo>
                    <a:pt x="7580" y="3698"/>
                    <a:pt x="8042" y="2311"/>
                    <a:pt x="9059" y="1756"/>
                  </a:cubicBezTo>
                  <a:cubicBezTo>
                    <a:pt x="8412" y="1387"/>
                    <a:pt x="8782" y="462"/>
                    <a:pt x="8320" y="0"/>
                  </a:cubicBezTo>
                  <a:cubicBezTo>
                    <a:pt x="8042" y="185"/>
                    <a:pt x="7673" y="462"/>
                    <a:pt x="7303" y="647"/>
                  </a:cubicBezTo>
                  <a:cubicBezTo>
                    <a:pt x="7118" y="1017"/>
                    <a:pt x="6841" y="1017"/>
                    <a:pt x="6564" y="1017"/>
                  </a:cubicBezTo>
                  <a:cubicBezTo>
                    <a:pt x="6564" y="1109"/>
                    <a:pt x="6471" y="1202"/>
                    <a:pt x="6471" y="1202"/>
                  </a:cubicBezTo>
                  <a:cubicBezTo>
                    <a:pt x="5812" y="2474"/>
                    <a:pt x="5488" y="3097"/>
                    <a:pt x="5085" y="3097"/>
                  </a:cubicBezTo>
                  <a:cubicBezTo>
                    <a:pt x="4697" y="3097"/>
                    <a:pt x="4235" y="2520"/>
                    <a:pt x="3328" y="1387"/>
                  </a:cubicBezTo>
                  <a:cubicBezTo>
                    <a:pt x="2959" y="1294"/>
                    <a:pt x="2959" y="1017"/>
                    <a:pt x="2959" y="740"/>
                  </a:cubicBezTo>
                  <a:lnTo>
                    <a:pt x="1849"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27"/>
            <p:cNvSpPr/>
            <p:nvPr/>
          </p:nvSpPr>
          <p:spPr>
            <a:xfrm>
              <a:off x="4662700" y="520050"/>
              <a:ext cx="221875" cy="333325"/>
            </a:xfrm>
            <a:custGeom>
              <a:rect b="b" l="l" r="r" t="t"/>
              <a:pathLst>
                <a:path extrusionOk="0" h="13333" w="8875">
                  <a:moveTo>
                    <a:pt x="7303" y="0"/>
                  </a:moveTo>
                  <a:cubicBezTo>
                    <a:pt x="6656" y="462"/>
                    <a:pt x="6193" y="924"/>
                    <a:pt x="5916" y="1571"/>
                  </a:cubicBezTo>
                  <a:cubicBezTo>
                    <a:pt x="4622" y="3882"/>
                    <a:pt x="3236" y="6101"/>
                    <a:pt x="1849" y="8412"/>
                  </a:cubicBezTo>
                  <a:cubicBezTo>
                    <a:pt x="2000" y="8412"/>
                    <a:pt x="2148" y="8409"/>
                    <a:pt x="2293" y="8409"/>
                  </a:cubicBezTo>
                  <a:cubicBezTo>
                    <a:pt x="2944" y="8409"/>
                    <a:pt x="3521" y="8470"/>
                    <a:pt x="3975" y="9151"/>
                  </a:cubicBezTo>
                  <a:cubicBezTo>
                    <a:pt x="3812" y="9287"/>
                    <a:pt x="3665" y="9335"/>
                    <a:pt x="3529" y="9335"/>
                  </a:cubicBezTo>
                  <a:cubicBezTo>
                    <a:pt x="3203" y="9335"/>
                    <a:pt x="2942" y="9059"/>
                    <a:pt x="2681" y="9059"/>
                  </a:cubicBezTo>
                  <a:cubicBezTo>
                    <a:pt x="2591" y="9044"/>
                    <a:pt x="2498" y="9036"/>
                    <a:pt x="2408" y="9036"/>
                  </a:cubicBezTo>
                  <a:cubicBezTo>
                    <a:pt x="1943" y="9036"/>
                    <a:pt x="1539" y="9241"/>
                    <a:pt x="1849" y="9706"/>
                  </a:cubicBezTo>
                  <a:cubicBezTo>
                    <a:pt x="3051" y="11370"/>
                    <a:pt x="1294" y="11647"/>
                    <a:pt x="647" y="12386"/>
                  </a:cubicBezTo>
                  <a:cubicBezTo>
                    <a:pt x="462" y="12664"/>
                    <a:pt x="0" y="12756"/>
                    <a:pt x="185" y="13126"/>
                  </a:cubicBezTo>
                  <a:cubicBezTo>
                    <a:pt x="261" y="13277"/>
                    <a:pt x="336" y="13332"/>
                    <a:pt x="412" y="13332"/>
                  </a:cubicBezTo>
                  <a:cubicBezTo>
                    <a:pt x="614" y="13332"/>
                    <a:pt x="815" y="12941"/>
                    <a:pt x="1017" y="12941"/>
                  </a:cubicBezTo>
                  <a:cubicBezTo>
                    <a:pt x="1062" y="12950"/>
                    <a:pt x="1104" y="12954"/>
                    <a:pt x="1144" y="12954"/>
                  </a:cubicBezTo>
                  <a:cubicBezTo>
                    <a:pt x="1796" y="12954"/>
                    <a:pt x="1888" y="11841"/>
                    <a:pt x="2490" y="11841"/>
                  </a:cubicBezTo>
                  <a:cubicBezTo>
                    <a:pt x="2619" y="11841"/>
                    <a:pt x="2772" y="11892"/>
                    <a:pt x="2958" y="12017"/>
                  </a:cubicBezTo>
                  <a:cubicBezTo>
                    <a:pt x="3023" y="12008"/>
                    <a:pt x="3085" y="12005"/>
                    <a:pt x="3145" y="12005"/>
                  </a:cubicBezTo>
                  <a:cubicBezTo>
                    <a:pt x="3763" y="12005"/>
                    <a:pt x="4100" y="12419"/>
                    <a:pt x="4437" y="12756"/>
                  </a:cubicBezTo>
                  <a:lnTo>
                    <a:pt x="6656" y="12756"/>
                  </a:lnTo>
                  <a:cubicBezTo>
                    <a:pt x="6748" y="12664"/>
                    <a:pt x="6840" y="12571"/>
                    <a:pt x="6933" y="12386"/>
                  </a:cubicBezTo>
                  <a:lnTo>
                    <a:pt x="6933" y="11647"/>
                  </a:lnTo>
                  <a:cubicBezTo>
                    <a:pt x="7025" y="11092"/>
                    <a:pt x="6748" y="10353"/>
                    <a:pt x="7303" y="9891"/>
                  </a:cubicBezTo>
                  <a:cubicBezTo>
                    <a:pt x="7118" y="8689"/>
                    <a:pt x="7672" y="7672"/>
                    <a:pt x="8042" y="6563"/>
                  </a:cubicBezTo>
                  <a:lnTo>
                    <a:pt x="8042" y="5823"/>
                  </a:lnTo>
                  <a:cubicBezTo>
                    <a:pt x="8319" y="4622"/>
                    <a:pt x="8504" y="3420"/>
                    <a:pt x="8782" y="2219"/>
                  </a:cubicBezTo>
                  <a:cubicBezTo>
                    <a:pt x="8782" y="1941"/>
                    <a:pt x="8782" y="1571"/>
                    <a:pt x="8874" y="1202"/>
                  </a:cubicBezTo>
                  <a:cubicBezTo>
                    <a:pt x="8042" y="1202"/>
                    <a:pt x="7580" y="832"/>
                    <a:pt x="730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27"/>
            <p:cNvSpPr/>
            <p:nvPr/>
          </p:nvSpPr>
          <p:spPr>
            <a:xfrm>
              <a:off x="5009325" y="603225"/>
              <a:ext cx="420600" cy="279650"/>
            </a:xfrm>
            <a:custGeom>
              <a:rect b="b" l="l" r="r" t="t"/>
              <a:pathLst>
                <a:path extrusionOk="0" h="11186" w="16824">
                  <a:moveTo>
                    <a:pt x="15622" y="1"/>
                  </a:moveTo>
                  <a:cubicBezTo>
                    <a:pt x="15252" y="648"/>
                    <a:pt x="14975" y="1480"/>
                    <a:pt x="14235" y="1757"/>
                  </a:cubicBezTo>
                  <a:cubicBezTo>
                    <a:pt x="14420" y="4253"/>
                    <a:pt x="12664" y="7118"/>
                    <a:pt x="10168" y="8320"/>
                  </a:cubicBezTo>
                  <a:cubicBezTo>
                    <a:pt x="9614" y="8597"/>
                    <a:pt x="8967" y="8782"/>
                    <a:pt x="8412" y="9059"/>
                  </a:cubicBezTo>
                  <a:cubicBezTo>
                    <a:pt x="7210" y="8412"/>
                    <a:pt x="5731" y="8967"/>
                    <a:pt x="4530" y="8227"/>
                  </a:cubicBezTo>
                  <a:cubicBezTo>
                    <a:pt x="3143" y="7303"/>
                    <a:pt x="2126" y="6101"/>
                    <a:pt x="1849" y="4345"/>
                  </a:cubicBezTo>
                  <a:cubicBezTo>
                    <a:pt x="1572" y="3975"/>
                    <a:pt x="1572" y="3606"/>
                    <a:pt x="1849" y="3236"/>
                  </a:cubicBezTo>
                  <a:cubicBezTo>
                    <a:pt x="1596" y="2920"/>
                    <a:pt x="1344" y="2777"/>
                    <a:pt x="855" y="2777"/>
                  </a:cubicBezTo>
                  <a:cubicBezTo>
                    <a:pt x="629" y="2777"/>
                    <a:pt x="352" y="2808"/>
                    <a:pt x="0" y="2866"/>
                  </a:cubicBezTo>
                  <a:lnTo>
                    <a:pt x="0" y="4715"/>
                  </a:lnTo>
                  <a:cubicBezTo>
                    <a:pt x="463" y="7580"/>
                    <a:pt x="2126" y="9614"/>
                    <a:pt x="4715" y="10908"/>
                  </a:cubicBezTo>
                  <a:lnTo>
                    <a:pt x="5454" y="10908"/>
                  </a:lnTo>
                  <a:cubicBezTo>
                    <a:pt x="5916" y="11000"/>
                    <a:pt x="6471" y="11093"/>
                    <a:pt x="6933" y="11185"/>
                  </a:cubicBezTo>
                  <a:cubicBezTo>
                    <a:pt x="7488" y="11093"/>
                    <a:pt x="8135" y="11000"/>
                    <a:pt x="8689" y="10908"/>
                  </a:cubicBezTo>
                  <a:lnTo>
                    <a:pt x="10168" y="10908"/>
                  </a:lnTo>
                  <a:cubicBezTo>
                    <a:pt x="10723" y="9891"/>
                    <a:pt x="11647" y="9429"/>
                    <a:pt x="12756" y="9429"/>
                  </a:cubicBezTo>
                  <a:cubicBezTo>
                    <a:pt x="12849" y="7950"/>
                    <a:pt x="14235" y="7303"/>
                    <a:pt x="14975" y="6194"/>
                  </a:cubicBezTo>
                  <a:lnTo>
                    <a:pt x="14882" y="6194"/>
                  </a:lnTo>
                  <a:cubicBezTo>
                    <a:pt x="15529" y="4160"/>
                    <a:pt x="16824" y="2219"/>
                    <a:pt x="1599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27"/>
            <p:cNvSpPr/>
            <p:nvPr/>
          </p:nvSpPr>
          <p:spPr>
            <a:xfrm>
              <a:off x="4327625" y="1883200"/>
              <a:ext cx="309675" cy="471700"/>
            </a:xfrm>
            <a:custGeom>
              <a:rect b="b" l="l" r="r" t="t"/>
              <a:pathLst>
                <a:path extrusionOk="0" h="18868" w="12387">
                  <a:moveTo>
                    <a:pt x="9680" y="0"/>
                  </a:moveTo>
                  <a:cubicBezTo>
                    <a:pt x="9228" y="0"/>
                    <a:pt x="9123" y="494"/>
                    <a:pt x="8782" y="750"/>
                  </a:cubicBezTo>
                  <a:cubicBezTo>
                    <a:pt x="8597" y="1027"/>
                    <a:pt x="8412" y="1305"/>
                    <a:pt x="8412" y="1582"/>
                  </a:cubicBezTo>
                  <a:cubicBezTo>
                    <a:pt x="8135" y="7590"/>
                    <a:pt x="5177" y="12305"/>
                    <a:pt x="740" y="16187"/>
                  </a:cubicBezTo>
                  <a:cubicBezTo>
                    <a:pt x="370" y="16557"/>
                    <a:pt x="0" y="16926"/>
                    <a:pt x="0" y="17388"/>
                  </a:cubicBezTo>
                  <a:cubicBezTo>
                    <a:pt x="0" y="18035"/>
                    <a:pt x="93" y="18590"/>
                    <a:pt x="740" y="18867"/>
                  </a:cubicBezTo>
                  <a:cubicBezTo>
                    <a:pt x="1572" y="18035"/>
                    <a:pt x="2219" y="16834"/>
                    <a:pt x="3605" y="16649"/>
                  </a:cubicBezTo>
                  <a:cubicBezTo>
                    <a:pt x="3605" y="15817"/>
                    <a:pt x="3975" y="15262"/>
                    <a:pt x="4714" y="14893"/>
                  </a:cubicBezTo>
                  <a:cubicBezTo>
                    <a:pt x="5546" y="13414"/>
                    <a:pt x="6471" y="12027"/>
                    <a:pt x="7303" y="10548"/>
                  </a:cubicBezTo>
                  <a:cubicBezTo>
                    <a:pt x="7210" y="9162"/>
                    <a:pt x="8966" y="8700"/>
                    <a:pt x="8782" y="7313"/>
                  </a:cubicBezTo>
                  <a:cubicBezTo>
                    <a:pt x="8874" y="7128"/>
                    <a:pt x="8966" y="7036"/>
                    <a:pt x="9059" y="6943"/>
                  </a:cubicBezTo>
                  <a:cubicBezTo>
                    <a:pt x="9336" y="6111"/>
                    <a:pt x="9613" y="5372"/>
                    <a:pt x="10538" y="5095"/>
                  </a:cubicBezTo>
                  <a:cubicBezTo>
                    <a:pt x="10538" y="4817"/>
                    <a:pt x="10630" y="4540"/>
                    <a:pt x="10908" y="4355"/>
                  </a:cubicBezTo>
                  <a:cubicBezTo>
                    <a:pt x="10908" y="2784"/>
                    <a:pt x="12294" y="1859"/>
                    <a:pt x="12387" y="380"/>
                  </a:cubicBezTo>
                  <a:cubicBezTo>
                    <a:pt x="12171" y="300"/>
                    <a:pt x="11987" y="258"/>
                    <a:pt x="11830" y="258"/>
                  </a:cubicBezTo>
                  <a:cubicBezTo>
                    <a:pt x="11447" y="258"/>
                    <a:pt x="11223" y="504"/>
                    <a:pt x="11092" y="1027"/>
                  </a:cubicBezTo>
                  <a:cubicBezTo>
                    <a:pt x="11040" y="1341"/>
                    <a:pt x="10899" y="1448"/>
                    <a:pt x="10720" y="1448"/>
                  </a:cubicBezTo>
                  <a:cubicBezTo>
                    <a:pt x="10582" y="1448"/>
                    <a:pt x="10421" y="1385"/>
                    <a:pt x="10261" y="1305"/>
                  </a:cubicBezTo>
                  <a:cubicBezTo>
                    <a:pt x="9798" y="1027"/>
                    <a:pt x="9798" y="473"/>
                    <a:pt x="9798" y="11"/>
                  </a:cubicBezTo>
                  <a:cubicBezTo>
                    <a:pt x="9756" y="4"/>
                    <a:pt x="9717" y="0"/>
                    <a:pt x="968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27"/>
            <p:cNvSpPr/>
            <p:nvPr/>
          </p:nvSpPr>
          <p:spPr>
            <a:xfrm>
              <a:off x="3775325" y="4996200"/>
              <a:ext cx="233425" cy="337425"/>
            </a:xfrm>
            <a:custGeom>
              <a:rect b="b" l="l" r="r" t="t"/>
              <a:pathLst>
                <a:path extrusionOk="0" h="13497" w="9337">
                  <a:moveTo>
                    <a:pt x="6101" y="1"/>
                  </a:moveTo>
                  <a:cubicBezTo>
                    <a:pt x="4530" y="1202"/>
                    <a:pt x="4992" y="3143"/>
                    <a:pt x="4345" y="4622"/>
                  </a:cubicBezTo>
                  <a:cubicBezTo>
                    <a:pt x="3605" y="6194"/>
                    <a:pt x="3975" y="7673"/>
                    <a:pt x="5084" y="8967"/>
                  </a:cubicBezTo>
                  <a:cubicBezTo>
                    <a:pt x="5824" y="9799"/>
                    <a:pt x="5639" y="10353"/>
                    <a:pt x="5084" y="11000"/>
                  </a:cubicBezTo>
                  <a:cubicBezTo>
                    <a:pt x="4698" y="11442"/>
                    <a:pt x="4279" y="11653"/>
                    <a:pt x="3847" y="11653"/>
                  </a:cubicBezTo>
                  <a:cubicBezTo>
                    <a:pt x="3555" y="11653"/>
                    <a:pt x="3256" y="11556"/>
                    <a:pt x="2958" y="11370"/>
                  </a:cubicBezTo>
                  <a:cubicBezTo>
                    <a:pt x="2404" y="11000"/>
                    <a:pt x="1849" y="10631"/>
                    <a:pt x="1387" y="10168"/>
                  </a:cubicBezTo>
                  <a:cubicBezTo>
                    <a:pt x="185" y="10908"/>
                    <a:pt x="0" y="11462"/>
                    <a:pt x="1110" y="12479"/>
                  </a:cubicBezTo>
                  <a:cubicBezTo>
                    <a:pt x="1664" y="12941"/>
                    <a:pt x="2311" y="13126"/>
                    <a:pt x="2866" y="13496"/>
                  </a:cubicBezTo>
                  <a:cubicBezTo>
                    <a:pt x="3200" y="12940"/>
                    <a:pt x="3567" y="12551"/>
                    <a:pt x="4008" y="12551"/>
                  </a:cubicBezTo>
                  <a:cubicBezTo>
                    <a:pt x="4300" y="12551"/>
                    <a:pt x="4624" y="12721"/>
                    <a:pt x="4992" y="13126"/>
                  </a:cubicBezTo>
                  <a:lnTo>
                    <a:pt x="5731" y="13126"/>
                  </a:lnTo>
                  <a:cubicBezTo>
                    <a:pt x="5975" y="12517"/>
                    <a:pt x="6272" y="12318"/>
                    <a:pt x="6592" y="12318"/>
                  </a:cubicBezTo>
                  <a:cubicBezTo>
                    <a:pt x="6999" y="12318"/>
                    <a:pt x="7443" y="12642"/>
                    <a:pt x="7857" y="12849"/>
                  </a:cubicBezTo>
                  <a:cubicBezTo>
                    <a:pt x="8146" y="12964"/>
                    <a:pt x="8506" y="13403"/>
                    <a:pt x="8826" y="13403"/>
                  </a:cubicBezTo>
                  <a:cubicBezTo>
                    <a:pt x="9019" y="13403"/>
                    <a:pt x="9197" y="13243"/>
                    <a:pt x="9336" y="12757"/>
                  </a:cubicBezTo>
                  <a:cubicBezTo>
                    <a:pt x="8967" y="11925"/>
                    <a:pt x="8597" y="11185"/>
                    <a:pt x="8320" y="10353"/>
                  </a:cubicBezTo>
                  <a:cubicBezTo>
                    <a:pt x="8135" y="9860"/>
                    <a:pt x="8361" y="9860"/>
                    <a:pt x="8641" y="9860"/>
                  </a:cubicBezTo>
                  <a:lnTo>
                    <a:pt x="8641" y="9860"/>
                  </a:lnTo>
                  <a:cubicBezTo>
                    <a:pt x="8782" y="9860"/>
                    <a:pt x="8936" y="9860"/>
                    <a:pt x="9059" y="9799"/>
                  </a:cubicBezTo>
                  <a:cubicBezTo>
                    <a:pt x="8967" y="9706"/>
                    <a:pt x="8967" y="9614"/>
                    <a:pt x="8967" y="9521"/>
                  </a:cubicBezTo>
                  <a:cubicBezTo>
                    <a:pt x="8042" y="9152"/>
                    <a:pt x="7210" y="8689"/>
                    <a:pt x="6841" y="7673"/>
                  </a:cubicBezTo>
                  <a:cubicBezTo>
                    <a:pt x="6378" y="7395"/>
                    <a:pt x="6471" y="7026"/>
                    <a:pt x="6471" y="6563"/>
                  </a:cubicBezTo>
                  <a:cubicBezTo>
                    <a:pt x="5916" y="6101"/>
                    <a:pt x="5916" y="5639"/>
                    <a:pt x="6471" y="5084"/>
                  </a:cubicBezTo>
                  <a:cubicBezTo>
                    <a:pt x="6471" y="4622"/>
                    <a:pt x="6286" y="4068"/>
                    <a:pt x="6841" y="3698"/>
                  </a:cubicBezTo>
                  <a:lnTo>
                    <a:pt x="6841" y="3328"/>
                  </a:lnTo>
                  <a:cubicBezTo>
                    <a:pt x="6194" y="2404"/>
                    <a:pt x="7303" y="2127"/>
                    <a:pt x="7580" y="1480"/>
                  </a:cubicBezTo>
                  <a:cubicBezTo>
                    <a:pt x="7673" y="1110"/>
                    <a:pt x="7765" y="740"/>
                    <a:pt x="7950" y="370"/>
                  </a:cubicBezTo>
                  <a:cubicBezTo>
                    <a:pt x="7918" y="366"/>
                    <a:pt x="7886" y="364"/>
                    <a:pt x="7853" y="364"/>
                  </a:cubicBezTo>
                  <a:cubicBezTo>
                    <a:pt x="7489" y="364"/>
                    <a:pt x="7079" y="623"/>
                    <a:pt x="6729" y="623"/>
                  </a:cubicBezTo>
                  <a:cubicBezTo>
                    <a:pt x="6473" y="623"/>
                    <a:pt x="6250" y="484"/>
                    <a:pt x="610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27"/>
            <p:cNvSpPr/>
            <p:nvPr/>
          </p:nvSpPr>
          <p:spPr>
            <a:xfrm>
              <a:off x="4459350" y="302825"/>
              <a:ext cx="596225" cy="145600"/>
            </a:xfrm>
            <a:custGeom>
              <a:rect b="b" l="l" r="r" t="t"/>
              <a:pathLst>
                <a:path extrusionOk="0" h="5824" w="23849">
                  <a:moveTo>
                    <a:pt x="23748" y="1835"/>
                  </a:moveTo>
                  <a:lnTo>
                    <a:pt x="23748" y="1835"/>
                  </a:lnTo>
                  <a:cubicBezTo>
                    <a:pt x="23751" y="1839"/>
                    <a:pt x="23753" y="1844"/>
                    <a:pt x="23756" y="1849"/>
                  </a:cubicBezTo>
                  <a:lnTo>
                    <a:pt x="23848" y="1849"/>
                  </a:lnTo>
                  <a:cubicBezTo>
                    <a:pt x="23815" y="1844"/>
                    <a:pt x="23782" y="1839"/>
                    <a:pt x="23748" y="1835"/>
                  </a:cubicBezTo>
                  <a:close/>
                  <a:moveTo>
                    <a:pt x="16176" y="0"/>
                  </a:moveTo>
                  <a:cubicBezTo>
                    <a:pt x="15831" y="346"/>
                    <a:pt x="15445" y="429"/>
                    <a:pt x="15037" y="429"/>
                  </a:cubicBezTo>
                  <a:cubicBezTo>
                    <a:pt x="14659" y="429"/>
                    <a:pt x="14262" y="357"/>
                    <a:pt x="13862" y="357"/>
                  </a:cubicBezTo>
                  <a:cubicBezTo>
                    <a:pt x="13771" y="357"/>
                    <a:pt x="13679" y="361"/>
                    <a:pt x="13588" y="370"/>
                  </a:cubicBezTo>
                  <a:cubicBezTo>
                    <a:pt x="12756" y="555"/>
                    <a:pt x="11924" y="647"/>
                    <a:pt x="11092" y="740"/>
                  </a:cubicBezTo>
                  <a:cubicBezTo>
                    <a:pt x="10782" y="1153"/>
                    <a:pt x="10434" y="1271"/>
                    <a:pt x="10066" y="1271"/>
                  </a:cubicBezTo>
                  <a:cubicBezTo>
                    <a:pt x="9574" y="1271"/>
                    <a:pt x="9048" y="1059"/>
                    <a:pt x="8532" y="1059"/>
                  </a:cubicBezTo>
                  <a:cubicBezTo>
                    <a:pt x="8399" y="1059"/>
                    <a:pt x="8266" y="1074"/>
                    <a:pt x="8134" y="1109"/>
                  </a:cubicBezTo>
                  <a:lnTo>
                    <a:pt x="7118" y="1109"/>
                  </a:lnTo>
                  <a:cubicBezTo>
                    <a:pt x="6933" y="1387"/>
                    <a:pt x="6655" y="1479"/>
                    <a:pt x="6378" y="1479"/>
                  </a:cubicBezTo>
                  <a:cubicBezTo>
                    <a:pt x="6101" y="2126"/>
                    <a:pt x="5546" y="2219"/>
                    <a:pt x="4899" y="2219"/>
                  </a:cubicBezTo>
                  <a:cubicBezTo>
                    <a:pt x="4437" y="2311"/>
                    <a:pt x="3975" y="2403"/>
                    <a:pt x="3420" y="2588"/>
                  </a:cubicBezTo>
                  <a:cubicBezTo>
                    <a:pt x="2907" y="2845"/>
                    <a:pt x="2474" y="3338"/>
                    <a:pt x="1827" y="3338"/>
                  </a:cubicBezTo>
                  <a:cubicBezTo>
                    <a:pt x="1774" y="3338"/>
                    <a:pt x="1720" y="3335"/>
                    <a:pt x="1664" y="3328"/>
                  </a:cubicBezTo>
                  <a:cubicBezTo>
                    <a:pt x="1294" y="3513"/>
                    <a:pt x="924" y="3790"/>
                    <a:pt x="555" y="3975"/>
                  </a:cubicBezTo>
                  <a:cubicBezTo>
                    <a:pt x="1849" y="4899"/>
                    <a:pt x="0" y="5177"/>
                    <a:pt x="185" y="5824"/>
                  </a:cubicBezTo>
                  <a:cubicBezTo>
                    <a:pt x="1109" y="5546"/>
                    <a:pt x="2126" y="5084"/>
                    <a:pt x="3050" y="4992"/>
                  </a:cubicBezTo>
                  <a:cubicBezTo>
                    <a:pt x="4714" y="4899"/>
                    <a:pt x="5454" y="3235"/>
                    <a:pt x="7025" y="2958"/>
                  </a:cubicBezTo>
                  <a:cubicBezTo>
                    <a:pt x="11063" y="2218"/>
                    <a:pt x="15102" y="1526"/>
                    <a:pt x="19212" y="1526"/>
                  </a:cubicBezTo>
                  <a:cubicBezTo>
                    <a:pt x="20713" y="1526"/>
                    <a:pt x="22224" y="1619"/>
                    <a:pt x="23748" y="1835"/>
                  </a:cubicBezTo>
                  <a:lnTo>
                    <a:pt x="23748" y="1835"/>
                  </a:lnTo>
                  <a:cubicBezTo>
                    <a:pt x="23557" y="1477"/>
                    <a:pt x="23017" y="1378"/>
                    <a:pt x="23109" y="740"/>
                  </a:cubicBezTo>
                  <a:cubicBezTo>
                    <a:pt x="22739" y="277"/>
                    <a:pt x="22323" y="139"/>
                    <a:pt x="21884" y="139"/>
                  </a:cubicBezTo>
                  <a:cubicBezTo>
                    <a:pt x="21445" y="139"/>
                    <a:pt x="20983" y="277"/>
                    <a:pt x="20521" y="370"/>
                  </a:cubicBezTo>
                  <a:lnTo>
                    <a:pt x="19411" y="370"/>
                  </a:lnTo>
                  <a:cubicBezTo>
                    <a:pt x="19247" y="260"/>
                    <a:pt x="19065" y="232"/>
                    <a:pt x="18880" y="232"/>
                  </a:cubicBezTo>
                  <a:cubicBezTo>
                    <a:pt x="18684" y="232"/>
                    <a:pt x="18483" y="264"/>
                    <a:pt x="18291" y="264"/>
                  </a:cubicBezTo>
                  <a:cubicBezTo>
                    <a:pt x="18055" y="264"/>
                    <a:pt x="17834" y="215"/>
                    <a:pt x="176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27"/>
            <p:cNvSpPr/>
            <p:nvPr/>
          </p:nvSpPr>
          <p:spPr>
            <a:xfrm>
              <a:off x="4119650" y="402175"/>
              <a:ext cx="385925" cy="263475"/>
            </a:xfrm>
            <a:custGeom>
              <a:rect b="b" l="l" r="r" t="t"/>
              <a:pathLst>
                <a:path extrusionOk="0" h="10539" w="15437">
                  <a:moveTo>
                    <a:pt x="14143" y="1"/>
                  </a:moveTo>
                  <a:lnTo>
                    <a:pt x="14143" y="1"/>
                  </a:lnTo>
                  <a:cubicBezTo>
                    <a:pt x="11185" y="463"/>
                    <a:pt x="9151" y="2589"/>
                    <a:pt x="6655" y="3883"/>
                  </a:cubicBezTo>
                  <a:cubicBezTo>
                    <a:pt x="6008" y="4253"/>
                    <a:pt x="5361" y="4715"/>
                    <a:pt x="4714" y="5085"/>
                  </a:cubicBezTo>
                  <a:cubicBezTo>
                    <a:pt x="3513" y="6009"/>
                    <a:pt x="2496" y="7118"/>
                    <a:pt x="1017" y="7673"/>
                  </a:cubicBezTo>
                  <a:lnTo>
                    <a:pt x="647" y="8043"/>
                  </a:lnTo>
                  <a:cubicBezTo>
                    <a:pt x="370" y="8135"/>
                    <a:pt x="93" y="8412"/>
                    <a:pt x="0" y="8782"/>
                  </a:cubicBezTo>
                  <a:cubicBezTo>
                    <a:pt x="370" y="9244"/>
                    <a:pt x="0" y="10169"/>
                    <a:pt x="647" y="10538"/>
                  </a:cubicBezTo>
                  <a:cubicBezTo>
                    <a:pt x="3143" y="8967"/>
                    <a:pt x="5269" y="6841"/>
                    <a:pt x="7765" y="5362"/>
                  </a:cubicBezTo>
                  <a:cubicBezTo>
                    <a:pt x="9798" y="4253"/>
                    <a:pt x="11739" y="3051"/>
                    <a:pt x="13773" y="1850"/>
                  </a:cubicBezTo>
                  <a:cubicBezTo>
                    <a:pt x="13588" y="1203"/>
                    <a:pt x="15437" y="925"/>
                    <a:pt x="1414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27"/>
            <p:cNvSpPr/>
            <p:nvPr/>
          </p:nvSpPr>
          <p:spPr>
            <a:xfrm>
              <a:off x="5201125" y="4887600"/>
              <a:ext cx="235725" cy="346650"/>
            </a:xfrm>
            <a:custGeom>
              <a:rect b="b" l="l" r="r" t="t"/>
              <a:pathLst>
                <a:path extrusionOk="0" h="13866" w="9429">
                  <a:moveTo>
                    <a:pt x="6933" y="0"/>
                  </a:moveTo>
                  <a:lnTo>
                    <a:pt x="6933" y="1479"/>
                  </a:lnTo>
                  <a:lnTo>
                    <a:pt x="7210" y="1479"/>
                  </a:lnTo>
                  <a:cubicBezTo>
                    <a:pt x="7395" y="1571"/>
                    <a:pt x="7580" y="1571"/>
                    <a:pt x="7765" y="1664"/>
                  </a:cubicBezTo>
                  <a:cubicBezTo>
                    <a:pt x="8135" y="1941"/>
                    <a:pt x="8412" y="2219"/>
                    <a:pt x="8320" y="2681"/>
                  </a:cubicBezTo>
                  <a:cubicBezTo>
                    <a:pt x="8227" y="2866"/>
                    <a:pt x="8042" y="3050"/>
                    <a:pt x="7950" y="3050"/>
                  </a:cubicBezTo>
                  <a:cubicBezTo>
                    <a:pt x="7488" y="3050"/>
                    <a:pt x="7673" y="2311"/>
                    <a:pt x="7210" y="2219"/>
                  </a:cubicBezTo>
                  <a:lnTo>
                    <a:pt x="7210" y="2219"/>
                  </a:lnTo>
                  <a:cubicBezTo>
                    <a:pt x="7118" y="3143"/>
                    <a:pt x="7580" y="4252"/>
                    <a:pt x="6933" y="5084"/>
                  </a:cubicBezTo>
                  <a:cubicBezTo>
                    <a:pt x="6656" y="7118"/>
                    <a:pt x="6286" y="9059"/>
                    <a:pt x="3975" y="9798"/>
                  </a:cubicBezTo>
                  <a:cubicBezTo>
                    <a:pt x="3605" y="9983"/>
                    <a:pt x="3236" y="10076"/>
                    <a:pt x="2866" y="10168"/>
                  </a:cubicBezTo>
                  <a:cubicBezTo>
                    <a:pt x="2390" y="10882"/>
                    <a:pt x="1837" y="11251"/>
                    <a:pt x="1184" y="11251"/>
                  </a:cubicBezTo>
                  <a:cubicBezTo>
                    <a:pt x="822" y="11251"/>
                    <a:pt x="429" y="11138"/>
                    <a:pt x="1" y="10907"/>
                  </a:cubicBezTo>
                  <a:lnTo>
                    <a:pt x="1" y="11277"/>
                  </a:lnTo>
                  <a:cubicBezTo>
                    <a:pt x="370" y="11647"/>
                    <a:pt x="555" y="13126"/>
                    <a:pt x="370" y="13773"/>
                  </a:cubicBezTo>
                  <a:cubicBezTo>
                    <a:pt x="648" y="13773"/>
                    <a:pt x="1017" y="13865"/>
                    <a:pt x="1387" y="13865"/>
                  </a:cubicBezTo>
                  <a:cubicBezTo>
                    <a:pt x="1664" y="13773"/>
                    <a:pt x="1942" y="13773"/>
                    <a:pt x="2127" y="13773"/>
                  </a:cubicBezTo>
                  <a:cubicBezTo>
                    <a:pt x="4345" y="12294"/>
                    <a:pt x="6194" y="10445"/>
                    <a:pt x="7950" y="8412"/>
                  </a:cubicBezTo>
                  <a:cubicBezTo>
                    <a:pt x="7950" y="8042"/>
                    <a:pt x="8042" y="7765"/>
                    <a:pt x="8320" y="7672"/>
                  </a:cubicBezTo>
                  <a:lnTo>
                    <a:pt x="8689" y="7302"/>
                  </a:lnTo>
                  <a:cubicBezTo>
                    <a:pt x="8967" y="6563"/>
                    <a:pt x="9244" y="5824"/>
                    <a:pt x="9429" y="5084"/>
                  </a:cubicBezTo>
                  <a:lnTo>
                    <a:pt x="9429" y="1479"/>
                  </a:lnTo>
                  <a:lnTo>
                    <a:pt x="9059" y="1479"/>
                  </a:lnTo>
                  <a:cubicBezTo>
                    <a:pt x="8042" y="1387"/>
                    <a:pt x="7303" y="924"/>
                    <a:pt x="69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27"/>
            <p:cNvSpPr/>
            <p:nvPr/>
          </p:nvSpPr>
          <p:spPr>
            <a:xfrm>
              <a:off x="4799025" y="4977725"/>
              <a:ext cx="346675" cy="256525"/>
            </a:xfrm>
            <a:custGeom>
              <a:rect b="b" l="l" r="r" t="t"/>
              <a:pathLst>
                <a:path extrusionOk="0" h="10261" w="13867">
                  <a:moveTo>
                    <a:pt x="2589" y="0"/>
                  </a:moveTo>
                  <a:cubicBezTo>
                    <a:pt x="1942" y="832"/>
                    <a:pt x="2682" y="1202"/>
                    <a:pt x="3051" y="1756"/>
                  </a:cubicBezTo>
                  <a:cubicBezTo>
                    <a:pt x="3513" y="2588"/>
                    <a:pt x="3698" y="3328"/>
                    <a:pt x="2497" y="3882"/>
                  </a:cubicBezTo>
                  <a:cubicBezTo>
                    <a:pt x="2127" y="2588"/>
                    <a:pt x="925" y="2219"/>
                    <a:pt x="1" y="1479"/>
                  </a:cubicBezTo>
                  <a:lnTo>
                    <a:pt x="1" y="1479"/>
                  </a:lnTo>
                  <a:cubicBezTo>
                    <a:pt x="1572" y="5084"/>
                    <a:pt x="4530" y="6933"/>
                    <a:pt x="7858" y="8412"/>
                  </a:cubicBezTo>
                  <a:cubicBezTo>
                    <a:pt x="9244" y="9059"/>
                    <a:pt x="11093" y="8689"/>
                    <a:pt x="12017" y="10260"/>
                  </a:cubicBezTo>
                  <a:lnTo>
                    <a:pt x="12387" y="10260"/>
                  </a:lnTo>
                  <a:lnTo>
                    <a:pt x="12387" y="10168"/>
                  </a:lnTo>
                  <a:cubicBezTo>
                    <a:pt x="12534" y="9874"/>
                    <a:pt x="12098" y="9056"/>
                    <a:pt x="12607" y="9056"/>
                  </a:cubicBezTo>
                  <a:cubicBezTo>
                    <a:pt x="12739" y="9056"/>
                    <a:pt x="12934" y="9110"/>
                    <a:pt x="13219" y="9244"/>
                  </a:cubicBezTo>
                  <a:cubicBezTo>
                    <a:pt x="13311" y="9244"/>
                    <a:pt x="13681" y="8689"/>
                    <a:pt x="13866" y="8412"/>
                  </a:cubicBezTo>
                  <a:cubicBezTo>
                    <a:pt x="13219" y="7765"/>
                    <a:pt x="12295" y="8319"/>
                    <a:pt x="11648" y="7672"/>
                  </a:cubicBezTo>
                  <a:lnTo>
                    <a:pt x="10631" y="7302"/>
                  </a:lnTo>
                  <a:lnTo>
                    <a:pt x="9891" y="7302"/>
                  </a:lnTo>
                  <a:cubicBezTo>
                    <a:pt x="8505" y="6193"/>
                    <a:pt x="6749" y="5731"/>
                    <a:pt x="5455" y="4437"/>
                  </a:cubicBezTo>
                  <a:cubicBezTo>
                    <a:pt x="5270" y="4160"/>
                    <a:pt x="4992" y="3975"/>
                    <a:pt x="4808" y="3697"/>
                  </a:cubicBezTo>
                  <a:cubicBezTo>
                    <a:pt x="3698" y="2681"/>
                    <a:pt x="3421" y="1202"/>
                    <a:pt x="258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27"/>
            <p:cNvSpPr/>
            <p:nvPr/>
          </p:nvSpPr>
          <p:spPr>
            <a:xfrm>
              <a:off x="5053225" y="4751575"/>
              <a:ext cx="256525" cy="263150"/>
            </a:xfrm>
            <a:custGeom>
              <a:rect b="b" l="l" r="r" t="t"/>
              <a:pathLst>
                <a:path extrusionOk="0" h="10526" w="10261">
                  <a:moveTo>
                    <a:pt x="7084" y="1"/>
                  </a:moveTo>
                  <a:cubicBezTo>
                    <a:pt x="4757" y="1"/>
                    <a:pt x="2705" y="1203"/>
                    <a:pt x="833" y="2945"/>
                  </a:cubicBezTo>
                  <a:cubicBezTo>
                    <a:pt x="833" y="3223"/>
                    <a:pt x="740" y="3500"/>
                    <a:pt x="463" y="3685"/>
                  </a:cubicBezTo>
                  <a:lnTo>
                    <a:pt x="93" y="5071"/>
                  </a:lnTo>
                  <a:cubicBezTo>
                    <a:pt x="1" y="7105"/>
                    <a:pt x="370" y="9046"/>
                    <a:pt x="1942" y="10525"/>
                  </a:cubicBezTo>
                  <a:cubicBezTo>
                    <a:pt x="1942" y="9970"/>
                    <a:pt x="1849" y="9508"/>
                    <a:pt x="2589" y="9416"/>
                  </a:cubicBezTo>
                  <a:cubicBezTo>
                    <a:pt x="2866" y="8584"/>
                    <a:pt x="1942" y="8029"/>
                    <a:pt x="1942" y="7290"/>
                  </a:cubicBezTo>
                  <a:cubicBezTo>
                    <a:pt x="2034" y="6920"/>
                    <a:pt x="2127" y="6550"/>
                    <a:pt x="2219" y="6181"/>
                  </a:cubicBezTo>
                  <a:cubicBezTo>
                    <a:pt x="2034" y="4702"/>
                    <a:pt x="2219" y="3315"/>
                    <a:pt x="3698" y="2576"/>
                  </a:cubicBezTo>
                  <a:cubicBezTo>
                    <a:pt x="4345" y="2298"/>
                    <a:pt x="4900" y="2021"/>
                    <a:pt x="5547" y="1836"/>
                  </a:cubicBezTo>
                  <a:cubicBezTo>
                    <a:pt x="5787" y="1814"/>
                    <a:pt x="6022" y="1803"/>
                    <a:pt x="6253" y="1803"/>
                  </a:cubicBezTo>
                  <a:cubicBezTo>
                    <a:pt x="7000" y="1803"/>
                    <a:pt x="7706" y="1923"/>
                    <a:pt x="8412" y="2206"/>
                  </a:cubicBezTo>
                  <a:lnTo>
                    <a:pt x="9152" y="2206"/>
                  </a:lnTo>
                  <a:cubicBezTo>
                    <a:pt x="8244" y="845"/>
                    <a:pt x="8822" y="721"/>
                    <a:pt x="9669" y="721"/>
                  </a:cubicBezTo>
                  <a:cubicBezTo>
                    <a:pt x="9858" y="721"/>
                    <a:pt x="10059" y="727"/>
                    <a:pt x="10261" y="727"/>
                  </a:cubicBezTo>
                  <a:cubicBezTo>
                    <a:pt x="9146" y="225"/>
                    <a:pt x="8089" y="1"/>
                    <a:pt x="708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27"/>
            <p:cNvSpPr/>
            <p:nvPr/>
          </p:nvSpPr>
          <p:spPr>
            <a:xfrm>
              <a:off x="5131800" y="529275"/>
              <a:ext cx="140975" cy="182600"/>
            </a:xfrm>
            <a:custGeom>
              <a:rect b="b" l="l" r="r" t="t"/>
              <a:pathLst>
                <a:path extrusionOk="0" h="7304" w="5639">
                  <a:moveTo>
                    <a:pt x="2034" y="1"/>
                  </a:moveTo>
                  <a:lnTo>
                    <a:pt x="1664" y="371"/>
                  </a:lnTo>
                  <a:cubicBezTo>
                    <a:pt x="1700" y="910"/>
                    <a:pt x="1554" y="1044"/>
                    <a:pt x="1346" y="1044"/>
                  </a:cubicBezTo>
                  <a:cubicBezTo>
                    <a:pt x="1142" y="1044"/>
                    <a:pt x="878" y="915"/>
                    <a:pt x="668" y="915"/>
                  </a:cubicBezTo>
                  <a:cubicBezTo>
                    <a:pt x="541" y="915"/>
                    <a:pt x="434" y="962"/>
                    <a:pt x="370" y="1110"/>
                  </a:cubicBezTo>
                  <a:cubicBezTo>
                    <a:pt x="0" y="1757"/>
                    <a:pt x="1017" y="1942"/>
                    <a:pt x="925" y="2589"/>
                  </a:cubicBezTo>
                  <a:cubicBezTo>
                    <a:pt x="1849" y="2589"/>
                    <a:pt x="2311" y="2774"/>
                    <a:pt x="1572" y="3791"/>
                  </a:cubicBezTo>
                  <a:cubicBezTo>
                    <a:pt x="278" y="5547"/>
                    <a:pt x="648" y="6286"/>
                    <a:pt x="2774" y="7303"/>
                  </a:cubicBezTo>
                  <a:lnTo>
                    <a:pt x="4160" y="7303"/>
                  </a:lnTo>
                  <a:cubicBezTo>
                    <a:pt x="4715" y="6009"/>
                    <a:pt x="5177" y="4623"/>
                    <a:pt x="5639" y="3328"/>
                  </a:cubicBezTo>
                  <a:cubicBezTo>
                    <a:pt x="5547" y="3051"/>
                    <a:pt x="5454" y="2866"/>
                    <a:pt x="5269" y="2589"/>
                  </a:cubicBezTo>
                  <a:cubicBezTo>
                    <a:pt x="4992" y="2404"/>
                    <a:pt x="4900" y="2127"/>
                    <a:pt x="4900" y="1850"/>
                  </a:cubicBezTo>
                  <a:cubicBezTo>
                    <a:pt x="4068" y="1295"/>
                    <a:pt x="3236" y="648"/>
                    <a:pt x="240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27"/>
            <p:cNvSpPr/>
            <p:nvPr/>
          </p:nvSpPr>
          <p:spPr>
            <a:xfrm>
              <a:off x="4133500" y="3089725"/>
              <a:ext cx="275025" cy="254225"/>
            </a:xfrm>
            <a:custGeom>
              <a:rect b="b" l="l" r="r" t="t"/>
              <a:pathLst>
                <a:path extrusionOk="0" h="10169" w="11001">
                  <a:moveTo>
                    <a:pt x="463" y="1"/>
                  </a:moveTo>
                  <a:cubicBezTo>
                    <a:pt x="371" y="740"/>
                    <a:pt x="1" y="1387"/>
                    <a:pt x="925" y="1942"/>
                  </a:cubicBezTo>
                  <a:cubicBezTo>
                    <a:pt x="1387" y="2312"/>
                    <a:pt x="833" y="2496"/>
                    <a:pt x="463" y="2589"/>
                  </a:cubicBezTo>
                  <a:cubicBezTo>
                    <a:pt x="3328" y="5085"/>
                    <a:pt x="6101" y="7673"/>
                    <a:pt x="8875" y="10169"/>
                  </a:cubicBezTo>
                  <a:cubicBezTo>
                    <a:pt x="9113" y="9771"/>
                    <a:pt x="9420" y="9664"/>
                    <a:pt x="9744" y="9664"/>
                  </a:cubicBezTo>
                  <a:cubicBezTo>
                    <a:pt x="10120" y="9664"/>
                    <a:pt x="10519" y="9808"/>
                    <a:pt x="10860" y="9808"/>
                  </a:cubicBezTo>
                  <a:cubicBezTo>
                    <a:pt x="10908" y="9808"/>
                    <a:pt x="10955" y="9805"/>
                    <a:pt x="11001" y="9799"/>
                  </a:cubicBezTo>
                  <a:cubicBezTo>
                    <a:pt x="10908" y="9429"/>
                    <a:pt x="10816" y="9059"/>
                    <a:pt x="10631" y="8690"/>
                  </a:cubicBezTo>
                  <a:cubicBezTo>
                    <a:pt x="10353" y="8690"/>
                    <a:pt x="10076" y="8690"/>
                    <a:pt x="9984" y="8412"/>
                  </a:cubicBezTo>
                  <a:cubicBezTo>
                    <a:pt x="9799" y="8227"/>
                    <a:pt x="9706" y="8135"/>
                    <a:pt x="9614" y="8043"/>
                  </a:cubicBezTo>
                  <a:cubicBezTo>
                    <a:pt x="8875" y="7580"/>
                    <a:pt x="8227" y="6933"/>
                    <a:pt x="7765" y="6194"/>
                  </a:cubicBezTo>
                  <a:cubicBezTo>
                    <a:pt x="6841" y="6101"/>
                    <a:pt x="6379" y="5454"/>
                    <a:pt x="5917" y="4715"/>
                  </a:cubicBezTo>
                  <a:lnTo>
                    <a:pt x="5177" y="3975"/>
                  </a:lnTo>
                  <a:lnTo>
                    <a:pt x="4530" y="3328"/>
                  </a:lnTo>
                  <a:cubicBezTo>
                    <a:pt x="3144" y="2404"/>
                    <a:pt x="1850" y="1295"/>
                    <a:pt x="83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27"/>
            <p:cNvSpPr/>
            <p:nvPr/>
          </p:nvSpPr>
          <p:spPr>
            <a:xfrm>
              <a:off x="4845250" y="363825"/>
              <a:ext cx="279650" cy="211700"/>
            </a:xfrm>
            <a:custGeom>
              <a:rect b="b" l="l" r="r" t="t"/>
              <a:pathLst>
                <a:path extrusionOk="0" h="8468" w="11186">
                  <a:moveTo>
                    <a:pt x="9714" y="0"/>
                  </a:moveTo>
                  <a:cubicBezTo>
                    <a:pt x="8801" y="0"/>
                    <a:pt x="8006" y="649"/>
                    <a:pt x="7211" y="888"/>
                  </a:cubicBezTo>
                  <a:cubicBezTo>
                    <a:pt x="4345" y="1997"/>
                    <a:pt x="1664" y="3568"/>
                    <a:pt x="1" y="6249"/>
                  </a:cubicBezTo>
                  <a:cubicBezTo>
                    <a:pt x="278" y="7081"/>
                    <a:pt x="740" y="7451"/>
                    <a:pt x="1572" y="7451"/>
                  </a:cubicBezTo>
                  <a:cubicBezTo>
                    <a:pt x="1480" y="7820"/>
                    <a:pt x="1480" y="8098"/>
                    <a:pt x="1480" y="8468"/>
                  </a:cubicBezTo>
                  <a:cubicBezTo>
                    <a:pt x="2496" y="7913"/>
                    <a:pt x="2681" y="6526"/>
                    <a:pt x="3698" y="5879"/>
                  </a:cubicBezTo>
                  <a:cubicBezTo>
                    <a:pt x="4068" y="5047"/>
                    <a:pt x="4715" y="4308"/>
                    <a:pt x="5454" y="3753"/>
                  </a:cubicBezTo>
                  <a:cubicBezTo>
                    <a:pt x="7026" y="2274"/>
                    <a:pt x="8967" y="1997"/>
                    <a:pt x="10908" y="1905"/>
                  </a:cubicBezTo>
                  <a:cubicBezTo>
                    <a:pt x="11185" y="1073"/>
                    <a:pt x="10261" y="795"/>
                    <a:pt x="10168" y="56"/>
                  </a:cubicBezTo>
                  <a:cubicBezTo>
                    <a:pt x="10014" y="17"/>
                    <a:pt x="9862" y="0"/>
                    <a:pt x="971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27"/>
            <p:cNvSpPr/>
            <p:nvPr/>
          </p:nvSpPr>
          <p:spPr>
            <a:xfrm>
              <a:off x="4355350" y="3331325"/>
              <a:ext cx="233425" cy="303800"/>
            </a:xfrm>
            <a:custGeom>
              <a:rect b="b" l="l" r="r" t="t"/>
              <a:pathLst>
                <a:path extrusionOk="0" h="12152" w="9337">
                  <a:moveTo>
                    <a:pt x="877" y="0"/>
                  </a:moveTo>
                  <a:cubicBezTo>
                    <a:pt x="546" y="0"/>
                    <a:pt x="239" y="107"/>
                    <a:pt x="1" y="505"/>
                  </a:cubicBezTo>
                  <a:cubicBezTo>
                    <a:pt x="2958" y="4202"/>
                    <a:pt x="6656" y="7437"/>
                    <a:pt x="7950" y="12151"/>
                  </a:cubicBezTo>
                  <a:cubicBezTo>
                    <a:pt x="9336" y="11042"/>
                    <a:pt x="8320" y="9748"/>
                    <a:pt x="8320" y="8546"/>
                  </a:cubicBezTo>
                  <a:cubicBezTo>
                    <a:pt x="8135" y="8084"/>
                    <a:pt x="7857" y="7530"/>
                    <a:pt x="7580" y="7067"/>
                  </a:cubicBezTo>
                  <a:lnTo>
                    <a:pt x="6841" y="5958"/>
                  </a:lnTo>
                  <a:cubicBezTo>
                    <a:pt x="6379" y="5496"/>
                    <a:pt x="5916" y="4941"/>
                    <a:pt x="5824" y="4202"/>
                  </a:cubicBezTo>
                  <a:cubicBezTo>
                    <a:pt x="5177" y="3925"/>
                    <a:pt x="4992" y="3278"/>
                    <a:pt x="4715" y="2723"/>
                  </a:cubicBezTo>
                  <a:cubicBezTo>
                    <a:pt x="3883" y="2076"/>
                    <a:pt x="3143" y="1429"/>
                    <a:pt x="2589" y="505"/>
                  </a:cubicBezTo>
                  <a:lnTo>
                    <a:pt x="2219" y="135"/>
                  </a:lnTo>
                  <a:cubicBezTo>
                    <a:pt x="2167" y="141"/>
                    <a:pt x="2114" y="144"/>
                    <a:pt x="2061" y="144"/>
                  </a:cubicBezTo>
                  <a:cubicBezTo>
                    <a:pt x="1680" y="144"/>
                    <a:pt x="1262" y="0"/>
                    <a:pt x="87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27"/>
            <p:cNvSpPr/>
            <p:nvPr/>
          </p:nvSpPr>
          <p:spPr>
            <a:xfrm>
              <a:off x="4706600" y="1101775"/>
              <a:ext cx="157175" cy="173950"/>
            </a:xfrm>
            <a:custGeom>
              <a:rect b="b" l="l" r="r" t="t"/>
              <a:pathLst>
                <a:path extrusionOk="0" h="6958" w="6287">
                  <a:moveTo>
                    <a:pt x="4430" y="1"/>
                  </a:moveTo>
                  <a:cubicBezTo>
                    <a:pt x="4347" y="1"/>
                    <a:pt x="4258" y="8"/>
                    <a:pt x="4160" y="25"/>
                  </a:cubicBezTo>
                  <a:cubicBezTo>
                    <a:pt x="3698" y="1041"/>
                    <a:pt x="2496" y="1319"/>
                    <a:pt x="1757" y="2243"/>
                  </a:cubicBezTo>
                  <a:cubicBezTo>
                    <a:pt x="1668" y="2367"/>
                    <a:pt x="1600" y="2416"/>
                    <a:pt x="1542" y="2416"/>
                  </a:cubicBezTo>
                  <a:cubicBezTo>
                    <a:pt x="1319" y="2416"/>
                    <a:pt x="1255" y="1671"/>
                    <a:pt x="779" y="1671"/>
                  </a:cubicBezTo>
                  <a:cubicBezTo>
                    <a:pt x="738" y="1671"/>
                    <a:pt x="695" y="1677"/>
                    <a:pt x="648" y="1688"/>
                  </a:cubicBezTo>
                  <a:cubicBezTo>
                    <a:pt x="370" y="2243"/>
                    <a:pt x="555" y="3167"/>
                    <a:pt x="1" y="3907"/>
                  </a:cubicBezTo>
                  <a:cubicBezTo>
                    <a:pt x="550" y="3657"/>
                    <a:pt x="1019" y="3488"/>
                    <a:pt x="1495" y="3488"/>
                  </a:cubicBezTo>
                  <a:cubicBezTo>
                    <a:pt x="1898" y="3488"/>
                    <a:pt x="2307" y="3610"/>
                    <a:pt x="2774" y="3907"/>
                  </a:cubicBezTo>
                  <a:cubicBezTo>
                    <a:pt x="2973" y="4057"/>
                    <a:pt x="3334" y="4233"/>
                    <a:pt x="3712" y="4233"/>
                  </a:cubicBezTo>
                  <a:cubicBezTo>
                    <a:pt x="4034" y="4233"/>
                    <a:pt x="4367" y="4105"/>
                    <a:pt x="4622" y="3722"/>
                  </a:cubicBezTo>
                  <a:cubicBezTo>
                    <a:pt x="4761" y="3583"/>
                    <a:pt x="4900" y="3514"/>
                    <a:pt x="5027" y="3514"/>
                  </a:cubicBezTo>
                  <a:cubicBezTo>
                    <a:pt x="5154" y="3514"/>
                    <a:pt x="5269" y="3583"/>
                    <a:pt x="5362" y="3722"/>
                  </a:cubicBezTo>
                  <a:cubicBezTo>
                    <a:pt x="5547" y="4092"/>
                    <a:pt x="5269" y="4277"/>
                    <a:pt x="5084" y="4462"/>
                  </a:cubicBezTo>
                  <a:cubicBezTo>
                    <a:pt x="4622" y="4924"/>
                    <a:pt x="3790" y="5016"/>
                    <a:pt x="3790" y="5848"/>
                  </a:cubicBezTo>
                  <a:cubicBezTo>
                    <a:pt x="4068" y="6403"/>
                    <a:pt x="5084" y="6033"/>
                    <a:pt x="5177" y="6957"/>
                  </a:cubicBezTo>
                  <a:lnTo>
                    <a:pt x="5916" y="6957"/>
                  </a:lnTo>
                  <a:lnTo>
                    <a:pt x="5916" y="6865"/>
                  </a:lnTo>
                  <a:cubicBezTo>
                    <a:pt x="5916" y="6495"/>
                    <a:pt x="5916" y="6033"/>
                    <a:pt x="6286" y="5848"/>
                  </a:cubicBezTo>
                  <a:lnTo>
                    <a:pt x="6286" y="2890"/>
                  </a:lnTo>
                  <a:lnTo>
                    <a:pt x="5916" y="2890"/>
                  </a:lnTo>
                  <a:cubicBezTo>
                    <a:pt x="5454" y="2520"/>
                    <a:pt x="5454" y="2058"/>
                    <a:pt x="5454" y="1504"/>
                  </a:cubicBezTo>
                  <a:cubicBezTo>
                    <a:pt x="5370" y="829"/>
                    <a:pt x="5286" y="1"/>
                    <a:pt x="443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27"/>
            <p:cNvSpPr/>
            <p:nvPr/>
          </p:nvSpPr>
          <p:spPr>
            <a:xfrm>
              <a:off x="4343800" y="2599825"/>
              <a:ext cx="129425" cy="335100"/>
            </a:xfrm>
            <a:custGeom>
              <a:rect b="b" l="l" r="r" t="t"/>
              <a:pathLst>
                <a:path extrusionOk="0" h="13404" w="5177">
                  <a:moveTo>
                    <a:pt x="1202" y="1"/>
                  </a:moveTo>
                  <a:cubicBezTo>
                    <a:pt x="740" y="93"/>
                    <a:pt x="278" y="93"/>
                    <a:pt x="0" y="555"/>
                  </a:cubicBezTo>
                  <a:cubicBezTo>
                    <a:pt x="1757" y="1387"/>
                    <a:pt x="1757" y="1387"/>
                    <a:pt x="2589" y="4345"/>
                  </a:cubicBezTo>
                  <a:cubicBezTo>
                    <a:pt x="3513" y="5824"/>
                    <a:pt x="3698" y="7580"/>
                    <a:pt x="3698" y="9152"/>
                  </a:cubicBezTo>
                  <a:cubicBezTo>
                    <a:pt x="3790" y="10261"/>
                    <a:pt x="2866" y="11647"/>
                    <a:pt x="925" y="11647"/>
                  </a:cubicBezTo>
                  <a:cubicBezTo>
                    <a:pt x="1849" y="11925"/>
                    <a:pt x="3143" y="11647"/>
                    <a:pt x="2589" y="13126"/>
                  </a:cubicBezTo>
                  <a:cubicBezTo>
                    <a:pt x="2496" y="13219"/>
                    <a:pt x="2773" y="13311"/>
                    <a:pt x="2958" y="13404"/>
                  </a:cubicBezTo>
                  <a:cubicBezTo>
                    <a:pt x="3420" y="12757"/>
                    <a:pt x="4067" y="12109"/>
                    <a:pt x="4807" y="11647"/>
                  </a:cubicBezTo>
                  <a:cubicBezTo>
                    <a:pt x="4715" y="11278"/>
                    <a:pt x="4252" y="10908"/>
                    <a:pt x="4807" y="10538"/>
                  </a:cubicBezTo>
                  <a:cubicBezTo>
                    <a:pt x="4992" y="9244"/>
                    <a:pt x="4437" y="7857"/>
                    <a:pt x="5177" y="6563"/>
                  </a:cubicBezTo>
                  <a:cubicBezTo>
                    <a:pt x="4715" y="5454"/>
                    <a:pt x="4160" y="4345"/>
                    <a:pt x="3698" y="3328"/>
                  </a:cubicBezTo>
                  <a:cubicBezTo>
                    <a:pt x="2958" y="2866"/>
                    <a:pt x="2773" y="2219"/>
                    <a:pt x="2589" y="1479"/>
                  </a:cubicBezTo>
                  <a:cubicBezTo>
                    <a:pt x="2034" y="1110"/>
                    <a:pt x="1479" y="648"/>
                    <a:pt x="120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27"/>
            <p:cNvSpPr/>
            <p:nvPr/>
          </p:nvSpPr>
          <p:spPr>
            <a:xfrm>
              <a:off x="5099450" y="4933800"/>
              <a:ext cx="212625" cy="127125"/>
            </a:xfrm>
            <a:custGeom>
              <a:rect b="b" l="l" r="r" t="t"/>
              <a:pathLst>
                <a:path extrusionOk="0" h="5085" w="8505">
                  <a:moveTo>
                    <a:pt x="5824" y="1"/>
                  </a:moveTo>
                  <a:cubicBezTo>
                    <a:pt x="4715" y="463"/>
                    <a:pt x="3883" y="1110"/>
                    <a:pt x="4068" y="2497"/>
                  </a:cubicBezTo>
                  <a:cubicBezTo>
                    <a:pt x="4068" y="3337"/>
                    <a:pt x="3838" y="3566"/>
                    <a:pt x="3519" y="3566"/>
                  </a:cubicBezTo>
                  <a:cubicBezTo>
                    <a:pt x="3136" y="3566"/>
                    <a:pt x="2622" y="3236"/>
                    <a:pt x="2219" y="3236"/>
                  </a:cubicBezTo>
                  <a:cubicBezTo>
                    <a:pt x="1982" y="3335"/>
                    <a:pt x="1788" y="3379"/>
                    <a:pt x="1626" y="3379"/>
                  </a:cubicBezTo>
                  <a:cubicBezTo>
                    <a:pt x="1031" y="3379"/>
                    <a:pt x="885" y="2781"/>
                    <a:pt x="740" y="2127"/>
                  </a:cubicBezTo>
                  <a:cubicBezTo>
                    <a:pt x="0" y="2219"/>
                    <a:pt x="0" y="2774"/>
                    <a:pt x="0" y="3236"/>
                  </a:cubicBezTo>
                  <a:cubicBezTo>
                    <a:pt x="647" y="4160"/>
                    <a:pt x="1664" y="4530"/>
                    <a:pt x="2589" y="5085"/>
                  </a:cubicBezTo>
                  <a:lnTo>
                    <a:pt x="3328" y="5085"/>
                  </a:lnTo>
                  <a:cubicBezTo>
                    <a:pt x="4252" y="5085"/>
                    <a:pt x="5084" y="4715"/>
                    <a:pt x="5824" y="4345"/>
                  </a:cubicBezTo>
                  <a:cubicBezTo>
                    <a:pt x="6009" y="4160"/>
                    <a:pt x="6101" y="4068"/>
                    <a:pt x="6194" y="3976"/>
                  </a:cubicBezTo>
                  <a:cubicBezTo>
                    <a:pt x="6378" y="3051"/>
                    <a:pt x="8504" y="2959"/>
                    <a:pt x="7303" y="1387"/>
                  </a:cubicBezTo>
                  <a:cubicBezTo>
                    <a:pt x="6933" y="1295"/>
                    <a:pt x="6748" y="1110"/>
                    <a:pt x="6563" y="740"/>
                  </a:cubicBezTo>
                  <a:cubicBezTo>
                    <a:pt x="6563" y="278"/>
                    <a:pt x="6378" y="1"/>
                    <a:pt x="582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27"/>
            <p:cNvSpPr/>
            <p:nvPr/>
          </p:nvSpPr>
          <p:spPr>
            <a:xfrm>
              <a:off x="5259325" y="4769575"/>
              <a:ext cx="168300" cy="155025"/>
            </a:xfrm>
            <a:custGeom>
              <a:rect b="b" l="l" r="r" t="t"/>
              <a:pathLst>
                <a:path extrusionOk="0" h="6201" w="6732">
                  <a:moveTo>
                    <a:pt x="1459" y="1"/>
                  </a:moveTo>
                  <a:cubicBezTo>
                    <a:pt x="640" y="1"/>
                    <a:pt x="0" y="125"/>
                    <a:pt x="908" y="1486"/>
                  </a:cubicBezTo>
                  <a:lnTo>
                    <a:pt x="908" y="1393"/>
                  </a:lnTo>
                  <a:cubicBezTo>
                    <a:pt x="1277" y="1671"/>
                    <a:pt x="1647" y="1948"/>
                    <a:pt x="2017" y="2225"/>
                  </a:cubicBezTo>
                  <a:cubicBezTo>
                    <a:pt x="2387" y="2318"/>
                    <a:pt x="2572" y="2595"/>
                    <a:pt x="2756" y="2872"/>
                  </a:cubicBezTo>
                  <a:cubicBezTo>
                    <a:pt x="3311" y="3242"/>
                    <a:pt x="3773" y="3612"/>
                    <a:pt x="3866" y="4351"/>
                  </a:cubicBezTo>
                  <a:lnTo>
                    <a:pt x="4143" y="4351"/>
                  </a:lnTo>
                  <a:cubicBezTo>
                    <a:pt x="4328" y="4444"/>
                    <a:pt x="4420" y="4629"/>
                    <a:pt x="4513" y="4721"/>
                  </a:cubicBezTo>
                  <a:cubicBezTo>
                    <a:pt x="4975" y="5645"/>
                    <a:pt x="5714" y="6108"/>
                    <a:pt x="6731" y="6200"/>
                  </a:cubicBezTo>
                  <a:lnTo>
                    <a:pt x="6731" y="4721"/>
                  </a:lnTo>
                  <a:cubicBezTo>
                    <a:pt x="6176" y="4259"/>
                    <a:pt x="6454" y="3519"/>
                    <a:pt x="6361" y="2965"/>
                  </a:cubicBezTo>
                  <a:cubicBezTo>
                    <a:pt x="5899" y="2872"/>
                    <a:pt x="5622" y="2688"/>
                    <a:pt x="5622" y="2225"/>
                  </a:cubicBezTo>
                  <a:lnTo>
                    <a:pt x="5252" y="2225"/>
                  </a:lnTo>
                  <a:lnTo>
                    <a:pt x="2017" y="7"/>
                  </a:lnTo>
                  <a:cubicBezTo>
                    <a:pt x="1832" y="7"/>
                    <a:pt x="1641" y="1"/>
                    <a:pt x="145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27"/>
            <p:cNvSpPr/>
            <p:nvPr/>
          </p:nvSpPr>
          <p:spPr>
            <a:xfrm>
              <a:off x="3977150" y="5223875"/>
              <a:ext cx="151750" cy="125925"/>
            </a:xfrm>
            <a:custGeom>
              <a:rect b="b" l="l" r="r" t="t"/>
              <a:pathLst>
                <a:path extrusionOk="0" h="5037" w="6070">
                  <a:moveTo>
                    <a:pt x="5350" y="0"/>
                  </a:moveTo>
                  <a:cubicBezTo>
                    <a:pt x="5024" y="0"/>
                    <a:pt x="4757" y="266"/>
                    <a:pt x="4591" y="599"/>
                  </a:cubicBezTo>
                  <a:cubicBezTo>
                    <a:pt x="4369" y="932"/>
                    <a:pt x="4214" y="1048"/>
                    <a:pt x="4095" y="1048"/>
                  </a:cubicBezTo>
                  <a:cubicBezTo>
                    <a:pt x="3818" y="1048"/>
                    <a:pt x="3741" y="414"/>
                    <a:pt x="3482" y="414"/>
                  </a:cubicBezTo>
                  <a:lnTo>
                    <a:pt x="3112" y="414"/>
                  </a:lnTo>
                  <a:cubicBezTo>
                    <a:pt x="2833" y="693"/>
                    <a:pt x="2520" y="766"/>
                    <a:pt x="2195" y="766"/>
                  </a:cubicBezTo>
                  <a:cubicBezTo>
                    <a:pt x="1839" y="766"/>
                    <a:pt x="1468" y="679"/>
                    <a:pt x="1113" y="679"/>
                  </a:cubicBezTo>
                  <a:cubicBezTo>
                    <a:pt x="1039" y="679"/>
                    <a:pt x="966" y="683"/>
                    <a:pt x="894" y="692"/>
                  </a:cubicBezTo>
                  <a:cubicBezTo>
                    <a:pt x="801" y="753"/>
                    <a:pt x="657" y="753"/>
                    <a:pt x="520" y="753"/>
                  </a:cubicBezTo>
                  <a:lnTo>
                    <a:pt x="520" y="753"/>
                  </a:lnTo>
                  <a:cubicBezTo>
                    <a:pt x="247" y="753"/>
                    <a:pt x="0" y="753"/>
                    <a:pt x="247" y="1246"/>
                  </a:cubicBezTo>
                  <a:cubicBezTo>
                    <a:pt x="524" y="2078"/>
                    <a:pt x="894" y="2818"/>
                    <a:pt x="1263" y="3650"/>
                  </a:cubicBezTo>
                  <a:cubicBezTo>
                    <a:pt x="2373" y="3834"/>
                    <a:pt x="1356" y="4666"/>
                    <a:pt x="1633" y="5036"/>
                  </a:cubicBezTo>
                  <a:lnTo>
                    <a:pt x="2373" y="5036"/>
                  </a:lnTo>
                  <a:cubicBezTo>
                    <a:pt x="3204" y="4019"/>
                    <a:pt x="3944" y="3003"/>
                    <a:pt x="4961" y="2171"/>
                  </a:cubicBezTo>
                  <a:cubicBezTo>
                    <a:pt x="5330" y="1708"/>
                    <a:pt x="5700" y="1246"/>
                    <a:pt x="6070" y="692"/>
                  </a:cubicBezTo>
                  <a:lnTo>
                    <a:pt x="6070" y="414"/>
                  </a:lnTo>
                  <a:cubicBezTo>
                    <a:pt x="5811" y="119"/>
                    <a:pt x="5567" y="0"/>
                    <a:pt x="535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27"/>
            <p:cNvSpPr/>
            <p:nvPr/>
          </p:nvSpPr>
          <p:spPr>
            <a:xfrm>
              <a:off x="5009325" y="529275"/>
              <a:ext cx="165000" cy="154850"/>
            </a:xfrm>
            <a:custGeom>
              <a:rect b="b" l="l" r="r" t="t"/>
              <a:pathLst>
                <a:path extrusionOk="0" h="6194" w="6600">
                  <a:moveTo>
                    <a:pt x="4345" y="1"/>
                  </a:moveTo>
                  <a:cubicBezTo>
                    <a:pt x="3883" y="371"/>
                    <a:pt x="3421" y="740"/>
                    <a:pt x="2958" y="1110"/>
                  </a:cubicBezTo>
                  <a:cubicBezTo>
                    <a:pt x="1295" y="1942"/>
                    <a:pt x="555" y="3421"/>
                    <a:pt x="0" y="5085"/>
                  </a:cubicBezTo>
                  <a:lnTo>
                    <a:pt x="0" y="5454"/>
                  </a:lnTo>
                  <a:cubicBezTo>
                    <a:pt x="0" y="5639"/>
                    <a:pt x="0" y="5732"/>
                    <a:pt x="0" y="5824"/>
                  </a:cubicBezTo>
                  <a:cubicBezTo>
                    <a:pt x="381" y="5766"/>
                    <a:pt x="669" y="5735"/>
                    <a:pt x="896" y="5735"/>
                  </a:cubicBezTo>
                  <a:cubicBezTo>
                    <a:pt x="1387" y="5735"/>
                    <a:pt x="1596" y="5878"/>
                    <a:pt x="1849" y="6194"/>
                  </a:cubicBezTo>
                  <a:cubicBezTo>
                    <a:pt x="1942" y="5639"/>
                    <a:pt x="1572" y="4900"/>
                    <a:pt x="2219" y="4345"/>
                  </a:cubicBezTo>
                  <a:cubicBezTo>
                    <a:pt x="3003" y="3326"/>
                    <a:pt x="3853" y="2507"/>
                    <a:pt x="5108" y="2507"/>
                  </a:cubicBezTo>
                  <a:cubicBezTo>
                    <a:pt x="5333" y="2507"/>
                    <a:pt x="5571" y="2533"/>
                    <a:pt x="5824" y="2589"/>
                  </a:cubicBezTo>
                  <a:cubicBezTo>
                    <a:pt x="5916" y="1942"/>
                    <a:pt x="4899" y="1757"/>
                    <a:pt x="5177" y="1110"/>
                  </a:cubicBezTo>
                  <a:cubicBezTo>
                    <a:pt x="5262" y="962"/>
                    <a:pt x="5385" y="915"/>
                    <a:pt x="5524" y="915"/>
                  </a:cubicBezTo>
                  <a:cubicBezTo>
                    <a:pt x="5756" y="915"/>
                    <a:pt x="6030" y="1044"/>
                    <a:pt x="6240" y="1044"/>
                  </a:cubicBezTo>
                  <a:cubicBezTo>
                    <a:pt x="6453" y="1044"/>
                    <a:pt x="6599" y="910"/>
                    <a:pt x="6563" y="371"/>
                  </a:cubicBezTo>
                  <a:lnTo>
                    <a:pt x="5824" y="1"/>
                  </a:lnTo>
                  <a:cubicBezTo>
                    <a:pt x="5536" y="174"/>
                    <a:pt x="5212" y="561"/>
                    <a:pt x="4897" y="561"/>
                  </a:cubicBezTo>
                  <a:cubicBezTo>
                    <a:pt x="4707" y="561"/>
                    <a:pt x="4519" y="419"/>
                    <a:pt x="434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27"/>
            <p:cNvSpPr/>
            <p:nvPr/>
          </p:nvSpPr>
          <p:spPr>
            <a:xfrm>
              <a:off x="4154300" y="2317900"/>
              <a:ext cx="191825" cy="182575"/>
            </a:xfrm>
            <a:custGeom>
              <a:rect b="b" l="l" r="r" t="t"/>
              <a:pathLst>
                <a:path extrusionOk="0" h="7303" w="7673">
                  <a:moveTo>
                    <a:pt x="6933" y="0"/>
                  </a:moveTo>
                  <a:cubicBezTo>
                    <a:pt x="4715" y="2126"/>
                    <a:pt x="2589" y="4437"/>
                    <a:pt x="1" y="6194"/>
                  </a:cubicBezTo>
                  <a:cubicBezTo>
                    <a:pt x="276" y="6166"/>
                    <a:pt x="543" y="6130"/>
                    <a:pt x="775" y="6130"/>
                  </a:cubicBezTo>
                  <a:cubicBezTo>
                    <a:pt x="1322" y="6130"/>
                    <a:pt x="1674" y="6329"/>
                    <a:pt x="1480" y="7303"/>
                  </a:cubicBezTo>
                  <a:cubicBezTo>
                    <a:pt x="2219" y="6656"/>
                    <a:pt x="2959" y="6101"/>
                    <a:pt x="3698" y="5454"/>
                  </a:cubicBezTo>
                  <a:cubicBezTo>
                    <a:pt x="4068" y="4807"/>
                    <a:pt x="4530" y="4345"/>
                    <a:pt x="5085" y="3975"/>
                  </a:cubicBezTo>
                  <a:cubicBezTo>
                    <a:pt x="5547" y="3236"/>
                    <a:pt x="6194" y="2681"/>
                    <a:pt x="6933" y="2219"/>
                  </a:cubicBezTo>
                  <a:lnTo>
                    <a:pt x="7303" y="2219"/>
                  </a:lnTo>
                  <a:cubicBezTo>
                    <a:pt x="7395" y="1942"/>
                    <a:pt x="7580" y="1757"/>
                    <a:pt x="7673" y="1479"/>
                  </a:cubicBezTo>
                  <a:cubicBezTo>
                    <a:pt x="7026" y="1202"/>
                    <a:pt x="6933" y="647"/>
                    <a:pt x="69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27"/>
            <p:cNvSpPr/>
            <p:nvPr/>
          </p:nvSpPr>
          <p:spPr>
            <a:xfrm>
              <a:off x="5208300" y="392950"/>
              <a:ext cx="154600" cy="120175"/>
            </a:xfrm>
            <a:custGeom>
              <a:rect b="b" l="l" r="r" t="t"/>
              <a:pathLst>
                <a:path extrusionOk="0" h="4807" w="6184">
                  <a:moveTo>
                    <a:pt x="2209" y="0"/>
                  </a:moveTo>
                  <a:cubicBezTo>
                    <a:pt x="1971" y="179"/>
                    <a:pt x="1693" y="281"/>
                    <a:pt x="1402" y="281"/>
                  </a:cubicBezTo>
                  <a:cubicBezTo>
                    <a:pt x="1243" y="281"/>
                    <a:pt x="1079" y="251"/>
                    <a:pt x="915" y="185"/>
                  </a:cubicBezTo>
                  <a:cubicBezTo>
                    <a:pt x="840" y="176"/>
                    <a:pt x="770" y="171"/>
                    <a:pt x="706" y="171"/>
                  </a:cubicBezTo>
                  <a:cubicBezTo>
                    <a:pt x="141" y="171"/>
                    <a:pt x="0" y="528"/>
                    <a:pt x="83" y="1109"/>
                  </a:cubicBezTo>
                  <a:cubicBezTo>
                    <a:pt x="361" y="1109"/>
                    <a:pt x="638" y="1202"/>
                    <a:pt x="823" y="1479"/>
                  </a:cubicBezTo>
                  <a:cubicBezTo>
                    <a:pt x="1100" y="1479"/>
                    <a:pt x="1377" y="1572"/>
                    <a:pt x="1470" y="1849"/>
                  </a:cubicBezTo>
                  <a:cubicBezTo>
                    <a:pt x="2579" y="2034"/>
                    <a:pt x="3134" y="2866"/>
                    <a:pt x="3688" y="3698"/>
                  </a:cubicBezTo>
                  <a:lnTo>
                    <a:pt x="4058" y="4067"/>
                  </a:lnTo>
                  <a:cubicBezTo>
                    <a:pt x="4335" y="4252"/>
                    <a:pt x="4520" y="4529"/>
                    <a:pt x="4797" y="4714"/>
                  </a:cubicBezTo>
                  <a:lnTo>
                    <a:pt x="4797" y="4807"/>
                  </a:lnTo>
                  <a:cubicBezTo>
                    <a:pt x="5537" y="4714"/>
                    <a:pt x="5907" y="4252"/>
                    <a:pt x="6184" y="3698"/>
                  </a:cubicBezTo>
                  <a:lnTo>
                    <a:pt x="6184" y="3698"/>
                  </a:lnTo>
                  <a:cubicBezTo>
                    <a:pt x="5980" y="3765"/>
                    <a:pt x="5814" y="3796"/>
                    <a:pt x="5679" y="3796"/>
                  </a:cubicBezTo>
                  <a:cubicBezTo>
                    <a:pt x="5078" y="3796"/>
                    <a:pt x="5092" y="3192"/>
                    <a:pt x="5167" y="2588"/>
                  </a:cubicBezTo>
                  <a:lnTo>
                    <a:pt x="5167" y="2219"/>
                  </a:lnTo>
                  <a:cubicBezTo>
                    <a:pt x="4428" y="1664"/>
                    <a:pt x="3688" y="1017"/>
                    <a:pt x="2949" y="370"/>
                  </a:cubicBezTo>
                  <a:cubicBezTo>
                    <a:pt x="2856" y="277"/>
                    <a:pt x="2764" y="185"/>
                    <a:pt x="2579" y="93"/>
                  </a:cubicBezTo>
                  <a:cubicBezTo>
                    <a:pt x="2487" y="93"/>
                    <a:pt x="2394" y="0"/>
                    <a:pt x="220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27"/>
            <p:cNvSpPr/>
            <p:nvPr/>
          </p:nvSpPr>
          <p:spPr>
            <a:xfrm>
              <a:off x="5127175" y="339800"/>
              <a:ext cx="136375" cy="80900"/>
            </a:xfrm>
            <a:custGeom>
              <a:rect b="b" l="l" r="r" t="t"/>
              <a:pathLst>
                <a:path extrusionOk="0" h="3236" w="5455">
                  <a:moveTo>
                    <a:pt x="370" y="0"/>
                  </a:moveTo>
                  <a:cubicBezTo>
                    <a:pt x="463" y="93"/>
                    <a:pt x="463" y="277"/>
                    <a:pt x="555" y="277"/>
                  </a:cubicBezTo>
                  <a:cubicBezTo>
                    <a:pt x="2034" y="1479"/>
                    <a:pt x="1202" y="2034"/>
                    <a:pt x="1" y="2496"/>
                  </a:cubicBezTo>
                  <a:cubicBezTo>
                    <a:pt x="1110" y="2773"/>
                    <a:pt x="2219" y="3050"/>
                    <a:pt x="3328" y="3235"/>
                  </a:cubicBezTo>
                  <a:cubicBezTo>
                    <a:pt x="3245" y="2654"/>
                    <a:pt x="3386" y="2297"/>
                    <a:pt x="3951" y="2297"/>
                  </a:cubicBezTo>
                  <a:cubicBezTo>
                    <a:pt x="4015" y="2297"/>
                    <a:pt x="4085" y="2302"/>
                    <a:pt x="4160" y="2311"/>
                  </a:cubicBezTo>
                  <a:cubicBezTo>
                    <a:pt x="4324" y="2377"/>
                    <a:pt x="4488" y="2407"/>
                    <a:pt x="4647" y="2407"/>
                  </a:cubicBezTo>
                  <a:cubicBezTo>
                    <a:pt x="4927" y="2407"/>
                    <a:pt x="5195" y="2313"/>
                    <a:pt x="5427" y="2146"/>
                  </a:cubicBezTo>
                  <a:lnTo>
                    <a:pt x="5427" y="2146"/>
                  </a:lnTo>
                  <a:cubicBezTo>
                    <a:pt x="5436" y="2170"/>
                    <a:pt x="5446" y="2194"/>
                    <a:pt x="5454" y="2219"/>
                  </a:cubicBezTo>
                  <a:lnTo>
                    <a:pt x="5454" y="2126"/>
                  </a:lnTo>
                  <a:cubicBezTo>
                    <a:pt x="5445" y="2133"/>
                    <a:pt x="5436" y="2140"/>
                    <a:pt x="5427" y="2146"/>
                  </a:cubicBezTo>
                  <a:lnTo>
                    <a:pt x="5427" y="2146"/>
                  </a:lnTo>
                  <a:cubicBezTo>
                    <a:pt x="4839" y="664"/>
                    <a:pt x="2947" y="1183"/>
                    <a:pt x="221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27"/>
            <p:cNvSpPr/>
            <p:nvPr/>
          </p:nvSpPr>
          <p:spPr>
            <a:xfrm>
              <a:off x="4064175" y="5151025"/>
              <a:ext cx="90150" cy="99000"/>
            </a:xfrm>
            <a:custGeom>
              <a:rect b="b" l="l" r="r" t="t"/>
              <a:pathLst>
                <a:path extrusionOk="0" h="3960" w="3606">
                  <a:moveTo>
                    <a:pt x="2866" y="1"/>
                  </a:moveTo>
                  <a:cubicBezTo>
                    <a:pt x="2497" y="93"/>
                    <a:pt x="2219" y="278"/>
                    <a:pt x="1849" y="370"/>
                  </a:cubicBezTo>
                  <a:cubicBezTo>
                    <a:pt x="1572" y="1295"/>
                    <a:pt x="648" y="1572"/>
                    <a:pt x="1" y="2219"/>
                  </a:cubicBezTo>
                  <a:lnTo>
                    <a:pt x="1" y="3236"/>
                  </a:lnTo>
                  <a:cubicBezTo>
                    <a:pt x="261" y="3301"/>
                    <a:pt x="338" y="3960"/>
                    <a:pt x="618" y="3960"/>
                  </a:cubicBezTo>
                  <a:cubicBezTo>
                    <a:pt x="736" y="3960"/>
                    <a:pt x="890" y="3842"/>
                    <a:pt x="1110" y="3513"/>
                  </a:cubicBezTo>
                  <a:cubicBezTo>
                    <a:pt x="1276" y="3180"/>
                    <a:pt x="1543" y="2914"/>
                    <a:pt x="1869" y="2914"/>
                  </a:cubicBezTo>
                  <a:cubicBezTo>
                    <a:pt x="2086" y="2914"/>
                    <a:pt x="2330" y="3033"/>
                    <a:pt x="2589" y="3328"/>
                  </a:cubicBezTo>
                  <a:lnTo>
                    <a:pt x="3606" y="2496"/>
                  </a:lnTo>
                  <a:lnTo>
                    <a:pt x="3606" y="2127"/>
                  </a:lnTo>
                  <a:cubicBezTo>
                    <a:pt x="3421" y="1849"/>
                    <a:pt x="3421" y="1480"/>
                    <a:pt x="3606" y="1110"/>
                  </a:cubicBezTo>
                  <a:lnTo>
                    <a:pt x="3606" y="370"/>
                  </a:lnTo>
                  <a:lnTo>
                    <a:pt x="2866"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27"/>
            <p:cNvSpPr/>
            <p:nvPr/>
          </p:nvSpPr>
          <p:spPr>
            <a:xfrm>
              <a:off x="3927850" y="4906075"/>
              <a:ext cx="113250" cy="105725"/>
            </a:xfrm>
            <a:custGeom>
              <a:rect b="b" l="l" r="r" t="t"/>
              <a:pathLst>
                <a:path extrusionOk="0" h="4229" w="4530">
                  <a:moveTo>
                    <a:pt x="3659" y="0"/>
                  </a:moveTo>
                  <a:cubicBezTo>
                    <a:pt x="3198" y="0"/>
                    <a:pt x="2893" y="620"/>
                    <a:pt x="2588" y="925"/>
                  </a:cubicBezTo>
                  <a:cubicBezTo>
                    <a:pt x="2201" y="1235"/>
                    <a:pt x="2073" y="1935"/>
                    <a:pt x="1497" y="1935"/>
                  </a:cubicBezTo>
                  <a:cubicBezTo>
                    <a:pt x="1386" y="1935"/>
                    <a:pt x="1259" y="1909"/>
                    <a:pt x="1109" y="1849"/>
                  </a:cubicBezTo>
                  <a:cubicBezTo>
                    <a:pt x="370" y="2219"/>
                    <a:pt x="93" y="2866"/>
                    <a:pt x="0" y="3606"/>
                  </a:cubicBezTo>
                  <a:cubicBezTo>
                    <a:pt x="149" y="4089"/>
                    <a:pt x="372" y="4228"/>
                    <a:pt x="628" y="4228"/>
                  </a:cubicBezTo>
                  <a:cubicBezTo>
                    <a:pt x="978" y="4228"/>
                    <a:pt x="1388" y="3969"/>
                    <a:pt x="1752" y="3969"/>
                  </a:cubicBezTo>
                  <a:cubicBezTo>
                    <a:pt x="1785" y="3969"/>
                    <a:pt x="1817" y="3971"/>
                    <a:pt x="1849" y="3975"/>
                  </a:cubicBezTo>
                  <a:lnTo>
                    <a:pt x="2219" y="3975"/>
                  </a:lnTo>
                  <a:cubicBezTo>
                    <a:pt x="2311" y="3883"/>
                    <a:pt x="2403" y="3790"/>
                    <a:pt x="2496" y="3606"/>
                  </a:cubicBezTo>
                  <a:cubicBezTo>
                    <a:pt x="2496" y="2866"/>
                    <a:pt x="3235" y="2681"/>
                    <a:pt x="3605" y="2219"/>
                  </a:cubicBezTo>
                  <a:cubicBezTo>
                    <a:pt x="3698" y="2034"/>
                    <a:pt x="3698" y="1849"/>
                    <a:pt x="3790" y="1664"/>
                  </a:cubicBezTo>
                  <a:cubicBezTo>
                    <a:pt x="4067" y="1202"/>
                    <a:pt x="4529" y="555"/>
                    <a:pt x="3975" y="93"/>
                  </a:cubicBezTo>
                  <a:cubicBezTo>
                    <a:pt x="3862" y="28"/>
                    <a:pt x="3757" y="0"/>
                    <a:pt x="365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27"/>
            <p:cNvSpPr/>
            <p:nvPr/>
          </p:nvSpPr>
          <p:spPr>
            <a:xfrm>
              <a:off x="3863125" y="510800"/>
              <a:ext cx="92475" cy="123275"/>
            </a:xfrm>
            <a:custGeom>
              <a:rect b="b" l="l" r="r" t="t"/>
              <a:pathLst>
                <a:path extrusionOk="0" h="4931" w="3699">
                  <a:moveTo>
                    <a:pt x="1480" y="0"/>
                  </a:moveTo>
                  <a:cubicBezTo>
                    <a:pt x="1388" y="462"/>
                    <a:pt x="1480" y="1110"/>
                    <a:pt x="1295" y="1110"/>
                  </a:cubicBezTo>
                  <a:cubicBezTo>
                    <a:pt x="1234" y="1130"/>
                    <a:pt x="1178" y="1139"/>
                    <a:pt x="1125" y="1139"/>
                  </a:cubicBezTo>
                  <a:cubicBezTo>
                    <a:pt x="696" y="1139"/>
                    <a:pt x="495" y="535"/>
                    <a:pt x="1" y="370"/>
                  </a:cubicBezTo>
                  <a:lnTo>
                    <a:pt x="1" y="370"/>
                  </a:lnTo>
                  <a:cubicBezTo>
                    <a:pt x="463" y="1941"/>
                    <a:pt x="556" y="3605"/>
                    <a:pt x="1850" y="4807"/>
                  </a:cubicBezTo>
                  <a:cubicBezTo>
                    <a:pt x="1979" y="4592"/>
                    <a:pt x="2108" y="4517"/>
                    <a:pt x="2246" y="4517"/>
                  </a:cubicBezTo>
                  <a:cubicBezTo>
                    <a:pt x="2405" y="4517"/>
                    <a:pt x="2576" y="4616"/>
                    <a:pt x="2774" y="4715"/>
                  </a:cubicBezTo>
                  <a:cubicBezTo>
                    <a:pt x="2928" y="4869"/>
                    <a:pt x="3062" y="4930"/>
                    <a:pt x="3178" y="4930"/>
                  </a:cubicBezTo>
                  <a:cubicBezTo>
                    <a:pt x="3411" y="4930"/>
                    <a:pt x="3575" y="4684"/>
                    <a:pt x="3698" y="4437"/>
                  </a:cubicBezTo>
                  <a:lnTo>
                    <a:pt x="3698" y="4345"/>
                  </a:lnTo>
                  <a:cubicBezTo>
                    <a:pt x="3698" y="3790"/>
                    <a:pt x="3144" y="3420"/>
                    <a:pt x="2959" y="2958"/>
                  </a:cubicBezTo>
                  <a:cubicBezTo>
                    <a:pt x="2219" y="2126"/>
                    <a:pt x="1572" y="1202"/>
                    <a:pt x="185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27"/>
            <p:cNvSpPr/>
            <p:nvPr/>
          </p:nvSpPr>
          <p:spPr>
            <a:xfrm>
              <a:off x="5034750" y="320000"/>
              <a:ext cx="143300" cy="91450"/>
            </a:xfrm>
            <a:custGeom>
              <a:rect b="b" l="l" r="r" t="t"/>
              <a:pathLst>
                <a:path extrusionOk="0" h="3658" w="5732">
                  <a:moveTo>
                    <a:pt x="623" y="1"/>
                  </a:moveTo>
                  <a:cubicBezTo>
                    <a:pt x="449" y="1"/>
                    <a:pt x="272" y="17"/>
                    <a:pt x="93" y="53"/>
                  </a:cubicBezTo>
                  <a:cubicBezTo>
                    <a:pt x="0" y="607"/>
                    <a:pt x="555" y="792"/>
                    <a:pt x="832" y="1162"/>
                  </a:cubicBezTo>
                  <a:cubicBezTo>
                    <a:pt x="1017" y="1485"/>
                    <a:pt x="1364" y="1485"/>
                    <a:pt x="1710" y="1485"/>
                  </a:cubicBezTo>
                  <a:cubicBezTo>
                    <a:pt x="2057" y="1485"/>
                    <a:pt x="2404" y="1485"/>
                    <a:pt x="2588" y="1809"/>
                  </a:cubicBezTo>
                  <a:cubicBezTo>
                    <a:pt x="2681" y="2548"/>
                    <a:pt x="3605" y="2826"/>
                    <a:pt x="3328" y="3658"/>
                  </a:cubicBezTo>
                  <a:cubicBezTo>
                    <a:pt x="3513" y="3565"/>
                    <a:pt x="3605" y="3380"/>
                    <a:pt x="3698" y="3288"/>
                  </a:cubicBezTo>
                  <a:cubicBezTo>
                    <a:pt x="4899" y="2826"/>
                    <a:pt x="5731" y="2271"/>
                    <a:pt x="4252" y="1069"/>
                  </a:cubicBezTo>
                  <a:cubicBezTo>
                    <a:pt x="4160" y="1069"/>
                    <a:pt x="4160" y="885"/>
                    <a:pt x="4067" y="792"/>
                  </a:cubicBezTo>
                  <a:cubicBezTo>
                    <a:pt x="2861" y="712"/>
                    <a:pt x="1794" y="1"/>
                    <a:pt x="62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27"/>
            <p:cNvSpPr/>
            <p:nvPr/>
          </p:nvSpPr>
          <p:spPr>
            <a:xfrm>
              <a:off x="5328225" y="485375"/>
              <a:ext cx="71650" cy="99400"/>
            </a:xfrm>
            <a:custGeom>
              <a:rect b="b" l="l" r="r" t="t"/>
              <a:pathLst>
                <a:path extrusionOk="0" h="3976" w="2866">
                  <a:moveTo>
                    <a:pt x="1479" y="1"/>
                  </a:moveTo>
                  <a:cubicBezTo>
                    <a:pt x="1110" y="555"/>
                    <a:pt x="740" y="1017"/>
                    <a:pt x="0" y="1017"/>
                  </a:cubicBezTo>
                  <a:lnTo>
                    <a:pt x="0" y="1110"/>
                  </a:lnTo>
                  <a:cubicBezTo>
                    <a:pt x="463" y="2034"/>
                    <a:pt x="185" y="3236"/>
                    <a:pt x="1110" y="3975"/>
                  </a:cubicBezTo>
                  <a:lnTo>
                    <a:pt x="1479" y="3975"/>
                  </a:lnTo>
                  <a:cubicBezTo>
                    <a:pt x="1849" y="3698"/>
                    <a:pt x="2126" y="3513"/>
                    <a:pt x="2496" y="3236"/>
                  </a:cubicBezTo>
                  <a:cubicBezTo>
                    <a:pt x="2681" y="3051"/>
                    <a:pt x="2773" y="2774"/>
                    <a:pt x="2866" y="2496"/>
                  </a:cubicBezTo>
                  <a:cubicBezTo>
                    <a:pt x="2589" y="1942"/>
                    <a:pt x="2034" y="1479"/>
                    <a:pt x="2126" y="740"/>
                  </a:cubicBezTo>
                  <a:lnTo>
                    <a:pt x="1479"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27"/>
            <p:cNvSpPr/>
            <p:nvPr/>
          </p:nvSpPr>
          <p:spPr>
            <a:xfrm>
              <a:off x="3914975" y="5304150"/>
              <a:ext cx="121500" cy="54875"/>
            </a:xfrm>
            <a:custGeom>
              <a:rect b="b" l="l" r="r" t="t"/>
              <a:pathLst>
                <a:path extrusionOk="0" h="2195" w="4860">
                  <a:moveTo>
                    <a:pt x="1006" y="0"/>
                  </a:moveTo>
                  <a:cubicBezTo>
                    <a:pt x="686" y="0"/>
                    <a:pt x="389" y="199"/>
                    <a:pt x="145" y="808"/>
                  </a:cubicBezTo>
                  <a:cubicBezTo>
                    <a:pt x="211" y="1264"/>
                    <a:pt x="1" y="2040"/>
                    <a:pt x="387" y="2040"/>
                  </a:cubicBezTo>
                  <a:cubicBezTo>
                    <a:pt x="549" y="2040"/>
                    <a:pt x="817" y="1903"/>
                    <a:pt x="1255" y="1548"/>
                  </a:cubicBezTo>
                  <a:cubicBezTo>
                    <a:pt x="1549" y="1290"/>
                    <a:pt x="1858" y="1150"/>
                    <a:pt x="2135" y="1150"/>
                  </a:cubicBezTo>
                  <a:cubicBezTo>
                    <a:pt x="2554" y="1150"/>
                    <a:pt x="2900" y="1471"/>
                    <a:pt x="3011" y="2195"/>
                  </a:cubicBezTo>
                  <a:cubicBezTo>
                    <a:pt x="3381" y="2102"/>
                    <a:pt x="3750" y="2010"/>
                    <a:pt x="4120" y="1825"/>
                  </a:cubicBezTo>
                  <a:cubicBezTo>
                    <a:pt x="3843" y="1455"/>
                    <a:pt x="4860" y="623"/>
                    <a:pt x="3750" y="439"/>
                  </a:cubicBezTo>
                  <a:cubicBezTo>
                    <a:pt x="3612" y="956"/>
                    <a:pt x="3436" y="1126"/>
                    <a:pt x="3245" y="1126"/>
                  </a:cubicBezTo>
                  <a:cubicBezTo>
                    <a:pt x="2923" y="1126"/>
                    <a:pt x="2561" y="647"/>
                    <a:pt x="2271" y="531"/>
                  </a:cubicBezTo>
                  <a:cubicBezTo>
                    <a:pt x="1857" y="324"/>
                    <a:pt x="1413" y="0"/>
                    <a:pt x="100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27"/>
            <p:cNvSpPr/>
            <p:nvPr/>
          </p:nvSpPr>
          <p:spPr>
            <a:xfrm>
              <a:off x="4699675" y="3889300"/>
              <a:ext cx="37000" cy="86125"/>
            </a:xfrm>
            <a:custGeom>
              <a:rect b="b" l="l" r="r" t="t"/>
              <a:pathLst>
                <a:path extrusionOk="0" h="3445" w="1480">
                  <a:moveTo>
                    <a:pt x="0" y="0"/>
                  </a:moveTo>
                  <a:cubicBezTo>
                    <a:pt x="93" y="740"/>
                    <a:pt x="185" y="1479"/>
                    <a:pt x="278" y="2219"/>
                  </a:cubicBezTo>
                  <a:cubicBezTo>
                    <a:pt x="399" y="3133"/>
                    <a:pt x="441" y="3444"/>
                    <a:pt x="747" y="3444"/>
                  </a:cubicBezTo>
                  <a:cubicBezTo>
                    <a:pt x="905" y="3444"/>
                    <a:pt x="1133" y="3361"/>
                    <a:pt x="1479" y="3235"/>
                  </a:cubicBezTo>
                  <a:lnTo>
                    <a:pt x="1479" y="2588"/>
                  </a:lnTo>
                  <a:cubicBezTo>
                    <a:pt x="925" y="2126"/>
                    <a:pt x="1202" y="1572"/>
                    <a:pt x="1109" y="1109"/>
                  </a:cubicBezTo>
                  <a:cubicBezTo>
                    <a:pt x="832" y="925"/>
                    <a:pt x="740" y="647"/>
                    <a:pt x="740" y="370"/>
                  </a:cubicBezTo>
                  <a:cubicBezTo>
                    <a:pt x="555" y="278"/>
                    <a:pt x="278" y="93"/>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27"/>
            <p:cNvSpPr/>
            <p:nvPr/>
          </p:nvSpPr>
          <p:spPr>
            <a:xfrm>
              <a:off x="5362875" y="566250"/>
              <a:ext cx="37000" cy="80900"/>
            </a:xfrm>
            <a:custGeom>
              <a:rect b="b" l="l" r="r" t="t"/>
              <a:pathLst>
                <a:path extrusionOk="0" h="3236" w="1480">
                  <a:moveTo>
                    <a:pt x="1110" y="1"/>
                  </a:moveTo>
                  <a:cubicBezTo>
                    <a:pt x="740" y="278"/>
                    <a:pt x="371" y="463"/>
                    <a:pt x="1" y="740"/>
                  </a:cubicBezTo>
                  <a:cubicBezTo>
                    <a:pt x="93" y="1572"/>
                    <a:pt x="463" y="2404"/>
                    <a:pt x="1" y="3236"/>
                  </a:cubicBezTo>
                  <a:lnTo>
                    <a:pt x="93" y="3236"/>
                  </a:lnTo>
                  <a:cubicBezTo>
                    <a:pt x="833" y="2959"/>
                    <a:pt x="1110" y="2127"/>
                    <a:pt x="1480" y="1480"/>
                  </a:cubicBezTo>
                  <a:lnTo>
                    <a:pt x="1203" y="740"/>
                  </a:lnTo>
                  <a:cubicBezTo>
                    <a:pt x="1203" y="463"/>
                    <a:pt x="1110" y="278"/>
                    <a:pt x="111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27"/>
            <p:cNvSpPr/>
            <p:nvPr/>
          </p:nvSpPr>
          <p:spPr>
            <a:xfrm>
              <a:off x="2691525" y="684100"/>
              <a:ext cx="300450" cy="1053800"/>
            </a:xfrm>
            <a:custGeom>
              <a:rect b="b" l="l" r="r" t="t"/>
              <a:pathLst>
                <a:path extrusionOk="0" h="42152" w="12018">
                  <a:moveTo>
                    <a:pt x="4715" y="12017"/>
                  </a:moveTo>
                  <a:cubicBezTo>
                    <a:pt x="7026" y="13034"/>
                    <a:pt x="7211" y="13496"/>
                    <a:pt x="5824" y="15622"/>
                  </a:cubicBezTo>
                  <a:cubicBezTo>
                    <a:pt x="5454" y="16177"/>
                    <a:pt x="5547" y="17009"/>
                    <a:pt x="4530" y="17194"/>
                  </a:cubicBezTo>
                  <a:cubicBezTo>
                    <a:pt x="4530" y="16362"/>
                    <a:pt x="5177" y="15345"/>
                    <a:pt x="4253" y="14606"/>
                  </a:cubicBezTo>
                  <a:cubicBezTo>
                    <a:pt x="4068" y="14513"/>
                    <a:pt x="4253" y="13774"/>
                    <a:pt x="4622" y="13589"/>
                  </a:cubicBezTo>
                  <a:cubicBezTo>
                    <a:pt x="5639" y="13034"/>
                    <a:pt x="4992" y="12480"/>
                    <a:pt x="4715" y="12017"/>
                  </a:cubicBezTo>
                  <a:close/>
                  <a:moveTo>
                    <a:pt x="5132" y="29186"/>
                  </a:moveTo>
                  <a:cubicBezTo>
                    <a:pt x="5174" y="29186"/>
                    <a:pt x="5220" y="29194"/>
                    <a:pt x="5270" y="29210"/>
                  </a:cubicBezTo>
                  <a:cubicBezTo>
                    <a:pt x="5454" y="29303"/>
                    <a:pt x="5639" y="29488"/>
                    <a:pt x="5639" y="29673"/>
                  </a:cubicBezTo>
                  <a:cubicBezTo>
                    <a:pt x="5732" y="29857"/>
                    <a:pt x="5639" y="30042"/>
                    <a:pt x="5085" y="30042"/>
                  </a:cubicBezTo>
                  <a:cubicBezTo>
                    <a:pt x="5085" y="30042"/>
                    <a:pt x="4900" y="29857"/>
                    <a:pt x="4900" y="29580"/>
                  </a:cubicBezTo>
                  <a:cubicBezTo>
                    <a:pt x="4824" y="29352"/>
                    <a:pt x="4935" y="29186"/>
                    <a:pt x="5132" y="29186"/>
                  </a:cubicBezTo>
                  <a:close/>
                  <a:moveTo>
                    <a:pt x="5871" y="33167"/>
                  </a:moveTo>
                  <a:cubicBezTo>
                    <a:pt x="6151" y="33167"/>
                    <a:pt x="6311" y="33407"/>
                    <a:pt x="6471" y="33647"/>
                  </a:cubicBezTo>
                  <a:cubicBezTo>
                    <a:pt x="6248" y="33722"/>
                    <a:pt x="6024" y="33856"/>
                    <a:pt x="6091" y="33857"/>
                  </a:cubicBezTo>
                  <a:lnTo>
                    <a:pt x="6091" y="33857"/>
                  </a:lnTo>
                  <a:cubicBezTo>
                    <a:pt x="5812" y="33924"/>
                    <a:pt x="5605" y="33961"/>
                    <a:pt x="5460" y="33961"/>
                  </a:cubicBezTo>
                  <a:cubicBezTo>
                    <a:pt x="5261" y="33961"/>
                    <a:pt x="5177" y="33892"/>
                    <a:pt x="5177" y="33740"/>
                  </a:cubicBezTo>
                  <a:cubicBezTo>
                    <a:pt x="5270" y="33370"/>
                    <a:pt x="5454" y="33185"/>
                    <a:pt x="5732" y="33185"/>
                  </a:cubicBezTo>
                  <a:cubicBezTo>
                    <a:pt x="5781" y="33173"/>
                    <a:pt x="5827" y="33167"/>
                    <a:pt x="5871" y="33167"/>
                  </a:cubicBezTo>
                  <a:close/>
                  <a:moveTo>
                    <a:pt x="6564" y="1"/>
                  </a:moveTo>
                  <a:lnTo>
                    <a:pt x="6564" y="1"/>
                  </a:lnTo>
                  <a:cubicBezTo>
                    <a:pt x="5547" y="1110"/>
                    <a:pt x="7395" y="1295"/>
                    <a:pt x="7026" y="2219"/>
                  </a:cubicBezTo>
                  <a:cubicBezTo>
                    <a:pt x="6993" y="2241"/>
                    <a:pt x="6952" y="2250"/>
                    <a:pt x="6905" y="2250"/>
                  </a:cubicBezTo>
                  <a:cubicBezTo>
                    <a:pt x="6708" y="2250"/>
                    <a:pt x="6407" y="2092"/>
                    <a:pt x="6154" y="2092"/>
                  </a:cubicBezTo>
                  <a:cubicBezTo>
                    <a:pt x="5964" y="2092"/>
                    <a:pt x="5802" y="2182"/>
                    <a:pt x="5732" y="2497"/>
                  </a:cubicBezTo>
                  <a:cubicBezTo>
                    <a:pt x="5696" y="2782"/>
                    <a:pt x="5770" y="2861"/>
                    <a:pt x="5886" y="2861"/>
                  </a:cubicBezTo>
                  <a:cubicBezTo>
                    <a:pt x="6029" y="2861"/>
                    <a:pt x="6235" y="2739"/>
                    <a:pt x="6373" y="2739"/>
                  </a:cubicBezTo>
                  <a:cubicBezTo>
                    <a:pt x="6412" y="2739"/>
                    <a:pt x="6446" y="2749"/>
                    <a:pt x="6471" y="2774"/>
                  </a:cubicBezTo>
                  <a:cubicBezTo>
                    <a:pt x="6564" y="2959"/>
                    <a:pt x="6748" y="3144"/>
                    <a:pt x="6564" y="3236"/>
                  </a:cubicBezTo>
                  <a:cubicBezTo>
                    <a:pt x="4622" y="4068"/>
                    <a:pt x="5917" y="5455"/>
                    <a:pt x="6101" y="7026"/>
                  </a:cubicBezTo>
                  <a:cubicBezTo>
                    <a:pt x="5085" y="6194"/>
                    <a:pt x="4715" y="5455"/>
                    <a:pt x="4438" y="4530"/>
                  </a:cubicBezTo>
                  <a:cubicBezTo>
                    <a:pt x="3681" y="4614"/>
                    <a:pt x="3842" y="5769"/>
                    <a:pt x="3113" y="5769"/>
                  </a:cubicBezTo>
                  <a:cubicBezTo>
                    <a:pt x="3040" y="5769"/>
                    <a:pt x="2958" y="5757"/>
                    <a:pt x="2866" y="5732"/>
                  </a:cubicBezTo>
                  <a:cubicBezTo>
                    <a:pt x="2496" y="5547"/>
                    <a:pt x="2589" y="5085"/>
                    <a:pt x="2496" y="4715"/>
                  </a:cubicBezTo>
                  <a:cubicBezTo>
                    <a:pt x="1763" y="6548"/>
                    <a:pt x="2030" y="8654"/>
                    <a:pt x="1133" y="10492"/>
                  </a:cubicBezTo>
                  <a:lnTo>
                    <a:pt x="1133" y="10492"/>
                  </a:lnTo>
                  <a:cubicBezTo>
                    <a:pt x="1125" y="10477"/>
                    <a:pt x="1118" y="10462"/>
                    <a:pt x="1110" y="10446"/>
                  </a:cubicBezTo>
                  <a:lnTo>
                    <a:pt x="1110" y="10446"/>
                  </a:lnTo>
                  <a:lnTo>
                    <a:pt x="1110" y="10539"/>
                  </a:lnTo>
                  <a:cubicBezTo>
                    <a:pt x="1118" y="10523"/>
                    <a:pt x="1125" y="10508"/>
                    <a:pt x="1133" y="10492"/>
                  </a:cubicBezTo>
                  <a:lnTo>
                    <a:pt x="1133" y="10492"/>
                  </a:lnTo>
                  <a:cubicBezTo>
                    <a:pt x="1933" y="12139"/>
                    <a:pt x="1473" y="13696"/>
                    <a:pt x="740" y="15253"/>
                  </a:cubicBezTo>
                  <a:cubicBezTo>
                    <a:pt x="370" y="16547"/>
                    <a:pt x="1" y="17841"/>
                    <a:pt x="740" y="19227"/>
                  </a:cubicBezTo>
                  <a:cubicBezTo>
                    <a:pt x="1246" y="19284"/>
                    <a:pt x="1751" y="19374"/>
                    <a:pt x="2277" y="19374"/>
                  </a:cubicBezTo>
                  <a:cubicBezTo>
                    <a:pt x="2617" y="19374"/>
                    <a:pt x="2966" y="19336"/>
                    <a:pt x="3328" y="19227"/>
                  </a:cubicBezTo>
                  <a:cubicBezTo>
                    <a:pt x="3430" y="19202"/>
                    <a:pt x="3545" y="19184"/>
                    <a:pt x="3659" y="19184"/>
                  </a:cubicBezTo>
                  <a:cubicBezTo>
                    <a:pt x="3961" y="19184"/>
                    <a:pt x="4253" y="19312"/>
                    <a:pt x="4253" y="19782"/>
                  </a:cubicBezTo>
                  <a:cubicBezTo>
                    <a:pt x="4253" y="20059"/>
                    <a:pt x="4137" y="20129"/>
                    <a:pt x="3975" y="20129"/>
                  </a:cubicBezTo>
                  <a:cubicBezTo>
                    <a:pt x="3814" y="20129"/>
                    <a:pt x="3606" y="20059"/>
                    <a:pt x="3421" y="20059"/>
                  </a:cubicBezTo>
                  <a:cubicBezTo>
                    <a:pt x="1202" y="20059"/>
                    <a:pt x="1295" y="20152"/>
                    <a:pt x="1295" y="22463"/>
                  </a:cubicBezTo>
                  <a:cubicBezTo>
                    <a:pt x="1295" y="23572"/>
                    <a:pt x="1202" y="24404"/>
                    <a:pt x="2404" y="24958"/>
                  </a:cubicBezTo>
                  <a:cubicBezTo>
                    <a:pt x="2866" y="25143"/>
                    <a:pt x="2681" y="25605"/>
                    <a:pt x="2312" y="25790"/>
                  </a:cubicBezTo>
                  <a:cubicBezTo>
                    <a:pt x="1480" y="26345"/>
                    <a:pt x="1480" y="26345"/>
                    <a:pt x="2219" y="26992"/>
                  </a:cubicBezTo>
                  <a:cubicBezTo>
                    <a:pt x="2019" y="27152"/>
                    <a:pt x="1802" y="27191"/>
                    <a:pt x="1582" y="27191"/>
                  </a:cubicBezTo>
                  <a:cubicBezTo>
                    <a:pt x="1375" y="27191"/>
                    <a:pt x="1167" y="27157"/>
                    <a:pt x="969" y="27157"/>
                  </a:cubicBezTo>
                  <a:cubicBezTo>
                    <a:pt x="891" y="27157"/>
                    <a:pt x="814" y="27162"/>
                    <a:pt x="740" y="27177"/>
                  </a:cubicBezTo>
                  <a:cubicBezTo>
                    <a:pt x="833" y="27362"/>
                    <a:pt x="925" y="27454"/>
                    <a:pt x="1018" y="27547"/>
                  </a:cubicBezTo>
                  <a:cubicBezTo>
                    <a:pt x="1942" y="28656"/>
                    <a:pt x="2774" y="29765"/>
                    <a:pt x="3606" y="30967"/>
                  </a:cubicBezTo>
                  <a:cubicBezTo>
                    <a:pt x="1665" y="32261"/>
                    <a:pt x="4992" y="32630"/>
                    <a:pt x="3975" y="33740"/>
                  </a:cubicBezTo>
                  <a:cubicBezTo>
                    <a:pt x="3884" y="33726"/>
                    <a:pt x="3801" y="33719"/>
                    <a:pt x="3726" y="33719"/>
                  </a:cubicBezTo>
                  <a:cubicBezTo>
                    <a:pt x="2804" y="33719"/>
                    <a:pt x="3001" y="34699"/>
                    <a:pt x="3513" y="35126"/>
                  </a:cubicBezTo>
                  <a:cubicBezTo>
                    <a:pt x="4345" y="35866"/>
                    <a:pt x="4345" y="36790"/>
                    <a:pt x="4530" y="37714"/>
                  </a:cubicBezTo>
                  <a:cubicBezTo>
                    <a:pt x="4530" y="37807"/>
                    <a:pt x="4438" y="37992"/>
                    <a:pt x="4438" y="38084"/>
                  </a:cubicBezTo>
                  <a:cubicBezTo>
                    <a:pt x="4534" y="38278"/>
                    <a:pt x="4625" y="38345"/>
                    <a:pt x="4712" y="38345"/>
                  </a:cubicBezTo>
                  <a:cubicBezTo>
                    <a:pt x="4908" y="38345"/>
                    <a:pt x="5090" y="38006"/>
                    <a:pt x="5293" y="38006"/>
                  </a:cubicBezTo>
                  <a:cubicBezTo>
                    <a:pt x="5345" y="38006"/>
                    <a:pt x="5399" y="38029"/>
                    <a:pt x="5454" y="38084"/>
                  </a:cubicBezTo>
                  <a:cubicBezTo>
                    <a:pt x="5917" y="38639"/>
                    <a:pt x="4900" y="38824"/>
                    <a:pt x="5177" y="39286"/>
                  </a:cubicBezTo>
                  <a:cubicBezTo>
                    <a:pt x="5362" y="39840"/>
                    <a:pt x="4900" y="40118"/>
                    <a:pt x="4900" y="40487"/>
                  </a:cubicBezTo>
                  <a:cubicBezTo>
                    <a:pt x="4900" y="40765"/>
                    <a:pt x="5270" y="41134"/>
                    <a:pt x="5454" y="41412"/>
                  </a:cubicBezTo>
                  <a:cubicBezTo>
                    <a:pt x="5491" y="41406"/>
                    <a:pt x="5527" y="41403"/>
                    <a:pt x="5562" y="41403"/>
                  </a:cubicBezTo>
                  <a:cubicBezTo>
                    <a:pt x="6058" y="41403"/>
                    <a:pt x="6409" y="41979"/>
                    <a:pt x="6841" y="42151"/>
                  </a:cubicBezTo>
                  <a:cubicBezTo>
                    <a:pt x="6933" y="41597"/>
                    <a:pt x="6656" y="41319"/>
                    <a:pt x="6379" y="40950"/>
                  </a:cubicBezTo>
                  <a:cubicBezTo>
                    <a:pt x="5938" y="40410"/>
                    <a:pt x="6042" y="40313"/>
                    <a:pt x="6266" y="40313"/>
                  </a:cubicBezTo>
                  <a:cubicBezTo>
                    <a:pt x="6392" y="40313"/>
                    <a:pt x="6555" y="40344"/>
                    <a:pt x="6680" y="40344"/>
                  </a:cubicBezTo>
                  <a:cubicBezTo>
                    <a:pt x="6751" y="40344"/>
                    <a:pt x="6809" y="40334"/>
                    <a:pt x="6841" y="40303"/>
                  </a:cubicBezTo>
                  <a:cubicBezTo>
                    <a:pt x="6748" y="39193"/>
                    <a:pt x="7211" y="38084"/>
                    <a:pt x="6471" y="37067"/>
                  </a:cubicBezTo>
                  <a:lnTo>
                    <a:pt x="6471" y="38269"/>
                  </a:lnTo>
                  <a:cubicBezTo>
                    <a:pt x="4622" y="36882"/>
                    <a:pt x="5454" y="35681"/>
                    <a:pt x="6471" y="34479"/>
                  </a:cubicBezTo>
                  <a:cubicBezTo>
                    <a:pt x="6564" y="34294"/>
                    <a:pt x="6564" y="34017"/>
                    <a:pt x="6194" y="33832"/>
                  </a:cubicBezTo>
                  <a:cubicBezTo>
                    <a:pt x="6656" y="33740"/>
                    <a:pt x="6748" y="33740"/>
                    <a:pt x="6841" y="33740"/>
                  </a:cubicBezTo>
                  <a:cubicBezTo>
                    <a:pt x="7488" y="32261"/>
                    <a:pt x="8043" y="30689"/>
                    <a:pt x="8320" y="29026"/>
                  </a:cubicBezTo>
                  <a:cubicBezTo>
                    <a:pt x="7303" y="26900"/>
                    <a:pt x="7580" y="26068"/>
                    <a:pt x="9799" y="25051"/>
                  </a:cubicBezTo>
                  <a:lnTo>
                    <a:pt x="9799" y="24681"/>
                  </a:lnTo>
                  <a:cubicBezTo>
                    <a:pt x="8967" y="23479"/>
                    <a:pt x="10353" y="22555"/>
                    <a:pt x="10169" y="21446"/>
                  </a:cubicBezTo>
                  <a:lnTo>
                    <a:pt x="9799" y="21446"/>
                  </a:lnTo>
                  <a:cubicBezTo>
                    <a:pt x="9337" y="22740"/>
                    <a:pt x="7673" y="22093"/>
                    <a:pt x="6933" y="23202"/>
                  </a:cubicBezTo>
                  <a:cubicBezTo>
                    <a:pt x="6841" y="23387"/>
                    <a:pt x="6379" y="23479"/>
                    <a:pt x="6101" y="23757"/>
                  </a:cubicBezTo>
                  <a:cubicBezTo>
                    <a:pt x="5457" y="24361"/>
                    <a:pt x="4936" y="24666"/>
                    <a:pt x="4491" y="24666"/>
                  </a:cubicBezTo>
                  <a:cubicBezTo>
                    <a:pt x="3915" y="24666"/>
                    <a:pt x="3468" y="24153"/>
                    <a:pt x="3051" y="23110"/>
                  </a:cubicBezTo>
                  <a:cubicBezTo>
                    <a:pt x="2959" y="22925"/>
                    <a:pt x="3051" y="22740"/>
                    <a:pt x="3051" y="22555"/>
                  </a:cubicBezTo>
                  <a:cubicBezTo>
                    <a:pt x="3165" y="22441"/>
                    <a:pt x="3315" y="22362"/>
                    <a:pt x="3456" y="22362"/>
                  </a:cubicBezTo>
                  <a:cubicBezTo>
                    <a:pt x="3543" y="22362"/>
                    <a:pt x="3628" y="22392"/>
                    <a:pt x="3698" y="22463"/>
                  </a:cubicBezTo>
                  <a:cubicBezTo>
                    <a:pt x="3985" y="22677"/>
                    <a:pt x="4326" y="22892"/>
                    <a:pt x="4724" y="22892"/>
                  </a:cubicBezTo>
                  <a:cubicBezTo>
                    <a:pt x="4839" y="22892"/>
                    <a:pt x="4960" y="22874"/>
                    <a:pt x="5085" y="22832"/>
                  </a:cubicBezTo>
                  <a:cubicBezTo>
                    <a:pt x="4992" y="22000"/>
                    <a:pt x="3421" y="21816"/>
                    <a:pt x="4068" y="21169"/>
                  </a:cubicBezTo>
                  <a:cubicBezTo>
                    <a:pt x="4756" y="20395"/>
                    <a:pt x="5444" y="19301"/>
                    <a:pt x="6652" y="19301"/>
                  </a:cubicBezTo>
                  <a:cubicBezTo>
                    <a:pt x="6743" y="19301"/>
                    <a:pt x="6837" y="19307"/>
                    <a:pt x="6933" y="19320"/>
                  </a:cubicBezTo>
                  <a:cubicBezTo>
                    <a:pt x="7303" y="19320"/>
                    <a:pt x="7395" y="19227"/>
                    <a:pt x="7580" y="19043"/>
                  </a:cubicBezTo>
                  <a:cubicBezTo>
                    <a:pt x="8320" y="18488"/>
                    <a:pt x="6379" y="18580"/>
                    <a:pt x="7303" y="17748"/>
                  </a:cubicBezTo>
                  <a:cubicBezTo>
                    <a:pt x="7413" y="17639"/>
                    <a:pt x="7523" y="17598"/>
                    <a:pt x="7632" y="17598"/>
                  </a:cubicBezTo>
                  <a:cubicBezTo>
                    <a:pt x="7951" y="17598"/>
                    <a:pt x="8263" y="17946"/>
                    <a:pt x="8551" y="17946"/>
                  </a:cubicBezTo>
                  <a:cubicBezTo>
                    <a:pt x="8663" y="17946"/>
                    <a:pt x="8771" y="17893"/>
                    <a:pt x="8874" y="17748"/>
                  </a:cubicBezTo>
                  <a:cubicBezTo>
                    <a:pt x="9152" y="17194"/>
                    <a:pt x="8597" y="16824"/>
                    <a:pt x="8690" y="16362"/>
                  </a:cubicBezTo>
                  <a:cubicBezTo>
                    <a:pt x="7950" y="14883"/>
                    <a:pt x="7303" y="13312"/>
                    <a:pt x="6194" y="12017"/>
                  </a:cubicBezTo>
                  <a:cubicBezTo>
                    <a:pt x="5852" y="11904"/>
                    <a:pt x="5545" y="11684"/>
                    <a:pt x="5252" y="11684"/>
                  </a:cubicBezTo>
                  <a:cubicBezTo>
                    <a:pt x="5070" y="11684"/>
                    <a:pt x="4892" y="11769"/>
                    <a:pt x="4715" y="12017"/>
                  </a:cubicBezTo>
                  <a:cubicBezTo>
                    <a:pt x="4659" y="11999"/>
                    <a:pt x="4582" y="11995"/>
                    <a:pt x="4496" y="11995"/>
                  </a:cubicBezTo>
                  <a:cubicBezTo>
                    <a:pt x="4439" y="11995"/>
                    <a:pt x="4378" y="11997"/>
                    <a:pt x="4318" y="11997"/>
                  </a:cubicBezTo>
                  <a:cubicBezTo>
                    <a:pt x="4017" y="11997"/>
                    <a:pt x="3729" y="11956"/>
                    <a:pt x="3975" y="11463"/>
                  </a:cubicBezTo>
                  <a:cubicBezTo>
                    <a:pt x="4253" y="11001"/>
                    <a:pt x="4438" y="10631"/>
                    <a:pt x="4438" y="10076"/>
                  </a:cubicBezTo>
                  <a:cubicBezTo>
                    <a:pt x="4592" y="7765"/>
                    <a:pt x="4874" y="7252"/>
                    <a:pt x="6676" y="7252"/>
                  </a:cubicBezTo>
                  <a:cubicBezTo>
                    <a:pt x="7036" y="7252"/>
                    <a:pt x="7457" y="7272"/>
                    <a:pt x="7950" y="7303"/>
                  </a:cubicBezTo>
                  <a:cubicBezTo>
                    <a:pt x="8135" y="6564"/>
                    <a:pt x="8597" y="6009"/>
                    <a:pt x="9244" y="6009"/>
                  </a:cubicBezTo>
                  <a:cubicBezTo>
                    <a:pt x="10816" y="5917"/>
                    <a:pt x="11093" y="4438"/>
                    <a:pt x="12017" y="3606"/>
                  </a:cubicBezTo>
                  <a:lnTo>
                    <a:pt x="12017" y="3606"/>
                  </a:lnTo>
                  <a:cubicBezTo>
                    <a:pt x="11739" y="3649"/>
                    <a:pt x="11477" y="3670"/>
                    <a:pt x="11228" y="3670"/>
                  </a:cubicBezTo>
                  <a:cubicBezTo>
                    <a:pt x="8833" y="3670"/>
                    <a:pt x="7736" y="1760"/>
                    <a:pt x="656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27"/>
            <p:cNvSpPr/>
            <p:nvPr/>
          </p:nvSpPr>
          <p:spPr>
            <a:xfrm>
              <a:off x="3345650" y="3339525"/>
              <a:ext cx="464350" cy="559925"/>
            </a:xfrm>
            <a:custGeom>
              <a:rect b="b" l="l" r="r" t="t"/>
              <a:pathLst>
                <a:path extrusionOk="0" h="22397" w="18574">
                  <a:moveTo>
                    <a:pt x="8499" y="9512"/>
                  </a:moveTo>
                  <a:cubicBezTo>
                    <a:pt x="7852" y="10437"/>
                    <a:pt x="9146" y="11916"/>
                    <a:pt x="7020" y="12470"/>
                  </a:cubicBezTo>
                  <a:cubicBezTo>
                    <a:pt x="7389" y="11269"/>
                    <a:pt x="7482" y="10252"/>
                    <a:pt x="8499" y="9512"/>
                  </a:cubicBezTo>
                  <a:close/>
                  <a:moveTo>
                    <a:pt x="17834" y="1"/>
                  </a:moveTo>
                  <a:cubicBezTo>
                    <a:pt x="17471" y="1"/>
                    <a:pt x="17115" y="324"/>
                    <a:pt x="16725" y="546"/>
                  </a:cubicBezTo>
                  <a:lnTo>
                    <a:pt x="15986" y="1656"/>
                  </a:lnTo>
                  <a:cubicBezTo>
                    <a:pt x="16171" y="1933"/>
                    <a:pt x="17187" y="2118"/>
                    <a:pt x="16263" y="2395"/>
                  </a:cubicBezTo>
                  <a:cubicBezTo>
                    <a:pt x="15616" y="2672"/>
                    <a:pt x="15524" y="3319"/>
                    <a:pt x="14877" y="3412"/>
                  </a:cubicBezTo>
                  <a:cubicBezTo>
                    <a:pt x="14599" y="3597"/>
                    <a:pt x="14599" y="3874"/>
                    <a:pt x="14507" y="4151"/>
                  </a:cubicBezTo>
                  <a:cubicBezTo>
                    <a:pt x="14692" y="5076"/>
                    <a:pt x="13675" y="5630"/>
                    <a:pt x="13860" y="6555"/>
                  </a:cubicBezTo>
                  <a:cubicBezTo>
                    <a:pt x="13860" y="6568"/>
                    <a:pt x="13850" y="6573"/>
                    <a:pt x="13833" y="6573"/>
                  </a:cubicBezTo>
                  <a:cubicBezTo>
                    <a:pt x="13732" y="6573"/>
                    <a:pt x="13358" y="6370"/>
                    <a:pt x="13120" y="6370"/>
                  </a:cubicBezTo>
                  <a:cubicBezTo>
                    <a:pt x="12658" y="6739"/>
                    <a:pt x="12196" y="7017"/>
                    <a:pt x="11641" y="7479"/>
                  </a:cubicBezTo>
                  <a:cubicBezTo>
                    <a:pt x="11518" y="6493"/>
                    <a:pt x="11806" y="6205"/>
                    <a:pt x="12285" y="6205"/>
                  </a:cubicBezTo>
                  <a:cubicBezTo>
                    <a:pt x="12525" y="6205"/>
                    <a:pt x="12812" y="6277"/>
                    <a:pt x="13120" y="6370"/>
                  </a:cubicBezTo>
                  <a:cubicBezTo>
                    <a:pt x="13120" y="5445"/>
                    <a:pt x="13213" y="4521"/>
                    <a:pt x="13860" y="3782"/>
                  </a:cubicBezTo>
                  <a:cubicBezTo>
                    <a:pt x="13726" y="3581"/>
                    <a:pt x="13592" y="3513"/>
                    <a:pt x="13458" y="3513"/>
                  </a:cubicBezTo>
                  <a:cubicBezTo>
                    <a:pt x="13222" y="3513"/>
                    <a:pt x="12986" y="3723"/>
                    <a:pt x="12751" y="3782"/>
                  </a:cubicBezTo>
                  <a:cubicBezTo>
                    <a:pt x="12687" y="4162"/>
                    <a:pt x="12580" y="4412"/>
                    <a:pt x="12340" y="4412"/>
                  </a:cubicBezTo>
                  <a:cubicBezTo>
                    <a:pt x="12230" y="4412"/>
                    <a:pt x="12093" y="4360"/>
                    <a:pt x="11919" y="4244"/>
                  </a:cubicBezTo>
                  <a:cubicBezTo>
                    <a:pt x="11549" y="3874"/>
                    <a:pt x="11179" y="3504"/>
                    <a:pt x="10532" y="3042"/>
                  </a:cubicBezTo>
                  <a:lnTo>
                    <a:pt x="10532" y="3042"/>
                  </a:lnTo>
                  <a:cubicBezTo>
                    <a:pt x="10440" y="4244"/>
                    <a:pt x="10625" y="5445"/>
                    <a:pt x="9053" y="5630"/>
                  </a:cubicBezTo>
                  <a:cubicBezTo>
                    <a:pt x="9053" y="6000"/>
                    <a:pt x="8961" y="6462"/>
                    <a:pt x="8314" y="6462"/>
                  </a:cubicBezTo>
                  <a:cubicBezTo>
                    <a:pt x="8874" y="6302"/>
                    <a:pt x="7493" y="5171"/>
                    <a:pt x="8434" y="5171"/>
                  </a:cubicBezTo>
                  <a:cubicBezTo>
                    <a:pt x="8580" y="5171"/>
                    <a:pt x="8781" y="5199"/>
                    <a:pt x="9053" y="5260"/>
                  </a:cubicBezTo>
                  <a:cubicBezTo>
                    <a:pt x="9331" y="4891"/>
                    <a:pt x="9978" y="4706"/>
                    <a:pt x="9793" y="4151"/>
                  </a:cubicBezTo>
                  <a:cubicBezTo>
                    <a:pt x="9238" y="2487"/>
                    <a:pt x="10440" y="2765"/>
                    <a:pt x="11272" y="2672"/>
                  </a:cubicBezTo>
                  <a:cubicBezTo>
                    <a:pt x="10541" y="2463"/>
                    <a:pt x="9781" y="2284"/>
                    <a:pt x="9024" y="2284"/>
                  </a:cubicBezTo>
                  <a:cubicBezTo>
                    <a:pt x="8441" y="2284"/>
                    <a:pt x="7860" y="2391"/>
                    <a:pt x="7297" y="2672"/>
                  </a:cubicBezTo>
                  <a:cubicBezTo>
                    <a:pt x="6742" y="4151"/>
                    <a:pt x="5171" y="4336"/>
                    <a:pt x="4154" y="5168"/>
                  </a:cubicBezTo>
                  <a:cubicBezTo>
                    <a:pt x="3692" y="5538"/>
                    <a:pt x="3230" y="5815"/>
                    <a:pt x="3137" y="6555"/>
                  </a:cubicBezTo>
                  <a:cubicBezTo>
                    <a:pt x="4432" y="7017"/>
                    <a:pt x="6188" y="6832"/>
                    <a:pt x="5910" y="9050"/>
                  </a:cubicBezTo>
                  <a:cubicBezTo>
                    <a:pt x="5818" y="9328"/>
                    <a:pt x="6188" y="9605"/>
                    <a:pt x="6280" y="9975"/>
                  </a:cubicBezTo>
                  <a:cubicBezTo>
                    <a:pt x="6650" y="10529"/>
                    <a:pt x="6650" y="10529"/>
                    <a:pt x="5910" y="10991"/>
                  </a:cubicBezTo>
                  <a:cubicBezTo>
                    <a:pt x="5818" y="10991"/>
                    <a:pt x="5633" y="11176"/>
                    <a:pt x="5633" y="11176"/>
                  </a:cubicBezTo>
                  <a:cubicBezTo>
                    <a:pt x="6373" y="12563"/>
                    <a:pt x="4801" y="12563"/>
                    <a:pt x="4339" y="13302"/>
                  </a:cubicBezTo>
                  <a:cubicBezTo>
                    <a:pt x="4064" y="13578"/>
                    <a:pt x="3942" y="14212"/>
                    <a:pt x="3516" y="14212"/>
                  </a:cubicBezTo>
                  <a:cubicBezTo>
                    <a:pt x="3370" y="14212"/>
                    <a:pt x="3188" y="14138"/>
                    <a:pt x="2953" y="13949"/>
                  </a:cubicBezTo>
                  <a:lnTo>
                    <a:pt x="2306" y="14319"/>
                  </a:lnTo>
                  <a:cubicBezTo>
                    <a:pt x="3045" y="15521"/>
                    <a:pt x="2028" y="15613"/>
                    <a:pt x="1381" y="15706"/>
                  </a:cubicBezTo>
                  <a:cubicBezTo>
                    <a:pt x="1338" y="15710"/>
                    <a:pt x="1297" y="15712"/>
                    <a:pt x="1259" y="15712"/>
                  </a:cubicBezTo>
                  <a:cubicBezTo>
                    <a:pt x="491" y="15712"/>
                    <a:pt x="822" y="14848"/>
                    <a:pt x="734" y="14319"/>
                  </a:cubicBezTo>
                  <a:lnTo>
                    <a:pt x="734" y="14319"/>
                  </a:lnTo>
                  <a:cubicBezTo>
                    <a:pt x="87" y="15151"/>
                    <a:pt x="549" y="16075"/>
                    <a:pt x="364" y="16907"/>
                  </a:cubicBezTo>
                  <a:cubicBezTo>
                    <a:pt x="649" y="16765"/>
                    <a:pt x="824" y="16296"/>
                    <a:pt x="1183" y="16296"/>
                  </a:cubicBezTo>
                  <a:cubicBezTo>
                    <a:pt x="1291" y="16296"/>
                    <a:pt x="1416" y="16338"/>
                    <a:pt x="1566" y="16445"/>
                  </a:cubicBezTo>
                  <a:cubicBezTo>
                    <a:pt x="2675" y="17000"/>
                    <a:pt x="1104" y="16815"/>
                    <a:pt x="1289" y="17277"/>
                  </a:cubicBezTo>
                  <a:cubicBezTo>
                    <a:pt x="1381" y="17832"/>
                    <a:pt x="1751" y="17924"/>
                    <a:pt x="2213" y="18479"/>
                  </a:cubicBezTo>
                  <a:cubicBezTo>
                    <a:pt x="549" y="18479"/>
                    <a:pt x="364" y="19773"/>
                    <a:pt x="180" y="20790"/>
                  </a:cubicBezTo>
                  <a:cubicBezTo>
                    <a:pt x="0" y="21447"/>
                    <a:pt x="285" y="21564"/>
                    <a:pt x="659" y="21564"/>
                  </a:cubicBezTo>
                  <a:cubicBezTo>
                    <a:pt x="863" y="21564"/>
                    <a:pt x="1093" y="21529"/>
                    <a:pt x="1289" y="21529"/>
                  </a:cubicBezTo>
                  <a:cubicBezTo>
                    <a:pt x="2768" y="21529"/>
                    <a:pt x="1566" y="22084"/>
                    <a:pt x="1474" y="22361"/>
                  </a:cubicBezTo>
                  <a:cubicBezTo>
                    <a:pt x="1617" y="22385"/>
                    <a:pt x="1757" y="22396"/>
                    <a:pt x="1894" y="22396"/>
                  </a:cubicBezTo>
                  <a:cubicBezTo>
                    <a:pt x="2815" y="22396"/>
                    <a:pt x="3579" y="21872"/>
                    <a:pt x="4062" y="21067"/>
                  </a:cubicBezTo>
                  <a:cubicBezTo>
                    <a:pt x="5263" y="19403"/>
                    <a:pt x="7667" y="18756"/>
                    <a:pt x="8129" y="16353"/>
                  </a:cubicBezTo>
                  <a:lnTo>
                    <a:pt x="8129" y="16353"/>
                  </a:lnTo>
                  <a:cubicBezTo>
                    <a:pt x="8221" y="17369"/>
                    <a:pt x="7759" y="18294"/>
                    <a:pt x="8406" y="19126"/>
                  </a:cubicBezTo>
                  <a:cubicBezTo>
                    <a:pt x="8468" y="19126"/>
                    <a:pt x="8571" y="19085"/>
                    <a:pt x="8660" y="19085"/>
                  </a:cubicBezTo>
                  <a:cubicBezTo>
                    <a:pt x="8704" y="19085"/>
                    <a:pt x="8745" y="19095"/>
                    <a:pt x="8776" y="19126"/>
                  </a:cubicBezTo>
                  <a:cubicBezTo>
                    <a:pt x="9151" y="19576"/>
                    <a:pt x="9496" y="19783"/>
                    <a:pt x="9829" y="19783"/>
                  </a:cubicBezTo>
                  <a:cubicBezTo>
                    <a:pt x="10316" y="19783"/>
                    <a:pt x="10777" y="19340"/>
                    <a:pt x="11272" y="18571"/>
                  </a:cubicBezTo>
                  <a:lnTo>
                    <a:pt x="11272" y="18571"/>
                  </a:lnTo>
                  <a:cubicBezTo>
                    <a:pt x="10732" y="20112"/>
                    <a:pt x="11220" y="20561"/>
                    <a:pt x="12147" y="20561"/>
                  </a:cubicBezTo>
                  <a:cubicBezTo>
                    <a:pt x="12332" y="20561"/>
                    <a:pt x="12535" y="20543"/>
                    <a:pt x="12751" y="20512"/>
                  </a:cubicBezTo>
                  <a:cubicBezTo>
                    <a:pt x="12843" y="19773"/>
                    <a:pt x="13305" y="19126"/>
                    <a:pt x="12751" y="18386"/>
                  </a:cubicBezTo>
                  <a:cubicBezTo>
                    <a:pt x="12670" y="18370"/>
                    <a:pt x="12584" y="18365"/>
                    <a:pt x="12494" y="18365"/>
                  </a:cubicBezTo>
                  <a:cubicBezTo>
                    <a:pt x="12358" y="18365"/>
                    <a:pt x="12214" y="18377"/>
                    <a:pt x="12071" y="18377"/>
                  </a:cubicBezTo>
                  <a:cubicBezTo>
                    <a:pt x="11772" y="18377"/>
                    <a:pt x="11478" y="18327"/>
                    <a:pt x="11272" y="18017"/>
                  </a:cubicBezTo>
                  <a:cubicBezTo>
                    <a:pt x="11051" y="18149"/>
                    <a:pt x="10810" y="18260"/>
                    <a:pt x="10588" y="18260"/>
                  </a:cubicBezTo>
                  <a:cubicBezTo>
                    <a:pt x="10344" y="18260"/>
                    <a:pt x="10123" y="18126"/>
                    <a:pt x="9978" y="17739"/>
                  </a:cubicBezTo>
                  <a:cubicBezTo>
                    <a:pt x="9885" y="17647"/>
                    <a:pt x="9978" y="17369"/>
                    <a:pt x="10070" y="17277"/>
                  </a:cubicBezTo>
                  <a:cubicBezTo>
                    <a:pt x="10184" y="17234"/>
                    <a:pt x="10282" y="17216"/>
                    <a:pt x="10368" y="17216"/>
                  </a:cubicBezTo>
                  <a:cubicBezTo>
                    <a:pt x="10844" y="17216"/>
                    <a:pt x="10959" y="17782"/>
                    <a:pt x="11272" y="18017"/>
                  </a:cubicBezTo>
                  <a:lnTo>
                    <a:pt x="12381" y="16907"/>
                  </a:lnTo>
                  <a:cubicBezTo>
                    <a:pt x="12221" y="16774"/>
                    <a:pt x="12014" y="16748"/>
                    <a:pt x="11795" y="16748"/>
                  </a:cubicBezTo>
                  <a:cubicBezTo>
                    <a:pt x="11659" y="16748"/>
                    <a:pt x="11518" y="16758"/>
                    <a:pt x="11380" y="16758"/>
                  </a:cubicBezTo>
                  <a:cubicBezTo>
                    <a:pt x="10970" y="16758"/>
                    <a:pt x="10587" y="16671"/>
                    <a:pt x="10440" y="15983"/>
                  </a:cubicBezTo>
                  <a:cubicBezTo>
                    <a:pt x="10505" y="15944"/>
                    <a:pt x="10575" y="15929"/>
                    <a:pt x="10649" y="15929"/>
                  </a:cubicBezTo>
                  <a:cubicBezTo>
                    <a:pt x="10915" y="15929"/>
                    <a:pt x="11226" y="16128"/>
                    <a:pt x="11486" y="16128"/>
                  </a:cubicBezTo>
                  <a:cubicBezTo>
                    <a:pt x="11666" y="16128"/>
                    <a:pt x="11821" y="16031"/>
                    <a:pt x="11919" y="15706"/>
                  </a:cubicBezTo>
                  <a:cubicBezTo>
                    <a:pt x="12196" y="14781"/>
                    <a:pt x="11734" y="14134"/>
                    <a:pt x="10902" y="13672"/>
                  </a:cubicBezTo>
                  <a:cubicBezTo>
                    <a:pt x="10746" y="14608"/>
                    <a:pt x="10327" y="15215"/>
                    <a:pt x="9366" y="15215"/>
                  </a:cubicBezTo>
                  <a:cubicBezTo>
                    <a:pt x="9189" y="15215"/>
                    <a:pt x="8992" y="15194"/>
                    <a:pt x="8776" y="15151"/>
                  </a:cubicBezTo>
                  <a:cubicBezTo>
                    <a:pt x="9366" y="14476"/>
                    <a:pt x="9726" y="13648"/>
                    <a:pt x="10626" y="13648"/>
                  </a:cubicBezTo>
                  <a:cubicBezTo>
                    <a:pt x="10713" y="13648"/>
                    <a:pt x="10805" y="13656"/>
                    <a:pt x="10902" y="13672"/>
                  </a:cubicBezTo>
                  <a:cubicBezTo>
                    <a:pt x="10902" y="13210"/>
                    <a:pt x="11087" y="12748"/>
                    <a:pt x="10994" y="12378"/>
                  </a:cubicBezTo>
                  <a:cubicBezTo>
                    <a:pt x="10783" y="11478"/>
                    <a:pt x="10995" y="11245"/>
                    <a:pt x="11372" y="11245"/>
                  </a:cubicBezTo>
                  <a:cubicBezTo>
                    <a:pt x="11653" y="11245"/>
                    <a:pt x="12025" y="11375"/>
                    <a:pt x="12381" y="11454"/>
                  </a:cubicBezTo>
                  <a:cubicBezTo>
                    <a:pt x="13398" y="10160"/>
                    <a:pt x="14414" y="8773"/>
                    <a:pt x="14969" y="7017"/>
                  </a:cubicBezTo>
                  <a:cubicBezTo>
                    <a:pt x="15431" y="7386"/>
                    <a:pt x="15154" y="7849"/>
                    <a:pt x="15246" y="8218"/>
                  </a:cubicBezTo>
                  <a:cubicBezTo>
                    <a:pt x="16078" y="7294"/>
                    <a:pt x="15246" y="6092"/>
                    <a:pt x="15986" y="5260"/>
                  </a:cubicBezTo>
                  <a:cubicBezTo>
                    <a:pt x="15339" y="4336"/>
                    <a:pt x="16356" y="4244"/>
                    <a:pt x="16725" y="3782"/>
                  </a:cubicBezTo>
                  <a:cubicBezTo>
                    <a:pt x="16910" y="2857"/>
                    <a:pt x="17280" y="2118"/>
                    <a:pt x="18204" y="1656"/>
                  </a:cubicBezTo>
                  <a:cubicBezTo>
                    <a:pt x="18297" y="1286"/>
                    <a:pt x="18389" y="916"/>
                    <a:pt x="18574" y="546"/>
                  </a:cubicBezTo>
                  <a:cubicBezTo>
                    <a:pt x="18317" y="142"/>
                    <a:pt x="18074" y="1"/>
                    <a:pt x="1783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27"/>
            <p:cNvSpPr/>
            <p:nvPr/>
          </p:nvSpPr>
          <p:spPr>
            <a:xfrm>
              <a:off x="2171575" y="4889225"/>
              <a:ext cx="1405050" cy="361475"/>
            </a:xfrm>
            <a:custGeom>
              <a:rect b="b" l="l" r="r" t="t"/>
              <a:pathLst>
                <a:path extrusionOk="0" h="14459" w="56202">
                  <a:moveTo>
                    <a:pt x="55174" y="1"/>
                  </a:moveTo>
                  <a:cubicBezTo>
                    <a:pt x="54942" y="1"/>
                    <a:pt x="54694" y="88"/>
                    <a:pt x="54445" y="212"/>
                  </a:cubicBezTo>
                  <a:cubicBezTo>
                    <a:pt x="53521" y="582"/>
                    <a:pt x="52504" y="952"/>
                    <a:pt x="51672" y="1691"/>
                  </a:cubicBezTo>
                  <a:cubicBezTo>
                    <a:pt x="49084" y="3725"/>
                    <a:pt x="46311" y="5204"/>
                    <a:pt x="43353" y="6498"/>
                  </a:cubicBezTo>
                  <a:cubicBezTo>
                    <a:pt x="37437" y="9086"/>
                    <a:pt x="31151" y="10750"/>
                    <a:pt x="24773" y="11859"/>
                  </a:cubicBezTo>
                  <a:cubicBezTo>
                    <a:pt x="23387" y="12090"/>
                    <a:pt x="21977" y="12183"/>
                    <a:pt x="20545" y="12183"/>
                  </a:cubicBezTo>
                  <a:cubicBezTo>
                    <a:pt x="19112" y="12183"/>
                    <a:pt x="17656" y="12090"/>
                    <a:pt x="16177" y="11952"/>
                  </a:cubicBezTo>
                  <a:cubicBezTo>
                    <a:pt x="20521" y="10565"/>
                    <a:pt x="23757" y="7885"/>
                    <a:pt x="25883" y="3910"/>
                  </a:cubicBezTo>
                  <a:cubicBezTo>
                    <a:pt x="24589" y="3632"/>
                    <a:pt x="25236" y="1876"/>
                    <a:pt x="24126" y="1414"/>
                  </a:cubicBezTo>
                  <a:cubicBezTo>
                    <a:pt x="23202" y="3725"/>
                    <a:pt x="22370" y="6036"/>
                    <a:pt x="20429" y="7792"/>
                  </a:cubicBezTo>
                  <a:cubicBezTo>
                    <a:pt x="18211" y="9918"/>
                    <a:pt x="15530" y="10565"/>
                    <a:pt x="12665" y="11120"/>
                  </a:cubicBezTo>
                  <a:cubicBezTo>
                    <a:pt x="12254" y="11199"/>
                    <a:pt x="11824" y="11237"/>
                    <a:pt x="11383" y="11237"/>
                  </a:cubicBezTo>
                  <a:cubicBezTo>
                    <a:pt x="8750" y="11237"/>
                    <a:pt x="5731" y="9891"/>
                    <a:pt x="4068" y="8069"/>
                  </a:cubicBezTo>
                  <a:cubicBezTo>
                    <a:pt x="2589" y="6406"/>
                    <a:pt x="2219" y="4464"/>
                    <a:pt x="1572" y="2523"/>
                  </a:cubicBezTo>
                  <a:cubicBezTo>
                    <a:pt x="1572" y="3540"/>
                    <a:pt x="1110" y="4280"/>
                    <a:pt x="93" y="4649"/>
                  </a:cubicBezTo>
                  <a:cubicBezTo>
                    <a:pt x="93" y="5111"/>
                    <a:pt x="1" y="5481"/>
                    <a:pt x="463" y="5759"/>
                  </a:cubicBezTo>
                  <a:cubicBezTo>
                    <a:pt x="539" y="5224"/>
                    <a:pt x="1183" y="4879"/>
                    <a:pt x="1509" y="4879"/>
                  </a:cubicBezTo>
                  <a:cubicBezTo>
                    <a:pt x="1578" y="4879"/>
                    <a:pt x="1633" y="4894"/>
                    <a:pt x="1665" y="4927"/>
                  </a:cubicBezTo>
                  <a:cubicBezTo>
                    <a:pt x="2404" y="5851"/>
                    <a:pt x="556" y="5666"/>
                    <a:pt x="833" y="6498"/>
                  </a:cubicBezTo>
                  <a:cubicBezTo>
                    <a:pt x="833" y="7145"/>
                    <a:pt x="1203" y="7700"/>
                    <a:pt x="1665" y="8254"/>
                  </a:cubicBezTo>
                  <a:cubicBezTo>
                    <a:pt x="5547" y="13153"/>
                    <a:pt x="11186" y="13800"/>
                    <a:pt x="16732" y="14355"/>
                  </a:cubicBezTo>
                  <a:cubicBezTo>
                    <a:pt x="17397" y="14427"/>
                    <a:pt x="18063" y="14459"/>
                    <a:pt x="18729" y="14459"/>
                  </a:cubicBezTo>
                  <a:cubicBezTo>
                    <a:pt x="22315" y="14459"/>
                    <a:pt x="25901" y="13543"/>
                    <a:pt x="29488" y="13153"/>
                  </a:cubicBezTo>
                  <a:cubicBezTo>
                    <a:pt x="33555" y="12599"/>
                    <a:pt x="37437" y="10935"/>
                    <a:pt x="41227" y="9271"/>
                  </a:cubicBezTo>
                  <a:cubicBezTo>
                    <a:pt x="43815" y="8254"/>
                    <a:pt x="46403" y="6868"/>
                    <a:pt x="48899" y="5481"/>
                  </a:cubicBezTo>
                  <a:cubicBezTo>
                    <a:pt x="51117" y="4280"/>
                    <a:pt x="53243" y="3170"/>
                    <a:pt x="55369" y="1784"/>
                  </a:cubicBezTo>
                  <a:cubicBezTo>
                    <a:pt x="55831" y="1414"/>
                    <a:pt x="56201" y="1044"/>
                    <a:pt x="55924" y="490"/>
                  </a:cubicBezTo>
                  <a:cubicBezTo>
                    <a:pt x="55720" y="133"/>
                    <a:pt x="55460" y="1"/>
                    <a:pt x="5517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27"/>
            <p:cNvSpPr/>
            <p:nvPr/>
          </p:nvSpPr>
          <p:spPr>
            <a:xfrm>
              <a:off x="2564425" y="367525"/>
              <a:ext cx="1204000" cy="499825"/>
            </a:xfrm>
            <a:custGeom>
              <a:rect b="b" l="l" r="r" t="t"/>
              <a:pathLst>
                <a:path extrusionOk="0" h="19993" w="48160">
                  <a:moveTo>
                    <a:pt x="2959" y="0"/>
                  </a:moveTo>
                  <a:cubicBezTo>
                    <a:pt x="2497" y="1387"/>
                    <a:pt x="740" y="1110"/>
                    <a:pt x="1" y="2126"/>
                  </a:cubicBezTo>
                  <a:cubicBezTo>
                    <a:pt x="519" y="2299"/>
                    <a:pt x="795" y="2875"/>
                    <a:pt x="1356" y="2875"/>
                  </a:cubicBezTo>
                  <a:cubicBezTo>
                    <a:pt x="1396" y="2875"/>
                    <a:pt x="1437" y="2872"/>
                    <a:pt x="1480" y="2866"/>
                  </a:cubicBezTo>
                  <a:cubicBezTo>
                    <a:pt x="1572" y="2496"/>
                    <a:pt x="1018" y="1849"/>
                    <a:pt x="1665" y="1849"/>
                  </a:cubicBezTo>
                  <a:cubicBezTo>
                    <a:pt x="2140" y="1849"/>
                    <a:pt x="2654" y="1505"/>
                    <a:pt x="3107" y="1505"/>
                  </a:cubicBezTo>
                  <a:cubicBezTo>
                    <a:pt x="3359" y="1505"/>
                    <a:pt x="3593" y="1611"/>
                    <a:pt x="3791" y="1941"/>
                  </a:cubicBezTo>
                  <a:cubicBezTo>
                    <a:pt x="4438" y="3051"/>
                    <a:pt x="6194" y="3328"/>
                    <a:pt x="5732" y="5084"/>
                  </a:cubicBezTo>
                  <a:cubicBezTo>
                    <a:pt x="5732" y="5084"/>
                    <a:pt x="5824" y="5177"/>
                    <a:pt x="5917" y="5269"/>
                  </a:cubicBezTo>
                  <a:cubicBezTo>
                    <a:pt x="6227" y="5083"/>
                    <a:pt x="6465" y="5006"/>
                    <a:pt x="6652" y="5006"/>
                  </a:cubicBezTo>
                  <a:cubicBezTo>
                    <a:pt x="7526" y="5006"/>
                    <a:pt x="7306" y="6675"/>
                    <a:pt x="8306" y="6675"/>
                  </a:cubicBezTo>
                  <a:cubicBezTo>
                    <a:pt x="8368" y="6675"/>
                    <a:pt x="8434" y="6669"/>
                    <a:pt x="8505" y="6656"/>
                  </a:cubicBezTo>
                  <a:lnTo>
                    <a:pt x="8505" y="6656"/>
                  </a:lnTo>
                  <a:cubicBezTo>
                    <a:pt x="8073" y="6991"/>
                    <a:pt x="7710" y="7115"/>
                    <a:pt x="7390" y="7115"/>
                  </a:cubicBezTo>
                  <a:cubicBezTo>
                    <a:pt x="6474" y="7115"/>
                    <a:pt x="5906" y="6101"/>
                    <a:pt x="5085" y="6101"/>
                  </a:cubicBezTo>
                  <a:cubicBezTo>
                    <a:pt x="5547" y="6841"/>
                    <a:pt x="6009" y="7488"/>
                    <a:pt x="6194" y="8412"/>
                  </a:cubicBezTo>
                  <a:cubicBezTo>
                    <a:pt x="6933" y="11370"/>
                    <a:pt x="7858" y="14328"/>
                    <a:pt x="7673" y="17378"/>
                  </a:cubicBezTo>
                  <a:cubicBezTo>
                    <a:pt x="8690" y="16546"/>
                    <a:pt x="10538" y="16546"/>
                    <a:pt x="10169" y="14513"/>
                  </a:cubicBezTo>
                  <a:cubicBezTo>
                    <a:pt x="9891" y="14420"/>
                    <a:pt x="9429" y="14605"/>
                    <a:pt x="9244" y="14143"/>
                  </a:cubicBezTo>
                  <a:cubicBezTo>
                    <a:pt x="9244" y="14143"/>
                    <a:pt x="9337" y="13958"/>
                    <a:pt x="9429" y="13958"/>
                  </a:cubicBezTo>
                  <a:cubicBezTo>
                    <a:pt x="9479" y="13948"/>
                    <a:pt x="9524" y="13944"/>
                    <a:pt x="9565" y="13944"/>
                  </a:cubicBezTo>
                  <a:cubicBezTo>
                    <a:pt x="9912" y="13944"/>
                    <a:pt x="10004" y="14265"/>
                    <a:pt x="10169" y="14513"/>
                  </a:cubicBezTo>
                  <a:cubicBezTo>
                    <a:pt x="11093" y="14050"/>
                    <a:pt x="10631" y="13588"/>
                    <a:pt x="10076" y="13219"/>
                  </a:cubicBezTo>
                  <a:cubicBezTo>
                    <a:pt x="9429" y="12849"/>
                    <a:pt x="8505" y="12756"/>
                    <a:pt x="9059" y="11647"/>
                  </a:cubicBezTo>
                  <a:cubicBezTo>
                    <a:pt x="9239" y="11257"/>
                    <a:pt x="9429" y="11130"/>
                    <a:pt x="9626" y="11130"/>
                  </a:cubicBezTo>
                  <a:cubicBezTo>
                    <a:pt x="9993" y="11130"/>
                    <a:pt x="10382" y="11573"/>
                    <a:pt x="10774" y="11573"/>
                  </a:cubicBezTo>
                  <a:cubicBezTo>
                    <a:pt x="10819" y="11573"/>
                    <a:pt x="10864" y="11567"/>
                    <a:pt x="10908" y="11555"/>
                  </a:cubicBezTo>
                  <a:cubicBezTo>
                    <a:pt x="9984" y="7672"/>
                    <a:pt x="7765" y="4530"/>
                    <a:pt x="4807" y="1849"/>
                  </a:cubicBezTo>
                  <a:lnTo>
                    <a:pt x="4807" y="1849"/>
                  </a:lnTo>
                  <a:cubicBezTo>
                    <a:pt x="17101" y="3051"/>
                    <a:pt x="28008" y="7672"/>
                    <a:pt x="38361" y="14143"/>
                  </a:cubicBezTo>
                  <a:cubicBezTo>
                    <a:pt x="37714" y="14975"/>
                    <a:pt x="36790" y="15437"/>
                    <a:pt x="36328" y="16269"/>
                  </a:cubicBezTo>
                  <a:cubicBezTo>
                    <a:pt x="36512" y="16639"/>
                    <a:pt x="36605" y="17008"/>
                    <a:pt x="36697" y="17378"/>
                  </a:cubicBezTo>
                  <a:cubicBezTo>
                    <a:pt x="37344" y="16824"/>
                    <a:pt x="38084" y="16176"/>
                    <a:pt x="38731" y="15622"/>
                  </a:cubicBezTo>
                  <a:cubicBezTo>
                    <a:pt x="38866" y="15487"/>
                    <a:pt x="38902" y="15205"/>
                    <a:pt x="39055" y="15205"/>
                  </a:cubicBezTo>
                  <a:cubicBezTo>
                    <a:pt x="39112" y="15205"/>
                    <a:pt x="39185" y="15244"/>
                    <a:pt x="39285" y="15345"/>
                  </a:cubicBezTo>
                  <a:cubicBezTo>
                    <a:pt x="40302" y="16269"/>
                    <a:pt x="41781" y="16454"/>
                    <a:pt x="42798" y="17378"/>
                  </a:cubicBezTo>
                  <a:cubicBezTo>
                    <a:pt x="43815" y="18302"/>
                    <a:pt x="45016" y="19042"/>
                    <a:pt x="46218" y="19781"/>
                  </a:cubicBezTo>
                  <a:cubicBezTo>
                    <a:pt x="46425" y="19919"/>
                    <a:pt x="46657" y="19993"/>
                    <a:pt x="46886" y="19993"/>
                  </a:cubicBezTo>
                  <a:cubicBezTo>
                    <a:pt x="47272" y="19993"/>
                    <a:pt x="47650" y="19783"/>
                    <a:pt x="47882" y="19319"/>
                  </a:cubicBezTo>
                  <a:cubicBezTo>
                    <a:pt x="48159" y="18580"/>
                    <a:pt x="47605" y="18118"/>
                    <a:pt x="47050" y="17933"/>
                  </a:cubicBezTo>
                  <a:cubicBezTo>
                    <a:pt x="44647" y="17008"/>
                    <a:pt x="43075" y="14882"/>
                    <a:pt x="41042" y="13403"/>
                  </a:cubicBezTo>
                  <a:lnTo>
                    <a:pt x="41134" y="13403"/>
                  </a:lnTo>
                  <a:cubicBezTo>
                    <a:pt x="41134" y="13311"/>
                    <a:pt x="41134" y="13126"/>
                    <a:pt x="41134" y="13034"/>
                  </a:cubicBezTo>
                  <a:cubicBezTo>
                    <a:pt x="40938" y="13095"/>
                    <a:pt x="40759" y="13122"/>
                    <a:pt x="40592" y="13122"/>
                  </a:cubicBezTo>
                  <a:cubicBezTo>
                    <a:pt x="39500" y="13122"/>
                    <a:pt x="38966" y="11956"/>
                    <a:pt x="38084" y="11555"/>
                  </a:cubicBezTo>
                  <a:cubicBezTo>
                    <a:pt x="34849" y="9983"/>
                    <a:pt x="31613" y="8227"/>
                    <a:pt x="28378" y="6471"/>
                  </a:cubicBezTo>
                  <a:cubicBezTo>
                    <a:pt x="28378" y="6813"/>
                    <a:pt x="28062" y="7313"/>
                    <a:pt x="27941" y="7313"/>
                  </a:cubicBezTo>
                  <a:cubicBezTo>
                    <a:pt x="27931" y="7313"/>
                    <a:pt x="27923" y="7310"/>
                    <a:pt x="27916" y="7303"/>
                  </a:cubicBezTo>
                  <a:cubicBezTo>
                    <a:pt x="27639" y="6656"/>
                    <a:pt x="26160" y="7025"/>
                    <a:pt x="26622" y="5731"/>
                  </a:cubicBezTo>
                  <a:cubicBezTo>
                    <a:pt x="25328" y="5269"/>
                    <a:pt x="24034" y="4715"/>
                    <a:pt x="22740" y="4252"/>
                  </a:cubicBezTo>
                  <a:cubicBezTo>
                    <a:pt x="20244" y="3143"/>
                    <a:pt x="17748" y="2034"/>
                    <a:pt x="14975" y="1757"/>
                  </a:cubicBezTo>
                  <a:cubicBezTo>
                    <a:pt x="14811" y="1976"/>
                    <a:pt x="14614" y="2163"/>
                    <a:pt x="14423" y="2163"/>
                  </a:cubicBezTo>
                  <a:cubicBezTo>
                    <a:pt x="14292" y="2163"/>
                    <a:pt x="14164" y="2075"/>
                    <a:pt x="14051" y="1849"/>
                  </a:cubicBezTo>
                  <a:cubicBezTo>
                    <a:pt x="13866" y="1479"/>
                    <a:pt x="14328" y="1479"/>
                    <a:pt x="14605" y="1387"/>
                  </a:cubicBezTo>
                  <a:cubicBezTo>
                    <a:pt x="10723" y="832"/>
                    <a:pt x="6841" y="93"/>
                    <a:pt x="295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27"/>
            <p:cNvSpPr/>
            <p:nvPr/>
          </p:nvSpPr>
          <p:spPr>
            <a:xfrm>
              <a:off x="3320075" y="1583050"/>
              <a:ext cx="367450" cy="526900"/>
            </a:xfrm>
            <a:custGeom>
              <a:rect b="b" l="l" r="r" t="t"/>
              <a:pathLst>
                <a:path extrusionOk="0" h="21076" w="14698">
                  <a:moveTo>
                    <a:pt x="11370" y="9244"/>
                  </a:moveTo>
                  <a:lnTo>
                    <a:pt x="11370" y="9244"/>
                  </a:lnTo>
                  <a:cubicBezTo>
                    <a:pt x="11740" y="10260"/>
                    <a:pt x="11463" y="11370"/>
                    <a:pt x="12387" y="12109"/>
                  </a:cubicBezTo>
                  <a:cubicBezTo>
                    <a:pt x="12017" y="12386"/>
                    <a:pt x="11278" y="12479"/>
                    <a:pt x="11278" y="12479"/>
                  </a:cubicBezTo>
                  <a:cubicBezTo>
                    <a:pt x="11555" y="11370"/>
                    <a:pt x="9984" y="10353"/>
                    <a:pt x="11370" y="9244"/>
                  </a:cubicBezTo>
                  <a:close/>
                  <a:moveTo>
                    <a:pt x="2078" y="13769"/>
                  </a:moveTo>
                  <a:cubicBezTo>
                    <a:pt x="2318" y="13769"/>
                    <a:pt x="2497" y="13847"/>
                    <a:pt x="2497" y="14050"/>
                  </a:cubicBezTo>
                  <a:cubicBezTo>
                    <a:pt x="2497" y="15067"/>
                    <a:pt x="3606" y="14697"/>
                    <a:pt x="3791" y="15344"/>
                  </a:cubicBezTo>
                  <a:cubicBezTo>
                    <a:pt x="3543" y="15489"/>
                    <a:pt x="3313" y="15546"/>
                    <a:pt x="3096" y="15546"/>
                  </a:cubicBezTo>
                  <a:cubicBezTo>
                    <a:pt x="2341" y="15546"/>
                    <a:pt x="1735" y="14861"/>
                    <a:pt x="1018" y="14790"/>
                  </a:cubicBezTo>
                  <a:cubicBezTo>
                    <a:pt x="833" y="14790"/>
                    <a:pt x="740" y="14235"/>
                    <a:pt x="1110" y="14050"/>
                  </a:cubicBezTo>
                  <a:cubicBezTo>
                    <a:pt x="1369" y="13895"/>
                    <a:pt x="1772" y="13769"/>
                    <a:pt x="2078" y="13769"/>
                  </a:cubicBezTo>
                  <a:close/>
                  <a:moveTo>
                    <a:pt x="11555" y="0"/>
                  </a:moveTo>
                  <a:cubicBezTo>
                    <a:pt x="10076" y="1941"/>
                    <a:pt x="9059" y="4160"/>
                    <a:pt x="8597" y="6655"/>
                  </a:cubicBezTo>
                  <a:cubicBezTo>
                    <a:pt x="8412" y="7672"/>
                    <a:pt x="8505" y="8874"/>
                    <a:pt x="7950" y="9798"/>
                  </a:cubicBezTo>
                  <a:cubicBezTo>
                    <a:pt x="8320" y="10076"/>
                    <a:pt x="8320" y="10353"/>
                    <a:pt x="7950" y="10538"/>
                  </a:cubicBezTo>
                  <a:cubicBezTo>
                    <a:pt x="7869" y="10599"/>
                    <a:pt x="7805" y="10624"/>
                    <a:pt x="7755" y="10624"/>
                  </a:cubicBezTo>
                  <a:cubicBezTo>
                    <a:pt x="7581" y="10624"/>
                    <a:pt x="7581" y="10312"/>
                    <a:pt x="7581" y="10168"/>
                  </a:cubicBezTo>
                  <a:cubicBezTo>
                    <a:pt x="7211" y="10168"/>
                    <a:pt x="7026" y="10076"/>
                    <a:pt x="6841" y="9798"/>
                  </a:cubicBezTo>
                  <a:cubicBezTo>
                    <a:pt x="6194" y="9429"/>
                    <a:pt x="6286" y="8412"/>
                    <a:pt x="5362" y="8319"/>
                  </a:cubicBezTo>
                  <a:cubicBezTo>
                    <a:pt x="5069" y="8661"/>
                    <a:pt x="4750" y="8771"/>
                    <a:pt x="4405" y="8771"/>
                  </a:cubicBezTo>
                  <a:cubicBezTo>
                    <a:pt x="4098" y="8771"/>
                    <a:pt x="3770" y="8684"/>
                    <a:pt x="3421" y="8597"/>
                  </a:cubicBezTo>
                  <a:cubicBezTo>
                    <a:pt x="3329" y="7857"/>
                    <a:pt x="4160" y="8042"/>
                    <a:pt x="4253" y="7580"/>
                  </a:cubicBezTo>
                  <a:lnTo>
                    <a:pt x="4253" y="7580"/>
                  </a:lnTo>
                  <a:cubicBezTo>
                    <a:pt x="4210" y="7585"/>
                    <a:pt x="4169" y="7588"/>
                    <a:pt x="4130" y="7588"/>
                  </a:cubicBezTo>
                  <a:cubicBezTo>
                    <a:pt x="3491" y="7588"/>
                    <a:pt x="3302" y="6911"/>
                    <a:pt x="2866" y="6563"/>
                  </a:cubicBezTo>
                  <a:lnTo>
                    <a:pt x="2866" y="6563"/>
                  </a:lnTo>
                  <a:cubicBezTo>
                    <a:pt x="1850" y="7210"/>
                    <a:pt x="1942" y="8134"/>
                    <a:pt x="3329" y="9059"/>
                  </a:cubicBezTo>
                  <a:cubicBezTo>
                    <a:pt x="3883" y="9429"/>
                    <a:pt x="4160" y="9613"/>
                    <a:pt x="3606" y="10168"/>
                  </a:cubicBezTo>
                  <a:cubicBezTo>
                    <a:pt x="4345" y="11647"/>
                    <a:pt x="2774" y="12202"/>
                    <a:pt x="2219" y="13126"/>
                  </a:cubicBezTo>
                  <a:cubicBezTo>
                    <a:pt x="2188" y="13173"/>
                    <a:pt x="2152" y="13193"/>
                    <a:pt x="2112" y="13193"/>
                  </a:cubicBezTo>
                  <a:cubicBezTo>
                    <a:pt x="1913" y="13193"/>
                    <a:pt x="1618" y="12694"/>
                    <a:pt x="1387" y="12386"/>
                  </a:cubicBezTo>
                  <a:cubicBezTo>
                    <a:pt x="1235" y="12158"/>
                    <a:pt x="1021" y="11993"/>
                    <a:pt x="692" y="11993"/>
                  </a:cubicBezTo>
                  <a:cubicBezTo>
                    <a:pt x="621" y="11993"/>
                    <a:pt x="545" y="12000"/>
                    <a:pt x="463" y="12017"/>
                  </a:cubicBezTo>
                  <a:cubicBezTo>
                    <a:pt x="1" y="12109"/>
                    <a:pt x="93" y="12664"/>
                    <a:pt x="93" y="12849"/>
                  </a:cubicBezTo>
                  <a:cubicBezTo>
                    <a:pt x="463" y="14790"/>
                    <a:pt x="1" y="16731"/>
                    <a:pt x="648" y="18672"/>
                  </a:cubicBezTo>
                  <a:cubicBezTo>
                    <a:pt x="740" y="19227"/>
                    <a:pt x="1018" y="19689"/>
                    <a:pt x="1480" y="19966"/>
                  </a:cubicBezTo>
                  <a:cubicBezTo>
                    <a:pt x="1544" y="19992"/>
                    <a:pt x="1602" y="20003"/>
                    <a:pt x="1656" y="20003"/>
                  </a:cubicBezTo>
                  <a:cubicBezTo>
                    <a:pt x="1995" y="20003"/>
                    <a:pt x="2165" y="19558"/>
                    <a:pt x="2404" y="19319"/>
                  </a:cubicBezTo>
                  <a:cubicBezTo>
                    <a:pt x="2774" y="18949"/>
                    <a:pt x="2959" y="18395"/>
                    <a:pt x="2219" y="18025"/>
                  </a:cubicBezTo>
                  <a:cubicBezTo>
                    <a:pt x="2034" y="17840"/>
                    <a:pt x="1850" y="17563"/>
                    <a:pt x="2219" y="17285"/>
                  </a:cubicBezTo>
                  <a:cubicBezTo>
                    <a:pt x="2348" y="17157"/>
                    <a:pt x="2477" y="17088"/>
                    <a:pt x="2615" y="17088"/>
                  </a:cubicBezTo>
                  <a:cubicBezTo>
                    <a:pt x="2774" y="17088"/>
                    <a:pt x="2946" y="17180"/>
                    <a:pt x="3144" y="17378"/>
                  </a:cubicBezTo>
                  <a:cubicBezTo>
                    <a:pt x="4345" y="18487"/>
                    <a:pt x="3236" y="19319"/>
                    <a:pt x="2866" y="20336"/>
                  </a:cubicBezTo>
                  <a:cubicBezTo>
                    <a:pt x="3310" y="20502"/>
                    <a:pt x="3787" y="20535"/>
                    <a:pt x="4257" y="20535"/>
                  </a:cubicBezTo>
                  <a:cubicBezTo>
                    <a:pt x="4571" y="20535"/>
                    <a:pt x="4881" y="20521"/>
                    <a:pt x="5177" y="20521"/>
                  </a:cubicBezTo>
                  <a:cubicBezTo>
                    <a:pt x="6749" y="20521"/>
                    <a:pt x="4992" y="18949"/>
                    <a:pt x="5824" y="18395"/>
                  </a:cubicBezTo>
                  <a:cubicBezTo>
                    <a:pt x="4530" y="16454"/>
                    <a:pt x="6471" y="15899"/>
                    <a:pt x="7396" y="15622"/>
                  </a:cubicBezTo>
                  <a:cubicBezTo>
                    <a:pt x="8320" y="15344"/>
                    <a:pt x="8505" y="14975"/>
                    <a:pt x="8782" y="14328"/>
                  </a:cubicBezTo>
                  <a:cubicBezTo>
                    <a:pt x="8697" y="14222"/>
                    <a:pt x="8608" y="14184"/>
                    <a:pt x="8514" y="14184"/>
                  </a:cubicBezTo>
                  <a:cubicBezTo>
                    <a:pt x="8279" y="14184"/>
                    <a:pt x="8019" y="14425"/>
                    <a:pt x="7754" y="14425"/>
                  </a:cubicBezTo>
                  <a:cubicBezTo>
                    <a:pt x="7666" y="14425"/>
                    <a:pt x="7577" y="14399"/>
                    <a:pt x="7488" y="14328"/>
                  </a:cubicBezTo>
                  <a:cubicBezTo>
                    <a:pt x="7765" y="13773"/>
                    <a:pt x="8320" y="13126"/>
                    <a:pt x="8135" y="12664"/>
                  </a:cubicBezTo>
                  <a:cubicBezTo>
                    <a:pt x="7855" y="11612"/>
                    <a:pt x="8000" y="11318"/>
                    <a:pt x="8303" y="11318"/>
                  </a:cubicBezTo>
                  <a:cubicBezTo>
                    <a:pt x="8687" y="11318"/>
                    <a:pt x="9326" y="11791"/>
                    <a:pt x="9674" y="11791"/>
                  </a:cubicBezTo>
                  <a:cubicBezTo>
                    <a:pt x="9776" y="11791"/>
                    <a:pt x="9853" y="11751"/>
                    <a:pt x="9891" y="11647"/>
                  </a:cubicBezTo>
                  <a:cubicBezTo>
                    <a:pt x="10538" y="12294"/>
                    <a:pt x="10631" y="13403"/>
                    <a:pt x="11833" y="13496"/>
                  </a:cubicBezTo>
                  <a:cubicBezTo>
                    <a:pt x="11463" y="14050"/>
                    <a:pt x="11093" y="14605"/>
                    <a:pt x="10723" y="15159"/>
                  </a:cubicBezTo>
                  <a:cubicBezTo>
                    <a:pt x="11185" y="15714"/>
                    <a:pt x="12387" y="15067"/>
                    <a:pt x="12387" y="16176"/>
                  </a:cubicBezTo>
                  <a:cubicBezTo>
                    <a:pt x="12295" y="16269"/>
                    <a:pt x="12295" y="16269"/>
                    <a:pt x="12202" y="16269"/>
                  </a:cubicBezTo>
                  <a:cubicBezTo>
                    <a:pt x="11542" y="16269"/>
                    <a:pt x="10740" y="16033"/>
                    <a:pt x="10134" y="16033"/>
                  </a:cubicBezTo>
                  <a:cubicBezTo>
                    <a:pt x="9891" y="16033"/>
                    <a:pt x="9680" y="16071"/>
                    <a:pt x="9522" y="16176"/>
                  </a:cubicBezTo>
                  <a:cubicBezTo>
                    <a:pt x="8228" y="17008"/>
                    <a:pt x="10816" y="17193"/>
                    <a:pt x="10169" y="18117"/>
                  </a:cubicBezTo>
                  <a:cubicBezTo>
                    <a:pt x="11463" y="18672"/>
                    <a:pt x="12202" y="19596"/>
                    <a:pt x="12295" y="21075"/>
                  </a:cubicBezTo>
                  <a:cubicBezTo>
                    <a:pt x="12671" y="21000"/>
                    <a:pt x="12557" y="20190"/>
                    <a:pt x="13000" y="20190"/>
                  </a:cubicBezTo>
                  <a:cubicBezTo>
                    <a:pt x="13101" y="20190"/>
                    <a:pt x="13232" y="20233"/>
                    <a:pt x="13404" y="20336"/>
                  </a:cubicBezTo>
                  <a:cubicBezTo>
                    <a:pt x="14143" y="19411"/>
                    <a:pt x="12942" y="19227"/>
                    <a:pt x="12387" y="18580"/>
                  </a:cubicBezTo>
                  <a:cubicBezTo>
                    <a:pt x="13589" y="18487"/>
                    <a:pt x="14698" y="18487"/>
                    <a:pt x="13774" y="17008"/>
                  </a:cubicBezTo>
                  <a:cubicBezTo>
                    <a:pt x="13219" y="16361"/>
                    <a:pt x="14051" y="16361"/>
                    <a:pt x="14513" y="16361"/>
                  </a:cubicBezTo>
                  <a:cubicBezTo>
                    <a:pt x="14143" y="15714"/>
                    <a:pt x="14143" y="15067"/>
                    <a:pt x="14143" y="14420"/>
                  </a:cubicBezTo>
                  <a:cubicBezTo>
                    <a:pt x="14051" y="13496"/>
                    <a:pt x="14143" y="12386"/>
                    <a:pt x="13404" y="11647"/>
                  </a:cubicBezTo>
                  <a:cubicBezTo>
                    <a:pt x="12387" y="10076"/>
                    <a:pt x="12757" y="8412"/>
                    <a:pt x="13219" y="6840"/>
                  </a:cubicBezTo>
                  <a:cubicBezTo>
                    <a:pt x="13681" y="5454"/>
                    <a:pt x="13404" y="4807"/>
                    <a:pt x="11925" y="4345"/>
                  </a:cubicBezTo>
                  <a:cubicBezTo>
                    <a:pt x="13034" y="4252"/>
                    <a:pt x="13774" y="3790"/>
                    <a:pt x="14143" y="2866"/>
                  </a:cubicBezTo>
                  <a:cubicBezTo>
                    <a:pt x="13681" y="1479"/>
                    <a:pt x="12942" y="555"/>
                    <a:pt x="115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27"/>
            <p:cNvSpPr/>
            <p:nvPr/>
          </p:nvSpPr>
          <p:spPr>
            <a:xfrm>
              <a:off x="3946325" y="1682900"/>
              <a:ext cx="455275" cy="489450"/>
            </a:xfrm>
            <a:custGeom>
              <a:rect b="b" l="l" r="r" t="t"/>
              <a:pathLst>
                <a:path extrusionOk="0" h="19578" w="18211">
                  <a:moveTo>
                    <a:pt x="2311" y="5897"/>
                  </a:moveTo>
                  <a:cubicBezTo>
                    <a:pt x="2496" y="5897"/>
                    <a:pt x="2681" y="5989"/>
                    <a:pt x="2774" y="6082"/>
                  </a:cubicBezTo>
                  <a:cubicBezTo>
                    <a:pt x="2866" y="6266"/>
                    <a:pt x="2681" y="6359"/>
                    <a:pt x="2404" y="6451"/>
                  </a:cubicBezTo>
                  <a:cubicBezTo>
                    <a:pt x="2311" y="6359"/>
                    <a:pt x="2219" y="6266"/>
                    <a:pt x="2127" y="6174"/>
                  </a:cubicBezTo>
                  <a:cubicBezTo>
                    <a:pt x="1942" y="5989"/>
                    <a:pt x="2219" y="5897"/>
                    <a:pt x="2311" y="5897"/>
                  </a:cubicBezTo>
                  <a:close/>
                  <a:moveTo>
                    <a:pt x="11479" y="8794"/>
                  </a:moveTo>
                  <a:cubicBezTo>
                    <a:pt x="11587" y="8794"/>
                    <a:pt x="11717" y="8816"/>
                    <a:pt x="11832" y="8855"/>
                  </a:cubicBezTo>
                  <a:cubicBezTo>
                    <a:pt x="12110" y="9039"/>
                    <a:pt x="12202" y="9317"/>
                    <a:pt x="12017" y="9594"/>
                  </a:cubicBezTo>
                  <a:cubicBezTo>
                    <a:pt x="11832" y="9964"/>
                    <a:pt x="11370" y="10241"/>
                    <a:pt x="11370" y="10611"/>
                  </a:cubicBezTo>
                  <a:cubicBezTo>
                    <a:pt x="11199" y="11381"/>
                    <a:pt x="11028" y="12388"/>
                    <a:pt x="10418" y="12388"/>
                  </a:cubicBezTo>
                  <a:cubicBezTo>
                    <a:pt x="10368" y="12388"/>
                    <a:pt x="10316" y="12381"/>
                    <a:pt x="10261" y="12367"/>
                  </a:cubicBezTo>
                  <a:cubicBezTo>
                    <a:pt x="9152" y="11997"/>
                    <a:pt x="11185" y="11350"/>
                    <a:pt x="10261" y="10518"/>
                  </a:cubicBezTo>
                  <a:lnTo>
                    <a:pt x="10261" y="10518"/>
                  </a:lnTo>
                  <a:cubicBezTo>
                    <a:pt x="10018" y="10599"/>
                    <a:pt x="9917" y="11106"/>
                    <a:pt x="9460" y="11106"/>
                  </a:cubicBezTo>
                  <a:cubicBezTo>
                    <a:pt x="9396" y="11106"/>
                    <a:pt x="9324" y="11096"/>
                    <a:pt x="9244" y="11073"/>
                  </a:cubicBezTo>
                  <a:cubicBezTo>
                    <a:pt x="9244" y="10241"/>
                    <a:pt x="9891" y="9964"/>
                    <a:pt x="10446" y="9594"/>
                  </a:cubicBezTo>
                  <a:cubicBezTo>
                    <a:pt x="10468" y="9579"/>
                    <a:pt x="10498" y="9573"/>
                    <a:pt x="10534" y="9573"/>
                  </a:cubicBezTo>
                  <a:cubicBezTo>
                    <a:pt x="10747" y="9573"/>
                    <a:pt x="11159" y="9803"/>
                    <a:pt x="11384" y="9803"/>
                  </a:cubicBezTo>
                  <a:cubicBezTo>
                    <a:pt x="11583" y="9803"/>
                    <a:pt x="11636" y="9624"/>
                    <a:pt x="11278" y="8947"/>
                  </a:cubicBezTo>
                  <a:cubicBezTo>
                    <a:pt x="11223" y="8839"/>
                    <a:pt x="11328" y="8794"/>
                    <a:pt x="11479" y="8794"/>
                  </a:cubicBezTo>
                  <a:close/>
                  <a:moveTo>
                    <a:pt x="14067" y="0"/>
                  </a:moveTo>
                  <a:cubicBezTo>
                    <a:pt x="12994" y="0"/>
                    <a:pt x="11966" y="266"/>
                    <a:pt x="11185" y="813"/>
                  </a:cubicBezTo>
                  <a:cubicBezTo>
                    <a:pt x="9891" y="1737"/>
                    <a:pt x="8412" y="2477"/>
                    <a:pt x="7303" y="3678"/>
                  </a:cubicBezTo>
                  <a:cubicBezTo>
                    <a:pt x="6748" y="4325"/>
                    <a:pt x="6101" y="5065"/>
                    <a:pt x="5085" y="5065"/>
                  </a:cubicBezTo>
                  <a:cubicBezTo>
                    <a:pt x="4747" y="5161"/>
                    <a:pt x="4384" y="5308"/>
                    <a:pt x="4074" y="5308"/>
                  </a:cubicBezTo>
                  <a:cubicBezTo>
                    <a:pt x="3791" y="5308"/>
                    <a:pt x="3553" y="5185"/>
                    <a:pt x="3421" y="4787"/>
                  </a:cubicBezTo>
                  <a:cubicBezTo>
                    <a:pt x="3143" y="4048"/>
                    <a:pt x="3606" y="3308"/>
                    <a:pt x="4345" y="2939"/>
                  </a:cubicBezTo>
                  <a:cubicBezTo>
                    <a:pt x="4345" y="2569"/>
                    <a:pt x="4253" y="2292"/>
                    <a:pt x="3975" y="2199"/>
                  </a:cubicBezTo>
                  <a:cubicBezTo>
                    <a:pt x="3790" y="2384"/>
                    <a:pt x="3606" y="2846"/>
                    <a:pt x="3421" y="2846"/>
                  </a:cubicBezTo>
                  <a:cubicBezTo>
                    <a:pt x="3316" y="2837"/>
                    <a:pt x="3216" y="2833"/>
                    <a:pt x="3120" y="2833"/>
                  </a:cubicBezTo>
                  <a:cubicBezTo>
                    <a:pt x="1248" y="2833"/>
                    <a:pt x="792" y="4486"/>
                    <a:pt x="1" y="5804"/>
                  </a:cubicBezTo>
                  <a:cubicBezTo>
                    <a:pt x="1" y="6082"/>
                    <a:pt x="1" y="6266"/>
                    <a:pt x="1" y="6544"/>
                  </a:cubicBezTo>
                  <a:cubicBezTo>
                    <a:pt x="472" y="7015"/>
                    <a:pt x="1094" y="7299"/>
                    <a:pt x="1698" y="7299"/>
                  </a:cubicBezTo>
                  <a:cubicBezTo>
                    <a:pt x="2042" y="7299"/>
                    <a:pt x="2380" y="7207"/>
                    <a:pt x="2681" y="7006"/>
                  </a:cubicBezTo>
                  <a:cubicBezTo>
                    <a:pt x="3087" y="6771"/>
                    <a:pt x="3463" y="6679"/>
                    <a:pt x="3821" y="6679"/>
                  </a:cubicBezTo>
                  <a:cubicBezTo>
                    <a:pt x="5013" y="6679"/>
                    <a:pt x="6002" y="7696"/>
                    <a:pt x="7211" y="7838"/>
                  </a:cubicBezTo>
                  <a:cubicBezTo>
                    <a:pt x="7580" y="7838"/>
                    <a:pt x="7211" y="8392"/>
                    <a:pt x="7118" y="8670"/>
                  </a:cubicBezTo>
                  <a:cubicBezTo>
                    <a:pt x="6841" y="9594"/>
                    <a:pt x="7395" y="9779"/>
                    <a:pt x="8135" y="9871"/>
                  </a:cubicBezTo>
                  <a:cubicBezTo>
                    <a:pt x="8151" y="9875"/>
                    <a:pt x="8166" y="9876"/>
                    <a:pt x="8179" y="9876"/>
                  </a:cubicBezTo>
                  <a:cubicBezTo>
                    <a:pt x="8476" y="9876"/>
                    <a:pt x="8178" y="9135"/>
                    <a:pt x="8438" y="9135"/>
                  </a:cubicBezTo>
                  <a:cubicBezTo>
                    <a:pt x="8507" y="9135"/>
                    <a:pt x="8614" y="9186"/>
                    <a:pt x="8782" y="9317"/>
                  </a:cubicBezTo>
                  <a:cubicBezTo>
                    <a:pt x="9244" y="9779"/>
                    <a:pt x="8782" y="10149"/>
                    <a:pt x="8505" y="10611"/>
                  </a:cubicBezTo>
                  <a:cubicBezTo>
                    <a:pt x="7765" y="11720"/>
                    <a:pt x="7858" y="11905"/>
                    <a:pt x="9152" y="12275"/>
                  </a:cubicBezTo>
                  <a:cubicBezTo>
                    <a:pt x="8874" y="13014"/>
                    <a:pt x="7580" y="12367"/>
                    <a:pt x="7580" y="13476"/>
                  </a:cubicBezTo>
                  <a:cubicBezTo>
                    <a:pt x="8135" y="13384"/>
                    <a:pt x="8782" y="13476"/>
                    <a:pt x="9152" y="13291"/>
                  </a:cubicBezTo>
                  <a:cubicBezTo>
                    <a:pt x="9383" y="13153"/>
                    <a:pt x="9591" y="13037"/>
                    <a:pt x="9752" y="13037"/>
                  </a:cubicBezTo>
                  <a:cubicBezTo>
                    <a:pt x="9914" y="13037"/>
                    <a:pt x="10030" y="13153"/>
                    <a:pt x="10076" y="13476"/>
                  </a:cubicBezTo>
                  <a:cubicBezTo>
                    <a:pt x="10168" y="13939"/>
                    <a:pt x="11000" y="14308"/>
                    <a:pt x="10168" y="14955"/>
                  </a:cubicBezTo>
                  <a:cubicBezTo>
                    <a:pt x="9706" y="15233"/>
                    <a:pt x="9059" y="15510"/>
                    <a:pt x="8967" y="16342"/>
                  </a:cubicBezTo>
                  <a:cubicBezTo>
                    <a:pt x="8505" y="15325"/>
                    <a:pt x="7488" y="14586"/>
                    <a:pt x="7673" y="13476"/>
                  </a:cubicBezTo>
                  <a:lnTo>
                    <a:pt x="7673" y="13476"/>
                  </a:lnTo>
                  <a:cubicBezTo>
                    <a:pt x="6194" y="14031"/>
                    <a:pt x="5824" y="14770"/>
                    <a:pt x="7580" y="15880"/>
                  </a:cubicBezTo>
                  <a:cubicBezTo>
                    <a:pt x="6209" y="15811"/>
                    <a:pt x="4991" y="15438"/>
                    <a:pt x="3774" y="15438"/>
                  </a:cubicBezTo>
                  <a:cubicBezTo>
                    <a:pt x="3350" y="15438"/>
                    <a:pt x="2926" y="15483"/>
                    <a:pt x="2496" y="15602"/>
                  </a:cubicBezTo>
                  <a:cubicBezTo>
                    <a:pt x="2589" y="16896"/>
                    <a:pt x="1664" y="17174"/>
                    <a:pt x="740" y="17451"/>
                  </a:cubicBezTo>
                  <a:cubicBezTo>
                    <a:pt x="833" y="18283"/>
                    <a:pt x="1480" y="18375"/>
                    <a:pt x="2127" y="18560"/>
                  </a:cubicBezTo>
                  <a:cubicBezTo>
                    <a:pt x="2802" y="18459"/>
                    <a:pt x="3478" y="18370"/>
                    <a:pt x="4135" y="18370"/>
                  </a:cubicBezTo>
                  <a:cubicBezTo>
                    <a:pt x="5277" y="18370"/>
                    <a:pt x="6364" y="18638"/>
                    <a:pt x="7303" y="19577"/>
                  </a:cubicBezTo>
                  <a:cubicBezTo>
                    <a:pt x="9521" y="18560"/>
                    <a:pt x="11093" y="17081"/>
                    <a:pt x="12202" y="14770"/>
                  </a:cubicBezTo>
                  <a:cubicBezTo>
                    <a:pt x="13126" y="12829"/>
                    <a:pt x="12757" y="10981"/>
                    <a:pt x="13034" y="9039"/>
                  </a:cubicBezTo>
                  <a:cubicBezTo>
                    <a:pt x="12202" y="8300"/>
                    <a:pt x="11278" y="7561"/>
                    <a:pt x="10353" y="6821"/>
                  </a:cubicBezTo>
                  <a:cubicBezTo>
                    <a:pt x="10261" y="6729"/>
                    <a:pt x="10168" y="6544"/>
                    <a:pt x="10076" y="6451"/>
                  </a:cubicBezTo>
                  <a:cubicBezTo>
                    <a:pt x="11093" y="5619"/>
                    <a:pt x="9244" y="3586"/>
                    <a:pt x="11555" y="3031"/>
                  </a:cubicBezTo>
                  <a:cubicBezTo>
                    <a:pt x="12207" y="2959"/>
                    <a:pt x="12632" y="1921"/>
                    <a:pt x="13409" y="1921"/>
                  </a:cubicBezTo>
                  <a:cubicBezTo>
                    <a:pt x="13623" y="1921"/>
                    <a:pt x="13863" y="2000"/>
                    <a:pt x="14143" y="2199"/>
                  </a:cubicBezTo>
                  <a:cubicBezTo>
                    <a:pt x="14935" y="1539"/>
                    <a:pt x="15869" y="1445"/>
                    <a:pt x="16911" y="1445"/>
                  </a:cubicBezTo>
                  <a:cubicBezTo>
                    <a:pt x="17327" y="1445"/>
                    <a:pt x="17761" y="1460"/>
                    <a:pt x="18210" y="1460"/>
                  </a:cubicBezTo>
                  <a:cubicBezTo>
                    <a:pt x="17089" y="499"/>
                    <a:pt x="15535" y="0"/>
                    <a:pt x="1406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27"/>
            <p:cNvSpPr/>
            <p:nvPr/>
          </p:nvSpPr>
          <p:spPr>
            <a:xfrm>
              <a:off x="4064175" y="3380900"/>
              <a:ext cx="249600" cy="475325"/>
            </a:xfrm>
            <a:custGeom>
              <a:rect b="b" l="l" r="r" t="t"/>
              <a:pathLst>
                <a:path extrusionOk="0" h="19013" w="9984">
                  <a:moveTo>
                    <a:pt x="3597" y="1769"/>
                  </a:moveTo>
                  <a:cubicBezTo>
                    <a:pt x="3599" y="1796"/>
                    <a:pt x="3602" y="1822"/>
                    <a:pt x="3606" y="1849"/>
                  </a:cubicBezTo>
                  <a:lnTo>
                    <a:pt x="5085" y="1849"/>
                  </a:lnTo>
                  <a:cubicBezTo>
                    <a:pt x="4715" y="2496"/>
                    <a:pt x="3698" y="2496"/>
                    <a:pt x="4068" y="3143"/>
                  </a:cubicBezTo>
                  <a:cubicBezTo>
                    <a:pt x="4241" y="3575"/>
                    <a:pt x="4655" y="3926"/>
                    <a:pt x="5838" y="3970"/>
                  </a:cubicBezTo>
                  <a:lnTo>
                    <a:pt x="5838" y="3970"/>
                  </a:lnTo>
                  <a:cubicBezTo>
                    <a:pt x="5974" y="3600"/>
                    <a:pt x="6000" y="3103"/>
                    <a:pt x="6471" y="3051"/>
                  </a:cubicBezTo>
                  <a:cubicBezTo>
                    <a:pt x="6656" y="3051"/>
                    <a:pt x="7118" y="3236"/>
                    <a:pt x="6101" y="3975"/>
                  </a:cubicBezTo>
                  <a:cubicBezTo>
                    <a:pt x="6010" y="3975"/>
                    <a:pt x="5922" y="3974"/>
                    <a:pt x="5838" y="3970"/>
                  </a:cubicBezTo>
                  <a:lnTo>
                    <a:pt x="5838" y="3970"/>
                  </a:lnTo>
                  <a:cubicBezTo>
                    <a:pt x="5827" y="4001"/>
                    <a:pt x="5815" y="4031"/>
                    <a:pt x="5802" y="4060"/>
                  </a:cubicBezTo>
                  <a:lnTo>
                    <a:pt x="5802" y="4060"/>
                  </a:lnTo>
                  <a:cubicBezTo>
                    <a:pt x="5895" y="4034"/>
                    <a:pt x="5994" y="4006"/>
                    <a:pt x="6101" y="3975"/>
                  </a:cubicBezTo>
                  <a:lnTo>
                    <a:pt x="6101" y="3975"/>
                  </a:lnTo>
                  <a:cubicBezTo>
                    <a:pt x="6749" y="4253"/>
                    <a:pt x="6471" y="4900"/>
                    <a:pt x="5732" y="4900"/>
                  </a:cubicBezTo>
                  <a:cubicBezTo>
                    <a:pt x="5362" y="4900"/>
                    <a:pt x="5177" y="4622"/>
                    <a:pt x="5085" y="4345"/>
                  </a:cubicBezTo>
                  <a:lnTo>
                    <a:pt x="5085" y="4345"/>
                  </a:lnTo>
                  <a:cubicBezTo>
                    <a:pt x="5180" y="4369"/>
                    <a:pt x="5262" y="4380"/>
                    <a:pt x="5335" y="4380"/>
                  </a:cubicBezTo>
                  <a:cubicBezTo>
                    <a:pt x="5590" y="4380"/>
                    <a:pt x="5718" y="4244"/>
                    <a:pt x="5802" y="4060"/>
                  </a:cubicBezTo>
                  <a:lnTo>
                    <a:pt x="5802" y="4060"/>
                  </a:lnTo>
                  <a:cubicBezTo>
                    <a:pt x="5149" y="4241"/>
                    <a:pt x="4840" y="4304"/>
                    <a:pt x="4636" y="4304"/>
                  </a:cubicBezTo>
                  <a:cubicBezTo>
                    <a:pt x="4520" y="4304"/>
                    <a:pt x="4438" y="4283"/>
                    <a:pt x="4345" y="4253"/>
                  </a:cubicBezTo>
                  <a:cubicBezTo>
                    <a:pt x="2501" y="4068"/>
                    <a:pt x="2405" y="3516"/>
                    <a:pt x="3597" y="1769"/>
                  </a:cubicBezTo>
                  <a:close/>
                  <a:moveTo>
                    <a:pt x="4715" y="5269"/>
                  </a:moveTo>
                  <a:lnTo>
                    <a:pt x="4715" y="5269"/>
                  </a:lnTo>
                  <a:cubicBezTo>
                    <a:pt x="5362" y="5454"/>
                    <a:pt x="5270" y="6194"/>
                    <a:pt x="5547" y="6656"/>
                  </a:cubicBezTo>
                  <a:cubicBezTo>
                    <a:pt x="6036" y="6411"/>
                    <a:pt x="6022" y="5592"/>
                    <a:pt x="6519" y="5592"/>
                  </a:cubicBezTo>
                  <a:cubicBezTo>
                    <a:pt x="6585" y="5592"/>
                    <a:pt x="6661" y="5606"/>
                    <a:pt x="6749" y="5639"/>
                  </a:cubicBezTo>
                  <a:cubicBezTo>
                    <a:pt x="7765" y="6194"/>
                    <a:pt x="6471" y="7118"/>
                    <a:pt x="7211" y="7950"/>
                  </a:cubicBezTo>
                  <a:cubicBezTo>
                    <a:pt x="5547" y="7488"/>
                    <a:pt x="4068" y="7303"/>
                    <a:pt x="4715" y="5269"/>
                  </a:cubicBezTo>
                  <a:close/>
                  <a:moveTo>
                    <a:pt x="3606" y="1"/>
                  </a:moveTo>
                  <a:cubicBezTo>
                    <a:pt x="4046" y="617"/>
                    <a:pt x="3564" y="1149"/>
                    <a:pt x="3597" y="1758"/>
                  </a:cubicBezTo>
                  <a:lnTo>
                    <a:pt x="3597" y="1758"/>
                  </a:lnTo>
                  <a:cubicBezTo>
                    <a:pt x="3561" y="1761"/>
                    <a:pt x="3525" y="1763"/>
                    <a:pt x="3491" y="1763"/>
                  </a:cubicBezTo>
                  <a:cubicBezTo>
                    <a:pt x="2747" y="1763"/>
                    <a:pt x="2461" y="916"/>
                    <a:pt x="1757" y="740"/>
                  </a:cubicBezTo>
                  <a:cubicBezTo>
                    <a:pt x="1387" y="1479"/>
                    <a:pt x="93" y="555"/>
                    <a:pt x="1" y="1757"/>
                  </a:cubicBezTo>
                  <a:cubicBezTo>
                    <a:pt x="167" y="1657"/>
                    <a:pt x="321" y="1605"/>
                    <a:pt x="463" y="1605"/>
                  </a:cubicBezTo>
                  <a:cubicBezTo>
                    <a:pt x="716" y="1605"/>
                    <a:pt x="932" y="1771"/>
                    <a:pt x="1110" y="2127"/>
                  </a:cubicBezTo>
                  <a:cubicBezTo>
                    <a:pt x="1757" y="3051"/>
                    <a:pt x="1110" y="4253"/>
                    <a:pt x="833" y="4715"/>
                  </a:cubicBezTo>
                  <a:cubicBezTo>
                    <a:pt x="371" y="5824"/>
                    <a:pt x="1387" y="6563"/>
                    <a:pt x="833" y="7488"/>
                  </a:cubicBezTo>
                  <a:cubicBezTo>
                    <a:pt x="833" y="7488"/>
                    <a:pt x="925" y="7765"/>
                    <a:pt x="1018" y="7765"/>
                  </a:cubicBezTo>
                  <a:cubicBezTo>
                    <a:pt x="2034" y="8320"/>
                    <a:pt x="2404" y="8782"/>
                    <a:pt x="1849" y="10076"/>
                  </a:cubicBezTo>
                  <a:cubicBezTo>
                    <a:pt x="1665" y="10353"/>
                    <a:pt x="2959" y="12017"/>
                    <a:pt x="4253" y="12572"/>
                  </a:cubicBezTo>
                  <a:cubicBezTo>
                    <a:pt x="4227" y="12570"/>
                    <a:pt x="4202" y="12569"/>
                    <a:pt x="4177" y="12569"/>
                  </a:cubicBezTo>
                  <a:cubicBezTo>
                    <a:pt x="2892" y="12569"/>
                    <a:pt x="3545" y="14638"/>
                    <a:pt x="2418" y="14638"/>
                  </a:cubicBezTo>
                  <a:cubicBezTo>
                    <a:pt x="2265" y="14638"/>
                    <a:pt x="2078" y="14600"/>
                    <a:pt x="1849" y="14513"/>
                  </a:cubicBezTo>
                  <a:lnTo>
                    <a:pt x="1849" y="14513"/>
                  </a:lnTo>
                  <a:cubicBezTo>
                    <a:pt x="2404" y="16177"/>
                    <a:pt x="4160" y="16916"/>
                    <a:pt x="4715" y="18488"/>
                  </a:cubicBezTo>
                  <a:cubicBezTo>
                    <a:pt x="4987" y="18215"/>
                    <a:pt x="5243" y="18107"/>
                    <a:pt x="5490" y="18107"/>
                  </a:cubicBezTo>
                  <a:cubicBezTo>
                    <a:pt x="5829" y="18107"/>
                    <a:pt x="6150" y="18312"/>
                    <a:pt x="6471" y="18580"/>
                  </a:cubicBezTo>
                  <a:cubicBezTo>
                    <a:pt x="6665" y="18774"/>
                    <a:pt x="6814" y="19013"/>
                    <a:pt x="7012" y="19013"/>
                  </a:cubicBezTo>
                  <a:cubicBezTo>
                    <a:pt x="7097" y="19013"/>
                    <a:pt x="7192" y="18969"/>
                    <a:pt x="7303" y="18857"/>
                  </a:cubicBezTo>
                  <a:cubicBezTo>
                    <a:pt x="7673" y="18672"/>
                    <a:pt x="7673" y="18210"/>
                    <a:pt x="7488" y="17933"/>
                  </a:cubicBezTo>
                  <a:cubicBezTo>
                    <a:pt x="6101" y="16177"/>
                    <a:pt x="7673" y="16546"/>
                    <a:pt x="8967" y="16362"/>
                  </a:cubicBezTo>
                  <a:cubicBezTo>
                    <a:pt x="7765" y="15899"/>
                    <a:pt x="7673" y="14975"/>
                    <a:pt x="7118" y="14328"/>
                  </a:cubicBezTo>
                  <a:cubicBezTo>
                    <a:pt x="6749" y="13958"/>
                    <a:pt x="7580" y="12941"/>
                    <a:pt x="7118" y="12202"/>
                  </a:cubicBezTo>
                  <a:cubicBezTo>
                    <a:pt x="7257" y="12109"/>
                    <a:pt x="7372" y="12040"/>
                    <a:pt x="7488" y="12040"/>
                  </a:cubicBezTo>
                  <a:cubicBezTo>
                    <a:pt x="7604" y="12040"/>
                    <a:pt x="7719" y="12109"/>
                    <a:pt x="7858" y="12294"/>
                  </a:cubicBezTo>
                  <a:cubicBezTo>
                    <a:pt x="8135" y="12757"/>
                    <a:pt x="8690" y="13034"/>
                    <a:pt x="9059" y="13404"/>
                  </a:cubicBezTo>
                  <a:cubicBezTo>
                    <a:pt x="9984" y="12479"/>
                    <a:pt x="8690" y="11555"/>
                    <a:pt x="9059" y="10538"/>
                  </a:cubicBezTo>
                  <a:cubicBezTo>
                    <a:pt x="9706" y="9059"/>
                    <a:pt x="9429" y="7395"/>
                    <a:pt x="9429" y="5731"/>
                  </a:cubicBezTo>
                  <a:cubicBezTo>
                    <a:pt x="9429" y="5177"/>
                    <a:pt x="9614" y="4530"/>
                    <a:pt x="8690" y="4345"/>
                  </a:cubicBezTo>
                  <a:cubicBezTo>
                    <a:pt x="7580" y="3883"/>
                    <a:pt x="7950" y="2589"/>
                    <a:pt x="7303" y="1849"/>
                  </a:cubicBezTo>
                  <a:cubicBezTo>
                    <a:pt x="7026" y="1479"/>
                    <a:pt x="5917" y="1664"/>
                    <a:pt x="6564" y="740"/>
                  </a:cubicBezTo>
                  <a:cubicBezTo>
                    <a:pt x="5639" y="1"/>
                    <a:pt x="4623" y="1"/>
                    <a:pt x="360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27"/>
            <p:cNvSpPr/>
            <p:nvPr/>
          </p:nvSpPr>
          <p:spPr>
            <a:xfrm>
              <a:off x="2765475" y="4651875"/>
              <a:ext cx="390575" cy="337425"/>
            </a:xfrm>
            <a:custGeom>
              <a:rect b="b" l="l" r="r" t="t"/>
              <a:pathLst>
                <a:path extrusionOk="0" h="13497" w="15623">
                  <a:moveTo>
                    <a:pt x="12572" y="3421"/>
                  </a:moveTo>
                  <a:cubicBezTo>
                    <a:pt x="13034" y="3421"/>
                    <a:pt x="13034" y="3791"/>
                    <a:pt x="13034" y="4068"/>
                  </a:cubicBezTo>
                  <a:cubicBezTo>
                    <a:pt x="13126" y="4622"/>
                    <a:pt x="12965" y="4738"/>
                    <a:pt x="12710" y="4738"/>
                  </a:cubicBezTo>
                  <a:cubicBezTo>
                    <a:pt x="12529" y="4738"/>
                    <a:pt x="12300" y="4679"/>
                    <a:pt x="12083" y="4679"/>
                  </a:cubicBezTo>
                  <a:cubicBezTo>
                    <a:pt x="11996" y="4679"/>
                    <a:pt x="11911" y="4689"/>
                    <a:pt x="11832" y="4715"/>
                  </a:cubicBezTo>
                  <a:cubicBezTo>
                    <a:pt x="12110" y="4160"/>
                    <a:pt x="12294" y="3791"/>
                    <a:pt x="12572" y="3421"/>
                  </a:cubicBezTo>
                  <a:close/>
                  <a:moveTo>
                    <a:pt x="3790" y="9614"/>
                  </a:moveTo>
                  <a:cubicBezTo>
                    <a:pt x="3883" y="9614"/>
                    <a:pt x="4068" y="9706"/>
                    <a:pt x="4253" y="9799"/>
                  </a:cubicBezTo>
                  <a:cubicBezTo>
                    <a:pt x="4068" y="9984"/>
                    <a:pt x="3975" y="10076"/>
                    <a:pt x="3883" y="10076"/>
                  </a:cubicBezTo>
                  <a:cubicBezTo>
                    <a:pt x="3865" y="10094"/>
                    <a:pt x="3844" y="10101"/>
                    <a:pt x="3821" y="10101"/>
                  </a:cubicBezTo>
                  <a:cubicBezTo>
                    <a:pt x="3723" y="10101"/>
                    <a:pt x="3588" y="9966"/>
                    <a:pt x="3513" y="9891"/>
                  </a:cubicBezTo>
                  <a:cubicBezTo>
                    <a:pt x="3606" y="9799"/>
                    <a:pt x="3698" y="9614"/>
                    <a:pt x="3790" y="9614"/>
                  </a:cubicBezTo>
                  <a:close/>
                  <a:moveTo>
                    <a:pt x="1387" y="1"/>
                  </a:moveTo>
                  <a:cubicBezTo>
                    <a:pt x="1480" y="1665"/>
                    <a:pt x="1110" y="3421"/>
                    <a:pt x="2496" y="4900"/>
                  </a:cubicBezTo>
                  <a:cubicBezTo>
                    <a:pt x="2866" y="5362"/>
                    <a:pt x="2774" y="6194"/>
                    <a:pt x="2219" y="6841"/>
                  </a:cubicBezTo>
                  <a:cubicBezTo>
                    <a:pt x="1849" y="7303"/>
                    <a:pt x="1110" y="7765"/>
                    <a:pt x="1757" y="8597"/>
                  </a:cubicBezTo>
                  <a:cubicBezTo>
                    <a:pt x="1821" y="8661"/>
                    <a:pt x="1532" y="8769"/>
                    <a:pt x="1165" y="8769"/>
                  </a:cubicBezTo>
                  <a:cubicBezTo>
                    <a:pt x="1001" y="8769"/>
                    <a:pt x="820" y="8747"/>
                    <a:pt x="648" y="8690"/>
                  </a:cubicBezTo>
                  <a:cubicBezTo>
                    <a:pt x="1" y="9337"/>
                    <a:pt x="1" y="10076"/>
                    <a:pt x="278" y="10908"/>
                  </a:cubicBezTo>
                  <a:cubicBezTo>
                    <a:pt x="1480" y="11370"/>
                    <a:pt x="833" y="13126"/>
                    <a:pt x="2127" y="13496"/>
                  </a:cubicBezTo>
                  <a:cubicBezTo>
                    <a:pt x="3384" y="11340"/>
                    <a:pt x="5079" y="9795"/>
                    <a:pt x="7719" y="9795"/>
                  </a:cubicBezTo>
                  <a:cubicBezTo>
                    <a:pt x="7795" y="9795"/>
                    <a:pt x="7872" y="9796"/>
                    <a:pt x="7950" y="9799"/>
                  </a:cubicBezTo>
                  <a:cubicBezTo>
                    <a:pt x="7765" y="9522"/>
                    <a:pt x="7673" y="8967"/>
                    <a:pt x="7488" y="8874"/>
                  </a:cubicBezTo>
                  <a:cubicBezTo>
                    <a:pt x="5824" y="8597"/>
                    <a:pt x="6933" y="7580"/>
                    <a:pt x="6841" y="6933"/>
                  </a:cubicBezTo>
                  <a:lnTo>
                    <a:pt x="6841" y="6933"/>
                  </a:lnTo>
                  <a:cubicBezTo>
                    <a:pt x="6471" y="7118"/>
                    <a:pt x="6124" y="7280"/>
                    <a:pt x="5778" y="7280"/>
                  </a:cubicBezTo>
                  <a:cubicBezTo>
                    <a:pt x="5431" y="7280"/>
                    <a:pt x="5085" y="7118"/>
                    <a:pt x="4715" y="6656"/>
                  </a:cubicBezTo>
                  <a:cubicBezTo>
                    <a:pt x="4299" y="5991"/>
                    <a:pt x="4855" y="5625"/>
                    <a:pt x="5039" y="5625"/>
                  </a:cubicBezTo>
                  <a:cubicBezTo>
                    <a:pt x="5059" y="5625"/>
                    <a:pt x="5075" y="5630"/>
                    <a:pt x="5085" y="5639"/>
                  </a:cubicBezTo>
                  <a:cubicBezTo>
                    <a:pt x="5428" y="5963"/>
                    <a:pt x="5666" y="6087"/>
                    <a:pt x="5836" y="6087"/>
                  </a:cubicBezTo>
                  <a:cubicBezTo>
                    <a:pt x="6405" y="6087"/>
                    <a:pt x="6220" y="4695"/>
                    <a:pt x="6727" y="4695"/>
                  </a:cubicBezTo>
                  <a:cubicBezTo>
                    <a:pt x="6761" y="4695"/>
                    <a:pt x="6799" y="4701"/>
                    <a:pt x="6841" y="4715"/>
                  </a:cubicBezTo>
                  <a:cubicBezTo>
                    <a:pt x="7058" y="4474"/>
                    <a:pt x="7243" y="4384"/>
                    <a:pt x="7409" y="4384"/>
                  </a:cubicBezTo>
                  <a:cubicBezTo>
                    <a:pt x="7878" y="4384"/>
                    <a:pt x="8187" y="5109"/>
                    <a:pt x="8597" y="5177"/>
                  </a:cubicBezTo>
                  <a:cubicBezTo>
                    <a:pt x="8874" y="5270"/>
                    <a:pt x="8320" y="5547"/>
                    <a:pt x="8320" y="5824"/>
                  </a:cubicBezTo>
                  <a:cubicBezTo>
                    <a:pt x="9614" y="6471"/>
                    <a:pt x="11000" y="7118"/>
                    <a:pt x="11832" y="8412"/>
                  </a:cubicBezTo>
                  <a:cubicBezTo>
                    <a:pt x="11925" y="8505"/>
                    <a:pt x="12202" y="8690"/>
                    <a:pt x="12110" y="8782"/>
                  </a:cubicBezTo>
                  <a:cubicBezTo>
                    <a:pt x="11925" y="10723"/>
                    <a:pt x="12017" y="10908"/>
                    <a:pt x="13958" y="11555"/>
                  </a:cubicBezTo>
                  <a:cubicBezTo>
                    <a:pt x="14143" y="11555"/>
                    <a:pt x="14328" y="11555"/>
                    <a:pt x="14513" y="11648"/>
                  </a:cubicBezTo>
                  <a:cubicBezTo>
                    <a:pt x="15160" y="10538"/>
                    <a:pt x="15622" y="9337"/>
                    <a:pt x="15622" y="8043"/>
                  </a:cubicBezTo>
                  <a:cubicBezTo>
                    <a:pt x="14790" y="7211"/>
                    <a:pt x="14698" y="5824"/>
                    <a:pt x="13404" y="5454"/>
                  </a:cubicBezTo>
                  <a:cubicBezTo>
                    <a:pt x="12985" y="6064"/>
                    <a:pt x="12518" y="6375"/>
                    <a:pt x="12012" y="6375"/>
                  </a:cubicBezTo>
                  <a:cubicBezTo>
                    <a:pt x="11289" y="6375"/>
                    <a:pt x="10483" y="5742"/>
                    <a:pt x="9614" y="4438"/>
                  </a:cubicBezTo>
                  <a:lnTo>
                    <a:pt x="9614" y="4438"/>
                  </a:lnTo>
                  <a:cubicBezTo>
                    <a:pt x="10723" y="5732"/>
                    <a:pt x="12110" y="5085"/>
                    <a:pt x="13404" y="5454"/>
                  </a:cubicBezTo>
                  <a:cubicBezTo>
                    <a:pt x="13538" y="5267"/>
                    <a:pt x="13703" y="5211"/>
                    <a:pt x="13883" y="5211"/>
                  </a:cubicBezTo>
                  <a:cubicBezTo>
                    <a:pt x="14145" y="5211"/>
                    <a:pt x="14438" y="5328"/>
                    <a:pt x="14716" y="5328"/>
                  </a:cubicBezTo>
                  <a:cubicBezTo>
                    <a:pt x="14907" y="5328"/>
                    <a:pt x="15092" y="5272"/>
                    <a:pt x="15252" y="5085"/>
                  </a:cubicBezTo>
                  <a:lnTo>
                    <a:pt x="14883" y="4715"/>
                  </a:lnTo>
                  <a:cubicBezTo>
                    <a:pt x="13496" y="4622"/>
                    <a:pt x="13496" y="3421"/>
                    <a:pt x="13034" y="2589"/>
                  </a:cubicBezTo>
                  <a:cubicBezTo>
                    <a:pt x="11370" y="2589"/>
                    <a:pt x="9706" y="2589"/>
                    <a:pt x="8227" y="1480"/>
                  </a:cubicBezTo>
                  <a:cubicBezTo>
                    <a:pt x="8038" y="1417"/>
                    <a:pt x="7892" y="1267"/>
                    <a:pt x="7700" y="1267"/>
                  </a:cubicBezTo>
                  <a:cubicBezTo>
                    <a:pt x="7611" y="1267"/>
                    <a:pt x="7513" y="1299"/>
                    <a:pt x="7395" y="1387"/>
                  </a:cubicBezTo>
                  <a:cubicBezTo>
                    <a:pt x="7103" y="1631"/>
                    <a:pt x="6784" y="1746"/>
                    <a:pt x="6440" y="1746"/>
                  </a:cubicBezTo>
                  <a:cubicBezTo>
                    <a:pt x="6132" y="1746"/>
                    <a:pt x="5803" y="1654"/>
                    <a:pt x="5454" y="1480"/>
                  </a:cubicBezTo>
                  <a:cubicBezTo>
                    <a:pt x="5427" y="1477"/>
                    <a:pt x="5399" y="1475"/>
                    <a:pt x="5370" y="1475"/>
                  </a:cubicBezTo>
                  <a:cubicBezTo>
                    <a:pt x="4908" y="1475"/>
                    <a:pt x="4327" y="1856"/>
                    <a:pt x="3888" y="1856"/>
                  </a:cubicBezTo>
                  <a:cubicBezTo>
                    <a:pt x="3537" y="1856"/>
                    <a:pt x="3276" y="1613"/>
                    <a:pt x="3236" y="740"/>
                  </a:cubicBezTo>
                  <a:cubicBezTo>
                    <a:pt x="2956" y="977"/>
                    <a:pt x="2772" y="1068"/>
                    <a:pt x="2648" y="1068"/>
                  </a:cubicBezTo>
                  <a:cubicBezTo>
                    <a:pt x="2237" y="1068"/>
                    <a:pt x="2481" y="72"/>
                    <a:pt x="212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27"/>
            <p:cNvSpPr/>
            <p:nvPr/>
          </p:nvSpPr>
          <p:spPr>
            <a:xfrm>
              <a:off x="2783975" y="3898450"/>
              <a:ext cx="226475" cy="524425"/>
            </a:xfrm>
            <a:custGeom>
              <a:rect b="b" l="l" r="r" t="t"/>
              <a:pathLst>
                <a:path extrusionOk="0" h="20977" w="9059">
                  <a:moveTo>
                    <a:pt x="7176" y="16540"/>
                  </a:moveTo>
                  <a:cubicBezTo>
                    <a:pt x="7752" y="16540"/>
                    <a:pt x="7686" y="17060"/>
                    <a:pt x="7857" y="17659"/>
                  </a:cubicBezTo>
                  <a:cubicBezTo>
                    <a:pt x="7302" y="17289"/>
                    <a:pt x="6933" y="17104"/>
                    <a:pt x="7025" y="16550"/>
                  </a:cubicBezTo>
                  <a:cubicBezTo>
                    <a:pt x="7080" y="16543"/>
                    <a:pt x="7130" y="16540"/>
                    <a:pt x="7176" y="16540"/>
                  </a:cubicBezTo>
                  <a:close/>
                  <a:moveTo>
                    <a:pt x="5622" y="0"/>
                  </a:moveTo>
                  <a:cubicBezTo>
                    <a:pt x="4415" y="0"/>
                    <a:pt x="4033" y="1483"/>
                    <a:pt x="2866" y="1483"/>
                  </a:cubicBezTo>
                  <a:cubicBezTo>
                    <a:pt x="2311" y="2038"/>
                    <a:pt x="2126" y="2869"/>
                    <a:pt x="2126" y="3609"/>
                  </a:cubicBezTo>
                  <a:cubicBezTo>
                    <a:pt x="2773" y="4348"/>
                    <a:pt x="2681" y="5735"/>
                    <a:pt x="3975" y="6012"/>
                  </a:cubicBezTo>
                  <a:cubicBezTo>
                    <a:pt x="3513" y="5920"/>
                    <a:pt x="3143" y="5827"/>
                    <a:pt x="2681" y="5735"/>
                  </a:cubicBezTo>
                  <a:cubicBezTo>
                    <a:pt x="2603" y="5709"/>
                    <a:pt x="2533" y="5698"/>
                    <a:pt x="2470" y="5698"/>
                  </a:cubicBezTo>
                  <a:cubicBezTo>
                    <a:pt x="2080" y="5698"/>
                    <a:pt x="1954" y="6130"/>
                    <a:pt x="2034" y="6290"/>
                  </a:cubicBezTo>
                  <a:cubicBezTo>
                    <a:pt x="2866" y="7861"/>
                    <a:pt x="2496" y="9710"/>
                    <a:pt x="2588" y="11373"/>
                  </a:cubicBezTo>
                  <a:cubicBezTo>
                    <a:pt x="3420" y="11281"/>
                    <a:pt x="2958" y="10542"/>
                    <a:pt x="3605" y="10449"/>
                  </a:cubicBezTo>
                  <a:lnTo>
                    <a:pt x="3605" y="10449"/>
                  </a:lnTo>
                  <a:cubicBezTo>
                    <a:pt x="3790" y="11004"/>
                    <a:pt x="4807" y="11466"/>
                    <a:pt x="3420" y="12113"/>
                  </a:cubicBezTo>
                  <a:cubicBezTo>
                    <a:pt x="2620" y="12513"/>
                    <a:pt x="2374" y="13884"/>
                    <a:pt x="1302" y="13884"/>
                  </a:cubicBezTo>
                  <a:cubicBezTo>
                    <a:pt x="1136" y="13884"/>
                    <a:pt x="950" y="13851"/>
                    <a:pt x="740" y="13777"/>
                  </a:cubicBezTo>
                  <a:lnTo>
                    <a:pt x="647" y="14146"/>
                  </a:lnTo>
                  <a:cubicBezTo>
                    <a:pt x="462" y="15071"/>
                    <a:pt x="0" y="15995"/>
                    <a:pt x="1017" y="16735"/>
                  </a:cubicBezTo>
                  <a:cubicBezTo>
                    <a:pt x="1247" y="16866"/>
                    <a:pt x="1489" y="16892"/>
                    <a:pt x="1735" y="16892"/>
                  </a:cubicBezTo>
                  <a:cubicBezTo>
                    <a:pt x="1897" y="16892"/>
                    <a:pt x="2061" y="16881"/>
                    <a:pt x="2224" y="16881"/>
                  </a:cubicBezTo>
                  <a:cubicBezTo>
                    <a:pt x="2506" y="16881"/>
                    <a:pt x="2786" y="16916"/>
                    <a:pt x="3050" y="17104"/>
                  </a:cubicBezTo>
                  <a:cubicBezTo>
                    <a:pt x="4252" y="18214"/>
                    <a:pt x="4252" y="18214"/>
                    <a:pt x="2958" y="20340"/>
                  </a:cubicBezTo>
                  <a:cubicBezTo>
                    <a:pt x="3465" y="20086"/>
                    <a:pt x="3943" y="19861"/>
                    <a:pt x="4394" y="19861"/>
                  </a:cubicBezTo>
                  <a:cubicBezTo>
                    <a:pt x="4766" y="19861"/>
                    <a:pt x="5120" y="20014"/>
                    <a:pt x="5454" y="20432"/>
                  </a:cubicBezTo>
                  <a:cubicBezTo>
                    <a:pt x="5803" y="20817"/>
                    <a:pt x="6140" y="20976"/>
                    <a:pt x="6448" y="20976"/>
                  </a:cubicBezTo>
                  <a:cubicBezTo>
                    <a:pt x="6955" y="20976"/>
                    <a:pt x="7385" y="20545"/>
                    <a:pt x="7672" y="19970"/>
                  </a:cubicBezTo>
                  <a:cubicBezTo>
                    <a:pt x="8042" y="19323"/>
                    <a:pt x="8504" y="18953"/>
                    <a:pt x="9059" y="18491"/>
                  </a:cubicBezTo>
                  <a:lnTo>
                    <a:pt x="9059" y="17751"/>
                  </a:lnTo>
                  <a:cubicBezTo>
                    <a:pt x="8227" y="17289"/>
                    <a:pt x="7949" y="16735"/>
                    <a:pt x="8689" y="15995"/>
                  </a:cubicBezTo>
                  <a:cubicBezTo>
                    <a:pt x="8689" y="15533"/>
                    <a:pt x="8689" y="15163"/>
                    <a:pt x="8319" y="14886"/>
                  </a:cubicBezTo>
                  <a:cubicBezTo>
                    <a:pt x="8238" y="15332"/>
                    <a:pt x="8015" y="15422"/>
                    <a:pt x="7751" y="15422"/>
                  </a:cubicBezTo>
                  <a:cubicBezTo>
                    <a:pt x="7571" y="15422"/>
                    <a:pt x="7371" y="15380"/>
                    <a:pt x="7184" y="15380"/>
                  </a:cubicBezTo>
                  <a:cubicBezTo>
                    <a:pt x="7039" y="15380"/>
                    <a:pt x="6903" y="15405"/>
                    <a:pt x="6789" y="15496"/>
                  </a:cubicBezTo>
                  <a:lnTo>
                    <a:pt x="6789" y="15496"/>
                  </a:lnTo>
                  <a:cubicBezTo>
                    <a:pt x="7595" y="14769"/>
                    <a:pt x="8034" y="14037"/>
                    <a:pt x="7580" y="13037"/>
                  </a:cubicBezTo>
                  <a:cubicBezTo>
                    <a:pt x="7949" y="11743"/>
                    <a:pt x="6933" y="10911"/>
                    <a:pt x="6471" y="9987"/>
                  </a:cubicBezTo>
                  <a:cubicBezTo>
                    <a:pt x="5731" y="8138"/>
                    <a:pt x="5916" y="6197"/>
                    <a:pt x="5361" y="4348"/>
                  </a:cubicBezTo>
                  <a:cubicBezTo>
                    <a:pt x="4437" y="3332"/>
                    <a:pt x="4807" y="2130"/>
                    <a:pt x="5084" y="928"/>
                  </a:cubicBezTo>
                  <a:lnTo>
                    <a:pt x="5269" y="928"/>
                  </a:lnTo>
                  <a:cubicBezTo>
                    <a:pt x="5361" y="1021"/>
                    <a:pt x="5361" y="1021"/>
                    <a:pt x="5361" y="1113"/>
                  </a:cubicBezTo>
                  <a:cubicBezTo>
                    <a:pt x="5823" y="836"/>
                    <a:pt x="5731" y="374"/>
                    <a:pt x="5731" y="4"/>
                  </a:cubicBezTo>
                  <a:cubicBezTo>
                    <a:pt x="5694" y="1"/>
                    <a:pt x="5658" y="0"/>
                    <a:pt x="562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27"/>
            <p:cNvSpPr/>
            <p:nvPr/>
          </p:nvSpPr>
          <p:spPr>
            <a:xfrm>
              <a:off x="4431600" y="734100"/>
              <a:ext cx="367125" cy="252225"/>
            </a:xfrm>
            <a:custGeom>
              <a:rect b="b" l="l" r="r" t="t"/>
              <a:pathLst>
                <a:path extrusionOk="0" h="10089" w="14685">
                  <a:moveTo>
                    <a:pt x="2965" y="0"/>
                  </a:moveTo>
                  <a:cubicBezTo>
                    <a:pt x="2907" y="0"/>
                    <a:pt x="2844" y="11"/>
                    <a:pt x="2774" y="35"/>
                  </a:cubicBezTo>
                  <a:cubicBezTo>
                    <a:pt x="1572" y="404"/>
                    <a:pt x="1110" y="1606"/>
                    <a:pt x="1018" y="2900"/>
                  </a:cubicBezTo>
                  <a:cubicBezTo>
                    <a:pt x="371" y="2715"/>
                    <a:pt x="648" y="2253"/>
                    <a:pt x="555" y="1976"/>
                  </a:cubicBezTo>
                  <a:lnTo>
                    <a:pt x="555" y="1976"/>
                  </a:lnTo>
                  <a:cubicBezTo>
                    <a:pt x="1" y="2345"/>
                    <a:pt x="278" y="2992"/>
                    <a:pt x="186" y="3455"/>
                  </a:cubicBezTo>
                  <a:cubicBezTo>
                    <a:pt x="1387" y="3639"/>
                    <a:pt x="740" y="4379"/>
                    <a:pt x="555" y="4934"/>
                  </a:cubicBezTo>
                  <a:lnTo>
                    <a:pt x="555" y="5303"/>
                  </a:lnTo>
                  <a:cubicBezTo>
                    <a:pt x="736" y="5269"/>
                    <a:pt x="896" y="5253"/>
                    <a:pt x="1038" y="5253"/>
                  </a:cubicBezTo>
                  <a:cubicBezTo>
                    <a:pt x="2054" y="5253"/>
                    <a:pt x="2116" y="6075"/>
                    <a:pt x="2034" y="6967"/>
                  </a:cubicBezTo>
                  <a:cubicBezTo>
                    <a:pt x="2108" y="7004"/>
                    <a:pt x="2181" y="7020"/>
                    <a:pt x="2255" y="7020"/>
                  </a:cubicBezTo>
                  <a:cubicBezTo>
                    <a:pt x="2694" y="7020"/>
                    <a:pt x="3129" y="6457"/>
                    <a:pt x="3542" y="6457"/>
                  </a:cubicBezTo>
                  <a:cubicBezTo>
                    <a:pt x="3755" y="6457"/>
                    <a:pt x="3962" y="6607"/>
                    <a:pt x="4160" y="7060"/>
                  </a:cubicBezTo>
                  <a:cubicBezTo>
                    <a:pt x="4715" y="7522"/>
                    <a:pt x="6194" y="7984"/>
                    <a:pt x="4160" y="8446"/>
                  </a:cubicBezTo>
                  <a:cubicBezTo>
                    <a:pt x="3883" y="8539"/>
                    <a:pt x="3698" y="9001"/>
                    <a:pt x="3513" y="9278"/>
                  </a:cubicBezTo>
                  <a:cubicBezTo>
                    <a:pt x="4295" y="9864"/>
                    <a:pt x="5102" y="10089"/>
                    <a:pt x="5934" y="10089"/>
                  </a:cubicBezTo>
                  <a:cubicBezTo>
                    <a:pt x="6678" y="10089"/>
                    <a:pt x="7443" y="9909"/>
                    <a:pt x="8228" y="9648"/>
                  </a:cubicBezTo>
                  <a:cubicBezTo>
                    <a:pt x="8383" y="9182"/>
                    <a:pt x="8625" y="9006"/>
                    <a:pt x="8905" y="9006"/>
                  </a:cubicBezTo>
                  <a:cubicBezTo>
                    <a:pt x="9126" y="9006"/>
                    <a:pt x="9370" y="9115"/>
                    <a:pt x="9614" y="9278"/>
                  </a:cubicBezTo>
                  <a:cubicBezTo>
                    <a:pt x="10317" y="8497"/>
                    <a:pt x="10954" y="7716"/>
                    <a:pt x="11972" y="7716"/>
                  </a:cubicBezTo>
                  <a:cubicBezTo>
                    <a:pt x="12158" y="7716"/>
                    <a:pt x="12357" y="7742"/>
                    <a:pt x="12572" y="7799"/>
                  </a:cubicBezTo>
                  <a:cubicBezTo>
                    <a:pt x="13034" y="8076"/>
                    <a:pt x="12942" y="8446"/>
                    <a:pt x="12942" y="8908"/>
                  </a:cubicBezTo>
                  <a:cubicBezTo>
                    <a:pt x="13006" y="8912"/>
                    <a:pt x="13067" y="8913"/>
                    <a:pt x="13126" y="8913"/>
                  </a:cubicBezTo>
                  <a:cubicBezTo>
                    <a:pt x="14684" y="8913"/>
                    <a:pt x="14506" y="7762"/>
                    <a:pt x="14328" y="6782"/>
                  </a:cubicBezTo>
                  <a:cubicBezTo>
                    <a:pt x="14143" y="5950"/>
                    <a:pt x="13681" y="5303"/>
                    <a:pt x="13311" y="4564"/>
                  </a:cubicBezTo>
                  <a:lnTo>
                    <a:pt x="12202" y="3455"/>
                  </a:lnTo>
                  <a:cubicBezTo>
                    <a:pt x="11185" y="3824"/>
                    <a:pt x="11555" y="4656"/>
                    <a:pt x="11832" y="5488"/>
                  </a:cubicBezTo>
                  <a:cubicBezTo>
                    <a:pt x="11278" y="5211"/>
                    <a:pt x="10908" y="4934"/>
                    <a:pt x="10446" y="4656"/>
                  </a:cubicBezTo>
                  <a:lnTo>
                    <a:pt x="10446" y="4656"/>
                  </a:lnTo>
                  <a:cubicBezTo>
                    <a:pt x="10356" y="5462"/>
                    <a:pt x="11306" y="6787"/>
                    <a:pt x="9690" y="6787"/>
                  </a:cubicBezTo>
                  <a:cubicBezTo>
                    <a:pt x="9637" y="6787"/>
                    <a:pt x="9581" y="6785"/>
                    <a:pt x="9522" y="6782"/>
                  </a:cubicBezTo>
                  <a:cubicBezTo>
                    <a:pt x="9244" y="6690"/>
                    <a:pt x="9614" y="6320"/>
                    <a:pt x="9522" y="6228"/>
                  </a:cubicBezTo>
                  <a:cubicBezTo>
                    <a:pt x="8597" y="4934"/>
                    <a:pt x="9244" y="3455"/>
                    <a:pt x="9337" y="1976"/>
                  </a:cubicBezTo>
                  <a:lnTo>
                    <a:pt x="9337" y="1976"/>
                  </a:lnTo>
                  <a:cubicBezTo>
                    <a:pt x="9254" y="2223"/>
                    <a:pt x="9245" y="2545"/>
                    <a:pt x="8915" y="2545"/>
                  </a:cubicBezTo>
                  <a:cubicBezTo>
                    <a:pt x="8876" y="2545"/>
                    <a:pt x="8832" y="2540"/>
                    <a:pt x="8782" y="2530"/>
                  </a:cubicBezTo>
                  <a:cubicBezTo>
                    <a:pt x="8505" y="2438"/>
                    <a:pt x="8320" y="2068"/>
                    <a:pt x="8505" y="1883"/>
                  </a:cubicBezTo>
                  <a:cubicBezTo>
                    <a:pt x="8580" y="1808"/>
                    <a:pt x="8656" y="1780"/>
                    <a:pt x="8732" y="1780"/>
                  </a:cubicBezTo>
                  <a:cubicBezTo>
                    <a:pt x="8933" y="1780"/>
                    <a:pt x="9135" y="1976"/>
                    <a:pt x="9337" y="1976"/>
                  </a:cubicBezTo>
                  <a:cubicBezTo>
                    <a:pt x="9891" y="1698"/>
                    <a:pt x="10723" y="1513"/>
                    <a:pt x="10354" y="589"/>
                  </a:cubicBezTo>
                  <a:lnTo>
                    <a:pt x="7858" y="589"/>
                  </a:lnTo>
                  <a:cubicBezTo>
                    <a:pt x="7746" y="1072"/>
                    <a:pt x="7530" y="1227"/>
                    <a:pt x="7294" y="1227"/>
                  </a:cubicBezTo>
                  <a:cubicBezTo>
                    <a:pt x="6942" y="1227"/>
                    <a:pt x="6545" y="885"/>
                    <a:pt x="6379" y="774"/>
                  </a:cubicBezTo>
                  <a:cubicBezTo>
                    <a:pt x="5818" y="325"/>
                    <a:pt x="5362" y="73"/>
                    <a:pt x="5019" y="73"/>
                  </a:cubicBezTo>
                  <a:cubicBezTo>
                    <a:pt x="4515" y="73"/>
                    <a:pt x="4253" y="618"/>
                    <a:pt x="4253" y="1883"/>
                  </a:cubicBezTo>
                  <a:cubicBezTo>
                    <a:pt x="3576" y="1291"/>
                    <a:pt x="3596" y="0"/>
                    <a:pt x="296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27"/>
            <p:cNvSpPr/>
            <p:nvPr/>
          </p:nvSpPr>
          <p:spPr>
            <a:xfrm>
              <a:off x="2090700" y="359300"/>
              <a:ext cx="545400" cy="558250"/>
            </a:xfrm>
            <a:custGeom>
              <a:rect b="b" l="l" r="r" t="t"/>
              <a:pathLst>
                <a:path extrusionOk="0" h="22330" w="21816">
                  <a:moveTo>
                    <a:pt x="16381" y="0"/>
                  </a:moveTo>
                  <a:cubicBezTo>
                    <a:pt x="11425" y="0"/>
                    <a:pt x="7236" y="1667"/>
                    <a:pt x="3883" y="5691"/>
                  </a:cubicBezTo>
                  <a:cubicBezTo>
                    <a:pt x="1018" y="8926"/>
                    <a:pt x="1" y="14657"/>
                    <a:pt x="2497" y="18077"/>
                  </a:cubicBezTo>
                  <a:cubicBezTo>
                    <a:pt x="4340" y="20578"/>
                    <a:pt x="6979" y="22329"/>
                    <a:pt x="10016" y="22329"/>
                  </a:cubicBezTo>
                  <a:cubicBezTo>
                    <a:pt x="11243" y="22329"/>
                    <a:pt x="12535" y="22043"/>
                    <a:pt x="13866" y="21405"/>
                  </a:cubicBezTo>
                  <a:cubicBezTo>
                    <a:pt x="13774" y="21127"/>
                    <a:pt x="13589" y="20850"/>
                    <a:pt x="13496" y="20665"/>
                  </a:cubicBezTo>
                  <a:cubicBezTo>
                    <a:pt x="13373" y="20665"/>
                    <a:pt x="13250" y="20624"/>
                    <a:pt x="13126" y="20624"/>
                  </a:cubicBezTo>
                  <a:cubicBezTo>
                    <a:pt x="13065" y="20624"/>
                    <a:pt x="13003" y="20634"/>
                    <a:pt x="12942" y="20665"/>
                  </a:cubicBezTo>
                  <a:cubicBezTo>
                    <a:pt x="12400" y="20837"/>
                    <a:pt x="11823" y="20919"/>
                    <a:pt x="11230" y="20919"/>
                  </a:cubicBezTo>
                  <a:cubicBezTo>
                    <a:pt x="7362" y="20919"/>
                    <a:pt x="2798" y="17431"/>
                    <a:pt x="2959" y="12623"/>
                  </a:cubicBezTo>
                  <a:cubicBezTo>
                    <a:pt x="3051" y="8371"/>
                    <a:pt x="5270" y="5598"/>
                    <a:pt x="8690" y="3380"/>
                  </a:cubicBezTo>
                  <a:cubicBezTo>
                    <a:pt x="10538" y="2178"/>
                    <a:pt x="12664" y="2363"/>
                    <a:pt x="14605" y="2178"/>
                  </a:cubicBezTo>
                  <a:cubicBezTo>
                    <a:pt x="15383" y="2126"/>
                    <a:pt x="16219" y="1929"/>
                    <a:pt x="17048" y="1929"/>
                  </a:cubicBezTo>
                  <a:cubicBezTo>
                    <a:pt x="17697" y="1929"/>
                    <a:pt x="18341" y="2050"/>
                    <a:pt x="18950" y="2455"/>
                  </a:cubicBezTo>
                  <a:cubicBezTo>
                    <a:pt x="19689" y="1439"/>
                    <a:pt x="21353" y="1716"/>
                    <a:pt x="21815" y="329"/>
                  </a:cubicBezTo>
                  <a:cubicBezTo>
                    <a:pt x="21096" y="73"/>
                    <a:pt x="20377" y="16"/>
                    <a:pt x="19659" y="16"/>
                  </a:cubicBezTo>
                  <a:cubicBezTo>
                    <a:pt x="19083" y="16"/>
                    <a:pt x="18508" y="52"/>
                    <a:pt x="17933" y="52"/>
                  </a:cubicBezTo>
                  <a:cubicBezTo>
                    <a:pt x="17408" y="18"/>
                    <a:pt x="16890" y="0"/>
                    <a:pt x="1638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27"/>
            <p:cNvSpPr/>
            <p:nvPr/>
          </p:nvSpPr>
          <p:spPr>
            <a:xfrm>
              <a:off x="2964225" y="3040425"/>
              <a:ext cx="566175" cy="721800"/>
            </a:xfrm>
            <a:custGeom>
              <a:rect b="b" l="l" r="r" t="t"/>
              <a:pathLst>
                <a:path extrusionOk="0" h="28872" w="22647">
                  <a:moveTo>
                    <a:pt x="21524" y="1"/>
                  </a:moveTo>
                  <a:cubicBezTo>
                    <a:pt x="21188" y="1"/>
                    <a:pt x="20921" y="247"/>
                    <a:pt x="20613" y="494"/>
                  </a:cubicBezTo>
                  <a:cubicBezTo>
                    <a:pt x="19689" y="1233"/>
                    <a:pt x="18857" y="2158"/>
                    <a:pt x="17840" y="2805"/>
                  </a:cubicBezTo>
                  <a:cubicBezTo>
                    <a:pt x="14790" y="4931"/>
                    <a:pt x="13311" y="8443"/>
                    <a:pt x="10260" y="10477"/>
                  </a:cubicBezTo>
                  <a:cubicBezTo>
                    <a:pt x="9798" y="10754"/>
                    <a:pt x="9613" y="11401"/>
                    <a:pt x="9243" y="11771"/>
                  </a:cubicBezTo>
                  <a:cubicBezTo>
                    <a:pt x="8504" y="12788"/>
                    <a:pt x="7857" y="13897"/>
                    <a:pt x="6933" y="14821"/>
                  </a:cubicBezTo>
                  <a:cubicBezTo>
                    <a:pt x="3975" y="18056"/>
                    <a:pt x="1941" y="22031"/>
                    <a:pt x="0" y="26006"/>
                  </a:cubicBezTo>
                  <a:cubicBezTo>
                    <a:pt x="462" y="25913"/>
                    <a:pt x="832" y="26006"/>
                    <a:pt x="1109" y="25636"/>
                  </a:cubicBezTo>
                  <a:cubicBezTo>
                    <a:pt x="1294" y="25266"/>
                    <a:pt x="1479" y="24989"/>
                    <a:pt x="1849" y="24989"/>
                  </a:cubicBezTo>
                  <a:cubicBezTo>
                    <a:pt x="1941" y="25081"/>
                    <a:pt x="2126" y="25266"/>
                    <a:pt x="2126" y="25359"/>
                  </a:cubicBezTo>
                  <a:cubicBezTo>
                    <a:pt x="2218" y="25821"/>
                    <a:pt x="1849" y="25913"/>
                    <a:pt x="1479" y="25913"/>
                  </a:cubicBezTo>
                  <a:cubicBezTo>
                    <a:pt x="2034" y="26838"/>
                    <a:pt x="1202" y="27300"/>
                    <a:pt x="739" y="27762"/>
                  </a:cubicBezTo>
                  <a:cubicBezTo>
                    <a:pt x="1479" y="27855"/>
                    <a:pt x="1479" y="28317"/>
                    <a:pt x="1479" y="28871"/>
                  </a:cubicBezTo>
                  <a:lnTo>
                    <a:pt x="3605" y="28871"/>
                  </a:lnTo>
                  <a:cubicBezTo>
                    <a:pt x="3882" y="28409"/>
                    <a:pt x="3975" y="28039"/>
                    <a:pt x="3882" y="27485"/>
                  </a:cubicBezTo>
                  <a:cubicBezTo>
                    <a:pt x="3605" y="22771"/>
                    <a:pt x="6008" y="18981"/>
                    <a:pt x="8596" y="15468"/>
                  </a:cubicBezTo>
                  <a:cubicBezTo>
                    <a:pt x="10722" y="12603"/>
                    <a:pt x="13311" y="10107"/>
                    <a:pt x="15621" y="7426"/>
                  </a:cubicBezTo>
                  <a:cubicBezTo>
                    <a:pt x="15529" y="6410"/>
                    <a:pt x="16453" y="5947"/>
                    <a:pt x="16731" y="5116"/>
                  </a:cubicBezTo>
                  <a:lnTo>
                    <a:pt x="17100" y="5670"/>
                  </a:lnTo>
                  <a:cubicBezTo>
                    <a:pt x="18857" y="4468"/>
                    <a:pt x="20705" y="3359"/>
                    <a:pt x="21907" y="1511"/>
                  </a:cubicBezTo>
                  <a:cubicBezTo>
                    <a:pt x="22092" y="1141"/>
                    <a:pt x="22646" y="771"/>
                    <a:pt x="22092" y="216"/>
                  </a:cubicBezTo>
                  <a:cubicBezTo>
                    <a:pt x="21876" y="62"/>
                    <a:pt x="21691" y="1"/>
                    <a:pt x="2152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27"/>
            <p:cNvSpPr/>
            <p:nvPr/>
          </p:nvSpPr>
          <p:spPr>
            <a:xfrm>
              <a:off x="3618175" y="3794825"/>
              <a:ext cx="471450" cy="630200"/>
            </a:xfrm>
            <a:custGeom>
              <a:rect b="b" l="l" r="r" t="t"/>
              <a:pathLst>
                <a:path extrusionOk="0" h="25208" w="18858">
                  <a:moveTo>
                    <a:pt x="17207" y="0"/>
                  </a:moveTo>
                  <a:cubicBezTo>
                    <a:pt x="16921" y="0"/>
                    <a:pt x="16684" y="150"/>
                    <a:pt x="16639" y="729"/>
                  </a:cubicBezTo>
                  <a:cubicBezTo>
                    <a:pt x="16639" y="1653"/>
                    <a:pt x="15900" y="2023"/>
                    <a:pt x="15253" y="2208"/>
                  </a:cubicBezTo>
                  <a:cubicBezTo>
                    <a:pt x="15158" y="2255"/>
                    <a:pt x="15091" y="2275"/>
                    <a:pt x="15042" y="2275"/>
                  </a:cubicBezTo>
                  <a:cubicBezTo>
                    <a:pt x="14808" y="2275"/>
                    <a:pt x="15036" y="1791"/>
                    <a:pt x="14883" y="1561"/>
                  </a:cubicBezTo>
                  <a:lnTo>
                    <a:pt x="14883" y="1561"/>
                  </a:lnTo>
                  <a:cubicBezTo>
                    <a:pt x="14698" y="3779"/>
                    <a:pt x="14513" y="5998"/>
                    <a:pt x="13496" y="8031"/>
                  </a:cubicBezTo>
                  <a:cubicBezTo>
                    <a:pt x="12387" y="10157"/>
                    <a:pt x="11925" y="12745"/>
                    <a:pt x="10354" y="14409"/>
                  </a:cubicBezTo>
                  <a:cubicBezTo>
                    <a:pt x="8505" y="16350"/>
                    <a:pt x="6841" y="18476"/>
                    <a:pt x="4438" y="19955"/>
                  </a:cubicBezTo>
                  <a:cubicBezTo>
                    <a:pt x="3144" y="20880"/>
                    <a:pt x="2035" y="22266"/>
                    <a:pt x="925" y="23560"/>
                  </a:cubicBezTo>
                  <a:cubicBezTo>
                    <a:pt x="556" y="23930"/>
                    <a:pt x="1" y="24577"/>
                    <a:pt x="740" y="25039"/>
                  </a:cubicBezTo>
                  <a:cubicBezTo>
                    <a:pt x="914" y="25155"/>
                    <a:pt x="1089" y="25208"/>
                    <a:pt x="1254" y="25208"/>
                  </a:cubicBezTo>
                  <a:cubicBezTo>
                    <a:pt x="1616" y="25208"/>
                    <a:pt x="1937" y="24958"/>
                    <a:pt x="2127" y="24577"/>
                  </a:cubicBezTo>
                  <a:cubicBezTo>
                    <a:pt x="2404" y="24022"/>
                    <a:pt x="2959" y="23838"/>
                    <a:pt x="3329" y="23468"/>
                  </a:cubicBezTo>
                  <a:cubicBezTo>
                    <a:pt x="7118" y="19863"/>
                    <a:pt x="11555" y="16905"/>
                    <a:pt x="14606" y="12468"/>
                  </a:cubicBezTo>
                  <a:cubicBezTo>
                    <a:pt x="13959" y="11729"/>
                    <a:pt x="13959" y="11729"/>
                    <a:pt x="14606" y="11544"/>
                  </a:cubicBezTo>
                  <a:cubicBezTo>
                    <a:pt x="15160" y="11451"/>
                    <a:pt x="15530" y="11082"/>
                    <a:pt x="15900" y="10619"/>
                  </a:cubicBezTo>
                  <a:cubicBezTo>
                    <a:pt x="15751" y="10513"/>
                    <a:pt x="15608" y="10475"/>
                    <a:pt x="15466" y="10475"/>
                  </a:cubicBezTo>
                  <a:cubicBezTo>
                    <a:pt x="15108" y="10475"/>
                    <a:pt x="14759" y="10717"/>
                    <a:pt x="14366" y="10717"/>
                  </a:cubicBezTo>
                  <a:cubicBezTo>
                    <a:pt x="14236" y="10717"/>
                    <a:pt x="14101" y="10690"/>
                    <a:pt x="13959" y="10619"/>
                  </a:cubicBezTo>
                  <a:cubicBezTo>
                    <a:pt x="13959" y="9325"/>
                    <a:pt x="15437" y="8771"/>
                    <a:pt x="15900" y="7569"/>
                  </a:cubicBezTo>
                  <a:cubicBezTo>
                    <a:pt x="15900" y="7569"/>
                    <a:pt x="16269" y="7569"/>
                    <a:pt x="16362" y="7661"/>
                  </a:cubicBezTo>
                  <a:cubicBezTo>
                    <a:pt x="16639" y="7846"/>
                    <a:pt x="16454" y="8031"/>
                    <a:pt x="16269" y="8216"/>
                  </a:cubicBezTo>
                  <a:cubicBezTo>
                    <a:pt x="15622" y="9048"/>
                    <a:pt x="15622" y="9695"/>
                    <a:pt x="16732" y="9972"/>
                  </a:cubicBezTo>
                  <a:cubicBezTo>
                    <a:pt x="17841" y="9233"/>
                    <a:pt x="17841" y="8124"/>
                    <a:pt x="17841" y="7014"/>
                  </a:cubicBezTo>
                  <a:lnTo>
                    <a:pt x="17841" y="7014"/>
                  </a:lnTo>
                  <a:cubicBezTo>
                    <a:pt x="17653" y="7092"/>
                    <a:pt x="17485" y="7126"/>
                    <a:pt x="17328" y="7126"/>
                  </a:cubicBezTo>
                  <a:cubicBezTo>
                    <a:pt x="16557" y="7126"/>
                    <a:pt x="16082" y="6321"/>
                    <a:pt x="15160" y="6090"/>
                  </a:cubicBezTo>
                  <a:cubicBezTo>
                    <a:pt x="16269" y="5720"/>
                    <a:pt x="17471" y="5535"/>
                    <a:pt x="16547" y="4149"/>
                  </a:cubicBezTo>
                  <a:cubicBezTo>
                    <a:pt x="16362" y="3964"/>
                    <a:pt x="16639" y="3317"/>
                    <a:pt x="16916" y="3317"/>
                  </a:cubicBezTo>
                  <a:cubicBezTo>
                    <a:pt x="18858" y="2855"/>
                    <a:pt x="16732" y="2393"/>
                    <a:pt x="16916" y="1838"/>
                  </a:cubicBezTo>
                  <a:cubicBezTo>
                    <a:pt x="17031" y="1586"/>
                    <a:pt x="17180" y="1504"/>
                    <a:pt x="17341" y="1504"/>
                  </a:cubicBezTo>
                  <a:cubicBezTo>
                    <a:pt x="17639" y="1504"/>
                    <a:pt x="17981" y="1782"/>
                    <a:pt x="18234" y="1782"/>
                  </a:cubicBezTo>
                  <a:cubicBezTo>
                    <a:pt x="18398" y="1782"/>
                    <a:pt x="18526" y="1666"/>
                    <a:pt x="18580" y="1283"/>
                  </a:cubicBezTo>
                  <a:cubicBezTo>
                    <a:pt x="18673" y="821"/>
                    <a:pt x="18858" y="267"/>
                    <a:pt x="18118" y="174"/>
                  </a:cubicBezTo>
                  <a:cubicBezTo>
                    <a:pt x="17878" y="174"/>
                    <a:pt x="17515" y="0"/>
                    <a:pt x="1720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27"/>
            <p:cNvSpPr/>
            <p:nvPr/>
          </p:nvSpPr>
          <p:spPr>
            <a:xfrm>
              <a:off x="4041075" y="1130100"/>
              <a:ext cx="522275" cy="654000"/>
            </a:xfrm>
            <a:custGeom>
              <a:rect b="b" l="l" r="r" t="t"/>
              <a:pathLst>
                <a:path extrusionOk="0" h="26160" w="20891">
                  <a:moveTo>
                    <a:pt x="647" y="1"/>
                  </a:moveTo>
                  <a:lnTo>
                    <a:pt x="647" y="1"/>
                  </a:lnTo>
                  <a:cubicBezTo>
                    <a:pt x="0" y="371"/>
                    <a:pt x="1202" y="740"/>
                    <a:pt x="555" y="1018"/>
                  </a:cubicBezTo>
                  <a:cubicBezTo>
                    <a:pt x="1664" y="2774"/>
                    <a:pt x="3328" y="3883"/>
                    <a:pt x="4807" y="5177"/>
                  </a:cubicBezTo>
                  <a:cubicBezTo>
                    <a:pt x="8320" y="8412"/>
                    <a:pt x="11000" y="12295"/>
                    <a:pt x="13958" y="15900"/>
                  </a:cubicBezTo>
                  <a:cubicBezTo>
                    <a:pt x="16361" y="18950"/>
                    <a:pt x="18025" y="22463"/>
                    <a:pt x="19504" y="26160"/>
                  </a:cubicBezTo>
                  <a:cubicBezTo>
                    <a:pt x="19874" y="25605"/>
                    <a:pt x="20059" y="24773"/>
                    <a:pt x="20891" y="24681"/>
                  </a:cubicBezTo>
                  <a:cubicBezTo>
                    <a:pt x="20706" y="22647"/>
                    <a:pt x="19689" y="20984"/>
                    <a:pt x="18672" y="19320"/>
                  </a:cubicBezTo>
                  <a:cubicBezTo>
                    <a:pt x="16639" y="15900"/>
                    <a:pt x="14235" y="12849"/>
                    <a:pt x="11647" y="9891"/>
                  </a:cubicBezTo>
                  <a:cubicBezTo>
                    <a:pt x="8874" y="6564"/>
                    <a:pt x="5824" y="3606"/>
                    <a:pt x="2773" y="648"/>
                  </a:cubicBezTo>
                  <a:cubicBezTo>
                    <a:pt x="2514" y="837"/>
                    <a:pt x="2291" y="911"/>
                    <a:pt x="2092" y="911"/>
                  </a:cubicBezTo>
                  <a:cubicBezTo>
                    <a:pt x="1509" y="911"/>
                    <a:pt x="1130" y="276"/>
                    <a:pt x="64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27"/>
            <p:cNvSpPr/>
            <p:nvPr/>
          </p:nvSpPr>
          <p:spPr>
            <a:xfrm>
              <a:off x="2760850" y="4316800"/>
              <a:ext cx="272725" cy="553225"/>
            </a:xfrm>
            <a:custGeom>
              <a:rect b="b" l="l" r="r" t="t"/>
              <a:pathLst>
                <a:path extrusionOk="0" h="22129" w="10909">
                  <a:moveTo>
                    <a:pt x="1942" y="1"/>
                  </a:moveTo>
                  <a:lnTo>
                    <a:pt x="1942" y="278"/>
                  </a:lnTo>
                  <a:cubicBezTo>
                    <a:pt x="2219" y="555"/>
                    <a:pt x="2312" y="833"/>
                    <a:pt x="2034" y="1017"/>
                  </a:cubicBezTo>
                  <a:cubicBezTo>
                    <a:pt x="1387" y="1757"/>
                    <a:pt x="1295" y="2404"/>
                    <a:pt x="1942" y="3236"/>
                  </a:cubicBezTo>
                  <a:cubicBezTo>
                    <a:pt x="2312" y="3698"/>
                    <a:pt x="1942" y="5732"/>
                    <a:pt x="1572" y="6101"/>
                  </a:cubicBezTo>
                  <a:lnTo>
                    <a:pt x="1572" y="7488"/>
                  </a:lnTo>
                  <a:cubicBezTo>
                    <a:pt x="1987" y="7014"/>
                    <a:pt x="2325" y="6692"/>
                    <a:pt x="2734" y="6692"/>
                  </a:cubicBezTo>
                  <a:cubicBezTo>
                    <a:pt x="2963" y="6692"/>
                    <a:pt x="3214" y="6793"/>
                    <a:pt x="3513" y="7026"/>
                  </a:cubicBezTo>
                  <a:cubicBezTo>
                    <a:pt x="4345" y="7673"/>
                    <a:pt x="3421" y="7858"/>
                    <a:pt x="3421" y="8320"/>
                  </a:cubicBezTo>
                  <a:cubicBezTo>
                    <a:pt x="3698" y="8320"/>
                    <a:pt x="4068" y="8320"/>
                    <a:pt x="4160" y="8782"/>
                  </a:cubicBezTo>
                  <a:cubicBezTo>
                    <a:pt x="4253" y="8874"/>
                    <a:pt x="4068" y="8967"/>
                    <a:pt x="3975" y="8967"/>
                  </a:cubicBezTo>
                  <a:cubicBezTo>
                    <a:pt x="3513" y="8967"/>
                    <a:pt x="3421" y="8690"/>
                    <a:pt x="3421" y="8320"/>
                  </a:cubicBezTo>
                  <a:cubicBezTo>
                    <a:pt x="2908" y="8662"/>
                    <a:pt x="2360" y="9319"/>
                    <a:pt x="1821" y="9319"/>
                  </a:cubicBezTo>
                  <a:cubicBezTo>
                    <a:pt x="1485" y="9319"/>
                    <a:pt x="1152" y="9065"/>
                    <a:pt x="833" y="8320"/>
                  </a:cubicBezTo>
                  <a:lnTo>
                    <a:pt x="463" y="8320"/>
                  </a:lnTo>
                  <a:cubicBezTo>
                    <a:pt x="1" y="9706"/>
                    <a:pt x="186" y="11093"/>
                    <a:pt x="278" y="12479"/>
                  </a:cubicBezTo>
                  <a:cubicBezTo>
                    <a:pt x="555" y="15715"/>
                    <a:pt x="925" y="18857"/>
                    <a:pt x="833" y="22093"/>
                  </a:cubicBezTo>
                  <a:cubicBezTo>
                    <a:pt x="981" y="22117"/>
                    <a:pt x="1137" y="22129"/>
                    <a:pt x="1282" y="22129"/>
                  </a:cubicBezTo>
                  <a:cubicBezTo>
                    <a:pt x="1681" y="22129"/>
                    <a:pt x="2010" y="22043"/>
                    <a:pt x="1942" y="21908"/>
                  </a:cubicBezTo>
                  <a:cubicBezTo>
                    <a:pt x="1295" y="21168"/>
                    <a:pt x="2034" y="20706"/>
                    <a:pt x="2404" y="20244"/>
                  </a:cubicBezTo>
                  <a:cubicBezTo>
                    <a:pt x="2866" y="19597"/>
                    <a:pt x="3051" y="18673"/>
                    <a:pt x="2681" y="18303"/>
                  </a:cubicBezTo>
                  <a:cubicBezTo>
                    <a:pt x="1295" y="16824"/>
                    <a:pt x="1665" y="15068"/>
                    <a:pt x="1572" y="13404"/>
                  </a:cubicBezTo>
                  <a:cubicBezTo>
                    <a:pt x="925" y="12664"/>
                    <a:pt x="925" y="11832"/>
                    <a:pt x="1110" y="11000"/>
                  </a:cubicBezTo>
                  <a:cubicBezTo>
                    <a:pt x="1202" y="10631"/>
                    <a:pt x="833" y="10169"/>
                    <a:pt x="1387" y="9891"/>
                  </a:cubicBezTo>
                  <a:cubicBezTo>
                    <a:pt x="1462" y="9866"/>
                    <a:pt x="1529" y="9855"/>
                    <a:pt x="1592" y="9855"/>
                  </a:cubicBezTo>
                  <a:cubicBezTo>
                    <a:pt x="1764" y="9855"/>
                    <a:pt x="1899" y="9941"/>
                    <a:pt x="2034" y="10076"/>
                  </a:cubicBezTo>
                  <a:cubicBezTo>
                    <a:pt x="2312" y="10446"/>
                    <a:pt x="2312" y="10816"/>
                    <a:pt x="2219" y="11278"/>
                  </a:cubicBezTo>
                  <a:cubicBezTo>
                    <a:pt x="2034" y="11555"/>
                    <a:pt x="1665" y="11647"/>
                    <a:pt x="1849" y="12110"/>
                  </a:cubicBezTo>
                  <a:cubicBezTo>
                    <a:pt x="2086" y="12139"/>
                    <a:pt x="2323" y="12178"/>
                    <a:pt x="2545" y="12178"/>
                  </a:cubicBezTo>
                  <a:cubicBezTo>
                    <a:pt x="3015" y="12178"/>
                    <a:pt x="3417" y="12002"/>
                    <a:pt x="3606" y="11185"/>
                  </a:cubicBezTo>
                  <a:cubicBezTo>
                    <a:pt x="3844" y="10154"/>
                    <a:pt x="4491" y="9667"/>
                    <a:pt x="5429" y="9667"/>
                  </a:cubicBezTo>
                  <a:cubicBezTo>
                    <a:pt x="5584" y="9667"/>
                    <a:pt x="5747" y="9680"/>
                    <a:pt x="5917" y="9706"/>
                  </a:cubicBezTo>
                  <a:cubicBezTo>
                    <a:pt x="6194" y="9521"/>
                    <a:pt x="6471" y="9244"/>
                    <a:pt x="6564" y="8874"/>
                  </a:cubicBezTo>
                  <a:cubicBezTo>
                    <a:pt x="7488" y="6748"/>
                    <a:pt x="8690" y="4807"/>
                    <a:pt x="10353" y="3051"/>
                  </a:cubicBezTo>
                  <a:cubicBezTo>
                    <a:pt x="10723" y="2589"/>
                    <a:pt x="10908" y="1942"/>
                    <a:pt x="9984" y="1757"/>
                  </a:cubicBezTo>
                  <a:cubicBezTo>
                    <a:pt x="9429" y="2219"/>
                    <a:pt x="8967" y="2589"/>
                    <a:pt x="8597" y="3236"/>
                  </a:cubicBezTo>
                  <a:cubicBezTo>
                    <a:pt x="8310" y="3811"/>
                    <a:pt x="7880" y="4242"/>
                    <a:pt x="7373" y="4242"/>
                  </a:cubicBezTo>
                  <a:cubicBezTo>
                    <a:pt x="7065" y="4242"/>
                    <a:pt x="6728" y="4083"/>
                    <a:pt x="6379" y="3698"/>
                  </a:cubicBezTo>
                  <a:cubicBezTo>
                    <a:pt x="6045" y="3280"/>
                    <a:pt x="5691" y="3127"/>
                    <a:pt x="5319" y="3127"/>
                  </a:cubicBezTo>
                  <a:cubicBezTo>
                    <a:pt x="4868" y="3127"/>
                    <a:pt x="4390" y="3352"/>
                    <a:pt x="3883" y="3606"/>
                  </a:cubicBezTo>
                  <a:cubicBezTo>
                    <a:pt x="5177" y="1480"/>
                    <a:pt x="5177" y="1480"/>
                    <a:pt x="3975" y="370"/>
                  </a:cubicBezTo>
                  <a:cubicBezTo>
                    <a:pt x="3711" y="182"/>
                    <a:pt x="3431" y="147"/>
                    <a:pt x="3149" y="147"/>
                  </a:cubicBezTo>
                  <a:cubicBezTo>
                    <a:pt x="2986" y="147"/>
                    <a:pt x="2822" y="158"/>
                    <a:pt x="2660" y="158"/>
                  </a:cubicBezTo>
                  <a:cubicBezTo>
                    <a:pt x="2414" y="158"/>
                    <a:pt x="2172" y="132"/>
                    <a:pt x="194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27"/>
            <p:cNvSpPr/>
            <p:nvPr/>
          </p:nvSpPr>
          <p:spPr>
            <a:xfrm>
              <a:off x="3364000" y="1866000"/>
              <a:ext cx="265775" cy="310575"/>
            </a:xfrm>
            <a:custGeom>
              <a:rect b="b" l="l" r="r" t="t"/>
              <a:pathLst>
                <a:path extrusionOk="0" h="12423" w="10631">
                  <a:moveTo>
                    <a:pt x="6505" y="0"/>
                  </a:moveTo>
                  <a:cubicBezTo>
                    <a:pt x="6199" y="0"/>
                    <a:pt x="6063" y="294"/>
                    <a:pt x="6378" y="1346"/>
                  </a:cubicBezTo>
                  <a:cubicBezTo>
                    <a:pt x="6563" y="1808"/>
                    <a:pt x="6008" y="2455"/>
                    <a:pt x="5731" y="3010"/>
                  </a:cubicBezTo>
                  <a:cubicBezTo>
                    <a:pt x="5821" y="3082"/>
                    <a:pt x="5911" y="3108"/>
                    <a:pt x="6000" y="3108"/>
                  </a:cubicBezTo>
                  <a:cubicBezTo>
                    <a:pt x="6248" y="3108"/>
                    <a:pt x="6490" y="2905"/>
                    <a:pt x="6712" y="2905"/>
                  </a:cubicBezTo>
                  <a:cubicBezTo>
                    <a:pt x="6822" y="2905"/>
                    <a:pt x="6927" y="2954"/>
                    <a:pt x="7025" y="3102"/>
                  </a:cubicBezTo>
                  <a:cubicBezTo>
                    <a:pt x="6748" y="3657"/>
                    <a:pt x="6563" y="4026"/>
                    <a:pt x="5639" y="4304"/>
                  </a:cubicBezTo>
                  <a:cubicBezTo>
                    <a:pt x="4714" y="4581"/>
                    <a:pt x="2773" y="5136"/>
                    <a:pt x="4067" y="7077"/>
                  </a:cubicBezTo>
                  <a:cubicBezTo>
                    <a:pt x="3235" y="7631"/>
                    <a:pt x="4992" y="9203"/>
                    <a:pt x="3420" y="9203"/>
                  </a:cubicBezTo>
                  <a:cubicBezTo>
                    <a:pt x="3124" y="9203"/>
                    <a:pt x="2814" y="9217"/>
                    <a:pt x="2500" y="9217"/>
                  </a:cubicBezTo>
                  <a:cubicBezTo>
                    <a:pt x="2030" y="9217"/>
                    <a:pt x="1553" y="9184"/>
                    <a:pt x="1109" y="9018"/>
                  </a:cubicBezTo>
                  <a:lnTo>
                    <a:pt x="0" y="10127"/>
                  </a:lnTo>
                  <a:cubicBezTo>
                    <a:pt x="0" y="10404"/>
                    <a:pt x="93" y="10682"/>
                    <a:pt x="370" y="10867"/>
                  </a:cubicBezTo>
                  <a:cubicBezTo>
                    <a:pt x="601" y="10805"/>
                    <a:pt x="809" y="10777"/>
                    <a:pt x="998" y="10777"/>
                  </a:cubicBezTo>
                  <a:cubicBezTo>
                    <a:pt x="1944" y="10777"/>
                    <a:pt x="2419" y="11483"/>
                    <a:pt x="2958" y="12253"/>
                  </a:cubicBezTo>
                  <a:cubicBezTo>
                    <a:pt x="3715" y="12351"/>
                    <a:pt x="4473" y="12423"/>
                    <a:pt x="5211" y="12423"/>
                  </a:cubicBezTo>
                  <a:cubicBezTo>
                    <a:pt x="7267" y="12423"/>
                    <a:pt x="9178" y="11865"/>
                    <a:pt x="10538" y="9757"/>
                  </a:cubicBezTo>
                  <a:cubicBezTo>
                    <a:pt x="10456" y="8455"/>
                    <a:pt x="9873" y="7582"/>
                    <a:pt x="8977" y="7582"/>
                  </a:cubicBezTo>
                  <a:cubicBezTo>
                    <a:pt x="8856" y="7582"/>
                    <a:pt x="8729" y="7598"/>
                    <a:pt x="8597" y="7631"/>
                  </a:cubicBezTo>
                  <a:cubicBezTo>
                    <a:pt x="8567" y="7637"/>
                    <a:pt x="8536" y="7640"/>
                    <a:pt x="8506" y="7640"/>
                  </a:cubicBezTo>
                  <a:cubicBezTo>
                    <a:pt x="8062" y="7640"/>
                    <a:pt x="7538" y="7035"/>
                    <a:pt x="6933" y="6430"/>
                  </a:cubicBezTo>
                  <a:lnTo>
                    <a:pt x="6933" y="6430"/>
                  </a:lnTo>
                  <a:cubicBezTo>
                    <a:pt x="8227" y="6522"/>
                    <a:pt x="8689" y="7077"/>
                    <a:pt x="8597" y="7631"/>
                  </a:cubicBezTo>
                  <a:cubicBezTo>
                    <a:pt x="9059" y="5875"/>
                    <a:pt x="6471" y="5783"/>
                    <a:pt x="7765" y="4858"/>
                  </a:cubicBezTo>
                  <a:cubicBezTo>
                    <a:pt x="7923" y="4753"/>
                    <a:pt x="8134" y="4715"/>
                    <a:pt x="8377" y="4715"/>
                  </a:cubicBezTo>
                  <a:cubicBezTo>
                    <a:pt x="8983" y="4715"/>
                    <a:pt x="9785" y="4951"/>
                    <a:pt x="10445" y="4951"/>
                  </a:cubicBezTo>
                  <a:cubicBezTo>
                    <a:pt x="10538" y="4951"/>
                    <a:pt x="10538" y="4951"/>
                    <a:pt x="10630" y="4858"/>
                  </a:cubicBezTo>
                  <a:cubicBezTo>
                    <a:pt x="10630" y="3749"/>
                    <a:pt x="9428" y="4396"/>
                    <a:pt x="8966" y="3841"/>
                  </a:cubicBezTo>
                  <a:cubicBezTo>
                    <a:pt x="9336" y="3287"/>
                    <a:pt x="9706" y="2732"/>
                    <a:pt x="10076" y="2178"/>
                  </a:cubicBezTo>
                  <a:cubicBezTo>
                    <a:pt x="8874" y="2085"/>
                    <a:pt x="8781" y="976"/>
                    <a:pt x="8134" y="329"/>
                  </a:cubicBezTo>
                  <a:cubicBezTo>
                    <a:pt x="8096" y="433"/>
                    <a:pt x="8017" y="473"/>
                    <a:pt x="7912" y="473"/>
                  </a:cubicBezTo>
                  <a:cubicBezTo>
                    <a:pt x="7554" y="473"/>
                    <a:pt x="6893" y="0"/>
                    <a:pt x="650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27"/>
            <p:cNvSpPr/>
            <p:nvPr/>
          </p:nvSpPr>
          <p:spPr>
            <a:xfrm>
              <a:off x="2846350" y="1772525"/>
              <a:ext cx="344350" cy="538475"/>
            </a:xfrm>
            <a:custGeom>
              <a:rect b="b" l="l" r="r" t="t"/>
              <a:pathLst>
                <a:path extrusionOk="0" h="21539" w="13774">
                  <a:moveTo>
                    <a:pt x="3606" y="1"/>
                  </a:moveTo>
                  <a:cubicBezTo>
                    <a:pt x="3606" y="463"/>
                    <a:pt x="3513" y="925"/>
                    <a:pt x="3051" y="1018"/>
                  </a:cubicBezTo>
                  <a:cubicBezTo>
                    <a:pt x="2404" y="1018"/>
                    <a:pt x="2404" y="371"/>
                    <a:pt x="2127" y="93"/>
                  </a:cubicBezTo>
                  <a:lnTo>
                    <a:pt x="2127" y="93"/>
                  </a:lnTo>
                  <a:cubicBezTo>
                    <a:pt x="2127" y="736"/>
                    <a:pt x="1219" y="1937"/>
                    <a:pt x="2499" y="1937"/>
                  </a:cubicBezTo>
                  <a:cubicBezTo>
                    <a:pt x="2691" y="1937"/>
                    <a:pt x="2934" y="1910"/>
                    <a:pt x="3236" y="1850"/>
                  </a:cubicBezTo>
                  <a:cubicBezTo>
                    <a:pt x="3289" y="1832"/>
                    <a:pt x="3342" y="1823"/>
                    <a:pt x="3395" y="1823"/>
                  </a:cubicBezTo>
                  <a:cubicBezTo>
                    <a:pt x="3890" y="1823"/>
                    <a:pt x="4328" y="2567"/>
                    <a:pt x="4160" y="3236"/>
                  </a:cubicBezTo>
                  <a:cubicBezTo>
                    <a:pt x="4072" y="3591"/>
                    <a:pt x="3964" y="3709"/>
                    <a:pt x="3847" y="3709"/>
                  </a:cubicBezTo>
                  <a:cubicBezTo>
                    <a:pt x="3611" y="3709"/>
                    <a:pt x="3335" y="3231"/>
                    <a:pt x="3093" y="3231"/>
                  </a:cubicBezTo>
                  <a:cubicBezTo>
                    <a:pt x="3079" y="3231"/>
                    <a:pt x="3065" y="3233"/>
                    <a:pt x="3051" y="3236"/>
                  </a:cubicBezTo>
                  <a:cubicBezTo>
                    <a:pt x="2820" y="3298"/>
                    <a:pt x="2610" y="3326"/>
                    <a:pt x="2416" y="3326"/>
                  </a:cubicBezTo>
                  <a:cubicBezTo>
                    <a:pt x="1449" y="3326"/>
                    <a:pt x="910" y="2620"/>
                    <a:pt x="371" y="1850"/>
                  </a:cubicBezTo>
                  <a:cubicBezTo>
                    <a:pt x="1" y="2034"/>
                    <a:pt x="1" y="2312"/>
                    <a:pt x="1" y="2589"/>
                  </a:cubicBezTo>
                  <a:cubicBezTo>
                    <a:pt x="1850" y="6286"/>
                    <a:pt x="3883" y="9891"/>
                    <a:pt x="5639" y="13681"/>
                  </a:cubicBezTo>
                  <a:cubicBezTo>
                    <a:pt x="7118" y="16732"/>
                    <a:pt x="9522" y="18950"/>
                    <a:pt x="11648" y="21538"/>
                  </a:cubicBezTo>
                  <a:cubicBezTo>
                    <a:pt x="12086" y="21225"/>
                    <a:pt x="12566" y="20997"/>
                    <a:pt x="13060" y="20997"/>
                  </a:cubicBezTo>
                  <a:cubicBezTo>
                    <a:pt x="13296" y="20997"/>
                    <a:pt x="13535" y="21049"/>
                    <a:pt x="13774" y="21168"/>
                  </a:cubicBezTo>
                  <a:cubicBezTo>
                    <a:pt x="12849" y="19412"/>
                    <a:pt x="11370" y="17933"/>
                    <a:pt x="10169" y="16362"/>
                  </a:cubicBezTo>
                  <a:cubicBezTo>
                    <a:pt x="6564" y="12017"/>
                    <a:pt x="4900" y="7118"/>
                    <a:pt x="5085" y="1480"/>
                  </a:cubicBezTo>
                  <a:cubicBezTo>
                    <a:pt x="4160" y="1110"/>
                    <a:pt x="4807" y="740"/>
                    <a:pt x="5085" y="371"/>
                  </a:cubicBezTo>
                  <a:cubicBezTo>
                    <a:pt x="4623" y="186"/>
                    <a:pt x="4160" y="1"/>
                    <a:pt x="360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27"/>
            <p:cNvSpPr/>
            <p:nvPr/>
          </p:nvSpPr>
          <p:spPr>
            <a:xfrm>
              <a:off x="3135225" y="2296600"/>
              <a:ext cx="593900" cy="486375"/>
            </a:xfrm>
            <a:custGeom>
              <a:rect b="b" l="l" r="r" t="t"/>
              <a:pathLst>
                <a:path extrusionOk="0" h="19455" w="23756">
                  <a:moveTo>
                    <a:pt x="1592" y="0"/>
                  </a:moveTo>
                  <a:cubicBezTo>
                    <a:pt x="1067" y="0"/>
                    <a:pt x="556" y="218"/>
                    <a:pt x="93" y="483"/>
                  </a:cubicBezTo>
                  <a:lnTo>
                    <a:pt x="0" y="483"/>
                  </a:lnTo>
                  <a:cubicBezTo>
                    <a:pt x="277" y="760"/>
                    <a:pt x="555" y="1037"/>
                    <a:pt x="740" y="1222"/>
                  </a:cubicBezTo>
                  <a:cubicBezTo>
                    <a:pt x="832" y="1037"/>
                    <a:pt x="1017" y="668"/>
                    <a:pt x="1109" y="668"/>
                  </a:cubicBezTo>
                  <a:cubicBezTo>
                    <a:pt x="1822" y="1024"/>
                    <a:pt x="2105" y="2152"/>
                    <a:pt x="3199" y="2152"/>
                  </a:cubicBezTo>
                  <a:cubicBezTo>
                    <a:pt x="3241" y="2152"/>
                    <a:pt x="3284" y="2150"/>
                    <a:pt x="3328" y="2147"/>
                  </a:cubicBezTo>
                  <a:cubicBezTo>
                    <a:pt x="3342" y="2143"/>
                    <a:pt x="3355" y="2141"/>
                    <a:pt x="3365" y="2141"/>
                  </a:cubicBezTo>
                  <a:cubicBezTo>
                    <a:pt x="3620" y="2141"/>
                    <a:pt x="2706" y="3189"/>
                    <a:pt x="3328" y="3810"/>
                  </a:cubicBezTo>
                  <a:cubicBezTo>
                    <a:pt x="5269" y="5474"/>
                    <a:pt x="7302" y="7138"/>
                    <a:pt x="9151" y="8894"/>
                  </a:cubicBezTo>
                  <a:cubicBezTo>
                    <a:pt x="11462" y="11113"/>
                    <a:pt x="14235" y="12869"/>
                    <a:pt x="16638" y="14995"/>
                  </a:cubicBezTo>
                  <a:cubicBezTo>
                    <a:pt x="18117" y="16474"/>
                    <a:pt x="19781" y="17768"/>
                    <a:pt x="21445" y="19062"/>
                  </a:cubicBezTo>
                  <a:cubicBezTo>
                    <a:pt x="21722" y="19293"/>
                    <a:pt x="22069" y="19455"/>
                    <a:pt x="22404" y="19455"/>
                  </a:cubicBezTo>
                  <a:cubicBezTo>
                    <a:pt x="22739" y="19455"/>
                    <a:pt x="23063" y="19293"/>
                    <a:pt x="23294" y="18877"/>
                  </a:cubicBezTo>
                  <a:cubicBezTo>
                    <a:pt x="23756" y="18230"/>
                    <a:pt x="23201" y="17768"/>
                    <a:pt x="22739" y="17306"/>
                  </a:cubicBezTo>
                  <a:cubicBezTo>
                    <a:pt x="20983" y="15734"/>
                    <a:pt x="19227" y="14163"/>
                    <a:pt x="17378" y="12869"/>
                  </a:cubicBezTo>
                  <a:cubicBezTo>
                    <a:pt x="13773" y="10004"/>
                    <a:pt x="10445" y="6768"/>
                    <a:pt x="6655" y="4180"/>
                  </a:cubicBezTo>
                  <a:cubicBezTo>
                    <a:pt x="6553" y="4195"/>
                    <a:pt x="6460" y="4202"/>
                    <a:pt x="6376" y="4202"/>
                  </a:cubicBezTo>
                  <a:cubicBezTo>
                    <a:pt x="5932" y="4202"/>
                    <a:pt x="5760" y="3985"/>
                    <a:pt x="5916" y="3441"/>
                  </a:cubicBezTo>
                  <a:cubicBezTo>
                    <a:pt x="4714" y="2239"/>
                    <a:pt x="3790" y="852"/>
                    <a:pt x="2219" y="113"/>
                  </a:cubicBezTo>
                  <a:cubicBezTo>
                    <a:pt x="2009" y="34"/>
                    <a:pt x="1799" y="0"/>
                    <a:pt x="159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27"/>
            <p:cNvSpPr/>
            <p:nvPr/>
          </p:nvSpPr>
          <p:spPr>
            <a:xfrm>
              <a:off x="4579650" y="4397675"/>
              <a:ext cx="233275" cy="373625"/>
            </a:xfrm>
            <a:custGeom>
              <a:rect b="b" l="l" r="r" t="t"/>
              <a:pathLst>
                <a:path extrusionOk="0" h="14945" w="9331">
                  <a:moveTo>
                    <a:pt x="4801" y="1"/>
                  </a:moveTo>
                  <a:cubicBezTo>
                    <a:pt x="4709" y="833"/>
                    <a:pt x="4154" y="1295"/>
                    <a:pt x="3507" y="1572"/>
                  </a:cubicBezTo>
                  <a:cubicBezTo>
                    <a:pt x="2583" y="1850"/>
                    <a:pt x="2121" y="3421"/>
                    <a:pt x="2953" y="3791"/>
                  </a:cubicBezTo>
                  <a:cubicBezTo>
                    <a:pt x="4524" y="4623"/>
                    <a:pt x="3415" y="5547"/>
                    <a:pt x="3322" y="6564"/>
                  </a:cubicBezTo>
                  <a:cubicBezTo>
                    <a:pt x="3692" y="7950"/>
                    <a:pt x="5079" y="8967"/>
                    <a:pt x="5171" y="10538"/>
                  </a:cubicBezTo>
                  <a:lnTo>
                    <a:pt x="5633" y="11001"/>
                  </a:lnTo>
                  <a:cubicBezTo>
                    <a:pt x="4247" y="11278"/>
                    <a:pt x="4154" y="12757"/>
                    <a:pt x="3600" y="13589"/>
                  </a:cubicBezTo>
                  <a:cubicBezTo>
                    <a:pt x="3240" y="14129"/>
                    <a:pt x="2989" y="14340"/>
                    <a:pt x="2741" y="14340"/>
                  </a:cubicBezTo>
                  <a:cubicBezTo>
                    <a:pt x="2480" y="14340"/>
                    <a:pt x="2223" y="14106"/>
                    <a:pt x="1843" y="13774"/>
                  </a:cubicBezTo>
                  <a:cubicBezTo>
                    <a:pt x="1665" y="13833"/>
                    <a:pt x="1449" y="14083"/>
                    <a:pt x="1219" y="14083"/>
                  </a:cubicBezTo>
                  <a:cubicBezTo>
                    <a:pt x="1091" y="14083"/>
                    <a:pt x="959" y="14005"/>
                    <a:pt x="827" y="13774"/>
                  </a:cubicBezTo>
                  <a:cubicBezTo>
                    <a:pt x="675" y="13774"/>
                    <a:pt x="497" y="13691"/>
                    <a:pt x="350" y="13691"/>
                  </a:cubicBezTo>
                  <a:cubicBezTo>
                    <a:pt x="228" y="13691"/>
                    <a:pt x="129" y="13748"/>
                    <a:pt x="87" y="13959"/>
                  </a:cubicBezTo>
                  <a:cubicBezTo>
                    <a:pt x="1" y="14304"/>
                    <a:pt x="237" y="14892"/>
                    <a:pt x="495" y="14892"/>
                  </a:cubicBezTo>
                  <a:cubicBezTo>
                    <a:pt x="513" y="14892"/>
                    <a:pt x="531" y="14889"/>
                    <a:pt x="549" y="14883"/>
                  </a:cubicBezTo>
                  <a:cubicBezTo>
                    <a:pt x="755" y="14780"/>
                    <a:pt x="964" y="14744"/>
                    <a:pt x="1175" y="14744"/>
                  </a:cubicBezTo>
                  <a:cubicBezTo>
                    <a:pt x="1673" y="14744"/>
                    <a:pt x="2186" y="14944"/>
                    <a:pt x="2705" y="14944"/>
                  </a:cubicBezTo>
                  <a:cubicBezTo>
                    <a:pt x="3154" y="14944"/>
                    <a:pt x="3608" y="14795"/>
                    <a:pt x="4062" y="14236"/>
                  </a:cubicBezTo>
                  <a:cubicBezTo>
                    <a:pt x="4432" y="13774"/>
                    <a:pt x="4986" y="12664"/>
                    <a:pt x="6095" y="12572"/>
                  </a:cubicBezTo>
                  <a:lnTo>
                    <a:pt x="6095" y="12572"/>
                  </a:lnTo>
                  <a:cubicBezTo>
                    <a:pt x="6280" y="13034"/>
                    <a:pt x="5541" y="13681"/>
                    <a:pt x="6280" y="14051"/>
                  </a:cubicBezTo>
                  <a:cubicBezTo>
                    <a:pt x="6367" y="14094"/>
                    <a:pt x="6445" y="14113"/>
                    <a:pt x="6515" y="14113"/>
                  </a:cubicBezTo>
                  <a:cubicBezTo>
                    <a:pt x="6897" y="14113"/>
                    <a:pt x="7078" y="13574"/>
                    <a:pt x="7389" y="13496"/>
                  </a:cubicBezTo>
                  <a:cubicBezTo>
                    <a:pt x="8221" y="13127"/>
                    <a:pt x="8406" y="12295"/>
                    <a:pt x="9146" y="12017"/>
                  </a:cubicBezTo>
                  <a:lnTo>
                    <a:pt x="9146" y="10169"/>
                  </a:lnTo>
                  <a:cubicBezTo>
                    <a:pt x="9331" y="8690"/>
                    <a:pt x="7944" y="7303"/>
                    <a:pt x="8961" y="5732"/>
                  </a:cubicBezTo>
                  <a:cubicBezTo>
                    <a:pt x="9053" y="5547"/>
                    <a:pt x="8868" y="5270"/>
                    <a:pt x="8591" y="5270"/>
                  </a:cubicBezTo>
                  <a:cubicBezTo>
                    <a:pt x="8544" y="5272"/>
                    <a:pt x="8498" y="5273"/>
                    <a:pt x="8453" y="5273"/>
                  </a:cubicBezTo>
                  <a:cubicBezTo>
                    <a:pt x="6824" y="5273"/>
                    <a:pt x="6625" y="3676"/>
                    <a:pt x="5726" y="2866"/>
                  </a:cubicBezTo>
                  <a:lnTo>
                    <a:pt x="5726" y="2866"/>
                  </a:lnTo>
                  <a:cubicBezTo>
                    <a:pt x="6373" y="3329"/>
                    <a:pt x="7112" y="3236"/>
                    <a:pt x="7759" y="3606"/>
                  </a:cubicBezTo>
                  <a:lnTo>
                    <a:pt x="8129" y="3606"/>
                  </a:lnTo>
                  <a:cubicBezTo>
                    <a:pt x="8129" y="3236"/>
                    <a:pt x="8961" y="2774"/>
                    <a:pt x="8406" y="2682"/>
                  </a:cubicBezTo>
                  <a:cubicBezTo>
                    <a:pt x="6835" y="2219"/>
                    <a:pt x="6188" y="648"/>
                    <a:pt x="480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27"/>
            <p:cNvSpPr/>
            <p:nvPr/>
          </p:nvSpPr>
          <p:spPr>
            <a:xfrm>
              <a:off x="3971750" y="3427125"/>
              <a:ext cx="198750" cy="546050"/>
            </a:xfrm>
            <a:custGeom>
              <a:rect b="b" l="l" r="r" t="t"/>
              <a:pathLst>
                <a:path extrusionOk="0" h="21842" w="7950">
                  <a:moveTo>
                    <a:pt x="3328" y="0"/>
                  </a:moveTo>
                  <a:cubicBezTo>
                    <a:pt x="3328" y="370"/>
                    <a:pt x="2866" y="832"/>
                    <a:pt x="3513" y="1202"/>
                  </a:cubicBezTo>
                  <a:cubicBezTo>
                    <a:pt x="3883" y="1387"/>
                    <a:pt x="3975" y="1756"/>
                    <a:pt x="3513" y="1849"/>
                  </a:cubicBezTo>
                  <a:cubicBezTo>
                    <a:pt x="1942" y="2219"/>
                    <a:pt x="2958" y="3235"/>
                    <a:pt x="2958" y="3975"/>
                  </a:cubicBezTo>
                  <a:cubicBezTo>
                    <a:pt x="4068" y="5546"/>
                    <a:pt x="3698" y="7118"/>
                    <a:pt x="2958" y="8689"/>
                  </a:cubicBezTo>
                  <a:lnTo>
                    <a:pt x="3698" y="8689"/>
                  </a:lnTo>
                  <a:cubicBezTo>
                    <a:pt x="3860" y="8446"/>
                    <a:pt x="3809" y="7917"/>
                    <a:pt x="4232" y="7917"/>
                  </a:cubicBezTo>
                  <a:cubicBezTo>
                    <a:pt x="4291" y="7917"/>
                    <a:pt x="4358" y="7927"/>
                    <a:pt x="4437" y="7950"/>
                  </a:cubicBezTo>
                  <a:cubicBezTo>
                    <a:pt x="4807" y="8042"/>
                    <a:pt x="4437" y="8412"/>
                    <a:pt x="4437" y="8689"/>
                  </a:cubicBezTo>
                  <a:cubicBezTo>
                    <a:pt x="4715" y="9706"/>
                    <a:pt x="3790" y="10723"/>
                    <a:pt x="4622" y="11924"/>
                  </a:cubicBezTo>
                  <a:cubicBezTo>
                    <a:pt x="3883" y="11739"/>
                    <a:pt x="3420" y="11647"/>
                    <a:pt x="3328" y="10908"/>
                  </a:cubicBezTo>
                  <a:cubicBezTo>
                    <a:pt x="3097" y="10746"/>
                    <a:pt x="2854" y="10694"/>
                    <a:pt x="2606" y="10694"/>
                  </a:cubicBezTo>
                  <a:cubicBezTo>
                    <a:pt x="2159" y="10694"/>
                    <a:pt x="1693" y="10862"/>
                    <a:pt x="1242" y="10862"/>
                  </a:cubicBezTo>
                  <a:cubicBezTo>
                    <a:pt x="941" y="10862"/>
                    <a:pt x="647" y="10787"/>
                    <a:pt x="370" y="10538"/>
                  </a:cubicBezTo>
                  <a:cubicBezTo>
                    <a:pt x="93" y="10723"/>
                    <a:pt x="0" y="11092"/>
                    <a:pt x="185" y="11462"/>
                  </a:cubicBezTo>
                  <a:cubicBezTo>
                    <a:pt x="740" y="13034"/>
                    <a:pt x="740" y="14697"/>
                    <a:pt x="740" y="16269"/>
                  </a:cubicBezTo>
                  <a:cubicBezTo>
                    <a:pt x="902" y="16512"/>
                    <a:pt x="637" y="17041"/>
                    <a:pt x="945" y="17041"/>
                  </a:cubicBezTo>
                  <a:cubicBezTo>
                    <a:pt x="988" y="17041"/>
                    <a:pt x="1042" y="17031"/>
                    <a:pt x="1110" y="17008"/>
                  </a:cubicBezTo>
                  <a:cubicBezTo>
                    <a:pt x="1757" y="16731"/>
                    <a:pt x="2496" y="16361"/>
                    <a:pt x="2496" y="15529"/>
                  </a:cubicBezTo>
                  <a:cubicBezTo>
                    <a:pt x="2541" y="14903"/>
                    <a:pt x="2780" y="14731"/>
                    <a:pt x="3068" y="14731"/>
                  </a:cubicBezTo>
                  <a:cubicBezTo>
                    <a:pt x="3375" y="14731"/>
                    <a:pt x="3737" y="14927"/>
                    <a:pt x="3975" y="14975"/>
                  </a:cubicBezTo>
                  <a:cubicBezTo>
                    <a:pt x="4715" y="14975"/>
                    <a:pt x="4530" y="15529"/>
                    <a:pt x="4437" y="15991"/>
                  </a:cubicBezTo>
                  <a:cubicBezTo>
                    <a:pt x="4382" y="16405"/>
                    <a:pt x="4253" y="16531"/>
                    <a:pt x="4087" y="16531"/>
                  </a:cubicBezTo>
                  <a:cubicBezTo>
                    <a:pt x="3828" y="16531"/>
                    <a:pt x="3479" y="16225"/>
                    <a:pt x="3178" y="16225"/>
                  </a:cubicBezTo>
                  <a:cubicBezTo>
                    <a:pt x="3024" y="16225"/>
                    <a:pt x="2883" y="16305"/>
                    <a:pt x="2773" y="16546"/>
                  </a:cubicBezTo>
                  <a:cubicBezTo>
                    <a:pt x="2589" y="17101"/>
                    <a:pt x="4715" y="17563"/>
                    <a:pt x="2773" y="18025"/>
                  </a:cubicBezTo>
                  <a:cubicBezTo>
                    <a:pt x="2496" y="18117"/>
                    <a:pt x="2219" y="18672"/>
                    <a:pt x="2404" y="18857"/>
                  </a:cubicBezTo>
                  <a:cubicBezTo>
                    <a:pt x="3328" y="20243"/>
                    <a:pt x="2126" y="20428"/>
                    <a:pt x="1017" y="20891"/>
                  </a:cubicBezTo>
                  <a:cubicBezTo>
                    <a:pt x="1926" y="21118"/>
                    <a:pt x="2400" y="21841"/>
                    <a:pt x="3152" y="21841"/>
                  </a:cubicBezTo>
                  <a:cubicBezTo>
                    <a:pt x="3318" y="21841"/>
                    <a:pt x="3497" y="21806"/>
                    <a:pt x="3698" y="21722"/>
                  </a:cubicBezTo>
                  <a:lnTo>
                    <a:pt x="3698" y="21815"/>
                  </a:lnTo>
                  <a:cubicBezTo>
                    <a:pt x="4807" y="19504"/>
                    <a:pt x="5546" y="17286"/>
                    <a:pt x="4899" y="14697"/>
                  </a:cubicBezTo>
                  <a:cubicBezTo>
                    <a:pt x="4807" y="14050"/>
                    <a:pt x="5084" y="13126"/>
                    <a:pt x="5546" y="12664"/>
                  </a:cubicBezTo>
                  <a:cubicBezTo>
                    <a:pt x="5776" y="12751"/>
                    <a:pt x="5962" y="12789"/>
                    <a:pt x="6116" y="12789"/>
                  </a:cubicBezTo>
                  <a:cubicBezTo>
                    <a:pt x="7221" y="12789"/>
                    <a:pt x="6613" y="10806"/>
                    <a:pt x="7805" y="10806"/>
                  </a:cubicBezTo>
                  <a:cubicBezTo>
                    <a:pt x="7851" y="10806"/>
                    <a:pt x="7899" y="10809"/>
                    <a:pt x="7950" y="10815"/>
                  </a:cubicBezTo>
                  <a:cubicBezTo>
                    <a:pt x="6656" y="10168"/>
                    <a:pt x="5362" y="8504"/>
                    <a:pt x="5546" y="8227"/>
                  </a:cubicBezTo>
                  <a:cubicBezTo>
                    <a:pt x="6101" y="7025"/>
                    <a:pt x="5731" y="6471"/>
                    <a:pt x="4715" y="5916"/>
                  </a:cubicBezTo>
                  <a:cubicBezTo>
                    <a:pt x="4622" y="5916"/>
                    <a:pt x="4530" y="5731"/>
                    <a:pt x="4530" y="5639"/>
                  </a:cubicBezTo>
                  <a:cubicBezTo>
                    <a:pt x="5084" y="4807"/>
                    <a:pt x="4068" y="3975"/>
                    <a:pt x="4530" y="2866"/>
                  </a:cubicBezTo>
                  <a:cubicBezTo>
                    <a:pt x="4715" y="2404"/>
                    <a:pt x="5454" y="1202"/>
                    <a:pt x="4807" y="370"/>
                  </a:cubicBezTo>
                  <a:lnTo>
                    <a:pt x="4807" y="370"/>
                  </a:lnTo>
                  <a:cubicBezTo>
                    <a:pt x="4608" y="569"/>
                    <a:pt x="4453" y="645"/>
                    <a:pt x="4325" y="645"/>
                  </a:cubicBezTo>
                  <a:cubicBezTo>
                    <a:pt x="4038" y="645"/>
                    <a:pt x="3890" y="256"/>
                    <a:pt x="369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27"/>
            <p:cNvSpPr/>
            <p:nvPr/>
          </p:nvSpPr>
          <p:spPr>
            <a:xfrm>
              <a:off x="3555800" y="3803800"/>
              <a:ext cx="288875" cy="376250"/>
            </a:xfrm>
            <a:custGeom>
              <a:rect b="b" l="l" r="r" t="t"/>
              <a:pathLst>
                <a:path extrusionOk="0" h="15050" w="11555">
                  <a:moveTo>
                    <a:pt x="2866" y="0"/>
                  </a:moveTo>
                  <a:lnTo>
                    <a:pt x="2866" y="0"/>
                  </a:lnTo>
                  <a:cubicBezTo>
                    <a:pt x="2371" y="769"/>
                    <a:pt x="1910" y="1212"/>
                    <a:pt x="1423" y="1212"/>
                  </a:cubicBezTo>
                  <a:cubicBezTo>
                    <a:pt x="1090" y="1212"/>
                    <a:pt x="745" y="1005"/>
                    <a:pt x="370" y="555"/>
                  </a:cubicBezTo>
                  <a:cubicBezTo>
                    <a:pt x="339" y="524"/>
                    <a:pt x="298" y="514"/>
                    <a:pt x="254" y="514"/>
                  </a:cubicBezTo>
                  <a:cubicBezTo>
                    <a:pt x="165" y="514"/>
                    <a:pt x="62" y="555"/>
                    <a:pt x="0" y="555"/>
                  </a:cubicBezTo>
                  <a:cubicBezTo>
                    <a:pt x="647" y="3143"/>
                    <a:pt x="1202" y="5731"/>
                    <a:pt x="2773" y="8042"/>
                  </a:cubicBezTo>
                  <a:cubicBezTo>
                    <a:pt x="4252" y="10076"/>
                    <a:pt x="6471" y="11277"/>
                    <a:pt x="8042" y="13126"/>
                  </a:cubicBezTo>
                  <a:cubicBezTo>
                    <a:pt x="8597" y="13773"/>
                    <a:pt x="9521" y="14328"/>
                    <a:pt x="10260" y="14882"/>
                  </a:cubicBezTo>
                  <a:cubicBezTo>
                    <a:pt x="10377" y="14998"/>
                    <a:pt x="10509" y="15050"/>
                    <a:pt x="10651" y="15050"/>
                  </a:cubicBezTo>
                  <a:cubicBezTo>
                    <a:pt x="10847" y="15050"/>
                    <a:pt x="11062" y="14951"/>
                    <a:pt x="11277" y="14790"/>
                  </a:cubicBezTo>
                  <a:cubicBezTo>
                    <a:pt x="11555" y="14512"/>
                    <a:pt x="11555" y="14143"/>
                    <a:pt x="11277" y="13865"/>
                  </a:cubicBezTo>
                  <a:cubicBezTo>
                    <a:pt x="9429" y="11739"/>
                    <a:pt x="8504" y="9059"/>
                    <a:pt x="6933" y="6655"/>
                  </a:cubicBezTo>
                  <a:cubicBezTo>
                    <a:pt x="6620" y="6942"/>
                    <a:pt x="6373" y="7053"/>
                    <a:pt x="6176" y="7053"/>
                  </a:cubicBezTo>
                  <a:cubicBezTo>
                    <a:pt x="5674" y="7053"/>
                    <a:pt x="5494" y="6340"/>
                    <a:pt x="5361" y="6008"/>
                  </a:cubicBezTo>
                  <a:cubicBezTo>
                    <a:pt x="5084" y="4992"/>
                    <a:pt x="5824" y="3790"/>
                    <a:pt x="4252" y="3235"/>
                  </a:cubicBezTo>
                  <a:cubicBezTo>
                    <a:pt x="3882" y="3143"/>
                    <a:pt x="4345" y="2866"/>
                    <a:pt x="4622" y="2681"/>
                  </a:cubicBezTo>
                  <a:cubicBezTo>
                    <a:pt x="5269" y="2219"/>
                    <a:pt x="4807" y="2034"/>
                    <a:pt x="4345" y="1941"/>
                  </a:cubicBezTo>
                  <a:cubicBezTo>
                    <a:pt x="4129" y="1972"/>
                    <a:pt x="3926" y="1990"/>
                    <a:pt x="3741" y="1990"/>
                  </a:cubicBezTo>
                  <a:cubicBezTo>
                    <a:pt x="2814" y="1990"/>
                    <a:pt x="2326" y="1541"/>
                    <a:pt x="286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27"/>
            <p:cNvSpPr/>
            <p:nvPr/>
          </p:nvSpPr>
          <p:spPr>
            <a:xfrm>
              <a:off x="3019675" y="3880050"/>
              <a:ext cx="353575" cy="436775"/>
            </a:xfrm>
            <a:custGeom>
              <a:rect b="b" l="l" r="r" t="t"/>
              <a:pathLst>
                <a:path extrusionOk="0" h="17471" w="14143">
                  <a:moveTo>
                    <a:pt x="1757" y="0"/>
                  </a:moveTo>
                  <a:cubicBezTo>
                    <a:pt x="1757" y="1202"/>
                    <a:pt x="370" y="1017"/>
                    <a:pt x="0" y="1849"/>
                  </a:cubicBezTo>
                  <a:cubicBezTo>
                    <a:pt x="647" y="3513"/>
                    <a:pt x="1017" y="5269"/>
                    <a:pt x="2126" y="6841"/>
                  </a:cubicBezTo>
                  <a:cubicBezTo>
                    <a:pt x="3698" y="9059"/>
                    <a:pt x="5546" y="11000"/>
                    <a:pt x="7395" y="12941"/>
                  </a:cubicBezTo>
                  <a:cubicBezTo>
                    <a:pt x="9059" y="14790"/>
                    <a:pt x="11000" y="16546"/>
                    <a:pt x="13403" y="17471"/>
                  </a:cubicBezTo>
                  <a:cubicBezTo>
                    <a:pt x="13866" y="16916"/>
                    <a:pt x="13958" y="16269"/>
                    <a:pt x="14143" y="15622"/>
                  </a:cubicBezTo>
                  <a:cubicBezTo>
                    <a:pt x="13773" y="15160"/>
                    <a:pt x="13496" y="14698"/>
                    <a:pt x="13034" y="14420"/>
                  </a:cubicBezTo>
                  <a:cubicBezTo>
                    <a:pt x="9798" y="12109"/>
                    <a:pt x="6841" y="9429"/>
                    <a:pt x="4807" y="5916"/>
                  </a:cubicBezTo>
                  <a:cubicBezTo>
                    <a:pt x="3605" y="3975"/>
                    <a:pt x="3051" y="1849"/>
                    <a:pt x="175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27"/>
            <p:cNvSpPr/>
            <p:nvPr/>
          </p:nvSpPr>
          <p:spPr>
            <a:xfrm>
              <a:off x="3872375" y="4255275"/>
              <a:ext cx="501475" cy="442850"/>
            </a:xfrm>
            <a:custGeom>
              <a:rect b="b" l="l" r="r" t="t"/>
              <a:pathLst>
                <a:path extrusionOk="0" h="17714" w="20059">
                  <a:moveTo>
                    <a:pt x="1884" y="0"/>
                  </a:moveTo>
                  <a:cubicBezTo>
                    <a:pt x="1550" y="0"/>
                    <a:pt x="1238" y="160"/>
                    <a:pt x="925" y="428"/>
                  </a:cubicBezTo>
                  <a:cubicBezTo>
                    <a:pt x="1" y="1168"/>
                    <a:pt x="740" y="1722"/>
                    <a:pt x="1295" y="2184"/>
                  </a:cubicBezTo>
                  <a:cubicBezTo>
                    <a:pt x="6009" y="6714"/>
                    <a:pt x="10723" y="11243"/>
                    <a:pt x="14975" y="16234"/>
                  </a:cubicBezTo>
                  <a:cubicBezTo>
                    <a:pt x="15314" y="16302"/>
                    <a:pt x="15305" y="17263"/>
                    <a:pt x="15749" y="17263"/>
                  </a:cubicBezTo>
                  <a:cubicBezTo>
                    <a:pt x="15911" y="17263"/>
                    <a:pt x="16133" y="17135"/>
                    <a:pt x="16454" y="16789"/>
                  </a:cubicBezTo>
                  <a:cubicBezTo>
                    <a:pt x="16493" y="16737"/>
                    <a:pt x="16532" y="16714"/>
                    <a:pt x="16572" y="16714"/>
                  </a:cubicBezTo>
                  <a:cubicBezTo>
                    <a:pt x="16813" y="16714"/>
                    <a:pt x="17074" y="17555"/>
                    <a:pt x="17471" y="17713"/>
                  </a:cubicBezTo>
                  <a:lnTo>
                    <a:pt x="17841" y="17713"/>
                  </a:lnTo>
                  <a:cubicBezTo>
                    <a:pt x="17933" y="17436"/>
                    <a:pt x="17656" y="16882"/>
                    <a:pt x="18118" y="16882"/>
                  </a:cubicBezTo>
                  <a:cubicBezTo>
                    <a:pt x="18580" y="16882"/>
                    <a:pt x="18210" y="17529"/>
                    <a:pt x="18580" y="17713"/>
                  </a:cubicBezTo>
                  <a:lnTo>
                    <a:pt x="20059" y="17713"/>
                  </a:lnTo>
                  <a:lnTo>
                    <a:pt x="20059" y="17621"/>
                  </a:lnTo>
                  <a:cubicBezTo>
                    <a:pt x="19597" y="17159"/>
                    <a:pt x="19042" y="16697"/>
                    <a:pt x="18580" y="16234"/>
                  </a:cubicBezTo>
                  <a:cubicBezTo>
                    <a:pt x="16269" y="14663"/>
                    <a:pt x="14513" y="12537"/>
                    <a:pt x="12572" y="10596"/>
                  </a:cubicBezTo>
                  <a:cubicBezTo>
                    <a:pt x="9337" y="7361"/>
                    <a:pt x="6194" y="3941"/>
                    <a:pt x="3051" y="613"/>
                  </a:cubicBezTo>
                  <a:cubicBezTo>
                    <a:pt x="2621" y="183"/>
                    <a:pt x="2241" y="0"/>
                    <a:pt x="188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27"/>
            <p:cNvSpPr/>
            <p:nvPr/>
          </p:nvSpPr>
          <p:spPr>
            <a:xfrm>
              <a:off x="3139850" y="1628175"/>
              <a:ext cx="355875" cy="491025"/>
            </a:xfrm>
            <a:custGeom>
              <a:rect b="b" l="l" r="r" t="t"/>
              <a:pathLst>
                <a:path extrusionOk="0" h="19641" w="14235">
                  <a:moveTo>
                    <a:pt x="1374" y="1"/>
                  </a:moveTo>
                  <a:cubicBezTo>
                    <a:pt x="1257" y="1"/>
                    <a:pt x="1138" y="14"/>
                    <a:pt x="1017" y="44"/>
                  </a:cubicBezTo>
                  <a:cubicBezTo>
                    <a:pt x="555" y="136"/>
                    <a:pt x="0" y="136"/>
                    <a:pt x="0" y="783"/>
                  </a:cubicBezTo>
                  <a:cubicBezTo>
                    <a:pt x="77" y="1248"/>
                    <a:pt x="414" y="1453"/>
                    <a:pt x="793" y="1453"/>
                  </a:cubicBezTo>
                  <a:cubicBezTo>
                    <a:pt x="867" y="1453"/>
                    <a:pt x="942" y="1445"/>
                    <a:pt x="1017" y="1430"/>
                  </a:cubicBezTo>
                  <a:cubicBezTo>
                    <a:pt x="1186" y="1414"/>
                    <a:pt x="1349" y="1407"/>
                    <a:pt x="1504" y="1407"/>
                  </a:cubicBezTo>
                  <a:cubicBezTo>
                    <a:pt x="4060" y="1407"/>
                    <a:pt x="4767" y="3488"/>
                    <a:pt x="5639" y="5405"/>
                  </a:cubicBezTo>
                  <a:cubicBezTo>
                    <a:pt x="6563" y="7531"/>
                    <a:pt x="6101" y="9750"/>
                    <a:pt x="6470" y="11876"/>
                  </a:cubicBezTo>
                  <a:cubicBezTo>
                    <a:pt x="6840" y="14556"/>
                    <a:pt x="6378" y="17606"/>
                    <a:pt x="8966" y="19640"/>
                  </a:cubicBezTo>
                  <a:lnTo>
                    <a:pt x="10075" y="18531"/>
                  </a:lnTo>
                  <a:cubicBezTo>
                    <a:pt x="10445" y="17514"/>
                    <a:pt x="11554" y="16682"/>
                    <a:pt x="10353" y="15480"/>
                  </a:cubicBezTo>
                  <a:cubicBezTo>
                    <a:pt x="10214" y="15342"/>
                    <a:pt x="10052" y="15272"/>
                    <a:pt x="9891" y="15272"/>
                  </a:cubicBezTo>
                  <a:cubicBezTo>
                    <a:pt x="9729" y="15272"/>
                    <a:pt x="9567" y="15342"/>
                    <a:pt x="9428" y="15480"/>
                  </a:cubicBezTo>
                  <a:cubicBezTo>
                    <a:pt x="9059" y="15758"/>
                    <a:pt x="9243" y="16035"/>
                    <a:pt x="9521" y="16220"/>
                  </a:cubicBezTo>
                  <a:cubicBezTo>
                    <a:pt x="10260" y="16590"/>
                    <a:pt x="9983" y="17144"/>
                    <a:pt x="9613" y="17514"/>
                  </a:cubicBezTo>
                  <a:cubicBezTo>
                    <a:pt x="9374" y="17753"/>
                    <a:pt x="9204" y="18198"/>
                    <a:pt x="8865" y="18198"/>
                  </a:cubicBezTo>
                  <a:cubicBezTo>
                    <a:pt x="8811" y="18198"/>
                    <a:pt x="8753" y="18187"/>
                    <a:pt x="8689" y="18161"/>
                  </a:cubicBezTo>
                  <a:cubicBezTo>
                    <a:pt x="8227" y="17884"/>
                    <a:pt x="8042" y="17422"/>
                    <a:pt x="7857" y="16867"/>
                  </a:cubicBezTo>
                  <a:cubicBezTo>
                    <a:pt x="7210" y="14926"/>
                    <a:pt x="7672" y="12985"/>
                    <a:pt x="7302" y="11044"/>
                  </a:cubicBezTo>
                  <a:cubicBezTo>
                    <a:pt x="7302" y="10859"/>
                    <a:pt x="7210" y="10304"/>
                    <a:pt x="7765" y="10212"/>
                  </a:cubicBezTo>
                  <a:cubicBezTo>
                    <a:pt x="7830" y="10195"/>
                    <a:pt x="7893" y="10188"/>
                    <a:pt x="7953" y="10188"/>
                  </a:cubicBezTo>
                  <a:cubicBezTo>
                    <a:pt x="8232" y="10188"/>
                    <a:pt x="8461" y="10353"/>
                    <a:pt x="8689" y="10581"/>
                  </a:cubicBezTo>
                  <a:cubicBezTo>
                    <a:pt x="8843" y="10889"/>
                    <a:pt x="9188" y="11388"/>
                    <a:pt x="9406" y="11388"/>
                  </a:cubicBezTo>
                  <a:cubicBezTo>
                    <a:pt x="9451" y="11388"/>
                    <a:pt x="9490" y="11368"/>
                    <a:pt x="9521" y="11321"/>
                  </a:cubicBezTo>
                  <a:cubicBezTo>
                    <a:pt x="9983" y="10397"/>
                    <a:pt x="11554" y="9842"/>
                    <a:pt x="10815" y="8363"/>
                  </a:cubicBezTo>
                  <a:lnTo>
                    <a:pt x="10815" y="8363"/>
                  </a:lnTo>
                  <a:cubicBezTo>
                    <a:pt x="10069" y="9109"/>
                    <a:pt x="9202" y="9434"/>
                    <a:pt x="8166" y="9434"/>
                  </a:cubicBezTo>
                  <a:cubicBezTo>
                    <a:pt x="7919" y="9434"/>
                    <a:pt x="7662" y="9415"/>
                    <a:pt x="7395" y="9380"/>
                  </a:cubicBezTo>
                  <a:cubicBezTo>
                    <a:pt x="7620" y="8929"/>
                    <a:pt x="7785" y="8356"/>
                    <a:pt x="8285" y="8356"/>
                  </a:cubicBezTo>
                  <a:cubicBezTo>
                    <a:pt x="8400" y="8356"/>
                    <a:pt x="8533" y="8386"/>
                    <a:pt x="8689" y="8455"/>
                  </a:cubicBezTo>
                  <a:cubicBezTo>
                    <a:pt x="8843" y="8517"/>
                    <a:pt x="8976" y="8548"/>
                    <a:pt x="9089" y="8548"/>
                  </a:cubicBezTo>
                  <a:cubicBezTo>
                    <a:pt x="9315" y="8548"/>
                    <a:pt x="9459" y="8425"/>
                    <a:pt x="9521" y="8178"/>
                  </a:cubicBezTo>
                  <a:cubicBezTo>
                    <a:pt x="9706" y="7716"/>
                    <a:pt x="9336" y="7346"/>
                    <a:pt x="8966" y="7161"/>
                  </a:cubicBezTo>
                  <a:cubicBezTo>
                    <a:pt x="6933" y="6237"/>
                    <a:pt x="6933" y="6329"/>
                    <a:pt x="6563" y="4296"/>
                  </a:cubicBezTo>
                  <a:cubicBezTo>
                    <a:pt x="6523" y="4136"/>
                    <a:pt x="6431" y="4097"/>
                    <a:pt x="6332" y="4097"/>
                  </a:cubicBezTo>
                  <a:cubicBezTo>
                    <a:pt x="6239" y="4097"/>
                    <a:pt x="6140" y="4131"/>
                    <a:pt x="6072" y="4131"/>
                  </a:cubicBezTo>
                  <a:cubicBezTo>
                    <a:pt x="6045" y="4131"/>
                    <a:pt x="6023" y="4126"/>
                    <a:pt x="6008" y="4111"/>
                  </a:cubicBezTo>
                  <a:cubicBezTo>
                    <a:pt x="5361" y="3464"/>
                    <a:pt x="4622" y="2724"/>
                    <a:pt x="5454" y="1800"/>
                  </a:cubicBezTo>
                  <a:cubicBezTo>
                    <a:pt x="5734" y="1520"/>
                    <a:pt x="6031" y="1361"/>
                    <a:pt x="6324" y="1361"/>
                  </a:cubicBezTo>
                  <a:cubicBezTo>
                    <a:pt x="6706" y="1361"/>
                    <a:pt x="7080" y="1633"/>
                    <a:pt x="7395" y="2262"/>
                  </a:cubicBezTo>
                  <a:cubicBezTo>
                    <a:pt x="7507" y="2514"/>
                    <a:pt x="7661" y="2597"/>
                    <a:pt x="7838" y="2597"/>
                  </a:cubicBezTo>
                  <a:cubicBezTo>
                    <a:pt x="8170" y="2597"/>
                    <a:pt x="8579" y="2305"/>
                    <a:pt x="8929" y="2305"/>
                  </a:cubicBezTo>
                  <a:cubicBezTo>
                    <a:pt x="9006" y="2305"/>
                    <a:pt x="9081" y="2320"/>
                    <a:pt x="9151" y="2355"/>
                  </a:cubicBezTo>
                  <a:cubicBezTo>
                    <a:pt x="9336" y="3187"/>
                    <a:pt x="8412" y="3279"/>
                    <a:pt x="8227" y="3926"/>
                  </a:cubicBezTo>
                  <a:cubicBezTo>
                    <a:pt x="8966" y="4019"/>
                    <a:pt x="9613" y="4019"/>
                    <a:pt x="10075" y="4758"/>
                  </a:cubicBezTo>
                  <a:cubicBezTo>
                    <a:pt x="10513" y="5021"/>
                    <a:pt x="10702" y="5782"/>
                    <a:pt x="11429" y="5782"/>
                  </a:cubicBezTo>
                  <a:cubicBezTo>
                    <a:pt x="11469" y="5782"/>
                    <a:pt x="11511" y="5780"/>
                    <a:pt x="11554" y="5775"/>
                  </a:cubicBezTo>
                  <a:cubicBezTo>
                    <a:pt x="11793" y="5608"/>
                    <a:pt x="11970" y="5539"/>
                    <a:pt x="12105" y="5539"/>
                  </a:cubicBezTo>
                  <a:cubicBezTo>
                    <a:pt x="12491" y="5539"/>
                    <a:pt x="12526" y="6103"/>
                    <a:pt x="12664" y="6514"/>
                  </a:cubicBezTo>
                  <a:cubicBezTo>
                    <a:pt x="13588" y="6607"/>
                    <a:pt x="13495" y="7624"/>
                    <a:pt x="14050" y="7993"/>
                  </a:cubicBezTo>
                  <a:cubicBezTo>
                    <a:pt x="14235" y="6052"/>
                    <a:pt x="12941" y="4850"/>
                    <a:pt x="11832" y="3649"/>
                  </a:cubicBezTo>
                  <a:cubicBezTo>
                    <a:pt x="10075" y="1615"/>
                    <a:pt x="7857" y="691"/>
                    <a:pt x="5361" y="414"/>
                  </a:cubicBezTo>
                  <a:cubicBezTo>
                    <a:pt x="4908" y="640"/>
                    <a:pt x="4456" y="1040"/>
                    <a:pt x="4003" y="1040"/>
                  </a:cubicBezTo>
                  <a:cubicBezTo>
                    <a:pt x="3716" y="1040"/>
                    <a:pt x="3429" y="879"/>
                    <a:pt x="3143" y="414"/>
                  </a:cubicBezTo>
                  <a:cubicBezTo>
                    <a:pt x="2525" y="336"/>
                    <a:pt x="1971" y="1"/>
                    <a:pt x="137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27"/>
            <p:cNvSpPr/>
            <p:nvPr/>
          </p:nvSpPr>
          <p:spPr>
            <a:xfrm>
              <a:off x="3301600" y="908275"/>
              <a:ext cx="473750" cy="436550"/>
            </a:xfrm>
            <a:custGeom>
              <a:rect b="b" l="l" r="r" t="t"/>
              <a:pathLst>
                <a:path extrusionOk="0" h="17462" w="18950">
                  <a:moveTo>
                    <a:pt x="2496" y="93"/>
                  </a:moveTo>
                  <a:cubicBezTo>
                    <a:pt x="1664" y="277"/>
                    <a:pt x="740" y="0"/>
                    <a:pt x="0" y="462"/>
                  </a:cubicBezTo>
                  <a:cubicBezTo>
                    <a:pt x="2496" y="2034"/>
                    <a:pt x="4715" y="3882"/>
                    <a:pt x="6841" y="5916"/>
                  </a:cubicBezTo>
                  <a:cubicBezTo>
                    <a:pt x="7006" y="5668"/>
                    <a:pt x="7171" y="5347"/>
                    <a:pt x="7534" y="5347"/>
                  </a:cubicBezTo>
                  <a:cubicBezTo>
                    <a:pt x="7577" y="5347"/>
                    <a:pt x="7623" y="5351"/>
                    <a:pt x="7672" y="5361"/>
                  </a:cubicBezTo>
                  <a:cubicBezTo>
                    <a:pt x="7765" y="5361"/>
                    <a:pt x="7857" y="5546"/>
                    <a:pt x="7765" y="5639"/>
                  </a:cubicBezTo>
                  <a:cubicBezTo>
                    <a:pt x="7662" y="5895"/>
                    <a:pt x="7502" y="5952"/>
                    <a:pt x="7317" y="5952"/>
                  </a:cubicBezTo>
                  <a:cubicBezTo>
                    <a:pt x="7169" y="5952"/>
                    <a:pt x="7005" y="5916"/>
                    <a:pt x="6841" y="5916"/>
                  </a:cubicBezTo>
                  <a:cubicBezTo>
                    <a:pt x="7118" y="6101"/>
                    <a:pt x="7303" y="6378"/>
                    <a:pt x="7488" y="6563"/>
                  </a:cubicBezTo>
                  <a:cubicBezTo>
                    <a:pt x="8782" y="7580"/>
                    <a:pt x="8689" y="8134"/>
                    <a:pt x="7025" y="8319"/>
                  </a:cubicBezTo>
                  <a:cubicBezTo>
                    <a:pt x="6471" y="8319"/>
                    <a:pt x="6009" y="8689"/>
                    <a:pt x="5824" y="9244"/>
                  </a:cubicBezTo>
                  <a:cubicBezTo>
                    <a:pt x="5639" y="9891"/>
                    <a:pt x="6101" y="10260"/>
                    <a:pt x="6471" y="10630"/>
                  </a:cubicBezTo>
                  <a:cubicBezTo>
                    <a:pt x="7303" y="10445"/>
                    <a:pt x="7765" y="9706"/>
                    <a:pt x="8227" y="9151"/>
                  </a:cubicBezTo>
                  <a:cubicBezTo>
                    <a:pt x="8526" y="8703"/>
                    <a:pt x="8744" y="8442"/>
                    <a:pt x="9013" y="8442"/>
                  </a:cubicBezTo>
                  <a:cubicBezTo>
                    <a:pt x="9242" y="8442"/>
                    <a:pt x="9507" y="8633"/>
                    <a:pt x="9891" y="9059"/>
                  </a:cubicBezTo>
                  <a:cubicBezTo>
                    <a:pt x="12294" y="11647"/>
                    <a:pt x="15067" y="13958"/>
                    <a:pt x="17286" y="16823"/>
                  </a:cubicBezTo>
                  <a:cubicBezTo>
                    <a:pt x="17488" y="17093"/>
                    <a:pt x="17739" y="17461"/>
                    <a:pt x="18076" y="17461"/>
                  </a:cubicBezTo>
                  <a:cubicBezTo>
                    <a:pt x="18201" y="17461"/>
                    <a:pt x="18337" y="17410"/>
                    <a:pt x="18487" y="17285"/>
                  </a:cubicBezTo>
                  <a:cubicBezTo>
                    <a:pt x="18949" y="17008"/>
                    <a:pt x="18857" y="16546"/>
                    <a:pt x="18672" y="15991"/>
                  </a:cubicBezTo>
                  <a:cubicBezTo>
                    <a:pt x="18118" y="14882"/>
                    <a:pt x="17378" y="13865"/>
                    <a:pt x="16454" y="12941"/>
                  </a:cubicBezTo>
                  <a:cubicBezTo>
                    <a:pt x="14328" y="10815"/>
                    <a:pt x="12017" y="8781"/>
                    <a:pt x="9891" y="6563"/>
                  </a:cubicBezTo>
                  <a:cubicBezTo>
                    <a:pt x="7672" y="4160"/>
                    <a:pt x="5454" y="1756"/>
                    <a:pt x="2496" y="93"/>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27"/>
            <p:cNvSpPr/>
            <p:nvPr/>
          </p:nvSpPr>
          <p:spPr>
            <a:xfrm>
              <a:off x="4628025" y="4004825"/>
              <a:ext cx="177975" cy="348300"/>
            </a:xfrm>
            <a:custGeom>
              <a:rect b="b" l="l" r="r" t="t"/>
              <a:pathLst>
                <a:path extrusionOk="0" h="13932" w="7119">
                  <a:moveTo>
                    <a:pt x="4160" y="1"/>
                  </a:moveTo>
                  <a:lnTo>
                    <a:pt x="4160" y="1"/>
                  </a:lnTo>
                  <a:cubicBezTo>
                    <a:pt x="4168" y="87"/>
                    <a:pt x="4178" y="172"/>
                    <a:pt x="4190" y="254"/>
                  </a:cubicBezTo>
                  <a:lnTo>
                    <a:pt x="4190" y="254"/>
                  </a:lnTo>
                  <a:cubicBezTo>
                    <a:pt x="4192" y="180"/>
                    <a:pt x="4182" y="96"/>
                    <a:pt x="4160" y="1"/>
                  </a:cubicBezTo>
                  <a:close/>
                  <a:moveTo>
                    <a:pt x="4190" y="254"/>
                  </a:moveTo>
                  <a:lnTo>
                    <a:pt x="4190" y="254"/>
                  </a:lnTo>
                  <a:cubicBezTo>
                    <a:pt x="4172" y="1107"/>
                    <a:pt x="2711" y="600"/>
                    <a:pt x="3051" y="1110"/>
                  </a:cubicBezTo>
                  <a:cubicBezTo>
                    <a:pt x="3883" y="2404"/>
                    <a:pt x="2312" y="2219"/>
                    <a:pt x="2219" y="2866"/>
                  </a:cubicBezTo>
                  <a:cubicBezTo>
                    <a:pt x="1572" y="2589"/>
                    <a:pt x="1572" y="2035"/>
                    <a:pt x="1480" y="1572"/>
                  </a:cubicBezTo>
                  <a:cubicBezTo>
                    <a:pt x="1018" y="1942"/>
                    <a:pt x="1110" y="2404"/>
                    <a:pt x="1110" y="2866"/>
                  </a:cubicBezTo>
                  <a:cubicBezTo>
                    <a:pt x="1110" y="4900"/>
                    <a:pt x="648" y="6841"/>
                    <a:pt x="1" y="8782"/>
                  </a:cubicBezTo>
                  <a:cubicBezTo>
                    <a:pt x="186" y="9060"/>
                    <a:pt x="555" y="9244"/>
                    <a:pt x="555" y="9429"/>
                  </a:cubicBezTo>
                  <a:cubicBezTo>
                    <a:pt x="555" y="10261"/>
                    <a:pt x="463" y="11093"/>
                    <a:pt x="1665" y="11278"/>
                  </a:cubicBezTo>
                  <a:cubicBezTo>
                    <a:pt x="1572" y="11555"/>
                    <a:pt x="1480" y="11833"/>
                    <a:pt x="1480" y="12110"/>
                  </a:cubicBezTo>
                  <a:lnTo>
                    <a:pt x="2589" y="12572"/>
                  </a:lnTo>
                  <a:cubicBezTo>
                    <a:pt x="2404" y="13034"/>
                    <a:pt x="1757" y="13127"/>
                    <a:pt x="1757" y="13681"/>
                  </a:cubicBezTo>
                  <a:cubicBezTo>
                    <a:pt x="1921" y="13868"/>
                    <a:pt x="2102" y="13931"/>
                    <a:pt x="2292" y="13931"/>
                  </a:cubicBezTo>
                  <a:cubicBezTo>
                    <a:pt x="2682" y="13931"/>
                    <a:pt x="3109" y="13667"/>
                    <a:pt x="3495" y="13667"/>
                  </a:cubicBezTo>
                  <a:cubicBezTo>
                    <a:pt x="3665" y="13667"/>
                    <a:pt x="3828" y="13718"/>
                    <a:pt x="3975" y="13866"/>
                  </a:cubicBezTo>
                  <a:cubicBezTo>
                    <a:pt x="4992" y="13589"/>
                    <a:pt x="6194" y="13496"/>
                    <a:pt x="6379" y="12110"/>
                  </a:cubicBezTo>
                  <a:cubicBezTo>
                    <a:pt x="6379" y="11648"/>
                    <a:pt x="7118" y="11001"/>
                    <a:pt x="6286" y="10631"/>
                  </a:cubicBezTo>
                  <a:cubicBezTo>
                    <a:pt x="6174" y="10589"/>
                    <a:pt x="6078" y="10570"/>
                    <a:pt x="5997" y="10570"/>
                  </a:cubicBezTo>
                  <a:cubicBezTo>
                    <a:pt x="5545" y="10570"/>
                    <a:pt x="5533" y="11149"/>
                    <a:pt x="5454" y="11463"/>
                  </a:cubicBezTo>
                  <a:cubicBezTo>
                    <a:pt x="5375" y="11862"/>
                    <a:pt x="5105" y="11916"/>
                    <a:pt x="4810" y="11916"/>
                  </a:cubicBezTo>
                  <a:cubicBezTo>
                    <a:pt x="4699" y="11916"/>
                    <a:pt x="4585" y="11909"/>
                    <a:pt x="4475" y="11909"/>
                  </a:cubicBezTo>
                  <a:cubicBezTo>
                    <a:pt x="4201" y="11909"/>
                    <a:pt x="3958" y="11957"/>
                    <a:pt x="3883" y="12295"/>
                  </a:cubicBezTo>
                  <a:cubicBezTo>
                    <a:pt x="3791" y="12110"/>
                    <a:pt x="3606" y="11833"/>
                    <a:pt x="3606" y="11648"/>
                  </a:cubicBezTo>
                  <a:cubicBezTo>
                    <a:pt x="3975" y="10261"/>
                    <a:pt x="3975" y="8690"/>
                    <a:pt x="5454" y="7765"/>
                  </a:cubicBezTo>
                  <a:cubicBezTo>
                    <a:pt x="5362" y="7211"/>
                    <a:pt x="4068" y="6841"/>
                    <a:pt x="5362" y="6287"/>
                  </a:cubicBezTo>
                  <a:cubicBezTo>
                    <a:pt x="5454" y="6194"/>
                    <a:pt x="5362" y="5639"/>
                    <a:pt x="5270" y="5639"/>
                  </a:cubicBezTo>
                  <a:cubicBezTo>
                    <a:pt x="3421" y="5270"/>
                    <a:pt x="4992" y="4715"/>
                    <a:pt x="5177" y="4345"/>
                  </a:cubicBezTo>
                  <a:cubicBezTo>
                    <a:pt x="5547" y="3791"/>
                    <a:pt x="5270" y="3236"/>
                    <a:pt x="5085" y="2774"/>
                  </a:cubicBezTo>
                  <a:cubicBezTo>
                    <a:pt x="4829" y="1922"/>
                    <a:pt x="4338" y="1227"/>
                    <a:pt x="4190" y="25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27"/>
            <p:cNvSpPr/>
            <p:nvPr/>
          </p:nvSpPr>
          <p:spPr>
            <a:xfrm>
              <a:off x="3086700" y="2650375"/>
              <a:ext cx="427525" cy="212925"/>
            </a:xfrm>
            <a:custGeom>
              <a:rect b="b" l="l" r="r" t="t"/>
              <a:pathLst>
                <a:path extrusionOk="0" h="8517" w="17101">
                  <a:moveTo>
                    <a:pt x="16216" y="1"/>
                  </a:moveTo>
                  <a:cubicBezTo>
                    <a:pt x="15902" y="1"/>
                    <a:pt x="15601" y="282"/>
                    <a:pt x="15344" y="474"/>
                  </a:cubicBezTo>
                  <a:cubicBezTo>
                    <a:pt x="14512" y="1214"/>
                    <a:pt x="13680" y="1953"/>
                    <a:pt x="12756" y="2693"/>
                  </a:cubicBezTo>
                  <a:cubicBezTo>
                    <a:pt x="11824" y="3413"/>
                    <a:pt x="10833" y="3764"/>
                    <a:pt x="9838" y="3764"/>
                  </a:cubicBezTo>
                  <a:cubicBezTo>
                    <a:pt x="8662" y="3764"/>
                    <a:pt x="7479" y="3274"/>
                    <a:pt x="6378" y="2323"/>
                  </a:cubicBezTo>
                  <a:cubicBezTo>
                    <a:pt x="5763" y="1844"/>
                    <a:pt x="5186" y="1657"/>
                    <a:pt x="4614" y="1657"/>
                  </a:cubicBezTo>
                  <a:cubicBezTo>
                    <a:pt x="3638" y="1657"/>
                    <a:pt x="2678" y="2203"/>
                    <a:pt x="1571" y="2785"/>
                  </a:cubicBezTo>
                  <a:cubicBezTo>
                    <a:pt x="2403" y="2878"/>
                    <a:pt x="2773" y="3432"/>
                    <a:pt x="2681" y="4449"/>
                  </a:cubicBezTo>
                  <a:cubicBezTo>
                    <a:pt x="1479" y="3709"/>
                    <a:pt x="924" y="2878"/>
                    <a:pt x="924" y="2046"/>
                  </a:cubicBezTo>
                  <a:cubicBezTo>
                    <a:pt x="185" y="2878"/>
                    <a:pt x="740" y="3987"/>
                    <a:pt x="555" y="4911"/>
                  </a:cubicBezTo>
                  <a:cubicBezTo>
                    <a:pt x="564" y="4914"/>
                    <a:pt x="574" y="4916"/>
                    <a:pt x="584" y="4916"/>
                  </a:cubicBezTo>
                  <a:cubicBezTo>
                    <a:pt x="762" y="4916"/>
                    <a:pt x="941" y="4397"/>
                    <a:pt x="1120" y="4397"/>
                  </a:cubicBezTo>
                  <a:cubicBezTo>
                    <a:pt x="1209" y="4397"/>
                    <a:pt x="1298" y="4526"/>
                    <a:pt x="1387" y="4911"/>
                  </a:cubicBezTo>
                  <a:cubicBezTo>
                    <a:pt x="1664" y="5835"/>
                    <a:pt x="1294" y="6667"/>
                    <a:pt x="555" y="7777"/>
                  </a:cubicBezTo>
                  <a:lnTo>
                    <a:pt x="555" y="4911"/>
                  </a:lnTo>
                  <a:cubicBezTo>
                    <a:pt x="0" y="6113"/>
                    <a:pt x="0" y="7314"/>
                    <a:pt x="555" y="8516"/>
                  </a:cubicBezTo>
                  <a:cubicBezTo>
                    <a:pt x="2034" y="8146"/>
                    <a:pt x="3513" y="7592"/>
                    <a:pt x="4899" y="6760"/>
                  </a:cubicBezTo>
                  <a:cubicBezTo>
                    <a:pt x="5048" y="5863"/>
                    <a:pt x="5500" y="5269"/>
                    <a:pt x="6253" y="5269"/>
                  </a:cubicBezTo>
                  <a:cubicBezTo>
                    <a:pt x="6432" y="5269"/>
                    <a:pt x="6627" y="5302"/>
                    <a:pt x="6840" y="5373"/>
                  </a:cubicBezTo>
                  <a:cubicBezTo>
                    <a:pt x="7562" y="5600"/>
                    <a:pt x="8247" y="5703"/>
                    <a:pt x="8900" y="5703"/>
                  </a:cubicBezTo>
                  <a:cubicBezTo>
                    <a:pt x="11175" y="5703"/>
                    <a:pt x="13066" y="4458"/>
                    <a:pt x="14790" y="2878"/>
                  </a:cubicBezTo>
                  <a:cubicBezTo>
                    <a:pt x="15344" y="2415"/>
                    <a:pt x="16268" y="2323"/>
                    <a:pt x="16453" y="1583"/>
                  </a:cubicBezTo>
                  <a:cubicBezTo>
                    <a:pt x="16638" y="1121"/>
                    <a:pt x="17100" y="659"/>
                    <a:pt x="16638" y="197"/>
                  </a:cubicBezTo>
                  <a:cubicBezTo>
                    <a:pt x="16497" y="55"/>
                    <a:pt x="16355" y="1"/>
                    <a:pt x="1621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27"/>
            <p:cNvSpPr/>
            <p:nvPr/>
          </p:nvSpPr>
          <p:spPr>
            <a:xfrm>
              <a:off x="2943425" y="1183250"/>
              <a:ext cx="439075" cy="626275"/>
            </a:xfrm>
            <a:custGeom>
              <a:rect b="b" l="l" r="r" t="t"/>
              <a:pathLst>
                <a:path extrusionOk="0" h="25051" w="17563">
                  <a:moveTo>
                    <a:pt x="17563" y="1"/>
                  </a:moveTo>
                  <a:lnTo>
                    <a:pt x="17563" y="1"/>
                  </a:lnTo>
                  <a:cubicBezTo>
                    <a:pt x="13680" y="2866"/>
                    <a:pt x="10168" y="6194"/>
                    <a:pt x="7025" y="9799"/>
                  </a:cubicBezTo>
                  <a:cubicBezTo>
                    <a:pt x="4437" y="12757"/>
                    <a:pt x="1571" y="15900"/>
                    <a:pt x="1109" y="20244"/>
                  </a:cubicBezTo>
                  <a:cubicBezTo>
                    <a:pt x="924" y="21168"/>
                    <a:pt x="0" y="21816"/>
                    <a:pt x="93" y="22925"/>
                  </a:cubicBezTo>
                  <a:cubicBezTo>
                    <a:pt x="335" y="22831"/>
                    <a:pt x="521" y="22791"/>
                    <a:pt x="664" y="22791"/>
                  </a:cubicBezTo>
                  <a:cubicBezTo>
                    <a:pt x="1231" y="22791"/>
                    <a:pt x="1128" y="23425"/>
                    <a:pt x="1202" y="23942"/>
                  </a:cubicBezTo>
                  <a:cubicBezTo>
                    <a:pt x="924" y="24311"/>
                    <a:pt x="277" y="24681"/>
                    <a:pt x="1202" y="25051"/>
                  </a:cubicBezTo>
                  <a:cubicBezTo>
                    <a:pt x="1756" y="23294"/>
                    <a:pt x="2403" y="21446"/>
                    <a:pt x="2958" y="19690"/>
                  </a:cubicBezTo>
                  <a:cubicBezTo>
                    <a:pt x="4067" y="15807"/>
                    <a:pt x="6563" y="12664"/>
                    <a:pt x="9244" y="9891"/>
                  </a:cubicBezTo>
                  <a:cubicBezTo>
                    <a:pt x="11647" y="7488"/>
                    <a:pt x="14050" y="5177"/>
                    <a:pt x="16453" y="2959"/>
                  </a:cubicBezTo>
                  <a:cubicBezTo>
                    <a:pt x="16084" y="2312"/>
                    <a:pt x="16176" y="1850"/>
                    <a:pt x="16731" y="1387"/>
                  </a:cubicBezTo>
                  <a:cubicBezTo>
                    <a:pt x="17193" y="1018"/>
                    <a:pt x="17563" y="648"/>
                    <a:pt x="1756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27"/>
            <p:cNvSpPr/>
            <p:nvPr/>
          </p:nvSpPr>
          <p:spPr>
            <a:xfrm>
              <a:off x="4318375" y="3641675"/>
              <a:ext cx="328175" cy="603525"/>
            </a:xfrm>
            <a:custGeom>
              <a:rect b="b" l="l" r="r" t="t"/>
              <a:pathLst>
                <a:path extrusionOk="0" h="24141" w="13127">
                  <a:moveTo>
                    <a:pt x="10372" y="1"/>
                  </a:moveTo>
                  <a:cubicBezTo>
                    <a:pt x="10209" y="1"/>
                    <a:pt x="10018" y="34"/>
                    <a:pt x="9799" y="107"/>
                  </a:cubicBezTo>
                  <a:cubicBezTo>
                    <a:pt x="9799" y="662"/>
                    <a:pt x="9706" y="1216"/>
                    <a:pt x="9799" y="1771"/>
                  </a:cubicBezTo>
                  <a:cubicBezTo>
                    <a:pt x="10723" y="7317"/>
                    <a:pt x="9059" y="12031"/>
                    <a:pt x="5732" y="16468"/>
                  </a:cubicBezTo>
                  <a:cubicBezTo>
                    <a:pt x="3883" y="18871"/>
                    <a:pt x="1942" y="21367"/>
                    <a:pt x="1" y="23678"/>
                  </a:cubicBezTo>
                  <a:cubicBezTo>
                    <a:pt x="278" y="23678"/>
                    <a:pt x="578" y="23562"/>
                    <a:pt x="844" y="23562"/>
                  </a:cubicBezTo>
                  <a:cubicBezTo>
                    <a:pt x="1110" y="23562"/>
                    <a:pt x="1341" y="23678"/>
                    <a:pt x="1480" y="24140"/>
                  </a:cubicBezTo>
                  <a:cubicBezTo>
                    <a:pt x="3790" y="22846"/>
                    <a:pt x="4992" y="20535"/>
                    <a:pt x="6471" y="18502"/>
                  </a:cubicBezTo>
                  <a:cubicBezTo>
                    <a:pt x="9152" y="14897"/>
                    <a:pt x="11093" y="10922"/>
                    <a:pt x="11647" y="6300"/>
                  </a:cubicBezTo>
                  <a:cubicBezTo>
                    <a:pt x="11925" y="5376"/>
                    <a:pt x="10446" y="6208"/>
                    <a:pt x="10723" y="5376"/>
                  </a:cubicBezTo>
                  <a:cubicBezTo>
                    <a:pt x="10849" y="5041"/>
                    <a:pt x="11050" y="4934"/>
                    <a:pt x="11276" y="4934"/>
                  </a:cubicBezTo>
                  <a:cubicBezTo>
                    <a:pt x="11549" y="4934"/>
                    <a:pt x="11857" y="5090"/>
                    <a:pt x="12109" y="5191"/>
                  </a:cubicBezTo>
                  <a:cubicBezTo>
                    <a:pt x="12223" y="5219"/>
                    <a:pt x="12319" y="5232"/>
                    <a:pt x="12399" y="5232"/>
                  </a:cubicBezTo>
                  <a:cubicBezTo>
                    <a:pt x="13099" y="5232"/>
                    <a:pt x="12629" y="4248"/>
                    <a:pt x="13126" y="4082"/>
                  </a:cubicBezTo>
                  <a:cubicBezTo>
                    <a:pt x="12849" y="3342"/>
                    <a:pt x="12572" y="2603"/>
                    <a:pt x="12387" y="1956"/>
                  </a:cubicBezTo>
                  <a:lnTo>
                    <a:pt x="12387" y="1863"/>
                  </a:lnTo>
                  <a:lnTo>
                    <a:pt x="12017" y="1863"/>
                  </a:lnTo>
                  <a:cubicBezTo>
                    <a:pt x="11875" y="1863"/>
                    <a:pt x="11733" y="1881"/>
                    <a:pt x="11607" y="1881"/>
                  </a:cubicBezTo>
                  <a:cubicBezTo>
                    <a:pt x="11323" y="1881"/>
                    <a:pt x="11121" y="1792"/>
                    <a:pt x="11185" y="1216"/>
                  </a:cubicBezTo>
                  <a:cubicBezTo>
                    <a:pt x="11259" y="549"/>
                    <a:pt x="11036" y="1"/>
                    <a:pt x="1037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27"/>
            <p:cNvSpPr/>
            <p:nvPr/>
          </p:nvSpPr>
          <p:spPr>
            <a:xfrm>
              <a:off x="3541925" y="2128400"/>
              <a:ext cx="395175" cy="453700"/>
            </a:xfrm>
            <a:custGeom>
              <a:rect b="b" l="l" r="r" t="t"/>
              <a:pathLst>
                <a:path extrusionOk="0" h="18148" w="15807">
                  <a:moveTo>
                    <a:pt x="15807" y="1"/>
                  </a:moveTo>
                  <a:lnTo>
                    <a:pt x="15807" y="1"/>
                  </a:lnTo>
                  <a:cubicBezTo>
                    <a:pt x="15067" y="186"/>
                    <a:pt x="14328" y="463"/>
                    <a:pt x="13588" y="648"/>
                  </a:cubicBezTo>
                  <a:cubicBezTo>
                    <a:pt x="12294" y="1202"/>
                    <a:pt x="11832" y="2497"/>
                    <a:pt x="11185" y="3606"/>
                  </a:cubicBezTo>
                  <a:cubicBezTo>
                    <a:pt x="10819" y="4216"/>
                    <a:pt x="10524" y="4450"/>
                    <a:pt x="10254" y="4450"/>
                  </a:cubicBezTo>
                  <a:cubicBezTo>
                    <a:pt x="9911" y="4450"/>
                    <a:pt x="9606" y="4071"/>
                    <a:pt x="9244" y="3606"/>
                  </a:cubicBezTo>
                  <a:cubicBezTo>
                    <a:pt x="8597" y="3791"/>
                    <a:pt x="9152" y="4992"/>
                    <a:pt x="8135" y="5085"/>
                  </a:cubicBezTo>
                  <a:cubicBezTo>
                    <a:pt x="8689" y="5547"/>
                    <a:pt x="11000" y="4807"/>
                    <a:pt x="9429" y="6749"/>
                  </a:cubicBezTo>
                  <a:cubicBezTo>
                    <a:pt x="6841" y="10169"/>
                    <a:pt x="4068" y="13404"/>
                    <a:pt x="1202" y="16547"/>
                  </a:cubicBezTo>
                  <a:cubicBezTo>
                    <a:pt x="925" y="16916"/>
                    <a:pt x="1" y="17009"/>
                    <a:pt x="463" y="17748"/>
                  </a:cubicBezTo>
                  <a:cubicBezTo>
                    <a:pt x="629" y="18081"/>
                    <a:pt x="962" y="18148"/>
                    <a:pt x="1341" y="18148"/>
                  </a:cubicBezTo>
                  <a:cubicBezTo>
                    <a:pt x="1594" y="18148"/>
                    <a:pt x="1868" y="18118"/>
                    <a:pt x="2127" y="18118"/>
                  </a:cubicBezTo>
                  <a:cubicBezTo>
                    <a:pt x="2959" y="18026"/>
                    <a:pt x="3328" y="17379"/>
                    <a:pt x="3606" y="16732"/>
                  </a:cubicBezTo>
                  <a:cubicBezTo>
                    <a:pt x="4530" y="14421"/>
                    <a:pt x="6656" y="13034"/>
                    <a:pt x="8042" y="11093"/>
                  </a:cubicBezTo>
                  <a:cubicBezTo>
                    <a:pt x="9429" y="9059"/>
                    <a:pt x="11555" y="7580"/>
                    <a:pt x="12664" y="5362"/>
                  </a:cubicBezTo>
                  <a:cubicBezTo>
                    <a:pt x="13588" y="3513"/>
                    <a:pt x="15530" y="2219"/>
                    <a:pt x="1580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27"/>
            <p:cNvSpPr/>
            <p:nvPr/>
          </p:nvSpPr>
          <p:spPr>
            <a:xfrm>
              <a:off x="4577200" y="1048175"/>
              <a:ext cx="268075" cy="354650"/>
            </a:xfrm>
            <a:custGeom>
              <a:rect b="b" l="l" r="r" t="t"/>
              <a:pathLst>
                <a:path extrusionOk="0" h="14186" w="10723">
                  <a:moveTo>
                    <a:pt x="7788" y="1"/>
                  </a:moveTo>
                  <a:cubicBezTo>
                    <a:pt x="7345" y="1"/>
                    <a:pt x="6967" y="378"/>
                    <a:pt x="6656" y="690"/>
                  </a:cubicBezTo>
                  <a:cubicBezTo>
                    <a:pt x="6193" y="1152"/>
                    <a:pt x="6656" y="2169"/>
                    <a:pt x="5639" y="2169"/>
                  </a:cubicBezTo>
                  <a:cubicBezTo>
                    <a:pt x="4437" y="2446"/>
                    <a:pt x="3882" y="3648"/>
                    <a:pt x="3143" y="4480"/>
                  </a:cubicBezTo>
                  <a:cubicBezTo>
                    <a:pt x="740" y="7253"/>
                    <a:pt x="0" y="10580"/>
                    <a:pt x="925" y="14185"/>
                  </a:cubicBezTo>
                  <a:cubicBezTo>
                    <a:pt x="989" y="13607"/>
                    <a:pt x="830" y="12805"/>
                    <a:pt x="1410" y="12805"/>
                  </a:cubicBezTo>
                  <a:cubicBezTo>
                    <a:pt x="1665" y="12805"/>
                    <a:pt x="2061" y="12959"/>
                    <a:pt x="2681" y="13353"/>
                  </a:cubicBezTo>
                  <a:cubicBezTo>
                    <a:pt x="925" y="11412"/>
                    <a:pt x="3882" y="11967"/>
                    <a:pt x="3420" y="10673"/>
                  </a:cubicBezTo>
                  <a:lnTo>
                    <a:pt x="3420" y="10673"/>
                  </a:lnTo>
                  <a:cubicBezTo>
                    <a:pt x="4073" y="10754"/>
                    <a:pt x="4006" y="11844"/>
                    <a:pt x="4871" y="11844"/>
                  </a:cubicBezTo>
                  <a:cubicBezTo>
                    <a:pt x="4986" y="11844"/>
                    <a:pt x="5117" y="11825"/>
                    <a:pt x="5269" y="11782"/>
                  </a:cubicBezTo>
                  <a:cubicBezTo>
                    <a:pt x="4622" y="11135"/>
                    <a:pt x="4160" y="10580"/>
                    <a:pt x="3698" y="10118"/>
                  </a:cubicBezTo>
                  <a:cubicBezTo>
                    <a:pt x="3051" y="9379"/>
                    <a:pt x="2588" y="8916"/>
                    <a:pt x="3882" y="8177"/>
                  </a:cubicBezTo>
                  <a:cubicBezTo>
                    <a:pt x="4899" y="7622"/>
                    <a:pt x="5731" y="7160"/>
                    <a:pt x="7118" y="7068"/>
                  </a:cubicBezTo>
                  <a:cubicBezTo>
                    <a:pt x="7309" y="7050"/>
                    <a:pt x="7481" y="7039"/>
                    <a:pt x="7636" y="7039"/>
                  </a:cubicBezTo>
                  <a:cubicBezTo>
                    <a:pt x="8305" y="7039"/>
                    <a:pt x="8666" y="7242"/>
                    <a:pt x="8966" y="7992"/>
                  </a:cubicBezTo>
                  <a:cubicBezTo>
                    <a:pt x="8966" y="7160"/>
                    <a:pt x="9798" y="7068"/>
                    <a:pt x="10260" y="6606"/>
                  </a:cubicBezTo>
                  <a:cubicBezTo>
                    <a:pt x="10445" y="6421"/>
                    <a:pt x="10723" y="6236"/>
                    <a:pt x="10538" y="5866"/>
                  </a:cubicBezTo>
                  <a:cubicBezTo>
                    <a:pt x="10445" y="5727"/>
                    <a:pt x="10330" y="5658"/>
                    <a:pt x="10203" y="5658"/>
                  </a:cubicBezTo>
                  <a:cubicBezTo>
                    <a:pt x="10076" y="5658"/>
                    <a:pt x="9937" y="5727"/>
                    <a:pt x="9798" y="5866"/>
                  </a:cubicBezTo>
                  <a:cubicBezTo>
                    <a:pt x="9543" y="6249"/>
                    <a:pt x="9210" y="6377"/>
                    <a:pt x="8888" y="6377"/>
                  </a:cubicBezTo>
                  <a:cubicBezTo>
                    <a:pt x="8510" y="6377"/>
                    <a:pt x="8149" y="6201"/>
                    <a:pt x="7950" y="6051"/>
                  </a:cubicBezTo>
                  <a:cubicBezTo>
                    <a:pt x="7507" y="5769"/>
                    <a:pt x="7100" y="5663"/>
                    <a:pt x="6704" y="5663"/>
                  </a:cubicBezTo>
                  <a:cubicBezTo>
                    <a:pt x="6191" y="5663"/>
                    <a:pt x="5699" y="5842"/>
                    <a:pt x="5177" y="6051"/>
                  </a:cubicBezTo>
                  <a:cubicBezTo>
                    <a:pt x="5731" y="5311"/>
                    <a:pt x="5546" y="4480"/>
                    <a:pt x="5824" y="3925"/>
                  </a:cubicBezTo>
                  <a:cubicBezTo>
                    <a:pt x="5892" y="3899"/>
                    <a:pt x="5954" y="3888"/>
                    <a:pt x="6009" y="3888"/>
                  </a:cubicBezTo>
                  <a:cubicBezTo>
                    <a:pt x="6436" y="3888"/>
                    <a:pt x="6503" y="4561"/>
                    <a:pt x="6717" y="4561"/>
                  </a:cubicBezTo>
                  <a:cubicBezTo>
                    <a:pt x="6775" y="4561"/>
                    <a:pt x="6844" y="4512"/>
                    <a:pt x="6933" y="4387"/>
                  </a:cubicBezTo>
                  <a:cubicBezTo>
                    <a:pt x="7672" y="3463"/>
                    <a:pt x="8874" y="3185"/>
                    <a:pt x="9336" y="2169"/>
                  </a:cubicBezTo>
                  <a:cubicBezTo>
                    <a:pt x="9289" y="2153"/>
                    <a:pt x="9243" y="2146"/>
                    <a:pt x="9199" y="2146"/>
                  </a:cubicBezTo>
                  <a:cubicBezTo>
                    <a:pt x="8816" y="2146"/>
                    <a:pt x="8515" y="2660"/>
                    <a:pt x="8153" y="2660"/>
                  </a:cubicBezTo>
                  <a:cubicBezTo>
                    <a:pt x="8060" y="2660"/>
                    <a:pt x="7962" y="2625"/>
                    <a:pt x="7857" y="2538"/>
                  </a:cubicBezTo>
                  <a:cubicBezTo>
                    <a:pt x="7210" y="1891"/>
                    <a:pt x="8504" y="1799"/>
                    <a:pt x="8319" y="1522"/>
                  </a:cubicBezTo>
                  <a:cubicBezTo>
                    <a:pt x="8042" y="967"/>
                    <a:pt x="8689" y="320"/>
                    <a:pt x="8042" y="43"/>
                  </a:cubicBezTo>
                  <a:cubicBezTo>
                    <a:pt x="7955" y="14"/>
                    <a:pt x="7870" y="1"/>
                    <a:pt x="778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27"/>
            <p:cNvSpPr/>
            <p:nvPr/>
          </p:nvSpPr>
          <p:spPr>
            <a:xfrm>
              <a:off x="3823850" y="1395225"/>
              <a:ext cx="221875" cy="432800"/>
            </a:xfrm>
            <a:custGeom>
              <a:rect b="b" l="l" r="r" t="t"/>
              <a:pathLst>
                <a:path extrusionOk="0" h="17312" w="8875">
                  <a:moveTo>
                    <a:pt x="6123" y="11984"/>
                  </a:moveTo>
                  <a:cubicBezTo>
                    <a:pt x="6208" y="11984"/>
                    <a:pt x="6319" y="12026"/>
                    <a:pt x="6471" y="12135"/>
                  </a:cubicBezTo>
                  <a:cubicBezTo>
                    <a:pt x="6841" y="12505"/>
                    <a:pt x="7118" y="12874"/>
                    <a:pt x="7026" y="13429"/>
                  </a:cubicBezTo>
                  <a:cubicBezTo>
                    <a:pt x="6977" y="13771"/>
                    <a:pt x="6876" y="13881"/>
                    <a:pt x="6724" y="13881"/>
                  </a:cubicBezTo>
                  <a:cubicBezTo>
                    <a:pt x="6588" y="13881"/>
                    <a:pt x="6412" y="13793"/>
                    <a:pt x="6194" y="13706"/>
                  </a:cubicBezTo>
                  <a:cubicBezTo>
                    <a:pt x="6044" y="13644"/>
                    <a:pt x="5925" y="13617"/>
                    <a:pt x="5829" y="13617"/>
                  </a:cubicBezTo>
                  <a:cubicBezTo>
                    <a:pt x="5210" y="13617"/>
                    <a:pt x="5540" y="14736"/>
                    <a:pt x="4900" y="14815"/>
                  </a:cubicBezTo>
                  <a:cubicBezTo>
                    <a:pt x="4900" y="13984"/>
                    <a:pt x="4715" y="13059"/>
                    <a:pt x="5639" y="12505"/>
                  </a:cubicBezTo>
                  <a:cubicBezTo>
                    <a:pt x="5851" y="12434"/>
                    <a:pt x="5847" y="11984"/>
                    <a:pt x="6123" y="11984"/>
                  </a:cubicBezTo>
                  <a:close/>
                  <a:moveTo>
                    <a:pt x="1182" y="0"/>
                  </a:moveTo>
                  <a:cubicBezTo>
                    <a:pt x="997" y="0"/>
                    <a:pt x="791" y="61"/>
                    <a:pt x="555" y="211"/>
                  </a:cubicBezTo>
                  <a:cubicBezTo>
                    <a:pt x="1" y="673"/>
                    <a:pt x="1" y="1320"/>
                    <a:pt x="278" y="1690"/>
                  </a:cubicBezTo>
                  <a:cubicBezTo>
                    <a:pt x="925" y="2522"/>
                    <a:pt x="1202" y="3538"/>
                    <a:pt x="1849" y="4463"/>
                  </a:cubicBezTo>
                  <a:cubicBezTo>
                    <a:pt x="3421" y="6681"/>
                    <a:pt x="4437" y="9177"/>
                    <a:pt x="4530" y="12042"/>
                  </a:cubicBezTo>
                  <a:cubicBezTo>
                    <a:pt x="4622" y="13799"/>
                    <a:pt x="4160" y="15647"/>
                    <a:pt x="4900" y="17311"/>
                  </a:cubicBezTo>
                  <a:cubicBezTo>
                    <a:pt x="5693" y="16078"/>
                    <a:pt x="6150" y="14340"/>
                    <a:pt x="8032" y="14340"/>
                  </a:cubicBezTo>
                  <a:cubicBezTo>
                    <a:pt x="8124" y="14340"/>
                    <a:pt x="8220" y="14345"/>
                    <a:pt x="8320" y="14353"/>
                  </a:cubicBezTo>
                  <a:cubicBezTo>
                    <a:pt x="8505" y="14353"/>
                    <a:pt x="8689" y="13891"/>
                    <a:pt x="8874" y="13706"/>
                  </a:cubicBezTo>
                  <a:cubicBezTo>
                    <a:pt x="8412" y="13337"/>
                    <a:pt x="8227" y="12689"/>
                    <a:pt x="8320" y="12227"/>
                  </a:cubicBezTo>
                  <a:cubicBezTo>
                    <a:pt x="8360" y="11738"/>
                    <a:pt x="8221" y="11609"/>
                    <a:pt x="8022" y="11609"/>
                  </a:cubicBezTo>
                  <a:cubicBezTo>
                    <a:pt x="7796" y="11609"/>
                    <a:pt x="7493" y="11773"/>
                    <a:pt x="7284" y="11773"/>
                  </a:cubicBezTo>
                  <a:cubicBezTo>
                    <a:pt x="7258" y="11773"/>
                    <a:pt x="7233" y="11771"/>
                    <a:pt x="7210" y="11765"/>
                  </a:cubicBezTo>
                  <a:cubicBezTo>
                    <a:pt x="7580" y="11118"/>
                    <a:pt x="7858" y="10563"/>
                    <a:pt x="8042" y="10101"/>
                  </a:cubicBezTo>
                  <a:cubicBezTo>
                    <a:pt x="7964" y="10004"/>
                    <a:pt x="7886" y="9968"/>
                    <a:pt x="7810" y="9968"/>
                  </a:cubicBezTo>
                  <a:cubicBezTo>
                    <a:pt x="7601" y="9968"/>
                    <a:pt x="7405" y="10235"/>
                    <a:pt x="7258" y="10235"/>
                  </a:cubicBezTo>
                  <a:cubicBezTo>
                    <a:pt x="7204" y="10235"/>
                    <a:pt x="7157" y="10199"/>
                    <a:pt x="7118" y="10101"/>
                  </a:cubicBezTo>
                  <a:cubicBezTo>
                    <a:pt x="6379" y="8530"/>
                    <a:pt x="5454" y="6959"/>
                    <a:pt x="5362" y="5202"/>
                  </a:cubicBezTo>
                  <a:cubicBezTo>
                    <a:pt x="5362" y="5017"/>
                    <a:pt x="5732" y="4833"/>
                    <a:pt x="6009" y="4555"/>
                  </a:cubicBezTo>
                  <a:cubicBezTo>
                    <a:pt x="4900" y="4370"/>
                    <a:pt x="4622" y="2984"/>
                    <a:pt x="3421" y="2799"/>
                  </a:cubicBezTo>
                  <a:lnTo>
                    <a:pt x="3421" y="2799"/>
                  </a:lnTo>
                  <a:cubicBezTo>
                    <a:pt x="3421" y="3169"/>
                    <a:pt x="3513" y="3723"/>
                    <a:pt x="2959" y="3816"/>
                  </a:cubicBezTo>
                  <a:cubicBezTo>
                    <a:pt x="2910" y="3823"/>
                    <a:pt x="2867" y="3826"/>
                    <a:pt x="2829" y="3826"/>
                  </a:cubicBezTo>
                  <a:cubicBezTo>
                    <a:pt x="2365" y="3826"/>
                    <a:pt x="2681" y="3333"/>
                    <a:pt x="2681" y="3076"/>
                  </a:cubicBezTo>
                  <a:cubicBezTo>
                    <a:pt x="2681" y="2984"/>
                    <a:pt x="2681" y="2891"/>
                    <a:pt x="2681" y="2891"/>
                  </a:cubicBezTo>
                  <a:cubicBezTo>
                    <a:pt x="2219" y="2337"/>
                    <a:pt x="2219" y="1690"/>
                    <a:pt x="2681" y="950"/>
                  </a:cubicBezTo>
                  <a:cubicBezTo>
                    <a:pt x="2184" y="666"/>
                    <a:pt x="1796" y="0"/>
                    <a:pt x="118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27"/>
            <p:cNvSpPr/>
            <p:nvPr/>
          </p:nvSpPr>
          <p:spPr>
            <a:xfrm>
              <a:off x="3927850" y="1846475"/>
              <a:ext cx="249600" cy="233425"/>
            </a:xfrm>
            <a:custGeom>
              <a:rect b="b" l="l" r="r" t="t"/>
              <a:pathLst>
                <a:path extrusionOk="0" h="9337" w="9984">
                  <a:moveTo>
                    <a:pt x="740" y="1"/>
                  </a:moveTo>
                  <a:cubicBezTo>
                    <a:pt x="0" y="1295"/>
                    <a:pt x="462" y="2681"/>
                    <a:pt x="370" y="3975"/>
                  </a:cubicBezTo>
                  <a:cubicBezTo>
                    <a:pt x="439" y="3991"/>
                    <a:pt x="504" y="3998"/>
                    <a:pt x="566" y="3998"/>
                  </a:cubicBezTo>
                  <a:cubicBezTo>
                    <a:pt x="1252" y="3998"/>
                    <a:pt x="1556" y="3136"/>
                    <a:pt x="2403" y="3051"/>
                  </a:cubicBezTo>
                  <a:cubicBezTo>
                    <a:pt x="3050" y="2959"/>
                    <a:pt x="2403" y="2589"/>
                    <a:pt x="2219" y="2312"/>
                  </a:cubicBezTo>
                  <a:cubicBezTo>
                    <a:pt x="1664" y="1665"/>
                    <a:pt x="2311" y="1480"/>
                    <a:pt x="2681" y="1295"/>
                  </a:cubicBezTo>
                  <a:cubicBezTo>
                    <a:pt x="2810" y="1230"/>
                    <a:pt x="2920" y="1201"/>
                    <a:pt x="3012" y="1201"/>
                  </a:cubicBezTo>
                  <a:cubicBezTo>
                    <a:pt x="3312" y="1201"/>
                    <a:pt x="3420" y="1517"/>
                    <a:pt x="3420" y="1942"/>
                  </a:cubicBezTo>
                  <a:cubicBezTo>
                    <a:pt x="3420" y="2746"/>
                    <a:pt x="3651" y="3377"/>
                    <a:pt x="4388" y="3377"/>
                  </a:cubicBezTo>
                  <a:cubicBezTo>
                    <a:pt x="4583" y="3377"/>
                    <a:pt x="4813" y="3333"/>
                    <a:pt x="5084" y="3236"/>
                  </a:cubicBezTo>
                  <a:cubicBezTo>
                    <a:pt x="5190" y="2653"/>
                    <a:pt x="5357" y="2458"/>
                    <a:pt x="5549" y="2458"/>
                  </a:cubicBezTo>
                  <a:cubicBezTo>
                    <a:pt x="5912" y="2458"/>
                    <a:pt x="6367" y="3153"/>
                    <a:pt x="6681" y="3262"/>
                  </a:cubicBezTo>
                  <a:lnTo>
                    <a:pt x="6681" y="3262"/>
                  </a:lnTo>
                  <a:cubicBezTo>
                    <a:pt x="5964" y="3661"/>
                    <a:pt x="5803" y="4361"/>
                    <a:pt x="6471" y="5362"/>
                  </a:cubicBezTo>
                  <a:cubicBezTo>
                    <a:pt x="6655" y="5639"/>
                    <a:pt x="7210" y="6471"/>
                    <a:pt x="5916" y="6471"/>
                  </a:cubicBezTo>
                  <a:cubicBezTo>
                    <a:pt x="5776" y="6443"/>
                    <a:pt x="5516" y="6398"/>
                    <a:pt x="5245" y="6398"/>
                  </a:cubicBezTo>
                  <a:cubicBezTo>
                    <a:pt x="4626" y="6398"/>
                    <a:pt x="3950" y="6635"/>
                    <a:pt x="4529" y="7858"/>
                  </a:cubicBezTo>
                  <a:cubicBezTo>
                    <a:pt x="4614" y="8110"/>
                    <a:pt x="4160" y="8517"/>
                    <a:pt x="3590" y="8517"/>
                  </a:cubicBezTo>
                  <a:cubicBezTo>
                    <a:pt x="3534" y="8517"/>
                    <a:pt x="3478" y="8513"/>
                    <a:pt x="3420" y="8505"/>
                  </a:cubicBezTo>
                  <a:cubicBezTo>
                    <a:pt x="3371" y="8496"/>
                    <a:pt x="3329" y="8493"/>
                    <a:pt x="3293" y="8493"/>
                  </a:cubicBezTo>
                  <a:cubicBezTo>
                    <a:pt x="2929" y="8493"/>
                    <a:pt x="3235" y="8891"/>
                    <a:pt x="3235" y="9059"/>
                  </a:cubicBezTo>
                  <a:cubicBezTo>
                    <a:pt x="3665" y="8940"/>
                    <a:pt x="4089" y="8895"/>
                    <a:pt x="4512" y="8895"/>
                  </a:cubicBezTo>
                  <a:cubicBezTo>
                    <a:pt x="5724" y="8895"/>
                    <a:pt x="6924" y="9268"/>
                    <a:pt x="8227" y="9337"/>
                  </a:cubicBezTo>
                  <a:cubicBezTo>
                    <a:pt x="6563" y="8227"/>
                    <a:pt x="6933" y="7488"/>
                    <a:pt x="8319" y="6933"/>
                  </a:cubicBezTo>
                  <a:cubicBezTo>
                    <a:pt x="8319" y="5824"/>
                    <a:pt x="9613" y="6471"/>
                    <a:pt x="9891" y="5732"/>
                  </a:cubicBezTo>
                  <a:cubicBezTo>
                    <a:pt x="8597" y="5362"/>
                    <a:pt x="8412" y="5177"/>
                    <a:pt x="9244" y="4068"/>
                  </a:cubicBezTo>
                  <a:cubicBezTo>
                    <a:pt x="9521" y="3698"/>
                    <a:pt x="9983" y="3236"/>
                    <a:pt x="9521" y="2866"/>
                  </a:cubicBezTo>
                  <a:cubicBezTo>
                    <a:pt x="9335" y="2701"/>
                    <a:pt x="9218" y="2637"/>
                    <a:pt x="9145" y="2637"/>
                  </a:cubicBezTo>
                  <a:cubicBezTo>
                    <a:pt x="8902" y="2637"/>
                    <a:pt x="9138" y="3333"/>
                    <a:pt x="8909" y="3333"/>
                  </a:cubicBezTo>
                  <a:cubicBezTo>
                    <a:pt x="8899" y="3333"/>
                    <a:pt x="8887" y="3332"/>
                    <a:pt x="8874" y="3328"/>
                  </a:cubicBezTo>
                  <a:cubicBezTo>
                    <a:pt x="8134" y="3236"/>
                    <a:pt x="7580" y="3051"/>
                    <a:pt x="7857" y="2127"/>
                  </a:cubicBezTo>
                  <a:cubicBezTo>
                    <a:pt x="7857" y="1849"/>
                    <a:pt x="8319" y="1295"/>
                    <a:pt x="7950" y="1295"/>
                  </a:cubicBezTo>
                  <a:cubicBezTo>
                    <a:pt x="6729" y="1223"/>
                    <a:pt x="5731" y="147"/>
                    <a:pt x="4524" y="147"/>
                  </a:cubicBezTo>
                  <a:cubicBezTo>
                    <a:pt x="4177" y="147"/>
                    <a:pt x="3812" y="236"/>
                    <a:pt x="3420" y="463"/>
                  </a:cubicBezTo>
                  <a:cubicBezTo>
                    <a:pt x="3119" y="664"/>
                    <a:pt x="2781" y="756"/>
                    <a:pt x="2437" y="756"/>
                  </a:cubicBezTo>
                  <a:cubicBezTo>
                    <a:pt x="1833" y="756"/>
                    <a:pt x="1211" y="472"/>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27"/>
            <p:cNvSpPr/>
            <p:nvPr/>
          </p:nvSpPr>
          <p:spPr>
            <a:xfrm>
              <a:off x="3638975" y="4493825"/>
              <a:ext cx="422925" cy="349550"/>
            </a:xfrm>
            <a:custGeom>
              <a:rect b="b" l="l" r="r" t="t"/>
              <a:pathLst>
                <a:path extrusionOk="0" h="13982" w="16917">
                  <a:moveTo>
                    <a:pt x="16034" y="1"/>
                  </a:moveTo>
                  <a:cubicBezTo>
                    <a:pt x="15356" y="1"/>
                    <a:pt x="14808" y="469"/>
                    <a:pt x="14328" y="869"/>
                  </a:cubicBezTo>
                  <a:cubicBezTo>
                    <a:pt x="13219" y="1793"/>
                    <a:pt x="12295" y="3088"/>
                    <a:pt x="11278" y="4012"/>
                  </a:cubicBezTo>
                  <a:cubicBezTo>
                    <a:pt x="9706" y="5491"/>
                    <a:pt x="7950" y="6692"/>
                    <a:pt x="6194" y="8079"/>
                  </a:cubicBezTo>
                  <a:cubicBezTo>
                    <a:pt x="4623" y="9373"/>
                    <a:pt x="2866" y="10482"/>
                    <a:pt x="1203" y="11776"/>
                  </a:cubicBezTo>
                  <a:cubicBezTo>
                    <a:pt x="648" y="12239"/>
                    <a:pt x="1" y="12886"/>
                    <a:pt x="555" y="13625"/>
                  </a:cubicBezTo>
                  <a:cubicBezTo>
                    <a:pt x="779" y="13880"/>
                    <a:pt x="1035" y="13982"/>
                    <a:pt x="1291" y="13982"/>
                  </a:cubicBezTo>
                  <a:cubicBezTo>
                    <a:pt x="1775" y="13982"/>
                    <a:pt x="2255" y="13618"/>
                    <a:pt x="2497" y="13255"/>
                  </a:cubicBezTo>
                  <a:cubicBezTo>
                    <a:pt x="3698" y="11776"/>
                    <a:pt x="5270" y="10852"/>
                    <a:pt x="6749" y="9743"/>
                  </a:cubicBezTo>
                  <a:cubicBezTo>
                    <a:pt x="10261" y="7340"/>
                    <a:pt x="13034" y="4012"/>
                    <a:pt x="16454" y="1424"/>
                  </a:cubicBezTo>
                  <a:cubicBezTo>
                    <a:pt x="16731" y="1331"/>
                    <a:pt x="16824" y="962"/>
                    <a:pt x="16916" y="869"/>
                  </a:cubicBezTo>
                  <a:cubicBezTo>
                    <a:pt x="16916" y="314"/>
                    <a:pt x="16731" y="130"/>
                    <a:pt x="16362" y="37"/>
                  </a:cubicBezTo>
                  <a:cubicBezTo>
                    <a:pt x="16249" y="12"/>
                    <a:pt x="16140" y="1"/>
                    <a:pt x="1603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27"/>
            <p:cNvSpPr/>
            <p:nvPr/>
          </p:nvSpPr>
          <p:spPr>
            <a:xfrm>
              <a:off x="2911075" y="4797475"/>
              <a:ext cx="217225" cy="269250"/>
            </a:xfrm>
            <a:custGeom>
              <a:rect b="b" l="l" r="r" t="t"/>
              <a:pathLst>
                <a:path extrusionOk="0" h="10770" w="8689">
                  <a:moveTo>
                    <a:pt x="2496" y="0"/>
                  </a:moveTo>
                  <a:cubicBezTo>
                    <a:pt x="2034" y="370"/>
                    <a:pt x="1756" y="1017"/>
                    <a:pt x="1017" y="1109"/>
                  </a:cubicBezTo>
                  <a:cubicBezTo>
                    <a:pt x="1109" y="1756"/>
                    <a:pt x="0" y="2773"/>
                    <a:pt x="1664" y="3050"/>
                  </a:cubicBezTo>
                  <a:cubicBezTo>
                    <a:pt x="1849" y="3143"/>
                    <a:pt x="1941" y="3698"/>
                    <a:pt x="2126" y="3975"/>
                  </a:cubicBezTo>
                  <a:cubicBezTo>
                    <a:pt x="4622" y="5824"/>
                    <a:pt x="4252" y="6563"/>
                    <a:pt x="3605" y="9706"/>
                  </a:cubicBezTo>
                  <a:cubicBezTo>
                    <a:pt x="3605" y="9983"/>
                    <a:pt x="3235" y="10353"/>
                    <a:pt x="3605" y="10630"/>
                  </a:cubicBezTo>
                  <a:cubicBezTo>
                    <a:pt x="3730" y="10730"/>
                    <a:pt x="3842" y="10770"/>
                    <a:pt x="3946" y="10770"/>
                  </a:cubicBezTo>
                  <a:cubicBezTo>
                    <a:pt x="4224" y="10770"/>
                    <a:pt x="4445" y="10488"/>
                    <a:pt x="4714" y="10353"/>
                  </a:cubicBezTo>
                  <a:cubicBezTo>
                    <a:pt x="6286" y="9059"/>
                    <a:pt x="7672" y="7580"/>
                    <a:pt x="8689" y="5824"/>
                  </a:cubicBezTo>
                  <a:cubicBezTo>
                    <a:pt x="8504" y="5731"/>
                    <a:pt x="8319" y="5731"/>
                    <a:pt x="8134" y="5731"/>
                  </a:cubicBezTo>
                  <a:cubicBezTo>
                    <a:pt x="6193" y="5084"/>
                    <a:pt x="6101" y="4899"/>
                    <a:pt x="6286" y="2958"/>
                  </a:cubicBezTo>
                  <a:cubicBezTo>
                    <a:pt x="6286" y="2866"/>
                    <a:pt x="6101" y="2681"/>
                    <a:pt x="6008" y="2588"/>
                  </a:cubicBezTo>
                  <a:cubicBezTo>
                    <a:pt x="5176" y="1202"/>
                    <a:pt x="3790" y="647"/>
                    <a:pt x="249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27"/>
            <p:cNvSpPr/>
            <p:nvPr/>
          </p:nvSpPr>
          <p:spPr>
            <a:xfrm>
              <a:off x="4182025" y="3681900"/>
              <a:ext cx="279650" cy="282100"/>
            </a:xfrm>
            <a:custGeom>
              <a:rect b="b" l="l" r="r" t="t"/>
              <a:pathLst>
                <a:path extrusionOk="0" h="11284" w="11186">
                  <a:moveTo>
                    <a:pt x="2774" y="0"/>
                  </a:moveTo>
                  <a:cubicBezTo>
                    <a:pt x="2658" y="0"/>
                    <a:pt x="2543" y="69"/>
                    <a:pt x="2404" y="162"/>
                  </a:cubicBezTo>
                  <a:cubicBezTo>
                    <a:pt x="2866" y="901"/>
                    <a:pt x="2035" y="1918"/>
                    <a:pt x="2404" y="2288"/>
                  </a:cubicBezTo>
                  <a:cubicBezTo>
                    <a:pt x="2959" y="2935"/>
                    <a:pt x="3051" y="3952"/>
                    <a:pt x="4253" y="4322"/>
                  </a:cubicBezTo>
                  <a:cubicBezTo>
                    <a:pt x="2959" y="4506"/>
                    <a:pt x="1387" y="4137"/>
                    <a:pt x="2774" y="5893"/>
                  </a:cubicBezTo>
                  <a:cubicBezTo>
                    <a:pt x="2959" y="6170"/>
                    <a:pt x="2959" y="6632"/>
                    <a:pt x="2589" y="6910"/>
                  </a:cubicBezTo>
                  <a:cubicBezTo>
                    <a:pt x="2497" y="6979"/>
                    <a:pt x="2416" y="7008"/>
                    <a:pt x="2342" y="7008"/>
                  </a:cubicBezTo>
                  <a:cubicBezTo>
                    <a:pt x="2121" y="7008"/>
                    <a:pt x="1965" y="6748"/>
                    <a:pt x="1757" y="6540"/>
                  </a:cubicBezTo>
                  <a:cubicBezTo>
                    <a:pt x="1443" y="6278"/>
                    <a:pt x="1129" y="6105"/>
                    <a:pt x="798" y="6105"/>
                  </a:cubicBezTo>
                  <a:cubicBezTo>
                    <a:pt x="545" y="6105"/>
                    <a:pt x="282" y="6207"/>
                    <a:pt x="1" y="6448"/>
                  </a:cubicBezTo>
                  <a:cubicBezTo>
                    <a:pt x="2404" y="8204"/>
                    <a:pt x="4992" y="9868"/>
                    <a:pt x="7765" y="10977"/>
                  </a:cubicBezTo>
                  <a:cubicBezTo>
                    <a:pt x="8197" y="11223"/>
                    <a:pt x="8710" y="11264"/>
                    <a:pt x="9224" y="11264"/>
                  </a:cubicBezTo>
                  <a:cubicBezTo>
                    <a:pt x="9481" y="11264"/>
                    <a:pt x="9737" y="11254"/>
                    <a:pt x="9984" y="11254"/>
                  </a:cubicBezTo>
                  <a:cubicBezTo>
                    <a:pt x="10132" y="11254"/>
                    <a:pt x="10324" y="11284"/>
                    <a:pt x="10507" y="11284"/>
                  </a:cubicBezTo>
                  <a:cubicBezTo>
                    <a:pt x="10783" y="11284"/>
                    <a:pt x="11038" y="11217"/>
                    <a:pt x="11093" y="10884"/>
                  </a:cubicBezTo>
                  <a:cubicBezTo>
                    <a:pt x="11186" y="10237"/>
                    <a:pt x="10631" y="10237"/>
                    <a:pt x="10261" y="10052"/>
                  </a:cubicBezTo>
                  <a:cubicBezTo>
                    <a:pt x="6564" y="8389"/>
                    <a:pt x="4345" y="5616"/>
                    <a:pt x="4345" y="1364"/>
                  </a:cubicBezTo>
                  <a:cubicBezTo>
                    <a:pt x="3976" y="994"/>
                    <a:pt x="3421" y="717"/>
                    <a:pt x="3144" y="254"/>
                  </a:cubicBezTo>
                  <a:cubicBezTo>
                    <a:pt x="3005" y="69"/>
                    <a:pt x="2890" y="0"/>
                    <a:pt x="277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27"/>
            <p:cNvSpPr/>
            <p:nvPr/>
          </p:nvSpPr>
          <p:spPr>
            <a:xfrm>
              <a:off x="3581200" y="758125"/>
              <a:ext cx="432175" cy="323475"/>
            </a:xfrm>
            <a:custGeom>
              <a:rect b="b" l="l" r="r" t="t"/>
              <a:pathLst>
                <a:path extrusionOk="0" h="12939" w="17287">
                  <a:moveTo>
                    <a:pt x="16352" y="1"/>
                  </a:moveTo>
                  <a:cubicBezTo>
                    <a:pt x="15741" y="1"/>
                    <a:pt x="14898" y="609"/>
                    <a:pt x="14328" y="1107"/>
                  </a:cubicBezTo>
                  <a:cubicBezTo>
                    <a:pt x="12942" y="2216"/>
                    <a:pt x="11463" y="3326"/>
                    <a:pt x="9707" y="4157"/>
                  </a:cubicBezTo>
                  <a:cubicBezTo>
                    <a:pt x="7581" y="5174"/>
                    <a:pt x="6287" y="7393"/>
                    <a:pt x="4161" y="8594"/>
                  </a:cubicBezTo>
                  <a:cubicBezTo>
                    <a:pt x="2866" y="9334"/>
                    <a:pt x="1757" y="10443"/>
                    <a:pt x="556" y="11367"/>
                  </a:cubicBezTo>
                  <a:cubicBezTo>
                    <a:pt x="186" y="11645"/>
                    <a:pt x="1" y="11922"/>
                    <a:pt x="186" y="12384"/>
                  </a:cubicBezTo>
                  <a:cubicBezTo>
                    <a:pt x="273" y="12646"/>
                    <a:pt x="443" y="12908"/>
                    <a:pt x="930" y="12936"/>
                  </a:cubicBezTo>
                  <a:lnTo>
                    <a:pt x="930" y="12936"/>
                  </a:lnTo>
                  <a:cubicBezTo>
                    <a:pt x="1484" y="12660"/>
                    <a:pt x="2129" y="12383"/>
                    <a:pt x="2774" y="11922"/>
                  </a:cubicBezTo>
                  <a:cubicBezTo>
                    <a:pt x="5085" y="10166"/>
                    <a:pt x="7211" y="8132"/>
                    <a:pt x="9707" y="6468"/>
                  </a:cubicBezTo>
                  <a:cubicBezTo>
                    <a:pt x="11648" y="5174"/>
                    <a:pt x="13589" y="3788"/>
                    <a:pt x="15438" y="2401"/>
                  </a:cubicBezTo>
                  <a:cubicBezTo>
                    <a:pt x="16085" y="1847"/>
                    <a:pt x="17286" y="830"/>
                    <a:pt x="16824" y="183"/>
                  </a:cubicBezTo>
                  <a:cubicBezTo>
                    <a:pt x="16697" y="55"/>
                    <a:pt x="16535" y="1"/>
                    <a:pt x="16352" y="1"/>
                  </a:cubicBezTo>
                  <a:close/>
                  <a:moveTo>
                    <a:pt x="930" y="12936"/>
                  </a:moveTo>
                  <a:cubicBezTo>
                    <a:pt x="929" y="12937"/>
                    <a:pt x="927" y="12938"/>
                    <a:pt x="925" y="12939"/>
                  </a:cubicBezTo>
                  <a:lnTo>
                    <a:pt x="1018" y="12939"/>
                  </a:lnTo>
                  <a:cubicBezTo>
                    <a:pt x="988" y="12939"/>
                    <a:pt x="958" y="12938"/>
                    <a:pt x="930" y="12936"/>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27"/>
            <p:cNvSpPr/>
            <p:nvPr/>
          </p:nvSpPr>
          <p:spPr>
            <a:xfrm>
              <a:off x="3597400" y="2618425"/>
              <a:ext cx="404425" cy="360400"/>
            </a:xfrm>
            <a:custGeom>
              <a:rect b="b" l="l" r="r" t="t"/>
              <a:pathLst>
                <a:path extrusionOk="0" h="14416" w="16177">
                  <a:moveTo>
                    <a:pt x="14785" y="0"/>
                  </a:moveTo>
                  <a:cubicBezTo>
                    <a:pt x="14379" y="0"/>
                    <a:pt x="14031" y="413"/>
                    <a:pt x="13773" y="735"/>
                  </a:cubicBezTo>
                  <a:cubicBezTo>
                    <a:pt x="10815" y="3971"/>
                    <a:pt x="6933" y="6097"/>
                    <a:pt x="4160" y="9424"/>
                  </a:cubicBezTo>
                  <a:cubicBezTo>
                    <a:pt x="3050" y="10718"/>
                    <a:pt x="1756" y="11643"/>
                    <a:pt x="647" y="12752"/>
                  </a:cubicBezTo>
                  <a:cubicBezTo>
                    <a:pt x="185" y="13122"/>
                    <a:pt x="0" y="13491"/>
                    <a:pt x="185" y="14046"/>
                  </a:cubicBezTo>
                  <a:cubicBezTo>
                    <a:pt x="273" y="14309"/>
                    <a:pt x="444" y="14406"/>
                    <a:pt x="777" y="14415"/>
                  </a:cubicBezTo>
                  <a:lnTo>
                    <a:pt x="777" y="14415"/>
                  </a:lnTo>
                  <a:cubicBezTo>
                    <a:pt x="1307" y="14395"/>
                    <a:pt x="1578" y="13947"/>
                    <a:pt x="1849" y="13676"/>
                  </a:cubicBezTo>
                  <a:cubicBezTo>
                    <a:pt x="3235" y="12382"/>
                    <a:pt x="4622" y="11273"/>
                    <a:pt x="5823" y="9979"/>
                  </a:cubicBezTo>
                  <a:cubicBezTo>
                    <a:pt x="8689" y="7113"/>
                    <a:pt x="11924" y="4803"/>
                    <a:pt x="14882" y="2214"/>
                  </a:cubicBezTo>
                  <a:cubicBezTo>
                    <a:pt x="15529" y="1660"/>
                    <a:pt x="16176" y="1013"/>
                    <a:pt x="15344" y="273"/>
                  </a:cubicBezTo>
                  <a:cubicBezTo>
                    <a:pt x="15149" y="78"/>
                    <a:pt x="14962" y="0"/>
                    <a:pt x="14785" y="0"/>
                  </a:cubicBezTo>
                  <a:close/>
                  <a:moveTo>
                    <a:pt x="777" y="14415"/>
                  </a:moveTo>
                  <a:lnTo>
                    <a:pt x="777" y="14415"/>
                  </a:lnTo>
                  <a:cubicBezTo>
                    <a:pt x="765" y="14416"/>
                    <a:pt x="752" y="14416"/>
                    <a:pt x="740" y="14416"/>
                  </a:cubicBezTo>
                  <a:lnTo>
                    <a:pt x="832" y="14416"/>
                  </a:lnTo>
                  <a:cubicBezTo>
                    <a:pt x="813" y="14416"/>
                    <a:pt x="795" y="14416"/>
                    <a:pt x="777" y="14415"/>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27"/>
            <p:cNvSpPr/>
            <p:nvPr/>
          </p:nvSpPr>
          <p:spPr>
            <a:xfrm>
              <a:off x="3410200" y="4698100"/>
              <a:ext cx="325875" cy="272700"/>
            </a:xfrm>
            <a:custGeom>
              <a:rect b="b" l="l" r="r" t="t"/>
              <a:pathLst>
                <a:path extrusionOk="0" h="10908" w="13035">
                  <a:moveTo>
                    <a:pt x="1110" y="0"/>
                  </a:moveTo>
                  <a:cubicBezTo>
                    <a:pt x="186" y="93"/>
                    <a:pt x="555" y="1110"/>
                    <a:pt x="1" y="1479"/>
                  </a:cubicBezTo>
                  <a:cubicBezTo>
                    <a:pt x="186" y="1664"/>
                    <a:pt x="371" y="1942"/>
                    <a:pt x="555" y="2126"/>
                  </a:cubicBezTo>
                  <a:cubicBezTo>
                    <a:pt x="4160" y="4715"/>
                    <a:pt x="7488" y="7673"/>
                    <a:pt x="10538" y="10908"/>
                  </a:cubicBezTo>
                  <a:lnTo>
                    <a:pt x="10538" y="9244"/>
                  </a:lnTo>
                  <a:cubicBezTo>
                    <a:pt x="11483" y="9502"/>
                    <a:pt x="11869" y="10557"/>
                    <a:pt x="12809" y="10557"/>
                  </a:cubicBezTo>
                  <a:cubicBezTo>
                    <a:pt x="12881" y="10557"/>
                    <a:pt x="12956" y="10551"/>
                    <a:pt x="13034" y="10538"/>
                  </a:cubicBezTo>
                  <a:cubicBezTo>
                    <a:pt x="11555" y="8874"/>
                    <a:pt x="10169" y="7118"/>
                    <a:pt x="8597" y="5639"/>
                  </a:cubicBezTo>
                  <a:cubicBezTo>
                    <a:pt x="6841" y="3975"/>
                    <a:pt x="4530" y="2866"/>
                    <a:pt x="2959" y="925"/>
                  </a:cubicBezTo>
                  <a:cubicBezTo>
                    <a:pt x="2497" y="370"/>
                    <a:pt x="1850" y="93"/>
                    <a:pt x="111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27"/>
            <p:cNvSpPr/>
            <p:nvPr/>
          </p:nvSpPr>
          <p:spPr>
            <a:xfrm>
              <a:off x="3146775" y="2843550"/>
              <a:ext cx="189500" cy="211550"/>
            </a:xfrm>
            <a:custGeom>
              <a:rect b="b" l="l" r="r" t="t"/>
              <a:pathLst>
                <a:path extrusionOk="0" h="8462" w="7580">
                  <a:moveTo>
                    <a:pt x="2334" y="0"/>
                  </a:moveTo>
                  <a:cubicBezTo>
                    <a:pt x="1002" y="0"/>
                    <a:pt x="998" y="563"/>
                    <a:pt x="1387" y="3285"/>
                  </a:cubicBezTo>
                  <a:cubicBezTo>
                    <a:pt x="1757" y="3470"/>
                    <a:pt x="2034" y="3747"/>
                    <a:pt x="2126" y="4117"/>
                  </a:cubicBezTo>
                  <a:cubicBezTo>
                    <a:pt x="2126" y="4394"/>
                    <a:pt x="2311" y="4764"/>
                    <a:pt x="1941" y="4856"/>
                  </a:cubicBezTo>
                  <a:cubicBezTo>
                    <a:pt x="1803" y="4902"/>
                    <a:pt x="1664" y="4926"/>
                    <a:pt x="1537" y="4926"/>
                  </a:cubicBezTo>
                  <a:cubicBezTo>
                    <a:pt x="1410" y="4926"/>
                    <a:pt x="1294" y="4902"/>
                    <a:pt x="1202" y="4856"/>
                  </a:cubicBezTo>
                  <a:cubicBezTo>
                    <a:pt x="925" y="4764"/>
                    <a:pt x="832" y="4394"/>
                    <a:pt x="1017" y="4117"/>
                  </a:cubicBezTo>
                  <a:cubicBezTo>
                    <a:pt x="1202" y="3839"/>
                    <a:pt x="1294" y="3562"/>
                    <a:pt x="1387" y="3285"/>
                  </a:cubicBezTo>
                  <a:cubicBezTo>
                    <a:pt x="1339" y="3281"/>
                    <a:pt x="1294" y="3280"/>
                    <a:pt x="1251" y="3280"/>
                  </a:cubicBezTo>
                  <a:cubicBezTo>
                    <a:pt x="106" y="3280"/>
                    <a:pt x="267" y="4421"/>
                    <a:pt x="0" y="5134"/>
                  </a:cubicBezTo>
                  <a:cubicBezTo>
                    <a:pt x="832" y="6520"/>
                    <a:pt x="1941" y="7629"/>
                    <a:pt x="3420" y="8276"/>
                  </a:cubicBezTo>
                  <a:cubicBezTo>
                    <a:pt x="3667" y="8400"/>
                    <a:pt x="3913" y="8461"/>
                    <a:pt x="4156" y="8461"/>
                  </a:cubicBezTo>
                  <a:cubicBezTo>
                    <a:pt x="4643" y="8461"/>
                    <a:pt x="5115" y="8215"/>
                    <a:pt x="5546" y="7722"/>
                  </a:cubicBezTo>
                  <a:cubicBezTo>
                    <a:pt x="6101" y="6982"/>
                    <a:pt x="5269" y="6797"/>
                    <a:pt x="4992" y="6428"/>
                  </a:cubicBezTo>
                  <a:cubicBezTo>
                    <a:pt x="4437" y="5318"/>
                    <a:pt x="3975" y="4209"/>
                    <a:pt x="4622" y="3008"/>
                  </a:cubicBezTo>
                  <a:cubicBezTo>
                    <a:pt x="5004" y="2245"/>
                    <a:pt x="5578" y="1996"/>
                    <a:pt x="6212" y="1996"/>
                  </a:cubicBezTo>
                  <a:cubicBezTo>
                    <a:pt x="6654" y="1996"/>
                    <a:pt x="7125" y="2116"/>
                    <a:pt x="7580" y="2268"/>
                  </a:cubicBezTo>
                  <a:lnTo>
                    <a:pt x="7580" y="2176"/>
                  </a:lnTo>
                  <a:cubicBezTo>
                    <a:pt x="7395" y="1436"/>
                    <a:pt x="7118" y="789"/>
                    <a:pt x="6840" y="50"/>
                  </a:cubicBezTo>
                  <a:cubicBezTo>
                    <a:pt x="6092" y="280"/>
                    <a:pt x="5344" y="797"/>
                    <a:pt x="4595" y="797"/>
                  </a:cubicBezTo>
                  <a:cubicBezTo>
                    <a:pt x="4142" y="797"/>
                    <a:pt x="3689" y="607"/>
                    <a:pt x="3236" y="50"/>
                  </a:cubicBezTo>
                  <a:cubicBezTo>
                    <a:pt x="2883" y="20"/>
                    <a:pt x="2585" y="0"/>
                    <a:pt x="233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27"/>
            <p:cNvSpPr/>
            <p:nvPr/>
          </p:nvSpPr>
          <p:spPr>
            <a:xfrm>
              <a:off x="3354750" y="3406625"/>
              <a:ext cx="173325" cy="265475"/>
            </a:xfrm>
            <a:custGeom>
              <a:rect b="b" l="l" r="r" t="t"/>
              <a:pathLst>
                <a:path extrusionOk="0" h="10619" w="6933">
                  <a:moveTo>
                    <a:pt x="6244" y="0"/>
                  </a:moveTo>
                  <a:cubicBezTo>
                    <a:pt x="5341" y="0"/>
                    <a:pt x="4569" y="430"/>
                    <a:pt x="3975" y="1098"/>
                  </a:cubicBezTo>
                  <a:cubicBezTo>
                    <a:pt x="1942" y="3131"/>
                    <a:pt x="0" y="5257"/>
                    <a:pt x="370" y="8400"/>
                  </a:cubicBezTo>
                  <a:cubicBezTo>
                    <a:pt x="1664" y="8954"/>
                    <a:pt x="3420" y="8862"/>
                    <a:pt x="3975" y="10618"/>
                  </a:cubicBezTo>
                  <a:cubicBezTo>
                    <a:pt x="4437" y="9879"/>
                    <a:pt x="6009" y="9971"/>
                    <a:pt x="5269" y="8492"/>
                  </a:cubicBezTo>
                  <a:cubicBezTo>
                    <a:pt x="5269" y="8492"/>
                    <a:pt x="5454" y="8400"/>
                    <a:pt x="5546" y="8307"/>
                  </a:cubicBezTo>
                  <a:cubicBezTo>
                    <a:pt x="6286" y="7845"/>
                    <a:pt x="6286" y="7938"/>
                    <a:pt x="5916" y="7291"/>
                  </a:cubicBezTo>
                  <a:cubicBezTo>
                    <a:pt x="5824" y="7013"/>
                    <a:pt x="5454" y="6644"/>
                    <a:pt x="5546" y="6366"/>
                  </a:cubicBezTo>
                  <a:cubicBezTo>
                    <a:pt x="5824" y="4148"/>
                    <a:pt x="4068" y="4333"/>
                    <a:pt x="2773" y="3871"/>
                  </a:cubicBezTo>
                  <a:cubicBezTo>
                    <a:pt x="2866" y="3131"/>
                    <a:pt x="3328" y="2854"/>
                    <a:pt x="3790" y="2484"/>
                  </a:cubicBezTo>
                  <a:cubicBezTo>
                    <a:pt x="4807" y="1652"/>
                    <a:pt x="6378" y="1467"/>
                    <a:pt x="6933" y="81"/>
                  </a:cubicBezTo>
                  <a:cubicBezTo>
                    <a:pt x="6696" y="26"/>
                    <a:pt x="6466" y="0"/>
                    <a:pt x="624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27"/>
            <p:cNvSpPr/>
            <p:nvPr/>
          </p:nvSpPr>
          <p:spPr>
            <a:xfrm>
              <a:off x="3627425" y="237525"/>
              <a:ext cx="399800" cy="173925"/>
            </a:xfrm>
            <a:custGeom>
              <a:rect b="b" l="l" r="r" t="t"/>
              <a:pathLst>
                <a:path extrusionOk="0" h="6957" w="15992">
                  <a:moveTo>
                    <a:pt x="9810" y="1"/>
                  </a:moveTo>
                  <a:cubicBezTo>
                    <a:pt x="9082" y="1"/>
                    <a:pt x="8366" y="24"/>
                    <a:pt x="7673" y="116"/>
                  </a:cubicBezTo>
                  <a:cubicBezTo>
                    <a:pt x="4992" y="394"/>
                    <a:pt x="2312" y="948"/>
                    <a:pt x="1" y="2612"/>
                  </a:cubicBezTo>
                  <a:cubicBezTo>
                    <a:pt x="93" y="3352"/>
                    <a:pt x="463" y="3906"/>
                    <a:pt x="1202" y="3999"/>
                  </a:cubicBezTo>
                  <a:cubicBezTo>
                    <a:pt x="1275" y="4011"/>
                    <a:pt x="1341" y="4017"/>
                    <a:pt x="1402" y="4017"/>
                  </a:cubicBezTo>
                  <a:cubicBezTo>
                    <a:pt x="2269" y="4017"/>
                    <a:pt x="2008" y="2835"/>
                    <a:pt x="2959" y="2058"/>
                  </a:cubicBezTo>
                  <a:lnTo>
                    <a:pt x="2959" y="2058"/>
                  </a:lnTo>
                  <a:cubicBezTo>
                    <a:pt x="2681" y="3352"/>
                    <a:pt x="4530" y="4553"/>
                    <a:pt x="2034" y="4831"/>
                  </a:cubicBezTo>
                  <a:cubicBezTo>
                    <a:pt x="2219" y="5015"/>
                    <a:pt x="2404" y="5293"/>
                    <a:pt x="2589" y="5478"/>
                  </a:cubicBezTo>
                  <a:cubicBezTo>
                    <a:pt x="3513" y="5570"/>
                    <a:pt x="3883" y="6310"/>
                    <a:pt x="4345" y="6957"/>
                  </a:cubicBezTo>
                  <a:cubicBezTo>
                    <a:pt x="4622" y="6587"/>
                    <a:pt x="5362" y="6217"/>
                    <a:pt x="4438" y="5847"/>
                  </a:cubicBezTo>
                  <a:cubicBezTo>
                    <a:pt x="3975" y="5663"/>
                    <a:pt x="4068" y="5200"/>
                    <a:pt x="3975" y="4831"/>
                  </a:cubicBezTo>
                  <a:lnTo>
                    <a:pt x="3975" y="4738"/>
                  </a:lnTo>
                  <a:cubicBezTo>
                    <a:pt x="3449" y="3685"/>
                    <a:pt x="3089" y="2882"/>
                    <a:pt x="4713" y="2882"/>
                  </a:cubicBezTo>
                  <a:cubicBezTo>
                    <a:pt x="4801" y="2882"/>
                    <a:pt x="4893" y="2885"/>
                    <a:pt x="4992" y="2889"/>
                  </a:cubicBezTo>
                  <a:cubicBezTo>
                    <a:pt x="5454" y="2889"/>
                    <a:pt x="6286" y="2889"/>
                    <a:pt x="6286" y="1873"/>
                  </a:cubicBezTo>
                  <a:cubicBezTo>
                    <a:pt x="6320" y="1501"/>
                    <a:pt x="6539" y="1426"/>
                    <a:pt x="6817" y="1426"/>
                  </a:cubicBezTo>
                  <a:cubicBezTo>
                    <a:pt x="7006" y="1426"/>
                    <a:pt x="7222" y="1460"/>
                    <a:pt x="7425" y="1460"/>
                  </a:cubicBezTo>
                  <a:cubicBezTo>
                    <a:pt x="7742" y="1460"/>
                    <a:pt x="8028" y="1377"/>
                    <a:pt x="8135" y="948"/>
                  </a:cubicBezTo>
                  <a:cubicBezTo>
                    <a:pt x="8874" y="1226"/>
                    <a:pt x="8227" y="1503"/>
                    <a:pt x="8135" y="1780"/>
                  </a:cubicBezTo>
                  <a:cubicBezTo>
                    <a:pt x="8135" y="1916"/>
                    <a:pt x="8234" y="2001"/>
                    <a:pt x="8360" y="2001"/>
                  </a:cubicBezTo>
                  <a:cubicBezTo>
                    <a:pt x="8406" y="2001"/>
                    <a:pt x="8455" y="1990"/>
                    <a:pt x="8505" y="1965"/>
                  </a:cubicBezTo>
                  <a:cubicBezTo>
                    <a:pt x="8687" y="1923"/>
                    <a:pt x="8868" y="1906"/>
                    <a:pt x="9047" y="1906"/>
                  </a:cubicBezTo>
                  <a:cubicBezTo>
                    <a:pt x="9698" y="1906"/>
                    <a:pt x="10330" y="2126"/>
                    <a:pt x="10974" y="2126"/>
                  </a:cubicBezTo>
                  <a:cubicBezTo>
                    <a:pt x="11317" y="2126"/>
                    <a:pt x="11663" y="2063"/>
                    <a:pt x="12017" y="1873"/>
                  </a:cubicBezTo>
                  <a:lnTo>
                    <a:pt x="15622" y="1133"/>
                  </a:lnTo>
                  <a:lnTo>
                    <a:pt x="15992" y="1133"/>
                  </a:lnTo>
                  <a:cubicBezTo>
                    <a:pt x="15992" y="1041"/>
                    <a:pt x="15992" y="948"/>
                    <a:pt x="15992" y="763"/>
                  </a:cubicBezTo>
                  <a:lnTo>
                    <a:pt x="15622" y="763"/>
                  </a:lnTo>
                  <a:cubicBezTo>
                    <a:pt x="15345" y="671"/>
                    <a:pt x="15160" y="579"/>
                    <a:pt x="14883" y="394"/>
                  </a:cubicBezTo>
                  <a:cubicBezTo>
                    <a:pt x="14791" y="385"/>
                    <a:pt x="14698" y="381"/>
                    <a:pt x="14604" y="381"/>
                  </a:cubicBezTo>
                  <a:cubicBezTo>
                    <a:pt x="14189" y="381"/>
                    <a:pt x="13747" y="453"/>
                    <a:pt x="13318" y="453"/>
                  </a:cubicBezTo>
                  <a:cubicBezTo>
                    <a:pt x="12855" y="453"/>
                    <a:pt x="12406" y="369"/>
                    <a:pt x="12017" y="24"/>
                  </a:cubicBezTo>
                  <a:cubicBezTo>
                    <a:pt x="11278" y="24"/>
                    <a:pt x="10538" y="1"/>
                    <a:pt x="981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27"/>
            <p:cNvSpPr/>
            <p:nvPr/>
          </p:nvSpPr>
          <p:spPr>
            <a:xfrm>
              <a:off x="4718150" y="838950"/>
              <a:ext cx="127125" cy="274575"/>
            </a:xfrm>
            <a:custGeom>
              <a:rect b="b" l="l" r="r" t="t"/>
              <a:pathLst>
                <a:path extrusionOk="0" h="10983" w="5085">
                  <a:moveTo>
                    <a:pt x="2219" y="0"/>
                  </a:moveTo>
                  <a:cubicBezTo>
                    <a:pt x="2127" y="93"/>
                    <a:pt x="1942" y="277"/>
                    <a:pt x="1849" y="370"/>
                  </a:cubicBezTo>
                  <a:cubicBezTo>
                    <a:pt x="2219" y="1109"/>
                    <a:pt x="2681" y="1756"/>
                    <a:pt x="2866" y="2588"/>
                  </a:cubicBezTo>
                  <a:cubicBezTo>
                    <a:pt x="3039" y="3539"/>
                    <a:pt x="3293" y="4732"/>
                    <a:pt x="1814" y="4732"/>
                  </a:cubicBezTo>
                  <a:cubicBezTo>
                    <a:pt x="1711" y="4732"/>
                    <a:pt x="1600" y="4726"/>
                    <a:pt x="1480" y="4714"/>
                  </a:cubicBezTo>
                  <a:cubicBezTo>
                    <a:pt x="1018" y="6655"/>
                    <a:pt x="463" y="8597"/>
                    <a:pt x="1" y="10538"/>
                  </a:cubicBezTo>
                  <a:cubicBezTo>
                    <a:pt x="1018" y="10538"/>
                    <a:pt x="555" y="9521"/>
                    <a:pt x="1018" y="9059"/>
                  </a:cubicBezTo>
                  <a:cubicBezTo>
                    <a:pt x="1321" y="8680"/>
                    <a:pt x="1686" y="8363"/>
                    <a:pt x="2113" y="8363"/>
                  </a:cubicBezTo>
                  <a:cubicBezTo>
                    <a:pt x="2207" y="8363"/>
                    <a:pt x="2304" y="8378"/>
                    <a:pt x="2404" y="8412"/>
                  </a:cubicBezTo>
                  <a:cubicBezTo>
                    <a:pt x="3051" y="8689"/>
                    <a:pt x="2404" y="9336"/>
                    <a:pt x="2681" y="9798"/>
                  </a:cubicBezTo>
                  <a:cubicBezTo>
                    <a:pt x="2866" y="10168"/>
                    <a:pt x="1572" y="10260"/>
                    <a:pt x="2219" y="10815"/>
                  </a:cubicBezTo>
                  <a:cubicBezTo>
                    <a:pt x="2340" y="10936"/>
                    <a:pt x="2453" y="10982"/>
                    <a:pt x="2560" y="10982"/>
                  </a:cubicBezTo>
                  <a:cubicBezTo>
                    <a:pt x="2902" y="10982"/>
                    <a:pt x="3194" y="10515"/>
                    <a:pt x="3560" y="10515"/>
                  </a:cubicBezTo>
                  <a:cubicBezTo>
                    <a:pt x="3605" y="10515"/>
                    <a:pt x="3651" y="10522"/>
                    <a:pt x="3698" y="10538"/>
                  </a:cubicBezTo>
                  <a:cubicBezTo>
                    <a:pt x="4900" y="9613"/>
                    <a:pt x="5085" y="8597"/>
                    <a:pt x="4253" y="7302"/>
                  </a:cubicBezTo>
                  <a:cubicBezTo>
                    <a:pt x="4068" y="6933"/>
                    <a:pt x="4160" y="6378"/>
                    <a:pt x="4807" y="6193"/>
                  </a:cubicBezTo>
                  <a:cubicBezTo>
                    <a:pt x="4807" y="5639"/>
                    <a:pt x="4253" y="4992"/>
                    <a:pt x="5085" y="4714"/>
                  </a:cubicBezTo>
                  <a:lnTo>
                    <a:pt x="5085" y="3235"/>
                  </a:lnTo>
                  <a:cubicBezTo>
                    <a:pt x="4807" y="3143"/>
                    <a:pt x="4807" y="2866"/>
                    <a:pt x="4807" y="2588"/>
                  </a:cubicBezTo>
                  <a:cubicBezTo>
                    <a:pt x="4530" y="1756"/>
                    <a:pt x="4253" y="924"/>
                    <a:pt x="434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27"/>
            <p:cNvSpPr/>
            <p:nvPr/>
          </p:nvSpPr>
          <p:spPr>
            <a:xfrm>
              <a:off x="2331025" y="4767950"/>
              <a:ext cx="231125" cy="218825"/>
            </a:xfrm>
            <a:custGeom>
              <a:rect b="b" l="l" r="r" t="t"/>
              <a:pathLst>
                <a:path extrusionOk="0" h="8753" w="9245">
                  <a:moveTo>
                    <a:pt x="5401" y="0"/>
                  </a:moveTo>
                  <a:cubicBezTo>
                    <a:pt x="5267" y="0"/>
                    <a:pt x="5132" y="21"/>
                    <a:pt x="4992" y="72"/>
                  </a:cubicBezTo>
                  <a:cubicBezTo>
                    <a:pt x="6934" y="1828"/>
                    <a:pt x="7581" y="3769"/>
                    <a:pt x="6656" y="5803"/>
                  </a:cubicBezTo>
                  <a:cubicBezTo>
                    <a:pt x="6076" y="6963"/>
                    <a:pt x="5182" y="7449"/>
                    <a:pt x="4098" y="7449"/>
                  </a:cubicBezTo>
                  <a:cubicBezTo>
                    <a:pt x="3627" y="7449"/>
                    <a:pt x="3121" y="7357"/>
                    <a:pt x="2589" y="7189"/>
                  </a:cubicBezTo>
                  <a:cubicBezTo>
                    <a:pt x="3051" y="6080"/>
                    <a:pt x="3513" y="5063"/>
                    <a:pt x="2312" y="4139"/>
                  </a:cubicBezTo>
                  <a:cubicBezTo>
                    <a:pt x="2035" y="3923"/>
                    <a:pt x="1788" y="3841"/>
                    <a:pt x="1559" y="3841"/>
                  </a:cubicBezTo>
                  <a:cubicBezTo>
                    <a:pt x="1100" y="3841"/>
                    <a:pt x="710" y="4170"/>
                    <a:pt x="278" y="4416"/>
                  </a:cubicBezTo>
                  <a:lnTo>
                    <a:pt x="186" y="4416"/>
                  </a:lnTo>
                  <a:cubicBezTo>
                    <a:pt x="648" y="4509"/>
                    <a:pt x="1018" y="4601"/>
                    <a:pt x="740" y="5063"/>
                  </a:cubicBezTo>
                  <a:cubicBezTo>
                    <a:pt x="556" y="5618"/>
                    <a:pt x="1" y="5803"/>
                    <a:pt x="1110" y="6173"/>
                  </a:cubicBezTo>
                  <a:cubicBezTo>
                    <a:pt x="1757" y="6357"/>
                    <a:pt x="1387" y="7374"/>
                    <a:pt x="648" y="7744"/>
                  </a:cubicBezTo>
                  <a:cubicBezTo>
                    <a:pt x="1601" y="8419"/>
                    <a:pt x="2657" y="8753"/>
                    <a:pt x="3704" y="8753"/>
                  </a:cubicBezTo>
                  <a:cubicBezTo>
                    <a:pt x="5096" y="8753"/>
                    <a:pt x="6473" y="8164"/>
                    <a:pt x="7581" y="7005"/>
                  </a:cubicBezTo>
                  <a:cubicBezTo>
                    <a:pt x="9152" y="5433"/>
                    <a:pt x="9244" y="2568"/>
                    <a:pt x="7858" y="442"/>
                  </a:cubicBezTo>
                  <a:lnTo>
                    <a:pt x="7858" y="442"/>
                  </a:lnTo>
                  <a:cubicBezTo>
                    <a:pt x="7690" y="518"/>
                    <a:pt x="7526" y="549"/>
                    <a:pt x="7367" y="549"/>
                  </a:cubicBezTo>
                  <a:cubicBezTo>
                    <a:pt x="6693" y="549"/>
                    <a:pt x="6079" y="0"/>
                    <a:pt x="540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27"/>
            <p:cNvSpPr/>
            <p:nvPr/>
          </p:nvSpPr>
          <p:spPr>
            <a:xfrm>
              <a:off x="3927850" y="1876150"/>
              <a:ext cx="180275" cy="220075"/>
            </a:xfrm>
            <a:custGeom>
              <a:rect b="b" l="l" r="r" t="t"/>
              <a:pathLst>
                <a:path extrusionOk="0" h="8803" w="7211">
                  <a:moveTo>
                    <a:pt x="6933" y="1957"/>
                  </a:moveTo>
                  <a:lnTo>
                    <a:pt x="6933" y="1957"/>
                  </a:lnTo>
                  <a:cubicBezTo>
                    <a:pt x="6843" y="1993"/>
                    <a:pt x="6759" y="2032"/>
                    <a:pt x="6681" y="2075"/>
                  </a:cubicBezTo>
                  <a:lnTo>
                    <a:pt x="6681" y="2075"/>
                  </a:lnTo>
                  <a:cubicBezTo>
                    <a:pt x="6708" y="2084"/>
                    <a:pt x="6734" y="2089"/>
                    <a:pt x="6758" y="2089"/>
                  </a:cubicBezTo>
                  <a:cubicBezTo>
                    <a:pt x="6827" y="2089"/>
                    <a:pt x="6886" y="2051"/>
                    <a:pt x="6933" y="1957"/>
                  </a:cubicBezTo>
                  <a:close/>
                  <a:moveTo>
                    <a:pt x="5084" y="2049"/>
                  </a:moveTo>
                  <a:cubicBezTo>
                    <a:pt x="6101" y="2511"/>
                    <a:pt x="5546" y="3343"/>
                    <a:pt x="5269" y="3620"/>
                  </a:cubicBezTo>
                  <a:cubicBezTo>
                    <a:pt x="5089" y="3775"/>
                    <a:pt x="4930" y="3836"/>
                    <a:pt x="4779" y="3836"/>
                  </a:cubicBezTo>
                  <a:cubicBezTo>
                    <a:pt x="4387" y="3836"/>
                    <a:pt x="4046" y="3425"/>
                    <a:pt x="3513" y="3158"/>
                  </a:cubicBezTo>
                  <a:cubicBezTo>
                    <a:pt x="4345" y="2881"/>
                    <a:pt x="5361" y="3251"/>
                    <a:pt x="5084" y="2049"/>
                  </a:cubicBezTo>
                  <a:close/>
                  <a:moveTo>
                    <a:pt x="3043" y="1"/>
                  </a:moveTo>
                  <a:cubicBezTo>
                    <a:pt x="2945" y="1"/>
                    <a:pt x="2826" y="35"/>
                    <a:pt x="2681" y="108"/>
                  </a:cubicBezTo>
                  <a:cubicBezTo>
                    <a:pt x="2311" y="200"/>
                    <a:pt x="1664" y="478"/>
                    <a:pt x="2219" y="1125"/>
                  </a:cubicBezTo>
                  <a:cubicBezTo>
                    <a:pt x="2403" y="1402"/>
                    <a:pt x="3050" y="1772"/>
                    <a:pt x="2403" y="1772"/>
                  </a:cubicBezTo>
                  <a:cubicBezTo>
                    <a:pt x="1523" y="1948"/>
                    <a:pt x="1230" y="2795"/>
                    <a:pt x="485" y="2795"/>
                  </a:cubicBezTo>
                  <a:cubicBezTo>
                    <a:pt x="448" y="2795"/>
                    <a:pt x="409" y="2793"/>
                    <a:pt x="370" y="2788"/>
                  </a:cubicBezTo>
                  <a:cubicBezTo>
                    <a:pt x="93" y="2973"/>
                    <a:pt x="0" y="3251"/>
                    <a:pt x="0" y="3528"/>
                  </a:cubicBezTo>
                  <a:cubicBezTo>
                    <a:pt x="116" y="3620"/>
                    <a:pt x="220" y="3655"/>
                    <a:pt x="316" y="3655"/>
                  </a:cubicBezTo>
                  <a:cubicBezTo>
                    <a:pt x="607" y="3655"/>
                    <a:pt x="832" y="3343"/>
                    <a:pt x="1109" y="3343"/>
                  </a:cubicBezTo>
                  <a:cubicBezTo>
                    <a:pt x="1148" y="3333"/>
                    <a:pt x="1186" y="3329"/>
                    <a:pt x="1223" y="3329"/>
                  </a:cubicBezTo>
                  <a:cubicBezTo>
                    <a:pt x="1533" y="3329"/>
                    <a:pt x="1737" y="3659"/>
                    <a:pt x="1572" y="3990"/>
                  </a:cubicBezTo>
                  <a:cubicBezTo>
                    <a:pt x="1017" y="5192"/>
                    <a:pt x="832" y="6116"/>
                    <a:pt x="1572" y="6948"/>
                  </a:cubicBezTo>
                  <a:cubicBezTo>
                    <a:pt x="2311" y="7595"/>
                    <a:pt x="2126" y="8150"/>
                    <a:pt x="1572" y="8797"/>
                  </a:cubicBezTo>
                  <a:cubicBezTo>
                    <a:pt x="1609" y="8800"/>
                    <a:pt x="1644" y="8802"/>
                    <a:pt x="1678" y="8802"/>
                  </a:cubicBezTo>
                  <a:cubicBezTo>
                    <a:pt x="2463" y="8802"/>
                    <a:pt x="2522" y="7867"/>
                    <a:pt x="3150" y="7867"/>
                  </a:cubicBezTo>
                  <a:cubicBezTo>
                    <a:pt x="3177" y="7867"/>
                    <a:pt x="3206" y="7869"/>
                    <a:pt x="3235" y="7872"/>
                  </a:cubicBezTo>
                  <a:cubicBezTo>
                    <a:pt x="3235" y="7704"/>
                    <a:pt x="2929" y="7306"/>
                    <a:pt x="3293" y="7306"/>
                  </a:cubicBezTo>
                  <a:cubicBezTo>
                    <a:pt x="3329" y="7306"/>
                    <a:pt x="3371" y="7309"/>
                    <a:pt x="3420" y="7318"/>
                  </a:cubicBezTo>
                  <a:cubicBezTo>
                    <a:pt x="3478" y="7326"/>
                    <a:pt x="3534" y="7330"/>
                    <a:pt x="3590" y="7330"/>
                  </a:cubicBezTo>
                  <a:cubicBezTo>
                    <a:pt x="4160" y="7330"/>
                    <a:pt x="4614" y="6923"/>
                    <a:pt x="4529" y="6671"/>
                  </a:cubicBezTo>
                  <a:cubicBezTo>
                    <a:pt x="4015" y="5448"/>
                    <a:pt x="4665" y="5211"/>
                    <a:pt x="5263" y="5211"/>
                  </a:cubicBezTo>
                  <a:cubicBezTo>
                    <a:pt x="5524" y="5211"/>
                    <a:pt x="5776" y="5256"/>
                    <a:pt x="5916" y="5284"/>
                  </a:cubicBezTo>
                  <a:cubicBezTo>
                    <a:pt x="7210" y="5284"/>
                    <a:pt x="6655" y="4452"/>
                    <a:pt x="6471" y="4175"/>
                  </a:cubicBezTo>
                  <a:cubicBezTo>
                    <a:pt x="5803" y="3174"/>
                    <a:pt x="5964" y="2474"/>
                    <a:pt x="6681" y="2075"/>
                  </a:cubicBezTo>
                  <a:lnTo>
                    <a:pt x="6681" y="2075"/>
                  </a:lnTo>
                  <a:cubicBezTo>
                    <a:pt x="6367" y="1966"/>
                    <a:pt x="5912" y="1271"/>
                    <a:pt x="5549" y="1271"/>
                  </a:cubicBezTo>
                  <a:cubicBezTo>
                    <a:pt x="5357" y="1271"/>
                    <a:pt x="5190" y="1466"/>
                    <a:pt x="5084" y="2049"/>
                  </a:cubicBezTo>
                  <a:cubicBezTo>
                    <a:pt x="5084" y="2049"/>
                    <a:pt x="5084" y="2049"/>
                    <a:pt x="5084" y="2049"/>
                  </a:cubicBezTo>
                  <a:lnTo>
                    <a:pt x="5084" y="2049"/>
                  </a:lnTo>
                  <a:cubicBezTo>
                    <a:pt x="4813" y="2146"/>
                    <a:pt x="4583" y="2190"/>
                    <a:pt x="4388" y="2190"/>
                  </a:cubicBezTo>
                  <a:cubicBezTo>
                    <a:pt x="3651" y="2190"/>
                    <a:pt x="3420" y="1559"/>
                    <a:pt x="3420" y="755"/>
                  </a:cubicBezTo>
                  <a:cubicBezTo>
                    <a:pt x="3420" y="277"/>
                    <a:pt x="3319" y="1"/>
                    <a:pt x="304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27"/>
            <p:cNvSpPr/>
            <p:nvPr/>
          </p:nvSpPr>
          <p:spPr>
            <a:xfrm>
              <a:off x="3821550" y="933625"/>
              <a:ext cx="288875" cy="224250"/>
            </a:xfrm>
            <a:custGeom>
              <a:rect b="b" l="l" r="r" t="t"/>
              <a:pathLst>
                <a:path extrusionOk="0" h="8970" w="11555">
                  <a:moveTo>
                    <a:pt x="1438" y="1"/>
                  </a:moveTo>
                  <a:cubicBezTo>
                    <a:pt x="1116" y="1"/>
                    <a:pt x="815" y="167"/>
                    <a:pt x="555" y="558"/>
                  </a:cubicBezTo>
                  <a:cubicBezTo>
                    <a:pt x="0" y="1482"/>
                    <a:pt x="1017" y="1759"/>
                    <a:pt x="1479" y="2221"/>
                  </a:cubicBezTo>
                  <a:cubicBezTo>
                    <a:pt x="1756" y="2499"/>
                    <a:pt x="2311" y="2499"/>
                    <a:pt x="2588" y="2776"/>
                  </a:cubicBezTo>
                  <a:cubicBezTo>
                    <a:pt x="4252" y="5457"/>
                    <a:pt x="7118" y="6843"/>
                    <a:pt x="9336" y="8969"/>
                  </a:cubicBezTo>
                  <a:cubicBezTo>
                    <a:pt x="9983" y="8599"/>
                    <a:pt x="8781" y="8230"/>
                    <a:pt x="9428" y="7860"/>
                  </a:cubicBezTo>
                  <a:lnTo>
                    <a:pt x="9428" y="7860"/>
                  </a:lnTo>
                  <a:cubicBezTo>
                    <a:pt x="9911" y="8135"/>
                    <a:pt x="10290" y="8770"/>
                    <a:pt x="10873" y="8770"/>
                  </a:cubicBezTo>
                  <a:cubicBezTo>
                    <a:pt x="11072" y="8770"/>
                    <a:pt x="11295" y="8696"/>
                    <a:pt x="11554" y="8507"/>
                  </a:cubicBezTo>
                  <a:cubicBezTo>
                    <a:pt x="9706" y="7305"/>
                    <a:pt x="8504" y="5457"/>
                    <a:pt x="6840" y="4162"/>
                  </a:cubicBezTo>
                  <a:cubicBezTo>
                    <a:pt x="5361" y="2961"/>
                    <a:pt x="3975" y="1759"/>
                    <a:pt x="2588" y="558"/>
                  </a:cubicBezTo>
                  <a:cubicBezTo>
                    <a:pt x="2196" y="214"/>
                    <a:pt x="1803" y="1"/>
                    <a:pt x="143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27"/>
            <p:cNvSpPr/>
            <p:nvPr/>
          </p:nvSpPr>
          <p:spPr>
            <a:xfrm>
              <a:off x="3354750" y="4270575"/>
              <a:ext cx="272700" cy="195475"/>
            </a:xfrm>
            <a:custGeom>
              <a:rect b="b" l="l" r="r" t="t"/>
              <a:pathLst>
                <a:path extrusionOk="0" h="7819" w="10908">
                  <a:moveTo>
                    <a:pt x="740" y="1"/>
                  </a:moveTo>
                  <a:cubicBezTo>
                    <a:pt x="555" y="648"/>
                    <a:pt x="463" y="1295"/>
                    <a:pt x="0" y="1850"/>
                  </a:cubicBezTo>
                  <a:cubicBezTo>
                    <a:pt x="2311" y="4068"/>
                    <a:pt x="5177" y="5640"/>
                    <a:pt x="7672" y="7673"/>
                  </a:cubicBezTo>
                  <a:cubicBezTo>
                    <a:pt x="7760" y="7664"/>
                    <a:pt x="7848" y="7661"/>
                    <a:pt x="7937" y="7661"/>
                  </a:cubicBezTo>
                  <a:cubicBezTo>
                    <a:pt x="8511" y="7661"/>
                    <a:pt x="9114" y="7819"/>
                    <a:pt x="9702" y="7819"/>
                  </a:cubicBezTo>
                  <a:cubicBezTo>
                    <a:pt x="9986" y="7819"/>
                    <a:pt x="10266" y="7782"/>
                    <a:pt x="10538" y="7673"/>
                  </a:cubicBezTo>
                  <a:lnTo>
                    <a:pt x="10908" y="7673"/>
                  </a:lnTo>
                  <a:cubicBezTo>
                    <a:pt x="8412" y="5640"/>
                    <a:pt x="5916" y="3698"/>
                    <a:pt x="3236" y="1942"/>
                  </a:cubicBezTo>
                  <a:cubicBezTo>
                    <a:pt x="2404" y="1387"/>
                    <a:pt x="1942" y="186"/>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27"/>
            <p:cNvSpPr/>
            <p:nvPr/>
          </p:nvSpPr>
          <p:spPr>
            <a:xfrm>
              <a:off x="3109800" y="2574250"/>
              <a:ext cx="191825" cy="187350"/>
            </a:xfrm>
            <a:custGeom>
              <a:rect b="b" l="l" r="r" t="t"/>
              <a:pathLst>
                <a:path extrusionOk="0" h="7494" w="7673">
                  <a:moveTo>
                    <a:pt x="5793" y="1"/>
                  </a:moveTo>
                  <a:cubicBezTo>
                    <a:pt x="5408" y="1"/>
                    <a:pt x="5061" y="261"/>
                    <a:pt x="4715" y="469"/>
                  </a:cubicBezTo>
                  <a:cubicBezTo>
                    <a:pt x="2773" y="1578"/>
                    <a:pt x="1202" y="3150"/>
                    <a:pt x="0" y="4998"/>
                  </a:cubicBezTo>
                  <a:cubicBezTo>
                    <a:pt x="0" y="5923"/>
                    <a:pt x="647" y="6754"/>
                    <a:pt x="1757" y="7494"/>
                  </a:cubicBezTo>
                  <a:cubicBezTo>
                    <a:pt x="1849" y="6477"/>
                    <a:pt x="1479" y="5923"/>
                    <a:pt x="647" y="5830"/>
                  </a:cubicBezTo>
                  <a:cubicBezTo>
                    <a:pt x="1758" y="5246"/>
                    <a:pt x="2721" y="4661"/>
                    <a:pt x="3700" y="4661"/>
                  </a:cubicBezTo>
                  <a:cubicBezTo>
                    <a:pt x="4268" y="4661"/>
                    <a:pt x="4842" y="4858"/>
                    <a:pt x="5454" y="5368"/>
                  </a:cubicBezTo>
                  <a:cubicBezTo>
                    <a:pt x="5916" y="4259"/>
                    <a:pt x="5084" y="2687"/>
                    <a:pt x="6656" y="1948"/>
                  </a:cubicBezTo>
                  <a:cubicBezTo>
                    <a:pt x="7118" y="1671"/>
                    <a:pt x="7672" y="1486"/>
                    <a:pt x="7580" y="746"/>
                  </a:cubicBezTo>
                  <a:cubicBezTo>
                    <a:pt x="7395" y="99"/>
                    <a:pt x="6656" y="376"/>
                    <a:pt x="6193" y="99"/>
                  </a:cubicBezTo>
                  <a:cubicBezTo>
                    <a:pt x="6055" y="30"/>
                    <a:pt x="5922" y="1"/>
                    <a:pt x="579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27"/>
            <p:cNvSpPr/>
            <p:nvPr/>
          </p:nvSpPr>
          <p:spPr>
            <a:xfrm>
              <a:off x="2148475" y="4707350"/>
              <a:ext cx="204025" cy="298125"/>
            </a:xfrm>
            <a:custGeom>
              <a:rect b="b" l="l" r="r" t="t"/>
              <a:pathLst>
                <a:path extrusionOk="0" h="11925" w="8161">
                  <a:moveTo>
                    <a:pt x="7118" y="0"/>
                  </a:moveTo>
                  <a:cubicBezTo>
                    <a:pt x="5362" y="1109"/>
                    <a:pt x="3051" y="1479"/>
                    <a:pt x="1757" y="3698"/>
                  </a:cubicBezTo>
                  <a:cubicBezTo>
                    <a:pt x="186" y="6378"/>
                    <a:pt x="1" y="9059"/>
                    <a:pt x="1017" y="11924"/>
                  </a:cubicBezTo>
                  <a:cubicBezTo>
                    <a:pt x="2034" y="11555"/>
                    <a:pt x="2496" y="10815"/>
                    <a:pt x="2404" y="9798"/>
                  </a:cubicBezTo>
                  <a:cubicBezTo>
                    <a:pt x="1757" y="7025"/>
                    <a:pt x="2404" y="4714"/>
                    <a:pt x="4807" y="2958"/>
                  </a:cubicBezTo>
                  <a:cubicBezTo>
                    <a:pt x="5177" y="2773"/>
                    <a:pt x="5547" y="2588"/>
                    <a:pt x="5732" y="2126"/>
                  </a:cubicBezTo>
                  <a:cubicBezTo>
                    <a:pt x="5883" y="1824"/>
                    <a:pt x="6095" y="1522"/>
                    <a:pt x="6420" y="1522"/>
                  </a:cubicBezTo>
                  <a:cubicBezTo>
                    <a:pt x="6493" y="1522"/>
                    <a:pt x="6571" y="1538"/>
                    <a:pt x="6656" y="1572"/>
                  </a:cubicBezTo>
                  <a:cubicBezTo>
                    <a:pt x="6832" y="1630"/>
                    <a:pt x="7016" y="1661"/>
                    <a:pt x="7193" y="1661"/>
                  </a:cubicBezTo>
                  <a:cubicBezTo>
                    <a:pt x="7574" y="1661"/>
                    <a:pt x="7916" y="1518"/>
                    <a:pt x="8042" y="1202"/>
                  </a:cubicBezTo>
                  <a:cubicBezTo>
                    <a:pt x="8160" y="888"/>
                    <a:pt x="8028" y="840"/>
                    <a:pt x="7844" y="840"/>
                  </a:cubicBezTo>
                  <a:cubicBezTo>
                    <a:pt x="7764" y="840"/>
                    <a:pt x="7676" y="849"/>
                    <a:pt x="7593" y="849"/>
                  </a:cubicBezTo>
                  <a:cubicBezTo>
                    <a:pt x="7416" y="849"/>
                    <a:pt x="7267" y="809"/>
                    <a:pt x="7303" y="555"/>
                  </a:cubicBezTo>
                  <a:cubicBezTo>
                    <a:pt x="7303" y="370"/>
                    <a:pt x="7488" y="93"/>
                    <a:pt x="711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27"/>
            <p:cNvSpPr/>
            <p:nvPr/>
          </p:nvSpPr>
          <p:spPr>
            <a:xfrm>
              <a:off x="3673650" y="4970775"/>
              <a:ext cx="175650" cy="271900"/>
            </a:xfrm>
            <a:custGeom>
              <a:rect b="b" l="l" r="r" t="t"/>
              <a:pathLst>
                <a:path extrusionOk="0" h="10876" w="7026">
                  <a:moveTo>
                    <a:pt x="0" y="1"/>
                  </a:moveTo>
                  <a:cubicBezTo>
                    <a:pt x="1572" y="2404"/>
                    <a:pt x="3790" y="4345"/>
                    <a:pt x="4345" y="7488"/>
                  </a:cubicBezTo>
                  <a:cubicBezTo>
                    <a:pt x="4437" y="8320"/>
                    <a:pt x="4345" y="8782"/>
                    <a:pt x="3975" y="9337"/>
                  </a:cubicBezTo>
                  <a:cubicBezTo>
                    <a:pt x="4530" y="10076"/>
                    <a:pt x="3143" y="9984"/>
                    <a:pt x="3513" y="10723"/>
                  </a:cubicBezTo>
                  <a:cubicBezTo>
                    <a:pt x="3790" y="10842"/>
                    <a:pt x="4067" y="10876"/>
                    <a:pt x="4345" y="10876"/>
                  </a:cubicBezTo>
                  <a:cubicBezTo>
                    <a:pt x="4715" y="10876"/>
                    <a:pt x="5084" y="10816"/>
                    <a:pt x="5454" y="10816"/>
                  </a:cubicBezTo>
                  <a:cubicBezTo>
                    <a:pt x="6009" y="9337"/>
                    <a:pt x="7025" y="7765"/>
                    <a:pt x="6101" y="6286"/>
                  </a:cubicBezTo>
                  <a:cubicBezTo>
                    <a:pt x="5084" y="4623"/>
                    <a:pt x="5177" y="2589"/>
                    <a:pt x="3975" y="1018"/>
                  </a:cubicBezTo>
                  <a:cubicBezTo>
                    <a:pt x="3743" y="1153"/>
                    <a:pt x="3528" y="1207"/>
                    <a:pt x="3323" y="1207"/>
                  </a:cubicBezTo>
                  <a:cubicBezTo>
                    <a:pt x="2545" y="1207"/>
                    <a:pt x="1914" y="424"/>
                    <a:pt x="1110" y="278"/>
                  </a:cubicBezTo>
                  <a:cubicBezTo>
                    <a:pt x="740" y="186"/>
                    <a:pt x="463" y="1"/>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27"/>
            <p:cNvSpPr/>
            <p:nvPr/>
          </p:nvSpPr>
          <p:spPr>
            <a:xfrm>
              <a:off x="3608950" y="1374925"/>
              <a:ext cx="201050" cy="282100"/>
            </a:xfrm>
            <a:custGeom>
              <a:rect b="b" l="l" r="r" t="t"/>
              <a:pathLst>
                <a:path extrusionOk="0" h="11284" w="8042">
                  <a:moveTo>
                    <a:pt x="7894" y="1"/>
                  </a:moveTo>
                  <a:cubicBezTo>
                    <a:pt x="6733" y="1"/>
                    <a:pt x="6552" y="1052"/>
                    <a:pt x="6286" y="1762"/>
                  </a:cubicBezTo>
                  <a:cubicBezTo>
                    <a:pt x="6085" y="2214"/>
                    <a:pt x="5911" y="2366"/>
                    <a:pt x="5706" y="2366"/>
                  </a:cubicBezTo>
                  <a:cubicBezTo>
                    <a:pt x="5533" y="2366"/>
                    <a:pt x="5337" y="2259"/>
                    <a:pt x="5084" y="2132"/>
                  </a:cubicBezTo>
                  <a:cubicBezTo>
                    <a:pt x="3143" y="3981"/>
                    <a:pt x="1664" y="6199"/>
                    <a:pt x="0" y="8325"/>
                  </a:cubicBezTo>
                  <a:cubicBezTo>
                    <a:pt x="1387" y="8880"/>
                    <a:pt x="2219" y="9897"/>
                    <a:pt x="2588" y="11283"/>
                  </a:cubicBezTo>
                  <a:cubicBezTo>
                    <a:pt x="2958" y="11006"/>
                    <a:pt x="3051" y="10544"/>
                    <a:pt x="3051" y="10174"/>
                  </a:cubicBezTo>
                  <a:cubicBezTo>
                    <a:pt x="3328" y="7955"/>
                    <a:pt x="4437" y="6199"/>
                    <a:pt x="5639" y="4350"/>
                  </a:cubicBezTo>
                  <a:cubicBezTo>
                    <a:pt x="6471" y="2964"/>
                    <a:pt x="7950" y="1855"/>
                    <a:pt x="8042" y="6"/>
                  </a:cubicBezTo>
                  <a:cubicBezTo>
                    <a:pt x="7991" y="2"/>
                    <a:pt x="7942" y="1"/>
                    <a:pt x="789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27"/>
            <p:cNvSpPr/>
            <p:nvPr/>
          </p:nvSpPr>
          <p:spPr>
            <a:xfrm>
              <a:off x="3763775" y="3080475"/>
              <a:ext cx="228800" cy="272725"/>
            </a:xfrm>
            <a:custGeom>
              <a:rect b="b" l="l" r="r" t="t"/>
              <a:pathLst>
                <a:path extrusionOk="0" h="10909" w="9152">
                  <a:moveTo>
                    <a:pt x="8042" y="1"/>
                  </a:moveTo>
                  <a:cubicBezTo>
                    <a:pt x="6471" y="2035"/>
                    <a:pt x="4807" y="3976"/>
                    <a:pt x="3420" y="6102"/>
                  </a:cubicBezTo>
                  <a:cubicBezTo>
                    <a:pt x="2311" y="7766"/>
                    <a:pt x="647" y="8967"/>
                    <a:pt x="0" y="10908"/>
                  </a:cubicBezTo>
                  <a:cubicBezTo>
                    <a:pt x="386" y="10688"/>
                    <a:pt x="738" y="10402"/>
                    <a:pt x="1097" y="10402"/>
                  </a:cubicBezTo>
                  <a:cubicBezTo>
                    <a:pt x="1341" y="10402"/>
                    <a:pt x="1587" y="10534"/>
                    <a:pt x="1849" y="10908"/>
                  </a:cubicBezTo>
                  <a:cubicBezTo>
                    <a:pt x="4807" y="8135"/>
                    <a:pt x="6748" y="4438"/>
                    <a:pt x="9151" y="1110"/>
                  </a:cubicBezTo>
                  <a:lnTo>
                    <a:pt x="9151" y="1110"/>
                  </a:lnTo>
                  <a:cubicBezTo>
                    <a:pt x="9068" y="1119"/>
                    <a:pt x="8990" y="1124"/>
                    <a:pt x="8916" y="1124"/>
                  </a:cubicBezTo>
                  <a:cubicBezTo>
                    <a:pt x="8250" y="1124"/>
                    <a:pt x="7959" y="750"/>
                    <a:pt x="804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27"/>
            <p:cNvSpPr/>
            <p:nvPr/>
          </p:nvSpPr>
          <p:spPr>
            <a:xfrm>
              <a:off x="4558700" y="4224375"/>
              <a:ext cx="141000" cy="337400"/>
            </a:xfrm>
            <a:custGeom>
              <a:rect b="b" l="l" r="r" t="t"/>
              <a:pathLst>
                <a:path extrusionOk="0" h="13496" w="5640">
                  <a:moveTo>
                    <a:pt x="2774" y="0"/>
                  </a:moveTo>
                  <a:cubicBezTo>
                    <a:pt x="2496" y="1941"/>
                    <a:pt x="1295" y="3420"/>
                    <a:pt x="555" y="5084"/>
                  </a:cubicBezTo>
                  <a:cubicBezTo>
                    <a:pt x="93" y="6193"/>
                    <a:pt x="1" y="7025"/>
                    <a:pt x="555" y="8135"/>
                  </a:cubicBezTo>
                  <a:cubicBezTo>
                    <a:pt x="1572" y="10076"/>
                    <a:pt x="3328" y="11462"/>
                    <a:pt x="4253" y="13496"/>
                  </a:cubicBezTo>
                  <a:cubicBezTo>
                    <a:pt x="4345" y="12479"/>
                    <a:pt x="5362" y="11555"/>
                    <a:pt x="3791" y="10723"/>
                  </a:cubicBezTo>
                  <a:cubicBezTo>
                    <a:pt x="2959" y="10353"/>
                    <a:pt x="3421" y="8874"/>
                    <a:pt x="4345" y="8504"/>
                  </a:cubicBezTo>
                  <a:cubicBezTo>
                    <a:pt x="5085" y="8227"/>
                    <a:pt x="5639" y="7765"/>
                    <a:pt x="5639" y="6933"/>
                  </a:cubicBezTo>
                  <a:lnTo>
                    <a:pt x="5639" y="6933"/>
                  </a:lnTo>
                  <a:cubicBezTo>
                    <a:pt x="4438" y="7857"/>
                    <a:pt x="2774" y="7395"/>
                    <a:pt x="1480" y="8504"/>
                  </a:cubicBezTo>
                  <a:cubicBezTo>
                    <a:pt x="2034" y="7765"/>
                    <a:pt x="186" y="6009"/>
                    <a:pt x="2774" y="5916"/>
                  </a:cubicBezTo>
                  <a:cubicBezTo>
                    <a:pt x="3051" y="5916"/>
                    <a:pt x="3791" y="3883"/>
                    <a:pt x="2312" y="2958"/>
                  </a:cubicBezTo>
                  <a:cubicBezTo>
                    <a:pt x="2400" y="2929"/>
                    <a:pt x="2483" y="2916"/>
                    <a:pt x="2562" y="2916"/>
                  </a:cubicBezTo>
                  <a:cubicBezTo>
                    <a:pt x="3084" y="2916"/>
                    <a:pt x="3421" y="3476"/>
                    <a:pt x="3862" y="3476"/>
                  </a:cubicBezTo>
                  <a:cubicBezTo>
                    <a:pt x="3983" y="3476"/>
                    <a:pt x="4111" y="3434"/>
                    <a:pt x="4253" y="3328"/>
                  </a:cubicBezTo>
                  <a:cubicBezTo>
                    <a:pt x="4253" y="3051"/>
                    <a:pt x="4345" y="2773"/>
                    <a:pt x="4438" y="2496"/>
                  </a:cubicBezTo>
                  <a:cubicBezTo>
                    <a:pt x="3236" y="2311"/>
                    <a:pt x="3328" y="1479"/>
                    <a:pt x="3328" y="647"/>
                  </a:cubicBezTo>
                  <a:cubicBezTo>
                    <a:pt x="3328" y="462"/>
                    <a:pt x="2959" y="185"/>
                    <a:pt x="277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27"/>
            <p:cNvSpPr/>
            <p:nvPr/>
          </p:nvSpPr>
          <p:spPr>
            <a:xfrm>
              <a:off x="2372625" y="580375"/>
              <a:ext cx="198775" cy="230850"/>
            </a:xfrm>
            <a:custGeom>
              <a:rect b="b" l="l" r="r" t="t"/>
              <a:pathLst>
                <a:path extrusionOk="0" h="9234" w="7951">
                  <a:moveTo>
                    <a:pt x="1947" y="1"/>
                  </a:moveTo>
                  <a:cubicBezTo>
                    <a:pt x="1235" y="1"/>
                    <a:pt x="557" y="174"/>
                    <a:pt x="1" y="545"/>
                  </a:cubicBezTo>
                  <a:cubicBezTo>
                    <a:pt x="1110" y="915"/>
                    <a:pt x="278" y="1284"/>
                    <a:pt x="1" y="1654"/>
                  </a:cubicBezTo>
                  <a:cubicBezTo>
                    <a:pt x="564" y="1607"/>
                    <a:pt x="1045" y="1579"/>
                    <a:pt x="1463" y="1579"/>
                  </a:cubicBezTo>
                  <a:cubicBezTo>
                    <a:pt x="3511" y="1579"/>
                    <a:pt x="4025" y="2263"/>
                    <a:pt x="5177" y="4797"/>
                  </a:cubicBezTo>
                  <a:cubicBezTo>
                    <a:pt x="5824" y="6276"/>
                    <a:pt x="4807" y="7570"/>
                    <a:pt x="5085" y="8864"/>
                  </a:cubicBezTo>
                  <a:cubicBezTo>
                    <a:pt x="5217" y="8864"/>
                    <a:pt x="5341" y="8857"/>
                    <a:pt x="5458" y="8857"/>
                  </a:cubicBezTo>
                  <a:cubicBezTo>
                    <a:pt x="5751" y="8857"/>
                    <a:pt x="5996" y="8904"/>
                    <a:pt x="6194" y="9234"/>
                  </a:cubicBezTo>
                  <a:cubicBezTo>
                    <a:pt x="7950" y="7200"/>
                    <a:pt x="7580" y="4982"/>
                    <a:pt x="6564" y="2856"/>
                  </a:cubicBezTo>
                  <a:cubicBezTo>
                    <a:pt x="5706" y="1075"/>
                    <a:pt x="3720" y="1"/>
                    <a:pt x="194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27"/>
            <p:cNvSpPr/>
            <p:nvPr/>
          </p:nvSpPr>
          <p:spPr>
            <a:xfrm>
              <a:off x="3793800" y="2832275"/>
              <a:ext cx="251925" cy="220500"/>
            </a:xfrm>
            <a:custGeom>
              <a:rect b="b" l="l" r="r" t="t"/>
              <a:pathLst>
                <a:path extrusionOk="0" h="8820" w="10077">
                  <a:moveTo>
                    <a:pt x="1246" y="1"/>
                  </a:moveTo>
                  <a:cubicBezTo>
                    <a:pt x="1009" y="1"/>
                    <a:pt x="775" y="135"/>
                    <a:pt x="556" y="501"/>
                  </a:cubicBezTo>
                  <a:cubicBezTo>
                    <a:pt x="1" y="1333"/>
                    <a:pt x="371" y="2072"/>
                    <a:pt x="1110" y="2534"/>
                  </a:cubicBezTo>
                  <a:cubicBezTo>
                    <a:pt x="2127" y="3181"/>
                    <a:pt x="3236" y="3828"/>
                    <a:pt x="4253" y="4568"/>
                  </a:cubicBezTo>
                  <a:lnTo>
                    <a:pt x="4253" y="4475"/>
                  </a:lnTo>
                  <a:cubicBezTo>
                    <a:pt x="4333" y="4236"/>
                    <a:pt x="4412" y="3791"/>
                    <a:pt x="4729" y="3791"/>
                  </a:cubicBezTo>
                  <a:cubicBezTo>
                    <a:pt x="4779" y="3791"/>
                    <a:pt x="4836" y="3803"/>
                    <a:pt x="4900" y="3828"/>
                  </a:cubicBezTo>
                  <a:cubicBezTo>
                    <a:pt x="5547" y="4198"/>
                    <a:pt x="4808" y="4753"/>
                    <a:pt x="4992" y="5215"/>
                  </a:cubicBezTo>
                  <a:lnTo>
                    <a:pt x="9337" y="8820"/>
                  </a:lnTo>
                  <a:cubicBezTo>
                    <a:pt x="10076" y="8358"/>
                    <a:pt x="8875" y="7526"/>
                    <a:pt x="9707" y="7063"/>
                  </a:cubicBezTo>
                  <a:cubicBezTo>
                    <a:pt x="7396" y="4753"/>
                    <a:pt x="4900" y="2719"/>
                    <a:pt x="2312" y="593"/>
                  </a:cubicBezTo>
                  <a:cubicBezTo>
                    <a:pt x="1977" y="314"/>
                    <a:pt x="1608" y="1"/>
                    <a:pt x="124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27"/>
            <p:cNvSpPr/>
            <p:nvPr/>
          </p:nvSpPr>
          <p:spPr>
            <a:xfrm>
              <a:off x="2779350" y="3988650"/>
              <a:ext cx="124800" cy="263475"/>
            </a:xfrm>
            <a:custGeom>
              <a:rect b="b" l="l" r="r" t="t"/>
              <a:pathLst>
                <a:path extrusionOk="0" h="10539" w="4992">
                  <a:moveTo>
                    <a:pt x="4109" y="2392"/>
                  </a:moveTo>
                  <a:lnTo>
                    <a:pt x="4109" y="2392"/>
                  </a:lnTo>
                  <a:cubicBezTo>
                    <a:pt x="4126" y="2396"/>
                    <a:pt x="4143" y="2400"/>
                    <a:pt x="4160" y="2404"/>
                  </a:cubicBezTo>
                  <a:cubicBezTo>
                    <a:pt x="4143" y="2400"/>
                    <a:pt x="4126" y="2396"/>
                    <a:pt x="4109" y="2392"/>
                  </a:cubicBezTo>
                  <a:close/>
                  <a:moveTo>
                    <a:pt x="2311" y="1"/>
                  </a:moveTo>
                  <a:cubicBezTo>
                    <a:pt x="1202" y="2219"/>
                    <a:pt x="462" y="4530"/>
                    <a:pt x="93" y="6934"/>
                  </a:cubicBezTo>
                  <a:cubicBezTo>
                    <a:pt x="1479" y="7950"/>
                    <a:pt x="0" y="9429"/>
                    <a:pt x="832" y="10538"/>
                  </a:cubicBezTo>
                  <a:lnTo>
                    <a:pt x="925" y="10169"/>
                  </a:lnTo>
                  <a:cubicBezTo>
                    <a:pt x="1135" y="10243"/>
                    <a:pt x="1321" y="10276"/>
                    <a:pt x="1487" y="10276"/>
                  </a:cubicBezTo>
                  <a:cubicBezTo>
                    <a:pt x="2560" y="10276"/>
                    <a:pt x="2817" y="8905"/>
                    <a:pt x="3698" y="8505"/>
                  </a:cubicBezTo>
                  <a:cubicBezTo>
                    <a:pt x="4992" y="7858"/>
                    <a:pt x="4067" y="7396"/>
                    <a:pt x="3790" y="6841"/>
                  </a:cubicBezTo>
                  <a:lnTo>
                    <a:pt x="3790" y="6841"/>
                  </a:lnTo>
                  <a:cubicBezTo>
                    <a:pt x="3143" y="6934"/>
                    <a:pt x="3605" y="7673"/>
                    <a:pt x="2773" y="7765"/>
                  </a:cubicBezTo>
                  <a:cubicBezTo>
                    <a:pt x="2681" y="6102"/>
                    <a:pt x="3051" y="4345"/>
                    <a:pt x="2219" y="2682"/>
                  </a:cubicBezTo>
                  <a:cubicBezTo>
                    <a:pt x="2139" y="2522"/>
                    <a:pt x="2265" y="2090"/>
                    <a:pt x="2655" y="2090"/>
                  </a:cubicBezTo>
                  <a:cubicBezTo>
                    <a:pt x="2718" y="2090"/>
                    <a:pt x="2788" y="2101"/>
                    <a:pt x="2866" y="2127"/>
                  </a:cubicBezTo>
                  <a:cubicBezTo>
                    <a:pt x="3307" y="2215"/>
                    <a:pt x="3749" y="2303"/>
                    <a:pt x="4109" y="2392"/>
                  </a:cubicBezTo>
                  <a:lnTo>
                    <a:pt x="4109" y="2392"/>
                  </a:lnTo>
                  <a:cubicBezTo>
                    <a:pt x="2958" y="2088"/>
                    <a:pt x="2949" y="730"/>
                    <a:pt x="231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27"/>
            <p:cNvSpPr/>
            <p:nvPr/>
          </p:nvSpPr>
          <p:spPr>
            <a:xfrm>
              <a:off x="3918600" y="3386425"/>
              <a:ext cx="152550" cy="156875"/>
            </a:xfrm>
            <a:custGeom>
              <a:rect b="b" l="l" r="r" t="t"/>
              <a:pathLst>
                <a:path extrusionOk="0" h="6275" w="6102">
                  <a:moveTo>
                    <a:pt x="1160" y="1"/>
                  </a:moveTo>
                  <a:cubicBezTo>
                    <a:pt x="1024" y="1"/>
                    <a:pt x="882" y="86"/>
                    <a:pt x="740" y="334"/>
                  </a:cubicBezTo>
                  <a:cubicBezTo>
                    <a:pt x="487" y="587"/>
                    <a:pt x="234" y="993"/>
                    <a:pt x="822" y="993"/>
                  </a:cubicBezTo>
                  <a:cubicBezTo>
                    <a:pt x="879" y="993"/>
                    <a:pt x="944" y="989"/>
                    <a:pt x="1017" y="981"/>
                  </a:cubicBezTo>
                  <a:cubicBezTo>
                    <a:pt x="1387" y="981"/>
                    <a:pt x="1387" y="1258"/>
                    <a:pt x="1202" y="1536"/>
                  </a:cubicBezTo>
                  <a:cubicBezTo>
                    <a:pt x="999" y="1688"/>
                    <a:pt x="795" y="1757"/>
                    <a:pt x="576" y="1757"/>
                  </a:cubicBezTo>
                  <a:cubicBezTo>
                    <a:pt x="397" y="1757"/>
                    <a:pt x="208" y="1711"/>
                    <a:pt x="0" y="1628"/>
                  </a:cubicBezTo>
                  <a:lnTo>
                    <a:pt x="0" y="1628"/>
                  </a:lnTo>
                  <a:cubicBezTo>
                    <a:pt x="93" y="2183"/>
                    <a:pt x="278" y="2737"/>
                    <a:pt x="740" y="3107"/>
                  </a:cubicBezTo>
                  <a:cubicBezTo>
                    <a:pt x="954" y="2920"/>
                    <a:pt x="1136" y="2849"/>
                    <a:pt x="1302" y="2849"/>
                  </a:cubicBezTo>
                  <a:cubicBezTo>
                    <a:pt x="1709" y="2849"/>
                    <a:pt x="2009" y="3280"/>
                    <a:pt x="2404" y="3477"/>
                  </a:cubicBezTo>
                  <a:cubicBezTo>
                    <a:pt x="1849" y="4032"/>
                    <a:pt x="1479" y="4494"/>
                    <a:pt x="740" y="4494"/>
                  </a:cubicBezTo>
                  <a:cubicBezTo>
                    <a:pt x="740" y="4956"/>
                    <a:pt x="647" y="5326"/>
                    <a:pt x="1110" y="5603"/>
                  </a:cubicBezTo>
                  <a:cubicBezTo>
                    <a:pt x="1291" y="5239"/>
                    <a:pt x="1672" y="4836"/>
                    <a:pt x="1991" y="4836"/>
                  </a:cubicBezTo>
                  <a:cubicBezTo>
                    <a:pt x="2158" y="4836"/>
                    <a:pt x="2308" y="4947"/>
                    <a:pt x="2404" y="5233"/>
                  </a:cubicBezTo>
                  <a:cubicBezTo>
                    <a:pt x="2670" y="5989"/>
                    <a:pt x="2916" y="6274"/>
                    <a:pt x="3181" y="6274"/>
                  </a:cubicBezTo>
                  <a:cubicBezTo>
                    <a:pt x="3467" y="6274"/>
                    <a:pt x="3776" y="5942"/>
                    <a:pt x="4160" y="5510"/>
                  </a:cubicBezTo>
                  <a:cubicBezTo>
                    <a:pt x="4160" y="5510"/>
                    <a:pt x="4252" y="5603"/>
                    <a:pt x="4252" y="5603"/>
                  </a:cubicBezTo>
                  <a:cubicBezTo>
                    <a:pt x="4345" y="5695"/>
                    <a:pt x="4345" y="5880"/>
                    <a:pt x="4345" y="5973"/>
                  </a:cubicBezTo>
                  <a:cubicBezTo>
                    <a:pt x="4622" y="5880"/>
                    <a:pt x="4807" y="5695"/>
                    <a:pt x="5084" y="5603"/>
                  </a:cubicBezTo>
                  <a:cubicBezTo>
                    <a:pt x="5084" y="4863"/>
                    <a:pt x="4068" y="3847"/>
                    <a:pt x="5639" y="3477"/>
                  </a:cubicBezTo>
                  <a:cubicBezTo>
                    <a:pt x="6101" y="3384"/>
                    <a:pt x="6009" y="3015"/>
                    <a:pt x="5731" y="2830"/>
                  </a:cubicBezTo>
                  <a:cubicBezTo>
                    <a:pt x="4992" y="2460"/>
                    <a:pt x="5546" y="1998"/>
                    <a:pt x="5454" y="1628"/>
                  </a:cubicBezTo>
                  <a:cubicBezTo>
                    <a:pt x="4899" y="1443"/>
                    <a:pt x="4807" y="1074"/>
                    <a:pt x="5084" y="519"/>
                  </a:cubicBezTo>
                  <a:lnTo>
                    <a:pt x="5084" y="519"/>
                  </a:lnTo>
                  <a:cubicBezTo>
                    <a:pt x="4530" y="611"/>
                    <a:pt x="4068" y="796"/>
                    <a:pt x="3605" y="1258"/>
                  </a:cubicBezTo>
                  <a:cubicBezTo>
                    <a:pt x="3790" y="1258"/>
                    <a:pt x="4068" y="1351"/>
                    <a:pt x="4068" y="1443"/>
                  </a:cubicBezTo>
                  <a:cubicBezTo>
                    <a:pt x="4135" y="1714"/>
                    <a:pt x="3955" y="1886"/>
                    <a:pt x="3745" y="1886"/>
                  </a:cubicBezTo>
                  <a:cubicBezTo>
                    <a:pt x="3668" y="1886"/>
                    <a:pt x="3587" y="1863"/>
                    <a:pt x="3513" y="1813"/>
                  </a:cubicBezTo>
                  <a:cubicBezTo>
                    <a:pt x="2773" y="1536"/>
                    <a:pt x="2311" y="889"/>
                    <a:pt x="1757" y="334"/>
                  </a:cubicBezTo>
                  <a:cubicBezTo>
                    <a:pt x="1586" y="220"/>
                    <a:pt x="1380" y="1"/>
                    <a:pt x="116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27"/>
            <p:cNvSpPr/>
            <p:nvPr/>
          </p:nvSpPr>
          <p:spPr>
            <a:xfrm>
              <a:off x="3629750" y="1992075"/>
              <a:ext cx="143300" cy="263450"/>
            </a:xfrm>
            <a:custGeom>
              <a:rect b="b" l="l" r="r" t="t"/>
              <a:pathLst>
                <a:path extrusionOk="0" h="10538" w="5732">
                  <a:moveTo>
                    <a:pt x="2420" y="3036"/>
                  </a:moveTo>
                  <a:cubicBezTo>
                    <a:pt x="2699" y="3036"/>
                    <a:pt x="2773" y="3357"/>
                    <a:pt x="2773" y="3605"/>
                  </a:cubicBezTo>
                  <a:cubicBezTo>
                    <a:pt x="2866" y="4529"/>
                    <a:pt x="3882" y="5269"/>
                    <a:pt x="3328" y="6563"/>
                  </a:cubicBezTo>
                  <a:cubicBezTo>
                    <a:pt x="2773" y="5546"/>
                    <a:pt x="2311" y="4714"/>
                    <a:pt x="1941" y="3882"/>
                  </a:cubicBezTo>
                  <a:cubicBezTo>
                    <a:pt x="1756" y="3513"/>
                    <a:pt x="1941" y="3235"/>
                    <a:pt x="2311" y="3050"/>
                  </a:cubicBezTo>
                  <a:cubicBezTo>
                    <a:pt x="2350" y="3041"/>
                    <a:pt x="2387" y="3036"/>
                    <a:pt x="2420" y="3036"/>
                  </a:cubicBezTo>
                  <a:close/>
                  <a:moveTo>
                    <a:pt x="2126" y="0"/>
                  </a:moveTo>
                  <a:cubicBezTo>
                    <a:pt x="1664" y="0"/>
                    <a:pt x="924" y="0"/>
                    <a:pt x="1387" y="647"/>
                  </a:cubicBezTo>
                  <a:cubicBezTo>
                    <a:pt x="2403" y="2126"/>
                    <a:pt x="1202" y="2126"/>
                    <a:pt x="0" y="2219"/>
                  </a:cubicBezTo>
                  <a:cubicBezTo>
                    <a:pt x="555" y="2866"/>
                    <a:pt x="1756" y="3050"/>
                    <a:pt x="1017" y="3975"/>
                  </a:cubicBezTo>
                  <a:cubicBezTo>
                    <a:pt x="1849" y="6378"/>
                    <a:pt x="2958" y="8597"/>
                    <a:pt x="4622" y="10538"/>
                  </a:cubicBezTo>
                  <a:cubicBezTo>
                    <a:pt x="5639" y="10445"/>
                    <a:pt x="5084" y="9336"/>
                    <a:pt x="5731" y="9059"/>
                  </a:cubicBezTo>
                  <a:cubicBezTo>
                    <a:pt x="4714" y="6008"/>
                    <a:pt x="3050" y="3143"/>
                    <a:pt x="212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27"/>
            <p:cNvSpPr/>
            <p:nvPr/>
          </p:nvSpPr>
          <p:spPr>
            <a:xfrm>
              <a:off x="2705400" y="1375050"/>
              <a:ext cx="150225" cy="462200"/>
            </a:xfrm>
            <a:custGeom>
              <a:rect b="b" l="l" r="r" t="t"/>
              <a:pathLst>
                <a:path extrusionOk="0" h="18488" w="6009">
                  <a:moveTo>
                    <a:pt x="6009" y="17749"/>
                  </a:moveTo>
                  <a:cubicBezTo>
                    <a:pt x="6001" y="17753"/>
                    <a:pt x="5994" y="17758"/>
                    <a:pt x="5987" y="17763"/>
                  </a:cubicBezTo>
                  <a:lnTo>
                    <a:pt x="5987" y="17763"/>
                  </a:lnTo>
                  <a:cubicBezTo>
                    <a:pt x="5994" y="17789"/>
                    <a:pt x="6002" y="17815"/>
                    <a:pt x="6009" y="17841"/>
                  </a:cubicBezTo>
                  <a:lnTo>
                    <a:pt x="6009" y="17749"/>
                  </a:lnTo>
                  <a:close/>
                  <a:moveTo>
                    <a:pt x="555" y="1"/>
                  </a:moveTo>
                  <a:lnTo>
                    <a:pt x="555" y="1"/>
                  </a:lnTo>
                  <a:cubicBezTo>
                    <a:pt x="0" y="1203"/>
                    <a:pt x="1110" y="2127"/>
                    <a:pt x="1294" y="3236"/>
                  </a:cubicBezTo>
                  <a:cubicBezTo>
                    <a:pt x="2219" y="8413"/>
                    <a:pt x="3698" y="13589"/>
                    <a:pt x="5639" y="18488"/>
                  </a:cubicBezTo>
                  <a:cubicBezTo>
                    <a:pt x="5639" y="18218"/>
                    <a:pt x="5726" y="17948"/>
                    <a:pt x="5987" y="17763"/>
                  </a:cubicBezTo>
                  <a:lnTo>
                    <a:pt x="5987" y="17763"/>
                  </a:lnTo>
                  <a:cubicBezTo>
                    <a:pt x="5601" y="16413"/>
                    <a:pt x="4627" y="15316"/>
                    <a:pt x="4899" y="13774"/>
                  </a:cubicBezTo>
                  <a:cubicBezTo>
                    <a:pt x="4715" y="13496"/>
                    <a:pt x="4345" y="13219"/>
                    <a:pt x="4345" y="12849"/>
                  </a:cubicBezTo>
                  <a:cubicBezTo>
                    <a:pt x="4345" y="12480"/>
                    <a:pt x="4807" y="12202"/>
                    <a:pt x="4622" y="11740"/>
                  </a:cubicBezTo>
                  <a:cubicBezTo>
                    <a:pt x="4437" y="11278"/>
                    <a:pt x="5362" y="11001"/>
                    <a:pt x="4899" y="10446"/>
                  </a:cubicBezTo>
                  <a:cubicBezTo>
                    <a:pt x="4864" y="10411"/>
                    <a:pt x="4828" y="10397"/>
                    <a:pt x="4791" y="10397"/>
                  </a:cubicBezTo>
                  <a:cubicBezTo>
                    <a:pt x="4612" y="10397"/>
                    <a:pt x="4405" y="10721"/>
                    <a:pt x="4188" y="10721"/>
                  </a:cubicBezTo>
                  <a:cubicBezTo>
                    <a:pt x="4088" y="10721"/>
                    <a:pt x="3985" y="10651"/>
                    <a:pt x="3883" y="10446"/>
                  </a:cubicBezTo>
                  <a:cubicBezTo>
                    <a:pt x="3883" y="10354"/>
                    <a:pt x="3975" y="10261"/>
                    <a:pt x="3975" y="10076"/>
                  </a:cubicBezTo>
                  <a:cubicBezTo>
                    <a:pt x="3790" y="9152"/>
                    <a:pt x="3883" y="8320"/>
                    <a:pt x="2958" y="7488"/>
                  </a:cubicBezTo>
                  <a:cubicBezTo>
                    <a:pt x="2428" y="7046"/>
                    <a:pt x="2235" y="6096"/>
                    <a:pt x="3273" y="6096"/>
                  </a:cubicBezTo>
                  <a:cubicBezTo>
                    <a:pt x="3320" y="6096"/>
                    <a:pt x="3369" y="6098"/>
                    <a:pt x="3420" y="6102"/>
                  </a:cubicBezTo>
                  <a:cubicBezTo>
                    <a:pt x="4437" y="4992"/>
                    <a:pt x="1202" y="4715"/>
                    <a:pt x="3143" y="3329"/>
                  </a:cubicBezTo>
                  <a:cubicBezTo>
                    <a:pt x="2219" y="2219"/>
                    <a:pt x="1387" y="1110"/>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27"/>
            <p:cNvSpPr/>
            <p:nvPr/>
          </p:nvSpPr>
          <p:spPr>
            <a:xfrm>
              <a:off x="2855600" y="3681325"/>
              <a:ext cx="157175" cy="254200"/>
            </a:xfrm>
            <a:custGeom>
              <a:rect b="b" l="l" r="r" t="t"/>
              <a:pathLst>
                <a:path extrusionOk="0" h="10168" w="6287">
                  <a:moveTo>
                    <a:pt x="5454" y="0"/>
                  </a:moveTo>
                  <a:cubicBezTo>
                    <a:pt x="5177" y="370"/>
                    <a:pt x="4715" y="370"/>
                    <a:pt x="4345" y="370"/>
                  </a:cubicBezTo>
                  <a:cubicBezTo>
                    <a:pt x="2866" y="3605"/>
                    <a:pt x="1387" y="6840"/>
                    <a:pt x="1" y="10168"/>
                  </a:cubicBezTo>
                  <a:cubicBezTo>
                    <a:pt x="1168" y="10168"/>
                    <a:pt x="1637" y="8685"/>
                    <a:pt x="2765" y="8685"/>
                  </a:cubicBezTo>
                  <a:cubicBezTo>
                    <a:pt x="2798" y="8685"/>
                    <a:pt x="2832" y="8686"/>
                    <a:pt x="2866" y="8689"/>
                  </a:cubicBezTo>
                  <a:cubicBezTo>
                    <a:pt x="3328" y="6378"/>
                    <a:pt x="4253" y="4345"/>
                    <a:pt x="5084" y="2126"/>
                  </a:cubicBezTo>
                  <a:cubicBezTo>
                    <a:pt x="5547" y="1664"/>
                    <a:pt x="6286" y="1202"/>
                    <a:pt x="5824" y="277"/>
                  </a:cubicBezTo>
                  <a:lnTo>
                    <a:pt x="5824" y="277"/>
                  </a:lnTo>
                  <a:lnTo>
                    <a:pt x="5824" y="370"/>
                  </a:lnTo>
                  <a:lnTo>
                    <a:pt x="5454"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27"/>
            <p:cNvSpPr/>
            <p:nvPr/>
          </p:nvSpPr>
          <p:spPr>
            <a:xfrm>
              <a:off x="3736050" y="1155525"/>
              <a:ext cx="288875" cy="278575"/>
            </a:xfrm>
            <a:custGeom>
              <a:rect b="b" l="l" r="r" t="t"/>
              <a:pathLst>
                <a:path extrusionOk="0" h="11143" w="11555">
                  <a:moveTo>
                    <a:pt x="10538" y="1"/>
                  </a:moveTo>
                  <a:lnTo>
                    <a:pt x="10538" y="1"/>
                  </a:lnTo>
                  <a:cubicBezTo>
                    <a:pt x="6933" y="3606"/>
                    <a:pt x="2311" y="6101"/>
                    <a:pt x="0" y="10908"/>
                  </a:cubicBezTo>
                  <a:cubicBezTo>
                    <a:pt x="253" y="11035"/>
                    <a:pt x="449" y="11142"/>
                    <a:pt x="622" y="11142"/>
                  </a:cubicBezTo>
                  <a:cubicBezTo>
                    <a:pt x="827" y="11142"/>
                    <a:pt x="1001" y="10990"/>
                    <a:pt x="1202" y="10538"/>
                  </a:cubicBezTo>
                  <a:cubicBezTo>
                    <a:pt x="1468" y="9828"/>
                    <a:pt x="1649" y="8777"/>
                    <a:pt x="2810" y="8777"/>
                  </a:cubicBezTo>
                  <a:cubicBezTo>
                    <a:pt x="2858" y="8777"/>
                    <a:pt x="2907" y="8778"/>
                    <a:pt x="2958" y="8782"/>
                  </a:cubicBezTo>
                  <a:cubicBezTo>
                    <a:pt x="4992" y="6009"/>
                    <a:pt x="7949" y="4345"/>
                    <a:pt x="10538" y="2219"/>
                  </a:cubicBezTo>
                  <a:cubicBezTo>
                    <a:pt x="9798" y="1480"/>
                    <a:pt x="11554" y="740"/>
                    <a:pt x="1053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27"/>
            <p:cNvSpPr/>
            <p:nvPr/>
          </p:nvSpPr>
          <p:spPr>
            <a:xfrm>
              <a:off x="3969425" y="3526475"/>
              <a:ext cx="104025" cy="173350"/>
            </a:xfrm>
            <a:custGeom>
              <a:rect b="b" l="l" r="r" t="t"/>
              <a:pathLst>
                <a:path extrusionOk="0" h="6934" w="4161">
                  <a:moveTo>
                    <a:pt x="3051" y="1"/>
                  </a:moveTo>
                  <a:cubicBezTo>
                    <a:pt x="2774" y="93"/>
                    <a:pt x="2589" y="278"/>
                    <a:pt x="2312" y="371"/>
                  </a:cubicBezTo>
                  <a:cubicBezTo>
                    <a:pt x="1850" y="1572"/>
                    <a:pt x="1203" y="2774"/>
                    <a:pt x="186" y="3606"/>
                  </a:cubicBezTo>
                  <a:cubicBezTo>
                    <a:pt x="186" y="4623"/>
                    <a:pt x="1" y="5639"/>
                    <a:pt x="463" y="6564"/>
                  </a:cubicBezTo>
                  <a:cubicBezTo>
                    <a:pt x="740" y="6813"/>
                    <a:pt x="1034" y="6888"/>
                    <a:pt x="1335" y="6888"/>
                  </a:cubicBezTo>
                  <a:cubicBezTo>
                    <a:pt x="1786" y="6888"/>
                    <a:pt x="2252" y="6720"/>
                    <a:pt x="2699" y="6720"/>
                  </a:cubicBezTo>
                  <a:cubicBezTo>
                    <a:pt x="2947" y="6720"/>
                    <a:pt x="3190" y="6772"/>
                    <a:pt x="3421" y="6934"/>
                  </a:cubicBezTo>
                  <a:cubicBezTo>
                    <a:pt x="4068" y="6009"/>
                    <a:pt x="3329" y="5455"/>
                    <a:pt x="3051" y="4715"/>
                  </a:cubicBezTo>
                  <a:cubicBezTo>
                    <a:pt x="3791" y="3144"/>
                    <a:pt x="4161" y="1572"/>
                    <a:pt x="305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27"/>
            <p:cNvSpPr/>
            <p:nvPr/>
          </p:nvSpPr>
          <p:spPr>
            <a:xfrm>
              <a:off x="4429300" y="4825200"/>
              <a:ext cx="138675" cy="222450"/>
            </a:xfrm>
            <a:custGeom>
              <a:rect b="b" l="l" r="r" t="t"/>
              <a:pathLst>
                <a:path extrusionOk="0" h="8898" w="5547">
                  <a:moveTo>
                    <a:pt x="1017" y="0"/>
                  </a:moveTo>
                  <a:lnTo>
                    <a:pt x="1017" y="0"/>
                  </a:lnTo>
                  <a:cubicBezTo>
                    <a:pt x="0" y="2773"/>
                    <a:pt x="1295" y="7025"/>
                    <a:pt x="3698" y="8689"/>
                  </a:cubicBezTo>
                  <a:cubicBezTo>
                    <a:pt x="3929" y="8828"/>
                    <a:pt x="4137" y="8897"/>
                    <a:pt x="4345" y="8897"/>
                  </a:cubicBezTo>
                  <a:cubicBezTo>
                    <a:pt x="4553" y="8897"/>
                    <a:pt x="4761" y="8828"/>
                    <a:pt x="4992" y="8689"/>
                  </a:cubicBezTo>
                  <a:cubicBezTo>
                    <a:pt x="5546" y="8320"/>
                    <a:pt x="5177" y="7857"/>
                    <a:pt x="4992" y="7580"/>
                  </a:cubicBezTo>
                  <a:cubicBezTo>
                    <a:pt x="4345" y="6563"/>
                    <a:pt x="4530" y="5639"/>
                    <a:pt x="4992" y="4715"/>
                  </a:cubicBezTo>
                  <a:cubicBezTo>
                    <a:pt x="4837" y="4631"/>
                    <a:pt x="4713" y="4595"/>
                    <a:pt x="4611" y="4595"/>
                  </a:cubicBezTo>
                  <a:cubicBezTo>
                    <a:pt x="4000" y="4595"/>
                    <a:pt x="4207" y="5888"/>
                    <a:pt x="3465" y="5888"/>
                  </a:cubicBezTo>
                  <a:cubicBezTo>
                    <a:pt x="3373" y="5888"/>
                    <a:pt x="3267" y="5868"/>
                    <a:pt x="3143" y="5824"/>
                  </a:cubicBezTo>
                  <a:cubicBezTo>
                    <a:pt x="3143" y="5269"/>
                    <a:pt x="3698" y="4437"/>
                    <a:pt x="2311" y="4345"/>
                  </a:cubicBezTo>
                  <a:cubicBezTo>
                    <a:pt x="1849" y="4345"/>
                    <a:pt x="1572" y="3513"/>
                    <a:pt x="1664" y="2866"/>
                  </a:cubicBezTo>
                  <a:cubicBezTo>
                    <a:pt x="1757" y="2404"/>
                    <a:pt x="2034" y="1941"/>
                    <a:pt x="2681" y="1757"/>
                  </a:cubicBezTo>
                  <a:cubicBezTo>
                    <a:pt x="3143" y="1757"/>
                    <a:pt x="3605" y="1572"/>
                    <a:pt x="4160" y="1479"/>
                  </a:cubicBezTo>
                  <a:cubicBezTo>
                    <a:pt x="2958" y="1202"/>
                    <a:pt x="1849" y="832"/>
                    <a:pt x="101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27"/>
            <p:cNvSpPr/>
            <p:nvPr/>
          </p:nvSpPr>
          <p:spPr>
            <a:xfrm>
              <a:off x="4745875" y="4829825"/>
              <a:ext cx="145625" cy="244975"/>
            </a:xfrm>
            <a:custGeom>
              <a:rect b="b" l="l" r="r" t="t"/>
              <a:pathLst>
                <a:path extrusionOk="0" h="9799" w="5825">
                  <a:moveTo>
                    <a:pt x="1757" y="0"/>
                  </a:moveTo>
                  <a:cubicBezTo>
                    <a:pt x="925" y="93"/>
                    <a:pt x="2404" y="1387"/>
                    <a:pt x="1480" y="1941"/>
                  </a:cubicBezTo>
                  <a:lnTo>
                    <a:pt x="1480" y="2311"/>
                  </a:lnTo>
                  <a:cubicBezTo>
                    <a:pt x="2404" y="3235"/>
                    <a:pt x="2219" y="3790"/>
                    <a:pt x="1018" y="4160"/>
                  </a:cubicBezTo>
                  <a:cubicBezTo>
                    <a:pt x="648" y="4252"/>
                    <a:pt x="278" y="4345"/>
                    <a:pt x="1" y="4530"/>
                  </a:cubicBezTo>
                  <a:cubicBezTo>
                    <a:pt x="186" y="4714"/>
                    <a:pt x="463" y="4992"/>
                    <a:pt x="740" y="5177"/>
                  </a:cubicBezTo>
                  <a:cubicBezTo>
                    <a:pt x="1123" y="5023"/>
                    <a:pt x="1348" y="4934"/>
                    <a:pt x="1479" y="4934"/>
                  </a:cubicBezTo>
                  <a:cubicBezTo>
                    <a:pt x="1665" y="4934"/>
                    <a:pt x="1665" y="5113"/>
                    <a:pt x="1665" y="5546"/>
                  </a:cubicBezTo>
                  <a:cubicBezTo>
                    <a:pt x="1665" y="5824"/>
                    <a:pt x="1757" y="6008"/>
                    <a:pt x="1942" y="6193"/>
                  </a:cubicBezTo>
                  <a:cubicBezTo>
                    <a:pt x="1987" y="6223"/>
                    <a:pt x="2043" y="6234"/>
                    <a:pt x="2106" y="6234"/>
                  </a:cubicBezTo>
                  <a:cubicBezTo>
                    <a:pt x="2265" y="6234"/>
                    <a:pt x="2467" y="6165"/>
                    <a:pt x="2624" y="6165"/>
                  </a:cubicBezTo>
                  <a:cubicBezTo>
                    <a:pt x="2790" y="6165"/>
                    <a:pt x="2906" y="6243"/>
                    <a:pt x="2866" y="6563"/>
                  </a:cubicBezTo>
                  <a:cubicBezTo>
                    <a:pt x="2774" y="7025"/>
                    <a:pt x="2127" y="6748"/>
                    <a:pt x="1757" y="7025"/>
                  </a:cubicBezTo>
                  <a:cubicBezTo>
                    <a:pt x="1942" y="7118"/>
                    <a:pt x="2035" y="7303"/>
                    <a:pt x="2127" y="7395"/>
                  </a:cubicBezTo>
                  <a:cubicBezTo>
                    <a:pt x="2959" y="8135"/>
                    <a:pt x="4253" y="8504"/>
                    <a:pt x="4623" y="9798"/>
                  </a:cubicBezTo>
                  <a:cubicBezTo>
                    <a:pt x="5824" y="9244"/>
                    <a:pt x="5639" y="8504"/>
                    <a:pt x="5177" y="7672"/>
                  </a:cubicBezTo>
                  <a:cubicBezTo>
                    <a:pt x="4808" y="7118"/>
                    <a:pt x="4068" y="6748"/>
                    <a:pt x="4715" y="5916"/>
                  </a:cubicBezTo>
                  <a:cubicBezTo>
                    <a:pt x="4623" y="5546"/>
                    <a:pt x="4438" y="5177"/>
                    <a:pt x="4345" y="4899"/>
                  </a:cubicBezTo>
                  <a:cubicBezTo>
                    <a:pt x="4287" y="4903"/>
                    <a:pt x="4232" y="4905"/>
                    <a:pt x="4181" y="4905"/>
                  </a:cubicBezTo>
                  <a:cubicBezTo>
                    <a:pt x="2952" y="4905"/>
                    <a:pt x="3961" y="3864"/>
                    <a:pt x="3606" y="3420"/>
                  </a:cubicBezTo>
                  <a:cubicBezTo>
                    <a:pt x="3513" y="3051"/>
                    <a:pt x="3421" y="2681"/>
                    <a:pt x="3236" y="2311"/>
                  </a:cubicBezTo>
                  <a:cubicBezTo>
                    <a:pt x="2959" y="2219"/>
                    <a:pt x="2682" y="2126"/>
                    <a:pt x="2497" y="1941"/>
                  </a:cubicBezTo>
                  <a:cubicBezTo>
                    <a:pt x="1942" y="1387"/>
                    <a:pt x="2866" y="0"/>
                    <a:pt x="175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27"/>
            <p:cNvSpPr/>
            <p:nvPr/>
          </p:nvSpPr>
          <p:spPr>
            <a:xfrm>
              <a:off x="4175100" y="1730925"/>
              <a:ext cx="124825" cy="180275"/>
            </a:xfrm>
            <a:custGeom>
              <a:rect b="b" l="l" r="r" t="t"/>
              <a:pathLst>
                <a:path extrusionOk="0" h="7211" w="4993">
                  <a:moveTo>
                    <a:pt x="4261" y="1"/>
                  </a:moveTo>
                  <a:cubicBezTo>
                    <a:pt x="3482" y="1"/>
                    <a:pt x="3057" y="1057"/>
                    <a:pt x="2404" y="1203"/>
                  </a:cubicBezTo>
                  <a:cubicBezTo>
                    <a:pt x="1" y="1665"/>
                    <a:pt x="1942" y="3698"/>
                    <a:pt x="833" y="4530"/>
                  </a:cubicBezTo>
                  <a:cubicBezTo>
                    <a:pt x="1017" y="4623"/>
                    <a:pt x="1110" y="4808"/>
                    <a:pt x="1202" y="4900"/>
                  </a:cubicBezTo>
                  <a:cubicBezTo>
                    <a:pt x="2127" y="5640"/>
                    <a:pt x="3051" y="6379"/>
                    <a:pt x="3883" y="7211"/>
                  </a:cubicBezTo>
                  <a:cubicBezTo>
                    <a:pt x="4437" y="4900"/>
                    <a:pt x="3698" y="2404"/>
                    <a:pt x="4992" y="278"/>
                  </a:cubicBezTo>
                  <a:cubicBezTo>
                    <a:pt x="4714" y="80"/>
                    <a:pt x="4474" y="1"/>
                    <a:pt x="426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27"/>
            <p:cNvSpPr/>
            <p:nvPr/>
          </p:nvSpPr>
          <p:spPr>
            <a:xfrm>
              <a:off x="3608950" y="3514925"/>
              <a:ext cx="122500" cy="247300"/>
            </a:xfrm>
            <a:custGeom>
              <a:rect b="b" l="l" r="r" t="t"/>
              <a:pathLst>
                <a:path extrusionOk="0" h="9892" w="4900">
                  <a:moveTo>
                    <a:pt x="4437" y="1"/>
                  </a:moveTo>
                  <a:cubicBezTo>
                    <a:pt x="3882" y="1757"/>
                    <a:pt x="2958" y="3144"/>
                    <a:pt x="1849" y="4438"/>
                  </a:cubicBezTo>
                  <a:cubicBezTo>
                    <a:pt x="2006" y="4420"/>
                    <a:pt x="2145" y="4412"/>
                    <a:pt x="2268" y="4412"/>
                  </a:cubicBezTo>
                  <a:cubicBezTo>
                    <a:pt x="3441" y="4412"/>
                    <a:pt x="3091" y="5181"/>
                    <a:pt x="2588" y="6101"/>
                  </a:cubicBezTo>
                  <a:cubicBezTo>
                    <a:pt x="2681" y="5362"/>
                    <a:pt x="1849" y="5085"/>
                    <a:pt x="1849" y="4438"/>
                  </a:cubicBezTo>
                  <a:cubicBezTo>
                    <a:pt x="1503" y="4361"/>
                    <a:pt x="1141" y="4236"/>
                    <a:pt x="863" y="4236"/>
                  </a:cubicBezTo>
                  <a:cubicBezTo>
                    <a:pt x="472" y="4236"/>
                    <a:pt x="246" y="4482"/>
                    <a:pt x="462" y="5454"/>
                  </a:cubicBezTo>
                  <a:cubicBezTo>
                    <a:pt x="555" y="5824"/>
                    <a:pt x="462" y="6194"/>
                    <a:pt x="370" y="6656"/>
                  </a:cubicBezTo>
                  <a:cubicBezTo>
                    <a:pt x="1202" y="7118"/>
                    <a:pt x="1664" y="7765"/>
                    <a:pt x="1387" y="8782"/>
                  </a:cubicBezTo>
                  <a:cubicBezTo>
                    <a:pt x="1296" y="9054"/>
                    <a:pt x="1156" y="9138"/>
                    <a:pt x="996" y="9138"/>
                  </a:cubicBezTo>
                  <a:cubicBezTo>
                    <a:pt x="734" y="9138"/>
                    <a:pt x="418" y="8913"/>
                    <a:pt x="174" y="8913"/>
                  </a:cubicBezTo>
                  <a:cubicBezTo>
                    <a:pt x="110" y="8913"/>
                    <a:pt x="52" y="8928"/>
                    <a:pt x="0" y="8967"/>
                  </a:cubicBezTo>
                  <a:cubicBezTo>
                    <a:pt x="104" y="9697"/>
                    <a:pt x="503" y="9780"/>
                    <a:pt x="929" y="9780"/>
                  </a:cubicBezTo>
                  <a:cubicBezTo>
                    <a:pt x="1055" y="9780"/>
                    <a:pt x="1184" y="9773"/>
                    <a:pt x="1308" y="9773"/>
                  </a:cubicBezTo>
                  <a:cubicBezTo>
                    <a:pt x="1509" y="9773"/>
                    <a:pt x="1699" y="9792"/>
                    <a:pt x="1849" y="9891"/>
                  </a:cubicBezTo>
                  <a:cubicBezTo>
                    <a:pt x="2056" y="9581"/>
                    <a:pt x="2320" y="9531"/>
                    <a:pt x="2610" y="9531"/>
                  </a:cubicBezTo>
                  <a:cubicBezTo>
                    <a:pt x="2748" y="9531"/>
                    <a:pt x="2892" y="9543"/>
                    <a:pt x="3039" y="9543"/>
                  </a:cubicBezTo>
                  <a:cubicBezTo>
                    <a:pt x="3134" y="9543"/>
                    <a:pt x="3231" y="9538"/>
                    <a:pt x="3328" y="9522"/>
                  </a:cubicBezTo>
                  <a:cubicBezTo>
                    <a:pt x="3328" y="8967"/>
                    <a:pt x="3328" y="8320"/>
                    <a:pt x="3328" y="7765"/>
                  </a:cubicBezTo>
                  <a:cubicBezTo>
                    <a:pt x="2958" y="7673"/>
                    <a:pt x="2588" y="7858"/>
                    <a:pt x="2404" y="7396"/>
                  </a:cubicBezTo>
                  <a:cubicBezTo>
                    <a:pt x="2404" y="7303"/>
                    <a:pt x="2588" y="7118"/>
                    <a:pt x="2681" y="7118"/>
                  </a:cubicBezTo>
                  <a:cubicBezTo>
                    <a:pt x="2730" y="7108"/>
                    <a:pt x="2774" y="7104"/>
                    <a:pt x="2815" y="7104"/>
                  </a:cubicBezTo>
                  <a:cubicBezTo>
                    <a:pt x="3163" y="7104"/>
                    <a:pt x="3245" y="7435"/>
                    <a:pt x="3328" y="7765"/>
                  </a:cubicBezTo>
                  <a:cubicBezTo>
                    <a:pt x="3790" y="7396"/>
                    <a:pt x="3605" y="6841"/>
                    <a:pt x="3698" y="6379"/>
                  </a:cubicBezTo>
                  <a:cubicBezTo>
                    <a:pt x="4067" y="4622"/>
                    <a:pt x="3882" y="2774"/>
                    <a:pt x="4714" y="1202"/>
                  </a:cubicBezTo>
                  <a:cubicBezTo>
                    <a:pt x="4622" y="833"/>
                    <a:pt x="4899" y="370"/>
                    <a:pt x="443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27"/>
            <p:cNvSpPr/>
            <p:nvPr/>
          </p:nvSpPr>
          <p:spPr>
            <a:xfrm>
              <a:off x="3821550" y="2339900"/>
              <a:ext cx="161775" cy="206800"/>
            </a:xfrm>
            <a:custGeom>
              <a:rect b="b" l="l" r="r" t="t"/>
              <a:pathLst>
                <a:path extrusionOk="0" h="8272" w="6471">
                  <a:moveTo>
                    <a:pt x="937" y="0"/>
                  </a:moveTo>
                  <a:cubicBezTo>
                    <a:pt x="731" y="0"/>
                    <a:pt x="551" y="141"/>
                    <a:pt x="370" y="322"/>
                  </a:cubicBezTo>
                  <a:cubicBezTo>
                    <a:pt x="0" y="599"/>
                    <a:pt x="93" y="877"/>
                    <a:pt x="277" y="1246"/>
                  </a:cubicBezTo>
                  <a:cubicBezTo>
                    <a:pt x="1941" y="3650"/>
                    <a:pt x="3513" y="6146"/>
                    <a:pt x="5731" y="8272"/>
                  </a:cubicBezTo>
                  <a:cubicBezTo>
                    <a:pt x="5731" y="7624"/>
                    <a:pt x="5916" y="7162"/>
                    <a:pt x="6471" y="6793"/>
                  </a:cubicBezTo>
                  <a:cubicBezTo>
                    <a:pt x="5177" y="4851"/>
                    <a:pt x="3975" y="2910"/>
                    <a:pt x="2588" y="1062"/>
                  </a:cubicBezTo>
                  <a:cubicBezTo>
                    <a:pt x="2311" y="692"/>
                    <a:pt x="1756" y="415"/>
                    <a:pt x="1294" y="137"/>
                  </a:cubicBezTo>
                  <a:cubicBezTo>
                    <a:pt x="1165" y="41"/>
                    <a:pt x="1048" y="0"/>
                    <a:pt x="93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27"/>
            <p:cNvSpPr/>
            <p:nvPr/>
          </p:nvSpPr>
          <p:spPr>
            <a:xfrm>
              <a:off x="3317775" y="2844775"/>
              <a:ext cx="201075" cy="154850"/>
            </a:xfrm>
            <a:custGeom>
              <a:rect b="b" l="l" r="r" t="t"/>
              <a:pathLst>
                <a:path extrusionOk="0" h="6194" w="8043">
                  <a:moveTo>
                    <a:pt x="0" y="1"/>
                  </a:moveTo>
                  <a:cubicBezTo>
                    <a:pt x="278" y="740"/>
                    <a:pt x="555" y="1480"/>
                    <a:pt x="740" y="2219"/>
                  </a:cubicBezTo>
                  <a:cubicBezTo>
                    <a:pt x="3421" y="2681"/>
                    <a:pt x="5362" y="4437"/>
                    <a:pt x="7303" y="6194"/>
                  </a:cubicBezTo>
                  <a:cubicBezTo>
                    <a:pt x="8042" y="5639"/>
                    <a:pt x="6933" y="4437"/>
                    <a:pt x="8042" y="3975"/>
                  </a:cubicBezTo>
                  <a:cubicBezTo>
                    <a:pt x="7025" y="3328"/>
                    <a:pt x="6009" y="2496"/>
                    <a:pt x="4899" y="1942"/>
                  </a:cubicBezTo>
                  <a:cubicBezTo>
                    <a:pt x="3421" y="1017"/>
                    <a:pt x="1942" y="1"/>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27"/>
            <p:cNvSpPr/>
            <p:nvPr/>
          </p:nvSpPr>
          <p:spPr>
            <a:xfrm>
              <a:off x="3620500" y="3062000"/>
              <a:ext cx="184900" cy="192500"/>
            </a:xfrm>
            <a:custGeom>
              <a:rect b="b" l="l" r="r" t="t"/>
              <a:pathLst>
                <a:path extrusionOk="0" h="7700" w="7396">
                  <a:moveTo>
                    <a:pt x="647" y="0"/>
                  </a:moveTo>
                  <a:lnTo>
                    <a:pt x="647" y="0"/>
                  </a:lnTo>
                  <a:cubicBezTo>
                    <a:pt x="0" y="555"/>
                    <a:pt x="925" y="1387"/>
                    <a:pt x="278" y="1849"/>
                  </a:cubicBezTo>
                  <a:cubicBezTo>
                    <a:pt x="307" y="1857"/>
                    <a:pt x="337" y="1860"/>
                    <a:pt x="368" y="1860"/>
                  </a:cubicBezTo>
                  <a:cubicBezTo>
                    <a:pt x="604" y="1860"/>
                    <a:pt x="868" y="1663"/>
                    <a:pt x="1093" y="1663"/>
                  </a:cubicBezTo>
                  <a:cubicBezTo>
                    <a:pt x="1203" y="1663"/>
                    <a:pt x="1303" y="1710"/>
                    <a:pt x="1387" y="1849"/>
                  </a:cubicBezTo>
                  <a:cubicBezTo>
                    <a:pt x="1757" y="2219"/>
                    <a:pt x="1017" y="2311"/>
                    <a:pt x="1017" y="2589"/>
                  </a:cubicBezTo>
                  <a:cubicBezTo>
                    <a:pt x="2311" y="4345"/>
                    <a:pt x="3883" y="5824"/>
                    <a:pt x="5362" y="7303"/>
                  </a:cubicBezTo>
                  <a:cubicBezTo>
                    <a:pt x="5666" y="7557"/>
                    <a:pt x="5999" y="7699"/>
                    <a:pt x="6314" y="7699"/>
                  </a:cubicBezTo>
                  <a:cubicBezTo>
                    <a:pt x="6571" y="7699"/>
                    <a:pt x="6817" y="7603"/>
                    <a:pt x="7025" y="7395"/>
                  </a:cubicBezTo>
                  <a:cubicBezTo>
                    <a:pt x="7395" y="6933"/>
                    <a:pt x="7118" y="6379"/>
                    <a:pt x="6748" y="5916"/>
                  </a:cubicBezTo>
                  <a:cubicBezTo>
                    <a:pt x="4715" y="3975"/>
                    <a:pt x="2958" y="1757"/>
                    <a:pt x="64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27"/>
            <p:cNvSpPr/>
            <p:nvPr/>
          </p:nvSpPr>
          <p:spPr>
            <a:xfrm>
              <a:off x="4108100" y="4661125"/>
              <a:ext cx="201050" cy="164825"/>
            </a:xfrm>
            <a:custGeom>
              <a:rect b="b" l="l" r="r" t="t"/>
              <a:pathLst>
                <a:path extrusionOk="0" h="6593" w="8042">
                  <a:moveTo>
                    <a:pt x="5546" y="0"/>
                  </a:moveTo>
                  <a:cubicBezTo>
                    <a:pt x="5454" y="740"/>
                    <a:pt x="4899" y="1017"/>
                    <a:pt x="4529" y="1387"/>
                  </a:cubicBezTo>
                  <a:cubicBezTo>
                    <a:pt x="3235" y="2681"/>
                    <a:pt x="1571" y="3513"/>
                    <a:pt x="740" y="5177"/>
                  </a:cubicBezTo>
                  <a:cubicBezTo>
                    <a:pt x="647" y="5547"/>
                    <a:pt x="0" y="5824"/>
                    <a:pt x="370" y="6286"/>
                  </a:cubicBezTo>
                  <a:cubicBezTo>
                    <a:pt x="586" y="6503"/>
                    <a:pt x="866" y="6592"/>
                    <a:pt x="1154" y="6592"/>
                  </a:cubicBezTo>
                  <a:cubicBezTo>
                    <a:pt x="1358" y="6592"/>
                    <a:pt x="1565" y="6547"/>
                    <a:pt x="1756" y="6471"/>
                  </a:cubicBezTo>
                  <a:cubicBezTo>
                    <a:pt x="2126" y="6378"/>
                    <a:pt x="2496" y="6101"/>
                    <a:pt x="2773" y="5731"/>
                  </a:cubicBezTo>
                  <a:cubicBezTo>
                    <a:pt x="4252" y="3975"/>
                    <a:pt x="6008" y="2589"/>
                    <a:pt x="8042" y="1479"/>
                  </a:cubicBezTo>
                  <a:cubicBezTo>
                    <a:pt x="7645" y="1321"/>
                    <a:pt x="7384" y="480"/>
                    <a:pt x="7085" y="480"/>
                  </a:cubicBezTo>
                  <a:cubicBezTo>
                    <a:pt x="7035" y="480"/>
                    <a:pt x="6985" y="503"/>
                    <a:pt x="6933" y="555"/>
                  </a:cubicBezTo>
                  <a:cubicBezTo>
                    <a:pt x="6636" y="901"/>
                    <a:pt x="6432" y="1029"/>
                    <a:pt x="6283" y="1029"/>
                  </a:cubicBezTo>
                  <a:cubicBezTo>
                    <a:pt x="5876" y="1029"/>
                    <a:pt x="5885" y="68"/>
                    <a:pt x="554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27"/>
            <p:cNvSpPr/>
            <p:nvPr/>
          </p:nvSpPr>
          <p:spPr>
            <a:xfrm>
              <a:off x="3509575" y="288950"/>
              <a:ext cx="231100" cy="158275"/>
            </a:xfrm>
            <a:custGeom>
              <a:rect b="b" l="l" r="r" t="t"/>
              <a:pathLst>
                <a:path extrusionOk="0" h="6331" w="9244">
                  <a:moveTo>
                    <a:pt x="7673" y="1"/>
                  </a:moveTo>
                  <a:lnTo>
                    <a:pt x="7673" y="1"/>
                  </a:lnTo>
                  <a:cubicBezTo>
                    <a:pt x="6722" y="778"/>
                    <a:pt x="6983" y="1960"/>
                    <a:pt x="6116" y="1960"/>
                  </a:cubicBezTo>
                  <a:cubicBezTo>
                    <a:pt x="6055" y="1960"/>
                    <a:pt x="5989" y="1954"/>
                    <a:pt x="5916" y="1942"/>
                  </a:cubicBezTo>
                  <a:cubicBezTo>
                    <a:pt x="5177" y="1849"/>
                    <a:pt x="4807" y="1295"/>
                    <a:pt x="4715" y="555"/>
                  </a:cubicBezTo>
                  <a:cubicBezTo>
                    <a:pt x="1664" y="832"/>
                    <a:pt x="1387" y="3606"/>
                    <a:pt x="93" y="5547"/>
                  </a:cubicBezTo>
                  <a:cubicBezTo>
                    <a:pt x="1" y="5639"/>
                    <a:pt x="93" y="6009"/>
                    <a:pt x="185" y="6194"/>
                  </a:cubicBezTo>
                  <a:cubicBezTo>
                    <a:pt x="314" y="6290"/>
                    <a:pt x="432" y="6331"/>
                    <a:pt x="542" y="6331"/>
                  </a:cubicBezTo>
                  <a:cubicBezTo>
                    <a:pt x="748" y="6331"/>
                    <a:pt x="929" y="6189"/>
                    <a:pt x="1110" y="6009"/>
                  </a:cubicBezTo>
                  <a:cubicBezTo>
                    <a:pt x="1849" y="5269"/>
                    <a:pt x="2589" y="4530"/>
                    <a:pt x="3236" y="3883"/>
                  </a:cubicBezTo>
                  <a:cubicBezTo>
                    <a:pt x="2958" y="3790"/>
                    <a:pt x="2589" y="3698"/>
                    <a:pt x="2958" y="3328"/>
                  </a:cubicBezTo>
                  <a:cubicBezTo>
                    <a:pt x="3360" y="2993"/>
                    <a:pt x="3859" y="2755"/>
                    <a:pt x="4456" y="2755"/>
                  </a:cubicBezTo>
                  <a:cubicBezTo>
                    <a:pt x="4682" y="2755"/>
                    <a:pt x="4922" y="2790"/>
                    <a:pt x="5177" y="2866"/>
                  </a:cubicBezTo>
                  <a:cubicBezTo>
                    <a:pt x="4900" y="3051"/>
                    <a:pt x="4622" y="3236"/>
                    <a:pt x="4345" y="3513"/>
                  </a:cubicBezTo>
                  <a:lnTo>
                    <a:pt x="7303" y="3513"/>
                  </a:lnTo>
                  <a:cubicBezTo>
                    <a:pt x="7118" y="3236"/>
                    <a:pt x="6933" y="2958"/>
                    <a:pt x="6748" y="2774"/>
                  </a:cubicBezTo>
                  <a:cubicBezTo>
                    <a:pt x="9244" y="2496"/>
                    <a:pt x="7395" y="1295"/>
                    <a:pt x="767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27"/>
            <p:cNvSpPr/>
            <p:nvPr/>
          </p:nvSpPr>
          <p:spPr>
            <a:xfrm>
              <a:off x="2284825" y="593975"/>
              <a:ext cx="166400" cy="165900"/>
            </a:xfrm>
            <a:custGeom>
              <a:rect b="b" l="l" r="r" t="t"/>
              <a:pathLst>
                <a:path extrusionOk="0" h="6636" w="6656">
                  <a:moveTo>
                    <a:pt x="3513" y="1"/>
                  </a:moveTo>
                  <a:cubicBezTo>
                    <a:pt x="3143" y="1"/>
                    <a:pt x="2958" y="371"/>
                    <a:pt x="2588" y="463"/>
                  </a:cubicBezTo>
                  <a:cubicBezTo>
                    <a:pt x="740" y="1480"/>
                    <a:pt x="0" y="3051"/>
                    <a:pt x="647" y="4623"/>
                  </a:cubicBezTo>
                  <a:cubicBezTo>
                    <a:pt x="1325" y="6102"/>
                    <a:pt x="2414" y="6636"/>
                    <a:pt x="3612" y="6636"/>
                  </a:cubicBezTo>
                  <a:cubicBezTo>
                    <a:pt x="4211" y="6636"/>
                    <a:pt x="4838" y="6502"/>
                    <a:pt x="5454" y="6287"/>
                  </a:cubicBezTo>
                  <a:cubicBezTo>
                    <a:pt x="6009" y="6102"/>
                    <a:pt x="6656" y="5732"/>
                    <a:pt x="6656" y="5085"/>
                  </a:cubicBezTo>
                  <a:cubicBezTo>
                    <a:pt x="6656" y="4253"/>
                    <a:pt x="5731" y="4161"/>
                    <a:pt x="5177" y="3976"/>
                  </a:cubicBezTo>
                  <a:cubicBezTo>
                    <a:pt x="5025" y="3900"/>
                    <a:pt x="4893" y="3867"/>
                    <a:pt x="4777" y="3867"/>
                  </a:cubicBezTo>
                  <a:cubicBezTo>
                    <a:pt x="4327" y="3867"/>
                    <a:pt x="4122" y="4366"/>
                    <a:pt x="3975" y="4808"/>
                  </a:cubicBezTo>
                  <a:cubicBezTo>
                    <a:pt x="3755" y="5379"/>
                    <a:pt x="3536" y="5595"/>
                    <a:pt x="3296" y="5595"/>
                  </a:cubicBezTo>
                  <a:cubicBezTo>
                    <a:pt x="3032" y="5595"/>
                    <a:pt x="2743" y="5332"/>
                    <a:pt x="2404" y="4992"/>
                  </a:cubicBezTo>
                  <a:cubicBezTo>
                    <a:pt x="1202" y="3698"/>
                    <a:pt x="1479" y="2682"/>
                    <a:pt x="3513" y="1110"/>
                  </a:cubicBezTo>
                  <a:cubicBezTo>
                    <a:pt x="3790" y="740"/>
                    <a:pt x="4622" y="371"/>
                    <a:pt x="351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27"/>
            <p:cNvSpPr/>
            <p:nvPr/>
          </p:nvSpPr>
          <p:spPr>
            <a:xfrm>
              <a:off x="4440850" y="625975"/>
              <a:ext cx="187200" cy="180625"/>
            </a:xfrm>
            <a:custGeom>
              <a:rect b="b" l="l" r="r" t="t"/>
              <a:pathLst>
                <a:path extrusionOk="0" h="7225" w="7488">
                  <a:moveTo>
                    <a:pt x="3746" y="1"/>
                  </a:moveTo>
                  <a:cubicBezTo>
                    <a:pt x="3383" y="1"/>
                    <a:pt x="3226" y="331"/>
                    <a:pt x="3143" y="662"/>
                  </a:cubicBezTo>
                  <a:cubicBezTo>
                    <a:pt x="3051" y="1217"/>
                    <a:pt x="2866" y="1679"/>
                    <a:pt x="2404" y="1956"/>
                  </a:cubicBezTo>
                  <a:cubicBezTo>
                    <a:pt x="740" y="2973"/>
                    <a:pt x="370" y="4637"/>
                    <a:pt x="185" y="6301"/>
                  </a:cubicBezTo>
                  <a:cubicBezTo>
                    <a:pt x="278" y="6578"/>
                    <a:pt x="1" y="7040"/>
                    <a:pt x="648" y="7225"/>
                  </a:cubicBezTo>
                  <a:cubicBezTo>
                    <a:pt x="833" y="5931"/>
                    <a:pt x="1202" y="4729"/>
                    <a:pt x="2404" y="4360"/>
                  </a:cubicBezTo>
                  <a:cubicBezTo>
                    <a:pt x="2474" y="4336"/>
                    <a:pt x="2537" y="4325"/>
                    <a:pt x="2595" y="4325"/>
                  </a:cubicBezTo>
                  <a:cubicBezTo>
                    <a:pt x="3226" y="4325"/>
                    <a:pt x="3206" y="5616"/>
                    <a:pt x="3883" y="6208"/>
                  </a:cubicBezTo>
                  <a:cubicBezTo>
                    <a:pt x="3883" y="4951"/>
                    <a:pt x="4141" y="4438"/>
                    <a:pt x="4639" y="4438"/>
                  </a:cubicBezTo>
                  <a:cubicBezTo>
                    <a:pt x="4983" y="4438"/>
                    <a:pt x="5442" y="4683"/>
                    <a:pt x="6009" y="5099"/>
                  </a:cubicBezTo>
                  <a:cubicBezTo>
                    <a:pt x="6175" y="5210"/>
                    <a:pt x="6572" y="5552"/>
                    <a:pt x="6924" y="5552"/>
                  </a:cubicBezTo>
                  <a:cubicBezTo>
                    <a:pt x="7160" y="5552"/>
                    <a:pt x="7376" y="5397"/>
                    <a:pt x="7488" y="4914"/>
                  </a:cubicBezTo>
                  <a:lnTo>
                    <a:pt x="7488" y="4822"/>
                  </a:lnTo>
                  <a:cubicBezTo>
                    <a:pt x="5732" y="3990"/>
                    <a:pt x="3698" y="3343"/>
                    <a:pt x="4160" y="662"/>
                  </a:cubicBezTo>
                  <a:cubicBezTo>
                    <a:pt x="4253" y="477"/>
                    <a:pt x="4253" y="15"/>
                    <a:pt x="3883" y="15"/>
                  </a:cubicBezTo>
                  <a:cubicBezTo>
                    <a:pt x="3834" y="5"/>
                    <a:pt x="3788" y="1"/>
                    <a:pt x="374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27"/>
            <p:cNvSpPr/>
            <p:nvPr/>
          </p:nvSpPr>
          <p:spPr>
            <a:xfrm>
              <a:off x="3881625" y="1959725"/>
              <a:ext cx="129425" cy="187200"/>
            </a:xfrm>
            <a:custGeom>
              <a:rect b="b" l="l" r="r" t="t"/>
              <a:pathLst>
                <a:path extrusionOk="0" h="7488" w="5177">
                  <a:moveTo>
                    <a:pt x="2958" y="0"/>
                  </a:moveTo>
                  <a:cubicBezTo>
                    <a:pt x="2681" y="0"/>
                    <a:pt x="2456" y="312"/>
                    <a:pt x="2165" y="312"/>
                  </a:cubicBezTo>
                  <a:cubicBezTo>
                    <a:pt x="2069" y="312"/>
                    <a:pt x="1965" y="277"/>
                    <a:pt x="1849" y="185"/>
                  </a:cubicBezTo>
                  <a:cubicBezTo>
                    <a:pt x="1757" y="2126"/>
                    <a:pt x="1572" y="4067"/>
                    <a:pt x="370" y="5731"/>
                  </a:cubicBezTo>
                  <a:cubicBezTo>
                    <a:pt x="0" y="6193"/>
                    <a:pt x="0" y="6840"/>
                    <a:pt x="0" y="7487"/>
                  </a:cubicBezTo>
                  <a:cubicBezTo>
                    <a:pt x="740" y="7210"/>
                    <a:pt x="1479" y="7025"/>
                    <a:pt x="2219" y="6748"/>
                  </a:cubicBezTo>
                  <a:cubicBezTo>
                    <a:pt x="2337" y="6392"/>
                    <a:pt x="2532" y="6227"/>
                    <a:pt x="2802" y="6227"/>
                  </a:cubicBezTo>
                  <a:cubicBezTo>
                    <a:pt x="2954" y="6227"/>
                    <a:pt x="3129" y="6279"/>
                    <a:pt x="3328" y="6378"/>
                  </a:cubicBezTo>
                  <a:cubicBezTo>
                    <a:pt x="4252" y="6101"/>
                    <a:pt x="5177" y="5823"/>
                    <a:pt x="5084" y="4529"/>
                  </a:cubicBezTo>
                  <a:cubicBezTo>
                    <a:pt x="5057" y="4526"/>
                    <a:pt x="5030" y="4524"/>
                    <a:pt x="5005" y="4524"/>
                  </a:cubicBezTo>
                  <a:cubicBezTo>
                    <a:pt x="4393" y="4524"/>
                    <a:pt x="4322" y="5473"/>
                    <a:pt x="3680" y="5473"/>
                  </a:cubicBezTo>
                  <a:cubicBezTo>
                    <a:pt x="3628" y="5473"/>
                    <a:pt x="3573" y="5467"/>
                    <a:pt x="3513" y="5454"/>
                  </a:cubicBezTo>
                  <a:cubicBezTo>
                    <a:pt x="3975" y="4807"/>
                    <a:pt x="4160" y="4252"/>
                    <a:pt x="3513" y="3605"/>
                  </a:cubicBezTo>
                  <a:cubicBezTo>
                    <a:pt x="2681" y="2773"/>
                    <a:pt x="2866" y="1941"/>
                    <a:pt x="3421" y="740"/>
                  </a:cubicBezTo>
                  <a:cubicBezTo>
                    <a:pt x="3605" y="277"/>
                    <a:pt x="3328" y="0"/>
                    <a:pt x="295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27"/>
            <p:cNvSpPr/>
            <p:nvPr/>
          </p:nvSpPr>
          <p:spPr>
            <a:xfrm>
              <a:off x="3246150" y="3745775"/>
              <a:ext cx="164075" cy="160100"/>
            </a:xfrm>
            <a:custGeom>
              <a:rect b="b" l="l" r="r" t="t"/>
              <a:pathLst>
                <a:path extrusionOk="0" h="6404" w="6563">
                  <a:moveTo>
                    <a:pt x="5180" y="1"/>
                  </a:moveTo>
                  <a:cubicBezTo>
                    <a:pt x="4760" y="1"/>
                    <a:pt x="4642" y="509"/>
                    <a:pt x="4344" y="657"/>
                  </a:cubicBezTo>
                  <a:cubicBezTo>
                    <a:pt x="3882" y="3338"/>
                    <a:pt x="3235" y="3893"/>
                    <a:pt x="370" y="3893"/>
                  </a:cubicBezTo>
                  <a:cubicBezTo>
                    <a:pt x="924" y="4817"/>
                    <a:pt x="370" y="5464"/>
                    <a:pt x="0" y="6111"/>
                  </a:cubicBezTo>
                  <a:cubicBezTo>
                    <a:pt x="1067" y="6223"/>
                    <a:pt x="2168" y="6404"/>
                    <a:pt x="3283" y="6404"/>
                  </a:cubicBezTo>
                  <a:cubicBezTo>
                    <a:pt x="4003" y="6404"/>
                    <a:pt x="4728" y="6329"/>
                    <a:pt x="5454" y="6111"/>
                  </a:cubicBezTo>
                  <a:cubicBezTo>
                    <a:pt x="5454" y="5852"/>
                    <a:pt x="6502" y="5270"/>
                    <a:pt x="5510" y="5270"/>
                  </a:cubicBezTo>
                  <a:cubicBezTo>
                    <a:pt x="5440" y="5270"/>
                    <a:pt x="5360" y="5273"/>
                    <a:pt x="5269" y="5279"/>
                  </a:cubicBezTo>
                  <a:cubicBezTo>
                    <a:pt x="5040" y="5279"/>
                    <a:pt x="4801" y="5314"/>
                    <a:pt x="4594" y="5314"/>
                  </a:cubicBezTo>
                  <a:cubicBezTo>
                    <a:pt x="4215" y="5314"/>
                    <a:pt x="3948" y="5197"/>
                    <a:pt x="4067" y="4540"/>
                  </a:cubicBezTo>
                  <a:cubicBezTo>
                    <a:pt x="4344" y="3523"/>
                    <a:pt x="4437" y="2229"/>
                    <a:pt x="6101" y="2136"/>
                  </a:cubicBezTo>
                  <a:cubicBezTo>
                    <a:pt x="5731" y="1674"/>
                    <a:pt x="5269" y="1582"/>
                    <a:pt x="5176" y="1027"/>
                  </a:cubicBezTo>
                  <a:cubicBezTo>
                    <a:pt x="5084" y="565"/>
                    <a:pt x="6563" y="750"/>
                    <a:pt x="5546" y="103"/>
                  </a:cubicBezTo>
                  <a:cubicBezTo>
                    <a:pt x="5402" y="30"/>
                    <a:pt x="5282" y="1"/>
                    <a:pt x="51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27"/>
            <p:cNvSpPr/>
            <p:nvPr/>
          </p:nvSpPr>
          <p:spPr>
            <a:xfrm>
              <a:off x="2751625" y="4161975"/>
              <a:ext cx="60900" cy="362825"/>
            </a:xfrm>
            <a:custGeom>
              <a:rect b="b" l="l" r="r" t="t"/>
              <a:pathLst>
                <a:path extrusionOk="0" h="14513" w="2436">
                  <a:moveTo>
                    <a:pt x="1202" y="1"/>
                  </a:moveTo>
                  <a:cubicBezTo>
                    <a:pt x="1230" y="23"/>
                    <a:pt x="1258" y="46"/>
                    <a:pt x="1284" y="69"/>
                  </a:cubicBezTo>
                  <a:lnTo>
                    <a:pt x="1284" y="69"/>
                  </a:lnTo>
                  <a:lnTo>
                    <a:pt x="1294" y="1"/>
                  </a:lnTo>
                  <a:close/>
                  <a:moveTo>
                    <a:pt x="1284" y="69"/>
                  </a:moveTo>
                  <a:lnTo>
                    <a:pt x="277" y="6933"/>
                  </a:lnTo>
                  <a:cubicBezTo>
                    <a:pt x="0" y="9521"/>
                    <a:pt x="0" y="12017"/>
                    <a:pt x="832" y="14513"/>
                  </a:cubicBezTo>
                  <a:lnTo>
                    <a:pt x="1202" y="14513"/>
                  </a:lnTo>
                  <a:cubicBezTo>
                    <a:pt x="1479" y="13773"/>
                    <a:pt x="832" y="12757"/>
                    <a:pt x="1941" y="12294"/>
                  </a:cubicBezTo>
                  <a:cubicBezTo>
                    <a:pt x="1479" y="12017"/>
                    <a:pt x="832" y="11740"/>
                    <a:pt x="1294" y="10908"/>
                  </a:cubicBezTo>
                  <a:cubicBezTo>
                    <a:pt x="1756" y="9799"/>
                    <a:pt x="1017" y="8782"/>
                    <a:pt x="1294" y="7673"/>
                  </a:cubicBezTo>
                  <a:cubicBezTo>
                    <a:pt x="1479" y="6841"/>
                    <a:pt x="1941" y="6841"/>
                    <a:pt x="2311" y="6563"/>
                  </a:cubicBezTo>
                  <a:lnTo>
                    <a:pt x="2311" y="6194"/>
                  </a:lnTo>
                  <a:cubicBezTo>
                    <a:pt x="1294" y="5454"/>
                    <a:pt x="1756" y="4530"/>
                    <a:pt x="1941" y="3605"/>
                  </a:cubicBezTo>
                  <a:cubicBezTo>
                    <a:pt x="1128" y="2521"/>
                    <a:pt x="2435" y="1083"/>
                    <a:pt x="1284" y="6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27"/>
            <p:cNvSpPr/>
            <p:nvPr/>
          </p:nvSpPr>
          <p:spPr>
            <a:xfrm>
              <a:off x="3248450" y="774225"/>
              <a:ext cx="233425" cy="145625"/>
            </a:xfrm>
            <a:custGeom>
              <a:rect b="b" l="l" r="r" t="t"/>
              <a:pathLst>
                <a:path extrusionOk="0" h="5825" w="9337">
                  <a:moveTo>
                    <a:pt x="8967" y="1"/>
                  </a:moveTo>
                  <a:cubicBezTo>
                    <a:pt x="7672" y="833"/>
                    <a:pt x="6286" y="1572"/>
                    <a:pt x="4992" y="2404"/>
                  </a:cubicBezTo>
                  <a:cubicBezTo>
                    <a:pt x="3657" y="3239"/>
                    <a:pt x="2548" y="4675"/>
                    <a:pt x="645" y="4675"/>
                  </a:cubicBezTo>
                  <a:cubicBezTo>
                    <a:pt x="440" y="4675"/>
                    <a:pt x="225" y="4659"/>
                    <a:pt x="0" y="4623"/>
                  </a:cubicBezTo>
                  <a:lnTo>
                    <a:pt x="0" y="4623"/>
                  </a:lnTo>
                  <a:cubicBezTo>
                    <a:pt x="647" y="5177"/>
                    <a:pt x="1295" y="5732"/>
                    <a:pt x="2034" y="5824"/>
                  </a:cubicBezTo>
                  <a:cubicBezTo>
                    <a:pt x="2866" y="5362"/>
                    <a:pt x="3790" y="5639"/>
                    <a:pt x="4622" y="5455"/>
                  </a:cubicBezTo>
                  <a:cubicBezTo>
                    <a:pt x="4160" y="4530"/>
                    <a:pt x="4992" y="4160"/>
                    <a:pt x="5547" y="3791"/>
                  </a:cubicBezTo>
                  <a:cubicBezTo>
                    <a:pt x="6748" y="2866"/>
                    <a:pt x="8042" y="2034"/>
                    <a:pt x="9336" y="1110"/>
                  </a:cubicBezTo>
                  <a:cubicBezTo>
                    <a:pt x="9244" y="740"/>
                    <a:pt x="9151" y="371"/>
                    <a:pt x="896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27"/>
            <p:cNvSpPr/>
            <p:nvPr/>
          </p:nvSpPr>
          <p:spPr>
            <a:xfrm>
              <a:off x="2291750" y="4697975"/>
              <a:ext cx="235725" cy="83575"/>
            </a:xfrm>
            <a:custGeom>
              <a:rect b="b" l="l" r="r" t="t"/>
              <a:pathLst>
                <a:path extrusionOk="0" h="3343" w="9429">
                  <a:moveTo>
                    <a:pt x="3499" y="0"/>
                  </a:moveTo>
                  <a:cubicBezTo>
                    <a:pt x="2844" y="0"/>
                    <a:pt x="2171" y="116"/>
                    <a:pt x="1480" y="375"/>
                  </a:cubicBezTo>
                  <a:cubicBezTo>
                    <a:pt x="1757" y="468"/>
                    <a:pt x="1572" y="745"/>
                    <a:pt x="1572" y="930"/>
                  </a:cubicBezTo>
                  <a:cubicBezTo>
                    <a:pt x="1536" y="1184"/>
                    <a:pt x="1685" y="1224"/>
                    <a:pt x="1862" y="1224"/>
                  </a:cubicBezTo>
                  <a:cubicBezTo>
                    <a:pt x="1945" y="1224"/>
                    <a:pt x="2033" y="1215"/>
                    <a:pt x="2113" y="1215"/>
                  </a:cubicBezTo>
                  <a:cubicBezTo>
                    <a:pt x="2297" y="1215"/>
                    <a:pt x="2429" y="1263"/>
                    <a:pt x="2311" y="1577"/>
                  </a:cubicBezTo>
                  <a:cubicBezTo>
                    <a:pt x="2185" y="1893"/>
                    <a:pt x="1843" y="2036"/>
                    <a:pt x="1462" y="2036"/>
                  </a:cubicBezTo>
                  <a:cubicBezTo>
                    <a:pt x="1285" y="2036"/>
                    <a:pt x="1101" y="2005"/>
                    <a:pt x="925" y="1947"/>
                  </a:cubicBezTo>
                  <a:cubicBezTo>
                    <a:pt x="840" y="1913"/>
                    <a:pt x="762" y="1897"/>
                    <a:pt x="689" y="1897"/>
                  </a:cubicBezTo>
                  <a:cubicBezTo>
                    <a:pt x="364" y="1897"/>
                    <a:pt x="152" y="2199"/>
                    <a:pt x="1" y="2501"/>
                  </a:cubicBezTo>
                  <a:cubicBezTo>
                    <a:pt x="137" y="2507"/>
                    <a:pt x="273" y="2509"/>
                    <a:pt x="409" y="2509"/>
                  </a:cubicBezTo>
                  <a:cubicBezTo>
                    <a:pt x="1563" y="2509"/>
                    <a:pt x="2715" y="2327"/>
                    <a:pt x="3852" y="2327"/>
                  </a:cubicBezTo>
                  <a:cubicBezTo>
                    <a:pt x="4767" y="2327"/>
                    <a:pt x="5674" y="2445"/>
                    <a:pt x="6563" y="2871"/>
                  </a:cubicBezTo>
                  <a:cubicBezTo>
                    <a:pt x="6722" y="2799"/>
                    <a:pt x="6876" y="2770"/>
                    <a:pt x="7027" y="2770"/>
                  </a:cubicBezTo>
                  <a:cubicBezTo>
                    <a:pt x="7693" y="2770"/>
                    <a:pt x="8299" y="3342"/>
                    <a:pt x="8965" y="3342"/>
                  </a:cubicBezTo>
                  <a:cubicBezTo>
                    <a:pt x="9116" y="3342"/>
                    <a:pt x="9270" y="3313"/>
                    <a:pt x="9429" y="3241"/>
                  </a:cubicBezTo>
                  <a:lnTo>
                    <a:pt x="9059" y="2871"/>
                  </a:lnTo>
                  <a:cubicBezTo>
                    <a:pt x="9001" y="2876"/>
                    <a:pt x="8946" y="2879"/>
                    <a:pt x="8892" y="2879"/>
                  </a:cubicBezTo>
                  <a:cubicBezTo>
                    <a:pt x="8011" y="2879"/>
                    <a:pt x="7755" y="2176"/>
                    <a:pt x="7580" y="1392"/>
                  </a:cubicBezTo>
                  <a:cubicBezTo>
                    <a:pt x="6308" y="565"/>
                    <a:pt x="4947" y="0"/>
                    <a:pt x="349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27"/>
            <p:cNvSpPr/>
            <p:nvPr/>
          </p:nvSpPr>
          <p:spPr>
            <a:xfrm>
              <a:off x="3336250" y="4561750"/>
              <a:ext cx="145625" cy="173350"/>
            </a:xfrm>
            <a:custGeom>
              <a:rect b="b" l="l" r="r" t="t"/>
              <a:pathLst>
                <a:path extrusionOk="0" h="6934" w="5825">
                  <a:moveTo>
                    <a:pt x="4715" y="1"/>
                  </a:moveTo>
                  <a:cubicBezTo>
                    <a:pt x="3144" y="1110"/>
                    <a:pt x="1572" y="2219"/>
                    <a:pt x="1" y="3236"/>
                  </a:cubicBezTo>
                  <a:cubicBezTo>
                    <a:pt x="833" y="3698"/>
                    <a:pt x="463" y="4438"/>
                    <a:pt x="371" y="5085"/>
                  </a:cubicBezTo>
                  <a:cubicBezTo>
                    <a:pt x="556" y="5362"/>
                    <a:pt x="833" y="5454"/>
                    <a:pt x="1110" y="5454"/>
                  </a:cubicBezTo>
                  <a:cubicBezTo>
                    <a:pt x="1350" y="5055"/>
                    <a:pt x="1521" y="4586"/>
                    <a:pt x="2041" y="4586"/>
                  </a:cubicBezTo>
                  <a:cubicBezTo>
                    <a:pt x="2122" y="4586"/>
                    <a:pt x="2212" y="4598"/>
                    <a:pt x="2312" y="4623"/>
                  </a:cubicBezTo>
                  <a:cubicBezTo>
                    <a:pt x="2404" y="4623"/>
                    <a:pt x="2682" y="4900"/>
                    <a:pt x="2682" y="4900"/>
                  </a:cubicBezTo>
                  <a:cubicBezTo>
                    <a:pt x="2497" y="5547"/>
                    <a:pt x="2035" y="5732"/>
                    <a:pt x="1480" y="5824"/>
                  </a:cubicBezTo>
                  <a:cubicBezTo>
                    <a:pt x="1757" y="6471"/>
                    <a:pt x="2404" y="6564"/>
                    <a:pt x="2959" y="6933"/>
                  </a:cubicBezTo>
                  <a:cubicBezTo>
                    <a:pt x="3513" y="6564"/>
                    <a:pt x="3144" y="5547"/>
                    <a:pt x="4068" y="5454"/>
                  </a:cubicBezTo>
                  <a:cubicBezTo>
                    <a:pt x="3791" y="5177"/>
                    <a:pt x="3606" y="4807"/>
                    <a:pt x="3329" y="4623"/>
                  </a:cubicBezTo>
                  <a:cubicBezTo>
                    <a:pt x="2035" y="3975"/>
                    <a:pt x="2404" y="3513"/>
                    <a:pt x="3421" y="2866"/>
                  </a:cubicBezTo>
                  <a:cubicBezTo>
                    <a:pt x="4253" y="2219"/>
                    <a:pt x="4992" y="1480"/>
                    <a:pt x="5824" y="740"/>
                  </a:cubicBezTo>
                  <a:cubicBezTo>
                    <a:pt x="5824" y="1"/>
                    <a:pt x="5270" y="1"/>
                    <a:pt x="471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27"/>
            <p:cNvSpPr/>
            <p:nvPr/>
          </p:nvSpPr>
          <p:spPr>
            <a:xfrm>
              <a:off x="4121950" y="4270575"/>
              <a:ext cx="182575" cy="161675"/>
            </a:xfrm>
            <a:custGeom>
              <a:rect b="b" l="l" r="r" t="t"/>
              <a:pathLst>
                <a:path extrusionOk="0" h="6467" w="7303">
                  <a:moveTo>
                    <a:pt x="6379" y="1"/>
                  </a:moveTo>
                  <a:cubicBezTo>
                    <a:pt x="4530" y="1572"/>
                    <a:pt x="2681" y="3051"/>
                    <a:pt x="1017" y="4808"/>
                  </a:cubicBezTo>
                  <a:cubicBezTo>
                    <a:pt x="740" y="5177"/>
                    <a:pt x="1" y="5547"/>
                    <a:pt x="463" y="6102"/>
                  </a:cubicBezTo>
                  <a:cubicBezTo>
                    <a:pt x="662" y="6368"/>
                    <a:pt x="874" y="6466"/>
                    <a:pt x="1080" y="6466"/>
                  </a:cubicBezTo>
                  <a:cubicBezTo>
                    <a:pt x="1447" y="6466"/>
                    <a:pt x="1797" y="6154"/>
                    <a:pt x="2034" y="5917"/>
                  </a:cubicBezTo>
                  <a:cubicBezTo>
                    <a:pt x="3883" y="4438"/>
                    <a:pt x="5732" y="2959"/>
                    <a:pt x="7118" y="1110"/>
                  </a:cubicBezTo>
                  <a:cubicBezTo>
                    <a:pt x="7303" y="463"/>
                    <a:pt x="6933" y="186"/>
                    <a:pt x="637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27"/>
            <p:cNvSpPr/>
            <p:nvPr/>
          </p:nvSpPr>
          <p:spPr>
            <a:xfrm>
              <a:off x="2994250" y="3762200"/>
              <a:ext cx="69350" cy="164100"/>
            </a:xfrm>
            <a:custGeom>
              <a:rect b="b" l="l" r="r" t="t"/>
              <a:pathLst>
                <a:path extrusionOk="0" h="6564" w="2774">
                  <a:moveTo>
                    <a:pt x="278" y="0"/>
                  </a:moveTo>
                  <a:cubicBezTo>
                    <a:pt x="93" y="2219"/>
                    <a:pt x="1" y="4437"/>
                    <a:pt x="1017" y="6563"/>
                  </a:cubicBezTo>
                  <a:cubicBezTo>
                    <a:pt x="1387" y="5731"/>
                    <a:pt x="2774" y="5916"/>
                    <a:pt x="2774" y="4714"/>
                  </a:cubicBezTo>
                  <a:cubicBezTo>
                    <a:pt x="2404" y="3143"/>
                    <a:pt x="2404" y="1572"/>
                    <a:pt x="240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27"/>
            <p:cNvSpPr/>
            <p:nvPr/>
          </p:nvSpPr>
          <p:spPr>
            <a:xfrm>
              <a:off x="3491100" y="2944150"/>
              <a:ext cx="152525" cy="164100"/>
            </a:xfrm>
            <a:custGeom>
              <a:rect b="b" l="l" r="r" t="t"/>
              <a:pathLst>
                <a:path extrusionOk="0" h="6564" w="6101">
                  <a:moveTo>
                    <a:pt x="1109" y="0"/>
                  </a:moveTo>
                  <a:cubicBezTo>
                    <a:pt x="0" y="462"/>
                    <a:pt x="1109" y="1664"/>
                    <a:pt x="370" y="2219"/>
                  </a:cubicBezTo>
                  <a:cubicBezTo>
                    <a:pt x="2218" y="3513"/>
                    <a:pt x="3420" y="5454"/>
                    <a:pt x="5454" y="6563"/>
                  </a:cubicBezTo>
                  <a:cubicBezTo>
                    <a:pt x="6101" y="6101"/>
                    <a:pt x="5176" y="5269"/>
                    <a:pt x="5823" y="4714"/>
                  </a:cubicBezTo>
                  <a:cubicBezTo>
                    <a:pt x="3975" y="3420"/>
                    <a:pt x="3050" y="1202"/>
                    <a:pt x="110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27"/>
            <p:cNvSpPr/>
            <p:nvPr/>
          </p:nvSpPr>
          <p:spPr>
            <a:xfrm>
              <a:off x="3957875" y="1511400"/>
              <a:ext cx="113275" cy="244975"/>
            </a:xfrm>
            <a:custGeom>
              <a:rect b="b" l="l" r="r" t="t"/>
              <a:pathLst>
                <a:path extrusionOk="0" h="9799" w="4531">
                  <a:moveTo>
                    <a:pt x="555" y="1"/>
                  </a:moveTo>
                  <a:cubicBezTo>
                    <a:pt x="371" y="186"/>
                    <a:pt x="1" y="370"/>
                    <a:pt x="1" y="555"/>
                  </a:cubicBezTo>
                  <a:cubicBezTo>
                    <a:pt x="93" y="2404"/>
                    <a:pt x="1018" y="3883"/>
                    <a:pt x="1757" y="5454"/>
                  </a:cubicBezTo>
                  <a:cubicBezTo>
                    <a:pt x="1799" y="5560"/>
                    <a:pt x="1852" y="5598"/>
                    <a:pt x="1911" y="5598"/>
                  </a:cubicBezTo>
                  <a:cubicBezTo>
                    <a:pt x="2061" y="5598"/>
                    <a:pt x="2260" y="5357"/>
                    <a:pt x="2470" y="5357"/>
                  </a:cubicBezTo>
                  <a:cubicBezTo>
                    <a:pt x="2539" y="5357"/>
                    <a:pt x="2610" y="5383"/>
                    <a:pt x="2681" y="5454"/>
                  </a:cubicBezTo>
                  <a:cubicBezTo>
                    <a:pt x="2497" y="6009"/>
                    <a:pt x="2219" y="6471"/>
                    <a:pt x="1849" y="7118"/>
                  </a:cubicBezTo>
                  <a:cubicBezTo>
                    <a:pt x="1872" y="7124"/>
                    <a:pt x="1897" y="7126"/>
                    <a:pt x="1923" y="7126"/>
                  </a:cubicBezTo>
                  <a:cubicBezTo>
                    <a:pt x="2132" y="7126"/>
                    <a:pt x="2435" y="6962"/>
                    <a:pt x="2661" y="6962"/>
                  </a:cubicBezTo>
                  <a:cubicBezTo>
                    <a:pt x="2860" y="6962"/>
                    <a:pt x="2999" y="7091"/>
                    <a:pt x="2959" y="7580"/>
                  </a:cubicBezTo>
                  <a:cubicBezTo>
                    <a:pt x="2866" y="8042"/>
                    <a:pt x="3051" y="8690"/>
                    <a:pt x="3513" y="9059"/>
                  </a:cubicBezTo>
                  <a:cubicBezTo>
                    <a:pt x="3791" y="9152"/>
                    <a:pt x="3883" y="9429"/>
                    <a:pt x="3883" y="9799"/>
                  </a:cubicBezTo>
                  <a:cubicBezTo>
                    <a:pt x="4530" y="9244"/>
                    <a:pt x="4160" y="8597"/>
                    <a:pt x="4253" y="7950"/>
                  </a:cubicBezTo>
                  <a:cubicBezTo>
                    <a:pt x="3606" y="4992"/>
                    <a:pt x="1942" y="2589"/>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27"/>
            <p:cNvSpPr/>
            <p:nvPr/>
          </p:nvSpPr>
          <p:spPr>
            <a:xfrm>
              <a:off x="2589850" y="405150"/>
              <a:ext cx="184900" cy="140275"/>
            </a:xfrm>
            <a:custGeom>
              <a:rect b="b" l="l" r="r" t="t"/>
              <a:pathLst>
                <a:path extrusionOk="0" h="5611" w="7396">
                  <a:moveTo>
                    <a:pt x="2067" y="0"/>
                  </a:moveTo>
                  <a:cubicBezTo>
                    <a:pt x="1594" y="0"/>
                    <a:pt x="1064" y="344"/>
                    <a:pt x="648" y="344"/>
                  </a:cubicBezTo>
                  <a:cubicBezTo>
                    <a:pt x="1" y="344"/>
                    <a:pt x="555" y="991"/>
                    <a:pt x="463" y="1361"/>
                  </a:cubicBezTo>
                  <a:lnTo>
                    <a:pt x="370" y="1361"/>
                  </a:lnTo>
                  <a:cubicBezTo>
                    <a:pt x="2496" y="1453"/>
                    <a:pt x="2681" y="3672"/>
                    <a:pt x="4068" y="4596"/>
                  </a:cubicBezTo>
                  <a:cubicBezTo>
                    <a:pt x="4889" y="4596"/>
                    <a:pt x="5457" y="5610"/>
                    <a:pt x="6335" y="5610"/>
                  </a:cubicBezTo>
                  <a:cubicBezTo>
                    <a:pt x="6643" y="5610"/>
                    <a:pt x="6988" y="5486"/>
                    <a:pt x="7395" y="5151"/>
                  </a:cubicBezTo>
                  <a:lnTo>
                    <a:pt x="7395" y="5151"/>
                  </a:lnTo>
                  <a:cubicBezTo>
                    <a:pt x="7329" y="5164"/>
                    <a:pt x="7267" y="5170"/>
                    <a:pt x="7209" y="5170"/>
                  </a:cubicBezTo>
                  <a:cubicBezTo>
                    <a:pt x="6267" y="5170"/>
                    <a:pt x="6441" y="3501"/>
                    <a:pt x="5549" y="3501"/>
                  </a:cubicBezTo>
                  <a:cubicBezTo>
                    <a:pt x="5358" y="3501"/>
                    <a:pt x="5118" y="3578"/>
                    <a:pt x="4807" y="3764"/>
                  </a:cubicBezTo>
                  <a:cubicBezTo>
                    <a:pt x="4807" y="3672"/>
                    <a:pt x="4715" y="3579"/>
                    <a:pt x="4715" y="3579"/>
                  </a:cubicBezTo>
                  <a:cubicBezTo>
                    <a:pt x="5085" y="1823"/>
                    <a:pt x="3328" y="1546"/>
                    <a:pt x="2774" y="436"/>
                  </a:cubicBezTo>
                  <a:cubicBezTo>
                    <a:pt x="2576" y="106"/>
                    <a:pt x="2330" y="0"/>
                    <a:pt x="206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27"/>
            <p:cNvSpPr/>
            <p:nvPr/>
          </p:nvSpPr>
          <p:spPr>
            <a:xfrm>
              <a:off x="3606625" y="4460075"/>
              <a:ext cx="147925" cy="140100"/>
            </a:xfrm>
            <a:custGeom>
              <a:rect b="b" l="l" r="r" t="t"/>
              <a:pathLst>
                <a:path extrusionOk="0" h="5604" w="5917">
                  <a:moveTo>
                    <a:pt x="463" y="1"/>
                  </a:moveTo>
                  <a:lnTo>
                    <a:pt x="463" y="93"/>
                  </a:lnTo>
                  <a:cubicBezTo>
                    <a:pt x="1" y="740"/>
                    <a:pt x="833" y="1480"/>
                    <a:pt x="463" y="2219"/>
                  </a:cubicBezTo>
                  <a:cubicBezTo>
                    <a:pt x="1757" y="3328"/>
                    <a:pt x="3144" y="4438"/>
                    <a:pt x="4438" y="5454"/>
                  </a:cubicBezTo>
                  <a:cubicBezTo>
                    <a:pt x="4714" y="5558"/>
                    <a:pt x="4936" y="5604"/>
                    <a:pt x="5114" y="5604"/>
                  </a:cubicBezTo>
                  <a:cubicBezTo>
                    <a:pt x="5888" y="5604"/>
                    <a:pt x="5841" y="4744"/>
                    <a:pt x="5917" y="4068"/>
                  </a:cubicBezTo>
                  <a:cubicBezTo>
                    <a:pt x="4253" y="2681"/>
                    <a:pt x="2497" y="1387"/>
                    <a:pt x="83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27"/>
            <p:cNvSpPr/>
            <p:nvPr/>
          </p:nvSpPr>
          <p:spPr>
            <a:xfrm>
              <a:off x="3100550" y="2817050"/>
              <a:ext cx="127125" cy="154850"/>
            </a:xfrm>
            <a:custGeom>
              <a:rect b="b" l="l" r="r" t="t"/>
              <a:pathLst>
                <a:path extrusionOk="0" h="6194" w="5085">
                  <a:moveTo>
                    <a:pt x="4345" y="0"/>
                  </a:moveTo>
                  <a:cubicBezTo>
                    <a:pt x="3051" y="925"/>
                    <a:pt x="1572" y="1479"/>
                    <a:pt x="1" y="1849"/>
                  </a:cubicBezTo>
                  <a:cubicBezTo>
                    <a:pt x="648" y="3328"/>
                    <a:pt x="648" y="4992"/>
                    <a:pt x="1849" y="6194"/>
                  </a:cubicBezTo>
                  <a:cubicBezTo>
                    <a:pt x="2116" y="5483"/>
                    <a:pt x="1956" y="4432"/>
                    <a:pt x="3089" y="4432"/>
                  </a:cubicBezTo>
                  <a:cubicBezTo>
                    <a:pt x="3136" y="4432"/>
                    <a:pt x="3185" y="4434"/>
                    <a:pt x="3236" y="4437"/>
                  </a:cubicBezTo>
                  <a:lnTo>
                    <a:pt x="3328" y="4437"/>
                  </a:lnTo>
                  <a:cubicBezTo>
                    <a:pt x="2834" y="1552"/>
                    <a:pt x="2854" y="1093"/>
                    <a:pt x="4437" y="1093"/>
                  </a:cubicBezTo>
                  <a:cubicBezTo>
                    <a:pt x="4629" y="1093"/>
                    <a:pt x="4845" y="1100"/>
                    <a:pt x="5085" y="1110"/>
                  </a:cubicBezTo>
                  <a:cubicBezTo>
                    <a:pt x="4900" y="740"/>
                    <a:pt x="4622" y="370"/>
                    <a:pt x="434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27"/>
            <p:cNvSpPr/>
            <p:nvPr/>
          </p:nvSpPr>
          <p:spPr>
            <a:xfrm>
              <a:off x="4015650" y="3008850"/>
              <a:ext cx="152550" cy="145600"/>
            </a:xfrm>
            <a:custGeom>
              <a:rect b="b" l="l" r="r" t="t"/>
              <a:pathLst>
                <a:path extrusionOk="0" h="5824" w="6102">
                  <a:moveTo>
                    <a:pt x="833" y="0"/>
                  </a:moveTo>
                  <a:cubicBezTo>
                    <a:pt x="1" y="463"/>
                    <a:pt x="1110" y="1295"/>
                    <a:pt x="463" y="1849"/>
                  </a:cubicBezTo>
                  <a:cubicBezTo>
                    <a:pt x="2034" y="3143"/>
                    <a:pt x="3606" y="4530"/>
                    <a:pt x="5177" y="5824"/>
                  </a:cubicBezTo>
                  <a:cubicBezTo>
                    <a:pt x="5547" y="5731"/>
                    <a:pt x="6101" y="5547"/>
                    <a:pt x="5639" y="5269"/>
                  </a:cubicBezTo>
                  <a:cubicBezTo>
                    <a:pt x="4715" y="4622"/>
                    <a:pt x="5085" y="3975"/>
                    <a:pt x="5177" y="3236"/>
                  </a:cubicBezTo>
                  <a:lnTo>
                    <a:pt x="4530" y="2496"/>
                  </a:lnTo>
                  <a:cubicBezTo>
                    <a:pt x="3051" y="1942"/>
                    <a:pt x="2312" y="463"/>
                    <a:pt x="8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27"/>
            <p:cNvSpPr/>
            <p:nvPr/>
          </p:nvSpPr>
          <p:spPr>
            <a:xfrm>
              <a:off x="3900100" y="4697500"/>
              <a:ext cx="127125" cy="118475"/>
            </a:xfrm>
            <a:custGeom>
              <a:rect b="b" l="l" r="r" t="t"/>
              <a:pathLst>
                <a:path extrusionOk="0" h="4739" w="5085">
                  <a:moveTo>
                    <a:pt x="1013" y="1"/>
                  </a:moveTo>
                  <a:cubicBezTo>
                    <a:pt x="803" y="1"/>
                    <a:pt x="587" y="106"/>
                    <a:pt x="371" y="394"/>
                  </a:cubicBezTo>
                  <a:cubicBezTo>
                    <a:pt x="1" y="949"/>
                    <a:pt x="93" y="1319"/>
                    <a:pt x="556" y="1966"/>
                  </a:cubicBezTo>
                  <a:cubicBezTo>
                    <a:pt x="1572" y="3352"/>
                    <a:pt x="2959" y="3999"/>
                    <a:pt x="4345" y="4739"/>
                  </a:cubicBezTo>
                  <a:cubicBezTo>
                    <a:pt x="4068" y="3999"/>
                    <a:pt x="4160" y="3445"/>
                    <a:pt x="5085" y="3260"/>
                  </a:cubicBezTo>
                  <a:cubicBezTo>
                    <a:pt x="4068" y="2335"/>
                    <a:pt x="3051" y="1319"/>
                    <a:pt x="1942" y="487"/>
                  </a:cubicBezTo>
                  <a:cubicBezTo>
                    <a:pt x="1660" y="261"/>
                    <a:pt x="1343" y="1"/>
                    <a:pt x="101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27"/>
            <p:cNvSpPr/>
            <p:nvPr/>
          </p:nvSpPr>
          <p:spPr>
            <a:xfrm>
              <a:off x="3844650" y="3308300"/>
              <a:ext cx="175650" cy="125275"/>
            </a:xfrm>
            <a:custGeom>
              <a:rect b="b" l="l" r="r" t="t"/>
              <a:pathLst>
                <a:path extrusionOk="0" h="5011" w="7026">
                  <a:moveTo>
                    <a:pt x="2034" y="779"/>
                  </a:moveTo>
                  <a:cubicBezTo>
                    <a:pt x="2774" y="1056"/>
                    <a:pt x="2866" y="1703"/>
                    <a:pt x="3051" y="2165"/>
                  </a:cubicBezTo>
                  <a:cubicBezTo>
                    <a:pt x="3211" y="2486"/>
                    <a:pt x="3023" y="2738"/>
                    <a:pt x="2729" y="2738"/>
                  </a:cubicBezTo>
                  <a:cubicBezTo>
                    <a:pt x="2684" y="2738"/>
                    <a:pt x="2637" y="2732"/>
                    <a:pt x="2589" y="2720"/>
                  </a:cubicBezTo>
                  <a:cubicBezTo>
                    <a:pt x="2034" y="2535"/>
                    <a:pt x="1202" y="2535"/>
                    <a:pt x="1202" y="1610"/>
                  </a:cubicBezTo>
                  <a:cubicBezTo>
                    <a:pt x="1202" y="1056"/>
                    <a:pt x="1757" y="1056"/>
                    <a:pt x="2034" y="871"/>
                  </a:cubicBezTo>
                  <a:lnTo>
                    <a:pt x="2034" y="779"/>
                  </a:lnTo>
                  <a:close/>
                  <a:moveTo>
                    <a:pt x="2082" y="0"/>
                  </a:moveTo>
                  <a:cubicBezTo>
                    <a:pt x="1844" y="0"/>
                    <a:pt x="1583" y="120"/>
                    <a:pt x="1295" y="409"/>
                  </a:cubicBezTo>
                  <a:cubicBezTo>
                    <a:pt x="740" y="871"/>
                    <a:pt x="1" y="1426"/>
                    <a:pt x="648" y="2165"/>
                  </a:cubicBezTo>
                  <a:cubicBezTo>
                    <a:pt x="1479" y="2997"/>
                    <a:pt x="1849" y="4199"/>
                    <a:pt x="2958" y="4753"/>
                  </a:cubicBezTo>
                  <a:cubicBezTo>
                    <a:pt x="3125" y="4836"/>
                    <a:pt x="3309" y="4882"/>
                    <a:pt x="3488" y="4882"/>
                  </a:cubicBezTo>
                  <a:cubicBezTo>
                    <a:pt x="3706" y="4882"/>
                    <a:pt x="3915" y="4813"/>
                    <a:pt x="4068" y="4661"/>
                  </a:cubicBezTo>
                  <a:cubicBezTo>
                    <a:pt x="4345" y="4383"/>
                    <a:pt x="4253" y="4106"/>
                    <a:pt x="3975" y="4106"/>
                  </a:cubicBezTo>
                  <a:cubicBezTo>
                    <a:pt x="3902" y="4114"/>
                    <a:pt x="3838" y="4118"/>
                    <a:pt x="3781" y="4118"/>
                  </a:cubicBezTo>
                  <a:cubicBezTo>
                    <a:pt x="3191" y="4118"/>
                    <a:pt x="3437" y="3704"/>
                    <a:pt x="3605" y="3367"/>
                  </a:cubicBezTo>
                  <a:cubicBezTo>
                    <a:pt x="3768" y="3172"/>
                    <a:pt x="3919" y="3103"/>
                    <a:pt x="4058" y="3103"/>
                  </a:cubicBezTo>
                  <a:cubicBezTo>
                    <a:pt x="4316" y="3103"/>
                    <a:pt x="4535" y="3339"/>
                    <a:pt x="4715" y="3459"/>
                  </a:cubicBezTo>
                  <a:cubicBezTo>
                    <a:pt x="5269" y="4014"/>
                    <a:pt x="5731" y="4661"/>
                    <a:pt x="6471" y="4938"/>
                  </a:cubicBezTo>
                  <a:cubicBezTo>
                    <a:pt x="6545" y="4988"/>
                    <a:pt x="6620" y="5011"/>
                    <a:pt x="6689" y="5011"/>
                  </a:cubicBezTo>
                  <a:cubicBezTo>
                    <a:pt x="6877" y="5011"/>
                    <a:pt x="7026" y="4839"/>
                    <a:pt x="7026" y="4568"/>
                  </a:cubicBezTo>
                  <a:cubicBezTo>
                    <a:pt x="7026" y="4476"/>
                    <a:pt x="6748" y="4383"/>
                    <a:pt x="6563" y="4383"/>
                  </a:cubicBezTo>
                  <a:lnTo>
                    <a:pt x="6563" y="4291"/>
                  </a:lnTo>
                  <a:cubicBezTo>
                    <a:pt x="5269" y="3274"/>
                    <a:pt x="4068" y="2165"/>
                    <a:pt x="3051" y="686"/>
                  </a:cubicBezTo>
                  <a:cubicBezTo>
                    <a:pt x="2769" y="292"/>
                    <a:pt x="2453" y="0"/>
                    <a:pt x="208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27"/>
            <p:cNvSpPr/>
            <p:nvPr/>
          </p:nvSpPr>
          <p:spPr>
            <a:xfrm>
              <a:off x="4646525" y="730250"/>
              <a:ext cx="113250" cy="173525"/>
            </a:xfrm>
            <a:custGeom>
              <a:rect b="b" l="l" r="r" t="t"/>
              <a:pathLst>
                <a:path extrusionOk="0" h="6941" w="4530">
                  <a:moveTo>
                    <a:pt x="2906" y="1"/>
                  </a:moveTo>
                  <a:cubicBezTo>
                    <a:pt x="2768" y="1"/>
                    <a:pt x="2630" y="4"/>
                    <a:pt x="2496" y="4"/>
                  </a:cubicBezTo>
                  <a:cubicBezTo>
                    <a:pt x="2311" y="189"/>
                    <a:pt x="2034" y="466"/>
                    <a:pt x="1757" y="651"/>
                  </a:cubicBezTo>
                  <a:cubicBezTo>
                    <a:pt x="2126" y="1667"/>
                    <a:pt x="1294" y="1852"/>
                    <a:pt x="740" y="2130"/>
                  </a:cubicBezTo>
                  <a:cubicBezTo>
                    <a:pt x="647" y="3609"/>
                    <a:pt x="0" y="4995"/>
                    <a:pt x="925" y="6382"/>
                  </a:cubicBezTo>
                  <a:cubicBezTo>
                    <a:pt x="1017" y="6474"/>
                    <a:pt x="647" y="6751"/>
                    <a:pt x="925" y="6936"/>
                  </a:cubicBezTo>
                  <a:cubicBezTo>
                    <a:pt x="987" y="6939"/>
                    <a:pt x="1046" y="6941"/>
                    <a:pt x="1101" y="6941"/>
                  </a:cubicBezTo>
                  <a:cubicBezTo>
                    <a:pt x="2796" y="6941"/>
                    <a:pt x="1759" y="5616"/>
                    <a:pt x="1849" y="4810"/>
                  </a:cubicBezTo>
                  <a:lnTo>
                    <a:pt x="1849" y="4810"/>
                  </a:lnTo>
                  <a:cubicBezTo>
                    <a:pt x="2311" y="5088"/>
                    <a:pt x="2681" y="5365"/>
                    <a:pt x="3235" y="5642"/>
                  </a:cubicBezTo>
                  <a:cubicBezTo>
                    <a:pt x="2958" y="4810"/>
                    <a:pt x="2588" y="3978"/>
                    <a:pt x="3605" y="3609"/>
                  </a:cubicBezTo>
                  <a:cubicBezTo>
                    <a:pt x="3411" y="3479"/>
                    <a:pt x="3251" y="3426"/>
                    <a:pt x="3115" y="3426"/>
                  </a:cubicBezTo>
                  <a:cubicBezTo>
                    <a:pt x="2491" y="3426"/>
                    <a:pt x="2359" y="4536"/>
                    <a:pt x="1727" y="4536"/>
                  </a:cubicBezTo>
                  <a:cubicBezTo>
                    <a:pt x="1706" y="4536"/>
                    <a:pt x="1686" y="4535"/>
                    <a:pt x="1664" y="4533"/>
                  </a:cubicBezTo>
                  <a:cubicBezTo>
                    <a:pt x="1647" y="4527"/>
                    <a:pt x="1631" y="4525"/>
                    <a:pt x="1614" y="4525"/>
                  </a:cubicBezTo>
                  <a:cubicBezTo>
                    <a:pt x="1421" y="4525"/>
                    <a:pt x="1227" y="4871"/>
                    <a:pt x="1033" y="4871"/>
                  </a:cubicBezTo>
                  <a:cubicBezTo>
                    <a:pt x="966" y="4871"/>
                    <a:pt x="899" y="4830"/>
                    <a:pt x="832" y="4718"/>
                  </a:cubicBezTo>
                  <a:cubicBezTo>
                    <a:pt x="555" y="4348"/>
                    <a:pt x="1109" y="4163"/>
                    <a:pt x="1294" y="3978"/>
                  </a:cubicBezTo>
                  <a:cubicBezTo>
                    <a:pt x="1941" y="3239"/>
                    <a:pt x="3605" y="2962"/>
                    <a:pt x="2496" y="1298"/>
                  </a:cubicBezTo>
                  <a:cubicBezTo>
                    <a:pt x="2126" y="651"/>
                    <a:pt x="2773" y="558"/>
                    <a:pt x="3235" y="558"/>
                  </a:cubicBezTo>
                  <a:cubicBezTo>
                    <a:pt x="3576" y="558"/>
                    <a:pt x="3866" y="910"/>
                    <a:pt x="4181" y="910"/>
                  </a:cubicBezTo>
                  <a:cubicBezTo>
                    <a:pt x="4293" y="910"/>
                    <a:pt x="4408" y="865"/>
                    <a:pt x="4530" y="743"/>
                  </a:cubicBezTo>
                  <a:cubicBezTo>
                    <a:pt x="4151" y="62"/>
                    <a:pt x="3526" y="1"/>
                    <a:pt x="290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27"/>
            <p:cNvSpPr/>
            <p:nvPr/>
          </p:nvSpPr>
          <p:spPr>
            <a:xfrm>
              <a:off x="4001800" y="4778975"/>
              <a:ext cx="134050" cy="117875"/>
            </a:xfrm>
            <a:custGeom>
              <a:rect b="b" l="l" r="r" t="t"/>
              <a:pathLst>
                <a:path extrusionOk="0" h="4715" w="5362">
                  <a:moveTo>
                    <a:pt x="1017" y="1"/>
                  </a:moveTo>
                  <a:cubicBezTo>
                    <a:pt x="92" y="186"/>
                    <a:pt x="0" y="740"/>
                    <a:pt x="277" y="1480"/>
                  </a:cubicBezTo>
                  <a:cubicBezTo>
                    <a:pt x="924" y="3051"/>
                    <a:pt x="2311" y="3790"/>
                    <a:pt x="3605" y="4715"/>
                  </a:cubicBezTo>
                  <a:cubicBezTo>
                    <a:pt x="3790" y="4345"/>
                    <a:pt x="4437" y="4160"/>
                    <a:pt x="3975" y="3606"/>
                  </a:cubicBezTo>
                  <a:cubicBezTo>
                    <a:pt x="4079" y="3527"/>
                    <a:pt x="4167" y="3495"/>
                    <a:pt x="4243" y="3495"/>
                  </a:cubicBezTo>
                  <a:cubicBezTo>
                    <a:pt x="4598" y="3495"/>
                    <a:pt x="4693" y="4203"/>
                    <a:pt x="5007" y="4203"/>
                  </a:cubicBezTo>
                  <a:cubicBezTo>
                    <a:pt x="5101" y="4203"/>
                    <a:pt x="5215" y="4140"/>
                    <a:pt x="5361" y="3975"/>
                  </a:cubicBezTo>
                  <a:cubicBezTo>
                    <a:pt x="4252" y="2312"/>
                    <a:pt x="2496" y="1295"/>
                    <a:pt x="101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27"/>
            <p:cNvSpPr/>
            <p:nvPr/>
          </p:nvSpPr>
          <p:spPr>
            <a:xfrm>
              <a:off x="3454125" y="4459775"/>
              <a:ext cx="175650" cy="118175"/>
            </a:xfrm>
            <a:custGeom>
              <a:rect b="b" l="l" r="r" t="t"/>
              <a:pathLst>
                <a:path extrusionOk="0" h="4727" w="7026">
                  <a:moveTo>
                    <a:pt x="3962" y="0"/>
                  </a:moveTo>
                  <a:cubicBezTo>
                    <a:pt x="3873" y="0"/>
                    <a:pt x="3785" y="4"/>
                    <a:pt x="3697" y="13"/>
                  </a:cubicBezTo>
                  <a:cubicBezTo>
                    <a:pt x="3975" y="567"/>
                    <a:pt x="3790" y="1122"/>
                    <a:pt x="3328" y="1214"/>
                  </a:cubicBezTo>
                  <a:cubicBezTo>
                    <a:pt x="1756" y="1584"/>
                    <a:pt x="1017" y="2971"/>
                    <a:pt x="0" y="4080"/>
                  </a:cubicBezTo>
                  <a:cubicBezTo>
                    <a:pt x="111" y="4080"/>
                    <a:pt x="222" y="4076"/>
                    <a:pt x="328" y="4076"/>
                  </a:cubicBezTo>
                  <a:cubicBezTo>
                    <a:pt x="754" y="4076"/>
                    <a:pt x="1109" y="4135"/>
                    <a:pt x="1109" y="4727"/>
                  </a:cubicBezTo>
                  <a:cubicBezTo>
                    <a:pt x="1849" y="4080"/>
                    <a:pt x="2866" y="3710"/>
                    <a:pt x="3420" y="2786"/>
                  </a:cubicBezTo>
                  <a:cubicBezTo>
                    <a:pt x="3904" y="1925"/>
                    <a:pt x="4451" y="1440"/>
                    <a:pt x="5079" y="1440"/>
                  </a:cubicBezTo>
                  <a:cubicBezTo>
                    <a:pt x="5530" y="1440"/>
                    <a:pt x="6022" y="1690"/>
                    <a:pt x="6563" y="2231"/>
                  </a:cubicBezTo>
                  <a:cubicBezTo>
                    <a:pt x="7025" y="1492"/>
                    <a:pt x="6101" y="752"/>
                    <a:pt x="6563" y="13"/>
                  </a:cubicBezTo>
                  <a:lnTo>
                    <a:pt x="6563" y="13"/>
                  </a:lnTo>
                  <a:cubicBezTo>
                    <a:pt x="6291" y="122"/>
                    <a:pt x="6011" y="158"/>
                    <a:pt x="5727" y="158"/>
                  </a:cubicBezTo>
                  <a:cubicBezTo>
                    <a:pt x="5139" y="158"/>
                    <a:pt x="4536" y="0"/>
                    <a:pt x="396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27"/>
            <p:cNvSpPr/>
            <p:nvPr/>
          </p:nvSpPr>
          <p:spPr>
            <a:xfrm>
              <a:off x="4091925" y="4867750"/>
              <a:ext cx="136350" cy="119225"/>
            </a:xfrm>
            <a:custGeom>
              <a:rect b="b" l="l" r="r" t="t"/>
              <a:pathLst>
                <a:path extrusionOk="0" h="4769" w="5454">
                  <a:moveTo>
                    <a:pt x="670" y="1"/>
                  </a:moveTo>
                  <a:cubicBezTo>
                    <a:pt x="587" y="1"/>
                    <a:pt x="489" y="42"/>
                    <a:pt x="370" y="147"/>
                  </a:cubicBezTo>
                  <a:cubicBezTo>
                    <a:pt x="832" y="609"/>
                    <a:pt x="185" y="794"/>
                    <a:pt x="0" y="1164"/>
                  </a:cubicBezTo>
                  <a:cubicBezTo>
                    <a:pt x="185" y="1441"/>
                    <a:pt x="462" y="1718"/>
                    <a:pt x="647" y="1903"/>
                  </a:cubicBezTo>
                  <a:lnTo>
                    <a:pt x="1017" y="2643"/>
                  </a:lnTo>
                  <a:cubicBezTo>
                    <a:pt x="1664" y="3013"/>
                    <a:pt x="2126" y="3475"/>
                    <a:pt x="2496" y="4122"/>
                  </a:cubicBezTo>
                  <a:lnTo>
                    <a:pt x="2865" y="4122"/>
                  </a:lnTo>
                  <a:cubicBezTo>
                    <a:pt x="3235" y="4307"/>
                    <a:pt x="3605" y="4584"/>
                    <a:pt x="3975" y="4769"/>
                  </a:cubicBezTo>
                  <a:cubicBezTo>
                    <a:pt x="3790" y="3660"/>
                    <a:pt x="4807" y="3752"/>
                    <a:pt x="5454" y="3382"/>
                  </a:cubicBezTo>
                  <a:cubicBezTo>
                    <a:pt x="4252" y="2365"/>
                    <a:pt x="2958" y="1441"/>
                    <a:pt x="1756" y="424"/>
                  </a:cubicBezTo>
                  <a:cubicBezTo>
                    <a:pt x="1609" y="590"/>
                    <a:pt x="1495" y="653"/>
                    <a:pt x="1401" y="653"/>
                  </a:cubicBezTo>
                  <a:cubicBezTo>
                    <a:pt x="1097" y="653"/>
                    <a:pt x="999" y="1"/>
                    <a:pt x="67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27"/>
            <p:cNvSpPr/>
            <p:nvPr/>
          </p:nvSpPr>
          <p:spPr>
            <a:xfrm>
              <a:off x="2781650" y="4560625"/>
              <a:ext cx="127125" cy="100525"/>
            </a:xfrm>
            <a:custGeom>
              <a:rect b="b" l="l" r="r" t="t"/>
              <a:pathLst>
                <a:path extrusionOk="0" h="4021" w="5085">
                  <a:moveTo>
                    <a:pt x="4567" y="1"/>
                  </a:moveTo>
                  <a:cubicBezTo>
                    <a:pt x="3696" y="1"/>
                    <a:pt x="3007" y="423"/>
                    <a:pt x="2774" y="1432"/>
                  </a:cubicBezTo>
                  <a:cubicBezTo>
                    <a:pt x="2649" y="2246"/>
                    <a:pt x="2269" y="2466"/>
                    <a:pt x="1779" y="2466"/>
                  </a:cubicBezTo>
                  <a:cubicBezTo>
                    <a:pt x="1545" y="2466"/>
                    <a:pt x="1286" y="2416"/>
                    <a:pt x="1017" y="2357"/>
                  </a:cubicBezTo>
                  <a:cubicBezTo>
                    <a:pt x="833" y="1894"/>
                    <a:pt x="1295" y="1802"/>
                    <a:pt x="1387" y="1525"/>
                  </a:cubicBezTo>
                  <a:cubicBezTo>
                    <a:pt x="1480" y="1155"/>
                    <a:pt x="1480" y="693"/>
                    <a:pt x="1202" y="323"/>
                  </a:cubicBezTo>
                  <a:cubicBezTo>
                    <a:pt x="1067" y="188"/>
                    <a:pt x="932" y="102"/>
                    <a:pt x="760" y="102"/>
                  </a:cubicBezTo>
                  <a:cubicBezTo>
                    <a:pt x="697" y="102"/>
                    <a:pt x="630" y="113"/>
                    <a:pt x="555" y="138"/>
                  </a:cubicBezTo>
                  <a:cubicBezTo>
                    <a:pt x="1" y="416"/>
                    <a:pt x="370" y="970"/>
                    <a:pt x="278" y="1340"/>
                  </a:cubicBezTo>
                  <a:cubicBezTo>
                    <a:pt x="186" y="2172"/>
                    <a:pt x="93" y="3004"/>
                    <a:pt x="740" y="3651"/>
                  </a:cubicBezTo>
                  <a:lnTo>
                    <a:pt x="1480" y="3651"/>
                  </a:lnTo>
                  <a:cubicBezTo>
                    <a:pt x="1748" y="3498"/>
                    <a:pt x="1984" y="3408"/>
                    <a:pt x="2195" y="3408"/>
                  </a:cubicBezTo>
                  <a:cubicBezTo>
                    <a:pt x="2494" y="3408"/>
                    <a:pt x="2742" y="3587"/>
                    <a:pt x="2959" y="4020"/>
                  </a:cubicBezTo>
                  <a:cubicBezTo>
                    <a:pt x="3975" y="2819"/>
                    <a:pt x="4530" y="1432"/>
                    <a:pt x="5085" y="46"/>
                  </a:cubicBezTo>
                  <a:cubicBezTo>
                    <a:pt x="4907" y="16"/>
                    <a:pt x="4734" y="1"/>
                    <a:pt x="456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27"/>
            <p:cNvSpPr/>
            <p:nvPr/>
          </p:nvSpPr>
          <p:spPr>
            <a:xfrm>
              <a:off x="4064175" y="2471150"/>
              <a:ext cx="132000" cy="110825"/>
            </a:xfrm>
            <a:custGeom>
              <a:rect b="b" l="l" r="r" t="t"/>
              <a:pathLst>
                <a:path extrusionOk="0" h="4433" w="5280">
                  <a:moveTo>
                    <a:pt x="4339" y="0"/>
                  </a:moveTo>
                  <a:cubicBezTo>
                    <a:pt x="4109" y="0"/>
                    <a:pt x="3853" y="36"/>
                    <a:pt x="3606" y="64"/>
                  </a:cubicBezTo>
                  <a:cubicBezTo>
                    <a:pt x="2404" y="1450"/>
                    <a:pt x="833" y="2374"/>
                    <a:pt x="1" y="4038"/>
                  </a:cubicBezTo>
                  <a:cubicBezTo>
                    <a:pt x="381" y="4266"/>
                    <a:pt x="761" y="4432"/>
                    <a:pt x="1193" y="4432"/>
                  </a:cubicBezTo>
                  <a:cubicBezTo>
                    <a:pt x="1286" y="4432"/>
                    <a:pt x="1382" y="4424"/>
                    <a:pt x="1480" y="4408"/>
                  </a:cubicBezTo>
                  <a:cubicBezTo>
                    <a:pt x="1942" y="4131"/>
                    <a:pt x="2681" y="3946"/>
                    <a:pt x="2959" y="3299"/>
                  </a:cubicBezTo>
                  <a:cubicBezTo>
                    <a:pt x="3051" y="3206"/>
                    <a:pt x="3144" y="3114"/>
                    <a:pt x="3236" y="3022"/>
                  </a:cubicBezTo>
                  <a:cubicBezTo>
                    <a:pt x="3144" y="1727"/>
                    <a:pt x="4807" y="2097"/>
                    <a:pt x="5085" y="1173"/>
                  </a:cubicBezTo>
                  <a:cubicBezTo>
                    <a:pt x="5279" y="199"/>
                    <a:pt x="4882" y="0"/>
                    <a:pt x="433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27"/>
            <p:cNvSpPr/>
            <p:nvPr/>
          </p:nvSpPr>
          <p:spPr>
            <a:xfrm>
              <a:off x="4579500" y="3743700"/>
              <a:ext cx="110950" cy="154850"/>
            </a:xfrm>
            <a:custGeom>
              <a:rect b="b" l="l" r="r" t="t"/>
              <a:pathLst>
                <a:path extrusionOk="0" h="6194" w="4438">
                  <a:moveTo>
                    <a:pt x="2681" y="1"/>
                  </a:moveTo>
                  <a:cubicBezTo>
                    <a:pt x="2184" y="167"/>
                    <a:pt x="2654" y="1151"/>
                    <a:pt x="1954" y="1151"/>
                  </a:cubicBezTo>
                  <a:cubicBezTo>
                    <a:pt x="1874" y="1151"/>
                    <a:pt x="1778" y="1138"/>
                    <a:pt x="1664" y="1110"/>
                  </a:cubicBezTo>
                  <a:cubicBezTo>
                    <a:pt x="1405" y="1006"/>
                    <a:pt x="1086" y="815"/>
                    <a:pt x="808" y="815"/>
                  </a:cubicBezTo>
                  <a:cubicBezTo>
                    <a:pt x="592" y="815"/>
                    <a:pt x="399" y="931"/>
                    <a:pt x="278" y="1295"/>
                  </a:cubicBezTo>
                  <a:cubicBezTo>
                    <a:pt x="1" y="2034"/>
                    <a:pt x="1480" y="1295"/>
                    <a:pt x="1202" y="2219"/>
                  </a:cubicBezTo>
                  <a:cubicBezTo>
                    <a:pt x="2219" y="2404"/>
                    <a:pt x="2034" y="3328"/>
                    <a:pt x="2312" y="3976"/>
                  </a:cubicBezTo>
                  <a:lnTo>
                    <a:pt x="3790" y="3698"/>
                  </a:lnTo>
                  <a:lnTo>
                    <a:pt x="3790" y="3698"/>
                  </a:lnTo>
                  <a:cubicBezTo>
                    <a:pt x="3143" y="4623"/>
                    <a:pt x="2959" y="5362"/>
                    <a:pt x="3051" y="6194"/>
                  </a:cubicBezTo>
                  <a:lnTo>
                    <a:pt x="3421" y="6194"/>
                  </a:lnTo>
                  <a:cubicBezTo>
                    <a:pt x="3763" y="5938"/>
                    <a:pt x="3867" y="5444"/>
                    <a:pt x="4319" y="5444"/>
                  </a:cubicBezTo>
                  <a:cubicBezTo>
                    <a:pt x="4356" y="5444"/>
                    <a:pt x="4396" y="5447"/>
                    <a:pt x="4438" y="5454"/>
                  </a:cubicBezTo>
                  <a:lnTo>
                    <a:pt x="4438" y="4715"/>
                  </a:lnTo>
                  <a:cubicBezTo>
                    <a:pt x="4345" y="4345"/>
                    <a:pt x="4253" y="3976"/>
                    <a:pt x="4160" y="3606"/>
                  </a:cubicBezTo>
                  <a:lnTo>
                    <a:pt x="4160" y="3236"/>
                  </a:lnTo>
                  <a:cubicBezTo>
                    <a:pt x="3513" y="2774"/>
                    <a:pt x="3883" y="2127"/>
                    <a:pt x="3698" y="1480"/>
                  </a:cubicBezTo>
                  <a:cubicBezTo>
                    <a:pt x="3328" y="1018"/>
                    <a:pt x="3051" y="463"/>
                    <a:pt x="268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27"/>
            <p:cNvSpPr/>
            <p:nvPr/>
          </p:nvSpPr>
          <p:spPr>
            <a:xfrm>
              <a:off x="2700775" y="1164775"/>
              <a:ext cx="97075" cy="201425"/>
            </a:xfrm>
            <a:custGeom>
              <a:rect b="b" l="l" r="r" t="t"/>
              <a:pathLst>
                <a:path extrusionOk="0" h="8057" w="3883">
                  <a:moveTo>
                    <a:pt x="370" y="0"/>
                  </a:moveTo>
                  <a:cubicBezTo>
                    <a:pt x="0" y="2681"/>
                    <a:pt x="463" y="5362"/>
                    <a:pt x="370" y="8042"/>
                  </a:cubicBezTo>
                  <a:cubicBezTo>
                    <a:pt x="444" y="8027"/>
                    <a:pt x="521" y="8022"/>
                    <a:pt x="599" y="8022"/>
                  </a:cubicBezTo>
                  <a:cubicBezTo>
                    <a:pt x="797" y="8022"/>
                    <a:pt x="1005" y="8056"/>
                    <a:pt x="1212" y="8056"/>
                  </a:cubicBezTo>
                  <a:cubicBezTo>
                    <a:pt x="1432" y="8056"/>
                    <a:pt x="1649" y="8018"/>
                    <a:pt x="1849" y="7857"/>
                  </a:cubicBezTo>
                  <a:cubicBezTo>
                    <a:pt x="1110" y="7118"/>
                    <a:pt x="1110" y="7118"/>
                    <a:pt x="2034" y="6656"/>
                  </a:cubicBezTo>
                  <a:cubicBezTo>
                    <a:pt x="2311" y="6471"/>
                    <a:pt x="2496" y="6009"/>
                    <a:pt x="2034" y="5824"/>
                  </a:cubicBezTo>
                  <a:cubicBezTo>
                    <a:pt x="832" y="5269"/>
                    <a:pt x="925" y="4437"/>
                    <a:pt x="925" y="3236"/>
                  </a:cubicBezTo>
                  <a:cubicBezTo>
                    <a:pt x="925" y="1017"/>
                    <a:pt x="832" y="925"/>
                    <a:pt x="3051" y="925"/>
                  </a:cubicBezTo>
                  <a:cubicBezTo>
                    <a:pt x="3221" y="925"/>
                    <a:pt x="3412" y="984"/>
                    <a:pt x="3567" y="984"/>
                  </a:cubicBezTo>
                  <a:cubicBezTo>
                    <a:pt x="3749" y="984"/>
                    <a:pt x="3883" y="903"/>
                    <a:pt x="3883" y="555"/>
                  </a:cubicBezTo>
                  <a:cubicBezTo>
                    <a:pt x="3883" y="161"/>
                    <a:pt x="3603" y="47"/>
                    <a:pt x="3309" y="47"/>
                  </a:cubicBezTo>
                  <a:cubicBezTo>
                    <a:pt x="3188" y="47"/>
                    <a:pt x="3066" y="66"/>
                    <a:pt x="2958" y="93"/>
                  </a:cubicBezTo>
                  <a:cubicBezTo>
                    <a:pt x="2700" y="150"/>
                    <a:pt x="2434" y="172"/>
                    <a:pt x="2163" y="172"/>
                  </a:cubicBezTo>
                  <a:cubicBezTo>
                    <a:pt x="1562" y="172"/>
                    <a:pt x="944" y="64"/>
                    <a:pt x="37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27"/>
            <p:cNvSpPr/>
            <p:nvPr/>
          </p:nvSpPr>
          <p:spPr>
            <a:xfrm>
              <a:off x="3345500" y="1137050"/>
              <a:ext cx="117875" cy="120175"/>
            </a:xfrm>
            <a:custGeom>
              <a:rect b="b" l="l" r="r" t="t"/>
              <a:pathLst>
                <a:path extrusionOk="0" h="4807" w="4715">
                  <a:moveTo>
                    <a:pt x="4068" y="0"/>
                  </a:moveTo>
                  <a:cubicBezTo>
                    <a:pt x="2959" y="370"/>
                    <a:pt x="2219" y="1109"/>
                    <a:pt x="1480" y="1849"/>
                  </a:cubicBezTo>
                  <a:cubicBezTo>
                    <a:pt x="1480" y="2496"/>
                    <a:pt x="1110" y="2866"/>
                    <a:pt x="648" y="3235"/>
                  </a:cubicBezTo>
                  <a:cubicBezTo>
                    <a:pt x="93" y="3698"/>
                    <a:pt x="1" y="4160"/>
                    <a:pt x="370" y="4807"/>
                  </a:cubicBezTo>
                  <a:cubicBezTo>
                    <a:pt x="1849" y="3605"/>
                    <a:pt x="3606" y="2958"/>
                    <a:pt x="4715" y="1479"/>
                  </a:cubicBezTo>
                  <a:cubicBezTo>
                    <a:pt x="4345" y="1109"/>
                    <a:pt x="3883" y="740"/>
                    <a:pt x="406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27"/>
            <p:cNvSpPr/>
            <p:nvPr/>
          </p:nvSpPr>
          <p:spPr>
            <a:xfrm>
              <a:off x="3652850" y="3795325"/>
              <a:ext cx="73975" cy="183800"/>
            </a:xfrm>
            <a:custGeom>
              <a:rect b="b" l="l" r="r" t="t"/>
              <a:pathLst>
                <a:path extrusionOk="0" h="7352" w="2959">
                  <a:moveTo>
                    <a:pt x="848" y="0"/>
                  </a:moveTo>
                  <a:cubicBezTo>
                    <a:pt x="751" y="0"/>
                    <a:pt x="626" y="45"/>
                    <a:pt x="463" y="154"/>
                  </a:cubicBezTo>
                  <a:cubicBezTo>
                    <a:pt x="1017" y="894"/>
                    <a:pt x="555" y="1541"/>
                    <a:pt x="463" y="2280"/>
                  </a:cubicBezTo>
                  <a:cubicBezTo>
                    <a:pt x="925" y="2373"/>
                    <a:pt x="1387" y="2558"/>
                    <a:pt x="740" y="3020"/>
                  </a:cubicBezTo>
                  <a:cubicBezTo>
                    <a:pt x="463" y="3205"/>
                    <a:pt x="0" y="3482"/>
                    <a:pt x="370" y="3574"/>
                  </a:cubicBezTo>
                  <a:cubicBezTo>
                    <a:pt x="1942" y="4037"/>
                    <a:pt x="1202" y="5331"/>
                    <a:pt x="1479" y="6347"/>
                  </a:cubicBezTo>
                  <a:cubicBezTo>
                    <a:pt x="1546" y="6681"/>
                    <a:pt x="1757" y="7351"/>
                    <a:pt x="2252" y="7351"/>
                  </a:cubicBezTo>
                  <a:cubicBezTo>
                    <a:pt x="2442" y="7351"/>
                    <a:pt x="2675" y="7252"/>
                    <a:pt x="2958" y="6994"/>
                  </a:cubicBezTo>
                  <a:cubicBezTo>
                    <a:pt x="2496" y="4961"/>
                    <a:pt x="2034" y="2927"/>
                    <a:pt x="1572" y="894"/>
                  </a:cubicBezTo>
                  <a:cubicBezTo>
                    <a:pt x="1201" y="745"/>
                    <a:pt x="1247" y="0"/>
                    <a:pt x="84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27"/>
            <p:cNvSpPr/>
            <p:nvPr/>
          </p:nvSpPr>
          <p:spPr>
            <a:xfrm>
              <a:off x="3223025" y="4642625"/>
              <a:ext cx="134050" cy="50775"/>
            </a:xfrm>
            <a:custGeom>
              <a:rect b="b" l="l" r="r" t="t"/>
              <a:pathLst>
                <a:path extrusionOk="0" h="2031" w="5362">
                  <a:moveTo>
                    <a:pt x="4530" y="1"/>
                  </a:moveTo>
                  <a:cubicBezTo>
                    <a:pt x="3493" y="161"/>
                    <a:pt x="2386" y="389"/>
                    <a:pt x="1330" y="389"/>
                  </a:cubicBezTo>
                  <a:cubicBezTo>
                    <a:pt x="1163" y="389"/>
                    <a:pt x="997" y="383"/>
                    <a:pt x="833" y="371"/>
                  </a:cubicBezTo>
                  <a:cubicBezTo>
                    <a:pt x="463" y="371"/>
                    <a:pt x="1" y="371"/>
                    <a:pt x="1" y="833"/>
                  </a:cubicBezTo>
                  <a:cubicBezTo>
                    <a:pt x="1" y="1261"/>
                    <a:pt x="159" y="1767"/>
                    <a:pt x="549" y="1767"/>
                  </a:cubicBezTo>
                  <a:cubicBezTo>
                    <a:pt x="580" y="1767"/>
                    <a:pt x="613" y="1764"/>
                    <a:pt x="648" y="1757"/>
                  </a:cubicBezTo>
                  <a:cubicBezTo>
                    <a:pt x="849" y="1720"/>
                    <a:pt x="1048" y="1704"/>
                    <a:pt x="1246" y="1704"/>
                  </a:cubicBezTo>
                  <a:cubicBezTo>
                    <a:pt x="2155" y="1704"/>
                    <a:pt x="3033" y="2031"/>
                    <a:pt x="3902" y="2031"/>
                  </a:cubicBezTo>
                  <a:cubicBezTo>
                    <a:pt x="4236" y="2031"/>
                    <a:pt x="4568" y="1983"/>
                    <a:pt x="4900" y="1850"/>
                  </a:cubicBezTo>
                  <a:cubicBezTo>
                    <a:pt x="5085" y="1203"/>
                    <a:pt x="5362" y="463"/>
                    <a:pt x="453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27"/>
            <p:cNvSpPr/>
            <p:nvPr/>
          </p:nvSpPr>
          <p:spPr>
            <a:xfrm>
              <a:off x="3946325" y="3507300"/>
              <a:ext cx="80900" cy="109325"/>
            </a:xfrm>
            <a:custGeom>
              <a:rect b="b" l="l" r="r" t="t"/>
              <a:pathLst>
                <a:path extrusionOk="0" h="4373" w="3236">
                  <a:moveTo>
                    <a:pt x="882" y="1"/>
                  </a:moveTo>
                  <a:cubicBezTo>
                    <a:pt x="563" y="1"/>
                    <a:pt x="182" y="404"/>
                    <a:pt x="1" y="768"/>
                  </a:cubicBezTo>
                  <a:cubicBezTo>
                    <a:pt x="370" y="1970"/>
                    <a:pt x="278" y="3264"/>
                    <a:pt x="1110" y="4373"/>
                  </a:cubicBezTo>
                  <a:cubicBezTo>
                    <a:pt x="2127" y="3449"/>
                    <a:pt x="2774" y="2339"/>
                    <a:pt x="3236" y="1138"/>
                  </a:cubicBezTo>
                  <a:cubicBezTo>
                    <a:pt x="3236" y="953"/>
                    <a:pt x="3236" y="860"/>
                    <a:pt x="3143" y="768"/>
                  </a:cubicBezTo>
                  <a:cubicBezTo>
                    <a:pt x="3143" y="768"/>
                    <a:pt x="3051" y="675"/>
                    <a:pt x="3051" y="675"/>
                  </a:cubicBezTo>
                  <a:cubicBezTo>
                    <a:pt x="2667" y="1107"/>
                    <a:pt x="2333" y="1439"/>
                    <a:pt x="2036" y="1439"/>
                  </a:cubicBezTo>
                  <a:cubicBezTo>
                    <a:pt x="1761" y="1439"/>
                    <a:pt x="1517" y="1154"/>
                    <a:pt x="1295" y="398"/>
                  </a:cubicBezTo>
                  <a:cubicBezTo>
                    <a:pt x="1199" y="112"/>
                    <a:pt x="1049" y="1"/>
                    <a:pt x="88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27"/>
            <p:cNvSpPr/>
            <p:nvPr/>
          </p:nvSpPr>
          <p:spPr>
            <a:xfrm>
              <a:off x="3662100" y="5257325"/>
              <a:ext cx="92450" cy="101975"/>
            </a:xfrm>
            <a:custGeom>
              <a:rect b="b" l="l" r="r" t="t"/>
              <a:pathLst>
                <a:path extrusionOk="0" h="4079" w="3698">
                  <a:moveTo>
                    <a:pt x="3698" y="1"/>
                  </a:moveTo>
                  <a:cubicBezTo>
                    <a:pt x="2786" y="84"/>
                    <a:pt x="2840" y="1059"/>
                    <a:pt x="2194" y="1059"/>
                  </a:cubicBezTo>
                  <a:cubicBezTo>
                    <a:pt x="2120" y="1059"/>
                    <a:pt x="2037" y="1046"/>
                    <a:pt x="1941" y="1017"/>
                  </a:cubicBezTo>
                  <a:cubicBezTo>
                    <a:pt x="1580" y="957"/>
                    <a:pt x="1219" y="544"/>
                    <a:pt x="883" y="544"/>
                  </a:cubicBezTo>
                  <a:cubicBezTo>
                    <a:pt x="704" y="544"/>
                    <a:pt x="531" y="663"/>
                    <a:pt x="370" y="1017"/>
                  </a:cubicBezTo>
                  <a:cubicBezTo>
                    <a:pt x="1387" y="1387"/>
                    <a:pt x="0" y="2219"/>
                    <a:pt x="740" y="2774"/>
                  </a:cubicBezTo>
                  <a:cubicBezTo>
                    <a:pt x="1017" y="2959"/>
                    <a:pt x="1294" y="3328"/>
                    <a:pt x="832" y="3791"/>
                  </a:cubicBezTo>
                  <a:cubicBezTo>
                    <a:pt x="1017" y="4037"/>
                    <a:pt x="1243" y="4078"/>
                    <a:pt x="1510" y="4078"/>
                  </a:cubicBezTo>
                  <a:cubicBezTo>
                    <a:pt x="1643" y="4078"/>
                    <a:pt x="1787" y="4068"/>
                    <a:pt x="1941" y="4068"/>
                  </a:cubicBezTo>
                  <a:cubicBezTo>
                    <a:pt x="2403" y="2774"/>
                    <a:pt x="3698" y="1665"/>
                    <a:pt x="369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27"/>
            <p:cNvSpPr/>
            <p:nvPr/>
          </p:nvSpPr>
          <p:spPr>
            <a:xfrm>
              <a:off x="3618175" y="1654675"/>
              <a:ext cx="62425" cy="219550"/>
            </a:xfrm>
            <a:custGeom>
              <a:rect b="b" l="l" r="r" t="t"/>
              <a:pathLst>
                <a:path extrusionOk="0" h="8782" w="2497">
                  <a:moveTo>
                    <a:pt x="2219" y="1"/>
                  </a:moveTo>
                  <a:cubicBezTo>
                    <a:pt x="1850" y="1017"/>
                    <a:pt x="1110" y="1387"/>
                    <a:pt x="1" y="1480"/>
                  </a:cubicBezTo>
                  <a:cubicBezTo>
                    <a:pt x="1480" y="1942"/>
                    <a:pt x="1757" y="2681"/>
                    <a:pt x="1295" y="4068"/>
                  </a:cubicBezTo>
                  <a:cubicBezTo>
                    <a:pt x="833" y="5547"/>
                    <a:pt x="463" y="7211"/>
                    <a:pt x="1480" y="8782"/>
                  </a:cubicBezTo>
                  <a:cubicBezTo>
                    <a:pt x="1480" y="8320"/>
                    <a:pt x="1480" y="7950"/>
                    <a:pt x="1572" y="7488"/>
                  </a:cubicBezTo>
                  <a:cubicBezTo>
                    <a:pt x="2127" y="5085"/>
                    <a:pt x="2497" y="2589"/>
                    <a:pt x="221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27"/>
            <p:cNvSpPr/>
            <p:nvPr/>
          </p:nvSpPr>
          <p:spPr>
            <a:xfrm>
              <a:off x="4064175" y="2618300"/>
              <a:ext cx="92475" cy="99400"/>
            </a:xfrm>
            <a:custGeom>
              <a:rect b="b" l="l" r="r" t="t"/>
              <a:pathLst>
                <a:path extrusionOk="0" h="3976" w="3699">
                  <a:moveTo>
                    <a:pt x="1110" y="1"/>
                  </a:moveTo>
                  <a:cubicBezTo>
                    <a:pt x="1202" y="463"/>
                    <a:pt x="1295" y="925"/>
                    <a:pt x="1480" y="1480"/>
                  </a:cubicBezTo>
                  <a:cubicBezTo>
                    <a:pt x="1004" y="1480"/>
                    <a:pt x="597" y="1072"/>
                    <a:pt x="199" y="1072"/>
                  </a:cubicBezTo>
                  <a:cubicBezTo>
                    <a:pt x="133" y="1072"/>
                    <a:pt x="67" y="1084"/>
                    <a:pt x="1" y="1110"/>
                  </a:cubicBezTo>
                  <a:cubicBezTo>
                    <a:pt x="463" y="2682"/>
                    <a:pt x="2034" y="3144"/>
                    <a:pt x="3236" y="3976"/>
                  </a:cubicBezTo>
                  <a:cubicBezTo>
                    <a:pt x="3513" y="3791"/>
                    <a:pt x="3698" y="3421"/>
                    <a:pt x="3421" y="3329"/>
                  </a:cubicBezTo>
                  <a:cubicBezTo>
                    <a:pt x="2127" y="2589"/>
                    <a:pt x="3236" y="2312"/>
                    <a:pt x="3606" y="1850"/>
                  </a:cubicBezTo>
                  <a:cubicBezTo>
                    <a:pt x="3513" y="1665"/>
                    <a:pt x="3421" y="1572"/>
                    <a:pt x="3236" y="1480"/>
                  </a:cubicBezTo>
                  <a:cubicBezTo>
                    <a:pt x="3051" y="1110"/>
                    <a:pt x="2774" y="740"/>
                    <a:pt x="2497" y="371"/>
                  </a:cubicBezTo>
                  <a:cubicBezTo>
                    <a:pt x="2034" y="278"/>
                    <a:pt x="1572" y="93"/>
                    <a:pt x="111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27"/>
            <p:cNvSpPr/>
            <p:nvPr/>
          </p:nvSpPr>
          <p:spPr>
            <a:xfrm>
              <a:off x="2899500" y="4670875"/>
              <a:ext cx="191825" cy="45725"/>
            </a:xfrm>
            <a:custGeom>
              <a:rect b="b" l="l" r="r" t="t"/>
              <a:pathLst>
                <a:path extrusionOk="0" h="1829" w="7673">
                  <a:moveTo>
                    <a:pt x="2795" y="0"/>
                  </a:moveTo>
                  <a:cubicBezTo>
                    <a:pt x="1905" y="0"/>
                    <a:pt x="980" y="214"/>
                    <a:pt x="1" y="720"/>
                  </a:cubicBezTo>
                  <a:cubicBezTo>
                    <a:pt x="348" y="874"/>
                    <a:pt x="663" y="948"/>
                    <a:pt x="953" y="948"/>
                  </a:cubicBezTo>
                  <a:cubicBezTo>
                    <a:pt x="1357" y="948"/>
                    <a:pt x="1711" y="804"/>
                    <a:pt x="2034" y="535"/>
                  </a:cubicBezTo>
                  <a:cubicBezTo>
                    <a:pt x="2116" y="481"/>
                    <a:pt x="2197" y="458"/>
                    <a:pt x="2276" y="458"/>
                  </a:cubicBezTo>
                  <a:cubicBezTo>
                    <a:pt x="2466" y="458"/>
                    <a:pt x="2643" y="589"/>
                    <a:pt x="2774" y="720"/>
                  </a:cubicBezTo>
                  <a:cubicBezTo>
                    <a:pt x="4253" y="1829"/>
                    <a:pt x="6009" y="1829"/>
                    <a:pt x="7673" y="1829"/>
                  </a:cubicBezTo>
                  <a:cubicBezTo>
                    <a:pt x="6091" y="794"/>
                    <a:pt x="4509" y="0"/>
                    <a:pt x="279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27"/>
            <p:cNvSpPr/>
            <p:nvPr/>
          </p:nvSpPr>
          <p:spPr>
            <a:xfrm>
              <a:off x="3967125" y="3984050"/>
              <a:ext cx="69350" cy="122500"/>
            </a:xfrm>
            <a:custGeom>
              <a:rect b="b" l="l" r="r" t="t"/>
              <a:pathLst>
                <a:path extrusionOk="0" h="4900" w="2774">
                  <a:moveTo>
                    <a:pt x="1942" y="0"/>
                  </a:moveTo>
                  <a:cubicBezTo>
                    <a:pt x="1479" y="1202"/>
                    <a:pt x="1" y="1756"/>
                    <a:pt x="1" y="3050"/>
                  </a:cubicBezTo>
                  <a:cubicBezTo>
                    <a:pt x="125" y="3121"/>
                    <a:pt x="249" y="3148"/>
                    <a:pt x="374" y="3148"/>
                  </a:cubicBezTo>
                  <a:cubicBezTo>
                    <a:pt x="748" y="3148"/>
                    <a:pt x="1122" y="2906"/>
                    <a:pt x="1497" y="2906"/>
                  </a:cubicBezTo>
                  <a:cubicBezTo>
                    <a:pt x="1645" y="2906"/>
                    <a:pt x="1793" y="2944"/>
                    <a:pt x="1942" y="3050"/>
                  </a:cubicBezTo>
                  <a:cubicBezTo>
                    <a:pt x="1572" y="3605"/>
                    <a:pt x="1202" y="3882"/>
                    <a:pt x="648" y="3975"/>
                  </a:cubicBezTo>
                  <a:cubicBezTo>
                    <a:pt x="1" y="4160"/>
                    <a:pt x="1" y="4252"/>
                    <a:pt x="648" y="4899"/>
                  </a:cubicBezTo>
                  <a:cubicBezTo>
                    <a:pt x="2127" y="4714"/>
                    <a:pt x="2496" y="3605"/>
                    <a:pt x="2774" y="2403"/>
                  </a:cubicBezTo>
                  <a:cubicBezTo>
                    <a:pt x="1664" y="2126"/>
                    <a:pt x="1664" y="1479"/>
                    <a:pt x="2311" y="647"/>
                  </a:cubicBezTo>
                  <a:cubicBezTo>
                    <a:pt x="2496" y="462"/>
                    <a:pt x="2681" y="277"/>
                    <a:pt x="2404" y="92"/>
                  </a:cubicBezTo>
                  <a:cubicBezTo>
                    <a:pt x="2311" y="0"/>
                    <a:pt x="1942" y="0"/>
                    <a:pt x="194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27"/>
            <p:cNvSpPr/>
            <p:nvPr/>
          </p:nvSpPr>
          <p:spPr>
            <a:xfrm>
              <a:off x="4445475" y="865425"/>
              <a:ext cx="140975" cy="100650"/>
            </a:xfrm>
            <a:custGeom>
              <a:rect b="b" l="l" r="r" t="t"/>
              <a:pathLst>
                <a:path extrusionOk="0" h="4026" w="5639">
                  <a:moveTo>
                    <a:pt x="483" y="0"/>
                  </a:moveTo>
                  <a:cubicBezTo>
                    <a:pt x="341" y="0"/>
                    <a:pt x="181" y="16"/>
                    <a:pt x="0" y="50"/>
                  </a:cubicBezTo>
                  <a:cubicBezTo>
                    <a:pt x="370" y="1807"/>
                    <a:pt x="1479" y="3008"/>
                    <a:pt x="2958" y="4025"/>
                  </a:cubicBezTo>
                  <a:cubicBezTo>
                    <a:pt x="3143" y="3748"/>
                    <a:pt x="3328" y="3286"/>
                    <a:pt x="3605" y="3286"/>
                  </a:cubicBezTo>
                  <a:cubicBezTo>
                    <a:pt x="5639" y="2823"/>
                    <a:pt x="4160" y="2269"/>
                    <a:pt x="3698" y="1807"/>
                  </a:cubicBezTo>
                  <a:lnTo>
                    <a:pt x="3698" y="1807"/>
                  </a:lnTo>
                  <a:cubicBezTo>
                    <a:pt x="3605" y="2361"/>
                    <a:pt x="3513" y="2823"/>
                    <a:pt x="2866" y="2823"/>
                  </a:cubicBezTo>
                  <a:cubicBezTo>
                    <a:pt x="2681" y="2823"/>
                    <a:pt x="2404" y="2454"/>
                    <a:pt x="2496" y="2361"/>
                  </a:cubicBezTo>
                  <a:cubicBezTo>
                    <a:pt x="2640" y="1858"/>
                    <a:pt x="3007" y="1802"/>
                    <a:pt x="3381" y="1802"/>
                  </a:cubicBezTo>
                  <a:cubicBezTo>
                    <a:pt x="3488" y="1802"/>
                    <a:pt x="3595" y="1807"/>
                    <a:pt x="3698" y="1807"/>
                  </a:cubicBezTo>
                  <a:cubicBezTo>
                    <a:pt x="3500" y="1354"/>
                    <a:pt x="3284" y="1204"/>
                    <a:pt x="3059" y="1204"/>
                  </a:cubicBezTo>
                  <a:cubicBezTo>
                    <a:pt x="2623" y="1204"/>
                    <a:pt x="2151" y="1767"/>
                    <a:pt x="1702" y="1767"/>
                  </a:cubicBezTo>
                  <a:cubicBezTo>
                    <a:pt x="1627" y="1767"/>
                    <a:pt x="1553" y="1751"/>
                    <a:pt x="1479" y="1714"/>
                  </a:cubicBezTo>
                  <a:cubicBezTo>
                    <a:pt x="1561" y="822"/>
                    <a:pt x="1499" y="0"/>
                    <a:pt x="48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27"/>
            <p:cNvSpPr/>
            <p:nvPr/>
          </p:nvSpPr>
          <p:spPr>
            <a:xfrm>
              <a:off x="3964825" y="2509700"/>
              <a:ext cx="90150" cy="117875"/>
            </a:xfrm>
            <a:custGeom>
              <a:rect b="b" l="l" r="r" t="t"/>
              <a:pathLst>
                <a:path extrusionOk="0" h="4715" w="3606">
                  <a:moveTo>
                    <a:pt x="740" y="1"/>
                  </a:moveTo>
                  <a:cubicBezTo>
                    <a:pt x="185" y="370"/>
                    <a:pt x="0" y="832"/>
                    <a:pt x="0" y="1480"/>
                  </a:cubicBezTo>
                  <a:cubicBezTo>
                    <a:pt x="1017" y="2589"/>
                    <a:pt x="1941" y="3883"/>
                    <a:pt x="3235" y="4715"/>
                  </a:cubicBezTo>
                  <a:cubicBezTo>
                    <a:pt x="3605" y="3606"/>
                    <a:pt x="2496" y="2866"/>
                    <a:pt x="2496" y="1849"/>
                  </a:cubicBezTo>
                  <a:cubicBezTo>
                    <a:pt x="2034" y="1017"/>
                    <a:pt x="1479" y="463"/>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27"/>
            <p:cNvSpPr/>
            <p:nvPr/>
          </p:nvSpPr>
          <p:spPr>
            <a:xfrm>
              <a:off x="3364000" y="3616600"/>
              <a:ext cx="90150" cy="83225"/>
            </a:xfrm>
            <a:custGeom>
              <a:rect b="b" l="l" r="r" t="t"/>
              <a:pathLst>
                <a:path extrusionOk="0" h="3329" w="3606">
                  <a:moveTo>
                    <a:pt x="0" y="1"/>
                  </a:moveTo>
                  <a:lnTo>
                    <a:pt x="0" y="3329"/>
                  </a:lnTo>
                  <a:cubicBezTo>
                    <a:pt x="555" y="2959"/>
                    <a:pt x="185" y="2312"/>
                    <a:pt x="555" y="1757"/>
                  </a:cubicBezTo>
                  <a:cubicBezTo>
                    <a:pt x="925" y="2774"/>
                    <a:pt x="1849" y="2497"/>
                    <a:pt x="2588" y="2589"/>
                  </a:cubicBezTo>
                  <a:cubicBezTo>
                    <a:pt x="2866" y="2404"/>
                    <a:pt x="3235" y="2312"/>
                    <a:pt x="3605" y="2219"/>
                  </a:cubicBezTo>
                  <a:cubicBezTo>
                    <a:pt x="3050" y="463"/>
                    <a:pt x="1294" y="555"/>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27"/>
            <p:cNvSpPr/>
            <p:nvPr/>
          </p:nvSpPr>
          <p:spPr>
            <a:xfrm>
              <a:off x="3717550" y="4561750"/>
              <a:ext cx="115575" cy="82350"/>
            </a:xfrm>
            <a:custGeom>
              <a:rect b="b" l="l" r="r" t="t"/>
              <a:pathLst>
                <a:path extrusionOk="0" h="3294" w="4623">
                  <a:moveTo>
                    <a:pt x="1480" y="1"/>
                  </a:moveTo>
                  <a:cubicBezTo>
                    <a:pt x="1404" y="677"/>
                    <a:pt x="1451" y="1537"/>
                    <a:pt x="677" y="1537"/>
                  </a:cubicBezTo>
                  <a:cubicBezTo>
                    <a:pt x="499" y="1537"/>
                    <a:pt x="277" y="1491"/>
                    <a:pt x="1" y="1387"/>
                  </a:cubicBezTo>
                  <a:lnTo>
                    <a:pt x="1" y="1387"/>
                  </a:lnTo>
                  <a:cubicBezTo>
                    <a:pt x="648" y="1942"/>
                    <a:pt x="1295" y="2497"/>
                    <a:pt x="1942" y="2959"/>
                  </a:cubicBezTo>
                  <a:cubicBezTo>
                    <a:pt x="2251" y="3191"/>
                    <a:pt x="2594" y="3294"/>
                    <a:pt x="2921" y="3294"/>
                  </a:cubicBezTo>
                  <a:cubicBezTo>
                    <a:pt x="3374" y="3294"/>
                    <a:pt x="3799" y="3096"/>
                    <a:pt x="4068" y="2774"/>
                  </a:cubicBezTo>
                  <a:cubicBezTo>
                    <a:pt x="4622" y="1942"/>
                    <a:pt x="3606" y="1757"/>
                    <a:pt x="3328" y="1387"/>
                  </a:cubicBezTo>
                  <a:cubicBezTo>
                    <a:pt x="2774" y="925"/>
                    <a:pt x="2127" y="463"/>
                    <a:pt x="14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27"/>
            <p:cNvSpPr/>
            <p:nvPr/>
          </p:nvSpPr>
          <p:spPr>
            <a:xfrm>
              <a:off x="3590450" y="584750"/>
              <a:ext cx="145625" cy="117875"/>
            </a:xfrm>
            <a:custGeom>
              <a:rect b="b" l="l" r="r" t="t"/>
              <a:pathLst>
                <a:path extrusionOk="0" h="4715" w="5825">
                  <a:moveTo>
                    <a:pt x="5824" y="0"/>
                  </a:moveTo>
                  <a:lnTo>
                    <a:pt x="5824" y="0"/>
                  </a:lnTo>
                  <a:cubicBezTo>
                    <a:pt x="5085" y="278"/>
                    <a:pt x="4160" y="370"/>
                    <a:pt x="3791" y="1387"/>
                  </a:cubicBezTo>
                  <a:cubicBezTo>
                    <a:pt x="3606" y="2034"/>
                    <a:pt x="2959" y="2219"/>
                    <a:pt x="2219" y="2219"/>
                  </a:cubicBezTo>
                  <a:cubicBezTo>
                    <a:pt x="1480" y="2866"/>
                    <a:pt x="186" y="3051"/>
                    <a:pt x="1" y="4345"/>
                  </a:cubicBezTo>
                  <a:cubicBezTo>
                    <a:pt x="1" y="4437"/>
                    <a:pt x="1" y="4622"/>
                    <a:pt x="1" y="4714"/>
                  </a:cubicBezTo>
                  <a:cubicBezTo>
                    <a:pt x="2589" y="3883"/>
                    <a:pt x="4160" y="1849"/>
                    <a:pt x="582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27"/>
            <p:cNvSpPr/>
            <p:nvPr/>
          </p:nvSpPr>
          <p:spPr>
            <a:xfrm>
              <a:off x="4554075" y="3544975"/>
              <a:ext cx="64750" cy="147925"/>
            </a:xfrm>
            <a:custGeom>
              <a:rect b="b" l="l" r="r" t="t"/>
              <a:pathLst>
                <a:path extrusionOk="0" h="5917" w="2590">
                  <a:moveTo>
                    <a:pt x="371" y="0"/>
                  </a:moveTo>
                  <a:cubicBezTo>
                    <a:pt x="371" y="1202"/>
                    <a:pt x="1387" y="2496"/>
                    <a:pt x="1" y="3605"/>
                  </a:cubicBezTo>
                  <a:cubicBezTo>
                    <a:pt x="186" y="3698"/>
                    <a:pt x="278" y="3883"/>
                    <a:pt x="371" y="3975"/>
                  </a:cubicBezTo>
                  <a:cubicBezTo>
                    <a:pt x="590" y="3902"/>
                    <a:pt x="781" y="3869"/>
                    <a:pt x="944" y="3869"/>
                  </a:cubicBezTo>
                  <a:cubicBezTo>
                    <a:pt x="1608" y="3869"/>
                    <a:pt x="1831" y="4417"/>
                    <a:pt x="1757" y="5084"/>
                  </a:cubicBezTo>
                  <a:cubicBezTo>
                    <a:pt x="1665" y="5916"/>
                    <a:pt x="2127" y="5731"/>
                    <a:pt x="2589" y="5824"/>
                  </a:cubicBezTo>
                  <a:cubicBezTo>
                    <a:pt x="2589" y="5177"/>
                    <a:pt x="2589" y="4622"/>
                    <a:pt x="2589" y="3975"/>
                  </a:cubicBezTo>
                  <a:cubicBezTo>
                    <a:pt x="1942" y="3328"/>
                    <a:pt x="1572" y="2681"/>
                    <a:pt x="1480" y="1757"/>
                  </a:cubicBezTo>
                  <a:cubicBezTo>
                    <a:pt x="1387" y="1479"/>
                    <a:pt x="1203" y="1110"/>
                    <a:pt x="1110" y="740"/>
                  </a:cubicBezTo>
                  <a:cubicBezTo>
                    <a:pt x="833" y="463"/>
                    <a:pt x="648" y="185"/>
                    <a:pt x="37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27"/>
            <p:cNvSpPr/>
            <p:nvPr/>
          </p:nvSpPr>
          <p:spPr>
            <a:xfrm>
              <a:off x="3853900" y="420675"/>
              <a:ext cx="64725" cy="120375"/>
            </a:xfrm>
            <a:custGeom>
              <a:rect b="b" l="l" r="r" t="t"/>
              <a:pathLst>
                <a:path extrusionOk="0" h="4815" w="2589">
                  <a:moveTo>
                    <a:pt x="2588" y="0"/>
                  </a:moveTo>
                  <a:cubicBezTo>
                    <a:pt x="2126" y="0"/>
                    <a:pt x="1664" y="0"/>
                    <a:pt x="1479" y="647"/>
                  </a:cubicBezTo>
                  <a:cubicBezTo>
                    <a:pt x="1410" y="1165"/>
                    <a:pt x="1303" y="1335"/>
                    <a:pt x="1171" y="1335"/>
                  </a:cubicBezTo>
                  <a:cubicBezTo>
                    <a:pt x="949" y="1335"/>
                    <a:pt x="660" y="856"/>
                    <a:pt x="370" y="740"/>
                  </a:cubicBezTo>
                  <a:lnTo>
                    <a:pt x="370" y="740"/>
                  </a:lnTo>
                  <a:cubicBezTo>
                    <a:pt x="0" y="1110"/>
                    <a:pt x="555" y="1479"/>
                    <a:pt x="370" y="1849"/>
                  </a:cubicBezTo>
                  <a:cubicBezTo>
                    <a:pt x="555" y="2589"/>
                    <a:pt x="1294" y="3236"/>
                    <a:pt x="370" y="3975"/>
                  </a:cubicBezTo>
                  <a:cubicBezTo>
                    <a:pt x="892" y="4149"/>
                    <a:pt x="1087" y="4815"/>
                    <a:pt x="1571" y="4815"/>
                  </a:cubicBezTo>
                  <a:cubicBezTo>
                    <a:pt x="1601" y="4815"/>
                    <a:pt x="1632" y="4812"/>
                    <a:pt x="1664" y="4807"/>
                  </a:cubicBezTo>
                  <a:cubicBezTo>
                    <a:pt x="1849" y="4715"/>
                    <a:pt x="1849" y="4067"/>
                    <a:pt x="1849" y="3605"/>
                  </a:cubicBezTo>
                  <a:lnTo>
                    <a:pt x="1849" y="2589"/>
                  </a:lnTo>
                  <a:cubicBezTo>
                    <a:pt x="2126" y="1664"/>
                    <a:pt x="2311" y="832"/>
                    <a:pt x="258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27"/>
            <p:cNvSpPr/>
            <p:nvPr/>
          </p:nvSpPr>
          <p:spPr>
            <a:xfrm>
              <a:off x="3999475" y="2143275"/>
              <a:ext cx="129425" cy="38200"/>
            </a:xfrm>
            <a:custGeom>
              <a:rect b="b" l="l" r="r" t="t"/>
              <a:pathLst>
                <a:path extrusionOk="0" h="1528" w="5177">
                  <a:moveTo>
                    <a:pt x="1979" y="0"/>
                  </a:moveTo>
                  <a:cubicBezTo>
                    <a:pt x="1331" y="0"/>
                    <a:pt x="666" y="79"/>
                    <a:pt x="1" y="145"/>
                  </a:cubicBezTo>
                  <a:cubicBezTo>
                    <a:pt x="1119" y="1000"/>
                    <a:pt x="2284" y="1528"/>
                    <a:pt x="3562" y="1528"/>
                  </a:cubicBezTo>
                  <a:cubicBezTo>
                    <a:pt x="4080" y="1528"/>
                    <a:pt x="4617" y="1441"/>
                    <a:pt x="5177" y="1254"/>
                  </a:cubicBezTo>
                  <a:cubicBezTo>
                    <a:pt x="4230" y="249"/>
                    <a:pt x="3132" y="0"/>
                    <a:pt x="197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27"/>
            <p:cNvSpPr/>
            <p:nvPr/>
          </p:nvSpPr>
          <p:spPr>
            <a:xfrm>
              <a:off x="3955575" y="4886800"/>
              <a:ext cx="106325" cy="74775"/>
            </a:xfrm>
            <a:custGeom>
              <a:rect b="b" l="l" r="r" t="t"/>
              <a:pathLst>
                <a:path extrusionOk="0" h="2991" w="4253">
                  <a:moveTo>
                    <a:pt x="2710" y="0"/>
                  </a:moveTo>
                  <a:cubicBezTo>
                    <a:pt x="1886" y="0"/>
                    <a:pt x="1333" y="591"/>
                    <a:pt x="925" y="1326"/>
                  </a:cubicBezTo>
                  <a:cubicBezTo>
                    <a:pt x="647" y="1788"/>
                    <a:pt x="278" y="2158"/>
                    <a:pt x="0" y="2620"/>
                  </a:cubicBezTo>
                  <a:cubicBezTo>
                    <a:pt x="150" y="2680"/>
                    <a:pt x="277" y="2706"/>
                    <a:pt x="388" y="2706"/>
                  </a:cubicBezTo>
                  <a:cubicBezTo>
                    <a:pt x="962" y="2706"/>
                    <a:pt x="1077" y="2006"/>
                    <a:pt x="1387" y="1696"/>
                  </a:cubicBezTo>
                  <a:cubicBezTo>
                    <a:pt x="1768" y="1391"/>
                    <a:pt x="2087" y="771"/>
                    <a:pt x="2550" y="771"/>
                  </a:cubicBezTo>
                  <a:cubicBezTo>
                    <a:pt x="2648" y="771"/>
                    <a:pt x="2753" y="799"/>
                    <a:pt x="2866" y="864"/>
                  </a:cubicBezTo>
                  <a:cubicBezTo>
                    <a:pt x="3420" y="1326"/>
                    <a:pt x="2958" y="1973"/>
                    <a:pt x="2681" y="2435"/>
                  </a:cubicBezTo>
                  <a:cubicBezTo>
                    <a:pt x="2589" y="2620"/>
                    <a:pt x="2589" y="2805"/>
                    <a:pt x="2496" y="2990"/>
                  </a:cubicBezTo>
                  <a:cubicBezTo>
                    <a:pt x="3236" y="2528"/>
                    <a:pt x="4252" y="2343"/>
                    <a:pt x="4160" y="1326"/>
                  </a:cubicBezTo>
                  <a:cubicBezTo>
                    <a:pt x="4160" y="772"/>
                    <a:pt x="3790" y="217"/>
                    <a:pt x="3051" y="32"/>
                  </a:cubicBezTo>
                  <a:cubicBezTo>
                    <a:pt x="2932" y="11"/>
                    <a:pt x="2819" y="0"/>
                    <a:pt x="271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27"/>
            <p:cNvSpPr/>
            <p:nvPr/>
          </p:nvSpPr>
          <p:spPr>
            <a:xfrm>
              <a:off x="4027200" y="2555925"/>
              <a:ext cx="73975" cy="99375"/>
            </a:xfrm>
            <a:custGeom>
              <a:rect b="b" l="l" r="r" t="t"/>
              <a:pathLst>
                <a:path extrusionOk="0" h="3975" w="2959">
                  <a:moveTo>
                    <a:pt x="1" y="0"/>
                  </a:moveTo>
                  <a:cubicBezTo>
                    <a:pt x="1" y="1017"/>
                    <a:pt x="1110" y="1757"/>
                    <a:pt x="740" y="2866"/>
                  </a:cubicBezTo>
                  <a:lnTo>
                    <a:pt x="1480" y="3605"/>
                  </a:lnTo>
                  <a:cubicBezTo>
                    <a:pt x="1559" y="3579"/>
                    <a:pt x="1634" y="3567"/>
                    <a:pt x="1707" y="3567"/>
                  </a:cubicBezTo>
                  <a:cubicBezTo>
                    <a:pt x="2144" y="3567"/>
                    <a:pt x="2483" y="3975"/>
                    <a:pt x="2959" y="3975"/>
                  </a:cubicBezTo>
                  <a:cubicBezTo>
                    <a:pt x="2774" y="3420"/>
                    <a:pt x="2681" y="2958"/>
                    <a:pt x="2589" y="2496"/>
                  </a:cubicBezTo>
                  <a:cubicBezTo>
                    <a:pt x="2404" y="2219"/>
                    <a:pt x="2312" y="2034"/>
                    <a:pt x="2219" y="1757"/>
                  </a:cubicBezTo>
                  <a:cubicBezTo>
                    <a:pt x="1757" y="1572"/>
                    <a:pt x="1480" y="1202"/>
                    <a:pt x="1480" y="647"/>
                  </a:cubicBezTo>
                  <a:lnTo>
                    <a:pt x="1"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27"/>
            <p:cNvSpPr/>
            <p:nvPr/>
          </p:nvSpPr>
          <p:spPr>
            <a:xfrm>
              <a:off x="3673650" y="4929175"/>
              <a:ext cx="99400" cy="72050"/>
            </a:xfrm>
            <a:custGeom>
              <a:rect b="b" l="l" r="r" t="t"/>
              <a:pathLst>
                <a:path extrusionOk="0" h="2882" w="3976">
                  <a:moveTo>
                    <a:pt x="0" y="1"/>
                  </a:moveTo>
                  <a:lnTo>
                    <a:pt x="0" y="1665"/>
                  </a:lnTo>
                  <a:cubicBezTo>
                    <a:pt x="370" y="1665"/>
                    <a:pt x="740" y="1850"/>
                    <a:pt x="1110" y="1942"/>
                  </a:cubicBezTo>
                  <a:cubicBezTo>
                    <a:pt x="1903" y="2158"/>
                    <a:pt x="2471" y="2881"/>
                    <a:pt x="3253" y="2881"/>
                  </a:cubicBezTo>
                  <a:cubicBezTo>
                    <a:pt x="3474" y="2881"/>
                    <a:pt x="3711" y="2824"/>
                    <a:pt x="3975" y="2682"/>
                  </a:cubicBezTo>
                  <a:cubicBezTo>
                    <a:pt x="3236" y="2497"/>
                    <a:pt x="3051" y="1665"/>
                    <a:pt x="2496" y="1295"/>
                  </a:cubicBezTo>
                  <a:cubicBezTo>
                    <a:pt x="2383" y="1323"/>
                    <a:pt x="2278" y="1336"/>
                    <a:pt x="2179" y="1336"/>
                  </a:cubicBezTo>
                  <a:cubicBezTo>
                    <a:pt x="1305" y="1336"/>
                    <a:pt x="914" y="333"/>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27"/>
            <p:cNvSpPr/>
            <p:nvPr/>
          </p:nvSpPr>
          <p:spPr>
            <a:xfrm>
              <a:off x="4533275" y="1772275"/>
              <a:ext cx="57800" cy="111200"/>
            </a:xfrm>
            <a:custGeom>
              <a:rect b="b" l="l" r="r" t="t"/>
              <a:pathLst>
                <a:path extrusionOk="0" h="4448" w="2312">
                  <a:moveTo>
                    <a:pt x="972" y="1"/>
                  </a:moveTo>
                  <a:cubicBezTo>
                    <a:pt x="955" y="1"/>
                    <a:pt x="939" y="4"/>
                    <a:pt x="925" y="11"/>
                  </a:cubicBezTo>
                  <a:cubicBezTo>
                    <a:pt x="186" y="473"/>
                    <a:pt x="925" y="1305"/>
                    <a:pt x="463" y="1860"/>
                  </a:cubicBezTo>
                  <a:lnTo>
                    <a:pt x="463" y="2229"/>
                  </a:lnTo>
                  <a:cubicBezTo>
                    <a:pt x="1" y="3431"/>
                    <a:pt x="1665" y="3523"/>
                    <a:pt x="1572" y="4448"/>
                  </a:cubicBezTo>
                  <a:cubicBezTo>
                    <a:pt x="1942" y="4263"/>
                    <a:pt x="2219" y="3986"/>
                    <a:pt x="2312" y="3708"/>
                  </a:cubicBezTo>
                  <a:lnTo>
                    <a:pt x="1942" y="3338"/>
                  </a:lnTo>
                  <a:cubicBezTo>
                    <a:pt x="1757" y="2876"/>
                    <a:pt x="648" y="2322"/>
                    <a:pt x="1942" y="1860"/>
                  </a:cubicBezTo>
                  <a:lnTo>
                    <a:pt x="1942" y="750"/>
                  </a:lnTo>
                  <a:cubicBezTo>
                    <a:pt x="1600" y="494"/>
                    <a:pt x="1179" y="1"/>
                    <a:pt x="97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27"/>
            <p:cNvSpPr/>
            <p:nvPr/>
          </p:nvSpPr>
          <p:spPr>
            <a:xfrm>
              <a:off x="2428100" y="801975"/>
              <a:ext cx="99375" cy="92450"/>
            </a:xfrm>
            <a:custGeom>
              <a:rect b="b" l="l" r="r" t="t"/>
              <a:pathLst>
                <a:path extrusionOk="0" h="3698" w="3975">
                  <a:moveTo>
                    <a:pt x="2866" y="0"/>
                  </a:moveTo>
                  <a:cubicBezTo>
                    <a:pt x="2496" y="1572"/>
                    <a:pt x="1387" y="2403"/>
                    <a:pt x="0" y="2958"/>
                  </a:cubicBezTo>
                  <a:cubicBezTo>
                    <a:pt x="93" y="3143"/>
                    <a:pt x="185" y="3420"/>
                    <a:pt x="370" y="3698"/>
                  </a:cubicBezTo>
                  <a:cubicBezTo>
                    <a:pt x="2311" y="3420"/>
                    <a:pt x="2958" y="1756"/>
                    <a:pt x="3975" y="370"/>
                  </a:cubicBezTo>
                  <a:cubicBezTo>
                    <a:pt x="3698" y="0"/>
                    <a:pt x="3328" y="0"/>
                    <a:pt x="286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27"/>
            <p:cNvSpPr/>
            <p:nvPr/>
          </p:nvSpPr>
          <p:spPr>
            <a:xfrm>
              <a:off x="4024900" y="1710150"/>
              <a:ext cx="62425" cy="105825"/>
            </a:xfrm>
            <a:custGeom>
              <a:rect b="b" l="l" r="r" t="t"/>
              <a:pathLst>
                <a:path extrusionOk="0" h="4233" w="2497">
                  <a:moveTo>
                    <a:pt x="1572" y="0"/>
                  </a:moveTo>
                  <a:cubicBezTo>
                    <a:pt x="1479" y="647"/>
                    <a:pt x="1849" y="1294"/>
                    <a:pt x="1202" y="1849"/>
                  </a:cubicBezTo>
                  <a:cubicBezTo>
                    <a:pt x="463" y="2311"/>
                    <a:pt x="0" y="2958"/>
                    <a:pt x="278" y="3790"/>
                  </a:cubicBezTo>
                  <a:cubicBezTo>
                    <a:pt x="403" y="4125"/>
                    <a:pt x="624" y="4232"/>
                    <a:pt x="888" y="4232"/>
                  </a:cubicBezTo>
                  <a:cubicBezTo>
                    <a:pt x="1206" y="4232"/>
                    <a:pt x="1588" y="4076"/>
                    <a:pt x="1942" y="3975"/>
                  </a:cubicBezTo>
                  <a:cubicBezTo>
                    <a:pt x="1479" y="2681"/>
                    <a:pt x="2496" y="1294"/>
                    <a:pt x="157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27"/>
            <p:cNvSpPr/>
            <p:nvPr/>
          </p:nvSpPr>
          <p:spPr>
            <a:xfrm>
              <a:off x="4281400" y="4230725"/>
              <a:ext cx="73975" cy="67625"/>
            </a:xfrm>
            <a:custGeom>
              <a:rect b="b" l="l" r="r" t="t"/>
              <a:pathLst>
                <a:path extrusionOk="0" h="2705" w="2959">
                  <a:moveTo>
                    <a:pt x="2323" y="0"/>
                  </a:moveTo>
                  <a:cubicBezTo>
                    <a:pt x="2057" y="0"/>
                    <a:pt x="1757" y="116"/>
                    <a:pt x="1480" y="116"/>
                  </a:cubicBezTo>
                  <a:cubicBezTo>
                    <a:pt x="833" y="486"/>
                    <a:pt x="370" y="948"/>
                    <a:pt x="1" y="1595"/>
                  </a:cubicBezTo>
                  <a:cubicBezTo>
                    <a:pt x="555" y="1780"/>
                    <a:pt x="925" y="2057"/>
                    <a:pt x="740" y="2704"/>
                  </a:cubicBezTo>
                  <a:cubicBezTo>
                    <a:pt x="1664" y="2150"/>
                    <a:pt x="2311" y="1410"/>
                    <a:pt x="2959" y="578"/>
                  </a:cubicBezTo>
                  <a:cubicBezTo>
                    <a:pt x="2820" y="116"/>
                    <a:pt x="2589" y="0"/>
                    <a:pt x="232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27"/>
            <p:cNvSpPr/>
            <p:nvPr/>
          </p:nvSpPr>
          <p:spPr>
            <a:xfrm>
              <a:off x="3574275" y="3401700"/>
              <a:ext cx="90150" cy="78600"/>
            </a:xfrm>
            <a:custGeom>
              <a:rect b="b" l="l" r="r" t="t"/>
              <a:pathLst>
                <a:path extrusionOk="0" h="3144" w="3606">
                  <a:moveTo>
                    <a:pt x="2127" y="278"/>
                  </a:moveTo>
                  <a:cubicBezTo>
                    <a:pt x="1295" y="370"/>
                    <a:pt x="93" y="0"/>
                    <a:pt x="648" y="1664"/>
                  </a:cubicBezTo>
                  <a:cubicBezTo>
                    <a:pt x="833" y="2311"/>
                    <a:pt x="186" y="2404"/>
                    <a:pt x="1" y="2773"/>
                  </a:cubicBezTo>
                  <a:lnTo>
                    <a:pt x="1" y="3143"/>
                  </a:lnTo>
                  <a:cubicBezTo>
                    <a:pt x="1480" y="3051"/>
                    <a:pt x="1295" y="1757"/>
                    <a:pt x="1480" y="555"/>
                  </a:cubicBezTo>
                  <a:cubicBezTo>
                    <a:pt x="2034" y="1110"/>
                    <a:pt x="2404" y="1479"/>
                    <a:pt x="2774" y="1757"/>
                  </a:cubicBezTo>
                  <a:cubicBezTo>
                    <a:pt x="2954" y="1907"/>
                    <a:pt x="3095" y="1969"/>
                    <a:pt x="3206" y="1969"/>
                  </a:cubicBezTo>
                  <a:cubicBezTo>
                    <a:pt x="3439" y="1969"/>
                    <a:pt x="3543" y="1699"/>
                    <a:pt x="3606" y="1387"/>
                  </a:cubicBezTo>
                  <a:cubicBezTo>
                    <a:pt x="2959" y="1202"/>
                    <a:pt x="2589" y="647"/>
                    <a:pt x="2127" y="278"/>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27"/>
            <p:cNvSpPr/>
            <p:nvPr/>
          </p:nvSpPr>
          <p:spPr>
            <a:xfrm>
              <a:off x="3190675" y="3843075"/>
              <a:ext cx="78600" cy="55475"/>
            </a:xfrm>
            <a:custGeom>
              <a:rect b="b" l="l" r="r" t="t"/>
              <a:pathLst>
                <a:path extrusionOk="0" h="2219" w="3144">
                  <a:moveTo>
                    <a:pt x="2219" y="1"/>
                  </a:moveTo>
                  <a:cubicBezTo>
                    <a:pt x="2141" y="234"/>
                    <a:pt x="2064" y="598"/>
                    <a:pt x="1876" y="598"/>
                  </a:cubicBezTo>
                  <a:cubicBezTo>
                    <a:pt x="1840" y="598"/>
                    <a:pt x="1801" y="585"/>
                    <a:pt x="1757" y="555"/>
                  </a:cubicBezTo>
                  <a:cubicBezTo>
                    <a:pt x="1528" y="289"/>
                    <a:pt x="1300" y="210"/>
                    <a:pt x="1065" y="210"/>
                  </a:cubicBezTo>
                  <a:cubicBezTo>
                    <a:pt x="730" y="210"/>
                    <a:pt x="381" y="370"/>
                    <a:pt x="1" y="370"/>
                  </a:cubicBezTo>
                  <a:cubicBezTo>
                    <a:pt x="463" y="1295"/>
                    <a:pt x="1202" y="1942"/>
                    <a:pt x="2219" y="2219"/>
                  </a:cubicBezTo>
                  <a:cubicBezTo>
                    <a:pt x="2681" y="1572"/>
                    <a:pt x="3143" y="925"/>
                    <a:pt x="258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27"/>
            <p:cNvSpPr/>
            <p:nvPr/>
          </p:nvSpPr>
          <p:spPr>
            <a:xfrm>
              <a:off x="3153700" y="2313275"/>
              <a:ext cx="73975" cy="78600"/>
            </a:xfrm>
            <a:custGeom>
              <a:rect b="b" l="l" r="r" t="t"/>
              <a:pathLst>
                <a:path extrusionOk="0" h="3144" w="2959">
                  <a:moveTo>
                    <a:pt x="370" y="1"/>
                  </a:moveTo>
                  <a:cubicBezTo>
                    <a:pt x="370" y="1"/>
                    <a:pt x="185" y="370"/>
                    <a:pt x="1" y="555"/>
                  </a:cubicBezTo>
                  <a:cubicBezTo>
                    <a:pt x="925" y="1387"/>
                    <a:pt x="1295" y="2774"/>
                    <a:pt x="2589" y="3143"/>
                  </a:cubicBezTo>
                  <a:cubicBezTo>
                    <a:pt x="1942" y="2496"/>
                    <a:pt x="2959" y="1480"/>
                    <a:pt x="2589" y="1480"/>
                  </a:cubicBezTo>
                  <a:cubicBezTo>
                    <a:pt x="2545" y="1483"/>
                    <a:pt x="2502" y="1485"/>
                    <a:pt x="2460" y="1485"/>
                  </a:cubicBezTo>
                  <a:cubicBezTo>
                    <a:pt x="1366" y="1485"/>
                    <a:pt x="1083" y="357"/>
                    <a:pt x="37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27"/>
            <p:cNvSpPr/>
            <p:nvPr/>
          </p:nvSpPr>
          <p:spPr>
            <a:xfrm>
              <a:off x="3962725" y="3053750"/>
              <a:ext cx="69125" cy="54850"/>
            </a:xfrm>
            <a:custGeom>
              <a:rect b="b" l="l" r="r" t="t"/>
              <a:pathLst>
                <a:path extrusionOk="0" h="2194" w="2765">
                  <a:moveTo>
                    <a:pt x="1198" y="0"/>
                  </a:moveTo>
                  <a:cubicBezTo>
                    <a:pt x="709" y="0"/>
                    <a:pt x="349" y="606"/>
                    <a:pt x="84" y="1070"/>
                  </a:cubicBezTo>
                  <a:cubicBezTo>
                    <a:pt x="1" y="1819"/>
                    <a:pt x="292" y="2193"/>
                    <a:pt x="890" y="2193"/>
                  </a:cubicBezTo>
                  <a:cubicBezTo>
                    <a:pt x="957" y="2193"/>
                    <a:pt x="1027" y="2188"/>
                    <a:pt x="1101" y="2179"/>
                  </a:cubicBezTo>
                  <a:cubicBezTo>
                    <a:pt x="1286" y="1440"/>
                    <a:pt x="2765" y="1162"/>
                    <a:pt x="1840" y="330"/>
                  </a:cubicBezTo>
                  <a:cubicBezTo>
                    <a:pt x="1605" y="95"/>
                    <a:pt x="1391" y="0"/>
                    <a:pt x="119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27"/>
            <p:cNvSpPr/>
            <p:nvPr/>
          </p:nvSpPr>
          <p:spPr>
            <a:xfrm>
              <a:off x="2314850" y="4878350"/>
              <a:ext cx="60125" cy="83225"/>
            </a:xfrm>
            <a:custGeom>
              <a:rect b="b" l="l" r="r" t="t"/>
              <a:pathLst>
                <a:path extrusionOk="0" h="3329" w="2405">
                  <a:moveTo>
                    <a:pt x="925" y="0"/>
                  </a:moveTo>
                  <a:cubicBezTo>
                    <a:pt x="1" y="1202"/>
                    <a:pt x="740" y="2219"/>
                    <a:pt x="1295" y="3328"/>
                  </a:cubicBezTo>
                  <a:cubicBezTo>
                    <a:pt x="2034" y="2958"/>
                    <a:pt x="2404" y="1941"/>
                    <a:pt x="1757" y="1757"/>
                  </a:cubicBezTo>
                  <a:cubicBezTo>
                    <a:pt x="740" y="1387"/>
                    <a:pt x="1203" y="1110"/>
                    <a:pt x="1387" y="647"/>
                  </a:cubicBezTo>
                  <a:cubicBezTo>
                    <a:pt x="1665" y="185"/>
                    <a:pt x="1295" y="93"/>
                    <a:pt x="92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27"/>
            <p:cNvSpPr/>
            <p:nvPr/>
          </p:nvSpPr>
          <p:spPr>
            <a:xfrm>
              <a:off x="2705400" y="947550"/>
              <a:ext cx="34675" cy="117875"/>
            </a:xfrm>
            <a:custGeom>
              <a:rect b="b" l="l" r="r" t="t"/>
              <a:pathLst>
                <a:path extrusionOk="0" h="4715" w="1387">
                  <a:moveTo>
                    <a:pt x="555" y="1"/>
                  </a:moveTo>
                  <a:cubicBezTo>
                    <a:pt x="93" y="1572"/>
                    <a:pt x="0" y="3143"/>
                    <a:pt x="185" y="4715"/>
                  </a:cubicBezTo>
                  <a:cubicBezTo>
                    <a:pt x="925" y="3236"/>
                    <a:pt x="1387" y="1664"/>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27"/>
            <p:cNvSpPr/>
            <p:nvPr/>
          </p:nvSpPr>
          <p:spPr>
            <a:xfrm>
              <a:off x="3879325" y="1418975"/>
              <a:ext cx="32375" cy="71925"/>
            </a:xfrm>
            <a:custGeom>
              <a:rect b="b" l="l" r="r" t="t"/>
              <a:pathLst>
                <a:path extrusionOk="0" h="2877" w="1295">
                  <a:moveTo>
                    <a:pt x="462" y="0"/>
                  </a:moveTo>
                  <a:cubicBezTo>
                    <a:pt x="0" y="740"/>
                    <a:pt x="0" y="1387"/>
                    <a:pt x="462" y="1941"/>
                  </a:cubicBezTo>
                  <a:cubicBezTo>
                    <a:pt x="462" y="2034"/>
                    <a:pt x="462" y="2034"/>
                    <a:pt x="462" y="2126"/>
                  </a:cubicBezTo>
                  <a:cubicBezTo>
                    <a:pt x="462" y="2383"/>
                    <a:pt x="146" y="2876"/>
                    <a:pt x="610" y="2876"/>
                  </a:cubicBezTo>
                  <a:cubicBezTo>
                    <a:pt x="648" y="2876"/>
                    <a:pt x="691" y="2873"/>
                    <a:pt x="740" y="2866"/>
                  </a:cubicBezTo>
                  <a:cubicBezTo>
                    <a:pt x="1294" y="2773"/>
                    <a:pt x="1202" y="2219"/>
                    <a:pt x="1202" y="1849"/>
                  </a:cubicBezTo>
                  <a:cubicBezTo>
                    <a:pt x="924" y="1202"/>
                    <a:pt x="740" y="647"/>
                    <a:pt x="46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27"/>
            <p:cNvSpPr/>
            <p:nvPr/>
          </p:nvSpPr>
          <p:spPr>
            <a:xfrm>
              <a:off x="4059550" y="2934900"/>
              <a:ext cx="57800" cy="62425"/>
            </a:xfrm>
            <a:custGeom>
              <a:rect b="b" l="l" r="r" t="t"/>
              <a:pathLst>
                <a:path extrusionOk="0" h="2497" w="2312">
                  <a:moveTo>
                    <a:pt x="1572" y="1"/>
                  </a:moveTo>
                  <a:cubicBezTo>
                    <a:pt x="833" y="370"/>
                    <a:pt x="1" y="740"/>
                    <a:pt x="186" y="1757"/>
                  </a:cubicBezTo>
                  <a:cubicBezTo>
                    <a:pt x="186" y="2127"/>
                    <a:pt x="278" y="2496"/>
                    <a:pt x="648" y="2496"/>
                  </a:cubicBezTo>
                  <a:cubicBezTo>
                    <a:pt x="1572" y="2496"/>
                    <a:pt x="1942" y="1757"/>
                    <a:pt x="2312" y="1110"/>
                  </a:cubicBezTo>
                  <a:cubicBezTo>
                    <a:pt x="2283" y="1102"/>
                    <a:pt x="2253" y="1099"/>
                    <a:pt x="2224" y="1099"/>
                  </a:cubicBezTo>
                  <a:cubicBezTo>
                    <a:pt x="1977" y="1099"/>
                    <a:pt x="1724" y="1331"/>
                    <a:pt x="1410" y="1331"/>
                  </a:cubicBezTo>
                  <a:cubicBezTo>
                    <a:pt x="1289" y="1331"/>
                    <a:pt x="1159" y="1297"/>
                    <a:pt x="1018" y="1202"/>
                  </a:cubicBezTo>
                  <a:cubicBezTo>
                    <a:pt x="1203" y="740"/>
                    <a:pt x="1665" y="555"/>
                    <a:pt x="166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27"/>
            <p:cNvSpPr/>
            <p:nvPr/>
          </p:nvSpPr>
          <p:spPr>
            <a:xfrm>
              <a:off x="3673650" y="3434050"/>
              <a:ext cx="39300" cy="69975"/>
            </a:xfrm>
            <a:custGeom>
              <a:rect b="b" l="l" r="r" t="t"/>
              <a:pathLst>
                <a:path extrusionOk="0" h="2799" w="1572">
                  <a:moveTo>
                    <a:pt x="740" y="1"/>
                  </a:moveTo>
                  <a:cubicBezTo>
                    <a:pt x="93" y="740"/>
                    <a:pt x="0" y="1664"/>
                    <a:pt x="0" y="2589"/>
                  </a:cubicBezTo>
                  <a:cubicBezTo>
                    <a:pt x="225" y="2663"/>
                    <a:pt x="570" y="2799"/>
                    <a:pt x="694" y="2799"/>
                  </a:cubicBezTo>
                  <a:cubicBezTo>
                    <a:pt x="723" y="2799"/>
                    <a:pt x="740" y="2791"/>
                    <a:pt x="740" y="2774"/>
                  </a:cubicBezTo>
                  <a:cubicBezTo>
                    <a:pt x="555" y="1849"/>
                    <a:pt x="1572" y="1295"/>
                    <a:pt x="1387" y="370"/>
                  </a:cubicBezTo>
                  <a:cubicBezTo>
                    <a:pt x="1202" y="278"/>
                    <a:pt x="925" y="185"/>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27"/>
            <p:cNvSpPr/>
            <p:nvPr/>
          </p:nvSpPr>
          <p:spPr>
            <a:xfrm>
              <a:off x="4110400" y="3377700"/>
              <a:ext cx="55475" cy="49450"/>
            </a:xfrm>
            <a:custGeom>
              <a:rect b="b" l="l" r="r" t="t"/>
              <a:pathLst>
                <a:path extrusionOk="0" h="1978" w="2219">
                  <a:moveTo>
                    <a:pt x="862" y="0"/>
                  </a:moveTo>
                  <a:cubicBezTo>
                    <a:pt x="541" y="0"/>
                    <a:pt x="245" y="107"/>
                    <a:pt x="0" y="498"/>
                  </a:cubicBezTo>
                  <a:lnTo>
                    <a:pt x="0" y="868"/>
                  </a:lnTo>
                  <a:cubicBezTo>
                    <a:pt x="648" y="1145"/>
                    <a:pt x="925" y="1977"/>
                    <a:pt x="1757" y="1977"/>
                  </a:cubicBezTo>
                  <a:cubicBezTo>
                    <a:pt x="1664" y="1330"/>
                    <a:pt x="2219" y="776"/>
                    <a:pt x="1757" y="129"/>
                  </a:cubicBezTo>
                  <a:cubicBezTo>
                    <a:pt x="1452" y="85"/>
                    <a:pt x="1147" y="0"/>
                    <a:pt x="86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27"/>
            <p:cNvSpPr/>
            <p:nvPr/>
          </p:nvSpPr>
          <p:spPr>
            <a:xfrm>
              <a:off x="4186650" y="4952300"/>
              <a:ext cx="69350" cy="34675"/>
            </a:xfrm>
            <a:custGeom>
              <a:rect b="b" l="l" r="r" t="t"/>
              <a:pathLst>
                <a:path extrusionOk="0" h="1387" w="2774">
                  <a:moveTo>
                    <a:pt x="1665" y="0"/>
                  </a:moveTo>
                  <a:cubicBezTo>
                    <a:pt x="1110" y="370"/>
                    <a:pt x="1" y="278"/>
                    <a:pt x="186" y="1387"/>
                  </a:cubicBezTo>
                  <a:cubicBezTo>
                    <a:pt x="353" y="1219"/>
                    <a:pt x="549" y="1166"/>
                    <a:pt x="759" y="1166"/>
                  </a:cubicBezTo>
                  <a:cubicBezTo>
                    <a:pt x="1132" y="1166"/>
                    <a:pt x="1548" y="1336"/>
                    <a:pt x="1922" y="1336"/>
                  </a:cubicBezTo>
                  <a:cubicBezTo>
                    <a:pt x="2263" y="1336"/>
                    <a:pt x="2569" y="1194"/>
                    <a:pt x="2774" y="647"/>
                  </a:cubicBezTo>
                  <a:cubicBezTo>
                    <a:pt x="2404" y="462"/>
                    <a:pt x="2034" y="185"/>
                    <a:pt x="166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27"/>
            <p:cNvSpPr/>
            <p:nvPr/>
          </p:nvSpPr>
          <p:spPr>
            <a:xfrm>
              <a:off x="4528675" y="1747125"/>
              <a:ext cx="57775" cy="71650"/>
            </a:xfrm>
            <a:custGeom>
              <a:rect b="b" l="l" r="r" t="t"/>
              <a:pathLst>
                <a:path extrusionOk="0" h="2866" w="2311">
                  <a:moveTo>
                    <a:pt x="1387" y="0"/>
                  </a:moveTo>
                  <a:cubicBezTo>
                    <a:pt x="555" y="92"/>
                    <a:pt x="370" y="924"/>
                    <a:pt x="0" y="1479"/>
                  </a:cubicBezTo>
                  <a:cubicBezTo>
                    <a:pt x="185" y="1941"/>
                    <a:pt x="462" y="2403"/>
                    <a:pt x="647" y="2866"/>
                  </a:cubicBezTo>
                  <a:cubicBezTo>
                    <a:pt x="1109" y="2311"/>
                    <a:pt x="370" y="1479"/>
                    <a:pt x="1109" y="1017"/>
                  </a:cubicBezTo>
                  <a:cubicBezTo>
                    <a:pt x="1123" y="1010"/>
                    <a:pt x="1139" y="1007"/>
                    <a:pt x="1156" y="1007"/>
                  </a:cubicBezTo>
                  <a:cubicBezTo>
                    <a:pt x="1363" y="1007"/>
                    <a:pt x="1784" y="1500"/>
                    <a:pt x="2126" y="1756"/>
                  </a:cubicBezTo>
                  <a:cubicBezTo>
                    <a:pt x="2311" y="1017"/>
                    <a:pt x="1756" y="555"/>
                    <a:pt x="138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27"/>
            <p:cNvSpPr/>
            <p:nvPr/>
          </p:nvSpPr>
          <p:spPr>
            <a:xfrm>
              <a:off x="4764375" y="4955475"/>
              <a:ext cx="54100" cy="52300"/>
            </a:xfrm>
            <a:custGeom>
              <a:rect b="b" l="l" r="r" t="t"/>
              <a:pathLst>
                <a:path extrusionOk="0" h="2092" w="2164">
                  <a:moveTo>
                    <a:pt x="739" y="0"/>
                  </a:moveTo>
                  <a:cubicBezTo>
                    <a:pt x="608" y="0"/>
                    <a:pt x="383" y="90"/>
                    <a:pt x="0" y="243"/>
                  </a:cubicBezTo>
                  <a:cubicBezTo>
                    <a:pt x="93" y="982"/>
                    <a:pt x="370" y="1630"/>
                    <a:pt x="1110" y="1999"/>
                  </a:cubicBezTo>
                  <a:cubicBezTo>
                    <a:pt x="1387" y="1722"/>
                    <a:pt x="2034" y="2092"/>
                    <a:pt x="2126" y="1537"/>
                  </a:cubicBezTo>
                  <a:cubicBezTo>
                    <a:pt x="2163" y="1241"/>
                    <a:pt x="2067" y="1167"/>
                    <a:pt x="1921" y="1167"/>
                  </a:cubicBezTo>
                  <a:cubicBezTo>
                    <a:pt x="1774" y="1167"/>
                    <a:pt x="1578" y="1241"/>
                    <a:pt x="1414" y="1241"/>
                  </a:cubicBezTo>
                  <a:cubicBezTo>
                    <a:pt x="1331" y="1241"/>
                    <a:pt x="1258" y="1223"/>
                    <a:pt x="1202" y="1167"/>
                  </a:cubicBezTo>
                  <a:cubicBezTo>
                    <a:pt x="1017" y="982"/>
                    <a:pt x="925" y="890"/>
                    <a:pt x="925" y="613"/>
                  </a:cubicBezTo>
                  <a:cubicBezTo>
                    <a:pt x="925" y="180"/>
                    <a:pt x="925" y="0"/>
                    <a:pt x="73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27"/>
            <p:cNvSpPr/>
            <p:nvPr/>
          </p:nvSpPr>
          <p:spPr>
            <a:xfrm>
              <a:off x="3627425" y="3762200"/>
              <a:ext cx="64725" cy="55475"/>
            </a:xfrm>
            <a:custGeom>
              <a:rect b="b" l="l" r="r" t="t"/>
              <a:pathLst>
                <a:path extrusionOk="0" h="2219" w="2589">
                  <a:moveTo>
                    <a:pt x="1110" y="0"/>
                  </a:moveTo>
                  <a:lnTo>
                    <a:pt x="1" y="1110"/>
                  </a:lnTo>
                  <a:cubicBezTo>
                    <a:pt x="207" y="1420"/>
                    <a:pt x="472" y="1470"/>
                    <a:pt x="762" y="1470"/>
                  </a:cubicBezTo>
                  <a:cubicBezTo>
                    <a:pt x="900" y="1470"/>
                    <a:pt x="1044" y="1458"/>
                    <a:pt x="1190" y="1458"/>
                  </a:cubicBezTo>
                  <a:cubicBezTo>
                    <a:pt x="1286" y="1458"/>
                    <a:pt x="1383" y="1463"/>
                    <a:pt x="1480" y="1479"/>
                  </a:cubicBezTo>
                  <a:cubicBezTo>
                    <a:pt x="1643" y="1370"/>
                    <a:pt x="1768" y="1325"/>
                    <a:pt x="1865" y="1325"/>
                  </a:cubicBezTo>
                  <a:cubicBezTo>
                    <a:pt x="2227" y="1325"/>
                    <a:pt x="2222" y="1940"/>
                    <a:pt x="2496" y="2164"/>
                  </a:cubicBezTo>
                  <a:lnTo>
                    <a:pt x="2496" y="2164"/>
                  </a:lnTo>
                  <a:lnTo>
                    <a:pt x="2496" y="740"/>
                  </a:lnTo>
                  <a:cubicBezTo>
                    <a:pt x="2408" y="765"/>
                    <a:pt x="2325" y="776"/>
                    <a:pt x="2246" y="776"/>
                  </a:cubicBezTo>
                  <a:cubicBezTo>
                    <a:pt x="1748" y="776"/>
                    <a:pt x="1429" y="319"/>
                    <a:pt x="1110" y="0"/>
                  </a:cubicBezTo>
                  <a:close/>
                  <a:moveTo>
                    <a:pt x="2496" y="2164"/>
                  </a:moveTo>
                  <a:lnTo>
                    <a:pt x="2496" y="2219"/>
                  </a:lnTo>
                  <a:lnTo>
                    <a:pt x="2589" y="2219"/>
                  </a:lnTo>
                  <a:cubicBezTo>
                    <a:pt x="2555" y="2205"/>
                    <a:pt x="2524" y="2186"/>
                    <a:pt x="2496" y="216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27"/>
            <p:cNvSpPr/>
            <p:nvPr/>
          </p:nvSpPr>
          <p:spPr>
            <a:xfrm>
              <a:off x="2894875" y="3921650"/>
              <a:ext cx="39325" cy="85525"/>
            </a:xfrm>
            <a:custGeom>
              <a:rect b="b" l="l" r="r" t="t"/>
              <a:pathLst>
                <a:path extrusionOk="0" h="3421" w="1573">
                  <a:moveTo>
                    <a:pt x="648" y="0"/>
                  </a:moveTo>
                  <a:cubicBezTo>
                    <a:pt x="371" y="1202"/>
                    <a:pt x="1" y="2311"/>
                    <a:pt x="925" y="3420"/>
                  </a:cubicBezTo>
                  <a:cubicBezTo>
                    <a:pt x="1110" y="2311"/>
                    <a:pt x="1572" y="1294"/>
                    <a:pt x="925" y="185"/>
                  </a:cubicBezTo>
                  <a:cubicBezTo>
                    <a:pt x="925" y="93"/>
                    <a:pt x="925" y="93"/>
                    <a:pt x="8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27"/>
            <p:cNvSpPr/>
            <p:nvPr/>
          </p:nvSpPr>
          <p:spPr>
            <a:xfrm>
              <a:off x="4038775" y="3390150"/>
              <a:ext cx="71650" cy="37000"/>
            </a:xfrm>
            <a:custGeom>
              <a:rect b="b" l="l" r="r" t="t"/>
              <a:pathLst>
                <a:path extrusionOk="0" h="1480" w="2866">
                  <a:moveTo>
                    <a:pt x="2865" y="0"/>
                  </a:moveTo>
                  <a:cubicBezTo>
                    <a:pt x="2652" y="95"/>
                    <a:pt x="2432" y="123"/>
                    <a:pt x="2210" y="123"/>
                  </a:cubicBezTo>
                  <a:cubicBezTo>
                    <a:pt x="1892" y="123"/>
                    <a:pt x="1568" y="66"/>
                    <a:pt x="1247" y="66"/>
                  </a:cubicBezTo>
                  <a:cubicBezTo>
                    <a:pt x="917" y="66"/>
                    <a:pt x="591" y="126"/>
                    <a:pt x="277" y="370"/>
                  </a:cubicBezTo>
                  <a:cubicBezTo>
                    <a:pt x="0" y="832"/>
                    <a:pt x="92" y="1202"/>
                    <a:pt x="647" y="1479"/>
                  </a:cubicBezTo>
                  <a:lnTo>
                    <a:pt x="1017" y="1479"/>
                  </a:lnTo>
                  <a:cubicBezTo>
                    <a:pt x="1109" y="278"/>
                    <a:pt x="2496" y="1109"/>
                    <a:pt x="2865" y="370"/>
                  </a:cubicBezTo>
                  <a:lnTo>
                    <a:pt x="2865"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27"/>
            <p:cNvSpPr/>
            <p:nvPr/>
          </p:nvSpPr>
          <p:spPr>
            <a:xfrm>
              <a:off x="4336875" y="4661125"/>
              <a:ext cx="62400" cy="37175"/>
            </a:xfrm>
            <a:custGeom>
              <a:rect b="b" l="l" r="r" t="t"/>
              <a:pathLst>
                <a:path extrusionOk="0" h="1487" w="2496">
                  <a:moveTo>
                    <a:pt x="959" y="0"/>
                  </a:moveTo>
                  <a:cubicBezTo>
                    <a:pt x="751" y="0"/>
                    <a:pt x="538" y="21"/>
                    <a:pt x="323" y="21"/>
                  </a:cubicBezTo>
                  <a:cubicBezTo>
                    <a:pt x="216" y="21"/>
                    <a:pt x="108" y="16"/>
                    <a:pt x="0" y="0"/>
                  </a:cubicBezTo>
                  <a:lnTo>
                    <a:pt x="0" y="0"/>
                  </a:lnTo>
                  <a:cubicBezTo>
                    <a:pt x="462" y="463"/>
                    <a:pt x="924" y="925"/>
                    <a:pt x="1479" y="1479"/>
                  </a:cubicBezTo>
                  <a:cubicBezTo>
                    <a:pt x="1558" y="1479"/>
                    <a:pt x="1653" y="1487"/>
                    <a:pt x="1751" y="1487"/>
                  </a:cubicBezTo>
                  <a:cubicBezTo>
                    <a:pt x="1998" y="1487"/>
                    <a:pt x="2271" y="1440"/>
                    <a:pt x="2403" y="1110"/>
                  </a:cubicBezTo>
                  <a:cubicBezTo>
                    <a:pt x="2496" y="740"/>
                    <a:pt x="2126" y="555"/>
                    <a:pt x="1849" y="278"/>
                  </a:cubicBezTo>
                  <a:cubicBezTo>
                    <a:pt x="1571" y="47"/>
                    <a:pt x="1271" y="0"/>
                    <a:pt x="95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27"/>
            <p:cNvSpPr/>
            <p:nvPr/>
          </p:nvSpPr>
          <p:spPr>
            <a:xfrm>
              <a:off x="3100550" y="4778975"/>
              <a:ext cx="55500" cy="71675"/>
            </a:xfrm>
            <a:custGeom>
              <a:rect b="b" l="l" r="r" t="t"/>
              <a:pathLst>
                <a:path extrusionOk="0" h="2867" w="2220">
                  <a:moveTo>
                    <a:pt x="1849" y="1"/>
                  </a:moveTo>
                  <a:cubicBezTo>
                    <a:pt x="1689" y="188"/>
                    <a:pt x="1504" y="244"/>
                    <a:pt x="1313" y="244"/>
                  </a:cubicBezTo>
                  <a:cubicBezTo>
                    <a:pt x="1035" y="244"/>
                    <a:pt x="742" y="127"/>
                    <a:pt x="480" y="127"/>
                  </a:cubicBezTo>
                  <a:cubicBezTo>
                    <a:pt x="300" y="127"/>
                    <a:pt x="135" y="183"/>
                    <a:pt x="1" y="370"/>
                  </a:cubicBezTo>
                  <a:cubicBezTo>
                    <a:pt x="1295" y="740"/>
                    <a:pt x="1387" y="2127"/>
                    <a:pt x="2219" y="2866"/>
                  </a:cubicBezTo>
                  <a:cubicBezTo>
                    <a:pt x="2034" y="1942"/>
                    <a:pt x="1942" y="1017"/>
                    <a:pt x="184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27"/>
            <p:cNvSpPr/>
            <p:nvPr/>
          </p:nvSpPr>
          <p:spPr>
            <a:xfrm>
              <a:off x="3937075" y="3457625"/>
              <a:ext cx="41625" cy="41150"/>
            </a:xfrm>
            <a:custGeom>
              <a:rect b="b" l="l" r="r" t="t"/>
              <a:pathLst>
                <a:path extrusionOk="0" h="1646" w="1665">
                  <a:moveTo>
                    <a:pt x="563" y="1"/>
                  </a:moveTo>
                  <a:cubicBezTo>
                    <a:pt x="397" y="1"/>
                    <a:pt x="215" y="72"/>
                    <a:pt x="1" y="259"/>
                  </a:cubicBezTo>
                  <a:cubicBezTo>
                    <a:pt x="1" y="721"/>
                    <a:pt x="1" y="1184"/>
                    <a:pt x="1" y="1646"/>
                  </a:cubicBezTo>
                  <a:cubicBezTo>
                    <a:pt x="740" y="1646"/>
                    <a:pt x="1110" y="1184"/>
                    <a:pt x="1665" y="629"/>
                  </a:cubicBezTo>
                  <a:cubicBezTo>
                    <a:pt x="1270" y="432"/>
                    <a:pt x="970" y="1"/>
                    <a:pt x="56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27"/>
            <p:cNvSpPr/>
            <p:nvPr/>
          </p:nvSpPr>
          <p:spPr>
            <a:xfrm>
              <a:off x="4528675" y="1828000"/>
              <a:ext cx="46225" cy="73975"/>
            </a:xfrm>
            <a:custGeom>
              <a:rect b="b" l="l" r="r" t="t"/>
              <a:pathLst>
                <a:path extrusionOk="0" h="2959" w="1849">
                  <a:moveTo>
                    <a:pt x="647" y="0"/>
                  </a:moveTo>
                  <a:lnTo>
                    <a:pt x="647" y="0"/>
                  </a:lnTo>
                  <a:cubicBezTo>
                    <a:pt x="0" y="1017"/>
                    <a:pt x="277" y="1941"/>
                    <a:pt x="647" y="2958"/>
                  </a:cubicBezTo>
                  <a:cubicBezTo>
                    <a:pt x="989" y="2702"/>
                    <a:pt x="1173" y="2208"/>
                    <a:pt x="1637" y="2208"/>
                  </a:cubicBezTo>
                  <a:cubicBezTo>
                    <a:pt x="1675" y="2208"/>
                    <a:pt x="1714" y="2212"/>
                    <a:pt x="1756" y="2219"/>
                  </a:cubicBezTo>
                  <a:cubicBezTo>
                    <a:pt x="1849" y="1294"/>
                    <a:pt x="185" y="1202"/>
                    <a:pt x="64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27"/>
            <p:cNvSpPr/>
            <p:nvPr/>
          </p:nvSpPr>
          <p:spPr>
            <a:xfrm>
              <a:off x="2952650" y="4224375"/>
              <a:ext cx="41625" cy="62425"/>
            </a:xfrm>
            <a:custGeom>
              <a:rect b="b" l="l" r="r" t="t"/>
              <a:pathLst>
                <a:path extrusionOk="0" h="2497" w="1665">
                  <a:moveTo>
                    <a:pt x="833" y="0"/>
                  </a:moveTo>
                  <a:cubicBezTo>
                    <a:pt x="1287" y="1000"/>
                    <a:pt x="848" y="1732"/>
                    <a:pt x="42" y="2459"/>
                  </a:cubicBezTo>
                  <a:lnTo>
                    <a:pt x="42" y="2459"/>
                  </a:lnTo>
                  <a:cubicBezTo>
                    <a:pt x="156" y="2368"/>
                    <a:pt x="292" y="2343"/>
                    <a:pt x="437" y="2343"/>
                  </a:cubicBezTo>
                  <a:cubicBezTo>
                    <a:pt x="624" y="2343"/>
                    <a:pt x="824" y="2385"/>
                    <a:pt x="1004" y="2385"/>
                  </a:cubicBezTo>
                  <a:cubicBezTo>
                    <a:pt x="1268" y="2385"/>
                    <a:pt x="1491" y="2295"/>
                    <a:pt x="1572" y="1849"/>
                  </a:cubicBezTo>
                  <a:cubicBezTo>
                    <a:pt x="1572" y="1109"/>
                    <a:pt x="1665" y="370"/>
                    <a:pt x="833" y="0"/>
                  </a:cubicBezTo>
                  <a:close/>
                  <a:moveTo>
                    <a:pt x="42" y="2459"/>
                  </a:moveTo>
                  <a:cubicBezTo>
                    <a:pt x="28" y="2470"/>
                    <a:pt x="14" y="2483"/>
                    <a:pt x="1" y="2496"/>
                  </a:cubicBezTo>
                  <a:cubicBezTo>
                    <a:pt x="15" y="2484"/>
                    <a:pt x="28" y="2471"/>
                    <a:pt x="42" y="245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27"/>
            <p:cNvSpPr/>
            <p:nvPr/>
          </p:nvSpPr>
          <p:spPr>
            <a:xfrm>
              <a:off x="3352425" y="3168300"/>
              <a:ext cx="39325" cy="57800"/>
            </a:xfrm>
            <a:custGeom>
              <a:rect b="b" l="l" r="r" t="t"/>
              <a:pathLst>
                <a:path extrusionOk="0" h="2312" w="1573">
                  <a:moveTo>
                    <a:pt x="1203" y="1"/>
                  </a:moveTo>
                  <a:cubicBezTo>
                    <a:pt x="925" y="832"/>
                    <a:pt x="1" y="1295"/>
                    <a:pt x="93" y="2311"/>
                  </a:cubicBezTo>
                  <a:cubicBezTo>
                    <a:pt x="833" y="1849"/>
                    <a:pt x="1480" y="1479"/>
                    <a:pt x="1572" y="555"/>
                  </a:cubicBezTo>
                  <a:lnTo>
                    <a:pt x="1203"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27"/>
            <p:cNvSpPr/>
            <p:nvPr/>
          </p:nvSpPr>
          <p:spPr>
            <a:xfrm>
              <a:off x="3574275" y="357400"/>
              <a:ext cx="64725" cy="28625"/>
            </a:xfrm>
            <a:custGeom>
              <a:rect b="b" l="l" r="r" t="t"/>
              <a:pathLst>
                <a:path extrusionOk="0" h="1145" w="2589">
                  <a:moveTo>
                    <a:pt x="1784" y="1"/>
                  </a:moveTo>
                  <a:cubicBezTo>
                    <a:pt x="1224" y="1"/>
                    <a:pt x="753" y="207"/>
                    <a:pt x="370" y="590"/>
                  </a:cubicBezTo>
                  <a:cubicBezTo>
                    <a:pt x="1" y="960"/>
                    <a:pt x="370" y="1052"/>
                    <a:pt x="648" y="1145"/>
                  </a:cubicBezTo>
                  <a:lnTo>
                    <a:pt x="740" y="1145"/>
                  </a:lnTo>
                  <a:lnTo>
                    <a:pt x="1757" y="775"/>
                  </a:lnTo>
                  <a:cubicBezTo>
                    <a:pt x="2034" y="498"/>
                    <a:pt x="2312" y="313"/>
                    <a:pt x="2589" y="128"/>
                  </a:cubicBezTo>
                  <a:cubicBezTo>
                    <a:pt x="2303" y="42"/>
                    <a:pt x="2034" y="1"/>
                    <a:pt x="178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27"/>
            <p:cNvSpPr/>
            <p:nvPr/>
          </p:nvSpPr>
          <p:spPr>
            <a:xfrm>
              <a:off x="3373225" y="2135400"/>
              <a:ext cx="62425" cy="36950"/>
            </a:xfrm>
            <a:custGeom>
              <a:rect b="b" l="l" r="r" t="t"/>
              <a:pathLst>
                <a:path extrusionOk="0" h="1478" w="2497">
                  <a:moveTo>
                    <a:pt x="629" y="1"/>
                  </a:moveTo>
                  <a:cubicBezTo>
                    <a:pt x="440" y="1"/>
                    <a:pt x="232" y="29"/>
                    <a:pt x="1" y="91"/>
                  </a:cubicBezTo>
                  <a:cubicBezTo>
                    <a:pt x="833" y="553"/>
                    <a:pt x="1480" y="1385"/>
                    <a:pt x="2497" y="1477"/>
                  </a:cubicBezTo>
                  <a:cubicBezTo>
                    <a:pt x="2034" y="707"/>
                    <a:pt x="1572" y="1"/>
                    <a:pt x="62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27"/>
            <p:cNvSpPr/>
            <p:nvPr/>
          </p:nvSpPr>
          <p:spPr>
            <a:xfrm>
              <a:off x="4674250" y="926975"/>
              <a:ext cx="71650" cy="39100"/>
            </a:xfrm>
            <a:custGeom>
              <a:rect b="b" l="l" r="r" t="t"/>
              <a:pathLst>
                <a:path extrusionOk="0" h="1564" w="2866">
                  <a:moveTo>
                    <a:pt x="2266" y="1"/>
                  </a:moveTo>
                  <a:cubicBezTo>
                    <a:pt x="1250" y="1"/>
                    <a:pt x="625" y="782"/>
                    <a:pt x="0" y="1563"/>
                  </a:cubicBezTo>
                  <a:cubicBezTo>
                    <a:pt x="1110" y="1471"/>
                    <a:pt x="1849" y="454"/>
                    <a:pt x="2866" y="84"/>
                  </a:cubicBezTo>
                  <a:cubicBezTo>
                    <a:pt x="2651" y="27"/>
                    <a:pt x="2452" y="1"/>
                    <a:pt x="226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27"/>
            <p:cNvSpPr/>
            <p:nvPr/>
          </p:nvSpPr>
          <p:spPr>
            <a:xfrm>
              <a:off x="3216100" y="510800"/>
              <a:ext cx="57800" cy="39550"/>
            </a:xfrm>
            <a:custGeom>
              <a:rect b="b" l="l" r="r" t="t"/>
              <a:pathLst>
                <a:path extrusionOk="0" h="1582" w="2312">
                  <a:moveTo>
                    <a:pt x="463" y="0"/>
                  </a:moveTo>
                  <a:lnTo>
                    <a:pt x="463" y="0"/>
                  </a:lnTo>
                  <a:cubicBezTo>
                    <a:pt x="0" y="1294"/>
                    <a:pt x="1479" y="925"/>
                    <a:pt x="1849" y="1572"/>
                  </a:cubicBezTo>
                  <a:cubicBezTo>
                    <a:pt x="1849" y="1579"/>
                    <a:pt x="1851" y="1582"/>
                    <a:pt x="1855" y="1582"/>
                  </a:cubicBezTo>
                  <a:cubicBezTo>
                    <a:pt x="1903" y="1582"/>
                    <a:pt x="2226" y="1082"/>
                    <a:pt x="2311" y="740"/>
                  </a:cubicBezTo>
                  <a:lnTo>
                    <a:pt x="463"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27"/>
            <p:cNvSpPr/>
            <p:nvPr/>
          </p:nvSpPr>
          <p:spPr>
            <a:xfrm>
              <a:off x="4637275" y="3836150"/>
              <a:ext cx="37000" cy="71650"/>
            </a:xfrm>
            <a:custGeom>
              <a:rect b="b" l="l" r="r" t="t"/>
              <a:pathLst>
                <a:path extrusionOk="0" h="2866" w="1480">
                  <a:moveTo>
                    <a:pt x="1479" y="0"/>
                  </a:moveTo>
                  <a:lnTo>
                    <a:pt x="1" y="278"/>
                  </a:lnTo>
                  <a:cubicBezTo>
                    <a:pt x="370" y="1109"/>
                    <a:pt x="93" y="2126"/>
                    <a:pt x="740" y="2866"/>
                  </a:cubicBezTo>
                  <a:lnTo>
                    <a:pt x="740" y="2496"/>
                  </a:lnTo>
                  <a:cubicBezTo>
                    <a:pt x="555" y="1664"/>
                    <a:pt x="740" y="925"/>
                    <a:pt x="147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27"/>
            <p:cNvSpPr/>
            <p:nvPr/>
          </p:nvSpPr>
          <p:spPr>
            <a:xfrm>
              <a:off x="3091300" y="4716575"/>
              <a:ext cx="46250" cy="53175"/>
            </a:xfrm>
            <a:custGeom>
              <a:rect b="b" l="l" r="r" t="t"/>
              <a:pathLst>
                <a:path extrusionOk="0" h="2127" w="1850">
                  <a:moveTo>
                    <a:pt x="1" y="1"/>
                  </a:moveTo>
                  <a:lnTo>
                    <a:pt x="1" y="1"/>
                  </a:lnTo>
                  <a:cubicBezTo>
                    <a:pt x="463" y="833"/>
                    <a:pt x="463" y="2034"/>
                    <a:pt x="1850" y="2127"/>
                  </a:cubicBezTo>
                  <a:cubicBezTo>
                    <a:pt x="1295" y="1295"/>
                    <a:pt x="1110" y="278"/>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27"/>
            <p:cNvSpPr/>
            <p:nvPr/>
          </p:nvSpPr>
          <p:spPr>
            <a:xfrm>
              <a:off x="3364000" y="4676400"/>
              <a:ext cx="39300" cy="30975"/>
            </a:xfrm>
            <a:custGeom>
              <a:rect b="b" l="l" r="r" t="t"/>
              <a:pathLst>
                <a:path extrusionOk="0" h="1239" w="1572">
                  <a:moveTo>
                    <a:pt x="931" y="0"/>
                  </a:moveTo>
                  <a:cubicBezTo>
                    <a:pt x="411" y="0"/>
                    <a:pt x="240" y="469"/>
                    <a:pt x="0" y="868"/>
                  </a:cubicBezTo>
                  <a:lnTo>
                    <a:pt x="370" y="1238"/>
                  </a:lnTo>
                  <a:cubicBezTo>
                    <a:pt x="925" y="1146"/>
                    <a:pt x="1387" y="868"/>
                    <a:pt x="1572" y="314"/>
                  </a:cubicBezTo>
                  <a:cubicBezTo>
                    <a:pt x="1572" y="314"/>
                    <a:pt x="1294" y="37"/>
                    <a:pt x="1202" y="37"/>
                  </a:cubicBezTo>
                  <a:cubicBezTo>
                    <a:pt x="1102" y="12"/>
                    <a:pt x="1012" y="0"/>
                    <a:pt x="93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27"/>
            <p:cNvSpPr/>
            <p:nvPr/>
          </p:nvSpPr>
          <p:spPr>
            <a:xfrm>
              <a:off x="4246750" y="3427125"/>
              <a:ext cx="34675" cy="62400"/>
            </a:xfrm>
            <a:custGeom>
              <a:rect b="b" l="l" r="r" t="t"/>
              <a:pathLst>
                <a:path extrusionOk="0" h="2496" w="1387">
                  <a:moveTo>
                    <a:pt x="0" y="0"/>
                  </a:moveTo>
                  <a:lnTo>
                    <a:pt x="0" y="0"/>
                  </a:lnTo>
                  <a:cubicBezTo>
                    <a:pt x="647" y="740"/>
                    <a:pt x="277" y="2034"/>
                    <a:pt x="1387" y="2496"/>
                  </a:cubicBezTo>
                  <a:cubicBezTo>
                    <a:pt x="1109" y="1572"/>
                    <a:pt x="1387" y="278"/>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27"/>
            <p:cNvSpPr/>
            <p:nvPr/>
          </p:nvSpPr>
          <p:spPr>
            <a:xfrm>
              <a:off x="2183150" y="5011175"/>
              <a:ext cx="48550" cy="40500"/>
            </a:xfrm>
            <a:custGeom>
              <a:rect b="b" l="l" r="r" t="t"/>
              <a:pathLst>
                <a:path extrusionOk="0" h="1620" w="1942">
                  <a:moveTo>
                    <a:pt x="1046" y="1"/>
                  </a:moveTo>
                  <a:cubicBezTo>
                    <a:pt x="720" y="1"/>
                    <a:pt x="76" y="346"/>
                    <a:pt x="0" y="881"/>
                  </a:cubicBezTo>
                  <a:cubicBezTo>
                    <a:pt x="0" y="1250"/>
                    <a:pt x="0" y="1435"/>
                    <a:pt x="370" y="1620"/>
                  </a:cubicBezTo>
                  <a:cubicBezTo>
                    <a:pt x="93" y="788"/>
                    <a:pt x="1941" y="973"/>
                    <a:pt x="1202" y="49"/>
                  </a:cubicBezTo>
                  <a:cubicBezTo>
                    <a:pt x="1170" y="16"/>
                    <a:pt x="1115" y="1"/>
                    <a:pt x="104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27"/>
            <p:cNvSpPr/>
            <p:nvPr/>
          </p:nvSpPr>
          <p:spPr>
            <a:xfrm>
              <a:off x="2818625" y="4645800"/>
              <a:ext cx="37000" cy="32800"/>
            </a:xfrm>
            <a:custGeom>
              <a:rect b="b" l="l" r="r" t="t"/>
              <a:pathLst>
                <a:path extrusionOk="0" h="1312" w="1480">
                  <a:moveTo>
                    <a:pt x="716" y="1"/>
                  </a:moveTo>
                  <a:cubicBezTo>
                    <a:pt x="505" y="1"/>
                    <a:pt x="269" y="91"/>
                    <a:pt x="1" y="244"/>
                  </a:cubicBezTo>
                  <a:cubicBezTo>
                    <a:pt x="355" y="315"/>
                    <a:pt x="111" y="1311"/>
                    <a:pt x="522" y="1311"/>
                  </a:cubicBezTo>
                  <a:cubicBezTo>
                    <a:pt x="646" y="1311"/>
                    <a:pt x="830" y="1220"/>
                    <a:pt x="1110" y="983"/>
                  </a:cubicBezTo>
                  <a:lnTo>
                    <a:pt x="1480" y="613"/>
                  </a:lnTo>
                  <a:cubicBezTo>
                    <a:pt x="1263" y="180"/>
                    <a:pt x="1015" y="1"/>
                    <a:pt x="71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27"/>
            <p:cNvSpPr/>
            <p:nvPr/>
          </p:nvSpPr>
          <p:spPr>
            <a:xfrm>
              <a:off x="3981000" y="1157125"/>
              <a:ext cx="48675" cy="53900"/>
            </a:xfrm>
            <a:custGeom>
              <a:rect b="b" l="l" r="r" t="t"/>
              <a:pathLst>
                <a:path extrusionOk="0" h="2156" w="1947">
                  <a:moveTo>
                    <a:pt x="1132" y="1"/>
                  </a:moveTo>
                  <a:cubicBezTo>
                    <a:pt x="1011" y="1"/>
                    <a:pt x="879" y="12"/>
                    <a:pt x="740" y="29"/>
                  </a:cubicBezTo>
                  <a:cubicBezTo>
                    <a:pt x="1756" y="676"/>
                    <a:pt x="0" y="1416"/>
                    <a:pt x="740" y="2155"/>
                  </a:cubicBezTo>
                  <a:cubicBezTo>
                    <a:pt x="1017" y="1785"/>
                    <a:pt x="1294" y="1416"/>
                    <a:pt x="1572" y="953"/>
                  </a:cubicBezTo>
                  <a:cubicBezTo>
                    <a:pt x="1947" y="203"/>
                    <a:pt x="1652" y="1"/>
                    <a:pt x="113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27"/>
            <p:cNvSpPr/>
            <p:nvPr/>
          </p:nvSpPr>
          <p:spPr>
            <a:xfrm>
              <a:off x="3190675" y="3831925"/>
              <a:ext cx="55475" cy="26100"/>
            </a:xfrm>
            <a:custGeom>
              <a:rect b="b" l="l" r="r" t="t"/>
              <a:pathLst>
                <a:path extrusionOk="0" h="1044" w="2219">
                  <a:moveTo>
                    <a:pt x="889" y="0"/>
                  </a:moveTo>
                  <a:cubicBezTo>
                    <a:pt x="554" y="0"/>
                    <a:pt x="249" y="194"/>
                    <a:pt x="1" y="816"/>
                  </a:cubicBezTo>
                  <a:cubicBezTo>
                    <a:pt x="381" y="816"/>
                    <a:pt x="730" y="656"/>
                    <a:pt x="1065" y="656"/>
                  </a:cubicBezTo>
                  <a:cubicBezTo>
                    <a:pt x="1300" y="656"/>
                    <a:pt x="1528" y="735"/>
                    <a:pt x="1757" y="1001"/>
                  </a:cubicBezTo>
                  <a:cubicBezTo>
                    <a:pt x="1801" y="1031"/>
                    <a:pt x="1840" y="1044"/>
                    <a:pt x="1876" y="1044"/>
                  </a:cubicBezTo>
                  <a:cubicBezTo>
                    <a:pt x="2064" y="1044"/>
                    <a:pt x="2141" y="680"/>
                    <a:pt x="2219" y="447"/>
                  </a:cubicBezTo>
                  <a:cubicBezTo>
                    <a:pt x="1760" y="294"/>
                    <a:pt x="1302" y="0"/>
                    <a:pt x="88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27"/>
            <p:cNvSpPr/>
            <p:nvPr/>
          </p:nvSpPr>
          <p:spPr>
            <a:xfrm>
              <a:off x="3717550" y="3380900"/>
              <a:ext cx="57800" cy="46250"/>
            </a:xfrm>
            <a:custGeom>
              <a:rect b="b" l="l" r="r" t="t"/>
              <a:pathLst>
                <a:path extrusionOk="0" h="1850" w="2312">
                  <a:moveTo>
                    <a:pt x="1110" y="1"/>
                  </a:moveTo>
                  <a:cubicBezTo>
                    <a:pt x="370" y="370"/>
                    <a:pt x="185" y="1110"/>
                    <a:pt x="1" y="1849"/>
                  </a:cubicBezTo>
                  <a:cubicBezTo>
                    <a:pt x="648" y="1757"/>
                    <a:pt x="740" y="1017"/>
                    <a:pt x="1387" y="832"/>
                  </a:cubicBezTo>
                  <a:cubicBezTo>
                    <a:pt x="2311" y="463"/>
                    <a:pt x="1295" y="278"/>
                    <a:pt x="111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27"/>
            <p:cNvSpPr/>
            <p:nvPr/>
          </p:nvSpPr>
          <p:spPr>
            <a:xfrm>
              <a:off x="3655150" y="3752950"/>
              <a:ext cx="41625" cy="28675"/>
            </a:xfrm>
            <a:custGeom>
              <a:rect b="b" l="l" r="r" t="t"/>
              <a:pathLst>
                <a:path extrusionOk="0" h="1147" w="1665">
                  <a:moveTo>
                    <a:pt x="1480" y="1"/>
                  </a:moveTo>
                  <a:cubicBezTo>
                    <a:pt x="1383" y="17"/>
                    <a:pt x="1286" y="22"/>
                    <a:pt x="1191" y="22"/>
                  </a:cubicBezTo>
                  <a:cubicBezTo>
                    <a:pt x="1044" y="22"/>
                    <a:pt x="900" y="10"/>
                    <a:pt x="762" y="10"/>
                  </a:cubicBezTo>
                  <a:cubicBezTo>
                    <a:pt x="472" y="10"/>
                    <a:pt x="208" y="60"/>
                    <a:pt x="1" y="370"/>
                  </a:cubicBezTo>
                  <a:cubicBezTo>
                    <a:pt x="320" y="689"/>
                    <a:pt x="639" y="1146"/>
                    <a:pt x="1196" y="1146"/>
                  </a:cubicBezTo>
                  <a:cubicBezTo>
                    <a:pt x="1285" y="1146"/>
                    <a:pt x="1379" y="1135"/>
                    <a:pt x="1480" y="1110"/>
                  </a:cubicBezTo>
                  <a:cubicBezTo>
                    <a:pt x="1665" y="740"/>
                    <a:pt x="1665" y="370"/>
                    <a:pt x="14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27"/>
            <p:cNvSpPr/>
            <p:nvPr/>
          </p:nvSpPr>
          <p:spPr>
            <a:xfrm>
              <a:off x="3849275" y="466900"/>
              <a:ext cx="37000" cy="53175"/>
            </a:xfrm>
            <a:custGeom>
              <a:rect b="b" l="l" r="r" t="t"/>
              <a:pathLst>
                <a:path extrusionOk="0" h="2127" w="1480">
                  <a:moveTo>
                    <a:pt x="555" y="0"/>
                  </a:moveTo>
                  <a:cubicBezTo>
                    <a:pt x="93" y="740"/>
                    <a:pt x="0" y="1479"/>
                    <a:pt x="555" y="2126"/>
                  </a:cubicBezTo>
                  <a:cubicBezTo>
                    <a:pt x="1479" y="1479"/>
                    <a:pt x="740" y="740"/>
                    <a:pt x="5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27"/>
            <p:cNvSpPr/>
            <p:nvPr/>
          </p:nvSpPr>
          <p:spPr>
            <a:xfrm>
              <a:off x="3218400" y="1631800"/>
              <a:ext cx="55500" cy="22375"/>
            </a:xfrm>
            <a:custGeom>
              <a:rect b="b" l="l" r="r" t="t"/>
              <a:pathLst>
                <a:path extrusionOk="0" h="895" w="2220">
                  <a:moveTo>
                    <a:pt x="689" y="0"/>
                  </a:moveTo>
                  <a:cubicBezTo>
                    <a:pt x="460" y="0"/>
                    <a:pt x="230" y="68"/>
                    <a:pt x="1" y="269"/>
                  </a:cubicBezTo>
                  <a:cubicBezTo>
                    <a:pt x="287" y="734"/>
                    <a:pt x="574" y="895"/>
                    <a:pt x="861" y="895"/>
                  </a:cubicBezTo>
                  <a:cubicBezTo>
                    <a:pt x="1314" y="895"/>
                    <a:pt x="1766" y="495"/>
                    <a:pt x="2219" y="269"/>
                  </a:cubicBezTo>
                  <a:lnTo>
                    <a:pt x="2219" y="269"/>
                  </a:lnTo>
                  <a:cubicBezTo>
                    <a:pt x="2175" y="274"/>
                    <a:pt x="2130" y="277"/>
                    <a:pt x="2085" y="277"/>
                  </a:cubicBezTo>
                  <a:cubicBezTo>
                    <a:pt x="1620" y="277"/>
                    <a:pt x="1155" y="0"/>
                    <a:pt x="68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27"/>
            <p:cNvSpPr/>
            <p:nvPr/>
          </p:nvSpPr>
          <p:spPr>
            <a:xfrm>
              <a:off x="4662700" y="3976175"/>
              <a:ext cx="27750" cy="31100"/>
            </a:xfrm>
            <a:custGeom>
              <a:rect b="b" l="l" r="r" t="t"/>
              <a:pathLst>
                <a:path extrusionOk="0" h="1244" w="1110">
                  <a:moveTo>
                    <a:pt x="691" y="0"/>
                  </a:moveTo>
                  <a:cubicBezTo>
                    <a:pt x="431" y="0"/>
                    <a:pt x="318" y="421"/>
                    <a:pt x="0" y="500"/>
                  </a:cubicBezTo>
                  <a:cubicBezTo>
                    <a:pt x="0" y="777"/>
                    <a:pt x="0" y="1055"/>
                    <a:pt x="0" y="1239"/>
                  </a:cubicBezTo>
                  <a:cubicBezTo>
                    <a:pt x="111" y="1239"/>
                    <a:pt x="222" y="1243"/>
                    <a:pt x="329" y="1243"/>
                  </a:cubicBezTo>
                  <a:cubicBezTo>
                    <a:pt x="755" y="1243"/>
                    <a:pt x="1110" y="1184"/>
                    <a:pt x="1110" y="592"/>
                  </a:cubicBezTo>
                  <a:cubicBezTo>
                    <a:pt x="1110" y="407"/>
                    <a:pt x="1017" y="38"/>
                    <a:pt x="832" y="38"/>
                  </a:cubicBezTo>
                  <a:cubicBezTo>
                    <a:pt x="780" y="12"/>
                    <a:pt x="733" y="0"/>
                    <a:pt x="69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27"/>
            <p:cNvSpPr/>
            <p:nvPr/>
          </p:nvSpPr>
          <p:spPr>
            <a:xfrm>
              <a:off x="4422375" y="820450"/>
              <a:ext cx="43925" cy="37000"/>
            </a:xfrm>
            <a:custGeom>
              <a:rect b="b" l="l" r="r" t="t"/>
              <a:pathLst>
                <a:path extrusionOk="0" h="1480" w="1757">
                  <a:moveTo>
                    <a:pt x="555" y="1"/>
                  </a:moveTo>
                  <a:cubicBezTo>
                    <a:pt x="0" y="648"/>
                    <a:pt x="555" y="1017"/>
                    <a:pt x="924" y="1480"/>
                  </a:cubicBezTo>
                  <a:cubicBezTo>
                    <a:pt x="1109" y="925"/>
                    <a:pt x="1756" y="185"/>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27"/>
            <p:cNvSpPr/>
            <p:nvPr/>
          </p:nvSpPr>
          <p:spPr>
            <a:xfrm>
              <a:off x="2985000" y="4298325"/>
              <a:ext cx="43950" cy="46225"/>
            </a:xfrm>
            <a:custGeom>
              <a:rect b="b" l="l" r="r" t="t"/>
              <a:pathLst>
                <a:path extrusionOk="0" h="1849" w="1758">
                  <a:moveTo>
                    <a:pt x="648" y="0"/>
                  </a:moveTo>
                  <a:cubicBezTo>
                    <a:pt x="1" y="740"/>
                    <a:pt x="186" y="1294"/>
                    <a:pt x="1018" y="1849"/>
                  </a:cubicBezTo>
                  <a:cubicBezTo>
                    <a:pt x="1757" y="1017"/>
                    <a:pt x="371" y="647"/>
                    <a:pt x="64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27"/>
            <p:cNvSpPr/>
            <p:nvPr/>
          </p:nvSpPr>
          <p:spPr>
            <a:xfrm>
              <a:off x="3763775" y="3380900"/>
              <a:ext cx="37000" cy="55475"/>
            </a:xfrm>
            <a:custGeom>
              <a:rect b="b" l="l" r="r" t="t"/>
              <a:pathLst>
                <a:path extrusionOk="0" h="2219" w="1480">
                  <a:moveTo>
                    <a:pt x="1479" y="1"/>
                  </a:moveTo>
                  <a:cubicBezTo>
                    <a:pt x="555" y="463"/>
                    <a:pt x="185" y="1202"/>
                    <a:pt x="0" y="2219"/>
                  </a:cubicBezTo>
                  <a:cubicBezTo>
                    <a:pt x="740" y="1664"/>
                    <a:pt x="1294" y="925"/>
                    <a:pt x="147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27"/>
            <p:cNvSpPr/>
            <p:nvPr/>
          </p:nvSpPr>
          <p:spPr>
            <a:xfrm>
              <a:off x="2481250" y="4732750"/>
              <a:ext cx="37000" cy="37200"/>
            </a:xfrm>
            <a:custGeom>
              <a:rect b="b" l="l" r="r" t="t"/>
              <a:pathLst>
                <a:path extrusionOk="0" h="1488" w="1480">
                  <a:moveTo>
                    <a:pt x="0" y="1"/>
                  </a:moveTo>
                  <a:lnTo>
                    <a:pt x="0" y="1"/>
                  </a:lnTo>
                  <a:cubicBezTo>
                    <a:pt x="175" y="785"/>
                    <a:pt x="431" y="1488"/>
                    <a:pt x="1312" y="1488"/>
                  </a:cubicBezTo>
                  <a:cubicBezTo>
                    <a:pt x="1366" y="1488"/>
                    <a:pt x="1421" y="1485"/>
                    <a:pt x="1479" y="1480"/>
                  </a:cubicBezTo>
                  <a:cubicBezTo>
                    <a:pt x="1109" y="833"/>
                    <a:pt x="647" y="371"/>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27"/>
            <p:cNvSpPr/>
            <p:nvPr/>
          </p:nvSpPr>
          <p:spPr>
            <a:xfrm>
              <a:off x="3900100" y="2929225"/>
              <a:ext cx="32400" cy="33425"/>
            </a:xfrm>
            <a:custGeom>
              <a:rect b="b" l="l" r="r" t="t"/>
              <a:pathLst>
                <a:path extrusionOk="0" h="1337" w="1296">
                  <a:moveTo>
                    <a:pt x="401" y="1"/>
                  </a:moveTo>
                  <a:cubicBezTo>
                    <a:pt x="157" y="1"/>
                    <a:pt x="79" y="378"/>
                    <a:pt x="1" y="690"/>
                  </a:cubicBezTo>
                  <a:cubicBezTo>
                    <a:pt x="278" y="875"/>
                    <a:pt x="463" y="1152"/>
                    <a:pt x="740" y="1337"/>
                  </a:cubicBezTo>
                  <a:cubicBezTo>
                    <a:pt x="556" y="875"/>
                    <a:pt x="1295" y="320"/>
                    <a:pt x="556" y="43"/>
                  </a:cubicBezTo>
                  <a:cubicBezTo>
                    <a:pt x="498" y="14"/>
                    <a:pt x="446" y="1"/>
                    <a:pt x="40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27"/>
            <p:cNvSpPr/>
            <p:nvPr/>
          </p:nvSpPr>
          <p:spPr>
            <a:xfrm>
              <a:off x="2911075" y="402175"/>
              <a:ext cx="25425" cy="19425"/>
            </a:xfrm>
            <a:custGeom>
              <a:rect b="b" l="l" r="r" t="t"/>
              <a:pathLst>
                <a:path extrusionOk="0" h="777" w="1017">
                  <a:moveTo>
                    <a:pt x="647" y="1"/>
                  </a:moveTo>
                  <a:cubicBezTo>
                    <a:pt x="370" y="93"/>
                    <a:pt x="0" y="93"/>
                    <a:pt x="92" y="463"/>
                  </a:cubicBezTo>
                  <a:cubicBezTo>
                    <a:pt x="205" y="689"/>
                    <a:pt x="333" y="777"/>
                    <a:pt x="464" y="777"/>
                  </a:cubicBezTo>
                  <a:cubicBezTo>
                    <a:pt x="655" y="777"/>
                    <a:pt x="852" y="590"/>
                    <a:pt x="1017" y="371"/>
                  </a:cubicBezTo>
                  <a:lnTo>
                    <a:pt x="647"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27"/>
            <p:cNvSpPr/>
            <p:nvPr/>
          </p:nvSpPr>
          <p:spPr>
            <a:xfrm>
              <a:off x="4313750" y="4677300"/>
              <a:ext cx="23150" cy="27750"/>
            </a:xfrm>
            <a:custGeom>
              <a:rect b="b" l="l" r="r" t="t"/>
              <a:pathLst>
                <a:path extrusionOk="0" h="1110" w="926">
                  <a:moveTo>
                    <a:pt x="463" y="1"/>
                  </a:moveTo>
                  <a:cubicBezTo>
                    <a:pt x="1" y="1"/>
                    <a:pt x="278" y="555"/>
                    <a:pt x="186" y="832"/>
                  </a:cubicBezTo>
                  <a:cubicBezTo>
                    <a:pt x="324" y="1017"/>
                    <a:pt x="440" y="1110"/>
                    <a:pt x="555" y="1110"/>
                  </a:cubicBezTo>
                  <a:cubicBezTo>
                    <a:pt x="671" y="1110"/>
                    <a:pt x="786" y="1017"/>
                    <a:pt x="925" y="832"/>
                  </a:cubicBezTo>
                  <a:cubicBezTo>
                    <a:pt x="555" y="648"/>
                    <a:pt x="925" y="1"/>
                    <a:pt x="46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27"/>
            <p:cNvSpPr/>
            <p:nvPr/>
          </p:nvSpPr>
          <p:spPr>
            <a:xfrm>
              <a:off x="3627425" y="3103550"/>
              <a:ext cx="37000" cy="23175"/>
            </a:xfrm>
            <a:custGeom>
              <a:rect b="b" l="l" r="r" t="t"/>
              <a:pathLst>
                <a:path extrusionOk="0" h="927" w="1480">
                  <a:moveTo>
                    <a:pt x="816" y="1"/>
                  </a:moveTo>
                  <a:cubicBezTo>
                    <a:pt x="591" y="1"/>
                    <a:pt x="327" y="198"/>
                    <a:pt x="91" y="198"/>
                  </a:cubicBezTo>
                  <a:cubicBezTo>
                    <a:pt x="60" y="198"/>
                    <a:pt x="30" y="195"/>
                    <a:pt x="1" y="187"/>
                  </a:cubicBezTo>
                  <a:lnTo>
                    <a:pt x="1" y="187"/>
                  </a:lnTo>
                  <a:cubicBezTo>
                    <a:pt x="186" y="557"/>
                    <a:pt x="370" y="834"/>
                    <a:pt x="740" y="927"/>
                  </a:cubicBezTo>
                  <a:cubicBezTo>
                    <a:pt x="740" y="649"/>
                    <a:pt x="1480" y="557"/>
                    <a:pt x="1110" y="187"/>
                  </a:cubicBezTo>
                  <a:cubicBezTo>
                    <a:pt x="1026" y="48"/>
                    <a:pt x="926" y="1"/>
                    <a:pt x="81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27"/>
            <p:cNvSpPr/>
            <p:nvPr/>
          </p:nvSpPr>
          <p:spPr>
            <a:xfrm>
              <a:off x="4549475" y="1818750"/>
              <a:ext cx="32375" cy="37000"/>
            </a:xfrm>
            <a:custGeom>
              <a:rect b="b" l="l" r="r" t="t"/>
              <a:pathLst>
                <a:path extrusionOk="0" h="1480" w="1295">
                  <a:moveTo>
                    <a:pt x="1294" y="1"/>
                  </a:moveTo>
                  <a:cubicBezTo>
                    <a:pt x="0" y="463"/>
                    <a:pt x="1017" y="1017"/>
                    <a:pt x="1294" y="1479"/>
                  </a:cubicBezTo>
                  <a:lnTo>
                    <a:pt x="1294"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27"/>
            <p:cNvSpPr/>
            <p:nvPr/>
          </p:nvSpPr>
          <p:spPr>
            <a:xfrm>
              <a:off x="4637275" y="959250"/>
              <a:ext cx="37000" cy="16050"/>
            </a:xfrm>
            <a:custGeom>
              <a:rect b="b" l="l" r="r" t="t"/>
              <a:pathLst>
                <a:path extrusionOk="0" h="642" w="1480">
                  <a:moveTo>
                    <a:pt x="694" y="0"/>
                  </a:moveTo>
                  <a:cubicBezTo>
                    <a:pt x="398" y="0"/>
                    <a:pt x="156" y="176"/>
                    <a:pt x="1" y="642"/>
                  </a:cubicBezTo>
                  <a:cubicBezTo>
                    <a:pt x="81" y="626"/>
                    <a:pt x="165" y="621"/>
                    <a:pt x="250" y="621"/>
                  </a:cubicBezTo>
                  <a:cubicBezTo>
                    <a:pt x="380" y="621"/>
                    <a:pt x="515" y="632"/>
                    <a:pt x="650" y="632"/>
                  </a:cubicBezTo>
                  <a:cubicBezTo>
                    <a:pt x="934" y="632"/>
                    <a:pt x="1221" y="582"/>
                    <a:pt x="1479" y="272"/>
                  </a:cubicBezTo>
                  <a:cubicBezTo>
                    <a:pt x="1195" y="109"/>
                    <a:pt x="928" y="0"/>
                    <a:pt x="69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27"/>
            <p:cNvSpPr/>
            <p:nvPr/>
          </p:nvSpPr>
          <p:spPr>
            <a:xfrm>
              <a:off x="4212075" y="3399400"/>
              <a:ext cx="34700" cy="27750"/>
            </a:xfrm>
            <a:custGeom>
              <a:rect b="b" l="l" r="r" t="t"/>
              <a:pathLst>
                <a:path extrusionOk="0" h="1110" w="1388">
                  <a:moveTo>
                    <a:pt x="648" y="0"/>
                  </a:moveTo>
                  <a:lnTo>
                    <a:pt x="648" y="0"/>
                  </a:lnTo>
                  <a:cubicBezTo>
                    <a:pt x="1" y="924"/>
                    <a:pt x="1110" y="739"/>
                    <a:pt x="1387" y="1109"/>
                  </a:cubicBezTo>
                  <a:cubicBezTo>
                    <a:pt x="1387" y="555"/>
                    <a:pt x="1110" y="185"/>
                    <a:pt x="64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27"/>
            <p:cNvSpPr/>
            <p:nvPr/>
          </p:nvSpPr>
          <p:spPr>
            <a:xfrm>
              <a:off x="3729100" y="3436350"/>
              <a:ext cx="37000" cy="34700"/>
            </a:xfrm>
            <a:custGeom>
              <a:rect b="b" l="l" r="r" t="t"/>
              <a:pathLst>
                <a:path extrusionOk="0" h="1388" w="1480">
                  <a:moveTo>
                    <a:pt x="1387" y="1"/>
                  </a:moveTo>
                  <a:lnTo>
                    <a:pt x="1387" y="1"/>
                  </a:lnTo>
                  <a:cubicBezTo>
                    <a:pt x="1018" y="371"/>
                    <a:pt x="1" y="463"/>
                    <a:pt x="648" y="1387"/>
                  </a:cubicBezTo>
                  <a:cubicBezTo>
                    <a:pt x="925" y="925"/>
                    <a:pt x="1480" y="648"/>
                    <a:pt x="138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27"/>
            <p:cNvSpPr/>
            <p:nvPr/>
          </p:nvSpPr>
          <p:spPr>
            <a:xfrm>
              <a:off x="3509575" y="1828000"/>
              <a:ext cx="18500" cy="22050"/>
            </a:xfrm>
            <a:custGeom>
              <a:rect b="b" l="l" r="r" t="t"/>
              <a:pathLst>
                <a:path extrusionOk="0" h="882" w="740">
                  <a:moveTo>
                    <a:pt x="370" y="0"/>
                  </a:moveTo>
                  <a:lnTo>
                    <a:pt x="1" y="370"/>
                  </a:lnTo>
                  <a:cubicBezTo>
                    <a:pt x="76" y="595"/>
                    <a:pt x="29" y="882"/>
                    <a:pt x="257" y="882"/>
                  </a:cubicBezTo>
                  <a:cubicBezTo>
                    <a:pt x="309" y="882"/>
                    <a:pt x="376" y="867"/>
                    <a:pt x="463" y="832"/>
                  </a:cubicBezTo>
                  <a:cubicBezTo>
                    <a:pt x="740" y="555"/>
                    <a:pt x="740" y="278"/>
                    <a:pt x="37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27"/>
            <p:cNvSpPr/>
            <p:nvPr/>
          </p:nvSpPr>
          <p:spPr>
            <a:xfrm>
              <a:off x="3279225" y="2382600"/>
              <a:ext cx="22400" cy="19075"/>
            </a:xfrm>
            <a:custGeom>
              <a:rect b="b" l="l" r="r" t="t"/>
              <a:pathLst>
                <a:path extrusionOk="0" h="763" w="896">
                  <a:moveTo>
                    <a:pt x="156" y="1"/>
                  </a:moveTo>
                  <a:lnTo>
                    <a:pt x="156" y="1"/>
                  </a:lnTo>
                  <a:cubicBezTo>
                    <a:pt x="0" y="545"/>
                    <a:pt x="172" y="762"/>
                    <a:pt x="616" y="762"/>
                  </a:cubicBezTo>
                  <a:cubicBezTo>
                    <a:pt x="700" y="762"/>
                    <a:pt x="793" y="755"/>
                    <a:pt x="895" y="740"/>
                  </a:cubicBezTo>
                  <a:cubicBezTo>
                    <a:pt x="618" y="463"/>
                    <a:pt x="341" y="185"/>
                    <a:pt x="15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27"/>
            <p:cNvSpPr/>
            <p:nvPr/>
          </p:nvSpPr>
          <p:spPr>
            <a:xfrm>
              <a:off x="3837850" y="5310600"/>
              <a:ext cx="62275" cy="48775"/>
            </a:xfrm>
            <a:custGeom>
              <a:rect b="b" l="l" r="r" t="t"/>
              <a:pathLst>
                <a:path extrusionOk="0" h="1951" w="2491">
                  <a:moveTo>
                    <a:pt x="1538" y="1"/>
                  </a:moveTo>
                  <a:cubicBezTo>
                    <a:pt x="1083" y="1"/>
                    <a:pt x="706" y="408"/>
                    <a:pt x="365" y="920"/>
                  </a:cubicBezTo>
                  <a:cubicBezTo>
                    <a:pt x="437" y="1209"/>
                    <a:pt x="1" y="1951"/>
                    <a:pt x="426" y="1951"/>
                  </a:cubicBezTo>
                  <a:cubicBezTo>
                    <a:pt x="544" y="1951"/>
                    <a:pt x="730" y="1893"/>
                    <a:pt x="1012" y="1752"/>
                  </a:cubicBezTo>
                  <a:cubicBezTo>
                    <a:pt x="1567" y="1475"/>
                    <a:pt x="2306" y="1382"/>
                    <a:pt x="2491" y="550"/>
                  </a:cubicBezTo>
                  <a:cubicBezTo>
                    <a:pt x="2136" y="159"/>
                    <a:pt x="1821" y="1"/>
                    <a:pt x="153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27"/>
            <p:cNvSpPr/>
            <p:nvPr/>
          </p:nvSpPr>
          <p:spPr>
            <a:xfrm>
              <a:off x="4098850" y="312050"/>
              <a:ext cx="64725" cy="136375"/>
            </a:xfrm>
            <a:custGeom>
              <a:rect b="b" l="l" r="r" t="t"/>
              <a:pathLst>
                <a:path extrusionOk="0" h="5455" w="2589">
                  <a:moveTo>
                    <a:pt x="93" y="1"/>
                  </a:moveTo>
                  <a:cubicBezTo>
                    <a:pt x="0" y="1110"/>
                    <a:pt x="1294" y="1295"/>
                    <a:pt x="1387" y="2312"/>
                  </a:cubicBezTo>
                  <a:cubicBezTo>
                    <a:pt x="1479" y="3421"/>
                    <a:pt x="1941" y="4438"/>
                    <a:pt x="2219" y="5455"/>
                  </a:cubicBezTo>
                  <a:cubicBezTo>
                    <a:pt x="2311" y="5085"/>
                    <a:pt x="2219" y="4623"/>
                    <a:pt x="2588" y="4345"/>
                  </a:cubicBezTo>
                  <a:lnTo>
                    <a:pt x="2588" y="3976"/>
                  </a:lnTo>
                  <a:cubicBezTo>
                    <a:pt x="2034" y="3513"/>
                    <a:pt x="2311" y="2774"/>
                    <a:pt x="2219" y="2219"/>
                  </a:cubicBezTo>
                  <a:cubicBezTo>
                    <a:pt x="2034" y="1850"/>
                    <a:pt x="1757" y="1480"/>
                    <a:pt x="1479" y="1110"/>
                  </a:cubicBezTo>
                  <a:cubicBezTo>
                    <a:pt x="1017" y="740"/>
                    <a:pt x="555" y="371"/>
                    <a:pt x="9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27"/>
            <p:cNvSpPr/>
            <p:nvPr/>
          </p:nvSpPr>
          <p:spPr>
            <a:xfrm>
              <a:off x="4637275" y="1414950"/>
              <a:ext cx="180275" cy="165900"/>
            </a:xfrm>
            <a:custGeom>
              <a:rect b="b" l="l" r="r" t="t"/>
              <a:pathLst>
                <a:path extrusionOk="0" h="6636" w="7211">
                  <a:moveTo>
                    <a:pt x="2622" y="1"/>
                  </a:moveTo>
                  <a:cubicBezTo>
                    <a:pt x="2503" y="1"/>
                    <a:pt x="2369" y="67"/>
                    <a:pt x="2219" y="254"/>
                  </a:cubicBezTo>
                  <a:cubicBezTo>
                    <a:pt x="2866" y="808"/>
                    <a:pt x="2496" y="2102"/>
                    <a:pt x="4345" y="2287"/>
                  </a:cubicBezTo>
                  <a:cubicBezTo>
                    <a:pt x="3328" y="2657"/>
                    <a:pt x="2958" y="3119"/>
                    <a:pt x="2496" y="3674"/>
                  </a:cubicBezTo>
                  <a:cubicBezTo>
                    <a:pt x="2260" y="3122"/>
                    <a:pt x="2359" y="2301"/>
                    <a:pt x="1706" y="2301"/>
                  </a:cubicBezTo>
                  <a:cubicBezTo>
                    <a:pt x="1593" y="2301"/>
                    <a:pt x="1458" y="2325"/>
                    <a:pt x="1295" y="2380"/>
                  </a:cubicBezTo>
                  <a:cubicBezTo>
                    <a:pt x="555" y="2657"/>
                    <a:pt x="278" y="3489"/>
                    <a:pt x="555" y="3951"/>
                  </a:cubicBezTo>
                  <a:cubicBezTo>
                    <a:pt x="832" y="4691"/>
                    <a:pt x="1110" y="5245"/>
                    <a:pt x="278" y="5800"/>
                  </a:cubicBezTo>
                  <a:cubicBezTo>
                    <a:pt x="1" y="5892"/>
                    <a:pt x="93" y="6170"/>
                    <a:pt x="278" y="6354"/>
                  </a:cubicBezTo>
                  <a:cubicBezTo>
                    <a:pt x="397" y="6533"/>
                    <a:pt x="555" y="6635"/>
                    <a:pt x="702" y="6635"/>
                  </a:cubicBezTo>
                  <a:cubicBezTo>
                    <a:pt x="782" y="6635"/>
                    <a:pt x="859" y="6605"/>
                    <a:pt x="925" y="6539"/>
                  </a:cubicBezTo>
                  <a:cubicBezTo>
                    <a:pt x="1637" y="5748"/>
                    <a:pt x="2146" y="4686"/>
                    <a:pt x="3321" y="4686"/>
                  </a:cubicBezTo>
                  <a:cubicBezTo>
                    <a:pt x="3519" y="4686"/>
                    <a:pt x="3735" y="4716"/>
                    <a:pt x="3975" y="4783"/>
                  </a:cubicBezTo>
                  <a:cubicBezTo>
                    <a:pt x="4160" y="4783"/>
                    <a:pt x="3883" y="4413"/>
                    <a:pt x="3790" y="4228"/>
                  </a:cubicBezTo>
                  <a:cubicBezTo>
                    <a:pt x="3715" y="4003"/>
                    <a:pt x="3701" y="3716"/>
                    <a:pt x="3847" y="3716"/>
                  </a:cubicBezTo>
                  <a:cubicBezTo>
                    <a:pt x="3881" y="3716"/>
                    <a:pt x="3923" y="3732"/>
                    <a:pt x="3975" y="3766"/>
                  </a:cubicBezTo>
                  <a:cubicBezTo>
                    <a:pt x="4310" y="4003"/>
                    <a:pt x="4587" y="4096"/>
                    <a:pt x="4825" y="4096"/>
                  </a:cubicBezTo>
                  <a:cubicBezTo>
                    <a:pt x="5703" y="4096"/>
                    <a:pt x="6060" y="2822"/>
                    <a:pt x="6933" y="2749"/>
                  </a:cubicBezTo>
                  <a:lnTo>
                    <a:pt x="6933" y="2380"/>
                  </a:lnTo>
                  <a:cubicBezTo>
                    <a:pt x="7026" y="2010"/>
                    <a:pt x="7118" y="1640"/>
                    <a:pt x="7210" y="1270"/>
                  </a:cubicBezTo>
                  <a:cubicBezTo>
                    <a:pt x="6748" y="993"/>
                    <a:pt x="6194" y="623"/>
                    <a:pt x="5731" y="346"/>
                  </a:cubicBezTo>
                  <a:cubicBezTo>
                    <a:pt x="5615" y="229"/>
                    <a:pt x="5535" y="112"/>
                    <a:pt x="5421" y="112"/>
                  </a:cubicBezTo>
                  <a:cubicBezTo>
                    <a:pt x="5356" y="112"/>
                    <a:pt x="5279" y="152"/>
                    <a:pt x="5177" y="254"/>
                  </a:cubicBezTo>
                  <a:cubicBezTo>
                    <a:pt x="4622" y="716"/>
                    <a:pt x="4322" y="947"/>
                    <a:pt x="4045" y="947"/>
                  </a:cubicBezTo>
                  <a:cubicBezTo>
                    <a:pt x="3767" y="947"/>
                    <a:pt x="3513" y="716"/>
                    <a:pt x="3051" y="254"/>
                  </a:cubicBezTo>
                  <a:cubicBezTo>
                    <a:pt x="2941" y="144"/>
                    <a:pt x="2798" y="1"/>
                    <a:pt x="262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27"/>
            <p:cNvSpPr/>
            <p:nvPr/>
          </p:nvSpPr>
          <p:spPr>
            <a:xfrm>
              <a:off x="4801350" y="1247975"/>
              <a:ext cx="34675" cy="53175"/>
            </a:xfrm>
            <a:custGeom>
              <a:rect b="b" l="l" r="r" t="t"/>
              <a:pathLst>
                <a:path extrusionOk="0" h="2127" w="1387">
                  <a:moveTo>
                    <a:pt x="0" y="0"/>
                  </a:moveTo>
                  <a:lnTo>
                    <a:pt x="0" y="0"/>
                  </a:lnTo>
                  <a:cubicBezTo>
                    <a:pt x="278" y="647"/>
                    <a:pt x="647" y="1387"/>
                    <a:pt x="1017" y="2126"/>
                  </a:cubicBezTo>
                  <a:cubicBezTo>
                    <a:pt x="1294" y="1664"/>
                    <a:pt x="925" y="1202"/>
                    <a:pt x="1387" y="1017"/>
                  </a:cubicBezTo>
                  <a:cubicBezTo>
                    <a:pt x="1294" y="185"/>
                    <a:pt x="278" y="555"/>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27"/>
            <p:cNvSpPr/>
            <p:nvPr/>
          </p:nvSpPr>
          <p:spPr>
            <a:xfrm>
              <a:off x="4704300" y="1247975"/>
              <a:ext cx="53175" cy="20625"/>
            </a:xfrm>
            <a:custGeom>
              <a:rect b="b" l="l" r="r" t="t"/>
              <a:pathLst>
                <a:path extrusionOk="0" h="825" w="2127">
                  <a:moveTo>
                    <a:pt x="0" y="0"/>
                  </a:moveTo>
                  <a:cubicBezTo>
                    <a:pt x="424" y="636"/>
                    <a:pt x="770" y="825"/>
                    <a:pt x="1084" y="825"/>
                  </a:cubicBezTo>
                  <a:cubicBezTo>
                    <a:pt x="1453" y="825"/>
                    <a:pt x="1776" y="562"/>
                    <a:pt x="2126" y="462"/>
                  </a:cubicBezTo>
                  <a:cubicBezTo>
                    <a:pt x="1871" y="207"/>
                    <a:pt x="1630" y="153"/>
                    <a:pt x="1375" y="153"/>
                  </a:cubicBezTo>
                  <a:cubicBezTo>
                    <a:pt x="1189" y="153"/>
                    <a:pt x="996" y="182"/>
                    <a:pt x="784" y="182"/>
                  </a:cubicBezTo>
                  <a:cubicBezTo>
                    <a:pt x="550" y="182"/>
                    <a:pt x="294" y="147"/>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27"/>
            <p:cNvSpPr/>
            <p:nvPr/>
          </p:nvSpPr>
          <p:spPr>
            <a:xfrm>
              <a:off x="4595675" y="4683500"/>
              <a:ext cx="82475" cy="58525"/>
            </a:xfrm>
            <a:custGeom>
              <a:rect b="b" l="l" r="r" t="t"/>
              <a:pathLst>
                <a:path extrusionOk="0" h="2341" w="3299">
                  <a:moveTo>
                    <a:pt x="2905" y="1"/>
                  </a:moveTo>
                  <a:cubicBezTo>
                    <a:pt x="2889" y="1"/>
                    <a:pt x="2876" y="10"/>
                    <a:pt x="2866" y="30"/>
                  </a:cubicBezTo>
                  <a:cubicBezTo>
                    <a:pt x="2219" y="1047"/>
                    <a:pt x="1" y="400"/>
                    <a:pt x="186" y="2341"/>
                  </a:cubicBezTo>
                  <a:cubicBezTo>
                    <a:pt x="463" y="2156"/>
                    <a:pt x="648" y="1971"/>
                    <a:pt x="925" y="1879"/>
                  </a:cubicBezTo>
                  <a:cubicBezTo>
                    <a:pt x="1067" y="1737"/>
                    <a:pt x="1209" y="1540"/>
                    <a:pt x="1351" y="1540"/>
                  </a:cubicBezTo>
                  <a:cubicBezTo>
                    <a:pt x="1394" y="1540"/>
                    <a:pt x="1437" y="1558"/>
                    <a:pt x="1480" y="1601"/>
                  </a:cubicBezTo>
                  <a:cubicBezTo>
                    <a:pt x="1757" y="1879"/>
                    <a:pt x="1387" y="2156"/>
                    <a:pt x="1295" y="2341"/>
                  </a:cubicBezTo>
                  <a:cubicBezTo>
                    <a:pt x="2127" y="2156"/>
                    <a:pt x="2589" y="1601"/>
                    <a:pt x="3051" y="954"/>
                  </a:cubicBezTo>
                  <a:cubicBezTo>
                    <a:pt x="3298" y="624"/>
                    <a:pt x="3031" y="1"/>
                    <a:pt x="290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27"/>
            <p:cNvSpPr/>
            <p:nvPr/>
          </p:nvSpPr>
          <p:spPr>
            <a:xfrm>
              <a:off x="4727400" y="4866800"/>
              <a:ext cx="55475" cy="23425"/>
            </a:xfrm>
            <a:custGeom>
              <a:rect b="b" l="l" r="r" t="t"/>
              <a:pathLst>
                <a:path extrusionOk="0" h="937" w="2219">
                  <a:moveTo>
                    <a:pt x="0" y="0"/>
                  </a:moveTo>
                  <a:cubicBezTo>
                    <a:pt x="624" y="624"/>
                    <a:pt x="1196" y="936"/>
                    <a:pt x="1716" y="936"/>
                  </a:cubicBezTo>
                  <a:cubicBezTo>
                    <a:pt x="1890" y="936"/>
                    <a:pt x="2057" y="901"/>
                    <a:pt x="2219" y="832"/>
                  </a:cubicBezTo>
                  <a:lnTo>
                    <a:pt x="2219" y="462"/>
                  </a:lnTo>
                  <a:cubicBezTo>
                    <a:pt x="1572" y="370"/>
                    <a:pt x="925" y="185"/>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27"/>
            <p:cNvSpPr/>
            <p:nvPr/>
          </p:nvSpPr>
          <p:spPr>
            <a:xfrm>
              <a:off x="4362275" y="2694775"/>
              <a:ext cx="46250" cy="36125"/>
            </a:xfrm>
            <a:custGeom>
              <a:rect b="b" l="l" r="r" t="t"/>
              <a:pathLst>
                <a:path extrusionOk="0" h="1445" w="1850">
                  <a:moveTo>
                    <a:pt x="738" y="0"/>
                  </a:moveTo>
                  <a:cubicBezTo>
                    <a:pt x="599" y="0"/>
                    <a:pt x="448" y="95"/>
                    <a:pt x="278" y="362"/>
                  </a:cubicBezTo>
                  <a:cubicBezTo>
                    <a:pt x="1" y="917"/>
                    <a:pt x="648" y="1009"/>
                    <a:pt x="925" y="1286"/>
                  </a:cubicBezTo>
                  <a:cubicBezTo>
                    <a:pt x="1124" y="1397"/>
                    <a:pt x="1276" y="1444"/>
                    <a:pt x="1392" y="1444"/>
                  </a:cubicBezTo>
                  <a:cubicBezTo>
                    <a:pt x="1762" y="1444"/>
                    <a:pt x="1779" y="969"/>
                    <a:pt x="1850" y="547"/>
                  </a:cubicBezTo>
                  <a:lnTo>
                    <a:pt x="1850" y="547"/>
                  </a:lnTo>
                  <a:cubicBezTo>
                    <a:pt x="1800" y="571"/>
                    <a:pt x="1753" y="582"/>
                    <a:pt x="1706" y="582"/>
                  </a:cubicBezTo>
                  <a:cubicBezTo>
                    <a:pt x="1365" y="582"/>
                    <a:pt x="1085" y="0"/>
                    <a:pt x="73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27"/>
            <p:cNvSpPr/>
            <p:nvPr/>
          </p:nvSpPr>
          <p:spPr>
            <a:xfrm>
              <a:off x="5101400" y="5169525"/>
              <a:ext cx="113625" cy="80900"/>
            </a:xfrm>
            <a:custGeom>
              <a:rect b="b" l="l" r="r" t="t"/>
              <a:pathLst>
                <a:path extrusionOk="0" h="3236" w="4545">
                  <a:moveTo>
                    <a:pt x="3990" y="0"/>
                  </a:moveTo>
                  <a:lnTo>
                    <a:pt x="1771" y="740"/>
                  </a:lnTo>
                  <a:cubicBezTo>
                    <a:pt x="1586" y="1017"/>
                    <a:pt x="1216" y="1572"/>
                    <a:pt x="1124" y="1572"/>
                  </a:cubicBezTo>
                  <a:cubicBezTo>
                    <a:pt x="841" y="1439"/>
                    <a:pt x="646" y="1384"/>
                    <a:pt x="515" y="1384"/>
                  </a:cubicBezTo>
                  <a:cubicBezTo>
                    <a:pt x="1" y="1384"/>
                    <a:pt x="439" y="2221"/>
                    <a:pt x="292" y="2588"/>
                  </a:cubicBezTo>
                  <a:cubicBezTo>
                    <a:pt x="416" y="2464"/>
                    <a:pt x="554" y="2420"/>
                    <a:pt x="692" y="2420"/>
                  </a:cubicBezTo>
                  <a:cubicBezTo>
                    <a:pt x="1033" y="2420"/>
                    <a:pt x="1380" y="2690"/>
                    <a:pt x="1542" y="2690"/>
                  </a:cubicBezTo>
                  <a:cubicBezTo>
                    <a:pt x="1559" y="2690"/>
                    <a:pt x="1574" y="2687"/>
                    <a:pt x="1586" y="2681"/>
                  </a:cubicBezTo>
                  <a:cubicBezTo>
                    <a:pt x="1987" y="2219"/>
                    <a:pt x="2264" y="2044"/>
                    <a:pt x="2469" y="2044"/>
                  </a:cubicBezTo>
                  <a:cubicBezTo>
                    <a:pt x="2880" y="2044"/>
                    <a:pt x="3004" y="2742"/>
                    <a:pt x="3250" y="3235"/>
                  </a:cubicBezTo>
                  <a:lnTo>
                    <a:pt x="4267" y="2496"/>
                  </a:lnTo>
                  <a:cubicBezTo>
                    <a:pt x="4544" y="1849"/>
                    <a:pt x="4359" y="370"/>
                    <a:pt x="399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27"/>
            <p:cNvSpPr/>
            <p:nvPr/>
          </p:nvSpPr>
          <p:spPr>
            <a:xfrm>
              <a:off x="4246750" y="4998650"/>
              <a:ext cx="43925" cy="34550"/>
            </a:xfrm>
            <a:custGeom>
              <a:rect b="b" l="l" r="r" t="t"/>
              <a:pathLst>
                <a:path extrusionOk="0" h="1382" w="1757">
                  <a:moveTo>
                    <a:pt x="670" y="0"/>
                  </a:moveTo>
                  <a:cubicBezTo>
                    <a:pt x="381" y="0"/>
                    <a:pt x="104" y="176"/>
                    <a:pt x="0" y="642"/>
                  </a:cubicBezTo>
                  <a:cubicBezTo>
                    <a:pt x="93" y="1012"/>
                    <a:pt x="370" y="1289"/>
                    <a:pt x="740" y="1382"/>
                  </a:cubicBezTo>
                  <a:cubicBezTo>
                    <a:pt x="924" y="1012"/>
                    <a:pt x="1756" y="734"/>
                    <a:pt x="1294" y="272"/>
                  </a:cubicBezTo>
                  <a:cubicBezTo>
                    <a:pt x="1131" y="109"/>
                    <a:pt x="897" y="0"/>
                    <a:pt x="67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27"/>
            <p:cNvSpPr/>
            <p:nvPr/>
          </p:nvSpPr>
          <p:spPr>
            <a:xfrm>
              <a:off x="3706650" y="261225"/>
              <a:ext cx="242025" cy="97075"/>
            </a:xfrm>
            <a:custGeom>
              <a:rect b="b" l="l" r="r" t="t"/>
              <a:pathLst>
                <a:path extrusionOk="0" h="3883" w="9681">
                  <a:moveTo>
                    <a:pt x="4966" y="0"/>
                  </a:moveTo>
                  <a:cubicBezTo>
                    <a:pt x="4859" y="429"/>
                    <a:pt x="4573" y="512"/>
                    <a:pt x="4262" y="512"/>
                  </a:cubicBezTo>
                  <a:cubicBezTo>
                    <a:pt x="4062" y="512"/>
                    <a:pt x="3851" y="478"/>
                    <a:pt x="3672" y="478"/>
                  </a:cubicBezTo>
                  <a:cubicBezTo>
                    <a:pt x="3407" y="478"/>
                    <a:pt x="3210" y="553"/>
                    <a:pt x="3210" y="925"/>
                  </a:cubicBezTo>
                  <a:cubicBezTo>
                    <a:pt x="3130" y="1875"/>
                    <a:pt x="2508" y="1943"/>
                    <a:pt x="2041" y="1943"/>
                  </a:cubicBezTo>
                  <a:cubicBezTo>
                    <a:pt x="1963" y="1943"/>
                    <a:pt x="1889" y="1941"/>
                    <a:pt x="1823" y="1941"/>
                  </a:cubicBezTo>
                  <a:cubicBezTo>
                    <a:pt x="1737" y="1937"/>
                    <a:pt x="1656" y="1935"/>
                    <a:pt x="1580" y="1935"/>
                  </a:cubicBezTo>
                  <a:cubicBezTo>
                    <a:pt x="1" y="1935"/>
                    <a:pt x="277" y="2825"/>
                    <a:pt x="806" y="3883"/>
                  </a:cubicBezTo>
                  <a:cubicBezTo>
                    <a:pt x="899" y="3813"/>
                    <a:pt x="1032" y="3796"/>
                    <a:pt x="1173" y="3796"/>
                  </a:cubicBezTo>
                  <a:cubicBezTo>
                    <a:pt x="1315" y="3796"/>
                    <a:pt x="1465" y="3813"/>
                    <a:pt x="1592" y="3813"/>
                  </a:cubicBezTo>
                  <a:cubicBezTo>
                    <a:pt x="1846" y="3813"/>
                    <a:pt x="2008" y="3744"/>
                    <a:pt x="1823" y="3328"/>
                  </a:cubicBezTo>
                  <a:cubicBezTo>
                    <a:pt x="1579" y="2637"/>
                    <a:pt x="1711" y="2464"/>
                    <a:pt x="1943" y="2464"/>
                  </a:cubicBezTo>
                  <a:cubicBezTo>
                    <a:pt x="2174" y="2464"/>
                    <a:pt x="2504" y="2635"/>
                    <a:pt x="2662" y="2635"/>
                  </a:cubicBezTo>
                  <a:cubicBezTo>
                    <a:pt x="2706" y="2635"/>
                    <a:pt x="2736" y="2622"/>
                    <a:pt x="2747" y="2589"/>
                  </a:cubicBezTo>
                  <a:cubicBezTo>
                    <a:pt x="2789" y="2400"/>
                    <a:pt x="2860" y="2335"/>
                    <a:pt x="2945" y="2335"/>
                  </a:cubicBezTo>
                  <a:cubicBezTo>
                    <a:pt x="3139" y="2335"/>
                    <a:pt x="3411" y="2667"/>
                    <a:pt x="3616" y="2667"/>
                  </a:cubicBezTo>
                  <a:cubicBezTo>
                    <a:pt x="3721" y="2667"/>
                    <a:pt x="3808" y="2579"/>
                    <a:pt x="3857" y="2311"/>
                  </a:cubicBezTo>
                  <a:cubicBezTo>
                    <a:pt x="3894" y="2163"/>
                    <a:pt x="4005" y="2104"/>
                    <a:pt x="4130" y="2104"/>
                  </a:cubicBezTo>
                  <a:cubicBezTo>
                    <a:pt x="4319" y="2104"/>
                    <a:pt x="4541" y="2237"/>
                    <a:pt x="4596" y="2404"/>
                  </a:cubicBezTo>
                  <a:cubicBezTo>
                    <a:pt x="4744" y="3143"/>
                    <a:pt x="5040" y="3380"/>
                    <a:pt x="5359" y="3380"/>
                  </a:cubicBezTo>
                  <a:cubicBezTo>
                    <a:pt x="5838" y="3380"/>
                    <a:pt x="6371" y="2847"/>
                    <a:pt x="6537" y="2681"/>
                  </a:cubicBezTo>
                  <a:cubicBezTo>
                    <a:pt x="7004" y="2214"/>
                    <a:pt x="7393" y="1923"/>
                    <a:pt x="7730" y="1923"/>
                  </a:cubicBezTo>
                  <a:cubicBezTo>
                    <a:pt x="8129" y="1923"/>
                    <a:pt x="8456" y="2328"/>
                    <a:pt x="8756" y="3328"/>
                  </a:cubicBezTo>
                  <a:cubicBezTo>
                    <a:pt x="9218" y="2311"/>
                    <a:pt x="9680" y="1664"/>
                    <a:pt x="8848" y="925"/>
                  </a:cubicBezTo>
                  <a:lnTo>
                    <a:pt x="8848" y="925"/>
                  </a:lnTo>
                  <a:cubicBezTo>
                    <a:pt x="8521" y="1115"/>
                    <a:pt x="8186" y="1178"/>
                    <a:pt x="7845" y="1178"/>
                  </a:cubicBezTo>
                  <a:cubicBezTo>
                    <a:pt x="7206" y="1178"/>
                    <a:pt x="6547" y="958"/>
                    <a:pt x="5883" y="958"/>
                  </a:cubicBezTo>
                  <a:cubicBezTo>
                    <a:pt x="5701" y="958"/>
                    <a:pt x="5518" y="975"/>
                    <a:pt x="5336" y="1017"/>
                  </a:cubicBezTo>
                  <a:cubicBezTo>
                    <a:pt x="5286" y="1042"/>
                    <a:pt x="5237" y="1053"/>
                    <a:pt x="5192" y="1053"/>
                  </a:cubicBezTo>
                  <a:cubicBezTo>
                    <a:pt x="5072" y="1053"/>
                    <a:pt x="4991" y="968"/>
                    <a:pt x="5058" y="832"/>
                  </a:cubicBezTo>
                  <a:cubicBezTo>
                    <a:pt x="5058" y="555"/>
                    <a:pt x="5705" y="278"/>
                    <a:pt x="496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27"/>
            <p:cNvSpPr/>
            <p:nvPr/>
          </p:nvSpPr>
          <p:spPr>
            <a:xfrm>
              <a:off x="3974050" y="265850"/>
              <a:ext cx="117875" cy="46225"/>
            </a:xfrm>
            <a:custGeom>
              <a:rect b="b" l="l" r="r" t="t"/>
              <a:pathLst>
                <a:path extrusionOk="0" h="1849" w="4715">
                  <a:moveTo>
                    <a:pt x="1757" y="0"/>
                  </a:moveTo>
                  <a:cubicBezTo>
                    <a:pt x="1757" y="1109"/>
                    <a:pt x="555" y="832"/>
                    <a:pt x="1" y="1756"/>
                  </a:cubicBezTo>
                  <a:cubicBezTo>
                    <a:pt x="963" y="1503"/>
                    <a:pt x="1842" y="1278"/>
                    <a:pt x="2684" y="1278"/>
                  </a:cubicBezTo>
                  <a:cubicBezTo>
                    <a:pt x="3378" y="1278"/>
                    <a:pt x="4047" y="1431"/>
                    <a:pt x="4715" y="1849"/>
                  </a:cubicBezTo>
                  <a:cubicBezTo>
                    <a:pt x="4068" y="925"/>
                    <a:pt x="3236" y="370"/>
                    <a:pt x="212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27"/>
            <p:cNvSpPr/>
            <p:nvPr/>
          </p:nvSpPr>
          <p:spPr>
            <a:xfrm>
              <a:off x="3960200" y="323625"/>
              <a:ext cx="71650" cy="69350"/>
            </a:xfrm>
            <a:custGeom>
              <a:rect b="b" l="l" r="r" t="t"/>
              <a:pathLst>
                <a:path extrusionOk="0" h="2774" w="2866">
                  <a:moveTo>
                    <a:pt x="0" y="0"/>
                  </a:moveTo>
                  <a:lnTo>
                    <a:pt x="0" y="0"/>
                  </a:lnTo>
                  <a:cubicBezTo>
                    <a:pt x="370" y="1017"/>
                    <a:pt x="1572" y="1387"/>
                    <a:pt x="1572" y="2403"/>
                  </a:cubicBezTo>
                  <a:cubicBezTo>
                    <a:pt x="1756" y="2588"/>
                    <a:pt x="1849" y="2681"/>
                    <a:pt x="1941" y="2773"/>
                  </a:cubicBezTo>
                  <a:lnTo>
                    <a:pt x="2034" y="2773"/>
                  </a:lnTo>
                  <a:cubicBezTo>
                    <a:pt x="2866" y="1941"/>
                    <a:pt x="1664" y="1109"/>
                    <a:pt x="1941" y="277"/>
                  </a:cubicBezTo>
                  <a:lnTo>
                    <a:pt x="1941" y="277"/>
                  </a:lnTo>
                  <a:cubicBezTo>
                    <a:pt x="1733" y="486"/>
                    <a:pt x="1539" y="562"/>
                    <a:pt x="1354" y="562"/>
                  </a:cubicBezTo>
                  <a:cubicBezTo>
                    <a:pt x="882" y="562"/>
                    <a:pt x="465" y="66"/>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27"/>
            <p:cNvSpPr/>
            <p:nvPr/>
          </p:nvSpPr>
          <p:spPr>
            <a:xfrm>
              <a:off x="4563325" y="4297275"/>
              <a:ext cx="171025" cy="139725"/>
            </a:xfrm>
            <a:custGeom>
              <a:rect b="b" l="l" r="r" t="t"/>
              <a:pathLst>
                <a:path extrusionOk="0" h="5589" w="6841">
                  <a:moveTo>
                    <a:pt x="2377" y="0"/>
                  </a:moveTo>
                  <a:cubicBezTo>
                    <a:pt x="2298" y="0"/>
                    <a:pt x="2215" y="13"/>
                    <a:pt x="2127" y="42"/>
                  </a:cubicBezTo>
                  <a:cubicBezTo>
                    <a:pt x="3606" y="967"/>
                    <a:pt x="2866" y="3000"/>
                    <a:pt x="2589" y="3000"/>
                  </a:cubicBezTo>
                  <a:cubicBezTo>
                    <a:pt x="1" y="3093"/>
                    <a:pt x="1849" y="4849"/>
                    <a:pt x="1295" y="5588"/>
                  </a:cubicBezTo>
                  <a:cubicBezTo>
                    <a:pt x="2589" y="4479"/>
                    <a:pt x="4253" y="4941"/>
                    <a:pt x="5454" y="4017"/>
                  </a:cubicBezTo>
                  <a:cubicBezTo>
                    <a:pt x="6379" y="3924"/>
                    <a:pt x="6841" y="3647"/>
                    <a:pt x="6379" y="2630"/>
                  </a:cubicBezTo>
                  <a:cubicBezTo>
                    <a:pt x="6286" y="2538"/>
                    <a:pt x="6471" y="2353"/>
                    <a:pt x="6563" y="2168"/>
                  </a:cubicBezTo>
                  <a:cubicBezTo>
                    <a:pt x="6416" y="2020"/>
                    <a:pt x="6253" y="1969"/>
                    <a:pt x="6083" y="1969"/>
                  </a:cubicBezTo>
                  <a:cubicBezTo>
                    <a:pt x="5697" y="1969"/>
                    <a:pt x="5270" y="2233"/>
                    <a:pt x="4880" y="2233"/>
                  </a:cubicBezTo>
                  <a:cubicBezTo>
                    <a:pt x="4690" y="2233"/>
                    <a:pt x="4509" y="2170"/>
                    <a:pt x="4345" y="1983"/>
                  </a:cubicBezTo>
                  <a:cubicBezTo>
                    <a:pt x="4345" y="1429"/>
                    <a:pt x="4992" y="1336"/>
                    <a:pt x="5177" y="874"/>
                  </a:cubicBezTo>
                  <a:lnTo>
                    <a:pt x="4068" y="412"/>
                  </a:lnTo>
                  <a:cubicBezTo>
                    <a:pt x="3926" y="518"/>
                    <a:pt x="3798" y="560"/>
                    <a:pt x="3677" y="560"/>
                  </a:cubicBezTo>
                  <a:cubicBezTo>
                    <a:pt x="3236" y="560"/>
                    <a:pt x="2899" y="0"/>
                    <a:pt x="237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27"/>
            <p:cNvSpPr/>
            <p:nvPr/>
          </p:nvSpPr>
          <p:spPr>
            <a:xfrm>
              <a:off x="4665000" y="3879825"/>
              <a:ext cx="25450" cy="40275"/>
            </a:xfrm>
            <a:custGeom>
              <a:rect b="b" l="l" r="r" t="t"/>
              <a:pathLst>
                <a:path extrusionOk="0" h="1611" w="1018">
                  <a:moveTo>
                    <a:pt x="913" y="0"/>
                  </a:moveTo>
                  <a:cubicBezTo>
                    <a:pt x="449" y="0"/>
                    <a:pt x="346" y="576"/>
                    <a:pt x="1" y="749"/>
                  </a:cubicBezTo>
                  <a:cubicBezTo>
                    <a:pt x="248" y="996"/>
                    <a:pt x="201" y="1610"/>
                    <a:pt x="777" y="1610"/>
                  </a:cubicBezTo>
                  <a:cubicBezTo>
                    <a:pt x="847" y="1610"/>
                    <a:pt x="927" y="1601"/>
                    <a:pt x="1018" y="1581"/>
                  </a:cubicBezTo>
                  <a:cubicBezTo>
                    <a:pt x="648" y="1026"/>
                    <a:pt x="1018" y="564"/>
                    <a:pt x="1018" y="9"/>
                  </a:cubicBezTo>
                  <a:cubicBezTo>
                    <a:pt x="981" y="3"/>
                    <a:pt x="946" y="0"/>
                    <a:pt x="91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27"/>
            <p:cNvSpPr/>
            <p:nvPr/>
          </p:nvSpPr>
          <p:spPr>
            <a:xfrm>
              <a:off x="4773625" y="4485925"/>
              <a:ext cx="37000" cy="20125"/>
            </a:xfrm>
            <a:custGeom>
              <a:rect b="b" l="l" r="r" t="t"/>
              <a:pathLst>
                <a:path extrusionOk="0" h="805" w="1480">
                  <a:moveTo>
                    <a:pt x="978" y="0"/>
                  </a:moveTo>
                  <a:cubicBezTo>
                    <a:pt x="808" y="0"/>
                    <a:pt x="630" y="91"/>
                    <a:pt x="472" y="91"/>
                  </a:cubicBezTo>
                  <a:cubicBezTo>
                    <a:pt x="437" y="91"/>
                    <a:pt x="403" y="87"/>
                    <a:pt x="370" y="76"/>
                  </a:cubicBezTo>
                  <a:lnTo>
                    <a:pt x="0" y="76"/>
                  </a:lnTo>
                  <a:cubicBezTo>
                    <a:pt x="67" y="608"/>
                    <a:pt x="324" y="805"/>
                    <a:pt x="670" y="805"/>
                  </a:cubicBezTo>
                  <a:cubicBezTo>
                    <a:pt x="805" y="805"/>
                    <a:pt x="954" y="775"/>
                    <a:pt x="1109" y="723"/>
                  </a:cubicBezTo>
                  <a:cubicBezTo>
                    <a:pt x="1387" y="630"/>
                    <a:pt x="1479" y="353"/>
                    <a:pt x="1294" y="168"/>
                  </a:cubicBezTo>
                  <a:cubicBezTo>
                    <a:pt x="1197" y="39"/>
                    <a:pt x="1089" y="0"/>
                    <a:pt x="97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27"/>
            <p:cNvSpPr/>
            <p:nvPr/>
          </p:nvSpPr>
          <p:spPr>
            <a:xfrm>
              <a:off x="4759750" y="4198950"/>
              <a:ext cx="23125" cy="30075"/>
            </a:xfrm>
            <a:custGeom>
              <a:rect b="b" l="l" r="r" t="t"/>
              <a:pathLst>
                <a:path extrusionOk="0" h="1203" w="925">
                  <a:moveTo>
                    <a:pt x="278" y="0"/>
                  </a:moveTo>
                  <a:cubicBezTo>
                    <a:pt x="278" y="370"/>
                    <a:pt x="1" y="832"/>
                    <a:pt x="463" y="1202"/>
                  </a:cubicBezTo>
                  <a:cubicBezTo>
                    <a:pt x="925" y="648"/>
                    <a:pt x="463" y="370"/>
                    <a:pt x="27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27"/>
            <p:cNvSpPr/>
            <p:nvPr/>
          </p:nvSpPr>
          <p:spPr>
            <a:xfrm>
              <a:off x="4667325" y="3937825"/>
              <a:ext cx="18500" cy="13875"/>
            </a:xfrm>
            <a:custGeom>
              <a:rect b="b" l="l" r="r" t="t"/>
              <a:pathLst>
                <a:path extrusionOk="0" h="555" w="740">
                  <a:moveTo>
                    <a:pt x="277" y="0"/>
                  </a:moveTo>
                  <a:cubicBezTo>
                    <a:pt x="93" y="0"/>
                    <a:pt x="0" y="93"/>
                    <a:pt x="0" y="278"/>
                  </a:cubicBezTo>
                  <a:cubicBezTo>
                    <a:pt x="93" y="463"/>
                    <a:pt x="277" y="555"/>
                    <a:pt x="370" y="555"/>
                  </a:cubicBezTo>
                  <a:cubicBezTo>
                    <a:pt x="555" y="555"/>
                    <a:pt x="740" y="555"/>
                    <a:pt x="647" y="278"/>
                  </a:cubicBezTo>
                  <a:cubicBezTo>
                    <a:pt x="555" y="185"/>
                    <a:pt x="462" y="0"/>
                    <a:pt x="27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27"/>
            <p:cNvSpPr/>
            <p:nvPr/>
          </p:nvSpPr>
          <p:spPr>
            <a:xfrm>
              <a:off x="4736650" y="819525"/>
              <a:ext cx="37000" cy="28675"/>
            </a:xfrm>
            <a:custGeom>
              <a:rect b="b" l="l" r="r" t="t"/>
              <a:pathLst>
                <a:path extrusionOk="0" h="1147" w="1480">
                  <a:moveTo>
                    <a:pt x="251" y="1"/>
                  </a:moveTo>
                  <a:cubicBezTo>
                    <a:pt x="172" y="1"/>
                    <a:pt x="89" y="12"/>
                    <a:pt x="0" y="38"/>
                  </a:cubicBezTo>
                  <a:lnTo>
                    <a:pt x="1109" y="1147"/>
                  </a:lnTo>
                  <a:cubicBezTo>
                    <a:pt x="1202" y="1054"/>
                    <a:pt x="1294" y="870"/>
                    <a:pt x="1479" y="777"/>
                  </a:cubicBezTo>
                  <a:cubicBezTo>
                    <a:pt x="1080" y="458"/>
                    <a:pt x="750" y="1"/>
                    <a:pt x="25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27"/>
            <p:cNvSpPr/>
            <p:nvPr/>
          </p:nvSpPr>
          <p:spPr>
            <a:xfrm>
              <a:off x="5381375" y="4924575"/>
              <a:ext cx="30075" cy="39300"/>
            </a:xfrm>
            <a:custGeom>
              <a:rect b="b" l="l" r="r" t="t"/>
              <a:pathLst>
                <a:path extrusionOk="0" h="1572" w="1203">
                  <a:moveTo>
                    <a:pt x="0" y="0"/>
                  </a:moveTo>
                  <a:lnTo>
                    <a:pt x="0" y="740"/>
                  </a:lnTo>
                  <a:cubicBezTo>
                    <a:pt x="463" y="832"/>
                    <a:pt x="278" y="1571"/>
                    <a:pt x="740" y="1571"/>
                  </a:cubicBezTo>
                  <a:cubicBezTo>
                    <a:pt x="832" y="1571"/>
                    <a:pt x="1017" y="1387"/>
                    <a:pt x="1110" y="1202"/>
                  </a:cubicBezTo>
                  <a:cubicBezTo>
                    <a:pt x="1202" y="740"/>
                    <a:pt x="925" y="462"/>
                    <a:pt x="555" y="277"/>
                  </a:cubicBezTo>
                  <a:cubicBezTo>
                    <a:pt x="370" y="185"/>
                    <a:pt x="185" y="92"/>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27"/>
            <p:cNvSpPr/>
            <p:nvPr/>
          </p:nvSpPr>
          <p:spPr>
            <a:xfrm>
              <a:off x="4810600" y="993775"/>
              <a:ext cx="43925" cy="180275"/>
            </a:xfrm>
            <a:custGeom>
              <a:rect b="b" l="l" r="r" t="t"/>
              <a:pathLst>
                <a:path extrusionOk="0" h="7211" w="1757">
                  <a:moveTo>
                    <a:pt x="1017" y="0"/>
                  </a:moveTo>
                  <a:cubicBezTo>
                    <a:pt x="462" y="93"/>
                    <a:pt x="277" y="740"/>
                    <a:pt x="555" y="1109"/>
                  </a:cubicBezTo>
                  <a:cubicBezTo>
                    <a:pt x="1387" y="2404"/>
                    <a:pt x="1202" y="3420"/>
                    <a:pt x="0" y="4345"/>
                  </a:cubicBezTo>
                  <a:cubicBezTo>
                    <a:pt x="98" y="4328"/>
                    <a:pt x="187" y="4321"/>
                    <a:pt x="270" y="4321"/>
                  </a:cubicBezTo>
                  <a:cubicBezTo>
                    <a:pt x="1126" y="4321"/>
                    <a:pt x="1210" y="5149"/>
                    <a:pt x="1294" y="5824"/>
                  </a:cubicBezTo>
                  <a:cubicBezTo>
                    <a:pt x="1294" y="6378"/>
                    <a:pt x="1294" y="6840"/>
                    <a:pt x="1756" y="7210"/>
                  </a:cubicBezTo>
                  <a:lnTo>
                    <a:pt x="1756" y="5084"/>
                  </a:lnTo>
                  <a:lnTo>
                    <a:pt x="1756" y="3235"/>
                  </a:lnTo>
                  <a:lnTo>
                    <a:pt x="1756" y="2496"/>
                  </a:lnTo>
                  <a:cubicBezTo>
                    <a:pt x="1387" y="1664"/>
                    <a:pt x="1017" y="925"/>
                    <a:pt x="101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27"/>
            <p:cNvSpPr/>
            <p:nvPr/>
          </p:nvSpPr>
          <p:spPr>
            <a:xfrm>
              <a:off x="5117925" y="4986950"/>
              <a:ext cx="37000" cy="31325"/>
            </a:xfrm>
            <a:custGeom>
              <a:rect b="b" l="l" r="r" t="t"/>
              <a:pathLst>
                <a:path extrusionOk="0" h="1253" w="1480">
                  <a:moveTo>
                    <a:pt x="1" y="1"/>
                  </a:moveTo>
                  <a:cubicBezTo>
                    <a:pt x="146" y="655"/>
                    <a:pt x="292" y="1253"/>
                    <a:pt x="887" y="1253"/>
                  </a:cubicBezTo>
                  <a:cubicBezTo>
                    <a:pt x="1049" y="1253"/>
                    <a:pt x="1243" y="1209"/>
                    <a:pt x="1480" y="1110"/>
                  </a:cubicBezTo>
                  <a:cubicBezTo>
                    <a:pt x="1480" y="1018"/>
                    <a:pt x="1480" y="925"/>
                    <a:pt x="1480" y="740"/>
                  </a:cubicBezTo>
                  <a:cubicBezTo>
                    <a:pt x="1110" y="555"/>
                    <a:pt x="740" y="278"/>
                    <a:pt x="37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27"/>
            <p:cNvSpPr/>
            <p:nvPr/>
          </p:nvSpPr>
          <p:spPr>
            <a:xfrm>
              <a:off x="5117925" y="529275"/>
              <a:ext cx="37000" cy="14050"/>
            </a:xfrm>
            <a:custGeom>
              <a:rect b="b" l="l" r="r" t="t"/>
              <a:pathLst>
                <a:path extrusionOk="0" h="562" w="1480">
                  <a:moveTo>
                    <a:pt x="1" y="1"/>
                  </a:moveTo>
                  <a:cubicBezTo>
                    <a:pt x="210" y="419"/>
                    <a:pt x="406" y="561"/>
                    <a:pt x="594" y="561"/>
                  </a:cubicBezTo>
                  <a:cubicBezTo>
                    <a:pt x="904" y="561"/>
                    <a:pt x="1192" y="174"/>
                    <a:pt x="14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27"/>
            <p:cNvSpPr/>
            <p:nvPr/>
          </p:nvSpPr>
          <p:spPr>
            <a:xfrm>
              <a:off x="5335225" y="457650"/>
              <a:ext cx="27675" cy="30200"/>
            </a:xfrm>
            <a:custGeom>
              <a:rect b="b" l="l" r="r" t="t"/>
              <a:pathLst>
                <a:path extrusionOk="0" h="1208" w="1107">
                  <a:moveTo>
                    <a:pt x="90" y="0"/>
                  </a:moveTo>
                  <a:lnTo>
                    <a:pt x="90" y="0"/>
                  </a:lnTo>
                  <a:cubicBezTo>
                    <a:pt x="15" y="604"/>
                    <a:pt x="1" y="1208"/>
                    <a:pt x="602" y="1208"/>
                  </a:cubicBezTo>
                  <a:cubicBezTo>
                    <a:pt x="737" y="1208"/>
                    <a:pt x="903" y="1177"/>
                    <a:pt x="1107" y="1110"/>
                  </a:cubicBezTo>
                  <a:cubicBezTo>
                    <a:pt x="830" y="740"/>
                    <a:pt x="460" y="370"/>
                    <a:pt x="9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27"/>
            <p:cNvSpPr/>
            <p:nvPr/>
          </p:nvSpPr>
          <p:spPr>
            <a:xfrm>
              <a:off x="4819675" y="4915325"/>
              <a:ext cx="34850" cy="37125"/>
            </a:xfrm>
            <a:custGeom>
              <a:rect b="b" l="l" r="r" t="t"/>
              <a:pathLst>
                <a:path extrusionOk="0" h="1485" w="1394">
                  <a:moveTo>
                    <a:pt x="654" y="0"/>
                  </a:moveTo>
                  <a:cubicBezTo>
                    <a:pt x="1009" y="444"/>
                    <a:pt x="0" y="1485"/>
                    <a:pt x="1229" y="1485"/>
                  </a:cubicBezTo>
                  <a:cubicBezTo>
                    <a:pt x="1280" y="1485"/>
                    <a:pt x="1335" y="1483"/>
                    <a:pt x="1393" y="1479"/>
                  </a:cubicBezTo>
                  <a:cubicBezTo>
                    <a:pt x="1301" y="925"/>
                    <a:pt x="1116" y="462"/>
                    <a:pt x="102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27"/>
            <p:cNvSpPr/>
            <p:nvPr/>
          </p:nvSpPr>
          <p:spPr>
            <a:xfrm>
              <a:off x="4824450" y="956800"/>
              <a:ext cx="25450" cy="37000"/>
            </a:xfrm>
            <a:custGeom>
              <a:rect b="b" l="l" r="r" t="t"/>
              <a:pathLst>
                <a:path extrusionOk="0" h="1480" w="1018">
                  <a:moveTo>
                    <a:pt x="833" y="0"/>
                  </a:moveTo>
                  <a:cubicBezTo>
                    <a:pt x="1" y="278"/>
                    <a:pt x="463" y="925"/>
                    <a:pt x="463" y="1479"/>
                  </a:cubicBezTo>
                  <a:cubicBezTo>
                    <a:pt x="1017" y="1109"/>
                    <a:pt x="833" y="555"/>
                    <a:pt x="8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27"/>
            <p:cNvSpPr/>
            <p:nvPr/>
          </p:nvSpPr>
          <p:spPr>
            <a:xfrm>
              <a:off x="2887950" y="606725"/>
              <a:ext cx="279650" cy="350100"/>
            </a:xfrm>
            <a:custGeom>
              <a:rect b="b" l="l" r="r" t="t"/>
              <a:pathLst>
                <a:path extrusionOk="0" h="14004" w="11186">
                  <a:moveTo>
                    <a:pt x="4672" y="8542"/>
                  </a:moveTo>
                  <a:cubicBezTo>
                    <a:pt x="4764" y="8542"/>
                    <a:pt x="4870" y="8572"/>
                    <a:pt x="4992" y="8642"/>
                  </a:cubicBezTo>
                  <a:cubicBezTo>
                    <a:pt x="5362" y="8827"/>
                    <a:pt x="4807" y="9751"/>
                    <a:pt x="5547" y="10029"/>
                  </a:cubicBezTo>
                  <a:cubicBezTo>
                    <a:pt x="5432" y="10374"/>
                    <a:pt x="5245" y="10468"/>
                    <a:pt x="5009" y="10468"/>
                  </a:cubicBezTo>
                  <a:cubicBezTo>
                    <a:pt x="4866" y="10468"/>
                    <a:pt x="4705" y="10433"/>
                    <a:pt x="4530" y="10398"/>
                  </a:cubicBezTo>
                  <a:cubicBezTo>
                    <a:pt x="4416" y="10285"/>
                    <a:pt x="4314" y="10244"/>
                    <a:pt x="4219" y="10244"/>
                  </a:cubicBezTo>
                  <a:cubicBezTo>
                    <a:pt x="3971" y="10244"/>
                    <a:pt x="3770" y="10521"/>
                    <a:pt x="3545" y="10521"/>
                  </a:cubicBezTo>
                  <a:cubicBezTo>
                    <a:pt x="3505" y="10521"/>
                    <a:pt x="3463" y="10512"/>
                    <a:pt x="3421" y="10491"/>
                  </a:cubicBezTo>
                  <a:cubicBezTo>
                    <a:pt x="3051" y="10306"/>
                    <a:pt x="2404" y="10491"/>
                    <a:pt x="2496" y="9936"/>
                  </a:cubicBezTo>
                  <a:cubicBezTo>
                    <a:pt x="2559" y="9623"/>
                    <a:pt x="2749" y="9395"/>
                    <a:pt x="3008" y="9395"/>
                  </a:cubicBezTo>
                  <a:cubicBezTo>
                    <a:pt x="3132" y="9395"/>
                    <a:pt x="3271" y="9447"/>
                    <a:pt x="3421" y="9566"/>
                  </a:cubicBezTo>
                  <a:cubicBezTo>
                    <a:pt x="3498" y="9683"/>
                    <a:pt x="3592" y="9734"/>
                    <a:pt x="3681" y="9734"/>
                  </a:cubicBezTo>
                  <a:cubicBezTo>
                    <a:pt x="3805" y="9734"/>
                    <a:pt x="3922" y="9635"/>
                    <a:pt x="3975" y="9474"/>
                  </a:cubicBezTo>
                  <a:cubicBezTo>
                    <a:pt x="4125" y="9099"/>
                    <a:pt x="4275" y="8542"/>
                    <a:pt x="4672" y="8542"/>
                  </a:cubicBezTo>
                  <a:close/>
                  <a:moveTo>
                    <a:pt x="3709" y="0"/>
                  </a:moveTo>
                  <a:cubicBezTo>
                    <a:pt x="3415" y="0"/>
                    <a:pt x="3153" y="147"/>
                    <a:pt x="2959" y="600"/>
                  </a:cubicBezTo>
                  <a:cubicBezTo>
                    <a:pt x="2681" y="1525"/>
                    <a:pt x="3975" y="1802"/>
                    <a:pt x="4622" y="2356"/>
                  </a:cubicBezTo>
                  <a:cubicBezTo>
                    <a:pt x="5547" y="3096"/>
                    <a:pt x="6009" y="4205"/>
                    <a:pt x="5916" y="5314"/>
                  </a:cubicBezTo>
                  <a:cubicBezTo>
                    <a:pt x="5916" y="6331"/>
                    <a:pt x="5085" y="6701"/>
                    <a:pt x="4160" y="6701"/>
                  </a:cubicBezTo>
                  <a:cubicBezTo>
                    <a:pt x="3236" y="7533"/>
                    <a:pt x="2959" y="8919"/>
                    <a:pt x="1387" y="9012"/>
                  </a:cubicBezTo>
                  <a:cubicBezTo>
                    <a:pt x="740" y="9104"/>
                    <a:pt x="278" y="9659"/>
                    <a:pt x="186" y="10306"/>
                  </a:cubicBezTo>
                  <a:cubicBezTo>
                    <a:pt x="1" y="11600"/>
                    <a:pt x="1110" y="11970"/>
                    <a:pt x="1757" y="12709"/>
                  </a:cubicBezTo>
                  <a:cubicBezTo>
                    <a:pt x="2312" y="13356"/>
                    <a:pt x="1480" y="13541"/>
                    <a:pt x="1202" y="14003"/>
                  </a:cubicBezTo>
                  <a:cubicBezTo>
                    <a:pt x="2589" y="13634"/>
                    <a:pt x="2589" y="13449"/>
                    <a:pt x="3236" y="11785"/>
                  </a:cubicBezTo>
                  <a:cubicBezTo>
                    <a:pt x="3396" y="11545"/>
                    <a:pt x="3972" y="11305"/>
                    <a:pt x="4304" y="11305"/>
                  </a:cubicBezTo>
                  <a:cubicBezTo>
                    <a:pt x="4355" y="11305"/>
                    <a:pt x="4400" y="11310"/>
                    <a:pt x="4438" y="11323"/>
                  </a:cubicBezTo>
                  <a:cubicBezTo>
                    <a:pt x="4497" y="11342"/>
                    <a:pt x="4558" y="11351"/>
                    <a:pt x="4621" y="11351"/>
                  </a:cubicBezTo>
                  <a:cubicBezTo>
                    <a:pt x="4911" y="11351"/>
                    <a:pt x="5228" y="11176"/>
                    <a:pt x="5480" y="11176"/>
                  </a:cubicBezTo>
                  <a:cubicBezTo>
                    <a:pt x="5682" y="11176"/>
                    <a:pt x="5843" y="11288"/>
                    <a:pt x="5916" y="11692"/>
                  </a:cubicBezTo>
                  <a:cubicBezTo>
                    <a:pt x="6009" y="11970"/>
                    <a:pt x="6194" y="12247"/>
                    <a:pt x="6564" y="12339"/>
                  </a:cubicBezTo>
                  <a:cubicBezTo>
                    <a:pt x="7395" y="11970"/>
                    <a:pt x="7118" y="10398"/>
                    <a:pt x="8412" y="10398"/>
                  </a:cubicBezTo>
                  <a:cubicBezTo>
                    <a:pt x="8967" y="10768"/>
                    <a:pt x="7488" y="11692"/>
                    <a:pt x="8874" y="11785"/>
                  </a:cubicBezTo>
                  <a:cubicBezTo>
                    <a:pt x="9799" y="10676"/>
                    <a:pt x="10168" y="9289"/>
                    <a:pt x="9984" y="7625"/>
                  </a:cubicBezTo>
                  <a:cubicBezTo>
                    <a:pt x="9984" y="7625"/>
                    <a:pt x="10261" y="7440"/>
                    <a:pt x="10353" y="7440"/>
                  </a:cubicBezTo>
                  <a:cubicBezTo>
                    <a:pt x="11185" y="7348"/>
                    <a:pt x="11000" y="6793"/>
                    <a:pt x="11000" y="6239"/>
                  </a:cubicBezTo>
                  <a:cubicBezTo>
                    <a:pt x="11093" y="4760"/>
                    <a:pt x="10353" y="3651"/>
                    <a:pt x="9244" y="2726"/>
                  </a:cubicBezTo>
                  <a:cubicBezTo>
                    <a:pt x="7950" y="3004"/>
                    <a:pt x="8967" y="3466"/>
                    <a:pt x="9244" y="3743"/>
                  </a:cubicBezTo>
                  <a:cubicBezTo>
                    <a:pt x="9891" y="4298"/>
                    <a:pt x="9799" y="4852"/>
                    <a:pt x="9059" y="5130"/>
                  </a:cubicBezTo>
                  <a:cubicBezTo>
                    <a:pt x="7950" y="5592"/>
                    <a:pt x="8505" y="7348"/>
                    <a:pt x="7118" y="7718"/>
                  </a:cubicBezTo>
                  <a:cubicBezTo>
                    <a:pt x="6656" y="7163"/>
                    <a:pt x="7950" y="6701"/>
                    <a:pt x="7211" y="6239"/>
                  </a:cubicBezTo>
                  <a:cubicBezTo>
                    <a:pt x="7118" y="6239"/>
                    <a:pt x="6748" y="6608"/>
                    <a:pt x="6286" y="6886"/>
                  </a:cubicBezTo>
                  <a:cubicBezTo>
                    <a:pt x="6748" y="5869"/>
                    <a:pt x="6009" y="4575"/>
                    <a:pt x="7765" y="4390"/>
                  </a:cubicBezTo>
                  <a:cubicBezTo>
                    <a:pt x="6101" y="3466"/>
                    <a:pt x="6564" y="2172"/>
                    <a:pt x="6656" y="878"/>
                  </a:cubicBezTo>
                  <a:cubicBezTo>
                    <a:pt x="6286" y="785"/>
                    <a:pt x="5916" y="600"/>
                    <a:pt x="5454" y="508"/>
                  </a:cubicBezTo>
                  <a:cubicBezTo>
                    <a:pt x="4914" y="508"/>
                    <a:pt x="4256" y="0"/>
                    <a:pt x="370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27"/>
            <p:cNvSpPr/>
            <p:nvPr/>
          </p:nvSpPr>
          <p:spPr>
            <a:xfrm>
              <a:off x="2767800" y="1093125"/>
              <a:ext cx="191825" cy="207650"/>
            </a:xfrm>
            <a:custGeom>
              <a:rect b="b" l="l" r="r" t="t"/>
              <a:pathLst>
                <a:path extrusionOk="0" h="8306" w="7673">
                  <a:moveTo>
                    <a:pt x="5639" y="1"/>
                  </a:moveTo>
                  <a:cubicBezTo>
                    <a:pt x="5639" y="463"/>
                    <a:pt x="6193" y="833"/>
                    <a:pt x="5823" y="1387"/>
                  </a:cubicBezTo>
                  <a:cubicBezTo>
                    <a:pt x="5708" y="1572"/>
                    <a:pt x="5587" y="1636"/>
                    <a:pt x="5461" y="1636"/>
                  </a:cubicBezTo>
                  <a:cubicBezTo>
                    <a:pt x="5184" y="1636"/>
                    <a:pt x="4887" y="1328"/>
                    <a:pt x="4584" y="1328"/>
                  </a:cubicBezTo>
                  <a:cubicBezTo>
                    <a:pt x="4474" y="1328"/>
                    <a:pt x="4363" y="1369"/>
                    <a:pt x="4252" y="1480"/>
                  </a:cubicBezTo>
                  <a:cubicBezTo>
                    <a:pt x="3328" y="2219"/>
                    <a:pt x="5269" y="2127"/>
                    <a:pt x="4529" y="2774"/>
                  </a:cubicBezTo>
                  <a:cubicBezTo>
                    <a:pt x="4380" y="2849"/>
                    <a:pt x="4291" y="2984"/>
                    <a:pt x="4115" y="2984"/>
                  </a:cubicBezTo>
                  <a:cubicBezTo>
                    <a:pt x="4074" y="2984"/>
                    <a:pt x="4028" y="2976"/>
                    <a:pt x="3975" y="2959"/>
                  </a:cubicBezTo>
                  <a:cubicBezTo>
                    <a:pt x="3872" y="2946"/>
                    <a:pt x="3772" y="2940"/>
                    <a:pt x="3676" y="2940"/>
                  </a:cubicBezTo>
                  <a:cubicBezTo>
                    <a:pt x="2393" y="2940"/>
                    <a:pt x="1705" y="4034"/>
                    <a:pt x="1017" y="4808"/>
                  </a:cubicBezTo>
                  <a:cubicBezTo>
                    <a:pt x="370" y="5455"/>
                    <a:pt x="1941" y="5732"/>
                    <a:pt x="2034" y="6471"/>
                  </a:cubicBezTo>
                  <a:cubicBezTo>
                    <a:pt x="1909" y="6513"/>
                    <a:pt x="1793" y="6531"/>
                    <a:pt x="1684" y="6531"/>
                  </a:cubicBezTo>
                  <a:cubicBezTo>
                    <a:pt x="1308" y="6531"/>
                    <a:pt x="1005" y="6316"/>
                    <a:pt x="647" y="6102"/>
                  </a:cubicBezTo>
                  <a:cubicBezTo>
                    <a:pt x="582" y="6036"/>
                    <a:pt x="505" y="6005"/>
                    <a:pt x="428" y="6005"/>
                  </a:cubicBezTo>
                  <a:cubicBezTo>
                    <a:pt x="289" y="6005"/>
                    <a:pt x="152" y="6107"/>
                    <a:pt x="93" y="6287"/>
                  </a:cubicBezTo>
                  <a:cubicBezTo>
                    <a:pt x="0" y="6379"/>
                    <a:pt x="0" y="6564"/>
                    <a:pt x="0" y="6749"/>
                  </a:cubicBezTo>
                  <a:cubicBezTo>
                    <a:pt x="417" y="7792"/>
                    <a:pt x="864" y="8305"/>
                    <a:pt x="1440" y="8305"/>
                  </a:cubicBezTo>
                  <a:cubicBezTo>
                    <a:pt x="1885" y="8305"/>
                    <a:pt x="2406" y="8000"/>
                    <a:pt x="3050" y="7396"/>
                  </a:cubicBezTo>
                  <a:cubicBezTo>
                    <a:pt x="3328" y="7118"/>
                    <a:pt x="3790" y="7026"/>
                    <a:pt x="3975" y="6841"/>
                  </a:cubicBezTo>
                  <a:cubicBezTo>
                    <a:pt x="4622" y="5732"/>
                    <a:pt x="6286" y="6379"/>
                    <a:pt x="6748" y="5085"/>
                  </a:cubicBezTo>
                  <a:cubicBezTo>
                    <a:pt x="6840" y="4253"/>
                    <a:pt x="7672" y="3513"/>
                    <a:pt x="6563" y="2682"/>
                  </a:cubicBezTo>
                  <a:cubicBezTo>
                    <a:pt x="6193" y="2497"/>
                    <a:pt x="6286" y="1850"/>
                    <a:pt x="6748" y="1480"/>
                  </a:cubicBezTo>
                  <a:cubicBezTo>
                    <a:pt x="6470" y="925"/>
                    <a:pt x="6286" y="278"/>
                    <a:pt x="563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27"/>
            <p:cNvSpPr/>
            <p:nvPr/>
          </p:nvSpPr>
          <p:spPr>
            <a:xfrm>
              <a:off x="2787050" y="865375"/>
              <a:ext cx="158700" cy="119175"/>
            </a:xfrm>
            <a:custGeom>
              <a:rect b="b" l="l" r="r" t="t"/>
              <a:pathLst>
                <a:path extrusionOk="0" h="4767" w="6348">
                  <a:moveTo>
                    <a:pt x="1633" y="1624"/>
                  </a:moveTo>
                  <a:cubicBezTo>
                    <a:pt x="1818" y="1624"/>
                    <a:pt x="1911" y="1716"/>
                    <a:pt x="2096" y="1809"/>
                  </a:cubicBezTo>
                  <a:cubicBezTo>
                    <a:pt x="2188" y="2086"/>
                    <a:pt x="2003" y="2178"/>
                    <a:pt x="1818" y="2178"/>
                  </a:cubicBezTo>
                  <a:cubicBezTo>
                    <a:pt x="1726" y="2178"/>
                    <a:pt x="1449" y="2086"/>
                    <a:pt x="1449" y="1901"/>
                  </a:cubicBezTo>
                  <a:cubicBezTo>
                    <a:pt x="1356" y="1716"/>
                    <a:pt x="1449" y="1624"/>
                    <a:pt x="1633" y="1624"/>
                  </a:cubicBezTo>
                  <a:close/>
                  <a:moveTo>
                    <a:pt x="2915" y="1"/>
                  </a:moveTo>
                  <a:cubicBezTo>
                    <a:pt x="1081" y="1"/>
                    <a:pt x="863" y="514"/>
                    <a:pt x="709" y="2825"/>
                  </a:cubicBezTo>
                  <a:cubicBezTo>
                    <a:pt x="617" y="3380"/>
                    <a:pt x="432" y="3750"/>
                    <a:pt x="247" y="4212"/>
                  </a:cubicBezTo>
                  <a:cubicBezTo>
                    <a:pt x="0" y="4705"/>
                    <a:pt x="247" y="4746"/>
                    <a:pt x="521" y="4746"/>
                  </a:cubicBezTo>
                  <a:cubicBezTo>
                    <a:pt x="576" y="4746"/>
                    <a:pt x="631" y="4744"/>
                    <a:pt x="685" y="4744"/>
                  </a:cubicBezTo>
                  <a:cubicBezTo>
                    <a:pt x="764" y="4744"/>
                    <a:pt x="838" y="4748"/>
                    <a:pt x="894" y="4766"/>
                  </a:cubicBezTo>
                  <a:cubicBezTo>
                    <a:pt x="1071" y="4518"/>
                    <a:pt x="1262" y="4433"/>
                    <a:pt x="1456" y="4433"/>
                  </a:cubicBezTo>
                  <a:cubicBezTo>
                    <a:pt x="1768" y="4433"/>
                    <a:pt x="2088" y="4653"/>
                    <a:pt x="2373" y="4766"/>
                  </a:cubicBezTo>
                  <a:cubicBezTo>
                    <a:pt x="2188" y="4119"/>
                    <a:pt x="2096" y="3380"/>
                    <a:pt x="1911" y="2640"/>
                  </a:cubicBezTo>
                  <a:cubicBezTo>
                    <a:pt x="3112" y="2640"/>
                    <a:pt x="3915" y="3677"/>
                    <a:pt x="4986" y="3677"/>
                  </a:cubicBezTo>
                  <a:cubicBezTo>
                    <a:pt x="5069" y="3677"/>
                    <a:pt x="5152" y="3670"/>
                    <a:pt x="5238" y="3657"/>
                  </a:cubicBezTo>
                  <a:cubicBezTo>
                    <a:pt x="5516" y="3288"/>
                    <a:pt x="6348" y="3010"/>
                    <a:pt x="5793" y="2363"/>
                  </a:cubicBezTo>
                  <a:cubicBezTo>
                    <a:pt x="5146" y="1624"/>
                    <a:pt x="4037" y="1254"/>
                    <a:pt x="4222" y="52"/>
                  </a:cubicBezTo>
                  <a:cubicBezTo>
                    <a:pt x="3713" y="21"/>
                    <a:pt x="3282" y="1"/>
                    <a:pt x="291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27"/>
            <p:cNvSpPr/>
            <p:nvPr/>
          </p:nvSpPr>
          <p:spPr>
            <a:xfrm>
              <a:off x="2753925" y="645250"/>
              <a:ext cx="122500" cy="214500"/>
            </a:xfrm>
            <a:custGeom>
              <a:rect b="b" l="l" r="r" t="t"/>
              <a:pathLst>
                <a:path extrusionOk="0" h="8580" w="4900">
                  <a:moveTo>
                    <a:pt x="2069" y="1"/>
                  </a:moveTo>
                  <a:cubicBezTo>
                    <a:pt x="1865" y="1"/>
                    <a:pt x="1667" y="132"/>
                    <a:pt x="1479" y="538"/>
                  </a:cubicBezTo>
                  <a:cubicBezTo>
                    <a:pt x="925" y="1647"/>
                    <a:pt x="1849" y="1740"/>
                    <a:pt x="2496" y="2110"/>
                  </a:cubicBezTo>
                  <a:cubicBezTo>
                    <a:pt x="3051" y="2479"/>
                    <a:pt x="3513" y="2941"/>
                    <a:pt x="2589" y="3404"/>
                  </a:cubicBezTo>
                  <a:cubicBezTo>
                    <a:pt x="2958" y="5437"/>
                    <a:pt x="1110" y="5437"/>
                    <a:pt x="93" y="6269"/>
                  </a:cubicBezTo>
                  <a:cubicBezTo>
                    <a:pt x="93" y="6639"/>
                    <a:pt x="0" y="7101"/>
                    <a:pt x="370" y="7193"/>
                  </a:cubicBezTo>
                  <a:cubicBezTo>
                    <a:pt x="489" y="7237"/>
                    <a:pt x="591" y="7256"/>
                    <a:pt x="678" y="7256"/>
                  </a:cubicBezTo>
                  <a:cubicBezTo>
                    <a:pt x="1337" y="7256"/>
                    <a:pt x="1207" y="6166"/>
                    <a:pt x="1942" y="6084"/>
                  </a:cubicBezTo>
                  <a:cubicBezTo>
                    <a:pt x="2219" y="6916"/>
                    <a:pt x="2681" y="7748"/>
                    <a:pt x="3605" y="8580"/>
                  </a:cubicBezTo>
                  <a:cubicBezTo>
                    <a:pt x="3421" y="7009"/>
                    <a:pt x="2126" y="5622"/>
                    <a:pt x="4068" y="4790"/>
                  </a:cubicBezTo>
                  <a:cubicBezTo>
                    <a:pt x="4252" y="4698"/>
                    <a:pt x="4068" y="4513"/>
                    <a:pt x="3975" y="4328"/>
                  </a:cubicBezTo>
                  <a:cubicBezTo>
                    <a:pt x="3950" y="4303"/>
                    <a:pt x="3916" y="4293"/>
                    <a:pt x="3877" y="4293"/>
                  </a:cubicBezTo>
                  <a:cubicBezTo>
                    <a:pt x="3739" y="4293"/>
                    <a:pt x="3533" y="4415"/>
                    <a:pt x="3390" y="4415"/>
                  </a:cubicBezTo>
                  <a:cubicBezTo>
                    <a:pt x="3274" y="4415"/>
                    <a:pt x="3200" y="4336"/>
                    <a:pt x="3236" y="4051"/>
                  </a:cubicBezTo>
                  <a:cubicBezTo>
                    <a:pt x="3310" y="3715"/>
                    <a:pt x="3490" y="3620"/>
                    <a:pt x="3702" y="3620"/>
                  </a:cubicBezTo>
                  <a:cubicBezTo>
                    <a:pt x="3979" y="3620"/>
                    <a:pt x="4312" y="3783"/>
                    <a:pt x="4538" y="3783"/>
                  </a:cubicBezTo>
                  <a:cubicBezTo>
                    <a:pt x="4568" y="3783"/>
                    <a:pt x="4596" y="3780"/>
                    <a:pt x="4622" y="3773"/>
                  </a:cubicBezTo>
                  <a:cubicBezTo>
                    <a:pt x="4899" y="2849"/>
                    <a:pt x="3051" y="2664"/>
                    <a:pt x="4068" y="1555"/>
                  </a:cubicBezTo>
                  <a:cubicBezTo>
                    <a:pt x="3790" y="1185"/>
                    <a:pt x="3605" y="815"/>
                    <a:pt x="3328" y="446"/>
                  </a:cubicBezTo>
                  <a:cubicBezTo>
                    <a:pt x="3304" y="449"/>
                    <a:pt x="3279" y="451"/>
                    <a:pt x="3255" y="451"/>
                  </a:cubicBezTo>
                  <a:cubicBezTo>
                    <a:pt x="2851" y="451"/>
                    <a:pt x="2448" y="1"/>
                    <a:pt x="206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27"/>
            <p:cNvSpPr/>
            <p:nvPr/>
          </p:nvSpPr>
          <p:spPr>
            <a:xfrm>
              <a:off x="2820950" y="1719150"/>
              <a:ext cx="133600" cy="146125"/>
            </a:xfrm>
            <a:custGeom>
              <a:rect b="b" l="l" r="r" t="t"/>
              <a:pathLst>
                <a:path extrusionOk="0" h="5845" w="5344">
                  <a:moveTo>
                    <a:pt x="401" y="1"/>
                  </a:moveTo>
                  <a:cubicBezTo>
                    <a:pt x="361" y="1"/>
                    <a:pt x="320" y="4"/>
                    <a:pt x="277" y="10"/>
                  </a:cubicBezTo>
                  <a:cubicBezTo>
                    <a:pt x="0" y="1489"/>
                    <a:pt x="1017" y="2690"/>
                    <a:pt x="1387" y="3985"/>
                  </a:cubicBezTo>
                  <a:cubicBezTo>
                    <a:pt x="1926" y="4755"/>
                    <a:pt x="2465" y="5461"/>
                    <a:pt x="3432" y="5461"/>
                  </a:cubicBezTo>
                  <a:cubicBezTo>
                    <a:pt x="3626" y="5461"/>
                    <a:pt x="3836" y="5433"/>
                    <a:pt x="4067" y="5371"/>
                  </a:cubicBezTo>
                  <a:cubicBezTo>
                    <a:pt x="4081" y="5368"/>
                    <a:pt x="4095" y="5366"/>
                    <a:pt x="4109" y="5366"/>
                  </a:cubicBezTo>
                  <a:cubicBezTo>
                    <a:pt x="4351" y="5366"/>
                    <a:pt x="4627" y="5844"/>
                    <a:pt x="4863" y="5844"/>
                  </a:cubicBezTo>
                  <a:cubicBezTo>
                    <a:pt x="4980" y="5844"/>
                    <a:pt x="5088" y="5726"/>
                    <a:pt x="5176" y="5371"/>
                  </a:cubicBezTo>
                  <a:cubicBezTo>
                    <a:pt x="5344" y="4702"/>
                    <a:pt x="4906" y="3958"/>
                    <a:pt x="4411" y="3958"/>
                  </a:cubicBezTo>
                  <a:cubicBezTo>
                    <a:pt x="4358" y="3958"/>
                    <a:pt x="4305" y="3967"/>
                    <a:pt x="4252" y="3985"/>
                  </a:cubicBezTo>
                  <a:cubicBezTo>
                    <a:pt x="3950" y="4045"/>
                    <a:pt x="3707" y="4072"/>
                    <a:pt x="3515" y="4072"/>
                  </a:cubicBezTo>
                  <a:cubicBezTo>
                    <a:pt x="2235" y="4072"/>
                    <a:pt x="3143" y="2871"/>
                    <a:pt x="3143" y="2228"/>
                  </a:cubicBezTo>
                  <a:lnTo>
                    <a:pt x="2773" y="1119"/>
                  </a:lnTo>
                  <a:cubicBezTo>
                    <a:pt x="2403" y="1027"/>
                    <a:pt x="2034" y="842"/>
                    <a:pt x="1756" y="749"/>
                  </a:cubicBezTo>
                  <a:cubicBezTo>
                    <a:pt x="1238" y="577"/>
                    <a:pt x="962" y="1"/>
                    <a:pt x="40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27"/>
            <p:cNvSpPr/>
            <p:nvPr/>
          </p:nvSpPr>
          <p:spPr>
            <a:xfrm>
              <a:off x="2793200" y="984525"/>
              <a:ext cx="78600" cy="129425"/>
            </a:xfrm>
            <a:custGeom>
              <a:rect b="b" l="l" r="r" t="t"/>
              <a:pathLst>
                <a:path extrusionOk="0" h="5177" w="3144">
                  <a:moveTo>
                    <a:pt x="648" y="0"/>
                  </a:moveTo>
                  <a:lnTo>
                    <a:pt x="648" y="0"/>
                  </a:lnTo>
                  <a:cubicBezTo>
                    <a:pt x="925" y="463"/>
                    <a:pt x="1572" y="1017"/>
                    <a:pt x="555" y="1572"/>
                  </a:cubicBezTo>
                  <a:cubicBezTo>
                    <a:pt x="186" y="1757"/>
                    <a:pt x="1" y="2496"/>
                    <a:pt x="186" y="2589"/>
                  </a:cubicBezTo>
                  <a:cubicBezTo>
                    <a:pt x="1203" y="3421"/>
                    <a:pt x="555" y="4345"/>
                    <a:pt x="463" y="5177"/>
                  </a:cubicBezTo>
                  <a:cubicBezTo>
                    <a:pt x="1480" y="4992"/>
                    <a:pt x="1387" y="4160"/>
                    <a:pt x="1757" y="3605"/>
                  </a:cubicBezTo>
                  <a:cubicBezTo>
                    <a:pt x="3144" y="1479"/>
                    <a:pt x="2959" y="1017"/>
                    <a:pt x="64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27"/>
            <p:cNvSpPr/>
            <p:nvPr/>
          </p:nvSpPr>
          <p:spPr>
            <a:xfrm>
              <a:off x="2874100" y="1310350"/>
              <a:ext cx="67025" cy="99400"/>
            </a:xfrm>
            <a:custGeom>
              <a:rect b="b" l="l" r="r" t="t"/>
              <a:pathLst>
                <a:path extrusionOk="0" h="3976" w="2681">
                  <a:moveTo>
                    <a:pt x="2496" y="1"/>
                  </a:moveTo>
                  <a:lnTo>
                    <a:pt x="2496" y="1"/>
                  </a:lnTo>
                  <a:cubicBezTo>
                    <a:pt x="277" y="1018"/>
                    <a:pt x="0" y="1850"/>
                    <a:pt x="1017" y="3976"/>
                  </a:cubicBezTo>
                  <a:cubicBezTo>
                    <a:pt x="1571" y="2681"/>
                    <a:pt x="2681" y="1572"/>
                    <a:pt x="24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27"/>
            <p:cNvSpPr/>
            <p:nvPr/>
          </p:nvSpPr>
          <p:spPr>
            <a:xfrm>
              <a:off x="2922625" y="1130100"/>
              <a:ext cx="55475" cy="90150"/>
            </a:xfrm>
            <a:custGeom>
              <a:rect b="b" l="l" r="r" t="t"/>
              <a:pathLst>
                <a:path extrusionOk="0" h="3606" w="2219">
                  <a:moveTo>
                    <a:pt x="555" y="1"/>
                  </a:moveTo>
                  <a:cubicBezTo>
                    <a:pt x="93" y="371"/>
                    <a:pt x="0" y="1018"/>
                    <a:pt x="370" y="1203"/>
                  </a:cubicBezTo>
                  <a:cubicBezTo>
                    <a:pt x="1479" y="2034"/>
                    <a:pt x="647" y="2774"/>
                    <a:pt x="555" y="3606"/>
                  </a:cubicBezTo>
                  <a:lnTo>
                    <a:pt x="1664" y="3606"/>
                  </a:lnTo>
                  <a:cubicBezTo>
                    <a:pt x="2219" y="2127"/>
                    <a:pt x="1387" y="1018"/>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27"/>
            <p:cNvSpPr/>
            <p:nvPr/>
          </p:nvSpPr>
          <p:spPr>
            <a:xfrm>
              <a:off x="2807075" y="1546075"/>
              <a:ext cx="48550" cy="94775"/>
            </a:xfrm>
            <a:custGeom>
              <a:rect b="b" l="l" r="r" t="t"/>
              <a:pathLst>
                <a:path extrusionOk="0" h="3791" w="1942">
                  <a:moveTo>
                    <a:pt x="1942" y="0"/>
                  </a:moveTo>
                  <a:cubicBezTo>
                    <a:pt x="832" y="1202"/>
                    <a:pt x="0" y="2403"/>
                    <a:pt x="1942" y="3790"/>
                  </a:cubicBezTo>
                  <a:lnTo>
                    <a:pt x="1942" y="2588"/>
                  </a:lnTo>
                  <a:lnTo>
                    <a:pt x="1942" y="740"/>
                  </a:lnTo>
                  <a:lnTo>
                    <a:pt x="1942"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27"/>
            <p:cNvSpPr/>
            <p:nvPr/>
          </p:nvSpPr>
          <p:spPr>
            <a:xfrm>
              <a:off x="2915675" y="1220225"/>
              <a:ext cx="50875" cy="80925"/>
            </a:xfrm>
            <a:custGeom>
              <a:rect b="b" l="l" r="r" t="t"/>
              <a:pathLst>
                <a:path extrusionOk="0" h="3237" w="2035">
                  <a:moveTo>
                    <a:pt x="1203" y="1"/>
                  </a:moveTo>
                  <a:cubicBezTo>
                    <a:pt x="1480" y="1110"/>
                    <a:pt x="1" y="2034"/>
                    <a:pt x="833" y="3236"/>
                  </a:cubicBezTo>
                  <a:cubicBezTo>
                    <a:pt x="1572" y="2312"/>
                    <a:pt x="2034" y="1203"/>
                    <a:pt x="194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27"/>
            <p:cNvSpPr/>
            <p:nvPr/>
          </p:nvSpPr>
          <p:spPr>
            <a:xfrm>
              <a:off x="2839950" y="1691650"/>
              <a:ext cx="50350" cy="55500"/>
            </a:xfrm>
            <a:custGeom>
              <a:rect b="b" l="l" r="r" t="t"/>
              <a:pathLst>
                <a:path extrusionOk="0" h="2220" w="2014">
                  <a:moveTo>
                    <a:pt x="996" y="1"/>
                  </a:moveTo>
                  <a:cubicBezTo>
                    <a:pt x="949" y="32"/>
                    <a:pt x="878" y="42"/>
                    <a:pt x="796" y="42"/>
                  </a:cubicBezTo>
                  <a:cubicBezTo>
                    <a:pt x="652" y="42"/>
                    <a:pt x="476" y="11"/>
                    <a:pt x="342" y="11"/>
                  </a:cubicBezTo>
                  <a:cubicBezTo>
                    <a:pt x="105" y="11"/>
                    <a:pt x="1" y="108"/>
                    <a:pt x="442" y="648"/>
                  </a:cubicBezTo>
                  <a:cubicBezTo>
                    <a:pt x="719" y="1017"/>
                    <a:pt x="996" y="1387"/>
                    <a:pt x="996" y="1849"/>
                  </a:cubicBezTo>
                  <a:cubicBezTo>
                    <a:pt x="1366" y="1942"/>
                    <a:pt x="1736" y="2127"/>
                    <a:pt x="2013" y="2219"/>
                  </a:cubicBezTo>
                  <a:cubicBezTo>
                    <a:pt x="1921" y="1387"/>
                    <a:pt x="1551" y="648"/>
                    <a:pt x="9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27"/>
            <p:cNvSpPr/>
            <p:nvPr/>
          </p:nvSpPr>
          <p:spPr>
            <a:xfrm>
              <a:off x="2820950" y="1513725"/>
              <a:ext cx="32375" cy="20800"/>
            </a:xfrm>
            <a:custGeom>
              <a:rect b="b" l="l" r="r" t="t"/>
              <a:pathLst>
                <a:path extrusionOk="0" h="832" w="1295">
                  <a:moveTo>
                    <a:pt x="647" y="0"/>
                  </a:moveTo>
                  <a:cubicBezTo>
                    <a:pt x="277" y="0"/>
                    <a:pt x="93" y="185"/>
                    <a:pt x="93" y="555"/>
                  </a:cubicBezTo>
                  <a:cubicBezTo>
                    <a:pt x="0" y="832"/>
                    <a:pt x="277" y="832"/>
                    <a:pt x="647" y="832"/>
                  </a:cubicBezTo>
                  <a:cubicBezTo>
                    <a:pt x="740" y="740"/>
                    <a:pt x="1017" y="555"/>
                    <a:pt x="1294" y="462"/>
                  </a:cubicBezTo>
                  <a:cubicBezTo>
                    <a:pt x="1109" y="185"/>
                    <a:pt x="924" y="0"/>
                    <a:pt x="64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27"/>
            <p:cNvSpPr/>
            <p:nvPr/>
          </p:nvSpPr>
          <p:spPr>
            <a:xfrm>
              <a:off x="2812100" y="1413750"/>
              <a:ext cx="22725" cy="21425"/>
            </a:xfrm>
            <a:custGeom>
              <a:rect b="b" l="l" r="r" t="t"/>
              <a:pathLst>
                <a:path extrusionOk="0" h="857" w="909">
                  <a:moveTo>
                    <a:pt x="309" y="0"/>
                  </a:moveTo>
                  <a:cubicBezTo>
                    <a:pt x="112" y="0"/>
                    <a:pt x="1" y="166"/>
                    <a:pt x="77" y="394"/>
                  </a:cubicBezTo>
                  <a:cubicBezTo>
                    <a:pt x="77" y="671"/>
                    <a:pt x="262" y="856"/>
                    <a:pt x="262" y="856"/>
                  </a:cubicBezTo>
                  <a:cubicBezTo>
                    <a:pt x="816" y="856"/>
                    <a:pt x="909" y="671"/>
                    <a:pt x="816" y="487"/>
                  </a:cubicBezTo>
                  <a:cubicBezTo>
                    <a:pt x="724" y="302"/>
                    <a:pt x="631" y="117"/>
                    <a:pt x="447" y="24"/>
                  </a:cubicBezTo>
                  <a:cubicBezTo>
                    <a:pt x="397" y="8"/>
                    <a:pt x="351" y="0"/>
                    <a:pt x="30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27"/>
            <p:cNvSpPr/>
            <p:nvPr/>
          </p:nvSpPr>
          <p:spPr>
            <a:xfrm>
              <a:off x="2855600" y="1529900"/>
              <a:ext cx="16200" cy="34675"/>
            </a:xfrm>
            <a:custGeom>
              <a:rect b="b" l="l" r="r" t="t"/>
              <a:pathLst>
                <a:path extrusionOk="0" h="1387" w="648">
                  <a:moveTo>
                    <a:pt x="1" y="0"/>
                  </a:moveTo>
                  <a:lnTo>
                    <a:pt x="1" y="647"/>
                  </a:lnTo>
                  <a:lnTo>
                    <a:pt x="1" y="1387"/>
                  </a:lnTo>
                  <a:cubicBezTo>
                    <a:pt x="463" y="1017"/>
                    <a:pt x="648" y="555"/>
                    <a:pt x="37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27"/>
            <p:cNvSpPr/>
            <p:nvPr/>
          </p:nvSpPr>
          <p:spPr>
            <a:xfrm>
              <a:off x="3357900" y="3660525"/>
              <a:ext cx="70825" cy="71825"/>
            </a:xfrm>
            <a:custGeom>
              <a:rect b="b" l="l" r="r" t="t"/>
              <a:pathLst>
                <a:path extrusionOk="0" h="2873" w="2833">
                  <a:moveTo>
                    <a:pt x="799" y="0"/>
                  </a:moveTo>
                  <a:cubicBezTo>
                    <a:pt x="429" y="555"/>
                    <a:pt x="799" y="1202"/>
                    <a:pt x="244" y="1572"/>
                  </a:cubicBezTo>
                  <a:cubicBezTo>
                    <a:pt x="332" y="2012"/>
                    <a:pt x="1" y="2872"/>
                    <a:pt x="769" y="2872"/>
                  </a:cubicBezTo>
                  <a:cubicBezTo>
                    <a:pt x="807" y="2872"/>
                    <a:pt x="848" y="2870"/>
                    <a:pt x="891" y="2866"/>
                  </a:cubicBezTo>
                  <a:cubicBezTo>
                    <a:pt x="1538" y="2866"/>
                    <a:pt x="2555" y="2681"/>
                    <a:pt x="1908" y="1479"/>
                  </a:cubicBezTo>
                  <a:lnTo>
                    <a:pt x="2463" y="1202"/>
                  </a:lnTo>
                  <a:lnTo>
                    <a:pt x="2832" y="832"/>
                  </a:lnTo>
                  <a:cubicBezTo>
                    <a:pt x="2000" y="740"/>
                    <a:pt x="1169" y="1017"/>
                    <a:pt x="79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27"/>
            <p:cNvSpPr/>
            <p:nvPr/>
          </p:nvSpPr>
          <p:spPr>
            <a:xfrm>
              <a:off x="3523450" y="3577325"/>
              <a:ext cx="50850" cy="76275"/>
            </a:xfrm>
            <a:custGeom>
              <a:rect b="b" l="l" r="r" t="t"/>
              <a:pathLst>
                <a:path extrusionOk="0" h="3051" w="2034">
                  <a:moveTo>
                    <a:pt x="1387" y="0"/>
                  </a:moveTo>
                  <a:lnTo>
                    <a:pt x="1387" y="0"/>
                  </a:lnTo>
                  <a:cubicBezTo>
                    <a:pt x="370" y="740"/>
                    <a:pt x="277" y="1849"/>
                    <a:pt x="0" y="3051"/>
                  </a:cubicBezTo>
                  <a:cubicBezTo>
                    <a:pt x="2034" y="2404"/>
                    <a:pt x="740" y="925"/>
                    <a:pt x="138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27"/>
            <p:cNvSpPr/>
            <p:nvPr/>
          </p:nvSpPr>
          <p:spPr>
            <a:xfrm>
              <a:off x="3567350" y="3680725"/>
              <a:ext cx="50850" cy="39200"/>
            </a:xfrm>
            <a:custGeom>
              <a:rect b="b" l="l" r="r" t="t"/>
              <a:pathLst>
                <a:path extrusionOk="0" h="1568" w="2034">
                  <a:moveTo>
                    <a:pt x="1758" y="0"/>
                  </a:moveTo>
                  <a:cubicBezTo>
                    <a:pt x="858" y="0"/>
                    <a:pt x="506" y="828"/>
                    <a:pt x="0" y="1503"/>
                  </a:cubicBezTo>
                  <a:cubicBezTo>
                    <a:pt x="202" y="1546"/>
                    <a:pt x="386" y="1567"/>
                    <a:pt x="554" y="1567"/>
                  </a:cubicBezTo>
                  <a:cubicBezTo>
                    <a:pt x="1459" y="1567"/>
                    <a:pt x="1878" y="960"/>
                    <a:pt x="2034" y="24"/>
                  </a:cubicBezTo>
                  <a:cubicBezTo>
                    <a:pt x="1937" y="8"/>
                    <a:pt x="1845" y="0"/>
                    <a:pt x="175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27"/>
            <p:cNvSpPr/>
            <p:nvPr/>
          </p:nvSpPr>
          <p:spPr>
            <a:xfrm>
              <a:off x="3531575" y="3469475"/>
              <a:ext cx="42725" cy="33925"/>
            </a:xfrm>
            <a:custGeom>
              <a:rect b="b" l="l" r="r" t="t"/>
              <a:pathLst>
                <a:path extrusionOk="0" h="1357" w="1709">
                  <a:moveTo>
                    <a:pt x="1122" y="0"/>
                  </a:moveTo>
                  <a:cubicBezTo>
                    <a:pt x="0" y="0"/>
                    <a:pt x="1459" y="1112"/>
                    <a:pt x="969" y="1357"/>
                  </a:cubicBezTo>
                  <a:cubicBezTo>
                    <a:pt x="1524" y="1264"/>
                    <a:pt x="1616" y="894"/>
                    <a:pt x="1709" y="432"/>
                  </a:cubicBezTo>
                  <a:lnTo>
                    <a:pt x="1709" y="62"/>
                  </a:lnTo>
                  <a:cubicBezTo>
                    <a:pt x="1461" y="19"/>
                    <a:pt x="1269" y="0"/>
                    <a:pt x="112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27"/>
            <p:cNvSpPr/>
            <p:nvPr/>
          </p:nvSpPr>
          <p:spPr>
            <a:xfrm>
              <a:off x="3633475" y="3495125"/>
              <a:ext cx="40200" cy="31375"/>
            </a:xfrm>
            <a:custGeom>
              <a:rect b="b" l="l" r="r" t="t"/>
              <a:pathLst>
                <a:path extrusionOk="0" h="1255" w="1608">
                  <a:moveTo>
                    <a:pt x="825" y="1"/>
                  </a:moveTo>
                  <a:cubicBezTo>
                    <a:pt x="314" y="1"/>
                    <a:pt x="1" y="297"/>
                    <a:pt x="128" y="1255"/>
                  </a:cubicBezTo>
                  <a:cubicBezTo>
                    <a:pt x="683" y="885"/>
                    <a:pt x="1145" y="515"/>
                    <a:pt x="1607" y="146"/>
                  </a:cubicBezTo>
                  <a:cubicBezTo>
                    <a:pt x="1322" y="60"/>
                    <a:pt x="1054" y="1"/>
                    <a:pt x="82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27"/>
            <p:cNvSpPr/>
            <p:nvPr/>
          </p:nvSpPr>
          <p:spPr>
            <a:xfrm>
              <a:off x="3592775" y="3769900"/>
              <a:ext cx="34675" cy="26125"/>
            </a:xfrm>
            <a:custGeom>
              <a:rect b="b" l="l" r="r" t="t"/>
              <a:pathLst>
                <a:path extrusionOk="0" h="1045" w="1387">
                  <a:moveTo>
                    <a:pt x="483" y="1"/>
                  </a:moveTo>
                  <a:cubicBezTo>
                    <a:pt x="397" y="1"/>
                    <a:pt x="299" y="19"/>
                    <a:pt x="185" y="62"/>
                  </a:cubicBezTo>
                  <a:cubicBezTo>
                    <a:pt x="93" y="154"/>
                    <a:pt x="0" y="432"/>
                    <a:pt x="93" y="524"/>
                  </a:cubicBezTo>
                  <a:cubicBezTo>
                    <a:pt x="238" y="911"/>
                    <a:pt x="459" y="1045"/>
                    <a:pt x="703" y="1045"/>
                  </a:cubicBezTo>
                  <a:cubicBezTo>
                    <a:pt x="925" y="1045"/>
                    <a:pt x="1166" y="934"/>
                    <a:pt x="1387" y="802"/>
                  </a:cubicBezTo>
                  <a:cubicBezTo>
                    <a:pt x="1074" y="567"/>
                    <a:pt x="959" y="1"/>
                    <a:pt x="48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27"/>
            <p:cNvSpPr/>
            <p:nvPr/>
          </p:nvSpPr>
          <p:spPr>
            <a:xfrm>
              <a:off x="3419450" y="3672075"/>
              <a:ext cx="34700" cy="23775"/>
            </a:xfrm>
            <a:custGeom>
              <a:rect b="b" l="l" r="r" t="t"/>
              <a:pathLst>
                <a:path extrusionOk="0" h="951" w="1388">
                  <a:moveTo>
                    <a:pt x="1387" y="0"/>
                  </a:moveTo>
                  <a:cubicBezTo>
                    <a:pt x="1017" y="93"/>
                    <a:pt x="648" y="185"/>
                    <a:pt x="370" y="370"/>
                  </a:cubicBezTo>
                  <a:lnTo>
                    <a:pt x="1" y="740"/>
                  </a:lnTo>
                  <a:cubicBezTo>
                    <a:pt x="215" y="890"/>
                    <a:pt x="384" y="950"/>
                    <a:pt x="523" y="950"/>
                  </a:cubicBezTo>
                  <a:cubicBezTo>
                    <a:pt x="983" y="950"/>
                    <a:pt x="1103" y="284"/>
                    <a:pt x="138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27"/>
            <p:cNvSpPr/>
            <p:nvPr/>
          </p:nvSpPr>
          <p:spPr>
            <a:xfrm>
              <a:off x="2795525" y="716100"/>
              <a:ext cx="23125" cy="16575"/>
            </a:xfrm>
            <a:custGeom>
              <a:rect b="b" l="l" r="r" t="t"/>
              <a:pathLst>
                <a:path extrusionOk="0" h="663" w="925">
                  <a:moveTo>
                    <a:pt x="321" y="1"/>
                  </a:moveTo>
                  <a:cubicBezTo>
                    <a:pt x="280" y="1"/>
                    <a:pt x="235" y="5"/>
                    <a:pt x="185" y="15"/>
                  </a:cubicBezTo>
                  <a:cubicBezTo>
                    <a:pt x="93" y="15"/>
                    <a:pt x="0" y="200"/>
                    <a:pt x="0" y="200"/>
                  </a:cubicBezTo>
                  <a:cubicBezTo>
                    <a:pt x="185" y="662"/>
                    <a:pt x="555" y="477"/>
                    <a:pt x="925" y="570"/>
                  </a:cubicBezTo>
                  <a:cubicBezTo>
                    <a:pt x="760" y="322"/>
                    <a:pt x="668" y="1"/>
                    <a:pt x="32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27"/>
            <p:cNvSpPr/>
            <p:nvPr/>
          </p:nvSpPr>
          <p:spPr>
            <a:xfrm>
              <a:off x="3255375" y="1662600"/>
              <a:ext cx="168725" cy="201425"/>
            </a:xfrm>
            <a:custGeom>
              <a:rect b="b" l="l" r="r" t="t"/>
              <a:pathLst>
                <a:path extrusionOk="0" h="8057" w="6749">
                  <a:moveTo>
                    <a:pt x="1698" y="0"/>
                  </a:moveTo>
                  <a:cubicBezTo>
                    <a:pt x="1387" y="0"/>
                    <a:pt x="1082" y="183"/>
                    <a:pt x="833" y="516"/>
                  </a:cubicBezTo>
                  <a:cubicBezTo>
                    <a:pt x="1" y="1347"/>
                    <a:pt x="648" y="2087"/>
                    <a:pt x="1295" y="2734"/>
                  </a:cubicBezTo>
                  <a:cubicBezTo>
                    <a:pt x="1356" y="2796"/>
                    <a:pt x="1439" y="2806"/>
                    <a:pt x="1521" y="2806"/>
                  </a:cubicBezTo>
                  <a:cubicBezTo>
                    <a:pt x="1562" y="2806"/>
                    <a:pt x="1603" y="2803"/>
                    <a:pt x="1641" y="2803"/>
                  </a:cubicBezTo>
                  <a:cubicBezTo>
                    <a:pt x="1757" y="2803"/>
                    <a:pt x="1849" y="2826"/>
                    <a:pt x="1849" y="3011"/>
                  </a:cubicBezTo>
                  <a:cubicBezTo>
                    <a:pt x="2312" y="4952"/>
                    <a:pt x="2312" y="4952"/>
                    <a:pt x="4345" y="5784"/>
                  </a:cubicBezTo>
                  <a:cubicBezTo>
                    <a:pt x="4715" y="5969"/>
                    <a:pt x="5085" y="6339"/>
                    <a:pt x="4900" y="6801"/>
                  </a:cubicBezTo>
                  <a:cubicBezTo>
                    <a:pt x="4777" y="7048"/>
                    <a:pt x="4653" y="7171"/>
                    <a:pt x="4448" y="7171"/>
                  </a:cubicBezTo>
                  <a:cubicBezTo>
                    <a:pt x="4345" y="7171"/>
                    <a:pt x="4222" y="7140"/>
                    <a:pt x="4068" y="7078"/>
                  </a:cubicBezTo>
                  <a:cubicBezTo>
                    <a:pt x="3912" y="7009"/>
                    <a:pt x="3779" y="6979"/>
                    <a:pt x="3663" y="6979"/>
                  </a:cubicBezTo>
                  <a:cubicBezTo>
                    <a:pt x="3160" y="6979"/>
                    <a:pt x="2982" y="7552"/>
                    <a:pt x="2681" y="8003"/>
                  </a:cubicBezTo>
                  <a:cubicBezTo>
                    <a:pt x="2966" y="8038"/>
                    <a:pt x="3237" y="8057"/>
                    <a:pt x="3496" y="8057"/>
                  </a:cubicBezTo>
                  <a:cubicBezTo>
                    <a:pt x="4581" y="8057"/>
                    <a:pt x="5448" y="7732"/>
                    <a:pt x="6194" y="6986"/>
                  </a:cubicBezTo>
                  <a:cubicBezTo>
                    <a:pt x="6748" y="6431"/>
                    <a:pt x="6471" y="6247"/>
                    <a:pt x="5917" y="5877"/>
                  </a:cubicBezTo>
                  <a:cubicBezTo>
                    <a:pt x="4530" y="4952"/>
                    <a:pt x="4438" y="4028"/>
                    <a:pt x="5454" y="3381"/>
                  </a:cubicBezTo>
                  <a:cubicBezTo>
                    <a:pt x="4992" y="2642"/>
                    <a:pt x="4253" y="2642"/>
                    <a:pt x="3513" y="2549"/>
                  </a:cubicBezTo>
                  <a:cubicBezTo>
                    <a:pt x="3791" y="1994"/>
                    <a:pt x="4622" y="1810"/>
                    <a:pt x="4530" y="1070"/>
                  </a:cubicBezTo>
                  <a:cubicBezTo>
                    <a:pt x="4438" y="1009"/>
                    <a:pt x="4339" y="986"/>
                    <a:pt x="4236" y="986"/>
                  </a:cubicBezTo>
                  <a:cubicBezTo>
                    <a:pt x="3906" y="986"/>
                    <a:pt x="3533" y="1222"/>
                    <a:pt x="3225" y="1222"/>
                  </a:cubicBezTo>
                  <a:cubicBezTo>
                    <a:pt x="3045" y="1222"/>
                    <a:pt x="2888" y="1142"/>
                    <a:pt x="2774" y="885"/>
                  </a:cubicBezTo>
                  <a:cubicBezTo>
                    <a:pt x="2468" y="275"/>
                    <a:pt x="2079" y="0"/>
                    <a:pt x="169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27"/>
            <p:cNvSpPr/>
            <p:nvPr/>
          </p:nvSpPr>
          <p:spPr>
            <a:xfrm>
              <a:off x="3338575" y="1927250"/>
              <a:ext cx="76275" cy="44450"/>
            </a:xfrm>
            <a:custGeom>
              <a:rect b="b" l="l" r="r" t="t"/>
              <a:pathLst>
                <a:path extrusionOk="0" h="1778" w="3051">
                  <a:moveTo>
                    <a:pt x="1338" y="1"/>
                  </a:moveTo>
                  <a:cubicBezTo>
                    <a:pt x="1032" y="1"/>
                    <a:pt x="629" y="127"/>
                    <a:pt x="370" y="282"/>
                  </a:cubicBezTo>
                  <a:cubicBezTo>
                    <a:pt x="0" y="467"/>
                    <a:pt x="93" y="1022"/>
                    <a:pt x="278" y="1022"/>
                  </a:cubicBezTo>
                  <a:cubicBezTo>
                    <a:pt x="995" y="1093"/>
                    <a:pt x="1601" y="1778"/>
                    <a:pt x="2356" y="1778"/>
                  </a:cubicBezTo>
                  <a:cubicBezTo>
                    <a:pt x="2573" y="1778"/>
                    <a:pt x="2803" y="1721"/>
                    <a:pt x="3051" y="1576"/>
                  </a:cubicBezTo>
                  <a:cubicBezTo>
                    <a:pt x="2866" y="929"/>
                    <a:pt x="1757" y="1299"/>
                    <a:pt x="1757" y="282"/>
                  </a:cubicBezTo>
                  <a:cubicBezTo>
                    <a:pt x="1757" y="79"/>
                    <a:pt x="1578" y="1"/>
                    <a:pt x="133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27"/>
            <p:cNvSpPr/>
            <p:nvPr/>
          </p:nvSpPr>
          <p:spPr>
            <a:xfrm>
              <a:off x="3569650" y="1814125"/>
              <a:ext cx="60125" cy="81500"/>
            </a:xfrm>
            <a:custGeom>
              <a:rect b="b" l="l" r="r" t="t"/>
              <a:pathLst>
                <a:path extrusionOk="0" h="3260" w="2405">
                  <a:moveTo>
                    <a:pt x="1387" y="1"/>
                  </a:moveTo>
                  <a:lnTo>
                    <a:pt x="1387" y="1"/>
                  </a:lnTo>
                  <a:cubicBezTo>
                    <a:pt x="1" y="1110"/>
                    <a:pt x="1480" y="2127"/>
                    <a:pt x="1295" y="3236"/>
                  </a:cubicBezTo>
                  <a:cubicBezTo>
                    <a:pt x="1279" y="3252"/>
                    <a:pt x="1291" y="3260"/>
                    <a:pt x="1325" y="3260"/>
                  </a:cubicBezTo>
                  <a:cubicBezTo>
                    <a:pt x="1483" y="3260"/>
                    <a:pt x="2100" y="3094"/>
                    <a:pt x="2404" y="2866"/>
                  </a:cubicBezTo>
                  <a:cubicBezTo>
                    <a:pt x="1480" y="2127"/>
                    <a:pt x="1757" y="1017"/>
                    <a:pt x="138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27"/>
            <p:cNvSpPr/>
            <p:nvPr/>
          </p:nvSpPr>
          <p:spPr>
            <a:xfrm>
              <a:off x="3403275" y="1767550"/>
              <a:ext cx="50875" cy="34775"/>
            </a:xfrm>
            <a:custGeom>
              <a:rect b="b" l="l" r="r" t="t"/>
              <a:pathLst>
                <a:path extrusionOk="0" h="1391" w="2035">
                  <a:moveTo>
                    <a:pt x="1602" y="0"/>
                  </a:moveTo>
                  <a:cubicBezTo>
                    <a:pt x="1465" y="0"/>
                    <a:pt x="1278" y="84"/>
                    <a:pt x="1017" y="292"/>
                  </a:cubicBezTo>
                  <a:cubicBezTo>
                    <a:pt x="832" y="754"/>
                    <a:pt x="1" y="477"/>
                    <a:pt x="93" y="1217"/>
                  </a:cubicBezTo>
                  <a:cubicBezTo>
                    <a:pt x="442" y="1304"/>
                    <a:pt x="770" y="1391"/>
                    <a:pt x="1077" y="1391"/>
                  </a:cubicBezTo>
                  <a:cubicBezTo>
                    <a:pt x="1422" y="1391"/>
                    <a:pt x="1741" y="1281"/>
                    <a:pt x="2034" y="939"/>
                  </a:cubicBezTo>
                  <a:cubicBezTo>
                    <a:pt x="1968" y="541"/>
                    <a:pt x="1949" y="0"/>
                    <a:pt x="160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27"/>
            <p:cNvSpPr/>
            <p:nvPr/>
          </p:nvSpPr>
          <p:spPr>
            <a:xfrm>
              <a:off x="4133500" y="2008825"/>
              <a:ext cx="87850" cy="82625"/>
            </a:xfrm>
            <a:custGeom>
              <a:rect b="b" l="l" r="r" t="t"/>
              <a:pathLst>
                <a:path extrusionOk="0" h="3305" w="3514">
                  <a:moveTo>
                    <a:pt x="2265" y="0"/>
                  </a:moveTo>
                  <a:cubicBezTo>
                    <a:pt x="2104" y="0"/>
                    <a:pt x="1896" y="116"/>
                    <a:pt x="1665" y="254"/>
                  </a:cubicBezTo>
                  <a:cubicBezTo>
                    <a:pt x="1295" y="439"/>
                    <a:pt x="648" y="347"/>
                    <a:pt x="93" y="439"/>
                  </a:cubicBezTo>
                  <a:lnTo>
                    <a:pt x="186" y="439"/>
                  </a:lnTo>
                  <a:cubicBezTo>
                    <a:pt x="1" y="1641"/>
                    <a:pt x="1018" y="2288"/>
                    <a:pt x="1480" y="3305"/>
                  </a:cubicBezTo>
                  <a:cubicBezTo>
                    <a:pt x="1572" y="2473"/>
                    <a:pt x="2219" y="2196"/>
                    <a:pt x="2681" y="1918"/>
                  </a:cubicBezTo>
                  <a:cubicBezTo>
                    <a:pt x="3513" y="1271"/>
                    <a:pt x="2681" y="902"/>
                    <a:pt x="2589" y="439"/>
                  </a:cubicBezTo>
                  <a:cubicBezTo>
                    <a:pt x="2543" y="116"/>
                    <a:pt x="2427" y="0"/>
                    <a:pt x="226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27"/>
            <p:cNvSpPr/>
            <p:nvPr/>
          </p:nvSpPr>
          <p:spPr>
            <a:xfrm>
              <a:off x="4175100" y="1902725"/>
              <a:ext cx="76275" cy="89875"/>
            </a:xfrm>
            <a:custGeom>
              <a:rect b="b" l="l" r="r" t="t"/>
              <a:pathLst>
                <a:path extrusionOk="0" h="3595" w="3051">
                  <a:moveTo>
                    <a:pt x="2328" y="1"/>
                  </a:moveTo>
                  <a:cubicBezTo>
                    <a:pt x="2177" y="1"/>
                    <a:pt x="2072" y="46"/>
                    <a:pt x="2127" y="154"/>
                  </a:cubicBezTo>
                  <a:cubicBezTo>
                    <a:pt x="2485" y="831"/>
                    <a:pt x="2432" y="1010"/>
                    <a:pt x="2233" y="1010"/>
                  </a:cubicBezTo>
                  <a:cubicBezTo>
                    <a:pt x="2008" y="1010"/>
                    <a:pt x="1596" y="780"/>
                    <a:pt x="1383" y="780"/>
                  </a:cubicBezTo>
                  <a:cubicBezTo>
                    <a:pt x="1347" y="780"/>
                    <a:pt x="1317" y="786"/>
                    <a:pt x="1295" y="801"/>
                  </a:cubicBezTo>
                  <a:cubicBezTo>
                    <a:pt x="740" y="1171"/>
                    <a:pt x="93" y="1448"/>
                    <a:pt x="93" y="2280"/>
                  </a:cubicBezTo>
                  <a:cubicBezTo>
                    <a:pt x="173" y="2303"/>
                    <a:pt x="245" y="2313"/>
                    <a:pt x="309" y="2313"/>
                  </a:cubicBezTo>
                  <a:cubicBezTo>
                    <a:pt x="766" y="2313"/>
                    <a:pt x="867" y="1806"/>
                    <a:pt x="1110" y="1725"/>
                  </a:cubicBezTo>
                  <a:lnTo>
                    <a:pt x="1110" y="1725"/>
                  </a:lnTo>
                  <a:cubicBezTo>
                    <a:pt x="2034" y="2557"/>
                    <a:pt x="1" y="3204"/>
                    <a:pt x="1110" y="3574"/>
                  </a:cubicBezTo>
                  <a:cubicBezTo>
                    <a:pt x="1165" y="3588"/>
                    <a:pt x="1217" y="3595"/>
                    <a:pt x="1267" y="3595"/>
                  </a:cubicBezTo>
                  <a:cubicBezTo>
                    <a:pt x="1877" y="3595"/>
                    <a:pt x="2048" y="2588"/>
                    <a:pt x="2219" y="1818"/>
                  </a:cubicBezTo>
                  <a:cubicBezTo>
                    <a:pt x="2219" y="1448"/>
                    <a:pt x="2681" y="1171"/>
                    <a:pt x="2866" y="801"/>
                  </a:cubicBezTo>
                  <a:cubicBezTo>
                    <a:pt x="3051" y="524"/>
                    <a:pt x="2959" y="246"/>
                    <a:pt x="2681" y="62"/>
                  </a:cubicBezTo>
                  <a:cubicBezTo>
                    <a:pt x="2566" y="23"/>
                    <a:pt x="2436" y="1"/>
                    <a:pt x="232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27"/>
            <p:cNvSpPr/>
            <p:nvPr/>
          </p:nvSpPr>
          <p:spPr>
            <a:xfrm>
              <a:off x="3994850" y="1830300"/>
              <a:ext cx="23150" cy="13900"/>
            </a:xfrm>
            <a:custGeom>
              <a:rect b="b" l="l" r="r" t="t"/>
              <a:pathLst>
                <a:path extrusionOk="0" h="556" w="926">
                  <a:moveTo>
                    <a:pt x="370" y="1"/>
                  </a:moveTo>
                  <a:cubicBezTo>
                    <a:pt x="186" y="1"/>
                    <a:pt x="1" y="93"/>
                    <a:pt x="186" y="278"/>
                  </a:cubicBezTo>
                  <a:cubicBezTo>
                    <a:pt x="186" y="370"/>
                    <a:pt x="370" y="463"/>
                    <a:pt x="463" y="555"/>
                  </a:cubicBezTo>
                  <a:cubicBezTo>
                    <a:pt x="740" y="555"/>
                    <a:pt x="925" y="370"/>
                    <a:pt x="740" y="186"/>
                  </a:cubicBezTo>
                  <a:cubicBezTo>
                    <a:pt x="740" y="93"/>
                    <a:pt x="555" y="1"/>
                    <a:pt x="37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27"/>
            <p:cNvSpPr/>
            <p:nvPr/>
          </p:nvSpPr>
          <p:spPr>
            <a:xfrm>
              <a:off x="4168175" y="3512625"/>
              <a:ext cx="92450" cy="67025"/>
            </a:xfrm>
            <a:custGeom>
              <a:rect b="b" l="l" r="r" t="t"/>
              <a:pathLst>
                <a:path extrusionOk="0" h="2681" w="3698">
                  <a:moveTo>
                    <a:pt x="555" y="0"/>
                  </a:moveTo>
                  <a:cubicBezTo>
                    <a:pt x="0" y="2034"/>
                    <a:pt x="1479" y="2219"/>
                    <a:pt x="3051" y="2681"/>
                  </a:cubicBezTo>
                  <a:cubicBezTo>
                    <a:pt x="2311" y="1849"/>
                    <a:pt x="3698" y="925"/>
                    <a:pt x="2589" y="370"/>
                  </a:cubicBezTo>
                  <a:cubicBezTo>
                    <a:pt x="2512" y="337"/>
                    <a:pt x="2445" y="323"/>
                    <a:pt x="2384" y="323"/>
                  </a:cubicBezTo>
                  <a:cubicBezTo>
                    <a:pt x="1934" y="323"/>
                    <a:pt x="1876" y="1142"/>
                    <a:pt x="1387" y="1387"/>
                  </a:cubicBezTo>
                  <a:cubicBezTo>
                    <a:pt x="1110" y="925"/>
                    <a:pt x="1202" y="185"/>
                    <a:pt x="5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27"/>
            <p:cNvSpPr/>
            <p:nvPr/>
          </p:nvSpPr>
          <p:spPr>
            <a:xfrm>
              <a:off x="4124275" y="3427125"/>
              <a:ext cx="67025" cy="62400"/>
            </a:xfrm>
            <a:custGeom>
              <a:rect b="b" l="l" r="r" t="t"/>
              <a:pathLst>
                <a:path extrusionOk="0" h="2496" w="2681">
                  <a:moveTo>
                    <a:pt x="1202" y="0"/>
                  </a:moveTo>
                  <a:cubicBezTo>
                    <a:pt x="0" y="1664"/>
                    <a:pt x="93" y="2219"/>
                    <a:pt x="1941" y="2496"/>
                  </a:cubicBezTo>
                  <a:lnTo>
                    <a:pt x="2681" y="2496"/>
                  </a:lnTo>
                  <a:cubicBezTo>
                    <a:pt x="2311" y="2126"/>
                    <a:pt x="1849" y="1756"/>
                    <a:pt x="1664" y="1294"/>
                  </a:cubicBezTo>
                  <a:cubicBezTo>
                    <a:pt x="1387" y="647"/>
                    <a:pt x="2311" y="647"/>
                    <a:pt x="2681" y="93"/>
                  </a:cubicBezTo>
                  <a:cubicBezTo>
                    <a:pt x="2034" y="0"/>
                    <a:pt x="1664" y="0"/>
                    <a:pt x="120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27"/>
            <p:cNvSpPr/>
            <p:nvPr/>
          </p:nvSpPr>
          <p:spPr>
            <a:xfrm>
              <a:off x="4191275" y="3457150"/>
              <a:ext cx="53175" cy="46250"/>
            </a:xfrm>
            <a:custGeom>
              <a:rect b="b" l="l" r="r" t="t"/>
              <a:pathLst>
                <a:path extrusionOk="0" h="1850" w="2127">
                  <a:moveTo>
                    <a:pt x="1387" y="1"/>
                  </a:moveTo>
                  <a:cubicBezTo>
                    <a:pt x="711" y="85"/>
                    <a:pt x="1040" y="1330"/>
                    <a:pt x="252" y="1330"/>
                  </a:cubicBezTo>
                  <a:cubicBezTo>
                    <a:pt x="179" y="1330"/>
                    <a:pt x="96" y="1319"/>
                    <a:pt x="1" y="1295"/>
                  </a:cubicBezTo>
                  <a:lnTo>
                    <a:pt x="1" y="1295"/>
                  </a:lnTo>
                  <a:cubicBezTo>
                    <a:pt x="93" y="1572"/>
                    <a:pt x="278" y="1850"/>
                    <a:pt x="648" y="1850"/>
                  </a:cubicBezTo>
                  <a:cubicBezTo>
                    <a:pt x="1387" y="1850"/>
                    <a:pt x="1665" y="1295"/>
                    <a:pt x="2034" y="648"/>
                  </a:cubicBezTo>
                  <a:cubicBezTo>
                    <a:pt x="2127" y="186"/>
                    <a:pt x="1665" y="1"/>
                    <a:pt x="138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27"/>
            <p:cNvSpPr/>
            <p:nvPr/>
          </p:nvSpPr>
          <p:spPr>
            <a:xfrm>
              <a:off x="4064175" y="3422725"/>
              <a:ext cx="27750" cy="20550"/>
            </a:xfrm>
            <a:custGeom>
              <a:rect b="b" l="l" r="r" t="t"/>
              <a:pathLst>
                <a:path extrusionOk="0" h="822" w="1110">
                  <a:moveTo>
                    <a:pt x="506" y="0"/>
                  </a:moveTo>
                  <a:cubicBezTo>
                    <a:pt x="352" y="0"/>
                    <a:pt x="184" y="67"/>
                    <a:pt x="1" y="176"/>
                  </a:cubicBezTo>
                  <a:cubicBezTo>
                    <a:pt x="193" y="432"/>
                    <a:pt x="341" y="821"/>
                    <a:pt x="628" y="821"/>
                  </a:cubicBezTo>
                  <a:cubicBezTo>
                    <a:pt x="756" y="821"/>
                    <a:pt x="911" y="745"/>
                    <a:pt x="1110" y="546"/>
                  </a:cubicBezTo>
                  <a:cubicBezTo>
                    <a:pt x="942" y="155"/>
                    <a:pt x="741" y="0"/>
                    <a:pt x="50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27"/>
            <p:cNvSpPr/>
            <p:nvPr/>
          </p:nvSpPr>
          <p:spPr>
            <a:xfrm>
              <a:off x="2872950" y="4768850"/>
              <a:ext cx="79725" cy="65025"/>
            </a:xfrm>
            <a:custGeom>
              <a:rect b="b" l="l" r="r" t="t"/>
              <a:pathLst>
                <a:path extrusionOk="0" h="2601" w="3189">
                  <a:moveTo>
                    <a:pt x="2396" y="1"/>
                  </a:moveTo>
                  <a:cubicBezTo>
                    <a:pt x="1922" y="1"/>
                    <a:pt x="2098" y="1362"/>
                    <a:pt x="1513" y="1362"/>
                  </a:cubicBezTo>
                  <a:cubicBezTo>
                    <a:pt x="1344" y="1362"/>
                    <a:pt x="1113" y="1249"/>
                    <a:pt x="786" y="960"/>
                  </a:cubicBezTo>
                  <a:cubicBezTo>
                    <a:pt x="776" y="951"/>
                    <a:pt x="760" y="946"/>
                    <a:pt x="740" y="946"/>
                  </a:cubicBezTo>
                  <a:cubicBezTo>
                    <a:pt x="556" y="946"/>
                    <a:pt x="0" y="1312"/>
                    <a:pt x="416" y="1977"/>
                  </a:cubicBezTo>
                  <a:cubicBezTo>
                    <a:pt x="786" y="2439"/>
                    <a:pt x="1132" y="2601"/>
                    <a:pt x="1479" y="2601"/>
                  </a:cubicBezTo>
                  <a:cubicBezTo>
                    <a:pt x="1825" y="2601"/>
                    <a:pt x="2172" y="2439"/>
                    <a:pt x="2542" y="2254"/>
                  </a:cubicBezTo>
                  <a:cubicBezTo>
                    <a:pt x="3189" y="1515"/>
                    <a:pt x="2634" y="775"/>
                    <a:pt x="2542" y="36"/>
                  </a:cubicBezTo>
                  <a:cubicBezTo>
                    <a:pt x="2487" y="12"/>
                    <a:pt x="2439" y="1"/>
                    <a:pt x="23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27"/>
            <p:cNvSpPr/>
            <p:nvPr/>
          </p:nvSpPr>
          <p:spPr>
            <a:xfrm>
              <a:off x="3005800" y="4762800"/>
              <a:ext cx="94775" cy="48475"/>
            </a:xfrm>
            <a:custGeom>
              <a:rect b="b" l="l" r="r" t="t"/>
              <a:pathLst>
                <a:path extrusionOk="0" h="1939" w="3791">
                  <a:moveTo>
                    <a:pt x="1" y="1"/>
                  </a:moveTo>
                  <a:lnTo>
                    <a:pt x="1" y="1"/>
                  </a:lnTo>
                  <a:cubicBezTo>
                    <a:pt x="816" y="1305"/>
                    <a:pt x="1599" y="1938"/>
                    <a:pt x="2332" y="1938"/>
                  </a:cubicBezTo>
                  <a:cubicBezTo>
                    <a:pt x="2845" y="1938"/>
                    <a:pt x="3334" y="1627"/>
                    <a:pt x="3791" y="1017"/>
                  </a:cubicBezTo>
                  <a:cubicBezTo>
                    <a:pt x="2497" y="648"/>
                    <a:pt x="1110" y="1295"/>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27"/>
            <p:cNvSpPr/>
            <p:nvPr/>
          </p:nvSpPr>
          <p:spPr>
            <a:xfrm>
              <a:off x="3061275" y="4737375"/>
              <a:ext cx="33525" cy="32975"/>
            </a:xfrm>
            <a:custGeom>
              <a:rect b="b" l="l" r="r" t="t"/>
              <a:pathLst>
                <a:path extrusionOk="0" h="1319" w="1341">
                  <a:moveTo>
                    <a:pt x="740" y="1"/>
                  </a:moveTo>
                  <a:cubicBezTo>
                    <a:pt x="462" y="371"/>
                    <a:pt x="278" y="740"/>
                    <a:pt x="0" y="1295"/>
                  </a:cubicBezTo>
                  <a:cubicBezTo>
                    <a:pt x="79" y="1269"/>
                    <a:pt x="164" y="1259"/>
                    <a:pt x="251" y="1259"/>
                  </a:cubicBezTo>
                  <a:cubicBezTo>
                    <a:pt x="469" y="1259"/>
                    <a:pt x="700" y="1318"/>
                    <a:pt x="890" y="1318"/>
                  </a:cubicBezTo>
                  <a:cubicBezTo>
                    <a:pt x="1156" y="1318"/>
                    <a:pt x="1341" y="1202"/>
                    <a:pt x="1294" y="648"/>
                  </a:cubicBezTo>
                  <a:cubicBezTo>
                    <a:pt x="1202" y="371"/>
                    <a:pt x="1202" y="1"/>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27"/>
            <p:cNvSpPr/>
            <p:nvPr/>
          </p:nvSpPr>
          <p:spPr>
            <a:xfrm>
              <a:off x="2936475" y="4761450"/>
              <a:ext cx="50875" cy="36050"/>
            </a:xfrm>
            <a:custGeom>
              <a:rect b="b" l="l" r="r" t="t"/>
              <a:pathLst>
                <a:path extrusionOk="0" h="1442" w="2035">
                  <a:moveTo>
                    <a:pt x="569" y="1"/>
                  </a:moveTo>
                  <a:cubicBezTo>
                    <a:pt x="403" y="1"/>
                    <a:pt x="218" y="91"/>
                    <a:pt x="1" y="332"/>
                  </a:cubicBezTo>
                  <a:cubicBezTo>
                    <a:pt x="463" y="702"/>
                    <a:pt x="1018" y="1071"/>
                    <a:pt x="1480" y="1441"/>
                  </a:cubicBezTo>
                  <a:cubicBezTo>
                    <a:pt x="1480" y="1164"/>
                    <a:pt x="2034" y="887"/>
                    <a:pt x="1757" y="794"/>
                  </a:cubicBezTo>
                  <a:cubicBezTo>
                    <a:pt x="1347" y="726"/>
                    <a:pt x="1038" y="1"/>
                    <a:pt x="56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27"/>
            <p:cNvSpPr/>
            <p:nvPr/>
          </p:nvSpPr>
          <p:spPr>
            <a:xfrm>
              <a:off x="2853300" y="4891575"/>
              <a:ext cx="18500" cy="12850"/>
            </a:xfrm>
            <a:custGeom>
              <a:rect b="b" l="l" r="r" t="t"/>
              <a:pathLst>
                <a:path extrusionOk="0" h="514" w="740">
                  <a:moveTo>
                    <a:pt x="340" y="1"/>
                  </a:moveTo>
                  <a:cubicBezTo>
                    <a:pt x="316" y="1"/>
                    <a:pt x="295" y="8"/>
                    <a:pt x="277" y="26"/>
                  </a:cubicBezTo>
                  <a:cubicBezTo>
                    <a:pt x="185" y="26"/>
                    <a:pt x="93" y="211"/>
                    <a:pt x="0" y="303"/>
                  </a:cubicBezTo>
                  <a:cubicBezTo>
                    <a:pt x="75" y="378"/>
                    <a:pt x="150" y="513"/>
                    <a:pt x="273" y="513"/>
                  </a:cubicBezTo>
                  <a:cubicBezTo>
                    <a:pt x="303" y="513"/>
                    <a:pt x="335" y="506"/>
                    <a:pt x="370" y="488"/>
                  </a:cubicBezTo>
                  <a:cubicBezTo>
                    <a:pt x="462" y="488"/>
                    <a:pt x="555" y="396"/>
                    <a:pt x="740" y="211"/>
                  </a:cubicBezTo>
                  <a:cubicBezTo>
                    <a:pt x="590" y="136"/>
                    <a:pt x="441" y="1"/>
                    <a:pt x="3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27"/>
            <p:cNvSpPr/>
            <p:nvPr/>
          </p:nvSpPr>
          <p:spPr>
            <a:xfrm>
              <a:off x="2957275" y="4311925"/>
              <a:ext cx="23150" cy="28025"/>
            </a:xfrm>
            <a:custGeom>
              <a:rect b="b" l="l" r="r" t="t"/>
              <a:pathLst>
                <a:path extrusionOk="0" h="1121" w="926">
                  <a:moveTo>
                    <a:pt x="244" y="1"/>
                  </a:moveTo>
                  <a:cubicBezTo>
                    <a:pt x="198" y="1"/>
                    <a:pt x="148" y="4"/>
                    <a:pt x="93" y="11"/>
                  </a:cubicBezTo>
                  <a:cubicBezTo>
                    <a:pt x="1" y="565"/>
                    <a:pt x="370" y="843"/>
                    <a:pt x="925" y="1120"/>
                  </a:cubicBezTo>
                  <a:cubicBezTo>
                    <a:pt x="754" y="521"/>
                    <a:pt x="820" y="1"/>
                    <a:pt x="24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27"/>
            <p:cNvSpPr/>
            <p:nvPr/>
          </p:nvSpPr>
          <p:spPr>
            <a:xfrm>
              <a:off x="4639575" y="778600"/>
              <a:ext cx="25450" cy="19125"/>
            </a:xfrm>
            <a:custGeom>
              <a:rect b="b" l="l" r="r" t="t"/>
              <a:pathLst>
                <a:path extrusionOk="0" h="765" w="1018">
                  <a:moveTo>
                    <a:pt x="413" y="0"/>
                  </a:moveTo>
                  <a:cubicBezTo>
                    <a:pt x="337" y="0"/>
                    <a:pt x="261" y="28"/>
                    <a:pt x="186" y="103"/>
                  </a:cubicBezTo>
                  <a:cubicBezTo>
                    <a:pt x="1" y="288"/>
                    <a:pt x="278" y="658"/>
                    <a:pt x="463" y="750"/>
                  </a:cubicBezTo>
                  <a:cubicBezTo>
                    <a:pt x="513" y="760"/>
                    <a:pt x="557" y="765"/>
                    <a:pt x="596" y="765"/>
                  </a:cubicBezTo>
                  <a:cubicBezTo>
                    <a:pt x="926" y="765"/>
                    <a:pt x="935" y="443"/>
                    <a:pt x="1018" y="196"/>
                  </a:cubicBezTo>
                  <a:cubicBezTo>
                    <a:pt x="816" y="196"/>
                    <a:pt x="614" y="0"/>
                    <a:pt x="41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27"/>
            <p:cNvSpPr/>
            <p:nvPr/>
          </p:nvSpPr>
          <p:spPr>
            <a:xfrm>
              <a:off x="2991950" y="3665150"/>
              <a:ext cx="25425" cy="23125"/>
            </a:xfrm>
            <a:custGeom>
              <a:rect b="b" l="l" r="r" t="t"/>
              <a:pathLst>
                <a:path extrusionOk="0" h="925" w="1017">
                  <a:moveTo>
                    <a:pt x="740" y="0"/>
                  </a:moveTo>
                  <a:cubicBezTo>
                    <a:pt x="278" y="0"/>
                    <a:pt x="185" y="277"/>
                    <a:pt x="0" y="647"/>
                  </a:cubicBezTo>
                  <a:lnTo>
                    <a:pt x="370" y="924"/>
                  </a:lnTo>
                  <a:cubicBezTo>
                    <a:pt x="740" y="924"/>
                    <a:pt x="1017" y="832"/>
                    <a:pt x="1017" y="370"/>
                  </a:cubicBezTo>
                  <a:cubicBezTo>
                    <a:pt x="1017" y="277"/>
                    <a:pt x="832" y="92"/>
                    <a:pt x="74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27"/>
            <p:cNvSpPr/>
            <p:nvPr/>
          </p:nvSpPr>
          <p:spPr>
            <a:xfrm>
              <a:off x="2772400" y="4469325"/>
              <a:ext cx="97100" cy="80475"/>
            </a:xfrm>
            <a:custGeom>
              <a:rect b="b" l="l" r="r" t="t"/>
              <a:pathLst>
                <a:path extrusionOk="0" h="3219" w="3884">
                  <a:moveTo>
                    <a:pt x="1110" y="0"/>
                  </a:moveTo>
                  <a:cubicBezTo>
                    <a:pt x="1" y="463"/>
                    <a:pt x="648" y="1479"/>
                    <a:pt x="371" y="2219"/>
                  </a:cubicBezTo>
                  <a:cubicBezTo>
                    <a:pt x="690" y="2964"/>
                    <a:pt x="1023" y="3218"/>
                    <a:pt x="1359" y="3218"/>
                  </a:cubicBezTo>
                  <a:cubicBezTo>
                    <a:pt x="1898" y="3218"/>
                    <a:pt x="2446" y="2561"/>
                    <a:pt x="2959" y="2219"/>
                  </a:cubicBezTo>
                  <a:cubicBezTo>
                    <a:pt x="2959" y="1849"/>
                    <a:pt x="3883" y="1572"/>
                    <a:pt x="3051" y="925"/>
                  </a:cubicBezTo>
                  <a:cubicBezTo>
                    <a:pt x="2752" y="692"/>
                    <a:pt x="2501" y="591"/>
                    <a:pt x="2272" y="591"/>
                  </a:cubicBezTo>
                  <a:cubicBezTo>
                    <a:pt x="1863" y="591"/>
                    <a:pt x="1525" y="913"/>
                    <a:pt x="1110" y="1387"/>
                  </a:cubicBezTo>
                  <a:lnTo>
                    <a:pt x="1110"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27"/>
            <p:cNvSpPr/>
            <p:nvPr/>
          </p:nvSpPr>
          <p:spPr>
            <a:xfrm>
              <a:off x="2772400" y="4323725"/>
              <a:ext cx="46250" cy="147925"/>
            </a:xfrm>
            <a:custGeom>
              <a:rect b="b" l="l" r="r" t="t"/>
              <a:pathLst>
                <a:path extrusionOk="0" h="5917" w="1850">
                  <a:moveTo>
                    <a:pt x="1480" y="1"/>
                  </a:moveTo>
                  <a:cubicBezTo>
                    <a:pt x="1110" y="371"/>
                    <a:pt x="556" y="371"/>
                    <a:pt x="463" y="1203"/>
                  </a:cubicBezTo>
                  <a:cubicBezTo>
                    <a:pt x="186" y="2312"/>
                    <a:pt x="925" y="3329"/>
                    <a:pt x="463" y="4345"/>
                  </a:cubicBezTo>
                  <a:cubicBezTo>
                    <a:pt x="1" y="5270"/>
                    <a:pt x="648" y="5455"/>
                    <a:pt x="1110" y="5824"/>
                  </a:cubicBezTo>
                  <a:lnTo>
                    <a:pt x="1110" y="5917"/>
                  </a:lnTo>
                  <a:cubicBezTo>
                    <a:pt x="1480" y="5455"/>
                    <a:pt x="1850" y="3421"/>
                    <a:pt x="1480" y="2959"/>
                  </a:cubicBezTo>
                  <a:cubicBezTo>
                    <a:pt x="833" y="2127"/>
                    <a:pt x="925" y="1480"/>
                    <a:pt x="1572" y="833"/>
                  </a:cubicBezTo>
                  <a:cubicBezTo>
                    <a:pt x="1850" y="556"/>
                    <a:pt x="1850" y="278"/>
                    <a:pt x="14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27"/>
            <p:cNvSpPr/>
            <p:nvPr/>
          </p:nvSpPr>
          <p:spPr>
            <a:xfrm>
              <a:off x="2846350" y="4524775"/>
              <a:ext cx="20825" cy="16575"/>
            </a:xfrm>
            <a:custGeom>
              <a:rect b="b" l="l" r="r" t="t"/>
              <a:pathLst>
                <a:path extrusionOk="0" h="663" w="833">
                  <a:moveTo>
                    <a:pt x="1" y="1"/>
                  </a:moveTo>
                  <a:cubicBezTo>
                    <a:pt x="1" y="332"/>
                    <a:pt x="75" y="662"/>
                    <a:pt x="421" y="662"/>
                  </a:cubicBezTo>
                  <a:cubicBezTo>
                    <a:pt x="462" y="662"/>
                    <a:pt x="507" y="658"/>
                    <a:pt x="555" y="648"/>
                  </a:cubicBezTo>
                  <a:cubicBezTo>
                    <a:pt x="648" y="648"/>
                    <a:pt x="833" y="555"/>
                    <a:pt x="833" y="463"/>
                  </a:cubicBezTo>
                  <a:cubicBezTo>
                    <a:pt x="740" y="1"/>
                    <a:pt x="278" y="93"/>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27"/>
            <p:cNvSpPr/>
            <p:nvPr/>
          </p:nvSpPr>
          <p:spPr>
            <a:xfrm>
              <a:off x="3537300" y="2026725"/>
              <a:ext cx="48550" cy="50875"/>
            </a:xfrm>
            <a:custGeom>
              <a:rect b="b" l="l" r="r" t="t"/>
              <a:pathLst>
                <a:path extrusionOk="0" h="2035" w="1942">
                  <a:moveTo>
                    <a:pt x="1" y="1"/>
                  </a:moveTo>
                  <a:lnTo>
                    <a:pt x="1" y="1"/>
                  </a:lnTo>
                  <a:cubicBezTo>
                    <a:pt x="648" y="648"/>
                    <a:pt x="1202" y="1202"/>
                    <a:pt x="1942" y="2034"/>
                  </a:cubicBezTo>
                  <a:cubicBezTo>
                    <a:pt x="1757" y="648"/>
                    <a:pt x="1202" y="93"/>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27"/>
            <p:cNvSpPr/>
            <p:nvPr/>
          </p:nvSpPr>
          <p:spPr>
            <a:xfrm>
              <a:off x="2936475" y="1753000"/>
              <a:ext cx="37725" cy="28800"/>
            </a:xfrm>
            <a:custGeom>
              <a:rect b="b" l="l" r="r" t="t"/>
              <a:pathLst>
                <a:path extrusionOk="0" h="1152" w="1509">
                  <a:moveTo>
                    <a:pt x="942" y="1"/>
                  </a:moveTo>
                  <a:cubicBezTo>
                    <a:pt x="799" y="1"/>
                    <a:pt x="613" y="41"/>
                    <a:pt x="371" y="135"/>
                  </a:cubicBezTo>
                  <a:cubicBezTo>
                    <a:pt x="93" y="227"/>
                    <a:pt x="1" y="504"/>
                    <a:pt x="1" y="874"/>
                  </a:cubicBezTo>
                  <a:cubicBezTo>
                    <a:pt x="103" y="857"/>
                    <a:pt x="201" y="850"/>
                    <a:pt x="297" y="850"/>
                  </a:cubicBezTo>
                  <a:cubicBezTo>
                    <a:pt x="725" y="850"/>
                    <a:pt x="1102" y="1001"/>
                    <a:pt x="1480" y="1152"/>
                  </a:cubicBezTo>
                  <a:cubicBezTo>
                    <a:pt x="1406" y="635"/>
                    <a:pt x="1509" y="1"/>
                    <a:pt x="94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27"/>
            <p:cNvSpPr/>
            <p:nvPr/>
          </p:nvSpPr>
          <p:spPr>
            <a:xfrm>
              <a:off x="4600300" y="4720975"/>
              <a:ext cx="39300" cy="28775"/>
            </a:xfrm>
            <a:custGeom>
              <a:rect b="b" l="l" r="r" t="t"/>
              <a:pathLst>
                <a:path extrusionOk="0" h="1151" w="1572">
                  <a:moveTo>
                    <a:pt x="1148" y="1"/>
                  </a:moveTo>
                  <a:cubicBezTo>
                    <a:pt x="1012" y="1"/>
                    <a:pt x="876" y="219"/>
                    <a:pt x="740" y="287"/>
                  </a:cubicBezTo>
                  <a:cubicBezTo>
                    <a:pt x="463" y="472"/>
                    <a:pt x="278" y="657"/>
                    <a:pt x="1" y="842"/>
                  </a:cubicBezTo>
                  <a:cubicBezTo>
                    <a:pt x="133" y="1073"/>
                    <a:pt x="265" y="1151"/>
                    <a:pt x="398" y="1151"/>
                  </a:cubicBezTo>
                  <a:cubicBezTo>
                    <a:pt x="635" y="1151"/>
                    <a:pt x="872" y="901"/>
                    <a:pt x="1110" y="842"/>
                  </a:cubicBezTo>
                  <a:cubicBezTo>
                    <a:pt x="1110" y="564"/>
                    <a:pt x="1572" y="287"/>
                    <a:pt x="1295" y="102"/>
                  </a:cubicBezTo>
                  <a:cubicBezTo>
                    <a:pt x="1246" y="29"/>
                    <a:pt x="1197" y="1"/>
                    <a:pt x="114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27"/>
            <p:cNvSpPr/>
            <p:nvPr/>
          </p:nvSpPr>
          <p:spPr>
            <a:xfrm>
              <a:off x="4045700" y="3644350"/>
              <a:ext cx="46225" cy="80900"/>
            </a:xfrm>
            <a:custGeom>
              <a:rect b="b" l="l" r="r" t="t"/>
              <a:pathLst>
                <a:path extrusionOk="0" h="3236" w="1849">
                  <a:moveTo>
                    <a:pt x="0" y="0"/>
                  </a:moveTo>
                  <a:cubicBezTo>
                    <a:pt x="278" y="740"/>
                    <a:pt x="1017" y="1294"/>
                    <a:pt x="370" y="2219"/>
                  </a:cubicBezTo>
                  <a:cubicBezTo>
                    <a:pt x="462" y="2958"/>
                    <a:pt x="925" y="3050"/>
                    <a:pt x="1664" y="3235"/>
                  </a:cubicBezTo>
                  <a:cubicBezTo>
                    <a:pt x="925" y="2034"/>
                    <a:pt x="1849" y="1017"/>
                    <a:pt x="1479" y="0"/>
                  </a:cubicBezTo>
                  <a:cubicBezTo>
                    <a:pt x="1294" y="0"/>
                    <a:pt x="1151" y="164"/>
                    <a:pt x="993" y="164"/>
                  </a:cubicBezTo>
                  <a:cubicBezTo>
                    <a:pt x="914" y="164"/>
                    <a:pt x="832" y="123"/>
                    <a:pt x="74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27"/>
            <p:cNvSpPr/>
            <p:nvPr/>
          </p:nvSpPr>
          <p:spPr>
            <a:xfrm>
              <a:off x="4064175" y="3623325"/>
              <a:ext cx="27750" cy="25150"/>
            </a:xfrm>
            <a:custGeom>
              <a:rect b="b" l="l" r="r" t="t"/>
              <a:pathLst>
                <a:path extrusionOk="0" h="1006" w="1110">
                  <a:moveTo>
                    <a:pt x="639" y="0"/>
                  </a:moveTo>
                  <a:cubicBezTo>
                    <a:pt x="196" y="0"/>
                    <a:pt x="260" y="582"/>
                    <a:pt x="1" y="841"/>
                  </a:cubicBezTo>
                  <a:cubicBezTo>
                    <a:pt x="93" y="964"/>
                    <a:pt x="175" y="1005"/>
                    <a:pt x="254" y="1005"/>
                  </a:cubicBezTo>
                  <a:cubicBezTo>
                    <a:pt x="412" y="1005"/>
                    <a:pt x="555" y="841"/>
                    <a:pt x="740" y="841"/>
                  </a:cubicBezTo>
                  <a:cubicBezTo>
                    <a:pt x="833" y="564"/>
                    <a:pt x="1110" y="194"/>
                    <a:pt x="740" y="9"/>
                  </a:cubicBezTo>
                  <a:cubicBezTo>
                    <a:pt x="704" y="3"/>
                    <a:pt x="670" y="0"/>
                    <a:pt x="63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27"/>
            <p:cNvSpPr/>
            <p:nvPr/>
          </p:nvSpPr>
          <p:spPr>
            <a:xfrm>
              <a:off x="3472600" y="1041925"/>
              <a:ext cx="23125" cy="15175"/>
            </a:xfrm>
            <a:custGeom>
              <a:rect b="b" l="l" r="r" t="t"/>
              <a:pathLst>
                <a:path extrusionOk="0" h="607" w="925">
                  <a:moveTo>
                    <a:pt x="694" y="1"/>
                  </a:moveTo>
                  <a:cubicBezTo>
                    <a:pt x="331" y="1"/>
                    <a:pt x="166" y="322"/>
                    <a:pt x="1" y="570"/>
                  </a:cubicBezTo>
                  <a:cubicBezTo>
                    <a:pt x="165" y="570"/>
                    <a:pt x="329" y="606"/>
                    <a:pt x="477" y="606"/>
                  </a:cubicBezTo>
                  <a:cubicBezTo>
                    <a:pt x="662" y="606"/>
                    <a:pt x="822" y="549"/>
                    <a:pt x="925" y="293"/>
                  </a:cubicBezTo>
                  <a:cubicBezTo>
                    <a:pt x="925" y="200"/>
                    <a:pt x="832" y="15"/>
                    <a:pt x="832" y="15"/>
                  </a:cubicBezTo>
                  <a:cubicBezTo>
                    <a:pt x="783" y="5"/>
                    <a:pt x="737" y="1"/>
                    <a:pt x="69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27"/>
            <p:cNvSpPr/>
            <p:nvPr/>
          </p:nvSpPr>
          <p:spPr>
            <a:xfrm>
              <a:off x="3100550" y="2759800"/>
              <a:ext cx="27750" cy="85000"/>
            </a:xfrm>
            <a:custGeom>
              <a:rect b="b" l="l" r="r" t="t"/>
              <a:pathLst>
                <a:path extrusionOk="0" h="3400" w="1110">
                  <a:moveTo>
                    <a:pt x="583" y="0"/>
                  </a:moveTo>
                  <a:cubicBezTo>
                    <a:pt x="370" y="0"/>
                    <a:pt x="186" y="534"/>
                    <a:pt x="1" y="534"/>
                  </a:cubicBezTo>
                  <a:lnTo>
                    <a:pt x="1" y="3400"/>
                  </a:lnTo>
                  <a:cubicBezTo>
                    <a:pt x="740" y="2290"/>
                    <a:pt x="1110" y="1458"/>
                    <a:pt x="925" y="534"/>
                  </a:cubicBezTo>
                  <a:cubicBezTo>
                    <a:pt x="802" y="134"/>
                    <a:pt x="689" y="0"/>
                    <a:pt x="58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27"/>
            <p:cNvSpPr/>
            <p:nvPr/>
          </p:nvSpPr>
          <p:spPr>
            <a:xfrm>
              <a:off x="3941700" y="1695825"/>
              <a:ext cx="60125" cy="69800"/>
            </a:xfrm>
            <a:custGeom>
              <a:rect b="b" l="l" r="r" t="t"/>
              <a:pathLst>
                <a:path extrusionOk="0" h="2792" w="2405">
                  <a:moveTo>
                    <a:pt x="1379" y="1"/>
                  </a:moveTo>
                  <a:cubicBezTo>
                    <a:pt x="1133" y="1"/>
                    <a:pt x="1129" y="437"/>
                    <a:pt x="925" y="573"/>
                  </a:cubicBezTo>
                  <a:cubicBezTo>
                    <a:pt x="1" y="1128"/>
                    <a:pt x="186" y="1960"/>
                    <a:pt x="186" y="2791"/>
                  </a:cubicBezTo>
                  <a:cubicBezTo>
                    <a:pt x="838" y="2710"/>
                    <a:pt x="483" y="1620"/>
                    <a:pt x="1154" y="1620"/>
                  </a:cubicBezTo>
                  <a:cubicBezTo>
                    <a:pt x="1243" y="1620"/>
                    <a:pt x="1350" y="1639"/>
                    <a:pt x="1480" y="1682"/>
                  </a:cubicBezTo>
                  <a:cubicBezTo>
                    <a:pt x="1687" y="1807"/>
                    <a:pt x="1857" y="1894"/>
                    <a:pt x="1990" y="1894"/>
                  </a:cubicBezTo>
                  <a:cubicBezTo>
                    <a:pt x="2153" y="1894"/>
                    <a:pt x="2261" y="1762"/>
                    <a:pt x="2312" y="1405"/>
                  </a:cubicBezTo>
                  <a:cubicBezTo>
                    <a:pt x="2404" y="850"/>
                    <a:pt x="2127" y="481"/>
                    <a:pt x="1757" y="203"/>
                  </a:cubicBezTo>
                  <a:cubicBezTo>
                    <a:pt x="1586" y="57"/>
                    <a:pt x="1467" y="1"/>
                    <a:pt x="137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27"/>
            <p:cNvSpPr/>
            <p:nvPr/>
          </p:nvSpPr>
          <p:spPr>
            <a:xfrm>
              <a:off x="2936475" y="4769725"/>
              <a:ext cx="37000" cy="55500"/>
            </a:xfrm>
            <a:custGeom>
              <a:rect b="b" l="l" r="r" t="t"/>
              <a:pathLst>
                <a:path extrusionOk="0" h="2220" w="1480">
                  <a:moveTo>
                    <a:pt x="1" y="1"/>
                  </a:moveTo>
                  <a:lnTo>
                    <a:pt x="1" y="1"/>
                  </a:lnTo>
                  <a:cubicBezTo>
                    <a:pt x="93" y="740"/>
                    <a:pt x="648" y="1480"/>
                    <a:pt x="1" y="2219"/>
                  </a:cubicBezTo>
                  <a:cubicBezTo>
                    <a:pt x="740" y="2127"/>
                    <a:pt x="1018" y="1480"/>
                    <a:pt x="1480" y="1110"/>
                  </a:cubicBezTo>
                  <a:cubicBezTo>
                    <a:pt x="1018" y="740"/>
                    <a:pt x="463" y="371"/>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27"/>
            <p:cNvSpPr/>
            <p:nvPr/>
          </p:nvSpPr>
          <p:spPr>
            <a:xfrm>
              <a:off x="3167575" y="2927975"/>
              <a:ext cx="37000" cy="39875"/>
            </a:xfrm>
            <a:custGeom>
              <a:rect b="b" l="l" r="r" t="t"/>
              <a:pathLst>
                <a:path extrusionOk="0" h="1595" w="1480">
                  <a:moveTo>
                    <a:pt x="555" y="0"/>
                  </a:moveTo>
                  <a:cubicBezTo>
                    <a:pt x="462" y="185"/>
                    <a:pt x="370" y="462"/>
                    <a:pt x="185" y="740"/>
                  </a:cubicBezTo>
                  <a:cubicBezTo>
                    <a:pt x="0" y="1109"/>
                    <a:pt x="93" y="1387"/>
                    <a:pt x="370" y="1479"/>
                  </a:cubicBezTo>
                  <a:cubicBezTo>
                    <a:pt x="462" y="1572"/>
                    <a:pt x="578" y="1595"/>
                    <a:pt x="705" y="1595"/>
                  </a:cubicBezTo>
                  <a:cubicBezTo>
                    <a:pt x="832" y="1595"/>
                    <a:pt x="971" y="1572"/>
                    <a:pt x="1109" y="1572"/>
                  </a:cubicBezTo>
                  <a:cubicBezTo>
                    <a:pt x="1479" y="1387"/>
                    <a:pt x="1294" y="1017"/>
                    <a:pt x="1294" y="740"/>
                  </a:cubicBezTo>
                  <a:cubicBezTo>
                    <a:pt x="1202" y="370"/>
                    <a:pt x="925" y="93"/>
                    <a:pt x="5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27"/>
            <p:cNvSpPr/>
            <p:nvPr/>
          </p:nvSpPr>
          <p:spPr>
            <a:xfrm>
              <a:off x="4015650" y="1927350"/>
              <a:ext cx="64725" cy="44725"/>
            </a:xfrm>
            <a:custGeom>
              <a:rect b="b" l="l" r="r" t="t"/>
              <a:pathLst>
                <a:path extrusionOk="0" h="1789" w="2589">
                  <a:moveTo>
                    <a:pt x="1572" y="1"/>
                  </a:moveTo>
                  <a:cubicBezTo>
                    <a:pt x="1849" y="1203"/>
                    <a:pt x="833" y="833"/>
                    <a:pt x="1" y="1110"/>
                  </a:cubicBezTo>
                  <a:cubicBezTo>
                    <a:pt x="534" y="1377"/>
                    <a:pt x="875" y="1788"/>
                    <a:pt x="1232" y="1788"/>
                  </a:cubicBezTo>
                  <a:cubicBezTo>
                    <a:pt x="1370" y="1788"/>
                    <a:pt x="1510" y="1727"/>
                    <a:pt x="1664" y="1572"/>
                  </a:cubicBezTo>
                  <a:cubicBezTo>
                    <a:pt x="2034" y="1295"/>
                    <a:pt x="2589" y="463"/>
                    <a:pt x="157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27"/>
            <p:cNvSpPr/>
            <p:nvPr/>
          </p:nvSpPr>
          <p:spPr>
            <a:xfrm>
              <a:off x="3673650" y="2067950"/>
              <a:ext cx="53175" cy="88200"/>
            </a:xfrm>
            <a:custGeom>
              <a:rect b="b" l="l" r="r" t="t"/>
              <a:pathLst>
                <a:path extrusionOk="0" h="3528" w="2127">
                  <a:moveTo>
                    <a:pt x="664" y="1"/>
                  </a:moveTo>
                  <a:cubicBezTo>
                    <a:pt x="631" y="1"/>
                    <a:pt x="594" y="6"/>
                    <a:pt x="555" y="15"/>
                  </a:cubicBezTo>
                  <a:cubicBezTo>
                    <a:pt x="93" y="200"/>
                    <a:pt x="0" y="478"/>
                    <a:pt x="185" y="847"/>
                  </a:cubicBezTo>
                  <a:cubicBezTo>
                    <a:pt x="555" y="1679"/>
                    <a:pt x="1017" y="2511"/>
                    <a:pt x="1572" y="3528"/>
                  </a:cubicBezTo>
                  <a:cubicBezTo>
                    <a:pt x="2126" y="2234"/>
                    <a:pt x="1110" y="1494"/>
                    <a:pt x="1017" y="570"/>
                  </a:cubicBezTo>
                  <a:cubicBezTo>
                    <a:pt x="1017" y="322"/>
                    <a:pt x="943" y="1"/>
                    <a:pt x="66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27"/>
            <p:cNvSpPr/>
            <p:nvPr/>
          </p:nvSpPr>
          <p:spPr>
            <a:xfrm>
              <a:off x="3655150" y="3625200"/>
              <a:ext cx="39850" cy="42275"/>
            </a:xfrm>
            <a:custGeom>
              <a:rect b="b" l="l" r="r" t="t"/>
              <a:pathLst>
                <a:path extrusionOk="0" h="1691" w="1594">
                  <a:moveTo>
                    <a:pt x="420" y="1"/>
                  </a:moveTo>
                  <a:cubicBezTo>
                    <a:pt x="297" y="1"/>
                    <a:pt x="158" y="9"/>
                    <a:pt x="1" y="27"/>
                  </a:cubicBezTo>
                  <a:cubicBezTo>
                    <a:pt x="1" y="674"/>
                    <a:pt x="833" y="951"/>
                    <a:pt x="740" y="1690"/>
                  </a:cubicBezTo>
                  <a:cubicBezTo>
                    <a:pt x="1243" y="770"/>
                    <a:pt x="1593" y="1"/>
                    <a:pt x="42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27"/>
            <p:cNvSpPr/>
            <p:nvPr/>
          </p:nvSpPr>
          <p:spPr>
            <a:xfrm>
              <a:off x="3669025" y="3692500"/>
              <a:ext cx="23125" cy="18875"/>
            </a:xfrm>
            <a:custGeom>
              <a:rect b="b" l="l" r="r" t="t"/>
              <a:pathLst>
                <a:path extrusionOk="0" h="755" w="925">
                  <a:moveTo>
                    <a:pt x="412" y="1"/>
                  </a:moveTo>
                  <a:cubicBezTo>
                    <a:pt x="371" y="1"/>
                    <a:pt x="327" y="5"/>
                    <a:pt x="278" y="15"/>
                  </a:cubicBezTo>
                  <a:cubicBezTo>
                    <a:pt x="185" y="15"/>
                    <a:pt x="1" y="200"/>
                    <a:pt x="1" y="293"/>
                  </a:cubicBezTo>
                  <a:cubicBezTo>
                    <a:pt x="185" y="755"/>
                    <a:pt x="555" y="570"/>
                    <a:pt x="925" y="662"/>
                  </a:cubicBezTo>
                  <a:cubicBezTo>
                    <a:pt x="842" y="332"/>
                    <a:pt x="760" y="1"/>
                    <a:pt x="41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27"/>
            <p:cNvSpPr/>
            <p:nvPr/>
          </p:nvSpPr>
          <p:spPr>
            <a:xfrm>
              <a:off x="3874700" y="3327750"/>
              <a:ext cx="50250" cy="49000"/>
            </a:xfrm>
            <a:custGeom>
              <a:rect b="b" l="l" r="r" t="t"/>
              <a:pathLst>
                <a:path extrusionOk="0" h="1960" w="2010">
                  <a:moveTo>
                    <a:pt x="832" y="1"/>
                  </a:moveTo>
                  <a:lnTo>
                    <a:pt x="832" y="93"/>
                  </a:lnTo>
                  <a:cubicBezTo>
                    <a:pt x="555" y="278"/>
                    <a:pt x="0" y="278"/>
                    <a:pt x="0" y="832"/>
                  </a:cubicBezTo>
                  <a:cubicBezTo>
                    <a:pt x="0" y="1757"/>
                    <a:pt x="832" y="1757"/>
                    <a:pt x="1387" y="1942"/>
                  </a:cubicBezTo>
                  <a:cubicBezTo>
                    <a:pt x="1435" y="1954"/>
                    <a:pt x="1482" y="1960"/>
                    <a:pt x="1527" y="1960"/>
                  </a:cubicBezTo>
                  <a:cubicBezTo>
                    <a:pt x="1821" y="1960"/>
                    <a:pt x="2009" y="1708"/>
                    <a:pt x="1849" y="1387"/>
                  </a:cubicBezTo>
                  <a:cubicBezTo>
                    <a:pt x="1664" y="925"/>
                    <a:pt x="1572" y="185"/>
                    <a:pt x="83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27"/>
            <p:cNvSpPr/>
            <p:nvPr/>
          </p:nvSpPr>
          <p:spPr>
            <a:xfrm>
              <a:off x="4505550" y="908275"/>
              <a:ext cx="32375" cy="27750"/>
            </a:xfrm>
            <a:custGeom>
              <a:rect b="b" l="l" r="r" t="t"/>
              <a:pathLst>
                <a:path extrusionOk="0" h="1110" w="1295">
                  <a:moveTo>
                    <a:pt x="1295" y="93"/>
                  </a:moveTo>
                  <a:lnTo>
                    <a:pt x="1295" y="93"/>
                  </a:lnTo>
                  <a:cubicBezTo>
                    <a:pt x="740" y="185"/>
                    <a:pt x="278" y="0"/>
                    <a:pt x="1" y="647"/>
                  </a:cubicBezTo>
                  <a:cubicBezTo>
                    <a:pt x="1" y="740"/>
                    <a:pt x="278" y="1109"/>
                    <a:pt x="463" y="1109"/>
                  </a:cubicBezTo>
                  <a:cubicBezTo>
                    <a:pt x="1110" y="1109"/>
                    <a:pt x="1202" y="647"/>
                    <a:pt x="1295" y="93"/>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27"/>
            <p:cNvSpPr/>
            <p:nvPr/>
          </p:nvSpPr>
          <p:spPr>
            <a:xfrm>
              <a:off x="2918000" y="866675"/>
              <a:ext cx="194125" cy="103850"/>
            </a:xfrm>
            <a:custGeom>
              <a:rect b="b" l="l" r="r" t="t"/>
              <a:pathLst>
                <a:path extrusionOk="0" h="4154" w="7765">
                  <a:moveTo>
                    <a:pt x="7210" y="0"/>
                  </a:moveTo>
                  <a:lnTo>
                    <a:pt x="7210" y="0"/>
                  </a:lnTo>
                  <a:cubicBezTo>
                    <a:pt x="6009" y="93"/>
                    <a:pt x="6193" y="1572"/>
                    <a:pt x="5362" y="1941"/>
                  </a:cubicBezTo>
                  <a:cubicBezTo>
                    <a:pt x="4992" y="1849"/>
                    <a:pt x="4807" y="1572"/>
                    <a:pt x="4714" y="1294"/>
                  </a:cubicBezTo>
                  <a:cubicBezTo>
                    <a:pt x="4643" y="900"/>
                    <a:pt x="4488" y="784"/>
                    <a:pt x="4292" y="784"/>
                  </a:cubicBezTo>
                  <a:cubicBezTo>
                    <a:pt x="4011" y="784"/>
                    <a:pt x="3647" y="1024"/>
                    <a:pt x="3328" y="1024"/>
                  </a:cubicBezTo>
                  <a:cubicBezTo>
                    <a:pt x="3296" y="1024"/>
                    <a:pt x="3266" y="1022"/>
                    <a:pt x="3236" y="1017"/>
                  </a:cubicBezTo>
                  <a:cubicBezTo>
                    <a:pt x="3184" y="983"/>
                    <a:pt x="3116" y="967"/>
                    <a:pt x="3038" y="967"/>
                  </a:cubicBezTo>
                  <a:cubicBezTo>
                    <a:pt x="2701" y="967"/>
                    <a:pt x="2184" y="1254"/>
                    <a:pt x="2034" y="1479"/>
                  </a:cubicBezTo>
                  <a:cubicBezTo>
                    <a:pt x="1387" y="3051"/>
                    <a:pt x="1387" y="3236"/>
                    <a:pt x="0" y="3605"/>
                  </a:cubicBezTo>
                  <a:cubicBezTo>
                    <a:pt x="724" y="3997"/>
                    <a:pt x="1428" y="4153"/>
                    <a:pt x="2116" y="4153"/>
                  </a:cubicBezTo>
                  <a:cubicBezTo>
                    <a:pt x="3536" y="4153"/>
                    <a:pt x="4886" y="3489"/>
                    <a:pt x="6193" y="2866"/>
                  </a:cubicBezTo>
                  <a:cubicBezTo>
                    <a:pt x="6422" y="2637"/>
                    <a:pt x="6462" y="2033"/>
                    <a:pt x="6934" y="2033"/>
                  </a:cubicBezTo>
                  <a:cubicBezTo>
                    <a:pt x="7035" y="2033"/>
                    <a:pt x="7156" y="2061"/>
                    <a:pt x="7303" y="2126"/>
                  </a:cubicBezTo>
                  <a:cubicBezTo>
                    <a:pt x="7580" y="2034"/>
                    <a:pt x="7672" y="1757"/>
                    <a:pt x="7672" y="1387"/>
                  </a:cubicBezTo>
                  <a:cubicBezTo>
                    <a:pt x="6286" y="1294"/>
                    <a:pt x="7765" y="370"/>
                    <a:pt x="721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27"/>
            <p:cNvSpPr/>
            <p:nvPr/>
          </p:nvSpPr>
          <p:spPr>
            <a:xfrm>
              <a:off x="3038150" y="630950"/>
              <a:ext cx="94775" cy="168725"/>
            </a:xfrm>
            <a:custGeom>
              <a:rect b="b" l="l" r="r" t="t"/>
              <a:pathLst>
                <a:path extrusionOk="0" h="6749" w="3791">
                  <a:moveTo>
                    <a:pt x="648" y="1"/>
                  </a:moveTo>
                  <a:cubicBezTo>
                    <a:pt x="556" y="1203"/>
                    <a:pt x="93" y="2497"/>
                    <a:pt x="1757" y="3421"/>
                  </a:cubicBezTo>
                  <a:cubicBezTo>
                    <a:pt x="1" y="3606"/>
                    <a:pt x="740" y="4900"/>
                    <a:pt x="278" y="6009"/>
                  </a:cubicBezTo>
                  <a:cubicBezTo>
                    <a:pt x="692" y="5679"/>
                    <a:pt x="1031" y="5348"/>
                    <a:pt x="1164" y="5348"/>
                  </a:cubicBezTo>
                  <a:cubicBezTo>
                    <a:pt x="1180" y="5348"/>
                    <a:pt x="1193" y="5352"/>
                    <a:pt x="1203" y="5362"/>
                  </a:cubicBezTo>
                  <a:cubicBezTo>
                    <a:pt x="1942" y="5732"/>
                    <a:pt x="648" y="6287"/>
                    <a:pt x="1110" y="6749"/>
                  </a:cubicBezTo>
                  <a:cubicBezTo>
                    <a:pt x="2497" y="6379"/>
                    <a:pt x="1850" y="4623"/>
                    <a:pt x="3051" y="4161"/>
                  </a:cubicBezTo>
                  <a:cubicBezTo>
                    <a:pt x="3791" y="3883"/>
                    <a:pt x="3791" y="3421"/>
                    <a:pt x="3236" y="2774"/>
                  </a:cubicBezTo>
                  <a:cubicBezTo>
                    <a:pt x="2959" y="2589"/>
                    <a:pt x="1942" y="2127"/>
                    <a:pt x="3236" y="1757"/>
                  </a:cubicBezTo>
                  <a:cubicBezTo>
                    <a:pt x="2682" y="740"/>
                    <a:pt x="1203" y="1018"/>
                    <a:pt x="64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27"/>
            <p:cNvSpPr/>
            <p:nvPr/>
          </p:nvSpPr>
          <p:spPr>
            <a:xfrm>
              <a:off x="3072825" y="917500"/>
              <a:ext cx="27750" cy="20825"/>
            </a:xfrm>
            <a:custGeom>
              <a:rect b="b" l="l" r="r" t="t"/>
              <a:pathLst>
                <a:path extrusionOk="0" h="833" w="1110">
                  <a:moveTo>
                    <a:pt x="781" y="0"/>
                  </a:moveTo>
                  <a:cubicBezTo>
                    <a:pt x="359" y="0"/>
                    <a:pt x="305" y="604"/>
                    <a:pt x="0" y="833"/>
                  </a:cubicBezTo>
                  <a:cubicBezTo>
                    <a:pt x="555" y="833"/>
                    <a:pt x="925" y="555"/>
                    <a:pt x="1110" y="93"/>
                  </a:cubicBezTo>
                  <a:cubicBezTo>
                    <a:pt x="979" y="28"/>
                    <a:pt x="871" y="0"/>
                    <a:pt x="78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27"/>
            <p:cNvSpPr/>
            <p:nvPr/>
          </p:nvSpPr>
          <p:spPr>
            <a:xfrm>
              <a:off x="2948025" y="820250"/>
              <a:ext cx="78600" cy="50200"/>
            </a:xfrm>
            <a:custGeom>
              <a:rect b="b" l="l" r="r" t="t"/>
              <a:pathLst>
                <a:path extrusionOk="0" h="2008" w="3144">
                  <a:moveTo>
                    <a:pt x="2277" y="1"/>
                  </a:moveTo>
                  <a:cubicBezTo>
                    <a:pt x="1901" y="1"/>
                    <a:pt x="1797" y="558"/>
                    <a:pt x="1572" y="933"/>
                  </a:cubicBezTo>
                  <a:cubicBezTo>
                    <a:pt x="1513" y="1112"/>
                    <a:pt x="1376" y="1214"/>
                    <a:pt x="1237" y="1214"/>
                  </a:cubicBezTo>
                  <a:cubicBezTo>
                    <a:pt x="1160" y="1214"/>
                    <a:pt x="1083" y="1183"/>
                    <a:pt x="1018" y="1118"/>
                  </a:cubicBezTo>
                  <a:cubicBezTo>
                    <a:pt x="851" y="951"/>
                    <a:pt x="696" y="880"/>
                    <a:pt x="561" y="880"/>
                  </a:cubicBezTo>
                  <a:cubicBezTo>
                    <a:pt x="324" y="880"/>
                    <a:pt x="152" y="1100"/>
                    <a:pt x="93" y="1395"/>
                  </a:cubicBezTo>
                  <a:cubicBezTo>
                    <a:pt x="1" y="1950"/>
                    <a:pt x="648" y="1765"/>
                    <a:pt x="1018" y="1950"/>
                  </a:cubicBezTo>
                  <a:cubicBezTo>
                    <a:pt x="1073" y="1991"/>
                    <a:pt x="1126" y="2008"/>
                    <a:pt x="1178" y="2008"/>
                  </a:cubicBezTo>
                  <a:cubicBezTo>
                    <a:pt x="1396" y="2008"/>
                    <a:pt x="1593" y="1714"/>
                    <a:pt x="1839" y="1714"/>
                  </a:cubicBezTo>
                  <a:cubicBezTo>
                    <a:pt x="1927" y="1714"/>
                    <a:pt x="2023" y="1753"/>
                    <a:pt x="2127" y="1857"/>
                  </a:cubicBezTo>
                  <a:cubicBezTo>
                    <a:pt x="2302" y="1892"/>
                    <a:pt x="2463" y="1927"/>
                    <a:pt x="2606" y="1927"/>
                  </a:cubicBezTo>
                  <a:cubicBezTo>
                    <a:pt x="2842" y="1927"/>
                    <a:pt x="3029" y="1833"/>
                    <a:pt x="3144" y="1488"/>
                  </a:cubicBezTo>
                  <a:cubicBezTo>
                    <a:pt x="2404" y="1210"/>
                    <a:pt x="2959" y="286"/>
                    <a:pt x="2589" y="101"/>
                  </a:cubicBezTo>
                  <a:cubicBezTo>
                    <a:pt x="2467" y="31"/>
                    <a:pt x="2364" y="1"/>
                    <a:pt x="227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27"/>
            <p:cNvSpPr/>
            <p:nvPr/>
          </p:nvSpPr>
          <p:spPr>
            <a:xfrm>
              <a:off x="2820950" y="905950"/>
              <a:ext cx="20800" cy="13900"/>
            </a:xfrm>
            <a:custGeom>
              <a:rect b="b" l="l" r="r" t="t"/>
              <a:pathLst>
                <a:path extrusionOk="0" h="556" w="832">
                  <a:moveTo>
                    <a:pt x="277" y="1"/>
                  </a:moveTo>
                  <a:cubicBezTo>
                    <a:pt x="93" y="1"/>
                    <a:pt x="0" y="93"/>
                    <a:pt x="93" y="278"/>
                  </a:cubicBezTo>
                  <a:cubicBezTo>
                    <a:pt x="93" y="370"/>
                    <a:pt x="370" y="555"/>
                    <a:pt x="462" y="555"/>
                  </a:cubicBezTo>
                  <a:cubicBezTo>
                    <a:pt x="647" y="555"/>
                    <a:pt x="832" y="463"/>
                    <a:pt x="740" y="186"/>
                  </a:cubicBezTo>
                  <a:cubicBezTo>
                    <a:pt x="555" y="93"/>
                    <a:pt x="462" y="1"/>
                    <a:pt x="27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46" name="Google Shape;2846;p27"/>
          <p:cNvSpPr txBox="1"/>
          <p:nvPr>
            <p:ph idx="1" type="body"/>
          </p:nvPr>
        </p:nvSpPr>
        <p:spPr>
          <a:xfrm>
            <a:off x="360000" y="2297900"/>
            <a:ext cx="4212000" cy="20427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s"/>
              <a:t>Lorem ipsum dolor sit amet, consectetur adipiscing elit, sed do eiusmod tempor incididunt ut labore et dolore magna aliqua. Ut enim ad minim veniam</a:t>
            </a:r>
            <a:endParaRPr/>
          </a:p>
        </p:txBody>
      </p:sp>
      <p:grpSp>
        <p:nvGrpSpPr>
          <p:cNvPr id="2847" name="Google Shape;2847;p27"/>
          <p:cNvGrpSpPr/>
          <p:nvPr/>
        </p:nvGrpSpPr>
        <p:grpSpPr>
          <a:xfrm rot="5400000">
            <a:off x="512270" y="374919"/>
            <a:ext cx="565165" cy="869708"/>
            <a:chOff x="2090700" y="237525"/>
            <a:chExt cx="3346150" cy="5149250"/>
          </a:xfrm>
        </p:grpSpPr>
        <p:sp>
          <p:nvSpPr>
            <p:cNvPr id="2848" name="Google Shape;2848;p27"/>
            <p:cNvSpPr/>
            <p:nvPr/>
          </p:nvSpPr>
          <p:spPr>
            <a:xfrm>
              <a:off x="3551175" y="5155650"/>
              <a:ext cx="439075" cy="231125"/>
            </a:xfrm>
            <a:custGeom>
              <a:rect b="b" l="l" r="r" t="t"/>
              <a:pathLst>
                <a:path extrusionOk="0" h="9245" w="17563">
                  <a:moveTo>
                    <a:pt x="1202" y="1"/>
                  </a:moveTo>
                  <a:cubicBezTo>
                    <a:pt x="0" y="2496"/>
                    <a:pt x="2034" y="6379"/>
                    <a:pt x="5269" y="7858"/>
                  </a:cubicBezTo>
                  <a:cubicBezTo>
                    <a:pt x="5731" y="7488"/>
                    <a:pt x="5454" y="7026"/>
                    <a:pt x="5177" y="6841"/>
                  </a:cubicBezTo>
                  <a:cubicBezTo>
                    <a:pt x="4437" y="6286"/>
                    <a:pt x="5824" y="5454"/>
                    <a:pt x="4807" y="5084"/>
                  </a:cubicBezTo>
                  <a:cubicBezTo>
                    <a:pt x="4968" y="4730"/>
                    <a:pt x="5141" y="4611"/>
                    <a:pt x="5320" y="4611"/>
                  </a:cubicBezTo>
                  <a:cubicBezTo>
                    <a:pt x="5656" y="4611"/>
                    <a:pt x="6017" y="5024"/>
                    <a:pt x="6378" y="5084"/>
                  </a:cubicBezTo>
                  <a:cubicBezTo>
                    <a:pt x="6474" y="5113"/>
                    <a:pt x="6557" y="5126"/>
                    <a:pt x="6631" y="5126"/>
                  </a:cubicBezTo>
                  <a:cubicBezTo>
                    <a:pt x="7277" y="5126"/>
                    <a:pt x="7223" y="4151"/>
                    <a:pt x="8135" y="4068"/>
                  </a:cubicBezTo>
                  <a:lnTo>
                    <a:pt x="8135" y="4068"/>
                  </a:lnTo>
                  <a:cubicBezTo>
                    <a:pt x="8135" y="5732"/>
                    <a:pt x="6840" y="6841"/>
                    <a:pt x="6378" y="8135"/>
                  </a:cubicBezTo>
                  <a:cubicBezTo>
                    <a:pt x="7025" y="8782"/>
                    <a:pt x="8412" y="8135"/>
                    <a:pt x="8874" y="9244"/>
                  </a:cubicBezTo>
                  <a:lnTo>
                    <a:pt x="9244" y="9244"/>
                  </a:lnTo>
                  <a:cubicBezTo>
                    <a:pt x="9521" y="8782"/>
                    <a:pt x="9798" y="8412"/>
                    <a:pt x="10353" y="8227"/>
                  </a:cubicBezTo>
                  <a:lnTo>
                    <a:pt x="10353" y="8227"/>
                  </a:lnTo>
                  <a:cubicBezTo>
                    <a:pt x="10538" y="8689"/>
                    <a:pt x="9983" y="8874"/>
                    <a:pt x="9983" y="9244"/>
                  </a:cubicBezTo>
                  <a:lnTo>
                    <a:pt x="10723" y="9244"/>
                  </a:lnTo>
                  <a:cubicBezTo>
                    <a:pt x="11231" y="8967"/>
                    <a:pt x="11763" y="8828"/>
                    <a:pt x="12306" y="8828"/>
                  </a:cubicBezTo>
                  <a:cubicBezTo>
                    <a:pt x="12849" y="8828"/>
                    <a:pt x="13403" y="8967"/>
                    <a:pt x="13958" y="9244"/>
                  </a:cubicBezTo>
                  <a:lnTo>
                    <a:pt x="15067" y="9244"/>
                  </a:lnTo>
                  <a:cubicBezTo>
                    <a:pt x="15344" y="8597"/>
                    <a:pt x="15899" y="8505"/>
                    <a:pt x="16546" y="8505"/>
                  </a:cubicBezTo>
                  <a:cubicBezTo>
                    <a:pt x="16823" y="8412"/>
                    <a:pt x="17193" y="8320"/>
                    <a:pt x="17563" y="8135"/>
                  </a:cubicBezTo>
                  <a:cubicBezTo>
                    <a:pt x="17455" y="7377"/>
                    <a:pt x="17156" y="7063"/>
                    <a:pt x="16760" y="7063"/>
                  </a:cubicBezTo>
                  <a:cubicBezTo>
                    <a:pt x="16480" y="7063"/>
                    <a:pt x="16151" y="7220"/>
                    <a:pt x="15807" y="7488"/>
                  </a:cubicBezTo>
                  <a:cubicBezTo>
                    <a:pt x="15369" y="7843"/>
                    <a:pt x="15101" y="7980"/>
                    <a:pt x="14939" y="7980"/>
                  </a:cubicBezTo>
                  <a:cubicBezTo>
                    <a:pt x="14553" y="7980"/>
                    <a:pt x="14763" y="7204"/>
                    <a:pt x="14697" y="6748"/>
                  </a:cubicBezTo>
                  <a:lnTo>
                    <a:pt x="13958" y="6748"/>
                  </a:lnTo>
                  <a:cubicBezTo>
                    <a:pt x="13773" y="7580"/>
                    <a:pt x="13034" y="7673"/>
                    <a:pt x="12479" y="7950"/>
                  </a:cubicBezTo>
                  <a:cubicBezTo>
                    <a:pt x="12197" y="8091"/>
                    <a:pt x="12007" y="8149"/>
                    <a:pt x="11882" y="8149"/>
                  </a:cubicBezTo>
                  <a:cubicBezTo>
                    <a:pt x="11432" y="8149"/>
                    <a:pt x="11812" y="7407"/>
                    <a:pt x="11740" y="7118"/>
                  </a:cubicBezTo>
                  <a:cubicBezTo>
                    <a:pt x="11185" y="6748"/>
                    <a:pt x="10630" y="6563"/>
                    <a:pt x="10076" y="6101"/>
                  </a:cubicBezTo>
                  <a:cubicBezTo>
                    <a:pt x="8966" y="5084"/>
                    <a:pt x="9151" y="4437"/>
                    <a:pt x="10353" y="3790"/>
                  </a:cubicBezTo>
                  <a:lnTo>
                    <a:pt x="10353" y="3421"/>
                  </a:lnTo>
                  <a:cubicBezTo>
                    <a:pt x="9983" y="3421"/>
                    <a:pt x="9583" y="3481"/>
                    <a:pt x="9205" y="3481"/>
                  </a:cubicBezTo>
                  <a:cubicBezTo>
                    <a:pt x="8921" y="3481"/>
                    <a:pt x="8650" y="3447"/>
                    <a:pt x="8412" y="3328"/>
                  </a:cubicBezTo>
                  <a:cubicBezTo>
                    <a:pt x="8042" y="2589"/>
                    <a:pt x="9429" y="2681"/>
                    <a:pt x="8874" y="2034"/>
                  </a:cubicBezTo>
                  <a:lnTo>
                    <a:pt x="8874" y="2034"/>
                  </a:lnTo>
                  <a:cubicBezTo>
                    <a:pt x="7824" y="2752"/>
                    <a:pt x="6741" y="3339"/>
                    <a:pt x="5626" y="3339"/>
                  </a:cubicBezTo>
                  <a:cubicBezTo>
                    <a:pt x="4875" y="3339"/>
                    <a:pt x="4109" y="3073"/>
                    <a:pt x="3328" y="2404"/>
                  </a:cubicBezTo>
                  <a:cubicBezTo>
                    <a:pt x="2496" y="1757"/>
                    <a:pt x="1941" y="832"/>
                    <a:pt x="120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27"/>
            <p:cNvSpPr/>
            <p:nvPr/>
          </p:nvSpPr>
          <p:spPr>
            <a:xfrm>
              <a:off x="3819225" y="5376350"/>
              <a:ext cx="80900" cy="10425"/>
            </a:xfrm>
            <a:custGeom>
              <a:rect b="b" l="l" r="r" t="t"/>
              <a:pathLst>
                <a:path extrusionOk="0" h="417" w="3236">
                  <a:moveTo>
                    <a:pt x="1618" y="0"/>
                  </a:moveTo>
                  <a:cubicBezTo>
                    <a:pt x="1087" y="0"/>
                    <a:pt x="555" y="139"/>
                    <a:pt x="1" y="416"/>
                  </a:cubicBezTo>
                  <a:lnTo>
                    <a:pt x="3236" y="416"/>
                  </a:lnTo>
                  <a:cubicBezTo>
                    <a:pt x="2681" y="139"/>
                    <a:pt x="2150" y="0"/>
                    <a:pt x="161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27"/>
            <p:cNvSpPr/>
            <p:nvPr/>
          </p:nvSpPr>
          <p:spPr>
            <a:xfrm>
              <a:off x="3782250" y="5361325"/>
              <a:ext cx="32375" cy="25450"/>
            </a:xfrm>
            <a:custGeom>
              <a:rect b="b" l="l" r="r" t="t"/>
              <a:pathLst>
                <a:path extrusionOk="0" h="1018" w="1295">
                  <a:moveTo>
                    <a:pt x="1110" y="0"/>
                  </a:moveTo>
                  <a:cubicBezTo>
                    <a:pt x="555" y="185"/>
                    <a:pt x="278" y="555"/>
                    <a:pt x="1" y="1017"/>
                  </a:cubicBezTo>
                  <a:lnTo>
                    <a:pt x="740" y="1017"/>
                  </a:lnTo>
                  <a:cubicBezTo>
                    <a:pt x="740" y="647"/>
                    <a:pt x="1295" y="555"/>
                    <a:pt x="111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27"/>
            <p:cNvSpPr/>
            <p:nvPr/>
          </p:nvSpPr>
          <p:spPr>
            <a:xfrm>
              <a:off x="4572575" y="1224150"/>
              <a:ext cx="281950" cy="695250"/>
            </a:xfrm>
            <a:custGeom>
              <a:rect b="b" l="l" r="r" t="t"/>
              <a:pathLst>
                <a:path extrusionOk="0" h="27810" w="11278">
                  <a:moveTo>
                    <a:pt x="5269" y="953"/>
                  </a:moveTo>
                  <a:cubicBezTo>
                    <a:pt x="5563" y="1100"/>
                    <a:pt x="5819" y="1135"/>
                    <a:pt x="6053" y="1135"/>
                  </a:cubicBezTo>
                  <a:cubicBezTo>
                    <a:pt x="6265" y="1135"/>
                    <a:pt x="6458" y="1106"/>
                    <a:pt x="6644" y="1106"/>
                  </a:cubicBezTo>
                  <a:cubicBezTo>
                    <a:pt x="6899" y="1106"/>
                    <a:pt x="7140" y="1160"/>
                    <a:pt x="7395" y="1415"/>
                  </a:cubicBezTo>
                  <a:cubicBezTo>
                    <a:pt x="7045" y="1515"/>
                    <a:pt x="6722" y="1778"/>
                    <a:pt x="6353" y="1778"/>
                  </a:cubicBezTo>
                  <a:cubicBezTo>
                    <a:pt x="6039" y="1778"/>
                    <a:pt x="5693" y="1589"/>
                    <a:pt x="5269" y="953"/>
                  </a:cubicBezTo>
                  <a:close/>
                  <a:moveTo>
                    <a:pt x="7820" y="0"/>
                  </a:moveTo>
                  <a:cubicBezTo>
                    <a:pt x="7666" y="0"/>
                    <a:pt x="7494" y="11"/>
                    <a:pt x="7303" y="29"/>
                  </a:cubicBezTo>
                  <a:cubicBezTo>
                    <a:pt x="5916" y="29"/>
                    <a:pt x="5084" y="491"/>
                    <a:pt x="4067" y="1138"/>
                  </a:cubicBezTo>
                  <a:cubicBezTo>
                    <a:pt x="2773" y="1877"/>
                    <a:pt x="3236" y="2340"/>
                    <a:pt x="3883" y="2987"/>
                  </a:cubicBezTo>
                  <a:cubicBezTo>
                    <a:pt x="4345" y="3541"/>
                    <a:pt x="4807" y="4096"/>
                    <a:pt x="5454" y="4743"/>
                  </a:cubicBezTo>
                  <a:cubicBezTo>
                    <a:pt x="5329" y="4770"/>
                    <a:pt x="5218" y="4782"/>
                    <a:pt x="5119" y="4782"/>
                  </a:cubicBezTo>
                  <a:cubicBezTo>
                    <a:pt x="4187" y="4782"/>
                    <a:pt x="4273" y="3717"/>
                    <a:pt x="3605" y="3634"/>
                  </a:cubicBezTo>
                  <a:lnTo>
                    <a:pt x="3605" y="3634"/>
                  </a:lnTo>
                  <a:cubicBezTo>
                    <a:pt x="4067" y="4835"/>
                    <a:pt x="1110" y="4373"/>
                    <a:pt x="2866" y="6314"/>
                  </a:cubicBezTo>
                  <a:cubicBezTo>
                    <a:pt x="2246" y="5920"/>
                    <a:pt x="1850" y="5766"/>
                    <a:pt x="1595" y="5766"/>
                  </a:cubicBezTo>
                  <a:cubicBezTo>
                    <a:pt x="1015" y="5766"/>
                    <a:pt x="1174" y="6568"/>
                    <a:pt x="1110" y="7146"/>
                  </a:cubicBezTo>
                  <a:cubicBezTo>
                    <a:pt x="1110" y="10289"/>
                    <a:pt x="2496" y="13339"/>
                    <a:pt x="2311" y="16667"/>
                  </a:cubicBezTo>
                  <a:cubicBezTo>
                    <a:pt x="2126" y="19717"/>
                    <a:pt x="2219" y="22768"/>
                    <a:pt x="740" y="25633"/>
                  </a:cubicBezTo>
                  <a:cubicBezTo>
                    <a:pt x="647" y="26003"/>
                    <a:pt x="370" y="26188"/>
                    <a:pt x="0" y="26373"/>
                  </a:cubicBezTo>
                  <a:cubicBezTo>
                    <a:pt x="0" y="26835"/>
                    <a:pt x="0" y="27389"/>
                    <a:pt x="463" y="27667"/>
                  </a:cubicBezTo>
                  <a:cubicBezTo>
                    <a:pt x="623" y="27747"/>
                    <a:pt x="784" y="27810"/>
                    <a:pt x="922" y="27810"/>
                  </a:cubicBezTo>
                  <a:cubicBezTo>
                    <a:pt x="1101" y="27810"/>
                    <a:pt x="1242" y="27703"/>
                    <a:pt x="1294" y="27389"/>
                  </a:cubicBezTo>
                  <a:cubicBezTo>
                    <a:pt x="1425" y="26866"/>
                    <a:pt x="1649" y="26620"/>
                    <a:pt x="2032" y="26620"/>
                  </a:cubicBezTo>
                  <a:cubicBezTo>
                    <a:pt x="2189" y="26620"/>
                    <a:pt x="2373" y="26662"/>
                    <a:pt x="2589" y="26742"/>
                  </a:cubicBezTo>
                  <a:cubicBezTo>
                    <a:pt x="2958" y="25726"/>
                    <a:pt x="3605" y="24894"/>
                    <a:pt x="3698" y="23785"/>
                  </a:cubicBezTo>
                  <a:cubicBezTo>
                    <a:pt x="3883" y="23322"/>
                    <a:pt x="4160" y="22860"/>
                    <a:pt x="4437" y="22398"/>
                  </a:cubicBezTo>
                  <a:cubicBezTo>
                    <a:pt x="4530" y="21011"/>
                    <a:pt x="5731" y="20272"/>
                    <a:pt x="6193" y="19070"/>
                  </a:cubicBezTo>
                  <a:cubicBezTo>
                    <a:pt x="6286" y="18608"/>
                    <a:pt x="6009" y="18054"/>
                    <a:pt x="6563" y="17591"/>
                  </a:cubicBezTo>
                  <a:lnTo>
                    <a:pt x="6933" y="17314"/>
                  </a:lnTo>
                  <a:cubicBezTo>
                    <a:pt x="6933" y="16759"/>
                    <a:pt x="7210" y="16390"/>
                    <a:pt x="7672" y="16205"/>
                  </a:cubicBezTo>
                  <a:lnTo>
                    <a:pt x="7672" y="15096"/>
                  </a:lnTo>
                  <a:cubicBezTo>
                    <a:pt x="8227" y="14449"/>
                    <a:pt x="7765" y="13339"/>
                    <a:pt x="8782" y="12877"/>
                  </a:cubicBezTo>
                  <a:lnTo>
                    <a:pt x="8782" y="12600"/>
                  </a:lnTo>
                  <a:cubicBezTo>
                    <a:pt x="8689" y="11953"/>
                    <a:pt x="8874" y="11398"/>
                    <a:pt x="9521" y="11121"/>
                  </a:cubicBezTo>
                  <a:lnTo>
                    <a:pt x="9521" y="10381"/>
                  </a:lnTo>
                  <a:cubicBezTo>
                    <a:pt x="8714" y="10455"/>
                    <a:pt x="8315" y="11692"/>
                    <a:pt x="7446" y="11692"/>
                  </a:cubicBezTo>
                  <a:cubicBezTo>
                    <a:pt x="7219" y="11692"/>
                    <a:pt x="6961" y="11608"/>
                    <a:pt x="6656" y="11398"/>
                  </a:cubicBezTo>
                  <a:cubicBezTo>
                    <a:pt x="6586" y="11364"/>
                    <a:pt x="6533" y="11348"/>
                    <a:pt x="6494" y="11348"/>
                  </a:cubicBezTo>
                  <a:cubicBezTo>
                    <a:pt x="6320" y="11348"/>
                    <a:pt x="6396" y="11635"/>
                    <a:pt x="6471" y="11860"/>
                  </a:cubicBezTo>
                  <a:cubicBezTo>
                    <a:pt x="6563" y="12045"/>
                    <a:pt x="6748" y="12415"/>
                    <a:pt x="6656" y="12415"/>
                  </a:cubicBezTo>
                  <a:cubicBezTo>
                    <a:pt x="6377" y="12327"/>
                    <a:pt x="6129" y="12288"/>
                    <a:pt x="5906" y="12288"/>
                  </a:cubicBezTo>
                  <a:cubicBezTo>
                    <a:pt x="4717" y="12288"/>
                    <a:pt x="4213" y="13393"/>
                    <a:pt x="3513" y="14171"/>
                  </a:cubicBezTo>
                  <a:cubicBezTo>
                    <a:pt x="3447" y="14237"/>
                    <a:pt x="3370" y="14267"/>
                    <a:pt x="3290" y="14267"/>
                  </a:cubicBezTo>
                  <a:cubicBezTo>
                    <a:pt x="3143" y="14267"/>
                    <a:pt x="2985" y="14165"/>
                    <a:pt x="2866" y="13986"/>
                  </a:cubicBezTo>
                  <a:cubicBezTo>
                    <a:pt x="2681" y="13802"/>
                    <a:pt x="2589" y="13524"/>
                    <a:pt x="2866" y="13339"/>
                  </a:cubicBezTo>
                  <a:cubicBezTo>
                    <a:pt x="3790" y="12877"/>
                    <a:pt x="3513" y="12323"/>
                    <a:pt x="3143" y="11583"/>
                  </a:cubicBezTo>
                  <a:cubicBezTo>
                    <a:pt x="2958" y="11121"/>
                    <a:pt x="3143" y="10289"/>
                    <a:pt x="3975" y="10012"/>
                  </a:cubicBezTo>
                  <a:cubicBezTo>
                    <a:pt x="4125" y="9957"/>
                    <a:pt x="4248" y="9933"/>
                    <a:pt x="4351" y="9933"/>
                  </a:cubicBezTo>
                  <a:cubicBezTo>
                    <a:pt x="4947" y="9933"/>
                    <a:pt x="4848" y="10754"/>
                    <a:pt x="5084" y="11306"/>
                  </a:cubicBezTo>
                  <a:cubicBezTo>
                    <a:pt x="5546" y="10751"/>
                    <a:pt x="5916" y="10289"/>
                    <a:pt x="7025" y="9919"/>
                  </a:cubicBezTo>
                  <a:cubicBezTo>
                    <a:pt x="5084" y="9734"/>
                    <a:pt x="5454" y="8440"/>
                    <a:pt x="4807" y="7886"/>
                  </a:cubicBezTo>
                  <a:cubicBezTo>
                    <a:pt x="4970" y="7682"/>
                    <a:pt x="5115" y="7604"/>
                    <a:pt x="5241" y="7604"/>
                  </a:cubicBezTo>
                  <a:cubicBezTo>
                    <a:pt x="5403" y="7604"/>
                    <a:pt x="5535" y="7730"/>
                    <a:pt x="5639" y="7886"/>
                  </a:cubicBezTo>
                  <a:cubicBezTo>
                    <a:pt x="6147" y="8348"/>
                    <a:pt x="6401" y="8579"/>
                    <a:pt x="6667" y="8579"/>
                  </a:cubicBezTo>
                  <a:cubicBezTo>
                    <a:pt x="6933" y="8579"/>
                    <a:pt x="7210" y="8348"/>
                    <a:pt x="7765" y="7886"/>
                  </a:cubicBezTo>
                  <a:cubicBezTo>
                    <a:pt x="7867" y="7784"/>
                    <a:pt x="7944" y="7744"/>
                    <a:pt x="8009" y="7744"/>
                  </a:cubicBezTo>
                  <a:cubicBezTo>
                    <a:pt x="8123" y="7744"/>
                    <a:pt x="8203" y="7861"/>
                    <a:pt x="8319" y="7978"/>
                  </a:cubicBezTo>
                  <a:cubicBezTo>
                    <a:pt x="8874" y="8255"/>
                    <a:pt x="9336" y="8625"/>
                    <a:pt x="9798" y="8902"/>
                  </a:cubicBezTo>
                  <a:lnTo>
                    <a:pt x="10168" y="8533"/>
                  </a:lnTo>
                  <a:cubicBezTo>
                    <a:pt x="10261" y="7793"/>
                    <a:pt x="9891" y="6869"/>
                    <a:pt x="10908" y="6407"/>
                  </a:cubicBezTo>
                  <a:cubicBezTo>
                    <a:pt x="10445" y="4835"/>
                    <a:pt x="11092" y="3449"/>
                    <a:pt x="11277" y="1970"/>
                  </a:cubicBezTo>
                  <a:lnTo>
                    <a:pt x="10538" y="1970"/>
                  </a:lnTo>
                  <a:cubicBezTo>
                    <a:pt x="10076" y="2155"/>
                    <a:pt x="10445" y="2617"/>
                    <a:pt x="10168" y="3079"/>
                  </a:cubicBezTo>
                  <a:cubicBezTo>
                    <a:pt x="9798" y="2340"/>
                    <a:pt x="9429" y="1600"/>
                    <a:pt x="9059" y="953"/>
                  </a:cubicBezTo>
                  <a:cubicBezTo>
                    <a:pt x="8834" y="203"/>
                    <a:pt x="8487" y="0"/>
                    <a:pt x="782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27"/>
            <p:cNvSpPr/>
            <p:nvPr/>
          </p:nvSpPr>
          <p:spPr>
            <a:xfrm>
              <a:off x="4454725" y="4656425"/>
              <a:ext cx="372075" cy="315975"/>
            </a:xfrm>
            <a:custGeom>
              <a:rect b="b" l="l" r="r" t="t"/>
              <a:pathLst>
                <a:path extrusionOk="0" h="12639" w="14883">
                  <a:moveTo>
                    <a:pt x="7228" y="0"/>
                  </a:moveTo>
                  <a:cubicBezTo>
                    <a:pt x="3215" y="0"/>
                    <a:pt x="333" y="2580"/>
                    <a:pt x="0" y="6659"/>
                  </a:cubicBezTo>
                  <a:cubicBezTo>
                    <a:pt x="832" y="7583"/>
                    <a:pt x="1941" y="7953"/>
                    <a:pt x="3143" y="8230"/>
                  </a:cubicBezTo>
                  <a:cubicBezTo>
                    <a:pt x="2588" y="8323"/>
                    <a:pt x="2126" y="8415"/>
                    <a:pt x="1664" y="8508"/>
                  </a:cubicBezTo>
                  <a:cubicBezTo>
                    <a:pt x="1017" y="8600"/>
                    <a:pt x="740" y="9062"/>
                    <a:pt x="647" y="9617"/>
                  </a:cubicBezTo>
                  <a:cubicBezTo>
                    <a:pt x="555" y="10264"/>
                    <a:pt x="832" y="11096"/>
                    <a:pt x="1294" y="11096"/>
                  </a:cubicBezTo>
                  <a:cubicBezTo>
                    <a:pt x="2681" y="11188"/>
                    <a:pt x="2126" y="12020"/>
                    <a:pt x="2126" y="12575"/>
                  </a:cubicBezTo>
                  <a:cubicBezTo>
                    <a:pt x="2250" y="12619"/>
                    <a:pt x="2356" y="12639"/>
                    <a:pt x="2448" y="12639"/>
                  </a:cubicBezTo>
                  <a:cubicBezTo>
                    <a:pt x="3190" y="12639"/>
                    <a:pt x="2983" y="11346"/>
                    <a:pt x="3594" y="11346"/>
                  </a:cubicBezTo>
                  <a:cubicBezTo>
                    <a:pt x="3696" y="11346"/>
                    <a:pt x="3820" y="11382"/>
                    <a:pt x="3975" y="11466"/>
                  </a:cubicBezTo>
                  <a:cubicBezTo>
                    <a:pt x="4622" y="11188"/>
                    <a:pt x="4160" y="10356"/>
                    <a:pt x="4714" y="10079"/>
                  </a:cubicBezTo>
                  <a:cubicBezTo>
                    <a:pt x="5674" y="9688"/>
                    <a:pt x="6647" y="9461"/>
                    <a:pt x="7586" y="9461"/>
                  </a:cubicBezTo>
                  <a:cubicBezTo>
                    <a:pt x="9091" y="9461"/>
                    <a:pt x="10509" y="10043"/>
                    <a:pt x="11647" y="11466"/>
                  </a:cubicBezTo>
                  <a:cubicBezTo>
                    <a:pt x="12017" y="11281"/>
                    <a:pt x="12294" y="11188"/>
                    <a:pt x="12664" y="11096"/>
                  </a:cubicBezTo>
                  <a:cubicBezTo>
                    <a:pt x="13865" y="10726"/>
                    <a:pt x="14050" y="10171"/>
                    <a:pt x="13126" y="9247"/>
                  </a:cubicBezTo>
                  <a:lnTo>
                    <a:pt x="13126" y="9247"/>
                  </a:lnTo>
                  <a:cubicBezTo>
                    <a:pt x="12964" y="9316"/>
                    <a:pt x="12797" y="9351"/>
                    <a:pt x="12623" y="9351"/>
                  </a:cubicBezTo>
                  <a:cubicBezTo>
                    <a:pt x="12103" y="9351"/>
                    <a:pt x="11531" y="9039"/>
                    <a:pt x="10907" y="8415"/>
                  </a:cubicBezTo>
                  <a:lnTo>
                    <a:pt x="10907" y="8415"/>
                  </a:lnTo>
                  <a:cubicBezTo>
                    <a:pt x="11832" y="8600"/>
                    <a:pt x="12479" y="8785"/>
                    <a:pt x="13126" y="8877"/>
                  </a:cubicBezTo>
                  <a:cubicBezTo>
                    <a:pt x="14050" y="8323"/>
                    <a:pt x="12571" y="7029"/>
                    <a:pt x="13403" y="6936"/>
                  </a:cubicBezTo>
                  <a:cubicBezTo>
                    <a:pt x="14605" y="6936"/>
                    <a:pt x="13588" y="8323"/>
                    <a:pt x="14143" y="8877"/>
                  </a:cubicBezTo>
                  <a:cubicBezTo>
                    <a:pt x="14328" y="9155"/>
                    <a:pt x="14697" y="9155"/>
                    <a:pt x="14882" y="9247"/>
                  </a:cubicBezTo>
                  <a:lnTo>
                    <a:pt x="14882" y="8138"/>
                  </a:lnTo>
                  <a:cubicBezTo>
                    <a:pt x="14328" y="7676"/>
                    <a:pt x="14697" y="6936"/>
                    <a:pt x="14605" y="6382"/>
                  </a:cubicBezTo>
                  <a:cubicBezTo>
                    <a:pt x="14605" y="6012"/>
                    <a:pt x="14512" y="5642"/>
                    <a:pt x="14512" y="5272"/>
                  </a:cubicBezTo>
                  <a:cubicBezTo>
                    <a:pt x="14143" y="4995"/>
                    <a:pt x="14235" y="4533"/>
                    <a:pt x="14235" y="4163"/>
                  </a:cubicBezTo>
                  <a:lnTo>
                    <a:pt x="14235" y="2684"/>
                  </a:lnTo>
                  <a:cubicBezTo>
                    <a:pt x="14235" y="2314"/>
                    <a:pt x="14235" y="2037"/>
                    <a:pt x="14235" y="1667"/>
                  </a:cubicBezTo>
                  <a:cubicBezTo>
                    <a:pt x="13403" y="1945"/>
                    <a:pt x="13218" y="2777"/>
                    <a:pt x="12479" y="3054"/>
                  </a:cubicBezTo>
                  <a:cubicBezTo>
                    <a:pt x="12088" y="3210"/>
                    <a:pt x="11896" y="3763"/>
                    <a:pt x="11511" y="3763"/>
                  </a:cubicBezTo>
                  <a:cubicBezTo>
                    <a:pt x="11440" y="3763"/>
                    <a:pt x="11363" y="3744"/>
                    <a:pt x="11277" y="3701"/>
                  </a:cubicBezTo>
                  <a:cubicBezTo>
                    <a:pt x="10538" y="3331"/>
                    <a:pt x="11277" y="2684"/>
                    <a:pt x="11092" y="2130"/>
                  </a:cubicBezTo>
                  <a:lnTo>
                    <a:pt x="11092" y="2130"/>
                  </a:lnTo>
                  <a:cubicBezTo>
                    <a:pt x="9983" y="2222"/>
                    <a:pt x="9521" y="3424"/>
                    <a:pt x="9059" y="3886"/>
                  </a:cubicBezTo>
                  <a:cubicBezTo>
                    <a:pt x="8646" y="4436"/>
                    <a:pt x="8209" y="4589"/>
                    <a:pt x="7764" y="4589"/>
                  </a:cubicBezTo>
                  <a:cubicBezTo>
                    <a:pt x="7200" y="4589"/>
                    <a:pt x="6624" y="4341"/>
                    <a:pt x="6078" y="4341"/>
                  </a:cubicBezTo>
                  <a:cubicBezTo>
                    <a:pt x="5897" y="4341"/>
                    <a:pt x="5719" y="4368"/>
                    <a:pt x="5546" y="4440"/>
                  </a:cubicBezTo>
                  <a:cubicBezTo>
                    <a:pt x="5513" y="4463"/>
                    <a:pt x="5481" y="4473"/>
                    <a:pt x="5450" y="4473"/>
                  </a:cubicBezTo>
                  <a:cubicBezTo>
                    <a:pt x="5228" y="4473"/>
                    <a:pt x="5095" y="3934"/>
                    <a:pt x="5177" y="3609"/>
                  </a:cubicBezTo>
                  <a:cubicBezTo>
                    <a:pt x="5219" y="3398"/>
                    <a:pt x="5299" y="3341"/>
                    <a:pt x="5400" y="3341"/>
                  </a:cubicBezTo>
                  <a:cubicBezTo>
                    <a:pt x="5521" y="3341"/>
                    <a:pt x="5672" y="3424"/>
                    <a:pt x="5824" y="3424"/>
                  </a:cubicBezTo>
                  <a:cubicBezTo>
                    <a:pt x="5639" y="1483"/>
                    <a:pt x="7857" y="2130"/>
                    <a:pt x="8504" y="1113"/>
                  </a:cubicBezTo>
                  <a:cubicBezTo>
                    <a:pt x="8514" y="1093"/>
                    <a:pt x="8527" y="1084"/>
                    <a:pt x="8543" y="1084"/>
                  </a:cubicBezTo>
                  <a:cubicBezTo>
                    <a:pt x="8669" y="1084"/>
                    <a:pt x="8936" y="1707"/>
                    <a:pt x="8689" y="2037"/>
                  </a:cubicBezTo>
                  <a:cubicBezTo>
                    <a:pt x="8227" y="2684"/>
                    <a:pt x="7765" y="3239"/>
                    <a:pt x="6933" y="3424"/>
                  </a:cubicBezTo>
                  <a:cubicBezTo>
                    <a:pt x="7265" y="3756"/>
                    <a:pt x="7524" y="3990"/>
                    <a:pt x="7785" y="3990"/>
                  </a:cubicBezTo>
                  <a:cubicBezTo>
                    <a:pt x="8032" y="3990"/>
                    <a:pt x="8282" y="3779"/>
                    <a:pt x="8597" y="3239"/>
                  </a:cubicBezTo>
                  <a:cubicBezTo>
                    <a:pt x="9151" y="2407"/>
                    <a:pt x="9244" y="928"/>
                    <a:pt x="10630" y="651"/>
                  </a:cubicBezTo>
                  <a:lnTo>
                    <a:pt x="10168" y="188"/>
                  </a:lnTo>
                  <a:cubicBezTo>
                    <a:pt x="9706" y="96"/>
                    <a:pt x="9151" y="96"/>
                    <a:pt x="8597" y="96"/>
                  </a:cubicBezTo>
                  <a:cubicBezTo>
                    <a:pt x="8128" y="32"/>
                    <a:pt x="7671" y="0"/>
                    <a:pt x="722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27"/>
            <p:cNvSpPr/>
            <p:nvPr/>
          </p:nvSpPr>
          <p:spPr>
            <a:xfrm>
              <a:off x="4084975" y="2572100"/>
              <a:ext cx="353600" cy="464500"/>
            </a:xfrm>
            <a:custGeom>
              <a:rect b="b" l="l" r="r" t="t"/>
              <a:pathLst>
                <a:path extrusionOk="0" h="18580" w="14144">
                  <a:moveTo>
                    <a:pt x="11848" y="4893"/>
                  </a:moveTo>
                  <a:cubicBezTo>
                    <a:pt x="12199" y="4893"/>
                    <a:pt x="12484" y="5471"/>
                    <a:pt x="12837" y="5471"/>
                  </a:cubicBezTo>
                  <a:cubicBezTo>
                    <a:pt x="12871" y="5471"/>
                    <a:pt x="12906" y="5466"/>
                    <a:pt x="12942" y="5454"/>
                  </a:cubicBezTo>
                  <a:lnTo>
                    <a:pt x="12942" y="5454"/>
                  </a:lnTo>
                  <a:cubicBezTo>
                    <a:pt x="12874" y="5859"/>
                    <a:pt x="12856" y="6313"/>
                    <a:pt x="12527" y="6313"/>
                  </a:cubicBezTo>
                  <a:cubicBezTo>
                    <a:pt x="12406" y="6313"/>
                    <a:pt x="12242" y="6251"/>
                    <a:pt x="12017" y="6101"/>
                  </a:cubicBezTo>
                  <a:cubicBezTo>
                    <a:pt x="11740" y="5916"/>
                    <a:pt x="11093" y="5731"/>
                    <a:pt x="11370" y="5269"/>
                  </a:cubicBezTo>
                  <a:cubicBezTo>
                    <a:pt x="11547" y="4991"/>
                    <a:pt x="11703" y="4893"/>
                    <a:pt x="11848" y="4893"/>
                  </a:cubicBezTo>
                  <a:close/>
                  <a:moveTo>
                    <a:pt x="8597" y="0"/>
                  </a:moveTo>
                  <a:lnTo>
                    <a:pt x="7858" y="740"/>
                  </a:lnTo>
                  <a:lnTo>
                    <a:pt x="7858" y="1479"/>
                  </a:lnTo>
                  <a:cubicBezTo>
                    <a:pt x="8597" y="1849"/>
                    <a:pt x="9337" y="2126"/>
                    <a:pt x="9706" y="2958"/>
                  </a:cubicBezTo>
                  <a:cubicBezTo>
                    <a:pt x="9614" y="3698"/>
                    <a:pt x="9984" y="4437"/>
                    <a:pt x="9337" y="5084"/>
                  </a:cubicBezTo>
                  <a:cubicBezTo>
                    <a:pt x="8979" y="5860"/>
                    <a:pt x="8582" y="6559"/>
                    <a:pt x="7998" y="6559"/>
                  </a:cubicBezTo>
                  <a:cubicBezTo>
                    <a:pt x="7677" y="6559"/>
                    <a:pt x="7300" y="6348"/>
                    <a:pt x="6841" y="5824"/>
                  </a:cubicBezTo>
                  <a:cubicBezTo>
                    <a:pt x="6656" y="5546"/>
                    <a:pt x="6379" y="5454"/>
                    <a:pt x="6101" y="5454"/>
                  </a:cubicBezTo>
                  <a:cubicBezTo>
                    <a:pt x="6023" y="5463"/>
                    <a:pt x="5947" y="5468"/>
                    <a:pt x="5874" y="5468"/>
                  </a:cubicBezTo>
                  <a:cubicBezTo>
                    <a:pt x="4482" y="5468"/>
                    <a:pt x="4003" y="3873"/>
                    <a:pt x="2774" y="3698"/>
                  </a:cubicBezTo>
                  <a:cubicBezTo>
                    <a:pt x="2404" y="4067"/>
                    <a:pt x="1295" y="4437"/>
                    <a:pt x="2589" y="5084"/>
                  </a:cubicBezTo>
                  <a:cubicBezTo>
                    <a:pt x="2866" y="5269"/>
                    <a:pt x="2681" y="5639"/>
                    <a:pt x="2404" y="5824"/>
                  </a:cubicBezTo>
                  <a:cubicBezTo>
                    <a:pt x="3774" y="7022"/>
                    <a:pt x="5144" y="8062"/>
                    <a:pt x="7028" y="8062"/>
                  </a:cubicBezTo>
                  <a:cubicBezTo>
                    <a:pt x="7178" y="8062"/>
                    <a:pt x="7331" y="8056"/>
                    <a:pt x="7488" y="8042"/>
                  </a:cubicBezTo>
                  <a:cubicBezTo>
                    <a:pt x="7679" y="8004"/>
                    <a:pt x="7887" y="7981"/>
                    <a:pt x="8097" y="7981"/>
                  </a:cubicBezTo>
                  <a:cubicBezTo>
                    <a:pt x="8394" y="7981"/>
                    <a:pt x="8696" y="8026"/>
                    <a:pt x="8967" y="8135"/>
                  </a:cubicBezTo>
                  <a:cubicBezTo>
                    <a:pt x="9891" y="8412"/>
                    <a:pt x="9891" y="9244"/>
                    <a:pt x="9984" y="9983"/>
                  </a:cubicBezTo>
                  <a:cubicBezTo>
                    <a:pt x="10056" y="10418"/>
                    <a:pt x="9673" y="10569"/>
                    <a:pt x="9326" y="10569"/>
                  </a:cubicBezTo>
                  <a:cubicBezTo>
                    <a:pt x="9231" y="10569"/>
                    <a:pt x="9139" y="10558"/>
                    <a:pt x="9059" y="10538"/>
                  </a:cubicBezTo>
                  <a:cubicBezTo>
                    <a:pt x="8463" y="10396"/>
                    <a:pt x="7901" y="10330"/>
                    <a:pt x="7370" y="10330"/>
                  </a:cubicBezTo>
                  <a:cubicBezTo>
                    <a:pt x="4445" y="10330"/>
                    <a:pt x="2447" y="12322"/>
                    <a:pt x="648" y="14513"/>
                  </a:cubicBezTo>
                  <a:cubicBezTo>
                    <a:pt x="648" y="15067"/>
                    <a:pt x="186" y="15252"/>
                    <a:pt x="1" y="15714"/>
                  </a:cubicBezTo>
                  <a:cubicBezTo>
                    <a:pt x="142" y="15809"/>
                    <a:pt x="272" y="15843"/>
                    <a:pt x="393" y="15843"/>
                  </a:cubicBezTo>
                  <a:cubicBezTo>
                    <a:pt x="707" y="15843"/>
                    <a:pt x="960" y="15611"/>
                    <a:pt x="1207" y="15611"/>
                  </a:cubicBezTo>
                  <a:cubicBezTo>
                    <a:pt x="1236" y="15611"/>
                    <a:pt x="1266" y="15614"/>
                    <a:pt x="1295" y="15622"/>
                  </a:cubicBezTo>
                  <a:cubicBezTo>
                    <a:pt x="2219" y="15437"/>
                    <a:pt x="2496" y="14605"/>
                    <a:pt x="3143" y="14235"/>
                  </a:cubicBezTo>
                  <a:lnTo>
                    <a:pt x="3143" y="14143"/>
                  </a:lnTo>
                  <a:lnTo>
                    <a:pt x="3513" y="13866"/>
                  </a:lnTo>
                  <a:cubicBezTo>
                    <a:pt x="4530" y="13588"/>
                    <a:pt x="5362" y="12756"/>
                    <a:pt x="6471" y="12756"/>
                  </a:cubicBezTo>
                  <a:cubicBezTo>
                    <a:pt x="7303" y="12756"/>
                    <a:pt x="8135" y="12756"/>
                    <a:pt x="8412" y="13681"/>
                  </a:cubicBezTo>
                  <a:cubicBezTo>
                    <a:pt x="8690" y="14513"/>
                    <a:pt x="9244" y="15344"/>
                    <a:pt x="8227" y="16269"/>
                  </a:cubicBezTo>
                  <a:cubicBezTo>
                    <a:pt x="7395" y="16916"/>
                    <a:pt x="7026" y="17748"/>
                    <a:pt x="8227" y="18580"/>
                  </a:cubicBezTo>
                  <a:cubicBezTo>
                    <a:pt x="8597" y="18395"/>
                    <a:pt x="8967" y="18302"/>
                    <a:pt x="9337" y="18210"/>
                  </a:cubicBezTo>
                  <a:cubicBezTo>
                    <a:pt x="11000" y="17378"/>
                    <a:pt x="12387" y="16176"/>
                    <a:pt x="13311" y="14513"/>
                  </a:cubicBezTo>
                  <a:cubicBezTo>
                    <a:pt x="13219" y="14420"/>
                    <a:pt x="12942" y="14328"/>
                    <a:pt x="12942" y="14235"/>
                  </a:cubicBezTo>
                  <a:cubicBezTo>
                    <a:pt x="13496" y="12756"/>
                    <a:pt x="12202" y="12941"/>
                    <a:pt x="11278" y="12756"/>
                  </a:cubicBezTo>
                  <a:cubicBezTo>
                    <a:pt x="13219" y="12756"/>
                    <a:pt x="14143" y="11370"/>
                    <a:pt x="14143" y="10168"/>
                  </a:cubicBezTo>
                  <a:cubicBezTo>
                    <a:pt x="14051" y="8689"/>
                    <a:pt x="13866" y="6933"/>
                    <a:pt x="12942" y="5454"/>
                  </a:cubicBezTo>
                  <a:cubicBezTo>
                    <a:pt x="12110" y="2496"/>
                    <a:pt x="12110" y="2496"/>
                    <a:pt x="10353" y="1664"/>
                  </a:cubicBezTo>
                  <a:cubicBezTo>
                    <a:pt x="10631" y="1202"/>
                    <a:pt x="11093" y="1202"/>
                    <a:pt x="11555" y="1110"/>
                  </a:cubicBezTo>
                  <a:cubicBezTo>
                    <a:pt x="10723" y="370"/>
                    <a:pt x="9706" y="185"/>
                    <a:pt x="859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27"/>
            <p:cNvSpPr/>
            <p:nvPr/>
          </p:nvSpPr>
          <p:spPr>
            <a:xfrm>
              <a:off x="4193600" y="4970775"/>
              <a:ext cx="989075" cy="307375"/>
            </a:xfrm>
            <a:custGeom>
              <a:rect b="b" l="l" r="r" t="t"/>
              <a:pathLst>
                <a:path extrusionOk="0" h="12295" w="39563">
                  <a:moveTo>
                    <a:pt x="2496" y="1"/>
                  </a:moveTo>
                  <a:cubicBezTo>
                    <a:pt x="2333" y="488"/>
                    <a:pt x="2057" y="622"/>
                    <a:pt x="1738" y="622"/>
                  </a:cubicBezTo>
                  <a:cubicBezTo>
                    <a:pt x="1353" y="622"/>
                    <a:pt x="908" y="428"/>
                    <a:pt x="528" y="428"/>
                  </a:cubicBezTo>
                  <a:cubicBezTo>
                    <a:pt x="328" y="428"/>
                    <a:pt x="145" y="482"/>
                    <a:pt x="0" y="648"/>
                  </a:cubicBezTo>
                  <a:cubicBezTo>
                    <a:pt x="555" y="1295"/>
                    <a:pt x="1294" y="1572"/>
                    <a:pt x="2126" y="1757"/>
                  </a:cubicBezTo>
                  <a:cubicBezTo>
                    <a:pt x="2281" y="1291"/>
                    <a:pt x="2552" y="1115"/>
                    <a:pt x="2826" y="1115"/>
                  </a:cubicBezTo>
                  <a:cubicBezTo>
                    <a:pt x="3041" y="1115"/>
                    <a:pt x="3257" y="1224"/>
                    <a:pt x="3420" y="1387"/>
                  </a:cubicBezTo>
                  <a:cubicBezTo>
                    <a:pt x="3882" y="1849"/>
                    <a:pt x="3050" y="2127"/>
                    <a:pt x="2866" y="2497"/>
                  </a:cubicBezTo>
                  <a:cubicBezTo>
                    <a:pt x="3050" y="3051"/>
                    <a:pt x="3697" y="3144"/>
                    <a:pt x="3975" y="3606"/>
                  </a:cubicBezTo>
                  <a:cubicBezTo>
                    <a:pt x="4252" y="3606"/>
                    <a:pt x="4529" y="3698"/>
                    <a:pt x="4714" y="3975"/>
                  </a:cubicBezTo>
                  <a:cubicBezTo>
                    <a:pt x="5639" y="4438"/>
                    <a:pt x="6655" y="4900"/>
                    <a:pt x="7580" y="5362"/>
                  </a:cubicBezTo>
                  <a:cubicBezTo>
                    <a:pt x="7765" y="5547"/>
                    <a:pt x="7857" y="5639"/>
                    <a:pt x="7949" y="5732"/>
                  </a:cubicBezTo>
                  <a:cubicBezTo>
                    <a:pt x="10907" y="7118"/>
                    <a:pt x="13773" y="8412"/>
                    <a:pt x="16731" y="9799"/>
                  </a:cubicBezTo>
                  <a:cubicBezTo>
                    <a:pt x="17008" y="9891"/>
                    <a:pt x="17378" y="9984"/>
                    <a:pt x="17748" y="10169"/>
                  </a:cubicBezTo>
                  <a:lnTo>
                    <a:pt x="19596" y="10446"/>
                  </a:lnTo>
                  <a:cubicBezTo>
                    <a:pt x="19689" y="10631"/>
                    <a:pt x="19874" y="10723"/>
                    <a:pt x="19966" y="10816"/>
                  </a:cubicBezTo>
                  <a:lnTo>
                    <a:pt x="20705" y="10816"/>
                  </a:lnTo>
                  <a:cubicBezTo>
                    <a:pt x="21352" y="10816"/>
                    <a:pt x="21907" y="10816"/>
                    <a:pt x="22462" y="11185"/>
                  </a:cubicBezTo>
                  <a:cubicBezTo>
                    <a:pt x="22540" y="11171"/>
                    <a:pt x="22616" y="11165"/>
                    <a:pt x="22690" y="11165"/>
                  </a:cubicBezTo>
                  <a:cubicBezTo>
                    <a:pt x="23494" y="11165"/>
                    <a:pt x="24018" y="11946"/>
                    <a:pt x="24822" y="11946"/>
                  </a:cubicBezTo>
                  <a:cubicBezTo>
                    <a:pt x="24895" y="11946"/>
                    <a:pt x="24971" y="11939"/>
                    <a:pt x="25050" y="11925"/>
                  </a:cubicBezTo>
                  <a:lnTo>
                    <a:pt x="26159" y="11925"/>
                  </a:lnTo>
                  <a:cubicBezTo>
                    <a:pt x="26492" y="11925"/>
                    <a:pt x="26839" y="11895"/>
                    <a:pt x="27184" y="11895"/>
                  </a:cubicBezTo>
                  <a:cubicBezTo>
                    <a:pt x="27701" y="11895"/>
                    <a:pt x="28211" y="11962"/>
                    <a:pt x="28655" y="12295"/>
                  </a:cubicBezTo>
                  <a:lnTo>
                    <a:pt x="31890" y="12295"/>
                  </a:lnTo>
                  <a:cubicBezTo>
                    <a:pt x="32200" y="11985"/>
                    <a:pt x="32539" y="11934"/>
                    <a:pt x="32891" y="11934"/>
                  </a:cubicBezTo>
                  <a:cubicBezTo>
                    <a:pt x="33058" y="11934"/>
                    <a:pt x="33229" y="11946"/>
                    <a:pt x="33401" y="11946"/>
                  </a:cubicBezTo>
                  <a:cubicBezTo>
                    <a:pt x="33513" y="11946"/>
                    <a:pt x="33626" y="11941"/>
                    <a:pt x="33739" y="11925"/>
                  </a:cubicBezTo>
                  <a:lnTo>
                    <a:pt x="35587" y="11925"/>
                  </a:lnTo>
                  <a:cubicBezTo>
                    <a:pt x="36881" y="11740"/>
                    <a:pt x="38268" y="11463"/>
                    <a:pt x="39562" y="11185"/>
                  </a:cubicBezTo>
                  <a:cubicBezTo>
                    <a:pt x="39316" y="10692"/>
                    <a:pt x="39192" y="9994"/>
                    <a:pt x="38781" y="9994"/>
                  </a:cubicBezTo>
                  <a:cubicBezTo>
                    <a:pt x="38576" y="9994"/>
                    <a:pt x="38299" y="10169"/>
                    <a:pt x="37898" y="10631"/>
                  </a:cubicBezTo>
                  <a:cubicBezTo>
                    <a:pt x="37886" y="10637"/>
                    <a:pt x="37871" y="10640"/>
                    <a:pt x="37855" y="10640"/>
                  </a:cubicBezTo>
                  <a:cubicBezTo>
                    <a:pt x="37700" y="10640"/>
                    <a:pt x="37394" y="10370"/>
                    <a:pt x="37043" y="10370"/>
                  </a:cubicBezTo>
                  <a:cubicBezTo>
                    <a:pt x="36902" y="10370"/>
                    <a:pt x="36753" y="10414"/>
                    <a:pt x="36604" y="10538"/>
                  </a:cubicBezTo>
                  <a:lnTo>
                    <a:pt x="36234" y="10538"/>
                  </a:lnTo>
                  <a:cubicBezTo>
                    <a:pt x="35125" y="10538"/>
                    <a:pt x="34016" y="10497"/>
                    <a:pt x="32907" y="10497"/>
                  </a:cubicBezTo>
                  <a:cubicBezTo>
                    <a:pt x="32352" y="10497"/>
                    <a:pt x="31798" y="10508"/>
                    <a:pt x="31243" y="10538"/>
                  </a:cubicBezTo>
                  <a:cubicBezTo>
                    <a:pt x="28655" y="10538"/>
                    <a:pt x="26251" y="9706"/>
                    <a:pt x="23756" y="9522"/>
                  </a:cubicBezTo>
                  <a:cubicBezTo>
                    <a:pt x="20521" y="9244"/>
                    <a:pt x="17563" y="8043"/>
                    <a:pt x="14697" y="6749"/>
                  </a:cubicBezTo>
                  <a:cubicBezTo>
                    <a:pt x="10445" y="4807"/>
                    <a:pt x="6378" y="2589"/>
                    <a:pt x="24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27"/>
            <p:cNvSpPr/>
            <p:nvPr/>
          </p:nvSpPr>
          <p:spPr>
            <a:xfrm>
              <a:off x="3645925" y="265850"/>
              <a:ext cx="508400" cy="374375"/>
            </a:xfrm>
            <a:custGeom>
              <a:rect b="b" l="l" r="r" t="t"/>
              <a:pathLst>
                <a:path extrusionOk="0" h="14975" w="20336">
                  <a:moveTo>
                    <a:pt x="14882" y="0"/>
                  </a:moveTo>
                  <a:lnTo>
                    <a:pt x="11277" y="740"/>
                  </a:lnTo>
                  <a:cubicBezTo>
                    <a:pt x="12109" y="1479"/>
                    <a:pt x="11647" y="2126"/>
                    <a:pt x="11185" y="3143"/>
                  </a:cubicBezTo>
                  <a:cubicBezTo>
                    <a:pt x="10885" y="2143"/>
                    <a:pt x="10558" y="1738"/>
                    <a:pt x="10159" y="1738"/>
                  </a:cubicBezTo>
                  <a:cubicBezTo>
                    <a:pt x="9822" y="1738"/>
                    <a:pt x="9433" y="2029"/>
                    <a:pt x="8966" y="2496"/>
                  </a:cubicBezTo>
                  <a:cubicBezTo>
                    <a:pt x="8802" y="2716"/>
                    <a:pt x="8278" y="3261"/>
                    <a:pt x="7803" y="3261"/>
                  </a:cubicBezTo>
                  <a:cubicBezTo>
                    <a:pt x="7478" y="3261"/>
                    <a:pt x="7175" y="3007"/>
                    <a:pt x="7025" y="2219"/>
                  </a:cubicBezTo>
                  <a:cubicBezTo>
                    <a:pt x="6971" y="2058"/>
                    <a:pt x="6762" y="1959"/>
                    <a:pt x="6577" y="1959"/>
                  </a:cubicBezTo>
                  <a:cubicBezTo>
                    <a:pt x="6444" y="1959"/>
                    <a:pt x="6324" y="2010"/>
                    <a:pt x="6286" y="2126"/>
                  </a:cubicBezTo>
                  <a:cubicBezTo>
                    <a:pt x="6235" y="2406"/>
                    <a:pt x="6142" y="2497"/>
                    <a:pt x="6030" y="2497"/>
                  </a:cubicBezTo>
                  <a:cubicBezTo>
                    <a:pt x="5824" y="2497"/>
                    <a:pt x="5553" y="2187"/>
                    <a:pt x="5363" y="2187"/>
                  </a:cubicBezTo>
                  <a:cubicBezTo>
                    <a:pt x="5282" y="2187"/>
                    <a:pt x="5217" y="2243"/>
                    <a:pt x="5176" y="2404"/>
                  </a:cubicBezTo>
                  <a:cubicBezTo>
                    <a:pt x="5165" y="2437"/>
                    <a:pt x="5136" y="2450"/>
                    <a:pt x="5095" y="2450"/>
                  </a:cubicBezTo>
                  <a:cubicBezTo>
                    <a:pt x="4946" y="2450"/>
                    <a:pt x="4637" y="2279"/>
                    <a:pt x="4426" y="2279"/>
                  </a:cubicBezTo>
                  <a:cubicBezTo>
                    <a:pt x="4214" y="2279"/>
                    <a:pt x="4101" y="2452"/>
                    <a:pt x="4345" y="3143"/>
                  </a:cubicBezTo>
                  <a:cubicBezTo>
                    <a:pt x="4495" y="3593"/>
                    <a:pt x="4266" y="3664"/>
                    <a:pt x="3981" y="3664"/>
                  </a:cubicBezTo>
                  <a:cubicBezTo>
                    <a:pt x="3848" y="3664"/>
                    <a:pt x="3703" y="3649"/>
                    <a:pt x="3578" y="3649"/>
                  </a:cubicBezTo>
                  <a:cubicBezTo>
                    <a:pt x="3475" y="3649"/>
                    <a:pt x="3385" y="3659"/>
                    <a:pt x="3328" y="3698"/>
                  </a:cubicBezTo>
                  <a:cubicBezTo>
                    <a:pt x="3328" y="4067"/>
                    <a:pt x="3235" y="4530"/>
                    <a:pt x="3698" y="4714"/>
                  </a:cubicBezTo>
                  <a:cubicBezTo>
                    <a:pt x="4622" y="5084"/>
                    <a:pt x="3882" y="5454"/>
                    <a:pt x="3605" y="5824"/>
                  </a:cubicBezTo>
                  <a:cubicBezTo>
                    <a:pt x="3975" y="6563"/>
                    <a:pt x="4437" y="7303"/>
                    <a:pt x="4437" y="8042"/>
                  </a:cubicBezTo>
                  <a:cubicBezTo>
                    <a:pt x="4437" y="8597"/>
                    <a:pt x="5176" y="9151"/>
                    <a:pt x="4714" y="9613"/>
                  </a:cubicBezTo>
                  <a:cubicBezTo>
                    <a:pt x="3513" y="10630"/>
                    <a:pt x="3328" y="12479"/>
                    <a:pt x="1572" y="13034"/>
                  </a:cubicBezTo>
                  <a:cubicBezTo>
                    <a:pt x="832" y="13311"/>
                    <a:pt x="277" y="14050"/>
                    <a:pt x="0" y="14975"/>
                  </a:cubicBezTo>
                  <a:cubicBezTo>
                    <a:pt x="740" y="14975"/>
                    <a:pt x="1387" y="14790"/>
                    <a:pt x="1664" y="14143"/>
                  </a:cubicBezTo>
                  <a:cubicBezTo>
                    <a:pt x="2034" y="13126"/>
                    <a:pt x="2866" y="13034"/>
                    <a:pt x="3605" y="12756"/>
                  </a:cubicBezTo>
                  <a:cubicBezTo>
                    <a:pt x="5639" y="10815"/>
                    <a:pt x="6563" y="8412"/>
                    <a:pt x="6008" y="5639"/>
                  </a:cubicBezTo>
                  <a:cubicBezTo>
                    <a:pt x="5916" y="5084"/>
                    <a:pt x="5546" y="4714"/>
                    <a:pt x="6193" y="4252"/>
                  </a:cubicBezTo>
                  <a:cubicBezTo>
                    <a:pt x="6490" y="4054"/>
                    <a:pt x="6788" y="3962"/>
                    <a:pt x="7085" y="3962"/>
                  </a:cubicBezTo>
                  <a:cubicBezTo>
                    <a:pt x="7342" y="3962"/>
                    <a:pt x="7600" y="4031"/>
                    <a:pt x="7857" y="4160"/>
                  </a:cubicBezTo>
                  <a:cubicBezTo>
                    <a:pt x="9059" y="4807"/>
                    <a:pt x="9244" y="5824"/>
                    <a:pt x="8689" y="6933"/>
                  </a:cubicBezTo>
                  <a:cubicBezTo>
                    <a:pt x="8979" y="7049"/>
                    <a:pt x="9268" y="7528"/>
                    <a:pt x="9490" y="7528"/>
                  </a:cubicBezTo>
                  <a:cubicBezTo>
                    <a:pt x="9622" y="7528"/>
                    <a:pt x="9729" y="7358"/>
                    <a:pt x="9798" y="6840"/>
                  </a:cubicBezTo>
                  <a:cubicBezTo>
                    <a:pt x="9983" y="6193"/>
                    <a:pt x="10445" y="6193"/>
                    <a:pt x="10907" y="6193"/>
                  </a:cubicBezTo>
                  <a:cubicBezTo>
                    <a:pt x="11924" y="5454"/>
                    <a:pt x="13033" y="5084"/>
                    <a:pt x="14143" y="4714"/>
                  </a:cubicBezTo>
                  <a:cubicBezTo>
                    <a:pt x="14143" y="3698"/>
                    <a:pt x="12941" y="3328"/>
                    <a:pt x="12571" y="2311"/>
                  </a:cubicBezTo>
                  <a:lnTo>
                    <a:pt x="12571" y="2311"/>
                  </a:lnTo>
                  <a:cubicBezTo>
                    <a:pt x="13036" y="2377"/>
                    <a:pt x="13501" y="2873"/>
                    <a:pt x="13965" y="2873"/>
                  </a:cubicBezTo>
                  <a:cubicBezTo>
                    <a:pt x="14148" y="2873"/>
                    <a:pt x="14330" y="2797"/>
                    <a:pt x="14512" y="2588"/>
                  </a:cubicBezTo>
                  <a:lnTo>
                    <a:pt x="14512" y="2588"/>
                  </a:lnTo>
                  <a:cubicBezTo>
                    <a:pt x="14327" y="3420"/>
                    <a:pt x="15437" y="4252"/>
                    <a:pt x="14605" y="5177"/>
                  </a:cubicBezTo>
                  <a:cubicBezTo>
                    <a:pt x="14882" y="5177"/>
                    <a:pt x="15159" y="5177"/>
                    <a:pt x="15252" y="5454"/>
                  </a:cubicBezTo>
                  <a:cubicBezTo>
                    <a:pt x="17193" y="5546"/>
                    <a:pt x="18210" y="6656"/>
                    <a:pt x="18579" y="8412"/>
                  </a:cubicBezTo>
                  <a:cubicBezTo>
                    <a:pt x="18690" y="8423"/>
                    <a:pt x="18795" y="8429"/>
                    <a:pt x="18896" y="8429"/>
                  </a:cubicBezTo>
                  <a:cubicBezTo>
                    <a:pt x="19633" y="8429"/>
                    <a:pt x="20092" y="8116"/>
                    <a:pt x="20336" y="7303"/>
                  </a:cubicBezTo>
                  <a:cubicBezTo>
                    <a:pt x="20058" y="6286"/>
                    <a:pt x="19596" y="5269"/>
                    <a:pt x="19504" y="4252"/>
                  </a:cubicBezTo>
                  <a:cubicBezTo>
                    <a:pt x="19411" y="3143"/>
                    <a:pt x="18117" y="2958"/>
                    <a:pt x="18210" y="1849"/>
                  </a:cubicBezTo>
                  <a:lnTo>
                    <a:pt x="17840" y="1849"/>
                  </a:lnTo>
                  <a:cubicBezTo>
                    <a:pt x="17213" y="1431"/>
                    <a:pt x="16549" y="1278"/>
                    <a:pt x="15847" y="1278"/>
                  </a:cubicBezTo>
                  <a:cubicBezTo>
                    <a:pt x="14995" y="1278"/>
                    <a:pt x="14088" y="1503"/>
                    <a:pt x="13126" y="1756"/>
                  </a:cubicBezTo>
                  <a:cubicBezTo>
                    <a:pt x="13680" y="832"/>
                    <a:pt x="14882" y="1109"/>
                    <a:pt x="1488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27"/>
            <p:cNvSpPr/>
            <p:nvPr/>
          </p:nvSpPr>
          <p:spPr>
            <a:xfrm>
              <a:off x="4644200" y="3861550"/>
              <a:ext cx="184900" cy="790350"/>
            </a:xfrm>
            <a:custGeom>
              <a:rect b="b" l="l" r="r" t="t"/>
              <a:pathLst>
                <a:path extrusionOk="0" h="31614" w="7396">
                  <a:moveTo>
                    <a:pt x="1202" y="3051"/>
                  </a:moveTo>
                  <a:cubicBezTo>
                    <a:pt x="1387" y="3051"/>
                    <a:pt x="1480" y="3236"/>
                    <a:pt x="1572" y="3329"/>
                  </a:cubicBezTo>
                  <a:cubicBezTo>
                    <a:pt x="1642" y="3537"/>
                    <a:pt x="1555" y="3641"/>
                    <a:pt x="1429" y="3641"/>
                  </a:cubicBezTo>
                  <a:cubicBezTo>
                    <a:pt x="1387" y="3641"/>
                    <a:pt x="1341" y="3629"/>
                    <a:pt x="1295" y="3606"/>
                  </a:cubicBezTo>
                  <a:cubicBezTo>
                    <a:pt x="1202" y="3606"/>
                    <a:pt x="1018" y="3421"/>
                    <a:pt x="925" y="3329"/>
                  </a:cubicBezTo>
                  <a:cubicBezTo>
                    <a:pt x="925" y="3144"/>
                    <a:pt x="1018" y="3051"/>
                    <a:pt x="1202" y="3051"/>
                  </a:cubicBezTo>
                  <a:close/>
                  <a:moveTo>
                    <a:pt x="4900" y="13496"/>
                  </a:moveTo>
                  <a:lnTo>
                    <a:pt x="4900" y="13496"/>
                  </a:lnTo>
                  <a:cubicBezTo>
                    <a:pt x="5177" y="13866"/>
                    <a:pt x="5639" y="14144"/>
                    <a:pt x="5177" y="14698"/>
                  </a:cubicBezTo>
                  <a:cubicBezTo>
                    <a:pt x="4623" y="14328"/>
                    <a:pt x="4900" y="13866"/>
                    <a:pt x="4900" y="13496"/>
                  </a:cubicBezTo>
                  <a:close/>
                  <a:moveTo>
                    <a:pt x="1850" y="1"/>
                  </a:moveTo>
                  <a:lnTo>
                    <a:pt x="1850" y="740"/>
                  </a:lnTo>
                  <a:cubicBezTo>
                    <a:pt x="1850" y="1295"/>
                    <a:pt x="1572" y="1757"/>
                    <a:pt x="1850" y="2312"/>
                  </a:cubicBezTo>
                  <a:cubicBezTo>
                    <a:pt x="1759" y="2332"/>
                    <a:pt x="1679" y="2341"/>
                    <a:pt x="1609" y="2341"/>
                  </a:cubicBezTo>
                  <a:cubicBezTo>
                    <a:pt x="1033" y="2341"/>
                    <a:pt x="1080" y="1727"/>
                    <a:pt x="833" y="1480"/>
                  </a:cubicBezTo>
                  <a:lnTo>
                    <a:pt x="463" y="1480"/>
                  </a:lnTo>
                  <a:lnTo>
                    <a:pt x="463" y="1850"/>
                  </a:lnTo>
                  <a:cubicBezTo>
                    <a:pt x="1" y="2959"/>
                    <a:pt x="186" y="4068"/>
                    <a:pt x="740" y="5085"/>
                  </a:cubicBezTo>
                  <a:cubicBezTo>
                    <a:pt x="1058" y="5006"/>
                    <a:pt x="1171" y="4585"/>
                    <a:pt x="1431" y="4585"/>
                  </a:cubicBezTo>
                  <a:cubicBezTo>
                    <a:pt x="1473" y="4585"/>
                    <a:pt x="1520" y="4597"/>
                    <a:pt x="1572" y="4623"/>
                  </a:cubicBezTo>
                  <a:cubicBezTo>
                    <a:pt x="1757" y="4623"/>
                    <a:pt x="1850" y="4992"/>
                    <a:pt x="1850" y="5177"/>
                  </a:cubicBezTo>
                  <a:cubicBezTo>
                    <a:pt x="1850" y="5769"/>
                    <a:pt x="1495" y="5828"/>
                    <a:pt x="1116" y="5828"/>
                  </a:cubicBezTo>
                  <a:cubicBezTo>
                    <a:pt x="1021" y="5828"/>
                    <a:pt x="925" y="5824"/>
                    <a:pt x="833" y="5824"/>
                  </a:cubicBezTo>
                  <a:lnTo>
                    <a:pt x="833" y="7303"/>
                  </a:lnTo>
                  <a:cubicBezTo>
                    <a:pt x="925" y="7766"/>
                    <a:pt x="1018" y="8320"/>
                    <a:pt x="1572" y="8505"/>
                  </a:cubicBezTo>
                  <a:cubicBezTo>
                    <a:pt x="1665" y="7950"/>
                    <a:pt x="3236" y="8135"/>
                    <a:pt x="2404" y="6841"/>
                  </a:cubicBezTo>
                  <a:cubicBezTo>
                    <a:pt x="2066" y="6334"/>
                    <a:pt x="3508" y="6755"/>
                    <a:pt x="3543" y="5909"/>
                  </a:cubicBezTo>
                  <a:lnTo>
                    <a:pt x="3543" y="5909"/>
                  </a:lnTo>
                  <a:cubicBezTo>
                    <a:pt x="3689" y="6956"/>
                    <a:pt x="4182" y="7652"/>
                    <a:pt x="4438" y="8505"/>
                  </a:cubicBezTo>
                  <a:cubicBezTo>
                    <a:pt x="4623" y="8967"/>
                    <a:pt x="4900" y="9429"/>
                    <a:pt x="4530" y="10076"/>
                  </a:cubicBezTo>
                  <a:cubicBezTo>
                    <a:pt x="4345" y="10446"/>
                    <a:pt x="2774" y="11001"/>
                    <a:pt x="4623" y="11370"/>
                  </a:cubicBezTo>
                  <a:cubicBezTo>
                    <a:pt x="4715" y="11370"/>
                    <a:pt x="4807" y="11925"/>
                    <a:pt x="4715" y="12018"/>
                  </a:cubicBezTo>
                  <a:cubicBezTo>
                    <a:pt x="3513" y="12572"/>
                    <a:pt x="4715" y="12942"/>
                    <a:pt x="4900" y="13496"/>
                  </a:cubicBezTo>
                  <a:cubicBezTo>
                    <a:pt x="3421" y="14421"/>
                    <a:pt x="3328" y="15992"/>
                    <a:pt x="3051" y="17379"/>
                  </a:cubicBezTo>
                  <a:cubicBezTo>
                    <a:pt x="2959" y="17564"/>
                    <a:pt x="3144" y="17841"/>
                    <a:pt x="3236" y="18026"/>
                  </a:cubicBezTo>
                  <a:cubicBezTo>
                    <a:pt x="3349" y="17688"/>
                    <a:pt x="3598" y="17640"/>
                    <a:pt x="3874" y="17640"/>
                  </a:cubicBezTo>
                  <a:cubicBezTo>
                    <a:pt x="3984" y="17640"/>
                    <a:pt x="4098" y="17647"/>
                    <a:pt x="4209" y="17647"/>
                  </a:cubicBezTo>
                  <a:cubicBezTo>
                    <a:pt x="4505" y="17647"/>
                    <a:pt x="4780" y="17593"/>
                    <a:pt x="4900" y="17194"/>
                  </a:cubicBezTo>
                  <a:cubicBezTo>
                    <a:pt x="4978" y="16880"/>
                    <a:pt x="4990" y="16301"/>
                    <a:pt x="5386" y="16301"/>
                  </a:cubicBezTo>
                  <a:cubicBezTo>
                    <a:pt x="5457" y="16301"/>
                    <a:pt x="5541" y="16320"/>
                    <a:pt x="5639" y="16362"/>
                  </a:cubicBezTo>
                  <a:cubicBezTo>
                    <a:pt x="6471" y="16732"/>
                    <a:pt x="5824" y="17379"/>
                    <a:pt x="5732" y="17841"/>
                  </a:cubicBezTo>
                  <a:cubicBezTo>
                    <a:pt x="5547" y="19135"/>
                    <a:pt x="4438" y="19320"/>
                    <a:pt x="3421" y="19597"/>
                  </a:cubicBezTo>
                  <a:cubicBezTo>
                    <a:pt x="3328" y="19782"/>
                    <a:pt x="3144" y="19967"/>
                    <a:pt x="3144" y="20059"/>
                  </a:cubicBezTo>
                  <a:cubicBezTo>
                    <a:pt x="3606" y="21076"/>
                    <a:pt x="3144" y="21353"/>
                    <a:pt x="2312" y="21446"/>
                  </a:cubicBezTo>
                  <a:cubicBezTo>
                    <a:pt x="3606" y="22093"/>
                    <a:pt x="4253" y="23664"/>
                    <a:pt x="5824" y="24127"/>
                  </a:cubicBezTo>
                  <a:cubicBezTo>
                    <a:pt x="6379" y="24219"/>
                    <a:pt x="5547" y="24681"/>
                    <a:pt x="5547" y="25051"/>
                  </a:cubicBezTo>
                  <a:cubicBezTo>
                    <a:pt x="5590" y="25062"/>
                    <a:pt x="5633" y="25066"/>
                    <a:pt x="5676" y="25066"/>
                  </a:cubicBezTo>
                  <a:cubicBezTo>
                    <a:pt x="5897" y="25066"/>
                    <a:pt x="6115" y="24946"/>
                    <a:pt x="6308" y="24946"/>
                  </a:cubicBezTo>
                  <a:cubicBezTo>
                    <a:pt x="6399" y="24946"/>
                    <a:pt x="6485" y="24972"/>
                    <a:pt x="6564" y="25051"/>
                  </a:cubicBezTo>
                  <a:cubicBezTo>
                    <a:pt x="6656" y="25328"/>
                    <a:pt x="6564" y="25605"/>
                    <a:pt x="6379" y="25698"/>
                  </a:cubicBezTo>
                  <a:cubicBezTo>
                    <a:pt x="6197" y="25750"/>
                    <a:pt x="6030" y="25780"/>
                    <a:pt x="5882" y="25780"/>
                  </a:cubicBezTo>
                  <a:cubicBezTo>
                    <a:pt x="5501" y="25780"/>
                    <a:pt x="5244" y="25583"/>
                    <a:pt x="5177" y="25051"/>
                  </a:cubicBezTo>
                  <a:cubicBezTo>
                    <a:pt x="4530" y="24681"/>
                    <a:pt x="3791" y="24681"/>
                    <a:pt x="3144" y="24311"/>
                  </a:cubicBezTo>
                  <a:lnTo>
                    <a:pt x="3144" y="24311"/>
                  </a:lnTo>
                  <a:cubicBezTo>
                    <a:pt x="4043" y="25121"/>
                    <a:pt x="4242" y="26718"/>
                    <a:pt x="5871" y="26718"/>
                  </a:cubicBezTo>
                  <a:cubicBezTo>
                    <a:pt x="5916" y="26718"/>
                    <a:pt x="5962" y="26717"/>
                    <a:pt x="6009" y="26715"/>
                  </a:cubicBezTo>
                  <a:cubicBezTo>
                    <a:pt x="6286" y="26715"/>
                    <a:pt x="6564" y="26992"/>
                    <a:pt x="6379" y="27177"/>
                  </a:cubicBezTo>
                  <a:cubicBezTo>
                    <a:pt x="5362" y="28748"/>
                    <a:pt x="6749" y="30135"/>
                    <a:pt x="6656" y="31614"/>
                  </a:cubicBezTo>
                  <a:lnTo>
                    <a:pt x="7026" y="31244"/>
                  </a:lnTo>
                  <a:cubicBezTo>
                    <a:pt x="7211" y="29580"/>
                    <a:pt x="6656" y="27824"/>
                    <a:pt x="7396" y="26160"/>
                  </a:cubicBezTo>
                  <a:lnTo>
                    <a:pt x="7396" y="25790"/>
                  </a:lnTo>
                  <a:cubicBezTo>
                    <a:pt x="6656" y="25051"/>
                    <a:pt x="7118" y="24127"/>
                    <a:pt x="7026" y="23295"/>
                  </a:cubicBezTo>
                  <a:lnTo>
                    <a:pt x="7026" y="22925"/>
                  </a:lnTo>
                  <a:lnTo>
                    <a:pt x="7026" y="20706"/>
                  </a:lnTo>
                  <a:lnTo>
                    <a:pt x="7026" y="18488"/>
                  </a:lnTo>
                  <a:lnTo>
                    <a:pt x="7026" y="18211"/>
                  </a:lnTo>
                  <a:cubicBezTo>
                    <a:pt x="7118" y="17009"/>
                    <a:pt x="6841" y="15992"/>
                    <a:pt x="6564" y="14883"/>
                  </a:cubicBezTo>
                  <a:cubicBezTo>
                    <a:pt x="6379" y="14236"/>
                    <a:pt x="6009" y="13681"/>
                    <a:pt x="6656" y="13034"/>
                  </a:cubicBezTo>
                  <a:lnTo>
                    <a:pt x="6656" y="12757"/>
                  </a:lnTo>
                  <a:cubicBezTo>
                    <a:pt x="6194" y="12480"/>
                    <a:pt x="6286" y="12018"/>
                    <a:pt x="6286" y="11648"/>
                  </a:cubicBezTo>
                  <a:lnTo>
                    <a:pt x="5177" y="9429"/>
                  </a:lnTo>
                  <a:cubicBezTo>
                    <a:pt x="5547" y="7488"/>
                    <a:pt x="4438" y="6009"/>
                    <a:pt x="3698" y="4345"/>
                  </a:cubicBezTo>
                  <a:cubicBezTo>
                    <a:pt x="3352" y="4471"/>
                    <a:pt x="3124" y="4554"/>
                    <a:pt x="2966" y="4554"/>
                  </a:cubicBezTo>
                  <a:cubicBezTo>
                    <a:pt x="2660" y="4554"/>
                    <a:pt x="2618" y="4243"/>
                    <a:pt x="2497" y="3329"/>
                  </a:cubicBezTo>
                  <a:cubicBezTo>
                    <a:pt x="2404" y="2589"/>
                    <a:pt x="2312" y="1850"/>
                    <a:pt x="2219" y="1110"/>
                  </a:cubicBezTo>
                  <a:lnTo>
                    <a:pt x="2219" y="371"/>
                  </a:lnTo>
                  <a:lnTo>
                    <a:pt x="1850"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27"/>
            <p:cNvSpPr/>
            <p:nvPr/>
          </p:nvSpPr>
          <p:spPr>
            <a:xfrm>
              <a:off x="3909350" y="621725"/>
              <a:ext cx="434475" cy="479300"/>
            </a:xfrm>
            <a:custGeom>
              <a:rect b="b" l="l" r="r" t="t"/>
              <a:pathLst>
                <a:path extrusionOk="0" h="19172" w="17379">
                  <a:moveTo>
                    <a:pt x="1849" y="0"/>
                  </a:moveTo>
                  <a:cubicBezTo>
                    <a:pt x="1726" y="247"/>
                    <a:pt x="1562" y="493"/>
                    <a:pt x="1329" y="493"/>
                  </a:cubicBezTo>
                  <a:cubicBezTo>
                    <a:pt x="1213" y="493"/>
                    <a:pt x="1079" y="432"/>
                    <a:pt x="925" y="278"/>
                  </a:cubicBezTo>
                  <a:cubicBezTo>
                    <a:pt x="777" y="179"/>
                    <a:pt x="602" y="80"/>
                    <a:pt x="429" y="80"/>
                  </a:cubicBezTo>
                  <a:cubicBezTo>
                    <a:pt x="279" y="80"/>
                    <a:pt x="130" y="155"/>
                    <a:pt x="1" y="370"/>
                  </a:cubicBezTo>
                  <a:cubicBezTo>
                    <a:pt x="925" y="2034"/>
                    <a:pt x="2127" y="3513"/>
                    <a:pt x="3606" y="4530"/>
                  </a:cubicBezTo>
                  <a:cubicBezTo>
                    <a:pt x="6748" y="6748"/>
                    <a:pt x="9521" y="9429"/>
                    <a:pt x="12849" y="11462"/>
                  </a:cubicBezTo>
                  <a:cubicBezTo>
                    <a:pt x="13311" y="11739"/>
                    <a:pt x="13589" y="12202"/>
                    <a:pt x="13034" y="12479"/>
                  </a:cubicBezTo>
                  <a:cubicBezTo>
                    <a:pt x="11278" y="13588"/>
                    <a:pt x="10261" y="15344"/>
                    <a:pt x="8782" y="16638"/>
                  </a:cubicBezTo>
                  <a:cubicBezTo>
                    <a:pt x="7950" y="17286"/>
                    <a:pt x="6656" y="18117"/>
                    <a:pt x="7211" y="18949"/>
                  </a:cubicBezTo>
                  <a:cubicBezTo>
                    <a:pt x="7348" y="19107"/>
                    <a:pt x="7498" y="19172"/>
                    <a:pt x="7657" y="19172"/>
                  </a:cubicBezTo>
                  <a:cubicBezTo>
                    <a:pt x="8242" y="19172"/>
                    <a:pt x="8939" y="18277"/>
                    <a:pt x="9521" y="17840"/>
                  </a:cubicBezTo>
                  <a:cubicBezTo>
                    <a:pt x="11925" y="16084"/>
                    <a:pt x="13866" y="13681"/>
                    <a:pt x="16639" y="12479"/>
                  </a:cubicBezTo>
                  <a:cubicBezTo>
                    <a:pt x="17101" y="12202"/>
                    <a:pt x="17378" y="11462"/>
                    <a:pt x="16731" y="11370"/>
                  </a:cubicBezTo>
                  <a:cubicBezTo>
                    <a:pt x="15252" y="10908"/>
                    <a:pt x="14328" y="9706"/>
                    <a:pt x="12942" y="9244"/>
                  </a:cubicBezTo>
                  <a:cubicBezTo>
                    <a:pt x="10168" y="8134"/>
                    <a:pt x="8782" y="5269"/>
                    <a:pt x="6194" y="4067"/>
                  </a:cubicBezTo>
                  <a:cubicBezTo>
                    <a:pt x="6101" y="3975"/>
                    <a:pt x="6194" y="3790"/>
                    <a:pt x="6194" y="3698"/>
                  </a:cubicBezTo>
                  <a:cubicBezTo>
                    <a:pt x="7580" y="3698"/>
                    <a:pt x="8042" y="2311"/>
                    <a:pt x="9059" y="1756"/>
                  </a:cubicBezTo>
                  <a:cubicBezTo>
                    <a:pt x="8412" y="1387"/>
                    <a:pt x="8782" y="462"/>
                    <a:pt x="8320" y="0"/>
                  </a:cubicBezTo>
                  <a:cubicBezTo>
                    <a:pt x="8042" y="185"/>
                    <a:pt x="7673" y="462"/>
                    <a:pt x="7303" y="647"/>
                  </a:cubicBezTo>
                  <a:cubicBezTo>
                    <a:pt x="7118" y="1017"/>
                    <a:pt x="6841" y="1017"/>
                    <a:pt x="6564" y="1017"/>
                  </a:cubicBezTo>
                  <a:cubicBezTo>
                    <a:pt x="6564" y="1109"/>
                    <a:pt x="6471" y="1202"/>
                    <a:pt x="6471" y="1202"/>
                  </a:cubicBezTo>
                  <a:cubicBezTo>
                    <a:pt x="5812" y="2474"/>
                    <a:pt x="5488" y="3097"/>
                    <a:pt x="5085" y="3097"/>
                  </a:cubicBezTo>
                  <a:cubicBezTo>
                    <a:pt x="4697" y="3097"/>
                    <a:pt x="4235" y="2520"/>
                    <a:pt x="3328" y="1387"/>
                  </a:cubicBezTo>
                  <a:cubicBezTo>
                    <a:pt x="2959" y="1294"/>
                    <a:pt x="2959" y="1017"/>
                    <a:pt x="2959" y="740"/>
                  </a:cubicBezTo>
                  <a:lnTo>
                    <a:pt x="1849"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27"/>
            <p:cNvSpPr/>
            <p:nvPr/>
          </p:nvSpPr>
          <p:spPr>
            <a:xfrm>
              <a:off x="4662700" y="520050"/>
              <a:ext cx="221875" cy="333325"/>
            </a:xfrm>
            <a:custGeom>
              <a:rect b="b" l="l" r="r" t="t"/>
              <a:pathLst>
                <a:path extrusionOk="0" h="13333" w="8875">
                  <a:moveTo>
                    <a:pt x="7303" y="0"/>
                  </a:moveTo>
                  <a:cubicBezTo>
                    <a:pt x="6656" y="462"/>
                    <a:pt x="6193" y="924"/>
                    <a:pt x="5916" y="1571"/>
                  </a:cubicBezTo>
                  <a:cubicBezTo>
                    <a:pt x="4622" y="3882"/>
                    <a:pt x="3236" y="6101"/>
                    <a:pt x="1849" y="8412"/>
                  </a:cubicBezTo>
                  <a:cubicBezTo>
                    <a:pt x="2000" y="8412"/>
                    <a:pt x="2148" y="8409"/>
                    <a:pt x="2293" y="8409"/>
                  </a:cubicBezTo>
                  <a:cubicBezTo>
                    <a:pt x="2944" y="8409"/>
                    <a:pt x="3521" y="8470"/>
                    <a:pt x="3975" y="9151"/>
                  </a:cubicBezTo>
                  <a:cubicBezTo>
                    <a:pt x="3812" y="9287"/>
                    <a:pt x="3665" y="9335"/>
                    <a:pt x="3529" y="9335"/>
                  </a:cubicBezTo>
                  <a:cubicBezTo>
                    <a:pt x="3203" y="9335"/>
                    <a:pt x="2942" y="9059"/>
                    <a:pt x="2681" y="9059"/>
                  </a:cubicBezTo>
                  <a:cubicBezTo>
                    <a:pt x="2591" y="9044"/>
                    <a:pt x="2498" y="9036"/>
                    <a:pt x="2408" y="9036"/>
                  </a:cubicBezTo>
                  <a:cubicBezTo>
                    <a:pt x="1943" y="9036"/>
                    <a:pt x="1539" y="9241"/>
                    <a:pt x="1849" y="9706"/>
                  </a:cubicBezTo>
                  <a:cubicBezTo>
                    <a:pt x="3051" y="11370"/>
                    <a:pt x="1294" y="11647"/>
                    <a:pt x="647" y="12386"/>
                  </a:cubicBezTo>
                  <a:cubicBezTo>
                    <a:pt x="462" y="12664"/>
                    <a:pt x="0" y="12756"/>
                    <a:pt x="185" y="13126"/>
                  </a:cubicBezTo>
                  <a:cubicBezTo>
                    <a:pt x="261" y="13277"/>
                    <a:pt x="336" y="13332"/>
                    <a:pt x="412" y="13332"/>
                  </a:cubicBezTo>
                  <a:cubicBezTo>
                    <a:pt x="614" y="13332"/>
                    <a:pt x="815" y="12941"/>
                    <a:pt x="1017" y="12941"/>
                  </a:cubicBezTo>
                  <a:cubicBezTo>
                    <a:pt x="1062" y="12950"/>
                    <a:pt x="1104" y="12954"/>
                    <a:pt x="1144" y="12954"/>
                  </a:cubicBezTo>
                  <a:cubicBezTo>
                    <a:pt x="1796" y="12954"/>
                    <a:pt x="1888" y="11841"/>
                    <a:pt x="2490" y="11841"/>
                  </a:cubicBezTo>
                  <a:cubicBezTo>
                    <a:pt x="2619" y="11841"/>
                    <a:pt x="2772" y="11892"/>
                    <a:pt x="2958" y="12017"/>
                  </a:cubicBezTo>
                  <a:cubicBezTo>
                    <a:pt x="3023" y="12008"/>
                    <a:pt x="3085" y="12005"/>
                    <a:pt x="3145" y="12005"/>
                  </a:cubicBezTo>
                  <a:cubicBezTo>
                    <a:pt x="3763" y="12005"/>
                    <a:pt x="4100" y="12419"/>
                    <a:pt x="4437" y="12756"/>
                  </a:cubicBezTo>
                  <a:lnTo>
                    <a:pt x="6656" y="12756"/>
                  </a:lnTo>
                  <a:cubicBezTo>
                    <a:pt x="6748" y="12664"/>
                    <a:pt x="6840" y="12571"/>
                    <a:pt x="6933" y="12386"/>
                  </a:cubicBezTo>
                  <a:lnTo>
                    <a:pt x="6933" y="11647"/>
                  </a:lnTo>
                  <a:cubicBezTo>
                    <a:pt x="7025" y="11092"/>
                    <a:pt x="6748" y="10353"/>
                    <a:pt x="7303" y="9891"/>
                  </a:cubicBezTo>
                  <a:cubicBezTo>
                    <a:pt x="7118" y="8689"/>
                    <a:pt x="7672" y="7672"/>
                    <a:pt x="8042" y="6563"/>
                  </a:cubicBezTo>
                  <a:lnTo>
                    <a:pt x="8042" y="5823"/>
                  </a:lnTo>
                  <a:cubicBezTo>
                    <a:pt x="8319" y="4622"/>
                    <a:pt x="8504" y="3420"/>
                    <a:pt x="8782" y="2219"/>
                  </a:cubicBezTo>
                  <a:cubicBezTo>
                    <a:pt x="8782" y="1941"/>
                    <a:pt x="8782" y="1571"/>
                    <a:pt x="8874" y="1202"/>
                  </a:cubicBezTo>
                  <a:cubicBezTo>
                    <a:pt x="8042" y="1202"/>
                    <a:pt x="7580" y="832"/>
                    <a:pt x="730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27"/>
            <p:cNvSpPr/>
            <p:nvPr/>
          </p:nvSpPr>
          <p:spPr>
            <a:xfrm>
              <a:off x="5009325" y="603225"/>
              <a:ext cx="420600" cy="279650"/>
            </a:xfrm>
            <a:custGeom>
              <a:rect b="b" l="l" r="r" t="t"/>
              <a:pathLst>
                <a:path extrusionOk="0" h="11186" w="16824">
                  <a:moveTo>
                    <a:pt x="15622" y="1"/>
                  </a:moveTo>
                  <a:cubicBezTo>
                    <a:pt x="15252" y="648"/>
                    <a:pt x="14975" y="1480"/>
                    <a:pt x="14235" y="1757"/>
                  </a:cubicBezTo>
                  <a:cubicBezTo>
                    <a:pt x="14420" y="4253"/>
                    <a:pt x="12664" y="7118"/>
                    <a:pt x="10168" y="8320"/>
                  </a:cubicBezTo>
                  <a:cubicBezTo>
                    <a:pt x="9614" y="8597"/>
                    <a:pt x="8967" y="8782"/>
                    <a:pt x="8412" y="9059"/>
                  </a:cubicBezTo>
                  <a:cubicBezTo>
                    <a:pt x="7210" y="8412"/>
                    <a:pt x="5731" y="8967"/>
                    <a:pt x="4530" y="8227"/>
                  </a:cubicBezTo>
                  <a:cubicBezTo>
                    <a:pt x="3143" y="7303"/>
                    <a:pt x="2126" y="6101"/>
                    <a:pt x="1849" y="4345"/>
                  </a:cubicBezTo>
                  <a:cubicBezTo>
                    <a:pt x="1572" y="3975"/>
                    <a:pt x="1572" y="3606"/>
                    <a:pt x="1849" y="3236"/>
                  </a:cubicBezTo>
                  <a:cubicBezTo>
                    <a:pt x="1596" y="2920"/>
                    <a:pt x="1344" y="2777"/>
                    <a:pt x="855" y="2777"/>
                  </a:cubicBezTo>
                  <a:cubicBezTo>
                    <a:pt x="629" y="2777"/>
                    <a:pt x="352" y="2808"/>
                    <a:pt x="0" y="2866"/>
                  </a:cubicBezTo>
                  <a:lnTo>
                    <a:pt x="0" y="4715"/>
                  </a:lnTo>
                  <a:cubicBezTo>
                    <a:pt x="463" y="7580"/>
                    <a:pt x="2126" y="9614"/>
                    <a:pt x="4715" y="10908"/>
                  </a:cubicBezTo>
                  <a:lnTo>
                    <a:pt x="5454" y="10908"/>
                  </a:lnTo>
                  <a:cubicBezTo>
                    <a:pt x="5916" y="11000"/>
                    <a:pt x="6471" y="11093"/>
                    <a:pt x="6933" y="11185"/>
                  </a:cubicBezTo>
                  <a:cubicBezTo>
                    <a:pt x="7488" y="11093"/>
                    <a:pt x="8135" y="11000"/>
                    <a:pt x="8689" y="10908"/>
                  </a:cubicBezTo>
                  <a:lnTo>
                    <a:pt x="10168" y="10908"/>
                  </a:lnTo>
                  <a:cubicBezTo>
                    <a:pt x="10723" y="9891"/>
                    <a:pt x="11647" y="9429"/>
                    <a:pt x="12756" y="9429"/>
                  </a:cubicBezTo>
                  <a:cubicBezTo>
                    <a:pt x="12849" y="7950"/>
                    <a:pt x="14235" y="7303"/>
                    <a:pt x="14975" y="6194"/>
                  </a:cubicBezTo>
                  <a:lnTo>
                    <a:pt x="14882" y="6194"/>
                  </a:lnTo>
                  <a:cubicBezTo>
                    <a:pt x="15529" y="4160"/>
                    <a:pt x="16824" y="2219"/>
                    <a:pt x="1599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27"/>
            <p:cNvSpPr/>
            <p:nvPr/>
          </p:nvSpPr>
          <p:spPr>
            <a:xfrm>
              <a:off x="4327625" y="1883200"/>
              <a:ext cx="309675" cy="471700"/>
            </a:xfrm>
            <a:custGeom>
              <a:rect b="b" l="l" r="r" t="t"/>
              <a:pathLst>
                <a:path extrusionOk="0" h="18868" w="12387">
                  <a:moveTo>
                    <a:pt x="9680" y="0"/>
                  </a:moveTo>
                  <a:cubicBezTo>
                    <a:pt x="9228" y="0"/>
                    <a:pt x="9123" y="494"/>
                    <a:pt x="8782" y="750"/>
                  </a:cubicBezTo>
                  <a:cubicBezTo>
                    <a:pt x="8597" y="1027"/>
                    <a:pt x="8412" y="1305"/>
                    <a:pt x="8412" y="1582"/>
                  </a:cubicBezTo>
                  <a:cubicBezTo>
                    <a:pt x="8135" y="7590"/>
                    <a:pt x="5177" y="12305"/>
                    <a:pt x="740" y="16187"/>
                  </a:cubicBezTo>
                  <a:cubicBezTo>
                    <a:pt x="370" y="16557"/>
                    <a:pt x="0" y="16926"/>
                    <a:pt x="0" y="17388"/>
                  </a:cubicBezTo>
                  <a:cubicBezTo>
                    <a:pt x="0" y="18035"/>
                    <a:pt x="93" y="18590"/>
                    <a:pt x="740" y="18867"/>
                  </a:cubicBezTo>
                  <a:cubicBezTo>
                    <a:pt x="1572" y="18035"/>
                    <a:pt x="2219" y="16834"/>
                    <a:pt x="3605" y="16649"/>
                  </a:cubicBezTo>
                  <a:cubicBezTo>
                    <a:pt x="3605" y="15817"/>
                    <a:pt x="3975" y="15262"/>
                    <a:pt x="4714" y="14893"/>
                  </a:cubicBezTo>
                  <a:cubicBezTo>
                    <a:pt x="5546" y="13414"/>
                    <a:pt x="6471" y="12027"/>
                    <a:pt x="7303" y="10548"/>
                  </a:cubicBezTo>
                  <a:cubicBezTo>
                    <a:pt x="7210" y="9162"/>
                    <a:pt x="8966" y="8700"/>
                    <a:pt x="8782" y="7313"/>
                  </a:cubicBezTo>
                  <a:cubicBezTo>
                    <a:pt x="8874" y="7128"/>
                    <a:pt x="8966" y="7036"/>
                    <a:pt x="9059" y="6943"/>
                  </a:cubicBezTo>
                  <a:cubicBezTo>
                    <a:pt x="9336" y="6111"/>
                    <a:pt x="9613" y="5372"/>
                    <a:pt x="10538" y="5095"/>
                  </a:cubicBezTo>
                  <a:cubicBezTo>
                    <a:pt x="10538" y="4817"/>
                    <a:pt x="10630" y="4540"/>
                    <a:pt x="10908" y="4355"/>
                  </a:cubicBezTo>
                  <a:cubicBezTo>
                    <a:pt x="10908" y="2784"/>
                    <a:pt x="12294" y="1859"/>
                    <a:pt x="12387" y="380"/>
                  </a:cubicBezTo>
                  <a:cubicBezTo>
                    <a:pt x="12171" y="300"/>
                    <a:pt x="11987" y="258"/>
                    <a:pt x="11830" y="258"/>
                  </a:cubicBezTo>
                  <a:cubicBezTo>
                    <a:pt x="11447" y="258"/>
                    <a:pt x="11223" y="504"/>
                    <a:pt x="11092" y="1027"/>
                  </a:cubicBezTo>
                  <a:cubicBezTo>
                    <a:pt x="11040" y="1341"/>
                    <a:pt x="10899" y="1448"/>
                    <a:pt x="10720" y="1448"/>
                  </a:cubicBezTo>
                  <a:cubicBezTo>
                    <a:pt x="10582" y="1448"/>
                    <a:pt x="10421" y="1385"/>
                    <a:pt x="10261" y="1305"/>
                  </a:cubicBezTo>
                  <a:cubicBezTo>
                    <a:pt x="9798" y="1027"/>
                    <a:pt x="9798" y="473"/>
                    <a:pt x="9798" y="11"/>
                  </a:cubicBezTo>
                  <a:cubicBezTo>
                    <a:pt x="9756" y="4"/>
                    <a:pt x="9717" y="0"/>
                    <a:pt x="968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27"/>
            <p:cNvSpPr/>
            <p:nvPr/>
          </p:nvSpPr>
          <p:spPr>
            <a:xfrm>
              <a:off x="3775325" y="4996200"/>
              <a:ext cx="233425" cy="337425"/>
            </a:xfrm>
            <a:custGeom>
              <a:rect b="b" l="l" r="r" t="t"/>
              <a:pathLst>
                <a:path extrusionOk="0" h="13497" w="9337">
                  <a:moveTo>
                    <a:pt x="6101" y="1"/>
                  </a:moveTo>
                  <a:cubicBezTo>
                    <a:pt x="4530" y="1202"/>
                    <a:pt x="4992" y="3143"/>
                    <a:pt x="4345" y="4622"/>
                  </a:cubicBezTo>
                  <a:cubicBezTo>
                    <a:pt x="3605" y="6194"/>
                    <a:pt x="3975" y="7673"/>
                    <a:pt x="5084" y="8967"/>
                  </a:cubicBezTo>
                  <a:cubicBezTo>
                    <a:pt x="5824" y="9799"/>
                    <a:pt x="5639" y="10353"/>
                    <a:pt x="5084" y="11000"/>
                  </a:cubicBezTo>
                  <a:cubicBezTo>
                    <a:pt x="4698" y="11442"/>
                    <a:pt x="4279" y="11653"/>
                    <a:pt x="3847" y="11653"/>
                  </a:cubicBezTo>
                  <a:cubicBezTo>
                    <a:pt x="3555" y="11653"/>
                    <a:pt x="3256" y="11556"/>
                    <a:pt x="2958" y="11370"/>
                  </a:cubicBezTo>
                  <a:cubicBezTo>
                    <a:pt x="2404" y="11000"/>
                    <a:pt x="1849" y="10631"/>
                    <a:pt x="1387" y="10168"/>
                  </a:cubicBezTo>
                  <a:cubicBezTo>
                    <a:pt x="185" y="10908"/>
                    <a:pt x="0" y="11462"/>
                    <a:pt x="1110" y="12479"/>
                  </a:cubicBezTo>
                  <a:cubicBezTo>
                    <a:pt x="1664" y="12941"/>
                    <a:pt x="2311" y="13126"/>
                    <a:pt x="2866" y="13496"/>
                  </a:cubicBezTo>
                  <a:cubicBezTo>
                    <a:pt x="3200" y="12940"/>
                    <a:pt x="3567" y="12551"/>
                    <a:pt x="4008" y="12551"/>
                  </a:cubicBezTo>
                  <a:cubicBezTo>
                    <a:pt x="4300" y="12551"/>
                    <a:pt x="4624" y="12721"/>
                    <a:pt x="4992" y="13126"/>
                  </a:cubicBezTo>
                  <a:lnTo>
                    <a:pt x="5731" y="13126"/>
                  </a:lnTo>
                  <a:cubicBezTo>
                    <a:pt x="5975" y="12517"/>
                    <a:pt x="6272" y="12318"/>
                    <a:pt x="6592" y="12318"/>
                  </a:cubicBezTo>
                  <a:cubicBezTo>
                    <a:pt x="6999" y="12318"/>
                    <a:pt x="7443" y="12642"/>
                    <a:pt x="7857" y="12849"/>
                  </a:cubicBezTo>
                  <a:cubicBezTo>
                    <a:pt x="8146" y="12964"/>
                    <a:pt x="8506" y="13403"/>
                    <a:pt x="8826" y="13403"/>
                  </a:cubicBezTo>
                  <a:cubicBezTo>
                    <a:pt x="9019" y="13403"/>
                    <a:pt x="9197" y="13243"/>
                    <a:pt x="9336" y="12757"/>
                  </a:cubicBezTo>
                  <a:cubicBezTo>
                    <a:pt x="8967" y="11925"/>
                    <a:pt x="8597" y="11185"/>
                    <a:pt x="8320" y="10353"/>
                  </a:cubicBezTo>
                  <a:cubicBezTo>
                    <a:pt x="8135" y="9860"/>
                    <a:pt x="8361" y="9860"/>
                    <a:pt x="8641" y="9860"/>
                  </a:cubicBezTo>
                  <a:lnTo>
                    <a:pt x="8641" y="9860"/>
                  </a:lnTo>
                  <a:cubicBezTo>
                    <a:pt x="8782" y="9860"/>
                    <a:pt x="8936" y="9860"/>
                    <a:pt x="9059" y="9799"/>
                  </a:cubicBezTo>
                  <a:cubicBezTo>
                    <a:pt x="8967" y="9706"/>
                    <a:pt x="8967" y="9614"/>
                    <a:pt x="8967" y="9521"/>
                  </a:cubicBezTo>
                  <a:cubicBezTo>
                    <a:pt x="8042" y="9152"/>
                    <a:pt x="7210" y="8689"/>
                    <a:pt x="6841" y="7673"/>
                  </a:cubicBezTo>
                  <a:cubicBezTo>
                    <a:pt x="6378" y="7395"/>
                    <a:pt x="6471" y="7026"/>
                    <a:pt x="6471" y="6563"/>
                  </a:cubicBezTo>
                  <a:cubicBezTo>
                    <a:pt x="5916" y="6101"/>
                    <a:pt x="5916" y="5639"/>
                    <a:pt x="6471" y="5084"/>
                  </a:cubicBezTo>
                  <a:cubicBezTo>
                    <a:pt x="6471" y="4622"/>
                    <a:pt x="6286" y="4068"/>
                    <a:pt x="6841" y="3698"/>
                  </a:cubicBezTo>
                  <a:lnTo>
                    <a:pt x="6841" y="3328"/>
                  </a:lnTo>
                  <a:cubicBezTo>
                    <a:pt x="6194" y="2404"/>
                    <a:pt x="7303" y="2127"/>
                    <a:pt x="7580" y="1480"/>
                  </a:cubicBezTo>
                  <a:cubicBezTo>
                    <a:pt x="7673" y="1110"/>
                    <a:pt x="7765" y="740"/>
                    <a:pt x="7950" y="370"/>
                  </a:cubicBezTo>
                  <a:cubicBezTo>
                    <a:pt x="7918" y="366"/>
                    <a:pt x="7886" y="364"/>
                    <a:pt x="7853" y="364"/>
                  </a:cubicBezTo>
                  <a:cubicBezTo>
                    <a:pt x="7489" y="364"/>
                    <a:pt x="7079" y="623"/>
                    <a:pt x="6729" y="623"/>
                  </a:cubicBezTo>
                  <a:cubicBezTo>
                    <a:pt x="6473" y="623"/>
                    <a:pt x="6250" y="484"/>
                    <a:pt x="610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27"/>
            <p:cNvSpPr/>
            <p:nvPr/>
          </p:nvSpPr>
          <p:spPr>
            <a:xfrm>
              <a:off x="4459350" y="302825"/>
              <a:ext cx="596225" cy="145600"/>
            </a:xfrm>
            <a:custGeom>
              <a:rect b="b" l="l" r="r" t="t"/>
              <a:pathLst>
                <a:path extrusionOk="0" h="5824" w="23849">
                  <a:moveTo>
                    <a:pt x="23748" y="1835"/>
                  </a:moveTo>
                  <a:lnTo>
                    <a:pt x="23748" y="1835"/>
                  </a:lnTo>
                  <a:cubicBezTo>
                    <a:pt x="23751" y="1839"/>
                    <a:pt x="23753" y="1844"/>
                    <a:pt x="23756" y="1849"/>
                  </a:cubicBezTo>
                  <a:lnTo>
                    <a:pt x="23848" y="1849"/>
                  </a:lnTo>
                  <a:cubicBezTo>
                    <a:pt x="23815" y="1844"/>
                    <a:pt x="23782" y="1839"/>
                    <a:pt x="23748" y="1835"/>
                  </a:cubicBezTo>
                  <a:close/>
                  <a:moveTo>
                    <a:pt x="16176" y="0"/>
                  </a:moveTo>
                  <a:cubicBezTo>
                    <a:pt x="15831" y="346"/>
                    <a:pt x="15445" y="429"/>
                    <a:pt x="15037" y="429"/>
                  </a:cubicBezTo>
                  <a:cubicBezTo>
                    <a:pt x="14659" y="429"/>
                    <a:pt x="14262" y="357"/>
                    <a:pt x="13862" y="357"/>
                  </a:cubicBezTo>
                  <a:cubicBezTo>
                    <a:pt x="13771" y="357"/>
                    <a:pt x="13679" y="361"/>
                    <a:pt x="13588" y="370"/>
                  </a:cubicBezTo>
                  <a:cubicBezTo>
                    <a:pt x="12756" y="555"/>
                    <a:pt x="11924" y="647"/>
                    <a:pt x="11092" y="740"/>
                  </a:cubicBezTo>
                  <a:cubicBezTo>
                    <a:pt x="10782" y="1153"/>
                    <a:pt x="10434" y="1271"/>
                    <a:pt x="10066" y="1271"/>
                  </a:cubicBezTo>
                  <a:cubicBezTo>
                    <a:pt x="9574" y="1271"/>
                    <a:pt x="9048" y="1059"/>
                    <a:pt x="8532" y="1059"/>
                  </a:cubicBezTo>
                  <a:cubicBezTo>
                    <a:pt x="8399" y="1059"/>
                    <a:pt x="8266" y="1074"/>
                    <a:pt x="8134" y="1109"/>
                  </a:cubicBezTo>
                  <a:lnTo>
                    <a:pt x="7118" y="1109"/>
                  </a:lnTo>
                  <a:cubicBezTo>
                    <a:pt x="6933" y="1387"/>
                    <a:pt x="6655" y="1479"/>
                    <a:pt x="6378" y="1479"/>
                  </a:cubicBezTo>
                  <a:cubicBezTo>
                    <a:pt x="6101" y="2126"/>
                    <a:pt x="5546" y="2219"/>
                    <a:pt x="4899" y="2219"/>
                  </a:cubicBezTo>
                  <a:cubicBezTo>
                    <a:pt x="4437" y="2311"/>
                    <a:pt x="3975" y="2403"/>
                    <a:pt x="3420" y="2588"/>
                  </a:cubicBezTo>
                  <a:cubicBezTo>
                    <a:pt x="2907" y="2845"/>
                    <a:pt x="2474" y="3338"/>
                    <a:pt x="1827" y="3338"/>
                  </a:cubicBezTo>
                  <a:cubicBezTo>
                    <a:pt x="1774" y="3338"/>
                    <a:pt x="1720" y="3335"/>
                    <a:pt x="1664" y="3328"/>
                  </a:cubicBezTo>
                  <a:cubicBezTo>
                    <a:pt x="1294" y="3513"/>
                    <a:pt x="924" y="3790"/>
                    <a:pt x="555" y="3975"/>
                  </a:cubicBezTo>
                  <a:cubicBezTo>
                    <a:pt x="1849" y="4899"/>
                    <a:pt x="0" y="5177"/>
                    <a:pt x="185" y="5824"/>
                  </a:cubicBezTo>
                  <a:cubicBezTo>
                    <a:pt x="1109" y="5546"/>
                    <a:pt x="2126" y="5084"/>
                    <a:pt x="3050" y="4992"/>
                  </a:cubicBezTo>
                  <a:cubicBezTo>
                    <a:pt x="4714" y="4899"/>
                    <a:pt x="5454" y="3235"/>
                    <a:pt x="7025" y="2958"/>
                  </a:cubicBezTo>
                  <a:cubicBezTo>
                    <a:pt x="11063" y="2218"/>
                    <a:pt x="15102" y="1526"/>
                    <a:pt x="19212" y="1526"/>
                  </a:cubicBezTo>
                  <a:cubicBezTo>
                    <a:pt x="20713" y="1526"/>
                    <a:pt x="22224" y="1619"/>
                    <a:pt x="23748" y="1835"/>
                  </a:cubicBezTo>
                  <a:lnTo>
                    <a:pt x="23748" y="1835"/>
                  </a:lnTo>
                  <a:cubicBezTo>
                    <a:pt x="23557" y="1477"/>
                    <a:pt x="23017" y="1378"/>
                    <a:pt x="23109" y="740"/>
                  </a:cubicBezTo>
                  <a:cubicBezTo>
                    <a:pt x="22739" y="277"/>
                    <a:pt x="22323" y="139"/>
                    <a:pt x="21884" y="139"/>
                  </a:cubicBezTo>
                  <a:cubicBezTo>
                    <a:pt x="21445" y="139"/>
                    <a:pt x="20983" y="277"/>
                    <a:pt x="20521" y="370"/>
                  </a:cubicBezTo>
                  <a:lnTo>
                    <a:pt x="19411" y="370"/>
                  </a:lnTo>
                  <a:cubicBezTo>
                    <a:pt x="19247" y="260"/>
                    <a:pt x="19065" y="232"/>
                    <a:pt x="18880" y="232"/>
                  </a:cubicBezTo>
                  <a:cubicBezTo>
                    <a:pt x="18684" y="232"/>
                    <a:pt x="18483" y="264"/>
                    <a:pt x="18291" y="264"/>
                  </a:cubicBezTo>
                  <a:cubicBezTo>
                    <a:pt x="18055" y="264"/>
                    <a:pt x="17834" y="215"/>
                    <a:pt x="176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27"/>
            <p:cNvSpPr/>
            <p:nvPr/>
          </p:nvSpPr>
          <p:spPr>
            <a:xfrm>
              <a:off x="4119650" y="402175"/>
              <a:ext cx="385925" cy="263475"/>
            </a:xfrm>
            <a:custGeom>
              <a:rect b="b" l="l" r="r" t="t"/>
              <a:pathLst>
                <a:path extrusionOk="0" h="10539" w="15437">
                  <a:moveTo>
                    <a:pt x="14143" y="1"/>
                  </a:moveTo>
                  <a:lnTo>
                    <a:pt x="14143" y="1"/>
                  </a:lnTo>
                  <a:cubicBezTo>
                    <a:pt x="11185" y="463"/>
                    <a:pt x="9151" y="2589"/>
                    <a:pt x="6655" y="3883"/>
                  </a:cubicBezTo>
                  <a:cubicBezTo>
                    <a:pt x="6008" y="4253"/>
                    <a:pt x="5361" y="4715"/>
                    <a:pt x="4714" y="5085"/>
                  </a:cubicBezTo>
                  <a:cubicBezTo>
                    <a:pt x="3513" y="6009"/>
                    <a:pt x="2496" y="7118"/>
                    <a:pt x="1017" y="7673"/>
                  </a:cubicBezTo>
                  <a:lnTo>
                    <a:pt x="647" y="8043"/>
                  </a:lnTo>
                  <a:cubicBezTo>
                    <a:pt x="370" y="8135"/>
                    <a:pt x="93" y="8412"/>
                    <a:pt x="0" y="8782"/>
                  </a:cubicBezTo>
                  <a:cubicBezTo>
                    <a:pt x="370" y="9244"/>
                    <a:pt x="0" y="10169"/>
                    <a:pt x="647" y="10538"/>
                  </a:cubicBezTo>
                  <a:cubicBezTo>
                    <a:pt x="3143" y="8967"/>
                    <a:pt x="5269" y="6841"/>
                    <a:pt x="7765" y="5362"/>
                  </a:cubicBezTo>
                  <a:cubicBezTo>
                    <a:pt x="9798" y="4253"/>
                    <a:pt x="11739" y="3051"/>
                    <a:pt x="13773" y="1850"/>
                  </a:cubicBezTo>
                  <a:cubicBezTo>
                    <a:pt x="13588" y="1203"/>
                    <a:pt x="15437" y="925"/>
                    <a:pt x="1414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27"/>
            <p:cNvSpPr/>
            <p:nvPr/>
          </p:nvSpPr>
          <p:spPr>
            <a:xfrm>
              <a:off x="5201125" y="4887600"/>
              <a:ext cx="235725" cy="346650"/>
            </a:xfrm>
            <a:custGeom>
              <a:rect b="b" l="l" r="r" t="t"/>
              <a:pathLst>
                <a:path extrusionOk="0" h="13866" w="9429">
                  <a:moveTo>
                    <a:pt x="6933" y="0"/>
                  </a:moveTo>
                  <a:lnTo>
                    <a:pt x="6933" y="1479"/>
                  </a:lnTo>
                  <a:lnTo>
                    <a:pt x="7210" y="1479"/>
                  </a:lnTo>
                  <a:cubicBezTo>
                    <a:pt x="7395" y="1571"/>
                    <a:pt x="7580" y="1571"/>
                    <a:pt x="7765" y="1664"/>
                  </a:cubicBezTo>
                  <a:cubicBezTo>
                    <a:pt x="8135" y="1941"/>
                    <a:pt x="8412" y="2219"/>
                    <a:pt x="8320" y="2681"/>
                  </a:cubicBezTo>
                  <a:cubicBezTo>
                    <a:pt x="8227" y="2866"/>
                    <a:pt x="8042" y="3050"/>
                    <a:pt x="7950" y="3050"/>
                  </a:cubicBezTo>
                  <a:cubicBezTo>
                    <a:pt x="7488" y="3050"/>
                    <a:pt x="7673" y="2311"/>
                    <a:pt x="7210" y="2219"/>
                  </a:cubicBezTo>
                  <a:lnTo>
                    <a:pt x="7210" y="2219"/>
                  </a:lnTo>
                  <a:cubicBezTo>
                    <a:pt x="7118" y="3143"/>
                    <a:pt x="7580" y="4252"/>
                    <a:pt x="6933" y="5084"/>
                  </a:cubicBezTo>
                  <a:cubicBezTo>
                    <a:pt x="6656" y="7118"/>
                    <a:pt x="6286" y="9059"/>
                    <a:pt x="3975" y="9798"/>
                  </a:cubicBezTo>
                  <a:cubicBezTo>
                    <a:pt x="3605" y="9983"/>
                    <a:pt x="3236" y="10076"/>
                    <a:pt x="2866" y="10168"/>
                  </a:cubicBezTo>
                  <a:cubicBezTo>
                    <a:pt x="2390" y="10882"/>
                    <a:pt x="1837" y="11251"/>
                    <a:pt x="1184" y="11251"/>
                  </a:cubicBezTo>
                  <a:cubicBezTo>
                    <a:pt x="822" y="11251"/>
                    <a:pt x="429" y="11138"/>
                    <a:pt x="1" y="10907"/>
                  </a:cubicBezTo>
                  <a:lnTo>
                    <a:pt x="1" y="11277"/>
                  </a:lnTo>
                  <a:cubicBezTo>
                    <a:pt x="370" y="11647"/>
                    <a:pt x="555" y="13126"/>
                    <a:pt x="370" y="13773"/>
                  </a:cubicBezTo>
                  <a:cubicBezTo>
                    <a:pt x="648" y="13773"/>
                    <a:pt x="1017" y="13865"/>
                    <a:pt x="1387" y="13865"/>
                  </a:cubicBezTo>
                  <a:cubicBezTo>
                    <a:pt x="1664" y="13773"/>
                    <a:pt x="1942" y="13773"/>
                    <a:pt x="2127" y="13773"/>
                  </a:cubicBezTo>
                  <a:cubicBezTo>
                    <a:pt x="4345" y="12294"/>
                    <a:pt x="6194" y="10445"/>
                    <a:pt x="7950" y="8412"/>
                  </a:cubicBezTo>
                  <a:cubicBezTo>
                    <a:pt x="7950" y="8042"/>
                    <a:pt x="8042" y="7765"/>
                    <a:pt x="8320" y="7672"/>
                  </a:cubicBezTo>
                  <a:lnTo>
                    <a:pt x="8689" y="7302"/>
                  </a:lnTo>
                  <a:cubicBezTo>
                    <a:pt x="8967" y="6563"/>
                    <a:pt x="9244" y="5824"/>
                    <a:pt x="9429" y="5084"/>
                  </a:cubicBezTo>
                  <a:lnTo>
                    <a:pt x="9429" y="1479"/>
                  </a:lnTo>
                  <a:lnTo>
                    <a:pt x="9059" y="1479"/>
                  </a:lnTo>
                  <a:cubicBezTo>
                    <a:pt x="8042" y="1387"/>
                    <a:pt x="7303" y="924"/>
                    <a:pt x="69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27"/>
            <p:cNvSpPr/>
            <p:nvPr/>
          </p:nvSpPr>
          <p:spPr>
            <a:xfrm>
              <a:off x="4799025" y="4977725"/>
              <a:ext cx="346675" cy="256525"/>
            </a:xfrm>
            <a:custGeom>
              <a:rect b="b" l="l" r="r" t="t"/>
              <a:pathLst>
                <a:path extrusionOk="0" h="10261" w="13867">
                  <a:moveTo>
                    <a:pt x="2589" y="0"/>
                  </a:moveTo>
                  <a:cubicBezTo>
                    <a:pt x="1942" y="832"/>
                    <a:pt x="2682" y="1202"/>
                    <a:pt x="3051" y="1756"/>
                  </a:cubicBezTo>
                  <a:cubicBezTo>
                    <a:pt x="3513" y="2588"/>
                    <a:pt x="3698" y="3328"/>
                    <a:pt x="2497" y="3882"/>
                  </a:cubicBezTo>
                  <a:cubicBezTo>
                    <a:pt x="2127" y="2588"/>
                    <a:pt x="925" y="2219"/>
                    <a:pt x="1" y="1479"/>
                  </a:cubicBezTo>
                  <a:lnTo>
                    <a:pt x="1" y="1479"/>
                  </a:lnTo>
                  <a:cubicBezTo>
                    <a:pt x="1572" y="5084"/>
                    <a:pt x="4530" y="6933"/>
                    <a:pt x="7858" y="8412"/>
                  </a:cubicBezTo>
                  <a:cubicBezTo>
                    <a:pt x="9244" y="9059"/>
                    <a:pt x="11093" y="8689"/>
                    <a:pt x="12017" y="10260"/>
                  </a:cubicBezTo>
                  <a:lnTo>
                    <a:pt x="12387" y="10260"/>
                  </a:lnTo>
                  <a:lnTo>
                    <a:pt x="12387" y="10168"/>
                  </a:lnTo>
                  <a:cubicBezTo>
                    <a:pt x="12534" y="9874"/>
                    <a:pt x="12098" y="9056"/>
                    <a:pt x="12607" y="9056"/>
                  </a:cubicBezTo>
                  <a:cubicBezTo>
                    <a:pt x="12739" y="9056"/>
                    <a:pt x="12934" y="9110"/>
                    <a:pt x="13219" y="9244"/>
                  </a:cubicBezTo>
                  <a:cubicBezTo>
                    <a:pt x="13311" y="9244"/>
                    <a:pt x="13681" y="8689"/>
                    <a:pt x="13866" y="8412"/>
                  </a:cubicBezTo>
                  <a:cubicBezTo>
                    <a:pt x="13219" y="7765"/>
                    <a:pt x="12295" y="8319"/>
                    <a:pt x="11648" y="7672"/>
                  </a:cubicBezTo>
                  <a:lnTo>
                    <a:pt x="10631" y="7302"/>
                  </a:lnTo>
                  <a:lnTo>
                    <a:pt x="9891" y="7302"/>
                  </a:lnTo>
                  <a:cubicBezTo>
                    <a:pt x="8505" y="6193"/>
                    <a:pt x="6749" y="5731"/>
                    <a:pt x="5455" y="4437"/>
                  </a:cubicBezTo>
                  <a:cubicBezTo>
                    <a:pt x="5270" y="4160"/>
                    <a:pt x="4992" y="3975"/>
                    <a:pt x="4808" y="3697"/>
                  </a:cubicBezTo>
                  <a:cubicBezTo>
                    <a:pt x="3698" y="2681"/>
                    <a:pt x="3421" y="1202"/>
                    <a:pt x="258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27"/>
            <p:cNvSpPr/>
            <p:nvPr/>
          </p:nvSpPr>
          <p:spPr>
            <a:xfrm>
              <a:off x="5053225" y="4751575"/>
              <a:ext cx="256525" cy="263150"/>
            </a:xfrm>
            <a:custGeom>
              <a:rect b="b" l="l" r="r" t="t"/>
              <a:pathLst>
                <a:path extrusionOk="0" h="10526" w="10261">
                  <a:moveTo>
                    <a:pt x="7084" y="1"/>
                  </a:moveTo>
                  <a:cubicBezTo>
                    <a:pt x="4757" y="1"/>
                    <a:pt x="2705" y="1203"/>
                    <a:pt x="833" y="2945"/>
                  </a:cubicBezTo>
                  <a:cubicBezTo>
                    <a:pt x="833" y="3223"/>
                    <a:pt x="740" y="3500"/>
                    <a:pt x="463" y="3685"/>
                  </a:cubicBezTo>
                  <a:lnTo>
                    <a:pt x="93" y="5071"/>
                  </a:lnTo>
                  <a:cubicBezTo>
                    <a:pt x="1" y="7105"/>
                    <a:pt x="370" y="9046"/>
                    <a:pt x="1942" y="10525"/>
                  </a:cubicBezTo>
                  <a:cubicBezTo>
                    <a:pt x="1942" y="9970"/>
                    <a:pt x="1849" y="9508"/>
                    <a:pt x="2589" y="9416"/>
                  </a:cubicBezTo>
                  <a:cubicBezTo>
                    <a:pt x="2866" y="8584"/>
                    <a:pt x="1942" y="8029"/>
                    <a:pt x="1942" y="7290"/>
                  </a:cubicBezTo>
                  <a:cubicBezTo>
                    <a:pt x="2034" y="6920"/>
                    <a:pt x="2127" y="6550"/>
                    <a:pt x="2219" y="6181"/>
                  </a:cubicBezTo>
                  <a:cubicBezTo>
                    <a:pt x="2034" y="4702"/>
                    <a:pt x="2219" y="3315"/>
                    <a:pt x="3698" y="2576"/>
                  </a:cubicBezTo>
                  <a:cubicBezTo>
                    <a:pt x="4345" y="2298"/>
                    <a:pt x="4900" y="2021"/>
                    <a:pt x="5547" y="1836"/>
                  </a:cubicBezTo>
                  <a:cubicBezTo>
                    <a:pt x="5787" y="1814"/>
                    <a:pt x="6022" y="1803"/>
                    <a:pt x="6253" y="1803"/>
                  </a:cubicBezTo>
                  <a:cubicBezTo>
                    <a:pt x="7000" y="1803"/>
                    <a:pt x="7706" y="1923"/>
                    <a:pt x="8412" y="2206"/>
                  </a:cubicBezTo>
                  <a:lnTo>
                    <a:pt x="9152" y="2206"/>
                  </a:lnTo>
                  <a:cubicBezTo>
                    <a:pt x="8244" y="845"/>
                    <a:pt x="8822" y="721"/>
                    <a:pt x="9669" y="721"/>
                  </a:cubicBezTo>
                  <a:cubicBezTo>
                    <a:pt x="9858" y="721"/>
                    <a:pt x="10059" y="727"/>
                    <a:pt x="10261" y="727"/>
                  </a:cubicBezTo>
                  <a:cubicBezTo>
                    <a:pt x="9146" y="225"/>
                    <a:pt x="8089" y="1"/>
                    <a:pt x="708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27"/>
            <p:cNvSpPr/>
            <p:nvPr/>
          </p:nvSpPr>
          <p:spPr>
            <a:xfrm>
              <a:off x="5131800" y="529275"/>
              <a:ext cx="140975" cy="182600"/>
            </a:xfrm>
            <a:custGeom>
              <a:rect b="b" l="l" r="r" t="t"/>
              <a:pathLst>
                <a:path extrusionOk="0" h="7304" w="5639">
                  <a:moveTo>
                    <a:pt x="2034" y="1"/>
                  </a:moveTo>
                  <a:lnTo>
                    <a:pt x="1664" y="371"/>
                  </a:lnTo>
                  <a:cubicBezTo>
                    <a:pt x="1700" y="910"/>
                    <a:pt x="1554" y="1044"/>
                    <a:pt x="1346" y="1044"/>
                  </a:cubicBezTo>
                  <a:cubicBezTo>
                    <a:pt x="1142" y="1044"/>
                    <a:pt x="878" y="915"/>
                    <a:pt x="668" y="915"/>
                  </a:cubicBezTo>
                  <a:cubicBezTo>
                    <a:pt x="541" y="915"/>
                    <a:pt x="434" y="962"/>
                    <a:pt x="370" y="1110"/>
                  </a:cubicBezTo>
                  <a:cubicBezTo>
                    <a:pt x="0" y="1757"/>
                    <a:pt x="1017" y="1942"/>
                    <a:pt x="925" y="2589"/>
                  </a:cubicBezTo>
                  <a:cubicBezTo>
                    <a:pt x="1849" y="2589"/>
                    <a:pt x="2311" y="2774"/>
                    <a:pt x="1572" y="3791"/>
                  </a:cubicBezTo>
                  <a:cubicBezTo>
                    <a:pt x="278" y="5547"/>
                    <a:pt x="648" y="6286"/>
                    <a:pt x="2774" y="7303"/>
                  </a:cubicBezTo>
                  <a:lnTo>
                    <a:pt x="4160" y="7303"/>
                  </a:lnTo>
                  <a:cubicBezTo>
                    <a:pt x="4715" y="6009"/>
                    <a:pt x="5177" y="4623"/>
                    <a:pt x="5639" y="3328"/>
                  </a:cubicBezTo>
                  <a:cubicBezTo>
                    <a:pt x="5547" y="3051"/>
                    <a:pt x="5454" y="2866"/>
                    <a:pt x="5269" y="2589"/>
                  </a:cubicBezTo>
                  <a:cubicBezTo>
                    <a:pt x="4992" y="2404"/>
                    <a:pt x="4900" y="2127"/>
                    <a:pt x="4900" y="1850"/>
                  </a:cubicBezTo>
                  <a:cubicBezTo>
                    <a:pt x="4068" y="1295"/>
                    <a:pt x="3236" y="648"/>
                    <a:pt x="240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27"/>
            <p:cNvSpPr/>
            <p:nvPr/>
          </p:nvSpPr>
          <p:spPr>
            <a:xfrm>
              <a:off x="4133500" y="3089725"/>
              <a:ext cx="275025" cy="254225"/>
            </a:xfrm>
            <a:custGeom>
              <a:rect b="b" l="l" r="r" t="t"/>
              <a:pathLst>
                <a:path extrusionOk="0" h="10169" w="11001">
                  <a:moveTo>
                    <a:pt x="463" y="1"/>
                  </a:moveTo>
                  <a:cubicBezTo>
                    <a:pt x="371" y="740"/>
                    <a:pt x="1" y="1387"/>
                    <a:pt x="925" y="1942"/>
                  </a:cubicBezTo>
                  <a:cubicBezTo>
                    <a:pt x="1387" y="2312"/>
                    <a:pt x="833" y="2496"/>
                    <a:pt x="463" y="2589"/>
                  </a:cubicBezTo>
                  <a:cubicBezTo>
                    <a:pt x="3328" y="5085"/>
                    <a:pt x="6101" y="7673"/>
                    <a:pt x="8875" y="10169"/>
                  </a:cubicBezTo>
                  <a:cubicBezTo>
                    <a:pt x="9113" y="9771"/>
                    <a:pt x="9420" y="9664"/>
                    <a:pt x="9744" y="9664"/>
                  </a:cubicBezTo>
                  <a:cubicBezTo>
                    <a:pt x="10120" y="9664"/>
                    <a:pt x="10519" y="9808"/>
                    <a:pt x="10860" y="9808"/>
                  </a:cubicBezTo>
                  <a:cubicBezTo>
                    <a:pt x="10908" y="9808"/>
                    <a:pt x="10955" y="9805"/>
                    <a:pt x="11001" y="9799"/>
                  </a:cubicBezTo>
                  <a:cubicBezTo>
                    <a:pt x="10908" y="9429"/>
                    <a:pt x="10816" y="9059"/>
                    <a:pt x="10631" y="8690"/>
                  </a:cubicBezTo>
                  <a:cubicBezTo>
                    <a:pt x="10353" y="8690"/>
                    <a:pt x="10076" y="8690"/>
                    <a:pt x="9984" y="8412"/>
                  </a:cubicBezTo>
                  <a:cubicBezTo>
                    <a:pt x="9799" y="8227"/>
                    <a:pt x="9706" y="8135"/>
                    <a:pt x="9614" y="8043"/>
                  </a:cubicBezTo>
                  <a:cubicBezTo>
                    <a:pt x="8875" y="7580"/>
                    <a:pt x="8227" y="6933"/>
                    <a:pt x="7765" y="6194"/>
                  </a:cubicBezTo>
                  <a:cubicBezTo>
                    <a:pt x="6841" y="6101"/>
                    <a:pt x="6379" y="5454"/>
                    <a:pt x="5917" y="4715"/>
                  </a:cubicBezTo>
                  <a:lnTo>
                    <a:pt x="5177" y="3975"/>
                  </a:lnTo>
                  <a:lnTo>
                    <a:pt x="4530" y="3328"/>
                  </a:lnTo>
                  <a:cubicBezTo>
                    <a:pt x="3144" y="2404"/>
                    <a:pt x="1850" y="1295"/>
                    <a:pt x="83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27"/>
            <p:cNvSpPr/>
            <p:nvPr/>
          </p:nvSpPr>
          <p:spPr>
            <a:xfrm>
              <a:off x="4845250" y="363825"/>
              <a:ext cx="279650" cy="211700"/>
            </a:xfrm>
            <a:custGeom>
              <a:rect b="b" l="l" r="r" t="t"/>
              <a:pathLst>
                <a:path extrusionOk="0" h="8468" w="11186">
                  <a:moveTo>
                    <a:pt x="9714" y="0"/>
                  </a:moveTo>
                  <a:cubicBezTo>
                    <a:pt x="8801" y="0"/>
                    <a:pt x="8006" y="649"/>
                    <a:pt x="7211" y="888"/>
                  </a:cubicBezTo>
                  <a:cubicBezTo>
                    <a:pt x="4345" y="1997"/>
                    <a:pt x="1664" y="3568"/>
                    <a:pt x="1" y="6249"/>
                  </a:cubicBezTo>
                  <a:cubicBezTo>
                    <a:pt x="278" y="7081"/>
                    <a:pt x="740" y="7451"/>
                    <a:pt x="1572" y="7451"/>
                  </a:cubicBezTo>
                  <a:cubicBezTo>
                    <a:pt x="1480" y="7820"/>
                    <a:pt x="1480" y="8098"/>
                    <a:pt x="1480" y="8468"/>
                  </a:cubicBezTo>
                  <a:cubicBezTo>
                    <a:pt x="2496" y="7913"/>
                    <a:pt x="2681" y="6526"/>
                    <a:pt x="3698" y="5879"/>
                  </a:cubicBezTo>
                  <a:cubicBezTo>
                    <a:pt x="4068" y="5047"/>
                    <a:pt x="4715" y="4308"/>
                    <a:pt x="5454" y="3753"/>
                  </a:cubicBezTo>
                  <a:cubicBezTo>
                    <a:pt x="7026" y="2274"/>
                    <a:pt x="8967" y="1997"/>
                    <a:pt x="10908" y="1905"/>
                  </a:cubicBezTo>
                  <a:cubicBezTo>
                    <a:pt x="11185" y="1073"/>
                    <a:pt x="10261" y="795"/>
                    <a:pt x="10168" y="56"/>
                  </a:cubicBezTo>
                  <a:cubicBezTo>
                    <a:pt x="10014" y="17"/>
                    <a:pt x="9862" y="0"/>
                    <a:pt x="971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27"/>
            <p:cNvSpPr/>
            <p:nvPr/>
          </p:nvSpPr>
          <p:spPr>
            <a:xfrm>
              <a:off x="4355350" y="3331325"/>
              <a:ext cx="233425" cy="303800"/>
            </a:xfrm>
            <a:custGeom>
              <a:rect b="b" l="l" r="r" t="t"/>
              <a:pathLst>
                <a:path extrusionOk="0" h="12152" w="9337">
                  <a:moveTo>
                    <a:pt x="877" y="0"/>
                  </a:moveTo>
                  <a:cubicBezTo>
                    <a:pt x="546" y="0"/>
                    <a:pt x="239" y="107"/>
                    <a:pt x="1" y="505"/>
                  </a:cubicBezTo>
                  <a:cubicBezTo>
                    <a:pt x="2958" y="4202"/>
                    <a:pt x="6656" y="7437"/>
                    <a:pt x="7950" y="12151"/>
                  </a:cubicBezTo>
                  <a:cubicBezTo>
                    <a:pt x="9336" y="11042"/>
                    <a:pt x="8320" y="9748"/>
                    <a:pt x="8320" y="8546"/>
                  </a:cubicBezTo>
                  <a:cubicBezTo>
                    <a:pt x="8135" y="8084"/>
                    <a:pt x="7857" y="7530"/>
                    <a:pt x="7580" y="7067"/>
                  </a:cubicBezTo>
                  <a:lnTo>
                    <a:pt x="6841" y="5958"/>
                  </a:lnTo>
                  <a:cubicBezTo>
                    <a:pt x="6379" y="5496"/>
                    <a:pt x="5916" y="4941"/>
                    <a:pt x="5824" y="4202"/>
                  </a:cubicBezTo>
                  <a:cubicBezTo>
                    <a:pt x="5177" y="3925"/>
                    <a:pt x="4992" y="3278"/>
                    <a:pt x="4715" y="2723"/>
                  </a:cubicBezTo>
                  <a:cubicBezTo>
                    <a:pt x="3883" y="2076"/>
                    <a:pt x="3143" y="1429"/>
                    <a:pt x="2589" y="505"/>
                  </a:cubicBezTo>
                  <a:lnTo>
                    <a:pt x="2219" y="135"/>
                  </a:lnTo>
                  <a:cubicBezTo>
                    <a:pt x="2167" y="141"/>
                    <a:pt x="2114" y="144"/>
                    <a:pt x="2061" y="144"/>
                  </a:cubicBezTo>
                  <a:cubicBezTo>
                    <a:pt x="1680" y="144"/>
                    <a:pt x="1262" y="0"/>
                    <a:pt x="87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27"/>
            <p:cNvSpPr/>
            <p:nvPr/>
          </p:nvSpPr>
          <p:spPr>
            <a:xfrm>
              <a:off x="4706600" y="1101775"/>
              <a:ext cx="157175" cy="173950"/>
            </a:xfrm>
            <a:custGeom>
              <a:rect b="b" l="l" r="r" t="t"/>
              <a:pathLst>
                <a:path extrusionOk="0" h="6958" w="6287">
                  <a:moveTo>
                    <a:pt x="4430" y="1"/>
                  </a:moveTo>
                  <a:cubicBezTo>
                    <a:pt x="4347" y="1"/>
                    <a:pt x="4258" y="8"/>
                    <a:pt x="4160" y="25"/>
                  </a:cubicBezTo>
                  <a:cubicBezTo>
                    <a:pt x="3698" y="1041"/>
                    <a:pt x="2496" y="1319"/>
                    <a:pt x="1757" y="2243"/>
                  </a:cubicBezTo>
                  <a:cubicBezTo>
                    <a:pt x="1668" y="2367"/>
                    <a:pt x="1600" y="2416"/>
                    <a:pt x="1542" y="2416"/>
                  </a:cubicBezTo>
                  <a:cubicBezTo>
                    <a:pt x="1319" y="2416"/>
                    <a:pt x="1255" y="1671"/>
                    <a:pt x="779" y="1671"/>
                  </a:cubicBezTo>
                  <a:cubicBezTo>
                    <a:pt x="738" y="1671"/>
                    <a:pt x="695" y="1677"/>
                    <a:pt x="648" y="1688"/>
                  </a:cubicBezTo>
                  <a:cubicBezTo>
                    <a:pt x="370" y="2243"/>
                    <a:pt x="555" y="3167"/>
                    <a:pt x="1" y="3907"/>
                  </a:cubicBezTo>
                  <a:cubicBezTo>
                    <a:pt x="550" y="3657"/>
                    <a:pt x="1019" y="3488"/>
                    <a:pt x="1495" y="3488"/>
                  </a:cubicBezTo>
                  <a:cubicBezTo>
                    <a:pt x="1898" y="3488"/>
                    <a:pt x="2307" y="3610"/>
                    <a:pt x="2774" y="3907"/>
                  </a:cubicBezTo>
                  <a:cubicBezTo>
                    <a:pt x="2973" y="4057"/>
                    <a:pt x="3334" y="4233"/>
                    <a:pt x="3712" y="4233"/>
                  </a:cubicBezTo>
                  <a:cubicBezTo>
                    <a:pt x="4034" y="4233"/>
                    <a:pt x="4367" y="4105"/>
                    <a:pt x="4622" y="3722"/>
                  </a:cubicBezTo>
                  <a:cubicBezTo>
                    <a:pt x="4761" y="3583"/>
                    <a:pt x="4900" y="3514"/>
                    <a:pt x="5027" y="3514"/>
                  </a:cubicBezTo>
                  <a:cubicBezTo>
                    <a:pt x="5154" y="3514"/>
                    <a:pt x="5269" y="3583"/>
                    <a:pt x="5362" y="3722"/>
                  </a:cubicBezTo>
                  <a:cubicBezTo>
                    <a:pt x="5547" y="4092"/>
                    <a:pt x="5269" y="4277"/>
                    <a:pt x="5084" y="4462"/>
                  </a:cubicBezTo>
                  <a:cubicBezTo>
                    <a:pt x="4622" y="4924"/>
                    <a:pt x="3790" y="5016"/>
                    <a:pt x="3790" y="5848"/>
                  </a:cubicBezTo>
                  <a:cubicBezTo>
                    <a:pt x="4068" y="6403"/>
                    <a:pt x="5084" y="6033"/>
                    <a:pt x="5177" y="6957"/>
                  </a:cubicBezTo>
                  <a:lnTo>
                    <a:pt x="5916" y="6957"/>
                  </a:lnTo>
                  <a:lnTo>
                    <a:pt x="5916" y="6865"/>
                  </a:lnTo>
                  <a:cubicBezTo>
                    <a:pt x="5916" y="6495"/>
                    <a:pt x="5916" y="6033"/>
                    <a:pt x="6286" y="5848"/>
                  </a:cubicBezTo>
                  <a:lnTo>
                    <a:pt x="6286" y="2890"/>
                  </a:lnTo>
                  <a:lnTo>
                    <a:pt x="5916" y="2890"/>
                  </a:lnTo>
                  <a:cubicBezTo>
                    <a:pt x="5454" y="2520"/>
                    <a:pt x="5454" y="2058"/>
                    <a:pt x="5454" y="1504"/>
                  </a:cubicBezTo>
                  <a:cubicBezTo>
                    <a:pt x="5370" y="829"/>
                    <a:pt x="5286" y="1"/>
                    <a:pt x="443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27"/>
            <p:cNvSpPr/>
            <p:nvPr/>
          </p:nvSpPr>
          <p:spPr>
            <a:xfrm>
              <a:off x="4343800" y="2599825"/>
              <a:ext cx="129425" cy="335100"/>
            </a:xfrm>
            <a:custGeom>
              <a:rect b="b" l="l" r="r" t="t"/>
              <a:pathLst>
                <a:path extrusionOk="0" h="13404" w="5177">
                  <a:moveTo>
                    <a:pt x="1202" y="1"/>
                  </a:moveTo>
                  <a:cubicBezTo>
                    <a:pt x="740" y="93"/>
                    <a:pt x="278" y="93"/>
                    <a:pt x="0" y="555"/>
                  </a:cubicBezTo>
                  <a:cubicBezTo>
                    <a:pt x="1757" y="1387"/>
                    <a:pt x="1757" y="1387"/>
                    <a:pt x="2589" y="4345"/>
                  </a:cubicBezTo>
                  <a:cubicBezTo>
                    <a:pt x="3513" y="5824"/>
                    <a:pt x="3698" y="7580"/>
                    <a:pt x="3698" y="9152"/>
                  </a:cubicBezTo>
                  <a:cubicBezTo>
                    <a:pt x="3790" y="10261"/>
                    <a:pt x="2866" y="11647"/>
                    <a:pt x="925" y="11647"/>
                  </a:cubicBezTo>
                  <a:cubicBezTo>
                    <a:pt x="1849" y="11925"/>
                    <a:pt x="3143" y="11647"/>
                    <a:pt x="2589" y="13126"/>
                  </a:cubicBezTo>
                  <a:cubicBezTo>
                    <a:pt x="2496" y="13219"/>
                    <a:pt x="2773" y="13311"/>
                    <a:pt x="2958" y="13404"/>
                  </a:cubicBezTo>
                  <a:cubicBezTo>
                    <a:pt x="3420" y="12757"/>
                    <a:pt x="4067" y="12109"/>
                    <a:pt x="4807" y="11647"/>
                  </a:cubicBezTo>
                  <a:cubicBezTo>
                    <a:pt x="4715" y="11278"/>
                    <a:pt x="4252" y="10908"/>
                    <a:pt x="4807" y="10538"/>
                  </a:cubicBezTo>
                  <a:cubicBezTo>
                    <a:pt x="4992" y="9244"/>
                    <a:pt x="4437" y="7857"/>
                    <a:pt x="5177" y="6563"/>
                  </a:cubicBezTo>
                  <a:cubicBezTo>
                    <a:pt x="4715" y="5454"/>
                    <a:pt x="4160" y="4345"/>
                    <a:pt x="3698" y="3328"/>
                  </a:cubicBezTo>
                  <a:cubicBezTo>
                    <a:pt x="2958" y="2866"/>
                    <a:pt x="2773" y="2219"/>
                    <a:pt x="2589" y="1479"/>
                  </a:cubicBezTo>
                  <a:cubicBezTo>
                    <a:pt x="2034" y="1110"/>
                    <a:pt x="1479" y="648"/>
                    <a:pt x="120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27"/>
            <p:cNvSpPr/>
            <p:nvPr/>
          </p:nvSpPr>
          <p:spPr>
            <a:xfrm>
              <a:off x="5099450" y="4933800"/>
              <a:ext cx="212625" cy="127125"/>
            </a:xfrm>
            <a:custGeom>
              <a:rect b="b" l="l" r="r" t="t"/>
              <a:pathLst>
                <a:path extrusionOk="0" h="5085" w="8505">
                  <a:moveTo>
                    <a:pt x="5824" y="1"/>
                  </a:moveTo>
                  <a:cubicBezTo>
                    <a:pt x="4715" y="463"/>
                    <a:pt x="3883" y="1110"/>
                    <a:pt x="4068" y="2497"/>
                  </a:cubicBezTo>
                  <a:cubicBezTo>
                    <a:pt x="4068" y="3337"/>
                    <a:pt x="3838" y="3566"/>
                    <a:pt x="3519" y="3566"/>
                  </a:cubicBezTo>
                  <a:cubicBezTo>
                    <a:pt x="3136" y="3566"/>
                    <a:pt x="2622" y="3236"/>
                    <a:pt x="2219" y="3236"/>
                  </a:cubicBezTo>
                  <a:cubicBezTo>
                    <a:pt x="1982" y="3335"/>
                    <a:pt x="1788" y="3379"/>
                    <a:pt x="1626" y="3379"/>
                  </a:cubicBezTo>
                  <a:cubicBezTo>
                    <a:pt x="1031" y="3379"/>
                    <a:pt x="885" y="2781"/>
                    <a:pt x="740" y="2127"/>
                  </a:cubicBezTo>
                  <a:cubicBezTo>
                    <a:pt x="0" y="2219"/>
                    <a:pt x="0" y="2774"/>
                    <a:pt x="0" y="3236"/>
                  </a:cubicBezTo>
                  <a:cubicBezTo>
                    <a:pt x="647" y="4160"/>
                    <a:pt x="1664" y="4530"/>
                    <a:pt x="2589" y="5085"/>
                  </a:cubicBezTo>
                  <a:lnTo>
                    <a:pt x="3328" y="5085"/>
                  </a:lnTo>
                  <a:cubicBezTo>
                    <a:pt x="4252" y="5085"/>
                    <a:pt x="5084" y="4715"/>
                    <a:pt x="5824" y="4345"/>
                  </a:cubicBezTo>
                  <a:cubicBezTo>
                    <a:pt x="6009" y="4160"/>
                    <a:pt x="6101" y="4068"/>
                    <a:pt x="6194" y="3976"/>
                  </a:cubicBezTo>
                  <a:cubicBezTo>
                    <a:pt x="6378" y="3051"/>
                    <a:pt x="8504" y="2959"/>
                    <a:pt x="7303" y="1387"/>
                  </a:cubicBezTo>
                  <a:cubicBezTo>
                    <a:pt x="6933" y="1295"/>
                    <a:pt x="6748" y="1110"/>
                    <a:pt x="6563" y="740"/>
                  </a:cubicBezTo>
                  <a:cubicBezTo>
                    <a:pt x="6563" y="278"/>
                    <a:pt x="6378" y="1"/>
                    <a:pt x="582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27"/>
            <p:cNvSpPr/>
            <p:nvPr/>
          </p:nvSpPr>
          <p:spPr>
            <a:xfrm>
              <a:off x="5259325" y="4769575"/>
              <a:ext cx="168300" cy="155025"/>
            </a:xfrm>
            <a:custGeom>
              <a:rect b="b" l="l" r="r" t="t"/>
              <a:pathLst>
                <a:path extrusionOk="0" h="6201" w="6732">
                  <a:moveTo>
                    <a:pt x="1459" y="1"/>
                  </a:moveTo>
                  <a:cubicBezTo>
                    <a:pt x="640" y="1"/>
                    <a:pt x="0" y="125"/>
                    <a:pt x="908" y="1486"/>
                  </a:cubicBezTo>
                  <a:lnTo>
                    <a:pt x="908" y="1393"/>
                  </a:lnTo>
                  <a:cubicBezTo>
                    <a:pt x="1277" y="1671"/>
                    <a:pt x="1647" y="1948"/>
                    <a:pt x="2017" y="2225"/>
                  </a:cubicBezTo>
                  <a:cubicBezTo>
                    <a:pt x="2387" y="2318"/>
                    <a:pt x="2572" y="2595"/>
                    <a:pt x="2756" y="2872"/>
                  </a:cubicBezTo>
                  <a:cubicBezTo>
                    <a:pt x="3311" y="3242"/>
                    <a:pt x="3773" y="3612"/>
                    <a:pt x="3866" y="4351"/>
                  </a:cubicBezTo>
                  <a:lnTo>
                    <a:pt x="4143" y="4351"/>
                  </a:lnTo>
                  <a:cubicBezTo>
                    <a:pt x="4328" y="4444"/>
                    <a:pt x="4420" y="4629"/>
                    <a:pt x="4513" y="4721"/>
                  </a:cubicBezTo>
                  <a:cubicBezTo>
                    <a:pt x="4975" y="5645"/>
                    <a:pt x="5714" y="6108"/>
                    <a:pt x="6731" y="6200"/>
                  </a:cubicBezTo>
                  <a:lnTo>
                    <a:pt x="6731" y="4721"/>
                  </a:lnTo>
                  <a:cubicBezTo>
                    <a:pt x="6176" y="4259"/>
                    <a:pt x="6454" y="3519"/>
                    <a:pt x="6361" y="2965"/>
                  </a:cubicBezTo>
                  <a:cubicBezTo>
                    <a:pt x="5899" y="2872"/>
                    <a:pt x="5622" y="2688"/>
                    <a:pt x="5622" y="2225"/>
                  </a:cubicBezTo>
                  <a:lnTo>
                    <a:pt x="5252" y="2225"/>
                  </a:lnTo>
                  <a:lnTo>
                    <a:pt x="2017" y="7"/>
                  </a:lnTo>
                  <a:cubicBezTo>
                    <a:pt x="1832" y="7"/>
                    <a:pt x="1641" y="1"/>
                    <a:pt x="145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27"/>
            <p:cNvSpPr/>
            <p:nvPr/>
          </p:nvSpPr>
          <p:spPr>
            <a:xfrm>
              <a:off x="3977150" y="5223875"/>
              <a:ext cx="151750" cy="125925"/>
            </a:xfrm>
            <a:custGeom>
              <a:rect b="b" l="l" r="r" t="t"/>
              <a:pathLst>
                <a:path extrusionOk="0" h="5037" w="6070">
                  <a:moveTo>
                    <a:pt x="5350" y="0"/>
                  </a:moveTo>
                  <a:cubicBezTo>
                    <a:pt x="5024" y="0"/>
                    <a:pt x="4757" y="266"/>
                    <a:pt x="4591" y="599"/>
                  </a:cubicBezTo>
                  <a:cubicBezTo>
                    <a:pt x="4369" y="932"/>
                    <a:pt x="4214" y="1048"/>
                    <a:pt x="4095" y="1048"/>
                  </a:cubicBezTo>
                  <a:cubicBezTo>
                    <a:pt x="3818" y="1048"/>
                    <a:pt x="3741" y="414"/>
                    <a:pt x="3482" y="414"/>
                  </a:cubicBezTo>
                  <a:lnTo>
                    <a:pt x="3112" y="414"/>
                  </a:lnTo>
                  <a:cubicBezTo>
                    <a:pt x="2833" y="693"/>
                    <a:pt x="2520" y="766"/>
                    <a:pt x="2195" y="766"/>
                  </a:cubicBezTo>
                  <a:cubicBezTo>
                    <a:pt x="1839" y="766"/>
                    <a:pt x="1468" y="679"/>
                    <a:pt x="1113" y="679"/>
                  </a:cubicBezTo>
                  <a:cubicBezTo>
                    <a:pt x="1039" y="679"/>
                    <a:pt x="966" y="683"/>
                    <a:pt x="894" y="692"/>
                  </a:cubicBezTo>
                  <a:cubicBezTo>
                    <a:pt x="801" y="753"/>
                    <a:pt x="657" y="753"/>
                    <a:pt x="520" y="753"/>
                  </a:cubicBezTo>
                  <a:lnTo>
                    <a:pt x="520" y="753"/>
                  </a:lnTo>
                  <a:cubicBezTo>
                    <a:pt x="247" y="753"/>
                    <a:pt x="0" y="753"/>
                    <a:pt x="247" y="1246"/>
                  </a:cubicBezTo>
                  <a:cubicBezTo>
                    <a:pt x="524" y="2078"/>
                    <a:pt x="894" y="2818"/>
                    <a:pt x="1263" y="3650"/>
                  </a:cubicBezTo>
                  <a:cubicBezTo>
                    <a:pt x="2373" y="3834"/>
                    <a:pt x="1356" y="4666"/>
                    <a:pt x="1633" y="5036"/>
                  </a:cubicBezTo>
                  <a:lnTo>
                    <a:pt x="2373" y="5036"/>
                  </a:lnTo>
                  <a:cubicBezTo>
                    <a:pt x="3204" y="4019"/>
                    <a:pt x="3944" y="3003"/>
                    <a:pt x="4961" y="2171"/>
                  </a:cubicBezTo>
                  <a:cubicBezTo>
                    <a:pt x="5330" y="1708"/>
                    <a:pt x="5700" y="1246"/>
                    <a:pt x="6070" y="692"/>
                  </a:cubicBezTo>
                  <a:lnTo>
                    <a:pt x="6070" y="414"/>
                  </a:lnTo>
                  <a:cubicBezTo>
                    <a:pt x="5811" y="119"/>
                    <a:pt x="5567" y="0"/>
                    <a:pt x="535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27"/>
            <p:cNvSpPr/>
            <p:nvPr/>
          </p:nvSpPr>
          <p:spPr>
            <a:xfrm>
              <a:off x="5009325" y="529275"/>
              <a:ext cx="165000" cy="154850"/>
            </a:xfrm>
            <a:custGeom>
              <a:rect b="b" l="l" r="r" t="t"/>
              <a:pathLst>
                <a:path extrusionOk="0" h="6194" w="6600">
                  <a:moveTo>
                    <a:pt x="4345" y="1"/>
                  </a:moveTo>
                  <a:cubicBezTo>
                    <a:pt x="3883" y="371"/>
                    <a:pt x="3421" y="740"/>
                    <a:pt x="2958" y="1110"/>
                  </a:cubicBezTo>
                  <a:cubicBezTo>
                    <a:pt x="1295" y="1942"/>
                    <a:pt x="555" y="3421"/>
                    <a:pt x="0" y="5085"/>
                  </a:cubicBezTo>
                  <a:lnTo>
                    <a:pt x="0" y="5454"/>
                  </a:lnTo>
                  <a:cubicBezTo>
                    <a:pt x="0" y="5639"/>
                    <a:pt x="0" y="5732"/>
                    <a:pt x="0" y="5824"/>
                  </a:cubicBezTo>
                  <a:cubicBezTo>
                    <a:pt x="381" y="5766"/>
                    <a:pt x="669" y="5735"/>
                    <a:pt x="896" y="5735"/>
                  </a:cubicBezTo>
                  <a:cubicBezTo>
                    <a:pt x="1387" y="5735"/>
                    <a:pt x="1596" y="5878"/>
                    <a:pt x="1849" y="6194"/>
                  </a:cubicBezTo>
                  <a:cubicBezTo>
                    <a:pt x="1942" y="5639"/>
                    <a:pt x="1572" y="4900"/>
                    <a:pt x="2219" y="4345"/>
                  </a:cubicBezTo>
                  <a:cubicBezTo>
                    <a:pt x="3003" y="3326"/>
                    <a:pt x="3853" y="2507"/>
                    <a:pt x="5108" y="2507"/>
                  </a:cubicBezTo>
                  <a:cubicBezTo>
                    <a:pt x="5333" y="2507"/>
                    <a:pt x="5571" y="2533"/>
                    <a:pt x="5824" y="2589"/>
                  </a:cubicBezTo>
                  <a:cubicBezTo>
                    <a:pt x="5916" y="1942"/>
                    <a:pt x="4899" y="1757"/>
                    <a:pt x="5177" y="1110"/>
                  </a:cubicBezTo>
                  <a:cubicBezTo>
                    <a:pt x="5262" y="962"/>
                    <a:pt x="5385" y="915"/>
                    <a:pt x="5524" y="915"/>
                  </a:cubicBezTo>
                  <a:cubicBezTo>
                    <a:pt x="5756" y="915"/>
                    <a:pt x="6030" y="1044"/>
                    <a:pt x="6240" y="1044"/>
                  </a:cubicBezTo>
                  <a:cubicBezTo>
                    <a:pt x="6453" y="1044"/>
                    <a:pt x="6599" y="910"/>
                    <a:pt x="6563" y="371"/>
                  </a:cubicBezTo>
                  <a:lnTo>
                    <a:pt x="5824" y="1"/>
                  </a:lnTo>
                  <a:cubicBezTo>
                    <a:pt x="5536" y="174"/>
                    <a:pt x="5212" y="561"/>
                    <a:pt x="4897" y="561"/>
                  </a:cubicBezTo>
                  <a:cubicBezTo>
                    <a:pt x="4707" y="561"/>
                    <a:pt x="4519" y="419"/>
                    <a:pt x="434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27"/>
            <p:cNvSpPr/>
            <p:nvPr/>
          </p:nvSpPr>
          <p:spPr>
            <a:xfrm>
              <a:off x="4154300" y="2317900"/>
              <a:ext cx="191825" cy="182575"/>
            </a:xfrm>
            <a:custGeom>
              <a:rect b="b" l="l" r="r" t="t"/>
              <a:pathLst>
                <a:path extrusionOk="0" h="7303" w="7673">
                  <a:moveTo>
                    <a:pt x="6933" y="0"/>
                  </a:moveTo>
                  <a:cubicBezTo>
                    <a:pt x="4715" y="2126"/>
                    <a:pt x="2589" y="4437"/>
                    <a:pt x="1" y="6194"/>
                  </a:cubicBezTo>
                  <a:cubicBezTo>
                    <a:pt x="276" y="6166"/>
                    <a:pt x="543" y="6130"/>
                    <a:pt x="775" y="6130"/>
                  </a:cubicBezTo>
                  <a:cubicBezTo>
                    <a:pt x="1322" y="6130"/>
                    <a:pt x="1674" y="6329"/>
                    <a:pt x="1480" y="7303"/>
                  </a:cubicBezTo>
                  <a:cubicBezTo>
                    <a:pt x="2219" y="6656"/>
                    <a:pt x="2959" y="6101"/>
                    <a:pt x="3698" y="5454"/>
                  </a:cubicBezTo>
                  <a:cubicBezTo>
                    <a:pt x="4068" y="4807"/>
                    <a:pt x="4530" y="4345"/>
                    <a:pt x="5085" y="3975"/>
                  </a:cubicBezTo>
                  <a:cubicBezTo>
                    <a:pt x="5547" y="3236"/>
                    <a:pt x="6194" y="2681"/>
                    <a:pt x="6933" y="2219"/>
                  </a:cubicBezTo>
                  <a:lnTo>
                    <a:pt x="7303" y="2219"/>
                  </a:lnTo>
                  <a:cubicBezTo>
                    <a:pt x="7395" y="1942"/>
                    <a:pt x="7580" y="1757"/>
                    <a:pt x="7673" y="1479"/>
                  </a:cubicBezTo>
                  <a:cubicBezTo>
                    <a:pt x="7026" y="1202"/>
                    <a:pt x="6933" y="647"/>
                    <a:pt x="69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27"/>
            <p:cNvSpPr/>
            <p:nvPr/>
          </p:nvSpPr>
          <p:spPr>
            <a:xfrm>
              <a:off x="5208300" y="392950"/>
              <a:ext cx="154600" cy="120175"/>
            </a:xfrm>
            <a:custGeom>
              <a:rect b="b" l="l" r="r" t="t"/>
              <a:pathLst>
                <a:path extrusionOk="0" h="4807" w="6184">
                  <a:moveTo>
                    <a:pt x="2209" y="0"/>
                  </a:moveTo>
                  <a:cubicBezTo>
                    <a:pt x="1971" y="179"/>
                    <a:pt x="1693" y="281"/>
                    <a:pt x="1402" y="281"/>
                  </a:cubicBezTo>
                  <a:cubicBezTo>
                    <a:pt x="1243" y="281"/>
                    <a:pt x="1079" y="251"/>
                    <a:pt x="915" y="185"/>
                  </a:cubicBezTo>
                  <a:cubicBezTo>
                    <a:pt x="840" y="176"/>
                    <a:pt x="770" y="171"/>
                    <a:pt x="706" y="171"/>
                  </a:cubicBezTo>
                  <a:cubicBezTo>
                    <a:pt x="141" y="171"/>
                    <a:pt x="0" y="528"/>
                    <a:pt x="83" y="1109"/>
                  </a:cubicBezTo>
                  <a:cubicBezTo>
                    <a:pt x="361" y="1109"/>
                    <a:pt x="638" y="1202"/>
                    <a:pt x="823" y="1479"/>
                  </a:cubicBezTo>
                  <a:cubicBezTo>
                    <a:pt x="1100" y="1479"/>
                    <a:pt x="1377" y="1572"/>
                    <a:pt x="1470" y="1849"/>
                  </a:cubicBezTo>
                  <a:cubicBezTo>
                    <a:pt x="2579" y="2034"/>
                    <a:pt x="3134" y="2866"/>
                    <a:pt x="3688" y="3698"/>
                  </a:cubicBezTo>
                  <a:lnTo>
                    <a:pt x="4058" y="4067"/>
                  </a:lnTo>
                  <a:cubicBezTo>
                    <a:pt x="4335" y="4252"/>
                    <a:pt x="4520" y="4529"/>
                    <a:pt x="4797" y="4714"/>
                  </a:cubicBezTo>
                  <a:lnTo>
                    <a:pt x="4797" y="4807"/>
                  </a:lnTo>
                  <a:cubicBezTo>
                    <a:pt x="5537" y="4714"/>
                    <a:pt x="5907" y="4252"/>
                    <a:pt x="6184" y="3698"/>
                  </a:cubicBezTo>
                  <a:lnTo>
                    <a:pt x="6184" y="3698"/>
                  </a:lnTo>
                  <a:cubicBezTo>
                    <a:pt x="5980" y="3765"/>
                    <a:pt x="5814" y="3796"/>
                    <a:pt x="5679" y="3796"/>
                  </a:cubicBezTo>
                  <a:cubicBezTo>
                    <a:pt x="5078" y="3796"/>
                    <a:pt x="5092" y="3192"/>
                    <a:pt x="5167" y="2588"/>
                  </a:cubicBezTo>
                  <a:lnTo>
                    <a:pt x="5167" y="2219"/>
                  </a:lnTo>
                  <a:cubicBezTo>
                    <a:pt x="4428" y="1664"/>
                    <a:pt x="3688" y="1017"/>
                    <a:pt x="2949" y="370"/>
                  </a:cubicBezTo>
                  <a:cubicBezTo>
                    <a:pt x="2856" y="277"/>
                    <a:pt x="2764" y="185"/>
                    <a:pt x="2579" y="93"/>
                  </a:cubicBezTo>
                  <a:cubicBezTo>
                    <a:pt x="2487" y="93"/>
                    <a:pt x="2394" y="0"/>
                    <a:pt x="220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27"/>
            <p:cNvSpPr/>
            <p:nvPr/>
          </p:nvSpPr>
          <p:spPr>
            <a:xfrm>
              <a:off x="5127175" y="339800"/>
              <a:ext cx="136375" cy="80900"/>
            </a:xfrm>
            <a:custGeom>
              <a:rect b="b" l="l" r="r" t="t"/>
              <a:pathLst>
                <a:path extrusionOk="0" h="3236" w="5455">
                  <a:moveTo>
                    <a:pt x="370" y="0"/>
                  </a:moveTo>
                  <a:cubicBezTo>
                    <a:pt x="463" y="93"/>
                    <a:pt x="463" y="277"/>
                    <a:pt x="555" y="277"/>
                  </a:cubicBezTo>
                  <a:cubicBezTo>
                    <a:pt x="2034" y="1479"/>
                    <a:pt x="1202" y="2034"/>
                    <a:pt x="1" y="2496"/>
                  </a:cubicBezTo>
                  <a:cubicBezTo>
                    <a:pt x="1110" y="2773"/>
                    <a:pt x="2219" y="3050"/>
                    <a:pt x="3328" y="3235"/>
                  </a:cubicBezTo>
                  <a:cubicBezTo>
                    <a:pt x="3245" y="2654"/>
                    <a:pt x="3386" y="2297"/>
                    <a:pt x="3951" y="2297"/>
                  </a:cubicBezTo>
                  <a:cubicBezTo>
                    <a:pt x="4015" y="2297"/>
                    <a:pt x="4085" y="2302"/>
                    <a:pt x="4160" y="2311"/>
                  </a:cubicBezTo>
                  <a:cubicBezTo>
                    <a:pt x="4324" y="2377"/>
                    <a:pt x="4488" y="2407"/>
                    <a:pt x="4647" y="2407"/>
                  </a:cubicBezTo>
                  <a:cubicBezTo>
                    <a:pt x="4927" y="2407"/>
                    <a:pt x="5195" y="2313"/>
                    <a:pt x="5427" y="2146"/>
                  </a:cubicBezTo>
                  <a:lnTo>
                    <a:pt x="5427" y="2146"/>
                  </a:lnTo>
                  <a:cubicBezTo>
                    <a:pt x="5436" y="2170"/>
                    <a:pt x="5446" y="2194"/>
                    <a:pt x="5454" y="2219"/>
                  </a:cubicBezTo>
                  <a:lnTo>
                    <a:pt x="5454" y="2126"/>
                  </a:lnTo>
                  <a:cubicBezTo>
                    <a:pt x="5445" y="2133"/>
                    <a:pt x="5436" y="2140"/>
                    <a:pt x="5427" y="2146"/>
                  </a:cubicBezTo>
                  <a:lnTo>
                    <a:pt x="5427" y="2146"/>
                  </a:lnTo>
                  <a:cubicBezTo>
                    <a:pt x="4839" y="664"/>
                    <a:pt x="2947" y="1183"/>
                    <a:pt x="221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27"/>
            <p:cNvSpPr/>
            <p:nvPr/>
          </p:nvSpPr>
          <p:spPr>
            <a:xfrm>
              <a:off x="4064175" y="5151025"/>
              <a:ext cx="90150" cy="99000"/>
            </a:xfrm>
            <a:custGeom>
              <a:rect b="b" l="l" r="r" t="t"/>
              <a:pathLst>
                <a:path extrusionOk="0" h="3960" w="3606">
                  <a:moveTo>
                    <a:pt x="2866" y="1"/>
                  </a:moveTo>
                  <a:cubicBezTo>
                    <a:pt x="2497" y="93"/>
                    <a:pt x="2219" y="278"/>
                    <a:pt x="1849" y="370"/>
                  </a:cubicBezTo>
                  <a:cubicBezTo>
                    <a:pt x="1572" y="1295"/>
                    <a:pt x="648" y="1572"/>
                    <a:pt x="1" y="2219"/>
                  </a:cubicBezTo>
                  <a:lnTo>
                    <a:pt x="1" y="3236"/>
                  </a:lnTo>
                  <a:cubicBezTo>
                    <a:pt x="261" y="3301"/>
                    <a:pt x="338" y="3960"/>
                    <a:pt x="618" y="3960"/>
                  </a:cubicBezTo>
                  <a:cubicBezTo>
                    <a:pt x="736" y="3960"/>
                    <a:pt x="890" y="3842"/>
                    <a:pt x="1110" y="3513"/>
                  </a:cubicBezTo>
                  <a:cubicBezTo>
                    <a:pt x="1276" y="3180"/>
                    <a:pt x="1543" y="2914"/>
                    <a:pt x="1869" y="2914"/>
                  </a:cubicBezTo>
                  <a:cubicBezTo>
                    <a:pt x="2086" y="2914"/>
                    <a:pt x="2330" y="3033"/>
                    <a:pt x="2589" y="3328"/>
                  </a:cubicBezTo>
                  <a:lnTo>
                    <a:pt x="3606" y="2496"/>
                  </a:lnTo>
                  <a:lnTo>
                    <a:pt x="3606" y="2127"/>
                  </a:lnTo>
                  <a:cubicBezTo>
                    <a:pt x="3421" y="1849"/>
                    <a:pt x="3421" y="1480"/>
                    <a:pt x="3606" y="1110"/>
                  </a:cubicBezTo>
                  <a:lnTo>
                    <a:pt x="3606" y="370"/>
                  </a:lnTo>
                  <a:lnTo>
                    <a:pt x="2866"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27"/>
            <p:cNvSpPr/>
            <p:nvPr/>
          </p:nvSpPr>
          <p:spPr>
            <a:xfrm>
              <a:off x="3927850" y="4906075"/>
              <a:ext cx="113250" cy="105725"/>
            </a:xfrm>
            <a:custGeom>
              <a:rect b="b" l="l" r="r" t="t"/>
              <a:pathLst>
                <a:path extrusionOk="0" h="4229" w="4530">
                  <a:moveTo>
                    <a:pt x="3659" y="0"/>
                  </a:moveTo>
                  <a:cubicBezTo>
                    <a:pt x="3198" y="0"/>
                    <a:pt x="2893" y="620"/>
                    <a:pt x="2588" y="925"/>
                  </a:cubicBezTo>
                  <a:cubicBezTo>
                    <a:pt x="2201" y="1235"/>
                    <a:pt x="2073" y="1935"/>
                    <a:pt x="1497" y="1935"/>
                  </a:cubicBezTo>
                  <a:cubicBezTo>
                    <a:pt x="1386" y="1935"/>
                    <a:pt x="1259" y="1909"/>
                    <a:pt x="1109" y="1849"/>
                  </a:cubicBezTo>
                  <a:cubicBezTo>
                    <a:pt x="370" y="2219"/>
                    <a:pt x="93" y="2866"/>
                    <a:pt x="0" y="3606"/>
                  </a:cubicBezTo>
                  <a:cubicBezTo>
                    <a:pt x="149" y="4089"/>
                    <a:pt x="372" y="4228"/>
                    <a:pt x="628" y="4228"/>
                  </a:cubicBezTo>
                  <a:cubicBezTo>
                    <a:pt x="978" y="4228"/>
                    <a:pt x="1388" y="3969"/>
                    <a:pt x="1752" y="3969"/>
                  </a:cubicBezTo>
                  <a:cubicBezTo>
                    <a:pt x="1785" y="3969"/>
                    <a:pt x="1817" y="3971"/>
                    <a:pt x="1849" y="3975"/>
                  </a:cubicBezTo>
                  <a:lnTo>
                    <a:pt x="2219" y="3975"/>
                  </a:lnTo>
                  <a:cubicBezTo>
                    <a:pt x="2311" y="3883"/>
                    <a:pt x="2403" y="3790"/>
                    <a:pt x="2496" y="3606"/>
                  </a:cubicBezTo>
                  <a:cubicBezTo>
                    <a:pt x="2496" y="2866"/>
                    <a:pt x="3235" y="2681"/>
                    <a:pt x="3605" y="2219"/>
                  </a:cubicBezTo>
                  <a:cubicBezTo>
                    <a:pt x="3698" y="2034"/>
                    <a:pt x="3698" y="1849"/>
                    <a:pt x="3790" y="1664"/>
                  </a:cubicBezTo>
                  <a:cubicBezTo>
                    <a:pt x="4067" y="1202"/>
                    <a:pt x="4529" y="555"/>
                    <a:pt x="3975" y="93"/>
                  </a:cubicBezTo>
                  <a:cubicBezTo>
                    <a:pt x="3862" y="28"/>
                    <a:pt x="3757" y="0"/>
                    <a:pt x="365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27"/>
            <p:cNvSpPr/>
            <p:nvPr/>
          </p:nvSpPr>
          <p:spPr>
            <a:xfrm>
              <a:off x="3863125" y="510800"/>
              <a:ext cx="92475" cy="123275"/>
            </a:xfrm>
            <a:custGeom>
              <a:rect b="b" l="l" r="r" t="t"/>
              <a:pathLst>
                <a:path extrusionOk="0" h="4931" w="3699">
                  <a:moveTo>
                    <a:pt x="1480" y="0"/>
                  </a:moveTo>
                  <a:cubicBezTo>
                    <a:pt x="1388" y="462"/>
                    <a:pt x="1480" y="1110"/>
                    <a:pt x="1295" y="1110"/>
                  </a:cubicBezTo>
                  <a:cubicBezTo>
                    <a:pt x="1234" y="1130"/>
                    <a:pt x="1178" y="1139"/>
                    <a:pt x="1125" y="1139"/>
                  </a:cubicBezTo>
                  <a:cubicBezTo>
                    <a:pt x="696" y="1139"/>
                    <a:pt x="495" y="535"/>
                    <a:pt x="1" y="370"/>
                  </a:cubicBezTo>
                  <a:lnTo>
                    <a:pt x="1" y="370"/>
                  </a:lnTo>
                  <a:cubicBezTo>
                    <a:pt x="463" y="1941"/>
                    <a:pt x="556" y="3605"/>
                    <a:pt x="1850" y="4807"/>
                  </a:cubicBezTo>
                  <a:cubicBezTo>
                    <a:pt x="1979" y="4592"/>
                    <a:pt x="2108" y="4517"/>
                    <a:pt x="2246" y="4517"/>
                  </a:cubicBezTo>
                  <a:cubicBezTo>
                    <a:pt x="2405" y="4517"/>
                    <a:pt x="2576" y="4616"/>
                    <a:pt x="2774" y="4715"/>
                  </a:cubicBezTo>
                  <a:cubicBezTo>
                    <a:pt x="2928" y="4869"/>
                    <a:pt x="3062" y="4930"/>
                    <a:pt x="3178" y="4930"/>
                  </a:cubicBezTo>
                  <a:cubicBezTo>
                    <a:pt x="3411" y="4930"/>
                    <a:pt x="3575" y="4684"/>
                    <a:pt x="3698" y="4437"/>
                  </a:cubicBezTo>
                  <a:lnTo>
                    <a:pt x="3698" y="4345"/>
                  </a:lnTo>
                  <a:cubicBezTo>
                    <a:pt x="3698" y="3790"/>
                    <a:pt x="3144" y="3420"/>
                    <a:pt x="2959" y="2958"/>
                  </a:cubicBezTo>
                  <a:cubicBezTo>
                    <a:pt x="2219" y="2126"/>
                    <a:pt x="1572" y="1202"/>
                    <a:pt x="185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27"/>
            <p:cNvSpPr/>
            <p:nvPr/>
          </p:nvSpPr>
          <p:spPr>
            <a:xfrm>
              <a:off x="5034750" y="320000"/>
              <a:ext cx="143300" cy="91450"/>
            </a:xfrm>
            <a:custGeom>
              <a:rect b="b" l="l" r="r" t="t"/>
              <a:pathLst>
                <a:path extrusionOk="0" h="3658" w="5732">
                  <a:moveTo>
                    <a:pt x="623" y="1"/>
                  </a:moveTo>
                  <a:cubicBezTo>
                    <a:pt x="449" y="1"/>
                    <a:pt x="272" y="17"/>
                    <a:pt x="93" y="53"/>
                  </a:cubicBezTo>
                  <a:cubicBezTo>
                    <a:pt x="0" y="607"/>
                    <a:pt x="555" y="792"/>
                    <a:pt x="832" y="1162"/>
                  </a:cubicBezTo>
                  <a:cubicBezTo>
                    <a:pt x="1017" y="1485"/>
                    <a:pt x="1364" y="1485"/>
                    <a:pt x="1710" y="1485"/>
                  </a:cubicBezTo>
                  <a:cubicBezTo>
                    <a:pt x="2057" y="1485"/>
                    <a:pt x="2404" y="1485"/>
                    <a:pt x="2588" y="1809"/>
                  </a:cubicBezTo>
                  <a:cubicBezTo>
                    <a:pt x="2681" y="2548"/>
                    <a:pt x="3605" y="2826"/>
                    <a:pt x="3328" y="3658"/>
                  </a:cubicBezTo>
                  <a:cubicBezTo>
                    <a:pt x="3513" y="3565"/>
                    <a:pt x="3605" y="3380"/>
                    <a:pt x="3698" y="3288"/>
                  </a:cubicBezTo>
                  <a:cubicBezTo>
                    <a:pt x="4899" y="2826"/>
                    <a:pt x="5731" y="2271"/>
                    <a:pt x="4252" y="1069"/>
                  </a:cubicBezTo>
                  <a:cubicBezTo>
                    <a:pt x="4160" y="1069"/>
                    <a:pt x="4160" y="885"/>
                    <a:pt x="4067" y="792"/>
                  </a:cubicBezTo>
                  <a:cubicBezTo>
                    <a:pt x="2861" y="712"/>
                    <a:pt x="1794" y="1"/>
                    <a:pt x="62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27"/>
            <p:cNvSpPr/>
            <p:nvPr/>
          </p:nvSpPr>
          <p:spPr>
            <a:xfrm>
              <a:off x="5328225" y="485375"/>
              <a:ext cx="71650" cy="99400"/>
            </a:xfrm>
            <a:custGeom>
              <a:rect b="b" l="l" r="r" t="t"/>
              <a:pathLst>
                <a:path extrusionOk="0" h="3976" w="2866">
                  <a:moveTo>
                    <a:pt x="1479" y="1"/>
                  </a:moveTo>
                  <a:cubicBezTo>
                    <a:pt x="1110" y="555"/>
                    <a:pt x="740" y="1017"/>
                    <a:pt x="0" y="1017"/>
                  </a:cubicBezTo>
                  <a:lnTo>
                    <a:pt x="0" y="1110"/>
                  </a:lnTo>
                  <a:cubicBezTo>
                    <a:pt x="463" y="2034"/>
                    <a:pt x="185" y="3236"/>
                    <a:pt x="1110" y="3975"/>
                  </a:cubicBezTo>
                  <a:lnTo>
                    <a:pt x="1479" y="3975"/>
                  </a:lnTo>
                  <a:cubicBezTo>
                    <a:pt x="1849" y="3698"/>
                    <a:pt x="2126" y="3513"/>
                    <a:pt x="2496" y="3236"/>
                  </a:cubicBezTo>
                  <a:cubicBezTo>
                    <a:pt x="2681" y="3051"/>
                    <a:pt x="2773" y="2774"/>
                    <a:pt x="2866" y="2496"/>
                  </a:cubicBezTo>
                  <a:cubicBezTo>
                    <a:pt x="2589" y="1942"/>
                    <a:pt x="2034" y="1479"/>
                    <a:pt x="2126" y="740"/>
                  </a:cubicBezTo>
                  <a:lnTo>
                    <a:pt x="1479"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27"/>
            <p:cNvSpPr/>
            <p:nvPr/>
          </p:nvSpPr>
          <p:spPr>
            <a:xfrm>
              <a:off x="3914975" y="5304150"/>
              <a:ext cx="121500" cy="54875"/>
            </a:xfrm>
            <a:custGeom>
              <a:rect b="b" l="l" r="r" t="t"/>
              <a:pathLst>
                <a:path extrusionOk="0" h="2195" w="4860">
                  <a:moveTo>
                    <a:pt x="1006" y="0"/>
                  </a:moveTo>
                  <a:cubicBezTo>
                    <a:pt x="686" y="0"/>
                    <a:pt x="389" y="199"/>
                    <a:pt x="145" y="808"/>
                  </a:cubicBezTo>
                  <a:cubicBezTo>
                    <a:pt x="211" y="1264"/>
                    <a:pt x="1" y="2040"/>
                    <a:pt x="387" y="2040"/>
                  </a:cubicBezTo>
                  <a:cubicBezTo>
                    <a:pt x="549" y="2040"/>
                    <a:pt x="817" y="1903"/>
                    <a:pt x="1255" y="1548"/>
                  </a:cubicBezTo>
                  <a:cubicBezTo>
                    <a:pt x="1549" y="1290"/>
                    <a:pt x="1858" y="1150"/>
                    <a:pt x="2135" y="1150"/>
                  </a:cubicBezTo>
                  <a:cubicBezTo>
                    <a:pt x="2554" y="1150"/>
                    <a:pt x="2900" y="1471"/>
                    <a:pt x="3011" y="2195"/>
                  </a:cubicBezTo>
                  <a:cubicBezTo>
                    <a:pt x="3381" y="2102"/>
                    <a:pt x="3750" y="2010"/>
                    <a:pt x="4120" y="1825"/>
                  </a:cubicBezTo>
                  <a:cubicBezTo>
                    <a:pt x="3843" y="1455"/>
                    <a:pt x="4860" y="623"/>
                    <a:pt x="3750" y="439"/>
                  </a:cubicBezTo>
                  <a:cubicBezTo>
                    <a:pt x="3612" y="956"/>
                    <a:pt x="3436" y="1126"/>
                    <a:pt x="3245" y="1126"/>
                  </a:cubicBezTo>
                  <a:cubicBezTo>
                    <a:pt x="2923" y="1126"/>
                    <a:pt x="2561" y="647"/>
                    <a:pt x="2271" y="531"/>
                  </a:cubicBezTo>
                  <a:cubicBezTo>
                    <a:pt x="1857" y="324"/>
                    <a:pt x="1413" y="0"/>
                    <a:pt x="100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27"/>
            <p:cNvSpPr/>
            <p:nvPr/>
          </p:nvSpPr>
          <p:spPr>
            <a:xfrm>
              <a:off x="4699675" y="3889300"/>
              <a:ext cx="37000" cy="86125"/>
            </a:xfrm>
            <a:custGeom>
              <a:rect b="b" l="l" r="r" t="t"/>
              <a:pathLst>
                <a:path extrusionOk="0" h="3445" w="1480">
                  <a:moveTo>
                    <a:pt x="0" y="0"/>
                  </a:moveTo>
                  <a:cubicBezTo>
                    <a:pt x="93" y="740"/>
                    <a:pt x="185" y="1479"/>
                    <a:pt x="278" y="2219"/>
                  </a:cubicBezTo>
                  <a:cubicBezTo>
                    <a:pt x="399" y="3133"/>
                    <a:pt x="441" y="3444"/>
                    <a:pt x="747" y="3444"/>
                  </a:cubicBezTo>
                  <a:cubicBezTo>
                    <a:pt x="905" y="3444"/>
                    <a:pt x="1133" y="3361"/>
                    <a:pt x="1479" y="3235"/>
                  </a:cubicBezTo>
                  <a:lnTo>
                    <a:pt x="1479" y="2588"/>
                  </a:lnTo>
                  <a:cubicBezTo>
                    <a:pt x="925" y="2126"/>
                    <a:pt x="1202" y="1572"/>
                    <a:pt x="1109" y="1109"/>
                  </a:cubicBezTo>
                  <a:cubicBezTo>
                    <a:pt x="832" y="925"/>
                    <a:pt x="740" y="647"/>
                    <a:pt x="740" y="370"/>
                  </a:cubicBezTo>
                  <a:cubicBezTo>
                    <a:pt x="555" y="278"/>
                    <a:pt x="278" y="93"/>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27"/>
            <p:cNvSpPr/>
            <p:nvPr/>
          </p:nvSpPr>
          <p:spPr>
            <a:xfrm>
              <a:off x="5362875" y="566250"/>
              <a:ext cx="37000" cy="80900"/>
            </a:xfrm>
            <a:custGeom>
              <a:rect b="b" l="l" r="r" t="t"/>
              <a:pathLst>
                <a:path extrusionOk="0" h="3236" w="1480">
                  <a:moveTo>
                    <a:pt x="1110" y="1"/>
                  </a:moveTo>
                  <a:cubicBezTo>
                    <a:pt x="740" y="278"/>
                    <a:pt x="371" y="463"/>
                    <a:pt x="1" y="740"/>
                  </a:cubicBezTo>
                  <a:cubicBezTo>
                    <a:pt x="93" y="1572"/>
                    <a:pt x="463" y="2404"/>
                    <a:pt x="1" y="3236"/>
                  </a:cubicBezTo>
                  <a:lnTo>
                    <a:pt x="93" y="3236"/>
                  </a:lnTo>
                  <a:cubicBezTo>
                    <a:pt x="833" y="2959"/>
                    <a:pt x="1110" y="2127"/>
                    <a:pt x="1480" y="1480"/>
                  </a:cubicBezTo>
                  <a:lnTo>
                    <a:pt x="1203" y="740"/>
                  </a:lnTo>
                  <a:cubicBezTo>
                    <a:pt x="1203" y="463"/>
                    <a:pt x="1110" y="278"/>
                    <a:pt x="111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27"/>
            <p:cNvSpPr/>
            <p:nvPr/>
          </p:nvSpPr>
          <p:spPr>
            <a:xfrm>
              <a:off x="2691525" y="684100"/>
              <a:ext cx="300450" cy="1053800"/>
            </a:xfrm>
            <a:custGeom>
              <a:rect b="b" l="l" r="r" t="t"/>
              <a:pathLst>
                <a:path extrusionOk="0" h="42152" w="12018">
                  <a:moveTo>
                    <a:pt x="4715" y="12017"/>
                  </a:moveTo>
                  <a:cubicBezTo>
                    <a:pt x="7026" y="13034"/>
                    <a:pt x="7211" y="13496"/>
                    <a:pt x="5824" y="15622"/>
                  </a:cubicBezTo>
                  <a:cubicBezTo>
                    <a:pt x="5454" y="16177"/>
                    <a:pt x="5547" y="17009"/>
                    <a:pt x="4530" y="17194"/>
                  </a:cubicBezTo>
                  <a:cubicBezTo>
                    <a:pt x="4530" y="16362"/>
                    <a:pt x="5177" y="15345"/>
                    <a:pt x="4253" y="14606"/>
                  </a:cubicBezTo>
                  <a:cubicBezTo>
                    <a:pt x="4068" y="14513"/>
                    <a:pt x="4253" y="13774"/>
                    <a:pt x="4622" y="13589"/>
                  </a:cubicBezTo>
                  <a:cubicBezTo>
                    <a:pt x="5639" y="13034"/>
                    <a:pt x="4992" y="12480"/>
                    <a:pt x="4715" y="12017"/>
                  </a:cubicBezTo>
                  <a:close/>
                  <a:moveTo>
                    <a:pt x="5132" y="29186"/>
                  </a:moveTo>
                  <a:cubicBezTo>
                    <a:pt x="5174" y="29186"/>
                    <a:pt x="5220" y="29194"/>
                    <a:pt x="5270" y="29210"/>
                  </a:cubicBezTo>
                  <a:cubicBezTo>
                    <a:pt x="5454" y="29303"/>
                    <a:pt x="5639" y="29488"/>
                    <a:pt x="5639" y="29673"/>
                  </a:cubicBezTo>
                  <a:cubicBezTo>
                    <a:pt x="5732" y="29857"/>
                    <a:pt x="5639" y="30042"/>
                    <a:pt x="5085" y="30042"/>
                  </a:cubicBezTo>
                  <a:cubicBezTo>
                    <a:pt x="5085" y="30042"/>
                    <a:pt x="4900" y="29857"/>
                    <a:pt x="4900" y="29580"/>
                  </a:cubicBezTo>
                  <a:cubicBezTo>
                    <a:pt x="4824" y="29352"/>
                    <a:pt x="4935" y="29186"/>
                    <a:pt x="5132" y="29186"/>
                  </a:cubicBezTo>
                  <a:close/>
                  <a:moveTo>
                    <a:pt x="5871" y="33167"/>
                  </a:moveTo>
                  <a:cubicBezTo>
                    <a:pt x="6151" y="33167"/>
                    <a:pt x="6311" y="33407"/>
                    <a:pt x="6471" y="33647"/>
                  </a:cubicBezTo>
                  <a:cubicBezTo>
                    <a:pt x="6248" y="33722"/>
                    <a:pt x="6024" y="33856"/>
                    <a:pt x="6091" y="33857"/>
                  </a:cubicBezTo>
                  <a:lnTo>
                    <a:pt x="6091" y="33857"/>
                  </a:lnTo>
                  <a:cubicBezTo>
                    <a:pt x="5812" y="33924"/>
                    <a:pt x="5605" y="33961"/>
                    <a:pt x="5460" y="33961"/>
                  </a:cubicBezTo>
                  <a:cubicBezTo>
                    <a:pt x="5261" y="33961"/>
                    <a:pt x="5177" y="33892"/>
                    <a:pt x="5177" y="33740"/>
                  </a:cubicBezTo>
                  <a:cubicBezTo>
                    <a:pt x="5270" y="33370"/>
                    <a:pt x="5454" y="33185"/>
                    <a:pt x="5732" y="33185"/>
                  </a:cubicBezTo>
                  <a:cubicBezTo>
                    <a:pt x="5781" y="33173"/>
                    <a:pt x="5827" y="33167"/>
                    <a:pt x="5871" y="33167"/>
                  </a:cubicBezTo>
                  <a:close/>
                  <a:moveTo>
                    <a:pt x="6564" y="1"/>
                  </a:moveTo>
                  <a:lnTo>
                    <a:pt x="6564" y="1"/>
                  </a:lnTo>
                  <a:cubicBezTo>
                    <a:pt x="5547" y="1110"/>
                    <a:pt x="7395" y="1295"/>
                    <a:pt x="7026" y="2219"/>
                  </a:cubicBezTo>
                  <a:cubicBezTo>
                    <a:pt x="6993" y="2241"/>
                    <a:pt x="6952" y="2250"/>
                    <a:pt x="6905" y="2250"/>
                  </a:cubicBezTo>
                  <a:cubicBezTo>
                    <a:pt x="6708" y="2250"/>
                    <a:pt x="6407" y="2092"/>
                    <a:pt x="6154" y="2092"/>
                  </a:cubicBezTo>
                  <a:cubicBezTo>
                    <a:pt x="5964" y="2092"/>
                    <a:pt x="5802" y="2182"/>
                    <a:pt x="5732" y="2497"/>
                  </a:cubicBezTo>
                  <a:cubicBezTo>
                    <a:pt x="5696" y="2782"/>
                    <a:pt x="5770" y="2861"/>
                    <a:pt x="5886" y="2861"/>
                  </a:cubicBezTo>
                  <a:cubicBezTo>
                    <a:pt x="6029" y="2861"/>
                    <a:pt x="6235" y="2739"/>
                    <a:pt x="6373" y="2739"/>
                  </a:cubicBezTo>
                  <a:cubicBezTo>
                    <a:pt x="6412" y="2739"/>
                    <a:pt x="6446" y="2749"/>
                    <a:pt x="6471" y="2774"/>
                  </a:cubicBezTo>
                  <a:cubicBezTo>
                    <a:pt x="6564" y="2959"/>
                    <a:pt x="6748" y="3144"/>
                    <a:pt x="6564" y="3236"/>
                  </a:cubicBezTo>
                  <a:cubicBezTo>
                    <a:pt x="4622" y="4068"/>
                    <a:pt x="5917" y="5455"/>
                    <a:pt x="6101" y="7026"/>
                  </a:cubicBezTo>
                  <a:cubicBezTo>
                    <a:pt x="5085" y="6194"/>
                    <a:pt x="4715" y="5455"/>
                    <a:pt x="4438" y="4530"/>
                  </a:cubicBezTo>
                  <a:cubicBezTo>
                    <a:pt x="3681" y="4614"/>
                    <a:pt x="3842" y="5769"/>
                    <a:pt x="3113" y="5769"/>
                  </a:cubicBezTo>
                  <a:cubicBezTo>
                    <a:pt x="3040" y="5769"/>
                    <a:pt x="2958" y="5757"/>
                    <a:pt x="2866" y="5732"/>
                  </a:cubicBezTo>
                  <a:cubicBezTo>
                    <a:pt x="2496" y="5547"/>
                    <a:pt x="2589" y="5085"/>
                    <a:pt x="2496" y="4715"/>
                  </a:cubicBezTo>
                  <a:cubicBezTo>
                    <a:pt x="1763" y="6548"/>
                    <a:pt x="2030" y="8654"/>
                    <a:pt x="1133" y="10492"/>
                  </a:cubicBezTo>
                  <a:lnTo>
                    <a:pt x="1133" y="10492"/>
                  </a:lnTo>
                  <a:cubicBezTo>
                    <a:pt x="1125" y="10477"/>
                    <a:pt x="1118" y="10462"/>
                    <a:pt x="1110" y="10446"/>
                  </a:cubicBezTo>
                  <a:lnTo>
                    <a:pt x="1110" y="10446"/>
                  </a:lnTo>
                  <a:lnTo>
                    <a:pt x="1110" y="10539"/>
                  </a:lnTo>
                  <a:cubicBezTo>
                    <a:pt x="1118" y="10523"/>
                    <a:pt x="1125" y="10508"/>
                    <a:pt x="1133" y="10492"/>
                  </a:cubicBezTo>
                  <a:lnTo>
                    <a:pt x="1133" y="10492"/>
                  </a:lnTo>
                  <a:cubicBezTo>
                    <a:pt x="1933" y="12139"/>
                    <a:pt x="1473" y="13696"/>
                    <a:pt x="740" y="15253"/>
                  </a:cubicBezTo>
                  <a:cubicBezTo>
                    <a:pt x="370" y="16547"/>
                    <a:pt x="1" y="17841"/>
                    <a:pt x="740" y="19227"/>
                  </a:cubicBezTo>
                  <a:cubicBezTo>
                    <a:pt x="1246" y="19284"/>
                    <a:pt x="1751" y="19374"/>
                    <a:pt x="2277" y="19374"/>
                  </a:cubicBezTo>
                  <a:cubicBezTo>
                    <a:pt x="2617" y="19374"/>
                    <a:pt x="2966" y="19336"/>
                    <a:pt x="3328" y="19227"/>
                  </a:cubicBezTo>
                  <a:cubicBezTo>
                    <a:pt x="3430" y="19202"/>
                    <a:pt x="3545" y="19184"/>
                    <a:pt x="3659" y="19184"/>
                  </a:cubicBezTo>
                  <a:cubicBezTo>
                    <a:pt x="3961" y="19184"/>
                    <a:pt x="4253" y="19312"/>
                    <a:pt x="4253" y="19782"/>
                  </a:cubicBezTo>
                  <a:cubicBezTo>
                    <a:pt x="4253" y="20059"/>
                    <a:pt x="4137" y="20129"/>
                    <a:pt x="3975" y="20129"/>
                  </a:cubicBezTo>
                  <a:cubicBezTo>
                    <a:pt x="3814" y="20129"/>
                    <a:pt x="3606" y="20059"/>
                    <a:pt x="3421" y="20059"/>
                  </a:cubicBezTo>
                  <a:cubicBezTo>
                    <a:pt x="1202" y="20059"/>
                    <a:pt x="1295" y="20152"/>
                    <a:pt x="1295" y="22463"/>
                  </a:cubicBezTo>
                  <a:cubicBezTo>
                    <a:pt x="1295" y="23572"/>
                    <a:pt x="1202" y="24404"/>
                    <a:pt x="2404" y="24958"/>
                  </a:cubicBezTo>
                  <a:cubicBezTo>
                    <a:pt x="2866" y="25143"/>
                    <a:pt x="2681" y="25605"/>
                    <a:pt x="2312" y="25790"/>
                  </a:cubicBezTo>
                  <a:cubicBezTo>
                    <a:pt x="1480" y="26345"/>
                    <a:pt x="1480" y="26345"/>
                    <a:pt x="2219" y="26992"/>
                  </a:cubicBezTo>
                  <a:cubicBezTo>
                    <a:pt x="2019" y="27152"/>
                    <a:pt x="1802" y="27191"/>
                    <a:pt x="1582" y="27191"/>
                  </a:cubicBezTo>
                  <a:cubicBezTo>
                    <a:pt x="1375" y="27191"/>
                    <a:pt x="1167" y="27157"/>
                    <a:pt x="969" y="27157"/>
                  </a:cubicBezTo>
                  <a:cubicBezTo>
                    <a:pt x="891" y="27157"/>
                    <a:pt x="814" y="27162"/>
                    <a:pt x="740" y="27177"/>
                  </a:cubicBezTo>
                  <a:cubicBezTo>
                    <a:pt x="833" y="27362"/>
                    <a:pt x="925" y="27454"/>
                    <a:pt x="1018" y="27547"/>
                  </a:cubicBezTo>
                  <a:cubicBezTo>
                    <a:pt x="1942" y="28656"/>
                    <a:pt x="2774" y="29765"/>
                    <a:pt x="3606" y="30967"/>
                  </a:cubicBezTo>
                  <a:cubicBezTo>
                    <a:pt x="1665" y="32261"/>
                    <a:pt x="4992" y="32630"/>
                    <a:pt x="3975" y="33740"/>
                  </a:cubicBezTo>
                  <a:cubicBezTo>
                    <a:pt x="3884" y="33726"/>
                    <a:pt x="3801" y="33719"/>
                    <a:pt x="3726" y="33719"/>
                  </a:cubicBezTo>
                  <a:cubicBezTo>
                    <a:pt x="2804" y="33719"/>
                    <a:pt x="3001" y="34699"/>
                    <a:pt x="3513" y="35126"/>
                  </a:cubicBezTo>
                  <a:cubicBezTo>
                    <a:pt x="4345" y="35866"/>
                    <a:pt x="4345" y="36790"/>
                    <a:pt x="4530" y="37714"/>
                  </a:cubicBezTo>
                  <a:cubicBezTo>
                    <a:pt x="4530" y="37807"/>
                    <a:pt x="4438" y="37992"/>
                    <a:pt x="4438" y="38084"/>
                  </a:cubicBezTo>
                  <a:cubicBezTo>
                    <a:pt x="4534" y="38278"/>
                    <a:pt x="4625" y="38345"/>
                    <a:pt x="4712" y="38345"/>
                  </a:cubicBezTo>
                  <a:cubicBezTo>
                    <a:pt x="4908" y="38345"/>
                    <a:pt x="5090" y="38006"/>
                    <a:pt x="5293" y="38006"/>
                  </a:cubicBezTo>
                  <a:cubicBezTo>
                    <a:pt x="5345" y="38006"/>
                    <a:pt x="5399" y="38029"/>
                    <a:pt x="5454" y="38084"/>
                  </a:cubicBezTo>
                  <a:cubicBezTo>
                    <a:pt x="5917" y="38639"/>
                    <a:pt x="4900" y="38824"/>
                    <a:pt x="5177" y="39286"/>
                  </a:cubicBezTo>
                  <a:cubicBezTo>
                    <a:pt x="5362" y="39840"/>
                    <a:pt x="4900" y="40118"/>
                    <a:pt x="4900" y="40487"/>
                  </a:cubicBezTo>
                  <a:cubicBezTo>
                    <a:pt x="4900" y="40765"/>
                    <a:pt x="5270" y="41134"/>
                    <a:pt x="5454" y="41412"/>
                  </a:cubicBezTo>
                  <a:cubicBezTo>
                    <a:pt x="5491" y="41406"/>
                    <a:pt x="5527" y="41403"/>
                    <a:pt x="5562" y="41403"/>
                  </a:cubicBezTo>
                  <a:cubicBezTo>
                    <a:pt x="6058" y="41403"/>
                    <a:pt x="6409" y="41979"/>
                    <a:pt x="6841" y="42151"/>
                  </a:cubicBezTo>
                  <a:cubicBezTo>
                    <a:pt x="6933" y="41597"/>
                    <a:pt x="6656" y="41319"/>
                    <a:pt x="6379" y="40950"/>
                  </a:cubicBezTo>
                  <a:cubicBezTo>
                    <a:pt x="5938" y="40410"/>
                    <a:pt x="6042" y="40313"/>
                    <a:pt x="6266" y="40313"/>
                  </a:cubicBezTo>
                  <a:cubicBezTo>
                    <a:pt x="6392" y="40313"/>
                    <a:pt x="6555" y="40344"/>
                    <a:pt x="6680" y="40344"/>
                  </a:cubicBezTo>
                  <a:cubicBezTo>
                    <a:pt x="6751" y="40344"/>
                    <a:pt x="6809" y="40334"/>
                    <a:pt x="6841" y="40303"/>
                  </a:cubicBezTo>
                  <a:cubicBezTo>
                    <a:pt x="6748" y="39193"/>
                    <a:pt x="7211" y="38084"/>
                    <a:pt x="6471" y="37067"/>
                  </a:cubicBezTo>
                  <a:lnTo>
                    <a:pt x="6471" y="38269"/>
                  </a:lnTo>
                  <a:cubicBezTo>
                    <a:pt x="4622" y="36882"/>
                    <a:pt x="5454" y="35681"/>
                    <a:pt x="6471" y="34479"/>
                  </a:cubicBezTo>
                  <a:cubicBezTo>
                    <a:pt x="6564" y="34294"/>
                    <a:pt x="6564" y="34017"/>
                    <a:pt x="6194" y="33832"/>
                  </a:cubicBezTo>
                  <a:cubicBezTo>
                    <a:pt x="6656" y="33740"/>
                    <a:pt x="6748" y="33740"/>
                    <a:pt x="6841" y="33740"/>
                  </a:cubicBezTo>
                  <a:cubicBezTo>
                    <a:pt x="7488" y="32261"/>
                    <a:pt x="8043" y="30689"/>
                    <a:pt x="8320" y="29026"/>
                  </a:cubicBezTo>
                  <a:cubicBezTo>
                    <a:pt x="7303" y="26900"/>
                    <a:pt x="7580" y="26068"/>
                    <a:pt x="9799" y="25051"/>
                  </a:cubicBezTo>
                  <a:lnTo>
                    <a:pt x="9799" y="24681"/>
                  </a:lnTo>
                  <a:cubicBezTo>
                    <a:pt x="8967" y="23479"/>
                    <a:pt x="10353" y="22555"/>
                    <a:pt x="10169" y="21446"/>
                  </a:cubicBezTo>
                  <a:lnTo>
                    <a:pt x="9799" y="21446"/>
                  </a:lnTo>
                  <a:cubicBezTo>
                    <a:pt x="9337" y="22740"/>
                    <a:pt x="7673" y="22093"/>
                    <a:pt x="6933" y="23202"/>
                  </a:cubicBezTo>
                  <a:cubicBezTo>
                    <a:pt x="6841" y="23387"/>
                    <a:pt x="6379" y="23479"/>
                    <a:pt x="6101" y="23757"/>
                  </a:cubicBezTo>
                  <a:cubicBezTo>
                    <a:pt x="5457" y="24361"/>
                    <a:pt x="4936" y="24666"/>
                    <a:pt x="4491" y="24666"/>
                  </a:cubicBezTo>
                  <a:cubicBezTo>
                    <a:pt x="3915" y="24666"/>
                    <a:pt x="3468" y="24153"/>
                    <a:pt x="3051" y="23110"/>
                  </a:cubicBezTo>
                  <a:cubicBezTo>
                    <a:pt x="2959" y="22925"/>
                    <a:pt x="3051" y="22740"/>
                    <a:pt x="3051" y="22555"/>
                  </a:cubicBezTo>
                  <a:cubicBezTo>
                    <a:pt x="3165" y="22441"/>
                    <a:pt x="3315" y="22362"/>
                    <a:pt x="3456" y="22362"/>
                  </a:cubicBezTo>
                  <a:cubicBezTo>
                    <a:pt x="3543" y="22362"/>
                    <a:pt x="3628" y="22392"/>
                    <a:pt x="3698" y="22463"/>
                  </a:cubicBezTo>
                  <a:cubicBezTo>
                    <a:pt x="3985" y="22677"/>
                    <a:pt x="4326" y="22892"/>
                    <a:pt x="4724" y="22892"/>
                  </a:cubicBezTo>
                  <a:cubicBezTo>
                    <a:pt x="4839" y="22892"/>
                    <a:pt x="4960" y="22874"/>
                    <a:pt x="5085" y="22832"/>
                  </a:cubicBezTo>
                  <a:cubicBezTo>
                    <a:pt x="4992" y="22000"/>
                    <a:pt x="3421" y="21816"/>
                    <a:pt x="4068" y="21169"/>
                  </a:cubicBezTo>
                  <a:cubicBezTo>
                    <a:pt x="4756" y="20395"/>
                    <a:pt x="5444" y="19301"/>
                    <a:pt x="6652" y="19301"/>
                  </a:cubicBezTo>
                  <a:cubicBezTo>
                    <a:pt x="6743" y="19301"/>
                    <a:pt x="6837" y="19307"/>
                    <a:pt x="6933" y="19320"/>
                  </a:cubicBezTo>
                  <a:cubicBezTo>
                    <a:pt x="7303" y="19320"/>
                    <a:pt x="7395" y="19227"/>
                    <a:pt x="7580" y="19043"/>
                  </a:cubicBezTo>
                  <a:cubicBezTo>
                    <a:pt x="8320" y="18488"/>
                    <a:pt x="6379" y="18580"/>
                    <a:pt x="7303" y="17748"/>
                  </a:cubicBezTo>
                  <a:cubicBezTo>
                    <a:pt x="7413" y="17639"/>
                    <a:pt x="7523" y="17598"/>
                    <a:pt x="7632" y="17598"/>
                  </a:cubicBezTo>
                  <a:cubicBezTo>
                    <a:pt x="7951" y="17598"/>
                    <a:pt x="8263" y="17946"/>
                    <a:pt x="8551" y="17946"/>
                  </a:cubicBezTo>
                  <a:cubicBezTo>
                    <a:pt x="8663" y="17946"/>
                    <a:pt x="8771" y="17893"/>
                    <a:pt x="8874" y="17748"/>
                  </a:cubicBezTo>
                  <a:cubicBezTo>
                    <a:pt x="9152" y="17194"/>
                    <a:pt x="8597" y="16824"/>
                    <a:pt x="8690" y="16362"/>
                  </a:cubicBezTo>
                  <a:cubicBezTo>
                    <a:pt x="7950" y="14883"/>
                    <a:pt x="7303" y="13312"/>
                    <a:pt x="6194" y="12017"/>
                  </a:cubicBezTo>
                  <a:cubicBezTo>
                    <a:pt x="5852" y="11904"/>
                    <a:pt x="5545" y="11684"/>
                    <a:pt x="5252" y="11684"/>
                  </a:cubicBezTo>
                  <a:cubicBezTo>
                    <a:pt x="5070" y="11684"/>
                    <a:pt x="4892" y="11769"/>
                    <a:pt x="4715" y="12017"/>
                  </a:cubicBezTo>
                  <a:cubicBezTo>
                    <a:pt x="4659" y="11999"/>
                    <a:pt x="4582" y="11995"/>
                    <a:pt x="4496" y="11995"/>
                  </a:cubicBezTo>
                  <a:cubicBezTo>
                    <a:pt x="4439" y="11995"/>
                    <a:pt x="4378" y="11997"/>
                    <a:pt x="4318" y="11997"/>
                  </a:cubicBezTo>
                  <a:cubicBezTo>
                    <a:pt x="4017" y="11997"/>
                    <a:pt x="3729" y="11956"/>
                    <a:pt x="3975" y="11463"/>
                  </a:cubicBezTo>
                  <a:cubicBezTo>
                    <a:pt x="4253" y="11001"/>
                    <a:pt x="4438" y="10631"/>
                    <a:pt x="4438" y="10076"/>
                  </a:cubicBezTo>
                  <a:cubicBezTo>
                    <a:pt x="4592" y="7765"/>
                    <a:pt x="4874" y="7252"/>
                    <a:pt x="6676" y="7252"/>
                  </a:cubicBezTo>
                  <a:cubicBezTo>
                    <a:pt x="7036" y="7252"/>
                    <a:pt x="7457" y="7272"/>
                    <a:pt x="7950" y="7303"/>
                  </a:cubicBezTo>
                  <a:cubicBezTo>
                    <a:pt x="8135" y="6564"/>
                    <a:pt x="8597" y="6009"/>
                    <a:pt x="9244" y="6009"/>
                  </a:cubicBezTo>
                  <a:cubicBezTo>
                    <a:pt x="10816" y="5917"/>
                    <a:pt x="11093" y="4438"/>
                    <a:pt x="12017" y="3606"/>
                  </a:cubicBezTo>
                  <a:lnTo>
                    <a:pt x="12017" y="3606"/>
                  </a:lnTo>
                  <a:cubicBezTo>
                    <a:pt x="11739" y="3649"/>
                    <a:pt x="11477" y="3670"/>
                    <a:pt x="11228" y="3670"/>
                  </a:cubicBezTo>
                  <a:cubicBezTo>
                    <a:pt x="8833" y="3670"/>
                    <a:pt x="7736" y="1760"/>
                    <a:pt x="656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27"/>
            <p:cNvSpPr/>
            <p:nvPr/>
          </p:nvSpPr>
          <p:spPr>
            <a:xfrm>
              <a:off x="3345650" y="3339525"/>
              <a:ext cx="464350" cy="559925"/>
            </a:xfrm>
            <a:custGeom>
              <a:rect b="b" l="l" r="r" t="t"/>
              <a:pathLst>
                <a:path extrusionOk="0" h="22397" w="18574">
                  <a:moveTo>
                    <a:pt x="8499" y="9512"/>
                  </a:moveTo>
                  <a:cubicBezTo>
                    <a:pt x="7852" y="10437"/>
                    <a:pt x="9146" y="11916"/>
                    <a:pt x="7020" y="12470"/>
                  </a:cubicBezTo>
                  <a:cubicBezTo>
                    <a:pt x="7389" y="11269"/>
                    <a:pt x="7482" y="10252"/>
                    <a:pt x="8499" y="9512"/>
                  </a:cubicBezTo>
                  <a:close/>
                  <a:moveTo>
                    <a:pt x="17834" y="1"/>
                  </a:moveTo>
                  <a:cubicBezTo>
                    <a:pt x="17471" y="1"/>
                    <a:pt x="17115" y="324"/>
                    <a:pt x="16725" y="546"/>
                  </a:cubicBezTo>
                  <a:lnTo>
                    <a:pt x="15986" y="1656"/>
                  </a:lnTo>
                  <a:cubicBezTo>
                    <a:pt x="16171" y="1933"/>
                    <a:pt x="17187" y="2118"/>
                    <a:pt x="16263" y="2395"/>
                  </a:cubicBezTo>
                  <a:cubicBezTo>
                    <a:pt x="15616" y="2672"/>
                    <a:pt x="15524" y="3319"/>
                    <a:pt x="14877" y="3412"/>
                  </a:cubicBezTo>
                  <a:cubicBezTo>
                    <a:pt x="14599" y="3597"/>
                    <a:pt x="14599" y="3874"/>
                    <a:pt x="14507" y="4151"/>
                  </a:cubicBezTo>
                  <a:cubicBezTo>
                    <a:pt x="14692" y="5076"/>
                    <a:pt x="13675" y="5630"/>
                    <a:pt x="13860" y="6555"/>
                  </a:cubicBezTo>
                  <a:cubicBezTo>
                    <a:pt x="13860" y="6568"/>
                    <a:pt x="13850" y="6573"/>
                    <a:pt x="13833" y="6573"/>
                  </a:cubicBezTo>
                  <a:cubicBezTo>
                    <a:pt x="13732" y="6573"/>
                    <a:pt x="13358" y="6370"/>
                    <a:pt x="13120" y="6370"/>
                  </a:cubicBezTo>
                  <a:cubicBezTo>
                    <a:pt x="12658" y="6739"/>
                    <a:pt x="12196" y="7017"/>
                    <a:pt x="11641" y="7479"/>
                  </a:cubicBezTo>
                  <a:cubicBezTo>
                    <a:pt x="11518" y="6493"/>
                    <a:pt x="11806" y="6205"/>
                    <a:pt x="12285" y="6205"/>
                  </a:cubicBezTo>
                  <a:cubicBezTo>
                    <a:pt x="12525" y="6205"/>
                    <a:pt x="12812" y="6277"/>
                    <a:pt x="13120" y="6370"/>
                  </a:cubicBezTo>
                  <a:cubicBezTo>
                    <a:pt x="13120" y="5445"/>
                    <a:pt x="13213" y="4521"/>
                    <a:pt x="13860" y="3782"/>
                  </a:cubicBezTo>
                  <a:cubicBezTo>
                    <a:pt x="13726" y="3581"/>
                    <a:pt x="13592" y="3513"/>
                    <a:pt x="13458" y="3513"/>
                  </a:cubicBezTo>
                  <a:cubicBezTo>
                    <a:pt x="13222" y="3513"/>
                    <a:pt x="12986" y="3723"/>
                    <a:pt x="12751" y="3782"/>
                  </a:cubicBezTo>
                  <a:cubicBezTo>
                    <a:pt x="12687" y="4162"/>
                    <a:pt x="12580" y="4412"/>
                    <a:pt x="12340" y="4412"/>
                  </a:cubicBezTo>
                  <a:cubicBezTo>
                    <a:pt x="12230" y="4412"/>
                    <a:pt x="12093" y="4360"/>
                    <a:pt x="11919" y="4244"/>
                  </a:cubicBezTo>
                  <a:cubicBezTo>
                    <a:pt x="11549" y="3874"/>
                    <a:pt x="11179" y="3504"/>
                    <a:pt x="10532" y="3042"/>
                  </a:cubicBezTo>
                  <a:lnTo>
                    <a:pt x="10532" y="3042"/>
                  </a:lnTo>
                  <a:cubicBezTo>
                    <a:pt x="10440" y="4244"/>
                    <a:pt x="10625" y="5445"/>
                    <a:pt x="9053" y="5630"/>
                  </a:cubicBezTo>
                  <a:cubicBezTo>
                    <a:pt x="9053" y="6000"/>
                    <a:pt x="8961" y="6462"/>
                    <a:pt x="8314" y="6462"/>
                  </a:cubicBezTo>
                  <a:cubicBezTo>
                    <a:pt x="8874" y="6302"/>
                    <a:pt x="7493" y="5171"/>
                    <a:pt x="8434" y="5171"/>
                  </a:cubicBezTo>
                  <a:cubicBezTo>
                    <a:pt x="8580" y="5171"/>
                    <a:pt x="8781" y="5199"/>
                    <a:pt x="9053" y="5260"/>
                  </a:cubicBezTo>
                  <a:cubicBezTo>
                    <a:pt x="9331" y="4891"/>
                    <a:pt x="9978" y="4706"/>
                    <a:pt x="9793" y="4151"/>
                  </a:cubicBezTo>
                  <a:cubicBezTo>
                    <a:pt x="9238" y="2487"/>
                    <a:pt x="10440" y="2765"/>
                    <a:pt x="11272" y="2672"/>
                  </a:cubicBezTo>
                  <a:cubicBezTo>
                    <a:pt x="10541" y="2463"/>
                    <a:pt x="9781" y="2284"/>
                    <a:pt x="9024" y="2284"/>
                  </a:cubicBezTo>
                  <a:cubicBezTo>
                    <a:pt x="8441" y="2284"/>
                    <a:pt x="7860" y="2391"/>
                    <a:pt x="7297" y="2672"/>
                  </a:cubicBezTo>
                  <a:cubicBezTo>
                    <a:pt x="6742" y="4151"/>
                    <a:pt x="5171" y="4336"/>
                    <a:pt x="4154" y="5168"/>
                  </a:cubicBezTo>
                  <a:cubicBezTo>
                    <a:pt x="3692" y="5538"/>
                    <a:pt x="3230" y="5815"/>
                    <a:pt x="3137" y="6555"/>
                  </a:cubicBezTo>
                  <a:cubicBezTo>
                    <a:pt x="4432" y="7017"/>
                    <a:pt x="6188" y="6832"/>
                    <a:pt x="5910" y="9050"/>
                  </a:cubicBezTo>
                  <a:cubicBezTo>
                    <a:pt x="5818" y="9328"/>
                    <a:pt x="6188" y="9605"/>
                    <a:pt x="6280" y="9975"/>
                  </a:cubicBezTo>
                  <a:cubicBezTo>
                    <a:pt x="6650" y="10529"/>
                    <a:pt x="6650" y="10529"/>
                    <a:pt x="5910" y="10991"/>
                  </a:cubicBezTo>
                  <a:cubicBezTo>
                    <a:pt x="5818" y="10991"/>
                    <a:pt x="5633" y="11176"/>
                    <a:pt x="5633" y="11176"/>
                  </a:cubicBezTo>
                  <a:cubicBezTo>
                    <a:pt x="6373" y="12563"/>
                    <a:pt x="4801" y="12563"/>
                    <a:pt x="4339" y="13302"/>
                  </a:cubicBezTo>
                  <a:cubicBezTo>
                    <a:pt x="4064" y="13578"/>
                    <a:pt x="3942" y="14212"/>
                    <a:pt x="3516" y="14212"/>
                  </a:cubicBezTo>
                  <a:cubicBezTo>
                    <a:pt x="3370" y="14212"/>
                    <a:pt x="3188" y="14138"/>
                    <a:pt x="2953" y="13949"/>
                  </a:cubicBezTo>
                  <a:lnTo>
                    <a:pt x="2306" y="14319"/>
                  </a:lnTo>
                  <a:cubicBezTo>
                    <a:pt x="3045" y="15521"/>
                    <a:pt x="2028" y="15613"/>
                    <a:pt x="1381" y="15706"/>
                  </a:cubicBezTo>
                  <a:cubicBezTo>
                    <a:pt x="1338" y="15710"/>
                    <a:pt x="1297" y="15712"/>
                    <a:pt x="1259" y="15712"/>
                  </a:cubicBezTo>
                  <a:cubicBezTo>
                    <a:pt x="491" y="15712"/>
                    <a:pt x="822" y="14848"/>
                    <a:pt x="734" y="14319"/>
                  </a:cubicBezTo>
                  <a:lnTo>
                    <a:pt x="734" y="14319"/>
                  </a:lnTo>
                  <a:cubicBezTo>
                    <a:pt x="87" y="15151"/>
                    <a:pt x="549" y="16075"/>
                    <a:pt x="364" y="16907"/>
                  </a:cubicBezTo>
                  <a:cubicBezTo>
                    <a:pt x="649" y="16765"/>
                    <a:pt x="824" y="16296"/>
                    <a:pt x="1183" y="16296"/>
                  </a:cubicBezTo>
                  <a:cubicBezTo>
                    <a:pt x="1291" y="16296"/>
                    <a:pt x="1416" y="16338"/>
                    <a:pt x="1566" y="16445"/>
                  </a:cubicBezTo>
                  <a:cubicBezTo>
                    <a:pt x="2675" y="17000"/>
                    <a:pt x="1104" y="16815"/>
                    <a:pt x="1289" y="17277"/>
                  </a:cubicBezTo>
                  <a:cubicBezTo>
                    <a:pt x="1381" y="17832"/>
                    <a:pt x="1751" y="17924"/>
                    <a:pt x="2213" y="18479"/>
                  </a:cubicBezTo>
                  <a:cubicBezTo>
                    <a:pt x="549" y="18479"/>
                    <a:pt x="364" y="19773"/>
                    <a:pt x="180" y="20790"/>
                  </a:cubicBezTo>
                  <a:cubicBezTo>
                    <a:pt x="0" y="21447"/>
                    <a:pt x="285" y="21564"/>
                    <a:pt x="659" y="21564"/>
                  </a:cubicBezTo>
                  <a:cubicBezTo>
                    <a:pt x="863" y="21564"/>
                    <a:pt x="1093" y="21529"/>
                    <a:pt x="1289" y="21529"/>
                  </a:cubicBezTo>
                  <a:cubicBezTo>
                    <a:pt x="2768" y="21529"/>
                    <a:pt x="1566" y="22084"/>
                    <a:pt x="1474" y="22361"/>
                  </a:cubicBezTo>
                  <a:cubicBezTo>
                    <a:pt x="1617" y="22385"/>
                    <a:pt x="1757" y="22396"/>
                    <a:pt x="1894" y="22396"/>
                  </a:cubicBezTo>
                  <a:cubicBezTo>
                    <a:pt x="2815" y="22396"/>
                    <a:pt x="3579" y="21872"/>
                    <a:pt x="4062" y="21067"/>
                  </a:cubicBezTo>
                  <a:cubicBezTo>
                    <a:pt x="5263" y="19403"/>
                    <a:pt x="7667" y="18756"/>
                    <a:pt x="8129" y="16353"/>
                  </a:cubicBezTo>
                  <a:lnTo>
                    <a:pt x="8129" y="16353"/>
                  </a:lnTo>
                  <a:cubicBezTo>
                    <a:pt x="8221" y="17369"/>
                    <a:pt x="7759" y="18294"/>
                    <a:pt x="8406" y="19126"/>
                  </a:cubicBezTo>
                  <a:cubicBezTo>
                    <a:pt x="8468" y="19126"/>
                    <a:pt x="8571" y="19085"/>
                    <a:pt x="8660" y="19085"/>
                  </a:cubicBezTo>
                  <a:cubicBezTo>
                    <a:pt x="8704" y="19085"/>
                    <a:pt x="8745" y="19095"/>
                    <a:pt x="8776" y="19126"/>
                  </a:cubicBezTo>
                  <a:cubicBezTo>
                    <a:pt x="9151" y="19576"/>
                    <a:pt x="9496" y="19783"/>
                    <a:pt x="9829" y="19783"/>
                  </a:cubicBezTo>
                  <a:cubicBezTo>
                    <a:pt x="10316" y="19783"/>
                    <a:pt x="10777" y="19340"/>
                    <a:pt x="11272" y="18571"/>
                  </a:cubicBezTo>
                  <a:lnTo>
                    <a:pt x="11272" y="18571"/>
                  </a:lnTo>
                  <a:cubicBezTo>
                    <a:pt x="10732" y="20112"/>
                    <a:pt x="11220" y="20561"/>
                    <a:pt x="12147" y="20561"/>
                  </a:cubicBezTo>
                  <a:cubicBezTo>
                    <a:pt x="12332" y="20561"/>
                    <a:pt x="12535" y="20543"/>
                    <a:pt x="12751" y="20512"/>
                  </a:cubicBezTo>
                  <a:cubicBezTo>
                    <a:pt x="12843" y="19773"/>
                    <a:pt x="13305" y="19126"/>
                    <a:pt x="12751" y="18386"/>
                  </a:cubicBezTo>
                  <a:cubicBezTo>
                    <a:pt x="12670" y="18370"/>
                    <a:pt x="12584" y="18365"/>
                    <a:pt x="12494" y="18365"/>
                  </a:cubicBezTo>
                  <a:cubicBezTo>
                    <a:pt x="12358" y="18365"/>
                    <a:pt x="12214" y="18377"/>
                    <a:pt x="12071" y="18377"/>
                  </a:cubicBezTo>
                  <a:cubicBezTo>
                    <a:pt x="11772" y="18377"/>
                    <a:pt x="11478" y="18327"/>
                    <a:pt x="11272" y="18017"/>
                  </a:cubicBezTo>
                  <a:cubicBezTo>
                    <a:pt x="11051" y="18149"/>
                    <a:pt x="10810" y="18260"/>
                    <a:pt x="10588" y="18260"/>
                  </a:cubicBezTo>
                  <a:cubicBezTo>
                    <a:pt x="10344" y="18260"/>
                    <a:pt x="10123" y="18126"/>
                    <a:pt x="9978" y="17739"/>
                  </a:cubicBezTo>
                  <a:cubicBezTo>
                    <a:pt x="9885" y="17647"/>
                    <a:pt x="9978" y="17369"/>
                    <a:pt x="10070" y="17277"/>
                  </a:cubicBezTo>
                  <a:cubicBezTo>
                    <a:pt x="10184" y="17234"/>
                    <a:pt x="10282" y="17216"/>
                    <a:pt x="10368" y="17216"/>
                  </a:cubicBezTo>
                  <a:cubicBezTo>
                    <a:pt x="10844" y="17216"/>
                    <a:pt x="10959" y="17782"/>
                    <a:pt x="11272" y="18017"/>
                  </a:cubicBezTo>
                  <a:lnTo>
                    <a:pt x="12381" y="16907"/>
                  </a:lnTo>
                  <a:cubicBezTo>
                    <a:pt x="12221" y="16774"/>
                    <a:pt x="12014" y="16748"/>
                    <a:pt x="11795" y="16748"/>
                  </a:cubicBezTo>
                  <a:cubicBezTo>
                    <a:pt x="11659" y="16748"/>
                    <a:pt x="11518" y="16758"/>
                    <a:pt x="11380" y="16758"/>
                  </a:cubicBezTo>
                  <a:cubicBezTo>
                    <a:pt x="10970" y="16758"/>
                    <a:pt x="10587" y="16671"/>
                    <a:pt x="10440" y="15983"/>
                  </a:cubicBezTo>
                  <a:cubicBezTo>
                    <a:pt x="10505" y="15944"/>
                    <a:pt x="10575" y="15929"/>
                    <a:pt x="10649" y="15929"/>
                  </a:cubicBezTo>
                  <a:cubicBezTo>
                    <a:pt x="10915" y="15929"/>
                    <a:pt x="11226" y="16128"/>
                    <a:pt x="11486" y="16128"/>
                  </a:cubicBezTo>
                  <a:cubicBezTo>
                    <a:pt x="11666" y="16128"/>
                    <a:pt x="11821" y="16031"/>
                    <a:pt x="11919" y="15706"/>
                  </a:cubicBezTo>
                  <a:cubicBezTo>
                    <a:pt x="12196" y="14781"/>
                    <a:pt x="11734" y="14134"/>
                    <a:pt x="10902" y="13672"/>
                  </a:cubicBezTo>
                  <a:cubicBezTo>
                    <a:pt x="10746" y="14608"/>
                    <a:pt x="10327" y="15215"/>
                    <a:pt x="9366" y="15215"/>
                  </a:cubicBezTo>
                  <a:cubicBezTo>
                    <a:pt x="9189" y="15215"/>
                    <a:pt x="8992" y="15194"/>
                    <a:pt x="8776" y="15151"/>
                  </a:cubicBezTo>
                  <a:cubicBezTo>
                    <a:pt x="9366" y="14476"/>
                    <a:pt x="9726" y="13648"/>
                    <a:pt x="10626" y="13648"/>
                  </a:cubicBezTo>
                  <a:cubicBezTo>
                    <a:pt x="10713" y="13648"/>
                    <a:pt x="10805" y="13656"/>
                    <a:pt x="10902" y="13672"/>
                  </a:cubicBezTo>
                  <a:cubicBezTo>
                    <a:pt x="10902" y="13210"/>
                    <a:pt x="11087" y="12748"/>
                    <a:pt x="10994" y="12378"/>
                  </a:cubicBezTo>
                  <a:cubicBezTo>
                    <a:pt x="10783" y="11478"/>
                    <a:pt x="10995" y="11245"/>
                    <a:pt x="11372" y="11245"/>
                  </a:cubicBezTo>
                  <a:cubicBezTo>
                    <a:pt x="11653" y="11245"/>
                    <a:pt x="12025" y="11375"/>
                    <a:pt x="12381" y="11454"/>
                  </a:cubicBezTo>
                  <a:cubicBezTo>
                    <a:pt x="13398" y="10160"/>
                    <a:pt x="14414" y="8773"/>
                    <a:pt x="14969" y="7017"/>
                  </a:cubicBezTo>
                  <a:cubicBezTo>
                    <a:pt x="15431" y="7386"/>
                    <a:pt x="15154" y="7849"/>
                    <a:pt x="15246" y="8218"/>
                  </a:cubicBezTo>
                  <a:cubicBezTo>
                    <a:pt x="16078" y="7294"/>
                    <a:pt x="15246" y="6092"/>
                    <a:pt x="15986" y="5260"/>
                  </a:cubicBezTo>
                  <a:cubicBezTo>
                    <a:pt x="15339" y="4336"/>
                    <a:pt x="16356" y="4244"/>
                    <a:pt x="16725" y="3782"/>
                  </a:cubicBezTo>
                  <a:cubicBezTo>
                    <a:pt x="16910" y="2857"/>
                    <a:pt x="17280" y="2118"/>
                    <a:pt x="18204" y="1656"/>
                  </a:cubicBezTo>
                  <a:cubicBezTo>
                    <a:pt x="18297" y="1286"/>
                    <a:pt x="18389" y="916"/>
                    <a:pt x="18574" y="546"/>
                  </a:cubicBezTo>
                  <a:cubicBezTo>
                    <a:pt x="18317" y="142"/>
                    <a:pt x="18074" y="1"/>
                    <a:pt x="1783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27"/>
            <p:cNvSpPr/>
            <p:nvPr/>
          </p:nvSpPr>
          <p:spPr>
            <a:xfrm>
              <a:off x="2171575" y="4889225"/>
              <a:ext cx="1405050" cy="361475"/>
            </a:xfrm>
            <a:custGeom>
              <a:rect b="b" l="l" r="r" t="t"/>
              <a:pathLst>
                <a:path extrusionOk="0" h="14459" w="56202">
                  <a:moveTo>
                    <a:pt x="55174" y="1"/>
                  </a:moveTo>
                  <a:cubicBezTo>
                    <a:pt x="54942" y="1"/>
                    <a:pt x="54694" y="88"/>
                    <a:pt x="54445" y="212"/>
                  </a:cubicBezTo>
                  <a:cubicBezTo>
                    <a:pt x="53521" y="582"/>
                    <a:pt x="52504" y="952"/>
                    <a:pt x="51672" y="1691"/>
                  </a:cubicBezTo>
                  <a:cubicBezTo>
                    <a:pt x="49084" y="3725"/>
                    <a:pt x="46311" y="5204"/>
                    <a:pt x="43353" y="6498"/>
                  </a:cubicBezTo>
                  <a:cubicBezTo>
                    <a:pt x="37437" y="9086"/>
                    <a:pt x="31151" y="10750"/>
                    <a:pt x="24773" y="11859"/>
                  </a:cubicBezTo>
                  <a:cubicBezTo>
                    <a:pt x="23387" y="12090"/>
                    <a:pt x="21977" y="12183"/>
                    <a:pt x="20545" y="12183"/>
                  </a:cubicBezTo>
                  <a:cubicBezTo>
                    <a:pt x="19112" y="12183"/>
                    <a:pt x="17656" y="12090"/>
                    <a:pt x="16177" y="11952"/>
                  </a:cubicBezTo>
                  <a:cubicBezTo>
                    <a:pt x="20521" y="10565"/>
                    <a:pt x="23757" y="7885"/>
                    <a:pt x="25883" y="3910"/>
                  </a:cubicBezTo>
                  <a:cubicBezTo>
                    <a:pt x="24589" y="3632"/>
                    <a:pt x="25236" y="1876"/>
                    <a:pt x="24126" y="1414"/>
                  </a:cubicBezTo>
                  <a:cubicBezTo>
                    <a:pt x="23202" y="3725"/>
                    <a:pt x="22370" y="6036"/>
                    <a:pt x="20429" y="7792"/>
                  </a:cubicBezTo>
                  <a:cubicBezTo>
                    <a:pt x="18211" y="9918"/>
                    <a:pt x="15530" y="10565"/>
                    <a:pt x="12665" y="11120"/>
                  </a:cubicBezTo>
                  <a:cubicBezTo>
                    <a:pt x="12254" y="11199"/>
                    <a:pt x="11824" y="11237"/>
                    <a:pt x="11383" y="11237"/>
                  </a:cubicBezTo>
                  <a:cubicBezTo>
                    <a:pt x="8750" y="11237"/>
                    <a:pt x="5731" y="9891"/>
                    <a:pt x="4068" y="8069"/>
                  </a:cubicBezTo>
                  <a:cubicBezTo>
                    <a:pt x="2589" y="6406"/>
                    <a:pt x="2219" y="4464"/>
                    <a:pt x="1572" y="2523"/>
                  </a:cubicBezTo>
                  <a:cubicBezTo>
                    <a:pt x="1572" y="3540"/>
                    <a:pt x="1110" y="4280"/>
                    <a:pt x="93" y="4649"/>
                  </a:cubicBezTo>
                  <a:cubicBezTo>
                    <a:pt x="93" y="5111"/>
                    <a:pt x="1" y="5481"/>
                    <a:pt x="463" y="5759"/>
                  </a:cubicBezTo>
                  <a:cubicBezTo>
                    <a:pt x="539" y="5224"/>
                    <a:pt x="1183" y="4879"/>
                    <a:pt x="1509" y="4879"/>
                  </a:cubicBezTo>
                  <a:cubicBezTo>
                    <a:pt x="1578" y="4879"/>
                    <a:pt x="1633" y="4894"/>
                    <a:pt x="1665" y="4927"/>
                  </a:cubicBezTo>
                  <a:cubicBezTo>
                    <a:pt x="2404" y="5851"/>
                    <a:pt x="556" y="5666"/>
                    <a:pt x="833" y="6498"/>
                  </a:cubicBezTo>
                  <a:cubicBezTo>
                    <a:pt x="833" y="7145"/>
                    <a:pt x="1203" y="7700"/>
                    <a:pt x="1665" y="8254"/>
                  </a:cubicBezTo>
                  <a:cubicBezTo>
                    <a:pt x="5547" y="13153"/>
                    <a:pt x="11186" y="13800"/>
                    <a:pt x="16732" y="14355"/>
                  </a:cubicBezTo>
                  <a:cubicBezTo>
                    <a:pt x="17397" y="14427"/>
                    <a:pt x="18063" y="14459"/>
                    <a:pt x="18729" y="14459"/>
                  </a:cubicBezTo>
                  <a:cubicBezTo>
                    <a:pt x="22315" y="14459"/>
                    <a:pt x="25901" y="13543"/>
                    <a:pt x="29488" y="13153"/>
                  </a:cubicBezTo>
                  <a:cubicBezTo>
                    <a:pt x="33555" y="12599"/>
                    <a:pt x="37437" y="10935"/>
                    <a:pt x="41227" y="9271"/>
                  </a:cubicBezTo>
                  <a:cubicBezTo>
                    <a:pt x="43815" y="8254"/>
                    <a:pt x="46403" y="6868"/>
                    <a:pt x="48899" y="5481"/>
                  </a:cubicBezTo>
                  <a:cubicBezTo>
                    <a:pt x="51117" y="4280"/>
                    <a:pt x="53243" y="3170"/>
                    <a:pt x="55369" y="1784"/>
                  </a:cubicBezTo>
                  <a:cubicBezTo>
                    <a:pt x="55831" y="1414"/>
                    <a:pt x="56201" y="1044"/>
                    <a:pt x="55924" y="490"/>
                  </a:cubicBezTo>
                  <a:cubicBezTo>
                    <a:pt x="55720" y="133"/>
                    <a:pt x="55460" y="1"/>
                    <a:pt x="5517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27"/>
            <p:cNvSpPr/>
            <p:nvPr/>
          </p:nvSpPr>
          <p:spPr>
            <a:xfrm>
              <a:off x="2564425" y="367525"/>
              <a:ext cx="1204000" cy="499825"/>
            </a:xfrm>
            <a:custGeom>
              <a:rect b="b" l="l" r="r" t="t"/>
              <a:pathLst>
                <a:path extrusionOk="0" h="19993" w="48160">
                  <a:moveTo>
                    <a:pt x="2959" y="0"/>
                  </a:moveTo>
                  <a:cubicBezTo>
                    <a:pt x="2497" y="1387"/>
                    <a:pt x="740" y="1110"/>
                    <a:pt x="1" y="2126"/>
                  </a:cubicBezTo>
                  <a:cubicBezTo>
                    <a:pt x="519" y="2299"/>
                    <a:pt x="795" y="2875"/>
                    <a:pt x="1356" y="2875"/>
                  </a:cubicBezTo>
                  <a:cubicBezTo>
                    <a:pt x="1396" y="2875"/>
                    <a:pt x="1437" y="2872"/>
                    <a:pt x="1480" y="2866"/>
                  </a:cubicBezTo>
                  <a:cubicBezTo>
                    <a:pt x="1572" y="2496"/>
                    <a:pt x="1018" y="1849"/>
                    <a:pt x="1665" y="1849"/>
                  </a:cubicBezTo>
                  <a:cubicBezTo>
                    <a:pt x="2140" y="1849"/>
                    <a:pt x="2654" y="1505"/>
                    <a:pt x="3107" y="1505"/>
                  </a:cubicBezTo>
                  <a:cubicBezTo>
                    <a:pt x="3359" y="1505"/>
                    <a:pt x="3593" y="1611"/>
                    <a:pt x="3791" y="1941"/>
                  </a:cubicBezTo>
                  <a:cubicBezTo>
                    <a:pt x="4438" y="3051"/>
                    <a:pt x="6194" y="3328"/>
                    <a:pt x="5732" y="5084"/>
                  </a:cubicBezTo>
                  <a:cubicBezTo>
                    <a:pt x="5732" y="5084"/>
                    <a:pt x="5824" y="5177"/>
                    <a:pt x="5917" y="5269"/>
                  </a:cubicBezTo>
                  <a:cubicBezTo>
                    <a:pt x="6227" y="5083"/>
                    <a:pt x="6465" y="5006"/>
                    <a:pt x="6652" y="5006"/>
                  </a:cubicBezTo>
                  <a:cubicBezTo>
                    <a:pt x="7526" y="5006"/>
                    <a:pt x="7306" y="6675"/>
                    <a:pt x="8306" y="6675"/>
                  </a:cubicBezTo>
                  <a:cubicBezTo>
                    <a:pt x="8368" y="6675"/>
                    <a:pt x="8434" y="6669"/>
                    <a:pt x="8505" y="6656"/>
                  </a:cubicBezTo>
                  <a:lnTo>
                    <a:pt x="8505" y="6656"/>
                  </a:lnTo>
                  <a:cubicBezTo>
                    <a:pt x="8073" y="6991"/>
                    <a:pt x="7710" y="7115"/>
                    <a:pt x="7390" y="7115"/>
                  </a:cubicBezTo>
                  <a:cubicBezTo>
                    <a:pt x="6474" y="7115"/>
                    <a:pt x="5906" y="6101"/>
                    <a:pt x="5085" y="6101"/>
                  </a:cubicBezTo>
                  <a:cubicBezTo>
                    <a:pt x="5547" y="6841"/>
                    <a:pt x="6009" y="7488"/>
                    <a:pt x="6194" y="8412"/>
                  </a:cubicBezTo>
                  <a:cubicBezTo>
                    <a:pt x="6933" y="11370"/>
                    <a:pt x="7858" y="14328"/>
                    <a:pt x="7673" y="17378"/>
                  </a:cubicBezTo>
                  <a:cubicBezTo>
                    <a:pt x="8690" y="16546"/>
                    <a:pt x="10538" y="16546"/>
                    <a:pt x="10169" y="14513"/>
                  </a:cubicBezTo>
                  <a:cubicBezTo>
                    <a:pt x="9891" y="14420"/>
                    <a:pt x="9429" y="14605"/>
                    <a:pt x="9244" y="14143"/>
                  </a:cubicBezTo>
                  <a:cubicBezTo>
                    <a:pt x="9244" y="14143"/>
                    <a:pt x="9337" y="13958"/>
                    <a:pt x="9429" y="13958"/>
                  </a:cubicBezTo>
                  <a:cubicBezTo>
                    <a:pt x="9479" y="13948"/>
                    <a:pt x="9524" y="13944"/>
                    <a:pt x="9565" y="13944"/>
                  </a:cubicBezTo>
                  <a:cubicBezTo>
                    <a:pt x="9912" y="13944"/>
                    <a:pt x="10004" y="14265"/>
                    <a:pt x="10169" y="14513"/>
                  </a:cubicBezTo>
                  <a:cubicBezTo>
                    <a:pt x="11093" y="14050"/>
                    <a:pt x="10631" y="13588"/>
                    <a:pt x="10076" y="13219"/>
                  </a:cubicBezTo>
                  <a:cubicBezTo>
                    <a:pt x="9429" y="12849"/>
                    <a:pt x="8505" y="12756"/>
                    <a:pt x="9059" y="11647"/>
                  </a:cubicBezTo>
                  <a:cubicBezTo>
                    <a:pt x="9239" y="11257"/>
                    <a:pt x="9429" y="11130"/>
                    <a:pt x="9626" y="11130"/>
                  </a:cubicBezTo>
                  <a:cubicBezTo>
                    <a:pt x="9993" y="11130"/>
                    <a:pt x="10382" y="11573"/>
                    <a:pt x="10774" y="11573"/>
                  </a:cubicBezTo>
                  <a:cubicBezTo>
                    <a:pt x="10819" y="11573"/>
                    <a:pt x="10864" y="11567"/>
                    <a:pt x="10908" y="11555"/>
                  </a:cubicBezTo>
                  <a:cubicBezTo>
                    <a:pt x="9984" y="7672"/>
                    <a:pt x="7765" y="4530"/>
                    <a:pt x="4807" y="1849"/>
                  </a:cubicBezTo>
                  <a:lnTo>
                    <a:pt x="4807" y="1849"/>
                  </a:lnTo>
                  <a:cubicBezTo>
                    <a:pt x="17101" y="3051"/>
                    <a:pt x="28008" y="7672"/>
                    <a:pt x="38361" y="14143"/>
                  </a:cubicBezTo>
                  <a:cubicBezTo>
                    <a:pt x="37714" y="14975"/>
                    <a:pt x="36790" y="15437"/>
                    <a:pt x="36328" y="16269"/>
                  </a:cubicBezTo>
                  <a:cubicBezTo>
                    <a:pt x="36512" y="16639"/>
                    <a:pt x="36605" y="17008"/>
                    <a:pt x="36697" y="17378"/>
                  </a:cubicBezTo>
                  <a:cubicBezTo>
                    <a:pt x="37344" y="16824"/>
                    <a:pt x="38084" y="16176"/>
                    <a:pt x="38731" y="15622"/>
                  </a:cubicBezTo>
                  <a:cubicBezTo>
                    <a:pt x="38866" y="15487"/>
                    <a:pt x="38902" y="15205"/>
                    <a:pt x="39055" y="15205"/>
                  </a:cubicBezTo>
                  <a:cubicBezTo>
                    <a:pt x="39112" y="15205"/>
                    <a:pt x="39185" y="15244"/>
                    <a:pt x="39285" y="15345"/>
                  </a:cubicBezTo>
                  <a:cubicBezTo>
                    <a:pt x="40302" y="16269"/>
                    <a:pt x="41781" y="16454"/>
                    <a:pt x="42798" y="17378"/>
                  </a:cubicBezTo>
                  <a:cubicBezTo>
                    <a:pt x="43815" y="18302"/>
                    <a:pt x="45016" y="19042"/>
                    <a:pt x="46218" y="19781"/>
                  </a:cubicBezTo>
                  <a:cubicBezTo>
                    <a:pt x="46425" y="19919"/>
                    <a:pt x="46657" y="19993"/>
                    <a:pt x="46886" y="19993"/>
                  </a:cubicBezTo>
                  <a:cubicBezTo>
                    <a:pt x="47272" y="19993"/>
                    <a:pt x="47650" y="19783"/>
                    <a:pt x="47882" y="19319"/>
                  </a:cubicBezTo>
                  <a:cubicBezTo>
                    <a:pt x="48159" y="18580"/>
                    <a:pt x="47605" y="18118"/>
                    <a:pt x="47050" y="17933"/>
                  </a:cubicBezTo>
                  <a:cubicBezTo>
                    <a:pt x="44647" y="17008"/>
                    <a:pt x="43075" y="14882"/>
                    <a:pt x="41042" y="13403"/>
                  </a:cubicBezTo>
                  <a:lnTo>
                    <a:pt x="41134" y="13403"/>
                  </a:lnTo>
                  <a:cubicBezTo>
                    <a:pt x="41134" y="13311"/>
                    <a:pt x="41134" y="13126"/>
                    <a:pt x="41134" y="13034"/>
                  </a:cubicBezTo>
                  <a:cubicBezTo>
                    <a:pt x="40938" y="13095"/>
                    <a:pt x="40759" y="13122"/>
                    <a:pt x="40592" y="13122"/>
                  </a:cubicBezTo>
                  <a:cubicBezTo>
                    <a:pt x="39500" y="13122"/>
                    <a:pt x="38966" y="11956"/>
                    <a:pt x="38084" y="11555"/>
                  </a:cubicBezTo>
                  <a:cubicBezTo>
                    <a:pt x="34849" y="9983"/>
                    <a:pt x="31613" y="8227"/>
                    <a:pt x="28378" y="6471"/>
                  </a:cubicBezTo>
                  <a:cubicBezTo>
                    <a:pt x="28378" y="6813"/>
                    <a:pt x="28062" y="7313"/>
                    <a:pt x="27941" y="7313"/>
                  </a:cubicBezTo>
                  <a:cubicBezTo>
                    <a:pt x="27931" y="7313"/>
                    <a:pt x="27923" y="7310"/>
                    <a:pt x="27916" y="7303"/>
                  </a:cubicBezTo>
                  <a:cubicBezTo>
                    <a:pt x="27639" y="6656"/>
                    <a:pt x="26160" y="7025"/>
                    <a:pt x="26622" y="5731"/>
                  </a:cubicBezTo>
                  <a:cubicBezTo>
                    <a:pt x="25328" y="5269"/>
                    <a:pt x="24034" y="4715"/>
                    <a:pt x="22740" y="4252"/>
                  </a:cubicBezTo>
                  <a:cubicBezTo>
                    <a:pt x="20244" y="3143"/>
                    <a:pt x="17748" y="2034"/>
                    <a:pt x="14975" y="1757"/>
                  </a:cubicBezTo>
                  <a:cubicBezTo>
                    <a:pt x="14811" y="1976"/>
                    <a:pt x="14614" y="2163"/>
                    <a:pt x="14423" y="2163"/>
                  </a:cubicBezTo>
                  <a:cubicBezTo>
                    <a:pt x="14292" y="2163"/>
                    <a:pt x="14164" y="2075"/>
                    <a:pt x="14051" y="1849"/>
                  </a:cubicBezTo>
                  <a:cubicBezTo>
                    <a:pt x="13866" y="1479"/>
                    <a:pt x="14328" y="1479"/>
                    <a:pt x="14605" y="1387"/>
                  </a:cubicBezTo>
                  <a:cubicBezTo>
                    <a:pt x="10723" y="832"/>
                    <a:pt x="6841" y="93"/>
                    <a:pt x="295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27"/>
            <p:cNvSpPr/>
            <p:nvPr/>
          </p:nvSpPr>
          <p:spPr>
            <a:xfrm>
              <a:off x="3320075" y="1583050"/>
              <a:ext cx="367450" cy="526900"/>
            </a:xfrm>
            <a:custGeom>
              <a:rect b="b" l="l" r="r" t="t"/>
              <a:pathLst>
                <a:path extrusionOk="0" h="21076" w="14698">
                  <a:moveTo>
                    <a:pt x="11370" y="9244"/>
                  </a:moveTo>
                  <a:lnTo>
                    <a:pt x="11370" y="9244"/>
                  </a:lnTo>
                  <a:cubicBezTo>
                    <a:pt x="11740" y="10260"/>
                    <a:pt x="11463" y="11370"/>
                    <a:pt x="12387" y="12109"/>
                  </a:cubicBezTo>
                  <a:cubicBezTo>
                    <a:pt x="12017" y="12386"/>
                    <a:pt x="11278" y="12479"/>
                    <a:pt x="11278" y="12479"/>
                  </a:cubicBezTo>
                  <a:cubicBezTo>
                    <a:pt x="11555" y="11370"/>
                    <a:pt x="9984" y="10353"/>
                    <a:pt x="11370" y="9244"/>
                  </a:cubicBezTo>
                  <a:close/>
                  <a:moveTo>
                    <a:pt x="2078" y="13769"/>
                  </a:moveTo>
                  <a:cubicBezTo>
                    <a:pt x="2318" y="13769"/>
                    <a:pt x="2497" y="13847"/>
                    <a:pt x="2497" y="14050"/>
                  </a:cubicBezTo>
                  <a:cubicBezTo>
                    <a:pt x="2497" y="15067"/>
                    <a:pt x="3606" y="14697"/>
                    <a:pt x="3791" y="15344"/>
                  </a:cubicBezTo>
                  <a:cubicBezTo>
                    <a:pt x="3543" y="15489"/>
                    <a:pt x="3313" y="15546"/>
                    <a:pt x="3096" y="15546"/>
                  </a:cubicBezTo>
                  <a:cubicBezTo>
                    <a:pt x="2341" y="15546"/>
                    <a:pt x="1735" y="14861"/>
                    <a:pt x="1018" y="14790"/>
                  </a:cubicBezTo>
                  <a:cubicBezTo>
                    <a:pt x="833" y="14790"/>
                    <a:pt x="740" y="14235"/>
                    <a:pt x="1110" y="14050"/>
                  </a:cubicBezTo>
                  <a:cubicBezTo>
                    <a:pt x="1369" y="13895"/>
                    <a:pt x="1772" y="13769"/>
                    <a:pt x="2078" y="13769"/>
                  </a:cubicBezTo>
                  <a:close/>
                  <a:moveTo>
                    <a:pt x="11555" y="0"/>
                  </a:moveTo>
                  <a:cubicBezTo>
                    <a:pt x="10076" y="1941"/>
                    <a:pt x="9059" y="4160"/>
                    <a:pt x="8597" y="6655"/>
                  </a:cubicBezTo>
                  <a:cubicBezTo>
                    <a:pt x="8412" y="7672"/>
                    <a:pt x="8505" y="8874"/>
                    <a:pt x="7950" y="9798"/>
                  </a:cubicBezTo>
                  <a:cubicBezTo>
                    <a:pt x="8320" y="10076"/>
                    <a:pt x="8320" y="10353"/>
                    <a:pt x="7950" y="10538"/>
                  </a:cubicBezTo>
                  <a:cubicBezTo>
                    <a:pt x="7869" y="10599"/>
                    <a:pt x="7805" y="10624"/>
                    <a:pt x="7755" y="10624"/>
                  </a:cubicBezTo>
                  <a:cubicBezTo>
                    <a:pt x="7581" y="10624"/>
                    <a:pt x="7581" y="10312"/>
                    <a:pt x="7581" y="10168"/>
                  </a:cubicBezTo>
                  <a:cubicBezTo>
                    <a:pt x="7211" y="10168"/>
                    <a:pt x="7026" y="10076"/>
                    <a:pt x="6841" y="9798"/>
                  </a:cubicBezTo>
                  <a:cubicBezTo>
                    <a:pt x="6194" y="9429"/>
                    <a:pt x="6286" y="8412"/>
                    <a:pt x="5362" y="8319"/>
                  </a:cubicBezTo>
                  <a:cubicBezTo>
                    <a:pt x="5069" y="8661"/>
                    <a:pt x="4750" y="8771"/>
                    <a:pt x="4405" y="8771"/>
                  </a:cubicBezTo>
                  <a:cubicBezTo>
                    <a:pt x="4098" y="8771"/>
                    <a:pt x="3770" y="8684"/>
                    <a:pt x="3421" y="8597"/>
                  </a:cubicBezTo>
                  <a:cubicBezTo>
                    <a:pt x="3329" y="7857"/>
                    <a:pt x="4160" y="8042"/>
                    <a:pt x="4253" y="7580"/>
                  </a:cubicBezTo>
                  <a:lnTo>
                    <a:pt x="4253" y="7580"/>
                  </a:lnTo>
                  <a:cubicBezTo>
                    <a:pt x="4210" y="7585"/>
                    <a:pt x="4169" y="7588"/>
                    <a:pt x="4130" y="7588"/>
                  </a:cubicBezTo>
                  <a:cubicBezTo>
                    <a:pt x="3491" y="7588"/>
                    <a:pt x="3302" y="6911"/>
                    <a:pt x="2866" y="6563"/>
                  </a:cubicBezTo>
                  <a:lnTo>
                    <a:pt x="2866" y="6563"/>
                  </a:lnTo>
                  <a:cubicBezTo>
                    <a:pt x="1850" y="7210"/>
                    <a:pt x="1942" y="8134"/>
                    <a:pt x="3329" y="9059"/>
                  </a:cubicBezTo>
                  <a:cubicBezTo>
                    <a:pt x="3883" y="9429"/>
                    <a:pt x="4160" y="9613"/>
                    <a:pt x="3606" y="10168"/>
                  </a:cubicBezTo>
                  <a:cubicBezTo>
                    <a:pt x="4345" y="11647"/>
                    <a:pt x="2774" y="12202"/>
                    <a:pt x="2219" y="13126"/>
                  </a:cubicBezTo>
                  <a:cubicBezTo>
                    <a:pt x="2188" y="13173"/>
                    <a:pt x="2152" y="13193"/>
                    <a:pt x="2112" y="13193"/>
                  </a:cubicBezTo>
                  <a:cubicBezTo>
                    <a:pt x="1913" y="13193"/>
                    <a:pt x="1618" y="12694"/>
                    <a:pt x="1387" y="12386"/>
                  </a:cubicBezTo>
                  <a:cubicBezTo>
                    <a:pt x="1235" y="12158"/>
                    <a:pt x="1021" y="11993"/>
                    <a:pt x="692" y="11993"/>
                  </a:cubicBezTo>
                  <a:cubicBezTo>
                    <a:pt x="621" y="11993"/>
                    <a:pt x="545" y="12000"/>
                    <a:pt x="463" y="12017"/>
                  </a:cubicBezTo>
                  <a:cubicBezTo>
                    <a:pt x="1" y="12109"/>
                    <a:pt x="93" y="12664"/>
                    <a:pt x="93" y="12849"/>
                  </a:cubicBezTo>
                  <a:cubicBezTo>
                    <a:pt x="463" y="14790"/>
                    <a:pt x="1" y="16731"/>
                    <a:pt x="648" y="18672"/>
                  </a:cubicBezTo>
                  <a:cubicBezTo>
                    <a:pt x="740" y="19227"/>
                    <a:pt x="1018" y="19689"/>
                    <a:pt x="1480" y="19966"/>
                  </a:cubicBezTo>
                  <a:cubicBezTo>
                    <a:pt x="1544" y="19992"/>
                    <a:pt x="1602" y="20003"/>
                    <a:pt x="1656" y="20003"/>
                  </a:cubicBezTo>
                  <a:cubicBezTo>
                    <a:pt x="1995" y="20003"/>
                    <a:pt x="2165" y="19558"/>
                    <a:pt x="2404" y="19319"/>
                  </a:cubicBezTo>
                  <a:cubicBezTo>
                    <a:pt x="2774" y="18949"/>
                    <a:pt x="2959" y="18395"/>
                    <a:pt x="2219" y="18025"/>
                  </a:cubicBezTo>
                  <a:cubicBezTo>
                    <a:pt x="2034" y="17840"/>
                    <a:pt x="1850" y="17563"/>
                    <a:pt x="2219" y="17285"/>
                  </a:cubicBezTo>
                  <a:cubicBezTo>
                    <a:pt x="2348" y="17157"/>
                    <a:pt x="2477" y="17088"/>
                    <a:pt x="2615" y="17088"/>
                  </a:cubicBezTo>
                  <a:cubicBezTo>
                    <a:pt x="2774" y="17088"/>
                    <a:pt x="2946" y="17180"/>
                    <a:pt x="3144" y="17378"/>
                  </a:cubicBezTo>
                  <a:cubicBezTo>
                    <a:pt x="4345" y="18487"/>
                    <a:pt x="3236" y="19319"/>
                    <a:pt x="2866" y="20336"/>
                  </a:cubicBezTo>
                  <a:cubicBezTo>
                    <a:pt x="3310" y="20502"/>
                    <a:pt x="3787" y="20535"/>
                    <a:pt x="4257" y="20535"/>
                  </a:cubicBezTo>
                  <a:cubicBezTo>
                    <a:pt x="4571" y="20535"/>
                    <a:pt x="4881" y="20521"/>
                    <a:pt x="5177" y="20521"/>
                  </a:cubicBezTo>
                  <a:cubicBezTo>
                    <a:pt x="6749" y="20521"/>
                    <a:pt x="4992" y="18949"/>
                    <a:pt x="5824" y="18395"/>
                  </a:cubicBezTo>
                  <a:cubicBezTo>
                    <a:pt x="4530" y="16454"/>
                    <a:pt x="6471" y="15899"/>
                    <a:pt x="7396" y="15622"/>
                  </a:cubicBezTo>
                  <a:cubicBezTo>
                    <a:pt x="8320" y="15344"/>
                    <a:pt x="8505" y="14975"/>
                    <a:pt x="8782" y="14328"/>
                  </a:cubicBezTo>
                  <a:cubicBezTo>
                    <a:pt x="8697" y="14222"/>
                    <a:pt x="8608" y="14184"/>
                    <a:pt x="8514" y="14184"/>
                  </a:cubicBezTo>
                  <a:cubicBezTo>
                    <a:pt x="8279" y="14184"/>
                    <a:pt x="8019" y="14425"/>
                    <a:pt x="7754" y="14425"/>
                  </a:cubicBezTo>
                  <a:cubicBezTo>
                    <a:pt x="7666" y="14425"/>
                    <a:pt x="7577" y="14399"/>
                    <a:pt x="7488" y="14328"/>
                  </a:cubicBezTo>
                  <a:cubicBezTo>
                    <a:pt x="7765" y="13773"/>
                    <a:pt x="8320" y="13126"/>
                    <a:pt x="8135" y="12664"/>
                  </a:cubicBezTo>
                  <a:cubicBezTo>
                    <a:pt x="7855" y="11612"/>
                    <a:pt x="8000" y="11318"/>
                    <a:pt x="8303" y="11318"/>
                  </a:cubicBezTo>
                  <a:cubicBezTo>
                    <a:pt x="8687" y="11318"/>
                    <a:pt x="9326" y="11791"/>
                    <a:pt x="9674" y="11791"/>
                  </a:cubicBezTo>
                  <a:cubicBezTo>
                    <a:pt x="9776" y="11791"/>
                    <a:pt x="9853" y="11751"/>
                    <a:pt x="9891" y="11647"/>
                  </a:cubicBezTo>
                  <a:cubicBezTo>
                    <a:pt x="10538" y="12294"/>
                    <a:pt x="10631" y="13403"/>
                    <a:pt x="11833" y="13496"/>
                  </a:cubicBezTo>
                  <a:cubicBezTo>
                    <a:pt x="11463" y="14050"/>
                    <a:pt x="11093" y="14605"/>
                    <a:pt x="10723" y="15159"/>
                  </a:cubicBezTo>
                  <a:cubicBezTo>
                    <a:pt x="11185" y="15714"/>
                    <a:pt x="12387" y="15067"/>
                    <a:pt x="12387" y="16176"/>
                  </a:cubicBezTo>
                  <a:cubicBezTo>
                    <a:pt x="12295" y="16269"/>
                    <a:pt x="12295" y="16269"/>
                    <a:pt x="12202" y="16269"/>
                  </a:cubicBezTo>
                  <a:cubicBezTo>
                    <a:pt x="11542" y="16269"/>
                    <a:pt x="10740" y="16033"/>
                    <a:pt x="10134" y="16033"/>
                  </a:cubicBezTo>
                  <a:cubicBezTo>
                    <a:pt x="9891" y="16033"/>
                    <a:pt x="9680" y="16071"/>
                    <a:pt x="9522" y="16176"/>
                  </a:cubicBezTo>
                  <a:cubicBezTo>
                    <a:pt x="8228" y="17008"/>
                    <a:pt x="10816" y="17193"/>
                    <a:pt x="10169" y="18117"/>
                  </a:cubicBezTo>
                  <a:cubicBezTo>
                    <a:pt x="11463" y="18672"/>
                    <a:pt x="12202" y="19596"/>
                    <a:pt x="12295" y="21075"/>
                  </a:cubicBezTo>
                  <a:cubicBezTo>
                    <a:pt x="12671" y="21000"/>
                    <a:pt x="12557" y="20190"/>
                    <a:pt x="13000" y="20190"/>
                  </a:cubicBezTo>
                  <a:cubicBezTo>
                    <a:pt x="13101" y="20190"/>
                    <a:pt x="13232" y="20233"/>
                    <a:pt x="13404" y="20336"/>
                  </a:cubicBezTo>
                  <a:cubicBezTo>
                    <a:pt x="14143" y="19411"/>
                    <a:pt x="12942" y="19227"/>
                    <a:pt x="12387" y="18580"/>
                  </a:cubicBezTo>
                  <a:cubicBezTo>
                    <a:pt x="13589" y="18487"/>
                    <a:pt x="14698" y="18487"/>
                    <a:pt x="13774" y="17008"/>
                  </a:cubicBezTo>
                  <a:cubicBezTo>
                    <a:pt x="13219" y="16361"/>
                    <a:pt x="14051" y="16361"/>
                    <a:pt x="14513" y="16361"/>
                  </a:cubicBezTo>
                  <a:cubicBezTo>
                    <a:pt x="14143" y="15714"/>
                    <a:pt x="14143" y="15067"/>
                    <a:pt x="14143" y="14420"/>
                  </a:cubicBezTo>
                  <a:cubicBezTo>
                    <a:pt x="14051" y="13496"/>
                    <a:pt x="14143" y="12386"/>
                    <a:pt x="13404" y="11647"/>
                  </a:cubicBezTo>
                  <a:cubicBezTo>
                    <a:pt x="12387" y="10076"/>
                    <a:pt x="12757" y="8412"/>
                    <a:pt x="13219" y="6840"/>
                  </a:cubicBezTo>
                  <a:cubicBezTo>
                    <a:pt x="13681" y="5454"/>
                    <a:pt x="13404" y="4807"/>
                    <a:pt x="11925" y="4345"/>
                  </a:cubicBezTo>
                  <a:cubicBezTo>
                    <a:pt x="13034" y="4252"/>
                    <a:pt x="13774" y="3790"/>
                    <a:pt x="14143" y="2866"/>
                  </a:cubicBezTo>
                  <a:cubicBezTo>
                    <a:pt x="13681" y="1479"/>
                    <a:pt x="12942" y="555"/>
                    <a:pt x="115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27"/>
            <p:cNvSpPr/>
            <p:nvPr/>
          </p:nvSpPr>
          <p:spPr>
            <a:xfrm>
              <a:off x="3946325" y="1682900"/>
              <a:ext cx="455275" cy="489450"/>
            </a:xfrm>
            <a:custGeom>
              <a:rect b="b" l="l" r="r" t="t"/>
              <a:pathLst>
                <a:path extrusionOk="0" h="19578" w="18211">
                  <a:moveTo>
                    <a:pt x="2311" y="5897"/>
                  </a:moveTo>
                  <a:cubicBezTo>
                    <a:pt x="2496" y="5897"/>
                    <a:pt x="2681" y="5989"/>
                    <a:pt x="2774" y="6082"/>
                  </a:cubicBezTo>
                  <a:cubicBezTo>
                    <a:pt x="2866" y="6266"/>
                    <a:pt x="2681" y="6359"/>
                    <a:pt x="2404" y="6451"/>
                  </a:cubicBezTo>
                  <a:cubicBezTo>
                    <a:pt x="2311" y="6359"/>
                    <a:pt x="2219" y="6266"/>
                    <a:pt x="2127" y="6174"/>
                  </a:cubicBezTo>
                  <a:cubicBezTo>
                    <a:pt x="1942" y="5989"/>
                    <a:pt x="2219" y="5897"/>
                    <a:pt x="2311" y="5897"/>
                  </a:cubicBezTo>
                  <a:close/>
                  <a:moveTo>
                    <a:pt x="11479" y="8794"/>
                  </a:moveTo>
                  <a:cubicBezTo>
                    <a:pt x="11587" y="8794"/>
                    <a:pt x="11717" y="8816"/>
                    <a:pt x="11832" y="8855"/>
                  </a:cubicBezTo>
                  <a:cubicBezTo>
                    <a:pt x="12110" y="9039"/>
                    <a:pt x="12202" y="9317"/>
                    <a:pt x="12017" y="9594"/>
                  </a:cubicBezTo>
                  <a:cubicBezTo>
                    <a:pt x="11832" y="9964"/>
                    <a:pt x="11370" y="10241"/>
                    <a:pt x="11370" y="10611"/>
                  </a:cubicBezTo>
                  <a:cubicBezTo>
                    <a:pt x="11199" y="11381"/>
                    <a:pt x="11028" y="12388"/>
                    <a:pt x="10418" y="12388"/>
                  </a:cubicBezTo>
                  <a:cubicBezTo>
                    <a:pt x="10368" y="12388"/>
                    <a:pt x="10316" y="12381"/>
                    <a:pt x="10261" y="12367"/>
                  </a:cubicBezTo>
                  <a:cubicBezTo>
                    <a:pt x="9152" y="11997"/>
                    <a:pt x="11185" y="11350"/>
                    <a:pt x="10261" y="10518"/>
                  </a:cubicBezTo>
                  <a:lnTo>
                    <a:pt x="10261" y="10518"/>
                  </a:lnTo>
                  <a:cubicBezTo>
                    <a:pt x="10018" y="10599"/>
                    <a:pt x="9917" y="11106"/>
                    <a:pt x="9460" y="11106"/>
                  </a:cubicBezTo>
                  <a:cubicBezTo>
                    <a:pt x="9396" y="11106"/>
                    <a:pt x="9324" y="11096"/>
                    <a:pt x="9244" y="11073"/>
                  </a:cubicBezTo>
                  <a:cubicBezTo>
                    <a:pt x="9244" y="10241"/>
                    <a:pt x="9891" y="9964"/>
                    <a:pt x="10446" y="9594"/>
                  </a:cubicBezTo>
                  <a:cubicBezTo>
                    <a:pt x="10468" y="9579"/>
                    <a:pt x="10498" y="9573"/>
                    <a:pt x="10534" y="9573"/>
                  </a:cubicBezTo>
                  <a:cubicBezTo>
                    <a:pt x="10747" y="9573"/>
                    <a:pt x="11159" y="9803"/>
                    <a:pt x="11384" y="9803"/>
                  </a:cubicBezTo>
                  <a:cubicBezTo>
                    <a:pt x="11583" y="9803"/>
                    <a:pt x="11636" y="9624"/>
                    <a:pt x="11278" y="8947"/>
                  </a:cubicBezTo>
                  <a:cubicBezTo>
                    <a:pt x="11223" y="8839"/>
                    <a:pt x="11328" y="8794"/>
                    <a:pt x="11479" y="8794"/>
                  </a:cubicBezTo>
                  <a:close/>
                  <a:moveTo>
                    <a:pt x="14067" y="0"/>
                  </a:moveTo>
                  <a:cubicBezTo>
                    <a:pt x="12994" y="0"/>
                    <a:pt x="11966" y="266"/>
                    <a:pt x="11185" y="813"/>
                  </a:cubicBezTo>
                  <a:cubicBezTo>
                    <a:pt x="9891" y="1737"/>
                    <a:pt x="8412" y="2477"/>
                    <a:pt x="7303" y="3678"/>
                  </a:cubicBezTo>
                  <a:cubicBezTo>
                    <a:pt x="6748" y="4325"/>
                    <a:pt x="6101" y="5065"/>
                    <a:pt x="5085" y="5065"/>
                  </a:cubicBezTo>
                  <a:cubicBezTo>
                    <a:pt x="4747" y="5161"/>
                    <a:pt x="4384" y="5308"/>
                    <a:pt x="4074" y="5308"/>
                  </a:cubicBezTo>
                  <a:cubicBezTo>
                    <a:pt x="3791" y="5308"/>
                    <a:pt x="3553" y="5185"/>
                    <a:pt x="3421" y="4787"/>
                  </a:cubicBezTo>
                  <a:cubicBezTo>
                    <a:pt x="3143" y="4048"/>
                    <a:pt x="3606" y="3308"/>
                    <a:pt x="4345" y="2939"/>
                  </a:cubicBezTo>
                  <a:cubicBezTo>
                    <a:pt x="4345" y="2569"/>
                    <a:pt x="4253" y="2292"/>
                    <a:pt x="3975" y="2199"/>
                  </a:cubicBezTo>
                  <a:cubicBezTo>
                    <a:pt x="3790" y="2384"/>
                    <a:pt x="3606" y="2846"/>
                    <a:pt x="3421" y="2846"/>
                  </a:cubicBezTo>
                  <a:cubicBezTo>
                    <a:pt x="3316" y="2837"/>
                    <a:pt x="3216" y="2833"/>
                    <a:pt x="3120" y="2833"/>
                  </a:cubicBezTo>
                  <a:cubicBezTo>
                    <a:pt x="1248" y="2833"/>
                    <a:pt x="792" y="4486"/>
                    <a:pt x="1" y="5804"/>
                  </a:cubicBezTo>
                  <a:cubicBezTo>
                    <a:pt x="1" y="6082"/>
                    <a:pt x="1" y="6266"/>
                    <a:pt x="1" y="6544"/>
                  </a:cubicBezTo>
                  <a:cubicBezTo>
                    <a:pt x="472" y="7015"/>
                    <a:pt x="1094" y="7299"/>
                    <a:pt x="1698" y="7299"/>
                  </a:cubicBezTo>
                  <a:cubicBezTo>
                    <a:pt x="2042" y="7299"/>
                    <a:pt x="2380" y="7207"/>
                    <a:pt x="2681" y="7006"/>
                  </a:cubicBezTo>
                  <a:cubicBezTo>
                    <a:pt x="3087" y="6771"/>
                    <a:pt x="3463" y="6679"/>
                    <a:pt x="3821" y="6679"/>
                  </a:cubicBezTo>
                  <a:cubicBezTo>
                    <a:pt x="5013" y="6679"/>
                    <a:pt x="6002" y="7696"/>
                    <a:pt x="7211" y="7838"/>
                  </a:cubicBezTo>
                  <a:cubicBezTo>
                    <a:pt x="7580" y="7838"/>
                    <a:pt x="7211" y="8392"/>
                    <a:pt x="7118" y="8670"/>
                  </a:cubicBezTo>
                  <a:cubicBezTo>
                    <a:pt x="6841" y="9594"/>
                    <a:pt x="7395" y="9779"/>
                    <a:pt x="8135" y="9871"/>
                  </a:cubicBezTo>
                  <a:cubicBezTo>
                    <a:pt x="8151" y="9875"/>
                    <a:pt x="8166" y="9876"/>
                    <a:pt x="8179" y="9876"/>
                  </a:cubicBezTo>
                  <a:cubicBezTo>
                    <a:pt x="8476" y="9876"/>
                    <a:pt x="8178" y="9135"/>
                    <a:pt x="8438" y="9135"/>
                  </a:cubicBezTo>
                  <a:cubicBezTo>
                    <a:pt x="8507" y="9135"/>
                    <a:pt x="8614" y="9186"/>
                    <a:pt x="8782" y="9317"/>
                  </a:cubicBezTo>
                  <a:cubicBezTo>
                    <a:pt x="9244" y="9779"/>
                    <a:pt x="8782" y="10149"/>
                    <a:pt x="8505" y="10611"/>
                  </a:cubicBezTo>
                  <a:cubicBezTo>
                    <a:pt x="7765" y="11720"/>
                    <a:pt x="7858" y="11905"/>
                    <a:pt x="9152" y="12275"/>
                  </a:cubicBezTo>
                  <a:cubicBezTo>
                    <a:pt x="8874" y="13014"/>
                    <a:pt x="7580" y="12367"/>
                    <a:pt x="7580" y="13476"/>
                  </a:cubicBezTo>
                  <a:cubicBezTo>
                    <a:pt x="8135" y="13384"/>
                    <a:pt x="8782" y="13476"/>
                    <a:pt x="9152" y="13291"/>
                  </a:cubicBezTo>
                  <a:cubicBezTo>
                    <a:pt x="9383" y="13153"/>
                    <a:pt x="9591" y="13037"/>
                    <a:pt x="9752" y="13037"/>
                  </a:cubicBezTo>
                  <a:cubicBezTo>
                    <a:pt x="9914" y="13037"/>
                    <a:pt x="10030" y="13153"/>
                    <a:pt x="10076" y="13476"/>
                  </a:cubicBezTo>
                  <a:cubicBezTo>
                    <a:pt x="10168" y="13939"/>
                    <a:pt x="11000" y="14308"/>
                    <a:pt x="10168" y="14955"/>
                  </a:cubicBezTo>
                  <a:cubicBezTo>
                    <a:pt x="9706" y="15233"/>
                    <a:pt x="9059" y="15510"/>
                    <a:pt x="8967" y="16342"/>
                  </a:cubicBezTo>
                  <a:cubicBezTo>
                    <a:pt x="8505" y="15325"/>
                    <a:pt x="7488" y="14586"/>
                    <a:pt x="7673" y="13476"/>
                  </a:cubicBezTo>
                  <a:lnTo>
                    <a:pt x="7673" y="13476"/>
                  </a:lnTo>
                  <a:cubicBezTo>
                    <a:pt x="6194" y="14031"/>
                    <a:pt x="5824" y="14770"/>
                    <a:pt x="7580" y="15880"/>
                  </a:cubicBezTo>
                  <a:cubicBezTo>
                    <a:pt x="6209" y="15811"/>
                    <a:pt x="4991" y="15438"/>
                    <a:pt x="3774" y="15438"/>
                  </a:cubicBezTo>
                  <a:cubicBezTo>
                    <a:pt x="3350" y="15438"/>
                    <a:pt x="2926" y="15483"/>
                    <a:pt x="2496" y="15602"/>
                  </a:cubicBezTo>
                  <a:cubicBezTo>
                    <a:pt x="2589" y="16896"/>
                    <a:pt x="1664" y="17174"/>
                    <a:pt x="740" y="17451"/>
                  </a:cubicBezTo>
                  <a:cubicBezTo>
                    <a:pt x="833" y="18283"/>
                    <a:pt x="1480" y="18375"/>
                    <a:pt x="2127" y="18560"/>
                  </a:cubicBezTo>
                  <a:cubicBezTo>
                    <a:pt x="2802" y="18459"/>
                    <a:pt x="3478" y="18370"/>
                    <a:pt x="4135" y="18370"/>
                  </a:cubicBezTo>
                  <a:cubicBezTo>
                    <a:pt x="5277" y="18370"/>
                    <a:pt x="6364" y="18638"/>
                    <a:pt x="7303" y="19577"/>
                  </a:cubicBezTo>
                  <a:cubicBezTo>
                    <a:pt x="9521" y="18560"/>
                    <a:pt x="11093" y="17081"/>
                    <a:pt x="12202" y="14770"/>
                  </a:cubicBezTo>
                  <a:cubicBezTo>
                    <a:pt x="13126" y="12829"/>
                    <a:pt x="12757" y="10981"/>
                    <a:pt x="13034" y="9039"/>
                  </a:cubicBezTo>
                  <a:cubicBezTo>
                    <a:pt x="12202" y="8300"/>
                    <a:pt x="11278" y="7561"/>
                    <a:pt x="10353" y="6821"/>
                  </a:cubicBezTo>
                  <a:cubicBezTo>
                    <a:pt x="10261" y="6729"/>
                    <a:pt x="10168" y="6544"/>
                    <a:pt x="10076" y="6451"/>
                  </a:cubicBezTo>
                  <a:cubicBezTo>
                    <a:pt x="11093" y="5619"/>
                    <a:pt x="9244" y="3586"/>
                    <a:pt x="11555" y="3031"/>
                  </a:cubicBezTo>
                  <a:cubicBezTo>
                    <a:pt x="12207" y="2959"/>
                    <a:pt x="12632" y="1921"/>
                    <a:pt x="13409" y="1921"/>
                  </a:cubicBezTo>
                  <a:cubicBezTo>
                    <a:pt x="13623" y="1921"/>
                    <a:pt x="13863" y="2000"/>
                    <a:pt x="14143" y="2199"/>
                  </a:cubicBezTo>
                  <a:cubicBezTo>
                    <a:pt x="14935" y="1539"/>
                    <a:pt x="15869" y="1445"/>
                    <a:pt x="16911" y="1445"/>
                  </a:cubicBezTo>
                  <a:cubicBezTo>
                    <a:pt x="17327" y="1445"/>
                    <a:pt x="17761" y="1460"/>
                    <a:pt x="18210" y="1460"/>
                  </a:cubicBezTo>
                  <a:cubicBezTo>
                    <a:pt x="17089" y="499"/>
                    <a:pt x="15535" y="0"/>
                    <a:pt x="1406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27"/>
            <p:cNvSpPr/>
            <p:nvPr/>
          </p:nvSpPr>
          <p:spPr>
            <a:xfrm>
              <a:off x="4064175" y="3380900"/>
              <a:ext cx="249600" cy="475325"/>
            </a:xfrm>
            <a:custGeom>
              <a:rect b="b" l="l" r="r" t="t"/>
              <a:pathLst>
                <a:path extrusionOk="0" h="19013" w="9984">
                  <a:moveTo>
                    <a:pt x="3597" y="1769"/>
                  </a:moveTo>
                  <a:cubicBezTo>
                    <a:pt x="3599" y="1796"/>
                    <a:pt x="3602" y="1822"/>
                    <a:pt x="3606" y="1849"/>
                  </a:cubicBezTo>
                  <a:lnTo>
                    <a:pt x="5085" y="1849"/>
                  </a:lnTo>
                  <a:cubicBezTo>
                    <a:pt x="4715" y="2496"/>
                    <a:pt x="3698" y="2496"/>
                    <a:pt x="4068" y="3143"/>
                  </a:cubicBezTo>
                  <a:cubicBezTo>
                    <a:pt x="4241" y="3575"/>
                    <a:pt x="4655" y="3926"/>
                    <a:pt x="5838" y="3970"/>
                  </a:cubicBezTo>
                  <a:lnTo>
                    <a:pt x="5838" y="3970"/>
                  </a:lnTo>
                  <a:cubicBezTo>
                    <a:pt x="5974" y="3600"/>
                    <a:pt x="6000" y="3103"/>
                    <a:pt x="6471" y="3051"/>
                  </a:cubicBezTo>
                  <a:cubicBezTo>
                    <a:pt x="6656" y="3051"/>
                    <a:pt x="7118" y="3236"/>
                    <a:pt x="6101" y="3975"/>
                  </a:cubicBezTo>
                  <a:cubicBezTo>
                    <a:pt x="6010" y="3975"/>
                    <a:pt x="5922" y="3974"/>
                    <a:pt x="5838" y="3970"/>
                  </a:cubicBezTo>
                  <a:lnTo>
                    <a:pt x="5838" y="3970"/>
                  </a:lnTo>
                  <a:cubicBezTo>
                    <a:pt x="5827" y="4001"/>
                    <a:pt x="5815" y="4031"/>
                    <a:pt x="5802" y="4060"/>
                  </a:cubicBezTo>
                  <a:lnTo>
                    <a:pt x="5802" y="4060"/>
                  </a:lnTo>
                  <a:cubicBezTo>
                    <a:pt x="5895" y="4034"/>
                    <a:pt x="5994" y="4006"/>
                    <a:pt x="6101" y="3975"/>
                  </a:cubicBezTo>
                  <a:lnTo>
                    <a:pt x="6101" y="3975"/>
                  </a:lnTo>
                  <a:cubicBezTo>
                    <a:pt x="6749" y="4253"/>
                    <a:pt x="6471" y="4900"/>
                    <a:pt x="5732" y="4900"/>
                  </a:cubicBezTo>
                  <a:cubicBezTo>
                    <a:pt x="5362" y="4900"/>
                    <a:pt x="5177" y="4622"/>
                    <a:pt x="5085" y="4345"/>
                  </a:cubicBezTo>
                  <a:lnTo>
                    <a:pt x="5085" y="4345"/>
                  </a:lnTo>
                  <a:cubicBezTo>
                    <a:pt x="5180" y="4369"/>
                    <a:pt x="5262" y="4380"/>
                    <a:pt x="5335" y="4380"/>
                  </a:cubicBezTo>
                  <a:cubicBezTo>
                    <a:pt x="5590" y="4380"/>
                    <a:pt x="5718" y="4244"/>
                    <a:pt x="5802" y="4060"/>
                  </a:cubicBezTo>
                  <a:lnTo>
                    <a:pt x="5802" y="4060"/>
                  </a:lnTo>
                  <a:cubicBezTo>
                    <a:pt x="5149" y="4241"/>
                    <a:pt x="4840" y="4304"/>
                    <a:pt x="4636" y="4304"/>
                  </a:cubicBezTo>
                  <a:cubicBezTo>
                    <a:pt x="4520" y="4304"/>
                    <a:pt x="4438" y="4283"/>
                    <a:pt x="4345" y="4253"/>
                  </a:cubicBezTo>
                  <a:cubicBezTo>
                    <a:pt x="2501" y="4068"/>
                    <a:pt x="2405" y="3516"/>
                    <a:pt x="3597" y="1769"/>
                  </a:cubicBezTo>
                  <a:close/>
                  <a:moveTo>
                    <a:pt x="4715" y="5269"/>
                  </a:moveTo>
                  <a:lnTo>
                    <a:pt x="4715" y="5269"/>
                  </a:lnTo>
                  <a:cubicBezTo>
                    <a:pt x="5362" y="5454"/>
                    <a:pt x="5270" y="6194"/>
                    <a:pt x="5547" y="6656"/>
                  </a:cubicBezTo>
                  <a:cubicBezTo>
                    <a:pt x="6036" y="6411"/>
                    <a:pt x="6022" y="5592"/>
                    <a:pt x="6519" y="5592"/>
                  </a:cubicBezTo>
                  <a:cubicBezTo>
                    <a:pt x="6585" y="5592"/>
                    <a:pt x="6661" y="5606"/>
                    <a:pt x="6749" y="5639"/>
                  </a:cubicBezTo>
                  <a:cubicBezTo>
                    <a:pt x="7765" y="6194"/>
                    <a:pt x="6471" y="7118"/>
                    <a:pt x="7211" y="7950"/>
                  </a:cubicBezTo>
                  <a:cubicBezTo>
                    <a:pt x="5547" y="7488"/>
                    <a:pt x="4068" y="7303"/>
                    <a:pt x="4715" y="5269"/>
                  </a:cubicBezTo>
                  <a:close/>
                  <a:moveTo>
                    <a:pt x="3606" y="1"/>
                  </a:moveTo>
                  <a:cubicBezTo>
                    <a:pt x="4046" y="617"/>
                    <a:pt x="3564" y="1149"/>
                    <a:pt x="3597" y="1758"/>
                  </a:cubicBezTo>
                  <a:lnTo>
                    <a:pt x="3597" y="1758"/>
                  </a:lnTo>
                  <a:cubicBezTo>
                    <a:pt x="3561" y="1761"/>
                    <a:pt x="3525" y="1763"/>
                    <a:pt x="3491" y="1763"/>
                  </a:cubicBezTo>
                  <a:cubicBezTo>
                    <a:pt x="2747" y="1763"/>
                    <a:pt x="2461" y="916"/>
                    <a:pt x="1757" y="740"/>
                  </a:cubicBezTo>
                  <a:cubicBezTo>
                    <a:pt x="1387" y="1479"/>
                    <a:pt x="93" y="555"/>
                    <a:pt x="1" y="1757"/>
                  </a:cubicBezTo>
                  <a:cubicBezTo>
                    <a:pt x="167" y="1657"/>
                    <a:pt x="321" y="1605"/>
                    <a:pt x="463" y="1605"/>
                  </a:cubicBezTo>
                  <a:cubicBezTo>
                    <a:pt x="716" y="1605"/>
                    <a:pt x="932" y="1771"/>
                    <a:pt x="1110" y="2127"/>
                  </a:cubicBezTo>
                  <a:cubicBezTo>
                    <a:pt x="1757" y="3051"/>
                    <a:pt x="1110" y="4253"/>
                    <a:pt x="833" y="4715"/>
                  </a:cubicBezTo>
                  <a:cubicBezTo>
                    <a:pt x="371" y="5824"/>
                    <a:pt x="1387" y="6563"/>
                    <a:pt x="833" y="7488"/>
                  </a:cubicBezTo>
                  <a:cubicBezTo>
                    <a:pt x="833" y="7488"/>
                    <a:pt x="925" y="7765"/>
                    <a:pt x="1018" y="7765"/>
                  </a:cubicBezTo>
                  <a:cubicBezTo>
                    <a:pt x="2034" y="8320"/>
                    <a:pt x="2404" y="8782"/>
                    <a:pt x="1849" y="10076"/>
                  </a:cubicBezTo>
                  <a:cubicBezTo>
                    <a:pt x="1665" y="10353"/>
                    <a:pt x="2959" y="12017"/>
                    <a:pt x="4253" y="12572"/>
                  </a:cubicBezTo>
                  <a:cubicBezTo>
                    <a:pt x="4227" y="12570"/>
                    <a:pt x="4202" y="12569"/>
                    <a:pt x="4177" y="12569"/>
                  </a:cubicBezTo>
                  <a:cubicBezTo>
                    <a:pt x="2892" y="12569"/>
                    <a:pt x="3545" y="14638"/>
                    <a:pt x="2418" y="14638"/>
                  </a:cubicBezTo>
                  <a:cubicBezTo>
                    <a:pt x="2265" y="14638"/>
                    <a:pt x="2078" y="14600"/>
                    <a:pt x="1849" y="14513"/>
                  </a:cubicBezTo>
                  <a:lnTo>
                    <a:pt x="1849" y="14513"/>
                  </a:lnTo>
                  <a:cubicBezTo>
                    <a:pt x="2404" y="16177"/>
                    <a:pt x="4160" y="16916"/>
                    <a:pt x="4715" y="18488"/>
                  </a:cubicBezTo>
                  <a:cubicBezTo>
                    <a:pt x="4987" y="18215"/>
                    <a:pt x="5243" y="18107"/>
                    <a:pt x="5490" y="18107"/>
                  </a:cubicBezTo>
                  <a:cubicBezTo>
                    <a:pt x="5829" y="18107"/>
                    <a:pt x="6150" y="18312"/>
                    <a:pt x="6471" y="18580"/>
                  </a:cubicBezTo>
                  <a:cubicBezTo>
                    <a:pt x="6665" y="18774"/>
                    <a:pt x="6814" y="19013"/>
                    <a:pt x="7012" y="19013"/>
                  </a:cubicBezTo>
                  <a:cubicBezTo>
                    <a:pt x="7097" y="19013"/>
                    <a:pt x="7192" y="18969"/>
                    <a:pt x="7303" y="18857"/>
                  </a:cubicBezTo>
                  <a:cubicBezTo>
                    <a:pt x="7673" y="18672"/>
                    <a:pt x="7673" y="18210"/>
                    <a:pt x="7488" y="17933"/>
                  </a:cubicBezTo>
                  <a:cubicBezTo>
                    <a:pt x="6101" y="16177"/>
                    <a:pt x="7673" y="16546"/>
                    <a:pt x="8967" y="16362"/>
                  </a:cubicBezTo>
                  <a:cubicBezTo>
                    <a:pt x="7765" y="15899"/>
                    <a:pt x="7673" y="14975"/>
                    <a:pt x="7118" y="14328"/>
                  </a:cubicBezTo>
                  <a:cubicBezTo>
                    <a:pt x="6749" y="13958"/>
                    <a:pt x="7580" y="12941"/>
                    <a:pt x="7118" y="12202"/>
                  </a:cubicBezTo>
                  <a:cubicBezTo>
                    <a:pt x="7257" y="12109"/>
                    <a:pt x="7372" y="12040"/>
                    <a:pt x="7488" y="12040"/>
                  </a:cubicBezTo>
                  <a:cubicBezTo>
                    <a:pt x="7604" y="12040"/>
                    <a:pt x="7719" y="12109"/>
                    <a:pt x="7858" y="12294"/>
                  </a:cubicBezTo>
                  <a:cubicBezTo>
                    <a:pt x="8135" y="12757"/>
                    <a:pt x="8690" y="13034"/>
                    <a:pt x="9059" y="13404"/>
                  </a:cubicBezTo>
                  <a:cubicBezTo>
                    <a:pt x="9984" y="12479"/>
                    <a:pt x="8690" y="11555"/>
                    <a:pt x="9059" y="10538"/>
                  </a:cubicBezTo>
                  <a:cubicBezTo>
                    <a:pt x="9706" y="9059"/>
                    <a:pt x="9429" y="7395"/>
                    <a:pt x="9429" y="5731"/>
                  </a:cubicBezTo>
                  <a:cubicBezTo>
                    <a:pt x="9429" y="5177"/>
                    <a:pt x="9614" y="4530"/>
                    <a:pt x="8690" y="4345"/>
                  </a:cubicBezTo>
                  <a:cubicBezTo>
                    <a:pt x="7580" y="3883"/>
                    <a:pt x="7950" y="2589"/>
                    <a:pt x="7303" y="1849"/>
                  </a:cubicBezTo>
                  <a:cubicBezTo>
                    <a:pt x="7026" y="1479"/>
                    <a:pt x="5917" y="1664"/>
                    <a:pt x="6564" y="740"/>
                  </a:cubicBezTo>
                  <a:cubicBezTo>
                    <a:pt x="5639" y="1"/>
                    <a:pt x="4623" y="1"/>
                    <a:pt x="360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27"/>
            <p:cNvSpPr/>
            <p:nvPr/>
          </p:nvSpPr>
          <p:spPr>
            <a:xfrm>
              <a:off x="2765475" y="4651875"/>
              <a:ext cx="390575" cy="337425"/>
            </a:xfrm>
            <a:custGeom>
              <a:rect b="b" l="l" r="r" t="t"/>
              <a:pathLst>
                <a:path extrusionOk="0" h="13497" w="15623">
                  <a:moveTo>
                    <a:pt x="12572" y="3421"/>
                  </a:moveTo>
                  <a:cubicBezTo>
                    <a:pt x="13034" y="3421"/>
                    <a:pt x="13034" y="3791"/>
                    <a:pt x="13034" y="4068"/>
                  </a:cubicBezTo>
                  <a:cubicBezTo>
                    <a:pt x="13126" y="4622"/>
                    <a:pt x="12965" y="4738"/>
                    <a:pt x="12710" y="4738"/>
                  </a:cubicBezTo>
                  <a:cubicBezTo>
                    <a:pt x="12529" y="4738"/>
                    <a:pt x="12300" y="4679"/>
                    <a:pt x="12083" y="4679"/>
                  </a:cubicBezTo>
                  <a:cubicBezTo>
                    <a:pt x="11996" y="4679"/>
                    <a:pt x="11911" y="4689"/>
                    <a:pt x="11832" y="4715"/>
                  </a:cubicBezTo>
                  <a:cubicBezTo>
                    <a:pt x="12110" y="4160"/>
                    <a:pt x="12294" y="3791"/>
                    <a:pt x="12572" y="3421"/>
                  </a:cubicBezTo>
                  <a:close/>
                  <a:moveTo>
                    <a:pt x="3790" y="9614"/>
                  </a:moveTo>
                  <a:cubicBezTo>
                    <a:pt x="3883" y="9614"/>
                    <a:pt x="4068" y="9706"/>
                    <a:pt x="4253" y="9799"/>
                  </a:cubicBezTo>
                  <a:cubicBezTo>
                    <a:pt x="4068" y="9984"/>
                    <a:pt x="3975" y="10076"/>
                    <a:pt x="3883" y="10076"/>
                  </a:cubicBezTo>
                  <a:cubicBezTo>
                    <a:pt x="3865" y="10094"/>
                    <a:pt x="3844" y="10101"/>
                    <a:pt x="3821" y="10101"/>
                  </a:cubicBezTo>
                  <a:cubicBezTo>
                    <a:pt x="3723" y="10101"/>
                    <a:pt x="3588" y="9966"/>
                    <a:pt x="3513" y="9891"/>
                  </a:cubicBezTo>
                  <a:cubicBezTo>
                    <a:pt x="3606" y="9799"/>
                    <a:pt x="3698" y="9614"/>
                    <a:pt x="3790" y="9614"/>
                  </a:cubicBezTo>
                  <a:close/>
                  <a:moveTo>
                    <a:pt x="1387" y="1"/>
                  </a:moveTo>
                  <a:cubicBezTo>
                    <a:pt x="1480" y="1665"/>
                    <a:pt x="1110" y="3421"/>
                    <a:pt x="2496" y="4900"/>
                  </a:cubicBezTo>
                  <a:cubicBezTo>
                    <a:pt x="2866" y="5362"/>
                    <a:pt x="2774" y="6194"/>
                    <a:pt x="2219" y="6841"/>
                  </a:cubicBezTo>
                  <a:cubicBezTo>
                    <a:pt x="1849" y="7303"/>
                    <a:pt x="1110" y="7765"/>
                    <a:pt x="1757" y="8597"/>
                  </a:cubicBezTo>
                  <a:cubicBezTo>
                    <a:pt x="1821" y="8661"/>
                    <a:pt x="1532" y="8769"/>
                    <a:pt x="1165" y="8769"/>
                  </a:cubicBezTo>
                  <a:cubicBezTo>
                    <a:pt x="1001" y="8769"/>
                    <a:pt x="820" y="8747"/>
                    <a:pt x="648" y="8690"/>
                  </a:cubicBezTo>
                  <a:cubicBezTo>
                    <a:pt x="1" y="9337"/>
                    <a:pt x="1" y="10076"/>
                    <a:pt x="278" y="10908"/>
                  </a:cubicBezTo>
                  <a:cubicBezTo>
                    <a:pt x="1480" y="11370"/>
                    <a:pt x="833" y="13126"/>
                    <a:pt x="2127" y="13496"/>
                  </a:cubicBezTo>
                  <a:cubicBezTo>
                    <a:pt x="3384" y="11340"/>
                    <a:pt x="5079" y="9795"/>
                    <a:pt x="7719" y="9795"/>
                  </a:cubicBezTo>
                  <a:cubicBezTo>
                    <a:pt x="7795" y="9795"/>
                    <a:pt x="7872" y="9796"/>
                    <a:pt x="7950" y="9799"/>
                  </a:cubicBezTo>
                  <a:cubicBezTo>
                    <a:pt x="7765" y="9522"/>
                    <a:pt x="7673" y="8967"/>
                    <a:pt x="7488" y="8874"/>
                  </a:cubicBezTo>
                  <a:cubicBezTo>
                    <a:pt x="5824" y="8597"/>
                    <a:pt x="6933" y="7580"/>
                    <a:pt x="6841" y="6933"/>
                  </a:cubicBezTo>
                  <a:lnTo>
                    <a:pt x="6841" y="6933"/>
                  </a:lnTo>
                  <a:cubicBezTo>
                    <a:pt x="6471" y="7118"/>
                    <a:pt x="6124" y="7280"/>
                    <a:pt x="5778" y="7280"/>
                  </a:cubicBezTo>
                  <a:cubicBezTo>
                    <a:pt x="5431" y="7280"/>
                    <a:pt x="5085" y="7118"/>
                    <a:pt x="4715" y="6656"/>
                  </a:cubicBezTo>
                  <a:cubicBezTo>
                    <a:pt x="4299" y="5991"/>
                    <a:pt x="4855" y="5625"/>
                    <a:pt x="5039" y="5625"/>
                  </a:cubicBezTo>
                  <a:cubicBezTo>
                    <a:pt x="5059" y="5625"/>
                    <a:pt x="5075" y="5630"/>
                    <a:pt x="5085" y="5639"/>
                  </a:cubicBezTo>
                  <a:cubicBezTo>
                    <a:pt x="5428" y="5963"/>
                    <a:pt x="5666" y="6087"/>
                    <a:pt x="5836" y="6087"/>
                  </a:cubicBezTo>
                  <a:cubicBezTo>
                    <a:pt x="6405" y="6087"/>
                    <a:pt x="6220" y="4695"/>
                    <a:pt x="6727" y="4695"/>
                  </a:cubicBezTo>
                  <a:cubicBezTo>
                    <a:pt x="6761" y="4695"/>
                    <a:pt x="6799" y="4701"/>
                    <a:pt x="6841" y="4715"/>
                  </a:cubicBezTo>
                  <a:cubicBezTo>
                    <a:pt x="7058" y="4474"/>
                    <a:pt x="7243" y="4384"/>
                    <a:pt x="7409" y="4384"/>
                  </a:cubicBezTo>
                  <a:cubicBezTo>
                    <a:pt x="7878" y="4384"/>
                    <a:pt x="8187" y="5109"/>
                    <a:pt x="8597" y="5177"/>
                  </a:cubicBezTo>
                  <a:cubicBezTo>
                    <a:pt x="8874" y="5270"/>
                    <a:pt x="8320" y="5547"/>
                    <a:pt x="8320" y="5824"/>
                  </a:cubicBezTo>
                  <a:cubicBezTo>
                    <a:pt x="9614" y="6471"/>
                    <a:pt x="11000" y="7118"/>
                    <a:pt x="11832" y="8412"/>
                  </a:cubicBezTo>
                  <a:cubicBezTo>
                    <a:pt x="11925" y="8505"/>
                    <a:pt x="12202" y="8690"/>
                    <a:pt x="12110" y="8782"/>
                  </a:cubicBezTo>
                  <a:cubicBezTo>
                    <a:pt x="11925" y="10723"/>
                    <a:pt x="12017" y="10908"/>
                    <a:pt x="13958" y="11555"/>
                  </a:cubicBezTo>
                  <a:cubicBezTo>
                    <a:pt x="14143" y="11555"/>
                    <a:pt x="14328" y="11555"/>
                    <a:pt x="14513" y="11648"/>
                  </a:cubicBezTo>
                  <a:cubicBezTo>
                    <a:pt x="15160" y="10538"/>
                    <a:pt x="15622" y="9337"/>
                    <a:pt x="15622" y="8043"/>
                  </a:cubicBezTo>
                  <a:cubicBezTo>
                    <a:pt x="14790" y="7211"/>
                    <a:pt x="14698" y="5824"/>
                    <a:pt x="13404" y="5454"/>
                  </a:cubicBezTo>
                  <a:cubicBezTo>
                    <a:pt x="12985" y="6064"/>
                    <a:pt x="12518" y="6375"/>
                    <a:pt x="12012" y="6375"/>
                  </a:cubicBezTo>
                  <a:cubicBezTo>
                    <a:pt x="11289" y="6375"/>
                    <a:pt x="10483" y="5742"/>
                    <a:pt x="9614" y="4438"/>
                  </a:cubicBezTo>
                  <a:lnTo>
                    <a:pt x="9614" y="4438"/>
                  </a:lnTo>
                  <a:cubicBezTo>
                    <a:pt x="10723" y="5732"/>
                    <a:pt x="12110" y="5085"/>
                    <a:pt x="13404" y="5454"/>
                  </a:cubicBezTo>
                  <a:cubicBezTo>
                    <a:pt x="13538" y="5267"/>
                    <a:pt x="13703" y="5211"/>
                    <a:pt x="13883" y="5211"/>
                  </a:cubicBezTo>
                  <a:cubicBezTo>
                    <a:pt x="14145" y="5211"/>
                    <a:pt x="14438" y="5328"/>
                    <a:pt x="14716" y="5328"/>
                  </a:cubicBezTo>
                  <a:cubicBezTo>
                    <a:pt x="14907" y="5328"/>
                    <a:pt x="15092" y="5272"/>
                    <a:pt x="15252" y="5085"/>
                  </a:cubicBezTo>
                  <a:lnTo>
                    <a:pt x="14883" y="4715"/>
                  </a:lnTo>
                  <a:cubicBezTo>
                    <a:pt x="13496" y="4622"/>
                    <a:pt x="13496" y="3421"/>
                    <a:pt x="13034" y="2589"/>
                  </a:cubicBezTo>
                  <a:cubicBezTo>
                    <a:pt x="11370" y="2589"/>
                    <a:pt x="9706" y="2589"/>
                    <a:pt x="8227" y="1480"/>
                  </a:cubicBezTo>
                  <a:cubicBezTo>
                    <a:pt x="8038" y="1417"/>
                    <a:pt x="7892" y="1267"/>
                    <a:pt x="7700" y="1267"/>
                  </a:cubicBezTo>
                  <a:cubicBezTo>
                    <a:pt x="7611" y="1267"/>
                    <a:pt x="7513" y="1299"/>
                    <a:pt x="7395" y="1387"/>
                  </a:cubicBezTo>
                  <a:cubicBezTo>
                    <a:pt x="7103" y="1631"/>
                    <a:pt x="6784" y="1746"/>
                    <a:pt x="6440" y="1746"/>
                  </a:cubicBezTo>
                  <a:cubicBezTo>
                    <a:pt x="6132" y="1746"/>
                    <a:pt x="5803" y="1654"/>
                    <a:pt x="5454" y="1480"/>
                  </a:cubicBezTo>
                  <a:cubicBezTo>
                    <a:pt x="5427" y="1477"/>
                    <a:pt x="5399" y="1475"/>
                    <a:pt x="5370" y="1475"/>
                  </a:cubicBezTo>
                  <a:cubicBezTo>
                    <a:pt x="4908" y="1475"/>
                    <a:pt x="4327" y="1856"/>
                    <a:pt x="3888" y="1856"/>
                  </a:cubicBezTo>
                  <a:cubicBezTo>
                    <a:pt x="3537" y="1856"/>
                    <a:pt x="3276" y="1613"/>
                    <a:pt x="3236" y="740"/>
                  </a:cubicBezTo>
                  <a:cubicBezTo>
                    <a:pt x="2956" y="977"/>
                    <a:pt x="2772" y="1068"/>
                    <a:pt x="2648" y="1068"/>
                  </a:cubicBezTo>
                  <a:cubicBezTo>
                    <a:pt x="2237" y="1068"/>
                    <a:pt x="2481" y="72"/>
                    <a:pt x="212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27"/>
            <p:cNvSpPr/>
            <p:nvPr/>
          </p:nvSpPr>
          <p:spPr>
            <a:xfrm>
              <a:off x="2783975" y="3898450"/>
              <a:ext cx="226475" cy="524425"/>
            </a:xfrm>
            <a:custGeom>
              <a:rect b="b" l="l" r="r" t="t"/>
              <a:pathLst>
                <a:path extrusionOk="0" h="20977" w="9059">
                  <a:moveTo>
                    <a:pt x="7176" y="16540"/>
                  </a:moveTo>
                  <a:cubicBezTo>
                    <a:pt x="7752" y="16540"/>
                    <a:pt x="7686" y="17060"/>
                    <a:pt x="7857" y="17659"/>
                  </a:cubicBezTo>
                  <a:cubicBezTo>
                    <a:pt x="7302" y="17289"/>
                    <a:pt x="6933" y="17104"/>
                    <a:pt x="7025" y="16550"/>
                  </a:cubicBezTo>
                  <a:cubicBezTo>
                    <a:pt x="7080" y="16543"/>
                    <a:pt x="7130" y="16540"/>
                    <a:pt x="7176" y="16540"/>
                  </a:cubicBezTo>
                  <a:close/>
                  <a:moveTo>
                    <a:pt x="5622" y="0"/>
                  </a:moveTo>
                  <a:cubicBezTo>
                    <a:pt x="4415" y="0"/>
                    <a:pt x="4033" y="1483"/>
                    <a:pt x="2866" y="1483"/>
                  </a:cubicBezTo>
                  <a:cubicBezTo>
                    <a:pt x="2311" y="2038"/>
                    <a:pt x="2126" y="2869"/>
                    <a:pt x="2126" y="3609"/>
                  </a:cubicBezTo>
                  <a:cubicBezTo>
                    <a:pt x="2773" y="4348"/>
                    <a:pt x="2681" y="5735"/>
                    <a:pt x="3975" y="6012"/>
                  </a:cubicBezTo>
                  <a:cubicBezTo>
                    <a:pt x="3513" y="5920"/>
                    <a:pt x="3143" y="5827"/>
                    <a:pt x="2681" y="5735"/>
                  </a:cubicBezTo>
                  <a:cubicBezTo>
                    <a:pt x="2603" y="5709"/>
                    <a:pt x="2533" y="5698"/>
                    <a:pt x="2470" y="5698"/>
                  </a:cubicBezTo>
                  <a:cubicBezTo>
                    <a:pt x="2080" y="5698"/>
                    <a:pt x="1954" y="6130"/>
                    <a:pt x="2034" y="6290"/>
                  </a:cubicBezTo>
                  <a:cubicBezTo>
                    <a:pt x="2866" y="7861"/>
                    <a:pt x="2496" y="9710"/>
                    <a:pt x="2588" y="11373"/>
                  </a:cubicBezTo>
                  <a:cubicBezTo>
                    <a:pt x="3420" y="11281"/>
                    <a:pt x="2958" y="10542"/>
                    <a:pt x="3605" y="10449"/>
                  </a:cubicBezTo>
                  <a:lnTo>
                    <a:pt x="3605" y="10449"/>
                  </a:lnTo>
                  <a:cubicBezTo>
                    <a:pt x="3790" y="11004"/>
                    <a:pt x="4807" y="11466"/>
                    <a:pt x="3420" y="12113"/>
                  </a:cubicBezTo>
                  <a:cubicBezTo>
                    <a:pt x="2620" y="12513"/>
                    <a:pt x="2374" y="13884"/>
                    <a:pt x="1302" y="13884"/>
                  </a:cubicBezTo>
                  <a:cubicBezTo>
                    <a:pt x="1136" y="13884"/>
                    <a:pt x="950" y="13851"/>
                    <a:pt x="740" y="13777"/>
                  </a:cubicBezTo>
                  <a:lnTo>
                    <a:pt x="647" y="14146"/>
                  </a:lnTo>
                  <a:cubicBezTo>
                    <a:pt x="462" y="15071"/>
                    <a:pt x="0" y="15995"/>
                    <a:pt x="1017" y="16735"/>
                  </a:cubicBezTo>
                  <a:cubicBezTo>
                    <a:pt x="1247" y="16866"/>
                    <a:pt x="1489" y="16892"/>
                    <a:pt x="1735" y="16892"/>
                  </a:cubicBezTo>
                  <a:cubicBezTo>
                    <a:pt x="1897" y="16892"/>
                    <a:pt x="2061" y="16881"/>
                    <a:pt x="2224" y="16881"/>
                  </a:cubicBezTo>
                  <a:cubicBezTo>
                    <a:pt x="2506" y="16881"/>
                    <a:pt x="2786" y="16916"/>
                    <a:pt x="3050" y="17104"/>
                  </a:cubicBezTo>
                  <a:cubicBezTo>
                    <a:pt x="4252" y="18214"/>
                    <a:pt x="4252" y="18214"/>
                    <a:pt x="2958" y="20340"/>
                  </a:cubicBezTo>
                  <a:cubicBezTo>
                    <a:pt x="3465" y="20086"/>
                    <a:pt x="3943" y="19861"/>
                    <a:pt x="4394" y="19861"/>
                  </a:cubicBezTo>
                  <a:cubicBezTo>
                    <a:pt x="4766" y="19861"/>
                    <a:pt x="5120" y="20014"/>
                    <a:pt x="5454" y="20432"/>
                  </a:cubicBezTo>
                  <a:cubicBezTo>
                    <a:pt x="5803" y="20817"/>
                    <a:pt x="6140" y="20976"/>
                    <a:pt x="6448" y="20976"/>
                  </a:cubicBezTo>
                  <a:cubicBezTo>
                    <a:pt x="6955" y="20976"/>
                    <a:pt x="7385" y="20545"/>
                    <a:pt x="7672" y="19970"/>
                  </a:cubicBezTo>
                  <a:cubicBezTo>
                    <a:pt x="8042" y="19323"/>
                    <a:pt x="8504" y="18953"/>
                    <a:pt x="9059" y="18491"/>
                  </a:cubicBezTo>
                  <a:lnTo>
                    <a:pt x="9059" y="17751"/>
                  </a:lnTo>
                  <a:cubicBezTo>
                    <a:pt x="8227" y="17289"/>
                    <a:pt x="7949" y="16735"/>
                    <a:pt x="8689" y="15995"/>
                  </a:cubicBezTo>
                  <a:cubicBezTo>
                    <a:pt x="8689" y="15533"/>
                    <a:pt x="8689" y="15163"/>
                    <a:pt x="8319" y="14886"/>
                  </a:cubicBezTo>
                  <a:cubicBezTo>
                    <a:pt x="8238" y="15332"/>
                    <a:pt x="8015" y="15422"/>
                    <a:pt x="7751" y="15422"/>
                  </a:cubicBezTo>
                  <a:cubicBezTo>
                    <a:pt x="7571" y="15422"/>
                    <a:pt x="7371" y="15380"/>
                    <a:pt x="7184" y="15380"/>
                  </a:cubicBezTo>
                  <a:cubicBezTo>
                    <a:pt x="7039" y="15380"/>
                    <a:pt x="6903" y="15405"/>
                    <a:pt x="6789" y="15496"/>
                  </a:cubicBezTo>
                  <a:lnTo>
                    <a:pt x="6789" y="15496"/>
                  </a:lnTo>
                  <a:cubicBezTo>
                    <a:pt x="7595" y="14769"/>
                    <a:pt x="8034" y="14037"/>
                    <a:pt x="7580" y="13037"/>
                  </a:cubicBezTo>
                  <a:cubicBezTo>
                    <a:pt x="7949" y="11743"/>
                    <a:pt x="6933" y="10911"/>
                    <a:pt x="6471" y="9987"/>
                  </a:cubicBezTo>
                  <a:cubicBezTo>
                    <a:pt x="5731" y="8138"/>
                    <a:pt x="5916" y="6197"/>
                    <a:pt x="5361" y="4348"/>
                  </a:cubicBezTo>
                  <a:cubicBezTo>
                    <a:pt x="4437" y="3332"/>
                    <a:pt x="4807" y="2130"/>
                    <a:pt x="5084" y="928"/>
                  </a:cubicBezTo>
                  <a:lnTo>
                    <a:pt x="5269" y="928"/>
                  </a:lnTo>
                  <a:cubicBezTo>
                    <a:pt x="5361" y="1021"/>
                    <a:pt x="5361" y="1021"/>
                    <a:pt x="5361" y="1113"/>
                  </a:cubicBezTo>
                  <a:cubicBezTo>
                    <a:pt x="5823" y="836"/>
                    <a:pt x="5731" y="374"/>
                    <a:pt x="5731" y="4"/>
                  </a:cubicBezTo>
                  <a:cubicBezTo>
                    <a:pt x="5694" y="1"/>
                    <a:pt x="5658" y="0"/>
                    <a:pt x="562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27"/>
            <p:cNvSpPr/>
            <p:nvPr/>
          </p:nvSpPr>
          <p:spPr>
            <a:xfrm>
              <a:off x="4431600" y="734100"/>
              <a:ext cx="367125" cy="252225"/>
            </a:xfrm>
            <a:custGeom>
              <a:rect b="b" l="l" r="r" t="t"/>
              <a:pathLst>
                <a:path extrusionOk="0" h="10089" w="14685">
                  <a:moveTo>
                    <a:pt x="2965" y="0"/>
                  </a:moveTo>
                  <a:cubicBezTo>
                    <a:pt x="2907" y="0"/>
                    <a:pt x="2844" y="11"/>
                    <a:pt x="2774" y="35"/>
                  </a:cubicBezTo>
                  <a:cubicBezTo>
                    <a:pt x="1572" y="404"/>
                    <a:pt x="1110" y="1606"/>
                    <a:pt x="1018" y="2900"/>
                  </a:cubicBezTo>
                  <a:cubicBezTo>
                    <a:pt x="371" y="2715"/>
                    <a:pt x="648" y="2253"/>
                    <a:pt x="555" y="1976"/>
                  </a:cubicBezTo>
                  <a:lnTo>
                    <a:pt x="555" y="1976"/>
                  </a:lnTo>
                  <a:cubicBezTo>
                    <a:pt x="1" y="2345"/>
                    <a:pt x="278" y="2992"/>
                    <a:pt x="186" y="3455"/>
                  </a:cubicBezTo>
                  <a:cubicBezTo>
                    <a:pt x="1387" y="3639"/>
                    <a:pt x="740" y="4379"/>
                    <a:pt x="555" y="4934"/>
                  </a:cubicBezTo>
                  <a:lnTo>
                    <a:pt x="555" y="5303"/>
                  </a:lnTo>
                  <a:cubicBezTo>
                    <a:pt x="736" y="5269"/>
                    <a:pt x="896" y="5253"/>
                    <a:pt x="1038" y="5253"/>
                  </a:cubicBezTo>
                  <a:cubicBezTo>
                    <a:pt x="2054" y="5253"/>
                    <a:pt x="2116" y="6075"/>
                    <a:pt x="2034" y="6967"/>
                  </a:cubicBezTo>
                  <a:cubicBezTo>
                    <a:pt x="2108" y="7004"/>
                    <a:pt x="2181" y="7020"/>
                    <a:pt x="2255" y="7020"/>
                  </a:cubicBezTo>
                  <a:cubicBezTo>
                    <a:pt x="2694" y="7020"/>
                    <a:pt x="3129" y="6457"/>
                    <a:pt x="3542" y="6457"/>
                  </a:cubicBezTo>
                  <a:cubicBezTo>
                    <a:pt x="3755" y="6457"/>
                    <a:pt x="3962" y="6607"/>
                    <a:pt x="4160" y="7060"/>
                  </a:cubicBezTo>
                  <a:cubicBezTo>
                    <a:pt x="4715" y="7522"/>
                    <a:pt x="6194" y="7984"/>
                    <a:pt x="4160" y="8446"/>
                  </a:cubicBezTo>
                  <a:cubicBezTo>
                    <a:pt x="3883" y="8539"/>
                    <a:pt x="3698" y="9001"/>
                    <a:pt x="3513" y="9278"/>
                  </a:cubicBezTo>
                  <a:cubicBezTo>
                    <a:pt x="4295" y="9864"/>
                    <a:pt x="5102" y="10089"/>
                    <a:pt x="5934" y="10089"/>
                  </a:cubicBezTo>
                  <a:cubicBezTo>
                    <a:pt x="6678" y="10089"/>
                    <a:pt x="7443" y="9909"/>
                    <a:pt x="8228" y="9648"/>
                  </a:cubicBezTo>
                  <a:cubicBezTo>
                    <a:pt x="8383" y="9182"/>
                    <a:pt x="8625" y="9006"/>
                    <a:pt x="8905" y="9006"/>
                  </a:cubicBezTo>
                  <a:cubicBezTo>
                    <a:pt x="9126" y="9006"/>
                    <a:pt x="9370" y="9115"/>
                    <a:pt x="9614" y="9278"/>
                  </a:cubicBezTo>
                  <a:cubicBezTo>
                    <a:pt x="10317" y="8497"/>
                    <a:pt x="10954" y="7716"/>
                    <a:pt x="11972" y="7716"/>
                  </a:cubicBezTo>
                  <a:cubicBezTo>
                    <a:pt x="12158" y="7716"/>
                    <a:pt x="12357" y="7742"/>
                    <a:pt x="12572" y="7799"/>
                  </a:cubicBezTo>
                  <a:cubicBezTo>
                    <a:pt x="13034" y="8076"/>
                    <a:pt x="12942" y="8446"/>
                    <a:pt x="12942" y="8908"/>
                  </a:cubicBezTo>
                  <a:cubicBezTo>
                    <a:pt x="13006" y="8912"/>
                    <a:pt x="13067" y="8913"/>
                    <a:pt x="13126" y="8913"/>
                  </a:cubicBezTo>
                  <a:cubicBezTo>
                    <a:pt x="14684" y="8913"/>
                    <a:pt x="14506" y="7762"/>
                    <a:pt x="14328" y="6782"/>
                  </a:cubicBezTo>
                  <a:cubicBezTo>
                    <a:pt x="14143" y="5950"/>
                    <a:pt x="13681" y="5303"/>
                    <a:pt x="13311" y="4564"/>
                  </a:cubicBezTo>
                  <a:lnTo>
                    <a:pt x="12202" y="3455"/>
                  </a:lnTo>
                  <a:cubicBezTo>
                    <a:pt x="11185" y="3824"/>
                    <a:pt x="11555" y="4656"/>
                    <a:pt x="11832" y="5488"/>
                  </a:cubicBezTo>
                  <a:cubicBezTo>
                    <a:pt x="11278" y="5211"/>
                    <a:pt x="10908" y="4934"/>
                    <a:pt x="10446" y="4656"/>
                  </a:cubicBezTo>
                  <a:lnTo>
                    <a:pt x="10446" y="4656"/>
                  </a:lnTo>
                  <a:cubicBezTo>
                    <a:pt x="10356" y="5462"/>
                    <a:pt x="11306" y="6787"/>
                    <a:pt x="9690" y="6787"/>
                  </a:cubicBezTo>
                  <a:cubicBezTo>
                    <a:pt x="9637" y="6787"/>
                    <a:pt x="9581" y="6785"/>
                    <a:pt x="9522" y="6782"/>
                  </a:cubicBezTo>
                  <a:cubicBezTo>
                    <a:pt x="9244" y="6690"/>
                    <a:pt x="9614" y="6320"/>
                    <a:pt x="9522" y="6228"/>
                  </a:cubicBezTo>
                  <a:cubicBezTo>
                    <a:pt x="8597" y="4934"/>
                    <a:pt x="9244" y="3455"/>
                    <a:pt x="9337" y="1976"/>
                  </a:cubicBezTo>
                  <a:lnTo>
                    <a:pt x="9337" y="1976"/>
                  </a:lnTo>
                  <a:cubicBezTo>
                    <a:pt x="9254" y="2223"/>
                    <a:pt x="9245" y="2545"/>
                    <a:pt x="8915" y="2545"/>
                  </a:cubicBezTo>
                  <a:cubicBezTo>
                    <a:pt x="8876" y="2545"/>
                    <a:pt x="8832" y="2540"/>
                    <a:pt x="8782" y="2530"/>
                  </a:cubicBezTo>
                  <a:cubicBezTo>
                    <a:pt x="8505" y="2438"/>
                    <a:pt x="8320" y="2068"/>
                    <a:pt x="8505" y="1883"/>
                  </a:cubicBezTo>
                  <a:cubicBezTo>
                    <a:pt x="8580" y="1808"/>
                    <a:pt x="8656" y="1780"/>
                    <a:pt x="8732" y="1780"/>
                  </a:cubicBezTo>
                  <a:cubicBezTo>
                    <a:pt x="8933" y="1780"/>
                    <a:pt x="9135" y="1976"/>
                    <a:pt x="9337" y="1976"/>
                  </a:cubicBezTo>
                  <a:cubicBezTo>
                    <a:pt x="9891" y="1698"/>
                    <a:pt x="10723" y="1513"/>
                    <a:pt x="10354" y="589"/>
                  </a:cubicBezTo>
                  <a:lnTo>
                    <a:pt x="7858" y="589"/>
                  </a:lnTo>
                  <a:cubicBezTo>
                    <a:pt x="7746" y="1072"/>
                    <a:pt x="7530" y="1227"/>
                    <a:pt x="7294" y="1227"/>
                  </a:cubicBezTo>
                  <a:cubicBezTo>
                    <a:pt x="6942" y="1227"/>
                    <a:pt x="6545" y="885"/>
                    <a:pt x="6379" y="774"/>
                  </a:cubicBezTo>
                  <a:cubicBezTo>
                    <a:pt x="5818" y="325"/>
                    <a:pt x="5362" y="73"/>
                    <a:pt x="5019" y="73"/>
                  </a:cubicBezTo>
                  <a:cubicBezTo>
                    <a:pt x="4515" y="73"/>
                    <a:pt x="4253" y="618"/>
                    <a:pt x="4253" y="1883"/>
                  </a:cubicBezTo>
                  <a:cubicBezTo>
                    <a:pt x="3576" y="1291"/>
                    <a:pt x="3596" y="0"/>
                    <a:pt x="296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27"/>
            <p:cNvSpPr/>
            <p:nvPr/>
          </p:nvSpPr>
          <p:spPr>
            <a:xfrm>
              <a:off x="2090700" y="359300"/>
              <a:ext cx="545400" cy="558250"/>
            </a:xfrm>
            <a:custGeom>
              <a:rect b="b" l="l" r="r" t="t"/>
              <a:pathLst>
                <a:path extrusionOk="0" h="22330" w="21816">
                  <a:moveTo>
                    <a:pt x="16381" y="0"/>
                  </a:moveTo>
                  <a:cubicBezTo>
                    <a:pt x="11425" y="0"/>
                    <a:pt x="7236" y="1667"/>
                    <a:pt x="3883" y="5691"/>
                  </a:cubicBezTo>
                  <a:cubicBezTo>
                    <a:pt x="1018" y="8926"/>
                    <a:pt x="1" y="14657"/>
                    <a:pt x="2497" y="18077"/>
                  </a:cubicBezTo>
                  <a:cubicBezTo>
                    <a:pt x="4340" y="20578"/>
                    <a:pt x="6979" y="22329"/>
                    <a:pt x="10016" y="22329"/>
                  </a:cubicBezTo>
                  <a:cubicBezTo>
                    <a:pt x="11243" y="22329"/>
                    <a:pt x="12535" y="22043"/>
                    <a:pt x="13866" y="21405"/>
                  </a:cubicBezTo>
                  <a:cubicBezTo>
                    <a:pt x="13774" y="21127"/>
                    <a:pt x="13589" y="20850"/>
                    <a:pt x="13496" y="20665"/>
                  </a:cubicBezTo>
                  <a:cubicBezTo>
                    <a:pt x="13373" y="20665"/>
                    <a:pt x="13250" y="20624"/>
                    <a:pt x="13126" y="20624"/>
                  </a:cubicBezTo>
                  <a:cubicBezTo>
                    <a:pt x="13065" y="20624"/>
                    <a:pt x="13003" y="20634"/>
                    <a:pt x="12942" y="20665"/>
                  </a:cubicBezTo>
                  <a:cubicBezTo>
                    <a:pt x="12400" y="20837"/>
                    <a:pt x="11823" y="20919"/>
                    <a:pt x="11230" y="20919"/>
                  </a:cubicBezTo>
                  <a:cubicBezTo>
                    <a:pt x="7362" y="20919"/>
                    <a:pt x="2798" y="17431"/>
                    <a:pt x="2959" y="12623"/>
                  </a:cubicBezTo>
                  <a:cubicBezTo>
                    <a:pt x="3051" y="8371"/>
                    <a:pt x="5270" y="5598"/>
                    <a:pt x="8690" y="3380"/>
                  </a:cubicBezTo>
                  <a:cubicBezTo>
                    <a:pt x="10538" y="2178"/>
                    <a:pt x="12664" y="2363"/>
                    <a:pt x="14605" y="2178"/>
                  </a:cubicBezTo>
                  <a:cubicBezTo>
                    <a:pt x="15383" y="2126"/>
                    <a:pt x="16219" y="1929"/>
                    <a:pt x="17048" y="1929"/>
                  </a:cubicBezTo>
                  <a:cubicBezTo>
                    <a:pt x="17697" y="1929"/>
                    <a:pt x="18341" y="2050"/>
                    <a:pt x="18950" y="2455"/>
                  </a:cubicBezTo>
                  <a:cubicBezTo>
                    <a:pt x="19689" y="1439"/>
                    <a:pt x="21353" y="1716"/>
                    <a:pt x="21815" y="329"/>
                  </a:cubicBezTo>
                  <a:cubicBezTo>
                    <a:pt x="21096" y="73"/>
                    <a:pt x="20377" y="16"/>
                    <a:pt x="19659" y="16"/>
                  </a:cubicBezTo>
                  <a:cubicBezTo>
                    <a:pt x="19083" y="16"/>
                    <a:pt x="18508" y="52"/>
                    <a:pt x="17933" y="52"/>
                  </a:cubicBezTo>
                  <a:cubicBezTo>
                    <a:pt x="17408" y="18"/>
                    <a:pt x="16890" y="0"/>
                    <a:pt x="1638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27"/>
            <p:cNvSpPr/>
            <p:nvPr/>
          </p:nvSpPr>
          <p:spPr>
            <a:xfrm>
              <a:off x="2964225" y="3040425"/>
              <a:ext cx="566175" cy="721800"/>
            </a:xfrm>
            <a:custGeom>
              <a:rect b="b" l="l" r="r" t="t"/>
              <a:pathLst>
                <a:path extrusionOk="0" h="28872" w="22647">
                  <a:moveTo>
                    <a:pt x="21524" y="1"/>
                  </a:moveTo>
                  <a:cubicBezTo>
                    <a:pt x="21188" y="1"/>
                    <a:pt x="20921" y="247"/>
                    <a:pt x="20613" y="494"/>
                  </a:cubicBezTo>
                  <a:cubicBezTo>
                    <a:pt x="19689" y="1233"/>
                    <a:pt x="18857" y="2158"/>
                    <a:pt x="17840" y="2805"/>
                  </a:cubicBezTo>
                  <a:cubicBezTo>
                    <a:pt x="14790" y="4931"/>
                    <a:pt x="13311" y="8443"/>
                    <a:pt x="10260" y="10477"/>
                  </a:cubicBezTo>
                  <a:cubicBezTo>
                    <a:pt x="9798" y="10754"/>
                    <a:pt x="9613" y="11401"/>
                    <a:pt x="9243" y="11771"/>
                  </a:cubicBezTo>
                  <a:cubicBezTo>
                    <a:pt x="8504" y="12788"/>
                    <a:pt x="7857" y="13897"/>
                    <a:pt x="6933" y="14821"/>
                  </a:cubicBezTo>
                  <a:cubicBezTo>
                    <a:pt x="3975" y="18056"/>
                    <a:pt x="1941" y="22031"/>
                    <a:pt x="0" y="26006"/>
                  </a:cubicBezTo>
                  <a:cubicBezTo>
                    <a:pt x="462" y="25913"/>
                    <a:pt x="832" y="26006"/>
                    <a:pt x="1109" y="25636"/>
                  </a:cubicBezTo>
                  <a:cubicBezTo>
                    <a:pt x="1294" y="25266"/>
                    <a:pt x="1479" y="24989"/>
                    <a:pt x="1849" y="24989"/>
                  </a:cubicBezTo>
                  <a:cubicBezTo>
                    <a:pt x="1941" y="25081"/>
                    <a:pt x="2126" y="25266"/>
                    <a:pt x="2126" y="25359"/>
                  </a:cubicBezTo>
                  <a:cubicBezTo>
                    <a:pt x="2218" y="25821"/>
                    <a:pt x="1849" y="25913"/>
                    <a:pt x="1479" y="25913"/>
                  </a:cubicBezTo>
                  <a:cubicBezTo>
                    <a:pt x="2034" y="26838"/>
                    <a:pt x="1202" y="27300"/>
                    <a:pt x="739" y="27762"/>
                  </a:cubicBezTo>
                  <a:cubicBezTo>
                    <a:pt x="1479" y="27855"/>
                    <a:pt x="1479" y="28317"/>
                    <a:pt x="1479" y="28871"/>
                  </a:cubicBezTo>
                  <a:lnTo>
                    <a:pt x="3605" y="28871"/>
                  </a:lnTo>
                  <a:cubicBezTo>
                    <a:pt x="3882" y="28409"/>
                    <a:pt x="3975" y="28039"/>
                    <a:pt x="3882" y="27485"/>
                  </a:cubicBezTo>
                  <a:cubicBezTo>
                    <a:pt x="3605" y="22771"/>
                    <a:pt x="6008" y="18981"/>
                    <a:pt x="8596" y="15468"/>
                  </a:cubicBezTo>
                  <a:cubicBezTo>
                    <a:pt x="10722" y="12603"/>
                    <a:pt x="13311" y="10107"/>
                    <a:pt x="15621" y="7426"/>
                  </a:cubicBezTo>
                  <a:cubicBezTo>
                    <a:pt x="15529" y="6410"/>
                    <a:pt x="16453" y="5947"/>
                    <a:pt x="16731" y="5116"/>
                  </a:cubicBezTo>
                  <a:lnTo>
                    <a:pt x="17100" y="5670"/>
                  </a:lnTo>
                  <a:cubicBezTo>
                    <a:pt x="18857" y="4468"/>
                    <a:pt x="20705" y="3359"/>
                    <a:pt x="21907" y="1511"/>
                  </a:cubicBezTo>
                  <a:cubicBezTo>
                    <a:pt x="22092" y="1141"/>
                    <a:pt x="22646" y="771"/>
                    <a:pt x="22092" y="216"/>
                  </a:cubicBezTo>
                  <a:cubicBezTo>
                    <a:pt x="21876" y="62"/>
                    <a:pt x="21691" y="1"/>
                    <a:pt x="2152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27"/>
            <p:cNvSpPr/>
            <p:nvPr/>
          </p:nvSpPr>
          <p:spPr>
            <a:xfrm>
              <a:off x="3618175" y="3794825"/>
              <a:ext cx="471450" cy="630200"/>
            </a:xfrm>
            <a:custGeom>
              <a:rect b="b" l="l" r="r" t="t"/>
              <a:pathLst>
                <a:path extrusionOk="0" h="25208" w="18858">
                  <a:moveTo>
                    <a:pt x="17207" y="0"/>
                  </a:moveTo>
                  <a:cubicBezTo>
                    <a:pt x="16921" y="0"/>
                    <a:pt x="16684" y="150"/>
                    <a:pt x="16639" y="729"/>
                  </a:cubicBezTo>
                  <a:cubicBezTo>
                    <a:pt x="16639" y="1653"/>
                    <a:pt x="15900" y="2023"/>
                    <a:pt x="15253" y="2208"/>
                  </a:cubicBezTo>
                  <a:cubicBezTo>
                    <a:pt x="15158" y="2255"/>
                    <a:pt x="15091" y="2275"/>
                    <a:pt x="15042" y="2275"/>
                  </a:cubicBezTo>
                  <a:cubicBezTo>
                    <a:pt x="14808" y="2275"/>
                    <a:pt x="15036" y="1791"/>
                    <a:pt x="14883" y="1561"/>
                  </a:cubicBezTo>
                  <a:lnTo>
                    <a:pt x="14883" y="1561"/>
                  </a:lnTo>
                  <a:cubicBezTo>
                    <a:pt x="14698" y="3779"/>
                    <a:pt x="14513" y="5998"/>
                    <a:pt x="13496" y="8031"/>
                  </a:cubicBezTo>
                  <a:cubicBezTo>
                    <a:pt x="12387" y="10157"/>
                    <a:pt x="11925" y="12745"/>
                    <a:pt x="10354" y="14409"/>
                  </a:cubicBezTo>
                  <a:cubicBezTo>
                    <a:pt x="8505" y="16350"/>
                    <a:pt x="6841" y="18476"/>
                    <a:pt x="4438" y="19955"/>
                  </a:cubicBezTo>
                  <a:cubicBezTo>
                    <a:pt x="3144" y="20880"/>
                    <a:pt x="2035" y="22266"/>
                    <a:pt x="925" y="23560"/>
                  </a:cubicBezTo>
                  <a:cubicBezTo>
                    <a:pt x="556" y="23930"/>
                    <a:pt x="1" y="24577"/>
                    <a:pt x="740" y="25039"/>
                  </a:cubicBezTo>
                  <a:cubicBezTo>
                    <a:pt x="914" y="25155"/>
                    <a:pt x="1089" y="25208"/>
                    <a:pt x="1254" y="25208"/>
                  </a:cubicBezTo>
                  <a:cubicBezTo>
                    <a:pt x="1616" y="25208"/>
                    <a:pt x="1937" y="24958"/>
                    <a:pt x="2127" y="24577"/>
                  </a:cubicBezTo>
                  <a:cubicBezTo>
                    <a:pt x="2404" y="24022"/>
                    <a:pt x="2959" y="23838"/>
                    <a:pt x="3329" y="23468"/>
                  </a:cubicBezTo>
                  <a:cubicBezTo>
                    <a:pt x="7118" y="19863"/>
                    <a:pt x="11555" y="16905"/>
                    <a:pt x="14606" y="12468"/>
                  </a:cubicBezTo>
                  <a:cubicBezTo>
                    <a:pt x="13959" y="11729"/>
                    <a:pt x="13959" y="11729"/>
                    <a:pt x="14606" y="11544"/>
                  </a:cubicBezTo>
                  <a:cubicBezTo>
                    <a:pt x="15160" y="11451"/>
                    <a:pt x="15530" y="11082"/>
                    <a:pt x="15900" y="10619"/>
                  </a:cubicBezTo>
                  <a:cubicBezTo>
                    <a:pt x="15751" y="10513"/>
                    <a:pt x="15608" y="10475"/>
                    <a:pt x="15466" y="10475"/>
                  </a:cubicBezTo>
                  <a:cubicBezTo>
                    <a:pt x="15108" y="10475"/>
                    <a:pt x="14759" y="10717"/>
                    <a:pt x="14366" y="10717"/>
                  </a:cubicBezTo>
                  <a:cubicBezTo>
                    <a:pt x="14236" y="10717"/>
                    <a:pt x="14101" y="10690"/>
                    <a:pt x="13959" y="10619"/>
                  </a:cubicBezTo>
                  <a:cubicBezTo>
                    <a:pt x="13959" y="9325"/>
                    <a:pt x="15437" y="8771"/>
                    <a:pt x="15900" y="7569"/>
                  </a:cubicBezTo>
                  <a:cubicBezTo>
                    <a:pt x="15900" y="7569"/>
                    <a:pt x="16269" y="7569"/>
                    <a:pt x="16362" y="7661"/>
                  </a:cubicBezTo>
                  <a:cubicBezTo>
                    <a:pt x="16639" y="7846"/>
                    <a:pt x="16454" y="8031"/>
                    <a:pt x="16269" y="8216"/>
                  </a:cubicBezTo>
                  <a:cubicBezTo>
                    <a:pt x="15622" y="9048"/>
                    <a:pt x="15622" y="9695"/>
                    <a:pt x="16732" y="9972"/>
                  </a:cubicBezTo>
                  <a:cubicBezTo>
                    <a:pt x="17841" y="9233"/>
                    <a:pt x="17841" y="8124"/>
                    <a:pt x="17841" y="7014"/>
                  </a:cubicBezTo>
                  <a:lnTo>
                    <a:pt x="17841" y="7014"/>
                  </a:lnTo>
                  <a:cubicBezTo>
                    <a:pt x="17653" y="7092"/>
                    <a:pt x="17485" y="7126"/>
                    <a:pt x="17328" y="7126"/>
                  </a:cubicBezTo>
                  <a:cubicBezTo>
                    <a:pt x="16557" y="7126"/>
                    <a:pt x="16082" y="6321"/>
                    <a:pt x="15160" y="6090"/>
                  </a:cubicBezTo>
                  <a:cubicBezTo>
                    <a:pt x="16269" y="5720"/>
                    <a:pt x="17471" y="5535"/>
                    <a:pt x="16547" y="4149"/>
                  </a:cubicBezTo>
                  <a:cubicBezTo>
                    <a:pt x="16362" y="3964"/>
                    <a:pt x="16639" y="3317"/>
                    <a:pt x="16916" y="3317"/>
                  </a:cubicBezTo>
                  <a:cubicBezTo>
                    <a:pt x="18858" y="2855"/>
                    <a:pt x="16732" y="2393"/>
                    <a:pt x="16916" y="1838"/>
                  </a:cubicBezTo>
                  <a:cubicBezTo>
                    <a:pt x="17031" y="1586"/>
                    <a:pt x="17180" y="1504"/>
                    <a:pt x="17341" y="1504"/>
                  </a:cubicBezTo>
                  <a:cubicBezTo>
                    <a:pt x="17639" y="1504"/>
                    <a:pt x="17981" y="1782"/>
                    <a:pt x="18234" y="1782"/>
                  </a:cubicBezTo>
                  <a:cubicBezTo>
                    <a:pt x="18398" y="1782"/>
                    <a:pt x="18526" y="1666"/>
                    <a:pt x="18580" y="1283"/>
                  </a:cubicBezTo>
                  <a:cubicBezTo>
                    <a:pt x="18673" y="821"/>
                    <a:pt x="18858" y="267"/>
                    <a:pt x="18118" y="174"/>
                  </a:cubicBezTo>
                  <a:cubicBezTo>
                    <a:pt x="17878" y="174"/>
                    <a:pt x="17515" y="0"/>
                    <a:pt x="1720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27"/>
            <p:cNvSpPr/>
            <p:nvPr/>
          </p:nvSpPr>
          <p:spPr>
            <a:xfrm>
              <a:off x="4041075" y="1130100"/>
              <a:ext cx="522275" cy="654000"/>
            </a:xfrm>
            <a:custGeom>
              <a:rect b="b" l="l" r="r" t="t"/>
              <a:pathLst>
                <a:path extrusionOk="0" h="26160" w="20891">
                  <a:moveTo>
                    <a:pt x="647" y="1"/>
                  </a:moveTo>
                  <a:lnTo>
                    <a:pt x="647" y="1"/>
                  </a:lnTo>
                  <a:cubicBezTo>
                    <a:pt x="0" y="371"/>
                    <a:pt x="1202" y="740"/>
                    <a:pt x="555" y="1018"/>
                  </a:cubicBezTo>
                  <a:cubicBezTo>
                    <a:pt x="1664" y="2774"/>
                    <a:pt x="3328" y="3883"/>
                    <a:pt x="4807" y="5177"/>
                  </a:cubicBezTo>
                  <a:cubicBezTo>
                    <a:pt x="8320" y="8412"/>
                    <a:pt x="11000" y="12295"/>
                    <a:pt x="13958" y="15900"/>
                  </a:cubicBezTo>
                  <a:cubicBezTo>
                    <a:pt x="16361" y="18950"/>
                    <a:pt x="18025" y="22463"/>
                    <a:pt x="19504" y="26160"/>
                  </a:cubicBezTo>
                  <a:cubicBezTo>
                    <a:pt x="19874" y="25605"/>
                    <a:pt x="20059" y="24773"/>
                    <a:pt x="20891" y="24681"/>
                  </a:cubicBezTo>
                  <a:cubicBezTo>
                    <a:pt x="20706" y="22647"/>
                    <a:pt x="19689" y="20984"/>
                    <a:pt x="18672" y="19320"/>
                  </a:cubicBezTo>
                  <a:cubicBezTo>
                    <a:pt x="16639" y="15900"/>
                    <a:pt x="14235" y="12849"/>
                    <a:pt x="11647" y="9891"/>
                  </a:cubicBezTo>
                  <a:cubicBezTo>
                    <a:pt x="8874" y="6564"/>
                    <a:pt x="5824" y="3606"/>
                    <a:pt x="2773" y="648"/>
                  </a:cubicBezTo>
                  <a:cubicBezTo>
                    <a:pt x="2514" y="837"/>
                    <a:pt x="2291" y="911"/>
                    <a:pt x="2092" y="911"/>
                  </a:cubicBezTo>
                  <a:cubicBezTo>
                    <a:pt x="1509" y="911"/>
                    <a:pt x="1130" y="276"/>
                    <a:pt x="64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27"/>
            <p:cNvSpPr/>
            <p:nvPr/>
          </p:nvSpPr>
          <p:spPr>
            <a:xfrm>
              <a:off x="2760850" y="4316800"/>
              <a:ext cx="272725" cy="553225"/>
            </a:xfrm>
            <a:custGeom>
              <a:rect b="b" l="l" r="r" t="t"/>
              <a:pathLst>
                <a:path extrusionOk="0" h="22129" w="10909">
                  <a:moveTo>
                    <a:pt x="1942" y="1"/>
                  </a:moveTo>
                  <a:lnTo>
                    <a:pt x="1942" y="278"/>
                  </a:lnTo>
                  <a:cubicBezTo>
                    <a:pt x="2219" y="555"/>
                    <a:pt x="2312" y="833"/>
                    <a:pt x="2034" y="1017"/>
                  </a:cubicBezTo>
                  <a:cubicBezTo>
                    <a:pt x="1387" y="1757"/>
                    <a:pt x="1295" y="2404"/>
                    <a:pt x="1942" y="3236"/>
                  </a:cubicBezTo>
                  <a:cubicBezTo>
                    <a:pt x="2312" y="3698"/>
                    <a:pt x="1942" y="5732"/>
                    <a:pt x="1572" y="6101"/>
                  </a:cubicBezTo>
                  <a:lnTo>
                    <a:pt x="1572" y="7488"/>
                  </a:lnTo>
                  <a:cubicBezTo>
                    <a:pt x="1987" y="7014"/>
                    <a:pt x="2325" y="6692"/>
                    <a:pt x="2734" y="6692"/>
                  </a:cubicBezTo>
                  <a:cubicBezTo>
                    <a:pt x="2963" y="6692"/>
                    <a:pt x="3214" y="6793"/>
                    <a:pt x="3513" y="7026"/>
                  </a:cubicBezTo>
                  <a:cubicBezTo>
                    <a:pt x="4345" y="7673"/>
                    <a:pt x="3421" y="7858"/>
                    <a:pt x="3421" y="8320"/>
                  </a:cubicBezTo>
                  <a:cubicBezTo>
                    <a:pt x="3698" y="8320"/>
                    <a:pt x="4068" y="8320"/>
                    <a:pt x="4160" y="8782"/>
                  </a:cubicBezTo>
                  <a:cubicBezTo>
                    <a:pt x="4253" y="8874"/>
                    <a:pt x="4068" y="8967"/>
                    <a:pt x="3975" y="8967"/>
                  </a:cubicBezTo>
                  <a:cubicBezTo>
                    <a:pt x="3513" y="8967"/>
                    <a:pt x="3421" y="8690"/>
                    <a:pt x="3421" y="8320"/>
                  </a:cubicBezTo>
                  <a:cubicBezTo>
                    <a:pt x="2908" y="8662"/>
                    <a:pt x="2360" y="9319"/>
                    <a:pt x="1821" y="9319"/>
                  </a:cubicBezTo>
                  <a:cubicBezTo>
                    <a:pt x="1485" y="9319"/>
                    <a:pt x="1152" y="9065"/>
                    <a:pt x="833" y="8320"/>
                  </a:cubicBezTo>
                  <a:lnTo>
                    <a:pt x="463" y="8320"/>
                  </a:lnTo>
                  <a:cubicBezTo>
                    <a:pt x="1" y="9706"/>
                    <a:pt x="186" y="11093"/>
                    <a:pt x="278" y="12479"/>
                  </a:cubicBezTo>
                  <a:cubicBezTo>
                    <a:pt x="555" y="15715"/>
                    <a:pt x="925" y="18857"/>
                    <a:pt x="833" y="22093"/>
                  </a:cubicBezTo>
                  <a:cubicBezTo>
                    <a:pt x="981" y="22117"/>
                    <a:pt x="1137" y="22129"/>
                    <a:pt x="1282" y="22129"/>
                  </a:cubicBezTo>
                  <a:cubicBezTo>
                    <a:pt x="1681" y="22129"/>
                    <a:pt x="2010" y="22043"/>
                    <a:pt x="1942" y="21908"/>
                  </a:cubicBezTo>
                  <a:cubicBezTo>
                    <a:pt x="1295" y="21168"/>
                    <a:pt x="2034" y="20706"/>
                    <a:pt x="2404" y="20244"/>
                  </a:cubicBezTo>
                  <a:cubicBezTo>
                    <a:pt x="2866" y="19597"/>
                    <a:pt x="3051" y="18673"/>
                    <a:pt x="2681" y="18303"/>
                  </a:cubicBezTo>
                  <a:cubicBezTo>
                    <a:pt x="1295" y="16824"/>
                    <a:pt x="1665" y="15068"/>
                    <a:pt x="1572" y="13404"/>
                  </a:cubicBezTo>
                  <a:cubicBezTo>
                    <a:pt x="925" y="12664"/>
                    <a:pt x="925" y="11832"/>
                    <a:pt x="1110" y="11000"/>
                  </a:cubicBezTo>
                  <a:cubicBezTo>
                    <a:pt x="1202" y="10631"/>
                    <a:pt x="833" y="10169"/>
                    <a:pt x="1387" y="9891"/>
                  </a:cubicBezTo>
                  <a:cubicBezTo>
                    <a:pt x="1462" y="9866"/>
                    <a:pt x="1529" y="9855"/>
                    <a:pt x="1592" y="9855"/>
                  </a:cubicBezTo>
                  <a:cubicBezTo>
                    <a:pt x="1764" y="9855"/>
                    <a:pt x="1899" y="9941"/>
                    <a:pt x="2034" y="10076"/>
                  </a:cubicBezTo>
                  <a:cubicBezTo>
                    <a:pt x="2312" y="10446"/>
                    <a:pt x="2312" y="10816"/>
                    <a:pt x="2219" y="11278"/>
                  </a:cubicBezTo>
                  <a:cubicBezTo>
                    <a:pt x="2034" y="11555"/>
                    <a:pt x="1665" y="11647"/>
                    <a:pt x="1849" y="12110"/>
                  </a:cubicBezTo>
                  <a:cubicBezTo>
                    <a:pt x="2086" y="12139"/>
                    <a:pt x="2323" y="12178"/>
                    <a:pt x="2545" y="12178"/>
                  </a:cubicBezTo>
                  <a:cubicBezTo>
                    <a:pt x="3015" y="12178"/>
                    <a:pt x="3417" y="12002"/>
                    <a:pt x="3606" y="11185"/>
                  </a:cubicBezTo>
                  <a:cubicBezTo>
                    <a:pt x="3844" y="10154"/>
                    <a:pt x="4491" y="9667"/>
                    <a:pt x="5429" y="9667"/>
                  </a:cubicBezTo>
                  <a:cubicBezTo>
                    <a:pt x="5584" y="9667"/>
                    <a:pt x="5747" y="9680"/>
                    <a:pt x="5917" y="9706"/>
                  </a:cubicBezTo>
                  <a:cubicBezTo>
                    <a:pt x="6194" y="9521"/>
                    <a:pt x="6471" y="9244"/>
                    <a:pt x="6564" y="8874"/>
                  </a:cubicBezTo>
                  <a:cubicBezTo>
                    <a:pt x="7488" y="6748"/>
                    <a:pt x="8690" y="4807"/>
                    <a:pt x="10353" y="3051"/>
                  </a:cubicBezTo>
                  <a:cubicBezTo>
                    <a:pt x="10723" y="2589"/>
                    <a:pt x="10908" y="1942"/>
                    <a:pt x="9984" y="1757"/>
                  </a:cubicBezTo>
                  <a:cubicBezTo>
                    <a:pt x="9429" y="2219"/>
                    <a:pt x="8967" y="2589"/>
                    <a:pt x="8597" y="3236"/>
                  </a:cubicBezTo>
                  <a:cubicBezTo>
                    <a:pt x="8310" y="3811"/>
                    <a:pt x="7880" y="4242"/>
                    <a:pt x="7373" y="4242"/>
                  </a:cubicBezTo>
                  <a:cubicBezTo>
                    <a:pt x="7065" y="4242"/>
                    <a:pt x="6728" y="4083"/>
                    <a:pt x="6379" y="3698"/>
                  </a:cubicBezTo>
                  <a:cubicBezTo>
                    <a:pt x="6045" y="3280"/>
                    <a:pt x="5691" y="3127"/>
                    <a:pt x="5319" y="3127"/>
                  </a:cubicBezTo>
                  <a:cubicBezTo>
                    <a:pt x="4868" y="3127"/>
                    <a:pt x="4390" y="3352"/>
                    <a:pt x="3883" y="3606"/>
                  </a:cubicBezTo>
                  <a:cubicBezTo>
                    <a:pt x="5177" y="1480"/>
                    <a:pt x="5177" y="1480"/>
                    <a:pt x="3975" y="370"/>
                  </a:cubicBezTo>
                  <a:cubicBezTo>
                    <a:pt x="3711" y="182"/>
                    <a:pt x="3431" y="147"/>
                    <a:pt x="3149" y="147"/>
                  </a:cubicBezTo>
                  <a:cubicBezTo>
                    <a:pt x="2986" y="147"/>
                    <a:pt x="2822" y="158"/>
                    <a:pt x="2660" y="158"/>
                  </a:cubicBezTo>
                  <a:cubicBezTo>
                    <a:pt x="2414" y="158"/>
                    <a:pt x="2172" y="132"/>
                    <a:pt x="194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27"/>
            <p:cNvSpPr/>
            <p:nvPr/>
          </p:nvSpPr>
          <p:spPr>
            <a:xfrm>
              <a:off x="3364000" y="1866000"/>
              <a:ext cx="265775" cy="310575"/>
            </a:xfrm>
            <a:custGeom>
              <a:rect b="b" l="l" r="r" t="t"/>
              <a:pathLst>
                <a:path extrusionOk="0" h="12423" w="10631">
                  <a:moveTo>
                    <a:pt x="6505" y="0"/>
                  </a:moveTo>
                  <a:cubicBezTo>
                    <a:pt x="6199" y="0"/>
                    <a:pt x="6063" y="294"/>
                    <a:pt x="6378" y="1346"/>
                  </a:cubicBezTo>
                  <a:cubicBezTo>
                    <a:pt x="6563" y="1808"/>
                    <a:pt x="6008" y="2455"/>
                    <a:pt x="5731" y="3010"/>
                  </a:cubicBezTo>
                  <a:cubicBezTo>
                    <a:pt x="5821" y="3082"/>
                    <a:pt x="5911" y="3108"/>
                    <a:pt x="6000" y="3108"/>
                  </a:cubicBezTo>
                  <a:cubicBezTo>
                    <a:pt x="6248" y="3108"/>
                    <a:pt x="6490" y="2905"/>
                    <a:pt x="6712" y="2905"/>
                  </a:cubicBezTo>
                  <a:cubicBezTo>
                    <a:pt x="6822" y="2905"/>
                    <a:pt x="6927" y="2954"/>
                    <a:pt x="7025" y="3102"/>
                  </a:cubicBezTo>
                  <a:cubicBezTo>
                    <a:pt x="6748" y="3657"/>
                    <a:pt x="6563" y="4026"/>
                    <a:pt x="5639" y="4304"/>
                  </a:cubicBezTo>
                  <a:cubicBezTo>
                    <a:pt x="4714" y="4581"/>
                    <a:pt x="2773" y="5136"/>
                    <a:pt x="4067" y="7077"/>
                  </a:cubicBezTo>
                  <a:cubicBezTo>
                    <a:pt x="3235" y="7631"/>
                    <a:pt x="4992" y="9203"/>
                    <a:pt x="3420" y="9203"/>
                  </a:cubicBezTo>
                  <a:cubicBezTo>
                    <a:pt x="3124" y="9203"/>
                    <a:pt x="2814" y="9217"/>
                    <a:pt x="2500" y="9217"/>
                  </a:cubicBezTo>
                  <a:cubicBezTo>
                    <a:pt x="2030" y="9217"/>
                    <a:pt x="1553" y="9184"/>
                    <a:pt x="1109" y="9018"/>
                  </a:cubicBezTo>
                  <a:lnTo>
                    <a:pt x="0" y="10127"/>
                  </a:lnTo>
                  <a:cubicBezTo>
                    <a:pt x="0" y="10404"/>
                    <a:pt x="93" y="10682"/>
                    <a:pt x="370" y="10867"/>
                  </a:cubicBezTo>
                  <a:cubicBezTo>
                    <a:pt x="601" y="10805"/>
                    <a:pt x="809" y="10777"/>
                    <a:pt x="998" y="10777"/>
                  </a:cubicBezTo>
                  <a:cubicBezTo>
                    <a:pt x="1944" y="10777"/>
                    <a:pt x="2419" y="11483"/>
                    <a:pt x="2958" y="12253"/>
                  </a:cubicBezTo>
                  <a:cubicBezTo>
                    <a:pt x="3715" y="12351"/>
                    <a:pt x="4473" y="12423"/>
                    <a:pt x="5211" y="12423"/>
                  </a:cubicBezTo>
                  <a:cubicBezTo>
                    <a:pt x="7267" y="12423"/>
                    <a:pt x="9178" y="11865"/>
                    <a:pt x="10538" y="9757"/>
                  </a:cubicBezTo>
                  <a:cubicBezTo>
                    <a:pt x="10456" y="8455"/>
                    <a:pt x="9873" y="7582"/>
                    <a:pt x="8977" y="7582"/>
                  </a:cubicBezTo>
                  <a:cubicBezTo>
                    <a:pt x="8856" y="7582"/>
                    <a:pt x="8729" y="7598"/>
                    <a:pt x="8597" y="7631"/>
                  </a:cubicBezTo>
                  <a:cubicBezTo>
                    <a:pt x="8567" y="7637"/>
                    <a:pt x="8536" y="7640"/>
                    <a:pt x="8506" y="7640"/>
                  </a:cubicBezTo>
                  <a:cubicBezTo>
                    <a:pt x="8062" y="7640"/>
                    <a:pt x="7538" y="7035"/>
                    <a:pt x="6933" y="6430"/>
                  </a:cubicBezTo>
                  <a:lnTo>
                    <a:pt x="6933" y="6430"/>
                  </a:lnTo>
                  <a:cubicBezTo>
                    <a:pt x="8227" y="6522"/>
                    <a:pt x="8689" y="7077"/>
                    <a:pt x="8597" y="7631"/>
                  </a:cubicBezTo>
                  <a:cubicBezTo>
                    <a:pt x="9059" y="5875"/>
                    <a:pt x="6471" y="5783"/>
                    <a:pt x="7765" y="4858"/>
                  </a:cubicBezTo>
                  <a:cubicBezTo>
                    <a:pt x="7923" y="4753"/>
                    <a:pt x="8134" y="4715"/>
                    <a:pt x="8377" y="4715"/>
                  </a:cubicBezTo>
                  <a:cubicBezTo>
                    <a:pt x="8983" y="4715"/>
                    <a:pt x="9785" y="4951"/>
                    <a:pt x="10445" y="4951"/>
                  </a:cubicBezTo>
                  <a:cubicBezTo>
                    <a:pt x="10538" y="4951"/>
                    <a:pt x="10538" y="4951"/>
                    <a:pt x="10630" y="4858"/>
                  </a:cubicBezTo>
                  <a:cubicBezTo>
                    <a:pt x="10630" y="3749"/>
                    <a:pt x="9428" y="4396"/>
                    <a:pt x="8966" y="3841"/>
                  </a:cubicBezTo>
                  <a:cubicBezTo>
                    <a:pt x="9336" y="3287"/>
                    <a:pt x="9706" y="2732"/>
                    <a:pt x="10076" y="2178"/>
                  </a:cubicBezTo>
                  <a:cubicBezTo>
                    <a:pt x="8874" y="2085"/>
                    <a:pt x="8781" y="976"/>
                    <a:pt x="8134" y="329"/>
                  </a:cubicBezTo>
                  <a:cubicBezTo>
                    <a:pt x="8096" y="433"/>
                    <a:pt x="8017" y="473"/>
                    <a:pt x="7912" y="473"/>
                  </a:cubicBezTo>
                  <a:cubicBezTo>
                    <a:pt x="7554" y="473"/>
                    <a:pt x="6893" y="0"/>
                    <a:pt x="650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27"/>
            <p:cNvSpPr/>
            <p:nvPr/>
          </p:nvSpPr>
          <p:spPr>
            <a:xfrm>
              <a:off x="2846350" y="1772525"/>
              <a:ext cx="344350" cy="538475"/>
            </a:xfrm>
            <a:custGeom>
              <a:rect b="b" l="l" r="r" t="t"/>
              <a:pathLst>
                <a:path extrusionOk="0" h="21539" w="13774">
                  <a:moveTo>
                    <a:pt x="3606" y="1"/>
                  </a:moveTo>
                  <a:cubicBezTo>
                    <a:pt x="3606" y="463"/>
                    <a:pt x="3513" y="925"/>
                    <a:pt x="3051" y="1018"/>
                  </a:cubicBezTo>
                  <a:cubicBezTo>
                    <a:pt x="2404" y="1018"/>
                    <a:pt x="2404" y="371"/>
                    <a:pt x="2127" y="93"/>
                  </a:cubicBezTo>
                  <a:lnTo>
                    <a:pt x="2127" y="93"/>
                  </a:lnTo>
                  <a:cubicBezTo>
                    <a:pt x="2127" y="736"/>
                    <a:pt x="1219" y="1937"/>
                    <a:pt x="2499" y="1937"/>
                  </a:cubicBezTo>
                  <a:cubicBezTo>
                    <a:pt x="2691" y="1937"/>
                    <a:pt x="2934" y="1910"/>
                    <a:pt x="3236" y="1850"/>
                  </a:cubicBezTo>
                  <a:cubicBezTo>
                    <a:pt x="3289" y="1832"/>
                    <a:pt x="3342" y="1823"/>
                    <a:pt x="3395" y="1823"/>
                  </a:cubicBezTo>
                  <a:cubicBezTo>
                    <a:pt x="3890" y="1823"/>
                    <a:pt x="4328" y="2567"/>
                    <a:pt x="4160" y="3236"/>
                  </a:cubicBezTo>
                  <a:cubicBezTo>
                    <a:pt x="4072" y="3591"/>
                    <a:pt x="3964" y="3709"/>
                    <a:pt x="3847" y="3709"/>
                  </a:cubicBezTo>
                  <a:cubicBezTo>
                    <a:pt x="3611" y="3709"/>
                    <a:pt x="3335" y="3231"/>
                    <a:pt x="3093" y="3231"/>
                  </a:cubicBezTo>
                  <a:cubicBezTo>
                    <a:pt x="3079" y="3231"/>
                    <a:pt x="3065" y="3233"/>
                    <a:pt x="3051" y="3236"/>
                  </a:cubicBezTo>
                  <a:cubicBezTo>
                    <a:pt x="2820" y="3298"/>
                    <a:pt x="2610" y="3326"/>
                    <a:pt x="2416" y="3326"/>
                  </a:cubicBezTo>
                  <a:cubicBezTo>
                    <a:pt x="1449" y="3326"/>
                    <a:pt x="910" y="2620"/>
                    <a:pt x="371" y="1850"/>
                  </a:cubicBezTo>
                  <a:cubicBezTo>
                    <a:pt x="1" y="2034"/>
                    <a:pt x="1" y="2312"/>
                    <a:pt x="1" y="2589"/>
                  </a:cubicBezTo>
                  <a:cubicBezTo>
                    <a:pt x="1850" y="6286"/>
                    <a:pt x="3883" y="9891"/>
                    <a:pt x="5639" y="13681"/>
                  </a:cubicBezTo>
                  <a:cubicBezTo>
                    <a:pt x="7118" y="16732"/>
                    <a:pt x="9522" y="18950"/>
                    <a:pt x="11648" y="21538"/>
                  </a:cubicBezTo>
                  <a:cubicBezTo>
                    <a:pt x="12086" y="21225"/>
                    <a:pt x="12566" y="20997"/>
                    <a:pt x="13060" y="20997"/>
                  </a:cubicBezTo>
                  <a:cubicBezTo>
                    <a:pt x="13296" y="20997"/>
                    <a:pt x="13535" y="21049"/>
                    <a:pt x="13774" y="21168"/>
                  </a:cubicBezTo>
                  <a:cubicBezTo>
                    <a:pt x="12849" y="19412"/>
                    <a:pt x="11370" y="17933"/>
                    <a:pt x="10169" y="16362"/>
                  </a:cubicBezTo>
                  <a:cubicBezTo>
                    <a:pt x="6564" y="12017"/>
                    <a:pt x="4900" y="7118"/>
                    <a:pt x="5085" y="1480"/>
                  </a:cubicBezTo>
                  <a:cubicBezTo>
                    <a:pt x="4160" y="1110"/>
                    <a:pt x="4807" y="740"/>
                    <a:pt x="5085" y="371"/>
                  </a:cubicBezTo>
                  <a:cubicBezTo>
                    <a:pt x="4623" y="186"/>
                    <a:pt x="4160" y="1"/>
                    <a:pt x="360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27"/>
            <p:cNvSpPr/>
            <p:nvPr/>
          </p:nvSpPr>
          <p:spPr>
            <a:xfrm>
              <a:off x="3135225" y="2296600"/>
              <a:ext cx="593900" cy="486375"/>
            </a:xfrm>
            <a:custGeom>
              <a:rect b="b" l="l" r="r" t="t"/>
              <a:pathLst>
                <a:path extrusionOk="0" h="19455" w="23756">
                  <a:moveTo>
                    <a:pt x="1592" y="0"/>
                  </a:moveTo>
                  <a:cubicBezTo>
                    <a:pt x="1067" y="0"/>
                    <a:pt x="556" y="218"/>
                    <a:pt x="93" y="483"/>
                  </a:cubicBezTo>
                  <a:lnTo>
                    <a:pt x="0" y="483"/>
                  </a:lnTo>
                  <a:cubicBezTo>
                    <a:pt x="277" y="760"/>
                    <a:pt x="555" y="1037"/>
                    <a:pt x="740" y="1222"/>
                  </a:cubicBezTo>
                  <a:cubicBezTo>
                    <a:pt x="832" y="1037"/>
                    <a:pt x="1017" y="668"/>
                    <a:pt x="1109" y="668"/>
                  </a:cubicBezTo>
                  <a:cubicBezTo>
                    <a:pt x="1822" y="1024"/>
                    <a:pt x="2105" y="2152"/>
                    <a:pt x="3199" y="2152"/>
                  </a:cubicBezTo>
                  <a:cubicBezTo>
                    <a:pt x="3241" y="2152"/>
                    <a:pt x="3284" y="2150"/>
                    <a:pt x="3328" y="2147"/>
                  </a:cubicBezTo>
                  <a:cubicBezTo>
                    <a:pt x="3342" y="2143"/>
                    <a:pt x="3355" y="2141"/>
                    <a:pt x="3365" y="2141"/>
                  </a:cubicBezTo>
                  <a:cubicBezTo>
                    <a:pt x="3620" y="2141"/>
                    <a:pt x="2706" y="3189"/>
                    <a:pt x="3328" y="3810"/>
                  </a:cubicBezTo>
                  <a:cubicBezTo>
                    <a:pt x="5269" y="5474"/>
                    <a:pt x="7302" y="7138"/>
                    <a:pt x="9151" y="8894"/>
                  </a:cubicBezTo>
                  <a:cubicBezTo>
                    <a:pt x="11462" y="11113"/>
                    <a:pt x="14235" y="12869"/>
                    <a:pt x="16638" y="14995"/>
                  </a:cubicBezTo>
                  <a:cubicBezTo>
                    <a:pt x="18117" y="16474"/>
                    <a:pt x="19781" y="17768"/>
                    <a:pt x="21445" y="19062"/>
                  </a:cubicBezTo>
                  <a:cubicBezTo>
                    <a:pt x="21722" y="19293"/>
                    <a:pt x="22069" y="19455"/>
                    <a:pt x="22404" y="19455"/>
                  </a:cubicBezTo>
                  <a:cubicBezTo>
                    <a:pt x="22739" y="19455"/>
                    <a:pt x="23063" y="19293"/>
                    <a:pt x="23294" y="18877"/>
                  </a:cubicBezTo>
                  <a:cubicBezTo>
                    <a:pt x="23756" y="18230"/>
                    <a:pt x="23201" y="17768"/>
                    <a:pt x="22739" y="17306"/>
                  </a:cubicBezTo>
                  <a:cubicBezTo>
                    <a:pt x="20983" y="15734"/>
                    <a:pt x="19227" y="14163"/>
                    <a:pt x="17378" y="12869"/>
                  </a:cubicBezTo>
                  <a:cubicBezTo>
                    <a:pt x="13773" y="10004"/>
                    <a:pt x="10445" y="6768"/>
                    <a:pt x="6655" y="4180"/>
                  </a:cubicBezTo>
                  <a:cubicBezTo>
                    <a:pt x="6553" y="4195"/>
                    <a:pt x="6460" y="4202"/>
                    <a:pt x="6376" y="4202"/>
                  </a:cubicBezTo>
                  <a:cubicBezTo>
                    <a:pt x="5932" y="4202"/>
                    <a:pt x="5760" y="3985"/>
                    <a:pt x="5916" y="3441"/>
                  </a:cubicBezTo>
                  <a:cubicBezTo>
                    <a:pt x="4714" y="2239"/>
                    <a:pt x="3790" y="852"/>
                    <a:pt x="2219" y="113"/>
                  </a:cubicBezTo>
                  <a:cubicBezTo>
                    <a:pt x="2009" y="34"/>
                    <a:pt x="1799" y="0"/>
                    <a:pt x="159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27"/>
            <p:cNvSpPr/>
            <p:nvPr/>
          </p:nvSpPr>
          <p:spPr>
            <a:xfrm>
              <a:off x="4579650" y="4397675"/>
              <a:ext cx="233275" cy="373625"/>
            </a:xfrm>
            <a:custGeom>
              <a:rect b="b" l="l" r="r" t="t"/>
              <a:pathLst>
                <a:path extrusionOk="0" h="14945" w="9331">
                  <a:moveTo>
                    <a:pt x="4801" y="1"/>
                  </a:moveTo>
                  <a:cubicBezTo>
                    <a:pt x="4709" y="833"/>
                    <a:pt x="4154" y="1295"/>
                    <a:pt x="3507" y="1572"/>
                  </a:cubicBezTo>
                  <a:cubicBezTo>
                    <a:pt x="2583" y="1850"/>
                    <a:pt x="2121" y="3421"/>
                    <a:pt x="2953" y="3791"/>
                  </a:cubicBezTo>
                  <a:cubicBezTo>
                    <a:pt x="4524" y="4623"/>
                    <a:pt x="3415" y="5547"/>
                    <a:pt x="3322" y="6564"/>
                  </a:cubicBezTo>
                  <a:cubicBezTo>
                    <a:pt x="3692" y="7950"/>
                    <a:pt x="5079" y="8967"/>
                    <a:pt x="5171" y="10538"/>
                  </a:cubicBezTo>
                  <a:lnTo>
                    <a:pt x="5633" y="11001"/>
                  </a:lnTo>
                  <a:cubicBezTo>
                    <a:pt x="4247" y="11278"/>
                    <a:pt x="4154" y="12757"/>
                    <a:pt x="3600" y="13589"/>
                  </a:cubicBezTo>
                  <a:cubicBezTo>
                    <a:pt x="3240" y="14129"/>
                    <a:pt x="2989" y="14340"/>
                    <a:pt x="2741" y="14340"/>
                  </a:cubicBezTo>
                  <a:cubicBezTo>
                    <a:pt x="2480" y="14340"/>
                    <a:pt x="2223" y="14106"/>
                    <a:pt x="1843" y="13774"/>
                  </a:cubicBezTo>
                  <a:cubicBezTo>
                    <a:pt x="1665" y="13833"/>
                    <a:pt x="1449" y="14083"/>
                    <a:pt x="1219" y="14083"/>
                  </a:cubicBezTo>
                  <a:cubicBezTo>
                    <a:pt x="1091" y="14083"/>
                    <a:pt x="959" y="14005"/>
                    <a:pt x="827" y="13774"/>
                  </a:cubicBezTo>
                  <a:cubicBezTo>
                    <a:pt x="675" y="13774"/>
                    <a:pt x="497" y="13691"/>
                    <a:pt x="350" y="13691"/>
                  </a:cubicBezTo>
                  <a:cubicBezTo>
                    <a:pt x="228" y="13691"/>
                    <a:pt x="129" y="13748"/>
                    <a:pt x="87" y="13959"/>
                  </a:cubicBezTo>
                  <a:cubicBezTo>
                    <a:pt x="1" y="14304"/>
                    <a:pt x="237" y="14892"/>
                    <a:pt x="495" y="14892"/>
                  </a:cubicBezTo>
                  <a:cubicBezTo>
                    <a:pt x="513" y="14892"/>
                    <a:pt x="531" y="14889"/>
                    <a:pt x="549" y="14883"/>
                  </a:cubicBezTo>
                  <a:cubicBezTo>
                    <a:pt x="755" y="14780"/>
                    <a:pt x="964" y="14744"/>
                    <a:pt x="1175" y="14744"/>
                  </a:cubicBezTo>
                  <a:cubicBezTo>
                    <a:pt x="1673" y="14744"/>
                    <a:pt x="2186" y="14944"/>
                    <a:pt x="2705" y="14944"/>
                  </a:cubicBezTo>
                  <a:cubicBezTo>
                    <a:pt x="3154" y="14944"/>
                    <a:pt x="3608" y="14795"/>
                    <a:pt x="4062" y="14236"/>
                  </a:cubicBezTo>
                  <a:cubicBezTo>
                    <a:pt x="4432" y="13774"/>
                    <a:pt x="4986" y="12664"/>
                    <a:pt x="6095" y="12572"/>
                  </a:cubicBezTo>
                  <a:lnTo>
                    <a:pt x="6095" y="12572"/>
                  </a:lnTo>
                  <a:cubicBezTo>
                    <a:pt x="6280" y="13034"/>
                    <a:pt x="5541" y="13681"/>
                    <a:pt x="6280" y="14051"/>
                  </a:cubicBezTo>
                  <a:cubicBezTo>
                    <a:pt x="6367" y="14094"/>
                    <a:pt x="6445" y="14113"/>
                    <a:pt x="6515" y="14113"/>
                  </a:cubicBezTo>
                  <a:cubicBezTo>
                    <a:pt x="6897" y="14113"/>
                    <a:pt x="7078" y="13574"/>
                    <a:pt x="7389" y="13496"/>
                  </a:cubicBezTo>
                  <a:cubicBezTo>
                    <a:pt x="8221" y="13127"/>
                    <a:pt x="8406" y="12295"/>
                    <a:pt x="9146" y="12017"/>
                  </a:cubicBezTo>
                  <a:lnTo>
                    <a:pt x="9146" y="10169"/>
                  </a:lnTo>
                  <a:cubicBezTo>
                    <a:pt x="9331" y="8690"/>
                    <a:pt x="7944" y="7303"/>
                    <a:pt x="8961" y="5732"/>
                  </a:cubicBezTo>
                  <a:cubicBezTo>
                    <a:pt x="9053" y="5547"/>
                    <a:pt x="8868" y="5270"/>
                    <a:pt x="8591" y="5270"/>
                  </a:cubicBezTo>
                  <a:cubicBezTo>
                    <a:pt x="8544" y="5272"/>
                    <a:pt x="8498" y="5273"/>
                    <a:pt x="8453" y="5273"/>
                  </a:cubicBezTo>
                  <a:cubicBezTo>
                    <a:pt x="6824" y="5273"/>
                    <a:pt x="6625" y="3676"/>
                    <a:pt x="5726" y="2866"/>
                  </a:cubicBezTo>
                  <a:lnTo>
                    <a:pt x="5726" y="2866"/>
                  </a:lnTo>
                  <a:cubicBezTo>
                    <a:pt x="6373" y="3329"/>
                    <a:pt x="7112" y="3236"/>
                    <a:pt x="7759" y="3606"/>
                  </a:cubicBezTo>
                  <a:lnTo>
                    <a:pt x="8129" y="3606"/>
                  </a:lnTo>
                  <a:cubicBezTo>
                    <a:pt x="8129" y="3236"/>
                    <a:pt x="8961" y="2774"/>
                    <a:pt x="8406" y="2682"/>
                  </a:cubicBezTo>
                  <a:cubicBezTo>
                    <a:pt x="6835" y="2219"/>
                    <a:pt x="6188" y="648"/>
                    <a:pt x="480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27"/>
            <p:cNvSpPr/>
            <p:nvPr/>
          </p:nvSpPr>
          <p:spPr>
            <a:xfrm>
              <a:off x="3971750" y="3427125"/>
              <a:ext cx="198750" cy="546050"/>
            </a:xfrm>
            <a:custGeom>
              <a:rect b="b" l="l" r="r" t="t"/>
              <a:pathLst>
                <a:path extrusionOk="0" h="21842" w="7950">
                  <a:moveTo>
                    <a:pt x="3328" y="0"/>
                  </a:moveTo>
                  <a:cubicBezTo>
                    <a:pt x="3328" y="370"/>
                    <a:pt x="2866" y="832"/>
                    <a:pt x="3513" y="1202"/>
                  </a:cubicBezTo>
                  <a:cubicBezTo>
                    <a:pt x="3883" y="1387"/>
                    <a:pt x="3975" y="1756"/>
                    <a:pt x="3513" y="1849"/>
                  </a:cubicBezTo>
                  <a:cubicBezTo>
                    <a:pt x="1942" y="2219"/>
                    <a:pt x="2958" y="3235"/>
                    <a:pt x="2958" y="3975"/>
                  </a:cubicBezTo>
                  <a:cubicBezTo>
                    <a:pt x="4068" y="5546"/>
                    <a:pt x="3698" y="7118"/>
                    <a:pt x="2958" y="8689"/>
                  </a:cubicBezTo>
                  <a:lnTo>
                    <a:pt x="3698" y="8689"/>
                  </a:lnTo>
                  <a:cubicBezTo>
                    <a:pt x="3860" y="8446"/>
                    <a:pt x="3809" y="7917"/>
                    <a:pt x="4232" y="7917"/>
                  </a:cubicBezTo>
                  <a:cubicBezTo>
                    <a:pt x="4291" y="7917"/>
                    <a:pt x="4358" y="7927"/>
                    <a:pt x="4437" y="7950"/>
                  </a:cubicBezTo>
                  <a:cubicBezTo>
                    <a:pt x="4807" y="8042"/>
                    <a:pt x="4437" y="8412"/>
                    <a:pt x="4437" y="8689"/>
                  </a:cubicBezTo>
                  <a:cubicBezTo>
                    <a:pt x="4715" y="9706"/>
                    <a:pt x="3790" y="10723"/>
                    <a:pt x="4622" y="11924"/>
                  </a:cubicBezTo>
                  <a:cubicBezTo>
                    <a:pt x="3883" y="11739"/>
                    <a:pt x="3420" y="11647"/>
                    <a:pt x="3328" y="10908"/>
                  </a:cubicBezTo>
                  <a:cubicBezTo>
                    <a:pt x="3097" y="10746"/>
                    <a:pt x="2854" y="10694"/>
                    <a:pt x="2606" y="10694"/>
                  </a:cubicBezTo>
                  <a:cubicBezTo>
                    <a:pt x="2159" y="10694"/>
                    <a:pt x="1693" y="10862"/>
                    <a:pt x="1242" y="10862"/>
                  </a:cubicBezTo>
                  <a:cubicBezTo>
                    <a:pt x="941" y="10862"/>
                    <a:pt x="647" y="10787"/>
                    <a:pt x="370" y="10538"/>
                  </a:cubicBezTo>
                  <a:cubicBezTo>
                    <a:pt x="93" y="10723"/>
                    <a:pt x="0" y="11092"/>
                    <a:pt x="185" y="11462"/>
                  </a:cubicBezTo>
                  <a:cubicBezTo>
                    <a:pt x="740" y="13034"/>
                    <a:pt x="740" y="14697"/>
                    <a:pt x="740" y="16269"/>
                  </a:cubicBezTo>
                  <a:cubicBezTo>
                    <a:pt x="902" y="16512"/>
                    <a:pt x="637" y="17041"/>
                    <a:pt x="945" y="17041"/>
                  </a:cubicBezTo>
                  <a:cubicBezTo>
                    <a:pt x="988" y="17041"/>
                    <a:pt x="1042" y="17031"/>
                    <a:pt x="1110" y="17008"/>
                  </a:cubicBezTo>
                  <a:cubicBezTo>
                    <a:pt x="1757" y="16731"/>
                    <a:pt x="2496" y="16361"/>
                    <a:pt x="2496" y="15529"/>
                  </a:cubicBezTo>
                  <a:cubicBezTo>
                    <a:pt x="2541" y="14903"/>
                    <a:pt x="2780" y="14731"/>
                    <a:pt x="3068" y="14731"/>
                  </a:cubicBezTo>
                  <a:cubicBezTo>
                    <a:pt x="3375" y="14731"/>
                    <a:pt x="3737" y="14927"/>
                    <a:pt x="3975" y="14975"/>
                  </a:cubicBezTo>
                  <a:cubicBezTo>
                    <a:pt x="4715" y="14975"/>
                    <a:pt x="4530" y="15529"/>
                    <a:pt x="4437" y="15991"/>
                  </a:cubicBezTo>
                  <a:cubicBezTo>
                    <a:pt x="4382" y="16405"/>
                    <a:pt x="4253" y="16531"/>
                    <a:pt x="4087" y="16531"/>
                  </a:cubicBezTo>
                  <a:cubicBezTo>
                    <a:pt x="3828" y="16531"/>
                    <a:pt x="3479" y="16225"/>
                    <a:pt x="3178" y="16225"/>
                  </a:cubicBezTo>
                  <a:cubicBezTo>
                    <a:pt x="3024" y="16225"/>
                    <a:pt x="2883" y="16305"/>
                    <a:pt x="2773" y="16546"/>
                  </a:cubicBezTo>
                  <a:cubicBezTo>
                    <a:pt x="2589" y="17101"/>
                    <a:pt x="4715" y="17563"/>
                    <a:pt x="2773" y="18025"/>
                  </a:cubicBezTo>
                  <a:cubicBezTo>
                    <a:pt x="2496" y="18117"/>
                    <a:pt x="2219" y="18672"/>
                    <a:pt x="2404" y="18857"/>
                  </a:cubicBezTo>
                  <a:cubicBezTo>
                    <a:pt x="3328" y="20243"/>
                    <a:pt x="2126" y="20428"/>
                    <a:pt x="1017" y="20891"/>
                  </a:cubicBezTo>
                  <a:cubicBezTo>
                    <a:pt x="1926" y="21118"/>
                    <a:pt x="2400" y="21841"/>
                    <a:pt x="3152" y="21841"/>
                  </a:cubicBezTo>
                  <a:cubicBezTo>
                    <a:pt x="3318" y="21841"/>
                    <a:pt x="3497" y="21806"/>
                    <a:pt x="3698" y="21722"/>
                  </a:cubicBezTo>
                  <a:lnTo>
                    <a:pt x="3698" y="21815"/>
                  </a:lnTo>
                  <a:cubicBezTo>
                    <a:pt x="4807" y="19504"/>
                    <a:pt x="5546" y="17286"/>
                    <a:pt x="4899" y="14697"/>
                  </a:cubicBezTo>
                  <a:cubicBezTo>
                    <a:pt x="4807" y="14050"/>
                    <a:pt x="5084" y="13126"/>
                    <a:pt x="5546" y="12664"/>
                  </a:cubicBezTo>
                  <a:cubicBezTo>
                    <a:pt x="5776" y="12751"/>
                    <a:pt x="5962" y="12789"/>
                    <a:pt x="6116" y="12789"/>
                  </a:cubicBezTo>
                  <a:cubicBezTo>
                    <a:pt x="7221" y="12789"/>
                    <a:pt x="6613" y="10806"/>
                    <a:pt x="7805" y="10806"/>
                  </a:cubicBezTo>
                  <a:cubicBezTo>
                    <a:pt x="7851" y="10806"/>
                    <a:pt x="7899" y="10809"/>
                    <a:pt x="7950" y="10815"/>
                  </a:cubicBezTo>
                  <a:cubicBezTo>
                    <a:pt x="6656" y="10168"/>
                    <a:pt x="5362" y="8504"/>
                    <a:pt x="5546" y="8227"/>
                  </a:cubicBezTo>
                  <a:cubicBezTo>
                    <a:pt x="6101" y="7025"/>
                    <a:pt x="5731" y="6471"/>
                    <a:pt x="4715" y="5916"/>
                  </a:cubicBezTo>
                  <a:cubicBezTo>
                    <a:pt x="4622" y="5916"/>
                    <a:pt x="4530" y="5731"/>
                    <a:pt x="4530" y="5639"/>
                  </a:cubicBezTo>
                  <a:cubicBezTo>
                    <a:pt x="5084" y="4807"/>
                    <a:pt x="4068" y="3975"/>
                    <a:pt x="4530" y="2866"/>
                  </a:cubicBezTo>
                  <a:cubicBezTo>
                    <a:pt x="4715" y="2404"/>
                    <a:pt x="5454" y="1202"/>
                    <a:pt x="4807" y="370"/>
                  </a:cubicBezTo>
                  <a:lnTo>
                    <a:pt x="4807" y="370"/>
                  </a:lnTo>
                  <a:cubicBezTo>
                    <a:pt x="4608" y="569"/>
                    <a:pt x="4453" y="645"/>
                    <a:pt x="4325" y="645"/>
                  </a:cubicBezTo>
                  <a:cubicBezTo>
                    <a:pt x="4038" y="645"/>
                    <a:pt x="3890" y="256"/>
                    <a:pt x="369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27"/>
            <p:cNvSpPr/>
            <p:nvPr/>
          </p:nvSpPr>
          <p:spPr>
            <a:xfrm>
              <a:off x="3555800" y="3803800"/>
              <a:ext cx="288875" cy="376250"/>
            </a:xfrm>
            <a:custGeom>
              <a:rect b="b" l="l" r="r" t="t"/>
              <a:pathLst>
                <a:path extrusionOk="0" h="15050" w="11555">
                  <a:moveTo>
                    <a:pt x="2866" y="0"/>
                  </a:moveTo>
                  <a:lnTo>
                    <a:pt x="2866" y="0"/>
                  </a:lnTo>
                  <a:cubicBezTo>
                    <a:pt x="2371" y="769"/>
                    <a:pt x="1910" y="1212"/>
                    <a:pt x="1423" y="1212"/>
                  </a:cubicBezTo>
                  <a:cubicBezTo>
                    <a:pt x="1090" y="1212"/>
                    <a:pt x="745" y="1005"/>
                    <a:pt x="370" y="555"/>
                  </a:cubicBezTo>
                  <a:cubicBezTo>
                    <a:pt x="339" y="524"/>
                    <a:pt x="298" y="514"/>
                    <a:pt x="254" y="514"/>
                  </a:cubicBezTo>
                  <a:cubicBezTo>
                    <a:pt x="165" y="514"/>
                    <a:pt x="62" y="555"/>
                    <a:pt x="0" y="555"/>
                  </a:cubicBezTo>
                  <a:cubicBezTo>
                    <a:pt x="647" y="3143"/>
                    <a:pt x="1202" y="5731"/>
                    <a:pt x="2773" y="8042"/>
                  </a:cubicBezTo>
                  <a:cubicBezTo>
                    <a:pt x="4252" y="10076"/>
                    <a:pt x="6471" y="11277"/>
                    <a:pt x="8042" y="13126"/>
                  </a:cubicBezTo>
                  <a:cubicBezTo>
                    <a:pt x="8597" y="13773"/>
                    <a:pt x="9521" y="14328"/>
                    <a:pt x="10260" y="14882"/>
                  </a:cubicBezTo>
                  <a:cubicBezTo>
                    <a:pt x="10377" y="14998"/>
                    <a:pt x="10509" y="15050"/>
                    <a:pt x="10651" y="15050"/>
                  </a:cubicBezTo>
                  <a:cubicBezTo>
                    <a:pt x="10847" y="15050"/>
                    <a:pt x="11062" y="14951"/>
                    <a:pt x="11277" y="14790"/>
                  </a:cubicBezTo>
                  <a:cubicBezTo>
                    <a:pt x="11555" y="14512"/>
                    <a:pt x="11555" y="14143"/>
                    <a:pt x="11277" y="13865"/>
                  </a:cubicBezTo>
                  <a:cubicBezTo>
                    <a:pt x="9429" y="11739"/>
                    <a:pt x="8504" y="9059"/>
                    <a:pt x="6933" y="6655"/>
                  </a:cubicBezTo>
                  <a:cubicBezTo>
                    <a:pt x="6620" y="6942"/>
                    <a:pt x="6373" y="7053"/>
                    <a:pt x="6176" y="7053"/>
                  </a:cubicBezTo>
                  <a:cubicBezTo>
                    <a:pt x="5674" y="7053"/>
                    <a:pt x="5494" y="6340"/>
                    <a:pt x="5361" y="6008"/>
                  </a:cubicBezTo>
                  <a:cubicBezTo>
                    <a:pt x="5084" y="4992"/>
                    <a:pt x="5824" y="3790"/>
                    <a:pt x="4252" y="3235"/>
                  </a:cubicBezTo>
                  <a:cubicBezTo>
                    <a:pt x="3882" y="3143"/>
                    <a:pt x="4345" y="2866"/>
                    <a:pt x="4622" y="2681"/>
                  </a:cubicBezTo>
                  <a:cubicBezTo>
                    <a:pt x="5269" y="2219"/>
                    <a:pt x="4807" y="2034"/>
                    <a:pt x="4345" y="1941"/>
                  </a:cubicBezTo>
                  <a:cubicBezTo>
                    <a:pt x="4129" y="1972"/>
                    <a:pt x="3926" y="1990"/>
                    <a:pt x="3741" y="1990"/>
                  </a:cubicBezTo>
                  <a:cubicBezTo>
                    <a:pt x="2814" y="1990"/>
                    <a:pt x="2326" y="1541"/>
                    <a:pt x="286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27"/>
            <p:cNvSpPr/>
            <p:nvPr/>
          </p:nvSpPr>
          <p:spPr>
            <a:xfrm>
              <a:off x="3019675" y="3880050"/>
              <a:ext cx="353575" cy="436775"/>
            </a:xfrm>
            <a:custGeom>
              <a:rect b="b" l="l" r="r" t="t"/>
              <a:pathLst>
                <a:path extrusionOk="0" h="17471" w="14143">
                  <a:moveTo>
                    <a:pt x="1757" y="0"/>
                  </a:moveTo>
                  <a:cubicBezTo>
                    <a:pt x="1757" y="1202"/>
                    <a:pt x="370" y="1017"/>
                    <a:pt x="0" y="1849"/>
                  </a:cubicBezTo>
                  <a:cubicBezTo>
                    <a:pt x="647" y="3513"/>
                    <a:pt x="1017" y="5269"/>
                    <a:pt x="2126" y="6841"/>
                  </a:cubicBezTo>
                  <a:cubicBezTo>
                    <a:pt x="3698" y="9059"/>
                    <a:pt x="5546" y="11000"/>
                    <a:pt x="7395" y="12941"/>
                  </a:cubicBezTo>
                  <a:cubicBezTo>
                    <a:pt x="9059" y="14790"/>
                    <a:pt x="11000" y="16546"/>
                    <a:pt x="13403" y="17471"/>
                  </a:cubicBezTo>
                  <a:cubicBezTo>
                    <a:pt x="13866" y="16916"/>
                    <a:pt x="13958" y="16269"/>
                    <a:pt x="14143" y="15622"/>
                  </a:cubicBezTo>
                  <a:cubicBezTo>
                    <a:pt x="13773" y="15160"/>
                    <a:pt x="13496" y="14698"/>
                    <a:pt x="13034" y="14420"/>
                  </a:cubicBezTo>
                  <a:cubicBezTo>
                    <a:pt x="9798" y="12109"/>
                    <a:pt x="6841" y="9429"/>
                    <a:pt x="4807" y="5916"/>
                  </a:cubicBezTo>
                  <a:cubicBezTo>
                    <a:pt x="3605" y="3975"/>
                    <a:pt x="3051" y="1849"/>
                    <a:pt x="175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27"/>
            <p:cNvSpPr/>
            <p:nvPr/>
          </p:nvSpPr>
          <p:spPr>
            <a:xfrm>
              <a:off x="3872375" y="4255275"/>
              <a:ext cx="501475" cy="442850"/>
            </a:xfrm>
            <a:custGeom>
              <a:rect b="b" l="l" r="r" t="t"/>
              <a:pathLst>
                <a:path extrusionOk="0" h="17714" w="20059">
                  <a:moveTo>
                    <a:pt x="1884" y="0"/>
                  </a:moveTo>
                  <a:cubicBezTo>
                    <a:pt x="1550" y="0"/>
                    <a:pt x="1238" y="160"/>
                    <a:pt x="925" y="428"/>
                  </a:cubicBezTo>
                  <a:cubicBezTo>
                    <a:pt x="1" y="1168"/>
                    <a:pt x="740" y="1722"/>
                    <a:pt x="1295" y="2184"/>
                  </a:cubicBezTo>
                  <a:cubicBezTo>
                    <a:pt x="6009" y="6714"/>
                    <a:pt x="10723" y="11243"/>
                    <a:pt x="14975" y="16234"/>
                  </a:cubicBezTo>
                  <a:cubicBezTo>
                    <a:pt x="15314" y="16302"/>
                    <a:pt x="15305" y="17263"/>
                    <a:pt x="15749" y="17263"/>
                  </a:cubicBezTo>
                  <a:cubicBezTo>
                    <a:pt x="15911" y="17263"/>
                    <a:pt x="16133" y="17135"/>
                    <a:pt x="16454" y="16789"/>
                  </a:cubicBezTo>
                  <a:cubicBezTo>
                    <a:pt x="16493" y="16737"/>
                    <a:pt x="16532" y="16714"/>
                    <a:pt x="16572" y="16714"/>
                  </a:cubicBezTo>
                  <a:cubicBezTo>
                    <a:pt x="16813" y="16714"/>
                    <a:pt x="17074" y="17555"/>
                    <a:pt x="17471" y="17713"/>
                  </a:cubicBezTo>
                  <a:lnTo>
                    <a:pt x="17841" y="17713"/>
                  </a:lnTo>
                  <a:cubicBezTo>
                    <a:pt x="17933" y="17436"/>
                    <a:pt x="17656" y="16882"/>
                    <a:pt x="18118" y="16882"/>
                  </a:cubicBezTo>
                  <a:cubicBezTo>
                    <a:pt x="18580" y="16882"/>
                    <a:pt x="18210" y="17529"/>
                    <a:pt x="18580" y="17713"/>
                  </a:cubicBezTo>
                  <a:lnTo>
                    <a:pt x="20059" y="17713"/>
                  </a:lnTo>
                  <a:lnTo>
                    <a:pt x="20059" y="17621"/>
                  </a:lnTo>
                  <a:cubicBezTo>
                    <a:pt x="19597" y="17159"/>
                    <a:pt x="19042" y="16697"/>
                    <a:pt x="18580" y="16234"/>
                  </a:cubicBezTo>
                  <a:cubicBezTo>
                    <a:pt x="16269" y="14663"/>
                    <a:pt x="14513" y="12537"/>
                    <a:pt x="12572" y="10596"/>
                  </a:cubicBezTo>
                  <a:cubicBezTo>
                    <a:pt x="9337" y="7361"/>
                    <a:pt x="6194" y="3941"/>
                    <a:pt x="3051" y="613"/>
                  </a:cubicBezTo>
                  <a:cubicBezTo>
                    <a:pt x="2621" y="183"/>
                    <a:pt x="2241" y="0"/>
                    <a:pt x="188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27"/>
            <p:cNvSpPr/>
            <p:nvPr/>
          </p:nvSpPr>
          <p:spPr>
            <a:xfrm>
              <a:off x="3139850" y="1628175"/>
              <a:ext cx="355875" cy="491025"/>
            </a:xfrm>
            <a:custGeom>
              <a:rect b="b" l="l" r="r" t="t"/>
              <a:pathLst>
                <a:path extrusionOk="0" h="19641" w="14235">
                  <a:moveTo>
                    <a:pt x="1374" y="1"/>
                  </a:moveTo>
                  <a:cubicBezTo>
                    <a:pt x="1257" y="1"/>
                    <a:pt x="1138" y="14"/>
                    <a:pt x="1017" y="44"/>
                  </a:cubicBezTo>
                  <a:cubicBezTo>
                    <a:pt x="555" y="136"/>
                    <a:pt x="0" y="136"/>
                    <a:pt x="0" y="783"/>
                  </a:cubicBezTo>
                  <a:cubicBezTo>
                    <a:pt x="77" y="1248"/>
                    <a:pt x="414" y="1453"/>
                    <a:pt x="793" y="1453"/>
                  </a:cubicBezTo>
                  <a:cubicBezTo>
                    <a:pt x="867" y="1453"/>
                    <a:pt x="942" y="1445"/>
                    <a:pt x="1017" y="1430"/>
                  </a:cubicBezTo>
                  <a:cubicBezTo>
                    <a:pt x="1186" y="1414"/>
                    <a:pt x="1349" y="1407"/>
                    <a:pt x="1504" y="1407"/>
                  </a:cubicBezTo>
                  <a:cubicBezTo>
                    <a:pt x="4060" y="1407"/>
                    <a:pt x="4767" y="3488"/>
                    <a:pt x="5639" y="5405"/>
                  </a:cubicBezTo>
                  <a:cubicBezTo>
                    <a:pt x="6563" y="7531"/>
                    <a:pt x="6101" y="9750"/>
                    <a:pt x="6470" y="11876"/>
                  </a:cubicBezTo>
                  <a:cubicBezTo>
                    <a:pt x="6840" y="14556"/>
                    <a:pt x="6378" y="17606"/>
                    <a:pt x="8966" y="19640"/>
                  </a:cubicBezTo>
                  <a:lnTo>
                    <a:pt x="10075" y="18531"/>
                  </a:lnTo>
                  <a:cubicBezTo>
                    <a:pt x="10445" y="17514"/>
                    <a:pt x="11554" y="16682"/>
                    <a:pt x="10353" y="15480"/>
                  </a:cubicBezTo>
                  <a:cubicBezTo>
                    <a:pt x="10214" y="15342"/>
                    <a:pt x="10052" y="15272"/>
                    <a:pt x="9891" y="15272"/>
                  </a:cubicBezTo>
                  <a:cubicBezTo>
                    <a:pt x="9729" y="15272"/>
                    <a:pt x="9567" y="15342"/>
                    <a:pt x="9428" y="15480"/>
                  </a:cubicBezTo>
                  <a:cubicBezTo>
                    <a:pt x="9059" y="15758"/>
                    <a:pt x="9243" y="16035"/>
                    <a:pt x="9521" y="16220"/>
                  </a:cubicBezTo>
                  <a:cubicBezTo>
                    <a:pt x="10260" y="16590"/>
                    <a:pt x="9983" y="17144"/>
                    <a:pt x="9613" y="17514"/>
                  </a:cubicBezTo>
                  <a:cubicBezTo>
                    <a:pt x="9374" y="17753"/>
                    <a:pt x="9204" y="18198"/>
                    <a:pt x="8865" y="18198"/>
                  </a:cubicBezTo>
                  <a:cubicBezTo>
                    <a:pt x="8811" y="18198"/>
                    <a:pt x="8753" y="18187"/>
                    <a:pt x="8689" y="18161"/>
                  </a:cubicBezTo>
                  <a:cubicBezTo>
                    <a:pt x="8227" y="17884"/>
                    <a:pt x="8042" y="17422"/>
                    <a:pt x="7857" y="16867"/>
                  </a:cubicBezTo>
                  <a:cubicBezTo>
                    <a:pt x="7210" y="14926"/>
                    <a:pt x="7672" y="12985"/>
                    <a:pt x="7302" y="11044"/>
                  </a:cubicBezTo>
                  <a:cubicBezTo>
                    <a:pt x="7302" y="10859"/>
                    <a:pt x="7210" y="10304"/>
                    <a:pt x="7765" y="10212"/>
                  </a:cubicBezTo>
                  <a:cubicBezTo>
                    <a:pt x="7830" y="10195"/>
                    <a:pt x="7893" y="10188"/>
                    <a:pt x="7953" y="10188"/>
                  </a:cubicBezTo>
                  <a:cubicBezTo>
                    <a:pt x="8232" y="10188"/>
                    <a:pt x="8461" y="10353"/>
                    <a:pt x="8689" y="10581"/>
                  </a:cubicBezTo>
                  <a:cubicBezTo>
                    <a:pt x="8843" y="10889"/>
                    <a:pt x="9188" y="11388"/>
                    <a:pt x="9406" y="11388"/>
                  </a:cubicBezTo>
                  <a:cubicBezTo>
                    <a:pt x="9451" y="11388"/>
                    <a:pt x="9490" y="11368"/>
                    <a:pt x="9521" y="11321"/>
                  </a:cubicBezTo>
                  <a:cubicBezTo>
                    <a:pt x="9983" y="10397"/>
                    <a:pt x="11554" y="9842"/>
                    <a:pt x="10815" y="8363"/>
                  </a:cubicBezTo>
                  <a:lnTo>
                    <a:pt x="10815" y="8363"/>
                  </a:lnTo>
                  <a:cubicBezTo>
                    <a:pt x="10069" y="9109"/>
                    <a:pt x="9202" y="9434"/>
                    <a:pt x="8166" y="9434"/>
                  </a:cubicBezTo>
                  <a:cubicBezTo>
                    <a:pt x="7919" y="9434"/>
                    <a:pt x="7662" y="9415"/>
                    <a:pt x="7395" y="9380"/>
                  </a:cubicBezTo>
                  <a:cubicBezTo>
                    <a:pt x="7620" y="8929"/>
                    <a:pt x="7785" y="8356"/>
                    <a:pt x="8285" y="8356"/>
                  </a:cubicBezTo>
                  <a:cubicBezTo>
                    <a:pt x="8400" y="8356"/>
                    <a:pt x="8533" y="8386"/>
                    <a:pt x="8689" y="8455"/>
                  </a:cubicBezTo>
                  <a:cubicBezTo>
                    <a:pt x="8843" y="8517"/>
                    <a:pt x="8976" y="8548"/>
                    <a:pt x="9089" y="8548"/>
                  </a:cubicBezTo>
                  <a:cubicBezTo>
                    <a:pt x="9315" y="8548"/>
                    <a:pt x="9459" y="8425"/>
                    <a:pt x="9521" y="8178"/>
                  </a:cubicBezTo>
                  <a:cubicBezTo>
                    <a:pt x="9706" y="7716"/>
                    <a:pt x="9336" y="7346"/>
                    <a:pt x="8966" y="7161"/>
                  </a:cubicBezTo>
                  <a:cubicBezTo>
                    <a:pt x="6933" y="6237"/>
                    <a:pt x="6933" y="6329"/>
                    <a:pt x="6563" y="4296"/>
                  </a:cubicBezTo>
                  <a:cubicBezTo>
                    <a:pt x="6523" y="4136"/>
                    <a:pt x="6431" y="4097"/>
                    <a:pt x="6332" y="4097"/>
                  </a:cubicBezTo>
                  <a:cubicBezTo>
                    <a:pt x="6239" y="4097"/>
                    <a:pt x="6140" y="4131"/>
                    <a:pt x="6072" y="4131"/>
                  </a:cubicBezTo>
                  <a:cubicBezTo>
                    <a:pt x="6045" y="4131"/>
                    <a:pt x="6023" y="4126"/>
                    <a:pt x="6008" y="4111"/>
                  </a:cubicBezTo>
                  <a:cubicBezTo>
                    <a:pt x="5361" y="3464"/>
                    <a:pt x="4622" y="2724"/>
                    <a:pt x="5454" y="1800"/>
                  </a:cubicBezTo>
                  <a:cubicBezTo>
                    <a:pt x="5734" y="1520"/>
                    <a:pt x="6031" y="1361"/>
                    <a:pt x="6324" y="1361"/>
                  </a:cubicBezTo>
                  <a:cubicBezTo>
                    <a:pt x="6706" y="1361"/>
                    <a:pt x="7080" y="1633"/>
                    <a:pt x="7395" y="2262"/>
                  </a:cubicBezTo>
                  <a:cubicBezTo>
                    <a:pt x="7507" y="2514"/>
                    <a:pt x="7661" y="2597"/>
                    <a:pt x="7838" y="2597"/>
                  </a:cubicBezTo>
                  <a:cubicBezTo>
                    <a:pt x="8170" y="2597"/>
                    <a:pt x="8579" y="2305"/>
                    <a:pt x="8929" y="2305"/>
                  </a:cubicBezTo>
                  <a:cubicBezTo>
                    <a:pt x="9006" y="2305"/>
                    <a:pt x="9081" y="2320"/>
                    <a:pt x="9151" y="2355"/>
                  </a:cubicBezTo>
                  <a:cubicBezTo>
                    <a:pt x="9336" y="3187"/>
                    <a:pt x="8412" y="3279"/>
                    <a:pt x="8227" y="3926"/>
                  </a:cubicBezTo>
                  <a:cubicBezTo>
                    <a:pt x="8966" y="4019"/>
                    <a:pt x="9613" y="4019"/>
                    <a:pt x="10075" y="4758"/>
                  </a:cubicBezTo>
                  <a:cubicBezTo>
                    <a:pt x="10513" y="5021"/>
                    <a:pt x="10702" y="5782"/>
                    <a:pt x="11429" y="5782"/>
                  </a:cubicBezTo>
                  <a:cubicBezTo>
                    <a:pt x="11469" y="5782"/>
                    <a:pt x="11511" y="5780"/>
                    <a:pt x="11554" y="5775"/>
                  </a:cubicBezTo>
                  <a:cubicBezTo>
                    <a:pt x="11793" y="5608"/>
                    <a:pt x="11970" y="5539"/>
                    <a:pt x="12105" y="5539"/>
                  </a:cubicBezTo>
                  <a:cubicBezTo>
                    <a:pt x="12491" y="5539"/>
                    <a:pt x="12526" y="6103"/>
                    <a:pt x="12664" y="6514"/>
                  </a:cubicBezTo>
                  <a:cubicBezTo>
                    <a:pt x="13588" y="6607"/>
                    <a:pt x="13495" y="7624"/>
                    <a:pt x="14050" y="7993"/>
                  </a:cubicBezTo>
                  <a:cubicBezTo>
                    <a:pt x="14235" y="6052"/>
                    <a:pt x="12941" y="4850"/>
                    <a:pt x="11832" y="3649"/>
                  </a:cubicBezTo>
                  <a:cubicBezTo>
                    <a:pt x="10075" y="1615"/>
                    <a:pt x="7857" y="691"/>
                    <a:pt x="5361" y="414"/>
                  </a:cubicBezTo>
                  <a:cubicBezTo>
                    <a:pt x="4908" y="640"/>
                    <a:pt x="4456" y="1040"/>
                    <a:pt x="4003" y="1040"/>
                  </a:cubicBezTo>
                  <a:cubicBezTo>
                    <a:pt x="3716" y="1040"/>
                    <a:pt x="3429" y="879"/>
                    <a:pt x="3143" y="414"/>
                  </a:cubicBezTo>
                  <a:cubicBezTo>
                    <a:pt x="2525" y="336"/>
                    <a:pt x="1971" y="1"/>
                    <a:pt x="137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27"/>
            <p:cNvSpPr/>
            <p:nvPr/>
          </p:nvSpPr>
          <p:spPr>
            <a:xfrm>
              <a:off x="3301600" y="908275"/>
              <a:ext cx="473750" cy="436550"/>
            </a:xfrm>
            <a:custGeom>
              <a:rect b="b" l="l" r="r" t="t"/>
              <a:pathLst>
                <a:path extrusionOk="0" h="17462" w="18950">
                  <a:moveTo>
                    <a:pt x="2496" y="93"/>
                  </a:moveTo>
                  <a:cubicBezTo>
                    <a:pt x="1664" y="277"/>
                    <a:pt x="740" y="0"/>
                    <a:pt x="0" y="462"/>
                  </a:cubicBezTo>
                  <a:cubicBezTo>
                    <a:pt x="2496" y="2034"/>
                    <a:pt x="4715" y="3882"/>
                    <a:pt x="6841" y="5916"/>
                  </a:cubicBezTo>
                  <a:cubicBezTo>
                    <a:pt x="7006" y="5668"/>
                    <a:pt x="7171" y="5347"/>
                    <a:pt x="7534" y="5347"/>
                  </a:cubicBezTo>
                  <a:cubicBezTo>
                    <a:pt x="7577" y="5347"/>
                    <a:pt x="7623" y="5351"/>
                    <a:pt x="7672" y="5361"/>
                  </a:cubicBezTo>
                  <a:cubicBezTo>
                    <a:pt x="7765" y="5361"/>
                    <a:pt x="7857" y="5546"/>
                    <a:pt x="7765" y="5639"/>
                  </a:cubicBezTo>
                  <a:cubicBezTo>
                    <a:pt x="7662" y="5895"/>
                    <a:pt x="7502" y="5952"/>
                    <a:pt x="7317" y="5952"/>
                  </a:cubicBezTo>
                  <a:cubicBezTo>
                    <a:pt x="7169" y="5952"/>
                    <a:pt x="7005" y="5916"/>
                    <a:pt x="6841" y="5916"/>
                  </a:cubicBezTo>
                  <a:cubicBezTo>
                    <a:pt x="7118" y="6101"/>
                    <a:pt x="7303" y="6378"/>
                    <a:pt x="7488" y="6563"/>
                  </a:cubicBezTo>
                  <a:cubicBezTo>
                    <a:pt x="8782" y="7580"/>
                    <a:pt x="8689" y="8134"/>
                    <a:pt x="7025" y="8319"/>
                  </a:cubicBezTo>
                  <a:cubicBezTo>
                    <a:pt x="6471" y="8319"/>
                    <a:pt x="6009" y="8689"/>
                    <a:pt x="5824" y="9244"/>
                  </a:cubicBezTo>
                  <a:cubicBezTo>
                    <a:pt x="5639" y="9891"/>
                    <a:pt x="6101" y="10260"/>
                    <a:pt x="6471" y="10630"/>
                  </a:cubicBezTo>
                  <a:cubicBezTo>
                    <a:pt x="7303" y="10445"/>
                    <a:pt x="7765" y="9706"/>
                    <a:pt x="8227" y="9151"/>
                  </a:cubicBezTo>
                  <a:cubicBezTo>
                    <a:pt x="8526" y="8703"/>
                    <a:pt x="8744" y="8442"/>
                    <a:pt x="9013" y="8442"/>
                  </a:cubicBezTo>
                  <a:cubicBezTo>
                    <a:pt x="9242" y="8442"/>
                    <a:pt x="9507" y="8633"/>
                    <a:pt x="9891" y="9059"/>
                  </a:cubicBezTo>
                  <a:cubicBezTo>
                    <a:pt x="12294" y="11647"/>
                    <a:pt x="15067" y="13958"/>
                    <a:pt x="17286" y="16823"/>
                  </a:cubicBezTo>
                  <a:cubicBezTo>
                    <a:pt x="17488" y="17093"/>
                    <a:pt x="17739" y="17461"/>
                    <a:pt x="18076" y="17461"/>
                  </a:cubicBezTo>
                  <a:cubicBezTo>
                    <a:pt x="18201" y="17461"/>
                    <a:pt x="18337" y="17410"/>
                    <a:pt x="18487" y="17285"/>
                  </a:cubicBezTo>
                  <a:cubicBezTo>
                    <a:pt x="18949" y="17008"/>
                    <a:pt x="18857" y="16546"/>
                    <a:pt x="18672" y="15991"/>
                  </a:cubicBezTo>
                  <a:cubicBezTo>
                    <a:pt x="18118" y="14882"/>
                    <a:pt x="17378" y="13865"/>
                    <a:pt x="16454" y="12941"/>
                  </a:cubicBezTo>
                  <a:cubicBezTo>
                    <a:pt x="14328" y="10815"/>
                    <a:pt x="12017" y="8781"/>
                    <a:pt x="9891" y="6563"/>
                  </a:cubicBezTo>
                  <a:cubicBezTo>
                    <a:pt x="7672" y="4160"/>
                    <a:pt x="5454" y="1756"/>
                    <a:pt x="2496" y="93"/>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27"/>
            <p:cNvSpPr/>
            <p:nvPr/>
          </p:nvSpPr>
          <p:spPr>
            <a:xfrm>
              <a:off x="4628025" y="4004825"/>
              <a:ext cx="177975" cy="348300"/>
            </a:xfrm>
            <a:custGeom>
              <a:rect b="b" l="l" r="r" t="t"/>
              <a:pathLst>
                <a:path extrusionOk="0" h="13932" w="7119">
                  <a:moveTo>
                    <a:pt x="4160" y="1"/>
                  </a:moveTo>
                  <a:lnTo>
                    <a:pt x="4160" y="1"/>
                  </a:lnTo>
                  <a:cubicBezTo>
                    <a:pt x="4168" y="87"/>
                    <a:pt x="4178" y="172"/>
                    <a:pt x="4190" y="254"/>
                  </a:cubicBezTo>
                  <a:lnTo>
                    <a:pt x="4190" y="254"/>
                  </a:lnTo>
                  <a:cubicBezTo>
                    <a:pt x="4192" y="180"/>
                    <a:pt x="4182" y="96"/>
                    <a:pt x="4160" y="1"/>
                  </a:cubicBezTo>
                  <a:close/>
                  <a:moveTo>
                    <a:pt x="4190" y="254"/>
                  </a:moveTo>
                  <a:lnTo>
                    <a:pt x="4190" y="254"/>
                  </a:lnTo>
                  <a:cubicBezTo>
                    <a:pt x="4172" y="1107"/>
                    <a:pt x="2711" y="600"/>
                    <a:pt x="3051" y="1110"/>
                  </a:cubicBezTo>
                  <a:cubicBezTo>
                    <a:pt x="3883" y="2404"/>
                    <a:pt x="2312" y="2219"/>
                    <a:pt x="2219" y="2866"/>
                  </a:cubicBezTo>
                  <a:cubicBezTo>
                    <a:pt x="1572" y="2589"/>
                    <a:pt x="1572" y="2035"/>
                    <a:pt x="1480" y="1572"/>
                  </a:cubicBezTo>
                  <a:cubicBezTo>
                    <a:pt x="1018" y="1942"/>
                    <a:pt x="1110" y="2404"/>
                    <a:pt x="1110" y="2866"/>
                  </a:cubicBezTo>
                  <a:cubicBezTo>
                    <a:pt x="1110" y="4900"/>
                    <a:pt x="648" y="6841"/>
                    <a:pt x="1" y="8782"/>
                  </a:cubicBezTo>
                  <a:cubicBezTo>
                    <a:pt x="186" y="9060"/>
                    <a:pt x="555" y="9244"/>
                    <a:pt x="555" y="9429"/>
                  </a:cubicBezTo>
                  <a:cubicBezTo>
                    <a:pt x="555" y="10261"/>
                    <a:pt x="463" y="11093"/>
                    <a:pt x="1665" y="11278"/>
                  </a:cubicBezTo>
                  <a:cubicBezTo>
                    <a:pt x="1572" y="11555"/>
                    <a:pt x="1480" y="11833"/>
                    <a:pt x="1480" y="12110"/>
                  </a:cubicBezTo>
                  <a:lnTo>
                    <a:pt x="2589" y="12572"/>
                  </a:lnTo>
                  <a:cubicBezTo>
                    <a:pt x="2404" y="13034"/>
                    <a:pt x="1757" y="13127"/>
                    <a:pt x="1757" y="13681"/>
                  </a:cubicBezTo>
                  <a:cubicBezTo>
                    <a:pt x="1921" y="13868"/>
                    <a:pt x="2102" y="13931"/>
                    <a:pt x="2292" y="13931"/>
                  </a:cubicBezTo>
                  <a:cubicBezTo>
                    <a:pt x="2682" y="13931"/>
                    <a:pt x="3109" y="13667"/>
                    <a:pt x="3495" y="13667"/>
                  </a:cubicBezTo>
                  <a:cubicBezTo>
                    <a:pt x="3665" y="13667"/>
                    <a:pt x="3828" y="13718"/>
                    <a:pt x="3975" y="13866"/>
                  </a:cubicBezTo>
                  <a:cubicBezTo>
                    <a:pt x="4992" y="13589"/>
                    <a:pt x="6194" y="13496"/>
                    <a:pt x="6379" y="12110"/>
                  </a:cubicBezTo>
                  <a:cubicBezTo>
                    <a:pt x="6379" y="11648"/>
                    <a:pt x="7118" y="11001"/>
                    <a:pt x="6286" y="10631"/>
                  </a:cubicBezTo>
                  <a:cubicBezTo>
                    <a:pt x="6174" y="10589"/>
                    <a:pt x="6078" y="10570"/>
                    <a:pt x="5997" y="10570"/>
                  </a:cubicBezTo>
                  <a:cubicBezTo>
                    <a:pt x="5545" y="10570"/>
                    <a:pt x="5533" y="11149"/>
                    <a:pt x="5454" y="11463"/>
                  </a:cubicBezTo>
                  <a:cubicBezTo>
                    <a:pt x="5375" y="11862"/>
                    <a:pt x="5105" y="11916"/>
                    <a:pt x="4810" y="11916"/>
                  </a:cubicBezTo>
                  <a:cubicBezTo>
                    <a:pt x="4699" y="11916"/>
                    <a:pt x="4585" y="11909"/>
                    <a:pt x="4475" y="11909"/>
                  </a:cubicBezTo>
                  <a:cubicBezTo>
                    <a:pt x="4201" y="11909"/>
                    <a:pt x="3958" y="11957"/>
                    <a:pt x="3883" y="12295"/>
                  </a:cubicBezTo>
                  <a:cubicBezTo>
                    <a:pt x="3791" y="12110"/>
                    <a:pt x="3606" y="11833"/>
                    <a:pt x="3606" y="11648"/>
                  </a:cubicBezTo>
                  <a:cubicBezTo>
                    <a:pt x="3975" y="10261"/>
                    <a:pt x="3975" y="8690"/>
                    <a:pt x="5454" y="7765"/>
                  </a:cubicBezTo>
                  <a:cubicBezTo>
                    <a:pt x="5362" y="7211"/>
                    <a:pt x="4068" y="6841"/>
                    <a:pt x="5362" y="6287"/>
                  </a:cubicBezTo>
                  <a:cubicBezTo>
                    <a:pt x="5454" y="6194"/>
                    <a:pt x="5362" y="5639"/>
                    <a:pt x="5270" y="5639"/>
                  </a:cubicBezTo>
                  <a:cubicBezTo>
                    <a:pt x="3421" y="5270"/>
                    <a:pt x="4992" y="4715"/>
                    <a:pt x="5177" y="4345"/>
                  </a:cubicBezTo>
                  <a:cubicBezTo>
                    <a:pt x="5547" y="3791"/>
                    <a:pt x="5270" y="3236"/>
                    <a:pt x="5085" y="2774"/>
                  </a:cubicBezTo>
                  <a:cubicBezTo>
                    <a:pt x="4829" y="1922"/>
                    <a:pt x="4338" y="1227"/>
                    <a:pt x="4190" y="25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27"/>
            <p:cNvSpPr/>
            <p:nvPr/>
          </p:nvSpPr>
          <p:spPr>
            <a:xfrm>
              <a:off x="3086700" y="2650375"/>
              <a:ext cx="427525" cy="212925"/>
            </a:xfrm>
            <a:custGeom>
              <a:rect b="b" l="l" r="r" t="t"/>
              <a:pathLst>
                <a:path extrusionOk="0" h="8517" w="17101">
                  <a:moveTo>
                    <a:pt x="16216" y="1"/>
                  </a:moveTo>
                  <a:cubicBezTo>
                    <a:pt x="15902" y="1"/>
                    <a:pt x="15601" y="282"/>
                    <a:pt x="15344" y="474"/>
                  </a:cubicBezTo>
                  <a:cubicBezTo>
                    <a:pt x="14512" y="1214"/>
                    <a:pt x="13680" y="1953"/>
                    <a:pt x="12756" y="2693"/>
                  </a:cubicBezTo>
                  <a:cubicBezTo>
                    <a:pt x="11824" y="3413"/>
                    <a:pt x="10833" y="3764"/>
                    <a:pt x="9838" y="3764"/>
                  </a:cubicBezTo>
                  <a:cubicBezTo>
                    <a:pt x="8662" y="3764"/>
                    <a:pt x="7479" y="3274"/>
                    <a:pt x="6378" y="2323"/>
                  </a:cubicBezTo>
                  <a:cubicBezTo>
                    <a:pt x="5763" y="1844"/>
                    <a:pt x="5186" y="1657"/>
                    <a:pt x="4614" y="1657"/>
                  </a:cubicBezTo>
                  <a:cubicBezTo>
                    <a:pt x="3638" y="1657"/>
                    <a:pt x="2678" y="2203"/>
                    <a:pt x="1571" y="2785"/>
                  </a:cubicBezTo>
                  <a:cubicBezTo>
                    <a:pt x="2403" y="2878"/>
                    <a:pt x="2773" y="3432"/>
                    <a:pt x="2681" y="4449"/>
                  </a:cubicBezTo>
                  <a:cubicBezTo>
                    <a:pt x="1479" y="3709"/>
                    <a:pt x="924" y="2878"/>
                    <a:pt x="924" y="2046"/>
                  </a:cubicBezTo>
                  <a:cubicBezTo>
                    <a:pt x="185" y="2878"/>
                    <a:pt x="740" y="3987"/>
                    <a:pt x="555" y="4911"/>
                  </a:cubicBezTo>
                  <a:cubicBezTo>
                    <a:pt x="564" y="4914"/>
                    <a:pt x="574" y="4916"/>
                    <a:pt x="584" y="4916"/>
                  </a:cubicBezTo>
                  <a:cubicBezTo>
                    <a:pt x="762" y="4916"/>
                    <a:pt x="941" y="4397"/>
                    <a:pt x="1120" y="4397"/>
                  </a:cubicBezTo>
                  <a:cubicBezTo>
                    <a:pt x="1209" y="4397"/>
                    <a:pt x="1298" y="4526"/>
                    <a:pt x="1387" y="4911"/>
                  </a:cubicBezTo>
                  <a:cubicBezTo>
                    <a:pt x="1664" y="5835"/>
                    <a:pt x="1294" y="6667"/>
                    <a:pt x="555" y="7777"/>
                  </a:cubicBezTo>
                  <a:lnTo>
                    <a:pt x="555" y="4911"/>
                  </a:lnTo>
                  <a:cubicBezTo>
                    <a:pt x="0" y="6113"/>
                    <a:pt x="0" y="7314"/>
                    <a:pt x="555" y="8516"/>
                  </a:cubicBezTo>
                  <a:cubicBezTo>
                    <a:pt x="2034" y="8146"/>
                    <a:pt x="3513" y="7592"/>
                    <a:pt x="4899" y="6760"/>
                  </a:cubicBezTo>
                  <a:cubicBezTo>
                    <a:pt x="5048" y="5863"/>
                    <a:pt x="5500" y="5269"/>
                    <a:pt x="6253" y="5269"/>
                  </a:cubicBezTo>
                  <a:cubicBezTo>
                    <a:pt x="6432" y="5269"/>
                    <a:pt x="6627" y="5302"/>
                    <a:pt x="6840" y="5373"/>
                  </a:cubicBezTo>
                  <a:cubicBezTo>
                    <a:pt x="7562" y="5600"/>
                    <a:pt x="8247" y="5703"/>
                    <a:pt x="8900" y="5703"/>
                  </a:cubicBezTo>
                  <a:cubicBezTo>
                    <a:pt x="11175" y="5703"/>
                    <a:pt x="13066" y="4458"/>
                    <a:pt x="14790" y="2878"/>
                  </a:cubicBezTo>
                  <a:cubicBezTo>
                    <a:pt x="15344" y="2415"/>
                    <a:pt x="16268" y="2323"/>
                    <a:pt x="16453" y="1583"/>
                  </a:cubicBezTo>
                  <a:cubicBezTo>
                    <a:pt x="16638" y="1121"/>
                    <a:pt x="17100" y="659"/>
                    <a:pt x="16638" y="197"/>
                  </a:cubicBezTo>
                  <a:cubicBezTo>
                    <a:pt x="16497" y="55"/>
                    <a:pt x="16355" y="1"/>
                    <a:pt x="1621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27"/>
            <p:cNvSpPr/>
            <p:nvPr/>
          </p:nvSpPr>
          <p:spPr>
            <a:xfrm>
              <a:off x="2943425" y="1183250"/>
              <a:ext cx="439075" cy="626275"/>
            </a:xfrm>
            <a:custGeom>
              <a:rect b="b" l="l" r="r" t="t"/>
              <a:pathLst>
                <a:path extrusionOk="0" h="25051" w="17563">
                  <a:moveTo>
                    <a:pt x="17563" y="1"/>
                  </a:moveTo>
                  <a:lnTo>
                    <a:pt x="17563" y="1"/>
                  </a:lnTo>
                  <a:cubicBezTo>
                    <a:pt x="13680" y="2866"/>
                    <a:pt x="10168" y="6194"/>
                    <a:pt x="7025" y="9799"/>
                  </a:cubicBezTo>
                  <a:cubicBezTo>
                    <a:pt x="4437" y="12757"/>
                    <a:pt x="1571" y="15900"/>
                    <a:pt x="1109" y="20244"/>
                  </a:cubicBezTo>
                  <a:cubicBezTo>
                    <a:pt x="924" y="21168"/>
                    <a:pt x="0" y="21816"/>
                    <a:pt x="93" y="22925"/>
                  </a:cubicBezTo>
                  <a:cubicBezTo>
                    <a:pt x="335" y="22831"/>
                    <a:pt x="521" y="22791"/>
                    <a:pt x="664" y="22791"/>
                  </a:cubicBezTo>
                  <a:cubicBezTo>
                    <a:pt x="1231" y="22791"/>
                    <a:pt x="1128" y="23425"/>
                    <a:pt x="1202" y="23942"/>
                  </a:cubicBezTo>
                  <a:cubicBezTo>
                    <a:pt x="924" y="24311"/>
                    <a:pt x="277" y="24681"/>
                    <a:pt x="1202" y="25051"/>
                  </a:cubicBezTo>
                  <a:cubicBezTo>
                    <a:pt x="1756" y="23294"/>
                    <a:pt x="2403" y="21446"/>
                    <a:pt x="2958" y="19690"/>
                  </a:cubicBezTo>
                  <a:cubicBezTo>
                    <a:pt x="4067" y="15807"/>
                    <a:pt x="6563" y="12664"/>
                    <a:pt x="9244" y="9891"/>
                  </a:cubicBezTo>
                  <a:cubicBezTo>
                    <a:pt x="11647" y="7488"/>
                    <a:pt x="14050" y="5177"/>
                    <a:pt x="16453" y="2959"/>
                  </a:cubicBezTo>
                  <a:cubicBezTo>
                    <a:pt x="16084" y="2312"/>
                    <a:pt x="16176" y="1850"/>
                    <a:pt x="16731" y="1387"/>
                  </a:cubicBezTo>
                  <a:cubicBezTo>
                    <a:pt x="17193" y="1018"/>
                    <a:pt x="17563" y="648"/>
                    <a:pt x="1756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27"/>
            <p:cNvSpPr/>
            <p:nvPr/>
          </p:nvSpPr>
          <p:spPr>
            <a:xfrm>
              <a:off x="4318375" y="3641675"/>
              <a:ext cx="328175" cy="603525"/>
            </a:xfrm>
            <a:custGeom>
              <a:rect b="b" l="l" r="r" t="t"/>
              <a:pathLst>
                <a:path extrusionOk="0" h="24141" w="13127">
                  <a:moveTo>
                    <a:pt x="10372" y="1"/>
                  </a:moveTo>
                  <a:cubicBezTo>
                    <a:pt x="10209" y="1"/>
                    <a:pt x="10018" y="34"/>
                    <a:pt x="9799" y="107"/>
                  </a:cubicBezTo>
                  <a:cubicBezTo>
                    <a:pt x="9799" y="662"/>
                    <a:pt x="9706" y="1216"/>
                    <a:pt x="9799" y="1771"/>
                  </a:cubicBezTo>
                  <a:cubicBezTo>
                    <a:pt x="10723" y="7317"/>
                    <a:pt x="9059" y="12031"/>
                    <a:pt x="5732" y="16468"/>
                  </a:cubicBezTo>
                  <a:cubicBezTo>
                    <a:pt x="3883" y="18871"/>
                    <a:pt x="1942" y="21367"/>
                    <a:pt x="1" y="23678"/>
                  </a:cubicBezTo>
                  <a:cubicBezTo>
                    <a:pt x="278" y="23678"/>
                    <a:pt x="578" y="23562"/>
                    <a:pt x="844" y="23562"/>
                  </a:cubicBezTo>
                  <a:cubicBezTo>
                    <a:pt x="1110" y="23562"/>
                    <a:pt x="1341" y="23678"/>
                    <a:pt x="1480" y="24140"/>
                  </a:cubicBezTo>
                  <a:cubicBezTo>
                    <a:pt x="3790" y="22846"/>
                    <a:pt x="4992" y="20535"/>
                    <a:pt x="6471" y="18502"/>
                  </a:cubicBezTo>
                  <a:cubicBezTo>
                    <a:pt x="9152" y="14897"/>
                    <a:pt x="11093" y="10922"/>
                    <a:pt x="11647" y="6300"/>
                  </a:cubicBezTo>
                  <a:cubicBezTo>
                    <a:pt x="11925" y="5376"/>
                    <a:pt x="10446" y="6208"/>
                    <a:pt x="10723" y="5376"/>
                  </a:cubicBezTo>
                  <a:cubicBezTo>
                    <a:pt x="10849" y="5041"/>
                    <a:pt x="11050" y="4934"/>
                    <a:pt x="11276" y="4934"/>
                  </a:cubicBezTo>
                  <a:cubicBezTo>
                    <a:pt x="11549" y="4934"/>
                    <a:pt x="11857" y="5090"/>
                    <a:pt x="12109" y="5191"/>
                  </a:cubicBezTo>
                  <a:cubicBezTo>
                    <a:pt x="12223" y="5219"/>
                    <a:pt x="12319" y="5232"/>
                    <a:pt x="12399" y="5232"/>
                  </a:cubicBezTo>
                  <a:cubicBezTo>
                    <a:pt x="13099" y="5232"/>
                    <a:pt x="12629" y="4248"/>
                    <a:pt x="13126" y="4082"/>
                  </a:cubicBezTo>
                  <a:cubicBezTo>
                    <a:pt x="12849" y="3342"/>
                    <a:pt x="12572" y="2603"/>
                    <a:pt x="12387" y="1956"/>
                  </a:cubicBezTo>
                  <a:lnTo>
                    <a:pt x="12387" y="1863"/>
                  </a:lnTo>
                  <a:lnTo>
                    <a:pt x="12017" y="1863"/>
                  </a:lnTo>
                  <a:cubicBezTo>
                    <a:pt x="11875" y="1863"/>
                    <a:pt x="11733" y="1881"/>
                    <a:pt x="11607" y="1881"/>
                  </a:cubicBezTo>
                  <a:cubicBezTo>
                    <a:pt x="11323" y="1881"/>
                    <a:pt x="11121" y="1792"/>
                    <a:pt x="11185" y="1216"/>
                  </a:cubicBezTo>
                  <a:cubicBezTo>
                    <a:pt x="11259" y="549"/>
                    <a:pt x="11036" y="1"/>
                    <a:pt x="1037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27"/>
            <p:cNvSpPr/>
            <p:nvPr/>
          </p:nvSpPr>
          <p:spPr>
            <a:xfrm>
              <a:off x="3541925" y="2128400"/>
              <a:ext cx="395175" cy="453700"/>
            </a:xfrm>
            <a:custGeom>
              <a:rect b="b" l="l" r="r" t="t"/>
              <a:pathLst>
                <a:path extrusionOk="0" h="18148" w="15807">
                  <a:moveTo>
                    <a:pt x="15807" y="1"/>
                  </a:moveTo>
                  <a:lnTo>
                    <a:pt x="15807" y="1"/>
                  </a:lnTo>
                  <a:cubicBezTo>
                    <a:pt x="15067" y="186"/>
                    <a:pt x="14328" y="463"/>
                    <a:pt x="13588" y="648"/>
                  </a:cubicBezTo>
                  <a:cubicBezTo>
                    <a:pt x="12294" y="1202"/>
                    <a:pt x="11832" y="2497"/>
                    <a:pt x="11185" y="3606"/>
                  </a:cubicBezTo>
                  <a:cubicBezTo>
                    <a:pt x="10819" y="4216"/>
                    <a:pt x="10524" y="4450"/>
                    <a:pt x="10254" y="4450"/>
                  </a:cubicBezTo>
                  <a:cubicBezTo>
                    <a:pt x="9911" y="4450"/>
                    <a:pt x="9606" y="4071"/>
                    <a:pt x="9244" y="3606"/>
                  </a:cubicBezTo>
                  <a:cubicBezTo>
                    <a:pt x="8597" y="3791"/>
                    <a:pt x="9152" y="4992"/>
                    <a:pt x="8135" y="5085"/>
                  </a:cubicBezTo>
                  <a:cubicBezTo>
                    <a:pt x="8689" y="5547"/>
                    <a:pt x="11000" y="4807"/>
                    <a:pt x="9429" y="6749"/>
                  </a:cubicBezTo>
                  <a:cubicBezTo>
                    <a:pt x="6841" y="10169"/>
                    <a:pt x="4068" y="13404"/>
                    <a:pt x="1202" y="16547"/>
                  </a:cubicBezTo>
                  <a:cubicBezTo>
                    <a:pt x="925" y="16916"/>
                    <a:pt x="1" y="17009"/>
                    <a:pt x="463" y="17748"/>
                  </a:cubicBezTo>
                  <a:cubicBezTo>
                    <a:pt x="629" y="18081"/>
                    <a:pt x="962" y="18148"/>
                    <a:pt x="1341" y="18148"/>
                  </a:cubicBezTo>
                  <a:cubicBezTo>
                    <a:pt x="1594" y="18148"/>
                    <a:pt x="1868" y="18118"/>
                    <a:pt x="2127" y="18118"/>
                  </a:cubicBezTo>
                  <a:cubicBezTo>
                    <a:pt x="2959" y="18026"/>
                    <a:pt x="3328" y="17379"/>
                    <a:pt x="3606" y="16732"/>
                  </a:cubicBezTo>
                  <a:cubicBezTo>
                    <a:pt x="4530" y="14421"/>
                    <a:pt x="6656" y="13034"/>
                    <a:pt x="8042" y="11093"/>
                  </a:cubicBezTo>
                  <a:cubicBezTo>
                    <a:pt x="9429" y="9059"/>
                    <a:pt x="11555" y="7580"/>
                    <a:pt x="12664" y="5362"/>
                  </a:cubicBezTo>
                  <a:cubicBezTo>
                    <a:pt x="13588" y="3513"/>
                    <a:pt x="15530" y="2219"/>
                    <a:pt x="1580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27"/>
            <p:cNvSpPr/>
            <p:nvPr/>
          </p:nvSpPr>
          <p:spPr>
            <a:xfrm>
              <a:off x="4577200" y="1048175"/>
              <a:ext cx="268075" cy="354650"/>
            </a:xfrm>
            <a:custGeom>
              <a:rect b="b" l="l" r="r" t="t"/>
              <a:pathLst>
                <a:path extrusionOk="0" h="14186" w="10723">
                  <a:moveTo>
                    <a:pt x="7788" y="1"/>
                  </a:moveTo>
                  <a:cubicBezTo>
                    <a:pt x="7345" y="1"/>
                    <a:pt x="6967" y="378"/>
                    <a:pt x="6656" y="690"/>
                  </a:cubicBezTo>
                  <a:cubicBezTo>
                    <a:pt x="6193" y="1152"/>
                    <a:pt x="6656" y="2169"/>
                    <a:pt x="5639" y="2169"/>
                  </a:cubicBezTo>
                  <a:cubicBezTo>
                    <a:pt x="4437" y="2446"/>
                    <a:pt x="3882" y="3648"/>
                    <a:pt x="3143" y="4480"/>
                  </a:cubicBezTo>
                  <a:cubicBezTo>
                    <a:pt x="740" y="7253"/>
                    <a:pt x="0" y="10580"/>
                    <a:pt x="925" y="14185"/>
                  </a:cubicBezTo>
                  <a:cubicBezTo>
                    <a:pt x="989" y="13607"/>
                    <a:pt x="830" y="12805"/>
                    <a:pt x="1410" y="12805"/>
                  </a:cubicBezTo>
                  <a:cubicBezTo>
                    <a:pt x="1665" y="12805"/>
                    <a:pt x="2061" y="12959"/>
                    <a:pt x="2681" y="13353"/>
                  </a:cubicBezTo>
                  <a:cubicBezTo>
                    <a:pt x="925" y="11412"/>
                    <a:pt x="3882" y="11967"/>
                    <a:pt x="3420" y="10673"/>
                  </a:cubicBezTo>
                  <a:lnTo>
                    <a:pt x="3420" y="10673"/>
                  </a:lnTo>
                  <a:cubicBezTo>
                    <a:pt x="4073" y="10754"/>
                    <a:pt x="4006" y="11844"/>
                    <a:pt x="4871" y="11844"/>
                  </a:cubicBezTo>
                  <a:cubicBezTo>
                    <a:pt x="4986" y="11844"/>
                    <a:pt x="5117" y="11825"/>
                    <a:pt x="5269" y="11782"/>
                  </a:cubicBezTo>
                  <a:cubicBezTo>
                    <a:pt x="4622" y="11135"/>
                    <a:pt x="4160" y="10580"/>
                    <a:pt x="3698" y="10118"/>
                  </a:cubicBezTo>
                  <a:cubicBezTo>
                    <a:pt x="3051" y="9379"/>
                    <a:pt x="2588" y="8916"/>
                    <a:pt x="3882" y="8177"/>
                  </a:cubicBezTo>
                  <a:cubicBezTo>
                    <a:pt x="4899" y="7622"/>
                    <a:pt x="5731" y="7160"/>
                    <a:pt x="7118" y="7068"/>
                  </a:cubicBezTo>
                  <a:cubicBezTo>
                    <a:pt x="7309" y="7050"/>
                    <a:pt x="7481" y="7039"/>
                    <a:pt x="7636" y="7039"/>
                  </a:cubicBezTo>
                  <a:cubicBezTo>
                    <a:pt x="8305" y="7039"/>
                    <a:pt x="8666" y="7242"/>
                    <a:pt x="8966" y="7992"/>
                  </a:cubicBezTo>
                  <a:cubicBezTo>
                    <a:pt x="8966" y="7160"/>
                    <a:pt x="9798" y="7068"/>
                    <a:pt x="10260" y="6606"/>
                  </a:cubicBezTo>
                  <a:cubicBezTo>
                    <a:pt x="10445" y="6421"/>
                    <a:pt x="10723" y="6236"/>
                    <a:pt x="10538" y="5866"/>
                  </a:cubicBezTo>
                  <a:cubicBezTo>
                    <a:pt x="10445" y="5727"/>
                    <a:pt x="10330" y="5658"/>
                    <a:pt x="10203" y="5658"/>
                  </a:cubicBezTo>
                  <a:cubicBezTo>
                    <a:pt x="10076" y="5658"/>
                    <a:pt x="9937" y="5727"/>
                    <a:pt x="9798" y="5866"/>
                  </a:cubicBezTo>
                  <a:cubicBezTo>
                    <a:pt x="9543" y="6249"/>
                    <a:pt x="9210" y="6377"/>
                    <a:pt x="8888" y="6377"/>
                  </a:cubicBezTo>
                  <a:cubicBezTo>
                    <a:pt x="8510" y="6377"/>
                    <a:pt x="8149" y="6201"/>
                    <a:pt x="7950" y="6051"/>
                  </a:cubicBezTo>
                  <a:cubicBezTo>
                    <a:pt x="7507" y="5769"/>
                    <a:pt x="7100" y="5663"/>
                    <a:pt x="6704" y="5663"/>
                  </a:cubicBezTo>
                  <a:cubicBezTo>
                    <a:pt x="6191" y="5663"/>
                    <a:pt x="5699" y="5842"/>
                    <a:pt x="5177" y="6051"/>
                  </a:cubicBezTo>
                  <a:cubicBezTo>
                    <a:pt x="5731" y="5311"/>
                    <a:pt x="5546" y="4480"/>
                    <a:pt x="5824" y="3925"/>
                  </a:cubicBezTo>
                  <a:cubicBezTo>
                    <a:pt x="5892" y="3899"/>
                    <a:pt x="5954" y="3888"/>
                    <a:pt x="6009" y="3888"/>
                  </a:cubicBezTo>
                  <a:cubicBezTo>
                    <a:pt x="6436" y="3888"/>
                    <a:pt x="6503" y="4561"/>
                    <a:pt x="6717" y="4561"/>
                  </a:cubicBezTo>
                  <a:cubicBezTo>
                    <a:pt x="6775" y="4561"/>
                    <a:pt x="6844" y="4512"/>
                    <a:pt x="6933" y="4387"/>
                  </a:cubicBezTo>
                  <a:cubicBezTo>
                    <a:pt x="7672" y="3463"/>
                    <a:pt x="8874" y="3185"/>
                    <a:pt x="9336" y="2169"/>
                  </a:cubicBezTo>
                  <a:cubicBezTo>
                    <a:pt x="9289" y="2153"/>
                    <a:pt x="9243" y="2146"/>
                    <a:pt x="9199" y="2146"/>
                  </a:cubicBezTo>
                  <a:cubicBezTo>
                    <a:pt x="8816" y="2146"/>
                    <a:pt x="8515" y="2660"/>
                    <a:pt x="8153" y="2660"/>
                  </a:cubicBezTo>
                  <a:cubicBezTo>
                    <a:pt x="8060" y="2660"/>
                    <a:pt x="7962" y="2625"/>
                    <a:pt x="7857" y="2538"/>
                  </a:cubicBezTo>
                  <a:cubicBezTo>
                    <a:pt x="7210" y="1891"/>
                    <a:pt x="8504" y="1799"/>
                    <a:pt x="8319" y="1522"/>
                  </a:cubicBezTo>
                  <a:cubicBezTo>
                    <a:pt x="8042" y="967"/>
                    <a:pt x="8689" y="320"/>
                    <a:pt x="8042" y="43"/>
                  </a:cubicBezTo>
                  <a:cubicBezTo>
                    <a:pt x="7955" y="14"/>
                    <a:pt x="7870" y="1"/>
                    <a:pt x="778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27"/>
            <p:cNvSpPr/>
            <p:nvPr/>
          </p:nvSpPr>
          <p:spPr>
            <a:xfrm>
              <a:off x="3823850" y="1395225"/>
              <a:ext cx="221875" cy="432800"/>
            </a:xfrm>
            <a:custGeom>
              <a:rect b="b" l="l" r="r" t="t"/>
              <a:pathLst>
                <a:path extrusionOk="0" h="17312" w="8875">
                  <a:moveTo>
                    <a:pt x="6123" y="11984"/>
                  </a:moveTo>
                  <a:cubicBezTo>
                    <a:pt x="6208" y="11984"/>
                    <a:pt x="6319" y="12026"/>
                    <a:pt x="6471" y="12135"/>
                  </a:cubicBezTo>
                  <a:cubicBezTo>
                    <a:pt x="6841" y="12505"/>
                    <a:pt x="7118" y="12874"/>
                    <a:pt x="7026" y="13429"/>
                  </a:cubicBezTo>
                  <a:cubicBezTo>
                    <a:pt x="6977" y="13771"/>
                    <a:pt x="6876" y="13881"/>
                    <a:pt x="6724" y="13881"/>
                  </a:cubicBezTo>
                  <a:cubicBezTo>
                    <a:pt x="6588" y="13881"/>
                    <a:pt x="6412" y="13793"/>
                    <a:pt x="6194" y="13706"/>
                  </a:cubicBezTo>
                  <a:cubicBezTo>
                    <a:pt x="6044" y="13644"/>
                    <a:pt x="5925" y="13617"/>
                    <a:pt x="5829" y="13617"/>
                  </a:cubicBezTo>
                  <a:cubicBezTo>
                    <a:pt x="5210" y="13617"/>
                    <a:pt x="5540" y="14736"/>
                    <a:pt x="4900" y="14815"/>
                  </a:cubicBezTo>
                  <a:cubicBezTo>
                    <a:pt x="4900" y="13984"/>
                    <a:pt x="4715" y="13059"/>
                    <a:pt x="5639" y="12505"/>
                  </a:cubicBezTo>
                  <a:cubicBezTo>
                    <a:pt x="5851" y="12434"/>
                    <a:pt x="5847" y="11984"/>
                    <a:pt x="6123" y="11984"/>
                  </a:cubicBezTo>
                  <a:close/>
                  <a:moveTo>
                    <a:pt x="1182" y="0"/>
                  </a:moveTo>
                  <a:cubicBezTo>
                    <a:pt x="997" y="0"/>
                    <a:pt x="791" y="61"/>
                    <a:pt x="555" y="211"/>
                  </a:cubicBezTo>
                  <a:cubicBezTo>
                    <a:pt x="1" y="673"/>
                    <a:pt x="1" y="1320"/>
                    <a:pt x="278" y="1690"/>
                  </a:cubicBezTo>
                  <a:cubicBezTo>
                    <a:pt x="925" y="2522"/>
                    <a:pt x="1202" y="3538"/>
                    <a:pt x="1849" y="4463"/>
                  </a:cubicBezTo>
                  <a:cubicBezTo>
                    <a:pt x="3421" y="6681"/>
                    <a:pt x="4437" y="9177"/>
                    <a:pt x="4530" y="12042"/>
                  </a:cubicBezTo>
                  <a:cubicBezTo>
                    <a:pt x="4622" y="13799"/>
                    <a:pt x="4160" y="15647"/>
                    <a:pt x="4900" y="17311"/>
                  </a:cubicBezTo>
                  <a:cubicBezTo>
                    <a:pt x="5693" y="16078"/>
                    <a:pt x="6150" y="14340"/>
                    <a:pt x="8032" y="14340"/>
                  </a:cubicBezTo>
                  <a:cubicBezTo>
                    <a:pt x="8124" y="14340"/>
                    <a:pt x="8220" y="14345"/>
                    <a:pt x="8320" y="14353"/>
                  </a:cubicBezTo>
                  <a:cubicBezTo>
                    <a:pt x="8505" y="14353"/>
                    <a:pt x="8689" y="13891"/>
                    <a:pt x="8874" y="13706"/>
                  </a:cubicBezTo>
                  <a:cubicBezTo>
                    <a:pt x="8412" y="13337"/>
                    <a:pt x="8227" y="12689"/>
                    <a:pt x="8320" y="12227"/>
                  </a:cubicBezTo>
                  <a:cubicBezTo>
                    <a:pt x="8360" y="11738"/>
                    <a:pt x="8221" y="11609"/>
                    <a:pt x="8022" y="11609"/>
                  </a:cubicBezTo>
                  <a:cubicBezTo>
                    <a:pt x="7796" y="11609"/>
                    <a:pt x="7493" y="11773"/>
                    <a:pt x="7284" y="11773"/>
                  </a:cubicBezTo>
                  <a:cubicBezTo>
                    <a:pt x="7258" y="11773"/>
                    <a:pt x="7233" y="11771"/>
                    <a:pt x="7210" y="11765"/>
                  </a:cubicBezTo>
                  <a:cubicBezTo>
                    <a:pt x="7580" y="11118"/>
                    <a:pt x="7858" y="10563"/>
                    <a:pt x="8042" y="10101"/>
                  </a:cubicBezTo>
                  <a:cubicBezTo>
                    <a:pt x="7964" y="10004"/>
                    <a:pt x="7886" y="9968"/>
                    <a:pt x="7810" y="9968"/>
                  </a:cubicBezTo>
                  <a:cubicBezTo>
                    <a:pt x="7601" y="9968"/>
                    <a:pt x="7405" y="10235"/>
                    <a:pt x="7258" y="10235"/>
                  </a:cubicBezTo>
                  <a:cubicBezTo>
                    <a:pt x="7204" y="10235"/>
                    <a:pt x="7157" y="10199"/>
                    <a:pt x="7118" y="10101"/>
                  </a:cubicBezTo>
                  <a:cubicBezTo>
                    <a:pt x="6379" y="8530"/>
                    <a:pt x="5454" y="6959"/>
                    <a:pt x="5362" y="5202"/>
                  </a:cubicBezTo>
                  <a:cubicBezTo>
                    <a:pt x="5362" y="5017"/>
                    <a:pt x="5732" y="4833"/>
                    <a:pt x="6009" y="4555"/>
                  </a:cubicBezTo>
                  <a:cubicBezTo>
                    <a:pt x="4900" y="4370"/>
                    <a:pt x="4622" y="2984"/>
                    <a:pt x="3421" y="2799"/>
                  </a:cubicBezTo>
                  <a:lnTo>
                    <a:pt x="3421" y="2799"/>
                  </a:lnTo>
                  <a:cubicBezTo>
                    <a:pt x="3421" y="3169"/>
                    <a:pt x="3513" y="3723"/>
                    <a:pt x="2959" y="3816"/>
                  </a:cubicBezTo>
                  <a:cubicBezTo>
                    <a:pt x="2910" y="3823"/>
                    <a:pt x="2867" y="3826"/>
                    <a:pt x="2829" y="3826"/>
                  </a:cubicBezTo>
                  <a:cubicBezTo>
                    <a:pt x="2365" y="3826"/>
                    <a:pt x="2681" y="3333"/>
                    <a:pt x="2681" y="3076"/>
                  </a:cubicBezTo>
                  <a:cubicBezTo>
                    <a:pt x="2681" y="2984"/>
                    <a:pt x="2681" y="2891"/>
                    <a:pt x="2681" y="2891"/>
                  </a:cubicBezTo>
                  <a:cubicBezTo>
                    <a:pt x="2219" y="2337"/>
                    <a:pt x="2219" y="1690"/>
                    <a:pt x="2681" y="950"/>
                  </a:cubicBezTo>
                  <a:cubicBezTo>
                    <a:pt x="2184" y="666"/>
                    <a:pt x="1796" y="0"/>
                    <a:pt x="118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27"/>
            <p:cNvSpPr/>
            <p:nvPr/>
          </p:nvSpPr>
          <p:spPr>
            <a:xfrm>
              <a:off x="3927850" y="1846475"/>
              <a:ext cx="249600" cy="233425"/>
            </a:xfrm>
            <a:custGeom>
              <a:rect b="b" l="l" r="r" t="t"/>
              <a:pathLst>
                <a:path extrusionOk="0" h="9337" w="9984">
                  <a:moveTo>
                    <a:pt x="740" y="1"/>
                  </a:moveTo>
                  <a:cubicBezTo>
                    <a:pt x="0" y="1295"/>
                    <a:pt x="462" y="2681"/>
                    <a:pt x="370" y="3975"/>
                  </a:cubicBezTo>
                  <a:cubicBezTo>
                    <a:pt x="439" y="3991"/>
                    <a:pt x="504" y="3998"/>
                    <a:pt x="566" y="3998"/>
                  </a:cubicBezTo>
                  <a:cubicBezTo>
                    <a:pt x="1252" y="3998"/>
                    <a:pt x="1556" y="3136"/>
                    <a:pt x="2403" y="3051"/>
                  </a:cubicBezTo>
                  <a:cubicBezTo>
                    <a:pt x="3050" y="2959"/>
                    <a:pt x="2403" y="2589"/>
                    <a:pt x="2219" y="2312"/>
                  </a:cubicBezTo>
                  <a:cubicBezTo>
                    <a:pt x="1664" y="1665"/>
                    <a:pt x="2311" y="1480"/>
                    <a:pt x="2681" y="1295"/>
                  </a:cubicBezTo>
                  <a:cubicBezTo>
                    <a:pt x="2810" y="1230"/>
                    <a:pt x="2920" y="1201"/>
                    <a:pt x="3012" y="1201"/>
                  </a:cubicBezTo>
                  <a:cubicBezTo>
                    <a:pt x="3312" y="1201"/>
                    <a:pt x="3420" y="1517"/>
                    <a:pt x="3420" y="1942"/>
                  </a:cubicBezTo>
                  <a:cubicBezTo>
                    <a:pt x="3420" y="2746"/>
                    <a:pt x="3651" y="3377"/>
                    <a:pt x="4388" y="3377"/>
                  </a:cubicBezTo>
                  <a:cubicBezTo>
                    <a:pt x="4583" y="3377"/>
                    <a:pt x="4813" y="3333"/>
                    <a:pt x="5084" y="3236"/>
                  </a:cubicBezTo>
                  <a:cubicBezTo>
                    <a:pt x="5190" y="2653"/>
                    <a:pt x="5357" y="2458"/>
                    <a:pt x="5549" y="2458"/>
                  </a:cubicBezTo>
                  <a:cubicBezTo>
                    <a:pt x="5912" y="2458"/>
                    <a:pt x="6367" y="3153"/>
                    <a:pt x="6681" y="3262"/>
                  </a:cubicBezTo>
                  <a:lnTo>
                    <a:pt x="6681" y="3262"/>
                  </a:lnTo>
                  <a:cubicBezTo>
                    <a:pt x="5964" y="3661"/>
                    <a:pt x="5803" y="4361"/>
                    <a:pt x="6471" y="5362"/>
                  </a:cubicBezTo>
                  <a:cubicBezTo>
                    <a:pt x="6655" y="5639"/>
                    <a:pt x="7210" y="6471"/>
                    <a:pt x="5916" y="6471"/>
                  </a:cubicBezTo>
                  <a:cubicBezTo>
                    <a:pt x="5776" y="6443"/>
                    <a:pt x="5516" y="6398"/>
                    <a:pt x="5245" y="6398"/>
                  </a:cubicBezTo>
                  <a:cubicBezTo>
                    <a:pt x="4626" y="6398"/>
                    <a:pt x="3950" y="6635"/>
                    <a:pt x="4529" y="7858"/>
                  </a:cubicBezTo>
                  <a:cubicBezTo>
                    <a:pt x="4614" y="8110"/>
                    <a:pt x="4160" y="8517"/>
                    <a:pt x="3590" y="8517"/>
                  </a:cubicBezTo>
                  <a:cubicBezTo>
                    <a:pt x="3534" y="8517"/>
                    <a:pt x="3478" y="8513"/>
                    <a:pt x="3420" y="8505"/>
                  </a:cubicBezTo>
                  <a:cubicBezTo>
                    <a:pt x="3371" y="8496"/>
                    <a:pt x="3329" y="8493"/>
                    <a:pt x="3293" y="8493"/>
                  </a:cubicBezTo>
                  <a:cubicBezTo>
                    <a:pt x="2929" y="8493"/>
                    <a:pt x="3235" y="8891"/>
                    <a:pt x="3235" y="9059"/>
                  </a:cubicBezTo>
                  <a:cubicBezTo>
                    <a:pt x="3665" y="8940"/>
                    <a:pt x="4089" y="8895"/>
                    <a:pt x="4512" y="8895"/>
                  </a:cubicBezTo>
                  <a:cubicBezTo>
                    <a:pt x="5724" y="8895"/>
                    <a:pt x="6924" y="9268"/>
                    <a:pt x="8227" y="9337"/>
                  </a:cubicBezTo>
                  <a:cubicBezTo>
                    <a:pt x="6563" y="8227"/>
                    <a:pt x="6933" y="7488"/>
                    <a:pt x="8319" y="6933"/>
                  </a:cubicBezTo>
                  <a:cubicBezTo>
                    <a:pt x="8319" y="5824"/>
                    <a:pt x="9613" y="6471"/>
                    <a:pt x="9891" y="5732"/>
                  </a:cubicBezTo>
                  <a:cubicBezTo>
                    <a:pt x="8597" y="5362"/>
                    <a:pt x="8412" y="5177"/>
                    <a:pt x="9244" y="4068"/>
                  </a:cubicBezTo>
                  <a:cubicBezTo>
                    <a:pt x="9521" y="3698"/>
                    <a:pt x="9983" y="3236"/>
                    <a:pt x="9521" y="2866"/>
                  </a:cubicBezTo>
                  <a:cubicBezTo>
                    <a:pt x="9335" y="2701"/>
                    <a:pt x="9218" y="2637"/>
                    <a:pt x="9145" y="2637"/>
                  </a:cubicBezTo>
                  <a:cubicBezTo>
                    <a:pt x="8902" y="2637"/>
                    <a:pt x="9138" y="3333"/>
                    <a:pt x="8909" y="3333"/>
                  </a:cubicBezTo>
                  <a:cubicBezTo>
                    <a:pt x="8899" y="3333"/>
                    <a:pt x="8887" y="3332"/>
                    <a:pt x="8874" y="3328"/>
                  </a:cubicBezTo>
                  <a:cubicBezTo>
                    <a:pt x="8134" y="3236"/>
                    <a:pt x="7580" y="3051"/>
                    <a:pt x="7857" y="2127"/>
                  </a:cubicBezTo>
                  <a:cubicBezTo>
                    <a:pt x="7857" y="1849"/>
                    <a:pt x="8319" y="1295"/>
                    <a:pt x="7950" y="1295"/>
                  </a:cubicBezTo>
                  <a:cubicBezTo>
                    <a:pt x="6729" y="1223"/>
                    <a:pt x="5731" y="147"/>
                    <a:pt x="4524" y="147"/>
                  </a:cubicBezTo>
                  <a:cubicBezTo>
                    <a:pt x="4177" y="147"/>
                    <a:pt x="3812" y="236"/>
                    <a:pt x="3420" y="463"/>
                  </a:cubicBezTo>
                  <a:cubicBezTo>
                    <a:pt x="3119" y="664"/>
                    <a:pt x="2781" y="756"/>
                    <a:pt x="2437" y="756"/>
                  </a:cubicBezTo>
                  <a:cubicBezTo>
                    <a:pt x="1833" y="756"/>
                    <a:pt x="1211" y="472"/>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27"/>
            <p:cNvSpPr/>
            <p:nvPr/>
          </p:nvSpPr>
          <p:spPr>
            <a:xfrm>
              <a:off x="3638975" y="4493825"/>
              <a:ext cx="422925" cy="349550"/>
            </a:xfrm>
            <a:custGeom>
              <a:rect b="b" l="l" r="r" t="t"/>
              <a:pathLst>
                <a:path extrusionOk="0" h="13982" w="16917">
                  <a:moveTo>
                    <a:pt x="16034" y="1"/>
                  </a:moveTo>
                  <a:cubicBezTo>
                    <a:pt x="15356" y="1"/>
                    <a:pt x="14808" y="469"/>
                    <a:pt x="14328" y="869"/>
                  </a:cubicBezTo>
                  <a:cubicBezTo>
                    <a:pt x="13219" y="1793"/>
                    <a:pt x="12295" y="3088"/>
                    <a:pt x="11278" y="4012"/>
                  </a:cubicBezTo>
                  <a:cubicBezTo>
                    <a:pt x="9706" y="5491"/>
                    <a:pt x="7950" y="6692"/>
                    <a:pt x="6194" y="8079"/>
                  </a:cubicBezTo>
                  <a:cubicBezTo>
                    <a:pt x="4623" y="9373"/>
                    <a:pt x="2866" y="10482"/>
                    <a:pt x="1203" y="11776"/>
                  </a:cubicBezTo>
                  <a:cubicBezTo>
                    <a:pt x="648" y="12239"/>
                    <a:pt x="1" y="12886"/>
                    <a:pt x="555" y="13625"/>
                  </a:cubicBezTo>
                  <a:cubicBezTo>
                    <a:pt x="779" y="13880"/>
                    <a:pt x="1035" y="13982"/>
                    <a:pt x="1291" y="13982"/>
                  </a:cubicBezTo>
                  <a:cubicBezTo>
                    <a:pt x="1775" y="13982"/>
                    <a:pt x="2255" y="13618"/>
                    <a:pt x="2497" y="13255"/>
                  </a:cubicBezTo>
                  <a:cubicBezTo>
                    <a:pt x="3698" y="11776"/>
                    <a:pt x="5270" y="10852"/>
                    <a:pt x="6749" y="9743"/>
                  </a:cubicBezTo>
                  <a:cubicBezTo>
                    <a:pt x="10261" y="7340"/>
                    <a:pt x="13034" y="4012"/>
                    <a:pt x="16454" y="1424"/>
                  </a:cubicBezTo>
                  <a:cubicBezTo>
                    <a:pt x="16731" y="1331"/>
                    <a:pt x="16824" y="962"/>
                    <a:pt x="16916" y="869"/>
                  </a:cubicBezTo>
                  <a:cubicBezTo>
                    <a:pt x="16916" y="314"/>
                    <a:pt x="16731" y="130"/>
                    <a:pt x="16362" y="37"/>
                  </a:cubicBezTo>
                  <a:cubicBezTo>
                    <a:pt x="16249" y="12"/>
                    <a:pt x="16140" y="1"/>
                    <a:pt x="1603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27"/>
            <p:cNvSpPr/>
            <p:nvPr/>
          </p:nvSpPr>
          <p:spPr>
            <a:xfrm>
              <a:off x="2911075" y="4797475"/>
              <a:ext cx="217225" cy="269250"/>
            </a:xfrm>
            <a:custGeom>
              <a:rect b="b" l="l" r="r" t="t"/>
              <a:pathLst>
                <a:path extrusionOk="0" h="10770" w="8689">
                  <a:moveTo>
                    <a:pt x="2496" y="0"/>
                  </a:moveTo>
                  <a:cubicBezTo>
                    <a:pt x="2034" y="370"/>
                    <a:pt x="1756" y="1017"/>
                    <a:pt x="1017" y="1109"/>
                  </a:cubicBezTo>
                  <a:cubicBezTo>
                    <a:pt x="1109" y="1756"/>
                    <a:pt x="0" y="2773"/>
                    <a:pt x="1664" y="3050"/>
                  </a:cubicBezTo>
                  <a:cubicBezTo>
                    <a:pt x="1849" y="3143"/>
                    <a:pt x="1941" y="3698"/>
                    <a:pt x="2126" y="3975"/>
                  </a:cubicBezTo>
                  <a:cubicBezTo>
                    <a:pt x="4622" y="5824"/>
                    <a:pt x="4252" y="6563"/>
                    <a:pt x="3605" y="9706"/>
                  </a:cubicBezTo>
                  <a:cubicBezTo>
                    <a:pt x="3605" y="9983"/>
                    <a:pt x="3235" y="10353"/>
                    <a:pt x="3605" y="10630"/>
                  </a:cubicBezTo>
                  <a:cubicBezTo>
                    <a:pt x="3730" y="10730"/>
                    <a:pt x="3842" y="10770"/>
                    <a:pt x="3946" y="10770"/>
                  </a:cubicBezTo>
                  <a:cubicBezTo>
                    <a:pt x="4224" y="10770"/>
                    <a:pt x="4445" y="10488"/>
                    <a:pt x="4714" y="10353"/>
                  </a:cubicBezTo>
                  <a:cubicBezTo>
                    <a:pt x="6286" y="9059"/>
                    <a:pt x="7672" y="7580"/>
                    <a:pt x="8689" y="5824"/>
                  </a:cubicBezTo>
                  <a:cubicBezTo>
                    <a:pt x="8504" y="5731"/>
                    <a:pt x="8319" y="5731"/>
                    <a:pt x="8134" y="5731"/>
                  </a:cubicBezTo>
                  <a:cubicBezTo>
                    <a:pt x="6193" y="5084"/>
                    <a:pt x="6101" y="4899"/>
                    <a:pt x="6286" y="2958"/>
                  </a:cubicBezTo>
                  <a:cubicBezTo>
                    <a:pt x="6286" y="2866"/>
                    <a:pt x="6101" y="2681"/>
                    <a:pt x="6008" y="2588"/>
                  </a:cubicBezTo>
                  <a:cubicBezTo>
                    <a:pt x="5176" y="1202"/>
                    <a:pt x="3790" y="647"/>
                    <a:pt x="249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27"/>
            <p:cNvSpPr/>
            <p:nvPr/>
          </p:nvSpPr>
          <p:spPr>
            <a:xfrm>
              <a:off x="4182025" y="3681900"/>
              <a:ext cx="279650" cy="282100"/>
            </a:xfrm>
            <a:custGeom>
              <a:rect b="b" l="l" r="r" t="t"/>
              <a:pathLst>
                <a:path extrusionOk="0" h="11284" w="11186">
                  <a:moveTo>
                    <a:pt x="2774" y="0"/>
                  </a:moveTo>
                  <a:cubicBezTo>
                    <a:pt x="2658" y="0"/>
                    <a:pt x="2543" y="69"/>
                    <a:pt x="2404" y="162"/>
                  </a:cubicBezTo>
                  <a:cubicBezTo>
                    <a:pt x="2866" y="901"/>
                    <a:pt x="2035" y="1918"/>
                    <a:pt x="2404" y="2288"/>
                  </a:cubicBezTo>
                  <a:cubicBezTo>
                    <a:pt x="2959" y="2935"/>
                    <a:pt x="3051" y="3952"/>
                    <a:pt x="4253" y="4322"/>
                  </a:cubicBezTo>
                  <a:cubicBezTo>
                    <a:pt x="2959" y="4506"/>
                    <a:pt x="1387" y="4137"/>
                    <a:pt x="2774" y="5893"/>
                  </a:cubicBezTo>
                  <a:cubicBezTo>
                    <a:pt x="2959" y="6170"/>
                    <a:pt x="2959" y="6632"/>
                    <a:pt x="2589" y="6910"/>
                  </a:cubicBezTo>
                  <a:cubicBezTo>
                    <a:pt x="2497" y="6979"/>
                    <a:pt x="2416" y="7008"/>
                    <a:pt x="2342" y="7008"/>
                  </a:cubicBezTo>
                  <a:cubicBezTo>
                    <a:pt x="2121" y="7008"/>
                    <a:pt x="1965" y="6748"/>
                    <a:pt x="1757" y="6540"/>
                  </a:cubicBezTo>
                  <a:cubicBezTo>
                    <a:pt x="1443" y="6278"/>
                    <a:pt x="1129" y="6105"/>
                    <a:pt x="798" y="6105"/>
                  </a:cubicBezTo>
                  <a:cubicBezTo>
                    <a:pt x="545" y="6105"/>
                    <a:pt x="282" y="6207"/>
                    <a:pt x="1" y="6448"/>
                  </a:cubicBezTo>
                  <a:cubicBezTo>
                    <a:pt x="2404" y="8204"/>
                    <a:pt x="4992" y="9868"/>
                    <a:pt x="7765" y="10977"/>
                  </a:cubicBezTo>
                  <a:cubicBezTo>
                    <a:pt x="8197" y="11223"/>
                    <a:pt x="8710" y="11264"/>
                    <a:pt x="9224" y="11264"/>
                  </a:cubicBezTo>
                  <a:cubicBezTo>
                    <a:pt x="9481" y="11264"/>
                    <a:pt x="9737" y="11254"/>
                    <a:pt x="9984" y="11254"/>
                  </a:cubicBezTo>
                  <a:cubicBezTo>
                    <a:pt x="10132" y="11254"/>
                    <a:pt x="10324" y="11284"/>
                    <a:pt x="10507" y="11284"/>
                  </a:cubicBezTo>
                  <a:cubicBezTo>
                    <a:pt x="10783" y="11284"/>
                    <a:pt x="11038" y="11217"/>
                    <a:pt x="11093" y="10884"/>
                  </a:cubicBezTo>
                  <a:cubicBezTo>
                    <a:pt x="11186" y="10237"/>
                    <a:pt x="10631" y="10237"/>
                    <a:pt x="10261" y="10052"/>
                  </a:cubicBezTo>
                  <a:cubicBezTo>
                    <a:pt x="6564" y="8389"/>
                    <a:pt x="4345" y="5616"/>
                    <a:pt x="4345" y="1364"/>
                  </a:cubicBezTo>
                  <a:cubicBezTo>
                    <a:pt x="3976" y="994"/>
                    <a:pt x="3421" y="717"/>
                    <a:pt x="3144" y="254"/>
                  </a:cubicBezTo>
                  <a:cubicBezTo>
                    <a:pt x="3005" y="69"/>
                    <a:pt x="2890" y="0"/>
                    <a:pt x="277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27"/>
            <p:cNvSpPr/>
            <p:nvPr/>
          </p:nvSpPr>
          <p:spPr>
            <a:xfrm>
              <a:off x="3581200" y="758125"/>
              <a:ext cx="432175" cy="323475"/>
            </a:xfrm>
            <a:custGeom>
              <a:rect b="b" l="l" r="r" t="t"/>
              <a:pathLst>
                <a:path extrusionOk="0" h="12939" w="17287">
                  <a:moveTo>
                    <a:pt x="16352" y="1"/>
                  </a:moveTo>
                  <a:cubicBezTo>
                    <a:pt x="15741" y="1"/>
                    <a:pt x="14898" y="609"/>
                    <a:pt x="14328" y="1107"/>
                  </a:cubicBezTo>
                  <a:cubicBezTo>
                    <a:pt x="12942" y="2216"/>
                    <a:pt x="11463" y="3326"/>
                    <a:pt x="9707" y="4157"/>
                  </a:cubicBezTo>
                  <a:cubicBezTo>
                    <a:pt x="7581" y="5174"/>
                    <a:pt x="6287" y="7393"/>
                    <a:pt x="4161" y="8594"/>
                  </a:cubicBezTo>
                  <a:cubicBezTo>
                    <a:pt x="2866" y="9334"/>
                    <a:pt x="1757" y="10443"/>
                    <a:pt x="556" y="11367"/>
                  </a:cubicBezTo>
                  <a:cubicBezTo>
                    <a:pt x="186" y="11645"/>
                    <a:pt x="1" y="11922"/>
                    <a:pt x="186" y="12384"/>
                  </a:cubicBezTo>
                  <a:cubicBezTo>
                    <a:pt x="273" y="12646"/>
                    <a:pt x="443" y="12908"/>
                    <a:pt x="930" y="12936"/>
                  </a:cubicBezTo>
                  <a:lnTo>
                    <a:pt x="930" y="12936"/>
                  </a:lnTo>
                  <a:cubicBezTo>
                    <a:pt x="1484" y="12660"/>
                    <a:pt x="2129" y="12383"/>
                    <a:pt x="2774" y="11922"/>
                  </a:cubicBezTo>
                  <a:cubicBezTo>
                    <a:pt x="5085" y="10166"/>
                    <a:pt x="7211" y="8132"/>
                    <a:pt x="9707" y="6468"/>
                  </a:cubicBezTo>
                  <a:cubicBezTo>
                    <a:pt x="11648" y="5174"/>
                    <a:pt x="13589" y="3788"/>
                    <a:pt x="15438" y="2401"/>
                  </a:cubicBezTo>
                  <a:cubicBezTo>
                    <a:pt x="16085" y="1847"/>
                    <a:pt x="17286" y="830"/>
                    <a:pt x="16824" y="183"/>
                  </a:cubicBezTo>
                  <a:cubicBezTo>
                    <a:pt x="16697" y="55"/>
                    <a:pt x="16535" y="1"/>
                    <a:pt x="16352" y="1"/>
                  </a:cubicBezTo>
                  <a:close/>
                  <a:moveTo>
                    <a:pt x="930" y="12936"/>
                  </a:moveTo>
                  <a:cubicBezTo>
                    <a:pt x="929" y="12937"/>
                    <a:pt x="927" y="12938"/>
                    <a:pt x="925" y="12939"/>
                  </a:cubicBezTo>
                  <a:lnTo>
                    <a:pt x="1018" y="12939"/>
                  </a:lnTo>
                  <a:cubicBezTo>
                    <a:pt x="988" y="12939"/>
                    <a:pt x="958" y="12938"/>
                    <a:pt x="930" y="12936"/>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27"/>
            <p:cNvSpPr/>
            <p:nvPr/>
          </p:nvSpPr>
          <p:spPr>
            <a:xfrm>
              <a:off x="3597400" y="2618425"/>
              <a:ext cx="404425" cy="360400"/>
            </a:xfrm>
            <a:custGeom>
              <a:rect b="b" l="l" r="r" t="t"/>
              <a:pathLst>
                <a:path extrusionOk="0" h="14416" w="16177">
                  <a:moveTo>
                    <a:pt x="14785" y="0"/>
                  </a:moveTo>
                  <a:cubicBezTo>
                    <a:pt x="14379" y="0"/>
                    <a:pt x="14031" y="413"/>
                    <a:pt x="13773" y="735"/>
                  </a:cubicBezTo>
                  <a:cubicBezTo>
                    <a:pt x="10815" y="3971"/>
                    <a:pt x="6933" y="6097"/>
                    <a:pt x="4160" y="9424"/>
                  </a:cubicBezTo>
                  <a:cubicBezTo>
                    <a:pt x="3050" y="10718"/>
                    <a:pt x="1756" y="11643"/>
                    <a:pt x="647" y="12752"/>
                  </a:cubicBezTo>
                  <a:cubicBezTo>
                    <a:pt x="185" y="13122"/>
                    <a:pt x="0" y="13491"/>
                    <a:pt x="185" y="14046"/>
                  </a:cubicBezTo>
                  <a:cubicBezTo>
                    <a:pt x="273" y="14309"/>
                    <a:pt x="444" y="14406"/>
                    <a:pt x="777" y="14415"/>
                  </a:cubicBezTo>
                  <a:lnTo>
                    <a:pt x="777" y="14415"/>
                  </a:lnTo>
                  <a:cubicBezTo>
                    <a:pt x="1307" y="14395"/>
                    <a:pt x="1578" y="13947"/>
                    <a:pt x="1849" y="13676"/>
                  </a:cubicBezTo>
                  <a:cubicBezTo>
                    <a:pt x="3235" y="12382"/>
                    <a:pt x="4622" y="11273"/>
                    <a:pt x="5823" y="9979"/>
                  </a:cubicBezTo>
                  <a:cubicBezTo>
                    <a:pt x="8689" y="7113"/>
                    <a:pt x="11924" y="4803"/>
                    <a:pt x="14882" y="2214"/>
                  </a:cubicBezTo>
                  <a:cubicBezTo>
                    <a:pt x="15529" y="1660"/>
                    <a:pt x="16176" y="1013"/>
                    <a:pt x="15344" y="273"/>
                  </a:cubicBezTo>
                  <a:cubicBezTo>
                    <a:pt x="15149" y="78"/>
                    <a:pt x="14962" y="0"/>
                    <a:pt x="14785" y="0"/>
                  </a:cubicBezTo>
                  <a:close/>
                  <a:moveTo>
                    <a:pt x="777" y="14415"/>
                  </a:moveTo>
                  <a:lnTo>
                    <a:pt x="777" y="14415"/>
                  </a:lnTo>
                  <a:cubicBezTo>
                    <a:pt x="765" y="14416"/>
                    <a:pt x="752" y="14416"/>
                    <a:pt x="740" y="14416"/>
                  </a:cubicBezTo>
                  <a:lnTo>
                    <a:pt x="832" y="14416"/>
                  </a:lnTo>
                  <a:cubicBezTo>
                    <a:pt x="813" y="14416"/>
                    <a:pt x="795" y="14416"/>
                    <a:pt x="777" y="14415"/>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27"/>
            <p:cNvSpPr/>
            <p:nvPr/>
          </p:nvSpPr>
          <p:spPr>
            <a:xfrm>
              <a:off x="3410200" y="4698100"/>
              <a:ext cx="325875" cy="272700"/>
            </a:xfrm>
            <a:custGeom>
              <a:rect b="b" l="l" r="r" t="t"/>
              <a:pathLst>
                <a:path extrusionOk="0" h="10908" w="13035">
                  <a:moveTo>
                    <a:pt x="1110" y="0"/>
                  </a:moveTo>
                  <a:cubicBezTo>
                    <a:pt x="186" y="93"/>
                    <a:pt x="555" y="1110"/>
                    <a:pt x="1" y="1479"/>
                  </a:cubicBezTo>
                  <a:cubicBezTo>
                    <a:pt x="186" y="1664"/>
                    <a:pt x="371" y="1942"/>
                    <a:pt x="555" y="2126"/>
                  </a:cubicBezTo>
                  <a:cubicBezTo>
                    <a:pt x="4160" y="4715"/>
                    <a:pt x="7488" y="7673"/>
                    <a:pt x="10538" y="10908"/>
                  </a:cubicBezTo>
                  <a:lnTo>
                    <a:pt x="10538" y="9244"/>
                  </a:lnTo>
                  <a:cubicBezTo>
                    <a:pt x="11483" y="9502"/>
                    <a:pt x="11869" y="10557"/>
                    <a:pt x="12809" y="10557"/>
                  </a:cubicBezTo>
                  <a:cubicBezTo>
                    <a:pt x="12881" y="10557"/>
                    <a:pt x="12956" y="10551"/>
                    <a:pt x="13034" y="10538"/>
                  </a:cubicBezTo>
                  <a:cubicBezTo>
                    <a:pt x="11555" y="8874"/>
                    <a:pt x="10169" y="7118"/>
                    <a:pt x="8597" y="5639"/>
                  </a:cubicBezTo>
                  <a:cubicBezTo>
                    <a:pt x="6841" y="3975"/>
                    <a:pt x="4530" y="2866"/>
                    <a:pt x="2959" y="925"/>
                  </a:cubicBezTo>
                  <a:cubicBezTo>
                    <a:pt x="2497" y="370"/>
                    <a:pt x="1850" y="93"/>
                    <a:pt x="111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27"/>
            <p:cNvSpPr/>
            <p:nvPr/>
          </p:nvSpPr>
          <p:spPr>
            <a:xfrm>
              <a:off x="3146775" y="2843550"/>
              <a:ext cx="189500" cy="211550"/>
            </a:xfrm>
            <a:custGeom>
              <a:rect b="b" l="l" r="r" t="t"/>
              <a:pathLst>
                <a:path extrusionOk="0" h="8462" w="7580">
                  <a:moveTo>
                    <a:pt x="2334" y="0"/>
                  </a:moveTo>
                  <a:cubicBezTo>
                    <a:pt x="1002" y="0"/>
                    <a:pt x="998" y="563"/>
                    <a:pt x="1387" y="3285"/>
                  </a:cubicBezTo>
                  <a:cubicBezTo>
                    <a:pt x="1757" y="3470"/>
                    <a:pt x="2034" y="3747"/>
                    <a:pt x="2126" y="4117"/>
                  </a:cubicBezTo>
                  <a:cubicBezTo>
                    <a:pt x="2126" y="4394"/>
                    <a:pt x="2311" y="4764"/>
                    <a:pt x="1941" y="4856"/>
                  </a:cubicBezTo>
                  <a:cubicBezTo>
                    <a:pt x="1803" y="4902"/>
                    <a:pt x="1664" y="4926"/>
                    <a:pt x="1537" y="4926"/>
                  </a:cubicBezTo>
                  <a:cubicBezTo>
                    <a:pt x="1410" y="4926"/>
                    <a:pt x="1294" y="4902"/>
                    <a:pt x="1202" y="4856"/>
                  </a:cubicBezTo>
                  <a:cubicBezTo>
                    <a:pt x="925" y="4764"/>
                    <a:pt x="832" y="4394"/>
                    <a:pt x="1017" y="4117"/>
                  </a:cubicBezTo>
                  <a:cubicBezTo>
                    <a:pt x="1202" y="3839"/>
                    <a:pt x="1294" y="3562"/>
                    <a:pt x="1387" y="3285"/>
                  </a:cubicBezTo>
                  <a:cubicBezTo>
                    <a:pt x="1339" y="3281"/>
                    <a:pt x="1294" y="3280"/>
                    <a:pt x="1251" y="3280"/>
                  </a:cubicBezTo>
                  <a:cubicBezTo>
                    <a:pt x="106" y="3280"/>
                    <a:pt x="267" y="4421"/>
                    <a:pt x="0" y="5134"/>
                  </a:cubicBezTo>
                  <a:cubicBezTo>
                    <a:pt x="832" y="6520"/>
                    <a:pt x="1941" y="7629"/>
                    <a:pt x="3420" y="8276"/>
                  </a:cubicBezTo>
                  <a:cubicBezTo>
                    <a:pt x="3667" y="8400"/>
                    <a:pt x="3913" y="8461"/>
                    <a:pt x="4156" y="8461"/>
                  </a:cubicBezTo>
                  <a:cubicBezTo>
                    <a:pt x="4643" y="8461"/>
                    <a:pt x="5115" y="8215"/>
                    <a:pt x="5546" y="7722"/>
                  </a:cubicBezTo>
                  <a:cubicBezTo>
                    <a:pt x="6101" y="6982"/>
                    <a:pt x="5269" y="6797"/>
                    <a:pt x="4992" y="6428"/>
                  </a:cubicBezTo>
                  <a:cubicBezTo>
                    <a:pt x="4437" y="5318"/>
                    <a:pt x="3975" y="4209"/>
                    <a:pt x="4622" y="3008"/>
                  </a:cubicBezTo>
                  <a:cubicBezTo>
                    <a:pt x="5004" y="2245"/>
                    <a:pt x="5578" y="1996"/>
                    <a:pt x="6212" y="1996"/>
                  </a:cubicBezTo>
                  <a:cubicBezTo>
                    <a:pt x="6654" y="1996"/>
                    <a:pt x="7125" y="2116"/>
                    <a:pt x="7580" y="2268"/>
                  </a:cubicBezTo>
                  <a:lnTo>
                    <a:pt x="7580" y="2176"/>
                  </a:lnTo>
                  <a:cubicBezTo>
                    <a:pt x="7395" y="1436"/>
                    <a:pt x="7118" y="789"/>
                    <a:pt x="6840" y="50"/>
                  </a:cubicBezTo>
                  <a:cubicBezTo>
                    <a:pt x="6092" y="280"/>
                    <a:pt x="5344" y="797"/>
                    <a:pt x="4595" y="797"/>
                  </a:cubicBezTo>
                  <a:cubicBezTo>
                    <a:pt x="4142" y="797"/>
                    <a:pt x="3689" y="607"/>
                    <a:pt x="3236" y="50"/>
                  </a:cubicBezTo>
                  <a:cubicBezTo>
                    <a:pt x="2883" y="20"/>
                    <a:pt x="2585" y="0"/>
                    <a:pt x="233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27"/>
            <p:cNvSpPr/>
            <p:nvPr/>
          </p:nvSpPr>
          <p:spPr>
            <a:xfrm>
              <a:off x="3354750" y="3406625"/>
              <a:ext cx="173325" cy="265475"/>
            </a:xfrm>
            <a:custGeom>
              <a:rect b="b" l="l" r="r" t="t"/>
              <a:pathLst>
                <a:path extrusionOk="0" h="10619" w="6933">
                  <a:moveTo>
                    <a:pt x="6244" y="0"/>
                  </a:moveTo>
                  <a:cubicBezTo>
                    <a:pt x="5341" y="0"/>
                    <a:pt x="4569" y="430"/>
                    <a:pt x="3975" y="1098"/>
                  </a:cubicBezTo>
                  <a:cubicBezTo>
                    <a:pt x="1942" y="3131"/>
                    <a:pt x="0" y="5257"/>
                    <a:pt x="370" y="8400"/>
                  </a:cubicBezTo>
                  <a:cubicBezTo>
                    <a:pt x="1664" y="8954"/>
                    <a:pt x="3420" y="8862"/>
                    <a:pt x="3975" y="10618"/>
                  </a:cubicBezTo>
                  <a:cubicBezTo>
                    <a:pt x="4437" y="9879"/>
                    <a:pt x="6009" y="9971"/>
                    <a:pt x="5269" y="8492"/>
                  </a:cubicBezTo>
                  <a:cubicBezTo>
                    <a:pt x="5269" y="8492"/>
                    <a:pt x="5454" y="8400"/>
                    <a:pt x="5546" y="8307"/>
                  </a:cubicBezTo>
                  <a:cubicBezTo>
                    <a:pt x="6286" y="7845"/>
                    <a:pt x="6286" y="7938"/>
                    <a:pt x="5916" y="7291"/>
                  </a:cubicBezTo>
                  <a:cubicBezTo>
                    <a:pt x="5824" y="7013"/>
                    <a:pt x="5454" y="6644"/>
                    <a:pt x="5546" y="6366"/>
                  </a:cubicBezTo>
                  <a:cubicBezTo>
                    <a:pt x="5824" y="4148"/>
                    <a:pt x="4068" y="4333"/>
                    <a:pt x="2773" y="3871"/>
                  </a:cubicBezTo>
                  <a:cubicBezTo>
                    <a:pt x="2866" y="3131"/>
                    <a:pt x="3328" y="2854"/>
                    <a:pt x="3790" y="2484"/>
                  </a:cubicBezTo>
                  <a:cubicBezTo>
                    <a:pt x="4807" y="1652"/>
                    <a:pt x="6378" y="1467"/>
                    <a:pt x="6933" y="81"/>
                  </a:cubicBezTo>
                  <a:cubicBezTo>
                    <a:pt x="6696" y="26"/>
                    <a:pt x="6466" y="0"/>
                    <a:pt x="624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27"/>
            <p:cNvSpPr/>
            <p:nvPr/>
          </p:nvSpPr>
          <p:spPr>
            <a:xfrm>
              <a:off x="3627425" y="237525"/>
              <a:ext cx="399800" cy="173925"/>
            </a:xfrm>
            <a:custGeom>
              <a:rect b="b" l="l" r="r" t="t"/>
              <a:pathLst>
                <a:path extrusionOk="0" h="6957" w="15992">
                  <a:moveTo>
                    <a:pt x="9810" y="1"/>
                  </a:moveTo>
                  <a:cubicBezTo>
                    <a:pt x="9082" y="1"/>
                    <a:pt x="8366" y="24"/>
                    <a:pt x="7673" y="116"/>
                  </a:cubicBezTo>
                  <a:cubicBezTo>
                    <a:pt x="4992" y="394"/>
                    <a:pt x="2312" y="948"/>
                    <a:pt x="1" y="2612"/>
                  </a:cubicBezTo>
                  <a:cubicBezTo>
                    <a:pt x="93" y="3352"/>
                    <a:pt x="463" y="3906"/>
                    <a:pt x="1202" y="3999"/>
                  </a:cubicBezTo>
                  <a:cubicBezTo>
                    <a:pt x="1275" y="4011"/>
                    <a:pt x="1341" y="4017"/>
                    <a:pt x="1402" y="4017"/>
                  </a:cubicBezTo>
                  <a:cubicBezTo>
                    <a:pt x="2269" y="4017"/>
                    <a:pt x="2008" y="2835"/>
                    <a:pt x="2959" y="2058"/>
                  </a:cubicBezTo>
                  <a:lnTo>
                    <a:pt x="2959" y="2058"/>
                  </a:lnTo>
                  <a:cubicBezTo>
                    <a:pt x="2681" y="3352"/>
                    <a:pt x="4530" y="4553"/>
                    <a:pt x="2034" y="4831"/>
                  </a:cubicBezTo>
                  <a:cubicBezTo>
                    <a:pt x="2219" y="5015"/>
                    <a:pt x="2404" y="5293"/>
                    <a:pt x="2589" y="5478"/>
                  </a:cubicBezTo>
                  <a:cubicBezTo>
                    <a:pt x="3513" y="5570"/>
                    <a:pt x="3883" y="6310"/>
                    <a:pt x="4345" y="6957"/>
                  </a:cubicBezTo>
                  <a:cubicBezTo>
                    <a:pt x="4622" y="6587"/>
                    <a:pt x="5362" y="6217"/>
                    <a:pt x="4438" y="5847"/>
                  </a:cubicBezTo>
                  <a:cubicBezTo>
                    <a:pt x="3975" y="5663"/>
                    <a:pt x="4068" y="5200"/>
                    <a:pt x="3975" y="4831"/>
                  </a:cubicBezTo>
                  <a:lnTo>
                    <a:pt x="3975" y="4738"/>
                  </a:lnTo>
                  <a:cubicBezTo>
                    <a:pt x="3449" y="3685"/>
                    <a:pt x="3089" y="2882"/>
                    <a:pt x="4713" y="2882"/>
                  </a:cubicBezTo>
                  <a:cubicBezTo>
                    <a:pt x="4801" y="2882"/>
                    <a:pt x="4893" y="2885"/>
                    <a:pt x="4992" y="2889"/>
                  </a:cubicBezTo>
                  <a:cubicBezTo>
                    <a:pt x="5454" y="2889"/>
                    <a:pt x="6286" y="2889"/>
                    <a:pt x="6286" y="1873"/>
                  </a:cubicBezTo>
                  <a:cubicBezTo>
                    <a:pt x="6320" y="1501"/>
                    <a:pt x="6539" y="1426"/>
                    <a:pt x="6817" y="1426"/>
                  </a:cubicBezTo>
                  <a:cubicBezTo>
                    <a:pt x="7006" y="1426"/>
                    <a:pt x="7222" y="1460"/>
                    <a:pt x="7425" y="1460"/>
                  </a:cubicBezTo>
                  <a:cubicBezTo>
                    <a:pt x="7742" y="1460"/>
                    <a:pt x="8028" y="1377"/>
                    <a:pt x="8135" y="948"/>
                  </a:cubicBezTo>
                  <a:cubicBezTo>
                    <a:pt x="8874" y="1226"/>
                    <a:pt x="8227" y="1503"/>
                    <a:pt x="8135" y="1780"/>
                  </a:cubicBezTo>
                  <a:cubicBezTo>
                    <a:pt x="8135" y="1916"/>
                    <a:pt x="8234" y="2001"/>
                    <a:pt x="8360" y="2001"/>
                  </a:cubicBezTo>
                  <a:cubicBezTo>
                    <a:pt x="8406" y="2001"/>
                    <a:pt x="8455" y="1990"/>
                    <a:pt x="8505" y="1965"/>
                  </a:cubicBezTo>
                  <a:cubicBezTo>
                    <a:pt x="8687" y="1923"/>
                    <a:pt x="8868" y="1906"/>
                    <a:pt x="9047" y="1906"/>
                  </a:cubicBezTo>
                  <a:cubicBezTo>
                    <a:pt x="9698" y="1906"/>
                    <a:pt x="10330" y="2126"/>
                    <a:pt x="10974" y="2126"/>
                  </a:cubicBezTo>
                  <a:cubicBezTo>
                    <a:pt x="11317" y="2126"/>
                    <a:pt x="11663" y="2063"/>
                    <a:pt x="12017" y="1873"/>
                  </a:cubicBezTo>
                  <a:lnTo>
                    <a:pt x="15622" y="1133"/>
                  </a:lnTo>
                  <a:lnTo>
                    <a:pt x="15992" y="1133"/>
                  </a:lnTo>
                  <a:cubicBezTo>
                    <a:pt x="15992" y="1041"/>
                    <a:pt x="15992" y="948"/>
                    <a:pt x="15992" y="763"/>
                  </a:cubicBezTo>
                  <a:lnTo>
                    <a:pt x="15622" y="763"/>
                  </a:lnTo>
                  <a:cubicBezTo>
                    <a:pt x="15345" y="671"/>
                    <a:pt x="15160" y="579"/>
                    <a:pt x="14883" y="394"/>
                  </a:cubicBezTo>
                  <a:cubicBezTo>
                    <a:pt x="14791" y="385"/>
                    <a:pt x="14698" y="381"/>
                    <a:pt x="14604" y="381"/>
                  </a:cubicBezTo>
                  <a:cubicBezTo>
                    <a:pt x="14189" y="381"/>
                    <a:pt x="13747" y="453"/>
                    <a:pt x="13318" y="453"/>
                  </a:cubicBezTo>
                  <a:cubicBezTo>
                    <a:pt x="12855" y="453"/>
                    <a:pt x="12406" y="369"/>
                    <a:pt x="12017" y="24"/>
                  </a:cubicBezTo>
                  <a:cubicBezTo>
                    <a:pt x="11278" y="24"/>
                    <a:pt x="10538" y="1"/>
                    <a:pt x="981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27"/>
            <p:cNvSpPr/>
            <p:nvPr/>
          </p:nvSpPr>
          <p:spPr>
            <a:xfrm>
              <a:off x="4718150" y="838950"/>
              <a:ext cx="127125" cy="274575"/>
            </a:xfrm>
            <a:custGeom>
              <a:rect b="b" l="l" r="r" t="t"/>
              <a:pathLst>
                <a:path extrusionOk="0" h="10983" w="5085">
                  <a:moveTo>
                    <a:pt x="2219" y="0"/>
                  </a:moveTo>
                  <a:cubicBezTo>
                    <a:pt x="2127" y="93"/>
                    <a:pt x="1942" y="277"/>
                    <a:pt x="1849" y="370"/>
                  </a:cubicBezTo>
                  <a:cubicBezTo>
                    <a:pt x="2219" y="1109"/>
                    <a:pt x="2681" y="1756"/>
                    <a:pt x="2866" y="2588"/>
                  </a:cubicBezTo>
                  <a:cubicBezTo>
                    <a:pt x="3039" y="3539"/>
                    <a:pt x="3293" y="4732"/>
                    <a:pt x="1814" y="4732"/>
                  </a:cubicBezTo>
                  <a:cubicBezTo>
                    <a:pt x="1711" y="4732"/>
                    <a:pt x="1600" y="4726"/>
                    <a:pt x="1480" y="4714"/>
                  </a:cubicBezTo>
                  <a:cubicBezTo>
                    <a:pt x="1018" y="6655"/>
                    <a:pt x="463" y="8597"/>
                    <a:pt x="1" y="10538"/>
                  </a:cubicBezTo>
                  <a:cubicBezTo>
                    <a:pt x="1018" y="10538"/>
                    <a:pt x="555" y="9521"/>
                    <a:pt x="1018" y="9059"/>
                  </a:cubicBezTo>
                  <a:cubicBezTo>
                    <a:pt x="1321" y="8680"/>
                    <a:pt x="1686" y="8363"/>
                    <a:pt x="2113" y="8363"/>
                  </a:cubicBezTo>
                  <a:cubicBezTo>
                    <a:pt x="2207" y="8363"/>
                    <a:pt x="2304" y="8378"/>
                    <a:pt x="2404" y="8412"/>
                  </a:cubicBezTo>
                  <a:cubicBezTo>
                    <a:pt x="3051" y="8689"/>
                    <a:pt x="2404" y="9336"/>
                    <a:pt x="2681" y="9798"/>
                  </a:cubicBezTo>
                  <a:cubicBezTo>
                    <a:pt x="2866" y="10168"/>
                    <a:pt x="1572" y="10260"/>
                    <a:pt x="2219" y="10815"/>
                  </a:cubicBezTo>
                  <a:cubicBezTo>
                    <a:pt x="2340" y="10936"/>
                    <a:pt x="2453" y="10982"/>
                    <a:pt x="2560" y="10982"/>
                  </a:cubicBezTo>
                  <a:cubicBezTo>
                    <a:pt x="2902" y="10982"/>
                    <a:pt x="3194" y="10515"/>
                    <a:pt x="3560" y="10515"/>
                  </a:cubicBezTo>
                  <a:cubicBezTo>
                    <a:pt x="3605" y="10515"/>
                    <a:pt x="3651" y="10522"/>
                    <a:pt x="3698" y="10538"/>
                  </a:cubicBezTo>
                  <a:cubicBezTo>
                    <a:pt x="4900" y="9613"/>
                    <a:pt x="5085" y="8597"/>
                    <a:pt x="4253" y="7302"/>
                  </a:cubicBezTo>
                  <a:cubicBezTo>
                    <a:pt x="4068" y="6933"/>
                    <a:pt x="4160" y="6378"/>
                    <a:pt x="4807" y="6193"/>
                  </a:cubicBezTo>
                  <a:cubicBezTo>
                    <a:pt x="4807" y="5639"/>
                    <a:pt x="4253" y="4992"/>
                    <a:pt x="5085" y="4714"/>
                  </a:cubicBezTo>
                  <a:lnTo>
                    <a:pt x="5085" y="3235"/>
                  </a:lnTo>
                  <a:cubicBezTo>
                    <a:pt x="4807" y="3143"/>
                    <a:pt x="4807" y="2866"/>
                    <a:pt x="4807" y="2588"/>
                  </a:cubicBezTo>
                  <a:cubicBezTo>
                    <a:pt x="4530" y="1756"/>
                    <a:pt x="4253" y="924"/>
                    <a:pt x="434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27"/>
            <p:cNvSpPr/>
            <p:nvPr/>
          </p:nvSpPr>
          <p:spPr>
            <a:xfrm>
              <a:off x="2331025" y="4767950"/>
              <a:ext cx="231125" cy="218825"/>
            </a:xfrm>
            <a:custGeom>
              <a:rect b="b" l="l" r="r" t="t"/>
              <a:pathLst>
                <a:path extrusionOk="0" h="8753" w="9245">
                  <a:moveTo>
                    <a:pt x="5401" y="0"/>
                  </a:moveTo>
                  <a:cubicBezTo>
                    <a:pt x="5267" y="0"/>
                    <a:pt x="5132" y="21"/>
                    <a:pt x="4992" y="72"/>
                  </a:cubicBezTo>
                  <a:cubicBezTo>
                    <a:pt x="6934" y="1828"/>
                    <a:pt x="7581" y="3769"/>
                    <a:pt x="6656" y="5803"/>
                  </a:cubicBezTo>
                  <a:cubicBezTo>
                    <a:pt x="6076" y="6963"/>
                    <a:pt x="5182" y="7449"/>
                    <a:pt x="4098" y="7449"/>
                  </a:cubicBezTo>
                  <a:cubicBezTo>
                    <a:pt x="3627" y="7449"/>
                    <a:pt x="3121" y="7357"/>
                    <a:pt x="2589" y="7189"/>
                  </a:cubicBezTo>
                  <a:cubicBezTo>
                    <a:pt x="3051" y="6080"/>
                    <a:pt x="3513" y="5063"/>
                    <a:pt x="2312" y="4139"/>
                  </a:cubicBezTo>
                  <a:cubicBezTo>
                    <a:pt x="2035" y="3923"/>
                    <a:pt x="1788" y="3841"/>
                    <a:pt x="1559" y="3841"/>
                  </a:cubicBezTo>
                  <a:cubicBezTo>
                    <a:pt x="1100" y="3841"/>
                    <a:pt x="710" y="4170"/>
                    <a:pt x="278" y="4416"/>
                  </a:cubicBezTo>
                  <a:lnTo>
                    <a:pt x="186" y="4416"/>
                  </a:lnTo>
                  <a:cubicBezTo>
                    <a:pt x="648" y="4509"/>
                    <a:pt x="1018" y="4601"/>
                    <a:pt x="740" y="5063"/>
                  </a:cubicBezTo>
                  <a:cubicBezTo>
                    <a:pt x="556" y="5618"/>
                    <a:pt x="1" y="5803"/>
                    <a:pt x="1110" y="6173"/>
                  </a:cubicBezTo>
                  <a:cubicBezTo>
                    <a:pt x="1757" y="6357"/>
                    <a:pt x="1387" y="7374"/>
                    <a:pt x="648" y="7744"/>
                  </a:cubicBezTo>
                  <a:cubicBezTo>
                    <a:pt x="1601" y="8419"/>
                    <a:pt x="2657" y="8753"/>
                    <a:pt x="3704" y="8753"/>
                  </a:cubicBezTo>
                  <a:cubicBezTo>
                    <a:pt x="5096" y="8753"/>
                    <a:pt x="6473" y="8164"/>
                    <a:pt x="7581" y="7005"/>
                  </a:cubicBezTo>
                  <a:cubicBezTo>
                    <a:pt x="9152" y="5433"/>
                    <a:pt x="9244" y="2568"/>
                    <a:pt x="7858" y="442"/>
                  </a:cubicBezTo>
                  <a:lnTo>
                    <a:pt x="7858" y="442"/>
                  </a:lnTo>
                  <a:cubicBezTo>
                    <a:pt x="7690" y="518"/>
                    <a:pt x="7526" y="549"/>
                    <a:pt x="7367" y="549"/>
                  </a:cubicBezTo>
                  <a:cubicBezTo>
                    <a:pt x="6693" y="549"/>
                    <a:pt x="6079" y="0"/>
                    <a:pt x="540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27"/>
            <p:cNvSpPr/>
            <p:nvPr/>
          </p:nvSpPr>
          <p:spPr>
            <a:xfrm>
              <a:off x="3927850" y="1876150"/>
              <a:ext cx="180275" cy="220075"/>
            </a:xfrm>
            <a:custGeom>
              <a:rect b="b" l="l" r="r" t="t"/>
              <a:pathLst>
                <a:path extrusionOk="0" h="8803" w="7211">
                  <a:moveTo>
                    <a:pt x="6933" y="1957"/>
                  </a:moveTo>
                  <a:lnTo>
                    <a:pt x="6933" y="1957"/>
                  </a:lnTo>
                  <a:cubicBezTo>
                    <a:pt x="6843" y="1993"/>
                    <a:pt x="6759" y="2032"/>
                    <a:pt x="6681" y="2075"/>
                  </a:cubicBezTo>
                  <a:lnTo>
                    <a:pt x="6681" y="2075"/>
                  </a:lnTo>
                  <a:cubicBezTo>
                    <a:pt x="6708" y="2084"/>
                    <a:pt x="6734" y="2089"/>
                    <a:pt x="6758" y="2089"/>
                  </a:cubicBezTo>
                  <a:cubicBezTo>
                    <a:pt x="6827" y="2089"/>
                    <a:pt x="6886" y="2051"/>
                    <a:pt x="6933" y="1957"/>
                  </a:cubicBezTo>
                  <a:close/>
                  <a:moveTo>
                    <a:pt x="5084" y="2049"/>
                  </a:moveTo>
                  <a:cubicBezTo>
                    <a:pt x="6101" y="2511"/>
                    <a:pt x="5546" y="3343"/>
                    <a:pt x="5269" y="3620"/>
                  </a:cubicBezTo>
                  <a:cubicBezTo>
                    <a:pt x="5089" y="3775"/>
                    <a:pt x="4930" y="3836"/>
                    <a:pt x="4779" y="3836"/>
                  </a:cubicBezTo>
                  <a:cubicBezTo>
                    <a:pt x="4387" y="3836"/>
                    <a:pt x="4046" y="3425"/>
                    <a:pt x="3513" y="3158"/>
                  </a:cubicBezTo>
                  <a:cubicBezTo>
                    <a:pt x="4345" y="2881"/>
                    <a:pt x="5361" y="3251"/>
                    <a:pt x="5084" y="2049"/>
                  </a:cubicBezTo>
                  <a:close/>
                  <a:moveTo>
                    <a:pt x="3043" y="1"/>
                  </a:moveTo>
                  <a:cubicBezTo>
                    <a:pt x="2945" y="1"/>
                    <a:pt x="2826" y="35"/>
                    <a:pt x="2681" y="108"/>
                  </a:cubicBezTo>
                  <a:cubicBezTo>
                    <a:pt x="2311" y="200"/>
                    <a:pt x="1664" y="478"/>
                    <a:pt x="2219" y="1125"/>
                  </a:cubicBezTo>
                  <a:cubicBezTo>
                    <a:pt x="2403" y="1402"/>
                    <a:pt x="3050" y="1772"/>
                    <a:pt x="2403" y="1772"/>
                  </a:cubicBezTo>
                  <a:cubicBezTo>
                    <a:pt x="1523" y="1948"/>
                    <a:pt x="1230" y="2795"/>
                    <a:pt x="485" y="2795"/>
                  </a:cubicBezTo>
                  <a:cubicBezTo>
                    <a:pt x="448" y="2795"/>
                    <a:pt x="409" y="2793"/>
                    <a:pt x="370" y="2788"/>
                  </a:cubicBezTo>
                  <a:cubicBezTo>
                    <a:pt x="93" y="2973"/>
                    <a:pt x="0" y="3251"/>
                    <a:pt x="0" y="3528"/>
                  </a:cubicBezTo>
                  <a:cubicBezTo>
                    <a:pt x="116" y="3620"/>
                    <a:pt x="220" y="3655"/>
                    <a:pt x="316" y="3655"/>
                  </a:cubicBezTo>
                  <a:cubicBezTo>
                    <a:pt x="607" y="3655"/>
                    <a:pt x="832" y="3343"/>
                    <a:pt x="1109" y="3343"/>
                  </a:cubicBezTo>
                  <a:cubicBezTo>
                    <a:pt x="1148" y="3333"/>
                    <a:pt x="1186" y="3329"/>
                    <a:pt x="1223" y="3329"/>
                  </a:cubicBezTo>
                  <a:cubicBezTo>
                    <a:pt x="1533" y="3329"/>
                    <a:pt x="1737" y="3659"/>
                    <a:pt x="1572" y="3990"/>
                  </a:cubicBezTo>
                  <a:cubicBezTo>
                    <a:pt x="1017" y="5192"/>
                    <a:pt x="832" y="6116"/>
                    <a:pt x="1572" y="6948"/>
                  </a:cubicBezTo>
                  <a:cubicBezTo>
                    <a:pt x="2311" y="7595"/>
                    <a:pt x="2126" y="8150"/>
                    <a:pt x="1572" y="8797"/>
                  </a:cubicBezTo>
                  <a:cubicBezTo>
                    <a:pt x="1609" y="8800"/>
                    <a:pt x="1644" y="8802"/>
                    <a:pt x="1678" y="8802"/>
                  </a:cubicBezTo>
                  <a:cubicBezTo>
                    <a:pt x="2463" y="8802"/>
                    <a:pt x="2522" y="7867"/>
                    <a:pt x="3150" y="7867"/>
                  </a:cubicBezTo>
                  <a:cubicBezTo>
                    <a:pt x="3177" y="7867"/>
                    <a:pt x="3206" y="7869"/>
                    <a:pt x="3235" y="7872"/>
                  </a:cubicBezTo>
                  <a:cubicBezTo>
                    <a:pt x="3235" y="7704"/>
                    <a:pt x="2929" y="7306"/>
                    <a:pt x="3293" y="7306"/>
                  </a:cubicBezTo>
                  <a:cubicBezTo>
                    <a:pt x="3329" y="7306"/>
                    <a:pt x="3371" y="7309"/>
                    <a:pt x="3420" y="7318"/>
                  </a:cubicBezTo>
                  <a:cubicBezTo>
                    <a:pt x="3478" y="7326"/>
                    <a:pt x="3534" y="7330"/>
                    <a:pt x="3590" y="7330"/>
                  </a:cubicBezTo>
                  <a:cubicBezTo>
                    <a:pt x="4160" y="7330"/>
                    <a:pt x="4614" y="6923"/>
                    <a:pt x="4529" y="6671"/>
                  </a:cubicBezTo>
                  <a:cubicBezTo>
                    <a:pt x="4015" y="5448"/>
                    <a:pt x="4665" y="5211"/>
                    <a:pt x="5263" y="5211"/>
                  </a:cubicBezTo>
                  <a:cubicBezTo>
                    <a:pt x="5524" y="5211"/>
                    <a:pt x="5776" y="5256"/>
                    <a:pt x="5916" y="5284"/>
                  </a:cubicBezTo>
                  <a:cubicBezTo>
                    <a:pt x="7210" y="5284"/>
                    <a:pt x="6655" y="4452"/>
                    <a:pt x="6471" y="4175"/>
                  </a:cubicBezTo>
                  <a:cubicBezTo>
                    <a:pt x="5803" y="3174"/>
                    <a:pt x="5964" y="2474"/>
                    <a:pt x="6681" y="2075"/>
                  </a:cubicBezTo>
                  <a:lnTo>
                    <a:pt x="6681" y="2075"/>
                  </a:lnTo>
                  <a:cubicBezTo>
                    <a:pt x="6367" y="1966"/>
                    <a:pt x="5912" y="1271"/>
                    <a:pt x="5549" y="1271"/>
                  </a:cubicBezTo>
                  <a:cubicBezTo>
                    <a:pt x="5357" y="1271"/>
                    <a:pt x="5190" y="1466"/>
                    <a:pt x="5084" y="2049"/>
                  </a:cubicBezTo>
                  <a:cubicBezTo>
                    <a:pt x="5084" y="2049"/>
                    <a:pt x="5084" y="2049"/>
                    <a:pt x="5084" y="2049"/>
                  </a:cubicBezTo>
                  <a:lnTo>
                    <a:pt x="5084" y="2049"/>
                  </a:lnTo>
                  <a:cubicBezTo>
                    <a:pt x="4813" y="2146"/>
                    <a:pt x="4583" y="2190"/>
                    <a:pt x="4388" y="2190"/>
                  </a:cubicBezTo>
                  <a:cubicBezTo>
                    <a:pt x="3651" y="2190"/>
                    <a:pt x="3420" y="1559"/>
                    <a:pt x="3420" y="755"/>
                  </a:cubicBezTo>
                  <a:cubicBezTo>
                    <a:pt x="3420" y="277"/>
                    <a:pt x="3319" y="1"/>
                    <a:pt x="304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27"/>
            <p:cNvSpPr/>
            <p:nvPr/>
          </p:nvSpPr>
          <p:spPr>
            <a:xfrm>
              <a:off x="3821550" y="933625"/>
              <a:ext cx="288875" cy="224250"/>
            </a:xfrm>
            <a:custGeom>
              <a:rect b="b" l="l" r="r" t="t"/>
              <a:pathLst>
                <a:path extrusionOk="0" h="8970" w="11555">
                  <a:moveTo>
                    <a:pt x="1438" y="1"/>
                  </a:moveTo>
                  <a:cubicBezTo>
                    <a:pt x="1116" y="1"/>
                    <a:pt x="815" y="167"/>
                    <a:pt x="555" y="558"/>
                  </a:cubicBezTo>
                  <a:cubicBezTo>
                    <a:pt x="0" y="1482"/>
                    <a:pt x="1017" y="1759"/>
                    <a:pt x="1479" y="2221"/>
                  </a:cubicBezTo>
                  <a:cubicBezTo>
                    <a:pt x="1756" y="2499"/>
                    <a:pt x="2311" y="2499"/>
                    <a:pt x="2588" y="2776"/>
                  </a:cubicBezTo>
                  <a:cubicBezTo>
                    <a:pt x="4252" y="5457"/>
                    <a:pt x="7118" y="6843"/>
                    <a:pt x="9336" y="8969"/>
                  </a:cubicBezTo>
                  <a:cubicBezTo>
                    <a:pt x="9983" y="8599"/>
                    <a:pt x="8781" y="8230"/>
                    <a:pt x="9428" y="7860"/>
                  </a:cubicBezTo>
                  <a:lnTo>
                    <a:pt x="9428" y="7860"/>
                  </a:lnTo>
                  <a:cubicBezTo>
                    <a:pt x="9911" y="8135"/>
                    <a:pt x="10290" y="8770"/>
                    <a:pt x="10873" y="8770"/>
                  </a:cubicBezTo>
                  <a:cubicBezTo>
                    <a:pt x="11072" y="8770"/>
                    <a:pt x="11295" y="8696"/>
                    <a:pt x="11554" y="8507"/>
                  </a:cubicBezTo>
                  <a:cubicBezTo>
                    <a:pt x="9706" y="7305"/>
                    <a:pt x="8504" y="5457"/>
                    <a:pt x="6840" y="4162"/>
                  </a:cubicBezTo>
                  <a:cubicBezTo>
                    <a:pt x="5361" y="2961"/>
                    <a:pt x="3975" y="1759"/>
                    <a:pt x="2588" y="558"/>
                  </a:cubicBezTo>
                  <a:cubicBezTo>
                    <a:pt x="2196" y="214"/>
                    <a:pt x="1803" y="1"/>
                    <a:pt x="143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27"/>
            <p:cNvSpPr/>
            <p:nvPr/>
          </p:nvSpPr>
          <p:spPr>
            <a:xfrm>
              <a:off x="3354750" y="4270575"/>
              <a:ext cx="272700" cy="195475"/>
            </a:xfrm>
            <a:custGeom>
              <a:rect b="b" l="l" r="r" t="t"/>
              <a:pathLst>
                <a:path extrusionOk="0" h="7819" w="10908">
                  <a:moveTo>
                    <a:pt x="740" y="1"/>
                  </a:moveTo>
                  <a:cubicBezTo>
                    <a:pt x="555" y="648"/>
                    <a:pt x="463" y="1295"/>
                    <a:pt x="0" y="1850"/>
                  </a:cubicBezTo>
                  <a:cubicBezTo>
                    <a:pt x="2311" y="4068"/>
                    <a:pt x="5177" y="5640"/>
                    <a:pt x="7672" y="7673"/>
                  </a:cubicBezTo>
                  <a:cubicBezTo>
                    <a:pt x="7760" y="7664"/>
                    <a:pt x="7848" y="7661"/>
                    <a:pt x="7937" y="7661"/>
                  </a:cubicBezTo>
                  <a:cubicBezTo>
                    <a:pt x="8511" y="7661"/>
                    <a:pt x="9114" y="7819"/>
                    <a:pt x="9702" y="7819"/>
                  </a:cubicBezTo>
                  <a:cubicBezTo>
                    <a:pt x="9986" y="7819"/>
                    <a:pt x="10266" y="7782"/>
                    <a:pt x="10538" y="7673"/>
                  </a:cubicBezTo>
                  <a:lnTo>
                    <a:pt x="10908" y="7673"/>
                  </a:lnTo>
                  <a:cubicBezTo>
                    <a:pt x="8412" y="5640"/>
                    <a:pt x="5916" y="3698"/>
                    <a:pt x="3236" y="1942"/>
                  </a:cubicBezTo>
                  <a:cubicBezTo>
                    <a:pt x="2404" y="1387"/>
                    <a:pt x="1942" y="186"/>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27"/>
            <p:cNvSpPr/>
            <p:nvPr/>
          </p:nvSpPr>
          <p:spPr>
            <a:xfrm>
              <a:off x="3109800" y="2574250"/>
              <a:ext cx="191825" cy="187350"/>
            </a:xfrm>
            <a:custGeom>
              <a:rect b="b" l="l" r="r" t="t"/>
              <a:pathLst>
                <a:path extrusionOk="0" h="7494" w="7673">
                  <a:moveTo>
                    <a:pt x="5793" y="1"/>
                  </a:moveTo>
                  <a:cubicBezTo>
                    <a:pt x="5408" y="1"/>
                    <a:pt x="5061" y="261"/>
                    <a:pt x="4715" y="469"/>
                  </a:cubicBezTo>
                  <a:cubicBezTo>
                    <a:pt x="2773" y="1578"/>
                    <a:pt x="1202" y="3150"/>
                    <a:pt x="0" y="4998"/>
                  </a:cubicBezTo>
                  <a:cubicBezTo>
                    <a:pt x="0" y="5923"/>
                    <a:pt x="647" y="6754"/>
                    <a:pt x="1757" y="7494"/>
                  </a:cubicBezTo>
                  <a:cubicBezTo>
                    <a:pt x="1849" y="6477"/>
                    <a:pt x="1479" y="5923"/>
                    <a:pt x="647" y="5830"/>
                  </a:cubicBezTo>
                  <a:cubicBezTo>
                    <a:pt x="1758" y="5246"/>
                    <a:pt x="2721" y="4661"/>
                    <a:pt x="3700" y="4661"/>
                  </a:cubicBezTo>
                  <a:cubicBezTo>
                    <a:pt x="4268" y="4661"/>
                    <a:pt x="4842" y="4858"/>
                    <a:pt x="5454" y="5368"/>
                  </a:cubicBezTo>
                  <a:cubicBezTo>
                    <a:pt x="5916" y="4259"/>
                    <a:pt x="5084" y="2687"/>
                    <a:pt x="6656" y="1948"/>
                  </a:cubicBezTo>
                  <a:cubicBezTo>
                    <a:pt x="7118" y="1671"/>
                    <a:pt x="7672" y="1486"/>
                    <a:pt x="7580" y="746"/>
                  </a:cubicBezTo>
                  <a:cubicBezTo>
                    <a:pt x="7395" y="99"/>
                    <a:pt x="6656" y="376"/>
                    <a:pt x="6193" y="99"/>
                  </a:cubicBezTo>
                  <a:cubicBezTo>
                    <a:pt x="6055" y="30"/>
                    <a:pt x="5922" y="1"/>
                    <a:pt x="579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27"/>
            <p:cNvSpPr/>
            <p:nvPr/>
          </p:nvSpPr>
          <p:spPr>
            <a:xfrm>
              <a:off x="2148475" y="4707350"/>
              <a:ext cx="204025" cy="298125"/>
            </a:xfrm>
            <a:custGeom>
              <a:rect b="b" l="l" r="r" t="t"/>
              <a:pathLst>
                <a:path extrusionOk="0" h="11925" w="8161">
                  <a:moveTo>
                    <a:pt x="7118" y="0"/>
                  </a:moveTo>
                  <a:cubicBezTo>
                    <a:pt x="5362" y="1109"/>
                    <a:pt x="3051" y="1479"/>
                    <a:pt x="1757" y="3698"/>
                  </a:cubicBezTo>
                  <a:cubicBezTo>
                    <a:pt x="186" y="6378"/>
                    <a:pt x="1" y="9059"/>
                    <a:pt x="1017" y="11924"/>
                  </a:cubicBezTo>
                  <a:cubicBezTo>
                    <a:pt x="2034" y="11555"/>
                    <a:pt x="2496" y="10815"/>
                    <a:pt x="2404" y="9798"/>
                  </a:cubicBezTo>
                  <a:cubicBezTo>
                    <a:pt x="1757" y="7025"/>
                    <a:pt x="2404" y="4714"/>
                    <a:pt x="4807" y="2958"/>
                  </a:cubicBezTo>
                  <a:cubicBezTo>
                    <a:pt x="5177" y="2773"/>
                    <a:pt x="5547" y="2588"/>
                    <a:pt x="5732" y="2126"/>
                  </a:cubicBezTo>
                  <a:cubicBezTo>
                    <a:pt x="5883" y="1824"/>
                    <a:pt x="6095" y="1522"/>
                    <a:pt x="6420" y="1522"/>
                  </a:cubicBezTo>
                  <a:cubicBezTo>
                    <a:pt x="6493" y="1522"/>
                    <a:pt x="6571" y="1538"/>
                    <a:pt x="6656" y="1572"/>
                  </a:cubicBezTo>
                  <a:cubicBezTo>
                    <a:pt x="6832" y="1630"/>
                    <a:pt x="7016" y="1661"/>
                    <a:pt x="7193" y="1661"/>
                  </a:cubicBezTo>
                  <a:cubicBezTo>
                    <a:pt x="7574" y="1661"/>
                    <a:pt x="7916" y="1518"/>
                    <a:pt x="8042" y="1202"/>
                  </a:cubicBezTo>
                  <a:cubicBezTo>
                    <a:pt x="8160" y="888"/>
                    <a:pt x="8028" y="840"/>
                    <a:pt x="7844" y="840"/>
                  </a:cubicBezTo>
                  <a:cubicBezTo>
                    <a:pt x="7764" y="840"/>
                    <a:pt x="7676" y="849"/>
                    <a:pt x="7593" y="849"/>
                  </a:cubicBezTo>
                  <a:cubicBezTo>
                    <a:pt x="7416" y="849"/>
                    <a:pt x="7267" y="809"/>
                    <a:pt x="7303" y="555"/>
                  </a:cubicBezTo>
                  <a:cubicBezTo>
                    <a:pt x="7303" y="370"/>
                    <a:pt x="7488" y="93"/>
                    <a:pt x="711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27"/>
            <p:cNvSpPr/>
            <p:nvPr/>
          </p:nvSpPr>
          <p:spPr>
            <a:xfrm>
              <a:off x="3673650" y="4970775"/>
              <a:ext cx="175650" cy="271900"/>
            </a:xfrm>
            <a:custGeom>
              <a:rect b="b" l="l" r="r" t="t"/>
              <a:pathLst>
                <a:path extrusionOk="0" h="10876" w="7026">
                  <a:moveTo>
                    <a:pt x="0" y="1"/>
                  </a:moveTo>
                  <a:cubicBezTo>
                    <a:pt x="1572" y="2404"/>
                    <a:pt x="3790" y="4345"/>
                    <a:pt x="4345" y="7488"/>
                  </a:cubicBezTo>
                  <a:cubicBezTo>
                    <a:pt x="4437" y="8320"/>
                    <a:pt x="4345" y="8782"/>
                    <a:pt x="3975" y="9337"/>
                  </a:cubicBezTo>
                  <a:cubicBezTo>
                    <a:pt x="4530" y="10076"/>
                    <a:pt x="3143" y="9984"/>
                    <a:pt x="3513" y="10723"/>
                  </a:cubicBezTo>
                  <a:cubicBezTo>
                    <a:pt x="3790" y="10842"/>
                    <a:pt x="4067" y="10876"/>
                    <a:pt x="4345" y="10876"/>
                  </a:cubicBezTo>
                  <a:cubicBezTo>
                    <a:pt x="4715" y="10876"/>
                    <a:pt x="5084" y="10816"/>
                    <a:pt x="5454" y="10816"/>
                  </a:cubicBezTo>
                  <a:cubicBezTo>
                    <a:pt x="6009" y="9337"/>
                    <a:pt x="7025" y="7765"/>
                    <a:pt x="6101" y="6286"/>
                  </a:cubicBezTo>
                  <a:cubicBezTo>
                    <a:pt x="5084" y="4623"/>
                    <a:pt x="5177" y="2589"/>
                    <a:pt x="3975" y="1018"/>
                  </a:cubicBezTo>
                  <a:cubicBezTo>
                    <a:pt x="3743" y="1153"/>
                    <a:pt x="3528" y="1207"/>
                    <a:pt x="3323" y="1207"/>
                  </a:cubicBezTo>
                  <a:cubicBezTo>
                    <a:pt x="2545" y="1207"/>
                    <a:pt x="1914" y="424"/>
                    <a:pt x="1110" y="278"/>
                  </a:cubicBezTo>
                  <a:cubicBezTo>
                    <a:pt x="740" y="186"/>
                    <a:pt x="463" y="1"/>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27"/>
            <p:cNvSpPr/>
            <p:nvPr/>
          </p:nvSpPr>
          <p:spPr>
            <a:xfrm>
              <a:off x="3608950" y="1374925"/>
              <a:ext cx="201050" cy="282100"/>
            </a:xfrm>
            <a:custGeom>
              <a:rect b="b" l="l" r="r" t="t"/>
              <a:pathLst>
                <a:path extrusionOk="0" h="11284" w="8042">
                  <a:moveTo>
                    <a:pt x="7894" y="1"/>
                  </a:moveTo>
                  <a:cubicBezTo>
                    <a:pt x="6733" y="1"/>
                    <a:pt x="6552" y="1052"/>
                    <a:pt x="6286" y="1762"/>
                  </a:cubicBezTo>
                  <a:cubicBezTo>
                    <a:pt x="6085" y="2214"/>
                    <a:pt x="5911" y="2366"/>
                    <a:pt x="5706" y="2366"/>
                  </a:cubicBezTo>
                  <a:cubicBezTo>
                    <a:pt x="5533" y="2366"/>
                    <a:pt x="5337" y="2259"/>
                    <a:pt x="5084" y="2132"/>
                  </a:cubicBezTo>
                  <a:cubicBezTo>
                    <a:pt x="3143" y="3981"/>
                    <a:pt x="1664" y="6199"/>
                    <a:pt x="0" y="8325"/>
                  </a:cubicBezTo>
                  <a:cubicBezTo>
                    <a:pt x="1387" y="8880"/>
                    <a:pt x="2219" y="9897"/>
                    <a:pt x="2588" y="11283"/>
                  </a:cubicBezTo>
                  <a:cubicBezTo>
                    <a:pt x="2958" y="11006"/>
                    <a:pt x="3051" y="10544"/>
                    <a:pt x="3051" y="10174"/>
                  </a:cubicBezTo>
                  <a:cubicBezTo>
                    <a:pt x="3328" y="7955"/>
                    <a:pt x="4437" y="6199"/>
                    <a:pt x="5639" y="4350"/>
                  </a:cubicBezTo>
                  <a:cubicBezTo>
                    <a:pt x="6471" y="2964"/>
                    <a:pt x="7950" y="1855"/>
                    <a:pt x="8042" y="6"/>
                  </a:cubicBezTo>
                  <a:cubicBezTo>
                    <a:pt x="7991" y="2"/>
                    <a:pt x="7942" y="1"/>
                    <a:pt x="789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27"/>
            <p:cNvSpPr/>
            <p:nvPr/>
          </p:nvSpPr>
          <p:spPr>
            <a:xfrm>
              <a:off x="3763775" y="3080475"/>
              <a:ext cx="228800" cy="272725"/>
            </a:xfrm>
            <a:custGeom>
              <a:rect b="b" l="l" r="r" t="t"/>
              <a:pathLst>
                <a:path extrusionOk="0" h="10909" w="9152">
                  <a:moveTo>
                    <a:pt x="8042" y="1"/>
                  </a:moveTo>
                  <a:cubicBezTo>
                    <a:pt x="6471" y="2035"/>
                    <a:pt x="4807" y="3976"/>
                    <a:pt x="3420" y="6102"/>
                  </a:cubicBezTo>
                  <a:cubicBezTo>
                    <a:pt x="2311" y="7766"/>
                    <a:pt x="647" y="8967"/>
                    <a:pt x="0" y="10908"/>
                  </a:cubicBezTo>
                  <a:cubicBezTo>
                    <a:pt x="386" y="10688"/>
                    <a:pt x="738" y="10402"/>
                    <a:pt x="1097" y="10402"/>
                  </a:cubicBezTo>
                  <a:cubicBezTo>
                    <a:pt x="1341" y="10402"/>
                    <a:pt x="1587" y="10534"/>
                    <a:pt x="1849" y="10908"/>
                  </a:cubicBezTo>
                  <a:cubicBezTo>
                    <a:pt x="4807" y="8135"/>
                    <a:pt x="6748" y="4438"/>
                    <a:pt x="9151" y="1110"/>
                  </a:cubicBezTo>
                  <a:lnTo>
                    <a:pt x="9151" y="1110"/>
                  </a:lnTo>
                  <a:cubicBezTo>
                    <a:pt x="9068" y="1119"/>
                    <a:pt x="8990" y="1124"/>
                    <a:pt x="8916" y="1124"/>
                  </a:cubicBezTo>
                  <a:cubicBezTo>
                    <a:pt x="8250" y="1124"/>
                    <a:pt x="7959" y="750"/>
                    <a:pt x="804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27"/>
            <p:cNvSpPr/>
            <p:nvPr/>
          </p:nvSpPr>
          <p:spPr>
            <a:xfrm>
              <a:off x="4558700" y="4224375"/>
              <a:ext cx="141000" cy="337400"/>
            </a:xfrm>
            <a:custGeom>
              <a:rect b="b" l="l" r="r" t="t"/>
              <a:pathLst>
                <a:path extrusionOk="0" h="13496" w="5640">
                  <a:moveTo>
                    <a:pt x="2774" y="0"/>
                  </a:moveTo>
                  <a:cubicBezTo>
                    <a:pt x="2496" y="1941"/>
                    <a:pt x="1295" y="3420"/>
                    <a:pt x="555" y="5084"/>
                  </a:cubicBezTo>
                  <a:cubicBezTo>
                    <a:pt x="93" y="6193"/>
                    <a:pt x="1" y="7025"/>
                    <a:pt x="555" y="8135"/>
                  </a:cubicBezTo>
                  <a:cubicBezTo>
                    <a:pt x="1572" y="10076"/>
                    <a:pt x="3328" y="11462"/>
                    <a:pt x="4253" y="13496"/>
                  </a:cubicBezTo>
                  <a:cubicBezTo>
                    <a:pt x="4345" y="12479"/>
                    <a:pt x="5362" y="11555"/>
                    <a:pt x="3791" y="10723"/>
                  </a:cubicBezTo>
                  <a:cubicBezTo>
                    <a:pt x="2959" y="10353"/>
                    <a:pt x="3421" y="8874"/>
                    <a:pt x="4345" y="8504"/>
                  </a:cubicBezTo>
                  <a:cubicBezTo>
                    <a:pt x="5085" y="8227"/>
                    <a:pt x="5639" y="7765"/>
                    <a:pt x="5639" y="6933"/>
                  </a:cubicBezTo>
                  <a:lnTo>
                    <a:pt x="5639" y="6933"/>
                  </a:lnTo>
                  <a:cubicBezTo>
                    <a:pt x="4438" y="7857"/>
                    <a:pt x="2774" y="7395"/>
                    <a:pt x="1480" y="8504"/>
                  </a:cubicBezTo>
                  <a:cubicBezTo>
                    <a:pt x="2034" y="7765"/>
                    <a:pt x="186" y="6009"/>
                    <a:pt x="2774" y="5916"/>
                  </a:cubicBezTo>
                  <a:cubicBezTo>
                    <a:pt x="3051" y="5916"/>
                    <a:pt x="3791" y="3883"/>
                    <a:pt x="2312" y="2958"/>
                  </a:cubicBezTo>
                  <a:cubicBezTo>
                    <a:pt x="2400" y="2929"/>
                    <a:pt x="2483" y="2916"/>
                    <a:pt x="2562" y="2916"/>
                  </a:cubicBezTo>
                  <a:cubicBezTo>
                    <a:pt x="3084" y="2916"/>
                    <a:pt x="3421" y="3476"/>
                    <a:pt x="3862" y="3476"/>
                  </a:cubicBezTo>
                  <a:cubicBezTo>
                    <a:pt x="3983" y="3476"/>
                    <a:pt x="4111" y="3434"/>
                    <a:pt x="4253" y="3328"/>
                  </a:cubicBezTo>
                  <a:cubicBezTo>
                    <a:pt x="4253" y="3051"/>
                    <a:pt x="4345" y="2773"/>
                    <a:pt x="4438" y="2496"/>
                  </a:cubicBezTo>
                  <a:cubicBezTo>
                    <a:pt x="3236" y="2311"/>
                    <a:pt x="3328" y="1479"/>
                    <a:pt x="3328" y="647"/>
                  </a:cubicBezTo>
                  <a:cubicBezTo>
                    <a:pt x="3328" y="462"/>
                    <a:pt x="2959" y="185"/>
                    <a:pt x="277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27"/>
            <p:cNvSpPr/>
            <p:nvPr/>
          </p:nvSpPr>
          <p:spPr>
            <a:xfrm>
              <a:off x="2372625" y="580375"/>
              <a:ext cx="198775" cy="230850"/>
            </a:xfrm>
            <a:custGeom>
              <a:rect b="b" l="l" r="r" t="t"/>
              <a:pathLst>
                <a:path extrusionOk="0" h="9234" w="7951">
                  <a:moveTo>
                    <a:pt x="1947" y="1"/>
                  </a:moveTo>
                  <a:cubicBezTo>
                    <a:pt x="1235" y="1"/>
                    <a:pt x="557" y="174"/>
                    <a:pt x="1" y="545"/>
                  </a:cubicBezTo>
                  <a:cubicBezTo>
                    <a:pt x="1110" y="915"/>
                    <a:pt x="278" y="1284"/>
                    <a:pt x="1" y="1654"/>
                  </a:cubicBezTo>
                  <a:cubicBezTo>
                    <a:pt x="564" y="1607"/>
                    <a:pt x="1045" y="1579"/>
                    <a:pt x="1463" y="1579"/>
                  </a:cubicBezTo>
                  <a:cubicBezTo>
                    <a:pt x="3511" y="1579"/>
                    <a:pt x="4025" y="2263"/>
                    <a:pt x="5177" y="4797"/>
                  </a:cubicBezTo>
                  <a:cubicBezTo>
                    <a:pt x="5824" y="6276"/>
                    <a:pt x="4807" y="7570"/>
                    <a:pt x="5085" y="8864"/>
                  </a:cubicBezTo>
                  <a:cubicBezTo>
                    <a:pt x="5217" y="8864"/>
                    <a:pt x="5341" y="8857"/>
                    <a:pt x="5458" y="8857"/>
                  </a:cubicBezTo>
                  <a:cubicBezTo>
                    <a:pt x="5751" y="8857"/>
                    <a:pt x="5996" y="8904"/>
                    <a:pt x="6194" y="9234"/>
                  </a:cubicBezTo>
                  <a:cubicBezTo>
                    <a:pt x="7950" y="7200"/>
                    <a:pt x="7580" y="4982"/>
                    <a:pt x="6564" y="2856"/>
                  </a:cubicBezTo>
                  <a:cubicBezTo>
                    <a:pt x="5706" y="1075"/>
                    <a:pt x="3720" y="1"/>
                    <a:pt x="194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27"/>
            <p:cNvSpPr/>
            <p:nvPr/>
          </p:nvSpPr>
          <p:spPr>
            <a:xfrm>
              <a:off x="3793800" y="2832275"/>
              <a:ext cx="251925" cy="220500"/>
            </a:xfrm>
            <a:custGeom>
              <a:rect b="b" l="l" r="r" t="t"/>
              <a:pathLst>
                <a:path extrusionOk="0" h="8820" w="10077">
                  <a:moveTo>
                    <a:pt x="1246" y="1"/>
                  </a:moveTo>
                  <a:cubicBezTo>
                    <a:pt x="1009" y="1"/>
                    <a:pt x="775" y="135"/>
                    <a:pt x="556" y="501"/>
                  </a:cubicBezTo>
                  <a:cubicBezTo>
                    <a:pt x="1" y="1333"/>
                    <a:pt x="371" y="2072"/>
                    <a:pt x="1110" y="2534"/>
                  </a:cubicBezTo>
                  <a:cubicBezTo>
                    <a:pt x="2127" y="3181"/>
                    <a:pt x="3236" y="3828"/>
                    <a:pt x="4253" y="4568"/>
                  </a:cubicBezTo>
                  <a:lnTo>
                    <a:pt x="4253" y="4475"/>
                  </a:lnTo>
                  <a:cubicBezTo>
                    <a:pt x="4333" y="4236"/>
                    <a:pt x="4412" y="3791"/>
                    <a:pt x="4729" y="3791"/>
                  </a:cubicBezTo>
                  <a:cubicBezTo>
                    <a:pt x="4779" y="3791"/>
                    <a:pt x="4836" y="3803"/>
                    <a:pt x="4900" y="3828"/>
                  </a:cubicBezTo>
                  <a:cubicBezTo>
                    <a:pt x="5547" y="4198"/>
                    <a:pt x="4808" y="4753"/>
                    <a:pt x="4992" y="5215"/>
                  </a:cubicBezTo>
                  <a:lnTo>
                    <a:pt x="9337" y="8820"/>
                  </a:lnTo>
                  <a:cubicBezTo>
                    <a:pt x="10076" y="8358"/>
                    <a:pt x="8875" y="7526"/>
                    <a:pt x="9707" y="7063"/>
                  </a:cubicBezTo>
                  <a:cubicBezTo>
                    <a:pt x="7396" y="4753"/>
                    <a:pt x="4900" y="2719"/>
                    <a:pt x="2312" y="593"/>
                  </a:cubicBezTo>
                  <a:cubicBezTo>
                    <a:pt x="1977" y="314"/>
                    <a:pt x="1608" y="1"/>
                    <a:pt x="124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27"/>
            <p:cNvSpPr/>
            <p:nvPr/>
          </p:nvSpPr>
          <p:spPr>
            <a:xfrm>
              <a:off x="2779350" y="3988650"/>
              <a:ext cx="124800" cy="263475"/>
            </a:xfrm>
            <a:custGeom>
              <a:rect b="b" l="l" r="r" t="t"/>
              <a:pathLst>
                <a:path extrusionOk="0" h="10539" w="4992">
                  <a:moveTo>
                    <a:pt x="4109" y="2392"/>
                  </a:moveTo>
                  <a:lnTo>
                    <a:pt x="4109" y="2392"/>
                  </a:lnTo>
                  <a:cubicBezTo>
                    <a:pt x="4126" y="2396"/>
                    <a:pt x="4143" y="2400"/>
                    <a:pt x="4160" y="2404"/>
                  </a:cubicBezTo>
                  <a:cubicBezTo>
                    <a:pt x="4143" y="2400"/>
                    <a:pt x="4126" y="2396"/>
                    <a:pt x="4109" y="2392"/>
                  </a:cubicBezTo>
                  <a:close/>
                  <a:moveTo>
                    <a:pt x="2311" y="1"/>
                  </a:moveTo>
                  <a:cubicBezTo>
                    <a:pt x="1202" y="2219"/>
                    <a:pt x="462" y="4530"/>
                    <a:pt x="93" y="6934"/>
                  </a:cubicBezTo>
                  <a:cubicBezTo>
                    <a:pt x="1479" y="7950"/>
                    <a:pt x="0" y="9429"/>
                    <a:pt x="832" y="10538"/>
                  </a:cubicBezTo>
                  <a:lnTo>
                    <a:pt x="925" y="10169"/>
                  </a:lnTo>
                  <a:cubicBezTo>
                    <a:pt x="1135" y="10243"/>
                    <a:pt x="1321" y="10276"/>
                    <a:pt x="1487" y="10276"/>
                  </a:cubicBezTo>
                  <a:cubicBezTo>
                    <a:pt x="2560" y="10276"/>
                    <a:pt x="2817" y="8905"/>
                    <a:pt x="3698" y="8505"/>
                  </a:cubicBezTo>
                  <a:cubicBezTo>
                    <a:pt x="4992" y="7858"/>
                    <a:pt x="4067" y="7396"/>
                    <a:pt x="3790" y="6841"/>
                  </a:cubicBezTo>
                  <a:lnTo>
                    <a:pt x="3790" y="6841"/>
                  </a:lnTo>
                  <a:cubicBezTo>
                    <a:pt x="3143" y="6934"/>
                    <a:pt x="3605" y="7673"/>
                    <a:pt x="2773" y="7765"/>
                  </a:cubicBezTo>
                  <a:cubicBezTo>
                    <a:pt x="2681" y="6102"/>
                    <a:pt x="3051" y="4345"/>
                    <a:pt x="2219" y="2682"/>
                  </a:cubicBezTo>
                  <a:cubicBezTo>
                    <a:pt x="2139" y="2522"/>
                    <a:pt x="2265" y="2090"/>
                    <a:pt x="2655" y="2090"/>
                  </a:cubicBezTo>
                  <a:cubicBezTo>
                    <a:pt x="2718" y="2090"/>
                    <a:pt x="2788" y="2101"/>
                    <a:pt x="2866" y="2127"/>
                  </a:cubicBezTo>
                  <a:cubicBezTo>
                    <a:pt x="3307" y="2215"/>
                    <a:pt x="3749" y="2303"/>
                    <a:pt x="4109" y="2392"/>
                  </a:cubicBezTo>
                  <a:lnTo>
                    <a:pt x="4109" y="2392"/>
                  </a:lnTo>
                  <a:cubicBezTo>
                    <a:pt x="2958" y="2088"/>
                    <a:pt x="2949" y="730"/>
                    <a:pt x="231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27"/>
            <p:cNvSpPr/>
            <p:nvPr/>
          </p:nvSpPr>
          <p:spPr>
            <a:xfrm>
              <a:off x="3918600" y="3386425"/>
              <a:ext cx="152550" cy="156875"/>
            </a:xfrm>
            <a:custGeom>
              <a:rect b="b" l="l" r="r" t="t"/>
              <a:pathLst>
                <a:path extrusionOk="0" h="6275" w="6102">
                  <a:moveTo>
                    <a:pt x="1160" y="1"/>
                  </a:moveTo>
                  <a:cubicBezTo>
                    <a:pt x="1024" y="1"/>
                    <a:pt x="882" y="86"/>
                    <a:pt x="740" y="334"/>
                  </a:cubicBezTo>
                  <a:cubicBezTo>
                    <a:pt x="487" y="587"/>
                    <a:pt x="234" y="993"/>
                    <a:pt x="822" y="993"/>
                  </a:cubicBezTo>
                  <a:cubicBezTo>
                    <a:pt x="879" y="993"/>
                    <a:pt x="944" y="989"/>
                    <a:pt x="1017" y="981"/>
                  </a:cubicBezTo>
                  <a:cubicBezTo>
                    <a:pt x="1387" y="981"/>
                    <a:pt x="1387" y="1258"/>
                    <a:pt x="1202" y="1536"/>
                  </a:cubicBezTo>
                  <a:cubicBezTo>
                    <a:pt x="999" y="1688"/>
                    <a:pt x="795" y="1757"/>
                    <a:pt x="576" y="1757"/>
                  </a:cubicBezTo>
                  <a:cubicBezTo>
                    <a:pt x="397" y="1757"/>
                    <a:pt x="208" y="1711"/>
                    <a:pt x="0" y="1628"/>
                  </a:cubicBezTo>
                  <a:lnTo>
                    <a:pt x="0" y="1628"/>
                  </a:lnTo>
                  <a:cubicBezTo>
                    <a:pt x="93" y="2183"/>
                    <a:pt x="278" y="2737"/>
                    <a:pt x="740" y="3107"/>
                  </a:cubicBezTo>
                  <a:cubicBezTo>
                    <a:pt x="954" y="2920"/>
                    <a:pt x="1136" y="2849"/>
                    <a:pt x="1302" y="2849"/>
                  </a:cubicBezTo>
                  <a:cubicBezTo>
                    <a:pt x="1709" y="2849"/>
                    <a:pt x="2009" y="3280"/>
                    <a:pt x="2404" y="3477"/>
                  </a:cubicBezTo>
                  <a:cubicBezTo>
                    <a:pt x="1849" y="4032"/>
                    <a:pt x="1479" y="4494"/>
                    <a:pt x="740" y="4494"/>
                  </a:cubicBezTo>
                  <a:cubicBezTo>
                    <a:pt x="740" y="4956"/>
                    <a:pt x="647" y="5326"/>
                    <a:pt x="1110" y="5603"/>
                  </a:cubicBezTo>
                  <a:cubicBezTo>
                    <a:pt x="1291" y="5239"/>
                    <a:pt x="1672" y="4836"/>
                    <a:pt x="1991" y="4836"/>
                  </a:cubicBezTo>
                  <a:cubicBezTo>
                    <a:pt x="2158" y="4836"/>
                    <a:pt x="2308" y="4947"/>
                    <a:pt x="2404" y="5233"/>
                  </a:cubicBezTo>
                  <a:cubicBezTo>
                    <a:pt x="2670" y="5989"/>
                    <a:pt x="2916" y="6274"/>
                    <a:pt x="3181" y="6274"/>
                  </a:cubicBezTo>
                  <a:cubicBezTo>
                    <a:pt x="3467" y="6274"/>
                    <a:pt x="3776" y="5942"/>
                    <a:pt x="4160" y="5510"/>
                  </a:cubicBezTo>
                  <a:cubicBezTo>
                    <a:pt x="4160" y="5510"/>
                    <a:pt x="4252" y="5603"/>
                    <a:pt x="4252" y="5603"/>
                  </a:cubicBezTo>
                  <a:cubicBezTo>
                    <a:pt x="4345" y="5695"/>
                    <a:pt x="4345" y="5880"/>
                    <a:pt x="4345" y="5973"/>
                  </a:cubicBezTo>
                  <a:cubicBezTo>
                    <a:pt x="4622" y="5880"/>
                    <a:pt x="4807" y="5695"/>
                    <a:pt x="5084" y="5603"/>
                  </a:cubicBezTo>
                  <a:cubicBezTo>
                    <a:pt x="5084" y="4863"/>
                    <a:pt x="4068" y="3847"/>
                    <a:pt x="5639" y="3477"/>
                  </a:cubicBezTo>
                  <a:cubicBezTo>
                    <a:pt x="6101" y="3384"/>
                    <a:pt x="6009" y="3015"/>
                    <a:pt x="5731" y="2830"/>
                  </a:cubicBezTo>
                  <a:cubicBezTo>
                    <a:pt x="4992" y="2460"/>
                    <a:pt x="5546" y="1998"/>
                    <a:pt x="5454" y="1628"/>
                  </a:cubicBezTo>
                  <a:cubicBezTo>
                    <a:pt x="4899" y="1443"/>
                    <a:pt x="4807" y="1074"/>
                    <a:pt x="5084" y="519"/>
                  </a:cubicBezTo>
                  <a:lnTo>
                    <a:pt x="5084" y="519"/>
                  </a:lnTo>
                  <a:cubicBezTo>
                    <a:pt x="4530" y="611"/>
                    <a:pt x="4068" y="796"/>
                    <a:pt x="3605" y="1258"/>
                  </a:cubicBezTo>
                  <a:cubicBezTo>
                    <a:pt x="3790" y="1258"/>
                    <a:pt x="4068" y="1351"/>
                    <a:pt x="4068" y="1443"/>
                  </a:cubicBezTo>
                  <a:cubicBezTo>
                    <a:pt x="4135" y="1714"/>
                    <a:pt x="3955" y="1886"/>
                    <a:pt x="3745" y="1886"/>
                  </a:cubicBezTo>
                  <a:cubicBezTo>
                    <a:pt x="3668" y="1886"/>
                    <a:pt x="3587" y="1863"/>
                    <a:pt x="3513" y="1813"/>
                  </a:cubicBezTo>
                  <a:cubicBezTo>
                    <a:pt x="2773" y="1536"/>
                    <a:pt x="2311" y="889"/>
                    <a:pt x="1757" y="334"/>
                  </a:cubicBezTo>
                  <a:cubicBezTo>
                    <a:pt x="1586" y="220"/>
                    <a:pt x="1380" y="1"/>
                    <a:pt x="116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27"/>
            <p:cNvSpPr/>
            <p:nvPr/>
          </p:nvSpPr>
          <p:spPr>
            <a:xfrm>
              <a:off x="3629750" y="1992075"/>
              <a:ext cx="143300" cy="263450"/>
            </a:xfrm>
            <a:custGeom>
              <a:rect b="b" l="l" r="r" t="t"/>
              <a:pathLst>
                <a:path extrusionOk="0" h="10538" w="5732">
                  <a:moveTo>
                    <a:pt x="2420" y="3036"/>
                  </a:moveTo>
                  <a:cubicBezTo>
                    <a:pt x="2699" y="3036"/>
                    <a:pt x="2773" y="3357"/>
                    <a:pt x="2773" y="3605"/>
                  </a:cubicBezTo>
                  <a:cubicBezTo>
                    <a:pt x="2866" y="4529"/>
                    <a:pt x="3882" y="5269"/>
                    <a:pt x="3328" y="6563"/>
                  </a:cubicBezTo>
                  <a:cubicBezTo>
                    <a:pt x="2773" y="5546"/>
                    <a:pt x="2311" y="4714"/>
                    <a:pt x="1941" y="3882"/>
                  </a:cubicBezTo>
                  <a:cubicBezTo>
                    <a:pt x="1756" y="3513"/>
                    <a:pt x="1941" y="3235"/>
                    <a:pt x="2311" y="3050"/>
                  </a:cubicBezTo>
                  <a:cubicBezTo>
                    <a:pt x="2350" y="3041"/>
                    <a:pt x="2387" y="3036"/>
                    <a:pt x="2420" y="3036"/>
                  </a:cubicBezTo>
                  <a:close/>
                  <a:moveTo>
                    <a:pt x="2126" y="0"/>
                  </a:moveTo>
                  <a:cubicBezTo>
                    <a:pt x="1664" y="0"/>
                    <a:pt x="924" y="0"/>
                    <a:pt x="1387" y="647"/>
                  </a:cubicBezTo>
                  <a:cubicBezTo>
                    <a:pt x="2403" y="2126"/>
                    <a:pt x="1202" y="2126"/>
                    <a:pt x="0" y="2219"/>
                  </a:cubicBezTo>
                  <a:cubicBezTo>
                    <a:pt x="555" y="2866"/>
                    <a:pt x="1756" y="3050"/>
                    <a:pt x="1017" y="3975"/>
                  </a:cubicBezTo>
                  <a:cubicBezTo>
                    <a:pt x="1849" y="6378"/>
                    <a:pt x="2958" y="8597"/>
                    <a:pt x="4622" y="10538"/>
                  </a:cubicBezTo>
                  <a:cubicBezTo>
                    <a:pt x="5639" y="10445"/>
                    <a:pt x="5084" y="9336"/>
                    <a:pt x="5731" y="9059"/>
                  </a:cubicBezTo>
                  <a:cubicBezTo>
                    <a:pt x="4714" y="6008"/>
                    <a:pt x="3050" y="3143"/>
                    <a:pt x="212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27"/>
            <p:cNvSpPr/>
            <p:nvPr/>
          </p:nvSpPr>
          <p:spPr>
            <a:xfrm>
              <a:off x="2705400" y="1375050"/>
              <a:ext cx="150225" cy="462200"/>
            </a:xfrm>
            <a:custGeom>
              <a:rect b="b" l="l" r="r" t="t"/>
              <a:pathLst>
                <a:path extrusionOk="0" h="18488" w="6009">
                  <a:moveTo>
                    <a:pt x="6009" y="17749"/>
                  </a:moveTo>
                  <a:cubicBezTo>
                    <a:pt x="6001" y="17753"/>
                    <a:pt x="5994" y="17758"/>
                    <a:pt x="5987" y="17763"/>
                  </a:cubicBezTo>
                  <a:lnTo>
                    <a:pt x="5987" y="17763"/>
                  </a:lnTo>
                  <a:cubicBezTo>
                    <a:pt x="5994" y="17789"/>
                    <a:pt x="6002" y="17815"/>
                    <a:pt x="6009" y="17841"/>
                  </a:cubicBezTo>
                  <a:lnTo>
                    <a:pt x="6009" y="17749"/>
                  </a:lnTo>
                  <a:close/>
                  <a:moveTo>
                    <a:pt x="555" y="1"/>
                  </a:moveTo>
                  <a:lnTo>
                    <a:pt x="555" y="1"/>
                  </a:lnTo>
                  <a:cubicBezTo>
                    <a:pt x="0" y="1203"/>
                    <a:pt x="1110" y="2127"/>
                    <a:pt x="1294" y="3236"/>
                  </a:cubicBezTo>
                  <a:cubicBezTo>
                    <a:pt x="2219" y="8413"/>
                    <a:pt x="3698" y="13589"/>
                    <a:pt x="5639" y="18488"/>
                  </a:cubicBezTo>
                  <a:cubicBezTo>
                    <a:pt x="5639" y="18218"/>
                    <a:pt x="5726" y="17948"/>
                    <a:pt x="5987" y="17763"/>
                  </a:cubicBezTo>
                  <a:lnTo>
                    <a:pt x="5987" y="17763"/>
                  </a:lnTo>
                  <a:cubicBezTo>
                    <a:pt x="5601" y="16413"/>
                    <a:pt x="4627" y="15316"/>
                    <a:pt x="4899" y="13774"/>
                  </a:cubicBezTo>
                  <a:cubicBezTo>
                    <a:pt x="4715" y="13496"/>
                    <a:pt x="4345" y="13219"/>
                    <a:pt x="4345" y="12849"/>
                  </a:cubicBezTo>
                  <a:cubicBezTo>
                    <a:pt x="4345" y="12480"/>
                    <a:pt x="4807" y="12202"/>
                    <a:pt x="4622" y="11740"/>
                  </a:cubicBezTo>
                  <a:cubicBezTo>
                    <a:pt x="4437" y="11278"/>
                    <a:pt x="5362" y="11001"/>
                    <a:pt x="4899" y="10446"/>
                  </a:cubicBezTo>
                  <a:cubicBezTo>
                    <a:pt x="4864" y="10411"/>
                    <a:pt x="4828" y="10397"/>
                    <a:pt x="4791" y="10397"/>
                  </a:cubicBezTo>
                  <a:cubicBezTo>
                    <a:pt x="4612" y="10397"/>
                    <a:pt x="4405" y="10721"/>
                    <a:pt x="4188" y="10721"/>
                  </a:cubicBezTo>
                  <a:cubicBezTo>
                    <a:pt x="4088" y="10721"/>
                    <a:pt x="3985" y="10651"/>
                    <a:pt x="3883" y="10446"/>
                  </a:cubicBezTo>
                  <a:cubicBezTo>
                    <a:pt x="3883" y="10354"/>
                    <a:pt x="3975" y="10261"/>
                    <a:pt x="3975" y="10076"/>
                  </a:cubicBezTo>
                  <a:cubicBezTo>
                    <a:pt x="3790" y="9152"/>
                    <a:pt x="3883" y="8320"/>
                    <a:pt x="2958" y="7488"/>
                  </a:cubicBezTo>
                  <a:cubicBezTo>
                    <a:pt x="2428" y="7046"/>
                    <a:pt x="2235" y="6096"/>
                    <a:pt x="3273" y="6096"/>
                  </a:cubicBezTo>
                  <a:cubicBezTo>
                    <a:pt x="3320" y="6096"/>
                    <a:pt x="3369" y="6098"/>
                    <a:pt x="3420" y="6102"/>
                  </a:cubicBezTo>
                  <a:cubicBezTo>
                    <a:pt x="4437" y="4992"/>
                    <a:pt x="1202" y="4715"/>
                    <a:pt x="3143" y="3329"/>
                  </a:cubicBezTo>
                  <a:cubicBezTo>
                    <a:pt x="2219" y="2219"/>
                    <a:pt x="1387" y="1110"/>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27"/>
            <p:cNvSpPr/>
            <p:nvPr/>
          </p:nvSpPr>
          <p:spPr>
            <a:xfrm>
              <a:off x="2855600" y="3681325"/>
              <a:ext cx="157175" cy="254200"/>
            </a:xfrm>
            <a:custGeom>
              <a:rect b="b" l="l" r="r" t="t"/>
              <a:pathLst>
                <a:path extrusionOk="0" h="10168" w="6287">
                  <a:moveTo>
                    <a:pt x="5454" y="0"/>
                  </a:moveTo>
                  <a:cubicBezTo>
                    <a:pt x="5177" y="370"/>
                    <a:pt x="4715" y="370"/>
                    <a:pt x="4345" y="370"/>
                  </a:cubicBezTo>
                  <a:cubicBezTo>
                    <a:pt x="2866" y="3605"/>
                    <a:pt x="1387" y="6840"/>
                    <a:pt x="1" y="10168"/>
                  </a:cubicBezTo>
                  <a:cubicBezTo>
                    <a:pt x="1168" y="10168"/>
                    <a:pt x="1637" y="8685"/>
                    <a:pt x="2765" y="8685"/>
                  </a:cubicBezTo>
                  <a:cubicBezTo>
                    <a:pt x="2798" y="8685"/>
                    <a:pt x="2832" y="8686"/>
                    <a:pt x="2866" y="8689"/>
                  </a:cubicBezTo>
                  <a:cubicBezTo>
                    <a:pt x="3328" y="6378"/>
                    <a:pt x="4253" y="4345"/>
                    <a:pt x="5084" y="2126"/>
                  </a:cubicBezTo>
                  <a:cubicBezTo>
                    <a:pt x="5547" y="1664"/>
                    <a:pt x="6286" y="1202"/>
                    <a:pt x="5824" y="277"/>
                  </a:cubicBezTo>
                  <a:lnTo>
                    <a:pt x="5824" y="277"/>
                  </a:lnTo>
                  <a:lnTo>
                    <a:pt x="5824" y="370"/>
                  </a:lnTo>
                  <a:lnTo>
                    <a:pt x="5454"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27"/>
            <p:cNvSpPr/>
            <p:nvPr/>
          </p:nvSpPr>
          <p:spPr>
            <a:xfrm>
              <a:off x="3736050" y="1155525"/>
              <a:ext cx="288875" cy="278575"/>
            </a:xfrm>
            <a:custGeom>
              <a:rect b="b" l="l" r="r" t="t"/>
              <a:pathLst>
                <a:path extrusionOk="0" h="11143" w="11555">
                  <a:moveTo>
                    <a:pt x="10538" y="1"/>
                  </a:moveTo>
                  <a:lnTo>
                    <a:pt x="10538" y="1"/>
                  </a:lnTo>
                  <a:cubicBezTo>
                    <a:pt x="6933" y="3606"/>
                    <a:pt x="2311" y="6101"/>
                    <a:pt x="0" y="10908"/>
                  </a:cubicBezTo>
                  <a:cubicBezTo>
                    <a:pt x="253" y="11035"/>
                    <a:pt x="449" y="11142"/>
                    <a:pt x="622" y="11142"/>
                  </a:cubicBezTo>
                  <a:cubicBezTo>
                    <a:pt x="827" y="11142"/>
                    <a:pt x="1001" y="10990"/>
                    <a:pt x="1202" y="10538"/>
                  </a:cubicBezTo>
                  <a:cubicBezTo>
                    <a:pt x="1468" y="9828"/>
                    <a:pt x="1649" y="8777"/>
                    <a:pt x="2810" y="8777"/>
                  </a:cubicBezTo>
                  <a:cubicBezTo>
                    <a:pt x="2858" y="8777"/>
                    <a:pt x="2907" y="8778"/>
                    <a:pt x="2958" y="8782"/>
                  </a:cubicBezTo>
                  <a:cubicBezTo>
                    <a:pt x="4992" y="6009"/>
                    <a:pt x="7949" y="4345"/>
                    <a:pt x="10538" y="2219"/>
                  </a:cubicBezTo>
                  <a:cubicBezTo>
                    <a:pt x="9798" y="1480"/>
                    <a:pt x="11554" y="740"/>
                    <a:pt x="1053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27"/>
            <p:cNvSpPr/>
            <p:nvPr/>
          </p:nvSpPr>
          <p:spPr>
            <a:xfrm>
              <a:off x="3969425" y="3526475"/>
              <a:ext cx="104025" cy="173350"/>
            </a:xfrm>
            <a:custGeom>
              <a:rect b="b" l="l" r="r" t="t"/>
              <a:pathLst>
                <a:path extrusionOk="0" h="6934" w="4161">
                  <a:moveTo>
                    <a:pt x="3051" y="1"/>
                  </a:moveTo>
                  <a:cubicBezTo>
                    <a:pt x="2774" y="93"/>
                    <a:pt x="2589" y="278"/>
                    <a:pt x="2312" y="371"/>
                  </a:cubicBezTo>
                  <a:cubicBezTo>
                    <a:pt x="1850" y="1572"/>
                    <a:pt x="1203" y="2774"/>
                    <a:pt x="186" y="3606"/>
                  </a:cubicBezTo>
                  <a:cubicBezTo>
                    <a:pt x="186" y="4623"/>
                    <a:pt x="1" y="5639"/>
                    <a:pt x="463" y="6564"/>
                  </a:cubicBezTo>
                  <a:cubicBezTo>
                    <a:pt x="740" y="6813"/>
                    <a:pt x="1034" y="6888"/>
                    <a:pt x="1335" y="6888"/>
                  </a:cubicBezTo>
                  <a:cubicBezTo>
                    <a:pt x="1786" y="6888"/>
                    <a:pt x="2252" y="6720"/>
                    <a:pt x="2699" y="6720"/>
                  </a:cubicBezTo>
                  <a:cubicBezTo>
                    <a:pt x="2947" y="6720"/>
                    <a:pt x="3190" y="6772"/>
                    <a:pt x="3421" y="6934"/>
                  </a:cubicBezTo>
                  <a:cubicBezTo>
                    <a:pt x="4068" y="6009"/>
                    <a:pt x="3329" y="5455"/>
                    <a:pt x="3051" y="4715"/>
                  </a:cubicBezTo>
                  <a:cubicBezTo>
                    <a:pt x="3791" y="3144"/>
                    <a:pt x="4161" y="1572"/>
                    <a:pt x="305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27"/>
            <p:cNvSpPr/>
            <p:nvPr/>
          </p:nvSpPr>
          <p:spPr>
            <a:xfrm>
              <a:off x="4429300" y="4825200"/>
              <a:ext cx="138675" cy="222450"/>
            </a:xfrm>
            <a:custGeom>
              <a:rect b="b" l="l" r="r" t="t"/>
              <a:pathLst>
                <a:path extrusionOk="0" h="8898" w="5547">
                  <a:moveTo>
                    <a:pt x="1017" y="0"/>
                  </a:moveTo>
                  <a:lnTo>
                    <a:pt x="1017" y="0"/>
                  </a:lnTo>
                  <a:cubicBezTo>
                    <a:pt x="0" y="2773"/>
                    <a:pt x="1295" y="7025"/>
                    <a:pt x="3698" y="8689"/>
                  </a:cubicBezTo>
                  <a:cubicBezTo>
                    <a:pt x="3929" y="8828"/>
                    <a:pt x="4137" y="8897"/>
                    <a:pt x="4345" y="8897"/>
                  </a:cubicBezTo>
                  <a:cubicBezTo>
                    <a:pt x="4553" y="8897"/>
                    <a:pt x="4761" y="8828"/>
                    <a:pt x="4992" y="8689"/>
                  </a:cubicBezTo>
                  <a:cubicBezTo>
                    <a:pt x="5546" y="8320"/>
                    <a:pt x="5177" y="7857"/>
                    <a:pt x="4992" y="7580"/>
                  </a:cubicBezTo>
                  <a:cubicBezTo>
                    <a:pt x="4345" y="6563"/>
                    <a:pt x="4530" y="5639"/>
                    <a:pt x="4992" y="4715"/>
                  </a:cubicBezTo>
                  <a:cubicBezTo>
                    <a:pt x="4837" y="4631"/>
                    <a:pt x="4713" y="4595"/>
                    <a:pt x="4611" y="4595"/>
                  </a:cubicBezTo>
                  <a:cubicBezTo>
                    <a:pt x="4000" y="4595"/>
                    <a:pt x="4207" y="5888"/>
                    <a:pt x="3465" y="5888"/>
                  </a:cubicBezTo>
                  <a:cubicBezTo>
                    <a:pt x="3373" y="5888"/>
                    <a:pt x="3267" y="5868"/>
                    <a:pt x="3143" y="5824"/>
                  </a:cubicBezTo>
                  <a:cubicBezTo>
                    <a:pt x="3143" y="5269"/>
                    <a:pt x="3698" y="4437"/>
                    <a:pt x="2311" y="4345"/>
                  </a:cubicBezTo>
                  <a:cubicBezTo>
                    <a:pt x="1849" y="4345"/>
                    <a:pt x="1572" y="3513"/>
                    <a:pt x="1664" y="2866"/>
                  </a:cubicBezTo>
                  <a:cubicBezTo>
                    <a:pt x="1757" y="2404"/>
                    <a:pt x="2034" y="1941"/>
                    <a:pt x="2681" y="1757"/>
                  </a:cubicBezTo>
                  <a:cubicBezTo>
                    <a:pt x="3143" y="1757"/>
                    <a:pt x="3605" y="1572"/>
                    <a:pt x="4160" y="1479"/>
                  </a:cubicBezTo>
                  <a:cubicBezTo>
                    <a:pt x="2958" y="1202"/>
                    <a:pt x="1849" y="832"/>
                    <a:pt x="101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27"/>
            <p:cNvSpPr/>
            <p:nvPr/>
          </p:nvSpPr>
          <p:spPr>
            <a:xfrm>
              <a:off x="4745875" y="4829825"/>
              <a:ext cx="145625" cy="244975"/>
            </a:xfrm>
            <a:custGeom>
              <a:rect b="b" l="l" r="r" t="t"/>
              <a:pathLst>
                <a:path extrusionOk="0" h="9799" w="5825">
                  <a:moveTo>
                    <a:pt x="1757" y="0"/>
                  </a:moveTo>
                  <a:cubicBezTo>
                    <a:pt x="925" y="93"/>
                    <a:pt x="2404" y="1387"/>
                    <a:pt x="1480" y="1941"/>
                  </a:cubicBezTo>
                  <a:lnTo>
                    <a:pt x="1480" y="2311"/>
                  </a:lnTo>
                  <a:cubicBezTo>
                    <a:pt x="2404" y="3235"/>
                    <a:pt x="2219" y="3790"/>
                    <a:pt x="1018" y="4160"/>
                  </a:cubicBezTo>
                  <a:cubicBezTo>
                    <a:pt x="648" y="4252"/>
                    <a:pt x="278" y="4345"/>
                    <a:pt x="1" y="4530"/>
                  </a:cubicBezTo>
                  <a:cubicBezTo>
                    <a:pt x="186" y="4714"/>
                    <a:pt x="463" y="4992"/>
                    <a:pt x="740" y="5177"/>
                  </a:cubicBezTo>
                  <a:cubicBezTo>
                    <a:pt x="1123" y="5023"/>
                    <a:pt x="1348" y="4934"/>
                    <a:pt x="1479" y="4934"/>
                  </a:cubicBezTo>
                  <a:cubicBezTo>
                    <a:pt x="1665" y="4934"/>
                    <a:pt x="1665" y="5113"/>
                    <a:pt x="1665" y="5546"/>
                  </a:cubicBezTo>
                  <a:cubicBezTo>
                    <a:pt x="1665" y="5824"/>
                    <a:pt x="1757" y="6008"/>
                    <a:pt x="1942" y="6193"/>
                  </a:cubicBezTo>
                  <a:cubicBezTo>
                    <a:pt x="1987" y="6223"/>
                    <a:pt x="2043" y="6234"/>
                    <a:pt x="2106" y="6234"/>
                  </a:cubicBezTo>
                  <a:cubicBezTo>
                    <a:pt x="2265" y="6234"/>
                    <a:pt x="2467" y="6165"/>
                    <a:pt x="2624" y="6165"/>
                  </a:cubicBezTo>
                  <a:cubicBezTo>
                    <a:pt x="2790" y="6165"/>
                    <a:pt x="2906" y="6243"/>
                    <a:pt x="2866" y="6563"/>
                  </a:cubicBezTo>
                  <a:cubicBezTo>
                    <a:pt x="2774" y="7025"/>
                    <a:pt x="2127" y="6748"/>
                    <a:pt x="1757" y="7025"/>
                  </a:cubicBezTo>
                  <a:cubicBezTo>
                    <a:pt x="1942" y="7118"/>
                    <a:pt x="2035" y="7303"/>
                    <a:pt x="2127" y="7395"/>
                  </a:cubicBezTo>
                  <a:cubicBezTo>
                    <a:pt x="2959" y="8135"/>
                    <a:pt x="4253" y="8504"/>
                    <a:pt x="4623" y="9798"/>
                  </a:cubicBezTo>
                  <a:cubicBezTo>
                    <a:pt x="5824" y="9244"/>
                    <a:pt x="5639" y="8504"/>
                    <a:pt x="5177" y="7672"/>
                  </a:cubicBezTo>
                  <a:cubicBezTo>
                    <a:pt x="4808" y="7118"/>
                    <a:pt x="4068" y="6748"/>
                    <a:pt x="4715" y="5916"/>
                  </a:cubicBezTo>
                  <a:cubicBezTo>
                    <a:pt x="4623" y="5546"/>
                    <a:pt x="4438" y="5177"/>
                    <a:pt x="4345" y="4899"/>
                  </a:cubicBezTo>
                  <a:cubicBezTo>
                    <a:pt x="4287" y="4903"/>
                    <a:pt x="4232" y="4905"/>
                    <a:pt x="4181" y="4905"/>
                  </a:cubicBezTo>
                  <a:cubicBezTo>
                    <a:pt x="2952" y="4905"/>
                    <a:pt x="3961" y="3864"/>
                    <a:pt x="3606" y="3420"/>
                  </a:cubicBezTo>
                  <a:cubicBezTo>
                    <a:pt x="3513" y="3051"/>
                    <a:pt x="3421" y="2681"/>
                    <a:pt x="3236" y="2311"/>
                  </a:cubicBezTo>
                  <a:cubicBezTo>
                    <a:pt x="2959" y="2219"/>
                    <a:pt x="2682" y="2126"/>
                    <a:pt x="2497" y="1941"/>
                  </a:cubicBezTo>
                  <a:cubicBezTo>
                    <a:pt x="1942" y="1387"/>
                    <a:pt x="2866" y="0"/>
                    <a:pt x="175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27"/>
            <p:cNvSpPr/>
            <p:nvPr/>
          </p:nvSpPr>
          <p:spPr>
            <a:xfrm>
              <a:off x="4175100" y="1730925"/>
              <a:ext cx="124825" cy="180275"/>
            </a:xfrm>
            <a:custGeom>
              <a:rect b="b" l="l" r="r" t="t"/>
              <a:pathLst>
                <a:path extrusionOk="0" h="7211" w="4993">
                  <a:moveTo>
                    <a:pt x="4261" y="1"/>
                  </a:moveTo>
                  <a:cubicBezTo>
                    <a:pt x="3482" y="1"/>
                    <a:pt x="3057" y="1057"/>
                    <a:pt x="2404" y="1203"/>
                  </a:cubicBezTo>
                  <a:cubicBezTo>
                    <a:pt x="1" y="1665"/>
                    <a:pt x="1942" y="3698"/>
                    <a:pt x="833" y="4530"/>
                  </a:cubicBezTo>
                  <a:cubicBezTo>
                    <a:pt x="1017" y="4623"/>
                    <a:pt x="1110" y="4808"/>
                    <a:pt x="1202" y="4900"/>
                  </a:cubicBezTo>
                  <a:cubicBezTo>
                    <a:pt x="2127" y="5640"/>
                    <a:pt x="3051" y="6379"/>
                    <a:pt x="3883" y="7211"/>
                  </a:cubicBezTo>
                  <a:cubicBezTo>
                    <a:pt x="4437" y="4900"/>
                    <a:pt x="3698" y="2404"/>
                    <a:pt x="4992" y="278"/>
                  </a:cubicBezTo>
                  <a:cubicBezTo>
                    <a:pt x="4714" y="80"/>
                    <a:pt x="4474" y="1"/>
                    <a:pt x="426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27"/>
            <p:cNvSpPr/>
            <p:nvPr/>
          </p:nvSpPr>
          <p:spPr>
            <a:xfrm>
              <a:off x="3608950" y="3514925"/>
              <a:ext cx="122500" cy="247300"/>
            </a:xfrm>
            <a:custGeom>
              <a:rect b="b" l="l" r="r" t="t"/>
              <a:pathLst>
                <a:path extrusionOk="0" h="9892" w="4900">
                  <a:moveTo>
                    <a:pt x="4437" y="1"/>
                  </a:moveTo>
                  <a:cubicBezTo>
                    <a:pt x="3882" y="1757"/>
                    <a:pt x="2958" y="3144"/>
                    <a:pt x="1849" y="4438"/>
                  </a:cubicBezTo>
                  <a:cubicBezTo>
                    <a:pt x="2006" y="4420"/>
                    <a:pt x="2145" y="4412"/>
                    <a:pt x="2268" y="4412"/>
                  </a:cubicBezTo>
                  <a:cubicBezTo>
                    <a:pt x="3441" y="4412"/>
                    <a:pt x="3091" y="5181"/>
                    <a:pt x="2588" y="6101"/>
                  </a:cubicBezTo>
                  <a:cubicBezTo>
                    <a:pt x="2681" y="5362"/>
                    <a:pt x="1849" y="5085"/>
                    <a:pt x="1849" y="4438"/>
                  </a:cubicBezTo>
                  <a:cubicBezTo>
                    <a:pt x="1503" y="4361"/>
                    <a:pt x="1141" y="4236"/>
                    <a:pt x="863" y="4236"/>
                  </a:cubicBezTo>
                  <a:cubicBezTo>
                    <a:pt x="472" y="4236"/>
                    <a:pt x="246" y="4482"/>
                    <a:pt x="462" y="5454"/>
                  </a:cubicBezTo>
                  <a:cubicBezTo>
                    <a:pt x="555" y="5824"/>
                    <a:pt x="462" y="6194"/>
                    <a:pt x="370" y="6656"/>
                  </a:cubicBezTo>
                  <a:cubicBezTo>
                    <a:pt x="1202" y="7118"/>
                    <a:pt x="1664" y="7765"/>
                    <a:pt x="1387" y="8782"/>
                  </a:cubicBezTo>
                  <a:cubicBezTo>
                    <a:pt x="1296" y="9054"/>
                    <a:pt x="1156" y="9138"/>
                    <a:pt x="996" y="9138"/>
                  </a:cubicBezTo>
                  <a:cubicBezTo>
                    <a:pt x="734" y="9138"/>
                    <a:pt x="418" y="8913"/>
                    <a:pt x="174" y="8913"/>
                  </a:cubicBezTo>
                  <a:cubicBezTo>
                    <a:pt x="110" y="8913"/>
                    <a:pt x="52" y="8928"/>
                    <a:pt x="0" y="8967"/>
                  </a:cubicBezTo>
                  <a:cubicBezTo>
                    <a:pt x="104" y="9697"/>
                    <a:pt x="503" y="9780"/>
                    <a:pt x="929" y="9780"/>
                  </a:cubicBezTo>
                  <a:cubicBezTo>
                    <a:pt x="1055" y="9780"/>
                    <a:pt x="1184" y="9773"/>
                    <a:pt x="1308" y="9773"/>
                  </a:cubicBezTo>
                  <a:cubicBezTo>
                    <a:pt x="1509" y="9773"/>
                    <a:pt x="1699" y="9792"/>
                    <a:pt x="1849" y="9891"/>
                  </a:cubicBezTo>
                  <a:cubicBezTo>
                    <a:pt x="2056" y="9581"/>
                    <a:pt x="2320" y="9531"/>
                    <a:pt x="2610" y="9531"/>
                  </a:cubicBezTo>
                  <a:cubicBezTo>
                    <a:pt x="2748" y="9531"/>
                    <a:pt x="2892" y="9543"/>
                    <a:pt x="3039" y="9543"/>
                  </a:cubicBezTo>
                  <a:cubicBezTo>
                    <a:pt x="3134" y="9543"/>
                    <a:pt x="3231" y="9538"/>
                    <a:pt x="3328" y="9522"/>
                  </a:cubicBezTo>
                  <a:cubicBezTo>
                    <a:pt x="3328" y="8967"/>
                    <a:pt x="3328" y="8320"/>
                    <a:pt x="3328" y="7765"/>
                  </a:cubicBezTo>
                  <a:cubicBezTo>
                    <a:pt x="2958" y="7673"/>
                    <a:pt x="2588" y="7858"/>
                    <a:pt x="2404" y="7396"/>
                  </a:cubicBezTo>
                  <a:cubicBezTo>
                    <a:pt x="2404" y="7303"/>
                    <a:pt x="2588" y="7118"/>
                    <a:pt x="2681" y="7118"/>
                  </a:cubicBezTo>
                  <a:cubicBezTo>
                    <a:pt x="2730" y="7108"/>
                    <a:pt x="2774" y="7104"/>
                    <a:pt x="2815" y="7104"/>
                  </a:cubicBezTo>
                  <a:cubicBezTo>
                    <a:pt x="3163" y="7104"/>
                    <a:pt x="3245" y="7435"/>
                    <a:pt x="3328" y="7765"/>
                  </a:cubicBezTo>
                  <a:cubicBezTo>
                    <a:pt x="3790" y="7396"/>
                    <a:pt x="3605" y="6841"/>
                    <a:pt x="3698" y="6379"/>
                  </a:cubicBezTo>
                  <a:cubicBezTo>
                    <a:pt x="4067" y="4622"/>
                    <a:pt x="3882" y="2774"/>
                    <a:pt x="4714" y="1202"/>
                  </a:cubicBezTo>
                  <a:cubicBezTo>
                    <a:pt x="4622" y="833"/>
                    <a:pt x="4899" y="370"/>
                    <a:pt x="443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27"/>
            <p:cNvSpPr/>
            <p:nvPr/>
          </p:nvSpPr>
          <p:spPr>
            <a:xfrm>
              <a:off x="3821550" y="2339900"/>
              <a:ext cx="161775" cy="206800"/>
            </a:xfrm>
            <a:custGeom>
              <a:rect b="b" l="l" r="r" t="t"/>
              <a:pathLst>
                <a:path extrusionOk="0" h="8272" w="6471">
                  <a:moveTo>
                    <a:pt x="937" y="0"/>
                  </a:moveTo>
                  <a:cubicBezTo>
                    <a:pt x="731" y="0"/>
                    <a:pt x="551" y="141"/>
                    <a:pt x="370" y="322"/>
                  </a:cubicBezTo>
                  <a:cubicBezTo>
                    <a:pt x="0" y="599"/>
                    <a:pt x="93" y="877"/>
                    <a:pt x="277" y="1246"/>
                  </a:cubicBezTo>
                  <a:cubicBezTo>
                    <a:pt x="1941" y="3650"/>
                    <a:pt x="3513" y="6146"/>
                    <a:pt x="5731" y="8272"/>
                  </a:cubicBezTo>
                  <a:cubicBezTo>
                    <a:pt x="5731" y="7624"/>
                    <a:pt x="5916" y="7162"/>
                    <a:pt x="6471" y="6793"/>
                  </a:cubicBezTo>
                  <a:cubicBezTo>
                    <a:pt x="5177" y="4851"/>
                    <a:pt x="3975" y="2910"/>
                    <a:pt x="2588" y="1062"/>
                  </a:cubicBezTo>
                  <a:cubicBezTo>
                    <a:pt x="2311" y="692"/>
                    <a:pt x="1756" y="415"/>
                    <a:pt x="1294" y="137"/>
                  </a:cubicBezTo>
                  <a:cubicBezTo>
                    <a:pt x="1165" y="41"/>
                    <a:pt x="1048" y="0"/>
                    <a:pt x="93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27"/>
            <p:cNvSpPr/>
            <p:nvPr/>
          </p:nvSpPr>
          <p:spPr>
            <a:xfrm>
              <a:off x="3317775" y="2844775"/>
              <a:ext cx="201075" cy="154850"/>
            </a:xfrm>
            <a:custGeom>
              <a:rect b="b" l="l" r="r" t="t"/>
              <a:pathLst>
                <a:path extrusionOk="0" h="6194" w="8043">
                  <a:moveTo>
                    <a:pt x="0" y="1"/>
                  </a:moveTo>
                  <a:cubicBezTo>
                    <a:pt x="278" y="740"/>
                    <a:pt x="555" y="1480"/>
                    <a:pt x="740" y="2219"/>
                  </a:cubicBezTo>
                  <a:cubicBezTo>
                    <a:pt x="3421" y="2681"/>
                    <a:pt x="5362" y="4437"/>
                    <a:pt x="7303" y="6194"/>
                  </a:cubicBezTo>
                  <a:cubicBezTo>
                    <a:pt x="8042" y="5639"/>
                    <a:pt x="6933" y="4437"/>
                    <a:pt x="8042" y="3975"/>
                  </a:cubicBezTo>
                  <a:cubicBezTo>
                    <a:pt x="7025" y="3328"/>
                    <a:pt x="6009" y="2496"/>
                    <a:pt x="4899" y="1942"/>
                  </a:cubicBezTo>
                  <a:cubicBezTo>
                    <a:pt x="3421" y="1017"/>
                    <a:pt x="1942" y="1"/>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27"/>
            <p:cNvSpPr/>
            <p:nvPr/>
          </p:nvSpPr>
          <p:spPr>
            <a:xfrm>
              <a:off x="3620500" y="3062000"/>
              <a:ext cx="184900" cy="192500"/>
            </a:xfrm>
            <a:custGeom>
              <a:rect b="b" l="l" r="r" t="t"/>
              <a:pathLst>
                <a:path extrusionOk="0" h="7700" w="7396">
                  <a:moveTo>
                    <a:pt x="647" y="0"/>
                  </a:moveTo>
                  <a:lnTo>
                    <a:pt x="647" y="0"/>
                  </a:lnTo>
                  <a:cubicBezTo>
                    <a:pt x="0" y="555"/>
                    <a:pt x="925" y="1387"/>
                    <a:pt x="278" y="1849"/>
                  </a:cubicBezTo>
                  <a:cubicBezTo>
                    <a:pt x="307" y="1857"/>
                    <a:pt x="337" y="1860"/>
                    <a:pt x="368" y="1860"/>
                  </a:cubicBezTo>
                  <a:cubicBezTo>
                    <a:pt x="604" y="1860"/>
                    <a:pt x="868" y="1663"/>
                    <a:pt x="1093" y="1663"/>
                  </a:cubicBezTo>
                  <a:cubicBezTo>
                    <a:pt x="1203" y="1663"/>
                    <a:pt x="1303" y="1710"/>
                    <a:pt x="1387" y="1849"/>
                  </a:cubicBezTo>
                  <a:cubicBezTo>
                    <a:pt x="1757" y="2219"/>
                    <a:pt x="1017" y="2311"/>
                    <a:pt x="1017" y="2589"/>
                  </a:cubicBezTo>
                  <a:cubicBezTo>
                    <a:pt x="2311" y="4345"/>
                    <a:pt x="3883" y="5824"/>
                    <a:pt x="5362" y="7303"/>
                  </a:cubicBezTo>
                  <a:cubicBezTo>
                    <a:pt x="5666" y="7557"/>
                    <a:pt x="5999" y="7699"/>
                    <a:pt x="6314" y="7699"/>
                  </a:cubicBezTo>
                  <a:cubicBezTo>
                    <a:pt x="6571" y="7699"/>
                    <a:pt x="6817" y="7603"/>
                    <a:pt x="7025" y="7395"/>
                  </a:cubicBezTo>
                  <a:cubicBezTo>
                    <a:pt x="7395" y="6933"/>
                    <a:pt x="7118" y="6379"/>
                    <a:pt x="6748" y="5916"/>
                  </a:cubicBezTo>
                  <a:cubicBezTo>
                    <a:pt x="4715" y="3975"/>
                    <a:pt x="2958" y="1757"/>
                    <a:pt x="64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27"/>
            <p:cNvSpPr/>
            <p:nvPr/>
          </p:nvSpPr>
          <p:spPr>
            <a:xfrm>
              <a:off x="4108100" y="4661125"/>
              <a:ext cx="201050" cy="164825"/>
            </a:xfrm>
            <a:custGeom>
              <a:rect b="b" l="l" r="r" t="t"/>
              <a:pathLst>
                <a:path extrusionOk="0" h="6593" w="8042">
                  <a:moveTo>
                    <a:pt x="5546" y="0"/>
                  </a:moveTo>
                  <a:cubicBezTo>
                    <a:pt x="5454" y="740"/>
                    <a:pt x="4899" y="1017"/>
                    <a:pt x="4529" y="1387"/>
                  </a:cubicBezTo>
                  <a:cubicBezTo>
                    <a:pt x="3235" y="2681"/>
                    <a:pt x="1571" y="3513"/>
                    <a:pt x="740" y="5177"/>
                  </a:cubicBezTo>
                  <a:cubicBezTo>
                    <a:pt x="647" y="5547"/>
                    <a:pt x="0" y="5824"/>
                    <a:pt x="370" y="6286"/>
                  </a:cubicBezTo>
                  <a:cubicBezTo>
                    <a:pt x="586" y="6503"/>
                    <a:pt x="866" y="6592"/>
                    <a:pt x="1154" y="6592"/>
                  </a:cubicBezTo>
                  <a:cubicBezTo>
                    <a:pt x="1358" y="6592"/>
                    <a:pt x="1565" y="6547"/>
                    <a:pt x="1756" y="6471"/>
                  </a:cubicBezTo>
                  <a:cubicBezTo>
                    <a:pt x="2126" y="6378"/>
                    <a:pt x="2496" y="6101"/>
                    <a:pt x="2773" y="5731"/>
                  </a:cubicBezTo>
                  <a:cubicBezTo>
                    <a:pt x="4252" y="3975"/>
                    <a:pt x="6008" y="2589"/>
                    <a:pt x="8042" y="1479"/>
                  </a:cubicBezTo>
                  <a:cubicBezTo>
                    <a:pt x="7645" y="1321"/>
                    <a:pt x="7384" y="480"/>
                    <a:pt x="7085" y="480"/>
                  </a:cubicBezTo>
                  <a:cubicBezTo>
                    <a:pt x="7035" y="480"/>
                    <a:pt x="6985" y="503"/>
                    <a:pt x="6933" y="555"/>
                  </a:cubicBezTo>
                  <a:cubicBezTo>
                    <a:pt x="6636" y="901"/>
                    <a:pt x="6432" y="1029"/>
                    <a:pt x="6283" y="1029"/>
                  </a:cubicBezTo>
                  <a:cubicBezTo>
                    <a:pt x="5876" y="1029"/>
                    <a:pt x="5885" y="68"/>
                    <a:pt x="554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27"/>
            <p:cNvSpPr/>
            <p:nvPr/>
          </p:nvSpPr>
          <p:spPr>
            <a:xfrm>
              <a:off x="3509575" y="288950"/>
              <a:ext cx="231100" cy="158275"/>
            </a:xfrm>
            <a:custGeom>
              <a:rect b="b" l="l" r="r" t="t"/>
              <a:pathLst>
                <a:path extrusionOk="0" h="6331" w="9244">
                  <a:moveTo>
                    <a:pt x="7673" y="1"/>
                  </a:moveTo>
                  <a:lnTo>
                    <a:pt x="7673" y="1"/>
                  </a:lnTo>
                  <a:cubicBezTo>
                    <a:pt x="6722" y="778"/>
                    <a:pt x="6983" y="1960"/>
                    <a:pt x="6116" y="1960"/>
                  </a:cubicBezTo>
                  <a:cubicBezTo>
                    <a:pt x="6055" y="1960"/>
                    <a:pt x="5989" y="1954"/>
                    <a:pt x="5916" y="1942"/>
                  </a:cubicBezTo>
                  <a:cubicBezTo>
                    <a:pt x="5177" y="1849"/>
                    <a:pt x="4807" y="1295"/>
                    <a:pt x="4715" y="555"/>
                  </a:cubicBezTo>
                  <a:cubicBezTo>
                    <a:pt x="1664" y="832"/>
                    <a:pt x="1387" y="3606"/>
                    <a:pt x="93" y="5547"/>
                  </a:cubicBezTo>
                  <a:cubicBezTo>
                    <a:pt x="1" y="5639"/>
                    <a:pt x="93" y="6009"/>
                    <a:pt x="185" y="6194"/>
                  </a:cubicBezTo>
                  <a:cubicBezTo>
                    <a:pt x="314" y="6290"/>
                    <a:pt x="432" y="6331"/>
                    <a:pt x="542" y="6331"/>
                  </a:cubicBezTo>
                  <a:cubicBezTo>
                    <a:pt x="748" y="6331"/>
                    <a:pt x="929" y="6189"/>
                    <a:pt x="1110" y="6009"/>
                  </a:cubicBezTo>
                  <a:cubicBezTo>
                    <a:pt x="1849" y="5269"/>
                    <a:pt x="2589" y="4530"/>
                    <a:pt x="3236" y="3883"/>
                  </a:cubicBezTo>
                  <a:cubicBezTo>
                    <a:pt x="2958" y="3790"/>
                    <a:pt x="2589" y="3698"/>
                    <a:pt x="2958" y="3328"/>
                  </a:cubicBezTo>
                  <a:cubicBezTo>
                    <a:pt x="3360" y="2993"/>
                    <a:pt x="3859" y="2755"/>
                    <a:pt x="4456" y="2755"/>
                  </a:cubicBezTo>
                  <a:cubicBezTo>
                    <a:pt x="4682" y="2755"/>
                    <a:pt x="4922" y="2790"/>
                    <a:pt x="5177" y="2866"/>
                  </a:cubicBezTo>
                  <a:cubicBezTo>
                    <a:pt x="4900" y="3051"/>
                    <a:pt x="4622" y="3236"/>
                    <a:pt x="4345" y="3513"/>
                  </a:cubicBezTo>
                  <a:lnTo>
                    <a:pt x="7303" y="3513"/>
                  </a:lnTo>
                  <a:cubicBezTo>
                    <a:pt x="7118" y="3236"/>
                    <a:pt x="6933" y="2958"/>
                    <a:pt x="6748" y="2774"/>
                  </a:cubicBezTo>
                  <a:cubicBezTo>
                    <a:pt x="9244" y="2496"/>
                    <a:pt x="7395" y="1295"/>
                    <a:pt x="767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27"/>
            <p:cNvSpPr/>
            <p:nvPr/>
          </p:nvSpPr>
          <p:spPr>
            <a:xfrm>
              <a:off x="2284825" y="593975"/>
              <a:ext cx="166400" cy="165900"/>
            </a:xfrm>
            <a:custGeom>
              <a:rect b="b" l="l" r="r" t="t"/>
              <a:pathLst>
                <a:path extrusionOk="0" h="6636" w="6656">
                  <a:moveTo>
                    <a:pt x="3513" y="1"/>
                  </a:moveTo>
                  <a:cubicBezTo>
                    <a:pt x="3143" y="1"/>
                    <a:pt x="2958" y="371"/>
                    <a:pt x="2588" y="463"/>
                  </a:cubicBezTo>
                  <a:cubicBezTo>
                    <a:pt x="740" y="1480"/>
                    <a:pt x="0" y="3051"/>
                    <a:pt x="647" y="4623"/>
                  </a:cubicBezTo>
                  <a:cubicBezTo>
                    <a:pt x="1325" y="6102"/>
                    <a:pt x="2414" y="6636"/>
                    <a:pt x="3612" y="6636"/>
                  </a:cubicBezTo>
                  <a:cubicBezTo>
                    <a:pt x="4211" y="6636"/>
                    <a:pt x="4838" y="6502"/>
                    <a:pt x="5454" y="6287"/>
                  </a:cubicBezTo>
                  <a:cubicBezTo>
                    <a:pt x="6009" y="6102"/>
                    <a:pt x="6656" y="5732"/>
                    <a:pt x="6656" y="5085"/>
                  </a:cubicBezTo>
                  <a:cubicBezTo>
                    <a:pt x="6656" y="4253"/>
                    <a:pt x="5731" y="4161"/>
                    <a:pt x="5177" y="3976"/>
                  </a:cubicBezTo>
                  <a:cubicBezTo>
                    <a:pt x="5025" y="3900"/>
                    <a:pt x="4893" y="3867"/>
                    <a:pt x="4777" y="3867"/>
                  </a:cubicBezTo>
                  <a:cubicBezTo>
                    <a:pt x="4327" y="3867"/>
                    <a:pt x="4122" y="4366"/>
                    <a:pt x="3975" y="4808"/>
                  </a:cubicBezTo>
                  <a:cubicBezTo>
                    <a:pt x="3755" y="5379"/>
                    <a:pt x="3536" y="5595"/>
                    <a:pt x="3296" y="5595"/>
                  </a:cubicBezTo>
                  <a:cubicBezTo>
                    <a:pt x="3032" y="5595"/>
                    <a:pt x="2743" y="5332"/>
                    <a:pt x="2404" y="4992"/>
                  </a:cubicBezTo>
                  <a:cubicBezTo>
                    <a:pt x="1202" y="3698"/>
                    <a:pt x="1479" y="2682"/>
                    <a:pt x="3513" y="1110"/>
                  </a:cubicBezTo>
                  <a:cubicBezTo>
                    <a:pt x="3790" y="740"/>
                    <a:pt x="4622" y="371"/>
                    <a:pt x="351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27"/>
            <p:cNvSpPr/>
            <p:nvPr/>
          </p:nvSpPr>
          <p:spPr>
            <a:xfrm>
              <a:off x="4440850" y="625975"/>
              <a:ext cx="187200" cy="180625"/>
            </a:xfrm>
            <a:custGeom>
              <a:rect b="b" l="l" r="r" t="t"/>
              <a:pathLst>
                <a:path extrusionOk="0" h="7225" w="7488">
                  <a:moveTo>
                    <a:pt x="3746" y="1"/>
                  </a:moveTo>
                  <a:cubicBezTo>
                    <a:pt x="3383" y="1"/>
                    <a:pt x="3226" y="331"/>
                    <a:pt x="3143" y="662"/>
                  </a:cubicBezTo>
                  <a:cubicBezTo>
                    <a:pt x="3051" y="1217"/>
                    <a:pt x="2866" y="1679"/>
                    <a:pt x="2404" y="1956"/>
                  </a:cubicBezTo>
                  <a:cubicBezTo>
                    <a:pt x="740" y="2973"/>
                    <a:pt x="370" y="4637"/>
                    <a:pt x="185" y="6301"/>
                  </a:cubicBezTo>
                  <a:cubicBezTo>
                    <a:pt x="278" y="6578"/>
                    <a:pt x="1" y="7040"/>
                    <a:pt x="648" y="7225"/>
                  </a:cubicBezTo>
                  <a:cubicBezTo>
                    <a:pt x="833" y="5931"/>
                    <a:pt x="1202" y="4729"/>
                    <a:pt x="2404" y="4360"/>
                  </a:cubicBezTo>
                  <a:cubicBezTo>
                    <a:pt x="2474" y="4336"/>
                    <a:pt x="2537" y="4325"/>
                    <a:pt x="2595" y="4325"/>
                  </a:cubicBezTo>
                  <a:cubicBezTo>
                    <a:pt x="3226" y="4325"/>
                    <a:pt x="3206" y="5616"/>
                    <a:pt x="3883" y="6208"/>
                  </a:cubicBezTo>
                  <a:cubicBezTo>
                    <a:pt x="3883" y="4951"/>
                    <a:pt x="4141" y="4438"/>
                    <a:pt x="4639" y="4438"/>
                  </a:cubicBezTo>
                  <a:cubicBezTo>
                    <a:pt x="4983" y="4438"/>
                    <a:pt x="5442" y="4683"/>
                    <a:pt x="6009" y="5099"/>
                  </a:cubicBezTo>
                  <a:cubicBezTo>
                    <a:pt x="6175" y="5210"/>
                    <a:pt x="6572" y="5552"/>
                    <a:pt x="6924" y="5552"/>
                  </a:cubicBezTo>
                  <a:cubicBezTo>
                    <a:pt x="7160" y="5552"/>
                    <a:pt x="7376" y="5397"/>
                    <a:pt x="7488" y="4914"/>
                  </a:cubicBezTo>
                  <a:lnTo>
                    <a:pt x="7488" y="4822"/>
                  </a:lnTo>
                  <a:cubicBezTo>
                    <a:pt x="5732" y="3990"/>
                    <a:pt x="3698" y="3343"/>
                    <a:pt x="4160" y="662"/>
                  </a:cubicBezTo>
                  <a:cubicBezTo>
                    <a:pt x="4253" y="477"/>
                    <a:pt x="4253" y="15"/>
                    <a:pt x="3883" y="15"/>
                  </a:cubicBezTo>
                  <a:cubicBezTo>
                    <a:pt x="3834" y="5"/>
                    <a:pt x="3788" y="1"/>
                    <a:pt x="374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27"/>
            <p:cNvSpPr/>
            <p:nvPr/>
          </p:nvSpPr>
          <p:spPr>
            <a:xfrm>
              <a:off x="3881625" y="1959725"/>
              <a:ext cx="129425" cy="187200"/>
            </a:xfrm>
            <a:custGeom>
              <a:rect b="b" l="l" r="r" t="t"/>
              <a:pathLst>
                <a:path extrusionOk="0" h="7488" w="5177">
                  <a:moveTo>
                    <a:pt x="2958" y="0"/>
                  </a:moveTo>
                  <a:cubicBezTo>
                    <a:pt x="2681" y="0"/>
                    <a:pt x="2456" y="312"/>
                    <a:pt x="2165" y="312"/>
                  </a:cubicBezTo>
                  <a:cubicBezTo>
                    <a:pt x="2069" y="312"/>
                    <a:pt x="1965" y="277"/>
                    <a:pt x="1849" y="185"/>
                  </a:cubicBezTo>
                  <a:cubicBezTo>
                    <a:pt x="1757" y="2126"/>
                    <a:pt x="1572" y="4067"/>
                    <a:pt x="370" y="5731"/>
                  </a:cubicBezTo>
                  <a:cubicBezTo>
                    <a:pt x="0" y="6193"/>
                    <a:pt x="0" y="6840"/>
                    <a:pt x="0" y="7487"/>
                  </a:cubicBezTo>
                  <a:cubicBezTo>
                    <a:pt x="740" y="7210"/>
                    <a:pt x="1479" y="7025"/>
                    <a:pt x="2219" y="6748"/>
                  </a:cubicBezTo>
                  <a:cubicBezTo>
                    <a:pt x="2337" y="6392"/>
                    <a:pt x="2532" y="6227"/>
                    <a:pt x="2802" y="6227"/>
                  </a:cubicBezTo>
                  <a:cubicBezTo>
                    <a:pt x="2954" y="6227"/>
                    <a:pt x="3129" y="6279"/>
                    <a:pt x="3328" y="6378"/>
                  </a:cubicBezTo>
                  <a:cubicBezTo>
                    <a:pt x="4252" y="6101"/>
                    <a:pt x="5177" y="5823"/>
                    <a:pt x="5084" y="4529"/>
                  </a:cubicBezTo>
                  <a:cubicBezTo>
                    <a:pt x="5057" y="4526"/>
                    <a:pt x="5030" y="4524"/>
                    <a:pt x="5005" y="4524"/>
                  </a:cubicBezTo>
                  <a:cubicBezTo>
                    <a:pt x="4393" y="4524"/>
                    <a:pt x="4322" y="5473"/>
                    <a:pt x="3680" y="5473"/>
                  </a:cubicBezTo>
                  <a:cubicBezTo>
                    <a:pt x="3628" y="5473"/>
                    <a:pt x="3573" y="5467"/>
                    <a:pt x="3513" y="5454"/>
                  </a:cubicBezTo>
                  <a:cubicBezTo>
                    <a:pt x="3975" y="4807"/>
                    <a:pt x="4160" y="4252"/>
                    <a:pt x="3513" y="3605"/>
                  </a:cubicBezTo>
                  <a:cubicBezTo>
                    <a:pt x="2681" y="2773"/>
                    <a:pt x="2866" y="1941"/>
                    <a:pt x="3421" y="740"/>
                  </a:cubicBezTo>
                  <a:cubicBezTo>
                    <a:pt x="3605" y="277"/>
                    <a:pt x="3328" y="0"/>
                    <a:pt x="295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27"/>
            <p:cNvSpPr/>
            <p:nvPr/>
          </p:nvSpPr>
          <p:spPr>
            <a:xfrm>
              <a:off x="3246150" y="3745775"/>
              <a:ext cx="164075" cy="160100"/>
            </a:xfrm>
            <a:custGeom>
              <a:rect b="b" l="l" r="r" t="t"/>
              <a:pathLst>
                <a:path extrusionOk="0" h="6404" w="6563">
                  <a:moveTo>
                    <a:pt x="5180" y="1"/>
                  </a:moveTo>
                  <a:cubicBezTo>
                    <a:pt x="4760" y="1"/>
                    <a:pt x="4642" y="509"/>
                    <a:pt x="4344" y="657"/>
                  </a:cubicBezTo>
                  <a:cubicBezTo>
                    <a:pt x="3882" y="3338"/>
                    <a:pt x="3235" y="3893"/>
                    <a:pt x="370" y="3893"/>
                  </a:cubicBezTo>
                  <a:cubicBezTo>
                    <a:pt x="924" y="4817"/>
                    <a:pt x="370" y="5464"/>
                    <a:pt x="0" y="6111"/>
                  </a:cubicBezTo>
                  <a:cubicBezTo>
                    <a:pt x="1067" y="6223"/>
                    <a:pt x="2168" y="6404"/>
                    <a:pt x="3283" y="6404"/>
                  </a:cubicBezTo>
                  <a:cubicBezTo>
                    <a:pt x="4003" y="6404"/>
                    <a:pt x="4728" y="6329"/>
                    <a:pt x="5454" y="6111"/>
                  </a:cubicBezTo>
                  <a:cubicBezTo>
                    <a:pt x="5454" y="5852"/>
                    <a:pt x="6502" y="5270"/>
                    <a:pt x="5510" y="5270"/>
                  </a:cubicBezTo>
                  <a:cubicBezTo>
                    <a:pt x="5440" y="5270"/>
                    <a:pt x="5360" y="5273"/>
                    <a:pt x="5269" y="5279"/>
                  </a:cubicBezTo>
                  <a:cubicBezTo>
                    <a:pt x="5040" y="5279"/>
                    <a:pt x="4801" y="5314"/>
                    <a:pt x="4594" y="5314"/>
                  </a:cubicBezTo>
                  <a:cubicBezTo>
                    <a:pt x="4215" y="5314"/>
                    <a:pt x="3948" y="5197"/>
                    <a:pt x="4067" y="4540"/>
                  </a:cubicBezTo>
                  <a:cubicBezTo>
                    <a:pt x="4344" y="3523"/>
                    <a:pt x="4437" y="2229"/>
                    <a:pt x="6101" y="2136"/>
                  </a:cubicBezTo>
                  <a:cubicBezTo>
                    <a:pt x="5731" y="1674"/>
                    <a:pt x="5269" y="1582"/>
                    <a:pt x="5176" y="1027"/>
                  </a:cubicBezTo>
                  <a:cubicBezTo>
                    <a:pt x="5084" y="565"/>
                    <a:pt x="6563" y="750"/>
                    <a:pt x="5546" y="103"/>
                  </a:cubicBezTo>
                  <a:cubicBezTo>
                    <a:pt x="5402" y="30"/>
                    <a:pt x="5282" y="1"/>
                    <a:pt x="51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27"/>
            <p:cNvSpPr/>
            <p:nvPr/>
          </p:nvSpPr>
          <p:spPr>
            <a:xfrm>
              <a:off x="2751625" y="4161975"/>
              <a:ext cx="60900" cy="362825"/>
            </a:xfrm>
            <a:custGeom>
              <a:rect b="b" l="l" r="r" t="t"/>
              <a:pathLst>
                <a:path extrusionOk="0" h="14513" w="2436">
                  <a:moveTo>
                    <a:pt x="1202" y="1"/>
                  </a:moveTo>
                  <a:cubicBezTo>
                    <a:pt x="1230" y="23"/>
                    <a:pt x="1258" y="46"/>
                    <a:pt x="1284" y="69"/>
                  </a:cubicBezTo>
                  <a:lnTo>
                    <a:pt x="1284" y="69"/>
                  </a:lnTo>
                  <a:lnTo>
                    <a:pt x="1294" y="1"/>
                  </a:lnTo>
                  <a:close/>
                  <a:moveTo>
                    <a:pt x="1284" y="69"/>
                  </a:moveTo>
                  <a:lnTo>
                    <a:pt x="277" y="6933"/>
                  </a:lnTo>
                  <a:cubicBezTo>
                    <a:pt x="0" y="9521"/>
                    <a:pt x="0" y="12017"/>
                    <a:pt x="832" y="14513"/>
                  </a:cubicBezTo>
                  <a:lnTo>
                    <a:pt x="1202" y="14513"/>
                  </a:lnTo>
                  <a:cubicBezTo>
                    <a:pt x="1479" y="13773"/>
                    <a:pt x="832" y="12757"/>
                    <a:pt x="1941" y="12294"/>
                  </a:cubicBezTo>
                  <a:cubicBezTo>
                    <a:pt x="1479" y="12017"/>
                    <a:pt x="832" y="11740"/>
                    <a:pt x="1294" y="10908"/>
                  </a:cubicBezTo>
                  <a:cubicBezTo>
                    <a:pt x="1756" y="9799"/>
                    <a:pt x="1017" y="8782"/>
                    <a:pt x="1294" y="7673"/>
                  </a:cubicBezTo>
                  <a:cubicBezTo>
                    <a:pt x="1479" y="6841"/>
                    <a:pt x="1941" y="6841"/>
                    <a:pt x="2311" y="6563"/>
                  </a:cubicBezTo>
                  <a:lnTo>
                    <a:pt x="2311" y="6194"/>
                  </a:lnTo>
                  <a:cubicBezTo>
                    <a:pt x="1294" y="5454"/>
                    <a:pt x="1756" y="4530"/>
                    <a:pt x="1941" y="3605"/>
                  </a:cubicBezTo>
                  <a:cubicBezTo>
                    <a:pt x="1128" y="2521"/>
                    <a:pt x="2435" y="1083"/>
                    <a:pt x="1284" y="6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27"/>
            <p:cNvSpPr/>
            <p:nvPr/>
          </p:nvSpPr>
          <p:spPr>
            <a:xfrm>
              <a:off x="3248450" y="774225"/>
              <a:ext cx="233425" cy="145625"/>
            </a:xfrm>
            <a:custGeom>
              <a:rect b="b" l="l" r="r" t="t"/>
              <a:pathLst>
                <a:path extrusionOk="0" h="5825" w="9337">
                  <a:moveTo>
                    <a:pt x="8967" y="1"/>
                  </a:moveTo>
                  <a:cubicBezTo>
                    <a:pt x="7672" y="833"/>
                    <a:pt x="6286" y="1572"/>
                    <a:pt x="4992" y="2404"/>
                  </a:cubicBezTo>
                  <a:cubicBezTo>
                    <a:pt x="3657" y="3239"/>
                    <a:pt x="2548" y="4675"/>
                    <a:pt x="645" y="4675"/>
                  </a:cubicBezTo>
                  <a:cubicBezTo>
                    <a:pt x="440" y="4675"/>
                    <a:pt x="225" y="4659"/>
                    <a:pt x="0" y="4623"/>
                  </a:cubicBezTo>
                  <a:lnTo>
                    <a:pt x="0" y="4623"/>
                  </a:lnTo>
                  <a:cubicBezTo>
                    <a:pt x="647" y="5177"/>
                    <a:pt x="1295" y="5732"/>
                    <a:pt x="2034" y="5824"/>
                  </a:cubicBezTo>
                  <a:cubicBezTo>
                    <a:pt x="2866" y="5362"/>
                    <a:pt x="3790" y="5639"/>
                    <a:pt x="4622" y="5455"/>
                  </a:cubicBezTo>
                  <a:cubicBezTo>
                    <a:pt x="4160" y="4530"/>
                    <a:pt x="4992" y="4160"/>
                    <a:pt x="5547" y="3791"/>
                  </a:cubicBezTo>
                  <a:cubicBezTo>
                    <a:pt x="6748" y="2866"/>
                    <a:pt x="8042" y="2034"/>
                    <a:pt x="9336" y="1110"/>
                  </a:cubicBezTo>
                  <a:cubicBezTo>
                    <a:pt x="9244" y="740"/>
                    <a:pt x="9151" y="371"/>
                    <a:pt x="896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27"/>
            <p:cNvSpPr/>
            <p:nvPr/>
          </p:nvSpPr>
          <p:spPr>
            <a:xfrm>
              <a:off x="2291750" y="4697975"/>
              <a:ext cx="235725" cy="83575"/>
            </a:xfrm>
            <a:custGeom>
              <a:rect b="b" l="l" r="r" t="t"/>
              <a:pathLst>
                <a:path extrusionOk="0" h="3343" w="9429">
                  <a:moveTo>
                    <a:pt x="3499" y="0"/>
                  </a:moveTo>
                  <a:cubicBezTo>
                    <a:pt x="2844" y="0"/>
                    <a:pt x="2171" y="116"/>
                    <a:pt x="1480" y="375"/>
                  </a:cubicBezTo>
                  <a:cubicBezTo>
                    <a:pt x="1757" y="468"/>
                    <a:pt x="1572" y="745"/>
                    <a:pt x="1572" y="930"/>
                  </a:cubicBezTo>
                  <a:cubicBezTo>
                    <a:pt x="1536" y="1184"/>
                    <a:pt x="1685" y="1224"/>
                    <a:pt x="1862" y="1224"/>
                  </a:cubicBezTo>
                  <a:cubicBezTo>
                    <a:pt x="1945" y="1224"/>
                    <a:pt x="2033" y="1215"/>
                    <a:pt x="2113" y="1215"/>
                  </a:cubicBezTo>
                  <a:cubicBezTo>
                    <a:pt x="2297" y="1215"/>
                    <a:pt x="2429" y="1263"/>
                    <a:pt x="2311" y="1577"/>
                  </a:cubicBezTo>
                  <a:cubicBezTo>
                    <a:pt x="2185" y="1893"/>
                    <a:pt x="1843" y="2036"/>
                    <a:pt x="1462" y="2036"/>
                  </a:cubicBezTo>
                  <a:cubicBezTo>
                    <a:pt x="1285" y="2036"/>
                    <a:pt x="1101" y="2005"/>
                    <a:pt x="925" y="1947"/>
                  </a:cubicBezTo>
                  <a:cubicBezTo>
                    <a:pt x="840" y="1913"/>
                    <a:pt x="762" y="1897"/>
                    <a:pt x="689" y="1897"/>
                  </a:cubicBezTo>
                  <a:cubicBezTo>
                    <a:pt x="364" y="1897"/>
                    <a:pt x="152" y="2199"/>
                    <a:pt x="1" y="2501"/>
                  </a:cubicBezTo>
                  <a:cubicBezTo>
                    <a:pt x="137" y="2507"/>
                    <a:pt x="273" y="2509"/>
                    <a:pt x="409" y="2509"/>
                  </a:cubicBezTo>
                  <a:cubicBezTo>
                    <a:pt x="1563" y="2509"/>
                    <a:pt x="2715" y="2327"/>
                    <a:pt x="3852" y="2327"/>
                  </a:cubicBezTo>
                  <a:cubicBezTo>
                    <a:pt x="4767" y="2327"/>
                    <a:pt x="5674" y="2445"/>
                    <a:pt x="6563" y="2871"/>
                  </a:cubicBezTo>
                  <a:cubicBezTo>
                    <a:pt x="6722" y="2799"/>
                    <a:pt x="6876" y="2770"/>
                    <a:pt x="7027" y="2770"/>
                  </a:cubicBezTo>
                  <a:cubicBezTo>
                    <a:pt x="7693" y="2770"/>
                    <a:pt x="8299" y="3342"/>
                    <a:pt x="8965" y="3342"/>
                  </a:cubicBezTo>
                  <a:cubicBezTo>
                    <a:pt x="9116" y="3342"/>
                    <a:pt x="9270" y="3313"/>
                    <a:pt x="9429" y="3241"/>
                  </a:cubicBezTo>
                  <a:lnTo>
                    <a:pt x="9059" y="2871"/>
                  </a:lnTo>
                  <a:cubicBezTo>
                    <a:pt x="9001" y="2876"/>
                    <a:pt x="8946" y="2879"/>
                    <a:pt x="8892" y="2879"/>
                  </a:cubicBezTo>
                  <a:cubicBezTo>
                    <a:pt x="8011" y="2879"/>
                    <a:pt x="7755" y="2176"/>
                    <a:pt x="7580" y="1392"/>
                  </a:cubicBezTo>
                  <a:cubicBezTo>
                    <a:pt x="6308" y="565"/>
                    <a:pt x="4947" y="0"/>
                    <a:pt x="349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27"/>
            <p:cNvSpPr/>
            <p:nvPr/>
          </p:nvSpPr>
          <p:spPr>
            <a:xfrm>
              <a:off x="3336250" y="4561750"/>
              <a:ext cx="145625" cy="173350"/>
            </a:xfrm>
            <a:custGeom>
              <a:rect b="b" l="l" r="r" t="t"/>
              <a:pathLst>
                <a:path extrusionOk="0" h="6934" w="5825">
                  <a:moveTo>
                    <a:pt x="4715" y="1"/>
                  </a:moveTo>
                  <a:cubicBezTo>
                    <a:pt x="3144" y="1110"/>
                    <a:pt x="1572" y="2219"/>
                    <a:pt x="1" y="3236"/>
                  </a:cubicBezTo>
                  <a:cubicBezTo>
                    <a:pt x="833" y="3698"/>
                    <a:pt x="463" y="4438"/>
                    <a:pt x="371" y="5085"/>
                  </a:cubicBezTo>
                  <a:cubicBezTo>
                    <a:pt x="556" y="5362"/>
                    <a:pt x="833" y="5454"/>
                    <a:pt x="1110" y="5454"/>
                  </a:cubicBezTo>
                  <a:cubicBezTo>
                    <a:pt x="1350" y="5055"/>
                    <a:pt x="1521" y="4586"/>
                    <a:pt x="2041" y="4586"/>
                  </a:cubicBezTo>
                  <a:cubicBezTo>
                    <a:pt x="2122" y="4586"/>
                    <a:pt x="2212" y="4598"/>
                    <a:pt x="2312" y="4623"/>
                  </a:cubicBezTo>
                  <a:cubicBezTo>
                    <a:pt x="2404" y="4623"/>
                    <a:pt x="2682" y="4900"/>
                    <a:pt x="2682" y="4900"/>
                  </a:cubicBezTo>
                  <a:cubicBezTo>
                    <a:pt x="2497" y="5547"/>
                    <a:pt x="2035" y="5732"/>
                    <a:pt x="1480" y="5824"/>
                  </a:cubicBezTo>
                  <a:cubicBezTo>
                    <a:pt x="1757" y="6471"/>
                    <a:pt x="2404" y="6564"/>
                    <a:pt x="2959" y="6933"/>
                  </a:cubicBezTo>
                  <a:cubicBezTo>
                    <a:pt x="3513" y="6564"/>
                    <a:pt x="3144" y="5547"/>
                    <a:pt x="4068" y="5454"/>
                  </a:cubicBezTo>
                  <a:cubicBezTo>
                    <a:pt x="3791" y="5177"/>
                    <a:pt x="3606" y="4807"/>
                    <a:pt x="3329" y="4623"/>
                  </a:cubicBezTo>
                  <a:cubicBezTo>
                    <a:pt x="2035" y="3975"/>
                    <a:pt x="2404" y="3513"/>
                    <a:pt x="3421" y="2866"/>
                  </a:cubicBezTo>
                  <a:cubicBezTo>
                    <a:pt x="4253" y="2219"/>
                    <a:pt x="4992" y="1480"/>
                    <a:pt x="5824" y="740"/>
                  </a:cubicBezTo>
                  <a:cubicBezTo>
                    <a:pt x="5824" y="1"/>
                    <a:pt x="5270" y="1"/>
                    <a:pt x="471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27"/>
            <p:cNvSpPr/>
            <p:nvPr/>
          </p:nvSpPr>
          <p:spPr>
            <a:xfrm>
              <a:off x="4121950" y="4270575"/>
              <a:ext cx="182575" cy="161675"/>
            </a:xfrm>
            <a:custGeom>
              <a:rect b="b" l="l" r="r" t="t"/>
              <a:pathLst>
                <a:path extrusionOk="0" h="6467" w="7303">
                  <a:moveTo>
                    <a:pt x="6379" y="1"/>
                  </a:moveTo>
                  <a:cubicBezTo>
                    <a:pt x="4530" y="1572"/>
                    <a:pt x="2681" y="3051"/>
                    <a:pt x="1017" y="4808"/>
                  </a:cubicBezTo>
                  <a:cubicBezTo>
                    <a:pt x="740" y="5177"/>
                    <a:pt x="1" y="5547"/>
                    <a:pt x="463" y="6102"/>
                  </a:cubicBezTo>
                  <a:cubicBezTo>
                    <a:pt x="662" y="6368"/>
                    <a:pt x="874" y="6466"/>
                    <a:pt x="1080" y="6466"/>
                  </a:cubicBezTo>
                  <a:cubicBezTo>
                    <a:pt x="1447" y="6466"/>
                    <a:pt x="1797" y="6154"/>
                    <a:pt x="2034" y="5917"/>
                  </a:cubicBezTo>
                  <a:cubicBezTo>
                    <a:pt x="3883" y="4438"/>
                    <a:pt x="5732" y="2959"/>
                    <a:pt x="7118" y="1110"/>
                  </a:cubicBezTo>
                  <a:cubicBezTo>
                    <a:pt x="7303" y="463"/>
                    <a:pt x="6933" y="186"/>
                    <a:pt x="637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27"/>
            <p:cNvSpPr/>
            <p:nvPr/>
          </p:nvSpPr>
          <p:spPr>
            <a:xfrm>
              <a:off x="2994250" y="3762200"/>
              <a:ext cx="69350" cy="164100"/>
            </a:xfrm>
            <a:custGeom>
              <a:rect b="b" l="l" r="r" t="t"/>
              <a:pathLst>
                <a:path extrusionOk="0" h="6564" w="2774">
                  <a:moveTo>
                    <a:pt x="278" y="0"/>
                  </a:moveTo>
                  <a:cubicBezTo>
                    <a:pt x="93" y="2219"/>
                    <a:pt x="1" y="4437"/>
                    <a:pt x="1017" y="6563"/>
                  </a:cubicBezTo>
                  <a:cubicBezTo>
                    <a:pt x="1387" y="5731"/>
                    <a:pt x="2774" y="5916"/>
                    <a:pt x="2774" y="4714"/>
                  </a:cubicBezTo>
                  <a:cubicBezTo>
                    <a:pt x="2404" y="3143"/>
                    <a:pt x="2404" y="1572"/>
                    <a:pt x="240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27"/>
            <p:cNvSpPr/>
            <p:nvPr/>
          </p:nvSpPr>
          <p:spPr>
            <a:xfrm>
              <a:off x="3491100" y="2944150"/>
              <a:ext cx="152525" cy="164100"/>
            </a:xfrm>
            <a:custGeom>
              <a:rect b="b" l="l" r="r" t="t"/>
              <a:pathLst>
                <a:path extrusionOk="0" h="6564" w="6101">
                  <a:moveTo>
                    <a:pt x="1109" y="0"/>
                  </a:moveTo>
                  <a:cubicBezTo>
                    <a:pt x="0" y="462"/>
                    <a:pt x="1109" y="1664"/>
                    <a:pt x="370" y="2219"/>
                  </a:cubicBezTo>
                  <a:cubicBezTo>
                    <a:pt x="2218" y="3513"/>
                    <a:pt x="3420" y="5454"/>
                    <a:pt x="5454" y="6563"/>
                  </a:cubicBezTo>
                  <a:cubicBezTo>
                    <a:pt x="6101" y="6101"/>
                    <a:pt x="5176" y="5269"/>
                    <a:pt x="5823" y="4714"/>
                  </a:cubicBezTo>
                  <a:cubicBezTo>
                    <a:pt x="3975" y="3420"/>
                    <a:pt x="3050" y="1202"/>
                    <a:pt x="110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27"/>
            <p:cNvSpPr/>
            <p:nvPr/>
          </p:nvSpPr>
          <p:spPr>
            <a:xfrm>
              <a:off x="3957875" y="1511400"/>
              <a:ext cx="113275" cy="244975"/>
            </a:xfrm>
            <a:custGeom>
              <a:rect b="b" l="l" r="r" t="t"/>
              <a:pathLst>
                <a:path extrusionOk="0" h="9799" w="4531">
                  <a:moveTo>
                    <a:pt x="555" y="1"/>
                  </a:moveTo>
                  <a:cubicBezTo>
                    <a:pt x="371" y="186"/>
                    <a:pt x="1" y="370"/>
                    <a:pt x="1" y="555"/>
                  </a:cubicBezTo>
                  <a:cubicBezTo>
                    <a:pt x="93" y="2404"/>
                    <a:pt x="1018" y="3883"/>
                    <a:pt x="1757" y="5454"/>
                  </a:cubicBezTo>
                  <a:cubicBezTo>
                    <a:pt x="1799" y="5560"/>
                    <a:pt x="1852" y="5598"/>
                    <a:pt x="1911" y="5598"/>
                  </a:cubicBezTo>
                  <a:cubicBezTo>
                    <a:pt x="2061" y="5598"/>
                    <a:pt x="2260" y="5357"/>
                    <a:pt x="2470" y="5357"/>
                  </a:cubicBezTo>
                  <a:cubicBezTo>
                    <a:pt x="2539" y="5357"/>
                    <a:pt x="2610" y="5383"/>
                    <a:pt x="2681" y="5454"/>
                  </a:cubicBezTo>
                  <a:cubicBezTo>
                    <a:pt x="2497" y="6009"/>
                    <a:pt x="2219" y="6471"/>
                    <a:pt x="1849" y="7118"/>
                  </a:cubicBezTo>
                  <a:cubicBezTo>
                    <a:pt x="1872" y="7124"/>
                    <a:pt x="1897" y="7126"/>
                    <a:pt x="1923" y="7126"/>
                  </a:cubicBezTo>
                  <a:cubicBezTo>
                    <a:pt x="2132" y="7126"/>
                    <a:pt x="2435" y="6962"/>
                    <a:pt x="2661" y="6962"/>
                  </a:cubicBezTo>
                  <a:cubicBezTo>
                    <a:pt x="2860" y="6962"/>
                    <a:pt x="2999" y="7091"/>
                    <a:pt x="2959" y="7580"/>
                  </a:cubicBezTo>
                  <a:cubicBezTo>
                    <a:pt x="2866" y="8042"/>
                    <a:pt x="3051" y="8690"/>
                    <a:pt x="3513" y="9059"/>
                  </a:cubicBezTo>
                  <a:cubicBezTo>
                    <a:pt x="3791" y="9152"/>
                    <a:pt x="3883" y="9429"/>
                    <a:pt x="3883" y="9799"/>
                  </a:cubicBezTo>
                  <a:cubicBezTo>
                    <a:pt x="4530" y="9244"/>
                    <a:pt x="4160" y="8597"/>
                    <a:pt x="4253" y="7950"/>
                  </a:cubicBezTo>
                  <a:cubicBezTo>
                    <a:pt x="3606" y="4992"/>
                    <a:pt x="1942" y="2589"/>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27"/>
            <p:cNvSpPr/>
            <p:nvPr/>
          </p:nvSpPr>
          <p:spPr>
            <a:xfrm>
              <a:off x="2589850" y="405150"/>
              <a:ext cx="184900" cy="140275"/>
            </a:xfrm>
            <a:custGeom>
              <a:rect b="b" l="l" r="r" t="t"/>
              <a:pathLst>
                <a:path extrusionOk="0" h="5611" w="7396">
                  <a:moveTo>
                    <a:pt x="2067" y="0"/>
                  </a:moveTo>
                  <a:cubicBezTo>
                    <a:pt x="1594" y="0"/>
                    <a:pt x="1064" y="344"/>
                    <a:pt x="648" y="344"/>
                  </a:cubicBezTo>
                  <a:cubicBezTo>
                    <a:pt x="1" y="344"/>
                    <a:pt x="555" y="991"/>
                    <a:pt x="463" y="1361"/>
                  </a:cubicBezTo>
                  <a:lnTo>
                    <a:pt x="370" y="1361"/>
                  </a:lnTo>
                  <a:cubicBezTo>
                    <a:pt x="2496" y="1453"/>
                    <a:pt x="2681" y="3672"/>
                    <a:pt x="4068" y="4596"/>
                  </a:cubicBezTo>
                  <a:cubicBezTo>
                    <a:pt x="4889" y="4596"/>
                    <a:pt x="5457" y="5610"/>
                    <a:pt x="6335" y="5610"/>
                  </a:cubicBezTo>
                  <a:cubicBezTo>
                    <a:pt x="6643" y="5610"/>
                    <a:pt x="6988" y="5486"/>
                    <a:pt x="7395" y="5151"/>
                  </a:cubicBezTo>
                  <a:lnTo>
                    <a:pt x="7395" y="5151"/>
                  </a:lnTo>
                  <a:cubicBezTo>
                    <a:pt x="7329" y="5164"/>
                    <a:pt x="7267" y="5170"/>
                    <a:pt x="7209" y="5170"/>
                  </a:cubicBezTo>
                  <a:cubicBezTo>
                    <a:pt x="6267" y="5170"/>
                    <a:pt x="6441" y="3501"/>
                    <a:pt x="5549" y="3501"/>
                  </a:cubicBezTo>
                  <a:cubicBezTo>
                    <a:pt x="5358" y="3501"/>
                    <a:pt x="5118" y="3578"/>
                    <a:pt x="4807" y="3764"/>
                  </a:cubicBezTo>
                  <a:cubicBezTo>
                    <a:pt x="4807" y="3672"/>
                    <a:pt x="4715" y="3579"/>
                    <a:pt x="4715" y="3579"/>
                  </a:cubicBezTo>
                  <a:cubicBezTo>
                    <a:pt x="5085" y="1823"/>
                    <a:pt x="3328" y="1546"/>
                    <a:pt x="2774" y="436"/>
                  </a:cubicBezTo>
                  <a:cubicBezTo>
                    <a:pt x="2576" y="106"/>
                    <a:pt x="2330" y="0"/>
                    <a:pt x="206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27"/>
            <p:cNvSpPr/>
            <p:nvPr/>
          </p:nvSpPr>
          <p:spPr>
            <a:xfrm>
              <a:off x="3606625" y="4460075"/>
              <a:ext cx="147925" cy="140100"/>
            </a:xfrm>
            <a:custGeom>
              <a:rect b="b" l="l" r="r" t="t"/>
              <a:pathLst>
                <a:path extrusionOk="0" h="5604" w="5917">
                  <a:moveTo>
                    <a:pt x="463" y="1"/>
                  </a:moveTo>
                  <a:lnTo>
                    <a:pt x="463" y="93"/>
                  </a:lnTo>
                  <a:cubicBezTo>
                    <a:pt x="1" y="740"/>
                    <a:pt x="833" y="1480"/>
                    <a:pt x="463" y="2219"/>
                  </a:cubicBezTo>
                  <a:cubicBezTo>
                    <a:pt x="1757" y="3328"/>
                    <a:pt x="3144" y="4438"/>
                    <a:pt x="4438" y="5454"/>
                  </a:cubicBezTo>
                  <a:cubicBezTo>
                    <a:pt x="4714" y="5558"/>
                    <a:pt x="4936" y="5604"/>
                    <a:pt x="5114" y="5604"/>
                  </a:cubicBezTo>
                  <a:cubicBezTo>
                    <a:pt x="5888" y="5604"/>
                    <a:pt x="5841" y="4744"/>
                    <a:pt x="5917" y="4068"/>
                  </a:cubicBezTo>
                  <a:cubicBezTo>
                    <a:pt x="4253" y="2681"/>
                    <a:pt x="2497" y="1387"/>
                    <a:pt x="83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27"/>
            <p:cNvSpPr/>
            <p:nvPr/>
          </p:nvSpPr>
          <p:spPr>
            <a:xfrm>
              <a:off x="3100550" y="2817050"/>
              <a:ext cx="127125" cy="154850"/>
            </a:xfrm>
            <a:custGeom>
              <a:rect b="b" l="l" r="r" t="t"/>
              <a:pathLst>
                <a:path extrusionOk="0" h="6194" w="5085">
                  <a:moveTo>
                    <a:pt x="4345" y="0"/>
                  </a:moveTo>
                  <a:cubicBezTo>
                    <a:pt x="3051" y="925"/>
                    <a:pt x="1572" y="1479"/>
                    <a:pt x="1" y="1849"/>
                  </a:cubicBezTo>
                  <a:cubicBezTo>
                    <a:pt x="648" y="3328"/>
                    <a:pt x="648" y="4992"/>
                    <a:pt x="1849" y="6194"/>
                  </a:cubicBezTo>
                  <a:cubicBezTo>
                    <a:pt x="2116" y="5483"/>
                    <a:pt x="1956" y="4432"/>
                    <a:pt x="3089" y="4432"/>
                  </a:cubicBezTo>
                  <a:cubicBezTo>
                    <a:pt x="3136" y="4432"/>
                    <a:pt x="3185" y="4434"/>
                    <a:pt x="3236" y="4437"/>
                  </a:cubicBezTo>
                  <a:lnTo>
                    <a:pt x="3328" y="4437"/>
                  </a:lnTo>
                  <a:cubicBezTo>
                    <a:pt x="2834" y="1552"/>
                    <a:pt x="2854" y="1093"/>
                    <a:pt x="4437" y="1093"/>
                  </a:cubicBezTo>
                  <a:cubicBezTo>
                    <a:pt x="4629" y="1093"/>
                    <a:pt x="4845" y="1100"/>
                    <a:pt x="5085" y="1110"/>
                  </a:cubicBezTo>
                  <a:cubicBezTo>
                    <a:pt x="4900" y="740"/>
                    <a:pt x="4622" y="370"/>
                    <a:pt x="434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27"/>
            <p:cNvSpPr/>
            <p:nvPr/>
          </p:nvSpPr>
          <p:spPr>
            <a:xfrm>
              <a:off x="4015650" y="3008850"/>
              <a:ext cx="152550" cy="145600"/>
            </a:xfrm>
            <a:custGeom>
              <a:rect b="b" l="l" r="r" t="t"/>
              <a:pathLst>
                <a:path extrusionOk="0" h="5824" w="6102">
                  <a:moveTo>
                    <a:pt x="833" y="0"/>
                  </a:moveTo>
                  <a:cubicBezTo>
                    <a:pt x="1" y="463"/>
                    <a:pt x="1110" y="1295"/>
                    <a:pt x="463" y="1849"/>
                  </a:cubicBezTo>
                  <a:cubicBezTo>
                    <a:pt x="2034" y="3143"/>
                    <a:pt x="3606" y="4530"/>
                    <a:pt x="5177" y="5824"/>
                  </a:cubicBezTo>
                  <a:cubicBezTo>
                    <a:pt x="5547" y="5731"/>
                    <a:pt x="6101" y="5547"/>
                    <a:pt x="5639" y="5269"/>
                  </a:cubicBezTo>
                  <a:cubicBezTo>
                    <a:pt x="4715" y="4622"/>
                    <a:pt x="5085" y="3975"/>
                    <a:pt x="5177" y="3236"/>
                  </a:cubicBezTo>
                  <a:lnTo>
                    <a:pt x="4530" y="2496"/>
                  </a:lnTo>
                  <a:cubicBezTo>
                    <a:pt x="3051" y="1942"/>
                    <a:pt x="2312" y="463"/>
                    <a:pt x="8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27"/>
            <p:cNvSpPr/>
            <p:nvPr/>
          </p:nvSpPr>
          <p:spPr>
            <a:xfrm>
              <a:off x="3900100" y="4697500"/>
              <a:ext cx="127125" cy="118475"/>
            </a:xfrm>
            <a:custGeom>
              <a:rect b="b" l="l" r="r" t="t"/>
              <a:pathLst>
                <a:path extrusionOk="0" h="4739" w="5085">
                  <a:moveTo>
                    <a:pt x="1013" y="1"/>
                  </a:moveTo>
                  <a:cubicBezTo>
                    <a:pt x="803" y="1"/>
                    <a:pt x="587" y="106"/>
                    <a:pt x="371" y="394"/>
                  </a:cubicBezTo>
                  <a:cubicBezTo>
                    <a:pt x="1" y="949"/>
                    <a:pt x="93" y="1319"/>
                    <a:pt x="556" y="1966"/>
                  </a:cubicBezTo>
                  <a:cubicBezTo>
                    <a:pt x="1572" y="3352"/>
                    <a:pt x="2959" y="3999"/>
                    <a:pt x="4345" y="4739"/>
                  </a:cubicBezTo>
                  <a:cubicBezTo>
                    <a:pt x="4068" y="3999"/>
                    <a:pt x="4160" y="3445"/>
                    <a:pt x="5085" y="3260"/>
                  </a:cubicBezTo>
                  <a:cubicBezTo>
                    <a:pt x="4068" y="2335"/>
                    <a:pt x="3051" y="1319"/>
                    <a:pt x="1942" y="487"/>
                  </a:cubicBezTo>
                  <a:cubicBezTo>
                    <a:pt x="1660" y="261"/>
                    <a:pt x="1343" y="1"/>
                    <a:pt x="101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27"/>
            <p:cNvSpPr/>
            <p:nvPr/>
          </p:nvSpPr>
          <p:spPr>
            <a:xfrm>
              <a:off x="3844650" y="3308300"/>
              <a:ext cx="175650" cy="125275"/>
            </a:xfrm>
            <a:custGeom>
              <a:rect b="b" l="l" r="r" t="t"/>
              <a:pathLst>
                <a:path extrusionOk="0" h="5011" w="7026">
                  <a:moveTo>
                    <a:pt x="2034" y="779"/>
                  </a:moveTo>
                  <a:cubicBezTo>
                    <a:pt x="2774" y="1056"/>
                    <a:pt x="2866" y="1703"/>
                    <a:pt x="3051" y="2165"/>
                  </a:cubicBezTo>
                  <a:cubicBezTo>
                    <a:pt x="3211" y="2486"/>
                    <a:pt x="3023" y="2738"/>
                    <a:pt x="2729" y="2738"/>
                  </a:cubicBezTo>
                  <a:cubicBezTo>
                    <a:pt x="2684" y="2738"/>
                    <a:pt x="2637" y="2732"/>
                    <a:pt x="2589" y="2720"/>
                  </a:cubicBezTo>
                  <a:cubicBezTo>
                    <a:pt x="2034" y="2535"/>
                    <a:pt x="1202" y="2535"/>
                    <a:pt x="1202" y="1610"/>
                  </a:cubicBezTo>
                  <a:cubicBezTo>
                    <a:pt x="1202" y="1056"/>
                    <a:pt x="1757" y="1056"/>
                    <a:pt x="2034" y="871"/>
                  </a:cubicBezTo>
                  <a:lnTo>
                    <a:pt x="2034" y="779"/>
                  </a:lnTo>
                  <a:close/>
                  <a:moveTo>
                    <a:pt x="2082" y="0"/>
                  </a:moveTo>
                  <a:cubicBezTo>
                    <a:pt x="1844" y="0"/>
                    <a:pt x="1583" y="120"/>
                    <a:pt x="1295" y="409"/>
                  </a:cubicBezTo>
                  <a:cubicBezTo>
                    <a:pt x="740" y="871"/>
                    <a:pt x="1" y="1426"/>
                    <a:pt x="648" y="2165"/>
                  </a:cubicBezTo>
                  <a:cubicBezTo>
                    <a:pt x="1479" y="2997"/>
                    <a:pt x="1849" y="4199"/>
                    <a:pt x="2958" y="4753"/>
                  </a:cubicBezTo>
                  <a:cubicBezTo>
                    <a:pt x="3125" y="4836"/>
                    <a:pt x="3309" y="4882"/>
                    <a:pt x="3488" y="4882"/>
                  </a:cubicBezTo>
                  <a:cubicBezTo>
                    <a:pt x="3706" y="4882"/>
                    <a:pt x="3915" y="4813"/>
                    <a:pt x="4068" y="4661"/>
                  </a:cubicBezTo>
                  <a:cubicBezTo>
                    <a:pt x="4345" y="4383"/>
                    <a:pt x="4253" y="4106"/>
                    <a:pt x="3975" y="4106"/>
                  </a:cubicBezTo>
                  <a:cubicBezTo>
                    <a:pt x="3902" y="4114"/>
                    <a:pt x="3838" y="4118"/>
                    <a:pt x="3781" y="4118"/>
                  </a:cubicBezTo>
                  <a:cubicBezTo>
                    <a:pt x="3191" y="4118"/>
                    <a:pt x="3437" y="3704"/>
                    <a:pt x="3605" y="3367"/>
                  </a:cubicBezTo>
                  <a:cubicBezTo>
                    <a:pt x="3768" y="3172"/>
                    <a:pt x="3919" y="3103"/>
                    <a:pt x="4058" y="3103"/>
                  </a:cubicBezTo>
                  <a:cubicBezTo>
                    <a:pt x="4316" y="3103"/>
                    <a:pt x="4535" y="3339"/>
                    <a:pt x="4715" y="3459"/>
                  </a:cubicBezTo>
                  <a:cubicBezTo>
                    <a:pt x="5269" y="4014"/>
                    <a:pt x="5731" y="4661"/>
                    <a:pt x="6471" y="4938"/>
                  </a:cubicBezTo>
                  <a:cubicBezTo>
                    <a:pt x="6545" y="4988"/>
                    <a:pt x="6620" y="5011"/>
                    <a:pt x="6689" y="5011"/>
                  </a:cubicBezTo>
                  <a:cubicBezTo>
                    <a:pt x="6877" y="5011"/>
                    <a:pt x="7026" y="4839"/>
                    <a:pt x="7026" y="4568"/>
                  </a:cubicBezTo>
                  <a:cubicBezTo>
                    <a:pt x="7026" y="4476"/>
                    <a:pt x="6748" y="4383"/>
                    <a:pt x="6563" y="4383"/>
                  </a:cubicBezTo>
                  <a:lnTo>
                    <a:pt x="6563" y="4291"/>
                  </a:lnTo>
                  <a:cubicBezTo>
                    <a:pt x="5269" y="3274"/>
                    <a:pt x="4068" y="2165"/>
                    <a:pt x="3051" y="686"/>
                  </a:cubicBezTo>
                  <a:cubicBezTo>
                    <a:pt x="2769" y="292"/>
                    <a:pt x="2453" y="0"/>
                    <a:pt x="208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27"/>
            <p:cNvSpPr/>
            <p:nvPr/>
          </p:nvSpPr>
          <p:spPr>
            <a:xfrm>
              <a:off x="4646525" y="730250"/>
              <a:ext cx="113250" cy="173525"/>
            </a:xfrm>
            <a:custGeom>
              <a:rect b="b" l="l" r="r" t="t"/>
              <a:pathLst>
                <a:path extrusionOk="0" h="6941" w="4530">
                  <a:moveTo>
                    <a:pt x="2906" y="1"/>
                  </a:moveTo>
                  <a:cubicBezTo>
                    <a:pt x="2768" y="1"/>
                    <a:pt x="2630" y="4"/>
                    <a:pt x="2496" y="4"/>
                  </a:cubicBezTo>
                  <a:cubicBezTo>
                    <a:pt x="2311" y="189"/>
                    <a:pt x="2034" y="466"/>
                    <a:pt x="1757" y="651"/>
                  </a:cubicBezTo>
                  <a:cubicBezTo>
                    <a:pt x="2126" y="1667"/>
                    <a:pt x="1294" y="1852"/>
                    <a:pt x="740" y="2130"/>
                  </a:cubicBezTo>
                  <a:cubicBezTo>
                    <a:pt x="647" y="3609"/>
                    <a:pt x="0" y="4995"/>
                    <a:pt x="925" y="6382"/>
                  </a:cubicBezTo>
                  <a:cubicBezTo>
                    <a:pt x="1017" y="6474"/>
                    <a:pt x="647" y="6751"/>
                    <a:pt x="925" y="6936"/>
                  </a:cubicBezTo>
                  <a:cubicBezTo>
                    <a:pt x="987" y="6939"/>
                    <a:pt x="1046" y="6941"/>
                    <a:pt x="1101" y="6941"/>
                  </a:cubicBezTo>
                  <a:cubicBezTo>
                    <a:pt x="2796" y="6941"/>
                    <a:pt x="1759" y="5616"/>
                    <a:pt x="1849" y="4810"/>
                  </a:cubicBezTo>
                  <a:lnTo>
                    <a:pt x="1849" y="4810"/>
                  </a:lnTo>
                  <a:cubicBezTo>
                    <a:pt x="2311" y="5088"/>
                    <a:pt x="2681" y="5365"/>
                    <a:pt x="3235" y="5642"/>
                  </a:cubicBezTo>
                  <a:cubicBezTo>
                    <a:pt x="2958" y="4810"/>
                    <a:pt x="2588" y="3978"/>
                    <a:pt x="3605" y="3609"/>
                  </a:cubicBezTo>
                  <a:cubicBezTo>
                    <a:pt x="3411" y="3479"/>
                    <a:pt x="3251" y="3426"/>
                    <a:pt x="3115" y="3426"/>
                  </a:cubicBezTo>
                  <a:cubicBezTo>
                    <a:pt x="2491" y="3426"/>
                    <a:pt x="2359" y="4536"/>
                    <a:pt x="1727" y="4536"/>
                  </a:cubicBezTo>
                  <a:cubicBezTo>
                    <a:pt x="1706" y="4536"/>
                    <a:pt x="1686" y="4535"/>
                    <a:pt x="1664" y="4533"/>
                  </a:cubicBezTo>
                  <a:cubicBezTo>
                    <a:pt x="1647" y="4527"/>
                    <a:pt x="1631" y="4525"/>
                    <a:pt x="1614" y="4525"/>
                  </a:cubicBezTo>
                  <a:cubicBezTo>
                    <a:pt x="1421" y="4525"/>
                    <a:pt x="1227" y="4871"/>
                    <a:pt x="1033" y="4871"/>
                  </a:cubicBezTo>
                  <a:cubicBezTo>
                    <a:pt x="966" y="4871"/>
                    <a:pt x="899" y="4830"/>
                    <a:pt x="832" y="4718"/>
                  </a:cubicBezTo>
                  <a:cubicBezTo>
                    <a:pt x="555" y="4348"/>
                    <a:pt x="1109" y="4163"/>
                    <a:pt x="1294" y="3978"/>
                  </a:cubicBezTo>
                  <a:cubicBezTo>
                    <a:pt x="1941" y="3239"/>
                    <a:pt x="3605" y="2962"/>
                    <a:pt x="2496" y="1298"/>
                  </a:cubicBezTo>
                  <a:cubicBezTo>
                    <a:pt x="2126" y="651"/>
                    <a:pt x="2773" y="558"/>
                    <a:pt x="3235" y="558"/>
                  </a:cubicBezTo>
                  <a:cubicBezTo>
                    <a:pt x="3576" y="558"/>
                    <a:pt x="3866" y="910"/>
                    <a:pt x="4181" y="910"/>
                  </a:cubicBezTo>
                  <a:cubicBezTo>
                    <a:pt x="4293" y="910"/>
                    <a:pt x="4408" y="865"/>
                    <a:pt x="4530" y="743"/>
                  </a:cubicBezTo>
                  <a:cubicBezTo>
                    <a:pt x="4151" y="62"/>
                    <a:pt x="3526" y="1"/>
                    <a:pt x="290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27"/>
            <p:cNvSpPr/>
            <p:nvPr/>
          </p:nvSpPr>
          <p:spPr>
            <a:xfrm>
              <a:off x="4001800" y="4778975"/>
              <a:ext cx="134050" cy="117875"/>
            </a:xfrm>
            <a:custGeom>
              <a:rect b="b" l="l" r="r" t="t"/>
              <a:pathLst>
                <a:path extrusionOk="0" h="4715" w="5362">
                  <a:moveTo>
                    <a:pt x="1017" y="1"/>
                  </a:moveTo>
                  <a:cubicBezTo>
                    <a:pt x="92" y="186"/>
                    <a:pt x="0" y="740"/>
                    <a:pt x="277" y="1480"/>
                  </a:cubicBezTo>
                  <a:cubicBezTo>
                    <a:pt x="924" y="3051"/>
                    <a:pt x="2311" y="3790"/>
                    <a:pt x="3605" y="4715"/>
                  </a:cubicBezTo>
                  <a:cubicBezTo>
                    <a:pt x="3790" y="4345"/>
                    <a:pt x="4437" y="4160"/>
                    <a:pt x="3975" y="3606"/>
                  </a:cubicBezTo>
                  <a:cubicBezTo>
                    <a:pt x="4079" y="3527"/>
                    <a:pt x="4167" y="3495"/>
                    <a:pt x="4243" y="3495"/>
                  </a:cubicBezTo>
                  <a:cubicBezTo>
                    <a:pt x="4598" y="3495"/>
                    <a:pt x="4693" y="4203"/>
                    <a:pt x="5007" y="4203"/>
                  </a:cubicBezTo>
                  <a:cubicBezTo>
                    <a:pt x="5101" y="4203"/>
                    <a:pt x="5215" y="4140"/>
                    <a:pt x="5361" y="3975"/>
                  </a:cubicBezTo>
                  <a:cubicBezTo>
                    <a:pt x="4252" y="2312"/>
                    <a:pt x="2496" y="1295"/>
                    <a:pt x="101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27"/>
            <p:cNvSpPr/>
            <p:nvPr/>
          </p:nvSpPr>
          <p:spPr>
            <a:xfrm>
              <a:off x="3454125" y="4459775"/>
              <a:ext cx="175650" cy="118175"/>
            </a:xfrm>
            <a:custGeom>
              <a:rect b="b" l="l" r="r" t="t"/>
              <a:pathLst>
                <a:path extrusionOk="0" h="4727" w="7026">
                  <a:moveTo>
                    <a:pt x="3962" y="0"/>
                  </a:moveTo>
                  <a:cubicBezTo>
                    <a:pt x="3873" y="0"/>
                    <a:pt x="3785" y="4"/>
                    <a:pt x="3697" y="13"/>
                  </a:cubicBezTo>
                  <a:cubicBezTo>
                    <a:pt x="3975" y="567"/>
                    <a:pt x="3790" y="1122"/>
                    <a:pt x="3328" y="1214"/>
                  </a:cubicBezTo>
                  <a:cubicBezTo>
                    <a:pt x="1756" y="1584"/>
                    <a:pt x="1017" y="2971"/>
                    <a:pt x="0" y="4080"/>
                  </a:cubicBezTo>
                  <a:cubicBezTo>
                    <a:pt x="111" y="4080"/>
                    <a:pt x="222" y="4076"/>
                    <a:pt x="328" y="4076"/>
                  </a:cubicBezTo>
                  <a:cubicBezTo>
                    <a:pt x="754" y="4076"/>
                    <a:pt x="1109" y="4135"/>
                    <a:pt x="1109" y="4727"/>
                  </a:cubicBezTo>
                  <a:cubicBezTo>
                    <a:pt x="1849" y="4080"/>
                    <a:pt x="2866" y="3710"/>
                    <a:pt x="3420" y="2786"/>
                  </a:cubicBezTo>
                  <a:cubicBezTo>
                    <a:pt x="3904" y="1925"/>
                    <a:pt x="4451" y="1440"/>
                    <a:pt x="5079" y="1440"/>
                  </a:cubicBezTo>
                  <a:cubicBezTo>
                    <a:pt x="5530" y="1440"/>
                    <a:pt x="6022" y="1690"/>
                    <a:pt x="6563" y="2231"/>
                  </a:cubicBezTo>
                  <a:cubicBezTo>
                    <a:pt x="7025" y="1492"/>
                    <a:pt x="6101" y="752"/>
                    <a:pt x="6563" y="13"/>
                  </a:cubicBezTo>
                  <a:lnTo>
                    <a:pt x="6563" y="13"/>
                  </a:lnTo>
                  <a:cubicBezTo>
                    <a:pt x="6291" y="122"/>
                    <a:pt x="6011" y="158"/>
                    <a:pt x="5727" y="158"/>
                  </a:cubicBezTo>
                  <a:cubicBezTo>
                    <a:pt x="5139" y="158"/>
                    <a:pt x="4536" y="0"/>
                    <a:pt x="396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27"/>
            <p:cNvSpPr/>
            <p:nvPr/>
          </p:nvSpPr>
          <p:spPr>
            <a:xfrm>
              <a:off x="4091925" y="4867750"/>
              <a:ext cx="136350" cy="119225"/>
            </a:xfrm>
            <a:custGeom>
              <a:rect b="b" l="l" r="r" t="t"/>
              <a:pathLst>
                <a:path extrusionOk="0" h="4769" w="5454">
                  <a:moveTo>
                    <a:pt x="670" y="1"/>
                  </a:moveTo>
                  <a:cubicBezTo>
                    <a:pt x="587" y="1"/>
                    <a:pt x="489" y="42"/>
                    <a:pt x="370" y="147"/>
                  </a:cubicBezTo>
                  <a:cubicBezTo>
                    <a:pt x="832" y="609"/>
                    <a:pt x="185" y="794"/>
                    <a:pt x="0" y="1164"/>
                  </a:cubicBezTo>
                  <a:cubicBezTo>
                    <a:pt x="185" y="1441"/>
                    <a:pt x="462" y="1718"/>
                    <a:pt x="647" y="1903"/>
                  </a:cubicBezTo>
                  <a:lnTo>
                    <a:pt x="1017" y="2643"/>
                  </a:lnTo>
                  <a:cubicBezTo>
                    <a:pt x="1664" y="3013"/>
                    <a:pt x="2126" y="3475"/>
                    <a:pt x="2496" y="4122"/>
                  </a:cubicBezTo>
                  <a:lnTo>
                    <a:pt x="2865" y="4122"/>
                  </a:lnTo>
                  <a:cubicBezTo>
                    <a:pt x="3235" y="4307"/>
                    <a:pt x="3605" y="4584"/>
                    <a:pt x="3975" y="4769"/>
                  </a:cubicBezTo>
                  <a:cubicBezTo>
                    <a:pt x="3790" y="3660"/>
                    <a:pt x="4807" y="3752"/>
                    <a:pt x="5454" y="3382"/>
                  </a:cubicBezTo>
                  <a:cubicBezTo>
                    <a:pt x="4252" y="2365"/>
                    <a:pt x="2958" y="1441"/>
                    <a:pt x="1756" y="424"/>
                  </a:cubicBezTo>
                  <a:cubicBezTo>
                    <a:pt x="1609" y="590"/>
                    <a:pt x="1495" y="653"/>
                    <a:pt x="1401" y="653"/>
                  </a:cubicBezTo>
                  <a:cubicBezTo>
                    <a:pt x="1097" y="653"/>
                    <a:pt x="999" y="1"/>
                    <a:pt x="67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27"/>
            <p:cNvSpPr/>
            <p:nvPr/>
          </p:nvSpPr>
          <p:spPr>
            <a:xfrm>
              <a:off x="2781650" y="4560625"/>
              <a:ext cx="127125" cy="100525"/>
            </a:xfrm>
            <a:custGeom>
              <a:rect b="b" l="l" r="r" t="t"/>
              <a:pathLst>
                <a:path extrusionOk="0" h="4021" w="5085">
                  <a:moveTo>
                    <a:pt x="4567" y="1"/>
                  </a:moveTo>
                  <a:cubicBezTo>
                    <a:pt x="3696" y="1"/>
                    <a:pt x="3007" y="423"/>
                    <a:pt x="2774" y="1432"/>
                  </a:cubicBezTo>
                  <a:cubicBezTo>
                    <a:pt x="2649" y="2246"/>
                    <a:pt x="2269" y="2466"/>
                    <a:pt x="1779" y="2466"/>
                  </a:cubicBezTo>
                  <a:cubicBezTo>
                    <a:pt x="1545" y="2466"/>
                    <a:pt x="1286" y="2416"/>
                    <a:pt x="1017" y="2357"/>
                  </a:cubicBezTo>
                  <a:cubicBezTo>
                    <a:pt x="833" y="1894"/>
                    <a:pt x="1295" y="1802"/>
                    <a:pt x="1387" y="1525"/>
                  </a:cubicBezTo>
                  <a:cubicBezTo>
                    <a:pt x="1480" y="1155"/>
                    <a:pt x="1480" y="693"/>
                    <a:pt x="1202" y="323"/>
                  </a:cubicBezTo>
                  <a:cubicBezTo>
                    <a:pt x="1067" y="188"/>
                    <a:pt x="932" y="102"/>
                    <a:pt x="760" y="102"/>
                  </a:cubicBezTo>
                  <a:cubicBezTo>
                    <a:pt x="697" y="102"/>
                    <a:pt x="630" y="113"/>
                    <a:pt x="555" y="138"/>
                  </a:cubicBezTo>
                  <a:cubicBezTo>
                    <a:pt x="1" y="416"/>
                    <a:pt x="370" y="970"/>
                    <a:pt x="278" y="1340"/>
                  </a:cubicBezTo>
                  <a:cubicBezTo>
                    <a:pt x="186" y="2172"/>
                    <a:pt x="93" y="3004"/>
                    <a:pt x="740" y="3651"/>
                  </a:cubicBezTo>
                  <a:lnTo>
                    <a:pt x="1480" y="3651"/>
                  </a:lnTo>
                  <a:cubicBezTo>
                    <a:pt x="1748" y="3498"/>
                    <a:pt x="1984" y="3408"/>
                    <a:pt x="2195" y="3408"/>
                  </a:cubicBezTo>
                  <a:cubicBezTo>
                    <a:pt x="2494" y="3408"/>
                    <a:pt x="2742" y="3587"/>
                    <a:pt x="2959" y="4020"/>
                  </a:cubicBezTo>
                  <a:cubicBezTo>
                    <a:pt x="3975" y="2819"/>
                    <a:pt x="4530" y="1432"/>
                    <a:pt x="5085" y="46"/>
                  </a:cubicBezTo>
                  <a:cubicBezTo>
                    <a:pt x="4907" y="16"/>
                    <a:pt x="4734" y="1"/>
                    <a:pt x="456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27"/>
            <p:cNvSpPr/>
            <p:nvPr/>
          </p:nvSpPr>
          <p:spPr>
            <a:xfrm>
              <a:off x="4064175" y="2471150"/>
              <a:ext cx="132000" cy="110825"/>
            </a:xfrm>
            <a:custGeom>
              <a:rect b="b" l="l" r="r" t="t"/>
              <a:pathLst>
                <a:path extrusionOk="0" h="4433" w="5280">
                  <a:moveTo>
                    <a:pt x="4339" y="0"/>
                  </a:moveTo>
                  <a:cubicBezTo>
                    <a:pt x="4109" y="0"/>
                    <a:pt x="3853" y="36"/>
                    <a:pt x="3606" y="64"/>
                  </a:cubicBezTo>
                  <a:cubicBezTo>
                    <a:pt x="2404" y="1450"/>
                    <a:pt x="833" y="2374"/>
                    <a:pt x="1" y="4038"/>
                  </a:cubicBezTo>
                  <a:cubicBezTo>
                    <a:pt x="381" y="4266"/>
                    <a:pt x="761" y="4432"/>
                    <a:pt x="1193" y="4432"/>
                  </a:cubicBezTo>
                  <a:cubicBezTo>
                    <a:pt x="1286" y="4432"/>
                    <a:pt x="1382" y="4424"/>
                    <a:pt x="1480" y="4408"/>
                  </a:cubicBezTo>
                  <a:cubicBezTo>
                    <a:pt x="1942" y="4131"/>
                    <a:pt x="2681" y="3946"/>
                    <a:pt x="2959" y="3299"/>
                  </a:cubicBezTo>
                  <a:cubicBezTo>
                    <a:pt x="3051" y="3206"/>
                    <a:pt x="3144" y="3114"/>
                    <a:pt x="3236" y="3022"/>
                  </a:cubicBezTo>
                  <a:cubicBezTo>
                    <a:pt x="3144" y="1727"/>
                    <a:pt x="4807" y="2097"/>
                    <a:pt x="5085" y="1173"/>
                  </a:cubicBezTo>
                  <a:cubicBezTo>
                    <a:pt x="5279" y="199"/>
                    <a:pt x="4882" y="0"/>
                    <a:pt x="433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27"/>
            <p:cNvSpPr/>
            <p:nvPr/>
          </p:nvSpPr>
          <p:spPr>
            <a:xfrm>
              <a:off x="4579500" y="3743700"/>
              <a:ext cx="110950" cy="154850"/>
            </a:xfrm>
            <a:custGeom>
              <a:rect b="b" l="l" r="r" t="t"/>
              <a:pathLst>
                <a:path extrusionOk="0" h="6194" w="4438">
                  <a:moveTo>
                    <a:pt x="2681" y="1"/>
                  </a:moveTo>
                  <a:cubicBezTo>
                    <a:pt x="2184" y="167"/>
                    <a:pt x="2654" y="1151"/>
                    <a:pt x="1954" y="1151"/>
                  </a:cubicBezTo>
                  <a:cubicBezTo>
                    <a:pt x="1874" y="1151"/>
                    <a:pt x="1778" y="1138"/>
                    <a:pt x="1664" y="1110"/>
                  </a:cubicBezTo>
                  <a:cubicBezTo>
                    <a:pt x="1405" y="1006"/>
                    <a:pt x="1086" y="815"/>
                    <a:pt x="808" y="815"/>
                  </a:cubicBezTo>
                  <a:cubicBezTo>
                    <a:pt x="592" y="815"/>
                    <a:pt x="399" y="931"/>
                    <a:pt x="278" y="1295"/>
                  </a:cubicBezTo>
                  <a:cubicBezTo>
                    <a:pt x="1" y="2034"/>
                    <a:pt x="1480" y="1295"/>
                    <a:pt x="1202" y="2219"/>
                  </a:cubicBezTo>
                  <a:cubicBezTo>
                    <a:pt x="2219" y="2404"/>
                    <a:pt x="2034" y="3328"/>
                    <a:pt x="2312" y="3976"/>
                  </a:cubicBezTo>
                  <a:lnTo>
                    <a:pt x="3790" y="3698"/>
                  </a:lnTo>
                  <a:lnTo>
                    <a:pt x="3790" y="3698"/>
                  </a:lnTo>
                  <a:cubicBezTo>
                    <a:pt x="3143" y="4623"/>
                    <a:pt x="2959" y="5362"/>
                    <a:pt x="3051" y="6194"/>
                  </a:cubicBezTo>
                  <a:lnTo>
                    <a:pt x="3421" y="6194"/>
                  </a:lnTo>
                  <a:cubicBezTo>
                    <a:pt x="3763" y="5938"/>
                    <a:pt x="3867" y="5444"/>
                    <a:pt x="4319" y="5444"/>
                  </a:cubicBezTo>
                  <a:cubicBezTo>
                    <a:pt x="4356" y="5444"/>
                    <a:pt x="4396" y="5447"/>
                    <a:pt x="4438" y="5454"/>
                  </a:cubicBezTo>
                  <a:lnTo>
                    <a:pt x="4438" y="4715"/>
                  </a:lnTo>
                  <a:cubicBezTo>
                    <a:pt x="4345" y="4345"/>
                    <a:pt x="4253" y="3976"/>
                    <a:pt x="4160" y="3606"/>
                  </a:cubicBezTo>
                  <a:lnTo>
                    <a:pt x="4160" y="3236"/>
                  </a:lnTo>
                  <a:cubicBezTo>
                    <a:pt x="3513" y="2774"/>
                    <a:pt x="3883" y="2127"/>
                    <a:pt x="3698" y="1480"/>
                  </a:cubicBezTo>
                  <a:cubicBezTo>
                    <a:pt x="3328" y="1018"/>
                    <a:pt x="3051" y="463"/>
                    <a:pt x="268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27"/>
            <p:cNvSpPr/>
            <p:nvPr/>
          </p:nvSpPr>
          <p:spPr>
            <a:xfrm>
              <a:off x="2700775" y="1164775"/>
              <a:ext cx="97075" cy="201425"/>
            </a:xfrm>
            <a:custGeom>
              <a:rect b="b" l="l" r="r" t="t"/>
              <a:pathLst>
                <a:path extrusionOk="0" h="8057" w="3883">
                  <a:moveTo>
                    <a:pt x="370" y="0"/>
                  </a:moveTo>
                  <a:cubicBezTo>
                    <a:pt x="0" y="2681"/>
                    <a:pt x="463" y="5362"/>
                    <a:pt x="370" y="8042"/>
                  </a:cubicBezTo>
                  <a:cubicBezTo>
                    <a:pt x="444" y="8027"/>
                    <a:pt x="521" y="8022"/>
                    <a:pt x="599" y="8022"/>
                  </a:cubicBezTo>
                  <a:cubicBezTo>
                    <a:pt x="797" y="8022"/>
                    <a:pt x="1005" y="8056"/>
                    <a:pt x="1212" y="8056"/>
                  </a:cubicBezTo>
                  <a:cubicBezTo>
                    <a:pt x="1432" y="8056"/>
                    <a:pt x="1649" y="8018"/>
                    <a:pt x="1849" y="7857"/>
                  </a:cubicBezTo>
                  <a:cubicBezTo>
                    <a:pt x="1110" y="7118"/>
                    <a:pt x="1110" y="7118"/>
                    <a:pt x="2034" y="6656"/>
                  </a:cubicBezTo>
                  <a:cubicBezTo>
                    <a:pt x="2311" y="6471"/>
                    <a:pt x="2496" y="6009"/>
                    <a:pt x="2034" y="5824"/>
                  </a:cubicBezTo>
                  <a:cubicBezTo>
                    <a:pt x="832" y="5269"/>
                    <a:pt x="925" y="4437"/>
                    <a:pt x="925" y="3236"/>
                  </a:cubicBezTo>
                  <a:cubicBezTo>
                    <a:pt x="925" y="1017"/>
                    <a:pt x="832" y="925"/>
                    <a:pt x="3051" y="925"/>
                  </a:cubicBezTo>
                  <a:cubicBezTo>
                    <a:pt x="3221" y="925"/>
                    <a:pt x="3412" y="984"/>
                    <a:pt x="3567" y="984"/>
                  </a:cubicBezTo>
                  <a:cubicBezTo>
                    <a:pt x="3749" y="984"/>
                    <a:pt x="3883" y="903"/>
                    <a:pt x="3883" y="555"/>
                  </a:cubicBezTo>
                  <a:cubicBezTo>
                    <a:pt x="3883" y="161"/>
                    <a:pt x="3603" y="47"/>
                    <a:pt x="3309" y="47"/>
                  </a:cubicBezTo>
                  <a:cubicBezTo>
                    <a:pt x="3188" y="47"/>
                    <a:pt x="3066" y="66"/>
                    <a:pt x="2958" y="93"/>
                  </a:cubicBezTo>
                  <a:cubicBezTo>
                    <a:pt x="2700" y="150"/>
                    <a:pt x="2434" y="172"/>
                    <a:pt x="2163" y="172"/>
                  </a:cubicBezTo>
                  <a:cubicBezTo>
                    <a:pt x="1562" y="172"/>
                    <a:pt x="944" y="64"/>
                    <a:pt x="37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27"/>
            <p:cNvSpPr/>
            <p:nvPr/>
          </p:nvSpPr>
          <p:spPr>
            <a:xfrm>
              <a:off x="3345500" y="1137050"/>
              <a:ext cx="117875" cy="120175"/>
            </a:xfrm>
            <a:custGeom>
              <a:rect b="b" l="l" r="r" t="t"/>
              <a:pathLst>
                <a:path extrusionOk="0" h="4807" w="4715">
                  <a:moveTo>
                    <a:pt x="4068" y="0"/>
                  </a:moveTo>
                  <a:cubicBezTo>
                    <a:pt x="2959" y="370"/>
                    <a:pt x="2219" y="1109"/>
                    <a:pt x="1480" y="1849"/>
                  </a:cubicBezTo>
                  <a:cubicBezTo>
                    <a:pt x="1480" y="2496"/>
                    <a:pt x="1110" y="2866"/>
                    <a:pt x="648" y="3235"/>
                  </a:cubicBezTo>
                  <a:cubicBezTo>
                    <a:pt x="93" y="3698"/>
                    <a:pt x="1" y="4160"/>
                    <a:pt x="370" y="4807"/>
                  </a:cubicBezTo>
                  <a:cubicBezTo>
                    <a:pt x="1849" y="3605"/>
                    <a:pt x="3606" y="2958"/>
                    <a:pt x="4715" y="1479"/>
                  </a:cubicBezTo>
                  <a:cubicBezTo>
                    <a:pt x="4345" y="1109"/>
                    <a:pt x="3883" y="740"/>
                    <a:pt x="406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27"/>
            <p:cNvSpPr/>
            <p:nvPr/>
          </p:nvSpPr>
          <p:spPr>
            <a:xfrm>
              <a:off x="3652850" y="3795325"/>
              <a:ext cx="73975" cy="183800"/>
            </a:xfrm>
            <a:custGeom>
              <a:rect b="b" l="l" r="r" t="t"/>
              <a:pathLst>
                <a:path extrusionOk="0" h="7352" w="2959">
                  <a:moveTo>
                    <a:pt x="848" y="0"/>
                  </a:moveTo>
                  <a:cubicBezTo>
                    <a:pt x="751" y="0"/>
                    <a:pt x="626" y="45"/>
                    <a:pt x="463" y="154"/>
                  </a:cubicBezTo>
                  <a:cubicBezTo>
                    <a:pt x="1017" y="894"/>
                    <a:pt x="555" y="1541"/>
                    <a:pt x="463" y="2280"/>
                  </a:cubicBezTo>
                  <a:cubicBezTo>
                    <a:pt x="925" y="2373"/>
                    <a:pt x="1387" y="2558"/>
                    <a:pt x="740" y="3020"/>
                  </a:cubicBezTo>
                  <a:cubicBezTo>
                    <a:pt x="463" y="3205"/>
                    <a:pt x="0" y="3482"/>
                    <a:pt x="370" y="3574"/>
                  </a:cubicBezTo>
                  <a:cubicBezTo>
                    <a:pt x="1942" y="4037"/>
                    <a:pt x="1202" y="5331"/>
                    <a:pt x="1479" y="6347"/>
                  </a:cubicBezTo>
                  <a:cubicBezTo>
                    <a:pt x="1546" y="6681"/>
                    <a:pt x="1757" y="7351"/>
                    <a:pt x="2252" y="7351"/>
                  </a:cubicBezTo>
                  <a:cubicBezTo>
                    <a:pt x="2442" y="7351"/>
                    <a:pt x="2675" y="7252"/>
                    <a:pt x="2958" y="6994"/>
                  </a:cubicBezTo>
                  <a:cubicBezTo>
                    <a:pt x="2496" y="4961"/>
                    <a:pt x="2034" y="2927"/>
                    <a:pt x="1572" y="894"/>
                  </a:cubicBezTo>
                  <a:cubicBezTo>
                    <a:pt x="1201" y="745"/>
                    <a:pt x="1247" y="0"/>
                    <a:pt x="84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27"/>
            <p:cNvSpPr/>
            <p:nvPr/>
          </p:nvSpPr>
          <p:spPr>
            <a:xfrm>
              <a:off x="3223025" y="4642625"/>
              <a:ext cx="134050" cy="50775"/>
            </a:xfrm>
            <a:custGeom>
              <a:rect b="b" l="l" r="r" t="t"/>
              <a:pathLst>
                <a:path extrusionOk="0" h="2031" w="5362">
                  <a:moveTo>
                    <a:pt x="4530" y="1"/>
                  </a:moveTo>
                  <a:cubicBezTo>
                    <a:pt x="3493" y="161"/>
                    <a:pt x="2386" y="389"/>
                    <a:pt x="1330" y="389"/>
                  </a:cubicBezTo>
                  <a:cubicBezTo>
                    <a:pt x="1163" y="389"/>
                    <a:pt x="997" y="383"/>
                    <a:pt x="833" y="371"/>
                  </a:cubicBezTo>
                  <a:cubicBezTo>
                    <a:pt x="463" y="371"/>
                    <a:pt x="1" y="371"/>
                    <a:pt x="1" y="833"/>
                  </a:cubicBezTo>
                  <a:cubicBezTo>
                    <a:pt x="1" y="1261"/>
                    <a:pt x="159" y="1767"/>
                    <a:pt x="549" y="1767"/>
                  </a:cubicBezTo>
                  <a:cubicBezTo>
                    <a:pt x="580" y="1767"/>
                    <a:pt x="613" y="1764"/>
                    <a:pt x="648" y="1757"/>
                  </a:cubicBezTo>
                  <a:cubicBezTo>
                    <a:pt x="849" y="1720"/>
                    <a:pt x="1048" y="1704"/>
                    <a:pt x="1246" y="1704"/>
                  </a:cubicBezTo>
                  <a:cubicBezTo>
                    <a:pt x="2155" y="1704"/>
                    <a:pt x="3033" y="2031"/>
                    <a:pt x="3902" y="2031"/>
                  </a:cubicBezTo>
                  <a:cubicBezTo>
                    <a:pt x="4236" y="2031"/>
                    <a:pt x="4568" y="1983"/>
                    <a:pt x="4900" y="1850"/>
                  </a:cubicBezTo>
                  <a:cubicBezTo>
                    <a:pt x="5085" y="1203"/>
                    <a:pt x="5362" y="463"/>
                    <a:pt x="453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27"/>
            <p:cNvSpPr/>
            <p:nvPr/>
          </p:nvSpPr>
          <p:spPr>
            <a:xfrm>
              <a:off x="3946325" y="3507300"/>
              <a:ext cx="80900" cy="109325"/>
            </a:xfrm>
            <a:custGeom>
              <a:rect b="b" l="l" r="r" t="t"/>
              <a:pathLst>
                <a:path extrusionOk="0" h="4373" w="3236">
                  <a:moveTo>
                    <a:pt x="882" y="1"/>
                  </a:moveTo>
                  <a:cubicBezTo>
                    <a:pt x="563" y="1"/>
                    <a:pt x="182" y="404"/>
                    <a:pt x="1" y="768"/>
                  </a:cubicBezTo>
                  <a:cubicBezTo>
                    <a:pt x="370" y="1970"/>
                    <a:pt x="278" y="3264"/>
                    <a:pt x="1110" y="4373"/>
                  </a:cubicBezTo>
                  <a:cubicBezTo>
                    <a:pt x="2127" y="3449"/>
                    <a:pt x="2774" y="2339"/>
                    <a:pt x="3236" y="1138"/>
                  </a:cubicBezTo>
                  <a:cubicBezTo>
                    <a:pt x="3236" y="953"/>
                    <a:pt x="3236" y="860"/>
                    <a:pt x="3143" y="768"/>
                  </a:cubicBezTo>
                  <a:cubicBezTo>
                    <a:pt x="3143" y="768"/>
                    <a:pt x="3051" y="675"/>
                    <a:pt x="3051" y="675"/>
                  </a:cubicBezTo>
                  <a:cubicBezTo>
                    <a:pt x="2667" y="1107"/>
                    <a:pt x="2333" y="1439"/>
                    <a:pt x="2036" y="1439"/>
                  </a:cubicBezTo>
                  <a:cubicBezTo>
                    <a:pt x="1761" y="1439"/>
                    <a:pt x="1517" y="1154"/>
                    <a:pt x="1295" y="398"/>
                  </a:cubicBezTo>
                  <a:cubicBezTo>
                    <a:pt x="1199" y="112"/>
                    <a:pt x="1049" y="1"/>
                    <a:pt x="88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27"/>
            <p:cNvSpPr/>
            <p:nvPr/>
          </p:nvSpPr>
          <p:spPr>
            <a:xfrm>
              <a:off x="3662100" y="5257325"/>
              <a:ext cx="92450" cy="101975"/>
            </a:xfrm>
            <a:custGeom>
              <a:rect b="b" l="l" r="r" t="t"/>
              <a:pathLst>
                <a:path extrusionOk="0" h="4079" w="3698">
                  <a:moveTo>
                    <a:pt x="3698" y="1"/>
                  </a:moveTo>
                  <a:cubicBezTo>
                    <a:pt x="2786" y="84"/>
                    <a:pt x="2840" y="1059"/>
                    <a:pt x="2194" y="1059"/>
                  </a:cubicBezTo>
                  <a:cubicBezTo>
                    <a:pt x="2120" y="1059"/>
                    <a:pt x="2037" y="1046"/>
                    <a:pt x="1941" y="1017"/>
                  </a:cubicBezTo>
                  <a:cubicBezTo>
                    <a:pt x="1580" y="957"/>
                    <a:pt x="1219" y="544"/>
                    <a:pt x="883" y="544"/>
                  </a:cubicBezTo>
                  <a:cubicBezTo>
                    <a:pt x="704" y="544"/>
                    <a:pt x="531" y="663"/>
                    <a:pt x="370" y="1017"/>
                  </a:cubicBezTo>
                  <a:cubicBezTo>
                    <a:pt x="1387" y="1387"/>
                    <a:pt x="0" y="2219"/>
                    <a:pt x="740" y="2774"/>
                  </a:cubicBezTo>
                  <a:cubicBezTo>
                    <a:pt x="1017" y="2959"/>
                    <a:pt x="1294" y="3328"/>
                    <a:pt x="832" y="3791"/>
                  </a:cubicBezTo>
                  <a:cubicBezTo>
                    <a:pt x="1017" y="4037"/>
                    <a:pt x="1243" y="4078"/>
                    <a:pt x="1510" y="4078"/>
                  </a:cubicBezTo>
                  <a:cubicBezTo>
                    <a:pt x="1643" y="4078"/>
                    <a:pt x="1787" y="4068"/>
                    <a:pt x="1941" y="4068"/>
                  </a:cubicBezTo>
                  <a:cubicBezTo>
                    <a:pt x="2403" y="2774"/>
                    <a:pt x="3698" y="1665"/>
                    <a:pt x="369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27"/>
            <p:cNvSpPr/>
            <p:nvPr/>
          </p:nvSpPr>
          <p:spPr>
            <a:xfrm>
              <a:off x="3618175" y="1654675"/>
              <a:ext cx="62425" cy="219550"/>
            </a:xfrm>
            <a:custGeom>
              <a:rect b="b" l="l" r="r" t="t"/>
              <a:pathLst>
                <a:path extrusionOk="0" h="8782" w="2497">
                  <a:moveTo>
                    <a:pt x="2219" y="1"/>
                  </a:moveTo>
                  <a:cubicBezTo>
                    <a:pt x="1850" y="1017"/>
                    <a:pt x="1110" y="1387"/>
                    <a:pt x="1" y="1480"/>
                  </a:cubicBezTo>
                  <a:cubicBezTo>
                    <a:pt x="1480" y="1942"/>
                    <a:pt x="1757" y="2681"/>
                    <a:pt x="1295" y="4068"/>
                  </a:cubicBezTo>
                  <a:cubicBezTo>
                    <a:pt x="833" y="5547"/>
                    <a:pt x="463" y="7211"/>
                    <a:pt x="1480" y="8782"/>
                  </a:cubicBezTo>
                  <a:cubicBezTo>
                    <a:pt x="1480" y="8320"/>
                    <a:pt x="1480" y="7950"/>
                    <a:pt x="1572" y="7488"/>
                  </a:cubicBezTo>
                  <a:cubicBezTo>
                    <a:pt x="2127" y="5085"/>
                    <a:pt x="2497" y="2589"/>
                    <a:pt x="221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27"/>
            <p:cNvSpPr/>
            <p:nvPr/>
          </p:nvSpPr>
          <p:spPr>
            <a:xfrm>
              <a:off x="4064175" y="2618300"/>
              <a:ext cx="92475" cy="99400"/>
            </a:xfrm>
            <a:custGeom>
              <a:rect b="b" l="l" r="r" t="t"/>
              <a:pathLst>
                <a:path extrusionOk="0" h="3976" w="3699">
                  <a:moveTo>
                    <a:pt x="1110" y="1"/>
                  </a:moveTo>
                  <a:cubicBezTo>
                    <a:pt x="1202" y="463"/>
                    <a:pt x="1295" y="925"/>
                    <a:pt x="1480" y="1480"/>
                  </a:cubicBezTo>
                  <a:cubicBezTo>
                    <a:pt x="1004" y="1480"/>
                    <a:pt x="597" y="1072"/>
                    <a:pt x="199" y="1072"/>
                  </a:cubicBezTo>
                  <a:cubicBezTo>
                    <a:pt x="133" y="1072"/>
                    <a:pt x="67" y="1084"/>
                    <a:pt x="1" y="1110"/>
                  </a:cubicBezTo>
                  <a:cubicBezTo>
                    <a:pt x="463" y="2682"/>
                    <a:pt x="2034" y="3144"/>
                    <a:pt x="3236" y="3976"/>
                  </a:cubicBezTo>
                  <a:cubicBezTo>
                    <a:pt x="3513" y="3791"/>
                    <a:pt x="3698" y="3421"/>
                    <a:pt x="3421" y="3329"/>
                  </a:cubicBezTo>
                  <a:cubicBezTo>
                    <a:pt x="2127" y="2589"/>
                    <a:pt x="3236" y="2312"/>
                    <a:pt x="3606" y="1850"/>
                  </a:cubicBezTo>
                  <a:cubicBezTo>
                    <a:pt x="3513" y="1665"/>
                    <a:pt x="3421" y="1572"/>
                    <a:pt x="3236" y="1480"/>
                  </a:cubicBezTo>
                  <a:cubicBezTo>
                    <a:pt x="3051" y="1110"/>
                    <a:pt x="2774" y="740"/>
                    <a:pt x="2497" y="371"/>
                  </a:cubicBezTo>
                  <a:cubicBezTo>
                    <a:pt x="2034" y="278"/>
                    <a:pt x="1572" y="93"/>
                    <a:pt x="111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27"/>
            <p:cNvSpPr/>
            <p:nvPr/>
          </p:nvSpPr>
          <p:spPr>
            <a:xfrm>
              <a:off x="2899500" y="4670875"/>
              <a:ext cx="191825" cy="45725"/>
            </a:xfrm>
            <a:custGeom>
              <a:rect b="b" l="l" r="r" t="t"/>
              <a:pathLst>
                <a:path extrusionOk="0" h="1829" w="7673">
                  <a:moveTo>
                    <a:pt x="2795" y="0"/>
                  </a:moveTo>
                  <a:cubicBezTo>
                    <a:pt x="1905" y="0"/>
                    <a:pt x="980" y="214"/>
                    <a:pt x="1" y="720"/>
                  </a:cubicBezTo>
                  <a:cubicBezTo>
                    <a:pt x="348" y="874"/>
                    <a:pt x="663" y="948"/>
                    <a:pt x="953" y="948"/>
                  </a:cubicBezTo>
                  <a:cubicBezTo>
                    <a:pt x="1357" y="948"/>
                    <a:pt x="1711" y="804"/>
                    <a:pt x="2034" y="535"/>
                  </a:cubicBezTo>
                  <a:cubicBezTo>
                    <a:pt x="2116" y="481"/>
                    <a:pt x="2197" y="458"/>
                    <a:pt x="2276" y="458"/>
                  </a:cubicBezTo>
                  <a:cubicBezTo>
                    <a:pt x="2466" y="458"/>
                    <a:pt x="2643" y="589"/>
                    <a:pt x="2774" y="720"/>
                  </a:cubicBezTo>
                  <a:cubicBezTo>
                    <a:pt x="4253" y="1829"/>
                    <a:pt x="6009" y="1829"/>
                    <a:pt x="7673" y="1829"/>
                  </a:cubicBezTo>
                  <a:cubicBezTo>
                    <a:pt x="6091" y="794"/>
                    <a:pt x="4509" y="0"/>
                    <a:pt x="279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27"/>
            <p:cNvSpPr/>
            <p:nvPr/>
          </p:nvSpPr>
          <p:spPr>
            <a:xfrm>
              <a:off x="3967125" y="3984050"/>
              <a:ext cx="69350" cy="122500"/>
            </a:xfrm>
            <a:custGeom>
              <a:rect b="b" l="l" r="r" t="t"/>
              <a:pathLst>
                <a:path extrusionOk="0" h="4900" w="2774">
                  <a:moveTo>
                    <a:pt x="1942" y="0"/>
                  </a:moveTo>
                  <a:cubicBezTo>
                    <a:pt x="1479" y="1202"/>
                    <a:pt x="1" y="1756"/>
                    <a:pt x="1" y="3050"/>
                  </a:cubicBezTo>
                  <a:cubicBezTo>
                    <a:pt x="125" y="3121"/>
                    <a:pt x="249" y="3148"/>
                    <a:pt x="374" y="3148"/>
                  </a:cubicBezTo>
                  <a:cubicBezTo>
                    <a:pt x="748" y="3148"/>
                    <a:pt x="1122" y="2906"/>
                    <a:pt x="1497" y="2906"/>
                  </a:cubicBezTo>
                  <a:cubicBezTo>
                    <a:pt x="1645" y="2906"/>
                    <a:pt x="1793" y="2944"/>
                    <a:pt x="1942" y="3050"/>
                  </a:cubicBezTo>
                  <a:cubicBezTo>
                    <a:pt x="1572" y="3605"/>
                    <a:pt x="1202" y="3882"/>
                    <a:pt x="648" y="3975"/>
                  </a:cubicBezTo>
                  <a:cubicBezTo>
                    <a:pt x="1" y="4160"/>
                    <a:pt x="1" y="4252"/>
                    <a:pt x="648" y="4899"/>
                  </a:cubicBezTo>
                  <a:cubicBezTo>
                    <a:pt x="2127" y="4714"/>
                    <a:pt x="2496" y="3605"/>
                    <a:pt x="2774" y="2403"/>
                  </a:cubicBezTo>
                  <a:cubicBezTo>
                    <a:pt x="1664" y="2126"/>
                    <a:pt x="1664" y="1479"/>
                    <a:pt x="2311" y="647"/>
                  </a:cubicBezTo>
                  <a:cubicBezTo>
                    <a:pt x="2496" y="462"/>
                    <a:pt x="2681" y="277"/>
                    <a:pt x="2404" y="92"/>
                  </a:cubicBezTo>
                  <a:cubicBezTo>
                    <a:pt x="2311" y="0"/>
                    <a:pt x="1942" y="0"/>
                    <a:pt x="194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27"/>
            <p:cNvSpPr/>
            <p:nvPr/>
          </p:nvSpPr>
          <p:spPr>
            <a:xfrm>
              <a:off x="4445475" y="865425"/>
              <a:ext cx="140975" cy="100650"/>
            </a:xfrm>
            <a:custGeom>
              <a:rect b="b" l="l" r="r" t="t"/>
              <a:pathLst>
                <a:path extrusionOk="0" h="4026" w="5639">
                  <a:moveTo>
                    <a:pt x="483" y="0"/>
                  </a:moveTo>
                  <a:cubicBezTo>
                    <a:pt x="341" y="0"/>
                    <a:pt x="181" y="16"/>
                    <a:pt x="0" y="50"/>
                  </a:cubicBezTo>
                  <a:cubicBezTo>
                    <a:pt x="370" y="1807"/>
                    <a:pt x="1479" y="3008"/>
                    <a:pt x="2958" y="4025"/>
                  </a:cubicBezTo>
                  <a:cubicBezTo>
                    <a:pt x="3143" y="3748"/>
                    <a:pt x="3328" y="3286"/>
                    <a:pt x="3605" y="3286"/>
                  </a:cubicBezTo>
                  <a:cubicBezTo>
                    <a:pt x="5639" y="2823"/>
                    <a:pt x="4160" y="2269"/>
                    <a:pt x="3698" y="1807"/>
                  </a:cubicBezTo>
                  <a:lnTo>
                    <a:pt x="3698" y="1807"/>
                  </a:lnTo>
                  <a:cubicBezTo>
                    <a:pt x="3605" y="2361"/>
                    <a:pt x="3513" y="2823"/>
                    <a:pt x="2866" y="2823"/>
                  </a:cubicBezTo>
                  <a:cubicBezTo>
                    <a:pt x="2681" y="2823"/>
                    <a:pt x="2404" y="2454"/>
                    <a:pt x="2496" y="2361"/>
                  </a:cubicBezTo>
                  <a:cubicBezTo>
                    <a:pt x="2640" y="1858"/>
                    <a:pt x="3007" y="1802"/>
                    <a:pt x="3381" y="1802"/>
                  </a:cubicBezTo>
                  <a:cubicBezTo>
                    <a:pt x="3488" y="1802"/>
                    <a:pt x="3595" y="1807"/>
                    <a:pt x="3698" y="1807"/>
                  </a:cubicBezTo>
                  <a:cubicBezTo>
                    <a:pt x="3500" y="1354"/>
                    <a:pt x="3284" y="1204"/>
                    <a:pt x="3059" y="1204"/>
                  </a:cubicBezTo>
                  <a:cubicBezTo>
                    <a:pt x="2623" y="1204"/>
                    <a:pt x="2151" y="1767"/>
                    <a:pt x="1702" y="1767"/>
                  </a:cubicBezTo>
                  <a:cubicBezTo>
                    <a:pt x="1627" y="1767"/>
                    <a:pt x="1553" y="1751"/>
                    <a:pt x="1479" y="1714"/>
                  </a:cubicBezTo>
                  <a:cubicBezTo>
                    <a:pt x="1561" y="822"/>
                    <a:pt x="1499" y="0"/>
                    <a:pt x="48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27"/>
            <p:cNvSpPr/>
            <p:nvPr/>
          </p:nvSpPr>
          <p:spPr>
            <a:xfrm>
              <a:off x="3964825" y="2509700"/>
              <a:ext cx="90150" cy="117875"/>
            </a:xfrm>
            <a:custGeom>
              <a:rect b="b" l="l" r="r" t="t"/>
              <a:pathLst>
                <a:path extrusionOk="0" h="4715" w="3606">
                  <a:moveTo>
                    <a:pt x="740" y="1"/>
                  </a:moveTo>
                  <a:cubicBezTo>
                    <a:pt x="185" y="370"/>
                    <a:pt x="0" y="832"/>
                    <a:pt x="0" y="1480"/>
                  </a:cubicBezTo>
                  <a:cubicBezTo>
                    <a:pt x="1017" y="2589"/>
                    <a:pt x="1941" y="3883"/>
                    <a:pt x="3235" y="4715"/>
                  </a:cubicBezTo>
                  <a:cubicBezTo>
                    <a:pt x="3605" y="3606"/>
                    <a:pt x="2496" y="2866"/>
                    <a:pt x="2496" y="1849"/>
                  </a:cubicBezTo>
                  <a:cubicBezTo>
                    <a:pt x="2034" y="1017"/>
                    <a:pt x="1479" y="463"/>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27"/>
            <p:cNvSpPr/>
            <p:nvPr/>
          </p:nvSpPr>
          <p:spPr>
            <a:xfrm>
              <a:off x="3364000" y="3616600"/>
              <a:ext cx="90150" cy="83225"/>
            </a:xfrm>
            <a:custGeom>
              <a:rect b="b" l="l" r="r" t="t"/>
              <a:pathLst>
                <a:path extrusionOk="0" h="3329" w="3606">
                  <a:moveTo>
                    <a:pt x="0" y="1"/>
                  </a:moveTo>
                  <a:lnTo>
                    <a:pt x="0" y="3329"/>
                  </a:lnTo>
                  <a:cubicBezTo>
                    <a:pt x="555" y="2959"/>
                    <a:pt x="185" y="2312"/>
                    <a:pt x="555" y="1757"/>
                  </a:cubicBezTo>
                  <a:cubicBezTo>
                    <a:pt x="925" y="2774"/>
                    <a:pt x="1849" y="2497"/>
                    <a:pt x="2588" y="2589"/>
                  </a:cubicBezTo>
                  <a:cubicBezTo>
                    <a:pt x="2866" y="2404"/>
                    <a:pt x="3235" y="2312"/>
                    <a:pt x="3605" y="2219"/>
                  </a:cubicBezTo>
                  <a:cubicBezTo>
                    <a:pt x="3050" y="463"/>
                    <a:pt x="1294" y="555"/>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27"/>
            <p:cNvSpPr/>
            <p:nvPr/>
          </p:nvSpPr>
          <p:spPr>
            <a:xfrm>
              <a:off x="3717550" y="4561750"/>
              <a:ext cx="115575" cy="82350"/>
            </a:xfrm>
            <a:custGeom>
              <a:rect b="b" l="l" r="r" t="t"/>
              <a:pathLst>
                <a:path extrusionOk="0" h="3294" w="4623">
                  <a:moveTo>
                    <a:pt x="1480" y="1"/>
                  </a:moveTo>
                  <a:cubicBezTo>
                    <a:pt x="1404" y="677"/>
                    <a:pt x="1451" y="1537"/>
                    <a:pt x="677" y="1537"/>
                  </a:cubicBezTo>
                  <a:cubicBezTo>
                    <a:pt x="499" y="1537"/>
                    <a:pt x="277" y="1491"/>
                    <a:pt x="1" y="1387"/>
                  </a:cubicBezTo>
                  <a:lnTo>
                    <a:pt x="1" y="1387"/>
                  </a:lnTo>
                  <a:cubicBezTo>
                    <a:pt x="648" y="1942"/>
                    <a:pt x="1295" y="2497"/>
                    <a:pt x="1942" y="2959"/>
                  </a:cubicBezTo>
                  <a:cubicBezTo>
                    <a:pt x="2251" y="3191"/>
                    <a:pt x="2594" y="3294"/>
                    <a:pt x="2921" y="3294"/>
                  </a:cubicBezTo>
                  <a:cubicBezTo>
                    <a:pt x="3374" y="3294"/>
                    <a:pt x="3799" y="3096"/>
                    <a:pt x="4068" y="2774"/>
                  </a:cubicBezTo>
                  <a:cubicBezTo>
                    <a:pt x="4622" y="1942"/>
                    <a:pt x="3606" y="1757"/>
                    <a:pt x="3328" y="1387"/>
                  </a:cubicBezTo>
                  <a:cubicBezTo>
                    <a:pt x="2774" y="925"/>
                    <a:pt x="2127" y="463"/>
                    <a:pt x="14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27"/>
            <p:cNvSpPr/>
            <p:nvPr/>
          </p:nvSpPr>
          <p:spPr>
            <a:xfrm>
              <a:off x="3590450" y="584750"/>
              <a:ext cx="145625" cy="117875"/>
            </a:xfrm>
            <a:custGeom>
              <a:rect b="b" l="l" r="r" t="t"/>
              <a:pathLst>
                <a:path extrusionOk="0" h="4715" w="5825">
                  <a:moveTo>
                    <a:pt x="5824" y="0"/>
                  </a:moveTo>
                  <a:lnTo>
                    <a:pt x="5824" y="0"/>
                  </a:lnTo>
                  <a:cubicBezTo>
                    <a:pt x="5085" y="278"/>
                    <a:pt x="4160" y="370"/>
                    <a:pt x="3791" y="1387"/>
                  </a:cubicBezTo>
                  <a:cubicBezTo>
                    <a:pt x="3606" y="2034"/>
                    <a:pt x="2959" y="2219"/>
                    <a:pt x="2219" y="2219"/>
                  </a:cubicBezTo>
                  <a:cubicBezTo>
                    <a:pt x="1480" y="2866"/>
                    <a:pt x="186" y="3051"/>
                    <a:pt x="1" y="4345"/>
                  </a:cubicBezTo>
                  <a:cubicBezTo>
                    <a:pt x="1" y="4437"/>
                    <a:pt x="1" y="4622"/>
                    <a:pt x="1" y="4714"/>
                  </a:cubicBezTo>
                  <a:cubicBezTo>
                    <a:pt x="2589" y="3883"/>
                    <a:pt x="4160" y="1849"/>
                    <a:pt x="582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27"/>
            <p:cNvSpPr/>
            <p:nvPr/>
          </p:nvSpPr>
          <p:spPr>
            <a:xfrm>
              <a:off x="4554075" y="3544975"/>
              <a:ext cx="64750" cy="147925"/>
            </a:xfrm>
            <a:custGeom>
              <a:rect b="b" l="l" r="r" t="t"/>
              <a:pathLst>
                <a:path extrusionOk="0" h="5917" w="2590">
                  <a:moveTo>
                    <a:pt x="371" y="0"/>
                  </a:moveTo>
                  <a:cubicBezTo>
                    <a:pt x="371" y="1202"/>
                    <a:pt x="1387" y="2496"/>
                    <a:pt x="1" y="3605"/>
                  </a:cubicBezTo>
                  <a:cubicBezTo>
                    <a:pt x="186" y="3698"/>
                    <a:pt x="278" y="3883"/>
                    <a:pt x="371" y="3975"/>
                  </a:cubicBezTo>
                  <a:cubicBezTo>
                    <a:pt x="590" y="3902"/>
                    <a:pt x="781" y="3869"/>
                    <a:pt x="944" y="3869"/>
                  </a:cubicBezTo>
                  <a:cubicBezTo>
                    <a:pt x="1608" y="3869"/>
                    <a:pt x="1831" y="4417"/>
                    <a:pt x="1757" y="5084"/>
                  </a:cubicBezTo>
                  <a:cubicBezTo>
                    <a:pt x="1665" y="5916"/>
                    <a:pt x="2127" y="5731"/>
                    <a:pt x="2589" y="5824"/>
                  </a:cubicBezTo>
                  <a:cubicBezTo>
                    <a:pt x="2589" y="5177"/>
                    <a:pt x="2589" y="4622"/>
                    <a:pt x="2589" y="3975"/>
                  </a:cubicBezTo>
                  <a:cubicBezTo>
                    <a:pt x="1942" y="3328"/>
                    <a:pt x="1572" y="2681"/>
                    <a:pt x="1480" y="1757"/>
                  </a:cubicBezTo>
                  <a:cubicBezTo>
                    <a:pt x="1387" y="1479"/>
                    <a:pt x="1203" y="1110"/>
                    <a:pt x="1110" y="740"/>
                  </a:cubicBezTo>
                  <a:cubicBezTo>
                    <a:pt x="833" y="463"/>
                    <a:pt x="648" y="185"/>
                    <a:pt x="37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27"/>
            <p:cNvSpPr/>
            <p:nvPr/>
          </p:nvSpPr>
          <p:spPr>
            <a:xfrm>
              <a:off x="3853900" y="420675"/>
              <a:ext cx="64725" cy="120375"/>
            </a:xfrm>
            <a:custGeom>
              <a:rect b="b" l="l" r="r" t="t"/>
              <a:pathLst>
                <a:path extrusionOk="0" h="4815" w="2589">
                  <a:moveTo>
                    <a:pt x="2588" y="0"/>
                  </a:moveTo>
                  <a:cubicBezTo>
                    <a:pt x="2126" y="0"/>
                    <a:pt x="1664" y="0"/>
                    <a:pt x="1479" y="647"/>
                  </a:cubicBezTo>
                  <a:cubicBezTo>
                    <a:pt x="1410" y="1165"/>
                    <a:pt x="1303" y="1335"/>
                    <a:pt x="1171" y="1335"/>
                  </a:cubicBezTo>
                  <a:cubicBezTo>
                    <a:pt x="949" y="1335"/>
                    <a:pt x="660" y="856"/>
                    <a:pt x="370" y="740"/>
                  </a:cubicBezTo>
                  <a:lnTo>
                    <a:pt x="370" y="740"/>
                  </a:lnTo>
                  <a:cubicBezTo>
                    <a:pt x="0" y="1110"/>
                    <a:pt x="555" y="1479"/>
                    <a:pt x="370" y="1849"/>
                  </a:cubicBezTo>
                  <a:cubicBezTo>
                    <a:pt x="555" y="2589"/>
                    <a:pt x="1294" y="3236"/>
                    <a:pt x="370" y="3975"/>
                  </a:cubicBezTo>
                  <a:cubicBezTo>
                    <a:pt x="892" y="4149"/>
                    <a:pt x="1087" y="4815"/>
                    <a:pt x="1571" y="4815"/>
                  </a:cubicBezTo>
                  <a:cubicBezTo>
                    <a:pt x="1601" y="4815"/>
                    <a:pt x="1632" y="4812"/>
                    <a:pt x="1664" y="4807"/>
                  </a:cubicBezTo>
                  <a:cubicBezTo>
                    <a:pt x="1849" y="4715"/>
                    <a:pt x="1849" y="4067"/>
                    <a:pt x="1849" y="3605"/>
                  </a:cubicBezTo>
                  <a:lnTo>
                    <a:pt x="1849" y="2589"/>
                  </a:lnTo>
                  <a:cubicBezTo>
                    <a:pt x="2126" y="1664"/>
                    <a:pt x="2311" y="832"/>
                    <a:pt x="258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27"/>
            <p:cNvSpPr/>
            <p:nvPr/>
          </p:nvSpPr>
          <p:spPr>
            <a:xfrm>
              <a:off x="3999475" y="2143275"/>
              <a:ext cx="129425" cy="38200"/>
            </a:xfrm>
            <a:custGeom>
              <a:rect b="b" l="l" r="r" t="t"/>
              <a:pathLst>
                <a:path extrusionOk="0" h="1528" w="5177">
                  <a:moveTo>
                    <a:pt x="1979" y="0"/>
                  </a:moveTo>
                  <a:cubicBezTo>
                    <a:pt x="1331" y="0"/>
                    <a:pt x="666" y="79"/>
                    <a:pt x="1" y="145"/>
                  </a:cubicBezTo>
                  <a:cubicBezTo>
                    <a:pt x="1119" y="1000"/>
                    <a:pt x="2284" y="1528"/>
                    <a:pt x="3562" y="1528"/>
                  </a:cubicBezTo>
                  <a:cubicBezTo>
                    <a:pt x="4080" y="1528"/>
                    <a:pt x="4617" y="1441"/>
                    <a:pt x="5177" y="1254"/>
                  </a:cubicBezTo>
                  <a:cubicBezTo>
                    <a:pt x="4230" y="249"/>
                    <a:pt x="3132" y="0"/>
                    <a:pt x="197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27"/>
            <p:cNvSpPr/>
            <p:nvPr/>
          </p:nvSpPr>
          <p:spPr>
            <a:xfrm>
              <a:off x="3955575" y="4886800"/>
              <a:ext cx="106325" cy="74775"/>
            </a:xfrm>
            <a:custGeom>
              <a:rect b="b" l="l" r="r" t="t"/>
              <a:pathLst>
                <a:path extrusionOk="0" h="2991" w="4253">
                  <a:moveTo>
                    <a:pt x="2710" y="0"/>
                  </a:moveTo>
                  <a:cubicBezTo>
                    <a:pt x="1886" y="0"/>
                    <a:pt x="1333" y="591"/>
                    <a:pt x="925" y="1326"/>
                  </a:cubicBezTo>
                  <a:cubicBezTo>
                    <a:pt x="647" y="1788"/>
                    <a:pt x="278" y="2158"/>
                    <a:pt x="0" y="2620"/>
                  </a:cubicBezTo>
                  <a:cubicBezTo>
                    <a:pt x="150" y="2680"/>
                    <a:pt x="277" y="2706"/>
                    <a:pt x="388" y="2706"/>
                  </a:cubicBezTo>
                  <a:cubicBezTo>
                    <a:pt x="962" y="2706"/>
                    <a:pt x="1077" y="2006"/>
                    <a:pt x="1387" y="1696"/>
                  </a:cubicBezTo>
                  <a:cubicBezTo>
                    <a:pt x="1768" y="1391"/>
                    <a:pt x="2087" y="771"/>
                    <a:pt x="2550" y="771"/>
                  </a:cubicBezTo>
                  <a:cubicBezTo>
                    <a:pt x="2648" y="771"/>
                    <a:pt x="2753" y="799"/>
                    <a:pt x="2866" y="864"/>
                  </a:cubicBezTo>
                  <a:cubicBezTo>
                    <a:pt x="3420" y="1326"/>
                    <a:pt x="2958" y="1973"/>
                    <a:pt x="2681" y="2435"/>
                  </a:cubicBezTo>
                  <a:cubicBezTo>
                    <a:pt x="2589" y="2620"/>
                    <a:pt x="2589" y="2805"/>
                    <a:pt x="2496" y="2990"/>
                  </a:cubicBezTo>
                  <a:cubicBezTo>
                    <a:pt x="3236" y="2528"/>
                    <a:pt x="4252" y="2343"/>
                    <a:pt x="4160" y="1326"/>
                  </a:cubicBezTo>
                  <a:cubicBezTo>
                    <a:pt x="4160" y="772"/>
                    <a:pt x="3790" y="217"/>
                    <a:pt x="3051" y="32"/>
                  </a:cubicBezTo>
                  <a:cubicBezTo>
                    <a:pt x="2932" y="11"/>
                    <a:pt x="2819" y="0"/>
                    <a:pt x="271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27"/>
            <p:cNvSpPr/>
            <p:nvPr/>
          </p:nvSpPr>
          <p:spPr>
            <a:xfrm>
              <a:off x="4027200" y="2555925"/>
              <a:ext cx="73975" cy="99375"/>
            </a:xfrm>
            <a:custGeom>
              <a:rect b="b" l="l" r="r" t="t"/>
              <a:pathLst>
                <a:path extrusionOk="0" h="3975" w="2959">
                  <a:moveTo>
                    <a:pt x="1" y="0"/>
                  </a:moveTo>
                  <a:cubicBezTo>
                    <a:pt x="1" y="1017"/>
                    <a:pt x="1110" y="1757"/>
                    <a:pt x="740" y="2866"/>
                  </a:cubicBezTo>
                  <a:lnTo>
                    <a:pt x="1480" y="3605"/>
                  </a:lnTo>
                  <a:cubicBezTo>
                    <a:pt x="1559" y="3579"/>
                    <a:pt x="1634" y="3567"/>
                    <a:pt x="1707" y="3567"/>
                  </a:cubicBezTo>
                  <a:cubicBezTo>
                    <a:pt x="2144" y="3567"/>
                    <a:pt x="2483" y="3975"/>
                    <a:pt x="2959" y="3975"/>
                  </a:cubicBezTo>
                  <a:cubicBezTo>
                    <a:pt x="2774" y="3420"/>
                    <a:pt x="2681" y="2958"/>
                    <a:pt x="2589" y="2496"/>
                  </a:cubicBezTo>
                  <a:cubicBezTo>
                    <a:pt x="2404" y="2219"/>
                    <a:pt x="2312" y="2034"/>
                    <a:pt x="2219" y="1757"/>
                  </a:cubicBezTo>
                  <a:cubicBezTo>
                    <a:pt x="1757" y="1572"/>
                    <a:pt x="1480" y="1202"/>
                    <a:pt x="1480" y="647"/>
                  </a:cubicBezTo>
                  <a:lnTo>
                    <a:pt x="1"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27"/>
            <p:cNvSpPr/>
            <p:nvPr/>
          </p:nvSpPr>
          <p:spPr>
            <a:xfrm>
              <a:off x="3673650" y="4929175"/>
              <a:ext cx="99400" cy="72050"/>
            </a:xfrm>
            <a:custGeom>
              <a:rect b="b" l="l" r="r" t="t"/>
              <a:pathLst>
                <a:path extrusionOk="0" h="2882" w="3976">
                  <a:moveTo>
                    <a:pt x="0" y="1"/>
                  </a:moveTo>
                  <a:lnTo>
                    <a:pt x="0" y="1665"/>
                  </a:lnTo>
                  <a:cubicBezTo>
                    <a:pt x="370" y="1665"/>
                    <a:pt x="740" y="1850"/>
                    <a:pt x="1110" y="1942"/>
                  </a:cubicBezTo>
                  <a:cubicBezTo>
                    <a:pt x="1903" y="2158"/>
                    <a:pt x="2471" y="2881"/>
                    <a:pt x="3253" y="2881"/>
                  </a:cubicBezTo>
                  <a:cubicBezTo>
                    <a:pt x="3474" y="2881"/>
                    <a:pt x="3711" y="2824"/>
                    <a:pt x="3975" y="2682"/>
                  </a:cubicBezTo>
                  <a:cubicBezTo>
                    <a:pt x="3236" y="2497"/>
                    <a:pt x="3051" y="1665"/>
                    <a:pt x="2496" y="1295"/>
                  </a:cubicBezTo>
                  <a:cubicBezTo>
                    <a:pt x="2383" y="1323"/>
                    <a:pt x="2278" y="1336"/>
                    <a:pt x="2179" y="1336"/>
                  </a:cubicBezTo>
                  <a:cubicBezTo>
                    <a:pt x="1305" y="1336"/>
                    <a:pt x="914" y="333"/>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27"/>
            <p:cNvSpPr/>
            <p:nvPr/>
          </p:nvSpPr>
          <p:spPr>
            <a:xfrm>
              <a:off x="4533275" y="1772275"/>
              <a:ext cx="57800" cy="111200"/>
            </a:xfrm>
            <a:custGeom>
              <a:rect b="b" l="l" r="r" t="t"/>
              <a:pathLst>
                <a:path extrusionOk="0" h="4448" w="2312">
                  <a:moveTo>
                    <a:pt x="972" y="1"/>
                  </a:moveTo>
                  <a:cubicBezTo>
                    <a:pt x="955" y="1"/>
                    <a:pt x="939" y="4"/>
                    <a:pt x="925" y="11"/>
                  </a:cubicBezTo>
                  <a:cubicBezTo>
                    <a:pt x="186" y="473"/>
                    <a:pt x="925" y="1305"/>
                    <a:pt x="463" y="1860"/>
                  </a:cubicBezTo>
                  <a:lnTo>
                    <a:pt x="463" y="2229"/>
                  </a:lnTo>
                  <a:cubicBezTo>
                    <a:pt x="1" y="3431"/>
                    <a:pt x="1665" y="3523"/>
                    <a:pt x="1572" y="4448"/>
                  </a:cubicBezTo>
                  <a:cubicBezTo>
                    <a:pt x="1942" y="4263"/>
                    <a:pt x="2219" y="3986"/>
                    <a:pt x="2312" y="3708"/>
                  </a:cubicBezTo>
                  <a:lnTo>
                    <a:pt x="1942" y="3338"/>
                  </a:lnTo>
                  <a:cubicBezTo>
                    <a:pt x="1757" y="2876"/>
                    <a:pt x="648" y="2322"/>
                    <a:pt x="1942" y="1860"/>
                  </a:cubicBezTo>
                  <a:lnTo>
                    <a:pt x="1942" y="750"/>
                  </a:lnTo>
                  <a:cubicBezTo>
                    <a:pt x="1600" y="494"/>
                    <a:pt x="1179" y="1"/>
                    <a:pt x="97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27"/>
            <p:cNvSpPr/>
            <p:nvPr/>
          </p:nvSpPr>
          <p:spPr>
            <a:xfrm>
              <a:off x="2428100" y="801975"/>
              <a:ext cx="99375" cy="92450"/>
            </a:xfrm>
            <a:custGeom>
              <a:rect b="b" l="l" r="r" t="t"/>
              <a:pathLst>
                <a:path extrusionOk="0" h="3698" w="3975">
                  <a:moveTo>
                    <a:pt x="2866" y="0"/>
                  </a:moveTo>
                  <a:cubicBezTo>
                    <a:pt x="2496" y="1572"/>
                    <a:pt x="1387" y="2403"/>
                    <a:pt x="0" y="2958"/>
                  </a:cubicBezTo>
                  <a:cubicBezTo>
                    <a:pt x="93" y="3143"/>
                    <a:pt x="185" y="3420"/>
                    <a:pt x="370" y="3698"/>
                  </a:cubicBezTo>
                  <a:cubicBezTo>
                    <a:pt x="2311" y="3420"/>
                    <a:pt x="2958" y="1756"/>
                    <a:pt x="3975" y="370"/>
                  </a:cubicBezTo>
                  <a:cubicBezTo>
                    <a:pt x="3698" y="0"/>
                    <a:pt x="3328" y="0"/>
                    <a:pt x="286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27"/>
            <p:cNvSpPr/>
            <p:nvPr/>
          </p:nvSpPr>
          <p:spPr>
            <a:xfrm>
              <a:off x="4024900" y="1710150"/>
              <a:ext cx="62425" cy="105825"/>
            </a:xfrm>
            <a:custGeom>
              <a:rect b="b" l="l" r="r" t="t"/>
              <a:pathLst>
                <a:path extrusionOk="0" h="4233" w="2497">
                  <a:moveTo>
                    <a:pt x="1572" y="0"/>
                  </a:moveTo>
                  <a:cubicBezTo>
                    <a:pt x="1479" y="647"/>
                    <a:pt x="1849" y="1294"/>
                    <a:pt x="1202" y="1849"/>
                  </a:cubicBezTo>
                  <a:cubicBezTo>
                    <a:pt x="463" y="2311"/>
                    <a:pt x="0" y="2958"/>
                    <a:pt x="278" y="3790"/>
                  </a:cubicBezTo>
                  <a:cubicBezTo>
                    <a:pt x="403" y="4125"/>
                    <a:pt x="624" y="4232"/>
                    <a:pt x="888" y="4232"/>
                  </a:cubicBezTo>
                  <a:cubicBezTo>
                    <a:pt x="1206" y="4232"/>
                    <a:pt x="1588" y="4076"/>
                    <a:pt x="1942" y="3975"/>
                  </a:cubicBezTo>
                  <a:cubicBezTo>
                    <a:pt x="1479" y="2681"/>
                    <a:pt x="2496" y="1294"/>
                    <a:pt x="157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27"/>
            <p:cNvSpPr/>
            <p:nvPr/>
          </p:nvSpPr>
          <p:spPr>
            <a:xfrm>
              <a:off x="4281400" y="4230725"/>
              <a:ext cx="73975" cy="67625"/>
            </a:xfrm>
            <a:custGeom>
              <a:rect b="b" l="l" r="r" t="t"/>
              <a:pathLst>
                <a:path extrusionOk="0" h="2705" w="2959">
                  <a:moveTo>
                    <a:pt x="2323" y="0"/>
                  </a:moveTo>
                  <a:cubicBezTo>
                    <a:pt x="2057" y="0"/>
                    <a:pt x="1757" y="116"/>
                    <a:pt x="1480" y="116"/>
                  </a:cubicBezTo>
                  <a:cubicBezTo>
                    <a:pt x="833" y="486"/>
                    <a:pt x="370" y="948"/>
                    <a:pt x="1" y="1595"/>
                  </a:cubicBezTo>
                  <a:cubicBezTo>
                    <a:pt x="555" y="1780"/>
                    <a:pt x="925" y="2057"/>
                    <a:pt x="740" y="2704"/>
                  </a:cubicBezTo>
                  <a:cubicBezTo>
                    <a:pt x="1664" y="2150"/>
                    <a:pt x="2311" y="1410"/>
                    <a:pt x="2959" y="578"/>
                  </a:cubicBezTo>
                  <a:cubicBezTo>
                    <a:pt x="2820" y="116"/>
                    <a:pt x="2589" y="0"/>
                    <a:pt x="232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27"/>
            <p:cNvSpPr/>
            <p:nvPr/>
          </p:nvSpPr>
          <p:spPr>
            <a:xfrm>
              <a:off x="3574275" y="3401700"/>
              <a:ext cx="90150" cy="78600"/>
            </a:xfrm>
            <a:custGeom>
              <a:rect b="b" l="l" r="r" t="t"/>
              <a:pathLst>
                <a:path extrusionOk="0" h="3144" w="3606">
                  <a:moveTo>
                    <a:pt x="2127" y="278"/>
                  </a:moveTo>
                  <a:cubicBezTo>
                    <a:pt x="1295" y="370"/>
                    <a:pt x="93" y="0"/>
                    <a:pt x="648" y="1664"/>
                  </a:cubicBezTo>
                  <a:cubicBezTo>
                    <a:pt x="833" y="2311"/>
                    <a:pt x="186" y="2404"/>
                    <a:pt x="1" y="2773"/>
                  </a:cubicBezTo>
                  <a:lnTo>
                    <a:pt x="1" y="3143"/>
                  </a:lnTo>
                  <a:cubicBezTo>
                    <a:pt x="1480" y="3051"/>
                    <a:pt x="1295" y="1757"/>
                    <a:pt x="1480" y="555"/>
                  </a:cubicBezTo>
                  <a:cubicBezTo>
                    <a:pt x="2034" y="1110"/>
                    <a:pt x="2404" y="1479"/>
                    <a:pt x="2774" y="1757"/>
                  </a:cubicBezTo>
                  <a:cubicBezTo>
                    <a:pt x="2954" y="1907"/>
                    <a:pt x="3095" y="1969"/>
                    <a:pt x="3206" y="1969"/>
                  </a:cubicBezTo>
                  <a:cubicBezTo>
                    <a:pt x="3439" y="1969"/>
                    <a:pt x="3543" y="1699"/>
                    <a:pt x="3606" y="1387"/>
                  </a:cubicBezTo>
                  <a:cubicBezTo>
                    <a:pt x="2959" y="1202"/>
                    <a:pt x="2589" y="647"/>
                    <a:pt x="2127" y="278"/>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27"/>
            <p:cNvSpPr/>
            <p:nvPr/>
          </p:nvSpPr>
          <p:spPr>
            <a:xfrm>
              <a:off x="3190675" y="3843075"/>
              <a:ext cx="78600" cy="55475"/>
            </a:xfrm>
            <a:custGeom>
              <a:rect b="b" l="l" r="r" t="t"/>
              <a:pathLst>
                <a:path extrusionOk="0" h="2219" w="3144">
                  <a:moveTo>
                    <a:pt x="2219" y="1"/>
                  </a:moveTo>
                  <a:cubicBezTo>
                    <a:pt x="2141" y="234"/>
                    <a:pt x="2064" y="598"/>
                    <a:pt x="1876" y="598"/>
                  </a:cubicBezTo>
                  <a:cubicBezTo>
                    <a:pt x="1840" y="598"/>
                    <a:pt x="1801" y="585"/>
                    <a:pt x="1757" y="555"/>
                  </a:cubicBezTo>
                  <a:cubicBezTo>
                    <a:pt x="1528" y="289"/>
                    <a:pt x="1300" y="210"/>
                    <a:pt x="1065" y="210"/>
                  </a:cubicBezTo>
                  <a:cubicBezTo>
                    <a:pt x="730" y="210"/>
                    <a:pt x="381" y="370"/>
                    <a:pt x="1" y="370"/>
                  </a:cubicBezTo>
                  <a:cubicBezTo>
                    <a:pt x="463" y="1295"/>
                    <a:pt x="1202" y="1942"/>
                    <a:pt x="2219" y="2219"/>
                  </a:cubicBezTo>
                  <a:cubicBezTo>
                    <a:pt x="2681" y="1572"/>
                    <a:pt x="3143" y="925"/>
                    <a:pt x="258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27"/>
            <p:cNvSpPr/>
            <p:nvPr/>
          </p:nvSpPr>
          <p:spPr>
            <a:xfrm>
              <a:off x="3153700" y="2313275"/>
              <a:ext cx="73975" cy="78600"/>
            </a:xfrm>
            <a:custGeom>
              <a:rect b="b" l="l" r="r" t="t"/>
              <a:pathLst>
                <a:path extrusionOk="0" h="3144" w="2959">
                  <a:moveTo>
                    <a:pt x="370" y="1"/>
                  </a:moveTo>
                  <a:cubicBezTo>
                    <a:pt x="370" y="1"/>
                    <a:pt x="185" y="370"/>
                    <a:pt x="1" y="555"/>
                  </a:cubicBezTo>
                  <a:cubicBezTo>
                    <a:pt x="925" y="1387"/>
                    <a:pt x="1295" y="2774"/>
                    <a:pt x="2589" y="3143"/>
                  </a:cubicBezTo>
                  <a:cubicBezTo>
                    <a:pt x="1942" y="2496"/>
                    <a:pt x="2959" y="1480"/>
                    <a:pt x="2589" y="1480"/>
                  </a:cubicBezTo>
                  <a:cubicBezTo>
                    <a:pt x="2545" y="1483"/>
                    <a:pt x="2502" y="1485"/>
                    <a:pt x="2460" y="1485"/>
                  </a:cubicBezTo>
                  <a:cubicBezTo>
                    <a:pt x="1366" y="1485"/>
                    <a:pt x="1083" y="357"/>
                    <a:pt x="37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27"/>
            <p:cNvSpPr/>
            <p:nvPr/>
          </p:nvSpPr>
          <p:spPr>
            <a:xfrm>
              <a:off x="3962725" y="3053750"/>
              <a:ext cx="69125" cy="54850"/>
            </a:xfrm>
            <a:custGeom>
              <a:rect b="b" l="l" r="r" t="t"/>
              <a:pathLst>
                <a:path extrusionOk="0" h="2194" w="2765">
                  <a:moveTo>
                    <a:pt x="1198" y="0"/>
                  </a:moveTo>
                  <a:cubicBezTo>
                    <a:pt x="709" y="0"/>
                    <a:pt x="349" y="606"/>
                    <a:pt x="84" y="1070"/>
                  </a:cubicBezTo>
                  <a:cubicBezTo>
                    <a:pt x="1" y="1819"/>
                    <a:pt x="292" y="2193"/>
                    <a:pt x="890" y="2193"/>
                  </a:cubicBezTo>
                  <a:cubicBezTo>
                    <a:pt x="957" y="2193"/>
                    <a:pt x="1027" y="2188"/>
                    <a:pt x="1101" y="2179"/>
                  </a:cubicBezTo>
                  <a:cubicBezTo>
                    <a:pt x="1286" y="1440"/>
                    <a:pt x="2765" y="1162"/>
                    <a:pt x="1840" y="330"/>
                  </a:cubicBezTo>
                  <a:cubicBezTo>
                    <a:pt x="1605" y="95"/>
                    <a:pt x="1391" y="0"/>
                    <a:pt x="119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27"/>
            <p:cNvSpPr/>
            <p:nvPr/>
          </p:nvSpPr>
          <p:spPr>
            <a:xfrm>
              <a:off x="2314850" y="4878350"/>
              <a:ext cx="60125" cy="83225"/>
            </a:xfrm>
            <a:custGeom>
              <a:rect b="b" l="l" r="r" t="t"/>
              <a:pathLst>
                <a:path extrusionOk="0" h="3329" w="2405">
                  <a:moveTo>
                    <a:pt x="925" y="0"/>
                  </a:moveTo>
                  <a:cubicBezTo>
                    <a:pt x="1" y="1202"/>
                    <a:pt x="740" y="2219"/>
                    <a:pt x="1295" y="3328"/>
                  </a:cubicBezTo>
                  <a:cubicBezTo>
                    <a:pt x="2034" y="2958"/>
                    <a:pt x="2404" y="1941"/>
                    <a:pt x="1757" y="1757"/>
                  </a:cubicBezTo>
                  <a:cubicBezTo>
                    <a:pt x="740" y="1387"/>
                    <a:pt x="1203" y="1110"/>
                    <a:pt x="1387" y="647"/>
                  </a:cubicBezTo>
                  <a:cubicBezTo>
                    <a:pt x="1665" y="185"/>
                    <a:pt x="1295" y="93"/>
                    <a:pt x="92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27"/>
            <p:cNvSpPr/>
            <p:nvPr/>
          </p:nvSpPr>
          <p:spPr>
            <a:xfrm>
              <a:off x="2705400" y="947550"/>
              <a:ext cx="34675" cy="117875"/>
            </a:xfrm>
            <a:custGeom>
              <a:rect b="b" l="l" r="r" t="t"/>
              <a:pathLst>
                <a:path extrusionOk="0" h="4715" w="1387">
                  <a:moveTo>
                    <a:pt x="555" y="1"/>
                  </a:moveTo>
                  <a:cubicBezTo>
                    <a:pt x="93" y="1572"/>
                    <a:pt x="0" y="3143"/>
                    <a:pt x="185" y="4715"/>
                  </a:cubicBezTo>
                  <a:cubicBezTo>
                    <a:pt x="925" y="3236"/>
                    <a:pt x="1387" y="1664"/>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27"/>
            <p:cNvSpPr/>
            <p:nvPr/>
          </p:nvSpPr>
          <p:spPr>
            <a:xfrm>
              <a:off x="3879325" y="1418975"/>
              <a:ext cx="32375" cy="71925"/>
            </a:xfrm>
            <a:custGeom>
              <a:rect b="b" l="l" r="r" t="t"/>
              <a:pathLst>
                <a:path extrusionOk="0" h="2877" w="1295">
                  <a:moveTo>
                    <a:pt x="462" y="0"/>
                  </a:moveTo>
                  <a:cubicBezTo>
                    <a:pt x="0" y="740"/>
                    <a:pt x="0" y="1387"/>
                    <a:pt x="462" y="1941"/>
                  </a:cubicBezTo>
                  <a:cubicBezTo>
                    <a:pt x="462" y="2034"/>
                    <a:pt x="462" y="2034"/>
                    <a:pt x="462" y="2126"/>
                  </a:cubicBezTo>
                  <a:cubicBezTo>
                    <a:pt x="462" y="2383"/>
                    <a:pt x="146" y="2876"/>
                    <a:pt x="610" y="2876"/>
                  </a:cubicBezTo>
                  <a:cubicBezTo>
                    <a:pt x="648" y="2876"/>
                    <a:pt x="691" y="2873"/>
                    <a:pt x="740" y="2866"/>
                  </a:cubicBezTo>
                  <a:cubicBezTo>
                    <a:pt x="1294" y="2773"/>
                    <a:pt x="1202" y="2219"/>
                    <a:pt x="1202" y="1849"/>
                  </a:cubicBezTo>
                  <a:cubicBezTo>
                    <a:pt x="924" y="1202"/>
                    <a:pt x="740" y="647"/>
                    <a:pt x="46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27"/>
            <p:cNvSpPr/>
            <p:nvPr/>
          </p:nvSpPr>
          <p:spPr>
            <a:xfrm>
              <a:off x="4059550" y="2934900"/>
              <a:ext cx="57800" cy="62425"/>
            </a:xfrm>
            <a:custGeom>
              <a:rect b="b" l="l" r="r" t="t"/>
              <a:pathLst>
                <a:path extrusionOk="0" h="2497" w="2312">
                  <a:moveTo>
                    <a:pt x="1572" y="1"/>
                  </a:moveTo>
                  <a:cubicBezTo>
                    <a:pt x="833" y="370"/>
                    <a:pt x="1" y="740"/>
                    <a:pt x="186" y="1757"/>
                  </a:cubicBezTo>
                  <a:cubicBezTo>
                    <a:pt x="186" y="2127"/>
                    <a:pt x="278" y="2496"/>
                    <a:pt x="648" y="2496"/>
                  </a:cubicBezTo>
                  <a:cubicBezTo>
                    <a:pt x="1572" y="2496"/>
                    <a:pt x="1942" y="1757"/>
                    <a:pt x="2312" y="1110"/>
                  </a:cubicBezTo>
                  <a:cubicBezTo>
                    <a:pt x="2283" y="1102"/>
                    <a:pt x="2253" y="1099"/>
                    <a:pt x="2224" y="1099"/>
                  </a:cubicBezTo>
                  <a:cubicBezTo>
                    <a:pt x="1977" y="1099"/>
                    <a:pt x="1724" y="1331"/>
                    <a:pt x="1410" y="1331"/>
                  </a:cubicBezTo>
                  <a:cubicBezTo>
                    <a:pt x="1289" y="1331"/>
                    <a:pt x="1159" y="1297"/>
                    <a:pt x="1018" y="1202"/>
                  </a:cubicBezTo>
                  <a:cubicBezTo>
                    <a:pt x="1203" y="740"/>
                    <a:pt x="1665" y="555"/>
                    <a:pt x="166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27"/>
            <p:cNvSpPr/>
            <p:nvPr/>
          </p:nvSpPr>
          <p:spPr>
            <a:xfrm>
              <a:off x="3673650" y="3434050"/>
              <a:ext cx="39300" cy="69975"/>
            </a:xfrm>
            <a:custGeom>
              <a:rect b="b" l="l" r="r" t="t"/>
              <a:pathLst>
                <a:path extrusionOk="0" h="2799" w="1572">
                  <a:moveTo>
                    <a:pt x="740" y="1"/>
                  </a:moveTo>
                  <a:cubicBezTo>
                    <a:pt x="93" y="740"/>
                    <a:pt x="0" y="1664"/>
                    <a:pt x="0" y="2589"/>
                  </a:cubicBezTo>
                  <a:cubicBezTo>
                    <a:pt x="225" y="2663"/>
                    <a:pt x="570" y="2799"/>
                    <a:pt x="694" y="2799"/>
                  </a:cubicBezTo>
                  <a:cubicBezTo>
                    <a:pt x="723" y="2799"/>
                    <a:pt x="740" y="2791"/>
                    <a:pt x="740" y="2774"/>
                  </a:cubicBezTo>
                  <a:cubicBezTo>
                    <a:pt x="555" y="1849"/>
                    <a:pt x="1572" y="1295"/>
                    <a:pt x="1387" y="370"/>
                  </a:cubicBezTo>
                  <a:cubicBezTo>
                    <a:pt x="1202" y="278"/>
                    <a:pt x="925" y="185"/>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27"/>
            <p:cNvSpPr/>
            <p:nvPr/>
          </p:nvSpPr>
          <p:spPr>
            <a:xfrm>
              <a:off x="4110400" y="3377700"/>
              <a:ext cx="55475" cy="49450"/>
            </a:xfrm>
            <a:custGeom>
              <a:rect b="b" l="l" r="r" t="t"/>
              <a:pathLst>
                <a:path extrusionOk="0" h="1978" w="2219">
                  <a:moveTo>
                    <a:pt x="862" y="0"/>
                  </a:moveTo>
                  <a:cubicBezTo>
                    <a:pt x="541" y="0"/>
                    <a:pt x="245" y="107"/>
                    <a:pt x="0" y="498"/>
                  </a:cubicBezTo>
                  <a:lnTo>
                    <a:pt x="0" y="868"/>
                  </a:lnTo>
                  <a:cubicBezTo>
                    <a:pt x="648" y="1145"/>
                    <a:pt x="925" y="1977"/>
                    <a:pt x="1757" y="1977"/>
                  </a:cubicBezTo>
                  <a:cubicBezTo>
                    <a:pt x="1664" y="1330"/>
                    <a:pt x="2219" y="776"/>
                    <a:pt x="1757" y="129"/>
                  </a:cubicBezTo>
                  <a:cubicBezTo>
                    <a:pt x="1452" y="85"/>
                    <a:pt x="1147" y="0"/>
                    <a:pt x="86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27"/>
            <p:cNvSpPr/>
            <p:nvPr/>
          </p:nvSpPr>
          <p:spPr>
            <a:xfrm>
              <a:off x="4186650" y="4952300"/>
              <a:ext cx="69350" cy="34675"/>
            </a:xfrm>
            <a:custGeom>
              <a:rect b="b" l="l" r="r" t="t"/>
              <a:pathLst>
                <a:path extrusionOk="0" h="1387" w="2774">
                  <a:moveTo>
                    <a:pt x="1665" y="0"/>
                  </a:moveTo>
                  <a:cubicBezTo>
                    <a:pt x="1110" y="370"/>
                    <a:pt x="1" y="278"/>
                    <a:pt x="186" y="1387"/>
                  </a:cubicBezTo>
                  <a:cubicBezTo>
                    <a:pt x="353" y="1219"/>
                    <a:pt x="549" y="1166"/>
                    <a:pt x="759" y="1166"/>
                  </a:cubicBezTo>
                  <a:cubicBezTo>
                    <a:pt x="1132" y="1166"/>
                    <a:pt x="1548" y="1336"/>
                    <a:pt x="1922" y="1336"/>
                  </a:cubicBezTo>
                  <a:cubicBezTo>
                    <a:pt x="2263" y="1336"/>
                    <a:pt x="2569" y="1194"/>
                    <a:pt x="2774" y="647"/>
                  </a:cubicBezTo>
                  <a:cubicBezTo>
                    <a:pt x="2404" y="462"/>
                    <a:pt x="2034" y="185"/>
                    <a:pt x="166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27"/>
            <p:cNvSpPr/>
            <p:nvPr/>
          </p:nvSpPr>
          <p:spPr>
            <a:xfrm>
              <a:off x="4528675" y="1747125"/>
              <a:ext cx="57775" cy="71650"/>
            </a:xfrm>
            <a:custGeom>
              <a:rect b="b" l="l" r="r" t="t"/>
              <a:pathLst>
                <a:path extrusionOk="0" h="2866" w="2311">
                  <a:moveTo>
                    <a:pt x="1387" y="0"/>
                  </a:moveTo>
                  <a:cubicBezTo>
                    <a:pt x="555" y="92"/>
                    <a:pt x="370" y="924"/>
                    <a:pt x="0" y="1479"/>
                  </a:cubicBezTo>
                  <a:cubicBezTo>
                    <a:pt x="185" y="1941"/>
                    <a:pt x="462" y="2403"/>
                    <a:pt x="647" y="2866"/>
                  </a:cubicBezTo>
                  <a:cubicBezTo>
                    <a:pt x="1109" y="2311"/>
                    <a:pt x="370" y="1479"/>
                    <a:pt x="1109" y="1017"/>
                  </a:cubicBezTo>
                  <a:cubicBezTo>
                    <a:pt x="1123" y="1010"/>
                    <a:pt x="1139" y="1007"/>
                    <a:pt x="1156" y="1007"/>
                  </a:cubicBezTo>
                  <a:cubicBezTo>
                    <a:pt x="1363" y="1007"/>
                    <a:pt x="1784" y="1500"/>
                    <a:pt x="2126" y="1756"/>
                  </a:cubicBezTo>
                  <a:cubicBezTo>
                    <a:pt x="2311" y="1017"/>
                    <a:pt x="1756" y="555"/>
                    <a:pt x="138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27"/>
            <p:cNvSpPr/>
            <p:nvPr/>
          </p:nvSpPr>
          <p:spPr>
            <a:xfrm>
              <a:off x="4764375" y="4955475"/>
              <a:ext cx="54100" cy="52300"/>
            </a:xfrm>
            <a:custGeom>
              <a:rect b="b" l="l" r="r" t="t"/>
              <a:pathLst>
                <a:path extrusionOk="0" h="2092" w="2164">
                  <a:moveTo>
                    <a:pt x="739" y="0"/>
                  </a:moveTo>
                  <a:cubicBezTo>
                    <a:pt x="608" y="0"/>
                    <a:pt x="383" y="90"/>
                    <a:pt x="0" y="243"/>
                  </a:cubicBezTo>
                  <a:cubicBezTo>
                    <a:pt x="93" y="982"/>
                    <a:pt x="370" y="1630"/>
                    <a:pt x="1110" y="1999"/>
                  </a:cubicBezTo>
                  <a:cubicBezTo>
                    <a:pt x="1387" y="1722"/>
                    <a:pt x="2034" y="2092"/>
                    <a:pt x="2126" y="1537"/>
                  </a:cubicBezTo>
                  <a:cubicBezTo>
                    <a:pt x="2163" y="1241"/>
                    <a:pt x="2067" y="1167"/>
                    <a:pt x="1921" y="1167"/>
                  </a:cubicBezTo>
                  <a:cubicBezTo>
                    <a:pt x="1774" y="1167"/>
                    <a:pt x="1578" y="1241"/>
                    <a:pt x="1414" y="1241"/>
                  </a:cubicBezTo>
                  <a:cubicBezTo>
                    <a:pt x="1331" y="1241"/>
                    <a:pt x="1258" y="1223"/>
                    <a:pt x="1202" y="1167"/>
                  </a:cubicBezTo>
                  <a:cubicBezTo>
                    <a:pt x="1017" y="982"/>
                    <a:pt x="925" y="890"/>
                    <a:pt x="925" y="613"/>
                  </a:cubicBezTo>
                  <a:cubicBezTo>
                    <a:pt x="925" y="180"/>
                    <a:pt x="925" y="0"/>
                    <a:pt x="73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27"/>
            <p:cNvSpPr/>
            <p:nvPr/>
          </p:nvSpPr>
          <p:spPr>
            <a:xfrm>
              <a:off x="3627425" y="3762200"/>
              <a:ext cx="64725" cy="55475"/>
            </a:xfrm>
            <a:custGeom>
              <a:rect b="b" l="l" r="r" t="t"/>
              <a:pathLst>
                <a:path extrusionOk="0" h="2219" w="2589">
                  <a:moveTo>
                    <a:pt x="1110" y="0"/>
                  </a:moveTo>
                  <a:lnTo>
                    <a:pt x="1" y="1110"/>
                  </a:lnTo>
                  <a:cubicBezTo>
                    <a:pt x="207" y="1420"/>
                    <a:pt x="472" y="1470"/>
                    <a:pt x="762" y="1470"/>
                  </a:cubicBezTo>
                  <a:cubicBezTo>
                    <a:pt x="900" y="1470"/>
                    <a:pt x="1044" y="1458"/>
                    <a:pt x="1190" y="1458"/>
                  </a:cubicBezTo>
                  <a:cubicBezTo>
                    <a:pt x="1286" y="1458"/>
                    <a:pt x="1383" y="1463"/>
                    <a:pt x="1480" y="1479"/>
                  </a:cubicBezTo>
                  <a:cubicBezTo>
                    <a:pt x="1643" y="1370"/>
                    <a:pt x="1768" y="1325"/>
                    <a:pt x="1865" y="1325"/>
                  </a:cubicBezTo>
                  <a:cubicBezTo>
                    <a:pt x="2227" y="1325"/>
                    <a:pt x="2222" y="1940"/>
                    <a:pt x="2496" y="2164"/>
                  </a:cubicBezTo>
                  <a:lnTo>
                    <a:pt x="2496" y="2164"/>
                  </a:lnTo>
                  <a:lnTo>
                    <a:pt x="2496" y="740"/>
                  </a:lnTo>
                  <a:cubicBezTo>
                    <a:pt x="2408" y="765"/>
                    <a:pt x="2325" y="776"/>
                    <a:pt x="2246" y="776"/>
                  </a:cubicBezTo>
                  <a:cubicBezTo>
                    <a:pt x="1748" y="776"/>
                    <a:pt x="1429" y="319"/>
                    <a:pt x="1110" y="0"/>
                  </a:cubicBezTo>
                  <a:close/>
                  <a:moveTo>
                    <a:pt x="2496" y="2164"/>
                  </a:moveTo>
                  <a:lnTo>
                    <a:pt x="2496" y="2219"/>
                  </a:lnTo>
                  <a:lnTo>
                    <a:pt x="2589" y="2219"/>
                  </a:lnTo>
                  <a:cubicBezTo>
                    <a:pt x="2555" y="2205"/>
                    <a:pt x="2524" y="2186"/>
                    <a:pt x="2496" y="216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27"/>
            <p:cNvSpPr/>
            <p:nvPr/>
          </p:nvSpPr>
          <p:spPr>
            <a:xfrm>
              <a:off x="2894875" y="3921650"/>
              <a:ext cx="39325" cy="85525"/>
            </a:xfrm>
            <a:custGeom>
              <a:rect b="b" l="l" r="r" t="t"/>
              <a:pathLst>
                <a:path extrusionOk="0" h="3421" w="1573">
                  <a:moveTo>
                    <a:pt x="648" y="0"/>
                  </a:moveTo>
                  <a:cubicBezTo>
                    <a:pt x="371" y="1202"/>
                    <a:pt x="1" y="2311"/>
                    <a:pt x="925" y="3420"/>
                  </a:cubicBezTo>
                  <a:cubicBezTo>
                    <a:pt x="1110" y="2311"/>
                    <a:pt x="1572" y="1294"/>
                    <a:pt x="925" y="185"/>
                  </a:cubicBezTo>
                  <a:cubicBezTo>
                    <a:pt x="925" y="93"/>
                    <a:pt x="925" y="93"/>
                    <a:pt x="8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27"/>
            <p:cNvSpPr/>
            <p:nvPr/>
          </p:nvSpPr>
          <p:spPr>
            <a:xfrm>
              <a:off x="4038775" y="3390150"/>
              <a:ext cx="71650" cy="37000"/>
            </a:xfrm>
            <a:custGeom>
              <a:rect b="b" l="l" r="r" t="t"/>
              <a:pathLst>
                <a:path extrusionOk="0" h="1480" w="2866">
                  <a:moveTo>
                    <a:pt x="2865" y="0"/>
                  </a:moveTo>
                  <a:cubicBezTo>
                    <a:pt x="2652" y="95"/>
                    <a:pt x="2432" y="123"/>
                    <a:pt x="2210" y="123"/>
                  </a:cubicBezTo>
                  <a:cubicBezTo>
                    <a:pt x="1892" y="123"/>
                    <a:pt x="1568" y="66"/>
                    <a:pt x="1247" y="66"/>
                  </a:cubicBezTo>
                  <a:cubicBezTo>
                    <a:pt x="917" y="66"/>
                    <a:pt x="591" y="126"/>
                    <a:pt x="277" y="370"/>
                  </a:cubicBezTo>
                  <a:cubicBezTo>
                    <a:pt x="0" y="832"/>
                    <a:pt x="92" y="1202"/>
                    <a:pt x="647" y="1479"/>
                  </a:cubicBezTo>
                  <a:lnTo>
                    <a:pt x="1017" y="1479"/>
                  </a:lnTo>
                  <a:cubicBezTo>
                    <a:pt x="1109" y="278"/>
                    <a:pt x="2496" y="1109"/>
                    <a:pt x="2865" y="370"/>
                  </a:cubicBezTo>
                  <a:lnTo>
                    <a:pt x="2865"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27"/>
            <p:cNvSpPr/>
            <p:nvPr/>
          </p:nvSpPr>
          <p:spPr>
            <a:xfrm>
              <a:off x="4336875" y="4661125"/>
              <a:ext cx="62400" cy="37175"/>
            </a:xfrm>
            <a:custGeom>
              <a:rect b="b" l="l" r="r" t="t"/>
              <a:pathLst>
                <a:path extrusionOk="0" h="1487" w="2496">
                  <a:moveTo>
                    <a:pt x="959" y="0"/>
                  </a:moveTo>
                  <a:cubicBezTo>
                    <a:pt x="751" y="0"/>
                    <a:pt x="538" y="21"/>
                    <a:pt x="323" y="21"/>
                  </a:cubicBezTo>
                  <a:cubicBezTo>
                    <a:pt x="216" y="21"/>
                    <a:pt x="108" y="16"/>
                    <a:pt x="0" y="0"/>
                  </a:cubicBezTo>
                  <a:lnTo>
                    <a:pt x="0" y="0"/>
                  </a:lnTo>
                  <a:cubicBezTo>
                    <a:pt x="462" y="463"/>
                    <a:pt x="924" y="925"/>
                    <a:pt x="1479" y="1479"/>
                  </a:cubicBezTo>
                  <a:cubicBezTo>
                    <a:pt x="1558" y="1479"/>
                    <a:pt x="1653" y="1487"/>
                    <a:pt x="1751" y="1487"/>
                  </a:cubicBezTo>
                  <a:cubicBezTo>
                    <a:pt x="1998" y="1487"/>
                    <a:pt x="2271" y="1440"/>
                    <a:pt x="2403" y="1110"/>
                  </a:cubicBezTo>
                  <a:cubicBezTo>
                    <a:pt x="2496" y="740"/>
                    <a:pt x="2126" y="555"/>
                    <a:pt x="1849" y="278"/>
                  </a:cubicBezTo>
                  <a:cubicBezTo>
                    <a:pt x="1571" y="47"/>
                    <a:pt x="1271" y="0"/>
                    <a:pt x="95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27"/>
            <p:cNvSpPr/>
            <p:nvPr/>
          </p:nvSpPr>
          <p:spPr>
            <a:xfrm>
              <a:off x="3100550" y="4778975"/>
              <a:ext cx="55500" cy="71675"/>
            </a:xfrm>
            <a:custGeom>
              <a:rect b="b" l="l" r="r" t="t"/>
              <a:pathLst>
                <a:path extrusionOk="0" h="2867" w="2220">
                  <a:moveTo>
                    <a:pt x="1849" y="1"/>
                  </a:moveTo>
                  <a:cubicBezTo>
                    <a:pt x="1689" y="188"/>
                    <a:pt x="1504" y="244"/>
                    <a:pt x="1313" y="244"/>
                  </a:cubicBezTo>
                  <a:cubicBezTo>
                    <a:pt x="1035" y="244"/>
                    <a:pt x="742" y="127"/>
                    <a:pt x="480" y="127"/>
                  </a:cubicBezTo>
                  <a:cubicBezTo>
                    <a:pt x="300" y="127"/>
                    <a:pt x="135" y="183"/>
                    <a:pt x="1" y="370"/>
                  </a:cubicBezTo>
                  <a:cubicBezTo>
                    <a:pt x="1295" y="740"/>
                    <a:pt x="1387" y="2127"/>
                    <a:pt x="2219" y="2866"/>
                  </a:cubicBezTo>
                  <a:cubicBezTo>
                    <a:pt x="2034" y="1942"/>
                    <a:pt x="1942" y="1017"/>
                    <a:pt x="184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27"/>
            <p:cNvSpPr/>
            <p:nvPr/>
          </p:nvSpPr>
          <p:spPr>
            <a:xfrm>
              <a:off x="3937075" y="3457625"/>
              <a:ext cx="41625" cy="41150"/>
            </a:xfrm>
            <a:custGeom>
              <a:rect b="b" l="l" r="r" t="t"/>
              <a:pathLst>
                <a:path extrusionOk="0" h="1646" w="1665">
                  <a:moveTo>
                    <a:pt x="563" y="1"/>
                  </a:moveTo>
                  <a:cubicBezTo>
                    <a:pt x="397" y="1"/>
                    <a:pt x="215" y="72"/>
                    <a:pt x="1" y="259"/>
                  </a:cubicBezTo>
                  <a:cubicBezTo>
                    <a:pt x="1" y="721"/>
                    <a:pt x="1" y="1184"/>
                    <a:pt x="1" y="1646"/>
                  </a:cubicBezTo>
                  <a:cubicBezTo>
                    <a:pt x="740" y="1646"/>
                    <a:pt x="1110" y="1184"/>
                    <a:pt x="1665" y="629"/>
                  </a:cubicBezTo>
                  <a:cubicBezTo>
                    <a:pt x="1270" y="432"/>
                    <a:pt x="970" y="1"/>
                    <a:pt x="56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27"/>
            <p:cNvSpPr/>
            <p:nvPr/>
          </p:nvSpPr>
          <p:spPr>
            <a:xfrm>
              <a:off x="4528675" y="1828000"/>
              <a:ext cx="46225" cy="73975"/>
            </a:xfrm>
            <a:custGeom>
              <a:rect b="b" l="l" r="r" t="t"/>
              <a:pathLst>
                <a:path extrusionOk="0" h="2959" w="1849">
                  <a:moveTo>
                    <a:pt x="647" y="0"/>
                  </a:moveTo>
                  <a:lnTo>
                    <a:pt x="647" y="0"/>
                  </a:lnTo>
                  <a:cubicBezTo>
                    <a:pt x="0" y="1017"/>
                    <a:pt x="277" y="1941"/>
                    <a:pt x="647" y="2958"/>
                  </a:cubicBezTo>
                  <a:cubicBezTo>
                    <a:pt x="989" y="2702"/>
                    <a:pt x="1173" y="2208"/>
                    <a:pt x="1637" y="2208"/>
                  </a:cubicBezTo>
                  <a:cubicBezTo>
                    <a:pt x="1675" y="2208"/>
                    <a:pt x="1714" y="2212"/>
                    <a:pt x="1756" y="2219"/>
                  </a:cubicBezTo>
                  <a:cubicBezTo>
                    <a:pt x="1849" y="1294"/>
                    <a:pt x="185" y="1202"/>
                    <a:pt x="64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27"/>
            <p:cNvSpPr/>
            <p:nvPr/>
          </p:nvSpPr>
          <p:spPr>
            <a:xfrm>
              <a:off x="2952650" y="4224375"/>
              <a:ext cx="41625" cy="62425"/>
            </a:xfrm>
            <a:custGeom>
              <a:rect b="b" l="l" r="r" t="t"/>
              <a:pathLst>
                <a:path extrusionOk="0" h="2497" w="1665">
                  <a:moveTo>
                    <a:pt x="833" y="0"/>
                  </a:moveTo>
                  <a:cubicBezTo>
                    <a:pt x="1287" y="1000"/>
                    <a:pt x="848" y="1732"/>
                    <a:pt x="42" y="2459"/>
                  </a:cubicBezTo>
                  <a:lnTo>
                    <a:pt x="42" y="2459"/>
                  </a:lnTo>
                  <a:cubicBezTo>
                    <a:pt x="156" y="2368"/>
                    <a:pt x="292" y="2343"/>
                    <a:pt x="437" y="2343"/>
                  </a:cubicBezTo>
                  <a:cubicBezTo>
                    <a:pt x="624" y="2343"/>
                    <a:pt x="824" y="2385"/>
                    <a:pt x="1004" y="2385"/>
                  </a:cubicBezTo>
                  <a:cubicBezTo>
                    <a:pt x="1268" y="2385"/>
                    <a:pt x="1491" y="2295"/>
                    <a:pt x="1572" y="1849"/>
                  </a:cubicBezTo>
                  <a:cubicBezTo>
                    <a:pt x="1572" y="1109"/>
                    <a:pt x="1665" y="370"/>
                    <a:pt x="833" y="0"/>
                  </a:cubicBezTo>
                  <a:close/>
                  <a:moveTo>
                    <a:pt x="42" y="2459"/>
                  </a:moveTo>
                  <a:cubicBezTo>
                    <a:pt x="28" y="2470"/>
                    <a:pt x="14" y="2483"/>
                    <a:pt x="1" y="2496"/>
                  </a:cubicBezTo>
                  <a:cubicBezTo>
                    <a:pt x="15" y="2484"/>
                    <a:pt x="28" y="2471"/>
                    <a:pt x="42" y="245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27"/>
            <p:cNvSpPr/>
            <p:nvPr/>
          </p:nvSpPr>
          <p:spPr>
            <a:xfrm>
              <a:off x="3352425" y="3168300"/>
              <a:ext cx="39325" cy="57800"/>
            </a:xfrm>
            <a:custGeom>
              <a:rect b="b" l="l" r="r" t="t"/>
              <a:pathLst>
                <a:path extrusionOk="0" h="2312" w="1573">
                  <a:moveTo>
                    <a:pt x="1203" y="1"/>
                  </a:moveTo>
                  <a:cubicBezTo>
                    <a:pt x="925" y="832"/>
                    <a:pt x="1" y="1295"/>
                    <a:pt x="93" y="2311"/>
                  </a:cubicBezTo>
                  <a:cubicBezTo>
                    <a:pt x="833" y="1849"/>
                    <a:pt x="1480" y="1479"/>
                    <a:pt x="1572" y="555"/>
                  </a:cubicBezTo>
                  <a:lnTo>
                    <a:pt x="1203"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27"/>
            <p:cNvSpPr/>
            <p:nvPr/>
          </p:nvSpPr>
          <p:spPr>
            <a:xfrm>
              <a:off x="3574275" y="357400"/>
              <a:ext cx="64725" cy="28625"/>
            </a:xfrm>
            <a:custGeom>
              <a:rect b="b" l="l" r="r" t="t"/>
              <a:pathLst>
                <a:path extrusionOk="0" h="1145" w="2589">
                  <a:moveTo>
                    <a:pt x="1784" y="1"/>
                  </a:moveTo>
                  <a:cubicBezTo>
                    <a:pt x="1224" y="1"/>
                    <a:pt x="753" y="207"/>
                    <a:pt x="370" y="590"/>
                  </a:cubicBezTo>
                  <a:cubicBezTo>
                    <a:pt x="1" y="960"/>
                    <a:pt x="370" y="1052"/>
                    <a:pt x="648" y="1145"/>
                  </a:cubicBezTo>
                  <a:lnTo>
                    <a:pt x="740" y="1145"/>
                  </a:lnTo>
                  <a:lnTo>
                    <a:pt x="1757" y="775"/>
                  </a:lnTo>
                  <a:cubicBezTo>
                    <a:pt x="2034" y="498"/>
                    <a:pt x="2312" y="313"/>
                    <a:pt x="2589" y="128"/>
                  </a:cubicBezTo>
                  <a:cubicBezTo>
                    <a:pt x="2303" y="42"/>
                    <a:pt x="2034" y="1"/>
                    <a:pt x="178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27"/>
            <p:cNvSpPr/>
            <p:nvPr/>
          </p:nvSpPr>
          <p:spPr>
            <a:xfrm>
              <a:off x="3373225" y="2135400"/>
              <a:ext cx="62425" cy="36950"/>
            </a:xfrm>
            <a:custGeom>
              <a:rect b="b" l="l" r="r" t="t"/>
              <a:pathLst>
                <a:path extrusionOk="0" h="1478" w="2497">
                  <a:moveTo>
                    <a:pt x="629" y="1"/>
                  </a:moveTo>
                  <a:cubicBezTo>
                    <a:pt x="440" y="1"/>
                    <a:pt x="232" y="29"/>
                    <a:pt x="1" y="91"/>
                  </a:cubicBezTo>
                  <a:cubicBezTo>
                    <a:pt x="833" y="553"/>
                    <a:pt x="1480" y="1385"/>
                    <a:pt x="2497" y="1477"/>
                  </a:cubicBezTo>
                  <a:cubicBezTo>
                    <a:pt x="2034" y="707"/>
                    <a:pt x="1572" y="1"/>
                    <a:pt x="62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27"/>
            <p:cNvSpPr/>
            <p:nvPr/>
          </p:nvSpPr>
          <p:spPr>
            <a:xfrm>
              <a:off x="4674250" y="926975"/>
              <a:ext cx="71650" cy="39100"/>
            </a:xfrm>
            <a:custGeom>
              <a:rect b="b" l="l" r="r" t="t"/>
              <a:pathLst>
                <a:path extrusionOk="0" h="1564" w="2866">
                  <a:moveTo>
                    <a:pt x="2266" y="1"/>
                  </a:moveTo>
                  <a:cubicBezTo>
                    <a:pt x="1250" y="1"/>
                    <a:pt x="625" y="782"/>
                    <a:pt x="0" y="1563"/>
                  </a:cubicBezTo>
                  <a:cubicBezTo>
                    <a:pt x="1110" y="1471"/>
                    <a:pt x="1849" y="454"/>
                    <a:pt x="2866" y="84"/>
                  </a:cubicBezTo>
                  <a:cubicBezTo>
                    <a:pt x="2651" y="27"/>
                    <a:pt x="2452" y="1"/>
                    <a:pt x="226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27"/>
            <p:cNvSpPr/>
            <p:nvPr/>
          </p:nvSpPr>
          <p:spPr>
            <a:xfrm>
              <a:off x="3216100" y="510800"/>
              <a:ext cx="57800" cy="39550"/>
            </a:xfrm>
            <a:custGeom>
              <a:rect b="b" l="l" r="r" t="t"/>
              <a:pathLst>
                <a:path extrusionOk="0" h="1582" w="2312">
                  <a:moveTo>
                    <a:pt x="463" y="0"/>
                  </a:moveTo>
                  <a:lnTo>
                    <a:pt x="463" y="0"/>
                  </a:lnTo>
                  <a:cubicBezTo>
                    <a:pt x="0" y="1294"/>
                    <a:pt x="1479" y="925"/>
                    <a:pt x="1849" y="1572"/>
                  </a:cubicBezTo>
                  <a:cubicBezTo>
                    <a:pt x="1849" y="1579"/>
                    <a:pt x="1851" y="1582"/>
                    <a:pt x="1855" y="1582"/>
                  </a:cubicBezTo>
                  <a:cubicBezTo>
                    <a:pt x="1903" y="1582"/>
                    <a:pt x="2226" y="1082"/>
                    <a:pt x="2311" y="740"/>
                  </a:cubicBezTo>
                  <a:lnTo>
                    <a:pt x="463"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27"/>
            <p:cNvSpPr/>
            <p:nvPr/>
          </p:nvSpPr>
          <p:spPr>
            <a:xfrm>
              <a:off x="4637275" y="3836150"/>
              <a:ext cx="37000" cy="71650"/>
            </a:xfrm>
            <a:custGeom>
              <a:rect b="b" l="l" r="r" t="t"/>
              <a:pathLst>
                <a:path extrusionOk="0" h="2866" w="1480">
                  <a:moveTo>
                    <a:pt x="1479" y="0"/>
                  </a:moveTo>
                  <a:lnTo>
                    <a:pt x="1" y="278"/>
                  </a:lnTo>
                  <a:cubicBezTo>
                    <a:pt x="370" y="1109"/>
                    <a:pt x="93" y="2126"/>
                    <a:pt x="740" y="2866"/>
                  </a:cubicBezTo>
                  <a:lnTo>
                    <a:pt x="740" y="2496"/>
                  </a:lnTo>
                  <a:cubicBezTo>
                    <a:pt x="555" y="1664"/>
                    <a:pt x="740" y="925"/>
                    <a:pt x="147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27"/>
            <p:cNvSpPr/>
            <p:nvPr/>
          </p:nvSpPr>
          <p:spPr>
            <a:xfrm>
              <a:off x="3091300" y="4716575"/>
              <a:ext cx="46250" cy="53175"/>
            </a:xfrm>
            <a:custGeom>
              <a:rect b="b" l="l" r="r" t="t"/>
              <a:pathLst>
                <a:path extrusionOk="0" h="2127" w="1850">
                  <a:moveTo>
                    <a:pt x="1" y="1"/>
                  </a:moveTo>
                  <a:lnTo>
                    <a:pt x="1" y="1"/>
                  </a:lnTo>
                  <a:cubicBezTo>
                    <a:pt x="463" y="833"/>
                    <a:pt x="463" y="2034"/>
                    <a:pt x="1850" y="2127"/>
                  </a:cubicBezTo>
                  <a:cubicBezTo>
                    <a:pt x="1295" y="1295"/>
                    <a:pt x="1110" y="278"/>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27"/>
            <p:cNvSpPr/>
            <p:nvPr/>
          </p:nvSpPr>
          <p:spPr>
            <a:xfrm>
              <a:off x="3364000" y="4676400"/>
              <a:ext cx="39300" cy="30975"/>
            </a:xfrm>
            <a:custGeom>
              <a:rect b="b" l="l" r="r" t="t"/>
              <a:pathLst>
                <a:path extrusionOk="0" h="1239" w="1572">
                  <a:moveTo>
                    <a:pt x="931" y="0"/>
                  </a:moveTo>
                  <a:cubicBezTo>
                    <a:pt x="411" y="0"/>
                    <a:pt x="240" y="469"/>
                    <a:pt x="0" y="868"/>
                  </a:cubicBezTo>
                  <a:lnTo>
                    <a:pt x="370" y="1238"/>
                  </a:lnTo>
                  <a:cubicBezTo>
                    <a:pt x="925" y="1146"/>
                    <a:pt x="1387" y="868"/>
                    <a:pt x="1572" y="314"/>
                  </a:cubicBezTo>
                  <a:cubicBezTo>
                    <a:pt x="1572" y="314"/>
                    <a:pt x="1294" y="37"/>
                    <a:pt x="1202" y="37"/>
                  </a:cubicBezTo>
                  <a:cubicBezTo>
                    <a:pt x="1102" y="12"/>
                    <a:pt x="1012" y="0"/>
                    <a:pt x="93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27"/>
            <p:cNvSpPr/>
            <p:nvPr/>
          </p:nvSpPr>
          <p:spPr>
            <a:xfrm>
              <a:off x="4246750" y="3427125"/>
              <a:ext cx="34675" cy="62400"/>
            </a:xfrm>
            <a:custGeom>
              <a:rect b="b" l="l" r="r" t="t"/>
              <a:pathLst>
                <a:path extrusionOk="0" h="2496" w="1387">
                  <a:moveTo>
                    <a:pt x="0" y="0"/>
                  </a:moveTo>
                  <a:lnTo>
                    <a:pt x="0" y="0"/>
                  </a:lnTo>
                  <a:cubicBezTo>
                    <a:pt x="647" y="740"/>
                    <a:pt x="277" y="2034"/>
                    <a:pt x="1387" y="2496"/>
                  </a:cubicBezTo>
                  <a:cubicBezTo>
                    <a:pt x="1109" y="1572"/>
                    <a:pt x="1387" y="278"/>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27"/>
            <p:cNvSpPr/>
            <p:nvPr/>
          </p:nvSpPr>
          <p:spPr>
            <a:xfrm>
              <a:off x="2183150" y="5011175"/>
              <a:ext cx="48550" cy="40500"/>
            </a:xfrm>
            <a:custGeom>
              <a:rect b="b" l="l" r="r" t="t"/>
              <a:pathLst>
                <a:path extrusionOk="0" h="1620" w="1942">
                  <a:moveTo>
                    <a:pt x="1046" y="1"/>
                  </a:moveTo>
                  <a:cubicBezTo>
                    <a:pt x="720" y="1"/>
                    <a:pt x="76" y="346"/>
                    <a:pt x="0" y="881"/>
                  </a:cubicBezTo>
                  <a:cubicBezTo>
                    <a:pt x="0" y="1250"/>
                    <a:pt x="0" y="1435"/>
                    <a:pt x="370" y="1620"/>
                  </a:cubicBezTo>
                  <a:cubicBezTo>
                    <a:pt x="93" y="788"/>
                    <a:pt x="1941" y="973"/>
                    <a:pt x="1202" y="49"/>
                  </a:cubicBezTo>
                  <a:cubicBezTo>
                    <a:pt x="1170" y="16"/>
                    <a:pt x="1115" y="1"/>
                    <a:pt x="104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27"/>
            <p:cNvSpPr/>
            <p:nvPr/>
          </p:nvSpPr>
          <p:spPr>
            <a:xfrm>
              <a:off x="2818625" y="4645800"/>
              <a:ext cx="37000" cy="32800"/>
            </a:xfrm>
            <a:custGeom>
              <a:rect b="b" l="l" r="r" t="t"/>
              <a:pathLst>
                <a:path extrusionOk="0" h="1312" w="1480">
                  <a:moveTo>
                    <a:pt x="716" y="1"/>
                  </a:moveTo>
                  <a:cubicBezTo>
                    <a:pt x="505" y="1"/>
                    <a:pt x="269" y="91"/>
                    <a:pt x="1" y="244"/>
                  </a:cubicBezTo>
                  <a:cubicBezTo>
                    <a:pt x="355" y="315"/>
                    <a:pt x="111" y="1311"/>
                    <a:pt x="522" y="1311"/>
                  </a:cubicBezTo>
                  <a:cubicBezTo>
                    <a:pt x="646" y="1311"/>
                    <a:pt x="830" y="1220"/>
                    <a:pt x="1110" y="983"/>
                  </a:cubicBezTo>
                  <a:lnTo>
                    <a:pt x="1480" y="613"/>
                  </a:lnTo>
                  <a:cubicBezTo>
                    <a:pt x="1263" y="180"/>
                    <a:pt x="1015" y="1"/>
                    <a:pt x="71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27"/>
            <p:cNvSpPr/>
            <p:nvPr/>
          </p:nvSpPr>
          <p:spPr>
            <a:xfrm>
              <a:off x="3981000" y="1157125"/>
              <a:ext cx="48675" cy="53900"/>
            </a:xfrm>
            <a:custGeom>
              <a:rect b="b" l="l" r="r" t="t"/>
              <a:pathLst>
                <a:path extrusionOk="0" h="2156" w="1947">
                  <a:moveTo>
                    <a:pt x="1132" y="1"/>
                  </a:moveTo>
                  <a:cubicBezTo>
                    <a:pt x="1011" y="1"/>
                    <a:pt x="879" y="12"/>
                    <a:pt x="740" y="29"/>
                  </a:cubicBezTo>
                  <a:cubicBezTo>
                    <a:pt x="1756" y="676"/>
                    <a:pt x="0" y="1416"/>
                    <a:pt x="740" y="2155"/>
                  </a:cubicBezTo>
                  <a:cubicBezTo>
                    <a:pt x="1017" y="1785"/>
                    <a:pt x="1294" y="1416"/>
                    <a:pt x="1572" y="953"/>
                  </a:cubicBezTo>
                  <a:cubicBezTo>
                    <a:pt x="1947" y="203"/>
                    <a:pt x="1652" y="1"/>
                    <a:pt x="113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27"/>
            <p:cNvSpPr/>
            <p:nvPr/>
          </p:nvSpPr>
          <p:spPr>
            <a:xfrm>
              <a:off x="3190675" y="3831925"/>
              <a:ext cx="55475" cy="26100"/>
            </a:xfrm>
            <a:custGeom>
              <a:rect b="b" l="l" r="r" t="t"/>
              <a:pathLst>
                <a:path extrusionOk="0" h="1044" w="2219">
                  <a:moveTo>
                    <a:pt x="889" y="0"/>
                  </a:moveTo>
                  <a:cubicBezTo>
                    <a:pt x="554" y="0"/>
                    <a:pt x="249" y="194"/>
                    <a:pt x="1" y="816"/>
                  </a:cubicBezTo>
                  <a:cubicBezTo>
                    <a:pt x="381" y="816"/>
                    <a:pt x="730" y="656"/>
                    <a:pt x="1065" y="656"/>
                  </a:cubicBezTo>
                  <a:cubicBezTo>
                    <a:pt x="1300" y="656"/>
                    <a:pt x="1528" y="735"/>
                    <a:pt x="1757" y="1001"/>
                  </a:cubicBezTo>
                  <a:cubicBezTo>
                    <a:pt x="1801" y="1031"/>
                    <a:pt x="1840" y="1044"/>
                    <a:pt x="1876" y="1044"/>
                  </a:cubicBezTo>
                  <a:cubicBezTo>
                    <a:pt x="2064" y="1044"/>
                    <a:pt x="2141" y="680"/>
                    <a:pt x="2219" y="447"/>
                  </a:cubicBezTo>
                  <a:cubicBezTo>
                    <a:pt x="1760" y="294"/>
                    <a:pt x="1302" y="0"/>
                    <a:pt x="88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27"/>
            <p:cNvSpPr/>
            <p:nvPr/>
          </p:nvSpPr>
          <p:spPr>
            <a:xfrm>
              <a:off x="3717550" y="3380900"/>
              <a:ext cx="57800" cy="46250"/>
            </a:xfrm>
            <a:custGeom>
              <a:rect b="b" l="l" r="r" t="t"/>
              <a:pathLst>
                <a:path extrusionOk="0" h="1850" w="2312">
                  <a:moveTo>
                    <a:pt x="1110" y="1"/>
                  </a:moveTo>
                  <a:cubicBezTo>
                    <a:pt x="370" y="370"/>
                    <a:pt x="185" y="1110"/>
                    <a:pt x="1" y="1849"/>
                  </a:cubicBezTo>
                  <a:cubicBezTo>
                    <a:pt x="648" y="1757"/>
                    <a:pt x="740" y="1017"/>
                    <a:pt x="1387" y="832"/>
                  </a:cubicBezTo>
                  <a:cubicBezTo>
                    <a:pt x="2311" y="463"/>
                    <a:pt x="1295" y="278"/>
                    <a:pt x="111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27"/>
            <p:cNvSpPr/>
            <p:nvPr/>
          </p:nvSpPr>
          <p:spPr>
            <a:xfrm>
              <a:off x="3655150" y="3752950"/>
              <a:ext cx="41625" cy="28675"/>
            </a:xfrm>
            <a:custGeom>
              <a:rect b="b" l="l" r="r" t="t"/>
              <a:pathLst>
                <a:path extrusionOk="0" h="1147" w="1665">
                  <a:moveTo>
                    <a:pt x="1480" y="1"/>
                  </a:moveTo>
                  <a:cubicBezTo>
                    <a:pt x="1383" y="17"/>
                    <a:pt x="1286" y="22"/>
                    <a:pt x="1191" y="22"/>
                  </a:cubicBezTo>
                  <a:cubicBezTo>
                    <a:pt x="1044" y="22"/>
                    <a:pt x="900" y="10"/>
                    <a:pt x="762" y="10"/>
                  </a:cubicBezTo>
                  <a:cubicBezTo>
                    <a:pt x="472" y="10"/>
                    <a:pt x="208" y="60"/>
                    <a:pt x="1" y="370"/>
                  </a:cubicBezTo>
                  <a:cubicBezTo>
                    <a:pt x="320" y="689"/>
                    <a:pt x="639" y="1146"/>
                    <a:pt x="1196" y="1146"/>
                  </a:cubicBezTo>
                  <a:cubicBezTo>
                    <a:pt x="1285" y="1146"/>
                    <a:pt x="1379" y="1135"/>
                    <a:pt x="1480" y="1110"/>
                  </a:cubicBezTo>
                  <a:cubicBezTo>
                    <a:pt x="1665" y="740"/>
                    <a:pt x="1665" y="370"/>
                    <a:pt x="14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27"/>
            <p:cNvSpPr/>
            <p:nvPr/>
          </p:nvSpPr>
          <p:spPr>
            <a:xfrm>
              <a:off x="3849275" y="466900"/>
              <a:ext cx="37000" cy="53175"/>
            </a:xfrm>
            <a:custGeom>
              <a:rect b="b" l="l" r="r" t="t"/>
              <a:pathLst>
                <a:path extrusionOk="0" h="2127" w="1480">
                  <a:moveTo>
                    <a:pt x="555" y="0"/>
                  </a:moveTo>
                  <a:cubicBezTo>
                    <a:pt x="93" y="740"/>
                    <a:pt x="0" y="1479"/>
                    <a:pt x="555" y="2126"/>
                  </a:cubicBezTo>
                  <a:cubicBezTo>
                    <a:pt x="1479" y="1479"/>
                    <a:pt x="740" y="740"/>
                    <a:pt x="5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27"/>
            <p:cNvSpPr/>
            <p:nvPr/>
          </p:nvSpPr>
          <p:spPr>
            <a:xfrm>
              <a:off x="3218400" y="1631800"/>
              <a:ext cx="55500" cy="22375"/>
            </a:xfrm>
            <a:custGeom>
              <a:rect b="b" l="l" r="r" t="t"/>
              <a:pathLst>
                <a:path extrusionOk="0" h="895" w="2220">
                  <a:moveTo>
                    <a:pt x="689" y="0"/>
                  </a:moveTo>
                  <a:cubicBezTo>
                    <a:pt x="460" y="0"/>
                    <a:pt x="230" y="68"/>
                    <a:pt x="1" y="269"/>
                  </a:cubicBezTo>
                  <a:cubicBezTo>
                    <a:pt x="287" y="734"/>
                    <a:pt x="574" y="895"/>
                    <a:pt x="861" y="895"/>
                  </a:cubicBezTo>
                  <a:cubicBezTo>
                    <a:pt x="1314" y="895"/>
                    <a:pt x="1766" y="495"/>
                    <a:pt x="2219" y="269"/>
                  </a:cubicBezTo>
                  <a:lnTo>
                    <a:pt x="2219" y="269"/>
                  </a:lnTo>
                  <a:cubicBezTo>
                    <a:pt x="2175" y="274"/>
                    <a:pt x="2130" y="277"/>
                    <a:pt x="2085" y="277"/>
                  </a:cubicBezTo>
                  <a:cubicBezTo>
                    <a:pt x="1620" y="277"/>
                    <a:pt x="1155" y="0"/>
                    <a:pt x="68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27"/>
            <p:cNvSpPr/>
            <p:nvPr/>
          </p:nvSpPr>
          <p:spPr>
            <a:xfrm>
              <a:off x="4662700" y="3976175"/>
              <a:ext cx="27750" cy="31100"/>
            </a:xfrm>
            <a:custGeom>
              <a:rect b="b" l="l" r="r" t="t"/>
              <a:pathLst>
                <a:path extrusionOk="0" h="1244" w="1110">
                  <a:moveTo>
                    <a:pt x="691" y="0"/>
                  </a:moveTo>
                  <a:cubicBezTo>
                    <a:pt x="431" y="0"/>
                    <a:pt x="318" y="421"/>
                    <a:pt x="0" y="500"/>
                  </a:cubicBezTo>
                  <a:cubicBezTo>
                    <a:pt x="0" y="777"/>
                    <a:pt x="0" y="1055"/>
                    <a:pt x="0" y="1239"/>
                  </a:cubicBezTo>
                  <a:cubicBezTo>
                    <a:pt x="111" y="1239"/>
                    <a:pt x="222" y="1243"/>
                    <a:pt x="329" y="1243"/>
                  </a:cubicBezTo>
                  <a:cubicBezTo>
                    <a:pt x="755" y="1243"/>
                    <a:pt x="1110" y="1184"/>
                    <a:pt x="1110" y="592"/>
                  </a:cubicBezTo>
                  <a:cubicBezTo>
                    <a:pt x="1110" y="407"/>
                    <a:pt x="1017" y="38"/>
                    <a:pt x="832" y="38"/>
                  </a:cubicBezTo>
                  <a:cubicBezTo>
                    <a:pt x="780" y="12"/>
                    <a:pt x="733" y="0"/>
                    <a:pt x="69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27"/>
            <p:cNvSpPr/>
            <p:nvPr/>
          </p:nvSpPr>
          <p:spPr>
            <a:xfrm>
              <a:off x="4422375" y="820450"/>
              <a:ext cx="43925" cy="37000"/>
            </a:xfrm>
            <a:custGeom>
              <a:rect b="b" l="l" r="r" t="t"/>
              <a:pathLst>
                <a:path extrusionOk="0" h="1480" w="1757">
                  <a:moveTo>
                    <a:pt x="555" y="1"/>
                  </a:moveTo>
                  <a:cubicBezTo>
                    <a:pt x="0" y="648"/>
                    <a:pt x="555" y="1017"/>
                    <a:pt x="924" y="1480"/>
                  </a:cubicBezTo>
                  <a:cubicBezTo>
                    <a:pt x="1109" y="925"/>
                    <a:pt x="1756" y="185"/>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27"/>
            <p:cNvSpPr/>
            <p:nvPr/>
          </p:nvSpPr>
          <p:spPr>
            <a:xfrm>
              <a:off x="2985000" y="4298325"/>
              <a:ext cx="43950" cy="46225"/>
            </a:xfrm>
            <a:custGeom>
              <a:rect b="b" l="l" r="r" t="t"/>
              <a:pathLst>
                <a:path extrusionOk="0" h="1849" w="1758">
                  <a:moveTo>
                    <a:pt x="648" y="0"/>
                  </a:moveTo>
                  <a:cubicBezTo>
                    <a:pt x="1" y="740"/>
                    <a:pt x="186" y="1294"/>
                    <a:pt x="1018" y="1849"/>
                  </a:cubicBezTo>
                  <a:cubicBezTo>
                    <a:pt x="1757" y="1017"/>
                    <a:pt x="371" y="647"/>
                    <a:pt x="64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27"/>
            <p:cNvSpPr/>
            <p:nvPr/>
          </p:nvSpPr>
          <p:spPr>
            <a:xfrm>
              <a:off x="3763775" y="3380900"/>
              <a:ext cx="37000" cy="55475"/>
            </a:xfrm>
            <a:custGeom>
              <a:rect b="b" l="l" r="r" t="t"/>
              <a:pathLst>
                <a:path extrusionOk="0" h="2219" w="1480">
                  <a:moveTo>
                    <a:pt x="1479" y="1"/>
                  </a:moveTo>
                  <a:cubicBezTo>
                    <a:pt x="555" y="463"/>
                    <a:pt x="185" y="1202"/>
                    <a:pt x="0" y="2219"/>
                  </a:cubicBezTo>
                  <a:cubicBezTo>
                    <a:pt x="740" y="1664"/>
                    <a:pt x="1294" y="925"/>
                    <a:pt x="147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27"/>
            <p:cNvSpPr/>
            <p:nvPr/>
          </p:nvSpPr>
          <p:spPr>
            <a:xfrm>
              <a:off x="2481250" y="4732750"/>
              <a:ext cx="37000" cy="37200"/>
            </a:xfrm>
            <a:custGeom>
              <a:rect b="b" l="l" r="r" t="t"/>
              <a:pathLst>
                <a:path extrusionOk="0" h="1488" w="1480">
                  <a:moveTo>
                    <a:pt x="0" y="1"/>
                  </a:moveTo>
                  <a:lnTo>
                    <a:pt x="0" y="1"/>
                  </a:lnTo>
                  <a:cubicBezTo>
                    <a:pt x="175" y="785"/>
                    <a:pt x="431" y="1488"/>
                    <a:pt x="1312" y="1488"/>
                  </a:cubicBezTo>
                  <a:cubicBezTo>
                    <a:pt x="1366" y="1488"/>
                    <a:pt x="1421" y="1485"/>
                    <a:pt x="1479" y="1480"/>
                  </a:cubicBezTo>
                  <a:cubicBezTo>
                    <a:pt x="1109" y="833"/>
                    <a:pt x="647" y="371"/>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27"/>
            <p:cNvSpPr/>
            <p:nvPr/>
          </p:nvSpPr>
          <p:spPr>
            <a:xfrm>
              <a:off x="3900100" y="2929225"/>
              <a:ext cx="32400" cy="33425"/>
            </a:xfrm>
            <a:custGeom>
              <a:rect b="b" l="l" r="r" t="t"/>
              <a:pathLst>
                <a:path extrusionOk="0" h="1337" w="1296">
                  <a:moveTo>
                    <a:pt x="401" y="1"/>
                  </a:moveTo>
                  <a:cubicBezTo>
                    <a:pt x="157" y="1"/>
                    <a:pt x="79" y="378"/>
                    <a:pt x="1" y="690"/>
                  </a:cubicBezTo>
                  <a:cubicBezTo>
                    <a:pt x="278" y="875"/>
                    <a:pt x="463" y="1152"/>
                    <a:pt x="740" y="1337"/>
                  </a:cubicBezTo>
                  <a:cubicBezTo>
                    <a:pt x="556" y="875"/>
                    <a:pt x="1295" y="320"/>
                    <a:pt x="556" y="43"/>
                  </a:cubicBezTo>
                  <a:cubicBezTo>
                    <a:pt x="498" y="14"/>
                    <a:pt x="446" y="1"/>
                    <a:pt x="40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27"/>
            <p:cNvSpPr/>
            <p:nvPr/>
          </p:nvSpPr>
          <p:spPr>
            <a:xfrm>
              <a:off x="2911075" y="402175"/>
              <a:ext cx="25425" cy="19425"/>
            </a:xfrm>
            <a:custGeom>
              <a:rect b="b" l="l" r="r" t="t"/>
              <a:pathLst>
                <a:path extrusionOk="0" h="777" w="1017">
                  <a:moveTo>
                    <a:pt x="647" y="1"/>
                  </a:moveTo>
                  <a:cubicBezTo>
                    <a:pt x="370" y="93"/>
                    <a:pt x="0" y="93"/>
                    <a:pt x="92" y="463"/>
                  </a:cubicBezTo>
                  <a:cubicBezTo>
                    <a:pt x="205" y="689"/>
                    <a:pt x="333" y="777"/>
                    <a:pt x="464" y="777"/>
                  </a:cubicBezTo>
                  <a:cubicBezTo>
                    <a:pt x="655" y="777"/>
                    <a:pt x="852" y="590"/>
                    <a:pt x="1017" y="371"/>
                  </a:cubicBezTo>
                  <a:lnTo>
                    <a:pt x="647"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27"/>
            <p:cNvSpPr/>
            <p:nvPr/>
          </p:nvSpPr>
          <p:spPr>
            <a:xfrm>
              <a:off x="4313750" y="4677300"/>
              <a:ext cx="23150" cy="27750"/>
            </a:xfrm>
            <a:custGeom>
              <a:rect b="b" l="l" r="r" t="t"/>
              <a:pathLst>
                <a:path extrusionOk="0" h="1110" w="926">
                  <a:moveTo>
                    <a:pt x="463" y="1"/>
                  </a:moveTo>
                  <a:cubicBezTo>
                    <a:pt x="1" y="1"/>
                    <a:pt x="278" y="555"/>
                    <a:pt x="186" y="832"/>
                  </a:cubicBezTo>
                  <a:cubicBezTo>
                    <a:pt x="324" y="1017"/>
                    <a:pt x="440" y="1110"/>
                    <a:pt x="555" y="1110"/>
                  </a:cubicBezTo>
                  <a:cubicBezTo>
                    <a:pt x="671" y="1110"/>
                    <a:pt x="786" y="1017"/>
                    <a:pt x="925" y="832"/>
                  </a:cubicBezTo>
                  <a:cubicBezTo>
                    <a:pt x="555" y="648"/>
                    <a:pt x="925" y="1"/>
                    <a:pt x="46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27"/>
            <p:cNvSpPr/>
            <p:nvPr/>
          </p:nvSpPr>
          <p:spPr>
            <a:xfrm>
              <a:off x="3627425" y="3103550"/>
              <a:ext cx="37000" cy="23175"/>
            </a:xfrm>
            <a:custGeom>
              <a:rect b="b" l="l" r="r" t="t"/>
              <a:pathLst>
                <a:path extrusionOk="0" h="927" w="1480">
                  <a:moveTo>
                    <a:pt x="816" y="1"/>
                  </a:moveTo>
                  <a:cubicBezTo>
                    <a:pt x="591" y="1"/>
                    <a:pt x="327" y="198"/>
                    <a:pt x="91" y="198"/>
                  </a:cubicBezTo>
                  <a:cubicBezTo>
                    <a:pt x="60" y="198"/>
                    <a:pt x="30" y="195"/>
                    <a:pt x="1" y="187"/>
                  </a:cubicBezTo>
                  <a:lnTo>
                    <a:pt x="1" y="187"/>
                  </a:lnTo>
                  <a:cubicBezTo>
                    <a:pt x="186" y="557"/>
                    <a:pt x="370" y="834"/>
                    <a:pt x="740" y="927"/>
                  </a:cubicBezTo>
                  <a:cubicBezTo>
                    <a:pt x="740" y="649"/>
                    <a:pt x="1480" y="557"/>
                    <a:pt x="1110" y="187"/>
                  </a:cubicBezTo>
                  <a:cubicBezTo>
                    <a:pt x="1026" y="48"/>
                    <a:pt x="926" y="1"/>
                    <a:pt x="81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27"/>
            <p:cNvSpPr/>
            <p:nvPr/>
          </p:nvSpPr>
          <p:spPr>
            <a:xfrm>
              <a:off x="4549475" y="1818750"/>
              <a:ext cx="32375" cy="37000"/>
            </a:xfrm>
            <a:custGeom>
              <a:rect b="b" l="l" r="r" t="t"/>
              <a:pathLst>
                <a:path extrusionOk="0" h="1480" w="1295">
                  <a:moveTo>
                    <a:pt x="1294" y="1"/>
                  </a:moveTo>
                  <a:cubicBezTo>
                    <a:pt x="0" y="463"/>
                    <a:pt x="1017" y="1017"/>
                    <a:pt x="1294" y="1479"/>
                  </a:cubicBezTo>
                  <a:lnTo>
                    <a:pt x="1294"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27"/>
            <p:cNvSpPr/>
            <p:nvPr/>
          </p:nvSpPr>
          <p:spPr>
            <a:xfrm>
              <a:off x="4637275" y="959250"/>
              <a:ext cx="37000" cy="16050"/>
            </a:xfrm>
            <a:custGeom>
              <a:rect b="b" l="l" r="r" t="t"/>
              <a:pathLst>
                <a:path extrusionOk="0" h="642" w="1480">
                  <a:moveTo>
                    <a:pt x="694" y="0"/>
                  </a:moveTo>
                  <a:cubicBezTo>
                    <a:pt x="398" y="0"/>
                    <a:pt x="156" y="176"/>
                    <a:pt x="1" y="642"/>
                  </a:cubicBezTo>
                  <a:cubicBezTo>
                    <a:pt x="81" y="626"/>
                    <a:pt x="165" y="621"/>
                    <a:pt x="250" y="621"/>
                  </a:cubicBezTo>
                  <a:cubicBezTo>
                    <a:pt x="380" y="621"/>
                    <a:pt x="515" y="632"/>
                    <a:pt x="650" y="632"/>
                  </a:cubicBezTo>
                  <a:cubicBezTo>
                    <a:pt x="934" y="632"/>
                    <a:pt x="1221" y="582"/>
                    <a:pt x="1479" y="272"/>
                  </a:cubicBezTo>
                  <a:cubicBezTo>
                    <a:pt x="1195" y="109"/>
                    <a:pt x="928" y="0"/>
                    <a:pt x="69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27"/>
            <p:cNvSpPr/>
            <p:nvPr/>
          </p:nvSpPr>
          <p:spPr>
            <a:xfrm>
              <a:off x="4212075" y="3399400"/>
              <a:ext cx="34700" cy="27750"/>
            </a:xfrm>
            <a:custGeom>
              <a:rect b="b" l="l" r="r" t="t"/>
              <a:pathLst>
                <a:path extrusionOk="0" h="1110" w="1388">
                  <a:moveTo>
                    <a:pt x="648" y="0"/>
                  </a:moveTo>
                  <a:lnTo>
                    <a:pt x="648" y="0"/>
                  </a:lnTo>
                  <a:cubicBezTo>
                    <a:pt x="1" y="924"/>
                    <a:pt x="1110" y="739"/>
                    <a:pt x="1387" y="1109"/>
                  </a:cubicBezTo>
                  <a:cubicBezTo>
                    <a:pt x="1387" y="555"/>
                    <a:pt x="1110" y="185"/>
                    <a:pt x="64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27"/>
            <p:cNvSpPr/>
            <p:nvPr/>
          </p:nvSpPr>
          <p:spPr>
            <a:xfrm>
              <a:off x="3729100" y="3436350"/>
              <a:ext cx="37000" cy="34700"/>
            </a:xfrm>
            <a:custGeom>
              <a:rect b="b" l="l" r="r" t="t"/>
              <a:pathLst>
                <a:path extrusionOk="0" h="1388" w="1480">
                  <a:moveTo>
                    <a:pt x="1387" y="1"/>
                  </a:moveTo>
                  <a:lnTo>
                    <a:pt x="1387" y="1"/>
                  </a:lnTo>
                  <a:cubicBezTo>
                    <a:pt x="1018" y="371"/>
                    <a:pt x="1" y="463"/>
                    <a:pt x="648" y="1387"/>
                  </a:cubicBezTo>
                  <a:cubicBezTo>
                    <a:pt x="925" y="925"/>
                    <a:pt x="1480" y="648"/>
                    <a:pt x="138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27"/>
            <p:cNvSpPr/>
            <p:nvPr/>
          </p:nvSpPr>
          <p:spPr>
            <a:xfrm>
              <a:off x="3509575" y="1828000"/>
              <a:ext cx="18500" cy="22050"/>
            </a:xfrm>
            <a:custGeom>
              <a:rect b="b" l="l" r="r" t="t"/>
              <a:pathLst>
                <a:path extrusionOk="0" h="882" w="740">
                  <a:moveTo>
                    <a:pt x="370" y="0"/>
                  </a:moveTo>
                  <a:lnTo>
                    <a:pt x="1" y="370"/>
                  </a:lnTo>
                  <a:cubicBezTo>
                    <a:pt x="76" y="595"/>
                    <a:pt x="29" y="882"/>
                    <a:pt x="257" y="882"/>
                  </a:cubicBezTo>
                  <a:cubicBezTo>
                    <a:pt x="309" y="882"/>
                    <a:pt x="376" y="867"/>
                    <a:pt x="463" y="832"/>
                  </a:cubicBezTo>
                  <a:cubicBezTo>
                    <a:pt x="740" y="555"/>
                    <a:pt x="740" y="278"/>
                    <a:pt x="37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27"/>
            <p:cNvSpPr/>
            <p:nvPr/>
          </p:nvSpPr>
          <p:spPr>
            <a:xfrm>
              <a:off x="3279225" y="2382600"/>
              <a:ext cx="22400" cy="19075"/>
            </a:xfrm>
            <a:custGeom>
              <a:rect b="b" l="l" r="r" t="t"/>
              <a:pathLst>
                <a:path extrusionOk="0" h="763" w="896">
                  <a:moveTo>
                    <a:pt x="156" y="1"/>
                  </a:moveTo>
                  <a:lnTo>
                    <a:pt x="156" y="1"/>
                  </a:lnTo>
                  <a:cubicBezTo>
                    <a:pt x="0" y="545"/>
                    <a:pt x="172" y="762"/>
                    <a:pt x="616" y="762"/>
                  </a:cubicBezTo>
                  <a:cubicBezTo>
                    <a:pt x="700" y="762"/>
                    <a:pt x="793" y="755"/>
                    <a:pt x="895" y="740"/>
                  </a:cubicBezTo>
                  <a:cubicBezTo>
                    <a:pt x="618" y="463"/>
                    <a:pt x="341" y="185"/>
                    <a:pt x="15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27"/>
            <p:cNvSpPr/>
            <p:nvPr/>
          </p:nvSpPr>
          <p:spPr>
            <a:xfrm>
              <a:off x="3837850" y="5310600"/>
              <a:ext cx="62275" cy="48775"/>
            </a:xfrm>
            <a:custGeom>
              <a:rect b="b" l="l" r="r" t="t"/>
              <a:pathLst>
                <a:path extrusionOk="0" h="1951" w="2491">
                  <a:moveTo>
                    <a:pt x="1538" y="1"/>
                  </a:moveTo>
                  <a:cubicBezTo>
                    <a:pt x="1083" y="1"/>
                    <a:pt x="706" y="408"/>
                    <a:pt x="365" y="920"/>
                  </a:cubicBezTo>
                  <a:cubicBezTo>
                    <a:pt x="437" y="1209"/>
                    <a:pt x="1" y="1951"/>
                    <a:pt x="426" y="1951"/>
                  </a:cubicBezTo>
                  <a:cubicBezTo>
                    <a:pt x="544" y="1951"/>
                    <a:pt x="730" y="1893"/>
                    <a:pt x="1012" y="1752"/>
                  </a:cubicBezTo>
                  <a:cubicBezTo>
                    <a:pt x="1567" y="1475"/>
                    <a:pt x="2306" y="1382"/>
                    <a:pt x="2491" y="550"/>
                  </a:cubicBezTo>
                  <a:cubicBezTo>
                    <a:pt x="2136" y="159"/>
                    <a:pt x="1821" y="1"/>
                    <a:pt x="153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27"/>
            <p:cNvSpPr/>
            <p:nvPr/>
          </p:nvSpPr>
          <p:spPr>
            <a:xfrm>
              <a:off x="4098850" y="312050"/>
              <a:ext cx="64725" cy="136375"/>
            </a:xfrm>
            <a:custGeom>
              <a:rect b="b" l="l" r="r" t="t"/>
              <a:pathLst>
                <a:path extrusionOk="0" h="5455" w="2589">
                  <a:moveTo>
                    <a:pt x="93" y="1"/>
                  </a:moveTo>
                  <a:cubicBezTo>
                    <a:pt x="0" y="1110"/>
                    <a:pt x="1294" y="1295"/>
                    <a:pt x="1387" y="2312"/>
                  </a:cubicBezTo>
                  <a:cubicBezTo>
                    <a:pt x="1479" y="3421"/>
                    <a:pt x="1941" y="4438"/>
                    <a:pt x="2219" y="5455"/>
                  </a:cubicBezTo>
                  <a:cubicBezTo>
                    <a:pt x="2311" y="5085"/>
                    <a:pt x="2219" y="4623"/>
                    <a:pt x="2588" y="4345"/>
                  </a:cubicBezTo>
                  <a:lnTo>
                    <a:pt x="2588" y="3976"/>
                  </a:lnTo>
                  <a:cubicBezTo>
                    <a:pt x="2034" y="3513"/>
                    <a:pt x="2311" y="2774"/>
                    <a:pt x="2219" y="2219"/>
                  </a:cubicBezTo>
                  <a:cubicBezTo>
                    <a:pt x="2034" y="1850"/>
                    <a:pt x="1757" y="1480"/>
                    <a:pt x="1479" y="1110"/>
                  </a:cubicBezTo>
                  <a:cubicBezTo>
                    <a:pt x="1017" y="740"/>
                    <a:pt x="555" y="371"/>
                    <a:pt x="9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27"/>
            <p:cNvSpPr/>
            <p:nvPr/>
          </p:nvSpPr>
          <p:spPr>
            <a:xfrm>
              <a:off x="4637275" y="1414950"/>
              <a:ext cx="180275" cy="165900"/>
            </a:xfrm>
            <a:custGeom>
              <a:rect b="b" l="l" r="r" t="t"/>
              <a:pathLst>
                <a:path extrusionOk="0" h="6636" w="7211">
                  <a:moveTo>
                    <a:pt x="2622" y="1"/>
                  </a:moveTo>
                  <a:cubicBezTo>
                    <a:pt x="2503" y="1"/>
                    <a:pt x="2369" y="67"/>
                    <a:pt x="2219" y="254"/>
                  </a:cubicBezTo>
                  <a:cubicBezTo>
                    <a:pt x="2866" y="808"/>
                    <a:pt x="2496" y="2102"/>
                    <a:pt x="4345" y="2287"/>
                  </a:cubicBezTo>
                  <a:cubicBezTo>
                    <a:pt x="3328" y="2657"/>
                    <a:pt x="2958" y="3119"/>
                    <a:pt x="2496" y="3674"/>
                  </a:cubicBezTo>
                  <a:cubicBezTo>
                    <a:pt x="2260" y="3122"/>
                    <a:pt x="2359" y="2301"/>
                    <a:pt x="1706" y="2301"/>
                  </a:cubicBezTo>
                  <a:cubicBezTo>
                    <a:pt x="1593" y="2301"/>
                    <a:pt x="1458" y="2325"/>
                    <a:pt x="1295" y="2380"/>
                  </a:cubicBezTo>
                  <a:cubicBezTo>
                    <a:pt x="555" y="2657"/>
                    <a:pt x="278" y="3489"/>
                    <a:pt x="555" y="3951"/>
                  </a:cubicBezTo>
                  <a:cubicBezTo>
                    <a:pt x="832" y="4691"/>
                    <a:pt x="1110" y="5245"/>
                    <a:pt x="278" y="5800"/>
                  </a:cubicBezTo>
                  <a:cubicBezTo>
                    <a:pt x="1" y="5892"/>
                    <a:pt x="93" y="6170"/>
                    <a:pt x="278" y="6354"/>
                  </a:cubicBezTo>
                  <a:cubicBezTo>
                    <a:pt x="397" y="6533"/>
                    <a:pt x="555" y="6635"/>
                    <a:pt x="702" y="6635"/>
                  </a:cubicBezTo>
                  <a:cubicBezTo>
                    <a:pt x="782" y="6635"/>
                    <a:pt x="859" y="6605"/>
                    <a:pt x="925" y="6539"/>
                  </a:cubicBezTo>
                  <a:cubicBezTo>
                    <a:pt x="1637" y="5748"/>
                    <a:pt x="2146" y="4686"/>
                    <a:pt x="3321" y="4686"/>
                  </a:cubicBezTo>
                  <a:cubicBezTo>
                    <a:pt x="3519" y="4686"/>
                    <a:pt x="3735" y="4716"/>
                    <a:pt x="3975" y="4783"/>
                  </a:cubicBezTo>
                  <a:cubicBezTo>
                    <a:pt x="4160" y="4783"/>
                    <a:pt x="3883" y="4413"/>
                    <a:pt x="3790" y="4228"/>
                  </a:cubicBezTo>
                  <a:cubicBezTo>
                    <a:pt x="3715" y="4003"/>
                    <a:pt x="3701" y="3716"/>
                    <a:pt x="3847" y="3716"/>
                  </a:cubicBezTo>
                  <a:cubicBezTo>
                    <a:pt x="3881" y="3716"/>
                    <a:pt x="3923" y="3732"/>
                    <a:pt x="3975" y="3766"/>
                  </a:cubicBezTo>
                  <a:cubicBezTo>
                    <a:pt x="4310" y="4003"/>
                    <a:pt x="4587" y="4096"/>
                    <a:pt x="4825" y="4096"/>
                  </a:cubicBezTo>
                  <a:cubicBezTo>
                    <a:pt x="5703" y="4096"/>
                    <a:pt x="6060" y="2822"/>
                    <a:pt x="6933" y="2749"/>
                  </a:cubicBezTo>
                  <a:lnTo>
                    <a:pt x="6933" y="2380"/>
                  </a:lnTo>
                  <a:cubicBezTo>
                    <a:pt x="7026" y="2010"/>
                    <a:pt x="7118" y="1640"/>
                    <a:pt x="7210" y="1270"/>
                  </a:cubicBezTo>
                  <a:cubicBezTo>
                    <a:pt x="6748" y="993"/>
                    <a:pt x="6194" y="623"/>
                    <a:pt x="5731" y="346"/>
                  </a:cubicBezTo>
                  <a:cubicBezTo>
                    <a:pt x="5615" y="229"/>
                    <a:pt x="5535" y="112"/>
                    <a:pt x="5421" y="112"/>
                  </a:cubicBezTo>
                  <a:cubicBezTo>
                    <a:pt x="5356" y="112"/>
                    <a:pt x="5279" y="152"/>
                    <a:pt x="5177" y="254"/>
                  </a:cubicBezTo>
                  <a:cubicBezTo>
                    <a:pt x="4622" y="716"/>
                    <a:pt x="4322" y="947"/>
                    <a:pt x="4045" y="947"/>
                  </a:cubicBezTo>
                  <a:cubicBezTo>
                    <a:pt x="3767" y="947"/>
                    <a:pt x="3513" y="716"/>
                    <a:pt x="3051" y="254"/>
                  </a:cubicBezTo>
                  <a:cubicBezTo>
                    <a:pt x="2941" y="144"/>
                    <a:pt x="2798" y="1"/>
                    <a:pt x="262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27"/>
            <p:cNvSpPr/>
            <p:nvPr/>
          </p:nvSpPr>
          <p:spPr>
            <a:xfrm>
              <a:off x="4801350" y="1247975"/>
              <a:ext cx="34675" cy="53175"/>
            </a:xfrm>
            <a:custGeom>
              <a:rect b="b" l="l" r="r" t="t"/>
              <a:pathLst>
                <a:path extrusionOk="0" h="2127" w="1387">
                  <a:moveTo>
                    <a:pt x="0" y="0"/>
                  </a:moveTo>
                  <a:lnTo>
                    <a:pt x="0" y="0"/>
                  </a:lnTo>
                  <a:cubicBezTo>
                    <a:pt x="278" y="647"/>
                    <a:pt x="647" y="1387"/>
                    <a:pt x="1017" y="2126"/>
                  </a:cubicBezTo>
                  <a:cubicBezTo>
                    <a:pt x="1294" y="1664"/>
                    <a:pt x="925" y="1202"/>
                    <a:pt x="1387" y="1017"/>
                  </a:cubicBezTo>
                  <a:cubicBezTo>
                    <a:pt x="1294" y="185"/>
                    <a:pt x="278" y="555"/>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27"/>
            <p:cNvSpPr/>
            <p:nvPr/>
          </p:nvSpPr>
          <p:spPr>
            <a:xfrm>
              <a:off x="4704300" y="1247975"/>
              <a:ext cx="53175" cy="20625"/>
            </a:xfrm>
            <a:custGeom>
              <a:rect b="b" l="l" r="r" t="t"/>
              <a:pathLst>
                <a:path extrusionOk="0" h="825" w="2127">
                  <a:moveTo>
                    <a:pt x="0" y="0"/>
                  </a:moveTo>
                  <a:cubicBezTo>
                    <a:pt x="424" y="636"/>
                    <a:pt x="770" y="825"/>
                    <a:pt x="1084" y="825"/>
                  </a:cubicBezTo>
                  <a:cubicBezTo>
                    <a:pt x="1453" y="825"/>
                    <a:pt x="1776" y="562"/>
                    <a:pt x="2126" y="462"/>
                  </a:cubicBezTo>
                  <a:cubicBezTo>
                    <a:pt x="1871" y="207"/>
                    <a:pt x="1630" y="153"/>
                    <a:pt x="1375" y="153"/>
                  </a:cubicBezTo>
                  <a:cubicBezTo>
                    <a:pt x="1189" y="153"/>
                    <a:pt x="996" y="182"/>
                    <a:pt x="784" y="182"/>
                  </a:cubicBezTo>
                  <a:cubicBezTo>
                    <a:pt x="550" y="182"/>
                    <a:pt x="294" y="147"/>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27"/>
            <p:cNvSpPr/>
            <p:nvPr/>
          </p:nvSpPr>
          <p:spPr>
            <a:xfrm>
              <a:off x="4595675" y="4683500"/>
              <a:ext cx="82475" cy="58525"/>
            </a:xfrm>
            <a:custGeom>
              <a:rect b="b" l="l" r="r" t="t"/>
              <a:pathLst>
                <a:path extrusionOk="0" h="2341" w="3299">
                  <a:moveTo>
                    <a:pt x="2905" y="1"/>
                  </a:moveTo>
                  <a:cubicBezTo>
                    <a:pt x="2889" y="1"/>
                    <a:pt x="2876" y="10"/>
                    <a:pt x="2866" y="30"/>
                  </a:cubicBezTo>
                  <a:cubicBezTo>
                    <a:pt x="2219" y="1047"/>
                    <a:pt x="1" y="400"/>
                    <a:pt x="186" y="2341"/>
                  </a:cubicBezTo>
                  <a:cubicBezTo>
                    <a:pt x="463" y="2156"/>
                    <a:pt x="648" y="1971"/>
                    <a:pt x="925" y="1879"/>
                  </a:cubicBezTo>
                  <a:cubicBezTo>
                    <a:pt x="1067" y="1737"/>
                    <a:pt x="1209" y="1540"/>
                    <a:pt x="1351" y="1540"/>
                  </a:cubicBezTo>
                  <a:cubicBezTo>
                    <a:pt x="1394" y="1540"/>
                    <a:pt x="1437" y="1558"/>
                    <a:pt x="1480" y="1601"/>
                  </a:cubicBezTo>
                  <a:cubicBezTo>
                    <a:pt x="1757" y="1879"/>
                    <a:pt x="1387" y="2156"/>
                    <a:pt x="1295" y="2341"/>
                  </a:cubicBezTo>
                  <a:cubicBezTo>
                    <a:pt x="2127" y="2156"/>
                    <a:pt x="2589" y="1601"/>
                    <a:pt x="3051" y="954"/>
                  </a:cubicBezTo>
                  <a:cubicBezTo>
                    <a:pt x="3298" y="624"/>
                    <a:pt x="3031" y="1"/>
                    <a:pt x="290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27"/>
            <p:cNvSpPr/>
            <p:nvPr/>
          </p:nvSpPr>
          <p:spPr>
            <a:xfrm>
              <a:off x="4727400" y="4866800"/>
              <a:ext cx="55475" cy="23425"/>
            </a:xfrm>
            <a:custGeom>
              <a:rect b="b" l="l" r="r" t="t"/>
              <a:pathLst>
                <a:path extrusionOk="0" h="937" w="2219">
                  <a:moveTo>
                    <a:pt x="0" y="0"/>
                  </a:moveTo>
                  <a:cubicBezTo>
                    <a:pt x="624" y="624"/>
                    <a:pt x="1196" y="936"/>
                    <a:pt x="1716" y="936"/>
                  </a:cubicBezTo>
                  <a:cubicBezTo>
                    <a:pt x="1890" y="936"/>
                    <a:pt x="2057" y="901"/>
                    <a:pt x="2219" y="832"/>
                  </a:cubicBezTo>
                  <a:lnTo>
                    <a:pt x="2219" y="462"/>
                  </a:lnTo>
                  <a:cubicBezTo>
                    <a:pt x="1572" y="370"/>
                    <a:pt x="925" y="185"/>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27"/>
            <p:cNvSpPr/>
            <p:nvPr/>
          </p:nvSpPr>
          <p:spPr>
            <a:xfrm>
              <a:off x="4362275" y="2694775"/>
              <a:ext cx="46250" cy="36125"/>
            </a:xfrm>
            <a:custGeom>
              <a:rect b="b" l="l" r="r" t="t"/>
              <a:pathLst>
                <a:path extrusionOk="0" h="1445" w="1850">
                  <a:moveTo>
                    <a:pt x="738" y="0"/>
                  </a:moveTo>
                  <a:cubicBezTo>
                    <a:pt x="599" y="0"/>
                    <a:pt x="448" y="95"/>
                    <a:pt x="278" y="362"/>
                  </a:cubicBezTo>
                  <a:cubicBezTo>
                    <a:pt x="1" y="917"/>
                    <a:pt x="648" y="1009"/>
                    <a:pt x="925" y="1286"/>
                  </a:cubicBezTo>
                  <a:cubicBezTo>
                    <a:pt x="1124" y="1397"/>
                    <a:pt x="1276" y="1444"/>
                    <a:pt x="1392" y="1444"/>
                  </a:cubicBezTo>
                  <a:cubicBezTo>
                    <a:pt x="1762" y="1444"/>
                    <a:pt x="1779" y="969"/>
                    <a:pt x="1850" y="547"/>
                  </a:cubicBezTo>
                  <a:lnTo>
                    <a:pt x="1850" y="547"/>
                  </a:lnTo>
                  <a:cubicBezTo>
                    <a:pt x="1800" y="571"/>
                    <a:pt x="1753" y="582"/>
                    <a:pt x="1706" y="582"/>
                  </a:cubicBezTo>
                  <a:cubicBezTo>
                    <a:pt x="1365" y="582"/>
                    <a:pt x="1085" y="0"/>
                    <a:pt x="73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27"/>
            <p:cNvSpPr/>
            <p:nvPr/>
          </p:nvSpPr>
          <p:spPr>
            <a:xfrm>
              <a:off x="5101400" y="5169525"/>
              <a:ext cx="113625" cy="80900"/>
            </a:xfrm>
            <a:custGeom>
              <a:rect b="b" l="l" r="r" t="t"/>
              <a:pathLst>
                <a:path extrusionOk="0" h="3236" w="4545">
                  <a:moveTo>
                    <a:pt x="3990" y="0"/>
                  </a:moveTo>
                  <a:lnTo>
                    <a:pt x="1771" y="740"/>
                  </a:lnTo>
                  <a:cubicBezTo>
                    <a:pt x="1586" y="1017"/>
                    <a:pt x="1216" y="1572"/>
                    <a:pt x="1124" y="1572"/>
                  </a:cubicBezTo>
                  <a:cubicBezTo>
                    <a:pt x="841" y="1439"/>
                    <a:pt x="646" y="1384"/>
                    <a:pt x="515" y="1384"/>
                  </a:cubicBezTo>
                  <a:cubicBezTo>
                    <a:pt x="1" y="1384"/>
                    <a:pt x="439" y="2221"/>
                    <a:pt x="292" y="2588"/>
                  </a:cubicBezTo>
                  <a:cubicBezTo>
                    <a:pt x="416" y="2464"/>
                    <a:pt x="554" y="2420"/>
                    <a:pt x="692" y="2420"/>
                  </a:cubicBezTo>
                  <a:cubicBezTo>
                    <a:pt x="1033" y="2420"/>
                    <a:pt x="1380" y="2690"/>
                    <a:pt x="1542" y="2690"/>
                  </a:cubicBezTo>
                  <a:cubicBezTo>
                    <a:pt x="1559" y="2690"/>
                    <a:pt x="1574" y="2687"/>
                    <a:pt x="1586" y="2681"/>
                  </a:cubicBezTo>
                  <a:cubicBezTo>
                    <a:pt x="1987" y="2219"/>
                    <a:pt x="2264" y="2044"/>
                    <a:pt x="2469" y="2044"/>
                  </a:cubicBezTo>
                  <a:cubicBezTo>
                    <a:pt x="2880" y="2044"/>
                    <a:pt x="3004" y="2742"/>
                    <a:pt x="3250" y="3235"/>
                  </a:cubicBezTo>
                  <a:lnTo>
                    <a:pt x="4267" y="2496"/>
                  </a:lnTo>
                  <a:cubicBezTo>
                    <a:pt x="4544" y="1849"/>
                    <a:pt x="4359" y="370"/>
                    <a:pt x="399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27"/>
            <p:cNvSpPr/>
            <p:nvPr/>
          </p:nvSpPr>
          <p:spPr>
            <a:xfrm>
              <a:off x="4246750" y="4998650"/>
              <a:ext cx="43925" cy="34550"/>
            </a:xfrm>
            <a:custGeom>
              <a:rect b="b" l="l" r="r" t="t"/>
              <a:pathLst>
                <a:path extrusionOk="0" h="1382" w="1757">
                  <a:moveTo>
                    <a:pt x="670" y="0"/>
                  </a:moveTo>
                  <a:cubicBezTo>
                    <a:pt x="381" y="0"/>
                    <a:pt x="104" y="176"/>
                    <a:pt x="0" y="642"/>
                  </a:cubicBezTo>
                  <a:cubicBezTo>
                    <a:pt x="93" y="1012"/>
                    <a:pt x="370" y="1289"/>
                    <a:pt x="740" y="1382"/>
                  </a:cubicBezTo>
                  <a:cubicBezTo>
                    <a:pt x="924" y="1012"/>
                    <a:pt x="1756" y="734"/>
                    <a:pt x="1294" y="272"/>
                  </a:cubicBezTo>
                  <a:cubicBezTo>
                    <a:pt x="1131" y="109"/>
                    <a:pt x="897" y="0"/>
                    <a:pt x="67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27"/>
            <p:cNvSpPr/>
            <p:nvPr/>
          </p:nvSpPr>
          <p:spPr>
            <a:xfrm>
              <a:off x="3706650" y="261225"/>
              <a:ext cx="242025" cy="97075"/>
            </a:xfrm>
            <a:custGeom>
              <a:rect b="b" l="l" r="r" t="t"/>
              <a:pathLst>
                <a:path extrusionOk="0" h="3883" w="9681">
                  <a:moveTo>
                    <a:pt x="4966" y="0"/>
                  </a:moveTo>
                  <a:cubicBezTo>
                    <a:pt x="4859" y="429"/>
                    <a:pt x="4573" y="512"/>
                    <a:pt x="4262" y="512"/>
                  </a:cubicBezTo>
                  <a:cubicBezTo>
                    <a:pt x="4062" y="512"/>
                    <a:pt x="3851" y="478"/>
                    <a:pt x="3672" y="478"/>
                  </a:cubicBezTo>
                  <a:cubicBezTo>
                    <a:pt x="3407" y="478"/>
                    <a:pt x="3210" y="553"/>
                    <a:pt x="3210" y="925"/>
                  </a:cubicBezTo>
                  <a:cubicBezTo>
                    <a:pt x="3130" y="1875"/>
                    <a:pt x="2508" y="1943"/>
                    <a:pt x="2041" y="1943"/>
                  </a:cubicBezTo>
                  <a:cubicBezTo>
                    <a:pt x="1963" y="1943"/>
                    <a:pt x="1889" y="1941"/>
                    <a:pt x="1823" y="1941"/>
                  </a:cubicBezTo>
                  <a:cubicBezTo>
                    <a:pt x="1737" y="1937"/>
                    <a:pt x="1656" y="1935"/>
                    <a:pt x="1580" y="1935"/>
                  </a:cubicBezTo>
                  <a:cubicBezTo>
                    <a:pt x="1" y="1935"/>
                    <a:pt x="277" y="2825"/>
                    <a:pt x="806" y="3883"/>
                  </a:cubicBezTo>
                  <a:cubicBezTo>
                    <a:pt x="899" y="3813"/>
                    <a:pt x="1032" y="3796"/>
                    <a:pt x="1173" y="3796"/>
                  </a:cubicBezTo>
                  <a:cubicBezTo>
                    <a:pt x="1315" y="3796"/>
                    <a:pt x="1465" y="3813"/>
                    <a:pt x="1592" y="3813"/>
                  </a:cubicBezTo>
                  <a:cubicBezTo>
                    <a:pt x="1846" y="3813"/>
                    <a:pt x="2008" y="3744"/>
                    <a:pt x="1823" y="3328"/>
                  </a:cubicBezTo>
                  <a:cubicBezTo>
                    <a:pt x="1579" y="2637"/>
                    <a:pt x="1711" y="2464"/>
                    <a:pt x="1943" y="2464"/>
                  </a:cubicBezTo>
                  <a:cubicBezTo>
                    <a:pt x="2174" y="2464"/>
                    <a:pt x="2504" y="2635"/>
                    <a:pt x="2662" y="2635"/>
                  </a:cubicBezTo>
                  <a:cubicBezTo>
                    <a:pt x="2706" y="2635"/>
                    <a:pt x="2736" y="2622"/>
                    <a:pt x="2747" y="2589"/>
                  </a:cubicBezTo>
                  <a:cubicBezTo>
                    <a:pt x="2789" y="2400"/>
                    <a:pt x="2860" y="2335"/>
                    <a:pt x="2945" y="2335"/>
                  </a:cubicBezTo>
                  <a:cubicBezTo>
                    <a:pt x="3139" y="2335"/>
                    <a:pt x="3411" y="2667"/>
                    <a:pt x="3616" y="2667"/>
                  </a:cubicBezTo>
                  <a:cubicBezTo>
                    <a:pt x="3721" y="2667"/>
                    <a:pt x="3808" y="2579"/>
                    <a:pt x="3857" y="2311"/>
                  </a:cubicBezTo>
                  <a:cubicBezTo>
                    <a:pt x="3894" y="2163"/>
                    <a:pt x="4005" y="2104"/>
                    <a:pt x="4130" y="2104"/>
                  </a:cubicBezTo>
                  <a:cubicBezTo>
                    <a:pt x="4319" y="2104"/>
                    <a:pt x="4541" y="2237"/>
                    <a:pt x="4596" y="2404"/>
                  </a:cubicBezTo>
                  <a:cubicBezTo>
                    <a:pt x="4744" y="3143"/>
                    <a:pt x="5040" y="3380"/>
                    <a:pt x="5359" y="3380"/>
                  </a:cubicBezTo>
                  <a:cubicBezTo>
                    <a:pt x="5838" y="3380"/>
                    <a:pt x="6371" y="2847"/>
                    <a:pt x="6537" y="2681"/>
                  </a:cubicBezTo>
                  <a:cubicBezTo>
                    <a:pt x="7004" y="2214"/>
                    <a:pt x="7393" y="1923"/>
                    <a:pt x="7730" y="1923"/>
                  </a:cubicBezTo>
                  <a:cubicBezTo>
                    <a:pt x="8129" y="1923"/>
                    <a:pt x="8456" y="2328"/>
                    <a:pt x="8756" y="3328"/>
                  </a:cubicBezTo>
                  <a:cubicBezTo>
                    <a:pt x="9218" y="2311"/>
                    <a:pt x="9680" y="1664"/>
                    <a:pt x="8848" y="925"/>
                  </a:cubicBezTo>
                  <a:lnTo>
                    <a:pt x="8848" y="925"/>
                  </a:lnTo>
                  <a:cubicBezTo>
                    <a:pt x="8521" y="1115"/>
                    <a:pt x="8186" y="1178"/>
                    <a:pt x="7845" y="1178"/>
                  </a:cubicBezTo>
                  <a:cubicBezTo>
                    <a:pt x="7206" y="1178"/>
                    <a:pt x="6547" y="958"/>
                    <a:pt x="5883" y="958"/>
                  </a:cubicBezTo>
                  <a:cubicBezTo>
                    <a:pt x="5701" y="958"/>
                    <a:pt x="5518" y="975"/>
                    <a:pt x="5336" y="1017"/>
                  </a:cubicBezTo>
                  <a:cubicBezTo>
                    <a:pt x="5286" y="1042"/>
                    <a:pt x="5237" y="1053"/>
                    <a:pt x="5192" y="1053"/>
                  </a:cubicBezTo>
                  <a:cubicBezTo>
                    <a:pt x="5072" y="1053"/>
                    <a:pt x="4991" y="968"/>
                    <a:pt x="5058" y="832"/>
                  </a:cubicBezTo>
                  <a:cubicBezTo>
                    <a:pt x="5058" y="555"/>
                    <a:pt x="5705" y="278"/>
                    <a:pt x="496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27"/>
            <p:cNvSpPr/>
            <p:nvPr/>
          </p:nvSpPr>
          <p:spPr>
            <a:xfrm>
              <a:off x="3974050" y="265850"/>
              <a:ext cx="117875" cy="46225"/>
            </a:xfrm>
            <a:custGeom>
              <a:rect b="b" l="l" r="r" t="t"/>
              <a:pathLst>
                <a:path extrusionOk="0" h="1849" w="4715">
                  <a:moveTo>
                    <a:pt x="1757" y="0"/>
                  </a:moveTo>
                  <a:cubicBezTo>
                    <a:pt x="1757" y="1109"/>
                    <a:pt x="555" y="832"/>
                    <a:pt x="1" y="1756"/>
                  </a:cubicBezTo>
                  <a:cubicBezTo>
                    <a:pt x="963" y="1503"/>
                    <a:pt x="1842" y="1278"/>
                    <a:pt x="2684" y="1278"/>
                  </a:cubicBezTo>
                  <a:cubicBezTo>
                    <a:pt x="3378" y="1278"/>
                    <a:pt x="4047" y="1431"/>
                    <a:pt x="4715" y="1849"/>
                  </a:cubicBezTo>
                  <a:cubicBezTo>
                    <a:pt x="4068" y="925"/>
                    <a:pt x="3236" y="370"/>
                    <a:pt x="212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27"/>
            <p:cNvSpPr/>
            <p:nvPr/>
          </p:nvSpPr>
          <p:spPr>
            <a:xfrm>
              <a:off x="3960200" y="323625"/>
              <a:ext cx="71650" cy="69350"/>
            </a:xfrm>
            <a:custGeom>
              <a:rect b="b" l="l" r="r" t="t"/>
              <a:pathLst>
                <a:path extrusionOk="0" h="2774" w="2866">
                  <a:moveTo>
                    <a:pt x="0" y="0"/>
                  </a:moveTo>
                  <a:lnTo>
                    <a:pt x="0" y="0"/>
                  </a:lnTo>
                  <a:cubicBezTo>
                    <a:pt x="370" y="1017"/>
                    <a:pt x="1572" y="1387"/>
                    <a:pt x="1572" y="2403"/>
                  </a:cubicBezTo>
                  <a:cubicBezTo>
                    <a:pt x="1756" y="2588"/>
                    <a:pt x="1849" y="2681"/>
                    <a:pt x="1941" y="2773"/>
                  </a:cubicBezTo>
                  <a:lnTo>
                    <a:pt x="2034" y="2773"/>
                  </a:lnTo>
                  <a:cubicBezTo>
                    <a:pt x="2866" y="1941"/>
                    <a:pt x="1664" y="1109"/>
                    <a:pt x="1941" y="277"/>
                  </a:cubicBezTo>
                  <a:lnTo>
                    <a:pt x="1941" y="277"/>
                  </a:lnTo>
                  <a:cubicBezTo>
                    <a:pt x="1733" y="486"/>
                    <a:pt x="1539" y="562"/>
                    <a:pt x="1354" y="562"/>
                  </a:cubicBezTo>
                  <a:cubicBezTo>
                    <a:pt x="882" y="562"/>
                    <a:pt x="465" y="66"/>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27"/>
            <p:cNvSpPr/>
            <p:nvPr/>
          </p:nvSpPr>
          <p:spPr>
            <a:xfrm>
              <a:off x="4563325" y="4297275"/>
              <a:ext cx="171025" cy="139725"/>
            </a:xfrm>
            <a:custGeom>
              <a:rect b="b" l="l" r="r" t="t"/>
              <a:pathLst>
                <a:path extrusionOk="0" h="5589" w="6841">
                  <a:moveTo>
                    <a:pt x="2377" y="0"/>
                  </a:moveTo>
                  <a:cubicBezTo>
                    <a:pt x="2298" y="0"/>
                    <a:pt x="2215" y="13"/>
                    <a:pt x="2127" y="42"/>
                  </a:cubicBezTo>
                  <a:cubicBezTo>
                    <a:pt x="3606" y="967"/>
                    <a:pt x="2866" y="3000"/>
                    <a:pt x="2589" y="3000"/>
                  </a:cubicBezTo>
                  <a:cubicBezTo>
                    <a:pt x="1" y="3093"/>
                    <a:pt x="1849" y="4849"/>
                    <a:pt x="1295" y="5588"/>
                  </a:cubicBezTo>
                  <a:cubicBezTo>
                    <a:pt x="2589" y="4479"/>
                    <a:pt x="4253" y="4941"/>
                    <a:pt x="5454" y="4017"/>
                  </a:cubicBezTo>
                  <a:cubicBezTo>
                    <a:pt x="6379" y="3924"/>
                    <a:pt x="6841" y="3647"/>
                    <a:pt x="6379" y="2630"/>
                  </a:cubicBezTo>
                  <a:cubicBezTo>
                    <a:pt x="6286" y="2538"/>
                    <a:pt x="6471" y="2353"/>
                    <a:pt x="6563" y="2168"/>
                  </a:cubicBezTo>
                  <a:cubicBezTo>
                    <a:pt x="6416" y="2020"/>
                    <a:pt x="6253" y="1969"/>
                    <a:pt x="6083" y="1969"/>
                  </a:cubicBezTo>
                  <a:cubicBezTo>
                    <a:pt x="5697" y="1969"/>
                    <a:pt x="5270" y="2233"/>
                    <a:pt x="4880" y="2233"/>
                  </a:cubicBezTo>
                  <a:cubicBezTo>
                    <a:pt x="4690" y="2233"/>
                    <a:pt x="4509" y="2170"/>
                    <a:pt x="4345" y="1983"/>
                  </a:cubicBezTo>
                  <a:cubicBezTo>
                    <a:pt x="4345" y="1429"/>
                    <a:pt x="4992" y="1336"/>
                    <a:pt x="5177" y="874"/>
                  </a:cubicBezTo>
                  <a:lnTo>
                    <a:pt x="4068" y="412"/>
                  </a:lnTo>
                  <a:cubicBezTo>
                    <a:pt x="3926" y="518"/>
                    <a:pt x="3798" y="560"/>
                    <a:pt x="3677" y="560"/>
                  </a:cubicBezTo>
                  <a:cubicBezTo>
                    <a:pt x="3236" y="560"/>
                    <a:pt x="2899" y="0"/>
                    <a:pt x="237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27"/>
            <p:cNvSpPr/>
            <p:nvPr/>
          </p:nvSpPr>
          <p:spPr>
            <a:xfrm>
              <a:off x="4665000" y="3879825"/>
              <a:ext cx="25450" cy="40275"/>
            </a:xfrm>
            <a:custGeom>
              <a:rect b="b" l="l" r="r" t="t"/>
              <a:pathLst>
                <a:path extrusionOk="0" h="1611" w="1018">
                  <a:moveTo>
                    <a:pt x="913" y="0"/>
                  </a:moveTo>
                  <a:cubicBezTo>
                    <a:pt x="449" y="0"/>
                    <a:pt x="346" y="576"/>
                    <a:pt x="1" y="749"/>
                  </a:cubicBezTo>
                  <a:cubicBezTo>
                    <a:pt x="248" y="996"/>
                    <a:pt x="201" y="1610"/>
                    <a:pt x="777" y="1610"/>
                  </a:cubicBezTo>
                  <a:cubicBezTo>
                    <a:pt x="847" y="1610"/>
                    <a:pt x="927" y="1601"/>
                    <a:pt x="1018" y="1581"/>
                  </a:cubicBezTo>
                  <a:cubicBezTo>
                    <a:pt x="648" y="1026"/>
                    <a:pt x="1018" y="564"/>
                    <a:pt x="1018" y="9"/>
                  </a:cubicBezTo>
                  <a:cubicBezTo>
                    <a:pt x="981" y="3"/>
                    <a:pt x="946" y="0"/>
                    <a:pt x="91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27"/>
            <p:cNvSpPr/>
            <p:nvPr/>
          </p:nvSpPr>
          <p:spPr>
            <a:xfrm>
              <a:off x="4773625" y="4485925"/>
              <a:ext cx="37000" cy="20125"/>
            </a:xfrm>
            <a:custGeom>
              <a:rect b="b" l="l" r="r" t="t"/>
              <a:pathLst>
                <a:path extrusionOk="0" h="805" w="1480">
                  <a:moveTo>
                    <a:pt x="978" y="0"/>
                  </a:moveTo>
                  <a:cubicBezTo>
                    <a:pt x="808" y="0"/>
                    <a:pt x="630" y="91"/>
                    <a:pt x="472" y="91"/>
                  </a:cubicBezTo>
                  <a:cubicBezTo>
                    <a:pt x="437" y="91"/>
                    <a:pt x="403" y="87"/>
                    <a:pt x="370" y="76"/>
                  </a:cubicBezTo>
                  <a:lnTo>
                    <a:pt x="0" y="76"/>
                  </a:lnTo>
                  <a:cubicBezTo>
                    <a:pt x="67" y="608"/>
                    <a:pt x="324" y="805"/>
                    <a:pt x="670" y="805"/>
                  </a:cubicBezTo>
                  <a:cubicBezTo>
                    <a:pt x="805" y="805"/>
                    <a:pt x="954" y="775"/>
                    <a:pt x="1109" y="723"/>
                  </a:cubicBezTo>
                  <a:cubicBezTo>
                    <a:pt x="1387" y="630"/>
                    <a:pt x="1479" y="353"/>
                    <a:pt x="1294" y="168"/>
                  </a:cubicBezTo>
                  <a:cubicBezTo>
                    <a:pt x="1197" y="39"/>
                    <a:pt x="1089" y="0"/>
                    <a:pt x="97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27"/>
            <p:cNvSpPr/>
            <p:nvPr/>
          </p:nvSpPr>
          <p:spPr>
            <a:xfrm>
              <a:off x="4759750" y="4198950"/>
              <a:ext cx="23125" cy="30075"/>
            </a:xfrm>
            <a:custGeom>
              <a:rect b="b" l="l" r="r" t="t"/>
              <a:pathLst>
                <a:path extrusionOk="0" h="1203" w="925">
                  <a:moveTo>
                    <a:pt x="278" y="0"/>
                  </a:moveTo>
                  <a:cubicBezTo>
                    <a:pt x="278" y="370"/>
                    <a:pt x="1" y="832"/>
                    <a:pt x="463" y="1202"/>
                  </a:cubicBezTo>
                  <a:cubicBezTo>
                    <a:pt x="925" y="648"/>
                    <a:pt x="463" y="370"/>
                    <a:pt x="27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27"/>
            <p:cNvSpPr/>
            <p:nvPr/>
          </p:nvSpPr>
          <p:spPr>
            <a:xfrm>
              <a:off x="4667325" y="3937825"/>
              <a:ext cx="18500" cy="13875"/>
            </a:xfrm>
            <a:custGeom>
              <a:rect b="b" l="l" r="r" t="t"/>
              <a:pathLst>
                <a:path extrusionOk="0" h="555" w="740">
                  <a:moveTo>
                    <a:pt x="277" y="0"/>
                  </a:moveTo>
                  <a:cubicBezTo>
                    <a:pt x="93" y="0"/>
                    <a:pt x="0" y="93"/>
                    <a:pt x="0" y="278"/>
                  </a:cubicBezTo>
                  <a:cubicBezTo>
                    <a:pt x="93" y="463"/>
                    <a:pt x="277" y="555"/>
                    <a:pt x="370" y="555"/>
                  </a:cubicBezTo>
                  <a:cubicBezTo>
                    <a:pt x="555" y="555"/>
                    <a:pt x="740" y="555"/>
                    <a:pt x="647" y="278"/>
                  </a:cubicBezTo>
                  <a:cubicBezTo>
                    <a:pt x="555" y="185"/>
                    <a:pt x="462" y="0"/>
                    <a:pt x="27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27"/>
            <p:cNvSpPr/>
            <p:nvPr/>
          </p:nvSpPr>
          <p:spPr>
            <a:xfrm>
              <a:off x="4736650" y="819525"/>
              <a:ext cx="37000" cy="28675"/>
            </a:xfrm>
            <a:custGeom>
              <a:rect b="b" l="l" r="r" t="t"/>
              <a:pathLst>
                <a:path extrusionOk="0" h="1147" w="1480">
                  <a:moveTo>
                    <a:pt x="251" y="1"/>
                  </a:moveTo>
                  <a:cubicBezTo>
                    <a:pt x="172" y="1"/>
                    <a:pt x="89" y="12"/>
                    <a:pt x="0" y="38"/>
                  </a:cubicBezTo>
                  <a:lnTo>
                    <a:pt x="1109" y="1147"/>
                  </a:lnTo>
                  <a:cubicBezTo>
                    <a:pt x="1202" y="1054"/>
                    <a:pt x="1294" y="870"/>
                    <a:pt x="1479" y="777"/>
                  </a:cubicBezTo>
                  <a:cubicBezTo>
                    <a:pt x="1080" y="458"/>
                    <a:pt x="750" y="1"/>
                    <a:pt x="25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27"/>
            <p:cNvSpPr/>
            <p:nvPr/>
          </p:nvSpPr>
          <p:spPr>
            <a:xfrm>
              <a:off x="5381375" y="4924575"/>
              <a:ext cx="30075" cy="39300"/>
            </a:xfrm>
            <a:custGeom>
              <a:rect b="b" l="l" r="r" t="t"/>
              <a:pathLst>
                <a:path extrusionOk="0" h="1572" w="1203">
                  <a:moveTo>
                    <a:pt x="0" y="0"/>
                  </a:moveTo>
                  <a:lnTo>
                    <a:pt x="0" y="740"/>
                  </a:lnTo>
                  <a:cubicBezTo>
                    <a:pt x="463" y="832"/>
                    <a:pt x="278" y="1571"/>
                    <a:pt x="740" y="1571"/>
                  </a:cubicBezTo>
                  <a:cubicBezTo>
                    <a:pt x="832" y="1571"/>
                    <a:pt x="1017" y="1387"/>
                    <a:pt x="1110" y="1202"/>
                  </a:cubicBezTo>
                  <a:cubicBezTo>
                    <a:pt x="1202" y="740"/>
                    <a:pt x="925" y="462"/>
                    <a:pt x="555" y="277"/>
                  </a:cubicBezTo>
                  <a:cubicBezTo>
                    <a:pt x="370" y="185"/>
                    <a:pt x="185" y="92"/>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27"/>
            <p:cNvSpPr/>
            <p:nvPr/>
          </p:nvSpPr>
          <p:spPr>
            <a:xfrm>
              <a:off x="4810600" y="993775"/>
              <a:ext cx="43925" cy="180275"/>
            </a:xfrm>
            <a:custGeom>
              <a:rect b="b" l="l" r="r" t="t"/>
              <a:pathLst>
                <a:path extrusionOk="0" h="7211" w="1757">
                  <a:moveTo>
                    <a:pt x="1017" y="0"/>
                  </a:moveTo>
                  <a:cubicBezTo>
                    <a:pt x="462" y="93"/>
                    <a:pt x="277" y="740"/>
                    <a:pt x="555" y="1109"/>
                  </a:cubicBezTo>
                  <a:cubicBezTo>
                    <a:pt x="1387" y="2404"/>
                    <a:pt x="1202" y="3420"/>
                    <a:pt x="0" y="4345"/>
                  </a:cubicBezTo>
                  <a:cubicBezTo>
                    <a:pt x="98" y="4328"/>
                    <a:pt x="187" y="4321"/>
                    <a:pt x="270" y="4321"/>
                  </a:cubicBezTo>
                  <a:cubicBezTo>
                    <a:pt x="1126" y="4321"/>
                    <a:pt x="1210" y="5149"/>
                    <a:pt x="1294" y="5824"/>
                  </a:cubicBezTo>
                  <a:cubicBezTo>
                    <a:pt x="1294" y="6378"/>
                    <a:pt x="1294" y="6840"/>
                    <a:pt x="1756" y="7210"/>
                  </a:cubicBezTo>
                  <a:lnTo>
                    <a:pt x="1756" y="5084"/>
                  </a:lnTo>
                  <a:lnTo>
                    <a:pt x="1756" y="3235"/>
                  </a:lnTo>
                  <a:lnTo>
                    <a:pt x="1756" y="2496"/>
                  </a:lnTo>
                  <a:cubicBezTo>
                    <a:pt x="1387" y="1664"/>
                    <a:pt x="1017" y="925"/>
                    <a:pt x="101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27"/>
            <p:cNvSpPr/>
            <p:nvPr/>
          </p:nvSpPr>
          <p:spPr>
            <a:xfrm>
              <a:off x="5117925" y="4986950"/>
              <a:ext cx="37000" cy="31325"/>
            </a:xfrm>
            <a:custGeom>
              <a:rect b="b" l="l" r="r" t="t"/>
              <a:pathLst>
                <a:path extrusionOk="0" h="1253" w="1480">
                  <a:moveTo>
                    <a:pt x="1" y="1"/>
                  </a:moveTo>
                  <a:cubicBezTo>
                    <a:pt x="146" y="655"/>
                    <a:pt x="292" y="1253"/>
                    <a:pt x="887" y="1253"/>
                  </a:cubicBezTo>
                  <a:cubicBezTo>
                    <a:pt x="1049" y="1253"/>
                    <a:pt x="1243" y="1209"/>
                    <a:pt x="1480" y="1110"/>
                  </a:cubicBezTo>
                  <a:cubicBezTo>
                    <a:pt x="1480" y="1018"/>
                    <a:pt x="1480" y="925"/>
                    <a:pt x="1480" y="740"/>
                  </a:cubicBezTo>
                  <a:cubicBezTo>
                    <a:pt x="1110" y="555"/>
                    <a:pt x="740" y="278"/>
                    <a:pt x="37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27"/>
            <p:cNvSpPr/>
            <p:nvPr/>
          </p:nvSpPr>
          <p:spPr>
            <a:xfrm>
              <a:off x="5117925" y="529275"/>
              <a:ext cx="37000" cy="14050"/>
            </a:xfrm>
            <a:custGeom>
              <a:rect b="b" l="l" r="r" t="t"/>
              <a:pathLst>
                <a:path extrusionOk="0" h="562" w="1480">
                  <a:moveTo>
                    <a:pt x="1" y="1"/>
                  </a:moveTo>
                  <a:cubicBezTo>
                    <a:pt x="210" y="419"/>
                    <a:pt x="406" y="561"/>
                    <a:pt x="594" y="561"/>
                  </a:cubicBezTo>
                  <a:cubicBezTo>
                    <a:pt x="904" y="561"/>
                    <a:pt x="1192" y="174"/>
                    <a:pt x="14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27"/>
            <p:cNvSpPr/>
            <p:nvPr/>
          </p:nvSpPr>
          <p:spPr>
            <a:xfrm>
              <a:off x="5335225" y="457650"/>
              <a:ext cx="27675" cy="30200"/>
            </a:xfrm>
            <a:custGeom>
              <a:rect b="b" l="l" r="r" t="t"/>
              <a:pathLst>
                <a:path extrusionOk="0" h="1208" w="1107">
                  <a:moveTo>
                    <a:pt x="90" y="0"/>
                  </a:moveTo>
                  <a:lnTo>
                    <a:pt x="90" y="0"/>
                  </a:lnTo>
                  <a:cubicBezTo>
                    <a:pt x="15" y="604"/>
                    <a:pt x="1" y="1208"/>
                    <a:pt x="602" y="1208"/>
                  </a:cubicBezTo>
                  <a:cubicBezTo>
                    <a:pt x="737" y="1208"/>
                    <a:pt x="903" y="1177"/>
                    <a:pt x="1107" y="1110"/>
                  </a:cubicBezTo>
                  <a:cubicBezTo>
                    <a:pt x="830" y="740"/>
                    <a:pt x="460" y="370"/>
                    <a:pt x="9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27"/>
            <p:cNvSpPr/>
            <p:nvPr/>
          </p:nvSpPr>
          <p:spPr>
            <a:xfrm>
              <a:off x="4819675" y="4915325"/>
              <a:ext cx="34850" cy="37125"/>
            </a:xfrm>
            <a:custGeom>
              <a:rect b="b" l="l" r="r" t="t"/>
              <a:pathLst>
                <a:path extrusionOk="0" h="1485" w="1394">
                  <a:moveTo>
                    <a:pt x="654" y="0"/>
                  </a:moveTo>
                  <a:cubicBezTo>
                    <a:pt x="1009" y="444"/>
                    <a:pt x="0" y="1485"/>
                    <a:pt x="1229" y="1485"/>
                  </a:cubicBezTo>
                  <a:cubicBezTo>
                    <a:pt x="1280" y="1485"/>
                    <a:pt x="1335" y="1483"/>
                    <a:pt x="1393" y="1479"/>
                  </a:cubicBezTo>
                  <a:cubicBezTo>
                    <a:pt x="1301" y="925"/>
                    <a:pt x="1116" y="462"/>
                    <a:pt x="102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27"/>
            <p:cNvSpPr/>
            <p:nvPr/>
          </p:nvSpPr>
          <p:spPr>
            <a:xfrm>
              <a:off x="4824450" y="956800"/>
              <a:ext cx="25450" cy="37000"/>
            </a:xfrm>
            <a:custGeom>
              <a:rect b="b" l="l" r="r" t="t"/>
              <a:pathLst>
                <a:path extrusionOk="0" h="1480" w="1018">
                  <a:moveTo>
                    <a:pt x="833" y="0"/>
                  </a:moveTo>
                  <a:cubicBezTo>
                    <a:pt x="1" y="278"/>
                    <a:pt x="463" y="925"/>
                    <a:pt x="463" y="1479"/>
                  </a:cubicBezTo>
                  <a:cubicBezTo>
                    <a:pt x="1017" y="1109"/>
                    <a:pt x="833" y="555"/>
                    <a:pt x="8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27"/>
            <p:cNvSpPr/>
            <p:nvPr/>
          </p:nvSpPr>
          <p:spPr>
            <a:xfrm>
              <a:off x="2887950" y="606725"/>
              <a:ext cx="279650" cy="350100"/>
            </a:xfrm>
            <a:custGeom>
              <a:rect b="b" l="l" r="r" t="t"/>
              <a:pathLst>
                <a:path extrusionOk="0" h="14004" w="11186">
                  <a:moveTo>
                    <a:pt x="4672" y="8542"/>
                  </a:moveTo>
                  <a:cubicBezTo>
                    <a:pt x="4764" y="8542"/>
                    <a:pt x="4870" y="8572"/>
                    <a:pt x="4992" y="8642"/>
                  </a:cubicBezTo>
                  <a:cubicBezTo>
                    <a:pt x="5362" y="8827"/>
                    <a:pt x="4807" y="9751"/>
                    <a:pt x="5547" y="10029"/>
                  </a:cubicBezTo>
                  <a:cubicBezTo>
                    <a:pt x="5432" y="10374"/>
                    <a:pt x="5245" y="10468"/>
                    <a:pt x="5009" y="10468"/>
                  </a:cubicBezTo>
                  <a:cubicBezTo>
                    <a:pt x="4866" y="10468"/>
                    <a:pt x="4705" y="10433"/>
                    <a:pt x="4530" y="10398"/>
                  </a:cubicBezTo>
                  <a:cubicBezTo>
                    <a:pt x="4416" y="10285"/>
                    <a:pt x="4314" y="10244"/>
                    <a:pt x="4219" y="10244"/>
                  </a:cubicBezTo>
                  <a:cubicBezTo>
                    <a:pt x="3971" y="10244"/>
                    <a:pt x="3770" y="10521"/>
                    <a:pt x="3545" y="10521"/>
                  </a:cubicBezTo>
                  <a:cubicBezTo>
                    <a:pt x="3505" y="10521"/>
                    <a:pt x="3463" y="10512"/>
                    <a:pt x="3421" y="10491"/>
                  </a:cubicBezTo>
                  <a:cubicBezTo>
                    <a:pt x="3051" y="10306"/>
                    <a:pt x="2404" y="10491"/>
                    <a:pt x="2496" y="9936"/>
                  </a:cubicBezTo>
                  <a:cubicBezTo>
                    <a:pt x="2559" y="9623"/>
                    <a:pt x="2749" y="9395"/>
                    <a:pt x="3008" y="9395"/>
                  </a:cubicBezTo>
                  <a:cubicBezTo>
                    <a:pt x="3132" y="9395"/>
                    <a:pt x="3271" y="9447"/>
                    <a:pt x="3421" y="9566"/>
                  </a:cubicBezTo>
                  <a:cubicBezTo>
                    <a:pt x="3498" y="9683"/>
                    <a:pt x="3592" y="9734"/>
                    <a:pt x="3681" y="9734"/>
                  </a:cubicBezTo>
                  <a:cubicBezTo>
                    <a:pt x="3805" y="9734"/>
                    <a:pt x="3922" y="9635"/>
                    <a:pt x="3975" y="9474"/>
                  </a:cubicBezTo>
                  <a:cubicBezTo>
                    <a:pt x="4125" y="9099"/>
                    <a:pt x="4275" y="8542"/>
                    <a:pt x="4672" y="8542"/>
                  </a:cubicBezTo>
                  <a:close/>
                  <a:moveTo>
                    <a:pt x="3709" y="0"/>
                  </a:moveTo>
                  <a:cubicBezTo>
                    <a:pt x="3415" y="0"/>
                    <a:pt x="3153" y="147"/>
                    <a:pt x="2959" y="600"/>
                  </a:cubicBezTo>
                  <a:cubicBezTo>
                    <a:pt x="2681" y="1525"/>
                    <a:pt x="3975" y="1802"/>
                    <a:pt x="4622" y="2356"/>
                  </a:cubicBezTo>
                  <a:cubicBezTo>
                    <a:pt x="5547" y="3096"/>
                    <a:pt x="6009" y="4205"/>
                    <a:pt x="5916" y="5314"/>
                  </a:cubicBezTo>
                  <a:cubicBezTo>
                    <a:pt x="5916" y="6331"/>
                    <a:pt x="5085" y="6701"/>
                    <a:pt x="4160" y="6701"/>
                  </a:cubicBezTo>
                  <a:cubicBezTo>
                    <a:pt x="3236" y="7533"/>
                    <a:pt x="2959" y="8919"/>
                    <a:pt x="1387" y="9012"/>
                  </a:cubicBezTo>
                  <a:cubicBezTo>
                    <a:pt x="740" y="9104"/>
                    <a:pt x="278" y="9659"/>
                    <a:pt x="186" y="10306"/>
                  </a:cubicBezTo>
                  <a:cubicBezTo>
                    <a:pt x="1" y="11600"/>
                    <a:pt x="1110" y="11970"/>
                    <a:pt x="1757" y="12709"/>
                  </a:cubicBezTo>
                  <a:cubicBezTo>
                    <a:pt x="2312" y="13356"/>
                    <a:pt x="1480" y="13541"/>
                    <a:pt x="1202" y="14003"/>
                  </a:cubicBezTo>
                  <a:cubicBezTo>
                    <a:pt x="2589" y="13634"/>
                    <a:pt x="2589" y="13449"/>
                    <a:pt x="3236" y="11785"/>
                  </a:cubicBezTo>
                  <a:cubicBezTo>
                    <a:pt x="3396" y="11545"/>
                    <a:pt x="3972" y="11305"/>
                    <a:pt x="4304" y="11305"/>
                  </a:cubicBezTo>
                  <a:cubicBezTo>
                    <a:pt x="4355" y="11305"/>
                    <a:pt x="4400" y="11310"/>
                    <a:pt x="4438" y="11323"/>
                  </a:cubicBezTo>
                  <a:cubicBezTo>
                    <a:pt x="4497" y="11342"/>
                    <a:pt x="4558" y="11351"/>
                    <a:pt x="4621" y="11351"/>
                  </a:cubicBezTo>
                  <a:cubicBezTo>
                    <a:pt x="4911" y="11351"/>
                    <a:pt x="5228" y="11176"/>
                    <a:pt x="5480" y="11176"/>
                  </a:cubicBezTo>
                  <a:cubicBezTo>
                    <a:pt x="5682" y="11176"/>
                    <a:pt x="5843" y="11288"/>
                    <a:pt x="5916" y="11692"/>
                  </a:cubicBezTo>
                  <a:cubicBezTo>
                    <a:pt x="6009" y="11970"/>
                    <a:pt x="6194" y="12247"/>
                    <a:pt x="6564" y="12339"/>
                  </a:cubicBezTo>
                  <a:cubicBezTo>
                    <a:pt x="7395" y="11970"/>
                    <a:pt x="7118" y="10398"/>
                    <a:pt x="8412" y="10398"/>
                  </a:cubicBezTo>
                  <a:cubicBezTo>
                    <a:pt x="8967" y="10768"/>
                    <a:pt x="7488" y="11692"/>
                    <a:pt x="8874" y="11785"/>
                  </a:cubicBezTo>
                  <a:cubicBezTo>
                    <a:pt x="9799" y="10676"/>
                    <a:pt x="10168" y="9289"/>
                    <a:pt x="9984" y="7625"/>
                  </a:cubicBezTo>
                  <a:cubicBezTo>
                    <a:pt x="9984" y="7625"/>
                    <a:pt x="10261" y="7440"/>
                    <a:pt x="10353" y="7440"/>
                  </a:cubicBezTo>
                  <a:cubicBezTo>
                    <a:pt x="11185" y="7348"/>
                    <a:pt x="11000" y="6793"/>
                    <a:pt x="11000" y="6239"/>
                  </a:cubicBezTo>
                  <a:cubicBezTo>
                    <a:pt x="11093" y="4760"/>
                    <a:pt x="10353" y="3651"/>
                    <a:pt x="9244" y="2726"/>
                  </a:cubicBezTo>
                  <a:cubicBezTo>
                    <a:pt x="7950" y="3004"/>
                    <a:pt x="8967" y="3466"/>
                    <a:pt x="9244" y="3743"/>
                  </a:cubicBezTo>
                  <a:cubicBezTo>
                    <a:pt x="9891" y="4298"/>
                    <a:pt x="9799" y="4852"/>
                    <a:pt x="9059" y="5130"/>
                  </a:cubicBezTo>
                  <a:cubicBezTo>
                    <a:pt x="7950" y="5592"/>
                    <a:pt x="8505" y="7348"/>
                    <a:pt x="7118" y="7718"/>
                  </a:cubicBezTo>
                  <a:cubicBezTo>
                    <a:pt x="6656" y="7163"/>
                    <a:pt x="7950" y="6701"/>
                    <a:pt x="7211" y="6239"/>
                  </a:cubicBezTo>
                  <a:cubicBezTo>
                    <a:pt x="7118" y="6239"/>
                    <a:pt x="6748" y="6608"/>
                    <a:pt x="6286" y="6886"/>
                  </a:cubicBezTo>
                  <a:cubicBezTo>
                    <a:pt x="6748" y="5869"/>
                    <a:pt x="6009" y="4575"/>
                    <a:pt x="7765" y="4390"/>
                  </a:cubicBezTo>
                  <a:cubicBezTo>
                    <a:pt x="6101" y="3466"/>
                    <a:pt x="6564" y="2172"/>
                    <a:pt x="6656" y="878"/>
                  </a:cubicBezTo>
                  <a:cubicBezTo>
                    <a:pt x="6286" y="785"/>
                    <a:pt x="5916" y="600"/>
                    <a:pt x="5454" y="508"/>
                  </a:cubicBezTo>
                  <a:cubicBezTo>
                    <a:pt x="4914" y="508"/>
                    <a:pt x="4256" y="0"/>
                    <a:pt x="370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27"/>
            <p:cNvSpPr/>
            <p:nvPr/>
          </p:nvSpPr>
          <p:spPr>
            <a:xfrm>
              <a:off x="2767800" y="1093125"/>
              <a:ext cx="191825" cy="207650"/>
            </a:xfrm>
            <a:custGeom>
              <a:rect b="b" l="l" r="r" t="t"/>
              <a:pathLst>
                <a:path extrusionOk="0" h="8306" w="7673">
                  <a:moveTo>
                    <a:pt x="5639" y="1"/>
                  </a:moveTo>
                  <a:cubicBezTo>
                    <a:pt x="5639" y="463"/>
                    <a:pt x="6193" y="833"/>
                    <a:pt x="5823" y="1387"/>
                  </a:cubicBezTo>
                  <a:cubicBezTo>
                    <a:pt x="5708" y="1572"/>
                    <a:pt x="5587" y="1636"/>
                    <a:pt x="5461" y="1636"/>
                  </a:cubicBezTo>
                  <a:cubicBezTo>
                    <a:pt x="5184" y="1636"/>
                    <a:pt x="4887" y="1328"/>
                    <a:pt x="4584" y="1328"/>
                  </a:cubicBezTo>
                  <a:cubicBezTo>
                    <a:pt x="4474" y="1328"/>
                    <a:pt x="4363" y="1369"/>
                    <a:pt x="4252" y="1480"/>
                  </a:cubicBezTo>
                  <a:cubicBezTo>
                    <a:pt x="3328" y="2219"/>
                    <a:pt x="5269" y="2127"/>
                    <a:pt x="4529" y="2774"/>
                  </a:cubicBezTo>
                  <a:cubicBezTo>
                    <a:pt x="4380" y="2849"/>
                    <a:pt x="4291" y="2984"/>
                    <a:pt x="4115" y="2984"/>
                  </a:cubicBezTo>
                  <a:cubicBezTo>
                    <a:pt x="4074" y="2984"/>
                    <a:pt x="4028" y="2976"/>
                    <a:pt x="3975" y="2959"/>
                  </a:cubicBezTo>
                  <a:cubicBezTo>
                    <a:pt x="3872" y="2946"/>
                    <a:pt x="3772" y="2940"/>
                    <a:pt x="3676" y="2940"/>
                  </a:cubicBezTo>
                  <a:cubicBezTo>
                    <a:pt x="2393" y="2940"/>
                    <a:pt x="1705" y="4034"/>
                    <a:pt x="1017" y="4808"/>
                  </a:cubicBezTo>
                  <a:cubicBezTo>
                    <a:pt x="370" y="5455"/>
                    <a:pt x="1941" y="5732"/>
                    <a:pt x="2034" y="6471"/>
                  </a:cubicBezTo>
                  <a:cubicBezTo>
                    <a:pt x="1909" y="6513"/>
                    <a:pt x="1793" y="6531"/>
                    <a:pt x="1684" y="6531"/>
                  </a:cubicBezTo>
                  <a:cubicBezTo>
                    <a:pt x="1308" y="6531"/>
                    <a:pt x="1005" y="6316"/>
                    <a:pt x="647" y="6102"/>
                  </a:cubicBezTo>
                  <a:cubicBezTo>
                    <a:pt x="582" y="6036"/>
                    <a:pt x="505" y="6005"/>
                    <a:pt x="428" y="6005"/>
                  </a:cubicBezTo>
                  <a:cubicBezTo>
                    <a:pt x="289" y="6005"/>
                    <a:pt x="152" y="6107"/>
                    <a:pt x="93" y="6287"/>
                  </a:cubicBezTo>
                  <a:cubicBezTo>
                    <a:pt x="0" y="6379"/>
                    <a:pt x="0" y="6564"/>
                    <a:pt x="0" y="6749"/>
                  </a:cubicBezTo>
                  <a:cubicBezTo>
                    <a:pt x="417" y="7792"/>
                    <a:pt x="864" y="8305"/>
                    <a:pt x="1440" y="8305"/>
                  </a:cubicBezTo>
                  <a:cubicBezTo>
                    <a:pt x="1885" y="8305"/>
                    <a:pt x="2406" y="8000"/>
                    <a:pt x="3050" y="7396"/>
                  </a:cubicBezTo>
                  <a:cubicBezTo>
                    <a:pt x="3328" y="7118"/>
                    <a:pt x="3790" y="7026"/>
                    <a:pt x="3975" y="6841"/>
                  </a:cubicBezTo>
                  <a:cubicBezTo>
                    <a:pt x="4622" y="5732"/>
                    <a:pt x="6286" y="6379"/>
                    <a:pt x="6748" y="5085"/>
                  </a:cubicBezTo>
                  <a:cubicBezTo>
                    <a:pt x="6840" y="4253"/>
                    <a:pt x="7672" y="3513"/>
                    <a:pt x="6563" y="2682"/>
                  </a:cubicBezTo>
                  <a:cubicBezTo>
                    <a:pt x="6193" y="2497"/>
                    <a:pt x="6286" y="1850"/>
                    <a:pt x="6748" y="1480"/>
                  </a:cubicBezTo>
                  <a:cubicBezTo>
                    <a:pt x="6470" y="925"/>
                    <a:pt x="6286" y="278"/>
                    <a:pt x="563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27"/>
            <p:cNvSpPr/>
            <p:nvPr/>
          </p:nvSpPr>
          <p:spPr>
            <a:xfrm>
              <a:off x="2787050" y="865375"/>
              <a:ext cx="158700" cy="119175"/>
            </a:xfrm>
            <a:custGeom>
              <a:rect b="b" l="l" r="r" t="t"/>
              <a:pathLst>
                <a:path extrusionOk="0" h="4767" w="6348">
                  <a:moveTo>
                    <a:pt x="1633" y="1624"/>
                  </a:moveTo>
                  <a:cubicBezTo>
                    <a:pt x="1818" y="1624"/>
                    <a:pt x="1911" y="1716"/>
                    <a:pt x="2096" y="1809"/>
                  </a:cubicBezTo>
                  <a:cubicBezTo>
                    <a:pt x="2188" y="2086"/>
                    <a:pt x="2003" y="2178"/>
                    <a:pt x="1818" y="2178"/>
                  </a:cubicBezTo>
                  <a:cubicBezTo>
                    <a:pt x="1726" y="2178"/>
                    <a:pt x="1449" y="2086"/>
                    <a:pt x="1449" y="1901"/>
                  </a:cubicBezTo>
                  <a:cubicBezTo>
                    <a:pt x="1356" y="1716"/>
                    <a:pt x="1449" y="1624"/>
                    <a:pt x="1633" y="1624"/>
                  </a:cubicBezTo>
                  <a:close/>
                  <a:moveTo>
                    <a:pt x="2915" y="1"/>
                  </a:moveTo>
                  <a:cubicBezTo>
                    <a:pt x="1081" y="1"/>
                    <a:pt x="863" y="514"/>
                    <a:pt x="709" y="2825"/>
                  </a:cubicBezTo>
                  <a:cubicBezTo>
                    <a:pt x="617" y="3380"/>
                    <a:pt x="432" y="3750"/>
                    <a:pt x="247" y="4212"/>
                  </a:cubicBezTo>
                  <a:cubicBezTo>
                    <a:pt x="0" y="4705"/>
                    <a:pt x="247" y="4746"/>
                    <a:pt x="521" y="4746"/>
                  </a:cubicBezTo>
                  <a:cubicBezTo>
                    <a:pt x="576" y="4746"/>
                    <a:pt x="631" y="4744"/>
                    <a:pt x="685" y="4744"/>
                  </a:cubicBezTo>
                  <a:cubicBezTo>
                    <a:pt x="764" y="4744"/>
                    <a:pt x="838" y="4748"/>
                    <a:pt x="894" y="4766"/>
                  </a:cubicBezTo>
                  <a:cubicBezTo>
                    <a:pt x="1071" y="4518"/>
                    <a:pt x="1262" y="4433"/>
                    <a:pt x="1456" y="4433"/>
                  </a:cubicBezTo>
                  <a:cubicBezTo>
                    <a:pt x="1768" y="4433"/>
                    <a:pt x="2088" y="4653"/>
                    <a:pt x="2373" y="4766"/>
                  </a:cubicBezTo>
                  <a:cubicBezTo>
                    <a:pt x="2188" y="4119"/>
                    <a:pt x="2096" y="3380"/>
                    <a:pt x="1911" y="2640"/>
                  </a:cubicBezTo>
                  <a:cubicBezTo>
                    <a:pt x="3112" y="2640"/>
                    <a:pt x="3915" y="3677"/>
                    <a:pt x="4986" y="3677"/>
                  </a:cubicBezTo>
                  <a:cubicBezTo>
                    <a:pt x="5069" y="3677"/>
                    <a:pt x="5152" y="3670"/>
                    <a:pt x="5238" y="3657"/>
                  </a:cubicBezTo>
                  <a:cubicBezTo>
                    <a:pt x="5516" y="3288"/>
                    <a:pt x="6348" y="3010"/>
                    <a:pt x="5793" y="2363"/>
                  </a:cubicBezTo>
                  <a:cubicBezTo>
                    <a:pt x="5146" y="1624"/>
                    <a:pt x="4037" y="1254"/>
                    <a:pt x="4222" y="52"/>
                  </a:cubicBezTo>
                  <a:cubicBezTo>
                    <a:pt x="3713" y="21"/>
                    <a:pt x="3282" y="1"/>
                    <a:pt x="291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27"/>
            <p:cNvSpPr/>
            <p:nvPr/>
          </p:nvSpPr>
          <p:spPr>
            <a:xfrm>
              <a:off x="2753925" y="645250"/>
              <a:ext cx="122500" cy="214500"/>
            </a:xfrm>
            <a:custGeom>
              <a:rect b="b" l="l" r="r" t="t"/>
              <a:pathLst>
                <a:path extrusionOk="0" h="8580" w="4900">
                  <a:moveTo>
                    <a:pt x="2069" y="1"/>
                  </a:moveTo>
                  <a:cubicBezTo>
                    <a:pt x="1865" y="1"/>
                    <a:pt x="1667" y="132"/>
                    <a:pt x="1479" y="538"/>
                  </a:cubicBezTo>
                  <a:cubicBezTo>
                    <a:pt x="925" y="1647"/>
                    <a:pt x="1849" y="1740"/>
                    <a:pt x="2496" y="2110"/>
                  </a:cubicBezTo>
                  <a:cubicBezTo>
                    <a:pt x="3051" y="2479"/>
                    <a:pt x="3513" y="2941"/>
                    <a:pt x="2589" y="3404"/>
                  </a:cubicBezTo>
                  <a:cubicBezTo>
                    <a:pt x="2958" y="5437"/>
                    <a:pt x="1110" y="5437"/>
                    <a:pt x="93" y="6269"/>
                  </a:cubicBezTo>
                  <a:cubicBezTo>
                    <a:pt x="93" y="6639"/>
                    <a:pt x="0" y="7101"/>
                    <a:pt x="370" y="7193"/>
                  </a:cubicBezTo>
                  <a:cubicBezTo>
                    <a:pt x="489" y="7237"/>
                    <a:pt x="591" y="7256"/>
                    <a:pt x="678" y="7256"/>
                  </a:cubicBezTo>
                  <a:cubicBezTo>
                    <a:pt x="1337" y="7256"/>
                    <a:pt x="1207" y="6166"/>
                    <a:pt x="1942" y="6084"/>
                  </a:cubicBezTo>
                  <a:cubicBezTo>
                    <a:pt x="2219" y="6916"/>
                    <a:pt x="2681" y="7748"/>
                    <a:pt x="3605" y="8580"/>
                  </a:cubicBezTo>
                  <a:cubicBezTo>
                    <a:pt x="3421" y="7009"/>
                    <a:pt x="2126" y="5622"/>
                    <a:pt x="4068" y="4790"/>
                  </a:cubicBezTo>
                  <a:cubicBezTo>
                    <a:pt x="4252" y="4698"/>
                    <a:pt x="4068" y="4513"/>
                    <a:pt x="3975" y="4328"/>
                  </a:cubicBezTo>
                  <a:cubicBezTo>
                    <a:pt x="3950" y="4303"/>
                    <a:pt x="3916" y="4293"/>
                    <a:pt x="3877" y="4293"/>
                  </a:cubicBezTo>
                  <a:cubicBezTo>
                    <a:pt x="3739" y="4293"/>
                    <a:pt x="3533" y="4415"/>
                    <a:pt x="3390" y="4415"/>
                  </a:cubicBezTo>
                  <a:cubicBezTo>
                    <a:pt x="3274" y="4415"/>
                    <a:pt x="3200" y="4336"/>
                    <a:pt x="3236" y="4051"/>
                  </a:cubicBezTo>
                  <a:cubicBezTo>
                    <a:pt x="3310" y="3715"/>
                    <a:pt x="3490" y="3620"/>
                    <a:pt x="3702" y="3620"/>
                  </a:cubicBezTo>
                  <a:cubicBezTo>
                    <a:pt x="3979" y="3620"/>
                    <a:pt x="4312" y="3783"/>
                    <a:pt x="4538" y="3783"/>
                  </a:cubicBezTo>
                  <a:cubicBezTo>
                    <a:pt x="4568" y="3783"/>
                    <a:pt x="4596" y="3780"/>
                    <a:pt x="4622" y="3773"/>
                  </a:cubicBezTo>
                  <a:cubicBezTo>
                    <a:pt x="4899" y="2849"/>
                    <a:pt x="3051" y="2664"/>
                    <a:pt x="4068" y="1555"/>
                  </a:cubicBezTo>
                  <a:cubicBezTo>
                    <a:pt x="3790" y="1185"/>
                    <a:pt x="3605" y="815"/>
                    <a:pt x="3328" y="446"/>
                  </a:cubicBezTo>
                  <a:cubicBezTo>
                    <a:pt x="3304" y="449"/>
                    <a:pt x="3279" y="451"/>
                    <a:pt x="3255" y="451"/>
                  </a:cubicBezTo>
                  <a:cubicBezTo>
                    <a:pt x="2851" y="451"/>
                    <a:pt x="2448" y="1"/>
                    <a:pt x="206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27"/>
            <p:cNvSpPr/>
            <p:nvPr/>
          </p:nvSpPr>
          <p:spPr>
            <a:xfrm>
              <a:off x="2820950" y="1719150"/>
              <a:ext cx="133600" cy="146125"/>
            </a:xfrm>
            <a:custGeom>
              <a:rect b="b" l="l" r="r" t="t"/>
              <a:pathLst>
                <a:path extrusionOk="0" h="5845" w="5344">
                  <a:moveTo>
                    <a:pt x="401" y="1"/>
                  </a:moveTo>
                  <a:cubicBezTo>
                    <a:pt x="361" y="1"/>
                    <a:pt x="320" y="4"/>
                    <a:pt x="277" y="10"/>
                  </a:cubicBezTo>
                  <a:cubicBezTo>
                    <a:pt x="0" y="1489"/>
                    <a:pt x="1017" y="2690"/>
                    <a:pt x="1387" y="3985"/>
                  </a:cubicBezTo>
                  <a:cubicBezTo>
                    <a:pt x="1926" y="4755"/>
                    <a:pt x="2465" y="5461"/>
                    <a:pt x="3432" y="5461"/>
                  </a:cubicBezTo>
                  <a:cubicBezTo>
                    <a:pt x="3626" y="5461"/>
                    <a:pt x="3836" y="5433"/>
                    <a:pt x="4067" y="5371"/>
                  </a:cubicBezTo>
                  <a:cubicBezTo>
                    <a:pt x="4081" y="5368"/>
                    <a:pt x="4095" y="5366"/>
                    <a:pt x="4109" y="5366"/>
                  </a:cubicBezTo>
                  <a:cubicBezTo>
                    <a:pt x="4351" y="5366"/>
                    <a:pt x="4627" y="5844"/>
                    <a:pt x="4863" y="5844"/>
                  </a:cubicBezTo>
                  <a:cubicBezTo>
                    <a:pt x="4980" y="5844"/>
                    <a:pt x="5088" y="5726"/>
                    <a:pt x="5176" y="5371"/>
                  </a:cubicBezTo>
                  <a:cubicBezTo>
                    <a:pt x="5344" y="4702"/>
                    <a:pt x="4906" y="3958"/>
                    <a:pt x="4411" y="3958"/>
                  </a:cubicBezTo>
                  <a:cubicBezTo>
                    <a:pt x="4358" y="3958"/>
                    <a:pt x="4305" y="3967"/>
                    <a:pt x="4252" y="3985"/>
                  </a:cubicBezTo>
                  <a:cubicBezTo>
                    <a:pt x="3950" y="4045"/>
                    <a:pt x="3707" y="4072"/>
                    <a:pt x="3515" y="4072"/>
                  </a:cubicBezTo>
                  <a:cubicBezTo>
                    <a:pt x="2235" y="4072"/>
                    <a:pt x="3143" y="2871"/>
                    <a:pt x="3143" y="2228"/>
                  </a:cubicBezTo>
                  <a:lnTo>
                    <a:pt x="2773" y="1119"/>
                  </a:lnTo>
                  <a:cubicBezTo>
                    <a:pt x="2403" y="1027"/>
                    <a:pt x="2034" y="842"/>
                    <a:pt x="1756" y="749"/>
                  </a:cubicBezTo>
                  <a:cubicBezTo>
                    <a:pt x="1238" y="577"/>
                    <a:pt x="962" y="1"/>
                    <a:pt x="40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27"/>
            <p:cNvSpPr/>
            <p:nvPr/>
          </p:nvSpPr>
          <p:spPr>
            <a:xfrm>
              <a:off x="2793200" y="984525"/>
              <a:ext cx="78600" cy="129425"/>
            </a:xfrm>
            <a:custGeom>
              <a:rect b="b" l="l" r="r" t="t"/>
              <a:pathLst>
                <a:path extrusionOk="0" h="5177" w="3144">
                  <a:moveTo>
                    <a:pt x="648" y="0"/>
                  </a:moveTo>
                  <a:lnTo>
                    <a:pt x="648" y="0"/>
                  </a:lnTo>
                  <a:cubicBezTo>
                    <a:pt x="925" y="463"/>
                    <a:pt x="1572" y="1017"/>
                    <a:pt x="555" y="1572"/>
                  </a:cubicBezTo>
                  <a:cubicBezTo>
                    <a:pt x="186" y="1757"/>
                    <a:pt x="1" y="2496"/>
                    <a:pt x="186" y="2589"/>
                  </a:cubicBezTo>
                  <a:cubicBezTo>
                    <a:pt x="1203" y="3421"/>
                    <a:pt x="555" y="4345"/>
                    <a:pt x="463" y="5177"/>
                  </a:cubicBezTo>
                  <a:cubicBezTo>
                    <a:pt x="1480" y="4992"/>
                    <a:pt x="1387" y="4160"/>
                    <a:pt x="1757" y="3605"/>
                  </a:cubicBezTo>
                  <a:cubicBezTo>
                    <a:pt x="3144" y="1479"/>
                    <a:pt x="2959" y="1017"/>
                    <a:pt x="64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27"/>
            <p:cNvSpPr/>
            <p:nvPr/>
          </p:nvSpPr>
          <p:spPr>
            <a:xfrm>
              <a:off x="2874100" y="1310350"/>
              <a:ext cx="67025" cy="99400"/>
            </a:xfrm>
            <a:custGeom>
              <a:rect b="b" l="l" r="r" t="t"/>
              <a:pathLst>
                <a:path extrusionOk="0" h="3976" w="2681">
                  <a:moveTo>
                    <a:pt x="2496" y="1"/>
                  </a:moveTo>
                  <a:lnTo>
                    <a:pt x="2496" y="1"/>
                  </a:lnTo>
                  <a:cubicBezTo>
                    <a:pt x="277" y="1018"/>
                    <a:pt x="0" y="1850"/>
                    <a:pt x="1017" y="3976"/>
                  </a:cubicBezTo>
                  <a:cubicBezTo>
                    <a:pt x="1571" y="2681"/>
                    <a:pt x="2681" y="1572"/>
                    <a:pt x="24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27"/>
            <p:cNvSpPr/>
            <p:nvPr/>
          </p:nvSpPr>
          <p:spPr>
            <a:xfrm>
              <a:off x="2922625" y="1130100"/>
              <a:ext cx="55475" cy="90150"/>
            </a:xfrm>
            <a:custGeom>
              <a:rect b="b" l="l" r="r" t="t"/>
              <a:pathLst>
                <a:path extrusionOk="0" h="3606" w="2219">
                  <a:moveTo>
                    <a:pt x="555" y="1"/>
                  </a:moveTo>
                  <a:cubicBezTo>
                    <a:pt x="93" y="371"/>
                    <a:pt x="0" y="1018"/>
                    <a:pt x="370" y="1203"/>
                  </a:cubicBezTo>
                  <a:cubicBezTo>
                    <a:pt x="1479" y="2034"/>
                    <a:pt x="647" y="2774"/>
                    <a:pt x="555" y="3606"/>
                  </a:cubicBezTo>
                  <a:lnTo>
                    <a:pt x="1664" y="3606"/>
                  </a:lnTo>
                  <a:cubicBezTo>
                    <a:pt x="2219" y="2127"/>
                    <a:pt x="1387" y="1018"/>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27"/>
            <p:cNvSpPr/>
            <p:nvPr/>
          </p:nvSpPr>
          <p:spPr>
            <a:xfrm>
              <a:off x="2807075" y="1546075"/>
              <a:ext cx="48550" cy="94775"/>
            </a:xfrm>
            <a:custGeom>
              <a:rect b="b" l="l" r="r" t="t"/>
              <a:pathLst>
                <a:path extrusionOk="0" h="3791" w="1942">
                  <a:moveTo>
                    <a:pt x="1942" y="0"/>
                  </a:moveTo>
                  <a:cubicBezTo>
                    <a:pt x="832" y="1202"/>
                    <a:pt x="0" y="2403"/>
                    <a:pt x="1942" y="3790"/>
                  </a:cubicBezTo>
                  <a:lnTo>
                    <a:pt x="1942" y="2588"/>
                  </a:lnTo>
                  <a:lnTo>
                    <a:pt x="1942" y="740"/>
                  </a:lnTo>
                  <a:lnTo>
                    <a:pt x="1942"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27"/>
            <p:cNvSpPr/>
            <p:nvPr/>
          </p:nvSpPr>
          <p:spPr>
            <a:xfrm>
              <a:off x="2915675" y="1220225"/>
              <a:ext cx="50875" cy="80925"/>
            </a:xfrm>
            <a:custGeom>
              <a:rect b="b" l="l" r="r" t="t"/>
              <a:pathLst>
                <a:path extrusionOk="0" h="3237" w="2035">
                  <a:moveTo>
                    <a:pt x="1203" y="1"/>
                  </a:moveTo>
                  <a:cubicBezTo>
                    <a:pt x="1480" y="1110"/>
                    <a:pt x="1" y="2034"/>
                    <a:pt x="833" y="3236"/>
                  </a:cubicBezTo>
                  <a:cubicBezTo>
                    <a:pt x="1572" y="2312"/>
                    <a:pt x="2034" y="1203"/>
                    <a:pt x="194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27"/>
            <p:cNvSpPr/>
            <p:nvPr/>
          </p:nvSpPr>
          <p:spPr>
            <a:xfrm>
              <a:off x="2839950" y="1691650"/>
              <a:ext cx="50350" cy="55500"/>
            </a:xfrm>
            <a:custGeom>
              <a:rect b="b" l="l" r="r" t="t"/>
              <a:pathLst>
                <a:path extrusionOk="0" h="2220" w="2014">
                  <a:moveTo>
                    <a:pt x="996" y="1"/>
                  </a:moveTo>
                  <a:cubicBezTo>
                    <a:pt x="949" y="32"/>
                    <a:pt x="878" y="42"/>
                    <a:pt x="796" y="42"/>
                  </a:cubicBezTo>
                  <a:cubicBezTo>
                    <a:pt x="652" y="42"/>
                    <a:pt x="476" y="11"/>
                    <a:pt x="342" y="11"/>
                  </a:cubicBezTo>
                  <a:cubicBezTo>
                    <a:pt x="105" y="11"/>
                    <a:pt x="1" y="108"/>
                    <a:pt x="442" y="648"/>
                  </a:cubicBezTo>
                  <a:cubicBezTo>
                    <a:pt x="719" y="1017"/>
                    <a:pt x="996" y="1387"/>
                    <a:pt x="996" y="1849"/>
                  </a:cubicBezTo>
                  <a:cubicBezTo>
                    <a:pt x="1366" y="1942"/>
                    <a:pt x="1736" y="2127"/>
                    <a:pt x="2013" y="2219"/>
                  </a:cubicBezTo>
                  <a:cubicBezTo>
                    <a:pt x="1921" y="1387"/>
                    <a:pt x="1551" y="648"/>
                    <a:pt x="9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27"/>
            <p:cNvSpPr/>
            <p:nvPr/>
          </p:nvSpPr>
          <p:spPr>
            <a:xfrm>
              <a:off x="2820950" y="1513725"/>
              <a:ext cx="32375" cy="20800"/>
            </a:xfrm>
            <a:custGeom>
              <a:rect b="b" l="l" r="r" t="t"/>
              <a:pathLst>
                <a:path extrusionOk="0" h="832" w="1295">
                  <a:moveTo>
                    <a:pt x="647" y="0"/>
                  </a:moveTo>
                  <a:cubicBezTo>
                    <a:pt x="277" y="0"/>
                    <a:pt x="93" y="185"/>
                    <a:pt x="93" y="555"/>
                  </a:cubicBezTo>
                  <a:cubicBezTo>
                    <a:pt x="0" y="832"/>
                    <a:pt x="277" y="832"/>
                    <a:pt x="647" y="832"/>
                  </a:cubicBezTo>
                  <a:cubicBezTo>
                    <a:pt x="740" y="740"/>
                    <a:pt x="1017" y="555"/>
                    <a:pt x="1294" y="462"/>
                  </a:cubicBezTo>
                  <a:cubicBezTo>
                    <a:pt x="1109" y="185"/>
                    <a:pt x="924" y="0"/>
                    <a:pt x="64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27"/>
            <p:cNvSpPr/>
            <p:nvPr/>
          </p:nvSpPr>
          <p:spPr>
            <a:xfrm>
              <a:off x="2812100" y="1413750"/>
              <a:ext cx="22725" cy="21425"/>
            </a:xfrm>
            <a:custGeom>
              <a:rect b="b" l="l" r="r" t="t"/>
              <a:pathLst>
                <a:path extrusionOk="0" h="857" w="909">
                  <a:moveTo>
                    <a:pt x="309" y="0"/>
                  </a:moveTo>
                  <a:cubicBezTo>
                    <a:pt x="112" y="0"/>
                    <a:pt x="1" y="166"/>
                    <a:pt x="77" y="394"/>
                  </a:cubicBezTo>
                  <a:cubicBezTo>
                    <a:pt x="77" y="671"/>
                    <a:pt x="262" y="856"/>
                    <a:pt x="262" y="856"/>
                  </a:cubicBezTo>
                  <a:cubicBezTo>
                    <a:pt x="816" y="856"/>
                    <a:pt x="909" y="671"/>
                    <a:pt x="816" y="487"/>
                  </a:cubicBezTo>
                  <a:cubicBezTo>
                    <a:pt x="724" y="302"/>
                    <a:pt x="631" y="117"/>
                    <a:pt x="447" y="24"/>
                  </a:cubicBezTo>
                  <a:cubicBezTo>
                    <a:pt x="397" y="8"/>
                    <a:pt x="351" y="0"/>
                    <a:pt x="30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27"/>
            <p:cNvSpPr/>
            <p:nvPr/>
          </p:nvSpPr>
          <p:spPr>
            <a:xfrm>
              <a:off x="2855600" y="1529900"/>
              <a:ext cx="16200" cy="34675"/>
            </a:xfrm>
            <a:custGeom>
              <a:rect b="b" l="l" r="r" t="t"/>
              <a:pathLst>
                <a:path extrusionOk="0" h="1387" w="648">
                  <a:moveTo>
                    <a:pt x="1" y="0"/>
                  </a:moveTo>
                  <a:lnTo>
                    <a:pt x="1" y="647"/>
                  </a:lnTo>
                  <a:lnTo>
                    <a:pt x="1" y="1387"/>
                  </a:lnTo>
                  <a:cubicBezTo>
                    <a:pt x="463" y="1017"/>
                    <a:pt x="648" y="555"/>
                    <a:pt x="37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27"/>
            <p:cNvSpPr/>
            <p:nvPr/>
          </p:nvSpPr>
          <p:spPr>
            <a:xfrm>
              <a:off x="3357900" y="3660525"/>
              <a:ext cx="70825" cy="71825"/>
            </a:xfrm>
            <a:custGeom>
              <a:rect b="b" l="l" r="r" t="t"/>
              <a:pathLst>
                <a:path extrusionOk="0" h="2873" w="2833">
                  <a:moveTo>
                    <a:pt x="799" y="0"/>
                  </a:moveTo>
                  <a:cubicBezTo>
                    <a:pt x="429" y="555"/>
                    <a:pt x="799" y="1202"/>
                    <a:pt x="244" y="1572"/>
                  </a:cubicBezTo>
                  <a:cubicBezTo>
                    <a:pt x="332" y="2012"/>
                    <a:pt x="1" y="2872"/>
                    <a:pt x="769" y="2872"/>
                  </a:cubicBezTo>
                  <a:cubicBezTo>
                    <a:pt x="807" y="2872"/>
                    <a:pt x="848" y="2870"/>
                    <a:pt x="891" y="2866"/>
                  </a:cubicBezTo>
                  <a:cubicBezTo>
                    <a:pt x="1538" y="2866"/>
                    <a:pt x="2555" y="2681"/>
                    <a:pt x="1908" y="1479"/>
                  </a:cubicBezTo>
                  <a:lnTo>
                    <a:pt x="2463" y="1202"/>
                  </a:lnTo>
                  <a:lnTo>
                    <a:pt x="2832" y="832"/>
                  </a:lnTo>
                  <a:cubicBezTo>
                    <a:pt x="2000" y="740"/>
                    <a:pt x="1169" y="1017"/>
                    <a:pt x="79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27"/>
            <p:cNvSpPr/>
            <p:nvPr/>
          </p:nvSpPr>
          <p:spPr>
            <a:xfrm>
              <a:off x="3523450" y="3577325"/>
              <a:ext cx="50850" cy="76275"/>
            </a:xfrm>
            <a:custGeom>
              <a:rect b="b" l="l" r="r" t="t"/>
              <a:pathLst>
                <a:path extrusionOk="0" h="3051" w="2034">
                  <a:moveTo>
                    <a:pt x="1387" y="0"/>
                  </a:moveTo>
                  <a:lnTo>
                    <a:pt x="1387" y="0"/>
                  </a:lnTo>
                  <a:cubicBezTo>
                    <a:pt x="370" y="740"/>
                    <a:pt x="277" y="1849"/>
                    <a:pt x="0" y="3051"/>
                  </a:cubicBezTo>
                  <a:cubicBezTo>
                    <a:pt x="2034" y="2404"/>
                    <a:pt x="740" y="925"/>
                    <a:pt x="138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27"/>
            <p:cNvSpPr/>
            <p:nvPr/>
          </p:nvSpPr>
          <p:spPr>
            <a:xfrm>
              <a:off x="3567350" y="3680725"/>
              <a:ext cx="50850" cy="39200"/>
            </a:xfrm>
            <a:custGeom>
              <a:rect b="b" l="l" r="r" t="t"/>
              <a:pathLst>
                <a:path extrusionOk="0" h="1568" w="2034">
                  <a:moveTo>
                    <a:pt x="1758" y="0"/>
                  </a:moveTo>
                  <a:cubicBezTo>
                    <a:pt x="858" y="0"/>
                    <a:pt x="506" y="828"/>
                    <a:pt x="0" y="1503"/>
                  </a:cubicBezTo>
                  <a:cubicBezTo>
                    <a:pt x="202" y="1546"/>
                    <a:pt x="386" y="1567"/>
                    <a:pt x="554" y="1567"/>
                  </a:cubicBezTo>
                  <a:cubicBezTo>
                    <a:pt x="1459" y="1567"/>
                    <a:pt x="1878" y="960"/>
                    <a:pt x="2034" y="24"/>
                  </a:cubicBezTo>
                  <a:cubicBezTo>
                    <a:pt x="1937" y="8"/>
                    <a:pt x="1845" y="0"/>
                    <a:pt x="175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27"/>
            <p:cNvSpPr/>
            <p:nvPr/>
          </p:nvSpPr>
          <p:spPr>
            <a:xfrm>
              <a:off x="3531575" y="3469475"/>
              <a:ext cx="42725" cy="33925"/>
            </a:xfrm>
            <a:custGeom>
              <a:rect b="b" l="l" r="r" t="t"/>
              <a:pathLst>
                <a:path extrusionOk="0" h="1357" w="1709">
                  <a:moveTo>
                    <a:pt x="1122" y="0"/>
                  </a:moveTo>
                  <a:cubicBezTo>
                    <a:pt x="0" y="0"/>
                    <a:pt x="1459" y="1112"/>
                    <a:pt x="969" y="1357"/>
                  </a:cubicBezTo>
                  <a:cubicBezTo>
                    <a:pt x="1524" y="1264"/>
                    <a:pt x="1616" y="894"/>
                    <a:pt x="1709" y="432"/>
                  </a:cubicBezTo>
                  <a:lnTo>
                    <a:pt x="1709" y="62"/>
                  </a:lnTo>
                  <a:cubicBezTo>
                    <a:pt x="1461" y="19"/>
                    <a:pt x="1269" y="0"/>
                    <a:pt x="112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27"/>
            <p:cNvSpPr/>
            <p:nvPr/>
          </p:nvSpPr>
          <p:spPr>
            <a:xfrm>
              <a:off x="3633475" y="3495125"/>
              <a:ext cx="40200" cy="31375"/>
            </a:xfrm>
            <a:custGeom>
              <a:rect b="b" l="l" r="r" t="t"/>
              <a:pathLst>
                <a:path extrusionOk="0" h="1255" w="1608">
                  <a:moveTo>
                    <a:pt x="825" y="1"/>
                  </a:moveTo>
                  <a:cubicBezTo>
                    <a:pt x="314" y="1"/>
                    <a:pt x="1" y="297"/>
                    <a:pt x="128" y="1255"/>
                  </a:cubicBezTo>
                  <a:cubicBezTo>
                    <a:pt x="683" y="885"/>
                    <a:pt x="1145" y="515"/>
                    <a:pt x="1607" y="146"/>
                  </a:cubicBezTo>
                  <a:cubicBezTo>
                    <a:pt x="1322" y="60"/>
                    <a:pt x="1054" y="1"/>
                    <a:pt x="82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27"/>
            <p:cNvSpPr/>
            <p:nvPr/>
          </p:nvSpPr>
          <p:spPr>
            <a:xfrm>
              <a:off x="3592775" y="3769900"/>
              <a:ext cx="34675" cy="26125"/>
            </a:xfrm>
            <a:custGeom>
              <a:rect b="b" l="l" r="r" t="t"/>
              <a:pathLst>
                <a:path extrusionOk="0" h="1045" w="1387">
                  <a:moveTo>
                    <a:pt x="483" y="1"/>
                  </a:moveTo>
                  <a:cubicBezTo>
                    <a:pt x="397" y="1"/>
                    <a:pt x="299" y="19"/>
                    <a:pt x="185" y="62"/>
                  </a:cubicBezTo>
                  <a:cubicBezTo>
                    <a:pt x="93" y="154"/>
                    <a:pt x="0" y="432"/>
                    <a:pt x="93" y="524"/>
                  </a:cubicBezTo>
                  <a:cubicBezTo>
                    <a:pt x="238" y="911"/>
                    <a:pt x="459" y="1045"/>
                    <a:pt x="703" y="1045"/>
                  </a:cubicBezTo>
                  <a:cubicBezTo>
                    <a:pt x="925" y="1045"/>
                    <a:pt x="1166" y="934"/>
                    <a:pt x="1387" y="802"/>
                  </a:cubicBezTo>
                  <a:cubicBezTo>
                    <a:pt x="1074" y="567"/>
                    <a:pt x="959" y="1"/>
                    <a:pt x="48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27"/>
            <p:cNvSpPr/>
            <p:nvPr/>
          </p:nvSpPr>
          <p:spPr>
            <a:xfrm>
              <a:off x="3419450" y="3672075"/>
              <a:ext cx="34700" cy="23775"/>
            </a:xfrm>
            <a:custGeom>
              <a:rect b="b" l="l" r="r" t="t"/>
              <a:pathLst>
                <a:path extrusionOk="0" h="951" w="1388">
                  <a:moveTo>
                    <a:pt x="1387" y="0"/>
                  </a:moveTo>
                  <a:cubicBezTo>
                    <a:pt x="1017" y="93"/>
                    <a:pt x="648" y="185"/>
                    <a:pt x="370" y="370"/>
                  </a:cubicBezTo>
                  <a:lnTo>
                    <a:pt x="1" y="740"/>
                  </a:lnTo>
                  <a:cubicBezTo>
                    <a:pt x="215" y="890"/>
                    <a:pt x="384" y="950"/>
                    <a:pt x="523" y="950"/>
                  </a:cubicBezTo>
                  <a:cubicBezTo>
                    <a:pt x="983" y="950"/>
                    <a:pt x="1103" y="284"/>
                    <a:pt x="138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27"/>
            <p:cNvSpPr/>
            <p:nvPr/>
          </p:nvSpPr>
          <p:spPr>
            <a:xfrm>
              <a:off x="2795525" y="716100"/>
              <a:ext cx="23125" cy="16575"/>
            </a:xfrm>
            <a:custGeom>
              <a:rect b="b" l="l" r="r" t="t"/>
              <a:pathLst>
                <a:path extrusionOk="0" h="663" w="925">
                  <a:moveTo>
                    <a:pt x="321" y="1"/>
                  </a:moveTo>
                  <a:cubicBezTo>
                    <a:pt x="280" y="1"/>
                    <a:pt x="235" y="5"/>
                    <a:pt x="185" y="15"/>
                  </a:cubicBezTo>
                  <a:cubicBezTo>
                    <a:pt x="93" y="15"/>
                    <a:pt x="0" y="200"/>
                    <a:pt x="0" y="200"/>
                  </a:cubicBezTo>
                  <a:cubicBezTo>
                    <a:pt x="185" y="662"/>
                    <a:pt x="555" y="477"/>
                    <a:pt x="925" y="570"/>
                  </a:cubicBezTo>
                  <a:cubicBezTo>
                    <a:pt x="760" y="322"/>
                    <a:pt x="668" y="1"/>
                    <a:pt x="32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27"/>
            <p:cNvSpPr/>
            <p:nvPr/>
          </p:nvSpPr>
          <p:spPr>
            <a:xfrm>
              <a:off x="3255375" y="1662600"/>
              <a:ext cx="168725" cy="201425"/>
            </a:xfrm>
            <a:custGeom>
              <a:rect b="b" l="l" r="r" t="t"/>
              <a:pathLst>
                <a:path extrusionOk="0" h="8057" w="6749">
                  <a:moveTo>
                    <a:pt x="1698" y="0"/>
                  </a:moveTo>
                  <a:cubicBezTo>
                    <a:pt x="1387" y="0"/>
                    <a:pt x="1082" y="183"/>
                    <a:pt x="833" y="516"/>
                  </a:cubicBezTo>
                  <a:cubicBezTo>
                    <a:pt x="1" y="1347"/>
                    <a:pt x="648" y="2087"/>
                    <a:pt x="1295" y="2734"/>
                  </a:cubicBezTo>
                  <a:cubicBezTo>
                    <a:pt x="1356" y="2796"/>
                    <a:pt x="1439" y="2806"/>
                    <a:pt x="1521" y="2806"/>
                  </a:cubicBezTo>
                  <a:cubicBezTo>
                    <a:pt x="1562" y="2806"/>
                    <a:pt x="1603" y="2803"/>
                    <a:pt x="1641" y="2803"/>
                  </a:cubicBezTo>
                  <a:cubicBezTo>
                    <a:pt x="1757" y="2803"/>
                    <a:pt x="1849" y="2826"/>
                    <a:pt x="1849" y="3011"/>
                  </a:cubicBezTo>
                  <a:cubicBezTo>
                    <a:pt x="2312" y="4952"/>
                    <a:pt x="2312" y="4952"/>
                    <a:pt x="4345" y="5784"/>
                  </a:cubicBezTo>
                  <a:cubicBezTo>
                    <a:pt x="4715" y="5969"/>
                    <a:pt x="5085" y="6339"/>
                    <a:pt x="4900" y="6801"/>
                  </a:cubicBezTo>
                  <a:cubicBezTo>
                    <a:pt x="4777" y="7048"/>
                    <a:pt x="4653" y="7171"/>
                    <a:pt x="4448" y="7171"/>
                  </a:cubicBezTo>
                  <a:cubicBezTo>
                    <a:pt x="4345" y="7171"/>
                    <a:pt x="4222" y="7140"/>
                    <a:pt x="4068" y="7078"/>
                  </a:cubicBezTo>
                  <a:cubicBezTo>
                    <a:pt x="3912" y="7009"/>
                    <a:pt x="3779" y="6979"/>
                    <a:pt x="3663" y="6979"/>
                  </a:cubicBezTo>
                  <a:cubicBezTo>
                    <a:pt x="3160" y="6979"/>
                    <a:pt x="2982" y="7552"/>
                    <a:pt x="2681" y="8003"/>
                  </a:cubicBezTo>
                  <a:cubicBezTo>
                    <a:pt x="2966" y="8038"/>
                    <a:pt x="3237" y="8057"/>
                    <a:pt x="3496" y="8057"/>
                  </a:cubicBezTo>
                  <a:cubicBezTo>
                    <a:pt x="4581" y="8057"/>
                    <a:pt x="5448" y="7732"/>
                    <a:pt x="6194" y="6986"/>
                  </a:cubicBezTo>
                  <a:cubicBezTo>
                    <a:pt x="6748" y="6431"/>
                    <a:pt x="6471" y="6247"/>
                    <a:pt x="5917" y="5877"/>
                  </a:cubicBezTo>
                  <a:cubicBezTo>
                    <a:pt x="4530" y="4952"/>
                    <a:pt x="4438" y="4028"/>
                    <a:pt x="5454" y="3381"/>
                  </a:cubicBezTo>
                  <a:cubicBezTo>
                    <a:pt x="4992" y="2642"/>
                    <a:pt x="4253" y="2642"/>
                    <a:pt x="3513" y="2549"/>
                  </a:cubicBezTo>
                  <a:cubicBezTo>
                    <a:pt x="3791" y="1994"/>
                    <a:pt x="4622" y="1810"/>
                    <a:pt x="4530" y="1070"/>
                  </a:cubicBezTo>
                  <a:cubicBezTo>
                    <a:pt x="4438" y="1009"/>
                    <a:pt x="4339" y="986"/>
                    <a:pt x="4236" y="986"/>
                  </a:cubicBezTo>
                  <a:cubicBezTo>
                    <a:pt x="3906" y="986"/>
                    <a:pt x="3533" y="1222"/>
                    <a:pt x="3225" y="1222"/>
                  </a:cubicBezTo>
                  <a:cubicBezTo>
                    <a:pt x="3045" y="1222"/>
                    <a:pt x="2888" y="1142"/>
                    <a:pt x="2774" y="885"/>
                  </a:cubicBezTo>
                  <a:cubicBezTo>
                    <a:pt x="2468" y="275"/>
                    <a:pt x="2079" y="0"/>
                    <a:pt x="169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27"/>
            <p:cNvSpPr/>
            <p:nvPr/>
          </p:nvSpPr>
          <p:spPr>
            <a:xfrm>
              <a:off x="3338575" y="1927250"/>
              <a:ext cx="76275" cy="44450"/>
            </a:xfrm>
            <a:custGeom>
              <a:rect b="b" l="l" r="r" t="t"/>
              <a:pathLst>
                <a:path extrusionOk="0" h="1778" w="3051">
                  <a:moveTo>
                    <a:pt x="1338" y="1"/>
                  </a:moveTo>
                  <a:cubicBezTo>
                    <a:pt x="1032" y="1"/>
                    <a:pt x="629" y="127"/>
                    <a:pt x="370" y="282"/>
                  </a:cubicBezTo>
                  <a:cubicBezTo>
                    <a:pt x="0" y="467"/>
                    <a:pt x="93" y="1022"/>
                    <a:pt x="278" y="1022"/>
                  </a:cubicBezTo>
                  <a:cubicBezTo>
                    <a:pt x="995" y="1093"/>
                    <a:pt x="1601" y="1778"/>
                    <a:pt x="2356" y="1778"/>
                  </a:cubicBezTo>
                  <a:cubicBezTo>
                    <a:pt x="2573" y="1778"/>
                    <a:pt x="2803" y="1721"/>
                    <a:pt x="3051" y="1576"/>
                  </a:cubicBezTo>
                  <a:cubicBezTo>
                    <a:pt x="2866" y="929"/>
                    <a:pt x="1757" y="1299"/>
                    <a:pt x="1757" y="282"/>
                  </a:cubicBezTo>
                  <a:cubicBezTo>
                    <a:pt x="1757" y="79"/>
                    <a:pt x="1578" y="1"/>
                    <a:pt x="133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27"/>
            <p:cNvSpPr/>
            <p:nvPr/>
          </p:nvSpPr>
          <p:spPr>
            <a:xfrm>
              <a:off x="3569650" y="1814125"/>
              <a:ext cx="60125" cy="81500"/>
            </a:xfrm>
            <a:custGeom>
              <a:rect b="b" l="l" r="r" t="t"/>
              <a:pathLst>
                <a:path extrusionOk="0" h="3260" w="2405">
                  <a:moveTo>
                    <a:pt x="1387" y="1"/>
                  </a:moveTo>
                  <a:lnTo>
                    <a:pt x="1387" y="1"/>
                  </a:lnTo>
                  <a:cubicBezTo>
                    <a:pt x="1" y="1110"/>
                    <a:pt x="1480" y="2127"/>
                    <a:pt x="1295" y="3236"/>
                  </a:cubicBezTo>
                  <a:cubicBezTo>
                    <a:pt x="1279" y="3252"/>
                    <a:pt x="1291" y="3260"/>
                    <a:pt x="1325" y="3260"/>
                  </a:cubicBezTo>
                  <a:cubicBezTo>
                    <a:pt x="1483" y="3260"/>
                    <a:pt x="2100" y="3094"/>
                    <a:pt x="2404" y="2866"/>
                  </a:cubicBezTo>
                  <a:cubicBezTo>
                    <a:pt x="1480" y="2127"/>
                    <a:pt x="1757" y="1017"/>
                    <a:pt x="138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27"/>
            <p:cNvSpPr/>
            <p:nvPr/>
          </p:nvSpPr>
          <p:spPr>
            <a:xfrm>
              <a:off x="3403275" y="1767550"/>
              <a:ext cx="50875" cy="34775"/>
            </a:xfrm>
            <a:custGeom>
              <a:rect b="b" l="l" r="r" t="t"/>
              <a:pathLst>
                <a:path extrusionOk="0" h="1391" w="2035">
                  <a:moveTo>
                    <a:pt x="1602" y="0"/>
                  </a:moveTo>
                  <a:cubicBezTo>
                    <a:pt x="1465" y="0"/>
                    <a:pt x="1278" y="84"/>
                    <a:pt x="1017" y="292"/>
                  </a:cubicBezTo>
                  <a:cubicBezTo>
                    <a:pt x="832" y="754"/>
                    <a:pt x="1" y="477"/>
                    <a:pt x="93" y="1217"/>
                  </a:cubicBezTo>
                  <a:cubicBezTo>
                    <a:pt x="442" y="1304"/>
                    <a:pt x="770" y="1391"/>
                    <a:pt x="1077" y="1391"/>
                  </a:cubicBezTo>
                  <a:cubicBezTo>
                    <a:pt x="1422" y="1391"/>
                    <a:pt x="1741" y="1281"/>
                    <a:pt x="2034" y="939"/>
                  </a:cubicBezTo>
                  <a:cubicBezTo>
                    <a:pt x="1968" y="541"/>
                    <a:pt x="1949" y="0"/>
                    <a:pt x="160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27"/>
            <p:cNvSpPr/>
            <p:nvPr/>
          </p:nvSpPr>
          <p:spPr>
            <a:xfrm>
              <a:off x="4133500" y="2008825"/>
              <a:ext cx="87850" cy="82625"/>
            </a:xfrm>
            <a:custGeom>
              <a:rect b="b" l="l" r="r" t="t"/>
              <a:pathLst>
                <a:path extrusionOk="0" h="3305" w="3514">
                  <a:moveTo>
                    <a:pt x="2265" y="0"/>
                  </a:moveTo>
                  <a:cubicBezTo>
                    <a:pt x="2104" y="0"/>
                    <a:pt x="1896" y="116"/>
                    <a:pt x="1665" y="254"/>
                  </a:cubicBezTo>
                  <a:cubicBezTo>
                    <a:pt x="1295" y="439"/>
                    <a:pt x="648" y="347"/>
                    <a:pt x="93" y="439"/>
                  </a:cubicBezTo>
                  <a:lnTo>
                    <a:pt x="186" y="439"/>
                  </a:lnTo>
                  <a:cubicBezTo>
                    <a:pt x="1" y="1641"/>
                    <a:pt x="1018" y="2288"/>
                    <a:pt x="1480" y="3305"/>
                  </a:cubicBezTo>
                  <a:cubicBezTo>
                    <a:pt x="1572" y="2473"/>
                    <a:pt x="2219" y="2196"/>
                    <a:pt x="2681" y="1918"/>
                  </a:cubicBezTo>
                  <a:cubicBezTo>
                    <a:pt x="3513" y="1271"/>
                    <a:pt x="2681" y="902"/>
                    <a:pt x="2589" y="439"/>
                  </a:cubicBezTo>
                  <a:cubicBezTo>
                    <a:pt x="2543" y="116"/>
                    <a:pt x="2427" y="0"/>
                    <a:pt x="226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27"/>
            <p:cNvSpPr/>
            <p:nvPr/>
          </p:nvSpPr>
          <p:spPr>
            <a:xfrm>
              <a:off x="4175100" y="1902725"/>
              <a:ext cx="76275" cy="89875"/>
            </a:xfrm>
            <a:custGeom>
              <a:rect b="b" l="l" r="r" t="t"/>
              <a:pathLst>
                <a:path extrusionOk="0" h="3595" w="3051">
                  <a:moveTo>
                    <a:pt x="2328" y="1"/>
                  </a:moveTo>
                  <a:cubicBezTo>
                    <a:pt x="2177" y="1"/>
                    <a:pt x="2072" y="46"/>
                    <a:pt x="2127" y="154"/>
                  </a:cubicBezTo>
                  <a:cubicBezTo>
                    <a:pt x="2485" y="831"/>
                    <a:pt x="2432" y="1010"/>
                    <a:pt x="2233" y="1010"/>
                  </a:cubicBezTo>
                  <a:cubicBezTo>
                    <a:pt x="2008" y="1010"/>
                    <a:pt x="1596" y="780"/>
                    <a:pt x="1383" y="780"/>
                  </a:cubicBezTo>
                  <a:cubicBezTo>
                    <a:pt x="1347" y="780"/>
                    <a:pt x="1317" y="786"/>
                    <a:pt x="1295" y="801"/>
                  </a:cubicBezTo>
                  <a:cubicBezTo>
                    <a:pt x="740" y="1171"/>
                    <a:pt x="93" y="1448"/>
                    <a:pt x="93" y="2280"/>
                  </a:cubicBezTo>
                  <a:cubicBezTo>
                    <a:pt x="173" y="2303"/>
                    <a:pt x="245" y="2313"/>
                    <a:pt x="309" y="2313"/>
                  </a:cubicBezTo>
                  <a:cubicBezTo>
                    <a:pt x="766" y="2313"/>
                    <a:pt x="867" y="1806"/>
                    <a:pt x="1110" y="1725"/>
                  </a:cubicBezTo>
                  <a:lnTo>
                    <a:pt x="1110" y="1725"/>
                  </a:lnTo>
                  <a:cubicBezTo>
                    <a:pt x="2034" y="2557"/>
                    <a:pt x="1" y="3204"/>
                    <a:pt x="1110" y="3574"/>
                  </a:cubicBezTo>
                  <a:cubicBezTo>
                    <a:pt x="1165" y="3588"/>
                    <a:pt x="1217" y="3595"/>
                    <a:pt x="1267" y="3595"/>
                  </a:cubicBezTo>
                  <a:cubicBezTo>
                    <a:pt x="1877" y="3595"/>
                    <a:pt x="2048" y="2588"/>
                    <a:pt x="2219" y="1818"/>
                  </a:cubicBezTo>
                  <a:cubicBezTo>
                    <a:pt x="2219" y="1448"/>
                    <a:pt x="2681" y="1171"/>
                    <a:pt x="2866" y="801"/>
                  </a:cubicBezTo>
                  <a:cubicBezTo>
                    <a:pt x="3051" y="524"/>
                    <a:pt x="2959" y="246"/>
                    <a:pt x="2681" y="62"/>
                  </a:cubicBezTo>
                  <a:cubicBezTo>
                    <a:pt x="2566" y="23"/>
                    <a:pt x="2436" y="1"/>
                    <a:pt x="232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27"/>
            <p:cNvSpPr/>
            <p:nvPr/>
          </p:nvSpPr>
          <p:spPr>
            <a:xfrm>
              <a:off x="3994850" y="1830300"/>
              <a:ext cx="23150" cy="13900"/>
            </a:xfrm>
            <a:custGeom>
              <a:rect b="b" l="l" r="r" t="t"/>
              <a:pathLst>
                <a:path extrusionOk="0" h="556" w="926">
                  <a:moveTo>
                    <a:pt x="370" y="1"/>
                  </a:moveTo>
                  <a:cubicBezTo>
                    <a:pt x="186" y="1"/>
                    <a:pt x="1" y="93"/>
                    <a:pt x="186" y="278"/>
                  </a:cubicBezTo>
                  <a:cubicBezTo>
                    <a:pt x="186" y="370"/>
                    <a:pt x="370" y="463"/>
                    <a:pt x="463" y="555"/>
                  </a:cubicBezTo>
                  <a:cubicBezTo>
                    <a:pt x="740" y="555"/>
                    <a:pt x="925" y="370"/>
                    <a:pt x="740" y="186"/>
                  </a:cubicBezTo>
                  <a:cubicBezTo>
                    <a:pt x="740" y="93"/>
                    <a:pt x="555" y="1"/>
                    <a:pt x="37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27"/>
            <p:cNvSpPr/>
            <p:nvPr/>
          </p:nvSpPr>
          <p:spPr>
            <a:xfrm>
              <a:off x="4168175" y="3512625"/>
              <a:ext cx="92450" cy="67025"/>
            </a:xfrm>
            <a:custGeom>
              <a:rect b="b" l="l" r="r" t="t"/>
              <a:pathLst>
                <a:path extrusionOk="0" h="2681" w="3698">
                  <a:moveTo>
                    <a:pt x="555" y="0"/>
                  </a:moveTo>
                  <a:cubicBezTo>
                    <a:pt x="0" y="2034"/>
                    <a:pt x="1479" y="2219"/>
                    <a:pt x="3051" y="2681"/>
                  </a:cubicBezTo>
                  <a:cubicBezTo>
                    <a:pt x="2311" y="1849"/>
                    <a:pt x="3698" y="925"/>
                    <a:pt x="2589" y="370"/>
                  </a:cubicBezTo>
                  <a:cubicBezTo>
                    <a:pt x="2512" y="337"/>
                    <a:pt x="2445" y="323"/>
                    <a:pt x="2384" y="323"/>
                  </a:cubicBezTo>
                  <a:cubicBezTo>
                    <a:pt x="1934" y="323"/>
                    <a:pt x="1876" y="1142"/>
                    <a:pt x="1387" y="1387"/>
                  </a:cubicBezTo>
                  <a:cubicBezTo>
                    <a:pt x="1110" y="925"/>
                    <a:pt x="1202" y="185"/>
                    <a:pt x="5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27"/>
            <p:cNvSpPr/>
            <p:nvPr/>
          </p:nvSpPr>
          <p:spPr>
            <a:xfrm>
              <a:off x="4124275" y="3427125"/>
              <a:ext cx="67025" cy="62400"/>
            </a:xfrm>
            <a:custGeom>
              <a:rect b="b" l="l" r="r" t="t"/>
              <a:pathLst>
                <a:path extrusionOk="0" h="2496" w="2681">
                  <a:moveTo>
                    <a:pt x="1202" y="0"/>
                  </a:moveTo>
                  <a:cubicBezTo>
                    <a:pt x="0" y="1664"/>
                    <a:pt x="93" y="2219"/>
                    <a:pt x="1941" y="2496"/>
                  </a:cubicBezTo>
                  <a:lnTo>
                    <a:pt x="2681" y="2496"/>
                  </a:lnTo>
                  <a:cubicBezTo>
                    <a:pt x="2311" y="2126"/>
                    <a:pt x="1849" y="1756"/>
                    <a:pt x="1664" y="1294"/>
                  </a:cubicBezTo>
                  <a:cubicBezTo>
                    <a:pt x="1387" y="647"/>
                    <a:pt x="2311" y="647"/>
                    <a:pt x="2681" y="93"/>
                  </a:cubicBezTo>
                  <a:cubicBezTo>
                    <a:pt x="2034" y="0"/>
                    <a:pt x="1664" y="0"/>
                    <a:pt x="120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27"/>
            <p:cNvSpPr/>
            <p:nvPr/>
          </p:nvSpPr>
          <p:spPr>
            <a:xfrm>
              <a:off x="4191275" y="3457150"/>
              <a:ext cx="53175" cy="46250"/>
            </a:xfrm>
            <a:custGeom>
              <a:rect b="b" l="l" r="r" t="t"/>
              <a:pathLst>
                <a:path extrusionOk="0" h="1850" w="2127">
                  <a:moveTo>
                    <a:pt x="1387" y="1"/>
                  </a:moveTo>
                  <a:cubicBezTo>
                    <a:pt x="711" y="85"/>
                    <a:pt x="1040" y="1330"/>
                    <a:pt x="252" y="1330"/>
                  </a:cubicBezTo>
                  <a:cubicBezTo>
                    <a:pt x="179" y="1330"/>
                    <a:pt x="96" y="1319"/>
                    <a:pt x="1" y="1295"/>
                  </a:cubicBezTo>
                  <a:lnTo>
                    <a:pt x="1" y="1295"/>
                  </a:lnTo>
                  <a:cubicBezTo>
                    <a:pt x="93" y="1572"/>
                    <a:pt x="278" y="1850"/>
                    <a:pt x="648" y="1850"/>
                  </a:cubicBezTo>
                  <a:cubicBezTo>
                    <a:pt x="1387" y="1850"/>
                    <a:pt x="1665" y="1295"/>
                    <a:pt x="2034" y="648"/>
                  </a:cubicBezTo>
                  <a:cubicBezTo>
                    <a:pt x="2127" y="186"/>
                    <a:pt x="1665" y="1"/>
                    <a:pt x="138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27"/>
            <p:cNvSpPr/>
            <p:nvPr/>
          </p:nvSpPr>
          <p:spPr>
            <a:xfrm>
              <a:off x="4064175" y="3422725"/>
              <a:ext cx="27750" cy="20550"/>
            </a:xfrm>
            <a:custGeom>
              <a:rect b="b" l="l" r="r" t="t"/>
              <a:pathLst>
                <a:path extrusionOk="0" h="822" w="1110">
                  <a:moveTo>
                    <a:pt x="506" y="0"/>
                  </a:moveTo>
                  <a:cubicBezTo>
                    <a:pt x="352" y="0"/>
                    <a:pt x="184" y="67"/>
                    <a:pt x="1" y="176"/>
                  </a:cubicBezTo>
                  <a:cubicBezTo>
                    <a:pt x="193" y="432"/>
                    <a:pt x="341" y="821"/>
                    <a:pt x="628" y="821"/>
                  </a:cubicBezTo>
                  <a:cubicBezTo>
                    <a:pt x="756" y="821"/>
                    <a:pt x="911" y="745"/>
                    <a:pt x="1110" y="546"/>
                  </a:cubicBezTo>
                  <a:cubicBezTo>
                    <a:pt x="942" y="155"/>
                    <a:pt x="741" y="0"/>
                    <a:pt x="50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27"/>
            <p:cNvSpPr/>
            <p:nvPr/>
          </p:nvSpPr>
          <p:spPr>
            <a:xfrm>
              <a:off x="2872950" y="4768850"/>
              <a:ext cx="79725" cy="65025"/>
            </a:xfrm>
            <a:custGeom>
              <a:rect b="b" l="l" r="r" t="t"/>
              <a:pathLst>
                <a:path extrusionOk="0" h="2601" w="3189">
                  <a:moveTo>
                    <a:pt x="2396" y="1"/>
                  </a:moveTo>
                  <a:cubicBezTo>
                    <a:pt x="1922" y="1"/>
                    <a:pt x="2098" y="1362"/>
                    <a:pt x="1513" y="1362"/>
                  </a:cubicBezTo>
                  <a:cubicBezTo>
                    <a:pt x="1344" y="1362"/>
                    <a:pt x="1113" y="1249"/>
                    <a:pt x="786" y="960"/>
                  </a:cubicBezTo>
                  <a:cubicBezTo>
                    <a:pt x="776" y="951"/>
                    <a:pt x="760" y="946"/>
                    <a:pt x="740" y="946"/>
                  </a:cubicBezTo>
                  <a:cubicBezTo>
                    <a:pt x="556" y="946"/>
                    <a:pt x="0" y="1312"/>
                    <a:pt x="416" y="1977"/>
                  </a:cubicBezTo>
                  <a:cubicBezTo>
                    <a:pt x="786" y="2439"/>
                    <a:pt x="1132" y="2601"/>
                    <a:pt x="1479" y="2601"/>
                  </a:cubicBezTo>
                  <a:cubicBezTo>
                    <a:pt x="1825" y="2601"/>
                    <a:pt x="2172" y="2439"/>
                    <a:pt x="2542" y="2254"/>
                  </a:cubicBezTo>
                  <a:cubicBezTo>
                    <a:pt x="3189" y="1515"/>
                    <a:pt x="2634" y="775"/>
                    <a:pt x="2542" y="36"/>
                  </a:cubicBezTo>
                  <a:cubicBezTo>
                    <a:pt x="2487" y="12"/>
                    <a:pt x="2439" y="1"/>
                    <a:pt x="23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27"/>
            <p:cNvSpPr/>
            <p:nvPr/>
          </p:nvSpPr>
          <p:spPr>
            <a:xfrm>
              <a:off x="3005800" y="4762800"/>
              <a:ext cx="94775" cy="48475"/>
            </a:xfrm>
            <a:custGeom>
              <a:rect b="b" l="l" r="r" t="t"/>
              <a:pathLst>
                <a:path extrusionOk="0" h="1939" w="3791">
                  <a:moveTo>
                    <a:pt x="1" y="1"/>
                  </a:moveTo>
                  <a:lnTo>
                    <a:pt x="1" y="1"/>
                  </a:lnTo>
                  <a:cubicBezTo>
                    <a:pt x="816" y="1305"/>
                    <a:pt x="1599" y="1938"/>
                    <a:pt x="2332" y="1938"/>
                  </a:cubicBezTo>
                  <a:cubicBezTo>
                    <a:pt x="2845" y="1938"/>
                    <a:pt x="3334" y="1627"/>
                    <a:pt x="3791" y="1017"/>
                  </a:cubicBezTo>
                  <a:cubicBezTo>
                    <a:pt x="2497" y="648"/>
                    <a:pt x="1110" y="1295"/>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27"/>
            <p:cNvSpPr/>
            <p:nvPr/>
          </p:nvSpPr>
          <p:spPr>
            <a:xfrm>
              <a:off x="3061275" y="4737375"/>
              <a:ext cx="33525" cy="32975"/>
            </a:xfrm>
            <a:custGeom>
              <a:rect b="b" l="l" r="r" t="t"/>
              <a:pathLst>
                <a:path extrusionOk="0" h="1319" w="1341">
                  <a:moveTo>
                    <a:pt x="740" y="1"/>
                  </a:moveTo>
                  <a:cubicBezTo>
                    <a:pt x="462" y="371"/>
                    <a:pt x="278" y="740"/>
                    <a:pt x="0" y="1295"/>
                  </a:cubicBezTo>
                  <a:cubicBezTo>
                    <a:pt x="79" y="1269"/>
                    <a:pt x="164" y="1259"/>
                    <a:pt x="251" y="1259"/>
                  </a:cubicBezTo>
                  <a:cubicBezTo>
                    <a:pt x="469" y="1259"/>
                    <a:pt x="700" y="1318"/>
                    <a:pt x="890" y="1318"/>
                  </a:cubicBezTo>
                  <a:cubicBezTo>
                    <a:pt x="1156" y="1318"/>
                    <a:pt x="1341" y="1202"/>
                    <a:pt x="1294" y="648"/>
                  </a:cubicBezTo>
                  <a:cubicBezTo>
                    <a:pt x="1202" y="371"/>
                    <a:pt x="1202" y="1"/>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27"/>
            <p:cNvSpPr/>
            <p:nvPr/>
          </p:nvSpPr>
          <p:spPr>
            <a:xfrm>
              <a:off x="2936475" y="4761450"/>
              <a:ext cx="50875" cy="36050"/>
            </a:xfrm>
            <a:custGeom>
              <a:rect b="b" l="l" r="r" t="t"/>
              <a:pathLst>
                <a:path extrusionOk="0" h="1442" w="2035">
                  <a:moveTo>
                    <a:pt x="569" y="1"/>
                  </a:moveTo>
                  <a:cubicBezTo>
                    <a:pt x="403" y="1"/>
                    <a:pt x="218" y="91"/>
                    <a:pt x="1" y="332"/>
                  </a:cubicBezTo>
                  <a:cubicBezTo>
                    <a:pt x="463" y="702"/>
                    <a:pt x="1018" y="1071"/>
                    <a:pt x="1480" y="1441"/>
                  </a:cubicBezTo>
                  <a:cubicBezTo>
                    <a:pt x="1480" y="1164"/>
                    <a:pt x="2034" y="887"/>
                    <a:pt x="1757" y="794"/>
                  </a:cubicBezTo>
                  <a:cubicBezTo>
                    <a:pt x="1347" y="726"/>
                    <a:pt x="1038" y="1"/>
                    <a:pt x="56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27"/>
            <p:cNvSpPr/>
            <p:nvPr/>
          </p:nvSpPr>
          <p:spPr>
            <a:xfrm>
              <a:off x="2853300" y="4891575"/>
              <a:ext cx="18500" cy="12850"/>
            </a:xfrm>
            <a:custGeom>
              <a:rect b="b" l="l" r="r" t="t"/>
              <a:pathLst>
                <a:path extrusionOk="0" h="514" w="740">
                  <a:moveTo>
                    <a:pt x="340" y="1"/>
                  </a:moveTo>
                  <a:cubicBezTo>
                    <a:pt x="316" y="1"/>
                    <a:pt x="295" y="8"/>
                    <a:pt x="277" y="26"/>
                  </a:cubicBezTo>
                  <a:cubicBezTo>
                    <a:pt x="185" y="26"/>
                    <a:pt x="93" y="211"/>
                    <a:pt x="0" y="303"/>
                  </a:cubicBezTo>
                  <a:cubicBezTo>
                    <a:pt x="75" y="378"/>
                    <a:pt x="150" y="513"/>
                    <a:pt x="273" y="513"/>
                  </a:cubicBezTo>
                  <a:cubicBezTo>
                    <a:pt x="303" y="513"/>
                    <a:pt x="335" y="506"/>
                    <a:pt x="370" y="488"/>
                  </a:cubicBezTo>
                  <a:cubicBezTo>
                    <a:pt x="462" y="488"/>
                    <a:pt x="555" y="396"/>
                    <a:pt x="740" y="211"/>
                  </a:cubicBezTo>
                  <a:cubicBezTo>
                    <a:pt x="590" y="136"/>
                    <a:pt x="441" y="1"/>
                    <a:pt x="3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27"/>
            <p:cNvSpPr/>
            <p:nvPr/>
          </p:nvSpPr>
          <p:spPr>
            <a:xfrm>
              <a:off x="2957275" y="4311925"/>
              <a:ext cx="23150" cy="28025"/>
            </a:xfrm>
            <a:custGeom>
              <a:rect b="b" l="l" r="r" t="t"/>
              <a:pathLst>
                <a:path extrusionOk="0" h="1121" w="926">
                  <a:moveTo>
                    <a:pt x="244" y="1"/>
                  </a:moveTo>
                  <a:cubicBezTo>
                    <a:pt x="198" y="1"/>
                    <a:pt x="148" y="4"/>
                    <a:pt x="93" y="11"/>
                  </a:cubicBezTo>
                  <a:cubicBezTo>
                    <a:pt x="1" y="565"/>
                    <a:pt x="370" y="843"/>
                    <a:pt x="925" y="1120"/>
                  </a:cubicBezTo>
                  <a:cubicBezTo>
                    <a:pt x="754" y="521"/>
                    <a:pt x="820" y="1"/>
                    <a:pt x="24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27"/>
            <p:cNvSpPr/>
            <p:nvPr/>
          </p:nvSpPr>
          <p:spPr>
            <a:xfrm>
              <a:off x="4639575" y="778600"/>
              <a:ext cx="25450" cy="19125"/>
            </a:xfrm>
            <a:custGeom>
              <a:rect b="b" l="l" r="r" t="t"/>
              <a:pathLst>
                <a:path extrusionOk="0" h="765" w="1018">
                  <a:moveTo>
                    <a:pt x="413" y="0"/>
                  </a:moveTo>
                  <a:cubicBezTo>
                    <a:pt x="337" y="0"/>
                    <a:pt x="261" y="28"/>
                    <a:pt x="186" y="103"/>
                  </a:cubicBezTo>
                  <a:cubicBezTo>
                    <a:pt x="1" y="288"/>
                    <a:pt x="278" y="658"/>
                    <a:pt x="463" y="750"/>
                  </a:cubicBezTo>
                  <a:cubicBezTo>
                    <a:pt x="513" y="760"/>
                    <a:pt x="557" y="765"/>
                    <a:pt x="596" y="765"/>
                  </a:cubicBezTo>
                  <a:cubicBezTo>
                    <a:pt x="926" y="765"/>
                    <a:pt x="935" y="443"/>
                    <a:pt x="1018" y="196"/>
                  </a:cubicBezTo>
                  <a:cubicBezTo>
                    <a:pt x="816" y="196"/>
                    <a:pt x="614" y="0"/>
                    <a:pt x="41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27"/>
            <p:cNvSpPr/>
            <p:nvPr/>
          </p:nvSpPr>
          <p:spPr>
            <a:xfrm>
              <a:off x="2991950" y="3665150"/>
              <a:ext cx="25425" cy="23125"/>
            </a:xfrm>
            <a:custGeom>
              <a:rect b="b" l="l" r="r" t="t"/>
              <a:pathLst>
                <a:path extrusionOk="0" h="925" w="1017">
                  <a:moveTo>
                    <a:pt x="740" y="0"/>
                  </a:moveTo>
                  <a:cubicBezTo>
                    <a:pt x="278" y="0"/>
                    <a:pt x="185" y="277"/>
                    <a:pt x="0" y="647"/>
                  </a:cubicBezTo>
                  <a:lnTo>
                    <a:pt x="370" y="924"/>
                  </a:lnTo>
                  <a:cubicBezTo>
                    <a:pt x="740" y="924"/>
                    <a:pt x="1017" y="832"/>
                    <a:pt x="1017" y="370"/>
                  </a:cubicBezTo>
                  <a:cubicBezTo>
                    <a:pt x="1017" y="277"/>
                    <a:pt x="832" y="92"/>
                    <a:pt x="74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27"/>
            <p:cNvSpPr/>
            <p:nvPr/>
          </p:nvSpPr>
          <p:spPr>
            <a:xfrm>
              <a:off x="2772400" y="4469325"/>
              <a:ext cx="97100" cy="80475"/>
            </a:xfrm>
            <a:custGeom>
              <a:rect b="b" l="l" r="r" t="t"/>
              <a:pathLst>
                <a:path extrusionOk="0" h="3219" w="3884">
                  <a:moveTo>
                    <a:pt x="1110" y="0"/>
                  </a:moveTo>
                  <a:cubicBezTo>
                    <a:pt x="1" y="463"/>
                    <a:pt x="648" y="1479"/>
                    <a:pt x="371" y="2219"/>
                  </a:cubicBezTo>
                  <a:cubicBezTo>
                    <a:pt x="690" y="2964"/>
                    <a:pt x="1023" y="3218"/>
                    <a:pt x="1359" y="3218"/>
                  </a:cubicBezTo>
                  <a:cubicBezTo>
                    <a:pt x="1898" y="3218"/>
                    <a:pt x="2446" y="2561"/>
                    <a:pt x="2959" y="2219"/>
                  </a:cubicBezTo>
                  <a:cubicBezTo>
                    <a:pt x="2959" y="1849"/>
                    <a:pt x="3883" y="1572"/>
                    <a:pt x="3051" y="925"/>
                  </a:cubicBezTo>
                  <a:cubicBezTo>
                    <a:pt x="2752" y="692"/>
                    <a:pt x="2501" y="591"/>
                    <a:pt x="2272" y="591"/>
                  </a:cubicBezTo>
                  <a:cubicBezTo>
                    <a:pt x="1863" y="591"/>
                    <a:pt x="1525" y="913"/>
                    <a:pt x="1110" y="1387"/>
                  </a:cubicBezTo>
                  <a:lnTo>
                    <a:pt x="1110"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27"/>
            <p:cNvSpPr/>
            <p:nvPr/>
          </p:nvSpPr>
          <p:spPr>
            <a:xfrm>
              <a:off x="2772400" y="4323725"/>
              <a:ext cx="46250" cy="147925"/>
            </a:xfrm>
            <a:custGeom>
              <a:rect b="b" l="l" r="r" t="t"/>
              <a:pathLst>
                <a:path extrusionOk="0" h="5917" w="1850">
                  <a:moveTo>
                    <a:pt x="1480" y="1"/>
                  </a:moveTo>
                  <a:cubicBezTo>
                    <a:pt x="1110" y="371"/>
                    <a:pt x="556" y="371"/>
                    <a:pt x="463" y="1203"/>
                  </a:cubicBezTo>
                  <a:cubicBezTo>
                    <a:pt x="186" y="2312"/>
                    <a:pt x="925" y="3329"/>
                    <a:pt x="463" y="4345"/>
                  </a:cubicBezTo>
                  <a:cubicBezTo>
                    <a:pt x="1" y="5270"/>
                    <a:pt x="648" y="5455"/>
                    <a:pt x="1110" y="5824"/>
                  </a:cubicBezTo>
                  <a:lnTo>
                    <a:pt x="1110" y="5917"/>
                  </a:lnTo>
                  <a:cubicBezTo>
                    <a:pt x="1480" y="5455"/>
                    <a:pt x="1850" y="3421"/>
                    <a:pt x="1480" y="2959"/>
                  </a:cubicBezTo>
                  <a:cubicBezTo>
                    <a:pt x="833" y="2127"/>
                    <a:pt x="925" y="1480"/>
                    <a:pt x="1572" y="833"/>
                  </a:cubicBezTo>
                  <a:cubicBezTo>
                    <a:pt x="1850" y="556"/>
                    <a:pt x="1850" y="278"/>
                    <a:pt x="14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27"/>
            <p:cNvSpPr/>
            <p:nvPr/>
          </p:nvSpPr>
          <p:spPr>
            <a:xfrm>
              <a:off x="2846350" y="4524775"/>
              <a:ext cx="20825" cy="16575"/>
            </a:xfrm>
            <a:custGeom>
              <a:rect b="b" l="l" r="r" t="t"/>
              <a:pathLst>
                <a:path extrusionOk="0" h="663" w="833">
                  <a:moveTo>
                    <a:pt x="1" y="1"/>
                  </a:moveTo>
                  <a:cubicBezTo>
                    <a:pt x="1" y="332"/>
                    <a:pt x="75" y="662"/>
                    <a:pt x="421" y="662"/>
                  </a:cubicBezTo>
                  <a:cubicBezTo>
                    <a:pt x="462" y="662"/>
                    <a:pt x="507" y="658"/>
                    <a:pt x="555" y="648"/>
                  </a:cubicBezTo>
                  <a:cubicBezTo>
                    <a:pt x="648" y="648"/>
                    <a:pt x="833" y="555"/>
                    <a:pt x="833" y="463"/>
                  </a:cubicBezTo>
                  <a:cubicBezTo>
                    <a:pt x="740" y="1"/>
                    <a:pt x="278" y="93"/>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27"/>
            <p:cNvSpPr/>
            <p:nvPr/>
          </p:nvSpPr>
          <p:spPr>
            <a:xfrm>
              <a:off x="3537300" y="2026725"/>
              <a:ext cx="48550" cy="50875"/>
            </a:xfrm>
            <a:custGeom>
              <a:rect b="b" l="l" r="r" t="t"/>
              <a:pathLst>
                <a:path extrusionOk="0" h="2035" w="1942">
                  <a:moveTo>
                    <a:pt x="1" y="1"/>
                  </a:moveTo>
                  <a:lnTo>
                    <a:pt x="1" y="1"/>
                  </a:lnTo>
                  <a:cubicBezTo>
                    <a:pt x="648" y="648"/>
                    <a:pt x="1202" y="1202"/>
                    <a:pt x="1942" y="2034"/>
                  </a:cubicBezTo>
                  <a:cubicBezTo>
                    <a:pt x="1757" y="648"/>
                    <a:pt x="1202" y="93"/>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27"/>
            <p:cNvSpPr/>
            <p:nvPr/>
          </p:nvSpPr>
          <p:spPr>
            <a:xfrm>
              <a:off x="2936475" y="1753000"/>
              <a:ext cx="37725" cy="28800"/>
            </a:xfrm>
            <a:custGeom>
              <a:rect b="b" l="l" r="r" t="t"/>
              <a:pathLst>
                <a:path extrusionOk="0" h="1152" w="1509">
                  <a:moveTo>
                    <a:pt x="942" y="1"/>
                  </a:moveTo>
                  <a:cubicBezTo>
                    <a:pt x="799" y="1"/>
                    <a:pt x="613" y="41"/>
                    <a:pt x="371" y="135"/>
                  </a:cubicBezTo>
                  <a:cubicBezTo>
                    <a:pt x="93" y="227"/>
                    <a:pt x="1" y="504"/>
                    <a:pt x="1" y="874"/>
                  </a:cubicBezTo>
                  <a:cubicBezTo>
                    <a:pt x="103" y="857"/>
                    <a:pt x="201" y="850"/>
                    <a:pt x="297" y="850"/>
                  </a:cubicBezTo>
                  <a:cubicBezTo>
                    <a:pt x="725" y="850"/>
                    <a:pt x="1102" y="1001"/>
                    <a:pt x="1480" y="1152"/>
                  </a:cubicBezTo>
                  <a:cubicBezTo>
                    <a:pt x="1406" y="635"/>
                    <a:pt x="1509" y="1"/>
                    <a:pt x="94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27"/>
            <p:cNvSpPr/>
            <p:nvPr/>
          </p:nvSpPr>
          <p:spPr>
            <a:xfrm>
              <a:off x="4600300" y="4720975"/>
              <a:ext cx="39300" cy="28775"/>
            </a:xfrm>
            <a:custGeom>
              <a:rect b="b" l="l" r="r" t="t"/>
              <a:pathLst>
                <a:path extrusionOk="0" h="1151" w="1572">
                  <a:moveTo>
                    <a:pt x="1148" y="1"/>
                  </a:moveTo>
                  <a:cubicBezTo>
                    <a:pt x="1012" y="1"/>
                    <a:pt x="876" y="219"/>
                    <a:pt x="740" y="287"/>
                  </a:cubicBezTo>
                  <a:cubicBezTo>
                    <a:pt x="463" y="472"/>
                    <a:pt x="278" y="657"/>
                    <a:pt x="1" y="842"/>
                  </a:cubicBezTo>
                  <a:cubicBezTo>
                    <a:pt x="133" y="1073"/>
                    <a:pt x="265" y="1151"/>
                    <a:pt x="398" y="1151"/>
                  </a:cubicBezTo>
                  <a:cubicBezTo>
                    <a:pt x="635" y="1151"/>
                    <a:pt x="872" y="901"/>
                    <a:pt x="1110" y="842"/>
                  </a:cubicBezTo>
                  <a:cubicBezTo>
                    <a:pt x="1110" y="564"/>
                    <a:pt x="1572" y="287"/>
                    <a:pt x="1295" y="102"/>
                  </a:cubicBezTo>
                  <a:cubicBezTo>
                    <a:pt x="1246" y="29"/>
                    <a:pt x="1197" y="1"/>
                    <a:pt x="114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27"/>
            <p:cNvSpPr/>
            <p:nvPr/>
          </p:nvSpPr>
          <p:spPr>
            <a:xfrm>
              <a:off x="4045700" y="3644350"/>
              <a:ext cx="46225" cy="80900"/>
            </a:xfrm>
            <a:custGeom>
              <a:rect b="b" l="l" r="r" t="t"/>
              <a:pathLst>
                <a:path extrusionOk="0" h="3236" w="1849">
                  <a:moveTo>
                    <a:pt x="0" y="0"/>
                  </a:moveTo>
                  <a:cubicBezTo>
                    <a:pt x="278" y="740"/>
                    <a:pt x="1017" y="1294"/>
                    <a:pt x="370" y="2219"/>
                  </a:cubicBezTo>
                  <a:cubicBezTo>
                    <a:pt x="462" y="2958"/>
                    <a:pt x="925" y="3050"/>
                    <a:pt x="1664" y="3235"/>
                  </a:cubicBezTo>
                  <a:cubicBezTo>
                    <a:pt x="925" y="2034"/>
                    <a:pt x="1849" y="1017"/>
                    <a:pt x="1479" y="0"/>
                  </a:cubicBezTo>
                  <a:cubicBezTo>
                    <a:pt x="1294" y="0"/>
                    <a:pt x="1151" y="164"/>
                    <a:pt x="993" y="164"/>
                  </a:cubicBezTo>
                  <a:cubicBezTo>
                    <a:pt x="914" y="164"/>
                    <a:pt x="832" y="123"/>
                    <a:pt x="74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27"/>
            <p:cNvSpPr/>
            <p:nvPr/>
          </p:nvSpPr>
          <p:spPr>
            <a:xfrm>
              <a:off x="4064175" y="3623325"/>
              <a:ext cx="27750" cy="25150"/>
            </a:xfrm>
            <a:custGeom>
              <a:rect b="b" l="l" r="r" t="t"/>
              <a:pathLst>
                <a:path extrusionOk="0" h="1006" w="1110">
                  <a:moveTo>
                    <a:pt x="639" y="0"/>
                  </a:moveTo>
                  <a:cubicBezTo>
                    <a:pt x="196" y="0"/>
                    <a:pt x="260" y="582"/>
                    <a:pt x="1" y="841"/>
                  </a:cubicBezTo>
                  <a:cubicBezTo>
                    <a:pt x="93" y="964"/>
                    <a:pt x="175" y="1005"/>
                    <a:pt x="254" y="1005"/>
                  </a:cubicBezTo>
                  <a:cubicBezTo>
                    <a:pt x="412" y="1005"/>
                    <a:pt x="555" y="841"/>
                    <a:pt x="740" y="841"/>
                  </a:cubicBezTo>
                  <a:cubicBezTo>
                    <a:pt x="833" y="564"/>
                    <a:pt x="1110" y="194"/>
                    <a:pt x="740" y="9"/>
                  </a:cubicBezTo>
                  <a:cubicBezTo>
                    <a:pt x="704" y="3"/>
                    <a:pt x="670" y="0"/>
                    <a:pt x="63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27"/>
            <p:cNvSpPr/>
            <p:nvPr/>
          </p:nvSpPr>
          <p:spPr>
            <a:xfrm>
              <a:off x="3472600" y="1041925"/>
              <a:ext cx="23125" cy="15175"/>
            </a:xfrm>
            <a:custGeom>
              <a:rect b="b" l="l" r="r" t="t"/>
              <a:pathLst>
                <a:path extrusionOk="0" h="607" w="925">
                  <a:moveTo>
                    <a:pt x="694" y="1"/>
                  </a:moveTo>
                  <a:cubicBezTo>
                    <a:pt x="331" y="1"/>
                    <a:pt x="166" y="322"/>
                    <a:pt x="1" y="570"/>
                  </a:cubicBezTo>
                  <a:cubicBezTo>
                    <a:pt x="165" y="570"/>
                    <a:pt x="329" y="606"/>
                    <a:pt x="477" y="606"/>
                  </a:cubicBezTo>
                  <a:cubicBezTo>
                    <a:pt x="662" y="606"/>
                    <a:pt x="822" y="549"/>
                    <a:pt x="925" y="293"/>
                  </a:cubicBezTo>
                  <a:cubicBezTo>
                    <a:pt x="925" y="200"/>
                    <a:pt x="832" y="15"/>
                    <a:pt x="832" y="15"/>
                  </a:cubicBezTo>
                  <a:cubicBezTo>
                    <a:pt x="783" y="5"/>
                    <a:pt x="737" y="1"/>
                    <a:pt x="69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27"/>
            <p:cNvSpPr/>
            <p:nvPr/>
          </p:nvSpPr>
          <p:spPr>
            <a:xfrm>
              <a:off x="3100550" y="2759800"/>
              <a:ext cx="27750" cy="85000"/>
            </a:xfrm>
            <a:custGeom>
              <a:rect b="b" l="l" r="r" t="t"/>
              <a:pathLst>
                <a:path extrusionOk="0" h="3400" w="1110">
                  <a:moveTo>
                    <a:pt x="583" y="0"/>
                  </a:moveTo>
                  <a:cubicBezTo>
                    <a:pt x="370" y="0"/>
                    <a:pt x="186" y="534"/>
                    <a:pt x="1" y="534"/>
                  </a:cubicBezTo>
                  <a:lnTo>
                    <a:pt x="1" y="3400"/>
                  </a:lnTo>
                  <a:cubicBezTo>
                    <a:pt x="740" y="2290"/>
                    <a:pt x="1110" y="1458"/>
                    <a:pt x="925" y="534"/>
                  </a:cubicBezTo>
                  <a:cubicBezTo>
                    <a:pt x="802" y="134"/>
                    <a:pt x="689" y="0"/>
                    <a:pt x="58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27"/>
            <p:cNvSpPr/>
            <p:nvPr/>
          </p:nvSpPr>
          <p:spPr>
            <a:xfrm>
              <a:off x="3941700" y="1695825"/>
              <a:ext cx="60125" cy="69800"/>
            </a:xfrm>
            <a:custGeom>
              <a:rect b="b" l="l" r="r" t="t"/>
              <a:pathLst>
                <a:path extrusionOk="0" h="2792" w="2405">
                  <a:moveTo>
                    <a:pt x="1379" y="1"/>
                  </a:moveTo>
                  <a:cubicBezTo>
                    <a:pt x="1133" y="1"/>
                    <a:pt x="1129" y="437"/>
                    <a:pt x="925" y="573"/>
                  </a:cubicBezTo>
                  <a:cubicBezTo>
                    <a:pt x="1" y="1128"/>
                    <a:pt x="186" y="1960"/>
                    <a:pt x="186" y="2791"/>
                  </a:cubicBezTo>
                  <a:cubicBezTo>
                    <a:pt x="838" y="2710"/>
                    <a:pt x="483" y="1620"/>
                    <a:pt x="1154" y="1620"/>
                  </a:cubicBezTo>
                  <a:cubicBezTo>
                    <a:pt x="1243" y="1620"/>
                    <a:pt x="1350" y="1639"/>
                    <a:pt x="1480" y="1682"/>
                  </a:cubicBezTo>
                  <a:cubicBezTo>
                    <a:pt x="1687" y="1807"/>
                    <a:pt x="1857" y="1894"/>
                    <a:pt x="1990" y="1894"/>
                  </a:cubicBezTo>
                  <a:cubicBezTo>
                    <a:pt x="2153" y="1894"/>
                    <a:pt x="2261" y="1762"/>
                    <a:pt x="2312" y="1405"/>
                  </a:cubicBezTo>
                  <a:cubicBezTo>
                    <a:pt x="2404" y="850"/>
                    <a:pt x="2127" y="481"/>
                    <a:pt x="1757" y="203"/>
                  </a:cubicBezTo>
                  <a:cubicBezTo>
                    <a:pt x="1586" y="57"/>
                    <a:pt x="1467" y="1"/>
                    <a:pt x="137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27"/>
            <p:cNvSpPr/>
            <p:nvPr/>
          </p:nvSpPr>
          <p:spPr>
            <a:xfrm>
              <a:off x="2936475" y="4769725"/>
              <a:ext cx="37000" cy="55500"/>
            </a:xfrm>
            <a:custGeom>
              <a:rect b="b" l="l" r="r" t="t"/>
              <a:pathLst>
                <a:path extrusionOk="0" h="2220" w="1480">
                  <a:moveTo>
                    <a:pt x="1" y="1"/>
                  </a:moveTo>
                  <a:lnTo>
                    <a:pt x="1" y="1"/>
                  </a:lnTo>
                  <a:cubicBezTo>
                    <a:pt x="93" y="740"/>
                    <a:pt x="648" y="1480"/>
                    <a:pt x="1" y="2219"/>
                  </a:cubicBezTo>
                  <a:cubicBezTo>
                    <a:pt x="740" y="2127"/>
                    <a:pt x="1018" y="1480"/>
                    <a:pt x="1480" y="1110"/>
                  </a:cubicBezTo>
                  <a:cubicBezTo>
                    <a:pt x="1018" y="740"/>
                    <a:pt x="463" y="371"/>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27"/>
            <p:cNvSpPr/>
            <p:nvPr/>
          </p:nvSpPr>
          <p:spPr>
            <a:xfrm>
              <a:off x="3167575" y="2927975"/>
              <a:ext cx="37000" cy="39875"/>
            </a:xfrm>
            <a:custGeom>
              <a:rect b="b" l="l" r="r" t="t"/>
              <a:pathLst>
                <a:path extrusionOk="0" h="1595" w="1480">
                  <a:moveTo>
                    <a:pt x="555" y="0"/>
                  </a:moveTo>
                  <a:cubicBezTo>
                    <a:pt x="462" y="185"/>
                    <a:pt x="370" y="462"/>
                    <a:pt x="185" y="740"/>
                  </a:cubicBezTo>
                  <a:cubicBezTo>
                    <a:pt x="0" y="1109"/>
                    <a:pt x="93" y="1387"/>
                    <a:pt x="370" y="1479"/>
                  </a:cubicBezTo>
                  <a:cubicBezTo>
                    <a:pt x="462" y="1572"/>
                    <a:pt x="578" y="1595"/>
                    <a:pt x="705" y="1595"/>
                  </a:cubicBezTo>
                  <a:cubicBezTo>
                    <a:pt x="832" y="1595"/>
                    <a:pt x="971" y="1572"/>
                    <a:pt x="1109" y="1572"/>
                  </a:cubicBezTo>
                  <a:cubicBezTo>
                    <a:pt x="1479" y="1387"/>
                    <a:pt x="1294" y="1017"/>
                    <a:pt x="1294" y="740"/>
                  </a:cubicBezTo>
                  <a:cubicBezTo>
                    <a:pt x="1202" y="370"/>
                    <a:pt x="925" y="93"/>
                    <a:pt x="5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27"/>
            <p:cNvSpPr/>
            <p:nvPr/>
          </p:nvSpPr>
          <p:spPr>
            <a:xfrm>
              <a:off x="4015650" y="1927350"/>
              <a:ext cx="64725" cy="44725"/>
            </a:xfrm>
            <a:custGeom>
              <a:rect b="b" l="l" r="r" t="t"/>
              <a:pathLst>
                <a:path extrusionOk="0" h="1789" w="2589">
                  <a:moveTo>
                    <a:pt x="1572" y="1"/>
                  </a:moveTo>
                  <a:cubicBezTo>
                    <a:pt x="1849" y="1203"/>
                    <a:pt x="833" y="833"/>
                    <a:pt x="1" y="1110"/>
                  </a:cubicBezTo>
                  <a:cubicBezTo>
                    <a:pt x="534" y="1377"/>
                    <a:pt x="875" y="1788"/>
                    <a:pt x="1232" y="1788"/>
                  </a:cubicBezTo>
                  <a:cubicBezTo>
                    <a:pt x="1370" y="1788"/>
                    <a:pt x="1510" y="1727"/>
                    <a:pt x="1664" y="1572"/>
                  </a:cubicBezTo>
                  <a:cubicBezTo>
                    <a:pt x="2034" y="1295"/>
                    <a:pt x="2589" y="463"/>
                    <a:pt x="157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27"/>
            <p:cNvSpPr/>
            <p:nvPr/>
          </p:nvSpPr>
          <p:spPr>
            <a:xfrm>
              <a:off x="3673650" y="2067950"/>
              <a:ext cx="53175" cy="88200"/>
            </a:xfrm>
            <a:custGeom>
              <a:rect b="b" l="l" r="r" t="t"/>
              <a:pathLst>
                <a:path extrusionOk="0" h="3528" w="2127">
                  <a:moveTo>
                    <a:pt x="664" y="1"/>
                  </a:moveTo>
                  <a:cubicBezTo>
                    <a:pt x="631" y="1"/>
                    <a:pt x="594" y="6"/>
                    <a:pt x="555" y="15"/>
                  </a:cubicBezTo>
                  <a:cubicBezTo>
                    <a:pt x="93" y="200"/>
                    <a:pt x="0" y="478"/>
                    <a:pt x="185" y="847"/>
                  </a:cubicBezTo>
                  <a:cubicBezTo>
                    <a:pt x="555" y="1679"/>
                    <a:pt x="1017" y="2511"/>
                    <a:pt x="1572" y="3528"/>
                  </a:cubicBezTo>
                  <a:cubicBezTo>
                    <a:pt x="2126" y="2234"/>
                    <a:pt x="1110" y="1494"/>
                    <a:pt x="1017" y="570"/>
                  </a:cubicBezTo>
                  <a:cubicBezTo>
                    <a:pt x="1017" y="322"/>
                    <a:pt x="943" y="1"/>
                    <a:pt x="66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27"/>
            <p:cNvSpPr/>
            <p:nvPr/>
          </p:nvSpPr>
          <p:spPr>
            <a:xfrm>
              <a:off x="3655150" y="3625200"/>
              <a:ext cx="39850" cy="42275"/>
            </a:xfrm>
            <a:custGeom>
              <a:rect b="b" l="l" r="r" t="t"/>
              <a:pathLst>
                <a:path extrusionOk="0" h="1691" w="1594">
                  <a:moveTo>
                    <a:pt x="420" y="1"/>
                  </a:moveTo>
                  <a:cubicBezTo>
                    <a:pt x="297" y="1"/>
                    <a:pt x="158" y="9"/>
                    <a:pt x="1" y="27"/>
                  </a:cubicBezTo>
                  <a:cubicBezTo>
                    <a:pt x="1" y="674"/>
                    <a:pt x="833" y="951"/>
                    <a:pt x="740" y="1690"/>
                  </a:cubicBezTo>
                  <a:cubicBezTo>
                    <a:pt x="1243" y="770"/>
                    <a:pt x="1593" y="1"/>
                    <a:pt x="42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27"/>
            <p:cNvSpPr/>
            <p:nvPr/>
          </p:nvSpPr>
          <p:spPr>
            <a:xfrm>
              <a:off x="3669025" y="3692500"/>
              <a:ext cx="23125" cy="18875"/>
            </a:xfrm>
            <a:custGeom>
              <a:rect b="b" l="l" r="r" t="t"/>
              <a:pathLst>
                <a:path extrusionOk="0" h="755" w="925">
                  <a:moveTo>
                    <a:pt x="412" y="1"/>
                  </a:moveTo>
                  <a:cubicBezTo>
                    <a:pt x="371" y="1"/>
                    <a:pt x="327" y="5"/>
                    <a:pt x="278" y="15"/>
                  </a:cubicBezTo>
                  <a:cubicBezTo>
                    <a:pt x="185" y="15"/>
                    <a:pt x="1" y="200"/>
                    <a:pt x="1" y="293"/>
                  </a:cubicBezTo>
                  <a:cubicBezTo>
                    <a:pt x="185" y="755"/>
                    <a:pt x="555" y="570"/>
                    <a:pt x="925" y="662"/>
                  </a:cubicBezTo>
                  <a:cubicBezTo>
                    <a:pt x="842" y="332"/>
                    <a:pt x="760" y="1"/>
                    <a:pt x="41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27"/>
            <p:cNvSpPr/>
            <p:nvPr/>
          </p:nvSpPr>
          <p:spPr>
            <a:xfrm>
              <a:off x="3874700" y="3327750"/>
              <a:ext cx="50250" cy="49000"/>
            </a:xfrm>
            <a:custGeom>
              <a:rect b="b" l="l" r="r" t="t"/>
              <a:pathLst>
                <a:path extrusionOk="0" h="1960" w="2010">
                  <a:moveTo>
                    <a:pt x="832" y="1"/>
                  </a:moveTo>
                  <a:lnTo>
                    <a:pt x="832" y="93"/>
                  </a:lnTo>
                  <a:cubicBezTo>
                    <a:pt x="555" y="278"/>
                    <a:pt x="0" y="278"/>
                    <a:pt x="0" y="832"/>
                  </a:cubicBezTo>
                  <a:cubicBezTo>
                    <a:pt x="0" y="1757"/>
                    <a:pt x="832" y="1757"/>
                    <a:pt x="1387" y="1942"/>
                  </a:cubicBezTo>
                  <a:cubicBezTo>
                    <a:pt x="1435" y="1954"/>
                    <a:pt x="1482" y="1960"/>
                    <a:pt x="1527" y="1960"/>
                  </a:cubicBezTo>
                  <a:cubicBezTo>
                    <a:pt x="1821" y="1960"/>
                    <a:pt x="2009" y="1708"/>
                    <a:pt x="1849" y="1387"/>
                  </a:cubicBezTo>
                  <a:cubicBezTo>
                    <a:pt x="1664" y="925"/>
                    <a:pt x="1572" y="185"/>
                    <a:pt x="83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27"/>
            <p:cNvSpPr/>
            <p:nvPr/>
          </p:nvSpPr>
          <p:spPr>
            <a:xfrm>
              <a:off x="4505550" y="908275"/>
              <a:ext cx="32375" cy="27750"/>
            </a:xfrm>
            <a:custGeom>
              <a:rect b="b" l="l" r="r" t="t"/>
              <a:pathLst>
                <a:path extrusionOk="0" h="1110" w="1295">
                  <a:moveTo>
                    <a:pt x="1295" y="93"/>
                  </a:moveTo>
                  <a:lnTo>
                    <a:pt x="1295" y="93"/>
                  </a:lnTo>
                  <a:cubicBezTo>
                    <a:pt x="740" y="185"/>
                    <a:pt x="278" y="0"/>
                    <a:pt x="1" y="647"/>
                  </a:cubicBezTo>
                  <a:cubicBezTo>
                    <a:pt x="1" y="740"/>
                    <a:pt x="278" y="1109"/>
                    <a:pt x="463" y="1109"/>
                  </a:cubicBezTo>
                  <a:cubicBezTo>
                    <a:pt x="1110" y="1109"/>
                    <a:pt x="1202" y="647"/>
                    <a:pt x="1295" y="93"/>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27"/>
            <p:cNvSpPr/>
            <p:nvPr/>
          </p:nvSpPr>
          <p:spPr>
            <a:xfrm>
              <a:off x="2918000" y="866675"/>
              <a:ext cx="194125" cy="103850"/>
            </a:xfrm>
            <a:custGeom>
              <a:rect b="b" l="l" r="r" t="t"/>
              <a:pathLst>
                <a:path extrusionOk="0" h="4154" w="7765">
                  <a:moveTo>
                    <a:pt x="7210" y="0"/>
                  </a:moveTo>
                  <a:lnTo>
                    <a:pt x="7210" y="0"/>
                  </a:lnTo>
                  <a:cubicBezTo>
                    <a:pt x="6009" y="93"/>
                    <a:pt x="6193" y="1572"/>
                    <a:pt x="5362" y="1941"/>
                  </a:cubicBezTo>
                  <a:cubicBezTo>
                    <a:pt x="4992" y="1849"/>
                    <a:pt x="4807" y="1572"/>
                    <a:pt x="4714" y="1294"/>
                  </a:cubicBezTo>
                  <a:cubicBezTo>
                    <a:pt x="4643" y="900"/>
                    <a:pt x="4488" y="784"/>
                    <a:pt x="4292" y="784"/>
                  </a:cubicBezTo>
                  <a:cubicBezTo>
                    <a:pt x="4011" y="784"/>
                    <a:pt x="3647" y="1024"/>
                    <a:pt x="3328" y="1024"/>
                  </a:cubicBezTo>
                  <a:cubicBezTo>
                    <a:pt x="3296" y="1024"/>
                    <a:pt x="3266" y="1022"/>
                    <a:pt x="3236" y="1017"/>
                  </a:cubicBezTo>
                  <a:cubicBezTo>
                    <a:pt x="3184" y="983"/>
                    <a:pt x="3116" y="967"/>
                    <a:pt x="3038" y="967"/>
                  </a:cubicBezTo>
                  <a:cubicBezTo>
                    <a:pt x="2701" y="967"/>
                    <a:pt x="2184" y="1254"/>
                    <a:pt x="2034" y="1479"/>
                  </a:cubicBezTo>
                  <a:cubicBezTo>
                    <a:pt x="1387" y="3051"/>
                    <a:pt x="1387" y="3236"/>
                    <a:pt x="0" y="3605"/>
                  </a:cubicBezTo>
                  <a:cubicBezTo>
                    <a:pt x="724" y="3997"/>
                    <a:pt x="1428" y="4153"/>
                    <a:pt x="2116" y="4153"/>
                  </a:cubicBezTo>
                  <a:cubicBezTo>
                    <a:pt x="3536" y="4153"/>
                    <a:pt x="4886" y="3489"/>
                    <a:pt x="6193" y="2866"/>
                  </a:cubicBezTo>
                  <a:cubicBezTo>
                    <a:pt x="6422" y="2637"/>
                    <a:pt x="6462" y="2033"/>
                    <a:pt x="6934" y="2033"/>
                  </a:cubicBezTo>
                  <a:cubicBezTo>
                    <a:pt x="7035" y="2033"/>
                    <a:pt x="7156" y="2061"/>
                    <a:pt x="7303" y="2126"/>
                  </a:cubicBezTo>
                  <a:cubicBezTo>
                    <a:pt x="7580" y="2034"/>
                    <a:pt x="7672" y="1757"/>
                    <a:pt x="7672" y="1387"/>
                  </a:cubicBezTo>
                  <a:cubicBezTo>
                    <a:pt x="6286" y="1294"/>
                    <a:pt x="7765" y="370"/>
                    <a:pt x="721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27"/>
            <p:cNvSpPr/>
            <p:nvPr/>
          </p:nvSpPr>
          <p:spPr>
            <a:xfrm>
              <a:off x="3038150" y="630950"/>
              <a:ext cx="94775" cy="168725"/>
            </a:xfrm>
            <a:custGeom>
              <a:rect b="b" l="l" r="r" t="t"/>
              <a:pathLst>
                <a:path extrusionOk="0" h="6749" w="3791">
                  <a:moveTo>
                    <a:pt x="648" y="1"/>
                  </a:moveTo>
                  <a:cubicBezTo>
                    <a:pt x="556" y="1203"/>
                    <a:pt x="93" y="2497"/>
                    <a:pt x="1757" y="3421"/>
                  </a:cubicBezTo>
                  <a:cubicBezTo>
                    <a:pt x="1" y="3606"/>
                    <a:pt x="740" y="4900"/>
                    <a:pt x="278" y="6009"/>
                  </a:cubicBezTo>
                  <a:cubicBezTo>
                    <a:pt x="692" y="5679"/>
                    <a:pt x="1031" y="5348"/>
                    <a:pt x="1164" y="5348"/>
                  </a:cubicBezTo>
                  <a:cubicBezTo>
                    <a:pt x="1180" y="5348"/>
                    <a:pt x="1193" y="5352"/>
                    <a:pt x="1203" y="5362"/>
                  </a:cubicBezTo>
                  <a:cubicBezTo>
                    <a:pt x="1942" y="5732"/>
                    <a:pt x="648" y="6287"/>
                    <a:pt x="1110" y="6749"/>
                  </a:cubicBezTo>
                  <a:cubicBezTo>
                    <a:pt x="2497" y="6379"/>
                    <a:pt x="1850" y="4623"/>
                    <a:pt x="3051" y="4161"/>
                  </a:cubicBezTo>
                  <a:cubicBezTo>
                    <a:pt x="3791" y="3883"/>
                    <a:pt x="3791" y="3421"/>
                    <a:pt x="3236" y="2774"/>
                  </a:cubicBezTo>
                  <a:cubicBezTo>
                    <a:pt x="2959" y="2589"/>
                    <a:pt x="1942" y="2127"/>
                    <a:pt x="3236" y="1757"/>
                  </a:cubicBezTo>
                  <a:cubicBezTo>
                    <a:pt x="2682" y="740"/>
                    <a:pt x="1203" y="1018"/>
                    <a:pt x="64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27"/>
            <p:cNvSpPr/>
            <p:nvPr/>
          </p:nvSpPr>
          <p:spPr>
            <a:xfrm>
              <a:off x="3072825" y="917500"/>
              <a:ext cx="27750" cy="20825"/>
            </a:xfrm>
            <a:custGeom>
              <a:rect b="b" l="l" r="r" t="t"/>
              <a:pathLst>
                <a:path extrusionOk="0" h="833" w="1110">
                  <a:moveTo>
                    <a:pt x="781" y="0"/>
                  </a:moveTo>
                  <a:cubicBezTo>
                    <a:pt x="359" y="0"/>
                    <a:pt x="305" y="604"/>
                    <a:pt x="0" y="833"/>
                  </a:cubicBezTo>
                  <a:cubicBezTo>
                    <a:pt x="555" y="833"/>
                    <a:pt x="925" y="555"/>
                    <a:pt x="1110" y="93"/>
                  </a:cubicBezTo>
                  <a:cubicBezTo>
                    <a:pt x="979" y="28"/>
                    <a:pt x="871" y="0"/>
                    <a:pt x="78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27"/>
            <p:cNvSpPr/>
            <p:nvPr/>
          </p:nvSpPr>
          <p:spPr>
            <a:xfrm>
              <a:off x="2948025" y="820250"/>
              <a:ext cx="78600" cy="50200"/>
            </a:xfrm>
            <a:custGeom>
              <a:rect b="b" l="l" r="r" t="t"/>
              <a:pathLst>
                <a:path extrusionOk="0" h="2008" w="3144">
                  <a:moveTo>
                    <a:pt x="2277" y="1"/>
                  </a:moveTo>
                  <a:cubicBezTo>
                    <a:pt x="1901" y="1"/>
                    <a:pt x="1797" y="558"/>
                    <a:pt x="1572" y="933"/>
                  </a:cubicBezTo>
                  <a:cubicBezTo>
                    <a:pt x="1513" y="1112"/>
                    <a:pt x="1376" y="1214"/>
                    <a:pt x="1237" y="1214"/>
                  </a:cubicBezTo>
                  <a:cubicBezTo>
                    <a:pt x="1160" y="1214"/>
                    <a:pt x="1083" y="1183"/>
                    <a:pt x="1018" y="1118"/>
                  </a:cubicBezTo>
                  <a:cubicBezTo>
                    <a:pt x="851" y="951"/>
                    <a:pt x="696" y="880"/>
                    <a:pt x="561" y="880"/>
                  </a:cubicBezTo>
                  <a:cubicBezTo>
                    <a:pt x="324" y="880"/>
                    <a:pt x="152" y="1100"/>
                    <a:pt x="93" y="1395"/>
                  </a:cubicBezTo>
                  <a:cubicBezTo>
                    <a:pt x="1" y="1950"/>
                    <a:pt x="648" y="1765"/>
                    <a:pt x="1018" y="1950"/>
                  </a:cubicBezTo>
                  <a:cubicBezTo>
                    <a:pt x="1073" y="1991"/>
                    <a:pt x="1126" y="2008"/>
                    <a:pt x="1178" y="2008"/>
                  </a:cubicBezTo>
                  <a:cubicBezTo>
                    <a:pt x="1396" y="2008"/>
                    <a:pt x="1593" y="1714"/>
                    <a:pt x="1839" y="1714"/>
                  </a:cubicBezTo>
                  <a:cubicBezTo>
                    <a:pt x="1927" y="1714"/>
                    <a:pt x="2023" y="1753"/>
                    <a:pt x="2127" y="1857"/>
                  </a:cubicBezTo>
                  <a:cubicBezTo>
                    <a:pt x="2302" y="1892"/>
                    <a:pt x="2463" y="1927"/>
                    <a:pt x="2606" y="1927"/>
                  </a:cubicBezTo>
                  <a:cubicBezTo>
                    <a:pt x="2842" y="1927"/>
                    <a:pt x="3029" y="1833"/>
                    <a:pt x="3144" y="1488"/>
                  </a:cubicBezTo>
                  <a:cubicBezTo>
                    <a:pt x="2404" y="1210"/>
                    <a:pt x="2959" y="286"/>
                    <a:pt x="2589" y="101"/>
                  </a:cubicBezTo>
                  <a:cubicBezTo>
                    <a:pt x="2467" y="31"/>
                    <a:pt x="2364" y="1"/>
                    <a:pt x="227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27"/>
            <p:cNvSpPr/>
            <p:nvPr/>
          </p:nvSpPr>
          <p:spPr>
            <a:xfrm>
              <a:off x="2820950" y="905950"/>
              <a:ext cx="20800" cy="13900"/>
            </a:xfrm>
            <a:custGeom>
              <a:rect b="b" l="l" r="r" t="t"/>
              <a:pathLst>
                <a:path extrusionOk="0" h="556" w="832">
                  <a:moveTo>
                    <a:pt x="277" y="1"/>
                  </a:moveTo>
                  <a:cubicBezTo>
                    <a:pt x="93" y="1"/>
                    <a:pt x="0" y="93"/>
                    <a:pt x="93" y="278"/>
                  </a:cubicBezTo>
                  <a:cubicBezTo>
                    <a:pt x="93" y="370"/>
                    <a:pt x="370" y="555"/>
                    <a:pt x="462" y="555"/>
                  </a:cubicBezTo>
                  <a:cubicBezTo>
                    <a:pt x="647" y="555"/>
                    <a:pt x="832" y="463"/>
                    <a:pt x="740" y="186"/>
                  </a:cubicBezTo>
                  <a:cubicBezTo>
                    <a:pt x="555" y="93"/>
                    <a:pt x="462" y="1"/>
                    <a:pt x="27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56" name="Shape 3156"/>
        <p:cNvGrpSpPr/>
        <p:nvPr/>
      </p:nvGrpSpPr>
      <p:grpSpPr>
        <a:xfrm>
          <a:off x="0" y="0"/>
          <a:ext cx="0" cy="0"/>
          <a:chOff x="0" y="0"/>
          <a:chExt cx="0" cy="0"/>
        </a:xfrm>
      </p:grpSpPr>
      <p:sp>
        <p:nvSpPr>
          <p:cNvPr id="3157" name="Google Shape;3157;p28"/>
          <p:cNvSpPr txBox="1"/>
          <p:nvPr>
            <p:ph type="title"/>
          </p:nvPr>
        </p:nvSpPr>
        <p:spPr>
          <a:xfrm>
            <a:off x="360000" y="360000"/>
            <a:ext cx="8386800" cy="65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Three important items</a:t>
            </a:r>
            <a:endParaRPr/>
          </a:p>
        </p:txBody>
      </p:sp>
      <p:sp>
        <p:nvSpPr>
          <p:cNvPr id="3158" name="Google Shape;3158;p28"/>
          <p:cNvSpPr txBox="1"/>
          <p:nvPr>
            <p:ph idx="1" type="body"/>
          </p:nvPr>
        </p:nvSpPr>
        <p:spPr>
          <a:xfrm>
            <a:off x="400206" y="2993798"/>
            <a:ext cx="2413200" cy="17310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s"/>
              <a:t>Ut enim ad minim veniam, quis nostrud exercitation ullamco</a:t>
            </a:r>
            <a:endParaRPr/>
          </a:p>
        </p:txBody>
      </p:sp>
      <p:sp>
        <p:nvSpPr>
          <p:cNvPr id="3159" name="Google Shape;3159;p28"/>
          <p:cNvSpPr txBox="1"/>
          <p:nvPr>
            <p:ph idx="4" type="body"/>
          </p:nvPr>
        </p:nvSpPr>
        <p:spPr>
          <a:xfrm>
            <a:off x="3365400" y="2993798"/>
            <a:ext cx="2413200" cy="17310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s"/>
              <a:t>Ut enim ad minim veniam, quis nostrud exercitation ullamco</a:t>
            </a:r>
            <a:endParaRPr/>
          </a:p>
        </p:txBody>
      </p:sp>
      <p:sp>
        <p:nvSpPr>
          <p:cNvPr id="3160" name="Google Shape;3160;p28"/>
          <p:cNvSpPr txBox="1"/>
          <p:nvPr>
            <p:ph idx="5" type="subTitle"/>
          </p:nvPr>
        </p:nvSpPr>
        <p:spPr>
          <a:xfrm>
            <a:off x="3365400" y="2301975"/>
            <a:ext cx="2413200" cy="552300"/>
          </a:xfrm>
          <a:prstGeom prst="rect">
            <a:avLst/>
          </a:prstGeom>
        </p:spPr>
        <p:txBody>
          <a:bodyPr anchorCtr="0" anchor="b" bIns="91425" lIns="91425" spcFirstLastPara="1" rIns="91425" wrap="square" tIns="91425">
            <a:noAutofit/>
          </a:bodyPr>
          <a:lstStyle/>
          <a:p>
            <a:pPr indent="0" lvl="0" marL="0" rtl="0" algn="ctr">
              <a:spcBef>
                <a:spcPts val="0"/>
              </a:spcBef>
              <a:spcAft>
                <a:spcPts val="1200"/>
              </a:spcAft>
              <a:buNone/>
            </a:pPr>
            <a:r>
              <a:rPr lang="es"/>
              <a:t>Lorem ipsum</a:t>
            </a:r>
            <a:endParaRPr/>
          </a:p>
        </p:txBody>
      </p:sp>
      <p:sp>
        <p:nvSpPr>
          <p:cNvPr id="3161" name="Google Shape;3161;p28"/>
          <p:cNvSpPr txBox="1"/>
          <p:nvPr>
            <p:ph idx="7" type="body"/>
          </p:nvPr>
        </p:nvSpPr>
        <p:spPr>
          <a:xfrm>
            <a:off x="6293354" y="2993798"/>
            <a:ext cx="2413200" cy="17310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s"/>
              <a:t>Ut enim ad minim veniam, quis nostrud exercitation ullamco</a:t>
            </a:r>
            <a:endParaRPr/>
          </a:p>
        </p:txBody>
      </p:sp>
      <p:sp>
        <p:nvSpPr>
          <p:cNvPr id="3162" name="Google Shape;3162;p28"/>
          <p:cNvSpPr txBox="1"/>
          <p:nvPr>
            <p:ph idx="2" type="subTitle"/>
          </p:nvPr>
        </p:nvSpPr>
        <p:spPr>
          <a:xfrm>
            <a:off x="400206" y="2301975"/>
            <a:ext cx="2413200" cy="552300"/>
          </a:xfrm>
          <a:prstGeom prst="rect">
            <a:avLst/>
          </a:prstGeom>
        </p:spPr>
        <p:txBody>
          <a:bodyPr anchorCtr="0" anchor="b" bIns="91425" lIns="91425" spcFirstLastPara="1" rIns="91425" wrap="square" tIns="91425">
            <a:noAutofit/>
          </a:bodyPr>
          <a:lstStyle/>
          <a:p>
            <a:pPr indent="0" lvl="0" marL="0" rtl="0" algn="ctr">
              <a:spcBef>
                <a:spcPts val="0"/>
              </a:spcBef>
              <a:spcAft>
                <a:spcPts val="1200"/>
              </a:spcAft>
              <a:buNone/>
            </a:pPr>
            <a:r>
              <a:rPr lang="es"/>
              <a:t>Lorem ipsum</a:t>
            </a:r>
            <a:endParaRPr/>
          </a:p>
        </p:txBody>
      </p:sp>
      <p:grpSp>
        <p:nvGrpSpPr>
          <p:cNvPr id="3163" name="Google Shape;3163;p28"/>
          <p:cNvGrpSpPr/>
          <p:nvPr/>
        </p:nvGrpSpPr>
        <p:grpSpPr>
          <a:xfrm>
            <a:off x="1238105" y="1643231"/>
            <a:ext cx="845993" cy="552197"/>
            <a:chOff x="228650" y="600825"/>
            <a:chExt cx="6784225" cy="4428200"/>
          </a:xfrm>
        </p:grpSpPr>
        <p:sp>
          <p:nvSpPr>
            <p:cNvPr id="3164" name="Google Shape;3164;p28"/>
            <p:cNvSpPr/>
            <p:nvPr/>
          </p:nvSpPr>
          <p:spPr>
            <a:xfrm>
              <a:off x="228650" y="600825"/>
              <a:ext cx="6784225" cy="4428200"/>
            </a:xfrm>
            <a:custGeom>
              <a:rect b="b" l="l" r="r" t="t"/>
              <a:pathLst>
                <a:path extrusionOk="0" h="177128" w="271369">
                  <a:moveTo>
                    <a:pt x="270990" y="38605"/>
                  </a:moveTo>
                  <a:cubicBezTo>
                    <a:pt x="270990" y="37848"/>
                    <a:pt x="271368" y="37091"/>
                    <a:pt x="270990" y="35956"/>
                  </a:cubicBezTo>
                  <a:cubicBezTo>
                    <a:pt x="269098" y="34063"/>
                    <a:pt x="265313" y="35199"/>
                    <a:pt x="262663" y="35577"/>
                  </a:cubicBezTo>
                  <a:cubicBezTo>
                    <a:pt x="255851" y="35956"/>
                    <a:pt x="252823" y="40119"/>
                    <a:pt x="250174" y="44282"/>
                  </a:cubicBezTo>
                  <a:cubicBezTo>
                    <a:pt x="246010" y="43904"/>
                    <a:pt x="242983" y="44282"/>
                    <a:pt x="239955" y="45796"/>
                  </a:cubicBezTo>
                  <a:cubicBezTo>
                    <a:pt x="238441" y="46553"/>
                    <a:pt x="235035" y="48067"/>
                    <a:pt x="235792" y="49581"/>
                  </a:cubicBezTo>
                  <a:cubicBezTo>
                    <a:pt x="236549" y="50716"/>
                    <a:pt x="236927" y="49959"/>
                    <a:pt x="238062" y="50338"/>
                  </a:cubicBezTo>
                  <a:cubicBezTo>
                    <a:pt x="239576" y="51095"/>
                    <a:pt x="242604" y="54880"/>
                    <a:pt x="242983" y="57150"/>
                  </a:cubicBezTo>
                  <a:cubicBezTo>
                    <a:pt x="243361" y="60557"/>
                    <a:pt x="241090" y="63584"/>
                    <a:pt x="236927" y="62449"/>
                  </a:cubicBezTo>
                  <a:cubicBezTo>
                    <a:pt x="235413" y="62071"/>
                    <a:pt x="235035" y="59800"/>
                    <a:pt x="233142" y="59800"/>
                  </a:cubicBezTo>
                  <a:cubicBezTo>
                    <a:pt x="232764" y="59800"/>
                    <a:pt x="231628" y="60178"/>
                    <a:pt x="231628" y="60178"/>
                  </a:cubicBezTo>
                  <a:cubicBezTo>
                    <a:pt x="229736" y="61314"/>
                    <a:pt x="230871" y="65098"/>
                    <a:pt x="231250" y="66991"/>
                  </a:cubicBezTo>
                  <a:cubicBezTo>
                    <a:pt x="227465" y="67369"/>
                    <a:pt x="223302" y="66234"/>
                    <a:pt x="220274" y="67369"/>
                  </a:cubicBezTo>
                  <a:cubicBezTo>
                    <a:pt x="219139" y="67748"/>
                    <a:pt x="216868" y="69262"/>
                    <a:pt x="216489" y="70397"/>
                  </a:cubicBezTo>
                  <a:cubicBezTo>
                    <a:pt x="216489" y="71154"/>
                    <a:pt x="217246" y="71911"/>
                    <a:pt x="217246" y="72668"/>
                  </a:cubicBezTo>
                  <a:cubicBezTo>
                    <a:pt x="217246" y="73425"/>
                    <a:pt x="216868" y="74560"/>
                    <a:pt x="217246" y="75696"/>
                  </a:cubicBezTo>
                  <a:cubicBezTo>
                    <a:pt x="217246" y="77210"/>
                    <a:pt x="218382" y="79480"/>
                    <a:pt x="219139" y="80994"/>
                  </a:cubicBezTo>
                  <a:cubicBezTo>
                    <a:pt x="219517" y="81751"/>
                    <a:pt x="222545" y="84779"/>
                    <a:pt x="222545" y="85158"/>
                  </a:cubicBezTo>
                  <a:cubicBezTo>
                    <a:pt x="222545" y="85536"/>
                    <a:pt x="220274" y="86293"/>
                    <a:pt x="219896" y="86671"/>
                  </a:cubicBezTo>
                  <a:cubicBezTo>
                    <a:pt x="218382" y="88564"/>
                    <a:pt x="218382" y="90456"/>
                    <a:pt x="219517" y="91970"/>
                  </a:cubicBezTo>
                  <a:cubicBezTo>
                    <a:pt x="225194" y="92349"/>
                    <a:pt x="228979" y="99161"/>
                    <a:pt x="227087" y="105217"/>
                  </a:cubicBezTo>
                  <a:cubicBezTo>
                    <a:pt x="226708" y="106352"/>
                    <a:pt x="225194" y="107866"/>
                    <a:pt x="224059" y="108623"/>
                  </a:cubicBezTo>
                  <a:cubicBezTo>
                    <a:pt x="221409" y="110515"/>
                    <a:pt x="216868" y="111272"/>
                    <a:pt x="213840" y="109759"/>
                  </a:cubicBezTo>
                  <a:cubicBezTo>
                    <a:pt x="212326" y="109380"/>
                    <a:pt x="211569" y="107866"/>
                    <a:pt x="210434" y="107488"/>
                  </a:cubicBezTo>
                  <a:cubicBezTo>
                    <a:pt x="209677" y="105217"/>
                    <a:pt x="207406" y="103703"/>
                    <a:pt x="207027" y="101432"/>
                  </a:cubicBezTo>
                  <a:cubicBezTo>
                    <a:pt x="205892" y="94619"/>
                    <a:pt x="210812" y="90078"/>
                    <a:pt x="215732" y="89699"/>
                  </a:cubicBezTo>
                  <a:cubicBezTo>
                    <a:pt x="217625" y="87807"/>
                    <a:pt x="216111" y="85915"/>
                    <a:pt x="214975" y="83644"/>
                  </a:cubicBezTo>
                  <a:cubicBezTo>
                    <a:pt x="214597" y="82508"/>
                    <a:pt x="214218" y="80616"/>
                    <a:pt x="213461" y="79480"/>
                  </a:cubicBezTo>
                  <a:cubicBezTo>
                    <a:pt x="211948" y="77588"/>
                    <a:pt x="209298" y="77210"/>
                    <a:pt x="207406" y="76453"/>
                  </a:cubicBezTo>
                  <a:cubicBezTo>
                    <a:pt x="212326" y="74182"/>
                    <a:pt x="216868" y="70019"/>
                    <a:pt x="217246" y="63584"/>
                  </a:cubicBezTo>
                  <a:cubicBezTo>
                    <a:pt x="218003" y="53366"/>
                    <a:pt x="214597" y="47310"/>
                    <a:pt x="208541" y="43147"/>
                  </a:cubicBezTo>
                  <a:cubicBezTo>
                    <a:pt x="209677" y="41254"/>
                    <a:pt x="210055" y="38605"/>
                    <a:pt x="211191" y="36334"/>
                  </a:cubicBezTo>
                  <a:cubicBezTo>
                    <a:pt x="213461" y="37470"/>
                    <a:pt x="217625" y="38605"/>
                    <a:pt x="219896" y="37470"/>
                  </a:cubicBezTo>
                  <a:cubicBezTo>
                    <a:pt x="219517" y="35199"/>
                    <a:pt x="221031" y="31793"/>
                    <a:pt x="221031" y="29522"/>
                  </a:cubicBezTo>
                  <a:cubicBezTo>
                    <a:pt x="219517" y="27629"/>
                    <a:pt x="216489" y="27251"/>
                    <a:pt x="214218" y="26115"/>
                  </a:cubicBezTo>
                  <a:cubicBezTo>
                    <a:pt x="214975" y="24223"/>
                    <a:pt x="214597" y="22331"/>
                    <a:pt x="215354" y="20817"/>
                  </a:cubicBezTo>
                  <a:cubicBezTo>
                    <a:pt x="213461" y="18167"/>
                    <a:pt x="209298" y="15897"/>
                    <a:pt x="205135" y="17032"/>
                  </a:cubicBezTo>
                  <a:cubicBezTo>
                    <a:pt x="204756" y="18924"/>
                    <a:pt x="204378" y="20817"/>
                    <a:pt x="203621" y="22331"/>
                  </a:cubicBezTo>
                  <a:cubicBezTo>
                    <a:pt x="200972" y="21952"/>
                    <a:pt x="198322" y="18924"/>
                    <a:pt x="196430" y="21574"/>
                  </a:cubicBezTo>
                  <a:cubicBezTo>
                    <a:pt x="196808" y="23466"/>
                    <a:pt x="194916" y="26115"/>
                    <a:pt x="194916" y="29522"/>
                  </a:cubicBezTo>
                  <a:cubicBezTo>
                    <a:pt x="196808" y="30657"/>
                    <a:pt x="199458" y="31414"/>
                    <a:pt x="201350" y="32549"/>
                  </a:cubicBezTo>
                  <a:cubicBezTo>
                    <a:pt x="200593" y="35577"/>
                    <a:pt x="199836" y="38605"/>
                    <a:pt x="198701" y="40876"/>
                  </a:cubicBezTo>
                  <a:cubicBezTo>
                    <a:pt x="183562" y="38227"/>
                    <a:pt x="178263" y="56393"/>
                    <a:pt x="182805" y="68505"/>
                  </a:cubicBezTo>
                  <a:cubicBezTo>
                    <a:pt x="176749" y="68505"/>
                    <a:pt x="171451" y="69640"/>
                    <a:pt x="169937" y="74939"/>
                  </a:cubicBezTo>
                  <a:cubicBezTo>
                    <a:pt x="170694" y="76453"/>
                    <a:pt x="171829" y="76453"/>
                    <a:pt x="172586" y="77588"/>
                  </a:cubicBezTo>
                  <a:cubicBezTo>
                    <a:pt x="174857" y="79859"/>
                    <a:pt x="175614" y="84022"/>
                    <a:pt x="175235" y="87428"/>
                  </a:cubicBezTo>
                  <a:cubicBezTo>
                    <a:pt x="174478" y="91592"/>
                    <a:pt x="169937" y="96512"/>
                    <a:pt x="166152" y="97269"/>
                  </a:cubicBezTo>
                  <a:cubicBezTo>
                    <a:pt x="161232" y="98026"/>
                    <a:pt x="152527" y="96133"/>
                    <a:pt x="149120" y="93106"/>
                  </a:cubicBezTo>
                  <a:cubicBezTo>
                    <a:pt x="144957" y="89321"/>
                    <a:pt x="144579" y="73803"/>
                    <a:pt x="154419" y="76831"/>
                  </a:cubicBezTo>
                  <a:cubicBezTo>
                    <a:pt x="155933" y="77967"/>
                    <a:pt x="156311" y="80237"/>
                    <a:pt x="157825" y="81751"/>
                  </a:cubicBezTo>
                  <a:cubicBezTo>
                    <a:pt x="163124" y="80994"/>
                    <a:pt x="166152" y="75317"/>
                    <a:pt x="164638" y="68505"/>
                  </a:cubicBezTo>
                  <a:cubicBezTo>
                    <a:pt x="171072" y="68126"/>
                    <a:pt x="176749" y="66991"/>
                    <a:pt x="179777" y="62449"/>
                  </a:cubicBezTo>
                  <a:cubicBezTo>
                    <a:pt x="180155" y="58286"/>
                    <a:pt x="178263" y="55636"/>
                    <a:pt x="176371" y="52609"/>
                  </a:cubicBezTo>
                  <a:cubicBezTo>
                    <a:pt x="174100" y="49581"/>
                    <a:pt x="171451" y="47689"/>
                    <a:pt x="167287" y="46932"/>
                  </a:cubicBezTo>
                  <a:cubicBezTo>
                    <a:pt x="168423" y="45418"/>
                    <a:pt x="169180" y="42390"/>
                    <a:pt x="168801" y="39741"/>
                  </a:cubicBezTo>
                  <a:cubicBezTo>
                    <a:pt x="168423" y="37470"/>
                    <a:pt x="165773" y="34063"/>
                    <a:pt x="165016" y="33685"/>
                  </a:cubicBezTo>
                  <a:cubicBezTo>
                    <a:pt x="163881" y="33685"/>
                    <a:pt x="162746" y="35199"/>
                    <a:pt x="161610" y="35577"/>
                  </a:cubicBezTo>
                  <a:cubicBezTo>
                    <a:pt x="160096" y="35956"/>
                    <a:pt x="158961" y="35577"/>
                    <a:pt x="157825" y="36334"/>
                  </a:cubicBezTo>
                  <a:cubicBezTo>
                    <a:pt x="155555" y="35577"/>
                    <a:pt x="156311" y="30657"/>
                    <a:pt x="157825" y="29143"/>
                  </a:cubicBezTo>
                  <a:cubicBezTo>
                    <a:pt x="159718" y="26494"/>
                    <a:pt x="163503" y="28008"/>
                    <a:pt x="166530" y="28008"/>
                  </a:cubicBezTo>
                  <a:cubicBezTo>
                    <a:pt x="168044" y="19303"/>
                    <a:pt x="157825" y="13247"/>
                    <a:pt x="149877" y="15897"/>
                  </a:cubicBezTo>
                  <a:cubicBezTo>
                    <a:pt x="148363" y="9841"/>
                    <a:pt x="144579" y="5678"/>
                    <a:pt x="140037" y="2271"/>
                  </a:cubicBezTo>
                  <a:cubicBezTo>
                    <a:pt x="140037" y="1893"/>
                    <a:pt x="140415" y="1514"/>
                    <a:pt x="140037" y="1136"/>
                  </a:cubicBezTo>
                  <a:cubicBezTo>
                    <a:pt x="135874" y="1"/>
                    <a:pt x="131710" y="3407"/>
                    <a:pt x="129061" y="6056"/>
                  </a:cubicBezTo>
                  <a:cubicBezTo>
                    <a:pt x="126412" y="8706"/>
                    <a:pt x="124519" y="11733"/>
                    <a:pt x="123384" y="14383"/>
                  </a:cubicBezTo>
                  <a:cubicBezTo>
                    <a:pt x="115436" y="10976"/>
                    <a:pt x="105217" y="16654"/>
                    <a:pt x="105596" y="24601"/>
                  </a:cubicBezTo>
                  <a:cubicBezTo>
                    <a:pt x="108623" y="25358"/>
                    <a:pt x="112408" y="23845"/>
                    <a:pt x="114301" y="26872"/>
                  </a:cubicBezTo>
                  <a:cubicBezTo>
                    <a:pt x="115436" y="28765"/>
                    <a:pt x="115814" y="33685"/>
                    <a:pt x="113165" y="34063"/>
                  </a:cubicBezTo>
                  <a:cubicBezTo>
                    <a:pt x="112030" y="32928"/>
                    <a:pt x="110516" y="33306"/>
                    <a:pt x="109380" y="32928"/>
                  </a:cubicBezTo>
                  <a:cubicBezTo>
                    <a:pt x="108245" y="32171"/>
                    <a:pt x="107866" y="30657"/>
                    <a:pt x="106353" y="30657"/>
                  </a:cubicBezTo>
                  <a:cubicBezTo>
                    <a:pt x="103703" y="32549"/>
                    <a:pt x="101432" y="35956"/>
                    <a:pt x="101811" y="40876"/>
                  </a:cubicBezTo>
                  <a:cubicBezTo>
                    <a:pt x="101811" y="41633"/>
                    <a:pt x="102189" y="42390"/>
                    <a:pt x="102189" y="43525"/>
                  </a:cubicBezTo>
                  <a:cubicBezTo>
                    <a:pt x="98026" y="43904"/>
                    <a:pt x="95377" y="45796"/>
                    <a:pt x="93106" y="48067"/>
                  </a:cubicBezTo>
                  <a:cubicBezTo>
                    <a:pt x="90835" y="51095"/>
                    <a:pt x="88564" y="53366"/>
                    <a:pt x="88564" y="57529"/>
                  </a:cubicBezTo>
                  <a:cubicBezTo>
                    <a:pt x="88943" y="58664"/>
                    <a:pt x="90456" y="58664"/>
                    <a:pt x="90078" y="60557"/>
                  </a:cubicBezTo>
                  <a:cubicBezTo>
                    <a:pt x="90835" y="60935"/>
                    <a:pt x="90456" y="59421"/>
                    <a:pt x="90835" y="60178"/>
                  </a:cubicBezTo>
                  <a:cubicBezTo>
                    <a:pt x="92727" y="63584"/>
                    <a:pt x="98405" y="63963"/>
                    <a:pt x="102946" y="65098"/>
                  </a:cubicBezTo>
                  <a:cubicBezTo>
                    <a:pt x="100297" y="71154"/>
                    <a:pt x="102946" y="77967"/>
                    <a:pt x="108245" y="79102"/>
                  </a:cubicBezTo>
                  <a:cubicBezTo>
                    <a:pt x="109759" y="78723"/>
                    <a:pt x="109759" y="76831"/>
                    <a:pt x="111273" y="76453"/>
                  </a:cubicBezTo>
                  <a:cubicBezTo>
                    <a:pt x="112408" y="75696"/>
                    <a:pt x="113922" y="75696"/>
                    <a:pt x="116193" y="75696"/>
                  </a:cubicBezTo>
                  <a:cubicBezTo>
                    <a:pt x="119599" y="80616"/>
                    <a:pt x="117328" y="86671"/>
                    <a:pt x="114679" y="90456"/>
                  </a:cubicBezTo>
                  <a:cubicBezTo>
                    <a:pt x="112787" y="93484"/>
                    <a:pt x="107866" y="95376"/>
                    <a:pt x="104460" y="95376"/>
                  </a:cubicBezTo>
                  <a:cubicBezTo>
                    <a:pt x="101811" y="95376"/>
                    <a:pt x="98783" y="95376"/>
                    <a:pt x="96891" y="94241"/>
                  </a:cubicBezTo>
                  <a:cubicBezTo>
                    <a:pt x="92349" y="91970"/>
                    <a:pt x="89321" y="82887"/>
                    <a:pt x="92727" y="76074"/>
                  </a:cubicBezTo>
                  <a:cubicBezTo>
                    <a:pt x="93484" y="74939"/>
                    <a:pt x="97269" y="72289"/>
                    <a:pt x="97269" y="71154"/>
                  </a:cubicBezTo>
                  <a:cubicBezTo>
                    <a:pt x="97269" y="70776"/>
                    <a:pt x="95755" y="68126"/>
                    <a:pt x="95755" y="67748"/>
                  </a:cubicBezTo>
                  <a:cubicBezTo>
                    <a:pt x="95377" y="67369"/>
                    <a:pt x="92727" y="65098"/>
                    <a:pt x="91970" y="64720"/>
                  </a:cubicBezTo>
                  <a:cubicBezTo>
                    <a:pt x="90078" y="63963"/>
                    <a:pt x="87050" y="64341"/>
                    <a:pt x="84401" y="63963"/>
                  </a:cubicBezTo>
                  <a:cubicBezTo>
                    <a:pt x="91213" y="52609"/>
                    <a:pt x="87807" y="34063"/>
                    <a:pt x="72668" y="34063"/>
                  </a:cubicBezTo>
                  <a:cubicBezTo>
                    <a:pt x="73425" y="31036"/>
                    <a:pt x="72290" y="27629"/>
                    <a:pt x="71533" y="24980"/>
                  </a:cubicBezTo>
                  <a:cubicBezTo>
                    <a:pt x="73425" y="24223"/>
                    <a:pt x="75696" y="24223"/>
                    <a:pt x="77210" y="23088"/>
                  </a:cubicBezTo>
                  <a:cubicBezTo>
                    <a:pt x="77588" y="19681"/>
                    <a:pt x="75696" y="17032"/>
                    <a:pt x="76453" y="14761"/>
                  </a:cubicBezTo>
                  <a:cubicBezTo>
                    <a:pt x="74560" y="12490"/>
                    <a:pt x="71533" y="14761"/>
                    <a:pt x="68883" y="15140"/>
                  </a:cubicBezTo>
                  <a:cubicBezTo>
                    <a:pt x="68505" y="13247"/>
                    <a:pt x="68126" y="11733"/>
                    <a:pt x="68126" y="9841"/>
                  </a:cubicBezTo>
                  <a:cubicBezTo>
                    <a:pt x="64342" y="7949"/>
                    <a:pt x="59421" y="9841"/>
                    <a:pt x="57529" y="12490"/>
                  </a:cubicBezTo>
                  <a:cubicBezTo>
                    <a:pt x="57907" y="14004"/>
                    <a:pt x="57907" y="16275"/>
                    <a:pt x="57907" y="17789"/>
                  </a:cubicBezTo>
                  <a:cubicBezTo>
                    <a:pt x="55258" y="18546"/>
                    <a:pt x="52609" y="18546"/>
                    <a:pt x="51095" y="20438"/>
                  </a:cubicBezTo>
                  <a:cubicBezTo>
                    <a:pt x="51095" y="22709"/>
                    <a:pt x="51852" y="26494"/>
                    <a:pt x="51095" y="28386"/>
                  </a:cubicBezTo>
                  <a:cubicBezTo>
                    <a:pt x="53744" y="29900"/>
                    <a:pt x="57907" y="29143"/>
                    <a:pt x="60178" y="28386"/>
                  </a:cubicBezTo>
                  <a:cubicBezTo>
                    <a:pt x="60557" y="31036"/>
                    <a:pt x="61314" y="33306"/>
                    <a:pt x="62071" y="35577"/>
                  </a:cubicBezTo>
                  <a:cubicBezTo>
                    <a:pt x="55258" y="38605"/>
                    <a:pt x="51095" y="45039"/>
                    <a:pt x="51095" y="54501"/>
                  </a:cubicBezTo>
                  <a:cubicBezTo>
                    <a:pt x="51095" y="61314"/>
                    <a:pt x="54880" y="65855"/>
                    <a:pt x="59421" y="68505"/>
                  </a:cubicBezTo>
                  <a:cubicBezTo>
                    <a:pt x="54880" y="68505"/>
                    <a:pt x="52987" y="71532"/>
                    <a:pt x="51095" y="74560"/>
                  </a:cubicBezTo>
                  <a:cubicBezTo>
                    <a:pt x="49959" y="76453"/>
                    <a:pt x="48067" y="79102"/>
                    <a:pt x="49581" y="80994"/>
                  </a:cubicBezTo>
                  <a:cubicBezTo>
                    <a:pt x="54880" y="82130"/>
                    <a:pt x="58286" y="86293"/>
                    <a:pt x="57529" y="93484"/>
                  </a:cubicBezTo>
                  <a:cubicBezTo>
                    <a:pt x="55637" y="95376"/>
                    <a:pt x="54880" y="98026"/>
                    <a:pt x="52987" y="99161"/>
                  </a:cubicBezTo>
                  <a:cubicBezTo>
                    <a:pt x="49581" y="101054"/>
                    <a:pt x="43904" y="101054"/>
                    <a:pt x="40876" y="99161"/>
                  </a:cubicBezTo>
                  <a:cubicBezTo>
                    <a:pt x="35577" y="95755"/>
                    <a:pt x="36713" y="84779"/>
                    <a:pt x="43525" y="82887"/>
                  </a:cubicBezTo>
                  <a:cubicBezTo>
                    <a:pt x="44282" y="82508"/>
                    <a:pt x="45418" y="82887"/>
                    <a:pt x="46175" y="82130"/>
                  </a:cubicBezTo>
                  <a:cubicBezTo>
                    <a:pt x="46175" y="79480"/>
                    <a:pt x="44282" y="76831"/>
                    <a:pt x="43147" y="74182"/>
                  </a:cubicBezTo>
                  <a:cubicBezTo>
                    <a:pt x="46932" y="71532"/>
                    <a:pt x="51095" y="66612"/>
                    <a:pt x="49203" y="60178"/>
                  </a:cubicBezTo>
                  <a:cubicBezTo>
                    <a:pt x="46553" y="60557"/>
                    <a:pt x="45418" y="57529"/>
                    <a:pt x="42768" y="57150"/>
                  </a:cubicBezTo>
                  <a:cubicBezTo>
                    <a:pt x="40876" y="56772"/>
                    <a:pt x="38984" y="57150"/>
                    <a:pt x="36713" y="56393"/>
                  </a:cubicBezTo>
                  <a:cubicBezTo>
                    <a:pt x="37470" y="54501"/>
                    <a:pt x="38984" y="51473"/>
                    <a:pt x="37470" y="49959"/>
                  </a:cubicBezTo>
                  <a:cubicBezTo>
                    <a:pt x="37470" y="49581"/>
                    <a:pt x="36334" y="48824"/>
                    <a:pt x="35577" y="48824"/>
                  </a:cubicBezTo>
                  <a:cubicBezTo>
                    <a:pt x="33685" y="48824"/>
                    <a:pt x="31793" y="53366"/>
                    <a:pt x="28386" y="51095"/>
                  </a:cubicBezTo>
                  <a:cubicBezTo>
                    <a:pt x="22709" y="46932"/>
                    <a:pt x="29143" y="40119"/>
                    <a:pt x="32550" y="38984"/>
                  </a:cubicBezTo>
                  <a:cubicBezTo>
                    <a:pt x="33306" y="38605"/>
                    <a:pt x="34442" y="39741"/>
                    <a:pt x="34442" y="38984"/>
                  </a:cubicBezTo>
                  <a:cubicBezTo>
                    <a:pt x="33685" y="33685"/>
                    <a:pt x="27251" y="29900"/>
                    <a:pt x="20438" y="31793"/>
                  </a:cubicBezTo>
                  <a:cubicBezTo>
                    <a:pt x="18546" y="28386"/>
                    <a:pt x="16654" y="24601"/>
                    <a:pt x="12869" y="22709"/>
                  </a:cubicBezTo>
                  <a:cubicBezTo>
                    <a:pt x="11733" y="21952"/>
                    <a:pt x="10598" y="21952"/>
                    <a:pt x="9084" y="21574"/>
                  </a:cubicBezTo>
                  <a:cubicBezTo>
                    <a:pt x="6813" y="21195"/>
                    <a:pt x="2650" y="19303"/>
                    <a:pt x="757" y="21952"/>
                  </a:cubicBezTo>
                  <a:cubicBezTo>
                    <a:pt x="1" y="22331"/>
                    <a:pt x="757" y="23088"/>
                    <a:pt x="379" y="24223"/>
                  </a:cubicBezTo>
                  <a:cubicBezTo>
                    <a:pt x="6435" y="31414"/>
                    <a:pt x="8705" y="42390"/>
                    <a:pt x="10598" y="53366"/>
                  </a:cubicBezTo>
                  <a:cubicBezTo>
                    <a:pt x="6435" y="56393"/>
                    <a:pt x="6056" y="62828"/>
                    <a:pt x="6435" y="68883"/>
                  </a:cubicBezTo>
                  <a:cubicBezTo>
                    <a:pt x="6435" y="71154"/>
                    <a:pt x="7570" y="74560"/>
                    <a:pt x="8327" y="77210"/>
                  </a:cubicBezTo>
                  <a:cubicBezTo>
                    <a:pt x="9462" y="80994"/>
                    <a:pt x="11733" y="82887"/>
                    <a:pt x="13626" y="85536"/>
                  </a:cubicBezTo>
                  <a:cubicBezTo>
                    <a:pt x="15140" y="87428"/>
                    <a:pt x="15897" y="89699"/>
                    <a:pt x="18546" y="90078"/>
                  </a:cubicBezTo>
                  <a:cubicBezTo>
                    <a:pt x="20060" y="98404"/>
                    <a:pt x="24602" y="105595"/>
                    <a:pt x="28386" y="111651"/>
                  </a:cubicBezTo>
                  <a:cubicBezTo>
                    <a:pt x="29522" y="113543"/>
                    <a:pt x="32550" y="116193"/>
                    <a:pt x="32550" y="118085"/>
                  </a:cubicBezTo>
                  <a:cubicBezTo>
                    <a:pt x="32928" y="119220"/>
                    <a:pt x="32171" y="120356"/>
                    <a:pt x="32171" y="121491"/>
                  </a:cubicBezTo>
                  <a:cubicBezTo>
                    <a:pt x="32171" y="125654"/>
                    <a:pt x="35199" y="129439"/>
                    <a:pt x="40498" y="128682"/>
                  </a:cubicBezTo>
                  <a:cubicBezTo>
                    <a:pt x="42011" y="133224"/>
                    <a:pt x="42390" y="138144"/>
                    <a:pt x="43525" y="143064"/>
                  </a:cubicBezTo>
                  <a:cubicBezTo>
                    <a:pt x="44282" y="147606"/>
                    <a:pt x="46175" y="151391"/>
                    <a:pt x="45796" y="156689"/>
                  </a:cubicBezTo>
                  <a:cubicBezTo>
                    <a:pt x="45039" y="158203"/>
                    <a:pt x="40498" y="161231"/>
                    <a:pt x="40119" y="163502"/>
                  </a:cubicBezTo>
                  <a:cubicBezTo>
                    <a:pt x="40119" y="164259"/>
                    <a:pt x="41633" y="166908"/>
                    <a:pt x="42390" y="167665"/>
                  </a:cubicBezTo>
                  <a:cubicBezTo>
                    <a:pt x="43147" y="168422"/>
                    <a:pt x="44661" y="169179"/>
                    <a:pt x="45796" y="169936"/>
                  </a:cubicBezTo>
                  <a:cubicBezTo>
                    <a:pt x="46553" y="170315"/>
                    <a:pt x="46553" y="171072"/>
                    <a:pt x="46932" y="171450"/>
                  </a:cubicBezTo>
                  <a:cubicBezTo>
                    <a:pt x="47689" y="171828"/>
                    <a:pt x="48824" y="171828"/>
                    <a:pt x="49203" y="172207"/>
                  </a:cubicBezTo>
                  <a:cubicBezTo>
                    <a:pt x="49203" y="172207"/>
                    <a:pt x="49203" y="172207"/>
                    <a:pt x="49203" y="172207"/>
                  </a:cubicBezTo>
                  <a:cubicBezTo>
                    <a:pt x="52230" y="172964"/>
                    <a:pt x="55258" y="173342"/>
                    <a:pt x="57907" y="173721"/>
                  </a:cubicBezTo>
                  <a:cubicBezTo>
                    <a:pt x="60178" y="173342"/>
                    <a:pt x="62449" y="172964"/>
                    <a:pt x="64720" y="172964"/>
                  </a:cubicBezTo>
                  <a:cubicBezTo>
                    <a:pt x="74560" y="171072"/>
                    <a:pt x="84779" y="170693"/>
                    <a:pt x="94241" y="170315"/>
                  </a:cubicBezTo>
                  <a:cubicBezTo>
                    <a:pt x="107488" y="169936"/>
                    <a:pt x="124519" y="166908"/>
                    <a:pt x="138145" y="170315"/>
                  </a:cubicBezTo>
                  <a:cubicBezTo>
                    <a:pt x="150256" y="169936"/>
                    <a:pt x="163503" y="169936"/>
                    <a:pt x="175614" y="171828"/>
                  </a:cubicBezTo>
                  <a:cubicBezTo>
                    <a:pt x="182805" y="172964"/>
                    <a:pt x="189996" y="174099"/>
                    <a:pt x="197565" y="175613"/>
                  </a:cubicBezTo>
                  <a:cubicBezTo>
                    <a:pt x="199836" y="175992"/>
                    <a:pt x="202486" y="176749"/>
                    <a:pt x="204756" y="177127"/>
                  </a:cubicBezTo>
                  <a:cubicBezTo>
                    <a:pt x="207027" y="177127"/>
                    <a:pt x="208920" y="176749"/>
                    <a:pt x="211191" y="176370"/>
                  </a:cubicBezTo>
                  <a:cubicBezTo>
                    <a:pt x="211569" y="175992"/>
                    <a:pt x="211948" y="175613"/>
                    <a:pt x="212326" y="175235"/>
                  </a:cubicBezTo>
                  <a:cubicBezTo>
                    <a:pt x="213461" y="173721"/>
                    <a:pt x="214218" y="171828"/>
                    <a:pt x="214218" y="169936"/>
                  </a:cubicBezTo>
                  <a:cubicBezTo>
                    <a:pt x="214218" y="168801"/>
                    <a:pt x="213083" y="167287"/>
                    <a:pt x="212705" y="166151"/>
                  </a:cubicBezTo>
                  <a:cubicBezTo>
                    <a:pt x="212705" y="163502"/>
                    <a:pt x="212705" y="163124"/>
                    <a:pt x="211191" y="161610"/>
                  </a:cubicBezTo>
                  <a:cubicBezTo>
                    <a:pt x="214218" y="155554"/>
                    <a:pt x="216111" y="148741"/>
                    <a:pt x="218382" y="141929"/>
                  </a:cubicBezTo>
                  <a:cubicBezTo>
                    <a:pt x="224816" y="143443"/>
                    <a:pt x="227087" y="136630"/>
                    <a:pt x="225194" y="131710"/>
                  </a:cubicBezTo>
                  <a:cubicBezTo>
                    <a:pt x="226708" y="131332"/>
                    <a:pt x="227087" y="129061"/>
                    <a:pt x="228222" y="129061"/>
                  </a:cubicBezTo>
                  <a:cubicBezTo>
                    <a:pt x="230871" y="124519"/>
                    <a:pt x="234656" y="121113"/>
                    <a:pt x="238062" y="116950"/>
                  </a:cubicBezTo>
                  <a:cubicBezTo>
                    <a:pt x="241090" y="112786"/>
                    <a:pt x="243361" y="108245"/>
                    <a:pt x="245632" y="102567"/>
                  </a:cubicBezTo>
                  <a:cubicBezTo>
                    <a:pt x="248281" y="102189"/>
                    <a:pt x="249038" y="99918"/>
                    <a:pt x="250931" y="98026"/>
                  </a:cubicBezTo>
                  <a:cubicBezTo>
                    <a:pt x="253202" y="95755"/>
                    <a:pt x="255472" y="94241"/>
                    <a:pt x="256986" y="90835"/>
                  </a:cubicBezTo>
                  <a:cubicBezTo>
                    <a:pt x="260014" y="83644"/>
                    <a:pt x="262663" y="71911"/>
                    <a:pt x="257365" y="66612"/>
                  </a:cubicBezTo>
                  <a:cubicBezTo>
                    <a:pt x="260771" y="56015"/>
                    <a:pt x="264177" y="45418"/>
                    <a:pt x="270990" y="38605"/>
                  </a:cubicBez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28"/>
            <p:cNvSpPr/>
            <p:nvPr/>
          </p:nvSpPr>
          <p:spPr>
            <a:xfrm>
              <a:off x="1818250" y="894150"/>
              <a:ext cx="227125" cy="473125"/>
            </a:xfrm>
            <a:custGeom>
              <a:rect b="b" l="l" r="r" t="t"/>
              <a:pathLst>
                <a:path extrusionOk="0" h="18925" w="9085">
                  <a:moveTo>
                    <a:pt x="2271" y="379"/>
                  </a:moveTo>
                  <a:cubicBezTo>
                    <a:pt x="2271" y="3028"/>
                    <a:pt x="3028" y="5299"/>
                    <a:pt x="3407" y="7948"/>
                  </a:cubicBezTo>
                  <a:cubicBezTo>
                    <a:pt x="5678" y="7570"/>
                    <a:pt x="6056" y="6056"/>
                    <a:pt x="9084" y="6056"/>
                  </a:cubicBezTo>
                  <a:cubicBezTo>
                    <a:pt x="9084" y="7570"/>
                    <a:pt x="9084" y="8327"/>
                    <a:pt x="9084" y="9841"/>
                  </a:cubicBezTo>
                  <a:cubicBezTo>
                    <a:pt x="7192" y="9841"/>
                    <a:pt x="6056" y="10598"/>
                    <a:pt x="4164" y="10976"/>
                  </a:cubicBezTo>
                  <a:cubicBezTo>
                    <a:pt x="4542" y="13625"/>
                    <a:pt x="4921" y="16275"/>
                    <a:pt x="4921" y="18924"/>
                  </a:cubicBezTo>
                  <a:cubicBezTo>
                    <a:pt x="3028" y="12868"/>
                    <a:pt x="1136" y="6813"/>
                    <a:pt x="1" y="757"/>
                  </a:cubicBezTo>
                  <a:cubicBezTo>
                    <a:pt x="758" y="379"/>
                    <a:pt x="1136" y="0"/>
                    <a:pt x="2271"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28"/>
            <p:cNvSpPr/>
            <p:nvPr/>
          </p:nvSpPr>
          <p:spPr>
            <a:xfrm>
              <a:off x="5404325" y="1092850"/>
              <a:ext cx="47325" cy="18950"/>
            </a:xfrm>
            <a:custGeom>
              <a:rect b="b" l="l" r="r" t="t"/>
              <a:pathLst>
                <a:path extrusionOk="0" h="758" w="1893">
                  <a:moveTo>
                    <a:pt x="379" y="0"/>
                  </a:moveTo>
                  <a:cubicBezTo>
                    <a:pt x="757" y="0"/>
                    <a:pt x="1514" y="0"/>
                    <a:pt x="1893" y="379"/>
                  </a:cubicBezTo>
                  <a:cubicBezTo>
                    <a:pt x="1514" y="379"/>
                    <a:pt x="379" y="379"/>
                    <a:pt x="379" y="757"/>
                  </a:cubicBezTo>
                  <a:cubicBezTo>
                    <a:pt x="0" y="757"/>
                    <a:pt x="379" y="0"/>
                    <a:pt x="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28"/>
            <p:cNvSpPr/>
            <p:nvPr/>
          </p:nvSpPr>
          <p:spPr>
            <a:xfrm>
              <a:off x="5366475" y="1121225"/>
              <a:ext cx="321725" cy="539350"/>
            </a:xfrm>
            <a:custGeom>
              <a:rect b="b" l="l" r="r" t="t"/>
              <a:pathLst>
                <a:path extrusionOk="0" h="21574" w="12869">
                  <a:moveTo>
                    <a:pt x="4921" y="1"/>
                  </a:moveTo>
                  <a:cubicBezTo>
                    <a:pt x="5299" y="379"/>
                    <a:pt x="6056" y="758"/>
                    <a:pt x="6435" y="1515"/>
                  </a:cubicBezTo>
                  <a:cubicBezTo>
                    <a:pt x="5678" y="3785"/>
                    <a:pt x="4921" y="5299"/>
                    <a:pt x="4164" y="7570"/>
                  </a:cubicBezTo>
                  <a:cubicBezTo>
                    <a:pt x="7570" y="8327"/>
                    <a:pt x="10219" y="9463"/>
                    <a:pt x="12869" y="10220"/>
                  </a:cubicBezTo>
                  <a:cubicBezTo>
                    <a:pt x="12869" y="11733"/>
                    <a:pt x="12112" y="12869"/>
                    <a:pt x="11733" y="14004"/>
                  </a:cubicBezTo>
                  <a:cubicBezTo>
                    <a:pt x="9084" y="12869"/>
                    <a:pt x="5678" y="12112"/>
                    <a:pt x="3028" y="10977"/>
                  </a:cubicBezTo>
                  <a:cubicBezTo>
                    <a:pt x="1514" y="14383"/>
                    <a:pt x="757" y="17789"/>
                    <a:pt x="0" y="21574"/>
                  </a:cubicBezTo>
                  <a:cubicBezTo>
                    <a:pt x="0" y="18168"/>
                    <a:pt x="1136" y="14761"/>
                    <a:pt x="1893" y="10977"/>
                  </a:cubicBezTo>
                  <a:cubicBezTo>
                    <a:pt x="3028" y="7192"/>
                    <a:pt x="4164" y="3785"/>
                    <a:pt x="4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28"/>
            <p:cNvSpPr/>
            <p:nvPr/>
          </p:nvSpPr>
          <p:spPr>
            <a:xfrm>
              <a:off x="5385400" y="1121225"/>
              <a:ext cx="66250" cy="66275"/>
            </a:xfrm>
            <a:custGeom>
              <a:rect b="b" l="l" r="r" t="t"/>
              <a:pathLst>
                <a:path extrusionOk="0" h="2651" w="2650">
                  <a:moveTo>
                    <a:pt x="2271" y="1"/>
                  </a:moveTo>
                  <a:cubicBezTo>
                    <a:pt x="2650" y="379"/>
                    <a:pt x="1893" y="1136"/>
                    <a:pt x="2271" y="1515"/>
                  </a:cubicBezTo>
                  <a:cubicBezTo>
                    <a:pt x="1514" y="1893"/>
                    <a:pt x="757" y="2272"/>
                    <a:pt x="379" y="2650"/>
                  </a:cubicBezTo>
                  <a:cubicBezTo>
                    <a:pt x="0" y="1515"/>
                    <a:pt x="1514" y="758"/>
                    <a:pt x="22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28"/>
            <p:cNvSpPr/>
            <p:nvPr/>
          </p:nvSpPr>
          <p:spPr>
            <a:xfrm>
              <a:off x="1562775" y="932000"/>
              <a:ext cx="302825" cy="350100"/>
            </a:xfrm>
            <a:custGeom>
              <a:rect b="b" l="l" r="r" t="t"/>
              <a:pathLst>
                <a:path extrusionOk="0" h="14004" w="12113">
                  <a:moveTo>
                    <a:pt x="8706" y="0"/>
                  </a:moveTo>
                  <a:cubicBezTo>
                    <a:pt x="9841" y="4163"/>
                    <a:pt x="10977" y="8327"/>
                    <a:pt x="12112" y="12490"/>
                  </a:cubicBezTo>
                  <a:cubicBezTo>
                    <a:pt x="11734" y="12868"/>
                    <a:pt x="11355" y="13247"/>
                    <a:pt x="10977" y="14004"/>
                  </a:cubicBezTo>
                  <a:cubicBezTo>
                    <a:pt x="10598" y="12868"/>
                    <a:pt x="10220" y="11733"/>
                    <a:pt x="10220" y="10598"/>
                  </a:cubicBezTo>
                  <a:cubicBezTo>
                    <a:pt x="7192" y="11354"/>
                    <a:pt x="3786" y="12111"/>
                    <a:pt x="758" y="12868"/>
                  </a:cubicBezTo>
                  <a:cubicBezTo>
                    <a:pt x="758" y="11733"/>
                    <a:pt x="379" y="10598"/>
                    <a:pt x="1" y="9084"/>
                  </a:cubicBezTo>
                  <a:cubicBezTo>
                    <a:pt x="3029" y="8327"/>
                    <a:pt x="5299" y="7570"/>
                    <a:pt x="9084" y="7570"/>
                  </a:cubicBezTo>
                  <a:cubicBezTo>
                    <a:pt x="9463" y="4920"/>
                    <a:pt x="6435" y="1514"/>
                    <a:pt x="87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28"/>
            <p:cNvSpPr/>
            <p:nvPr/>
          </p:nvSpPr>
          <p:spPr>
            <a:xfrm>
              <a:off x="5366475" y="1206400"/>
              <a:ext cx="56800" cy="37850"/>
            </a:xfrm>
            <a:custGeom>
              <a:rect b="b" l="l" r="r" t="t"/>
              <a:pathLst>
                <a:path extrusionOk="0" h="1514" w="2272">
                  <a:moveTo>
                    <a:pt x="2271" y="0"/>
                  </a:moveTo>
                  <a:cubicBezTo>
                    <a:pt x="2271" y="0"/>
                    <a:pt x="2271" y="378"/>
                    <a:pt x="2271" y="757"/>
                  </a:cubicBezTo>
                  <a:cubicBezTo>
                    <a:pt x="1136" y="757"/>
                    <a:pt x="1136" y="1514"/>
                    <a:pt x="0" y="1514"/>
                  </a:cubicBezTo>
                  <a:cubicBezTo>
                    <a:pt x="379" y="757"/>
                    <a:pt x="1514" y="757"/>
                    <a:pt x="18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28"/>
            <p:cNvSpPr/>
            <p:nvPr/>
          </p:nvSpPr>
          <p:spPr>
            <a:xfrm>
              <a:off x="5281325" y="1291550"/>
              <a:ext cx="85175" cy="47325"/>
            </a:xfrm>
            <a:custGeom>
              <a:rect b="b" l="l" r="r" t="t"/>
              <a:pathLst>
                <a:path extrusionOk="0" h="1893" w="3407">
                  <a:moveTo>
                    <a:pt x="3406" y="0"/>
                  </a:moveTo>
                  <a:cubicBezTo>
                    <a:pt x="2271" y="379"/>
                    <a:pt x="1514" y="1893"/>
                    <a:pt x="0" y="1514"/>
                  </a:cubicBezTo>
                  <a:cubicBezTo>
                    <a:pt x="1136" y="1136"/>
                    <a:pt x="2271" y="379"/>
                    <a:pt x="34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28"/>
            <p:cNvSpPr/>
            <p:nvPr/>
          </p:nvSpPr>
          <p:spPr>
            <a:xfrm>
              <a:off x="5328625" y="1319925"/>
              <a:ext cx="66250" cy="179800"/>
            </a:xfrm>
            <a:custGeom>
              <a:rect b="b" l="l" r="r" t="t"/>
              <a:pathLst>
                <a:path extrusionOk="0" h="7192" w="2650">
                  <a:moveTo>
                    <a:pt x="2271" y="1"/>
                  </a:moveTo>
                  <a:cubicBezTo>
                    <a:pt x="2271" y="2272"/>
                    <a:pt x="1136" y="4542"/>
                    <a:pt x="757" y="7192"/>
                  </a:cubicBezTo>
                  <a:cubicBezTo>
                    <a:pt x="379" y="5678"/>
                    <a:pt x="2650" y="2650"/>
                    <a:pt x="1" y="2272"/>
                  </a:cubicBezTo>
                  <a:cubicBezTo>
                    <a:pt x="1" y="758"/>
                    <a:pt x="1893" y="758"/>
                    <a:pt x="22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28"/>
            <p:cNvSpPr/>
            <p:nvPr/>
          </p:nvSpPr>
          <p:spPr>
            <a:xfrm>
              <a:off x="3464625" y="1338850"/>
              <a:ext cx="198725" cy="936750"/>
            </a:xfrm>
            <a:custGeom>
              <a:rect b="b" l="l" r="r" t="t"/>
              <a:pathLst>
                <a:path extrusionOk="0" h="37470" w="7949">
                  <a:moveTo>
                    <a:pt x="7949" y="3407"/>
                  </a:moveTo>
                  <a:cubicBezTo>
                    <a:pt x="6813" y="4542"/>
                    <a:pt x="5678" y="5299"/>
                    <a:pt x="4921" y="6813"/>
                  </a:cubicBezTo>
                  <a:cubicBezTo>
                    <a:pt x="4542" y="5299"/>
                    <a:pt x="6056" y="3785"/>
                    <a:pt x="5299" y="2650"/>
                  </a:cubicBezTo>
                  <a:cubicBezTo>
                    <a:pt x="3785" y="3785"/>
                    <a:pt x="3407" y="6435"/>
                    <a:pt x="3028" y="8706"/>
                  </a:cubicBezTo>
                  <a:cubicBezTo>
                    <a:pt x="2271" y="14004"/>
                    <a:pt x="1893" y="21195"/>
                    <a:pt x="1515" y="26872"/>
                  </a:cubicBezTo>
                  <a:cubicBezTo>
                    <a:pt x="1515" y="31414"/>
                    <a:pt x="3028" y="35199"/>
                    <a:pt x="4542" y="37470"/>
                  </a:cubicBezTo>
                  <a:cubicBezTo>
                    <a:pt x="3785" y="37091"/>
                    <a:pt x="3028" y="36713"/>
                    <a:pt x="2271" y="36713"/>
                  </a:cubicBezTo>
                  <a:cubicBezTo>
                    <a:pt x="1515" y="34820"/>
                    <a:pt x="379" y="32928"/>
                    <a:pt x="379" y="30657"/>
                  </a:cubicBezTo>
                  <a:cubicBezTo>
                    <a:pt x="1" y="21574"/>
                    <a:pt x="1515" y="7949"/>
                    <a:pt x="4164" y="1136"/>
                  </a:cubicBezTo>
                  <a:cubicBezTo>
                    <a:pt x="6435" y="1"/>
                    <a:pt x="7192" y="2272"/>
                    <a:pt x="7949" y="340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28"/>
            <p:cNvSpPr/>
            <p:nvPr/>
          </p:nvSpPr>
          <p:spPr>
            <a:xfrm>
              <a:off x="1837175" y="1338850"/>
              <a:ext cx="56800" cy="94650"/>
            </a:xfrm>
            <a:custGeom>
              <a:rect b="b" l="l" r="r" t="t"/>
              <a:pathLst>
                <a:path extrusionOk="0" h="3786" w="2272">
                  <a:moveTo>
                    <a:pt x="1514" y="1"/>
                  </a:moveTo>
                  <a:cubicBezTo>
                    <a:pt x="2271" y="1136"/>
                    <a:pt x="1893" y="3028"/>
                    <a:pt x="758" y="3785"/>
                  </a:cubicBezTo>
                  <a:cubicBezTo>
                    <a:pt x="1" y="2272"/>
                    <a:pt x="758" y="758"/>
                    <a:pt x="15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28"/>
            <p:cNvSpPr/>
            <p:nvPr/>
          </p:nvSpPr>
          <p:spPr>
            <a:xfrm>
              <a:off x="503050" y="1301000"/>
              <a:ext cx="104100" cy="66275"/>
            </a:xfrm>
            <a:custGeom>
              <a:rect b="b" l="l" r="r" t="t"/>
              <a:pathLst>
                <a:path extrusionOk="0" h="2651" w="4164">
                  <a:moveTo>
                    <a:pt x="3028" y="1"/>
                  </a:moveTo>
                  <a:cubicBezTo>
                    <a:pt x="3785" y="379"/>
                    <a:pt x="4164" y="758"/>
                    <a:pt x="4164" y="1515"/>
                  </a:cubicBezTo>
                  <a:cubicBezTo>
                    <a:pt x="3028" y="1893"/>
                    <a:pt x="1514" y="2272"/>
                    <a:pt x="757" y="2650"/>
                  </a:cubicBezTo>
                  <a:cubicBezTo>
                    <a:pt x="379" y="2650"/>
                    <a:pt x="0" y="2272"/>
                    <a:pt x="0" y="1515"/>
                  </a:cubicBezTo>
                  <a:cubicBezTo>
                    <a:pt x="1136" y="1136"/>
                    <a:pt x="2271" y="758"/>
                    <a:pt x="30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28"/>
            <p:cNvSpPr/>
            <p:nvPr/>
          </p:nvSpPr>
          <p:spPr>
            <a:xfrm>
              <a:off x="3568700" y="1480775"/>
              <a:ext cx="113575" cy="113575"/>
            </a:xfrm>
            <a:custGeom>
              <a:rect b="b" l="l" r="r" t="t"/>
              <a:pathLst>
                <a:path extrusionOk="0" h="4543" w="4543">
                  <a:moveTo>
                    <a:pt x="3786" y="1"/>
                  </a:moveTo>
                  <a:cubicBezTo>
                    <a:pt x="4543" y="1"/>
                    <a:pt x="4164" y="1136"/>
                    <a:pt x="4164" y="1515"/>
                  </a:cubicBezTo>
                  <a:cubicBezTo>
                    <a:pt x="2272" y="1893"/>
                    <a:pt x="1515" y="3407"/>
                    <a:pt x="379" y="4543"/>
                  </a:cubicBezTo>
                  <a:cubicBezTo>
                    <a:pt x="1" y="1893"/>
                    <a:pt x="3029" y="1893"/>
                    <a:pt x="37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28"/>
            <p:cNvSpPr/>
            <p:nvPr/>
          </p:nvSpPr>
          <p:spPr>
            <a:xfrm>
              <a:off x="521975" y="1329400"/>
              <a:ext cx="123025" cy="94625"/>
            </a:xfrm>
            <a:custGeom>
              <a:rect b="b" l="l" r="r" t="t"/>
              <a:pathLst>
                <a:path extrusionOk="0" h="3785" w="4921">
                  <a:moveTo>
                    <a:pt x="4921" y="2650"/>
                  </a:moveTo>
                  <a:cubicBezTo>
                    <a:pt x="3407" y="3028"/>
                    <a:pt x="1893" y="3406"/>
                    <a:pt x="757" y="3785"/>
                  </a:cubicBezTo>
                  <a:cubicBezTo>
                    <a:pt x="379" y="3406"/>
                    <a:pt x="0" y="3028"/>
                    <a:pt x="379" y="2650"/>
                  </a:cubicBezTo>
                  <a:cubicBezTo>
                    <a:pt x="1893" y="2650"/>
                    <a:pt x="4542" y="0"/>
                    <a:pt x="4921" y="265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28"/>
            <p:cNvSpPr/>
            <p:nvPr/>
          </p:nvSpPr>
          <p:spPr>
            <a:xfrm>
              <a:off x="1856100" y="1433475"/>
              <a:ext cx="47325" cy="37875"/>
            </a:xfrm>
            <a:custGeom>
              <a:rect b="b" l="l" r="r" t="t"/>
              <a:pathLst>
                <a:path extrusionOk="0" h="1515" w="1893">
                  <a:moveTo>
                    <a:pt x="757" y="0"/>
                  </a:moveTo>
                  <a:cubicBezTo>
                    <a:pt x="1136" y="379"/>
                    <a:pt x="1514" y="757"/>
                    <a:pt x="1893" y="1514"/>
                  </a:cubicBezTo>
                  <a:cubicBezTo>
                    <a:pt x="1136" y="1136"/>
                    <a:pt x="757" y="1514"/>
                    <a:pt x="1" y="1514"/>
                  </a:cubicBezTo>
                  <a:cubicBezTo>
                    <a:pt x="1" y="757"/>
                    <a:pt x="757" y="379"/>
                    <a:pt x="7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28"/>
            <p:cNvSpPr/>
            <p:nvPr/>
          </p:nvSpPr>
          <p:spPr>
            <a:xfrm>
              <a:off x="3559250" y="1547025"/>
              <a:ext cx="132500" cy="132475"/>
            </a:xfrm>
            <a:custGeom>
              <a:rect b="b" l="l" r="r" t="t"/>
              <a:pathLst>
                <a:path extrusionOk="0" h="5299" w="5300">
                  <a:moveTo>
                    <a:pt x="4542" y="0"/>
                  </a:moveTo>
                  <a:cubicBezTo>
                    <a:pt x="5299" y="379"/>
                    <a:pt x="4921" y="1136"/>
                    <a:pt x="4921" y="1893"/>
                  </a:cubicBezTo>
                  <a:cubicBezTo>
                    <a:pt x="3407" y="2649"/>
                    <a:pt x="1893" y="4163"/>
                    <a:pt x="379" y="5299"/>
                  </a:cubicBezTo>
                  <a:cubicBezTo>
                    <a:pt x="0" y="4920"/>
                    <a:pt x="379" y="3785"/>
                    <a:pt x="379" y="3028"/>
                  </a:cubicBezTo>
                  <a:cubicBezTo>
                    <a:pt x="2650" y="3785"/>
                    <a:pt x="3028" y="1136"/>
                    <a:pt x="45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28"/>
            <p:cNvSpPr/>
            <p:nvPr/>
          </p:nvSpPr>
          <p:spPr>
            <a:xfrm>
              <a:off x="550350" y="1424000"/>
              <a:ext cx="123025" cy="56800"/>
            </a:xfrm>
            <a:custGeom>
              <a:rect b="b" l="l" r="r" t="t"/>
              <a:pathLst>
                <a:path extrusionOk="0" h="2272" w="4921">
                  <a:moveTo>
                    <a:pt x="4921" y="1"/>
                  </a:moveTo>
                  <a:cubicBezTo>
                    <a:pt x="4164" y="1515"/>
                    <a:pt x="758" y="2272"/>
                    <a:pt x="1" y="1515"/>
                  </a:cubicBezTo>
                  <a:cubicBezTo>
                    <a:pt x="1136" y="758"/>
                    <a:pt x="3407" y="379"/>
                    <a:pt x="4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28"/>
            <p:cNvSpPr/>
            <p:nvPr/>
          </p:nvSpPr>
          <p:spPr>
            <a:xfrm>
              <a:off x="3559250" y="1622700"/>
              <a:ext cx="132500" cy="189275"/>
            </a:xfrm>
            <a:custGeom>
              <a:rect b="b" l="l" r="r" t="t"/>
              <a:pathLst>
                <a:path extrusionOk="0" h="7571" w="5300">
                  <a:moveTo>
                    <a:pt x="4921" y="1"/>
                  </a:moveTo>
                  <a:cubicBezTo>
                    <a:pt x="5299" y="1136"/>
                    <a:pt x="4921" y="3029"/>
                    <a:pt x="5299" y="4164"/>
                  </a:cubicBezTo>
                  <a:cubicBezTo>
                    <a:pt x="3785" y="5678"/>
                    <a:pt x="1893" y="6435"/>
                    <a:pt x="0" y="7570"/>
                  </a:cubicBezTo>
                  <a:cubicBezTo>
                    <a:pt x="0" y="6435"/>
                    <a:pt x="0" y="4921"/>
                    <a:pt x="379" y="3407"/>
                  </a:cubicBezTo>
                  <a:cubicBezTo>
                    <a:pt x="2271" y="3029"/>
                    <a:pt x="3407" y="1515"/>
                    <a:pt x="4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28"/>
            <p:cNvSpPr/>
            <p:nvPr/>
          </p:nvSpPr>
          <p:spPr>
            <a:xfrm>
              <a:off x="578750" y="1471325"/>
              <a:ext cx="813750" cy="1182750"/>
            </a:xfrm>
            <a:custGeom>
              <a:rect b="b" l="l" r="r" t="t"/>
              <a:pathLst>
                <a:path extrusionOk="0" h="47310" w="32550">
                  <a:moveTo>
                    <a:pt x="14382" y="1514"/>
                  </a:moveTo>
                  <a:cubicBezTo>
                    <a:pt x="14761" y="1893"/>
                    <a:pt x="13625" y="2271"/>
                    <a:pt x="14382" y="2650"/>
                  </a:cubicBezTo>
                  <a:cubicBezTo>
                    <a:pt x="11354" y="4542"/>
                    <a:pt x="8327" y="8327"/>
                    <a:pt x="8327" y="13247"/>
                  </a:cubicBezTo>
                  <a:cubicBezTo>
                    <a:pt x="8705" y="17789"/>
                    <a:pt x="14004" y="21195"/>
                    <a:pt x="19302" y="18924"/>
                  </a:cubicBezTo>
                  <a:cubicBezTo>
                    <a:pt x="19302" y="22330"/>
                    <a:pt x="17032" y="23466"/>
                    <a:pt x="15518" y="25358"/>
                  </a:cubicBezTo>
                  <a:cubicBezTo>
                    <a:pt x="16275" y="26494"/>
                    <a:pt x="17410" y="25358"/>
                    <a:pt x="18167" y="26872"/>
                  </a:cubicBezTo>
                  <a:cubicBezTo>
                    <a:pt x="22330" y="24980"/>
                    <a:pt x="30278" y="26115"/>
                    <a:pt x="32549" y="29143"/>
                  </a:cubicBezTo>
                  <a:cubicBezTo>
                    <a:pt x="31414" y="32549"/>
                    <a:pt x="29900" y="35577"/>
                    <a:pt x="27250" y="37848"/>
                  </a:cubicBezTo>
                  <a:cubicBezTo>
                    <a:pt x="24601" y="36712"/>
                    <a:pt x="20816" y="37091"/>
                    <a:pt x="19302" y="38226"/>
                  </a:cubicBezTo>
                  <a:cubicBezTo>
                    <a:pt x="19681" y="38983"/>
                    <a:pt x="18924" y="39740"/>
                    <a:pt x="19302" y="40497"/>
                  </a:cubicBezTo>
                  <a:cubicBezTo>
                    <a:pt x="20059" y="42390"/>
                    <a:pt x="24223" y="41254"/>
                    <a:pt x="26115" y="42390"/>
                  </a:cubicBezTo>
                  <a:cubicBezTo>
                    <a:pt x="20816" y="43903"/>
                    <a:pt x="15896" y="45796"/>
                    <a:pt x="10598" y="47310"/>
                  </a:cubicBezTo>
                  <a:cubicBezTo>
                    <a:pt x="10976" y="35199"/>
                    <a:pt x="9084" y="25358"/>
                    <a:pt x="1893" y="20060"/>
                  </a:cubicBezTo>
                  <a:cubicBezTo>
                    <a:pt x="2271" y="17789"/>
                    <a:pt x="4920" y="18167"/>
                    <a:pt x="6434" y="17410"/>
                  </a:cubicBezTo>
                  <a:cubicBezTo>
                    <a:pt x="7191" y="19681"/>
                    <a:pt x="8705" y="21952"/>
                    <a:pt x="12111" y="21952"/>
                  </a:cubicBezTo>
                  <a:cubicBezTo>
                    <a:pt x="11354" y="19681"/>
                    <a:pt x="8705" y="19303"/>
                    <a:pt x="7948" y="17032"/>
                  </a:cubicBezTo>
                  <a:cubicBezTo>
                    <a:pt x="7570" y="16275"/>
                    <a:pt x="8327" y="16653"/>
                    <a:pt x="8327" y="15896"/>
                  </a:cubicBezTo>
                  <a:cubicBezTo>
                    <a:pt x="8327" y="15139"/>
                    <a:pt x="7570" y="15518"/>
                    <a:pt x="7570" y="15139"/>
                  </a:cubicBezTo>
                  <a:cubicBezTo>
                    <a:pt x="7570" y="9841"/>
                    <a:pt x="9084" y="6056"/>
                    <a:pt x="10598" y="1893"/>
                  </a:cubicBezTo>
                  <a:cubicBezTo>
                    <a:pt x="9462" y="1893"/>
                    <a:pt x="9462" y="2650"/>
                    <a:pt x="8705" y="3028"/>
                  </a:cubicBezTo>
                  <a:cubicBezTo>
                    <a:pt x="6056" y="2650"/>
                    <a:pt x="3406" y="4921"/>
                    <a:pt x="757" y="4921"/>
                  </a:cubicBezTo>
                  <a:cubicBezTo>
                    <a:pt x="757" y="2650"/>
                    <a:pt x="5299" y="3407"/>
                    <a:pt x="6434" y="1514"/>
                  </a:cubicBezTo>
                  <a:cubicBezTo>
                    <a:pt x="4163" y="379"/>
                    <a:pt x="1136" y="3407"/>
                    <a:pt x="0" y="1893"/>
                  </a:cubicBezTo>
                  <a:cubicBezTo>
                    <a:pt x="757" y="757"/>
                    <a:pt x="3028" y="1136"/>
                    <a:pt x="4542" y="757"/>
                  </a:cubicBezTo>
                  <a:cubicBezTo>
                    <a:pt x="7948" y="379"/>
                    <a:pt x="11733" y="0"/>
                    <a:pt x="14382" y="1514"/>
                  </a:cubicBezTo>
                  <a:close/>
                  <a:moveTo>
                    <a:pt x="17410" y="32171"/>
                  </a:moveTo>
                  <a:cubicBezTo>
                    <a:pt x="17789" y="34820"/>
                    <a:pt x="26115" y="33306"/>
                    <a:pt x="25358" y="31035"/>
                  </a:cubicBezTo>
                  <a:cubicBezTo>
                    <a:pt x="23466" y="31035"/>
                    <a:pt x="17410" y="29900"/>
                    <a:pt x="17410" y="3217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28"/>
            <p:cNvSpPr/>
            <p:nvPr/>
          </p:nvSpPr>
          <p:spPr>
            <a:xfrm>
              <a:off x="1619550" y="1547025"/>
              <a:ext cx="728600" cy="662350"/>
            </a:xfrm>
            <a:custGeom>
              <a:rect b="b" l="l" r="r" t="t"/>
              <a:pathLst>
                <a:path extrusionOk="0" h="26494" w="29144">
                  <a:moveTo>
                    <a:pt x="379" y="14761"/>
                  </a:moveTo>
                  <a:cubicBezTo>
                    <a:pt x="1136" y="16653"/>
                    <a:pt x="1515" y="18167"/>
                    <a:pt x="2271" y="19681"/>
                  </a:cubicBezTo>
                  <a:cubicBezTo>
                    <a:pt x="6813" y="25736"/>
                    <a:pt x="20060" y="26115"/>
                    <a:pt x="23845" y="20059"/>
                  </a:cubicBezTo>
                  <a:cubicBezTo>
                    <a:pt x="21195" y="20438"/>
                    <a:pt x="18168" y="22330"/>
                    <a:pt x="14761" y="22709"/>
                  </a:cubicBezTo>
                  <a:cubicBezTo>
                    <a:pt x="6056" y="23087"/>
                    <a:pt x="379" y="16653"/>
                    <a:pt x="1136" y="9084"/>
                  </a:cubicBezTo>
                  <a:cubicBezTo>
                    <a:pt x="1515" y="3028"/>
                    <a:pt x="10976" y="379"/>
                    <a:pt x="16654" y="0"/>
                  </a:cubicBezTo>
                  <a:cubicBezTo>
                    <a:pt x="18546" y="0"/>
                    <a:pt x="20060" y="379"/>
                    <a:pt x="21952" y="379"/>
                  </a:cubicBezTo>
                  <a:cubicBezTo>
                    <a:pt x="24602" y="2271"/>
                    <a:pt x="27251" y="4542"/>
                    <a:pt x="28386" y="7948"/>
                  </a:cubicBezTo>
                  <a:cubicBezTo>
                    <a:pt x="29143" y="10597"/>
                    <a:pt x="29143" y="16653"/>
                    <a:pt x="27629" y="19302"/>
                  </a:cubicBezTo>
                  <a:cubicBezTo>
                    <a:pt x="26116" y="21573"/>
                    <a:pt x="19303" y="25736"/>
                    <a:pt x="15518" y="26115"/>
                  </a:cubicBezTo>
                  <a:cubicBezTo>
                    <a:pt x="7570" y="26493"/>
                    <a:pt x="3407" y="21573"/>
                    <a:pt x="1" y="17410"/>
                  </a:cubicBezTo>
                  <a:cubicBezTo>
                    <a:pt x="1" y="16653"/>
                    <a:pt x="379" y="15896"/>
                    <a:pt x="379" y="14761"/>
                  </a:cubicBezTo>
                  <a:close/>
                  <a:moveTo>
                    <a:pt x="10976" y="1893"/>
                  </a:moveTo>
                  <a:cubicBezTo>
                    <a:pt x="10598" y="3406"/>
                    <a:pt x="9841" y="5299"/>
                    <a:pt x="12112" y="4920"/>
                  </a:cubicBezTo>
                  <a:cubicBezTo>
                    <a:pt x="13626" y="3785"/>
                    <a:pt x="13247" y="379"/>
                    <a:pt x="10976" y="1893"/>
                  </a:cubicBezTo>
                  <a:close/>
                  <a:moveTo>
                    <a:pt x="12112" y="8327"/>
                  </a:moveTo>
                  <a:cubicBezTo>
                    <a:pt x="12490" y="10219"/>
                    <a:pt x="15897" y="8705"/>
                    <a:pt x="14761" y="6056"/>
                  </a:cubicBezTo>
                  <a:cubicBezTo>
                    <a:pt x="13247" y="5299"/>
                    <a:pt x="11733" y="7191"/>
                    <a:pt x="12112" y="8327"/>
                  </a:cubicBezTo>
                  <a:close/>
                  <a:moveTo>
                    <a:pt x="23845" y="17410"/>
                  </a:moveTo>
                  <a:cubicBezTo>
                    <a:pt x="26872" y="17788"/>
                    <a:pt x="29143" y="11733"/>
                    <a:pt x="27251" y="8705"/>
                  </a:cubicBezTo>
                  <a:cubicBezTo>
                    <a:pt x="26494" y="12111"/>
                    <a:pt x="25737" y="15518"/>
                    <a:pt x="23845" y="17410"/>
                  </a:cubicBezTo>
                  <a:close/>
                  <a:moveTo>
                    <a:pt x="3407" y="9462"/>
                  </a:moveTo>
                  <a:cubicBezTo>
                    <a:pt x="3407" y="9462"/>
                    <a:pt x="3407" y="9462"/>
                    <a:pt x="3407" y="9462"/>
                  </a:cubicBezTo>
                  <a:cubicBezTo>
                    <a:pt x="2271" y="17788"/>
                    <a:pt x="9084" y="21573"/>
                    <a:pt x="16654" y="21195"/>
                  </a:cubicBezTo>
                  <a:cubicBezTo>
                    <a:pt x="19681" y="21195"/>
                    <a:pt x="22709" y="20059"/>
                    <a:pt x="23466" y="17788"/>
                  </a:cubicBezTo>
                  <a:cubicBezTo>
                    <a:pt x="19681" y="18545"/>
                    <a:pt x="16275" y="19302"/>
                    <a:pt x="12112" y="18924"/>
                  </a:cubicBezTo>
                  <a:cubicBezTo>
                    <a:pt x="6813" y="17788"/>
                    <a:pt x="5299" y="13247"/>
                    <a:pt x="3785" y="8705"/>
                  </a:cubicBezTo>
                  <a:cubicBezTo>
                    <a:pt x="3785" y="9084"/>
                    <a:pt x="3407" y="9084"/>
                    <a:pt x="3407" y="946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28"/>
            <p:cNvSpPr/>
            <p:nvPr/>
          </p:nvSpPr>
          <p:spPr>
            <a:xfrm>
              <a:off x="4798750" y="1736250"/>
              <a:ext cx="804300" cy="709675"/>
            </a:xfrm>
            <a:custGeom>
              <a:rect b="b" l="l" r="r" t="t"/>
              <a:pathLst>
                <a:path extrusionOk="0" h="28387" w="32172">
                  <a:moveTo>
                    <a:pt x="3407" y="7949"/>
                  </a:moveTo>
                  <a:cubicBezTo>
                    <a:pt x="1893" y="18924"/>
                    <a:pt x="10220" y="27629"/>
                    <a:pt x="21952" y="27251"/>
                  </a:cubicBezTo>
                  <a:cubicBezTo>
                    <a:pt x="23466" y="27251"/>
                    <a:pt x="24602" y="26872"/>
                    <a:pt x="25359" y="25737"/>
                  </a:cubicBezTo>
                  <a:cubicBezTo>
                    <a:pt x="23466" y="24980"/>
                    <a:pt x="21196" y="25359"/>
                    <a:pt x="19303" y="24980"/>
                  </a:cubicBezTo>
                  <a:cubicBezTo>
                    <a:pt x="8706" y="23845"/>
                    <a:pt x="4164" y="17411"/>
                    <a:pt x="4921" y="5678"/>
                  </a:cubicBezTo>
                  <a:cubicBezTo>
                    <a:pt x="6813" y="3407"/>
                    <a:pt x="9084" y="758"/>
                    <a:pt x="12112" y="379"/>
                  </a:cubicBezTo>
                  <a:cubicBezTo>
                    <a:pt x="13626" y="1"/>
                    <a:pt x="15897" y="758"/>
                    <a:pt x="17789" y="758"/>
                  </a:cubicBezTo>
                  <a:cubicBezTo>
                    <a:pt x="18546" y="758"/>
                    <a:pt x="19303" y="379"/>
                    <a:pt x="19682" y="379"/>
                  </a:cubicBezTo>
                  <a:cubicBezTo>
                    <a:pt x="22709" y="1136"/>
                    <a:pt x="26116" y="3028"/>
                    <a:pt x="28387" y="5678"/>
                  </a:cubicBezTo>
                  <a:cubicBezTo>
                    <a:pt x="30657" y="9084"/>
                    <a:pt x="32171" y="13626"/>
                    <a:pt x="30657" y="18924"/>
                  </a:cubicBezTo>
                  <a:cubicBezTo>
                    <a:pt x="29522" y="24980"/>
                    <a:pt x="25359" y="28008"/>
                    <a:pt x="18168" y="28386"/>
                  </a:cubicBezTo>
                  <a:cubicBezTo>
                    <a:pt x="16275" y="28386"/>
                    <a:pt x="14004" y="28386"/>
                    <a:pt x="12491" y="28008"/>
                  </a:cubicBezTo>
                  <a:cubicBezTo>
                    <a:pt x="10598" y="27629"/>
                    <a:pt x="8327" y="24980"/>
                    <a:pt x="6435" y="23088"/>
                  </a:cubicBezTo>
                  <a:cubicBezTo>
                    <a:pt x="2650" y="19303"/>
                    <a:pt x="1" y="14004"/>
                    <a:pt x="3407" y="7949"/>
                  </a:cubicBezTo>
                  <a:close/>
                  <a:moveTo>
                    <a:pt x="19682" y="18546"/>
                  </a:moveTo>
                  <a:cubicBezTo>
                    <a:pt x="18168" y="16654"/>
                    <a:pt x="15518" y="15897"/>
                    <a:pt x="14004" y="14004"/>
                  </a:cubicBezTo>
                  <a:cubicBezTo>
                    <a:pt x="12112" y="11355"/>
                    <a:pt x="12112" y="7570"/>
                    <a:pt x="12112" y="3028"/>
                  </a:cubicBezTo>
                  <a:lnTo>
                    <a:pt x="11734" y="3028"/>
                  </a:lnTo>
                  <a:cubicBezTo>
                    <a:pt x="9463" y="10598"/>
                    <a:pt x="12112" y="17789"/>
                    <a:pt x="19682" y="18546"/>
                  </a:cubicBezTo>
                  <a:close/>
                  <a:moveTo>
                    <a:pt x="8327" y="3028"/>
                  </a:moveTo>
                  <a:cubicBezTo>
                    <a:pt x="7192" y="3785"/>
                    <a:pt x="6813" y="8327"/>
                    <a:pt x="6813" y="10219"/>
                  </a:cubicBezTo>
                  <a:cubicBezTo>
                    <a:pt x="7192" y="12490"/>
                    <a:pt x="8327" y="16275"/>
                    <a:pt x="10598" y="18167"/>
                  </a:cubicBezTo>
                  <a:cubicBezTo>
                    <a:pt x="14004" y="21574"/>
                    <a:pt x="18925" y="24223"/>
                    <a:pt x="22709" y="23088"/>
                  </a:cubicBezTo>
                  <a:cubicBezTo>
                    <a:pt x="21574" y="20817"/>
                    <a:pt x="18925" y="21574"/>
                    <a:pt x="17411" y="20817"/>
                  </a:cubicBezTo>
                  <a:cubicBezTo>
                    <a:pt x="14761" y="19681"/>
                    <a:pt x="11734" y="17411"/>
                    <a:pt x="10220" y="15140"/>
                  </a:cubicBezTo>
                  <a:cubicBezTo>
                    <a:pt x="8327" y="12490"/>
                    <a:pt x="8327" y="7949"/>
                    <a:pt x="8706" y="3028"/>
                  </a:cubicBezTo>
                  <a:lnTo>
                    <a:pt x="8327" y="3028"/>
                  </a:lnTo>
                  <a:close/>
                  <a:moveTo>
                    <a:pt x="19682" y="7192"/>
                  </a:moveTo>
                  <a:cubicBezTo>
                    <a:pt x="19303" y="8327"/>
                    <a:pt x="21196" y="9463"/>
                    <a:pt x="21952" y="9841"/>
                  </a:cubicBezTo>
                  <a:cubicBezTo>
                    <a:pt x="24223" y="8327"/>
                    <a:pt x="20817" y="4921"/>
                    <a:pt x="19682" y="7192"/>
                  </a:cubicBezTo>
                  <a:close/>
                  <a:moveTo>
                    <a:pt x="26494" y="7570"/>
                  </a:moveTo>
                  <a:cubicBezTo>
                    <a:pt x="27251" y="9463"/>
                    <a:pt x="28008" y="10976"/>
                    <a:pt x="28008" y="13247"/>
                  </a:cubicBezTo>
                  <a:cubicBezTo>
                    <a:pt x="28008" y="18167"/>
                    <a:pt x="26494" y="20817"/>
                    <a:pt x="24980" y="23845"/>
                  </a:cubicBezTo>
                  <a:cubicBezTo>
                    <a:pt x="30657" y="23088"/>
                    <a:pt x="31414" y="9841"/>
                    <a:pt x="26494" y="6813"/>
                  </a:cubicBezTo>
                  <a:cubicBezTo>
                    <a:pt x="26494" y="7192"/>
                    <a:pt x="26116" y="7192"/>
                    <a:pt x="26494" y="757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28"/>
            <p:cNvSpPr/>
            <p:nvPr/>
          </p:nvSpPr>
          <p:spPr>
            <a:xfrm>
              <a:off x="607125" y="1565950"/>
              <a:ext cx="179800" cy="104100"/>
            </a:xfrm>
            <a:custGeom>
              <a:rect b="b" l="l" r="r" t="t"/>
              <a:pathLst>
                <a:path extrusionOk="0" h="4164" w="7192">
                  <a:moveTo>
                    <a:pt x="6813" y="0"/>
                  </a:moveTo>
                  <a:cubicBezTo>
                    <a:pt x="7192" y="757"/>
                    <a:pt x="6056" y="1514"/>
                    <a:pt x="6056" y="2649"/>
                  </a:cubicBezTo>
                  <a:cubicBezTo>
                    <a:pt x="3785" y="2649"/>
                    <a:pt x="2271" y="3785"/>
                    <a:pt x="379" y="4163"/>
                  </a:cubicBezTo>
                  <a:cubicBezTo>
                    <a:pt x="379" y="3406"/>
                    <a:pt x="1" y="3028"/>
                    <a:pt x="1" y="2271"/>
                  </a:cubicBezTo>
                  <a:cubicBezTo>
                    <a:pt x="2271" y="1514"/>
                    <a:pt x="4921" y="1136"/>
                    <a:pt x="68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28"/>
            <p:cNvSpPr/>
            <p:nvPr/>
          </p:nvSpPr>
          <p:spPr>
            <a:xfrm>
              <a:off x="3549775" y="1783575"/>
              <a:ext cx="141975" cy="113550"/>
            </a:xfrm>
            <a:custGeom>
              <a:rect b="b" l="l" r="r" t="t"/>
              <a:pathLst>
                <a:path extrusionOk="0" h="4542" w="5679">
                  <a:moveTo>
                    <a:pt x="4921" y="0"/>
                  </a:moveTo>
                  <a:cubicBezTo>
                    <a:pt x="5678" y="0"/>
                    <a:pt x="5300" y="1514"/>
                    <a:pt x="5300" y="1892"/>
                  </a:cubicBezTo>
                  <a:cubicBezTo>
                    <a:pt x="3407" y="2649"/>
                    <a:pt x="1893" y="3406"/>
                    <a:pt x="758" y="4542"/>
                  </a:cubicBezTo>
                  <a:cubicBezTo>
                    <a:pt x="1" y="4163"/>
                    <a:pt x="758" y="3406"/>
                    <a:pt x="379" y="2649"/>
                  </a:cubicBezTo>
                  <a:cubicBezTo>
                    <a:pt x="2272" y="1892"/>
                    <a:pt x="3407" y="757"/>
                    <a:pt x="49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28"/>
            <p:cNvSpPr/>
            <p:nvPr/>
          </p:nvSpPr>
          <p:spPr>
            <a:xfrm>
              <a:off x="616600" y="1641625"/>
              <a:ext cx="141950" cy="104125"/>
            </a:xfrm>
            <a:custGeom>
              <a:rect b="b" l="l" r="r" t="t"/>
              <a:pathLst>
                <a:path extrusionOk="0" h="4165" w="5678">
                  <a:moveTo>
                    <a:pt x="5299" y="1"/>
                  </a:moveTo>
                  <a:cubicBezTo>
                    <a:pt x="5677" y="758"/>
                    <a:pt x="4920" y="1893"/>
                    <a:pt x="4920" y="3029"/>
                  </a:cubicBezTo>
                  <a:cubicBezTo>
                    <a:pt x="3406" y="3407"/>
                    <a:pt x="1892" y="3786"/>
                    <a:pt x="0" y="4164"/>
                  </a:cubicBezTo>
                  <a:cubicBezTo>
                    <a:pt x="0" y="3407"/>
                    <a:pt x="0" y="3029"/>
                    <a:pt x="0" y="2650"/>
                  </a:cubicBezTo>
                  <a:cubicBezTo>
                    <a:pt x="1892" y="1893"/>
                    <a:pt x="4163" y="1515"/>
                    <a:pt x="52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28"/>
            <p:cNvSpPr/>
            <p:nvPr/>
          </p:nvSpPr>
          <p:spPr>
            <a:xfrm>
              <a:off x="3029375" y="1774100"/>
              <a:ext cx="283875" cy="56800"/>
            </a:xfrm>
            <a:custGeom>
              <a:rect b="b" l="l" r="r" t="t"/>
              <a:pathLst>
                <a:path extrusionOk="0" h="2272" w="11355">
                  <a:moveTo>
                    <a:pt x="11355" y="379"/>
                  </a:moveTo>
                  <a:cubicBezTo>
                    <a:pt x="11355" y="1136"/>
                    <a:pt x="11355" y="1514"/>
                    <a:pt x="11355" y="2271"/>
                  </a:cubicBezTo>
                  <a:cubicBezTo>
                    <a:pt x="7570" y="1893"/>
                    <a:pt x="3785" y="1893"/>
                    <a:pt x="379" y="1893"/>
                  </a:cubicBezTo>
                  <a:cubicBezTo>
                    <a:pt x="1" y="1893"/>
                    <a:pt x="379" y="379"/>
                    <a:pt x="1" y="1"/>
                  </a:cubicBezTo>
                  <a:cubicBezTo>
                    <a:pt x="3785" y="758"/>
                    <a:pt x="7949" y="758"/>
                    <a:pt x="11355"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28"/>
            <p:cNvSpPr/>
            <p:nvPr/>
          </p:nvSpPr>
          <p:spPr>
            <a:xfrm>
              <a:off x="3559250" y="1878175"/>
              <a:ext cx="123025" cy="104125"/>
            </a:xfrm>
            <a:custGeom>
              <a:rect b="b" l="l" r="r" t="t"/>
              <a:pathLst>
                <a:path extrusionOk="0" h="4165" w="4921">
                  <a:moveTo>
                    <a:pt x="4921" y="1"/>
                  </a:moveTo>
                  <a:cubicBezTo>
                    <a:pt x="4921" y="379"/>
                    <a:pt x="4921" y="1136"/>
                    <a:pt x="4921" y="1515"/>
                  </a:cubicBezTo>
                  <a:cubicBezTo>
                    <a:pt x="3028" y="2272"/>
                    <a:pt x="1514" y="3029"/>
                    <a:pt x="0" y="4164"/>
                  </a:cubicBezTo>
                  <a:cubicBezTo>
                    <a:pt x="0" y="3407"/>
                    <a:pt x="0" y="3029"/>
                    <a:pt x="0" y="2272"/>
                  </a:cubicBezTo>
                  <a:cubicBezTo>
                    <a:pt x="1893" y="1893"/>
                    <a:pt x="3028" y="379"/>
                    <a:pt x="4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28"/>
            <p:cNvSpPr/>
            <p:nvPr/>
          </p:nvSpPr>
          <p:spPr>
            <a:xfrm>
              <a:off x="2925300" y="1840325"/>
              <a:ext cx="387950" cy="56800"/>
            </a:xfrm>
            <a:custGeom>
              <a:rect b="b" l="l" r="r" t="t"/>
              <a:pathLst>
                <a:path extrusionOk="0" h="2272" w="15518">
                  <a:moveTo>
                    <a:pt x="15518" y="2272"/>
                  </a:moveTo>
                  <a:cubicBezTo>
                    <a:pt x="10598" y="1893"/>
                    <a:pt x="4921" y="1893"/>
                    <a:pt x="0" y="1515"/>
                  </a:cubicBezTo>
                  <a:cubicBezTo>
                    <a:pt x="3785" y="1"/>
                    <a:pt x="10219" y="1136"/>
                    <a:pt x="15139" y="758"/>
                  </a:cubicBezTo>
                  <a:cubicBezTo>
                    <a:pt x="15518" y="758"/>
                    <a:pt x="15139" y="1893"/>
                    <a:pt x="15518" y="227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28"/>
            <p:cNvSpPr/>
            <p:nvPr/>
          </p:nvSpPr>
          <p:spPr>
            <a:xfrm>
              <a:off x="626050" y="1745725"/>
              <a:ext cx="113575" cy="160875"/>
            </a:xfrm>
            <a:custGeom>
              <a:rect b="b" l="l" r="r" t="t"/>
              <a:pathLst>
                <a:path extrusionOk="0" h="6435" w="4543">
                  <a:moveTo>
                    <a:pt x="4164" y="0"/>
                  </a:moveTo>
                  <a:cubicBezTo>
                    <a:pt x="4542" y="1514"/>
                    <a:pt x="4164" y="3406"/>
                    <a:pt x="4164" y="4920"/>
                  </a:cubicBezTo>
                  <a:cubicBezTo>
                    <a:pt x="2650" y="5299"/>
                    <a:pt x="1514" y="6056"/>
                    <a:pt x="379" y="6434"/>
                  </a:cubicBezTo>
                  <a:cubicBezTo>
                    <a:pt x="379" y="5677"/>
                    <a:pt x="1" y="5299"/>
                    <a:pt x="379" y="4542"/>
                  </a:cubicBezTo>
                  <a:cubicBezTo>
                    <a:pt x="1514" y="4163"/>
                    <a:pt x="3028" y="3406"/>
                    <a:pt x="3785" y="2649"/>
                  </a:cubicBezTo>
                  <a:cubicBezTo>
                    <a:pt x="2650" y="2271"/>
                    <a:pt x="1136" y="3406"/>
                    <a:pt x="1" y="3406"/>
                  </a:cubicBezTo>
                  <a:cubicBezTo>
                    <a:pt x="1" y="2649"/>
                    <a:pt x="1" y="2271"/>
                    <a:pt x="1" y="1136"/>
                  </a:cubicBezTo>
                  <a:cubicBezTo>
                    <a:pt x="1514" y="1136"/>
                    <a:pt x="3028" y="757"/>
                    <a:pt x="41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28"/>
            <p:cNvSpPr/>
            <p:nvPr/>
          </p:nvSpPr>
          <p:spPr>
            <a:xfrm>
              <a:off x="3559250" y="1953875"/>
              <a:ext cx="123025" cy="104100"/>
            </a:xfrm>
            <a:custGeom>
              <a:rect b="b" l="l" r="r" t="t"/>
              <a:pathLst>
                <a:path extrusionOk="0" h="4164" w="4921">
                  <a:moveTo>
                    <a:pt x="4542" y="1"/>
                  </a:moveTo>
                  <a:cubicBezTo>
                    <a:pt x="4921" y="379"/>
                    <a:pt x="4542" y="1136"/>
                    <a:pt x="4921" y="1514"/>
                  </a:cubicBezTo>
                  <a:cubicBezTo>
                    <a:pt x="3028" y="2271"/>
                    <a:pt x="1514" y="3028"/>
                    <a:pt x="0" y="4164"/>
                  </a:cubicBezTo>
                  <a:cubicBezTo>
                    <a:pt x="0" y="3785"/>
                    <a:pt x="0" y="3028"/>
                    <a:pt x="0" y="2271"/>
                  </a:cubicBezTo>
                  <a:cubicBezTo>
                    <a:pt x="1893" y="1893"/>
                    <a:pt x="3028" y="758"/>
                    <a:pt x="45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28"/>
            <p:cNvSpPr/>
            <p:nvPr/>
          </p:nvSpPr>
          <p:spPr>
            <a:xfrm>
              <a:off x="3568700" y="2048500"/>
              <a:ext cx="104125" cy="85175"/>
            </a:xfrm>
            <a:custGeom>
              <a:rect b="b" l="l" r="r" t="t"/>
              <a:pathLst>
                <a:path extrusionOk="0" h="3407" w="4165">
                  <a:moveTo>
                    <a:pt x="4164" y="0"/>
                  </a:moveTo>
                  <a:cubicBezTo>
                    <a:pt x="4164" y="2271"/>
                    <a:pt x="1893" y="2650"/>
                    <a:pt x="379" y="3407"/>
                  </a:cubicBezTo>
                  <a:cubicBezTo>
                    <a:pt x="379" y="3028"/>
                    <a:pt x="1" y="2650"/>
                    <a:pt x="1" y="1893"/>
                  </a:cubicBezTo>
                  <a:cubicBezTo>
                    <a:pt x="1515" y="1514"/>
                    <a:pt x="2650" y="0"/>
                    <a:pt x="41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28"/>
            <p:cNvSpPr/>
            <p:nvPr/>
          </p:nvSpPr>
          <p:spPr>
            <a:xfrm>
              <a:off x="3587625" y="2133650"/>
              <a:ext cx="75725" cy="75725"/>
            </a:xfrm>
            <a:custGeom>
              <a:rect b="b" l="l" r="r" t="t"/>
              <a:pathLst>
                <a:path extrusionOk="0" h="3029" w="3029">
                  <a:moveTo>
                    <a:pt x="1136" y="3028"/>
                  </a:moveTo>
                  <a:cubicBezTo>
                    <a:pt x="379" y="2650"/>
                    <a:pt x="379" y="1893"/>
                    <a:pt x="1" y="1893"/>
                  </a:cubicBezTo>
                  <a:cubicBezTo>
                    <a:pt x="758" y="1136"/>
                    <a:pt x="2272" y="1"/>
                    <a:pt x="3029" y="379"/>
                  </a:cubicBezTo>
                  <a:cubicBezTo>
                    <a:pt x="3029" y="1893"/>
                    <a:pt x="1893" y="2271"/>
                    <a:pt x="1136" y="302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28"/>
            <p:cNvSpPr/>
            <p:nvPr/>
          </p:nvSpPr>
          <p:spPr>
            <a:xfrm>
              <a:off x="3048300" y="2114725"/>
              <a:ext cx="283875" cy="56800"/>
            </a:xfrm>
            <a:custGeom>
              <a:rect b="b" l="l" r="r" t="t"/>
              <a:pathLst>
                <a:path extrusionOk="0" h="2272" w="11355">
                  <a:moveTo>
                    <a:pt x="10976" y="1893"/>
                  </a:moveTo>
                  <a:cubicBezTo>
                    <a:pt x="7949" y="2272"/>
                    <a:pt x="3028" y="1515"/>
                    <a:pt x="379" y="1515"/>
                  </a:cubicBezTo>
                  <a:cubicBezTo>
                    <a:pt x="1" y="1"/>
                    <a:pt x="2271" y="379"/>
                    <a:pt x="3785" y="758"/>
                  </a:cubicBezTo>
                  <a:cubicBezTo>
                    <a:pt x="5299" y="758"/>
                    <a:pt x="7570" y="758"/>
                    <a:pt x="8706" y="758"/>
                  </a:cubicBezTo>
                  <a:cubicBezTo>
                    <a:pt x="9841" y="758"/>
                    <a:pt x="11355" y="379"/>
                    <a:pt x="10976" y="18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28"/>
            <p:cNvSpPr/>
            <p:nvPr/>
          </p:nvSpPr>
          <p:spPr>
            <a:xfrm>
              <a:off x="540900" y="2105275"/>
              <a:ext cx="113550" cy="198725"/>
            </a:xfrm>
            <a:custGeom>
              <a:rect b="b" l="l" r="r" t="t"/>
              <a:pathLst>
                <a:path extrusionOk="0" h="7949" w="4542">
                  <a:moveTo>
                    <a:pt x="757" y="0"/>
                  </a:moveTo>
                  <a:cubicBezTo>
                    <a:pt x="2271" y="1136"/>
                    <a:pt x="3785" y="3028"/>
                    <a:pt x="4542" y="4920"/>
                  </a:cubicBezTo>
                  <a:cubicBezTo>
                    <a:pt x="3028" y="5677"/>
                    <a:pt x="2271" y="7191"/>
                    <a:pt x="757" y="7948"/>
                  </a:cubicBezTo>
                  <a:cubicBezTo>
                    <a:pt x="0" y="6056"/>
                    <a:pt x="757" y="2650"/>
                    <a:pt x="7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28"/>
            <p:cNvSpPr/>
            <p:nvPr/>
          </p:nvSpPr>
          <p:spPr>
            <a:xfrm>
              <a:off x="4685225" y="2426975"/>
              <a:ext cx="293325" cy="189250"/>
            </a:xfrm>
            <a:custGeom>
              <a:rect b="b" l="l" r="r" t="t"/>
              <a:pathLst>
                <a:path extrusionOk="0" h="7570" w="11733">
                  <a:moveTo>
                    <a:pt x="0" y="0"/>
                  </a:moveTo>
                  <a:cubicBezTo>
                    <a:pt x="2271" y="0"/>
                    <a:pt x="5299" y="379"/>
                    <a:pt x="6813" y="1514"/>
                  </a:cubicBezTo>
                  <a:cubicBezTo>
                    <a:pt x="5677" y="1136"/>
                    <a:pt x="3028" y="0"/>
                    <a:pt x="2271" y="1514"/>
                  </a:cubicBezTo>
                  <a:cubicBezTo>
                    <a:pt x="3028" y="2271"/>
                    <a:pt x="4542" y="2271"/>
                    <a:pt x="5677" y="3028"/>
                  </a:cubicBezTo>
                  <a:cubicBezTo>
                    <a:pt x="7191" y="3407"/>
                    <a:pt x="8327" y="3785"/>
                    <a:pt x="9462" y="4164"/>
                  </a:cubicBezTo>
                  <a:cubicBezTo>
                    <a:pt x="10597" y="4921"/>
                    <a:pt x="11354" y="6056"/>
                    <a:pt x="11733" y="7570"/>
                  </a:cubicBezTo>
                  <a:cubicBezTo>
                    <a:pt x="8705" y="6813"/>
                    <a:pt x="6434" y="5299"/>
                    <a:pt x="3028" y="4921"/>
                  </a:cubicBezTo>
                  <a:cubicBezTo>
                    <a:pt x="2271" y="3028"/>
                    <a:pt x="1514" y="113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28"/>
            <p:cNvSpPr/>
            <p:nvPr/>
          </p:nvSpPr>
          <p:spPr>
            <a:xfrm>
              <a:off x="559825" y="2256650"/>
              <a:ext cx="132475" cy="151425"/>
            </a:xfrm>
            <a:custGeom>
              <a:rect b="b" l="l" r="r" t="t"/>
              <a:pathLst>
                <a:path extrusionOk="0" h="6057" w="5299">
                  <a:moveTo>
                    <a:pt x="4542" y="1"/>
                  </a:moveTo>
                  <a:cubicBezTo>
                    <a:pt x="4920" y="379"/>
                    <a:pt x="4920" y="1136"/>
                    <a:pt x="5299" y="1515"/>
                  </a:cubicBezTo>
                  <a:cubicBezTo>
                    <a:pt x="3785" y="3029"/>
                    <a:pt x="2271" y="4543"/>
                    <a:pt x="757" y="6056"/>
                  </a:cubicBezTo>
                  <a:cubicBezTo>
                    <a:pt x="757" y="4921"/>
                    <a:pt x="379" y="4543"/>
                    <a:pt x="0" y="3407"/>
                  </a:cubicBezTo>
                  <a:cubicBezTo>
                    <a:pt x="1514" y="2272"/>
                    <a:pt x="3028" y="1515"/>
                    <a:pt x="45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28"/>
            <p:cNvSpPr/>
            <p:nvPr/>
          </p:nvSpPr>
          <p:spPr>
            <a:xfrm>
              <a:off x="2026425" y="2341825"/>
              <a:ext cx="66250" cy="56775"/>
            </a:xfrm>
            <a:custGeom>
              <a:rect b="b" l="l" r="r" t="t"/>
              <a:pathLst>
                <a:path extrusionOk="0" h="2271" w="2650">
                  <a:moveTo>
                    <a:pt x="2649" y="0"/>
                  </a:moveTo>
                  <a:cubicBezTo>
                    <a:pt x="2649" y="757"/>
                    <a:pt x="1514" y="1514"/>
                    <a:pt x="1514" y="2271"/>
                  </a:cubicBezTo>
                  <a:cubicBezTo>
                    <a:pt x="757" y="2271"/>
                    <a:pt x="379" y="1514"/>
                    <a:pt x="0" y="757"/>
                  </a:cubicBezTo>
                  <a:cubicBezTo>
                    <a:pt x="757" y="379"/>
                    <a:pt x="1893" y="379"/>
                    <a:pt x="26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28"/>
            <p:cNvSpPr/>
            <p:nvPr/>
          </p:nvSpPr>
          <p:spPr>
            <a:xfrm>
              <a:off x="5035300" y="2502675"/>
              <a:ext cx="66275" cy="66250"/>
            </a:xfrm>
            <a:custGeom>
              <a:rect b="b" l="l" r="r" t="t"/>
              <a:pathLst>
                <a:path extrusionOk="0" h="2650" w="2651">
                  <a:moveTo>
                    <a:pt x="1" y="0"/>
                  </a:moveTo>
                  <a:cubicBezTo>
                    <a:pt x="758" y="379"/>
                    <a:pt x="1893" y="757"/>
                    <a:pt x="2650" y="757"/>
                  </a:cubicBezTo>
                  <a:cubicBezTo>
                    <a:pt x="2272" y="1514"/>
                    <a:pt x="1893" y="2271"/>
                    <a:pt x="1136" y="2649"/>
                  </a:cubicBezTo>
                  <a:cubicBezTo>
                    <a:pt x="758" y="1514"/>
                    <a:pt x="379" y="757"/>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28"/>
            <p:cNvSpPr/>
            <p:nvPr/>
          </p:nvSpPr>
          <p:spPr>
            <a:xfrm>
              <a:off x="6378900" y="2644600"/>
              <a:ext cx="179800" cy="85175"/>
            </a:xfrm>
            <a:custGeom>
              <a:rect b="b" l="l" r="r" t="t"/>
              <a:pathLst>
                <a:path extrusionOk="0" h="3407" w="7192">
                  <a:moveTo>
                    <a:pt x="7192" y="0"/>
                  </a:moveTo>
                  <a:cubicBezTo>
                    <a:pt x="6435" y="1136"/>
                    <a:pt x="4921" y="1514"/>
                    <a:pt x="3785" y="1893"/>
                  </a:cubicBezTo>
                  <a:cubicBezTo>
                    <a:pt x="2650" y="2271"/>
                    <a:pt x="1136" y="3028"/>
                    <a:pt x="0" y="3407"/>
                  </a:cubicBezTo>
                  <a:cubicBezTo>
                    <a:pt x="1514" y="1514"/>
                    <a:pt x="4921" y="1136"/>
                    <a:pt x="71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28"/>
            <p:cNvSpPr/>
            <p:nvPr/>
          </p:nvSpPr>
          <p:spPr>
            <a:xfrm>
              <a:off x="588200" y="2341825"/>
              <a:ext cx="151425" cy="151400"/>
            </a:xfrm>
            <a:custGeom>
              <a:rect b="b" l="l" r="r" t="t"/>
              <a:pathLst>
                <a:path extrusionOk="0" h="6056" w="6057">
                  <a:moveTo>
                    <a:pt x="4542" y="0"/>
                  </a:moveTo>
                  <a:cubicBezTo>
                    <a:pt x="6056" y="2649"/>
                    <a:pt x="1515" y="3785"/>
                    <a:pt x="758" y="6056"/>
                  </a:cubicBezTo>
                  <a:cubicBezTo>
                    <a:pt x="379" y="5677"/>
                    <a:pt x="379" y="4920"/>
                    <a:pt x="1" y="4163"/>
                  </a:cubicBezTo>
                  <a:cubicBezTo>
                    <a:pt x="1515" y="2649"/>
                    <a:pt x="3028" y="1136"/>
                    <a:pt x="49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28"/>
            <p:cNvSpPr/>
            <p:nvPr/>
          </p:nvSpPr>
          <p:spPr>
            <a:xfrm>
              <a:off x="6369425" y="2710825"/>
              <a:ext cx="179825" cy="85175"/>
            </a:xfrm>
            <a:custGeom>
              <a:rect b="b" l="l" r="r" t="t"/>
              <a:pathLst>
                <a:path extrusionOk="0" h="3407" w="7193">
                  <a:moveTo>
                    <a:pt x="6814" y="1"/>
                  </a:moveTo>
                  <a:cubicBezTo>
                    <a:pt x="7192" y="379"/>
                    <a:pt x="6435" y="758"/>
                    <a:pt x="6435" y="1515"/>
                  </a:cubicBezTo>
                  <a:cubicBezTo>
                    <a:pt x="4164" y="1893"/>
                    <a:pt x="2272" y="2650"/>
                    <a:pt x="1" y="3407"/>
                  </a:cubicBezTo>
                  <a:cubicBezTo>
                    <a:pt x="1" y="2271"/>
                    <a:pt x="1893" y="2271"/>
                    <a:pt x="3029" y="1893"/>
                  </a:cubicBezTo>
                  <a:cubicBezTo>
                    <a:pt x="4164" y="1136"/>
                    <a:pt x="5678" y="758"/>
                    <a:pt x="6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28"/>
            <p:cNvSpPr/>
            <p:nvPr/>
          </p:nvSpPr>
          <p:spPr>
            <a:xfrm>
              <a:off x="626050" y="2417500"/>
              <a:ext cx="104100" cy="123050"/>
            </a:xfrm>
            <a:custGeom>
              <a:rect b="b" l="l" r="r" t="t"/>
              <a:pathLst>
                <a:path extrusionOk="0" h="4922" w="4164">
                  <a:moveTo>
                    <a:pt x="3785" y="1"/>
                  </a:moveTo>
                  <a:cubicBezTo>
                    <a:pt x="3785" y="1"/>
                    <a:pt x="4164" y="379"/>
                    <a:pt x="4164" y="379"/>
                  </a:cubicBezTo>
                  <a:cubicBezTo>
                    <a:pt x="2650" y="1515"/>
                    <a:pt x="1514" y="3786"/>
                    <a:pt x="1" y="4921"/>
                  </a:cubicBezTo>
                  <a:cubicBezTo>
                    <a:pt x="758" y="2650"/>
                    <a:pt x="2650" y="1893"/>
                    <a:pt x="37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28"/>
            <p:cNvSpPr/>
            <p:nvPr/>
          </p:nvSpPr>
          <p:spPr>
            <a:xfrm>
              <a:off x="6359975" y="2786525"/>
              <a:ext cx="151425" cy="94650"/>
            </a:xfrm>
            <a:custGeom>
              <a:rect b="b" l="l" r="r" t="t"/>
              <a:pathLst>
                <a:path extrusionOk="0" h="3786" w="6057">
                  <a:moveTo>
                    <a:pt x="5678" y="0"/>
                  </a:moveTo>
                  <a:cubicBezTo>
                    <a:pt x="6056" y="757"/>
                    <a:pt x="5299" y="1136"/>
                    <a:pt x="5299" y="1893"/>
                  </a:cubicBezTo>
                  <a:cubicBezTo>
                    <a:pt x="3028" y="1893"/>
                    <a:pt x="1893" y="3028"/>
                    <a:pt x="1" y="3785"/>
                  </a:cubicBezTo>
                  <a:cubicBezTo>
                    <a:pt x="1" y="757"/>
                    <a:pt x="4164" y="1893"/>
                    <a:pt x="56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28"/>
            <p:cNvSpPr/>
            <p:nvPr/>
          </p:nvSpPr>
          <p:spPr>
            <a:xfrm>
              <a:off x="654425" y="2502675"/>
              <a:ext cx="75725" cy="94625"/>
            </a:xfrm>
            <a:custGeom>
              <a:rect b="b" l="l" r="r" t="t"/>
              <a:pathLst>
                <a:path extrusionOk="0" h="3785" w="3029">
                  <a:moveTo>
                    <a:pt x="3029" y="0"/>
                  </a:moveTo>
                  <a:cubicBezTo>
                    <a:pt x="2650" y="1136"/>
                    <a:pt x="1136" y="2649"/>
                    <a:pt x="1" y="3785"/>
                  </a:cubicBezTo>
                  <a:cubicBezTo>
                    <a:pt x="1" y="1893"/>
                    <a:pt x="2272" y="1136"/>
                    <a:pt x="30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28"/>
            <p:cNvSpPr/>
            <p:nvPr/>
          </p:nvSpPr>
          <p:spPr>
            <a:xfrm>
              <a:off x="6350525" y="2881150"/>
              <a:ext cx="104100" cy="104100"/>
            </a:xfrm>
            <a:custGeom>
              <a:rect b="b" l="l" r="r" t="t"/>
              <a:pathLst>
                <a:path extrusionOk="0" h="4164" w="4164">
                  <a:moveTo>
                    <a:pt x="3785" y="0"/>
                  </a:moveTo>
                  <a:cubicBezTo>
                    <a:pt x="4163" y="0"/>
                    <a:pt x="4163" y="379"/>
                    <a:pt x="4163" y="379"/>
                  </a:cubicBezTo>
                  <a:cubicBezTo>
                    <a:pt x="2649" y="1514"/>
                    <a:pt x="2649" y="4163"/>
                    <a:pt x="0" y="4163"/>
                  </a:cubicBezTo>
                  <a:cubicBezTo>
                    <a:pt x="0" y="3406"/>
                    <a:pt x="379" y="2650"/>
                    <a:pt x="379" y="1893"/>
                  </a:cubicBezTo>
                  <a:cubicBezTo>
                    <a:pt x="1135" y="1136"/>
                    <a:pt x="2649" y="757"/>
                    <a:pt x="37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28"/>
            <p:cNvSpPr/>
            <p:nvPr/>
          </p:nvSpPr>
          <p:spPr>
            <a:xfrm>
              <a:off x="682825" y="2587825"/>
              <a:ext cx="66250" cy="75725"/>
            </a:xfrm>
            <a:custGeom>
              <a:rect b="b" l="l" r="r" t="t"/>
              <a:pathLst>
                <a:path extrusionOk="0" h="3029" w="2650">
                  <a:moveTo>
                    <a:pt x="1893" y="0"/>
                  </a:moveTo>
                  <a:cubicBezTo>
                    <a:pt x="2650" y="1136"/>
                    <a:pt x="757" y="1893"/>
                    <a:pt x="379" y="3028"/>
                  </a:cubicBezTo>
                  <a:cubicBezTo>
                    <a:pt x="0" y="3028"/>
                    <a:pt x="379" y="2271"/>
                    <a:pt x="0" y="2271"/>
                  </a:cubicBezTo>
                  <a:cubicBezTo>
                    <a:pt x="379" y="1136"/>
                    <a:pt x="1514" y="757"/>
                    <a:pt x="18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28"/>
            <p:cNvSpPr/>
            <p:nvPr/>
          </p:nvSpPr>
          <p:spPr>
            <a:xfrm>
              <a:off x="824750" y="2606750"/>
              <a:ext cx="293350" cy="160875"/>
            </a:xfrm>
            <a:custGeom>
              <a:rect b="b" l="l" r="r" t="t"/>
              <a:pathLst>
                <a:path extrusionOk="0" h="6435" w="11734">
                  <a:moveTo>
                    <a:pt x="11355" y="0"/>
                  </a:moveTo>
                  <a:cubicBezTo>
                    <a:pt x="11733" y="0"/>
                    <a:pt x="11355" y="379"/>
                    <a:pt x="11355" y="379"/>
                  </a:cubicBezTo>
                  <a:cubicBezTo>
                    <a:pt x="10598" y="1136"/>
                    <a:pt x="9841" y="2271"/>
                    <a:pt x="9084" y="3407"/>
                  </a:cubicBezTo>
                  <a:cubicBezTo>
                    <a:pt x="6435" y="4542"/>
                    <a:pt x="3407" y="5678"/>
                    <a:pt x="379" y="6434"/>
                  </a:cubicBezTo>
                  <a:cubicBezTo>
                    <a:pt x="1" y="6056"/>
                    <a:pt x="379" y="4164"/>
                    <a:pt x="379" y="3028"/>
                  </a:cubicBezTo>
                  <a:cubicBezTo>
                    <a:pt x="4542" y="2650"/>
                    <a:pt x="7949" y="1514"/>
                    <a:pt x="113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28"/>
            <p:cNvSpPr/>
            <p:nvPr/>
          </p:nvSpPr>
          <p:spPr>
            <a:xfrm>
              <a:off x="3407850" y="2758150"/>
              <a:ext cx="274425" cy="66250"/>
            </a:xfrm>
            <a:custGeom>
              <a:rect b="b" l="l" r="r" t="t"/>
              <a:pathLst>
                <a:path extrusionOk="0" h="2650" w="10977">
                  <a:moveTo>
                    <a:pt x="1" y="0"/>
                  </a:moveTo>
                  <a:cubicBezTo>
                    <a:pt x="3029" y="1514"/>
                    <a:pt x="7949" y="757"/>
                    <a:pt x="10977" y="2271"/>
                  </a:cubicBezTo>
                  <a:cubicBezTo>
                    <a:pt x="8327" y="2649"/>
                    <a:pt x="3407" y="1892"/>
                    <a:pt x="1" y="1892"/>
                  </a:cubicBezTo>
                  <a:cubicBezTo>
                    <a:pt x="1" y="1135"/>
                    <a:pt x="1" y="757"/>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28"/>
            <p:cNvSpPr/>
            <p:nvPr/>
          </p:nvSpPr>
          <p:spPr>
            <a:xfrm>
              <a:off x="3398400" y="2843300"/>
              <a:ext cx="293350" cy="56800"/>
            </a:xfrm>
            <a:custGeom>
              <a:rect b="b" l="l" r="r" t="t"/>
              <a:pathLst>
                <a:path extrusionOk="0" h="2272" w="11734">
                  <a:moveTo>
                    <a:pt x="11355" y="379"/>
                  </a:moveTo>
                  <a:cubicBezTo>
                    <a:pt x="11355" y="1136"/>
                    <a:pt x="11355" y="1893"/>
                    <a:pt x="11733" y="2271"/>
                  </a:cubicBezTo>
                  <a:cubicBezTo>
                    <a:pt x="8327" y="1893"/>
                    <a:pt x="4164" y="1893"/>
                    <a:pt x="0" y="1893"/>
                  </a:cubicBezTo>
                  <a:cubicBezTo>
                    <a:pt x="0" y="1136"/>
                    <a:pt x="0" y="379"/>
                    <a:pt x="379" y="0"/>
                  </a:cubicBezTo>
                  <a:cubicBezTo>
                    <a:pt x="3785" y="379"/>
                    <a:pt x="7948" y="757"/>
                    <a:pt x="11355" y="75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28"/>
            <p:cNvSpPr/>
            <p:nvPr/>
          </p:nvSpPr>
          <p:spPr>
            <a:xfrm>
              <a:off x="777450" y="2739225"/>
              <a:ext cx="255500" cy="141950"/>
            </a:xfrm>
            <a:custGeom>
              <a:rect b="b" l="l" r="r" t="t"/>
              <a:pathLst>
                <a:path extrusionOk="0" h="5678" w="10220">
                  <a:moveTo>
                    <a:pt x="9841" y="0"/>
                  </a:moveTo>
                  <a:cubicBezTo>
                    <a:pt x="10219" y="757"/>
                    <a:pt x="9462" y="1135"/>
                    <a:pt x="9841" y="1892"/>
                  </a:cubicBezTo>
                  <a:cubicBezTo>
                    <a:pt x="6813" y="3028"/>
                    <a:pt x="3406" y="4920"/>
                    <a:pt x="379" y="5677"/>
                  </a:cubicBezTo>
                  <a:cubicBezTo>
                    <a:pt x="757" y="4542"/>
                    <a:pt x="0" y="4542"/>
                    <a:pt x="379" y="3406"/>
                  </a:cubicBezTo>
                  <a:cubicBezTo>
                    <a:pt x="3028" y="1892"/>
                    <a:pt x="6813" y="1514"/>
                    <a:pt x="98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28"/>
            <p:cNvSpPr/>
            <p:nvPr/>
          </p:nvSpPr>
          <p:spPr>
            <a:xfrm>
              <a:off x="3351075" y="2919000"/>
              <a:ext cx="359575" cy="75700"/>
            </a:xfrm>
            <a:custGeom>
              <a:rect b="b" l="l" r="r" t="t"/>
              <a:pathLst>
                <a:path extrusionOk="0" h="3028" w="14383">
                  <a:moveTo>
                    <a:pt x="14005" y="757"/>
                  </a:moveTo>
                  <a:cubicBezTo>
                    <a:pt x="14005" y="1514"/>
                    <a:pt x="14383" y="2271"/>
                    <a:pt x="14383" y="3028"/>
                  </a:cubicBezTo>
                  <a:cubicBezTo>
                    <a:pt x="10220" y="1892"/>
                    <a:pt x="4921" y="2649"/>
                    <a:pt x="1" y="2271"/>
                  </a:cubicBezTo>
                  <a:cubicBezTo>
                    <a:pt x="379" y="1514"/>
                    <a:pt x="758" y="757"/>
                    <a:pt x="1515" y="0"/>
                  </a:cubicBezTo>
                  <a:cubicBezTo>
                    <a:pt x="5300" y="757"/>
                    <a:pt x="9841" y="379"/>
                    <a:pt x="14005" y="75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28"/>
            <p:cNvSpPr/>
            <p:nvPr/>
          </p:nvSpPr>
          <p:spPr>
            <a:xfrm>
              <a:off x="796375" y="2824375"/>
              <a:ext cx="217650" cy="94650"/>
            </a:xfrm>
            <a:custGeom>
              <a:rect b="b" l="l" r="r" t="t"/>
              <a:pathLst>
                <a:path extrusionOk="0" h="3786" w="8706">
                  <a:moveTo>
                    <a:pt x="7948" y="379"/>
                  </a:moveTo>
                  <a:cubicBezTo>
                    <a:pt x="8705" y="0"/>
                    <a:pt x="7948" y="1136"/>
                    <a:pt x="8327" y="1514"/>
                  </a:cubicBezTo>
                  <a:cubicBezTo>
                    <a:pt x="5677" y="2271"/>
                    <a:pt x="3028" y="3028"/>
                    <a:pt x="379" y="3785"/>
                  </a:cubicBezTo>
                  <a:cubicBezTo>
                    <a:pt x="0" y="3785"/>
                    <a:pt x="379" y="3028"/>
                    <a:pt x="0" y="2650"/>
                  </a:cubicBezTo>
                  <a:cubicBezTo>
                    <a:pt x="2649" y="2650"/>
                    <a:pt x="5677" y="1136"/>
                    <a:pt x="7948"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28"/>
            <p:cNvSpPr/>
            <p:nvPr/>
          </p:nvSpPr>
          <p:spPr>
            <a:xfrm>
              <a:off x="815300" y="2900075"/>
              <a:ext cx="189250" cy="94625"/>
            </a:xfrm>
            <a:custGeom>
              <a:rect b="b" l="l" r="r" t="t"/>
              <a:pathLst>
                <a:path extrusionOk="0" h="3785" w="7570">
                  <a:moveTo>
                    <a:pt x="7191" y="1893"/>
                  </a:moveTo>
                  <a:cubicBezTo>
                    <a:pt x="4920" y="2649"/>
                    <a:pt x="3028" y="3406"/>
                    <a:pt x="757" y="3785"/>
                  </a:cubicBezTo>
                  <a:cubicBezTo>
                    <a:pt x="0" y="3785"/>
                    <a:pt x="379" y="2649"/>
                    <a:pt x="0" y="2271"/>
                  </a:cubicBezTo>
                  <a:cubicBezTo>
                    <a:pt x="1892" y="1136"/>
                    <a:pt x="4920" y="1136"/>
                    <a:pt x="6813" y="0"/>
                  </a:cubicBezTo>
                  <a:cubicBezTo>
                    <a:pt x="7570" y="0"/>
                    <a:pt x="6813" y="1514"/>
                    <a:pt x="7191" y="18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28"/>
            <p:cNvSpPr/>
            <p:nvPr/>
          </p:nvSpPr>
          <p:spPr>
            <a:xfrm>
              <a:off x="6057200" y="3202850"/>
              <a:ext cx="160875" cy="123025"/>
            </a:xfrm>
            <a:custGeom>
              <a:rect b="b" l="l" r="r" t="t"/>
              <a:pathLst>
                <a:path extrusionOk="0" h="4921" w="6435">
                  <a:moveTo>
                    <a:pt x="0" y="0"/>
                  </a:moveTo>
                  <a:cubicBezTo>
                    <a:pt x="2271" y="1136"/>
                    <a:pt x="4542" y="2271"/>
                    <a:pt x="6434" y="3785"/>
                  </a:cubicBezTo>
                  <a:cubicBezTo>
                    <a:pt x="5677" y="4921"/>
                    <a:pt x="4542" y="3407"/>
                    <a:pt x="3407" y="2650"/>
                  </a:cubicBezTo>
                  <a:cubicBezTo>
                    <a:pt x="2271" y="2271"/>
                    <a:pt x="1136" y="1893"/>
                    <a:pt x="0" y="1514"/>
                  </a:cubicBezTo>
                  <a:cubicBezTo>
                    <a:pt x="0" y="1136"/>
                    <a:pt x="0" y="37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28"/>
            <p:cNvSpPr/>
            <p:nvPr/>
          </p:nvSpPr>
          <p:spPr>
            <a:xfrm>
              <a:off x="843675" y="2985225"/>
              <a:ext cx="160875" cy="104100"/>
            </a:xfrm>
            <a:custGeom>
              <a:rect b="b" l="l" r="r" t="t"/>
              <a:pathLst>
                <a:path extrusionOk="0" h="4164" w="6435">
                  <a:moveTo>
                    <a:pt x="5678" y="0"/>
                  </a:moveTo>
                  <a:cubicBezTo>
                    <a:pt x="6435" y="757"/>
                    <a:pt x="6435" y="1893"/>
                    <a:pt x="6435" y="2650"/>
                  </a:cubicBezTo>
                  <a:cubicBezTo>
                    <a:pt x="4164" y="2650"/>
                    <a:pt x="2650" y="3407"/>
                    <a:pt x="1136" y="4164"/>
                  </a:cubicBezTo>
                  <a:cubicBezTo>
                    <a:pt x="757" y="3785"/>
                    <a:pt x="379" y="3028"/>
                    <a:pt x="1" y="1893"/>
                  </a:cubicBezTo>
                  <a:cubicBezTo>
                    <a:pt x="2271" y="1514"/>
                    <a:pt x="4164" y="1136"/>
                    <a:pt x="56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28"/>
            <p:cNvSpPr/>
            <p:nvPr/>
          </p:nvSpPr>
          <p:spPr>
            <a:xfrm>
              <a:off x="2073725" y="3089300"/>
              <a:ext cx="94650" cy="113575"/>
            </a:xfrm>
            <a:custGeom>
              <a:rect b="b" l="l" r="r" t="t"/>
              <a:pathLst>
                <a:path extrusionOk="0" h="4543" w="3786">
                  <a:moveTo>
                    <a:pt x="3407" y="1"/>
                  </a:moveTo>
                  <a:cubicBezTo>
                    <a:pt x="3407" y="1"/>
                    <a:pt x="3785" y="1"/>
                    <a:pt x="3785" y="379"/>
                  </a:cubicBezTo>
                  <a:cubicBezTo>
                    <a:pt x="2650" y="2272"/>
                    <a:pt x="1136" y="3028"/>
                    <a:pt x="1" y="4542"/>
                  </a:cubicBezTo>
                  <a:cubicBezTo>
                    <a:pt x="379" y="3028"/>
                    <a:pt x="2271" y="1515"/>
                    <a:pt x="34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28"/>
            <p:cNvSpPr/>
            <p:nvPr/>
          </p:nvSpPr>
          <p:spPr>
            <a:xfrm>
              <a:off x="881525" y="3060925"/>
              <a:ext cx="246025" cy="236575"/>
            </a:xfrm>
            <a:custGeom>
              <a:rect b="b" l="l" r="r" t="t"/>
              <a:pathLst>
                <a:path extrusionOk="0" h="9463" w="9841">
                  <a:moveTo>
                    <a:pt x="4921" y="0"/>
                  </a:moveTo>
                  <a:cubicBezTo>
                    <a:pt x="6056" y="2650"/>
                    <a:pt x="7570" y="5677"/>
                    <a:pt x="9841" y="7191"/>
                  </a:cubicBezTo>
                  <a:cubicBezTo>
                    <a:pt x="8327" y="7948"/>
                    <a:pt x="6056" y="8327"/>
                    <a:pt x="4921" y="9462"/>
                  </a:cubicBezTo>
                  <a:cubicBezTo>
                    <a:pt x="2650" y="7570"/>
                    <a:pt x="1136" y="5299"/>
                    <a:pt x="0" y="2271"/>
                  </a:cubicBezTo>
                  <a:cubicBezTo>
                    <a:pt x="1514" y="1514"/>
                    <a:pt x="3785" y="1136"/>
                    <a:pt x="49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28"/>
            <p:cNvSpPr/>
            <p:nvPr/>
          </p:nvSpPr>
          <p:spPr>
            <a:xfrm>
              <a:off x="2064275" y="3155525"/>
              <a:ext cx="104100" cy="132500"/>
            </a:xfrm>
            <a:custGeom>
              <a:rect b="b" l="l" r="r" t="t"/>
              <a:pathLst>
                <a:path extrusionOk="0" h="5300" w="4164">
                  <a:moveTo>
                    <a:pt x="4163" y="1"/>
                  </a:moveTo>
                  <a:cubicBezTo>
                    <a:pt x="3785" y="2272"/>
                    <a:pt x="1135" y="3407"/>
                    <a:pt x="0" y="5300"/>
                  </a:cubicBezTo>
                  <a:cubicBezTo>
                    <a:pt x="0" y="4543"/>
                    <a:pt x="1135" y="3407"/>
                    <a:pt x="1892" y="2650"/>
                  </a:cubicBezTo>
                  <a:cubicBezTo>
                    <a:pt x="2649" y="1515"/>
                    <a:pt x="3406" y="758"/>
                    <a:pt x="41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28"/>
            <p:cNvSpPr/>
            <p:nvPr/>
          </p:nvSpPr>
          <p:spPr>
            <a:xfrm>
              <a:off x="4656825" y="3297475"/>
              <a:ext cx="160875" cy="123025"/>
            </a:xfrm>
            <a:custGeom>
              <a:rect b="b" l="l" r="r" t="t"/>
              <a:pathLst>
                <a:path extrusionOk="0" h="4921" w="6435">
                  <a:moveTo>
                    <a:pt x="6435" y="0"/>
                  </a:moveTo>
                  <a:cubicBezTo>
                    <a:pt x="6056" y="2649"/>
                    <a:pt x="2650" y="4163"/>
                    <a:pt x="1" y="4920"/>
                  </a:cubicBezTo>
                  <a:cubicBezTo>
                    <a:pt x="2272" y="3406"/>
                    <a:pt x="4542" y="2271"/>
                    <a:pt x="64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28"/>
            <p:cNvSpPr/>
            <p:nvPr/>
          </p:nvSpPr>
          <p:spPr>
            <a:xfrm>
              <a:off x="2121025" y="3231225"/>
              <a:ext cx="47350" cy="47350"/>
            </a:xfrm>
            <a:custGeom>
              <a:rect b="b" l="l" r="r" t="t"/>
              <a:pathLst>
                <a:path extrusionOk="0" h="1894" w="1894">
                  <a:moveTo>
                    <a:pt x="1515" y="1"/>
                  </a:moveTo>
                  <a:cubicBezTo>
                    <a:pt x="1893" y="758"/>
                    <a:pt x="1136" y="1893"/>
                    <a:pt x="1" y="1893"/>
                  </a:cubicBezTo>
                  <a:cubicBezTo>
                    <a:pt x="379" y="1136"/>
                    <a:pt x="1136" y="758"/>
                    <a:pt x="15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28"/>
            <p:cNvSpPr/>
            <p:nvPr/>
          </p:nvSpPr>
          <p:spPr>
            <a:xfrm>
              <a:off x="3616025" y="3335325"/>
              <a:ext cx="189250" cy="66250"/>
            </a:xfrm>
            <a:custGeom>
              <a:rect b="b" l="l" r="r" t="t"/>
              <a:pathLst>
                <a:path extrusionOk="0" h="2650" w="7570">
                  <a:moveTo>
                    <a:pt x="0" y="0"/>
                  </a:moveTo>
                  <a:cubicBezTo>
                    <a:pt x="2650" y="379"/>
                    <a:pt x="4920" y="379"/>
                    <a:pt x="7191" y="757"/>
                  </a:cubicBezTo>
                  <a:cubicBezTo>
                    <a:pt x="7191" y="1514"/>
                    <a:pt x="7570" y="2649"/>
                    <a:pt x="7191" y="2649"/>
                  </a:cubicBezTo>
                  <a:cubicBezTo>
                    <a:pt x="4920" y="2649"/>
                    <a:pt x="3028" y="2271"/>
                    <a:pt x="757" y="2271"/>
                  </a:cubicBezTo>
                  <a:cubicBezTo>
                    <a:pt x="757" y="1514"/>
                    <a:pt x="0" y="757"/>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28"/>
            <p:cNvSpPr/>
            <p:nvPr/>
          </p:nvSpPr>
          <p:spPr>
            <a:xfrm>
              <a:off x="3407850" y="3335325"/>
              <a:ext cx="170350" cy="66250"/>
            </a:xfrm>
            <a:custGeom>
              <a:rect b="b" l="l" r="r" t="t"/>
              <a:pathLst>
                <a:path extrusionOk="0" h="2650" w="6814">
                  <a:moveTo>
                    <a:pt x="6435" y="2271"/>
                  </a:moveTo>
                  <a:cubicBezTo>
                    <a:pt x="4921" y="1135"/>
                    <a:pt x="1" y="2649"/>
                    <a:pt x="1" y="379"/>
                  </a:cubicBezTo>
                  <a:cubicBezTo>
                    <a:pt x="1893" y="379"/>
                    <a:pt x="4164" y="379"/>
                    <a:pt x="5678" y="0"/>
                  </a:cubicBezTo>
                  <a:cubicBezTo>
                    <a:pt x="6813" y="0"/>
                    <a:pt x="6056" y="1514"/>
                    <a:pt x="6435" y="227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28"/>
            <p:cNvSpPr/>
            <p:nvPr/>
          </p:nvSpPr>
          <p:spPr>
            <a:xfrm>
              <a:off x="4978525" y="3411000"/>
              <a:ext cx="94650" cy="56800"/>
            </a:xfrm>
            <a:custGeom>
              <a:rect b="b" l="l" r="r" t="t"/>
              <a:pathLst>
                <a:path extrusionOk="0" h="2272" w="3786">
                  <a:moveTo>
                    <a:pt x="3786" y="379"/>
                  </a:moveTo>
                  <a:cubicBezTo>
                    <a:pt x="2650" y="1136"/>
                    <a:pt x="1893" y="2272"/>
                    <a:pt x="1" y="2272"/>
                  </a:cubicBezTo>
                  <a:cubicBezTo>
                    <a:pt x="1136" y="1515"/>
                    <a:pt x="2272" y="1"/>
                    <a:pt x="3786"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28"/>
            <p:cNvSpPr/>
            <p:nvPr/>
          </p:nvSpPr>
          <p:spPr>
            <a:xfrm>
              <a:off x="3862025" y="3363700"/>
              <a:ext cx="198725" cy="66250"/>
            </a:xfrm>
            <a:custGeom>
              <a:rect b="b" l="l" r="r" t="t"/>
              <a:pathLst>
                <a:path extrusionOk="0" h="2650" w="7949">
                  <a:moveTo>
                    <a:pt x="1" y="0"/>
                  </a:moveTo>
                  <a:cubicBezTo>
                    <a:pt x="2650" y="379"/>
                    <a:pt x="5299" y="1136"/>
                    <a:pt x="7949" y="1514"/>
                  </a:cubicBezTo>
                  <a:cubicBezTo>
                    <a:pt x="7570" y="2271"/>
                    <a:pt x="7949" y="2271"/>
                    <a:pt x="7949" y="2650"/>
                  </a:cubicBezTo>
                  <a:cubicBezTo>
                    <a:pt x="5678" y="2650"/>
                    <a:pt x="3028" y="1893"/>
                    <a:pt x="379" y="1893"/>
                  </a:cubicBezTo>
                  <a:cubicBezTo>
                    <a:pt x="1" y="1514"/>
                    <a:pt x="1" y="757"/>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28"/>
            <p:cNvSpPr/>
            <p:nvPr/>
          </p:nvSpPr>
          <p:spPr>
            <a:xfrm>
              <a:off x="3105075" y="3344775"/>
              <a:ext cx="264950" cy="47325"/>
            </a:xfrm>
            <a:custGeom>
              <a:rect b="b" l="l" r="r" t="t"/>
              <a:pathLst>
                <a:path extrusionOk="0" h="1893" w="10598">
                  <a:moveTo>
                    <a:pt x="10598" y="757"/>
                  </a:moveTo>
                  <a:cubicBezTo>
                    <a:pt x="9462" y="1514"/>
                    <a:pt x="7948" y="757"/>
                    <a:pt x="6435" y="757"/>
                  </a:cubicBezTo>
                  <a:cubicBezTo>
                    <a:pt x="3785" y="757"/>
                    <a:pt x="1136" y="1893"/>
                    <a:pt x="0" y="379"/>
                  </a:cubicBezTo>
                  <a:cubicBezTo>
                    <a:pt x="2271" y="1"/>
                    <a:pt x="5299" y="1"/>
                    <a:pt x="7948" y="1"/>
                  </a:cubicBezTo>
                  <a:cubicBezTo>
                    <a:pt x="9084" y="1"/>
                    <a:pt x="10219" y="1"/>
                    <a:pt x="10598" y="75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28"/>
            <p:cNvSpPr/>
            <p:nvPr/>
          </p:nvSpPr>
          <p:spPr>
            <a:xfrm>
              <a:off x="5044775" y="3448850"/>
              <a:ext cx="56800" cy="37875"/>
            </a:xfrm>
            <a:custGeom>
              <a:rect b="b" l="l" r="r" t="t"/>
              <a:pathLst>
                <a:path extrusionOk="0" h="1515" w="2272">
                  <a:moveTo>
                    <a:pt x="1893" y="1"/>
                  </a:moveTo>
                  <a:cubicBezTo>
                    <a:pt x="1893" y="1"/>
                    <a:pt x="2271" y="379"/>
                    <a:pt x="2271" y="379"/>
                  </a:cubicBezTo>
                  <a:cubicBezTo>
                    <a:pt x="1514" y="758"/>
                    <a:pt x="1136" y="1515"/>
                    <a:pt x="0" y="1515"/>
                  </a:cubicBezTo>
                  <a:cubicBezTo>
                    <a:pt x="379" y="758"/>
                    <a:pt x="1514" y="379"/>
                    <a:pt x="18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28"/>
            <p:cNvSpPr/>
            <p:nvPr/>
          </p:nvSpPr>
          <p:spPr>
            <a:xfrm>
              <a:off x="2830675" y="3306925"/>
              <a:ext cx="217650" cy="85175"/>
            </a:xfrm>
            <a:custGeom>
              <a:rect b="b" l="l" r="r" t="t"/>
              <a:pathLst>
                <a:path extrusionOk="0" h="3407" w="8706">
                  <a:moveTo>
                    <a:pt x="8706" y="3028"/>
                  </a:moveTo>
                  <a:cubicBezTo>
                    <a:pt x="6056" y="3028"/>
                    <a:pt x="3407" y="3407"/>
                    <a:pt x="1136" y="3407"/>
                  </a:cubicBezTo>
                  <a:cubicBezTo>
                    <a:pt x="758" y="3028"/>
                    <a:pt x="1" y="2650"/>
                    <a:pt x="1" y="1893"/>
                  </a:cubicBezTo>
                  <a:cubicBezTo>
                    <a:pt x="2272" y="2271"/>
                    <a:pt x="8327" y="1"/>
                    <a:pt x="8706" y="302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28"/>
            <p:cNvSpPr/>
            <p:nvPr/>
          </p:nvSpPr>
          <p:spPr>
            <a:xfrm>
              <a:off x="4117500" y="3411000"/>
              <a:ext cx="179800" cy="151425"/>
            </a:xfrm>
            <a:custGeom>
              <a:rect b="b" l="l" r="r" t="t"/>
              <a:pathLst>
                <a:path extrusionOk="0" h="6057" w="7192">
                  <a:moveTo>
                    <a:pt x="379" y="1"/>
                  </a:moveTo>
                  <a:cubicBezTo>
                    <a:pt x="2271" y="379"/>
                    <a:pt x="4164" y="758"/>
                    <a:pt x="6056" y="1136"/>
                  </a:cubicBezTo>
                  <a:cubicBezTo>
                    <a:pt x="5678" y="3029"/>
                    <a:pt x="6435" y="4543"/>
                    <a:pt x="7192" y="5678"/>
                  </a:cubicBezTo>
                  <a:cubicBezTo>
                    <a:pt x="4164" y="6056"/>
                    <a:pt x="757" y="4543"/>
                    <a:pt x="1136" y="2272"/>
                  </a:cubicBezTo>
                  <a:cubicBezTo>
                    <a:pt x="1893" y="2272"/>
                    <a:pt x="2271" y="2272"/>
                    <a:pt x="3028" y="2272"/>
                  </a:cubicBezTo>
                  <a:cubicBezTo>
                    <a:pt x="2650" y="1515"/>
                    <a:pt x="1514" y="1893"/>
                    <a:pt x="379" y="1515"/>
                  </a:cubicBezTo>
                  <a:cubicBezTo>
                    <a:pt x="379" y="1136"/>
                    <a:pt x="1" y="758"/>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28"/>
            <p:cNvSpPr/>
            <p:nvPr/>
          </p:nvSpPr>
          <p:spPr>
            <a:xfrm>
              <a:off x="1014000" y="3250150"/>
              <a:ext cx="179800" cy="104100"/>
            </a:xfrm>
            <a:custGeom>
              <a:rect b="b" l="l" r="r" t="t"/>
              <a:pathLst>
                <a:path extrusionOk="0" h="4164" w="7192">
                  <a:moveTo>
                    <a:pt x="7191" y="1136"/>
                  </a:moveTo>
                  <a:cubicBezTo>
                    <a:pt x="5677" y="2272"/>
                    <a:pt x="3028" y="2650"/>
                    <a:pt x="1514" y="4164"/>
                  </a:cubicBezTo>
                  <a:cubicBezTo>
                    <a:pt x="757" y="3786"/>
                    <a:pt x="379" y="3029"/>
                    <a:pt x="0" y="2272"/>
                  </a:cubicBezTo>
                  <a:cubicBezTo>
                    <a:pt x="2271" y="1893"/>
                    <a:pt x="4542" y="1"/>
                    <a:pt x="7191" y="11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28"/>
            <p:cNvSpPr/>
            <p:nvPr/>
          </p:nvSpPr>
          <p:spPr>
            <a:xfrm>
              <a:off x="2499500" y="3363700"/>
              <a:ext cx="283900" cy="94650"/>
            </a:xfrm>
            <a:custGeom>
              <a:rect b="b" l="l" r="r" t="t"/>
              <a:pathLst>
                <a:path extrusionOk="0" h="3786" w="11356">
                  <a:moveTo>
                    <a:pt x="10220" y="0"/>
                  </a:moveTo>
                  <a:cubicBezTo>
                    <a:pt x="10977" y="379"/>
                    <a:pt x="10977" y="757"/>
                    <a:pt x="11355" y="1514"/>
                  </a:cubicBezTo>
                  <a:cubicBezTo>
                    <a:pt x="9841" y="1514"/>
                    <a:pt x="8327" y="1893"/>
                    <a:pt x="6435" y="2271"/>
                  </a:cubicBezTo>
                  <a:cubicBezTo>
                    <a:pt x="3029" y="2650"/>
                    <a:pt x="758" y="3785"/>
                    <a:pt x="1" y="757"/>
                  </a:cubicBezTo>
                  <a:cubicBezTo>
                    <a:pt x="3786" y="379"/>
                    <a:pt x="6814" y="0"/>
                    <a:pt x="105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28"/>
            <p:cNvSpPr/>
            <p:nvPr/>
          </p:nvSpPr>
          <p:spPr>
            <a:xfrm>
              <a:off x="4325650" y="3448850"/>
              <a:ext cx="255500" cy="179800"/>
            </a:xfrm>
            <a:custGeom>
              <a:rect b="b" l="l" r="r" t="t"/>
              <a:pathLst>
                <a:path extrusionOk="0" h="7192" w="10220">
                  <a:moveTo>
                    <a:pt x="1" y="1"/>
                  </a:moveTo>
                  <a:cubicBezTo>
                    <a:pt x="3029" y="379"/>
                    <a:pt x="5678" y="1136"/>
                    <a:pt x="8327" y="1515"/>
                  </a:cubicBezTo>
                  <a:cubicBezTo>
                    <a:pt x="8706" y="3785"/>
                    <a:pt x="9463" y="5299"/>
                    <a:pt x="10220" y="7192"/>
                  </a:cubicBezTo>
                  <a:cubicBezTo>
                    <a:pt x="7571" y="6435"/>
                    <a:pt x="4921" y="5299"/>
                    <a:pt x="1893" y="4921"/>
                  </a:cubicBezTo>
                  <a:cubicBezTo>
                    <a:pt x="1136" y="3407"/>
                    <a:pt x="1" y="1893"/>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28"/>
            <p:cNvSpPr/>
            <p:nvPr/>
          </p:nvSpPr>
          <p:spPr>
            <a:xfrm>
              <a:off x="3445700" y="3411000"/>
              <a:ext cx="170350" cy="56800"/>
            </a:xfrm>
            <a:custGeom>
              <a:rect b="b" l="l" r="r" t="t"/>
              <a:pathLst>
                <a:path extrusionOk="0" h="2272" w="6814">
                  <a:moveTo>
                    <a:pt x="6813" y="1893"/>
                  </a:moveTo>
                  <a:cubicBezTo>
                    <a:pt x="4921" y="1893"/>
                    <a:pt x="758" y="2272"/>
                    <a:pt x="1" y="758"/>
                  </a:cubicBezTo>
                  <a:cubicBezTo>
                    <a:pt x="1893" y="758"/>
                    <a:pt x="6056" y="1"/>
                    <a:pt x="6813" y="18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28"/>
            <p:cNvSpPr/>
            <p:nvPr/>
          </p:nvSpPr>
          <p:spPr>
            <a:xfrm>
              <a:off x="3672800" y="3429925"/>
              <a:ext cx="160875" cy="56800"/>
            </a:xfrm>
            <a:custGeom>
              <a:rect b="b" l="l" r="r" t="t"/>
              <a:pathLst>
                <a:path extrusionOk="0" h="2272" w="6435">
                  <a:moveTo>
                    <a:pt x="0" y="1"/>
                  </a:moveTo>
                  <a:cubicBezTo>
                    <a:pt x="1892" y="1"/>
                    <a:pt x="3406" y="758"/>
                    <a:pt x="5677" y="758"/>
                  </a:cubicBezTo>
                  <a:cubicBezTo>
                    <a:pt x="6056" y="1136"/>
                    <a:pt x="6056" y="1893"/>
                    <a:pt x="6434" y="2272"/>
                  </a:cubicBezTo>
                  <a:cubicBezTo>
                    <a:pt x="4163" y="2272"/>
                    <a:pt x="379" y="2272"/>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28"/>
            <p:cNvSpPr/>
            <p:nvPr/>
          </p:nvSpPr>
          <p:spPr>
            <a:xfrm>
              <a:off x="3171300" y="3411000"/>
              <a:ext cx="227125" cy="37875"/>
            </a:xfrm>
            <a:custGeom>
              <a:rect b="b" l="l" r="r" t="t"/>
              <a:pathLst>
                <a:path extrusionOk="0" h="1515" w="9085">
                  <a:moveTo>
                    <a:pt x="9084" y="1515"/>
                  </a:moveTo>
                  <a:cubicBezTo>
                    <a:pt x="6056" y="1136"/>
                    <a:pt x="2272" y="1515"/>
                    <a:pt x="1" y="758"/>
                  </a:cubicBezTo>
                  <a:cubicBezTo>
                    <a:pt x="758" y="379"/>
                    <a:pt x="3029" y="379"/>
                    <a:pt x="4921" y="379"/>
                  </a:cubicBezTo>
                  <a:cubicBezTo>
                    <a:pt x="6435" y="379"/>
                    <a:pt x="9084" y="1"/>
                    <a:pt x="9084" y="151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28"/>
            <p:cNvSpPr/>
            <p:nvPr/>
          </p:nvSpPr>
          <p:spPr>
            <a:xfrm>
              <a:off x="3880950" y="3448850"/>
              <a:ext cx="208200" cy="75725"/>
            </a:xfrm>
            <a:custGeom>
              <a:rect b="b" l="l" r="r" t="t"/>
              <a:pathLst>
                <a:path extrusionOk="0" h="3029" w="8328">
                  <a:moveTo>
                    <a:pt x="1" y="379"/>
                  </a:moveTo>
                  <a:cubicBezTo>
                    <a:pt x="2271" y="1"/>
                    <a:pt x="4921" y="758"/>
                    <a:pt x="7570" y="758"/>
                  </a:cubicBezTo>
                  <a:cubicBezTo>
                    <a:pt x="7570" y="1515"/>
                    <a:pt x="7949" y="1893"/>
                    <a:pt x="8327" y="3029"/>
                  </a:cubicBezTo>
                  <a:cubicBezTo>
                    <a:pt x="4921" y="2650"/>
                    <a:pt x="758" y="3029"/>
                    <a:pt x="379"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28"/>
            <p:cNvSpPr/>
            <p:nvPr/>
          </p:nvSpPr>
          <p:spPr>
            <a:xfrm>
              <a:off x="2139950" y="3382625"/>
              <a:ext cx="387975" cy="151400"/>
            </a:xfrm>
            <a:custGeom>
              <a:rect b="b" l="l" r="r" t="t"/>
              <a:pathLst>
                <a:path extrusionOk="0" h="6056" w="15519">
                  <a:moveTo>
                    <a:pt x="13626" y="3028"/>
                  </a:moveTo>
                  <a:cubicBezTo>
                    <a:pt x="12112" y="3028"/>
                    <a:pt x="10977" y="3785"/>
                    <a:pt x="9841" y="4164"/>
                  </a:cubicBezTo>
                  <a:cubicBezTo>
                    <a:pt x="11734" y="4921"/>
                    <a:pt x="13626" y="3785"/>
                    <a:pt x="15518" y="4542"/>
                  </a:cubicBezTo>
                  <a:cubicBezTo>
                    <a:pt x="12112" y="4542"/>
                    <a:pt x="8327" y="6056"/>
                    <a:pt x="4921" y="5678"/>
                  </a:cubicBezTo>
                  <a:cubicBezTo>
                    <a:pt x="2650" y="5299"/>
                    <a:pt x="1136" y="3407"/>
                    <a:pt x="1" y="1514"/>
                  </a:cubicBezTo>
                  <a:cubicBezTo>
                    <a:pt x="3407" y="379"/>
                    <a:pt x="7949" y="757"/>
                    <a:pt x="11734" y="0"/>
                  </a:cubicBezTo>
                  <a:cubicBezTo>
                    <a:pt x="12869" y="757"/>
                    <a:pt x="13626" y="2271"/>
                    <a:pt x="13626" y="302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28"/>
            <p:cNvSpPr/>
            <p:nvPr/>
          </p:nvSpPr>
          <p:spPr>
            <a:xfrm>
              <a:off x="4609525" y="3505625"/>
              <a:ext cx="217650" cy="189275"/>
            </a:xfrm>
            <a:custGeom>
              <a:rect b="b" l="l" r="r" t="t"/>
              <a:pathLst>
                <a:path extrusionOk="0" h="7571" w="8706">
                  <a:moveTo>
                    <a:pt x="0" y="1"/>
                  </a:moveTo>
                  <a:cubicBezTo>
                    <a:pt x="2650" y="758"/>
                    <a:pt x="5299" y="1136"/>
                    <a:pt x="7570" y="1893"/>
                  </a:cubicBezTo>
                  <a:cubicBezTo>
                    <a:pt x="7570" y="4164"/>
                    <a:pt x="7948" y="5678"/>
                    <a:pt x="8705" y="7570"/>
                  </a:cubicBezTo>
                  <a:cubicBezTo>
                    <a:pt x="3407" y="7192"/>
                    <a:pt x="757" y="4542"/>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28"/>
            <p:cNvSpPr/>
            <p:nvPr/>
          </p:nvSpPr>
          <p:spPr>
            <a:xfrm>
              <a:off x="2934750" y="3429925"/>
              <a:ext cx="151425" cy="9500"/>
            </a:xfrm>
            <a:custGeom>
              <a:rect b="b" l="l" r="r" t="t"/>
              <a:pathLst>
                <a:path extrusionOk="0" h="380" w="6057">
                  <a:moveTo>
                    <a:pt x="6057" y="1"/>
                  </a:moveTo>
                  <a:cubicBezTo>
                    <a:pt x="5300" y="379"/>
                    <a:pt x="4164" y="379"/>
                    <a:pt x="3786" y="379"/>
                  </a:cubicBezTo>
                  <a:cubicBezTo>
                    <a:pt x="1" y="379"/>
                    <a:pt x="4543" y="1"/>
                    <a:pt x="60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28"/>
            <p:cNvSpPr/>
            <p:nvPr/>
          </p:nvSpPr>
          <p:spPr>
            <a:xfrm>
              <a:off x="1827725" y="3401550"/>
              <a:ext cx="123025" cy="37875"/>
            </a:xfrm>
            <a:custGeom>
              <a:rect b="b" l="l" r="r" t="t"/>
              <a:pathLst>
                <a:path extrusionOk="0" h="1515" w="4921">
                  <a:moveTo>
                    <a:pt x="4920" y="0"/>
                  </a:moveTo>
                  <a:cubicBezTo>
                    <a:pt x="3406" y="757"/>
                    <a:pt x="1514" y="1136"/>
                    <a:pt x="0" y="1514"/>
                  </a:cubicBezTo>
                  <a:cubicBezTo>
                    <a:pt x="0" y="1514"/>
                    <a:pt x="0" y="1136"/>
                    <a:pt x="0" y="1136"/>
                  </a:cubicBezTo>
                  <a:cubicBezTo>
                    <a:pt x="757" y="0"/>
                    <a:pt x="3406" y="379"/>
                    <a:pt x="49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28"/>
            <p:cNvSpPr/>
            <p:nvPr/>
          </p:nvSpPr>
          <p:spPr>
            <a:xfrm>
              <a:off x="2650900" y="3448850"/>
              <a:ext cx="151425" cy="18950"/>
            </a:xfrm>
            <a:custGeom>
              <a:rect b="b" l="l" r="r" t="t"/>
              <a:pathLst>
                <a:path extrusionOk="0" h="758" w="6057">
                  <a:moveTo>
                    <a:pt x="6056" y="1"/>
                  </a:moveTo>
                  <a:cubicBezTo>
                    <a:pt x="4542" y="758"/>
                    <a:pt x="2271" y="758"/>
                    <a:pt x="1" y="758"/>
                  </a:cubicBezTo>
                  <a:cubicBezTo>
                    <a:pt x="1893" y="379"/>
                    <a:pt x="4164" y="379"/>
                    <a:pt x="60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28"/>
            <p:cNvSpPr/>
            <p:nvPr/>
          </p:nvSpPr>
          <p:spPr>
            <a:xfrm>
              <a:off x="1856100" y="3429925"/>
              <a:ext cx="302800" cy="151425"/>
            </a:xfrm>
            <a:custGeom>
              <a:rect b="b" l="l" r="r" t="t"/>
              <a:pathLst>
                <a:path extrusionOk="0" h="6057" w="12112">
                  <a:moveTo>
                    <a:pt x="12112" y="4164"/>
                  </a:moveTo>
                  <a:cubicBezTo>
                    <a:pt x="10219" y="4542"/>
                    <a:pt x="7949" y="6056"/>
                    <a:pt x="5678" y="6056"/>
                  </a:cubicBezTo>
                  <a:cubicBezTo>
                    <a:pt x="3407" y="5678"/>
                    <a:pt x="1514" y="3786"/>
                    <a:pt x="1" y="2272"/>
                  </a:cubicBezTo>
                  <a:cubicBezTo>
                    <a:pt x="2650" y="1515"/>
                    <a:pt x="5299" y="758"/>
                    <a:pt x="8327" y="1"/>
                  </a:cubicBezTo>
                  <a:cubicBezTo>
                    <a:pt x="9841" y="1515"/>
                    <a:pt x="10219" y="3407"/>
                    <a:pt x="12112" y="416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28"/>
            <p:cNvSpPr/>
            <p:nvPr/>
          </p:nvSpPr>
          <p:spPr>
            <a:xfrm>
              <a:off x="1496550" y="3429925"/>
              <a:ext cx="264950" cy="141950"/>
            </a:xfrm>
            <a:custGeom>
              <a:rect b="b" l="l" r="r" t="t"/>
              <a:pathLst>
                <a:path extrusionOk="0" h="5678" w="10598">
                  <a:moveTo>
                    <a:pt x="10598" y="1136"/>
                  </a:moveTo>
                  <a:cubicBezTo>
                    <a:pt x="7191" y="1136"/>
                    <a:pt x="1893" y="5678"/>
                    <a:pt x="0" y="1515"/>
                  </a:cubicBezTo>
                  <a:cubicBezTo>
                    <a:pt x="3028" y="379"/>
                    <a:pt x="6813" y="379"/>
                    <a:pt x="9841" y="1"/>
                  </a:cubicBezTo>
                  <a:cubicBezTo>
                    <a:pt x="10598" y="1"/>
                    <a:pt x="10598" y="379"/>
                    <a:pt x="10598" y="11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28"/>
            <p:cNvSpPr/>
            <p:nvPr/>
          </p:nvSpPr>
          <p:spPr>
            <a:xfrm>
              <a:off x="2130500" y="3534025"/>
              <a:ext cx="1372000" cy="198700"/>
            </a:xfrm>
            <a:custGeom>
              <a:rect b="b" l="l" r="r" t="t"/>
              <a:pathLst>
                <a:path extrusionOk="0" h="7948" w="54880">
                  <a:moveTo>
                    <a:pt x="54880" y="757"/>
                  </a:moveTo>
                  <a:cubicBezTo>
                    <a:pt x="51473" y="6434"/>
                    <a:pt x="38227" y="378"/>
                    <a:pt x="33306" y="4542"/>
                  </a:cubicBezTo>
                  <a:cubicBezTo>
                    <a:pt x="23087" y="3406"/>
                    <a:pt x="12869" y="5677"/>
                    <a:pt x="4542" y="7948"/>
                  </a:cubicBezTo>
                  <a:cubicBezTo>
                    <a:pt x="3028" y="6813"/>
                    <a:pt x="1893" y="5677"/>
                    <a:pt x="0" y="4920"/>
                  </a:cubicBezTo>
                  <a:cubicBezTo>
                    <a:pt x="7948" y="3028"/>
                    <a:pt x="16275" y="2271"/>
                    <a:pt x="24980" y="1135"/>
                  </a:cubicBezTo>
                  <a:cubicBezTo>
                    <a:pt x="28008" y="757"/>
                    <a:pt x="31414" y="378"/>
                    <a:pt x="34820" y="378"/>
                  </a:cubicBezTo>
                  <a:cubicBezTo>
                    <a:pt x="37470" y="378"/>
                    <a:pt x="40119" y="0"/>
                    <a:pt x="43147" y="0"/>
                  </a:cubicBezTo>
                  <a:cubicBezTo>
                    <a:pt x="46931" y="0"/>
                    <a:pt x="50716" y="757"/>
                    <a:pt x="54880" y="113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28"/>
            <p:cNvSpPr/>
            <p:nvPr/>
          </p:nvSpPr>
          <p:spPr>
            <a:xfrm>
              <a:off x="5139400" y="3657025"/>
              <a:ext cx="170325" cy="227100"/>
            </a:xfrm>
            <a:custGeom>
              <a:rect b="b" l="l" r="r" t="t"/>
              <a:pathLst>
                <a:path extrusionOk="0" h="9084" w="6813">
                  <a:moveTo>
                    <a:pt x="0" y="0"/>
                  </a:moveTo>
                  <a:cubicBezTo>
                    <a:pt x="1514" y="379"/>
                    <a:pt x="3028" y="1136"/>
                    <a:pt x="4542" y="1514"/>
                  </a:cubicBezTo>
                  <a:cubicBezTo>
                    <a:pt x="4920" y="4542"/>
                    <a:pt x="5299" y="7191"/>
                    <a:pt x="6813" y="9084"/>
                  </a:cubicBezTo>
                  <a:cubicBezTo>
                    <a:pt x="2649" y="8705"/>
                    <a:pt x="1135" y="4163"/>
                    <a:pt x="3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28"/>
            <p:cNvSpPr/>
            <p:nvPr/>
          </p:nvSpPr>
          <p:spPr>
            <a:xfrm>
              <a:off x="3634950" y="3581325"/>
              <a:ext cx="1296300" cy="340650"/>
            </a:xfrm>
            <a:custGeom>
              <a:rect b="b" l="l" r="r" t="t"/>
              <a:pathLst>
                <a:path extrusionOk="0" h="13626" w="51852">
                  <a:moveTo>
                    <a:pt x="0" y="0"/>
                  </a:moveTo>
                  <a:cubicBezTo>
                    <a:pt x="20438" y="757"/>
                    <a:pt x="36334" y="5299"/>
                    <a:pt x="51852" y="10598"/>
                  </a:cubicBezTo>
                  <a:cubicBezTo>
                    <a:pt x="48824" y="11733"/>
                    <a:pt x="43525" y="9462"/>
                    <a:pt x="39740" y="8705"/>
                  </a:cubicBezTo>
                  <a:cubicBezTo>
                    <a:pt x="34063" y="7570"/>
                    <a:pt x="28764" y="7191"/>
                    <a:pt x="23844" y="7191"/>
                  </a:cubicBezTo>
                  <a:cubicBezTo>
                    <a:pt x="25358" y="7948"/>
                    <a:pt x="27251" y="8327"/>
                    <a:pt x="29143" y="8705"/>
                  </a:cubicBezTo>
                  <a:cubicBezTo>
                    <a:pt x="34820" y="9841"/>
                    <a:pt x="41254" y="10976"/>
                    <a:pt x="46931" y="12112"/>
                  </a:cubicBezTo>
                  <a:cubicBezTo>
                    <a:pt x="45796" y="13626"/>
                    <a:pt x="43903" y="12490"/>
                    <a:pt x="42768" y="12112"/>
                  </a:cubicBezTo>
                  <a:cubicBezTo>
                    <a:pt x="37848" y="11355"/>
                    <a:pt x="30657" y="9841"/>
                    <a:pt x="25358" y="10598"/>
                  </a:cubicBezTo>
                  <a:cubicBezTo>
                    <a:pt x="23844" y="2271"/>
                    <a:pt x="2650" y="7191"/>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28"/>
            <p:cNvSpPr/>
            <p:nvPr/>
          </p:nvSpPr>
          <p:spPr>
            <a:xfrm>
              <a:off x="5385400" y="3685400"/>
              <a:ext cx="47325" cy="47325"/>
            </a:xfrm>
            <a:custGeom>
              <a:rect b="b" l="l" r="r" t="t"/>
              <a:pathLst>
                <a:path extrusionOk="0" h="1893" w="1893">
                  <a:moveTo>
                    <a:pt x="0" y="1"/>
                  </a:moveTo>
                  <a:cubicBezTo>
                    <a:pt x="757" y="1"/>
                    <a:pt x="1514" y="379"/>
                    <a:pt x="1893" y="758"/>
                  </a:cubicBezTo>
                  <a:cubicBezTo>
                    <a:pt x="1893" y="1136"/>
                    <a:pt x="1893" y="1515"/>
                    <a:pt x="1893" y="1893"/>
                  </a:cubicBezTo>
                  <a:cubicBezTo>
                    <a:pt x="1514" y="1136"/>
                    <a:pt x="0" y="1136"/>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28"/>
            <p:cNvSpPr/>
            <p:nvPr/>
          </p:nvSpPr>
          <p:spPr>
            <a:xfrm>
              <a:off x="1581700" y="3496175"/>
              <a:ext cx="321725" cy="160875"/>
            </a:xfrm>
            <a:custGeom>
              <a:rect b="b" l="l" r="r" t="t"/>
              <a:pathLst>
                <a:path extrusionOk="0" h="6435" w="12869">
                  <a:moveTo>
                    <a:pt x="12869" y="4163"/>
                  </a:moveTo>
                  <a:cubicBezTo>
                    <a:pt x="8327" y="6434"/>
                    <a:pt x="3407" y="4920"/>
                    <a:pt x="1" y="2271"/>
                  </a:cubicBezTo>
                  <a:cubicBezTo>
                    <a:pt x="2650" y="1514"/>
                    <a:pt x="5678" y="757"/>
                    <a:pt x="7949" y="0"/>
                  </a:cubicBezTo>
                  <a:cubicBezTo>
                    <a:pt x="9463" y="1514"/>
                    <a:pt x="10598" y="3406"/>
                    <a:pt x="12869" y="416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28"/>
            <p:cNvSpPr/>
            <p:nvPr/>
          </p:nvSpPr>
          <p:spPr>
            <a:xfrm>
              <a:off x="1260000" y="3477250"/>
              <a:ext cx="208175" cy="113550"/>
            </a:xfrm>
            <a:custGeom>
              <a:rect b="b" l="l" r="r" t="t"/>
              <a:pathLst>
                <a:path extrusionOk="0" h="4542" w="8327">
                  <a:moveTo>
                    <a:pt x="8327" y="2649"/>
                  </a:moveTo>
                  <a:cubicBezTo>
                    <a:pt x="6435" y="3406"/>
                    <a:pt x="4542" y="3785"/>
                    <a:pt x="2650" y="4542"/>
                  </a:cubicBezTo>
                  <a:cubicBezTo>
                    <a:pt x="1514" y="3785"/>
                    <a:pt x="757" y="3028"/>
                    <a:pt x="0" y="1893"/>
                  </a:cubicBezTo>
                  <a:cubicBezTo>
                    <a:pt x="2271" y="1514"/>
                    <a:pt x="4542" y="757"/>
                    <a:pt x="6813" y="0"/>
                  </a:cubicBezTo>
                  <a:cubicBezTo>
                    <a:pt x="7570" y="757"/>
                    <a:pt x="7949" y="1514"/>
                    <a:pt x="8327" y="264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28"/>
            <p:cNvSpPr/>
            <p:nvPr/>
          </p:nvSpPr>
          <p:spPr>
            <a:xfrm>
              <a:off x="5480025" y="3732700"/>
              <a:ext cx="104100" cy="274425"/>
            </a:xfrm>
            <a:custGeom>
              <a:rect b="b" l="l" r="r" t="t"/>
              <a:pathLst>
                <a:path extrusionOk="0" h="10977" w="4164">
                  <a:moveTo>
                    <a:pt x="379" y="1"/>
                  </a:moveTo>
                  <a:cubicBezTo>
                    <a:pt x="1893" y="379"/>
                    <a:pt x="2650" y="1515"/>
                    <a:pt x="4163" y="2272"/>
                  </a:cubicBezTo>
                  <a:cubicBezTo>
                    <a:pt x="3785" y="4543"/>
                    <a:pt x="3406" y="8327"/>
                    <a:pt x="3785" y="10977"/>
                  </a:cubicBezTo>
                  <a:cubicBezTo>
                    <a:pt x="1893" y="10598"/>
                    <a:pt x="1514" y="8706"/>
                    <a:pt x="1136" y="7192"/>
                  </a:cubicBezTo>
                  <a:cubicBezTo>
                    <a:pt x="379" y="4921"/>
                    <a:pt x="0" y="3029"/>
                    <a:pt x="379"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28"/>
            <p:cNvSpPr/>
            <p:nvPr/>
          </p:nvSpPr>
          <p:spPr>
            <a:xfrm>
              <a:off x="5394850" y="3742175"/>
              <a:ext cx="47350" cy="141950"/>
            </a:xfrm>
            <a:custGeom>
              <a:rect b="b" l="l" r="r" t="t"/>
              <a:pathLst>
                <a:path extrusionOk="0" h="5678" w="1894">
                  <a:moveTo>
                    <a:pt x="1" y="379"/>
                  </a:moveTo>
                  <a:cubicBezTo>
                    <a:pt x="758" y="0"/>
                    <a:pt x="758" y="757"/>
                    <a:pt x="1515" y="379"/>
                  </a:cubicBezTo>
                  <a:cubicBezTo>
                    <a:pt x="1515" y="2650"/>
                    <a:pt x="1893" y="4164"/>
                    <a:pt x="1893" y="5678"/>
                  </a:cubicBezTo>
                  <a:cubicBezTo>
                    <a:pt x="1136" y="4164"/>
                    <a:pt x="1" y="2650"/>
                    <a:pt x="1"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28"/>
            <p:cNvSpPr/>
            <p:nvPr/>
          </p:nvSpPr>
          <p:spPr>
            <a:xfrm>
              <a:off x="1193775" y="3534025"/>
              <a:ext cx="179800" cy="189250"/>
            </a:xfrm>
            <a:custGeom>
              <a:rect b="b" l="l" r="r" t="t"/>
              <a:pathLst>
                <a:path extrusionOk="0" h="7570" w="7192">
                  <a:moveTo>
                    <a:pt x="7191" y="7191"/>
                  </a:moveTo>
                  <a:cubicBezTo>
                    <a:pt x="7191" y="7570"/>
                    <a:pt x="6434" y="7191"/>
                    <a:pt x="6056" y="7570"/>
                  </a:cubicBezTo>
                  <a:cubicBezTo>
                    <a:pt x="3406" y="5677"/>
                    <a:pt x="757" y="3785"/>
                    <a:pt x="0" y="378"/>
                  </a:cubicBezTo>
                  <a:cubicBezTo>
                    <a:pt x="379" y="378"/>
                    <a:pt x="757" y="378"/>
                    <a:pt x="757" y="0"/>
                  </a:cubicBezTo>
                  <a:cubicBezTo>
                    <a:pt x="2271" y="3028"/>
                    <a:pt x="4542" y="5299"/>
                    <a:pt x="7191" y="719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28"/>
            <p:cNvSpPr/>
            <p:nvPr/>
          </p:nvSpPr>
          <p:spPr>
            <a:xfrm>
              <a:off x="1326225" y="3562400"/>
              <a:ext cx="312275" cy="141950"/>
            </a:xfrm>
            <a:custGeom>
              <a:rect b="b" l="l" r="r" t="t"/>
              <a:pathLst>
                <a:path extrusionOk="0" h="5678" w="12491">
                  <a:moveTo>
                    <a:pt x="12491" y="3407"/>
                  </a:moveTo>
                  <a:cubicBezTo>
                    <a:pt x="10220" y="4164"/>
                    <a:pt x="7570" y="5678"/>
                    <a:pt x="5300" y="5299"/>
                  </a:cubicBezTo>
                  <a:cubicBezTo>
                    <a:pt x="3029" y="4921"/>
                    <a:pt x="1893" y="2271"/>
                    <a:pt x="1" y="1893"/>
                  </a:cubicBezTo>
                  <a:cubicBezTo>
                    <a:pt x="2272" y="1893"/>
                    <a:pt x="4921" y="0"/>
                    <a:pt x="6813" y="379"/>
                  </a:cubicBezTo>
                  <a:cubicBezTo>
                    <a:pt x="8706" y="379"/>
                    <a:pt x="9841" y="3785"/>
                    <a:pt x="12491" y="340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28"/>
            <p:cNvSpPr/>
            <p:nvPr/>
          </p:nvSpPr>
          <p:spPr>
            <a:xfrm>
              <a:off x="2225125" y="3657025"/>
              <a:ext cx="1201675" cy="662350"/>
            </a:xfrm>
            <a:custGeom>
              <a:rect b="b" l="l" r="r" t="t"/>
              <a:pathLst>
                <a:path extrusionOk="0" h="26494" w="48067">
                  <a:moveTo>
                    <a:pt x="28386" y="0"/>
                  </a:moveTo>
                  <a:cubicBezTo>
                    <a:pt x="28386" y="757"/>
                    <a:pt x="27250" y="1514"/>
                    <a:pt x="26494" y="2271"/>
                  </a:cubicBezTo>
                  <a:cubicBezTo>
                    <a:pt x="25358" y="3406"/>
                    <a:pt x="24223" y="4542"/>
                    <a:pt x="23844" y="6813"/>
                  </a:cubicBezTo>
                  <a:cubicBezTo>
                    <a:pt x="22709" y="8327"/>
                    <a:pt x="20059" y="8705"/>
                    <a:pt x="18546" y="10219"/>
                  </a:cubicBezTo>
                  <a:cubicBezTo>
                    <a:pt x="18924" y="12111"/>
                    <a:pt x="21195" y="13625"/>
                    <a:pt x="22330" y="15139"/>
                  </a:cubicBezTo>
                  <a:cubicBezTo>
                    <a:pt x="22709" y="15896"/>
                    <a:pt x="22709" y="16653"/>
                    <a:pt x="23466" y="17410"/>
                  </a:cubicBezTo>
                  <a:cubicBezTo>
                    <a:pt x="25358" y="20816"/>
                    <a:pt x="29143" y="22330"/>
                    <a:pt x="33685" y="23087"/>
                  </a:cubicBezTo>
                  <a:cubicBezTo>
                    <a:pt x="37469" y="23466"/>
                    <a:pt x="43903" y="23087"/>
                    <a:pt x="47688" y="24223"/>
                  </a:cubicBezTo>
                  <a:cubicBezTo>
                    <a:pt x="47688" y="24980"/>
                    <a:pt x="48067" y="25358"/>
                    <a:pt x="48067" y="26493"/>
                  </a:cubicBezTo>
                  <a:cubicBezTo>
                    <a:pt x="39362" y="25737"/>
                    <a:pt x="30657" y="26115"/>
                    <a:pt x="22330" y="26115"/>
                  </a:cubicBezTo>
                  <a:cubicBezTo>
                    <a:pt x="14761" y="26493"/>
                    <a:pt x="7570" y="25358"/>
                    <a:pt x="757" y="26493"/>
                  </a:cubicBezTo>
                  <a:cubicBezTo>
                    <a:pt x="0" y="26493"/>
                    <a:pt x="1893" y="25358"/>
                    <a:pt x="2271" y="24601"/>
                  </a:cubicBezTo>
                  <a:cubicBezTo>
                    <a:pt x="8327" y="23844"/>
                    <a:pt x="15139" y="23466"/>
                    <a:pt x="21195" y="22330"/>
                  </a:cubicBezTo>
                  <a:cubicBezTo>
                    <a:pt x="20059" y="21195"/>
                    <a:pt x="18167" y="21952"/>
                    <a:pt x="17032" y="21952"/>
                  </a:cubicBezTo>
                  <a:cubicBezTo>
                    <a:pt x="12490" y="21952"/>
                    <a:pt x="7570" y="22709"/>
                    <a:pt x="3406" y="23087"/>
                  </a:cubicBezTo>
                  <a:cubicBezTo>
                    <a:pt x="3785" y="21195"/>
                    <a:pt x="6056" y="21573"/>
                    <a:pt x="7191" y="21195"/>
                  </a:cubicBezTo>
                  <a:cubicBezTo>
                    <a:pt x="11733" y="20816"/>
                    <a:pt x="17410" y="20816"/>
                    <a:pt x="21573" y="20059"/>
                  </a:cubicBezTo>
                  <a:cubicBezTo>
                    <a:pt x="19302" y="18545"/>
                    <a:pt x="15896" y="19681"/>
                    <a:pt x="13247" y="19681"/>
                  </a:cubicBezTo>
                  <a:cubicBezTo>
                    <a:pt x="10219" y="19681"/>
                    <a:pt x="6813" y="19681"/>
                    <a:pt x="4542" y="20059"/>
                  </a:cubicBezTo>
                  <a:cubicBezTo>
                    <a:pt x="4542" y="18545"/>
                    <a:pt x="6434" y="18924"/>
                    <a:pt x="7191" y="18924"/>
                  </a:cubicBezTo>
                  <a:cubicBezTo>
                    <a:pt x="10597" y="18545"/>
                    <a:pt x="14382" y="18167"/>
                    <a:pt x="17789" y="18167"/>
                  </a:cubicBezTo>
                  <a:cubicBezTo>
                    <a:pt x="18924" y="18167"/>
                    <a:pt x="20059" y="18545"/>
                    <a:pt x="20816" y="17789"/>
                  </a:cubicBezTo>
                  <a:cubicBezTo>
                    <a:pt x="20059" y="16275"/>
                    <a:pt x="17410" y="16653"/>
                    <a:pt x="15896" y="16653"/>
                  </a:cubicBezTo>
                  <a:cubicBezTo>
                    <a:pt x="12111" y="16653"/>
                    <a:pt x="8327" y="17410"/>
                    <a:pt x="4920" y="17032"/>
                  </a:cubicBezTo>
                  <a:cubicBezTo>
                    <a:pt x="5299" y="14382"/>
                    <a:pt x="4920" y="11733"/>
                    <a:pt x="4542" y="9462"/>
                  </a:cubicBezTo>
                  <a:cubicBezTo>
                    <a:pt x="9084" y="8705"/>
                    <a:pt x="13247" y="7570"/>
                    <a:pt x="17789" y="7191"/>
                  </a:cubicBezTo>
                  <a:cubicBezTo>
                    <a:pt x="17032" y="5677"/>
                    <a:pt x="15518" y="6434"/>
                    <a:pt x="14382" y="6813"/>
                  </a:cubicBezTo>
                  <a:cubicBezTo>
                    <a:pt x="11733" y="6813"/>
                    <a:pt x="9084" y="7191"/>
                    <a:pt x="6813" y="7570"/>
                  </a:cubicBezTo>
                  <a:cubicBezTo>
                    <a:pt x="6056" y="7948"/>
                    <a:pt x="4542" y="8705"/>
                    <a:pt x="3785" y="7948"/>
                  </a:cubicBezTo>
                  <a:cubicBezTo>
                    <a:pt x="3785" y="6813"/>
                    <a:pt x="5299" y="6813"/>
                    <a:pt x="5677" y="6813"/>
                  </a:cubicBezTo>
                  <a:cubicBezTo>
                    <a:pt x="9462" y="5677"/>
                    <a:pt x="14382" y="4920"/>
                    <a:pt x="18924" y="4163"/>
                  </a:cubicBezTo>
                  <a:cubicBezTo>
                    <a:pt x="20438" y="3785"/>
                    <a:pt x="22709" y="4163"/>
                    <a:pt x="23844" y="3028"/>
                  </a:cubicBezTo>
                  <a:cubicBezTo>
                    <a:pt x="22330" y="1893"/>
                    <a:pt x="20059" y="2650"/>
                    <a:pt x="17789" y="2650"/>
                  </a:cubicBezTo>
                  <a:cubicBezTo>
                    <a:pt x="14004" y="3028"/>
                    <a:pt x="9841" y="3785"/>
                    <a:pt x="6434" y="4542"/>
                  </a:cubicBezTo>
                  <a:cubicBezTo>
                    <a:pt x="4920" y="4920"/>
                    <a:pt x="2649" y="6813"/>
                    <a:pt x="1893" y="4920"/>
                  </a:cubicBezTo>
                  <a:cubicBezTo>
                    <a:pt x="9462" y="1893"/>
                    <a:pt x="19302" y="1514"/>
                    <a:pt x="28386" y="0"/>
                  </a:cubicBezTo>
                  <a:close/>
                  <a:moveTo>
                    <a:pt x="7570" y="13625"/>
                  </a:moveTo>
                  <a:cubicBezTo>
                    <a:pt x="9841" y="13247"/>
                    <a:pt x="12490" y="13625"/>
                    <a:pt x="14004" y="12490"/>
                  </a:cubicBezTo>
                  <a:cubicBezTo>
                    <a:pt x="12111" y="11354"/>
                    <a:pt x="9084" y="12490"/>
                    <a:pt x="7570" y="1362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28"/>
            <p:cNvSpPr/>
            <p:nvPr/>
          </p:nvSpPr>
          <p:spPr>
            <a:xfrm>
              <a:off x="1165375" y="3581325"/>
              <a:ext cx="123025" cy="141950"/>
            </a:xfrm>
            <a:custGeom>
              <a:rect b="b" l="l" r="r" t="t"/>
              <a:pathLst>
                <a:path extrusionOk="0" h="5678" w="4921">
                  <a:moveTo>
                    <a:pt x="1" y="0"/>
                  </a:moveTo>
                  <a:cubicBezTo>
                    <a:pt x="1136" y="2271"/>
                    <a:pt x="2272" y="4542"/>
                    <a:pt x="4921" y="5678"/>
                  </a:cubicBezTo>
                  <a:cubicBezTo>
                    <a:pt x="1515" y="5678"/>
                    <a:pt x="1" y="3028"/>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28"/>
            <p:cNvSpPr/>
            <p:nvPr/>
          </p:nvSpPr>
          <p:spPr>
            <a:xfrm>
              <a:off x="5612475" y="3836800"/>
              <a:ext cx="85200" cy="208175"/>
            </a:xfrm>
            <a:custGeom>
              <a:rect b="b" l="l" r="r" t="t"/>
              <a:pathLst>
                <a:path extrusionOk="0" h="8327" w="3408">
                  <a:moveTo>
                    <a:pt x="1515" y="0"/>
                  </a:moveTo>
                  <a:cubicBezTo>
                    <a:pt x="2272" y="757"/>
                    <a:pt x="3029" y="1136"/>
                    <a:pt x="3407" y="1514"/>
                  </a:cubicBezTo>
                  <a:cubicBezTo>
                    <a:pt x="3029" y="3407"/>
                    <a:pt x="3407" y="6434"/>
                    <a:pt x="3029" y="8327"/>
                  </a:cubicBezTo>
                  <a:cubicBezTo>
                    <a:pt x="1" y="7570"/>
                    <a:pt x="1893" y="2650"/>
                    <a:pt x="15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28"/>
            <p:cNvSpPr/>
            <p:nvPr/>
          </p:nvSpPr>
          <p:spPr>
            <a:xfrm>
              <a:off x="5735500" y="3903025"/>
              <a:ext cx="56775" cy="113575"/>
            </a:xfrm>
            <a:custGeom>
              <a:rect b="b" l="l" r="r" t="t"/>
              <a:pathLst>
                <a:path extrusionOk="0" h="4543" w="2271">
                  <a:moveTo>
                    <a:pt x="379" y="1"/>
                  </a:moveTo>
                  <a:cubicBezTo>
                    <a:pt x="1892" y="379"/>
                    <a:pt x="2271" y="1893"/>
                    <a:pt x="1892" y="4164"/>
                  </a:cubicBezTo>
                  <a:cubicBezTo>
                    <a:pt x="1135" y="4542"/>
                    <a:pt x="757" y="4542"/>
                    <a:pt x="0" y="4542"/>
                  </a:cubicBezTo>
                  <a:cubicBezTo>
                    <a:pt x="0" y="3028"/>
                    <a:pt x="379" y="1514"/>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28"/>
            <p:cNvSpPr/>
            <p:nvPr/>
          </p:nvSpPr>
          <p:spPr>
            <a:xfrm>
              <a:off x="1572250" y="3685400"/>
              <a:ext cx="728575" cy="643425"/>
            </a:xfrm>
            <a:custGeom>
              <a:rect b="b" l="l" r="r" t="t"/>
              <a:pathLst>
                <a:path extrusionOk="0" h="25737" w="29143">
                  <a:moveTo>
                    <a:pt x="17410" y="2271"/>
                  </a:moveTo>
                  <a:cubicBezTo>
                    <a:pt x="13247" y="1515"/>
                    <a:pt x="7191" y="3028"/>
                    <a:pt x="4542" y="5678"/>
                  </a:cubicBezTo>
                  <a:cubicBezTo>
                    <a:pt x="3407" y="7192"/>
                    <a:pt x="2650" y="10976"/>
                    <a:pt x="2650" y="14004"/>
                  </a:cubicBezTo>
                  <a:cubicBezTo>
                    <a:pt x="3028" y="18167"/>
                    <a:pt x="6056" y="21574"/>
                    <a:pt x="8705" y="23845"/>
                  </a:cubicBezTo>
                  <a:cubicBezTo>
                    <a:pt x="5299" y="23088"/>
                    <a:pt x="757" y="18167"/>
                    <a:pt x="0" y="14383"/>
                  </a:cubicBezTo>
                  <a:cubicBezTo>
                    <a:pt x="0" y="11733"/>
                    <a:pt x="379" y="7949"/>
                    <a:pt x="1893" y="6056"/>
                  </a:cubicBezTo>
                  <a:cubicBezTo>
                    <a:pt x="2650" y="4921"/>
                    <a:pt x="5677" y="2650"/>
                    <a:pt x="6813" y="2271"/>
                  </a:cubicBezTo>
                  <a:cubicBezTo>
                    <a:pt x="7948" y="1515"/>
                    <a:pt x="9462" y="1515"/>
                    <a:pt x="10598" y="1515"/>
                  </a:cubicBezTo>
                  <a:cubicBezTo>
                    <a:pt x="13625" y="758"/>
                    <a:pt x="19303" y="1"/>
                    <a:pt x="22709" y="1893"/>
                  </a:cubicBezTo>
                  <a:cubicBezTo>
                    <a:pt x="24601" y="3028"/>
                    <a:pt x="27251" y="6435"/>
                    <a:pt x="28008" y="8327"/>
                  </a:cubicBezTo>
                  <a:cubicBezTo>
                    <a:pt x="29143" y="12112"/>
                    <a:pt x="28386" y="19303"/>
                    <a:pt x="25358" y="21952"/>
                  </a:cubicBezTo>
                  <a:cubicBezTo>
                    <a:pt x="24223" y="22709"/>
                    <a:pt x="21573" y="24602"/>
                    <a:pt x="19681" y="24602"/>
                  </a:cubicBezTo>
                  <a:cubicBezTo>
                    <a:pt x="11733" y="25737"/>
                    <a:pt x="6056" y="19681"/>
                    <a:pt x="4920" y="14383"/>
                  </a:cubicBezTo>
                  <a:cubicBezTo>
                    <a:pt x="3407" y="4542"/>
                    <a:pt x="10219" y="3785"/>
                    <a:pt x="17410" y="2271"/>
                  </a:cubicBezTo>
                  <a:close/>
                  <a:moveTo>
                    <a:pt x="20060" y="3028"/>
                  </a:moveTo>
                  <a:cubicBezTo>
                    <a:pt x="20060" y="3028"/>
                    <a:pt x="20438" y="3407"/>
                    <a:pt x="20438" y="3785"/>
                  </a:cubicBezTo>
                  <a:cubicBezTo>
                    <a:pt x="21195" y="3785"/>
                    <a:pt x="21573" y="3407"/>
                    <a:pt x="21952" y="3028"/>
                  </a:cubicBezTo>
                  <a:cubicBezTo>
                    <a:pt x="21573" y="1893"/>
                    <a:pt x="20060" y="1893"/>
                    <a:pt x="20060" y="3028"/>
                  </a:cubicBezTo>
                  <a:close/>
                  <a:moveTo>
                    <a:pt x="8327" y="5678"/>
                  </a:moveTo>
                  <a:cubicBezTo>
                    <a:pt x="3028" y="12869"/>
                    <a:pt x="7191" y="23466"/>
                    <a:pt x="17032" y="21574"/>
                  </a:cubicBezTo>
                  <a:cubicBezTo>
                    <a:pt x="17032" y="21952"/>
                    <a:pt x="16653" y="22709"/>
                    <a:pt x="17032" y="23088"/>
                  </a:cubicBezTo>
                  <a:cubicBezTo>
                    <a:pt x="17789" y="23466"/>
                    <a:pt x="18546" y="23088"/>
                    <a:pt x="18924" y="22709"/>
                  </a:cubicBezTo>
                  <a:cubicBezTo>
                    <a:pt x="19303" y="21952"/>
                    <a:pt x="18924" y="21574"/>
                    <a:pt x="18924" y="20817"/>
                  </a:cubicBezTo>
                  <a:cubicBezTo>
                    <a:pt x="21952" y="19681"/>
                    <a:pt x="25358" y="17789"/>
                    <a:pt x="24601" y="12869"/>
                  </a:cubicBezTo>
                  <a:cubicBezTo>
                    <a:pt x="24980" y="13247"/>
                    <a:pt x="24980" y="14004"/>
                    <a:pt x="26115" y="14004"/>
                  </a:cubicBezTo>
                  <a:cubicBezTo>
                    <a:pt x="28386" y="12490"/>
                    <a:pt x="24980" y="9841"/>
                    <a:pt x="24223" y="12490"/>
                  </a:cubicBezTo>
                  <a:cubicBezTo>
                    <a:pt x="24223" y="5678"/>
                    <a:pt x="14382" y="1515"/>
                    <a:pt x="8327" y="5678"/>
                  </a:cubicBezTo>
                  <a:close/>
                  <a:moveTo>
                    <a:pt x="23087" y="7570"/>
                  </a:moveTo>
                  <a:cubicBezTo>
                    <a:pt x="23466" y="7949"/>
                    <a:pt x="24223" y="8327"/>
                    <a:pt x="24980" y="8706"/>
                  </a:cubicBezTo>
                  <a:cubicBezTo>
                    <a:pt x="27629" y="6435"/>
                    <a:pt x="23466" y="3785"/>
                    <a:pt x="23087" y="7570"/>
                  </a:cubicBezTo>
                  <a:close/>
                  <a:moveTo>
                    <a:pt x="25358" y="19681"/>
                  </a:moveTo>
                  <a:cubicBezTo>
                    <a:pt x="26115" y="19681"/>
                    <a:pt x="26494" y="17789"/>
                    <a:pt x="25737" y="17032"/>
                  </a:cubicBezTo>
                  <a:cubicBezTo>
                    <a:pt x="23844" y="16275"/>
                    <a:pt x="23844" y="19681"/>
                    <a:pt x="25358" y="19681"/>
                  </a:cubicBezTo>
                  <a:close/>
                  <a:moveTo>
                    <a:pt x="23844" y="20817"/>
                  </a:moveTo>
                  <a:cubicBezTo>
                    <a:pt x="23466" y="18167"/>
                    <a:pt x="19681" y="21574"/>
                    <a:pt x="21952" y="22709"/>
                  </a:cubicBezTo>
                  <a:cubicBezTo>
                    <a:pt x="23844" y="23088"/>
                    <a:pt x="24223" y="21574"/>
                    <a:pt x="23844" y="2081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28"/>
            <p:cNvSpPr/>
            <p:nvPr/>
          </p:nvSpPr>
          <p:spPr>
            <a:xfrm>
              <a:off x="4287825" y="3874650"/>
              <a:ext cx="454175" cy="104100"/>
            </a:xfrm>
            <a:custGeom>
              <a:rect b="b" l="l" r="r" t="t"/>
              <a:pathLst>
                <a:path extrusionOk="0" h="4164" w="18167">
                  <a:moveTo>
                    <a:pt x="0" y="0"/>
                  </a:moveTo>
                  <a:cubicBezTo>
                    <a:pt x="6056" y="0"/>
                    <a:pt x="12868" y="1514"/>
                    <a:pt x="18167" y="2649"/>
                  </a:cubicBezTo>
                  <a:cubicBezTo>
                    <a:pt x="18167" y="3406"/>
                    <a:pt x="17410" y="3406"/>
                    <a:pt x="17032" y="4163"/>
                  </a:cubicBezTo>
                  <a:cubicBezTo>
                    <a:pt x="12111" y="3028"/>
                    <a:pt x="6813" y="1514"/>
                    <a:pt x="1136" y="1893"/>
                  </a:cubicBezTo>
                  <a:cubicBezTo>
                    <a:pt x="379" y="1514"/>
                    <a:pt x="757" y="37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28"/>
            <p:cNvSpPr/>
            <p:nvPr/>
          </p:nvSpPr>
          <p:spPr>
            <a:xfrm>
              <a:off x="4704150" y="3931400"/>
              <a:ext cx="633950" cy="501525"/>
            </a:xfrm>
            <a:custGeom>
              <a:rect b="b" l="l" r="r" t="t"/>
              <a:pathLst>
                <a:path extrusionOk="0" h="20061" w="25358">
                  <a:moveTo>
                    <a:pt x="11354" y="1"/>
                  </a:moveTo>
                  <a:cubicBezTo>
                    <a:pt x="11354" y="758"/>
                    <a:pt x="10976" y="1136"/>
                    <a:pt x="11354" y="1515"/>
                  </a:cubicBezTo>
                  <a:cubicBezTo>
                    <a:pt x="12111" y="2650"/>
                    <a:pt x="14761" y="1893"/>
                    <a:pt x="14761" y="379"/>
                  </a:cubicBezTo>
                  <a:cubicBezTo>
                    <a:pt x="15518" y="379"/>
                    <a:pt x="15896" y="379"/>
                    <a:pt x="16275" y="379"/>
                  </a:cubicBezTo>
                  <a:cubicBezTo>
                    <a:pt x="16275" y="1136"/>
                    <a:pt x="15518" y="3407"/>
                    <a:pt x="17032" y="3407"/>
                  </a:cubicBezTo>
                  <a:cubicBezTo>
                    <a:pt x="17788" y="3407"/>
                    <a:pt x="18167" y="2650"/>
                    <a:pt x="18167" y="1515"/>
                  </a:cubicBezTo>
                  <a:cubicBezTo>
                    <a:pt x="18924" y="1515"/>
                    <a:pt x="19681" y="2272"/>
                    <a:pt x="20438" y="2650"/>
                  </a:cubicBezTo>
                  <a:cubicBezTo>
                    <a:pt x="19302" y="2650"/>
                    <a:pt x="19302" y="4921"/>
                    <a:pt x="20438" y="4921"/>
                  </a:cubicBezTo>
                  <a:cubicBezTo>
                    <a:pt x="21195" y="4921"/>
                    <a:pt x="21573" y="3786"/>
                    <a:pt x="21195" y="3029"/>
                  </a:cubicBezTo>
                  <a:cubicBezTo>
                    <a:pt x="22330" y="4164"/>
                    <a:pt x="23466" y="4921"/>
                    <a:pt x="23844" y="6057"/>
                  </a:cubicBezTo>
                  <a:cubicBezTo>
                    <a:pt x="22330" y="6435"/>
                    <a:pt x="22709" y="9463"/>
                    <a:pt x="23466" y="10220"/>
                  </a:cubicBezTo>
                  <a:cubicBezTo>
                    <a:pt x="24223" y="10220"/>
                    <a:pt x="24601" y="10220"/>
                    <a:pt x="25358" y="10220"/>
                  </a:cubicBezTo>
                  <a:cubicBezTo>
                    <a:pt x="25358" y="13248"/>
                    <a:pt x="23087" y="15140"/>
                    <a:pt x="20816" y="15518"/>
                  </a:cubicBezTo>
                  <a:cubicBezTo>
                    <a:pt x="20438" y="15897"/>
                    <a:pt x="20438" y="16275"/>
                    <a:pt x="20438" y="17032"/>
                  </a:cubicBezTo>
                  <a:cubicBezTo>
                    <a:pt x="17788" y="18168"/>
                    <a:pt x="14761" y="20060"/>
                    <a:pt x="11354" y="19682"/>
                  </a:cubicBezTo>
                  <a:cubicBezTo>
                    <a:pt x="4163" y="18546"/>
                    <a:pt x="1514" y="9084"/>
                    <a:pt x="6813" y="3786"/>
                  </a:cubicBezTo>
                  <a:cubicBezTo>
                    <a:pt x="3406" y="4543"/>
                    <a:pt x="379" y="11355"/>
                    <a:pt x="3028" y="15897"/>
                  </a:cubicBezTo>
                  <a:cubicBezTo>
                    <a:pt x="757" y="14383"/>
                    <a:pt x="0" y="8327"/>
                    <a:pt x="1892" y="5300"/>
                  </a:cubicBezTo>
                  <a:cubicBezTo>
                    <a:pt x="3785" y="2272"/>
                    <a:pt x="8327" y="379"/>
                    <a:pt x="11354" y="1"/>
                  </a:cubicBezTo>
                  <a:close/>
                  <a:moveTo>
                    <a:pt x="14382" y="3407"/>
                  </a:moveTo>
                  <a:cubicBezTo>
                    <a:pt x="11354" y="2650"/>
                    <a:pt x="8705" y="4164"/>
                    <a:pt x="7570" y="5678"/>
                  </a:cubicBezTo>
                  <a:cubicBezTo>
                    <a:pt x="2649" y="11355"/>
                    <a:pt x="9462" y="19682"/>
                    <a:pt x="17410" y="17789"/>
                  </a:cubicBezTo>
                  <a:cubicBezTo>
                    <a:pt x="20816" y="17032"/>
                    <a:pt x="21195" y="12869"/>
                    <a:pt x="21573" y="7192"/>
                  </a:cubicBezTo>
                  <a:cubicBezTo>
                    <a:pt x="20816" y="4921"/>
                    <a:pt x="17788" y="3786"/>
                    <a:pt x="14382" y="3407"/>
                  </a:cubicBezTo>
                  <a:close/>
                  <a:moveTo>
                    <a:pt x="22330" y="11734"/>
                  </a:moveTo>
                  <a:cubicBezTo>
                    <a:pt x="21952" y="12869"/>
                    <a:pt x="22330" y="13626"/>
                    <a:pt x="23466" y="13626"/>
                  </a:cubicBezTo>
                  <a:cubicBezTo>
                    <a:pt x="25358" y="13248"/>
                    <a:pt x="23844" y="9841"/>
                    <a:pt x="22330" y="1173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28"/>
            <p:cNvSpPr/>
            <p:nvPr/>
          </p:nvSpPr>
          <p:spPr>
            <a:xfrm>
              <a:off x="3133450" y="3836800"/>
              <a:ext cx="842150" cy="141950"/>
            </a:xfrm>
            <a:custGeom>
              <a:rect b="b" l="l" r="r" t="t"/>
              <a:pathLst>
                <a:path extrusionOk="0" h="5678" w="33686">
                  <a:moveTo>
                    <a:pt x="31793" y="2650"/>
                  </a:moveTo>
                  <a:cubicBezTo>
                    <a:pt x="32171" y="3785"/>
                    <a:pt x="33685" y="4920"/>
                    <a:pt x="33685" y="5677"/>
                  </a:cubicBezTo>
                  <a:cubicBezTo>
                    <a:pt x="23466" y="4542"/>
                    <a:pt x="11355" y="3028"/>
                    <a:pt x="1" y="3028"/>
                  </a:cubicBezTo>
                  <a:cubicBezTo>
                    <a:pt x="7949" y="0"/>
                    <a:pt x="20439" y="2650"/>
                    <a:pt x="31793" y="265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28"/>
            <p:cNvSpPr/>
            <p:nvPr/>
          </p:nvSpPr>
          <p:spPr>
            <a:xfrm>
              <a:off x="3549775" y="3959800"/>
              <a:ext cx="1182775" cy="510975"/>
            </a:xfrm>
            <a:custGeom>
              <a:rect b="b" l="l" r="r" t="t"/>
              <a:pathLst>
                <a:path extrusionOk="0" h="20439" w="47311">
                  <a:moveTo>
                    <a:pt x="31036" y="0"/>
                  </a:moveTo>
                  <a:cubicBezTo>
                    <a:pt x="35199" y="379"/>
                    <a:pt x="40498" y="1136"/>
                    <a:pt x="45418" y="1893"/>
                  </a:cubicBezTo>
                  <a:cubicBezTo>
                    <a:pt x="44661" y="3407"/>
                    <a:pt x="42769" y="5299"/>
                    <a:pt x="42769" y="8327"/>
                  </a:cubicBezTo>
                  <a:cubicBezTo>
                    <a:pt x="40498" y="7948"/>
                    <a:pt x="37470" y="6434"/>
                    <a:pt x="35199" y="7570"/>
                  </a:cubicBezTo>
                  <a:cubicBezTo>
                    <a:pt x="36335" y="9462"/>
                    <a:pt x="40876" y="8705"/>
                    <a:pt x="42769" y="10219"/>
                  </a:cubicBezTo>
                  <a:cubicBezTo>
                    <a:pt x="42390" y="11355"/>
                    <a:pt x="40876" y="10219"/>
                    <a:pt x="40119" y="10219"/>
                  </a:cubicBezTo>
                  <a:cubicBezTo>
                    <a:pt x="38227" y="9841"/>
                    <a:pt x="35578" y="9462"/>
                    <a:pt x="34064" y="9462"/>
                  </a:cubicBezTo>
                  <a:cubicBezTo>
                    <a:pt x="35956" y="11355"/>
                    <a:pt x="40119" y="11355"/>
                    <a:pt x="42769" y="12112"/>
                  </a:cubicBezTo>
                  <a:cubicBezTo>
                    <a:pt x="42769" y="13626"/>
                    <a:pt x="43904" y="14761"/>
                    <a:pt x="43904" y="15518"/>
                  </a:cubicBezTo>
                  <a:cubicBezTo>
                    <a:pt x="38227" y="13626"/>
                    <a:pt x="30279" y="13247"/>
                    <a:pt x="23845" y="12869"/>
                  </a:cubicBezTo>
                  <a:cubicBezTo>
                    <a:pt x="24223" y="14004"/>
                    <a:pt x="26873" y="14382"/>
                    <a:pt x="28387" y="14382"/>
                  </a:cubicBezTo>
                  <a:cubicBezTo>
                    <a:pt x="30279" y="14761"/>
                    <a:pt x="32171" y="15139"/>
                    <a:pt x="34064" y="15139"/>
                  </a:cubicBezTo>
                  <a:cubicBezTo>
                    <a:pt x="37470" y="15518"/>
                    <a:pt x="42390" y="15896"/>
                    <a:pt x="44661" y="17032"/>
                  </a:cubicBezTo>
                  <a:cubicBezTo>
                    <a:pt x="46175" y="17789"/>
                    <a:pt x="46554" y="19303"/>
                    <a:pt x="47310" y="20438"/>
                  </a:cubicBezTo>
                  <a:cubicBezTo>
                    <a:pt x="31036" y="19303"/>
                    <a:pt x="15897" y="17032"/>
                    <a:pt x="758" y="14761"/>
                  </a:cubicBezTo>
                  <a:cubicBezTo>
                    <a:pt x="1" y="14382"/>
                    <a:pt x="1893" y="13626"/>
                    <a:pt x="2650" y="12869"/>
                  </a:cubicBezTo>
                  <a:cubicBezTo>
                    <a:pt x="5678" y="13626"/>
                    <a:pt x="8706" y="13247"/>
                    <a:pt x="12112" y="13247"/>
                  </a:cubicBezTo>
                  <a:cubicBezTo>
                    <a:pt x="14761" y="13247"/>
                    <a:pt x="17789" y="14004"/>
                    <a:pt x="20060" y="13626"/>
                  </a:cubicBezTo>
                  <a:cubicBezTo>
                    <a:pt x="21574" y="13626"/>
                    <a:pt x="23466" y="12490"/>
                    <a:pt x="24602" y="11733"/>
                  </a:cubicBezTo>
                  <a:cubicBezTo>
                    <a:pt x="25737" y="10976"/>
                    <a:pt x="27630" y="9462"/>
                    <a:pt x="28765" y="7948"/>
                  </a:cubicBezTo>
                  <a:cubicBezTo>
                    <a:pt x="29522" y="7191"/>
                    <a:pt x="29901" y="6056"/>
                    <a:pt x="30658" y="5299"/>
                  </a:cubicBezTo>
                  <a:cubicBezTo>
                    <a:pt x="31793" y="4164"/>
                    <a:pt x="33685" y="4164"/>
                    <a:pt x="34442" y="3028"/>
                  </a:cubicBezTo>
                  <a:cubicBezTo>
                    <a:pt x="34064" y="1514"/>
                    <a:pt x="31414" y="1514"/>
                    <a:pt x="310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28"/>
            <p:cNvSpPr/>
            <p:nvPr/>
          </p:nvSpPr>
          <p:spPr>
            <a:xfrm>
              <a:off x="5338100" y="4035500"/>
              <a:ext cx="141950" cy="113550"/>
            </a:xfrm>
            <a:custGeom>
              <a:rect b="b" l="l" r="r" t="t"/>
              <a:pathLst>
                <a:path extrusionOk="0" h="4542" w="5678">
                  <a:moveTo>
                    <a:pt x="0" y="0"/>
                  </a:moveTo>
                  <a:cubicBezTo>
                    <a:pt x="1892" y="0"/>
                    <a:pt x="3785" y="1893"/>
                    <a:pt x="5677" y="2271"/>
                  </a:cubicBezTo>
                  <a:cubicBezTo>
                    <a:pt x="5299" y="3028"/>
                    <a:pt x="4920" y="3785"/>
                    <a:pt x="4920" y="4542"/>
                  </a:cubicBezTo>
                  <a:cubicBezTo>
                    <a:pt x="1892" y="4542"/>
                    <a:pt x="1135" y="1893"/>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28"/>
            <p:cNvSpPr/>
            <p:nvPr/>
          </p:nvSpPr>
          <p:spPr>
            <a:xfrm>
              <a:off x="1354625" y="3817875"/>
              <a:ext cx="463650" cy="643425"/>
            </a:xfrm>
            <a:custGeom>
              <a:rect b="b" l="l" r="r" t="t"/>
              <a:pathLst>
                <a:path extrusionOk="0" h="25737" w="18546">
                  <a:moveTo>
                    <a:pt x="0" y="0"/>
                  </a:moveTo>
                  <a:lnTo>
                    <a:pt x="379" y="0"/>
                  </a:lnTo>
                  <a:cubicBezTo>
                    <a:pt x="2271" y="4920"/>
                    <a:pt x="2650" y="10976"/>
                    <a:pt x="4542" y="15896"/>
                  </a:cubicBezTo>
                  <a:cubicBezTo>
                    <a:pt x="5677" y="18546"/>
                    <a:pt x="6813" y="20438"/>
                    <a:pt x="7191" y="23466"/>
                  </a:cubicBezTo>
                  <a:cubicBezTo>
                    <a:pt x="11733" y="23466"/>
                    <a:pt x="14382" y="20438"/>
                    <a:pt x="18546" y="22330"/>
                  </a:cubicBezTo>
                  <a:cubicBezTo>
                    <a:pt x="14382" y="23466"/>
                    <a:pt x="9462" y="24601"/>
                    <a:pt x="5299" y="25737"/>
                  </a:cubicBezTo>
                  <a:cubicBezTo>
                    <a:pt x="3785" y="17032"/>
                    <a:pt x="1136" y="9084"/>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28"/>
            <p:cNvSpPr/>
            <p:nvPr/>
          </p:nvSpPr>
          <p:spPr>
            <a:xfrm>
              <a:off x="1960175" y="3855725"/>
              <a:ext cx="160875" cy="302800"/>
            </a:xfrm>
            <a:custGeom>
              <a:rect b="b" l="l" r="r" t="t"/>
              <a:pathLst>
                <a:path extrusionOk="0" h="12112" w="6435">
                  <a:moveTo>
                    <a:pt x="1" y="0"/>
                  </a:moveTo>
                  <a:cubicBezTo>
                    <a:pt x="4921" y="0"/>
                    <a:pt x="6056" y="4163"/>
                    <a:pt x="6435" y="8705"/>
                  </a:cubicBezTo>
                  <a:cubicBezTo>
                    <a:pt x="5678" y="9462"/>
                    <a:pt x="4543" y="9841"/>
                    <a:pt x="4543" y="11354"/>
                  </a:cubicBezTo>
                  <a:cubicBezTo>
                    <a:pt x="3407" y="11354"/>
                    <a:pt x="2272" y="12111"/>
                    <a:pt x="1136" y="11733"/>
                  </a:cubicBezTo>
                  <a:cubicBezTo>
                    <a:pt x="3029" y="9084"/>
                    <a:pt x="2650" y="1893"/>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28"/>
            <p:cNvSpPr/>
            <p:nvPr/>
          </p:nvSpPr>
          <p:spPr>
            <a:xfrm>
              <a:off x="3682250" y="3978725"/>
              <a:ext cx="56800" cy="56800"/>
            </a:xfrm>
            <a:custGeom>
              <a:rect b="b" l="l" r="r" t="t"/>
              <a:pathLst>
                <a:path extrusionOk="0" h="2272" w="2272">
                  <a:moveTo>
                    <a:pt x="1" y="379"/>
                  </a:moveTo>
                  <a:cubicBezTo>
                    <a:pt x="1" y="0"/>
                    <a:pt x="758" y="379"/>
                    <a:pt x="1136" y="379"/>
                  </a:cubicBezTo>
                  <a:cubicBezTo>
                    <a:pt x="1136" y="1136"/>
                    <a:pt x="1514" y="1514"/>
                    <a:pt x="2271" y="1893"/>
                  </a:cubicBezTo>
                  <a:cubicBezTo>
                    <a:pt x="1514" y="2271"/>
                    <a:pt x="758" y="757"/>
                    <a:pt x="1"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28"/>
            <p:cNvSpPr/>
            <p:nvPr/>
          </p:nvSpPr>
          <p:spPr>
            <a:xfrm>
              <a:off x="3757950" y="3988175"/>
              <a:ext cx="47325" cy="37875"/>
            </a:xfrm>
            <a:custGeom>
              <a:rect b="b" l="l" r="r" t="t"/>
              <a:pathLst>
                <a:path extrusionOk="0" h="1515" w="1893">
                  <a:moveTo>
                    <a:pt x="0" y="379"/>
                  </a:moveTo>
                  <a:cubicBezTo>
                    <a:pt x="0" y="1"/>
                    <a:pt x="757" y="379"/>
                    <a:pt x="1136" y="1"/>
                  </a:cubicBezTo>
                  <a:cubicBezTo>
                    <a:pt x="1136" y="758"/>
                    <a:pt x="1893" y="758"/>
                    <a:pt x="1893" y="1515"/>
                  </a:cubicBezTo>
                  <a:cubicBezTo>
                    <a:pt x="757" y="1515"/>
                    <a:pt x="757" y="758"/>
                    <a:pt x="0"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28"/>
            <p:cNvSpPr/>
            <p:nvPr/>
          </p:nvSpPr>
          <p:spPr>
            <a:xfrm>
              <a:off x="3890425" y="3988175"/>
              <a:ext cx="37850" cy="18950"/>
            </a:xfrm>
            <a:custGeom>
              <a:rect b="b" l="l" r="r" t="t"/>
              <a:pathLst>
                <a:path extrusionOk="0" h="758" w="1514">
                  <a:moveTo>
                    <a:pt x="0" y="379"/>
                  </a:moveTo>
                  <a:cubicBezTo>
                    <a:pt x="0" y="1"/>
                    <a:pt x="757" y="379"/>
                    <a:pt x="1514" y="379"/>
                  </a:cubicBezTo>
                  <a:cubicBezTo>
                    <a:pt x="1135" y="758"/>
                    <a:pt x="379" y="758"/>
                    <a:pt x="0"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28"/>
            <p:cNvSpPr/>
            <p:nvPr/>
          </p:nvSpPr>
          <p:spPr>
            <a:xfrm>
              <a:off x="3370000" y="3969250"/>
              <a:ext cx="56800" cy="56800"/>
            </a:xfrm>
            <a:custGeom>
              <a:rect b="b" l="l" r="r" t="t"/>
              <a:pathLst>
                <a:path extrusionOk="0" h="2272" w="2272">
                  <a:moveTo>
                    <a:pt x="1" y="379"/>
                  </a:moveTo>
                  <a:cubicBezTo>
                    <a:pt x="1136" y="1"/>
                    <a:pt x="1515" y="1515"/>
                    <a:pt x="2272" y="1893"/>
                  </a:cubicBezTo>
                  <a:cubicBezTo>
                    <a:pt x="1515" y="2272"/>
                    <a:pt x="758" y="758"/>
                    <a:pt x="1"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28"/>
            <p:cNvSpPr/>
            <p:nvPr/>
          </p:nvSpPr>
          <p:spPr>
            <a:xfrm>
              <a:off x="3445700" y="3969250"/>
              <a:ext cx="75725" cy="66275"/>
            </a:xfrm>
            <a:custGeom>
              <a:rect b="b" l="l" r="r" t="t"/>
              <a:pathLst>
                <a:path extrusionOk="0" h="2651" w="3029">
                  <a:moveTo>
                    <a:pt x="1" y="379"/>
                  </a:moveTo>
                  <a:cubicBezTo>
                    <a:pt x="1515" y="1"/>
                    <a:pt x="2272" y="1515"/>
                    <a:pt x="3028" y="2650"/>
                  </a:cubicBezTo>
                  <a:cubicBezTo>
                    <a:pt x="1515" y="2272"/>
                    <a:pt x="1136" y="1136"/>
                    <a:pt x="1"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28"/>
            <p:cNvSpPr/>
            <p:nvPr/>
          </p:nvSpPr>
          <p:spPr>
            <a:xfrm>
              <a:off x="3530850" y="3969250"/>
              <a:ext cx="75725" cy="66275"/>
            </a:xfrm>
            <a:custGeom>
              <a:rect b="b" l="l" r="r" t="t"/>
              <a:pathLst>
                <a:path extrusionOk="0" h="2651" w="3029">
                  <a:moveTo>
                    <a:pt x="1" y="758"/>
                  </a:moveTo>
                  <a:cubicBezTo>
                    <a:pt x="1515" y="1"/>
                    <a:pt x="2272" y="1893"/>
                    <a:pt x="3029" y="2650"/>
                  </a:cubicBezTo>
                  <a:cubicBezTo>
                    <a:pt x="1515" y="2272"/>
                    <a:pt x="1136" y="1136"/>
                    <a:pt x="1" y="7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28"/>
            <p:cNvSpPr/>
            <p:nvPr/>
          </p:nvSpPr>
          <p:spPr>
            <a:xfrm>
              <a:off x="3294325" y="3978725"/>
              <a:ext cx="37850" cy="18950"/>
            </a:xfrm>
            <a:custGeom>
              <a:rect b="b" l="l" r="r" t="t"/>
              <a:pathLst>
                <a:path extrusionOk="0" h="758" w="1514">
                  <a:moveTo>
                    <a:pt x="0" y="0"/>
                  </a:moveTo>
                  <a:cubicBezTo>
                    <a:pt x="757" y="0"/>
                    <a:pt x="1514" y="0"/>
                    <a:pt x="1514" y="757"/>
                  </a:cubicBezTo>
                  <a:cubicBezTo>
                    <a:pt x="757" y="757"/>
                    <a:pt x="0" y="757"/>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28"/>
            <p:cNvSpPr/>
            <p:nvPr/>
          </p:nvSpPr>
          <p:spPr>
            <a:xfrm>
              <a:off x="4883925" y="4054425"/>
              <a:ext cx="141950" cy="217650"/>
            </a:xfrm>
            <a:custGeom>
              <a:rect b="b" l="l" r="r" t="t"/>
              <a:pathLst>
                <a:path extrusionOk="0" h="8706" w="5678">
                  <a:moveTo>
                    <a:pt x="5677" y="757"/>
                  </a:moveTo>
                  <a:cubicBezTo>
                    <a:pt x="5299" y="2649"/>
                    <a:pt x="2649" y="6056"/>
                    <a:pt x="4163" y="8705"/>
                  </a:cubicBezTo>
                  <a:cubicBezTo>
                    <a:pt x="0" y="8327"/>
                    <a:pt x="2271" y="0"/>
                    <a:pt x="5677" y="75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28"/>
            <p:cNvSpPr/>
            <p:nvPr/>
          </p:nvSpPr>
          <p:spPr>
            <a:xfrm>
              <a:off x="5517875" y="4120650"/>
              <a:ext cx="75700" cy="75725"/>
            </a:xfrm>
            <a:custGeom>
              <a:rect b="b" l="l" r="r" t="t"/>
              <a:pathLst>
                <a:path extrusionOk="0" h="3029" w="3028">
                  <a:moveTo>
                    <a:pt x="757" y="0"/>
                  </a:moveTo>
                  <a:cubicBezTo>
                    <a:pt x="1892" y="0"/>
                    <a:pt x="2271" y="379"/>
                    <a:pt x="3028" y="379"/>
                  </a:cubicBezTo>
                  <a:cubicBezTo>
                    <a:pt x="2649" y="1514"/>
                    <a:pt x="1892" y="1893"/>
                    <a:pt x="1892" y="3028"/>
                  </a:cubicBezTo>
                  <a:cubicBezTo>
                    <a:pt x="1136" y="3028"/>
                    <a:pt x="757" y="2650"/>
                    <a:pt x="0" y="2271"/>
                  </a:cubicBezTo>
                  <a:cubicBezTo>
                    <a:pt x="0" y="1136"/>
                    <a:pt x="757" y="757"/>
                    <a:pt x="7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28"/>
            <p:cNvSpPr/>
            <p:nvPr/>
          </p:nvSpPr>
          <p:spPr>
            <a:xfrm>
              <a:off x="5035300" y="4149025"/>
              <a:ext cx="132500" cy="75725"/>
            </a:xfrm>
            <a:custGeom>
              <a:rect b="b" l="l" r="r" t="t"/>
              <a:pathLst>
                <a:path extrusionOk="0" h="3029" w="5300">
                  <a:moveTo>
                    <a:pt x="1" y="1"/>
                  </a:moveTo>
                  <a:cubicBezTo>
                    <a:pt x="1515" y="1136"/>
                    <a:pt x="4164" y="1136"/>
                    <a:pt x="5299" y="3029"/>
                  </a:cubicBezTo>
                  <a:cubicBezTo>
                    <a:pt x="3786" y="2272"/>
                    <a:pt x="1136" y="1136"/>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28"/>
            <p:cNvSpPr/>
            <p:nvPr/>
          </p:nvSpPr>
          <p:spPr>
            <a:xfrm>
              <a:off x="5385400" y="4167950"/>
              <a:ext cx="56800" cy="47350"/>
            </a:xfrm>
            <a:custGeom>
              <a:rect b="b" l="l" r="r" t="t"/>
              <a:pathLst>
                <a:path extrusionOk="0" h="1894" w="2272">
                  <a:moveTo>
                    <a:pt x="0" y="379"/>
                  </a:moveTo>
                  <a:cubicBezTo>
                    <a:pt x="1136" y="379"/>
                    <a:pt x="1514" y="758"/>
                    <a:pt x="2271" y="758"/>
                  </a:cubicBezTo>
                  <a:cubicBezTo>
                    <a:pt x="2271" y="1515"/>
                    <a:pt x="1893" y="1136"/>
                    <a:pt x="1893" y="1893"/>
                  </a:cubicBezTo>
                  <a:cubicBezTo>
                    <a:pt x="1136" y="1515"/>
                    <a:pt x="0" y="1515"/>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28"/>
            <p:cNvSpPr/>
            <p:nvPr/>
          </p:nvSpPr>
          <p:spPr>
            <a:xfrm>
              <a:off x="1799325" y="3997650"/>
              <a:ext cx="151425" cy="113575"/>
            </a:xfrm>
            <a:custGeom>
              <a:rect b="b" l="l" r="r" t="t"/>
              <a:pathLst>
                <a:path extrusionOk="0" h="4543" w="6057">
                  <a:moveTo>
                    <a:pt x="1" y="0"/>
                  </a:moveTo>
                  <a:cubicBezTo>
                    <a:pt x="1893" y="1893"/>
                    <a:pt x="4542" y="2650"/>
                    <a:pt x="6056" y="4542"/>
                  </a:cubicBezTo>
                  <a:cubicBezTo>
                    <a:pt x="3785" y="4164"/>
                    <a:pt x="1893" y="1893"/>
                    <a:pt x="1" y="757"/>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28"/>
            <p:cNvSpPr/>
            <p:nvPr/>
          </p:nvSpPr>
          <p:spPr>
            <a:xfrm>
              <a:off x="5016375" y="4186875"/>
              <a:ext cx="132500" cy="94650"/>
            </a:xfrm>
            <a:custGeom>
              <a:rect b="b" l="l" r="r" t="t"/>
              <a:pathLst>
                <a:path extrusionOk="0" h="3786" w="5300">
                  <a:moveTo>
                    <a:pt x="1" y="1"/>
                  </a:moveTo>
                  <a:cubicBezTo>
                    <a:pt x="1" y="1"/>
                    <a:pt x="379" y="1"/>
                    <a:pt x="379" y="379"/>
                  </a:cubicBezTo>
                  <a:cubicBezTo>
                    <a:pt x="1136" y="758"/>
                    <a:pt x="2272" y="1136"/>
                    <a:pt x="3407" y="1893"/>
                  </a:cubicBezTo>
                  <a:cubicBezTo>
                    <a:pt x="4164" y="2272"/>
                    <a:pt x="5299" y="2650"/>
                    <a:pt x="5299" y="3407"/>
                  </a:cubicBezTo>
                  <a:cubicBezTo>
                    <a:pt x="3786" y="3786"/>
                    <a:pt x="1893" y="1515"/>
                    <a:pt x="1" y="758"/>
                  </a:cubicBez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28"/>
            <p:cNvSpPr/>
            <p:nvPr/>
          </p:nvSpPr>
          <p:spPr>
            <a:xfrm>
              <a:off x="5489475" y="4215275"/>
              <a:ext cx="56800" cy="47325"/>
            </a:xfrm>
            <a:custGeom>
              <a:rect b="b" l="l" r="r" t="t"/>
              <a:pathLst>
                <a:path extrusionOk="0" h="1893" w="2272">
                  <a:moveTo>
                    <a:pt x="379" y="0"/>
                  </a:moveTo>
                  <a:cubicBezTo>
                    <a:pt x="1136" y="0"/>
                    <a:pt x="1515" y="379"/>
                    <a:pt x="2272" y="379"/>
                  </a:cubicBezTo>
                  <a:cubicBezTo>
                    <a:pt x="2272" y="1136"/>
                    <a:pt x="1893" y="1514"/>
                    <a:pt x="1893" y="1893"/>
                  </a:cubicBezTo>
                  <a:cubicBezTo>
                    <a:pt x="1136" y="1893"/>
                    <a:pt x="758" y="1136"/>
                    <a:pt x="1" y="757"/>
                  </a:cubicBezTo>
                  <a:cubicBezTo>
                    <a:pt x="1" y="379"/>
                    <a:pt x="1" y="379"/>
                    <a:pt x="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28"/>
            <p:cNvSpPr/>
            <p:nvPr/>
          </p:nvSpPr>
          <p:spPr>
            <a:xfrm>
              <a:off x="5394850" y="4234200"/>
              <a:ext cx="28425" cy="37875"/>
            </a:xfrm>
            <a:custGeom>
              <a:rect b="b" l="l" r="r" t="t"/>
              <a:pathLst>
                <a:path extrusionOk="0" h="1515" w="1137">
                  <a:moveTo>
                    <a:pt x="1" y="0"/>
                  </a:moveTo>
                  <a:cubicBezTo>
                    <a:pt x="379" y="379"/>
                    <a:pt x="758" y="379"/>
                    <a:pt x="1136" y="757"/>
                  </a:cubicBezTo>
                  <a:cubicBezTo>
                    <a:pt x="1136" y="1514"/>
                    <a:pt x="379" y="1136"/>
                    <a:pt x="1" y="1136"/>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28"/>
            <p:cNvSpPr/>
            <p:nvPr/>
          </p:nvSpPr>
          <p:spPr>
            <a:xfrm>
              <a:off x="4098575" y="4177425"/>
              <a:ext cx="37875" cy="28400"/>
            </a:xfrm>
            <a:custGeom>
              <a:rect b="b" l="l" r="r" t="t"/>
              <a:pathLst>
                <a:path extrusionOk="0" h="1136" w="1515">
                  <a:moveTo>
                    <a:pt x="1136" y="0"/>
                  </a:moveTo>
                  <a:cubicBezTo>
                    <a:pt x="1514" y="379"/>
                    <a:pt x="758" y="757"/>
                    <a:pt x="379" y="1136"/>
                  </a:cubicBezTo>
                  <a:cubicBezTo>
                    <a:pt x="1" y="379"/>
                    <a:pt x="1136" y="379"/>
                    <a:pt x="11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28"/>
            <p:cNvSpPr/>
            <p:nvPr/>
          </p:nvSpPr>
          <p:spPr>
            <a:xfrm>
              <a:off x="1808800" y="4073350"/>
              <a:ext cx="123025" cy="85175"/>
            </a:xfrm>
            <a:custGeom>
              <a:rect b="b" l="l" r="r" t="t"/>
              <a:pathLst>
                <a:path extrusionOk="0" h="3407" w="4921">
                  <a:moveTo>
                    <a:pt x="0" y="0"/>
                  </a:moveTo>
                  <a:cubicBezTo>
                    <a:pt x="1514" y="757"/>
                    <a:pt x="3406" y="2271"/>
                    <a:pt x="4920" y="3406"/>
                  </a:cubicBezTo>
                  <a:cubicBezTo>
                    <a:pt x="3028" y="3406"/>
                    <a:pt x="1893" y="113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28"/>
            <p:cNvSpPr/>
            <p:nvPr/>
          </p:nvSpPr>
          <p:spPr>
            <a:xfrm>
              <a:off x="5461100" y="4243650"/>
              <a:ext cx="75725" cy="66250"/>
            </a:xfrm>
            <a:custGeom>
              <a:rect b="b" l="l" r="r" t="t"/>
              <a:pathLst>
                <a:path extrusionOk="0" h="2650" w="3029">
                  <a:moveTo>
                    <a:pt x="2650" y="1136"/>
                  </a:moveTo>
                  <a:cubicBezTo>
                    <a:pt x="3028" y="1515"/>
                    <a:pt x="2271" y="2272"/>
                    <a:pt x="2271" y="2650"/>
                  </a:cubicBezTo>
                  <a:cubicBezTo>
                    <a:pt x="1514" y="2650"/>
                    <a:pt x="757" y="1893"/>
                    <a:pt x="0" y="1515"/>
                  </a:cubicBezTo>
                  <a:cubicBezTo>
                    <a:pt x="0" y="1"/>
                    <a:pt x="1893" y="1893"/>
                    <a:pt x="2650" y="11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28"/>
            <p:cNvSpPr/>
            <p:nvPr/>
          </p:nvSpPr>
          <p:spPr>
            <a:xfrm>
              <a:off x="5375925" y="4290975"/>
              <a:ext cx="37875" cy="37850"/>
            </a:xfrm>
            <a:custGeom>
              <a:rect b="b" l="l" r="r" t="t"/>
              <a:pathLst>
                <a:path extrusionOk="0" h="1514" w="1515">
                  <a:moveTo>
                    <a:pt x="1" y="0"/>
                  </a:moveTo>
                  <a:cubicBezTo>
                    <a:pt x="758" y="0"/>
                    <a:pt x="758" y="379"/>
                    <a:pt x="1515" y="379"/>
                  </a:cubicBezTo>
                  <a:cubicBezTo>
                    <a:pt x="1515" y="757"/>
                    <a:pt x="1515" y="1514"/>
                    <a:pt x="1136" y="1514"/>
                  </a:cubicBezTo>
                  <a:cubicBezTo>
                    <a:pt x="758" y="1514"/>
                    <a:pt x="379" y="1135"/>
                    <a:pt x="1" y="1135"/>
                  </a:cubicBezTo>
                  <a:cubicBezTo>
                    <a:pt x="1" y="757"/>
                    <a:pt x="379" y="757"/>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28"/>
            <p:cNvSpPr/>
            <p:nvPr/>
          </p:nvSpPr>
          <p:spPr>
            <a:xfrm>
              <a:off x="5423250" y="4300425"/>
              <a:ext cx="94650" cy="75725"/>
            </a:xfrm>
            <a:custGeom>
              <a:rect b="b" l="l" r="r" t="t"/>
              <a:pathLst>
                <a:path extrusionOk="0" h="3029" w="3786">
                  <a:moveTo>
                    <a:pt x="3407" y="1514"/>
                  </a:moveTo>
                  <a:cubicBezTo>
                    <a:pt x="3407" y="2271"/>
                    <a:pt x="3407" y="2650"/>
                    <a:pt x="3028" y="3028"/>
                  </a:cubicBezTo>
                  <a:cubicBezTo>
                    <a:pt x="1893" y="2650"/>
                    <a:pt x="1136" y="1893"/>
                    <a:pt x="0" y="1893"/>
                  </a:cubicBezTo>
                  <a:cubicBezTo>
                    <a:pt x="379" y="1"/>
                    <a:pt x="2271" y="1136"/>
                    <a:pt x="3785" y="151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28"/>
            <p:cNvSpPr/>
            <p:nvPr/>
          </p:nvSpPr>
          <p:spPr>
            <a:xfrm>
              <a:off x="5328625" y="4347725"/>
              <a:ext cx="160875" cy="113575"/>
            </a:xfrm>
            <a:custGeom>
              <a:rect b="b" l="l" r="r" t="t"/>
              <a:pathLst>
                <a:path extrusionOk="0" h="4543" w="6435">
                  <a:moveTo>
                    <a:pt x="2271" y="1136"/>
                  </a:moveTo>
                  <a:cubicBezTo>
                    <a:pt x="2271" y="1515"/>
                    <a:pt x="2271" y="1515"/>
                    <a:pt x="2271" y="1893"/>
                  </a:cubicBezTo>
                  <a:cubicBezTo>
                    <a:pt x="3028" y="2272"/>
                    <a:pt x="3028" y="1893"/>
                    <a:pt x="3407" y="1515"/>
                  </a:cubicBezTo>
                  <a:cubicBezTo>
                    <a:pt x="4164" y="1893"/>
                    <a:pt x="5299" y="2272"/>
                    <a:pt x="6435" y="2650"/>
                  </a:cubicBezTo>
                  <a:cubicBezTo>
                    <a:pt x="6435" y="3407"/>
                    <a:pt x="5678" y="3786"/>
                    <a:pt x="5678" y="4543"/>
                  </a:cubicBezTo>
                  <a:cubicBezTo>
                    <a:pt x="3785" y="3786"/>
                    <a:pt x="1893" y="2650"/>
                    <a:pt x="1" y="1893"/>
                  </a:cubicBezTo>
                  <a:cubicBezTo>
                    <a:pt x="379" y="379"/>
                    <a:pt x="1136" y="1"/>
                    <a:pt x="2271" y="11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28"/>
            <p:cNvSpPr/>
            <p:nvPr/>
          </p:nvSpPr>
          <p:spPr>
            <a:xfrm>
              <a:off x="1515475" y="4167950"/>
              <a:ext cx="37875" cy="37875"/>
            </a:xfrm>
            <a:custGeom>
              <a:rect b="b" l="l" r="r" t="t"/>
              <a:pathLst>
                <a:path extrusionOk="0" h="1515" w="1515">
                  <a:moveTo>
                    <a:pt x="1136" y="1"/>
                  </a:moveTo>
                  <a:cubicBezTo>
                    <a:pt x="1136" y="379"/>
                    <a:pt x="1514" y="758"/>
                    <a:pt x="1514" y="1136"/>
                  </a:cubicBezTo>
                  <a:cubicBezTo>
                    <a:pt x="757" y="1136"/>
                    <a:pt x="757" y="1515"/>
                    <a:pt x="379" y="1136"/>
                  </a:cubicBezTo>
                  <a:cubicBezTo>
                    <a:pt x="0" y="758"/>
                    <a:pt x="379" y="1"/>
                    <a:pt x="11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28"/>
            <p:cNvSpPr/>
            <p:nvPr/>
          </p:nvSpPr>
          <p:spPr>
            <a:xfrm>
              <a:off x="5243475" y="4423425"/>
              <a:ext cx="217650" cy="141950"/>
            </a:xfrm>
            <a:custGeom>
              <a:rect b="b" l="l" r="r" t="t"/>
              <a:pathLst>
                <a:path extrusionOk="0" h="5678" w="8706">
                  <a:moveTo>
                    <a:pt x="8705" y="3029"/>
                  </a:moveTo>
                  <a:cubicBezTo>
                    <a:pt x="8705" y="4164"/>
                    <a:pt x="8327" y="4542"/>
                    <a:pt x="7948" y="5678"/>
                  </a:cubicBezTo>
                  <a:cubicBezTo>
                    <a:pt x="5299" y="4164"/>
                    <a:pt x="2650" y="3029"/>
                    <a:pt x="0" y="2272"/>
                  </a:cubicBezTo>
                  <a:cubicBezTo>
                    <a:pt x="379" y="1136"/>
                    <a:pt x="1893" y="1136"/>
                    <a:pt x="2271" y="1"/>
                  </a:cubicBezTo>
                  <a:cubicBezTo>
                    <a:pt x="4163" y="1136"/>
                    <a:pt x="6056" y="2272"/>
                    <a:pt x="8705" y="30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28"/>
            <p:cNvSpPr/>
            <p:nvPr/>
          </p:nvSpPr>
          <p:spPr>
            <a:xfrm>
              <a:off x="1524925" y="4234200"/>
              <a:ext cx="75725" cy="37875"/>
            </a:xfrm>
            <a:custGeom>
              <a:rect b="b" l="l" r="r" t="t"/>
              <a:pathLst>
                <a:path extrusionOk="0" h="1515" w="3029">
                  <a:moveTo>
                    <a:pt x="2650" y="1514"/>
                  </a:moveTo>
                  <a:cubicBezTo>
                    <a:pt x="1515" y="1136"/>
                    <a:pt x="1136" y="1514"/>
                    <a:pt x="379" y="1514"/>
                  </a:cubicBezTo>
                  <a:cubicBezTo>
                    <a:pt x="379" y="1136"/>
                    <a:pt x="1" y="1136"/>
                    <a:pt x="1" y="379"/>
                  </a:cubicBezTo>
                  <a:cubicBezTo>
                    <a:pt x="1136" y="0"/>
                    <a:pt x="3029" y="0"/>
                    <a:pt x="2650" y="151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28"/>
            <p:cNvSpPr/>
            <p:nvPr/>
          </p:nvSpPr>
          <p:spPr>
            <a:xfrm>
              <a:off x="1534400" y="4290975"/>
              <a:ext cx="170325" cy="75700"/>
            </a:xfrm>
            <a:custGeom>
              <a:rect b="b" l="l" r="r" t="t"/>
              <a:pathLst>
                <a:path extrusionOk="0" h="3028" w="6813">
                  <a:moveTo>
                    <a:pt x="6813" y="1892"/>
                  </a:moveTo>
                  <a:cubicBezTo>
                    <a:pt x="4921" y="2649"/>
                    <a:pt x="2650" y="3028"/>
                    <a:pt x="379" y="3028"/>
                  </a:cubicBezTo>
                  <a:cubicBezTo>
                    <a:pt x="379" y="1892"/>
                    <a:pt x="0" y="1892"/>
                    <a:pt x="0" y="1135"/>
                  </a:cubicBezTo>
                  <a:cubicBezTo>
                    <a:pt x="2650" y="379"/>
                    <a:pt x="4921" y="0"/>
                    <a:pt x="6813" y="18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28"/>
            <p:cNvSpPr/>
            <p:nvPr/>
          </p:nvSpPr>
          <p:spPr>
            <a:xfrm>
              <a:off x="5092075" y="4499125"/>
              <a:ext cx="340650" cy="113575"/>
            </a:xfrm>
            <a:custGeom>
              <a:rect b="b" l="l" r="r" t="t"/>
              <a:pathLst>
                <a:path extrusionOk="0" h="4543" w="13626">
                  <a:moveTo>
                    <a:pt x="13626" y="3785"/>
                  </a:moveTo>
                  <a:cubicBezTo>
                    <a:pt x="13247" y="3785"/>
                    <a:pt x="13626" y="4542"/>
                    <a:pt x="13247" y="4542"/>
                  </a:cubicBezTo>
                  <a:cubicBezTo>
                    <a:pt x="11355" y="4542"/>
                    <a:pt x="8706" y="3407"/>
                    <a:pt x="6435" y="3028"/>
                  </a:cubicBezTo>
                  <a:cubicBezTo>
                    <a:pt x="4164" y="2271"/>
                    <a:pt x="1515" y="2271"/>
                    <a:pt x="1" y="1136"/>
                  </a:cubicBezTo>
                  <a:cubicBezTo>
                    <a:pt x="1515" y="1136"/>
                    <a:pt x="2650" y="379"/>
                    <a:pt x="3785" y="1"/>
                  </a:cubicBezTo>
                  <a:cubicBezTo>
                    <a:pt x="6813" y="1514"/>
                    <a:pt x="10219" y="2650"/>
                    <a:pt x="13626" y="378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28"/>
            <p:cNvSpPr/>
            <p:nvPr/>
          </p:nvSpPr>
          <p:spPr>
            <a:xfrm>
              <a:off x="3180775" y="4404500"/>
              <a:ext cx="198725" cy="66275"/>
            </a:xfrm>
            <a:custGeom>
              <a:rect b="b" l="l" r="r" t="t"/>
              <a:pathLst>
                <a:path extrusionOk="0" h="2651" w="7949">
                  <a:moveTo>
                    <a:pt x="0" y="1"/>
                  </a:moveTo>
                  <a:cubicBezTo>
                    <a:pt x="2650" y="1"/>
                    <a:pt x="5299" y="1"/>
                    <a:pt x="7948" y="379"/>
                  </a:cubicBezTo>
                  <a:cubicBezTo>
                    <a:pt x="7570" y="758"/>
                    <a:pt x="7570" y="1893"/>
                    <a:pt x="7948" y="2650"/>
                  </a:cubicBezTo>
                  <a:cubicBezTo>
                    <a:pt x="5299" y="2272"/>
                    <a:pt x="3028" y="2650"/>
                    <a:pt x="0" y="2272"/>
                  </a:cubicBezTo>
                  <a:cubicBezTo>
                    <a:pt x="0" y="1515"/>
                    <a:pt x="0" y="758"/>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28"/>
            <p:cNvSpPr/>
            <p:nvPr/>
          </p:nvSpPr>
          <p:spPr>
            <a:xfrm>
              <a:off x="3417325" y="4413975"/>
              <a:ext cx="331175" cy="75725"/>
            </a:xfrm>
            <a:custGeom>
              <a:rect b="b" l="l" r="r" t="t"/>
              <a:pathLst>
                <a:path extrusionOk="0" h="3029" w="13247">
                  <a:moveTo>
                    <a:pt x="379" y="0"/>
                  </a:moveTo>
                  <a:cubicBezTo>
                    <a:pt x="3028" y="0"/>
                    <a:pt x="6056" y="379"/>
                    <a:pt x="9084" y="757"/>
                  </a:cubicBezTo>
                  <a:cubicBezTo>
                    <a:pt x="10598" y="1136"/>
                    <a:pt x="12111" y="1136"/>
                    <a:pt x="13247" y="1893"/>
                  </a:cubicBezTo>
                  <a:cubicBezTo>
                    <a:pt x="12111" y="3028"/>
                    <a:pt x="10219" y="2271"/>
                    <a:pt x="8705" y="2271"/>
                  </a:cubicBezTo>
                  <a:cubicBezTo>
                    <a:pt x="6056" y="2271"/>
                    <a:pt x="3407" y="1893"/>
                    <a:pt x="1136" y="2271"/>
                  </a:cubicBezTo>
                  <a:cubicBezTo>
                    <a:pt x="379" y="1893"/>
                    <a:pt x="379" y="757"/>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28"/>
            <p:cNvSpPr/>
            <p:nvPr/>
          </p:nvSpPr>
          <p:spPr>
            <a:xfrm>
              <a:off x="2925300" y="4395050"/>
              <a:ext cx="208175" cy="75725"/>
            </a:xfrm>
            <a:custGeom>
              <a:rect b="b" l="l" r="r" t="t"/>
              <a:pathLst>
                <a:path extrusionOk="0" h="3029" w="8327">
                  <a:moveTo>
                    <a:pt x="8327" y="379"/>
                  </a:moveTo>
                  <a:cubicBezTo>
                    <a:pt x="7948" y="1136"/>
                    <a:pt x="8327" y="2271"/>
                    <a:pt x="7948" y="2650"/>
                  </a:cubicBezTo>
                  <a:cubicBezTo>
                    <a:pt x="4921" y="2650"/>
                    <a:pt x="2650" y="2650"/>
                    <a:pt x="0" y="3028"/>
                  </a:cubicBezTo>
                  <a:cubicBezTo>
                    <a:pt x="0" y="1893"/>
                    <a:pt x="0" y="1136"/>
                    <a:pt x="0" y="379"/>
                  </a:cubicBezTo>
                  <a:cubicBezTo>
                    <a:pt x="3028" y="379"/>
                    <a:pt x="5299" y="0"/>
                    <a:pt x="8327"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28"/>
            <p:cNvSpPr/>
            <p:nvPr/>
          </p:nvSpPr>
          <p:spPr>
            <a:xfrm>
              <a:off x="2631975" y="4404500"/>
              <a:ext cx="246050" cy="75725"/>
            </a:xfrm>
            <a:custGeom>
              <a:rect b="b" l="l" r="r" t="t"/>
              <a:pathLst>
                <a:path extrusionOk="0" h="3029" w="9842">
                  <a:moveTo>
                    <a:pt x="9841" y="1"/>
                  </a:moveTo>
                  <a:cubicBezTo>
                    <a:pt x="9841" y="758"/>
                    <a:pt x="9841" y="1893"/>
                    <a:pt x="9841" y="2650"/>
                  </a:cubicBezTo>
                  <a:cubicBezTo>
                    <a:pt x="6813" y="3029"/>
                    <a:pt x="3407" y="3029"/>
                    <a:pt x="379" y="3029"/>
                  </a:cubicBezTo>
                  <a:cubicBezTo>
                    <a:pt x="379" y="1893"/>
                    <a:pt x="1" y="1515"/>
                    <a:pt x="1" y="379"/>
                  </a:cubicBezTo>
                  <a:cubicBezTo>
                    <a:pt x="3028" y="1"/>
                    <a:pt x="6813" y="379"/>
                    <a:pt x="98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28"/>
            <p:cNvSpPr/>
            <p:nvPr/>
          </p:nvSpPr>
          <p:spPr>
            <a:xfrm>
              <a:off x="3805250" y="4461275"/>
              <a:ext cx="217650" cy="28425"/>
            </a:xfrm>
            <a:custGeom>
              <a:rect b="b" l="l" r="r" t="t"/>
              <a:pathLst>
                <a:path extrusionOk="0" h="1137" w="8706">
                  <a:moveTo>
                    <a:pt x="1" y="758"/>
                  </a:moveTo>
                  <a:lnTo>
                    <a:pt x="1" y="379"/>
                  </a:lnTo>
                  <a:cubicBezTo>
                    <a:pt x="1" y="379"/>
                    <a:pt x="1" y="1"/>
                    <a:pt x="379" y="1"/>
                  </a:cubicBezTo>
                  <a:cubicBezTo>
                    <a:pt x="2272" y="379"/>
                    <a:pt x="4164" y="758"/>
                    <a:pt x="6056" y="1136"/>
                  </a:cubicBezTo>
                  <a:cubicBezTo>
                    <a:pt x="8706" y="1136"/>
                    <a:pt x="6813" y="1136"/>
                    <a:pt x="4542" y="1136"/>
                  </a:cubicBezTo>
                  <a:cubicBezTo>
                    <a:pt x="3029" y="1136"/>
                    <a:pt x="1136" y="758"/>
                    <a:pt x="1" y="7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28"/>
            <p:cNvSpPr/>
            <p:nvPr/>
          </p:nvSpPr>
          <p:spPr>
            <a:xfrm>
              <a:off x="2300800" y="4423425"/>
              <a:ext cx="283900" cy="75725"/>
            </a:xfrm>
            <a:custGeom>
              <a:rect b="b" l="l" r="r" t="t"/>
              <a:pathLst>
                <a:path extrusionOk="0" h="3029" w="11356">
                  <a:moveTo>
                    <a:pt x="10598" y="1"/>
                  </a:moveTo>
                  <a:cubicBezTo>
                    <a:pt x="11355" y="1"/>
                    <a:pt x="10977" y="1893"/>
                    <a:pt x="10598" y="2650"/>
                  </a:cubicBezTo>
                  <a:cubicBezTo>
                    <a:pt x="6814" y="2272"/>
                    <a:pt x="4164" y="3029"/>
                    <a:pt x="758" y="3029"/>
                  </a:cubicBezTo>
                  <a:cubicBezTo>
                    <a:pt x="379" y="2272"/>
                    <a:pt x="379" y="1515"/>
                    <a:pt x="1" y="758"/>
                  </a:cubicBezTo>
                  <a:cubicBezTo>
                    <a:pt x="3786" y="758"/>
                    <a:pt x="7192" y="1"/>
                    <a:pt x="105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28"/>
            <p:cNvSpPr/>
            <p:nvPr/>
          </p:nvSpPr>
          <p:spPr>
            <a:xfrm>
              <a:off x="4590600" y="4546425"/>
              <a:ext cx="66250" cy="28425"/>
            </a:xfrm>
            <a:custGeom>
              <a:rect b="b" l="l" r="r" t="t"/>
              <a:pathLst>
                <a:path extrusionOk="0" h="1137" w="2650">
                  <a:moveTo>
                    <a:pt x="2650" y="379"/>
                  </a:moveTo>
                  <a:cubicBezTo>
                    <a:pt x="1893" y="1136"/>
                    <a:pt x="0" y="1"/>
                    <a:pt x="2650"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28"/>
            <p:cNvSpPr/>
            <p:nvPr/>
          </p:nvSpPr>
          <p:spPr>
            <a:xfrm>
              <a:off x="4704150" y="4565350"/>
              <a:ext cx="246025" cy="66275"/>
            </a:xfrm>
            <a:custGeom>
              <a:rect b="b" l="l" r="r" t="t"/>
              <a:pathLst>
                <a:path extrusionOk="0" h="2651" w="9841">
                  <a:moveTo>
                    <a:pt x="0" y="1"/>
                  </a:moveTo>
                  <a:cubicBezTo>
                    <a:pt x="2271" y="1"/>
                    <a:pt x="4920" y="758"/>
                    <a:pt x="6813" y="758"/>
                  </a:cubicBezTo>
                  <a:cubicBezTo>
                    <a:pt x="7948" y="1136"/>
                    <a:pt x="9840" y="1136"/>
                    <a:pt x="9462" y="2650"/>
                  </a:cubicBezTo>
                  <a:cubicBezTo>
                    <a:pt x="6813" y="1515"/>
                    <a:pt x="3028" y="1515"/>
                    <a:pt x="757" y="758"/>
                  </a:cubicBezTo>
                  <a:cubicBezTo>
                    <a:pt x="379" y="758"/>
                    <a:pt x="0" y="758"/>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28"/>
            <p:cNvSpPr/>
            <p:nvPr/>
          </p:nvSpPr>
          <p:spPr>
            <a:xfrm>
              <a:off x="2007500" y="4451825"/>
              <a:ext cx="246025" cy="56775"/>
            </a:xfrm>
            <a:custGeom>
              <a:rect b="b" l="l" r="r" t="t"/>
              <a:pathLst>
                <a:path extrusionOk="0" h="2271" w="9841">
                  <a:moveTo>
                    <a:pt x="9462" y="0"/>
                  </a:moveTo>
                  <a:cubicBezTo>
                    <a:pt x="9462" y="757"/>
                    <a:pt x="9841" y="1514"/>
                    <a:pt x="9841" y="2271"/>
                  </a:cubicBezTo>
                  <a:cubicBezTo>
                    <a:pt x="6434" y="1893"/>
                    <a:pt x="3406" y="2271"/>
                    <a:pt x="379" y="2271"/>
                  </a:cubicBezTo>
                  <a:cubicBezTo>
                    <a:pt x="379" y="1514"/>
                    <a:pt x="0" y="1136"/>
                    <a:pt x="0" y="757"/>
                  </a:cubicBezTo>
                  <a:cubicBezTo>
                    <a:pt x="3028" y="379"/>
                    <a:pt x="6434" y="0"/>
                    <a:pt x="94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28"/>
            <p:cNvSpPr/>
            <p:nvPr/>
          </p:nvSpPr>
          <p:spPr>
            <a:xfrm>
              <a:off x="3474100" y="4518050"/>
              <a:ext cx="350100" cy="170350"/>
            </a:xfrm>
            <a:custGeom>
              <a:rect b="b" l="l" r="r" t="t"/>
              <a:pathLst>
                <a:path extrusionOk="0" h="6814" w="14004">
                  <a:moveTo>
                    <a:pt x="10976" y="757"/>
                  </a:moveTo>
                  <a:cubicBezTo>
                    <a:pt x="11354" y="3028"/>
                    <a:pt x="12868" y="5299"/>
                    <a:pt x="14004" y="6813"/>
                  </a:cubicBezTo>
                  <a:cubicBezTo>
                    <a:pt x="10597" y="6056"/>
                    <a:pt x="6434" y="6813"/>
                    <a:pt x="3785" y="5678"/>
                  </a:cubicBezTo>
                  <a:cubicBezTo>
                    <a:pt x="1514" y="4542"/>
                    <a:pt x="757" y="1893"/>
                    <a:pt x="0" y="0"/>
                  </a:cubicBezTo>
                  <a:cubicBezTo>
                    <a:pt x="3406" y="379"/>
                    <a:pt x="7191" y="379"/>
                    <a:pt x="10976" y="75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28"/>
            <p:cNvSpPr/>
            <p:nvPr/>
          </p:nvSpPr>
          <p:spPr>
            <a:xfrm>
              <a:off x="3814725" y="4536975"/>
              <a:ext cx="283875" cy="189250"/>
            </a:xfrm>
            <a:custGeom>
              <a:rect b="b" l="l" r="r" t="t"/>
              <a:pathLst>
                <a:path extrusionOk="0" h="7570" w="11355">
                  <a:moveTo>
                    <a:pt x="0" y="0"/>
                  </a:moveTo>
                  <a:cubicBezTo>
                    <a:pt x="3407" y="0"/>
                    <a:pt x="6434" y="379"/>
                    <a:pt x="9841" y="379"/>
                  </a:cubicBezTo>
                  <a:cubicBezTo>
                    <a:pt x="9462" y="3785"/>
                    <a:pt x="10598" y="5678"/>
                    <a:pt x="11355" y="7570"/>
                  </a:cubicBezTo>
                  <a:cubicBezTo>
                    <a:pt x="9084" y="7570"/>
                    <a:pt x="6813" y="6813"/>
                    <a:pt x="4542" y="6813"/>
                  </a:cubicBezTo>
                  <a:cubicBezTo>
                    <a:pt x="2650" y="4921"/>
                    <a:pt x="757" y="3028"/>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28"/>
            <p:cNvSpPr/>
            <p:nvPr/>
          </p:nvSpPr>
          <p:spPr>
            <a:xfrm>
              <a:off x="4126950" y="4555900"/>
              <a:ext cx="255500" cy="208175"/>
            </a:xfrm>
            <a:custGeom>
              <a:rect b="b" l="l" r="r" t="t"/>
              <a:pathLst>
                <a:path extrusionOk="0" h="8327" w="10220">
                  <a:moveTo>
                    <a:pt x="8706" y="757"/>
                  </a:moveTo>
                  <a:cubicBezTo>
                    <a:pt x="8327" y="4164"/>
                    <a:pt x="9463" y="6056"/>
                    <a:pt x="10220" y="7948"/>
                  </a:cubicBezTo>
                  <a:cubicBezTo>
                    <a:pt x="8327" y="8327"/>
                    <a:pt x="5678" y="7948"/>
                    <a:pt x="3407" y="7570"/>
                  </a:cubicBezTo>
                  <a:cubicBezTo>
                    <a:pt x="1136" y="6056"/>
                    <a:pt x="1" y="3785"/>
                    <a:pt x="1" y="0"/>
                  </a:cubicBezTo>
                  <a:cubicBezTo>
                    <a:pt x="2272" y="0"/>
                    <a:pt x="6057" y="379"/>
                    <a:pt x="8706" y="75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28"/>
            <p:cNvSpPr/>
            <p:nvPr/>
          </p:nvSpPr>
          <p:spPr>
            <a:xfrm>
              <a:off x="3199700" y="4518050"/>
              <a:ext cx="264950" cy="141950"/>
            </a:xfrm>
            <a:custGeom>
              <a:rect b="b" l="l" r="r" t="t"/>
              <a:pathLst>
                <a:path extrusionOk="0" h="5678" w="10598">
                  <a:moveTo>
                    <a:pt x="0" y="0"/>
                  </a:moveTo>
                  <a:cubicBezTo>
                    <a:pt x="2650" y="0"/>
                    <a:pt x="5299" y="379"/>
                    <a:pt x="7948" y="379"/>
                  </a:cubicBezTo>
                  <a:cubicBezTo>
                    <a:pt x="8705" y="2271"/>
                    <a:pt x="9841" y="3785"/>
                    <a:pt x="10598" y="5299"/>
                  </a:cubicBezTo>
                  <a:cubicBezTo>
                    <a:pt x="8327" y="4542"/>
                    <a:pt x="5299" y="5678"/>
                    <a:pt x="3407" y="4921"/>
                  </a:cubicBezTo>
                  <a:cubicBezTo>
                    <a:pt x="1136" y="4542"/>
                    <a:pt x="757" y="1893"/>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28"/>
            <p:cNvSpPr/>
            <p:nvPr/>
          </p:nvSpPr>
          <p:spPr>
            <a:xfrm>
              <a:off x="4410825" y="4584275"/>
              <a:ext cx="293350" cy="208200"/>
            </a:xfrm>
            <a:custGeom>
              <a:rect b="b" l="l" r="r" t="t"/>
              <a:pathLst>
                <a:path extrusionOk="0" h="8328" w="11734">
                  <a:moveTo>
                    <a:pt x="0" y="1"/>
                  </a:moveTo>
                  <a:cubicBezTo>
                    <a:pt x="3407" y="379"/>
                    <a:pt x="6434" y="758"/>
                    <a:pt x="9462" y="1515"/>
                  </a:cubicBezTo>
                  <a:cubicBezTo>
                    <a:pt x="9841" y="4164"/>
                    <a:pt x="10976" y="6056"/>
                    <a:pt x="11733" y="8327"/>
                  </a:cubicBezTo>
                  <a:cubicBezTo>
                    <a:pt x="9084" y="7949"/>
                    <a:pt x="6434" y="7570"/>
                    <a:pt x="3407" y="7192"/>
                  </a:cubicBezTo>
                  <a:cubicBezTo>
                    <a:pt x="1514" y="5678"/>
                    <a:pt x="0" y="3407"/>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28"/>
            <p:cNvSpPr/>
            <p:nvPr/>
          </p:nvSpPr>
          <p:spPr>
            <a:xfrm>
              <a:off x="2944225" y="4518050"/>
              <a:ext cx="246025" cy="123025"/>
            </a:xfrm>
            <a:custGeom>
              <a:rect b="b" l="l" r="r" t="t"/>
              <a:pathLst>
                <a:path extrusionOk="0" h="4921" w="9841">
                  <a:moveTo>
                    <a:pt x="9841" y="4921"/>
                  </a:moveTo>
                  <a:cubicBezTo>
                    <a:pt x="7191" y="4542"/>
                    <a:pt x="4542" y="4542"/>
                    <a:pt x="1893" y="4921"/>
                  </a:cubicBezTo>
                  <a:cubicBezTo>
                    <a:pt x="1136" y="3785"/>
                    <a:pt x="0" y="1514"/>
                    <a:pt x="0" y="0"/>
                  </a:cubicBezTo>
                  <a:cubicBezTo>
                    <a:pt x="2271" y="0"/>
                    <a:pt x="4921" y="0"/>
                    <a:pt x="7570" y="0"/>
                  </a:cubicBezTo>
                  <a:cubicBezTo>
                    <a:pt x="7948" y="1893"/>
                    <a:pt x="9084" y="3407"/>
                    <a:pt x="9841" y="492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28"/>
            <p:cNvSpPr/>
            <p:nvPr/>
          </p:nvSpPr>
          <p:spPr>
            <a:xfrm>
              <a:off x="5035300" y="4612675"/>
              <a:ext cx="141950" cy="274425"/>
            </a:xfrm>
            <a:custGeom>
              <a:rect b="b" l="l" r="r" t="t"/>
              <a:pathLst>
                <a:path extrusionOk="0" h="10977" w="5678">
                  <a:moveTo>
                    <a:pt x="1" y="379"/>
                  </a:moveTo>
                  <a:cubicBezTo>
                    <a:pt x="758" y="0"/>
                    <a:pt x="1515" y="757"/>
                    <a:pt x="2272" y="757"/>
                  </a:cubicBezTo>
                  <a:cubicBezTo>
                    <a:pt x="3786" y="3785"/>
                    <a:pt x="5678" y="6813"/>
                    <a:pt x="5678" y="10976"/>
                  </a:cubicBezTo>
                  <a:cubicBezTo>
                    <a:pt x="4164" y="6813"/>
                    <a:pt x="2650" y="3407"/>
                    <a:pt x="1"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28"/>
            <p:cNvSpPr/>
            <p:nvPr/>
          </p:nvSpPr>
          <p:spPr>
            <a:xfrm>
              <a:off x="1752025" y="4470750"/>
              <a:ext cx="208175" cy="47325"/>
            </a:xfrm>
            <a:custGeom>
              <a:rect b="b" l="l" r="r" t="t"/>
              <a:pathLst>
                <a:path extrusionOk="0" h="1893" w="8327">
                  <a:moveTo>
                    <a:pt x="8327" y="1136"/>
                  </a:moveTo>
                  <a:cubicBezTo>
                    <a:pt x="5677" y="1136"/>
                    <a:pt x="3028" y="1514"/>
                    <a:pt x="379" y="1892"/>
                  </a:cubicBezTo>
                  <a:cubicBezTo>
                    <a:pt x="379" y="1514"/>
                    <a:pt x="0" y="1136"/>
                    <a:pt x="379" y="757"/>
                  </a:cubicBezTo>
                  <a:cubicBezTo>
                    <a:pt x="3028" y="379"/>
                    <a:pt x="5299" y="0"/>
                    <a:pt x="7948" y="0"/>
                  </a:cubicBezTo>
                  <a:cubicBezTo>
                    <a:pt x="8327" y="0"/>
                    <a:pt x="7948" y="757"/>
                    <a:pt x="8327" y="75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28"/>
            <p:cNvSpPr/>
            <p:nvPr/>
          </p:nvSpPr>
          <p:spPr>
            <a:xfrm>
              <a:off x="2660375" y="4527500"/>
              <a:ext cx="255475" cy="113575"/>
            </a:xfrm>
            <a:custGeom>
              <a:rect b="b" l="l" r="r" t="t"/>
              <a:pathLst>
                <a:path extrusionOk="0" h="4543" w="10219">
                  <a:moveTo>
                    <a:pt x="8705" y="1"/>
                  </a:moveTo>
                  <a:cubicBezTo>
                    <a:pt x="9084" y="1893"/>
                    <a:pt x="10219" y="3029"/>
                    <a:pt x="10219" y="4543"/>
                  </a:cubicBezTo>
                  <a:cubicBezTo>
                    <a:pt x="7570" y="4164"/>
                    <a:pt x="5299" y="4543"/>
                    <a:pt x="2649" y="4543"/>
                  </a:cubicBezTo>
                  <a:cubicBezTo>
                    <a:pt x="2649" y="3029"/>
                    <a:pt x="0" y="1893"/>
                    <a:pt x="0" y="379"/>
                  </a:cubicBezTo>
                  <a:cubicBezTo>
                    <a:pt x="3028" y="379"/>
                    <a:pt x="5677" y="1"/>
                    <a:pt x="87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28"/>
            <p:cNvSpPr/>
            <p:nvPr/>
          </p:nvSpPr>
          <p:spPr>
            <a:xfrm>
              <a:off x="5148850" y="4650525"/>
              <a:ext cx="104100" cy="255475"/>
            </a:xfrm>
            <a:custGeom>
              <a:rect b="b" l="l" r="r" t="t"/>
              <a:pathLst>
                <a:path extrusionOk="0" h="10219" w="4164">
                  <a:moveTo>
                    <a:pt x="0" y="0"/>
                  </a:moveTo>
                  <a:cubicBezTo>
                    <a:pt x="757" y="379"/>
                    <a:pt x="1893" y="379"/>
                    <a:pt x="3028" y="757"/>
                  </a:cubicBezTo>
                  <a:cubicBezTo>
                    <a:pt x="3785" y="3406"/>
                    <a:pt x="4164" y="6813"/>
                    <a:pt x="3785" y="10219"/>
                  </a:cubicBezTo>
                  <a:cubicBezTo>
                    <a:pt x="3785" y="10219"/>
                    <a:pt x="3407" y="9840"/>
                    <a:pt x="3028" y="9840"/>
                  </a:cubicBezTo>
                  <a:cubicBezTo>
                    <a:pt x="2271" y="6434"/>
                    <a:pt x="1514" y="264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28"/>
            <p:cNvSpPr/>
            <p:nvPr/>
          </p:nvSpPr>
          <p:spPr>
            <a:xfrm>
              <a:off x="4723075" y="4631600"/>
              <a:ext cx="312250" cy="217650"/>
            </a:xfrm>
            <a:custGeom>
              <a:rect b="b" l="l" r="r" t="t"/>
              <a:pathLst>
                <a:path extrusionOk="0" h="8706" w="12490">
                  <a:moveTo>
                    <a:pt x="0" y="0"/>
                  </a:moveTo>
                  <a:cubicBezTo>
                    <a:pt x="3028" y="757"/>
                    <a:pt x="5677" y="1136"/>
                    <a:pt x="9083" y="1136"/>
                  </a:cubicBezTo>
                  <a:cubicBezTo>
                    <a:pt x="10219" y="3785"/>
                    <a:pt x="11354" y="6434"/>
                    <a:pt x="12490" y="8705"/>
                  </a:cubicBezTo>
                  <a:cubicBezTo>
                    <a:pt x="9840" y="8327"/>
                    <a:pt x="6813" y="7191"/>
                    <a:pt x="3785" y="7191"/>
                  </a:cubicBezTo>
                  <a:cubicBezTo>
                    <a:pt x="2271" y="4920"/>
                    <a:pt x="757" y="3028"/>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28"/>
            <p:cNvSpPr/>
            <p:nvPr/>
          </p:nvSpPr>
          <p:spPr>
            <a:xfrm>
              <a:off x="2338650" y="4536975"/>
              <a:ext cx="255500" cy="94650"/>
            </a:xfrm>
            <a:custGeom>
              <a:rect b="b" l="l" r="r" t="t"/>
              <a:pathLst>
                <a:path extrusionOk="0" h="3786" w="10220">
                  <a:moveTo>
                    <a:pt x="9463" y="379"/>
                  </a:moveTo>
                  <a:cubicBezTo>
                    <a:pt x="9463" y="1893"/>
                    <a:pt x="10220" y="2271"/>
                    <a:pt x="10220" y="3785"/>
                  </a:cubicBezTo>
                  <a:cubicBezTo>
                    <a:pt x="7570" y="3785"/>
                    <a:pt x="4543" y="3785"/>
                    <a:pt x="1515" y="3407"/>
                  </a:cubicBezTo>
                  <a:cubicBezTo>
                    <a:pt x="1136" y="2650"/>
                    <a:pt x="1" y="1893"/>
                    <a:pt x="1" y="757"/>
                  </a:cubicBezTo>
                  <a:cubicBezTo>
                    <a:pt x="3407" y="757"/>
                    <a:pt x="6056" y="0"/>
                    <a:pt x="9463"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28"/>
            <p:cNvSpPr/>
            <p:nvPr/>
          </p:nvSpPr>
          <p:spPr>
            <a:xfrm>
              <a:off x="5035300" y="4678900"/>
              <a:ext cx="104100" cy="198725"/>
            </a:xfrm>
            <a:custGeom>
              <a:rect b="b" l="l" r="r" t="t"/>
              <a:pathLst>
                <a:path extrusionOk="0" h="7949" w="4164">
                  <a:moveTo>
                    <a:pt x="1" y="1"/>
                  </a:moveTo>
                  <a:cubicBezTo>
                    <a:pt x="1" y="1"/>
                    <a:pt x="379" y="1"/>
                    <a:pt x="758" y="1"/>
                  </a:cubicBezTo>
                  <a:cubicBezTo>
                    <a:pt x="2272" y="2271"/>
                    <a:pt x="3407" y="4921"/>
                    <a:pt x="4164" y="7949"/>
                  </a:cubicBezTo>
                  <a:cubicBezTo>
                    <a:pt x="2650" y="7570"/>
                    <a:pt x="2650" y="5299"/>
                    <a:pt x="1893" y="4164"/>
                  </a:cubicBezTo>
                  <a:cubicBezTo>
                    <a:pt x="1515" y="2650"/>
                    <a:pt x="758" y="1136"/>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28"/>
            <p:cNvSpPr/>
            <p:nvPr/>
          </p:nvSpPr>
          <p:spPr>
            <a:xfrm>
              <a:off x="1515475" y="4499125"/>
              <a:ext cx="246025" cy="246025"/>
            </a:xfrm>
            <a:custGeom>
              <a:rect b="b" l="l" r="r" t="t"/>
              <a:pathLst>
                <a:path extrusionOk="0" h="9841" w="9841">
                  <a:moveTo>
                    <a:pt x="7191" y="1"/>
                  </a:moveTo>
                  <a:cubicBezTo>
                    <a:pt x="7948" y="379"/>
                    <a:pt x="6813" y="1136"/>
                    <a:pt x="7191" y="1893"/>
                  </a:cubicBezTo>
                  <a:cubicBezTo>
                    <a:pt x="6056" y="2271"/>
                    <a:pt x="4542" y="2650"/>
                    <a:pt x="3407" y="3407"/>
                  </a:cubicBezTo>
                  <a:cubicBezTo>
                    <a:pt x="4921" y="3407"/>
                    <a:pt x="6056" y="3028"/>
                    <a:pt x="7191" y="2650"/>
                  </a:cubicBezTo>
                  <a:cubicBezTo>
                    <a:pt x="7570" y="5299"/>
                    <a:pt x="8705" y="6813"/>
                    <a:pt x="9841" y="8705"/>
                  </a:cubicBezTo>
                  <a:cubicBezTo>
                    <a:pt x="7948" y="8705"/>
                    <a:pt x="6813" y="9084"/>
                    <a:pt x="5299" y="9841"/>
                  </a:cubicBezTo>
                  <a:cubicBezTo>
                    <a:pt x="3785" y="8705"/>
                    <a:pt x="2650" y="7570"/>
                    <a:pt x="1514" y="6056"/>
                  </a:cubicBezTo>
                  <a:cubicBezTo>
                    <a:pt x="2271" y="5299"/>
                    <a:pt x="3028" y="4921"/>
                    <a:pt x="3407" y="4164"/>
                  </a:cubicBezTo>
                  <a:cubicBezTo>
                    <a:pt x="2650" y="3407"/>
                    <a:pt x="1514" y="4164"/>
                    <a:pt x="757" y="4164"/>
                  </a:cubicBezTo>
                  <a:cubicBezTo>
                    <a:pt x="379" y="4164"/>
                    <a:pt x="379" y="3785"/>
                    <a:pt x="0" y="3407"/>
                  </a:cubicBezTo>
                  <a:cubicBezTo>
                    <a:pt x="1893" y="1893"/>
                    <a:pt x="4542" y="757"/>
                    <a:pt x="71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28"/>
            <p:cNvSpPr/>
            <p:nvPr/>
          </p:nvSpPr>
          <p:spPr>
            <a:xfrm>
              <a:off x="5309700" y="4697825"/>
              <a:ext cx="151425" cy="246025"/>
            </a:xfrm>
            <a:custGeom>
              <a:rect b="b" l="l" r="r" t="t"/>
              <a:pathLst>
                <a:path extrusionOk="0" h="9841" w="6057">
                  <a:moveTo>
                    <a:pt x="1" y="1"/>
                  </a:moveTo>
                  <a:cubicBezTo>
                    <a:pt x="758" y="379"/>
                    <a:pt x="3028" y="379"/>
                    <a:pt x="3785" y="1893"/>
                  </a:cubicBezTo>
                  <a:cubicBezTo>
                    <a:pt x="3785" y="1893"/>
                    <a:pt x="3785" y="2650"/>
                    <a:pt x="4164" y="3028"/>
                  </a:cubicBezTo>
                  <a:cubicBezTo>
                    <a:pt x="4164" y="3407"/>
                    <a:pt x="4921" y="3785"/>
                    <a:pt x="4921" y="4164"/>
                  </a:cubicBezTo>
                  <a:cubicBezTo>
                    <a:pt x="6056" y="6435"/>
                    <a:pt x="5299" y="9462"/>
                    <a:pt x="3785" y="9841"/>
                  </a:cubicBezTo>
                  <a:cubicBezTo>
                    <a:pt x="2650" y="9462"/>
                    <a:pt x="1514" y="9462"/>
                    <a:pt x="379" y="9084"/>
                  </a:cubicBezTo>
                  <a:cubicBezTo>
                    <a:pt x="758" y="5299"/>
                    <a:pt x="379" y="2650"/>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28"/>
            <p:cNvSpPr/>
            <p:nvPr/>
          </p:nvSpPr>
          <p:spPr>
            <a:xfrm>
              <a:off x="1761475" y="4527500"/>
              <a:ext cx="274425" cy="170350"/>
            </a:xfrm>
            <a:custGeom>
              <a:rect b="b" l="l" r="r" t="t"/>
              <a:pathLst>
                <a:path extrusionOk="0" h="6814" w="10977">
                  <a:moveTo>
                    <a:pt x="8327" y="379"/>
                  </a:moveTo>
                  <a:cubicBezTo>
                    <a:pt x="9084" y="1893"/>
                    <a:pt x="9463" y="3786"/>
                    <a:pt x="10977" y="4921"/>
                  </a:cubicBezTo>
                  <a:cubicBezTo>
                    <a:pt x="8327" y="4921"/>
                    <a:pt x="5678" y="6814"/>
                    <a:pt x="3786" y="6435"/>
                  </a:cubicBezTo>
                  <a:cubicBezTo>
                    <a:pt x="1136" y="6435"/>
                    <a:pt x="758" y="3407"/>
                    <a:pt x="1" y="1136"/>
                  </a:cubicBezTo>
                  <a:cubicBezTo>
                    <a:pt x="2650" y="758"/>
                    <a:pt x="4921" y="1"/>
                    <a:pt x="8327"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28"/>
            <p:cNvSpPr/>
            <p:nvPr/>
          </p:nvSpPr>
          <p:spPr>
            <a:xfrm>
              <a:off x="2035875" y="4536975"/>
              <a:ext cx="264950" cy="123025"/>
            </a:xfrm>
            <a:custGeom>
              <a:rect b="b" l="l" r="r" t="t"/>
              <a:pathLst>
                <a:path extrusionOk="0" h="4921" w="10598">
                  <a:moveTo>
                    <a:pt x="1" y="0"/>
                  </a:moveTo>
                  <a:cubicBezTo>
                    <a:pt x="3407" y="0"/>
                    <a:pt x="6056" y="757"/>
                    <a:pt x="9463" y="757"/>
                  </a:cubicBezTo>
                  <a:cubicBezTo>
                    <a:pt x="9463" y="1893"/>
                    <a:pt x="10598" y="3028"/>
                    <a:pt x="10598" y="3785"/>
                  </a:cubicBezTo>
                  <a:cubicBezTo>
                    <a:pt x="7949" y="3407"/>
                    <a:pt x="5299" y="4921"/>
                    <a:pt x="3028" y="4164"/>
                  </a:cubicBezTo>
                  <a:cubicBezTo>
                    <a:pt x="1136" y="3785"/>
                    <a:pt x="758" y="1893"/>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28"/>
            <p:cNvSpPr/>
            <p:nvPr/>
          </p:nvSpPr>
          <p:spPr>
            <a:xfrm>
              <a:off x="1401925" y="4603200"/>
              <a:ext cx="189275" cy="198725"/>
            </a:xfrm>
            <a:custGeom>
              <a:rect b="b" l="l" r="r" t="t"/>
              <a:pathLst>
                <a:path extrusionOk="0" h="7949" w="7571">
                  <a:moveTo>
                    <a:pt x="3407" y="2272"/>
                  </a:moveTo>
                  <a:cubicBezTo>
                    <a:pt x="5299" y="3029"/>
                    <a:pt x="6056" y="4921"/>
                    <a:pt x="7570" y="6435"/>
                  </a:cubicBezTo>
                  <a:cubicBezTo>
                    <a:pt x="5678" y="6435"/>
                    <a:pt x="4542" y="7192"/>
                    <a:pt x="3028" y="7949"/>
                  </a:cubicBezTo>
                  <a:cubicBezTo>
                    <a:pt x="1515" y="7192"/>
                    <a:pt x="1136" y="5678"/>
                    <a:pt x="1" y="4542"/>
                  </a:cubicBezTo>
                  <a:cubicBezTo>
                    <a:pt x="758" y="2650"/>
                    <a:pt x="1515" y="758"/>
                    <a:pt x="3407" y="1"/>
                  </a:cubicBezTo>
                  <a:cubicBezTo>
                    <a:pt x="4164" y="1136"/>
                    <a:pt x="3785" y="1515"/>
                    <a:pt x="3407" y="265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28"/>
            <p:cNvSpPr/>
            <p:nvPr/>
          </p:nvSpPr>
          <p:spPr>
            <a:xfrm>
              <a:off x="1553325" y="4688375"/>
              <a:ext cx="2488500" cy="198725"/>
            </a:xfrm>
            <a:custGeom>
              <a:rect b="b" l="l" r="r" t="t"/>
              <a:pathLst>
                <a:path extrusionOk="0" h="7949" w="99540">
                  <a:moveTo>
                    <a:pt x="99540" y="4542"/>
                  </a:moveTo>
                  <a:cubicBezTo>
                    <a:pt x="68126" y="4163"/>
                    <a:pt x="34820" y="0"/>
                    <a:pt x="9084" y="5677"/>
                  </a:cubicBezTo>
                  <a:cubicBezTo>
                    <a:pt x="6434" y="6434"/>
                    <a:pt x="3785" y="7948"/>
                    <a:pt x="0" y="6813"/>
                  </a:cubicBezTo>
                  <a:cubicBezTo>
                    <a:pt x="3785" y="4920"/>
                    <a:pt x="8705" y="4163"/>
                    <a:pt x="13625" y="3028"/>
                  </a:cubicBezTo>
                  <a:cubicBezTo>
                    <a:pt x="18546" y="2271"/>
                    <a:pt x="23844" y="757"/>
                    <a:pt x="28765" y="1135"/>
                  </a:cubicBezTo>
                  <a:cubicBezTo>
                    <a:pt x="29900" y="1135"/>
                    <a:pt x="30657" y="1514"/>
                    <a:pt x="31414" y="1892"/>
                  </a:cubicBezTo>
                  <a:cubicBezTo>
                    <a:pt x="35199" y="2271"/>
                    <a:pt x="40119" y="1135"/>
                    <a:pt x="45039" y="1135"/>
                  </a:cubicBezTo>
                  <a:cubicBezTo>
                    <a:pt x="50716" y="757"/>
                    <a:pt x="56393" y="757"/>
                    <a:pt x="61692" y="757"/>
                  </a:cubicBezTo>
                  <a:cubicBezTo>
                    <a:pt x="73803" y="757"/>
                    <a:pt x="87050" y="3028"/>
                    <a:pt x="99540" y="454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28"/>
            <p:cNvSpPr/>
            <p:nvPr/>
          </p:nvSpPr>
          <p:spPr>
            <a:xfrm>
              <a:off x="351650" y="1196925"/>
              <a:ext cx="236575" cy="747525"/>
            </a:xfrm>
            <a:custGeom>
              <a:rect b="b" l="l" r="r" t="t"/>
              <a:pathLst>
                <a:path extrusionOk="0" h="29901" w="9463">
                  <a:moveTo>
                    <a:pt x="3785" y="6056"/>
                  </a:moveTo>
                  <a:cubicBezTo>
                    <a:pt x="5299" y="6813"/>
                    <a:pt x="5678" y="8327"/>
                    <a:pt x="5678" y="9841"/>
                  </a:cubicBezTo>
                  <a:cubicBezTo>
                    <a:pt x="6056" y="10219"/>
                    <a:pt x="6435" y="10976"/>
                    <a:pt x="6813" y="11355"/>
                  </a:cubicBezTo>
                  <a:cubicBezTo>
                    <a:pt x="6435" y="12112"/>
                    <a:pt x="5678" y="12112"/>
                    <a:pt x="5678" y="12490"/>
                  </a:cubicBezTo>
                  <a:cubicBezTo>
                    <a:pt x="5678" y="13247"/>
                    <a:pt x="6813" y="12869"/>
                    <a:pt x="7192" y="13247"/>
                  </a:cubicBezTo>
                  <a:cubicBezTo>
                    <a:pt x="7192" y="13247"/>
                    <a:pt x="7192" y="13626"/>
                    <a:pt x="7570" y="13626"/>
                  </a:cubicBezTo>
                  <a:cubicBezTo>
                    <a:pt x="7570" y="14383"/>
                    <a:pt x="6435" y="14004"/>
                    <a:pt x="6435" y="14761"/>
                  </a:cubicBezTo>
                  <a:cubicBezTo>
                    <a:pt x="6435" y="15518"/>
                    <a:pt x="7192" y="15140"/>
                    <a:pt x="7949" y="15518"/>
                  </a:cubicBezTo>
                  <a:cubicBezTo>
                    <a:pt x="8327" y="16653"/>
                    <a:pt x="9463" y="19303"/>
                    <a:pt x="7949" y="20060"/>
                  </a:cubicBezTo>
                  <a:cubicBezTo>
                    <a:pt x="7949" y="20438"/>
                    <a:pt x="8327" y="20438"/>
                    <a:pt x="8706" y="20438"/>
                  </a:cubicBezTo>
                  <a:cubicBezTo>
                    <a:pt x="8706" y="23845"/>
                    <a:pt x="9463" y="26115"/>
                    <a:pt x="9463" y="29900"/>
                  </a:cubicBezTo>
                  <a:cubicBezTo>
                    <a:pt x="9084" y="29900"/>
                    <a:pt x="9084" y="29522"/>
                    <a:pt x="8327" y="29522"/>
                  </a:cubicBezTo>
                  <a:cubicBezTo>
                    <a:pt x="7949" y="18167"/>
                    <a:pt x="4542" y="9084"/>
                    <a:pt x="1" y="757"/>
                  </a:cubicBezTo>
                  <a:cubicBezTo>
                    <a:pt x="379" y="1"/>
                    <a:pt x="1893" y="1"/>
                    <a:pt x="3029" y="379"/>
                  </a:cubicBezTo>
                  <a:cubicBezTo>
                    <a:pt x="2650" y="757"/>
                    <a:pt x="2272" y="757"/>
                    <a:pt x="1893" y="1514"/>
                  </a:cubicBezTo>
                  <a:cubicBezTo>
                    <a:pt x="1893" y="1514"/>
                    <a:pt x="2272" y="1514"/>
                    <a:pt x="2272" y="1893"/>
                  </a:cubicBezTo>
                  <a:cubicBezTo>
                    <a:pt x="3407" y="2271"/>
                    <a:pt x="4164" y="1136"/>
                    <a:pt x="5299" y="757"/>
                  </a:cubicBezTo>
                  <a:cubicBezTo>
                    <a:pt x="6435" y="1514"/>
                    <a:pt x="8706" y="2271"/>
                    <a:pt x="8706" y="3407"/>
                  </a:cubicBezTo>
                  <a:cubicBezTo>
                    <a:pt x="7192" y="3407"/>
                    <a:pt x="6435" y="4164"/>
                    <a:pt x="5299" y="4542"/>
                  </a:cubicBezTo>
                  <a:cubicBezTo>
                    <a:pt x="4921" y="4542"/>
                    <a:pt x="4921" y="3785"/>
                    <a:pt x="4164" y="3785"/>
                  </a:cubicBezTo>
                  <a:cubicBezTo>
                    <a:pt x="3407" y="4542"/>
                    <a:pt x="4164" y="5299"/>
                    <a:pt x="3785" y="6056"/>
                  </a:cubicBezTo>
                  <a:close/>
                  <a:moveTo>
                    <a:pt x="6435" y="1893"/>
                  </a:moveTo>
                  <a:cubicBezTo>
                    <a:pt x="4542" y="1893"/>
                    <a:pt x="3407" y="2271"/>
                    <a:pt x="3029" y="3785"/>
                  </a:cubicBezTo>
                  <a:cubicBezTo>
                    <a:pt x="4164" y="4164"/>
                    <a:pt x="5299" y="2650"/>
                    <a:pt x="6435" y="18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28"/>
            <p:cNvSpPr/>
            <p:nvPr/>
          </p:nvSpPr>
          <p:spPr>
            <a:xfrm>
              <a:off x="1837175" y="1291550"/>
              <a:ext cx="37875" cy="37875"/>
            </a:xfrm>
            <a:custGeom>
              <a:rect b="b" l="l" r="r" t="t"/>
              <a:pathLst>
                <a:path extrusionOk="0" h="1515" w="1515">
                  <a:moveTo>
                    <a:pt x="1136" y="0"/>
                  </a:moveTo>
                  <a:cubicBezTo>
                    <a:pt x="1514" y="0"/>
                    <a:pt x="1514" y="379"/>
                    <a:pt x="1514" y="757"/>
                  </a:cubicBezTo>
                  <a:cubicBezTo>
                    <a:pt x="758" y="757"/>
                    <a:pt x="758" y="1136"/>
                    <a:pt x="379" y="1514"/>
                  </a:cubicBezTo>
                  <a:cubicBezTo>
                    <a:pt x="1" y="1136"/>
                    <a:pt x="1136" y="379"/>
                    <a:pt x="11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28"/>
            <p:cNvSpPr/>
            <p:nvPr/>
          </p:nvSpPr>
          <p:spPr>
            <a:xfrm>
              <a:off x="540900" y="2010650"/>
              <a:ext cx="179800" cy="208175"/>
            </a:xfrm>
            <a:custGeom>
              <a:rect b="b" l="l" r="r" t="t"/>
              <a:pathLst>
                <a:path extrusionOk="0" h="8327" w="7192">
                  <a:moveTo>
                    <a:pt x="379" y="0"/>
                  </a:moveTo>
                  <a:cubicBezTo>
                    <a:pt x="3785" y="1893"/>
                    <a:pt x="4920" y="5678"/>
                    <a:pt x="7191" y="8327"/>
                  </a:cubicBezTo>
                  <a:cubicBezTo>
                    <a:pt x="6056" y="7191"/>
                    <a:pt x="4542" y="4921"/>
                    <a:pt x="3028" y="3407"/>
                  </a:cubicBezTo>
                  <a:cubicBezTo>
                    <a:pt x="1893" y="2650"/>
                    <a:pt x="0" y="1514"/>
                    <a:pt x="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28"/>
            <p:cNvSpPr/>
            <p:nvPr/>
          </p:nvSpPr>
          <p:spPr>
            <a:xfrm>
              <a:off x="1657400" y="2086350"/>
              <a:ext cx="189275" cy="141950"/>
            </a:xfrm>
            <a:custGeom>
              <a:rect b="b" l="l" r="r" t="t"/>
              <a:pathLst>
                <a:path extrusionOk="0" h="5678" w="7571">
                  <a:moveTo>
                    <a:pt x="1" y="0"/>
                  </a:moveTo>
                  <a:cubicBezTo>
                    <a:pt x="1136" y="1893"/>
                    <a:pt x="4164" y="3407"/>
                    <a:pt x="6813" y="5299"/>
                  </a:cubicBezTo>
                  <a:cubicBezTo>
                    <a:pt x="6435" y="4920"/>
                    <a:pt x="7570" y="5299"/>
                    <a:pt x="6813" y="5677"/>
                  </a:cubicBezTo>
                  <a:cubicBezTo>
                    <a:pt x="3785" y="4163"/>
                    <a:pt x="1136" y="3028"/>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28"/>
            <p:cNvSpPr/>
            <p:nvPr/>
          </p:nvSpPr>
          <p:spPr>
            <a:xfrm>
              <a:off x="6426200" y="2341825"/>
              <a:ext cx="179800" cy="189250"/>
            </a:xfrm>
            <a:custGeom>
              <a:rect b="b" l="l" r="r" t="t"/>
              <a:pathLst>
                <a:path extrusionOk="0" h="7570" w="7192">
                  <a:moveTo>
                    <a:pt x="7192" y="379"/>
                  </a:moveTo>
                  <a:cubicBezTo>
                    <a:pt x="6056" y="1892"/>
                    <a:pt x="4543" y="2649"/>
                    <a:pt x="3029" y="3785"/>
                  </a:cubicBezTo>
                  <a:cubicBezTo>
                    <a:pt x="1893" y="4920"/>
                    <a:pt x="758" y="6056"/>
                    <a:pt x="1" y="7570"/>
                  </a:cubicBezTo>
                  <a:cubicBezTo>
                    <a:pt x="379" y="6434"/>
                    <a:pt x="1893" y="4542"/>
                    <a:pt x="3029" y="3406"/>
                  </a:cubicBezTo>
                  <a:cubicBezTo>
                    <a:pt x="3786" y="1892"/>
                    <a:pt x="5300" y="0"/>
                    <a:pt x="7192"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28"/>
            <p:cNvSpPr/>
            <p:nvPr/>
          </p:nvSpPr>
          <p:spPr>
            <a:xfrm>
              <a:off x="455725" y="2067425"/>
              <a:ext cx="113575" cy="473125"/>
            </a:xfrm>
            <a:custGeom>
              <a:rect b="b" l="l" r="r" t="t"/>
              <a:pathLst>
                <a:path extrusionOk="0" h="18925" w="4543">
                  <a:moveTo>
                    <a:pt x="2272" y="0"/>
                  </a:moveTo>
                  <a:cubicBezTo>
                    <a:pt x="2272" y="2650"/>
                    <a:pt x="758" y="7570"/>
                    <a:pt x="1893" y="10976"/>
                  </a:cubicBezTo>
                  <a:cubicBezTo>
                    <a:pt x="2272" y="11355"/>
                    <a:pt x="1515" y="11733"/>
                    <a:pt x="1515" y="12112"/>
                  </a:cubicBezTo>
                  <a:cubicBezTo>
                    <a:pt x="3407" y="13625"/>
                    <a:pt x="3029" y="17032"/>
                    <a:pt x="4543" y="18924"/>
                  </a:cubicBezTo>
                  <a:cubicBezTo>
                    <a:pt x="1893" y="16653"/>
                    <a:pt x="1" y="10976"/>
                    <a:pt x="758" y="4542"/>
                  </a:cubicBezTo>
                  <a:cubicBezTo>
                    <a:pt x="1136" y="3028"/>
                    <a:pt x="1515" y="1136"/>
                    <a:pt x="22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28"/>
            <p:cNvSpPr/>
            <p:nvPr/>
          </p:nvSpPr>
          <p:spPr>
            <a:xfrm>
              <a:off x="6539750" y="2426975"/>
              <a:ext cx="141950" cy="435275"/>
            </a:xfrm>
            <a:custGeom>
              <a:rect b="b" l="l" r="r" t="t"/>
              <a:pathLst>
                <a:path extrusionOk="0" h="17411" w="5678">
                  <a:moveTo>
                    <a:pt x="4164" y="0"/>
                  </a:moveTo>
                  <a:cubicBezTo>
                    <a:pt x="5678" y="6434"/>
                    <a:pt x="3785" y="14382"/>
                    <a:pt x="1" y="17410"/>
                  </a:cubicBezTo>
                  <a:cubicBezTo>
                    <a:pt x="1136" y="14382"/>
                    <a:pt x="3028" y="10976"/>
                    <a:pt x="3785" y="6813"/>
                  </a:cubicBezTo>
                  <a:cubicBezTo>
                    <a:pt x="4164" y="4542"/>
                    <a:pt x="3785" y="1893"/>
                    <a:pt x="45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28"/>
            <p:cNvSpPr/>
            <p:nvPr/>
          </p:nvSpPr>
          <p:spPr>
            <a:xfrm>
              <a:off x="1903400" y="2199875"/>
              <a:ext cx="227125" cy="75725"/>
            </a:xfrm>
            <a:custGeom>
              <a:rect b="b" l="l" r="r" t="t"/>
              <a:pathLst>
                <a:path extrusionOk="0" h="3029" w="9085">
                  <a:moveTo>
                    <a:pt x="9084" y="1"/>
                  </a:moveTo>
                  <a:cubicBezTo>
                    <a:pt x="8327" y="758"/>
                    <a:pt x="6814" y="2650"/>
                    <a:pt x="4921" y="3029"/>
                  </a:cubicBezTo>
                  <a:cubicBezTo>
                    <a:pt x="3407" y="3029"/>
                    <a:pt x="1893" y="1893"/>
                    <a:pt x="1" y="1893"/>
                  </a:cubicBezTo>
                  <a:cubicBezTo>
                    <a:pt x="3407" y="1893"/>
                    <a:pt x="7192" y="1893"/>
                    <a:pt x="90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28"/>
            <p:cNvSpPr/>
            <p:nvPr/>
          </p:nvSpPr>
          <p:spPr>
            <a:xfrm>
              <a:off x="2177800" y="2294500"/>
              <a:ext cx="274425" cy="113575"/>
            </a:xfrm>
            <a:custGeom>
              <a:rect b="b" l="l" r="r" t="t"/>
              <a:pathLst>
                <a:path extrusionOk="0" h="4543" w="10977">
                  <a:moveTo>
                    <a:pt x="10977" y="379"/>
                  </a:moveTo>
                  <a:cubicBezTo>
                    <a:pt x="10220" y="1136"/>
                    <a:pt x="9463" y="2272"/>
                    <a:pt x="8706" y="3407"/>
                  </a:cubicBezTo>
                  <a:cubicBezTo>
                    <a:pt x="5299" y="3407"/>
                    <a:pt x="2650" y="3785"/>
                    <a:pt x="1" y="4542"/>
                  </a:cubicBezTo>
                  <a:cubicBezTo>
                    <a:pt x="1893" y="1893"/>
                    <a:pt x="5678" y="1"/>
                    <a:pt x="10977"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28"/>
            <p:cNvSpPr/>
            <p:nvPr/>
          </p:nvSpPr>
          <p:spPr>
            <a:xfrm>
              <a:off x="6047725" y="2985225"/>
              <a:ext cx="227125" cy="198725"/>
            </a:xfrm>
            <a:custGeom>
              <a:rect b="b" l="l" r="r" t="t"/>
              <a:pathLst>
                <a:path extrusionOk="0" h="7949" w="9085">
                  <a:moveTo>
                    <a:pt x="1" y="0"/>
                  </a:moveTo>
                  <a:cubicBezTo>
                    <a:pt x="2272" y="1136"/>
                    <a:pt x="5299" y="3028"/>
                    <a:pt x="7570" y="4164"/>
                  </a:cubicBezTo>
                  <a:cubicBezTo>
                    <a:pt x="7570" y="5678"/>
                    <a:pt x="9084" y="6813"/>
                    <a:pt x="9084" y="7570"/>
                  </a:cubicBezTo>
                  <a:cubicBezTo>
                    <a:pt x="8706" y="7948"/>
                    <a:pt x="8327" y="6813"/>
                    <a:pt x="7949" y="6813"/>
                  </a:cubicBezTo>
                  <a:cubicBezTo>
                    <a:pt x="6056" y="5299"/>
                    <a:pt x="2650" y="4542"/>
                    <a:pt x="758" y="3028"/>
                  </a:cubicBezTo>
                  <a:cubicBezTo>
                    <a:pt x="379" y="2271"/>
                    <a:pt x="758" y="757"/>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28"/>
            <p:cNvSpPr/>
            <p:nvPr/>
          </p:nvSpPr>
          <p:spPr>
            <a:xfrm>
              <a:off x="6057200" y="3108225"/>
              <a:ext cx="208175" cy="141950"/>
            </a:xfrm>
            <a:custGeom>
              <a:rect b="b" l="l" r="r" t="t"/>
              <a:pathLst>
                <a:path extrusionOk="0" h="5678" w="8327">
                  <a:moveTo>
                    <a:pt x="8327" y="3407"/>
                  </a:moveTo>
                  <a:cubicBezTo>
                    <a:pt x="8327" y="3785"/>
                    <a:pt x="7570" y="4921"/>
                    <a:pt x="7191" y="5678"/>
                  </a:cubicBezTo>
                  <a:cubicBezTo>
                    <a:pt x="4542" y="4542"/>
                    <a:pt x="2650" y="3028"/>
                    <a:pt x="379" y="1515"/>
                  </a:cubicBezTo>
                  <a:cubicBezTo>
                    <a:pt x="0" y="1136"/>
                    <a:pt x="379" y="379"/>
                    <a:pt x="379" y="1"/>
                  </a:cubicBezTo>
                  <a:cubicBezTo>
                    <a:pt x="2650" y="758"/>
                    <a:pt x="5299" y="3785"/>
                    <a:pt x="8327" y="302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28"/>
            <p:cNvSpPr/>
            <p:nvPr/>
          </p:nvSpPr>
          <p:spPr>
            <a:xfrm>
              <a:off x="4865000" y="3562400"/>
              <a:ext cx="255500" cy="246025"/>
            </a:xfrm>
            <a:custGeom>
              <a:rect b="b" l="l" r="r" t="t"/>
              <a:pathLst>
                <a:path extrusionOk="0" h="9841" w="10220">
                  <a:moveTo>
                    <a:pt x="0" y="0"/>
                  </a:moveTo>
                  <a:cubicBezTo>
                    <a:pt x="2650" y="757"/>
                    <a:pt x="5677" y="1136"/>
                    <a:pt x="7948" y="2650"/>
                  </a:cubicBezTo>
                  <a:cubicBezTo>
                    <a:pt x="7948" y="5678"/>
                    <a:pt x="9084" y="7570"/>
                    <a:pt x="10219" y="9841"/>
                  </a:cubicBezTo>
                  <a:cubicBezTo>
                    <a:pt x="7948" y="9084"/>
                    <a:pt x="5299" y="7570"/>
                    <a:pt x="2650" y="6813"/>
                  </a:cubicBezTo>
                  <a:cubicBezTo>
                    <a:pt x="1136" y="4921"/>
                    <a:pt x="0" y="3028"/>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28"/>
            <p:cNvSpPr/>
            <p:nvPr/>
          </p:nvSpPr>
          <p:spPr>
            <a:xfrm>
              <a:off x="2594125" y="3467775"/>
              <a:ext cx="47350" cy="18950"/>
            </a:xfrm>
            <a:custGeom>
              <a:rect b="b" l="l" r="r" t="t"/>
              <a:pathLst>
                <a:path extrusionOk="0" h="758" w="1894">
                  <a:moveTo>
                    <a:pt x="1893" y="1"/>
                  </a:moveTo>
                  <a:cubicBezTo>
                    <a:pt x="1893" y="1"/>
                    <a:pt x="379" y="758"/>
                    <a:pt x="1" y="379"/>
                  </a:cubicBezTo>
                  <a:cubicBezTo>
                    <a:pt x="379" y="1"/>
                    <a:pt x="1136" y="379"/>
                    <a:pt x="18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28"/>
            <p:cNvSpPr/>
            <p:nvPr/>
          </p:nvSpPr>
          <p:spPr>
            <a:xfrm>
              <a:off x="5290775" y="3713800"/>
              <a:ext cx="47325" cy="151400"/>
            </a:xfrm>
            <a:custGeom>
              <a:rect b="b" l="l" r="r" t="t"/>
              <a:pathLst>
                <a:path extrusionOk="0" h="6056" w="1893">
                  <a:moveTo>
                    <a:pt x="1" y="0"/>
                  </a:moveTo>
                  <a:cubicBezTo>
                    <a:pt x="1515" y="757"/>
                    <a:pt x="1136" y="5299"/>
                    <a:pt x="1893" y="6056"/>
                  </a:cubicBezTo>
                  <a:cubicBezTo>
                    <a:pt x="758" y="4163"/>
                    <a:pt x="1" y="2271"/>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28"/>
            <p:cNvSpPr/>
            <p:nvPr/>
          </p:nvSpPr>
          <p:spPr>
            <a:xfrm>
              <a:off x="2830675" y="3628625"/>
              <a:ext cx="1438250" cy="624525"/>
            </a:xfrm>
            <a:custGeom>
              <a:rect b="b" l="l" r="r" t="t"/>
              <a:pathLst>
                <a:path extrusionOk="0" h="24981" w="57530">
                  <a:moveTo>
                    <a:pt x="54123" y="8706"/>
                  </a:moveTo>
                  <a:cubicBezTo>
                    <a:pt x="54880" y="10977"/>
                    <a:pt x="55637" y="13247"/>
                    <a:pt x="56015" y="15518"/>
                  </a:cubicBezTo>
                  <a:cubicBezTo>
                    <a:pt x="56394" y="15897"/>
                    <a:pt x="57151" y="15518"/>
                    <a:pt x="57529" y="15897"/>
                  </a:cubicBezTo>
                  <a:cubicBezTo>
                    <a:pt x="56394" y="17032"/>
                    <a:pt x="54123" y="17411"/>
                    <a:pt x="53366" y="18925"/>
                  </a:cubicBezTo>
                  <a:cubicBezTo>
                    <a:pt x="53366" y="15140"/>
                    <a:pt x="53744" y="10977"/>
                    <a:pt x="51095" y="9463"/>
                  </a:cubicBezTo>
                  <a:cubicBezTo>
                    <a:pt x="51852" y="12112"/>
                    <a:pt x="52230" y="15140"/>
                    <a:pt x="51474" y="18168"/>
                  </a:cubicBezTo>
                  <a:cubicBezTo>
                    <a:pt x="50717" y="21195"/>
                    <a:pt x="48067" y="22331"/>
                    <a:pt x="46553" y="23845"/>
                  </a:cubicBezTo>
                  <a:cubicBezTo>
                    <a:pt x="43525" y="23466"/>
                    <a:pt x="40119" y="23466"/>
                    <a:pt x="37091" y="23088"/>
                  </a:cubicBezTo>
                  <a:cubicBezTo>
                    <a:pt x="36713" y="23088"/>
                    <a:pt x="38227" y="21195"/>
                    <a:pt x="36713" y="20817"/>
                  </a:cubicBezTo>
                  <a:cubicBezTo>
                    <a:pt x="35199" y="20817"/>
                    <a:pt x="35577" y="23088"/>
                    <a:pt x="35956" y="23088"/>
                  </a:cubicBezTo>
                  <a:cubicBezTo>
                    <a:pt x="32171" y="22709"/>
                    <a:pt x="29143" y="23466"/>
                    <a:pt x="27251" y="24980"/>
                  </a:cubicBezTo>
                  <a:cubicBezTo>
                    <a:pt x="24980" y="20060"/>
                    <a:pt x="14761" y="22709"/>
                    <a:pt x="9463" y="20060"/>
                  </a:cubicBezTo>
                  <a:cubicBezTo>
                    <a:pt x="6813" y="18925"/>
                    <a:pt x="4542" y="15518"/>
                    <a:pt x="6056" y="10977"/>
                  </a:cubicBezTo>
                  <a:cubicBezTo>
                    <a:pt x="6435" y="8327"/>
                    <a:pt x="9463" y="7570"/>
                    <a:pt x="10976" y="5678"/>
                  </a:cubicBezTo>
                  <a:cubicBezTo>
                    <a:pt x="8327" y="4921"/>
                    <a:pt x="4921" y="7570"/>
                    <a:pt x="3785" y="10977"/>
                  </a:cubicBezTo>
                  <a:cubicBezTo>
                    <a:pt x="3028" y="13247"/>
                    <a:pt x="3028" y="17032"/>
                    <a:pt x="4164" y="18546"/>
                  </a:cubicBezTo>
                  <a:cubicBezTo>
                    <a:pt x="2650" y="17411"/>
                    <a:pt x="2272" y="13626"/>
                    <a:pt x="1" y="12490"/>
                  </a:cubicBezTo>
                  <a:cubicBezTo>
                    <a:pt x="4164" y="8706"/>
                    <a:pt x="6056" y="3407"/>
                    <a:pt x="13247" y="3407"/>
                  </a:cubicBezTo>
                  <a:cubicBezTo>
                    <a:pt x="15518" y="3407"/>
                    <a:pt x="17411" y="4164"/>
                    <a:pt x="19303" y="3786"/>
                  </a:cubicBezTo>
                  <a:cubicBezTo>
                    <a:pt x="23466" y="3786"/>
                    <a:pt x="26494" y="2272"/>
                    <a:pt x="29143" y="1"/>
                  </a:cubicBezTo>
                  <a:cubicBezTo>
                    <a:pt x="29900" y="3407"/>
                    <a:pt x="36713" y="4921"/>
                    <a:pt x="40876" y="5678"/>
                  </a:cubicBezTo>
                  <a:cubicBezTo>
                    <a:pt x="45796" y="6813"/>
                    <a:pt x="50717" y="6813"/>
                    <a:pt x="54123" y="8706"/>
                  </a:cubicBezTo>
                  <a:close/>
                  <a:moveTo>
                    <a:pt x="35199" y="4921"/>
                  </a:moveTo>
                  <a:cubicBezTo>
                    <a:pt x="34821" y="5678"/>
                    <a:pt x="35199" y="6813"/>
                    <a:pt x="35577" y="7192"/>
                  </a:cubicBezTo>
                  <a:cubicBezTo>
                    <a:pt x="36334" y="7192"/>
                    <a:pt x="36713" y="7192"/>
                    <a:pt x="37091" y="7192"/>
                  </a:cubicBezTo>
                  <a:cubicBezTo>
                    <a:pt x="37848" y="5678"/>
                    <a:pt x="36713" y="3786"/>
                    <a:pt x="35199" y="4921"/>
                  </a:cubicBezTo>
                  <a:close/>
                  <a:moveTo>
                    <a:pt x="26494" y="4164"/>
                  </a:moveTo>
                  <a:cubicBezTo>
                    <a:pt x="26873" y="4542"/>
                    <a:pt x="28008" y="4921"/>
                    <a:pt x="29143" y="4542"/>
                  </a:cubicBezTo>
                  <a:cubicBezTo>
                    <a:pt x="30279" y="2272"/>
                    <a:pt x="26116" y="1136"/>
                    <a:pt x="26494" y="4164"/>
                  </a:cubicBezTo>
                  <a:close/>
                  <a:moveTo>
                    <a:pt x="30279" y="6056"/>
                  </a:moveTo>
                  <a:cubicBezTo>
                    <a:pt x="30657" y="6435"/>
                    <a:pt x="31036" y="7192"/>
                    <a:pt x="32171" y="6813"/>
                  </a:cubicBezTo>
                  <a:cubicBezTo>
                    <a:pt x="32550" y="6435"/>
                    <a:pt x="32928" y="5678"/>
                    <a:pt x="32550" y="4921"/>
                  </a:cubicBezTo>
                  <a:cubicBezTo>
                    <a:pt x="31793" y="4164"/>
                    <a:pt x="30279" y="4542"/>
                    <a:pt x="30279" y="6056"/>
                  </a:cubicBezTo>
                  <a:close/>
                  <a:moveTo>
                    <a:pt x="40498" y="8327"/>
                  </a:moveTo>
                  <a:cubicBezTo>
                    <a:pt x="36713" y="7192"/>
                    <a:pt x="31414" y="7570"/>
                    <a:pt x="26116" y="7192"/>
                  </a:cubicBezTo>
                  <a:cubicBezTo>
                    <a:pt x="18546" y="6056"/>
                    <a:pt x="8327" y="4921"/>
                    <a:pt x="8327" y="12869"/>
                  </a:cubicBezTo>
                  <a:cubicBezTo>
                    <a:pt x="7949" y="13247"/>
                    <a:pt x="7192" y="13247"/>
                    <a:pt x="7192" y="13626"/>
                  </a:cubicBezTo>
                  <a:cubicBezTo>
                    <a:pt x="6435" y="16275"/>
                    <a:pt x="10598" y="15140"/>
                    <a:pt x="10598" y="17032"/>
                  </a:cubicBezTo>
                  <a:cubicBezTo>
                    <a:pt x="10598" y="17032"/>
                    <a:pt x="9463" y="17411"/>
                    <a:pt x="9841" y="18168"/>
                  </a:cubicBezTo>
                  <a:cubicBezTo>
                    <a:pt x="10220" y="18546"/>
                    <a:pt x="10598" y="19303"/>
                    <a:pt x="11733" y="19303"/>
                  </a:cubicBezTo>
                  <a:cubicBezTo>
                    <a:pt x="12112" y="19303"/>
                    <a:pt x="12112" y="18546"/>
                    <a:pt x="12869" y="18168"/>
                  </a:cubicBezTo>
                  <a:cubicBezTo>
                    <a:pt x="12869" y="18546"/>
                    <a:pt x="13626" y="18546"/>
                    <a:pt x="14004" y="18925"/>
                  </a:cubicBezTo>
                  <a:cubicBezTo>
                    <a:pt x="12869" y="21952"/>
                    <a:pt x="17032" y="21195"/>
                    <a:pt x="16275" y="18925"/>
                  </a:cubicBezTo>
                  <a:cubicBezTo>
                    <a:pt x="19681" y="18925"/>
                    <a:pt x="23845" y="19681"/>
                    <a:pt x="28008" y="19681"/>
                  </a:cubicBezTo>
                  <a:cubicBezTo>
                    <a:pt x="35199" y="19681"/>
                    <a:pt x="43525" y="20817"/>
                    <a:pt x="47310" y="18168"/>
                  </a:cubicBezTo>
                  <a:cubicBezTo>
                    <a:pt x="46932" y="18925"/>
                    <a:pt x="46932" y="19681"/>
                    <a:pt x="47310" y="20060"/>
                  </a:cubicBezTo>
                  <a:cubicBezTo>
                    <a:pt x="49960" y="20817"/>
                    <a:pt x="50338" y="17411"/>
                    <a:pt x="48446" y="17032"/>
                  </a:cubicBezTo>
                  <a:cubicBezTo>
                    <a:pt x="50717" y="10977"/>
                    <a:pt x="46553" y="8706"/>
                    <a:pt x="41255" y="8327"/>
                  </a:cubicBezTo>
                  <a:cubicBezTo>
                    <a:pt x="41633" y="7570"/>
                    <a:pt x="42012" y="7570"/>
                    <a:pt x="41633" y="6813"/>
                  </a:cubicBezTo>
                  <a:cubicBezTo>
                    <a:pt x="40498" y="6056"/>
                    <a:pt x="40119" y="7949"/>
                    <a:pt x="40498" y="8327"/>
                  </a:cubicBezTo>
                  <a:close/>
                  <a:moveTo>
                    <a:pt x="45039" y="23088"/>
                  </a:moveTo>
                  <a:cubicBezTo>
                    <a:pt x="47310" y="23088"/>
                    <a:pt x="46175" y="18546"/>
                    <a:pt x="43904" y="20817"/>
                  </a:cubicBezTo>
                  <a:cubicBezTo>
                    <a:pt x="43525" y="21952"/>
                    <a:pt x="44282" y="23088"/>
                    <a:pt x="45039" y="23088"/>
                  </a:cubicBezTo>
                  <a:close/>
                  <a:moveTo>
                    <a:pt x="39362" y="21952"/>
                  </a:moveTo>
                  <a:cubicBezTo>
                    <a:pt x="39362" y="22709"/>
                    <a:pt x="39362" y="23088"/>
                    <a:pt x="40876" y="23088"/>
                  </a:cubicBezTo>
                  <a:cubicBezTo>
                    <a:pt x="43525" y="21195"/>
                    <a:pt x="39362" y="19303"/>
                    <a:pt x="39362" y="21952"/>
                  </a:cubicBezTo>
                  <a:close/>
                  <a:moveTo>
                    <a:pt x="18168" y="21574"/>
                  </a:moveTo>
                  <a:cubicBezTo>
                    <a:pt x="18168" y="21574"/>
                    <a:pt x="18546" y="21574"/>
                    <a:pt x="18546" y="21574"/>
                  </a:cubicBezTo>
                  <a:cubicBezTo>
                    <a:pt x="19681" y="21952"/>
                    <a:pt x="20060" y="20438"/>
                    <a:pt x="19303" y="19681"/>
                  </a:cubicBezTo>
                  <a:cubicBezTo>
                    <a:pt x="18924" y="19681"/>
                    <a:pt x="18546" y="19681"/>
                    <a:pt x="18168" y="19681"/>
                  </a:cubicBezTo>
                  <a:cubicBezTo>
                    <a:pt x="17789" y="19681"/>
                    <a:pt x="17789" y="21195"/>
                    <a:pt x="18168" y="2157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28"/>
            <p:cNvSpPr/>
            <p:nvPr/>
          </p:nvSpPr>
          <p:spPr>
            <a:xfrm>
              <a:off x="1430325" y="3780025"/>
              <a:ext cx="123025" cy="359575"/>
            </a:xfrm>
            <a:custGeom>
              <a:rect b="b" l="l" r="r" t="t"/>
              <a:pathLst>
                <a:path extrusionOk="0" h="14383" w="4921">
                  <a:moveTo>
                    <a:pt x="0" y="1136"/>
                  </a:moveTo>
                  <a:cubicBezTo>
                    <a:pt x="1514" y="757"/>
                    <a:pt x="3406" y="379"/>
                    <a:pt x="4920" y="0"/>
                  </a:cubicBezTo>
                  <a:cubicBezTo>
                    <a:pt x="3785" y="2271"/>
                    <a:pt x="2271" y="6434"/>
                    <a:pt x="2649" y="10219"/>
                  </a:cubicBezTo>
                  <a:cubicBezTo>
                    <a:pt x="2649" y="12112"/>
                    <a:pt x="3785" y="13247"/>
                    <a:pt x="3406" y="14382"/>
                  </a:cubicBezTo>
                  <a:cubicBezTo>
                    <a:pt x="1892" y="10219"/>
                    <a:pt x="1514" y="5299"/>
                    <a:pt x="0" y="11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28"/>
            <p:cNvSpPr/>
            <p:nvPr/>
          </p:nvSpPr>
          <p:spPr>
            <a:xfrm>
              <a:off x="1893950" y="3865175"/>
              <a:ext cx="56800" cy="56800"/>
            </a:xfrm>
            <a:custGeom>
              <a:rect b="b" l="l" r="r" t="t"/>
              <a:pathLst>
                <a:path extrusionOk="0" h="2272" w="2272">
                  <a:moveTo>
                    <a:pt x="0" y="758"/>
                  </a:moveTo>
                  <a:cubicBezTo>
                    <a:pt x="1136" y="1"/>
                    <a:pt x="1514" y="1515"/>
                    <a:pt x="2271" y="1893"/>
                  </a:cubicBezTo>
                  <a:cubicBezTo>
                    <a:pt x="1514" y="2272"/>
                    <a:pt x="757" y="1136"/>
                    <a:pt x="0" y="7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28"/>
            <p:cNvSpPr/>
            <p:nvPr/>
          </p:nvSpPr>
          <p:spPr>
            <a:xfrm>
              <a:off x="3616025" y="3978725"/>
              <a:ext cx="47325" cy="56800"/>
            </a:xfrm>
            <a:custGeom>
              <a:rect b="b" l="l" r="r" t="t"/>
              <a:pathLst>
                <a:path extrusionOk="0" h="2272" w="1893">
                  <a:moveTo>
                    <a:pt x="0" y="379"/>
                  </a:moveTo>
                  <a:cubicBezTo>
                    <a:pt x="757" y="0"/>
                    <a:pt x="1136" y="1514"/>
                    <a:pt x="1514" y="1893"/>
                  </a:cubicBezTo>
                  <a:cubicBezTo>
                    <a:pt x="1893" y="2271"/>
                    <a:pt x="379" y="757"/>
                    <a:pt x="0"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28"/>
            <p:cNvSpPr/>
            <p:nvPr/>
          </p:nvSpPr>
          <p:spPr>
            <a:xfrm>
              <a:off x="5101550" y="4073350"/>
              <a:ext cx="37850" cy="28400"/>
            </a:xfrm>
            <a:custGeom>
              <a:rect b="b" l="l" r="r" t="t"/>
              <a:pathLst>
                <a:path extrusionOk="0" h="1136" w="1514">
                  <a:moveTo>
                    <a:pt x="0" y="379"/>
                  </a:moveTo>
                  <a:cubicBezTo>
                    <a:pt x="757" y="0"/>
                    <a:pt x="757" y="757"/>
                    <a:pt x="1514" y="1136"/>
                  </a:cubicBezTo>
                  <a:cubicBezTo>
                    <a:pt x="1136" y="1136"/>
                    <a:pt x="0" y="757"/>
                    <a:pt x="0"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28"/>
            <p:cNvSpPr/>
            <p:nvPr/>
          </p:nvSpPr>
          <p:spPr>
            <a:xfrm>
              <a:off x="5111000" y="4139575"/>
              <a:ext cx="66250" cy="37875"/>
            </a:xfrm>
            <a:custGeom>
              <a:rect b="b" l="l" r="r" t="t"/>
              <a:pathLst>
                <a:path extrusionOk="0" h="1515" w="2650">
                  <a:moveTo>
                    <a:pt x="2650" y="1514"/>
                  </a:moveTo>
                  <a:cubicBezTo>
                    <a:pt x="1514" y="1136"/>
                    <a:pt x="1136" y="757"/>
                    <a:pt x="1" y="379"/>
                  </a:cubicBezTo>
                  <a:cubicBezTo>
                    <a:pt x="1" y="0"/>
                    <a:pt x="2650" y="379"/>
                    <a:pt x="2650" y="151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28"/>
            <p:cNvSpPr/>
            <p:nvPr/>
          </p:nvSpPr>
          <p:spPr>
            <a:xfrm>
              <a:off x="1856100" y="3988175"/>
              <a:ext cx="113575" cy="75725"/>
            </a:xfrm>
            <a:custGeom>
              <a:rect b="b" l="l" r="r" t="t"/>
              <a:pathLst>
                <a:path extrusionOk="0" h="3029" w="4543">
                  <a:moveTo>
                    <a:pt x="1" y="1"/>
                  </a:moveTo>
                  <a:cubicBezTo>
                    <a:pt x="1136" y="379"/>
                    <a:pt x="3785" y="1515"/>
                    <a:pt x="4542" y="3029"/>
                  </a:cubicBezTo>
                  <a:cubicBezTo>
                    <a:pt x="3028" y="1893"/>
                    <a:pt x="1514" y="758"/>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28"/>
            <p:cNvSpPr/>
            <p:nvPr/>
          </p:nvSpPr>
          <p:spPr>
            <a:xfrm>
              <a:off x="5006925" y="4243650"/>
              <a:ext cx="66250" cy="56800"/>
            </a:xfrm>
            <a:custGeom>
              <a:rect b="b" l="l" r="r" t="t"/>
              <a:pathLst>
                <a:path extrusionOk="0" h="2272" w="2650">
                  <a:moveTo>
                    <a:pt x="0" y="1515"/>
                  </a:moveTo>
                  <a:cubicBezTo>
                    <a:pt x="0" y="758"/>
                    <a:pt x="379" y="379"/>
                    <a:pt x="379" y="1"/>
                  </a:cubicBezTo>
                  <a:cubicBezTo>
                    <a:pt x="1136" y="379"/>
                    <a:pt x="1893" y="1515"/>
                    <a:pt x="2650" y="1893"/>
                  </a:cubicBezTo>
                  <a:cubicBezTo>
                    <a:pt x="2271" y="2272"/>
                    <a:pt x="1136" y="1515"/>
                    <a:pt x="0" y="151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28"/>
            <p:cNvSpPr/>
            <p:nvPr/>
          </p:nvSpPr>
          <p:spPr>
            <a:xfrm>
              <a:off x="1051850" y="695450"/>
              <a:ext cx="5809625" cy="3122450"/>
            </a:xfrm>
            <a:custGeom>
              <a:rect b="b" l="l" r="r" t="t"/>
              <a:pathLst>
                <a:path extrusionOk="0" h="124898" w="232385">
                  <a:moveTo>
                    <a:pt x="114300" y="17789"/>
                  </a:moveTo>
                  <a:cubicBezTo>
                    <a:pt x="115435" y="17789"/>
                    <a:pt x="115435" y="17032"/>
                    <a:pt x="116192" y="16653"/>
                  </a:cubicBezTo>
                  <a:cubicBezTo>
                    <a:pt x="121113" y="14004"/>
                    <a:pt x="128682" y="17032"/>
                    <a:pt x="129818" y="21195"/>
                  </a:cubicBezTo>
                  <a:cubicBezTo>
                    <a:pt x="127547" y="20816"/>
                    <a:pt x="126033" y="20816"/>
                    <a:pt x="124897" y="21573"/>
                  </a:cubicBezTo>
                  <a:cubicBezTo>
                    <a:pt x="122248" y="22330"/>
                    <a:pt x="119599" y="28008"/>
                    <a:pt x="119977" y="31792"/>
                  </a:cubicBezTo>
                  <a:cubicBezTo>
                    <a:pt x="119977" y="34442"/>
                    <a:pt x="122248" y="36712"/>
                    <a:pt x="125654" y="36712"/>
                  </a:cubicBezTo>
                  <a:cubicBezTo>
                    <a:pt x="128304" y="36712"/>
                    <a:pt x="130196" y="35199"/>
                    <a:pt x="132088" y="34063"/>
                  </a:cubicBezTo>
                  <a:cubicBezTo>
                    <a:pt x="133602" y="38983"/>
                    <a:pt x="131331" y="43147"/>
                    <a:pt x="129061" y="45417"/>
                  </a:cubicBezTo>
                  <a:cubicBezTo>
                    <a:pt x="130953" y="47688"/>
                    <a:pt x="135873" y="46553"/>
                    <a:pt x="138523" y="48824"/>
                  </a:cubicBezTo>
                  <a:cubicBezTo>
                    <a:pt x="139658" y="49581"/>
                    <a:pt x="140415" y="51095"/>
                    <a:pt x="141550" y="52608"/>
                  </a:cubicBezTo>
                  <a:cubicBezTo>
                    <a:pt x="142307" y="53744"/>
                    <a:pt x="144200" y="56015"/>
                    <a:pt x="143821" y="57150"/>
                  </a:cubicBezTo>
                  <a:cubicBezTo>
                    <a:pt x="143443" y="58286"/>
                    <a:pt x="140793" y="59043"/>
                    <a:pt x="139279" y="59799"/>
                  </a:cubicBezTo>
                  <a:cubicBezTo>
                    <a:pt x="137387" y="60556"/>
                    <a:pt x="135495" y="61313"/>
                    <a:pt x="133602" y="61313"/>
                  </a:cubicBezTo>
                  <a:cubicBezTo>
                    <a:pt x="130953" y="61313"/>
                    <a:pt x="127925" y="60556"/>
                    <a:pt x="126411" y="62070"/>
                  </a:cubicBezTo>
                  <a:cubicBezTo>
                    <a:pt x="126033" y="62449"/>
                    <a:pt x="126411" y="63584"/>
                    <a:pt x="126411" y="64341"/>
                  </a:cubicBezTo>
                  <a:cubicBezTo>
                    <a:pt x="129061" y="65855"/>
                    <a:pt x="128682" y="73803"/>
                    <a:pt x="125276" y="74182"/>
                  </a:cubicBezTo>
                  <a:cubicBezTo>
                    <a:pt x="124519" y="70775"/>
                    <a:pt x="119977" y="66991"/>
                    <a:pt x="115435" y="68504"/>
                  </a:cubicBezTo>
                  <a:cubicBezTo>
                    <a:pt x="113922" y="68883"/>
                    <a:pt x="113543" y="70018"/>
                    <a:pt x="112408" y="71154"/>
                  </a:cubicBezTo>
                  <a:cubicBezTo>
                    <a:pt x="112029" y="71911"/>
                    <a:pt x="110894" y="72289"/>
                    <a:pt x="110137" y="73425"/>
                  </a:cubicBezTo>
                  <a:cubicBezTo>
                    <a:pt x="108244" y="76452"/>
                    <a:pt x="109001" y="84779"/>
                    <a:pt x="110515" y="87807"/>
                  </a:cubicBezTo>
                  <a:cubicBezTo>
                    <a:pt x="111272" y="90078"/>
                    <a:pt x="115057" y="94619"/>
                    <a:pt x="116949" y="95755"/>
                  </a:cubicBezTo>
                  <a:cubicBezTo>
                    <a:pt x="121113" y="98782"/>
                    <a:pt x="129818" y="100296"/>
                    <a:pt x="135873" y="98026"/>
                  </a:cubicBezTo>
                  <a:cubicBezTo>
                    <a:pt x="140415" y="96512"/>
                    <a:pt x="144957" y="91970"/>
                    <a:pt x="145714" y="86671"/>
                  </a:cubicBezTo>
                  <a:cubicBezTo>
                    <a:pt x="146849" y="79859"/>
                    <a:pt x="145335" y="74938"/>
                    <a:pt x="141172" y="71154"/>
                  </a:cubicBezTo>
                  <a:cubicBezTo>
                    <a:pt x="141550" y="70018"/>
                    <a:pt x="142307" y="69261"/>
                    <a:pt x="143821" y="69261"/>
                  </a:cubicBezTo>
                  <a:cubicBezTo>
                    <a:pt x="144578" y="68883"/>
                    <a:pt x="143443" y="70018"/>
                    <a:pt x="143821" y="70397"/>
                  </a:cubicBezTo>
                  <a:cubicBezTo>
                    <a:pt x="147227" y="74938"/>
                    <a:pt x="147227" y="83265"/>
                    <a:pt x="146471" y="90456"/>
                  </a:cubicBezTo>
                  <a:cubicBezTo>
                    <a:pt x="147984" y="88564"/>
                    <a:pt x="149120" y="85914"/>
                    <a:pt x="149120" y="82886"/>
                  </a:cubicBezTo>
                  <a:cubicBezTo>
                    <a:pt x="152526" y="83643"/>
                    <a:pt x="156311" y="84400"/>
                    <a:pt x="159339" y="85157"/>
                  </a:cubicBezTo>
                  <a:cubicBezTo>
                    <a:pt x="158960" y="83643"/>
                    <a:pt x="156689" y="83265"/>
                    <a:pt x="154419" y="82508"/>
                  </a:cubicBezTo>
                  <a:cubicBezTo>
                    <a:pt x="153662" y="82130"/>
                    <a:pt x="152526" y="81751"/>
                    <a:pt x="151769" y="81751"/>
                  </a:cubicBezTo>
                  <a:cubicBezTo>
                    <a:pt x="151012" y="81373"/>
                    <a:pt x="149498" y="81373"/>
                    <a:pt x="149120" y="80237"/>
                  </a:cubicBezTo>
                  <a:cubicBezTo>
                    <a:pt x="152148" y="80237"/>
                    <a:pt x="155932" y="83643"/>
                    <a:pt x="159717" y="82508"/>
                  </a:cubicBezTo>
                  <a:cubicBezTo>
                    <a:pt x="158960" y="80616"/>
                    <a:pt x="156689" y="80616"/>
                    <a:pt x="154797" y="80237"/>
                  </a:cubicBezTo>
                  <a:cubicBezTo>
                    <a:pt x="152905" y="79480"/>
                    <a:pt x="151012" y="78723"/>
                    <a:pt x="149120" y="78723"/>
                  </a:cubicBezTo>
                  <a:cubicBezTo>
                    <a:pt x="149120" y="77588"/>
                    <a:pt x="148741" y="76452"/>
                    <a:pt x="148741" y="75317"/>
                  </a:cubicBezTo>
                  <a:cubicBezTo>
                    <a:pt x="151391" y="76831"/>
                    <a:pt x="154040" y="77966"/>
                    <a:pt x="157446" y="78723"/>
                  </a:cubicBezTo>
                  <a:cubicBezTo>
                    <a:pt x="158582" y="78723"/>
                    <a:pt x="157825" y="80237"/>
                    <a:pt x="158960" y="80237"/>
                  </a:cubicBezTo>
                  <a:cubicBezTo>
                    <a:pt x="159717" y="80237"/>
                    <a:pt x="159717" y="79480"/>
                    <a:pt x="159339" y="79102"/>
                  </a:cubicBezTo>
                  <a:cubicBezTo>
                    <a:pt x="160096" y="79102"/>
                    <a:pt x="159717" y="79480"/>
                    <a:pt x="160474" y="79480"/>
                  </a:cubicBezTo>
                  <a:cubicBezTo>
                    <a:pt x="160474" y="78345"/>
                    <a:pt x="161610" y="77966"/>
                    <a:pt x="161988" y="77209"/>
                  </a:cubicBezTo>
                  <a:cubicBezTo>
                    <a:pt x="165016" y="75317"/>
                    <a:pt x="169558" y="73803"/>
                    <a:pt x="173721" y="75695"/>
                  </a:cubicBezTo>
                  <a:cubicBezTo>
                    <a:pt x="175613" y="76452"/>
                    <a:pt x="176749" y="78723"/>
                    <a:pt x="178641" y="78723"/>
                  </a:cubicBezTo>
                  <a:cubicBezTo>
                    <a:pt x="179398" y="80237"/>
                    <a:pt x="180533" y="81373"/>
                    <a:pt x="180912" y="83265"/>
                  </a:cubicBezTo>
                  <a:cubicBezTo>
                    <a:pt x="175613" y="84022"/>
                    <a:pt x="171450" y="88564"/>
                    <a:pt x="170315" y="93484"/>
                  </a:cubicBezTo>
                  <a:cubicBezTo>
                    <a:pt x="168044" y="105595"/>
                    <a:pt x="182426" y="115435"/>
                    <a:pt x="192645" y="108244"/>
                  </a:cubicBezTo>
                  <a:cubicBezTo>
                    <a:pt x="193402" y="107487"/>
                    <a:pt x="196808" y="103703"/>
                    <a:pt x="197186" y="102189"/>
                  </a:cubicBezTo>
                  <a:cubicBezTo>
                    <a:pt x="198700" y="94241"/>
                    <a:pt x="195294" y="88564"/>
                    <a:pt x="189617" y="85914"/>
                  </a:cubicBezTo>
                  <a:cubicBezTo>
                    <a:pt x="190752" y="81751"/>
                    <a:pt x="196808" y="84022"/>
                    <a:pt x="199836" y="82130"/>
                  </a:cubicBezTo>
                  <a:cubicBezTo>
                    <a:pt x="199836" y="81373"/>
                    <a:pt x="199836" y="80994"/>
                    <a:pt x="200214" y="80237"/>
                  </a:cubicBezTo>
                  <a:cubicBezTo>
                    <a:pt x="198700" y="78723"/>
                    <a:pt x="196429" y="78345"/>
                    <a:pt x="194159" y="78345"/>
                  </a:cubicBezTo>
                  <a:cubicBezTo>
                    <a:pt x="193780" y="78345"/>
                    <a:pt x="193023" y="78723"/>
                    <a:pt x="192266" y="78723"/>
                  </a:cubicBezTo>
                  <a:cubicBezTo>
                    <a:pt x="191131" y="78345"/>
                    <a:pt x="189238" y="75695"/>
                    <a:pt x="188860" y="74560"/>
                  </a:cubicBezTo>
                  <a:cubicBezTo>
                    <a:pt x="188103" y="72668"/>
                    <a:pt x="187725" y="70775"/>
                    <a:pt x="187725" y="68504"/>
                  </a:cubicBezTo>
                  <a:cubicBezTo>
                    <a:pt x="189238" y="67369"/>
                    <a:pt x="191131" y="66234"/>
                    <a:pt x="193780" y="66234"/>
                  </a:cubicBezTo>
                  <a:cubicBezTo>
                    <a:pt x="197565" y="65855"/>
                    <a:pt x="201350" y="68126"/>
                    <a:pt x="204377" y="68126"/>
                  </a:cubicBezTo>
                  <a:cubicBezTo>
                    <a:pt x="204377" y="65098"/>
                    <a:pt x="199836" y="64720"/>
                    <a:pt x="200593" y="59799"/>
                  </a:cubicBezTo>
                  <a:cubicBezTo>
                    <a:pt x="202864" y="60556"/>
                    <a:pt x="205513" y="62449"/>
                    <a:pt x="208162" y="61692"/>
                  </a:cubicBezTo>
                  <a:cubicBezTo>
                    <a:pt x="215732" y="60178"/>
                    <a:pt x="214596" y="48067"/>
                    <a:pt x="208162" y="45039"/>
                  </a:cubicBezTo>
                  <a:cubicBezTo>
                    <a:pt x="210433" y="42390"/>
                    <a:pt x="215732" y="44660"/>
                    <a:pt x="218760" y="44660"/>
                  </a:cubicBezTo>
                  <a:cubicBezTo>
                    <a:pt x="219517" y="44660"/>
                    <a:pt x="220274" y="43525"/>
                    <a:pt x="220652" y="42768"/>
                  </a:cubicBezTo>
                  <a:cubicBezTo>
                    <a:pt x="223680" y="39362"/>
                    <a:pt x="226329" y="36334"/>
                    <a:pt x="232385" y="36334"/>
                  </a:cubicBezTo>
                  <a:cubicBezTo>
                    <a:pt x="228978" y="38226"/>
                    <a:pt x="225572" y="40497"/>
                    <a:pt x="222544" y="43525"/>
                  </a:cubicBezTo>
                  <a:cubicBezTo>
                    <a:pt x="221787" y="44282"/>
                    <a:pt x="220274" y="45039"/>
                    <a:pt x="221030" y="46553"/>
                  </a:cubicBezTo>
                  <a:cubicBezTo>
                    <a:pt x="222923" y="45796"/>
                    <a:pt x="224058" y="44282"/>
                    <a:pt x="225572" y="42768"/>
                  </a:cubicBezTo>
                  <a:cubicBezTo>
                    <a:pt x="227086" y="41633"/>
                    <a:pt x="228600" y="40119"/>
                    <a:pt x="230492" y="39362"/>
                  </a:cubicBezTo>
                  <a:cubicBezTo>
                    <a:pt x="226329" y="46174"/>
                    <a:pt x="222923" y="53744"/>
                    <a:pt x="220652" y="62827"/>
                  </a:cubicBezTo>
                  <a:cubicBezTo>
                    <a:pt x="213839" y="66991"/>
                    <a:pt x="209298" y="74182"/>
                    <a:pt x="207784" y="84779"/>
                  </a:cubicBezTo>
                  <a:cubicBezTo>
                    <a:pt x="206270" y="84400"/>
                    <a:pt x="203242" y="82508"/>
                    <a:pt x="201728" y="84022"/>
                  </a:cubicBezTo>
                  <a:cubicBezTo>
                    <a:pt x="203242" y="85157"/>
                    <a:pt x="205891" y="85536"/>
                    <a:pt x="207784" y="86293"/>
                  </a:cubicBezTo>
                  <a:cubicBezTo>
                    <a:pt x="207784" y="87050"/>
                    <a:pt x="207405" y="87807"/>
                    <a:pt x="207405" y="88564"/>
                  </a:cubicBezTo>
                  <a:cubicBezTo>
                    <a:pt x="204377" y="87807"/>
                    <a:pt x="200971" y="85157"/>
                    <a:pt x="197186" y="84400"/>
                  </a:cubicBezTo>
                  <a:cubicBezTo>
                    <a:pt x="197565" y="86293"/>
                    <a:pt x="199836" y="87050"/>
                    <a:pt x="201728" y="87807"/>
                  </a:cubicBezTo>
                  <a:cubicBezTo>
                    <a:pt x="203621" y="88564"/>
                    <a:pt x="205513" y="89699"/>
                    <a:pt x="207405" y="90456"/>
                  </a:cubicBezTo>
                  <a:cubicBezTo>
                    <a:pt x="207027" y="91213"/>
                    <a:pt x="207027" y="92348"/>
                    <a:pt x="207027" y="93484"/>
                  </a:cubicBezTo>
                  <a:cubicBezTo>
                    <a:pt x="204377" y="91970"/>
                    <a:pt x="202107" y="90456"/>
                    <a:pt x="199079" y="89321"/>
                  </a:cubicBezTo>
                  <a:cubicBezTo>
                    <a:pt x="197565" y="87807"/>
                    <a:pt x="195294" y="84400"/>
                    <a:pt x="192645" y="84779"/>
                  </a:cubicBezTo>
                  <a:cubicBezTo>
                    <a:pt x="194159" y="88185"/>
                    <a:pt x="197943" y="89321"/>
                    <a:pt x="198322" y="93105"/>
                  </a:cubicBezTo>
                  <a:cubicBezTo>
                    <a:pt x="198322" y="93862"/>
                    <a:pt x="197565" y="93484"/>
                    <a:pt x="197565" y="93862"/>
                  </a:cubicBezTo>
                  <a:cubicBezTo>
                    <a:pt x="198322" y="94619"/>
                    <a:pt x="198700" y="96512"/>
                    <a:pt x="197943" y="97647"/>
                  </a:cubicBezTo>
                  <a:cubicBezTo>
                    <a:pt x="199079" y="102567"/>
                    <a:pt x="195294" y="106730"/>
                    <a:pt x="194159" y="109380"/>
                  </a:cubicBezTo>
                  <a:cubicBezTo>
                    <a:pt x="195294" y="109380"/>
                    <a:pt x="196429" y="107866"/>
                    <a:pt x="197565" y="107109"/>
                  </a:cubicBezTo>
                  <a:cubicBezTo>
                    <a:pt x="198322" y="105974"/>
                    <a:pt x="199079" y="104460"/>
                    <a:pt x="199457" y="103324"/>
                  </a:cubicBezTo>
                  <a:cubicBezTo>
                    <a:pt x="201728" y="104081"/>
                    <a:pt x="203999" y="104838"/>
                    <a:pt x="205513" y="105974"/>
                  </a:cubicBezTo>
                  <a:cubicBezTo>
                    <a:pt x="205134" y="106730"/>
                    <a:pt x="204377" y="107109"/>
                    <a:pt x="204377" y="108244"/>
                  </a:cubicBezTo>
                  <a:cubicBezTo>
                    <a:pt x="203242" y="107487"/>
                    <a:pt x="201350" y="105974"/>
                    <a:pt x="199457" y="106730"/>
                  </a:cubicBezTo>
                  <a:cubicBezTo>
                    <a:pt x="200971" y="107866"/>
                    <a:pt x="202864" y="108244"/>
                    <a:pt x="203621" y="109758"/>
                  </a:cubicBezTo>
                  <a:cubicBezTo>
                    <a:pt x="202107" y="109380"/>
                    <a:pt x="200971" y="107866"/>
                    <a:pt x="199079" y="108244"/>
                  </a:cubicBezTo>
                  <a:cubicBezTo>
                    <a:pt x="199079" y="109380"/>
                    <a:pt x="201728" y="109758"/>
                    <a:pt x="202864" y="110515"/>
                  </a:cubicBezTo>
                  <a:cubicBezTo>
                    <a:pt x="200593" y="113165"/>
                    <a:pt x="198700" y="116192"/>
                    <a:pt x="196051" y="118463"/>
                  </a:cubicBezTo>
                  <a:cubicBezTo>
                    <a:pt x="194916" y="119599"/>
                    <a:pt x="193780" y="121113"/>
                    <a:pt x="192645" y="121113"/>
                  </a:cubicBezTo>
                  <a:cubicBezTo>
                    <a:pt x="193023" y="121869"/>
                    <a:pt x="191888" y="122248"/>
                    <a:pt x="191131" y="123005"/>
                  </a:cubicBezTo>
                  <a:cubicBezTo>
                    <a:pt x="190752" y="123383"/>
                    <a:pt x="189995" y="124519"/>
                    <a:pt x="189238" y="124897"/>
                  </a:cubicBezTo>
                  <a:cubicBezTo>
                    <a:pt x="188481" y="124897"/>
                    <a:pt x="185454" y="122626"/>
                    <a:pt x="184318" y="121869"/>
                  </a:cubicBezTo>
                  <a:cubicBezTo>
                    <a:pt x="180912" y="119599"/>
                    <a:pt x="177506" y="118085"/>
                    <a:pt x="173721" y="116192"/>
                  </a:cubicBezTo>
                  <a:cubicBezTo>
                    <a:pt x="170693" y="115057"/>
                    <a:pt x="168044" y="114300"/>
                    <a:pt x="166530" y="112408"/>
                  </a:cubicBezTo>
                  <a:cubicBezTo>
                    <a:pt x="166530" y="112029"/>
                    <a:pt x="166908" y="112408"/>
                    <a:pt x="166908" y="112029"/>
                  </a:cubicBezTo>
                  <a:cubicBezTo>
                    <a:pt x="165016" y="108623"/>
                    <a:pt x="161988" y="105217"/>
                    <a:pt x="161610" y="101053"/>
                  </a:cubicBezTo>
                  <a:cubicBezTo>
                    <a:pt x="160474" y="99161"/>
                    <a:pt x="159339" y="95376"/>
                    <a:pt x="159717" y="91970"/>
                  </a:cubicBezTo>
                  <a:cubicBezTo>
                    <a:pt x="159717" y="89699"/>
                    <a:pt x="160853" y="87428"/>
                    <a:pt x="158582" y="86671"/>
                  </a:cubicBezTo>
                  <a:cubicBezTo>
                    <a:pt x="156689" y="87050"/>
                    <a:pt x="157068" y="89699"/>
                    <a:pt x="156689" y="91213"/>
                  </a:cubicBezTo>
                  <a:cubicBezTo>
                    <a:pt x="155932" y="94619"/>
                    <a:pt x="152148" y="98026"/>
                    <a:pt x="149877" y="100296"/>
                  </a:cubicBezTo>
                  <a:cubicBezTo>
                    <a:pt x="146849" y="102946"/>
                    <a:pt x="143821" y="104838"/>
                    <a:pt x="139658" y="105974"/>
                  </a:cubicBezTo>
                  <a:cubicBezTo>
                    <a:pt x="140036" y="106352"/>
                    <a:pt x="138523" y="107109"/>
                    <a:pt x="137766" y="107866"/>
                  </a:cubicBezTo>
                  <a:cubicBezTo>
                    <a:pt x="117328" y="103703"/>
                    <a:pt x="90834" y="98026"/>
                    <a:pt x="67369" y="100296"/>
                  </a:cubicBezTo>
                  <a:cubicBezTo>
                    <a:pt x="63963" y="100675"/>
                    <a:pt x="60556" y="101810"/>
                    <a:pt x="58285" y="101432"/>
                  </a:cubicBezTo>
                  <a:cubicBezTo>
                    <a:pt x="56772" y="101432"/>
                    <a:pt x="53744" y="99918"/>
                    <a:pt x="52230" y="98782"/>
                  </a:cubicBezTo>
                  <a:cubicBezTo>
                    <a:pt x="49202" y="96512"/>
                    <a:pt x="43525" y="89321"/>
                    <a:pt x="42768" y="85157"/>
                  </a:cubicBezTo>
                  <a:cubicBezTo>
                    <a:pt x="42389" y="83265"/>
                    <a:pt x="43525" y="80994"/>
                    <a:pt x="41632" y="80616"/>
                  </a:cubicBezTo>
                  <a:cubicBezTo>
                    <a:pt x="39740" y="81751"/>
                    <a:pt x="40119" y="83643"/>
                    <a:pt x="39740" y="86293"/>
                  </a:cubicBezTo>
                  <a:cubicBezTo>
                    <a:pt x="38983" y="91591"/>
                    <a:pt x="36334" y="97269"/>
                    <a:pt x="32927" y="101432"/>
                  </a:cubicBezTo>
                  <a:cubicBezTo>
                    <a:pt x="31792" y="102946"/>
                    <a:pt x="30657" y="104838"/>
                    <a:pt x="29900" y="105217"/>
                  </a:cubicBezTo>
                  <a:cubicBezTo>
                    <a:pt x="28386" y="105595"/>
                    <a:pt x="25358" y="105217"/>
                    <a:pt x="23087" y="105595"/>
                  </a:cubicBezTo>
                  <a:cubicBezTo>
                    <a:pt x="19302" y="106352"/>
                    <a:pt x="15139" y="107487"/>
                    <a:pt x="11733" y="108623"/>
                  </a:cubicBezTo>
                  <a:cubicBezTo>
                    <a:pt x="9462" y="109380"/>
                    <a:pt x="6813" y="111272"/>
                    <a:pt x="4542" y="110515"/>
                  </a:cubicBezTo>
                  <a:cubicBezTo>
                    <a:pt x="2649" y="110137"/>
                    <a:pt x="1892" y="107487"/>
                    <a:pt x="378" y="106730"/>
                  </a:cubicBezTo>
                  <a:cubicBezTo>
                    <a:pt x="3406" y="106352"/>
                    <a:pt x="5677" y="105217"/>
                    <a:pt x="7948" y="104081"/>
                  </a:cubicBezTo>
                  <a:cubicBezTo>
                    <a:pt x="14004" y="106352"/>
                    <a:pt x="20438" y="104081"/>
                    <a:pt x="23087" y="100675"/>
                  </a:cubicBezTo>
                  <a:cubicBezTo>
                    <a:pt x="20438" y="100296"/>
                    <a:pt x="18167" y="102567"/>
                    <a:pt x="15139" y="102567"/>
                  </a:cubicBezTo>
                  <a:cubicBezTo>
                    <a:pt x="6813" y="103324"/>
                    <a:pt x="757" y="98026"/>
                    <a:pt x="378" y="91213"/>
                  </a:cubicBezTo>
                  <a:cubicBezTo>
                    <a:pt x="0" y="88942"/>
                    <a:pt x="378" y="84779"/>
                    <a:pt x="1892" y="83265"/>
                  </a:cubicBezTo>
                  <a:cubicBezTo>
                    <a:pt x="0" y="81373"/>
                    <a:pt x="3406" y="80237"/>
                    <a:pt x="4542" y="79102"/>
                  </a:cubicBezTo>
                  <a:cubicBezTo>
                    <a:pt x="4163" y="78345"/>
                    <a:pt x="3785" y="79102"/>
                    <a:pt x="3028" y="79102"/>
                  </a:cubicBezTo>
                  <a:cubicBezTo>
                    <a:pt x="3785" y="77588"/>
                    <a:pt x="4920" y="76831"/>
                    <a:pt x="6434" y="76074"/>
                  </a:cubicBezTo>
                  <a:cubicBezTo>
                    <a:pt x="5677" y="74560"/>
                    <a:pt x="7570" y="74938"/>
                    <a:pt x="8326" y="73803"/>
                  </a:cubicBezTo>
                  <a:cubicBezTo>
                    <a:pt x="9462" y="74560"/>
                    <a:pt x="9840" y="75317"/>
                    <a:pt x="10597" y="76074"/>
                  </a:cubicBezTo>
                  <a:cubicBezTo>
                    <a:pt x="4542" y="77966"/>
                    <a:pt x="378" y="83643"/>
                    <a:pt x="1135" y="91591"/>
                  </a:cubicBezTo>
                  <a:cubicBezTo>
                    <a:pt x="1135" y="93105"/>
                    <a:pt x="3406" y="96890"/>
                    <a:pt x="4542" y="97647"/>
                  </a:cubicBezTo>
                  <a:cubicBezTo>
                    <a:pt x="7191" y="100296"/>
                    <a:pt x="10597" y="101810"/>
                    <a:pt x="15518" y="101432"/>
                  </a:cubicBezTo>
                  <a:cubicBezTo>
                    <a:pt x="20816" y="101053"/>
                    <a:pt x="27250" y="95755"/>
                    <a:pt x="28386" y="90078"/>
                  </a:cubicBezTo>
                  <a:cubicBezTo>
                    <a:pt x="29521" y="84779"/>
                    <a:pt x="27629" y="80237"/>
                    <a:pt x="24601" y="77588"/>
                  </a:cubicBezTo>
                  <a:cubicBezTo>
                    <a:pt x="23466" y="76452"/>
                    <a:pt x="21573" y="74938"/>
                    <a:pt x="19302" y="74560"/>
                  </a:cubicBezTo>
                  <a:cubicBezTo>
                    <a:pt x="19681" y="72668"/>
                    <a:pt x="21195" y="71911"/>
                    <a:pt x="21952" y="70397"/>
                  </a:cubicBezTo>
                  <a:cubicBezTo>
                    <a:pt x="23844" y="70397"/>
                    <a:pt x="25358" y="68504"/>
                    <a:pt x="27250" y="67747"/>
                  </a:cubicBezTo>
                  <a:cubicBezTo>
                    <a:pt x="31414" y="66612"/>
                    <a:pt x="35955" y="68504"/>
                    <a:pt x="38605" y="70397"/>
                  </a:cubicBezTo>
                  <a:cubicBezTo>
                    <a:pt x="38983" y="71532"/>
                    <a:pt x="40119" y="71532"/>
                    <a:pt x="39740" y="72668"/>
                  </a:cubicBezTo>
                  <a:cubicBezTo>
                    <a:pt x="40119" y="73425"/>
                    <a:pt x="40497" y="72668"/>
                    <a:pt x="40876" y="72668"/>
                  </a:cubicBezTo>
                  <a:cubicBezTo>
                    <a:pt x="40497" y="73046"/>
                    <a:pt x="40497" y="73803"/>
                    <a:pt x="41254" y="73803"/>
                  </a:cubicBezTo>
                  <a:cubicBezTo>
                    <a:pt x="42768" y="73046"/>
                    <a:pt x="43146" y="71154"/>
                    <a:pt x="44282" y="69640"/>
                  </a:cubicBezTo>
                  <a:cubicBezTo>
                    <a:pt x="47310" y="69261"/>
                    <a:pt x="50337" y="68883"/>
                    <a:pt x="52987" y="68504"/>
                  </a:cubicBezTo>
                  <a:cubicBezTo>
                    <a:pt x="52608" y="69261"/>
                    <a:pt x="52230" y="70397"/>
                    <a:pt x="51851" y="71532"/>
                  </a:cubicBezTo>
                  <a:cubicBezTo>
                    <a:pt x="48824" y="71911"/>
                    <a:pt x="45417" y="72289"/>
                    <a:pt x="43525" y="73803"/>
                  </a:cubicBezTo>
                  <a:cubicBezTo>
                    <a:pt x="46174" y="74560"/>
                    <a:pt x="48824" y="73046"/>
                    <a:pt x="51094" y="72668"/>
                  </a:cubicBezTo>
                  <a:cubicBezTo>
                    <a:pt x="51473" y="73425"/>
                    <a:pt x="50716" y="74560"/>
                    <a:pt x="51094" y="75317"/>
                  </a:cubicBezTo>
                  <a:cubicBezTo>
                    <a:pt x="48824" y="75317"/>
                    <a:pt x="46553" y="75695"/>
                    <a:pt x="45039" y="76452"/>
                  </a:cubicBezTo>
                  <a:cubicBezTo>
                    <a:pt x="46174" y="78345"/>
                    <a:pt x="49959" y="76452"/>
                    <a:pt x="50716" y="76452"/>
                  </a:cubicBezTo>
                  <a:cubicBezTo>
                    <a:pt x="50337" y="80237"/>
                    <a:pt x="51094" y="83265"/>
                    <a:pt x="52608" y="85157"/>
                  </a:cubicBezTo>
                  <a:cubicBezTo>
                    <a:pt x="52987" y="82508"/>
                    <a:pt x="52987" y="78723"/>
                    <a:pt x="53365" y="75317"/>
                  </a:cubicBezTo>
                  <a:cubicBezTo>
                    <a:pt x="53744" y="71532"/>
                    <a:pt x="55636" y="68126"/>
                    <a:pt x="57528" y="65855"/>
                  </a:cubicBezTo>
                  <a:cubicBezTo>
                    <a:pt x="57907" y="65477"/>
                    <a:pt x="57528" y="64720"/>
                    <a:pt x="57528" y="64341"/>
                  </a:cubicBezTo>
                  <a:cubicBezTo>
                    <a:pt x="59421" y="64341"/>
                    <a:pt x="60556" y="65098"/>
                    <a:pt x="61313" y="66234"/>
                  </a:cubicBezTo>
                  <a:cubicBezTo>
                    <a:pt x="56393" y="68504"/>
                    <a:pt x="52608" y="75317"/>
                    <a:pt x="53744" y="82886"/>
                  </a:cubicBezTo>
                  <a:cubicBezTo>
                    <a:pt x="54879" y="89699"/>
                    <a:pt x="60556" y="94619"/>
                    <a:pt x="67747" y="95755"/>
                  </a:cubicBezTo>
                  <a:cubicBezTo>
                    <a:pt x="73046" y="96133"/>
                    <a:pt x="77209" y="96133"/>
                    <a:pt x="81373" y="93862"/>
                  </a:cubicBezTo>
                  <a:cubicBezTo>
                    <a:pt x="86671" y="90834"/>
                    <a:pt x="92727" y="84022"/>
                    <a:pt x="91213" y="73803"/>
                  </a:cubicBezTo>
                  <a:cubicBezTo>
                    <a:pt x="90456" y="70018"/>
                    <a:pt x="86671" y="65477"/>
                    <a:pt x="80616" y="66991"/>
                  </a:cubicBezTo>
                  <a:cubicBezTo>
                    <a:pt x="77966" y="67369"/>
                    <a:pt x="76452" y="70397"/>
                    <a:pt x="74560" y="71154"/>
                  </a:cubicBezTo>
                  <a:cubicBezTo>
                    <a:pt x="73425" y="68126"/>
                    <a:pt x="74181" y="62070"/>
                    <a:pt x="76074" y="59799"/>
                  </a:cubicBezTo>
                  <a:cubicBezTo>
                    <a:pt x="74560" y="57529"/>
                    <a:pt x="71532" y="58286"/>
                    <a:pt x="68883" y="57907"/>
                  </a:cubicBezTo>
                  <a:cubicBezTo>
                    <a:pt x="65098" y="57150"/>
                    <a:pt x="61692" y="54879"/>
                    <a:pt x="59421" y="53365"/>
                  </a:cubicBezTo>
                  <a:cubicBezTo>
                    <a:pt x="61313" y="47688"/>
                    <a:pt x="65098" y="43525"/>
                    <a:pt x="72289" y="43525"/>
                  </a:cubicBezTo>
                  <a:cubicBezTo>
                    <a:pt x="73425" y="42768"/>
                    <a:pt x="73425" y="41254"/>
                    <a:pt x="73803" y="40497"/>
                  </a:cubicBezTo>
                  <a:cubicBezTo>
                    <a:pt x="73425" y="38983"/>
                    <a:pt x="71911" y="38983"/>
                    <a:pt x="71532" y="37469"/>
                  </a:cubicBezTo>
                  <a:cubicBezTo>
                    <a:pt x="71532" y="35577"/>
                    <a:pt x="73046" y="34063"/>
                    <a:pt x="73803" y="32549"/>
                  </a:cubicBezTo>
                  <a:cubicBezTo>
                    <a:pt x="75695" y="34063"/>
                    <a:pt x="77588" y="35956"/>
                    <a:pt x="80994" y="35577"/>
                  </a:cubicBezTo>
                  <a:cubicBezTo>
                    <a:pt x="90456" y="33685"/>
                    <a:pt x="88564" y="15896"/>
                    <a:pt x="76831" y="18167"/>
                  </a:cubicBezTo>
                  <a:cubicBezTo>
                    <a:pt x="78723" y="14004"/>
                    <a:pt x="85914" y="12112"/>
                    <a:pt x="90834" y="15139"/>
                  </a:cubicBezTo>
                  <a:cubicBezTo>
                    <a:pt x="91213" y="15139"/>
                    <a:pt x="91591" y="16653"/>
                    <a:pt x="92348" y="16653"/>
                  </a:cubicBezTo>
                  <a:cubicBezTo>
                    <a:pt x="93862" y="16275"/>
                    <a:pt x="93484" y="14004"/>
                    <a:pt x="93862" y="12869"/>
                  </a:cubicBezTo>
                  <a:cubicBezTo>
                    <a:pt x="94998" y="7191"/>
                    <a:pt x="99918" y="2271"/>
                    <a:pt x="104460" y="0"/>
                  </a:cubicBezTo>
                  <a:cubicBezTo>
                    <a:pt x="104460" y="0"/>
                    <a:pt x="104460" y="0"/>
                    <a:pt x="104460" y="0"/>
                  </a:cubicBezTo>
                  <a:cubicBezTo>
                    <a:pt x="109001" y="3028"/>
                    <a:pt x="112786" y="7570"/>
                    <a:pt x="113543" y="14004"/>
                  </a:cubicBezTo>
                  <a:cubicBezTo>
                    <a:pt x="113922" y="15139"/>
                    <a:pt x="113165" y="16653"/>
                    <a:pt x="114300" y="17789"/>
                  </a:cubicBezTo>
                  <a:close/>
                  <a:moveTo>
                    <a:pt x="93105" y="18167"/>
                  </a:moveTo>
                  <a:cubicBezTo>
                    <a:pt x="91591" y="16653"/>
                    <a:pt x="88942" y="16275"/>
                    <a:pt x="86293" y="15896"/>
                  </a:cubicBezTo>
                  <a:cubicBezTo>
                    <a:pt x="85157" y="15518"/>
                    <a:pt x="83643" y="14382"/>
                    <a:pt x="82886" y="15896"/>
                  </a:cubicBezTo>
                  <a:cubicBezTo>
                    <a:pt x="85157" y="17410"/>
                    <a:pt x="89321" y="18167"/>
                    <a:pt x="91591" y="19681"/>
                  </a:cubicBezTo>
                  <a:cubicBezTo>
                    <a:pt x="92348" y="20060"/>
                    <a:pt x="93105" y="21195"/>
                    <a:pt x="93862" y="21195"/>
                  </a:cubicBezTo>
                  <a:cubicBezTo>
                    <a:pt x="95376" y="21195"/>
                    <a:pt x="95755" y="19303"/>
                    <a:pt x="95755" y="17032"/>
                  </a:cubicBezTo>
                  <a:cubicBezTo>
                    <a:pt x="98026" y="12490"/>
                    <a:pt x="100675" y="8327"/>
                    <a:pt x="104838" y="6056"/>
                  </a:cubicBezTo>
                  <a:cubicBezTo>
                    <a:pt x="105974" y="8327"/>
                    <a:pt x="107487" y="10598"/>
                    <a:pt x="108244" y="13247"/>
                  </a:cubicBezTo>
                  <a:cubicBezTo>
                    <a:pt x="109001" y="16275"/>
                    <a:pt x="109380" y="18924"/>
                    <a:pt x="110894" y="21573"/>
                  </a:cubicBezTo>
                  <a:cubicBezTo>
                    <a:pt x="111651" y="20438"/>
                    <a:pt x="111651" y="18167"/>
                    <a:pt x="111651" y="17032"/>
                  </a:cubicBezTo>
                  <a:cubicBezTo>
                    <a:pt x="111272" y="11733"/>
                    <a:pt x="108244" y="6813"/>
                    <a:pt x="105595" y="3407"/>
                  </a:cubicBezTo>
                  <a:cubicBezTo>
                    <a:pt x="96890" y="3407"/>
                    <a:pt x="96133" y="12112"/>
                    <a:pt x="93105" y="18167"/>
                  </a:cubicBezTo>
                  <a:close/>
                  <a:moveTo>
                    <a:pt x="121870" y="20060"/>
                  </a:moveTo>
                  <a:cubicBezTo>
                    <a:pt x="118463" y="22330"/>
                    <a:pt x="115814" y="28386"/>
                    <a:pt x="116571" y="33685"/>
                  </a:cubicBezTo>
                  <a:cubicBezTo>
                    <a:pt x="116571" y="35956"/>
                    <a:pt x="118463" y="37091"/>
                    <a:pt x="118842" y="38226"/>
                  </a:cubicBezTo>
                  <a:cubicBezTo>
                    <a:pt x="116192" y="37469"/>
                    <a:pt x="113165" y="38226"/>
                    <a:pt x="110137" y="37848"/>
                  </a:cubicBezTo>
                  <a:cubicBezTo>
                    <a:pt x="109758" y="35199"/>
                    <a:pt x="109758" y="32549"/>
                    <a:pt x="108623" y="30657"/>
                  </a:cubicBezTo>
                  <a:cubicBezTo>
                    <a:pt x="108623" y="37848"/>
                    <a:pt x="109001" y="45039"/>
                    <a:pt x="108623" y="52608"/>
                  </a:cubicBezTo>
                  <a:cubicBezTo>
                    <a:pt x="109001" y="53365"/>
                    <a:pt x="107866" y="52608"/>
                    <a:pt x="107866" y="53365"/>
                  </a:cubicBezTo>
                  <a:cubicBezTo>
                    <a:pt x="108623" y="53744"/>
                    <a:pt x="108623" y="54501"/>
                    <a:pt x="108623" y="54879"/>
                  </a:cubicBezTo>
                  <a:cubicBezTo>
                    <a:pt x="109380" y="58664"/>
                    <a:pt x="107109" y="65098"/>
                    <a:pt x="105217" y="66612"/>
                  </a:cubicBezTo>
                  <a:cubicBezTo>
                    <a:pt x="104081" y="67369"/>
                    <a:pt x="100675" y="68126"/>
                    <a:pt x="98782" y="67747"/>
                  </a:cubicBezTo>
                  <a:cubicBezTo>
                    <a:pt x="98026" y="67747"/>
                    <a:pt x="96133" y="66234"/>
                    <a:pt x="95755" y="65477"/>
                  </a:cubicBezTo>
                  <a:cubicBezTo>
                    <a:pt x="93484" y="62070"/>
                    <a:pt x="92348" y="56772"/>
                    <a:pt x="92348" y="51095"/>
                  </a:cubicBezTo>
                  <a:cubicBezTo>
                    <a:pt x="92348" y="41633"/>
                    <a:pt x="92727" y="29900"/>
                    <a:pt x="96133" y="23844"/>
                  </a:cubicBezTo>
                  <a:cubicBezTo>
                    <a:pt x="96512" y="23087"/>
                    <a:pt x="97647" y="22330"/>
                    <a:pt x="97647" y="21195"/>
                  </a:cubicBezTo>
                  <a:cubicBezTo>
                    <a:pt x="96133" y="20438"/>
                    <a:pt x="95376" y="21952"/>
                    <a:pt x="94998" y="23087"/>
                  </a:cubicBezTo>
                  <a:cubicBezTo>
                    <a:pt x="91970" y="28008"/>
                    <a:pt x="90834" y="34442"/>
                    <a:pt x="90456" y="42390"/>
                  </a:cubicBezTo>
                  <a:cubicBezTo>
                    <a:pt x="86671" y="41633"/>
                    <a:pt x="81373" y="41633"/>
                    <a:pt x="77588" y="42011"/>
                  </a:cubicBezTo>
                  <a:cubicBezTo>
                    <a:pt x="76831" y="40876"/>
                    <a:pt x="77588" y="37848"/>
                    <a:pt x="76074" y="37469"/>
                  </a:cubicBezTo>
                  <a:cubicBezTo>
                    <a:pt x="74181" y="38983"/>
                    <a:pt x="75695" y="42390"/>
                    <a:pt x="76452" y="43904"/>
                  </a:cubicBezTo>
                  <a:cubicBezTo>
                    <a:pt x="71154" y="46553"/>
                    <a:pt x="63206" y="46553"/>
                    <a:pt x="62070" y="54122"/>
                  </a:cubicBezTo>
                  <a:cubicBezTo>
                    <a:pt x="62827" y="53744"/>
                    <a:pt x="63206" y="54122"/>
                    <a:pt x="63963" y="53744"/>
                  </a:cubicBezTo>
                  <a:cubicBezTo>
                    <a:pt x="65477" y="51473"/>
                    <a:pt x="68883" y="48445"/>
                    <a:pt x="71911" y="48067"/>
                  </a:cubicBezTo>
                  <a:cubicBezTo>
                    <a:pt x="73803" y="48067"/>
                    <a:pt x="75695" y="48445"/>
                    <a:pt x="77588" y="48824"/>
                  </a:cubicBezTo>
                  <a:cubicBezTo>
                    <a:pt x="81373" y="49202"/>
                    <a:pt x="85914" y="49202"/>
                    <a:pt x="90077" y="49581"/>
                  </a:cubicBezTo>
                  <a:cubicBezTo>
                    <a:pt x="90077" y="51851"/>
                    <a:pt x="90456" y="54501"/>
                    <a:pt x="90456" y="56393"/>
                  </a:cubicBezTo>
                  <a:cubicBezTo>
                    <a:pt x="85536" y="55258"/>
                    <a:pt x="78723" y="56393"/>
                    <a:pt x="74560" y="54879"/>
                  </a:cubicBezTo>
                  <a:cubicBezTo>
                    <a:pt x="73425" y="54501"/>
                    <a:pt x="73046" y="53365"/>
                    <a:pt x="71911" y="54122"/>
                  </a:cubicBezTo>
                  <a:cubicBezTo>
                    <a:pt x="71532" y="54122"/>
                    <a:pt x="71532" y="54879"/>
                    <a:pt x="71532" y="55258"/>
                  </a:cubicBezTo>
                  <a:cubicBezTo>
                    <a:pt x="73046" y="56772"/>
                    <a:pt x="75695" y="57529"/>
                    <a:pt x="78345" y="58286"/>
                  </a:cubicBezTo>
                  <a:cubicBezTo>
                    <a:pt x="77209" y="58664"/>
                    <a:pt x="77588" y="58664"/>
                    <a:pt x="77588" y="59799"/>
                  </a:cubicBezTo>
                  <a:cubicBezTo>
                    <a:pt x="77588" y="61313"/>
                    <a:pt x="76074" y="62827"/>
                    <a:pt x="76452" y="64720"/>
                  </a:cubicBezTo>
                  <a:cubicBezTo>
                    <a:pt x="78345" y="63963"/>
                    <a:pt x="78345" y="60935"/>
                    <a:pt x="79480" y="59799"/>
                  </a:cubicBezTo>
                  <a:cubicBezTo>
                    <a:pt x="83265" y="59799"/>
                    <a:pt x="87428" y="60178"/>
                    <a:pt x="91213" y="60178"/>
                  </a:cubicBezTo>
                  <a:cubicBezTo>
                    <a:pt x="93105" y="64720"/>
                    <a:pt x="94241" y="71154"/>
                    <a:pt x="101053" y="70397"/>
                  </a:cubicBezTo>
                  <a:cubicBezTo>
                    <a:pt x="107866" y="70018"/>
                    <a:pt x="108623" y="65477"/>
                    <a:pt x="110515" y="59421"/>
                  </a:cubicBezTo>
                  <a:cubicBezTo>
                    <a:pt x="116192" y="60178"/>
                    <a:pt x="120734" y="59043"/>
                    <a:pt x="125276" y="59043"/>
                  </a:cubicBezTo>
                  <a:cubicBezTo>
                    <a:pt x="125276" y="58286"/>
                    <a:pt x="124140" y="58286"/>
                    <a:pt x="124140" y="58286"/>
                  </a:cubicBezTo>
                  <a:cubicBezTo>
                    <a:pt x="119977" y="57150"/>
                    <a:pt x="115057" y="58664"/>
                    <a:pt x="110515" y="57907"/>
                  </a:cubicBezTo>
                  <a:cubicBezTo>
                    <a:pt x="110515" y="57150"/>
                    <a:pt x="110515" y="56393"/>
                    <a:pt x="110515" y="56015"/>
                  </a:cubicBezTo>
                  <a:cubicBezTo>
                    <a:pt x="116571" y="56772"/>
                    <a:pt x="124897" y="57529"/>
                    <a:pt x="129818" y="56015"/>
                  </a:cubicBezTo>
                  <a:cubicBezTo>
                    <a:pt x="123762" y="54879"/>
                    <a:pt x="118463" y="54879"/>
                    <a:pt x="112786" y="54879"/>
                  </a:cubicBezTo>
                  <a:cubicBezTo>
                    <a:pt x="112029" y="54879"/>
                    <a:pt x="110894" y="54879"/>
                    <a:pt x="110515" y="54122"/>
                  </a:cubicBezTo>
                  <a:cubicBezTo>
                    <a:pt x="115814" y="53365"/>
                    <a:pt x="123383" y="55258"/>
                    <a:pt x="127547" y="53365"/>
                  </a:cubicBezTo>
                  <a:cubicBezTo>
                    <a:pt x="122248" y="52230"/>
                    <a:pt x="116192" y="52987"/>
                    <a:pt x="110515" y="52608"/>
                  </a:cubicBezTo>
                  <a:cubicBezTo>
                    <a:pt x="110894" y="51473"/>
                    <a:pt x="110515" y="50716"/>
                    <a:pt x="110515" y="49581"/>
                  </a:cubicBezTo>
                  <a:cubicBezTo>
                    <a:pt x="113543" y="49959"/>
                    <a:pt x="116571" y="49959"/>
                    <a:pt x="119599" y="50338"/>
                  </a:cubicBezTo>
                  <a:cubicBezTo>
                    <a:pt x="121870" y="50338"/>
                    <a:pt x="123762" y="50338"/>
                    <a:pt x="125276" y="49202"/>
                  </a:cubicBezTo>
                  <a:cubicBezTo>
                    <a:pt x="121113" y="48067"/>
                    <a:pt x="115057" y="48445"/>
                    <a:pt x="110894" y="48067"/>
                  </a:cubicBezTo>
                  <a:cubicBezTo>
                    <a:pt x="110894" y="46174"/>
                    <a:pt x="110894" y="43904"/>
                    <a:pt x="110515" y="42011"/>
                  </a:cubicBezTo>
                  <a:cubicBezTo>
                    <a:pt x="113922" y="42390"/>
                    <a:pt x="117706" y="42011"/>
                    <a:pt x="120356" y="40876"/>
                  </a:cubicBezTo>
                  <a:cubicBezTo>
                    <a:pt x="117328" y="39740"/>
                    <a:pt x="113922" y="41254"/>
                    <a:pt x="110515" y="40497"/>
                  </a:cubicBezTo>
                  <a:cubicBezTo>
                    <a:pt x="110515" y="39740"/>
                    <a:pt x="110137" y="39740"/>
                    <a:pt x="110137" y="38983"/>
                  </a:cubicBezTo>
                  <a:cubicBezTo>
                    <a:pt x="113165" y="39362"/>
                    <a:pt x="117706" y="39740"/>
                    <a:pt x="119977" y="39362"/>
                  </a:cubicBezTo>
                  <a:cubicBezTo>
                    <a:pt x="121491" y="40876"/>
                    <a:pt x="124519" y="41254"/>
                    <a:pt x="127168" y="40876"/>
                  </a:cubicBezTo>
                  <a:cubicBezTo>
                    <a:pt x="126033" y="43525"/>
                    <a:pt x="122627" y="44282"/>
                    <a:pt x="123383" y="48445"/>
                  </a:cubicBezTo>
                  <a:cubicBezTo>
                    <a:pt x="129061" y="50338"/>
                    <a:pt x="136630" y="50716"/>
                    <a:pt x="138901" y="55258"/>
                  </a:cubicBezTo>
                  <a:cubicBezTo>
                    <a:pt x="136252" y="56393"/>
                    <a:pt x="133224" y="57150"/>
                    <a:pt x="130953" y="58664"/>
                  </a:cubicBezTo>
                  <a:cubicBezTo>
                    <a:pt x="135116" y="60935"/>
                    <a:pt x="139279" y="57907"/>
                    <a:pt x="141550" y="57150"/>
                  </a:cubicBezTo>
                  <a:cubicBezTo>
                    <a:pt x="141929" y="54879"/>
                    <a:pt x="140793" y="52608"/>
                    <a:pt x="139279" y="51473"/>
                  </a:cubicBezTo>
                  <a:cubicBezTo>
                    <a:pt x="136252" y="48824"/>
                    <a:pt x="131331" y="47310"/>
                    <a:pt x="126411" y="46553"/>
                  </a:cubicBezTo>
                  <a:cubicBezTo>
                    <a:pt x="127925" y="44282"/>
                    <a:pt x="130196" y="42390"/>
                    <a:pt x="130575" y="39362"/>
                  </a:cubicBezTo>
                  <a:cubicBezTo>
                    <a:pt x="128682" y="38605"/>
                    <a:pt x="125654" y="39362"/>
                    <a:pt x="123762" y="38605"/>
                  </a:cubicBezTo>
                  <a:cubicBezTo>
                    <a:pt x="117328" y="35956"/>
                    <a:pt x="118463" y="26494"/>
                    <a:pt x="122627" y="22330"/>
                  </a:cubicBezTo>
                  <a:cubicBezTo>
                    <a:pt x="123383" y="21195"/>
                    <a:pt x="124519" y="21195"/>
                    <a:pt x="124897" y="20060"/>
                  </a:cubicBezTo>
                  <a:cubicBezTo>
                    <a:pt x="123762" y="19303"/>
                    <a:pt x="122627" y="19681"/>
                    <a:pt x="121870" y="20438"/>
                  </a:cubicBezTo>
                  <a:close/>
                  <a:moveTo>
                    <a:pt x="100296" y="20816"/>
                  </a:moveTo>
                  <a:cubicBezTo>
                    <a:pt x="100675" y="21195"/>
                    <a:pt x="100675" y="21195"/>
                    <a:pt x="100675" y="21573"/>
                  </a:cubicBezTo>
                  <a:cubicBezTo>
                    <a:pt x="101810" y="21195"/>
                    <a:pt x="102567" y="20438"/>
                    <a:pt x="104081" y="20816"/>
                  </a:cubicBezTo>
                  <a:cubicBezTo>
                    <a:pt x="104460" y="18167"/>
                    <a:pt x="100296" y="18924"/>
                    <a:pt x="100296" y="20816"/>
                  </a:cubicBezTo>
                  <a:close/>
                  <a:moveTo>
                    <a:pt x="105974" y="21573"/>
                  </a:moveTo>
                  <a:cubicBezTo>
                    <a:pt x="104460" y="25737"/>
                    <a:pt x="113165" y="26872"/>
                    <a:pt x="116949" y="25358"/>
                  </a:cubicBezTo>
                  <a:cubicBezTo>
                    <a:pt x="115057" y="23844"/>
                    <a:pt x="110515" y="24223"/>
                    <a:pt x="107866" y="24223"/>
                  </a:cubicBezTo>
                  <a:cubicBezTo>
                    <a:pt x="107866" y="23087"/>
                    <a:pt x="107487" y="22330"/>
                    <a:pt x="106730" y="21573"/>
                  </a:cubicBezTo>
                  <a:close/>
                  <a:moveTo>
                    <a:pt x="93484" y="48445"/>
                  </a:moveTo>
                  <a:cubicBezTo>
                    <a:pt x="93862" y="54501"/>
                    <a:pt x="93105" y="61692"/>
                    <a:pt x="96512" y="64341"/>
                  </a:cubicBezTo>
                  <a:cubicBezTo>
                    <a:pt x="97647" y="65477"/>
                    <a:pt x="100675" y="66234"/>
                    <a:pt x="102189" y="65855"/>
                  </a:cubicBezTo>
                  <a:cubicBezTo>
                    <a:pt x="104460" y="65477"/>
                    <a:pt x="107109" y="61692"/>
                    <a:pt x="107487" y="59421"/>
                  </a:cubicBezTo>
                  <a:cubicBezTo>
                    <a:pt x="108623" y="53365"/>
                    <a:pt x="107866" y="47688"/>
                    <a:pt x="107487" y="40497"/>
                  </a:cubicBezTo>
                  <a:cubicBezTo>
                    <a:pt x="107109" y="32928"/>
                    <a:pt x="108244" y="22709"/>
                    <a:pt x="100296" y="23466"/>
                  </a:cubicBezTo>
                  <a:cubicBezTo>
                    <a:pt x="93105" y="26494"/>
                    <a:pt x="93105" y="37848"/>
                    <a:pt x="93484" y="48445"/>
                  </a:cubicBezTo>
                  <a:close/>
                  <a:moveTo>
                    <a:pt x="108623" y="28008"/>
                  </a:moveTo>
                  <a:cubicBezTo>
                    <a:pt x="109758" y="28764"/>
                    <a:pt x="113922" y="28764"/>
                    <a:pt x="114300" y="27629"/>
                  </a:cubicBezTo>
                  <a:cubicBezTo>
                    <a:pt x="112786" y="27251"/>
                    <a:pt x="109758" y="26872"/>
                    <a:pt x="108623" y="28008"/>
                  </a:cubicBezTo>
                  <a:close/>
                  <a:moveTo>
                    <a:pt x="212704" y="48067"/>
                  </a:moveTo>
                  <a:cubicBezTo>
                    <a:pt x="214975" y="51095"/>
                    <a:pt x="215732" y="56772"/>
                    <a:pt x="213839" y="61313"/>
                  </a:cubicBezTo>
                  <a:cubicBezTo>
                    <a:pt x="219138" y="59799"/>
                    <a:pt x="217246" y="48445"/>
                    <a:pt x="213082" y="47688"/>
                  </a:cubicBezTo>
                  <a:cubicBezTo>
                    <a:pt x="213082" y="47688"/>
                    <a:pt x="212704" y="47688"/>
                    <a:pt x="212704" y="48067"/>
                  </a:cubicBezTo>
                  <a:close/>
                  <a:moveTo>
                    <a:pt x="77588" y="51851"/>
                  </a:moveTo>
                  <a:cubicBezTo>
                    <a:pt x="74560" y="51851"/>
                    <a:pt x="71154" y="51095"/>
                    <a:pt x="69261" y="52230"/>
                  </a:cubicBezTo>
                  <a:cubicBezTo>
                    <a:pt x="75317" y="53365"/>
                    <a:pt x="84022" y="53744"/>
                    <a:pt x="90077" y="53365"/>
                  </a:cubicBezTo>
                  <a:cubicBezTo>
                    <a:pt x="87050" y="51851"/>
                    <a:pt x="82129" y="52230"/>
                    <a:pt x="77588" y="51851"/>
                  </a:cubicBezTo>
                  <a:close/>
                  <a:moveTo>
                    <a:pt x="122627" y="59799"/>
                  </a:moveTo>
                  <a:cubicBezTo>
                    <a:pt x="119977" y="59043"/>
                    <a:pt x="119977" y="63206"/>
                    <a:pt x="122248" y="63963"/>
                  </a:cubicBezTo>
                  <a:cubicBezTo>
                    <a:pt x="123762" y="63206"/>
                    <a:pt x="123762" y="60178"/>
                    <a:pt x="122627" y="59799"/>
                  </a:cubicBezTo>
                  <a:close/>
                  <a:moveTo>
                    <a:pt x="79859" y="60935"/>
                  </a:moveTo>
                  <a:cubicBezTo>
                    <a:pt x="82508" y="61313"/>
                    <a:pt x="87050" y="62449"/>
                    <a:pt x="89699" y="61313"/>
                  </a:cubicBezTo>
                  <a:cubicBezTo>
                    <a:pt x="87050" y="60178"/>
                    <a:pt x="81751" y="60178"/>
                    <a:pt x="79859" y="60935"/>
                  </a:cubicBezTo>
                  <a:close/>
                  <a:moveTo>
                    <a:pt x="113922" y="65477"/>
                  </a:moveTo>
                  <a:cubicBezTo>
                    <a:pt x="107487" y="66991"/>
                    <a:pt x="105217" y="74938"/>
                    <a:pt x="104838" y="82508"/>
                  </a:cubicBezTo>
                  <a:cubicBezTo>
                    <a:pt x="101810" y="82130"/>
                    <a:pt x="97647" y="81373"/>
                    <a:pt x="94619" y="81373"/>
                  </a:cubicBezTo>
                  <a:cubicBezTo>
                    <a:pt x="94619" y="78345"/>
                    <a:pt x="93484" y="76452"/>
                    <a:pt x="92727" y="73803"/>
                  </a:cubicBezTo>
                  <a:cubicBezTo>
                    <a:pt x="96890" y="73803"/>
                    <a:pt x="101432" y="74182"/>
                    <a:pt x="105217" y="73425"/>
                  </a:cubicBezTo>
                  <a:cubicBezTo>
                    <a:pt x="104081" y="71911"/>
                    <a:pt x="101053" y="72289"/>
                    <a:pt x="98782" y="72668"/>
                  </a:cubicBezTo>
                  <a:cubicBezTo>
                    <a:pt x="96512" y="72668"/>
                    <a:pt x="93862" y="72668"/>
                    <a:pt x="92348" y="73046"/>
                  </a:cubicBezTo>
                  <a:cubicBezTo>
                    <a:pt x="91591" y="74938"/>
                    <a:pt x="92727" y="76074"/>
                    <a:pt x="92727" y="77209"/>
                  </a:cubicBezTo>
                  <a:cubicBezTo>
                    <a:pt x="93105" y="82886"/>
                    <a:pt x="91970" y="87807"/>
                    <a:pt x="89699" y="90456"/>
                  </a:cubicBezTo>
                  <a:cubicBezTo>
                    <a:pt x="87807" y="92348"/>
                    <a:pt x="83265" y="95755"/>
                    <a:pt x="80994" y="96512"/>
                  </a:cubicBezTo>
                  <a:cubicBezTo>
                    <a:pt x="78345" y="97269"/>
                    <a:pt x="74560" y="97647"/>
                    <a:pt x="71532" y="98026"/>
                  </a:cubicBezTo>
                  <a:cubicBezTo>
                    <a:pt x="70775" y="98404"/>
                    <a:pt x="69640" y="98404"/>
                    <a:pt x="68883" y="99161"/>
                  </a:cubicBezTo>
                  <a:cubicBezTo>
                    <a:pt x="78723" y="100675"/>
                    <a:pt x="86671" y="97269"/>
                    <a:pt x="91213" y="91970"/>
                  </a:cubicBezTo>
                  <a:cubicBezTo>
                    <a:pt x="96512" y="92348"/>
                    <a:pt x="102189" y="93105"/>
                    <a:pt x="106730" y="92727"/>
                  </a:cubicBezTo>
                  <a:cubicBezTo>
                    <a:pt x="107109" y="93484"/>
                    <a:pt x="108244" y="94619"/>
                    <a:pt x="108244" y="94998"/>
                  </a:cubicBezTo>
                  <a:cubicBezTo>
                    <a:pt x="104838" y="94619"/>
                    <a:pt x="101810" y="94998"/>
                    <a:pt x="99918" y="94998"/>
                  </a:cubicBezTo>
                  <a:cubicBezTo>
                    <a:pt x="97647" y="94619"/>
                    <a:pt x="94619" y="93862"/>
                    <a:pt x="92348" y="94998"/>
                  </a:cubicBezTo>
                  <a:cubicBezTo>
                    <a:pt x="96512" y="96890"/>
                    <a:pt x="104460" y="96512"/>
                    <a:pt x="109758" y="96890"/>
                  </a:cubicBezTo>
                  <a:cubicBezTo>
                    <a:pt x="110894" y="98404"/>
                    <a:pt x="112786" y="99161"/>
                    <a:pt x="114678" y="99918"/>
                  </a:cubicBezTo>
                  <a:cubicBezTo>
                    <a:pt x="113922" y="96512"/>
                    <a:pt x="109380" y="94619"/>
                    <a:pt x="108244" y="90834"/>
                  </a:cubicBezTo>
                  <a:cubicBezTo>
                    <a:pt x="106352" y="84779"/>
                    <a:pt x="107866" y="78345"/>
                    <a:pt x="109001" y="71911"/>
                  </a:cubicBezTo>
                  <a:cubicBezTo>
                    <a:pt x="110515" y="70775"/>
                    <a:pt x="111651" y="68883"/>
                    <a:pt x="113922" y="68126"/>
                  </a:cubicBezTo>
                  <a:cubicBezTo>
                    <a:pt x="115435" y="67747"/>
                    <a:pt x="117706" y="68126"/>
                    <a:pt x="119220" y="66612"/>
                  </a:cubicBezTo>
                  <a:cubicBezTo>
                    <a:pt x="118463" y="65098"/>
                    <a:pt x="115435" y="65098"/>
                    <a:pt x="113922" y="65477"/>
                  </a:cubicBezTo>
                  <a:close/>
                  <a:moveTo>
                    <a:pt x="202485" y="74182"/>
                  </a:moveTo>
                  <a:cubicBezTo>
                    <a:pt x="202864" y="71911"/>
                    <a:pt x="197186" y="72668"/>
                    <a:pt x="194916" y="71911"/>
                  </a:cubicBezTo>
                  <a:cubicBezTo>
                    <a:pt x="194916" y="71911"/>
                    <a:pt x="194916" y="72289"/>
                    <a:pt x="194916" y="72289"/>
                  </a:cubicBezTo>
                  <a:cubicBezTo>
                    <a:pt x="194537" y="72289"/>
                    <a:pt x="194537" y="72668"/>
                    <a:pt x="194537" y="72668"/>
                  </a:cubicBezTo>
                  <a:cubicBezTo>
                    <a:pt x="195294" y="74560"/>
                    <a:pt x="202485" y="76452"/>
                    <a:pt x="202485" y="74182"/>
                  </a:cubicBezTo>
                  <a:close/>
                  <a:moveTo>
                    <a:pt x="170693" y="81751"/>
                  </a:moveTo>
                  <a:cubicBezTo>
                    <a:pt x="171828" y="81751"/>
                    <a:pt x="172585" y="80237"/>
                    <a:pt x="171828" y="79102"/>
                  </a:cubicBezTo>
                  <a:cubicBezTo>
                    <a:pt x="169179" y="77966"/>
                    <a:pt x="168422" y="81373"/>
                    <a:pt x="170693" y="81751"/>
                  </a:cubicBezTo>
                  <a:close/>
                  <a:moveTo>
                    <a:pt x="93484" y="75695"/>
                  </a:moveTo>
                  <a:cubicBezTo>
                    <a:pt x="94998" y="76831"/>
                    <a:pt x="100296" y="77209"/>
                    <a:pt x="102189" y="76074"/>
                  </a:cubicBezTo>
                  <a:cubicBezTo>
                    <a:pt x="100675" y="74938"/>
                    <a:pt x="94998" y="74560"/>
                    <a:pt x="93484" y="75695"/>
                  </a:cubicBezTo>
                  <a:close/>
                  <a:moveTo>
                    <a:pt x="30657" y="80237"/>
                  </a:moveTo>
                  <a:cubicBezTo>
                    <a:pt x="30278" y="79859"/>
                    <a:pt x="29521" y="78723"/>
                    <a:pt x="28764" y="77966"/>
                  </a:cubicBezTo>
                  <a:cubicBezTo>
                    <a:pt x="27250" y="76452"/>
                    <a:pt x="24601" y="73046"/>
                    <a:pt x="22330" y="74182"/>
                  </a:cubicBezTo>
                  <a:cubicBezTo>
                    <a:pt x="22709" y="74182"/>
                    <a:pt x="22330" y="74560"/>
                    <a:pt x="22330" y="74560"/>
                  </a:cubicBezTo>
                  <a:cubicBezTo>
                    <a:pt x="24601" y="76074"/>
                    <a:pt x="28386" y="78723"/>
                    <a:pt x="29143" y="81751"/>
                  </a:cubicBezTo>
                  <a:cubicBezTo>
                    <a:pt x="29900" y="85157"/>
                    <a:pt x="28764" y="90078"/>
                    <a:pt x="28764" y="93105"/>
                  </a:cubicBezTo>
                  <a:cubicBezTo>
                    <a:pt x="31035" y="90456"/>
                    <a:pt x="32171" y="84400"/>
                    <a:pt x="30657" y="80237"/>
                  </a:cubicBezTo>
                  <a:close/>
                  <a:moveTo>
                    <a:pt x="172964" y="83265"/>
                  </a:moveTo>
                  <a:cubicBezTo>
                    <a:pt x="171828" y="84022"/>
                    <a:pt x="169179" y="86671"/>
                    <a:pt x="168801" y="87807"/>
                  </a:cubicBezTo>
                  <a:cubicBezTo>
                    <a:pt x="166908" y="90834"/>
                    <a:pt x="166908" y="99161"/>
                    <a:pt x="169179" y="100675"/>
                  </a:cubicBezTo>
                  <a:cubicBezTo>
                    <a:pt x="169558" y="97269"/>
                    <a:pt x="168801" y="92348"/>
                    <a:pt x="169936" y="89321"/>
                  </a:cubicBezTo>
                  <a:cubicBezTo>
                    <a:pt x="170315" y="88185"/>
                    <a:pt x="171450" y="87428"/>
                    <a:pt x="172207" y="86671"/>
                  </a:cubicBezTo>
                  <a:cubicBezTo>
                    <a:pt x="174099" y="84779"/>
                    <a:pt x="175613" y="83643"/>
                    <a:pt x="177506" y="82508"/>
                  </a:cubicBezTo>
                  <a:cubicBezTo>
                    <a:pt x="175992" y="81751"/>
                    <a:pt x="174099" y="82508"/>
                    <a:pt x="172964" y="83265"/>
                  </a:cubicBezTo>
                  <a:close/>
                  <a:moveTo>
                    <a:pt x="164637" y="84022"/>
                  </a:moveTo>
                  <a:cubicBezTo>
                    <a:pt x="165394" y="84400"/>
                    <a:pt x="166530" y="84022"/>
                    <a:pt x="166908" y="83643"/>
                  </a:cubicBezTo>
                  <a:cubicBezTo>
                    <a:pt x="167287" y="80994"/>
                    <a:pt x="163880" y="81751"/>
                    <a:pt x="164637" y="840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4" name="Google Shape;3344;p28"/>
          <p:cNvGrpSpPr/>
          <p:nvPr/>
        </p:nvGrpSpPr>
        <p:grpSpPr>
          <a:xfrm>
            <a:off x="4187069" y="1610906"/>
            <a:ext cx="732838" cy="616983"/>
            <a:chOff x="662300" y="238125"/>
            <a:chExt cx="5839350" cy="4916200"/>
          </a:xfrm>
        </p:grpSpPr>
        <p:sp>
          <p:nvSpPr>
            <p:cNvPr id="3345" name="Google Shape;3345;p28"/>
            <p:cNvSpPr/>
            <p:nvPr/>
          </p:nvSpPr>
          <p:spPr>
            <a:xfrm>
              <a:off x="2664350" y="1839775"/>
              <a:ext cx="2369125" cy="3158850"/>
            </a:xfrm>
            <a:custGeom>
              <a:rect b="b" l="l" r="r" t="t"/>
              <a:pathLst>
                <a:path extrusionOk="0" h="126354" w="94765">
                  <a:moveTo>
                    <a:pt x="86757" y="26695"/>
                  </a:moveTo>
                  <a:cubicBezTo>
                    <a:pt x="86757" y="28474"/>
                    <a:pt x="87201" y="30699"/>
                    <a:pt x="87201" y="33368"/>
                  </a:cubicBezTo>
                  <a:cubicBezTo>
                    <a:pt x="87201" y="36482"/>
                    <a:pt x="87201" y="39597"/>
                    <a:pt x="87201" y="43156"/>
                  </a:cubicBezTo>
                  <a:cubicBezTo>
                    <a:pt x="87201" y="46715"/>
                    <a:pt x="87201" y="50274"/>
                    <a:pt x="87201" y="54279"/>
                  </a:cubicBezTo>
                  <a:cubicBezTo>
                    <a:pt x="87201" y="57838"/>
                    <a:pt x="87201" y="61842"/>
                    <a:pt x="87201" y="65401"/>
                  </a:cubicBezTo>
                  <a:cubicBezTo>
                    <a:pt x="87201" y="68960"/>
                    <a:pt x="87201" y="72075"/>
                    <a:pt x="87201" y="75189"/>
                  </a:cubicBezTo>
                  <a:cubicBezTo>
                    <a:pt x="87201" y="77859"/>
                    <a:pt x="86757" y="80083"/>
                    <a:pt x="86757" y="81863"/>
                  </a:cubicBezTo>
                  <a:cubicBezTo>
                    <a:pt x="86757" y="80083"/>
                    <a:pt x="86312" y="77859"/>
                    <a:pt x="86312" y="75189"/>
                  </a:cubicBezTo>
                  <a:cubicBezTo>
                    <a:pt x="86312" y="72075"/>
                    <a:pt x="86312" y="68960"/>
                    <a:pt x="86312" y="65401"/>
                  </a:cubicBezTo>
                  <a:cubicBezTo>
                    <a:pt x="86312" y="61842"/>
                    <a:pt x="86312" y="57838"/>
                    <a:pt x="86312" y="54279"/>
                  </a:cubicBezTo>
                  <a:cubicBezTo>
                    <a:pt x="86312" y="50274"/>
                    <a:pt x="86312" y="46715"/>
                    <a:pt x="86312" y="43156"/>
                  </a:cubicBezTo>
                  <a:cubicBezTo>
                    <a:pt x="86312" y="39597"/>
                    <a:pt x="86312" y="36482"/>
                    <a:pt x="86312" y="33368"/>
                  </a:cubicBezTo>
                  <a:cubicBezTo>
                    <a:pt x="86312" y="30699"/>
                    <a:pt x="86757" y="28474"/>
                    <a:pt x="86757" y="26695"/>
                  </a:cubicBezTo>
                  <a:close/>
                  <a:moveTo>
                    <a:pt x="7564" y="61842"/>
                  </a:moveTo>
                  <a:cubicBezTo>
                    <a:pt x="7564" y="63177"/>
                    <a:pt x="7564" y="65846"/>
                    <a:pt x="8009" y="68516"/>
                  </a:cubicBezTo>
                  <a:cubicBezTo>
                    <a:pt x="8009" y="71185"/>
                    <a:pt x="8009" y="74744"/>
                    <a:pt x="8009" y="78303"/>
                  </a:cubicBezTo>
                  <a:cubicBezTo>
                    <a:pt x="8009" y="81863"/>
                    <a:pt x="8009" y="85422"/>
                    <a:pt x="8009" y="89426"/>
                  </a:cubicBezTo>
                  <a:cubicBezTo>
                    <a:pt x="8009" y="92985"/>
                    <a:pt x="8009" y="96989"/>
                    <a:pt x="8009" y="100549"/>
                  </a:cubicBezTo>
                  <a:cubicBezTo>
                    <a:pt x="8009" y="104108"/>
                    <a:pt x="8009" y="107222"/>
                    <a:pt x="8009" y="109892"/>
                  </a:cubicBezTo>
                  <a:cubicBezTo>
                    <a:pt x="8009" y="113006"/>
                    <a:pt x="7564" y="115231"/>
                    <a:pt x="7564" y="117010"/>
                  </a:cubicBezTo>
                  <a:cubicBezTo>
                    <a:pt x="7564" y="115231"/>
                    <a:pt x="7119" y="113006"/>
                    <a:pt x="7119" y="109892"/>
                  </a:cubicBezTo>
                  <a:cubicBezTo>
                    <a:pt x="7119" y="107222"/>
                    <a:pt x="7119" y="104108"/>
                    <a:pt x="7119" y="100549"/>
                  </a:cubicBezTo>
                  <a:cubicBezTo>
                    <a:pt x="7119" y="96989"/>
                    <a:pt x="7119" y="92985"/>
                    <a:pt x="7119" y="89426"/>
                  </a:cubicBezTo>
                  <a:cubicBezTo>
                    <a:pt x="7119" y="85422"/>
                    <a:pt x="7119" y="81863"/>
                    <a:pt x="7119" y="78303"/>
                  </a:cubicBezTo>
                  <a:cubicBezTo>
                    <a:pt x="7119" y="74744"/>
                    <a:pt x="7119" y="71185"/>
                    <a:pt x="7119" y="68516"/>
                  </a:cubicBezTo>
                  <a:cubicBezTo>
                    <a:pt x="7119" y="65846"/>
                    <a:pt x="7119" y="63177"/>
                    <a:pt x="7564" y="61842"/>
                  </a:cubicBezTo>
                  <a:close/>
                  <a:moveTo>
                    <a:pt x="1" y="0"/>
                  </a:moveTo>
                  <a:lnTo>
                    <a:pt x="1" y="126353"/>
                  </a:lnTo>
                  <a:lnTo>
                    <a:pt x="45826" y="109002"/>
                  </a:lnTo>
                  <a:lnTo>
                    <a:pt x="47605" y="80528"/>
                  </a:lnTo>
                  <a:lnTo>
                    <a:pt x="48940" y="109002"/>
                  </a:lnTo>
                  <a:lnTo>
                    <a:pt x="94765" y="126353"/>
                  </a:lnTo>
                  <a:lnTo>
                    <a:pt x="94765" y="0"/>
                  </a:lnTo>
                  <a:lnTo>
                    <a:pt x="92540" y="0"/>
                  </a:lnTo>
                  <a:lnTo>
                    <a:pt x="90761" y="119235"/>
                  </a:lnTo>
                  <a:lnTo>
                    <a:pt x="89426" y="0"/>
                  </a:lnTo>
                  <a:lnTo>
                    <a:pt x="5339" y="0"/>
                  </a:lnTo>
                  <a:lnTo>
                    <a:pt x="3560" y="119235"/>
                  </a:lnTo>
                  <a:lnTo>
                    <a:pt x="2225"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28"/>
            <p:cNvSpPr/>
            <p:nvPr/>
          </p:nvSpPr>
          <p:spPr>
            <a:xfrm>
              <a:off x="751275" y="338225"/>
              <a:ext cx="5639150" cy="1857500"/>
            </a:xfrm>
            <a:custGeom>
              <a:rect b="b" l="l" r="r" t="t"/>
              <a:pathLst>
                <a:path extrusionOk="0" h="74300" w="225566">
                  <a:moveTo>
                    <a:pt x="12902" y="35592"/>
                  </a:moveTo>
                  <a:cubicBezTo>
                    <a:pt x="16017" y="35592"/>
                    <a:pt x="19576" y="35592"/>
                    <a:pt x="23135" y="36037"/>
                  </a:cubicBezTo>
                  <a:lnTo>
                    <a:pt x="35148" y="36037"/>
                  </a:lnTo>
                  <a:cubicBezTo>
                    <a:pt x="39152" y="36482"/>
                    <a:pt x="43156" y="36482"/>
                    <a:pt x="47160" y="36482"/>
                  </a:cubicBezTo>
                  <a:cubicBezTo>
                    <a:pt x="50719" y="36927"/>
                    <a:pt x="54278" y="36927"/>
                    <a:pt x="57393" y="36927"/>
                  </a:cubicBezTo>
                  <a:cubicBezTo>
                    <a:pt x="60507" y="37372"/>
                    <a:pt x="62732" y="37372"/>
                    <a:pt x="64511" y="37372"/>
                  </a:cubicBezTo>
                  <a:lnTo>
                    <a:pt x="67181" y="37817"/>
                  </a:lnTo>
                  <a:lnTo>
                    <a:pt x="57393" y="37817"/>
                  </a:lnTo>
                  <a:cubicBezTo>
                    <a:pt x="54278" y="37817"/>
                    <a:pt x="50719" y="37817"/>
                    <a:pt x="47160" y="37372"/>
                  </a:cubicBezTo>
                  <a:lnTo>
                    <a:pt x="35148" y="37372"/>
                  </a:lnTo>
                  <a:cubicBezTo>
                    <a:pt x="31143" y="36927"/>
                    <a:pt x="27139" y="36927"/>
                    <a:pt x="23135" y="36927"/>
                  </a:cubicBezTo>
                  <a:cubicBezTo>
                    <a:pt x="19576" y="36927"/>
                    <a:pt x="16017" y="36482"/>
                    <a:pt x="12902" y="36482"/>
                  </a:cubicBezTo>
                  <a:cubicBezTo>
                    <a:pt x="9788" y="36037"/>
                    <a:pt x="7564" y="36037"/>
                    <a:pt x="5784" y="36037"/>
                  </a:cubicBezTo>
                  <a:cubicBezTo>
                    <a:pt x="4004" y="35592"/>
                    <a:pt x="3115" y="35592"/>
                    <a:pt x="3115" y="35592"/>
                  </a:cubicBezTo>
                  <a:close/>
                  <a:moveTo>
                    <a:pt x="2225" y="37372"/>
                  </a:moveTo>
                  <a:lnTo>
                    <a:pt x="2225" y="37372"/>
                  </a:lnTo>
                  <a:cubicBezTo>
                    <a:pt x="2225" y="37372"/>
                    <a:pt x="15572" y="37817"/>
                    <a:pt x="35148" y="38262"/>
                  </a:cubicBezTo>
                  <a:cubicBezTo>
                    <a:pt x="44935" y="38707"/>
                    <a:pt x="56503" y="38707"/>
                    <a:pt x="68960" y="39152"/>
                  </a:cubicBezTo>
                  <a:cubicBezTo>
                    <a:pt x="80973" y="39597"/>
                    <a:pt x="94320" y="40042"/>
                    <a:pt x="107222" y="40486"/>
                  </a:cubicBezTo>
                  <a:cubicBezTo>
                    <a:pt x="120569" y="40931"/>
                    <a:pt x="133471" y="41376"/>
                    <a:pt x="145928" y="41376"/>
                  </a:cubicBezTo>
                  <a:cubicBezTo>
                    <a:pt x="158386" y="41821"/>
                    <a:pt x="169508" y="42711"/>
                    <a:pt x="179296" y="42711"/>
                  </a:cubicBezTo>
                  <a:cubicBezTo>
                    <a:pt x="199317" y="43601"/>
                    <a:pt x="212219" y="44046"/>
                    <a:pt x="212219" y="44046"/>
                  </a:cubicBezTo>
                  <a:cubicBezTo>
                    <a:pt x="212219" y="44046"/>
                    <a:pt x="199317" y="44046"/>
                    <a:pt x="179296" y="43601"/>
                  </a:cubicBezTo>
                  <a:cubicBezTo>
                    <a:pt x="169508" y="43156"/>
                    <a:pt x="157941" y="42711"/>
                    <a:pt x="145928" y="42711"/>
                  </a:cubicBezTo>
                  <a:lnTo>
                    <a:pt x="107222" y="41376"/>
                  </a:lnTo>
                  <a:cubicBezTo>
                    <a:pt x="94320" y="40931"/>
                    <a:pt x="80973" y="40486"/>
                    <a:pt x="68960" y="40042"/>
                  </a:cubicBezTo>
                  <a:cubicBezTo>
                    <a:pt x="56503" y="39597"/>
                    <a:pt x="44935" y="39152"/>
                    <a:pt x="35148" y="38707"/>
                  </a:cubicBezTo>
                  <a:lnTo>
                    <a:pt x="2225" y="37372"/>
                  </a:lnTo>
                  <a:close/>
                  <a:moveTo>
                    <a:pt x="3115" y="0"/>
                  </a:moveTo>
                  <a:cubicBezTo>
                    <a:pt x="2225" y="12013"/>
                    <a:pt x="1780" y="24025"/>
                    <a:pt x="1335" y="36037"/>
                  </a:cubicBezTo>
                  <a:lnTo>
                    <a:pt x="0" y="72075"/>
                  </a:lnTo>
                  <a:lnTo>
                    <a:pt x="0" y="74299"/>
                  </a:lnTo>
                  <a:lnTo>
                    <a:pt x="1335" y="72520"/>
                  </a:lnTo>
                  <a:cubicBezTo>
                    <a:pt x="4449" y="68960"/>
                    <a:pt x="7564" y="66291"/>
                    <a:pt x="11123" y="63621"/>
                  </a:cubicBezTo>
                  <a:cubicBezTo>
                    <a:pt x="14682" y="60952"/>
                    <a:pt x="19131" y="59172"/>
                    <a:pt x="23135" y="57838"/>
                  </a:cubicBezTo>
                  <a:cubicBezTo>
                    <a:pt x="27139" y="56058"/>
                    <a:pt x="31588" y="55168"/>
                    <a:pt x="36037" y="54278"/>
                  </a:cubicBezTo>
                  <a:cubicBezTo>
                    <a:pt x="40486" y="53389"/>
                    <a:pt x="44935" y="52944"/>
                    <a:pt x="49384" y="52054"/>
                  </a:cubicBezTo>
                  <a:cubicBezTo>
                    <a:pt x="53833" y="51609"/>
                    <a:pt x="58282" y="51164"/>
                    <a:pt x="62732" y="51164"/>
                  </a:cubicBezTo>
                  <a:cubicBezTo>
                    <a:pt x="67181" y="50719"/>
                    <a:pt x="71630" y="50274"/>
                    <a:pt x="76524" y="49829"/>
                  </a:cubicBezTo>
                  <a:cubicBezTo>
                    <a:pt x="80973" y="49829"/>
                    <a:pt x="85422" y="49385"/>
                    <a:pt x="89871" y="49385"/>
                  </a:cubicBezTo>
                  <a:cubicBezTo>
                    <a:pt x="94320" y="49385"/>
                    <a:pt x="98769" y="48940"/>
                    <a:pt x="103663" y="48940"/>
                  </a:cubicBezTo>
                  <a:cubicBezTo>
                    <a:pt x="108112" y="48940"/>
                    <a:pt x="112561" y="48495"/>
                    <a:pt x="117010" y="48495"/>
                  </a:cubicBezTo>
                  <a:lnTo>
                    <a:pt x="157941" y="48495"/>
                  </a:lnTo>
                  <a:lnTo>
                    <a:pt x="185080" y="48940"/>
                  </a:lnTo>
                  <a:lnTo>
                    <a:pt x="212219" y="49385"/>
                  </a:lnTo>
                  <a:cubicBezTo>
                    <a:pt x="202876" y="48940"/>
                    <a:pt x="193978" y="48495"/>
                    <a:pt x="185080" y="48050"/>
                  </a:cubicBezTo>
                  <a:cubicBezTo>
                    <a:pt x="180186" y="47605"/>
                    <a:pt x="175737" y="47605"/>
                    <a:pt x="171288" y="47605"/>
                  </a:cubicBezTo>
                  <a:lnTo>
                    <a:pt x="157941" y="47160"/>
                  </a:lnTo>
                  <a:cubicBezTo>
                    <a:pt x="148598" y="47160"/>
                    <a:pt x="139700" y="46715"/>
                    <a:pt x="130802" y="46715"/>
                  </a:cubicBezTo>
                  <a:lnTo>
                    <a:pt x="117010" y="46715"/>
                  </a:lnTo>
                  <a:cubicBezTo>
                    <a:pt x="112561" y="46715"/>
                    <a:pt x="108112" y="46715"/>
                    <a:pt x="103218" y="47160"/>
                  </a:cubicBezTo>
                  <a:lnTo>
                    <a:pt x="89871" y="47160"/>
                  </a:lnTo>
                  <a:cubicBezTo>
                    <a:pt x="85422" y="47605"/>
                    <a:pt x="80973" y="47605"/>
                    <a:pt x="76079" y="48050"/>
                  </a:cubicBezTo>
                  <a:cubicBezTo>
                    <a:pt x="67181" y="48495"/>
                    <a:pt x="58282" y="48940"/>
                    <a:pt x="48940" y="50274"/>
                  </a:cubicBezTo>
                  <a:cubicBezTo>
                    <a:pt x="44491" y="50719"/>
                    <a:pt x="40041" y="51609"/>
                    <a:pt x="35592" y="52499"/>
                  </a:cubicBezTo>
                  <a:cubicBezTo>
                    <a:pt x="31143" y="53389"/>
                    <a:pt x="26694" y="54278"/>
                    <a:pt x="22245" y="56058"/>
                  </a:cubicBezTo>
                  <a:cubicBezTo>
                    <a:pt x="18241" y="57393"/>
                    <a:pt x="13792" y="59617"/>
                    <a:pt x="10233" y="62287"/>
                  </a:cubicBezTo>
                  <a:cubicBezTo>
                    <a:pt x="7119" y="64511"/>
                    <a:pt x="4004" y="67181"/>
                    <a:pt x="1780" y="69850"/>
                  </a:cubicBezTo>
                  <a:lnTo>
                    <a:pt x="2225" y="38707"/>
                  </a:lnTo>
                  <a:lnTo>
                    <a:pt x="213998" y="45380"/>
                  </a:lnTo>
                  <a:cubicBezTo>
                    <a:pt x="213998" y="45380"/>
                    <a:pt x="213998" y="44935"/>
                    <a:pt x="213998" y="44935"/>
                  </a:cubicBezTo>
                  <a:cubicBezTo>
                    <a:pt x="214230" y="44241"/>
                    <a:pt x="214492" y="43968"/>
                    <a:pt x="214791" y="43968"/>
                  </a:cubicBezTo>
                  <a:cubicBezTo>
                    <a:pt x="215643" y="43968"/>
                    <a:pt x="216802" y="46173"/>
                    <a:pt x="218448" y="47160"/>
                  </a:cubicBezTo>
                  <a:cubicBezTo>
                    <a:pt x="219079" y="47371"/>
                    <a:pt x="219761" y="47432"/>
                    <a:pt x="220416" y="47432"/>
                  </a:cubicBezTo>
                  <a:cubicBezTo>
                    <a:pt x="221320" y="47432"/>
                    <a:pt x="222172" y="47315"/>
                    <a:pt x="222772" y="47315"/>
                  </a:cubicBezTo>
                  <a:cubicBezTo>
                    <a:pt x="223574" y="47315"/>
                    <a:pt x="223924" y="47523"/>
                    <a:pt x="223341" y="48495"/>
                  </a:cubicBezTo>
                  <a:cubicBezTo>
                    <a:pt x="223341" y="49829"/>
                    <a:pt x="222452" y="50719"/>
                    <a:pt x="221562" y="51164"/>
                  </a:cubicBezTo>
                  <a:cubicBezTo>
                    <a:pt x="223786" y="50719"/>
                    <a:pt x="225566" y="48940"/>
                    <a:pt x="225566" y="45825"/>
                  </a:cubicBezTo>
                  <a:cubicBezTo>
                    <a:pt x="225566" y="44046"/>
                    <a:pt x="224676" y="42266"/>
                    <a:pt x="223786" y="41376"/>
                  </a:cubicBezTo>
                  <a:lnTo>
                    <a:pt x="223786" y="42266"/>
                  </a:lnTo>
                  <a:cubicBezTo>
                    <a:pt x="223786" y="43156"/>
                    <a:pt x="223341" y="44046"/>
                    <a:pt x="223341" y="44935"/>
                  </a:cubicBezTo>
                  <a:cubicBezTo>
                    <a:pt x="223341" y="44935"/>
                    <a:pt x="223341" y="45380"/>
                    <a:pt x="222897" y="45825"/>
                  </a:cubicBezTo>
                  <a:lnTo>
                    <a:pt x="222897" y="45380"/>
                  </a:lnTo>
                  <a:cubicBezTo>
                    <a:pt x="222897" y="45380"/>
                    <a:pt x="222897" y="44935"/>
                    <a:pt x="222897" y="44935"/>
                  </a:cubicBezTo>
                  <a:cubicBezTo>
                    <a:pt x="222897" y="44046"/>
                    <a:pt x="222452" y="43156"/>
                    <a:pt x="222007" y="42266"/>
                  </a:cubicBezTo>
                  <a:cubicBezTo>
                    <a:pt x="222007" y="41376"/>
                    <a:pt x="221562" y="40931"/>
                    <a:pt x="221117" y="40042"/>
                  </a:cubicBezTo>
                  <a:lnTo>
                    <a:pt x="219782" y="40042"/>
                  </a:lnTo>
                  <a:cubicBezTo>
                    <a:pt x="217113" y="40042"/>
                    <a:pt x="215333" y="42711"/>
                    <a:pt x="215333" y="42711"/>
                  </a:cubicBezTo>
                  <a:cubicBezTo>
                    <a:pt x="215333" y="42711"/>
                    <a:pt x="134361" y="39597"/>
                    <a:pt x="81417" y="33813"/>
                  </a:cubicBezTo>
                  <a:cubicBezTo>
                    <a:pt x="40486" y="28919"/>
                    <a:pt x="18241" y="22245"/>
                    <a:pt x="8008" y="9788"/>
                  </a:cubicBezTo>
                  <a:lnTo>
                    <a:pt x="5784" y="32478"/>
                  </a:lnTo>
                  <a:lnTo>
                    <a:pt x="5339" y="5784"/>
                  </a:lnTo>
                  <a:cubicBezTo>
                    <a:pt x="4449" y="4004"/>
                    <a:pt x="3559" y="2225"/>
                    <a:pt x="31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28"/>
            <p:cNvSpPr/>
            <p:nvPr/>
          </p:nvSpPr>
          <p:spPr>
            <a:xfrm>
              <a:off x="662300" y="238125"/>
              <a:ext cx="5839350" cy="4916200"/>
            </a:xfrm>
            <a:custGeom>
              <a:rect b="b" l="l" r="r" t="t"/>
              <a:pathLst>
                <a:path extrusionOk="0" h="196648" w="233574">
                  <a:moveTo>
                    <a:pt x="172622" y="55613"/>
                  </a:moveTo>
                  <a:lnTo>
                    <a:pt x="172622" y="59617"/>
                  </a:lnTo>
                  <a:lnTo>
                    <a:pt x="84087" y="59617"/>
                  </a:lnTo>
                  <a:lnTo>
                    <a:pt x="84532" y="56948"/>
                  </a:lnTo>
                  <a:lnTo>
                    <a:pt x="84976" y="56948"/>
                  </a:lnTo>
                  <a:cubicBezTo>
                    <a:pt x="102328" y="56058"/>
                    <a:pt x="124573" y="55613"/>
                    <a:pt x="150822" y="55613"/>
                  </a:cubicBezTo>
                  <a:close/>
                  <a:moveTo>
                    <a:pt x="6674" y="4004"/>
                  </a:moveTo>
                  <a:cubicBezTo>
                    <a:pt x="7118" y="6229"/>
                    <a:pt x="8008" y="8008"/>
                    <a:pt x="8898" y="9788"/>
                  </a:cubicBezTo>
                  <a:lnTo>
                    <a:pt x="9343" y="36482"/>
                  </a:lnTo>
                  <a:lnTo>
                    <a:pt x="11567" y="13792"/>
                  </a:lnTo>
                  <a:cubicBezTo>
                    <a:pt x="21800" y="26249"/>
                    <a:pt x="44045" y="32923"/>
                    <a:pt x="84976" y="37817"/>
                  </a:cubicBezTo>
                  <a:cubicBezTo>
                    <a:pt x="137920" y="43601"/>
                    <a:pt x="218892" y="46715"/>
                    <a:pt x="218892" y="46715"/>
                  </a:cubicBezTo>
                  <a:cubicBezTo>
                    <a:pt x="218892" y="46715"/>
                    <a:pt x="220672" y="44046"/>
                    <a:pt x="223341" y="44046"/>
                  </a:cubicBezTo>
                  <a:lnTo>
                    <a:pt x="224676" y="44046"/>
                  </a:lnTo>
                  <a:cubicBezTo>
                    <a:pt x="225121" y="44490"/>
                    <a:pt x="225121" y="45380"/>
                    <a:pt x="225566" y="46270"/>
                  </a:cubicBezTo>
                  <a:cubicBezTo>
                    <a:pt x="226011" y="47160"/>
                    <a:pt x="226456" y="48050"/>
                    <a:pt x="226456" y="48495"/>
                  </a:cubicBezTo>
                  <a:cubicBezTo>
                    <a:pt x="226456" y="48939"/>
                    <a:pt x="226456" y="49384"/>
                    <a:pt x="226456" y="49384"/>
                  </a:cubicBezTo>
                  <a:cubicBezTo>
                    <a:pt x="226456" y="49384"/>
                    <a:pt x="226900" y="48939"/>
                    <a:pt x="226900" y="48939"/>
                  </a:cubicBezTo>
                  <a:cubicBezTo>
                    <a:pt x="226900" y="48050"/>
                    <a:pt x="227345" y="47160"/>
                    <a:pt x="227345" y="46270"/>
                  </a:cubicBezTo>
                  <a:lnTo>
                    <a:pt x="227345" y="45380"/>
                  </a:lnTo>
                  <a:cubicBezTo>
                    <a:pt x="228235" y="46270"/>
                    <a:pt x="229125" y="47605"/>
                    <a:pt x="229125" y="49829"/>
                  </a:cubicBezTo>
                  <a:cubicBezTo>
                    <a:pt x="228680" y="52499"/>
                    <a:pt x="226900" y="54278"/>
                    <a:pt x="225121" y="55168"/>
                  </a:cubicBezTo>
                  <a:cubicBezTo>
                    <a:pt x="226011" y="54278"/>
                    <a:pt x="226456" y="53389"/>
                    <a:pt x="226900" y="52499"/>
                  </a:cubicBezTo>
                  <a:cubicBezTo>
                    <a:pt x="227449" y="51402"/>
                    <a:pt x="227171" y="51131"/>
                    <a:pt x="226469" y="51131"/>
                  </a:cubicBezTo>
                  <a:cubicBezTo>
                    <a:pt x="225784" y="51131"/>
                    <a:pt x="224694" y="51389"/>
                    <a:pt x="223573" y="51389"/>
                  </a:cubicBezTo>
                  <a:cubicBezTo>
                    <a:pt x="223045" y="51389"/>
                    <a:pt x="222510" y="51332"/>
                    <a:pt x="222007" y="51164"/>
                  </a:cubicBezTo>
                  <a:cubicBezTo>
                    <a:pt x="219947" y="50134"/>
                    <a:pt x="218947" y="47780"/>
                    <a:pt x="218188" y="47780"/>
                  </a:cubicBezTo>
                  <a:cubicBezTo>
                    <a:pt x="217964" y="47780"/>
                    <a:pt x="217761" y="47986"/>
                    <a:pt x="217557" y="48495"/>
                  </a:cubicBezTo>
                  <a:cubicBezTo>
                    <a:pt x="217557" y="48939"/>
                    <a:pt x="217557" y="48939"/>
                    <a:pt x="217113" y="49384"/>
                  </a:cubicBezTo>
                  <a:lnTo>
                    <a:pt x="5784" y="42711"/>
                  </a:lnTo>
                  <a:lnTo>
                    <a:pt x="5339" y="73854"/>
                  </a:lnTo>
                  <a:cubicBezTo>
                    <a:pt x="8008" y="70740"/>
                    <a:pt x="10678" y="68515"/>
                    <a:pt x="13792" y="66291"/>
                  </a:cubicBezTo>
                  <a:cubicBezTo>
                    <a:pt x="17796" y="63621"/>
                    <a:pt x="21800" y="61397"/>
                    <a:pt x="26249" y="60062"/>
                  </a:cubicBezTo>
                  <a:cubicBezTo>
                    <a:pt x="30253" y="58282"/>
                    <a:pt x="34702" y="57393"/>
                    <a:pt x="39151" y="56503"/>
                  </a:cubicBezTo>
                  <a:cubicBezTo>
                    <a:pt x="43600" y="55613"/>
                    <a:pt x="48494" y="54723"/>
                    <a:pt x="52943" y="54278"/>
                  </a:cubicBezTo>
                  <a:cubicBezTo>
                    <a:pt x="61841" y="52944"/>
                    <a:pt x="70740" y="52499"/>
                    <a:pt x="80083" y="52054"/>
                  </a:cubicBezTo>
                  <a:cubicBezTo>
                    <a:pt x="84532" y="51609"/>
                    <a:pt x="88981" y="51609"/>
                    <a:pt x="93430" y="51164"/>
                  </a:cubicBezTo>
                  <a:lnTo>
                    <a:pt x="107222" y="51164"/>
                  </a:lnTo>
                  <a:cubicBezTo>
                    <a:pt x="111671" y="50719"/>
                    <a:pt x="116120" y="50719"/>
                    <a:pt x="120569" y="50719"/>
                  </a:cubicBezTo>
                  <a:lnTo>
                    <a:pt x="134361" y="50719"/>
                  </a:lnTo>
                  <a:cubicBezTo>
                    <a:pt x="143259" y="50719"/>
                    <a:pt x="152157" y="51164"/>
                    <a:pt x="161500" y="51164"/>
                  </a:cubicBezTo>
                  <a:lnTo>
                    <a:pt x="174847" y="51609"/>
                  </a:lnTo>
                  <a:cubicBezTo>
                    <a:pt x="179296" y="51609"/>
                    <a:pt x="184190" y="51609"/>
                    <a:pt x="188639" y="52054"/>
                  </a:cubicBezTo>
                  <a:cubicBezTo>
                    <a:pt x="197537" y="52499"/>
                    <a:pt x="206435" y="52499"/>
                    <a:pt x="215778" y="53389"/>
                  </a:cubicBezTo>
                  <a:lnTo>
                    <a:pt x="188639" y="52944"/>
                  </a:lnTo>
                  <a:lnTo>
                    <a:pt x="161500" y="52499"/>
                  </a:lnTo>
                  <a:lnTo>
                    <a:pt x="120569" y="52499"/>
                  </a:lnTo>
                  <a:cubicBezTo>
                    <a:pt x="116120" y="52499"/>
                    <a:pt x="111671" y="52944"/>
                    <a:pt x="107222" y="52944"/>
                  </a:cubicBezTo>
                  <a:cubicBezTo>
                    <a:pt x="102773" y="52944"/>
                    <a:pt x="97879" y="53389"/>
                    <a:pt x="93430" y="53389"/>
                  </a:cubicBezTo>
                  <a:cubicBezTo>
                    <a:pt x="88981" y="53389"/>
                    <a:pt x="84532" y="53833"/>
                    <a:pt x="80083" y="53833"/>
                  </a:cubicBezTo>
                  <a:cubicBezTo>
                    <a:pt x="75633" y="54278"/>
                    <a:pt x="70740" y="54723"/>
                    <a:pt x="66291" y="55168"/>
                  </a:cubicBezTo>
                  <a:cubicBezTo>
                    <a:pt x="61841" y="55168"/>
                    <a:pt x="57392" y="55613"/>
                    <a:pt x="52943" y="56058"/>
                  </a:cubicBezTo>
                  <a:cubicBezTo>
                    <a:pt x="48494" y="56948"/>
                    <a:pt x="44045" y="57393"/>
                    <a:pt x="39596" y="58282"/>
                  </a:cubicBezTo>
                  <a:cubicBezTo>
                    <a:pt x="35147" y="59172"/>
                    <a:pt x="30698" y="60062"/>
                    <a:pt x="26694" y="61842"/>
                  </a:cubicBezTo>
                  <a:cubicBezTo>
                    <a:pt x="22690" y="63176"/>
                    <a:pt x="18241" y="64956"/>
                    <a:pt x="14682" y="67625"/>
                  </a:cubicBezTo>
                  <a:cubicBezTo>
                    <a:pt x="11123" y="70295"/>
                    <a:pt x="8008" y="72964"/>
                    <a:pt x="4894" y="76524"/>
                  </a:cubicBezTo>
                  <a:lnTo>
                    <a:pt x="3559" y="78303"/>
                  </a:lnTo>
                  <a:lnTo>
                    <a:pt x="3559" y="76079"/>
                  </a:lnTo>
                  <a:lnTo>
                    <a:pt x="4894" y="40041"/>
                  </a:lnTo>
                  <a:cubicBezTo>
                    <a:pt x="5339" y="28029"/>
                    <a:pt x="6229" y="16017"/>
                    <a:pt x="6674" y="4004"/>
                  </a:cubicBezTo>
                  <a:close/>
                  <a:moveTo>
                    <a:pt x="174847" y="64066"/>
                  </a:moveTo>
                  <a:lnTo>
                    <a:pt x="174847" y="190419"/>
                  </a:lnTo>
                  <a:lnTo>
                    <a:pt x="129022" y="173068"/>
                  </a:lnTo>
                  <a:lnTo>
                    <a:pt x="127242" y="144594"/>
                  </a:lnTo>
                  <a:lnTo>
                    <a:pt x="125908" y="173068"/>
                  </a:lnTo>
                  <a:lnTo>
                    <a:pt x="80083" y="190419"/>
                  </a:lnTo>
                  <a:lnTo>
                    <a:pt x="80083" y="64066"/>
                  </a:lnTo>
                  <a:lnTo>
                    <a:pt x="82307" y="64066"/>
                  </a:lnTo>
                  <a:lnTo>
                    <a:pt x="83642" y="183301"/>
                  </a:lnTo>
                  <a:lnTo>
                    <a:pt x="85421" y="64066"/>
                  </a:lnTo>
                  <a:lnTo>
                    <a:pt x="169508" y="64066"/>
                  </a:lnTo>
                  <a:lnTo>
                    <a:pt x="170843" y="183301"/>
                  </a:lnTo>
                  <a:lnTo>
                    <a:pt x="172622" y="64066"/>
                  </a:lnTo>
                  <a:close/>
                  <a:moveTo>
                    <a:pt x="5784" y="0"/>
                  </a:moveTo>
                  <a:cubicBezTo>
                    <a:pt x="4004" y="445"/>
                    <a:pt x="2669" y="2225"/>
                    <a:pt x="2669" y="4004"/>
                  </a:cubicBezTo>
                  <a:lnTo>
                    <a:pt x="1335" y="42711"/>
                  </a:lnTo>
                  <a:lnTo>
                    <a:pt x="0" y="80973"/>
                  </a:lnTo>
                  <a:cubicBezTo>
                    <a:pt x="0" y="83197"/>
                    <a:pt x="1335" y="84977"/>
                    <a:pt x="3114" y="85422"/>
                  </a:cubicBezTo>
                  <a:lnTo>
                    <a:pt x="4004" y="85422"/>
                  </a:lnTo>
                  <a:cubicBezTo>
                    <a:pt x="5784" y="85422"/>
                    <a:pt x="7118" y="84532"/>
                    <a:pt x="8008" y="82752"/>
                  </a:cubicBezTo>
                  <a:cubicBezTo>
                    <a:pt x="14237" y="66736"/>
                    <a:pt x="33813" y="59617"/>
                    <a:pt x="80972" y="56948"/>
                  </a:cubicBezTo>
                  <a:lnTo>
                    <a:pt x="80972" y="59617"/>
                  </a:lnTo>
                  <a:lnTo>
                    <a:pt x="75633" y="59617"/>
                  </a:lnTo>
                  <a:lnTo>
                    <a:pt x="75633" y="196648"/>
                  </a:lnTo>
                  <a:lnTo>
                    <a:pt x="127242" y="177072"/>
                  </a:lnTo>
                  <a:lnTo>
                    <a:pt x="179296" y="196648"/>
                  </a:lnTo>
                  <a:lnTo>
                    <a:pt x="179296" y="59617"/>
                  </a:lnTo>
                  <a:lnTo>
                    <a:pt x="175737" y="59617"/>
                  </a:lnTo>
                  <a:lnTo>
                    <a:pt x="175737" y="55613"/>
                  </a:lnTo>
                  <a:cubicBezTo>
                    <a:pt x="195757" y="55613"/>
                    <a:pt x="211329" y="56058"/>
                    <a:pt x="216668" y="56503"/>
                  </a:cubicBezTo>
                  <a:cubicBezTo>
                    <a:pt x="218002" y="57838"/>
                    <a:pt x="220227" y="59172"/>
                    <a:pt x="222896" y="59172"/>
                  </a:cubicBezTo>
                  <a:lnTo>
                    <a:pt x="223341" y="59172"/>
                  </a:lnTo>
                  <a:cubicBezTo>
                    <a:pt x="228235" y="59172"/>
                    <a:pt x="233129" y="56058"/>
                    <a:pt x="233129" y="49829"/>
                  </a:cubicBezTo>
                  <a:cubicBezTo>
                    <a:pt x="233574" y="43601"/>
                    <a:pt x="228235" y="40041"/>
                    <a:pt x="223786" y="39596"/>
                  </a:cubicBezTo>
                  <a:lnTo>
                    <a:pt x="223341" y="39596"/>
                  </a:lnTo>
                  <a:cubicBezTo>
                    <a:pt x="220672" y="39596"/>
                    <a:pt x="218447" y="41376"/>
                    <a:pt x="217113" y="42266"/>
                  </a:cubicBezTo>
                  <a:cubicBezTo>
                    <a:pt x="204655" y="41821"/>
                    <a:pt x="133026" y="39152"/>
                    <a:pt x="85421" y="33368"/>
                  </a:cubicBezTo>
                  <a:cubicBezTo>
                    <a:pt x="36037" y="28029"/>
                    <a:pt x="15572" y="19576"/>
                    <a:pt x="10678" y="3114"/>
                  </a:cubicBezTo>
                  <a:cubicBezTo>
                    <a:pt x="9788" y="1335"/>
                    <a:pt x="8453" y="0"/>
                    <a:pt x="6674" y="0"/>
                  </a:cubicBez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28"/>
            <p:cNvSpPr/>
            <p:nvPr/>
          </p:nvSpPr>
          <p:spPr>
            <a:xfrm>
              <a:off x="806875" y="1272525"/>
              <a:ext cx="5249875" cy="166850"/>
            </a:xfrm>
            <a:custGeom>
              <a:rect b="b" l="l" r="r" t="t"/>
              <a:pathLst>
                <a:path extrusionOk="0" h="6674" w="209995">
                  <a:moveTo>
                    <a:pt x="1" y="0"/>
                  </a:moveTo>
                  <a:lnTo>
                    <a:pt x="32924" y="1335"/>
                  </a:lnTo>
                  <a:cubicBezTo>
                    <a:pt x="42711" y="1780"/>
                    <a:pt x="54279" y="2225"/>
                    <a:pt x="66736" y="2670"/>
                  </a:cubicBezTo>
                  <a:cubicBezTo>
                    <a:pt x="78749" y="3114"/>
                    <a:pt x="92096" y="3559"/>
                    <a:pt x="104998" y="4004"/>
                  </a:cubicBezTo>
                  <a:lnTo>
                    <a:pt x="143704" y="5339"/>
                  </a:lnTo>
                  <a:cubicBezTo>
                    <a:pt x="155717" y="5339"/>
                    <a:pt x="167284" y="5784"/>
                    <a:pt x="177072" y="6229"/>
                  </a:cubicBezTo>
                  <a:cubicBezTo>
                    <a:pt x="197093" y="6674"/>
                    <a:pt x="209995" y="6674"/>
                    <a:pt x="209995" y="6674"/>
                  </a:cubicBezTo>
                  <a:cubicBezTo>
                    <a:pt x="209995" y="6674"/>
                    <a:pt x="197093" y="6229"/>
                    <a:pt x="177072" y="5339"/>
                  </a:cubicBezTo>
                  <a:cubicBezTo>
                    <a:pt x="167284" y="5339"/>
                    <a:pt x="156162" y="4449"/>
                    <a:pt x="143704" y="4004"/>
                  </a:cubicBezTo>
                  <a:cubicBezTo>
                    <a:pt x="131247" y="4004"/>
                    <a:pt x="118345" y="3559"/>
                    <a:pt x="104998" y="3114"/>
                  </a:cubicBezTo>
                  <a:cubicBezTo>
                    <a:pt x="92096" y="2670"/>
                    <a:pt x="78749" y="2225"/>
                    <a:pt x="66736" y="1780"/>
                  </a:cubicBezTo>
                  <a:cubicBezTo>
                    <a:pt x="54279" y="1335"/>
                    <a:pt x="42711" y="1335"/>
                    <a:pt x="32924" y="890"/>
                  </a:cubicBezTo>
                  <a:cubicBezTo>
                    <a:pt x="13348" y="445"/>
                    <a:pt x="1" y="0"/>
                    <a:pt x="1" y="0"/>
                  </a:cubicBezTo>
                  <a:close/>
                </a:path>
              </a:pathLst>
            </a:custGeom>
            <a:solidFill>
              <a:srgbClr val="403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28"/>
            <p:cNvSpPr/>
            <p:nvPr/>
          </p:nvSpPr>
          <p:spPr>
            <a:xfrm>
              <a:off x="829125" y="1228025"/>
              <a:ext cx="1601675" cy="55650"/>
            </a:xfrm>
            <a:custGeom>
              <a:rect b="b" l="l" r="r" t="t"/>
              <a:pathLst>
                <a:path extrusionOk="0" h="2226" w="64067">
                  <a:moveTo>
                    <a:pt x="1" y="0"/>
                  </a:moveTo>
                  <a:cubicBezTo>
                    <a:pt x="1" y="0"/>
                    <a:pt x="890" y="0"/>
                    <a:pt x="2670" y="445"/>
                  </a:cubicBezTo>
                  <a:cubicBezTo>
                    <a:pt x="4450" y="445"/>
                    <a:pt x="6674" y="445"/>
                    <a:pt x="9788" y="890"/>
                  </a:cubicBezTo>
                  <a:cubicBezTo>
                    <a:pt x="12903" y="890"/>
                    <a:pt x="16462" y="1335"/>
                    <a:pt x="20021" y="1335"/>
                  </a:cubicBezTo>
                  <a:cubicBezTo>
                    <a:pt x="24025" y="1335"/>
                    <a:pt x="28029" y="1335"/>
                    <a:pt x="32034" y="1780"/>
                  </a:cubicBezTo>
                  <a:lnTo>
                    <a:pt x="44046" y="1780"/>
                  </a:lnTo>
                  <a:cubicBezTo>
                    <a:pt x="47605" y="2225"/>
                    <a:pt x="51164" y="2225"/>
                    <a:pt x="54279" y="2225"/>
                  </a:cubicBezTo>
                  <a:lnTo>
                    <a:pt x="64067" y="2225"/>
                  </a:lnTo>
                  <a:lnTo>
                    <a:pt x="61397" y="1780"/>
                  </a:lnTo>
                  <a:cubicBezTo>
                    <a:pt x="59618" y="1780"/>
                    <a:pt x="57393" y="1780"/>
                    <a:pt x="54279" y="1335"/>
                  </a:cubicBezTo>
                  <a:cubicBezTo>
                    <a:pt x="51164" y="1335"/>
                    <a:pt x="47605" y="1335"/>
                    <a:pt x="44046" y="890"/>
                  </a:cubicBezTo>
                  <a:cubicBezTo>
                    <a:pt x="40042" y="890"/>
                    <a:pt x="36038" y="890"/>
                    <a:pt x="32034" y="445"/>
                  </a:cubicBezTo>
                  <a:lnTo>
                    <a:pt x="20021" y="445"/>
                  </a:lnTo>
                  <a:cubicBezTo>
                    <a:pt x="16462" y="0"/>
                    <a:pt x="12903" y="0"/>
                    <a:pt x="9788" y="0"/>
                  </a:cubicBezTo>
                  <a:close/>
                </a:path>
              </a:pathLst>
            </a:custGeom>
            <a:solidFill>
              <a:srgbClr val="403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28"/>
            <p:cNvSpPr/>
            <p:nvPr/>
          </p:nvSpPr>
          <p:spPr>
            <a:xfrm>
              <a:off x="2842300" y="3385800"/>
              <a:ext cx="22275" cy="1379250"/>
            </a:xfrm>
            <a:custGeom>
              <a:rect b="b" l="l" r="r" t="t"/>
              <a:pathLst>
                <a:path extrusionOk="0" h="55170" w="891">
                  <a:moveTo>
                    <a:pt x="446" y="1"/>
                  </a:moveTo>
                  <a:cubicBezTo>
                    <a:pt x="446" y="1336"/>
                    <a:pt x="1" y="3560"/>
                    <a:pt x="1" y="6675"/>
                  </a:cubicBezTo>
                  <a:cubicBezTo>
                    <a:pt x="1" y="9344"/>
                    <a:pt x="1" y="12903"/>
                    <a:pt x="1" y="16462"/>
                  </a:cubicBezTo>
                  <a:cubicBezTo>
                    <a:pt x="1" y="20022"/>
                    <a:pt x="1" y="23581"/>
                    <a:pt x="1" y="27585"/>
                  </a:cubicBezTo>
                  <a:cubicBezTo>
                    <a:pt x="1" y="31144"/>
                    <a:pt x="1" y="35148"/>
                    <a:pt x="1" y="38708"/>
                  </a:cubicBezTo>
                  <a:cubicBezTo>
                    <a:pt x="1" y="42267"/>
                    <a:pt x="1" y="45381"/>
                    <a:pt x="1" y="48051"/>
                  </a:cubicBezTo>
                  <a:cubicBezTo>
                    <a:pt x="1" y="51165"/>
                    <a:pt x="446" y="53390"/>
                    <a:pt x="446" y="55169"/>
                  </a:cubicBezTo>
                  <a:cubicBezTo>
                    <a:pt x="446" y="53390"/>
                    <a:pt x="891" y="51165"/>
                    <a:pt x="891" y="48051"/>
                  </a:cubicBezTo>
                  <a:cubicBezTo>
                    <a:pt x="891" y="45381"/>
                    <a:pt x="891" y="42267"/>
                    <a:pt x="891" y="38708"/>
                  </a:cubicBezTo>
                  <a:cubicBezTo>
                    <a:pt x="891" y="35148"/>
                    <a:pt x="891" y="31144"/>
                    <a:pt x="891" y="27585"/>
                  </a:cubicBezTo>
                  <a:cubicBezTo>
                    <a:pt x="891" y="23581"/>
                    <a:pt x="891" y="20022"/>
                    <a:pt x="891" y="16462"/>
                  </a:cubicBezTo>
                  <a:cubicBezTo>
                    <a:pt x="891" y="12903"/>
                    <a:pt x="891" y="9344"/>
                    <a:pt x="891" y="6675"/>
                  </a:cubicBezTo>
                  <a:cubicBezTo>
                    <a:pt x="446" y="3560"/>
                    <a:pt x="446" y="1336"/>
                    <a:pt x="446" y="1"/>
                  </a:cubicBezTo>
                  <a:close/>
                </a:path>
              </a:pathLst>
            </a:custGeom>
            <a:solidFill>
              <a:srgbClr val="403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28"/>
            <p:cNvSpPr/>
            <p:nvPr/>
          </p:nvSpPr>
          <p:spPr>
            <a:xfrm>
              <a:off x="4822125" y="2507125"/>
              <a:ext cx="22275" cy="1379225"/>
            </a:xfrm>
            <a:custGeom>
              <a:rect b="b" l="l" r="r" t="t"/>
              <a:pathLst>
                <a:path extrusionOk="0" h="55169" w="891">
                  <a:moveTo>
                    <a:pt x="446" y="1"/>
                  </a:moveTo>
                  <a:cubicBezTo>
                    <a:pt x="446" y="1780"/>
                    <a:pt x="1" y="4005"/>
                    <a:pt x="1" y="6674"/>
                  </a:cubicBezTo>
                  <a:cubicBezTo>
                    <a:pt x="1" y="9788"/>
                    <a:pt x="1" y="12903"/>
                    <a:pt x="1" y="16462"/>
                  </a:cubicBezTo>
                  <a:cubicBezTo>
                    <a:pt x="1" y="20021"/>
                    <a:pt x="1" y="24025"/>
                    <a:pt x="1" y="27585"/>
                  </a:cubicBezTo>
                  <a:cubicBezTo>
                    <a:pt x="1" y="31144"/>
                    <a:pt x="1" y="35148"/>
                    <a:pt x="1" y="38707"/>
                  </a:cubicBezTo>
                  <a:cubicBezTo>
                    <a:pt x="1" y="42266"/>
                    <a:pt x="1" y="45381"/>
                    <a:pt x="1" y="48495"/>
                  </a:cubicBezTo>
                  <a:cubicBezTo>
                    <a:pt x="1" y="51165"/>
                    <a:pt x="446" y="53389"/>
                    <a:pt x="446" y="55169"/>
                  </a:cubicBezTo>
                  <a:cubicBezTo>
                    <a:pt x="446" y="53389"/>
                    <a:pt x="890" y="51165"/>
                    <a:pt x="890" y="48495"/>
                  </a:cubicBezTo>
                  <a:cubicBezTo>
                    <a:pt x="890" y="45381"/>
                    <a:pt x="890" y="42266"/>
                    <a:pt x="890" y="38707"/>
                  </a:cubicBezTo>
                  <a:cubicBezTo>
                    <a:pt x="890" y="35148"/>
                    <a:pt x="890" y="31144"/>
                    <a:pt x="890" y="27585"/>
                  </a:cubicBezTo>
                  <a:cubicBezTo>
                    <a:pt x="890" y="24025"/>
                    <a:pt x="890" y="20021"/>
                    <a:pt x="890" y="16462"/>
                  </a:cubicBezTo>
                  <a:cubicBezTo>
                    <a:pt x="890" y="12903"/>
                    <a:pt x="890" y="9788"/>
                    <a:pt x="890" y="6674"/>
                  </a:cubicBezTo>
                  <a:cubicBezTo>
                    <a:pt x="890" y="4005"/>
                    <a:pt x="446" y="1780"/>
                    <a:pt x="446" y="1"/>
                  </a:cubicBezTo>
                  <a:close/>
                </a:path>
              </a:pathLst>
            </a:custGeom>
            <a:solidFill>
              <a:srgbClr val="403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2" name="Google Shape;3352;p28"/>
          <p:cNvGrpSpPr/>
          <p:nvPr/>
        </p:nvGrpSpPr>
        <p:grpSpPr>
          <a:xfrm>
            <a:off x="7059038" y="1540983"/>
            <a:ext cx="760864" cy="756703"/>
            <a:chOff x="1176725" y="231175"/>
            <a:chExt cx="5079200" cy="5051425"/>
          </a:xfrm>
        </p:grpSpPr>
        <p:sp>
          <p:nvSpPr>
            <p:cNvPr id="3353" name="Google Shape;3353;p28"/>
            <p:cNvSpPr/>
            <p:nvPr/>
          </p:nvSpPr>
          <p:spPr>
            <a:xfrm>
              <a:off x="1176725" y="231175"/>
              <a:ext cx="5079200" cy="5051425"/>
            </a:xfrm>
            <a:custGeom>
              <a:rect b="b" l="l" r="r" t="t"/>
              <a:pathLst>
                <a:path extrusionOk="0" h="202057" w="203168">
                  <a:moveTo>
                    <a:pt x="198449" y="92702"/>
                  </a:moveTo>
                  <a:cubicBezTo>
                    <a:pt x="199837" y="91314"/>
                    <a:pt x="201224" y="89371"/>
                    <a:pt x="201780" y="87984"/>
                  </a:cubicBezTo>
                  <a:cubicBezTo>
                    <a:pt x="203167" y="82433"/>
                    <a:pt x="200947" y="75216"/>
                    <a:pt x="198726" y="71886"/>
                  </a:cubicBezTo>
                  <a:cubicBezTo>
                    <a:pt x="195673" y="68000"/>
                    <a:pt x="190678" y="66335"/>
                    <a:pt x="185404" y="65780"/>
                  </a:cubicBezTo>
                  <a:cubicBezTo>
                    <a:pt x="185959" y="67167"/>
                    <a:pt x="187069" y="68278"/>
                    <a:pt x="187902" y="69943"/>
                  </a:cubicBezTo>
                  <a:cubicBezTo>
                    <a:pt x="189845" y="75494"/>
                    <a:pt x="185959" y="79935"/>
                    <a:pt x="182073" y="81045"/>
                  </a:cubicBezTo>
                  <a:cubicBezTo>
                    <a:pt x="180131" y="81878"/>
                    <a:pt x="177633" y="81878"/>
                    <a:pt x="175135" y="82433"/>
                  </a:cubicBezTo>
                  <a:cubicBezTo>
                    <a:pt x="167641" y="83820"/>
                    <a:pt x="159314" y="83265"/>
                    <a:pt x="150433" y="83265"/>
                  </a:cubicBezTo>
                  <a:cubicBezTo>
                    <a:pt x="138776" y="83265"/>
                    <a:pt x="126564" y="83543"/>
                    <a:pt x="118237" y="83543"/>
                  </a:cubicBezTo>
                  <a:cubicBezTo>
                    <a:pt x="117960" y="75494"/>
                    <a:pt x="117960" y="66335"/>
                    <a:pt x="117682" y="56898"/>
                  </a:cubicBezTo>
                  <a:cubicBezTo>
                    <a:pt x="117682" y="52735"/>
                    <a:pt x="117127" y="48294"/>
                    <a:pt x="117404" y="43853"/>
                  </a:cubicBezTo>
                  <a:cubicBezTo>
                    <a:pt x="117682" y="39413"/>
                    <a:pt x="117404" y="34694"/>
                    <a:pt x="117960" y="30808"/>
                  </a:cubicBezTo>
                  <a:cubicBezTo>
                    <a:pt x="118237" y="29421"/>
                    <a:pt x="119070" y="28033"/>
                    <a:pt x="119625" y="26090"/>
                  </a:cubicBezTo>
                  <a:cubicBezTo>
                    <a:pt x="119902" y="24425"/>
                    <a:pt x="120180" y="22482"/>
                    <a:pt x="120457" y="21094"/>
                  </a:cubicBezTo>
                  <a:cubicBezTo>
                    <a:pt x="121013" y="19429"/>
                    <a:pt x="124343" y="15543"/>
                    <a:pt x="126008" y="14988"/>
                  </a:cubicBezTo>
                  <a:cubicBezTo>
                    <a:pt x="130172" y="13045"/>
                    <a:pt x="132947" y="16653"/>
                    <a:pt x="135723" y="16098"/>
                  </a:cubicBezTo>
                  <a:cubicBezTo>
                    <a:pt x="136000" y="13045"/>
                    <a:pt x="134335" y="10825"/>
                    <a:pt x="133502" y="8327"/>
                  </a:cubicBezTo>
                  <a:cubicBezTo>
                    <a:pt x="133225" y="7772"/>
                    <a:pt x="132947" y="6939"/>
                    <a:pt x="132670" y="6107"/>
                  </a:cubicBezTo>
                  <a:cubicBezTo>
                    <a:pt x="131837" y="4719"/>
                    <a:pt x="127674" y="2498"/>
                    <a:pt x="126008" y="1943"/>
                  </a:cubicBezTo>
                  <a:cubicBezTo>
                    <a:pt x="125453" y="1943"/>
                    <a:pt x="124898" y="1943"/>
                    <a:pt x="124066" y="1943"/>
                  </a:cubicBezTo>
                  <a:cubicBezTo>
                    <a:pt x="122955" y="1666"/>
                    <a:pt x="121845" y="833"/>
                    <a:pt x="120735" y="833"/>
                  </a:cubicBezTo>
                  <a:cubicBezTo>
                    <a:pt x="117960" y="556"/>
                    <a:pt x="114629" y="833"/>
                    <a:pt x="112686" y="1388"/>
                  </a:cubicBezTo>
                  <a:cubicBezTo>
                    <a:pt x="105747" y="2776"/>
                    <a:pt x="103527" y="10270"/>
                    <a:pt x="101584" y="16653"/>
                  </a:cubicBezTo>
                  <a:cubicBezTo>
                    <a:pt x="101029" y="14433"/>
                    <a:pt x="100196" y="12490"/>
                    <a:pt x="99086" y="10825"/>
                  </a:cubicBezTo>
                  <a:cubicBezTo>
                    <a:pt x="98253" y="8604"/>
                    <a:pt x="96866" y="6107"/>
                    <a:pt x="95200" y="4719"/>
                  </a:cubicBezTo>
                  <a:cubicBezTo>
                    <a:pt x="94645" y="4441"/>
                    <a:pt x="94645" y="4164"/>
                    <a:pt x="94368" y="3886"/>
                  </a:cubicBezTo>
                  <a:cubicBezTo>
                    <a:pt x="91315" y="1388"/>
                    <a:pt x="87984" y="0"/>
                    <a:pt x="82433" y="278"/>
                  </a:cubicBezTo>
                  <a:cubicBezTo>
                    <a:pt x="75494" y="833"/>
                    <a:pt x="67723" y="6384"/>
                    <a:pt x="66613" y="11658"/>
                  </a:cubicBezTo>
                  <a:cubicBezTo>
                    <a:pt x="66058" y="13323"/>
                    <a:pt x="66335" y="14988"/>
                    <a:pt x="66335" y="16376"/>
                  </a:cubicBezTo>
                  <a:cubicBezTo>
                    <a:pt x="67445" y="16376"/>
                    <a:pt x="68001" y="15543"/>
                    <a:pt x="68833" y="15821"/>
                  </a:cubicBezTo>
                  <a:cubicBezTo>
                    <a:pt x="69943" y="14988"/>
                    <a:pt x="71609" y="14155"/>
                    <a:pt x="73274" y="13878"/>
                  </a:cubicBezTo>
                  <a:cubicBezTo>
                    <a:pt x="74662" y="14155"/>
                    <a:pt x="76050" y="14711"/>
                    <a:pt x="77715" y="14433"/>
                  </a:cubicBezTo>
                  <a:cubicBezTo>
                    <a:pt x="81045" y="16376"/>
                    <a:pt x="81878" y="19151"/>
                    <a:pt x="82711" y="23315"/>
                  </a:cubicBezTo>
                  <a:cubicBezTo>
                    <a:pt x="83266" y="24980"/>
                    <a:pt x="83821" y="26923"/>
                    <a:pt x="84098" y="28311"/>
                  </a:cubicBezTo>
                  <a:cubicBezTo>
                    <a:pt x="84654" y="32196"/>
                    <a:pt x="84376" y="36915"/>
                    <a:pt x="84654" y="41355"/>
                  </a:cubicBezTo>
                  <a:cubicBezTo>
                    <a:pt x="85209" y="54678"/>
                    <a:pt x="84654" y="69665"/>
                    <a:pt x="84654" y="82433"/>
                  </a:cubicBezTo>
                  <a:cubicBezTo>
                    <a:pt x="69666" y="82155"/>
                    <a:pt x="51070" y="82988"/>
                    <a:pt x="34695" y="82155"/>
                  </a:cubicBezTo>
                  <a:cubicBezTo>
                    <a:pt x="29144" y="81878"/>
                    <a:pt x="22760" y="82433"/>
                    <a:pt x="19707" y="80212"/>
                  </a:cubicBezTo>
                  <a:cubicBezTo>
                    <a:pt x="17764" y="78825"/>
                    <a:pt x="14989" y="74106"/>
                    <a:pt x="16099" y="70498"/>
                  </a:cubicBezTo>
                  <a:cubicBezTo>
                    <a:pt x="16376" y="69388"/>
                    <a:pt x="17487" y="69110"/>
                    <a:pt x="17487" y="67723"/>
                  </a:cubicBezTo>
                  <a:cubicBezTo>
                    <a:pt x="17487" y="66890"/>
                    <a:pt x="16654" y="66612"/>
                    <a:pt x="16376" y="65780"/>
                  </a:cubicBezTo>
                  <a:cubicBezTo>
                    <a:pt x="10548" y="66890"/>
                    <a:pt x="5552" y="69388"/>
                    <a:pt x="3054" y="74106"/>
                  </a:cubicBezTo>
                  <a:cubicBezTo>
                    <a:pt x="1666" y="77714"/>
                    <a:pt x="1" y="82155"/>
                    <a:pt x="834" y="87151"/>
                  </a:cubicBezTo>
                  <a:cubicBezTo>
                    <a:pt x="1111" y="89649"/>
                    <a:pt x="3331" y="92702"/>
                    <a:pt x="4442" y="93812"/>
                  </a:cubicBezTo>
                  <a:cubicBezTo>
                    <a:pt x="7495" y="97143"/>
                    <a:pt x="13046" y="98531"/>
                    <a:pt x="15821" y="101306"/>
                  </a:cubicBezTo>
                  <a:cubicBezTo>
                    <a:pt x="10548" y="102694"/>
                    <a:pt x="6662" y="104637"/>
                    <a:pt x="3887" y="107967"/>
                  </a:cubicBezTo>
                  <a:cubicBezTo>
                    <a:pt x="1" y="112686"/>
                    <a:pt x="1389" y="122122"/>
                    <a:pt x="4164" y="126841"/>
                  </a:cubicBezTo>
                  <a:cubicBezTo>
                    <a:pt x="4997" y="128228"/>
                    <a:pt x="6107" y="129061"/>
                    <a:pt x="7217" y="130171"/>
                  </a:cubicBezTo>
                  <a:cubicBezTo>
                    <a:pt x="8327" y="131004"/>
                    <a:pt x="8882" y="131837"/>
                    <a:pt x="9715" y="132669"/>
                  </a:cubicBezTo>
                  <a:cubicBezTo>
                    <a:pt x="11658" y="134057"/>
                    <a:pt x="14156" y="135167"/>
                    <a:pt x="16654" y="135445"/>
                  </a:cubicBezTo>
                  <a:cubicBezTo>
                    <a:pt x="17209" y="134890"/>
                    <a:pt x="16654" y="134890"/>
                    <a:pt x="16376" y="134334"/>
                  </a:cubicBezTo>
                  <a:cubicBezTo>
                    <a:pt x="16376" y="134057"/>
                    <a:pt x="16654" y="133779"/>
                    <a:pt x="16654" y="133224"/>
                  </a:cubicBezTo>
                  <a:cubicBezTo>
                    <a:pt x="16376" y="132392"/>
                    <a:pt x="15821" y="131837"/>
                    <a:pt x="15544" y="130726"/>
                  </a:cubicBezTo>
                  <a:cubicBezTo>
                    <a:pt x="14989" y="126008"/>
                    <a:pt x="17764" y="123510"/>
                    <a:pt x="20540" y="121845"/>
                  </a:cubicBezTo>
                  <a:cubicBezTo>
                    <a:pt x="23870" y="119902"/>
                    <a:pt x="29144" y="119347"/>
                    <a:pt x="34695" y="119069"/>
                  </a:cubicBezTo>
                  <a:cubicBezTo>
                    <a:pt x="50515" y="117959"/>
                    <a:pt x="69943" y="119069"/>
                    <a:pt x="84654" y="119069"/>
                  </a:cubicBezTo>
                  <a:cubicBezTo>
                    <a:pt x="84376" y="129894"/>
                    <a:pt x="84376" y="141551"/>
                    <a:pt x="84376" y="154041"/>
                  </a:cubicBezTo>
                  <a:cubicBezTo>
                    <a:pt x="84376" y="159314"/>
                    <a:pt x="84376" y="164865"/>
                    <a:pt x="83543" y="170416"/>
                  </a:cubicBezTo>
                  <a:cubicBezTo>
                    <a:pt x="82988" y="172636"/>
                    <a:pt x="82433" y="175134"/>
                    <a:pt x="81878" y="177632"/>
                  </a:cubicBezTo>
                  <a:cubicBezTo>
                    <a:pt x="81323" y="179575"/>
                    <a:pt x="80768" y="182906"/>
                    <a:pt x="79380" y="184016"/>
                  </a:cubicBezTo>
                  <a:cubicBezTo>
                    <a:pt x="77715" y="185126"/>
                    <a:pt x="74107" y="185126"/>
                    <a:pt x="71331" y="184849"/>
                  </a:cubicBezTo>
                  <a:cubicBezTo>
                    <a:pt x="69666" y="184849"/>
                    <a:pt x="67723" y="184016"/>
                    <a:pt x="66335" y="185126"/>
                  </a:cubicBezTo>
                  <a:cubicBezTo>
                    <a:pt x="66335" y="187069"/>
                    <a:pt x="67168" y="189012"/>
                    <a:pt x="68001" y="190677"/>
                  </a:cubicBezTo>
                  <a:cubicBezTo>
                    <a:pt x="69111" y="192342"/>
                    <a:pt x="69943" y="194008"/>
                    <a:pt x="70776" y="195395"/>
                  </a:cubicBezTo>
                  <a:cubicBezTo>
                    <a:pt x="74107" y="199281"/>
                    <a:pt x="83543" y="202057"/>
                    <a:pt x="90205" y="199559"/>
                  </a:cubicBezTo>
                  <a:cubicBezTo>
                    <a:pt x="95756" y="197616"/>
                    <a:pt x="98253" y="191787"/>
                    <a:pt x="100196" y="186514"/>
                  </a:cubicBezTo>
                  <a:cubicBezTo>
                    <a:pt x="102972" y="194285"/>
                    <a:pt x="108245" y="201224"/>
                    <a:pt x="118792" y="200114"/>
                  </a:cubicBezTo>
                  <a:cubicBezTo>
                    <a:pt x="127396" y="199004"/>
                    <a:pt x="134057" y="193730"/>
                    <a:pt x="135723" y="185681"/>
                  </a:cubicBezTo>
                  <a:cubicBezTo>
                    <a:pt x="132947" y="187346"/>
                    <a:pt x="123788" y="187069"/>
                    <a:pt x="121845" y="184571"/>
                  </a:cubicBezTo>
                  <a:cubicBezTo>
                    <a:pt x="119902" y="182351"/>
                    <a:pt x="119070" y="173747"/>
                    <a:pt x="118792" y="169861"/>
                  </a:cubicBezTo>
                  <a:cubicBezTo>
                    <a:pt x="118515" y="163755"/>
                    <a:pt x="117960" y="158481"/>
                    <a:pt x="118237" y="153208"/>
                  </a:cubicBezTo>
                  <a:cubicBezTo>
                    <a:pt x="118792" y="140996"/>
                    <a:pt x="118237" y="128784"/>
                    <a:pt x="119347" y="119069"/>
                  </a:cubicBezTo>
                  <a:cubicBezTo>
                    <a:pt x="129894" y="118792"/>
                    <a:pt x="140996" y="118514"/>
                    <a:pt x="153486" y="118514"/>
                  </a:cubicBezTo>
                  <a:cubicBezTo>
                    <a:pt x="158759" y="118514"/>
                    <a:pt x="164310" y="119069"/>
                    <a:pt x="170416" y="119347"/>
                  </a:cubicBezTo>
                  <a:cubicBezTo>
                    <a:pt x="172914" y="119624"/>
                    <a:pt x="175690" y="119902"/>
                    <a:pt x="178465" y="120179"/>
                  </a:cubicBezTo>
                  <a:cubicBezTo>
                    <a:pt x="183184" y="121012"/>
                    <a:pt x="186514" y="122400"/>
                    <a:pt x="187347" y="126841"/>
                  </a:cubicBezTo>
                  <a:cubicBezTo>
                    <a:pt x="187624" y="130171"/>
                    <a:pt x="185682" y="131837"/>
                    <a:pt x="186514" y="134057"/>
                  </a:cubicBezTo>
                  <a:cubicBezTo>
                    <a:pt x="186514" y="134612"/>
                    <a:pt x="184849" y="135167"/>
                    <a:pt x="185682" y="135445"/>
                  </a:cubicBezTo>
                  <a:cubicBezTo>
                    <a:pt x="187902" y="135167"/>
                    <a:pt x="190400" y="134057"/>
                    <a:pt x="192065" y="132947"/>
                  </a:cubicBezTo>
                  <a:cubicBezTo>
                    <a:pt x="193175" y="132392"/>
                    <a:pt x="193453" y="131559"/>
                    <a:pt x="194563" y="130449"/>
                  </a:cubicBezTo>
                  <a:cubicBezTo>
                    <a:pt x="195118" y="129616"/>
                    <a:pt x="196229" y="129061"/>
                    <a:pt x="196784" y="128506"/>
                  </a:cubicBezTo>
                  <a:cubicBezTo>
                    <a:pt x="197616" y="127396"/>
                    <a:pt x="198171" y="125730"/>
                    <a:pt x="199004" y="124620"/>
                  </a:cubicBezTo>
                  <a:cubicBezTo>
                    <a:pt x="199837" y="122955"/>
                    <a:pt x="200947" y="121567"/>
                    <a:pt x="200947" y="120457"/>
                  </a:cubicBezTo>
                  <a:cubicBezTo>
                    <a:pt x="201780" y="116571"/>
                    <a:pt x="200392" y="111853"/>
                    <a:pt x="199282" y="109077"/>
                  </a:cubicBezTo>
                  <a:cubicBezTo>
                    <a:pt x="198726" y="107412"/>
                    <a:pt x="196784" y="106302"/>
                    <a:pt x="195673" y="105192"/>
                  </a:cubicBezTo>
                  <a:cubicBezTo>
                    <a:pt x="193731" y="102971"/>
                    <a:pt x="192898" y="100751"/>
                    <a:pt x="190400" y="99641"/>
                  </a:cubicBezTo>
                  <a:cubicBezTo>
                    <a:pt x="193731" y="97975"/>
                    <a:pt x="196229" y="95755"/>
                    <a:pt x="198726" y="92702"/>
                  </a:cubicBez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28"/>
            <p:cNvSpPr/>
            <p:nvPr/>
          </p:nvSpPr>
          <p:spPr>
            <a:xfrm>
              <a:off x="2966925" y="314450"/>
              <a:ext cx="700850" cy="2262050"/>
            </a:xfrm>
            <a:custGeom>
              <a:rect b="b" l="l" r="r" t="t"/>
              <a:pathLst>
                <a:path extrusionOk="0" h="90482" w="28034">
                  <a:moveTo>
                    <a:pt x="24980" y="9714"/>
                  </a:moveTo>
                  <a:cubicBezTo>
                    <a:pt x="21650" y="5829"/>
                    <a:pt x="17764" y="278"/>
                    <a:pt x="10548" y="2220"/>
                  </a:cubicBezTo>
                  <a:cubicBezTo>
                    <a:pt x="11658" y="3053"/>
                    <a:pt x="12768" y="2220"/>
                    <a:pt x="14156" y="2498"/>
                  </a:cubicBezTo>
                  <a:cubicBezTo>
                    <a:pt x="15266" y="2776"/>
                    <a:pt x="17209" y="3886"/>
                    <a:pt x="18041" y="4718"/>
                  </a:cubicBezTo>
                  <a:cubicBezTo>
                    <a:pt x="21094" y="6939"/>
                    <a:pt x="23592" y="10547"/>
                    <a:pt x="25258" y="14710"/>
                  </a:cubicBezTo>
                  <a:cubicBezTo>
                    <a:pt x="26368" y="18318"/>
                    <a:pt x="27478" y="20539"/>
                    <a:pt x="27478" y="24980"/>
                  </a:cubicBezTo>
                  <a:cubicBezTo>
                    <a:pt x="28033" y="30253"/>
                    <a:pt x="27478" y="36082"/>
                    <a:pt x="27478" y="41910"/>
                  </a:cubicBezTo>
                  <a:cubicBezTo>
                    <a:pt x="27478" y="57453"/>
                    <a:pt x="27756" y="75771"/>
                    <a:pt x="27756" y="90481"/>
                  </a:cubicBezTo>
                  <a:cubicBezTo>
                    <a:pt x="26368" y="76326"/>
                    <a:pt x="27201" y="61894"/>
                    <a:pt x="26645" y="47183"/>
                  </a:cubicBezTo>
                  <a:cubicBezTo>
                    <a:pt x="26368" y="41910"/>
                    <a:pt x="26090" y="36637"/>
                    <a:pt x="26645" y="31918"/>
                  </a:cubicBezTo>
                  <a:cubicBezTo>
                    <a:pt x="26090" y="30531"/>
                    <a:pt x="26368" y="28033"/>
                    <a:pt x="25813" y="26367"/>
                  </a:cubicBezTo>
                  <a:cubicBezTo>
                    <a:pt x="25535" y="27755"/>
                    <a:pt x="25535" y="29143"/>
                    <a:pt x="25535" y="30531"/>
                  </a:cubicBezTo>
                  <a:cubicBezTo>
                    <a:pt x="21650" y="28033"/>
                    <a:pt x="18319" y="25257"/>
                    <a:pt x="14988" y="22482"/>
                  </a:cubicBezTo>
                  <a:cubicBezTo>
                    <a:pt x="14988" y="18041"/>
                    <a:pt x="14433" y="13878"/>
                    <a:pt x="12213" y="10824"/>
                  </a:cubicBezTo>
                  <a:cubicBezTo>
                    <a:pt x="9993" y="7771"/>
                    <a:pt x="4719" y="5551"/>
                    <a:pt x="1" y="8327"/>
                  </a:cubicBezTo>
                  <a:cubicBezTo>
                    <a:pt x="278" y="2776"/>
                    <a:pt x="6384" y="833"/>
                    <a:pt x="12213" y="278"/>
                  </a:cubicBezTo>
                  <a:cubicBezTo>
                    <a:pt x="18041" y="0"/>
                    <a:pt x="20262" y="2498"/>
                    <a:pt x="22760" y="5829"/>
                  </a:cubicBezTo>
                  <a:cubicBezTo>
                    <a:pt x="23592" y="6939"/>
                    <a:pt x="24980" y="8327"/>
                    <a:pt x="24980" y="971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28"/>
            <p:cNvSpPr/>
            <p:nvPr/>
          </p:nvSpPr>
          <p:spPr>
            <a:xfrm>
              <a:off x="3813450" y="869550"/>
              <a:ext cx="249825" cy="284500"/>
            </a:xfrm>
            <a:custGeom>
              <a:rect b="b" l="l" r="r" t="t"/>
              <a:pathLst>
                <a:path extrusionOk="0" h="11380" w="9993">
                  <a:moveTo>
                    <a:pt x="9715" y="0"/>
                  </a:moveTo>
                  <a:cubicBezTo>
                    <a:pt x="9993" y="1110"/>
                    <a:pt x="9437" y="2498"/>
                    <a:pt x="9437" y="4163"/>
                  </a:cubicBezTo>
                  <a:cubicBezTo>
                    <a:pt x="6107" y="6384"/>
                    <a:pt x="3054" y="8882"/>
                    <a:pt x="1" y="11380"/>
                  </a:cubicBezTo>
                  <a:cubicBezTo>
                    <a:pt x="1" y="10269"/>
                    <a:pt x="278" y="8882"/>
                    <a:pt x="278" y="7771"/>
                  </a:cubicBezTo>
                  <a:cubicBezTo>
                    <a:pt x="3331" y="4996"/>
                    <a:pt x="6662" y="2776"/>
                    <a:pt x="97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28"/>
            <p:cNvSpPr/>
            <p:nvPr/>
          </p:nvSpPr>
          <p:spPr>
            <a:xfrm>
              <a:off x="3341625" y="904225"/>
              <a:ext cx="263700" cy="235950"/>
            </a:xfrm>
            <a:custGeom>
              <a:rect b="b" l="l" r="r" t="t"/>
              <a:pathLst>
                <a:path extrusionOk="0" h="9438" w="10548">
                  <a:moveTo>
                    <a:pt x="0" y="1"/>
                  </a:moveTo>
                  <a:cubicBezTo>
                    <a:pt x="2498" y="1944"/>
                    <a:pt x="5274" y="4719"/>
                    <a:pt x="8049" y="6940"/>
                  </a:cubicBezTo>
                  <a:cubicBezTo>
                    <a:pt x="8882" y="7495"/>
                    <a:pt x="10547" y="8050"/>
                    <a:pt x="10547" y="9437"/>
                  </a:cubicBezTo>
                  <a:cubicBezTo>
                    <a:pt x="6662" y="6940"/>
                    <a:pt x="3609" y="4164"/>
                    <a:pt x="0" y="1944"/>
                  </a:cubicBezTo>
                  <a:cubicBezTo>
                    <a:pt x="278" y="1111"/>
                    <a:pt x="0" y="833"/>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28"/>
            <p:cNvSpPr/>
            <p:nvPr/>
          </p:nvSpPr>
          <p:spPr>
            <a:xfrm>
              <a:off x="3348550" y="980550"/>
              <a:ext cx="263700" cy="222075"/>
            </a:xfrm>
            <a:custGeom>
              <a:rect b="b" l="l" r="r" t="t"/>
              <a:pathLst>
                <a:path extrusionOk="0" h="8883" w="10548">
                  <a:moveTo>
                    <a:pt x="1" y="1"/>
                  </a:moveTo>
                  <a:cubicBezTo>
                    <a:pt x="1" y="1"/>
                    <a:pt x="279" y="1"/>
                    <a:pt x="279" y="1"/>
                  </a:cubicBezTo>
                  <a:cubicBezTo>
                    <a:pt x="2776" y="2221"/>
                    <a:pt x="5274" y="4164"/>
                    <a:pt x="8050" y="6384"/>
                  </a:cubicBezTo>
                  <a:cubicBezTo>
                    <a:pt x="8883" y="6940"/>
                    <a:pt x="10548" y="7495"/>
                    <a:pt x="9993" y="8882"/>
                  </a:cubicBezTo>
                  <a:cubicBezTo>
                    <a:pt x="6662" y="6662"/>
                    <a:pt x="3609" y="3887"/>
                    <a:pt x="279" y="1666"/>
                  </a:cubicBezTo>
                  <a:cubicBezTo>
                    <a:pt x="279" y="833"/>
                    <a:pt x="1" y="556"/>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28"/>
            <p:cNvSpPr/>
            <p:nvPr/>
          </p:nvSpPr>
          <p:spPr>
            <a:xfrm>
              <a:off x="3785700" y="1029125"/>
              <a:ext cx="263700" cy="263700"/>
            </a:xfrm>
            <a:custGeom>
              <a:rect b="b" l="l" r="r" t="t"/>
              <a:pathLst>
                <a:path extrusionOk="0" h="10548" w="10548">
                  <a:moveTo>
                    <a:pt x="9992" y="1"/>
                  </a:moveTo>
                  <a:cubicBezTo>
                    <a:pt x="10547" y="3331"/>
                    <a:pt x="7217" y="4997"/>
                    <a:pt x="4996" y="6662"/>
                  </a:cubicBezTo>
                  <a:cubicBezTo>
                    <a:pt x="3331" y="8050"/>
                    <a:pt x="1943" y="9437"/>
                    <a:pt x="556" y="10548"/>
                  </a:cubicBezTo>
                  <a:cubicBezTo>
                    <a:pt x="1" y="6384"/>
                    <a:pt x="2776" y="5552"/>
                    <a:pt x="4996" y="3609"/>
                  </a:cubicBezTo>
                  <a:cubicBezTo>
                    <a:pt x="6939" y="2221"/>
                    <a:pt x="8605" y="1111"/>
                    <a:pt x="99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28"/>
            <p:cNvSpPr/>
            <p:nvPr/>
          </p:nvSpPr>
          <p:spPr>
            <a:xfrm>
              <a:off x="3355500" y="1056875"/>
              <a:ext cx="249825" cy="582900"/>
            </a:xfrm>
            <a:custGeom>
              <a:rect b="b" l="l" r="r" t="t"/>
              <a:pathLst>
                <a:path extrusionOk="0" h="23316" w="9993">
                  <a:moveTo>
                    <a:pt x="1" y="1"/>
                  </a:moveTo>
                  <a:cubicBezTo>
                    <a:pt x="3331" y="2221"/>
                    <a:pt x="6939" y="4719"/>
                    <a:pt x="9992" y="7495"/>
                  </a:cubicBezTo>
                  <a:cubicBezTo>
                    <a:pt x="9992" y="12768"/>
                    <a:pt x="9437" y="18042"/>
                    <a:pt x="9992" y="23315"/>
                  </a:cubicBezTo>
                  <a:cubicBezTo>
                    <a:pt x="7494" y="21372"/>
                    <a:pt x="5274" y="19984"/>
                    <a:pt x="2776" y="17764"/>
                  </a:cubicBezTo>
                  <a:cubicBezTo>
                    <a:pt x="2221" y="17209"/>
                    <a:pt x="1111" y="16654"/>
                    <a:pt x="833" y="16099"/>
                  </a:cubicBezTo>
                  <a:cubicBezTo>
                    <a:pt x="278" y="15266"/>
                    <a:pt x="556" y="14156"/>
                    <a:pt x="556" y="13046"/>
                  </a:cubicBezTo>
                  <a:cubicBezTo>
                    <a:pt x="556" y="9438"/>
                    <a:pt x="278" y="3609"/>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28"/>
            <p:cNvSpPr/>
            <p:nvPr/>
          </p:nvSpPr>
          <p:spPr>
            <a:xfrm>
              <a:off x="3730200" y="1105450"/>
              <a:ext cx="41650" cy="124925"/>
            </a:xfrm>
            <a:custGeom>
              <a:rect b="b" l="l" r="r" t="t"/>
              <a:pathLst>
                <a:path extrusionOk="0" h="4997" w="1666">
                  <a:moveTo>
                    <a:pt x="1665" y="1"/>
                  </a:moveTo>
                  <a:cubicBezTo>
                    <a:pt x="1665" y="1944"/>
                    <a:pt x="1665" y="4442"/>
                    <a:pt x="0" y="4997"/>
                  </a:cubicBezTo>
                  <a:lnTo>
                    <a:pt x="0" y="1388"/>
                  </a:lnTo>
                  <a:cubicBezTo>
                    <a:pt x="555" y="833"/>
                    <a:pt x="1110" y="556"/>
                    <a:pt x="16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28"/>
            <p:cNvSpPr/>
            <p:nvPr/>
          </p:nvSpPr>
          <p:spPr>
            <a:xfrm>
              <a:off x="3785700" y="1154025"/>
              <a:ext cx="242875" cy="249825"/>
            </a:xfrm>
            <a:custGeom>
              <a:rect b="b" l="l" r="r" t="t"/>
              <a:pathLst>
                <a:path extrusionOk="0" h="9993" w="9715">
                  <a:moveTo>
                    <a:pt x="9160" y="1"/>
                  </a:moveTo>
                  <a:cubicBezTo>
                    <a:pt x="9715" y="278"/>
                    <a:pt x="9160" y="1666"/>
                    <a:pt x="9160" y="2499"/>
                  </a:cubicBezTo>
                  <a:cubicBezTo>
                    <a:pt x="6384" y="4996"/>
                    <a:pt x="3609" y="7772"/>
                    <a:pt x="278" y="9992"/>
                  </a:cubicBezTo>
                  <a:cubicBezTo>
                    <a:pt x="1" y="7772"/>
                    <a:pt x="1111" y="6939"/>
                    <a:pt x="2499" y="5552"/>
                  </a:cubicBezTo>
                  <a:cubicBezTo>
                    <a:pt x="4719" y="3609"/>
                    <a:pt x="7217" y="1666"/>
                    <a:pt x="91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28"/>
            <p:cNvSpPr/>
            <p:nvPr/>
          </p:nvSpPr>
          <p:spPr>
            <a:xfrm>
              <a:off x="3730200" y="1244225"/>
              <a:ext cx="41650" cy="118000"/>
            </a:xfrm>
            <a:custGeom>
              <a:rect b="b" l="l" r="r" t="t"/>
              <a:pathLst>
                <a:path extrusionOk="0" h="4720" w="1666">
                  <a:moveTo>
                    <a:pt x="0" y="4719"/>
                  </a:moveTo>
                  <a:lnTo>
                    <a:pt x="0" y="833"/>
                  </a:lnTo>
                  <a:cubicBezTo>
                    <a:pt x="278" y="556"/>
                    <a:pt x="833" y="278"/>
                    <a:pt x="1110" y="1"/>
                  </a:cubicBezTo>
                  <a:cubicBezTo>
                    <a:pt x="1665" y="1388"/>
                    <a:pt x="1388" y="4719"/>
                    <a:pt x="0" y="471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28"/>
            <p:cNvSpPr/>
            <p:nvPr/>
          </p:nvSpPr>
          <p:spPr>
            <a:xfrm>
              <a:off x="3778775" y="1258100"/>
              <a:ext cx="242875" cy="340025"/>
            </a:xfrm>
            <a:custGeom>
              <a:rect b="b" l="l" r="r" t="t"/>
              <a:pathLst>
                <a:path extrusionOk="0" h="13601" w="9715">
                  <a:moveTo>
                    <a:pt x="9159" y="1"/>
                  </a:moveTo>
                  <a:cubicBezTo>
                    <a:pt x="8882" y="2221"/>
                    <a:pt x="9714" y="4719"/>
                    <a:pt x="9159" y="6662"/>
                  </a:cubicBezTo>
                  <a:cubicBezTo>
                    <a:pt x="8882" y="7495"/>
                    <a:pt x="5551" y="9437"/>
                    <a:pt x="4718" y="10270"/>
                  </a:cubicBezTo>
                  <a:cubicBezTo>
                    <a:pt x="3053" y="11380"/>
                    <a:pt x="1665" y="12491"/>
                    <a:pt x="555" y="13601"/>
                  </a:cubicBezTo>
                  <a:cubicBezTo>
                    <a:pt x="833" y="11103"/>
                    <a:pt x="0" y="9160"/>
                    <a:pt x="555" y="7495"/>
                  </a:cubicBezTo>
                  <a:cubicBezTo>
                    <a:pt x="1110" y="6384"/>
                    <a:pt x="3608" y="4997"/>
                    <a:pt x="4718" y="3886"/>
                  </a:cubicBezTo>
                  <a:cubicBezTo>
                    <a:pt x="6661" y="2221"/>
                    <a:pt x="8049" y="1111"/>
                    <a:pt x="91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28"/>
            <p:cNvSpPr/>
            <p:nvPr/>
          </p:nvSpPr>
          <p:spPr>
            <a:xfrm>
              <a:off x="3723250" y="1369125"/>
              <a:ext cx="55550" cy="97175"/>
            </a:xfrm>
            <a:custGeom>
              <a:rect b="b" l="l" r="r" t="t"/>
              <a:pathLst>
                <a:path extrusionOk="0" h="3887" w="2222">
                  <a:moveTo>
                    <a:pt x="1666" y="1"/>
                  </a:moveTo>
                  <a:cubicBezTo>
                    <a:pt x="2221" y="1943"/>
                    <a:pt x="1666" y="3054"/>
                    <a:pt x="278" y="3886"/>
                  </a:cubicBezTo>
                  <a:cubicBezTo>
                    <a:pt x="1" y="3054"/>
                    <a:pt x="278" y="1943"/>
                    <a:pt x="278" y="1111"/>
                  </a:cubicBezTo>
                  <a:cubicBezTo>
                    <a:pt x="833" y="833"/>
                    <a:pt x="1111" y="278"/>
                    <a:pt x="16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28"/>
            <p:cNvSpPr/>
            <p:nvPr/>
          </p:nvSpPr>
          <p:spPr>
            <a:xfrm>
              <a:off x="3709375" y="1466275"/>
              <a:ext cx="83300" cy="180425"/>
            </a:xfrm>
            <a:custGeom>
              <a:rect b="b" l="l" r="r" t="t"/>
              <a:pathLst>
                <a:path extrusionOk="0" h="7217" w="3332">
                  <a:moveTo>
                    <a:pt x="2221" y="0"/>
                  </a:moveTo>
                  <a:cubicBezTo>
                    <a:pt x="2221" y="2221"/>
                    <a:pt x="3331" y="6939"/>
                    <a:pt x="833" y="7217"/>
                  </a:cubicBezTo>
                  <a:cubicBezTo>
                    <a:pt x="833" y="4441"/>
                    <a:pt x="1" y="555"/>
                    <a:pt x="22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28"/>
            <p:cNvSpPr/>
            <p:nvPr/>
          </p:nvSpPr>
          <p:spPr>
            <a:xfrm>
              <a:off x="3778775" y="1466275"/>
              <a:ext cx="235925" cy="194300"/>
            </a:xfrm>
            <a:custGeom>
              <a:rect b="b" l="l" r="r" t="t"/>
              <a:pathLst>
                <a:path extrusionOk="0" h="7772" w="9437">
                  <a:moveTo>
                    <a:pt x="9437" y="0"/>
                  </a:moveTo>
                  <a:cubicBezTo>
                    <a:pt x="8604" y="1943"/>
                    <a:pt x="6384" y="3053"/>
                    <a:pt x="4996" y="4164"/>
                  </a:cubicBezTo>
                  <a:cubicBezTo>
                    <a:pt x="3331" y="5274"/>
                    <a:pt x="1943" y="6661"/>
                    <a:pt x="278" y="7772"/>
                  </a:cubicBezTo>
                  <a:cubicBezTo>
                    <a:pt x="0" y="7494"/>
                    <a:pt x="555" y="7217"/>
                    <a:pt x="278" y="6661"/>
                  </a:cubicBezTo>
                  <a:cubicBezTo>
                    <a:pt x="3331" y="4441"/>
                    <a:pt x="6106" y="2221"/>
                    <a:pt x="9159" y="0"/>
                  </a:cubicBezTo>
                  <a:cubicBezTo>
                    <a:pt x="9159" y="0"/>
                    <a:pt x="9437" y="0"/>
                    <a:pt x="94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28"/>
            <p:cNvSpPr/>
            <p:nvPr/>
          </p:nvSpPr>
          <p:spPr>
            <a:xfrm>
              <a:off x="3376325" y="1500975"/>
              <a:ext cx="229000" cy="201225"/>
            </a:xfrm>
            <a:custGeom>
              <a:rect b="b" l="l" r="r" t="t"/>
              <a:pathLst>
                <a:path extrusionOk="0" h="8049" w="9160">
                  <a:moveTo>
                    <a:pt x="0" y="0"/>
                  </a:moveTo>
                  <a:cubicBezTo>
                    <a:pt x="3053" y="2498"/>
                    <a:pt x="6106" y="4718"/>
                    <a:pt x="9159" y="7216"/>
                  </a:cubicBezTo>
                  <a:lnTo>
                    <a:pt x="9159" y="8049"/>
                  </a:lnTo>
                  <a:cubicBezTo>
                    <a:pt x="8327" y="8049"/>
                    <a:pt x="7772" y="7216"/>
                    <a:pt x="6939" y="6661"/>
                  </a:cubicBezTo>
                  <a:cubicBezTo>
                    <a:pt x="4996" y="5273"/>
                    <a:pt x="2221" y="3608"/>
                    <a:pt x="0" y="1943"/>
                  </a:cubicBez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28"/>
            <p:cNvSpPr/>
            <p:nvPr/>
          </p:nvSpPr>
          <p:spPr>
            <a:xfrm>
              <a:off x="3716325" y="1528725"/>
              <a:ext cx="298375" cy="256750"/>
            </a:xfrm>
            <a:custGeom>
              <a:rect b="b" l="l" r="r" t="t"/>
              <a:pathLst>
                <a:path extrusionOk="0" h="10270" w="11935">
                  <a:moveTo>
                    <a:pt x="11935" y="0"/>
                  </a:moveTo>
                  <a:cubicBezTo>
                    <a:pt x="11935" y="0"/>
                    <a:pt x="11935" y="278"/>
                    <a:pt x="11935" y="278"/>
                  </a:cubicBezTo>
                  <a:cubicBezTo>
                    <a:pt x="11657" y="1666"/>
                    <a:pt x="10269" y="2221"/>
                    <a:pt x="9437" y="3053"/>
                  </a:cubicBezTo>
                  <a:cubicBezTo>
                    <a:pt x="6384" y="5551"/>
                    <a:pt x="3331" y="7772"/>
                    <a:pt x="555" y="10270"/>
                  </a:cubicBezTo>
                  <a:cubicBezTo>
                    <a:pt x="0" y="8604"/>
                    <a:pt x="1665" y="7494"/>
                    <a:pt x="3053" y="6661"/>
                  </a:cubicBezTo>
                  <a:cubicBezTo>
                    <a:pt x="5829" y="4441"/>
                    <a:pt x="9714" y="2221"/>
                    <a:pt x="119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28"/>
            <p:cNvSpPr/>
            <p:nvPr/>
          </p:nvSpPr>
          <p:spPr>
            <a:xfrm>
              <a:off x="3383250" y="1584225"/>
              <a:ext cx="222075" cy="208200"/>
            </a:xfrm>
            <a:custGeom>
              <a:rect b="b" l="l" r="r" t="t"/>
              <a:pathLst>
                <a:path extrusionOk="0" h="8328" w="8883">
                  <a:moveTo>
                    <a:pt x="1" y="1"/>
                  </a:moveTo>
                  <a:cubicBezTo>
                    <a:pt x="2776" y="2221"/>
                    <a:pt x="5829" y="4164"/>
                    <a:pt x="8882" y="6384"/>
                  </a:cubicBezTo>
                  <a:lnTo>
                    <a:pt x="8882" y="8327"/>
                  </a:lnTo>
                  <a:cubicBezTo>
                    <a:pt x="5829" y="6384"/>
                    <a:pt x="2776" y="4164"/>
                    <a:pt x="1" y="2221"/>
                  </a:cubicBez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28"/>
            <p:cNvSpPr/>
            <p:nvPr/>
          </p:nvSpPr>
          <p:spPr>
            <a:xfrm>
              <a:off x="3730200" y="1591175"/>
              <a:ext cx="312250" cy="256750"/>
            </a:xfrm>
            <a:custGeom>
              <a:rect b="b" l="l" r="r" t="t"/>
              <a:pathLst>
                <a:path extrusionOk="0" h="10270" w="12490">
                  <a:moveTo>
                    <a:pt x="0" y="10270"/>
                  </a:moveTo>
                  <a:cubicBezTo>
                    <a:pt x="0" y="8604"/>
                    <a:pt x="1665" y="8049"/>
                    <a:pt x="2498" y="7216"/>
                  </a:cubicBezTo>
                  <a:cubicBezTo>
                    <a:pt x="5274" y="4996"/>
                    <a:pt x="8604" y="2498"/>
                    <a:pt x="11380" y="0"/>
                  </a:cubicBezTo>
                  <a:cubicBezTo>
                    <a:pt x="12490" y="1110"/>
                    <a:pt x="9714" y="2498"/>
                    <a:pt x="8882" y="3331"/>
                  </a:cubicBezTo>
                  <a:cubicBezTo>
                    <a:pt x="5829" y="5551"/>
                    <a:pt x="2498" y="8327"/>
                    <a:pt x="0" y="1027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28"/>
            <p:cNvSpPr/>
            <p:nvPr/>
          </p:nvSpPr>
          <p:spPr>
            <a:xfrm>
              <a:off x="3730200" y="1632800"/>
              <a:ext cx="48600" cy="76350"/>
            </a:xfrm>
            <a:custGeom>
              <a:rect b="b" l="l" r="r" t="t"/>
              <a:pathLst>
                <a:path extrusionOk="0" h="3054" w="1944">
                  <a:moveTo>
                    <a:pt x="0" y="3054"/>
                  </a:moveTo>
                  <a:lnTo>
                    <a:pt x="0" y="1388"/>
                  </a:lnTo>
                  <a:cubicBezTo>
                    <a:pt x="1110" y="1388"/>
                    <a:pt x="1943" y="0"/>
                    <a:pt x="1943" y="1388"/>
                  </a:cubicBezTo>
                  <a:cubicBezTo>
                    <a:pt x="1665" y="1943"/>
                    <a:pt x="555" y="2498"/>
                    <a:pt x="0" y="305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28"/>
            <p:cNvSpPr/>
            <p:nvPr/>
          </p:nvSpPr>
          <p:spPr>
            <a:xfrm>
              <a:off x="3730200" y="1646675"/>
              <a:ext cx="305325" cy="284525"/>
            </a:xfrm>
            <a:custGeom>
              <a:rect b="b" l="l" r="r" t="t"/>
              <a:pathLst>
                <a:path extrusionOk="0" h="11381" w="12213">
                  <a:moveTo>
                    <a:pt x="11935" y="1"/>
                  </a:moveTo>
                  <a:cubicBezTo>
                    <a:pt x="12212" y="278"/>
                    <a:pt x="11935" y="1388"/>
                    <a:pt x="11935" y="1943"/>
                  </a:cubicBezTo>
                  <a:cubicBezTo>
                    <a:pt x="7772" y="4996"/>
                    <a:pt x="3886" y="8605"/>
                    <a:pt x="0" y="11380"/>
                  </a:cubicBezTo>
                  <a:lnTo>
                    <a:pt x="0" y="9437"/>
                  </a:lnTo>
                  <a:cubicBezTo>
                    <a:pt x="3608" y="5829"/>
                    <a:pt x="7772" y="3331"/>
                    <a:pt x="119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28"/>
            <p:cNvSpPr/>
            <p:nvPr/>
          </p:nvSpPr>
          <p:spPr>
            <a:xfrm>
              <a:off x="3383250" y="1674425"/>
              <a:ext cx="222075" cy="215125"/>
            </a:xfrm>
            <a:custGeom>
              <a:rect b="b" l="l" r="r" t="t"/>
              <a:pathLst>
                <a:path extrusionOk="0" h="8605" w="8883">
                  <a:moveTo>
                    <a:pt x="1" y="1"/>
                  </a:moveTo>
                  <a:cubicBezTo>
                    <a:pt x="2776" y="2221"/>
                    <a:pt x="5829" y="4164"/>
                    <a:pt x="8882" y="6384"/>
                  </a:cubicBezTo>
                  <a:cubicBezTo>
                    <a:pt x="8882" y="7217"/>
                    <a:pt x="8605" y="7772"/>
                    <a:pt x="8605" y="8605"/>
                  </a:cubicBezTo>
                  <a:cubicBezTo>
                    <a:pt x="5829" y="6384"/>
                    <a:pt x="3054" y="4164"/>
                    <a:pt x="1" y="2499"/>
                  </a:cubicBez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28"/>
            <p:cNvSpPr/>
            <p:nvPr/>
          </p:nvSpPr>
          <p:spPr>
            <a:xfrm>
              <a:off x="3730200" y="1736875"/>
              <a:ext cx="326150" cy="270650"/>
            </a:xfrm>
            <a:custGeom>
              <a:rect b="b" l="l" r="r" t="t"/>
              <a:pathLst>
                <a:path extrusionOk="0" h="10826" w="13046">
                  <a:moveTo>
                    <a:pt x="0" y="10825"/>
                  </a:moveTo>
                  <a:lnTo>
                    <a:pt x="0" y="9160"/>
                  </a:lnTo>
                  <a:cubicBezTo>
                    <a:pt x="4163" y="6384"/>
                    <a:pt x="8049" y="3054"/>
                    <a:pt x="11657" y="1"/>
                  </a:cubicBezTo>
                  <a:cubicBezTo>
                    <a:pt x="13045" y="1666"/>
                    <a:pt x="10270" y="3054"/>
                    <a:pt x="9159" y="3886"/>
                  </a:cubicBezTo>
                  <a:cubicBezTo>
                    <a:pt x="6106" y="6107"/>
                    <a:pt x="2498" y="9160"/>
                    <a:pt x="0" y="1082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28"/>
            <p:cNvSpPr/>
            <p:nvPr/>
          </p:nvSpPr>
          <p:spPr>
            <a:xfrm>
              <a:off x="3376325" y="1764625"/>
              <a:ext cx="229000" cy="187375"/>
            </a:xfrm>
            <a:custGeom>
              <a:rect b="b" l="l" r="r" t="t"/>
              <a:pathLst>
                <a:path extrusionOk="0" h="7495" w="9160">
                  <a:moveTo>
                    <a:pt x="278" y="1"/>
                  </a:moveTo>
                  <a:cubicBezTo>
                    <a:pt x="278" y="1"/>
                    <a:pt x="278" y="1"/>
                    <a:pt x="278" y="278"/>
                  </a:cubicBezTo>
                  <a:cubicBezTo>
                    <a:pt x="2776" y="1666"/>
                    <a:pt x="4996" y="3332"/>
                    <a:pt x="7216" y="4997"/>
                  </a:cubicBezTo>
                  <a:cubicBezTo>
                    <a:pt x="8049" y="5552"/>
                    <a:pt x="9159" y="6385"/>
                    <a:pt x="8882" y="7495"/>
                  </a:cubicBezTo>
                  <a:cubicBezTo>
                    <a:pt x="8049" y="7495"/>
                    <a:pt x="7494" y="6662"/>
                    <a:pt x="6939" y="6107"/>
                  </a:cubicBezTo>
                  <a:cubicBezTo>
                    <a:pt x="5274" y="4997"/>
                    <a:pt x="4163" y="3887"/>
                    <a:pt x="2498" y="2776"/>
                  </a:cubicBezTo>
                  <a:cubicBezTo>
                    <a:pt x="1388" y="1944"/>
                    <a:pt x="0" y="1666"/>
                    <a:pt x="2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28"/>
            <p:cNvSpPr/>
            <p:nvPr/>
          </p:nvSpPr>
          <p:spPr>
            <a:xfrm>
              <a:off x="3730200" y="1813200"/>
              <a:ext cx="312250" cy="284525"/>
            </a:xfrm>
            <a:custGeom>
              <a:rect b="b" l="l" r="r" t="t"/>
              <a:pathLst>
                <a:path extrusionOk="0" h="11381" w="12490">
                  <a:moveTo>
                    <a:pt x="12212" y="2499"/>
                  </a:moveTo>
                  <a:cubicBezTo>
                    <a:pt x="8049" y="5274"/>
                    <a:pt x="4163" y="8327"/>
                    <a:pt x="0" y="11380"/>
                  </a:cubicBezTo>
                  <a:lnTo>
                    <a:pt x="0" y="9160"/>
                  </a:lnTo>
                  <a:cubicBezTo>
                    <a:pt x="4163" y="6107"/>
                    <a:pt x="8049" y="3331"/>
                    <a:pt x="11935" y="1"/>
                  </a:cubicBezTo>
                  <a:cubicBezTo>
                    <a:pt x="12490" y="278"/>
                    <a:pt x="11935" y="1666"/>
                    <a:pt x="12212" y="249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28"/>
            <p:cNvSpPr/>
            <p:nvPr/>
          </p:nvSpPr>
          <p:spPr>
            <a:xfrm>
              <a:off x="3383250" y="1820150"/>
              <a:ext cx="215125" cy="215125"/>
            </a:xfrm>
            <a:custGeom>
              <a:rect b="b" l="l" r="r" t="t"/>
              <a:pathLst>
                <a:path extrusionOk="0" h="8605" w="8605">
                  <a:moveTo>
                    <a:pt x="1" y="0"/>
                  </a:moveTo>
                  <a:cubicBezTo>
                    <a:pt x="2776" y="2498"/>
                    <a:pt x="5552" y="4719"/>
                    <a:pt x="8605" y="6939"/>
                  </a:cubicBezTo>
                  <a:lnTo>
                    <a:pt x="8605" y="8327"/>
                  </a:lnTo>
                  <a:cubicBezTo>
                    <a:pt x="8050" y="8604"/>
                    <a:pt x="7217" y="7494"/>
                    <a:pt x="6662" y="6939"/>
                  </a:cubicBezTo>
                  <a:cubicBezTo>
                    <a:pt x="4441" y="5274"/>
                    <a:pt x="2221" y="3331"/>
                    <a:pt x="1" y="1943"/>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28"/>
            <p:cNvSpPr/>
            <p:nvPr/>
          </p:nvSpPr>
          <p:spPr>
            <a:xfrm>
              <a:off x="3369375" y="1882600"/>
              <a:ext cx="242875" cy="631450"/>
            </a:xfrm>
            <a:custGeom>
              <a:rect b="b" l="l" r="r" t="t"/>
              <a:pathLst>
                <a:path extrusionOk="0" h="25258" w="9715">
                  <a:moveTo>
                    <a:pt x="278" y="0"/>
                  </a:moveTo>
                  <a:cubicBezTo>
                    <a:pt x="3331" y="2498"/>
                    <a:pt x="6384" y="4719"/>
                    <a:pt x="9160" y="7494"/>
                  </a:cubicBezTo>
                  <a:cubicBezTo>
                    <a:pt x="9160" y="13600"/>
                    <a:pt x="9437" y="19151"/>
                    <a:pt x="9715" y="25257"/>
                  </a:cubicBezTo>
                  <a:cubicBezTo>
                    <a:pt x="9160" y="25257"/>
                    <a:pt x="8882" y="24702"/>
                    <a:pt x="8605" y="24425"/>
                  </a:cubicBezTo>
                  <a:cubicBezTo>
                    <a:pt x="6107" y="21649"/>
                    <a:pt x="2776" y="18874"/>
                    <a:pt x="1" y="16376"/>
                  </a:cubicBezTo>
                  <a:cubicBezTo>
                    <a:pt x="556" y="11380"/>
                    <a:pt x="278" y="5551"/>
                    <a:pt x="2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28"/>
            <p:cNvSpPr/>
            <p:nvPr/>
          </p:nvSpPr>
          <p:spPr>
            <a:xfrm>
              <a:off x="3730200" y="1917300"/>
              <a:ext cx="326150" cy="256750"/>
            </a:xfrm>
            <a:custGeom>
              <a:rect b="b" l="l" r="r" t="t"/>
              <a:pathLst>
                <a:path extrusionOk="0" h="10270" w="13046">
                  <a:moveTo>
                    <a:pt x="0" y="10269"/>
                  </a:moveTo>
                  <a:lnTo>
                    <a:pt x="0" y="8604"/>
                  </a:lnTo>
                  <a:cubicBezTo>
                    <a:pt x="3886" y="5829"/>
                    <a:pt x="8049" y="2776"/>
                    <a:pt x="11935" y="0"/>
                  </a:cubicBezTo>
                  <a:cubicBezTo>
                    <a:pt x="13045" y="1110"/>
                    <a:pt x="10547" y="2776"/>
                    <a:pt x="9437" y="3608"/>
                  </a:cubicBezTo>
                  <a:cubicBezTo>
                    <a:pt x="6384" y="5829"/>
                    <a:pt x="2498" y="8327"/>
                    <a:pt x="278" y="1026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28"/>
            <p:cNvSpPr/>
            <p:nvPr/>
          </p:nvSpPr>
          <p:spPr>
            <a:xfrm>
              <a:off x="3716325" y="1979725"/>
              <a:ext cx="333075" cy="437175"/>
            </a:xfrm>
            <a:custGeom>
              <a:rect b="b" l="l" r="r" t="t"/>
              <a:pathLst>
                <a:path extrusionOk="0" h="17487" w="13323">
                  <a:moveTo>
                    <a:pt x="12767" y="1"/>
                  </a:moveTo>
                  <a:cubicBezTo>
                    <a:pt x="13322" y="1389"/>
                    <a:pt x="12767" y="3609"/>
                    <a:pt x="13045" y="4997"/>
                  </a:cubicBezTo>
                  <a:cubicBezTo>
                    <a:pt x="9159" y="8883"/>
                    <a:pt x="4996" y="13878"/>
                    <a:pt x="555" y="17487"/>
                  </a:cubicBezTo>
                  <a:cubicBezTo>
                    <a:pt x="278" y="15821"/>
                    <a:pt x="1943" y="14989"/>
                    <a:pt x="3053" y="14156"/>
                  </a:cubicBezTo>
                  <a:cubicBezTo>
                    <a:pt x="5551" y="11936"/>
                    <a:pt x="8604" y="9715"/>
                    <a:pt x="10269" y="7217"/>
                  </a:cubicBezTo>
                  <a:cubicBezTo>
                    <a:pt x="8604" y="7772"/>
                    <a:pt x="6939" y="9438"/>
                    <a:pt x="5274" y="10825"/>
                  </a:cubicBezTo>
                  <a:cubicBezTo>
                    <a:pt x="3608" y="11936"/>
                    <a:pt x="2220" y="13601"/>
                    <a:pt x="833" y="14711"/>
                  </a:cubicBezTo>
                  <a:cubicBezTo>
                    <a:pt x="0" y="12491"/>
                    <a:pt x="2220" y="11658"/>
                    <a:pt x="3331" y="10548"/>
                  </a:cubicBezTo>
                  <a:cubicBezTo>
                    <a:pt x="5551" y="8883"/>
                    <a:pt x="7216" y="7217"/>
                    <a:pt x="9159" y="5830"/>
                  </a:cubicBezTo>
                  <a:cubicBezTo>
                    <a:pt x="9992" y="4997"/>
                    <a:pt x="11380" y="4442"/>
                    <a:pt x="11657" y="3332"/>
                  </a:cubicBezTo>
                  <a:cubicBezTo>
                    <a:pt x="10547" y="2776"/>
                    <a:pt x="9437" y="4164"/>
                    <a:pt x="8604" y="4719"/>
                  </a:cubicBezTo>
                  <a:cubicBezTo>
                    <a:pt x="6106" y="6940"/>
                    <a:pt x="3053" y="9438"/>
                    <a:pt x="555" y="11381"/>
                  </a:cubicBezTo>
                  <a:lnTo>
                    <a:pt x="555" y="9160"/>
                  </a:lnTo>
                  <a:cubicBezTo>
                    <a:pt x="4441" y="5830"/>
                    <a:pt x="8882" y="3332"/>
                    <a:pt x="127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28"/>
            <p:cNvSpPr/>
            <p:nvPr/>
          </p:nvSpPr>
          <p:spPr>
            <a:xfrm>
              <a:off x="4111825" y="1993625"/>
              <a:ext cx="2019200" cy="728575"/>
            </a:xfrm>
            <a:custGeom>
              <a:rect b="b" l="l" r="r" t="t"/>
              <a:pathLst>
                <a:path extrusionOk="0" h="29143" w="80768">
                  <a:moveTo>
                    <a:pt x="73274" y="0"/>
                  </a:moveTo>
                  <a:cubicBezTo>
                    <a:pt x="77992" y="1665"/>
                    <a:pt x="80212" y="7494"/>
                    <a:pt x="80767" y="13878"/>
                  </a:cubicBezTo>
                  <a:cubicBezTo>
                    <a:pt x="80767" y="17208"/>
                    <a:pt x="80212" y="18318"/>
                    <a:pt x="78269" y="20261"/>
                  </a:cubicBezTo>
                  <a:cubicBezTo>
                    <a:pt x="77437" y="21094"/>
                    <a:pt x="76604" y="22204"/>
                    <a:pt x="75771" y="22759"/>
                  </a:cubicBezTo>
                  <a:cubicBezTo>
                    <a:pt x="74661" y="23592"/>
                    <a:pt x="72996" y="24147"/>
                    <a:pt x="71608" y="24702"/>
                  </a:cubicBezTo>
                  <a:cubicBezTo>
                    <a:pt x="69943" y="25257"/>
                    <a:pt x="68833" y="26645"/>
                    <a:pt x="67723" y="26922"/>
                  </a:cubicBezTo>
                  <a:cubicBezTo>
                    <a:pt x="65780" y="27755"/>
                    <a:pt x="63004" y="28033"/>
                    <a:pt x="60784" y="28310"/>
                  </a:cubicBezTo>
                  <a:cubicBezTo>
                    <a:pt x="55788" y="28588"/>
                    <a:pt x="50514" y="28310"/>
                    <a:pt x="45241" y="28310"/>
                  </a:cubicBezTo>
                  <a:cubicBezTo>
                    <a:pt x="30808" y="28310"/>
                    <a:pt x="14433" y="29143"/>
                    <a:pt x="0" y="28865"/>
                  </a:cubicBezTo>
                  <a:cubicBezTo>
                    <a:pt x="9992" y="28033"/>
                    <a:pt x="21094" y="28588"/>
                    <a:pt x="31919" y="28033"/>
                  </a:cubicBezTo>
                  <a:cubicBezTo>
                    <a:pt x="42743" y="27755"/>
                    <a:pt x="53290" y="27755"/>
                    <a:pt x="62449" y="26090"/>
                  </a:cubicBezTo>
                  <a:cubicBezTo>
                    <a:pt x="62172" y="25535"/>
                    <a:pt x="60784" y="26090"/>
                    <a:pt x="60229" y="25812"/>
                  </a:cubicBezTo>
                  <a:cubicBezTo>
                    <a:pt x="66057" y="23592"/>
                    <a:pt x="71331" y="19984"/>
                    <a:pt x="74661" y="14710"/>
                  </a:cubicBezTo>
                  <a:cubicBezTo>
                    <a:pt x="75771" y="13322"/>
                    <a:pt x="77437" y="11102"/>
                    <a:pt x="76049" y="8882"/>
                  </a:cubicBezTo>
                  <a:cubicBezTo>
                    <a:pt x="75216" y="9992"/>
                    <a:pt x="75216" y="11380"/>
                    <a:pt x="74661" y="12767"/>
                  </a:cubicBezTo>
                  <a:cubicBezTo>
                    <a:pt x="73274" y="14988"/>
                    <a:pt x="71053" y="17208"/>
                    <a:pt x="69110" y="18873"/>
                  </a:cubicBezTo>
                  <a:cubicBezTo>
                    <a:pt x="65225" y="21926"/>
                    <a:pt x="60229" y="24424"/>
                    <a:pt x="54400" y="24980"/>
                  </a:cubicBezTo>
                  <a:cubicBezTo>
                    <a:pt x="57453" y="21649"/>
                    <a:pt x="60229" y="18596"/>
                    <a:pt x="62727" y="14988"/>
                  </a:cubicBezTo>
                  <a:cubicBezTo>
                    <a:pt x="64947" y="14710"/>
                    <a:pt x="67723" y="13600"/>
                    <a:pt x="69665" y="12490"/>
                  </a:cubicBezTo>
                  <a:cubicBezTo>
                    <a:pt x="71331" y="11380"/>
                    <a:pt x="73551" y="9159"/>
                    <a:pt x="73829" y="7216"/>
                  </a:cubicBezTo>
                  <a:cubicBezTo>
                    <a:pt x="74384" y="4718"/>
                    <a:pt x="73551" y="2220"/>
                    <a:pt x="732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28"/>
            <p:cNvSpPr/>
            <p:nvPr/>
          </p:nvSpPr>
          <p:spPr>
            <a:xfrm>
              <a:off x="3723250" y="2160150"/>
              <a:ext cx="346975" cy="326150"/>
            </a:xfrm>
            <a:custGeom>
              <a:rect b="b" l="l" r="r" t="t"/>
              <a:pathLst>
                <a:path extrusionOk="0" h="13046" w="13879">
                  <a:moveTo>
                    <a:pt x="12768" y="0"/>
                  </a:moveTo>
                  <a:cubicBezTo>
                    <a:pt x="13878" y="1666"/>
                    <a:pt x="11103" y="3331"/>
                    <a:pt x="9992" y="4441"/>
                  </a:cubicBezTo>
                  <a:cubicBezTo>
                    <a:pt x="6939" y="7217"/>
                    <a:pt x="3054" y="10270"/>
                    <a:pt x="278" y="13045"/>
                  </a:cubicBezTo>
                  <a:cubicBezTo>
                    <a:pt x="1" y="12768"/>
                    <a:pt x="278" y="11657"/>
                    <a:pt x="278" y="11102"/>
                  </a:cubicBezTo>
                  <a:cubicBezTo>
                    <a:pt x="4997" y="8049"/>
                    <a:pt x="8605" y="3608"/>
                    <a:pt x="127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28"/>
            <p:cNvSpPr/>
            <p:nvPr/>
          </p:nvSpPr>
          <p:spPr>
            <a:xfrm>
              <a:off x="3709375" y="2250350"/>
              <a:ext cx="333075" cy="326150"/>
            </a:xfrm>
            <a:custGeom>
              <a:rect b="b" l="l" r="r" t="t"/>
              <a:pathLst>
                <a:path extrusionOk="0" h="13046" w="13323">
                  <a:moveTo>
                    <a:pt x="13323" y="0"/>
                  </a:moveTo>
                  <a:cubicBezTo>
                    <a:pt x="13323" y="0"/>
                    <a:pt x="13323" y="0"/>
                    <a:pt x="13323" y="278"/>
                  </a:cubicBezTo>
                  <a:cubicBezTo>
                    <a:pt x="9992" y="4996"/>
                    <a:pt x="5274" y="9160"/>
                    <a:pt x="833" y="13045"/>
                  </a:cubicBezTo>
                  <a:cubicBezTo>
                    <a:pt x="1" y="10270"/>
                    <a:pt x="2221" y="9437"/>
                    <a:pt x="3886" y="8049"/>
                  </a:cubicBezTo>
                  <a:cubicBezTo>
                    <a:pt x="6939" y="5551"/>
                    <a:pt x="10547" y="2498"/>
                    <a:pt x="133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28"/>
            <p:cNvSpPr/>
            <p:nvPr/>
          </p:nvSpPr>
          <p:spPr>
            <a:xfrm>
              <a:off x="5381625" y="2368300"/>
              <a:ext cx="270625" cy="263700"/>
            </a:xfrm>
            <a:custGeom>
              <a:rect b="b" l="l" r="r" t="t"/>
              <a:pathLst>
                <a:path extrusionOk="0" h="10548" w="10825">
                  <a:moveTo>
                    <a:pt x="10824" y="1"/>
                  </a:moveTo>
                  <a:cubicBezTo>
                    <a:pt x="8882" y="2499"/>
                    <a:pt x="6661" y="5274"/>
                    <a:pt x="4163" y="8050"/>
                  </a:cubicBezTo>
                  <a:cubicBezTo>
                    <a:pt x="3053" y="9160"/>
                    <a:pt x="1943" y="10548"/>
                    <a:pt x="278" y="10548"/>
                  </a:cubicBezTo>
                  <a:cubicBezTo>
                    <a:pt x="0" y="9993"/>
                    <a:pt x="555" y="9715"/>
                    <a:pt x="1110" y="9437"/>
                  </a:cubicBezTo>
                  <a:cubicBezTo>
                    <a:pt x="3608" y="6939"/>
                    <a:pt x="6106" y="3609"/>
                    <a:pt x="8326" y="278"/>
                  </a:cubicBezTo>
                  <a:cubicBezTo>
                    <a:pt x="8882" y="278"/>
                    <a:pt x="9714" y="1"/>
                    <a:pt x="108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28"/>
            <p:cNvSpPr/>
            <p:nvPr/>
          </p:nvSpPr>
          <p:spPr>
            <a:xfrm>
              <a:off x="3251425" y="2375250"/>
              <a:ext cx="353900" cy="340025"/>
            </a:xfrm>
            <a:custGeom>
              <a:rect b="b" l="l" r="r" t="t"/>
              <a:pathLst>
                <a:path extrusionOk="0" h="13601" w="14156">
                  <a:moveTo>
                    <a:pt x="14155" y="13600"/>
                  </a:moveTo>
                  <a:lnTo>
                    <a:pt x="11935" y="13600"/>
                  </a:lnTo>
                  <a:cubicBezTo>
                    <a:pt x="8049" y="9437"/>
                    <a:pt x="4441" y="4719"/>
                    <a:pt x="0" y="555"/>
                  </a:cubicBezTo>
                  <a:cubicBezTo>
                    <a:pt x="278" y="278"/>
                    <a:pt x="1110" y="278"/>
                    <a:pt x="1666" y="0"/>
                  </a:cubicBezTo>
                  <a:cubicBezTo>
                    <a:pt x="5274" y="4996"/>
                    <a:pt x="10270" y="9437"/>
                    <a:pt x="14155" y="1360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28"/>
            <p:cNvSpPr/>
            <p:nvPr/>
          </p:nvSpPr>
          <p:spPr>
            <a:xfrm>
              <a:off x="5277525" y="2382175"/>
              <a:ext cx="284525" cy="270650"/>
            </a:xfrm>
            <a:custGeom>
              <a:rect b="b" l="l" r="r" t="t"/>
              <a:pathLst>
                <a:path extrusionOk="0" h="10826" w="11381">
                  <a:moveTo>
                    <a:pt x="11380" y="1"/>
                  </a:moveTo>
                  <a:cubicBezTo>
                    <a:pt x="8605" y="3887"/>
                    <a:pt x="5274" y="7217"/>
                    <a:pt x="1944" y="10548"/>
                  </a:cubicBezTo>
                  <a:cubicBezTo>
                    <a:pt x="1111" y="10548"/>
                    <a:pt x="833" y="10825"/>
                    <a:pt x="1" y="10825"/>
                  </a:cubicBezTo>
                  <a:cubicBezTo>
                    <a:pt x="3054" y="7217"/>
                    <a:pt x="6662" y="4442"/>
                    <a:pt x="9160" y="278"/>
                  </a:cubicBezTo>
                  <a:cubicBezTo>
                    <a:pt x="9993" y="278"/>
                    <a:pt x="10548" y="1"/>
                    <a:pt x="113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28"/>
            <p:cNvSpPr/>
            <p:nvPr/>
          </p:nvSpPr>
          <p:spPr>
            <a:xfrm>
              <a:off x="3029375" y="2375250"/>
              <a:ext cx="381650" cy="340025"/>
            </a:xfrm>
            <a:custGeom>
              <a:rect b="b" l="l" r="r" t="t"/>
              <a:pathLst>
                <a:path extrusionOk="0" h="13601" w="15266">
                  <a:moveTo>
                    <a:pt x="15266" y="13600"/>
                  </a:moveTo>
                  <a:cubicBezTo>
                    <a:pt x="13323" y="13600"/>
                    <a:pt x="12213" y="11935"/>
                    <a:pt x="11103" y="11102"/>
                  </a:cubicBezTo>
                  <a:cubicBezTo>
                    <a:pt x="7495" y="7772"/>
                    <a:pt x="3886" y="3886"/>
                    <a:pt x="1" y="555"/>
                  </a:cubicBezTo>
                  <a:cubicBezTo>
                    <a:pt x="1111" y="555"/>
                    <a:pt x="2221" y="0"/>
                    <a:pt x="3609" y="278"/>
                  </a:cubicBezTo>
                  <a:cubicBezTo>
                    <a:pt x="4441" y="555"/>
                    <a:pt x="5552" y="2776"/>
                    <a:pt x="6384" y="3886"/>
                  </a:cubicBezTo>
                  <a:cubicBezTo>
                    <a:pt x="9160" y="7217"/>
                    <a:pt x="13046" y="10825"/>
                    <a:pt x="15266" y="1360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28"/>
            <p:cNvSpPr/>
            <p:nvPr/>
          </p:nvSpPr>
          <p:spPr>
            <a:xfrm>
              <a:off x="3154275" y="2361375"/>
              <a:ext cx="346975" cy="360825"/>
            </a:xfrm>
            <a:custGeom>
              <a:rect b="b" l="l" r="r" t="t"/>
              <a:pathLst>
                <a:path extrusionOk="0" h="14433" w="13879">
                  <a:moveTo>
                    <a:pt x="1" y="1110"/>
                  </a:moveTo>
                  <a:cubicBezTo>
                    <a:pt x="3054" y="0"/>
                    <a:pt x="3886" y="2498"/>
                    <a:pt x="5552" y="4163"/>
                  </a:cubicBezTo>
                  <a:cubicBezTo>
                    <a:pt x="8327" y="7494"/>
                    <a:pt x="11935" y="11102"/>
                    <a:pt x="13878" y="14155"/>
                  </a:cubicBezTo>
                  <a:cubicBezTo>
                    <a:pt x="11658" y="14433"/>
                    <a:pt x="10547" y="12212"/>
                    <a:pt x="9160" y="10825"/>
                  </a:cubicBezTo>
                  <a:cubicBezTo>
                    <a:pt x="6107" y="7772"/>
                    <a:pt x="3054" y="4163"/>
                    <a:pt x="1" y="111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28"/>
            <p:cNvSpPr/>
            <p:nvPr/>
          </p:nvSpPr>
          <p:spPr>
            <a:xfrm>
              <a:off x="2918350" y="2389125"/>
              <a:ext cx="402475" cy="333075"/>
            </a:xfrm>
            <a:custGeom>
              <a:rect b="b" l="l" r="r" t="t"/>
              <a:pathLst>
                <a:path extrusionOk="0" h="13323" w="16099">
                  <a:moveTo>
                    <a:pt x="3054" y="0"/>
                  </a:moveTo>
                  <a:cubicBezTo>
                    <a:pt x="6940" y="4719"/>
                    <a:pt x="12213" y="8882"/>
                    <a:pt x="16099" y="13045"/>
                  </a:cubicBezTo>
                  <a:cubicBezTo>
                    <a:pt x="14433" y="13323"/>
                    <a:pt x="12491" y="11102"/>
                    <a:pt x="11380" y="9992"/>
                  </a:cubicBezTo>
                  <a:cubicBezTo>
                    <a:pt x="7495" y="6662"/>
                    <a:pt x="3609" y="3331"/>
                    <a:pt x="1" y="278"/>
                  </a:cubicBezTo>
                  <a:cubicBezTo>
                    <a:pt x="834" y="0"/>
                    <a:pt x="1944" y="0"/>
                    <a:pt x="30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28"/>
            <p:cNvSpPr/>
            <p:nvPr/>
          </p:nvSpPr>
          <p:spPr>
            <a:xfrm>
              <a:off x="4965300" y="2389125"/>
              <a:ext cx="513475" cy="263700"/>
            </a:xfrm>
            <a:custGeom>
              <a:rect b="b" l="l" r="r" t="t"/>
              <a:pathLst>
                <a:path extrusionOk="0" h="10548" w="20539">
                  <a:moveTo>
                    <a:pt x="20261" y="0"/>
                  </a:moveTo>
                  <a:cubicBezTo>
                    <a:pt x="20539" y="556"/>
                    <a:pt x="19706" y="833"/>
                    <a:pt x="19429" y="1111"/>
                  </a:cubicBezTo>
                  <a:cubicBezTo>
                    <a:pt x="16653" y="4164"/>
                    <a:pt x="13600" y="7772"/>
                    <a:pt x="10547" y="10547"/>
                  </a:cubicBezTo>
                  <a:lnTo>
                    <a:pt x="0" y="10547"/>
                  </a:lnTo>
                  <a:cubicBezTo>
                    <a:pt x="0" y="9992"/>
                    <a:pt x="555" y="9715"/>
                    <a:pt x="833" y="9437"/>
                  </a:cubicBezTo>
                  <a:cubicBezTo>
                    <a:pt x="3608" y="6939"/>
                    <a:pt x="6939" y="3609"/>
                    <a:pt x="9159" y="556"/>
                  </a:cubicBezTo>
                  <a:cubicBezTo>
                    <a:pt x="13045" y="556"/>
                    <a:pt x="16653" y="278"/>
                    <a:pt x="202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28"/>
            <p:cNvSpPr/>
            <p:nvPr/>
          </p:nvSpPr>
          <p:spPr>
            <a:xfrm>
              <a:off x="2585300" y="2389125"/>
              <a:ext cx="485725" cy="346950"/>
            </a:xfrm>
            <a:custGeom>
              <a:rect b="b" l="l" r="r" t="t"/>
              <a:pathLst>
                <a:path extrusionOk="0" h="13878" w="19429">
                  <a:moveTo>
                    <a:pt x="19429" y="13045"/>
                  </a:moveTo>
                  <a:cubicBezTo>
                    <a:pt x="16653" y="12768"/>
                    <a:pt x="14711" y="13878"/>
                    <a:pt x="12213" y="13045"/>
                  </a:cubicBezTo>
                  <a:cubicBezTo>
                    <a:pt x="11380" y="13045"/>
                    <a:pt x="9715" y="10825"/>
                    <a:pt x="8882" y="9992"/>
                  </a:cubicBezTo>
                  <a:cubicBezTo>
                    <a:pt x="5829" y="6939"/>
                    <a:pt x="2776" y="3331"/>
                    <a:pt x="0" y="278"/>
                  </a:cubicBezTo>
                  <a:cubicBezTo>
                    <a:pt x="1943" y="278"/>
                    <a:pt x="3886" y="278"/>
                    <a:pt x="5551" y="0"/>
                  </a:cubicBezTo>
                  <a:cubicBezTo>
                    <a:pt x="9715" y="4719"/>
                    <a:pt x="15266" y="8327"/>
                    <a:pt x="19429" y="1304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28"/>
            <p:cNvSpPr/>
            <p:nvPr/>
          </p:nvSpPr>
          <p:spPr>
            <a:xfrm>
              <a:off x="2758775" y="2389125"/>
              <a:ext cx="395525" cy="333075"/>
            </a:xfrm>
            <a:custGeom>
              <a:rect b="b" l="l" r="r" t="t"/>
              <a:pathLst>
                <a:path extrusionOk="0" h="13323" w="15821">
                  <a:moveTo>
                    <a:pt x="0" y="278"/>
                  </a:moveTo>
                  <a:cubicBezTo>
                    <a:pt x="555" y="0"/>
                    <a:pt x="1666" y="278"/>
                    <a:pt x="2221" y="278"/>
                  </a:cubicBezTo>
                  <a:cubicBezTo>
                    <a:pt x="6384" y="4719"/>
                    <a:pt x="11935" y="8882"/>
                    <a:pt x="15821" y="13323"/>
                  </a:cubicBezTo>
                  <a:cubicBezTo>
                    <a:pt x="13878" y="13323"/>
                    <a:pt x="12768" y="11657"/>
                    <a:pt x="11657" y="10547"/>
                  </a:cubicBezTo>
                  <a:cubicBezTo>
                    <a:pt x="8049" y="6939"/>
                    <a:pt x="3886" y="3886"/>
                    <a:pt x="0" y="27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28"/>
            <p:cNvSpPr/>
            <p:nvPr/>
          </p:nvSpPr>
          <p:spPr>
            <a:xfrm>
              <a:off x="2848975" y="2375250"/>
              <a:ext cx="388600" cy="346950"/>
            </a:xfrm>
            <a:custGeom>
              <a:rect b="b" l="l" r="r" t="t"/>
              <a:pathLst>
                <a:path extrusionOk="0" h="13878" w="15544">
                  <a:moveTo>
                    <a:pt x="0" y="833"/>
                  </a:moveTo>
                  <a:cubicBezTo>
                    <a:pt x="1943" y="0"/>
                    <a:pt x="3331" y="2776"/>
                    <a:pt x="4719" y="4164"/>
                  </a:cubicBezTo>
                  <a:cubicBezTo>
                    <a:pt x="8327" y="7217"/>
                    <a:pt x="12490" y="10547"/>
                    <a:pt x="15543" y="13878"/>
                  </a:cubicBezTo>
                  <a:cubicBezTo>
                    <a:pt x="13600" y="13878"/>
                    <a:pt x="12213" y="12212"/>
                    <a:pt x="11102" y="11102"/>
                  </a:cubicBezTo>
                  <a:cubicBezTo>
                    <a:pt x="7494" y="7772"/>
                    <a:pt x="3609" y="4441"/>
                    <a:pt x="0" y="83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28"/>
            <p:cNvSpPr/>
            <p:nvPr/>
          </p:nvSpPr>
          <p:spPr>
            <a:xfrm>
              <a:off x="2064900" y="2368300"/>
              <a:ext cx="596750" cy="353900"/>
            </a:xfrm>
            <a:custGeom>
              <a:rect b="b" l="l" r="r" t="t"/>
              <a:pathLst>
                <a:path extrusionOk="0" h="14156" w="23870">
                  <a:moveTo>
                    <a:pt x="23870" y="13878"/>
                  </a:moveTo>
                  <a:cubicBezTo>
                    <a:pt x="20261" y="13878"/>
                    <a:pt x="16376" y="14156"/>
                    <a:pt x="13045" y="14156"/>
                  </a:cubicBezTo>
                  <a:cubicBezTo>
                    <a:pt x="8882" y="9715"/>
                    <a:pt x="3886" y="5552"/>
                    <a:pt x="0" y="1111"/>
                  </a:cubicBezTo>
                  <a:cubicBezTo>
                    <a:pt x="4164" y="1944"/>
                    <a:pt x="7494" y="1"/>
                    <a:pt x="11102" y="1111"/>
                  </a:cubicBezTo>
                  <a:cubicBezTo>
                    <a:pt x="11935" y="1389"/>
                    <a:pt x="13600" y="3331"/>
                    <a:pt x="14433" y="4164"/>
                  </a:cubicBezTo>
                  <a:cubicBezTo>
                    <a:pt x="17486" y="7772"/>
                    <a:pt x="20816" y="11103"/>
                    <a:pt x="23870" y="1387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28"/>
            <p:cNvSpPr/>
            <p:nvPr/>
          </p:nvSpPr>
          <p:spPr>
            <a:xfrm>
              <a:off x="2384075" y="2375250"/>
              <a:ext cx="346975" cy="346950"/>
            </a:xfrm>
            <a:custGeom>
              <a:rect b="b" l="l" r="r" t="t"/>
              <a:pathLst>
                <a:path extrusionOk="0" h="13878" w="13879">
                  <a:moveTo>
                    <a:pt x="1" y="1111"/>
                  </a:moveTo>
                  <a:cubicBezTo>
                    <a:pt x="2776" y="0"/>
                    <a:pt x="3886" y="2776"/>
                    <a:pt x="5274" y="4164"/>
                  </a:cubicBezTo>
                  <a:cubicBezTo>
                    <a:pt x="7217" y="6661"/>
                    <a:pt x="9160" y="8327"/>
                    <a:pt x="11380" y="10547"/>
                  </a:cubicBezTo>
                  <a:cubicBezTo>
                    <a:pt x="12213" y="11657"/>
                    <a:pt x="13323" y="12490"/>
                    <a:pt x="13878" y="13878"/>
                  </a:cubicBezTo>
                  <a:cubicBezTo>
                    <a:pt x="12213" y="13600"/>
                    <a:pt x="11103" y="12212"/>
                    <a:pt x="9992" y="11102"/>
                  </a:cubicBezTo>
                  <a:cubicBezTo>
                    <a:pt x="6662" y="7772"/>
                    <a:pt x="3331" y="4441"/>
                    <a:pt x="1" y="111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28"/>
            <p:cNvSpPr/>
            <p:nvPr/>
          </p:nvSpPr>
          <p:spPr>
            <a:xfrm>
              <a:off x="2474275" y="2375250"/>
              <a:ext cx="360850" cy="353900"/>
            </a:xfrm>
            <a:custGeom>
              <a:rect b="b" l="l" r="r" t="t"/>
              <a:pathLst>
                <a:path extrusionOk="0" h="14156" w="14434">
                  <a:moveTo>
                    <a:pt x="1" y="1111"/>
                  </a:moveTo>
                  <a:cubicBezTo>
                    <a:pt x="3054" y="0"/>
                    <a:pt x="4164" y="2498"/>
                    <a:pt x="5552" y="4164"/>
                  </a:cubicBezTo>
                  <a:cubicBezTo>
                    <a:pt x="8327" y="7494"/>
                    <a:pt x="11935" y="10825"/>
                    <a:pt x="14433" y="13878"/>
                  </a:cubicBezTo>
                  <a:cubicBezTo>
                    <a:pt x="12213" y="14155"/>
                    <a:pt x="11103" y="12212"/>
                    <a:pt x="9715" y="10825"/>
                  </a:cubicBezTo>
                  <a:cubicBezTo>
                    <a:pt x="6384" y="7494"/>
                    <a:pt x="2776" y="3886"/>
                    <a:pt x="1" y="111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28"/>
            <p:cNvSpPr/>
            <p:nvPr/>
          </p:nvSpPr>
          <p:spPr>
            <a:xfrm>
              <a:off x="1995500" y="2389125"/>
              <a:ext cx="353900" cy="333075"/>
            </a:xfrm>
            <a:custGeom>
              <a:rect b="b" l="l" r="r" t="t"/>
              <a:pathLst>
                <a:path extrusionOk="0" h="13323" w="14156">
                  <a:moveTo>
                    <a:pt x="1" y="556"/>
                  </a:moveTo>
                  <a:cubicBezTo>
                    <a:pt x="2221" y="0"/>
                    <a:pt x="3054" y="2221"/>
                    <a:pt x="4442" y="3886"/>
                  </a:cubicBezTo>
                  <a:cubicBezTo>
                    <a:pt x="7772" y="7217"/>
                    <a:pt x="11658" y="9992"/>
                    <a:pt x="14156" y="13323"/>
                  </a:cubicBezTo>
                  <a:lnTo>
                    <a:pt x="11935" y="13323"/>
                  </a:lnTo>
                  <a:cubicBezTo>
                    <a:pt x="8050" y="8882"/>
                    <a:pt x="3609" y="4996"/>
                    <a:pt x="1" y="55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28"/>
            <p:cNvSpPr/>
            <p:nvPr/>
          </p:nvSpPr>
          <p:spPr>
            <a:xfrm>
              <a:off x="4160400" y="2409950"/>
              <a:ext cx="333075" cy="249800"/>
            </a:xfrm>
            <a:custGeom>
              <a:rect b="b" l="l" r="r" t="t"/>
              <a:pathLst>
                <a:path extrusionOk="0" h="9992" w="13323">
                  <a:moveTo>
                    <a:pt x="13323" y="0"/>
                  </a:moveTo>
                  <a:cubicBezTo>
                    <a:pt x="13323" y="278"/>
                    <a:pt x="12768" y="833"/>
                    <a:pt x="12490" y="1110"/>
                  </a:cubicBezTo>
                  <a:cubicBezTo>
                    <a:pt x="11380" y="2498"/>
                    <a:pt x="9992" y="3608"/>
                    <a:pt x="8882" y="4996"/>
                  </a:cubicBezTo>
                  <a:cubicBezTo>
                    <a:pt x="7217" y="6661"/>
                    <a:pt x="5829" y="8882"/>
                    <a:pt x="3886" y="9992"/>
                  </a:cubicBezTo>
                  <a:cubicBezTo>
                    <a:pt x="3608" y="9437"/>
                    <a:pt x="4719" y="8327"/>
                    <a:pt x="5274" y="7494"/>
                  </a:cubicBezTo>
                  <a:cubicBezTo>
                    <a:pt x="6939" y="5551"/>
                    <a:pt x="9715" y="3331"/>
                    <a:pt x="10547" y="278"/>
                  </a:cubicBezTo>
                  <a:cubicBezTo>
                    <a:pt x="8604" y="1665"/>
                    <a:pt x="7494" y="3608"/>
                    <a:pt x="6106" y="4996"/>
                  </a:cubicBezTo>
                  <a:cubicBezTo>
                    <a:pt x="4719" y="6661"/>
                    <a:pt x="3053" y="8327"/>
                    <a:pt x="1666" y="9992"/>
                  </a:cubicBezTo>
                  <a:lnTo>
                    <a:pt x="0" y="9992"/>
                  </a:lnTo>
                  <a:cubicBezTo>
                    <a:pt x="0" y="9159"/>
                    <a:pt x="1110" y="8604"/>
                    <a:pt x="1943" y="7771"/>
                  </a:cubicBezTo>
                  <a:cubicBezTo>
                    <a:pt x="3886" y="5273"/>
                    <a:pt x="6384" y="2498"/>
                    <a:pt x="8327" y="0"/>
                  </a:cubicBezTo>
                  <a:lnTo>
                    <a:pt x="1304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28"/>
            <p:cNvSpPr/>
            <p:nvPr/>
          </p:nvSpPr>
          <p:spPr>
            <a:xfrm>
              <a:off x="4313050" y="2403000"/>
              <a:ext cx="270625" cy="249825"/>
            </a:xfrm>
            <a:custGeom>
              <a:rect b="b" l="l" r="r" t="t"/>
              <a:pathLst>
                <a:path extrusionOk="0" h="9993" w="10825">
                  <a:moveTo>
                    <a:pt x="10825" y="278"/>
                  </a:moveTo>
                  <a:cubicBezTo>
                    <a:pt x="10825" y="833"/>
                    <a:pt x="10270" y="1111"/>
                    <a:pt x="9992" y="1388"/>
                  </a:cubicBezTo>
                  <a:cubicBezTo>
                    <a:pt x="7494" y="4164"/>
                    <a:pt x="4441" y="7494"/>
                    <a:pt x="1666" y="9992"/>
                  </a:cubicBezTo>
                  <a:lnTo>
                    <a:pt x="0" y="9992"/>
                  </a:lnTo>
                  <a:cubicBezTo>
                    <a:pt x="2776" y="6662"/>
                    <a:pt x="6106" y="3886"/>
                    <a:pt x="8604" y="1"/>
                  </a:cubicBezTo>
                  <a:cubicBezTo>
                    <a:pt x="9437" y="1"/>
                    <a:pt x="9715" y="278"/>
                    <a:pt x="10825" y="27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28"/>
            <p:cNvSpPr/>
            <p:nvPr/>
          </p:nvSpPr>
          <p:spPr>
            <a:xfrm>
              <a:off x="4812625" y="2403000"/>
              <a:ext cx="277575" cy="249825"/>
            </a:xfrm>
            <a:custGeom>
              <a:rect b="b" l="l" r="r" t="t"/>
              <a:pathLst>
                <a:path extrusionOk="0" h="9993" w="11103">
                  <a:moveTo>
                    <a:pt x="11103" y="278"/>
                  </a:moveTo>
                  <a:cubicBezTo>
                    <a:pt x="8327" y="3886"/>
                    <a:pt x="4997" y="6939"/>
                    <a:pt x="1944" y="9992"/>
                  </a:cubicBezTo>
                  <a:lnTo>
                    <a:pt x="1" y="9992"/>
                  </a:lnTo>
                  <a:cubicBezTo>
                    <a:pt x="1" y="9437"/>
                    <a:pt x="1111" y="8327"/>
                    <a:pt x="1666" y="7772"/>
                  </a:cubicBezTo>
                  <a:cubicBezTo>
                    <a:pt x="3887" y="5551"/>
                    <a:pt x="6107" y="2776"/>
                    <a:pt x="7772" y="278"/>
                  </a:cubicBezTo>
                  <a:cubicBezTo>
                    <a:pt x="9160" y="278"/>
                    <a:pt x="9715" y="1"/>
                    <a:pt x="11103" y="27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28"/>
            <p:cNvSpPr/>
            <p:nvPr/>
          </p:nvSpPr>
          <p:spPr>
            <a:xfrm>
              <a:off x="4902850" y="2409950"/>
              <a:ext cx="249800" cy="242875"/>
            </a:xfrm>
            <a:custGeom>
              <a:rect b="b" l="l" r="r" t="t"/>
              <a:pathLst>
                <a:path extrusionOk="0" h="9715" w="9992">
                  <a:moveTo>
                    <a:pt x="9992" y="0"/>
                  </a:moveTo>
                  <a:cubicBezTo>
                    <a:pt x="9992" y="278"/>
                    <a:pt x="9714" y="833"/>
                    <a:pt x="9159" y="1110"/>
                  </a:cubicBezTo>
                  <a:cubicBezTo>
                    <a:pt x="8049" y="2498"/>
                    <a:pt x="6661" y="3608"/>
                    <a:pt x="5551" y="4996"/>
                  </a:cubicBezTo>
                  <a:cubicBezTo>
                    <a:pt x="3886" y="6661"/>
                    <a:pt x="2220" y="8604"/>
                    <a:pt x="0" y="9714"/>
                  </a:cubicBezTo>
                  <a:cubicBezTo>
                    <a:pt x="2776" y="6384"/>
                    <a:pt x="6384" y="3608"/>
                    <a:pt x="8604" y="0"/>
                  </a:cubicBezTo>
                  <a:lnTo>
                    <a:pt x="99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28"/>
            <p:cNvSpPr/>
            <p:nvPr/>
          </p:nvSpPr>
          <p:spPr>
            <a:xfrm>
              <a:off x="3827325" y="2409950"/>
              <a:ext cx="499625" cy="256750"/>
            </a:xfrm>
            <a:custGeom>
              <a:rect b="b" l="l" r="r" t="t"/>
              <a:pathLst>
                <a:path extrusionOk="0" h="10270" w="19985">
                  <a:moveTo>
                    <a:pt x="19984" y="0"/>
                  </a:moveTo>
                  <a:cubicBezTo>
                    <a:pt x="19984" y="555"/>
                    <a:pt x="18874" y="1665"/>
                    <a:pt x="18319" y="2498"/>
                  </a:cubicBezTo>
                  <a:cubicBezTo>
                    <a:pt x="16099" y="4718"/>
                    <a:pt x="13323" y="7494"/>
                    <a:pt x="11380" y="9992"/>
                  </a:cubicBezTo>
                  <a:cubicBezTo>
                    <a:pt x="7495" y="9992"/>
                    <a:pt x="3887" y="9992"/>
                    <a:pt x="1" y="10269"/>
                  </a:cubicBezTo>
                  <a:cubicBezTo>
                    <a:pt x="1" y="9714"/>
                    <a:pt x="556" y="9437"/>
                    <a:pt x="1111" y="9159"/>
                  </a:cubicBezTo>
                  <a:cubicBezTo>
                    <a:pt x="4164" y="6106"/>
                    <a:pt x="8050" y="3053"/>
                    <a:pt x="11658" y="278"/>
                  </a:cubicBezTo>
                  <a:cubicBezTo>
                    <a:pt x="14433" y="278"/>
                    <a:pt x="17209" y="0"/>
                    <a:pt x="199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28"/>
            <p:cNvSpPr/>
            <p:nvPr/>
          </p:nvSpPr>
          <p:spPr>
            <a:xfrm>
              <a:off x="4722425" y="2409950"/>
              <a:ext cx="249825" cy="249800"/>
            </a:xfrm>
            <a:custGeom>
              <a:rect b="b" l="l" r="r" t="t"/>
              <a:pathLst>
                <a:path extrusionOk="0" h="9992" w="9993">
                  <a:moveTo>
                    <a:pt x="9715" y="0"/>
                  </a:moveTo>
                  <a:cubicBezTo>
                    <a:pt x="9993" y="833"/>
                    <a:pt x="8882" y="1665"/>
                    <a:pt x="8327" y="2498"/>
                  </a:cubicBezTo>
                  <a:cubicBezTo>
                    <a:pt x="6940" y="4163"/>
                    <a:pt x="5552" y="5551"/>
                    <a:pt x="3886" y="7494"/>
                  </a:cubicBezTo>
                  <a:cubicBezTo>
                    <a:pt x="2776" y="8604"/>
                    <a:pt x="1944" y="9992"/>
                    <a:pt x="1" y="9714"/>
                  </a:cubicBezTo>
                  <a:cubicBezTo>
                    <a:pt x="2221" y="6384"/>
                    <a:pt x="4997" y="3608"/>
                    <a:pt x="6940" y="278"/>
                  </a:cubicBezTo>
                  <a:cubicBezTo>
                    <a:pt x="8050" y="278"/>
                    <a:pt x="9160" y="278"/>
                    <a:pt x="97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28"/>
            <p:cNvSpPr/>
            <p:nvPr/>
          </p:nvSpPr>
          <p:spPr>
            <a:xfrm>
              <a:off x="4396300" y="2416875"/>
              <a:ext cx="263700" cy="242875"/>
            </a:xfrm>
            <a:custGeom>
              <a:rect b="b" l="l" r="r" t="t"/>
              <a:pathLst>
                <a:path extrusionOk="0" h="9715" w="10548">
                  <a:moveTo>
                    <a:pt x="10548" y="1"/>
                  </a:moveTo>
                  <a:cubicBezTo>
                    <a:pt x="7772" y="3331"/>
                    <a:pt x="4164" y="6107"/>
                    <a:pt x="1389" y="9715"/>
                  </a:cubicBezTo>
                  <a:lnTo>
                    <a:pt x="1" y="9715"/>
                  </a:lnTo>
                  <a:cubicBezTo>
                    <a:pt x="3054" y="6384"/>
                    <a:pt x="6107" y="3331"/>
                    <a:pt x="88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28"/>
            <p:cNvSpPr/>
            <p:nvPr/>
          </p:nvSpPr>
          <p:spPr>
            <a:xfrm>
              <a:off x="4465700" y="2416875"/>
              <a:ext cx="409400" cy="242875"/>
            </a:xfrm>
            <a:custGeom>
              <a:rect b="b" l="l" r="r" t="t"/>
              <a:pathLst>
                <a:path extrusionOk="0" h="9715" w="16376">
                  <a:moveTo>
                    <a:pt x="16098" y="1"/>
                  </a:moveTo>
                  <a:cubicBezTo>
                    <a:pt x="16376" y="278"/>
                    <a:pt x="15266" y="1388"/>
                    <a:pt x="14711" y="2221"/>
                  </a:cubicBezTo>
                  <a:cubicBezTo>
                    <a:pt x="13045" y="4441"/>
                    <a:pt x="10547" y="6939"/>
                    <a:pt x="8882" y="9437"/>
                  </a:cubicBezTo>
                  <a:cubicBezTo>
                    <a:pt x="6107" y="9437"/>
                    <a:pt x="2776" y="9160"/>
                    <a:pt x="0" y="9715"/>
                  </a:cubicBezTo>
                  <a:cubicBezTo>
                    <a:pt x="3053" y="6384"/>
                    <a:pt x="6384" y="3331"/>
                    <a:pt x="91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28"/>
            <p:cNvSpPr/>
            <p:nvPr/>
          </p:nvSpPr>
          <p:spPr>
            <a:xfrm>
              <a:off x="4021625" y="2701375"/>
              <a:ext cx="62475" cy="20825"/>
            </a:xfrm>
            <a:custGeom>
              <a:rect b="b" l="l" r="r" t="t"/>
              <a:pathLst>
                <a:path extrusionOk="0" h="833" w="2499">
                  <a:moveTo>
                    <a:pt x="2498" y="0"/>
                  </a:moveTo>
                  <a:cubicBezTo>
                    <a:pt x="2221" y="833"/>
                    <a:pt x="555" y="278"/>
                    <a:pt x="0" y="278"/>
                  </a:cubicBezTo>
                  <a:cubicBezTo>
                    <a:pt x="0" y="278"/>
                    <a:pt x="1666" y="0"/>
                    <a:pt x="24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28"/>
            <p:cNvSpPr/>
            <p:nvPr/>
          </p:nvSpPr>
          <p:spPr>
            <a:xfrm>
              <a:off x="5027725" y="2777700"/>
              <a:ext cx="353900" cy="333075"/>
            </a:xfrm>
            <a:custGeom>
              <a:rect b="b" l="l" r="r" t="t"/>
              <a:pathLst>
                <a:path extrusionOk="0" h="13323" w="14156">
                  <a:moveTo>
                    <a:pt x="1" y="0"/>
                  </a:moveTo>
                  <a:lnTo>
                    <a:pt x="3332" y="0"/>
                  </a:lnTo>
                  <a:cubicBezTo>
                    <a:pt x="6940" y="4441"/>
                    <a:pt x="10548" y="8604"/>
                    <a:pt x="14156" y="13045"/>
                  </a:cubicBezTo>
                  <a:cubicBezTo>
                    <a:pt x="13046" y="13323"/>
                    <a:pt x="12491" y="13045"/>
                    <a:pt x="11658" y="13045"/>
                  </a:cubicBezTo>
                  <a:cubicBezTo>
                    <a:pt x="7772" y="8604"/>
                    <a:pt x="3887" y="4163"/>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28"/>
            <p:cNvSpPr/>
            <p:nvPr/>
          </p:nvSpPr>
          <p:spPr>
            <a:xfrm>
              <a:off x="1946925" y="2770750"/>
              <a:ext cx="1665325" cy="62475"/>
            </a:xfrm>
            <a:custGeom>
              <a:rect b="b" l="l" r="r" t="t"/>
              <a:pathLst>
                <a:path extrusionOk="0" h="2499" w="66613">
                  <a:moveTo>
                    <a:pt x="1" y="2221"/>
                  </a:moveTo>
                  <a:cubicBezTo>
                    <a:pt x="9993" y="833"/>
                    <a:pt x="23593" y="833"/>
                    <a:pt x="34972" y="833"/>
                  </a:cubicBezTo>
                  <a:cubicBezTo>
                    <a:pt x="41633" y="833"/>
                    <a:pt x="47739" y="833"/>
                    <a:pt x="54401" y="556"/>
                  </a:cubicBezTo>
                  <a:cubicBezTo>
                    <a:pt x="57454" y="556"/>
                    <a:pt x="60784" y="1"/>
                    <a:pt x="62727" y="1388"/>
                  </a:cubicBezTo>
                  <a:cubicBezTo>
                    <a:pt x="63282" y="833"/>
                    <a:pt x="64948" y="278"/>
                    <a:pt x="65780" y="278"/>
                  </a:cubicBezTo>
                  <a:cubicBezTo>
                    <a:pt x="66613" y="833"/>
                    <a:pt x="64392" y="1666"/>
                    <a:pt x="63560" y="1943"/>
                  </a:cubicBezTo>
                  <a:cubicBezTo>
                    <a:pt x="58841" y="2221"/>
                    <a:pt x="54678" y="1943"/>
                    <a:pt x="50793" y="2221"/>
                  </a:cubicBezTo>
                  <a:cubicBezTo>
                    <a:pt x="44409" y="2221"/>
                    <a:pt x="39413" y="2221"/>
                    <a:pt x="34140" y="2221"/>
                  </a:cubicBezTo>
                  <a:cubicBezTo>
                    <a:pt x="21650" y="1943"/>
                    <a:pt x="10548" y="2499"/>
                    <a:pt x="1" y="222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28"/>
            <p:cNvSpPr/>
            <p:nvPr/>
          </p:nvSpPr>
          <p:spPr>
            <a:xfrm>
              <a:off x="4757125" y="2770750"/>
              <a:ext cx="437175" cy="340025"/>
            </a:xfrm>
            <a:custGeom>
              <a:rect b="b" l="l" r="r" t="t"/>
              <a:pathLst>
                <a:path extrusionOk="0" h="13601" w="17487">
                  <a:moveTo>
                    <a:pt x="17486" y="12768"/>
                  </a:moveTo>
                  <a:cubicBezTo>
                    <a:pt x="14711" y="13601"/>
                    <a:pt x="13323" y="11380"/>
                    <a:pt x="11935" y="9715"/>
                  </a:cubicBezTo>
                  <a:cubicBezTo>
                    <a:pt x="9160" y="6662"/>
                    <a:pt x="6384" y="2776"/>
                    <a:pt x="3054" y="556"/>
                  </a:cubicBezTo>
                  <a:cubicBezTo>
                    <a:pt x="5829" y="4997"/>
                    <a:pt x="9992" y="8882"/>
                    <a:pt x="12490" y="12768"/>
                  </a:cubicBezTo>
                  <a:cubicBezTo>
                    <a:pt x="10547" y="13045"/>
                    <a:pt x="9715" y="11103"/>
                    <a:pt x="8882" y="9992"/>
                  </a:cubicBezTo>
                  <a:cubicBezTo>
                    <a:pt x="6107" y="6662"/>
                    <a:pt x="2776" y="3609"/>
                    <a:pt x="1" y="556"/>
                  </a:cubicBezTo>
                  <a:cubicBezTo>
                    <a:pt x="2498" y="1111"/>
                    <a:pt x="4441" y="1"/>
                    <a:pt x="6384" y="278"/>
                  </a:cubicBezTo>
                  <a:cubicBezTo>
                    <a:pt x="7494" y="556"/>
                    <a:pt x="8605" y="2499"/>
                    <a:pt x="9437" y="3331"/>
                  </a:cubicBezTo>
                  <a:cubicBezTo>
                    <a:pt x="11935" y="6662"/>
                    <a:pt x="14988" y="9992"/>
                    <a:pt x="17486" y="1276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28"/>
            <p:cNvSpPr/>
            <p:nvPr/>
          </p:nvSpPr>
          <p:spPr>
            <a:xfrm>
              <a:off x="4958350" y="2763825"/>
              <a:ext cx="312275" cy="333075"/>
            </a:xfrm>
            <a:custGeom>
              <a:rect b="b" l="l" r="r" t="t"/>
              <a:pathLst>
                <a:path extrusionOk="0" h="13323" w="12491">
                  <a:moveTo>
                    <a:pt x="0" y="833"/>
                  </a:moveTo>
                  <a:cubicBezTo>
                    <a:pt x="1666" y="0"/>
                    <a:pt x="3331" y="2498"/>
                    <a:pt x="4441" y="3608"/>
                  </a:cubicBezTo>
                  <a:cubicBezTo>
                    <a:pt x="7217" y="6939"/>
                    <a:pt x="10270" y="10547"/>
                    <a:pt x="12490" y="13322"/>
                  </a:cubicBezTo>
                  <a:cubicBezTo>
                    <a:pt x="10825" y="13322"/>
                    <a:pt x="9715" y="11657"/>
                    <a:pt x="8882" y="10825"/>
                  </a:cubicBezTo>
                  <a:cubicBezTo>
                    <a:pt x="6107" y="7494"/>
                    <a:pt x="3054" y="3886"/>
                    <a:pt x="0" y="83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28"/>
            <p:cNvSpPr/>
            <p:nvPr/>
          </p:nvSpPr>
          <p:spPr>
            <a:xfrm>
              <a:off x="3778775" y="2777700"/>
              <a:ext cx="492675" cy="346950"/>
            </a:xfrm>
            <a:custGeom>
              <a:rect b="b" l="l" r="r" t="t"/>
              <a:pathLst>
                <a:path extrusionOk="0" h="13878" w="19707">
                  <a:moveTo>
                    <a:pt x="0" y="278"/>
                  </a:moveTo>
                  <a:cubicBezTo>
                    <a:pt x="2220" y="555"/>
                    <a:pt x="4163" y="0"/>
                    <a:pt x="6384" y="278"/>
                  </a:cubicBezTo>
                  <a:cubicBezTo>
                    <a:pt x="7494" y="555"/>
                    <a:pt x="8604" y="2498"/>
                    <a:pt x="9714" y="3608"/>
                  </a:cubicBezTo>
                  <a:cubicBezTo>
                    <a:pt x="13322" y="6661"/>
                    <a:pt x="16653" y="10270"/>
                    <a:pt x="19706" y="13323"/>
                  </a:cubicBezTo>
                  <a:cubicBezTo>
                    <a:pt x="17763" y="12767"/>
                    <a:pt x="16098" y="13878"/>
                    <a:pt x="14433" y="13323"/>
                  </a:cubicBezTo>
                  <a:cubicBezTo>
                    <a:pt x="13600" y="13323"/>
                    <a:pt x="11657" y="11102"/>
                    <a:pt x="10824" y="10270"/>
                  </a:cubicBezTo>
                  <a:cubicBezTo>
                    <a:pt x="9437" y="8882"/>
                    <a:pt x="8604" y="7772"/>
                    <a:pt x="7494" y="6939"/>
                  </a:cubicBezTo>
                  <a:cubicBezTo>
                    <a:pt x="4718" y="4441"/>
                    <a:pt x="2776" y="1943"/>
                    <a:pt x="0" y="27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28"/>
            <p:cNvSpPr/>
            <p:nvPr/>
          </p:nvSpPr>
          <p:spPr>
            <a:xfrm>
              <a:off x="4680800" y="2784625"/>
              <a:ext cx="312275" cy="305325"/>
            </a:xfrm>
            <a:custGeom>
              <a:rect b="b" l="l" r="r" t="t"/>
              <a:pathLst>
                <a:path extrusionOk="0" h="12213" w="12491">
                  <a:moveTo>
                    <a:pt x="0" y="1"/>
                  </a:moveTo>
                  <a:lnTo>
                    <a:pt x="1943" y="1"/>
                  </a:lnTo>
                  <a:cubicBezTo>
                    <a:pt x="4996" y="4164"/>
                    <a:pt x="9437" y="8050"/>
                    <a:pt x="12490" y="12213"/>
                  </a:cubicBezTo>
                  <a:cubicBezTo>
                    <a:pt x="10825" y="11935"/>
                    <a:pt x="9992" y="10270"/>
                    <a:pt x="9160" y="9437"/>
                  </a:cubicBezTo>
                  <a:cubicBezTo>
                    <a:pt x="6384" y="6107"/>
                    <a:pt x="3331" y="3054"/>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28"/>
            <p:cNvSpPr/>
            <p:nvPr/>
          </p:nvSpPr>
          <p:spPr>
            <a:xfrm>
              <a:off x="3986925" y="2784625"/>
              <a:ext cx="353900" cy="326150"/>
            </a:xfrm>
            <a:custGeom>
              <a:rect b="b" l="l" r="r" t="t"/>
              <a:pathLst>
                <a:path extrusionOk="0" h="13046" w="14156">
                  <a:moveTo>
                    <a:pt x="1" y="1"/>
                  </a:moveTo>
                  <a:lnTo>
                    <a:pt x="1666" y="1"/>
                  </a:lnTo>
                  <a:cubicBezTo>
                    <a:pt x="5829" y="4442"/>
                    <a:pt x="10547" y="8882"/>
                    <a:pt x="14156" y="13046"/>
                  </a:cubicBezTo>
                  <a:cubicBezTo>
                    <a:pt x="12490" y="12768"/>
                    <a:pt x="11380" y="11380"/>
                    <a:pt x="10270" y="10270"/>
                  </a:cubicBezTo>
                  <a:cubicBezTo>
                    <a:pt x="6939" y="7217"/>
                    <a:pt x="3609" y="3886"/>
                    <a:pt x="278" y="556"/>
                  </a:cubicBezTo>
                  <a:cubicBezTo>
                    <a:pt x="1" y="556"/>
                    <a:pt x="1" y="278"/>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28"/>
            <p:cNvSpPr/>
            <p:nvPr/>
          </p:nvSpPr>
          <p:spPr>
            <a:xfrm>
              <a:off x="4070200" y="2763825"/>
              <a:ext cx="340025" cy="340025"/>
            </a:xfrm>
            <a:custGeom>
              <a:rect b="b" l="l" r="r" t="t"/>
              <a:pathLst>
                <a:path extrusionOk="0" h="13601" w="13601">
                  <a:moveTo>
                    <a:pt x="0" y="1110"/>
                  </a:moveTo>
                  <a:cubicBezTo>
                    <a:pt x="2776" y="0"/>
                    <a:pt x="3886" y="2498"/>
                    <a:pt x="5274" y="3886"/>
                  </a:cubicBezTo>
                  <a:cubicBezTo>
                    <a:pt x="8327" y="7216"/>
                    <a:pt x="11380" y="10825"/>
                    <a:pt x="13600" y="13600"/>
                  </a:cubicBezTo>
                  <a:cubicBezTo>
                    <a:pt x="11935" y="13600"/>
                    <a:pt x="10825" y="11935"/>
                    <a:pt x="9992" y="11102"/>
                  </a:cubicBezTo>
                  <a:cubicBezTo>
                    <a:pt x="6661" y="7771"/>
                    <a:pt x="3331" y="4441"/>
                    <a:pt x="0" y="111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28"/>
            <p:cNvSpPr/>
            <p:nvPr/>
          </p:nvSpPr>
          <p:spPr>
            <a:xfrm>
              <a:off x="4174275" y="2770750"/>
              <a:ext cx="340025" cy="346975"/>
            </a:xfrm>
            <a:custGeom>
              <a:rect b="b" l="l" r="r" t="t"/>
              <a:pathLst>
                <a:path extrusionOk="0" h="13879" w="13601">
                  <a:moveTo>
                    <a:pt x="0" y="833"/>
                  </a:moveTo>
                  <a:cubicBezTo>
                    <a:pt x="1943" y="1"/>
                    <a:pt x="3331" y="2776"/>
                    <a:pt x="4441" y="3886"/>
                  </a:cubicBezTo>
                  <a:cubicBezTo>
                    <a:pt x="7217" y="7217"/>
                    <a:pt x="10825" y="10270"/>
                    <a:pt x="13600" y="13323"/>
                  </a:cubicBezTo>
                  <a:cubicBezTo>
                    <a:pt x="11102" y="13878"/>
                    <a:pt x="9992" y="11935"/>
                    <a:pt x="8882" y="10270"/>
                  </a:cubicBezTo>
                  <a:cubicBezTo>
                    <a:pt x="6106" y="6939"/>
                    <a:pt x="2776" y="3331"/>
                    <a:pt x="0" y="83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28"/>
            <p:cNvSpPr/>
            <p:nvPr/>
          </p:nvSpPr>
          <p:spPr>
            <a:xfrm>
              <a:off x="4250600" y="2784625"/>
              <a:ext cx="319200" cy="319225"/>
            </a:xfrm>
            <a:custGeom>
              <a:rect b="b" l="l" r="r" t="t"/>
              <a:pathLst>
                <a:path extrusionOk="0" h="12769" w="12768">
                  <a:moveTo>
                    <a:pt x="0" y="278"/>
                  </a:moveTo>
                  <a:cubicBezTo>
                    <a:pt x="0" y="278"/>
                    <a:pt x="278" y="278"/>
                    <a:pt x="278" y="1"/>
                  </a:cubicBezTo>
                  <a:cubicBezTo>
                    <a:pt x="1666" y="556"/>
                    <a:pt x="2776" y="1944"/>
                    <a:pt x="3886" y="3054"/>
                  </a:cubicBezTo>
                  <a:cubicBezTo>
                    <a:pt x="6939" y="6107"/>
                    <a:pt x="9992" y="9437"/>
                    <a:pt x="12768" y="12768"/>
                  </a:cubicBezTo>
                  <a:cubicBezTo>
                    <a:pt x="8327" y="8882"/>
                    <a:pt x="4441" y="4442"/>
                    <a:pt x="0" y="27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28"/>
            <p:cNvSpPr/>
            <p:nvPr/>
          </p:nvSpPr>
          <p:spPr>
            <a:xfrm>
              <a:off x="4313050" y="2763825"/>
              <a:ext cx="610625" cy="346950"/>
            </a:xfrm>
            <a:custGeom>
              <a:rect b="b" l="l" r="r" t="t"/>
              <a:pathLst>
                <a:path extrusionOk="0" h="13878" w="24425">
                  <a:moveTo>
                    <a:pt x="0" y="1110"/>
                  </a:moveTo>
                  <a:cubicBezTo>
                    <a:pt x="2776" y="1388"/>
                    <a:pt x="9715" y="0"/>
                    <a:pt x="12768" y="833"/>
                  </a:cubicBezTo>
                  <a:cubicBezTo>
                    <a:pt x="13600" y="1110"/>
                    <a:pt x="15266" y="2776"/>
                    <a:pt x="16098" y="3608"/>
                  </a:cubicBezTo>
                  <a:cubicBezTo>
                    <a:pt x="19151" y="6661"/>
                    <a:pt x="21927" y="10269"/>
                    <a:pt x="24425" y="13045"/>
                  </a:cubicBezTo>
                  <a:cubicBezTo>
                    <a:pt x="22204" y="13045"/>
                    <a:pt x="20539" y="13045"/>
                    <a:pt x="18596" y="13322"/>
                  </a:cubicBezTo>
                  <a:cubicBezTo>
                    <a:pt x="16653" y="13322"/>
                    <a:pt x="14433" y="13878"/>
                    <a:pt x="12768" y="13600"/>
                  </a:cubicBezTo>
                  <a:cubicBezTo>
                    <a:pt x="11935" y="13322"/>
                    <a:pt x="10270" y="11380"/>
                    <a:pt x="9437" y="10547"/>
                  </a:cubicBezTo>
                  <a:cubicBezTo>
                    <a:pt x="6662" y="7216"/>
                    <a:pt x="2776" y="3608"/>
                    <a:pt x="0" y="111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28"/>
            <p:cNvSpPr/>
            <p:nvPr/>
          </p:nvSpPr>
          <p:spPr>
            <a:xfrm>
              <a:off x="3723250" y="2833200"/>
              <a:ext cx="346975" cy="430225"/>
            </a:xfrm>
            <a:custGeom>
              <a:rect b="b" l="l" r="r" t="t"/>
              <a:pathLst>
                <a:path extrusionOk="0" h="17209" w="13879">
                  <a:moveTo>
                    <a:pt x="278" y="1"/>
                  </a:moveTo>
                  <a:cubicBezTo>
                    <a:pt x="4719" y="4441"/>
                    <a:pt x="9437" y="8882"/>
                    <a:pt x="13878" y="13601"/>
                  </a:cubicBezTo>
                  <a:cubicBezTo>
                    <a:pt x="13601" y="14433"/>
                    <a:pt x="13601" y="15543"/>
                    <a:pt x="13601" y="16931"/>
                  </a:cubicBezTo>
                  <a:cubicBezTo>
                    <a:pt x="13323" y="17209"/>
                    <a:pt x="12490" y="16098"/>
                    <a:pt x="11935" y="15821"/>
                  </a:cubicBezTo>
                  <a:cubicBezTo>
                    <a:pt x="8327" y="12213"/>
                    <a:pt x="3886" y="8327"/>
                    <a:pt x="278" y="4719"/>
                  </a:cubicBezTo>
                  <a:cubicBezTo>
                    <a:pt x="556" y="3331"/>
                    <a:pt x="1" y="1666"/>
                    <a:pt x="2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28"/>
            <p:cNvSpPr/>
            <p:nvPr/>
          </p:nvSpPr>
          <p:spPr>
            <a:xfrm>
              <a:off x="3633050" y="2833200"/>
              <a:ext cx="20850" cy="569000"/>
            </a:xfrm>
            <a:custGeom>
              <a:rect b="b" l="l" r="r" t="t"/>
              <a:pathLst>
                <a:path extrusionOk="0" h="22760" w="834">
                  <a:moveTo>
                    <a:pt x="833" y="1"/>
                  </a:moveTo>
                  <a:cubicBezTo>
                    <a:pt x="833" y="6662"/>
                    <a:pt x="556" y="16098"/>
                    <a:pt x="556" y="22760"/>
                  </a:cubicBezTo>
                  <a:cubicBezTo>
                    <a:pt x="0" y="21094"/>
                    <a:pt x="278" y="19152"/>
                    <a:pt x="278" y="17209"/>
                  </a:cubicBezTo>
                  <a:cubicBezTo>
                    <a:pt x="278" y="11658"/>
                    <a:pt x="278" y="5552"/>
                    <a:pt x="556" y="278"/>
                  </a:cubicBezTo>
                  <a:cubicBezTo>
                    <a:pt x="556" y="278"/>
                    <a:pt x="833" y="278"/>
                    <a:pt x="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28"/>
            <p:cNvSpPr/>
            <p:nvPr/>
          </p:nvSpPr>
          <p:spPr>
            <a:xfrm>
              <a:off x="3237550" y="2840150"/>
              <a:ext cx="284500" cy="270625"/>
            </a:xfrm>
            <a:custGeom>
              <a:rect b="b" l="l" r="r" t="t"/>
              <a:pathLst>
                <a:path extrusionOk="0" h="10825" w="11380">
                  <a:moveTo>
                    <a:pt x="11102" y="0"/>
                  </a:moveTo>
                  <a:cubicBezTo>
                    <a:pt x="11380" y="833"/>
                    <a:pt x="9992" y="1388"/>
                    <a:pt x="9159" y="2221"/>
                  </a:cubicBezTo>
                  <a:cubicBezTo>
                    <a:pt x="8604" y="3053"/>
                    <a:pt x="7772" y="3886"/>
                    <a:pt x="6939" y="4718"/>
                  </a:cubicBezTo>
                  <a:cubicBezTo>
                    <a:pt x="5274" y="6661"/>
                    <a:pt x="3331" y="8327"/>
                    <a:pt x="1943" y="10547"/>
                  </a:cubicBezTo>
                  <a:cubicBezTo>
                    <a:pt x="1110" y="10825"/>
                    <a:pt x="833" y="10547"/>
                    <a:pt x="278" y="10547"/>
                  </a:cubicBezTo>
                  <a:cubicBezTo>
                    <a:pt x="0" y="9992"/>
                    <a:pt x="833" y="9714"/>
                    <a:pt x="1110" y="9437"/>
                  </a:cubicBezTo>
                  <a:cubicBezTo>
                    <a:pt x="2221" y="8327"/>
                    <a:pt x="3608" y="6939"/>
                    <a:pt x="4996" y="5551"/>
                  </a:cubicBezTo>
                  <a:cubicBezTo>
                    <a:pt x="6939" y="3886"/>
                    <a:pt x="9714" y="1943"/>
                    <a:pt x="108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28"/>
            <p:cNvSpPr/>
            <p:nvPr/>
          </p:nvSpPr>
          <p:spPr>
            <a:xfrm>
              <a:off x="3147350" y="2840150"/>
              <a:ext cx="333075" cy="263700"/>
            </a:xfrm>
            <a:custGeom>
              <a:rect b="b" l="l" r="r" t="t"/>
              <a:pathLst>
                <a:path extrusionOk="0" h="10548" w="13323">
                  <a:moveTo>
                    <a:pt x="13322" y="278"/>
                  </a:moveTo>
                  <a:cubicBezTo>
                    <a:pt x="10269" y="2498"/>
                    <a:pt x="7494" y="4996"/>
                    <a:pt x="4441" y="7772"/>
                  </a:cubicBezTo>
                  <a:cubicBezTo>
                    <a:pt x="3331" y="8882"/>
                    <a:pt x="2220" y="10547"/>
                    <a:pt x="0" y="10269"/>
                  </a:cubicBezTo>
                  <a:cubicBezTo>
                    <a:pt x="1943" y="8604"/>
                    <a:pt x="3886" y="7216"/>
                    <a:pt x="5829" y="5274"/>
                  </a:cubicBezTo>
                  <a:cubicBezTo>
                    <a:pt x="7494" y="3886"/>
                    <a:pt x="9437" y="1665"/>
                    <a:pt x="11380" y="555"/>
                  </a:cubicBezTo>
                  <a:cubicBezTo>
                    <a:pt x="11657" y="555"/>
                    <a:pt x="11380" y="278"/>
                    <a:pt x="11380" y="278"/>
                  </a:cubicBezTo>
                  <a:cubicBezTo>
                    <a:pt x="11935" y="0"/>
                    <a:pt x="12767" y="278"/>
                    <a:pt x="13322" y="27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28"/>
            <p:cNvSpPr/>
            <p:nvPr/>
          </p:nvSpPr>
          <p:spPr>
            <a:xfrm>
              <a:off x="3077950" y="2847075"/>
              <a:ext cx="312275" cy="249825"/>
            </a:xfrm>
            <a:custGeom>
              <a:rect b="b" l="l" r="r" t="t"/>
              <a:pathLst>
                <a:path extrusionOk="0" h="9993" w="12491">
                  <a:moveTo>
                    <a:pt x="12490" y="1"/>
                  </a:moveTo>
                  <a:cubicBezTo>
                    <a:pt x="8327" y="3331"/>
                    <a:pt x="4719" y="7217"/>
                    <a:pt x="278" y="9992"/>
                  </a:cubicBezTo>
                  <a:cubicBezTo>
                    <a:pt x="1" y="9437"/>
                    <a:pt x="833" y="9160"/>
                    <a:pt x="1111" y="8882"/>
                  </a:cubicBezTo>
                  <a:cubicBezTo>
                    <a:pt x="2498" y="7772"/>
                    <a:pt x="3609" y="6384"/>
                    <a:pt x="4996" y="5274"/>
                  </a:cubicBezTo>
                  <a:cubicBezTo>
                    <a:pt x="6939" y="3609"/>
                    <a:pt x="9437" y="1944"/>
                    <a:pt x="105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28"/>
            <p:cNvSpPr/>
            <p:nvPr/>
          </p:nvSpPr>
          <p:spPr>
            <a:xfrm>
              <a:off x="2966925" y="2854025"/>
              <a:ext cx="333100" cy="242875"/>
            </a:xfrm>
            <a:custGeom>
              <a:rect b="b" l="l" r="r" t="t"/>
              <a:pathLst>
                <a:path extrusionOk="0" h="9715" w="13324">
                  <a:moveTo>
                    <a:pt x="13323" y="0"/>
                  </a:moveTo>
                  <a:cubicBezTo>
                    <a:pt x="9437" y="3053"/>
                    <a:pt x="5829" y="6384"/>
                    <a:pt x="1944" y="9714"/>
                  </a:cubicBezTo>
                  <a:cubicBezTo>
                    <a:pt x="1388" y="9437"/>
                    <a:pt x="833" y="9437"/>
                    <a:pt x="278" y="9437"/>
                  </a:cubicBezTo>
                  <a:cubicBezTo>
                    <a:pt x="1" y="8882"/>
                    <a:pt x="833" y="8604"/>
                    <a:pt x="1111" y="8327"/>
                  </a:cubicBezTo>
                  <a:cubicBezTo>
                    <a:pt x="4164" y="5551"/>
                    <a:pt x="8050" y="2776"/>
                    <a:pt x="108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28"/>
            <p:cNvSpPr/>
            <p:nvPr/>
          </p:nvSpPr>
          <p:spPr>
            <a:xfrm>
              <a:off x="2557550" y="2854025"/>
              <a:ext cx="638375" cy="242875"/>
            </a:xfrm>
            <a:custGeom>
              <a:rect b="b" l="l" r="r" t="t"/>
              <a:pathLst>
                <a:path extrusionOk="0" h="9715" w="25535">
                  <a:moveTo>
                    <a:pt x="25257" y="0"/>
                  </a:moveTo>
                  <a:cubicBezTo>
                    <a:pt x="25535" y="278"/>
                    <a:pt x="24425" y="833"/>
                    <a:pt x="24147" y="1388"/>
                  </a:cubicBezTo>
                  <a:cubicBezTo>
                    <a:pt x="20817" y="3886"/>
                    <a:pt x="17208" y="6661"/>
                    <a:pt x="14155" y="9437"/>
                  </a:cubicBezTo>
                  <a:cubicBezTo>
                    <a:pt x="9437" y="9714"/>
                    <a:pt x="4441" y="9437"/>
                    <a:pt x="0" y="9714"/>
                  </a:cubicBezTo>
                  <a:cubicBezTo>
                    <a:pt x="3053" y="6384"/>
                    <a:pt x="6384" y="3608"/>
                    <a:pt x="9437" y="278"/>
                  </a:cubicBezTo>
                  <a:cubicBezTo>
                    <a:pt x="14988" y="278"/>
                    <a:pt x="19984" y="278"/>
                    <a:pt x="252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28"/>
            <p:cNvSpPr/>
            <p:nvPr/>
          </p:nvSpPr>
          <p:spPr>
            <a:xfrm>
              <a:off x="2342450" y="2854025"/>
              <a:ext cx="312250" cy="249825"/>
            </a:xfrm>
            <a:custGeom>
              <a:rect b="b" l="l" r="r" t="t"/>
              <a:pathLst>
                <a:path extrusionOk="0" h="9993" w="12490">
                  <a:moveTo>
                    <a:pt x="12490" y="278"/>
                  </a:moveTo>
                  <a:cubicBezTo>
                    <a:pt x="12490" y="833"/>
                    <a:pt x="11935" y="1110"/>
                    <a:pt x="11657" y="1388"/>
                  </a:cubicBezTo>
                  <a:cubicBezTo>
                    <a:pt x="8882" y="3886"/>
                    <a:pt x="5551" y="7217"/>
                    <a:pt x="2776" y="9714"/>
                  </a:cubicBezTo>
                  <a:cubicBezTo>
                    <a:pt x="1666" y="9714"/>
                    <a:pt x="833" y="9992"/>
                    <a:pt x="0" y="9992"/>
                  </a:cubicBezTo>
                  <a:cubicBezTo>
                    <a:pt x="2498" y="6384"/>
                    <a:pt x="5829" y="3608"/>
                    <a:pt x="8882" y="278"/>
                  </a:cubicBezTo>
                  <a:cubicBezTo>
                    <a:pt x="10270" y="555"/>
                    <a:pt x="11102" y="0"/>
                    <a:pt x="12490" y="27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28"/>
            <p:cNvSpPr/>
            <p:nvPr/>
          </p:nvSpPr>
          <p:spPr>
            <a:xfrm>
              <a:off x="2460400" y="2860950"/>
              <a:ext cx="284525" cy="235950"/>
            </a:xfrm>
            <a:custGeom>
              <a:rect b="b" l="l" r="r" t="t"/>
              <a:pathLst>
                <a:path extrusionOk="0" h="9438" w="11381">
                  <a:moveTo>
                    <a:pt x="11103" y="1"/>
                  </a:moveTo>
                  <a:cubicBezTo>
                    <a:pt x="11380" y="278"/>
                    <a:pt x="10825" y="833"/>
                    <a:pt x="10547" y="1111"/>
                  </a:cubicBezTo>
                  <a:cubicBezTo>
                    <a:pt x="7772" y="3609"/>
                    <a:pt x="4719" y="6662"/>
                    <a:pt x="1943" y="9437"/>
                  </a:cubicBezTo>
                  <a:cubicBezTo>
                    <a:pt x="1111" y="9160"/>
                    <a:pt x="833" y="9437"/>
                    <a:pt x="278" y="9437"/>
                  </a:cubicBezTo>
                  <a:cubicBezTo>
                    <a:pt x="1" y="8882"/>
                    <a:pt x="833" y="8605"/>
                    <a:pt x="1111" y="8605"/>
                  </a:cubicBezTo>
                  <a:cubicBezTo>
                    <a:pt x="3331" y="6107"/>
                    <a:pt x="6939" y="2776"/>
                    <a:pt x="8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28"/>
            <p:cNvSpPr/>
            <p:nvPr/>
          </p:nvSpPr>
          <p:spPr>
            <a:xfrm>
              <a:off x="1856725" y="2860950"/>
              <a:ext cx="659200" cy="249825"/>
            </a:xfrm>
            <a:custGeom>
              <a:rect b="b" l="l" r="r" t="t"/>
              <a:pathLst>
                <a:path extrusionOk="0" h="9993" w="26368">
                  <a:moveTo>
                    <a:pt x="26090" y="1"/>
                  </a:moveTo>
                  <a:cubicBezTo>
                    <a:pt x="26368" y="556"/>
                    <a:pt x="25813" y="833"/>
                    <a:pt x="25535" y="1389"/>
                  </a:cubicBezTo>
                  <a:cubicBezTo>
                    <a:pt x="23037" y="3886"/>
                    <a:pt x="19707" y="6940"/>
                    <a:pt x="17486" y="9715"/>
                  </a:cubicBezTo>
                  <a:cubicBezTo>
                    <a:pt x="11658" y="9715"/>
                    <a:pt x="6107" y="9993"/>
                    <a:pt x="278" y="9993"/>
                  </a:cubicBezTo>
                  <a:cubicBezTo>
                    <a:pt x="1" y="9715"/>
                    <a:pt x="556" y="9160"/>
                    <a:pt x="1111" y="8882"/>
                  </a:cubicBezTo>
                  <a:cubicBezTo>
                    <a:pt x="3331" y="6107"/>
                    <a:pt x="6662" y="3054"/>
                    <a:pt x="9160" y="278"/>
                  </a:cubicBezTo>
                  <a:cubicBezTo>
                    <a:pt x="14988" y="556"/>
                    <a:pt x="20539" y="278"/>
                    <a:pt x="260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28"/>
            <p:cNvSpPr/>
            <p:nvPr/>
          </p:nvSpPr>
          <p:spPr>
            <a:xfrm>
              <a:off x="1412650" y="2860950"/>
              <a:ext cx="534300" cy="575950"/>
            </a:xfrm>
            <a:custGeom>
              <a:rect b="b" l="l" r="r" t="t"/>
              <a:pathLst>
                <a:path extrusionOk="0" h="23038" w="21372">
                  <a:moveTo>
                    <a:pt x="20817" y="278"/>
                  </a:moveTo>
                  <a:cubicBezTo>
                    <a:pt x="21372" y="833"/>
                    <a:pt x="20539" y="1389"/>
                    <a:pt x="20262" y="1666"/>
                  </a:cubicBezTo>
                  <a:cubicBezTo>
                    <a:pt x="17486" y="4719"/>
                    <a:pt x="14433" y="8050"/>
                    <a:pt x="11658" y="11103"/>
                  </a:cubicBezTo>
                  <a:cubicBezTo>
                    <a:pt x="9992" y="11380"/>
                    <a:pt x="8605" y="11935"/>
                    <a:pt x="7494" y="13046"/>
                  </a:cubicBezTo>
                  <a:cubicBezTo>
                    <a:pt x="6107" y="14156"/>
                    <a:pt x="4164" y="16376"/>
                    <a:pt x="3609" y="17764"/>
                  </a:cubicBezTo>
                  <a:cubicBezTo>
                    <a:pt x="2776" y="19152"/>
                    <a:pt x="3054" y="21095"/>
                    <a:pt x="2776" y="23037"/>
                  </a:cubicBezTo>
                  <a:cubicBezTo>
                    <a:pt x="1111" y="19984"/>
                    <a:pt x="1" y="16099"/>
                    <a:pt x="556" y="11935"/>
                  </a:cubicBezTo>
                  <a:cubicBezTo>
                    <a:pt x="1111" y="6384"/>
                    <a:pt x="4996" y="3054"/>
                    <a:pt x="9160" y="833"/>
                  </a:cubicBezTo>
                  <a:cubicBezTo>
                    <a:pt x="9992" y="1"/>
                    <a:pt x="13323" y="556"/>
                    <a:pt x="15543" y="556"/>
                  </a:cubicBezTo>
                  <a:cubicBezTo>
                    <a:pt x="17209" y="556"/>
                    <a:pt x="18874" y="278"/>
                    <a:pt x="20817" y="55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28"/>
            <p:cNvSpPr/>
            <p:nvPr/>
          </p:nvSpPr>
          <p:spPr>
            <a:xfrm>
              <a:off x="1766525" y="2867900"/>
              <a:ext cx="284525" cy="263700"/>
            </a:xfrm>
            <a:custGeom>
              <a:rect b="b" l="l" r="r" t="t"/>
              <a:pathLst>
                <a:path extrusionOk="0" h="10548" w="11381">
                  <a:moveTo>
                    <a:pt x="11380" y="0"/>
                  </a:moveTo>
                  <a:cubicBezTo>
                    <a:pt x="8882" y="2498"/>
                    <a:pt x="6384" y="4996"/>
                    <a:pt x="3609" y="7772"/>
                  </a:cubicBezTo>
                  <a:cubicBezTo>
                    <a:pt x="2499" y="8882"/>
                    <a:pt x="1666" y="10270"/>
                    <a:pt x="1" y="10547"/>
                  </a:cubicBezTo>
                  <a:cubicBezTo>
                    <a:pt x="2221" y="6939"/>
                    <a:pt x="6107" y="3886"/>
                    <a:pt x="8605" y="0"/>
                  </a:cubicBezTo>
                  <a:lnTo>
                    <a:pt x="1138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28"/>
            <p:cNvSpPr/>
            <p:nvPr/>
          </p:nvSpPr>
          <p:spPr>
            <a:xfrm>
              <a:off x="3383250" y="2888700"/>
              <a:ext cx="229000" cy="284525"/>
            </a:xfrm>
            <a:custGeom>
              <a:rect b="b" l="l" r="r" t="t"/>
              <a:pathLst>
                <a:path extrusionOk="0" h="11381" w="9160">
                  <a:moveTo>
                    <a:pt x="9160" y="279"/>
                  </a:moveTo>
                  <a:cubicBezTo>
                    <a:pt x="9160" y="279"/>
                    <a:pt x="9160" y="279"/>
                    <a:pt x="9160" y="556"/>
                  </a:cubicBezTo>
                  <a:cubicBezTo>
                    <a:pt x="8327" y="2776"/>
                    <a:pt x="6662" y="4719"/>
                    <a:pt x="4997" y="6385"/>
                  </a:cubicBezTo>
                  <a:cubicBezTo>
                    <a:pt x="3331" y="8050"/>
                    <a:pt x="1666" y="9993"/>
                    <a:pt x="1" y="11381"/>
                  </a:cubicBezTo>
                  <a:cubicBezTo>
                    <a:pt x="2499" y="6940"/>
                    <a:pt x="6384" y="4164"/>
                    <a:pt x="91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28"/>
            <p:cNvSpPr/>
            <p:nvPr/>
          </p:nvSpPr>
          <p:spPr>
            <a:xfrm>
              <a:off x="3730200" y="2992800"/>
              <a:ext cx="333075" cy="367775"/>
            </a:xfrm>
            <a:custGeom>
              <a:rect b="b" l="l" r="r" t="t"/>
              <a:pathLst>
                <a:path extrusionOk="0" h="14711" w="13323">
                  <a:moveTo>
                    <a:pt x="0" y="0"/>
                  </a:moveTo>
                  <a:cubicBezTo>
                    <a:pt x="4163" y="4441"/>
                    <a:pt x="8604" y="8604"/>
                    <a:pt x="13323" y="12490"/>
                  </a:cubicBezTo>
                  <a:lnTo>
                    <a:pt x="13323" y="14710"/>
                  </a:lnTo>
                  <a:cubicBezTo>
                    <a:pt x="9992" y="11657"/>
                    <a:pt x="6661" y="8049"/>
                    <a:pt x="3331" y="4719"/>
                  </a:cubicBezTo>
                  <a:cubicBezTo>
                    <a:pt x="2498" y="3886"/>
                    <a:pt x="278" y="2221"/>
                    <a:pt x="0" y="1388"/>
                  </a:cubicBezTo>
                  <a:cubicBezTo>
                    <a:pt x="0" y="833"/>
                    <a:pt x="278" y="278"/>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28"/>
            <p:cNvSpPr/>
            <p:nvPr/>
          </p:nvSpPr>
          <p:spPr>
            <a:xfrm>
              <a:off x="1364075" y="2985850"/>
              <a:ext cx="62475" cy="69425"/>
            </a:xfrm>
            <a:custGeom>
              <a:rect b="b" l="l" r="r" t="t"/>
              <a:pathLst>
                <a:path extrusionOk="0" h="2777" w="2499">
                  <a:moveTo>
                    <a:pt x="2499" y="1388"/>
                  </a:moveTo>
                  <a:cubicBezTo>
                    <a:pt x="2221" y="1944"/>
                    <a:pt x="1944" y="2221"/>
                    <a:pt x="1944" y="2776"/>
                  </a:cubicBezTo>
                  <a:cubicBezTo>
                    <a:pt x="1111" y="2776"/>
                    <a:pt x="833" y="1944"/>
                    <a:pt x="1" y="1944"/>
                  </a:cubicBezTo>
                  <a:cubicBezTo>
                    <a:pt x="278" y="556"/>
                    <a:pt x="1666" y="1"/>
                    <a:pt x="2499" y="138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28"/>
            <p:cNvSpPr/>
            <p:nvPr/>
          </p:nvSpPr>
          <p:spPr>
            <a:xfrm>
              <a:off x="1329375" y="3048300"/>
              <a:ext cx="69425" cy="90225"/>
            </a:xfrm>
            <a:custGeom>
              <a:rect b="b" l="l" r="r" t="t"/>
              <a:pathLst>
                <a:path extrusionOk="0" h="3609" w="2777">
                  <a:moveTo>
                    <a:pt x="556" y="278"/>
                  </a:moveTo>
                  <a:cubicBezTo>
                    <a:pt x="1389" y="556"/>
                    <a:pt x="1944" y="1111"/>
                    <a:pt x="2776" y="1666"/>
                  </a:cubicBezTo>
                  <a:cubicBezTo>
                    <a:pt x="2776" y="2221"/>
                    <a:pt x="2499" y="2776"/>
                    <a:pt x="2221" y="3609"/>
                  </a:cubicBezTo>
                  <a:cubicBezTo>
                    <a:pt x="1389" y="3054"/>
                    <a:pt x="834" y="1943"/>
                    <a:pt x="1" y="1388"/>
                  </a:cubicBezTo>
                  <a:cubicBezTo>
                    <a:pt x="1" y="833"/>
                    <a:pt x="279" y="556"/>
                    <a:pt x="5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28"/>
            <p:cNvSpPr/>
            <p:nvPr/>
          </p:nvSpPr>
          <p:spPr>
            <a:xfrm>
              <a:off x="3730200" y="3062175"/>
              <a:ext cx="333075" cy="388600"/>
            </a:xfrm>
            <a:custGeom>
              <a:rect b="b" l="l" r="r" t="t"/>
              <a:pathLst>
                <a:path extrusionOk="0" h="15544" w="13323">
                  <a:moveTo>
                    <a:pt x="0" y="278"/>
                  </a:moveTo>
                  <a:cubicBezTo>
                    <a:pt x="4163" y="4164"/>
                    <a:pt x="7772" y="8882"/>
                    <a:pt x="12212" y="12213"/>
                  </a:cubicBezTo>
                  <a:cubicBezTo>
                    <a:pt x="12767" y="12490"/>
                    <a:pt x="13045" y="12490"/>
                    <a:pt x="13323" y="12490"/>
                  </a:cubicBezTo>
                  <a:cubicBezTo>
                    <a:pt x="13323" y="13323"/>
                    <a:pt x="13323" y="14711"/>
                    <a:pt x="13045" y="15266"/>
                  </a:cubicBezTo>
                  <a:cubicBezTo>
                    <a:pt x="12767" y="15544"/>
                    <a:pt x="11935" y="14433"/>
                    <a:pt x="11657" y="13878"/>
                  </a:cubicBezTo>
                  <a:cubicBezTo>
                    <a:pt x="8049" y="9993"/>
                    <a:pt x="3886" y="5552"/>
                    <a:pt x="0" y="1666"/>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28"/>
            <p:cNvSpPr/>
            <p:nvPr/>
          </p:nvSpPr>
          <p:spPr>
            <a:xfrm>
              <a:off x="3383250" y="3089925"/>
              <a:ext cx="229000" cy="270650"/>
            </a:xfrm>
            <a:custGeom>
              <a:rect b="b" l="l" r="r" t="t"/>
              <a:pathLst>
                <a:path extrusionOk="0" h="10826" w="9160">
                  <a:moveTo>
                    <a:pt x="8882" y="1"/>
                  </a:moveTo>
                  <a:cubicBezTo>
                    <a:pt x="9160" y="556"/>
                    <a:pt x="8882" y="1666"/>
                    <a:pt x="8882" y="2499"/>
                  </a:cubicBezTo>
                  <a:cubicBezTo>
                    <a:pt x="6107" y="5274"/>
                    <a:pt x="3054" y="8605"/>
                    <a:pt x="1" y="10825"/>
                  </a:cubicBezTo>
                  <a:lnTo>
                    <a:pt x="1" y="8327"/>
                  </a:lnTo>
                  <a:cubicBezTo>
                    <a:pt x="2776" y="5274"/>
                    <a:pt x="6107" y="2776"/>
                    <a:pt x="8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28"/>
            <p:cNvSpPr/>
            <p:nvPr/>
          </p:nvSpPr>
          <p:spPr>
            <a:xfrm>
              <a:off x="1315500" y="3117700"/>
              <a:ext cx="69425" cy="104100"/>
            </a:xfrm>
            <a:custGeom>
              <a:rect b="b" l="l" r="r" t="t"/>
              <a:pathLst>
                <a:path extrusionOk="0" h="4164" w="2777">
                  <a:moveTo>
                    <a:pt x="278" y="0"/>
                  </a:moveTo>
                  <a:cubicBezTo>
                    <a:pt x="1111" y="833"/>
                    <a:pt x="1944" y="1665"/>
                    <a:pt x="2776" y="2498"/>
                  </a:cubicBezTo>
                  <a:cubicBezTo>
                    <a:pt x="2499" y="2776"/>
                    <a:pt x="2499" y="3331"/>
                    <a:pt x="2499" y="4163"/>
                  </a:cubicBezTo>
                  <a:cubicBezTo>
                    <a:pt x="1944" y="3331"/>
                    <a:pt x="1111" y="2776"/>
                    <a:pt x="278" y="2221"/>
                  </a:cubicBezTo>
                  <a:cubicBezTo>
                    <a:pt x="1" y="1388"/>
                    <a:pt x="278" y="833"/>
                    <a:pt x="278" y="27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28"/>
            <p:cNvSpPr/>
            <p:nvPr/>
          </p:nvSpPr>
          <p:spPr>
            <a:xfrm>
              <a:off x="3730200" y="3145450"/>
              <a:ext cx="326150" cy="402475"/>
            </a:xfrm>
            <a:custGeom>
              <a:rect b="b" l="l" r="r" t="t"/>
              <a:pathLst>
                <a:path extrusionOk="0" h="16099" w="13046">
                  <a:moveTo>
                    <a:pt x="0" y="278"/>
                  </a:moveTo>
                  <a:cubicBezTo>
                    <a:pt x="4719" y="4719"/>
                    <a:pt x="8604" y="9715"/>
                    <a:pt x="13045" y="14155"/>
                  </a:cubicBezTo>
                  <a:lnTo>
                    <a:pt x="13045" y="15821"/>
                  </a:lnTo>
                  <a:cubicBezTo>
                    <a:pt x="12767" y="16098"/>
                    <a:pt x="12212" y="14988"/>
                    <a:pt x="11657" y="14433"/>
                  </a:cubicBezTo>
                  <a:cubicBezTo>
                    <a:pt x="8049" y="10547"/>
                    <a:pt x="3886" y="6384"/>
                    <a:pt x="0" y="2498"/>
                  </a:cubicBez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28"/>
            <p:cNvSpPr/>
            <p:nvPr/>
          </p:nvSpPr>
          <p:spPr>
            <a:xfrm>
              <a:off x="3369375" y="3194025"/>
              <a:ext cx="242875" cy="270625"/>
            </a:xfrm>
            <a:custGeom>
              <a:rect b="b" l="l" r="r" t="t"/>
              <a:pathLst>
                <a:path extrusionOk="0" h="10825" w="9715">
                  <a:moveTo>
                    <a:pt x="9437" y="0"/>
                  </a:moveTo>
                  <a:cubicBezTo>
                    <a:pt x="9437" y="833"/>
                    <a:pt x="9715" y="1388"/>
                    <a:pt x="9437" y="2221"/>
                  </a:cubicBezTo>
                  <a:cubicBezTo>
                    <a:pt x="9160" y="3886"/>
                    <a:pt x="6384" y="5551"/>
                    <a:pt x="4996" y="6661"/>
                  </a:cubicBezTo>
                  <a:cubicBezTo>
                    <a:pt x="3331" y="8327"/>
                    <a:pt x="1943" y="9714"/>
                    <a:pt x="556" y="10825"/>
                  </a:cubicBezTo>
                  <a:cubicBezTo>
                    <a:pt x="1" y="8327"/>
                    <a:pt x="1388" y="7494"/>
                    <a:pt x="2776" y="6384"/>
                  </a:cubicBezTo>
                  <a:cubicBezTo>
                    <a:pt x="4996" y="4441"/>
                    <a:pt x="7494" y="1943"/>
                    <a:pt x="94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28"/>
            <p:cNvSpPr/>
            <p:nvPr/>
          </p:nvSpPr>
          <p:spPr>
            <a:xfrm>
              <a:off x="1322450" y="3214825"/>
              <a:ext cx="83300" cy="180450"/>
            </a:xfrm>
            <a:custGeom>
              <a:rect b="b" l="l" r="r" t="t"/>
              <a:pathLst>
                <a:path extrusionOk="0" h="7218" w="3332">
                  <a:moveTo>
                    <a:pt x="0" y="1"/>
                  </a:moveTo>
                  <a:cubicBezTo>
                    <a:pt x="833" y="278"/>
                    <a:pt x="1388" y="1389"/>
                    <a:pt x="2221" y="1389"/>
                  </a:cubicBezTo>
                  <a:cubicBezTo>
                    <a:pt x="2221" y="3609"/>
                    <a:pt x="2776" y="5552"/>
                    <a:pt x="3331" y="7217"/>
                  </a:cubicBezTo>
                  <a:cubicBezTo>
                    <a:pt x="1388" y="5552"/>
                    <a:pt x="0" y="3609"/>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28"/>
            <p:cNvSpPr/>
            <p:nvPr/>
          </p:nvSpPr>
          <p:spPr>
            <a:xfrm>
              <a:off x="3730200" y="3249525"/>
              <a:ext cx="326150" cy="596750"/>
            </a:xfrm>
            <a:custGeom>
              <a:rect b="b" l="l" r="r" t="t"/>
              <a:pathLst>
                <a:path extrusionOk="0" h="23870" w="13046">
                  <a:moveTo>
                    <a:pt x="0" y="1"/>
                  </a:moveTo>
                  <a:cubicBezTo>
                    <a:pt x="4719" y="4441"/>
                    <a:pt x="8882" y="9160"/>
                    <a:pt x="13045" y="13878"/>
                  </a:cubicBezTo>
                  <a:cubicBezTo>
                    <a:pt x="13045" y="17209"/>
                    <a:pt x="13045" y="20262"/>
                    <a:pt x="13045" y="23592"/>
                  </a:cubicBezTo>
                  <a:cubicBezTo>
                    <a:pt x="12490" y="23870"/>
                    <a:pt x="11935" y="23037"/>
                    <a:pt x="11657" y="22482"/>
                  </a:cubicBezTo>
                  <a:cubicBezTo>
                    <a:pt x="8049" y="19151"/>
                    <a:pt x="3608" y="15543"/>
                    <a:pt x="0" y="11935"/>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28"/>
            <p:cNvSpPr/>
            <p:nvPr/>
          </p:nvSpPr>
          <p:spPr>
            <a:xfrm>
              <a:off x="3383250" y="3298100"/>
              <a:ext cx="229000" cy="235950"/>
            </a:xfrm>
            <a:custGeom>
              <a:rect b="b" l="l" r="r" t="t"/>
              <a:pathLst>
                <a:path extrusionOk="0" h="9438" w="9160">
                  <a:moveTo>
                    <a:pt x="8882" y="0"/>
                  </a:moveTo>
                  <a:cubicBezTo>
                    <a:pt x="9160" y="278"/>
                    <a:pt x="8882" y="1111"/>
                    <a:pt x="8882" y="1666"/>
                  </a:cubicBezTo>
                  <a:cubicBezTo>
                    <a:pt x="6107" y="4441"/>
                    <a:pt x="3054" y="7494"/>
                    <a:pt x="1" y="9437"/>
                  </a:cubicBezTo>
                  <a:cubicBezTo>
                    <a:pt x="1" y="8882"/>
                    <a:pt x="1" y="8604"/>
                    <a:pt x="1" y="7772"/>
                  </a:cubicBezTo>
                  <a:cubicBezTo>
                    <a:pt x="3054" y="5274"/>
                    <a:pt x="6107" y="2776"/>
                    <a:pt x="88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28"/>
            <p:cNvSpPr/>
            <p:nvPr/>
          </p:nvSpPr>
          <p:spPr>
            <a:xfrm>
              <a:off x="3383250" y="3381375"/>
              <a:ext cx="242875" cy="222050"/>
            </a:xfrm>
            <a:custGeom>
              <a:rect b="b" l="l" r="r" t="t"/>
              <a:pathLst>
                <a:path extrusionOk="0" h="8882" w="9715">
                  <a:moveTo>
                    <a:pt x="1" y="8882"/>
                  </a:moveTo>
                  <a:cubicBezTo>
                    <a:pt x="1" y="8326"/>
                    <a:pt x="1" y="8326"/>
                    <a:pt x="1" y="7494"/>
                  </a:cubicBezTo>
                  <a:cubicBezTo>
                    <a:pt x="3054" y="5273"/>
                    <a:pt x="6107" y="2776"/>
                    <a:pt x="8605" y="0"/>
                  </a:cubicBezTo>
                  <a:cubicBezTo>
                    <a:pt x="9715" y="1665"/>
                    <a:pt x="7772" y="2498"/>
                    <a:pt x="6662" y="3331"/>
                  </a:cubicBezTo>
                  <a:cubicBezTo>
                    <a:pt x="5829" y="4163"/>
                    <a:pt x="4997" y="4718"/>
                    <a:pt x="4441" y="5273"/>
                  </a:cubicBezTo>
                  <a:cubicBezTo>
                    <a:pt x="2499" y="6939"/>
                    <a:pt x="1388" y="8604"/>
                    <a:pt x="1" y="888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28"/>
            <p:cNvSpPr/>
            <p:nvPr/>
          </p:nvSpPr>
          <p:spPr>
            <a:xfrm>
              <a:off x="2980800" y="3416050"/>
              <a:ext cx="686975" cy="1790225"/>
            </a:xfrm>
            <a:custGeom>
              <a:rect b="b" l="l" r="r" t="t"/>
              <a:pathLst>
                <a:path extrusionOk="0" h="71609" w="27479">
                  <a:moveTo>
                    <a:pt x="26368" y="278"/>
                  </a:moveTo>
                  <a:cubicBezTo>
                    <a:pt x="26368" y="278"/>
                    <a:pt x="26646" y="278"/>
                    <a:pt x="26646" y="278"/>
                  </a:cubicBezTo>
                  <a:cubicBezTo>
                    <a:pt x="25813" y="12768"/>
                    <a:pt x="27478" y="26646"/>
                    <a:pt x="26923" y="39135"/>
                  </a:cubicBezTo>
                  <a:cubicBezTo>
                    <a:pt x="26646" y="44964"/>
                    <a:pt x="26923" y="50792"/>
                    <a:pt x="25813" y="55511"/>
                  </a:cubicBezTo>
                  <a:cubicBezTo>
                    <a:pt x="25535" y="57176"/>
                    <a:pt x="23870" y="60229"/>
                    <a:pt x="22760" y="62172"/>
                  </a:cubicBezTo>
                  <a:cubicBezTo>
                    <a:pt x="19707" y="66613"/>
                    <a:pt x="15544" y="71609"/>
                    <a:pt x="7495" y="69388"/>
                  </a:cubicBezTo>
                  <a:cubicBezTo>
                    <a:pt x="11658" y="69388"/>
                    <a:pt x="14711" y="68278"/>
                    <a:pt x="17486" y="66335"/>
                  </a:cubicBezTo>
                  <a:cubicBezTo>
                    <a:pt x="18319" y="65780"/>
                    <a:pt x="20262" y="64947"/>
                    <a:pt x="19429" y="63282"/>
                  </a:cubicBezTo>
                  <a:cubicBezTo>
                    <a:pt x="16654" y="66335"/>
                    <a:pt x="10548" y="68556"/>
                    <a:pt x="4997" y="66613"/>
                  </a:cubicBezTo>
                  <a:cubicBezTo>
                    <a:pt x="6940" y="66335"/>
                    <a:pt x="8882" y="66613"/>
                    <a:pt x="10548" y="65780"/>
                  </a:cubicBezTo>
                  <a:cubicBezTo>
                    <a:pt x="17209" y="63560"/>
                    <a:pt x="21927" y="57731"/>
                    <a:pt x="21650" y="49682"/>
                  </a:cubicBezTo>
                  <a:cubicBezTo>
                    <a:pt x="20539" y="51070"/>
                    <a:pt x="20817" y="53013"/>
                    <a:pt x="19984" y="54678"/>
                  </a:cubicBezTo>
                  <a:cubicBezTo>
                    <a:pt x="17764" y="61062"/>
                    <a:pt x="10825" y="65225"/>
                    <a:pt x="1111" y="64392"/>
                  </a:cubicBezTo>
                  <a:cubicBezTo>
                    <a:pt x="556" y="63837"/>
                    <a:pt x="1" y="63282"/>
                    <a:pt x="1" y="62727"/>
                  </a:cubicBezTo>
                  <a:cubicBezTo>
                    <a:pt x="6107" y="63560"/>
                    <a:pt x="9438" y="60507"/>
                    <a:pt x="11658" y="56898"/>
                  </a:cubicBezTo>
                  <a:cubicBezTo>
                    <a:pt x="11935" y="56343"/>
                    <a:pt x="12491" y="55511"/>
                    <a:pt x="12768" y="54956"/>
                  </a:cubicBezTo>
                  <a:cubicBezTo>
                    <a:pt x="13601" y="53568"/>
                    <a:pt x="13323" y="51347"/>
                    <a:pt x="14156" y="50237"/>
                  </a:cubicBezTo>
                  <a:cubicBezTo>
                    <a:pt x="14711" y="49405"/>
                    <a:pt x="15821" y="48572"/>
                    <a:pt x="16654" y="48017"/>
                  </a:cubicBezTo>
                  <a:cubicBezTo>
                    <a:pt x="19429" y="45796"/>
                    <a:pt x="21927" y="43854"/>
                    <a:pt x="24703" y="41633"/>
                  </a:cubicBezTo>
                  <a:cubicBezTo>
                    <a:pt x="25258" y="48017"/>
                    <a:pt x="23037" y="52180"/>
                    <a:pt x="22482" y="56898"/>
                  </a:cubicBezTo>
                  <a:cubicBezTo>
                    <a:pt x="25535" y="53845"/>
                    <a:pt x="26646" y="46352"/>
                    <a:pt x="26090" y="40245"/>
                  </a:cubicBezTo>
                  <a:cubicBezTo>
                    <a:pt x="26090" y="39135"/>
                    <a:pt x="25813" y="38303"/>
                    <a:pt x="25535" y="37470"/>
                  </a:cubicBezTo>
                  <a:cubicBezTo>
                    <a:pt x="24703" y="37748"/>
                    <a:pt x="24703" y="39135"/>
                    <a:pt x="24703" y="39968"/>
                  </a:cubicBezTo>
                  <a:cubicBezTo>
                    <a:pt x="21095" y="42466"/>
                    <a:pt x="18042" y="45519"/>
                    <a:pt x="14711" y="48017"/>
                  </a:cubicBezTo>
                  <a:cubicBezTo>
                    <a:pt x="14989" y="47184"/>
                    <a:pt x="14989" y="46352"/>
                    <a:pt x="15266" y="45519"/>
                  </a:cubicBezTo>
                  <a:cubicBezTo>
                    <a:pt x="17209" y="44409"/>
                    <a:pt x="18597" y="42743"/>
                    <a:pt x="20262" y="41356"/>
                  </a:cubicBezTo>
                  <a:cubicBezTo>
                    <a:pt x="21927" y="39968"/>
                    <a:pt x="24148" y="38858"/>
                    <a:pt x="25258" y="36915"/>
                  </a:cubicBezTo>
                  <a:cubicBezTo>
                    <a:pt x="24148" y="36082"/>
                    <a:pt x="23037" y="37470"/>
                    <a:pt x="22482" y="38025"/>
                  </a:cubicBezTo>
                  <a:cubicBezTo>
                    <a:pt x="20262" y="39968"/>
                    <a:pt x="17764" y="42188"/>
                    <a:pt x="15266" y="43854"/>
                  </a:cubicBezTo>
                  <a:cubicBezTo>
                    <a:pt x="15544" y="42188"/>
                    <a:pt x="15544" y="40523"/>
                    <a:pt x="15544" y="38580"/>
                  </a:cubicBezTo>
                  <a:cubicBezTo>
                    <a:pt x="15544" y="36637"/>
                    <a:pt x="15266" y="34139"/>
                    <a:pt x="15821" y="32752"/>
                  </a:cubicBezTo>
                  <a:cubicBezTo>
                    <a:pt x="16376" y="31364"/>
                    <a:pt x="19429" y="29699"/>
                    <a:pt x="20539" y="28588"/>
                  </a:cubicBezTo>
                  <a:cubicBezTo>
                    <a:pt x="22205" y="26923"/>
                    <a:pt x="23593" y="25535"/>
                    <a:pt x="24980" y="24425"/>
                  </a:cubicBezTo>
                  <a:cubicBezTo>
                    <a:pt x="24980" y="27478"/>
                    <a:pt x="25258" y="30254"/>
                    <a:pt x="25535" y="33029"/>
                  </a:cubicBezTo>
                  <a:cubicBezTo>
                    <a:pt x="27201" y="22205"/>
                    <a:pt x="26090" y="10825"/>
                    <a:pt x="263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28"/>
            <p:cNvSpPr/>
            <p:nvPr/>
          </p:nvSpPr>
          <p:spPr>
            <a:xfrm>
              <a:off x="3376325" y="3457700"/>
              <a:ext cx="229000" cy="215125"/>
            </a:xfrm>
            <a:custGeom>
              <a:rect b="b" l="l" r="r" t="t"/>
              <a:pathLst>
                <a:path extrusionOk="0" h="8605" w="9160">
                  <a:moveTo>
                    <a:pt x="9159" y="0"/>
                  </a:moveTo>
                  <a:cubicBezTo>
                    <a:pt x="9159" y="0"/>
                    <a:pt x="9159" y="278"/>
                    <a:pt x="9159" y="278"/>
                  </a:cubicBezTo>
                  <a:cubicBezTo>
                    <a:pt x="6661" y="3608"/>
                    <a:pt x="3331" y="5829"/>
                    <a:pt x="278" y="8604"/>
                  </a:cubicBezTo>
                  <a:cubicBezTo>
                    <a:pt x="0" y="7216"/>
                    <a:pt x="1388" y="6661"/>
                    <a:pt x="2498" y="5829"/>
                  </a:cubicBezTo>
                  <a:cubicBezTo>
                    <a:pt x="4718" y="3886"/>
                    <a:pt x="7216" y="1665"/>
                    <a:pt x="88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28"/>
            <p:cNvSpPr/>
            <p:nvPr/>
          </p:nvSpPr>
          <p:spPr>
            <a:xfrm>
              <a:off x="3383250" y="3527075"/>
              <a:ext cx="235950" cy="353900"/>
            </a:xfrm>
            <a:custGeom>
              <a:rect b="b" l="l" r="r" t="t"/>
              <a:pathLst>
                <a:path extrusionOk="0" h="14156" w="9438">
                  <a:moveTo>
                    <a:pt x="8605" y="1"/>
                  </a:moveTo>
                  <a:cubicBezTo>
                    <a:pt x="8882" y="1666"/>
                    <a:pt x="9437" y="4164"/>
                    <a:pt x="8882" y="5552"/>
                  </a:cubicBezTo>
                  <a:cubicBezTo>
                    <a:pt x="8605" y="7217"/>
                    <a:pt x="5829" y="8882"/>
                    <a:pt x="4441" y="9992"/>
                  </a:cubicBezTo>
                  <a:cubicBezTo>
                    <a:pt x="2776" y="11658"/>
                    <a:pt x="1666" y="13323"/>
                    <a:pt x="278" y="14156"/>
                  </a:cubicBezTo>
                  <a:cubicBezTo>
                    <a:pt x="278" y="11935"/>
                    <a:pt x="278" y="9160"/>
                    <a:pt x="1" y="7772"/>
                  </a:cubicBezTo>
                  <a:cubicBezTo>
                    <a:pt x="2776" y="4996"/>
                    <a:pt x="6107" y="2776"/>
                    <a:pt x="86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28"/>
            <p:cNvSpPr/>
            <p:nvPr/>
          </p:nvSpPr>
          <p:spPr>
            <a:xfrm>
              <a:off x="3730200" y="3568700"/>
              <a:ext cx="326150" cy="326150"/>
            </a:xfrm>
            <a:custGeom>
              <a:rect b="b" l="l" r="r" t="t"/>
              <a:pathLst>
                <a:path extrusionOk="0" h="13046" w="13046">
                  <a:moveTo>
                    <a:pt x="0" y="1"/>
                  </a:moveTo>
                  <a:cubicBezTo>
                    <a:pt x="4163" y="4719"/>
                    <a:pt x="8882" y="8605"/>
                    <a:pt x="13045" y="13046"/>
                  </a:cubicBezTo>
                  <a:cubicBezTo>
                    <a:pt x="10825" y="11658"/>
                    <a:pt x="8882" y="9438"/>
                    <a:pt x="6661" y="7495"/>
                  </a:cubicBezTo>
                  <a:cubicBezTo>
                    <a:pt x="4719" y="5552"/>
                    <a:pt x="2498" y="3609"/>
                    <a:pt x="0" y="1944"/>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28"/>
            <p:cNvSpPr/>
            <p:nvPr/>
          </p:nvSpPr>
          <p:spPr>
            <a:xfrm>
              <a:off x="3730200" y="3651975"/>
              <a:ext cx="326150" cy="333075"/>
            </a:xfrm>
            <a:custGeom>
              <a:rect b="b" l="l" r="r" t="t"/>
              <a:pathLst>
                <a:path extrusionOk="0" h="13323" w="13046">
                  <a:moveTo>
                    <a:pt x="0" y="0"/>
                  </a:moveTo>
                  <a:cubicBezTo>
                    <a:pt x="2776" y="2498"/>
                    <a:pt x="6939" y="5829"/>
                    <a:pt x="9992" y="8882"/>
                  </a:cubicBezTo>
                  <a:cubicBezTo>
                    <a:pt x="11380" y="10270"/>
                    <a:pt x="13045" y="11380"/>
                    <a:pt x="13045" y="13323"/>
                  </a:cubicBezTo>
                  <a:cubicBezTo>
                    <a:pt x="12212" y="13323"/>
                    <a:pt x="11935" y="12490"/>
                    <a:pt x="11380" y="12213"/>
                  </a:cubicBezTo>
                  <a:cubicBezTo>
                    <a:pt x="8049" y="8604"/>
                    <a:pt x="3886" y="4996"/>
                    <a:pt x="0" y="1666"/>
                  </a:cubicBezTo>
                  <a:cubicBezTo>
                    <a:pt x="0" y="1111"/>
                    <a:pt x="0" y="1111"/>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28"/>
            <p:cNvSpPr/>
            <p:nvPr/>
          </p:nvSpPr>
          <p:spPr>
            <a:xfrm>
              <a:off x="3390200" y="3721350"/>
              <a:ext cx="235925" cy="242900"/>
            </a:xfrm>
            <a:custGeom>
              <a:rect b="b" l="l" r="r" t="t"/>
              <a:pathLst>
                <a:path extrusionOk="0" h="9716" w="9437">
                  <a:moveTo>
                    <a:pt x="8604" y="1"/>
                  </a:moveTo>
                  <a:cubicBezTo>
                    <a:pt x="9437" y="1944"/>
                    <a:pt x="7772" y="2499"/>
                    <a:pt x="6384" y="3609"/>
                  </a:cubicBezTo>
                  <a:cubicBezTo>
                    <a:pt x="4163" y="5552"/>
                    <a:pt x="1666" y="8327"/>
                    <a:pt x="0" y="9715"/>
                  </a:cubicBezTo>
                  <a:lnTo>
                    <a:pt x="0" y="7772"/>
                  </a:lnTo>
                  <a:cubicBezTo>
                    <a:pt x="3053" y="5274"/>
                    <a:pt x="5829" y="2499"/>
                    <a:pt x="86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28"/>
            <p:cNvSpPr/>
            <p:nvPr/>
          </p:nvSpPr>
          <p:spPr>
            <a:xfrm>
              <a:off x="3730200" y="3742175"/>
              <a:ext cx="326150" cy="346975"/>
            </a:xfrm>
            <a:custGeom>
              <a:rect b="b" l="l" r="r" t="t"/>
              <a:pathLst>
                <a:path extrusionOk="0" h="13879" w="13046">
                  <a:moveTo>
                    <a:pt x="0" y="1"/>
                  </a:moveTo>
                  <a:cubicBezTo>
                    <a:pt x="4719" y="3609"/>
                    <a:pt x="9159" y="7494"/>
                    <a:pt x="13045" y="12213"/>
                  </a:cubicBezTo>
                  <a:lnTo>
                    <a:pt x="13045" y="13878"/>
                  </a:lnTo>
                  <a:cubicBezTo>
                    <a:pt x="12212" y="13878"/>
                    <a:pt x="11935" y="13045"/>
                    <a:pt x="11657" y="12768"/>
                  </a:cubicBezTo>
                  <a:cubicBezTo>
                    <a:pt x="8049" y="9160"/>
                    <a:pt x="3886" y="5552"/>
                    <a:pt x="0" y="222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28"/>
            <p:cNvSpPr/>
            <p:nvPr/>
          </p:nvSpPr>
          <p:spPr>
            <a:xfrm>
              <a:off x="3369375" y="3804625"/>
              <a:ext cx="242875" cy="270625"/>
            </a:xfrm>
            <a:custGeom>
              <a:rect b="b" l="l" r="r" t="t"/>
              <a:pathLst>
                <a:path extrusionOk="0" h="10825" w="9715">
                  <a:moveTo>
                    <a:pt x="9437" y="1"/>
                  </a:moveTo>
                  <a:cubicBezTo>
                    <a:pt x="9715" y="556"/>
                    <a:pt x="9437" y="1666"/>
                    <a:pt x="9437" y="2498"/>
                  </a:cubicBezTo>
                  <a:cubicBezTo>
                    <a:pt x="6662" y="5274"/>
                    <a:pt x="3331" y="8605"/>
                    <a:pt x="556" y="10825"/>
                  </a:cubicBezTo>
                  <a:cubicBezTo>
                    <a:pt x="1" y="7217"/>
                    <a:pt x="2776" y="5829"/>
                    <a:pt x="4719" y="4164"/>
                  </a:cubicBezTo>
                  <a:cubicBezTo>
                    <a:pt x="6662" y="2498"/>
                    <a:pt x="7772" y="1111"/>
                    <a:pt x="94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28"/>
            <p:cNvSpPr/>
            <p:nvPr/>
          </p:nvSpPr>
          <p:spPr>
            <a:xfrm>
              <a:off x="3730200" y="3832375"/>
              <a:ext cx="326150" cy="360850"/>
            </a:xfrm>
            <a:custGeom>
              <a:rect b="b" l="l" r="r" t="t"/>
              <a:pathLst>
                <a:path extrusionOk="0" h="14434" w="13046">
                  <a:moveTo>
                    <a:pt x="0" y="1"/>
                  </a:moveTo>
                  <a:cubicBezTo>
                    <a:pt x="4719" y="3886"/>
                    <a:pt x="8604" y="8327"/>
                    <a:pt x="13045" y="12490"/>
                  </a:cubicBezTo>
                  <a:lnTo>
                    <a:pt x="13045" y="14156"/>
                  </a:lnTo>
                  <a:cubicBezTo>
                    <a:pt x="12490" y="14433"/>
                    <a:pt x="11935" y="13601"/>
                    <a:pt x="11380" y="13046"/>
                  </a:cubicBezTo>
                  <a:cubicBezTo>
                    <a:pt x="7772" y="9437"/>
                    <a:pt x="3886" y="5552"/>
                    <a:pt x="0" y="2221"/>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28"/>
            <p:cNvSpPr/>
            <p:nvPr/>
          </p:nvSpPr>
          <p:spPr>
            <a:xfrm>
              <a:off x="3376325" y="3915650"/>
              <a:ext cx="235925" cy="277575"/>
            </a:xfrm>
            <a:custGeom>
              <a:rect b="b" l="l" r="r" t="t"/>
              <a:pathLst>
                <a:path extrusionOk="0" h="11103" w="9437">
                  <a:moveTo>
                    <a:pt x="0" y="11102"/>
                  </a:moveTo>
                  <a:cubicBezTo>
                    <a:pt x="555" y="10270"/>
                    <a:pt x="0" y="9437"/>
                    <a:pt x="278" y="8604"/>
                  </a:cubicBezTo>
                  <a:cubicBezTo>
                    <a:pt x="555" y="7217"/>
                    <a:pt x="3053" y="5274"/>
                    <a:pt x="4163" y="4441"/>
                  </a:cubicBezTo>
                  <a:cubicBezTo>
                    <a:pt x="6106" y="2498"/>
                    <a:pt x="7494" y="1388"/>
                    <a:pt x="8882" y="0"/>
                  </a:cubicBezTo>
                  <a:cubicBezTo>
                    <a:pt x="9159" y="833"/>
                    <a:pt x="9437" y="1666"/>
                    <a:pt x="9159" y="2498"/>
                  </a:cubicBezTo>
                  <a:cubicBezTo>
                    <a:pt x="8882" y="4164"/>
                    <a:pt x="6106" y="5829"/>
                    <a:pt x="4718" y="7217"/>
                  </a:cubicBezTo>
                  <a:cubicBezTo>
                    <a:pt x="2776" y="8604"/>
                    <a:pt x="1388" y="10270"/>
                    <a:pt x="0" y="1110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28"/>
            <p:cNvSpPr/>
            <p:nvPr/>
          </p:nvSpPr>
          <p:spPr>
            <a:xfrm>
              <a:off x="3730200" y="3922575"/>
              <a:ext cx="346950" cy="548200"/>
            </a:xfrm>
            <a:custGeom>
              <a:rect b="b" l="l" r="r" t="t"/>
              <a:pathLst>
                <a:path extrusionOk="0" h="21928" w="13878">
                  <a:moveTo>
                    <a:pt x="0" y="1"/>
                  </a:moveTo>
                  <a:cubicBezTo>
                    <a:pt x="2498" y="2499"/>
                    <a:pt x="6939" y="6385"/>
                    <a:pt x="9992" y="9715"/>
                  </a:cubicBezTo>
                  <a:cubicBezTo>
                    <a:pt x="11102" y="10548"/>
                    <a:pt x="13045" y="12213"/>
                    <a:pt x="13045" y="13046"/>
                  </a:cubicBezTo>
                  <a:cubicBezTo>
                    <a:pt x="13878" y="15821"/>
                    <a:pt x="12490" y="18597"/>
                    <a:pt x="13323" y="21650"/>
                  </a:cubicBezTo>
                  <a:cubicBezTo>
                    <a:pt x="12767" y="21927"/>
                    <a:pt x="12212" y="21095"/>
                    <a:pt x="11657" y="20817"/>
                  </a:cubicBezTo>
                  <a:cubicBezTo>
                    <a:pt x="8049" y="17209"/>
                    <a:pt x="3886" y="13601"/>
                    <a:pt x="0" y="10548"/>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28"/>
            <p:cNvSpPr/>
            <p:nvPr/>
          </p:nvSpPr>
          <p:spPr>
            <a:xfrm>
              <a:off x="3723250" y="4214000"/>
              <a:ext cx="340025" cy="430250"/>
            </a:xfrm>
            <a:custGeom>
              <a:rect b="b" l="l" r="r" t="t"/>
              <a:pathLst>
                <a:path extrusionOk="0" h="17210" w="13601">
                  <a:moveTo>
                    <a:pt x="278" y="1"/>
                  </a:moveTo>
                  <a:cubicBezTo>
                    <a:pt x="4719" y="3887"/>
                    <a:pt x="9160" y="7772"/>
                    <a:pt x="13323" y="11936"/>
                  </a:cubicBezTo>
                  <a:cubicBezTo>
                    <a:pt x="13323" y="13601"/>
                    <a:pt x="13323" y="15821"/>
                    <a:pt x="13601" y="16931"/>
                  </a:cubicBezTo>
                  <a:cubicBezTo>
                    <a:pt x="13045" y="17209"/>
                    <a:pt x="12768" y="16376"/>
                    <a:pt x="12213" y="15821"/>
                  </a:cubicBezTo>
                  <a:cubicBezTo>
                    <a:pt x="8882" y="12491"/>
                    <a:pt x="4441" y="9160"/>
                    <a:pt x="278" y="6385"/>
                  </a:cubicBezTo>
                  <a:cubicBezTo>
                    <a:pt x="278" y="4442"/>
                    <a:pt x="1" y="2221"/>
                    <a:pt x="2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28"/>
            <p:cNvSpPr/>
            <p:nvPr/>
          </p:nvSpPr>
          <p:spPr>
            <a:xfrm>
              <a:off x="3723250" y="4401350"/>
              <a:ext cx="707775" cy="735550"/>
            </a:xfrm>
            <a:custGeom>
              <a:rect b="b" l="l" r="r" t="t"/>
              <a:pathLst>
                <a:path extrusionOk="0" h="29422" w="28311">
                  <a:moveTo>
                    <a:pt x="278" y="1"/>
                  </a:moveTo>
                  <a:cubicBezTo>
                    <a:pt x="3886" y="2499"/>
                    <a:pt x="7772" y="5829"/>
                    <a:pt x="11103" y="9160"/>
                  </a:cubicBezTo>
                  <a:cubicBezTo>
                    <a:pt x="12213" y="10270"/>
                    <a:pt x="13601" y="11380"/>
                    <a:pt x="14156" y="12213"/>
                  </a:cubicBezTo>
                  <a:cubicBezTo>
                    <a:pt x="14433" y="13046"/>
                    <a:pt x="14433" y="13878"/>
                    <a:pt x="14433" y="14711"/>
                  </a:cubicBezTo>
                  <a:cubicBezTo>
                    <a:pt x="15821" y="20262"/>
                    <a:pt x="20262" y="23593"/>
                    <a:pt x="28311" y="23037"/>
                  </a:cubicBezTo>
                  <a:cubicBezTo>
                    <a:pt x="28311" y="23593"/>
                    <a:pt x="27756" y="24703"/>
                    <a:pt x="26923" y="25258"/>
                  </a:cubicBezTo>
                  <a:cubicBezTo>
                    <a:pt x="25258" y="26646"/>
                    <a:pt x="21650" y="28866"/>
                    <a:pt x="19152" y="29144"/>
                  </a:cubicBezTo>
                  <a:cubicBezTo>
                    <a:pt x="16376" y="29421"/>
                    <a:pt x="12490" y="28866"/>
                    <a:pt x="9715" y="28588"/>
                  </a:cubicBezTo>
                  <a:cubicBezTo>
                    <a:pt x="8605" y="28311"/>
                    <a:pt x="6939" y="28311"/>
                    <a:pt x="7494" y="27201"/>
                  </a:cubicBezTo>
                  <a:cubicBezTo>
                    <a:pt x="8882" y="26923"/>
                    <a:pt x="10548" y="28033"/>
                    <a:pt x="12490" y="28033"/>
                  </a:cubicBezTo>
                  <a:cubicBezTo>
                    <a:pt x="13601" y="28033"/>
                    <a:pt x="14988" y="28033"/>
                    <a:pt x="16099" y="28033"/>
                  </a:cubicBezTo>
                  <a:cubicBezTo>
                    <a:pt x="19429" y="27756"/>
                    <a:pt x="23315" y="26923"/>
                    <a:pt x="24703" y="24980"/>
                  </a:cubicBezTo>
                  <a:cubicBezTo>
                    <a:pt x="23592" y="24703"/>
                    <a:pt x="22482" y="25258"/>
                    <a:pt x="21372" y="25535"/>
                  </a:cubicBezTo>
                  <a:cubicBezTo>
                    <a:pt x="17486" y="26646"/>
                    <a:pt x="10825" y="26646"/>
                    <a:pt x="7772" y="24425"/>
                  </a:cubicBezTo>
                  <a:cubicBezTo>
                    <a:pt x="5552" y="22760"/>
                    <a:pt x="4997" y="20262"/>
                    <a:pt x="2221" y="19707"/>
                  </a:cubicBezTo>
                  <a:cubicBezTo>
                    <a:pt x="1" y="14156"/>
                    <a:pt x="1" y="7495"/>
                    <a:pt x="278" y="1"/>
                  </a:cubicBezTo>
                  <a:close/>
                  <a:moveTo>
                    <a:pt x="8605" y="19707"/>
                  </a:moveTo>
                  <a:cubicBezTo>
                    <a:pt x="8605" y="19984"/>
                    <a:pt x="8605" y="19984"/>
                    <a:pt x="8882" y="20262"/>
                  </a:cubicBezTo>
                  <a:cubicBezTo>
                    <a:pt x="9437" y="20262"/>
                    <a:pt x="9992" y="19984"/>
                    <a:pt x="9992" y="19429"/>
                  </a:cubicBezTo>
                  <a:cubicBezTo>
                    <a:pt x="9715" y="18874"/>
                    <a:pt x="8605" y="18597"/>
                    <a:pt x="8605" y="19707"/>
                  </a:cubicBezTo>
                  <a:close/>
                  <a:moveTo>
                    <a:pt x="13323" y="22205"/>
                  </a:moveTo>
                  <a:cubicBezTo>
                    <a:pt x="15543" y="21927"/>
                    <a:pt x="12768" y="20262"/>
                    <a:pt x="13323" y="2220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28"/>
            <p:cNvSpPr/>
            <p:nvPr/>
          </p:nvSpPr>
          <p:spPr>
            <a:xfrm>
              <a:off x="3716325" y="335250"/>
              <a:ext cx="763275" cy="770225"/>
            </a:xfrm>
            <a:custGeom>
              <a:rect b="b" l="l" r="r" t="t"/>
              <a:pathLst>
                <a:path extrusionOk="0" h="30809" w="30531">
                  <a:moveTo>
                    <a:pt x="23592" y="4997"/>
                  </a:moveTo>
                  <a:cubicBezTo>
                    <a:pt x="23037" y="3331"/>
                    <a:pt x="18318" y="2776"/>
                    <a:pt x="16376" y="3609"/>
                  </a:cubicBezTo>
                  <a:cubicBezTo>
                    <a:pt x="14155" y="4441"/>
                    <a:pt x="11102" y="6662"/>
                    <a:pt x="9437" y="8327"/>
                  </a:cubicBezTo>
                  <a:cubicBezTo>
                    <a:pt x="7494" y="10270"/>
                    <a:pt x="6384" y="13046"/>
                    <a:pt x="5551" y="15543"/>
                  </a:cubicBezTo>
                  <a:cubicBezTo>
                    <a:pt x="4996" y="17209"/>
                    <a:pt x="4718" y="18874"/>
                    <a:pt x="3331" y="19707"/>
                  </a:cubicBezTo>
                  <a:cubicBezTo>
                    <a:pt x="3331" y="20539"/>
                    <a:pt x="4163" y="19707"/>
                    <a:pt x="4163" y="20262"/>
                  </a:cubicBezTo>
                  <a:cubicBezTo>
                    <a:pt x="3608" y="21927"/>
                    <a:pt x="3608" y="24148"/>
                    <a:pt x="2498" y="24980"/>
                  </a:cubicBezTo>
                  <a:cubicBezTo>
                    <a:pt x="2498" y="25535"/>
                    <a:pt x="2776" y="24980"/>
                    <a:pt x="3053" y="24980"/>
                  </a:cubicBezTo>
                  <a:cubicBezTo>
                    <a:pt x="3053" y="27756"/>
                    <a:pt x="2498" y="30531"/>
                    <a:pt x="555" y="30809"/>
                  </a:cubicBezTo>
                  <a:cubicBezTo>
                    <a:pt x="0" y="16376"/>
                    <a:pt x="2220" y="4441"/>
                    <a:pt x="12212" y="278"/>
                  </a:cubicBezTo>
                  <a:cubicBezTo>
                    <a:pt x="7494" y="3054"/>
                    <a:pt x="3886" y="8050"/>
                    <a:pt x="2776" y="14156"/>
                  </a:cubicBezTo>
                  <a:cubicBezTo>
                    <a:pt x="4718" y="10825"/>
                    <a:pt x="6106" y="7217"/>
                    <a:pt x="9437" y="4441"/>
                  </a:cubicBezTo>
                  <a:cubicBezTo>
                    <a:pt x="10825" y="3331"/>
                    <a:pt x="12490" y="2221"/>
                    <a:pt x="14710" y="1388"/>
                  </a:cubicBezTo>
                  <a:cubicBezTo>
                    <a:pt x="16653" y="833"/>
                    <a:pt x="19429" y="1"/>
                    <a:pt x="21649" y="278"/>
                  </a:cubicBezTo>
                  <a:cubicBezTo>
                    <a:pt x="23037" y="556"/>
                    <a:pt x="24424" y="1944"/>
                    <a:pt x="25812" y="3054"/>
                  </a:cubicBezTo>
                  <a:cubicBezTo>
                    <a:pt x="27755" y="4719"/>
                    <a:pt x="29698" y="5829"/>
                    <a:pt x="30531" y="8327"/>
                  </a:cubicBezTo>
                  <a:cubicBezTo>
                    <a:pt x="28588" y="7772"/>
                    <a:pt x="24147" y="7217"/>
                    <a:pt x="21927" y="8327"/>
                  </a:cubicBezTo>
                  <a:cubicBezTo>
                    <a:pt x="21649" y="8327"/>
                    <a:pt x="21371" y="8050"/>
                    <a:pt x="21094" y="8050"/>
                  </a:cubicBezTo>
                  <a:cubicBezTo>
                    <a:pt x="17763" y="11103"/>
                    <a:pt x="14710" y="14433"/>
                    <a:pt x="14155" y="19984"/>
                  </a:cubicBezTo>
                  <a:cubicBezTo>
                    <a:pt x="10825" y="22205"/>
                    <a:pt x="7494" y="24703"/>
                    <a:pt x="4718" y="27201"/>
                  </a:cubicBezTo>
                  <a:cubicBezTo>
                    <a:pt x="4441" y="26368"/>
                    <a:pt x="4996" y="24980"/>
                    <a:pt x="4996" y="23592"/>
                  </a:cubicBezTo>
                  <a:cubicBezTo>
                    <a:pt x="7771" y="21094"/>
                    <a:pt x="11657" y="19429"/>
                    <a:pt x="13878" y="16099"/>
                  </a:cubicBezTo>
                  <a:cubicBezTo>
                    <a:pt x="10825" y="17209"/>
                    <a:pt x="8049" y="20817"/>
                    <a:pt x="5274" y="22205"/>
                  </a:cubicBezTo>
                  <a:cubicBezTo>
                    <a:pt x="5829" y="20817"/>
                    <a:pt x="5829" y="19707"/>
                    <a:pt x="6384" y="18597"/>
                  </a:cubicBezTo>
                  <a:cubicBezTo>
                    <a:pt x="7216" y="17486"/>
                    <a:pt x="8882" y="16931"/>
                    <a:pt x="9714" y="15821"/>
                  </a:cubicBezTo>
                  <a:cubicBezTo>
                    <a:pt x="8882" y="15266"/>
                    <a:pt x="7771" y="16654"/>
                    <a:pt x="6939" y="16931"/>
                  </a:cubicBezTo>
                  <a:cubicBezTo>
                    <a:pt x="7494" y="14711"/>
                    <a:pt x="8327" y="11935"/>
                    <a:pt x="10269" y="9715"/>
                  </a:cubicBezTo>
                  <a:cubicBezTo>
                    <a:pt x="13045" y="6939"/>
                    <a:pt x="17763" y="3609"/>
                    <a:pt x="23592" y="49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28"/>
            <p:cNvSpPr/>
            <p:nvPr/>
          </p:nvSpPr>
          <p:spPr>
            <a:xfrm>
              <a:off x="1280825" y="1965850"/>
              <a:ext cx="971450" cy="770225"/>
            </a:xfrm>
            <a:custGeom>
              <a:rect b="b" l="l" r="r" t="t"/>
              <a:pathLst>
                <a:path extrusionOk="0" h="30809" w="38858">
                  <a:moveTo>
                    <a:pt x="38857" y="29976"/>
                  </a:moveTo>
                  <a:cubicBezTo>
                    <a:pt x="32751" y="29976"/>
                    <a:pt x="27478" y="30809"/>
                    <a:pt x="21927" y="29699"/>
                  </a:cubicBezTo>
                  <a:cubicBezTo>
                    <a:pt x="16653" y="28866"/>
                    <a:pt x="13045" y="27478"/>
                    <a:pt x="9159" y="24980"/>
                  </a:cubicBezTo>
                  <a:cubicBezTo>
                    <a:pt x="5829" y="22482"/>
                    <a:pt x="3608" y="18597"/>
                    <a:pt x="4163" y="12491"/>
                  </a:cubicBezTo>
                  <a:cubicBezTo>
                    <a:pt x="4441" y="9993"/>
                    <a:pt x="4718" y="7495"/>
                    <a:pt x="5551" y="4719"/>
                  </a:cubicBezTo>
                  <a:cubicBezTo>
                    <a:pt x="4163" y="4719"/>
                    <a:pt x="3331" y="6940"/>
                    <a:pt x="3053" y="8605"/>
                  </a:cubicBezTo>
                  <a:cubicBezTo>
                    <a:pt x="1665" y="13601"/>
                    <a:pt x="1943" y="20540"/>
                    <a:pt x="5274" y="23315"/>
                  </a:cubicBezTo>
                  <a:cubicBezTo>
                    <a:pt x="1665" y="21095"/>
                    <a:pt x="0" y="16376"/>
                    <a:pt x="555" y="10270"/>
                  </a:cubicBezTo>
                  <a:cubicBezTo>
                    <a:pt x="1110" y="4997"/>
                    <a:pt x="4996" y="1666"/>
                    <a:pt x="8604" y="1"/>
                  </a:cubicBezTo>
                  <a:cubicBezTo>
                    <a:pt x="7216" y="2776"/>
                    <a:pt x="6384" y="6107"/>
                    <a:pt x="7216" y="10548"/>
                  </a:cubicBezTo>
                  <a:cubicBezTo>
                    <a:pt x="8049" y="14156"/>
                    <a:pt x="11102" y="17764"/>
                    <a:pt x="13600" y="20262"/>
                  </a:cubicBezTo>
                  <a:cubicBezTo>
                    <a:pt x="16653" y="23037"/>
                    <a:pt x="20539" y="24703"/>
                    <a:pt x="24702" y="24980"/>
                  </a:cubicBezTo>
                  <a:cubicBezTo>
                    <a:pt x="25812" y="24980"/>
                    <a:pt x="27755" y="24980"/>
                    <a:pt x="28865" y="24425"/>
                  </a:cubicBezTo>
                  <a:cubicBezTo>
                    <a:pt x="27478" y="23593"/>
                    <a:pt x="26367" y="24148"/>
                    <a:pt x="25257" y="23870"/>
                  </a:cubicBezTo>
                  <a:cubicBezTo>
                    <a:pt x="19151" y="23037"/>
                    <a:pt x="14433" y="19707"/>
                    <a:pt x="11935" y="15266"/>
                  </a:cubicBezTo>
                  <a:cubicBezTo>
                    <a:pt x="11102" y="13601"/>
                    <a:pt x="10269" y="12213"/>
                    <a:pt x="9437" y="10548"/>
                  </a:cubicBezTo>
                  <a:cubicBezTo>
                    <a:pt x="11935" y="13878"/>
                    <a:pt x="16098" y="16931"/>
                    <a:pt x="21649" y="17209"/>
                  </a:cubicBezTo>
                  <a:cubicBezTo>
                    <a:pt x="23037" y="17209"/>
                    <a:pt x="24980" y="16654"/>
                    <a:pt x="26922" y="17209"/>
                  </a:cubicBezTo>
                  <a:cubicBezTo>
                    <a:pt x="28033" y="17487"/>
                    <a:pt x="29143" y="19429"/>
                    <a:pt x="29976" y="20540"/>
                  </a:cubicBezTo>
                  <a:cubicBezTo>
                    <a:pt x="33029" y="23870"/>
                    <a:pt x="36082" y="26923"/>
                    <a:pt x="38857" y="2997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28"/>
            <p:cNvSpPr/>
            <p:nvPr/>
          </p:nvSpPr>
          <p:spPr>
            <a:xfrm>
              <a:off x="3882850" y="2340550"/>
              <a:ext cx="166550" cy="187375"/>
            </a:xfrm>
            <a:custGeom>
              <a:rect b="b" l="l" r="r" t="t"/>
              <a:pathLst>
                <a:path extrusionOk="0" h="7495" w="6662">
                  <a:moveTo>
                    <a:pt x="6661" y="1"/>
                  </a:moveTo>
                  <a:cubicBezTo>
                    <a:pt x="6384" y="1388"/>
                    <a:pt x="4996" y="2499"/>
                    <a:pt x="3886" y="3609"/>
                  </a:cubicBezTo>
                  <a:cubicBezTo>
                    <a:pt x="3053" y="4441"/>
                    <a:pt x="1943" y="5552"/>
                    <a:pt x="833" y="6662"/>
                  </a:cubicBezTo>
                  <a:cubicBezTo>
                    <a:pt x="0" y="7494"/>
                    <a:pt x="1666" y="5552"/>
                    <a:pt x="1666" y="5274"/>
                  </a:cubicBezTo>
                  <a:cubicBezTo>
                    <a:pt x="3053" y="3609"/>
                    <a:pt x="5274" y="1111"/>
                    <a:pt x="66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28"/>
            <p:cNvSpPr/>
            <p:nvPr/>
          </p:nvSpPr>
          <p:spPr>
            <a:xfrm>
              <a:off x="3369375" y="2340550"/>
              <a:ext cx="242875" cy="263700"/>
            </a:xfrm>
            <a:custGeom>
              <a:rect b="b" l="l" r="r" t="t"/>
              <a:pathLst>
                <a:path extrusionOk="0" h="10548" w="9715">
                  <a:moveTo>
                    <a:pt x="1" y="1"/>
                  </a:moveTo>
                  <a:cubicBezTo>
                    <a:pt x="3609" y="3331"/>
                    <a:pt x="6662" y="6662"/>
                    <a:pt x="9715" y="10547"/>
                  </a:cubicBezTo>
                  <a:cubicBezTo>
                    <a:pt x="8605" y="9992"/>
                    <a:pt x="8050" y="9160"/>
                    <a:pt x="7217" y="8049"/>
                  </a:cubicBezTo>
                  <a:cubicBezTo>
                    <a:pt x="4719" y="5552"/>
                    <a:pt x="1943" y="3054"/>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28"/>
            <p:cNvSpPr/>
            <p:nvPr/>
          </p:nvSpPr>
          <p:spPr>
            <a:xfrm>
              <a:off x="3723250" y="2541775"/>
              <a:ext cx="90225" cy="97175"/>
            </a:xfrm>
            <a:custGeom>
              <a:rect b="b" l="l" r="r" t="t"/>
              <a:pathLst>
                <a:path extrusionOk="0" h="3887" w="3609">
                  <a:moveTo>
                    <a:pt x="3609" y="0"/>
                  </a:moveTo>
                  <a:cubicBezTo>
                    <a:pt x="3331" y="833"/>
                    <a:pt x="1111" y="2498"/>
                    <a:pt x="278" y="3886"/>
                  </a:cubicBezTo>
                  <a:cubicBezTo>
                    <a:pt x="1" y="2221"/>
                    <a:pt x="2776" y="1388"/>
                    <a:pt x="36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28"/>
            <p:cNvSpPr/>
            <p:nvPr/>
          </p:nvSpPr>
          <p:spPr>
            <a:xfrm>
              <a:off x="5138750" y="2763825"/>
              <a:ext cx="1020025" cy="659200"/>
            </a:xfrm>
            <a:custGeom>
              <a:rect b="b" l="l" r="r" t="t"/>
              <a:pathLst>
                <a:path extrusionOk="0" h="26368" w="40801">
                  <a:moveTo>
                    <a:pt x="34417" y="6106"/>
                  </a:moveTo>
                  <a:cubicBezTo>
                    <a:pt x="38580" y="6661"/>
                    <a:pt x="40801" y="14988"/>
                    <a:pt x="38858" y="20261"/>
                  </a:cubicBezTo>
                  <a:cubicBezTo>
                    <a:pt x="38025" y="22482"/>
                    <a:pt x="35250" y="25257"/>
                    <a:pt x="33307" y="26367"/>
                  </a:cubicBezTo>
                  <a:cubicBezTo>
                    <a:pt x="33584" y="15820"/>
                    <a:pt x="28588" y="8604"/>
                    <a:pt x="20262" y="6384"/>
                  </a:cubicBezTo>
                  <a:cubicBezTo>
                    <a:pt x="21372" y="7771"/>
                    <a:pt x="23037" y="8327"/>
                    <a:pt x="24425" y="9437"/>
                  </a:cubicBezTo>
                  <a:cubicBezTo>
                    <a:pt x="28311" y="12212"/>
                    <a:pt x="31086" y="16931"/>
                    <a:pt x="31364" y="23314"/>
                  </a:cubicBezTo>
                  <a:cubicBezTo>
                    <a:pt x="30531" y="21649"/>
                    <a:pt x="29699" y="20261"/>
                    <a:pt x="28588" y="19151"/>
                  </a:cubicBezTo>
                  <a:cubicBezTo>
                    <a:pt x="28311" y="18873"/>
                    <a:pt x="28588" y="18596"/>
                    <a:pt x="28588" y="18318"/>
                  </a:cubicBezTo>
                  <a:cubicBezTo>
                    <a:pt x="24980" y="15543"/>
                    <a:pt x="23592" y="11102"/>
                    <a:pt x="20262" y="8049"/>
                  </a:cubicBezTo>
                  <a:cubicBezTo>
                    <a:pt x="19984" y="9437"/>
                    <a:pt x="21372" y="10547"/>
                    <a:pt x="22205" y="11935"/>
                  </a:cubicBezTo>
                  <a:cubicBezTo>
                    <a:pt x="23037" y="13045"/>
                    <a:pt x="23592" y="14433"/>
                    <a:pt x="24703" y="15543"/>
                  </a:cubicBezTo>
                  <a:cubicBezTo>
                    <a:pt x="24148" y="15543"/>
                    <a:pt x="23037" y="14988"/>
                    <a:pt x="22205" y="14988"/>
                  </a:cubicBezTo>
                  <a:cubicBezTo>
                    <a:pt x="20539" y="11935"/>
                    <a:pt x="18597" y="9437"/>
                    <a:pt x="16099" y="7216"/>
                  </a:cubicBezTo>
                  <a:cubicBezTo>
                    <a:pt x="16931" y="9992"/>
                    <a:pt x="19707" y="12212"/>
                    <a:pt x="21095" y="14988"/>
                  </a:cubicBezTo>
                  <a:cubicBezTo>
                    <a:pt x="18597" y="13878"/>
                    <a:pt x="17209" y="11380"/>
                    <a:pt x="15544" y="9714"/>
                  </a:cubicBezTo>
                  <a:cubicBezTo>
                    <a:pt x="13878" y="7771"/>
                    <a:pt x="12213" y="5829"/>
                    <a:pt x="10270" y="4163"/>
                  </a:cubicBezTo>
                  <a:cubicBezTo>
                    <a:pt x="12491" y="8049"/>
                    <a:pt x="15544" y="10825"/>
                    <a:pt x="18041" y="14155"/>
                  </a:cubicBezTo>
                  <a:cubicBezTo>
                    <a:pt x="17764" y="14433"/>
                    <a:pt x="16654" y="13878"/>
                    <a:pt x="16099" y="13878"/>
                  </a:cubicBezTo>
                  <a:cubicBezTo>
                    <a:pt x="13046" y="9992"/>
                    <a:pt x="9715" y="6106"/>
                    <a:pt x="5829" y="2776"/>
                  </a:cubicBezTo>
                  <a:cubicBezTo>
                    <a:pt x="5829" y="3886"/>
                    <a:pt x="6940" y="4718"/>
                    <a:pt x="7772" y="5551"/>
                  </a:cubicBezTo>
                  <a:cubicBezTo>
                    <a:pt x="9993" y="8327"/>
                    <a:pt x="12491" y="11102"/>
                    <a:pt x="14433" y="13878"/>
                  </a:cubicBezTo>
                  <a:cubicBezTo>
                    <a:pt x="13323" y="14155"/>
                    <a:pt x="12768" y="13878"/>
                    <a:pt x="11380" y="13878"/>
                  </a:cubicBezTo>
                  <a:cubicBezTo>
                    <a:pt x="7772" y="9159"/>
                    <a:pt x="3886" y="4996"/>
                    <a:pt x="1" y="555"/>
                  </a:cubicBezTo>
                  <a:cubicBezTo>
                    <a:pt x="6384" y="1110"/>
                    <a:pt x="12491" y="0"/>
                    <a:pt x="18041" y="278"/>
                  </a:cubicBezTo>
                  <a:cubicBezTo>
                    <a:pt x="20539" y="555"/>
                    <a:pt x="22760" y="1388"/>
                    <a:pt x="24980" y="1943"/>
                  </a:cubicBezTo>
                  <a:cubicBezTo>
                    <a:pt x="26646" y="2498"/>
                    <a:pt x="28033" y="2498"/>
                    <a:pt x="29421" y="3331"/>
                  </a:cubicBezTo>
                  <a:cubicBezTo>
                    <a:pt x="31364" y="4996"/>
                    <a:pt x="33307" y="6939"/>
                    <a:pt x="34417" y="9437"/>
                  </a:cubicBezTo>
                  <a:cubicBezTo>
                    <a:pt x="35250" y="10825"/>
                    <a:pt x="36082" y="12212"/>
                    <a:pt x="36360" y="13600"/>
                  </a:cubicBezTo>
                  <a:cubicBezTo>
                    <a:pt x="36637" y="15820"/>
                    <a:pt x="36082" y="18318"/>
                    <a:pt x="36637" y="20816"/>
                  </a:cubicBezTo>
                  <a:cubicBezTo>
                    <a:pt x="38025" y="19984"/>
                    <a:pt x="37470" y="17486"/>
                    <a:pt x="37470" y="15543"/>
                  </a:cubicBezTo>
                  <a:cubicBezTo>
                    <a:pt x="37748" y="11935"/>
                    <a:pt x="36082" y="8049"/>
                    <a:pt x="34417" y="610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28"/>
            <p:cNvSpPr/>
            <p:nvPr/>
          </p:nvSpPr>
          <p:spPr>
            <a:xfrm>
              <a:off x="1405725" y="2874825"/>
              <a:ext cx="145725" cy="124925"/>
            </a:xfrm>
            <a:custGeom>
              <a:rect b="b" l="l" r="r" t="t"/>
              <a:pathLst>
                <a:path extrusionOk="0" h="4997" w="5829">
                  <a:moveTo>
                    <a:pt x="1388" y="4997"/>
                  </a:moveTo>
                  <a:cubicBezTo>
                    <a:pt x="833" y="4719"/>
                    <a:pt x="555" y="4164"/>
                    <a:pt x="0" y="4164"/>
                  </a:cubicBezTo>
                  <a:cubicBezTo>
                    <a:pt x="1388" y="2221"/>
                    <a:pt x="3331" y="1111"/>
                    <a:pt x="5829" y="1"/>
                  </a:cubicBezTo>
                  <a:cubicBezTo>
                    <a:pt x="5829" y="278"/>
                    <a:pt x="5273" y="834"/>
                    <a:pt x="4996" y="1111"/>
                  </a:cubicBezTo>
                  <a:cubicBezTo>
                    <a:pt x="3608" y="2221"/>
                    <a:pt x="2220" y="3331"/>
                    <a:pt x="1388" y="471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28"/>
            <p:cNvSpPr/>
            <p:nvPr/>
          </p:nvSpPr>
          <p:spPr>
            <a:xfrm>
              <a:off x="3383250" y="2985850"/>
              <a:ext cx="229000" cy="256775"/>
            </a:xfrm>
            <a:custGeom>
              <a:rect b="b" l="l" r="r" t="t"/>
              <a:pathLst>
                <a:path extrusionOk="0" h="10271" w="9160">
                  <a:moveTo>
                    <a:pt x="8882" y="1"/>
                  </a:moveTo>
                  <a:cubicBezTo>
                    <a:pt x="9160" y="278"/>
                    <a:pt x="8882" y="1388"/>
                    <a:pt x="9160" y="1666"/>
                  </a:cubicBezTo>
                  <a:cubicBezTo>
                    <a:pt x="5274" y="3886"/>
                    <a:pt x="3609" y="8050"/>
                    <a:pt x="1" y="10270"/>
                  </a:cubicBezTo>
                  <a:cubicBezTo>
                    <a:pt x="3331" y="6939"/>
                    <a:pt x="6384" y="3886"/>
                    <a:pt x="8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28"/>
            <p:cNvSpPr/>
            <p:nvPr/>
          </p:nvSpPr>
          <p:spPr>
            <a:xfrm>
              <a:off x="3841200" y="5011975"/>
              <a:ext cx="34725" cy="41650"/>
            </a:xfrm>
            <a:custGeom>
              <a:rect b="b" l="l" r="r" t="t"/>
              <a:pathLst>
                <a:path extrusionOk="0" h="1666" w="1389">
                  <a:moveTo>
                    <a:pt x="1" y="0"/>
                  </a:moveTo>
                  <a:cubicBezTo>
                    <a:pt x="1" y="0"/>
                    <a:pt x="834" y="1110"/>
                    <a:pt x="1389" y="1388"/>
                  </a:cubicBezTo>
                  <a:cubicBezTo>
                    <a:pt x="834" y="1665"/>
                    <a:pt x="279" y="555"/>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65" name="Google Shape;3465;p28"/>
          <p:cNvSpPr txBox="1"/>
          <p:nvPr>
            <p:ph idx="8" type="subTitle"/>
          </p:nvPr>
        </p:nvSpPr>
        <p:spPr>
          <a:xfrm>
            <a:off x="6293354" y="2301975"/>
            <a:ext cx="2413200" cy="552300"/>
          </a:xfrm>
          <a:prstGeom prst="rect">
            <a:avLst/>
          </a:prstGeom>
        </p:spPr>
        <p:txBody>
          <a:bodyPr anchorCtr="0" anchor="b" bIns="91425" lIns="91425" spcFirstLastPara="1" rIns="91425" wrap="square" tIns="91425">
            <a:noAutofit/>
          </a:bodyPr>
          <a:lstStyle/>
          <a:p>
            <a:pPr indent="0" lvl="0" marL="0" rtl="0" algn="ctr">
              <a:spcBef>
                <a:spcPts val="0"/>
              </a:spcBef>
              <a:spcAft>
                <a:spcPts val="1200"/>
              </a:spcAft>
              <a:buNone/>
            </a:pPr>
            <a:r>
              <a:rPr lang="es"/>
              <a:t>Lorem ipsum</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69" name="Shape 3469"/>
        <p:cNvGrpSpPr/>
        <p:nvPr/>
      </p:nvGrpSpPr>
      <p:grpSpPr>
        <a:xfrm>
          <a:off x="0" y="0"/>
          <a:ext cx="0" cy="0"/>
          <a:chOff x="0" y="0"/>
          <a:chExt cx="0" cy="0"/>
        </a:xfrm>
      </p:grpSpPr>
      <p:sp>
        <p:nvSpPr>
          <p:cNvPr id="3470" name="Google Shape;3470;p29"/>
          <p:cNvSpPr txBox="1"/>
          <p:nvPr>
            <p:ph idx="2" type="title"/>
          </p:nvPr>
        </p:nvSpPr>
        <p:spPr>
          <a:xfrm>
            <a:off x="2243100" y="3028950"/>
            <a:ext cx="4657800" cy="10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 Someone important</a:t>
            </a:r>
            <a:endParaRPr/>
          </a:p>
        </p:txBody>
      </p:sp>
      <p:sp>
        <p:nvSpPr>
          <p:cNvPr id="3471" name="Google Shape;3471;p29"/>
          <p:cNvSpPr txBox="1"/>
          <p:nvPr>
            <p:ph type="title"/>
          </p:nvPr>
        </p:nvSpPr>
        <p:spPr>
          <a:xfrm>
            <a:off x="1695450" y="1095375"/>
            <a:ext cx="5753100" cy="2076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“Lorem ipsum dolor sit amet, consectetur adipiscing elit, sed do eiusmod tempor incididunt ut labore et dolore magna aliqua.”</a:t>
            </a:r>
            <a:endParaRPr/>
          </a:p>
        </p:txBody>
      </p:sp>
      <p:grpSp>
        <p:nvGrpSpPr>
          <p:cNvPr id="3472" name="Google Shape;3472;p29"/>
          <p:cNvGrpSpPr/>
          <p:nvPr/>
        </p:nvGrpSpPr>
        <p:grpSpPr>
          <a:xfrm rot="5400000">
            <a:off x="4254614" y="4073498"/>
            <a:ext cx="634765" cy="976813"/>
            <a:chOff x="2090700" y="237525"/>
            <a:chExt cx="3346150" cy="5149250"/>
          </a:xfrm>
        </p:grpSpPr>
        <p:sp>
          <p:nvSpPr>
            <p:cNvPr id="3473" name="Google Shape;3473;p29"/>
            <p:cNvSpPr/>
            <p:nvPr/>
          </p:nvSpPr>
          <p:spPr>
            <a:xfrm>
              <a:off x="3551175" y="5155650"/>
              <a:ext cx="439075" cy="231125"/>
            </a:xfrm>
            <a:custGeom>
              <a:rect b="b" l="l" r="r" t="t"/>
              <a:pathLst>
                <a:path extrusionOk="0" h="9245" w="17563">
                  <a:moveTo>
                    <a:pt x="1202" y="1"/>
                  </a:moveTo>
                  <a:cubicBezTo>
                    <a:pt x="0" y="2496"/>
                    <a:pt x="2034" y="6379"/>
                    <a:pt x="5269" y="7858"/>
                  </a:cubicBezTo>
                  <a:cubicBezTo>
                    <a:pt x="5731" y="7488"/>
                    <a:pt x="5454" y="7026"/>
                    <a:pt x="5177" y="6841"/>
                  </a:cubicBezTo>
                  <a:cubicBezTo>
                    <a:pt x="4437" y="6286"/>
                    <a:pt x="5824" y="5454"/>
                    <a:pt x="4807" y="5084"/>
                  </a:cubicBezTo>
                  <a:cubicBezTo>
                    <a:pt x="4968" y="4730"/>
                    <a:pt x="5141" y="4611"/>
                    <a:pt x="5320" y="4611"/>
                  </a:cubicBezTo>
                  <a:cubicBezTo>
                    <a:pt x="5656" y="4611"/>
                    <a:pt x="6017" y="5024"/>
                    <a:pt x="6378" y="5084"/>
                  </a:cubicBezTo>
                  <a:cubicBezTo>
                    <a:pt x="6474" y="5113"/>
                    <a:pt x="6557" y="5126"/>
                    <a:pt x="6631" y="5126"/>
                  </a:cubicBezTo>
                  <a:cubicBezTo>
                    <a:pt x="7277" y="5126"/>
                    <a:pt x="7223" y="4151"/>
                    <a:pt x="8135" y="4068"/>
                  </a:cubicBezTo>
                  <a:lnTo>
                    <a:pt x="8135" y="4068"/>
                  </a:lnTo>
                  <a:cubicBezTo>
                    <a:pt x="8135" y="5732"/>
                    <a:pt x="6840" y="6841"/>
                    <a:pt x="6378" y="8135"/>
                  </a:cubicBezTo>
                  <a:cubicBezTo>
                    <a:pt x="7025" y="8782"/>
                    <a:pt x="8412" y="8135"/>
                    <a:pt x="8874" y="9244"/>
                  </a:cubicBezTo>
                  <a:lnTo>
                    <a:pt x="9244" y="9244"/>
                  </a:lnTo>
                  <a:cubicBezTo>
                    <a:pt x="9521" y="8782"/>
                    <a:pt x="9798" y="8412"/>
                    <a:pt x="10353" y="8227"/>
                  </a:cubicBezTo>
                  <a:lnTo>
                    <a:pt x="10353" y="8227"/>
                  </a:lnTo>
                  <a:cubicBezTo>
                    <a:pt x="10538" y="8689"/>
                    <a:pt x="9983" y="8874"/>
                    <a:pt x="9983" y="9244"/>
                  </a:cubicBezTo>
                  <a:lnTo>
                    <a:pt x="10723" y="9244"/>
                  </a:lnTo>
                  <a:cubicBezTo>
                    <a:pt x="11231" y="8967"/>
                    <a:pt x="11763" y="8828"/>
                    <a:pt x="12306" y="8828"/>
                  </a:cubicBezTo>
                  <a:cubicBezTo>
                    <a:pt x="12849" y="8828"/>
                    <a:pt x="13403" y="8967"/>
                    <a:pt x="13958" y="9244"/>
                  </a:cubicBezTo>
                  <a:lnTo>
                    <a:pt x="15067" y="9244"/>
                  </a:lnTo>
                  <a:cubicBezTo>
                    <a:pt x="15344" y="8597"/>
                    <a:pt x="15899" y="8505"/>
                    <a:pt x="16546" y="8505"/>
                  </a:cubicBezTo>
                  <a:cubicBezTo>
                    <a:pt x="16823" y="8412"/>
                    <a:pt x="17193" y="8320"/>
                    <a:pt x="17563" y="8135"/>
                  </a:cubicBezTo>
                  <a:cubicBezTo>
                    <a:pt x="17455" y="7377"/>
                    <a:pt x="17156" y="7063"/>
                    <a:pt x="16760" y="7063"/>
                  </a:cubicBezTo>
                  <a:cubicBezTo>
                    <a:pt x="16480" y="7063"/>
                    <a:pt x="16151" y="7220"/>
                    <a:pt x="15807" y="7488"/>
                  </a:cubicBezTo>
                  <a:cubicBezTo>
                    <a:pt x="15369" y="7843"/>
                    <a:pt x="15101" y="7980"/>
                    <a:pt x="14939" y="7980"/>
                  </a:cubicBezTo>
                  <a:cubicBezTo>
                    <a:pt x="14553" y="7980"/>
                    <a:pt x="14763" y="7204"/>
                    <a:pt x="14697" y="6748"/>
                  </a:cubicBezTo>
                  <a:lnTo>
                    <a:pt x="13958" y="6748"/>
                  </a:lnTo>
                  <a:cubicBezTo>
                    <a:pt x="13773" y="7580"/>
                    <a:pt x="13034" y="7673"/>
                    <a:pt x="12479" y="7950"/>
                  </a:cubicBezTo>
                  <a:cubicBezTo>
                    <a:pt x="12197" y="8091"/>
                    <a:pt x="12007" y="8149"/>
                    <a:pt x="11882" y="8149"/>
                  </a:cubicBezTo>
                  <a:cubicBezTo>
                    <a:pt x="11432" y="8149"/>
                    <a:pt x="11812" y="7407"/>
                    <a:pt x="11740" y="7118"/>
                  </a:cubicBezTo>
                  <a:cubicBezTo>
                    <a:pt x="11185" y="6748"/>
                    <a:pt x="10630" y="6563"/>
                    <a:pt x="10076" y="6101"/>
                  </a:cubicBezTo>
                  <a:cubicBezTo>
                    <a:pt x="8966" y="5084"/>
                    <a:pt x="9151" y="4437"/>
                    <a:pt x="10353" y="3790"/>
                  </a:cubicBezTo>
                  <a:lnTo>
                    <a:pt x="10353" y="3421"/>
                  </a:lnTo>
                  <a:cubicBezTo>
                    <a:pt x="9983" y="3421"/>
                    <a:pt x="9583" y="3481"/>
                    <a:pt x="9205" y="3481"/>
                  </a:cubicBezTo>
                  <a:cubicBezTo>
                    <a:pt x="8921" y="3481"/>
                    <a:pt x="8650" y="3447"/>
                    <a:pt x="8412" y="3328"/>
                  </a:cubicBezTo>
                  <a:cubicBezTo>
                    <a:pt x="8042" y="2589"/>
                    <a:pt x="9429" y="2681"/>
                    <a:pt x="8874" y="2034"/>
                  </a:cubicBezTo>
                  <a:lnTo>
                    <a:pt x="8874" y="2034"/>
                  </a:lnTo>
                  <a:cubicBezTo>
                    <a:pt x="7824" y="2752"/>
                    <a:pt x="6741" y="3339"/>
                    <a:pt x="5626" y="3339"/>
                  </a:cubicBezTo>
                  <a:cubicBezTo>
                    <a:pt x="4875" y="3339"/>
                    <a:pt x="4109" y="3073"/>
                    <a:pt x="3328" y="2404"/>
                  </a:cubicBezTo>
                  <a:cubicBezTo>
                    <a:pt x="2496" y="1757"/>
                    <a:pt x="1941" y="832"/>
                    <a:pt x="120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29"/>
            <p:cNvSpPr/>
            <p:nvPr/>
          </p:nvSpPr>
          <p:spPr>
            <a:xfrm>
              <a:off x="3819225" y="5376350"/>
              <a:ext cx="80900" cy="10425"/>
            </a:xfrm>
            <a:custGeom>
              <a:rect b="b" l="l" r="r" t="t"/>
              <a:pathLst>
                <a:path extrusionOk="0" h="417" w="3236">
                  <a:moveTo>
                    <a:pt x="1618" y="0"/>
                  </a:moveTo>
                  <a:cubicBezTo>
                    <a:pt x="1087" y="0"/>
                    <a:pt x="555" y="139"/>
                    <a:pt x="1" y="416"/>
                  </a:cubicBezTo>
                  <a:lnTo>
                    <a:pt x="3236" y="416"/>
                  </a:lnTo>
                  <a:cubicBezTo>
                    <a:pt x="2681" y="139"/>
                    <a:pt x="2150" y="0"/>
                    <a:pt x="161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29"/>
            <p:cNvSpPr/>
            <p:nvPr/>
          </p:nvSpPr>
          <p:spPr>
            <a:xfrm>
              <a:off x="3782250" y="5361325"/>
              <a:ext cx="32375" cy="25450"/>
            </a:xfrm>
            <a:custGeom>
              <a:rect b="b" l="l" r="r" t="t"/>
              <a:pathLst>
                <a:path extrusionOk="0" h="1018" w="1295">
                  <a:moveTo>
                    <a:pt x="1110" y="0"/>
                  </a:moveTo>
                  <a:cubicBezTo>
                    <a:pt x="555" y="185"/>
                    <a:pt x="278" y="555"/>
                    <a:pt x="1" y="1017"/>
                  </a:cubicBezTo>
                  <a:lnTo>
                    <a:pt x="740" y="1017"/>
                  </a:lnTo>
                  <a:cubicBezTo>
                    <a:pt x="740" y="647"/>
                    <a:pt x="1295" y="555"/>
                    <a:pt x="111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29"/>
            <p:cNvSpPr/>
            <p:nvPr/>
          </p:nvSpPr>
          <p:spPr>
            <a:xfrm>
              <a:off x="4572575" y="1224150"/>
              <a:ext cx="281950" cy="695250"/>
            </a:xfrm>
            <a:custGeom>
              <a:rect b="b" l="l" r="r" t="t"/>
              <a:pathLst>
                <a:path extrusionOk="0" h="27810" w="11278">
                  <a:moveTo>
                    <a:pt x="5269" y="953"/>
                  </a:moveTo>
                  <a:cubicBezTo>
                    <a:pt x="5563" y="1100"/>
                    <a:pt x="5819" y="1135"/>
                    <a:pt x="6053" y="1135"/>
                  </a:cubicBezTo>
                  <a:cubicBezTo>
                    <a:pt x="6265" y="1135"/>
                    <a:pt x="6458" y="1106"/>
                    <a:pt x="6644" y="1106"/>
                  </a:cubicBezTo>
                  <a:cubicBezTo>
                    <a:pt x="6899" y="1106"/>
                    <a:pt x="7140" y="1160"/>
                    <a:pt x="7395" y="1415"/>
                  </a:cubicBezTo>
                  <a:cubicBezTo>
                    <a:pt x="7045" y="1515"/>
                    <a:pt x="6722" y="1778"/>
                    <a:pt x="6353" y="1778"/>
                  </a:cubicBezTo>
                  <a:cubicBezTo>
                    <a:pt x="6039" y="1778"/>
                    <a:pt x="5693" y="1589"/>
                    <a:pt x="5269" y="953"/>
                  </a:cubicBezTo>
                  <a:close/>
                  <a:moveTo>
                    <a:pt x="7820" y="0"/>
                  </a:moveTo>
                  <a:cubicBezTo>
                    <a:pt x="7666" y="0"/>
                    <a:pt x="7494" y="11"/>
                    <a:pt x="7303" y="29"/>
                  </a:cubicBezTo>
                  <a:cubicBezTo>
                    <a:pt x="5916" y="29"/>
                    <a:pt x="5084" y="491"/>
                    <a:pt x="4067" y="1138"/>
                  </a:cubicBezTo>
                  <a:cubicBezTo>
                    <a:pt x="2773" y="1877"/>
                    <a:pt x="3236" y="2340"/>
                    <a:pt x="3883" y="2987"/>
                  </a:cubicBezTo>
                  <a:cubicBezTo>
                    <a:pt x="4345" y="3541"/>
                    <a:pt x="4807" y="4096"/>
                    <a:pt x="5454" y="4743"/>
                  </a:cubicBezTo>
                  <a:cubicBezTo>
                    <a:pt x="5329" y="4770"/>
                    <a:pt x="5218" y="4782"/>
                    <a:pt x="5119" y="4782"/>
                  </a:cubicBezTo>
                  <a:cubicBezTo>
                    <a:pt x="4187" y="4782"/>
                    <a:pt x="4273" y="3717"/>
                    <a:pt x="3605" y="3634"/>
                  </a:cubicBezTo>
                  <a:lnTo>
                    <a:pt x="3605" y="3634"/>
                  </a:lnTo>
                  <a:cubicBezTo>
                    <a:pt x="4067" y="4835"/>
                    <a:pt x="1110" y="4373"/>
                    <a:pt x="2866" y="6314"/>
                  </a:cubicBezTo>
                  <a:cubicBezTo>
                    <a:pt x="2246" y="5920"/>
                    <a:pt x="1850" y="5766"/>
                    <a:pt x="1595" y="5766"/>
                  </a:cubicBezTo>
                  <a:cubicBezTo>
                    <a:pt x="1015" y="5766"/>
                    <a:pt x="1174" y="6568"/>
                    <a:pt x="1110" y="7146"/>
                  </a:cubicBezTo>
                  <a:cubicBezTo>
                    <a:pt x="1110" y="10289"/>
                    <a:pt x="2496" y="13339"/>
                    <a:pt x="2311" y="16667"/>
                  </a:cubicBezTo>
                  <a:cubicBezTo>
                    <a:pt x="2126" y="19717"/>
                    <a:pt x="2219" y="22768"/>
                    <a:pt x="740" y="25633"/>
                  </a:cubicBezTo>
                  <a:cubicBezTo>
                    <a:pt x="647" y="26003"/>
                    <a:pt x="370" y="26188"/>
                    <a:pt x="0" y="26373"/>
                  </a:cubicBezTo>
                  <a:cubicBezTo>
                    <a:pt x="0" y="26835"/>
                    <a:pt x="0" y="27389"/>
                    <a:pt x="463" y="27667"/>
                  </a:cubicBezTo>
                  <a:cubicBezTo>
                    <a:pt x="623" y="27747"/>
                    <a:pt x="784" y="27810"/>
                    <a:pt x="922" y="27810"/>
                  </a:cubicBezTo>
                  <a:cubicBezTo>
                    <a:pt x="1101" y="27810"/>
                    <a:pt x="1242" y="27703"/>
                    <a:pt x="1294" y="27389"/>
                  </a:cubicBezTo>
                  <a:cubicBezTo>
                    <a:pt x="1425" y="26866"/>
                    <a:pt x="1649" y="26620"/>
                    <a:pt x="2032" y="26620"/>
                  </a:cubicBezTo>
                  <a:cubicBezTo>
                    <a:pt x="2189" y="26620"/>
                    <a:pt x="2373" y="26662"/>
                    <a:pt x="2589" y="26742"/>
                  </a:cubicBezTo>
                  <a:cubicBezTo>
                    <a:pt x="2958" y="25726"/>
                    <a:pt x="3605" y="24894"/>
                    <a:pt x="3698" y="23785"/>
                  </a:cubicBezTo>
                  <a:cubicBezTo>
                    <a:pt x="3883" y="23322"/>
                    <a:pt x="4160" y="22860"/>
                    <a:pt x="4437" y="22398"/>
                  </a:cubicBezTo>
                  <a:cubicBezTo>
                    <a:pt x="4530" y="21011"/>
                    <a:pt x="5731" y="20272"/>
                    <a:pt x="6193" y="19070"/>
                  </a:cubicBezTo>
                  <a:cubicBezTo>
                    <a:pt x="6286" y="18608"/>
                    <a:pt x="6009" y="18054"/>
                    <a:pt x="6563" y="17591"/>
                  </a:cubicBezTo>
                  <a:lnTo>
                    <a:pt x="6933" y="17314"/>
                  </a:lnTo>
                  <a:cubicBezTo>
                    <a:pt x="6933" y="16759"/>
                    <a:pt x="7210" y="16390"/>
                    <a:pt x="7672" y="16205"/>
                  </a:cubicBezTo>
                  <a:lnTo>
                    <a:pt x="7672" y="15096"/>
                  </a:lnTo>
                  <a:cubicBezTo>
                    <a:pt x="8227" y="14449"/>
                    <a:pt x="7765" y="13339"/>
                    <a:pt x="8782" y="12877"/>
                  </a:cubicBezTo>
                  <a:lnTo>
                    <a:pt x="8782" y="12600"/>
                  </a:lnTo>
                  <a:cubicBezTo>
                    <a:pt x="8689" y="11953"/>
                    <a:pt x="8874" y="11398"/>
                    <a:pt x="9521" y="11121"/>
                  </a:cubicBezTo>
                  <a:lnTo>
                    <a:pt x="9521" y="10381"/>
                  </a:lnTo>
                  <a:cubicBezTo>
                    <a:pt x="8714" y="10455"/>
                    <a:pt x="8315" y="11692"/>
                    <a:pt x="7446" y="11692"/>
                  </a:cubicBezTo>
                  <a:cubicBezTo>
                    <a:pt x="7219" y="11692"/>
                    <a:pt x="6961" y="11608"/>
                    <a:pt x="6656" y="11398"/>
                  </a:cubicBezTo>
                  <a:cubicBezTo>
                    <a:pt x="6586" y="11364"/>
                    <a:pt x="6533" y="11348"/>
                    <a:pt x="6494" y="11348"/>
                  </a:cubicBezTo>
                  <a:cubicBezTo>
                    <a:pt x="6320" y="11348"/>
                    <a:pt x="6396" y="11635"/>
                    <a:pt x="6471" y="11860"/>
                  </a:cubicBezTo>
                  <a:cubicBezTo>
                    <a:pt x="6563" y="12045"/>
                    <a:pt x="6748" y="12415"/>
                    <a:pt x="6656" y="12415"/>
                  </a:cubicBezTo>
                  <a:cubicBezTo>
                    <a:pt x="6377" y="12327"/>
                    <a:pt x="6129" y="12288"/>
                    <a:pt x="5906" y="12288"/>
                  </a:cubicBezTo>
                  <a:cubicBezTo>
                    <a:pt x="4717" y="12288"/>
                    <a:pt x="4213" y="13393"/>
                    <a:pt x="3513" y="14171"/>
                  </a:cubicBezTo>
                  <a:cubicBezTo>
                    <a:pt x="3447" y="14237"/>
                    <a:pt x="3370" y="14267"/>
                    <a:pt x="3290" y="14267"/>
                  </a:cubicBezTo>
                  <a:cubicBezTo>
                    <a:pt x="3143" y="14267"/>
                    <a:pt x="2985" y="14165"/>
                    <a:pt x="2866" y="13986"/>
                  </a:cubicBezTo>
                  <a:cubicBezTo>
                    <a:pt x="2681" y="13802"/>
                    <a:pt x="2589" y="13524"/>
                    <a:pt x="2866" y="13339"/>
                  </a:cubicBezTo>
                  <a:cubicBezTo>
                    <a:pt x="3790" y="12877"/>
                    <a:pt x="3513" y="12323"/>
                    <a:pt x="3143" y="11583"/>
                  </a:cubicBezTo>
                  <a:cubicBezTo>
                    <a:pt x="2958" y="11121"/>
                    <a:pt x="3143" y="10289"/>
                    <a:pt x="3975" y="10012"/>
                  </a:cubicBezTo>
                  <a:cubicBezTo>
                    <a:pt x="4125" y="9957"/>
                    <a:pt x="4248" y="9933"/>
                    <a:pt x="4351" y="9933"/>
                  </a:cubicBezTo>
                  <a:cubicBezTo>
                    <a:pt x="4947" y="9933"/>
                    <a:pt x="4848" y="10754"/>
                    <a:pt x="5084" y="11306"/>
                  </a:cubicBezTo>
                  <a:cubicBezTo>
                    <a:pt x="5546" y="10751"/>
                    <a:pt x="5916" y="10289"/>
                    <a:pt x="7025" y="9919"/>
                  </a:cubicBezTo>
                  <a:cubicBezTo>
                    <a:pt x="5084" y="9734"/>
                    <a:pt x="5454" y="8440"/>
                    <a:pt x="4807" y="7886"/>
                  </a:cubicBezTo>
                  <a:cubicBezTo>
                    <a:pt x="4970" y="7682"/>
                    <a:pt x="5115" y="7604"/>
                    <a:pt x="5241" y="7604"/>
                  </a:cubicBezTo>
                  <a:cubicBezTo>
                    <a:pt x="5403" y="7604"/>
                    <a:pt x="5535" y="7730"/>
                    <a:pt x="5639" y="7886"/>
                  </a:cubicBezTo>
                  <a:cubicBezTo>
                    <a:pt x="6147" y="8348"/>
                    <a:pt x="6401" y="8579"/>
                    <a:pt x="6667" y="8579"/>
                  </a:cubicBezTo>
                  <a:cubicBezTo>
                    <a:pt x="6933" y="8579"/>
                    <a:pt x="7210" y="8348"/>
                    <a:pt x="7765" y="7886"/>
                  </a:cubicBezTo>
                  <a:cubicBezTo>
                    <a:pt x="7867" y="7784"/>
                    <a:pt x="7944" y="7744"/>
                    <a:pt x="8009" y="7744"/>
                  </a:cubicBezTo>
                  <a:cubicBezTo>
                    <a:pt x="8123" y="7744"/>
                    <a:pt x="8203" y="7861"/>
                    <a:pt x="8319" y="7978"/>
                  </a:cubicBezTo>
                  <a:cubicBezTo>
                    <a:pt x="8874" y="8255"/>
                    <a:pt x="9336" y="8625"/>
                    <a:pt x="9798" y="8902"/>
                  </a:cubicBezTo>
                  <a:lnTo>
                    <a:pt x="10168" y="8533"/>
                  </a:lnTo>
                  <a:cubicBezTo>
                    <a:pt x="10261" y="7793"/>
                    <a:pt x="9891" y="6869"/>
                    <a:pt x="10908" y="6407"/>
                  </a:cubicBezTo>
                  <a:cubicBezTo>
                    <a:pt x="10445" y="4835"/>
                    <a:pt x="11092" y="3449"/>
                    <a:pt x="11277" y="1970"/>
                  </a:cubicBezTo>
                  <a:lnTo>
                    <a:pt x="10538" y="1970"/>
                  </a:lnTo>
                  <a:cubicBezTo>
                    <a:pt x="10076" y="2155"/>
                    <a:pt x="10445" y="2617"/>
                    <a:pt x="10168" y="3079"/>
                  </a:cubicBezTo>
                  <a:cubicBezTo>
                    <a:pt x="9798" y="2340"/>
                    <a:pt x="9429" y="1600"/>
                    <a:pt x="9059" y="953"/>
                  </a:cubicBezTo>
                  <a:cubicBezTo>
                    <a:pt x="8834" y="203"/>
                    <a:pt x="8487" y="0"/>
                    <a:pt x="782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29"/>
            <p:cNvSpPr/>
            <p:nvPr/>
          </p:nvSpPr>
          <p:spPr>
            <a:xfrm>
              <a:off x="4454725" y="4656425"/>
              <a:ext cx="372075" cy="315975"/>
            </a:xfrm>
            <a:custGeom>
              <a:rect b="b" l="l" r="r" t="t"/>
              <a:pathLst>
                <a:path extrusionOk="0" h="12639" w="14883">
                  <a:moveTo>
                    <a:pt x="7228" y="0"/>
                  </a:moveTo>
                  <a:cubicBezTo>
                    <a:pt x="3215" y="0"/>
                    <a:pt x="333" y="2580"/>
                    <a:pt x="0" y="6659"/>
                  </a:cubicBezTo>
                  <a:cubicBezTo>
                    <a:pt x="832" y="7583"/>
                    <a:pt x="1941" y="7953"/>
                    <a:pt x="3143" y="8230"/>
                  </a:cubicBezTo>
                  <a:cubicBezTo>
                    <a:pt x="2588" y="8323"/>
                    <a:pt x="2126" y="8415"/>
                    <a:pt x="1664" y="8508"/>
                  </a:cubicBezTo>
                  <a:cubicBezTo>
                    <a:pt x="1017" y="8600"/>
                    <a:pt x="740" y="9062"/>
                    <a:pt x="647" y="9617"/>
                  </a:cubicBezTo>
                  <a:cubicBezTo>
                    <a:pt x="555" y="10264"/>
                    <a:pt x="832" y="11096"/>
                    <a:pt x="1294" y="11096"/>
                  </a:cubicBezTo>
                  <a:cubicBezTo>
                    <a:pt x="2681" y="11188"/>
                    <a:pt x="2126" y="12020"/>
                    <a:pt x="2126" y="12575"/>
                  </a:cubicBezTo>
                  <a:cubicBezTo>
                    <a:pt x="2250" y="12619"/>
                    <a:pt x="2356" y="12639"/>
                    <a:pt x="2448" y="12639"/>
                  </a:cubicBezTo>
                  <a:cubicBezTo>
                    <a:pt x="3190" y="12639"/>
                    <a:pt x="2983" y="11346"/>
                    <a:pt x="3594" y="11346"/>
                  </a:cubicBezTo>
                  <a:cubicBezTo>
                    <a:pt x="3696" y="11346"/>
                    <a:pt x="3820" y="11382"/>
                    <a:pt x="3975" y="11466"/>
                  </a:cubicBezTo>
                  <a:cubicBezTo>
                    <a:pt x="4622" y="11188"/>
                    <a:pt x="4160" y="10356"/>
                    <a:pt x="4714" y="10079"/>
                  </a:cubicBezTo>
                  <a:cubicBezTo>
                    <a:pt x="5674" y="9688"/>
                    <a:pt x="6647" y="9461"/>
                    <a:pt x="7586" y="9461"/>
                  </a:cubicBezTo>
                  <a:cubicBezTo>
                    <a:pt x="9091" y="9461"/>
                    <a:pt x="10509" y="10043"/>
                    <a:pt x="11647" y="11466"/>
                  </a:cubicBezTo>
                  <a:cubicBezTo>
                    <a:pt x="12017" y="11281"/>
                    <a:pt x="12294" y="11188"/>
                    <a:pt x="12664" y="11096"/>
                  </a:cubicBezTo>
                  <a:cubicBezTo>
                    <a:pt x="13865" y="10726"/>
                    <a:pt x="14050" y="10171"/>
                    <a:pt x="13126" y="9247"/>
                  </a:cubicBezTo>
                  <a:lnTo>
                    <a:pt x="13126" y="9247"/>
                  </a:lnTo>
                  <a:cubicBezTo>
                    <a:pt x="12964" y="9316"/>
                    <a:pt x="12797" y="9351"/>
                    <a:pt x="12623" y="9351"/>
                  </a:cubicBezTo>
                  <a:cubicBezTo>
                    <a:pt x="12103" y="9351"/>
                    <a:pt x="11531" y="9039"/>
                    <a:pt x="10907" y="8415"/>
                  </a:cubicBezTo>
                  <a:lnTo>
                    <a:pt x="10907" y="8415"/>
                  </a:lnTo>
                  <a:cubicBezTo>
                    <a:pt x="11832" y="8600"/>
                    <a:pt x="12479" y="8785"/>
                    <a:pt x="13126" y="8877"/>
                  </a:cubicBezTo>
                  <a:cubicBezTo>
                    <a:pt x="14050" y="8323"/>
                    <a:pt x="12571" y="7029"/>
                    <a:pt x="13403" y="6936"/>
                  </a:cubicBezTo>
                  <a:cubicBezTo>
                    <a:pt x="14605" y="6936"/>
                    <a:pt x="13588" y="8323"/>
                    <a:pt x="14143" y="8877"/>
                  </a:cubicBezTo>
                  <a:cubicBezTo>
                    <a:pt x="14328" y="9155"/>
                    <a:pt x="14697" y="9155"/>
                    <a:pt x="14882" y="9247"/>
                  </a:cubicBezTo>
                  <a:lnTo>
                    <a:pt x="14882" y="8138"/>
                  </a:lnTo>
                  <a:cubicBezTo>
                    <a:pt x="14328" y="7676"/>
                    <a:pt x="14697" y="6936"/>
                    <a:pt x="14605" y="6382"/>
                  </a:cubicBezTo>
                  <a:cubicBezTo>
                    <a:pt x="14605" y="6012"/>
                    <a:pt x="14512" y="5642"/>
                    <a:pt x="14512" y="5272"/>
                  </a:cubicBezTo>
                  <a:cubicBezTo>
                    <a:pt x="14143" y="4995"/>
                    <a:pt x="14235" y="4533"/>
                    <a:pt x="14235" y="4163"/>
                  </a:cubicBezTo>
                  <a:lnTo>
                    <a:pt x="14235" y="2684"/>
                  </a:lnTo>
                  <a:cubicBezTo>
                    <a:pt x="14235" y="2314"/>
                    <a:pt x="14235" y="2037"/>
                    <a:pt x="14235" y="1667"/>
                  </a:cubicBezTo>
                  <a:cubicBezTo>
                    <a:pt x="13403" y="1945"/>
                    <a:pt x="13218" y="2777"/>
                    <a:pt x="12479" y="3054"/>
                  </a:cubicBezTo>
                  <a:cubicBezTo>
                    <a:pt x="12088" y="3210"/>
                    <a:pt x="11896" y="3763"/>
                    <a:pt x="11511" y="3763"/>
                  </a:cubicBezTo>
                  <a:cubicBezTo>
                    <a:pt x="11440" y="3763"/>
                    <a:pt x="11363" y="3744"/>
                    <a:pt x="11277" y="3701"/>
                  </a:cubicBezTo>
                  <a:cubicBezTo>
                    <a:pt x="10538" y="3331"/>
                    <a:pt x="11277" y="2684"/>
                    <a:pt x="11092" y="2130"/>
                  </a:cubicBezTo>
                  <a:lnTo>
                    <a:pt x="11092" y="2130"/>
                  </a:lnTo>
                  <a:cubicBezTo>
                    <a:pt x="9983" y="2222"/>
                    <a:pt x="9521" y="3424"/>
                    <a:pt x="9059" y="3886"/>
                  </a:cubicBezTo>
                  <a:cubicBezTo>
                    <a:pt x="8646" y="4436"/>
                    <a:pt x="8209" y="4589"/>
                    <a:pt x="7764" y="4589"/>
                  </a:cubicBezTo>
                  <a:cubicBezTo>
                    <a:pt x="7200" y="4589"/>
                    <a:pt x="6624" y="4341"/>
                    <a:pt x="6078" y="4341"/>
                  </a:cubicBezTo>
                  <a:cubicBezTo>
                    <a:pt x="5897" y="4341"/>
                    <a:pt x="5719" y="4368"/>
                    <a:pt x="5546" y="4440"/>
                  </a:cubicBezTo>
                  <a:cubicBezTo>
                    <a:pt x="5513" y="4463"/>
                    <a:pt x="5481" y="4473"/>
                    <a:pt x="5450" y="4473"/>
                  </a:cubicBezTo>
                  <a:cubicBezTo>
                    <a:pt x="5228" y="4473"/>
                    <a:pt x="5095" y="3934"/>
                    <a:pt x="5177" y="3609"/>
                  </a:cubicBezTo>
                  <a:cubicBezTo>
                    <a:pt x="5219" y="3398"/>
                    <a:pt x="5299" y="3341"/>
                    <a:pt x="5400" y="3341"/>
                  </a:cubicBezTo>
                  <a:cubicBezTo>
                    <a:pt x="5521" y="3341"/>
                    <a:pt x="5672" y="3424"/>
                    <a:pt x="5824" y="3424"/>
                  </a:cubicBezTo>
                  <a:cubicBezTo>
                    <a:pt x="5639" y="1483"/>
                    <a:pt x="7857" y="2130"/>
                    <a:pt x="8504" y="1113"/>
                  </a:cubicBezTo>
                  <a:cubicBezTo>
                    <a:pt x="8514" y="1093"/>
                    <a:pt x="8527" y="1084"/>
                    <a:pt x="8543" y="1084"/>
                  </a:cubicBezTo>
                  <a:cubicBezTo>
                    <a:pt x="8669" y="1084"/>
                    <a:pt x="8936" y="1707"/>
                    <a:pt x="8689" y="2037"/>
                  </a:cubicBezTo>
                  <a:cubicBezTo>
                    <a:pt x="8227" y="2684"/>
                    <a:pt x="7765" y="3239"/>
                    <a:pt x="6933" y="3424"/>
                  </a:cubicBezTo>
                  <a:cubicBezTo>
                    <a:pt x="7265" y="3756"/>
                    <a:pt x="7524" y="3990"/>
                    <a:pt x="7785" y="3990"/>
                  </a:cubicBezTo>
                  <a:cubicBezTo>
                    <a:pt x="8032" y="3990"/>
                    <a:pt x="8282" y="3779"/>
                    <a:pt x="8597" y="3239"/>
                  </a:cubicBezTo>
                  <a:cubicBezTo>
                    <a:pt x="9151" y="2407"/>
                    <a:pt x="9244" y="928"/>
                    <a:pt x="10630" y="651"/>
                  </a:cubicBezTo>
                  <a:lnTo>
                    <a:pt x="10168" y="188"/>
                  </a:lnTo>
                  <a:cubicBezTo>
                    <a:pt x="9706" y="96"/>
                    <a:pt x="9151" y="96"/>
                    <a:pt x="8597" y="96"/>
                  </a:cubicBezTo>
                  <a:cubicBezTo>
                    <a:pt x="8128" y="32"/>
                    <a:pt x="7671" y="0"/>
                    <a:pt x="722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29"/>
            <p:cNvSpPr/>
            <p:nvPr/>
          </p:nvSpPr>
          <p:spPr>
            <a:xfrm>
              <a:off x="4084975" y="2572100"/>
              <a:ext cx="353600" cy="464500"/>
            </a:xfrm>
            <a:custGeom>
              <a:rect b="b" l="l" r="r" t="t"/>
              <a:pathLst>
                <a:path extrusionOk="0" h="18580" w="14144">
                  <a:moveTo>
                    <a:pt x="11848" y="4893"/>
                  </a:moveTo>
                  <a:cubicBezTo>
                    <a:pt x="12199" y="4893"/>
                    <a:pt x="12484" y="5471"/>
                    <a:pt x="12837" y="5471"/>
                  </a:cubicBezTo>
                  <a:cubicBezTo>
                    <a:pt x="12871" y="5471"/>
                    <a:pt x="12906" y="5466"/>
                    <a:pt x="12942" y="5454"/>
                  </a:cubicBezTo>
                  <a:lnTo>
                    <a:pt x="12942" y="5454"/>
                  </a:lnTo>
                  <a:cubicBezTo>
                    <a:pt x="12874" y="5859"/>
                    <a:pt x="12856" y="6313"/>
                    <a:pt x="12527" y="6313"/>
                  </a:cubicBezTo>
                  <a:cubicBezTo>
                    <a:pt x="12406" y="6313"/>
                    <a:pt x="12242" y="6251"/>
                    <a:pt x="12017" y="6101"/>
                  </a:cubicBezTo>
                  <a:cubicBezTo>
                    <a:pt x="11740" y="5916"/>
                    <a:pt x="11093" y="5731"/>
                    <a:pt x="11370" y="5269"/>
                  </a:cubicBezTo>
                  <a:cubicBezTo>
                    <a:pt x="11547" y="4991"/>
                    <a:pt x="11703" y="4893"/>
                    <a:pt x="11848" y="4893"/>
                  </a:cubicBezTo>
                  <a:close/>
                  <a:moveTo>
                    <a:pt x="8597" y="0"/>
                  </a:moveTo>
                  <a:lnTo>
                    <a:pt x="7858" y="740"/>
                  </a:lnTo>
                  <a:lnTo>
                    <a:pt x="7858" y="1479"/>
                  </a:lnTo>
                  <a:cubicBezTo>
                    <a:pt x="8597" y="1849"/>
                    <a:pt x="9337" y="2126"/>
                    <a:pt x="9706" y="2958"/>
                  </a:cubicBezTo>
                  <a:cubicBezTo>
                    <a:pt x="9614" y="3698"/>
                    <a:pt x="9984" y="4437"/>
                    <a:pt x="9337" y="5084"/>
                  </a:cubicBezTo>
                  <a:cubicBezTo>
                    <a:pt x="8979" y="5860"/>
                    <a:pt x="8582" y="6559"/>
                    <a:pt x="7998" y="6559"/>
                  </a:cubicBezTo>
                  <a:cubicBezTo>
                    <a:pt x="7677" y="6559"/>
                    <a:pt x="7300" y="6348"/>
                    <a:pt x="6841" y="5824"/>
                  </a:cubicBezTo>
                  <a:cubicBezTo>
                    <a:pt x="6656" y="5546"/>
                    <a:pt x="6379" y="5454"/>
                    <a:pt x="6101" y="5454"/>
                  </a:cubicBezTo>
                  <a:cubicBezTo>
                    <a:pt x="6023" y="5463"/>
                    <a:pt x="5947" y="5468"/>
                    <a:pt x="5874" y="5468"/>
                  </a:cubicBezTo>
                  <a:cubicBezTo>
                    <a:pt x="4482" y="5468"/>
                    <a:pt x="4003" y="3873"/>
                    <a:pt x="2774" y="3698"/>
                  </a:cubicBezTo>
                  <a:cubicBezTo>
                    <a:pt x="2404" y="4067"/>
                    <a:pt x="1295" y="4437"/>
                    <a:pt x="2589" y="5084"/>
                  </a:cubicBezTo>
                  <a:cubicBezTo>
                    <a:pt x="2866" y="5269"/>
                    <a:pt x="2681" y="5639"/>
                    <a:pt x="2404" y="5824"/>
                  </a:cubicBezTo>
                  <a:cubicBezTo>
                    <a:pt x="3774" y="7022"/>
                    <a:pt x="5144" y="8062"/>
                    <a:pt x="7028" y="8062"/>
                  </a:cubicBezTo>
                  <a:cubicBezTo>
                    <a:pt x="7178" y="8062"/>
                    <a:pt x="7331" y="8056"/>
                    <a:pt x="7488" y="8042"/>
                  </a:cubicBezTo>
                  <a:cubicBezTo>
                    <a:pt x="7679" y="8004"/>
                    <a:pt x="7887" y="7981"/>
                    <a:pt x="8097" y="7981"/>
                  </a:cubicBezTo>
                  <a:cubicBezTo>
                    <a:pt x="8394" y="7981"/>
                    <a:pt x="8696" y="8026"/>
                    <a:pt x="8967" y="8135"/>
                  </a:cubicBezTo>
                  <a:cubicBezTo>
                    <a:pt x="9891" y="8412"/>
                    <a:pt x="9891" y="9244"/>
                    <a:pt x="9984" y="9983"/>
                  </a:cubicBezTo>
                  <a:cubicBezTo>
                    <a:pt x="10056" y="10418"/>
                    <a:pt x="9673" y="10569"/>
                    <a:pt x="9326" y="10569"/>
                  </a:cubicBezTo>
                  <a:cubicBezTo>
                    <a:pt x="9231" y="10569"/>
                    <a:pt x="9139" y="10558"/>
                    <a:pt x="9059" y="10538"/>
                  </a:cubicBezTo>
                  <a:cubicBezTo>
                    <a:pt x="8463" y="10396"/>
                    <a:pt x="7901" y="10330"/>
                    <a:pt x="7370" y="10330"/>
                  </a:cubicBezTo>
                  <a:cubicBezTo>
                    <a:pt x="4445" y="10330"/>
                    <a:pt x="2447" y="12322"/>
                    <a:pt x="648" y="14513"/>
                  </a:cubicBezTo>
                  <a:cubicBezTo>
                    <a:pt x="648" y="15067"/>
                    <a:pt x="186" y="15252"/>
                    <a:pt x="1" y="15714"/>
                  </a:cubicBezTo>
                  <a:cubicBezTo>
                    <a:pt x="142" y="15809"/>
                    <a:pt x="272" y="15843"/>
                    <a:pt x="393" y="15843"/>
                  </a:cubicBezTo>
                  <a:cubicBezTo>
                    <a:pt x="707" y="15843"/>
                    <a:pt x="960" y="15611"/>
                    <a:pt x="1207" y="15611"/>
                  </a:cubicBezTo>
                  <a:cubicBezTo>
                    <a:pt x="1236" y="15611"/>
                    <a:pt x="1266" y="15614"/>
                    <a:pt x="1295" y="15622"/>
                  </a:cubicBezTo>
                  <a:cubicBezTo>
                    <a:pt x="2219" y="15437"/>
                    <a:pt x="2496" y="14605"/>
                    <a:pt x="3143" y="14235"/>
                  </a:cubicBezTo>
                  <a:lnTo>
                    <a:pt x="3143" y="14143"/>
                  </a:lnTo>
                  <a:lnTo>
                    <a:pt x="3513" y="13866"/>
                  </a:lnTo>
                  <a:cubicBezTo>
                    <a:pt x="4530" y="13588"/>
                    <a:pt x="5362" y="12756"/>
                    <a:pt x="6471" y="12756"/>
                  </a:cubicBezTo>
                  <a:cubicBezTo>
                    <a:pt x="7303" y="12756"/>
                    <a:pt x="8135" y="12756"/>
                    <a:pt x="8412" y="13681"/>
                  </a:cubicBezTo>
                  <a:cubicBezTo>
                    <a:pt x="8690" y="14513"/>
                    <a:pt x="9244" y="15344"/>
                    <a:pt x="8227" y="16269"/>
                  </a:cubicBezTo>
                  <a:cubicBezTo>
                    <a:pt x="7395" y="16916"/>
                    <a:pt x="7026" y="17748"/>
                    <a:pt x="8227" y="18580"/>
                  </a:cubicBezTo>
                  <a:cubicBezTo>
                    <a:pt x="8597" y="18395"/>
                    <a:pt x="8967" y="18302"/>
                    <a:pt x="9337" y="18210"/>
                  </a:cubicBezTo>
                  <a:cubicBezTo>
                    <a:pt x="11000" y="17378"/>
                    <a:pt x="12387" y="16176"/>
                    <a:pt x="13311" y="14513"/>
                  </a:cubicBezTo>
                  <a:cubicBezTo>
                    <a:pt x="13219" y="14420"/>
                    <a:pt x="12942" y="14328"/>
                    <a:pt x="12942" y="14235"/>
                  </a:cubicBezTo>
                  <a:cubicBezTo>
                    <a:pt x="13496" y="12756"/>
                    <a:pt x="12202" y="12941"/>
                    <a:pt x="11278" y="12756"/>
                  </a:cubicBezTo>
                  <a:cubicBezTo>
                    <a:pt x="13219" y="12756"/>
                    <a:pt x="14143" y="11370"/>
                    <a:pt x="14143" y="10168"/>
                  </a:cubicBezTo>
                  <a:cubicBezTo>
                    <a:pt x="14051" y="8689"/>
                    <a:pt x="13866" y="6933"/>
                    <a:pt x="12942" y="5454"/>
                  </a:cubicBezTo>
                  <a:cubicBezTo>
                    <a:pt x="12110" y="2496"/>
                    <a:pt x="12110" y="2496"/>
                    <a:pt x="10353" y="1664"/>
                  </a:cubicBezTo>
                  <a:cubicBezTo>
                    <a:pt x="10631" y="1202"/>
                    <a:pt x="11093" y="1202"/>
                    <a:pt x="11555" y="1110"/>
                  </a:cubicBezTo>
                  <a:cubicBezTo>
                    <a:pt x="10723" y="370"/>
                    <a:pt x="9706" y="185"/>
                    <a:pt x="859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29"/>
            <p:cNvSpPr/>
            <p:nvPr/>
          </p:nvSpPr>
          <p:spPr>
            <a:xfrm>
              <a:off x="4193600" y="4970775"/>
              <a:ext cx="989075" cy="307375"/>
            </a:xfrm>
            <a:custGeom>
              <a:rect b="b" l="l" r="r" t="t"/>
              <a:pathLst>
                <a:path extrusionOk="0" h="12295" w="39563">
                  <a:moveTo>
                    <a:pt x="2496" y="1"/>
                  </a:moveTo>
                  <a:cubicBezTo>
                    <a:pt x="2333" y="488"/>
                    <a:pt x="2057" y="622"/>
                    <a:pt x="1738" y="622"/>
                  </a:cubicBezTo>
                  <a:cubicBezTo>
                    <a:pt x="1353" y="622"/>
                    <a:pt x="908" y="428"/>
                    <a:pt x="528" y="428"/>
                  </a:cubicBezTo>
                  <a:cubicBezTo>
                    <a:pt x="328" y="428"/>
                    <a:pt x="145" y="482"/>
                    <a:pt x="0" y="648"/>
                  </a:cubicBezTo>
                  <a:cubicBezTo>
                    <a:pt x="555" y="1295"/>
                    <a:pt x="1294" y="1572"/>
                    <a:pt x="2126" y="1757"/>
                  </a:cubicBezTo>
                  <a:cubicBezTo>
                    <a:pt x="2281" y="1291"/>
                    <a:pt x="2552" y="1115"/>
                    <a:pt x="2826" y="1115"/>
                  </a:cubicBezTo>
                  <a:cubicBezTo>
                    <a:pt x="3041" y="1115"/>
                    <a:pt x="3257" y="1224"/>
                    <a:pt x="3420" y="1387"/>
                  </a:cubicBezTo>
                  <a:cubicBezTo>
                    <a:pt x="3882" y="1849"/>
                    <a:pt x="3050" y="2127"/>
                    <a:pt x="2866" y="2497"/>
                  </a:cubicBezTo>
                  <a:cubicBezTo>
                    <a:pt x="3050" y="3051"/>
                    <a:pt x="3697" y="3144"/>
                    <a:pt x="3975" y="3606"/>
                  </a:cubicBezTo>
                  <a:cubicBezTo>
                    <a:pt x="4252" y="3606"/>
                    <a:pt x="4529" y="3698"/>
                    <a:pt x="4714" y="3975"/>
                  </a:cubicBezTo>
                  <a:cubicBezTo>
                    <a:pt x="5639" y="4438"/>
                    <a:pt x="6655" y="4900"/>
                    <a:pt x="7580" y="5362"/>
                  </a:cubicBezTo>
                  <a:cubicBezTo>
                    <a:pt x="7765" y="5547"/>
                    <a:pt x="7857" y="5639"/>
                    <a:pt x="7949" y="5732"/>
                  </a:cubicBezTo>
                  <a:cubicBezTo>
                    <a:pt x="10907" y="7118"/>
                    <a:pt x="13773" y="8412"/>
                    <a:pt x="16731" y="9799"/>
                  </a:cubicBezTo>
                  <a:cubicBezTo>
                    <a:pt x="17008" y="9891"/>
                    <a:pt x="17378" y="9984"/>
                    <a:pt x="17748" y="10169"/>
                  </a:cubicBezTo>
                  <a:lnTo>
                    <a:pt x="19596" y="10446"/>
                  </a:lnTo>
                  <a:cubicBezTo>
                    <a:pt x="19689" y="10631"/>
                    <a:pt x="19874" y="10723"/>
                    <a:pt x="19966" y="10816"/>
                  </a:cubicBezTo>
                  <a:lnTo>
                    <a:pt x="20705" y="10816"/>
                  </a:lnTo>
                  <a:cubicBezTo>
                    <a:pt x="21352" y="10816"/>
                    <a:pt x="21907" y="10816"/>
                    <a:pt x="22462" y="11185"/>
                  </a:cubicBezTo>
                  <a:cubicBezTo>
                    <a:pt x="22540" y="11171"/>
                    <a:pt x="22616" y="11165"/>
                    <a:pt x="22690" y="11165"/>
                  </a:cubicBezTo>
                  <a:cubicBezTo>
                    <a:pt x="23494" y="11165"/>
                    <a:pt x="24018" y="11946"/>
                    <a:pt x="24822" y="11946"/>
                  </a:cubicBezTo>
                  <a:cubicBezTo>
                    <a:pt x="24895" y="11946"/>
                    <a:pt x="24971" y="11939"/>
                    <a:pt x="25050" y="11925"/>
                  </a:cubicBezTo>
                  <a:lnTo>
                    <a:pt x="26159" y="11925"/>
                  </a:lnTo>
                  <a:cubicBezTo>
                    <a:pt x="26492" y="11925"/>
                    <a:pt x="26839" y="11895"/>
                    <a:pt x="27184" y="11895"/>
                  </a:cubicBezTo>
                  <a:cubicBezTo>
                    <a:pt x="27701" y="11895"/>
                    <a:pt x="28211" y="11962"/>
                    <a:pt x="28655" y="12295"/>
                  </a:cubicBezTo>
                  <a:lnTo>
                    <a:pt x="31890" y="12295"/>
                  </a:lnTo>
                  <a:cubicBezTo>
                    <a:pt x="32200" y="11985"/>
                    <a:pt x="32539" y="11934"/>
                    <a:pt x="32891" y="11934"/>
                  </a:cubicBezTo>
                  <a:cubicBezTo>
                    <a:pt x="33058" y="11934"/>
                    <a:pt x="33229" y="11946"/>
                    <a:pt x="33401" y="11946"/>
                  </a:cubicBezTo>
                  <a:cubicBezTo>
                    <a:pt x="33513" y="11946"/>
                    <a:pt x="33626" y="11941"/>
                    <a:pt x="33739" y="11925"/>
                  </a:cubicBezTo>
                  <a:lnTo>
                    <a:pt x="35587" y="11925"/>
                  </a:lnTo>
                  <a:cubicBezTo>
                    <a:pt x="36881" y="11740"/>
                    <a:pt x="38268" y="11463"/>
                    <a:pt x="39562" y="11185"/>
                  </a:cubicBezTo>
                  <a:cubicBezTo>
                    <a:pt x="39316" y="10692"/>
                    <a:pt x="39192" y="9994"/>
                    <a:pt x="38781" y="9994"/>
                  </a:cubicBezTo>
                  <a:cubicBezTo>
                    <a:pt x="38576" y="9994"/>
                    <a:pt x="38299" y="10169"/>
                    <a:pt x="37898" y="10631"/>
                  </a:cubicBezTo>
                  <a:cubicBezTo>
                    <a:pt x="37886" y="10637"/>
                    <a:pt x="37871" y="10640"/>
                    <a:pt x="37855" y="10640"/>
                  </a:cubicBezTo>
                  <a:cubicBezTo>
                    <a:pt x="37700" y="10640"/>
                    <a:pt x="37394" y="10370"/>
                    <a:pt x="37043" y="10370"/>
                  </a:cubicBezTo>
                  <a:cubicBezTo>
                    <a:pt x="36902" y="10370"/>
                    <a:pt x="36753" y="10414"/>
                    <a:pt x="36604" y="10538"/>
                  </a:cubicBezTo>
                  <a:lnTo>
                    <a:pt x="36234" y="10538"/>
                  </a:lnTo>
                  <a:cubicBezTo>
                    <a:pt x="35125" y="10538"/>
                    <a:pt x="34016" y="10497"/>
                    <a:pt x="32907" y="10497"/>
                  </a:cubicBezTo>
                  <a:cubicBezTo>
                    <a:pt x="32352" y="10497"/>
                    <a:pt x="31798" y="10508"/>
                    <a:pt x="31243" y="10538"/>
                  </a:cubicBezTo>
                  <a:cubicBezTo>
                    <a:pt x="28655" y="10538"/>
                    <a:pt x="26251" y="9706"/>
                    <a:pt x="23756" y="9522"/>
                  </a:cubicBezTo>
                  <a:cubicBezTo>
                    <a:pt x="20521" y="9244"/>
                    <a:pt x="17563" y="8043"/>
                    <a:pt x="14697" y="6749"/>
                  </a:cubicBezTo>
                  <a:cubicBezTo>
                    <a:pt x="10445" y="4807"/>
                    <a:pt x="6378" y="2589"/>
                    <a:pt x="24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29"/>
            <p:cNvSpPr/>
            <p:nvPr/>
          </p:nvSpPr>
          <p:spPr>
            <a:xfrm>
              <a:off x="3645925" y="265850"/>
              <a:ext cx="508400" cy="374375"/>
            </a:xfrm>
            <a:custGeom>
              <a:rect b="b" l="l" r="r" t="t"/>
              <a:pathLst>
                <a:path extrusionOk="0" h="14975" w="20336">
                  <a:moveTo>
                    <a:pt x="14882" y="0"/>
                  </a:moveTo>
                  <a:lnTo>
                    <a:pt x="11277" y="740"/>
                  </a:lnTo>
                  <a:cubicBezTo>
                    <a:pt x="12109" y="1479"/>
                    <a:pt x="11647" y="2126"/>
                    <a:pt x="11185" y="3143"/>
                  </a:cubicBezTo>
                  <a:cubicBezTo>
                    <a:pt x="10885" y="2143"/>
                    <a:pt x="10558" y="1738"/>
                    <a:pt x="10159" y="1738"/>
                  </a:cubicBezTo>
                  <a:cubicBezTo>
                    <a:pt x="9822" y="1738"/>
                    <a:pt x="9433" y="2029"/>
                    <a:pt x="8966" y="2496"/>
                  </a:cubicBezTo>
                  <a:cubicBezTo>
                    <a:pt x="8802" y="2716"/>
                    <a:pt x="8278" y="3261"/>
                    <a:pt x="7803" y="3261"/>
                  </a:cubicBezTo>
                  <a:cubicBezTo>
                    <a:pt x="7478" y="3261"/>
                    <a:pt x="7175" y="3007"/>
                    <a:pt x="7025" y="2219"/>
                  </a:cubicBezTo>
                  <a:cubicBezTo>
                    <a:pt x="6971" y="2058"/>
                    <a:pt x="6762" y="1959"/>
                    <a:pt x="6577" y="1959"/>
                  </a:cubicBezTo>
                  <a:cubicBezTo>
                    <a:pt x="6444" y="1959"/>
                    <a:pt x="6324" y="2010"/>
                    <a:pt x="6286" y="2126"/>
                  </a:cubicBezTo>
                  <a:cubicBezTo>
                    <a:pt x="6235" y="2406"/>
                    <a:pt x="6142" y="2497"/>
                    <a:pt x="6030" y="2497"/>
                  </a:cubicBezTo>
                  <a:cubicBezTo>
                    <a:pt x="5824" y="2497"/>
                    <a:pt x="5553" y="2187"/>
                    <a:pt x="5363" y="2187"/>
                  </a:cubicBezTo>
                  <a:cubicBezTo>
                    <a:pt x="5282" y="2187"/>
                    <a:pt x="5217" y="2243"/>
                    <a:pt x="5176" y="2404"/>
                  </a:cubicBezTo>
                  <a:cubicBezTo>
                    <a:pt x="5165" y="2437"/>
                    <a:pt x="5136" y="2450"/>
                    <a:pt x="5095" y="2450"/>
                  </a:cubicBezTo>
                  <a:cubicBezTo>
                    <a:pt x="4946" y="2450"/>
                    <a:pt x="4637" y="2279"/>
                    <a:pt x="4426" y="2279"/>
                  </a:cubicBezTo>
                  <a:cubicBezTo>
                    <a:pt x="4214" y="2279"/>
                    <a:pt x="4101" y="2452"/>
                    <a:pt x="4345" y="3143"/>
                  </a:cubicBezTo>
                  <a:cubicBezTo>
                    <a:pt x="4495" y="3593"/>
                    <a:pt x="4266" y="3664"/>
                    <a:pt x="3981" y="3664"/>
                  </a:cubicBezTo>
                  <a:cubicBezTo>
                    <a:pt x="3848" y="3664"/>
                    <a:pt x="3703" y="3649"/>
                    <a:pt x="3578" y="3649"/>
                  </a:cubicBezTo>
                  <a:cubicBezTo>
                    <a:pt x="3475" y="3649"/>
                    <a:pt x="3385" y="3659"/>
                    <a:pt x="3328" y="3698"/>
                  </a:cubicBezTo>
                  <a:cubicBezTo>
                    <a:pt x="3328" y="4067"/>
                    <a:pt x="3235" y="4530"/>
                    <a:pt x="3698" y="4714"/>
                  </a:cubicBezTo>
                  <a:cubicBezTo>
                    <a:pt x="4622" y="5084"/>
                    <a:pt x="3882" y="5454"/>
                    <a:pt x="3605" y="5824"/>
                  </a:cubicBezTo>
                  <a:cubicBezTo>
                    <a:pt x="3975" y="6563"/>
                    <a:pt x="4437" y="7303"/>
                    <a:pt x="4437" y="8042"/>
                  </a:cubicBezTo>
                  <a:cubicBezTo>
                    <a:pt x="4437" y="8597"/>
                    <a:pt x="5176" y="9151"/>
                    <a:pt x="4714" y="9613"/>
                  </a:cubicBezTo>
                  <a:cubicBezTo>
                    <a:pt x="3513" y="10630"/>
                    <a:pt x="3328" y="12479"/>
                    <a:pt x="1572" y="13034"/>
                  </a:cubicBezTo>
                  <a:cubicBezTo>
                    <a:pt x="832" y="13311"/>
                    <a:pt x="277" y="14050"/>
                    <a:pt x="0" y="14975"/>
                  </a:cubicBezTo>
                  <a:cubicBezTo>
                    <a:pt x="740" y="14975"/>
                    <a:pt x="1387" y="14790"/>
                    <a:pt x="1664" y="14143"/>
                  </a:cubicBezTo>
                  <a:cubicBezTo>
                    <a:pt x="2034" y="13126"/>
                    <a:pt x="2866" y="13034"/>
                    <a:pt x="3605" y="12756"/>
                  </a:cubicBezTo>
                  <a:cubicBezTo>
                    <a:pt x="5639" y="10815"/>
                    <a:pt x="6563" y="8412"/>
                    <a:pt x="6008" y="5639"/>
                  </a:cubicBezTo>
                  <a:cubicBezTo>
                    <a:pt x="5916" y="5084"/>
                    <a:pt x="5546" y="4714"/>
                    <a:pt x="6193" y="4252"/>
                  </a:cubicBezTo>
                  <a:cubicBezTo>
                    <a:pt x="6490" y="4054"/>
                    <a:pt x="6788" y="3962"/>
                    <a:pt x="7085" y="3962"/>
                  </a:cubicBezTo>
                  <a:cubicBezTo>
                    <a:pt x="7342" y="3962"/>
                    <a:pt x="7600" y="4031"/>
                    <a:pt x="7857" y="4160"/>
                  </a:cubicBezTo>
                  <a:cubicBezTo>
                    <a:pt x="9059" y="4807"/>
                    <a:pt x="9244" y="5824"/>
                    <a:pt x="8689" y="6933"/>
                  </a:cubicBezTo>
                  <a:cubicBezTo>
                    <a:pt x="8979" y="7049"/>
                    <a:pt x="9268" y="7528"/>
                    <a:pt x="9490" y="7528"/>
                  </a:cubicBezTo>
                  <a:cubicBezTo>
                    <a:pt x="9622" y="7528"/>
                    <a:pt x="9729" y="7358"/>
                    <a:pt x="9798" y="6840"/>
                  </a:cubicBezTo>
                  <a:cubicBezTo>
                    <a:pt x="9983" y="6193"/>
                    <a:pt x="10445" y="6193"/>
                    <a:pt x="10907" y="6193"/>
                  </a:cubicBezTo>
                  <a:cubicBezTo>
                    <a:pt x="11924" y="5454"/>
                    <a:pt x="13033" y="5084"/>
                    <a:pt x="14143" y="4714"/>
                  </a:cubicBezTo>
                  <a:cubicBezTo>
                    <a:pt x="14143" y="3698"/>
                    <a:pt x="12941" y="3328"/>
                    <a:pt x="12571" y="2311"/>
                  </a:cubicBezTo>
                  <a:lnTo>
                    <a:pt x="12571" y="2311"/>
                  </a:lnTo>
                  <a:cubicBezTo>
                    <a:pt x="13036" y="2377"/>
                    <a:pt x="13501" y="2873"/>
                    <a:pt x="13965" y="2873"/>
                  </a:cubicBezTo>
                  <a:cubicBezTo>
                    <a:pt x="14148" y="2873"/>
                    <a:pt x="14330" y="2797"/>
                    <a:pt x="14512" y="2588"/>
                  </a:cubicBezTo>
                  <a:lnTo>
                    <a:pt x="14512" y="2588"/>
                  </a:lnTo>
                  <a:cubicBezTo>
                    <a:pt x="14327" y="3420"/>
                    <a:pt x="15437" y="4252"/>
                    <a:pt x="14605" y="5177"/>
                  </a:cubicBezTo>
                  <a:cubicBezTo>
                    <a:pt x="14882" y="5177"/>
                    <a:pt x="15159" y="5177"/>
                    <a:pt x="15252" y="5454"/>
                  </a:cubicBezTo>
                  <a:cubicBezTo>
                    <a:pt x="17193" y="5546"/>
                    <a:pt x="18210" y="6656"/>
                    <a:pt x="18579" y="8412"/>
                  </a:cubicBezTo>
                  <a:cubicBezTo>
                    <a:pt x="18690" y="8423"/>
                    <a:pt x="18795" y="8429"/>
                    <a:pt x="18896" y="8429"/>
                  </a:cubicBezTo>
                  <a:cubicBezTo>
                    <a:pt x="19633" y="8429"/>
                    <a:pt x="20092" y="8116"/>
                    <a:pt x="20336" y="7303"/>
                  </a:cubicBezTo>
                  <a:cubicBezTo>
                    <a:pt x="20058" y="6286"/>
                    <a:pt x="19596" y="5269"/>
                    <a:pt x="19504" y="4252"/>
                  </a:cubicBezTo>
                  <a:cubicBezTo>
                    <a:pt x="19411" y="3143"/>
                    <a:pt x="18117" y="2958"/>
                    <a:pt x="18210" y="1849"/>
                  </a:cubicBezTo>
                  <a:lnTo>
                    <a:pt x="17840" y="1849"/>
                  </a:lnTo>
                  <a:cubicBezTo>
                    <a:pt x="17213" y="1431"/>
                    <a:pt x="16549" y="1278"/>
                    <a:pt x="15847" y="1278"/>
                  </a:cubicBezTo>
                  <a:cubicBezTo>
                    <a:pt x="14995" y="1278"/>
                    <a:pt x="14088" y="1503"/>
                    <a:pt x="13126" y="1756"/>
                  </a:cubicBezTo>
                  <a:cubicBezTo>
                    <a:pt x="13680" y="832"/>
                    <a:pt x="14882" y="1109"/>
                    <a:pt x="1488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29"/>
            <p:cNvSpPr/>
            <p:nvPr/>
          </p:nvSpPr>
          <p:spPr>
            <a:xfrm>
              <a:off x="4644200" y="3861550"/>
              <a:ext cx="184900" cy="790350"/>
            </a:xfrm>
            <a:custGeom>
              <a:rect b="b" l="l" r="r" t="t"/>
              <a:pathLst>
                <a:path extrusionOk="0" h="31614" w="7396">
                  <a:moveTo>
                    <a:pt x="1202" y="3051"/>
                  </a:moveTo>
                  <a:cubicBezTo>
                    <a:pt x="1387" y="3051"/>
                    <a:pt x="1480" y="3236"/>
                    <a:pt x="1572" y="3329"/>
                  </a:cubicBezTo>
                  <a:cubicBezTo>
                    <a:pt x="1642" y="3537"/>
                    <a:pt x="1555" y="3641"/>
                    <a:pt x="1429" y="3641"/>
                  </a:cubicBezTo>
                  <a:cubicBezTo>
                    <a:pt x="1387" y="3641"/>
                    <a:pt x="1341" y="3629"/>
                    <a:pt x="1295" y="3606"/>
                  </a:cubicBezTo>
                  <a:cubicBezTo>
                    <a:pt x="1202" y="3606"/>
                    <a:pt x="1018" y="3421"/>
                    <a:pt x="925" y="3329"/>
                  </a:cubicBezTo>
                  <a:cubicBezTo>
                    <a:pt x="925" y="3144"/>
                    <a:pt x="1018" y="3051"/>
                    <a:pt x="1202" y="3051"/>
                  </a:cubicBezTo>
                  <a:close/>
                  <a:moveTo>
                    <a:pt x="4900" y="13496"/>
                  </a:moveTo>
                  <a:lnTo>
                    <a:pt x="4900" y="13496"/>
                  </a:lnTo>
                  <a:cubicBezTo>
                    <a:pt x="5177" y="13866"/>
                    <a:pt x="5639" y="14144"/>
                    <a:pt x="5177" y="14698"/>
                  </a:cubicBezTo>
                  <a:cubicBezTo>
                    <a:pt x="4623" y="14328"/>
                    <a:pt x="4900" y="13866"/>
                    <a:pt x="4900" y="13496"/>
                  </a:cubicBezTo>
                  <a:close/>
                  <a:moveTo>
                    <a:pt x="1850" y="1"/>
                  </a:moveTo>
                  <a:lnTo>
                    <a:pt x="1850" y="740"/>
                  </a:lnTo>
                  <a:cubicBezTo>
                    <a:pt x="1850" y="1295"/>
                    <a:pt x="1572" y="1757"/>
                    <a:pt x="1850" y="2312"/>
                  </a:cubicBezTo>
                  <a:cubicBezTo>
                    <a:pt x="1759" y="2332"/>
                    <a:pt x="1679" y="2341"/>
                    <a:pt x="1609" y="2341"/>
                  </a:cubicBezTo>
                  <a:cubicBezTo>
                    <a:pt x="1033" y="2341"/>
                    <a:pt x="1080" y="1727"/>
                    <a:pt x="833" y="1480"/>
                  </a:cubicBezTo>
                  <a:lnTo>
                    <a:pt x="463" y="1480"/>
                  </a:lnTo>
                  <a:lnTo>
                    <a:pt x="463" y="1850"/>
                  </a:lnTo>
                  <a:cubicBezTo>
                    <a:pt x="1" y="2959"/>
                    <a:pt x="186" y="4068"/>
                    <a:pt x="740" y="5085"/>
                  </a:cubicBezTo>
                  <a:cubicBezTo>
                    <a:pt x="1058" y="5006"/>
                    <a:pt x="1171" y="4585"/>
                    <a:pt x="1431" y="4585"/>
                  </a:cubicBezTo>
                  <a:cubicBezTo>
                    <a:pt x="1473" y="4585"/>
                    <a:pt x="1520" y="4597"/>
                    <a:pt x="1572" y="4623"/>
                  </a:cubicBezTo>
                  <a:cubicBezTo>
                    <a:pt x="1757" y="4623"/>
                    <a:pt x="1850" y="4992"/>
                    <a:pt x="1850" y="5177"/>
                  </a:cubicBezTo>
                  <a:cubicBezTo>
                    <a:pt x="1850" y="5769"/>
                    <a:pt x="1495" y="5828"/>
                    <a:pt x="1116" y="5828"/>
                  </a:cubicBezTo>
                  <a:cubicBezTo>
                    <a:pt x="1021" y="5828"/>
                    <a:pt x="925" y="5824"/>
                    <a:pt x="833" y="5824"/>
                  </a:cubicBezTo>
                  <a:lnTo>
                    <a:pt x="833" y="7303"/>
                  </a:lnTo>
                  <a:cubicBezTo>
                    <a:pt x="925" y="7766"/>
                    <a:pt x="1018" y="8320"/>
                    <a:pt x="1572" y="8505"/>
                  </a:cubicBezTo>
                  <a:cubicBezTo>
                    <a:pt x="1665" y="7950"/>
                    <a:pt x="3236" y="8135"/>
                    <a:pt x="2404" y="6841"/>
                  </a:cubicBezTo>
                  <a:cubicBezTo>
                    <a:pt x="2066" y="6334"/>
                    <a:pt x="3508" y="6755"/>
                    <a:pt x="3543" y="5909"/>
                  </a:cubicBezTo>
                  <a:lnTo>
                    <a:pt x="3543" y="5909"/>
                  </a:lnTo>
                  <a:cubicBezTo>
                    <a:pt x="3689" y="6956"/>
                    <a:pt x="4182" y="7652"/>
                    <a:pt x="4438" y="8505"/>
                  </a:cubicBezTo>
                  <a:cubicBezTo>
                    <a:pt x="4623" y="8967"/>
                    <a:pt x="4900" y="9429"/>
                    <a:pt x="4530" y="10076"/>
                  </a:cubicBezTo>
                  <a:cubicBezTo>
                    <a:pt x="4345" y="10446"/>
                    <a:pt x="2774" y="11001"/>
                    <a:pt x="4623" y="11370"/>
                  </a:cubicBezTo>
                  <a:cubicBezTo>
                    <a:pt x="4715" y="11370"/>
                    <a:pt x="4807" y="11925"/>
                    <a:pt x="4715" y="12018"/>
                  </a:cubicBezTo>
                  <a:cubicBezTo>
                    <a:pt x="3513" y="12572"/>
                    <a:pt x="4715" y="12942"/>
                    <a:pt x="4900" y="13496"/>
                  </a:cubicBezTo>
                  <a:cubicBezTo>
                    <a:pt x="3421" y="14421"/>
                    <a:pt x="3328" y="15992"/>
                    <a:pt x="3051" y="17379"/>
                  </a:cubicBezTo>
                  <a:cubicBezTo>
                    <a:pt x="2959" y="17564"/>
                    <a:pt x="3144" y="17841"/>
                    <a:pt x="3236" y="18026"/>
                  </a:cubicBezTo>
                  <a:cubicBezTo>
                    <a:pt x="3349" y="17688"/>
                    <a:pt x="3598" y="17640"/>
                    <a:pt x="3874" y="17640"/>
                  </a:cubicBezTo>
                  <a:cubicBezTo>
                    <a:pt x="3984" y="17640"/>
                    <a:pt x="4098" y="17647"/>
                    <a:pt x="4209" y="17647"/>
                  </a:cubicBezTo>
                  <a:cubicBezTo>
                    <a:pt x="4505" y="17647"/>
                    <a:pt x="4780" y="17593"/>
                    <a:pt x="4900" y="17194"/>
                  </a:cubicBezTo>
                  <a:cubicBezTo>
                    <a:pt x="4978" y="16880"/>
                    <a:pt x="4990" y="16301"/>
                    <a:pt x="5386" y="16301"/>
                  </a:cubicBezTo>
                  <a:cubicBezTo>
                    <a:pt x="5457" y="16301"/>
                    <a:pt x="5541" y="16320"/>
                    <a:pt x="5639" y="16362"/>
                  </a:cubicBezTo>
                  <a:cubicBezTo>
                    <a:pt x="6471" y="16732"/>
                    <a:pt x="5824" y="17379"/>
                    <a:pt x="5732" y="17841"/>
                  </a:cubicBezTo>
                  <a:cubicBezTo>
                    <a:pt x="5547" y="19135"/>
                    <a:pt x="4438" y="19320"/>
                    <a:pt x="3421" y="19597"/>
                  </a:cubicBezTo>
                  <a:cubicBezTo>
                    <a:pt x="3328" y="19782"/>
                    <a:pt x="3144" y="19967"/>
                    <a:pt x="3144" y="20059"/>
                  </a:cubicBezTo>
                  <a:cubicBezTo>
                    <a:pt x="3606" y="21076"/>
                    <a:pt x="3144" y="21353"/>
                    <a:pt x="2312" y="21446"/>
                  </a:cubicBezTo>
                  <a:cubicBezTo>
                    <a:pt x="3606" y="22093"/>
                    <a:pt x="4253" y="23664"/>
                    <a:pt x="5824" y="24127"/>
                  </a:cubicBezTo>
                  <a:cubicBezTo>
                    <a:pt x="6379" y="24219"/>
                    <a:pt x="5547" y="24681"/>
                    <a:pt x="5547" y="25051"/>
                  </a:cubicBezTo>
                  <a:cubicBezTo>
                    <a:pt x="5590" y="25062"/>
                    <a:pt x="5633" y="25066"/>
                    <a:pt x="5676" y="25066"/>
                  </a:cubicBezTo>
                  <a:cubicBezTo>
                    <a:pt x="5897" y="25066"/>
                    <a:pt x="6115" y="24946"/>
                    <a:pt x="6308" y="24946"/>
                  </a:cubicBezTo>
                  <a:cubicBezTo>
                    <a:pt x="6399" y="24946"/>
                    <a:pt x="6485" y="24972"/>
                    <a:pt x="6564" y="25051"/>
                  </a:cubicBezTo>
                  <a:cubicBezTo>
                    <a:pt x="6656" y="25328"/>
                    <a:pt x="6564" y="25605"/>
                    <a:pt x="6379" y="25698"/>
                  </a:cubicBezTo>
                  <a:cubicBezTo>
                    <a:pt x="6197" y="25750"/>
                    <a:pt x="6030" y="25780"/>
                    <a:pt x="5882" y="25780"/>
                  </a:cubicBezTo>
                  <a:cubicBezTo>
                    <a:pt x="5501" y="25780"/>
                    <a:pt x="5244" y="25583"/>
                    <a:pt x="5177" y="25051"/>
                  </a:cubicBezTo>
                  <a:cubicBezTo>
                    <a:pt x="4530" y="24681"/>
                    <a:pt x="3791" y="24681"/>
                    <a:pt x="3144" y="24311"/>
                  </a:cubicBezTo>
                  <a:lnTo>
                    <a:pt x="3144" y="24311"/>
                  </a:lnTo>
                  <a:cubicBezTo>
                    <a:pt x="4043" y="25121"/>
                    <a:pt x="4242" y="26718"/>
                    <a:pt x="5871" y="26718"/>
                  </a:cubicBezTo>
                  <a:cubicBezTo>
                    <a:pt x="5916" y="26718"/>
                    <a:pt x="5962" y="26717"/>
                    <a:pt x="6009" y="26715"/>
                  </a:cubicBezTo>
                  <a:cubicBezTo>
                    <a:pt x="6286" y="26715"/>
                    <a:pt x="6564" y="26992"/>
                    <a:pt x="6379" y="27177"/>
                  </a:cubicBezTo>
                  <a:cubicBezTo>
                    <a:pt x="5362" y="28748"/>
                    <a:pt x="6749" y="30135"/>
                    <a:pt x="6656" y="31614"/>
                  </a:cubicBezTo>
                  <a:lnTo>
                    <a:pt x="7026" y="31244"/>
                  </a:lnTo>
                  <a:cubicBezTo>
                    <a:pt x="7211" y="29580"/>
                    <a:pt x="6656" y="27824"/>
                    <a:pt x="7396" y="26160"/>
                  </a:cubicBezTo>
                  <a:lnTo>
                    <a:pt x="7396" y="25790"/>
                  </a:lnTo>
                  <a:cubicBezTo>
                    <a:pt x="6656" y="25051"/>
                    <a:pt x="7118" y="24127"/>
                    <a:pt x="7026" y="23295"/>
                  </a:cubicBezTo>
                  <a:lnTo>
                    <a:pt x="7026" y="22925"/>
                  </a:lnTo>
                  <a:lnTo>
                    <a:pt x="7026" y="20706"/>
                  </a:lnTo>
                  <a:lnTo>
                    <a:pt x="7026" y="18488"/>
                  </a:lnTo>
                  <a:lnTo>
                    <a:pt x="7026" y="18211"/>
                  </a:lnTo>
                  <a:cubicBezTo>
                    <a:pt x="7118" y="17009"/>
                    <a:pt x="6841" y="15992"/>
                    <a:pt x="6564" y="14883"/>
                  </a:cubicBezTo>
                  <a:cubicBezTo>
                    <a:pt x="6379" y="14236"/>
                    <a:pt x="6009" y="13681"/>
                    <a:pt x="6656" y="13034"/>
                  </a:cubicBezTo>
                  <a:lnTo>
                    <a:pt x="6656" y="12757"/>
                  </a:lnTo>
                  <a:cubicBezTo>
                    <a:pt x="6194" y="12480"/>
                    <a:pt x="6286" y="12018"/>
                    <a:pt x="6286" y="11648"/>
                  </a:cubicBezTo>
                  <a:lnTo>
                    <a:pt x="5177" y="9429"/>
                  </a:lnTo>
                  <a:cubicBezTo>
                    <a:pt x="5547" y="7488"/>
                    <a:pt x="4438" y="6009"/>
                    <a:pt x="3698" y="4345"/>
                  </a:cubicBezTo>
                  <a:cubicBezTo>
                    <a:pt x="3352" y="4471"/>
                    <a:pt x="3124" y="4554"/>
                    <a:pt x="2966" y="4554"/>
                  </a:cubicBezTo>
                  <a:cubicBezTo>
                    <a:pt x="2660" y="4554"/>
                    <a:pt x="2618" y="4243"/>
                    <a:pt x="2497" y="3329"/>
                  </a:cubicBezTo>
                  <a:cubicBezTo>
                    <a:pt x="2404" y="2589"/>
                    <a:pt x="2312" y="1850"/>
                    <a:pt x="2219" y="1110"/>
                  </a:cubicBezTo>
                  <a:lnTo>
                    <a:pt x="2219" y="371"/>
                  </a:lnTo>
                  <a:lnTo>
                    <a:pt x="1850"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29"/>
            <p:cNvSpPr/>
            <p:nvPr/>
          </p:nvSpPr>
          <p:spPr>
            <a:xfrm>
              <a:off x="3909350" y="621725"/>
              <a:ext cx="434475" cy="479300"/>
            </a:xfrm>
            <a:custGeom>
              <a:rect b="b" l="l" r="r" t="t"/>
              <a:pathLst>
                <a:path extrusionOk="0" h="19172" w="17379">
                  <a:moveTo>
                    <a:pt x="1849" y="0"/>
                  </a:moveTo>
                  <a:cubicBezTo>
                    <a:pt x="1726" y="247"/>
                    <a:pt x="1562" y="493"/>
                    <a:pt x="1329" y="493"/>
                  </a:cubicBezTo>
                  <a:cubicBezTo>
                    <a:pt x="1213" y="493"/>
                    <a:pt x="1079" y="432"/>
                    <a:pt x="925" y="278"/>
                  </a:cubicBezTo>
                  <a:cubicBezTo>
                    <a:pt x="777" y="179"/>
                    <a:pt x="602" y="80"/>
                    <a:pt x="429" y="80"/>
                  </a:cubicBezTo>
                  <a:cubicBezTo>
                    <a:pt x="279" y="80"/>
                    <a:pt x="130" y="155"/>
                    <a:pt x="1" y="370"/>
                  </a:cubicBezTo>
                  <a:cubicBezTo>
                    <a:pt x="925" y="2034"/>
                    <a:pt x="2127" y="3513"/>
                    <a:pt x="3606" y="4530"/>
                  </a:cubicBezTo>
                  <a:cubicBezTo>
                    <a:pt x="6748" y="6748"/>
                    <a:pt x="9521" y="9429"/>
                    <a:pt x="12849" y="11462"/>
                  </a:cubicBezTo>
                  <a:cubicBezTo>
                    <a:pt x="13311" y="11739"/>
                    <a:pt x="13589" y="12202"/>
                    <a:pt x="13034" y="12479"/>
                  </a:cubicBezTo>
                  <a:cubicBezTo>
                    <a:pt x="11278" y="13588"/>
                    <a:pt x="10261" y="15344"/>
                    <a:pt x="8782" y="16638"/>
                  </a:cubicBezTo>
                  <a:cubicBezTo>
                    <a:pt x="7950" y="17286"/>
                    <a:pt x="6656" y="18117"/>
                    <a:pt x="7211" y="18949"/>
                  </a:cubicBezTo>
                  <a:cubicBezTo>
                    <a:pt x="7348" y="19107"/>
                    <a:pt x="7498" y="19172"/>
                    <a:pt x="7657" y="19172"/>
                  </a:cubicBezTo>
                  <a:cubicBezTo>
                    <a:pt x="8242" y="19172"/>
                    <a:pt x="8939" y="18277"/>
                    <a:pt x="9521" y="17840"/>
                  </a:cubicBezTo>
                  <a:cubicBezTo>
                    <a:pt x="11925" y="16084"/>
                    <a:pt x="13866" y="13681"/>
                    <a:pt x="16639" y="12479"/>
                  </a:cubicBezTo>
                  <a:cubicBezTo>
                    <a:pt x="17101" y="12202"/>
                    <a:pt x="17378" y="11462"/>
                    <a:pt x="16731" y="11370"/>
                  </a:cubicBezTo>
                  <a:cubicBezTo>
                    <a:pt x="15252" y="10908"/>
                    <a:pt x="14328" y="9706"/>
                    <a:pt x="12942" y="9244"/>
                  </a:cubicBezTo>
                  <a:cubicBezTo>
                    <a:pt x="10168" y="8134"/>
                    <a:pt x="8782" y="5269"/>
                    <a:pt x="6194" y="4067"/>
                  </a:cubicBezTo>
                  <a:cubicBezTo>
                    <a:pt x="6101" y="3975"/>
                    <a:pt x="6194" y="3790"/>
                    <a:pt x="6194" y="3698"/>
                  </a:cubicBezTo>
                  <a:cubicBezTo>
                    <a:pt x="7580" y="3698"/>
                    <a:pt x="8042" y="2311"/>
                    <a:pt x="9059" y="1756"/>
                  </a:cubicBezTo>
                  <a:cubicBezTo>
                    <a:pt x="8412" y="1387"/>
                    <a:pt x="8782" y="462"/>
                    <a:pt x="8320" y="0"/>
                  </a:cubicBezTo>
                  <a:cubicBezTo>
                    <a:pt x="8042" y="185"/>
                    <a:pt x="7673" y="462"/>
                    <a:pt x="7303" y="647"/>
                  </a:cubicBezTo>
                  <a:cubicBezTo>
                    <a:pt x="7118" y="1017"/>
                    <a:pt x="6841" y="1017"/>
                    <a:pt x="6564" y="1017"/>
                  </a:cubicBezTo>
                  <a:cubicBezTo>
                    <a:pt x="6564" y="1109"/>
                    <a:pt x="6471" y="1202"/>
                    <a:pt x="6471" y="1202"/>
                  </a:cubicBezTo>
                  <a:cubicBezTo>
                    <a:pt x="5812" y="2474"/>
                    <a:pt x="5488" y="3097"/>
                    <a:pt x="5085" y="3097"/>
                  </a:cubicBezTo>
                  <a:cubicBezTo>
                    <a:pt x="4697" y="3097"/>
                    <a:pt x="4235" y="2520"/>
                    <a:pt x="3328" y="1387"/>
                  </a:cubicBezTo>
                  <a:cubicBezTo>
                    <a:pt x="2959" y="1294"/>
                    <a:pt x="2959" y="1017"/>
                    <a:pt x="2959" y="740"/>
                  </a:cubicBezTo>
                  <a:lnTo>
                    <a:pt x="1849"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29"/>
            <p:cNvSpPr/>
            <p:nvPr/>
          </p:nvSpPr>
          <p:spPr>
            <a:xfrm>
              <a:off x="4662700" y="520050"/>
              <a:ext cx="221875" cy="333325"/>
            </a:xfrm>
            <a:custGeom>
              <a:rect b="b" l="l" r="r" t="t"/>
              <a:pathLst>
                <a:path extrusionOk="0" h="13333" w="8875">
                  <a:moveTo>
                    <a:pt x="7303" y="0"/>
                  </a:moveTo>
                  <a:cubicBezTo>
                    <a:pt x="6656" y="462"/>
                    <a:pt x="6193" y="924"/>
                    <a:pt x="5916" y="1571"/>
                  </a:cubicBezTo>
                  <a:cubicBezTo>
                    <a:pt x="4622" y="3882"/>
                    <a:pt x="3236" y="6101"/>
                    <a:pt x="1849" y="8412"/>
                  </a:cubicBezTo>
                  <a:cubicBezTo>
                    <a:pt x="2000" y="8412"/>
                    <a:pt x="2148" y="8409"/>
                    <a:pt x="2293" y="8409"/>
                  </a:cubicBezTo>
                  <a:cubicBezTo>
                    <a:pt x="2944" y="8409"/>
                    <a:pt x="3521" y="8470"/>
                    <a:pt x="3975" y="9151"/>
                  </a:cubicBezTo>
                  <a:cubicBezTo>
                    <a:pt x="3812" y="9287"/>
                    <a:pt x="3665" y="9335"/>
                    <a:pt x="3529" y="9335"/>
                  </a:cubicBezTo>
                  <a:cubicBezTo>
                    <a:pt x="3203" y="9335"/>
                    <a:pt x="2942" y="9059"/>
                    <a:pt x="2681" y="9059"/>
                  </a:cubicBezTo>
                  <a:cubicBezTo>
                    <a:pt x="2591" y="9044"/>
                    <a:pt x="2498" y="9036"/>
                    <a:pt x="2408" y="9036"/>
                  </a:cubicBezTo>
                  <a:cubicBezTo>
                    <a:pt x="1943" y="9036"/>
                    <a:pt x="1539" y="9241"/>
                    <a:pt x="1849" y="9706"/>
                  </a:cubicBezTo>
                  <a:cubicBezTo>
                    <a:pt x="3051" y="11370"/>
                    <a:pt x="1294" y="11647"/>
                    <a:pt x="647" y="12386"/>
                  </a:cubicBezTo>
                  <a:cubicBezTo>
                    <a:pt x="462" y="12664"/>
                    <a:pt x="0" y="12756"/>
                    <a:pt x="185" y="13126"/>
                  </a:cubicBezTo>
                  <a:cubicBezTo>
                    <a:pt x="261" y="13277"/>
                    <a:pt x="336" y="13332"/>
                    <a:pt x="412" y="13332"/>
                  </a:cubicBezTo>
                  <a:cubicBezTo>
                    <a:pt x="614" y="13332"/>
                    <a:pt x="815" y="12941"/>
                    <a:pt x="1017" y="12941"/>
                  </a:cubicBezTo>
                  <a:cubicBezTo>
                    <a:pt x="1062" y="12950"/>
                    <a:pt x="1104" y="12954"/>
                    <a:pt x="1144" y="12954"/>
                  </a:cubicBezTo>
                  <a:cubicBezTo>
                    <a:pt x="1796" y="12954"/>
                    <a:pt x="1888" y="11841"/>
                    <a:pt x="2490" y="11841"/>
                  </a:cubicBezTo>
                  <a:cubicBezTo>
                    <a:pt x="2619" y="11841"/>
                    <a:pt x="2772" y="11892"/>
                    <a:pt x="2958" y="12017"/>
                  </a:cubicBezTo>
                  <a:cubicBezTo>
                    <a:pt x="3023" y="12008"/>
                    <a:pt x="3085" y="12005"/>
                    <a:pt x="3145" y="12005"/>
                  </a:cubicBezTo>
                  <a:cubicBezTo>
                    <a:pt x="3763" y="12005"/>
                    <a:pt x="4100" y="12419"/>
                    <a:pt x="4437" y="12756"/>
                  </a:cubicBezTo>
                  <a:lnTo>
                    <a:pt x="6656" y="12756"/>
                  </a:lnTo>
                  <a:cubicBezTo>
                    <a:pt x="6748" y="12664"/>
                    <a:pt x="6840" y="12571"/>
                    <a:pt x="6933" y="12386"/>
                  </a:cubicBezTo>
                  <a:lnTo>
                    <a:pt x="6933" y="11647"/>
                  </a:lnTo>
                  <a:cubicBezTo>
                    <a:pt x="7025" y="11092"/>
                    <a:pt x="6748" y="10353"/>
                    <a:pt x="7303" y="9891"/>
                  </a:cubicBezTo>
                  <a:cubicBezTo>
                    <a:pt x="7118" y="8689"/>
                    <a:pt x="7672" y="7672"/>
                    <a:pt x="8042" y="6563"/>
                  </a:cubicBezTo>
                  <a:lnTo>
                    <a:pt x="8042" y="5823"/>
                  </a:lnTo>
                  <a:cubicBezTo>
                    <a:pt x="8319" y="4622"/>
                    <a:pt x="8504" y="3420"/>
                    <a:pt x="8782" y="2219"/>
                  </a:cubicBezTo>
                  <a:cubicBezTo>
                    <a:pt x="8782" y="1941"/>
                    <a:pt x="8782" y="1571"/>
                    <a:pt x="8874" y="1202"/>
                  </a:cubicBezTo>
                  <a:cubicBezTo>
                    <a:pt x="8042" y="1202"/>
                    <a:pt x="7580" y="832"/>
                    <a:pt x="730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29"/>
            <p:cNvSpPr/>
            <p:nvPr/>
          </p:nvSpPr>
          <p:spPr>
            <a:xfrm>
              <a:off x="5009325" y="603225"/>
              <a:ext cx="420600" cy="279650"/>
            </a:xfrm>
            <a:custGeom>
              <a:rect b="b" l="l" r="r" t="t"/>
              <a:pathLst>
                <a:path extrusionOk="0" h="11186" w="16824">
                  <a:moveTo>
                    <a:pt x="15622" y="1"/>
                  </a:moveTo>
                  <a:cubicBezTo>
                    <a:pt x="15252" y="648"/>
                    <a:pt x="14975" y="1480"/>
                    <a:pt x="14235" y="1757"/>
                  </a:cubicBezTo>
                  <a:cubicBezTo>
                    <a:pt x="14420" y="4253"/>
                    <a:pt x="12664" y="7118"/>
                    <a:pt x="10168" y="8320"/>
                  </a:cubicBezTo>
                  <a:cubicBezTo>
                    <a:pt x="9614" y="8597"/>
                    <a:pt x="8967" y="8782"/>
                    <a:pt x="8412" y="9059"/>
                  </a:cubicBezTo>
                  <a:cubicBezTo>
                    <a:pt x="7210" y="8412"/>
                    <a:pt x="5731" y="8967"/>
                    <a:pt x="4530" y="8227"/>
                  </a:cubicBezTo>
                  <a:cubicBezTo>
                    <a:pt x="3143" y="7303"/>
                    <a:pt x="2126" y="6101"/>
                    <a:pt x="1849" y="4345"/>
                  </a:cubicBezTo>
                  <a:cubicBezTo>
                    <a:pt x="1572" y="3975"/>
                    <a:pt x="1572" y="3606"/>
                    <a:pt x="1849" y="3236"/>
                  </a:cubicBezTo>
                  <a:cubicBezTo>
                    <a:pt x="1596" y="2920"/>
                    <a:pt x="1344" y="2777"/>
                    <a:pt x="855" y="2777"/>
                  </a:cubicBezTo>
                  <a:cubicBezTo>
                    <a:pt x="629" y="2777"/>
                    <a:pt x="352" y="2808"/>
                    <a:pt x="0" y="2866"/>
                  </a:cubicBezTo>
                  <a:lnTo>
                    <a:pt x="0" y="4715"/>
                  </a:lnTo>
                  <a:cubicBezTo>
                    <a:pt x="463" y="7580"/>
                    <a:pt x="2126" y="9614"/>
                    <a:pt x="4715" y="10908"/>
                  </a:cubicBezTo>
                  <a:lnTo>
                    <a:pt x="5454" y="10908"/>
                  </a:lnTo>
                  <a:cubicBezTo>
                    <a:pt x="5916" y="11000"/>
                    <a:pt x="6471" y="11093"/>
                    <a:pt x="6933" y="11185"/>
                  </a:cubicBezTo>
                  <a:cubicBezTo>
                    <a:pt x="7488" y="11093"/>
                    <a:pt x="8135" y="11000"/>
                    <a:pt x="8689" y="10908"/>
                  </a:cubicBezTo>
                  <a:lnTo>
                    <a:pt x="10168" y="10908"/>
                  </a:lnTo>
                  <a:cubicBezTo>
                    <a:pt x="10723" y="9891"/>
                    <a:pt x="11647" y="9429"/>
                    <a:pt x="12756" y="9429"/>
                  </a:cubicBezTo>
                  <a:cubicBezTo>
                    <a:pt x="12849" y="7950"/>
                    <a:pt x="14235" y="7303"/>
                    <a:pt x="14975" y="6194"/>
                  </a:cubicBezTo>
                  <a:lnTo>
                    <a:pt x="14882" y="6194"/>
                  </a:lnTo>
                  <a:cubicBezTo>
                    <a:pt x="15529" y="4160"/>
                    <a:pt x="16824" y="2219"/>
                    <a:pt x="1599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29"/>
            <p:cNvSpPr/>
            <p:nvPr/>
          </p:nvSpPr>
          <p:spPr>
            <a:xfrm>
              <a:off x="4327625" y="1883200"/>
              <a:ext cx="309675" cy="471700"/>
            </a:xfrm>
            <a:custGeom>
              <a:rect b="b" l="l" r="r" t="t"/>
              <a:pathLst>
                <a:path extrusionOk="0" h="18868" w="12387">
                  <a:moveTo>
                    <a:pt x="9680" y="0"/>
                  </a:moveTo>
                  <a:cubicBezTo>
                    <a:pt x="9228" y="0"/>
                    <a:pt x="9123" y="494"/>
                    <a:pt x="8782" y="750"/>
                  </a:cubicBezTo>
                  <a:cubicBezTo>
                    <a:pt x="8597" y="1027"/>
                    <a:pt x="8412" y="1305"/>
                    <a:pt x="8412" y="1582"/>
                  </a:cubicBezTo>
                  <a:cubicBezTo>
                    <a:pt x="8135" y="7590"/>
                    <a:pt x="5177" y="12305"/>
                    <a:pt x="740" y="16187"/>
                  </a:cubicBezTo>
                  <a:cubicBezTo>
                    <a:pt x="370" y="16557"/>
                    <a:pt x="0" y="16926"/>
                    <a:pt x="0" y="17388"/>
                  </a:cubicBezTo>
                  <a:cubicBezTo>
                    <a:pt x="0" y="18035"/>
                    <a:pt x="93" y="18590"/>
                    <a:pt x="740" y="18867"/>
                  </a:cubicBezTo>
                  <a:cubicBezTo>
                    <a:pt x="1572" y="18035"/>
                    <a:pt x="2219" y="16834"/>
                    <a:pt x="3605" y="16649"/>
                  </a:cubicBezTo>
                  <a:cubicBezTo>
                    <a:pt x="3605" y="15817"/>
                    <a:pt x="3975" y="15262"/>
                    <a:pt x="4714" y="14893"/>
                  </a:cubicBezTo>
                  <a:cubicBezTo>
                    <a:pt x="5546" y="13414"/>
                    <a:pt x="6471" y="12027"/>
                    <a:pt x="7303" y="10548"/>
                  </a:cubicBezTo>
                  <a:cubicBezTo>
                    <a:pt x="7210" y="9162"/>
                    <a:pt x="8966" y="8700"/>
                    <a:pt x="8782" y="7313"/>
                  </a:cubicBezTo>
                  <a:cubicBezTo>
                    <a:pt x="8874" y="7128"/>
                    <a:pt x="8966" y="7036"/>
                    <a:pt x="9059" y="6943"/>
                  </a:cubicBezTo>
                  <a:cubicBezTo>
                    <a:pt x="9336" y="6111"/>
                    <a:pt x="9613" y="5372"/>
                    <a:pt x="10538" y="5095"/>
                  </a:cubicBezTo>
                  <a:cubicBezTo>
                    <a:pt x="10538" y="4817"/>
                    <a:pt x="10630" y="4540"/>
                    <a:pt x="10908" y="4355"/>
                  </a:cubicBezTo>
                  <a:cubicBezTo>
                    <a:pt x="10908" y="2784"/>
                    <a:pt x="12294" y="1859"/>
                    <a:pt x="12387" y="380"/>
                  </a:cubicBezTo>
                  <a:cubicBezTo>
                    <a:pt x="12171" y="300"/>
                    <a:pt x="11987" y="258"/>
                    <a:pt x="11830" y="258"/>
                  </a:cubicBezTo>
                  <a:cubicBezTo>
                    <a:pt x="11447" y="258"/>
                    <a:pt x="11223" y="504"/>
                    <a:pt x="11092" y="1027"/>
                  </a:cubicBezTo>
                  <a:cubicBezTo>
                    <a:pt x="11040" y="1341"/>
                    <a:pt x="10899" y="1448"/>
                    <a:pt x="10720" y="1448"/>
                  </a:cubicBezTo>
                  <a:cubicBezTo>
                    <a:pt x="10582" y="1448"/>
                    <a:pt x="10421" y="1385"/>
                    <a:pt x="10261" y="1305"/>
                  </a:cubicBezTo>
                  <a:cubicBezTo>
                    <a:pt x="9798" y="1027"/>
                    <a:pt x="9798" y="473"/>
                    <a:pt x="9798" y="11"/>
                  </a:cubicBezTo>
                  <a:cubicBezTo>
                    <a:pt x="9756" y="4"/>
                    <a:pt x="9717" y="0"/>
                    <a:pt x="968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29"/>
            <p:cNvSpPr/>
            <p:nvPr/>
          </p:nvSpPr>
          <p:spPr>
            <a:xfrm>
              <a:off x="3775325" y="4996200"/>
              <a:ext cx="233425" cy="337425"/>
            </a:xfrm>
            <a:custGeom>
              <a:rect b="b" l="l" r="r" t="t"/>
              <a:pathLst>
                <a:path extrusionOk="0" h="13497" w="9337">
                  <a:moveTo>
                    <a:pt x="6101" y="1"/>
                  </a:moveTo>
                  <a:cubicBezTo>
                    <a:pt x="4530" y="1202"/>
                    <a:pt x="4992" y="3143"/>
                    <a:pt x="4345" y="4622"/>
                  </a:cubicBezTo>
                  <a:cubicBezTo>
                    <a:pt x="3605" y="6194"/>
                    <a:pt x="3975" y="7673"/>
                    <a:pt x="5084" y="8967"/>
                  </a:cubicBezTo>
                  <a:cubicBezTo>
                    <a:pt x="5824" y="9799"/>
                    <a:pt x="5639" y="10353"/>
                    <a:pt x="5084" y="11000"/>
                  </a:cubicBezTo>
                  <a:cubicBezTo>
                    <a:pt x="4698" y="11442"/>
                    <a:pt x="4279" y="11653"/>
                    <a:pt x="3847" y="11653"/>
                  </a:cubicBezTo>
                  <a:cubicBezTo>
                    <a:pt x="3555" y="11653"/>
                    <a:pt x="3256" y="11556"/>
                    <a:pt x="2958" y="11370"/>
                  </a:cubicBezTo>
                  <a:cubicBezTo>
                    <a:pt x="2404" y="11000"/>
                    <a:pt x="1849" y="10631"/>
                    <a:pt x="1387" y="10168"/>
                  </a:cubicBezTo>
                  <a:cubicBezTo>
                    <a:pt x="185" y="10908"/>
                    <a:pt x="0" y="11462"/>
                    <a:pt x="1110" y="12479"/>
                  </a:cubicBezTo>
                  <a:cubicBezTo>
                    <a:pt x="1664" y="12941"/>
                    <a:pt x="2311" y="13126"/>
                    <a:pt x="2866" y="13496"/>
                  </a:cubicBezTo>
                  <a:cubicBezTo>
                    <a:pt x="3200" y="12940"/>
                    <a:pt x="3567" y="12551"/>
                    <a:pt x="4008" y="12551"/>
                  </a:cubicBezTo>
                  <a:cubicBezTo>
                    <a:pt x="4300" y="12551"/>
                    <a:pt x="4624" y="12721"/>
                    <a:pt x="4992" y="13126"/>
                  </a:cubicBezTo>
                  <a:lnTo>
                    <a:pt x="5731" y="13126"/>
                  </a:lnTo>
                  <a:cubicBezTo>
                    <a:pt x="5975" y="12517"/>
                    <a:pt x="6272" y="12318"/>
                    <a:pt x="6592" y="12318"/>
                  </a:cubicBezTo>
                  <a:cubicBezTo>
                    <a:pt x="6999" y="12318"/>
                    <a:pt x="7443" y="12642"/>
                    <a:pt x="7857" y="12849"/>
                  </a:cubicBezTo>
                  <a:cubicBezTo>
                    <a:pt x="8146" y="12964"/>
                    <a:pt x="8506" y="13403"/>
                    <a:pt x="8826" y="13403"/>
                  </a:cubicBezTo>
                  <a:cubicBezTo>
                    <a:pt x="9019" y="13403"/>
                    <a:pt x="9197" y="13243"/>
                    <a:pt x="9336" y="12757"/>
                  </a:cubicBezTo>
                  <a:cubicBezTo>
                    <a:pt x="8967" y="11925"/>
                    <a:pt x="8597" y="11185"/>
                    <a:pt x="8320" y="10353"/>
                  </a:cubicBezTo>
                  <a:cubicBezTo>
                    <a:pt x="8135" y="9860"/>
                    <a:pt x="8361" y="9860"/>
                    <a:pt x="8641" y="9860"/>
                  </a:cubicBezTo>
                  <a:lnTo>
                    <a:pt x="8641" y="9860"/>
                  </a:lnTo>
                  <a:cubicBezTo>
                    <a:pt x="8782" y="9860"/>
                    <a:pt x="8936" y="9860"/>
                    <a:pt x="9059" y="9799"/>
                  </a:cubicBezTo>
                  <a:cubicBezTo>
                    <a:pt x="8967" y="9706"/>
                    <a:pt x="8967" y="9614"/>
                    <a:pt x="8967" y="9521"/>
                  </a:cubicBezTo>
                  <a:cubicBezTo>
                    <a:pt x="8042" y="9152"/>
                    <a:pt x="7210" y="8689"/>
                    <a:pt x="6841" y="7673"/>
                  </a:cubicBezTo>
                  <a:cubicBezTo>
                    <a:pt x="6378" y="7395"/>
                    <a:pt x="6471" y="7026"/>
                    <a:pt x="6471" y="6563"/>
                  </a:cubicBezTo>
                  <a:cubicBezTo>
                    <a:pt x="5916" y="6101"/>
                    <a:pt x="5916" y="5639"/>
                    <a:pt x="6471" y="5084"/>
                  </a:cubicBezTo>
                  <a:cubicBezTo>
                    <a:pt x="6471" y="4622"/>
                    <a:pt x="6286" y="4068"/>
                    <a:pt x="6841" y="3698"/>
                  </a:cubicBezTo>
                  <a:lnTo>
                    <a:pt x="6841" y="3328"/>
                  </a:lnTo>
                  <a:cubicBezTo>
                    <a:pt x="6194" y="2404"/>
                    <a:pt x="7303" y="2127"/>
                    <a:pt x="7580" y="1480"/>
                  </a:cubicBezTo>
                  <a:cubicBezTo>
                    <a:pt x="7673" y="1110"/>
                    <a:pt x="7765" y="740"/>
                    <a:pt x="7950" y="370"/>
                  </a:cubicBezTo>
                  <a:cubicBezTo>
                    <a:pt x="7918" y="366"/>
                    <a:pt x="7886" y="364"/>
                    <a:pt x="7853" y="364"/>
                  </a:cubicBezTo>
                  <a:cubicBezTo>
                    <a:pt x="7489" y="364"/>
                    <a:pt x="7079" y="623"/>
                    <a:pt x="6729" y="623"/>
                  </a:cubicBezTo>
                  <a:cubicBezTo>
                    <a:pt x="6473" y="623"/>
                    <a:pt x="6250" y="484"/>
                    <a:pt x="610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29"/>
            <p:cNvSpPr/>
            <p:nvPr/>
          </p:nvSpPr>
          <p:spPr>
            <a:xfrm>
              <a:off x="4459350" y="302825"/>
              <a:ext cx="596225" cy="145600"/>
            </a:xfrm>
            <a:custGeom>
              <a:rect b="b" l="l" r="r" t="t"/>
              <a:pathLst>
                <a:path extrusionOk="0" h="5824" w="23849">
                  <a:moveTo>
                    <a:pt x="23748" y="1835"/>
                  </a:moveTo>
                  <a:lnTo>
                    <a:pt x="23748" y="1835"/>
                  </a:lnTo>
                  <a:cubicBezTo>
                    <a:pt x="23751" y="1839"/>
                    <a:pt x="23753" y="1844"/>
                    <a:pt x="23756" y="1849"/>
                  </a:cubicBezTo>
                  <a:lnTo>
                    <a:pt x="23848" y="1849"/>
                  </a:lnTo>
                  <a:cubicBezTo>
                    <a:pt x="23815" y="1844"/>
                    <a:pt x="23782" y="1839"/>
                    <a:pt x="23748" y="1835"/>
                  </a:cubicBezTo>
                  <a:close/>
                  <a:moveTo>
                    <a:pt x="16176" y="0"/>
                  </a:moveTo>
                  <a:cubicBezTo>
                    <a:pt x="15831" y="346"/>
                    <a:pt x="15445" y="429"/>
                    <a:pt x="15037" y="429"/>
                  </a:cubicBezTo>
                  <a:cubicBezTo>
                    <a:pt x="14659" y="429"/>
                    <a:pt x="14262" y="357"/>
                    <a:pt x="13862" y="357"/>
                  </a:cubicBezTo>
                  <a:cubicBezTo>
                    <a:pt x="13771" y="357"/>
                    <a:pt x="13679" y="361"/>
                    <a:pt x="13588" y="370"/>
                  </a:cubicBezTo>
                  <a:cubicBezTo>
                    <a:pt x="12756" y="555"/>
                    <a:pt x="11924" y="647"/>
                    <a:pt x="11092" y="740"/>
                  </a:cubicBezTo>
                  <a:cubicBezTo>
                    <a:pt x="10782" y="1153"/>
                    <a:pt x="10434" y="1271"/>
                    <a:pt x="10066" y="1271"/>
                  </a:cubicBezTo>
                  <a:cubicBezTo>
                    <a:pt x="9574" y="1271"/>
                    <a:pt x="9048" y="1059"/>
                    <a:pt x="8532" y="1059"/>
                  </a:cubicBezTo>
                  <a:cubicBezTo>
                    <a:pt x="8399" y="1059"/>
                    <a:pt x="8266" y="1074"/>
                    <a:pt x="8134" y="1109"/>
                  </a:cubicBezTo>
                  <a:lnTo>
                    <a:pt x="7118" y="1109"/>
                  </a:lnTo>
                  <a:cubicBezTo>
                    <a:pt x="6933" y="1387"/>
                    <a:pt x="6655" y="1479"/>
                    <a:pt x="6378" y="1479"/>
                  </a:cubicBezTo>
                  <a:cubicBezTo>
                    <a:pt x="6101" y="2126"/>
                    <a:pt x="5546" y="2219"/>
                    <a:pt x="4899" y="2219"/>
                  </a:cubicBezTo>
                  <a:cubicBezTo>
                    <a:pt x="4437" y="2311"/>
                    <a:pt x="3975" y="2403"/>
                    <a:pt x="3420" y="2588"/>
                  </a:cubicBezTo>
                  <a:cubicBezTo>
                    <a:pt x="2907" y="2845"/>
                    <a:pt x="2474" y="3338"/>
                    <a:pt x="1827" y="3338"/>
                  </a:cubicBezTo>
                  <a:cubicBezTo>
                    <a:pt x="1774" y="3338"/>
                    <a:pt x="1720" y="3335"/>
                    <a:pt x="1664" y="3328"/>
                  </a:cubicBezTo>
                  <a:cubicBezTo>
                    <a:pt x="1294" y="3513"/>
                    <a:pt x="924" y="3790"/>
                    <a:pt x="555" y="3975"/>
                  </a:cubicBezTo>
                  <a:cubicBezTo>
                    <a:pt x="1849" y="4899"/>
                    <a:pt x="0" y="5177"/>
                    <a:pt x="185" y="5824"/>
                  </a:cubicBezTo>
                  <a:cubicBezTo>
                    <a:pt x="1109" y="5546"/>
                    <a:pt x="2126" y="5084"/>
                    <a:pt x="3050" y="4992"/>
                  </a:cubicBezTo>
                  <a:cubicBezTo>
                    <a:pt x="4714" y="4899"/>
                    <a:pt x="5454" y="3235"/>
                    <a:pt x="7025" y="2958"/>
                  </a:cubicBezTo>
                  <a:cubicBezTo>
                    <a:pt x="11063" y="2218"/>
                    <a:pt x="15102" y="1526"/>
                    <a:pt x="19212" y="1526"/>
                  </a:cubicBezTo>
                  <a:cubicBezTo>
                    <a:pt x="20713" y="1526"/>
                    <a:pt x="22224" y="1619"/>
                    <a:pt x="23748" y="1835"/>
                  </a:cubicBezTo>
                  <a:lnTo>
                    <a:pt x="23748" y="1835"/>
                  </a:lnTo>
                  <a:cubicBezTo>
                    <a:pt x="23557" y="1477"/>
                    <a:pt x="23017" y="1378"/>
                    <a:pt x="23109" y="740"/>
                  </a:cubicBezTo>
                  <a:cubicBezTo>
                    <a:pt x="22739" y="277"/>
                    <a:pt x="22323" y="139"/>
                    <a:pt x="21884" y="139"/>
                  </a:cubicBezTo>
                  <a:cubicBezTo>
                    <a:pt x="21445" y="139"/>
                    <a:pt x="20983" y="277"/>
                    <a:pt x="20521" y="370"/>
                  </a:cubicBezTo>
                  <a:lnTo>
                    <a:pt x="19411" y="370"/>
                  </a:lnTo>
                  <a:cubicBezTo>
                    <a:pt x="19247" y="260"/>
                    <a:pt x="19065" y="232"/>
                    <a:pt x="18880" y="232"/>
                  </a:cubicBezTo>
                  <a:cubicBezTo>
                    <a:pt x="18684" y="232"/>
                    <a:pt x="18483" y="264"/>
                    <a:pt x="18291" y="264"/>
                  </a:cubicBezTo>
                  <a:cubicBezTo>
                    <a:pt x="18055" y="264"/>
                    <a:pt x="17834" y="215"/>
                    <a:pt x="176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29"/>
            <p:cNvSpPr/>
            <p:nvPr/>
          </p:nvSpPr>
          <p:spPr>
            <a:xfrm>
              <a:off x="4119650" y="402175"/>
              <a:ext cx="385925" cy="263475"/>
            </a:xfrm>
            <a:custGeom>
              <a:rect b="b" l="l" r="r" t="t"/>
              <a:pathLst>
                <a:path extrusionOk="0" h="10539" w="15437">
                  <a:moveTo>
                    <a:pt x="14143" y="1"/>
                  </a:moveTo>
                  <a:lnTo>
                    <a:pt x="14143" y="1"/>
                  </a:lnTo>
                  <a:cubicBezTo>
                    <a:pt x="11185" y="463"/>
                    <a:pt x="9151" y="2589"/>
                    <a:pt x="6655" y="3883"/>
                  </a:cubicBezTo>
                  <a:cubicBezTo>
                    <a:pt x="6008" y="4253"/>
                    <a:pt x="5361" y="4715"/>
                    <a:pt x="4714" y="5085"/>
                  </a:cubicBezTo>
                  <a:cubicBezTo>
                    <a:pt x="3513" y="6009"/>
                    <a:pt x="2496" y="7118"/>
                    <a:pt x="1017" y="7673"/>
                  </a:cubicBezTo>
                  <a:lnTo>
                    <a:pt x="647" y="8043"/>
                  </a:lnTo>
                  <a:cubicBezTo>
                    <a:pt x="370" y="8135"/>
                    <a:pt x="93" y="8412"/>
                    <a:pt x="0" y="8782"/>
                  </a:cubicBezTo>
                  <a:cubicBezTo>
                    <a:pt x="370" y="9244"/>
                    <a:pt x="0" y="10169"/>
                    <a:pt x="647" y="10538"/>
                  </a:cubicBezTo>
                  <a:cubicBezTo>
                    <a:pt x="3143" y="8967"/>
                    <a:pt x="5269" y="6841"/>
                    <a:pt x="7765" y="5362"/>
                  </a:cubicBezTo>
                  <a:cubicBezTo>
                    <a:pt x="9798" y="4253"/>
                    <a:pt x="11739" y="3051"/>
                    <a:pt x="13773" y="1850"/>
                  </a:cubicBezTo>
                  <a:cubicBezTo>
                    <a:pt x="13588" y="1203"/>
                    <a:pt x="15437" y="925"/>
                    <a:pt x="1414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29"/>
            <p:cNvSpPr/>
            <p:nvPr/>
          </p:nvSpPr>
          <p:spPr>
            <a:xfrm>
              <a:off x="5201125" y="4887600"/>
              <a:ext cx="235725" cy="346650"/>
            </a:xfrm>
            <a:custGeom>
              <a:rect b="b" l="l" r="r" t="t"/>
              <a:pathLst>
                <a:path extrusionOk="0" h="13866" w="9429">
                  <a:moveTo>
                    <a:pt x="6933" y="0"/>
                  </a:moveTo>
                  <a:lnTo>
                    <a:pt x="6933" y="1479"/>
                  </a:lnTo>
                  <a:lnTo>
                    <a:pt x="7210" y="1479"/>
                  </a:lnTo>
                  <a:cubicBezTo>
                    <a:pt x="7395" y="1571"/>
                    <a:pt x="7580" y="1571"/>
                    <a:pt x="7765" y="1664"/>
                  </a:cubicBezTo>
                  <a:cubicBezTo>
                    <a:pt x="8135" y="1941"/>
                    <a:pt x="8412" y="2219"/>
                    <a:pt x="8320" y="2681"/>
                  </a:cubicBezTo>
                  <a:cubicBezTo>
                    <a:pt x="8227" y="2866"/>
                    <a:pt x="8042" y="3050"/>
                    <a:pt x="7950" y="3050"/>
                  </a:cubicBezTo>
                  <a:cubicBezTo>
                    <a:pt x="7488" y="3050"/>
                    <a:pt x="7673" y="2311"/>
                    <a:pt x="7210" y="2219"/>
                  </a:cubicBezTo>
                  <a:lnTo>
                    <a:pt x="7210" y="2219"/>
                  </a:lnTo>
                  <a:cubicBezTo>
                    <a:pt x="7118" y="3143"/>
                    <a:pt x="7580" y="4252"/>
                    <a:pt x="6933" y="5084"/>
                  </a:cubicBezTo>
                  <a:cubicBezTo>
                    <a:pt x="6656" y="7118"/>
                    <a:pt x="6286" y="9059"/>
                    <a:pt x="3975" y="9798"/>
                  </a:cubicBezTo>
                  <a:cubicBezTo>
                    <a:pt x="3605" y="9983"/>
                    <a:pt x="3236" y="10076"/>
                    <a:pt x="2866" y="10168"/>
                  </a:cubicBezTo>
                  <a:cubicBezTo>
                    <a:pt x="2390" y="10882"/>
                    <a:pt x="1837" y="11251"/>
                    <a:pt x="1184" y="11251"/>
                  </a:cubicBezTo>
                  <a:cubicBezTo>
                    <a:pt x="822" y="11251"/>
                    <a:pt x="429" y="11138"/>
                    <a:pt x="1" y="10907"/>
                  </a:cubicBezTo>
                  <a:lnTo>
                    <a:pt x="1" y="11277"/>
                  </a:lnTo>
                  <a:cubicBezTo>
                    <a:pt x="370" y="11647"/>
                    <a:pt x="555" y="13126"/>
                    <a:pt x="370" y="13773"/>
                  </a:cubicBezTo>
                  <a:cubicBezTo>
                    <a:pt x="648" y="13773"/>
                    <a:pt x="1017" y="13865"/>
                    <a:pt x="1387" y="13865"/>
                  </a:cubicBezTo>
                  <a:cubicBezTo>
                    <a:pt x="1664" y="13773"/>
                    <a:pt x="1942" y="13773"/>
                    <a:pt x="2127" y="13773"/>
                  </a:cubicBezTo>
                  <a:cubicBezTo>
                    <a:pt x="4345" y="12294"/>
                    <a:pt x="6194" y="10445"/>
                    <a:pt x="7950" y="8412"/>
                  </a:cubicBezTo>
                  <a:cubicBezTo>
                    <a:pt x="7950" y="8042"/>
                    <a:pt x="8042" y="7765"/>
                    <a:pt x="8320" y="7672"/>
                  </a:cubicBezTo>
                  <a:lnTo>
                    <a:pt x="8689" y="7302"/>
                  </a:lnTo>
                  <a:cubicBezTo>
                    <a:pt x="8967" y="6563"/>
                    <a:pt x="9244" y="5824"/>
                    <a:pt x="9429" y="5084"/>
                  </a:cubicBezTo>
                  <a:lnTo>
                    <a:pt x="9429" y="1479"/>
                  </a:lnTo>
                  <a:lnTo>
                    <a:pt x="9059" y="1479"/>
                  </a:lnTo>
                  <a:cubicBezTo>
                    <a:pt x="8042" y="1387"/>
                    <a:pt x="7303" y="924"/>
                    <a:pt x="69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29"/>
            <p:cNvSpPr/>
            <p:nvPr/>
          </p:nvSpPr>
          <p:spPr>
            <a:xfrm>
              <a:off x="4799025" y="4977725"/>
              <a:ext cx="346675" cy="256525"/>
            </a:xfrm>
            <a:custGeom>
              <a:rect b="b" l="l" r="r" t="t"/>
              <a:pathLst>
                <a:path extrusionOk="0" h="10261" w="13867">
                  <a:moveTo>
                    <a:pt x="2589" y="0"/>
                  </a:moveTo>
                  <a:cubicBezTo>
                    <a:pt x="1942" y="832"/>
                    <a:pt x="2682" y="1202"/>
                    <a:pt x="3051" y="1756"/>
                  </a:cubicBezTo>
                  <a:cubicBezTo>
                    <a:pt x="3513" y="2588"/>
                    <a:pt x="3698" y="3328"/>
                    <a:pt x="2497" y="3882"/>
                  </a:cubicBezTo>
                  <a:cubicBezTo>
                    <a:pt x="2127" y="2588"/>
                    <a:pt x="925" y="2219"/>
                    <a:pt x="1" y="1479"/>
                  </a:cubicBezTo>
                  <a:lnTo>
                    <a:pt x="1" y="1479"/>
                  </a:lnTo>
                  <a:cubicBezTo>
                    <a:pt x="1572" y="5084"/>
                    <a:pt x="4530" y="6933"/>
                    <a:pt x="7858" y="8412"/>
                  </a:cubicBezTo>
                  <a:cubicBezTo>
                    <a:pt x="9244" y="9059"/>
                    <a:pt x="11093" y="8689"/>
                    <a:pt x="12017" y="10260"/>
                  </a:cubicBezTo>
                  <a:lnTo>
                    <a:pt x="12387" y="10260"/>
                  </a:lnTo>
                  <a:lnTo>
                    <a:pt x="12387" y="10168"/>
                  </a:lnTo>
                  <a:cubicBezTo>
                    <a:pt x="12534" y="9874"/>
                    <a:pt x="12098" y="9056"/>
                    <a:pt x="12607" y="9056"/>
                  </a:cubicBezTo>
                  <a:cubicBezTo>
                    <a:pt x="12739" y="9056"/>
                    <a:pt x="12934" y="9110"/>
                    <a:pt x="13219" y="9244"/>
                  </a:cubicBezTo>
                  <a:cubicBezTo>
                    <a:pt x="13311" y="9244"/>
                    <a:pt x="13681" y="8689"/>
                    <a:pt x="13866" y="8412"/>
                  </a:cubicBezTo>
                  <a:cubicBezTo>
                    <a:pt x="13219" y="7765"/>
                    <a:pt x="12295" y="8319"/>
                    <a:pt x="11648" y="7672"/>
                  </a:cubicBezTo>
                  <a:lnTo>
                    <a:pt x="10631" y="7302"/>
                  </a:lnTo>
                  <a:lnTo>
                    <a:pt x="9891" y="7302"/>
                  </a:lnTo>
                  <a:cubicBezTo>
                    <a:pt x="8505" y="6193"/>
                    <a:pt x="6749" y="5731"/>
                    <a:pt x="5455" y="4437"/>
                  </a:cubicBezTo>
                  <a:cubicBezTo>
                    <a:pt x="5270" y="4160"/>
                    <a:pt x="4992" y="3975"/>
                    <a:pt x="4808" y="3697"/>
                  </a:cubicBezTo>
                  <a:cubicBezTo>
                    <a:pt x="3698" y="2681"/>
                    <a:pt x="3421" y="1202"/>
                    <a:pt x="258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29"/>
            <p:cNvSpPr/>
            <p:nvPr/>
          </p:nvSpPr>
          <p:spPr>
            <a:xfrm>
              <a:off x="5053225" y="4751575"/>
              <a:ext cx="256525" cy="263150"/>
            </a:xfrm>
            <a:custGeom>
              <a:rect b="b" l="l" r="r" t="t"/>
              <a:pathLst>
                <a:path extrusionOk="0" h="10526" w="10261">
                  <a:moveTo>
                    <a:pt x="7084" y="1"/>
                  </a:moveTo>
                  <a:cubicBezTo>
                    <a:pt x="4757" y="1"/>
                    <a:pt x="2705" y="1203"/>
                    <a:pt x="833" y="2945"/>
                  </a:cubicBezTo>
                  <a:cubicBezTo>
                    <a:pt x="833" y="3223"/>
                    <a:pt x="740" y="3500"/>
                    <a:pt x="463" y="3685"/>
                  </a:cubicBezTo>
                  <a:lnTo>
                    <a:pt x="93" y="5071"/>
                  </a:lnTo>
                  <a:cubicBezTo>
                    <a:pt x="1" y="7105"/>
                    <a:pt x="370" y="9046"/>
                    <a:pt x="1942" y="10525"/>
                  </a:cubicBezTo>
                  <a:cubicBezTo>
                    <a:pt x="1942" y="9970"/>
                    <a:pt x="1849" y="9508"/>
                    <a:pt x="2589" y="9416"/>
                  </a:cubicBezTo>
                  <a:cubicBezTo>
                    <a:pt x="2866" y="8584"/>
                    <a:pt x="1942" y="8029"/>
                    <a:pt x="1942" y="7290"/>
                  </a:cubicBezTo>
                  <a:cubicBezTo>
                    <a:pt x="2034" y="6920"/>
                    <a:pt x="2127" y="6550"/>
                    <a:pt x="2219" y="6181"/>
                  </a:cubicBezTo>
                  <a:cubicBezTo>
                    <a:pt x="2034" y="4702"/>
                    <a:pt x="2219" y="3315"/>
                    <a:pt x="3698" y="2576"/>
                  </a:cubicBezTo>
                  <a:cubicBezTo>
                    <a:pt x="4345" y="2298"/>
                    <a:pt x="4900" y="2021"/>
                    <a:pt x="5547" y="1836"/>
                  </a:cubicBezTo>
                  <a:cubicBezTo>
                    <a:pt x="5787" y="1814"/>
                    <a:pt x="6022" y="1803"/>
                    <a:pt x="6253" y="1803"/>
                  </a:cubicBezTo>
                  <a:cubicBezTo>
                    <a:pt x="7000" y="1803"/>
                    <a:pt x="7706" y="1923"/>
                    <a:pt x="8412" y="2206"/>
                  </a:cubicBezTo>
                  <a:lnTo>
                    <a:pt x="9152" y="2206"/>
                  </a:lnTo>
                  <a:cubicBezTo>
                    <a:pt x="8244" y="845"/>
                    <a:pt x="8822" y="721"/>
                    <a:pt x="9669" y="721"/>
                  </a:cubicBezTo>
                  <a:cubicBezTo>
                    <a:pt x="9858" y="721"/>
                    <a:pt x="10059" y="727"/>
                    <a:pt x="10261" y="727"/>
                  </a:cubicBezTo>
                  <a:cubicBezTo>
                    <a:pt x="9146" y="225"/>
                    <a:pt x="8089" y="1"/>
                    <a:pt x="708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29"/>
            <p:cNvSpPr/>
            <p:nvPr/>
          </p:nvSpPr>
          <p:spPr>
            <a:xfrm>
              <a:off x="5131800" y="529275"/>
              <a:ext cx="140975" cy="182600"/>
            </a:xfrm>
            <a:custGeom>
              <a:rect b="b" l="l" r="r" t="t"/>
              <a:pathLst>
                <a:path extrusionOk="0" h="7304" w="5639">
                  <a:moveTo>
                    <a:pt x="2034" y="1"/>
                  </a:moveTo>
                  <a:lnTo>
                    <a:pt x="1664" y="371"/>
                  </a:lnTo>
                  <a:cubicBezTo>
                    <a:pt x="1700" y="910"/>
                    <a:pt x="1554" y="1044"/>
                    <a:pt x="1346" y="1044"/>
                  </a:cubicBezTo>
                  <a:cubicBezTo>
                    <a:pt x="1142" y="1044"/>
                    <a:pt x="878" y="915"/>
                    <a:pt x="668" y="915"/>
                  </a:cubicBezTo>
                  <a:cubicBezTo>
                    <a:pt x="541" y="915"/>
                    <a:pt x="434" y="962"/>
                    <a:pt x="370" y="1110"/>
                  </a:cubicBezTo>
                  <a:cubicBezTo>
                    <a:pt x="0" y="1757"/>
                    <a:pt x="1017" y="1942"/>
                    <a:pt x="925" y="2589"/>
                  </a:cubicBezTo>
                  <a:cubicBezTo>
                    <a:pt x="1849" y="2589"/>
                    <a:pt x="2311" y="2774"/>
                    <a:pt x="1572" y="3791"/>
                  </a:cubicBezTo>
                  <a:cubicBezTo>
                    <a:pt x="278" y="5547"/>
                    <a:pt x="648" y="6286"/>
                    <a:pt x="2774" y="7303"/>
                  </a:cubicBezTo>
                  <a:lnTo>
                    <a:pt x="4160" y="7303"/>
                  </a:lnTo>
                  <a:cubicBezTo>
                    <a:pt x="4715" y="6009"/>
                    <a:pt x="5177" y="4623"/>
                    <a:pt x="5639" y="3328"/>
                  </a:cubicBezTo>
                  <a:cubicBezTo>
                    <a:pt x="5547" y="3051"/>
                    <a:pt x="5454" y="2866"/>
                    <a:pt x="5269" y="2589"/>
                  </a:cubicBezTo>
                  <a:cubicBezTo>
                    <a:pt x="4992" y="2404"/>
                    <a:pt x="4900" y="2127"/>
                    <a:pt x="4900" y="1850"/>
                  </a:cubicBezTo>
                  <a:cubicBezTo>
                    <a:pt x="4068" y="1295"/>
                    <a:pt x="3236" y="648"/>
                    <a:pt x="240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29"/>
            <p:cNvSpPr/>
            <p:nvPr/>
          </p:nvSpPr>
          <p:spPr>
            <a:xfrm>
              <a:off x="4133500" y="3089725"/>
              <a:ext cx="275025" cy="254225"/>
            </a:xfrm>
            <a:custGeom>
              <a:rect b="b" l="l" r="r" t="t"/>
              <a:pathLst>
                <a:path extrusionOk="0" h="10169" w="11001">
                  <a:moveTo>
                    <a:pt x="463" y="1"/>
                  </a:moveTo>
                  <a:cubicBezTo>
                    <a:pt x="371" y="740"/>
                    <a:pt x="1" y="1387"/>
                    <a:pt x="925" y="1942"/>
                  </a:cubicBezTo>
                  <a:cubicBezTo>
                    <a:pt x="1387" y="2312"/>
                    <a:pt x="833" y="2496"/>
                    <a:pt x="463" y="2589"/>
                  </a:cubicBezTo>
                  <a:cubicBezTo>
                    <a:pt x="3328" y="5085"/>
                    <a:pt x="6101" y="7673"/>
                    <a:pt x="8875" y="10169"/>
                  </a:cubicBezTo>
                  <a:cubicBezTo>
                    <a:pt x="9113" y="9771"/>
                    <a:pt x="9420" y="9664"/>
                    <a:pt x="9744" y="9664"/>
                  </a:cubicBezTo>
                  <a:cubicBezTo>
                    <a:pt x="10120" y="9664"/>
                    <a:pt x="10519" y="9808"/>
                    <a:pt x="10860" y="9808"/>
                  </a:cubicBezTo>
                  <a:cubicBezTo>
                    <a:pt x="10908" y="9808"/>
                    <a:pt x="10955" y="9805"/>
                    <a:pt x="11001" y="9799"/>
                  </a:cubicBezTo>
                  <a:cubicBezTo>
                    <a:pt x="10908" y="9429"/>
                    <a:pt x="10816" y="9059"/>
                    <a:pt x="10631" y="8690"/>
                  </a:cubicBezTo>
                  <a:cubicBezTo>
                    <a:pt x="10353" y="8690"/>
                    <a:pt x="10076" y="8690"/>
                    <a:pt x="9984" y="8412"/>
                  </a:cubicBezTo>
                  <a:cubicBezTo>
                    <a:pt x="9799" y="8227"/>
                    <a:pt x="9706" y="8135"/>
                    <a:pt x="9614" y="8043"/>
                  </a:cubicBezTo>
                  <a:cubicBezTo>
                    <a:pt x="8875" y="7580"/>
                    <a:pt x="8227" y="6933"/>
                    <a:pt x="7765" y="6194"/>
                  </a:cubicBezTo>
                  <a:cubicBezTo>
                    <a:pt x="6841" y="6101"/>
                    <a:pt x="6379" y="5454"/>
                    <a:pt x="5917" y="4715"/>
                  </a:cubicBezTo>
                  <a:lnTo>
                    <a:pt x="5177" y="3975"/>
                  </a:lnTo>
                  <a:lnTo>
                    <a:pt x="4530" y="3328"/>
                  </a:lnTo>
                  <a:cubicBezTo>
                    <a:pt x="3144" y="2404"/>
                    <a:pt x="1850" y="1295"/>
                    <a:pt x="83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29"/>
            <p:cNvSpPr/>
            <p:nvPr/>
          </p:nvSpPr>
          <p:spPr>
            <a:xfrm>
              <a:off x="4845250" y="363825"/>
              <a:ext cx="279650" cy="211700"/>
            </a:xfrm>
            <a:custGeom>
              <a:rect b="b" l="l" r="r" t="t"/>
              <a:pathLst>
                <a:path extrusionOk="0" h="8468" w="11186">
                  <a:moveTo>
                    <a:pt x="9714" y="0"/>
                  </a:moveTo>
                  <a:cubicBezTo>
                    <a:pt x="8801" y="0"/>
                    <a:pt x="8006" y="649"/>
                    <a:pt x="7211" y="888"/>
                  </a:cubicBezTo>
                  <a:cubicBezTo>
                    <a:pt x="4345" y="1997"/>
                    <a:pt x="1664" y="3568"/>
                    <a:pt x="1" y="6249"/>
                  </a:cubicBezTo>
                  <a:cubicBezTo>
                    <a:pt x="278" y="7081"/>
                    <a:pt x="740" y="7451"/>
                    <a:pt x="1572" y="7451"/>
                  </a:cubicBezTo>
                  <a:cubicBezTo>
                    <a:pt x="1480" y="7820"/>
                    <a:pt x="1480" y="8098"/>
                    <a:pt x="1480" y="8468"/>
                  </a:cubicBezTo>
                  <a:cubicBezTo>
                    <a:pt x="2496" y="7913"/>
                    <a:pt x="2681" y="6526"/>
                    <a:pt x="3698" y="5879"/>
                  </a:cubicBezTo>
                  <a:cubicBezTo>
                    <a:pt x="4068" y="5047"/>
                    <a:pt x="4715" y="4308"/>
                    <a:pt x="5454" y="3753"/>
                  </a:cubicBezTo>
                  <a:cubicBezTo>
                    <a:pt x="7026" y="2274"/>
                    <a:pt x="8967" y="1997"/>
                    <a:pt x="10908" y="1905"/>
                  </a:cubicBezTo>
                  <a:cubicBezTo>
                    <a:pt x="11185" y="1073"/>
                    <a:pt x="10261" y="795"/>
                    <a:pt x="10168" y="56"/>
                  </a:cubicBezTo>
                  <a:cubicBezTo>
                    <a:pt x="10014" y="17"/>
                    <a:pt x="9862" y="0"/>
                    <a:pt x="971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29"/>
            <p:cNvSpPr/>
            <p:nvPr/>
          </p:nvSpPr>
          <p:spPr>
            <a:xfrm>
              <a:off x="4355350" y="3331325"/>
              <a:ext cx="233425" cy="303800"/>
            </a:xfrm>
            <a:custGeom>
              <a:rect b="b" l="l" r="r" t="t"/>
              <a:pathLst>
                <a:path extrusionOk="0" h="12152" w="9337">
                  <a:moveTo>
                    <a:pt x="877" y="0"/>
                  </a:moveTo>
                  <a:cubicBezTo>
                    <a:pt x="546" y="0"/>
                    <a:pt x="239" y="107"/>
                    <a:pt x="1" y="505"/>
                  </a:cubicBezTo>
                  <a:cubicBezTo>
                    <a:pt x="2958" y="4202"/>
                    <a:pt x="6656" y="7437"/>
                    <a:pt x="7950" y="12151"/>
                  </a:cubicBezTo>
                  <a:cubicBezTo>
                    <a:pt x="9336" y="11042"/>
                    <a:pt x="8320" y="9748"/>
                    <a:pt x="8320" y="8546"/>
                  </a:cubicBezTo>
                  <a:cubicBezTo>
                    <a:pt x="8135" y="8084"/>
                    <a:pt x="7857" y="7530"/>
                    <a:pt x="7580" y="7067"/>
                  </a:cubicBezTo>
                  <a:lnTo>
                    <a:pt x="6841" y="5958"/>
                  </a:lnTo>
                  <a:cubicBezTo>
                    <a:pt x="6379" y="5496"/>
                    <a:pt x="5916" y="4941"/>
                    <a:pt x="5824" y="4202"/>
                  </a:cubicBezTo>
                  <a:cubicBezTo>
                    <a:pt x="5177" y="3925"/>
                    <a:pt x="4992" y="3278"/>
                    <a:pt x="4715" y="2723"/>
                  </a:cubicBezTo>
                  <a:cubicBezTo>
                    <a:pt x="3883" y="2076"/>
                    <a:pt x="3143" y="1429"/>
                    <a:pt x="2589" y="505"/>
                  </a:cubicBezTo>
                  <a:lnTo>
                    <a:pt x="2219" y="135"/>
                  </a:lnTo>
                  <a:cubicBezTo>
                    <a:pt x="2167" y="141"/>
                    <a:pt x="2114" y="144"/>
                    <a:pt x="2061" y="144"/>
                  </a:cubicBezTo>
                  <a:cubicBezTo>
                    <a:pt x="1680" y="144"/>
                    <a:pt x="1262" y="0"/>
                    <a:pt x="87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29"/>
            <p:cNvSpPr/>
            <p:nvPr/>
          </p:nvSpPr>
          <p:spPr>
            <a:xfrm>
              <a:off x="4706600" y="1101775"/>
              <a:ext cx="157175" cy="173950"/>
            </a:xfrm>
            <a:custGeom>
              <a:rect b="b" l="l" r="r" t="t"/>
              <a:pathLst>
                <a:path extrusionOk="0" h="6958" w="6287">
                  <a:moveTo>
                    <a:pt x="4430" y="1"/>
                  </a:moveTo>
                  <a:cubicBezTo>
                    <a:pt x="4347" y="1"/>
                    <a:pt x="4258" y="8"/>
                    <a:pt x="4160" y="25"/>
                  </a:cubicBezTo>
                  <a:cubicBezTo>
                    <a:pt x="3698" y="1041"/>
                    <a:pt x="2496" y="1319"/>
                    <a:pt x="1757" y="2243"/>
                  </a:cubicBezTo>
                  <a:cubicBezTo>
                    <a:pt x="1668" y="2367"/>
                    <a:pt x="1600" y="2416"/>
                    <a:pt x="1542" y="2416"/>
                  </a:cubicBezTo>
                  <a:cubicBezTo>
                    <a:pt x="1319" y="2416"/>
                    <a:pt x="1255" y="1671"/>
                    <a:pt x="779" y="1671"/>
                  </a:cubicBezTo>
                  <a:cubicBezTo>
                    <a:pt x="738" y="1671"/>
                    <a:pt x="695" y="1677"/>
                    <a:pt x="648" y="1688"/>
                  </a:cubicBezTo>
                  <a:cubicBezTo>
                    <a:pt x="370" y="2243"/>
                    <a:pt x="555" y="3167"/>
                    <a:pt x="1" y="3907"/>
                  </a:cubicBezTo>
                  <a:cubicBezTo>
                    <a:pt x="550" y="3657"/>
                    <a:pt x="1019" y="3488"/>
                    <a:pt x="1495" y="3488"/>
                  </a:cubicBezTo>
                  <a:cubicBezTo>
                    <a:pt x="1898" y="3488"/>
                    <a:pt x="2307" y="3610"/>
                    <a:pt x="2774" y="3907"/>
                  </a:cubicBezTo>
                  <a:cubicBezTo>
                    <a:pt x="2973" y="4057"/>
                    <a:pt x="3334" y="4233"/>
                    <a:pt x="3712" y="4233"/>
                  </a:cubicBezTo>
                  <a:cubicBezTo>
                    <a:pt x="4034" y="4233"/>
                    <a:pt x="4367" y="4105"/>
                    <a:pt x="4622" y="3722"/>
                  </a:cubicBezTo>
                  <a:cubicBezTo>
                    <a:pt x="4761" y="3583"/>
                    <a:pt x="4900" y="3514"/>
                    <a:pt x="5027" y="3514"/>
                  </a:cubicBezTo>
                  <a:cubicBezTo>
                    <a:pt x="5154" y="3514"/>
                    <a:pt x="5269" y="3583"/>
                    <a:pt x="5362" y="3722"/>
                  </a:cubicBezTo>
                  <a:cubicBezTo>
                    <a:pt x="5547" y="4092"/>
                    <a:pt x="5269" y="4277"/>
                    <a:pt x="5084" y="4462"/>
                  </a:cubicBezTo>
                  <a:cubicBezTo>
                    <a:pt x="4622" y="4924"/>
                    <a:pt x="3790" y="5016"/>
                    <a:pt x="3790" y="5848"/>
                  </a:cubicBezTo>
                  <a:cubicBezTo>
                    <a:pt x="4068" y="6403"/>
                    <a:pt x="5084" y="6033"/>
                    <a:pt x="5177" y="6957"/>
                  </a:cubicBezTo>
                  <a:lnTo>
                    <a:pt x="5916" y="6957"/>
                  </a:lnTo>
                  <a:lnTo>
                    <a:pt x="5916" y="6865"/>
                  </a:lnTo>
                  <a:cubicBezTo>
                    <a:pt x="5916" y="6495"/>
                    <a:pt x="5916" y="6033"/>
                    <a:pt x="6286" y="5848"/>
                  </a:cubicBezTo>
                  <a:lnTo>
                    <a:pt x="6286" y="2890"/>
                  </a:lnTo>
                  <a:lnTo>
                    <a:pt x="5916" y="2890"/>
                  </a:lnTo>
                  <a:cubicBezTo>
                    <a:pt x="5454" y="2520"/>
                    <a:pt x="5454" y="2058"/>
                    <a:pt x="5454" y="1504"/>
                  </a:cubicBezTo>
                  <a:cubicBezTo>
                    <a:pt x="5370" y="829"/>
                    <a:pt x="5286" y="1"/>
                    <a:pt x="443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29"/>
            <p:cNvSpPr/>
            <p:nvPr/>
          </p:nvSpPr>
          <p:spPr>
            <a:xfrm>
              <a:off x="4343800" y="2599825"/>
              <a:ext cx="129425" cy="335100"/>
            </a:xfrm>
            <a:custGeom>
              <a:rect b="b" l="l" r="r" t="t"/>
              <a:pathLst>
                <a:path extrusionOk="0" h="13404" w="5177">
                  <a:moveTo>
                    <a:pt x="1202" y="1"/>
                  </a:moveTo>
                  <a:cubicBezTo>
                    <a:pt x="740" y="93"/>
                    <a:pt x="278" y="93"/>
                    <a:pt x="0" y="555"/>
                  </a:cubicBezTo>
                  <a:cubicBezTo>
                    <a:pt x="1757" y="1387"/>
                    <a:pt x="1757" y="1387"/>
                    <a:pt x="2589" y="4345"/>
                  </a:cubicBezTo>
                  <a:cubicBezTo>
                    <a:pt x="3513" y="5824"/>
                    <a:pt x="3698" y="7580"/>
                    <a:pt x="3698" y="9152"/>
                  </a:cubicBezTo>
                  <a:cubicBezTo>
                    <a:pt x="3790" y="10261"/>
                    <a:pt x="2866" y="11647"/>
                    <a:pt x="925" y="11647"/>
                  </a:cubicBezTo>
                  <a:cubicBezTo>
                    <a:pt x="1849" y="11925"/>
                    <a:pt x="3143" y="11647"/>
                    <a:pt x="2589" y="13126"/>
                  </a:cubicBezTo>
                  <a:cubicBezTo>
                    <a:pt x="2496" y="13219"/>
                    <a:pt x="2773" y="13311"/>
                    <a:pt x="2958" y="13404"/>
                  </a:cubicBezTo>
                  <a:cubicBezTo>
                    <a:pt x="3420" y="12757"/>
                    <a:pt x="4067" y="12109"/>
                    <a:pt x="4807" y="11647"/>
                  </a:cubicBezTo>
                  <a:cubicBezTo>
                    <a:pt x="4715" y="11278"/>
                    <a:pt x="4252" y="10908"/>
                    <a:pt x="4807" y="10538"/>
                  </a:cubicBezTo>
                  <a:cubicBezTo>
                    <a:pt x="4992" y="9244"/>
                    <a:pt x="4437" y="7857"/>
                    <a:pt x="5177" y="6563"/>
                  </a:cubicBezTo>
                  <a:cubicBezTo>
                    <a:pt x="4715" y="5454"/>
                    <a:pt x="4160" y="4345"/>
                    <a:pt x="3698" y="3328"/>
                  </a:cubicBezTo>
                  <a:cubicBezTo>
                    <a:pt x="2958" y="2866"/>
                    <a:pt x="2773" y="2219"/>
                    <a:pt x="2589" y="1479"/>
                  </a:cubicBezTo>
                  <a:cubicBezTo>
                    <a:pt x="2034" y="1110"/>
                    <a:pt x="1479" y="648"/>
                    <a:pt x="120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29"/>
            <p:cNvSpPr/>
            <p:nvPr/>
          </p:nvSpPr>
          <p:spPr>
            <a:xfrm>
              <a:off x="5099450" y="4933800"/>
              <a:ext cx="212625" cy="127125"/>
            </a:xfrm>
            <a:custGeom>
              <a:rect b="b" l="l" r="r" t="t"/>
              <a:pathLst>
                <a:path extrusionOk="0" h="5085" w="8505">
                  <a:moveTo>
                    <a:pt x="5824" y="1"/>
                  </a:moveTo>
                  <a:cubicBezTo>
                    <a:pt x="4715" y="463"/>
                    <a:pt x="3883" y="1110"/>
                    <a:pt x="4068" y="2497"/>
                  </a:cubicBezTo>
                  <a:cubicBezTo>
                    <a:pt x="4068" y="3337"/>
                    <a:pt x="3838" y="3566"/>
                    <a:pt x="3519" y="3566"/>
                  </a:cubicBezTo>
                  <a:cubicBezTo>
                    <a:pt x="3136" y="3566"/>
                    <a:pt x="2622" y="3236"/>
                    <a:pt x="2219" y="3236"/>
                  </a:cubicBezTo>
                  <a:cubicBezTo>
                    <a:pt x="1982" y="3335"/>
                    <a:pt x="1788" y="3379"/>
                    <a:pt x="1626" y="3379"/>
                  </a:cubicBezTo>
                  <a:cubicBezTo>
                    <a:pt x="1031" y="3379"/>
                    <a:pt x="885" y="2781"/>
                    <a:pt x="740" y="2127"/>
                  </a:cubicBezTo>
                  <a:cubicBezTo>
                    <a:pt x="0" y="2219"/>
                    <a:pt x="0" y="2774"/>
                    <a:pt x="0" y="3236"/>
                  </a:cubicBezTo>
                  <a:cubicBezTo>
                    <a:pt x="647" y="4160"/>
                    <a:pt x="1664" y="4530"/>
                    <a:pt x="2589" y="5085"/>
                  </a:cubicBezTo>
                  <a:lnTo>
                    <a:pt x="3328" y="5085"/>
                  </a:lnTo>
                  <a:cubicBezTo>
                    <a:pt x="4252" y="5085"/>
                    <a:pt x="5084" y="4715"/>
                    <a:pt x="5824" y="4345"/>
                  </a:cubicBezTo>
                  <a:cubicBezTo>
                    <a:pt x="6009" y="4160"/>
                    <a:pt x="6101" y="4068"/>
                    <a:pt x="6194" y="3976"/>
                  </a:cubicBezTo>
                  <a:cubicBezTo>
                    <a:pt x="6378" y="3051"/>
                    <a:pt x="8504" y="2959"/>
                    <a:pt x="7303" y="1387"/>
                  </a:cubicBezTo>
                  <a:cubicBezTo>
                    <a:pt x="6933" y="1295"/>
                    <a:pt x="6748" y="1110"/>
                    <a:pt x="6563" y="740"/>
                  </a:cubicBezTo>
                  <a:cubicBezTo>
                    <a:pt x="6563" y="278"/>
                    <a:pt x="6378" y="1"/>
                    <a:pt x="582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29"/>
            <p:cNvSpPr/>
            <p:nvPr/>
          </p:nvSpPr>
          <p:spPr>
            <a:xfrm>
              <a:off x="5259325" y="4769575"/>
              <a:ext cx="168300" cy="155025"/>
            </a:xfrm>
            <a:custGeom>
              <a:rect b="b" l="l" r="r" t="t"/>
              <a:pathLst>
                <a:path extrusionOk="0" h="6201" w="6732">
                  <a:moveTo>
                    <a:pt x="1459" y="1"/>
                  </a:moveTo>
                  <a:cubicBezTo>
                    <a:pt x="640" y="1"/>
                    <a:pt x="0" y="125"/>
                    <a:pt x="908" y="1486"/>
                  </a:cubicBezTo>
                  <a:lnTo>
                    <a:pt x="908" y="1393"/>
                  </a:lnTo>
                  <a:cubicBezTo>
                    <a:pt x="1277" y="1671"/>
                    <a:pt x="1647" y="1948"/>
                    <a:pt x="2017" y="2225"/>
                  </a:cubicBezTo>
                  <a:cubicBezTo>
                    <a:pt x="2387" y="2318"/>
                    <a:pt x="2572" y="2595"/>
                    <a:pt x="2756" y="2872"/>
                  </a:cubicBezTo>
                  <a:cubicBezTo>
                    <a:pt x="3311" y="3242"/>
                    <a:pt x="3773" y="3612"/>
                    <a:pt x="3866" y="4351"/>
                  </a:cubicBezTo>
                  <a:lnTo>
                    <a:pt x="4143" y="4351"/>
                  </a:lnTo>
                  <a:cubicBezTo>
                    <a:pt x="4328" y="4444"/>
                    <a:pt x="4420" y="4629"/>
                    <a:pt x="4513" y="4721"/>
                  </a:cubicBezTo>
                  <a:cubicBezTo>
                    <a:pt x="4975" y="5645"/>
                    <a:pt x="5714" y="6108"/>
                    <a:pt x="6731" y="6200"/>
                  </a:cubicBezTo>
                  <a:lnTo>
                    <a:pt x="6731" y="4721"/>
                  </a:lnTo>
                  <a:cubicBezTo>
                    <a:pt x="6176" y="4259"/>
                    <a:pt x="6454" y="3519"/>
                    <a:pt x="6361" y="2965"/>
                  </a:cubicBezTo>
                  <a:cubicBezTo>
                    <a:pt x="5899" y="2872"/>
                    <a:pt x="5622" y="2688"/>
                    <a:pt x="5622" y="2225"/>
                  </a:cubicBezTo>
                  <a:lnTo>
                    <a:pt x="5252" y="2225"/>
                  </a:lnTo>
                  <a:lnTo>
                    <a:pt x="2017" y="7"/>
                  </a:lnTo>
                  <a:cubicBezTo>
                    <a:pt x="1832" y="7"/>
                    <a:pt x="1641" y="1"/>
                    <a:pt x="145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29"/>
            <p:cNvSpPr/>
            <p:nvPr/>
          </p:nvSpPr>
          <p:spPr>
            <a:xfrm>
              <a:off x="3977150" y="5223875"/>
              <a:ext cx="151750" cy="125925"/>
            </a:xfrm>
            <a:custGeom>
              <a:rect b="b" l="l" r="r" t="t"/>
              <a:pathLst>
                <a:path extrusionOk="0" h="5037" w="6070">
                  <a:moveTo>
                    <a:pt x="5350" y="0"/>
                  </a:moveTo>
                  <a:cubicBezTo>
                    <a:pt x="5024" y="0"/>
                    <a:pt x="4757" y="266"/>
                    <a:pt x="4591" y="599"/>
                  </a:cubicBezTo>
                  <a:cubicBezTo>
                    <a:pt x="4369" y="932"/>
                    <a:pt x="4214" y="1048"/>
                    <a:pt x="4095" y="1048"/>
                  </a:cubicBezTo>
                  <a:cubicBezTo>
                    <a:pt x="3818" y="1048"/>
                    <a:pt x="3741" y="414"/>
                    <a:pt x="3482" y="414"/>
                  </a:cubicBezTo>
                  <a:lnTo>
                    <a:pt x="3112" y="414"/>
                  </a:lnTo>
                  <a:cubicBezTo>
                    <a:pt x="2833" y="693"/>
                    <a:pt x="2520" y="766"/>
                    <a:pt x="2195" y="766"/>
                  </a:cubicBezTo>
                  <a:cubicBezTo>
                    <a:pt x="1839" y="766"/>
                    <a:pt x="1468" y="679"/>
                    <a:pt x="1113" y="679"/>
                  </a:cubicBezTo>
                  <a:cubicBezTo>
                    <a:pt x="1039" y="679"/>
                    <a:pt x="966" y="683"/>
                    <a:pt x="894" y="692"/>
                  </a:cubicBezTo>
                  <a:cubicBezTo>
                    <a:pt x="801" y="753"/>
                    <a:pt x="657" y="753"/>
                    <a:pt x="520" y="753"/>
                  </a:cubicBezTo>
                  <a:lnTo>
                    <a:pt x="520" y="753"/>
                  </a:lnTo>
                  <a:cubicBezTo>
                    <a:pt x="247" y="753"/>
                    <a:pt x="0" y="753"/>
                    <a:pt x="247" y="1246"/>
                  </a:cubicBezTo>
                  <a:cubicBezTo>
                    <a:pt x="524" y="2078"/>
                    <a:pt x="894" y="2818"/>
                    <a:pt x="1263" y="3650"/>
                  </a:cubicBezTo>
                  <a:cubicBezTo>
                    <a:pt x="2373" y="3834"/>
                    <a:pt x="1356" y="4666"/>
                    <a:pt x="1633" y="5036"/>
                  </a:cubicBezTo>
                  <a:lnTo>
                    <a:pt x="2373" y="5036"/>
                  </a:lnTo>
                  <a:cubicBezTo>
                    <a:pt x="3204" y="4019"/>
                    <a:pt x="3944" y="3003"/>
                    <a:pt x="4961" y="2171"/>
                  </a:cubicBezTo>
                  <a:cubicBezTo>
                    <a:pt x="5330" y="1708"/>
                    <a:pt x="5700" y="1246"/>
                    <a:pt x="6070" y="692"/>
                  </a:cubicBezTo>
                  <a:lnTo>
                    <a:pt x="6070" y="414"/>
                  </a:lnTo>
                  <a:cubicBezTo>
                    <a:pt x="5811" y="119"/>
                    <a:pt x="5567" y="0"/>
                    <a:pt x="535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29"/>
            <p:cNvSpPr/>
            <p:nvPr/>
          </p:nvSpPr>
          <p:spPr>
            <a:xfrm>
              <a:off x="5009325" y="529275"/>
              <a:ext cx="165000" cy="154850"/>
            </a:xfrm>
            <a:custGeom>
              <a:rect b="b" l="l" r="r" t="t"/>
              <a:pathLst>
                <a:path extrusionOk="0" h="6194" w="6600">
                  <a:moveTo>
                    <a:pt x="4345" y="1"/>
                  </a:moveTo>
                  <a:cubicBezTo>
                    <a:pt x="3883" y="371"/>
                    <a:pt x="3421" y="740"/>
                    <a:pt x="2958" y="1110"/>
                  </a:cubicBezTo>
                  <a:cubicBezTo>
                    <a:pt x="1295" y="1942"/>
                    <a:pt x="555" y="3421"/>
                    <a:pt x="0" y="5085"/>
                  </a:cubicBezTo>
                  <a:lnTo>
                    <a:pt x="0" y="5454"/>
                  </a:lnTo>
                  <a:cubicBezTo>
                    <a:pt x="0" y="5639"/>
                    <a:pt x="0" y="5732"/>
                    <a:pt x="0" y="5824"/>
                  </a:cubicBezTo>
                  <a:cubicBezTo>
                    <a:pt x="381" y="5766"/>
                    <a:pt x="669" y="5735"/>
                    <a:pt x="896" y="5735"/>
                  </a:cubicBezTo>
                  <a:cubicBezTo>
                    <a:pt x="1387" y="5735"/>
                    <a:pt x="1596" y="5878"/>
                    <a:pt x="1849" y="6194"/>
                  </a:cubicBezTo>
                  <a:cubicBezTo>
                    <a:pt x="1942" y="5639"/>
                    <a:pt x="1572" y="4900"/>
                    <a:pt x="2219" y="4345"/>
                  </a:cubicBezTo>
                  <a:cubicBezTo>
                    <a:pt x="3003" y="3326"/>
                    <a:pt x="3853" y="2507"/>
                    <a:pt x="5108" y="2507"/>
                  </a:cubicBezTo>
                  <a:cubicBezTo>
                    <a:pt x="5333" y="2507"/>
                    <a:pt x="5571" y="2533"/>
                    <a:pt x="5824" y="2589"/>
                  </a:cubicBezTo>
                  <a:cubicBezTo>
                    <a:pt x="5916" y="1942"/>
                    <a:pt x="4899" y="1757"/>
                    <a:pt x="5177" y="1110"/>
                  </a:cubicBezTo>
                  <a:cubicBezTo>
                    <a:pt x="5262" y="962"/>
                    <a:pt x="5385" y="915"/>
                    <a:pt x="5524" y="915"/>
                  </a:cubicBezTo>
                  <a:cubicBezTo>
                    <a:pt x="5756" y="915"/>
                    <a:pt x="6030" y="1044"/>
                    <a:pt x="6240" y="1044"/>
                  </a:cubicBezTo>
                  <a:cubicBezTo>
                    <a:pt x="6453" y="1044"/>
                    <a:pt x="6599" y="910"/>
                    <a:pt x="6563" y="371"/>
                  </a:cubicBezTo>
                  <a:lnTo>
                    <a:pt x="5824" y="1"/>
                  </a:lnTo>
                  <a:cubicBezTo>
                    <a:pt x="5536" y="174"/>
                    <a:pt x="5212" y="561"/>
                    <a:pt x="4897" y="561"/>
                  </a:cubicBezTo>
                  <a:cubicBezTo>
                    <a:pt x="4707" y="561"/>
                    <a:pt x="4519" y="419"/>
                    <a:pt x="434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29"/>
            <p:cNvSpPr/>
            <p:nvPr/>
          </p:nvSpPr>
          <p:spPr>
            <a:xfrm>
              <a:off x="4154300" y="2317900"/>
              <a:ext cx="191825" cy="182575"/>
            </a:xfrm>
            <a:custGeom>
              <a:rect b="b" l="l" r="r" t="t"/>
              <a:pathLst>
                <a:path extrusionOk="0" h="7303" w="7673">
                  <a:moveTo>
                    <a:pt x="6933" y="0"/>
                  </a:moveTo>
                  <a:cubicBezTo>
                    <a:pt x="4715" y="2126"/>
                    <a:pt x="2589" y="4437"/>
                    <a:pt x="1" y="6194"/>
                  </a:cubicBezTo>
                  <a:cubicBezTo>
                    <a:pt x="276" y="6166"/>
                    <a:pt x="543" y="6130"/>
                    <a:pt x="775" y="6130"/>
                  </a:cubicBezTo>
                  <a:cubicBezTo>
                    <a:pt x="1322" y="6130"/>
                    <a:pt x="1674" y="6329"/>
                    <a:pt x="1480" y="7303"/>
                  </a:cubicBezTo>
                  <a:cubicBezTo>
                    <a:pt x="2219" y="6656"/>
                    <a:pt x="2959" y="6101"/>
                    <a:pt x="3698" y="5454"/>
                  </a:cubicBezTo>
                  <a:cubicBezTo>
                    <a:pt x="4068" y="4807"/>
                    <a:pt x="4530" y="4345"/>
                    <a:pt x="5085" y="3975"/>
                  </a:cubicBezTo>
                  <a:cubicBezTo>
                    <a:pt x="5547" y="3236"/>
                    <a:pt x="6194" y="2681"/>
                    <a:pt x="6933" y="2219"/>
                  </a:cubicBezTo>
                  <a:lnTo>
                    <a:pt x="7303" y="2219"/>
                  </a:lnTo>
                  <a:cubicBezTo>
                    <a:pt x="7395" y="1942"/>
                    <a:pt x="7580" y="1757"/>
                    <a:pt x="7673" y="1479"/>
                  </a:cubicBezTo>
                  <a:cubicBezTo>
                    <a:pt x="7026" y="1202"/>
                    <a:pt x="6933" y="647"/>
                    <a:pt x="69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29"/>
            <p:cNvSpPr/>
            <p:nvPr/>
          </p:nvSpPr>
          <p:spPr>
            <a:xfrm>
              <a:off x="5208300" y="392950"/>
              <a:ext cx="154600" cy="120175"/>
            </a:xfrm>
            <a:custGeom>
              <a:rect b="b" l="l" r="r" t="t"/>
              <a:pathLst>
                <a:path extrusionOk="0" h="4807" w="6184">
                  <a:moveTo>
                    <a:pt x="2209" y="0"/>
                  </a:moveTo>
                  <a:cubicBezTo>
                    <a:pt x="1971" y="179"/>
                    <a:pt x="1693" y="281"/>
                    <a:pt x="1402" y="281"/>
                  </a:cubicBezTo>
                  <a:cubicBezTo>
                    <a:pt x="1243" y="281"/>
                    <a:pt x="1079" y="251"/>
                    <a:pt x="915" y="185"/>
                  </a:cubicBezTo>
                  <a:cubicBezTo>
                    <a:pt x="840" y="176"/>
                    <a:pt x="770" y="171"/>
                    <a:pt x="706" y="171"/>
                  </a:cubicBezTo>
                  <a:cubicBezTo>
                    <a:pt x="141" y="171"/>
                    <a:pt x="0" y="528"/>
                    <a:pt x="83" y="1109"/>
                  </a:cubicBezTo>
                  <a:cubicBezTo>
                    <a:pt x="361" y="1109"/>
                    <a:pt x="638" y="1202"/>
                    <a:pt x="823" y="1479"/>
                  </a:cubicBezTo>
                  <a:cubicBezTo>
                    <a:pt x="1100" y="1479"/>
                    <a:pt x="1377" y="1572"/>
                    <a:pt x="1470" y="1849"/>
                  </a:cubicBezTo>
                  <a:cubicBezTo>
                    <a:pt x="2579" y="2034"/>
                    <a:pt x="3134" y="2866"/>
                    <a:pt x="3688" y="3698"/>
                  </a:cubicBezTo>
                  <a:lnTo>
                    <a:pt x="4058" y="4067"/>
                  </a:lnTo>
                  <a:cubicBezTo>
                    <a:pt x="4335" y="4252"/>
                    <a:pt x="4520" y="4529"/>
                    <a:pt x="4797" y="4714"/>
                  </a:cubicBezTo>
                  <a:lnTo>
                    <a:pt x="4797" y="4807"/>
                  </a:lnTo>
                  <a:cubicBezTo>
                    <a:pt x="5537" y="4714"/>
                    <a:pt x="5907" y="4252"/>
                    <a:pt x="6184" y="3698"/>
                  </a:cubicBezTo>
                  <a:lnTo>
                    <a:pt x="6184" y="3698"/>
                  </a:lnTo>
                  <a:cubicBezTo>
                    <a:pt x="5980" y="3765"/>
                    <a:pt x="5814" y="3796"/>
                    <a:pt x="5679" y="3796"/>
                  </a:cubicBezTo>
                  <a:cubicBezTo>
                    <a:pt x="5078" y="3796"/>
                    <a:pt x="5092" y="3192"/>
                    <a:pt x="5167" y="2588"/>
                  </a:cubicBezTo>
                  <a:lnTo>
                    <a:pt x="5167" y="2219"/>
                  </a:lnTo>
                  <a:cubicBezTo>
                    <a:pt x="4428" y="1664"/>
                    <a:pt x="3688" y="1017"/>
                    <a:pt x="2949" y="370"/>
                  </a:cubicBezTo>
                  <a:cubicBezTo>
                    <a:pt x="2856" y="277"/>
                    <a:pt x="2764" y="185"/>
                    <a:pt x="2579" y="93"/>
                  </a:cubicBezTo>
                  <a:cubicBezTo>
                    <a:pt x="2487" y="93"/>
                    <a:pt x="2394" y="0"/>
                    <a:pt x="220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29"/>
            <p:cNvSpPr/>
            <p:nvPr/>
          </p:nvSpPr>
          <p:spPr>
            <a:xfrm>
              <a:off x="5127175" y="339800"/>
              <a:ext cx="136375" cy="80900"/>
            </a:xfrm>
            <a:custGeom>
              <a:rect b="b" l="l" r="r" t="t"/>
              <a:pathLst>
                <a:path extrusionOk="0" h="3236" w="5455">
                  <a:moveTo>
                    <a:pt x="370" y="0"/>
                  </a:moveTo>
                  <a:cubicBezTo>
                    <a:pt x="463" y="93"/>
                    <a:pt x="463" y="277"/>
                    <a:pt x="555" y="277"/>
                  </a:cubicBezTo>
                  <a:cubicBezTo>
                    <a:pt x="2034" y="1479"/>
                    <a:pt x="1202" y="2034"/>
                    <a:pt x="1" y="2496"/>
                  </a:cubicBezTo>
                  <a:cubicBezTo>
                    <a:pt x="1110" y="2773"/>
                    <a:pt x="2219" y="3050"/>
                    <a:pt x="3328" y="3235"/>
                  </a:cubicBezTo>
                  <a:cubicBezTo>
                    <a:pt x="3245" y="2654"/>
                    <a:pt x="3386" y="2297"/>
                    <a:pt x="3951" y="2297"/>
                  </a:cubicBezTo>
                  <a:cubicBezTo>
                    <a:pt x="4015" y="2297"/>
                    <a:pt x="4085" y="2302"/>
                    <a:pt x="4160" y="2311"/>
                  </a:cubicBezTo>
                  <a:cubicBezTo>
                    <a:pt x="4324" y="2377"/>
                    <a:pt x="4488" y="2407"/>
                    <a:pt x="4647" y="2407"/>
                  </a:cubicBezTo>
                  <a:cubicBezTo>
                    <a:pt x="4927" y="2407"/>
                    <a:pt x="5195" y="2313"/>
                    <a:pt x="5427" y="2146"/>
                  </a:cubicBezTo>
                  <a:lnTo>
                    <a:pt x="5427" y="2146"/>
                  </a:lnTo>
                  <a:cubicBezTo>
                    <a:pt x="5436" y="2170"/>
                    <a:pt x="5446" y="2194"/>
                    <a:pt x="5454" y="2219"/>
                  </a:cubicBezTo>
                  <a:lnTo>
                    <a:pt x="5454" y="2126"/>
                  </a:lnTo>
                  <a:cubicBezTo>
                    <a:pt x="5445" y="2133"/>
                    <a:pt x="5436" y="2140"/>
                    <a:pt x="5427" y="2146"/>
                  </a:cubicBezTo>
                  <a:lnTo>
                    <a:pt x="5427" y="2146"/>
                  </a:lnTo>
                  <a:cubicBezTo>
                    <a:pt x="4839" y="664"/>
                    <a:pt x="2947" y="1183"/>
                    <a:pt x="221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29"/>
            <p:cNvSpPr/>
            <p:nvPr/>
          </p:nvSpPr>
          <p:spPr>
            <a:xfrm>
              <a:off x="4064175" y="5151025"/>
              <a:ext cx="90150" cy="99000"/>
            </a:xfrm>
            <a:custGeom>
              <a:rect b="b" l="l" r="r" t="t"/>
              <a:pathLst>
                <a:path extrusionOk="0" h="3960" w="3606">
                  <a:moveTo>
                    <a:pt x="2866" y="1"/>
                  </a:moveTo>
                  <a:cubicBezTo>
                    <a:pt x="2497" y="93"/>
                    <a:pt x="2219" y="278"/>
                    <a:pt x="1849" y="370"/>
                  </a:cubicBezTo>
                  <a:cubicBezTo>
                    <a:pt x="1572" y="1295"/>
                    <a:pt x="648" y="1572"/>
                    <a:pt x="1" y="2219"/>
                  </a:cubicBezTo>
                  <a:lnTo>
                    <a:pt x="1" y="3236"/>
                  </a:lnTo>
                  <a:cubicBezTo>
                    <a:pt x="261" y="3301"/>
                    <a:pt x="338" y="3960"/>
                    <a:pt x="618" y="3960"/>
                  </a:cubicBezTo>
                  <a:cubicBezTo>
                    <a:pt x="736" y="3960"/>
                    <a:pt x="890" y="3842"/>
                    <a:pt x="1110" y="3513"/>
                  </a:cubicBezTo>
                  <a:cubicBezTo>
                    <a:pt x="1276" y="3180"/>
                    <a:pt x="1543" y="2914"/>
                    <a:pt x="1869" y="2914"/>
                  </a:cubicBezTo>
                  <a:cubicBezTo>
                    <a:pt x="2086" y="2914"/>
                    <a:pt x="2330" y="3033"/>
                    <a:pt x="2589" y="3328"/>
                  </a:cubicBezTo>
                  <a:lnTo>
                    <a:pt x="3606" y="2496"/>
                  </a:lnTo>
                  <a:lnTo>
                    <a:pt x="3606" y="2127"/>
                  </a:lnTo>
                  <a:cubicBezTo>
                    <a:pt x="3421" y="1849"/>
                    <a:pt x="3421" y="1480"/>
                    <a:pt x="3606" y="1110"/>
                  </a:cubicBezTo>
                  <a:lnTo>
                    <a:pt x="3606" y="370"/>
                  </a:lnTo>
                  <a:lnTo>
                    <a:pt x="2866"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29"/>
            <p:cNvSpPr/>
            <p:nvPr/>
          </p:nvSpPr>
          <p:spPr>
            <a:xfrm>
              <a:off x="3927850" y="4906075"/>
              <a:ext cx="113250" cy="105725"/>
            </a:xfrm>
            <a:custGeom>
              <a:rect b="b" l="l" r="r" t="t"/>
              <a:pathLst>
                <a:path extrusionOk="0" h="4229" w="4530">
                  <a:moveTo>
                    <a:pt x="3659" y="0"/>
                  </a:moveTo>
                  <a:cubicBezTo>
                    <a:pt x="3198" y="0"/>
                    <a:pt x="2893" y="620"/>
                    <a:pt x="2588" y="925"/>
                  </a:cubicBezTo>
                  <a:cubicBezTo>
                    <a:pt x="2201" y="1235"/>
                    <a:pt x="2073" y="1935"/>
                    <a:pt x="1497" y="1935"/>
                  </a:cubicBezTo>
                  <a:cubicBezTo>
                    <a:pt x="1386" y="1935"/>
                    <a:pt x="1259" y="1909"/>
                    <a:pt x="1109" y="1849"/>
                  </a:cubicBezTo>
                  <a:cubicBezTo>
                    <a:pt x="370" y="2219"/>
                    <a:pt x="93" y="2866"/>
                    <a:pt x="0" y="3606"/>
                  </a:cubicBezTo>
                  <a:cubicBezTo>
                    <a:pt x="149" y="4089"/>
                    <a:pt x="372" y="4228"/>
                    <a:pt x="628" y="4228"/>
                  </a:cubicBezTo>
                  <a:cubicBezTo>
                    <a:pt x="978" y="4228"/>
                    <a:pt x="1388" y="3969"/>
                    <a:pt x="1752" y="3969"/>
                  </a:cubicBezTo>
                  <a:cubicBezTo>
                    <a:pt x="1785" y="3969"/>
                    <a:pt x="1817" y="3971"/>
                    <a:pt x="1849" y="3975"/>
                  </a:cubicBezTo>
                  <a:lnTo>
                    <a:pt x="2219" y="3975"/>
                  </a:lnTo>
                  <a:cubicBezTo>
                    <a:pt x="2311" y="3883"/>
                    <a:pt x="2403" y="3790"/>
                    <a:pt x="2496" y="3606"/>
                  </a:cubicBezTo>
                  <a:cubicBezTo>
                    <a:pt x="2496" y="2866"/>
                    <a:pt x="3235" y="2681"/>
                    <a:pt x="3605" y="2219"/>
                  </a:cubicBezTo>
                  <a:cubicBezTo>
                    <a:pt x="3698" y="2034"/>
                    <a:pt x="3698" y="1849"/>
                    <a:pt x="3790" y="1664"/>
                  </a:cubicBezTo>
                  <a:cubicBezTo>
                    <a:pt x="4067" y="1202"/>
                    <a:pt x="4529" y="555"/>
                    <a:pt x="3975" y="93"/>
                  </a:cubicBezTo>
                  <a:cubicBezTo>
                    <a:pt x="3862" y="28"/>
                    <a:pt x="3757" y="0"/>
                    <a:pt x="365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29"/>
            <p:cNvSpPr/>
            <p:nvPr/>
          </p:nvSpPr>
          <p:spPr>
            <a:xfrm>
              <a:off x="3863125" y="510800"/>
              <a:ext cx="92475" cy="123275"/>
            </a:xfrm>
            <a:custGeom>
              <a:rect b="b" l="l" r="r" t="t"/>
              <a:pathLst>
                <a:path extrusionOk="0" h="4931" w="3699">
                  <a:moveTo>
                    <a:pt x="1480" y="0"/>
                  </a:moveTo>
                  <a:cubicBezTo>
                    <a:pt x="1388" y="462"/>
                    <a:pt x="1480" y="1110"/>
                    <a:pt x="1295" y="1110"/>
                  </a:cubicBezTo>
                  <a:cubicBezTo>
                    <a:pt x="1234" y="1130"/>
                    <a:pt x="1178" y="1139"/>
                    <a:pt x="1125" y="1139"/>
                  </a:cubicBezTo>
                  <a:cubicBezTo>
                    <a:pt x="696" y="1139"/>
                    <a:pt x="495" y="535"/>
                    <a:pt x="1" y="370"/>
                  </a:cubicBezTo>
                  <a:lnTo>
                    <a:pt x="1" y="370"/>
                  </a:lnTo>
                  <a:cubicBezTo>
                    <a:pt x="463" y="1941"/>
                    <a:pt x="556" y="3605"/>
                    <a:pt x="1850" y="4807"/>
                  </a:cubicBezTo>
                  <a:cubicBezTo>
                    <a:pt x="1979" y="4592"/>
                    <a:pt x="2108" y="4517"/>
                    <a:pt x="2246" y="4517"/>
                  </a:cubicBezTo>
                  <a:cubicBezTo>
                    <a:pt x="2405" y="4517"/>
                    <a:pt x="2576" y="4616"/>
                    <a:pt x="2774" y="4715"/>
                  </a:cubicBezTo>
                  <a:cubicBezTo>
                    <a:pt x="2928" y="4869"/>
                    <a:pt x="3062" y="4930"/>
                    <a:pt x="3178" y="4930"/>
                  </a:cubicBezTo>
                  <a:cubicBezTo>
                    <a:pt x="3411" y="4930"/>
                    <a:pt x="3575" y="4684"/>
                    <a:pt x="3698" y="4437"/>
                  </a:cubicBezTo>
                  <a:lnTo>
                    <a:pt x="3698" y="4345"/>
                  </a:lnTo>
                  <a:cubicBezTo>
                    <a:pt x="3698" y="3790"/>
                    <a:pt x="3144" y="3420"/>
                    <a:pt x="2959" y="2958"/>
                  </a:cubicBezTo>
                  <a:cubicBezTo>
                    <a:pt x="2219" y="2126"/>
                    <a:pt x="1572" y="1202"/>
                    <a:pt x="185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29"/>
            <p:cNvSpPr/>
            <p:nvPr/>
          </p:nvSpPr>
          <p:spPr>
            <a:xfrm>
              <a:off x="5034750" y="320000"/>
              <a:ext cx="143300" cy="91450"/>
            </a:xfrm>
            <a:custGeom>
              <a:rect b="b" l="l" r="r" t="t"/>
              <a:pathLst>
                <a:path extrusionOk="0" h="3658" w="5732">
                  <a:moveTo>
                    <a:pt x="623" y="1"/>
                  </a:moveTo>
                  <a:cubicBezTo>
                    <a:pt x="449" y="1"/>
                    <a:pt x="272" y="17"/>
                    <a:pt x="93" y="53"/>
                  </a:cubicBezTo>
                  <a:cubicBezTo>
                    <a:pt x="0" y="607"/>
                    <a:pt x="555" y="792"/>
                    <a:pt x="832" y="1162"/>
                  </a:cubicBezTo>
                  <a:cubicBezTo>
                    <a:pt x="1017" y="1485"/>
                    <a:pt x="1364" y="1485"/>
                    <a:pt x="1710" y="1485"/>
                  </a:cubicBezTo>
                  <a:cubicBezTo>
                    <a:pt x="2057" y="1485"/>
                    <a:pt x="2404" y="1485"/>
                    <a:pt x="2588" y="1809"/>
                  </a:cubicBezTo>
                  <a:cubicBezTo>
                    <a:pt x="2681" y="2548"/>
                    <a:pt x="3605" y="2826"/>
                    <a:pt x="3328" y="3658"/>
                  </a:cubicBezTo>
                  <a:cubicBezTo>
                    <a:pt x="3513" y="3565"/>
                    <a:pt x="3605" y="3380"/>
                    <a:pt x="3698" y="3288"/>
                  </a:cubicBezTo>
                  <a:cubicBezTo>
                    <a:pt x="4899" y="2826"/>
                    <a:pt x="5731" y="2271"/>
                    <a:pt x="4252" y="1069"/>
                  </a:cubicBezTo>
                  <a:cubicBezTo>
                    <a:pt x="4160" y="1069"/>
                    <a:pt x="4160" y="885"/>
                    <a:pt x="4067" y="792"/>
                  </a:cubicBezTo>
                  <a:cubicBezTo>
                    <a:pt x="2861" y="712"/>
                    <a:pt x="1794" y="1"/>
                    <a:pt x="62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29"/>
            <p:cNvSpPr/>
            <p:nvPr/>
          </p:nvSpPr>
          <p:spPr>
            <a:xfrm>
              <a:off x="5328225" y="485375"/>
              <a:ext cx="71650" cy="99400"/>
            </a:xfrm>
            <a:custGeom>
              <a:rect b="b" l="l" r="r" t="t"/>
              <a:pathLst>
                <a:path extrusionOk="0" h="3976" w="2866">
                  <a:moveTo>
                    <a:pt x="1479" y="1"/>
                  </a:moveTo>
                  <a:cubicBezTo>
                    <a:pt x="1110" y="555"/>
                    <a:pt x="740" y="1017"/>
                    <a:pt x="0" y="1017"/>
                  </a:cubicBezTo>
                  <a:lnTo>
                    <a:pt x="0" y="1110"/>
                  </a:lnTo>
                  <a:cubicBezTo>
                    <a:pt x="463" y="2034"/>
                    <a:pt x="185" y="3236"/>
                    <a:pt x="1110" y="3975"/>
                  </a:cubicBezTo>
                  <a:lnTo>
                    <a:pt x="1479" y="3975"/>
                  </a:lnTo>
                  <a:cubicBezTo>
                    <a:pt x="1849" y="3698"/>
                    <a:pt x="2126" y="3513"/>
                    <a:pt x="2496" y="3236"/>
                  </a:cubicBezTo>
                  <a:cubicBezTo>
                    <a:pt x="2681" y="3051"/>
                    <a:pt x="2773" y="2774"/>
                    <a:pt x="2866" y="2496"/>
                  </a:cubicBezTo>
                  <a:cubicBezTo>
                    <a:pt x="2589" y="1942"/>
                    <a:pt x="2034" y="1479"/>
                    <a:pt x="2126" y="740"/>
                  </a:cubicBezTo>
                  <a:lnTo>
                    <a:pt x="1479"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29"/>
            <p:cNvSpPr/>
            <p:nvPr/>
          </p:nvSpPr>
          <p:spPr>
            <a:xfrm>
              <a:off x="3914975" y="5304150"/>
              <a:ext cx="121500" cy="54875"/>
            </a:xfrm>
            <a:custGeom>
              <a:rect b="b" l="l" r="r" t="t"/>
              <a:pathLst>
                <a:path extrusionOk="0" h="2195" w="4860">
                  <a:moveTo>
                    <a:pt x="1006" y="0"/>
                  </a:moveTo>
                  <a:cubicBezTo>
                    <a:pt x="686" y="0"/>
                    <a:pt x="389" y="199"/>
                    <a:pt x="145" y="808"/>
                  </a:cubicBezTo>
                  <a:cubicBezTo>
                    <a:pt x="211" y="1264"/>
                    <a:pt x="1" y="2040"/>
                    <a:pt x="387" y="2040"/>
                  </a:cubicBezTo>
                  <a:cubicBezTo>
                    <a:pt x="549" y="2040"/>
                    <a:pt x="817" y="1903"/>
                    <a:pt x="1255" y="1548"/>
                  </a:cubicBezTo>
                  <a:cubicBezTo>
                    <a:pt x="1549" y="1290"/>
                    <a:pt x="1858" y="1150"/>
                    <a:pt x="2135" y="1150"/>
                  </a:cubicBezTo>
                  <a:cubicBezTo>
                    <a:pt x="2554" y="1150"/>
                    <a:pt x="2900" y="1471"/>
                    <a:pt x="3011" y="2195"/>
                  </a:cubicBezTo>
                  <a:cubicBezTo>
                    <a:pt x="3381" y="2102"/>
                    <a:pt x="3750" y="2010"/>
                    <a:pt x="4120" y="1825"/>
                  </a:cubicBezTo>
                  <a:cubicBezTo>
                    <a:pt x="3843" y="1455"/>
                    <a:pt x="4860" y="623"/>
                    <a:pt x="3750" y="439"/>
                  </a:cubicBezTo>
                  <a:cubicBezTo>
                    <a:pt x="3612" y="956"/>
                    <a:pt x="3436" y="1126"/>
                    <a:pt x="3245" y="1126"/>
                  </a:cubicBezTo>
                  <a:cubicBezTo>
                    <a:pt x="2923" y="1126"/>
                    <a:pt x="2561" y="647"/>
                    <a:pt x="2271" y="531"/>
                  </a:cubicBezTo>
                  <a:cubicBezTo>
                    <a:pt x="1857" y="324"/>
                    <a:pt x="1413" y="0"/>
                    <a:pt x="100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29"/>
            <p:cNvSpPr/>
            <p:nvPr/>
          </p:nvSpPr>
          <p:spPr>
            <a:xfrm>
              <a:off x="4699675" y="3889300"/>
              <a:ext cx="37000" cy="86125"/>
            </a:xfrm>
            <a:custGeom>
              <a:rect b="b" l="l" r="r" t="t"/>
              <a:pathLst>
                <a:path extrusionOk="0" h="3445" w="1480">
                  <a:moveTo>
                    <a:pt x="0" y="0"/>
                  </a:moveTo>
                  <a:cubicBezTo>
                    <a:pt x="93" y="740"/>
                    <a:pt x="185" y="1479"/>
                    <a:pt x="278" y="2219"/>
                  </a:cubicBezTo>
                  <a:cubicBezTo>
                    <a:pt x="399" y="3133"/>
                    <a:pt x="441" y="3444"/>
                    <a:pt x="747" y="3444"/>
                  </a:cubicBezTo>
                  <a:cubicBezTo>
                    <a:pt x="905" y="3444"/>
                    <a:pt x="1133" y="3361"/>
                    <a:pt x="1479" y="3235"/>
                  </a:cubicBezTo>
                  <a:lnTo>
                    <a:pt x="1479" y="2588"/>
                  </a:lnTo>
                  <a:cubicBezTo>
                    <a:pt x="925" y="2126"/>
                    <a:pt x="1202" y="1572"/>
                    <a:pt x="1109" y="1109"/>
                  </a:cubicBezTo>
                  <a:cubicBezTo>
                    <a:pt x="832" y="925"/>
                    <a:pt x="740" y="647"/>
                    <a:pt x="740" y="370"/>
                  </a:cubicBezTo>
                  <a:cubicBezTo>
                    <a:pt x="555" y="278"/>
                    <a:pt x="278" y="93"/>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29"/>
            <p:cNvSpPr/>
            <p:nvPr/>
          </p:nvSpPr>
          <p:spPr>
            <a:xfrm>
              <a:off x="5362875" y="566250"/>
              <a:ext cx="37000" cy="80900"/>
            </a:xfrm>
            <a:custGeom>
              <a:rect b="b" l="l" r="r" t="t"/>
              <a:pathLst>
                <a:path extrusionOk="0" h="3236" w="1480">
                  <a:moveTo>
                    <a:pt x="1110" y="1"/>
                  </a:moveTo>
                  <a:cubicBezTo>
                    <a:pt x="740" y="278"/>
                    <a:pt x="371" y="463"/>
                    <a:pt x="1" y="740"/>
                  </a:cubicBezTo>
                  <a:cubicBezTo>
                    <a:pt x="93" y="1572"/>
                    <a:pt x="463" y="2404"/>
                    <a:pt x="1" y="3236"/>
                  </a:cubicBezTo>
                  <a:lnTo>
                    <a:pt x="93" y="3236"/>
                  </a:lnTo>
                  <a:cubicBezTo>
                    <a:pt x="833" y="2959"/>
                    <a:pt x="1110" y="2127"/>
                    <a:pt x="1480" y="1480"/>
                  </a:cubicBezTo>
                  <a:lnTo>
                    <a:pt x="1203" y="740"/>
                  </a:lnTo>
                  <a:cubicBezTo>
                    <a:pt x="1203" y="463"/>
                    <a:pt x="1110" y="278"/>
                    <a:pt x="111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29"/>
            <p:cNvSpPr/>
            <p:nvPr/>
          </p:nvSpPr>
          <p:spPr>
            <a:xfrm>
              <a:off x="2691525" y="684100"/>
              <a:ext cx="300450" cy="1053800"/>
            </a:xfrm>
            <a:custGeom>
              <a:rect b="b" l="l" r="r" t="t"/>
              <a:pathLst>
                <a:path extrusionOk="0" h="42152" w="12018">
                  <a:moveTo>
                    <a:pt x="4715" y="12017"/>
                  </a:moveTo>
                  <a:cubicBezTo>
                    <a:pt x="7026" y="13034"/>
                    <a:pt x="7211" y="13496"/>
                    <a:pt x="5824" y="15622"/>
                  </a:cubicBezTo>
                  <a:cubicBezTo>
                    <a:pt x="5454" y="16177"/>
                    <a:pt x="5547" y="17009"/>
                    <a:pt x="4530" y="17194"/>
                  </a:cubicBezTo>
                  <a:cubicBezTo>
                    <a:pt x="4530" y="16362"/>
                    <a:pt x="5177" y="15345"/>
                    <a:pt x="4253" y="14606"/>
                  </a:cubicBezTo>
                  <a:cubicBezTo>
                    <a:pt x="4068" y="14513"/>
                    <a:pt x="4253" y="13774"/>
                    <a:pt x="4622" y="13589"/>
                  </a:cubicBezTo>
                  <a:cubicBezTo>
                    <a:pt x="5639" y="13034"/>
                    <a:pt x="4992" y="12480"/>
                    <a:pt x="4715" y="12017"/>
                  </a:cubicBezTo>
                  <a:close/>
                  <a:moveTo>
                    <a:pt x="5132" y="29186"/>
                  </a:moveTo>
                  <a:cubicBezTo>
                    <a:pt x="5174" y="29186"/>
                    <a:pt x="5220" y="29194"/>
                    <a:pt x="5270" y="29210"/>
                  </a:cubicBezTo>
                  <a:cubicBezTo>
                    <a:pt x="5454" y="29303"/>
                    <a:pt x="5639" y="29488"/>
                    <a:pt x="5639" y="29673"/>
                  </a:cubicBezTo>
                  <a:cubicBezTo>
                    <a:pt x="5732" y="29857"/>
                    <a:pt x="5639" y="30042"/>
                    <a:pt x="5085" y="30042"/>
                  </a:cubicBezTo>
                  <a:cubicBezTo>
                    <a:pt x="5085" y="30042"/>
                    <a:pt x="4900" y="29857"/>
                    <a:pt x="4900" y="29580"/>
                  </a:cubicBezTo>
                  <a:cubicBezTo>
                    <a:pt x="4824" y="29352"/>
                    <a:pt x="4935" y="29186"/>
                    <a:pt x="5132" y="29186"/>
                  </a:cubicBezTo>
                  <a:close/>
                  <a:moveTo>
                    <a:pt x="5871" y="33167"/>
                  </a:moveTo>
                  <a:cubicBezTo>
                    <a:pt x="6151" y="33167"/>
                    <a:pt x="6311" y="33407"/>
                    <a:pt x="6471" y="33647"/>
                  </a:cubicBezTo>
                  <a:cubicBezTo>
                    <a:pt x="6248" y="33722"/>
                    <a:pt x="6024" y="33856"/>
                    <a:pt x="6091" y="33857"/>
                  </a:cubicBezTo>
                  <a:lnTo>
                    <a:pt x="6091" y="33857"/>
                  </a:lnTo>
                  <a:cubicBezTo>
                    <a:pt x="5812" y="33924"/>
                    <a:pt x="5605" y="33961"/>
                    <a:pt x="5460" y="33961"/>
                  </a:cubicBezTo>
                  <a:cubicBezTo>
                    <a:pt x="5261" y="33961"/>
                    <a:pt x="5177" y="33892"/>
                    <a:pt x="5177" y="33740"/>
                  </a:cubicBezTo>
                  <a:cubicBezTo>
                    <a:pt x="5270" y="33370"/>
                    <a:pt x="5454" y="33185"/>
                    <a:pt x="5732" y="33185"/>
                  </a:cubicBezTo>
                  <a:cubicBezTo>
                    <a:pt x="5781" y="33173"/>
                    <a:pt x="5827" y="33167"/>
                    <a:pt x="5871" y="33167"/>
                  </a:cubicBezTo>
                  <a:close/>
                  <a:moveTo>
                    <a:pt x="6564" y="1"/>
                  </a:moveTo>
                  <a:lnTo>
                    <a:pt x="6564" y="1"/>
                  </a:lnTo>
                  <a:cubicBezTo>
                    <a:pt x="5547" y="1110"/>
                    <a:pt x="7395" y="1295"/>
                    <a:pt x="7026" y="2219"/>
                  </a:cubicBezTo>
                  <a:cubicBezTo>
                    <a:pt x="6993" y="2241"/>
                    <a:pt x="6952" y="2250"/>
                    <a:pt x="6905" y="2250"/>
                  </a:cubicBezTo>
                  <a:cubicBezTo>
                    <a:pt x="6708" y="2250"/>
                    <a:pt x="6407" y="2092"/>
                    <a:pt x="6154" y="2092"/>
                  </a:cubicBezTo>
                  <a:cubicBezTo>
                    <a:pt x="5964" y="2092"/>
                    <a:pt x="5802" y="2182"/>
                    <a:pt x="5732" y="2497"/>
                  </a:cubicBezTo>
                  <a:cubicBezTo>
                    <a:pt x="5696" y="2782"/>
                    <a:pt x="5770" y="2861"/>
                    <a:pt x="5886" y="2861"/>
                  </a:cubicBezTo>
                  <a:cubicBezTo>
                    <a:pt x="6029" y="2861"/>
                    <a:pt x="6235" y="2739"/>
                    <a:pt x="6373" y="2739"/>
                  </a:cubicBezTo>
                  <a:cubicBezTo>
                    <a:pt x="6412" y="2739"/>
                    <a:pt x="6446" y="2749"/>
                    <a:pt x="6471" y="2774"/>
                  </a:cubicBezTo>
                  <a:cubicBezTo>
                    <a:pt x="6564" y="2959"/>
                    <a:pt x="6748" y="3144"/>
                    <a:pt x="6564" y="3236"/>
                  </a:cubicBezTo>
                  <a:cubicBezTo>
                    <a:pt x="4622" y="4068"/>
                    <a:pt x="5917" y="5455"/>
                    <a:pt x="6101" y="7026"/>
                  </a:cubicBezTo>
                  <a:cubicBezTo>
                    <a:pt x="5085" y="6194"/>
                    <a:pt x="4715" y="5455"/>
                    <a:pt x="4438" y="4530"/>
                  </a:cubicBezTo>
                  <a:cubicBezTo>
                    <a:pt x="3681" y="4614"/>
                    <a:pt x="3842" y="5769"/>
                    <a:pt x="3113" y="5769"/>
                  </a:cubicBezTo>
                  <a:cubicBezTo>
                    <a:pt x="3040" y="5769"/>
                    <a:pt x="2958" y="5757"/>
                    <a:pt x="2866" y="5732"/>
                  </a:cubicBezTo>
                  <a:cubicBezTo>
                    <a:pt x="2496" y="5547"/>
                    <a:pt x="2589" y="5085"/>
                    <a:pt x="2496" y="4715"/>
                  </a:cubicBezTo>
                  <a:cubicBezTo>
                    <a:pt x="1763" y="6548"/>
                    <a:pt x="2030" y="8654"/>
                    <a:pt x="1133" y="10492"/>
                  </a:cubicBezTo>
                  <a:lnTo>
                    <a:pt x="1133" y="10492"/>
                  </a:lnTo>
                  <a:cubicBezTo>
                    <a:pt x="1125" y="10477"/>
                    <a:pt x="1118" y="10462"/>
                    <a:pt x="1110" y="10446"/>
                  </a:cubicBezTo>
                  <a:lnTo>
                    <a:pt x="1110" y="10446"/>
                  </a:lnTo>
                  <a:lnTo>
                    <a:pt x="1110" y="10539"/>
                  </a:lnTo>
                  <a:cubicBezTo>
                    <a:pt x="1118" y="10523"/>
                    <a:pt x="1125" y="10508"/>
                    <a:pt x="1133" y="10492"/>
                  </a:cubicBezTo>
                  <a:lnTo>
                    <a:pt x="1133" y="10492"/>
                  </a:lnTo>
                  <a:cubicBezTo>
                    <a:pt x="1933" y="12139"/>
                    <a:pt x="1473" y="13696"/>
                    <a:pt x="740" y="15253"/>
                  </a:cubicBezTo>
                  <a:cubicBezTo>
                    <a:pt x="370" y="16547"/>
                    <a:pt x="1" y="17841"/>
                    <a:pt x="740" y="19227"/>
                  </a:cubicBezTo>
                  <a:cubicBezTo>
                    <a:pt x="1246" y="19284"/>
                    <a:pt x="1751" y="19374"/>
                    <a:pt x="2277" y="19374"/>
                  </a:cubicBezTo>
                  <a:cubicBezTo>
                    <a:pt x="2617" y="19374"/>
                    <a:pt x="2966" y="19336"/>
                    <a:pt x="3328" y="19227"/>
                  </a:cubicBezTo>
                  <a:cubicBezTo>
                    <a:pt x="3430" y="19202"/>
                    <a:pt x="3545" y="19184"/>
                    <a:pt x="3659" y="19184"/>
                  </a:cubicBezTo>
                  <a:cubicBezTo>
                    <a:pt x="3961" y="19184"/>
                    <a:pt x="4253" y="19312"/>
                    <a:pt x="4253" y="19782"/>
                  </a:cubicBezTo>
                  <a:cubicBezTo>
                    <a:pt x="4253" y="20059"/>
                    <a:pt x="4137" y="20129"/>
                    <a:pt x="3975" y="20129"/>
                  </a:cubicBezTo>
                  <a:cubicBezTo>
                    <a:pt x="3814" y="20129"/>
                    <a:pt x="3606" y="20059"/>
                    <a:pt x="3421" y="20059"/>
                  </a:cubicBezTo>
                  <a:cubicBezTo>
                    <a:pt x="1202" y="20059"/>
                    <a:pt x="1295" y="20152"/>
                    <a:pt x="1295" y="22463"/>
                  </a:cubicBezTo>
                  <a:cubicBezTo>
                    <a:pt x="1295" y="23572"/>
                    <a:pt x="1202" y="24404"/>
                    <a:pt x="2404" y="24958"/>
                  </a:cubicBezTo>
                  <a:cubicBezTo>
                    <a:pt x="2866" y="25143"/>
                    <a:pt x="2681" y="25605"/>
                    <a:pt x="2312" y="25790"/>
                  </a:cubicBezTo>
                  <a:cubicBezTo>
                    <a:pt x="1480" y="26345"/>
                    <a:pt x="1480" y="26345"/>
                    <a:pt x="2219" y="26992"/>
                  </a:cubicBezTo>
                  <a:cubicBezTo>
                    <a:pt x="2019" y="27152"/>
                    <a:pt x="1802" y="27191"/>
                    <a:pt x="1582" y="27191"/>
                  </a:cubicBezTo>
                  <a:cubicBezTo>
                    <a:pt x="1375" y="27191"/>
                    <a:pt x="1167" y="27157"/>
                    <a:pt x="969" y="27157"/>
                  </a:cubicBezTo>
                  <a:cubicBezTo>
                    <a:pt x="891" y="27157"/>
                    <a:pt x="814" y="27162"/>
                    <a:pt x="740" y="27177"/>
                  </a:cubicBezTo>
                  <a:cubicBezTo>
                    <a:pt x="833" y="27362"/>
                    <a:pt x="925" y="27454"/>
                    <a:pt x="1018" y="27547"/>
                  </a:cubicBezTo>
                  <a:cubicBezTo>
                    <a:pt x="1942" y="28656"/>
                    <a:pt x="2774" y="29765"/>
                    <a:pt x="3606" y="30967"/>
                  </a:cubicBezTo>
                  <a:cubicBezTo>
                    <a:pt x="1665" y="32261"/>
                    <a:pt x="4992" y="32630"/>
                    <a:pt x="3975" y="33740"/>
                  </a:cubicBezTo>
                  <a:cubicBezTo>
                    <a:pt x="3884" y="33726"/>
                    <a:pt x="3801" y="33719"/>
                    <a:pt x="3726" y="33719"/>
                  </a:cubicBezTo>
                  <a:cubicBezTo>
                    <a:pt x="2804" y="33719"/>
                    <a:pt x="3001" y="34699"/>
                    <a:pt x="3513" y="35126"/>
                  </a:cubicBezTo>
                  <a:cubicBezTo>
                    <a:pt x="4345" y="35866"/>
                    <a:pt x="4345" y="36790"/>
                    <a:pt x="4530" y="37714"/>
                  </a:cubicBezTo>
                  <a:cubicBezTo>
                    <a:pt x="4530" y="37807"/>
                    <a:pt x="4438" y="37992"/>
                    <a:pt x="4438" y="38084"/>
                  </a:cubicBezTo>
                  <a:cubicBezTo>
                    <a:pt x="4534" y="38278"/>
                    <a:pt x="4625" y="38345"/>
                    <a:pt x="4712" y="38345"/>
                  </a:cubicBezTo>
                  <a:cubicBezTo>
                    <a:pt x="4908" y="38345"/>
                    <a:pt x="5090" y="38006"/>
                    <a:pt x="5293" y="38006"/>
                  </a:cubicBezTo>
                  <a:cubicBezTo>
                    <a:pt x="5345" y="38006"/>
                    <a:pt x="5399" y="38029"/>
                    <a:pt x="5454" y="38084"/>
                  </a:cubicBezTo>
                  <a:cubicBezTo>
                    <a:pt x="5917" y="38639"/>
                    <a:pt x="4900" y="38824"/>
                    <a:pt x="5177" y="39286"/>
                  </a:cubicBezTo>
                  <a:cubicBezTo>
                    <a:pt x="5362" y="39840"/>
                    <a:pt x="4900" y="40118"/>
                    <a:pt x="4900" y="40487"/>
                  </a:cubicBezTo>
                  <a:cubicBezTo>
                    <a:pt x="4900" y="40765"/>
                    <a:pt x="5270" y="41134"/>
                    <a:pt x="5454" y="41412"/>
                  </a:cubicBezTo>
                  <a:cubicBezTo>
                    <a:pt x="5491" y="41406"/>
                    <a:pt x="5527" y="41403"/>
                    <a:pt x="5562" y="41403"/>
                  </a:cubicBezTo>
                  <a:cubicBezTo>
                    <a:pt x="6058" y="41403"/>
                    <a:pt x="6409" y="41979"/>
                    <a:pt x="6841" y="42151"/>
                  </a:cubicBezTo>
                  <a:cubicBezTo>
                    <a:pt x="6933" y="41597"/>
                    <a:pt x="6656" y="41319"/>
                    <a:pt x="6379" y="40950"/>
                  </a:cubicBezTo>
                  <a:cubicBezTo>
                    <a:pt x="5938" y="40410"/>
                    <a:pt x="6042" y="40313"/>
                    <a:pt x="6266" y="40313"/>
                  </a:cubicBezTo>
                  <a:cubicBezTo>
                    <a:pt x="6392" y="40313"/>
                    <a:pt x="6555" y="40344"/>
                    <a:pt x="6680" y="40344"/>
                  </a:cubicBezTo>
                  <a:cubicBezTo>
                    <a:pt x="6751" y="40344"/>
                    <a:pt x="6809" y="40334"/>
                    <a:pt x="6841" y="40303"/>
                  </a:cubicBezTo>
                  <a:cubicBezTo>
                    <a:pt x="6748" y="39193"/>
                    <a:pt x="7211" y="38084"/>
                    <a:pt x="6471" y="37067"/>
                  </a:cubicBezTo>
                  <a:lnTo>
                    <a:pt x="6471" y="38269"/>
                  </a:lnTo>
                  <a:cubicBezTo>
                    <a:pt x="4622" y="36882"/>
                    <a:pt x="5454" y="35681"/>
                    <a:pt x="6471" y="34479"/>
                  </a:cubicBezTo>
                  <a:cubicBezTo>
                    <a:pt x="6564" y="34294"/>
                    <a:pt x="6564" y="34017"/>
                    <a:pt x="6194" y="33832"/>
                  </a:cubicBezTo>
                  <a:cubicBezTo>
                    <a:pt x="6656" y="33740"/>
                    <a:pt x="6748" y="33740"/>
                    <a:pt x="6841" y="33740"/>
                  </a:cubicBezTo>
                  <a:cubicBezTo>
                    <a:pt x="7488" y="32261"/>
                    <a:pt x="8043" y="30689"/>
                    <a:pt x="8320" y="29026"/>
                  </a:cubicBezTo>
                  <a:cubicBezTo>
                    <a:pt x="7303" y="26900"/>
                    <a:pt x="7580" y="26068"/>
                    <a:pt x="9799" y="25051"/>
                  </a:cubicBezTo>
                  <a:lnTo>
                    <a:pt x="9799" y="24681"/>
                  </a:lnTo>
                  <a:cubicBezTo>
                    <a:pt x="8967" y="23479"/>
                    <a:pt x="10353" y="22555"/>
                    <a:pt x="10169" y="21446"/>
                  </a:cubicBezTo>
                  <a:lnTo>
                    <a:pt x="9799" y="21446"/>
                  </a:lnTo>
                  <a:cubicBezTo>
                    <a:pt x="9337" y="22740"/>
                    <a:pt x="7673" y="22093"/>
                    <a:pt x="6933" y="23202"/>
                  </a:cubicBezTo>
                  <a:cubicBezTo>
                    <a:pt x="6841" y="23387"/>
                    <a:pt x="6379" y="23479"/>
                    <a:pt x="6101" y="23757"/>
                  </a:cubicBezTo>
                  <a:cubicBezTo>
                    <a:pt x="5457" y="24361"/>
                    <a:pt x="4936" y="24666"/>
                    <a:pt x="4491" y="24666"/>
                  </a:cubicBezTo>
                  <a:cubicBezTo>
                    <a:pt x="3915" y="24666"/>
                    <a:pt x="3468" y="24153"/>
                    <a:pt x="3051" y="23110"/>
                  </a:cubicBezTo>
                  <a:cubicBezTo>
                    <a:pt x="2959" y="22925"/>
                    <a:pt x="3051" y="22740"/>
                    <a:pt x="3051" y="22555"/>
                  </a:cubicBezTo>
                  <a:cubicBezTo>
                    <a:pt x="3165" y="22441"/>
                    <a:pt x="3315" y="22362"/>
                    <a:pt x="3456" y="22362"/>
                  </a:cubicBezTo>
                  <a:cubicBezTo>
                    <a:pt x="3543" y="22362"/>
                    <a:pt x="3628" y="22392"/>
                    <a:pt x="3698" y="22463"/>
                  </a:cubicBezTo>
                  <a:cubicBezTo>
                    <a:pt x="3985" y="22677"/>
                    <a:pt x="4326" y="22892"/>
                    <a:pt x="4724" y="22892"/>
                  </a:cubicBezTo>
                  <a:cubicBezTo>
                    <a:pt x="4839" y="22892"/>
                    <a:pt x="4960" y="22874"/>
                    <a:pt x="5085" y="22832"/>
                  </a:cubicBezTo>
                  <a:cubicBezTo>
                    <a:pt x="4992" y="22000"/>
                    <a:pt x="3421" y="21816"/>
                    <a:pt x="4068" y="21169"/>
                  </a:cubicBezTo>
                  <a:cubicBezTo>
                    <a:pt x="4756" y="20395"/>
                    <a:pt x="5444" y="19301"/>
                    <a:pt x="6652" y="19301"/>
                  </a:cubicBezTo>
                  <a:cubicBezTo>
                    <a:pt x="6743" y="19301"/>
                    <a:pt x="6837" y="19307"/>
                    <a:pt x="6933" y="19320"/>
                  </a:cubicBezTo>
                  <a:cubicBezTo>
                    <a:pt x="7303" y="19320"/>
                    <a:pt x="7395" y="19227"/>
                    <a:pt x="7580" y="19043"/>
                  </a:cubicBezTo>
                  <a:cubicBezTo>
                    <a:pt x="8320" y="18488"/>
                    <a:pt x="6379" y="18580"/>
                    <a:pt x="7303" y="17748"/>
                  </a:cubicBezTo>
                  <a:cubicBezTo>
                    <a:pt x="7413" y="17639"/>
                    <a:pt x="7523" y="17598"/>
                    <a:pt x="7632" y="17598"/>
                  </a:cubicBezTo>
                  <a:cubicBezTo>
                    <a:pt x="7951" y="17598"/>
                    <a:pt x="8263" y="17946"/>
                    <a:pt x="8551" y="17946"/>
                  </a:cubicBezTo>
                  <a:cubicBezTo>
                    <a:pt x="8663" y="17946"/>
                    <a:pt x="8771" y="17893"/>
                    <a:pt x="8874" y="17748"/>
                  </a:cubicBezTo>
                  <a:cubicBezTo>
                    <a:pt x="9152" y="17194"/>
                    <a:pt x="8597" y="16824"/>
                    <a:pt x="8690" y="16362"/>
                  </a:cubicBezTo>
                  <a:cubicBezTo>
                    <a:pt x="7950" y="14883"/>
                    <a:pt x="7303" y="13312"/>
                    <a:pt x="6194" y="12017"/>
                  </a:cubicBezTo>
                  <a:cubicBezTo>
                    <a:pt x="5852" y="11904"/>
                    <a:pt x="5545" y="11684"/>
                    <a:pt x="5252" y="11684"/>
                  </a:cubicBezTo>
                  <a:cubicBezTo>
                    <a:pt x="5070" y="11684"/>
                    <a:pt x="4892" y="11769"/>
                    <a:pt x="4715" y="12017"/>
                  </a:cubicBezTo>
                  <a:cubicBezTo>
                    <a:pt x="4659" y="11999"/>
                    <a:pt x="4582" y="11995"/>
                    <a:pt x="4496" y="11995"/>
                  </a:cubicBezTo>
                  <a:cubicBezTo>
                    <a:pt x="4439" y="11995"/>
                    <a:pt x="4378" y="11997"/>
                    <a:pt x="4318" y="11997"/>
                  </a:cubicBezTo>
                  <a:cubicBezTo>
                    <a:pt x="4017" y="11997"/>
                    <a:pt x="3729" y="11956"/>
                    <a:pt x="3975" y="11463"/>
                  </a:cubicBezTo>
                  <a:cubicBezTo>
                    <a:pt x="4253" y="11001"/>
                    <a:pt x="4438" y="10631"/>
                    <a:pt x="4438" y="10076"/>
                  </a:cubicBezTo>
                  <a:cubicBezTo>
                    <a:pt x="4592" y="7765"/>
                    <a:pt x="4874" y="7252"/>
                    <a:pt x="6676" y="7252"/>
                  </a:cubicBezTo>
                  <a:cubicBezTo>
                    <a:pt x="7036" y="7252"/>
                    <a:pt x="7457" y="7272"/>
                    <a:pt x="7950" y="7303"/>
                  </a:cubicBezTo>
                  <a:cubicBezTo>
                    <a:pt x="8135" y="6564"/>
                    <a:pt x="8597" y="6009"/>
                    <a:pt x="9244" y="6009"/>
                  </a:cubicBezTo>
                  <a:cubicBezTo>
                    <a:pt x="10816" y="5917"/>
                    <a:pt x="11093" y="4438"/>
                    <a:pt x="12017" y="3606"/>
                  </a:cubicBezTo>
                  <a:lnTo>
                    <a:pt x="12017" y="3606"/>
                  </a:lnTo>
                  <a:cubicBezTo>
                    <a:pt x="11739" y="3649"/>
                    <a:pt x="11477" y="3670"/>
                    <a:pt x="11228" y="3670"/>
                  </a:cubicBezTo>
                  <a:cubicBezTo>
                    <a:pt x="8833" y="3670"/>
                    <a:pt x="7736" y="1760"/>
                    <a:pt x="656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29"/>
            <p:cNvSpPr/>
            <p:nvPr/>
          </p:nvSpPr>
          <p:spPr>
            <a:xfrm>
              <a:off x="3345650" y="3339525"/>
              <a:ext cx="464350" cy="559925"/>
            </a:xfrm>
            <a:custGeom>
              <a:rect b="b" l="l" r="r" t="t"/>
              <a:pathLst>
                <a:path extrusionOk="0" h="22397" w="18574">
                  <a:moveTo>
                    <a:pt x="8499" y="9512"/>
                  </a:moveTo>
                  <a:cubicBezTo>
                    <a:pt x="7852" y="10437"/>
                    <a:pt x="9146" y="11916"/>
                    <a:pt x="7020" y="12470"/>
                  </a:cubicBezTo>
                  <a:cubicBezTo>
                    <a:pt x="7389" y="11269"/>
                    <a:pt x="7482" y="10252"/>
                    <a:pt x="8499" y="9512"/>
                  </a:cubicBezTo>
                  <a:close/>
                  <a:moveTo>
                    <a:pt x="17834" y="1"/>
                  </a:moveTo>
                  <a:cubicBezTo>
                    <a:pt x="17471" y="1"/>
                    <a:pt x="17115" y="324"/>
                    <a:pt x="16725" y="546"/>
                  </a:cubicBezTo>
                  <a:lnTo>
                    <a:pt x="15986" y="1656"/>
                  </a:lnTo>
                  <a:cubicBezTo>
                    <a:pt x="16171" y="1933"/>
                    <a:pt x="17187" y="2118"/>
                    <a:pt x="16263" y="2395"/>
                  </a:cubicBezTo>
                  <a:cubicBezTo>
                    <a:pt x="15616" y="2672"/>
                    <a:pt x="15524" y="3319"/>
                    <a:pt x="14877" y="3412"/>
                  </a:cubicBezTo>
                  <a:cubicBezTo>
                    <a:pt x="14599" y="3597"/>
                    <a:pt x="14599" y="3874"/>
                    <a:pt x="14507" y="4151"/>
                  </a:cubicBezTo>
                  <a:cubicBezTo>
                    <a:pt x="14692" y="5076"/>
                    <a:pt x="13675" y="5630"/>
                    <a:pt x="13860" y="6555"/>
                  </a:cubicBezTo>
                  <a:cubicBezTo>
                    <a:pt x="13860" y="6568"/>
                    <a:pt x="13850" y="6573"/>
                    <a:pt x="13833" y="6573"/>
                  </a:cubicBezTo>
                  <a:cubicBezTo>
                    <a:pt x="13732" y="6573"/>
                    <a:pt x="13358" y="6370"/>
                    <a:pt x="13120" y="6370"/>
                  </a:cubicBezTo>
                  <a:cubicBezTo>
                    <a:pt x="12658" y="6739"/>
                    <a:pt x="12196" y="7017"/>
                    <a:pt x="11641" y="7479"/>
                  </a:cubicBezTo>
                  <a:cubicBezTo>
                    <a:pt x="11518" y="6493"/>
                    <a:pt x="11806" y="6205"/>
                    <a:pt x="12285" y="6205"/>
                  </a:cubicBezTo>
                  <a:cubicBezTo>
                    <a:pt x="12525" y="6205"/>
                    <a:pt x="12812" y="6277"/>
                    <a:pt x="13120" y="6370"/>
                  </a:cubicBezTo>
                  <a:cubicBezTo>
                    <a:pt x="13120" y="5445"/>
                    <a:pt x="13213" y="4521"/>
                    <a:pt x="13860" y="3782"/>
                  </a:cubicBezTo>
                  <a:cubicBezTo>
                    <a:pt x="13726" y="3581"/>
                    <a:pt x="13592" y="3513"/>
                    <a:pt x="13458" y="3513"/>
                  </a:cubicBezTo>
                  <a:cubicBezTo>
                    <a:pt x="13222" y="3513"/>
                    <a:pt x="12986" y="3723"/>
                    <a:pt x="12751" y="3782"/>
                  </a:cubicBezTo>
                  <a:cubicBezTo>
                    <a:pt x="12687" y="4162"/>
                    <a:pt x="12580" y="4412"/>
                    <a:pt x="12340" y="4412"/>
                  </a:cubicBezTo>
                  <a:cubicBezTo>
                    <a:pt x="12230" y="4412"/>
                    <a:pt x="12093" y="4360"/>
                    <a:pt x="11919" y="4244"/>
                  </a:cubicBezTo>
                  <a:cubicBezTo>
                    <a:pt x="11549" y="3874"/>
                    <a:pt x="11179" y="3504"/>
                    <a:pt x="10532" y="3042"/>
                  </a:cubicBezTo>
                  <a:lnTo>
                    <a:pt x="10532" y="3042"/>
                  </a:lnTo>
                  <a:cubicBezTo>
                    <a:pt x="10440" y="4244"/>
                    <a:pt x="10625" y="5445"/>
                    <a:pt x="9053" y="5630"/>
                  </a:cubicBezTo>
                  <a:cubicBezTo>
                    <a:pt x="9053" y="6000"/>
                    <a:pt x="8961" y="6462"/>
                    <a:pt x="8314" y="6462"/>
                  </a:cubicBezTo>
                  <a:cubicBezTo>
                    <a:pt x="8874" y="6302"/>
                    <a:pt x="7493" y="5171"/>
                    <a:pt x="8434" y="5171"/>
                  </a:cubicBezTo>
                  <a:cubicBezTo>
                    <a:pt x="8580" y="5171"/>
                    <a:pt x="8781" y="5199"/>
                    <a:pt x="9053" y="5260"/>
                  </a:cubicBezTo>
                  <a:cubicBezTo>
                    <a:pt x="9331" y="4891"/>
                    <a:pt x="9978" y="4706"/>
                    <a:pt x="9793" y="4151"/>
                  </a:cubicBezTo>
                  <a:cubicBezTo>
                    <a:pt x="9238" y="2487"/>
                    <a:pt x="10440" y="2765"/>
                    <a:pt x="11272" y="2672"/>
                  </a:cubicBezTo>
                  <a:cubicBezTo>
                    <a:pt x="10541" y="2463"/>
                    <a:pt x="9781" y="2284"/>
                    <a:pt x="9024" y="2284"/>
                  </a:cubicBezTo>
                  <a:cubicBezTo>
                    <a:pt x="8441" y="2284"/>
                    <a:pt x="7860" y="2391"/>
                    <a:pt x="7297" y="2672"/>
                  </a:cubicBezTo>
                  <a:cubicBezTo>
                    <a:pt x="6742" y="4151"/>
                    <a:pt x="5171" y="4336"/>
                    <a:pt x="4154" y="5168"/>
                  </a:cubicBezTo>
                  <a:cubicBezTo>
                    <a:pt x="3692" y="5538"/>
                    <a:pt x="3230" y="5815"/>
                    <a:pt x="3137" y="6555"/>
                  </a:cubicBezTo>
                  <a:cubicBezTo>
                    <a:pt x="4432" y="7017"/>
                    <a:pt x="6188" y="6832"/>
                    <a:pt x="5910" y="9050"/>
                  </a:cubicBezTo>
                  <a:cubicBezTo>
                    <a:pt x="5818" y="9328"/>
                    <a:pt x="6188" y="9605"/>
                    <a:pt x="6280" y="9975"/>
                  </a:cubicBezTo>
                  <a:cubicBezTo>
                    <a:pt x="6650" y="10529"/>
                    <a:pt x="6650" y="10529"/>
                    <a:pt x="5910" y="10991"/>
                  </a:cubicBezTo>
                  <a:cubicBezTo>
                    <a:pt x="5818" y="10991"/>
                    <a:pt x="5633" y="11176"/>
                    <a:pt x="5633" y="11176"/>
                  </a:cubicBezTo>
                  <a:cubicBezTo>
                    <a:pt x="6373" y="12563"/>
                    <a:pt x="4801" y="12563"/>
                    <a:pt x="4339" y="13302"/>
                  </a:cubicBezTo>
                  <a:cubicBezTo>
                    <a:pt x="4064" y="13578"/>
                    <a:pt x="3942" y="14212"/>
                    <a:pt x="3516" y="14212"/>
                  </a:cubicBezTo>
                  <a:cubicBezTo>
                    <a:pt x="3370" y="14212"/>
                    <a:pt x="3188" y="14138"/>
                    <a:pt x="2953" y="13949"/>
                  </a:cubicBezTo>
                  <a:lnTo>
                    <a:pt x="2306" y="14319"/>
                  </a:lnTo>
                  <a:cubicBezTo>
                    <a:pt x="3045" y="15521"/>
                    <a:pt x="2028" y="15613"/>
                    <a:pt x="1381" y="15706"/>
                  </a:cubicBezTo>
                  <a:cubicBezTo>
                    <a:pt x="1338" y="15710"/>
                    <a:pt x="1297" y="15712"/>
                    <a:pt x="1259" y="15712"/>
                  </a:cubicBezTo>
                  <a:cubicBezTo>
                    <a:pt x="491" y="15712"/>
                    <a:pt x="822" y="14848"/>
                    <a:pt x="734" y="14319"/>
                  </a:cubicBezTo>
                  <a:lnTo>
                    <a:pt x="734" y="14319"/>
                  </a:lnTo>
                  <a:cubicBezTo>
                    <a:pt x="87" y="15151"/>
                    <a:pt x="549" y="16075"/>
                    <a:pt x="364" y="16907"/>
                  </a:cubicBezTo>
                  <a:cubicBezTo>
                    <a:pt x="649" y="16765"/>
                    <a:pt x="824" y="16296"/>
                    <a:pt x="1183" y="16296"/>
                  </a:cubicBezTo>
                  <a:cubicBezTo>
                    <a:pt x="1291" y="16296"/>
                    <a:pt x="1416" y="16338"/>
                    <a:pt x="1566" y="16445"/>
                  </a:cubicBezTo>
                  <a:cubicBezTo>
                    <a:pt x="2675" y="17000"/>
                    <a:pt x="1104" y="16815"/>
                    <a:pt x="1289" y="17277"/>
                  </a:cubicBezTo>
                  <a:cubicBezTo>
                    <a:pt x="1381" y="17832"/>
                    <a:pt x="1751" y="17924"/>
                    <a:pt x="2213" y="18479"/>
                  </a:cubicBezTo>
                  <a:cubicBezTo>
                    <a:pt x="549" y="18479"/>
                    <a:pt x="364" y="19773"/>
                    <a:pt x="180" y="20790"/>
                  </a:cubicBezTo>
                  <a:cubicBezTo>
                    <a:pt x="0" y="21447"/>
                    <a:pt x="285" y="21564"/>
                    <a:pt x="659" y="21564"/>
                  </a:cubicBezTo>
                  <a:cubicBezTo>
                    <a:pt x="863" y="21564"/>
                    <a:pt x="1093" y="21529"/>
                    <a:pt x="1289" y="21529"/>
                  </a:cubicBezTo>
                  <a:cubicBezTo>
                    <a:pt x="2768" y="21529"/>
                    <a:pt x="1566" y="22084"/>
                    <a:pt x="1474" y="22361"/>
                  </a:cubicBezTo>
                  <a:cubicBezTo>
                    <a:pt x="1617" y="22385"/>
                    <a:pt x="1757" y="22396"/>
                    <a:pt x="1894" y="22396"/>
                  </a:cubicBezTo>
                  <a:cubicBezTo>
                    <a:pt x="2815" y="22396"/>
                    <a:pt x="3579" y="21872"/>
                    <a:pt x="4062" y="21067"/>
                  </a:cubicBezTo>
                  <a:cubicBezTo>
                    <a:pt x="5263" y="19403"/>
                    <a:pt x="7667" y="18756"/>
                    <a:pt x="8129" y="16353"/>
                  </a:cubicBezTo>
                  <a:lnTo>
                    <a:pt x="8129" y="16353"/>
                  </a:lnTo>
                  <a:cubicBezTo>
                    <a:pt x="8221" y="17369"/>
                    <a:pt x="7759" y="18294"/>
                    <a:pt x="8406" y="19126"/>
                  </a:cubicBezTo>
                  <a:cubicBezTo>
                    <a:pt x="8468" y="19126"/>
                    <a:pt x="8571" y="19085"/>
                    <a:pt x="8660" y="19085"/>
                  </a:cubicBezTo>
                  <a:cubicBezTo>
                    <a:pt x="8704" y="19085"/>
                    <a:pt x="8745" y="19095"/>
                    <a:pt x="8776" y="19126"/>
                  </a:cubicBezTo>
                  <a:cubicBezTo>
                    <a:pt x="9151" y="19576"/>
                    <a:pt x="9496" y="19783"/>
                    <a:pt x="9829" y="19783"/>
                  </a:cubicBezTo>
                  <a:cubicBezTo>
                    <a:pt x="10316" y="19783"/>
                    <a:pt x="10777" y="19340"/>
                    <a:pt x="11272" y="18571"/>
                  </a:cubicBezTo>
                  <a:lnTo>
                    <a:pt x="11272" y="18571"/>
                  </a:lnTo>
                  <a:cubicBezTo>
                    <a:pt x="10732" y="20112"/>
                    <a:pt x="11220" y="20561"/>
                    <a:pt x="12147" y="20561"/>
                  </a:cubicBezTo>
                  <a:cubicBezTo>
                    <a:pt x="12332" y="20561"/>
                    <a:pt x="12535" y="20543"/>
                    <a:pt x="12751" y="20512"/>
                  </a:cubicBezTo>
                  <a:cubicBezTo>
                    <a:pt x="12843" y="19773"/>
                    <a:pt x="13305" y="19126"/>
                    <a:pt x="12751" y="18386"/>
                  </a:cubicBezTo>
                  <a:cubicBezTo>
                    <a:pt x="12670" y="18370"/>
                    <a:pt x="12584" y="18365"/>
                    <a:pt x="12494" y="18365"/>
                  </a:cubicBezTo>
                  <a:cubicBezTo>
                    <a:pt x="12358" y="18365"/>
                    <a:pt x="12214" y="18377"/>
                    <a:pt x="12071" y="18377"/>
                  </a:cubicBezTo>
                  <a:cubicBezTo>
                    <a:pt x="11772" y="18377"/>
                    <a:pt x="11478" y="18327"/>
                    <a:pt x="11272" y="18017"/>
                  </a:cubicBezTo>
                  <a:cubicBezTo>
                    <a:pt x="11051" y="18149"/>
                    <a:pt x="10810" y="18260"/>
                    <a:pt x="10588" y="18260"/>
                  </a:cubicBezTo>
                  <a:cubicBezTo>
                    <a:pt x="10344" y="18260"/>
                    <a:pt x="10123" y="18126"/>
                    <a:pt x="9978" y="17739"/>
                  </a:cubicBezTo>
                  <a:cubicBezTo>
                    <a:pt x="9885" y="17647"/>
                    <a:pt x="9978" y="17369"/>
                    <a:pt x="10070" y="17277"/>
                  </a:cubicBezTo>
                  <a:cubicBezTo>
                    <a:pt x="10184" y="17234"/>
                    <a:pt x="10282" y="17216"/>
                    <a:pt x="10368" y="17216"/>
                  </a:cubicBezTo>
                  <a:cubicBezTo>
                    <a:pt x="10844" y="17216"/>
                    <a:pt x="10959" y="17782"/>
                    <a:pt x="11272" y="18017"/>
                  </a:cubicBezTo>
                  <a:lnTo>
                    <a:pt x="12381" y="16907"/>
                  </a:lnTo>
                  <a:cubicBezTo>
                    <a:pt x="12221" y="16774"/>
                    <a:pt x="12014" y="16748"/>
                    <a:pt x="11795" y="16748"/>
                  </a:cubicBezTo>
                  <a:cubicBezTo>
                    <a:pt x="11659" y="16748"/>
                    <a:pt x="11518" y="16758"/>
                    <a:pt x="11380" y="16758"/>
                  </a:cubicBezTo>
                  <a:cubicBezTo>
                    <a:pt x="10970" y="16758"/>
                    <a:pt x="10587" y="16671"/>
                    <a:pt x="10440" y="15983"/>
                  </a:cubicBezTo>
                  <a:cubicBezTo>
                    <a:pt x="10505" y="15944"/>
                    <a:pt x="10575" y="15929"/>
                    <a:pt x="10649" y="15929"/>
                  </a:cubicBezTo>
                  <a:cubicBezTo>
                    <a:pt x="10915" y="15929"/>
                    <a:pt x="11226" y="16128"/>
                    <a:pt x="11486" y="16128"/>
                  </a:cubicBezTo>
                  <a:cubicBezTo>
                    <a:pt x="11666" y="16128"/>
                    <a:pt x="11821" y="16031"/>
                    <a:pt x="11919" y="15706"/>
                  </a:cubicBezTo>
                  <a:cubicBezTo>
                    <a:pt x="12196" y="14781"/>
                    <a:pt x="11734" y="14134"/>
                    <a:pt x="10902" y="13672"/>
                  </a:cubicBezTo>
                  <a:cubicBezTo>
                    <a:pt x="10746" y="14608"/>
                    <a:pt x="10327" y="15215"/>
                    <a:pt x="9366" y="15215"/>
                  </a:cubicBezTo>
                  <a:cubicBezTo>
                    <a:pt x="9189" y="15215"/>
                    <a:pt x="8992" y="15194"/>
                    <a:pt x="8776" y="15151"/>
                  </a:cubicBezTo>
                  <a:cubicBezTo>
                    <a:pt x="9366" y="14476"/>
                    <a:pt x="9726" y="13648"/>
                    <a:pt x="10626" y="13648"/>
                  </a:cubicBezTo>
                  <a:cubicBezTo>
                    <a:pt x="10713" y="13648"/>
                    <a:pt x="10805" y="13656"/>
                    <a:pt x="10902" y="13672"/>
                  </a:cubicBezTo>
                  <a:cubicBezTo>
                    <a:pt x="10902" y="13210"/>
                    <a:pt x="11087" y="12748"/>
                    <a:pt x="10994" y="12378"/>
                  </a:cubicBezTo>
                  <a:cubicBezTo>
                    <a:pt x="10783" y="11478"/>
                    <a:pt x="10995" y="11245"/>
                    <a:pt x="11372" y="11245"/>
                  </a:cubicBezTo>
                  <a:cubicBezTo>
                    <a:pt x="11653" y="11245"/>
                    <a:pt x="12025" y="11375"/>
                    <a:pt x="12381" y="11454"/>
                  </a:cubicBezTo>
                  <a:cubicBezTo>
                    <a:pt x="13398" y="10160"/>
                    <a:pt x="14414" y="8773"/>
                    <a:pt x="14969" y="7017"/>
                  </a:cubicBezTo>
                  <a:cubicBezTo>
                    <a:pt x="15431" y="7386"/>
                    <a:pt x="15154" y="7849"/>
                    <a:pt x="15246" y="8218"/>
                  </a:cubicBezTo>
                  <a:cubicBezTo>
                    <a:pt x="16078" y="7294"/>
                    <a:pt x="15246" y="6092"/>
                    <a:pt x="15986" y="5260"/>
                  </a:cubicBezTo>
                  <a:cubicBezTo>
                    <a:pt x="15339" y="4336"/>
                    <a:pt x="16356" y="4244"/>
                    <a:pt x="16725" y="3782"/>
                  </a:cubicBezTo>
                  <a:cubicBezTo>
                    <a:pt x="16910" y="2857"/>
                    <a:pt x="17280" y="2118"/>
                    <a:pt x="18204" y="1656"/>
                  </a:cubicBezTo>
                  <a:cubicBezTo>
                    <a:pt x="18297" y="1286"/>
                    <a:pt x="18389" y="916"/>
                    <a:pt x="18574" y="546"/>
                  </a:cubicBezTo>
                  <a:cubicBezTo>
                    <a:pt x="18317" y="142"/>
                    <a:pt x="18074" y="1"/>
                    <a:pt x="1783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29"/>
            <p:cNvSpPr/>
            <p:nvPr/>
          </p:nvSpPr>
          <p:spPr>
            <a:xfrm>
              <a:off x="2171575" y="4889225"/>
              <a:ext cx="1405050" cy="361475"/>
            </a:xfrm>
            <a:custGeom>
              <a:rect b="b" l="l" r="r" t="t"/>
              <a:pathLst>
                <a:path extrusionOk="0" h="14459" w="56202">
                  <a:moveTo>
                    <a:pt x="55174" y="1"/>
                  </a:moveTo>
                  <a:cubicBezTo>
                    <a:pt x="54942" y="1"/>
                    <a:pt x="54694" y="88"/>
                    <a:pt x="54445" y="212"/>
                  </a:cubicBezTo>
                  <a:cubicBezTo>
                    <a:pt x="53521" y="582"/>
                    <a:pt x="52504" y="952"/>
                    <a:pt x="51672" y="1691"/>
                  </a:cubicBezTo>
                  <a:cubicBezTo>
                    <a:pt x="49084" y="3725"/>
                    <a:pt x="46311" y="5204"/>
                    <a:pt x="43353" y="6498"/>
                  </a:cubicBezTo>
                  <a:cubicBezTo>
                    <a:pt x="37437" y="9086"/>
                    <a:pt x="31151" y="10750"/>
                    <a:pt x="24773" y="11859"/>
                  </a:cubicBezTo>
                  <a:cubicBezTo>
                    <a:pt x="23387" y="12090"/>
                    <a:pt x="21977" y="12183"/>
                    <a:pt x="20545" y="12183"/>
                  </a:cubicBezTo>
                  <a:cubicBezTo>
                    <a:pt x="19112" y="12183"/>
                    <a:pt x="17656" y="12090"/>
                    <a:pt x="16177" y="11952"/>
                  </a:cubicBezTo>
                  <a:cubicBezTo>
                    <a:pt x="20521" y="10565"/>
                    <a:pt x="23757" y="7885"/>
                    <a:pt x="25883" y="3910"/>
                  </a:cubicBezTo>
                  <a:cubicBezTo>
                    <a:pt x="24589" y="3632"/>
                    <a:pt x="25236" y="1876"/>
                    <a:pt x="24126" y="1414"/>
                  </a:cubicBezTo>
                  <a:cubicBezTo>
                    <a:pt x="23202" y="3725"/>
                    <a:pt x="22370" y="6036"/>
                    <a:pt x="20429" y="7792"/>
                  </a:cubicBezTo>
                  <a:cubicBezTo>
                    <a:pt x="18211" y="9918"/>
                    <a:pt x="15530" y="10565"/>
                    <a:pt x="12665" y="11120"/>
                  </a:cubicBezTo>
                  <a:cubicBezTo>
                    <a:pt x="12254" y="11199"/>
                    <a:pt x="11824" y="11237"/>
                    <a:pt x="11383" y="11237"/>
                  </a:cubicBezTo>
                  <a:cubicBezTo>
                    <a:pt x="8750" y="11237"/>
                    <a:pt x="5731" y="9891"/>
                    <a:pt x="4068" y="8069"/>
                  </a:cubicBezTo>
                  <a:cubicBezTo>
                    <a:pt x="2589" y="6406"/>
                    <a:pt x="2219" y="4464"/>
                    <a:pt x="1572" y="2523"/>
                  </a:cubicBezTo>
                  <a:cubicBezTo>
                    <a:pt x="1572" y="3540"/>
                    <a:pt x="1110" y="4280"/>
                    <a:pt x="93" y="4649"/>
                  </a:cubicBezTo>
                  <a:cubicBezTo>
                    <a:pt x="93" y="5111"/>
                    <a:pt x="1" y="5481"/>
                    <a:pt x="463" y="5759"/>
                  </a:cubicBezTo>
                  <a:cubicBezTo>
                    <a:pt x="539" y="5224"/>
                    <a:pt x="1183" y="4879"/>
                    <a:pt x="1509" y="4879"/>
                  </a:cubicBezTo>
                  <a:cubicBezTo>
                    <a:pt x="1578" y="4879"/>
                    <a:pt x="1633" y="4894"/>
                    <a:pt x="1665" y="4927"/>
                  </a:cubicBezTo>
                  <a:cubicBezTo>
                    <a:pt x="2404" y="5851"/>
                    <a:pt x="556" y="5666"/>
                    <a:pt x="833" y="6498"/>
                  </a:cubicBezTo>
                  <a:cubicBezTo>
                    <a:pt x="833" y="7145"/>
                    <a:pt x="1203" y="7700"/>
                    <a:pt x="1665" y="8254"/>
                  </a:cubicBezTo>
                  <a:cubicBezTo>
                    <a:pt x="5547" y="13153"/>
                    <a:pt x="11186" y="13800"/>
                    <a:pt x="16732" y="14355"/>
                  </a:cubicBezTo>
                  <a:cubicBezTo>
                    <a:pt x="17397" y="14427"/>
                    <a:pt x="18063" y="14459"/>
                    <a:pt x="18729" y="14459"/>
                  </a:cubicBezTo>
                  <a:cubicBezTo>
                    <a:pt x="22315" y="14459"/>
                    <a:pt x="25901" y="13543"/>
                    <a:pt x="29488" y="13153"/>
                  </a:cubicBezTo>
                  <a:cubicBezTo>
                    <a:pt x="33555" y="12599"/>
                    <a:pt x="37437" y="10935"/>
                    <a:pt x="41227" y="9271"/>
                  </a:cubicBezTo>
                  <a:cubicBezTo>
                    <a:pt x="43815" y="8254"/>
                    <a:pt x="46403" y="6868"/>
                    <a:pt x="48899" y="5481"/>
                  </a:cubicBezTo>
                  <a:cubicBezTo>
                    <a:pt x="51117" y="4280"/>
                    <a:pt x="53243" y="3170"/>
                    <a:pt x="55369" y="1784"/>
                  </a:cubicBezTo>
                  <a:cubicBezTo>
                    <a:pt x="55831" y="1414"/>
                    <a:pt x="56201" y="1044"/>
                    <a:pt x="55924" y="490"/>
                  </a:cubicBezTo>
                  <a:cubicBezTo>
                    <a:pt x="55720" y="133"/>
                    <a:pt x="55460" y="1"/>
                    <a:pt x="5517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29"/>
            <p:cNvSpPr/>
            <p:nvPr/>
          </p:nvSpPr>
          <p:spPr>
            <a:xfrm>
              <a:off x="2564425" y="367525"/>
              <a:ext cx="1204000" cy="499825"/>
            </a:xfrm>
            <a:custGeom>
              <a:rect b="b" l="l" r="r" t="t"/>
              <a:pathLst>
                <a:path extrusionOk="0" h="19993" w="48160">
                  <a:moveTo>
                    <a:pt x="2959" y="0"/>
                  </a:moveTo>
                  <a:cubicBezTo>
                    <a:pt x="2497" y="1387"/>
                    <a:pt x="740" y="1110"/>
                    <a:pt x="1" y="2126"/>
                  </a:cubicBezTo>
                  <a:cubicBezTo>
                    <a:pt x="519" y="2299"/>
                    <a:pt x="795" y="2875"/>
                    <a:pt x="1356" y="2875"/>
                  </a:cubicBezTo>
                  <a:cubicBezTo>
                    <a:pt x="1396" y="2875"/>
                    <a:pt x="1437" y="2872"/>
                    <a:pt x="1480" y="2866"/>
                  </a:cubicBezTo>
                  <a:cubicBezTo>
                    <a:pt x="1572" y="2496"/>
                    <a:pt x="1018" y="1849"/>
                    <a:pt x="1665" y="1849"/>
                  </a:cubicBezTo>
                  <a:cubicBezTo>
                    <a:pt x="2140" y="1849"/>
                    <a:pt x="2654" y="1505"/>
                    <a:pt x="3107" y="1505"/>
                  </a:cubicBezTo>
                  <a:cubicBezTo>
                    <a:pt x="3359" y="1505"/>
                    <a:pt x="3593" y="1611"/>
                    <a:pt x="3791" y="1941"/>
                  </a:cubicBezTo>
                  <a:cubicBezTo>
                    <a:pt x="4438" y="3051"/>
                    <a:pt x="6194" y="3328"/>
                    <a:pt x="5732" y="5084"/>
                  </a:cubicBezTo>
                  <a:cubicBezTo>
                    <a:pt x="5732" y="5084"/>
                    <a:pt x="5824" y="5177"/>
                    <a:pt x="5917" y="5269"/>
                  </a:cubicBezTo>
                  <a:cubicBezTo>
                    <a:pt x="6227" y="5083"/>
                    <a:pt x="6465" y="5006"/>
                    <a:pt x="6652" y="5006"/>
                  </a:cubicBezTo>
                  <a:cubicBezTo>
                    <a:pt x="7526" y="5006"/>
                    <a:pt x="7306" y="6675"/>
                    <a:pt x="8306" y="6675"/>
                  </a:cubicBezTo>
                  <a:cubicBezTo>
                    <a:pt x="8368" y="6675"/>
                    <a:pt x="8434" y="6669"/>
                    <a:pt x="8505" y="6656"/>
                  </a:cubicBezTo>
                  <a:lnTo>
                    <a:pt x="8505" y="6656"/>
                  </a:lnTo>
                  <a:cubicBezTo>
                    <a:pt x="8073" y="6991"/>
                    <a:pt x="7710" y="7115"/>
                    <a:pt x="7390" y="7115"/>
                  </a:cubicBezTo>
                  <a:cubicBezTo>
                    <a:pt x="6474" y="7115"/>
                    <a:pt x="5906" y="6101"/>
                    <a:pt x="5085" y="6101"/>
                  </a:cubicBezTo>
                  <a:cubicBezTo>
                    <a:pt x="5547" y="6841"/>
                    <a:pt x="6009" y="7488"/>
                    <a:pt x="6194" y="8412"/>
                  </a:cubicBezTo>
                  <a:cubicBezTo>
                    <a:pt x="6933" y="11370"/>
                    <a:pt x="7858" y="14328"/>
                    <a:pt x="7673" y="17378"/>
                  </a:cubicBezTo>
                  <a:cubicBezTo>
                    <a:pt x="8690" y="16546"/>
                    <a:pt x="10538" y="16546"/>
                    <a:pt x="10169" y="14513"/>
                  </a:cubicBezTo>
                  <a:cubicBezTo>
                    <a:pt x="9891" y="14420"/>
                    <a:pt x="9429" y="14605"/>
                    <a:pt x="9244" y="14143"/>
                  </a:cubicBezTo>
                  <a:cubicBezTo>
                    <a:pt x="9244" y="14143"/>
                    <a:pt x="9337" y="13958"/>
                    <a:pt x="9429" y="13958"/>
                  </a:cubicBezTo>
                  <a:cubicBezTo>
                    <a:pt x="9479" y="13948"/>
                    <a:pt x="9524" y="13944"/>
                    <a:pt x="9565" y="13944"/>
                  </a:cubicBezTo>
                  <a:cubicBezTo>
                    <a:pt x="9912" y="13944"/>
                    <a:pt x="10004" y="14265"/>
                    <a:pt x="10169" y="14513"/>
                  </a:cubicBezTo>
                  <a:cubicBezTo>
                    <a:pt x="11093" y="14050"/>
                    <a:pt x="10631" y="13588"/>
                    <a:pt x="10076" y="13219"/>
                  </a:cubicBezTo>
                  <a:cubicBezTo>
                    <a:pt x="9429" y="12849"/>
                    <a:pt x="8505" y="12756"/>
                    <a:pt x="9059" y="11647"/>
                  </a:cubicBezTo>
                  <a:cubicBezTo>
                    <a:pt x="9239" y="11257"/>
                    <a:pt x="9429" y="11130"/>
                    <a:pt x="9626" y="11130"/>
                  </a:cubicBezTo>
                  <a:cubicBezTo>
                    <a:pt x="9993" y="11130"/>
                    <a:pt x="10382" y="11573"/>
                    <a:pt x="10774" y="11573"/>
                  </a:cubicBezTo>
                  <a:cubicBezTo>
                    <a:pt x="10819" y="11573"/>
                    <a:pt x="10864" y="11567"/>
                    <a:pt x="10908" y="11555"/>
                  </a:cubicBezTo>
                  <a:cubicBezTo>
                    <a:pt x="9984" y="7672"/>
                    <a:pt x="7765" y="4530"/>
                    <a:pt x="4807" y="1849"/>
                  </a:cubicBezTo>
                  <a:lnTo>
                    <a:pt x="4807" y="1849"/>
                  </a:lnTo>
                  <a:cubicBezTo>
                    <a:pt x="17101" y="3051"/>
                    <a:pt x="28008" y="7672"/>
                    <a:pt x="38361" y="14143"/>
                  </a:cubicBezTo>
                  <a:cubicBezTo>
                    <a:pt x="37714" y="14975"/>
                    <a:pt x="36790" y="15437"/>
                    <a:pt x="36328" y="16269"/>
                  </a:cubicBezTo>
                  <a:cubicBezTo>
                    <a:pt x="36512" y="16639"/>
                    <a:pt x="36605" y="17008"/>
                    <a:pt x="36697" y="17378"/>
                  </a:cubicBezTo>
                  <a:cubicBezTo>
                    <a:pt x="37344" y="16824"/>
                    <a:pt x="38084" y="16176"/>
                    <a:pt x="38731" y="15622"/>
                  </a:cubicBezTo>
                  <a:cubicBezTo>
                    <a:pt x="38866" y="15487"/>
                    <a:pt x="38902" y="15205"/>
                    <a:pt x="39055" y="15205"/>
                  </a:cubicBezTo>
                  <a:cubicBezTo>
                    <a:pt x="39112" y="15205"/>
                    <a:pt x="39185" y="15244"/>
                    <a:pt x="39285" y="15345"/>
                  </a:cubicBezTo>
                  <a:cubicBezTo>
                    <a:pt x="40302" y="16269"/>
                    <a:pt x="41781" y="16454"/>
                    <a:pt x="42798" y="17378"/>
                  </a:cubicBezTo>
                  <a:cubicBezTo>
                    <a:pt x="43815" y="18302"/>
                    <a:pt x="45016" y="19042"/>
                    <a:pt x="46218" y="19781"/>
                  </a:cubicBezTo>
                  <a:cubicBezTo>
                    <a:pt x="46425" y="19919"/>
                    <a:pt x="46657" y="19993"/>
                    <a:pt x="46886" y="19993"/>
                  </a:cubicBezTo>
                  <a:cubicBezTo>
                    <a:pt x="47272" y="19993"/>
                    <a:pt x="47650" y="19783"/>
                    <a:pt x="47882" y="19319"/>
                  </a:cubicBezTo>
                  <a:cubicBezTo>
                    <a:pt x="48159" y="18580"/>
                    <a:pt x="47605" y="18118"/>
                    <a:pt x="47050" y="17933"/>
                  </a:cubicBezTo>
                  <a:cubicBezTo>
                    <a:pt x="44647" y="17008"/>
                    <a:pt x="43075" y="14882"/>
                    <a:pt x="41042" y="13403"/>
                  </a:cubicBezTo>
                  <a:lnTo>
                    <a:pt x="41134" y="13403"/>
                  </a:lnTo>
                  <a:cubicBezTo>
                    <a:pt x="41134" y="13311"/>
                    <a:pt x="41134" y="13126"/>
                    <a:pt x="41134" y="13034"/>
                  </a:cubicBezTo>
                  <a:cubicBezTo>
                    <a:pt x="40938" y="13095"/>
                    <a:pt x="40759" y="13122"/>
                    <a:pt x="40592" y="13122"/>
                  </a:cubicBezTo>
                  <a:cubicBezTo>
                    <a:pt x="39500" y="13122"/>
                    <a:pt x="38966" y="11956"/>
                    <a:pt x="38084" y="11555"/>
                  </a:cubicBezTo>
                  <a:cubicBezTo>
                    <a:pt x="34849" y="9983"/>
                    <a:pt x="31613" y="8227"/>
                    <a:pt x="28378" y="6471"/>
                  </a:cubicBezTo>
                  <a:cubicBezTo>
                    <a:pt x="28378" y="6813"/>
                    <a:pt x="28062" y="7313"/>
                    <a:pt x="27941" y="7313"/>
                  </a:cubicBezTo>
                  <a:cubicBezTo>
                    <a:pt x="27931" y="7313"/>
                    <a:pt x="27923" y="7310"/>
                    <a:pt x="27916" y="7303"/>
                  </a:cubicBezTo>
                  <a:cubicBezTo>
                    <a:pt x="27639" y="6656"/>
                    <a:pt x="26160" y="7025"/>
                    <a:pt x="26622" y="5731"/>
                  </a:cubicBezTo>
                  <a:cubicBezTo>
                    <a:pt x="25328" y="5269"/>
                    <a:pt x="24034" y="4715"/>
                    <a:pt x="22740" y="4252"/>
                  </a:cubicBezTo>
                  <a:cubicBezTo>
                    <a:pt x="20244" y="3143"/>
                    <a:pt x="17748" y="2034"/>
                    <a:pt x="14975" y="1757"/>
                  </a:cubicBezTo>
                  <a:cubicBezTo>
                    <a:pt x="14811" y="1976"/>
                    <a:pt x="14614" y="2163"/>
                    <a:pt x="14423" y="2163"/>
                  </a:cubicBezTo>
                  <a:cubicBezTo>
                    <a:pt x="14292" y="2163"/>
                    <a:pt x="14164" y="2075"/>
                    <a:pt x="14051" y="1849"/>
                  </a:cubicBezTo>
                  <a:cubicBezTo>
                    <a:pt x="13866" y="1479"/>
                    <a:pt x="14328" y="1479"/>
                    <a:pt x="14605" y="1387"/>
                  </a:cubicBezTo>
                  <a:cubicBezTo>
                    <a:pt x="10723" y="832"/>
                    <a:pt x="6841" y="93"/>
                    <a:pt x="295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29"/>
            <p:cNvSpPr/>
            <p:nvPr/>
          </p:nvSpPr>
          <p:spPr>
            <a:xfrm>
              <a:off x="3320075" y="1583050"/>
              <a:ext cx="367450" cy="526900"/>
            </a:xfrm>
            <a:custGeom>
              <a:rect b="b" l="l" r="r" t="t"/>
              <a:pathLst>
                <a:path extrusionOk="0" h="21076" w="14698">
                  <a:moveTo>
                    <a:pt x="11370" y="9244"/>
                  </a:moveTo>
                  <a:lnTo>
                    <a:pt x="11370" y="9244"/>
                  </a:lnTo>
                  <a:cubicBezTo>
                    <a:pt x="11740" y="10260"/>
                    <a:pt x="11463" y="11370"/>
                    <a:pt x="12387" y="12109"/>
                  </a:cubicBezTo>
                  <a:cubicBezTo>
                    <a:pt x="12017" y="12386"/>
                    <a:pt x="11278" y="12479"/>
                    <a:pt x="11278" y="12479"/>
                  </a:cubicBezTo>
                  <a:cubicBezTo>
                    <a:pt x="11555" y="11370"/>
                    <a:pt x="9984" y="10353"/>
                    <a:pt x="11370" y="9244"/>
                  </a:cubicBezTo>
                  <a:close/>
                  <a:moveTo>
                    <a:pt x="2078" y="13769"/>
                  </a:moveTo>
                  <a:cubicBezTo>
                    <a:pt x="2318" y="13769"/>
                    <a:pt x="2497" y="13847"/>
                    <a:pt x="2497" y="14050"/>
                  </a:cubicBezTo>
                  <a:cubicBezTo>
                    <a:pt x="2497" y="15067"/>
                    <a:pt x="3606" y="14697"/>
                    <a:pt x="3791" y="15344"/>
                  </a:cubicBezTo>
                  <a:cubicBezTo>
                    <a:pt x="3543" y="15489"/>
                    <a:pt x="3313" y="15546"/>
                    <a:pt x="3096" y="15546"/>
                  </a:cubicBezTo>
                  <a:cubicBezTo>
                    <a:pt x="2341" y="15546"/>
                    <a:pt x="1735" y="14861"/>
                    <a:pt x="1018" y="14790"/>
                  </a:cubicBezTo>
                  <a:cubicBezTo>
                    <a:pt x="833" y="14790"/>
                    <a:pt x="740" y="14235"/>
                    <a:pt x="1110" y="14050"/>
                  </a:cubicBezTo>
                  <a:cubicBezTo>
                    <a:pt x="1369" y="13895"/>
                    <a:pt x="1772" y="13769"/>
                    <a:pt x="2078" y="13769"/>
                  </a:cubicBezTo>
                  <a:close/>
                  <a:moveTo>
                    <a:pt x="11555" y="0"/>
                  </a:moveTo>
                  <a:cubicBezTo>
                    <a:pt x="10076" y="1941"/>
                    <a:pt x="9059" y="4160"/>
                    <a:pt x="8597" y="6655"/>
                  </a:cubicBezTo>
                  <a:cubicBezTo>
                    <a:pt x="8412" y="7672"/>
                    <a:pt x="8505" y="8874"/>
                    <a:pt x="7950" y="9798"/>
                  </a:cubicBezTo>
                  <a:cubicBezTo>
                    <a:pt x="8320" y="10076"/>
                    <a:pt x="8320" y="10353"/>
                    <a:pt x="7950" y="10538"/>
                  </a:cubicBezTo>
                  <a:cubicBezTo>
                    <a:pt x="7869" y="10599"/>
                    <a:pt x="7805" y="10624"/>
                    <a:pt x="7755" y="10624"/>
                  </a:cubicBezTo>
                  <a:cubicBezTo>
                    <a:pt x="7581" y="10624"/>
                    <a:pt x="7581" y="10312"/>
                    <a:pt x="7581" y="10168"/>
                  </a:cubicBezTo>
                  <a:cubicBezTo>
                    <a:pt x="7211" y="10168"/>
                    <a:pt x="7026" y="10076"/>
                    <a:pt x="6841" y="9798"/>
                  </a:cubicBezTo>
                  <a:cubicBezTo>
                    <a:pt x="6194" y="9429"/>
                    <a:pt x="6286" y="8412"/>
                    <a:pt x="5362" y="8319"/>
                  </a:cubicBezTo>
                  <a:cubicBezTo>
                    <a:pt x="5069" y="8661"/>
                    <a:pt x="4750" y="8771"/>
                    <a:pt x="4405" y="8771"/>
                  </a:cubicBezTo>
                  <a:cubicBezTo>
                    <a:pt x="4098" y="8771"/>
                    <a:pt x="3770" y="8684"/>
                    <a:pt x="3421" y="8597"/>
                  </a:cubicBezTo>
                  <a:cubicBezTo>
                    <a:pt x="3329" y="7857"/>
                    <a:pt x="4160" y="8042"/>
                    <a:pt x="4253" y="7580"/>
                  </a:cubicBezTo>
                  <a:lnTo>
                    <a:pt x="4253" y="7580"/>
                  </a:lnTo>
                  <a:cubicBezTo>
                    <a:pt x="4210" y="7585"/>
                    <a:pt x="4169" y="7588"/>
                    <a:pt x="4130" y="7588"/>
                  </a:cubicBezTo>
                  <a:cubicBezTo>
                    <a:pt x="3491" y="7588"/>
                    <a:pt x="3302" y="6911"/>
                    <a:pt x="2866" y="6563"/>
                  </a:cubicBezTo>
                  <a:lnTo>
                    <a:pt x="2866" y="6563"/>
                  </a:lnTo>
                  <a:cubicBezTo>
                    <a:pt x="1850" y="7210"/>
                    <a:pt x="1942" y="8134"/>
                    <a:pt x="3329" y="9059"/>
                  </a:cubicBezTo>
                  <a:cubicBezTo>
                    <a:pt x="3883" y="9429"/>
                    <a:pt x="4160" y="9613"/>
                    <a:pt x="3606" y="10168"/>
                  </a:cubicBezTo>
                  <a:cubicBezTo>
                    <a:pt x="4345" y="11647"/>
                    <a:pt x="2774" y="12202"/>
                    <a:pt x="2219" y="13126"/>
                  </a:cubicBezTo>
                  <a:cubicBezTo>
                    <a:pt x="2188" y="13173"/>
                    <a:pt x="2152" y="13193"/>
                    <a:pt x="2112" y="13193"/>
                  </a:cubicBezTo>
                  <a:cubicBezTo>
                    <a:pt x="1913" y="13193"/>
                    <a:pt x="1618" y="12694"/>
                    <a:pt x="1387" y="12386"/>
                  </a:cubicBezTo>
                  <a:cubicBezTo>
                    <a:pt x="1235" y="12158"/>
                    <a:pt x="1021" y="11993"/>
                    <a:pt x="692" y="11993"/>
                  </a:cubicBezTo>
                  <a:cubicBezTo>
                    <a:pt x="621" y="11993"/>
                    <a:pt x="545" y="12000"/>
                    <a:pt x="463" y="12017"/>
                  </a:cubicBezTo>
                  <a:cubicBezTo>
                    <a:pt x="1" y="12109"/>
                    <a:pt x="93" y="12664"/>
                    <a:pt x="93" y="12849"/>
                  </a:cubicBezTo>
                  <a:cubicBezTo>
                    <a:pt x="463" y="14790"/>
                    <a:pt x="1" y="16731"/>
                    <a:pt x="648" y="18672"/>
                  </a:cubicBezTo>
                  <a:cubicBezTo>
                    <a:pt x="740" y="19227"/>
                    <a:pt x="1018" y="19689"/>
                    <a:pt x="1480" y="19966"/>
                  </a:cubicBezTo>
                  <a:cubicBezTo>
                    <a:pt x="1544" y="19992"/>
                    <a:pt x="1602" y="20003"/>
                    <a:pt x="1656" y="20003"/>
                  </a:cubicBezTo>
                  <a:cubicBezTo>
                    <a:pt x="1995" y="20003"/>
                    <a:pt x="2165" y="19558"/>
                    <a:pt x="2404" y="19319"/>
                  </a:cubicBezTo>
                  <a:cubicBezTo>
                    <a:pt x="2774" y="18949"/>
                    <a:pt x="2959" y="18395"/>
                    <a:pt x="2219" y="18025"/>
                  </a:cubicBezTo>
                  <a:cubicBezTo>
                    <a:pt x="2034" y="17840"/>
                    <a:pt x="1850" y="17563"/>
                    <a:pt x="2219" y="17285"/>
                  </a:cubicBezTo>
                  <a:cubicBezTo>
                    <a:pt x="2348" y="17157"/>
                    <a:pt x="2477" y="17088"/>
                    <a:pt x="2615" y="17088"/>
                  </a:cubicBezTo>
                  <a:cubicBezTo>
                    <a:pt x="2774" y="17088"/>
                    <a:pt x="2946" y="17180"/>
                    <a:pt x="3144" y="17378"/>
                  </a:cubicBezTo>
                  <a:cubicBezTo>
                    <a:pt x="4345" y="18487"/>
                    <a:pt x="3236" y="19319"/>
                    <a:pt x="2866" y="20336"/>
                  </a:cubicBezTo>
                  <a:cubicBezTo>
                    <a:pt x="3310" y="20502"/>
                    <a:pt x="3787" y="20535"/>
                    <a:pt x="4257" y="20535"/>
                  </a:cubicBezTo>
                  <a:cubicBezTo>
                    <a:pt x="4571" y="20535"/>
                    <a:pt x="4881" y="20521"/>
                    <a:pt x="5177" y="20521"/>
                  </a:cubicBezTo>
                  <a:cubicBezTo>
                    <a:pt x="6749" y="20521"/>
                    <a:pt x="4992" y="18949"/>
                    <a:pt x="5824" y="18395"/>
                  </a:cubicBezTo>
                  <a:cubicBezTo>
                    <a:pt x="4530" y="16454"/>
                    <a:pt x="6471" y="15899"/>
                    <a:pt x="7396" y="15622"/>
                  </a:cubicBezTo>
                  <a:cubicBezTo>
                    <a:pt x="8320" y="15344"/>
                    <a:pt x="8505" y="14975"/>
                    <a:pt x="8782" y="14328"/>
                  </a:cubicBezTo>
                  <a:cubicBezTo>
                    <a:pt x="8697" y="14222"/>
                    <a:pt x="8608" y="14184"/>
                    <a:pt x="8514" y="14184"/>
                  </a:cubicBezTo>
                  <a:cubicBezTo>
                    <a:pt x="8279" y="14184"/>
                    <a:pt x="8019" y="14425"/>
                    <a:pt x="7754" y="14425"/>
                  </a:cubicBezTo>
                  <a:cubicBezTo>
                    <a:pt x="7666" y="14425"/>
                    <a:pt x="7577" y="14399"/>
                    <a:pt x="7488" y="14328"/>
                  </a:cubicBezTo>
                  <a:cubicBezTo>
                    <a:pt x="7765" y="13773"/>
                    <a:pt x="8320" y="13126"/>
                    <a:pt x="8135" y="12664"/>
                  </a:cubicBezTo>
                  <a:cubicBezTo>
                    <a:pt x="7855" y="11612"/>
                    <a:pt x="8000" y="11318"/>
                    <a:pt x="8303" y="11318"/>
                  </a:cubicBezTo>
                  <a:cubicBezTo>
                    <a:pt x="8687" y="11318"/>
                    <a:pt x="9326" y="11791"/>
                    <a:pt x="9674" y="11791"/>
                  </a:cubicBezTo>
                  <a:cubicBezTo>
                    <a:pt x="9776" y="11791"/>
                    <a:pt x="9853" y="11751"/>
                    <a:pt x="9891" y="11647"/>
                  </a:cubicBezTo>
                  <a:cubicBezTo>
                    <a:pt x="10538" y="12294"/>
                    <a:pt x="10631" y="13403"/>
                    <a:pt x="11833" y="13496"/>
                  </a:cubicBezTo>
                  <a:cubicBezTo>
                    <a:pt x="11463" y="14050"/>
                    <a:pt x="11093" y="14605"/>
                    <a:pt x="10723" y="15159"/>
                  </a:cubicBezTo>
                  <a:cubicBezTo>
                    <a:pt x="11185" y="15714"/>
                    <a:pt x="12387" y="15067"/>
                    <a:pt x="12387" y="16176"/>
                  </a:cubicBezTo>
                  <a:cubicBezTo>
                    <a:pt x="12295" y="16269"/>
                    <a:pt x="12295" y="16269"/>
                    <a:pt x="12202" y="16269"/>
                  </a:cubicBezTo>
                  <a:cubicBezTo>
                    <a:pt x="11542" y="16269"/>
                    <a:pt x="10740" y="16033"/>
                    <a:pt x="10134" y="16033"/>
                  </a:cubicBezTo>
                  <a:cubicBezTo>
                    <a:pt x="9891" y="16033"/>
                    <a:pt x="9680" y="16071"/>
                    <a:pt x="9522" y="16176"/>
                  </a:cubicBezTo>
                  <a:cubicBezTo>
                    <a:pt x="8228" y="17008"/>
                    <a:pt x="10816" y="17193"/>
                    <a:pt x="10169" y="18117"/>
                  </a:cubicBezTo>
                  <a:cubicBezTo>
                    <a:pt x="11463" y="18672"/>
                    <a:pt x="12202" y="19596"/>
                    <a:pt x="12295" y="21075"/>
                  </a:cubicBezTo>
                  <a:cubicBezTo>
                    <a:pt x="12671" y="21000"/>
                    <a:pt x="12557" y="20190"/>
                    <a:pt x="13000" y="20190"/>
                  </a:cubicBezTo>
                  <a:cubicBezTo>
                    <a:pt x="13101" y="20190"/>
                    <a:pt x="13232" y="20233"/>
                    <a:pt x="13404" y="20336"/>
                  </a:cubicBezTo>
                  <a:cubicBezTo>
                    <a:pt x="14143" y="19411"/>
                    <a:pt x="12942" y="19227"/>
                    <a:pt x="12387" y="18580"/>
                  </a:cubicBezTo>
                  <a:cubicBezTo>
                    <a:pt x="13589" y="18487"/>
                    <a:pt x="14698" y="18487"/>
                    <a:pt x="13774" y="17008"/>
                  </a:cubicBezTo>
                  <a:cubicBezTo>
                    <a:pt x="13219" y="16361"/>
                    <a:pt x="14051" y="16361"/>
                    <a:pt x="14513" y="16361"/>
                  </a:cubicBezTo>
                  <a:cubicBezTo>
                    <a:pt x="14143" y="15714"/>
                    <a:pt x="14143" y="15067"/>
                    <a:pt x="14143" y="14420"/>
                  </a:cubicBezTo>
                  <a:cubicBezTo>
                    <a:pt x="14051" y="13496"/>
                    <a:pt x="14143" y="12386"/>
                    <a:pt x="13404" y="11647"/>
                  </a:cubicBezTo>
                  <a:cubicBezTo>
                    <a:pt x="12387" y="10076"/>
                    <a:pt x="12757" y="8412"/>
                    <a:pt x="13219" y="6840"/>
                  </a:cubicBezTo>
                  <a:cubicBezTo>
                    <a:pt x="13681" y="5454"/>
                    <a:pt x="13404" y="4807"/>
                    <a:pt x="11925" y="4345"/>
                  </a:cubicBezTo>
                  <a:cubicBezTo>
                    <a:pt x="13034" y="4252"/>
                    <a:pt x="13774" y="3790"/>
                    <a:pt x="14143" y="2866"/>
                  </a:cubicBezTo>
                  <a:cubicBezTo>
                    <a:pt x="13681" y="1479"/>
                    <a:pt x="12942" y="555"/>
                    <a:pt x="115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29"/>
            <p:cNvSpPr/>
            <p:nvPr/>
          </p:nvSpPr>
          <p:spPr>
            <a:xfrm>
              <a:off x="3946325" y="1682900"/>
              <a:ext cx="455275" cy="489450"/>
            </a:xfrm>
            <a:custGeom>
              <a:rect b="b" l="l" r="r" t="t"/>
              <a:pathLst>
                <a:path extrusionOk="0" h="19578" w="18211">
                  <a:moveTo>
                    <a:pt x="2311" y="5897"/>
                  </a:moveTo>
                  <a:cubicBezTo>
                    <a:pt x="2496" y="5897"/>
                    <a:pt x="2681" y="5989"/>
                    <a:pt x="2774" y="6082"/>
                  </a:cubicBezTo>
                  <a:cubicBezTo>
                    <a:pt x="2866" y="6266"/>
                    <a:pt x="2681" y="6359"/>
                    <a:pt x="2404" y="6451"/>
                  </a:cubicBezTo>
                  <a:cubicBezTo>
                    <a:pt x="2311" y="6359"/>
                    <a:pt x="2219" y="6266"/>
                    <a:pt x="2127" y="6174"/>
                  </a:cubicBezTo>
                  <a:cubicBezTo>
                    <a:pt x="1942" y="5989"/>
                    <a:pt x="2219" y="5897"/>
                    <a:pt x="2311" y="5897"/>
                  </a:cubicBezTo>
                  <a:close/>
                  <a:moveTo>
                    <a:pt x="11479" y="8794"/>
                  </a:moveTo>
                  <a:cubicBezTo>
                    <a:pt x="11587" y="8794"/>
                    <a:pt x="11717" y="8816"/>
                    <a:pt x="11832" y="8855"/>
                  </a:cubicBezTo>
                  <a:cubicBezTo>
                    <a:pt x="12110" y="9039"/>
                    <a:pt x="12202" y="9317"/>
                    <a:pt x="12017" y="9594"/>
                  </a:cubicBezTo>
                  <a:cubicBezTo>
                    <a:pt x="11832" y="9964"/>
                    <a:pt x="11370" y="10241"/>
                    <a:pt x="11370" y="10611"/>
                  </a:cubicBezTo>
                  <a:cubicBezTo>
                    <a:pt x="11199" y="11381"/>
                    <a:pt x="11028" y="12388"/>
                    <a:pt x="10418" y="12388"/>
                  </a:cubicBezTo>
                  <a:cubicBezTo>
                    <a:pt x="10368" y="12388"/>
                    <a:pt x="10316" y="12381"/>
                    <a:pt x="10261" y="12367"/>
                  </a:cubicBezTo>
                  <a:cubicBezTo>
                    <a:pt x="9152" y="11997"/>
                    <a:pt x="11185" y="11350"/>
                    <a:pt x="10261" y="10518"/>
                  </a:cubicBezTo>
                  <a:lnTo>
                    <a:pt x="10261" y="10518"/>
                  </a:lnTo>
                  <a:cubicBezTo>
                    <a:pt x="10018" y="10599"/>
                    <a:pt x="9917" y="11106"/>
                    <a:pt x="9460" y="11106"/>
                  </a:cubicBezTo>
                  <a:cubicBezTo>
                    <a:pt x="9396" y="11106"/>
                    <a:pt x="9324" y="11096"/>
                    <a:pt x="9244" y="11073"/>
                  </a:cubicBezTo>
                  <a:cubicBezTo>
                    <a:pt x="9244" y="10241"/>
                    <a:pt x="9891" y="9964"/>
                    <a:pt x="10446" y="9594"/>
                  </a:cubicBezTo>
                  <a:cubicBezTo>
                    <a:pt x="10468" y="9579"/>
                    <a:pt x="10498" y="9573"/>
                    <a:pt x="10534" y="9573"/>
                  </a:cubicBezTo>
                  <a:cubicBezTo>
                    <a:pt x="10747" y="9573"/>
                    <a:pt x="11159" y="9803"/>
                    <a:pt x="11384" y="9803"/>
                  </a:cubicBezTo>
                  <a:cubicBezTo>
                    <a:pt x="11583" y="9803"/>
                    <a:pt x="11636" y="9624"/>
                    <a:pt x="11278" y="8947"/>
                  </a:cubicBezTo>
                  <a:cubicBezTo>
                    <a:pt x="11223" y="8839"/>
                    <a:pt x="11328" y="8794"/>
                    <a:pt x="11479" y="8794"/>
                  </a:cubicBezTo>
                  <a:close/>
                  <a:moveTo>
                    <a:pt x="14067" y="0"/>
                  </a:moveTo>
                  <a:cubicBezTo>
                    <a:pt x="12994" y="0"/>
                    <a:pt x="11966" y="266"/>
                    <a:pt x="11185" y="813"/>
                  </a:cubicBezTo>
                  <a:cubicBezTo>
                    <a:pt x="9891" y="1737"/>
                    <a:pt x="8412" y="2477"/>
                    <a:pt x="7303" y="3678"/>
                  </a:cubicBezTo>
                  <a:cubicBezTo>
                    <a:pt x="6748" y="4325"/>
                    <a:pt x="6101" y="5065"/>
                    <a:pt x="5085" y="5065"/>
                  </a:cubicBezTo>
                  <a:cubicBezTo>
                    <a:pt x="4747" y="5161"/>
                    <a:pt x="4384" y="5308"/>
                    <a:pt x="4074" y="5308"/>
                  </a:cubicBezTo>
                  <a:cubicBezTo>
                    <a:pt x="3791" y="5308"/>
                    <a:pt x="3553" y="5185"/>
                    <a:pt x="3421" y="4787"/>
                  </a:cubicBezTo>
                  <a:cubicBezTo>
                    <a:pt x="3143" y="4048"/>
                    <a:pt x="3606" y="3308"/>
                    <a:pt x="4345" y="2939"/>
                  </a:cubicBezTo>
                  <a:cubicBezTo>
                    <a:pt x="4345" y="2569"/>
                    <a:pt x="4253" y="2292"/>
                    <a:pt x="3975" y="2199"/>
                  </a:cubicBezTo>
                  <a:cubicBezTo>
                    <a:pt x="3790" y="2384"/>
                    <a:pt x="3606" y="2846"/>
                    <a:pt x="3421" y="2846"/>
                  </a:cubicBezTo>
                  <a:cubicBezTo>
                    <a:pt x="3316" y="2837"/>
                    <a:pt x="3216" y="2833"/>
                    <a:pt x="3120" y="2833"/>
                  </a:cubicBezTo>
                  <a:cubicBezTo>
                    <a:pt x="1248" y="2833"/>
                    <a:pt x="792" y="4486"/>
                    <a:pt x="1" y="5804"/>
                  </a:cubicBezTo>
                  <a:cubicBezTo>
                    <a:pt x="1" y="6082"/>
                    <a:pt x="1" y="6266"/>
                    <a:pt x="1" y="6544"/>
                  </a:cubicBezTo>
                  <a:cubicBezTo>
                    <a:pt x="472" y="7015"/>
                    <a:pt x="1094" y="7299"/>
                    <a:pt x="1698" y="7299"/>
                  </a:cubicBezTo>
                  <a:cubicBezTo>
                    <a:pt x="2042" y="7299"/>
                    <a:pt x="2380" y="7207"/>
                    <a:pt x="2681" y="7006"/>
                  </a:cubicBezTo>
                  <a:cubicBezTo>
                    <a:pt x="3087" y="6771"/>
                    <a:pt x="3463" y="6679"/>
                    <a:pt x="3821" y="6679"/>
                  </a:cubicBezTo>
                  <a:cubicBezTo>
                    <a:pt x="5013" y="6679"/>
                    <a:pt x="6002" y="7696"/>
                    <a:pt x="7211" y="7838"/>
                  </a:cubicBezTo>
                  <a:cubicBezTo>
                    <a:pt x="7580" y="7838"/>
                    <a:pt x="7211" y="8392"/>
                    <a:pt x="7118" y="8670"/>
                  </a:cubicBezTo>
                  <a:cubicBezTo>
                    <a:pt x="6841" y="9594"/>
                    <a:pt x="7395" y="9779"/>
                    <a:pt x="8135" y="9871"/>
                  </a:cubicBezTo>
                  <a:cubicBezTo>
                    <a:pt x="8151" y="9875"/>
                    <a:pt x="8166" y="9876"/>
                    <a:pt x="8179" y="9876"/>
                  </a:cubicBezTo>
                  <a:cubicBezTo>
                    <a:pt x="8476" y="9876"/>
                    <a:pt x="8178" y="9135"/>
                    <a:pt x="8438" y="9135"/>
                  </a:cubicBezTo>
                  <a:cubicBezTo>
                    <a:pt x="8507" y="9135"/>
                    <a:pt x="8614" y="9186"/>
                    <a:pt x="8782" y="9317"/>
                  </a:cubicBezTo>
                  <a:cubicBezTo>
                    <a:pt x="9244" y="9779"/>
                    <a:pt x="8782" y="10149"/>
                    <a:pt x="8505" y="10611"/>
                  </a:cubicBezTo>
                  <a:cubicBezTo>
                    <a:pt x="7765" y="11720"/>
                    <a:pt x="7858" y="11905"/>
                    <a:pt x="9152" y="12275"/>
                  </a:cubicBezTo>
                  <a:cubicBezTo>
                    <a:pt x="8874" y="13014"/>
                    <a:pt x="7580" y="12367"/>
                    <a:pt x="7580" y="13476"/>
                  </a:cubicBezTo>
                  <a:cubicBezTo>
                    <a:pt x="8135" y="13384"/>
                    <a:pt x="8782" y="13476"/>
                    <a:pt x="9152" y="13291"/>
                  </a:cubicBezTo>
                  <a:cubicBezTo>
                    <a:pt x="9383" y="13153"/>
                    <a:pt x="9591" y="13037"/>
                    <a:pt x="9752" y="13037"/>
                  </a:cubicBezTo>
                  <a:cubicBezTo>
                    <a:pt x="9914" y="13037"/>
                    <a:pt x="10030" y="13153"/>
                    <a:pt x="10076" y="13476"/>
                  </a:cubicBezTo>
                  <a:cubicBezTo>
                    <a:pt x="10168" y="13939"/>
                    <a:pt x="11000" y="14308"/>
                    <a:pt x="10168" y="14955"/>
                  </a:cubicBezTo>
                  <a:cubicBezTo>
                    <a:pt x="9706" y="15233"/>
                    <a:pt x="9059" y="15510"/>
                    <a:pt x="8967" y="16342"/>
                  </a:cubicBezTo>
                  <a:cubicBezTo>
                    <a:pt x="8505" y="15325"/>
                    <a:pt x="7488" y="14586"/>
                    <a:pt x="7673" y="13476"/>
                  </a:cubicBezTo>
                  <a:lnTo>
                    <a:pt x="7673" y="13476"/>
                  </a:lnTo>
                  <a:cubicBezTo>
                    <a:pt x="6194" y="14031"/>
                    <a:pt x="5824" y="14770"/>
                    <a:pt x="7580" y="15880"/>
                  </a:cubicBezTo>
                  <a:cubicBezTo>
                    <a:pt x="6209" y="15811"/>
                    <a:pt x="4991" y="15438"/>
                    <a:pt x="3774" y="15438"/>
                  </a:cubicBezTo>
                  <a:cubicBezTo>
                    <a:pt x="3350" y="15438"/>
                    <a:pt x="2926" y="15483"/>
                    <a:pt x="2496" y="15602"/>
                  </a:cubicBezTo>
                  <a:cubicBezTo>
                    <a:pt x="2589" y="16896"/>
                    <a:pt x="1664" y="17174"/>
                    <a:pt x="740" y="17451"/>
                  </a:cubicBezTo>
                  <a:cubicBezTo>
                    <a:pt x="833" y="18283"/>
                    <a:pt x="1480" y="18375"/>
                    <a:pt x="2127" y="18560"/>
                  </a:cubicBezTo>
                  <a:cubicBezTo>
                    <a:pt x="2802" y="18459"/>
                    <a:pt x="3478" y="18370"/>
                    <a:pt x="4135" y="18370"/>
                  </a:cubicBezTo>
                  <a:cubicBezTo>
                    <a:pt x="5277" y="18370"/>
                    <a:pt x="6364" y="18638"/>
                    <a:pt x="7303" y="19577"/>
                  </a:cubicBezTo>
                  <a:cubicBezTo>
                    <a:pt x="9521" y="18560"/>
                    <a:pt x="11093" y="17081"/>
                    <a:pt x="12202" y="14770"/>
                  </a:cubicBezTo>
                  <a:cubicBezTo>
                    <a:pt x="13126" y="12829"/>
                    <a:pt x="12757" y="10981"/>
                    <a:pt x="13034" y="9039"/>
                  </a:cubicBezTo>
                  <a:cubicBezTo>
                    <a:pt x="12202" y="8300"/>
                    <a:pt x="11278" y="7561"/>
                    <a:pt x="10353" y="6821"/>
                  </a:cubicBezTo>
                  <a:cubicBezTo>
                    <a:pt x="10261" y="6729"/>
                    <a:pt x="10168" y="6544"/>
                    <a:pt x="10076" y="6451"/>
                  </a:cubicBezTo>
                  <a:cubicBezTo>
                    <a:pt x="11093" y="5619"/>
                    <a:pt x="9244" y="3586"/>
                    <a:pt x="11555" y="3031"/>
                  </a:cubicBezTo>
                  <a:cubicBezTo>
                    <a:pt x="12207" y="2959"/>
                    <a:pt x="12632" y="1921"/>
                    <a:pt x="13409" y="1921"/>
                  </a:cubicBezTo>
                  <a:cubicBezTo>
                    <a:pt x="13623" y="1921"/>
                    <a:pt x="13863" y="2000"/>
                    <a:pt x="14143" y="2199"/>
                  </a:cubicBezTo>
                  <a:cubicBezTo>
                    <a:pt x="14935" y="1539"/>
                    <a:pt x="15869" y="1445"/>
                    <a:pt x="16911" y="1445"/>
                  </a:cubicBezTo>
                  <a:cubicBezTo>
                    <a:pt x="17327" y="1445"/>
                    <a:pt x="17761" y="1460"/>
                    <a:pt x="18210" y="1460"/>
                  </a:cubicBezTo>
                  <a:cubicBezTo>
                    <a:pt x="17089" y="499"/>
                    <a:pt x="15535" y="0"/>
                    <a:pt x="1406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29"/>
            <p:cNvSpPr/>
            <p:nvPr/>
          </p:nvSpPr>
          <p:spPr>
            <a:xfrm>
              <a:off x="4064175" y="3380900"/>
              <a:ext cx="249600" cy="475325"/>
            </a:xfrm>
            <a:custGeom>
              <a:rect b="b" l="l" r="r" t="t"/>
              <a:pathLst>
                <a:path extrusionOk="0" h="19013" w="9984">
                  <a:moveTo>
                    <a:pt x="3597" y="1769"/>
                  </a:moveTo>
                  <a:cubicBezTo>
                    <a:pt x="3599" y="1796"/>
                    <a:pt x="3602" y="1822"/>
                    <a:pt x="3606" y="1849"/>
                  </a:cubicBezTo>
                  <a:lnTo>
                    <a:pt x="5085" y="1849"/>
                  </a:lnTo>
                  <a:cubicBezTo>
                    <a:pt x="4715" y="2496"/>
                    <a:pt x="3698" y="2496"/>
                    <a:pt x="4068" y="3143"/>
                  </a:cubicBezTo>
                  <a:cubicBezTo>
                    <a:pt x="4241" y="3575"/>
                    <a:pt x="4655" y="3926"/>
                    <a:pt x="5838" y="3970"/>
                  </a:cubicBezTo>
                  <a:lnTo>
                    <a:pt x="5838" y="3970"/>
                  </a:lnTo>
                  <a:cubicBezTo>
                    <a:pt x="5974" y="3600"/>
                    <a:pt x="6000" y="3103"/>
                    <a:pt x="6471" y="3051"/>
                  </a:cubicBezTo>
                  <a:cubicBezTo>
                    <a:pt x="6656" y="3051"/>
                    <a:pt x="7118" y="3236"/>
                    <a:pt x="6101" y="3975"/>
                  </a:cubicBezTo>
                  <a:cubicBezTo>
                    <a:pt x="6010" y="3975"/>
                    <a:pt x="5922" y="3974"/>
                    <a:pt x="5838" y="3970"/>
                  </a:cubicBezTo>
                  <a:lnTo>
                    <a:pt x="5838" y="3970"/>
                  </a:lnTo>
                  <a:cubicBezTo>
                    <a:pt x="5827" y="4001"/>
                    <a:pt x="5815" y="4031"/>
                    <a:pt x="5802" y="4060"/>
                  </a:cubicBezTo>
                  <a:lnTo>
                    <a:pt x="5802" y="4060"/>
                  </a:lnTo>
                  <a:cubicBezTo>
                    <a:pt x="5895" y="4034"/>
                    <a:pt x="5994" y="4006"/>
                    <a:pt x="6101" y="3975"/>
                  </a:cubicBezTo>
                  <a:lnTo>
                    <a:pt x="6101" y="3975"/>
                  </a:lnTo>
                  <a:cubicBezTo>
                    <a:pt x="6749" y="4253"/>
                    <a:pt x="6471" y="4900"/>
                    <a:pt x="5732" y="4900"/>
                  </a:cubicBezTo>
                  <a:cubicBezTo>
                    <a:pt x="5362" y="4900"/>
                    <a:pt x="5177" y="4622"/>
                    <a:pt x="5085" y="4345"/>
                  </a:cubicBezTo>
                  <a:lnTo>
                    <a:pt x="5085" y="4345"/>
                  </a:lnTo>
                  <a:cubicBezTo>
                    <a:pt x="5180" y="4369"/>
                    <a:pt x="5262" y="4380"/>
                    <a:pt x="5335" y="4380"/>
                  </a:cubicBezTo>
                  <a:cubicBezTo>
                    <a:pt x="5590" y="4380"/>
                    <a:pt x="5718" y="4244"/>
                    <a:pt x="5802" y="4060"/>
                  </a:cubicBezTo>
                  <a:lnTo>
                    <a:pt x="5802" y="4060"/>
                  </a:lnTo>
                  <a:cubicBezTo>
                    <a:pt x="5149" y="4241"/>
                    <a:pt x="4840" y="4304"/>
                    <a:pt x="4636" y="4304"/>
                  </a:cubicBezTo>
                  <a:cubicBezTo>
                    <a:pt x="4520" y="4304"/>
                    <a:pt x="4438" y="4283"/>
                    <a:pt x="4345" y="4253"/>
                  </a:cubicBezTo>
                  <a:cubicBezTo>
                    <a:pt x="2501" y="4068"/>
                    <a:pt x="2405" y="3516"/>
                    <a:pt x="3597" y="1769"/>
                  </a:cubicBezTo>
                  <a:close/>
                  <a:moveTo>
                    <a:pt x="4715" y="5269"/>
                  </a:moveTo>
                  <a:lnTo>
                    <a:pt x="4715" y="5269"/>
                  </a:lnTo>
                  <a:cubicBezTo>
                    <a:pt x="5362" y="5454"/>
                    <a:pt x="5270" y="6194"/>
                    <a:pt x="5547" y="6656"/>
                  </a:cubicBezTo>
                  <a:cubicBezTo>
                    <a:pt x="6036" y="6411"/>
                    <a:pt x="6022" y="5592"/>
                    <a:pt x="6519" y="5592"/>
                  </a:cubicBezTo>
                  <a:cubicBezTo>
                    <a:pt x="6585" y="5592"/>
                    <a:pt x="6661" y="5606"/>
                    <a:pt x="6749" y="5639"/>
                  </a:cubicBezTo>
                  <a:cubicBezTo>
                    <a:pt x="7765" y="6194"/>
                    <a:pt x="6471" y="7118"/>
                    <a:pt x="7211" y="7950"/>
                  </a:cubicBezTo>
                  <a:cubicBezTo>
                    <a:pt x="5547" y="7488"/>
                    <a:pt x="4068" y="7303"/>
                    <a:pt x="4715" y="5269"/>
                  </a:cubicBezTo>
                  <a:close/>
                  <a:moveTo>
                    <a:pt x="3606" y="1"/>
                  </a:moveTo>
                  <a:cubicBezTo>
                    <a:pt x="4046" y="617"/>
                    <a:pt x="3564" y="1149"/>
                    <a:pt x="3597" y="1758"/>
                  </a:cubicBezTo>
                  <a:lnTo>
                    <a:pt x="3597" y="1758"/>
                  </a:lnTo>
                  <a:cubicBezTo>
                    <a:pt x="3561" y="1761"/>
                    <a:pt x="3525" y="1763"/>
                    <a:pt x="3491" y="1763"/>
                  </a:cubicBezTo>
                  <a:cubicBezTo>
                    <a:pt x="2747" y="1763"/>
                    <a:pt x="2461" y="916"/>
                    <a:pt x="1757" y="740"/>
                  </a:cubicBezTo>
                  <a:cubicBezTo>
                    <a:pt x="1387" y="1479"/>
                    <a:pt x="93" y="555"/>
                    <a:pt x="1" y="1757"/>
                  </a:cubicBezTo>
                  <a:cubicBezTo>
                    <a:pt x="167" y="1657"/>
                    <a:pt x="321" y="1605"/>
                    <a:pt x="463" y="1605"/>
                  </a:cubicBezTo>
                  <a:cubicBezTo>
                    <a:pt x="716" y="1605"/>
                    <a:pt x="932" y="1771"/>
                    <a:pt x="1110" y="2127"/>
                  </a:cubicBezTo>
                  <a:cubicBezTo>
                    <a:pt x="1757" y="3051"/>
                    <a:pt x="1110" y="4253"/>
                    <a:pt x="833" y="4715"/>
                  </a:cubicBezTo>
                  <a:cubicBezTo>
                    <a:pt x="371" y="5824"/>
                    <a:pt x="1387" y="6563"/>
                    <a:pt x="833" y="7488"/>
                  </a:cubicBezTo>
                  <a:cubicBezTo>
                    <a:pt x="833" y="7488"/>
                    <a:pt x="925" y="7765"/>
                    <a:pt x="1018" y="7765"/>
                  </a:cubicBezTo>
                  <a:cubicBezTo>
                    <a:pt x="2034" y="8320"/>
                    <a:pt x="2404" y="8782"/>
                    <a:pt x="1849" y="10076"/>
                  </a:cubicBezTo>
                  <a:cubicBezTo>
                    <a:pt x="1665" y="10353"/>
                    <a:pt x="2959" y="12017"/>
                    <a:pt x="4253" y="12572"/>
                  </a:cubicBezTo>
                  <a:cubicBezTo>
                    <a:pt x="4227" y="12570"/>
                    <a:pt x="4202" y="12569"/>
                    <a:pt x="4177" y="12569"/>
                  </a:cubicBezTo>
                  <a:cubicBezTo>
                    <a:pt x="2892" y="12569"/>
                    <a:pt x="3545" y="14638"/>
                    <a:pt x="2418" y="14638"/>
                  </a:cubicBezTo>
                  <a:cubicBezTo>
                    <a:pt x="2265" y="14638"/>
                    <a:pt x="2078" y="14600"/>
                    <a:pt x="1849" y="14513"/>
                  </a:cubicBezTo>
                  <a:lnTo>
                    <a:pt x="1849" y="14513"/>
                  </a:lnTo>
                  <a:cubicBezTo>
                    <a:pt x="2404" y="16177"/>
                    <a:pt x="4160" y="16916"/>
                    <a:pt x="4715" y="18488"/>
                  </a:cubicBezTo>
                  <a:cubicBezTo>
                    <a:pt x="4987" y="18215"/>
                    <a:pt x="5243" y="18107"/>
                    <a:pt x="5490" y="18107"/>
                  </a:cubicBezTo>
                  <a:cubicBezTo>
                    <a:pt x="5829" y="18107"/>
                    <a:pt x="6150" y="18312"/>
                    <a:pt x="6471" y="18580"/>
                  </a:cubicBezTo>
                  <a:cubicBezTo>
                    <a:pt x="6665" y="18774"/>
                    <a:pt x="6814" y="19013"/>
                    <a:pt x="7012" y="19013"/>
                  </a:cubicBezTo>
                  <a:cubicBezTo>
                    <a:pt x="7097" y="19013"/>
                    <a:pt x="7192" y="18969"/>
                    <a:pt x="7303" y="18857"/>
                  </a:cubicBezTo>
                  <a:cubicBezTo>
                    <a:pt x="7673" y="18672"/>
                    <a:pt x="7673" y="18210"/>
                    <a:pt x="7488" y="17933"/>
                  </a:cubicBezTo>
                  <a:cubicBezTo>
                    <a:pt x="6101" y="16177"/>
                    <a:pt x="7673" y="16546"/>
                    <a:pt x="8967" y="16362"/>
                  </a:cubicBezTo>
                  <a:cubicBezTo>
                    <a:pt x="7765" y="15899"/>
                    <a:pt x="7673" y="14975"/>
                    <a:pt x="7118" y="14328"/>
                  </a:cubicBezTo>
                  <a:cubicBezTo>
                    <a:pt x="6749" y="13958"/>
                    <a:pt x="7580" y="12941"/>
                    <a:pt x="7118" y="12202"/>
                  </a:cubicBezTo>
                  <a:cubicBezTo>
                    <a:pt x="7257" y="12109"/>
                    <a:pt x="7372" y="12040"/>
                    <a:pt x="7488" y="12040"/>
                  </a:cubicBezTo>
                  <a:cubicBezTo>
                    <a:pt x="7604" y="12040"/>
                    <a:pt x="7719" y="12109"/>
                    <a:pt x="7858" y="12294"/>
                  </a:cubicBezTo>
                  <a:cubicBezTo>
                    <a:pt x="8135" y="12757"/>
                    <a:pt x="8690" y="13034"/>
                    <a:pt x="9059" y="13404"/>
                  </a:cubicBezTo>
                  <a:cubicBezTo>
                    <a:pt x="9984" y="12479"/>
                    <a:pt x="8690" y="11555"/>
                    <a:pt x="9059" y="10538"/>
                  </a:cubicBezTo>
                  <a:cubicBezTo>
                    <a:pt x="9706" y="9059"/>
                    <a:pt x="9429" y="7395"/>
                    <a:pt x="9429" y="5731"/>
                  </a:cubicBezTo>
                  <a:cubicBezTo>
                    <a:pt x="9429" y="5177"/>
                    <a:pt x="9614" y="4530"/>
                    <a:pt x="8690" y="4345"/>
                  </a:cubicBezTo>
                  <a:cubicBezTo>
                    <a:pt x="7580" y="3883"/>
                    <a:pt x="7950" y="2589"/>
                    <a:pt x="7303" y="1849"/>
                  </a:cubicBezTo>
                  <a:cubicBezTo>
                    <a:pt x="7026" y="1479"/>
                    <a:pt x="5917" y="1664"/>
                    <a:pt x="6564" y="740"/>
                  </a:cubicBezTo>
                  <a:cubicBezTo>
                    <a:pt x="5639" y="1"/>
                    <a:pt x="4623" y="1"/>
                    <a:pt x="360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29"/>
            <p:cNvSpPr/>
            <p:nvPr/>
          </p:nvSpPr>
          <p:spPr>
            <a:xfrm>
              <a:off x="2765475" y="4651875"/>
              <a:ext cx="390575" cy="337425"/>
            </a:xfrm>
            <a:custGeom>
              <a:rect b="b" l="l" r="r" t="t"/>
              <a:pathLst>
                <a:path extrusionOk="0" h="13497" w="15623">
                  <a:moveTo>
                    <a:pt x="12572" y="3421"/>
                  </a:moveTo>
                  <a:cubicBezTo>
                    <a:pt x="13034" y="3421"/>
                    <a:pt x="13034" y="3791"/>
                    <a:pt x="13034" y="4068"/>
                  </a:cubicBezTo>
                  <a:cubicBezTo>
                    <a:pt x="13126" y="4622"/>
                    <a:pt x="12965" y="4738"/>
                    <a:pt x="12710" y="4738"/>
                  </a:cubicBezTo>
                  <a:cubicBezTo>
                    <a:pt x="12529" y="4738"/>
                    <a:pt x="12300" y="4679"/>
                    <a:pt x="12083" y="4679"/>
                  </a:cubicBezTo>
                  <a:cubicBezTo>
                    <a:pt x="11996" y="4679"/>
                    <a:pt x="11911" y="4689"/>
                    <a:pt x="11832" y="4715"/>
                  </a:cubicBezTo>
                  <a:cubicBezTo>
                    <a:pt x="12110" y="4160"/>
                    <a:pt x="12294" y="3791"/>
                    <a:pt x="12572" y="3421"/>
                  </a:cubicBezTo>
                  <a:close/>
                  <a:moveTo>
                    <a:pt x="3790" y="9614"/>
                  </a:moveTo>
                  <a:cubicBezTo>
                    <a:pt x="3883" y="9614"/>
                    <a:pt x="4068" y="9706"/>
                    <a:pt x="4253" y="9799"/>
                  </a:cubicBezTo>
                  <a:cubicBezTo>
                    <a:pt x="4068" y="9984"/>
                    <a:pt x="3975" y="10076"/>
                    <a:pt x="3883" y="10076"/>
                  </a:cubicBezTo>
                  <a:cubicBezTo>
                    <a:pt x="3865" y="10094"/>
                    <a:pt x="3844" y="10101"/>
                    <a:pt x="3821" y="10101"/>
                  </a:cubicBezTo>
                  <a:cubicBezTo>
                    <a:pt x="3723" y="10101"/>
                    <a:pt x="3588" y="9966"/>
                    <a:pt x="3513" y="9891"/>
                  </a:cubicBezTo>
                  <a:cubicBezTo>
                    <a:pt x="3606" y="9799"/>
                    <a:pt x="3698" y="9614"/>
                    <a:pt x="3790" y="9614"/>
                  </a:cubicBezTo>
                  <a:close/>
                  <a:moveTo>
                    <a:pt x="1387" y="1"/>
                  </a:moveTo>
                  <a:cubicBezTo>
                    <a:pt x="1480" y="1665"/>
                    <a:pt x="1110" y="3421"/>
                    <a:pt x="2496" y="4900"/>
                  </a:cubicBezTo>
                  <a:cubicBezTo>
                    <a:pt x="2866" y="5362"/>
                    <a:pt x="2774" y="6194"/>
                    <a:pt x="2219" y="6841"/>
                  </a:cubicBezTo>
                  <a:cubicBezTo>
                    <a:pt x="1849" y="7303"/>
                    <a:pt x="1110" y="7765"/>
                    <a:pt x="1757" y="8597"/>
                  </a:cubicBezTo>
                  <a:cubicBezTo>
                    <a:pt x="1821" y="8661"/>
                    <a:pt x="1532" y="8769"/>
                    <a:pt x="1165" y="8769"/>
                  </a:cubicBezTo>
                  <a:cubicBezTo>
                    <a:pt x="1001" y="8769"/>
                    <a:pt x="820" y="8747"/>
                    <a:pt x="648" y="8690"/>
                  </a:cubicBezTo>
                  <a:cubicBezTo>
                    <a:pt x="1" y="9337"/>
                    <a:pt x="1" y="10076"/>
                    <a:pt x="278" y="10908"/>
                  </a:cubicBezTo>
                  <a:cubicBezTo>
                    <a:pt x="1480" y="11370"/>
                    <a:pt x="833" y="13126"/>
                    <a:pt x="2127" y="13496"/>
                  </a:cubicBezTo>
                  <a:cubicBezTo>
                    <a:pt x="3384" y="11340"/>
                    <a:pt x="5079" y="9795"/>
                    <a:pt x="7719" y="9795"/>
                  </a:cubicBezTo>
                  <a:cubicBezTo>
                    <a:pt x="7795" y="9795"/>
                    <a:pt x="7872" y="9796"/>
                    <a:pt x="7950" y="9799"/>
                  </a:cubicBezTo>
                  <a:cubicBezTo>
                    <a:pt x="7765" y="9522"/>
                    <a:pt x="7673" y="8967"/>
                    <a:pt x="7488" y="8874"/>
                  </a:cubicBezTo>
                  <a:cubicBezTo>
                    <a:pt x="5824" y="8597"/>
                    <a:pt x="6933" y="7580"/>
                    <a:pt x="6841" y="6933"/>
                  </a:cubicBezTo>
                  <a:lnTo>
                    <a:pt x="6841" y="6933"/>
                  </a:lnTo>
                  <a:cubicBezTo>
                    <a:pt x="6471" y="7118"/>
                    <a:pt x="6124" y="7280"/>
                    <a:pt x="5778" y="7280"/>
                  </a:cubicBezTo>
                  <a:cubicBezTo>
                    <a:pt x="5431" y="7280"/>
                    <a:pt x="5085" y="7118"/>
                    <a:pt x="4715" y="6656"/>
                  </a:cubicBezTo>
                  <a:cubicBezTo>
                    <a:pt x="4299" y="5991"/>
                    <a:pt x="4855" y="5625"/>
                    <a:pt x="5039" y="5625"/>
                  </a:cubicBezTo>
                  <a:cubicBezTo>
                    <a:pt x="5059" y="5625"/>
                    <a:pt x="5075" y="5630"/>
                    <a:pt x="5085" y="5639"/>
                  </a:cubicBezTo>
                  <a:cubicBezTo>
                    <a:pt x="5428" y="5963"/>
                    <a:pt x="5666" y="6087"/>
                    <a:pt x="5836" y="6087"/>
                  </a:cubicBezTo>
                  <a:cubicBezTo>
                    <a:pt x="6405" y="6087"/>
                    <a:pt x="6220" y="4695"/>
                    <a:pt x="6727" y="4695"/>
                  </a:cubicBezTo>
                  <a:cubicBezTo>
                    <a:pt x="6761" y="4695"/>
                    <a:pt x="6799" y="4701"/>
                    <a:pt x="6841" y="4715"/>
                  </a:cubicBezTo>
                  <a:cubicBezTo>
                    <a:pt x="7058" y="4474"/>
                    <a:pt x="7243" y="4384"/>
                    <a:pt x="7409" y="4384"/>
                  </a:cubicBezTo>
                  <a:cubicBezTo>
                    <a:pt x="7878" y="4384"/>
                    <a:pt x="8187" y="5109"/>
                    <a:pt x="8597" y="5177"/>
                  </a:cubicBezTo>
                  <a:cubicBezTo>
                    <a:pt x="8874" y="5270"/>
                    <a:pt x="8320" y="5547"/>
                    <a:pt x="8320" y="5824"/>
                  </a:cubicBezTo>
                  <a:cubicBezTo>
                    <a:pt x="9614" y="6471"/>
                    <a:pt x="11000" y="7118"/>
                    <a:pt x="11832" y="8412"/>
                  </a:cubicBezTo>
                  <a:cubicBezTo>
                    <a:pt x="11925" y="8505"/>
                    <a:pt x="12202" y="8690"/>
                    <a:pt x="12110" y="8782"/>
                  </a:cubicBezTo>
                  <a:cubicBezTo>
                    <a:pt x="11925" y="10723"/>
                    <a:pt x="12017" y="10908"/>
                    <a:pt x="13958" y="11555"/>
                  </a:cubicBezTo>
                  <a:cubicBezTo>
                    <a:pt x="14143" y="11555"/>
                    <a:pt x="14328" y="11555"/>
                    <a:pt x="14513" y="11648"/>
                  </a:cubicBezTo>
                  <a:cubicBezTo>
                    <a:pt x="15160" y="10538"/>
                    <a:pt x="15622" y="9337"/>
                    <a:pt x="15622" y="8043"/>
                  </a:cubicBezTo>
                  <a:cubicBezTo>
                    <a:pt x="14790" y="7211"/>
                    <a:pt x="14698" y="5824"/>
                    <a:pt x="13404" y="5454"/>
                  </a:cubicBezTo>
                  <a:cubicBezTo>
                    <a:pt x="12985" y="6064"/>
                    <a:pt x="12518" y="6375"/>
                    <a:pt x="12012" y="6375"/>
                  </a:cubicBezTo>
                  <a:cubicBezTo>
                    <a:pt x="11289" y="6375"/>
                    <a:pt x="10483" y="5742"/>
                    <a:pt x="9614" y="4438"/>
                  </a:cubicBezTo>
                  <a:lnTo>
                    <a:pt x="9614" y="4438"/>
                  </a:lnTo>
                  <a:cubicBezTo>
                    <a:pt x="10723" y="5732"/>
                    <a:pt x="12110" y="5085"/>
                    <a:pt x="13404" y="5454"/>
                  </a:cubicBezTo>
                  <a:cubicBezTo>
                    <a:pt x="13538" y="5267"/>
                    <a:pt x="13703" y="5211"/>
                    <a:pt x="13883" y="5211"/>
                  </a:cubicBezTo>
                  <a:cubicBezTo>
                    <a:pt x="14145" y="5211"/>
                    <a:pt x="14438" y="5328"/>
                    <a:pt x="14716" y="5328"/>
                  </a:cubicBezTo>
                  <a:cubicBezTo>
                    <a:pt x="14907" y="5328"/>
                    <a:pt x="15092" y="5272"/>
                    <a:pt x="15252" y="5085"/>
                  </a:cubicBezTo>
                  <a:lnTo>
                    <a:pt x="14883" y="4715"/>
                  </a:lnTo>
                  <a:cubicBezTo>
                    <a:pt x="13496" y="4622"/>
                    <a:pt x="13496" y="3421"/>
                    <a:pt x="13034" y="2589"/>
                  </a:cubicBezTo>
                  <a:cubicBezTo>
                    <a:pt x="11370" y="2589"/>
                    <a:pt x="9706" y="2589"/>
                    <a:pt x="8227" y="1480"/>
                  </a:cubicBezTo>
                  <a:cubicBezTo>
                    <a:pt x="8038" y="1417"/>
                    <a:pt x="7892" y="1267"/>
                    <a:pt x="7700" y="1267"/>
                  </a:cubicBezTo>
                  <a:cubicBezTo>
                    <a:pt x="7611" y="1267"/>
                    <a:pt x="7513" y="1299"/>
                    <a:pt x="7395" y="1387"/>
                  </a:cubicBezTo>
                  <a:cubicBezTo>
                    <a:pt x="7103" y="1631"/>
                    <a:pt x="6784" y="1746"/>
                    <a:pt x="6440" y="1746"/>
                  </a:cubicBezTo>
                  <a:cubicBezTo>
                    <a:pt x="6132" y="1746"/>
                    <a:pt x="5803" y="1654"/>
                    <a:pt x="5454" y="1480"/>
                  </a:cubicBezTo>
                  <a:cubicBezTo>
                    <a:pt x="5427" y="1477"/>
                    <a:pt x="5399" y="1475"/>
                    <a:pt x="5370" y="1475"/>
                  </a:cubicBezTo>
                  <a:cubicBezTo>
                    <a:pt x="4908" y="1475"/>
                    <a:pt x="4327" y="1856"/>
                    <a:pt x="3888" y="1856"/>
                  </a:cubicBezTo>
                  <a:cubicBezTo>
                    <a:pt x="3537" y="1856"/>
                    <a:pt x="3276" y="1613"/>
                    <a:pt x="3236" y="740"/>
                  </a:cubicBezTo>
                  <a:cubicBezTo>
                    <a:pt x="2956" y="977"/>
                    <a:pt x="2772" y="1068"/>
                    <a:pt x="2648" y="1068"/>
                  </a:cubicBezTo>
                  <a:cubicBezTo>
                    <a:pt x="2237" y="1068"/>
                    <a:pt x="2481" y="72"/>
                    <a:pt x="212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29"/>
            <p:cNvSpPr/>
            <p:nvPr/>
          </p:nvSpPr>
          <p:spPr>
            <a:xfrm>
              <a:off x="2783975" y="3898450"/>
              <a:ext cx="226475" cy="524425"/>
            </a:xfrm>
            <a:custGeom>
              <a:rect b="b" l="l" r="r" t="t"/>
              <a:pathLst>
                <a:path extrusionOk="0" h="20977" w="9059">
                  <a:moveTo>
                    <a:pt x="7176" y="16540"/>
                  </a:moveTo>
                  <a:cubicBezTo>
                    <a:pt x="7752" y="16540"/>
                    <a:pt x="7686" y="17060"/>
                    <a:pt x="7857" y="17659"/>
                  </a:cubicBezTo>
                  <a:cubicBezTo>
                    <a:pt x="7302" y="17289"/>
                    <a:pt x="6933" y="17104"/>
                    <a:pt x="7025" y="16550"/>
                  </a:cubicBezTo>
                  <a:cubicBezTo>
                    <a:pt x="7080" y="16543"/>
                    <a:pt x="7130" y="16540"/>
                    <a:pt x="7176" y="16540"/>
                  </a:cubicBezTo>
                  <a:close/>
                  <a:moveTo>
                    <a:pt x="5622" y="0"/>
                  </a:moveTo>
                  <a:cubicBezTo>
                    <a:pt x="4415" y="0"/>
                    <a:pt x="4033" y="1483"/>
                    <a:pt x="2866" y="1483"/>
                  </a:cubicBezTo>
                  <a:cubicBezTo>
                    <a:pt x="2311" y="2038"/>
                    <a:pt x="2126" y="2869"/>
                    <a:pt x="2126" y="3609"/>
                  </a:cubicBezTo>
                  <a:cubicBezTo>
                    <a:pt x="2773" y="4348"/>
                    <a:pt x="2681" y="5735"/>
                    <a:pt x="3975" y="6012"/>
                  </a:cubicBezTo>
                  <a:cubicBezTo>
                    <a:pt x="3513" y="5920"/>
                    <a:pt x="3143" y="5827"/>
                    <a:pt x="2681" y="5735"/>
                  </a:cubicBezTo>
                  <a:cubicBezTo>
                    <a:pt x="2603" y="5709"/>
                    <a:pt x="2533" y="5698"/>
                    <a:pt x="2470" y="5698"/>
                  </a:cubicBezTo>
                  <a:cubicBezTo>
                    <a:pt x="2080" y="5698"/>
                    <a:pt x="1954" y="6130"/>
                    <a:pt x="2034" y="6290"/>
                  </a:cubicBezTo>
                  <a:cubicBezTo>
                    <a:pt x="2866" y="7861"/>
                    <a:pt x="2496" y="9710"/>
                    <a:pt x="2588" y="11373"/>
                  </a:cubicBezTo>
                  <a:cubicBezTo>
                    <a:pt x="3420" y="11281"/>
                    <a:pt x="2958" y="10542"/>
                    <a:pt x="3605" y="10449"/>
                  </a:cubicBezTo>
                  <a:lnTo>
                    <a:pt x="3605" y="10449"/>
                  </a:lnTo>
                  <a:cubicBezTo>
                    <a:pt x="3790" y="11004"/>
                    <a:pt x="4807" y="11466"/>
                    <a:pt x="3420" y="12113"/>
                  </a:cubicBezTo>
                  <a:cubicBezTo>
                    <a:pt x="2620" y="12513"/>
                    <a:pt x="2374" y="13884"/>
                    <a:pt x="1302" y="13884"/>
                  </a:cubicBezTo>
                  <a:cubicBezTo>
                    <a:pt x="1136" y="13884"/>
                    <a:pt x="950" y="13851"/>
                    <a:pt x="740" y="13777"/>
                  </a:cubicBezTo>
                  <a:lnTo>
                    <a:pt x="647" y="14146"/>
                  </a:lnTo>
                  <a:cubicBezTo>
                    <a:pt x="462" y="15071"/>
                    <a:pt x="0" y="15995"/>
                    <a:pt x="1017" y="16735"/>
                  </a:cubicBezTo>
                  <a:cubicBezTo>
                    <a:pt x="1247" y="16866"/>
                    <a:pt x="1489" y="16892"/>
                    <a:pt x="1735" y="16892"/>
                  </a:cubicBezTo>
                  <a:cubicBezTo>
                    <a:pt x="1897" y="16892"/>
                    <a:pt x="2061" y="16881"/>
                    <a:pt x="2224" y="16881"/>
                  </a:cubicBezTo>
                  <a:cubicBezTo>
                    <a:pt x="2506" y="16881"/>
                    <a:pt x="2786" y="16916"/>
                    <a:pt x="3050" y="17104"/>
                  </a:cubicBezTo>
                  <a:cubicBezTo>
                    <a:pt x="4252" y="18214"/>
                    <a:pt x="4252" y="18214"/>
                    <a:pt x="2958" y="20340"/>
                  </a:cubicBezTo>
                  <a:cubicBezTo>
                    <a:pt x="3465" y="20086"/>
                    <a:pt x="3943" y="19861"/>
                    <a:pt x="4394" y="19861"/>
                  </a:cubicBezTo>
                  <a:cubicBezTo>
                    <a:pt x="4766" y="19861"/>
                    <a:pt x="5120" y="20014"/>
                    <a:pt x="5454" y="20432"/>
                  </a:cubicBezTo>
                  <a:cubicBezTo>
                    <a:pt x="5803" y="20817"/>
                    <a:pt x="6140" y="20976"/>
                    <a:pt x="6448" y="20976"/>
                  </a:cubicBezTo>
                  <a:cubicBezTo>
                    <a:pt x="6955" y="20976"/>
                    <a:pt x="7385" y="20545"/>
                    <a:pt x="7672" y="19970"/>
                  </a:cubicBezTo>
                  <a:cubicBezTo>
                    <a:pt x="8042" y="19323"/>
                    <a:pt x="8504" y="18953"/>
                    <a:pt x="9059" y="18491"/>
                  </a:cubicBezTo>
                  <a:lnTo>
                    <a:pt x="9059" y="17751"/>
                  </a:lnTo>
                  <a:cubicBezTo>
                    <a:pt x="8227" y="17289"/>
                    <a:pt x="7949" y="16735"/>
                    <a:pt x="8689" y="15995"/>
                  </a:cubicBezTo>
                  <a:cubicBezTo>
                    <a:pt x="8689" y="15533"/>
                    <a:pt x="8689" y="15163"/>
                    <a:pt x="8319" y="14886"/>
                  </a:cubicBezTo>
                  <a:cubicBezTo>
                    <a:pt x="8238" y="15332"/>
                    <a:pt x="8015" y="15422"/>
                    <a:pt x="7751" y="15422"/>
                  </a:cubicBezTo>
                  <a:cubicBezTo>
                    <a:pt x="7571" y="15422"/>
                    <a:pt x="7371" y="15380"/>
                    <a:pt x="7184" y="15380"/>
                  </a:cubicBezTo>
                  <a:cubicBezTo>
                    <a:pt x="7039" y="15380"/>
                    <a:pt x="6903" y="15405"/>
                    <a:pt x="6789" y="15496"/>
                  </a:cubicBezTo>
                  <a:lnTo>
                    <a:pt x="6789" y="15496"/>
                  </a:lnTo>
                  <a:cubicBezTo>
                    <a:pt x="7595" y="14769"/>
                    <a:pt x="8034" y="14037"/>
                    <a:pt x="7580" y="13037"/>
                  </a:cubicBezTo>
                  <a:cubicBezTo>
                    <a:pt x="7949" y="11743"/>
                    <a:pt x="6933" y="10911"/>
                    <a:pt x="6471" y="9987"/>
                  </a:cubicBezTo>
                  <a:cubicBezTo>
                    <a:pt x="5731" y="8138"/>
                    <a:pt x="5916" y="6197"/>
                    <a:pt x="5361" y="4348"/>
                  </a:cubicBezTo>
                  <a:cubicBezTo>
                    <a:pt x="4437" y="3332"/>
                    <a:pt x="4807" y="2130"/>
                    <a:pt x="5084" y="928"/>
                  </a:cubicBezTo>
                  <a:lnTo>
                    <a:pt x="5269" y="928"/>
                  </a:lnTo>
                  <a:cubicBezTo>
                    <a:pt x="5361" y="1021"/>
                    <a:pt x="5361" y="1021"/>
                    <a:pt x="5361" y="1113"/>
                  </a:cubicBezTo>
                  <a:cubicBezTo>
                    <a:pt x="5823" y="836"/>
                    <a:pt x="5731" y="374"/>
                    <a:pt x="5731" y="4"/>
                  </a:cubicBezTo>
                  <a:cubicBezTo>
                    <a:pt x="5694" y="1"/>
                    <a:pt x="5658" y="0"/>
                    <a:pt x="562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29"/>
            <p:cNvSpPr/>
            <p:nvPr/>
          </p:nvSpPr>
          <p:spPr>
            <a:xfrm>
              <a:off x="4431600" y="734100"/>
              <a:ext cx="367125" cy="252225"/>
            </a:xfrm>
            <a:custGeom>
              <a:rect b="b" l="l" r="r" t="t"/>
              <a:pathLst>
                <a:path extrusionOk="0" h="10089" w="14685">
                  <a:moveTo>
                    <a:pt x="2965" y="0"/>
                  </a:moveTo>
                  <a:cubicBezTo>
                    <a:pt x="2907" y="0"/>
                    <a:pt x="2844" y="11"/>
                    <a:pt x="2774" y="35"/>
                  </a:cubicBezTo>
                  <a:cubicBezTo>
                    <a:pt x="1572" y="404"/>
                    <a:pt x="1110" y="1606"/>
                    <a:pt x="1018" y="2900"/>
                  </a:cubicBezTo>
                  <a:cubicBezTo>
                    <a:pt x="371" y="2715"/>
                    <a:pt x="648" y="2253"/>
                    <a:pt x="555" y="1976"/>
                  </a:cubicBezTo>
                  <a:lnTo>
                    <a:pt x="555" y="1976"/>
                  </a:lnTo>
                  <a:cubicBezTo>
                    <a:pt x="1" y="2345"/>
                    <a:pt x="278" y="2992"/>
                    <a:pt x="186" y="3455"/>
                  </a:cubicBezTo>
                  <a:cubicBezTo>
                    <a:pt x="1387" y="3639"/>
                    <a:pt x="740" y="4379"/>
                    <a:pt x="555" y="4934"/>
                  </a:cubicBezTo>
                  <a:lnTo>
                    <a:pt x="555" y="5303"/>
                  </a:lnTo>
                  <a:cubicBezTo>
                    <a:pt x="736" y="5269"/>
                    <a:pt x="896" y="5253"/>
                    <a:pt x="1038" y="5253"/>
                  </a:cubicBezTo>
                  <a:cubicBezTo>
                    <a:pt x="2054" y="5253"/>
                    <a:pt x="2116" y="6075"/>
                    <a:pt x="2034" y="6967"/>
                  </a:cubicBezTo>
                  <a:cubicBezTo>
                    <a:pt x="2108" y="7004"/>
                    <a:pt x="2181" y="7020"/>
                    <a:pt x="2255" y="7020"/>
                  </a:cubicBezTo>
                  <a:cubicBezTo>
                    <a:pt x="2694" y="7020"/>
                    <a:pt x="3129" y="6457"/>
                    <a:pt x="3542" y="6457"/>
                  </a:cubicBezTo>
                  <a:cubicBezTo>
                    <a:pt x="3755" y="6457"/>
                    <a:pt x="3962" y="6607"/>
                    <a:pt x="4160" y="7060"/>
                  </a:cubicBezTo>
                  <a:cubicBezTo>
                    <a:pt x="4715" y="7522"/>
                    <a:pt x="6194" y="7984"/>
                    <a:pt x="4160" y="8446"/>
                  </a:cubicBezTo>
                  <a:cubicBezTo>
                    <a:pt x="3883" y="8539"/>
                    <a:pt x="3698" y="9001"/>
                    <a:pt x="3513" y="9278"/>
                  </a:cubicBezTo>
                  <a:cubicBezTo>
                    <a:pt x="4295" y="9864"/>
                    <a:pt x="5102" y="10089"/>
                    <a:pt x="5934" y="10089"/>
                  </a:cubicBezTo>
                  <a:cubicBezTo>
                    <a:pt x="6678" y="10089"/>
                    <a:pt x="7443" y="9909"/>
                    <a:pt x="8228" y="9648"/>
                  </a:cubicBezTo>
                  <a:cubicBezTo>
                    <a:pt x="8383" y="9182"/>
                    <a:pt x="8625" y="9006"/>
                    <a:pt x="8905" y="9006"/>
                  </a:cubicBezTo>
                  <a:cubicBezTo>
                    <a:pt x="9126" y="9006"/>
                    <a:pt x="9370" y="9115"/>
                    <a:pt x="9614" y="9278"/>
                  </a:cubicBezTo>
                  <a:cubicBezTo>
                    <a:pt x="10317" y="8497"/>
                    <a:pt x="10954" y="7716"/>
                    <a:pt x="11972" y="7716"/>
                  </a:cubicBezTo>
                  <a:cubicBezTo>
                    <a:pt x="12158" y="7716"/>
                    <a:pt x="12357" y="7742"/>
                    <a:pt x="12572" y="7799"/>
                  </a:cubicBezTo>
                  <a:cubicBezTo>
                    <a:pt x="13034" y="8076"/>
                    <a:pt x="12942" y="8446"/>
                    <a:pt x="12942" y="8908"/>
                  </a:cubicBezTo>
                  <a:cubicBezTo>
                    <a:pt x="13006" y="8912"/>
                    <a:pt x="13067" y="8913"/>
                    <a:pt x="13126" y="8913"/>
                  </a:cubicBezTo>
                  <a:cubicBezTo>
                    <a:pt x="14684" y="8913"/>
                    <a:pt x="14506" y="7762"/>
                    <a:pt x="14328" y="6782"/>
                  </a:cubicBezTo>
                  <a:cubicBezTo>
                    <a:pt x="14143" y="5950"/>
                    <a:pt x="13681" y="5303"/>
                    <a:pt x="13311" y="4564"/>
                  </a:cubicBezTo>
                  <a:lnTo>
                    <a:pt x="12202" y="3455"/>
                  </a:lnTo>
                  <a:cubicBezTo>
                    <a:pt x="11185" y="3824"/>
                    <a:pt x="11555" y="4656"/>
                    <a:pt x="11832" y="5488"/>
                  </a:cubicBezTo>
                  <a:cubicBezTo>
                    <a:pt x="11278" y="5211"/>
                    <a:pt x="10908" y="4934"/>
                    <a:pt x="10446" y="4656"/>
                  </a:cubicBezTo>
                  <a:lnTo>
                    <a:pt x="10446" y="4656"/>
                  </a:lnTo>
                  <a:cubicBezTo>
                    <a:pt x="10356" y="5462"/>
                    <a:pt x="11306" y="6787"/>
                    <a:pt x="9690" y="6787"/>
                  </a:cubicBezTo>
                  <a:cubicBezTo>
                    <a:pt x="9637" y="6787"/>
                    <a:pt x="9581" y="6785"/>
                    <a:pt x="9522" y="6782"/>
                  </a:cubicBezTo>
                  <a:cubicBezTo>
                    <a:pt x="9244" y="6690"/>
                    <a:pt x="9614" y="6320"/>
                    <a:pt x="9522" y="6228"/>
                  </a:cubicBezTo>
                  <a:cubicBezTo>
                    <a:pt x="8597" y="4934"/>
                    <a:pt x="9244" y="3455"/>
                    <a:pt x="9337" y="1976"/>
                  </a:cubicBezTo>
                  <a:lnTo>
                    <a:pt x="9337" y="1976"/>
                  </a:lnTo>
                  <a:cubicBezTo>
                    <a:pt x="9254" y="2223"/>
                    <a:pt x="9245" y="2545"/>
                    <a:pt x="8915" y="2545"/>
                  </a:cubicBezTo>
                  <a:cubicBezTo>
                    <a:pt x="8876" y="2545"/>
                    <a:pt x="8832" y="2540"/>
                    <a:pt x="8782" y="2530"/>
                  </a:cubicBezTo>
                  <a:cubicBezTo>
                    <a:pt x="8505" y="2438"/>
                    <a:pt x="8320" y="2068"/>
                    <a:pt x="8505" y="1883"/>
                  </a:cubicBezTo>
                  <a:cubicBezTo>
                    <a:pt x="8580" y="1808"/>
                    <a:pt x="8656" y="1780"/>
                    <a:pt x="8732" y="1780"/>
                  </a:cubicBezTo>
                  <a:cubicBezTo>
                    <a:pt x="8933" y="1780"/>
                    <a:pt x="9135" y="1976"/>
                    <a:pt x="9337" y="1976"/>
                  </a:cubicBezTo>
                  <a:cubicBezTo>
                    <a:pt x="9891" y="1698"/>
                    <a:pt x="10723" y="1513"/>
                    <a:pt x="10354" y="589"/>
                  </a:cubicBezTo>
                  <a:lnTo>
                    <a:pt x="7858" y="589"/>
                  </a:lnTo>
                  <a:cubicBezTo>
                    <a:pt x="7746" y="1072"/>
                    <a:pt x="7530" y="1227"/>
                    <a:pt x="7294" y="1227"/>
                  </a:cubicBezTo>
                  <a:cubicBezTo>
                    <a:pt x="6942" y="1227"/>
                    <a:pt x="6545" y="885"/>
                    <a:pt x="6379" y="774"/>
                  </a:cubicBezTo>
                  <a:cubicBezTo>
                    <a:pt x="5818" y="325"/>
                    <a:pt x="5362" y="73"/>
                    <a:pt x="5019" y="73"/>
                  </a:cubicBezTo>
                  <a:cubicBezTo>
                    <a:pt x="4515" y="73"/>
                    <a:pt x="4253" y="618"/>
                    <a:pt x="4253" y="1883"/>
                  </a:cubicBezTo>
                  <a:cubicBezTo>
                    <a:pt x="3576" y="1291"/>
                    <a:pt x="3596" y="0"/>
                    <a:pt x="296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29"/>
            <p:cNvSpPr/>
            <p:nvPr/>
          </p:nvSpPr>
          <p:spPr>
            <a:xfrm>
              <a:off x="2090700" y="359300"/>
              <a:ext cx="545400" cy="558250"/>
            </a:xfrm>
            <a:custGeom>
              <a:rect b="b" l="l" r="r" t="t"/>
              <a:pathLst>
                <a:path extrusionOk="0" h="22330" w="21816">
                  <a:moveTo>
                    <a:pt x="16381" y="0"/>
                  </a:moveTo>
                  <a:cubicBezTo>
                    <a:pt x="11425" y="0"/>
                    <a:pt x="7236" y="1667"/>
                    <a:pt x="3883" y="5691"/>
                  </a:cubicBezTo>
                  <a:cubicBezTo>
                    <a:pt x="1018" y="8926"/>
                    <a:pt x="1" y="14657"/>
                    <a:pt x="2497" y="18077"/>
                  </a:cubicBezTo>
                  <a:cubicBezTo>
                    <a:pt x="4340" y="20578"/>
                    <a:pt x="6979" y="22329"/>
                    <a:pt x="10016" y="22329"/>
                  </a:cubicBezTo>
                  <a:cubicBezTo>
                    <a:pt x="11243" y="22329"/>
                    <a:pt x="12535" y="22043"/>
                    <a:pt x="13866" y="21405"/>
                  </a:cubicBezTo>
                  <a:cubicBezTo>
                    <a:pt x="13774" y="21127"/>
                    <a:pt x="13589" y="20850"/>
                    <a:pt x="13496" y="20665"/>
                  </a:cubicBezTo>
                  <a:cubicBezTo>
                    <a:pt x="13373" y="20665"/>
                    <a:pt x="13250" y="20624"/>
                    <a:pt x="13126" y="20624"/>
                  </a:cubicBezTo>
                  <a:cubicBezTo>
                    <a:pt x="13065" y="20624"/>
                    <a:pt x="13003" y="20634"/>
                    <a:pt x="12942" y="20665"/>
                  </a:cubicBezTo>
                  <a:cubicBezTo>
                    <a:pt x="12400" y="20837"/>
                    <a:pt x="11823" y="20919"/>
                    <a:pt x="11230" y="20919"/>
                  </a:cubicBezTo>
                  <a:cubicBezTo>
                    <a:pt x="7362" y="20919"/>
                    <a:pt x="2798" y="17431"/>
                    <a:pt x="2959" y="12623"/>
                  </a:cubicBezTo>
                  <a:cubicBezTo>
                    <a:pt x="3051" y="8371"/>
                    <a:pt x="5270" y="5598"/>
                    <a:pt x="8690" y="3380"/>
                  </a:cubicBezTo>
                  <a:cubicBezTo>
                    <a:pt x="10538" y="2178"/>
                    <a:pt x="12664" y="2363"/>
                    <a:pt x="14605" y="2178"/>
                  </a:cubicBezTo>
                  <a:cubicBezTo>
                    <a:pt x="15383" y="2126"/>
                    <a:pt x="16219" y="1929"/>
                    <a:pt x="17048" y="1929"/>
                  </a:cubicBezTo>
                  <a:cubicBezTo>
                    <a:pt x="17697" y="1929"/>
                    <a:pt x="18341" y="2050"/>
                    <a:pt x="18950" y="2455"/>
                  </a:cubicBezTo>
                  <a:cubicBezTo>
                    <a:pt x="19689" y="1439"/>
                    <a:pt x="21353" y="1716"/>
                    <a:pt x="21815" y="329"/>
                  </a:cubicBezTo>
                  <a:cubicBezTo>
                    <a:pt x="21096" y="73"/>
                    <a:pt x="20377" y="16"/>
                    <a:pt x="19659" y="16"/>
                  </a:cubicBezTo>
                  <a:cubicBezTo>
                    <a:pt x="19083" y="16"/>
                    <a:pt x="18508" y="52"/>
                    <a:pt x="17933" y="52"/>
                  </a:cubicBezTo>
                  <a:cubicBezTo>
                    <a:pt x="17408" y="18"/>
                    <a:pt x="16890" y="0"/>
                    <a:pt x="1638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29"/>
            <p:cNvSpPr/>
            <p:nvPr/>
          </p:nvSpPr>
          <p:spPr>
            <a:xfrm>
              <a:off x="2964225" y="3040425"/>
              <a:ext cx="566175" cy="721800"/>
            </a:xfrm>
            <a:custGeom>
              <a:rect b="b" l="l" r="r" t="t"/>
              <a:pathLst>
                <a:path extrusionOk="0" h="28872" w="22647">
                  <a:moveTo>
                    <a:pt x="21524" y="1"/>
                  </a:moveTo>
                  <a:cubicBezTo>
                    <a:pt x="21188" y="1"/>
                    <a:pt x="20921" y="247"/>
                    <a:pt x="20613" y="494"/>
                  </a:cubicBezTo>
                  <a:cubicBezTo>
                    <a:pt x="19689" y="1233"/>
                    <a:pt x="18857" y="2158"/>
                    <a:pt x="17840" y="2805"/>
                  </a:cubicBezTo>
                  <a:cubicBezTo>
                    <a:pt x="14790" y="4931"/>
                    <a:pt x="13311" y="8443"/>
                    <a:pt x="10260" y="10477"/>
                  </a:cubicBezTo>
                  <a:cubicBezTo>
                    <a:pt x="9798" y="10754"/>
                    <a:pt x="9613" y="11401"/>
                    <a:pt x="9243" y="11771"/>
                  </a:cubicBezTo>
                  <a:cubicBezTo>
                    <a:pt x="8504" y="12788"/>
                    <a:pt x="7857" y="13897"/>
                    <a:pt x="6933" y="14821"/>
                  </a:cubicBezTo>
                  <a:cubicBezTo>
                    <a:pt x="3975" y="18056"/>
                    <a:pt x="1941" y="22031"/>
                    <a:pt x="0" y="26006"/>
                  </a:cubicBezTo>
                  <a:cubicBezTo>
                    <a:pt x="462" y="25913"/>
                    <a:pt x="832" y="26006"/>
                    <a:pt x="1109" y="25636"/>
                  </a:cubicBezTo>
                  <a:cubicBezTo>
                    <a:pt x="1294" y="25266"/>
                    <a:pt x="1479" y="24989"/>
                    <a:pt x="1849" y="24989"/>
                  </a:cubicBezTo>
                  <a:cubicBezTo>
                    <a:pt x="1941" y="25081"/>
                    <a:pt x="2126" y="25266"/>
                    <a:pt x="2126" y="25359"/>
                  </a:cubicBezTo>
                  <a:cubicBezTo>
                    <a:pt x="2218" y="25821"/>
                    <a:pt x="1849" y="25913"/>
                    <a:pt x="1479" y="25913"/>
                  </a:cubicBezTo>
                  <a:cubicBezTo>
                    <a:pt x="2034" y="26838"/>
                    <a:pt x="1202" y="27300"/>
                    <a:pt x="739" y="27762"/>
                  </a:cubicBezTo>
                  <a:cubicBezTo>
                    <a:pt x="1479" y="27855"/>
                    <a:pt x="1479" y="28317"/>
                    <a:pt x="1479" y="28871"/>
                  </a:cubicBezTo>
                  <a:lnTo>
                    <a:pt x="3605" y="28871"/>
                  </a:lnTo>
                  <a:cubicBezTo>
                    <a:pt x="3882" y="28409"/>
                    <a:pt x="3975" y="28039"/>
                    <a:pt x="3882" y="27485"/>
                  </a:cubicBezTo>
                  <a:cubicBezTo>
                    <a:pt x="3605" y="22771"/>
                    <a:pt x="6008" y="18981"/>
                    <a:pt x="8596" y="15468"/>
                  </a:cubicBezTo>
                  <a:cubicBezTo>
                    <a:pt x="10722" y="12603"/>
                    <a:pt x="13311" y="10107"/>
                    <a:pt x="15621" y="7426"/>
                  </a:cubicBezTo>
                  <a:cubicBezTo>
                    <a:pt x="15529" y="6410"/>
                    <a:pt x="16453" y="5947"/>
                    <a:pt x="16731" y="5116"/>
                  </a:cubicBezTo>
                  <a:lnTo>
                    <a:pt x="17100" y="5670"/>
                  </a:lnTo>
                  <a:cubicBezTo>
                    <a:pt x="18857" y="4468"/>
                    <a:pt x="20705" y="3359"/>
                    <a:pt x="21907" y="1511"/>
                  </a:cubicBezTo>
                  <a:cubicBezTo>
                    <a:pt x="22092" y="1141"/>
                    <a:pt x="22646" y="771"/>
                    <a:pt x="22092" y="216"/>
                  </a:cubicBezTo>
                  <a:cubicBezTo>
                    <a:pt x="21876" y="62"/>
                    <a:pt x="21691" y="1"/>
                    <a:pt x="2152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29"/>
            <p:cNvSpPr/>
            <p:nvPr/>
          </p:nvSpPr>
          <p:spPr>
            <a:xfrm>
              <a:off x="3618175" y="3794825"/>
              <a:ext cx="471450" cy="630200"/>
            </a:xfrm>
            <a:custGeom>
              <a:rect b="b" l="l" r="r" t="t"/>
              <a:pathLst>
                <a:path extrusionOk="0" h="25208" w="18858">
                  <a:moveTo>
                    <a:pt x="17207" y="0"/>
                  </a:moveTo>
                  <a:cubicBezTo>
                    <a:pt x="16921" y="0"/>
                    <a:pt x="16684" y="150"/>
                    <a:pt x="16639" y="729"/>
                  </a:cubicBezTo>
                  <a:cubicBezTo>
                    <a:pt x="16639" y="1653"/>
                    <a:pt x="15900" y="2023"/>
                    <a:pt x="15253" y="2208"/>
                  </a:cubicBezTo>
                  <a:cubicBezTo>
                    <a:pt x="15158" y="2255"/>
                    <a:pt x="15091" y="2275"/>
                    <a:pt x="15042" y="2275"/>
                  </a:cubicBezTo>
                  <a:cubicBezTo>
                    <a:pt x="14808" y="2275"/>
                    <a:pt x="15036" y="1791"/>
                    <a:pt x="14883" y="1561"/>
                  </a:cubicBezTo>
                  <a:lnTo>
                    <a:pt x="14883" y="1561"/>
                  </a:lnTo>
                  <a:cubicBezTo>
                    <a:pt x="14698" y="3779"/>
                    <a:pt x="14513" y="5998"/>
                    <a:pt x="13496" y="8031"/>
                  </a:cubicBezTo>
                  <a:cubicBezTo>
                    <a:pt x="12387" y="10157"/>
                    <a:pt x="11925" y="12745"/>
                    <a:pt x="10354" y="14409"/>
                  </a:cubicBezTo>
                  <a:cubicBezTo>
                    <a:pt x="8505" y="16350"/>
                    <a:pt x="6841" y="18476"/>
                    <a:pt x="4438" y="19955"/>
                  </a:cubicBezTo>
                  <a:cubicBezTo>
                    <a:pt x="3144" y="20880"/>
                    <a:pt x="2035" y="22266"/>
                    <a:pt x="925" y="23560"/>
                  </a:cubicBezTo>
                  <a:cubicBezTo>
                    <a:pt x="556" y="23930"/>
                    <a:pt x="1" y="24577"/>
                    <a:pt x="740" y="25039"/>
                  </a:cubicBezTo>
                  <a:cubicBezTo>
                    <a:pt x="914" y="25155"/>
                    <a:pt x="1089" y="25208"/>
                    <a:pt x="1254" y="25208"/>
                  </a:cubicBezTo>
                  <a:cubicBezTo>
                    <a:pt x="1616" y="25208"/>
                    <a:pt x="1937" y="24958"/>
                    <a:pt x="2127" y="24577"/>
                  </a:cubicBezTo>
                  <a:cubicBezTo>
                    <a:pt x="2404" y="24022"/>
                    <a:pt x="2959" y="23838"/>
                    <a:pt x="3329" y="23468"/>
                  </a:cubicBezTo>
                  <a:cubicBezTo>
                    <a:pt x="7118" y="19863"/>
                    <a:pt x="11555" y="16905"/>
                    <a:pt x="14606" y="12468"/>
                  </a:cubicBezTo>
                  <a:cubicBezTo>
                    <a:pt x="13959" y="11729"/>
                    <a:pt x="13959" y="11729"/>
                    <a:pt x="14606" y="11544"/>
                  </a:cubicBezTo>
                  <a:cubicBezTo>
                    <a:pt x="15160" y="11451"/>
                    <a:pt x="15530" y="11082"/>
                    <a:pt x="15900" y="10619"/>
                  </a:cubicBezTo>
                  <a:cubicBezTo>
                    <a:pt x="15751" y="10513"/>
                    <a:pt x="15608" y="10475"/>
                    <a:pt x="15466" y="10475"/>
                  </a:cubicBezTo>
                  <a:cubicBezTo>
                    <a:pt x="15108" y="10475"/>
                    <a:pt x="14759" y="10717"/>
                    <a:pt x="14366" y="10717"/>
                  </a:cubicBezTo>
                  <a:cubicBezTo>
                    <a:pt x="14236" y="10717"/>
                    <a:pt x="14101" y="10690"/>
                    <a:pt x="13959" y="10619"/>
                  </a:cubicBezTo>
                  <a:cubicBezTo>
                    <a:pt x="13959" y="9325"/>
                    <a:pt x="15437" y="8771"/>
                    <a:pt x="15900" y="7569"/>
                  </a:cubicBezTo>
                  <a:cubicBezTo>
                    <a:pt x="15900" y="7569"/>
                    <a:pt x="16269" y="7569"/>
                    <a:pt x="16362" y="7661"/>
                  </a:cubicBezTo>
                  <a:cubicBezTo>
                    <a:pt x="16639" y="7846"/>
                    <a:pt x="16454" y="8031"/>
                    <a:pt x="16269" y="8216"/>
                  </a:cubicBezTo>
                  <a:cubicBezTo>
                    <a:pt x="15622" y="9048"/>
                    <a:pt x="15622" y="9695"/>
                    <a:pt x="16732" y="9972"/>
                  </a:cubicBezTo>
                  <a:cubicBezTo>
                    <a:pt x="17841" y="9233"/>
                    <a:pt x="17841" y="8124"/>
                    <a:pt x="17841" y="7014"/>
                  </a:cubicBezTo>
                  <a:lnTo>
                    <a:pt x="17841" y="7014"/>
                  </a:lnTo>
                  <a:cubicBezTo>
                    <a:pt x="17653" y="7092"/>
                    <a:pt x="17485" y="7126"/>
                    <a:pt x="17328" y="7126"/>
                  </a:cubicBezTo>
                  <a:cubicBezTo>
                    <a:pt x="16557" y="7126"/>
                    <a:pt x="16082" y="6321"/>
                    <a:pt x="15160" y="6090"/>
                  </a:cubicBezTo>
                  <a:cubicBezTo>
                    <a:pt x="16269" y="5720"/>
                    <a:pt x="17471" y="5535"/>
                    <a:pt x="16547" y="4149"/>
                  </a:cubicBezTo>
                  <a:cubicBezTo>
                    <a:pt x="16362" y="3964"/>
                    <a:pt x="16639" y="3317"/>
                    <a:pt x="16916" y="3317"/>
                  </a:cubicBezTo>
                  <a:cubicBezTo>
                    <a:pt x="18858" y="2855"/>
                    <a:pt x="16732" y="2393"/>
                    <a:pt x="16916" y="1838"/>
                  </a:cubicBezTo>
                  <a:cubicBezTo>
                    <a:pt x="17031" y="1586"/>
                    <a:pt x="17180" y="1504"/>
                    <a:pt x="17341" y="1504"/>
                  </a:cubicBezTo>
                  <a:cubicBezTo>
                    <a:pt x="17639" y="1504"/>
                    <a:pt x="17981" y="1782"/>
                    <a:pt x="18234" y="1782"/>
                  </a:cubicBezTo>
                  <a:cubicBezTo>
                    <a:pt x="18398" y="1782"/>
                    <a:pt x="18526" y="1666"/>
                    <a:pt x="18580" y="1283"/>
                  </a:cubicBezTo>
                  <a:cubicBezTo>
                    <a:pt x="18673" y="821"/>
                    <a:pt x="18858" y="267"/>
                    <a:pt x="18118" y="174"/>
                  </a:cubicBezTo>
                  <a:cubicBezTo>
                    <a:pt x="17878" y="174"/>
                    <a:pt x="17515" y="0"/>
                    <a:pt x="1720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29"/>
            <p:cNvSpPr/>
            <p:nvPr/>
          </p:nvSpPr>
          <p:spPr>
            <a:xfrm>
              <a:off x="4041075" y="1130100"/>
              <a:ext cx="522275" cy="654000"/>
            </a:xfrm>
            <a:custGeom>
              <a:rect b="b" l="l" r="r" t="t"/>
              <a:pathLst>
                <a:path extrusionOk="0" h="26160" w="20891">
                  <a:moveTo>
                    <a:pt x="647" y="1"/>
                  </a:moveTo>
                  <a:lnTo>
                    <a:pt x="647" y="1"/>
                  </a:lnTo>
                  <a:cubicBezTo>
                    <a:pt x="0" y="371"/>
                    <a:pt x="1202" y="740"/>
                    <a:pt x="555" y="1018"/>
                  </a:cubicBezTo>
                  <a:cubicBezTo>
                    <a:pt x="1664" y="2774"/>
                    <a:pt x="3328" y="3883"/>
                    <a:pt x="4807" y="5177"/>
                  </a:cubicBezTo>
                  <a:cubicBezTo>
                    <a:pt x="8320" y="8412"/>
                    <a:pt x="11000" y="12295"/>
                    <a:pt x="13958" y="15900"/>
                  </a:cubicBezTo>
                  <a:cubicBezTo>
                    <a:pt x="16361" y="18950"/>
                    <a:pt x="18025" y="22463"/>
                    <a:pt x="19504" y="26160"/>
                  </a:cubicBezTo>
                  <a:cubicBezTo>
                    <a:pt x="19874" y="25605"/>
                    <a:pt x="20059" y="24773"/>
                    <a:pt x="20891" y="24681"/>
                  </a:cubicBezTo>
                  <a:cubicBezTo>
                    <a:pt x="20706" y="22647"/>
                    <a:pt x="19689" y="20984"/>
                    <a:pt x="18672" y="19320"/>
                  </a:cubicBezTo>
                  <a:cubicBezTo>
                    <a:pt x="16639" y="15900"/>
                    <a:pt x="14235" y="12849"/>
                    <a:pt x="11647" y="9891"/>
                  </a:cubicBezTo>
                  <a:cubicBezTo>
                    <a:pt x="8874" y="6564"/>
                    <a:pt x="5824" y="3606"/>
                    <a:pt x="2773" y="648"/>
                  </a:cubicBezTo>
                  <a:cubicBezTo>
                    <a:pt x="2514" y="837"/>
                    <a:pt x="2291" y="911"/>
                    <a:pt x="2092" y="911"/>
                  </a:cubicBezTo>
                  <a:cubicBezTo>
                    <a:pt x="1509" y="911"/>
                    <a:pt x="1130" y="276"/>
                    <a:pt x="64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29"/>
            <p:cNvSpPr/>
            <p:nvPr/>
          </p:nvSpPr>
          <p:spPr>
            <a:xfrm>
              <a:off x="2760850" y="4316800"/>
              <a:ext cx="272725" cy="553225"/>
            </a:xfrm>
            <a:custGeom>
              <a:rect b="b" l="l" r="r" t="t"/>
              <a:pathLst>
                <a:path extrusionOk="0" h="22129" w="10909">
                  <a:moveTo>
                    <a:pt x="1942" y="1"/>
                  </a:moveTo>
                  <a:lnTo>
                    <a:pt x="1942" y="278"/>
                  </a:lnTo>
                  <a:cubicBezTo>
                    <a:pt x="2219" y="555"/>
                    <a:pt x="2312" y="833"/>
                    <a:pt x="2034" y="1017"/>
                  </a:cubicBezTo>
                  <a:cubicBezTo>
                    <a:pt x="1387" y="1757"/>
                    <a:pt x="1295" y="2404"/>
                    <a:pt x="1942" y="3236"/>
                  </a:cubicBezTo>
                  <a:cubicBezTo>
                    <a:pt x="2312" y="3698"/>
                    <a:pt x="1942" y="5732"/>
                    <a:pt x="1572" y="6101"/>
                  </a:cubicBezTo>
                  <a:lnTo>
                    <a:pt x="1572" y="7488"/>
                  </a:lnTo>
                  <a:cubicBezTo>
                    <a:pt x="1987" y="7014"/>
                    <a:pt x="2325" y="6692"/>
                    <a:pt x="2734" y="6692"/>
                  </a:cubicBezTo>
                  <a:cubicBezTo>
                    <a:pt x="2963" y="6692"/>
                    <a:pt x="3214" y="6793"/>
                    <a:pt x="3513" y="7026"/>
                  </a:cubicBezTo>
                  <a:cubicBezTo>
                    <a:pt x="4345" y="7673"/>
                    <a:pt x="3421" y="7858"/>
                    <a:pt x="3421" y="8320"/>
                  </a:cubicBezTo>
                  <a:cubicBezTo>
                    <a:pt x="3698" y="8320"/>
                    <a:pt x="4068" y="8320"/>
                    <a:pt x="4160" y="8782"/>
                  </a:cubicBezTo>
                  <a:cubicBezTo>
                    <a:pt x="4253" y="8874"/>
                    <a:pt x="4068" y="8967"/>
                    <a:pt x="3975" y="8967"/>
                  </a:cubicBezTo>
                  <a:cubicBezTo>
                    <a:pt x="3513" y="8967"/>
                    <a:pt x="3421" y="8690"/>
                    <a:pt x="3421" y="8320"/>
                  </a:cubicBezTo>
                  <a:cubicBezTo>
                    <a:pt x="2908" y="8662"/>
                    <a:pt x="2360" y="9319"/>
                    <a:pt x="1821" y="9319"/>
                  </a:cubicBezTo>
                  <a:cubicBezTo>
                    <a:pt x="1485" y="9319"/>
                    <a:pt x="1152" y="9065"/>
                    <a:pt x="833" y="8320"/>
                  </a:cubicBezTo>
                  <a:lnTo>
                    <a:pt x="463" y="8320"/>
                  </a:lnTo>
                  <a:cubicBezTo>
                    <a:pt x="1" y="9706"/>
                    <a:pt x="186" y="11093"/>
                    <a:pt x="278" y="12479"/>
                  </a:cubicBezTo>
                  <a:cubicBezTo>
                    <a:pt x="555" y="15715"/>
                    <a:pt x="925" y="18857"/>
                    <a:pt x="833" y="22093"/>
                  </a:cubicBezTo>
                  <a:cubicBezTo>
                    <a:pt x="981" y="22117"/>
                    <a:pt x="1137" y="22129"/>
                    <a:pt x="1282" y="22129"/>
                  </a:cubicBezTo>
                  <a:cubicBezTo>
                    <a:pt x="1681" y="22129"/>
                    <a:pt x="2010" y="22043"/>
                    <a:pt x="1942" y="21908"/>
                  </a:cubicBezTo>
                  <a:cubicBezTo>
                    <a:pt x="1295" y="21168"/>
                    <a:pt x="2034" y="20706"/>
                    <a:pt x="2404" y="20244"/>
                  </a:cubicBezTo>
                  <a:cubicBezTo>
                    <a:pt x="2866" y="19597"/>
                    <a:pt x="3051" y="18673"/>
                    <a:pt x="2681" y="18303"/>
                  </a:cubicBezTo>
                  <a:cubicBezTo>
                    <a:pt x="1295" y="16824"/>
                    <a:pt x="1665" y="15068"/>
                    <a:pt x="1572" y="13404"/>
                  </a:cubicBezTo>
                  <a:cubicBezTo>
                    <a:pt x="925" y="12664"/>
                    <a:pt x="925" y="11832"/>
                    <a:pt x="1110" y="11000"/>
                  </a:cubicBezTo>
                  <a:cubicBezTo>
                    <a:pt x="1202" y="10631"/>
                    <a:pt x="833" y="10169"/>
                    <a:pt x="1387" y="9891"/>
                  </a:cubicBezTo>
                  <a:cubicBezTo>
                    <a:pt x="1462" y="9866"/>
                    <a:pt x="1529" y="9855"/>
                    <a:pt x="1592" y="9855"/>
                  </a:cubicBezTo>
                  <a:cubicBezTo>
                    <a:pt x="1764" y="9855"/>
                    <a:pt x="1899" y="9941"/>
                    <a:pt x="2034" y="10076"/>
                  </a:cubicBezTo>
                  <a:cubicBezTo>
                    <a:pt x="2312" y="10446"/>
                    <a:pt x="2312" y="10816"/>
                    <a:pt x="2219" y="11278"/>
                  </a:cubicBezTo>
                  <a:cubicBezTo>
                    <a:pt x="2034" y="11555"/>
                    <a:pt x="1665" y="11647"/>
                    <a:pt x="1849" y="12110"/>
                  </a:cubicBezTo>
                  <a:cubicBezTo>
                    <a:pt x="2086" y="12139"/>
                    <a:pt x="2323" y="12178"/>
                    <a:pt x="2545" y="12178"/>
                  </a:cubicBezTo>
                  <a:cubicBezTo>
                    <a:pt x="3015" y="12178"/>
                    <a:pt x="3417" y="12002"/>
                    <a:pt x="3606" y="11185"/>
                  </a:cubicBezTo>
                  <a:cubicBezTo>
                    <a:pt x="3844" y="10154"/>
                    <a:pt x="4491" y="9667"/>
                    <a:pt x="5429" y="9667"/>
                  </a:cubicBezTo>
                  <a:cubicBezTo>
                    <a:pt x="5584" y="9667"/>
                    <a:pt x="5747" y="9680"/>
                    <a:pt x="5917" y="9706"/>
                  </a:cubicBezTo>
                  <a:cubicBezTo>
                    <a:pt x="6194" y="9521"/>
                    <a:pt x="6471" y="9244"/>
                    <a:pt x="6564" y="8874"/>
                  </a:cubicBezTo>
                  <a:cubicBezTo>
                    <a:pt x="7488" y="6748"/>
                    <a:pt x="8690" y="4807"/>
                    <a:pt x="10353" y="3051"/>
                  </a:cubicBezTo>
                  <a:cubicBezTo>
                    <a:pt x="10723" y="2589"/>
                    <a:pt x="10908" y="1942"/>
                    <a:pt x="9984" y="1757"/>
                  </a:cubicBezTo>
                  <a:cubicBezTo>
                    <a:pt x="9429" y="2219"/>
                    <a:pt x="8967" y="2589"/>
                    <a:pt x="8597" y="3236"/>
                  </a:cubicBezTo>
                  <a:cubicBezTo>
                    <a:pt x="8310" y="3811"/>
                    <a:pt x="7880" y="4242"/>
                    <a:pt x="7373" y="4242"/>
                  </a:cubicBezTo>
                  <a:cubicBezTo>
                    <a:pt x="7065" y="4242"/>
                    <a:pt x="6728" y="4083"/>
                    <a:pt x="6379" y="3698"/>
                  </a:cubicBezTo>
                  <a:cubicBezTo>
                    <a:pt x="6045" y="3280"/>
                    <a:pt x="5691" y="3127"/>
                    <a:pt x="5319" y="3127"/>
                  </a:cubicBezTo>
                  <a:cubicBezTo>
                    <a:pt x="4868" y="3127"/>
                    <a:pt x="4390" y="3352"/>
                    <a:pt x="3883" y="3606"/>
                  </a:cubicBezTo>
                  <a:cubicBezTo>
                    <a:pt x="5177" y="1480"/>
                    <a:pt x="5177" y="1480"/>
                    <a:pt x="3975" y="370"/>
                  </a:cubicBezTo>
                  <a:cubicBezTo>
                    <a:pt x="3711" y="182"/>
                    <a:pt x="3431" y="147"/>
                    <a:pt x="3149" y="147"/>
                  </a:cubicBezTo>
                  <a:cubicBezTo>
                    <a:pt x="2986" y="147"/>
                    <a:pt x="2822" y="158"/>
                    <a:pt x="2660" y="158"/>
                  </a:cubicBezTo>
                  <a:cubicBezTo>
                    <a:pt x="2414" y="158"/>
                    <a:pt x="2172" y="132"/>
                    <a:pt x="194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29"/>
            <p:cNvSpPr/>
            <p:nvPr/>
          </p:nvSpPr>
          <p:spPr>
            <a:xfrm>
              <a:off x="3364000" y="1866000"/>
              <a:ext cx="265775" cy="310575"/>
            </a:xfrm>
            <a:custGeom>
              <a:rect b="b" l="l" r="r" t="t"/>
              <a:pathLst>
                <a:path extrusionOk="0" h="12423" w="10631">
                  <a:moveTo>
                    <a:pt x="6505" y="0"/>
                  </a:moveTo>
                  <a:cubicBezTo>
                    <a:pt x="6199" y="0"/>
                    <a:pt x="6063" y="294"/>
                    <a:pt x="6378" y="1346"/>
                  </a:cubicBezTo>
                  <a:cubicBezTo>
                    <a:pt x="6563" y="1808"/>
                    <a:pt x="6008" y="2455"/>
                    <a:pt x="5731" y="3010"/>
                  </a:cubicBezTo>
                  <a:cubicBezTo>
                    <a:pt x="5821" y="3082"/>
                    <a:pt x="5911" y="3108"/>
                    <a:pt x="6000" y="3108"/>
                  </a:cubicBezTo>
                  <a:cubicBezTo>
                    <a:pt x="6248" y="3108"/>
                    <a:pt x="6490" y="2905"/>
                    <a:pt x="6712" y="2905"/>
                  </a:cubicBezTo>
                  <a:cubicBezTo>
                    <a:pt x="6822" y="2905"/>
                    <a:pt x="6927" y="2954"/>
                    <a:pt x="7025" y="3102"/>
                  </a:cubicBezTo>
                  <a:cubicBezTo>
                    <a:pt x="6748" y="3657"/>
                    <a:pt x="6563" y="4026"/>
                    <a:pt x="5639" y="4304"/>
                  </a:cubicBezTo>
                  <a:cubicBezTo>
                    <a:pt x="4714" y="4581"/>
                    <a:pt x="2773" y="5136"/>
                    <a:pt x="4067" y="7077"/>
                  </a:cubicBezTo>
                  <a:cubicBezTo>
                    <a:pt x="3235" y="7631"/>
                    <a:pt x="4992" y="9203"/>
                    <a:pt x="3420" y="9203"/>
                  </a:cubicBezTo>
                  <a:cubicBezTo>
                    <a:pt x="3124" y="9203"/>
                    <a:pt x="2814" y="9217"/>
                    <a:pt x="2500" y="9217"/>
                  </a:cubicBezTo>
                  <a:cubicBezTo>
                    <a:pt x="2030" y="9217"/>
                    <a:pt x="1553" y="9184"/>
                    <a:pt x="1109" y="9018"/>
                  </a:cubicBezTo>
                  <a:lnTo>
                    <a:pt x="0" y="10127"/>
                  </a:lnTo>
                  <a:cubicBezTo>
                    <a:pt x="0" y="10404"/>
                    <a:pt x="93" y="10682"/>
                    <a:pt x="370" y="10867"/>
                  </a:cubicBezTo>
                  <a:cubicBezTo>
                    <a:pt x="601" y="10805"/>
                    <a:pt x="809" y="10777"/>
                    <a:pt x="998" y="10777"/>
                  </a:cubicBezTo>
                  <a:cubicBezTo>
                    <a:pt x="1944" y="10777"/>
                    <a:pt x="2419" y="11483"/>
                    <a:pt x="2958" y="12253"/>
                  </a:cubicBezTo>
                  <a:cubicBezTo>
                    <a:pt x="3715" y="12351"/>
                    <a:pt x="4473" y="12423"/>
                    <a:pt x="5211" y="12423"/>
                  </a:cubicBezTo>
                  <a:cubicBezTo>
                    <a:pt x="7267" y="12423"/>
                    <a:pt x="9178" y="11865"/>
                    <a:pt x="10538" y="9757"/>
                  </a:cubicBezTo>
                  <a:cubicBezTo>
                    <a:pt x="10456" y="8455"/>
                    <a:pt x="9873" y="7582"/>
                    <a:pt x="8977" y="7582"/>
                  </a:cubicBezTo>
                  <a:cubicBezTo>
                    <a:pt x="8856" y="7582"/>
                    <a:pt x="8729" y="7598"/>
                    <a:pt x="8597" y="7631"/>
                  </a:cubicBezTo>
                  <a:cubicBezTo>
                    <a:pt x="8567" y="7637"/>
                    <a:pt x="8536" y="7640"/>
                    <a:pt x="8506" y="7640"/>
                  </a:cubicBezTo>
                  <a:cubicBezTo>
                    <a:pt x="8062" y="7640"/>
                    <a:pt x="7538" y="7035"/>
                    <a:pt x="6933" y="6430"/>
                  </a:cubicBezTo>
                  <a:lnTo>
                    <a:pt x="6933" y="6430"/>
                  </a:lnTo>
                  <a:cubicBezTo>
                    <a:pt x="8227" y="6522"/>
                    <a:pt x="8689" y="7077"/>
                    <a:pt x="8597" y="7631"/>
                  </a:cubicBezTo>
                  <a:cubicBezTo>
                    <a:pt x="9059" y="5875"/>
                    <a:pt x="6471" y="5783"/>
                    <a:pt x="7765" y="4858"/>
                  </a:cubicBezTo>
                  <a:cubicBezTo>
                    <a:pt x="7923" y="4753"/>
                    <a:pt x="8134" y="4715"/>
                    <a:pt x="8377" y="4715"/>
                  </a:cubicBezTo>
                  <a:cubicBezTo>
                    <a:pt x="8983" y="4715"/>
                    <a:pt x="9785" y="4951"/>
                    <a:pt x="10445" y="4951"/>
                  </a:cubicBezTo>
                  <a:cubicBezTo>
                    <a:pt x="10538" y="4951"/>
                    <a:pt x="10538" y="4951"/>
                    <a:pt x="10630" y="4858"/>
                  </a:cubicBezTo>
                  <a:cubicBezTo>
                    <a:pt x="10630" y="3749"/>
                    <a:pt x="9428" y="4396"/>
                    <a:pt x="8966" y="3841"/>
                  </a:cubicBezTo>
                  <a:cubicBezTo>
                    <a:pt x="9336" y="3287"/>
                    <a:pt x="9706" y="2732"/>
                    <a:pt x="10076" y="2178"/>
                  </a:cubicBezTo>
                  <a:cubicBezTo>
                    <a:pt x="8874" y="2085"/>
                    <a:pt x="8781" y="976"/>
                    <a:pt x="8134" y="329"/>
                  </a:cubicBezTo>
                  <a:cubicBezTo>
                    <a:pt x="8096" y="433"/>
                    <a:pt x="8017" y="473"/>
                    <a:pt x="7912" y="473"/>
                  </a:cubicBezTo>
                  <a:cubicBezTo>
                    <a:pt x="7554" y="473"/>
                    <a:pt x="6893" y="0"/>
                    <a:pt x="650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29"/>
            <p:cNvSpPr/>
            <p:nvPr/>
          </p:nvSpPr>
          <p:spPr>
            <a:xfrm>
              <a:off x="2846350" y="1772525"/>
              <a:ext cx="344350" cy="538475"/>
            </a:xfrm>
            <a:custGeom>
              <a:rect b="b" l="l" r="r" t="t"/>
              <a:pathLst>
                <a:path extrusionOk="0" h="21539" w="13774">
                  <a:moveTo>
                    <a:pt x="3606" y="1"/>
                  </a:moveTo>
                  <a:cubicBezTo>
                    <a:pt x="3606" y="463"/>
                    <a:pt x="3513" y="925"/>
                    <a:pt x="3051" y="1018"/>
                  </a:cubicBezTo>
                  <a:cubicBezTo>
                    <a:pt x="2404" y="1018"/>
                    <a:pt x="2404" y="371"/>
                    <a:pt x="2127" y="93"/>
                  </a:cubicBezTo>
                  <a:lnTo>
                    <a:pt x="2127" y="93"/>
                  </a:lnTo>
                  <a:cubicBezTo>
                    <a:pt x="2127" y="736"/>
                    <a:pt x="1219" y="1937"/>
                    <a:pt x="2499" y="1937"/>
                  </a:cubicBezTo>
                  <a:cubicBezTo>
                    <a:pt x="2691" y="1937"/>
                    <a:pt x="2934" y="1910"/>
                    <a:pt x="3236" y="1850"/>
                  </a:cubicBezTo>
                  <a:cubicBezTo>
                    <a:pt x="3289" y="1832"/>
                    <a:pt x="3342" y="1823"/>
                    <a:pt x="3395" y="1823"/>
                  </a:cubicBezTo>
                  <a:cubicBezTo>
                    <a:pt x="3890" y="1823"/>
                    <a:pt x="4328" y="2567"/>
                    <a:pt x="4160" y="3236"/>
                  </a:cubicBezTo>
                  <a:cubicBezTo>
                    <a:pt x="4072" y="3591"/>
                    <a:pt x="3964" y="3709"/>
                    <a:pt x="3847" y="3709"/>
                  </a:cubicBezTo>
                  <a:cubicBezTo>
                    <a:pt x="3611" y="3709"/>
                    <a:pt x="3335" y="3231"/>
                    <a:pt x="3093" y="3231"/>
                  </a:cubicBezTo>
                  <a:cubicBezTo>
                    <a:pt x="3079" y="3231"/>
                    <a:pt x="3065" y="3233"/>
                    <a:pt x="3051" y="3236"/>
                  </a:cubicBezTo>
                  <a:cubicBezTo>
                    <a:pt x="2820" y="3298"/>
                    <a:pt x="2610" y="3326"/>
                    <a:pt x="2416" y="3326"/>
                  </a:cubicBezTo>
                  <a:cubicBezTo>
                    <a:pt x="1449" y="3326"/>
                    <a:pt x="910" y="2620"/>
                    <a:pt x="371" y="1850"/>
                  </a:cubicBezTo>
                  <a:cubicBezTo>
                    <a:pt x="1" y="2034"/>
                    <a:pt x="1" y="2312"/>
                    <a:pt x="1" y="2589"/>
                  </a:cubicBezTo>
                  <a:cubicBezTo>
                    <a:pt x="1850" y="6286"/>
                    <a:pt x="3883" y="9891"/>
                    <a:pt x="5639" y="13681"/>
                  </a:cubicBezTo>
                  <a:cubicBezTo>
                    <a:pt x="7118" y="16732"/>
                    <a:pt x="9522" y="18950"/>
                    <a:pt x="11648" y="21538"/>
                  </a:cubicBezTo>
                  <a:cubicBezTo>
                    <a:pt x="12086" y="21225"/>
                    <a:pt x="12566" y="20997"/>
                    <a:pt x="13060" y="20997"/>
                  </a:cubicBezTo>
                  <a:cubicBezTo>
                    <a:pt x="13296" y="20997"/>
                    <a:pt x="13535" y="21049"/>
                    <a:pt x="13774" y="21168"/>
                  </a:cubicBezTo>
                  <a:cubicBezTo>
                    <a:pt x="12849" y="19412"/>
                    <a:pt x="11370" y="17933"/>
                    <a:pt x="10169" y="16362"/>
                  </a:cubicBezTo>
                  <a:cubicBezTo>
                    <a:pt x="6564" y="12017"/>
                    <a:pt x="4900" y="7118"/>
                    <a:pt x="5085" y="1480"/>
                  </a:cubicBezTo>
                  <a:cubicBezTo>
                    <a:pt x="4160" y="1110"/>
                    <a:pt x="4807" y="740"/>
                    <a:pt x="5085" y="371"/>
                  </a:cubicBezTo>
                  <a:cubicBezTo>
                    <a:pt x="4623" y="186"/>
                    <a:pt x="4160" y="1"/>
                    <a:pt x="360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29"/>
            <p:cNvSpPr/>
            <p:nvPr/>
          </p:nvSpPr>
          <p:spPr>
            <a:xfrm>
              <a:off x="3135225" y="2296600"/>
              <a:ext cx="593900" cy="486375"/>
            </a:xfrm>
            <a:custGeom>
              <a:rect b="b" l="l" r="r" t="t"/>
              <a:pathLst>
                <a:path extrusionOk="0" h="19455" w="23756">
                  <a:moveTo>
                    <a:pt x="1592" y="0"/>
                  </a:moveTo>
                  <a:cubicBezTo>
                    <a:pt x="1067" y="0"/>
                    <a:pt x="556" y="218"/>
                    <a:pt x="93" y="483"/>
                  </a:cubicBezTo>
                  <a:lnTo>
                    <a:pt x="0" y="483"/>
                  </a:lnTo>
                  <a:cubicBezTo>
                    <a:pt x="277" y="760"/>
                    <a:pt x="555" y="1037"/>
                    <a:pt x="740" y="1222"/>
                  </a:cubicBezTo>
                  <a:cubicBezTo>
                    <a:pt x="832" y="1037"/>
                    <a:pt x="1017" y="668"/>
                    <a:pt x="1109" y="668"/>
                  </a:cubicBezTo>
                  <a:cubicBezTo>
                    <a:pt x="1822" y="1024"/>
                    <a:pt x="2105" y="2152"/>
                    <a:pt x="3199" y="2152"/>
                  </a:cubicBezTo>
                  <a:cubicBezTo>
                    <a:pt x="3241" y="2152"/>
                    <a:pt x="3284" y="2150"/>
                    <a:pt x="3328" y="2147"/>
                  </a:cubicBezTo>
                  <a:cubicBezTo>
                    <a:pt x="3342" y="2143"/>
                    <a:pt x="3355" y="2141"/>
                    <a:pt x="3365" y="2141"/>
                  </a:cubicBezTo>
                  <a:cubicBezTo>
                    <a:pt x="3620" y="2141"/>
                    <a:pt x="2706" y="3189"/>
                    <a:pt x="3328" y="3810"/>
                  </a:cubicBezTo>
                  <a:cubicBezTo>
                    <a:pt x="5269" y="5474"/>
                    <a:pt x="7302" y="7138"/>
                    <a:pt x="9151" y="8894"/>
                  </a:cubicBezTo>
                  <a:cubicBezTo>
                    <a:pt x="11462" y="11113"/>
                    <a:pt x="14235" y="12869"/>
                    <a:pt x="16638" y="14995"/>
                  </a:cubicBezTo>
                  <a:cubicBezTo>
                    <a:pt x="18117" y="16474"/>
                    <a:pt x="19781" y="17768"/>
                    <a:pt x="21445" y="19062"/>
                  </a:cubicBezTo>
                  <a:cubicBezTo>
                    <a:pt x="21722" y="19293"/>
                    <a:pt x="22069" y="19455"/>
                    <a:pt x="22404" y="19455"/>
                  </a:cubicBezTo>
                  <a:cubicBezTo>
                    <a:pt x="22739" y="19455"/>
                    <a:pt x="23063" y="19293"/>
                    <a:pt x="23294" y="18877"/>
                  </a:cubicBezTo>
                  <a:cubicBezTo>
                    <a:pt x="23756" y="18230"/>
                    <a:pt x="23201" y="17768"/>
                    <a:pt x="22739" y="17306"/>
                  </a:cubicBezTo>
                  <a:cubicBezTo>
                    <a:pt x="20983" y="15734"/>
                    <a:pt x="19227" y="14163"/>
                    <a:pt x="17378" y="12869"/>
                  </a:cubicBezTo>
                  <a:cubicBezTo>
                    <a:pt x="13773" y="10004"/>
                    <a:pt x="10445" y="6768"/>
                    <a:pt x="6655" y="4180"/>
                  </a:cubicBezTo>
                  <a:cubicBezTo>
                    <a:pt x="6553" y="4195"/>
                    <a:pt x="6460" y="4202"/>
                    <a:pt x="6376" y="4202"/>
                  </a:cubicBezTo>
                  <a:cubicBezTo>
                    <a:pt x="5932" y="4202"/>
                    <a:pt x="5760" y="3985"/>
                    <a:pt x="5916" y="3441"/>
                  </a:cubicBezTo>
                  <a:cubicBezTo>
                    <a:pt x="4714" y="2239"/>
                    <a:pt x="3790" y="852"/>
                    <a:pt x="2219" y="113"/>
                  </a:cubicBezTo>
                  <a:cubicBezTo>
                    <a:pt x="2009" y="34"/>
                    <a:pt x="1799" y="0"/>
                    <a:pt x="159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29"/>
            <p:cNvSpPr/>
            <p:nvPr/>
          </p:nvSpPr>
          <p:spPr>
            <a:xfrm>
              <a:off x="4579650" y="4397675"/>
              <a:ext cx="233275" cy="373625"/>
            </a:xfrm>
            <a:custGeom>
              <a:rect b="b" l="l" r="r" t="t"/>
              <a:pathLst>
                <a:path extrusionOk="0" h="14945" w="9331">
                  <a:moveTo>
                    <a:pt x="4801" y="1"/>
                  </a:moveTo>
                  <a:cubicBezTo>
                    <a:pt x="4709" y="833"/>
                    <a:pt x="4154" y="1295"/>
                    <a:pt x="3507" y="1572"/>
                  </a:cubicBezTo>
                  <a:cubicBezTo>
                    <a:pt x="2583" y="1850"/>
                    <a:pt x="2121" y="3421"/>
                    <a:pt x="2953" y="3791"/>
                  </a:cubicBezTo>
                  <a:cubicBezTo>
                    <a:pt x="4524" y="4623"/>
                    <a:pt x="3415" y="5547"/>
                    <a:pt x="3322" y="6564"/>
                  </a:cubicBezTo>
                  <a:cubicBezTo>
                    <a:pt x="3692" y="7950"/>
                    <a:pt x="5079" y="8967"/>
                    <a:pt x="5171" y="10538"/>
                  </a:cubicBezTo>
                  <a:lnTo>
                    <a:pt x="5633" y="11001"/>
                  </a:lnTo>
                  <a:cubicBezTo>
                    <a:pt x="4247" y="11278"/>
                    <a:pt x="4154" y="12757"/>
                    <a:pt x="3600" y="13589"/>
                  </a:cubicBezTo>
                  <a:cubicBezTo>
                    <a:pt x="3240" y="14129"/>
                    <a:pt x="2989" y="14340"/>
                    <a:pt x="2741" y="14340"/>
                  </a:cubicBezTo>
                  <a:cubicBezTo>
                    <a:pt x="2480" y="14340"/>
                    <a:pt x="2223" y="14106"/>
                    <a:pt x="1843" y="13774"/>
                  </a:cubicBezTo>
                  <a:cubicBezTo>
                    <a:pt x="1665" y="13833"/>
                    <a:pt x="1449" y="14083"/>
                    <a:pt x="1219" y="14083"/>
                  </a:cubicBezTo>
                  <a:cubicBezTo>
                    <a:pt x="1091" y="14083"/>
                    <a:pt x="959" y="14005"/>
                    <a:pt x="827" y="13774"/>
                  </a:cubicBezTo>
                  <a:cubicBezTo>
                    <a:pt x="675" y="13774"/>
                    <a:pt x="497" y="13691"/>
                    <a:pt x="350" y="13691"/>
                  </a:cubicBezTo>
                  <a:cubicBezTo>
                    <a:pt x="228" y="13691"/>
                    <a:pt x="129" y="13748"/>
                    <a:pt x="87" y="13959"/>
                  </a:cubicBezTo>
                  <a:cubicBezTo>
                    <a:pt x="1" y="14304"/>
                    <a:pt x="237" y="14892"/>
                    <a:pt x="495" y="14892"/>
                  </a:cubicBezTo>
                  <a:cubicBezTo>
                    <a:pt x="513" y="14892"/>
                    <a:pt x="531" y="14889"/>
                    <a:pt x="549" y="14883"/>
                  </a:cubicBezTo>
                  <a:cubicBezTo>
                    <a:pt x="755" y="14780"/>
                    <a:pt x="964" y="14744"/>
                    <a:pt x="1175" y="14744"/>
                  </a:cubicBezTo>
                  <a:cubicBezTo>
                    <a:pt x="1673" y="14744"/>
                    <a:pt x="2186" y="14944"/>
                    <a:pt x="2705" y="14944"/>
                  </a:cubicBezTo>
                  <a:cubicBezTo>
                    <a:pt x="3154" y="14944"/>
                    <a:pt x="3608" y="14795"/>
                    <a:pt x="4062" y="14236"/>
                  </a:cubicBezTo>
                  <a:cubicBezTo>
                    <a:pt x="4432" y="13774"/>
                    <a:pt x="4986" y="12664"/>
                    <a:pt x="6095" y="12572"/>
                  </a:cubicBezTo>
                  <a:lnTo>
                    <a:pt x="6095" y="12572"/>
                  </a:lnTo>
                  <a:cubicBezTo>
                    <a:pt x="6280" y="13034"/>
                    <a:pt x="5541" y="13681"/>
                    <a:pt x="6280" y="14051"/>
                  </a:cubicBezTo>
                  <a:cubicBezTo>
                    <a:pt x="6367" y="14094"/>
                    <a:pt x="6445" y="14113"/>
                    <a:pt x="6515" y="14113"/>
                  </a:cubicBezTo>
                  <a:cubicBezTo>
                    <a:pt x="6897" y="14113"/>
                    <a:pt x="7078" y="13574"/>
                    <a:pt x="7389" y="13496"/>
                  </a:cubicBezTo>
                  <a:cubicBezTo>
                    <a:pt x="8221" y="13127"/>
                    <a:pt x="8406" y="12295"/>
                    <a:pt x="9146" y="12017"/>
                  </a:cubicBezTo>
                  <a:lnTo>
                    <a:pt x="9146" y="10169"/>
                  </a:lnTo>
                  <a:cubicBezTo>
                    <a:pt x="9331" y="8690"/>
                    <a:pt x="7944" y="7303"/>
                    <a:pt x="8961" y="5732"/>
                  </a:cubicBezTo>
                  <a:cubicBezTo>
                    <a:pt x="9053" y="5547"/>
                    <a:pt x="8868" y="5270"/>
                    <a:pt x="8591" y="5270"/>
                  </a:cubicBezTo>
                  <a:cubicBezTo>
                    <a:pt x="8544" y="5272"/>
                    <a:pt x="8498" y="5273"/>
                    <a:pt x="8453" y="5273"/>
                  </a:cubicBezTo>
                  <a:cubicBezTo>
                    <a:pt x="6824" y="5273"/>
                    <a:pt x="6625" y="3676"/>
                    <a:pt x="5726" y="2866"/>
                  </a:cubicBezTo>
                  <a:lnTo>
                    <a:pt x="5726" y="2866"/>
                  </a:lnTo>
                  <a:cubicBezTo>
                    <a:pt x="6373" y="3329"/>
                    <a:pt x="7112" y="3236"/>
                    <a:pt x="7759" y="3606"/>
                  </a:cubicBezTo>
                  <a:lnTo>
                    <a:pt x="8129" y="3606"/>
                  </a:lnTo>
                  <a:cubicBezTo>
                    <a:pt x="8129" y="3236"/>
                    <a:pt x="8961" y="2774"/>
                    <a:pt x="8406" y="2682"/>
                  </a:cubicBezTo>
                  <a:cubicBezTo>
                    <a:pt x="6835" y="2219"/>
                    <a:pt x="6188" y="648"/>
                    <a:pt x="480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29"/>
            <p:cNvSpPr/>
            <p:nvPr/>
          </p:nvSpPr>
          <p:spPr>
            <a:xfrm>
              <a:off x="3971750" y="3427125"/>
              <a:ext cx="198750" cy="546050"/>
            </a:xfrm>
            <a:custGeom>
              <a:rect b="b" l="l" r="r" t="t"/>
              <a:pathLst>
                <a:path extrusionOk="0" h="21842" w="7950">
                  <a:moveTo>
                    <a:pt x="3328" y="0"/>
                  </a:moveTo>
                  <a:cubicBezTo>
                    <a:pt x="3328" y="370"/>
                    <a:pt x="2866" y="832"/>
                    <a:pt x="3513" y="1202"/>
                  </a:cubicBezTo>
                  <a:cubicBezTo>
                    <a:pt x="3883" y="1387"/>
                    <a:pt x="3975" y="1756"/>
                    <a:pt x="3513" y="1849"/>
                  </a:cubicBezTo>
                  <a:cubicBezTo>
                    <a:pt x="1942" y="2219"/>
                    <a:pt x="2958" y="3235"/>
                    <a:pt x="2958" y="3975"/>
                  </a:cubicBezTo>
                  <a:cubicBezTo>
                    <a:pt x="4068" y="5546"/>
                    <a:pt x="3698" y="7118"/>
                    <a:pt x="2958" y="8689"/>
                  </a:cubicBezTo>
                  <a:lnTo>
                    <a:pt x="3698" y="8689"/>
                  </a:lnTo>
                  <a:cubicBezTo>
                    <a:pt x="3860" y="8446"/>
                    <a:pt x="3809" y="7917"/>
                    <a:pt x="4232" y="7917"/>
                  </a:cubicBezTo>
                  <a:cubicBezTo>
                    <a:pt x="4291" y="7917"/>
                    <a:pt x="4358" y="7927"/>
                    <a:pt x="4437" y="7950"/>
                  </a:cubicBezTo>
                  <a:cubicBezTo>
                    <a:pt x="4807" y="8042"/>
                    <a:pt x="4437" y="8412"/>
                    <a:pt x="4437" y="8689"/>
                  </a:cubicBezTo>
                  <a:cubicBezTo>
                    <a:pt x="4715" y="9706"/>
                    <a:pt x="3790" y="10723"/>
                    <a:pt x="4622" y="11924"/>
                  </a:cubicBezTo>
                  <a:cubicBezTo>
                    <a:pt x="3883" y="11739"/>
                    <a:pt x="3420" y="11647"/>
                    <a:pt x="3328" y="10908"/>
                  </a:cubicBezTo>
                  <a:cubicBezTo>
                    <a:pt x="3097" y="10746"/>
                    <a:pt x="2854" y="10694"/>
                    <a:pt x="2606" y="10694"/>
                  </a:cubicBezTo>
                  <a:cubicBezTo>
                    <a:pt x="2159" y="10694"/>
                    <a:pt x="1693" y="10862"/>
                    <a:pt x="1242" y="10862"/>
                  </a:cubicBezTo>
                  <a:cubicBezTo>
                    <a:pt x="941" y="10862"/>
                    <a:pt x="647" y="10787"/>
                    <a:pt x="370" y="10538"/>
                  </a:cubicBezTo>
                  <a:cubicBezTo>
                    <a:pt x="93" y="10723"/>
                    <a:pt x="0" y="11092"/>
                    <a:pt x="185" y="11462"/>
                  </a:cubicBezTo>
                  <a:cubicBezTo>
                    <a:pt x="740" y="13034"/>
                    <a:pt x="740" y="14697"/>
                    <a:pt x="740" y="16269"/>
                  </a:cubicBezTo>
                  <a:cubicBezTo>
                    <a:pt x="902" y="16512"/>
                    <a:pt x="637" y="17041"/>
                    <a:pt x="945" y="17041"/>
                  </a:cubicBezTo>
                  <a:cubicBezTo>
                    <a:pt x="988" y="17041"/>
                    <a:pt x="1042" y="17031"/>
                    <a:pt x="1110" y="17008"/>
                  </a:cubicBezTo>
                  <a:cubicBezTo>
                    <a:pt x="1757" y="16731"/>
                    <a:pt x="2496" y="16361"/>
                    <a:pt x="2496" y="15529"/>
                  </a:cubicBezTo>
                  <a:cubicBezTo>
                    <a:pt x="2541" y="14903"/>
                    <a:pt x="2780" y="14731"/>
                    <a:pt x="3068" y="14731"/>
                  </a:cubicBezTo>
                  <a:cubicBezTo>
                    <a:pt x="3375" y="14731"/>
                    <a:pt x="3737" y="14927"/>
                    <a:pt x="3975" y="14975"/>
                  </a:cubicBezTo>
                  <a:cubicBezTo>
                    <a:pt x="4715" y="14975"/>
                    <a:pt x="4530" y="15529"/>
                    <a:pt x="4437" y="15991"/>
                  </a:cubicBezTo>
                  <a:cubicBezTo>
                    <a:pt x="4382" y="16405"/>
                    <a:pt x="4253" y="16531"/>
                    <a:pt x="4087" y="16531"/>
                  </a:cubicBezTo>
                  <a:cubicBezTo>
                    <a:pt x="3828" y="16531"/>
                    <a:pt x="3479" y="16225"/>
                    <a:pt x="3178" y="16225"/>
                  </a:cubicBezTo>
                  <a:cubicBezTo>
                    <a:pt x="3024" y="16225"/>
                    <a:pt x="2883" y="16305"/>
                    <a:pt x="2773" y="16546"/>
                  </a:cubicBezTo>
                  <a:cubicBezTo>
                    <a:pt x="2589" y="17101"/>
                    <a:pt x="4715" y="17563"/>
                    <a:pt x="2773" y="18025"/>
                  </a:cubicBezTo>
                  <a:cubicBezTo>
                    <a:pt x="2496" y="18117"/>
                    <a:pt x="2219" y="18672"/>
                    <a:pt x="2404" y="18857"/>
                  </a:cubicBezTo>
                  <a:cubicBezTo>
                    <a:pt x="3328" y="20243"/>
                    <a:pt x="2126" y="20428"/>
                    <a:pt x="1017" y="20891"/>
                  </a:cubicBezTo>
                  <a:cubicBezTo>
                    <a:pt x="1926" y="21118"/>
                    <a:pt x="2400" y="21841"/>
                    <a:pt x="3152" y="21841"/>
                  </a:cubicBezTo>
                  <a:cubicBezTo>
                    <a:pt x="3318" y="21841"/>
                    <a:pt x="3497" y="21806"/>
                    <a:pt x="3698" y="21722"/>
                  </a:cubicBezTo>
                  <a:lnTo>
                    <a:pt x="3698" y="21815"/>
                  </a:lnTo>
                  <a:cubicBezTo>
                    <a:pt x="4807" y="19504"/>
                    <a:pt x="5546" y="17286"/>
                    <a:pt x="4899" y="14697"/>
                  </a:cubicBezTo>
                  <a:cubicBezTo>
                    <a:pt x="4807" y="14050"/>
                    <a:pt x="5084" y="13126"/>
                    <a:pt x="5546" y="12664"/>
                  </a:cubicBezTo>
                  <a:cubicBezTo>
                    <a:pt x="5776" y="12751"/>
                    <a:pt x="5962" y="12789"/>
                    <a:pt x="6116" y="12789"/>
                  </a:cubicBezTo>
                  <a:cubicBezTo>
                    <a:pt x="7221" y="12789"/>
                    <a:pt x="6613" y="10806"/>
                    <a:pt x="7805" y="10806"/>
                  </a:cubicBezTo>
                  <a:cubicBezTo>
                    <a:pt x="7851" y="10806"/>
                    <a:pt x="7899" y="10809"/>
                    <a:pt x="7950" y="10815"/>
                  </a:cubicBezTo>
                  <a:cubicBezTo>
                    <a:pt x="6656" y="10168"/>
                    <a:pt x="5362" y="8504"/>
                    <a:pt x="5546" y="8227"/>
                  </a:cubicBezTo>
                  <a:cubicBezTo>
                    <a:pt x="6101" y="7025"/>
                    <a:pt x="5731" y="6471"/>
                    <a:pt x="4715" y="5916"/>
                  </a:cubicBezTo>
                  <a:cubicBezTo>
                    <a:pt x="4622" y="5916"/>
                    <a:pt x="4530" y="5731"/>
                    <a:pt x="4530" y="5639"/>
                  </a:cubicBezTo>
                  <a:cubicBezTo>
                    <a:pt x="5084" y="4807"/>
                    <a:pt x="4068" y="3975"/>
                    <a:pt x="4530" y="2866"/>
                  </a:cubicBezTo>
                  <a:cubicBezTo>
                    <a:pt x="4715" y="2404"/>
                    <a:pt x="5454" y="1202"/>
                    <a:pt x="4807" y="370"/>
                  </a:cubicBezTo>
                  <a:lnTo>
                    <a:pt x="4807" y="370"/>
                  </a:lnTo>
                  <a:cubicBezTo>
                    <a:pt x="4608" y="569"/>
                    <a:pt x="4453" y="645"/>
                    <a:pt x="4325" y="645"/>
                  </a:cubicBezTo>
                  <a:cubicBezTo>
                    <a:pt x="4038" y="645"/>
                    <a:pt x="3890" y="256"/>
                    <a:pt x="369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29"/>
            <p:cNvSpPr/>
            <p:nvPr/>
          </p:nvSpPr>
          <p:spPr>
            <a:xfrm>
              <a:off x="3555800" y="3803800"/>
              <a:ext cx="288875" cy="376250"/>
            </a:xfrm>
            <a:custGeom>
              <a:rect b="b" l="l" r="r" t="t"/>
              <a:pathLst>
                <a:path extrusionOk="0" h="15050" w="11555">
                  <a:moveTo>
                    <a:pt x="2866" y="0"/>
                  </a:moveTo>
                  <a:lnTo>
                    <a:pt x="2866" y="0"/>
                  </a:lnTo>
                  <a:cubicBezTo>
                    <a:pt x="2371" y="769"/>
                    <a:pt x="1910" y="1212"/>
                    <a:pt x="1423" y="1212"/>
                  </a:cubicBezTo>
                  <a:cubicBezTo>
                    <a:pt x="1090" y="1212"/>
                    <a:pt x="745" y="1005"/>
                    <a:pt x="370" y="555"/>
                  </a:cubicBezTo>
                  <a:cubicBezTo>
                    <a:pt x="339" y="524"/>
                    <a:pt x="298" y="514"/>
                    <a:pt x="254" y="514"/>
                  </a:cubicBezTo>
                  <a:cubicBezTo>
                    <a:pt x="165" y="514"/>
                    <a:pt x="62" y="555"/>
                    <a:pt x="0" y="555"/>
                  </a:cubicBezTo>
                  <a:cubicBezTo>
                    <a:pt x="647" y="3143"/>
                    <a:pt x="1202" y="5731"/>
                    <a:pt x="2773" y="8042"/>
                  </a:cubicBezTo>
                  <a:cubicBezTo>
                    <a:pt x="4252" y="10076"/>
                    <a:pt x="6471" y="11277"/>
                    <a:pt x="8042" y="13126"/>
                  </a:cubicBezTo>
                  <a:cubicBezTo>
                    <a:pt x="8597" y="13773"/>
                    <a:pt x="9521" y="14328"/>
                    <a:pt x="10260" y="14882"/>
                  </a:cubicBezTo>
                  <a:cubicBezTo>
                    <a:pt x="10377" y="14998"/>
                    <a:pt x="10509" y="15050"/>
                    <a:pt x="10651" y="15050"/>
                  </a:cubicBezTo>
                  <a:cubicBezTo>
                    <a:pt x="10847" y="15050"/>
                    <a:pt x="11062" y="14951"/>
                    <a:pt x="11277" y="14790"/>
                  </a:cubicBezTo>
                  <a:cubicBezTo>
                    <a:pt x="11555" y="14512"/>
                    <a:pt x="11555" y="14143"/>
                    <a:pt x="11277" y="13865"/>
                  </a:cubicBezTo>
                  <a:cubicBezTo>
                    <a:pt x="9429" y="11739"/>
                    <a:pt x="8504" y="9059"/>
                    <a:pt x="6933" y="6655"/>
                  </a:cubicBezTo>
                  <a:cubicBezTo>
                    <a:pt x="6620" y="6942"/>
                    <a:pt x="6373" y="7053"/>
                    <a:pt x="6176" y="7053"/>
                  </a:cubicBezTo>
                  <a:cubicBezTo>
                    <a:pt x="5674" y="7053"/>
                    <a:pt x="5494" y="6340"/>
                    <a:pt x="5361" y="6008"/>
                  </a:cubicBezTo>
                  <a:cubicBezTo>
                    <a:pt x="5084" y="4992"/>
                    <a:pt x="5824" y="3790"/>
                    <a:pt x="4252" y="3235"/>
                  </a:cubicBezTo>
                  <a:cubicBezTo>
                    <a:pt x="3882" y="3143"/>
                    <a:pt x="4345" y="2866"/>
                    <a:pt x="4622" y="2681"/>
                  </a:cubicBezTo>
                  <a:cubicBezTo>
                    <a:pt x="5269" y="2219"/>
                    <a:pt x="4807" y="2034"/>
                    <a:pt x="4345" y="1941"/>
                  </a:cubicBezTo>
                  <a:cubicBezTo>
                    <a:pt x="4129" y="1972"/>
                    <a:pt x="3926" y="1990"/>
                    <a:pt x="3741" y="1990"/>
                  </a:cubicBezTo>
                  <a:cubicBezTo>
                    <a:pt x="2814" y="1990"/>
                    <a:pt x="2326" y="1541"/>
                    <a:pt x="286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29"/>
            <p:cNvSpPr/>
            <p:nvPr/>
          </p:nvSpPr>
          <p:spPr>
            <a:xfrm>
              <a:off x="3019675" y="3880050"/>
              <a:ext cx="353575" cy="436775"/>
            </a:xfrm>
            <a:custGeom>
              <a:rect b="b" l="l" r="r" t="t"/>
              <a:pathLst>
                <a:path extrusionOk="0" h="17471" w="14143">
                  <a:moveTo>
                    <a:pt x="1757" y="0"/>
                  </a:moveTo>
                  <a:cubicBezTo>
                    <a:pt x="1757" y="1202"/>
                    <a:pt x="370" y="1017"/>
                    <a:pt x="0" y="1849"/>
                  </a:cubicBezTo>
                  <a:cubicBezTo>
                    <a:pt x="647" y="3513"/>
                    <a:pt x="1017" y="5269"/>
                    <a:pt x="2126" y="6841"/>
                  </a:cubicBezTo>
                  <a:cubicBezTo>
                    <a:pt x="3698" y="9059"/>
                    <a:pt x="5546" y="11000"/>
                    <a:pt x="7395" y="12941"/>
                  </a:cubicBezTo>
                  <a:cubicBezTo>
                    <a:pt x="9059" y="14790"/>
                    <a:pt x="11000" y="16546"/>
                    <a:pt x="13403" y="17471"/>
                  </a:cubicBezTo>
                  <a:cubicBezTo>
                    <a:pt x="13866" y="16916"/>
                    <a:pt x="13958" y="16269"/>
                    <a:pt x="14143" y="15622"/>
                  </a:cubicBezTo>
                  <a:cubicBezTo>
                    <a:pt x="13773" y="15160"/>
                    <a:pt x="13496" y="14698"/>
                    <a:pt x="13034" y="14420"/>
                  </a:cubicBezTo>
                  <a:cubicBezTo>
                    <a:pt x="9798" y="12109"/>
                    <a:pt x="6841" y="9429"/>
                    <a:pt x="4807" y="5916"/>
                  </a:cubicBezTo>
                  <a:cubicBezTo>
                    <a:pt x="3605" y="3975"/>
                    <a:pt x="3051" y="1849"/>
                    <a:pt x="175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29"/>
            <p:cNvSpPr/>
            <p:nvPr/>
          </p:nvSpPr>
          <p:spPr>
            <a:xfrm>
              <a:off x="3872375" y="4255275"/>
              <a:ext cx="501475" cy="442850"/>
            </a:xfrm>
            <a:custGeom>
              <a:rect b="b" l="l" r="r" t="t"/>
              <a:pathLst>
                <a:path extrusionOk="0" h="17714" w="20059">
                  <a:moveTo>
                    <a:pt x="1884" y="0"/>
                  </a:moveTo>
                  <a:cubicBezTo>
                    <a:pt x="1550" y="0"/>
                    <a:pt x="1238" y="160"/>
                    <a:pt x="925" y="428"/>
                  </a:cubicBezTo>
                  <a:cubicBezTo>
                    <a:pt x="1" y="1168"/>
                    <a:pt x="740" y="1722"/>
                    <a:pt x="1295" y="2184"/>
                  </a:cubicBezTo>
                  <a:cubicBezTo>
                    <a:pt x="6009" y="6714"/>
                    <a:pt x="10723" y="11243"/>
                    <a:pt x="14975" y="16234"/>
                  </a:cubicBezTo>
                  <a:cubicBezTo>
                    <a:pt x="15314" y="16302"/>
                    <a:pt x="15305" y="17263"/>
                    <a:pt x="15749" y="17263"/>
                  </a:cubicBezTo>
                  <a:cubicBezTo>
                    <a:pt x="15911" y="17263"/>
                    <a:pt x="16133" y="17135"/>
                    <a:pt x="16454" y="16789"/>
                  </a:cubicBezTo>
                  <a:cubicBezTo>
                    <a:pt x="16493" y="16737"/>
                    <a:pt x="16532" y="16714"/>
                    <a:pt x="16572" y="16714"/>
                  </a:cubicBezTo>
                  <a:cubicBezTo>
                    <a:pt x="16813" y="16714"/>
                    <a:pt x="17074" y="17555"/>
                    <a:pt x="17471" y="17713"/>
                  </a:cubicBezTo>
                  <a:lnTo>
                    <a:pt x="17841" y="17713"/>
                  </a:lnTo>
                  <a:cubicBezTo>
                    <a:pt x="17933" y="17436"/>
                    <a:pt x="17656" y="16882"/>
                    <a:pt x="18118" y="16882"/>
                  </a:cubicBezTo>
                  <a:cubicBezTo>
                    <a:pt x="18580" y="16882"/>
                    <a:pt x="18210" y="17529"/>
                    <a:pt x="18580" y="17713"/>
                  </a:cubicBezTo>
                  <a:lnTo>
                    <a:pt x="20059" y="17713"/>
                  </a:lnTo>
                  <a:lnTo>
                    <a:pt x="20059" y="17621"/>
                  </a:lnTo>
                  <a:cubicBezTo>
                    <a:pt x="19597" y="17159"/>
                    <a:pt x="19042" y="16697"/>
                    <a:pt x="18580" y="16234"/>
                  </a:cubicBezTo>
                  <a:cubicBezTo>
                    <a:pt x="16269" y="14663"/>
                    <a:pt x="14513" y="12537"/>
                    <a:pt x="12572" y="10596"/>
                  </a:cubicBezTo>
                  <a:cubicBezTo>
                    <a:pt x="9337" y="7361"/>
                    <a:pt x="6194" y="3941"/>
                    <a:pt x="3051" y="613"/>
                  </a:cubicBezTo>
                  <a:cubicBezTo>
                    <a:pt x="2621" y="183"/>
                    <a:pt x="2241" y="0"/>
                    <a:pt x="188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29"/>
            <p:cNvSpPr/>
            <p:nvPr/>
          </p:nvSpPr>
          <p:spPr>
            <a:xfrm>
              <a:off x="3139850" y="1628175"/>
              <a:ext cx="355875" cy="491025"/>
            </a:xfrm>
            <a:custGeom>
              <a:rect b="b" l="l" r="r" t="t"/>
              <a:pathLst>
                <a:path extrusionOk="0" h="19641" w="14235">
                  <a:moveTo>
                    <a:pt x="1374" y="1"/>
                  </a:moveTo>
                  <a:cubicBezTo>
                    <a:pt x="1257" y="1"/>
                    <a:pt x="1138" y="14"/>
                    <a:pt x="1017" y="44"/>
                  </a:cubicBezTo>
                  <a:cubicBezTo>
                    <a:pt x="555" y="136"/>
                    <a:pt x="0" y="136"/>
                    <a:pt x="0" y="783"/>
                  </a:cubicBezTo>
                  <a:cubicBezTo>
                    <a:pt x="77" y="1248"/>
                    <a:pt x="414" y="1453"/>
                    <a:pt x="793" y="1453"/>
                  </a:cubicBezTo>
                  <a:cubicBezTo>
                    <a:pt x="867" y="1453"/>
                    <a:pt x="942" y="1445"/>
                    <a:pt x="1017" y="1430"/>
                  </a:cubicBezTo>
                  <a:cubicBezTo>
                    <a:pt x="1186" y="1414"/>
                    <a:pt x="1349" y="1407"/>
                    <a:pt x="1504" y="1407"/>
                  </a:cubicBezTo>
                  <a:cubicBezTo>
                    <a:pt x="4060" y="1407"/>
                    <a:pt x="4767" y="3488"/>
                    <a:pt x="5639" y="5405"/>
                  </a:cubicBezTo>
                  <a:cubicBezTo>
                    <a:pt x="6563" y="7531"/>
                    <a:pt x="6101" y="9750"/>
                    <a:pt x="6470" y="11876"/>
                  </a:cubicBezTo>
                  <a:cubicBezTo>
                    <a:pt x="6840" y="14556"/>
                    <a:pt x="6378" y="17606"/>
                    <a:pt x="8966" y="19640"/>
                  </a:cubicBezTo>
                  <a:lnTo>
                    <a:pt x="10075" y="18531"/>
                  </a:lnTo>
                  <a:cubicBezTo>
                    <a:pt x="10445" y="17514"/>
                    <a:pt x="11554" y="16682"/>
                    <a:pt x="10353" y="15480"/>
                  </a:cubicBezTo>
                  <a:cubicBezTo>
                    <a:pt x="10214" y="15342"/>
                    <a:pt x="10052" y="15272"/>
                    <a:pt x="9891" y="15272"/>
                  </a:cubicBezTo>
                  <a:cubicBezTo>
                    <a:pt x="9729" y="15272"/>
                    <a:pt x="9567" y="15342"/>
                    <a:pt x="9428" y="15480"/>
                  </a:cubicBezTo>
                  <a:cubicBezTo>
                    <a:pt x="9059" y="15758"/>
                    <a:pt x="9243" y="16035"/>
                    <a:pt x="9521" y="16220"/>
                  </a:cubicBezTo>
                  <a:cubicBezTo>
                    <a:pt x="10260" y="16590"/>
                    <a:pt x="9983" y="17144"/>
                    <a:pt x="9613" y="17514"/>
                  </a:cubicBezTo>
                  <a:cubicBezTo>
                    <a:pt x="9374" y="17753"/>
                    <a:pt x="9204" y="18198"/>
                    <a:pt x="8865" y="18198"/>
                  </a:cubicBezTo>
                  <a:cubicBezTo>
                    <a:pt x="8811" y="18198"/>
                    <a:pt x="8753" y="18187"/>
                    <a:pt x="8689" y="18161"/>
                  </a:cubicBezTo>
                  <a:cubicBezTo>
                    <a:pt x="8227" y="17884"/>
                    <a:pt x="8042" y="17422"/>
                    <a:pt x="7857" y="16867"/>
                  </a:cubicBezTo>
                  <a:cubicBezTo>
                    <a:pt x="7210" y="14926"/>
                    <a:pt x="7672" y="12985"/>
                    <a:pt x="7302" y="11044"/>
                  </a:cubicBezTo>
                  <a:cubicBezTo>
                    <a:pt x="7302" y="10859"/>
                    <a:pt x="7210" y="10304"/>
                    <a:pt x="7765" y="10212"/>
                  </a:cubicBezTo>
                  <a:cubicBezTo>
                    <a:pt x="7830" y="10195"/>
                    <a:pt x="7893" y="10188"/>
                    <a:pt x="7953" y="10188"/>
                  </a:cubicBezTo>
                  <a:cubicBezTo>
                    <a:pt x="8232" y="10188"/>
                    <a:pt x="8461" y="10353"/>
                    <a:pt x="8689" y="10581"/>
                  </a:cubicBezTo>
                  <a:cubicBezTo>
                    <a:pt x="8843" y="10889"/>
                    <a:pt x="9188" y="11388"/>
                    <a:pt x="9406" y="11388"/>
                  </a:cubicBezTo>
                  <a:cubicBezTo>
                    <a:pt x="9451" y="11388"/>
                    <a:pt x="9490" y="11368"/>
                    <a:pt x="9521" y="11321"/>
                  </a:cubicBezTo>
                  <a:cubicBezTo>
                    <a:pt x="9983" y="10397"/>
                    <a:pt x="11554" y="9842"/>
                    <a:pt x="10815" y="8363"/>
                  </a:cubicBezTo>
                  <a:lnTo>
                    <a:pt x="10815" y="8363"/>
                  </a:lnTo>
                  <a:cubicBezTo>
                    <a:pt x="10069" y="9109"/>
                    <a:pt x="9202" y="9434"/>
                    <a:pt x="8166" y="9434"/>
                  </a:cubicBezTo>
                  <a:cubicBezTo>
                    <a:pt x="7919" y="9434"/>
                    <a:pt x="7662" y="9415"/>
                    <a:pt x="7395" y="9380"/>
                  </a:cubicBezTo>
                  <a:cubicBezTo>
                    <a:pt x="7620" y="8929"/>
                    <a:pt x="7785" y="8356"/>
                    <a:pt x="8285" y="8356"/>
                  </a:cubicBezTo>
                  <a:cubicBezTo>
                    <a:pt x="8400" y="8356"/>
                    <a:pt x="8533" y="8386"/>
                    <a:pt x="8689" y="8455"/>
                  </a:cubicBezTo>
                  <a:cubicBezTo>
                    <a:pt x="8843" y="8517"/>
                    <a:pt x="8976" y="8548"/>
                    <a:pt x="9089" y="8548"/>
                  </a:cubicBezTo>
                  <a:cubicBezTo>
                    <a:pt x="9315" y="8548"/>
                    <a:pt x="9459" y="8425"/>
                    <a:pt x="9521" y="8178"/>
                  </a:cubicBezTo>
                  <a:cubicBezTo>
                    <a:pt x="9706" y="7716"/>
                    <a:pt x="9336" y="7346"/>
                    <a:pt x="8966" y="7161"/>
                  </a:cubicBezTo>
                  <a:cubicBezTo>
                    <a:pt x="6933" y="6237"/>
                    <a:pt x="6933" y="6329"/>
                    <a:pt x="6563" y="4296"/>
                  </a:cubicBezTo>
                  <a:cubicBezTo>
                    <a:pt x="6523" y="4136"/>
                    <a:pt x="6431" y="4097"/>
                    <a:pt x="6332" y="4097"/>
                  </a:cubicBezTo>
                  <a:cubicBezTo>
                    <a:pt x="6239" y="4097"/>
                    <a:pt x="6140" y="4131"/>
                    <a:pt x="6072" y="4131"/>
                  </a:cubicBezTo>
                  <a:cubicBezTo>
                    <a:pt x="6045" y="4131"/>
                    <a:pt x="6023" y="4126"/>
                    <a:pt x="6008" y="4111"/>
                  </a:cubicBezTo>
                  <a:cubicBezTo>
                    <a:pt x="5361" y="3464"/>
                    <a:pt x="4622" y="2724"/>
                    <a:pt x="5454" y="1800"/>
                  </a:cubicBezTo>
                  <a:cubicBezTo>
                    <a:pt x="5734" y="1520"/>
                    <a:pt x="6031" y="1361"/>
                    <a:pt x="6324" y="1361"/>
                  </a:cubicBezTo>
                  <a:cubicBezTo>
                    <a:pt x="6706" y="1361"/>
                    <a:pt x="7080" y="1633"/>
                    <a:pt x="7395" y="2262"/>
                  </a:cubicBezTo>
                  <a:cubicBezTo>
                    <a:pt x="7507" y="2514"/>
                    <a:pt x="7661" y="2597"/>
                    <a:pt x="7838" y="2597"/>
                  </a:cubicBezTo>
                  <a:cubicBezTo>
                    <a:pt x="8170" y="2597"/>
                    <a:pt x="8579" y="2305"/>
                    <a:pt x="8929" y="2305"/>
                  </a:cubicBezTo>
                  <a:cubicBezTo>
                    <a:pt x="9006" y="2305"/>
                    <a:pt x="9081" y="2320"/>
                    <a:pt x="9151" y="2355"/>
                  </a:cubicBezTo>
                  <a:cubicBezTo>
                    <a:pt x="9336" y="3187"/>
                    <a:pt x="8412" y="3279"/>
                    <a:pt x="8227" y="3926"/>
                  </a:cubicBezTo>
                  <a:cubicBezTo>
                    <a:pt x="8966" y="4019"/>
                    <a:pt x="9613" y="4019"/>
                    <a:pt x="10075" y="4758"/>
                  </a:cubicBezTo>
                  <a:cubicBezTo>
                    <a:pt x="10513" y="5021"/>
                    <a:pt x="10702" y="5782"/>
                    <a:pt x="11429" y="5782"/>
                  </a:cubicBezTo>
                  <a:cubicBezTo>
                    <a:pt x="11469" y="5782"/>
                    <a:pt x="11511" y="5780"/>
                    <a:pt x="11554" y="5775"/>
                  </a:cubicBezTo>
                  <a:cubicBezTo>
                    <a:pt x="11793" y="5608"/>
                    <a:pt x="11970" y="5539"/>
                    <a:pt x="12105" y="5539"/>
                  </a:cubicBezTo>
                  <a:cubicBezTo>
                    <a:pt x="12491" y="5539"/>
                    <a:pt x="12526" y="6103"/>
                    <a:pt x="12664" y="6514"/>
                  </a:cubicBezTo>
                  <a:cubicBezTo>
                    <a:pt x="13588" y="6607"/>
                    <a:pt x="13495" y="7624"/>
                    <a:pt x="14050" y="7993"/>
                  </a:cubicBezTo>
                  <a:cubicBezTo>
                    <a:pt x="14235" y="6052"/>
                    <a:pt x="12941" y="4850"/>
                    <a:pt x="11832" y="3649"/>
                  </a:cubicBezTo>
                  <a:cubicBezTo>
                    <a:pt x="10075" y="1615"/>
                    <a:pt x="7857" y="691"/>
                    <a:pt x="5361" y="414"/>
                  </a:cubicBezTo>
                  <a:cubicBezTo>
                    <a:pt x="4908" y="640"/>
                    <a:pt x="4456" y="1040"/>
                    <a:pt x="4003" y="1040"/>
                  </a:cubicBezTo>
                  <a:cubicBezTo>
                    <a:pt x="3716" y="1040"/>
                    <a:pt x="3429" y="879"/>
                    <a:pt x="3143" y="414"/>
                  </a:cubicBezTo>
                  <a:cubicBezTo>
                    <a:pt x="2525" y="336"/>
                    <a:pt x="1971" y="1"/>
                    <a:pt x="137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29"/>
            <p:cNvSpPr/>
            <p:nvPr/>
          </p:nvSpPr>
          <p:spPr>
            <a:xfrm>
              <a:off x="3301600" y="908275"/>
              <a:ext cx="473750" cy="436550"/>
            </a:xfrm>
            <a:custGeom>
              <a:rect b="b" l="l" r="r" t="t"/>
              <a:pathLst>
                <a:path extrusionOk="0" h="17462" w="18950">
                  <a:moveTo>
                    <a:pt x="2496" y="93"/>
                  </a:moveTo>
                  <a:cubicBezTo>
                    <a:pt x="1664" y="277"/>
                    <a:pt x="740" y="0"/>
                    <a:pt x="0" y="462"/>
                  </a:cubicBezTo>
                  <a:cubicBezTo>
                    <a:pt x="2496" y="2034"/>
                    <a:pt x="4715" y="3882"/>
                    <a:pt x="6841" y="5916"/>
                  </a:cubicBezTo>
                  <a:cubicBezTo>
                    <a:pt x="7006" y="5668"/>
                    <a:pt x="7171" y="5347"/>
                    <a:pt x="7534" y="5347"/>
                  </a:cubicBezTo>
                  <a:cubicBezTo>
                    <a:pt x="7577" y="5347"/>
                    <a:pt x="7623" y="5351"/>
                    <a:pt x="7672" y="5361"/>
                  </a:cubicBezTo>
                  <a:cubicBezTo>
                    <a:pt x="7765" y="5361"/>
                    <a:pt x="7857" y="5546"/>
                    <a:pt x="7765" y="5639"/>
                  </a:cubicBezTo>
                  <a:cubicBezTo>
                    <a:pt x="7662" y="5895"/>
                    <a:pt x="7502" y="5952"/>
                    <a:pt x="7317" y="5952"/>
                  </a:cubicBezTo>
                  <a:cubicBezTo>
                    <a:pt x="7169" y="5952"/>
                    <a:pt x="7005" y="5916"/>
                    <a:pt x="6841" y="5916"/>
                  </a:cubicBezTo>
                  <a:cubicBezTo>
                    <a:pt x="7118" y="6101"/>
                    <a:pt x="7303" y="6378"/>
                    <a:pt x="7488" y="6563"/>
                  </a:cubicBezTo>
                  <a:cubicBezTo>
                    <a:pt x="8782" y="7580"/>
                    <a:pt x="8689" y="8134"/>
                    <a:pt x="7025" y="8319"/>
                  </a:cubicBezTo>
                  <a:cubicBezTo>
                    <a:pt x="6471" y="8319"/>
                    <a:pt x="6009" y="8689"/>
                    <a:pt x="5824" y="9244"/>
                  </a:cubicBezTo>
                  <a:cubicBezTo>
                    <a:pt x="5639" y="9891"/>
                    <a:pt x="6101" y="10260"/>
                    <a:pt x="6471" y="10630"/>
                  </a:cubicBezTo>
                  <a:cubicBezTo>
                    <a:pt x="7303" y="10445"/>
                    <a:pt x="7765" y="9706"/>
                    <a:pt x="8227" y="9151"/>
                  </a:cubicBezTo>
                  <a:cubicBezTo>
                    <a:pt x="8526" y="8703"/>
                    <a:pt x="8744" y="8442"/>
                    <a:pt x="9013" y="8442"/>
                  </a:cubicBezTo>
                  <a:cubicBezTo>
                    <a:pt x="9242" y="8442"/>
                    <a:pt x="9507" y="8633"/>
                    <a:pt x="9891" y="9059"/>
                  </a:cubicBezTo>
                  <a:cubicBezTo>
                    <a:pt x="12294" y="11647"/>
                    <a:pt x="15067" y="13958"/>
                    <a:pt x="17286" y="16823"/>
                  </a:cubicBezTo>
                  <a:cubicBezTo>
                    <a:pt x="17488" y="17093"/>
                    <a:pt x="17739" y="17461"/>
                    <a:pt x="18076" y="17461"/>
                  </a:cubicBezTo>
                  <a:cubicBezTo>
                    <a:pt x="18201" y="17461"/>
                    <a:pt x="18337" y="17410"/>
                    <a:pt x="18487" y="17285"/>
                  </a:cubicBezTo>
                  <a:cubicBezTo>
                    <a:pt x="18949" y="17008"/>
                    <a:pt x="18857" y="16546"/>
                    <a:pt x="18672" y="15991"/>
                  </a:cubicBezTo>
                  <a:cubicBezTo>
                    <a:pt x="18118" y="14882"/>
                    <a:pt x="17378" y="13865"/>
                    <a:pt x="16454" y="12941"/>
                  </a:cubicBezTo>
                  <a:cubicBezTo>
                    <a:pt x="14328" y="10815"/>
                    <a:pt x="12017" y="8781"/>
                    <a:pt x="9891" y="6563"/>
                  </a:cubicBezTo>
                  <a:cubicBezTo>
                    <a:pt x="7672" y="4160"/>
                    <a:pt x="5454" y="1756"/>
                    <a:pt x="2496" y="93"/>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29"/>
            <p:cNvSpPr/>
            <p:nvPr/>
          </p:nvSpPr>
          <p:spPr>
            <a:xfrm>
              <a:off x="4628025" y="4004825"/>
              <a:ext cx="177975" cy="348300"/>
            </a:xfrm>
            <a:custGeom>
              <a:rect b="b" l="l" r="r" t="t"/>
              <a:pathLst>
                <a:path extrusionOk="0" h="13932" w="7119">
                  <a:moveTo>
                    <a:pt x="4160" y="1"/>
                  </a:moveTo>
                  <a:lnTo>
                    <a:pt x="4160" y="1"/>
                  </a:lnTo>
                  <a:cubicBezTo>
                    <a:pt x="4168" y="87"/>
                    <a:pt x="4178" y="172"/>
                    <a:pt x="4190" y="254"/>
                  </a:cubicBezTo>
                  <a:lnTo>
                    <a:pt x="4190" y="254"/>
                  </a:lnTo>
                  <a:cubicBezTo>
                    <a:pt x="4192" y="180"/>
                    <a:pt x="4182" y="96"/>
                    <a:pt x="4160" y="1"/>
                  </a:cubicBezTo>
                  <a:close/>
                  <a:moveTo>
                    <a:pt x="4190" y="254"/>
                  </a:moveTo>
                  <a:lnTo>
                    <a:pt x="4190" y="254"/>
                  </a:lnTo>
                  <a:cubicBezTo>
                    <a:pt x="4172" y="1107"/>
                    <a:pt x="2711" y="600"/>
                    <a:pt x="3051" y="1110"/>
                  </a:cubicBezTo>
                  <a:cubicBezTo>
                    <a:pt x="3883" y="2404"/>
                    <a:pt x="2312" y="2219"/>
                    <a:pt x="2219" y="2866"/>
                  </a:cubicBezTo>
                  <a:cubicBezTo>
                    <a:pt x="1572" y="2589"/>
                    <a:pt x="1572" y="2035"/>
                    <a:pt x="1480" y="1572"/>
                  </a:cubicBezTo>
                  <a:cubicBezTo>
                    <a:pt x="1018" y="1942"/>
                    <a:pt x="1110" y="2404"/>
                    <a:pt x="1110" y="2866"/>
                  </a:cubicBezTo>
                  <a:cubicBezTo>
                    <a:pt x="1110" y="4900"/>
                    <a:pt x="648" y="6841"/>
                    <a:pt x="1" y="8782"/>
                  </a:cubicBezTo>
                  <a:cubicBezTo>
                    <a:pt x="186" y="9060"/>
                    <a:pt x="555" y="9244"/>
                    <a:pt x="555" y="9429"/>
                  </a:cubicBezTo>
                  <a:cubicBezTo>
                    <a:pt x="555" y="10261"/>
                    <a:pt x="463" y="11093"/>
                    <a:pt x="1665" y="11278"/>
                  </a:cubicBezTo>
                  <a:cubicBezTo>
                    <a:pt x="1572" y="11555"/>
                    <a:pt x="1480" y="11833"/>
                    <a:pt x="1480" y="12110"/>
                  </a:cubicBezTo>
                  <a:lnTo>
                    <a:pt x="2589" y="12572"/>
                  </a:lnTo>
                  <a:cubicBezTo>
                    <a:pt x="2404" y="13034"/>
                    <a:pt x="1757" y="13127"/>
                    <a:pt x="1757" y="13681"/>
                  </a:cubicBezTo>
                  <a:cubicBezTo>
                    <a:pt x="1921" y="13868"/>
                    <a:pt x="2102" y="13931"/>
                    <a:pt x="2292" y="13931"/>
                  </a:cubicBezTo>
                  <a:cubicBezTo>
                    <a:pt x="2682" y="13931"/>
                    <a:pt x="3109" y="13667"/>
                    <a:pt x="3495" y="13667"/>
                  </a:cubicBezTo>
                  <a:cubicBezTo>
                    <a:pt x="3665" y="13667"/>
                    <a:pt x="3828" y="13718"/>
                    <a:pt x="3975" y="13866"/>
                  </a:cubicBezTo>
                  <a:cubicBezTo>
                    <a:pt x="4992" y="13589"/>
                    <a:pt x="6194" y="13496"/>
                    <a:pt x="6379" y="12110"/>
                  </a:cubicBezTo>
                  <a:cubicBezTo>
                    <a:pt x="6379" y="11648"/>
                    <a:pt x="7118" y="11001"/>
                    <a:pt x="6286" y="10631"/>
                  </a:cubicBezTo>
                  <a:cubicBezTo>
                    <a:pt x="6174" y="10589"/>
                    <a:pt x="6078" y="10570"/>
                    <a:pt x="5997" y="10570"/>
                  </a:cubicBezTo>
                  <a:cubicBezTo>
                    <a:pt x="5545" y="10570"/>
                    <a:pt x="5533" y="11149"/>
                    <a:pt x="5454" y="11463"/>
                  </a:cubicBezTo>
                  <a:cubicBezTo>
                    <a:pt x="5375" y="11862"/>
                    <a:pt x="5105" y="11916"/>
                    <a:pt x="4810" y="11916"/>
                  </a:cubicBezTo>
                  <a:cubicBezTo>
                    <a:pt x="4699" y="11916"/>
                    <a:pt x="4585" y="11909"/>
                    <a:pt x="4475" y="11909"/>
                  </a:cubicBezTo>
                  <a:cubicBezTo>
                    <a:pt x="4201" y="11909"/>
                    <a:pt x="3958" y="11957"/>
                    <a:pt x="3883" y="12295"/>
                  </a:cubicBezTo>
                  <a:cubicBezTo>
                    <a:pt x="3791" y="12110"/>
                    <a:pt x="3606" y="11833"/>
                    <a:pt x="3606" y="11648"/>
                  </a:cubicBezTo>
                  <a:cubicBezTo>
                    <a:pt x="3975" y="10261"/>
                    <a:pt x="3975" y="8690"/>
                    <a:pt x="5454" y="7765"/>
                  </a:cubicBezTo>
                  <a:cubicBezTo>
                    <a:pt x="5362" y="7211"/>
                    <a:pt x="4068" y="6841"/>
                    <a:pt x="5362" y="6287"/>
                  </a:cubicBezTo>
                  <a:cubicBezTo>
                    <a:pt x="5454" y="6194"/>
                    <a:pt x="5362" y="5639"/>
                    <a:pt x="5270" y="5639"/>
                  </a:cubicBezTo>
                  <a:cubicBezTo>
                    <a:pt x="3421" y="5270"/>
                    <a:pt x="4992" y="4715"/>
                    <a:pt x="5177" y="4345"/>
                  </a:cubicBezTo>
                  <a:cubicBezTo>
                    <a:pt x="5547" y="3791"/>
                    <a:pt x="5270" y="3236"/>
                    <a:pt x="5085" y="2774"/>
                  </a:cubicBezTo>
                  <a:cubicBezTo>
                    <a:pt x="4829" y="1922"/>
                    <a:pt x="4338" y="1227"/>
                    <a:pt x="4190" y="25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29"/>
            <p:cNvSpPr/>
            <p:nvPr/>
          </p:nvSpPr>
          <p:spPr>
            <a:xfrm>
              <a:off x="3086700" y="2650375"/>
              <a:ext cx="427525" cy="212925"/>
            </a:xfrm>
            <a:custGeom>
              <a:rect b="b" l="l" r="r" t="t"/>
              <a:pathLst>
                <a:path extrusionOk="0" h="8517" w="17101">
                  <a:moveTo>
                    <a:pt x="16216" y="1"/>
                  </a:moveTo>
                  <a:cubicBezTo>
                    <a:pt x="15902" y="1"/>
                    <a:pt x="15601" y="282"/>
                    <a:pt x="15344" y="474"/>
                  </a:cubicBezTo>
                  <a:cubicBezTo>
                    <a:pt x="14512" y="1214"/>
                    <a:pt x="13680" y="1953"/>
                    <a:pt x="12756" y="2693"/>
                  </a:cubicBezTo>
                  <a:cubicBezTo>
                    <a:pt x="11824" y="3413"/>
                    <a:pt x="10833" y="3764"/>
                    <a:pt x="9838" y="3764"/>
                  </a:cubicBezTo>
                  <a:cubicBezTo>
                    <a:pt x="8662" y="3764"/>
                    <a:pt x="7479" y="3274"/>
                    <a:pt x="6378" y="2323"/>
                  </a:cubicBezTo>
                  <a:cubicBezTo>
                    <a:pt x="5763" y="1844"/>
                    <a:pt x="5186" y="1657"/>
                    <a:pt x="4614" y="1657"/>
                  </a:cubicBezTo>
                  <a:cubicBezTo>
                    <a:pt x="3638" y="1657"/>
                    <a:pt x="2678" y="2203"/>
                    <a:pt x="1571" y="2785"/>
                  </a:cubicBezTo>
                  <a:cubicBezTo>
                    <a:pt x="2403" y="2878"/>
                    <a:pt x="2773" y="3432"/>
                    <a:pt x="2681" y="4449"/>
                  </a:cubicBezTo>
                  <a:cubicBezTo>
                    <a:pt x="1479" y="3709"/>
                    <a:pt x="924" y="2878"/>
                    <a:pt x="924" y="2046"/>
                  </a:cubicBezTo>
                  <a:cubicBezTo>
                    <a:pt x="185" y="2878"/>
                    <a:pt x="740" y="3987"/>
                    <a:pt x="555" y="4911"/>
                  </a:cubicBezTo>
                  <a:cubicBezTo>
                    <a:pt x="564" y="4914"/>
                    <a:pt x="574" y="4916"/>
                    <a:pt x="584" y="4916"/>
                  </a:cubicBezTo>
                  <a:cubicBezTo>
                    <a:pt x="762" y="4916"/>
                    <a:pt x="941" y="4397"/>
                    <a:pt x="1120" y="4397"/>
                  </a:cubicBezTo>
                  <a:cubicBezTo>
                    <a:pt x="1209" y="4397"/>
                    <a:pt x="1298" y="4526"/>
                    <a:pt x="1387" y="4911"/>
                  </a:cubicBezTo>
                  <a:cubicBezTo>
                    <a:pt x="1664" y="5835"/>
                    <a:pt x="1294" y="6667"/>
                    <a:pt x="555" y="7777"/>
                  </a:cubicBezTo>
                  <a:lnTo>
                    <a:pt x="555" y="4911"/>
                  </a:lnTo>
                  <a:cubicBezTo>
                    <a:pt x="0" y="6113"/>
                    <a:pt x="0" y="7314"/>
                    <a:pt x="555" y="8516"/>
                  </a:cubicBezTo>
                  <a:cubicBezTo>
                    <a:pt x="2034" y="8146"/>
                    <a:pt x="3513" y="7592"/>
                    <a:pt x="4899" y="6760"/>
                  </a:cubicBezTo>
                  <a:cubicBezTo>
                    <a:pt x="5048" y="5863"/>
                    <a:pt x="5500" y="5269"/>
                    <a:pt x="6253" y="5269"/>
                  </a:cubicBezTo>
                  <a:cubicBezTo>
                    <a:pt x="6432" y="5269"/>
                    <a:pt x="6627" y="5302"/>
                    <a:pt x="6840" y="5373"/>
                  </a:cubicBezTo>
                  <a:cubicBezTo>
                    <a:pt x="7562" y="5600"/>
                    <a:pt x="8247" y="5703"/>
                    <a:pt x="8900" y="5703"/>
                  </a:cubicBezTo>
                  <a:cubicBezTo>
                    <a:pt x="11175" y="5703"/>
                    <a:pt x="13066" y="4458"/>
                    <a:pt x="14790" y="2878"/>
                  </a:cubicBezTo>
                  <a:cubicBezTo>
                    <a:pt x="15344" y="2415"/>
                    <a:pt x="16268" y="2323"/>
                    <a:pt x="16453" y="1583"/>
                  </a:cubicBezTo>
                  <a:cubicBezTo>
                    <a:pt x="16638" y="1121"/>
                    <a:pt x="17100" y="659"/>
                    <a:pt x="16638" y="197"/>
                  </a:cubicBezTo>
                  <a:cubicBezTo>
                    <a:pt x="16497" y="55"/>
                    <a:pt x="16355" y="1"/>
                    <a:pt x="1621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29"/>
            <p:cNvSpPr/>
            <p:nvPr/>
          </p:nvSpPr>
          <p:spPr>
            <a:xfrm>
              <a:off x="2943425" y="1183250"/>
              <a:ext cx="439075" cy="626275"/>
            </a:xfrm>
            <a:custGeom>
              <a:rect b="b" l="l" r="r" t="t"/>
              <a:pathLst>
                <a:path extrusionOk="0" h="25051" w="17563">
                  <a:moveTo>
                    <a:pt x="17563" y="1"/>
                  </a:moveTo>
                  <a:lnTo>
                    <a:pt x="17563" y="1"/>
                  </a:lnTo>
                  <a:cubicBezTo>
                    <a:pt x="13680" y="2866"/>
                    <a:pt x="10168" y="6194"/>
                    <a:pt x="7025" y="9799"/>
                  </a:cubicBezTo>
                  <a:cubicBezTo>
                    <a:pt x="4437" y="12757"/>
                    <a:pt x="1571" y="15900"/>
                    <a:pt x="1109" y="20244"/>
                  </a:cubicBezTo>
                  <a:cubicBezTo>
                    <a:pt x="924" y="21168"/>
                    <a:pt x="0" y="21816"/>
                    <a:pt x="93" y="22925"/>
                  </a:cubicBezTo>
                  <a:cubicBezTo>
                    <a:pt x="335" y="22831"/>
                    <a:pt x="521" y="22791"/>
                    <a:pt x="664" y="22791"/>
                  </a:cubicBezTo>
                  <a:cubicBezTo>
                    <a:pt x="1231" y="22791"/>
                    <a:pt x="1128" y="23425"/>
                    <a:pt x="1202" y="23942"/>
                  </a:cubicBezTo>
                  <a:cubicBezTo>
                    <a:pt x="924" y="24311"/>
                    <a:pt x="277" y="24681"/>
                    <a:pt x="1202" y="25051"/>
                  </a:cubicBezTo>
                  <a:cubicBezTo>
                    <a:pt x="1756" y="23294"/>
                    <a:pt x="2403" y="21446"/>
                    <a:pt x="2958" y="19690"/>
                  </a:cubicBezTo>
                  <a:cubicBezTo>
                    <a:pt x="4067" y="15807"/>
                    <a:pt x="6563" y="12664"/>
                    <a:pt x="9244" y="9891"/>
                  </a:cubicBezTo>
                  <a:cubicBezTo>
                    <a:pt x="11647" y="7488"/>
                    <a:pt x="14050" y="5177"/>
                    <a:pt x="16453" y="2959"/>
                  </a:cubicBezTo>
                  <a:cubicBezTo>
                    <a:pt x="16084" y="2312"/>
                    <a:pt x="16176" y="1850"/>
                    <a:pt x="16731" y="1387"/>
                  </a:cubicBezTo>
                  <a:cubicBezTo>
                    <a:pt x="17193" y="1018"/>
                    <a:pt x="17563" y="648"/>
                    <a:pt x="1756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29"/>
            <p:cNvSpPr/>
            <p:nvPr/>
          </p:nvSpPr>
          <p:spPr>
            <a:xfrm>
              <a:off x="4318375" y="3641675"/>
              <a:ext cx="328175" cy="603525"/>
            </a:xfrm>
            <a:custGeom>
              <a:rect b="b" l="l" r="r" t="t"/>
              <a:pathLst>
                <a:path extrusionOk="0" h="24141" w="13127">
                  <a:moveTo>
                    <a:pt x="10372" y="1"/>
                  </a:moveTo>
                  <a:cubicBezTo>
                    <a:pt x="10209" y="1"/>
                    <a:pt x="10018" y="34"/>
                    <a:pt x="9799" y="107"/>
                  </a:cubicBezTo>
                  <a:cubicBezTo>
                    <a:pt x="9799" y="662"/>
                    <a:pt x="9706" y="1216"/>
                    <a:pt x="9799" y="1771"/>
                  </a:cubicBezTo>
                  <a:cubicBezTo>
                    <a:pt x="10723" y="7317"/>
                    <a:pt x="9059" y="12031"/>
                    <a:pt x="5732" y="16468"/>
                  </a:cubicBezTo>
                  <a:cubicBezTo>
                    <a:pt x="3883" y="18871"/>
                    <a:pt x="1942" y="21367"/>
                    <a:pt x="1" y="23678"/>
                  </a:cubicBezTo>
                  <a:cubicBezTo>
                    <a:pt x="278" y="23678"/>
                    <a:pt x="578" y="23562"/>
                    <a:pt x="844" y="23562"/>
                  </a:cubicBezTo>
                  <a:cubicBezTo>
                    <a:pt x="1110" y="23562"/>
                    <a:pt x="1341" y="23678"/>
                    <a:pt x="1480" y="24140"/>
                  </a:cubicBezTo>
                  <a:cubicBezTo>
                    <a:pt x="3790" y="22846"/>
                    <a:pt x="4992" y="20535"/>
                    <a:pt x="6471" y="18502"/>
                  </a:cubicBezTo>
                  <a:cubicBezTo>
                    <a:pt x="9152" y="14897"/>
                    <a:pt x="11093" y="10922"/>
                    <a:pt x="11647" y="6300"/>
                  </a:cubicBezTo>
                  <a:cubicBezTo>
                    <a:pt x="11925" y="5376"/>
                    <a:pt x="10446" y="6208"/>
                    <a:pt x="10723" y="5376"/>
                  </a:cubicBezTo>
                  <a:cubicBezTo>
                    <a:pt x="10849" y="5041"/>
                    <a:pt x="11050" y="4934"/>
                    <a:pt x="11276" y="4934"/>
                  </a:cubicBezTo>
                  <a:cubicBezTo>
                    <a:pt x="11549" y="4934"/>
                    <a:pt x="11857" y="5090"/>
                    <a:pt x="12109" y="5191"/>
                  </a:cubicBezTo>
                  <a:cubicBezTo>
                    <a:pt x="12223" y="5219"/>
                    <a:pt x="12319" y="5232"/>
                    <a:pt x="12399" y="5232"/>
                  </a:cubicBezTo>
                  <a:cubicBezTo>
                    <a:pt x="13099" y="5232"/>
                    <a:pt x="12629" y="4248"/>
                    <a:pt x="13126" y="4082"/>
                  </a:cubicBezTo>
                  <a:cubicBezTo>
                    <a:pt x="12849" y="3342"/>
                    <a:pt x="12572" y="2603"/>
                    <a:pt x="12387" y="1956"/>
                  </a:cubicBezTo>
                  <a:lnTo>
                    <a:pt x="12387" y="1863"/>
                  </a:lnTo>
                  <a:lnTo>
                    <a:pt x="12017" y="1863"/>
                  </a:lnTo>
                  <a:cubicBezTo>
                    <a:pt x="11875" y="1863"/>
                    <a:pt x="11733" y="1881"/>
                    <a:pt x="11607" y="1881"/>
                  </a:cubicBezTo>
                  <a:cubicBezTo>
                    <a:pt x="11323" y="1881"/>
                    <a:pt x="11121" y="1792"/>
                    <a:pt x="11185" y="1216"/>
                  </a:cubicBezTo>
                  <a:cubicBezTo>
                    <a:pt x="11259" y="549"/>
                    <a:pt x="11036" y="1"/>
                    <a:pt x="1037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29"/>
            <p:cNvSpPr/>
            <p:nvPr/>
          </p:nvSpPr>
          <p:spPr>
            <a:xfrm>
              <a:off x="3541925" y="2128400"/>
              <a:ext cx="395175" cy="453700"/>
            </a:xfrm>
            <a:custGeom>
              <a:rect b="b" l="l" r="r" t="t"/>
              <a:pathLst>
                <a:path extrusionOk="0" h="18148" w="15807">
                  <a:moveTo>
                    <a:pt x="15807" y="1"/>
                  </a:moveTo>
                  <a:lnTo>
                    <a:pt x="15807" y="1"/>
                  </a:lnTo>
                  <a:cubicBezTo>
                    <a:pt x="15067" y="186"/>
                    <a:pt x="14328" y="463"/>
                    <a:pt x="13588" y="648"/>
                  </a:cubicBezTo>
                  <a:cubicBezTo>
                    <a:pt x="12294" y="1202"/>
                    <a:pt x="11832" y="2497"/>
                    <a:pt x="11185" y="3606"/>
                  </a:cubicBezTo>
                  <a:cubicBezTo>
                    <a:pt x="10819" y="4216"/>
                    <a:pt x="10524" y="4450"/>
                    <a:pt x="10254" y="4450"/>
                  </a:cubicBezTo>
                  <a:cubicBezTo>
                    <a:pt x="9911" y="4450"/>
                    <a:pt x="9606" y="4071"/>
                    <a:pt x="9244" y="3606"/>
                  </a:cubicBezTo>
                  <a:cubicBezTo>
                    <a:pt x="8597" y="3791"/>
                    <a:pt x="9152" y="4992"/>
                    <a:pt x="8135" y="5085"/>
                  </a:cubicBezTo>
                  <a:cubicBezTo>
                    <a:pt x="8689" y="5547"/>
                    <a:pt x="11000" y="4807"/>
                    <a:pt x="9429" y="6749"/>
                  </a:cubicBezTo>
                  <a:cubicBezTo>
                    <a:pt x="6841" y="10169"/>
                    <a:pt x="4068" y="13404"/>
                    <a:pt x="1202" y="16547"/>
                  </a:cubicBezTo>
                  <a:cubicBezTo>
                    <a:pt x="925" y="16916"/>
                    <a:pt x="1" y="17009"/>
                    <a:pt x="463" y="17748"/>
                  </a:cubicBezTo>
                  <a:cubicBezTo>
                    <a:pt x="629" y="18081"/>
                    <a:pt x="962" y="18148"/>
                    <a:pt x="1341" y="18148"/>
                  </a:cubicBezTo>
                  <a:cubicBezTo>
                    <a:pt x="1594" y="18148"/>
                    <a:pt x="1868" y="18118"/>
                    <a:pt x="2127" y="18118"/>
                  </a:cubicBezTo>
                  <a:cubicBezTo>
                    <a:pt x="2959" y="18026"/>
                    <a:pt x="3328" y="17379"/>
                    <a:pt x="3606" y="16732"/>
                  </a:cubicBezTo>
                  <a:cubicBezTo>
                    <a:pt x="4530" y="14421"/>
                    <a:pt x="6656" y="13034"/>
                    <a:pt x="8042" y="11093"/>
                  </a:cubicBezTo>
                  <a:cubicBezTo>
                    <a:pt x="9429" y="9059"/>
                    <a:pt x="11555" y="7580"/>
                    <a:pt x="12664" y="5362"/>
                  </a:cubicBezTo>
                  <a:cubicBezTo>
                    <a:pt x="13588" y="3513"/>
                    <a:pt x="15530" y="2219"/>
                    <a:pt x="1580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29"/>
            <p:cNvSpPr/>
            <p:nvPr/>
          </p:nvSpPr>
          <p:spPr>
            <a:xfrm>
              <a:off x="4577200" y="1048175"/>
              <a:ext cx="268075" cy="354650"/>
            </a:xfrm>
            <a:custGeom>
              <a:rect b="b" l="l" r="r" t="t"/>
              <a:pathLst>
                <a:path extrusionOk="0" h="14186" w="10723">
                  <a:moveTo>
                    <a:pt x="7788" y="1"/>
                  </a:moveTo>
                  <a:cubicBezTo>
                    <a:pt x="7345" y="1"/>
                    <a:pt x="6967" y="378"/>
                    <a:pt x="6656" y="690"/>
                  </a:cubicBezTo>
                  <a:cubicBezTo>
                    <a:pt x="6193" y="1152"/>
                    <a:pt x="6656" y="2169"/>
                    <a:pt x="5639" y="2169"/>
                  </a:cubicBezTo>
                  <a:cubicBezTo>
                    <a:pt x="4437" y="2446"/>
                    <a:pt x="3882" y="3648"/>
                    <a:pt x="3143" y="4480"/>
                  </a:cubicBezTo>
                  <a:cubicBezTo>
                    <a:pt x="740" y="7253"/>
                    <a:pt x="0" y="10580"/>
                    <a:pt x="925" y="14185"/>
                  </a:cubicBezTo>
                  <a:cubicBezTo>
                    <a:pt x="989" y="13607"/>
                    <a:pt x="830" y="12805"/>
                    <a:pt x="1410" y="12805"/>
                  </a:cubicBezTo>
                  <a:cubicBezTo>
                    <a:pt x="1665" y="12805"/>
                    <a:pt x="2061" y="12959"/>
                    <a:pt x="2681" y="13353"/>
                  </a:cubicBezTo>
                  <a:cubicBezTo>
                    <a:pt x="925" y="11412"/>
                    <a:pt x="3882" y="11967"/>
                    <a:pt x="3420" y="10673"/>
                  </a:cubicBezTo>
                  <a:lnTo>
                    <a:pt x="3420" y="10673"/>
                  </a:lnTo>
                  <a:cubicBezTo>
                    <a:pt x="4073" y="10754"/>
                    <a:pt x="4006" y="11844"/>
                    <a:pt x="4871" y="11844"/>
                  </a:cubicBezTo>
                  <a:cubicBezTo>
                    <a:pt x="4986" y="11844"/>
                    <a:pt x="5117" y="11825"/>
                    <a:pt x="5269" y="11782"/>
                  </a:cubicBezTo>
                  <a:cubicBezTo>
                    <a:pt x="4622" y="11135"/>
                    <a:pt x="4160" y="10580"/>
                    <a:pt x="3698" y="10118"/>
                  </a:cubicBezTo>
                  <a:cubicBezTo>
                    <a:pt x="3051" y="9379"/>
                    <a:pt x="2588" y="8916"/>
                    <a:pt x="3882" y="8177"/>
                  </a:cubicBezTo>
                  <a:cubicBezTo>
                    <a:pt x="4899" y="7622"/>
                    <a:pt x="5731" y="7160"/>
                    <a:pt x="7118" y="7068"/>
                  </a:cubicBezTo>
                  <a:cubicBezTo>
                    <a:pt x="7309" y="7050"/>
                    <a:pt x="7481" y="7039"/>
                    <a:pt x="7636" y="7039"/>
                  </a:cubicBezTo>
                  <a:cubicBezTo>
                    <a:pt x="8305" y="7039"/>
                    <a:pt x="8666" y="7242"/>
                    <a:pt x="8966" y="7992"/>
                  </a:cubicBezTo>
                  <a:cubicBezTo>
                    <a:pt x="8966" y="7160"/>
                    <a:pt x="9798" y="7068"/>
                    <a:pt x="10260" y="6606"/>
                  </a:cubicBezTo>
                  <a:cubicBezTo>
                    <a:pt x="10445" y="6421"/>
                    <a:pt x="10723" y="6236"/>
                    <a:pt x="10538" y="5866"/>
                  </a:cubicBezTo>
                  <a:cubicBezTo>
                    <a:pt x="10445" y="5727"/>
                    <a:pt x="10330" y="5658"/>
                    <a:pt x="10203" y="5658"/>
                  </a:cubicBezTo>
                  <a:cubicBezTo>
                    <a:pt x="10076" y="5658"/>
                    <a:pt x="9937" y="5727"/>
                    <a:pt x="9798" y="5866"/>
                  </a:cubicBezTo>
                  <a:cubicBezTo>
                    <a:pt x="9543" y="6249"/>
                    <a:pt x="9210" y="6377"/>
                    <a:pt x="8888" y="6377"/>
                  </a:cubicBezTo>
                  <a:cubicBezTo>
                    <a:pt x="8510" y="6377"/>
                    <a:pt x="8149" y="6201"/>
                    <a:pt x="7950" y="6051"/>
                  </a:cubicBezTo>
                  <a:cubicBezTo>
                    <a:pt x="7507" y="5769"/>
                    <a:pt x="7100" y="5663"/>
                    <a:pt x="6704" y="5663"/>
                  </a:cubicBezTo>
                  <a:cubicBezTo>
                    <a:pt x="6191" y="5663"/>
                    <a:pt x="5699" y="5842"/>
                    <a:pt x="5177" y="6051"/>
                  </a:cubicBezTo>
                  <a:cubicBezTo>
                    <a:pt x="5731" y="5311"/>
                    <a:pt x="5546" y="4480"/>
                    <a:pt x="5824" y="3925"/>
                  </a:cubicBezTo>
                  <a:cubicBezTo>
                    <a:pt x="5892" y="3899"/>
                    <a:pt x="5954" y="3888"/>
                    <a:pt x="6009" y="3888"/>
                  </a:cubicBezTo>
                  <a:cubicBezTo>
                    <a:pt x="6436" y="3888"/>
                    <a:pt x="6503" y="4561"/>
                    <a:pt x="6717" y="4561"/>
                  </a:cubicBezTo>
                  <a:cubicBezTo>
                    <a:pt x="6775" y="4561"/>
                    <a:pt x="6844" y="4512"/>
                    <a:pt x="6933" y="4387"/>
                  </a:cubicBezTo>
                  <a:cubicBezTo>
                    <a:pt x="7672" y="3463"/>
                    <a:pt x="8874" y="3185"/>
                    <a:pt x="9336" y="2169"/>
                  </a:cubicBezTo>
                  <a:cubicBezTo>
                    <a:pt x="9289" y="2153"/>
                    <a:pt x="9243" y="2146"/>
                    <a:pt x="9199" y="2146"/>
                  </a:cubicBezTo>
                  <a:cubicBezTo>
                    <a:pt x="8816" y="2146"/>
                    <a:pt x="8515" y="2660"/>
                    <a:pt x="8153" y="2660"/>
                  </a:cubicBezTo>
                  <a:cubicBezTo>
                    <a:pt x="8060" y="2660"/>
                    <a:pt x="7962" y="2625"/>
                    <a:pt x="7857" y="2538"/>
                  </a:cubicBezTo>
                  <a:cubicBezTo>
                    <a:pt x="7210" y="1891"/>
                    <a:pt x="8504" y="1799"/>
                    <a:pt x="8319" y="1522"/>
                  </a:cubicBezTo>
                  <a:cubicBezTo>
                    <a:pt x="8042" y="967"/>
                    <a:pt x="8689" y="320"/>
                    <a:pt x="8042" y="43"/>
                  </a:cubicBezTo>
                  <a:cubicBezTo>
                    <a:pt x="7955" y="14"/>
                    <a:pt x="7870" y="1"/>
                    <a:pt x="778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29"/>
            <p:cNvSpPr/>
            <p:nvPr/>
          </p:nvSpPr>
          <p:spPr>
            <a:xfrm>
              <a:off x="3823850" y="1395225"/>
              <a:ext cx="221875" cy="432800"/>
            </a:xfrm>
            <a:custGeom>
              <a:rect b="b" l="l" r="r" t="t"/>
              <a:pathLst>
                <a:path extrusionOk="0" h="17312" w="8875">
                  <a:moveTo>
                    <a:pt x="6123" y="11984"/>
                  </a:moveTo>
                  <a:cubicBezTo>
                    <a:pt x="6208" y="11984"/>
                    <a:pt x="6319" y="12026"/>
                    <a:pt x="6471" y="12135"/>
                  </a:cubicBezTo>
                  <a:cubicBezTo>
                    <a:pt x="6841" y="12505"/>
                    <a:pt x="7118" y="12874"/>
                    <a:pt x="7026" y="13429"/>
                  </a:cubicBezTo>
                  <a:cubicBezTo>
                    <a:pt x="6977" y="13771"/>
                    <a:pt x="6876" y="13881"/>
                    <a:pt x="6724" y="13881"/>
                  </a:cubicBezTo>
                  <a:cubicBezTo>
                    <a:pt x="6588" y="13881"/>
                    <a:pt x="6412" y="13793"/>
                    <a:pt x="6194" y="13706"/>
                  </a:cubicBezTo>
                  <a:cubicBezTo>
                    <a:pt x="6044" y="13644"/>
                    <a:pt x="5925" y="13617"/>
                    <a:pt x="5829" y="13617"/>
                  </a:cubicBezTo>
                  <a:cubicBezTo>
                    <a:pt x="5210" y="13617"/>
                    <a:pt x="5540" y="14736"/>
                    <a:pt x="4900" y="14815"/>
                  </a:cubicBezTo>
                  <a:cubicBezTo>
                    <a:pt x="4900" y="13984"/>
                    <a:pt x="4715" y="13059"/>
                    <a:pt x="5639" y="12505"/>
                  </a:cubicBezTo>
                  <a:cubicBezTo>
                    <a:pt x="5851" y="12434"/>
                    <a:pt x="5847" y="11984"/>
                    <a:pt x="6123" y="11984"/>
                  </a:cubicBezTo>
                  <a:close/>
                  <a:moveTo>
                    <a:pt x="1182" y="0"/>
                  </a:moveTo>
                  <a:cubicBezTo>
                    <a:pt x="997" y="0"/>
                    <a:pt x="791" y="61"/>
                    <a:pt x="555" y="211"/>
                  </a:cubicBezTo>
                  <a:cubicBezTo>
                    <a:pt x="1" y="673"/>
                    <a:pt x="1" y="1320"/>
                    <a:pt x="278" y="1690"/>
                  </a:cubicBezTo>
                  <a:cubicBezTo>
                    <a:pt x="925" y="2522"/>
                    <a:pt x="1202" y="3538"/>
                    <a:pt x="1849" y="4463"/>
                  </a:cubicBezTo>
                  <a:cubicBezTo>
                    <a:pt x="3421" y="6681"/>
                    <a:pt x="4437" y="9177"/>
                    <a:pt x="4530" y="12042"/>
                  </a:cubicBezTo>
                  <a:cubicBezTo>
                    <a:pt x="4622" y="13799"/>
                    <a:pt x="4160" y="15647"/>
                    <a:pt x="4900" y="17311"/>
                  </a:cubicBezTo>
                  <a:cubicBezTo>
                    <a:pt x="5693" y="16078"/>
                    <a:pt x="6150" y="14340"/>
                    <a:pt x="8032" y="14340"/>
                  </a:cubicBezTo>
                  <a:cubicBezTo>
                    <a:pt x="8124" y="14340"/>
                    <a:pt x="8220" y="14345"/>
                    <a:pt x="8320" y="14353"/>
                  </a:cubicBezTo>
                  <a:cubicBezTo>
                    <a:pt x="8505" y="14353"/>
                    <a:pt x="8689" y="13891"/>
                    <a:pt x="8874" y="13706"/>
                  </a:cubicBezTo>
                  <a:cubicBezTo>
                    <a:pt x="8412" y="13337"/>
                    <a:pt x="8227" y="12689"/>
                    <a:pt x="8320" y="12227"/>
                  </a:cubicBezTo>
                  <a:cubicBezTo>
                    <a:pt x="8360" y="11738"/>
                    <a:pt x="8221" y="11609"/>
                    <a:pt x="8022" y="11609"/>
                  </a:cubicBezTo>
                  <a:cubicBezTo>
                    <a:pt x="7796" y="11609"/>
                    <a:pt x="7493" y="11773"/>
                    <a:pt x="7284" y="11773"/>
                  </a:cubicBezTo>
                  <a:cubicBezTo>
                    <a:pt x="7258" y="11773"/>
                    <a:pt x="7233" y="11771"/>
                    <a:pt x="7210" y="11765"/>
                  </a:cubicBezTo>
                  <a:cubicBezTo>
                    <a:pt x="7580" y="11118"/>
                    <a:pt x="7858" y="10563"/>
                    <a:pt x="8042" y="10101"/>
                  </a:cubicBezTo>
                  <a:cubicBezTo>
                    <a:pt x="7964" y="10004"/>
                    <a:pt x="7886" y="9968"/>
                    <a:pt x="7810" y="9968"/>
                  </a:cubicBezTo>
                  <a:cubicBezTo>
                    <a:pt x="7601" y="9968"/>
                    <a:pt x="7405" y="10235"/>
                    <a:pt x="7258" y="10235"/>
                  </a:cubicBezTo>
                  <a:cubicBezTo>
                    <a:pt x="7204" y="10235"/>
                    <a:pt x="7157" y="10199"/>
                    <a:pt x="7118" y="10101"/>
                  </a:cubicBezTo>
                  <a:cubicBezTo>
                    <a:pt x="6379" y="8530"/>
                    <a:pt x="5454" y="6959"/>
                    <a:pt x="5362" y="5202"/>
                  </a:cubicBezTo>
                  <a:cubicBezTo>
                    <a:pt x="5362" y="5017"/>
                    <a:pt x="5732" y="4833"/>
                    <a:pt x="6009" y="4555"/>
                  </a:cubicBezTo>
                  <a:cubicBezTo>
                    <a:pt x="4900" y="4370"/>
                    <a:pt x="4622" y="2984"/>
                    <a:pt x="3421" y="2799"/>
                  </a:cubicBezTo>
                  <a:lnTo>
                    <a:pt x="3421" y="2799"/>
                  </a:lnTo>
                  <a:cubicBezTo>
                    <a:pt x="3421" y="3169"/>
                    <a:pt x="3513" y="3723"/>
                    <a:pt x="2959" y="3816"/>
                  </a:cubicBezTo>
                  <a:cubicBezTo>
                    <a:pt x="2910" y="3823"/>
                    <a:pt x="2867" y="3826"/>
                    <a:pt x="2829" y="3826"/>
                  </a:cubicBezTo>
                  <a:cubicBezTo>
                    <a:pt x="2365" y="3826"/>
                    <a:pt x="2681" y="3333"/>
                    <a:pt x="2681" y="3076"/>
                  </a:cubicBezTo>
                  <a:cubicBezTo>
                    <a:pt x="2681" y="2984"/>
                    <a:pt x="2681" y="2891"/>
                    <a:pt x="2681" y="2891"/>
                  </a:cubicBezTo>
                  <a:cubicBezTo>
                    <a:pt x="2219" y="2337"/>
                    <a:pt x="2219" y="1690"/>
                    <a:pt x="2681" y="950"/>
                  </a:cubicBezTo>
                  <a:cubicBezTo>
                    <a:pt x="2184" y="666"/>
                    <a:pt x="1796" y="0"/>
                    <a:pt x="118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29"/>
            <p:cNvSpPr/>
            <p:nvPr/>
          </p:nvSpPr>
          <p:spPr>
            <a:xfrm>
              <a:off x="3927850" y="1846475"/>
              <a:ext cx="249600" cy="233425"/>
            </a:xfrm>
            <a:custGeom>
              <a:rect b="b" l="l" r="r" t="t"/>
              <a:pathLst>
                <a:path extrusionOk="0" h="9337" w="9984">
                  <a:moveTo>
                    <a:pt x="740" y="1"/>
                  </a:moveTo>
                  <a:cubicBezTo>
                    <a:pt x="0" y="1295"/>
                    <a:pt x="462" y="2681"/>
                    <a:pt x="370" y="3975"/>
                  </a:cubicBezTo>
                  <a:cubicBezTo>
                    <a:pt x="439" y="3991"/>
                    <a:pt x="504" y="3998"/>
                    <a:pt x="566" y="3998"/>
                  </a:cubicBezTo>
                  <a:cubicBezTo>
                    <a:pt x="1252" y="3998"/>
                    <a:pt x="1556" y="3136"/>
                    <a:pt x="2403" y="3051"/>
                  </a:cubicBezTo>
                  <a:cubicBezTo>
                    <a:pt x="3050" y="2959"/>
                    <a:pt x="2403" y="2589"/>
                    <a:pt x="2219" y="2312"/>
                  </a:cubicBezTo>
                  <a:cubicBezTo>
                    <a:pt x="1664" y="1665"/>
                    <a:pt x="2311" y="1480"/>
                    <a:pt x="2681" y="1295"/>
                  </a:cubicBezTo>
                  <a:cubicBezTo>
                    <a:pt x="2810" y="1230"/>
                    <a:pt x="2920" y="1201"/>
                    <a:pt x="3012" y="1201"/>
                  </a:cubicBezTo>
                  <a:cubicBezTo>
                    <a:pt x="3312" y="1201"/>
                    <a:pt x="3420" y="1517"/>
                    <a:pt x="3420" y="1942"/>
                  </a:cubicBezTo>
                  <a:cubicBezTo>
                    <a:pt x="3420" y="2746"/>
                    <a:pt x="3651" y="3377"/>
                    <a:pt x="4388" y="3377"/>
                  </a:cubicBezTo>
                  <a:cubicBezTo>
                    <a:pt x="4583" y="3377"/>
                    <a:pt x="4813" y="3333"/>
                    <a:pt x="5084" y="3236"/>
                  </a:cubicBezTo>
                  <a:cubicBezTo>
                    <a:pt x="5190" y="2653"/>
                    <a:pt x="5357" y="2458"/>
                    <a:pt x="5549" y="2458"/>
                  </a:cubicBezTo>
                  <a:cubicBezTo>
                    <a:pt x="5912" y="2458"/>
                    <a:pt x="6367" y="3153"/>
                    <a:pt x="6681" y="3262"/>
                  </a:cubicBezTo>
                  <a:lnTo>
                    <a:pt x="6681" y="3262"/>
                  </a:lnTo>
                  <a:cubicBezTo>
                    <a:pt x="5964" y="3661"/>
                    <a:pt x="5803" y="4361"/>
                    <a:pt x="6471" y="5362"/>
                  </a:cubicBezTo>
                  <a:cubicBezTo>
                    <a:pt x="6655" y="5639"/>
                    <a:pt x="7210" y="6471"/>
                    <a:pt x="5916" y="6471"/>
                  </a:cubicBezTo>
                  <a:cubicBezTo>
                    <a:pt x="5776" y="6443"/>
                    <a:pt x="5516" y="6398"/>
                    <a:pt x="5245" y="6398"/>
                  </a:cubicBezTo>
                  <a:cubicBezTo>
                    <a:pt x="4626" y="6398"/>
                    <a:pt x="3950" y="6635"/>
                    <a:pt x="4529" y="7858"/>
                  </a:cubicBezTo>
                  <a:cubicBezTo>
                    <a:pt x="4614" y="8110"/>
                    <a:pt x="4160" y="8517"/>
                    <a:pt x="3590" y="8517"/>
                  </a:cubicBezTo>
                  <a:cubicBezTo>
                    <a:pt x="3534" y="8517"/>
                    <a:pt x="3478" y="8513"/>
                    <a:pt x="3420" y="8505"/>
                  </a:cubicBezTo>
                  <a:cubicBezTo>
                    <a:pt x="3371" y="8496"/>
                    <a:pt x="3329" y="8493"/>
                    <a:pt x="3293" y="8493"/>
                  </a:cubicBezTo>
                  <a:cubicBezTo>
                    <a:pt x="2929" y="8493"/>
                    <a:pt x="3235" y="8891"/>
                    <a:pt x="3235" y="9059"/>
                  </a:cubicBezTo>
                  <a:cubicBezTo>
                    <a:pt x="3665" y="8940"/>
                    <a:pt x="4089" y="8895"/>
                    <a:pt x="4512" y="8895"/>
                  </a:cubicBezTo>
                  <a:cubicBezTo>
                    <a:pt x="5724" y="8895"/>
                    <a:pt x="6924" y="9268"/>
                    <a:pt x="8227" y="9337"/>
                  </a:cubicBezTo>
                  <a:cubicBezTo>
                    <a:pt x="6563" y="8227"/>
                    <a:pt x="6933" y="7488"/>
                    <a:pt x="8319" y="6933"/>
                  </a:cubicBezTo>
                  <a:cubicBezTo>
                    <a:pt x="8319" y="5824"/>
                    <a:pt x="9613" y="6471"/>
                    <a:pt x="9891" y="5732"/>
                  </a:cubicBezTo>
                  <a:cubicBezTo>
                    <a:pt x="8597" y="5362"/>
                    <a:pt x="8412" y="5177"/>
                    <a:pt x="9244" y="4068"/>
                  </a:cubicBezTo>
                  <a:cubicBezTo>
                    <a:pt x="9521" y="3698"/>
                    <a:pt x="9983" y="3236"/>
                    <a:pt x="9521" y="2866"/>
                  </a:cubicBezTo>
                  <a:cubicBezTo>
                    <a:pt x="9335" y="2701"/>
                    <a:pt x="9218" y="2637"/>
                    <a:pt x="9145" y="2637"/>
                  </a:cubicBezTo>
                  <a:cubicBezTo>
                    <a:pt x="8902" y="2637"/>
                    <a:pt x="9138" y="3333"/>
                    <a:pt x="8909" y="3333"/>
                  </a:cubicBezTo>
                  <a:cubicBezTo>
                    <a:pt x="8899" y="3333"/>
                    <a:pt x="8887" y="3332"/>
                    <a:pt x="8874" y="3328"/>
                  </a:cubicBezTo>
                  <a:cubicBezTo>
                    <a:pt x="8134" y="3236"/>
                    <a:pt x="7580" y="3051"/>
                    <a:pt x="7857" y="2127"/>
                  </a:cubicBezTo>
                  <a:cubicBezTo>
                    <a:pt x="7857" y="1849"/>
                    <a:pt x="8319" y="1295"/>
                    <a:pt x="7950" y="1295"/>
                  </a:cubicBezTo>
                  <a:cubicBezTo>
                    <a:pt x="6729" y="1223"/>
                    <a:pt x="5731" y="147"/>
                    <a:pt x="4524" y="147"/>
                  </a:cubicBezTo>
                  <a:cubicBezTo>
                    <a:pt x="4177" y="147"/>
                    <a:pt x="3812" y="236"/>
                    <a:pt x="3420" y="463"/>
                  </a:cubicBezTo>
                  <a:cubicBezTo>
                    <a:pt x="3119" y="664"/>
                    <a:pt x="2781" y="756"/>
                    <a:pt x="2437" y="756"/>
                  </a:cubicBezTo>
                  <a:cubicBezTo>
                    <a:pt x="1833" y="756"/>
                    <a:pt x="1211" y="472"/>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29"/>
            <p:cNvSpPr/>
            <p:nvPr/>
          </p:nvSpPr>
          <p:spPr>
            <a:xfrm>
              <a:off x="3638975" y="4493825"/>
              <a:ext cx="422925" cy="349550"/>
            </a:xfrm>
            <a:custGeom>
              <a:rect b="b" l="l" r="r" t="t"/>
              <a:pathLst>
                <a:path extrusionOk="0" h="13982" w="16917">
                  <a:moveTo>
                    <a:pt x="16034" y="1"/>
                  </a:moveTo>
                  <a:cubicBezTo>
                    <a:pt x="15356" y="1"/>
                    <a:pt x="14808" y="469"/>
                    <a:pt x="14328" y="869"/>
                  </a:cubicBezTo>
                  <a:cubicBezTo>
                    <a:pt x="13219" y="1793"/>
                    <a:pt x="12295" y="3088"/>
                    <a:pt x="11278" y="4012"/>
                  </a:cubicBezTo>
                  <a:cubicBezTo>
                    <a:pt x="9706" y="5491"/>
                    <a:pt x="7950" y="6692"/>
                    <a:pt x="6194" y="8079"/>
                  </a:cubicBezTo>
                  <a:cubicBezTo>
                    <a:pt x="4623" y="9373"/>
                    <a:pt x="2866" y="10482"/>
                    <a:pt x="1203" y="11776"/>
                  </a:cubicBezTo>
                  <a:cubicBezTo>
                    <a:pt x="648" y="12239"/>
                    <a:pt x="1" y="12886"/>
                    <a:pt x="555" y="13625"/>
                  </a:cubicBezTo>
                  <a:cubicBezTo>
                    <a:pt x="779" y="13880"/>
                    <a:pt x="1035" y="13982"/>
                    <a:pt x="1291" y="13982"/>
                  </a:cubicBezTo>
                  <a:cubicBezTo>
                    <a:pt x="1775" y="13982"/>
                    <a:pt x="2255" y="13618"/>
                    <a:pt x="2497" y="13255"/>
                  </a:cubicBezTo>
                  <a:cubicBezTo>
                    <a:pt x="3698" y="11776"/>
                    <a:pt x="5270" y="10852"/>
                    <a:pt x="6749" y="9743"/>
                  </a:cubicBezTo>
                  <a:cubicBezTo>
                    <a:pt x="10261" y="7340"/>
                    <a:pt x="13034" y="4012"/>
                    <a:pt x="16454" y="1424"/>
                  </a:cubicBezTo>
                  <a:cubicBezTo>
                    <a:pt x="16731" y="1331"/>
                    <a:pt x="16824" y="962"/>
                    <a:pt x="16916" y="869"/>
                  </a:cubicBezTo>
                  <a:cubicBezTo>
                    <a:pt x="16916" y="314"/>
                    <a:pt x="16731" y="130"/>
                    <a:pt x="16362" y="37"/>
                  </a:cubicBezTo>
                  <a:cubicBezTo>
                    <a:pt x="16249" y="12"/>
                    <a:pt x="16140" y="1"/>
                    <a:pt x="1603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29"/>
            <p:cNvSpPr/>
            <p:nvPr/>
          </p:nvSpPr>
          <p:spPr>
            <a:xfrm>
              <a:off x="2911075" y="4797475"/>
              <a:ext cx="217225" cy="269250"/>
            </a:xfrm>
            <a:custGeom>
              <a:rect b="b" l="l" r="r" t="t"/>
              <a:pathLst>
                <a:path extrusionOk="0" h="10770" w="8689">
                  <a:moveTo>
                    <a:pt x="2496" y="0"/>
                  </a:moveTo>
                  <a:cubicBezTo>
                    <a:pt x="2034" y="370"/>
                    <a:pt x="1756" y="1017"/>
                    <a:pt x="1017" y="1109"/>
                  </a:cubicBezTo>
                  <a:cubicBezTo>
                    <a:pt x="1109" y="1756"/>
                    <a:pt x="0" y="2773"/>
                    <a:pt x="1664" y="3050"/>
                  </a:cubicBezTo>
                  <a:cubicBezTo>
                    <a:pt x="1849" y="3143"/>
                    <a:pt x="1941" y="3698"/>
                    <a:pt x="2126" y="3975"/>
                  </a:cubicBezTo>
                  <a:cubicBezTo>
                    <a:pt x="4622" y="5824"/>
                    <a:pt x="4252" y="6563"/>
                    <a:pt x="3605" y="9706"/>
                  </a:cubicBezTo>
                  <a:cubicBezTo>
                    <a:pt x="3605" y="9983"/>
                    <a:pt x="3235" y="10353"/>
                    <a:pt x="3605" y="10630"/>
                  </a:cubicBezTo>
                  <a:cubicBezTo>
                    <a:pt x="3730" y="10730"/>
                    <a:pt x="3842" y="10770"/>
                    <a:pt x="3946" y="10770"/>
                  </a:cubicBezTo>
                  <a:cubicBezTo>
                    <a:pt x="4224" y="10770"/>
                    <a:pt x="4445" y="10488"/>
                    <a:pt x="4714" y="10353"/>
                  </a:cubicBezTo>
                  <a:cubicBezTo>
                    <a:pt x="6286" y="9059"/>
                    <a:pt x="7672" y="7580"/>
                    <a:pt x="8689" y="5824"/>
                  </a:cubicBezTo>
                  <a:cubicBezTo>
                    <a:pt x="8504" y="5731"/>
                    <a:pt x="8319" y="5731"/>
                    <a:pt x="8134" y="5731"/>
                  </a:cubicBezTo>
                  <a:cubicBezTo>
                    <a:pt x="6193" y="5084"/>
                    <a:pt x="6101" y="4899"/>
                    <a:pt x="6286" y="2958"/>
                  </a:cubicBezTo>
                  <a:cubicBezTo>
                    <a:pt x="6286" y="2866"/>
                    <a:pt x="6101" y="2681"/>
                    <a:pt x="6008" y="2588"/>
                  </a:cubicBezTo>
                  <a:cubicBezTo>
                    <a:pt x="5176" y="1202"/>
                    <a:pt x="3790" y="647"/>
                    <a:pt x="249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29"/>
            <p:cNvSpPr/>
            <p:nvPr/>
          </p:nvSpPr>
          <p:spPr>
            <a:xfrm>
              <a:off x="4182025" y="3681900"/>
              <a:ext cx="279650" cy="282100"/>
            </a:xfrm>
            <a:custGeom>
              <a:rect b="b" l="l" r="r" t="t"/>
              <a:pathLst>
                <a:path extrusionOk="0" h="11284" w="11186">
                  <a:moveTo>
                    <a:pt x="2774" y="0"/>
                  </a:moveTo>
                  <a:cubicBezTo>
                    <a:pt x="2658" y="0"/>
                    <a:pt x="2543" y="69"/>
                    <a:pt x="2404" y="162"/>
                  </a:cubicBezTo>
                  <a:cubicBezTo>
                    <a:pt x="2866" y="901"/>
                    <a:pt x="2035" y="1918"/>
                    <a:pt x="2404" y="2288"/>
                  </a:cubicBezTo>
                  <a:cubicBezTo>
                    <a:pt x="2959" y="2935"/>
                    <a:pt x="3051" y="3952"/>
                    <a:pt x="4253" y="4322"/>
                  </a:cubicBezTo>
                  <a:cubicBezTo>
                    <a:pt x="2959" y="4506"/>
                    <a:pt x="1387" y="4137"/>
                    <a:pt x="2774" y="5893"/>
                  </a:cubicBezTo>
                  <a:cubicBezTo>
                    <a:pt x="2959" y="6170"/>
                    <a:pt x="2959" y="6632"/>
                    <a:pt x="2589" y="6910"/>
                  </a:cubicBezTo>
                  <a:cubicBezTo>
                    <a:pt x="2497" y="6979"/>
                    <a:pt x="2416" y="7008"/>
                    <a:pt x="2342" y="7008"/>
                  </a:cubicBezTo>
                  <a:cubicBezTo>
                    <a:pt x="2121" y="7008"/>
                    <a:pt x="1965" y="6748"/>
                    <a:pt x="1757" y="6540"/>
                  </a:cubicBezTo>
                  <a:cubicBezTo>
                    <a:pt x="1443" y="6278"/>
                    <a:pt x="1129" y="6105"/>
                    <a:pt x="798" y="6105"/>
                  </a:cubicBezTo>
                  <a:cubicBezTo>
                    <a:pt x="545" y="6105"/>
                    <a:pt x="282" y="6207"/>
                    <a:pt x="1" y="6448"/>
                  </a:cubicBezTo>
                  <a:cubicBezTo>
                    <a:pt x="2404" y="8204"/>
                    <a:pt x="4992" y="9868"/>
                    <a:pt x="7765" y="10977"/>
                  </a:cubicBezTo>
                  <a:cubicBezTo>
                    <a:pt x="8197" y="11223"/>
                    <a:pt x="8710" y="11264"/>
                    <a:pt x="9224" y="11264"/>
                  </a:cubicBezTo>
                  <a:cubicBezTo>
                    <a:pt x="9481" y="11264"/>
                    <a:pt x="9737" y="11254"/>
                    <a:pt x="9984" y="11254"/>
                  </a:cubicBezTo>
                  <a:cubicBezTo>
                    <a:pt x="10132" y="11254"/>
                    <a:pt x="10324" y="11284"/>
                    <a:pt x="10507" y="11284"/>
                  </a:cubicBezTo>
                  <a:cubicBezTo>
                    <a:pt x="10783" y="11284"/>
                    <a:pt x="11038" y="11217"/>
                    <a:pt x="11093" y="10884"/>
                  </a:cubicBezTo>
                  <a:cubicBezTo>
                    <a:pt x="11186" y="10237"/>
                    <a:pt x="10631" y="10237"/>
                    <a:pt x="10261" y="10052"/>
                  </a:cubicBezTo>
                  <a:cubicBezTo>
                    <a:pt x="6564" y="8389"/>
                    <a:pt x="4345" y="5616"/>
                    <a:pt x="4345" y="1364"/>
                  </a:cubicBezTo>
                  <a:cubicBezTo>
                    <a:pt x="3976" y="994"/>
                    <a:pt x="3421" y="717"/>
                    <a:pt x="3144" y="254"/>
                  </a:cubicBezTo>
                  <a:cubicBezTo>
                    <a:pt x="3005" y="69"/>
                    <a:pt x="2890" y="0"/>
                    <a:pt x="277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29"/>
            <p:cNvSpPr/>
            <p:nvPr/>
          </p:nvSpPr>
          <p:spPr>
            <a:xfrm>
              <a:off x="3581200" y="758125"/>
              <a:ext cx="432175" cy="323475"/>
            </a:xfrm>
            <a:custGeom>
              <a:rect b="b" l="l" r="r" t="t"/>
              <a:pathLst>
                <a:path extrusionOk="0" h="12939" w="17287">
                  <a:moveTo>
                    <a:pt x="16352" y="1"/>
                  </a:moveTo>
                  <a:cubicBezTo>
                    <a:pt x="15741" y="1"/>
                    <a:pt x="14898" y="609"/>
                    <a:pt x="14328" y="1107"/>
                  </a:cubicBezTo>
                  <a:cubicBezTo>
                    <a:pt x="12942" y="2216"/>
                    <a:pt x="11463" y="3326"/>
                    <a:pt x="9707" y="4157"/>
                  </a:cubicBezTo>
                  <a:cubicBezTo>
                    <a:pt x="7581" y="5174"/>
                    <a:pt x="6287" y="7393"/>
                    <a:pt x="4161" y="8594"/>
                  </a:cubicBezTo>
                  <a:cubicBezTo>
                    <a:pt x="2866" y="9334"/>
                    <a:pt x="1757" y="10443"/>
                    <a:pt x="556" y="11367"/>
                  </a:cubicBezTo>
                  <a:cubicBezTo>
                    <a:pt x="186" y="11645"/>
                    <a:pt x="1" y="11922"/>
                    <a:pt x="186" y="12384"/>
                  </a:cubicBezTo>
                  <a:cubicBezTo>
                    <a:pt x="273" y="12646"/>
                    <a:pt x="443" y="12908"/>
                    <a:pt x="930" y="12936"/>
                  </a:cubicBezTo>
                  <a:lnTo>
                    <a:pt x="930" y="12936"/>
                  </a:lnTo>
                  <a:cubicBezTo>
                    <a:pt x="1484" y="12660"/>
                    <a:pt x="2129" y="12383"/>
                    <a:pt x="2774" y="11922"/>
                  </a:cubicBezTo>
                  <a:cubicBezTo>
                    <a:pt x="5085" y="10166"/>
                    <a:pt x="7211" y="8132"/>
                    <a:pt x="9707" y="6468"/>
                  </a:cubicBezTo>
                  <a:cubicBezTo>
                    <a:pt x="11648" y="5174"/>
                    <a:pt x="13589" y="3788"/>
                    <a:pt x="15438" y="2401"/>
                  </a:cubicBezTo>
                  <a:cubicBezTo>
                    <a:pt x="16085" y="1847"/>
                    <a:pt x="17286" y="830"/>
                    <a:pt x="16824" y="183"/>
                  </a:cubicBezTo>
                  <a:cubicBezTo>
                    <a:pt x="16697" y="55"/>
                    <a:pt x="16535" y="1"/>
                    <a:pt x="16352" y="1"/>
                  </a:cubicBezTo>
                  <a:close/>
                  <a:moveTo>
                    <a:pt x="930" y="12936"/>
                  </a:moveTo>
                  <a:cubicBezTo>
                    <a:pt x="929" y="12937"/>
                    <a:pt x="927" y="12938"/>
                    <a:pt x="925" y="12939"/>
                  </a:cubicBezTo>
                  <a:lnTo>
                    <a:pt x="1018" y="12939"/>
                  </a:lnTo>
                  <a:cubicBezTo>
                    <a:pt x="988" y="12939"/>
                    <a:pt x="958" y="12938"/>
                    <a:pt x="930" y="12936"/>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29"/>
            <p:cNvSpPr/>
            <p:nvPr/>
          </p:nvSpPr>
          <p:spPr>
            <a:xfrm>
              <a:off x="3597400" y="2618425"/>
              <a:ext cx="404425" cy="360400"/>
            </a:xfrm>
            <a:custGeom>
              <a:rect b="b" l="l" r="r" t="t"/>
              <a:pathLst>
                <a:path extrusionOk="0" h="14416" w="16177">
                  <a:moveTo>
                    <a:pt x="14785" y="0"/>
                  </a:moveTo>
                  <a:cubicBezTo>
                    <a:pt x="14379" y="0"/>
                    <a:pt x="14031" y="413"/>
                    <a:pt x="13773" y="735"/>
                  </a:cubicBezTo>
                  <a:cubicBezTo>
                    <a:pt x="10815" y="3971"/>
                    <a:pt x="6933" y="6097"/>
                    <a:pt x="4160" y="9424"/>
                  </a:cubicBezTo>
                  <a:cubicBezTo>
                    <a:pt x="3050" y="10718"/>
                    <a:pt x="1756" y="11643"/>
                    <a:pt x="647" y="12752"/>
                  </a:cubicBezTo>
                  <a:cubicBezTo>
                    <a:pt x="185" y="13122"/>
                    <a:pt x="0" y="13491"/>
                    <a:pt x="185" y="14046"/>
                  </a:cubicBezTo>
                  <a:cubicBezTo>
                    <a:pt x="273" y="14309"/>
                    <a:pt x="444" y="14406"/>
                    <a:pt x="777" y="14415"/>
                  </a:cubicBezTo>
                  <a:lnTo>
                    <a:pt x="777" y="14415"/>
                  </a:lnTo>
                  <a:cubicBezTo>
                    <a:pt x="1307" y="14395"/>
                    <a:pt x="1578" y="13947"/>
                    <a:pt x="1849" y="13676"/>
                  </a:cubicBezTo>
                  <a:cubicBezTo>
                    <a:pt x="3235" y="12382"/>
                    <a:pt x="4622" y="11273"/>
                    <a:pt x="5823" y="9979"/>
                  </a:cubicBezTo>
                  <a:cubicBezTo>
                    <a:pt x="8689" y="7113"/>
                    <a:pt x="11924" y="4803"/>
                    <a:pt x="14882" y="2214"/>
                  </a:cubicBezTo>
                  <a:cubicBezTo>
                    <a:pt x="15529" y="1660"/>
                    <a:pt x="16176" y="1013"/>
                    <a:pt x="15344" y="273"/>
                  </a:cubicBezTo>
                  <a:cubicBezTo>
                    <a:pt x="15149" y="78"/>
                    <a:pt x="14962" y="0"/>
                    <a:pt x="14785" y="0"/>
                  </a:cubicBezTo>
                  <a:close/>
                  <a:moveTo>
                    <a:pt x="777" y="14415"/>
                  </a:moveTo>
                  <a:lnTo>
                    <a:pt x="777" y="14415"/>
                  </a:lnTo>
                  <a:cubicBezTo>
                    <a:pt x="765" y="14416"/>
                    <a:pt x="752" y="14416"/>
                    <a:pt x="740" y="14416"/>
                  </a:cubicBezTo>
                  <a:lnTo>
                    <a:pt x="832" y="14416"/>
                  </a:lnTo>
                  <a:cubicBezTo>
                    <a:pt x="813" y="14416"/>
                    <a:pt x="795" y="14416"/>
                    <a:pt x="777" y="14415"/>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29"/>
            <p:cNvSpPr/>
            <p:nvPr/>
          </p:nvSpPr>
          <p:spPr>
            <a:xfrm>
              <a:off x="3410200" y="4698100"/>
              <a:ext cx="325875" cy="272700"/>
            </a:xfrm>
            <a:custGeom>
              <a:rect b="b" l="l" r="r" t="t"/>
              <a:pathLst>
                <a:path extrusionOk="0" h="10908" w="13035">
                  <a:moveTo>
                    <a:pt x="1110" y="0"/>
                  </a:moveTo>
                  <a:cubicBezTo>
                    <a:pt x="186" y="93"/>
                    <a:pt x="555" y="1110"/>
                    <a:pt x="1" y="1479"/>
                  </a:cubicBezTo>
                  <a:cubicBezTo>
                    <a:pt x="186" y="1664"/>
                    <a:pt x="371" y="1942"/>
                    <a:pt x="555" y="2126"/>
                  </a:cubicBezTo>
                  <a:cubicBezTo>
                    <a:pt x="4160" y="4715"/>
                    <a:pt x="7488" y="7673"/>
                    <a:pt x="10538" y="10908"/>
                  </a:cubicBezTo>
                  <a:lnTo>
                    <a:pt x="10538" y="9244"/>
                  </a:lnTo>
                  <a:cubicBezTo>
                    <a:pt x="11483" y="9502"/>
                    <a:pt x="11869" y="10557"/>
                    <a:pt x="12809" y="10557"/>
                  </a:cubicBezTo>
                  <a:cubicBezTo>
                    <a:pt x="12881" y="10557"/>
                    <a:pt x="12956" y="10551"/>
                    <a:pt x="13034" y="10538"/>
                  </a:cubicBezTo>
                  <a:cubicBezTo>
                    <a:pt x="11555" y="8874"/>
                    <a:pt x="10169" y="7118"/>
                    <a:pt x="8597" y="5639"/>
                  </a:cubicBezTo>
                  <a:cubicBezTo>
                    <a:pt x="6841" y="3975"/>
                    <a:pt x="4530" y="2866"/>
                    <a:pt x="2959" y="925"/>
                  </a:cubicBezTo>
                  <a:cubicBezTo>
                    <a:pt x="2497" y="370"/>
                    <a:pt x="1850" y="93"/>
                    <a:pt x="111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29"/>
            <p:cNvSpPr/>
            <p:nvPr/>
          </p:nvSpPr>
          <p:spPr>
            <a:xfrm>
              <a:off x="3146775" y="2843550"/>
              <a:ext cx="189500" cy="211550"/>
            </a:xfrm>
            <a:custGeom>
              <a:rect b="b" l="l" r="r" t="t"/>
              <a:pathLst>
                <a:path extrusionOk="0" h="8462" w="7580">
                  <a:moveTo>
                    <a:pt x="2334" y="0"/>
                  </a:moveTo>
                  <a:cubicBezTo>
                    <a:pt x="1002" y="0"/>
                    <a:pt x="998" y="563"/>
                    <a:pt x="1387" y="3285"/>
                  </a:cubicBezTo>
                  <a:cubicBezTo>
                    <a:pt x="1757" y="3470"/>
                    <a:pt x="2034" y="3747"/>
                    <a:pt x="2126" y="4117"/>
                  </a:cubicBezTo>
                  <a:cubicBezTo>
                    <a:pt x="2126" y="4394"/>
                    <a:pt x="2311" y="4764"/>
                    <a:pt x="1941" y="4856"/>
                  </a:cubicBezTo>
                  <a:cubicBezTo>
                    <a:pt x="1803" y="4902"/>
                    <a:pt x="1664" y="4926"/>
                    <a:pt x="1537" y="4926"/>
                  </a:cubicBezTo>
                  <a:cubicBezTo>
                    <a:pt x="1410" y="4926"/>
                    <a:pt x="1294" y="4902"/>
                    <a:pt x="1202" y="4856"/>
                  </a:cubicBezTo>
                  <a:cubicBezTo>
                    <a:pt x="925" y="4764"/>
                    <a:pt x="832" y="4394"/>
                    <a:pt x="1017" y="4117"/>
                  </a:cubicBezTo>
                  <a:cubicBezTo>
                    <a:pt x="1202" y="3839"/>
                    <a:pt x="1294" y="3562"/>
                    <a:pt x="1387" y="3285"/>
                  </a:cubicBezTo>
                  <a:cubicBezTo>
                    <a:pt x="1339" y="3281"/>
                    <a:pt x="1294" y="3280"/>
                    <a:pt x="1251" y="3280"/>
                  </a:cubicBezTo>
                  <a:cubicBezTo>
                    <a:pt x="106" y="3280"/>
                    <a:pt x="267" y="4421"/>
                    <a:pt x="0" y="5134"/>
                  </a:cubicBezTo>
                  <a:cubicBezTo>
                    <a:pt x="832" y="6520"/>
                    <a:pt x="1941" y="7629"/>
                    <a:pt x="3420" y="8276"/>
                  </a:cubicBezTo>
                  <a:cubicBezTo>
                    <a:pt x="3667" y="8400"/>
                    <a:pt x="3913" y="8461"/>
                    <a:pt x="4156" y="8461"/>
                  </a:cubicBezTo>
                  <a:cubicBezTo>
                    <a:pt x="4643" y="8461"/>
                    <a:pt x="5115" y="8215"/>
                    <a:pt x="5546" y="7722"/>
                  </a:cubicBezTo>
                  <a:cubicBezTo>
                    <a:pt x="6101" y="6982"/>
                    <a:pt x="5269" y="6797"/>
                    <a:pt x="4992" y="6428"/>
                  </a:cubicBezTo>
                  <a:cubicBezTo>
                    <a:pt x="4437" y="5318"/>
                    <a:pt x="3975" y="4209"/>
                    <a:pt x="4622" y="3008"/>
                  </a:cubicBezTo>
                  <a:cubicBezTo>
                    <a:pt x="5004" y="2245"/>
                    <a:pt x="5578" y="1996"/>
                    <a:pt x="6212" y="1996"/>
                  </a:cubicBezTo>
                  <a:cubicBezTo>
                    <a:pt x="6654" y="1996"/>
                    <a:pt x="7125" y="2116"/>
                    <a:pt x="7580" y="2268"/>
                  </a:cubicBezTo>
                  <a:lnTo>
                    <a:pt x="7580" y="2176"/>
                  </a:lnTo>
                  <a:cubicBezTo>
                    <a:pt x="7395" y="1436"/>
                    <a:pt x="7118" y="789"/>
                    <a:pt x="6840" y="50"/>
                  </a:cubicBezTo>
                  <a:cubicBezTo>
                    <a:pt x="6092" y="280"/>
                    <a:pt x="5344" y="797"/>
                    <a:pt x="4595" y="797"/>
                  </a:cubicBezTo>
                  <a:cubicBezTo>
                    <a:pt x="4142" y="797"/>
                    <a:pt x="3689" y="607"/>
                    <a:pt x="3236" y="50"/>
                  </a:cubicBezTo>
                  <a:cubicBezTo>
                    <a:pt x="2883" y="20"/>
                    <a:pt x="2585" y="0"/>
                    <a:pt x="233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29"/>
            <p:cNvSpPr/>
            <p:nvPr/>
          </p:nvSpPr>
          <p:spPr>
            <a:xfrm>
              <a:off x="3354750" y="3406625"/>
              <a:ext cx="173325" cy="265475"/>
            </a:xfrm>
            <a:custGeom>
              <a:rect b="b" l="l" r="r" t="t"/>
              <a:pathLst>
                <a:path extrusionOk="0" h="10619" w="6933">
                  <a:moveTo>
                    <a:pt x="6244" y="0"/>
                  </a:moveTo>
                  <a:cubicBezTo>
                    <a:pt x="5341" y="0"/>
                    <a:pt x="4569" y="430"/>
                    <a:pt x="3975" y="1098"/>
                  </a:cubicBezTo>
                  <a:cubicBezTo>
                    <a:pt x="1942" y="3131"/>
                    <a:pt x="0" y="5257"/>
                    <a:pt x="370" y="8400"/>
                  </a:cubicBezTo>
                  <a:cubicBezTo>
                    <a:pt x="1664" y="8954"/>
                    <a:pt x="3420" y="8862"/>
                    <a:pt x="3975" y="10618"/>
                  </a:cubicBezTo>
                  <a:cubicBezTo>
                    <a:pt x="4437" y="9879"/>
                    <a:pt x="6009" y="9971"/>
                    <a:pt x="5269" y="8492"/>
                  </a:cubicBezTo>
                  <a:cubicBezTo>
                    <a:pt x="5269" y="8492"/>
                    <a:pt x="5454" y="8400"/>
                    <a:pt x="5546" y="8307"/>
                  </a:cubicBezTo>
                  <a:cubicBezTo>
                    <a:pt x="6286" y="7845"/>
                    <a:pt x="6286" y="7938"/>
                    <a:pt x="5916" y="7291"/>
                  </a:cubicBezTo>
                  <a:cubicBezTo>
                    <a:pt x="5824" y="7013"/>
                    <a:pt x="5454" y="6644"/>
                    <a:pt x="5546" y="6366"/>
                  </a:cubicBezTo>
                  <a:cubicBezTo>
                    <a:pt x="5824" y="4148"/>
                    <a:pt x="4068" y="4333"/>
                    <a:pt x="2773" y="3871"/>
                  </a:cubicBezTo>
                  <a:cubicBezTo>
                    <a:pt x="2866" y="3131"/>
                    <a:pt x="3328" y="2854"/>
                    <a:pt x="3790" y="2484"/>
                  </a:cubicBezTo>
                  <a:cubicBezTo>
                    <a:pt x="4807" y="1652"/>
                    <a:pt x="6378" y="1467"/>
                    <a:pt x="6933" y="81"/>
                  </a:cubicBezTo>
                  <a:cubicBezTo>
                    <a:pt x="6696" y="26"/>
                    <a:pt x="6466" y="0"/>
                    <a:pt x="624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29"/>
            <p:cNvSpPr/>
            <p:nvPr/>
          </p:nvSpPr>
          <p:spPr>
            <a:xfrm>
              <a:off x="3627425" y="237525"/>
              <a:ext cx="399800" cy="173925"/>
            </a:xfrm>
            <a:custGeom>
              <a:rect b="b" l="l" r="r" t="t"/>
              <a:pathLst>
                <a:path extrusionOk="0" h="6957" w="15992">
                  <a:moveTo>
                    <a:pt x="9810" y="1"/>
                  </a:moveTo>
                  <a:cubicBezTo>
                    <a:pt x="9082" y="1"/>
                    <a:pt x="8366" y="24"/>
                    <a:pt x="7673" y="116"/>
                  </a:cubicBezTo>
                  <a:cubicBezTo>
                    <a:pt x="4992" y="394"/>
                    <a:pt x="2312" y="948"/>
                    <a:pt x="1" y="2612"/>
                  </a:cubicBezTo>
                  <a:cubicBezTo>
                    <a:pt x="93" y="3352"/>
                    <a:pt x="463" y="3906"/>
                    <a:pt x="1202" y="3999"/>
                  </a:cubicBezTo>
                  <a:cubicBezTo>
                    <a:pt x="1275" y="4011"/>
                    <a:pt x="1341" y="4017"/>
                    <a:pt x="1402" y="4017"/>
                  </a:cubicBezTo>
                  <a:cubicBezTo>
                    <a:pt x="2269" y="4017"/>
                    <a:pt x="2008" y="2835"/>
                    <a:pt x="2959" y="2058"/>
                  </a:cubicBezTo>
                  <a:lnTo>
                    <a:pt x="2959" y="2058"/>
                  </a:lnTo>
                  <a:cubicBezTo>
                    <a:pt x="2681" y="3352"/>
                    <a:pt x="4530" y="4553"/>
                    <a:pt x="2034" y="4831"/>
                  </a:cubicBezTo>
                  <a:cubicBezTo>
                    <a:pt x="2219" y="5015"/>
                    <a:pt x="2404" y="5293"/>
                    <a:pt x="2589" y="5478"/>
                  </a:cubicBezTo>
                  <a:cubicBezTo>
                    <a:pt x="3513" y="5570"/>
                    <a:pt x="3883" y="6310"/>
                    <a:pt x="4345" y="6957"/>
                  </a:cubicBezTo>
                  <a:cubicBezTo>
                    <a:pt x="4622" y="6587"/>
                    <a:pt x="5362" y="6217"/>
                    <a:pt x="4438" y="5847"/>
                  </a:cubicBezTo>
                  <a:cubicBezTo>
                    <a:pt x="3975" y="5663"/>
                    <a:pt x="4068" y="5200"/>
                    <a:pt x="3975" y="4831"/>
                  </a:cubicBezTo>
                  <a:lnTo>
                    <a:pt x="3975" y="4738"/>
                  </a:lnTo>
                  <a:cubicBezTo>
                    <a:pt x="3449" y="3685"/>
                    <a:pt x="3089" y="2882"/>
                    <a:pt x="4713" y="2882"/>
                  </a:cubicBezTo>
                  <a:cubicBezTo>
                    <a:pt x="4801" y="2882"/>
                    <a:pt x="4893" y="2885"/>
                    <a:pt x="4992" y="2889"/>
                  </a:cubicBezTo>
                  <a:cubicBezTo>
                    <a:pt x="5454" y="2889"/>
                    <a:pt x="6286" y="2889"/>
                    <a:pt x="6286" y="1873"/>
                  </a:cubicBezTo>
                  <a:cubicBezTo>
                    <a:pt x="6320" y="1501"/>
                    <a:pt x="6539" y="1426"/>
                    <a:pt x="6817" y="1426"/>
                  </a:cubicBezTo>
                  <a:cubicBezTo>
                    <a:pt x="7006" y="1426"/>
                    <a:pt x="7222" y="1460"/>
                    <a:pt x="7425" y="1460"/>
                  </a:cubicBezTo>
                  <a:cubicBezTo>
                    <a:pt x="7742" y="1460"/>
                    <a:pt x="8028" y="1377"/>
                    <a:pt x="8135" y="948"/>
                  </a:cubicBezTo>
                  <a:cubicBezTo>
                    <a:pt x="8874" y="1226"/>
                    <a:pt x="8227" y="1503"/>
                    <a:pt x="8135" y="1780"/>
                  </a:cubicBezTo>
                  <a:cubicBezTo>
                    <a:pt x="8135" y="1916"/>
                    <a:pt x="8234" y="2001"/>
                    <a:pt x="8360" y="2001"/>
                  </a:cubicBezTo>
                  <a:cubicBezTo>
                    <a:pt x="8406" y="2001"/>
                    <a:pt x="8455" y="1990"/>
                    <a:pt x="8505" y="1965"/>
                  </a:cubicBezTo>
                  <a:cubicBezTo>
                    <a:pt x="8687" y="1923"/>
                    <a:pt x="8868" y="1906"/>
                    <a:pt x="9047" y="1906"/>
                  </a:cubicBezTo>
                  <a:cubicBezTo>
                    <a:pt x="9698" y="1906"/>
                    <a:pt x="10330" y="2126"/>
                    <a:pt x="10974" y="2126"/>
                  </a:cubicBezTo>
                  <a:cubicBezTo>
                    <a:pt x="11317" y="2126"/>
                    <a:pt x="11663" y="2063"/>
                    <a:pt x="12017" y="1873"/>
                  </a:cubicBezTo>
                  <a:lnTo>
                    <a:pt x="15622" y="1133"/>
                  </a:lnTo>
                  <a:lnTo>
                    <a:pt x="15992" y="1133"/>
                  </a:lnTo>
                  <a:cubicBezTo>
                    <a:pt x="15992" y="1041"/>
                    <a:pt x="15992" y="948"/>
                    <a:pt x="15992" y="763"/>
                  </a:cubicBezTo>
                  <a:lnTo>
                    <a:pt x="15622" y="763"/>
                  </a:lnTo>
                  <a:cubicBezTo>
                    <a:pt x="15345" y="671"/>
                    <a:pt x="15160" y="579"/>
                    <a:pt x="14883" y="394"/>
                  </a:cubicBezTo>
                  <a:cubicBezTo>
                    <a:pt x="14791" y="385"/>
                    <a:pt x="14698" y="381"/>
                    <a:pt x="14604" y="381"/>
                  </a:cubicBezTo>
                  <a:cubicBezTo>
                    <a:pt x="14189" y="381"/>
                    <a:pt x="13747" y="453"/>
                    <a:pt x="13318" y="453"/>
                  </a:cubicBezTo>
                  <a:cubicBezTo>
                    <a:pt x="12855" y="453"/>
                    <a:pt x="12406" y="369"/>
                    <a:pt x="12017" y="24"/>
                  </a:cubicBezTo>
                  <a:cubicBezTo>
                    <a:pt x="11278" y="24"/>
                    <a:pt x="10538" y="1"/>
                    <a:pt x="981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29"/>
            <p:cNvSpPr/>
            <p:nvPr/>
          </p:nvSpPr>
          <p:spPr>
            <a:xfrm>
              <a:off x="4718150" y="838950"/>
              <a:ext cx="127125" cy="274575"/>
            </a:xfrm>
            <a:custGeom>
              <a:rect b="b" l="l" r="r" t="t"/>
              <a:pathLst>
                <a:path extrusionOk="0" h="10983" w="5085">
                  <a:moveTo>
                    <a:pt x="2219" y="0"/>
                  </a:moveTo>
                  <a:cubicBezTo>
                    <a:pt x="2127" y="93"/>
                    <a:pt x="1942" y="277"/>
                    <a:pt x="1849" y="370"/>
                  </a:cubicBezTo>
                  <a:cubicBezTo>
                    <a:pt x="2219" y="1109"/>
                    <a:pt x="2681" y="1756"/>
                    <a:pt x="2866" y="2588"/>
                  </a:cubicBezTo>
                  <a:cubicBezTo>
                    <a:pt x="3039" y="3539"/>
                    <a:pt x="3293" y="4732"/>
                    <a:pt x="1814" y="4732"/>
                  </a:cubicBezTo>
                  <a:cubicBezTo>
                    <a:pt x="1711" y="4732"/>
                    <a:pt x="1600" y="4726"/>
                    <a:pt x="1480" y="4714"/>
                  </a:cubicBezTo>
                  <a:cubicBezTo>
                    <a:pt x="1018" y="6655"/>
                    <a:pt x="463" y="8597"/>
                    <a:pt x="1" y="10538"/>
                  </a:cubicBezTo>
                  <a:cubicBezTo>
                    <a:pt x="1018" y="10538"/>
                    <a:pt x="555" y="9521"/>
                    <a:pt x="1018" y="9059"/>
                  </a:cubicBezTo>
                  <a:cubicBezTo>
                    <a:pt x="1321" y="8680"/>
                    <a:pt x="1686" y="8363"/>
                    <a:pt x="2113" y="8363"/>
                  </a:cubicBezTo>
                  <a:cubicBezTo>
                    <a:pt x="2207" y="8363"/>
                    <a:pt x="2304" y="8378"/>
                    <a:pt x="2404" y="8412"/>
                  </a:cubicBezTo>
                  <a:cubicBezTo>
                    <a:pt x="3051" y="8689"/>
                    <a:pt x="2404" y="9336"/>
                    <a:pt x="2681" y="9798"/>
                  </a:cubicBezTo>
                  <a:cubicBezTo>
                    <a:pt x="2866" y="10168"/>
                    <a:pt x="1572" y="10260"/>
                    <a:pt x="2219" y="10815"/>
                  </a:cubicBezTo>
                  <a:cubicBezTo>
                    <a:pt x="2340" y="10936"/>
                    <a:pt x="2453" y="10982"/>
                    <a:pt x="2560" y="10982"/>
                  </a:cubicBezTo>
                  <a:cubicBezTo>
                    <a:pt x="2902" y="10982"/>
                    <a:pt x="3194" y="10515"/>
                    <a:pt x="3560" y="10515"/>
                  </a:cubicBezTo>
                  <a:cubicBezTo>
                    <a:pt x="3605" y="10515"/>
                    <a:pt x="3651" y="10522"/>
                    <a:pt x="3698" y="10538"/>
                  </a:cubicBezTo>
                  <a:cubicBezTo>
                    <a:pt x="4900" y="9613"/>
                    <a:pt x="5085" y="8597"/>
                    <a:pt x="4253" y="7302"/>
                  </a:cubicBezTo>
                  <a:cubicBezTo>
                    <a:pt x="4068" y="6933"/>
                    <a:pt x="4160" y="6378"/>
                    <a:pt x="4807" y="6193"/>
                  </a:cubicBezTo>
                  <a:cubicBezTo>
                    <a:pt x="4807" y="5639"/>
                    <a:pt x="4253" y="4992"/>
                    <a:pt x="5085" y="4714"/>
                  </a:cubicBezTo>
                  <a:lnTo>
                    <a:pt x="5085" y="3235"/>
                  </a:lnTo>
                  <a:cubicBezTo>
                    <a:pt x="4807" y="3143"/>
                    <a:pt x="4807" y="2866"/>
                    <a:pt x="4807" y="2588"/>
                  </a:cubicBezTo>
                  <a:cubicBezTo>
                    <a:pt x="4530" y="1756"/>
                    <a:pt x="4253" y="924"/>
                    <a:pt x="434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29"/>
            <p:cNvSpPr/>
            <p:nvPr/>
          </p:nvSpPr>
          <p:spPr>
            <a:xfrm>
              <a:off x="2331025" y="4767950"/>
              <a:ext cx="231125" cy="218825"/>
            </a:xfrm>
            <a:custGeom>
              <a:rect b="b" l="l" r="r" t="t"/>
              <a:pathLst>
                <a:path extrusionOk="0" h="8753" w="9245">
                  <a:moveTo>
                    <a:pt x="5401" y="0"/>
                  </a:moveTo>
                  <a:cubicBezTo>
                    <a:pt x="5267" y="0"/>
                    <a:pt x="5132" y="21"/>
                    <a:pt x="4992" y="72"/>
                  </a:cubicBezTo>
                  <a:cubicBezTo>
                    <a:pt x="6934" y="1828"/>
                    <a:pt x="7581" y="3769"/>
                    <a:pt x="6656" y="5803"/>
                  </a:cubicBezTo>
                  <a:cubicBezTo>
                    <a:pt x="6076" y="6963"/>
                    <a:pt x="5182" y="7449"/>
                    <a:pt x="4098" y="7449"/>
                  </a:cubicBezTo>
                  <a:cubicBezTo>
                    <a:pt x="3627" y="7449"/>
                    <a:pt x="3121" y="7357"/>
                    <a:pt x="2589" y="7189"/>
                  </a:cubicBezTo>
                  <a:cubicBezTo>
                    <a:pt x="3051" y="6080"/>
                    <a:pt x="3513" y="5063"/>
                    <a:pt x="2312" y="4139"/>
                  </a:cubicBezTo>
                  <a:cubicBezTo>
                    <a:pt x="2035" y="3923"/>
                    <a:pt x="1788" y="3841"/>
                    <a:pt x="1559" y="3841"/>
                  </a:cubicBezTo>
                  <a:cubicBezTo>
                    <a:pt x="1100" y="3841"/>
                    <a:pt x="710" y="4170"/>
                    <a:pt x="278" y="4416"/>
                  </a:cubicBezTo>
                  <a:lnTo>
                    <a:pt x="186" y="4416"/>
                  </a:lnTo>
                  <a:cubicBezTo>
                    <a:pt x="648" y="4509"/>
                    <a:pt x="1018" y="4601"/>
                    <a:pt x="740" y="5063"/>
                  </a:cubicBezTo>
                  <a:cubicBezTo>
                    <a:pt x="556" y="5618"/>
                    <a:pt x="1" y="5803"/>
                    <a:pt x="1110" y="6173"/>
                  </a:cubicBezTo>
                  <a:cubicBezTo>
                    <a:pt x="1757" y="6357"/>
                    <a:pt x="1387" y="7374"/>
                    <a:pt x="648" y="7744"/>
                  </a:cubicBezTo>
                  <a:cubicBezTo>
                    <a:pt x="1601" y="8419"/>
                    <a:pt x="2657" y="8753"/>
                    <a:pt x="3704" y="8753"/>
                  </a:cubicBezTo>
                  <a:cubicBezTo>
                    <a:pt x="5096" y="8753"/>
                    <a:pt x="6473" y="8164"/>
                    <a:pt x="7581" y="7005"/>
                  </a:cubicBezTo>
                  <a:cubicBezTo>
                    <a:pt x="9152" y="5433"/>
                    <a:pt x="9244" y="2568"/>
                    <a:pt x="7858" y="442"/>
                  </a:cubicBezTo>
                  <a:lnTo>
                    <a:pt x="7858" y="442"/>
                  </a:lnTo>
                  <a:cubicBezTo>
                    <a:pt x="7690" y="518"/>
                    <a:pt x="7526" y="549"/>
                    <a:pt x="7367" y="549"/>
                  </a:cubicBezTo>
                  <a:cubicBezTo>
                    <a:pt x="6693" y="549"/>
                    <a:pt x="6079" y="0"/>
                    <a:pt x="540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29"/>
            <p:cNvSpPr/>
            <p:nvPr/>
          </p:nvSpPr>
          <p:spPr>
            <a:xfrm>
              <a:off x="3927850" y="1876150"/>
              <a:ext cx="180275" cy="220075"/>
            </a:xfrm>
            <a:custGeom>
              <a:rect b="b" l="l" r="r" t="t"/>
              <a:pathLst>
                <a:path extrusionOk="0" h="8803" w="7211">
                  <a:moveTo>
                    <a:pt x="6933" y="1957"/>
                  </a:moveTo>
                  <a:lnTo>
                    <a:pt x="6933" y="1957"/>
                  </a:lnTo>
                  <a:cubicBezTo>
                    <a:pt x="6843" y="1993"/>
                    <a:pt x="6759" y="2032"/>
                    <a:pt x="6681" y="2075"/>
                  </a:cubicBezTo>
                  <a:lnTo>
                    <a:pt x="6681" y="2075"/>
                  </a:lnTo>
                  <a:cubicBezTo>
                    <a:pt x="6708" y="2084"/>
                    <a:pt x="6734" y="2089"/>
                    <a:pt x="6758" y="2089"/>
                  </a:cubicBezTo>
                  <a:cubicBezTo>
                    <a:pt x="6827" y="2089"/>
                    <a:pt x="6886" y="2051"/>
                    <a:pt x="6933" y="1957"/>
                  </a:cubicBezTo>
                  <a:close/>
                  <a:moveTo>
                    <a:pt x="5084" y="2049"/>
                  </a:moveTo>
                  <a:cubicBezTo>
                    <a:pt x="6101" y="2511"/>
                    <a:pt x="5546" y="3343"/>
                    <a:pt x="5269" y="3620"/>
                  </a:cubicBezTo>
                  <a:cubicBezTo>
                    <a:pt x="5089" y="3775"/>
                    <a:pt x="4930" y="3836"/>
                    <a:pt x="4779" y="3836"/>
                  </a:cubicBezTo>
                  <a:cubicBezTo>
                    <a:pt x="4387" y="3836"/>
                    <a:pt x="4046" y="3425"/>
                    <a:pt x="3513" y="3158"/>
                  </a:cubicBezTo>
                  <a:cubicBezTo>
                    <a:pt x="4345" y="2881"/>
                    <a:pt x="5361" y="3251"/>
                    <a:pt x="5084" y="2049"/>
                  </a:cubicBezTo>
                  <a:close/>
                  <a:moveTo>
                    <a:pt x="3043" y="1"/>
                  </a:moveTo>
                  <a:cubicBezTo>
                    <a:pt x="2945" y="1"/>
                    <a:pt x="2826" y="35"/>
                    <a:pt x="2681" y="108"/>
                  </a:cubicBezTo>
                  <a:cubicBezTo>
                    <a:pt x="2311" y="200"/>
                    <a:pt x="1664" y="478"/>
                    <a:pt x="2219" y="1125"/>
                  </a:cubicBezTo>
                  <a:cubicBezTo>
                    <a:pt x="2403" y="1402"/>
                    <a:pt x="3050" y="1772"/>
                    <a:pt x="2403" y="1772"/>
                  </a:cubicBezTo>
                  <a:cubicBezTo>
                    <a:pt x="1523" y="1948"/>
                    <a:pt x="1230" y="2795"/>
                    <a:pt x="485" y="2795"/>
                  </a:cubicBezTo>
                  <a:cubicBezTo>
                    <a:pt x="448" y="2795"/>
                    <a:pt x="409" y="2793"/>
                    <a:pt x="370" y="2788"/>
                  </a:cubicBezTo>
                  <a:cubicBezTo>
                    <a:pt x="93" y="2973"/>
                    <a:pt x="0" y="3251"/>
                    <a:pt x="0" y="3528"/>
                  </a:cubicBezTo>
                  <a:cubicBezTo>
                    <a:pt x="116" y="3620"/>
                    <a:pt x="220" y="3655"/>
                    <a:pt x="316" y="3655"/>
                  </a:cubicBezTo>
                  <a:cubicBezTo>
                    <a:pt x="607" y="3655"/>
                    <a:pt x="832" y="3343"/>
                    <a:pt x="1109" y="3343"/>
                  </a:cubicBezTo>
                  <a:cubicBezTo>
                    <a:pt x="1148" y="3333"/>
                    <a:pt x="1186" y="3329"/>
                    <a:pt x="1223" y="3329"/>
                  </a:cubicBezTo>
                  <a:cubicBezTo>
                    <a:pt x="1533" y="3329"/>
                    <a:pt x="1737" y="3659"/>
                    <a:pt x="1572" y="3990"/>
                  </a:cubicBezTo>
                  <a:cubicBezTo>
                    <a:pt x="1017" y="5192"/>
                    <a:pt x="832" y="6116"/>
                    <a:pt x="1572" y="6948"/>
                  </a:cubicBezTo>
                  <a:cubicBezTo>
                    <a:pt x="2311" y="7595"/>
                    <a:pt x="2126" y="8150"/>
                    <a:pt x="1572" y="8797"/>
                  </a:cubicBezTo>
                  <a:cubicBezTo>
                    <a:pt x="1609" y="8800"/>
                    <a:pt x="1644" y="8802"/>
                    <a:pt x="1678" y="8802"/>
                  </a:cubicBezTo>
                  <a:cubicBezTo>
                    <a:pt x="2463" y="8802"/>
                    <a:pt x="2522" y="7867"/>
                    <a:pt x="3150" y="7867"/>
                  </a:cubicBezTo>
                  <a:cubicBezTo>
                    <a:pt x="3177" y="7867"/>
                    <a:pt x="3206" y="7869"/>
                    <a:pt x="3235" y="7872"/>
                  </a:cubicBezTo>
                  <a:cubicBezTo>
                    <a:pt x="3235" y="7704"/>
                    <a:pt x="2929" y="7306"/>
                    <a:pt x="3293" y="7306"/>
                  </a:cubicBezTo>
                  <a:cubicBezTo>
                    <a:pt x="3329" y="7306"/>
                    <a:pt x="3371" y="7309"/>
                    <a:pt x="3420" y="7318"/>
                  </a:cubicBezTo>
                  <a:cubicBezTo>
                    <a:pt x="3478" y="7326"/>
                    <a:pt x="3534" y="7330"/>
                    <a:pt x="3590" y="7330"/>
                  </a:cubicBezTo>
                  <a:cubicBezTo>
                    <a:pt x="4160" y="7330"/>
                    <a:pt x="4614" y="6923"/>
                    <a:pt x="4529" y="6671"/>
                  </a:cubicBezTo>
                  <a:cubicBezTo>
                    <a:pt x="4015" y="5448"/>
                    <a:pt x="4665" y="5211"/>
                    <a:pt x="5263" y="5211"/>
                  </a:cubicBezTo>
                  <a:cubicBezTo>
                    <a:pt x="5524" y="5211"/>
                    <a:pt x="5776" y="5256"/>
                    <a:pt x="5916" y="5284"/>
                  </a:cubicBezTo>
                  <a:cubicBezTo>
                    <a:pt x="7210" y="5284"/>
                    <a:pt x="6655" y="4452"/>
                    <a:pt x="6471" y="4175"/>
                  </a:cubicBezTo>
                  <a:cubicBezTo>
                    <a:pt x="5803" y="3174"/>
                    <a:pt x="5964" y="2474"/>
                    <a:pt x="6681" y="2075"/>
                  </a:cubicBezTo>
                  <a:lnTo>
                    <a:pt x="6681" y="2075"/>
                  </a:lnTo>
                  <a:cubicBezTo>
                    <a:pt x="6367" y="1966"/>
                    <a:pt x="5912" y="1271"/>
                    <a:pt x="5549" y="1271"/>
                  </a:cubicBezTo>
                  <a:cubicBezTo>
                    <a:pt x="5357" y="1271"/>
                    <a:pt x="5190" y="1466"/>
                    <a:pt x="5084" y="2049"/>
                  </a:cubicBezTo>
                  <a:cubicBezTo>
                    <a:pt x="5084" y="2049"/>
                    <a:pt x="5084" y="2049"/>
                    <a:pt x="5084" y="2049"/>
                  </a:cubicBezTo>
                  <a:lnTo>
                    <a:pt x="5084" y="2049"/>
                  </a:lnTo>
                  <a:cubicBezTo>
                    <a:pt x="4813" y="2146"/>
                    <a:pt x="4583" y="2190"/>
                    <a:pt x="4388" y="2190"/>
                  </a:cubicBezTo>
                  <a:cubicBezTo>
                    <a:pt x="3651" y="2190"/>
                    <a:pt x="3420" y="1559"/>
                    <a:pt x="3420" y="755"/>
                  </a:cubicBezTo>
                  <a:cubicBezTo>
                    <a:pt x="3420" y="277"/>
                    <a:pt x="3319" y="1"/>
                    <a:pt x="304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29"/>
            <p:cNvSpPr/>
            <p:nvPr/>
          </p:nvSpPr>
          <p:spPr>
            <a:xfrm>
              <a:off x="3821550" y="933625"/>
              <a:ext cx="288875" cy="224250"/>
            </a:xfrm>
            <a:custGeom>
              <a:rect b="b" l="l" r="r" t="t"/>
              <a:pathLst>
                <a:path extrusionOk="0" h="8970" w="11555">
                  <a:moveTo>
                    <a:pt x="1438" y="1"/>
                  </a:moveTo>
                  <a:cubicBezTo>
                    <a:pt x="1116" y="1"/>
                    <a:pt x="815" y="167"/>
                    <a:pt x="555" y="558"/>
                  </a:cubicBezTo>
                  <a:cubicBezTo>
                    <a:pt x="0" y="1482"/>
                    <a:pt x="1017" y="1759"/>
                    <a:pt x="1479" y="2221"/>
                  </a:cubicBezTo>
                  <a:cubicBezTo>
                    <a:pt x="1756" y="2499"/>
                    <a:pt x="2311" y="2499"/>
                    <a:pt x="2588" y="2776"/>
                  </a:cubicBezTo>
                  <a:cubicBezTo>
                    <a:pt x="4252" y="5457"/>
                    <a:pt x="7118" y="6843"/>
                    <a:pt x="9336" y="8969"/>
                  </a:cubicBezTo>
                  <a:cubicBezTo>
                    <a:pt x="9983" y="8599"/>
                    <a:pt x="8781" y="8230"/>
                    <a:pt x="9428" y="7860"/>
                  </a:cubicBezTo>
                  <a:lnTo>
                    <a:pt x="9428" y="7860"/>
                  </a:lnTo>
                  <a:cubicBezTo>
                    <a:pt x="9911" y="8135"/>
                    <a:pt x="10290" y="8770"/>
                    <a:pt x="10873" y="8770"/>
                  </a:cubicBezTo>
                  <a:cubicBezTo>
                    <a:pt x="11072" y="8770"/>
                    <a:pt x="11295" y="8696"/>
                    <a:pt x="11554" y="8507"/>
                  </a:cubicBezTo>
                  <a:cubicBezTo>
                    <a:pt x="9706" y="7305"/>
                    <a:pt x="8504" y="5457"/>
                    <a:pt x="6840" y="4162"/>
                  </a:cubicBezTo>
                  <a:cubicBezTo>
                    <a:pt x="5361" y="2961"/>
                    <a:pt x="3975" y="1759"/>
                    <a:pt x="2588" y="558"/>
                  </a:cubicBezTo>
                  <a:cubicBezTo>
                    <a:pt x="2196" y="214"/>
                    <a:pt x="1803" y="1"/>
                    <a:pt x="143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29"/>
            <p:cNvSpPr/>
            <p:nvPr/>
          </p:nvSpPr>
          <p:spPr>
            <a:xfrm>
              <a:off x="3354750" y="4270575"/>
              <a:ext cx="272700" cy="195475"/>
            </a:xfrm>
            <a:custGeom>
              <a:rect b="b" l="l" r="r" t="t"/>
              <a:pathLst>
                <a:path extrusionOk="0" h="7819" w="10908">
                  <a:moveTo>
                    <a:pt x="740" y="1"/>
                  </a:moveTo>
                  <a:cubicBezTo>
                    <a:pt x="555" y="648"/>
                    <a:pt x="463" y="1295"/>
                    <a:pt x="0" y="1850"/>
                  </a:cubicBezTo>
                  <a:cubicBezTo>
                    <a:pt x="2311" y="4068"/>
                    <a:pt x="5177" y="5640"/>
                    <a:pt x="7672" y="7673"/>
                  </a:cubicBezTo>
                  <a:cubicBezTo>
                    <a:pt x="7760" y="7664"/>
                    <a:pt x="7848" y="7661"/>
                    <a:pt x="7937" y="7661"/>
                  </a:cubicBezTo>
                  <a:cubicBezTo>
                    <a:pt x="8511" y="7661"/>
                    <a:pt x="9114" y="7819"/>
                    <a:pt x="9702" y="7819"/>
                  </a:cubicBezTo>
                  <a:cubicBezTo>
                    <a:pt x="9986" y="7819"/>
                    <a:pt x="10266" y="7782"/>
                    <a:pt x="10538" y="7673"/>
                  </a:cubicBezTo>
                  <a:lnTo>
                    <a:pt x="10908" y="7673"/>
                  </a:lnTo>
                  <a:cubicBezTo>
                    <a:pt x="8412" y="5640"/>
                    <a:pt x="5916" y="3698"/>
                    <a:pt x="3236" y="1942"/>
                  </a:cubicBezTo>
                  <a:cubicBezTo>
                    <a:pt x="2404" y="1387"/>
                    <a:pt x="1942" y="186"/>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29"/>
            <p:cNvSpPr/>
            <p:nvPr/>
          </p:nvSpPr>
          <p:spPr>
            <a:xfrm>
              <a:off x="3109800" y="2574250"/>
              <a:ext cx="191825" cy="187350"/>
            </a:xfrm>
            <a:custGeom>
              <a:rect b="b" l="l" r="r" t="t"/>
              <a:pathLst>
                <a:path extrusionOk="0" h="7494" w="7673">
                  <a:moveTo>
                    <a:pt x="5793" y="1"/>
                  </a:moveTo>
                  <a:cubicBezTo>
                    <a:pt x="5408" y="1"/>
                    <a:pt x="5061" y="261"/>
                    <a:pt x="4715" y="469"/>
                  </a:cubicBezTo>
                  <a:cubicBezTo>
                    <a:pt x="2773" y="1578"/>
                    <a:pt x="1202" y="3150"/>
                    <a:pt x="0" y="4998"/>
                  </a:cubicBezTo>
                  <a:cubicBezTo>
                    <a:pt x="0" y="5923"/>
                    <a:pt x="647" y="6754"/>
                    <a:pt x="1757" y="7494"/>
                  </a:cubicBezTo>
                  <a:cubicBezTo>
                    <a:pt x="1849" y="6477"/>
                    <a:pt x="1479" y="5923"/>
                    <a:pt x="647" y="5830"/>
                  </a:cubicBezTo>
                  <a:cubicBezTo>
                    <a:pt x="1758" y="5246"/>
                    <a:pt x="2721" y="4661"/>
                    <a:pt x="3700" y="4661"/>
                  </a:cubicBezTo>
                  <a:cubicBezTo>
                    <a:pt x="4268" y="4661"/>
                    <a:pt x="4842" y="4858"/>
                    <a:pt x="5454" y="5368"/>
                  </a:cubicBezTo>
                  <a:cubicBezTo>
                    <a:pt x="5916" y="4259"/>
                    <a:pt x="5084" y="2687"/>
                    <a:pt x="6656" y="1948"/>
                  </a:cubicBezTo>
                  <a:cubicBezTo>
                    <a:pt x="7118" y="1671"/>
                    <a:pt x="7672" y="1486"/>
                    <a:pt x="7580" y="746"/>
                  </a:cubicBezTo>
                  <a:cubicBezTo>
                    <a:pt x="7395" y="99"/>
                    <a:pt x="6656" y="376"/>
                    <a:pt x="6193" y="99"/>
                  </a:cubicBezTo>
                  <a:cubicBezTo>
                    <a:pt x="6055" y="30"/>
                    <a:pt x="5922" y="1"/>
                    <a:pt x="579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29"/>
            <p:cNvSpPr/>
            <p:nvPr/>
          </p:nvSpPr>
          <p:spPr>
            <a:xfrm>
              <a:off x="2148475" y="4707350"/>
              <a:ext cx="204025" cy="298125"/>
            </a:xfrm>
            <a:custGeom>
              <a:rect b="b" l="l" r="r" t="t"/>
              <a:pathLst>
                <a:path extrusionOk="0" h="11925" w="8161">
                  <a:moveTo>
                    <a:pt x="7118" y="0"/>
                  </a:moveTo>
                  <a:cubicBezTo>
                    <a:pt x="5362" y="1109"/>
                    <a:pt x="3051" y="1479"/>
                    <a:pt x="1757" y="3698"/>
                  </a:cubicBezTo>
                  <a:cubicBezTo>
                    <a:pt x="186" y="6378"/>
                    <a:pt x="1" y="9059"/>
                    <a:pt x="1017" y="11924"/>
                  </a:cubicBezTo>
                  <a:cubicBezTo>
                    <a:pt x="2034" y="11555"/>
                    <a:pt x="2496" y="10815"/>
                    <a:pt x="2404" y="9798"/>
                  </a:cubicBezTo>
                  <a:cubicBezTo>
                    <a:pt x="1757" y="7025"/>
                    <a:pt x="2404" y="4714"/>
                    <a:pt x="4807" y="2958"/>
                  </a:cubicBezTo>
                  <a:cubicBezTo>
                    <a:pt x="5177" y="2773"/>
                    <a:pt x="5547" y="2588"/>
                    <a:pt x="5732" y="2126"/>
                  </a:cubicBezTo>
                  <a:cubicBezTo>
                    <a:pt x="5883" y="1824"/>
                    <a:pt x="6095" y="1522"/>
                    <a:pt x="6420" y="1522"/>
                  </a:cubicBezTo>
                  <a:cubicBezTo>
                    <a:pt x="6493" y="1522"/>
                    <a:pt x="6571" y="1538"/>
                    <a:pt x="6656" y="1572"/>
                  </a:cubicBezTo>
                  <a:cubicBezTo>
                    <a:pt x="6832" y="1630"/>
                    <a:pt x="7016" y="1661"/>
                    <a:pt x="7193" y="1661"/>
                  </a:cubicBezTo>
                  <a:cubicBezTo>
                    <a:pt x="7574" y="1661"/>
                    <a:pt x="7916" y="1518"/>
                    <a:pt x="8042" y="1202"/>
                  </a:cubicBezTo>
                  <a:cubicBezTo>
                    <a:pt x="8160" y="888"/>
                    <a:pt x="8028" y="840"/>
                    <a:pt x="7844" y="840"/>
                  </a:cubicBezTo>
                  <a:cubicBezTo>
                    <a:pt x="7764" y="840"/>
                    <a:pt x="7676" y="849"/>
                    <a:pt x="7593" y="849"/>
                  </a:cubicBezTo>
                  <a:cubicBezTo>
                    <a:pt x="7416" y="849"/>
                    <a:pt x="7267" y="809"/>
                    <a:pt x="7303" y="555"/>
                  </a:cubicBezTo>
                  <a:cubicBezTo>
                    <a:pt x="7303" y="370"/>
                    <a:pt x="7488" y="93"/>
                    <a:pt x="711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29"/>
            <p:cNvSpPr/>
            <p:nvPr/>
          </p:nvSpPr>
          <p:spPr>
            <a:xfrm>
              <a:off x="3673650" y="4970775"/>
              <a:ext cx="175650" cy="271900"/>
            </a:xfrm>
            <a:custGeom>
              <a:rect b="b" l="l" r="r" t="t"/>
              <a:pathLst>
                <a:path extrusionOk="0" h="10876" w="7026">
                  <a:moveTo>
                    <a:pt x="0" y="1"/>
                  </a:moveTo>
                  <a:cubicBezTo>
                    <a:pt x="1572" y="2404"/>
                    <a:pt x="3790" y="4345"/>
                    <a:pt x="4345" y="7488"/>
                  </a:cubicBezTo>
                  <a:cubicBezTo>
                    <a:pt x="4437" y="8320"/>
                    <a:pt x="4345" y="8782"/>
                    <a:pt x="3975" y="9337"/>
                  </a:cubicBezTo>
                  <a:cubicBezTo>
                    <a:pt x="4530" y="10076"/>
                    <a:pt x="3143" y="9984"/>
                    <a:pt x="3513" y="10723"/>
                  </a:cubicBezTo>
                  <a:cubicBezTo>
                    <a:pt x="3790" y="10842"/>
                    <a:pt x="4067" y="10876"/>
                    <a:pt x="4345" y="10876"/>
                  </a:cubicBezTo>
                  <a:cubicBezTo>
                    <a:pt x="4715" y="10876"/>
                    <a:pt x="5084" y="10816"/>
                    <a:pt x="5454" y="10816"/>
                  </a:cubicBezTo>
                  <a:cubicBezTo>
                    <a:pt x="6009" y="9337"/>
                    <a:pt x="7025" y="7765"/>
                    <a:pt x="6101" y="6286"/>
                  </a:cubicBezTo>
                  <a:cubicBezTo>
                    <a:pt x="5084" y="4623"/>
                    <a:pt x="5177" y="2589"/>
                    <a:pt x="3975" y="1018"/>
                  </a:cubicBezTo>
                  <a:cubicBezTo>
                    <a:pt x="3743" y="1153"/>
                    <a:pt x="3528" y="1207"/>
                    <a:pt x="3323" y="1207"/>
                  </a:cubicBezTo>
                  <a:cubicBezTo>
                    <a:pt x="2545" y="1207"/>
                    <a:pt x="1914" y="424"/>
                    <a:pt x="1110" y="278"/>
                  </a:cubicBezTo>
                  <a:cubicBezTo>
                    <a:pt x="740" y="186"/>
                    <a:pt x="463" y="1"/>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29"/>
            <p:cNvSpPr/>
            <p:nvPr/>
          </p:nvSpPr>
          <p:spPr>
            <a:xfrm>
              <a:off x="3608950" y="1374925"/>
              <a:ext cx="201050" cy="282100"/>
            </a:xfrm>
            <a:custGeom>
              <a:rect b="b" l="l" r="r" t="t"/>
              <a:pathLst>
                <a:path extrusionOk="0" h="11284" w="8042">
                  <a:moveTo>
                    <a:pt x="7894" y="1"/>
                  </a:moveTo>
                  <a:cubicBezTo>
                    <a:pt x="6733" y="1"/>
                    <a:pt x="6552" y="1052"/>
                    <a:pt x="6286" y="1762"/>
                  </a:cubicBezTo>
                  <a:cubicBezTo>
                    <a:pt x="6085" y="2214"/>
                    <a:pt x="5911" y="2366"/>
                    <a:pt x="5706" y="2366"/>
                  </a:cubicBezTo>
                  <a:cubicBezTo>
                    <a:pt x="5533" y="2366"/>
                    <a:pt x="5337" y="2259"/>
                    <a:pt x="5084" y="2132"/>
                  </a:cubicBezTo>
                  <a:cubicBezTo>
                    <a:pt x="3143" y="3981"/>
                    <a:pt x="1664" y="6199"/>
                    <a:pt x="0" y="8325"/>
                  </a:cubicBezTo>
                  <a:cubicBezTo>
                    <a:pt x="1387" y="8880"/>
                    <a:pt x="2219" y="9897"/>
                    <a:pt x="2588" y="11283"/>
                  </a:cubicBezTo>
                  <a:cubicBezTo>
                    <a:pt x="2958" y="11006"/>
                    <a:pt x="3051" y="10544"/>
                    <a:pt x="3051" y="10174"/>
                  </a:cubicBezTo>
                  <a:cubicBezTo>
                    <a:pt x="3328" y="7955"/>
                    <a:pt x="4437" y="6199"/>
                    <a:pt x="5639" y="4350"/>
                  </a:cubicBezTo>
                  <a:cubicBezTo>
                    <a:pt x="6471" y="2964"/>
                    <a:pt x="7950" y="1855"/>
                    <a:pt x="8042" y="6"/>
                  </a:cubicBezTo>
                  <a:cubicBezTo>
                    <a:pt x="7991" y="2"/>
                    <a:pt x="7942" y="1"/>
                    <a:pt x="789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29"/>
            <p:cNvSpPr/>
            <p:nvPr/>
          </p:nvSpPr>
          <p:spPr>
            <a:xfrm>
              <a:off x="3763775" y="3080475"/>
              <a:ext cx="228800" cy="272725"/>
            </a:xfrm>
            <a:custGeom>
              <a:rect b="b" l="l" r="r" t="t"/>
              <a:pathLst>
                <a:path extrusionOk="0" h="10909" w="9152">
                  <a:moveTo>
                    <a:pt x="8042" y="1"/>
                  </a:moveTo>
                  <a:cubicBezTo>
                    <a:pt x="6471" y="2035"/>
                    <a:pt x="4807" y="3976"/>
                    <a:pt x="3420" y="6102"/>
                  </a:cubicBezTo>
                  <a:cubicBezTo>
                    <a:pt x="2311" y="7766"/>
                    <a:pt x="647" y="8967"/>
                    <a:pt x="0" y="10908"/>
                  </a:cubicBezTo>
                  <a:cubicBezTo>
                    <a:pt x="386" y="10688"/>
                    <a:pt x="738" y="10402"/>
                    <a:pt x="1097" y="10402"/>
                  </a:cubicBezTo>
                  <a:cubicBezTo>
                    <a:pt x="1341" y="10402"/>
                    <a:pt x="1587" y="10534"/>
                    <a:pt x="1849" y="10908"/>
                  </a:cubicBezTo>
                  <a:cubicBezTo>
                    <a:pt x="4807" y="8135"/>
                    <a:pt x="6748" y="4438"/>
                    <a:pt x="9151" y="1110"/>
                  </a:cubicBezTo>
                  <a:lnTo>
                    <a:pt x="9151" y="1110"/>
                  </a:lnTo>
                  <a:cubicBezTo>
                    <a:pt x="9068" y="1119"/>
                    <a:pt x="8990" y="1124"/>
                    <a:pt x="8916" y="1124"/>
                  </a:cubicBezTo>
                  <a:cubicBezTo>
                    <a:pt x="8250" y="1124"/>
                    <a:pt x="7959" y="750"/>
                    <a:pt x="804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29"/>
            <p:cNvSpPr/>
            <p:nvPr/>
          </p:nvSpPr>
          <p:spPr>
            <a:xfrm>
              <a:off x="4558700" y="4224375"/>
              <a:ext cx="141000" cy="337400"/>
            </a:xfrm>
            <a:custGeom>
              <a:rect b="b" l="l" r="r" t="t"/>
              <a:pathLst>
                <a:path extrusionOk="0" h="13496" w="5640">
                  <a:moveTo>
                    <a:pt x="2774" y="0"/>
                  </a:moveTo>
                  <a:cubicBezTo>
                    <a:pt x="2496" y="1941"/>
                    <a:pt x="1295" y="3420"/>
                    <a:pt x="555" y="5084"/>
                  </a:cubicBezTo>
                  <a:cubicBezTo>
                    <a:pt x="93" y="6193"/>
                    <a:pt x="1" y="7025"/>
                    <a:pt x="555" y="8135"/>
                  </a:cubicBezTo>
                  <a:cubicBezTo>
                    <a:pt x="1572" y="10076"/>
                    <a:pt x="3328" y="11462"/>
                    <a:pt x="4253" y="13496"/>
                  </a:cubicBezTo>
                  <a:cubicBezTo>
                    <a:pt x="4345" y="12479"/>
                    <a:pt x="5362" y="11555"/>
                    <a:pt x="3791" y="10723"/>
                  </a:cubicBezTo>
                  <a:cubicBezTo>
                    <a:pt x="2959" y="10353"/>
                    <a:pt x="3421" y="8874"/>
                    <a:pt x="4345" y="8504"/>
                  </a:cubicBezTo>
                  <a:cubicBezTo>
                    <a:pt x="5085" y="8227"/>
                    <a:pt x="5639" y="7765"/>
                    <a:pt x="5639" y="6933"/>
                  </a:cubicBezTo>
                  <a:lnTo>
                    <a:pt x="5639" y="6933"/>
                  </a:lnTo>
                  <a:cubicBezTo>
                    <a:pt x="4438" y="7857"/>
                    <a:pt x="2774" y="7395"/>
                    <a:pt x="1480" y="8504"/>
                  </a:cubicBezTo>
                  <a:cubicBezTo>
                    <a:pt x="2034" y="7765"/>
                    <a:pt x="186" y="6009"/>
                    <a:pt x="2774" y="5916"/>
                  </a:cubicBezTo>
                  <a:cubicBezTo>
                    <a:pt x="3051" y="5916"/>
                    <a:pt x="3791" y="3883"/>
                    <a:pt x="2312" y="2958"/>
                  </a:cubicBezTo>
                  <a:cubicBezTo>
                    <a:pt x="2400" y="2929"/>
                    <a:pt x="2483" y="2916"/>
                    <a:pt x="2562" y="2916"/>
                  </a:cubicBezTo>
                  <a:cubicBezTo>
                    <a:pt x="3084" y="2916"/>
                    <a:pt x="3421" y="3476"/>
                    <a:pt x="3862" y="3476"/>
                  </a:cubicBezTo>
                  <a:cubicBezTo>
                    <a:pt x="3983" y="3476"/>
                    <a:pt x="4111" y="3434"/>
                    <a:pt x="4253" y="3328"/>
                  </a:cubicBezTo>
                  <a:cubicBezTo>
                    <a:pt x="4253" y="3051"/>
                    <a:pt x="4345" y="2773"/>
                    <a:pt x="4438" y="2496"/>
                  </a:cubicBezTo>
                  <a:cubicBezTo>
                    <a:pt x="3236" y="2311"/>
                    <a:pt x="3328" y="1479"/>
                    <a:pt x="3328" y="647"/>
                  </a:cubicBezTo>
                  <a:cubicBezTo>
                    <a:pt x="3328" y="462"/>
                    <a:pt x="2959" y="185"/>
                    <a:pt x="277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29"/>
            <p:cNvSpPr/>
            <p:nvPr/>
          </p:nvSpPr>
          <p:spPr>
            <a:xfrm>
              <a:off x="2372625" y="580375"/>
              <a:ext cx="198775" cy="230850"/>
            </a:xfrm>
            <a:custGeom>
              <a:rect b="b" l="l" r="r" t="t"/>
              <a:pathLst>
                <a:path extrusionOk="0" h="9234" w="7951">
                  <a:moveTo>
                    <a:pt x="1947" y="1"/>
                  </a:moveTo>
                  <a:cubicBezTo>
                    <a:pt x="1235" y="1"/>
                    <a:pt x="557" y="174"/>
                    <a:pt x="1" y="545"/>
                  </a:cubicBezTo>
                  <a:cubicBezTo>
                    <a:pt x="1110" y="915"/>
                    <a:pt x="278" y="1284"/>
                    <a:pt x="1" y="1654"/>
                  </a:cubicBezTo>
                  <a:cubicBezTo>
                    <a:pt x="564" y="1607"/>
                    <a:pt x="1045" y="1579"/>
                    <a:pt x="1463" y="1579"/>
                  </a:cubicBezTo>
                  <a:cubicBezTo>
                    <a:pt x="3511" y="1579"/>
                    <a:pt x="4025" y="2263"/>
                    <a:pt x="5177" y="4797"/>
                  </a:cubicBezTo>
                  <a:cubicBezTo>
                    <a:pt x="5824" y="6276"/>
                    <a:pt x="4807" y="7570"/>
                    <a:pt x="5085" y="8864"/>
                  </a:cubicBezTo>
                  <a:cubicBezTo>
                    <a:pt x="5217" y="8864"/>
                    <a:pt x="5341" y="8857"/>
                    <a:pt x="5458" y="8857"/>
                  </a:cubicBezTo>
                  <a:cubicBezTo>
                    <a:pt x="5751" y="8857"/>
                    <a:pt x="5996" y="8904"/>
                    <a:pt x="6194" y="9234"/>
                  </a:cubicBezTo>
                  <a:cubicBezTo>
                    <a:pt x="7950" y="7200"/>
                    <a:pt x="7580" y="4982"/>
                    <a:pt x="6564" y="2856"/>
                  </a:cubicBezTo>
                  <a:cubicBezTo>
                    <a:pt x="5706" y="1075"/>
                    <a:pt x="3720" y="1"/>
                    <a:pt x="194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29"/>
            <p:cNvSpPr/>
            <p:nvPr/>
          </p:nvSpPr>
          <p:spPr>
            <a:xfrm>
              <a:off x="3793800" y="2832275"/>
              <a:ext cx="251925" cy="220500"/>
            </a:xfrm>
            <a:custGeom>
              <a:rect b="b" l="l" r="r" t="t"/>
              <a:pathLst>
                <a:path extrusionOk="0" h="8820" w="10077">
                  <a:moveTo>
                    <a:pt x="1246" y="1"/>
                  </a:moveTo>
                  <a:cubicBezTo>
                    <a:pt x="1009" y="1"/>
                    <a:pt x="775" y="135"/>
                    <a:pt x="556" y="501"/>
                  </a:cubicBezTo>
                  <a:cubicBezTo>
                    <a:pt x="1" y="1333"/>
                    <a:pt x="371" y="2072"/>
                    <a:pt x="1110" y="2534"/>
                  </a:cubicBezTo>
                  <a:cubicBezTo>
                    <a:pt x="2127" y="3181"/>
                    <a:pt x="3236" y="3828"/>
                    <a:pt x="4253" y="4568"/>
                  </a:cubicBezTo>
                  <a:lnTo>
                    <a:pt x="4253" y="4475"/>
                  </a:lnTo>
                  <a:cubicBezTo>
                    <a:pt x="4333" y="4236"/>
                    <a:pt x="4412" y="3791"/>
                    <a:pt x="4729" y="3791"/>
                  </a:cubicBezTo>
                  <a:cubicBezTo>
                    <a:pt x="4779" y="3791"/>
                    <a:pt x="4836" y="3803"/>
                    <a:pt x="4900" y="3828"/>
                  </a:cubicBezTo>
                  <a:cubicBezTo>
                    <a:pt x="5547" y="4198"/>
                    <a:pt x="4808" y="4753"/>
                    <a:pt x="4992" y="5215"/>
                  </a:cubicBezTo>
                  <a:lnTo>
                    <a:pt x="9337" y="8820"/>
                  </a:lnTo>
                  <a:cubicBezTo>
                    <a:pt x="10076" y="8358"/>
                    <a:pt x="8875" y="7526"/>
                    <a:pt x="9707" y="7063"/>
                  </a:cubicBezTo>
                  <a:cubicBezTo>
                    <a:pt x="7396" y="4753"/>
                    <a:pt x="4900" y="2719"/>
                    <a:pt x="2312" y="593"/>
                  </a:cubicBezTo>
                  <a:cubicBezTo>
                    <a:pt x="1977" y="314"/>
                    <a:pt x="1608" y="1"/>
                    <a:pt x="124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29"/>
            <p:cNvSpPr/>
            <p:nvPr/>
          </p:nvSpPr>
          <p:spPr>
            <a:xfrm>
              <a:off x="2779350" y="3988650"/>
              <a:ext cx="124800" cy="263475"/>
            </a:xfrm>
            <a:custGeom>
              <a:rect b="b" l="l" r="r" t="t"/>
              <a:pathLst>
                <a:path extrusionOk="0" h="10539" w="4992">
                  <a:moveTo>
                    <a:pt x="4109" y="2392"/>
                  </a:moveTo>
                  <a:lnTo>
                    <a:pt x="4109" y="2392"/>
                  </a:lnTo>
                  <a:cubicBezTo>
                    <a:pt x="4126" y="2396"/>
                    <a:pt x="4143" y="2400"/>
                    <a:pt x="4160" y="2404"/>
                  </a:cubicBezTo>
                  <a:cubicBezTo>
                    <a:pt x="4143" y="2400"/>
                    <a:pt x="4126" y="2396"/>
                    <a:pt x="4109" y="2392"/>
                  </a:cubicBezTo>
                  <a:close/>
                  <a:moveTo>
                    <a:pt x="2311" y="1"/>
                  </a:moveTo>
                  <a:cubicBezTo>
                    <a:pt x="1202" y="2219"/>
                    <a:pt x="462" y="4530"/>
                    <a:pt x="93" y="6934"/>
                  </a:cubicBezTo>
                  <a:cubicBezTo>
                    <a:pt x="1479" y="7950"/>
                    <a:pt x="0" y="9429"/>
                    <a:pt x="832" y="10538"/>
                  </a:cubicBezTo>
                  <a:lnTo>
                    <a:pt x="925" y="10169"/>
                  </a:lnTo>
                  <a:cubicBezTo>
                    <a:pt x="1135" y="10243"/>
                    <a:pt x="1321" y="10276"/>
                    <a:pt x="1487" y="10276"/>
                  </a:cubicBezTo>
                  <a:cubicBezTo>
                    <a:pt x="2560" y="10276"/>
                    <a:pt x="2817" y="8905"/>
                    <a:pt x="3698" y="8505"/>
                  </a:cubicBezTo>
                  <a:cubicBezTo>
                    <a:pt x="4992" y="7858"/>
                    <a:pt x="4067" y="7396"/>
                    <a:pt x="3790" y="6841"/>
                  </a:cubicBezTo>
                  <a:lnTo>
                    <a:pt x="3790" y="6841"/>
                  </a:lnTo>
                  <a:cubicBezTo>
                    <a:pt x="3143" y="6934"/>
                    <a:pt x="3605" y="7673"/>
                    <a:pt x="2773" y="7765"/>
                  </a:cubicBezTo>
                  <a:cubicBezTo>
                    <a:pt x="2681" y="6102"/>
                    <a:pt x="3051" y="4345"/>
                    <a:pt x="2219" y="2682"/>
                  </a:cubicBezTo>
                  <a:cubicBezTo>
                    <a:pt x="2139" y="2522"/>
                    <a:pt x="2265" y="2090"/>
                    <a:pt x="2655" y="2090"/>
                  </a:cubicBezTo>
                  <a:cubicBezTo>
                    <a:pt x="2718" y="2090"/>
                    <a:pt x="2788" y="2101"/>
                    <a:pt x="2866" y="2127"/>
                  </a:cubicBezTo>
                  <a:cubicBezTo>
                    <a:pt x="3307" y="2215"/>
                    <a:pt x="3749" y="2303"/>
                    <a:pt x="4109" y="2392"/>
                  </a:cubicBezTo>
                  <a:lnTo>
                    <a:pt x="4109" y="2392"/>
                  </a:lnTo>
                  <a:cubicBezTo>
                    <a:pt x="2958" y="2088"/>
                    <a:pt x="2949" y="730"/>
                    <a:pt x="231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29"/>
            <p:cNvSpPr/>
            <p:nvPr/>
          </p:nvSpPr>
          <p:spPr>
            <a:xfrm>
              <a:off x="3918600" y="3386425"/>
              <a:ext cx="152550" cy="156875"/>
            </a:xfrm>
            <a:custGeom>
              <a:rect b="b" l="l" r="r" t="t"/>
              <a:pathLst>
                <a:path extrusionOk="0" h="6275" w="6102">
                  <a:moveTo>
                    <a:pt x="1160" y="1"/>
                  </a:moveTo>
                  <a:cubicBezTo>
                    <a:pt x="1024" y="1"/>
                    <a:pt x="882" y="86"/>
                    <a:pt x="740" y="334"/>
                  </a:cubicBezTo>
                  <a:cubicBezTo>
                    <a:pt x="487" y="587"/>
                    <a:pt x="234" y="993"/>
                    <a:pt x="822" y="993"/>
                  </a:cubicBezTo>
                  <a:cubicBezTo>
                    <a:pt x="879" y="993"/>
                    <a:pt x="944" y="989"/>
                    <a:pt x="1017" y="981"/>
                  </a:cubicBezTo>
                  <a:cubicBezTo>
                    <a:pt x="1387" y="981"/>
                    <a:pt x="1387" y="1258"/>
                    <a:pt x="1202" y="1536"/>
                  </a:cubicBezTo>
                  <a:cubicBezTo>
                    <a:pt x="999" y="1688"/>
                    <a:pt x="795" y="1757"/>
                    <a:pt x="576" y="1757"/>
                  </a:cubicBezTo>
                  <a:cubicBezTo>
                    <a:pt x="397" y="1757"/>
                    <a:pt x="208" y="1711"/>
                    <a:pt x="0" y="1628"/>
                  </a:cubicBezTo>
                  <a:lnTo>
                    <a:pt x="0" y="1628"/>
                  </a:lnTo>
                  <a:cubicBezTo>
                    <a:pt x="93" y="2183"/>
                    <a:pt x="278" y="2737"/>
                    <a:pt x="740" y="3107"/>
                  </a:cubicBezTo>
                  <a:cubicBezTo>
                    <a:pt x="954" y="2920"/>
                    <a:pt x="1136" y="2849"/>
                    <a:pt x="1302" y="2849"/>
                  </a:cubicBezTo>
                  <a:cubicBezTo>
                    <a:pt x="1709" y="2849"/>
                    <a:pt x="2009" y="3280"/>
                    <a:pt x="2404" y="3477"/>
                  </a:cubicBezTo>
                  <a:cubicBezTo>
                    <a:pt x="1849" y="4032"/>
                    <a:pt x="1479" y="4494"/>
                    <a:pt x="740" y="4494"/>
                  </a:cubicBezTo>
                  <a:cubicBezTo>
                    <a:pt x="740" y="4956"/>
                    <a:pt x="647" y="5326"/>
                    <a:pt x="1110" y="5603"/>
                  </a:cubicBezTo>
                  <a:cubicBezTo>
                    <a:pt x="1291" y="5239"/>
                    <a:pt x="1672" y="4836"/>
                    <a:pt x="1991" y="4836"/>
                  </a:cubicBezTo>
                  <a:cubicBezTo>
                    <a:pt x="2158" y="4836"/>
                    <a:pt x="2308" y="4947"/>
                    <a:pt x="2404" y="5233"/>
                  </a:cubicBezTo>
                  <a:cubicBezTo>
                    <a:pt x="2670" y="5989"/>
                    <a:pt x="2916" y="6274"/>
                    <a:pt x="3181" y="6274"/>
                  </a:cubicBezTo>
                  <a:cubicBezTo>
                    <a:pt x="3467" y="6274"/>
                    <a:pt x="3776" y="5942"/>
                    <a:pt x="4160" y="5510"/>
                  </a:cubicBezTo>
                  <a:cubicBezTo>
                    <a:pt x="4160" y="5510"/>
                    <a:pt x="4252" y="5603"/>
                    <a:pt x="4252" y="5603"/>
                  </a:cubicBezTo>
                  <a:cubicBezTo>
                    <a:pt x="4345" y="5695"/>
                    <a:pt x="4345" y="5880"/>
                    <a:pt x="4345" y="5973"/>
                  </a:cubicBezTo>
                  <a:cubicBezTo>
                    <a:pt x="4622" y="5880"/>
                    <a:pt x="4807" y="5695"/>
                    <a:pt x="5084" y="5603"/>
                  </a:cubicBezTo>
                  <a:cubicBezTo>
                    <a:pt x="5084" y="4863"/>
                    <a:pt x="4068" y="3847"/>
                    <a:pt x="5639" y="3477"/>
                  </a:cubicBezTo>
                  <a:cubicBezTo>
                    <a:pt x="6101" y="3384"/>
                    <a:pt x="6009" y="3015"/>
                    <a:pt x="5731" y="2830"/>
                  </a:cubicBezTo>
                  <a:cubicBezTo>
                    <a:pt x="4992" y="2460"/>
                    <a:pt x="5546" y="1998"/>
                    <a:pt x="5454" y="1628"/>
                  </a:cubicBezTo>
                  <a:cubicBezTo>
                    <a:pt x="4899" y="1443"/>
                    <a:pt x="4807" y="1074"/>
                    <a:pt x="5084" y="519"/>
                  </a:cubicBezTo>
                  <a:lnTo>
                    <a:pt x="5084" y="519"/>
                  </a:lnTo>
                  <a:cubicBezTo>
                    <a:pt x="4530" y="611"/>
                    <a:pt x="4068" y="796"/>
                    <a:pt x="3605" y="1258"/>
                  </a:cubicBezTo>
                  <a:cubicBezTo>
                    <a:pt x="3790" y="1258"/>
                    <a:pt x="4068" y="1351"/>
                    <a:pt x="4068" y="1443"/>
                  </a:cubicBezTo>
                  <a:cubicBezTo>
                    <a:pt x="4135" y="1714"/>
                    <a:pt x="3955" y="1886"/>
                    <a:pt x="3745" y="1886"/>
                  </a:cubicBezTo>
                  <a:cubicBezTo>
                    <a:pt x="3668" y="1886"/>
                    <a:pt x="3587" y="1863"/>
                    <a:pt x="3513" y="1813"/>
                  </a:cubicBezTo>
                  <a:cubicBezTo>
                    <a:pt x="2773" y="1536"/>
                    <a:pt x="2311" y="889"/>
                    <a:pt x="1757" y="334"/>
                  </a:cubicBezTo>
                  <a:cubicBezTo>
                    <a:pt x="1586" y="220"/>
                    <a:pt x="1380" y="1"/>
                    <a:pt x="116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29"/>
            <p:cNvSpPr/>
            <p:nvPr/>
          </p:nvSpPr>
          <p:spPr>
            <a:xfrm>
              <a:off x="3629750" y="1992075"/>
              <a:ext cx="143300" cy="263450"/>
            </a:xfrm>
            <a:custGeom>
              <a:rect b="b" l="l" r="r" t="t"/>
              <a:pathLst>
                <a:path extrusionOk="0" h="10538" w="5732">
                  <a:moveTo>
                    <a:pt x="2420" y="3036"/>
                  </a:moveTo>
                  <a:cubicBezTo>
                    <a:pt x="2699" y="3036"/>
                    <a:pt x="2773" y="3357"/>
                    <a:pt x="2773" y="3605"/>
                  </a:cubicBezTo>
                  <a:cubicBezTo>
                    <a:pt x="2866" y="4529"/>
                    <a:pt x="3882" y="5269"/>
                    <a:pt x="3328" y="6563"/>
                  </a:cubicBezTo>
                  <a:cubicBezTo>
                    <a:pt x="2773" y="5546"/>
                    <a:pt x="2311" y="4714"/>
                    <a:pt x="1941" y="3882"/>
                  </a:cubicBezTo>
                  <a:cubicBezTo>
                    <a:pt x="1756" y="3513"/>
                    <a:pt x="1941" y="3235"/>
                    <a:pt x="2311" y="3050"/>
                  </a:cubicBezTo>
                  <a:cubicBezTo>
                    <a:pt x="2350" y="3041"/>
                    <a:pt x="2387" y="3036"/>
                    <a:pt x="2420" y="3036"/>
                  </a:cubicBezTo>
                  <a:close/>
                  <a:moveTo>
                    <a:pt x="2126" y="0"/>
                  </a:moveTo>
                  <a:cubicBezTo>
                    <a:pt x="1664" y="0"/>
                    <a:pt x="924" y="0"/>
                    <a:pt x="1387" y="647"/>
                  </a:cubicBezTo>
                  <a:cubicBezTo>
                    <a:pt x="2403" y="2126"/>
                    <a:pt x="1202" y="2126"/>
                    <a:pt x="0" y="2219"/>
                  </a:cubicBezTo>
                  <a:cubicBezTo>
                    <a:pt x="555" y="2866"/>
                    <a:pt x="1756" y="3050"/>
                    <a:pt x="1017" y="3975"/>
                  </a:cubicBezTo>
                  <a:cubicBezTo>
                    <a:pt x="1849" y="6378"/>
                    <a:pt x="2958" y="8597"/>
                    <a:pt x="4622" y="10538"/>
                  </a:cubicBezTo>
                  <a:cubicBezTo>
                    <a:pt x="5639" y="10445"/>
                    <a:pt x="5084" y="9336"/>
                    <a:pt x="5731" y="9059"/>
                  </a:cubicBezTo>
                  <a:cubicBezTo>
                    <a:pt x="4714" y="6008"/>
                    <a:pt x="3050" y="3143"/>
                    <a:pt x="212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29"/>
            <p:cNvSpPr/>
            <p:nvPr/>
          </p:nvSpPr>
          <p:spPr>
            <a:xfrm>
              <a:off x="2705400" y="1375050"/>
              <a:ext cx="150225" cy="462200"/>
            </a:xfrm>
            <a:custGeom>
              <a:rect b="b" l="l" r="r" t="t"/>
              <a:pathLst>
                <a:path extrusionOk="0" h="18488" w="6009">
                  <a:moveTo>
                    <a:pt x="6009" y="17749"/>
                  </a:moveTo>
                  <a:cubicBezTo>
                    <a:pt x="6001" y="17753"/>
                    <a:pt x="5994" y="17758"/>
                    <a:pt x="5987" y="17763"/>
                  </a:cubicBezTo>
                  <a:lnTo>
                    <a:pt x="5987" y="17763"/>
                  </a:lnTo>
                  <a:cubicBezTo>
                    <a:pt x="5994" y="17789"/>
                    <a:pt x="6002" y="17815"/>
                    <a:pt x="6009" y="17841"/>
                  </a:cubicBezTo>
                  <a:lnTo>
                    <a:pt x="6009" y="17749"/>
                  </a:lnTo>
                  <a:close/>
                  <a:moveTo>
                    <a:pt x="555" y="1"/>
                  </a:moveTo>
                  <a:lnTo>
                    <a:pt x="555" y="1"/>
                  </a:lnTo>
                  <a:cubicBezTo>
                    <a:pt x="0" y="1203"/>
                    <a:pt x="1110" y="2127"/>
                    <a:pt x="1294" y="3236"/>
                  </a:cubicBezTo>
                  <a:cubicBezTo>
                    <a:pt x="2219" y="8413"/>
                    <a:pt x="3698" y="13589"/>
                    <a:pt x="5639" y="18488"/>
                  </a:cubicBezTo>
                  <a:cubicBezTo>
                    <a:pt x="5639" y="18218"/>
                    <a:pt x="5726" y="17948"/>
                    <a:pt x="5987" y="17763"/>
                  </a:cubicBezTo>
                  <a:lnTo>
                    <a:pt x="5987" y="17763"/>
                  </a:lnTo>
                  <a:cubicBezTo>
                    <a:pt x="5601" y="16413"/>
                    <a:pt x="4627" y="15316"/>
                    <a:pt x="4899" y="13774"/>
                  </a:cubicBezTo>
                  <a:cubicBezTo>
                    <a:pt x="4715" y="13496"/>
                    <a:pt x="4345" y="13219"/>
                    <a:pt x="4345" y="12849"/>
                  </a:cubicBezTo>
                  <a:cubicBezTo>
                    <a:pt x="4345" y="12480"/>
                    <a:pt x="4807" y="12202"/>
                    <a:pt x="4622" y="11740"/>
                  </a:cubicBezTo>
                  <a:cubicBezTo>
                    <a:pt x="4437" y="11278"/>
                    <a:pt x="5362" y="11001"/>
                    <a:pt x="4899" y="10446"/>
                  </a:cubicBezTo>
                  <a:cubicBezTo>
                    <a:pt x="4864" y="10411"/>
                    <a:pt x="4828" y="10397"/>
                    <a:pt x="4791" y="10397"/>
                  </a:cubicBezTo>
                  <a:cubicBezTo>
                    <a:pt x="4612" y="10397"/>
                    <a:pt x="4405" y="10721"/>
                    <a:pt x="4188" y="10721"/>
                  </a:cubicBezTo>
                  <a:cubicBezTo>
                    <a:pt x="4088" y="10721"/>
                    <a:pt x="3985" y="10651"/>
                    <a:pt x="3883" y="10446"/>
                  </a:cubicBezTo>
                  <a:cubicBezTo>
                    <a:pt x="3883" y="10354"/>
                    <a:pt x="3975" y="10261"/>
                    <a:pt x="3975" y="10076"/>
                  </a:cubicBezTo>
                  <a:cubicBezTo>
                    <a:pt x="3790" y="9152"/>
                    <a:pt x="3883" y="8320"/>
                    <a:pt x="2958" y="7488"/>
                  </a:cubicBezTo>
                  <a:cubicBezTo>
                    <a:pt x="2428" y="7046"/>
                    <a:pt x="2235" y="6096"/>
                    <a:pt x="3273" y="6096"/>
                  </a:cubicBezTo>
                  <a:cubicBezTo>
                    <a:pt x="3320" y="6096"/>
                    <a:pt x="3369" y="6098"/>
                    <a:pt x="3420" y="6102"/>
                  </a:cubicBezTo>
                  <a:cubicBezTo>
                    <a:pt x="4437" y="4992"/>
                    <a:pt x="1202" y="4715"/>
                    <a:pt x="3143" y="3329"/>
                  </a:cubicBezTo>
                  <a:cubicBezTo>
                    <a:pt x="2219" y="2219"/>
                    <a:pt x="1387" y="1110"/>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29"/>
            <p:cNvSpPr/>
            <p:nvPr/>
          </p:nvSpPr>
          <p:spPr>
            <a:xfrm>
              <a:off x="2855600" y="3681325"/>
              <a:ext cx="157175" cy="254200"/>
            </a:xfrm>
            <a:custGeom>
              <a:rect b="b" l="l" r="r" t="t"/>
              <a:pathLst>
                <a:path extrusionOk="0" h="10168" w="6287">
                  <a:moveTo>
                    <a:pt x="5454" y="0"/>
                  </a:moveTo>
                  <a:cubicBezTo>
                    <a:pt x="5177" y="370"/>
                    <a:pt x="4715" y="370"/>
                    <a:pt x="4345" y="370"/>
                  </a:cubicBezTo>
                  <a:cubicBezTo>
                    <a:pt x="2866" y="3605"/>
                    <a:pt x="1387" y="6840"/>
                    <a:pt x="1" y="10168"/>
                  </a:cubicBezTo>
                  <a:cubicBezTo>
                    <a:pt x="1168" y="10168"/>
                    <a:pt x="1637" y="8685"/>
                    <a:pt x="2765" y="8685"/>
                  </a:cubicBezTo>
                  <a:cubicBezTo>
                    <a:pt x="2798" y="8685"/>
                    <a:pt x="2832" y="8686"/>
                    <a:pt x="2866" y="8689"/>
                  </a:cubicBezTo>
                  <a:cubicBezTo>
                    <a:pt x="3328" y="6378"/>
                    <a:pt x="4253" y="4345"/>
                    <a:pt x="5084" y="2126"/>
                  </a:cubicBezTo>
                  <a:cubicBezTo>
                    <a:pt x="5547" y="1664"/>
                    <a:pt x="6286" y="1202"/>
                    <a:pt x="5824" y="277"/>
                  </a:cubicBezTo>
                  <a:lnTo>
                    <a:pt x="5824" y="277"/>
                  </a:lnTo>
                  <a:lnTo>
                    <a:pt x="5824" y="370"/>
                  </a:lnTo>
                  <a:lnTo>
                    <a:pt x="5454"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29"/>
            <p:cNvSpPr/>
            <p:nvPr/>
          </p:nvSpPr>
          <p:spPr>
            <a:xfrm>
              <a:off x="3736050" y="1155525"/>
              <a:ext cx="288875" cy="278575"/>
            </a:xfrm>
            <a:custGeom>
              <a:rect b="b" l="l" r="r" t="t"/>
              <a:pathLst>
                <a:path extrusionOk="0" h="11143" w="11555">
                  <a:moveTo>
                    <a:pt x="10538" y="1"/>
                  </a:moveTo>
                  <a:lnTo>
                    <a:pt x="10538" y="1"/>
                  </a:lnTo>
                  <a:cubicBezTo>
                    <a:pt x="6933" y="3606"/>
                    <a:pt x="2311" y="6101"/>
                    <a:pt x="0" y="10908"/>
                  </a:cubicBezTo>
                  <a:cubicBezTo>
                    <a:pt x="253" y="11035"/>
                    <a:pt x="449" y="11142"/>
                    <a:pt x="622" y="11142"/>
                  </a:cubicBezTo>
                  <a:cubicBezTo>
                    <a:pt x="827" y="11142"/>
                    <a:pt x="1001" y="10990"/>
                    <a:pt x="1202" y="10538"/>
                  </a:cubicBezTo>
                  <a:cubicBezTo>
                    <a:pt x="1468" y="9828"/>
                    <a:pt x="1649" y="8777"/>
                    <a:pt x="2810" y="8777"/>
                  </a:cubicBezTo>
                  <a:cubicBezTo>
                    <a:pt x="2858" y="8777"/>
                    <a:pt x="2907" y="8778"/>
                    <a:pt x="2958" y="8782"/>
                  </a:cubicBezTo>
                  <a:cubicBezTo>
                    <a:pt x="4992" y="6009"/>
                    <a:pt x="7949" y="4345"/>
                    <a:pt x="10538" y="2219"/>
                  </a:cubicBezTo>
                  <a:cubicBezTo>
                    <a:pt x="9798" y="1480"/>
                    <a:pt x="11554" y="740"/>
                    <a:pt x="1053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29"/>
            <p:cNvSpPr/>
            <p:nvPr/>
          </p:nvSpPr>
          <p:spPr>
            <a:xfrm>
              <a:off x="3969425" y="3526475"/>
              <a:ext cx="104025" cy="173350"/>
            </a:xfrm>
            <a:custGeom>
              <a:rect b="b" l="l" r="r" t="t"/>
              <a:pathLst>
                <a:path extrusionOk="0" h="6934" w="4161">
                  <a:moveTo>
                    <a:pt x="3051" y="1"/>
                  </a:moveTo>
                  <a:cubicBezTo>
                    <a:pt x="2774" y="93"/>
                    <a:pt x="2589" y="278"/>
                    <a:pt x="2312" y="371"/>
                  </a:cubicBezTo>
                  <a:cubicBezTo>
                    <a:pt x="1850" y="1572"/>
                    <a:pt x="1203" y="2774"/>
                    <a:pt x="186" y="3606"/>
                  </a:cubicBezTo>
                  <a:cubicBezTo>
                    <a:pt x="186" y="4623"/>
                    <a:pt x="1" y="5639"/>
                    <a:pt x="463" y="6564"/>
                  </a:cubicBezTo>
                  <a:cubicBezTo>
                    <a:pt x="740" y="6813"/>
                    <a:pt x="1034" y="6888"/>
                    <a:pt x="1335" y="6888"/>
                  </a:cubicBezTo>
                  <a:cubicBezTo>
                    <a:pt x="1786" y="6888"/>
                    <a:pt x="2252" y="6720"/>
                    <a:pt x="2699" y="6720"/>
                  </a:cubicBezTo>
                  <a:cubicBezTo>
                    <a:pt x="2947" y="6720"/>
                    <a:pt x="3190" y="6772"/>
                    <a:pt x="3421" y="6934"/>
                  </a:cubicBezTo>
                  <a:cubicBezTo>
                    <a:pt x="4068" y="6009"/>
                    <a:pt x="3329" y="5455"/>
                    <a:pt x="3051" y="4715"/>
                  </a:cubicBezTo>
                  <a:cubicBezTo>
                    <a:pt x="3791" y="3144"/>
                    <a:pt x="4161" y="1572"/>
                    <a:pt x="305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29"/>
            <p:cNvSpPr/>
            <p:nvPr/>
          </p:nvSpPr>
          <p:spPr>
            <a:xfrm>
              <a:off x="4429300" y="4825200"/>
              <a:ext cx="138675" cy="222450"/>
            </a:xfrm>
            <a:custGeom>
              <a:rect b="b" l="l" r="r" t="t"/>
              <a:pathLst>
                <a:path extrusionOk="0" h="8898" w="5547">
                  <a:moveTo>
                    <a:pt x="1017" y="0"/>
                  </a:moveTo>
                  <a:lnTo>
                    <a:pt x="1017" y="0"/>
                  </a:lnTo>
                  <a:cubicBezTo>
                    <a:pt x="0" y="2773"/>
                    <a:pt x="1295" y="7025"/>
                    <a:pt x="3698" y="8689"/>
                  </a:cubicBezTo>
                  <a:cubicBezTo>
                    <a:pt x="3929" y="8828"/>
                    <a:pt x="4137" y="8897"/>
                    <a:pt x="4345" y="8897"/>
                  </a:cubicBezTo>
                  <a:cubicBezTo>
                    <a:pt x="4553" y="8897"/>
                    <a:pt x="4761" y="8828"/>
                    <a:pt x="4992" y="8689"/>
                  </a:cubicBezTo>
                  <a:cubicBezTo>
                    <a:pt x="5546" y="8320"/>
                    <a:pt x="5177" y="7857"/>
                    <a:pt x="4992" y="7580"/>
                  </a:cubicBezTo>
                  <a:cubicBezTo>
                    <a:pt x="4345" y="6563"/>
                    <a:pt x="4530" y="5639"/>
                    <a:pt x="4992" y="4715"/>
                  </a:cubicBezTo>
                  <a:cubicBezTo>
                    <a:pt x="4837" y="4631"/>
                    <a:pt x="4713" y="4595"/>
                    <a:pt x="4611" y="4595"/>
                  </a:cubicBezTo>
                  <a:cubicBezTo>
                    <a:pt x="4000" y="4595"/>
                    <a:pt x="4207" y="5888"/>
                    <a:pt x="3465" y="5888"/>
                  </a:cubicBezTo>
                  <a:cubicBezTo>
                    <a:pt x="3373" y="5888"/>
                    <a:pt x="3267" y="5868"/>
                    <a:pt x="3143" y="5824"/>
                  </a:cubicBezTo>
                  <a:cubicBezTo>
                    <a:pt x="3143" y="5269"/>
                    <a:pt x="3698" y="4437"/>
                    <a:pt x="2311" y="4345"/>
                  </a:cubicBezTo>
                  <a:cubicBezTo>
                    <a:pt x="1849" y="4345"/>
                    <a:pt x="1572" y="3513"/>
                    <a:pt x="1664" y="2866"/>
                  </a:cubicBezTo>
                  <a:cubicBezTo>
                    <a:pt x="1757" y="2404"/>
                    <a:pt x="2034" y="1941"/>
                    <a:pt x="2681" y="1757"/>
                  </a:cubicBezTo>
                  <a:cubicBezTo>
                    <a:pt x="3143" y="1757"/>
                    <a:pt x="3605" y="1572"/>
                    <a:pt x="4160" y="1479"/>
                  </a:cubicBezTo>
                  <a:cubicBezTo>
                    <a:pt x="2958" y="1202"/>
                    <a:pt x="1849" y="832"/>
                    <a:pt x="101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29"/>
            <p:cNvSpPr/>
            <p:nvPr/>
          </p:nvSpPr>
          <p:spPr>
            <a:xfrm>
              <a:off x="4745875" y="4829825"/>
              <a:ext cx="145625" cy="244975"/>
            </a:xfrm>
            <a:custGeom>
              <a:rect b="b" l="l" r="r" t="t"/>
              <a:pathLst>
                <a:path extrusionOk="0" h="9799" w="5825">
                  <a:moveTo>
                    <a:pt x="1757" y="0"/>
                  </a:moveTo>
                  <a:cubicBezTo>
                    <a:pt x="925" y="93"/>
                    <a:pt x="2404" y="1387"/>
                    <a:pt x="1480" y="1941"/>
                  </a:cubicBezTo>
                  <a:lnTo>
                    <a:pt x="1480" y="2311"/>
                  </a:lnTo>
                  <a:cubicBezTo>
                    <a:pt x="2404" y="3235"/>
                    <a:pt x="2219" y="3790"/>
                    <a:pt x="1018" y="4160"/>
                  </a:cubicBezTo>
                  <a:cubicBezTo>
                    <a:pt x="648" y="4252"/>
                    <a:pt x="278" y="4345"/>
                    <a:pt x="1" y="4530"/>
                  </a:cubicBezTo>
                  <a:cubicBezTo>
                    <a:pt x="186" y="4714"/>
                    <a:pt x="463" y="4992"/>
                    <a:pt x="740" y="5177"/>
                  </a:cubicBezTo>
                  <a:cubicBezTo>
                    <a:pt x="1123" y="5023"/>
                    <a:pt x="1348" y="4934"/>
                    <a:pt x="1479" y="4934"/>
                  </a:cubicBezTo>
                  <a:cubicBezTo>
                    <a:pt x="1665" y="4934"/>
                    <a:pt x="1665" y="5113"/>
                    <a:pt x="1665" y="5546"/>
                  </a:cubicBezTo>
                  <a:cubicBezTo>
                    <a:pt x="1665" y="5824"/>
                    <a:pt x="1757" y="6008"/>
                    <a:pt x="1942" y="6193"/>
                  </a:cubicBezTo>
                  <a:cubicBezTo>
                    <a:pt x="1987" y="6223"/>
                    <a:pt x="2043" y="6234"/>
                    <a:pt x="2106" y="6234"/>
                  </a:cubicBezTo>
                  <a:cubicBezTo>
                    <a:pt x="2265" y="6234"/>
                    <a:pt x="2467" y="6165"/>
                    <a:pt x="2624" y="6165"/>
                  </a:cubicBezTo>
                  <a:cubicBezTo>
                    <a:pt x="2790" y="6165"/>
                    <a:pt x="2906" y="6243"/>
                    <a:pt x="2866" y="6563"/>
                  </a:cubicBezTo>
                  <a:cubicBezTo>
                    <a:pt x="2774" y="7025"/>
                    <a:pt x="2127" y="6748"/>
                    <a:pt x="1757" y="7025"/>
                  </a:cubicBezTo>
                  <a:cubicBezTo>
                    <a:pt x="1942" y="7118"/>
                    <a:pt x="2035" y="7303"/>
                    <a:pt x="2127" y="7395"/>
                  </a:cubicBezTo>
                  <a:cubicBezTo>
                    <a:pt x="2959" y="8135"/>
                    <a:pt x="4253" y="8504"/>
                    <a:pt x="4623" y="9798"/>
                  </a:cubicBezTo>
                  <a:cubicBezTo>
                    <a:pt x="5824" y="9244"/>
                    <a:pt x="5639" y="8504"/>
                    <a:pt x="5177" y="7672"/>
                  </a:cubicBezTo>
                  <a:cubicBezTo>
                    <a:pt x="4808" y="7118"/>
                    <a:pt x="4068" y="6748"/>
                    <a:pt x="4715" y="5916"/>
                  </a:cubicBezTo>
                  <a:cubicBezTo>
                    <a:pt x="4623" y="5546"/>
                    <a:pt x="4438" y="5177"/>
                    <a:pt x="4345" y="4899"/>
                  </a:cubicBezTo>
                  <a:cubicBezTo>
                    <a:pt x="4287" y="4903"/>
                    <a:pt x="4232" y="4905"/>
                    <a:pt x="4181" y="4905"/>
                  </a:cubicBezTo>
                  <a:cubicBezTo>
                    <a:pt x="2952" y="4905"/>
                    <a:pt x="3961" y="3864"/>
                    <a:pt x="3606" y="3420"/>
                  </a:cubicBezTo>
                  <a:cubicBezTo>
                    <a:pt x="3513" y="3051"/>
                    <a:pt x="3421" y="2681"/>
                    <a:pt x="3236" y="2311"/>
                  </a:cubicBezTo>
                  <a:cubicBezTo>
                    <a:pt x="2959" y="2219"/>
                    <a:pt x="2682" y="2126"/>
                    <a:pt x="2497" y="1941"/>
                  </a:cubicBezTo>
                  <a:cubicBezTo>
                    <a:pt x="1942" y="1387"/>
                    <a:pt x="2866" y="0"/>
                    <a:pt x="175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29"/>
            <p:cNvSpPr/>
            <p:nvPr/>
          </p:nvSpPr>
          <p:spPr>
            <a:xfrm>
              <a:off x="4175100" y="1730925"/>
              <a:ext cx="124825" cy="180275"/>
            </a:xfrm>
            <a:custGeom>
              <a:rect b="b" l="l" r="r" t="t"/>
              <a:pathLst>
                <a:path extrusionOk="0" h="7211" w="4993">
                  <a:moveTo>
                    <a:pt x="4261" y="1"/>
                  </a:moveTo>
                  <a:cubicBezTo>
                    <a:pt x="3482" y="1"/>
                    <a:pt x="3057" y="1057"/>
                    <a:pt x="2404" y="1203"/>
                  </a:cubicBezTo>
                  <a:cubicBezTo>
                    <a:pt x="1" y="1665"/>
                    <a:pt x="1942" y="3698"/>
                    <a:pt x="833" y="4530"/>
                  </a:cubicBezTo>
                  <a:cubicBezTo>
                    <a:pt x="1017" y="4623"/>
                    <a:pt x="1110" y="4808"/>
                    <a:pt x="1202" y="4900"/>
                  </a:cubicBezTo>
                  <a:cubicBezTo>
                    <a:pt x="2127" y="5640"/>
                    <a:pt x="3051" y="6379"/>
                    <a:pt x="3883" y="7211"/>
                  </a:cubicBezTo>
                  <a:cubicBezTo>
                    <a:pt x="4437" y="4900"/>
                    <a:pt x="3698" y="2404"/>
                    <a:pt x="4992" y="278"/>
                  </a:cubicBezTo>
                  <a:cubicBezTo>
                    <a:pt x="4714" y="80"/>
                    <a:pt x="4474" y="1"/>
                    <a:pt x="426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29"/>
            <p:cNvSpPr/>
            <p:nvPr/>
          </p:nvSpPr>
          <p:spPr>
            <a:xfrm>
              <a:off x="3608950" y="3514925"/>
              <a:ext cx="122500" cy="247300"/>
            </a:xfrm>
            <a:custGeom>
              <a:rect b="b" l="l" r="r" t="t"/>
              <a:pathLst>
                <a:path extrusionOk="0" h="9892" w="4900">
                  <a:moveTo>
                    <a:pt x="4437" y="1"/>
                  </a:moveTo>
                  <a:cubicBezTo>
                    <a:pt x="3882" y="1757"/>
                    <a:pt x="2958" y="3144"/>
                    <a:pt x="1849" y="4438"/>
                  </a:cubicBezTo>
                  <a:cubicBezTo>
                    <a:pt x="2006" y="4420"/>
                    <a:pt x="2145" y="4412"/>
                    <a:pt x="2268" y="4412"/>
                  </a:cubicBezTo>
                  <a:cubicBezTo>
                    <a:pt x="3441" y="4412"/>
                    <a:pt x="3091" y="5181"/>
                    <a:pt x="2588" y="6101"/>
                  </a:cubicBezTo>
                  <a:cubicBezTo>
                    <a:pt x="2681" y="5362"/>
                    <a:pt x="1849" y="5085"/>
                    <a:pt x="1849" y="4438"/>
                  </a:cubicBezTo>
                  <a:cubicBezTo>
                    <a:pt x="1503" y="4361"/>
                    <a:pt x="1141" y="4236"/>
                    <a:pt x="863" y="4236"/>
                  </a:cubicBezTo>
                  <a:cubicBezTo>
                    <a:pt x="472" y="4236"/>
                    <a:pt x="246" y="4482"/>
                    <a:pt x="462" y="5454"/>
                  </a:cubicBezTo>
                  <a:cubicBezTo>
                    <a:pt x="555" y="5824"/>
                    <a:pt x="462" y="6194"/>
                    <a:pt x="370" y="6656"/>
                  </a:cubicBezTo>
                  <a:cubicBezTo>
                    <a:pt x="1202" y="7118"/>
                    <a:pt x="1664" y="7765"/>
                    <a:pt x="1387" y="8782"/>
                  </a:cubicBezTo>
                  <a:cubicBezTo>
                    <a:pt x="1296" y="9054"/>
                    <a:pt x="1156" y="9138"/>
                    <a:pt x="996" y="9138"/>
                  </a:cubicBezTo>
                  <a:cubicBezTo>
                    <a:pt x="734" y="9138"/>
                    <a:pt x="418" y="8913"/>
                    <a:pt x="174" y="8913"/>
                  </a:cubicBezTo>
                  <a:cubicBezTo>
                    <a:pt x="110" y="8913"/>
                    <a:pt x="52" y="8928"/>
                    <a:pt x="0" y="8967"/>
                  </a:cubicBezTo>
                  <a:cubicBezTo>
                    <a:pt x="104" y="9697"/>
                    <a:pt x="503" y="9780"/>
                    <a:pt x="929" y="9780"/>
                  </a:cubicBezTo>
                  <a:cubicBezTo>
                    <a:pt x="1055" y="9780"/>
                    <a:pt x="1184" y="9773"/>
                    <a:pt x="1308" y="9773"/>
                  </a:cubicBezTo>
                  <a:cubicBezTo>
                    <a:pt x="1509" y="9773"/>
                    <a:pt x="1699" y="9792"/>
                    <a:pt x="1849" y="9891"/>
                  </a:cubicBezTo>
                  <a:cubicBezTo>
                    <a:pt x="2056" y="9581"/>
                    <a:pt x="2320" y="9531"/>
                    <a:pt x="2610" y="9531"/>
                  </a:cubicBezTo>
                  <a:cubicBezTo>
                    <a:pt x="2748" y="9531"/>
                    <a:pt x="2892" y="9543"/>
                    <a:pt x="3039" y="9543"/>
                  </a:cubicBezTo>
                  <a:cubicBezTo>
                    <a:pt x="3134" y="9543"/>
                    <a:pt x="3231" y="9538"/>
                    <a:pt x="3328" y="9522"/>
                  </a:cubicBezTo>
                  <a:cubicBezTo>
                    <a:pt x="3328" y="8967"/>
                    <a:pt x="3328" y="8320"/>
                    <a:pt x="3328" y="7765"/>
                  </a:cubicBezTo>
                  <a:cubicBezTo>
                    <a:pt x="2958" y="7673"/>
                    <a:pt x="2588" y="7858"/>
                    <a:pt x="2404" y="7396"/>
                  </a:cubicBezTo>
                  <a:cubicBezTo>
                    <a:pt x="2404" y="7303"/>
                    <a:pt x="2588" y="7118"/>
                    <a:pt x="2681" y="7118"/>
                  </a:cubicBezTo>
                  <a:cubicBezTo>
                    <a:pt x="2730" y="7108"/>
                    <a:pt x="2774" y="7104"/>
                    <a:pt x="2815" y="7104"/>
                  </a:cubicBezTo>
                  <a:cubicBezTo>
                    <a:pt x="3163" y="7104"/>
                    <a:pt x="3245" y="7435"/>
                    <a:pt x="3328" y="7765"/>
                  </a:cubicBezTo>
                  <a:cubicBezTo>
                    <a:pt x="3790" y="7396"/>
                    <a:pt x="3605" y="6841"/>
                    <a:pt x="3698" y="6379"/>
                  </a:cubicBezTo>
                  <a:cubicBezTo>
                    <a:pt x="4067" y="4622"/>
                    <a:pt x="3882" y="2774"/>
                    <a:pt x="4714" y="1202"/>
                  </a:cubicBezTo>
                  <a:cubicBezTo>
                    <a:pt x="4622" y="833"/>
                    <a:pt x="4899" y="370"/>
                    <a:pt x="443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29"/>
            <p:cNvSpPr/>
            <p:nvPr/>
          </p:nvSpPr>
          <p:spPr>
            <a:xfrm>
              <a:off x="3821550" y="2339900"/>
              <a:ext cx="161775" cy="206800"/>
            </a:xfrm>
            <a:custGeom>
              <a:rect b="b" l="l" r="r" t="t"/>
              <a:pathLst>
                <a:path extrusionOk="0" h="8272" w="6471">
                  <a:moveTo>
                    <a:pt x="937" y="0"/>
                  </a:moveTo>
                  <a:cubicBezTo>
                    <a:pt x="731" y="0"/>
                    <a:pt x="551" y="141"/>
                    <a:pt x="370" y="322"/>
                  </a:cubicBezTo>
                  <a:cubicBezTo>
                    <a:pt x="0" y="599"/>
                    <a:pt x="93" y="877"/>
                    <a:pt x="277" y="1246"/>
                  </a:cubicBezTo>
                  <a:cubicBezTo>
                    <a:pt x="1941" y="3650"/>
                    <a:pt x="3513" y="6146"/>
                    <a:pt x="5731" y="8272"/>
                  </a:cubicBezTo>
                  <a:cubicBezTo>
                    <a:pt x="5731" y="7624"/>
                    <a:pt x="5916" y="7162"/>
                    <a:pt x="6471" y="6793"/>
                  </a:cubicBezTo>
                  <a:cubicBezTo>
                    <a:pt x="5177" y="4851"/>
                    <a:pt x="3975" y="2910"/>
                    <a:pt x="2588" y="1062"/>
                  </a:cubicBezTo>
                  <a:cubicBezTo>
                    <a:pt x="2311" y="692"/>
                    <a:pt x="1756" y="415"/>
                    <a:pt x="1294" y="137"/>
                  </a:cubicBezTo>
                  <a:cubicBezTo>
                    <a:pt x="1165" y="41"/>
                    <a:pt x="1048" y="0"/>
                    <a:pt x="93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29"/>
            <p:cNvSpPr/>
            <p:nvPr/>
          </p:nvSpPr>
          <p:spPr>
            <a:xfrm>
              <a:off x="3317775" y="2844775"/>
              <a:ext cx="201075" cy="154850"/>
            </a:xfrm>
            <a:custGeom>
              <a:rect b="b" l="l" r="r" t="t"/>
              <a:pathLst>
                <a:path extrusionOk="0" h="6194" w="8043">
                  <a:moveTo>
                    <a:pt x="0" y="1"/>
                  </a:moveTo>
                  <a:cubicBezTo>
                    <a:pt x="278" y="740"/>
                    <a:pt x="555" y="1480"/>
                    <a:pt x="740" y="2219"/>
                  </a:cubicBezTo>
                  <a:cubicBezTo>
                    <a:pt x="3421" y="2681"/>
                    <a:pt x="5362" y="4437"/>
                    <a:pt x="7303" y="6194"/>
                  </a:cubicBezTo>
                  <a:cubicBezTo>
                    <a:pt x="8042" y="5639"/>
                    <a:pt x="6933" y="4437"/>
                    <a:pt x="8042" y="3975"/>
                  </a:cubicBezTo>
                  <a:cubicBezTo>
                    <a:pt x="7025" y="3328"/>
                    <a:pt x="6009" y="2496"/>
                    <a:pt x="4899" y="1942"/>
                  </a:cubicBezTo>
                  <a:cubicBezTo>
                    <a:pt x="3421" y="1017"/>
                    <a:pt x="1942" y="1"/>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29"/>
            <p:cNvSpPr/>
            <p:nvPr/>
          </p:nvSpPr>
          <p:spPr>
            <a:xfrm>
              <a:off x="3620500" y="3062000"/>
              <a:ext cx="184900" cy="192500"/>
            </a:xfrm>
            <a:custGeom>
              <a:rect b="b" l="l" r="r" t="t"/>
              <a:pathLst>
                <a:path extrusionOk="0" h="7700" w="7396">
                  <a:moveTo>
                    <a:pt x="647" y="0"/>
                  </a:moveTo>
                  <a:lnTo>
                    <a:pt x="647" y="0"/>
                  </a:lnTo>
                  <a:cubicBezTo>
                    <a:pt x="0" y="555"/>
                    <a:pt x="925" y="1387"/>
                    <a:pt x="278" y="1849"/>
                  </a:cubicBezTo>
                  <a:cubicBezTo>
                    <a:pt x="307" y="1857"/>
                    <a:pt x="337" y="1860"/>
                    <a:pt x="368" y="1860"/>
                  </a:cubicBezTo>
                  <a:cubicBezTo>
                    <a:pt x="604" y="1860"/>
                    <a:pt x="868" y="1663"/>
                    <a:pt x="1093" y="1663"/>
                  </a:cubicBezTo>
                  <a:cubicBezTo>
                    <a:pt x="1203" y="1663"/>
                    <a:pt x="1303" y="1710"/>
                    <a:pt x="1387" y="1849"/>
                  </a:cubicBezTo>
                  <a:cubicBezTo>
                    <a:pt x="1757" y="2219"/>
                    <a:pt x="1017" y="2311"/>
                    <a:pt x="1017" y="2589"/>
                  </a:cubicBezTo>
                  <a:cubicBezTo>
                    <a:pt x="2311" y="4345"/>
                    <a:pt x="3883" y="5824"/>
                    <a:pt x="5362" y="7303"/>
                  </a:cubicBezTo>
                  <a:cubicBezTo>
                    <a:pt x="5666" y="7557"/>
                    <a:pt x="5999" y="7699"/>
                    <a:pt x="6314" y="7699"/>
                  </a:cubicBezTo>
                  <a:cubicBezTo>
                    <a:pt x="6571" y="7699"/>
                    <a:pt x="6817" y="7603"/>
                    <a:pt x="7025" y="7395"/>
                  </a:cubicBezTo>
                  <a:cubicBezTo>
                    <a:pt x="7395" y="6933"/>
                    <a:pt x="7118" y="6379"/>
                    <a:pt x="6748" y="5916"/>
                  </a:cubicBezTo>
                  <a:cubicBezTo>
                    <a:pt x="4715" y="3975"/>
                    <a:pt x="2958" y="1757"/>
                    <a:pt x="64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29"/>
            <p:cNvSpPr/>
            <p:nvPr/>
          </p:nvSpPr>
          <p:spPr>
            <a:xfrm>
              <a:off x="4108100" y="4661125"/>
              <a:ext cx="201050" cy="164825"/>
            </a:xfrm>
            <a:custGeom>
              <a:rect b="b" l="l" r="r" t="t"/>
              <a:pathLst>
                <a:path extrusionOk="0" h="6593" w="8042">
                  <a:moveTo>
                    <a:pt x="5546" y="0"/>
                  </a:moveTo>
                  <a:cubicBezTo>
                    <a:pt x="5454" y="740"/>
                    <a:pt x="4899" y="1017"/>
                    <a:pt x="4529" y="1387"/>
                  </a:cubicBezTo>
                  <a:cubicBezTo>
                    <a:pt x="3235" y="2681"/>
                    <a:pt x="1571" y="3513"/>
                    <a:pt x="740" y="5177"/>
                  </a:cubicBezTo>
                  <a:cubicBezTo>
                    <a:pt x="647" y="5547"/>
                    <a:pt x="0" y="5824"/>
                    <a:pt x="370" y="6286"/>
                  </a:cubicBezTo>
                  <a:cubicBezTo>
                    <a:pt x="586" y="6503"/>
                    <a:pt x="866" y="6592"/>
                    <a:pt x="1154" y="6592"/>
                  </a:cubicBezTo>
                  <a:cubicBezTo>
                    <a:pt x="1358" y="6592"/>
                    <a:pt x="1565" y="6547"/>
                    <a:pt x="1756" y="6471"/>
                  </a:cubicBezTo>
                  <a:cubicBezTo>
                    <a:pt x="2126" y="6378"/>
                    <a:pt x="2496" y="6101"/>
                    <a:pt x="2773" y="5731"/>
                  </a:cubicBezTo>
                  <a:cubicBezTo>
                    <a:pt x="4252" y="3975"/>
                    <a:pt x="6008" y="2589"/>
                    <a:pt x="8042" y="1479"/>
                  </a:cubicBezTo>
                  <a:cubicBezTo>
                    <a:pt x="7645" y="1321"/>
                    <a:pt x="7384" y="480"/>
                    <a:pt x="7085" y="480"/>
                  </a:cubicBezTo>
                  <a:cubicBezTo>
                    <a:pt x="7035" y="480"/>
                    <a:pt x="6985" y="503"/>
                    <a:pt x="6933" y="555"/>
                  </a:cubicBezTo>
                  <a:cubicBezTo>
                    <a:pt x="6636" y="901"/>
                    <a:pt x="6432" y="1029"/>
                    <a:pt x="6283" y="1029"/>
                  </a:cubicBezTo>
                  <a:cubicBezTo>
                    <a:pt x="5876" y="1029"/>
                    <a:pt x="5885" y="68"/>
                    <a:pt x="554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29"/>
            <p:cNvSpPr/>
            <p:nvPr/>
          </p:nvSpPr>
          <p:spPr>
            <a:xfrm>
              <a:off x="3509575" y="288950"/>
              <a:ext cx="231100" cy="158275"/>
            </a:xfrm>
            <a:custGeom>
              <a:rect b="b" l="l" r="r" t="t"/>
              <a:pathLst>
                <a:path extrusionOk="0" h="6331" w="9244">
                  <a:moveTo>
                    <a:pt x="7673" y="1"/>
                  </a:moveTo>
                  <a:lnTo>
                    <a:pt x="7673" y="1"/>
                  </a:lnTo>
                  <a:cubicBezTo>
                    <a:pt x="6722" y="778"/>
                    <a:pt x="6983" y="1960"/>
                    <a:pt x="6116" y="1960"/>
                  </a:cubicBezTo>
                  <a:cubicBezTo>
                    <a:pt x="6055" y="1960"/>
                    <a:pt x="5989" y="1954"/>
                    <a:pt x="5916" y="1942"/>
                  </a:cubicBezTo>
                  <a:cubicBezTo>
                    <a:pt x="5177" y="1849"/>
                    <a:pt x="4807" y="1295"/>
                    <a:pt x="4715" y="555"/>
                  </a:cubicBezTo>
                  <a:cubicBezTo>
                    <a:pt x="1664" y="832"/>
                    <a:pt x="1387" y="3606"/>
                    <a:pt x="93" y="5547"/>
                  </a:cubicBezTo>
                  <a:cubicBezTo>
                    <a:pt x="1" y="5639"/>
                    <a:pt x="93" y="6009"/>
                    <a:pt x="185" y="6194"/>
                  </a:cubicBezTo>
                  <a:cubicBezTo>
                    <a:pt x="314" y="6290"/>
                    <a:pt x="432" y="6331"/>
                    <a:pt x="542" y="6331"/>
                  </a:cubicBezTo>
                  <a:cubicBezTo>
                    <a:pt x="748" y="6331"/>
                    <a:pt x="929" y="6189"/>
                    <a:pt x="1110" y="6009"/>
                  </a:cubicBezTo>
                  <a:cubicBezTo>
                    <a:pt x="1849" y="5269"/>
                    <a:pt x="2589" y="4530"/>
                    <a:pt x="3236" y="3883"/>
                  </a:cubicBezTo>
                  <a:cubicBezTo>
                    <a:pt x="2958" y="3790"/>
                    <a:pt x="2589" y="3698"/>
                    <a:pt x="2958" y="3328"/>
                  </a:cubicBezTo>
                  <a:cubicBezTo>
                    <a:pt x="3360" y="2993"/>
                    <a:pt x="3859" y="2755"/>
                    <a:pt x="4456" y="2755"/>
                  </a:cubicBezTo>
                  <a:cubicBezTo>
                    <a:pt x="4682" y="2755"/>
                    <a:pt x="4922" y="2790"/>
                    <a:pt x="5177" y="2866"/>
                  </a:cubicBezTo>
                  <a:cubicBezTo>
                    <a:pt x="4900" y="3051"/>
                    <a:pt x="4622" y="3236"/>
                    <a:pt x="4345" y="3513"/>
                  </a:cubicBezTo>
                  <a:lnTo>
                    <a:pt x="7303" y="3513"/>
                  </a:lnTo>
                  <a:cubicBezTo>
                    <a:pt x="7118" y="3236"/>
                    <a:pt x="6933" y="2958"/>
                    <a:pt x="6748" y="2774"/>
                  </a:cubicBezTo>
                  <a:cubicBezTo>
                    <a:pt x="9244" y="2496"/>
                    <a:pt x="7395" y="1295"/>
                    <a:pt x="767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29"/>
            <p:cNvSpPr/>
            <p:nvPr/>
          </p:nvSpPr>
          <p:spPr>
            <a:xfrm>
              <a:off x="2284825" y="593975"/>
              <a:ext cx="166400" cy="165900"/>
            </a:xfrm>
            <a:custGeom>
              <a:rect b="b" l="l" r="r" t="t"/>
              <a:pathLst>
                <a:path extrusionOk="0" h="6636" w="6656">
                  <a:moveTo>
                    <a:pt x="3513" y="1"/>
                  </a:moveTo>
                  <a:cubicBezTo>
                    <a:pt x="3143" y="1"/>
                    <a:pt x="2958" y="371"/>
                    <a:pt x="2588" y="463"/>
                  </a:cubicBezTo>
                  <a:cubicBezTo>
                    <a:pt x="740" y="1480"/>
                    <a:pt x="0" y="3051"/>
                    <a:pt x="647" y="4623"/>
                  </a:cubicBezTo>
                  <a:cubicBezTo>
                    <a:pt x="1325" y="6102"/>
                    <a:pt x="2414" y="6636"/>
                    <a:pt x="3612" y="6636"/>
                  </a:cubicBezTo>
                  <a:cubicBezTo>
                    <a:pt x="4211" y="6636"/>
                    <a:pt x="4838" y="6502"/>
                    <a:pt x="5454" y="6287"/>
                  </a:cubicBezTo>
                  <a:cubicBezTo>
                    <a:pt x="6009" y="6102"/>
                    <a:pt x="6656" y="5732"/>
                    <a:pt x="6656" y="5085"/>
                  </a:cubicBezTo>
                  <a:cubicBezTo>
                    <a:pt x="6656" y="4253"/>
                    <a:pt x="5731" y="4161"/>
                    <a:pt x="5177" y="3976"/>
                  </a:cubicBezTo>
                  <a:cubicBezTo>
                    <a:pt x="5025" y="3900"/>
                    <a:pt x="4893" y="3867"/>
                    <a:pt x="4777" y="3867"/>
                  </a:cubicBezTo>
                  <a:cubicBezTo>
                    <a:pt x="4327" y="3867"/>
                    <a:pt x="4122" y="4366"/>
                    <a:pt x="3975" y="4808"/>
                  </a:cubicBezTo>
                  <a:cubicBezTo>
                    <a:pt x="3755" y="5379"/>
                    <a:pt x="3536" y="5595"/>
                    <a:pt x="3296" y="5595"/>
                  </a:cubicBezTo>
                  <a:cubicBezTo>
                    <a:pt x="3032" y="5595"/>
                    <a:pt x="2743" y="5332"/>
                    <a:pt x="2404" y="4992"/>
                  </a:cubicBezTo>
                  <a:cubicBezTo>
                    <a:pt x="1202" y="3698"/>
                    <a:pt x="1479" y="2682"/>
                    <a:pt x="3513" y="1110"/>
                  </a:cubicBezTo>
                  <a:cubicBezTo>
                    <a:pt x="3790" y="740"/>
                    <a:pt x="4622" y="371"/>
                    <a:pt x="351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29"/>
            <p:cNvSpPr/>
            <p:nvPr/>
          </p:nvSpPr>
          <p:spPr>
            <a:xfrm>
              <a:off x="4440850" y="625975"/>
              <a:ext cx="187200" cy="180625"/>
            </a:xfrm>
            <a:custGeom>
              <a:rect b="b" l="l" r="r" t="t"/>
              <a:pathLst>
                <a:path extrusionOk="0" h="7225" w="7488">
                  <a:moveTo>
                    <a:pt x="3746" y="1"/>
                  </a:moveTo>
                  <a:cubicBezTo>
                    <a:pt x="3383" y="1"/>
                    <a:pt x="3226" y="331"/>
                    <a:pt x="3143" y="662"/>
                  </a:cubicBezTo>
                  <a:cubicBezTo>
                    <a:pt x="3051" y="1217"/>
                    <a:pt x="2866" y="1679"/>
                    <a:pt x="2404" y="1956"/>
                  </a:cubicBezTo>
                  <a:cubicBezTo>
                    <a:pt x="740" y="2973"/>
                    <a:pt x="370" y="4637"/>
                    <a:pt x="185" y="6301"/>
                  </a:cubicBezTo>
                  <a:cubicBezTo>
                    <a:pt x="278" y="6578"/>
                    <a:pt x="1" y="7040"/>
                    <a:pt x="648" y="7225"/>
                  </a:cubicBezTo>
                  <a:cubicBezTo>
                    <a:pt x="833" y="5931"/>
                    <a:pt x="1202" y="4729"/>
                    <a:pt x="2404" y="4360"/>
                  </a:cubicBezTo>
                  <a:cubicBezTo>
                    <a:pt x="2474" y="4336"/>
                    <a:pt x="2537" y="4325"/>
                    <a:pt x="2595" y="4325"/>
                  </a:cubicBezTo>
                  <a:cubicBezTo>
                    <a:pt x="3226" y="4325"/>
                    <a:pt x="3206" y="5616"/>
                    <a:pt x="3883" y="6208"/>
                  </a:cubicBezTo>
                  <a:cubicBezTo>
                    <a:pt x="3883" y="4951"/>
                    <a:pt x="4141" y="4438"/>
                    <a:pt x="4639" y="4438"/>
                  </a:cubicBezTo>
                  <a:cubicBezTo>
                    <a:pt x="4983" y="4438"/>
                    <a:pt x="5442" y="4683"/>
                    <a:pt x="6009" y="5099"/>
                  </a:cubicBezTo>
                  <a:cubicBezTo>
                    <a:pt x="6175" y="5210"/>
                    <a:pt x="6572" y="5552"/>
                    <a:pt x="6924" y="5552"/>
                  </a:cubicBezTo>
                  <a:cubicBezTo>
                    <a:pt x="7160" y="5552"/>
                    <a:pt x="7376" y="5397"/>
                    <a:pt x="7488" y="4914"/>
                  </a:cubicBezTo>
                  <a:lnTo>
                    <a:pt x="7488" y="4822"/>
                  </a:lnTo>
                  <a:cubicBezTo>
                    <a:pt x="5732" y="3990"/>
                    <a:pt x="3698" y="3343"/>
                    <a:pt x="4160" y="662"/>
                  </a:cubicBezTo>
                  <a:cubicBezTo>
                    <a:pt x="4253" y="477"/>
                    <a:pt x="4253" y="15"/>
                    <a:pt x="3883" y="15"/>
                  </a:cubicBezTo>
                  <a:cubicBezTo>
                    <a:pt x="3834" y="5"/>
                    <a:pt x="3788" y="1"/>
                    <a:pt x="374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29"/>
            <p:cNvSpPr/>
            <p:nvPr/>
          </p:nvSpPr>
          <p:spPr>
            <a:xfrm>
              <a:off x="3881625" y="1959725"/>
              <a:ext cx="129425" cy="187200"/>
            </a:xfrm>
            <a:custGeom>
              <a:rect b="b" l="l" r="r" t="t"/>
              <a:pathLst>
                <a:path extrusionOk="0" h="7488" w="5177">
                  <a:moveTo>
                    <a:pt x="2958" y="0"/>
                  </a:moveTo>
                  <a:cubicBezTo>
                    <a:pt x="2681" y="0"/>
                    <a:pt x="2456" y="312"/>
                    <a:pt x="2165" y="312"/>
                  </a:cubicBezTo>
                  <a:cubicBezTo>
                    <a:pt x="2069" y="312"/>
                    <a:pt x="1965" y="277"/>
                    <a:pt x="1849" y="185"/>
                  </a:cubicBezTo>
                  <a:cubicBezTo>
                    <a:pt x="1757" y="2126"/>
                    <a:pt x="1572" y="4067"/>
                    <a:pt x="370" y="5731"/>
                  </a:cubicBezTo>
                  <a:cubicBezTo>
                    <a:pt x="0" y="6193"/>
                    <a:pt x="0" y="6840"/>
                    <a:pt x="0" y="7487"/>
                  </a:cubicBezTo>
                  <a:cubicBezTo>
                    <a:pt x="740" y="7210"/>
                    <a:pt x="1479" y="7025"/>
                    <a:pt x="2219" y="6748"/>
                  </a:cubicBezTo>
                  <a:cubicBezTo>
                    <a:pt x="2337" y="6392"/>
                    <a:pt x="2532" y="6227"/>
                    <a:pt x="2802" y="6227"/>
                  </a:cubicBezTo>
                  <a:cubicBezTo>
                    <a:pt x="2954" y="6227"/>
                    <a:pt x="3129" y="6279"/>
                    <a:pt x="3328" y="6378"/>
                  </a:cubicBezTo>
                  <a:cubicBezTo>
                    <a:pt x="4252" y="6101"/>
                    <a:pt x="5177" y="5823"/>
                    <a:pt x="5084" y="4529"/>
                  </a:cubicBezTo>
                  <a:cubicBezTo>
                    <a:pt x="5057" y="4526"/>
                    <a:pt x="5030" y="4524"/>
                    <a:pt x="5005" y="4524"/>
                  </a:cubicBezTo>
                  <a:cubicBezTo>
                    <a:pt x="4393" y="4524"/>
                    <a:pt x="4322" y="5473"/>
                    <a:pt x="3680" y="5473"/>
                  </a:cubicBezTo>
                  <a:cubicBezTo>
                    <a:pt x="3628" y="5473"/>
                    <a:pt x="3573" y="5467"/>
                    <a:pt x="3513" y="5454"/>
                  </a:cubicBezTo>
                  <a:cubicBezTo>
                    <a:pt x="3975" y="4807"/>
                    <a:pt x="4160" y="4252"/>
                    <a:pt x="3513" y="3605"/>
                  </a:cubicBezTo>
                  <a:cubicBezTo>
                    <a:pt x="2681" y="2773"/>
                    <a:pt x="2866" y="1941"/>
                    <a:pt x="3421" y="740"/>
                  </a:cubicBezTo>
                  <a:cubicBezTo>
                    <a:pt x="3605" y="277"/>
                    <a:pt x="3328" y="0"/>
                    <a:pt x="295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29"/>
            <p:cNvSpPr/>
            <p:nvPr/>
          </p:nvSpPr>
          <p:spPr>
            <a:xfrm>
              <a:off x="3246150" y="3745775"/>
              <a:ext cx="164075" cy="160100"/>
            </a:xfrm>
            <a:custGeom>
              <a:rect b="b" l="l" r="r" t="t"/>
              <a:pathLst>
                <a:path extrusionOk="0" h="6404" w="6563">
                  <a:moveTo>
                    <a:pt x="5180" y="1"/>
                  </a:moveTo>
                  <a:cubicBezTo>
                    <a:pt x="4760" y="1"/>
                    <a:pt x="4642" y="509"/>
                    <a:pt x="4344" y="657"/>
                  </a:cubicBezTo>
                  <a:cubicBezTo>
                    <a:pt x="3882" y="3338"/>
                    <a:pt x="3235" y="3893"/>
                    <a:pt x="370" y="3893"/>
                  </a:cubicBezTo>
                  <a:cubicBezTo>
                    <a:pt x="924" y="4817"/>
                    <a:pt x="370" y="5464"/>
                    <a:pt x="0" y="6111"/>
                  </a:cubicBezTo>
                  <a:cubicBezTo>
                    <a:pt x="1067" y="6223"/>
                    <a:pt x="2168" y="6404"/>
                    <a:pt x="3283" y="6404"/>
                  </a:cubicBezTo>
                  <a:cubicBezTo>
                    <a:pt x="4003" y="6404"/>
                    <a:pt x="4728" y="6329"/>
                    <a:pt x="5454" y="6111"/>
                  </a:cubicBezTo>
                  <a:cubicBezTo>
                    <a:pt x="5454" y="5852"/>
                    <a:pt x="6502" y="5270"/>
                    <a:pt x="5510" y="5270"/>
                  </a:cubicBezTo>
                  <a:cubicBezTo>
                    <a:pt x="5440" y="5270"/>
                    <a:pt x="5360" y="5273"/>
                    <a:pt x="5269" y="5279"/>
                  </a:cubicBezTo>
                  <a:cubicBezTo>
                    <a:pt x="5040" y="5279"/>
                    <a:pt x="4801" y="5314"/>
                    <a:pt x="4594" y="5314"/>
                  </a:cubicBezTo>
                  <a:cubicBezTo>
                    <a:pt x="4215" y="5314"/>
                    <a:pt x="3948" y="5197"/>
                    <a:pt x="4067" y="4540"/>
                  </a:cubicBezTo>
                  <a:cubicBezTo>
                    <a:pt x="4344" y="3523"/>
                    <a:pt x="4437" y="2229"/>
                    <a:pt x="6101" y="2136"/>
                  </a:cubicBezTo>
                  <a:cubicBezTo>
                    <a:pt x="5731" y="1674"/>
                    <a:pt x="5269" y="1582"/>
                    <a:pt x="5176" y="1027"/>
                  </a:cubicBezTo>
                  <a:cubicBezTo>
                    <a:pt x="5084" y="565"/>
                    <a:pt x="6563" y="750"/>
                    <a:pt x="5546" y="103"/>
                  </a:cubicBezTo>
                  <a:cubicBezTo>
                    <a:pt x="5402" y="30"/>
                    <a:pt x="5282" y="1"/>
                    <a:pt x="51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29"/>
            <p:cNvSpPr/>
            <p:nvPr/>
          </p:nvSpPr>
          <p:spPr>
            <a:xfrm>
              <a:off x="2751625" y="4161975"/>
              <a:ext cx="60900" cy="362825"/>
            </a:xfrm>
            <a:custGeom>
              <a:rect b="b" l="l" r="r" t="t"/>
              <a:pathLst>
                <a:path extrusionOk="0" h="14513" w="2436">
                  <a:moveTo>
                    <a:pt x="1202" y="1"/>
                  </a:moveTo>
                  <a:cubicBezTo>
                    <a:pt x="1230" y="23"/>
                    <a:pt x="1258" y="46"/>
                    <a:pt x="1284" y="69"/>
                  </a:cubicBezTo>
                  <a:lnTo>
                    <a:pt x="1284" y="69"/>
                  </a:lnTo>
                  <a:lnTo>
                    <a:pt x="1294" y="1"/>
                  </a:lnTo>
                  <a:close/>
                  <a:moveTo>
                    <a:pt x="1284" y="69"/>
                  </a:moveTo>
                  <a:lnTo>
                    <a:pt x="277" y="6933"/>
                  </a:lnTo>
                  <a:cubicBezTo>
                    <a:pt x="0" y="9521"/>
                    <a:pt x="0" y="12017"/>
                    <a:pt x="832" y="14513"/>
                  </a:cubicBezTo>
                  <a:lnTo>
                    <a:pt x="1202" y="14513"/>
                  </a:lnTo>
                  <a:cubicBezTo>
                    <a:pt x="1479" y="13773"/>
                    <a:pt x="832" y="12757"/>
                    <a:pt x="1941" y="12294"/>
                  </a:cubicBezTo>
                  <a:cubicBezTo>
                    <a:pt x="1479" y="12017"/>
                    <a:pt x="832" y="11740"/>
                    <a:pt x="1294" y="10908"/>
                  </a:cubicBezTo>
                  <a:cubicBezTo>
                    <a:pt x="1756" y="9799"/>
                    <a:pt x="1017" y="8782"/>
                    <a:pt x="1294" y="7673"/>
                  </a:cubicBezTo>
                  <a:cubicBezTo>
                    <a:pt x="1479" y="6841"/>
                    <a:pt x="1941" y="6841"/>
                    <a:pt x="2311" y="6563"/>
                  </a:cubicBezTo>
                  <a:lnTo>
                    <a:pt x="2311" y="6194"/>
                  </a:lnTo>
                  <a:cubicBezTo>
                    <a:pt x="1294" y="5454"/>
                    <a:pt x="1756" y="4530"/>
                    <a:pt x="1941" y="3605"/>
                  </a:cubicBezTo>
                  <a:cubicBezTo>
                    <a:pt x="1128" y="2521"/>
                    <a:pt x="2435" y="1083"/>
                    <a:pt x="1284" y="6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29"/>
            <p:cNvSpPr/>
            <p:nvPr/>
          </p:nvSpPr>
          <p:spPr>
            <a:xfrm>
              <a:off x="3248450" y="774225"/>
              <a:ext cx="233425" cy="145625"/>
            </a:xfrm>
            <a:custGeom>
              <a:rect b="b" l="l" r="r" t="t"/>
              <a:pathLst>
                <a:path extrusionOk="0" h="5825" w="9337">
                  <a:moveTo>
                    <a:pt x="8967" y="1"/>
                  </a:moveTo>
                  <a:cubicBezTo>
                    <a:pt x="7672" y="833"/>
                    <a:pt x="6286" y="1572"/>
                    <a:pt x="4992" y="2404"/>
                  </a:cubicBezTo>
                  <a:cubicBezTo>
                    <a:pt x="3657" y="3239"/>
                    <a:pt x="2548" y="4675"/>
                    <a:pt x="645" y="4675"/>
                  </a:cubicBezTo>
                  <a:cubicBezTo>
                    <a:pt x="440" y="4675"/>
                    <a:pt x="225" y="4659"/>
                    <a:pt x="0" y="4623"/>
                  </a:cubicBezTo>
                  <a:lnTo>
                    <a:pt x="0" y="4623"/>
                  </a:lnTo>
                  <a:cubicBezTo>
                    <a:pt x="647" y="5177"/>
                    <a:pt x="1295" y="5732"/>
                    <a:pt x="2034" y="5824"/>
                  </a:cubicBezTo>
                  <a:cubicBezTo>
                    <a:pt x="2866" y="5362"/>
                    <a:pt x="3790" y="5639"/>
                    <a:pt x="4622" y="5455"/>
                  </a:cubicBezTo>
                  <a:cubicBezTo>
                    <a:pt x="4160" y="4530"/>
                    <a:pt x="4992" y="4160"/>
                    <a:pt x="5547" y="3791"/>
                  </a:cubicBezTo>
                  <a:cubicBezTo>
                    <a:pt x="6748" y="2866"/>
                    <a:pt x="8042" y="2034"/>
                    <a:pt x="9336" y="1110"/>
                  </a:cubicBezTo>
                  <a:cubicBezTo>
                    <a:pt x="9244" y="740"/>
                    <a:pt x="9151" y="371"/>
                    <a:pt x="896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29"/>
            <p:cNvSpPr/>
            <p:nvPr/>
          </p:nvSpPr>
          <p:spPr>
            <a:xfrm>
              <a:off x="2291750" y="4697975"/>
              <a:ext cx="235725" cy="83575"/>
            </a:xfrm>
            <a:custGeom>
              <a:rect b="b" l="l" r="r" t="t"/>
              <a:pathLst>
                <a:path extrusionOk="0" h="3343" w="9429">
                  <a:moveTo>
                    <a:pt x="3499" y="0"/>
                  </a:moveTo>
                  <a:cubicBezTo>
                    <a:pt x="2844" y="0"/>
                    <a:pt x="2171" y="116"/>
                    <a:pt x="1480" y="375"/>
                  </a:cubicBezTo>
                  <a:cubicBezTo>
                    <a:pt x="1757" y="468"/>
                    <a:pt x="1572" y="745"/>
                    <a:pt x="1572" y="930"/>
                  </a:cubicBezTo>
                  <a:cubicBezTo>
                    <a:pt x="1536" y="1184"/>
                    <a:pt x="1685" y="1224"/>
                    <a:pt x="1862" y="1224"/>
                  </a:cubicBezTo>
                  <a:cubicBezTo>
                    <a:pt x="1945" y="1224"/>
                    <a:pt x="2033" y="1215"/>
                    <a:pt x="2113" y="1215"/>
                  </a:cubicBezTo>
                  <a:cubicBezTo>
                    <a:pt x="2297" y="1215"/>
                    <a:pt x="2429" y="1263"/>
                    <a:pt x="2311" y="1577"/>
                  </a:cubicBezTo>
                  <a:cubicBezTo>
                    <a:pt x="2185" y="1893"/>
                    <a:pt x="1843" y="2036"/>
                    <a:pt x="1462" y="2036"/>
                  </a:cubicBezTo>
                  <a:cubicBezTo>
                    <a:pt x="1285" y="2036"/>
                    <a:pt x="1101" y="2005"/>
                    <a:pt x="925" y="1947"/>
                  </a:cubicBezTo>
                  <a:cubicBezTo>
                    <a:pt x="840" y="1913"/>
                    <a:pt x="762" y="1897"/>
                    <a:pt x="689" y="1897"/>
                  </a:cubicBezTo>
                  <a:cubicBezTo>
                    <a:pt x="364" y="1897"/>
                    <a:pt x="152" y="2199"/>
                    <a:pt x="1" y="2501"/>
                  </a:cubicBezTo>
                  <a:cubicBezTo>
                    <a:pt x="137" y="2507"/>
                    <a:pt x="273" y="2509"/>
                    <a:pt x="409" y="2509"/>
                  </a:cubicBezTo>
                  <a:cubicBezTo>
                    <a:pt x="1563" y="2509"/>
                    <a:pt x="2715" y="2327"/>
                    <a:pt x="3852" y="2327"/>
                  </a:cubicBezTo>
                  <a:cubicBezTo>
                    <a:pt x="4767" y="2327"/>
                    <a:pt x="5674" y="2445"/>
                    <a:pt x="6563" y="2871"/>
                  </a:cubicBezTo>
                  <a:cubicBezTo>
                    <a:pt x="6722" y="2799"/>
                    <a:pt x="6876" y="2770"/>
                    <a:pt x="7027" y="2770"/>
                  </a:cubicBezTo>
                  <a:cubicBezTo>
                    <a:pt x="7693" y="2770"/>
                    <a:pt x="8299" y="3342"/>
                    <a:pt x="8965" y="3342"/>
                  </a:cubicBezTo>
                  <a:cubicBezTo>
                    <a:pt x="9116" y="3342"/>
                    <a:pt x="9270" y="3313"/>
                    <a:pt x="9429" y="3241"/>
                  </a:cubicBezTo>
                  <a:lnTo>
                    <a:pt x="9059" y="2871"/>
                  </a:lnTo>
                  <a:cubicBezTo>
                    <a:pt x="9001" y="2876"/>
                    <a:pt x="8946" y="2879"/>
                    <a:pt x="8892" y="2879"/>
                  </a:cubicBezTo>
                  <a:cubicBezTo>
                    <a:pt x="8011" y="2879"/>
                    <a:pt x="7755" y="2176"/>
                    <a:pt x="7580" y="1392"/>
                  </a:cubicBezTo>
                  <a:cubicBezTo>
                    <a:pt x="6308" y="565"/>
                    <a:pt x="4947" y="0"/>
                    <a:pt x="349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29"/>
            <p:cNvSpPr/>
            <p:nvPr/>
          </p:nvSpPr>
          <p:spPr>
            <a:xfrm>
              <a:off x="3336250" y="4561750"/>
              <a:ext cx="145625" cy="173350"/>
            </a:xfrm>
            <a:custGeom>
              <a:rect b="b" l="l" r="r" t="t"/>
              <a:pathLst>
                <a:path extrusionOk="0" h="6934" w="5825">
                  <a:moveTo>
                    <a:pt x="4715" y="1"/>
                  </a:moveTo>
                  <a:cubicBezTo>
                    <a:pt x="3144" y="1110"/>
                    <a:pt x="1572" y="2219"/>
                    <a:pt x="1" y="3236"/>
                  </a:cubicBezTo>
                  <a:cubicBezTo>
                    <a:pt x="833" y="3698"/>
                    <a:pt x="463" y="4438"/>
                    <a:pt x="371" y="5085"/>
                  </a:cubicBezTo>
                  <a:cubicBezTo>
                    <a:pt x="556" y="5362"/>
                    <a:pt x="833" y="5454"/>
                    <a:pt x="1110" y="5454"/>
                  </a:cubicBezTo>
                  <a:cubicBezTo>
                    <a:pt x="1350" y="5055"/>
                    <a:pt x="1521" y="4586"/>
                    <a:pt x="2041" y="4586"/>
                  </a:cubicBezTo>
                  <a:cubicBezTo>
                    <a:pt x="2122" y="4586"/>
                    <a:pt x="2212" y="4598"/>
                    <a:pt x="2312" y="4623"/>
                  </a:cubicBezTo>
                  <a:cubicBezTo>
                    <a:pt x="2404" y="4623"/>
                    <a:pt x="2682" y="4900"/>
                    <a:pt x="2682" y="4900"/>
                  </a:cubicBezTo>
                  <a:cubicBezTo>
                    <a:pt x="2497" y="5547"/>
                    <a:pt x="2035" y="5732"/>
                    <a:pt x="1480" y="5824"/>
                  </a:cubicBezTo>
                  <a:cubicBezTo>
                    <a:pt x="1757" y="6471"/>
                    <a:pt x="2404" y="6564"/>
                    <a:pt x="2959" y="6933"/>
                  </a:cubicBezTo>
                  <a:cubicBezTo>
                    <a:pt x="3513" y="6564"/>
                    <a:pt x="3144" y="5547"/>
                    <a:pt x="4068" y="5454"/>
                  </a:cubicBezTo>
                  <a:cubicBezTo>
                    <a:pt x="3791" y="5177"/>
                    <a:pt x="3606" y="4807"/>
                    <a:pt x="3329" y="4623"/>
                  </a:cubicBezTo>
                  <a:cubicBezTo>
                    <a:pt x="2035" y="3975"/>
                    <a:pt x="2404" y="3513"/>
                    <a:pt x="3421" y="2866"/>
                  </a:cubicBezTo>
                  <a:cubicBezTo>
                    <a:pt x="4253" y="2219"/>
                    <a:pt x="4992" y="1480"/>
                    <a:pt x="5824" y="740"/>
                  </a:cubicBezTo>
                  <a:cubicBezTo>
                    <a:pt x="5824" y="1"/>
                    <a:pt x="5270" y="1"/>
                    <a:pt x="471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29"/>
            <p:cNvSpPr/>
            <p:nvPr/>
          </p:nvSpPr>
          <p:spPr>
            <a:xfrm>
              <a:off x="4121950" y="4270575"/>
              <a:ext cx="182575" cy="161675"/>
            </a:xfrm>
            <a:custGeom>
              <a:rect b="b" l="l" r="r" t="t"/>
              <a:pathLst>
                <a:path extrusionOk="0" h="6467" w="7303">
                  <a:moveTo>
                    <a:pt x="6379" y="1"/>
                  </a:moveTo>
                  <a:cubicBezTo>
                    <a:pt x="4530" y="1572"/>
                    <a:pt x="2681" y="3051"/>
                    <a:pt x="1017" y="4808"/>
                  </a:cubicBezTo>
                  <a:cubicBezTo>
                    <a:pt x="740" y="5177"/>
                    <a:pt x="1" y="5547"/>
                    <a:pt x="463" y="6102"/>
                  </a:cubicBezTo>
                  <a:cubicBezTo>
                    <a:pt x="662" y="6368"/>
                    <a:pt x="874" y="6466"/>
                    <a:pt x="1080" y="6466"/>
                  </a:cubicBezTo>
                  <a:cubicBezTo>
                    <a:pt x="1447" y="6466"/>
                    <a:pt x="1797" y="6154"/>
                    <a:pt x="2034" y="5917"/>
                  </a:cubicBezTo>
                  <a:cubicBezTo>
                    <a:pt x="3883" y="4438"/>
                    <a:pt x="5732" y="2959"/>
                    <a:pt x="7118" y="1110"/>
                  </a:cubicBezTo>
                  <a:cubicBezTo>
                    <a:pt x="7303" y="463"/>
                    <a:pt x="6933" y="186"/>
                    <a:pt x="637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29"/>
            <p:cNvSpPr/>
            <p:nvPr/>
          </p:nvSpPr>
          <p:spPr>
            <a:xfrm>
              <a:off x="2994250" y="3762200"/>
              <a:ext cx="69350" cy="164100"/>
            </a:xfrm>
            <a:custGeom>
              <a:rect b="b" l="l" r="r" t="t"/>
              <a:pathLst>
                <a:path extrusionOk="0" h="6564" w="2774">
                  <a:moveTo>
                    <a:pt x="278" y="0"/>
                  </a:moveTo>
                  <a:cubicBezTo>
                    <a:pt x="93" y="2219"/>
                    <a:pt x="1" y="4437"/>
                    <a:pt x="1017" y="6563"/>
                  </a:cubicBezTo>
                  <a:cubicBezTo>
                    <a:pt x="1387" y="5731"/>
                    <a:pt x="2774" y="5916"/>
                    <a:pt x="2774" y="4714"/>
                  </a:cubicBezTo>
                  <a:cubicBezTo>
                    <a:pt x="2404" y="3143"/>
                    <a:pt x="2404" y="1572"/>
                    <a:pt x="240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29"/>
            <p:cNvSpPr/>
            <p:nvPr/>
          </p:nvSpPr>
          <p:spPr>
            <a:xfrm>
              <a:off x="3491100" y="2944150"/>
              <a:ext cx="152525" cy="164100"/>
            </a:xfrm>
            <a:custGeom>
              <a:rect b="b" l="l" r="r" t="t"/>
              <a:pathLst>
                <a:path extrusionOk="0" h="6564" w="6101">
                  <a:moveTo>
                    <a:pt x="1109" y="0"/>
                  </a:moveTo>
                  <a:cubicBezTo>
                    <a:pt x="0" y="462"/>
                    <a:pt x="1109" y="1664"/>
                    <a:pt x="370" y="2219"/>
                  </a:cubicBezTo>
                  <a:cubicBezTo>
                    <a:pt x="2218" y="3513"/>
                    <a:pt x="3420" y="5454"/>
                    <a:pt x="5454" y="6563"/>
                  </a:cubicBezTo>
                  <a:cubicBezTo>
                    <a:pt x="6101" y="6101"/>
                    <a:pt x="5176" y="5269"/>
                    <a:pt x="5823" y="4714"/>
                  </a:cubicBezTo>
                  <a:cubicBezTo>
                    <a:pt x="3975" y="3420"/>
                    <a:pt x="3050" y="1202"/>
                    <a:pt x="110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29"/>
            <p:cNvSpPr/>
            <p:nvPr/>
          </p:nvSpPr>
          <p:spPr>
            <a:xfrm>
              <a:off x="3957875" y="1511400"/>
              <a:ext cx="113275" cy="244975"/>
            </a:xfrm>
            <a:custGeom>
              <a:rect b="b" l="l" r="r" t="t"/>
              <a:pathLst>
                <a:path extrusionOk="0" h="9799" w="4531">
                  <a:moveTo>
                    <a:pt x="555" y="1"/>
                  </a:moveTo>
                  <a:cubicBezTo>
                    <a:pt x="371" y="186"/>
                    <a:pt x="1" y="370"/>
                    <a:pt x="1" y="555"/>
                  </a:cubicBezTo>
                  <a:cubicBezTo>
                    <a:pt x="93" y="2404"/>
                    <a:pt x="1018" y="3883"/>
                    <a:pt x="1757" y="5454"/>
                  </a:cubicBezTo>
                  <a:cubicBezTo>
                    <a:pt x="1799" y="5560"/>
                    <a:pt x="1852" y="5598"/>
                    <a:pt x="1911" y="5598"/>
                  </a:cubicBezTo>
                  <a:cubicBezTo>
                    <a:pt x="2061" y="5598"/>
                    <a:pt x="2260" y="5357"/>
                    <a:pt x="2470" y="5357"/>
                  </a:cubicBezTo>
                  <a:cubicBezTo>
                    <a:pt x="2539" y="5357"/>
                    <a:pt x="2610" y="5383"/>
                    <a:pt x="2681" y="5454"/>
                  </a:cubicBezTo>
                  <a:cubicBezTo>
                    <a:pt x="2497" y="6009"/>
                    <a:pt x="2219" y="6471"/>
                    <a:pt x="1849" y="7118"/>
                  </a:cubicBezTo>
                  <a:cubicBezTo>
                    <a:pt x="1872" y="7124"/>
                    <a:pt x="1897" y="7126"/>
                    <a:pt x="1923" y="7126"/>
                  </a:cubicBezTo>
                  <a:cubicBezTo>
                    <a:pt x="2132" y="7126"/>
                    <a:pt x="2435" y="6962"/>
                    <a:pt x="2661" y="6962"/>
                  </a:cubicBezTo>
                  <a:cubicBezTo>
                    <a:pt x="2860" y="6962"/>
                    <a:pt x="2999" y="7091"/>
                    <a:pt x="2959" y="7580"/>
                  </a:cubicBezTo>
                  <a:cubicBezTo>
                    <a:pt x="2866" y="8042"/>
                    <a:pt x="3051" y="8690"/>
                    <a:pt x="3513" y="9059"/>
                  </a:cubicBezTo>
                  <a:cubicBezTo>
                    <a:pt x="3791" y="9152"/>
                    <a:pt x="3883" y="9429"/>
                    <a:pt x="3883" y="9799"/>
                  </a:cubicBezTo>
                  <a:cubicBezTo>
                    <a:pt x="4530" y="9244"/>
                    <a:pt x="4160" y="8597"/>
                    <a:pt x="4253" y="7950"/>
                  </a:cubicBezTo>
                  <a:cubicBezTo>
                    <a:pt x="3606" y="4992"/>
                    <a:pt x="1942" y="2589"/>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29"/>
            <p:cNvSpPr/>
            <p:nvPr/>
          </p:nvSpPr>
          <p:spPr>
            <a:xfrm>
              <a:off x="2589850" y="405150"/>
              <a:ext cx="184900" cy="140275"/>
            </a:xfrm>
            <a:custGeom>
              <a:rect b="b" l="l" r="r" t="t"/>
              <a:pathLst>
                <a:path extrusionOk="0" h="5611" w="7396">
                  <a:moveTo>
                    <a:pt x="2067" y="0"/>
                  </a:moveTo>
                  <a:cubicBezTo>
                    <a:pt x="1594" y="0"/>
                    <a:pt x="1064" y="344"/>
                    <a:pt x="648" y="344"/>
                  </a:cubicBezTo>
                  <a:cubicBezTo>
                    <a:pt x="1" y="344"/>
                    <a:pt x="555" y="991"/>
                    <a:pt x="463" y="1361"/>
                  </a:cubicBezTo>
                  <a:lnTo>
                    <a:pt x="370" y="1361"/>
                  </a:lnTo>
                  <a:cubicBezTo>
                    <a:pt x="2496" y="1453"/>
                    <a:pt x="2681" y="3672"/>
                    <a:pt x="4068" y="4596"/>
                  </a:cubicBezTo>
                  <a:cubicBezTo>
                    <a:pt x="4889" y="4596"/>
                    <a:pt x="5457" y="5610"/>
                    <a:pt x="6335" y="5610"/>
                  </a:cubicBezTo>
                  <a:cubicBezTo>
                    <a:pt x="6643" y="5610"/>
                    <a:pt x="6988" y="5486"/>
                    <a:pt x="7395" y="5151"/>
                  </a:cubicBezTo>
                  <a:lnTo>
                    <a:pt x="7395" y="5151"/>
                  </a:lnTo>
                  <a:cubicBezTo>
                    <a:pt x="7329" y="5164"/>
                    <a:pt x="7267" y="5170"/>
                    <a:pt x="7209" y="5170"/>
                  </a:cubicBezTo>
                  <a:cubicBezTo>
                    <a:pt x="6267" y="5170"/>
                    <a:pt x="6441" y="3501"/>
                    <a:pt x="5549" y="3501"/>
                  </a:cubicBezTo>
                  <a:cubicBezTo>
                    <a:pt x="5358" y="3501"/>
                    <a:pt x="5118" y="3578"/>
                    <a:pt x="4807" y="3764"/>
                  </a:cubicBezTo>
                  <a:cubicBezTo>
                    <a:pt x="4807" y="3672"/>
                    <a:pt x="4715" y="3579"/>
                    <a:pt x="4715" y="3579"/>
                  </a:cubicBezTo>
                  <a:cubicBezTo>
                    <a:pt x="5085" y="1823"/>
                    <a:pt x="3328" y="1546"/>
                    <a:pt x="2774" y="436"/>
                  </a:cubicBezTo>
                  <a:cubicBezTo>
                    <a:pt x="2576" y="106"/>
                    <a:pt x="2330" y="0"/>
                    <a:pt x="206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29"/>
            <p:cNvSpPr/>
            <p:nvPr/>
          </p:nvSpPr>
          <p:spPr>
            <a:xfrm>
              <a:off x="3606625" y="4460075"/>
              <a:ext cx="147925" cy="140100"/>
            </a:xfrm>
            <a:custGeom>
              <a:rect b="b" l="l" r="r" t="t"/>
              <a:pathLst>
                <a:path extrusionOk="0" h="5604" w="5917">
                  <a:moveTo>
                    <a:pt x="463" y="1"/>
                  </a:moveTo>
                  <a:lnTo>
                    <a:pt x="463" y="93"/>
                  </a:lnTo>
                  <a:cubicBezTo>
                    <a:pt x="1" y="740"/>
                    <a:pt x="833" y="1480"/>
                    <a:pt x="463" y="2219"/>
                  </a:cubicBezTo>
                  <a:cubicBezTo>
                    <a:pt x="1757" y="3328"/>
                    <a:pt x="3144" y="4438"/>
                    <a:pt x="4438" y="5454"/>
                  </a:cubicBezTo>
                  <a:cubicBezTo>
                    <a:pt x="4714" y="5558"/>
                    <a:pt x="4936" y="5604"/>
                    <a:pt x="5114" y="5604"/>
                  </a:cubicBezTo>
                  <a:cubicBezTo>
                    <a:pt x="5888" y="5604"/>
                    <a:pt x="5841" y="4744"/>
                    <a:pt x="5917" y="4068"/>
                  </a:cubicBezTo>
                  <a:cubicBezTo>
                    <a:pt x="4253" y="2681"/>
                    <a:pt x="2497" y="1387"/>
                    <a:pt x="83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29"/>
            <p:cNvSpPr/>
            <p:nvPr/>
          </p:nvSpPr>
          <p:spPr>
            <a:xfrm>
              <a:off x="3100550" y="2817050"/>
              <a:ext cx="127125" cy="154850"/>
            </a:xfrm>
            <a:custGeom>
              <a:rect b="b" l="l" r="r" t="t"/>
              <a:pathLst>
                <a:path extrusionOk="0" h="6194" w="5085">
                  <a:moveTo>
                    <a:pt x="4345" y="0"/>
                  </a:moveTo>
                  <a:cubicBezTo>
                    <a:pt x="3051" y="925"/>
                    <a:pt x="1572" y="1479"/>
                    <a:pt x="1" y="1849"/>
                  </a:cubicBezTo>
                  <a:cubicBezTo>
                    <a:pt x="648" y="3328"/>
                    <a:pt x="648" y="4992"/>
                    <a:pt x="1849" y="6194"/>
                  </a:cubicBezTo>
                  <a:cubicBezTo>
                    <a:pt x="2116" y="5483"/>
                    <a:pt x="1956" y="4432"/>
                    <a:pt x="3089" y="4432"/>
                  </a:cubicBezTo>
                  <a:cubicBezTo>
                    <a:pt x="3136" y="4432"/>
                    <a:pt x="3185" y="4434"/>
                    <a:pt x="3236" y="4437"/>
                  </a:cubicBezTo>
                  <a:lnTo>
                    <a:pt x="3328" y="4437"/>
                  </a:lnTo>
                  <a:cubicBezTo>
                    <a:pt x="2834" y="1552"/>
                    <a:pt x="2854" y="1093"/>
                    <a:pt x="4437" y="1093"/>
                  </a:cubicBezTo>
                  <a:cubicBezTo>
                    <a:pt x="4629" y="1093"/>
                    <a:pt x="4845" y="1100"/>
                    <a:pt x="5085" y="1110"/>
                  </a:cubicBezTo>
                  <a:cubicBezTo>
                    <a:pt x="4900" y="740"/>
                    <a:pt x="4622" y="370"/>
                    <a:pt x="434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29"/>
            <p:cNvSpPr/>
            <p:nvPr/>
          </p:nvSpPr>
          <p:spPr>
            <a:xfrm>
              <a:off x="4015650" y="3008850"/>
              <a:ext cx="152550" cy="145600"/>
            </a:xfrm>
            <a:custGeom>
              <a:rect b="b" l="l" r="r" t="t"/>
              <a:pathLst>
                <a:path extrusionOk="0" h="5824" w="6102">
                  <a:moveTo>
                    <a:pt x="833" y="0"/>
                  </a:moveTo>
                  <a:cubicBezTo>
                    <a:pt x="1" y="463"/>
                    <a:pt x="1110" y="1295"/>
                    <a:pt x="463" y="1849"/>
                  </a:cubicBezTo>
                  <a:cubicBezTo>
                    <a:pt x="2034" y="3143"/>
                    <a:pt x="3606" y="4530"/>
                    <a:pt x="5177" y="5824"/>
                  </a:cubicBezTo>
                  <a:cubicBezTo>
                    <a:pt x="5547" y="5731"/>
                    <a:pt x="6101" y="5547"/>
                    <a:pt x="5639" y="5269"/>
                  </a:cubicBezTo>
                  <a:cubicBezTo>
                    <a:pt x="4715" y="4622"/>
                    <a:pt x="5085" y="3975"/>
                    <a:pt x="5177" y="3236"/>
                  </a:cubicBezTo>
                  <a:lnTo>
                    <a:pt x="4530" y="2496"/>
                  </a:lnTo>
                  <a:cubicBezTo>
                    <a:pt x="3051" y="1942"/>
                    <a:pt x="2312" y="463"/>
                    <a:pt x="8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29"/>
            <p:cNvSpPr/>
            <p:nvPr/>
          </p:nvSpPr>
          <p:spPr>
            <a:xfrm>
              <a:off x="3900100" y="4697500"/>
              <a:ext cx="127125" cy="118475"/>
            </a:xfrm>
            <a:custGeom>
              <a:rect b="b" l="l" r="r" t="t"/>
              <a:pathLst>
                <a:path extrusionOk="0" h="4739" w="5085">
                  <a:moveTo>
                    <a:pt x="1013" y="1"/>
                  </a:moveTo>
                  <a:cubicBezTo>
                    <a:pt x="803" y="1"/>
                    <a:pt x="587" y="106"/>
                    <a:pt x="371" y="394"/>
                  </a:cubicBezTo>
                  <a:cubicBezTo>
                    <a:pt x="1" y="949"/>
                    <a:pt x="93" y="1319"/>
                    <a:pt x="556" y="1966"/>
                  </a:cubicBezTo>
                  <a:cubicBezTo>
                    <a:pt x="1572" y="3352"/>
                    <a:pt x="2959" y="3999"/>
                    <a:pt x="4345" y="4739"/>
                  </a:cubicBezTo>
                  <a:cubicBezTo>
                    <a:pt x="4068" y="3999"/>
                    <a:pt x="4160" y="3445"/>
                    <a:pt x="5085" y="3260"/>
                  </a:cubicBezTo>
                  <a:cubicBezTo>
                    <a:pt x="4068" y="2335"/>
                    <a:pt x="3051" y="1319"/>
                    <a:pt x="1942" y="487"/>
                  </a:cubicBezTo>
                  <a:cubicBezTo>
                    <a:pt x="1660" y="261"/>
                    <a:pt x="1343" y="1"/>
                    <a:pt x="101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29"/>
            <p:cNvSpPr/>
            <p:nvPr/>
          </p:nvSpPr>
          <p:spPr>
            <a:xfrm>
              <a:off x="3844650" y="3308300"/>
              <a:ext cx="175650" cy="125275"/>
            </a:xfrm>
            <a:custGeom>
              <a:rect b="b" l="l" r="r" t="t"/>
              <a:pathLst>
                <a:path extrusionOk="0" h="5011" w="7026">
                  <a:moveTo>
                    <a:pt x="2034" y="779"/>
                  </a:moveTo>
                  <a:cubicBezTo>
                    <a:pt x="2774" y="1056"/>
                    <a:pt x="2866" y="1703"/>
                    <a:pt x="3051" y="2165"/>
                  </a:cubicBezTo>
                  <a:cubicBezTo>
                    <a:pt x="3211" y="2486"/>
                    <a:pt x="3023" y="2738"/>
                    <a:pt x="2729" y="2738"/>
                  </a:cubicBezTo>
                  <a:cubicBezTo>
                    <a:pt x="2684" y="2738"/>
                    <a:pt x="2637" y="2732"/>
                    <a:pt x="2589" y="2720"/>
                  </a:cubicBezTo>
                  <a:cubicBezTo>
                    <a:pt x="2034" y="2535"/>
                    <a:pt x="1202" y="2535"/>
                    <a:pt x="1202" y="1610"/>
                  </a:cubicBezTo>
                  <a:cubicBezTo>
                    <a:pt x="1202" y="1056"/>
                    <a:pt x="1757" y="1056"/>
                    <a:pt x="2034" y="871"/>
                  </a:cubicBezTo>
                  <a:lnTo>
                    <a:pt x="2034" y="779"/>
                  </a:lnTo>
                  <a:close/>
                  <a:moveTo>
                    <a:pt x="2082" y="0"/>
                  </a:moveTo>
                  <a:cubicBezTo>
                    <a:pt x="1844" y="0"/>
                    <a:pt x="1583" y="120"/>
                    <a:pt x="1295" y="409"/>
                  </a:cubicBezTo>
                  <a:cubicBezTo>
                    <a:pt x="740" y="871"/>
                    <a:pt x="1" y="1426"/>
                    <a:pt x="648" y="2165"/>
                  </a:cubicBezTo>
                  <a:cubicBezTo>
                    <a:pt x="1479" y="2997"/>
                    <a:pt x="1849" y="4199"/>
                    <a:pt x="2958" y="4753"/>
                  </a:cubicBezTo>
                  <a:cubicBezTo>
                    <a:pt x="3125" y="4836"/>
                    <a:pt x="3309" y="4882"/>
                    <a:pt x="3488" y="4882"/>
                  </a:cubicBezTo>
                  <a:cubicBezTo>
                    <a:pt x="3706" y="4882"/>
                    <a:pt x="3915" y="4813"/>
                    <a:pt x="4068" y="4661"/>
                  </a:cubicBezTo>
                  <a:cubicBezTo>
                    <a:pt x="4345" y="4383"/>
                    <a:pt x="4253" y="4106"/>
                    <a:pt x="3975" y="4106"/>
                  </a:cubicBezTo>
                  <a:cubicBezTo>
                    <a:pt x="3902" y="4114"/>
                    <a:pt x="3838" y="4118"/>
                    <a:pt x="3781" y="4118"/>
                  </a:cubicBezTo>
                  <a:cubicBezTo>
                    <a:pt x="3191" y="4118"/>
                    <a:pt x="3437" y="3704"/>
                    <a:pt x="3605" y="3367"/>
                  </a:cubicBezTo>
                  <a:cubicBezTo>
                    <a:pt x="3768" y="3172"/>
                    <a:pt x="3919" y="3103"/>
                    <a:pt x="4058" y="3103"/>
                  </a:cubicBezTo>
                  <a:cubicBezTo>
                    <a:pt x="4316" y="3103"/>
                    <a:pt x="4535" y="3339"/>
                    <a:pt x="4715" y="3459"/>
                  </a:cubicBezTo>
                  <a:cubicBezTo>
                    <a:pt x="5269" y="4014"/>
                    <a:pt x="5731" y="4661"/>
                    <a:pt x="6471" y="4938"/>
                  </a:cubicBezTo>
                  <a:cubicBezTo>
                    <a:pt x="6545" y="4988"/>
                    <a:pt x="6620" y="5011"/>
                    <a:pt x="6689" y="5011"/>
                  </a:cubicBezTo>
                  <a:cubicBezTo>
                    <a:pt x="6877" y="5011"/>
                    <a:pt x="7026" y="4839"/>
                    <a:pt x="7026" y="4568"/>
                  </a:cubicBezTo>
                  <a:cubicBezTo>
                    <a:pt x="7026" y="4476"/>
                    <a:pt x="6748" y="4383"/>
                    <a:pt x="6563" y="4383"/>
                  </a:cubicBezTo>
                  <a:lnTo>
                    <a:pt x="6563" y="4291"/>
                  </a:lnTo>
                  <a:cubicBezTo>
                    <a:pt x="5269" y="3274"/>
                    <a:pt x="4068" y="2165"/>
                    <a:pt x="3051" y="686"/>
                  </a:cubicBezTo>
                  <a:cubicBezTo>
                    <a:pt x="2769" y="292"/>
                    <a:pt x="2453" y="0"/>
                    <a:pt x="208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29"/>
            <p:cNvSpPr/>
            <p:nvPr/>
          </p:nvSpPr>
          <p:spPr>
            <a:xfrm>
              <a:off x="4646525" y="730250"/>
              <a:ext cx="113250" cy="173525"/>
            </a:xfrm>
            <a:custGeom>
              <a:rect b="b" l="l" r="r" t="t"/>
              <a:pathLst>
                <a:path extrusionOk="0" h="6941" w="4530">
                  <a:moveTo>
                    <a:pt x="2906" y="1"/>
                  </a:moveTo>
                  <a:cubicBezTo>
                    <a:pt x="2768" y="1"/>
                    <a:pt x="2630" y="4"/>
                    <a:pt x="2496" y="4"/>
                  </a:cubicBezTo>
                  <a:cubicBezTo>
                    <a:pt x="2311" y="189"/>
                    <a:pt x="2034" y="466"/>
                    <a:pt x="1757" y="651"/>
                  </a:cubicBezTo>
                  <a:cubicBezTo>
                    <a:pt x="2126" y="1667"/>
                    <a:pt x="1294" y="1852"/>
                    <a:pt x="740" y="2130"/>
                  </a:cubicBezTo>
                  <a:cubicBezTo>
                    <a:pt x="647" y="3609"/>
                    <a:pt x="0" y="4995"/>
                    <a:pt x="925" y="6382"/>
                  </a:cubicBezTo>
                  <a:cubicBezTo>
                    <a:pt x="1017" y="6474"/>
                    <a:pt x="647" y="6751"/>
                    <a:pt x="925" y="6936"/>
                  </a:cubicBezTo>
                  <a:cubicBezTo>
                    <a:pt x="987" y="6939"/>
                    <a:pt x="1046" y="6941"/>
                    <a:pt x="1101" y="6941"/>
                  </a:cubicBezTo>
                  <a:cubicBezTo>
                    <a:pt x="2796" y="6941"/>
                    <a:pt x="1759" y="5616"/>
                    <a:pt x="1849" y="4810"/>
                  </a:cubicBezTo>
                  <a:lnTo>
                    <a:pt x="1849" y="4810"/>
                  </a:lnTo>
                  <a:cubicBezTo>
                    <a:pt x="2311" y="5088"/>
                    <a:pt x="2681" y="5365"/>
                    <a:pt x="3235" y="5642"/>
                  </a:cubicBezTo>
                  <a:cubicBezTo>
                    <a:pt x="2958" y="4810"/>
                    <a:pt x="2588" y="3978"/>
                    <a:pt x="3605" y="3609"/>
                  </a:cubicBezTo>
                  <a:cubicBezTo>
                    <a:pt x="3411" y="3479"/>
                    <a:pt x="3251" y="3426"/>
                    <a:pt x="3115" y="3426"/>
                  </a:cubicBezTo>
                  <a:cubicBezTo>
                    <a:pt x="2491" y="3426"/>
                    <a:pt x="2359" y="4536"/>
                    <a:pt x="1727" y="4536"/>
                  </a:cubicBezTo>
                  <a:cubicBezTo>
                    <a:pt x="1706" y="4536"/>
                    <a:pt x="1686" y="4535"/>
                    <a:pt x="1664" y="4533"/>
                  </a:cubicBezTo>
                  <a:cubicBezTo>
                    <a:pt x="1647" y="4527"/>
                    <a:pt x="1631" y="4525"/>
                    <a:pt x="1614" y="4525"/>
                  </a:cubicBezTo>
                  <a:cubicBezTo>
                    <a:pt x="1421" y="4525"/>
                    <a:pt x="1227" y="4871"/>
                    <a:pt x="1033" y="4871"/>
                  </a:cubicBezTo>
                  <a:cubicBezTo>
                    <a:pt x="966" y="4871"/>
                    <a:pt x="899" y="4830"/>
                    <a:pt x="832" y="4718"/>
                  </a:cubicBezTo>
                  <a:cubicBezTo>
                    <a:pt x="555" y="4348"/>
                    <a:pt x="1109" y="4163"/>
                    <a:pt x="1294" y="3978"/>
                  </a:cubicBezTo>
                  <a:cubicBezTo>
                    <a:pt x="1941" y="3239"/>
                    <a:pt x="3605" y="2962"/>
                    <a:pt x="2496" y="1298"/>
                  </a:cubicBezTo>
                  <a:cubicBezTo>
                    <a:pt x="2126" y="651"/>
                    <a:pt x="2773" y="558"/>
                    <a:pt x="3235" y="558"/>
                  </a:cubicBezTo>
                  <a:cubicBezTo>
                    <a:pt x="3576" y="558"/>
                    <a:pt x="3866" y="910"/>
                    <a:pt x="4181" y="910"/>
                  </a:cubicBezTo>
                  <a:cubicBezTo>
                    <a:pt x="4293" y="910"/>
                    <a:pt x="4408" y="865"/>
                    <a:pt x="4530" y="743"/>
                  </a:cubicBezTo>
                  <a:cubicBezTo>
                    <a:pt x="4151" y="62"/>
                    <a:pt x="3526" y="1"/>
                    <a:pt x="290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29"/>
            <p:cNvSpPr/>
            <p:nvPr/>
          </p:nvSpPr>
          <p:spPr>
            <a:xfrm>
              <a:off x="4001800" y="4778975"/>
              <a:ext cx="134050" cy="117875"/>
            </a:xfrm>
            <a:custGeom>
              <a:rect b="b" l="l" r="r" t="t"/>
              <a:pathLst>
                <a:path extrusionOk="0" h="4715" w="5362">
                  <a:moveTo>
                    <a:pt x="1017" y="1"/>
                  </a:moveTo>
                  <a:cubicBezTo>
                    <a:pt x="92" y="186"/>
                    <a:pt x="0" y="740"/>
                    <a:pt x="277" y="1480"/>
                  </a:cubicBezTo>
                  <a:cubicBezTo>
                    <a:pt x="924" y="3051"/>
                    <a:pt x="2311" y="3790"/>
                    <a:pt x="3605" y="4715"/>
                  </a:cubicBezTo>
                  <a:cubicBezTo>
                    <a:pt x="3790" y="4345"/>
                    <a:pt x="4437" y="4160"/>
                    <a:pt x="3975" y="3606"/>
                  </a:cubicBezTo>
                  <a:cubicBezTo>
                    <a:pt x="4079" y="3527"/>
                    <a:pt x="4167" y="3495"/>
                    <a:pt x="4243" y="3495"/>
                  </a:cubicBezTo>
                  <a:cubicBezTo>
                    <a:pt x="4598" y="3495"/>
                    <a:pt x="4693" y="4203"/>
                    <a:pt x="5007" y="4203"/>
                  </a:cubicBezTo>
                  <a:cubicBezTo>
                    <a:pt x="5101" y="4203"/>
                    <a:pt x="5215" y="4140"/>
                    <a:pt x="5361" y="3975"/>
                  </a:cubicBezTo>
                  <a:cubicBezTo>
                    <a:pt x="4252" y="2312"/>
                    <a:pt x="2496" y="1295"/>
                    <a:pt x="101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29"/>
            <p:cNvSpPr/>
            <p:nvPr/>
          </p:nvSpPr>
          <p:spPr>
            <a:xfrm>
              <a:off x="3454125" y="4459775"/>
              <a:ext cx="175650" cy="118175"/>
            </a:xfrm>
            <a:custGeom>
              <a:rect b="b" l="l" r="r" t="t"/>
              <a:pathLst>
                <a:path extrusionOk="0" h="4727" w="7026">
                  <a:moveTo>
                    <a:pt x="3962" y="0"/>
                  </a:moveTo>
                  <a:cubicBezTo>
                    <a:pt x="3873" y="0"/>
                    <a:pt x="3785" y="4"/>
                    <a:pt x="3697" y="13"/>
                  </a:cubicBezTo>
                  <a:cubicBezTo>
                    <a:pt x="3975" y="567"/>
                    <a:pt x="3790" y="1122"/>
                    <a:pt x="3328" y="1214"/>
                  </a:cubicBezTo>
                  <a:cubicBezTo>
                    <a:pt x="1756" y="1584"/>
                    <a:pt x="1017" y="2971"/>
                    <a:pt x="0" y="4080"/>
                  </a:cubicBezTo>
                  <a:cubicBezTo>
                    <a:pt x="111" y="4080"/>
                    <a:pt x="222" y="4076"/>
                    <a:pt x="328" y="4076"/>
                  </a:cubicBezTo>
                  <a:cubicBezTo>
                    <a:pt x="754" y="4076"/>
                    <a:pt x="1109" y="4135"/>
                    <a:pt x="1109" y="4727"/>
                  </a:cubicBezTo>
                  <a:cubicBezTo>
                    <a:pt x="1849" y="4080"/>
                    <a:pt x="2866" y="3710"/>
                    <a:pt x="3420" y="2786"/>
                  </a:cubicBezTo>
                  <a:cubicBezTo>
                    <a:pt x="3904" y="1925"/>
                    <a:pt x="4451" y="1440"/>
                    <a:pt x="5079" y="1440"/>
                  </a:cubicBezTo>
                  <a:cubicBezTo>
                    <a:pt x="5530" y="1440"/>
                    <a:pt x="6022" y="1690"/>
                    <a:pt x="6563" y="2231"/>
                  </a:cubicBezTo>
                  <a:cubicBezTo>
                    <a:pt x="7025" y="1492"/>
                    <a:pt x="6101" y="752"/>
                    <a:pt x="6563" y="13"/>
                  </a:cubicBezTo>
                  <a:lnTo>
                    <a:pt x="6563" y="13"/>
                  </a:lnTo>
                  <a:cubicBezTo>
                    <a:pt x="6291" y="122"/>
                    <a:pt x="6011" y="158"/>
                    <a:pt x="5727" y="158"/>
                  </a:cubicBezTo>
                  <a:cubicBezTo>
                    <a:pt x="5139" y="158"/>
                    <a:pt x="4536" y="0"/>
                    <a:pt x="396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29"/>
            <p:cNvSpPr/>
            <p:nvPr/>
          </p:nvSpPr>
          <p:spPr>
            <a:xfrm>
              <a:off x="4091925" y="4867750"/>
              <a:ext cx="136350" cy="119225"/>
            </a:xfrm>
            <a:custGeom>
              <a:rect b="b" l="l" r="r" t="t"/>
              <a:pathLst>
                <a:path extrusionOk="0" h="4769" w="5454">
                  <a:moveTo>
                    <a:pt x="670" y="1"/>
                  </a:moveTo>
                  <a:cubicBezTo>
                    <a:pt x="587" y="1"/>
                    <a:pt x="489" y="42"/>
                    <a:pt x="370" y="147"/>
                  </a:cubicBezTo>
                  <a:cubicBezTo>
                    <a:pt x="832" y="609"/>
                    <a:pt x="185" y="794"/>
                    <a:pt x="0" y="1164"/>
                  </a:cubicBezTo>
                  <a:cubicBezTo>
                    <a:pt x="185" y="1441"/>
                    <a:pt x="462" y="1718"/>
                    <a:pt x="647" y="1903"/>
                  </a:cubicBezTo>
                  <a:lnTo>
                    <a:pt x="1017" y="2643"/>
                  </a:lnTo>
                  <a:cubicBezTo>
                    <a:pt x="1664" y="3013"/>
                    <a:pt x="2126" y="3475"/>
                    <a:pt x="2496" y="4122"/>
                  </a:cubicBezTo>
                  <a:lnTo>
                    <a:pt x="2865" y="4122"/>
                  </a:lnTo>
                  <a:cubicBezTo>
                    <a:pt x="3235" y="4307"/>
                    <a:pt x="3605" y="4584"/>
                    <a:pt x="3975" y="4769"/>
                  </a:cubicBezTo>
                  <a:cubicBezTo>
                    <a:pt x="3790" y="3660"/>
                    <a:pt x="4807" y="3752"/>
                    <a:pt x="5454" y="3382"/>
                  </a:cubicBezTo>
                  <a:cubicBezTo>
                    <a:pt x="4252" y="2365"/>
                    <a:pt x="2958" y="1441"/>
                    <a:pt x="1756" y="424"/>
                  </a:cubicBezTo>
                  <a:cubicBezTo>
                    <a:pt x="1609" y="590"/>
                    <a:pt x="1495" y="653"/>
                    <a:pt x="1401" y="653"/>
                  </a:cubicBezTo>
                  <a:cubicBezTo>
                    <a:pt x="1097" y="653"/>
                    <a:pt x="999" y="1"/>
                    <a:pt x="67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29"/>
            <p:cNvSpPr/>
            <p:nvPr/>
          </p:nvSpPr>
          <p:spPr>
            <a:xfrm>
              <a:off x="2781650" y="4560625"/>
              <a:ext cx="127125" cy="100525"/>
            </a:xfrm>
            <a:custGeom>
              <a:rect b="b" l="l" r="r" t="t"/>
              <a:pathLst>
                <a:path extrusionOk="0" h="4021" w="5085">
                  <a:moveTo>
                    <a:pt x="4567" y="1"/>
                  </a:moveTo>
                  <a:cubicBezTo>
                    <a:pt x="3696" y="1"/>
                    <a:pt x="3007" y="423"/>
                    <a:pt x="2774" y="1432"/>
                  </a:cubicBezTo>
                  <a:cubicBezTo>
                    <a:pt x="2649" y="2246"/>
                    <a:pt x="2269" y="2466"/>
                    <a:pt x="1779" y="2466"/>
                  </a:cubicBezTo>
                  <a:cubicBezTo>
                    <a:pt x="1545" y="2466"/>
                    <a:pt x="1286" y="2416"/>
                    <a:pt x="1017" y="2357"/>
                  </a:cubicBezTo>
                  <a:cubicBezTo>
                    <a:pt x="833" y="1894"/>
                    <a:pt x="1295" y="1802"/>
                    <a:pt x="1387" y="1525"/>
                  </a:cubicBezTo>
                  <a:cubicBezTo>
                    <a:pt x="1480" y="1155"/>
                    <a:pt x="1480" y="693"/>
                    <a:pt x="1202" y="323"/>
                  </a:cubicBezTo>
                  <a:cubicBezTo>
                    <a:pt x="1067" y="188"/>
                    <a:pt x="932" y="102"/>
                    <a:pt x="760" y="102"/>
                  </a:cubicBezTo>
                  <a:cubicBezTo>
                    <a:pt x="697" y="102"/>
                    <a:pt x="630" y="113"/>
                    <a:pt x="555" y="138"/>
                  </a:cubicBezTo>
                  <a:cubicBezTo>
                    <a:pt x="1" y="416"/>
                    <a:pt x="370" y="970"/>
                    <a:pt x="278" y="1340"/>
                  </a:cubicBezTo>
                  <a:cubicBezTo>
                    <a:pt x="186" y="2172"/>
                    <a:pt x="93" y="3004"/>
                    <a:pt x="740" y="3651"/>
                  </a:cubicBezTo>
                  <a:lnTo>
                    <a:pt x="1480" y="3651"/>
                  </a:lnTo>
                  <a:cubicBezTo>
                    <a:pt x="1748" y="3498"/>
                    <a:pt x="1984" y="3408"/>
                    <a:pt x="2195" y="3408"/>
                  </a:cubicBezTo>
                  <a:cubicBezTo>
                    <a:pt x="2494" y="3408"/>
                    <a:pt x="2742" y="3587"/>
                    <a:pt x="2959" y="4020"/>
                  </a:cubicBezTo>
                  <a:cubicBezTo>
                    <a:pt x="3975" y="2819"/>
                    <a:pt x="4530" y="1432"/>
                    <a:pt x="5085" y="46"/>
                  </a:cubicBezTo>
                  <a:cubicBezTo>
                    <a:pt x="4907" y="16"/>
                    <a:pt x="4734" y="1"/>
                    <a:pt x="456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29"/>
            <p:cNvSpPr/>
            <p:nvPr/>
          </p:nvSpPr>
          <p:spPr>
            <a:xfrm>
              <a:off x="4064175" y="2471150"/>
              <a:ext cx="132000" cy="110825"/>
            </a:xfrm>
            <a:custGeom>
              <a:rect b="b" l="l" r="r" t="t"/>
              <a:pathLst>
                <a:path extrusionOk="0" h="4433" w="5280">
                  <a:moveTo>
                    <a:pt x="4339" y="0"/>
                  </a:moveTo>
                  <a:cubicBezTo>
                    <a:pt x="4109" y="0"/>
                    <a:pt x="3853" y="36"/>
                    <a:pt x="3606" y="64"/>
                  </a:cubicBezTo>
                  <a:cubicBezTo>
                    <a:pt x="2404" y="1450"/>
                    <a:pt x="833" y="2374"/>
                    <a:pt x="1" y="4038"/>
                  </a:cubicBezTo>
                  <a:cubicBezTo>
                    <a:pt x="381" y="4266"/>
                    <a:pt x="761" y="4432"/>
                    <a:pt x="1193" y="4432"/>
                  </a:cubicBezTo>
                  <a:cubicBezTo>
                    <a:pt x="1286" y="4432"/>
                    <a:pt x="1382" y="4424"/>
                    <a:pt x="1480" y="4408"/>
                  </a:cubicBezTo>
                  <a:cubicBezTo>
                    <a:pt x="1942" y="4131"/>
                    <a:pt x="2681" y="3946"/>
                    <a:pt x="2959" y="3299"/>
                  </a:cubicBezTo>
                  <a:cubicBezTo>
                    <a:pt x="3051" y="3206"/>
                    <a:pt x="3144" y="3114"/>
                    <a:pt x="3236" y="3022"/>
                  </a:cubicBezTo>
                  <a:cubicBezTo>
                    <a:pt x="3144" y="1727"/>
                    <a:pt x="4807" y="2097"/>
                    <a:pt x="5085" y="1173"/>
                  </a:cubicBezTo>
                  <a:cubicBezTo>
                    <a:pt x="5279" y="199"/>
                    <a:pt x="4882" y="0"/>
                    <a:pt x="433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29"/>
            <p:cNvSpPr/>
            <p:nvPr/>
          </p:nvSpPr>
          <p:spPr>
            <a:xfrm>
              <a:off x="4579500" y="3743700"/>
              <a:ext cx="110950" cy="154850"/>
            </a:xfrm>
            <a:custGeom>
              <a:rect b="b" l="l" r="r" t="t"/>
              <a:pathLst>
                <a:path extrusionOk="0" h="6194" w="4438">
                  <a:moveTo>
                    <a:pt x="2681" y="1"/>
                  </a:moveTo>
                  <a:cubicBezTo>
                    <a:pt x="2184" y="167"/>
                    <a:pt x="2654" y="1151"/>
                    <a:pt x="1954" y="1151"/>
                  </a:cubicBezTo>
                  <a:cubicBezTo>
                    <a:pt x="1874" y="1151"/>
                    <a:pt x="1778" y="1138"/>
                    <a:pt x="1664" y="1110"/>
                  </a:cubicBezTo>
                  <a:cubicBezTo>
                    <a:pt x="1405" y="1006"/>
                    <a:pt x="1086" y="815"/>
                    <a:pt x="808" y="815"/>
                  </a:cubicBezTo>
                  <a:cubicBezTo>
                    <a:pt x="592" y="815"/>
                    <a:pt x="399" y="931"/>
                    <a:pt x="278" y="1295"/>
                  </a:cubicBezTo>
                  <a:cubicBezTo>
                    <a:pt x="1" y="2034"/>
                    <a:pt x="1480" y="1295"/>
                    <a:pt x="1202" y="2219"/>
                  </a:cubicBezTo>
                  <a:cubicBezTo>
                    <a:pt x="2219" y="2404"/>
                    <a:pt x="2034" y="3328"/>
                    <a:pt x="2312" y="3976"/>
                  </a:cubicBezTo>
                  <a:lnTo>
                    <a:pt x="3790" y="3698"/>
                  </a:lnTo>
                  <a:lnTo>
                    <a:pt x="3790" y="3698"/>
                  </a:lnTo>
                  <a:cubicBezTo>
                    <a:pt x="3143" y="4623"/>
                    <a:pt x="2959" y="5362"/>
                    <a:pt x="3051" y="6194"/>
                  </a:cubicBezTo>
                  <a:lnTo>
                    <a:pt x="3421" y="6194"/>
                  </a:lnTo>
                  <a:cubicBezTo>
                    <a:pt x="3763" y="5938"/>
                    <a:pt x="3867" y="5444"/>
                    <a:pt x="4319" y="5444"/>
                  </a:cubicBezTo>
                  <a:cubicBezTo>
                    <a:pt x="4356" y="5444"/>
                    <a:pt x="4396" y="5447"/>
                    <a:pt x="4438" y="5454"/>
                  </a:cubicBezTo>
                  <a:lnTo>
                    <a:pt x="4438" y="4715"/>
                  </a:lnTo>
                  <a:cubicBezTo>
                    <a:pt x="4345" y="4345"/>
                    <a:pt x="4253" y="3976"/>
                    <a:pt x="4160" y="3606"/>
                  </a:cubicBezTo>
                  <a:lnTo>
                    <a:pt x="4160" y="3236"/>
                  </a:lnTo>
                  <a:cubicBezTo>
                    <a:pt x="3513" y="2774"/>
                    <a:pt x="3883" y="2127"/>
                    <a:pt x="3698" y="1480"/>
                  </a:cubicBezTo>
                  <a:cubicBezTo>
                    <a:pt x="3328" y="1018"/>
                    <a:pt x="3051" y="463"/>
                    <a:pt x="268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29"/>
            <p:cNvSpPr/>
            <p:nvPr/>
          </p:nvSpPr>
          <p:spPr>
            <a:xfrm>
              <a:off x="2700775" y="1164775"/>
              <a:ext cx="97075" cy="201425"/>
            </a:xfrm>
            <a:custGeom>
              <a:rect b="b" l="l" r="r" t="t"/>
              <a:pathLst>
                <a:path extrusionOk="0" h="8057" w="3883">
                  <a:moveTo>
                    <a:pt x="370" y="0"/>
                  </a:moveTo>
                  <a:cubicBezTo>
                    <a:pt x="0" y="2681"/>
                    <a:pt x="463" y="5362"/>
                    <a:pt x="370" y="8042"/>
                  </a:cubicBezTo>
                  <a:cubicBezTo>
                    <a:pt x="444" y="8027"/>
                    <a:pt x="521" y="8022"/>
                    <a:pt x="599" y="8022"/>
                  </a:cubicBezTo>
                  <a:cubicBezTo>
                    <a:pt x="797" y="8022"/>
                    <a:pt x="1005" y="8056"/>
                    <a:pt x="1212" y="8056"/>
                  </a:cubicBezTo>
                  <a:cubicBezTo>
                    <a:pt x="1432" y="8056"/>
                    <a:pt x="1649" y="8018"/>
                    <a:pt x="1849" y="7857"/>
                  </a:cubicBezTo>
                  <a:cubicBezTo>
                    <a:pt x="1110" y="7118"/>
                    <a:pt x="1110" y="7118"/>
                    <a:pt x="2034" y="6656"/>
                  </a:cubicBezTo>
                  <a:cubicBezTo>
                    <a:pt x="2311" y="6471"/>
                    <a:pt x="2496" y="6009"/>
                    <a:pt x="2034" y="5824"/>
                  </a:cubicBezTo>
                  <a:cubicBezTo>
                    <a:pt x="832" y="5269"/>
                    <a:pt x="925" y="4437"/>
                    <a:pt x="925" y="3236"/>
                  </a:cubicBezTo>
                  <a:cubicBezTo>
                    <a:pt x="925" y="1017"/>
                    <a:pt x="832" y="925"/>
                    <a:pt x="3051" y="925"/>
                  </a:cubicBezTo>
                  <a:cubicBezTo>
                    <a:pt x="3221" y="925"/>
                    <a:pt x="3412" y="984"/>
                    <a:pt x="3567" y="984"/>
                  </a:cubicBezTo>
                  <a:cubicBezTo>
                    <a:pt x="3749" y="984"/>
                    <a:pt x="3883" y="903"/>
                    <a:pt x="3883" y="555"/>
                  </a:cubicBezTo>
                  <a:cubicBezTo>
                    <a:pt x="3883" y="161"/>
                    <a:pt x="3603" y="47"/>
                    <a:pt x="3309" y="47"/>
                  </a:cubicBezTo>
                  <a:cubicBezTo>
                    <a:pt x="3188" y="47"/>
                    <a:pt x="3066" y="66"/>
                    <a:pt x="2958" y="93"/>
                  </a:cubicBezTo>
                  <a:cubicBezTo>
                    <a:pt x="2700" y="150"/>
                    <a:pt x="2434" y="172"/>
                    <a:pt x="2163" y="172"/>
                  </a:cubicBezTo>
                  <a:cubicBezTo>
                    <a:pt x="1562" y="172"/>
                    <a:pt x="944" y="64"/>
                    <a:pt x="37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29"/>
            <p:cNvSpPr/>
            <p:nvPr/>
          </p:nvSpPr>
          <p:spPr>
            <a:xfrm>
              <a:off x="3345500" y="1137050"/>
              <a:ext cx="117875" cy="120175"/>
            </a:xfrm>
            <a:custGeom>
              <a:rect b="b" l="l" r="r" t="t"/>
              <a:pathLst>
                <a:path extrusionOk="0" h="4807" w="4715">
                  <a:moveTo>
                    <a:pt x="4068" y="0"/>
                  </a:moveTo>
                  <a:cubicBezTo>
                    <a:pt x="2959" y="370"/>
                    <a:pt x="2219" y="1109"/>
                    <a:pt x="1480" y="1849"/>
                  </a:cubicBezTo>
                  <a:cubicBezTo>
                    <a:pt x="1480" y="2496"/>
                    <a:pt x="1110" y="2866"/>
                    <a:pt x="648" y="3235"/>
                  </a:cubicBezTo>
                  <a:cubicBezTo>
                    <a:pt x="93" y="3698"/>
                    <a:pt x="1" y="4160"/>
                    <a:pt x="370" y="4807"/>
                  </a:cubicBezTo>
                  <a:cubicBezTo>
                    <a:pt x="1849" y="3605"/>
                    <a:pt x="3606" y="2958"/>
                    <a:pt x="4715" y="1479"/>
                  </a:cubicBezTo>
                  <a:cubicBezTo>
                    <a:pt x="4345" y="1109"/>
                    <a:pt x="3883" y="740"/>
                    <a:pt x="406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29"/>
            <p:cNvSpPr/>
            <p:nvPr/>
          </p:nvSpPr>
          <p:spPr>
            <a:xfrm>
              <a:off x="3652850" y="3795325"/>
              <a:ext cx="73975" cy="183800"/>
            </a:xfrm>
            <a:custGeom>
              <a:rect b="b" l="l" r="r" t="t"/>
              <a:pathLst>
                <a:path extrusionOk="0" h="7352" w="2959">
                  <a:moveTo>
                    <a:pt x="848" y="0"/>
                  </a:moveTo>
                  <a:cubicBezTo>
                    <a:pt x="751" y="0"/>
                    <a:pt x="626" y="45"/>
                    <a:pt x="463" y="154"/>
                  </a:cubicBezTo>
                  <a:cubicBezTo>
                    <a:pt x="1017" y="894"/>
                    <a:pt x="555" y="1541"/>
                    <a:pt x="463" y="2280"/>
                  </a:cubicBezTo>
                  <a:cubicBezTo>
                    <a:pt x="925" y="2373"/>
                    <a:pt x="1387" y="2558"/>
                    <a:pt x="740" y="3020"/>
                  </a:cubicBezTo>
                  <a:cubicBezTo>
                    <a:pt x="463" y="3205"/>
                    <a:pt x="0" y="3482"/>
                    <a:pt x="370" y="3574"/>
                  </a:cubicBezTo>
                  <a:cubicBezTo>
                    <a:pt x="1942" y="4037"/>
                    <a:pt x="1202" y="5331"/>
                    <a:pt x="1479" y="6347"/>
                  </a:cubicBezTo>
                  <a:cubicBezTo>
                    <a:pt x="1546" y="6681"/>
                    <a:pt x="1757" y="7351"/>
                    <a:pt x="2252" y="7351"/>
                  </a:cubicBezTo>
                  <a:cubicBezTo>
                    <a:pt x="2442" y="7351"/>
                    <a:pt x="2675" y="7252"/>
                    <a:pt x="2958" y="6994"/>
                  </a:cubicBezTo>
                  <a:cubicBezTo>
                    <a:pt x="2496" y="4961"/>
                    <a:pt x="2034" y="2927"/>
                    <a:pt x="1572" y="894"/>
                  </a:cubicBezTo>
                  <a:cubicBezTo>
                    <a:pt x="1201" y="745"/>
                    <a:pt x="1247" y="0"/>
                    <a:pt x="84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29"/>
            <p:cNvSpPr/>
            <p:nvPr/>
          </p:nvSpPr>
          <p:spPr>
            <a:xfrm>
              <a:off x="3223025" y="4642625"/>
              <a:ext cx="134050" cy="50775"/>
            </a:xfrm>
            <a:custGeom>
              <a:rect b="b" l="l" r="r" t="t"/>
              <a:pathLst>
                <a:path extrusionOk="0" h="2031" w="5362">
                  <a:moveTo>
                    <a:pt x="4530" y="1"/>
                  </a:moveTo>
                  <a:cubicBezTo>
                    <a:pt x="3493" y="161"/>
                    <a:pt x="2386" y="389"/>
                    <a:pt x="1330" y="389"/>
                  </a:cubicBezTo>
                  <a:cubicBezTo>
                    <a:pt x="1163" y="389"/>
                    <a:pt x="997" y="383"/>
                    <a:pt x="833" y="371"/>
                  </a:cubicBezTo>
                  <a:cubicBezTo>
                    <a:pt x="463" y="371"/>
                    <a:pt x="1" y="371"/>
                    <a:pt x="1" y="833"/>
                  </a:cubicBezTo>
                  <a:cubicBezTo>
                    <a:pt x="1" y="1261"/>
                    <a:pt x="159" y="1767"/>
                    <a:pt x="549" y="1767"/>
                  </a:cubicBezTo>
                  <a:cubicBezTo>
                    <a:pt x="580" y="1767"/>
                    <a:pt x="613" y="1764"/>
                    <a:pt x="648" y="1757"/>
                  </a:cubicBezTo>
                  <a:cubicBezTo>
                    <a:pt x="849" y="1720"/>
                    <a:pt x="1048" y="1704"/>
                    <a:pt x="1246" y="1704"/>
                  </a:cubicBezTo>
                  <a:cubicBezTo>
                    <a:pt x="2155" y="1704"/>
                    <a:pt x="3033" y="2031"/>
                    <a:pt x="3902" y="2031"/>
                  </a:cubicBezTo>
                  <a:cubicBezTo>
                    <a:pt x="4236" y="2031"/>
                    <a:pt x="4568" y="1983"/>
                    <a:pt x="4900" y="1850"/>
                  </a:cubicBezTo>
                  <a:cubicBezTo>
                    <a:pt x="5085" y="1203"/>
                    <a:pt x="5362" y="463"/>
                    <a:pt x="453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29"/>
            <p:cNvSpPr/>
            <p:nvPr/>
          </p:nvSpPr>
          <p:spPr>
            <a:xfrm>
              <a:off x="3946325" y="3507300"/>
              <a:ext cx="80900" cy="109325"/>
            </a:xfrm>
            <a:custGeom>
              <a:rect b="b" l="l" r="r" t="t"/>
              <a:pathLst>
                <a:path extrusionOk="0" h="4373" w="3236">
                  <a:moveTo>
                    <a:pt x="882" y="1"/>
                  </a:moveTo>
                  <a:cubicBezTo>
                    <a:pt x="563" y="1"/>
                    <a:pt x="182" y="404"/>
                    <a:pt x="1" y="768"/>
                  </a:cubicBezTo>
                  <a:cubicBezTo>
                    <a:pt x="370" y="1970"/>
                    <a:pt x="278" y="3264"/>
                    <a:pt x="1110" y="4373"/>
                  </a:cubicBezTo>
                  <a:cubicBezTo>
                    <a:pt x="2127" y="3449"/>
                    <a:pt x="2774" y="2339"/>
                    <a:pt x="3236" y="1138"/>
                  </a:cubicBezTo>
                  <a:cubicBezTo>
                    <a:pt x="3236" y="953"/>
                    <a:pt x="3236" y="860"/>
                    <a:pt x="3143" y="768"/>
                  </a:cubicBezTo>
                  <a:cubicBezTo>
                    <a:pt x="3143" y="768"/>
                    <a:pt x="3051" y="675"/>
                    <a:pt x="3051" y="675"/>
                  </a:cubicBezTo>
                  <a:cubicBezTo>
                    <a:pt x="2667" y="1107"/>
                    <a:pt x="2333" y="1439"/>
                    <a:pt x="2036" y="1439"/>
                  </a:cubicBezTo>
                  <a:cubicBezTo>
                    <a:pt x="1761" y="1439"/>
                    <a:pt x="1517" y="1154"/>
                    <a:pt x="1295" y="398"/>
                  </a:cubicBezTo>
                  <a:cubicBezTo>
                    <a:pt x="1199" y="112"/>
                    <a:pt x="1049" y="1"/>
                    <a:pt x="88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29"/>
            <p:cNvSpPr/>
            <p:nvPr/>
          </p:nvSpPr>
          <p:spPr>
            <a:xfrm>
              <a:off x="3662100" y="5257325"/>
              <a:ext cx="92450" cy="101975"/>
            </a:xfrm>
            <a:custGeom>
              <a:rect b="b" l="l" r="r" t="t"/>
              <a:pathLst>
                <a:path extrusionOk="0" h="4079" w="3698">
                  <a:moveTo>
                    <a:pt x="3698" y="1"/>
                  </a:moveTo>
                  <a:cubicBezTo>
                    <a:pt x="2786" y="84"/>
                    <a:pt x="2840" y="1059"/>
                    <a:pt x="2194" y="1059"/>
                  </a:cubicBezTo>
                  <a:cubicBezTo>
                    <a:pt x="2120" y="1059"/>
                    <a:pt x="2037" y="1046"/>
                    <a:pt x="1941" y="1017"/>
                  </a:cubicBezTo>
                  <a:cubicBezTo>
                    <a:pt x="1580" y="957"/>
                    <a:pt x="1219" y="544"/>
                    <a:pt x="883" y="544"/>
                  </a:cubicBezTo>
                  <a:cubicBezTo>
                    <a:pt x="704" y="544"/>
                    <a:pt x="531" y="663"/>
                    <a:pt x="370" y="1017"/>
                  </a:cubicBezTo>
                  <a:cubicBezTo>
                    <a:pt x="1387" y="1387"/>
                    <a:pt x="0" y="2219"/>
                    <a:pt x="740" y="2774"/>
                  </a:cubicBezTo>
                  <a:cubicBezTo>
                    <a:pt x="1017" y="2959"/>
                    <a:pt x="1294" y="3328"/>
                    <a:pt x="832" y="3791"/>
                  </a:cubicBezTo>
                  <a:cubicBezTo>
                    <a:pt x="1017" y="4037"/>
                    <a:pt x="1243" y="4078"/>
                    <a:pt x="1510" y="4078"/>
                  </a:cubicBezTo>
                  <a:cubicBezTo>
                    <a:pt x="1643" y="4078"/>
                    <a:pt x="1787" y="4068"/>
                    <a:pt x="1941" y="4068"/>
                  </a:cubicBezTo>
                  <a:cubicBezTo>
                    <a:pt x="2403" y="2774"/>
                    <a:pt x="3698" y="1665"/>
                    <a:pt x="369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29"/>
            <p:cNvSpPr/>
            <p:nvPr/>
          </p:nvSpPr>
          <p:spPr>
            <a:xfrm>
              <a:off x="3618175" y="1654675"/>
              <a:ext cx="62425" cy="219550"/>
            </a:xfrm>
            <a:custGeom>
              <a:rect b="b" l="l" r="r" t="t"/>
              <a:pathLst>
                <a:path extrusionOk="0" h="8782" w="2497">
                  <a:moveTo>
                    <a:pt x="2219" y="1"/>
                  </a:moveTo>
                  <a:cubicBezTo>
                    <a:pt x="1850" y="1017"/>
                    <a:pt x="1110" y="1387"/>
                    <a:pt x="1" y="1480"/>
                  </a:cubicBezTo>
                  <a:cubicBezTo>
                    <a:pt x="1480" y="1942"/>
                    <a:pt x="1757" y="2681"/>
                    <a:pt x="1295" y="4068"/>
                  </a:cubicBezTo>
                  <a:cubicBezTo>
                    <a:pt x="833" y="5547"/>
                    <a:pt x="463" y="7211"/>
                    <a:pt x="1480" y="8782"/>
                  </a:cubicBezTo>
                  <a:cubicBezTo>
                    <a:pt x="1480" y="8320"/>
                    <a:pt x="1480" y="7950"/>
                    <a:pt x="1572" y="7488"/>
                  </a:cubicBezTo>
                  <a:cubicBezTo>
                    <a:pt x="2127" y="5085"/>
                    <a:pt x="2497" y="2589"/>
                    <a:pt x="221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29"/>
            <p:cNvSpPr/>
            <p:nvPr/>
          </p:nvSpPr>
          <p:spPr>
            <a:xfrm>
              <a:off x="4064175" y="2618300"/>
              <a:ext cx="92475" cy="99400"/>
            </a:xfrm>
            <a:custGeom>
              <a:rect b="b" l="l" r="r" t="t"/>
              <a:pathLst>
                <a:path extrusionOk="0" h="3976" w="3699">
                  <a:moveTo>
                    <a:pt x="1110" y="1"/>
                  </a:moveTo>
                  <a:cubicBezTo>
                    <a:pt x="1202" y="463"/>
                    <a:pt x="1295" y="925"/>
                    <a:pt x="1480" y="1480"/>
                  </a:cubicBezTo>
                  <a:cubicBezTo>
                    <a:pt x="1004" y="1480"/>
                    <a:pt x="597" y="1072"/>
                    <a:pt x="199" y="1072"/>
                  </a:cubicBezTo>
                  <a:cubicBezTo>
                    <a:pt x="133" y="1072"/>
                    <a:pt x="67" y="1084"/>
                    <a:pt x="1" y="1110"/>
                  </a:cubicBezTo>
                  <a:cubicBezTo>
                    <a:pt x="463" y="2682"/>
                    <a:pt x="2034" y="3144"/>
                    <a:pt x="3236" y="3976"/>
                  </a:cubicBezTo>
                  <a:cubicBezTo>
                    <a:pt x="3513" y="3791"/>
                    <a:pt x="3698" y="3421"/>
                    <a:pt x="3421" y="3329"/>
                  </a:cubicBezTo>
                  <a:cubicBezTo>
                    <a:pt x="2127" y="2589"/>
                    <a:pt x="3236" y="2312"/>
                    <a:pt x="3606" y="1850"/>
                  </a:cubicBezTo>
                  <a:cubicBezTo>
                    <a:pt x="3513" y="1665"/>
                    <a:pt x="3421" y="1572"/>
                    <a:pt x="3236" y="1480"/>
                  </a:cubicBezTo>
                  <a:cubicBezTo>
                    <a:pt x="3051" y="1110"/>
                    <a:pt x="2774" y="740"/>
                    <a:pt x="2497" y="371"/>
                  </a:cubicBezTo>
                  <a:cubicBezTo>
                    <a:pt x="2034" y="278"/>
                    <a:pt x="1572" y="93"/>
                    <a:pt x="111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29"/>
            <p:cNvSpPr/>
            <p:nvPr/>
          </p:nvSpPr>
          <p:spPr>
            <a:xfrm>
              <a:off x="2899500" y="4670875"/>
              <a:ext cx="191825" cy="45725"/>
            </a:xfrm>
            <a:custGeom>
              <a:rect b="b" l="l" r="r" t="t"/>
              <a:pathLst>
                <a:path extrusionOk="0" h="1829" w="7673">
                  <a:moveTo>
                    <a:pt x="2795" y="0"/>
                  </a:moveTo>
                  <a:cubicBezTo>
                    <a:pt x="1905" y="0"/>
                    <a:pt x="980" y="214"/>
                    <a:pt x="1" y="720"/>
                  </a:cubicBezTo>
                  <a:cubicBezTo>
                    <a:pt x="348" y="874"/>
                    <a:pt x="663" y="948"/>
                    <a:pt x="953" y="948"/>
                  </a:cubicBezTo>
                  <a:cubicBezTo>
                    <a:pt x="1357" y="948"/>
                    <a:pt x="1711" y="804"/>
                    <a:pt x="2034" y="535"/>
                  </a:cubicBezTo>
                  <a:cubicBezTo>
                    <a:pt x="2116" y="481"/>
                    <a:pt x="2197" y="458"/>
                    <a:pt x="2276" y="458"/>
                  </a:cubicBezTo>
                  <a:cubicBezTo>
                    <a:pt x="2466" y="458"/>
                    <a:pt x="2643" y="589"/>
                    <a:pt x="2774" y="720"/>
                  </a:cubicBezTo>
                  <a:cubicBezTo>
                    <a:pt x="4253" y="1829"/>
                    <a:pt x="6009" y="1829"/>
                    <a:pt x="7673" y="1829"/>
                  </a:cubicBezTo>
                  <a:cubicBezTo>
                    <a:pt x="6091" y="794"/>
                    <a:pt x="4509" y="0"/>
                    <a:pt x="279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29"/>
            <p:cNvSpPr/>
            <p:nvPr/>
          </p:nvSpPr>
          <p:spPr>
            <a:xfrm>
              <a:off x="3967125" y="3984050"/>
              <a:ext cx="69350" cy="122500"/>
            </a:xfrm>
            <a:custGeom>
              <a:rect b="b" l="l" r="r" t="t"/>
              <a:pathLst>
                <a:path extrusionOk="0" h="4900" w="2774">
                  <a:moveTo>
                    <a:pt x="1942" y="0"/>
                  </a:moveTo>
                  <a:cubicBezTo>
                    <a:pt x="1479" y="1202"/>
                    <a:pt x="1" y="1756"/>
                    <a:pt x="1" y="3050"/>
                  </a:cubicBezTo>
                  <a:cubicBezTo>
                    <a:pt x="125" y="3121"/>
                    <a:pt x="249" y="3148"/>
                    <a:pt x="374" y="3148"/>
                  </a:cubicBezTo>
                  <a:cubicBezTo>
                    <a:pt x="748" y="3148"/>
                    <a:pt x="1122" y="2906"/>
                    <a:pt x="1497" y="2906"/>
                  </a:cubicBezTo>
                  <a:cubicBezTo>
                    <a:pt x="1645" y="2906"/>
                    <a:pt x="1793" y="2944"/>
                    <a:pt x="1942" y="3050"/>
                  </a:cubicBezTo>
                  <a:cubicBezTo>
                    <a:pt x="1572" y="3605"/>
                    <a:pt x="1202" y="3882"/>
                    <a:pt x="648" y="3975"/>
                  </a:cubicBezTo>
                  <a:cubicBezTo>
                    <a:pt x="1" y="4160"/>
                    <a:pt x="1" y="4252"/>
                    <a:pt x="648" y="4899"/>
                  </a:cubicBezTo>
                  <a:cubicBezTo>
                    <a:pt x="2127" y="4714"/>
                    <a:pt x="2496" y="3605"/>
                    <a:pt x="2774" y="2403"/>
                  </a:cubicBezTo>
                  <a:cubicBezTo>
                    <a:pt x="1664" y="2126"/>
                    <a:pt x="1664" y="1479"/>
                    <a:pt x="2311" y="647"/>
                  </a:cubicBezTo>
                  <a:cubicBezTo>
                    <a:pt x="2496" y="462"/>
                    <a:pt x="2681" y="277"/>
                    <a:pt x="2404" y="92"/>
                  </a:cubicBezTo>
                  <a:cubicBezTo>
                    <a:pt x="2311" y="0"/>
                    <a:pt x="1942" y="0"/>
                    <a:pt x="194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29"/>
            <p:cNvSpPr/>
            <p:nvPr/>
          </p:nvSpPr>
          <p:spPr>
            <a:xfrm>
              <a:off x="4445475" y="865425"/>
              <a:ext cx="140975" cy="100650"/>
            </a:xfrm>
            <a:custGeom>
              <a:rect b="b" l="l" r="r" t="t"/>
              <a:pathLst>
                <a:path extrusionOk="0" h="4026" w="5639">
                  <a:moveTo>
                    <a:pt x="483" y="0"/>
                  </a:moveTo>
                  <a:cubicBezTo>
                    <a:pt x="341" y="0"/>
                    <a:pt x="181" y="16"/>
                    <a:pt x="0" y="50"/>
                  </a:cubicBezTo>
                  <a:cubicBezTo>
                    <a:pt x="370" y="1807"/>
                    <a:pt x="1479" y="3008"/>
                    <a:pt x="2958" y="4025"/>
                  </a:cubicBezTo>
                  <a:cubicBezTo>
                    <a:pt x="3143" y="3748"/>
                    <a:pt x="3328" y="3286"/>
                    <a:pt x="3605" y="3286"/>
                  </a:cubicBezTo>
                  <a:cubicBezTo>
                    <a:pt x="5639" y="2823"/>
                    <a:pt x="4160" y="2269"/>
                    <a:pt x="3698" y="1807"/>
                  </a:cubicBezTo>
                  <a:lnTo>
                    <a:pt x="3698" y="1807"/>
                  </a:lnTo>
                  <a:cubicBezTo>
                    <a:pt x="3605" y="2361"/>
                    <a:pt x="3513" y="2823"/>
                    <a:pt x="2866" y="2823"/>
                  </a:cubicBezTo>
                  <a:cubicBezTo>
                    <a:pt x="2681" y="2823"/>
                    <a:pt x="2404" y="2454"/>
                    <a:pt x="2496" y="2361"/>
                  </a:cubicBezTo>
                  <a:cubicBezTo>
                    <a:pt x="2640" y="1858"/>
                    <a:pt x="3007" y="1802"/>
                    <a:pt x="3381" y="1802"/>
                  </a:cubicBezTo>
                  <a:cubicBezTo>
                    <a:pt x="3488" y="1802"/>
                    <a:pt x="3595" y="1807"/>
                    <a:pt x="3698" y="1807"/>
                  </a:cubicBezTo>
                  <a:cubicBezTo>
                    <a:pt x="3500" y="1354"/>
                    <a:pt x="3284" y="1204"/>
                    <a:pt x="3059" y="1204"/>
                  </a:cubicBezTo>
                  <a:cubicBezTo>
                    <a:pt x="2623" y="1204"/>
                    <a:pt x="2151" y="1767"/>
                    <a:pt x="1702" y="1767"/>
                  </a:cubicBezTo>
                  <a:cubicBezTo>
                    <a:pt x="1627" y="1767"/>
                    <a:pt x="1553" y="1751"/>
                    <a:pt x="1479" y="1714"/>
                  </a:cubicBezTo>
                  <a:cubicBezTo>
                    <a:pt x="1561" y="822"/>
                    <a:pt x="1499" y="0"/>
                    <a:pt x="48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29"/>
            <p:cNvSpPr/>
            <p:nvPr/>
          </p:nvSpPr>
          <p:spPr>
            <a:xfrm>
              <a:off x="3964825" y="2509700"/>
              <a:ext cx="90150" cy="117875"/>
            </a:xfrm>
            <a:custGeom>
              <a:rect b="b" l="l" r="r" t="t"/>
              <a:pathLst>
                <a:path extrusionOk="0" h="4715" w="3606">
                  <a:moveTo>
                    <a:pt x="740" y="1"/>
                  </a:moveTo>
                  <a:cubicBezTo>
                    <a:pt x="185" y="370"/>
                    <a:pt x="0" y="832"/>
                    <a:pt x="0" y="1480"/>
                  </a:cubicBezTo>
                  <a:cubicBezTo>
                    <a:pt x="1017" y="2589"/>
                    <a:pt x="1941" y="3883"/>
                    <a:pt x="3235" y="4715"/>
                  </a:cubicBezTo>
                  <a:cubicBezTo>
                    <a:pt x="3605" y="3606"/>
                    <a:pt x="2496" y="2866"/>
                    <a:pt x="2496" y="1849"/>
                  </a:cubicBezTo>
                  <a:cubicBezTo>
                    <a:pt x="2034" y="1017"/>
                    <a:pt x="1479" y="463"/>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29"/>
            <p:cNvSpPr/>
            <p:nvPr/>
          </p:nvSpPr>
          <p:spPr>
            <a:xfrm>
              <a:off x="3364000" y="3616600"/>
              <a:ext cx="90150" cy="83225"/>
            </a:xfrm>
            <a:custGeom>
              <a:rect b="b" l="l" r="r" t="t"/>
              <a:pathLst>
                <a:path extrusionOk="0" h="3329" w="3606">
                  <a:moveTo>
                    <a:pt x="0" y="1"/>
                  </a:moveTo>
                  <a:lnTo>
                    <a:pt x="0" y="3329"/>
                  </a:lnTo>
                  <a:cubicBezTo>
                    <a:pt x="555" y="2959"/>
                    <a:pt x="185" y="2312"/>
                    <a:pt x="555" y="1757"/>
                  </a:cubicBezTo>
                  <a:cubicBezTo>
                    <a:pt x="925" y="2774"/>
                    <a:pt x="1849" y="2497"/>
                    <a:pt x="2588" y="2589"/>
                  </a:cubicBezTo>
                  <a:cubicBezTo>
                    <a:pt x="2866" y="2404"/>
                    <a:pt x="3235" y="2312"/>
                    <a:pt x="3605" y="2219"/>
                  </a:cubicBezTo>
                  <a:cubicBezTo>
                    <a:pt x="3050" y="463"/>
                    <a:pt x="1294" y="555"/>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29"/>
            <p:cNvSpPr/>
            <p:nvPr/>
          </p:nvSpPr>
          <p:spPr>
            <a:xfrm>
              <a:off x="3717550" y="4561750"/>
              <a:ext cx="115575" cy="82350"/>
            </a:xfrm>
            <a:custGeom>
              <a:rect b="b" l="l" r="r" t="t"/>
              <a:pathLst>
                <a:path extrusionOk="0" h="3294" w="4623">
                  <a:moveTo>
                    <a:pt x="1480" y="1"/>
                  </a:moveTo>
                  <a:cubicBezTo>
                    <a:pt x="1404" y="677"/>
                    <a:pt x="1451" y="1537"/>
                    <a:pt x="677" y="1537"/>
                  </a:cubicBezTo>
                  <a:cubicBezTo>
                    <a:pt x="499" y="1537"/>
                    <a:pt x="277" y="1491"/>
                    <a:pt x="1" y="1387"/>
                  </a:cubicBezTo>
                  <a:lnTo>
                    <a:pt x="1" y="1387"/>
                  </a:lnTo>
                  <a:cubicBezTo>
                    <a:pt x="648" y="1942"/>
                    <a:pt x="1295" y="2497"/>
                    <a:pt x="1942" y="2959"/>
                  </a:cubicBezTo>
                  <a:cubicBezTo>
                    <a:pt x="2251" y="3191"/>
                    <a:pt x="2594" y="3294"/>
                    <a:pt x="2921" y="3294"/>
                  </a:cubicBezTo>
                  <a:cubicBezTo>
                    <a:pt x="3374" y="3294"/>
                    <a:pt x="3799" y="3096"/>
                    <a:pt x="4068" y="2774"/>
                  </a:cubicBezTo>
                  <a:cubicBezTo>
                    <a:pt x="4622" y="1942"/>
                    <a:pt x="3606" y="1757"/>
                    <a:pt x="3328" y="1387"/>
                  </a:cubicBezTo>
                  <a:cubicBezTo>
                    <a:pt x="2774" y="925"/>
                    <a:pt x="2127" y="463"/>
                    <a:pt x="14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29"/>
            <p:cNvSpPr/>
            <p:nvPr/>
          </p:nvSpPr>
          <p:spPr>
            <a:xfrm>
              <a:off x="3590450" y="584750"/>
              <a:ext cx="145625" cy="117875"/>
            </a:xfrm>
            <a:custGeom>
              <a:rect b="b" l="l" r="r" t="t"/>
              <a:pathLst>
                <a:path extrusionOk="0" h="4715" w="5825">
                  <a:moveTo>
                    <a:pt x="5824" y="0"/>
                  </a:moveTo>
                  <a:lnTo>
                    <a:pt x="5824" y="0"/>
                  </a:lnTo>
                  <a:cubicBezTo>
                    <a:pt x="5085" y="278"/>
                    <a:pt x="4160" y="370"/>
                    <a:pt x="3791" y="1387"/>
                  </a:cubicBezTo>
                  <a:cubicBezTo>
                    <a:pt x="3606" y="2034"/>
                    <a:pt x="2959" y="2219"/>
                    <a:pt x="2219" y="2219"/>
                  </a:cubicBezTo>
                  <a:cubicBezTo>
                    <a:pt x="1480" y="2866"/>
                    <a:pt x="186" y="3051"/>
                    <a:pt x="1" y="4345"/>
                  </a:cubicBezTo>
                  <a:cubicBezTo>
                    <a:pt x="1" y="4437"/>
                    <a:pt x="1" y="4622"/>
                    <a:pt x="1" y="4714"/>
                  </a:cubicBezTo>
                  <a:cubicBezTo>
                    <a:pt x="2589" y="3883"/>
                    <a:pt x="4160" y="1849"/>
                    <a:pt x="582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29"/>
            <p:cNvSpPr/>
            <p:nvPr/>
          </p:nvSpPr>
          <p:spPr>
            <a:xfrm>
              <a:off x="4554075" y="3544975"/>
              <a:ext cx="64750" cy="147925"/>
            </a:xfrm>
            <a:custGeom>
              <a:rect b="b" l="l" r="r" t="t"/>
              <a:pathLst>
                <a:path extrusionOk="0" h="5917" w="2590">
                  <a:moveTo>
                    <a:pt x="371" y="0"/>
                  </a:moveTo>
                  <a:cubicBezTo>
                    <a:pt x="371" y="1202"/>
                    <a:pt x="1387" y="2496"/>
                    <a:pt x="1" y="3605"/>
                  </a:cubicBezTo>
                  <a:cubicBezTo>
                    <a:pt x="186" y="3698"/>
                    <a:pt x="278" y="3883"/>
                    <a:pt x="371" y="3975"/>
                  </a:cubicBezTo>
                  <a:cubicBezTo>
                    <a:pt x="590" y="3902"/>
                    <a:pt x="781" y="3869"/>
                    <a:pt x="944" y="3869"/>
                  </a:cubicBezTo>
                  <a:cubicBezTo>
                    <a:pt x="1608" y="3869"/>
                    <a:pt x="1831" y="4417"/>
                    <a:pt x="1757" y="5084"/>
                  </a:cubicBezTo>
                  <a:cubicBezTo>
                    <a:pt x="1665" y="5916"/>
                    <a:pt x="2127" y="5731"/>
                    <a:pt x="2589" y="5824"/>
                  </a:cubicBezTo>
                  <a:cubicBezTo>
                    <a:pt x="2589" y="5177"/>
                    <a:pt x="2589" y="4622"/>
                    <a:pt x="2589" y="3975"/>
                  </a:cubicBezTo>
                  <a:cubicBezTo>
                    <a:pt x="1942" y="3328"/>
                    <a:pt x="1572" y="2681"/>
                    <a:pt x="1480" y="1757"/>
                  </a:cubicBezTo>
                  <a:cubicBezTo>
                    <a:pt x="1387" y="1479"/>
                    <a:pt x="1203" y="1110"/>
                    <a:pt x="1110" y="740"/>
                  </a:cubicBezTo>
                  <a:cubicBezTo>
                    <a:pt x="833" y="463"/>
                    <a:pt x="648" y="185"/>
                    <a:pt x="37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29"/>
            <p:cNvSpPr/>
            <p:nvPr/>
          </p:nvSpPr>
          <p:spPr>
            <a:xfrm>
              <a:off x="3853900" y="420675"/>
              <a:ext cx="64725" cy="120375"/>
            </a:xfrm>
            <a:custGeom>
              <a:rect b="b" l="l" r="r" t="t"/>
              <a:pathLst>
                <a:path extrusionOk="0" h="4815" w="2589">
                  <a:moveTo>
                    <a:pt x="2588" y="0"/>
                  </a:moveTo>
                  <a:cubicBezTo>
                    <a:pt x="2126" y="0"/>
                    <a:pt x="1664" y="0"/>
                    <a:pt x="1479" y="647"/>
                  </a:cubicBezTo>
                  <a:cubicBezTo>
                    <a:pt x="1410" y="1165"/>
                    <a:pt x="1303" y="1335"/>
                    <a:pt x="1171" y="1335"/>
                  </a:cubicBezTo>
                  <a:cubicBezTo>
                    <a:pt x="949" y="1335"/>
                    <a:pt x="660" y="856"/>
                    <a:pt x="370" y="740"/>
                  </a:cubicBezTo>
                  <a:lnTo>
                    <a:pt x="370" y="740"/>
                  </a:lnTo>
                  <a:cubicBezTo>
                    <a:pt x="0" y="1110"/>
                    <a:pt x="555" y="1479"/>
                    <a:pt x="370" y="1849"/>
                  </a:cubicBezTo>
                  <a:cubicBezTo>
                    <a:pt x="555" y="2589"/>
                    <a:pt x="1294" y="3236"/>
                    <a:pt x="370" y="3975"/>
                  </a:cubicBezTo>
                  <a:cubicBezTo>
                    <a:pt x="892" y="4149"/>
                    <a:pt x="1087" y="4815"/>
                    <a:pt x="1571" y="4815"/>
                  </a:cubicBezTo>
                  <a:cubicBezTo>
                    <a:pt x="1601" y="4815"/>
                    <a:pt x="1632" y="4812"/>
                    <a:pt x="1664" y="4807"/>
                  </a:cubicBezTo>
                  <a:cubicBezTo>
                    <a:pt x="1849" y="4715"/>
                    <a:pt x="1849" y="4067"/>
                    <a:pt x="1849" y="3605"/>
                  </a:cubicBezTo>
                  <a:lnTo>
                    <a:pt x="1849" y="2589"/>
                  </a:lnTo>
                  <a:cubicBezTo>
                    <a:pt x="2126" y="1664"/>
                    <a:pt x="2311" y="832"/>
                    <a:pt x="258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29"/>
            <p:cNvSpPr/>
            <p:nvPr/>
          </p:nvSpPr>
          <p:spPr>
            <a:xfrm>
              <a:off x="3999475" y="2143275"/>
              <a:ext cx="129425" cy="38200"/>
            </a:xfrm>
            <a:custGeom>
              <a:rect b="b" l="l" r="r" t="t"/>
              <a:pathLst>
                <a:path extrusionOk="0" h="1528" w="5177">
                  <a:moveTo>
                    <a:pt x="1979" y="0"/>
                  </a:moveTo>
                  <a:cubicBezTo>
                    <a:pt x="1331" y="0"/>
                    <a:pt x="666" y="79"/>
                    <a:pt x="1" y="145"/>
                  </a:cubicBezTo>
                  <a:cubicBezTo>
                    <a:pt x="1119" y="1000"/>
                    <a:pt x="2284" y="1528"/>
                    <a:pt x="3562" y="1528"/>
                  </a:cubicBezTo>
                  <a:cubicBezTo>
                    <a:pt x="4080" y="1528"/>
                    <a:pt x="4617" y="1441"/>
                    <a:pt x="5177" y="1254"/>
                  </a:cubicBezTo>
                  <a:cubicBezTo>
                    <a:pt x="4230" y="249"/>
                    <a:pt x="3132" y="0"/>
                    <a:pt x="197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29"/>
            <p:cNvSpPr/>
            <p:nvPr/>
          </p:nvSpPr>
          <p:spPr>
            <a:xfrm>
              <a:off x="3955575" y="4886800"/>
              <a:ext cx="106325" cy="74775"/>
            </a:xfrm>
            <a:custGeom>
              <a:rect b="b" l="l" r="r" t="t"/>
              <a:pathLst>
                <a:path extrusionOk="0" h="2991" w="4253">
                  <a:moveTo>
                    <a:pt x="2710" y="0"/>
                  </a:moveTo>
                  <a:cubicBezTo>
                    <a:pt x="1886" y="0"/>
                    <a:pt x="1333" y="591"/>
                    <a:pt x="925" y="1326"/>
                  </a:cubicBezTo>
                  <a:cubicBezTo>
                    <a:pt x="647" y="1788"/>
                    <a:pt x="278" y="2158"/>
                    <a:pt x="0" y="2620"/>
                  </a:cubicBezTo>
                  <a:cubicBezTo>
                    <a:pt x="150" y="2680"/>
                    <a:pt x="277" y="2706"/>
                    <a:pt x="388" y="2706"/>
                  </a:cubicBezTo>
                  <a:cubicBezTo>
                    <a:pt x="962" y="2706"/>
                    <a:pt x="1077" y="2006"/>
                    <a:pt x="1387" y="1696"/>
                  </a:cubicBezTo>
                  <a:cubicBezTo>
                    <a:pt x="1768" y="1391"/>
                    <a:pt x="2087" y="771"/>
                    <a:pt x="2550" y="771"/>
                  </a:cubicBezTo>
                  <a:cubicBezTo>
                    <a:pt x="2648" y="771"/>
                    <a:pt x="2753" y="799"/>
                    <a:pt x="2866" y="864"/>
                  </a:cubicBezTo>
                  <a:cubicBezTo>
                    <a:pt x="3420" y="1326"/>
                    <a:pt x="2958" y="1973"/>
                    <a:pt x="2681" y="2435"/>
                  </a:cubicBezTo>
                  <a:cubicBezTo>
                    <a:pt x="2589" y="2620"/>
                    <a:pt x="2589" y="2805"/>
                    <a:pt x="2496" y="2990"/>
                  </a:cubicBezTo>
                  <a:cubicBezTo>
                    <a:pt x="3236" y="2528"/>
                    <a:pt x="4252" y="2343"/>
                    <a:pt x="4160" y="1326"/>
                  </a:cubicBezTo>
                  <a:cubicBezTo>
                    <a:pt x="4160" y="772"/>
                    <a:pt x="3790" y="217"/>
                    <a:pt x="3051" y="32"/>
                  </a:cubicBezTo>
                  <a:cubicBezTo>
                    <a:pt x="2932" y="11"/>
                    <a:pt x="2819" y="0"/>
                    <a:pt x="271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29"/>
            <p:cNvSpPr/>
            <p:nvPr/>
          </p:nvSpPr>
          <p:spPr>
            <a:xfrm>
              <a:off x="4027200" y="2555925"/>
              <a:ext cx="73975" cy="99375"/>
            </a:xfrm>
            <a:custGeom>
              <a:rect b="b" l="l" r="r" t="t"/>
              <a:pathLst>
                <a:path extrusionOk="0" h="3975" w="2959">
                  <a:moveTo>
                    <a:pt x="1" y="0"/>
                  </a:moveTo>
                  <a:cubicBezTo>
                    <a:pt x="1" y="1017"/>
                    <a:pt x="1110" y="1757"/>
                    <a:pt x="740" y="2866"/>
                  </a:cubicBezTo>
                  <a:lnTo>
                    <a:pt x="1480" y="3605"/>
                  </a:lnTo>
                  <a:cubicBezTo>
                    <a:pt x="1559" y="3579"/>
                    <a:pt x="1634" y="3567"/>
                    <a:pt x="1707" y="3567"/>
                  </a:cubicBezTo>
                  <a:cubicBezTo>
                    <a:pt x="2144" y="3567"/>
                    <a:pt x="2483" y="3975"/>
                    <a:pt x="2959" y="3975"/>
                  </a:cubicBezTo>
                  <a:cubicBezTo>
                    <a:pt x="2774" y="3420"/>
                    <a:pt x="2681" y="2958"/>
                    <a:pt x="2589" y="2496"/>
                  </a:cubicBezTo>
                  <a:cubicBezTo>
                    <a:pt x="2404" y="2219"/>
                    <a:pt x="2312" y="2034"/>
                    <a:pt x="2219" y="1757"/>
                  </a:cubicBezTo>
                  <a:cubicBezTo>
                    <a:pt x="1757" y="1572"/>
                    <a:pt x="1480" y="1202"/>
                    <a:pt x="1480" y="647"/>
                  </a:cubicBezTo>
                  <a:lnTo>
                    <a:pt x="1"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29"/>
            <p:cNvSpPr/>
            <p:nvPr/>
          </p:nvSpPr>
          <p:spPr>
            <a:xfrm>
              <a:off x="3673650" y="4929175"/>
              <a:ext cx="99400" cy="72050"/>
            </a:xfrm>
            <a:custGeom>
              <a:rect b="b" l="l" r="r" t="t"/>
              <a:pathLst>
                <a:path extrusionOk="0" h="2882" w="3976">
                  <a:moveTo>
                    <a:pt x="0" y="1"/>
                  </a:moveTo>
                  <a:lnTo>
                    <a:pt x="0" y="1665"/>
                  </a:lnTo>
                  <a:cubicBezTo>
                    <a:pt x="370" y="1665"/>
                    <a:pt x="740" y="1850"/>
                    <a:pt x="1110" y="1942"/>
                  </a:cubicBezTo>
                  <a:cubicBezTo>
                    <a:pt x="1903" y="2158"/>
                    <a:pt x="2471" y="2881"/>
                    <a:pt x="3253" y="2881"/>
                  </a:cubicBezTo>
                  <a:cubicBezTo>
                    <a:pt x="3474" y="2881"/>
                    <a:pt x="3711" y="2824"/>
                    <a:pt x="3975" y="2682"/>
                  </a:cubicBezTo>
                  <a:cubicBezTo>
                    <a:pt x="3236" y="2497"/>
                    <a:pt x="3051" y="1665"/>
                    <a:pt x="2496" y="1295"/>
                  </a:cubicBezTo>
                  <a:cubicBezTo>
                    <a:pt x="2383" y="1323"/>
                    <a:pt x="2278" y="1336"/>
                    <a:pt x="2179" y="1336"/>
                  </a:cubicBezTo>
                  <a:cubicBezTo>
                    <a:pt x="1305" y="1336"/>
                    <a:pt x="914" y="333"/>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29"/>
            <p:cNvSpPr/>
            <p:nvPr/>
          </p:nvSpPr>
          <p:spPr>
            <a:xfrm>
              <a:off x="4533275" y="1772275"/>
              <a:ext cx="57800" cy="111200"/>
            </a:xfrm>
            <a:custGeom>
              <a:rect b="b" l="l" r="r" t="t"/>
              <a:pathLst>
                <a:path extrusionOk="0" h="4448" w="2312">
                  <a:moveTo>
                    <a:pt x="972" y="1"/>
                  </a:moveTo>
                  <a:cubicBezTo>
                    <a:pt x="955" y="1"/>
                    <a:pt x="939" y="4"/>
                    <a:pt x="925" y="11"/>
                  </a:cubicBezTo>
                  <a:cubicBezTo>
                    <a:pt x="186" y="473"/>
                    <a:pt x="925" y="1305"/>
                    <a:pt x="463" y="1860"/>
                  </a:cubicBezTo>
                  <a:lnTo>
                    <a:pt x="463" y="2229"/>
                  </a:lnTo>
                  <a:cubicBezTo>
                    <a:pt x="1" y="3431"/>
                    <a:pt x="1665" y="3523"/>
                    <a:pt x="1572" y="4448"/>
                  </a:cubicBezTo>
                  <a:cubicBezTo>
                    <a:pt x="1942" y="4263"/>
                    <a:pt x="2219" y="3986"/>
                    <a:pt x="2312" y="3708"/>
                  </a:cubicBezTo>
                  <a:lnTo>
                    <a:pt x="1942" y="3338"/>
                  </a:lnTo>
                  <a:cubicBezTo>
                    <a:pt x="1757" y="2876"/>
                    <a:pt x="648" y="2322"/>
                    <a:pt x="1942" y="1860"/>
                  </a:cubicBezTo>
                  <a:lnTo>
                    <a:pt x="1942" y="750"/>
                  </a:lnTo>
                  <a:cubicBezTo>
                    <a:pt x="1600" y="494"/>
                    <a:pt x="1179" y="1"/>
                    <a:pt x="97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29"/>
            <p:cNvSpPr/>
            <p:nvPr/>
          </p:nvSpPr>
          <p:spPr>
            <a:xfrm>
              <a:off x="2428100" y="801975"/>
              <a:ext cx="99375" cy="92450"/>
            </a:xfrm>
            <a:custGeom>
              <a:rect b="b" l="l" r="r" t="t"/>
              <a:pathLst>
                <a:path extrusionOk="0" h="3698" w="3975">
                  <a:moveTo>
                    <a:pt x="2866" y="0"/>
                  </a:moveTo>
                  <a:cubicBezTo>
                    <a:pt x="2496" y="1572"/>
                    <a:pt x="1387" y="2403"/>
                    <a:pt x="0" y="2958"/>
                  </a:cubicBezTo>
                  <a:cubicBezTo>
                    <a:pt x="93" y="3143"/>
                    <a:pt x="185" y="3420"/>
                    <a:pt x="370" y="3698"/>
                  </a:cubicBezTo>
                  <a:cubicBezTo>
                    <a:pt x="2311" y="3420"/>
                    <a:pt x="2958" y="1756"/>
                    <a:pt x="3975" y="370"/>
                  </a:cubicBezTo>
                  <a:cubicBezTo>
                    <a:pt x="3698" y="0"/>
                    <a:pt x="3328" y="0"/>
                    <a:pt x="286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29"/>
            <p:cNvSpPr/>
            <p:nvPr/>
          </p:nvSpPr>
          <p:spPr>
            <a:xfrm>
              <a:off x="4024900" y="1710150"/>
              <a:ext cx="62425" cy="105825"/>
            </a:xfrm>
            <a:custGeom>
              <a:rect b="b" l="l" r="r" t="t"/>
              <a:pathLst>
                <a:path extrusionOk="0" h="4233" w="2497">
                  <a:moveTo>
                    <a:pt x="1572" y="0"/>
                  </a:moveTo>
                  <a:cubicBezTo>
                    <a:pt x="1479" y="647"/>
                    <a:pt x="1849" y="1294"/>
                    <a:pt x="1202" y="1849"/>
                  </a:cubicBezTo>
                  <a:cubicBezTo>
                    <a:pt x="463" y="2311"/>
                    <a:pt x="0" y="2958"/>
                    <a:pt x="278" y="3790"/>
                  </a:cubicBezTo>
                  <a:cubicBezTo>
                    <a:pt x="403" y="4125"/>
                    <a:pt x="624" y="4232"/>
                    <a:pt x="888" y="4232"/>
                  </a:cubicBezTo>
                  <a:cubicBezTo>
                    <a:pt x="1206" y="4232"/>
                    <a:pt x="1588" y="4076"/>
                    <a:pt x="1942" y="3975"/>
                  </a:cubicBezTo>
                  <a:cubicBezTo>
                    <a:pt x="1479" y="2681"/>
                    <a:pt x="2496" y="1294"/>
                    <a:pt x="157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29"/>
            <p:cNvSpPr/>
            <p:nvPr/>
          </p:nvSpPr>
          <p:spPr>
            <a:xfrm>
              <a:off x="4281400" y="4230725"/>
              <a:ext cx="73975" cy="67625"/>
            </a:xfrm>
            <a:custGeom>
              <a:rect b="b" l="l" r="r" t="t"/>
              <a:pathLst>
                <a:path extrusionOk="0" h="2705" w="2959">
                  <a:moveTo>
                    <a:pt x="2323" y="0"/>
                  </a:moveTo>
                  <a:cubicBezTo>
                    <a:pt x="2057" y="0"/>
                    <a:pt x="1757" y="116"/>
                    <a:pt x="1480" y="116"/>
                  </a:cubicBezTo>
                  <a:cubicBezTo>
                    <a:pt x="833" y="486"/>
                    <a:pt x="370" y="948"/>
                    <a:pt x="1" y="1595"/>
                  </a:cubicBezTo>
                  <a:cubicBezTo>
                    <a:pt x="555" y="1780"/>
                    <a:pt x="925" y="2057"/>
                    <a:pt x="740" y="2704"/>
                  </a:cubicBezTo>
                  <a:cubicBezTo>
                    <a:pt x="1664" y="2150"/>
                    <a:pt x="2311" y="1410"/>
                    <a:pt x="2959" y="578"/>
                  </a:cubicBezTo>
                  <a:cubicBezTo>
                    <a:pt x="2820" y="116"/>
                    <a:pt x="2589" y="0"/>
                    <a:pt x="232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29"/>
            <p:cNvSpPr/>
            <p:nvPr/>
          </p:nvSpPr>
          <p:spPr>
            <a:xfrm>
              <a:off x="3574275" y="3401700"/>
              <a:ext cx="90150" cy="78600"/>
            </a:xfrm>
            <a:custGeom>
              <a:rect b="b" l="l" r="r" t="t"/>
              <a:pathLst>
                <a:path extrusionOk="0" h="3144" w="3606">
                  <a:moveTo>
                    <a:pt x="2127" y="278"/>
                  </a:moveTo>
                  <a:cubicBezTo>
                    <a:pt x="1295" y="370"/>
                    <a:pt x="93" y="0"/>
                    <a:pt x="648" y="1664"/>
                  </a:cubicBezTo>
                  <a:cubicBezTo>
                    <a:pt x="833" y="2311"/>
                    <a:pt x="186" y="2404"/>
                    <a:pt x="1" y="2773"/>
                  </a:cubicBezTo>
                  <a:lnTo>
                    <a:pt x="1" y="3143"/>
                  </a:lnTo>
                  <a:cubicBezTo>
                    <a:pt x="1480" y="3051"/>
                    <a:pt x="1295" y="1757"/>
                    <a:pt x="1480" y="555"/>
                  </a:cubicBezTo>
                  <a:cubicBezTo>
                    <a:pt x="2034" y="1110"/>
                    <a:pt x="2404" y="1479"/>
                    <a:pt x="2774" y="1757"/>
                  </a:cubicBezTo>
                  <a:cubicBezTo>
                    <a:pt x="2954" y="1907"/>
                    <a:pt x="3095" y="1969"/>
                    <a:pt x="3206" y="1969"/>
                  </a:cubicBezTo>
                  <a:cubicBezTo>
                    <a:pt x="3439" y="1969"/>
                    <a:pt x="3543" y="1699"/>
                    <a:pt x="3606" y="1387"/>
                  </a:cubicBezTo>
                  <a:cubicBezTo>
                    <a:pt x="2959" y="1202"/>
                    <a:pt x="2589" y="647"/>
                    <a:pt x="2127" y="278"/>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29"/>
            <p:cNvSpPr/>
            <p:nvPr/>
          </p:nvSpPr>
          <p:spPr>
            <a:xfrm>
              <a:off x="3190675" y="3843075"/>
              <a:ext cx="78600" cy="55475"/>
            </a:xfrm>
            <a:custGeom>
              <a:rect b="b" l="l" r="r" t="t"/>
              <a:pathLst>
                <a:path extrusionOk="0" h="2219" w="3144">
                  <a:moveTo>
                    <a:pt x="2219" y="1"/>
                  </a:moveTo>
                  <a:cubicBezTo>
                    <a:pt x="2141" y="234"/>
                    <a:pt x="2064" y="598"/>
                    <a:pt x="1876" y="598"/>
                  </a:cubicBezTo>
                  <a:cubicBezTo>
                    <a:pt x="1840" y="598"/>
                    <a:pt x="1801" y="585"/>
                    <a:pt x="1757" y="555"/>
                  </a:cubicBezTo>
                  <a:cubicBezTo>
                    <a:pt x="1528" y="289"/>
                    <a:pt x="1300" y="210"/>
                    <a:pt x="1065" y="210"/>
                  </a:cubicBezTo>
                  <a:cubicBezTo>
                    <a:pt x="730" y="210"/>
                    <a:pt x="381" y="370"/>
                    <a:pt x="1" y="370"/>
                  </a:cubicBezTo>
                  <a:cubicBezTo>
                    <a:pt x="463" y="1295"/>
                    <a:pt x="1202" y="1942"/>
                    <a:pt x="2219" y="2219"/>
                  </a:cubicBezTo>
                  <a:cubicBezTo>
                    <a:pt x="2681" y="1572"/>
                    <a:pt x="3143" y="925"/>
                    <a:pt x="258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29"/>
            <p:cNvSpPr/>
            <p:nvPr/>
          </p:nvSpPr>
          <p:spPr>
            <a:xfrm>
              <a:off x="3153700" y="2313275"/>
              <a:ext cx="73975" cy="78600"/>
            </a:xfrm>
            <a:custGeom>
              <a:rect b="b" l="l" r="r" t="t"/>
              <a:pathLst>
                <a:path extrusionOk="0" h="3144" w="2959">
                  <a:moveTo>
                    <a:pt x="370" y="1"/>
                  </a:moveTo>
                  <a:cubicBezTo>
                    <a:pt x="370" y="1"/>
                    <a:pt x="185" y="370"/>
                    <a:pt x="1" y="555"/>
                  </a:cubicBezTo>
                  <a:cubicBezTo>
                    <a:pt x="925" y="1387"/>
                    <a:pt x="1295" y="2774"/>
                    <a:pt x="2589" y="3143"/>
                  </a:cubicBezTo>
                  <a:cubicBezTo>
                    <a:pt x="1942" y="2496"/>
                    <a:pt x="2959" y="1480"/>
                    <a:pt x="2589" y="1480"/>
                  </a:cubicBezTo>
                  <a:cubicBezTo>
                    <a:pt x="2545" y="1483"/>
                    <a:pt x="2502" y="1485"/>
                    <a:pt x="2460" y="1485"/>
                  </a:cubicBezTo>
                  <a:cubicBezTo>
                    <a:pt x="1366" y="1485"/>
                    <a:pt x="1083" y="357"/>
                    <a:pt x="37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29"/>
            <p:cNvSpPr/>
            <p:nvPr/>
          </p:nvSpPr>
          <p:spPr>
            <a:xfrm>
              <a:off x="3962725" y="3053750"/>
              <a:ext cx="69125" cy="54850"/>
            </a:xfrm>
            <a:custGeom>
              <a:rect b="b" l="l" r="r" t="t"/>
              <a:pathLst>
                <a:path extrusionOk="0" h="2194" w="2765">
                  <a:moveTo>
                    <a:pt x="1198" y="0"/>
                  </a:moveTo>
                  <a:cubicBezTo>
                    <a:pt x="709" y="0"/>
                    <a:pt x="349" y="606"/>
                    <a:pt x="84" y="1070"/>
                  </a:cubicBezTo>
                  <a:cubicBezTo>
                    <a:pt x="1" y="1819"/>
                    <a:pt x="292" y="2193"/>
                    <a:pt x="890" y="2193"/>
                  </a:cubicBezTo>
                  <a:cubicBezTo>
                    <a:pt x="957" y="2193"/>
                    <a:pt x="1027" y="2188"/>
                    <a:pt x="1101" y="2179"/>
                  </a:cubicBezTo>
                  <a:cubicBezTo>
                    <a:pt x="1286" y="1440"/>
                    <a:pt x="2765" y="1162"/>
                    <a:pt x="1840" y="330"/>
                  </a:cubicBezTo>
                  <a:cubicBezTo>
                    <a:pt x="1605" y="95"/>
                    <a:pt x="1391" y="0"/>
                    <a:pt x="119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29"/>
            <p:cNvSpPr/>
            <p:nvPr/>
          </p:nvSpPr>
          <p:spPr>
            <a:xfrm>
              <a:off x="2314850" y="4878350"/>
              <a:ext cx="60125" cy="83225"/>
            </a:xfrm>
            <a:custGeom>
              <a:rect b="b" l="l" r="r" t="t"/>
              <a:pathLst>
                <a:path extrusionOk="0" h="3329" w="2405">
                  <a:moveTo>
                    <a:pt x="925" y="0"/>
                  </a:moveTo>
                  <a:cubicBezTo>
                    <a:pt x="1" y="1202"/>
                    <a:pt x="740" y="2219"/>
                    <a:pt x="1295" y="3328"/>
                  </a:cubicBezTo>
                  <a:cubicBezTo>
                    <a:pt x="2034" y="2958"/>
                    <a:pt x="2404" y="1941"/>
                    <a:pt x="1757" y="1757"/>
                  </a:cubicBezTo>
                  <a:cubicBezTo>
                    <a:pt x="740" y="1387"/>
                    <a:pt x="1203" y="1110"/>
                    <a:pt x="1387" y="647"/>
                  </a:cubicBezTo>
                  <a:cubicBezTo>
                    <a:pt x="1665" y="185"/>
                    <a:pt x="1295" y="93"/>
                    <a:pt x="92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29"/>
            <p:cNvSpPr/>
            <p:nvPr/>
          </p:nvSpPr>
          <p:spPr>
            <a:xfrm>
              <a:off x="2705400" y="947550"/>
              <a:ext cx="34675" cy="117875"/>
            </a:xfrm>
            <a:custGeom>
              <a:rect b="b" l="l" r="r" t="t"/>
              <a:pathLst>
                <a:path extrusionOk="0" h="4715" w="1387">
                  <a:moveTo>
                    <a:pt x="555" y="1"/>
                  </a:moveTo>
                  <a:cubicBezTo>
                    <a:pt x="93" y="1572"/>
                    <a:pt x="0" y="3143"/>
                    <a:pt x="185" y="4715"/>
                  </a:cubicBezTo>
                  <a:cubicBezTo>
                    <a:pt x="925" y="3236"/>
                    <a:pt x="1387" y="1664"/>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29"/>
            <p:cNvSpPr/>
            <p:nvPr/>
          </p:nvSpPr>
          <p:spPr>
            <a:xfrm>
              <a:off x="3879325" y="1418975"/>
              <a:ext cx="32375" cy="71925"/>
            </a:xfrm>
            <a:custGeom>
              <a:rect b="b" l="l" r="r" t="t"/>
              <a:pathLst>
                <a:path extrusionOk="0" h="2877" w="1295">
                  <a:moveTo>
                    <a:pt x="462" y="0"/>
                  </a:moveTo>
                  <a:cubicBezTo>
                    <a:pt x="0" y="740"/>
                    <a:pt x="0" y="1387"/>
                    <a:pt x="462" y="1941"/>
                  </a:cubicBezTo>
                  <a:cubicBezTo>
                    <a:pt x="462" y="2034"/>
                    <a:pt x="462" y="2034"/>
                    <a:pt x="462" y="2126"/>
                  </a:cubicBezTo>
                  <a:cubicBezTo>
                    <a:pt x="462" y="2383"/>
                    <a:pt x="146" y="2876"/>
                    <a:pt x="610" y="2876"/>
                  </a:cubicBezTo>
                  <a:cubicBezTo>
                    <a:pt x="648" y="2876"/>
                    <a:pt x="691" y="2873"/>
                    <a:pt x="740" y="2866"/>
                  </a:cubicBezTo>
                  <a:cubicBezTo>
                    <a:pt x="1294" y="2773"/>
                    <a:pt x="1202" y="2219"/>
                    <a:pt x="1202" y="1849"/>
                  </a:cubicBezTo>
                  <a:cubicBezTo>
                    <a:pt x="924" y="1202"/>
                    <a:pt x="740" y="647"/>
                    <a:pt x="46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29"/>
            <p:cNvSpPr/>
            <p:nvPr/>
          </p:nvSpPr>
          <p:spPr>
            <a:xfrm>
              <a:off x="4059550" y="2934900"/>
              <a:ext cx="57800" cy="62425"/>
            </a:xfrm>
            <a:custGeom>
              <a:rect b="b" l="l" r="r" t="t"/>
              <a:pathLst>
                <a:path extrusionOk="0" h="2497" w="2312">
                  <a:moveTo>
                    <a:pt x="1572" y="1"/>
                  </a:moveTo>
                  <a:cubicBezTo>
                    <a:pt x="833" y="370"/>
                    <a:pt x="1" y="740"/>
                    <a:pt x="186" y="1757"/>
                  </a:cubicBezTo>
                  <a:cubicBezTo>
                    <a:pt x="186" y="2127"/>
                    <a:pt x="278" y="2496"/>
                    <a:pt x="648" y="2496"/>
                  </a:cubicBezTo>
                  <a:cubicBezTo>
                    <a:pt x="1572" y="2496"/>
                    <a:pt x="1942" y="1757"/>
                    <a:pt x="2312" y="1110"/>
                  </a:cubicBezTo>
                  <a:cubicBezTo>
                    <a:pt x="2283" y="1102"/>
                    <a:pt x="2253" y="1099"/>
                    <a:pt x="2224" y="1099"/>
                  </a:cubicBezTo>
                  <a:cubicBezTo>
                    <a:pt x="1977" y="1099"/>
                    <a:pt x="1724" y="1331"/>
                    <a:pt x="1410" y="1331"/>
                  </a:cubicBezTo>
                  <a:cubicBezTo>
                    <a:pt x="1289" y="1331"/>
                    <a:pt x="1159" y="1297"/>
                    <a:pt x="1018" y="1202"/>
                  </a:cubicBezTo>
                  <a:cubicBezTo>
                    <a:pt x="1203" y="740"/>
                    <a:pt x="1665" y="555"/>
                    <a:pt x="166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29"/>
            <p:cNvSpPr/>
            <p:nvPr/>
          </p:nvSpPr>
          <p:spPr>
            <a:xfrm>
              <a:off x="3673650" y="3434050"/>
              <a:ext cx="39300" cy="69975"/>
            </a:xfrm>
            <a:custGeom>
              <a:rect b="b" l="l" r="r" t="t"/>
              <a:pathLst>
                <a:path extrusionOk="0" h="2799" w="1572">
                  <a:moveTo>
                    <a:pt x="740" y="1"/>
                  </a:moveTo>
                  <a:cubicBezTo>
                    <a:pt x="93" y="740"/>
                    <a:pt x="0" y="1664"/>
                    <a:pt x="0" y="2589"/>
                  </a:cubicBezTo>
                  <a:cubicBezTo>
                    <a:pt x="225" y="2663"/>
                    <a:pt x="570" y="2799"/>
                    <a:pt x="694" y="2799"/>
                  </a:cubicBezTo>
                  <a:cubicBezTo>
                    <a:pt x="723" y="2799"/>
                    <a:pt x="740" y="2791"/>
                    <a:pt x="740" y="2774"/>
                  </a:cubicBezTo>
                  <a:cubicBezTo>
                    <a:pt x="555" y="1849"/>
                    <a:pt x="1572" y="1295"/>
                    <a:pt x="1387" y="370"/>
                  </a:cubicBezTo>
                  <a:cubicBezTo>
                    <a:pt x="1202" y="278"/>
                    <a:pt x="925" y="185"/>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29"/>
            <p:cNvSpPr/>
            <p:nvPr/>
          </p:nvSpPr>
          <p:spPr>
            <a:xfrm>
              <a:off x="4110400" y="3377700"/>
              <a:ext cx="55475" cy="49450"/>
            </a:xfrm>
            <a:custGeom>
              <a:rect b="b" l="l" r="r" t="t"/>
              <a:pathLst>
                <a:path extrusionOk="0" h="1978" w="2219">
                  <a:moveTo>
                    <a:pt x="862" y="0"/>
                  </a:moveTo>
                  <a:cubicBezTo>
                    <a:pt x="541" y="0"/>
                    <a:pt x="245" y="107"/>
                    <a:pt x="0" y="498"/>
                  </a:cubicBezTo>
                  <a:lnTo>
                    <a:pt x="0" y="868"/>
                  </a:lnTo>
                  <a:cubicBezTo>
                    <a:pt x="648" y="1145"/>
                    <a:pt x="925" y="1977"/>
                    <a:pt x="1757" y="1977"/>
                  </a:cubicBezTo>
                  <a:cubicBezTo>
                    <a:pt x="1664" y="1330"/>
                    <a:pt x="2219" y="776"/>
                    <a:pt x="1757" y="129"/>
                  </a:cubicBezTo>
                  <a:cubicBezTo>
                    <a:pt x="1452" y="85"/>
                    <a:pt x="1147" y="0"/>
                    <a:pt x="86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29"/>
            <p:cNvSpPr/>
            <p:nvPr/>
          </p:nvSpPr>
          <p:spPr>
            <a:xfrm>
              <a:off x="4186650" y="4952300"/>
              <a:ext cx="69350" cy="34675"/>
            </a:xfrm>
            <a:custGeom>
              <a:rect b="b" l="l" r="r" t="t"/>
              <a:pathLst>
                <a:path extrusionOk="0" h="1387" w="2774">
                  <a:moveTo>
                    <a:pt x="1665" y="0"/>
                  </a:moveTo>
                  <a:cubicBezTo>
                    <a:pt x="1110" y="370"/>
                    <a:pt x="1" y="278"/>
                    <a:pt x="186" y="1387"/>
                  </a:cubicBezTo>
                  <a:cubicBezTo>
                    <a:pt x="353" y="1219"/>
                    <a:pt x="549" y="1166"/>
                    <a:pt x="759" y="1166"/>
                  </a:cubicBezTo>
                  <a:cubicBezTo>
                    <a:pt x="1132" y="1166"/>
                    <a:pt x="1548" y="1336"/>
                    <a:pt x="1922" y="1336"/>
                  </a:cubicBezTo>
                  <a:cubicBezTo>
                    <a:pt x="2263" y="1336"/>
                    <a:pt x="2569" y="1194"/>
                    <a:pt x="2774" y="647"/>
                  </a:cubicBezTo>
                  <a:cubicBezTo>
                    <a:pt x="2404" y="462"/>
                    <a:pt x="2034" y="185"/>
                    <a:pt x="166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29"/>
            <p:cNvSpPr/>
            <p:nvPr/>
          </p:nvSpPr>
          <p:spPr>
            <a:xfrm>
              <a:off x="4528675" y="1747125"/>
              <a:ext cx="57775" cy="71650"/>
            </a:xfrm>
            <a:custGeom>
              <a:rect b="b" l="l" r="r" t="t"/>
              <a:pathLst>
                <a:path extrusionOk="0" h="2866" w="2311">
                  <a:moveTo>
                    <a:pt x="1387" y="0"/>
                  </a:moveTo>
                  <a:cubicBezTo>
                    <a:pt x="555" y="92"/>
                    <a:pt x="370" y="924"/>
                    <a:pt x="0" y="1479"/>
                  </a:cubicBezTo>
                  <a:cubicBezTo>
                    <a:pt x="185" y="1941"/>
                    <a:pt x="462" y="2403"/>
                    <a:pt x="647" y="2866"/>
                  </a:cubicBezTo>
                  <a:cubicBezTo>
                    <a:pt x="1109" y="2311"/>
                    <a:pt x="370" y="1479"/>
                    <a:pt x="1109" y="1017"/>
                  </a:cubicBezTo>
                  <a:cubicBezTo>
                    <a:pt x="1123" y="1010"/>
                    <a:pt x="1139" y="1007"/>
                    <a:pt x="1156" y="1007"/>
                  </a:cubicBezTo>
                  <a:cubicBezTo>
                    <a:pt x="1363" y="1007"/>
                    <a:pt x="1784" y="1500"/>
                    <a:pt x="2126" y="1756"/>
                  </a:cubicBezTo>
                  <a:cubicBezTo>
                    <a:pt x="2311" y="1017"/>
                    <a:pt x="1756" y="555"/>
                    <a:pt x="138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29"/>
            <p:cNvSpPr/>
            <p:nvPr/>
          </p:nvSpPr>
          <p:spPr>
            <a:xfrm>
              <a:off x="4764375" y="4955475"/>
              <a:ext cx="54100" cy="52300"/>
            </a:xfrm>
            <a:custGeom>
              <a:rect b="b" l="l" r="r" t="t"/>
              <a:pathLst>
                <a:path extrusionOk="0" h="2092" w="2164">
                  <a:moveTo>
                    <a:pt x="739" y="0"/>
                  </a:moveTo>
                  <a:cubicBezTo>
                    <a:pt x="608" y="0"/>
                    <a:pt x="383" y="90"/>
                    <a:pt x="0" y="243"/>
                  </a:cubicBezTo>
                  <a:cubicBezTo>
                    <a:pt x="93" y="982"/>
                    <a:pt x="370" y="1630"/>
                    <a:pt x="1110" y="1999"/>
                  </a:cubicBezTo>
                  <a:cubicBezTo>
                    <a:pt x="1387" y="1722"/>
                    <a:pt x="2034" y="2092"/>
                    <a:pt x="2126" y="1537"/>
                  </a:cubicBezTo>
                  <a:cubicBezTo>
                    <a:pt x="2163" y="1241"/>
                    <a:pt x="2067" y="1167"/>
                    <a:pt x="1921" y="1167"/>
                  </a:cubicBezTo>
                  <a:cubicBezTo>
                    <a:pt x="1774" y="1167"/>
                    <a:pt x="1578" y="1241"/>
                    <a:pt x="1414" y="1241"/>
                  </a:cubicBezTo>
                  <a:cubicBezTo>
                    <a:pt x="1331" y="1241"/>
                    <a:pt x="1258" y="1223"/>
                    <a:pt x="1202" y="1167"/>
                  </a:cubicBezTo>
                  <a:cubicBezTo>
                    <a:pt x="1017" y="982"/>
                    <a:pt x="925" y="890"/>
                    <a:pt x="925" y="613"/>
                  </a:cubicBezTo>
                  <a:cubicBezTo>
                    <a:pt x="925" y="180"/>
                    <a:pt x="925" y="0"/>
                    <a:pt x="73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29"/>
            <p:cNvSpPr/>
            <p:nvPr/>
          </p:nvSpPr>
          <p:spPr>
            <a:xfrm>
              <a:off x="3627425" y="3762200"/>
              <a:ext cx="64725" cy="55475"/>
            </a:xfrm>
            <a:custGeom>
              <a:rect b="b" l="l" r="r" t="t"/>
              <a:pathLst>
                <a:path extrusionOk="0" h="2219" w="2589">
                  <a:moveTo>
                    <a:pt x="1110" y="0"/>
                  </a:moveTo>
                  <a:lnTo>
                    <a:pt x="1" y="1110"/>
                  </a:lnTo>
                  <a:cubicBezTo>
                    <a:pt x="207" y="1420"/>
                    <a:pt x="472" y="1470"/>
                    <a:pt x="762" y="1470"/>
                  </a:cubicBezTo>
                  <a:cubicBezTo>
                    <a:pt x="900" y="1470"/>
                    <a:pt x="1044" y="1458"/>
                    <a:pt x="1190" y="1458"/>
                  </a:cubicBezTo>
                  <a:cubicBezTo>
                    <a:pt x="1286" y="1458"/>
                    <a:pt x="1383" y="1463"/>
                    <a:pt x="1480" y="1479"/>
                  </a:cubicBezTo>
                  <a:cubicBezTo>
                    <a:pt x="1643" y="1370"/>
                    <a:pt x="1768" y="1325"/>
                    <a:pt x="1865" y="1325"/>
                  </a:cubicBezTo>
                  <a:cubicBezTo>
                    <a:pt x="2227" y="1325"/>
                    <a:pt x="2222" y="1940"/>
                    <a:pt x="2496" y="2164"/>
                  </a:cubicBezTo>
                  <a:lnTo>
                    <a:pt x="2496" y="2164"/>
                  </a:lnTo>
                  <a:lnTo>
                    <a:pt x="2496" y="740"/>
                  </a:lnTo>
                  <a:cubicBezTo>
                    <a:pt x="2408" y="765"/>
                    <a:pt x="2325" y="776"/>
                    <a:pt x="2246" y="776"/>
                  </a:cubicBezTo>
                  <a:cubicBezTo>
                    <a:pt x="1748" y="776"/>
                    <a:pt x="1429" y="319"/>
                    <a:pt x="1110" y="0"/>
                  </a:cubicBezTo>
                  <a:close/>
                  <a:moveTo>
                    <a:pt x="2496" y="2164"/>
                  </a:moveTo>
                  <a:lnTo>
                    <a:pt x="2496" y="2219"/>
                  </a:lnTo>
                  <a:lnTo>
                    <a:pt x="2589" y="2219"/>
                  </a:lnTo>
                  <a:cubicBezTo>
                    <a:pt x="2555" y="2205"/>
                    <a:pt x="2524" y="2186"/>
                    <a:pt x="2496" y="216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29"/>
            <p:cNvSpPr/>
            <p:nvPr/>
          </p:nvSpPr>
          <p:spPr>
            <a:xfrm>
              <a:off x="2894875" y="3921650"/>
              <a:ext cx="39325" cy="85525"/>
            </a:xfrm>
            <a:custGeom>
              <a:rect b="b" l="l" r="r" t="t"/>
              <a:pathLst>
                <a:path extrusionOk="0" h="3421" w="1573">
                  <a:moveTo>
                    <a:pt x="648" y="0"/>
                  </a:moveTo>
                  <a:cubicBezTo>
                    <a:pt x="371" y="1202"/>
                    <a:pt x="1" y="2311"/>
                    <a:pt x="925" y="3420"/>
                  </a:cubicBezTo>
                  <a:cubicBezTo>
                    <a:pt x="1110" y="2311"/>
                    <a:pt x="1572" y="1294"/>
                    <a:pt x="925" y="185"/>
                  </a:cubicBezTo>
                  <a:cubicBezTo>
                    <a:pt x="925" y="93"/>
                    <a:pt x="925" y="93"/>
                    <a:pt x="8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29"/>
            <p:cNvSpPr/>
            <p:nvPr/>
          </p:nvSpPr>
          <p:spPr>
            <a:xfrm>
              <a:off x="4038775" y="3390150"/>
              <a:ext cx="71650" cy="37000"/>
            </a:xfrm>
            <a:custGeom>
              <a:rect b="b" l="l" r="r" t="t"/>
              <a:pathLst>
                <a:path extrusionOk="0" h="1480" w="2866">
                  <a:moveTo>
                    <a:pt x="2865" y="0"/>
                  </a:moveTo>
                  <a:cubicBezTo>
                    <a:pt x="2652" y="95"/>
                    <a:pt x="2432" y="123"/>
                    <a:pt x="2210" y="123"/>
                  </a:cubicBezTo>
                  <a:cubicBezTo>
                    <a:pt x="1892" y="123"/>
                    <a:pt x="1568" y="66"/>
                    <a:pt x="1247" y="66"/>
                  </a:cubicBezTo>
                  <a:cubicBezTo>
                    <a:pt x="917" y="66"/>
                    <a:pt x="591" y="126"/>
                    <a:pt x="277" y="370"/>
                  </a:cubicBezTo>
                  <a:cubicBezTo>
                    <a:pt x="0" y="832"/>
                    <a:pt x="92" y="1202"/>
                    <a:pt x="647" y="1479"/>
                  </a:cubicBezTo>
                  <a:lnTo>
                    <a:pt x="1017" y="1479"/>
                  </a:lnTo>
                  <a:cubicBezTo>
                    <a:pt x="1109" y="278"/>
                    <a:pt x="2496" y="1109"/>
                    <a:pt x="2865" y="370"/>
                  </a:cubicBezTo>
                  <a:lnTo>
                    <a:pt x="2865"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29"/>
            <p:cNvSpPr/>
            <p:nvPr/>
          </p:nvSpPr>
          <p:spPr>
            <a:xfrm>
              <a:off x="4336875" y="4661125"/>
              <a:ext cx="62400" cy="37175"/>
            </a:xfrm>
            <a:custGeom>
              <a:rect b="b" l="l" r="r" t="t"/>
              <a:pathLst>
                <a:path extrusionOk="0" h="1487" w="2496">
                  <a:moveTo>
                    <a:pt x="959" y="0"/>
                  </a:moveTo>
                  <a:cubicBezTo>
                    <a:pt x="751" y="0"/>
                    <a:pt x="538" y="21"/>
                    <a:pt x="323" y="21"/>
                  </a:cubicBezTo>
                  <a:cubicBezTo>
                    <a:pt x="216" y="21"/>
                    <a:pt x="108" y="16"/>
                    <a:pt x="0" y="0"/>
                  </a:cubicBezTo>
                  <a:lnTo>
                    <a:pt x="0" y="0"/>
                  </a:lnTo>
                  <a:cubicBezTo>
                    <a:pt x="462" y="463"/>
                    <a:pt x="924" y="925"/>
                    <a:pt x="1479" y="1479"/>
                  </a:cubicBezTo>
                  <a:cubicBezTo>
                    <a:pt x="1558" y="1479"/>
                    <a:pt x="1653" y="1487"/>
                    <a:pt x="1751" y="1487"/>
                  </a:cubicBezTo>
                  <a:cubicBezTo>
                    <a:pt x="1998" y="1487"/>
                    <a:pt x="2271" y="1440"/>
                    <a:pt x="2403" y="1110"/>
                  </a:cubicBezTo>
                  <a:cubicBezTo>
                    <a:pt x="2496" y="740"/>
                    <a:pt x="2126" y="555"/>
                    <a:pt x="1849" y="278"/>
                  </a:cubicBezTo>
                  <a:cubicBezTo>
                    <a:pt x="1571" y="47"/>
                    <a:pt x="1271" y="0"/>
                    <a:pt x="95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29"/>
            <p:cNvSpPr/>
            <p:nvPr/>
          </p:nvSpPr>
          <p:spPr>
            <a:xfrm>
              <a:off x="3100550" y="4778975"/>
              <a:ext cx="55500" cy="71675"/>
            </a:xfrm>
            <a:custGeom>
              <a:rect b="b" l="l" r="r" t="t"/>
              <a:pathLst>
                <a:path extrusionOk="0" h="2867" w="2220">
                  <a:moveTo>
                    <a:pt x="1849" y="1"/>
                  </a:moveTo>
                  <a:cubicBezTo>
                    <a:pt x="1689" y="188"/>
                    <a:pt x="1504" y="244"/>
                    <a:pt x="1313" y="244"/>
                  </a:cubicBezTo>
                  <a:cubicBezTo>
                    <a:pt x="1035" y="244"/>
                    <a:pt x="742" y="127"/>
                    <a:pt x="480" y="127"/>
                  </a:cubicBezTo>
                  <a:cubicBezTo>
                    <a:pt x="300" y="127"/>
                    <a:pt x="135" y="183"/>
                    <a:pt x="1" y="370"/>
                  </a:cubicBezTo>
                  <a:cubicBezTo>
                    <a:pt x="1295" y="740"/>
                    <a:pt x="1387" y="2127"/>
                    <a:pt x="2219" y="2866"/>
                  </a:cubicBezTo>
                  <a:cubicBezTo>
                    <a:pt x="2034" y="1942"/>
                    <a:pt x="1942" y="1017"/>
                    <a:pt x="184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29"/>
            <p:cNvSpPr/>
            <p:nvPr/>
          </p:nvSpPr>
          <p:spPr>
            <a:xfrm>
              <a:off x="3937075" y="3457625"/>
              <a:ext cx="41625" cy="41150"/>
            </a:xfrm>
            <a:custGeom>
              <a:rect b="b" l="l" r="r" t="t"/>
              <a:pathLst>
                <a:path extrusionOk="0" h="1646" w="1665">
                  <a:moveTo>
                    <a:pt x="563" y="1"/>
                  </a:moveTo>
                  <a:cubicBezTo>
                    <a:pt x="397" y="1"/>
                    <a:pt x="215" y="72"/>
                    <a:pt x="1" y="259"/>
                  </a:cubicBezTo>
                  <a:cubicBezTo>
                    <a:pt x="1" y="721"/>
                    <a:pt x="1" y="1184"/>
                    <a:pt x="1" y="1646"/>
                  </a:cubicBezTo>
                  <a:cubicBezTo>
                    <a:pt x="740" y="1646"/>
                    <a:pt x="1110" y="1184"/>
                    <a:pt x="1665" y="629"/>
                  </a:cubicBezTo>
                  <a:cubicBezTo>
                    <a:pt x="1270" y="432"/>
                    <a:pt x="970" y="1"/>
                    <a:pt x="56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29"/>
            <p:cNvSpPr/>
            <p:nvPr/>
          </p:nvSpPr>
          <p:spPr>
            <a:xfrm>
              <a:off x="4528675" y="1828000"/>
              <a:ext cx="46225" cy="73975"/>
            </a:xfrm>
            <a:custGeom>
              <a:rect b="b" l="l" r="r" t="t"/>
              <a:pathLst>
                <a:path extrusionOk="0" h="2959" w="1849">
                  <a:moveTo>
                    <a:pt x="647" y="0"/>
                  </a:moveTo>
                  <a:lnTo>
                    <a:pt x="647" y="0"/>
                  </a:lnTo>
                  <a:cubicBezTo>
                    <a:pt x="0" y="1017"/>
                    <a:pt x="277" y="1941"/>
                    <a:pt x="647" y="2958"/>
                  </a:cubicBezTo>
                  <a:cubicBezTo>
                    <a:pt x="989" y="2702"/>
                    <a:pt x="1173" y="2208"/>
                    <a:pt x="1637" y="2208"/>
                  </a:cubicBezTo>
                  <a:cubicBezTo>
                    <a:pt x="1675" y="2208"/>
                    <a:pt x="1714" y="2212"/>
                    <a:pt x="1756" y="2219"/>
                  </a:cubicBezTo>
                  <a:cubicBezTo>
                    <a:pt x="1849" y="1294"/>
                    <a:pt x="185" y="1202"/>
                    <a:pt x="64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29"/>
            <p:cNvSpPr/>
            <p:nvPr/>
          </p:nvSpPr>
          <p:spPr>
            <a:xfrm>
              <a:off x="2952650" y="4224375"/>
              <a:ext cx="41625" cy="62425"/>
            </a:xfrm>
            <a:custGeom>
              <a:rect b="b" l="l" r="r" t="t"/>
              <a:pathLst>
                <a:path extrusionOk="0" h="2497" w="1665">
                  <a:moveTo>
                    <a:pt x="833" y="0"/>
                  </a:moveTo>
                  <a:cubicBezTo>
                    <a:pt x="1287" y="1000"/>
                    <a:pt x="848" y="1732"/>
                    <a:pt x="42" y="2459"/>
                  </a:cubicBezTo>
                  <a:lnTo>
                    <a:pt x="42" y="2459"/>
                  </a:lnTo>
                  <a:cubicBezTo>
                    <a:pt x="156" y="2368"/>
                    <a:pt x="292" y="2343"/>
                    <a:pt x="437" y="2343"/>
                  </a:cubicBezTo>
                  <a:cubicBezTo>
                    <a:pt x="624" y="2343"/>
                    <a:pt x="824" y="2385"/>
                    <a:pt x="1004" y="2385"/>
                  </a:cubicBezTo>
                  <a:cubicBezTo>
                    <a:pt x="1268" y="2385"/>
                    <a:pt x="1491" y="2295"/>
                    <a:pt x="1572" y="1849"/>
                  </a:cubicBezTo>
                  <a:cubicBezTo>
                    <a:pt x="1572" y="1109"/>
                    <a:pt x="1665" y="370"/>
                    <a:pt x="833" y="0"/>
                  </a:cubicBezTo>
                  <a:close/>
                  <a:moveTo>
                    <a:pt x="42" y="2459"/>
                  </a:moveTo>
                  <a:cubicBezTo>
                    <a:pt x="28" y="2470"/>
                    <a:pt x="14" y="2483"/>
                    <a:pt x="1" y="2496"/>
                  </a:cubicBezTo>
                  <a:cubicBezTo>
                    <a:pt x="15" y="2484"/>
                    <a:pt x="28" y="2471"/>
                    <a:pt x="42" y="245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29"/>
            <p:cNvSpPr/>
            <p:nvPr/>
          </p:nvSpPr>
          <p:spPr>
            <a:xfrm>
              <a:off x="3352425" y="3168300"/>
              <a:ext cx="39325" cy="57800"/>
            </a:xfrm>
            <a:custGeom>
              <a:rect b="b" l="l" r="r" t="t"/>
              <a:pathLst>
                <a:path extrusionOk="0" h="2312" w="1573">
                  <a:moveTo>
                    <a:pt x="1203" y="1"/>
                  </a:moveTo>
                  <a:cubicBezTo>
                    <a:pt x="925" y="832"/>
                    <a:pt x="1" y="1295"/>
                    <a:pt x="93" y="2311"/>
                  </a:cubicBezTo>
                  <a:cubicBezTo>
                    <a:pt x="833" y="1849"/>
                    <a:pt x="1480" y="1479"/>
                    <a:pt x="1572" y="555"/>
                  </a:cubicBezTo>
                  <a:lnTo>
                    <a:pt x="1203"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29"/>
            <p:cNvSpPr/>
            <p:nvPr/>
          </p:nvSpPr>
          <p:spPr>
            <a:xfrm>
              <a:off x="3574275" y="357400"/>
              <a:ext cx="64725" cy="28625"/>
            </a:xfrm>
            <a:custGeom>
              <a:rect b="b" l="l" r="r" t="t"/>
              <a:pathLst>
                <a:path extrusionOk="0" h="1145" w="2589">
                  <a:moveTo>
                    <a:pt x="1784" y="1"/>
                  </a:moveTo>
                  <a:cubicBezTo>
                    <a:pt x="1224" y="1"/>
                    <a:pt x="753" y="207"/>
                    <a:pt x="370" y="590"/>
                  </a:cubicBezTo>
                  <a:cubicBezTo>
                    <a:pt x="1" y="960"/>
                    <a:pt x="370" y="1052"/>
                    <a:pt x="648" y="1145"/>
                  </a:cubicBezTo>
                  <a:lnTo>
                    <a:pt x="740" y="1145"/>
                  </a:lnTo>
                  <a:lnTo>
                    <a:pt x="1757" y="775"/>
                  </a:lnTo>
                  <a:cubicBezTo>
                    <a:pt x="2034" y="498"/>
                    <a:pt x="2312" y="313"/>
                    <a:pt x="2589" y="128"/>
                  </a:cubicBezTo>
                  <a:cubicBezTo>
                    <a:pt x="2303" y="42"/>
                    <a:pt x="2034" y="1"/>
                    <a:pt x="178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29"/>
            <p:cNvSpPr/>
            <p:nvPr/>
          </p:nvSpPr>
          <p:spPr>
            <a:xfrm>
              <a:off x="3373225" y="2135400"/>
              <a:ext cx="62425" cy="36950"/>
            </a:xfrm>
            <a:custGeom>
              <a:rect b="b" l="l" r="r" t="t"/>
              <a:pathLst>
                <a:path extrusionOk="0" h="1478" w="2497">
                  <a:moveTo>
                    <a:pt x="629" y="1"/>
                  </a:moveTo>
                  <a:cubicBezTo>
                    <a:pt x="440" y="1"/>
                    <a:pt x="232" y="29"/>
                    <a:pt x="1" y="91"/>
                  </a:cubicBezTo>
                  <a:cubicBezTo>
                    <a:pt x="833" y="553"/>
                    <a:pt x="1480" y="1385"/>
                    <a:pt x="2497" y="1477"/>
                  </a:cubicBezTo>
                  <a:cubicBezTo>
                    <a:pt x="2034" y="707"/>
                    <a:pt x="1572" y="1"/>
                    <a:pt x="62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29"/>
            <p:cNvSpPr/>
            <p:nvPr/>
          </p:nvSpPr>
          <p:spPr>
            <a:xfrm>
              <a:off x="4674250" y="926975"/>
              <a:ext cx="71650" cy="39100"/>
            </a:xfrm>
            <a:custGeom>
              <a:rect b="b" l="l" r="r" t="t"/>
              <a:pathLst>
                <a:path extrusionOk="0" h="1564" w="2866">
                  <a:moveTo>
                    <a:pt x="2266" y="1"/>
                  </a:moveTo>
                  <a:cubicBezTo>
                    <a:pt x="1250" y="1"/>
                    <a:pt x="625" y="782"/>
                    <a:pt x="0" y="1563"/>
                  </a:cubicBezTo>
                  <a:cubicBezTo>
                    <a:pt x="1110" y="1471"/>
                    <a:pt x="1849" y="454"/>
                    <a:pt x="2866" y="84"/>
                  </a:cubicBezTo>
                  <a:cubicBezTo>
                    <a:pt x="2651" y="27"/>
                    <a:pt x="2452" y="1"/>
                    <a:pt x="226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29"/>
            <p:cNvSpPr/>
            <p:nvPr/>
          </p:nvSpPr>
          <p:spPr>
            <a:xfrm>
              <a:off x="3216100" y="510800"/>
              <a:ext cx="57800" cy="39550"/>
            </a:xfrm>
            <a:custGeom>
              <a:rect b="b" l="l" r="r" t="t"/>
              <a:pathLst>
                <a:path extrusionOk="0" h="1582" w="2312">
                  <a:moveTo>
                    <a:pt x="463" y="0"/>
                  </a:moveTo>
                  <a:lnTo>
                    <a:pt x="463" y="0"/>
                  </a:lnTo>
                  <a:cubicBezTo>
                    <a:pt x="0" y="1294"/>
                    <a:pt x="1479" y="925"/>
                    <a:pt x="1849" y="1572"/>
                  </a:cubicBezTo>
                  <a:cubicBezTo>
                    <a:pt x="1849" y="1579"/>
                    <a:pt x="1851" y="1582"/>
                    <a:pt x="1855" y="1582"/>
                  </a:cubicBezTo>
                  <a:cubicBezTo>
                    <a:pt x="1903" y="1582"/>
                    <a:pt x="2226" y="1082"/>
                    <a:pt x="2311" y="740"/>
                  </a:cubicBezTo>
                  <a:lnTo>
                    <a:pt x="463"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29"/>
            <p:cNvSpPr/>
            <p:nvPr/>
          </p:nvSpPr>
          <p:spPr>
            <a:xfrm>
              <a:off x="4637275" y="3836150"/>
              <a:ext cx="37000" cy="71650"/>
            </a:xfrm>
            <a:custGeom>
              <a:rect b="b" l="l" r="r" t="t"/>
              <a:pathLst>
                <a:path extrusionOk="0" h="2866" w="1480">
                  <a:moveTo>
                    <a:pt x="1479" y="0"/>
                  </a:moveTo>
                  <a:lnTo>
                    <a:pt x="1" y="278"/>
                  </a:lnTo>
                  <a:cubicBezTo>
                    <a:pt x="370" y="1109"/>
                    <a:pt x="93" y="2126"/>
                    <a:pt x="740" y="2866"/>
                  </a:cubicBezTo>
                  <a:lnTo>
                    <a:pt x="740" y="2496"/>
                  </a:lnTo>
                  <a:cubicBezTo>
                    <a:pt x="555" y="1664"/>
                    <a:pt x="740" y="925"/>
                    <a:pt x="147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29"/>
            <p:cNvSpPr/>
            <p:nvPr/>
          </p:nvSpPr>
          <p:spPr>
            <a:xfrm>
              <a:off x="3091300" y="4716575"/>
              <a:ext cx="46250" cy="53175"/>
            </a:xfrm>
            <a:custGeom>
              <a:rect b="b" l="l" r="r" t="t"/>
              <a:pathLst>
                <a:path extrusionOk="0" h="2127" w="1850">
                  <a:moveTo>
                    <a:pt x="1" y="1"/>
                  </a:moveTo>
                  <a:lnTo>
                    <a:pt x="1" y="1"/>
                  </a:lnTo>
                  <a:cubicBezTo>
                    <a:pt x="463" y="833"/>
                    <a:pt x="463" y="2034"/>
                    <a:pt x="1850" y="2127"/>
                  </a:cubicBezTo>
                  <a:cubicBezTo>
                    <a:pt x="1295" y="1295"/>
                    <a:pt x="1110" y="278"/>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29"/>
            <p:cNvSpPr/>
            <p:nvPr/>
          </p:nvSpPr>
          <p:spPr>
            <a:xfrm>
              <a:off x="3364000" y="4676400"/>
              <a:ext cx="39300" cy="30975"/>
            </a:xfrm>
            <a:custGeom>
              <a:rect b="b" l="l" r="r" t="t"/>
              <a:pathLst>
                <a:path extrusionOk="0" h="1239" w="1572">
                  <a:moveTo>
                    <a:pt x="931" y="0"/>
                  </a:moveTo>
                  <a:cubicBezTo>
                    <a:pt x="411" y="0"/>
                    <a:pt x="240" y="469"/>
                    <a:pt x="0" y="868"/>
                  </a:cubicBezTo>
                  <a:lnTo>
                    <a:pt x="370" y="1238"/>
                  </a:lnTo>
                  <a:cubicBezTo>
                    <a:pt x="925" y="1146"/>
                    <a:pt x="1387" y="868"/>
                    <a:pt x="1572" y="314"/>
                  </a:cubicBezTo>
                  <a:cubicBezTo>
                    <a:pt x="1572" y="314"/>
                    <a:pt x="1294" y="37"/>
                    <a:pt x="1202" y="37"/>
                  </a:cubicBezTo>
                  <a:cubicBezTo>
                    <a:pt x="1102" y="12"/>
                    <a:pt x="1012" y="0"/>
                    <a:pt x="93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29"/>
            <p:cNvSpPr/>
            <p:nvPr/>
          </p:nvSpPr>
          <p:spPr>
            <a:xfrm>
              <a:off x="4246750" y="3427125"/>
              <a:ext cx="34675" cy="62400"/>
            </a:xfrm>
            <a:custGeom>
              <a:rect b="b" l="l" r="r" t="t"/>
              <a:pathLst>
                <a:path extrusionOk="0" h="2496" w="1387">
                  <a:moveTo>
                    <a:pt x="0" y="0"/>
                  </a:moveTo>
                  <a:lnTo>
                    <a:pt x="0" y="0"/>
                  </a:lnTo>
                  <a:cubicBezTo>
                    <a:pt x="647" y="740"/>
                    <a:pt x="277" y="2034"/>
                    <a:pt x="1387" y="2496"/>
                  </a:cubicBezTo>
                  <a:cubicBezTo>
                    <a:pt x="1109" y="1572"/>
                    <a:pt x="1387" y="278"/>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29"/>
            <p:cNvSpPr/>
            <p:nvPr/>
          </p:nvSpPr>
          <p:spPr>
            <a:xfrm>
              <a:off x="2183150" y="5011175"/>
              <a:ext cx="48550" cy="40500"/>
            </a:xfrm>
            <a:custGeom>
              <a:rect b="b" l="l" r="r" t="t"/>
              <a:pathLst>
                <a:path extrusionOk="0" h="1620" w="1942">
                  <a:moveTo>
                    <a:pt x="1046" y="1"/>
                  </a:moveTo>
                  <a:cubicBezTo>
                    <a:pt x="720" y="1"/>
                    <a:pt x="76" y="346"/>
                    <a:pt x="0" y="881"/>
                  </a:cubicBezTo>
                  <a:cubicBezTo>
                    <a:pt x="0" y="1250"/>
                    <a:pt x="0" y="1435"/>
                    <a:pt x="370" y="1620"/>
                  </a:cubicBezTo>
                  <a:cubicBezTo>
                    <a:pt x="93" y="788"/>
                    <a:pt x="1941" y="973"/>
                    <a:pt x="1202" y="49"/>
                  </a:cubicBezTo>
                  <a:cubicBezTo>
                    <a:pt x="1170" y="16"/>
                    <a:pt x="1115" y="1"/>
                    <a:pt x="104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29"/>
            <p:cNvSpPr/>
            <p:nvPr/>
          </p:nvSpPr>
          <p:spPr>
            <a:xfrm>
              <a:off x="2818625" y="4645800"/>
              <a:ext cx="37000" cy="32800"/>
            </a:xfrm>
            <a:custGeom>
              <a:rect b="b" l="l" r="r" t="t"/>
              <a:pathLst>
                <a:path extrusionOk="0" h="1312" w="1480">
                  <a:moveTo>
                    <a:pt x="716" y="1"/>
                  </a:moveTo>
                  <a:cubicBezTo>
                    <a:pt x="505" y="1"/>
                    <a:pt x="269" y="91"/>
                    <a:pt x="1" y="244"/>
                  </a:cubicBezTo>
                  <a:cubicBezTo>
                    <a:pt x="355" y="315"/>
                    <a:pt x="111" y="1311"/>
                    <a:pt x="522" y="1311"/>
                  </a:cubicBezTo>
                  <a:cubicBezTo>
                    <a:pt x="646" y="1311"/>
                    <a:pt x="830" y="1220"/>
                    <a:pt x="1110" y="983"/>
                  </a:cubicBezTo>
                  <a:lnTo>
                    <a:pt x="1480" y="613"/>
                  </a:lnTo>
                  <a:cubicBezTo>
                    <a:pt x="1263" y="180"/>
                    <a:pt x="1015" y="1"/>
                    <a:pt x="71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29"/>
            <p:cNvSpPr/>
            <p:nvPr/>
          </p:nvSpPr>
          <p:spPr>
            <a:xfrm>
              <a:off x="3981000" y="1157125"/>
              <a:ext cx="48675" cy="53900"/>
            </a:xfrm>
            <a:custGeom>
              <a:rect b="b" l="l" r="r" t="t"/>
              <a:pathLst>
                <a:path extrusionOk="0" h="2156" w="1947">
                  <a:moveTo>
                    <a:pt x="1132" y="1"/>
                  </a:moveTo>
                  <a:cubicBezTo>
                    <a:pt x="1011" y="1"/>
                    <a:pt x="879" y="12"/>
                    <a:pt x="740" y="29"/>
                  </a:cubicBezTo>
                  <a:cubicBezTo>
                    <a:pt x="1756" y="676"/>
                    <a:pt x="0" y="1416"/>
                    <a:pt x="740" y="2155"/>
                  </a:cubicBezTo>
                  <a:cubicBezTo>
                    <a:pt x="1017" y="1785"/>
                    <a:pt x="1294" y="1416"/>
                    <a:pt x="1572" y="953"/>
                  </a:cubicBezTo>
                  <a:cubicBezTo>
                    <a:pt x="1947" y="203"/>
                    <a:pt x="1652" y="1"/>
                    <a:pt x="113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29"/>
            <p:cNvSpPr/>
            <p:nvPr/>
          </p:nvSpPr>
          <p:spPr>
            <a:xfrm>
              <a:off x="3190675" y="3831925"/>
              <a:ext cx="55475" cy="26100"/>
            </a:xfrm>
            <a:custGeom>
              <a:rect b="b" l="l" r="r" t="t"/>
              <a:pathLst>
                <a:path extrusionOk="0" h="1044" w="2219">
                  <a:moveTo>
                    <a:pt x="889" y="0"/>
                  </a:moveTo>
                  <a:cubicBezTo>
                    <a:pt x="554" y="0"/>
                    <a:pt x="249" y="194"/>
                    <a:pt x="1" y="816"/>
                  </a:cubicBezTo>
                  <a:cubicBezTo>
                    <a:pt x="381" y="816"/>
                    <a:pt x="730" y="656"/>
                    <a:pt x="1065" y="656"/>
                  </a:cubicBezTo>
                  <a:cubicBezTo>
                    <a:pt x="1300" y="656"/>
                    <a:pt x="1528" y="735"/>
                    <a:pt x="1757" y="1001"/>
                  </a:cubicBezTo>
                  <a:cubicBezTo>
                    <a:pt x="1801" y="1031"/>
                    <a:pt x="1840" y="1044"/>
                    <a:pt x="1876" y="1044"/>
                  </a:cubicBezTo>
                  <a:cubicBezTo>
                    <a:pt x="2064" y="1044"/>
                    <a:pt x="2141" y="680"/>
                    <a:pt x="2219" y="447"/>
                  </a:cubicBezTo>
                  <a:cubicBezTo>
                    <a:pt x="1760" y="294"/>
                    <a:pt x="1302" y="0"/>
                    <a:pt x="88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29"/>
            <p:cNvSpPr/>
            <p:nvPr/>
          </p:nvSpPr>
          <p:spPr>
            <a:xfrm>
              <a:off x="3717550" y="3380900"/>
              <a:ext cx="57800" cy="46250"/>
            </a:xfrm>
            <a:custGeom>
              <a:rect b="b" l="l" r="r" t="t"/>
              <a:pathLst>
                <a:path extrusionOk="0" h="1850" w="2312">
                  <a:moveTo>
                    <a:pt x="1110" y="1"/>
                  </a:moveTo>
                  <a:cubicBezTo>
                    <a:pt x="370" y="370"/>
                    <a:pt x="185" y="1110"/>
                    <a:pt x="1" y="1849"/>
                  </a:cubicBezTo>
                  <a:cubicBezTo>
                    <a:pt x="648" y="1757"/>
                    <a:pt x="740" y="1017"/>
                    <a:pt x="1387" y="832"/>
                  </a:cubicBezTo>
                  <a:cubicBezTo>
                    <a:pt x="2311" y="463"/>
                    <a:pt x="1295" y="278"/>
                    <a:pt x="111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29"/>
            <p:cNvSpPr/>
            <p:nvPr/>
          </p:nvSpPr>
          <p:spPr>
            <a:xfrm>
              <a:off x="3655150" y="3752950"/>
              <a:ext cx="41625" cy="28675"/>
            </a:xfrm>
            <a:custGeom>
              <a:rect b="b" l="l" r="r" t="t"/>
              <a:pathLst>
                <a:path extrusionOk="0" h="1147" w="1665">
                  <a:moveTo>
                    <a:pt x="1480" y="1"/>
                  </a:moveTo>
                  <a:cubicBezTo>
                    <a:pt x="1383" y="17"/>
                    <a:pt x="1286" y="22"/>
                    <a:pt x="1191" y="22"/>
                  </a:cubicBezTo>
                  <a:cubicBezTo>
                    <a:pt x="1044" y="22"/>
                    <a:pt x="900" y="10"/>
                    <a:pt x="762" y="10"/>
                  </a:cubicBezTo>
                  <a:cubicBezTo>
                    <a:pt x="472" y="10"/>
                    <a:pt x="208" y="60"/>
                    <a:pt x="1" y="370"/>
                  </a:cubicBezTo>
                  <a:cubicBezTo>
                    <a:pt x="320" y="689"/>
                    <a:pt x="639" y="1146"/>
                    <a:pt x="1196" y="1146"/>
                  </a:cubicBezTo>
                  <a:cubicBezTo>
                    <a:pt x="1285" y="1146"/>
                    <a:pt x="1379" y="1135"/>
                    <a:pt x="1480" y="1110"/>
                  </a:cubicBezTo>
                  <a:cubicBezTo>
                    <a:pt x="1665" y="740"/>
                    <a:pt x="1665" y="370"/>
                    <a:pt x="14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29"/>
            <p:cNvSpPr/>
            <p:nvPr/>
          </p:nvSpPr>
          <p:spPr>
            <a:xfrm>
              <a:off x="3849275" y="466900"/>
              <a:ext cx="37000" cy="53175"/>
            </a:xfrm>
            <a:custGeom>
              <a:rect b="b" l="l" r="r" t="t"/>
              <a:pathLst>
                <a:path extrusionOk="0" h="2127" w="1480">
                  <a:moveTo>
                    <a:pt x="555" y="0"/>
                  </a:moveTo>
                  <a:cubicBezTo>
                    <a:pt x="93" y="740"/>
                    <a:pt x="0" y="1479"/>
                    <a:pt x="555" y="2126"/>
                  </a:cubicBezTo>
                  <a:cubicBezTo>
                    <a:pt x="1479" y="1479"/>
                    <a:pt x="740" y="740"/>
                    <a:pt x="5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29"/>
            <p:cNvSpPr/>
            <p:nvPr/>
          </p:nvSpPr>
          <p:spPr>
            <a:xfrm>
              <a:off x="3218400" y="1631800"/>
              <a:ext cx="55500" cy="22375"/>
            </a:xfrm>
            <a:custGeom>
              <a:rect b="b" l="l" r="r" t="t"/>
              <a:pathLst>
                <a:path extrusionOk="0" h="895" w="2220">
                  <a:moveTo>
                    <a:pt x="689" y="0"/>
                  </a:moveTo>
                  <a:cubicBezTo>
                    <a:pt x="460" y="0"/>
                    <a:pt x="230" y="68"/>
                    <a:pt x="1" y="269"/>
                  </a:cubicBezTo>
                  <a:cubicBezTo>
                    <a:pt x="287" y="734"/>
                    <a:pt x="574" y="895"/>
                    <a:pt x="861" y="895"/>
                  </a:cubicBezTo>
                  <a:cubicBezTo>
                    <a:pt x="1314" y="895"/>
                    <a:pt x="1766" y="495"/>
                    <a:pt x="2219" y="269"/>
                  </a:cubicBezTo>
                  <a:lnTo>
                    <a:pt x="2219" y="269"/>
                  </a:lnTo>
                  <a:cubicBezTo>
                    <a:pt x="2175" y="274"/>
                    <a:pt x="2130" y="277"/>
                    <a:pt x="2085" y="277"/>
                  </a:cubicBezTo>
                  <a:cubicBezTo>
                    <a:pt x="1620" y="277"/>
                    <a:pt x="1155" y="0"/>
                    <a:pt x="68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29"/>
            <p:cNvSpPr/>
            <p:nvPr/>
          </p:nvSpPr>
          <p:spPr>
            <a:xfrm>
              <a:off x="4662700" y="3976175"/>
              <a:ext cx="27750" cy="31100"/>
            </a:xfrm>
            <a:custGeom>
              <a:rect b="b" l="l" r="r" t="t"/>
              <a:pathLst>
                <a:path extrusionOk="0" h="1244" w="1110">
                  <a:moveTo>
                    <a:pt x="691" y="0"/>
                  </a:moveTo>
                  <a:cubicBezTo>
                    <a:pt x="431" y="0"/>
                    <a:pt x="318" y="421"/>
                    <a:pt x="0" y="500"/>
                  </a:cubicBezTo>
                  <a:cubicBezTo>
                    <a:pt x="0" y="777"/>
                    <a:pt x="0" y="1055"/>
                    <a:pt x="0" y="1239"/>
                  </a:cubicBezTo>
                  <a:cubicBezTo>
                    <a:pt x="111" y="1239"/>
                    <a:pt x="222" y="1243"/>
                    <a:pt x="329" y="1243"/>
                  </a:cubicBezTo>
                  <a:cubicBezTo>
                    <a:pt x="755" y="1243"/>
                    <a:pt x="1110" y="1184"/>
                    <a:pt x="1110" y="592"/>
                  </a:cubicBezTo>
                  <a:cubicBezTo>
                    <a:pt x="1110" y="407"/>
                    <a:pt x="1017" y="38"/>
                    <a:pt x="832" y="38"/>
                  </a:cubicBezTo>
                  <a:cubicBezTo>
                    <a:pt x="780" y="12"/>
                    <a:pt x="733" y="0"/>
                    <a:pt x="69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29"/>
            <p:cNvSpPr/>
            <p:nvPr/>
          </p:nvSpPr>
          <p:spPr>
            <a:xfrm>
              <a:off x="4422375" y="820450"/>
              <a:ext cx="43925" cy="37000"/>
            </a:xfrm>
            <a:custGeom>
              <a:rect b="b" l="l" r="r" t="t"/>
              <a:pathLst>
                <a:path extrusionOk="0" h="1480" w="1757">
                  <a:moveTo>
                    <a:pt x="555" y="1"/>
                  </a:moveTo>
                  <a:cubicBezTo>
                    <a:pt x="0" y="648"/>
                    <a:pt x="555" y="1017"/>
                    <a:pt x="924" y="1480"/>
                  </a:cubicBezTo>
                  <a:cubicBezTo>
                    <a:pt x="1109" y="925"/>
                    <a:pt x="1756" y="185"/>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29"/>
            <p:cNvSpPr/>
            <p:nvPr/>
          </p:nvSpPr>
          <p:spPr>
            <a:xfrm>
              <a:off x="2985000" y="4298325"/>
              <a:ext cx="43950" cy="46225"/>
            </a:xfrm>
            <a:custGeom>
              <a:rect b="b" l="l" r="r" t="t"/>
              <a:pathLst>
                <a:path extrusionOk="0" h="1849" w="1758">
                  <a:moveTo>
                    <a:pt x="648" y="0"/>
                  </a:moveTo>
                  <a:cubicBezTo>
                    <a:pt x="1" y="740"/>
                    <a:pt x="186" y="1294"/>
                    <a:pt x="1018" y="1849"/>
                  </a:cubicBezTo>
                  <a:cubicBezTo>
                    <a:pt x="1757" y="1017"/>
                    <a:pt x="371" y="647"/>
                    <a:pt x="64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29"/>
            <p:cNvSpPr/>
            <p:nvPr/>
          </p:nvSpPr>
          <p:spPr>
            <a:xfrm>
              <a:off x="3763775" y="3380900"/>
              <a:ext cx="37000" cy="55475"/>
            </a:xfrm>
            <a:custGeom>
              <a:rect b="b" l="l" r="r" t="t"/>
              <a:pathLst>
                <a:path extrusionOk="0" h="2219" w="1480">
                  <a:moveTo>
                    <a:pt x="1479" y="1"/>
                  </a:moveTo>
                  <a:cubicBezTo>
                    <a:pt x="555" y="463"/>
                    <a:pt x="185" y="1202"/>
                    <a:pt x="0" y="2219"/>
                  </a:cubicBezTo>
                  <a:cubicBezTo>
                    <a:pt x="740" y="1664"/>
                    <a:pt x="1294" y="925"/>
                    <a:pt x="147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29"/>
            <p:cNvSpPr/>
            <p:nvPr/>
          </p:nvSpPr>
          <p:spPr>
            <a:xfrm>
              <a:off x="2481250" y="4732750"/>
              <a:ext cx="37000" cy="37200"/>
            </a:xfrm>
            <a:custGeom>
              <a:rect b="b" l="l" r="r" t="t"/>
              <a:pathLst>
                <a:path extrusionOk="0" h="1488" w="1480">
                  <a:moveTo>
                    <a:pt x="0" y="1"/>
                  </a:moveTo>
                  <a:lnTo>
                    <a:pt x="0" y="1"/>
                  </a:lnTo>
                  <a:cubicBezTo>
                    <a:pt x="175" y="785"/>
                    <a:pt x="431" y="1488"/>
                    <a:pt x="1312" y="1488"/>
                  </a:cubicBezTo>
                  <a:cubicBezTo>
                    <a:pt x="1366" y="1488"/>
                    <a:pt x="1421" y="1485"/>
                    <a:pt x="1479" y="1480"/>
                  </a:cubicBezTo>
                  <a:cubicBezTo>
                    <a:pt x="1109" y="833"/>
                    <a:pt x="647" y="371"/>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29"/>
            <p:cNvSpPr/>
            <p:nvPr/>
          </p:nvSpPr>
          <p:spPr>
            <a:xfrm>
              <a:off x="3900100" y="2929225"/>
              <a:ext cx="32400" cy="33425"/>
            </a:xfrm>
            <a:custGeom>
              <a:rect b="b" l="l" r="r" t="t"/>
              <a:pathLst>
                <a:path extrusionOk="0" h="1337" w="1296">
                  <a:moveTo>
                    <a:pt x="401" y="1"/>
                  </a:moveTo>
                  <a:cubicBezTo>
                    <a:pt x="157" y="1"/>
                    <a:pt x="79" y="378"/>
                    <a:pt x="1" y="690"/>
                  </a:cubicBezTo>
                  <a:cubicBezTo>
                    <a:pt x="278" y="875"/>
                    <a:pt x="463" y="1152"/>
                    <a:pt x="740" y="1337"/>
                  </a:cubicBezTo>
                  <a:cubicBezTo>
                    <a:pt x="556" y="875"/>
                    <a:pt x="1295" y="320"/>
                    <a:pt x="556" y="43"/>
                  </a:cubicBezTo>
                  <a:cubicBezTo>
                    <a:pt x="498" y="14"/>
                    <a:pt x="446" y="1"/>
                    <a:pt x="40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29"/>
            <p:cNvSpPr/>
            <p:nvPr/>
          </p:nvSpPr>
          <p:spPr>
            <a:xfrm>
              <a:off x="2911075" y="402175"/>
              <a:ext cx="25425" cy="19425"/>
            </a:xfrm>
            <a:custGeom>
              <a:rect b="b" l="l" r="r" t="t"/>
              <a:pathLst>
                <a:path extrusionOk="0" h="777" w="1017">
                  <a:moveTo>
                    <a:pt x="647" y="1"/>
                  </a:moveTo>
                  <a:cubicBezTo>
                    <a:pt x="370" y="93"/>
                    <a:pt x="0" y="93"/>
                    <a:pt x="92" y="463"/>
                  </a:cubicBezTo>
                  <a:cubicBezTo>
                    <a:pt x="205" y="689"/>
                    <a:pt x="333" y="777"/>
                    <a:pt x="464" y="777"/>
                  </a:cubicBezTo>
                  <a:cubicBezTo>
                    <a:pt x="655" y="777"/>
                    <a:pt x="852" y="590"/>
                    <a:pt x="1017" y="371"/>
                  </a:cubicBezTo>
                  <a:lnTo>
                    <a:pt x="647"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29"/>
            <p:cNvSpPr/>
            <p:nvPr/>
          </p:nvSpPr>
          <p:spPr>
            <a:xfrm>
              <a:off x="4313750" y="4677300"/>
              <a:ext cx="23150" cy="27750"/>
            </a:xfrm>
            <a:custGeom>
              <a:rect b="b" l="l" r="r" t="t"/>
              <a:pathLst>
                <a:path extrusionOk="0" h="1110" w="926">
                  <a:moveTo>
                    <a:pt x="463" y="1"/>
                  </a:moveTo>
                  <a:cubicBezTo>
                    <a:pt x="1" y="1"/>
                    <a:pt x="278" y="555"/>
                    <a:pt x="186" y="832"/>
                  </a:cubicBezTo>
                  <a:cubicBezTo>
                    <a:pt x="324" y="1017"/>
                    <a:pt x="440" y="1110"/>
                    <a:pt x="555" y="1110"/>
                  </a:cubicBezTo>
                  <a:cubicBezTo>
                    <a:pt x="671" y="1110"/>
                    <a:pt x="786" y="1017"/>
                    <a:pt x="925" y="832"/>
                  </a:cubicBezTo>
                  <a:cubicBezTo>
                    <a:pt x="555" y="648"/>
                    <a:pt x="925" y="1"/>
                    <a:pt x="46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29"/>
            <p:cNvSpPr/>
            <p:nvPr/>
          </p:nvSpPr>
          <p:spPr>
            <a:xfrm>
              <a:off x="3627425" y="3103550"/>
              <a:ext cx="37000" cy="23175"/>
            </a:xfrm>
            <a:custGeom>
              <a:rect b="b" l="l" r="r" t="t"/>
              <a:pathLst>
                <a:path extrusionOk="0" h="927" w="1480">
                  <a:moveTo>
                    <a:pt x="816" y="1"/>
                  </a:moveTo>
                  <a:cubicBezTo>
                    <a:pt x="591" y="1"/>
                    <a:pt x="327" y="198"/>
                    <a:pt x="91" y="198"/>
                  </a:cubicBezTo>
                  <a:cubicBezTo>
                    <a:pt x="60" y="198"/>
                    <a:pt x="30" y="195"/>
                    <a:pt x="1" y="187"/>
                  </a:cubicBezTo>
                  <a:lnTo>
                    <a:pt x="1" y="187"/>
                  </a:lnTo>
                  <a:cubicBezTo>
                    <a:pt x="186" y="557"/>
                    <a:pt x="370" y="834"/>
                    <a:pt x="740" y="927"/>
                  </a:cubicBezTo>
                  <a:cubicBezTo>
                    <a:pt x="740" y="649"/>
                    <a:pt x="1480" y="557"/>
                    <a:pt x="1110" y="187"/>
                  </a:cubicBezTo>
                  <a:cubicBezTo>
                    <a:pt x="1026" y="48"/>
                    <a:pt x="926" y="1"/>
                    <a:pt x="81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29"/>
            <p:cNvSpPr/>
            <p:nvPr/>
          </p:nvSpPr>
          <p:spPr>
            <a:xfrm>
              <a:off x="4549475" y="1818750"/>
              <a:ext cx="32375" cy="37000"/>
            </a:xfrm>
            <a:custGeom>
              <a:rect b="b" l="l" r="r" t="t"/>
              <a:pathLst>
                <a:path extrusionOk="0" h="1480" w="1295">
                  <a:moveTo>
                    <a:pt x="1294" y="1"/>
                  </a:moveTo>
                  <a:cubicBezTo>
                    <a:pt x="0" y="463"/>
                    <a:pt x="1017" y="1017"/>
                    <a:pt x="1294" y="1479"/>
                  </a:cubicBezTo>
                  <a:lnTo>
                    <a:pt x="1294"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29"/>
            <p:cNvSpPr/>
            <p:nvPr/>
          </p:nvSpPr>
          <p:spPr>
            <a:xfrm>
              <a:off x="4637275" y="959250"/>
              <a:ext cx="37000" cy="16050"/>
            </a:xfrm>
            <a:custGeom>
              <a:rect b="b" l="l" r="r" t="t"/>
              <a:pathLst>
                <a:path extrusionOk="0" h="642" w="1480">
                  <a:moveTo>
                    <a:pt x="694" y="0"/>
                  </a:moveTo>
                  <a:cubicBezTo>
                    <a:pt x="398" y="0"/>
                    <a:pt x="156" y="176"/>
                    <a:pt x="1" y="642"/>
                  </a:cubicBezTo>
                  <a:cubicBezTo>
                    <a:pt x="81" y="626"/>
                    <a:pt x="165" y="621"/>
                    <a:pt x="250" y="621"/>
                  </a:cubicBezTo>
                  <a:cubicBezTo>
                    <a:pt x="380" y="621"/>
                    <a:pt x="515" y="632"/>
                    <a:pt x="650" y="632"/>
                  </a:cubicBezTo>
                  <a:cubicBezTo>
                    <a:pt x="934" y="632"/>
                    <a:pt x="1221" y="582"/>
                    <a:pt x="1479" y="272"/>
                  </a:cubicBezTo>
                  <a:cubicBezTo>
                    <a:pt x="1195" y="109"/>
                    <a:pt x="928" y="0"/>
                    <a:pt x="69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29"/>
            <p:cNvSpPr/>
            <p:nvPr/>
          </p:nvSpPr>
          <p:spPr>
            <a:xfrm>
              <a:off x="4212075" y="3399400"/>
              <a:ext cx="34700" cy="27750"/>
            </a:xfrm>
            <a:custGeom>
              <a:rect b="b" l="l" r="r" t="t"/>
              <a:pathLst>
                <a:path extrusionOk="0" h="1110" w="1388">
                  <a:moveTo>
                    <a:pt x="648" y="0"/>
                  </a:moveTo>
                  <a:lnTo>
                    <a:pt x="648" y="0"/>
                  </a:lnTo>
                  <a:cubicBezTo>
                    <a:pt x="1" y="924"/>
                    <a:pt x="1110" y="739"/>
                    <a:pt x="1387" y="1109"/>
                  </a:cubicBezTo>
                  <a:cubicBezTo>
                    <a:pt x="1387" y="555"/>
                    <a:pt x="1110" y="185"/>
                    <a:pt x="64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29"/>
            <p:cNvSpPr/>
            <p:nvPr/>
          </p:nvSpPr>
          <p:spPr>
            <a:xfrm>
              <a:off x="3729100" y="3436350"/>
              <a:ext cx="37000" cy="34700"/>
            </a:xfrm>
            <a:custGeom>
              <a:rect b="b" l="l" r="r" t="t"/>
              <a:pathLst>
                <a:path extrusionOk="0" h="1388" w="1480">
                  <a:moveTo>
                    <a:pt x="1387" y="1"/>
                  </a:moveTo>
                  <a:lnTo>
                    <a:pt x="1387" y="1"/>
                  </a:lnTo>
                  <a:cubicBezTo>
                    <a:pt x="1018" y="371"/>
                    <a:pt x="1" y="463"/>
                    <a:pt x="648" y="1387"/>
                  </a:cubicBezTo>
                  <a:cubicBezTo>
                    <a:pt x="925" y="925"/>
                    <a:pt x="1480" y="648"/>
                    <a:pt x="138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29"/>
            <p:cNvSpPr/>
            <p:nvPr/>
          </p:nvSpPr>
          <p:spPr>
            <a:xfrm>
              <a:off x="3509575" y="1828000"/>
              <a:ext cx="18500" cy="22050"/>
            </a:xfrm>
            <a:custGeom>
              <a:rect b="b" l="l" r="r" t="t"/>
              <a:pathLst>
                <a:path extrusionOk="0" h="882" w="740">
                  <a:moveTo>
                    <a:pt x="370" y="0"/>
                  </a:moveTo>
                  <a:lnTo>
                    <a:pt x="1" y="370"/>
                  </a:lnTo>
                  <a:cubicBezTo>
                    <a:pt x="76" y="595"/>
                    <a:pt x="29" y="882"/>
                    <a:pt x="257" y="882"/>
                  </a:cubicBezTo>
                  <a:cubicBezTo>
                    <a:pt x="309" y="882"/>
                    <a:pt x="376" y="867"/>
                    <a:pt x="463" y="832"/>
                  </a:cubicBezTo>
                  <a:cubicBezTo>
                    <a:pt x="740" y="555"/>
                    <a:pt x="740" y="278"/>
                    <a:pt x="37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29"/>
            <p:cNvSpPr/>
            <p:nvPr/>
          </p:nvSpPr>
          <p:spPr>
            <a:xfrm>
              <a:off x="3279225" y="2382600"/>
              <a:ext cx="22400" cy="19075"/>
            </a:xfrm>
            <a:custGeom>
              <a:rect b="b" l="l" r="r" t="t"/>
              <a:pathLst>
                <a:path extrusionOk="0" h="763" w="896">
                  <a:moveTo>
                    <a:pt x="156" y="1"/>
                  </a:moveTo>
                  <a:lnTo>
                    <a:pt x="156" y="1"/>
                  </a:lnTo>
                  <a:cubicBezTo>
                    <a:pt x="0" y="545"/>
                    <a:pt x="172" y="762"/>
                    <a:pt x="616" y="762"/>
                  </a:cubicBezTo>
                  <a:cubicBezTo>
                    <a:pt x="700" y="762"/>
                    <a:pt x="793" y="755"/>
                    <a:pt x="895" y="740"/>
                  </a:cubicBezTo>
                  <a:cubicBezTo>
                    <a:pt x="618" y="463"/>
                    <a:pt x="341" y="185"/>
                    <a:pt x="15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29"/>
            <p:cNvSpPr/>
            <p:nvPr/>
          </p:nvSpPr>
          <p:spPr>
            <a:xfrm>
              <a:off x="3837850" y="5310600"/>
              <a:ext cx="62275" cy="48775"/>
            </a:xfrm>
            <a:custGeom>
              <a:rect b="b" l="l" r="r" t="t"/>
              <a:pathLst>
                <a:path extrusionOk="0" h="1951" w="2491">
                  <a:moveTo>
                    <a:pt x="1538" y="1"/>
                  </a:moveTo>
                  <a:cubicBezTo>
                    <a:pt x="1083" y="1"/>
                    <a:pt x="706" y="408"/>
                    <a:pt x="365" y="920"/>
                  </a:cubicBezTo>
                  <a:cubicBezTo>
                    <a:pt x="437" y="1209"/>
                    <a:pt x="1" y="1951"/>
                    <a:pt x="426" y="1951"/>
                  </a:cubicBezTo>
                  <a:cubicBezTo>
                    <a:pt x="544" y="1951"/>
                    <a:pt x="730" y="1893"/>
                    <a:pt x="1012" y="1752"/>
                  </a:cubicBezTo>
                  <a:cubicBezTo>
                    <a:pt x="1567" y="1475"/>
                    <a:pt x="2306" y="1382"/>
                    <a:pt x="2491" y="550"/>
                  </a:cubicBezTo>
                  <a:cubicBezTo>
                    <a:pt x="2136" y="159"/>
                    <a:pt x="1821" y="1"/>
                    <a:pt x="153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29"/>
            <p:cNvSpPr/>
            <p:nvPr/>
          </p:nvSpPr>
          <p:spPr>
            <a:xfrm>
              <a:off x="4098850" y="312050"/>
              <a:ext cx="64725" cy="136375"/>
            </a:xfrm>
            <a:custGeom>
              <a:rect b="b" l="l" r="r" t="t"/>
              <a:pathLst>
                <a:path extrusionOk="0" h="5455" w="2589">
                  <a:moveTo>
                    <a:pt x="93" y="1"/>
                  </a:moveTo>
                  <a:cubicBezTo>
                    <a:pt x="0" y="1110"/>
                    <a:pt x="1294" y="1295"/>
                    <a:pt x="1387" y="2312"/>
                  </a:cubicBezTo>
                  <a:cubicBezTo>
                    <a:pt x="1479" y="3421"/>
                    <a:pt x="1941" y="4438"/>
                    <a:pt x="2219" y="5455"/>
                  </a:cubicBezTo>
                  <a:cubicBezTo>
                    <a:pt x="2311" y="5085"/>
                    <a:pt x="2219" y="4623"/>
                    <a:pt x="2588" y="4345"/>
                  </a:cubicBezTo>
                  <a:lnTo>
                    <a:pt x="2588" y="3976"/>
                  </a:lnTo>
                  <a:cubicBezTo>
                    <a:pt x="2034" y="3513"/>
                    <a:pt x="2311" y="2774"/>
                    <a:pt x="2219" y="2219"/>
                  </a:cubicBezTo>
                  <a:cubicBezTo>
                    <a:pt x="2034" y="1850"/>
                    <a:pt x="1757" y="1480"/>
                    <a:pt x="1479" y="1110"/>
                  </a:cubicBezTo>
                  <a:cubicBezTo>
                    <a:pt x="1017" y="740"/>
                    <a:pt x="555" y="371"/>
                    <a:pt x="9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29"/>
            <p:cNvSpPr/>
            <p:nvPr/>
          </p:nvSpPr>
          <p:spPr>
            <a:xfrm>
              <a:off x="4637275" y="1414950"/>
              <a:ext cx="180275" cy="165900"/>
            </a:xfrm>
            <a:custGeom>
              <a:rect b="b" l="l" r="r" t="t"/>
              <a:pathLst>
                <a:path extrusionOk="0" h="6636" w="7211">
                  <a:moveTo>
                    <a:pt x="2622" y="1"/>
                  </a:moveTo>
                  <a:cubicBezTo>
                    <a:pt x="2503" y="1"/>
                    <a:pt x="2369" y="67"/>
                    <a:pt x="2219" y="254"/>
                  </a:cubicBezTo>
                  <a:cubicBezTo>
                    <a:pt x="2866" y="808"/>
                    <a:pt x="2496" y="2102"/>
                    <a:pt x="4345" y="2287"/>
                  </a:cubicBezTo>
                  <a:cubicBezTo>
                    <a:pt x="3328" y="2657"/>
                    <a:pt x="2958" y="3119"/>
                    <a:pt x="2496" y="3674"/>
                  </a:cubicBezTo>
                  <a:cubicBezTo>
                    <a:pt x="2260" y="3122"/>
                    <a:pt x="2359" y="2301"/>
                    <a:pt x="1706" y="2301"/>
                  </a:cubicBezTo>
                  <a:cubicBezTo>
                    <a:pt x="1593" y="2301"/>
                    <a:pt x="1458" y="2325"/>
                    <a:pt x="1295" y="2380"/>
                  </a:cubicBezTo>
                  <a:cubicBezTo>
                    <a:pt x="555" y="2657"/>
                    <a:pt x="278" y="3489"/>
                    <a:pt x="555" y="3951"/>
                  </a:cubicBezTo>
                  <a:cubicBezTo>
                    <a:pt x="832" y="4691"/>
                    <a:pt x="1110" y="5245"/>
                    <a:pt x="278" y="5800"/>
                  </a:cubicBezTo>
                  <a:cubicBezTo>
                    <a:pt x="1" y="5892"/>
                    <a:pt x="93" y="6170"/>
                    <a:pt x="278" y="6354"/>
                  </a:cubicBezTo>
                  <a:cubicBezTo>
                    <a:pt x="397" y="6533"/>
                    <a:pt x="555" y="6635"/>
                    <a:pt x="702" y="6635"/>
                  </a:cubicBezTo>
                  <a:cubicBezTo>
                    <a:pt x="782" y="6635"/>
                    <a:pt x="859" y="6605"/>
                    <a:pt x="925" y="6539"/>
                  </a:cubicBezTo>
                  <a:cubicBezTo>
                    <a:pt x="1637" y="5748"/>
                    <a:pt x="2146" y="4686"/>
                    <a:pt x="3321" y="4686"/>
                  </a:cubicBezTo>
                  <a:cubicBezTo>
                    <a:pt x="3519" y="4686"/>
                    <a:pt x="3735" y="4716"/>
                    <a:pt x="3975" y="4783"/>
                  </a:cubicBezTo>
                  <a:cubicBezTo>
                    <a:pt x="4160" y="4783"/>
                    <a:pt x="3883" y="4413"/>
                    <a:pt x="3790" y="4228"/>
                  </a:cubicBezTo>
                  <a:cubicBezTo>
                    <a:pt x="3715" y="4003"/>
                    <a:pt x="3701" y="3716"/>
                    <a:pt x="3847" y="3716"/>
                  </a:cubicBezTo>
                  <a:cubicBezTo>
                    <a:pt x="3881" y="3716"/>
                    <a:pt x="3923" y="3732"/>
                    <a:pt x="3975" y="3766"/>
                  </a:cubicBezTo>
                  <a:cubicBezTo>
                    <a:pt x="4310" y="4003"/>
                    <a:pt x="4587" y="4096"/>
                    <a:pt x="4825" y="4096"/>
                  </a:cubicBezTo>
                  <a:cubicBezTo>
                    <a:pt x="5703" y="4096"/>
                    <a:pt x="6060" y="2822"/>
                    <a:pt x="6933" y="2749"/>
                  </a:cubicBezTo>
                  <a:lnTo>
                    <a:pt x="6933" y="2380"/>
                  </a:lnTo>
                  <a:cubicBezTo>
                    <a:pt x="7026" y="2010"/>
                    <a:pt x="7118" y="1640"/>
                    <a:pt x="7210" y="1270"/>
                  </a:cubicBezTo>
                  <a:cubicBezTo>
                    <a:pt x="6748" y="993"/>
                    <a:pt x="6194" y="623"/>
                    <a:pt x="5731" y="346"/>
                  </a:cubicBezTo>
                  <a:cubicBezTo>
                    <a:pt x="5615" y="229"/>
                    <a:pt x="5535" y="112"/>
                    <a:pt x="5421" y="112"/>
                  </a:cubicBezTo>
                  <a:cubicBezTo>
                    <a:pt x="5356" y="112"/>
                    <a:pt x="5279" y="152"/>
                    <a:pt x="5177" y="254"/>
                  </a:cubicBezTo>
                  <a:cubicBezTo>
                    <a:pt x="4622" y="716"/>
                    <a:pt x="4322" y="947"/>
                    <a:pt x="4045" y="947"/>
                  </a:cubicBezTo>
                  <a:cubicBezTo>
                    <a:pt x="3767" y="947"/>
                    <a:pt x="3513" y="716"/>
                    <a:pt x="3051" y="254"/>
                  </a:cubicBezTo>
                  <a:cubicBezTo>
                    <a:pt x="2941" y="144"/>
                    <a:pt x="2798" y="1"/>
                    <a:pt x="262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29"/>
            <p:cNvSpPr/>
            <p:nvPr/>
          </p:nvSpPr>
          <p:spPr>
            <a:xfrm>
              <a:off x="4801350" y="1247975"/>
              <a:ext cx="34675" cy="53175"/>
            </a:xfrm>
            <a:custGeom>
              <a:rect b="b" l="l" r="r" t="t"/>
              <a:pathLst>
                <a:path extrusionOk="0" h="2127" w="1387">
                  <a:moveTo>
                    <a:pt x="0" y="0"/>
                  </a:moveTo>
                  <a:lnTo>
                    <a:pt x="0" y="0"/>
                  </a:lnTo>
                  <a:cubicBezTo>
                    <a:pt x="278" y="647"/>
                    <a:pt x="647" y="1387"/>
                    <a:pt x="1017" y="2126"/>
                  </a:cubicBezTo>
                  <a:cubicBezTo>
                    <a:pt x="1294" y="1664"/>
                    <a:pt x="925" y="1202"/>
                    <a:pt x="1387" y="1017"/>
                  </a:cubicBezTo>
                  <a:cubicBezTo>
                    <a:pt x="1294" y="185"/>
                    <a:pt x="278" y="555"/>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29"/>
            <p:cNvSpPr/>
            <p:nvPr/>
          </p:nvSpPr>
          <p:spPr>
            <a:xfrm>
              <a:off x="4704300" y="1247975"/>
              <a:ext cx="53175" cy="20625"/>
            </a:xfrm>
            <a:custGeom>
              <a:rect b="b" l="l" r="r" t="t"/>
              <a:pathLst>
                <a:path extrusionOk="0" h="825" w="2127">
                  <a:moveTo>
                    <a:pt x="0" y="0"/>
                  </a:moveTo>
                  <a:cubicBezTo>
                    <a:pt x="424" y="636"/>
                    <a:pt x="770" y="825"/>
                    <a:pt x="1084" y="825"/>
                  </a:cubicBezTo>
                  <a:cubicBezTo>
                    <a:pt x="1453" y="825"/>
                    <a:pt x="1776" y="562"/>
                    <a:pt x="2126" y="462"/>
                  </a:cubicBezTo>
                  <a:cubicBezTo>
                    <a:pt x="1871" y="207"/>
                    <a:pt x="1630" y="153"/>
                    <a:pt x="1375" y="153"/>
                  </a:cubicBezTo>
                  <a:cubicBezTo>
                    <a:pt x="1189" y="153"/>
                    <a:pt x="996" y="182"/>
                    <a:pt x="784" y="182"/>
                  </a:cubicBezTo>
                  <a:cubicBezTo>
                    <a:pt x="550" y="182"/>
                    <a:pt x="294" y="147"/>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29"/>
            <p:cNvSpPr/>
            <p:nvPr/>
          </p:nvSpPr>
          <p:spPr>
            <a:xfrm>
              <a:off x="4595675" y="4683500"/>
              <a:ext cx="82475" cy="58525"/>
            </a:xfrm>
            <a:custGeom>
              <a:rect b="b" l="l" r="r" t="t"/>
              <a:pathLst>
                <a:path extrusionOk="0" h="2341" w="3299">
                  <a:moveTo>
                    <a:pt x="2905" y="1"/>
                  </a:moveTo>
                  <a:cubicBezTo>
                    <a:pt x="2889" y="1"/>
                    <a:pt x="2876" y="10"/>
                    <a:pt x="2866" y="30"/>
                  </a:cubicBezTo>
                  <a:cubicBezTo>
                    <a:pt x="2219" y="1047"/>
                    <a:pt x="1" y="400"/>
                    <a:pt x="186" y="2341"/>
                  </a:cubicBezTo>
                  <a:cubicBezTo>
                    <a:pt x="463" y="2156"/>
                    <a:pt x="648" y="1971"/>
                    <a:pt x="925" y="1879"/>
                  </a:cubicBezTo>
                  <a:cubicBezTo>
                    <a:pt x="1067" y="1737"/>
                    <a:pt x="1209" y="1540"/>
                    <a:pt x="1351" y="1540"/>
                  </a:cubicBezTo>
                  <a:cubicBezTo>
                    <a:pt x="1394" y="1540"/>
                    <a:pt x="1437" y="1558"/>
                    <a:pt x="1480" y="1601"/>
                  </a:cubicBezTo>
                  <a:cubicBezTo>
                    <a:pt x="1757" y="1879"/>
                    <a:pt x="1387" y="2156"/>
                    <a:pt x="1295" y="2341"/>
                  </a:cubicBezTo>
                  <a:cubicBezTo>
                    <a:pt x="2127" y="2156"/>
                    <a:pt x="2589" y="1601"/>
                    <a:pt x="3051" y="954"/>
                  </a:cubicBezTo>
                  <a:cubicBezTo>
                    <a:pt x="3298" y="624"/>
                    <a:pt x="3031" y="1"/>
                    <a:pt x="290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29"/>
            <p:cNvSpPr/>
            <p:nvPr/>
          </p:nvSpPr>
          <p:spPr>
            <a:xfrm>
              <a:off x="4727400" y="4866800"/>
              <a:ext cx="55475" cy="23425"/>
            </a:xfrm>
            <a:custGeom>
              <a:rect b="b" l="l" r="r" t="t"/>
              <a:pathLst>
                <a:path extrusionOk="0" h="937" w="2219">
                  <a:moveTo>
                    <a:pt x="0" y="0"/>
                  </a:moveTo>
                  <a:cubicBezTo>
                    <a:pt x="624" y="624"/>
                    <a:pt x="1196" y="936"/>
                    <a:pt x="1716" y="936"/>
                  </a:cubicBezTo>
                  <a:cubicBezTo>
                    <a:pt x="1890" y="936"/>
                    <a:pt x="2057" y="901"/>
                    <a:pt x="2219" y="832"/>
                  </a:cubicBezTo>
                  <a:lnTo>
                    <a:pt x="2219" y="462"/>
                  </a:lnTo>
                  <a:cubicBezTo>
                    <a:pt x="1572" y="370"/>
                    <a:pt x="925" y="185"/>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29"/>
            <p:cNvSpPr/>
            <p:nvPr/>
          </p:nvSpPr>
          <p:spPr>
            <a:xfrm>
              <a:off x="4362275" y="2694775"/>
              <a:ext cx="46250" cy="36125"/>
            </a:xfrm>
            <a:custGeom>
              <a:rect b="b" l="l" r="r" t="t"/>
              <a:pathLst>
                <a:path extrusionOk="0" h="1445" w="1850">
                  <a:moveTo>
                    <a:pt x="738" y="0"/>
                  </a:moveTo>
                  <a:cubicBezTo>
                    <a:pt x="599" y="0"/>
                    <a:pt x="448" y="95"/>
                    <a:pt x="278" y="362"/>
                  </a:cubicBezTo>
                  <a:cubicBezTo>
                    <a:pt x="1" y="917"/>
                    <a:pt x="648" y="1009"/>
                    <a:pt x="925" y="1286"/>
                  </a:cubicBezTo>
                  <a:cubicBezTo>
                    <a:pt x="1124" y="1397"/>
                    <a:pt x="1276" y="1444"/>
                    <a:pt x="1392" y="1444"/>
                  </a:cubicBezTo>
                  <a:cubicBezTo>
                    <a:pt x="1762" y="1444"/>
                    <a:pt x="1779" y="969"/>
                    <a:pt x="1850" y="547"/>
                  </a:cubicBezTo>
                  <a:lnTo>
                    <a:pt x="1850" y="547"/>
                  </a:lnTo>
                  <a:cubicBezTo>
                    <a:pt x="1800" y="571"/>
                    <a:pt x="1753" y="582"/>
                    <a:pt x="1706" y="582"/>
                  </a:cubicBezTo>
                  <a:cubicBezTo>
                    <a:pt x="1365" y="582"/>
                    <a:pt x="1085" y="0"/>
                    <a:pt x="73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29"/>
            <p:cNvSpPr/>
            <p:nvPr/>
          </p:nvSpPr>
          <p:spPr>
            <a:xfrm>
              <a:off x="5101400" y="5169525"/>
              <a:ext cx="113625" cy="80900"/>
            </a:xfrm>
            <a:custGeom>
              <a:rect b="b" l="l" r="r" t="t"/>
              <a:pathLst>
                <a:path extrusionOk="0" h="3236" w="4545">
                  <a:moveTo>
                    <a:pt x="3990" y="0"/>
                  </a:moveTo>
                  <a:lnTo>
                    <a:pt x="1771" y="740"/>
                  </a:lnTo>
                  <a:cubicBezTo>
                    <a:pt x="1586" y="1017"/>
                    <a:pt x="1216" y="1572"/>
                    <a:pt x="1124" y="1572"/>
                  </a:cubicBezTo>
                  <a:cubicBezTo>
                    <a:pt x="841" y="1439"/>
                    <a:pt x="646" y="1384"/>
                    <a:pt x="515" y="1384"/>
                  </a:cubicBezTo>
                  <a:cubicBezTo>
                    <a:pt x="1" y="1384"/>
                    <a:pt x="439" y="2221"/>
                    <a:pt x="292" y="2588"/>
                  </a:cubicBezTo>
                  <a:cubicBezTo>
                    <a:pt x="416" y="2464"/>
                    <a:pt x="554" y="2420"/>
                    <a:pt x="692" y="2420"/>
                  </a:cubicBezTo>
                  <a:cubicBezTo>
                    <a:pt x="1033" y="2420"/>
                    <a:pt x="1380" y="2690"/>
                    <a:pt x="1542" y="2690"/>
                  </a:cubicBezTo>
                  <a:cubicBezTo>
                    <a:pt x="1559" y="2690"/>
                    <a:pt x="1574" y="2687"/>
                    <a:pt x="1586" y="2681"/>
                  </a:cubicBezTo>
                  <a:cubicBezTo>
                    <a:pt x="1987" y="2219"/>
                    <a:pt x="2264" y="2044"/>
                    <a:pt x="2469" y="2044"/>
                  </a:cubicBezTo>
                  <a:cubicBezTo>
                    <a:pt x="2880" y="2044"/>
                    <a:pt x="3004" y="2742"/>
                    <a:pt x="3250" y="3235"/>
                  </a:cubicBezTo>
                  <a:lnTo>
                    <a:pt x="4267" y="2496"/>
                  </a:lnTo>
                  <a:cubicBezTo>
                    <a:pt x="4544" y="1849"/>
                    <a:pt x="4359" y="370"/>
                    <a:pt x="399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29"/>
            <p:cNvSpPr/>
            <p:nvPr/>
          </p:nvSpPr>
          <p:spPr>
            <a:xfrm>
              <a:off x="4246750" y="4998650"/>
              <a:ext cx="43925" cy="34550"/>
            </a:xfrm>
            <a:custGeom>
              <a:rect b="b" l="l" r="r" t="t"/>
              <a:pathLst>
                <a:path extrusionOk="0" h="1382" w="1757">
                  <a:moveTo>
                    <a:pt x="670" y="0"/>
                  </a:moveTo>
                  <a:cubicBezTo>
                    <a:pt x="381" y="0"/>
                    <a:pt x="104" y="176"/>
                    <a:pt x="0" y="642"/>
                  </a:cubicBezTo>
                  <a:cubicBezTo>
                    <a:pt x="93" y="1012"/>
                    <a:pt x="370" y="1289"/>
                    <a:pt x="740" y="1382"/>
                  </a:cubicBezTo>
                  <a:cubicBezTo>
                    <a:pt x="924" y="1012"/>
                    <a:pt x="1756" y="734"/>
                    <a:pt x="1294" y="272"/>
                  </a:cubicBezTo>
                  <a:cubicBezTo>
                    <a:pt x="1131" y="109"/>
                    <a:pt x="897" y="0"/>
                    <a:pt x="67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29"/>
            <p:cNvSpPr/>
            <p:nvPr/>
          </p:nvSpPr>
          <p:spPr>
            <a:xfrm>
              <a:off x="3706650" y="261225"/>
              <a:ext cx="242025" cy="97075"/>
            </a:xfrm>
            <a:custGeom>
              <a:rect b="b" l="l" r="r" t="t"/>
              <a:pathLst>
                <a:path extrusionOk="0" h="3883" w="9681">
                  <a:moveTo>
                    <a:pt x="4966" y="0"/>
                  </a:moveTo>
                  <a:cubicBezTo>
                    <a:pt x="4859" y="429"/>
                    <a:pt x="4573" y="512"/>
                    <a:pt x="4262" y="512"/>
                  </a:cubicBezTo>
                  <a:cubicBezTo>
                    <a:pt x="4062" y="512"/>
                    <a:pt x="3851" y="478"/>
                    <a:pt x="3672" y="478"/>
                  </a:cubicBezTo>
                  <a:cubicBezTo>
                    <a:pt x="3407" y="478"/>
                    <a:pt x="3210" y="553"/>
                    <a:pt x="3210" y="925"/>
                  </a:cubicBezTo>
                  <a:cubicBezTo>
                    <a:pt x="3130" y="1875"/>
                    <a:pt x="2508" y="1943"/>
                    <a:pt x="2041" y="1943"/>
                  </a:cubicBezTo>
                  <a:cubicBezTo>
                    <a:pt x="1963" y="1943"/>
                    <a:pt x="1889" y="1941"/>
                    <a:pt x="1823" y="1941"/>
                  </a:cubicBezTo>
                  <a:cubicBezTo>
                    <a:pt x="1737" y="1937"/>
                    <a:pt x="1656" y="1935"/>
                    <a:pt x="1580" y="1935"/>
                  </a:cubicBezTo>
                  <a:cubicBezTo>
                    <a:pt x="1" y="1935"/>
                    <a:pt x="277" y="2825"/>
                    <a:pt x="806" y="3883"/>
                  </a:cubicBezTo>
                  <a:cubicBezTo>
                    <a:pt x="899" y="3813"/>
                    <a:pt x="1032" y="3796"/>
                    <a:pt x="1173" y="3796"/>
                  </a:cubicBezTo>
                  <a:cubicBezTo>
                    <a:pt x="1315" y="3796"/>
                    <a:pt x="1465" y="3813"/>
                    <a:pt x="1592" y="3813"/>
                  </a:cubicBezTo>
                  <a:cubicBezTo>
                    <a:pt x="1846" y="3813"/>
                    <a:pt x="2008" y="3744"/>
                    <a:pt x="1823" y="3328"/>
                  </a:cubicBezTo>
                  <a:cubicBezTo>
                    <a:pt x="1579" y="2637"/>
                    <a:pt x="1711" y="2464"/>
                    <a:pt x="1943" y="2464"/>
                  </a:cubicBezTo>
                  <a:cubicBezTo>
                    <a:pt x="2174" y="2464"/>
                    <a:pt x="2504" y="2635"/>
                    <a:pt x="2662" y="2635"/>
                  </a:cubicBezTo>
                  <a:cubicBezTo>
                    <a:pt x="2706" y="2635"/>
                    <a:pt x="2736" y="2622"/>
                    <a:pt x="2747" y="2589"/>
                  </a:cubicBezTo>
                  <a:cubicBezTo>
                    <a:pt x="2789" y="2400"/>
                    <a:pt x="2860" y="2335"/>
                    <a:pt x="2945" y="2335"/>
                  </a:cubicBezTo>
                  <a:cubicBezTo>
                    <a:pt x="3139" y="2335"/>
                    <a:pt x="3411" y="2667"/>
                    <a:pt x="3616" y="2667"/>
                  </a:cubicBezTo>
                  <a:cubicBezTo>
                    <a:pt x="3721" y="2667"/>
                    <a:pt x="3808" y="2579"/>
                    <a:pt x="3857" y="2311"/>
                  </a:cubicBezTo>
                  <a:cubicBezTo>
                    <a:pt x="3894" y="2163"/>
                    <a:pt x="4005" y="2104"/>
                    <a:pt x="4130" y="2104"/>
                  </a:cubicBezTo>
                  <a:cubicBezTo>
                    <a:pt x="4319" y="2104"/>
                    <a:pt x="4541" y="2237"/>
                    <a:pt x="4596" y="2404"/>
                  </a:cubicBezTo>
                  <a:cubicBezTo>
                    <a:pt x="4744" y="3143"/>
                    <a:pt x="5040" y="3380"/>
                    <a:pt x="5359" y="3380"/>
                  </a:cubicBezTo>
                  <a:cubicBezTo>
                    <a:pt x="5838" y="3380"/>
                    <a:pt x="6371" y="2847"/>
                    <a:pt x="6537" y="2681"/>
                  </a:cubicBezTo>
                  <a:cubicBezTo>
                    <a:pt x="7004" y="2214"/>
                    <a:pt x="7393" y="1923"/>
                    <a:pt x="7730" y="1923"/>
                  </a:cubicBezTo>
                  <a:cubicBezTo>
                    <a:pt x="8129" y="1923"/>
                    <a:pt x="8456" y="2328"/>
                    <a:pt x="8756" y="3328"/>
                  </a:cubicBezTo>
                  <a:cubicBezTo>
                    <a:pt x="9218" y="2311"/>
                    <a:pt x="9680" y="1664"/>
                    <a:pt x="8848" y="925"/>
                  </a:cubicBezTo>
                  <a:lnTo>
                    <a:pt x="8848" y="925"/>
                  </a:lnTo>
                  <a:cubicBezTo>
                    <a:pt x="8521" y="1115"/>
                    <a:pt x="8186" y="1178"/>
                    <a:pt x="7845" y="1178"/>
                  </a:cubicBezTo>
                  <a:cubicBezTo>
                    <a:pt x="7206" y="1178"/>
                    <a:pt x="6547" y="958"/>
                    <a:pt x="5883" y="958"/>
                  </a:cubicBezTo>
                  <a:cubicBezTo>
                    <a:pt x="5701" y="958"/>
                    <a:pt x="5518" y="975"/>
                    <a:pt x="5336" y="1017"/>
                  </a:cubicBezTo>
                  <a:cubicBezTo>
                    <a:pt x="5286" y="1042"/>
                    <a:pt x="5237" y="1053"/>
                    <a:pt x="5192" y="1053"/>
                  </a:cubicBezTo>
                  <a:cubicBezTo>
                    <a:pt x="5072" y="1053"/>
                    <a:pt x="4991" y="968"/>
                    <a:pt x="5058" y="832"/>
                  </a:cubicBezTo>
                  <a:cubicBezTo>
                    <a:pt x="5058" y="555"/>
                    <a:pt x="5705" y="278"/>
                    <a:pt x="496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29"/>
            <p:cNvSpPr/>
            <p:nvPr/>
          </p:nvSpPr>
          <p:spPr>
            <a:xfrm>
              <a:off x="3974050" y="265850"/>
              <a:ext cx="117875" cy="46225"/>
            </a:xfrm>
            <a:custGeom>
              <a:rect b="b" l="l" r="r" t="t"/>
              <a:pathLst>
                <a:path extrusionOk="0" h="1849" w="4715">
                  <a:moveTo>
                    <a:pt x="1757" y="0"/>
                  </a:moveTo>
                  <a:cubicBezTo>
                    <a:pt x="1757" y="1109"/>
                    <a:pt x="555" y="832"/>
                    <a:pt x="1" y="1756"/>
                  </a:cubicBezTo>
                  <a:cubicBezTo>
                    <a:pt x="963" y="1503"/>
                    <a:pt x="1842" y="1278"/>
                    <a:pt x="2684" y="1278"/>
                  </a:cubicBezTo>
                  <a:cubicBezTo>
                    <a:pt x="3378" y="1278"/>
                    <a:pt x="4047" y="1431"/>
                    <a:pt x="4715" y="1849"/>
                  </a:cubicBezTo>
                  <a:cubicBezTo>
                    <a:pt x="4068" y="925"/>
                    <a:pt x="3236" y="370"/>
                    <a:pt x="212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29"/>
            <p:cNvSpPr/>
            <p:nvPr/>
          </p:nvSpPr>
          <p:spPr>
            <a:xfrm>
              <a:off x="3960200" y="323625"/>
              <a:ext cx="71650" cy="69350"/>
            </a:xfrm>
            <a:custGeom>
              <a:rect b="b" l="l" r="r" t="t"/>
              <a:pathLst>
                <a:path extrusionOk="0" h="2774" w="2866">
                  <a:moveTo>
                    <a:pt x="0" y="0"/>
                  </a:moveTo>
                  <a:lnTo>
                    <a:pt x="0" y="0"/>
                  </a:lnTo>
                  <a:cubicBezTo>
                    <a:pt x="370" y="1017"/>
                    <a:pt x="1572" y="1387"/>
                    <a:pt x="1572" y="2403"/>
                  </a:cubicBezTo>
                  <a:cubicBezTo>
                    <a:pt x="1756" y="2588"/>
                    <a:pt x="1849" y="2681"/>
                    <a:pt x="1941" y="2773"/>
                  </a:cubicBezTo>
                  <a:lnTo>
                    <a:pt x="2034" y="2773"/>
                  </a:lnTo>
                  <a:cubicBezTo>
                    <a:pt x="2866" y="1941"/>
                    <a:pt x="1664" y="1109"/>
                    <a:pt x="1941" y="277"/>
                  </a:cubicBezTo>
                  <a:lnTo>
                    <a:pt x="1941" y="277"/>
                  </a:lnTo>
                  <a:cubicBezTo>
                    <a:pt x="1733" y="486"/>
                    <a:pt x="1539" y="562"/>
                    <a:pt x="1354" y="562"/>
                  </a:cubicBezTo>
                  <a:cubicBezTo>
                    <a:pt x="882" y="562"/>
                    <a:pt x="465" y="66"/>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29"/>
            <p:cNvSpPr/>
            <p:nvPr/>
          </p:nvSpPr>
          <p:spPr>
            <a:xfrm>
              <a:off x="4563325" y="4297275"/>
              <a:ext cx="171025" cy="139725"/>
            </a:xfrm>
            <a:custGeom>
              <a:rect b="b" l="l" r="r" t="t"/>
              <a:pathLst>
                <a:path extrusionOk="0" h="5589" w="6841">
                  <a:moveTo>
                    <a:pt x="2377" y="0"/>
                  </a:moveTo>
                  <a:cubicBezTo>
                    <a:pt x="2298" y="0"/>
                    <a:pt x="2215" y="13"/>
                    <a:pt x="2127" y="42"/>
                  </a:cubicBezTo>
                  <a:cubicBezTo>
                    <a:pt x="3606" y="967"/>
                    <a:pt x="2866" y="3000"/>
                    <a:pt x="2589" y="3000"/>
                  </a:cubicBezTo>
                  <a:cubicBezTo>
                    <a:pt x="1" y="3093"/>
                    <a:pt x="1849" y="4849"/>
                    <a:pt x="1295" y="5588"/>
                  </a:cubicBezTo>
                  <a:cubicBezTo>
                    <a:pt x="2589" y="4479"/>
                    <a:pt x="4253" y="4941"/>
                    <a:pt x="5454" y="4017"/>
                  </a:cubicBezTo>
                  <a:cubicBezTo>
                    <a:pt x="6379" y="3924"/>
                    <a:pt x="6841" y="3647"/>
                    <a:pt x="6379" y="2630"/>
                  </a:cubicBezTo>
                  <a:cubicBezTo>
                    <a:pt x="6286" y="2538"/>
                    <a:pt x="6471" y="2353"/>
                    <a:pt x="6563" y="2168"/>
                  </a:cubicBezTo>
                  <a:cubicBezTo>
                    <a:pt x="6416" y="2020"/>
                    <a:pt x="6253" y="1969"/>
                    <a:pt x="6083" y="1969"/>
                  </a:cubicBezTo>
                  <a:cubicBezTo>
                    <a:pt x="5697" y="1969"/>
                    <a:pt x="5270" y="2233"/>
                    <a:pt x="4880" y="2233"/>
                  </a:cubicBezTo>
                  <a:cubicBezTo>
                    <a:pt x="4690" y="2233"/>
                    <a:pt x="4509" y="2170"/>
                    <a:pt x="4345" y="1983"/>
                  </a:cubicBezTo>
                  <a:cubicBezTo>
                    <a:pt x="4345" y="1429"/>
                    <a:pt x="4992" y="1336"/>
                    <a:pt x="5177" y="874"/>
                  </a:cubicBezTo>
                  <a:lnTo>
                    <a:pt x="4068" y="412"/>
                  </a:lnTo>
                  <a:cubicBezTo>
                    <a:pt x="3926" y="518"/>
                    <a:pt x="3798" y="560"/>
                    <a:pt x="3677" y="560"/>
                  </a:cubicBezTo>
                  <a:cubicBezTo>
                    <a:pt x="3236" y="560"/>
                    <a:pt x="2899" y="0"/>
                    <a:pt x="237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29"/>
            <p:cNvSpPr/>
            <p:nvPr/>
          </p:nvSpPr>
          <p:spPr>
            <a:xfrm>
              <a:off x="4665000" y="3879825"/>
              <a:ext cx="25450" cy="40275"/>
            </a:xfrm>
            <a:custGeom>
              <a:rect b="b" l="l" r="r" t="t"/>
              <a:pathLst>
                <a:path extrusionOk="0" h="1611" w="1018">
                  <a:moveTo>
                    <a:pt x="913" y="0"/>
                  </a:moveTo>
                  <a:cubicBezTo>
                    <a:pt x="449" y="0"/>
                    <a:pt x="346" y="576"/>
                    <a:pt x="1" y="749"/>
                  </a:cubicBezTo>
                  <a:cubicBezTo>
                    <a:pt x="248" y="996"/>
                    <a:pt x="201" y="1610"/>
                    <a:pt x="777" y="1610"/>
                  </a:cubicBezTo>
                  <a:cubicBezTo>
                    <a:pt x="847" y="1610"/>
                    <a:pt x="927" y="1601"/>
                    <a:pt x="1018" y="1581"/>
                  </a:cubicBezTo>
                  <a:cubicBezTo>
                    <a:pt x="648" y="1026"/>
                    <a:pt x="1018" y="564"/>
                    <a:pt x="1018" y="9"/>
                  </a:cubicBezTo>
                  <a:cubicBezTo>
                    <a:pt x="981" y="3"/>
                    <a:pt x="946" y="0"/>
                    <a:pt x="91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29"/>
            <p:cNvSpPr/>
            <p:nvPr/>
          </p:nvSpPr>
          <p:spPr>
            <a:xfrm>
              <a:off x="4773625" y="4485925"/>
              <a:ext cx="37000" cy="20125"/>
            </a:xfrm>
            <a:custGeom>
              <a:rect b="b" l="l" r="r" t="t"/>
              <a:pathLst>
                <a:path extrusionOk="0" h="805" w="1480">
                  <a:moveTo>
                    <a:pt x="978" y="0"/>
                  </a:moveTo>
                  <a:cubicBezTo>
                    <a:pt x="808" y="0"/>
                    <a:pt x="630" y="91"/>
                    <a:pt x="472" y="91"/>
                  </a:cubicBezTo>
                  <a:cubicBezTo>
                    <a:pt x="437" y="91"/>
                    <a:pt x="403" y="87"/>
                    <a:pt x="370" y="76"/>
                  </a:cubicBezTo>
                  <a:lnTo>
                    <a:pt x="0" y="76"/>
                  </a:lnTo>
                  <a:cubicBezTo>
                    <a:pt x="67" y="608"/>
                    <a:pt x="324" y="805"/>
                    <a:pt x="670" y="805"/>
                  </a:cubicBezTo>
                  <a:cubicBezTo>
                    <a:pt x="805" y="805"/>
                    <a:pt x="954" y="775"/>
                    <a:pt x="1109" y="723"/>
                  </a:cubicBezTo>
                  <a:cubicBezTo>
                    <a:pt x="1387" y="630"/>
                    <a:pt x="1479" y="353"/>
                    <a:pt x="1294" y="168"/>
                  </a:cubicBezTo>
                  <a:cubicBezTo>
                    <a:pt x="1197" y="39"/>
                    <a:pt x="1089" y="0"/>
                    <a:pt x="97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29"/>
            <p:cNvSpPr/>
            <p:nvPr/>
          </p:nvSpPr>
          <p:spPr>
            <a:xfrm>
              <a:off x="4759750" y="4198950"/>
              <a:ext cx="23125" cy="30075"/>
            </a:xfrm>
            <a:custGeom>
              <a:rect b="b" l="l" r="r" t="t"/>
              <a:pathLst>
                <a:path extrusionOk="0" h="1203" w="925">
                  <a:moveTo>
                    <a:pt x="278" y="0"/>
                  </a:moveTo>
                  <a:cubicBezTo>
                    <a:pt x="278" y="370"/>
                    <a:pt x="1" y="832"/>
                    <a:pt x="463" y="1202"/>
                  </a:cubicBezTo>
                  <a:cubicBezTo>
                    <a:pt x="925" y="648"/>
                    <a:pt x="463" y="370"/>
                    <a:pt x="27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29"/>
            <p:cNvSpPr/>
            <p:nvPr/>
          </p:nvSpPr>
          <p:spPr>
            <a:xfrm>
              <a:off x="4667325" y="3937825"/>
              <a:ext cx="18500" cy="13875"/>
            </a:xfrm>
            <a:custGeom>
              <a:rect b="b" l="l" r="r" t="t"/>
              <a:pathLst>
                <a:path extrusionOk="0" h="555" w="740">
                  <a:moveTo>
                    <a:pt x="277" y="0"/>
                  </a:moveTo>
                  <a:cubicBezTo>
                    <a:pt x="93" y="0"/>
                    <a:pt x="0" y="93"/>
                    <a:pt x="0" y="278"/>
                  </a:cubicBezTo>
                  <a:cubicBezTo>
                    <a:pt x="93" y="463"/>
                    <a:pt x="277" y="555"/>
                    <a:pt x="370" y="555"/>
                  </a:cubicBezTo>
                  <a:cubicBezTo>
                    <a:pt x="555" y="555"/>
                    <a:pt x="740" y="555"/>
                    <a:pt x="647" y="278"/>
                  </a:cubicBezTo>
                  <a:cubicBezTo>
                    <a:pt x="555" y="185"/>
                    <a:pt x="462" y="0"/>
                    <a:pt x="27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29"/>
            <p:cNvSpPr/>
            <p:nvPr/>
          </p:nvSpPr>
          <p:spPr>
            <a:xfrm>
              <a:off x="4736650" y="819525"/>
              <a:ext cx="37000" cy="28675"/>
            </a:xfrm>
            <a:custGeom>
              <a:rect b="b" l="l" r="r" t="t"/>
              <a:pathLst>
                <a:path extrusionOk="0" h="1147" w="1480">
                  <a:moveTo>
                    <a:pt x="251" y="1"/>
                  </a:moveTo>
                  <a:cubicBezTo>
                    <a:pt x="172" y="1"/>
                    <a:pt x="89" y="12"/>
                    <a:pt x="0" y="38"/>
                  </a:cubicBezTo>
                  <a:lnTo>
                    <a:pt x="1109" y="1147"/>
                  </a:lnTo>
                  <a:cubicBezTo>
                    <a:pt x="1202" y="1054"/>
                    <a:pt x="1294" y="870"/>
                    <a:pt x="1479" y="777"/>
                  </a:cubicBezTo>
                  <a:cubicBezTo>
                    <a:pt x="1080" y="458"/>
                    <a:pt x="750" y="1"/>
                    <a:pt x="25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29"/>
            <p:cNvSpPr/>
            <p:nvPr/>
          </p:nvSpPr>
          <p:spPr>
            <a:xfrm>
              <a:off x="5381375" y="4924575"/>
              <a:ext cx="30075" cy="39300"/>
            </a:xfrm>
            <a:custGeom>
              <a:rect b="b" l="l" r="r" t="t"/>
              <a:pathLst>
                <a:path extrusionOk="0" h="1572" w="1203">
                  <a:moveTo>
                    <a:pt x="0" y="0"/>
                  </a:moveTo>
                  <a:lnTo>
                    <a:pt x="0" y="740"/>
                  </a:lnTo>
                  <a:cubicBezTo>
                    <a:pt x="463" y="832"/>
                    <a:pt x="278" y="1571"/>
                    <a:pt x="740" y="1571"/>
                  </a:cubicBezTo>
                  <a:cubicBezTo>
                    <a:pt x="832" y="1571"/>
                    <a:pt x="1017" y="1387"/>
                    <a:pt x="1110" y="1202"/>
                  </a:cubicBezTo>
                  <a:cubicBezTo>
                    <a:pt x="1202" y="740"/>
                    <a:pt x="925" y="462"/>
                    <a:pt x="555" y="277"/>
                  </a:cubicBezTo>
                  <a:cubicBezTo>
                    <a:pt x="370" y="185"/>
                    <a:pt x="185" y="92"/>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29"/>
            <p:cNvSpPr/>
            <p:nvPr/>
          </p:nvSpPr>
          <p:spPr>
            <a:xfrm>
              <a:off x="4810600" y="993775"/>
              <a:ext cx="43925" cy="180275"/>
            </a:xfrm>
            <a:custGeom>
              <a:rect b="b" l="l" r="r" t="t"/>
              <a:pathLst>
                <a:path extrusionOk="0" h="7211" w="1757">
                  <a:moveTo>
                    <a:pt x="1017" y="0"/>
                  </a:moveTo>
                  <a:cubicBezTo>
                    <a:pt x="462" y="93"/>
                    <a:pt x="277" y="740"/>
                    <a:pt x="555" y="1109"/>
                  </a:cubicBezTo>
                  <a:cubicBezTo>
                    <a:pt x="1387" y="2404"/>
                    <a:pt x="1202" y="3420"/>
                    <a:pt x="0" y="4345"/>
                  </a:cubicBezTo>
                  <a:cubicBezTo>
                    <a:pt x="98" y="4328"/>
                    <a:pt x="187" y="4321"/>
                    <a:pt x="270" y="4321"/>
                  </a:cubicBezTo>
                  <a:cubicBezTo>
                    <a:pt x="1126" y="4321"/>
                    <a:pt x="1210" y="5149"/>
                    <a:pt x="1294" y="5824"/>
                  </a:cubicBezTo>
                  <a:cubicBezTo>
                    <a:pt x="1294" y="6378"/>
                    <a:pt x="1294" y="6840"/>
                    <a:pt x="1756" y="7210"/>
                  </a:cubicBezTo>
                  <a:lnTo>
                    <a:pt x="1756" y="5084"/>
                  </a:lnTo>
                  <a:lnTo>
                    <a:pt x="1756" y="3235"/>
                  </a:lnTo>
                  <a:lnTo>
                    <a:pt x="1756" y="2496"/>
                  </a:lnTo>
                  <a:cubicBezTo>
                    <a:pt x="1387" y="1664"/>
                    <a:pt x="1017" y="925"/>
                    <a:pt x="101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29"/>
            <p:cNvSpPr/>
            <p:nvPr/>
          </p:nvSpPr>
          <p:spPr>
            <a:xfrm>
              <a:off x="5117925" y="4986950"/>
              <a:ext cx="37000" cy="31325"/>
            </a:xfrm>
            <a:custGeom>
              <a:rect b="b" l="l" r="r" t="t"/>
              <a:pathLst>
                <a:path extrusionOk="0" h="1253" w="1480">
                  <a:moveTo>
                    <a:pt x="1" y="1"/>
                  </a:moveTo>
                  <a:cubicBezTo>
                    <a:pt x="146" y="655"/>
                    <a:pt x="292" y="1253"/>
                    <a:pt x="887" y="1253"/>
                  </a:cubicBezTo>
                  <a:cubicBezTo>
                    <a:pt x="1049" y="1253"/>
                    <a:pt x="1243" y="1209"/>
                    <a:pt x="1480" y="1110"/>
                  </a:cubicBezTo>
                  <a:cubicBezTo>
                    <a:pt x="1480" y="1018"/>
                    <a:pt x="1480" y="925"/>
                    <a:pt x="1480" y="740"/>
                  </a:cubicBezTo>
                  <a:cubicBezTo>
                    <a:pt x="1110" y="555"/>
                    <a:pt x="740" y="278"/>
                    <a:pt x="37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29"/>
            <p:cNvSpPr/>
            <p:nvPr/>
          </p:nvSpPr>
          <p:spPr>
            <a:xfrm>
              <a:off x="5117925" y="529275"/>
              <a:ext cx="37000" cy="14050"/>
            </a:xfrm>
            <a:custGeom>
              <a:rect b="b" l="l" r="r" t="t"/>
              <a:pathLst>
                <a:path extrusionOk="0" h="562" w="1480">
                  <a:moveTo>
                    <a:pt x="1" y="1"/>
                  </a:moveTo>
                  <a:cubicBezTo>
                    <a:pt x="210" y="419"/>
                    <a:pt x="406" y="561"/>
                    <a:pt x="594" y="561"/>
                  </a:cubicBezTo>
                  <a:cubicBezTo>
                    <a:pt x="904" y="561"/>
                    <a:pt x="1192" y="174"/>
                    <a:pt x="14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29"/>
            <p:cNvSpPr/>
            <p:nvPr/>
          </p:nvSpPr>
          <p:spPr>
            <a:xfrm>
              <a:off x="5335225" y="457650"/>
              <a:ext cx="27675" cy="30200"/>
            </a:xfrm>
            <a:custGeom>
              <a:rect b="b" l="l" r="r" t="t"/>
              <a:pathLst>
                <a:path extrusionOk="0" h="1208" w="1107">
                  <a:moveTo>
                    <a:pt x="90" y="0"/>
                  </a:moveTo>
                  <a:lnTo>
                    <a:pt x="90" y="0"/>
                  </a:lnTo>
                  <a:cubicBezTo>
                    <a:pt x="15" y="604"/>
                    <a:pt x="1" y="1208"/>
                    <a:pt x="602" y="1208"/>
                  </a:cubicBezTo>
                  <a:cubicBezTo>
                    <a:pt x="737" y="1208"/>
                    <a:pt x="903" y="1177"/>
                    <a:pt x="1107" y="1110"/>
                  </a:cubicBezTo>
                  <a:cubicBezTo>
                    <a:pt x="830" y="740"/>
                    <a:pt x="460" y="370"/>
                    <a:pt x="9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29"/>
            <p:cNvSpPr/>
            <p:nvPr/>
          </p:nvSpPr>
          <p:spPr>
            <a:xfrm>
              <a:off x="4819675" y="4915325"/>
              <a:ext cx="34850" cy="37125"/>
            </a:xfrm>
            <a:custGeom>
              <a:rect b="b" l="l" r="r" t="t"/>
              <a:pathLst>
                <a:path extrusionOk="0" h="1485" w="1394">
                  <a:moveTo>
                    <a:pt x="654" y="0"/>
                  </a:moveTo>
                  <a:cubicBezTo>
                    <a:pt x="1009" y="444"/>
                    <a:pt x="0" y="1485"/>
                    <a:pt x="1229" y="1485"/>
                  </a:cubicBezTo>
                  <a:cubicBezTo>
                    <a:pt x="1280" y="1485"/>
                    <a:pt x="1335" y="1483"/>
                    <a:pt x="1393" y="1479"/>
                  </a:cubicBezTo>
                  <a:cubicBezTo>
                    <a:pt x="1301" y="925"/>
                    <a:pt x="1116" y="462"/>
                    <a:pt x="102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29"/>
            <p:cNvSpPr/>
            <p:nvPr/>
          </p:nvSpPr>
          <p:spPr>
            <a:xfrm>
              <a:off x="4824450" y="956800"/>
              <a:ext cx="25450" cy="37000"/>
            </a:xfrm>
            <a:custGeom>
              <a:rect b="b" l="l" r="r" t="t"/>
              <a:pathLst>
                <a:path extrusionOk="0" h="1480" w="1018">
                  <a:moveTo>
                    <a:pt x="833" y="0"/>
                  </a:moveTo>
                  <a:cubicBezTo>
                    <a:pt x="1" y="278"/>
                    <a:pt x="463" y="925"/>
                    <a:pt x="463" y="1479"/>
                  </a:cubicBezTo>
                  <a:cubicBezTo>
                    <a:pt x="1017" y="1109"/>
                    <a:pt x="833" y="555"/>
                    <a:pt x="8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29"/>
            <p:cNvSpPr/>
            <p:nvPr/>
          </p:nvSpPr>
          <p:spPr>
            <a:xfrm>
              <a:off x="2887950" y="606725"/>
              <a:ext cx="279650" cy="350100"/>
            </a:xfrm>
            <a:custGeom>
              <a:rect b="b" l="l" r="r" t="t"/>
              <a:pathLst>
                <a:path extrusionOk="0" h="14004" w="11186">
                  <a:moveTo>
                    <a:pt x="4672" y="8542"/>
                  </a:moveTo>
                  <a:cubicBezTo>
                    <a:pt x="4764" y="8542"/>
                    <a:pt x="4870" y="8572"/>
                    <a:pt x="4992" y="8642"/>
                  </a:cubicBezTo>
                  <a:cubicBezTo>
                    <a:pt x="5362" y="8827"/>
                    <a:pt x="4807" y="9751"/>
                    <a:pt x="5547" y="10029"/>
                  </a:cubicBezTo>
                  <a:cubicBezTo>
                    <a:pt x="5432" y="10374"/>
                    <a:pt x="5245" y="10468"/>
                    <a:pt x="5009" y="10468"/>
                  </a:cubicBezTo>
                  <a:cubicBezTo>
                    <a:pt x="4866" y="10468"/>
                    <a:pt x="4705" y="10433"/>
                    <a:pt x="4530" y="10398"/>
                  </a:cubicBezTo>
                  <a:cubicBezTo>
                    <a:pt x="4416" y="10285"/>
                    <a:pt x="4314" y="10244"/>
                    <a:pt x="4219" y="10244"/>
                  </a:cubicBezTo>
                  <a:cubicBezTo>
                    <a:pt x="3971" y="10244"/>
                    <a:pt x="3770" y="10521"/>
                    <a:pt x="3545" y="10521"/>
                  </a:cubicBezTo>
                  <a:cubicBezTo>
                    <a:pt x="3505" y="10521"/>
                    <a:pt x="3463" y="10512"/>
                    <a:pt x="3421" y="10491"/>
                  </a:cubicBezTo>
                  <a:cubicBezTo>
                    <a:pt x="3051" y="10306"/>
                    <a:pt x="2404" y="10491"/>
                    <a:pt x="2496" y="9936"/>
                  </a:cubicBezTo>
                  <a:cubicBezTo>
                    <a:pt x="2559" y="9623"/>
                    <a:pt x="2749" y="9395"/>
                    <a:pt x="3008" y="9395"/>
                  </a:cubicBezTo>
                  <a:cubicBezTo>
                    <a:pt x="3132" y="9395"/>
                    <a:pt x="3271" y="9447"/>
                    <a:pt x="3421" y="9566"/>
                  </a:cubicBezTo>
                  <a:cubicBezTo>
                    <a:pt x="3498" y="9683"/>
                    <a:pt x="3592" y="9734"/>
                    <a:pt x="3681" y="9734"/>
                  </a:cubicBezTo>
                  <a:cubicBezTo>
                    <a:pt x="3805" y="9734"/>
                    <a:pt x="3922" y="9635"/>
                    <a:pt x="3975" y="9474"/>
                  </a:cubicBezTo>
                  <a:cubicBezTo>
                    <a:pt x="4125" y="9099"/>
                    <a:pt x="4275" y="8542"/>
                    <a:pt x="4672" y="8542"/>
                  </a:cubicBezTo>
                  <a:close/>
                  <a:moveTo>
                    <a:pt x="3709" y="0"/>
                  </a:moveTo>
                  <a:cubicBezTo>
                    <a:pt x="3415" y="0"/>
                    <a:pt x="3153" y="147"/>
                    <a:pt x="2959" y="600"/>
                  </a:cubicBezTo>
                  <a:cubicBezTo>
                    <a:pt x="2681" y="1525"/>
                    <a:pt x="3975" y="1802"/>
                    <a:pt x="4622" y="2356"/>
                  </a:cubicBezTo>
                  <a:cubicBezTo>
                    <a:pt x="5547" y="3096"/>
                    <a:pt x="6009" y="4205"/>
                    <a:pt x="5916" y="5314"/>
                  </a:cubicBezTo>
                  <a:cubicBezTo>
                    <a:pt x="5916" y="6331"/>
                    <a:pt x="5085" y="6701"/>
                    <a:pt x="4160" y="6701"/>
                  </a:cubicBezTo>
                  <a:cubicBezTo>
                    <a:pt x="3236" y="7533"/>
                    <a:pt x="2959" y="8919"/>
                    <a:pt x="1387" y="9012"/>
                  </a:cubicBezTo>
                  <a:cubicBezTo>
                    <a:pt x="740" y="9104"/>
                    <a:pt x="278" y="9659"/>
                    <a:pt x="186" y="10306"/>
                  </a:cubicBezTo>
                  <a:cubicBezTo>
                    <a:pt x="1" y="11600"/>
                    <a:pt x="1110" y="11970"/>
                    <a:pt x="1757" y="12709"/>
                  </a:cubicBezTo>
                  <a:cubicBezTo>
                    <a:pt x="2312" y="13356"/>
                    <a:pt x="1480" y="13541"/>
                    <a:pt x="1202" y="14003"/>
                  </a:cubicBezTo>
                  <a:cubicBezTo>
                    <a:pt x="2589" y="13634"/>
                    <a:pt x="2589" y="13449"/>
                    <a:pt x="3236" y="11785"/>
                  </a:cubicBezTo>
                  <a:cubicBezTo>
                    <a:pt x="3396" y="11545"/>
                    <a:pt x="3972" y="11305"/>
                    <a:pt x="4304" y="11305"/>
                  </a:cubicBezTo>
                  <a:cubicBezTo>
                    <a:pt x="4355" y="11305"/>
                    <a:pt x="4400" y="11310"/>
                    <a:pt x="4438" y="11323"/>
                  </a:cubicBezTo>
                  <a:cubicBezTo>
                    <a:pt x="4497" y="11342"/>
                    <a:pt x="4558" y="11351"/>
                    <a:pt x="4621" y="11351"/>
                  </a:cubicBezTo>
                  <a:cubicBezTo>
                    <a:pt x="4911" y="11351"/>
                    <a:pt x="5228" y="11176"/>
                    <a:pt x="5480" y="11176"/>
                  </a:cubicBezTo>
                  <a:cubicBezTo>
                    <a:pt x="5682" y="11176"/>
                    <a:pt x="5843" y="11288"/>
                    <a:pt x="5916" y="11692"/>
                  </a:cubicBezTo>
                  <a:cubicBezTo>
                    <a:pt x="6009" y="11970"/>
                    <a:pt x="6194" y="12247"/>
                    <a:pt x="6564" y="12339"/>
                  </a:cubicBezTo>
                  <a:cubicBezTo>
                    <a:pt x="7395" y="11970"/>
                    <a:pt x="7118" y="10398"/>
                    <a:pt x="8412" y="10398"/>
                  </a:cubicBezTo>
                  <a:cubicBezTo>
                    <a:pt x="8967" y="10768"/>
                    <a:pt x="7488" y="11692"/>
                    <a:pt x="8874" y="11785"/>
                  </a:cubicBezTo>
                  <a:cubicBezTo>
                    <a:pt x="9799" y="10676"/>
                    <a:pt x="10168" y="9289"/>
                    <a:pt x="9984" y="7625"/>
                  </a:cubicBezTo>
                  <a:cubicBezTo>
                    <a:pt x="9984" y="7625"/>
                    <a:pt x="10261" y="7440"/>
                    <a:pt x="10353" y="7440"/>
                  </a:cubicBezTo>
                  <a:cubicBezTo>
                    <a:pt x="11185" y="7348"/>
                    <a:pt x="11000" y="6793"/>
                    <a:pt x="11000" y="6239"/>
                  </a:cubicBezTo>
                  <a:cubicBezTo>
                    <a:pt x="11093" y="4760"/>
                    <a:pt x="10353" y="3651"/>
                    <a:pt x="9244" y="2726"/>
                  </a:cubicBezTo>
                  <a:cubicBezTo>
                    <a:pt x="7950" y="3004"/>
                    <a:pt x="8967" y="3466"/>
                    <a:pt x="9244" y="3743"/>
                  </a:cubicBezTo>
                  <a:cubicBezTo>
                    <a:pt x="9891" y="4298"/>
                    <a:pt x="9799" y="4852"/>
                    <a:pt x="9059" y="5130"/>
                  </a:cubicBezTo>
                  <a:cubicBezTo>
                    <a:pt x="7950" y="5592"/>
                    <a:pt x="8505" y="7348"/>
                    <a:pt x="7118" y="7718"/>
                  </a:cubicBezTo>
                  <a:cubicBezTo>
                    <a:pt x="6656" y="7163"/>
                    <a:pt x="7950" y="6701"/>
                    <a:pt x="7211" y="6239"/>
                  </a:cubicBezTo>
                  <a:cubicBezTo>
                    <a:pt x="7118" y="6239"/>
                    <a:pt x="6748" y="6608"/>
                    <a:pt x="6286" y="6886"/>
                  </a:cubicBezTo>
                  <a:cubicBezTo>
                    <a:pt x="6748" y="5869"/>
                    <a:pt x="6009" y="4575"/>
                    <a:pt x="7765" y="4390"/>
                  </a:cubicBezTo>
                  <a:cubicBezTo>
                    <a:pt x="6101" y="3466"/>
                    <a:pt x="6564" y="2172"/>
                    <a:pt x="6656" y="878"/>
                  </a:cubicBezTo>
                  <a:cubicBezTo>
                    <a:pt x="6286" y="785"/>
                    <a:pt x="5916" y="600"/>
                    <a:pt x="5454" y="508"/>
                  </a:cubicBezTo>
                  <a:cubicBezTo>
                    <a:pt x="4914" y="508"/>
                    <a:pt x="4256" y="0"/>
                    <a:pt x="370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29"/>
            <p:cNvSpPr/>
            <p:nvPr/>
          </p:nvSpPr>
          <p:spPr>
            <a:xfrm>
              <a:off x="2767800" y="1093125"/>
              <a:ext cx="191825" cy="207650"/>
            </a:xfrm>
            <a:custGeom>
              <a:rect b="b" l="l" r="r" t="t"/>
              <a:pathLst>
                <a:path extrusionOk="0" h="8306" w="7673">
                  <a:moveTo>
                    <a:pt x="5639" y="1"/>
                  </a:moveTo>
                  <a:cubicBezTo>
                    <a:pt x="5639" y="463"/>
                    <a:pt x="6193" y="833"/>
                    <a:pt x="5823" y="1387"/>
                  </a:cubicBezTo>
                  <a:cubicBezTo>
                    <a:pt x="5708" y="1572"/>
                    <a:pt x="5587" y="1636"/>
                    <a:pt x="5461" y="1636"/>
                  </a:cubicBezTo>
                  <a:cubicBezTo>
                    <a:pt x="5184" y="1636"/>
                    <a:pt x="4887" y="1328"/>
                    <a:pt x="4584" y="1328"/>
                  </a:cubicBezTo>
                  <a:cubicBezTo>
                    <a:pt x="4474" y="1328"/>
                    <a:pt x="4363" y="1369"/>
                    <a:pt x="4252" y="1480"/>
                  </a:cubicBezTo>
                  <a:cubicBezTo>
                    <a:pt x="3328" y="2219"/>
                    <a:pt x="5269" y="2127"/>
                    <a:pt x="4529" y="2774"/>
                  </a:cubicBezTo>
                  <a:cubicBezTo>
                    <a:pt x="4380" y="2849"/>
                    <a:pt x="4291" y="2984"/>
                    <a:pt x="4115" y="2984"/>
                  </a:cubicBezTo>
                  <a:cubicBezTo>
                    <a:pt x="4074" y="2984"/>
                    <a:pt x="4028" y="2976"/>
                    <a:pt x="3975" y="2959"/>
                  </a:cubicBezTo>
                  <a:cubicBezTo>
                    <a:pt x="3872" y="2946"/>
                    <a:pt x="3772" y="2940"/>
                    <a:pt x="3676" y="2940"/>
                  </a:cubicBezTo>
                  <a:cubicBezTo>
                    <a:pt x="2393" y="2940"/>
                    <a:pt x="1705" y="4034"/>
                    <a:pt x="1017" y="4808"/>
                  </a:cubicBezTo>
                  <a:cubicBezTo>
                    <a:pt x="370" y="5455"/>
                    <a:pt x="1941" y="5732"/>
                    <a:pt x="2034" y="6471"/>
                  </a:cubicBezTo>
                  <a:cubicBezTo>
                    <a:pt x="1909" y="6513"/>
                    <a:pt x="1793" y="6531"/>
                    <a:pt x="1684" y="6531"/>
                  </a:cubicBezTo>
                  <a:cubicBezTo>
                    <a:pt x="1308" y="6531"/>
                    <a:pt x="1005" y="6316"/>
                    <a:pt x="647" y="6102"/>
                  </a:cubicBezTo>
                  <a:cubicBezTo>
                    <a:pt x="582" y="6036"/>
                    <a:pt x="505" y="6005"/>
                    <a:pt x="428" y="6005"/>
                  </a:cubicBezTo>
                  <a:cubicBezTo>
                    <a:pt x="289" y="6005"/>
                    <a:pt x="152" y="6107"/>
                    <a:pt x="93" y="6287"/>
                  </a:cubicBezTo>
                  <a:cubicBezTo>
                    <a:pt x="0" y="6379"/>
                    <a:pt x="0" y="6564"/>
                    <a:pt x="0" y="6749"/>
                  </a:cubicBezTo>
                  <a:cubicBezTo>
                    <a:pt x="417" y="7792"/>
                    <a:pt x="864" y="8305"/>
                    <a:pt x="1440" y="8305"/>
                  </a:cubicBezTo>
                  <a:cubicBezTo>
                    <a:pt x="1885" y="8305"/>
                    <a:pt x="2406" y="8000"/>
                    <a:pt x="3050" y="7396"/>
                  </a:cubicBezTo>
                  <a:cubicBezTo>
                    <a:pt x="3328" y="7118"/>
                    <a:pt x="3790" y="7026"/>
                    <a:pt x="3975" y="6841"/>
                  </a:cubicBezTo>
                  <a:cubicBezTo>
                    <a:pt x="4622" y="5732"/>
                    <a:pt x="6286" y="6379"/>
                    <a:pt x="6748" y="5085"/>
                  </a:cubicBezTo>
                  <a:cubicBezTo>
                    <a:pt x="6840" y="4253"/>
                    <a:pt x="7672" y="3513"/>
                    <a:pt x="6563" y="2682"/>
                  </a:cubicBezTo>
                  <a:cubicBezTo>
                    <a:pt x="6193" y="2497"/>
                    <a:pt x="6286" y="1850"/>
                    <a:pt x="6748" y="1480"/>
                  </a:cubicBezTo>
                  <a:cubicBezTo>
                    <a:pt x="6470" y="925"/>
                    <a:pt x="6286" y="278"/>
                    <a:pt x="563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29"/>
            <p:cNvSpPr/>
            <p:nvPr/>
          </p:nvSpPr>
          <p:spPr>
            <a:xfrm>
              <a:off x="2787050" y="865375"/>
              <a:ext cx="158700" cy="119175"/>
            </a:xfrm>
            <a:custGeom>
              <a:rect b="b" l="l" r="r" t="t"/>
              <a:pathLst>
                <a:path extrusionOk="0" h="4767" w="6348">
                  <a:moveTo>
                    <a:pt x="1633" y="1624"/>
                  </a:moveTo>
                  <a:cubicBezTo>
                    <a:pt x="1818" y="1624"/>
                    <a:pt x="1911" y="1716"/>
                    <a:pt x="2096" y="1809"/>
                  </a:cubicBezTo>
                  <a:cubicBezTo>
                    <a:pt x="2188" y="2086"/>
                    <a:pt x="2003" y="2178"/>
                    <a:pt x="1818" y="2178"/>
                  </a:cubicBezTo>
                  <a:cubicBezTo>
                    <a:pt x="1726" y="2178"/>
                    <a:pt x="1449" y="2086"/>
                    <a:pt x="1449" y="1901"/>
                  </a:cubicBezTo>
                  <a:cubicBezTo>
                    <a:pt x="1356" y="1716"/>
                    <a:pt x="1449" y="1624"/>
                    <a:pt x="1633" y="1624"/>
                  </a:cubicBezTo>
                  <a:close/>
                  <a:moveTo>
                    <a:pt x="2915" y="1"/>
                  </a:moveTo>
                  <a:cubicBezTo>
                    <a:pt x="1081" y="1"/>
                    <a:pt x="863" y="514"/>
                    <a:pt x="709" y="2825"/>
                  </a:cubicBezTo>
                  <a:cubicBezTo>
                    <a:pt x="617" y="3380"/>
                    <a:pt x="432" y="3750"/>
                    <a:pt x="247" y="4212"/>
                  </a:cubicBezTo>
                  <a:cubicBezTo>
                    <a:pt x="0" y="4705"/>
                    <a:pt x="247" y="4746"/>
                    <a:pt x="521" y="4746"/>
                  </a:cubicBezTo>
                  <a:cubicBezTo>
                    <a:pt x="576" y="4746"/>
                    <a:pt x="631" y="4744"/>
                    <a:pt x="685" y="4744"/>
                  </a:cubicBezTo>
                  <a:cubicBezTo>
                    <a:pt x="764" y="4744"/>
                    <a:pt x="838" y="4748"/>
                    <a:pt x="894" y="4766"/>
                  </a:cubicBezTo>
                  <a:cubicBezTo>
                    <a:pt x="1071" y="4518"/>
                    <a:pt x="1262" y="4433"/>
                    <a:pt x="1456" y="4433"/>
                  </a:cubicBezTo>
                  <a:cubicBezTo>
                    <a:pt x="1768" y="4433"/>
                    <a:pt x="2088" y="4653"/>
                    <a:pt x="2373" y="4766"/>
                  </a:cubicBezTo>
                  <a:cubicBezTo>
                    <a:pt x="2188" y="4119"/>
                    <a:pt x="2096" y="3380"/>
                    <a:pt x="1911" y="2640"/>
                  </a:cubicBezTo>
                  <a:cubicBezTo>
                    <a:pt x="3112" y="2640"/>
                    <a:pt x="3915" y="3677"/>
                    <a:pt x="4986" y="3677"/>
                  </a:cubicBezTo>
                  <a:cubicBezTo>
                    <a:pt x="5069" y="3677"/>
                    <a:pt x="5152" y="3670"/>
                    <a:pt x="5238" y="3657"/>
                  </a:cubicBezTo>
                  <a:cubicBezTo>
                    <a:pt x="5516" y="3288"/>
                    <a:pt x="6348" y="3010"/>
                    <a:pt x="5793" y="2363"/>
                  </a:cubicBezTo>
                  <a:cubicBezTo>
                    <a:pt x="5146" y="1624"/>
                    <a:pt x="4037" y="1254"/>
                    <a:pt x="4222" y="52"/>
                  </a:cubicBezTo>
                  <a:cubicBezTo>
                    <a:pt x="3713" y="21"/>
                    <a:pt x="3282" y="1"/>
                    <a:pt x="291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29"/>
            <p:cNvSpPr/>
            <p:nvPr/>
          </p:nvSpPr>
          <p:spPr>
            <a:xfrm>
              <a:off x="2753925" y="645250"/>
              <a:ext cx="122500" cy="214500"/>
            </a:xfrm>
            <a:custGeom>
              <a:rect b="b" l="l" r="r" t="t"/>
              <a:pathLst>
                <a:path extrusionOk="0" h="8580" w="4900">
                  <a:moveTo>
                    <a:pt x="2069" y="1"/>
                  </a:moveTo>
                  <a:cubicBezTo>
                    <a:pt x="1865" y="1"/>
                    <a:pt x="1667" y="132"/>
                    <a:pt x="1479" y="538"/>
                  </a:cubicBezTo>
                  <a:cubicBezTo>
                    <a:pt x="925" y="1647"/>
                    <a:pt x="1849" y="1740"/>
                    <a:pt x="2496" y="2110"/>
                  </a:cubicBezTo>
                  <a:cubicBezTo>
                    <a:pt x="3051" y="2479"/>
                    <a:pt x="3513" y="2941"/>
                    <a:pt x="2589" y="3404"/>
                  </a:cubicBezTo>
                  <a:cubicBezTo>
                    <a:pt x="2958" y="5437"/>
                    <a:pt x="1110" y="5437"/>
                    <a:pt x="93" y="6269"/>
                  </a:cubicBezTo>
                  <a:cubicBezTo>
                    <a:pt x="93" y="6639"/>
                    <a:pt x="0" y="7101"/>
                    <a:pt x="370" y="7193"/>
                  </a:cubicBezTo>
                  <a:cubicBezTo>
                    <a:pt x="489" y="7237"/>
                    <a:pt x="591" y="7256"/>
                    <a:pt x="678" y="7256"/>
                  </a:cubicBezTo>
                  <a:cubicBezTo>
                    <a:pt x="1337" y="7256"/>
                    <a:pt x="1207" y="6166"/>
                    <a:pt x="1942" y="6084"/>
                  </a:cubicBezTo>
                  <a:cubicBezTo>
                    <a:pt x="2219" y="6916"/>
                    <a:pt x="2681" y="7748"/>
                    <a:pt x="3605" y="8580"/>
                  </a:cubicBezTo>
                  <a:cubicBezTo>
                    <a:pt x="3421" y="7009"/>
                    <a:pt x="2126" y="5622"/>
                    <a:pt x="4068" y="4790"/>
                  </a:cubicBezTo>
                  <a:cubicBezTo>
                    <a:pt x="4252" y="4698"/>
                    <a:pt x="4068" y="4513"/>
                    <a:pt x="3975" y="4328"/>
                  </a:cubicBezTo>
                  <a:cubicBezTo>
                    <a:pt x="3950" y="4303"/>
                    <a:pt x="3916" y="4293"/>
                    <a:pt x="3877" y="4293"/>
                  </a:cubicBezTo>
                  <a:cubicBezTo>
                    <a:pt x="3739" y="4293"/>
                    <a:pt x="3533" y="4415"/>
                    <a:pt x="3390" y="4415"/>
                  </a:cubicBezTo>
                  <a:cubicBezTo>
                    <a:pt x="3274" y="4415"/>
                    <a:pt x="3200" y="4336"/>
                    <a:pt x="3236" y="4051"/>
                  </a:cubicBezTo>
                  <a:cubicBezTo>
                    <a:pt x="3310" y="3715"/>
                    <a:pt x="3490" y="3620"/>
                    <a:pt x="3702" y="3620"/>
                  </a:cubicBezTo>
                  <a:cubicBezTo>
                    <a:pt x="3979" y="3620"/>
                    <a:pt x="4312" y="3783"/>
                    <a:pt x="4538" y="3783"/>
                  </a:cubicBezTo>
                  <a:cubicBezTo>
                    <a:pt x="4568" y="3783"/>
                    <a:pt x="4596" y="3780"/>
                    <a:pt x="4622" y="3773"/>
                  </a:cubicBezTo>
                  <a:cubicBezTo>
                    <a:pt x="4899" y="2849"/>
                    <a:pt x="3051" y="2664"/>
                    <a:pt x="4068" y="1555"/>
                  </a:cubicBezTo>
                  <a:cubicBezTo>
                    <a:pt x="3790" y="1185"/>
                    <a:pt x="3605" y="815"/>
                    <a:pt x="3328" y="446"/>
                  </a:cubicBezTo>
                  <a:cubicBezTo>
                    <a:pt x="3304" y="449"/>
                    <a:pt x="3279" y="451"/>
                    <a:pt x="3255" y="451"/>
                  </a:cubicBezTo>
                  <a:cubicBezTo>
                    <a:pt x="2851" y="451"/>
                    <a:pt x="2448" y="1"/>
                    <a:pt x="206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29"/>
            <p:cNvSpPr/>
            <p:nvPr/>
          </p:nvSpPr>
          <p:spPr>
            <a:xfrm>
              <a:off x="2820950" y="1719150"/>
              <a:ext cx="133600" cy="146125"/>
            </a:xfrm>
            <a:custGeom>
              <a:rect b="b" l="l" r="r" t="t"/>
              <a:pathLst>
                <a:path extrusionOk="0" h="5845" w="5344">
                  <a:moveTo>
                    <a:pt x="401" y="1"/>
                  </a:moveTo>
                  <a:cubicBezTo>
                    <a:pt x="361" y="1"/>
                    <a:pt x="320" y="4"/>
                    <a:pt x="277" y="10"/>
                  </a:cubicBezTo>
                  <a:cubicBezTo>
                    <a:pt x="0" y="1489"/>
                    <a:pt x="1017" y="2690"/>
                    <a:pt x="1387" y="3985"/>
                  </a:cubicBezTo>
                  <a:cubicBezTo>
                    <a:pt x="1926" y="4755"/>
                    <a:pt x="2465" y="5461"/>
                    <a:pt x="3432" y="5461"/>
                  </a:cubicBezTo>
                  <a:cubicBezTo>
                    <a:pt x="3626" y="5461"/>
                    <a:pt x="3836" y="5433"/>
                    <a:pt x="4067" y="5371"/>
                  </a:cubicBezTo>
                  <a:cubicBezTo>
                    <a:pt x="4081" y="5368"/>
                    <a:pt x="4095" y="5366"/>
                    <a:pt x="4109" y="5366"/>
                  </a:cubicBezTo>
                  <a:cubicBezTo>
                    <a:pt x="4351" y="5366"/>
                    <a:pt x="4627" y="5844"/>
                    <a:pt x="4863" y="5844"/>
                  </a:cubicBezTo>
                  <a:cubicBezTo>
                    <a:pt x="4980" y="5844"/>
                    <a:pt x="5088" y="5726"/>
                    <a:pt x="5176" y="5371"/>
                  </a:cubicBezTo>
                  <a:cubicBezTo>
                    <a:pt x="5344" y="4702"/>
                    <a:pt x="4906" y="3958"/>
                    <a:pt x="4411" y="3958"/>
                  </a:cubicBezTo>
                  <a:cubicBezTo>
                    <a:pt x="4358" y="3958"/>
                    <a:pt x="4305" y="3967"/>
                    <a:pt x="4252" y="3985"/>
                  </a:cubicBezTo>
                  <a:cubicBezTo>
                    <a:pt x="3950" y="4045"/>
                    <a:pt x="3707" y="4072"/>
                    <a:pt x="3515" y="4072"/>
                  </a:cubicBezTo>
                  <a:cubicBezTo>
                    <a:pt x="2235" y="4072"/>
                    <a:pt x="3143" y="2871"/>
                    <a:pt x="3143" y="2228"/>
                  </a:cubicBezTo>
                  <a:lnTo>
                    <a:pt x="2773" y="1119"/>
                  </a:lnTo>
                  <a:cubicBezTo>
                    <a:pt x="2403" y="1027"/>
                    <a:pt x="2034" y="842"/>
                    <a:pt x="1756" y="749"/>
                  </a:cubicBezTo>
                  <a:cubicBezTo>
                    <a:pt x="1238" y="577"/>
                    <a:pt x="962" y="1"/>
                    <a:pt x="40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29"/>
            <p:cNvSpPr/>
            <p:nvPr/>
          </p:nvSpPr>
          <p:spPr>
            <a:xfrm>
              <a:off x="2793200" y="984525"/>
              <a:ext cx="78600" cy="129425"/>
            </a:xfrm>
            <a:custGeom>
              <a:rect b="b" l="l" r="r" t="t"/>
              <a:pathLst>
                <a:path extrusionOk="0" h="5177" w="3144">
                  <a:moveTo>
                    <a:pt x="648" y="0"/>
                  </a:moveTo>
                  <a:lnTo>
                    <a:pt x="648" y="0"/>
                  </a:lnTo>
                  <a:cubicBezTo>
                    <a:pt x="925" y="463"/>
                    <a:pt x="1572" y="1017"/>
                    <a:pt x="555" y="1572"/>
                  </a:cubicBezTo>
                  <a:cubicBezTo>
                    <a:pt x="186" y="1757"/>
                    <a:pt x="1" y="2496"/>
                    <a:pt x="186" y="2589"/>
                  </a:cubicBezTo>
                  <a:cubicBezTo>
                    <a:pt x="1203" y="3421"/>
                    <a:pt x="555" y="4345"/>
                    <a:pt x="463" y="5177"/>
                  </a:cubicBezTo>
                  <a:cubicBezTo>
                    <a:pt x="1480" y="4992"/>
                    <a:pt x="1387" y="4160"/>
                    <a:pt x="1757" y="3605"/>
                  </a:cubicBezTo>
                  <a:cubicBezTo>
                    <a:pt x="3144" y="1479"/>
                    <a:pt x="2959" y="1017"/>
                    <a:pt x="64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29"/>
            <p:cNvSpPr/>
            <p:nvPr/>
          </p:nvSpPr>
          <p:spPr>
            <a:xfrm>
              <a:off x="2874100" y="1310350"/>
              <a:ext cx="67025" cy="99400"/>
            </a:xfrm>
            <a:custGeom>
              <a:rect b="b" l="l" r="r" t="t"/>
              <a:pathLst>
                <a:path extrusionOk="0" h="3976" w="2681">
                  <a:moveTo>
                    <a:pt x="2496" y="1"/>
                  </a:moveTo>
                  <a:lnTo>
                    <a:pt x="2496" y="1"/>
                  </a:lnTo>
                  <a:cubicBezTo>
                    <a:pt x="277" y="1018"/>
                    <a:pt x="0" y="1850"/>
                    <a:pt x="1017" y="3976"/>
                  </a:cubicBezTo>
                  <a:cubicBezTo>
                    <a:pt x="1571" y="2681"/>
                    <a:pt x="2681" y="1572"/>
                    <a:pt x="24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29"/>
            <p:cNvSpPr/>
            <p:nvPr/>
          </p:nvSpPr>
          <p:spPr>
            <a:xfrm>
              <a:off x="2922625" y="1130100"/>
              <a:ext cx="55475" cy="90150"/>
            </a:xfrm>
            <a:custGeom>
              <a:rect b="b" l="l" r="r" t="t"/>
              <a:pathLst>
                <a:path extrusionOk="0" h="3606" w="2219">
                  <a:moveTo>
                    <a:pt x="555" y="1"/>
                  </a:moveTo>
                  <a:cubicBezTo>
                    <a:pt x="93" y="371"/>
                    <a:pt x="0" y="1018"/>
                    <a:pt x="370" y="1203"/>
                  </a:cubicBezTo>
                  <a:cubicBezTo>
                    <a:pt x="1479" y="2034"/>
                    <a:pt x="647" y="2774"/>
                    <a:pt x="555" y="3606"/>
                  </a:cubicBezTo>
                  <a:lnTo>
                    <a:pt x="1664" y="3606"/>
                  </a:lnTo>
                  <a:cubicBezTo>
                    <a:pt x="2219" y="2127"/>
                    <a:pt x="1387" y="1018"/>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29"/>
            <p:cNvSpPr/>
            <p:nvPr/>
          </p:nvSpPr>
          <p:spPr>
            <a:xfrm>
              <a:off x="2807075" y="1546075"/>
              <a:ext cx="48550" cy="94775"/>
            </a:xfrm>
            <a:custGeom>
              <a:rect b="b" l="l" r="r" t="t"/>
              <a:pathLst>
                <a:path extrusionOk="0" h="3791" w="1942">
                  <a:moveTo>
                    <a:pt x="1942" y="0"/>
                  </a:moveTo>
                  <a:cubicBezTo>
                    <a:pt x="832" y="1202"/>
                    <a:pt x="0" y="2403"/>
                    <a:pt x="1942" y="3790"/>
                  </a:cubicBezTo>
                  <a:lnTo>
                    <a:pt x="1942" y="2588"/>
                  </a:lnTo>
                  <a:lnTo>
                    <a:pt x="1942" y="740"/>
                  </a:lnTo>
                  <a:lnTo>
                    <a:pt x="1942"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29"/>
            <p:cNvSpPr/>
            <p:nvPr/>
          </p:nvSpPr>
          <p:spPr>
            <a:xfrm>
              <a:off x="2915675" y="1220225"/>
              <a:ext cx="50875" cy="80925"/>
            </a:xfrm>
            <a:custGeom>
              <a:rect b="b" l="l" r="r" t="t"/>
              <a:pathLst>
                <a:path extrusionOk="0" h="3237" w="2035">
                  <a:moveTo>
                    <a:pt x="1203" y="1"/>
                  </a:moveTo>
                  <a:cubicBezTo>
                    <a:pt x="1480" y="1110"/>
                    <a:pt x="1" y="2034"/>
                    <a:pt x="833" y="3236"/>
                  </a:cubicBezTo>
                  <a:cubicBezTo>
                    <a:pt x="1572" y="2312"/>
                    <a:pt x="2034" y="1203"/>
                    <a:pt x="194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29"/>
            <p:cNvSpPr/>
            <p:nvPr/>
          </p:nvSpPr>
          <p:spPr>
            <a:xfrm>
              <a:off x="2839950" y="1691650"/>
              <a:ext cx="50350" cy="55500"/>
            </a:xfrm>
            <a:custGeom>
              <a:rect b="b" l="l" r="r" t="t"/>
              <a:pathLst>
                <a:path extrusionOk="0" h="2220" w="2014">
                  <a:moveTo>
                    <a:pt x="996" y="1"/>
                  </a:moveTo>
                  <a:cubicBezTo>
                    <a:pt x="949" y="32"/>
                    <a:pt x="878" y="42"/>
                    <a:pt x="796" y="42"/>
                  </a:cubicBezTo>
                  <a:cubicBezTo>
                    <a:pt x="652" y="42"/>
                    <a:pt x="476" y="11"/>
                    <a:pt x="342" y="11"/>
                  </a:cubicBezTo>
                  <a:cubicBezTo>
                    <a:pt x="105" y="11"/>
                    <a:pt x="1" y="108"/>
                    <a:pt x="442" y="648"/>
                  </a:cubicBezTo>
                  <a:cubicBezTo>
                    <a:pt x="719" y="1017"/>
                    <a:pt x="996" y="1387"/>
                    <a:pt x="996" y="1849"/>
                  </a:cubicBezTo>
                  <a:cubicBezTo>
                    <a:pt x="1366" y="1942"/>
                    <a:pt x="1736" y="2127"/>
                    <a:pt x="2013" y="2219"/>
                  </a:cubicBezTo>
                  <a:cubicBezTo>
                    <a:pt x="1921" y="1387"/>
                    <a:pt x="1551" y="648"/>
                    <a:pt x="9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29"/>
            <p:cNvSpPr/>
            <p:nvPr/>
          </p:nvSpPr>
          <p:spPr>
            <a:xfrm>
              <a:off x="2820950" y="1513725"/>
              <a:ext cx="32375" cy="20800"/>
            </a:xfrm>
            <a:custGeom>
              <a:rect b="b" l="l" r="r" t="t"/>
              <a:pathLst>
                <a:path extrusionOk="0" h="832" w="1295">
                  <a:moveTo>
                    <a:pt x="647" y="0"/>
                  </a:moveTo>
                  <a:cubicBezTo>
                    <a:pt x="277" y="0"/>
                    <a:pt x="93" y="185"/>
                    <a:pt x="93" y="555"/>
                  </a:cubicBezTo>
                  <a:cubicBezTo>
                    <a:pt x="0" y="832"/>
                    <a:pt x="277" y="832"/>
                    <a:pt x="647" y="832"/>
                  </a:cubicBezTo>
                  <a:cubicBezTo>
                    <a:pt x="740" y="740"/>
                    <a:pt x="1017" y="555"/>
                    <a:pt x="1294" y="462"/>
                  </a:cubicBezTo>
                  <a:cubicBezTo>
                    <a:pt x="1109" y="185"/>
                    <a:pt x="924" y="0"/>
                    <a:pt x="64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29"/>
            <p:cNvSpPr/>
            <p:nvPr/>
          </p:nvSpPr>
          <p:spPr>
            <a:xfrm>
              <a:off x="2812100" y="1413750"/>
              <a:ext cx="22725" cy="21425"/>
            </a:xfrm>
            <a:custGeom>
              <a:rect b="b" l="l" r="r" t="t"/>
              <a:pathLst>
                <a:path extrusionOk="0" h="857" w="909">
                  <a:moveTo>
                    <a:pt x="309" y="0"/>
                  </a:moveTo>
                  <a:cubicBezTo>
                    <a:pt x="112" y="0"/>
                    <a:pt x="1" y="166"/>
                    <a:pt x="77" y="394"/>
                  </a:cubicBezTo>
                  <a:cubicBezTo>
                    <a:pt x="77" y="671"/>
                    <a:pt x="262" y="856"/>
                    <a:pt x="262" y="856"/>
                  </a:cubicBezTo>
                  <a:cubicBezTo>
                    <a:pt x="816" y="856"/>
                    <a:pt x="909" y="671"/>
                    <a:pt x="816" y="487"/>
                  </a:cubicBezTo>
                  <a:cubicBezTo>
                    <a:pt x="724" y="302"/>
                    <a:pt x="631" y="117"/>
                    <a:pt x="447" y="24"/>
                  </a:cubicBezTo>
                  <a:cubicBezTo>
                    <a:pt x="397" y="8"/>
                    <a:pt x="351" y="0"/>
                    <a:pt x="30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29"/>
            <p:cNvSpPr/>
            <p:nvPr/>
          </p:nvSpPr>
          <p:spPr>
            <a:xfrm>
              <a:off x="2855600" y="1529900"/>
              <a:ext cx="16200" cy="34675"/>
            </a:xfrm>
            <a:custGeom>
              <a:rect b="b" l="l" r="r" t="t"/>
              <a:pathLst>
                <a:path extrusionOk="0" h="1387" w="648">
                  <a:moveTo>
                    <a:pt x="1" y="0"/>
                  </a:moveTo>
                  <a:lnTo>
                    <a:pt x="1" y="647"/>
                  </a:lnTo>
                  <a:lnTo>
                    <a:pt x="1" y="1387"/>
                  </a:lnTo>
                  <a:cubicBezTo>
                    <a:pt x="463" y="1017"/>
                    <a:pt x="648" y="555"/>
                    <a:pt x="37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29"/>
            <p:cNvSpPr/>
            <p:nvPr/>
          </p:nvSpPr>
          <p:spPr>
            <a:xfrm>
              <a:off x="3357900" y="3660525"/>
              <a:ext cx="70825" cy="71825"/>
            </a:xfrm>
            <a:custGeom>
              <a:rect b="b" l="l" r="r" t="t"/>
              <a:pathLst>
                <a:path extrusionOk="0" h="2873" w="2833">
                  <a:moveTo>
                    <a:pt x="799" y="0"/>
                  </a:moveTo>
                  <a:cubicBezTo>
                    <a:pt x="429" y="555"/>
                    <a:pt x="799" y="1202"/>
                    <a:pt x="244" y="1572"/>
                  </a:cubicBezTo>
                  <a:cubicBezTo>
                    <a:pt x="332" y="2012"/>
                    <a:pt x="1" y="2872"/>
                    <a:pt x="769" y="2872"/>
                  </a:cubicBezTo>
                  <a:cubicBezTo>
                    <a:pt x="807" y="2872"/>
                    <a:pt x="848" y="2870"/>
                    <a:pt x="891" y="2866"/>
                  </a:cubicBezTo>
                  <a:cubicBezTo>
                    <a:pt x="1538" y="2866"/>
                    <a:pt x="2555" y="2681"/>
                    <a:pt x="1908" y="1479"/>
                  </a:cubicBezTo>
                  <a:lnTo>
                    <a:pt x="2463" y="1202"/>
                  </a:lnTo>
                  <a:lnTo>
                    <a:pt x="2832" y="832"/>
                  </a:lnTo>
                  <a:cubicBezTo>
                    <a:pt x="2000" y="740"/>
                    <a:pt x="1169" y="1017"/>
                    <a:pt x="79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29"/>
            <p:cNvSpPr/>
            <p:nvPr/>
          </p:nvSpPr>
          <p:spPr>
            <a:xfrm>
              <a:off x="3523450" y="3577325"/>
              <a:ext cx="50850" cy="76275"/>
            </a:xfrm>
            <a:custGeom>
              <a:rect b="b" l="l" r="r" t="t"/>
              <a:pathLst>
                <a:path extrusionOk="0" h="3051" w="2034">
                  <a:moveTo>
                    <a:pt x="1387" y="0"/>
                  </a:moveTo>
                  <a:lnTo>
                    <a:pt x="1387" y="0"/>
                  </a:lnTo>
                  <a:cubicBezTo>
                    <a:pt x="370" y="740"/>
                    <a:pt x="277" y="1849"/>
                    <a:pt x="0" y="3051"/>
                  </a:cubicBezTo>
                  <a:cubicBezTo>
                    <a:pt x="2034" y="2404"/>
                    <a:pt x="740" y="925"/>
                    <a:pt x="138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29"/>
            <p:cNvSpPr/>
            <p:nvPr/>
          </p:nvSpPr>
          <p:spPr>
            <a:xfrm>
              <a:off x="3567350" y="3680725"/>
              <a:ext cx="50850" cy="39200"/>
            </a:xfrm>
            <a:custGeom>
              <a:rect b="b" l="l" r="r" t="t"/>
              <a:pathLst>
                <a:path extrusionOk="0" h="1568" w="2034">
                  <a:moveTo>
                    <a:pt x="1758" y="0"/>
                  </a:moveTo>
                  <a:cubicBezTo>
                    <a:pt x="858" y="0"/>
                    <a:pt x="506" y="828"/>
                    <a:pt x="0" y="1503"/>
                  </a:cubicBezTo>
                  <a:cubicBezTo>
                    <a:pt x="202" y="1546"/>
                    <a:pt x="386" y="1567"/>
                    <a:pt x="554" y="1567"/>
                  </a:cubicBezTo>
                  <a:cubicBezTo>
                    <a:pt x="1459" y="1567"/>
                    <a:pt x="1878" y="960"/>
                    <a:pt x="2034" y="24"/>
                  </a:cubicBezTo>
                  <a:cubicBezTo>
                    <a:pt x="1937" y="8"/>
                    <a:pt x="1845" y="0"/>
                    <a:pt x="175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29"/>
            <p:cNvSpPr/>
            <p:nvPr/>
          </p:nvSpPr>
          <p:spPr>
            <a:xfrm>
              <a:off x="3531575" y="3469475"/>
              <a:ext cx="42725" cy="33925"/>
            </a:xfrm>
            <a:custGeom>
              <a:rect b="b" l="l" r="r" t="t"/>
              <a:pathLst>
                <a:path extrusionOk="0" h="1357" w="1709">
                  <a:moveTo>
                    <a:pt x="1122" y="0"/>
                  </a:moveTo>
                  <a:cubicBezTo>
                    <a:pt x="0" y="0"/>
                    <a:pt x="1459" y="1112"/>
                    <a:pt x="969" y="1357"/>
                  </a:cubicBezTo>
                  <a:cubicBezTo>
                    <a:pt x="1524" y="1264"/>
                    <a:pt x="1616" y="894"/>
                    <a:pt x="1709" y="432"/>
                  </a:cubicBezTo>
                  <a:lnTo>
                    <a:pt x="1709" y="62"/>
                  </a:lnTo>
                  <a:cubicBezTo>
                    <a:pt x="1461" y="19"/>
                    <a:pt x="1269" y="0"/>
                    <a:pt x="112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29"/>
            <p:cNvSpPr/>
            <p:nvPr/>
          </p:nvSpPr>
          <p:spPr>
            <a:xfrm>
              <a:off x="3633475" y="3495125"/>
              <a:ext cx="40200" cy="31375"/>
            </a:xfrm>
            <a:custGeom>
              <a:rect b="b" l="l" r="r" t="t"/>
              <a:pathLst>
                <a:path extrusionOk="0" h="1255" w="1608">
                  <a:moveTo>
                    <a:pt x="825" y="1"/>
                  </a:moveTo>
                  <a:cubicBezTo>
                    <a:pt x="314" y="1"/>
                    <a:pt x="1" y="297"/>
                    <a:pt x="128" y="1255"/>
                  </a:cubicBezTo>
                  <a:cubicBezTo>
                    <a:pt x="683" y="885"/>
                    <a:pt x="1145" y="515"/>
                    <a:pt x="1607" y="146"/>
                  </a:cubicBezTo>
                  <a:cubicBezTo>
                    <a:pt x="1322" y="60"/>
                    <a:pt x="1054" y="1"/>
                    <a:pt x="82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29"/>
            <p:cNvSpPr/>
            <p:nvPr/>
          </p:nvSpPr>
          <p:spPr>
            <a:xfrm>
              <a:off x="3592775" y="3769900"/>
              <a:ext cx="34675" cy="26125"/>
            </a:xfrm>
            <a:custGeom>
              <a:rect b="b" l="l" r="r" t="t"/>
              <a:pathLst>
                <a:path extrusionOk="0" h="1045" w="1387">
                  <a:moveTo>
                    <a:pt x="483" y="1"/>
                  </a:moveTo>
                  <a:cubicBezTo>
                    <a:pt x="397" y="1"/>
                    <a:pt x="299" y="19"/>
                    <a:pt x="185" y="62"/>
                  </a:cubicBezTo>
                  <a:cubicBezTo>
                    <a:pt x="93" y="154"/>
                    <a:pt x="0" y="432"/>
                    <a:pt x="93" y="524"/>
                  </a:cubicBezTo>
                  <a:cubicBezTo>
                    <a:pt x="238" y="911"/>
                    <a:pt x="459" y="1045"/>
                    <a:pt x="703" y="1045"/>
                  </a:cubicBezTo>
                  <a:cubicBezTo>
                    <a:pt x="925" y="1045"/>
                    <a:pt x="1166" y="934"/>
                    <a:pt x="1387" y="802"/>
                  </a:cubicBezTo>
                  <a:cubicBezTo>
                    <a:pt x="1074" y="567"/>
                    <a:pt x="959" y="1"/>
                    <a:pt x="48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29"/>
            <p:cNvSpPr/>
            <p:nvPr/>
          </p:nvSpPr>
          <p:spPr>
            <a:xfrm>
              <a:off x="3419450" y="3672075"/>
              <a:ext cx="34700" cy="23775"/>
            </a:xfrm>
            <a:custGeom>
              <a:rect b="b" l="l" r="r" t="t"/>
              <a:pathLst>
                <a:path extrusionOk="0" h="951" w="1388">
                  <a:moveTo>
                    <a:pt x="1387" y="0"/>
                  </a:moveTo>
                  <a:cubicBezTo>
                    <a:pt x="1017" y="93"/>
                    <a:pt x="648" y="185"/>
                    <a:pt x="370" y="370"/>
                  </a:cubicBezTo>
                  <a:lnTo>
                    <a:pt x="1" y="740"/>
                  </a:lnTo>
                  <a:cubicBezTo>
                    <a:pt x="215" y="890"/>
                    <a:pt x="384" y="950"/>
                    <a:pt x="523" y="950"/>
                  </a:cubicBezTo>
                  <a:cubicBezTo>
                    <a:pt x="983" y="950"/>
                    <a:pt x="1103" y="284"/>
                    <a:pt x="138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29"/>
            <p:cNvSpPr/>
            <p:nvPr/>
          </p:nvSpPr>
          <p:spPr>
            <a:xfrm>
              <a:off x="2795525" y="716100"/>
              <a:ext cx="23125" cy="16575"/>
            </a:xfrm>
            <a:custGeom>
              <a:rect b="b" l="l" r="r" t="t"/>
              <a:pathLst>
                <a:path extrusionOk="0" h="663" w="925">
                  <a:moveTo>
                    <a:pt x="321" y="1"/>
                  </a:moveTo>
                  <a:cubicBezTo>
                    <a:pt x="280" y="1"/>
                    <a:pt x="235" y="5"/>
                    <a:pt x="185" y="15"/>
                  </a:cubicBezTo>
                  <a:cubicBezTo>
                    <a:pt x="93" y="15"/>
                    <a:pt x="0" y="200"/>
                    <a:pt x="0" y="200"/>
                  </a:cubicBezTo>
                  <a:cubicBezTo>
                    <a:pt x="185" y="662"/>
                    <a:pt x="555" y="477"/>
                    <a:pt x="925" y="570"/>
                  </a:cubicBezTo>
                  <a:cubicBezTo>
                    <a:pt x="760" y="322"/>
                    <a:pt x="668" y="1"/>
                    <a:pt x="32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29"/>
            <p:cNvSpPr/>
            <p:nvPr/>
          </p:nvSpPr>
          <p:spPr>
            <a:xfrm>
              <a:off x="3255375" y="1662600"/>
              <a:ext cx="168725" cy="201425"/>
            </a:xfrm>
            <a:custGeom>
              <a:rect b="b" l="l" r="r" t="t"/>
              <a:pathLst>
                <a:path extrusionOk="0" h="8057" w="6749">
                  <a:moveTo>
                    <a:pt x="1698" y="0"/>
                  </a:moveTo>
                  <a:cubicBezTo>
                    <a:pt x="1387" y="0"/>
                    <a:pt x="1082" y="183"/>
                    <a:pt x="833" y="516"/>
                  </a:cubicBezTo>
                  <a:cubicBezTo>
                    <a:pt x="1" y="1347"/>
                    <a:pt x="648" y="2087"/>
                    <a:pt x="1295" y="2734"/>
                  </a:cubicBezTo>
                  <a:cubicBezTo>
                    <a:pt x="1356" y="2796"/>
                    <a:pt x="1439" y="2806"/>
                    <a:pt x="1521" y="2806"/>
                  </a:cubicBezTo>
                  <a:cubicBezTo>
                    <a:pt x="1562" y="2806"/>
                    <a:pt x="1603" y="2803"/>
                    <a:pt x="1641" y="2803"/>
                  </a:cubicBezTo>
                  <a:cubicBezTo>
                    <a:pt x="1757" y="2803"/>
                    <a:pt x="1849" y="2826"/>
                    <a:pt x="1849" y="3011"/>
                  </a:cubicBezTo>
                  <a:cubicBezTo>
                    <a:pt x="2312" y="4952"/>
                    <a:pt x="2312" y="4952"/>
                    <a:pt x="4345" y="5784"/>
                  </a:cubicBezTo>
                  <a:cubicBezTo>
                    <a:pt x="4715" y="5969"/>
                    <a:pt x="5085" y="6339"/>
                    <a:pt x="4900" y="6801"/>
                  </a:cubicBezTo>
                  <a:cubicBezTo>
                    <a:pt x="4777" y="7048"/>
                    <a:pt x="4653" y="7171"/>
                    <a:pt x="4448" y="7171"/>
                  </a:cubicBezTo>
                  <a:cubicBezTo>
                    <a:pt x="4345" y="7171"/>
                    <a:pt x="4222" y="7140"/>
                    <a:pt x="4068" y="7078"/>
                  </a:cubicBezTo>
                  <a:cubicBezTo>
                    <a:pt x="3912" y="7009"/>
                    <a:pt x="3779" y="6979"/>
                    <a:pt x="3663" y="6979"/>
                  </a:cubicBezTo>
                  <a:cubicBezTo>
                    <a:pt x="3160" y="6979"/>
                    <a:pt x="2982" y="7552"/>
                    <a:pt x="2681" y="8003"/>
                  </a:cubicBezTo>
                  <a:cubicBezTo>
                    <a:pt x="2966" y="8038"/>
                    <a:pt x="3237" y="8057"/>
                    <a:pt x="3496" y="8057"/>
                  </a:cubicBezTo>
                  <a:cubicBezTo>
                    <a:pt x="4581" y="8057"/>
                    <a:pt x="5448" y="7732"/>
                    <a:pt x="6194" y="6986"/>
                  </a:cubicBezTo>
                  <a:cubicBezTo>
                    <a:pt x="6748" y="6431"/>
                    <a:pt x="6471" y="6247"/>
                    <a:pt x="5917" y="5877"/>
                  </a:cubicBezTo>
                  <a:cubicBezTo>
                    <a:pt x="4530" y="4952"/>
                    <a:pt x="4438" y="4028"/>
                    <a:pt x="5454" y="3381"/>
                  </a:cubicBezTo>
                  <a:cubicBezTo>
                    <a:pt x="4992" y="2642"/>
                    <a:pt x="4253" y="2642"/>
                    <a:pt x="3513" y="2549"/>
                  </a:cubicBezTo>
                  <a:cubicBezTo>
                    <a:pt x="3791" y="1994"/>
                    <a:pt x="4622" y="1810"/>
                    <a:pt x="4530" y="1070"/>
                  </a:cubicBezTo>
                  <a:cubicBezTo>
                    <a:pt x="4438" y="1009"/>
                    <a:pt x="4339" y="986"/>
                    <a:pt x="4236" y="986"/>
                  </a:cubicBezTo>
                  <a:cubicBezTo>
                    <a:pt x="3906" y="986"/>
                    <a:pt x="3533" y="1222"/>
                    <a:pt x="3225" y="1222"/>
                  </a:cubicBezTo>
                  <a:cubicBezTo>
                    <a:pt x="3045" y="1222"/>
                    <a:pt x="2888" y="1142"/>
                    <a:pt x="2774" y="885"/>
                  </a:cubicBezTo>
                  <a:cubicBezTo>
                    <a:pt x="2468" y="275"/>
                    <a:pt x="2079" y="0"/>
                    <a:pt x="169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29"/>
            <p:cNvSpPr/>
            <p:nvPr/>
          </p:nvSpPr>
          <p:spPr>
            <a:xfrm>
              <a:off x="3338575" y="1927250"/>
              <a:ext cx="76275" cy="44450"/>
            </a:xfrm>
            <a:custGeom>
              <a:rect b="b" l="l" r="r" t="t"/>
              <a:pathLst>
                <a:path extrusionOk="0" h="1778" w="3051">
                  <a:moveTo>
                    <a:pt x="1338" y="1"/>
                  </a:moveTo>
                  <a:cubicBezTo>
                    <a:pt x="1032" y="1"/>
                    <a:pt x="629" y="127"/>
                    <a:pt x="370" y="282"/>
                  </a:cubicBezTo>
                  <a:cubicBezTo>
                    <a:pt x="0" y="467"/>
                    <a:pt x="93" y="1022"/>
                    <a:pt x="278" y="1022"/>
                  </a:cubicBezTo>
                  <a:cubicBezTo>
                    <a:pt x="995" y="1093"/>
                    <a:pt x="1601" y="1778"/>
                    <a:pt x="2356" y="1778"/>
                  </a:cubicBezTo>
                  <a:cubicBezTo>
                    <a:pt x="2573" y="1778"/>
                    <a:pt x="2803" y="1721"/>
                    <a:pt x="3051" y="1576"/>
                  </a:cubicBezTo>
                  <a:cubicBezTo>
                    <a:pt x="2866" y="929"/>
                    <a:pt x="1757" y="1299"/>
                    <a:pt x="1757" y="282"/>
                  </a:cubicBezTo>
                  <a:cubicBezTo>
                    <a:pt x="1757" y="79"/>
                    <a:pt x="1578" y="1"/>
                    <a:pt x="133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29"/>
            <p:cNvSpPr/>
            <p:nvPr/>
          </p:nvSpPr>
          <p:spPr>
            <a:xfrm>
              <a:off x="3569650" y="1814125"/>
              <a:ext cx="60125" cy="81500"/>
            </a:xfrm>
            <a:custGeom>
              <a:rect b="b" l="l" r="r" t="t"/>
              <a:pathLst>
                <a:path extrusionOk="0" h="3260" w="2405">
                  <a:moveTo>
                    <a:pt x="1387" y="1"/>
                  </a:moveTo>
                  <a:lnTo>
                    <a:pt x="1387" y="1"/>
                  </a:lnTo>
                  <a:cubicBezTo>
                    <a:pt x="1" y="1110"/>
                    <a:pt x="1480" y="2127"/>
                    <a:pt x="1295" y="3236"/>
                  </a:cubicBezTo>
                  <a:cubicBezTo>
                    <a:pt x="1279" y="3252"/>
                    <a:pt x="1291" y="3260"/>
                    <a:pt x="1325" y="3260"/>
                  </a:cubicBezTo>
                  <a:cubicBezTo>
                    <a:pt x="1483" y="3260"/>
                    <a:pt x="2100" y="3094"/>
                    <a:pt x="2404" y="2866"/>
                  </a:cubicBezTo>
                  <a:cubicBezTo>
                    <a:pt x="1480" y="2127"/>
                    <a:pt x="1757" y="1017"/>
                    <a:pt x="138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29"/>
            <p:cNvSpPr/>
            <p:nvPr/>
          </p:nvSpPr>
          <p:spPr>
            <a:xfrm>
              <a:off x="3403275" y="1767550"/>
              <a:ext cx="50875" cy="34775"/>
            </a:xfrm>
            <a:custGeom>
              <a:rect b="b" l="l" r="r" t="t"/>
              <a:pathLst>
                <a:path extrusionOk="0" h="1391" w="2035">
                  <a:moveTo>
                    <a:pt x="1602" y="0"/>
                  </a:moveTo>
                  <a:cubicBezTo>
                    <a:pt x="1465" y="0"/>
                    <a:pt x="1278" y="84"/>
                    <a:pt x="1017" y="292"/>
                  </a:cubicBezTo>
                  <a:cubicBezTo>
                    <a:pt x="832" y="754"/>
                    <a:pt x="1" y="477"/>
                    <a:pt x="93" y="1217"/>
                  </a:cubicBezTo>
                  <a:cubicBezTo>
                    <a:pt x="442" y="1304"/>
                    <a:pt x="770" y="1391"/>
                    <a:pt x="1077" y="1391"/>
                  </a:cubicBezTo>
                  <a:cubicBezTo>
                    <a:pt x="1422" y="1391"/>
                    <a:pt x="1741" y="1281"/>
                    <a:pt x="2034" y="939"/>
                  </a:cubicBezTo>
                  <a:cubicBezTo>
                    <a:pt x="1968" y="541"/>
                    <a:pt x="1949" y="0"/>
                    <a:pt x="160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29"/>
            <p:cNvSpPr/>
            <p:nvPr/>
          </p:nvSpPr>
          <p:spPr>
            <a:xfrm>
              <a:off x="4133500" y="2008825"/>
              <a:ext cx="87850" cy="82625"/>
            </a:xfrm>
            <a:custGeom>
              <a:rect b="b" l="l" r="r" t="t"/>
              <a:pathLst>
                <a:path extrusionOk="0" h="3305" w="3514">
                  <a:moveTo>
                    <a:pt x="2265" y="0"/>
                  </a:moveTo>
                  <a:cubicBezTo>
                    <a:pt x="2104" y="0"/>
                    <a:pt x="1896" y="116"/>
                    <a:pt x="1665" y="254"/>
                  </a:cubicBezTo>
                  <a:cubicBezTo>
                    <a:pt x="1295" y="439"/>
                    <a:pt x="648" y="347"/>
                    <a:pt x="93" y="439"/>
                  </a:cubicBezTo>
                  <a:lnTo>
                    <a:pt x="186" y="439"/>
                  </a:lnTo>
                  <a:cubicBezTo>
                    <a:pt x="1" y="1641"/>
                    <a:pt x="1018" y="2288"/>
                    <a:pt x="1480" y="3305"/>
                  </a:cubicBezTo>
                  <a:cubicBezTo>
                    <a:pt x="1572" y="2473"/>
                    <a:pt x="2219" y="2196"/>
                    <a:pt x="2681" y="1918"/>
                  </a:cubicBezTo>
                  <a:cubicBezTo>
                    <a:pt x="3513" y="1271"/>
                    <a:pt x="2681" y="902"/>
                    <a:pt x="2589" y="439"/>
                  </a:cubicBezTo>
                  <a:cubicBezTo>
                    <a:pt x="2543" y="116"/>
                    <a:pt x="2427" y="0"/>
                    <a:pt x="226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29"/>
            <p:cNvSpPr/>
            <p:nvPr/>
          </p:nvSpPr>
          <p:spPr>
            <a:xfrm>
              <a:off x="4175100" y="1902725"/>
              <a:ext cx="76275" cy="89875"/>
            </a:xfrm>
            <a:custGeom>
              <a:rect b="b" l="l" r="r" t="t"/>
              <a:pathLst>
                <a:path extrusionOk="0" h="3595" w="3051">
                  <a:moveTo>
                    <a:pt x="2328" y="1"/>
                  </a:moveTo>
                  <a:cubicBezTo>
                    <a:pt x="2177" y="1"/>
                    <a:pt x="2072" y="46"/>
                    <a:pt x="2127" y="154"/>
                  </a:cubicBezTo>
                  <a:cubicBezTo>
                    <a:pt x="2485" y="831"/>
                    <a:pt x="2432" y="1010"/>
                    <a:pt x="2233" y="1010"/>
                  </a:cubicBezTo>
                  <a:cubicBezTo>
                    <a:pt x="2008" y="1010"/>
                    <a:pt x="1596" y="780"/>
                    <a:pt x="1383" y="780"/>
                  </a:cubicBezTo>
                  <a:cubicBezTo>
                    <a:pt x="1347" y="780"/>
                    <a:pt x="1317" y="786"/>
                    <a:pt x="1295" y="801"/>
                  </a:cubicBezTo>
                  <a:cubicBezTo>
                    <a:pt x="740" y="1171"/>
                    <a:pt x="93" y="1448"/>
                    <a:pt x="93" y="2280"/>
                  </a:cubicBezTo>
                  <a:cubicBezTo>
                    <a:pt x="173" y="2303"/>
                    <a:pt x="245" y="2313"/>
                    <a:pt x="309" y="2313"/>
                  </a:cubicBezTo>
                  <a:cubicBezTo>
                    <a:pt x="766" y="2313"/>
                    <a:pt x="867" y="1806"/>
                    <a:pt x="1110" y="1725"/>
                  </a:cubicBezTo>
                  <a:lnTo>
                    <a:pt x="1110" y="1725"/>
                  </a:lnTo>
                  <a:cubicBezTo>
                    <a:pt x="2034" y="2557"/>
                    <a:pt x="1" y="3204"/>
                    <a:pt x="1110" y="3574"/>
                  </a:cubicBezTo>
                  <a:cubicBezTo>
                    <a:pt x="1165" y="3588"/>
                    <a:pt x="1217" y="3595"/>
                    <a:pt x="1267" y="3595"/>
                  </a:cubicBezTo>
                  <a:cubicBezTo>
                    <a:pt x="1877" y="3595"/>
                    <a:pt x="2048" y="2588"/>
                    <a:pt x="2219" y="1818"/>
                  </a:cubicBezTo>
                  <a:cubicBezTo>
                    <a:pt x="2219" y="1448"/>
                    <a:pt x="2681" y="1171"/>
                    <a:pt x="2866" y="801"/>
                  </a:cubicBezTo>
                  <a:cubicBezTo>
                    <a:pt x="3051" y="524"/>
                    <a:pt x="2959" y="246"/>
                    <a:pt x="2681" y="62"/>
                  </a:cubicBezTo>
                  <a:cubicBezTo>
                    <a:pt x="2566" y="23"/>
                    <a:pt x="2436" y="1"/>
                    <a:pt x="232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29"/>
            <p:cNvSpPr/>
            <p:nvPr/>
          </p:nvSpPr>
          <p:spPr>
            <a:xfrm>
              <a:off x="3994850" y="1830300"/>
              <a:ext cx="23150" cy="13900"/>
            </a:xfrm>
            <a:custGeom>
              <a:rect b="b" l="l" r="r" t="t"/>
              <a:pathLst>
                <a:path extrusionOk="0" h="556" w="926">
                  <a:moveTo>
                    <a:pt x="370" y="1"/>
                  </a:moveTo>
                  <a:cubicBezTo>
                    <a:pt x="186" y="1"/>
                    <a:pt x="1" y="93"/>
                    <a:pt x="186" y="278"/>
                  </a:cubicBezTo>
                  <a:cubicBezTo>
                    <a:pt x="186" y="370"/>
                    <a:pt x="370" y="463"/>
                    <a:pt x="463" y="555"/>
                  </a:cubicBezTo>
                  <a:cubicBezTo>
                    <a:pt x="740" y="555"/>
                    <a:pt x="925" y="370"/>
                    <a:pt x="740" y="186"/>
                  </a:cubicBezTo>
                  <a:cubicBezTo>
                    <a:pt x="740" y="93"/>
                    <a:pt x="555" y="1"/>
                    <a:pt x="37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29"/>
            <p:cNvSpPr/>
            <p:nvPr/>
          </p:nvSpPr>
          <p:spPr>
            <a:xfrm>
              <a:off x="4168175" y="3512625"/>
              <a:ext cx="92450" cy="67025"/>
            </a:xfrm>
            <a:custGeom>
              <a:rect b="b" l="l" r="r" t="t"/>
              <a:pathLst>
                <a:path extrusionOk="0" h="2681" w="3698">
                  <a:moveTo>
                    <a:pt x="555" y="0"/>
                  </a:moveTo>
                  <a:cubicBezTo>
                    <a:pt x="0" y="2034"/>
                    <a:pt x="1479" y="2219"/>
                    <a:pt x="3051" y="2681"/>
                  </a:cubicBezTo>
                  <a:cubicBezTo>
                    <a:pt x="2311" y="1849"/>
                    <a:pt x="3698" y="925"/>
                    <a:pt x="2589" y="370"/>
                  </a:cubicBezTo>
                  <a:cubicBezTo>
                    <a:pt x="2512" y="337"/>
                    <a:pt x="2445" y="323"/>
                    <a:pt x="2384" y="323"/>
                  </a:cubicBezTo>
                  <a:cubicBezTo>
                    <a:pt x="1934" y="323"/>
                    <a:pt x="1876" y="1142"/>
                    <a:pt x="1387" y="1387"/>
                  </a:cubicBezTo>
                  <a:cubicBezTo>
                    <a:pt x="1110" y="925"/>
                    <a:pt x="1202" y="185"/>
                    <a:pt x="5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29"/>
            <p:cNvSpPr/>
            <p:nvPr/>
          </p:nvSpPr>
          <p:spPr>
            <a:xfrm>
              <a:off x="4124275" y="3427125"/>
              <a:ext cx="67025" cy="62400"/>
            </a:xfrm>
            <a:custGeom>
              <a:rect b="b" l="l" r="r" t="t"/>
              <a:pathLst>
                <a:path extrusionOk="0" h="2496" w="2681">
                  <a:moveTo>
                    <a:pt x="1202" y="0"/>
                  </a:moveTo>
                  <a:cubicBezTo>
                    <a:pt x="0" y="1664"/>
                    <a:pt x="93" y="2219"/>
                    <a:pt x="1941" y="2496"/>
                  </a:cubicBezTo>
                  <a:lnTo>
                    <a:pt x="2681" y="2496"/>
                  </a:lnTo>
                  <a:cubicBezTo>
                    <a:pt x="2311" y="2126"/>
                    <a:pt x="1849" y="1756"/>
                    <a:pt x="1664" y="1294"/>
                  </a:cubicBezTo>
                  <a:cubicBezTo>
                    <a:pt x="1387" y="647"/>
                    <a:pt x="2311" y="647"/>
                    <a:pt x="2681" y="93"/>
                  </a:cubicBezTo>
                  <a:cubicBezTo>
                    <a:pt x="2034" y="0"/>
                    <a:pt x="1664" y="0"/>
                    <a:pt x="120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29"/>
            <p:cNvSpPr/>
            <p:nvPr/>
          </p:nvSpPr>
          <p:spPr>
            <a:xfrm>
              <a:off x="4191275" y="3457150"/>
              <a:ext cx="53175" cy="46250"/>
            </a:xfrm>
            <a:custGeom>
              <a:rect b="b" l="l" r="r" t="t"/>
              <a:pathLst>
                <a:path extrusionOk="0" h="1850" w="2127">
                  <a:moveTo>
                    <a:pt x="1387" y="1"/>
                  </a:moveTo>
                  <a:cubicBezTo>
                    <a:pt x="711" y="85"/>
                    <a:pt x="1040" y="1330"/>
                    <a:pt x="252" y="1330"/>
                  </a:cubicBezTo>
                  <a:cubicBezTo>
                    <a:pt x="179" y="1330"/>
                    <a:pt x="96" y="1319"/>
                    <a:pt x="1" y="1295"/>
                  </a:cubicBezTo>
                  <a:lnTo>
                    <a:pt x="1" y="1295"/>
                  </a:lnTo>
                  <a:cubicBezTo>
                    <a:pt x="93" y="1572"/>
                    <a:pt x="278" y="1850"/>
                    <a:pt x="648" y="1850"/>
                  </a:cubicBezTo>
                  <a:cubicBezTo>
                    <a:pt x="1387" y="1850"/>
                    <a:pt x="1665" y="1295"/>
                    <a:pt x="2034" y="648"/>
                  </a:cubicBezTo>
                  <a:cubicBezTo>
                    <a:pt x="2127" y="186"/>
                    <a:pt x="1665" y="1"/>
                    <a:pt x="138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29"/>
            <p:cNvSpPr/>
            <p:nvPr/>
          </p:nvSpPr>
          <p:spPr>
            <a:xfrm>
              <a:off x="4064175" y="3422725"/>
              <a:ext cx="27750" cy="20550"/>
            </a:xfrm>
            <a:custGeom>
              <a:rect b="b" l="l" r="r" t="t"/>
              <a:pathLst>
                <a:path extrusionOk="0" h="822" w="1110">
                  <a:moveTo>
                    <a:pt x="506" y="0"/>
                  </a:moveTo>
                  <a:cubicBezTo>
                    <a:pt x="352" y="0"/>
                    <a:pt x="184" y="67"/>
                    <a:pt x="1" y="176"/>
                  </a:cubicBezTo>
                  <a:cubicBezTo>
                    <a:pt x="193" y="432"/>
                    <a:pt x="341" y="821"/>
                    <a:pt x="628" y="821"/>
                  </a:cubicBezTo>
                  <a:cubicBezTo>
                    <a:pt x="756" y="821"/>
                    <a:pt x="911" y="745"/>
                    <a:pt x="1110" y="546"/>
                  </a:cubicBezTo>
                  <a:cubicBezTo>
                    <a:pt x="942" y="155"/>
                    <a:pt x="741" y="0"/>
                    <a:pt x="50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29"/>
            <p:cNvSpPr/>
            <p:nvPr/>
          </p:nvSpPr>
          <p:spPr>
            <a:xfrm>
              <a:off x="2872950" y="4768850"/>
              <a:ext cx="79725" cy="65025"/>
            </a:xfrm>
            <a:custGeom>
              <a:rect b="b" l="l" r="r" t="t"/>
              <a:pathLst>
                <a:path extrusionOk="0" h="2601" w="3189">
                  <a:moveTo>
                    <a:pt x="2396" y="1"/>
                  </a:moveTo>
                  <a:cubicBezTo>
                    <a:pt x="1922" y="1"/>
                    <a:pt x="2098" y="1362"/>
                    <a:pt x="1513" y="1362"/>
                  </a:cubicBezTo>
                  <a:cubicBezTo>
                    <a:pt x="1344" y="1362"/>
                    <a:pt x="1113" y="1249"/>
                    <a:pt x="786" y="960"/>
                  </a:cubicBezTo>
                  <a:cubicBezTo>
                    <a:pt x="776" y="951"/>
                    <a:pt x="760" y="946"/>
                    <a:pt x="740" y="946"/>
                  </a:cubicBezTo>
                  <a:cubicBezTo>
                    <a:pt x="556" y="946"/>
                    <a:pt x="0" y="1312"/>
                    <a:pt x="416" y="1977"/>
                  </a:cubicBezTo>
                  <a:cubicBezTo>
                    <a:pt x="786" y="2439"/>
                    <a:pt x="1132" y="2601"/>
                    <a:pt x="1479" y="2601"/>
                  </a:cubicBezTo>
                  <a:cubicBezTo>
                    <a:pt x="1825" y="2601"/>
                    <a:pt x="2172" y="2439"/>
                    <a:pt x="2542" y="2254"/>
                  </a:cubicBezTo>
                  <a:cubicBezTo>
                    <a:pt x="3189" y="1515"/>
                    <a:pt x="2634" y="775"/>
                    <a:pt x="2542" y="36"/>
                  </a:cubicBezTo>
                  <a:cubicBezTo>
                    <a:pt x="2487" y="12"/>
                    <a:pt x="2439" y="1"/>
                    <a:pt x="23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29"/>
            <p:cNvSpPr/>
            <p:nvPr/>
          </p:nvSpPr>
          <p:spPr>
            <a:xfrm>
              <a:off x="3005800" y="4762800"/>
              <a:ext cx="94775" cy="48475"/>
            </a:xfrm>
            <a:custGeom>
              <a:rect b="b" l="l" r="r" t="t"/>
              <a:pathLst>
                <a:path extrusionOk="0" h="1939" w="3791">
                  <a:moveTo>
                    <a:pt x="1" y="1"/>
                  </a:moveTo>
                  <a:lnTo>
                    <a:pt x="1" y="1"/>
                  </a:lnTo>
                  <a:cubicBezTo>
                    <a:pt x="816" y="1305"/>
                    <a:pt x="1599" y="1938"/>
                    <a:pt x="2332" y="1938"/>
                  </a:cubicBezTo>
                  <a:cubicBezTo>
                    <a:pt x="2845" y="1938"/>
                    <a:pt x="3334" y="1627"/>
                    <a:pt x="3791" y="1017"/>
                  </a:cubicBezTo>
                  <a:cubicBezTo>
                    <a:pt x="2497" y="648"/>
                    <a:pt x="1110" y="1295"/>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29"/>
            <p:cNvSpPr/>
            <p:nvPr/>
          </p:nvSpPr>
          <p:spPr>
            <a:xfrm>
              <a:off x="3061275" y="4737375"/>
              <a:ext cx="33525" cy="32975"/>
            </a:xfrm>
            <a:custGeom>
              <a:rect b="b" l="l" r="r" t="t"/>
              <a:pathLst>
                <a:path extrusionOk="0" h="1319" w="1341">
                  <a:moveTo>
                    <a:pt x="740" y="1"/>
                  </a:moveTo>
                  <a:cubicBezTo>
                    <a:pt x="462" y="371"/>
                    <a:pt x="278" y="740"/>
                    <a:pt x="0" y="1295"/>
                  </a:cubicBezTo>
                  <a:cubicBezTo>
                    <a:pt x="79" y="1269"/>
                    <a:pt x="164" y="1259"/>
                    <a:pt x="251" y="1259"/>
                  </a:cubicBezTo>
                  <a:cubicBezTo>
                    <a:pt x="469" y="1259"/>
                    <a:pt x="700" y="1318"/>
                    <a:pt x="890" y="1318"/>
                  </a:cubicBezTo>
                  <a:cubicBezTo>
                    <a:pt x="1156" y="1318"/>
                    <a:pt x="1341" y="1202"/>
                    <a:pt x="1294" y="648"/>
                  </a:cubicBezTo>
                  <a:cubicBezTo>
                    <a:pt x="1202" y="371"/>
                    <a:pt x="1202" y="1"/>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29"/>
            <p:cNvSpPr/>
            <p:nvPr/>
          </p:nvSpPr>
          <p:spPr>
            <a:xfrm>
              <a:off x="2936475" y="4761450"/>
              <a:ext cx="50875" cy="36050"/>
            </a:xfrm>
            <a:custGeom>
              <a:rect b="b" l="l" r="r" t="t"/>
              <a:pathLst>
                <a:path extrusionOk="0" h="1442" w="2035">
                  <a:moveTo>
                    <a:pt x="569" y="1"/>
                  </a:moveTo>
                  <a:cubicBezTo>
                    <a:pt x="403" y="1"/>
                    <a:pt x="218" y="91"/>
                    <a:pt x="1" y="332"/>
                  </a:cubicBezTo>
                  <a:cubicBezTo>
                    <a:pt x="463" y="702"/>
                    <a:pt x="1018" y="1071"/>
                    <a:pt x="1480" y="1441"/>
                  </a:cubicBezTo>
                  <a:cubicBezTo>
                    <a:pt x="1480" y="1164"/>
                    <a:pt x="2034" y="887"/>
                    <a:pt x="1757" y="794"/>
                  </a:cubicBezTo>
                  <a:cubicBezTo>
                    <a:pt x="1347" y="726"/>
                    <a:pt x="1038" y="1"/>
                    <a:pt x="56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29"/>
            <p:cNvSpPr/>
            <p:nvPr/>
          </p:nvSpPr>
          <p:spPr>
            <a:xfrm>
              <a:off x="2853300" y="4891575"/>
              <a:ext cx="18500" cy="12850"/>
            </a:xfrm>
            <a:custGeom>
              <a:rect b="b" l="l" r="r" t="t"/>
              <a:pathLst>
                <a:path extrusionOk="0" h="514" w="740">
                  <a:moveTo>
                    <a:pt x="340" y="1"/>
                  </a:moveTo>
                  <a:cubicBezTo>
                    <a:pt x="316" y="1"/>
                    <a:pt x="295" y="8"/>
                    <a:pt x="277" y="26"/>
                  </a:cubicBezTo>
                  <a:cubicBezTo>
                    <a:pt x="185" y="26"/>
                    <a:pt x="93" y="211"/>
                    <a:pt x="0" y="303"/>
                  </a:cubicBezTo>
                  <a:cubicBezTo>
                    <a:pt x="75" y="378"/>
                    <a:pt x="150" y="513"/>
                    <a:pt x="273" y="513"/>
                  </a:cubicBezTo>
                  <a:cubicBezTo>
                    <a:pt x="303" y="513"/>
                    <a:pt x="335" y="506"/>
                    <a:pt x="370" y="488"/>
                  </a:cubicBezTo>
                  <a:cubicBezTo>
                    <a:pt x="462" y="488"/>
                    <a:pt x="555" y="396"/>
                    <a:pt x="740" y="211"/>
                  </a:cubicBezTo>
                  <a:cubicBezTo>
                    <a:pt x="590" y="136"/>
                    <a:pt x="441" y="1"/>
                    <a:pt x="3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29"/>
            <p:cNvSpPr/>
            <p:nvPr/>
          </p:nvSpPr>
          <p:spPr>
            <a:xfrm>
              <a:off x="2957275" y="4311925"/>
              <a:ext cx="23150" cy="28025"/>
            </a:xfrm>
            <a:custGeom>
              <a:rect b="b" l="l" r="r" t="t"/>
              <a:pathLst>
                <a:path extrusionOk="0" h="1121" w="926">
                  <a:moveTo>
                    <a:pt x="244" y="1"/>
                  </a:moveTo>
                  <a:cubicBezTo>
                    <a:pt x="198" y="1"/>
                    <a:pt x="148" y="4"/>
                    <a:pt x="93" y="11"/>
                  </a:cubicBezTo>
                  <a:cubicBezTo>
                    <a:pt x="1" y="565"/>
                    <a:pt x="370" y="843"/>
                    <a:pt x="925" y="1120"/>
                  </a:cubicBezTo>
                  <a:cubicBezTo>
                    <a:pt x="754" y="521"/>
                    <a:pt x="820" y="1"/>
                    <a:pt x="24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29"/>
            <p:cNvSpPr/>
            <p:nvPr/>
          </p:nvSpPr>
          <p:spPr>
            <a:xfrm>
              <a:off x="4639575" y="778600"/>
              <a:ext cx="25450" cy="19125"/>
            </a:xfrm>
            <a:custGeom>
              <a:rect b="b" l="l" r="r" t="t"/>
              <a:pathLst>
                <a:path extrusionOk="0" h="765" w="1018">
                  <a:moveTo>
                    <a:pt x="413" y="0"/>
                  </a:moveTo>
                  <a:cubicBezTo>
                    <a:pt x="337" y="0"/>
                    <a:pt x="261" y="28"/>
                    <a:pt x="186" y="103"/>
                  </a:cubicBezTo>
                  <a:cubicBezTo>
                    <a:pt x="1" y="288"/>
                    <a:pt x="278" y="658"/>
                    <a:pt x="463" y="750"/>
                  </a:cubicBezTo>
                  <a:cubicBezTo>
                    <a:pt x="513" y="760"/>
                    <a:pt x="557" y="765"/>
                    <a:pt x="596" y="765"/>
                  </a:cubicBezTo>
                  <a:cubicBezTo>
                    <a:pt x="926" y="765"/>
                    <a:pt x="935" y="443"/>
                    <a:pt x="1018" y="196"/>
                  </a:cubicBezTo>
                  <a:cubicBezTo>
                    <a:pt x="816" y="196"/>
                    <a:pt x="614" y="0"/>
                    <a:pt x="41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29"/>
            <p:cNvSpPr/>
            <p:nvPr/>
          </p:nvSpPr>
          <p:spPr>
            <a:xfrm>
              <a:off x="2991950" y="3665150"/>
              <a:ext cx="25425" cy="23125"/>
            </a:xfrm>
            <a:custGeom>
              <a:rect b="b" l="l" r="r" t="t"/>
              <a:pathLst>
                <a:path extrusionOk="0" h="925" w="1017">
                  <a:moveTo>
                    <a:pt x="740" y="0"/>
                  </a:moveTo>
                  <a:cubicBezTo>
                    <a:pt x="278" y="0"/>
                    <a:pt x="185" y="277"/>
                    <a:pt x="0" y="647"/>
                  </a:cubicBezTo>
                  <a:lnTo>
                    <a:pt x="370" y="924"/>
                  </a:lnTo>
                  <a:cubicBezTo>
                    <a:pt x="740" y="924"/>
                    <a:pt x="1017" y="832"/>
                    <a:pt x="1017" y="370"/>
                  </a:cubicBezTo>
                  <a:cubicBezTo>
                    <a:pt x="1017" y="277"/>
                    <a:pt x="832" y="92"/>
                    <a:pt x="74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29"/>
            <p:cNvSpPr/>
            <p:nvPr/>
          </p:nvSpPr>
          <p:spPr>
            <a:xfrm>
              <a:off x="2772400" y="4469325"/>
              <a:ext cx="97100" cy="80475"/>
            </a:xfrm>
            <a:custGeom>
              <a:rect b="b" l="l" r="r" t="t"/>
              <a:pathLst>
                <a:path extrusionOk="0" h="3219" w="3884">
                  <a:moveTo>
                    <a:pt x="1110" y="0"/>
                  </a:moveTo>
                  <a:cubicBezTo>
                    <a:pt x="1" y="463"/>
                    <a:pt x="648" y="1479"/>
                    <a:pt x="371" y="2219"/>
                  </a:cubicBezTo>
                  <a:cubicBezTo>
                    <a:pt x="690" y="2964"/>
                    <a:pt x="1023" y="3218"/>
                    <a:pt x="1359" y="3218"/>
                  </a:cubicBezTo>
                  <a:cubicBezTo>
                    <a:pt x="1898" y="3218"/>
                    <a:pt x="2446" y="2561"/>
                    <a:pt x="2959" y="2219"/>
                  </a:cubicBezTo>
                  <a:cubicBezTo>
                    <a:pt x="2959" y="1849"/>
                    <a:pt x="3883" y="1572"/>
                    <a:pt x="3051" y="925"/>
                  </a:cubicBezTo>
                  <a:cubicBezTo>
                    <a:pt x="2752" y="692"/>
                    <a:pt x="2501" y="591"/>
                    <a:pt x="2272" y="591"/>
                  </a:cubicBezTo>
                  <a:cubicBezTo>
                    <a:pt x="1863" y="591"/>
                    <a:pt x="1525" y="913"/>
                    <a:pt x="1110" y="1387"/>
                  </a:cubicBezTo>
                  <a:lnTo>
                    <a:pt x="1110"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29"/>
            <p:cNvSpPr/>
            <p:nvPr/>
          </p:nvSpPr>
          <p:spPr>
            <a:xfrm>
              <a:off x="2772400" y="4323725"/>
              <a:ext cx="46250" cy="147925"/>
            </a:xfrm>
            <a:custGeom>
              <a:rect b="b" l="l" r="r" t="t"/>
              <a:pathLst>
                <a:path extrusionOk="0" h="5917" w="1850">
                  <a:moveTo>
                    <a:pt x="1480" y="1"/>
                  </a:moveTo>
                  <a:cubicBezTo>
                    <a:pt x="1110" y="371"/>
                    <a:pt x="556" y="371"/>
                    <a:pt x="463" y="1203"/>
                  </a:cubicBezTo>
                  <a:cubicBezTo>
                    <a:pt x="186" y="2312"/>
                    <a:pt x="925" y="3329"/>
                    <a:pt x="463" y="4345"/>
                  </a:cubicBezTo>
                  <a:cubicBezTo>
                    <a:pt x="1" y="5270"/>
                    <a:pt x="648" y="5455"/>
                    <a:pt x="1110" y="5824"/>
                  </a:cubicBezTo>
                  <a:lnTo>
                    <a:pt x="1110" y="5917"/>
                  </a:lnTo>
                  <a:cubicBezTo>
                    <a:pt x="1480" y="5455"/>
                    <a:pt x="1850" y="3421"/>
                    <a:pt x="1480" y="2959"/>
                  </a:cubicBezTo>
                  <a:cubicBezTo>
                    <a:pt x="833" y="2127"/>
                    <a:pt x="925" y="1480"/>
                    <a:pt x="1572" y="833"/>
                  </a:cubicBezTo>
                  <a:cubicBezTo>
                    <a:pt x="1850" y="556"/>
                    <a:pt x="1850" y="278"/>
                    <a:pt x="14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29"/>
            <p:cNvSpPr/>
            <p:nvPr/>
          </p:nvSpPr>
          <p:spPr>
            <a:xfrm>
              <a:off x="2846350" y="4524775"/>
              <a:ext cx="20825" cy="16575"/>
            </a:xfrm>
            <a:custGeom>
              <a:rect b="b" l="l" r="r" t="t"/>
              <a:pathLst>
                <a:path extrusionOk="0" h="663" w="833">
                  <a:moveTo>
                    <a:pt x="1" y="1"/>
                  </a:moveTo>
                  <a:cubicBezTo>
                    <a:pt x="1" y="332"/>
                    <a:pt x="75" y="662"/>
                    <a:pt x="421" y="662"/>
                  </a:cubicBezTo>
                  <a:cubicBezTo>
                    <a:pt x="462" y="662"/>
                    <a:pt x="507" y="658"/>
                    <a:pt x="555" y="648"/>
                  </a:cubicBezTo>
                  <a:cubicBezTo>
                    <a:pt x="648" y="648"/>
                    <a:pt x="833" y="555"/>
                    <a:pt x="833" y="463"/>
                  </a:cubicBezTo>
                  <a:cubicBezTo>
                    <a:pt x="740" y="1"/>
                    <a:pt x="278" y="93"/>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29"/>
            <p:cNvSpPr/>
            <p:nvPr/>
          </p:nvSpPr>
          <p:spPr>
            <a:xfrm>
              <a:off x="3537300" y="2026725"/>
              <a:ext cx="48550" cy="50875"/>
            </a:xfrm>
            <a:custGeom>
              <a:rect b="b" l="l" r="r" t="t"/>
              <a:pathLst>
                <a:path extrusionOk="0" h="2035" w="1942">
                  <a:moveTo>
                    <a:pt x="1" y="1"/>
                  </a:moveTo>
                  <a:lnTo>
                    <a:pt x="1" y="1"/>
                  </a:lnTo>
                  <a:cubicBezTo>
                    <a:pt x="648" y="648"/>
                    <a:pt x="1202" y="1202"/>
                    <a:pt x="1942" y="2034"/>
                  </a:cubicBezTo>
                  <a:cubicBezTo>
                    <a:pt x="1757" y="648"/>
                    <a:pt x="1202" y="93"/>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29"/>
            <p:cNvSpPr/>
            <p:nvPr/>
          </p:nvSpPr>
          <p:spPr>
            <a:xfrm>
              <a:off x="2936475" y="1753000"/>
              <a:ext cx="37725" cy="28800"/>
            </a:xfrm>
            <a:custGeom>
              <a:rect b="b" l="l" r="r" t="t"/>
              <a:pathLst>
                <a:path extrusionOk="0" h="1152" w="1509">
                  <a:moveTo>
                    <a:pt x="942" y="1"/>
                  </a:moveTo>
                  <a:cubicBezTo>
                    <a:pt x="799" y="1"/>
                    <a:pt x="613" y="41"/>
                    <a:pt x="371" y="135"/>
                  </a:cubicBezTo>
                  <a:cubicBezTo>
                    <a:pt x="93" y="227"/>
                    <a:pt x="1" y="504"/>
                    <a:pt x="1" y="874"/>
                  </a:cubicBezTo>
                  <a:cubicBezTo>
                    <a:pt x="103" y="857"/>
                    <a:pt x="201" y="850"/>
                    <a:pt x="297" y="850"/>
                  </a:cubicBezTo>
                  <a:cubicBezTo>
                    <a:pt x="725" y="850"/>
                    <a:pt x="1102" y="1001"/>
                    <a:pt x="1480" y="1152"/>
                  </a:cubicBezTo>
                  <a:cubicBezTo>
                    <a:pt x="1406" y="635"/>
                    <a:pt x="1509" y="1"/>
                    <a:pt x="94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29"/>
            <p:cNvSpPr/>
            <p:nvPr/>
          </p:nvSpPr>
          <p:spPr>
            <a:xfrm>
              <a:off x="4600300" y="4720975"/>
              <a:ext cx="39300" cy="28775"/>
            </a:xfrm>
            <a:custGeom>
              <a:rect b="b" l="l" r="r" t="t"/>
              <a:pathLst>
                <a:path extrusionOk="0" h="1151" w="1572">
                  <a:moveTo>
                    <a:pt x="1148" y="1"/>
                  </a:moveTo>
                  <a:cubicBezTo>
                    <a:pt x="1012" y="1"/>
                    <a:pt x="876" y="219"/>
                    <a:pt x="740" y="287"/>
                  </a:cubicBezTo>
                  <a:cubicBezTo>
                    <a:pt x="463" y="472"/>
                    <a:pt x="278" y="657"/>
                    <a:pt x="1" y="842"/>
                  </a:cubicBezTo>
                  <a:cubicBezTo>
                    <a:pt x="133" y="1073"/>
                    <a:pt x="265" y="1151"/>
                    <a:pt x="398" y="1151"/>
                  </a:cubicBezTo>
                  <a:cubicBezTo>
                    <a:pt x="635" y="1151"/>
                    <a:pt x="872" y="901"/>
                    <a:pt x="1110" y="842"/>
                  </a:cubicBezTo>
                  <a:cubicBezTo>
                    <a:pt x="1110" y="564"/>
                    <a:pt x="1572" y="287"/>
                    <a:pt x="1295" y="102"/>
                  </a:cubicBezTo>
                  <a:cubicBezTo>
                    <a:pt x="1246" y="29"/>
                    <a:pt x="1197" y="1"/>
                    <a:pt x="114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29"/>
            <p:cNvSpPr/>
            <p:nvPr/>
          </p:nvSpPr>
          <p:spPr>
            <a:xfrm>
              <a:off x="4045700" y="3644350"/>
              <a:ext cx="46225" cy="80900"/>
            </a:xfrm>
            <a:custGeom>
              <a:rect b="b" l="l" r="r" t="t"/>
              <a:pathLst>
                <a:path extrusionOk="0" h="3236" w="1849">
                  <a:moveTo>
                    <a:pt x="0" y="0"/>
                  </a:moveTo>
                  <a:cubicBezTo>
                    <a:pt x="278" y="740"/>
                    <a:pt x="1017" y="1294"/>
                    <a:pt x="370" y="2219"/>
                  </a:cubicBezTo>
                  <a:cubicBezTo>
                    <a:pt x="462" y="2958"/>
                    <a:pt x="925" y="3050"/>
                    <a:pt x="1664" y="3235"/>
                  </a:cubicBezTo>
                  <a:cubicBezTo>
                    <a:pt x="925" y="2034"/>
                    <a:pt x="1849" y="1017"/>
                    <a:pt x="1479" y="0"/>
                  </a:cubicBezTo>
                  <a:cubicBezTo>
                    <a:pt x="1294" y="0"/>
                    <a:pt x="1151" y="164"/>
                    <a:pt x="993" y="164"/>
                  </a:cubicBezTo>
                  <a:cubicBezTo>
                    <a:pt x="914" y="164"/>
                    <a:pt x="832" y="123"/>
                    <a:pt x="74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29"/>
            <p:cNvSpPr/>
            <p:nvPr/>
          </p:nvSpPr>
          <p:spPr>
            <a:xfrm>
              <a:off x="4064175" y="3623325"/>
              <a:ext cx="27750" cy="25150"/>
            </a:xfrm>
            <a:custGeom>
              <a:rect b="b" l="l" r="r" t="t"/>
              <a:pathLst>
                <a:path extrusionOk="0" h="1006" w="1110">
                  <a:moveTo>
                    <a:pt x="639" y="0"/>
                  </a:moveTo>
                  <a:cubicBezTo>
                    <a:pt x="196" y="0"/>
                    <a:pt x="260" y="582"/>
                    <a:pt x="1" y="841"/>
                  </a:cubicBezTo>
                  <a:cubicBezTo>
                    <a:pt x="93" y="964"/>
                    <a:pt x="175" y="1005"/>
                    <a:pt x="254" y="1005"/>
                  </a:cubicBezTo>
                  <a:cubicBezTo>
                    <a:pt x="412" y="1005"/>
                    <a:pt x="555" y="841"/>
                    <a:pt x="740" y="841"/>
                  </a:cubicBezTo>
                  <a:cubicBezTo>
                    <a:pt x="833" y="564"/>
                    <a:pt x="1110" y="194"/>
                    <a:pt x="740" y="9"/>
                  </a:cubicBezTo>
                  <a:cubicBezTo>
                    <a:pt x="704" y="3"/>
                    <a:pt x="670" y="0"/>
                    <a:pt x="63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29"/>
            <p:cNvSpPr/>
            <p:nvPr/>
          </p:nvSpPr>
          <p:spPr>
            <a:xfrm>
              <a:off x="3472600" y="1041925"/>
              <a:ext cx="23125" cy="15175"/>
            </a:xfrm>
            <a:custGeom>
              <a:rect b="b" l="l" r="r" t="t"/>
              <a:pathLst>
                <a:path extrusionOk="0" h="607" w="925">
                  <a:moveTo>
                    <a:pt x="694" y="1"/>
                  </a:moveTo>
                  <a:cubicBezTo>
                    <a:pt x="331" y="1"/>
                    <a:pt x="166" y="322"/>
                    <a:pt x="1" y="570"/>
                  </a:cubicBezTo>
                  <a:cubicBezTo>
                    <a:pt x="165" y="570"/>
                    <a:pt x="329" y="606"/>
                    <a:pt x="477" y="606"/>
                  </a:cubicBezTo>
                  <a:cubicBezTo>
                    <a:pt x="662" y="606"/>
                    <a:pt x="822" y="549"/>
                    <a:pt x="925" y="293"/>
                  </a:cubicBezTo>
                  <a:cubicBezTo>
                    <a:pt x="925" y="200"/>
                    <a:pt x="832" y="15"/>
                    <a:pt x="832" y="15"/>
                  </a:cubicBezTo>
                  <a:cubicBezTo>
                    <a:pt x="783" y="5"/>
                    <a:pt x="737" y="1"/>
                    <a:pt x="69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29"/>
            <p:cNvSpPr/>
            <p:nvPr/>
          </p:nvSpPr>
          <p:spPr>
            <a:xfrm>
              <a:off x="3100550" y="2759800"/>
              <a:ext cx="27750" cy="85000"/>
            </a:xfrm>
            <a:custGeom>
              <a:rect b="b" l="l" r="r" t="t"/>
              <a:pathLst>
                <a:path extrusionOk="0" h="3400" w="1110">
                  <a:moveTo>
                    <a:pt x="583" y="0"/>
                  </a:moveTo>
                  <a:cubicBezTo>
                    <a:pt x="370" y="0"/>
                    <a:pt x="186" y="534"/>
                    <a:pt x="1" y="534"/>
                  </a:cubicBezTo>
                  <a:lnTo>
                    <a:pt x="1" y="3400"/>
                  </a:lnTo>
                  <a:cubicBezTo>
                    <a:pt x="740" y="2290"/>
                    <a:pt x="1110" y="1458"/>
                    <a:pt x="925" y="534"/>
                  </a:cubicBezTo>
                  <a:cubicBezTo>
                    <a:pt x="802" y="134"/>
                    <a:pt x="689" y="0"/>
                    <a:pt x="58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29"/>
            <p:cNvSpPr/>
            <p:nvPr/>
          </p:nvSpPr>
          <p:spPr>
            <a:xfrm>
              <a:off x="3941700" y="1695825"/>
              <a:ext cx="60125" cy="69800"/>
            </a:xfrm>
            <a:custGeom>
              <a:rect b="b" l="l" r="r" t="t"/>
              <a:pathLst>
                <a:path extrusionOk="0" h="2792" w="2405">
                  <a:moveTo>
                    <a:pt x="1379" y="1"/>
                  </a:moveTo>
                  <a:cubicBezTo>
                    <a:pt x="1133" y="1"/>
                    <a:pt x="1129" y="437"/>
                    <a:pt x="925" y="573"/>
                  </a:cubicBezTo>
                  <a:cubicBezTo>
                    <a:pt x="1" y="1128"/>
                    <a:pt x="186" y="1960"/>
                    <a:pt x="186" y="2791"/>
                  </a:cubicBezTo>
                  <a:cubicBezTo>
                    <a:pt x="838" y="2710"/>
                    <a:pt x="483" y="1620"/>
                    <a:pt x="1154" y="1620"/>
                  </a:cubicBezTo>
                  <a:cubicBezTo>
                    <a:pt x="1243" y="1620"/>
                    <a:pt x="1350" y="1639"/>
                    <a:pt x="1480" y="1682"/>
                  </a:cubicBezTo>
                  <a:cubicBezTo>
                    <a:pt x="1687" y="1807"/>
                    <a:pt x="1857" y="1894"/>
                    <a:pt x="1990" y="1894"/>
                  </a:cubicBezTo>
                  <a:cubicBezTo>
                    <a:pt x="2153" y="1894"/>
                    <a:pt x="2261" y="1762"/>
                    <a:pt x="2312" y="1405"/>
                  </a:cubicBezTo>
                  <a:cubicBezTo>
                    <a:pt x="2404" y="850"/>
                    <a:pt x="2127" y="481"/>
                    <a:pt x="1757" y="203"/>
                  </a:cubicBezTo>
                  <a:cubicBezTo>
                    <a:pt x="1586" y="57"/>
                    <a:pt x="1467" y="1"/>
                    <a:pt x="137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29"/>
            <p:cNvSpPr/>
            <p:nvPr/>
          </p:nvSpPr>
          <p:spPr>
            <a:xfrm>
              <a:off x="2936475" y="4769725"/>
              <a:ext cx="37000" cy="55500"/>
            </a:xfrm>
            <a:custGeom>
              <a:rect b="b" l="l" r="r" t="t"/>
              <a:pathLst>
                <a:path extrusionOk="0" h="2220" w="1480">
                  <a:moveTo>
                    <a:pt x="1" y="1"/>
                  </a:moveTo>
                  <a:lnTo>
                    <a:pt x="1" y="1"/>
                  </a:lnTo>
                  <a:cubicBezTo>
                    <a:pt x="93" y="740"/>
                    <a:pt x="648" y="1480"/>
                    <a:pt x="1" y="2219"/>
                  </a:cubicBezTo>
                  <a:cubicBezTo>
                    <a:pt x="740" y="2127"/>
                    <a:pt x="1018" y="1480"/>
                    <a:pt x="1480" y="1110"/>
                  </a:cubicBezTo>
                  <a:cubicBezTo>
                    <a:pt x="1018" y="740"/>
                    <a:pt x="463" y="371"/>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29"/>
            <p:cNvSpPr/>
            <p:nvPr/>
          </p:nvSpPr>
          <p:spPr>
            <a:xfrm>
              <a:off x="3167575" y="2927975"/>
              <a:ext cx="37000" cy="39875"/>
            </a:xfrm>
            <a:custGeom>
              <a:rect b="b" l="l" r="r" t="t"/>
              <a:pathLst>
                <a:path extrusionOk="0" h="1595" w="1480">
                  <a:moveTo>
                    <a:pt x="555" y="0"/>
                  </a:moveTo>
                  <a:cubicBezTo>
                    <a:pt x="462" y="185"/>
                    <a:pt x="370" y="462"/>
                    <a:pt x="185" y="740"/>
                  </a:cubicBezTo>
                  <a:cubicBezTo>
                    <a:pt x="0" y="1109"/>
                    <a:pt x="93" y="1387"/>
                    <a:pt x="370" y="1479"/>
                  </a:cubicBezTo>
                  <a:cubicBezTo>
                    <a:pt x="462" y="1572"/>
                    <a:pt x="578" y="1595"/>
                    <a:pt x="705" y="1595"/>
                  </a:cubicBezTo>
                  <a:cubicBezTo>
                    <a:pt x="832" y="1595"/>
                    <a:pt x="971" y="1572"/>
                    <a:pt x="1109" y="1572"/>
                  </a:cubicBezTo>
                  <a:cubicBezTo>
                    <a:pt x="1479" y="1387"/>
                    <a:pt x="1294" y="1017"/>
                    <a:pt x="1294" y="740"/>
                  </a:cubicBezTo>
                  <a:cubicBezTo>
                    <a:pt x="1202" y="370"/>
                    <a:pt x="925" y="93"/>
                    <a:pt x="5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29"/>
            <p:cNvSpPr/>
            <p:nvPr/>
          </p:nvSpPr>
          <p:spPr>
            <a:xfrm>
              <a:off x="4015650" y="1927350"/>
              <a:ext cx="64725" cy="44725"/>
            </a:xfrm>
            <a:custGeom>
              <a:rect b="b" l="l" r="r" t="t"/>
              <a:pathLst>
                <a:path extrusionOk="0" h="1789" w="2589">
                  <a:moveTo>
                    <a:pt x="1572" y="1"/>
                  </a:moveTo>
                  <a:cubicBezTo>
                    <a:pt x="1849" y="1203"/>
                    <a:pt x="833" y="833"/>
                    <a:pt x="1" y="1110"/>
                  </a:cubicBezTo>
                  <a:cubicBezTo>
                    <a:pt x="534" y="1377"/>
                    <a:pt x="875" y="1788"/>
                    <a:pt x="1232" y="1788"/>
                  </a:cubicBezTo>
                  <a:cubicBezTo>
                    <a:pt x="1370" y="1788"/>
                    <a:pt x="1510" y="1727"/>
                    <a:pt x="1664" y="1572"/>
                  </a:cubicBezTo>
                  <a:cubicBezTo>
                    <a:pt x="2034" y="1295"/>
                    <a:pt x="2589" y="463"/>
                    <a:pt x="157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29"/>
            <p:cNvSpPr/>
            <p:nvPr/>
          </p:nvSpPr>
          <p:spPr>
            <a:xfrm>
              <a:off x="3673650" y="2067950"/>
              <a:ext cx="53175" cy="88200"/>
            </a:xfrm>
            <a:custGeom>
              <a:rect b="b" l="l" r="r" t="t"/>
              <a:pathLst>
                <a:path extrusionOk="0" h="3528" w="2127">
                  <a:moveTo>
                    <a:pt x="664" y="1"/>
                  </a:moveTo>
                  <a:cubicBezTo>
                    <a:pt x="631" y="1"/>
                    <a:pt x="594" y="6"/>
                    <a:pt x="555" y="15"/>
                  </a:cubicBezTo>
                  <a:cubicBezTo>
                    <a:pt x="93" y="200"/>
                    <a:pt x="0" y="478"/>
                    <a:pt x="185" y="847"/>
                  </a:cubicBezTo>
                  <a:cubicBezTo>
                    <a:pt x="555" y="1679"/>
                    <a:pt x="1017" y="2511"/>
                    <a:pt x="1572" y="3528"/>
                  </a:cubicBezTo>
                  <a:cubicBezTo>
                    <a:pt x="2126" y="2234"/>
                    <a:pt x="1110" y="1494"/>
                    <a:pt x="1017" y="570"/>
                  </a:cubicBezTo>
                  <a:cubicBezTo>
                    <a:pt x="1017" y="322"/>
                    <a:pt x="943" y="1"/>
                    <a:pt x="66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29"/>
            <p:cNvSpPr/>
            <p:nvPr/>
          </p:nvSpPr>
          <p:spPr>
            <a:xfrm>
              <a:off x="3655150" y="3625200"/>
              <a:ext cx="39850" cy="42275"/>
            </a:xfrm>
            <a:custGeom>
              <a:rect b="b" l="l" r="r" t="t"/>
              <a:pathLst>
                <a:path extrusionOk="0" h="1691" w="1594">
                  <a:moveTo>
                    <a:pt x="420" y="1"/>
                  </a:moveTo>
                  <a:cubicBezTo>
                    <a:pt x="297" y="1"/>
                    <a:pt x="158" y="9"/>
                    <a:pt x="1" y="27"/>
                  </a:cubicBezTo>
                  <a:cubicBezTo>
                    <a:pt x="1" y="674"/>
                    <a:pt x="833" y="951"/>
                    <a:pt x="740" y="1690"/>
                  </a:cubicBezTo>
                  <a:cubicBezTo>
                    <a:pt x="1243" y="770"/>
                    <a:pt x="1593" y="1"/>
                    <a:pt x="42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29"/>
            <p:cNvSpPr/>
            <p:nvPr/>
          </p:nvSpPr>
          <p:spPr>
            <a:xfrm>
              <a:off x="3669025" y="3692500"/>
              <a:ext cx="23125" cy="18875"/>
            </a:xfrm>
            <a:custGeom>
              <a:rect b="b" l="l" r="r" t="t"/>
              <a:pathLst>
                <a:path extrusionOk="0" h="755" w="925">
                  <a:moveTo>
                    <a:pt x="412" y="1"/>
                  </a:moveTo>
                  <a:cubicBezTo>
                    <a:pt x="371" y="1"/>
                    <a:pt x="327" y="5"/>
                    <a:pt x="278" y="15"/>
                  </a:cubicBezTo>
                  <a:cubicBezTo>
                    <a:pt x="185" y="15"/>
                    <a:pt x="1" y="200"/>
                    <a:pt x="1" y="293"/>
                  </a:cubicBezTo>
                  <a:cubicBezTo>
                    <a:pt x="185" y="755"/>
                    <a:pt x="555" y="570"/>
                    <a:pt x="925" y="662"/>
                  </a:cubicBezTo>
                  <a:cubicBezTo>
                    <a:pt x="842" y="332"/>
                    <a:pt x="760" y="1"/>
                    <a:pt x="41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29"/>
            <p:cNvSpPr/>
            <p:nvPr/>
          </p:nvSpPr>
          <p:spPr>
            <a:xfrm>
              <a:off x="3874700" y="3327750"/>
              <a:ext cx="50250" cy="49000"/>
            </a:xfrm>
            <a:custGeom>
              <a:rect b="b" l="l" r="r" t="t"/>
              <a:pathLst>
                <a:path extrusionOk="0" h="1960" w="2010">
                  <a:moveTo>
                    <a:pt x="832" y="1"/>
                  </a:moveTo>
                  <a:lnTo>
                    <a:pt x="832" y="93"/>
                  </a:lnTo>
                  <a:cubicBezTo>
                    <a:pt x="555" y="278"/>
                    <a:pt x="0" y="278"/>
                    <a:pt x="0" y="832"/>
                  </a:cubicBezTo>
                  <a:cubicBezTo>
                    <a:pt x="0" y="1757"/>
                    <a:pt x="832" y="1757"/>
                    <a:pt x="1387" y="1942"/>
                  </a:cubicBezTo>
                  <a:cubicBezTo>
                    <a:pt x="1435" y="1954"/>
                    <a:pt x="1482" y="1960"/>
                    <a:pt x="1527" y="1960"/>
                  </a:cubicBezTo>
                  <a:cubicBezTo>
                    <a:pt x="1821" y="1960"/>
                    <a:pt x="2009" y="1708"/>
                    <a:pt x="1849" y="1387"/>
                  </a:cubicBezTo>
                  <a:cubicBezTo>
                    <a:pt x="1664" y="925"/>
                    <a:pt x="1572" y="185"/>
                    <a:pt x="83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29"/>
            <p:cNvSpPr/>
            <p:nvPr/>
          </p:nvSpPr>
          <p:spPr>
            <a:xfrm>
              <a:off x="4505550" y="908275"/>
              <a:ext cx="32375" cy="27750"/>
            </a:xfrm>
            <a:custGeom>
              <a:rect b="b" l="l" r="r" t="t"/>
              <a:pathLst>
                <a:path extrusionOk="0" h="1110" w="1295">
                  <a:moveTo>
                    <a:pt x="1295" y="93"/>
                  </a:moveTo>
                  <a:lnTo>
                    <a:pt x="1295" y="93"/>
                  </a:lnTo>
                  <a:cubicBezTo>
                    <a:pt x="740" y="185"/>
                    <a:pt x="278" y="0"/>
                    <a:pt x="1" y="647"/>
                  </a:cubicBezTo>
                  <a:cubicBezTo>
                    <a:pt x="1" y="740"/>
                    <a:pt x="278" y="1109"/>
                    <a:pt x="463" y="1109"/>
                  </a:cubicBezTo>
                  <a:cubicBezTo>
                    <a:pt x="1110" y="1109"/>
                    <a:pt x="1202" y="647"/>
                    <a:pt x="1295" y="93"/>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29"/>
            <p:cNvSpPr/>
            <p:nvPr/>
          </p:nvSpPr>
          <p:spPr>
            <a:xfrm>
              <a:off x="2918000" y="866675"/>
              <a:ext cx="194125" cy="103850"/>
            </a:xfrm>
            <a:custGeom>
              <a:rect b="b" l="l" r="r" t="t"/>
              <a:pathLst>
                <a:path extrusionOk="0" h="4154" w="7765">
                  <a:moveTo>
                    <a:pt x="7210" y="0"/>
                  </a:moveTo>
                  <a:lnTo>
                    <a:pt x="7210" y="0"/>
                  </a:lnTo>
                  <a:cubicBezTo>
                    <a:pt x="6009" y="93"/>
                    <a:pt x="6193" y="1572"/>
                    <a:pt x="5362" y="1941"/>
                  </a:cubicBezTo>
                  <a:cubicBezTo>
                    <a:pt x="4992" y="1849"/>
                    <a:pt x="4807" y="1572"/>
                    <a:pt x="4714" y="1294"/>
                  </a:cubicBezTo>
                  <a:cubicBezTo>
                    <a:pt x="4643" y="900"/>
                    <a:pt x="4488" y="784"/>
                    <a:pt x="4292" y="784"/>
                  </a:cubicBezTo>
                  <a:cubicBezTo>
                    <a:pt x="4011" y="784"/>
                    <a:pt x="3647" y="1024"/>
                    <a:pt x="3328" y="1024"/>
                  </a:cubicBezTo>
                  <a:cubicBezTo>
                    <a:pt x="3296" y="1024"/>
                    <a:pt x="3266" y="1022"/>
                    <a:pt x="3236" y="1017"/>
                  </a:cubicBezTo>
                  <a:cubicBezTo>
                    <a:pt x="3184" y="983"/>
                    <a:pt x="3116" y="967"/>
                    <a:pt x="3038" y="967"/>
                  </a:cubicBezTo>
                  <a:cubicBezTo>
                    <a:pt x="2701" y="967"/>
                    <a:pt x="2184" y="1254"/>
                    <a:pt x="2034" y="1479"/>
                  </a:cubicBezTo>
                  <a:cubicBezTo>
                    <a:pt x="1387" y="3051"/>
                    <a:pt x="1387" y="3236"/>
                    <a:pt x="0" y="3605"/>
                  </a:cubicBezTo>
                  <a:cubicBezTo>
                    <a:pt x="724" y="3997"/>
                    <a:pt x="1428" y="4153"/>
                    <a:pt x="2116" y="4153"/>
                  </a:cubicBezTo>
                  <a:cubicBezTo>
                    <a:pt x="3536" y="4153"/>
                    <a:pt x="4886" y="3489"/>
                    <a:pt x="6193" y="2866"/>
                  </a:cubicBezTo>
                  <a:cubicBezTo>
                    <a:pt x="6422" y="2637"/>
                    <a:pt x="6462" y="2033"/>
                    <a:pt x="6934" y="2033"/>
                  </a:cubicBezTo>
                  <a:cubicBezTo>
                    <a:pt x="7035" y="2033"/>
                    <a:pt x="7156" y="2061"/>
                    <a:pt x="7303" y="2126"/>
                  </a:cubicBezTo>
                  <a:cubicBezTo>
                    <a:pt x="7580" y="2034"/>
                    <a:pt x="7672" y="1757"/>
                    <a:pt x="7672" y="1387"/>
                  </a:cubicBezTo>
                  <a:cubicBezTo>
                    <a:pt x="6286" y="1294"/>
                    <a:pt x="7765" y="370"/>
                    <a:pt x="721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29"/>
            <p:cNvSpPr/>
            <p:nvPr/>
          </p:nvSpPr>
          <p:spPr>
            <a:xfrm>
              <a:off x="3038150" y="630950"/>
              <a:ext cx="94775" cy="168725"/>
            </a:xfrm>
            <a:custGeom>
              <a:rect b="b" l="l" r="r" t="t"/>
              <a:pathLst>
                <a:path extrusionOk="0" h="6749" w="3791">
                  <a:moveTo>
                    <a:pt x="648" y="1"/>
                  </a:moveTo>
                  <a:cubicBezTo>
                    <a:pt x="556" y="1203"/>
                    <a:pt x="93" y="2497"/>
                    <a:pt x="1757" y="3421"/>
                  </a:cubicBezTo>
                  <a:cubicBezTo>
                    <a:pt x="1" y="3606"/>
                    <a:pt x="740" y="4900"/>
                    <a:pt x="278" y="6009"/>
                  </a:cubicBezTo>
                  <a:cubicBezTo>
                    <a:pt x="692" y="5679"/>
                    <a:pt x="1031" y="5348"/>
                    <a:pt x="1164" y="5348"/>
                  </a:cubicBezTo>
                  <a:cubicBezTo>
                    <a:pt x="1180" y="5348"/>
                    <a:pt x="1193" y="5352"/>
                    <a:pt x="1203" y="5362"/>
                  </a:cubicBezTo>
                  <a:cubicBezTo>
                    <a:pt x="1942" y="5732"/>
                    <a:pt x="648" y="6287"/>
                    <a:pt x="1110" y="6749"/>
                  </a:cubicBezTo>
                  <a:cubicBezTo>
                    <a:pt x="2497" y="6379"/>
                    <a:pt x="1850" y="4623"/>
                    <a:pt x="3051" y="4161"/>
                  </a:cubicBezTo>
                  <a:cubicBezTo>
                    <a:pt x="3791" y="3883"/>
                    <a:pt x="3791" y="3421"/>
                    <a:pt x="3236" y="2774"/>
                  </a:cubicBezTo>
                  <a:cubicBezTo>
                    <a:pt x="2959" y="2589"/>
                    <a:pt x="1942" y="2127"/>
                    <a:pt x="3236" y="1757"/>
                  </a:cubicBezTo>
                  <a:cubicBezTo>
                    <a:pt x="2682" y="740"/>
                    <a:pt x="1203" y="1018"/>
                    <a:pt x="64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29"/>
            <p:cNvSpPr/>
            <p:nvPr/>
          </p:nvSpPr>
          <p:spPr>
            <a:xfrm>
              <a:off x="3072825" y="917500"/>
              <a:ext cx="27750" cy="20825"/>
            </a:xfrm>
            <a:custGeom>
              <a:rect b="b" l="l" r="r" t="t"/>
              <a:pathLst>
                <a:path extrusionOk="0" h="833" w="1110">
                  <a:moveTo>
                    <a:pt x="781" y="0"/>
                  </a:moveTo>
                  <a:cubicBezTo>
                    <a:pt x="359" y="0"/>
                    <a:pt x="305" y="604"/>
                    <a:pt x="0" y="833"/>
                  </a:cubicBezTo>
                  <a:cubicBezTo>
                    <a:pt x="555" y="833"/>
                    <a:pt x="925" y="555"/>
                    <a:pt x="1110" y="93"/>
                  </a:cubicBezTo>
                  <a:cubicBezTo>
                    <a:pt x="979" y="28"/>
                    <a:pt x="871" y="0"/>
                    <a:pt x="78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29"/>
            <p:cNvSpPr/>
            <p:nvPr/>
          </p:nvSpPr>
          <p:spPr>
            <a:xfrm>
              <a:off x="2948025" y="820250"/>
              <a:ext cx="78600" cy="50200"/>
            </a:xfrm>
            <a:custGeom>
              <a:rect b="b" l="l" r="r" t="t"/>
              <a:pathLst>
                <a:path extrusionOk="0" h="2008" w="3144">
                  <a:moveTo>
                    <a:pt x="2277" y="1"/>
                  </a:moveTo>
                  <a:cubicBezTo>
                    <a:pt x="1901" y="1"/>
                    <a:pt x="1797" y="558"/>
                    <a:pt x="1572" y="933"/>
                  </a:cubicBezTo>
                  <a:cubicBezTo>
                    <a:pt x="1513" y="1112"/>
                    <a:pt x="1376" y="1214"/>
                    <a:pt x="1237" y="1214"/>
                  </a:cubicBezTo>
                  <a:cubicBezTo>
                    <a:pt x="1160" y="1214"/>
                    <a:pt x="1083" y="1183"/>
                    <a:pt x="1018" y="1118"/>
                  </a:cubicBezTo>
                  <a:cubicBezTo>
                    <a:pt x="851" y="951"/>
                    <a:pt x="696" y="880"/>
                    <a:pt x="561" y="880"/>
                  </a:cubicBezTo>
                  <a:cubicBezTo>
                    <a:pt x="324" y="880"/>
                    <a:pt x="152" y="1100"/>
                    <a:pt x="93" y="1395"/>
                  </a:cubicBezTo>
                  <a:cubicBezTo>
                    <a:pt x="1" y="1950"/>
                    <a:pt x="648" y="1765"/>
                    <a:pt x="1018" y="1950"/>
                  </a:cubicBezTo>
                  <a:cubicBezTo>
                    <a:pt x="1073" y="1991"/>
                    <a:pt x="1126" y="2008"/>
                    <a:pt x="1178" y="2008"/>
                  </a:cubicBezTo>
                  <a:cubicBezTo>
                    <a:pt x="1396" y="2008"/>
                    <a:pt x="1593" y="1714"/>
                    <a:pt x="1839" y="1714"/>
                  </a:cubicBezTo>
                  <a:cubicBezTo>
                    <a:pt x="1927" y="1714"/>
                    <a:pt x="2023" y="1753"/>
                    <a:pt x="2127" y="1857"/>
                  </a:cubicBezTo>
                  <a:cubicBezTo>
                    <a:pt x="2302" y="1892"/>
                    <a:pt x="2463" y="1927"/>
                    <a:pt x="2606" y="1927"/>
                  </a:cubicBezTo>
                  <a:cubicBezTo>
                    <a:pt x="2842" y="1927"/>
                    <a:pt x="3029" y="1833"/>
                    <a:pt x="3144" y="1488"/>
                  </a:cubicBezTo>
                  <a:cubicBezTo>
                    <a:pt x="2404" y="1210"/>
                    <a:pt x="2959" y="286"/>
                    <a:pt x="2589" y="101"/>
                  </a:cubicBezTo>
                  <a:cubicBezTo>
                    <a:pt x="2467" y="31"/>
                    <a:pt x="2364" y="1"/>
                    <a:pt x="227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29"/>
            <p:cNvSpPr/>
            <p:nvPr/>
          </p:nvSpPr>
          <p:spPr>
            <a:xfrm>
              <a:off x="2820950" y="905950"/>
              <a:ext cx="20800" cy="13900"/>
            </a:xfrm>
            <a:custGeom>
              <a:rect b="b" l="l" r="r" t="t"/>
              <a:pathLst>
                <a:path extrusionOk="0" h="556" w="832">
                  <a:moveTo>
                    <a:pt x="277" y="1"/>
                  </a:moveTo>
                  <a:cubicBezTo>
                    <a:pt x="93" y="1"/>
                    <a:pt x="0" y="93"/>
                    <a:pt x="93" y="278"/>
                  </a:cubicBezTo>
                  <a:cubicBezTo>
                    <a:pt x="93" y="370"/>
                    <a:pt x="370" y="555"/>
                    <a:pt x="462" y="555"/>
                  </a:cubicBezTo>
                  <a:cubicBezTo>
                    <a:pt x="647" y="555"/>
                    <a:pt x="832" y="463"/>
                    <a:pt x="740" y="186"/>
                  </a:cubicBezTo>
                  <a:cubicBezTo>
                    <a:pt x="555" y="93"/>
                    <a:pt x="462" y="1"/>
                    <a:pt x="27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81" name="Shape 3781"/>
        <p:cNvGrpSpPr/>
        <p:nvPr/>
      </p:nvGrpSpPr>
      <p:grpSpPr>
        <a:xfrm>
          <a:off x="0" y="0"/>
          <a:ext cx="0" cy="0"/>
          <a:chOff x="0" y="0"/>
          <a:chExt cx="0" cy="0"/>
        </a:xfrm>
      </p:grpSpPr>
      <p:sp>
        <p:nvSpPr>
          <p:cNvPr id="3782" name="Google Shape;3782;p30"/>
          <p:cNvSpPr txBox="1"/>
          <p:nvPr>
            <p:ph type="title"/>
          </p:nvPr>
        </p:nvSpPr>
        <p:spPr>
          <a:xfrm>
            <a:off x="360000" y="360000"/>
            <a:ext cx="8386800" cy="65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Infographic Timeline</a:t>
            </a:r>
            <a:endParaRPr/>
          </a:p>
        </p:txBody>
      </p:sp>
      <p:sp>
        <p:nvSpPr>
          <p:cNvPr id="3783" name="Google Shape;3783;p30"/>
          <p:cNvSpPr txBox="1"/>
          <p:nvPr>
            <p:ph idx="1" type="subTitle"/>
          </p:nvPr>
        </p:nvSpPr>
        <p:spPr>
          <a:xfrm>
            <a:off x="217470" y="2332200"/>
            <a:ext cx="2523900" cy="326700"/>
          </a:xfrm>
          <a:prstGeom prst="rect">
            <a:avLst/>
          </a:prstGeom>
        </p:spPr>
        <p:txBody>
          <a:bodyPr anchorCtr="0" anchor="b" bIns="91425" lIns="91425" spcFirstLastPara="1" rIns="91425" wrap="square" tIns="91425">
            <a:noAutofit/>
          </a:bodyPr>
          <a:lstStyle/>
          <a:p>
            <a:pPr indent="0" lvl="0" marL="0" rtl="0" algn="ctr">
              <a:spcBef>
                <a:spcPts val="0"/>
              </a:spcBef>
              <a:spcAft>
                <a:spcPts val="1200"/>
              </a:spcAft>
              <a:buNone/>
            </a:pPr>
            <a:r>
              <a:rPr lang="es"/>
              <a:t>Lorem ipsum</a:t>
            </a:r>
            <a:endParaRPr/>
          </a:p>
        </p:txBody>
      </p:sp>
      <p:sp>
        <p:nvSpPr>
          <p:cNvPr id="3784" name="Google Shape;3784;p30"/>
          <p:cNvSpPr txBox="1"/>
          <p:nvPr>
            <p:ph idx="2" type="subTitle"/>
          </p:nvPr>
        </p:nvSpPr>
        <p:spPr>
          <a:xfrm>
            <a:off x="217325" y="1071100"/>
            <a:ext cx="2523900" cy="1269900"/>
          </a:xfrm>
          <a:prstGeom prst="rect">
            <a:avLst/>
          </a:prstGeom>
        </p:spPr>
        <p:txBody>
          <a:bodyPr anchorCtr="0" anchor="b" bIns="91425" lIns="91425" spcFirstLastPara="1" rIns="91425" wrap="square" tIns="91425">
            <a:noAutofit/>
          </a:bodyPr>
          <a:lstStyle/>
          <a:p>
            <a:pPr indent="0" lvl="0" marL="0" rtl="0" algn="ctr">
              <a:spcBef>
                <a:spcPts val="0"/>
              </a:spcBef>
              <a:spcAft>
                <a:spcPts val="1200"/>
              </a:spcAft>
              <a:buNone/>
            </a:pPr>
            <a:r>
              <a:rPr lang="es"/>
              <a:t>Lorem ipsum dolor sit amet, consectetur adipiscing elit, sed do eiusmod tempor incididunt ut labore et dolore magna aliqua.</a:t>
            </a:r>
            <a:endParaRPr/>
          </a:p>
        </p:txBody>
      </p:sp>
      <p:sp>
        <p:nvSpPr>
          <p:cNvPr id="3785" name="Google Shape;3785;p30"/>
          <p:cNvSpPr txBox="1"/>
          <p:nvPr>
            <p:ph idx="3" type="subTitle"/>
          </p:nvPr>
        </p:nvSpPr>
        <p:spPr>
          <a:xfrm>
            <a:off x="4292068" y="2332200"/>
            <a:ext cx="2523900" cy="326700"/>
          </a:xfrm>
          <a:prstGeom prst="rect">
            <a:avLst/>
          </a:prstGeom>
        </p:spPr>
        <p:txBody>
          <a:bodyPr anchorCtr="0" anchor="b" bIns="91425" lIns="91425" spcFirstLastPara="1" rIns="91425" wrap="square" tIns="91425">
            <a:noAutofit/>
          </a:bodyPr>
          <a:lstStyle/>
          <a:p>
            <a:pPr indent="0" lvl="0" marL="0" rtl="0" algn="ctr">
              <a:spcBef>
                <a:spcPts val="0"/>
              </a:spcBef>
              <a:spcAft>
                <a:spcPts val="1200"/>
              </a:spcAft>
              <a:buNone/>
            </a:pPr>
            <a:r>
              <a:rPr lang="es"/>
              <a:t>Lorem ipsum</a:t>
            </a:r>
            <a:endParaRPr/>
          </a:p>
        </p:txBody>
      </p:sp>
      <p:sp>
        <p:nvSpPr>
          <p:cNvPr id="3786" name="Google Shape;3786;p30"/>
          <p:cNvSpPr txBox="1"/>
          <p:nvPr>
            <p:ph idx="4" type="subTitle"/>
          </p:nvPr>
        </p:nvSpPr>
        <p:spPr>
          <a:xfrm>
            <a:off x="4291923" y="1071100"/>
            <a:ext cx="2523900" cy="1269900"/>
          </a:xfrm>
          <a:prstGeom prst="rect">
            <a:avLst/>
          </a:prstGeom>
        </p:spPr>
        <p:txBody>
          <a:bodyPr anchorCtr="0" anchor="b" bIns="91425" lIns="91425" spcFirstLastPara="1" rIns="91425" wrap="square" tIns="91425">
            <a:noAutofit/>
          </a:bodyPr>
          <a:lstStyle/>
          <a:p>
            <a:pPr indent="0" lvl="0" marL="0" rtl="0" algn="ctr">
              <a:spcBef>
                <a:spcPts val="0"/>
              </a:spcBef>
              <a:spcAft>
                <a:spcPts val="1200"/>
              </a:spcAft>
              <a:buNone/>
            </a:pPr>
            <a:r>
              <a:rPr lang="es"/>
              <a:t>Lorem ipsum dolor sit amet, consectetur adipiscing elit, sed do eiusmod tempor incididunt ut labore et dolore magna aliqua.</a:t>
            </a:r>
            <a:endParaRPr/>
          </a:p>
        </p:txBody>
      </p:sp>
      <p:sp>
        <p:nvSpPr>
          <p:cNvPr id="3787" name="Google Shape;3787;p30"/>
          <p:cNvSpPr txBox="1"/>
          <p:nvPr>
            <p:ph idx="5" type="subTitle"/>
          </p:nvPr>
        </p:nvSpPr>
        <p:spPr>
          <a:xfrm>
            <a:off x="2256013" y="3194950"/>
            <a:ext cx="2523900" cy="3267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s"/>
              <a:t>Lorem ipsum</a:t>
            </a:r>
            <a:endParaRPr/>
          </a:p>
        </p:txBody>
      </p:sp>
      <p:sp>
        <p:nvSpPr>
          <p:cNvPr id="3788" name="Google Shape;3788;p30"/>
          <p:cNvSpPr txBox="1"/>
          <p:nvPr>
            <p:ph idx="6" type="subTitle"/>
          </p:nvPr>
        </p:nvSpPr>
        <p:spPr>
          <a:xfrm>
            <a:off x="2256013" y="3534175"/>
            <a:ext cx="2523900" cy="12699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s"/>
              <a:t>Lorem ipsum dolor sit amet, consectetur adipiscing elit, sed do eiusmod tempor incididunt ut labore et dolore magna aliqua.</a:t>
            </a:r>
            <a:endParaRPr/>
          </a:p>
        </p:txBody>
      </p:sp>
      <p:sp>
        <p:nvSpPr>
          <p:cNvPr id="3789" name="Google Shape;3789;p30"/>
          <p:cNvSpPr txBox="1"/>
          <p:nvPr>
            <p:ph idx="7" type="subTitle"/>
          </p:nvPr>
        </p:nvSpPr>
        <p:spPr>
          <a:xfrm>
            <a:off x="6330566" y="3194950"/>
            <a:ext cx="2523900" cy="3267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s"/>
              <a:t>Lorem ipsum</a:t>
            </a:r>
            <a:endParaRPr/>
          </a:p>
        </p:txBody>
      </p:sp>
      <p:sp>
        <p:nvSpPr>
          <p:cNvPr id="3790" name="Google Shape;3790;p30"/>
          <p:cNvSpPr txBox="1"/>
          <p:nvPr>
            <p:ph idx="8" type="subTitle"/>
          </p:nvPr>
        </p:nvSpPr>
        <p:spPr>
          <a:xfrm>
            <a:off x="6330566" y="3534175"/>
            <a:ext cx="2523900" cy="12699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s"/>
              <a:t>Lorem ipsum dolor sit amet, consectetur adipiscing elit, sed do eiusmod tempor incididunt ut labore et dolore magna aliqua.</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94" name="Shape 3794"/>
        <p:cNvGrpSpPr/>
        <p:nvPr/>
      </p:nvGrpSpPr>
      <p:grpSpPr>
        <a:xfrm>
          <a:off x="0" y="0"/>
          <a:ext cx="0" cy="0"/>
          <a:chOff x="0" y="0"/>
          <a:chExt cx="0" cy="0"/>
        </a:xfrm>
      </p:grpSpPr>
      <p:pic>
        <p:nvPicPr>
          <p:cNvPr id="3795" name="Google Shape;3795;p31"/>
          <p:cNvPicPr preferRelativeResize="0"/>
          <p:nvPr/>
        </p:nvPicPr>
        <p:blipFill rotWithShape="1">
          <a:blip r:embed="rId3">
            <a:alphaModFix/>
          </a:blip>
          <a:srcRect b="2471" l="0" r="0" t="2480"/>
          <a:stretch/>
        </p:blipFill>
        <p:spPr>
          <a:xfrm>
            <a:off x="0" y="0"/>
            <a:ext cx="9144003" cy="5143501"/>
          </a:xfrm>
          <a:prstGeom prst="rect">
            <a:avLst/>
          </a:prstGeom>
          <a:noFill/>
          <a:ln>
            <a:noFill/>
          </a:ln>
        </p:spPr>
      </p:pic>
      <p:sp>
        <p:nvSpPr>
          <p:cNvPr id="3796" name="Google Shape;3796;p31"/>
          <p:cNvSpPr/>
          <p:nvPr/>
        </p:nvSpPr>
        <p:spPr>
          <a:xfrm>
            <a:off x="288700" y="4312794"/>
            <a:ext cx="3732600" cy="517500"/>
          </a:xfrm>
          <a:prstGeom prst="wave">
            <a:avLst>
              <a:gd fmla="val 9354" name="adj1"/>
              <a:gd fmla="val -1200" name="adj2"/>
            </a:avLst>
          </a:pr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31"/>
          <p:cNvSpPr txBox="1"/>
          <p:nvPr>
            <p:ph idx="1" type="body"/>
          </p:nvPr>
        </p:nvSpPr>
        <p:spPr>
          <a:xfrm>
            <a:off x="360000" y="4334375"/>
            <a:ext cx="3524700" cy="449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s"/>
              <a:t>A picture is worth a thousand words</a:t>
            </a:r>
            <a:endParaRPr b="1"/>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01" name="Shape 3801"/>
        <p:cNvGrpSpPr/>
        <p:nvPr/>
      </p:nvGrpSpPr>
      <p:grpSpPr>
        <a:xfrm>
          <a:off x="0" y="0"/>
          <a:ext cx="0" cy="0"/>
          <a:chOff x="0" y="0"/>
          <a:chExt cx="0" cy="0"/>
        </a:xfrm>
      </p:grpSpPr>
      <p:sp>
        <p:nvSpPr>
          <p:cNvPr id="3802" name="Google Shape;3802;p32"/>
          <p:cNvSpPr/>
          <p:nvPr/>
        </p:nvSpPr>
        <p:spPr>
          <a:xfrm>
            <a:off x="4169635" y="1442586"/>
            <a:ext cx="391188" cy="74515"/>
          </a:xfrm>
          <a:custGeom>
            <a:rect b="b" l="l" r="r" t="t"/>
            <a:pathLst>
              <a:path extrusionOk="0" h="17319" w="90921">
                <a:moveTo>
                  <a:pt x="0" y="1"/>
                </a:moveTo>
                <a:cubicBezTo>
                  <a:pt x="0" y="3464"/>
                  <a:pt x="0" y="6928"/>
                  <a:pt x="0" y="9526"/>
                </a:cubicBezTo>
                <a:cubicBezTo>
                  <a:pt x="12989" y="12989"/>
                  <a:pt x="36368" y="16453"/>
                  <a:pt x="78798" y="17319"/>
                </a:cubicBezTo>
                <a:cubicBezTo>
                  <a:pt x="82262" y="15587"/>
                  <a:pt x="85725" y="12123"/>
                  <a:pt x="90921" y="7794"/>
                </a:cubicBezTo>
                <a:lnTo>
                  <a:pt x="59748" y="7794"/>
                </a:lnTo>
                <a:cubicBezTo>
                  <a:pt x="56284" y="6928"/>
                  <a:pt x="52821" y="6928"/>
                  <a:pt x="50223" y="6928"/>
                </a:cubicBezTo>
                <a:cubicBezTo>
                  <a:pt x="46759" y="6928"/>
                  <a:pt x="43296" y="6062"/>
                  <a:pt x="39832" y="6062"/>
                </a:cubicBezTo>
                <a:cubicBezTo>
                  <a:pt x="37234" y="6062"/>
                  <a:pt x="33771" y="5196"/>
                  <a:pt x="30307" y="5196"/>
                </a:cubicBezTo>
                <a:cubicBezTo>
                  <a:pt x="25112" y="4330"/>
                  <a:pt x="19050" y="3464"/>
                  <a:pt x="13855" y="2598"/>
                </a:cubicBezTo>
                <a:cubicBezTo>
                  <a:pt x="8659" y="1732"/>
                  <a:pt x="4330" y="867"/>
                  <a:pt x="0" y="1"/>
                </a:cubicBezTo>
                <a:close/>
              </a:path>
            </a:pathLst>
          </a:custGeom>
          <a:solidFill>
            <a:srgbClr val="E8E2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03" name="Google Shape;3803;p32"/>
          <p:cNvGrpSpPr/>
          <p:nvPr/>
        </p:nvGrpSpPr>
        <p:grpSpPr>
          <a:xfrm>
            <a:off x="3505205" y="345677"/>
            <a:ext cx="2133624" cy="2145635"/>
            <a:chOff x="1190625" y="238125"/>
            <a:chExt cx="5084900" cy="5113525"/>
          </a:xfrm>
        </p:grpSpPr>
        <p:sp>
          <p:nvSpPr>
            <p:cNvPr id="3804" name="Google Shape;3804;p32"/>
            <p:cNvSpPr/>
            <p:nvPr/>
          </p:nvSpPr>
          <p:spPr>
            <a:xfrm>
              <a:off x="3377000" y="238125"/>
              <a:ext cx="50125" cy="164625"/>
            </a:xfrm>
            <a:custGeom>
              <a:rect b="b" l="l" r="r" t="t"/>
              <a:pathLst>
                <a:path extrusionOk="0" h="6585" w="2005">
                  <a:moveTo>
                    <a:pt x="144" y="0"/>
                  </a:moveTo>
                  <a:lnTo>
                    <a:pt x="573" y="0"/>
                  </a:lnTo>
                  <a:cubicBezTo>
                    <a:pt x="1432" y="1861"/>
                    <a:pt x="1718" y="4151"/>
                    <a:pt x="2005" y="6584"/>
                  </a:cubicBezTo>
                  <a:lnTo>
                    <a:pt x="859" y="6584"/>
                  </a:lnTo>
                  <a:cubicBezTo>
                    <a:pt x="716" y="4437"/>
                    <a:pt x="1" y="2004"/>
                    <a:pt x="14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32"/>
            <p:cNvSpPr/>
            <p:nvPr/>
          </p:nvSpPr>
          <p:spPr>
            <a:xfrm>
              <a:off x="3706225" y="248850"/>
              <a:ext cx="39375" cy="193250"/>
            </a:xfrm>
            <a:custGeom>
              <a:rect b="b" l="l" r="r" t="t"/>
              <a:pathLst>
                <a:path extrusionOk="0" h="7730" w="1575">
                  <a:moveTo>
                    <a:pt x="716" y="0"/>
                  </a:moveTo>
                  <a:cubicBezTo>
                    <a:pt x="1575" y="573"/>
                    <a:pt x="1145" y="2004"/>
                    <a:pt x="1145" y="3006"/>
                  </a:cubicBezTo>
                  <a:cubicBezTo>
                    <a:pt x="1145" y="4581"/>
                    <a:pt x="1431" y="6298"/>
                    <a:pt x="1288" y="7730"/>
                  </a:cubicBezTo>
                  <a:lnTo>
                    <a:pt x="0" y="7730"/>
                  </a:lnTo>
                  <a:cubicBezTo>
                    <a:pt x="0" y="5153"/>
                    <a:pt x="0" y="2434"/>
                    <a:pt x="42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32"/>
            <p:cNvSpPr/>
            <p:nvPr/>
          </p:nvSpPr>
          <p:spPr>
            <a:xfrm>
              <a:off x="3996075" y="248850"/>
              <a:ext cx="53700" cy="207575"/>
            </a:xfrm>
            <a:custGeom>
              <a:rect b="b" l="l" r="r" t="t"/>
              <a:pathLst>
                <a:path extrusionOk="0" h="8303" w="2148">
                  <a:moveTo>
                    <a:pt x="1288" y="0"/>
                  </a:moveTo>
                  <a:cubicBezTo>
                    <a:pt x="2004" y="0"/>
                    <a:pt x="1431" y="1145"/>
                    <a:pt x="2147" y="430"/>
                  </a:cubicBezTo>
                  <a:cubicBezTo>
                    <a:pt x="1861" y="2863"/>
                    <a:pt x="1575" y="5296"/>
                    <a:pt x="1431" y="8016"/>
                  </a:cubicBezTo>
                  <a:cubicBezTo>
                    <a:pt x="1002" y="8159"/>
                    <a:pt x="573" y="8159"/>
                    <a:pt x="0" y="8302"/>
                  </a:cubicBezTo>
                  <a:cubicBezTo>
                    <a:pt x="143" y="5296"/>
                    <a:pt x="429" y="2434"/>
                    <a:pt x="128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32"/>
            <p:cNvSpPr/>
            <p:nvPr/>
          </p:nvSpPr>
          <p:spPr>
            <a:xfrm>
              <a:off x="3047800" y="309675"/>
              <a:ext cx="42950" cy="103800"/>
            </a:xfrm>
            <a:custGeom>
              <a:rect b="b" l="l" r="r" t="t"/>
              <a:pathLst>
                <a:path extrusionOk="0" h="4152" w="1718">
                  <a:moveTo>
                    <a:pt x="286" y="1"/>
                  </a:moveTo>
                  <a:cubicBezTo>
                    <a:pt x="1432" y="716"/>
                    <a:pt x="1288" y="2577"/>
                    <a:pt x="1718" y="3865"/>
                  </a:cubicBezTo>
                  <a:cubicBezTo>
                    <a:pt x="1432" y="3865"/>
                    <a:pt x="1288" y="4152"/>
                    <a:pt x="859" y="4008"/>
                  </a:cubicBezTo>
                  <a:cubicBezTo>
                    <a:pt x="573" y="2863"/>
                    <a:pt x="0" y="1289"/>
                    <a:pt x="28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32"/>
            <p:cNvSpPr/>
            <p:nvPr/>
          </p:nvSpPr>
          <p:spPr>
            <a:xfrm>
              <a:off x="4325275" y="316825"/>
              <a:ext cx="39375" cy="68025"/>
            </a:xfrm>
            <a:custGeom>
              <a:rect b="b" l="l" r="r" t="t"/>
              <a:pathLst>
                <a:path extrusionOk="0" h="2721" w="1575">
                  <a:moveTo>
                    <a:pt x="573" y="144"/>
                  </a:moveTo>
                  <a:cubicBezTo>
                    <a:pt x="1146" y="1"/>
                    <a:pt x="1002" y="574"/>
                    <a:pt x="1432" y="430"/>
                  </a:cubicBezTo>
                  <a:cubicBezTo>
                    <a:pt x="1575" y="1432"/>
                    <a:pt x="1289" y="2005"/>
                    <a:pt x="1002" y="2721"/>
                  </a:cubicBezTo>
                  <a:cubicBezTo>
                    <a:pt x="716" y="2577"/>
                    <a:pt x="287" y="2434"/>
                    <a:pt x="0" y="2434"/>
                  </a:cubicBezTo>
                  <a:cubicBezTo>
                    <a:pt x="144" y="1575"/>
                    <a:pt x="287" y="860"/>
                    <a:pt x="573" y="14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32"/>
            <p:cNvSpPr/>
            <p:nvPr/>
          </p:nvSpPr>
          <p:spPr>
            <a:xfrm>
              <a:off x="4586500" y="424200"/>
              <a:ext cx="114525" cy="214725"/>
            </a:xfrm>
            <a:custGeom>
              <a:rect b="b" l="l" r="r" t="t"/>
              <a:pathLst>
                <a:path extrusionOk="0" h="8589" w="4581">
                  <a:moveTo>
                    <a:pt x="4581" y="0"/>
                  </a:moveTo>
                  <a:cubicBezTo>
                    <a:pt x="3579" y="3006"/>
                    <a:pt x="2434" y="5869"/>
                    <a:pt x="1289" y="8588"/>
                  </a:cubicBezTo>
                  <a:cubicBezTo>
                    <a:pt x="0" y="8159"/>
                    <a:pt x="1432" y="5725"/>
                    <a:pt x="1861" y="4580"/>
                  </a:cubicBezTo>
                  <a:cubicBezTo>
                    <a:pt x="2577" y="2863"/>
                    <a:pt x="3292" y="1431"/>
                    <a:pt x="3865" y="0"/>
                  </a:cubicBezTo>
                  <a:lnTo>
                    <a:pt x="4581"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32"/>
            <p:cNvSpPr/>
            <p:nvPr/>
          </p:nvSpPr>
          <p:spPr>
            <a:xfrm>
              <a:off x="4139200" y="434925"/>
              <a:ext cx="193250" cy="697800"/>
            </a:xfrm>
            <a:custGeom>
              <a:rect b="b" l="l" r="r" t="t"/>
              <a:pathLst>
                <a:path extrusionOk="0" h="27912" w="7730">
                  <a:moveTo>
                    <a:pt x="7730" y="144"/>
                  </a:moveTo>
                  <a:cubicBezTo>
                    <a:pt x="6298" y="9591"/>
                    <a:pt x="3436" y="18894"/>
                    <a:pt x="1146" y="27912"/>
                  </a:cubicBezTo>
                  <a:cubicBezTo>
                    <a:pt x="716" y="27769"/>
                    <a:pt x="573" y="27339"/>
                    <a:pt x="0" y="27196"/>
                  </a:cubicBezTo>
                  <a:cubicBezTo>
                    <a:pt x="2004" y="17892"/>
                    <a:pt x="4724" y="9304"/>
                    <a:pt x="6871" y="0"/>
                  </a:cubicBezTo>
                  <a:cubicBezTo>
                    <a:pt x="7157" y="0"/>
                    <a:pt x="7300" y="287"/>
                    <a:pt x="7730" y="14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32"/>
            <p:cNvSpPr/>
            <p:nvPr/>
          </p:nvSpPr>
          <p:spPr>
            <a:xfrm>
              <a:off x="2736475" y="449225"/>
              <a:ext cx="57275" cy="96650"/>
            </a:xfrm>
            <a:custGeom>
              <a:rect b="b" l="l" r="r" t="t"/>
              <a:pathLst>
                <a:path extrusionOk="0" h="3866" w="2291">
                  <a:moveTo>
                    <a:pt x="287" y="1"/>
                  </a:moveTo>
                  <a:cubicBezTo>
                    <a:pt x="1432" y="574"/>
                    <a:pt x="1718" y="2148"/>
                    <a:pt x="2291" y="3436"/>
                  </a:cubicBezTo>
                  <a:cubicBezTo>
                    <a:pt x="2004" y="3436"/>
                    <a:pt x="1861" y="3866"/>
                    <a:pt x="1432" y="3866"/>
                  </a:cubicBezTo>
                  <a:cubicBezTo>
                    <a:pt x="1146" y="2577"/>
                    <a:pt x="0" y="1289"/>
                    <a:pt x="28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32"/>
            <p:cNvSpPr/>
            <p:nvPr/>
          </p:nvSpPr>
          <p:spPr>
            <a:xfrm>
              <a:off x="3402050" y="463550"/>
              <a:ext cx="53700" cy="161050"/>
            </a:xfrm>
            <a:custGeom>
              <a:rect b="b" l="l" r="r" t="t"/>
              <a:pathLst>
                <a:path extrusionOk="0" h="6442" w="2148">
                  <a:moveTo>
                    <a:pt x="1432" y="144"/>
                  </a:moveTo>
                  <a:cubicBezTo>
                    <a:pt x="1432" y="2148"/>
                    <a:pt x="2004" y="3722"/>
                    <a:pt x="2148" y="5726"/>
                  </a:cubicBezTo>
                  <a:cubicBezTo>
                    <a:pt x="1718" y="6012"/>
                    <a:pt x="1432" y="6298"/>
                    <a:pt x="859" y="6442"/>
                  </a:cubicBezTo>
                  <a:cubicBezTo>
                    <a:pt x="716" y="4151"/>
                    <a:pt x="144" y="2434"/>
                    <a:pt x="1" y="287"/>
                  </a:cubicBezTo>
                  <a:cubicBezTo>
                    <a:pt x="573" y="287"/>
                    <a:pt x="716" y="1"/>
                    <a:pt x="1432" y="14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32"/>
            <p:cNvSpPr/>
            <p:nvPr/>
          </p:nvSpPr>
          <p:spPr>
            <a:xfrm>
              <a:off x="3083575" y="467125"/>
              <a:ext cx="71600" cy="182525"/>
            </a:xfrm>
            <a:custGeom>
              <a:rect b="b" l="l" r="r" t="t"/>
              <a:pathLst>
                <a:path extrusionOk="0" h="7301" w="2864">
                  <a:moveTo>
                    <a:pt x="716" y="144"/>
                  </a:moveTo>
                  <a:cubicBezTo>
                    <a:pt x="1718" y="2148"/>
                    <a:pt x="2148" y="4867"/>
                    <a:pt x="2863" y="7301"/>
                  </a:cubicBezTo>
                  <a:lnTo>
                    <a:pt x="1861" y="7301"/>
                  </a:lnTo>
                  <a:cubicBezTo>
                    <a:pt x="1002" y="5154"/>
                    <a:pt x="573" y="2720"/>
                    <a:pt x="1" y="287"/>
                  </a:cubicBezTo>
                  <a:cubicBezTo>
                    <a:pt x="430" y="430"/>
                    <a:pt x="430" y="1"/>
                    <a:pt x="716" y="14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32"/>
            <p:cNvSpPr/>
            <p:nvPr/>
          </p:nvSpPr>
          <p:spPr>
            <a:xfrm>
              <a:off x="3684750" y="495750"/>
              <a:ext cx="64425" cy="2118425"/>
            </a:xfrm>
            <a:custGeom>
              <a:rect b="b" l="l" r="r" t="t"/>
              <a:pathLst>
                <a:path extrusionOk="0" h="84737" w="2577">
                  <a:moveTo>
                    <a:pt x="1145" y="430"/>
                  </a:moveTo>
                  <a:cubicBezTo>
                    <a:pt x="2290" y="1"/>
                    <a:pt x="2147" y="1289"/>
                    <a:pt x="2147" y="2434"/>
                  </a:cubicBezTo>
                  <a:cubicBezTo>
                    <a:pt x="2577" y="15889"/>
                    <a:pt x="2434" y="29487"/>
                    <a:pt x="1861" y="42369"/>
                  </a:cubicBezTo>
                  <a:cubicBezTo>
                    <a:pt x="1145" y="57112"/>
                    <a:pt x="2434" y="71568"/>
                    <a:pt x="1002" y="84737"/>
                  </a:cubicBezTo>
                  <a:cubicBezTo>
                    <a:pt x="0" y="57684"/>
                    <a:pt x="1432" y="28485"/>
                    <a:pt x="859" y="860"/>
                  </a:cubicBezTo>
                  <a:cubicBezTo>
                    <a:pt x="859" y="716"/>
                    <a:pt x="859" y="430"/>
                    <a:pt x="1002" y="43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32"/>
            <p:cNvSpPr/>
            <p:nvPr/>
          </p:nvSpPr>
          <p:spPr>
            <a:xfrm>
              <a:off x="3767050" y="513650"/>
              <a:ext cx="254075" cy="1935925"/>
            </a:xfrm>
            <a:custGeom>
              <a:rect b="b" l="l" r="r" t="t"/>
              <a:pathLst>
                <a:path extrusionOk="0" h="77437" w="10163">
                  <a:moveTo>
                    <a:pt x="10020" y="0"/>
                  </a:moveTo>
                  <a:cubicBezTo>
                    <a:pt x="10163" y="0"/>
                    <a:pt x="10163" y="144"/>
                    <a:pt x="10163" y="144"/>
                  </a:cubicBezTo>
                  <a:cubicBezTo>
                    <a:pt x="8875" y="13885"/>
                    <a:pt x="7873" y="27196"/>
                    <a:pt x="6298" y="40078"/>
                  </a:cubicBezTo>
                  <a:cubicBezTo>
                    <a:pt x="5440" y="46376"/>
                    <a:pt x="4008" y="52531"/>
                    <a:pt x="3149" y="58829"/>
                  </a:cubicBezTo>
                  <a:cubicBezTo>
                    <a:pt x="2291" y="65127"/>
                    <a:pt x="1432" y="71425"/>
                    <a:pt x="0" y="77437"/>
                  </a:cubicBezTo>
                  <a:cubicBezTo>
                    <a:pt x="1289" y="64411"/>
                    <a:pt x="2720" y="51529"/>
                    <a:pt x="4581" y="38933"/>
                  </a:cubicBezTo>
                  <a:cubicBezTo>
                    <a:pt x="6585" y="26194"/>
                    <a:pt x="7300" y="13312"/>
                    <a:pt x="8875" y="144"/>
                  </a:cubicBezTo>
                  <a:cubicBezTo>
                    <a:pt x="9304" y="144"/>
                    <a:pt x="9734" y="287"/>
                    <a:pt x="1002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32"/>
            <p:cNvSpPr/>
            <p:nvPr/>
          </p:nvSpPr>
          <p:spPr>
            <a:xfrm>
              <a:off x="4815525" y="574475"/>
              <a:ext cx="175350" cy="271975"/>
            </a:xfrm>
            <a:custGeom>
              <a:rect b="b" l="l" r="r" t="t"/>
              <a:pathLst>
                <a:path extrusionOk="0" h="10879" w="7014">
                  <a:moveTo>
                    <a:pt x="6727" y="1"/>
                  </a:moveTo>
                  <a:cubicBezTo>
                    <a:pt x="6871" y="144"/>
                    <a:pt x="7014" y="144"/>
                    <a:pt x="7014" y="430"/>
                  </a:cubicBezTo>
                  <a:cubicBezTo>
                    <a:pt x="5010" y="3865"/>
                    <a:pt x="3149" y="7444"/>
                    <a:pt x="1288" y="10879"/>
                  </a:cubicBezTo>
                  <a:cubicBezTo>
                    <a:pt x="0" y="10306"/>
                    <a:pt x="1145" y="9018"/>
                    <a:pt x="1574" y="8303"/>
                  </a:cubicBezTo>
                  <a:cubicBezTo>
                    <a:pt x="3149" y="5583"/>
                    <a:pt x="4867" y="2148"/>
                    <a:pt x="672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32"/>
            <p:cNvSpPr/>
            <p:nvPr/>
          </p:nvSpPr>
          <p:spPr>
            <a:xfrm>
              <a:off x="2439475" y="581625"/>
              <a:ext cx="107375" cy="168225"/>
            </a:xfrm>
            <a:custGeom>
              <a:rect b="b" l="l" r="r" t="t"/>
              <a:pathLst>
                <a:path extrusionOk="0" h="6729" w="4295">
                  <a:moveTo>
                    <a:pt x="0" y="1"/>
                  </a:moveTo>
                  <a:lnTo>
                    <a:pt x="430" y="1"/>
                  </a:lnTo>
                  <a:cubicBezTo>
                    <a:pt x="1575" y="2148"/>
                    <a:pt x="3006" y="4152"/>
                    <a:pt x="4294" y="6156"/>
                  </a:cubicBezTo>
                  <a:cubicBezTo>
                    <a:pt x="4008" y="6299"/>
                    <a:pt x="3722" y="6585"/>
                    <a:pt x="3292" y="6728"/>
                  </a:cubicBezTo>
                  <a:cubicBezTo>
                    <a:pt x="2147" y="4438"/>
                    <a:pt x="430" y="2864"/>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32"/>
            <p:cNvSpPr/>
            <p:nvPr/>
          </p:nvSpPr>
          <p:spPr>
            <a:xfrm>
              <a:off x="2793725" y="606675"/>
              <a:ext cx="840950" cy="1928775"/>
            </a:xfrm>
            <a:custGeom>
              <a:rect b="b" l="l" r="r" t="t"/>
              <a:pathLst>
                <a:path extrusionOk="0" h="77151" w="33638">
                  <a:moveTo>
                    <a:pt x="33637" y="77151"/>
                  </a:moveTo>
                  <a:cubicBezTo>
                    <a:pt x="30632" y="70853"/>
                    <a:pt x="27483" y="64841"/>
                    <a:pt x="24763" y="58114"/>
                  </a:cubicBezTo>
                  <a:cubicBezTo>
                    <a:pt x="22616" y="52818"/>
                    <a:pt x="20183" y="46806"/>
                    <a:pt x="17892" y="41367"/>
                  </a:cubicBezTo>
                  <a:cubicBezTo>
                    <a:pt x="14028" y="31920"/>
                    <a:pt x="10593" y="23189"/>
                    <a:pt x="6155" y="13599"/>
                  </a:cubicBezTo>
                  <a:cubicBezTo>
                    <a:pt x="4581" y="10450"/>
                    <a:pt x="3436" y="7015"/>
                    <a:pt x="1718" y="3293"/>
                  </a:cubicBezTo>
                  <a:cubicBezTo>
                    <a:pt x="1432" y="2721"/>
                    <a:pt x="1" y="573"/>
                    <a:pt x="1146" y="287"/>
                  </a:cubicBezTo>
                  <a:cubicBezTo>
                    <a:pt x="1861" y="1"/>
                    <a:pt x="3150" y="3150"/>
                    <a:pt x="3436" y="4152"/>
                  </a:cubicBezTo>
                  <a:cubicBezTo>
                    <a:pt x="8159" y="14887"/>
                    <a:pt x="12740" y="25336"/>
                    <a:pt x="17320" y="36071"/>
                  </a:cubicBezTo>
                  <a:cubicBezTo>
                    <a:pt x="19896" y="42369"/>
                    <a:pt x="22187" y="48667"/>
                    <a:pt x="24763" y="54822"/>
                  </a:cubicBezTo>
                  <a:cubicBezTo>
                    <a:pt x="27912" y="62551"/>
                    <a:pt x="31490" y="68849"/>
                    <a:pt x="33637" y="7715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32"/>
            <p:cNvSpPr/>
            <p:nvPr/>
          </p:nvSpPr>
          <p:spPr>
            <a:xfrm>
              <a:off x="3430675" y="653200"/>
              <a:ext cx="243350" cy="1857200"/>
            </a:xfrm>
            <a:custGeom>
              <a:rect b="b" l="l" r="r" t="t"/>
              <a:pathLst>
                <a:path extrusionOk="0" h="74288" w="9734">
                  <a:moveTo>
                    <a:pt x="1146" y="1"/>
                  </a:moveTo>
                  <a:cubicBezTo>
                    <a:pt x="1289" y="1"/>
                    <a:pt x="1289" y="1"/>
                    <a:pt x="1289" y="144"/>
                  </a:cubicBezTo>
                  <a:cubicBezTo>
                    <a:pt x="2577" y="12740"/>
                    <a:pt x="4295" y="24906"/>
                    <a:pt x="5869" y="37073"/>
                  </a:cubicBezTo>
                  <a:cubicBezTo>
                    <a:pt x="7444" y="49096"/>
                    <a:pt x="9734" y="61263"/>
                    <a:pt x="9734" y="74288"/>
                  </a:cubicBezTo>
                  <a:cubicBezTo>
                    <a:pt x="8446" y="68276"/>
                    <a:pt x="8016" y="62121"/>
                    <a:pt x="7157" y="55967"/>
                  </a:cubicBezTo>
                  <a:cubicBezTo>
                    <a:pt x="4581" y="37788"/>
                    <a:pt x="1861" y="19467"/>
                    <a:pt x="1" y="430"/>
                  </a:cubicBezTo>
                  <a:cubicBezTo>
                    <a:pt x="573" y="430"/>
                    <a:pt x="716" y="144"/>
                    <a:pt x="114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32"/>
            <p:cNvSpPr/>
            <p:nvPr/>
          </p:nvSpPr>
          <p:spPr>
            <a:xfrm>
              <a:off x="3903025" y="699725"/>
              <a:ext cx="697800" cy="1663975"/>
            </a:xfrm>
            <a:custGeom>
              <a:rect b="b" l="l" r="r" t="t"/>
              <a:pathLst>
                <a:path extrusionOk="0" h="66559" w="27912">
                  <a:moveTo>
                    <a:pt x="27053" y="144"/>
                  </a:moveTo>
                  <a:cubicBezTo>
                    <a:pt x="27912" y="1146"/>
                    <a:pt x="26624" y="2863"/>
                    <a:pt x="26051" y="4151"/>
                  </a:cubicBezTo>
                  <a:cubicBezTo>
                    <a:pt x="17606" y="24906"/>
                    <a:pt x="8732" y="46090"/>
                    <a:pt x="1" y="66558"/>
                  </a:cubicBezTo>
                  <a:cubicBezTo>
                    <a:pt x="1432" y="60690"/>
                    <a:pt x="4438" y="55108"/>
                    <a:pt x="6155" y="49239"/>
                  </a:cubicBezTo>
                  <a:cubicBezTo>
                    <a:pt x="6728" y="47235"/>
                    <a:pt x="8016" y="45231"/>
                    <a:pt x="8875" y="43227"/>
                  </a:cubicBezTo>
                  <a:cubicBezTo>
                    <a:pt x="11451" y="37502"/>
                    <a:pt x="14314" y="31204"/>
                    <a:pt x="16604" y="25049"/>
                  </a:cubicBezTo>
                  <a:cubicBezTo>
                    <a:pt x="19610" y="16461"/>
                    <a:pt x="23761" y="8445"/>
                    <a:pt x="26624" y="0"/>
                  </a:cubicBezTo>
                  <a:cubicBezTo>
                    <a:pt x="26767" y="0"/>
                    <a:pt x="26910" y="144"/>
                    <a:pt x="27196" y="14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32"/>
            <p:cNvSpPr/>
            <p:nvPr/>
          </p:nvSpPr>
          <p:spPr>
            <a:xfrm>
              <a:off x="3158725" y="739075"/>
              <a:ext cx="93050" cy="264825"/>
            </a:xfrm>
            <a:custGeom>
              <a:rect b="b" l="l" r="r" t="t"/>
              <a:pathLst>
                <a:path extrusionOk="0" h="10593" w="3722">
                  <a:moveTo>
                    <a:pt x="859" y="144"/>
                  </a:moveTo>
                  <a:cubicBezTo>
                    <a:pt x="2291" y="3150"/>
                    <a:pt x="3006" y="6585"/>
                    <a:pt x="3722" y="10164"/>
                  </a:cubicBezTo>
                  <a:cubicBezTo>
                    <a:pt x="3292" y="10307"/>
                    <a:pt x="3149" y="10593"/>
                    <a:pt x="2577" y="10593"/>
                  </a:cubicBezTo>
                  <a:cubicBezTo>
                    <a:pt x="2004" y="6871"/>
                    <a:pt x="716" y="3866"/>
                    <a:pt x="0" y="287"/>
                  </a:cubicBezTo>
                  <a:cubicBezTo>
                    <a:pt x="430" y="430"/>
                    <a:pt x="430" y="1"/>
                    <a:pt x="859" y="14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32"/>
            <p:cNvSpPr/>
            <p:nvPr/>
          </p:nvSpPr>
          <p:spPr>
            <a:xfrm>
              <a:off x="5134000" y="756975"/>
              <a:ext cx="132425" cy="150325"/>
            </a:xfrm>
            <a:custGeom>
              <a:rect b="b" l="l" r="r" t="t"/>
              <a:pathLst>
                <a:path extrusionOk="0" h="6013" w="5297">
                  <a:moveTo>
                    <a:pt x="5296" y="1"/>
                  </a:moveTo>
                  <a:cubicBezTo>
                    <a:pt x="4151" y="2148"/>
                    <a:pt x="2576" y="4008"/>
                    <a:pt x="1145" y="6012"/>
                  </a:cubicBezTo>
                  <a:cubicBezTo>
                    <a:pt x="0" y="5010"/>
                    <a:pt x="1718" y="3865"/>
                    <a:pt x="2433" y="3006"/>
                  </a:cubicBezTo>
                  <a:cubicBezTo>
                    <a:pt x="3149" y="2005"/>
                    <a:pt x="3865" y="716"/>
                    <a:pt x="4580" y="1"/>
                  </a:cubicBezTo>
                  <a:lnTo>
                    <a:pt x="5296"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32"/>
            <p:cNvSpPr/>
            <p:nvPr/>
          </p:nvSpPr>
          <p:spPr>
            <a:xfrm>
              <a:off x="2156775" y="767725"/>
              <a:ext cx="60850" cy="75150"/>
            </a:xfrm>
            <a:custGeom>
              <a:rect b="b" l="l" r="r" t="t"/>
              <a:pathLst>
                <a:path extrusionOk="0" h="3006" w="2434">
                  <a:moveTo>
                    <a:pt x="430" y="0"/>
                  </a:moveTo>
                  <a:cubicBezTo>
                    <a:pt x="1432" y="429"/>
                    <a:pt x="1575" y="1861"/>
                    <a:pt x="2434" y="2433"/>
                  </a:cubicBezTo>
                  <a:cubicBezTo>
                    <a:pt x="2291" y="2720"/>
                    <a:pt x="1861" y="2720"/>
                    <a:pt x="1718" y="3006"/>
                  </a:cubicBezTo>
                  <a:cubicBezTo>
                    <a:pt x="1146" y="2290"/>
                    <a:pt x="1" y="1288"/>
                    <a:pt x="43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32"/>
            <p:cNvSpPr/>
            <p:nvPr/>
          </p:nvSpPr>
          <p:spPr>
            <a:xfrm>
              <a:off x="2532500" y="782025"/>
              <a:ext cx="1127225" cy="1850050"/>
            </a:xfrm>
            <a:custGeom>
              <a:rect b="b" l="l" r="r" t="t"/>
              <a:pathLst>
                <a:path extrusionOk="0" h="74002" w="45089">
                  <a:moveTo>
                    <a:pt x="45088" y="74001"/>
                  </a:moveTo>
                  <a:cubicBezTo>
                    <a:pt x="44230" y="73858"/>
                    <a:pt x="44086" y="72713"/>
                    <a:pt x="43657" y="72141"/>
                  </a:cubicBezTo>
                  <a:cubicBezTo>
                    <a:pt x="40079" y="67131"/>
                    <a:pt x="37073" y="61406"/>
                    <a:pt x="33638" y="56110"/>
                  </a:cubicBezTo>
                  <a:cubicBezTo>
                    <a:pt x="29916" y="50098"/>
                    <a:pt x="26624" y="43657"/>
                    <a:pt x="22759" y="37502"/>
                  </a:cubicBezTo>
                  <a:cubicBezTo>
                    <a:pt x="18895" y="31633"/>
                    <a:pt x="15602" y="25192"/>
                    <a:pt x="11738" y="18894"/>
                  </a:cubicBezTo>
                  <a:cubicBezTo>
                    <a:pt x="9877" y="16032"/>
                    <a:pt x="8016" y="13169"/>
                    <a:pt x="6012" y="9734"/>
                  </a:cubicBezTo>
                  <a:cubicBezTo>
                    <a:pt x="5297" y="8302"/>
                    <a:pt x="4438" y="6728"/>
                    <a:pt x="3436" y="5010"/>
                  </a:cubicBezTo>
                  <a:cubicBezTo>
                    <a:pt x="2434" y="3436"/>
                    <a:pt x="1" y="716"/>
                    <a:pt x="1575" y="1"/>
                  </a:cubicBezTo>
                  <a:cubicBezTo>
                    <a:pt x="1718" y="1"/>
                    <a:pt x="1718" y="144"/>
                    <a:pt x="1718" y="144"/>
                  </a:cubicBezTo>
                  <a:cubicBezTo>
                    <a:pt x="1861" y="287"/>
                    <a:pt x="1861" y="287"/>
                    <a:pt x="2005" y="287"/>
                  </a:cubicBezTo>
                  <a:cubicBezTo>
                    <a:pt x="9448" y="12596"/>
                    <a:pt x="16318" y="24906"/>
                    <a:pt x="23904" y="36929"/>
                  </a:cubicBezTo>
                  <a:cubicBezTo>
                    <a:pt x="27626" y="42941"/>
                    <a:pt x="31061" y="49239"/>
                    <a:pt x="34783" y="55394"/>
                  </a:cubicBezTo>
                  <a:cubicBezTo>
                    <a:pt x="38361" y="61406"/>
                    <a:pt x="42226" y="67417"/>
                    <a:pt x="45088" y="7400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32"/>
            <p:cNvSpPr/>
            <p:nvPr/>
          </p:nvSpPr>
          <p:spPr>
            <a:xfrm>
              <a:off x="2217600" y="853600"/>
              <a:ext cx="60875" cy="60850"/>
            </a:xfrm>
            <a:custGeom>
              <a:rect b="b" l="l" r="r" t="t"/>
              <a:pathLst>
                <a:path extrusionOk="0" h="2434" w="2435">
                  <a:moveTo>
                    <a:pt x="860" y="0"/>
                  </a:moveTo>
                  <a:cubicBezTo>
                    <a:pt x="1432" y="573"/>
                    <a:pt x="1862" y="1288"/>
                    <a:pt x="2434" y="1861"/>
                  </a:cubicBezTo>
                  <a:cubicBezTo>
                    <a:pt x="2291" y="2290"/>
                    <a:pt x="1718" y="2290"/>
                    <a:pt x="1289" y="2434"/>
                  </a:cubicBezTo>
                  <a:cubicBezTo>
                    <a:pt x="860" y="1718"/>
                    <a:pt x="287" y="1432"/>
                    <a:pt x="1" y="573"/>
                  </a:cubicBezTo>
                  <a:cubicBezTo>
                    <a:pt x="430" y="430"/>
                    <a:pt x="716" y="430"/>
                    <a:pt x="86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32"/>
            <p:cNvSpPr/>
            <p:nvPr/>
          </p:nvSpPr>
          <p:spPr>
            <a:xfrm>
              <a:off x="2292750" y="950200"/>
              <a:ext cx="1377700" cy="1728400"/>
            </a:xfrm>
            <a:custGeom>
              <a:rect b="b" l="l" r="r" t="t"/>
              <a:pathLst>
                <a:path extrusionOk="0" h="69136" w="55108">
                  <a:moveTo>
                    <a:pt x="55108" y="69135"/>
                  </a:moveTo>
                  <a:cubicBezTo>
                    <a:pt x="44659" y="58973"/>
                    <a:pt x="36500" y="46520"/>
                    <a:pt x="26910" y="35355"/>
                  </a:cubicBezTo>
                  <a:cubicBezTo>
                    <a:pt x="17320" y="24191"/>
                    <a:pt x="9161" y="11738"/>
                    <a:pt x="1" y="573"/>
                  </a:cubicBezTo>
                  <a:cubicBezTo>
                    <a:pt x="287" y="430"/>
                    <a:pt x="1003" y="1"/>
                    <a:pt x="1003" y="287"/>
                  </a:cubicBezTo>
                  <a:cubicBezTo>
                    <a:pt x="10736" y="11165"/>
                    <a:pt x="18895" y="23475"/>
                    <a:pt x="28198" y="34640"/>
                  </a:cubicBezTo>
                  <a:cubicBezTo>
                    <a:pt x="32922" y="40222"/>
                    <a:pt x="37073" y="46234"/>
                    <a:pt x="41653" y="51959"/>
                  </a:cubicBezTo>
                  <a:cubicBezTo>
                    <a:pt x="46090" y="57684"/>
                    <a:pt x="51243" y="62980"/>
                    <a:pt x="55108" y="69135"/>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32"/>
            <p:cNvSpPr/>
            <p:nvPr/>
          </p:nvSpPr>
          <p:spPr>
            <a:xfrm>
              <a:off x="3996075" y="950200"/>
              <a:ext cx="1127200" cy="1488650"/>
            </a:xfrm>
            <a:custGeom>
              <a:rect b="b" l="l" r="r" t="t"/>
              <a:pathLst>
                <a:path extrusionOk="0" h="59546" w="45088">
                  <a:moveTo>
                    <a:pt x="44515" y="287"/>
                  </a:moveTo>
                  <a:cubicBezTo>
                    <a:pt x="45088" y="1003"/>
                    <a:pt x="43943" y="1575"/>
                    <a:pt x="43656" y="2005"/>
                  </a:cubicBezTo>
                  <a:cubicBezTo>
                    <a:pt x="36356" y="10879"/>
                    <a:pt x="29343" y="20469"/>
                    <a:pt x="22472" y="29773"/>
                  </a:cubicBezTo>
                  <a:cubicBezTo>
                    <a:pt x="20612" y="32349"/>
                    <a:pt x="18608" y="34640"/>
                    <a:pt x="16747" y="37073"/>
                  </a:cubicBezTo>
                  <a:cubicBezTo>
                    <a:pt x="11165" y="44516"/>
                    <a:pt x="5296" y="51959"/>
                    <a:pt x="0" y="59545"/>
                  </a:cubicBezTo>
                  <a:cubicBezTo>
                    <a:pt x="2863" y="54106"/>
                    <a:pt x="6727" y="49383"/>
                    <a:pt x="10449" y="44516"/>
                  </a:cubicBezTo>
                  <a:cubicBezTo>
                    <a:pt x="17892" y="34783"/>
                    <a:pt x="25049" y="24763"/>
                    <a:pt x="32492" y="14887"/>
                  </a:cubicBezTo>
                  <a:cubicBezTo>
                    <a:pt x="36213" y="9734"/>
                    <a:pt x="39935" y="4581"/>
                    <a:pt x="44229" y="1"/>
                  </a:cubicBezTo>
                  <a:cubicBezTo>
                    <a:pt x="44229" y="144"/>
                    <a:pt x="44372" y="144"/>
                    <a:pt x="44515" y="14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32"/>
            <p:cNvSpPr/>
            <p:nvPr/>
          </p:nvSpPr>
          <p:spPr>
            <a:xfrm>
              <a:off x="5380900" y="975250"/>
              <a:ext cx="139575" cy="128850"/>
            </a:xfrm>
            <a:custGeom>
              <a:rect b="b" l="l" r="r" t="t"/>
              <a:pathLst>
                <a:path extrusionOk="0" h="5154" w="5583">
                  <a:moveTo>
                    <a:pt x="5440" y="1"/>
                  </a:moveTo>
                  <a:cubicBezTo>
                    <a:pt x="5583" y="1"/>
                    <a:pt x="5583" y="287"/>
                    <a:pt x="5583" y="430"/>
                  </a:cubicBezTo>
                  <a:cubicBezTo>
                    <a:pt x="4867" y="1289"/>
                    <a:pt x="3865" y="2148"/>
                    <a:pt x="3006" y="3007"/>
                  </a:cubicBezTo>
                  <a:cubicBezTo>
                    <a:pt x="2291" y="3722"/>
                    <a:pt x="1575" y="5154"/>
                    <a:pt x="430" y="5011"/>
                  </a:cubicBezTo>
                  <a:cubicBezTo>
                    <a:pt x="0" y="4152"/>
                    <a:pt x="1432" y="3436"/>
                    <a:pt x="2291" y="2577"/>
                  </a:cubicBezTo>
                  <a:cubicBezTo>
                    <a:pt x="3292" y="1575"/>
                    <a:pt x="4151" y="430"/>
                    <a:pt x="54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32"/>
            <p:cNvSpPr/>
            <p:nvPr/>
          </p:nvSpPr>
          <p:spPr>
            <a:xfrm>
              <a:off x="1931325" y="989575"/>
              <a:ext cx="78750" cy="75175"/>
            </a:xfrm>
            <a:custGeom>
              <a:rect b="b" l="l" r="r" t="t"/>
              <a:pathLst>
                <a:path extrusionOk="0" h="3007" w="3150">
                  <a:moveTo>
                    <a:pt x="1" y="0"/>
                  </a:moveTo>
                  <a:cubicBezTo>
                    <a:pt x="1575" y="0"/>
                    <a:pt x="2005" y="1432"/>
                    <a:pt x="3150" y="2004"/>
                  </a:cubicBezTo>
                  <a:cubicBezTo>
                    <a:pt x="3150" y="2434"/>
                    <a:pt x="2721" y="2577"/>
                    <a:pt x="2577" y="3006"/>
                  </a:cubicBezTo>
                  <a:cubicBezTo>
                    <a:pt x="1719" y="2004"/>
                    <a:pt x="287" y="1575"/>
                    <a:pt x="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32"/>
            <p:cNvSpPr/>
            <p:nvPr/>
          </p:nvSpPr>
          <p:spPr>
            <a:xfrm>
              <a:off x="2038700" y="1082600"/>
              <a:ext cx="1349075" cy="1374125"/>
            </a:xfrm>
            <a:custGeom>
              <a:rect b="b" l="l" r="r" t="t"/>
              <a:pathLst>
                <a:path extrusionOk="0" h="54965" w="53963">
                  <a:moveTo>
                    <a:pt x="53962" y="54965"/>
                  </a:moveTo>
                  <a:cubicBezTo>
                    <a:pt x="37215" y="40222"/>
                    <a:pt x="21470" y="24191"/>
                    <a:pt x="6298" y="7587"/>
                  </a:cubicBezTo>
                  <a:cubicBezTo>
                    <a:pt x="5296" y="6442"/>
                    <a:pt x="4294" y="5154"/>
                    <a:pt x="3006" y="4009"/>
                  </a:cubicBezTo>
                  <a:cubicBezTo>
                    <a:pt x="2004" y="3007"/>
                    <a:pt x="573" y="2148"/>
                    <a:pt x="143" y="573"/>
                  </a:cubicBezTo>
                  <a:cubicBezTo>
                    <a:pt x="0" y="287"/>
                    <a:pt x="286" y="287"/>
                    <a:pt x="286" y="144"/>
                  </a:cubicBezTo>
                  <a:cubicBezTo>
                    <a:pt x="429" y="144"/>
                    <a:pt x="429" y="1"/>
                    <a:pt x="573" y="1"/>
                  </a:cubicBezTo>
                  <a:cubicBezTo>
                    <a:pt x="716" y="1"/>
                    <a:pt x="716" y="144"/>
                    <a:pt x="716" y="144"/>
                  </a:cubicBezTo>
                  <a:cubicBezTo>
                    <a:pt x="9733" y="9162"/>
                    <a:pt x="18465" y="18465"/>
                    <a:pt x="27053" y="27769"/>
                  </a:cubicBezTo>
                  <a:cubicBezTo>
                    <a:pt x="35927" y="37073"/>
                    <a:pt x="45660" y="45375"/>
                    <a:pt x="53962" y="54965"/>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32"/>
            <p:cNvSpPr/>
            <p:nvPr/>
          </p:nvSpPr>
          <p:spPr>
            <a:xfrm>
              <a:off x="5262800" y="1129125"/>
              <a:ext cx="89500" cy="103800"/>
            </a:xfrm>
            <a:custGeom>
              <a:rect b="b" l="l" r="r" t="t"/>
              <a:pathLst>
                <a:path extrusionOk="0" h="4152" w="3580">
                  <a:moveTo>
                    <a:pt x="3579" y="1003"/>
                  </a:moveTo>
                  <a:cubicBezTo>
                    <a:pt x="2720" y="2148"/>
                    <a:pt x="1719" y="3436"/>
                    <a:pt x="287" y="4152"/>
                  </a:cubicBezTo>
                  <a:cubicBezTo>
                    <a:pt x="287" y="3865"/>
                    <a:pt x="287" y="3579"/>
                    <a:pt x="1" y="3579"/>
                  </a:cubicBezTo>
                  <a:cubicBezTo>
                    <a:pt x="1003" y="2577"/>
                    <a:pt x="2148" y="1"/>
                    <a:pt x="3579" y="1003"/>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32"/>
            <p:cNvSpPr/>
            <p:nvPr/>
          </p:nvSpPr>
          <p:spPr>
            <a:xfrm>
              <a:off x="3280375" y="1215000"/>
              <a:ext cx="379350" cy="1345500"/>
            </a:xfrm>
            <a:custGeom>
              <a:rect b="b" l="l" r="r" t="t"/>
              <a:pathLst>
                <a:path extrusionOk="0" h="53820" w="15174">
                  <a:moveTo>
                    <a:pt x="1003" y="1"/>
                  </a:moveTo>
                  <a:cubicBezTo>
                    <a:pt x="4152" y="8589"/>
                    <a:pt x="5726" y="17750"/>
                    <a:pt x="8303" y="26624"/>
                  </a:cubicBezTo>
                  <a:cubicBezTo>
                    <a:pt x="10879" y="35642"/>
                    <a:pt x="13456" y="44516"/>
                    <a:pt x="15173" y="53820"/>
                  </a:cubicBezTo>
                  <a:cubicBezTo>
                    <a:pt x="9448" y="38218"/>
                    <a:pt x="5726" y="19754"/>
                    <a:pt x="860" y="2864"/>
                  </a:cubicBezTo>
                  <a:cubicBezTo>
                    <a:pt x="430" y="1862"/>
                    <a:pt x="1" y="860"/>
                    <a:pt x="100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32"/>
            <p:cNvSpPr/>
            <p:nvPr/>
          </p:nvSpPr>
          <p:spPr>
            <a:xfrm>
              <a:off x="5584875" y="1222175"/>
              <a:ext cx="143150" cy="118100"/>
            </a:xfrm>
            <a:custGeom>
              <a:rect b="b" l="l" r="r" t="t"/>
              <a:pathLst>
                <a:path extrusionOk="0" h="4724" w="5726">
                  <a:moveTo>
                    <a:pt x="5725" y="0"/>
                  </a:moveTo>
                  <a:cubicBezTo>
                    <a:pt x="4580" y="2147"/>
                    <a:pt x="2433" y="3292"/>
                    <a:pt x="573" y="4724"/>
                  </a:cubicBezTo>
                  <a:cubicBezTo>
                    <a:pt x="286" y="4437"/>
                    <a:pt x="286" y="4151"/>
                    <a:pt x="0" y="4008"/>
                  </a:cubicBezTo>
                  <a:cubicBezTo>
                    <a:pt x="1861" y="2577"/>
                    <a:pt x="3578" y="430"/>
                    <a:pt x="572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32"/>
            <p:cNvSpPr/>
            <p:nvPr/>
          </p:nvSpPr>
          <p:spPr>
            <a:xfrm>
              <a:off x="1709475" y="1229325"/>
              <a:ext cx="132425" cy="118100"/>
            </a:xfrm>
            <a:custGeom>
              <a:rect b="b" l="l" r="r" t="t"/>
              <a:pathLst>
                <a:path extrusionOk="0" h="4724" w="5297">
                  <a:moveTo>
                    <a:pt x="144" y="0"/>
                  </a:moveTo>
                  <a:cubicBezTo>
                    <a:pt x="2291" y="859"/>
                    <a:pt x="3436" y="2577"/>
                    <a:pt x="5297" y="3722"/>
                  </a:cubicBezTo>
                  <a:cubicBezTo>
                    <a:pt x="5297" y="4151"/>
                    <a:pt x="4724" y="4151"/>
                    <a:pt x="4867" y="4724"/>
                  </a:cubicBezTo>
                  <a:cubicBezTo>
                    <a:pt x="3150" y="3436"/>
                    <a:pt x="1432" y="2147"/>
                    <a:pt x="1" y="573"/>
                  </a:cubicBezTo>
                  <a:cubicBezTo>
                    <a:pt x="1" y="287"/>
                    <a:pt x="144" y="144"/>
                    <a:pt x="14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32"/>
            <p:cNvSpPr/>
            <p:nvPr/>
          </p:nvSpPr>
          <p:spPr>
            <a:xfrm>
              <a:off x="3820725" y="1254375"/>
              <a:ext cx="1413475" cy="1417050"/>
            </a:xfrm>
            <a:custGeom>
              <a:rect b="b" l="l" r="r" t="t"/>
              <a:pathLst>
                <a:path extrusionOk="0" h="56682" w="56539">
                  <a:moveTo>
                    <a:pt x="56253" y="287"/>
                  </a:moveTo>
                  <a:cubicBezTo>
                    <a:pt x="56539" y="1145"/>
                    <a:pt x="55537" y="1861"/>
                    <a:pt x="55107" y="2434"/>
                  </a:cubicBezTo>
                  <a:cubicBezTo>
                    <a:pt x="48666" y="8732"/>
                    <a:pt x="41939" y="15173"/>
                    <a:pt x="35784" y="22043"/>
                  </a:cubicBezTo>
                  <a:cubicBezTo>
                    <a:pt x="31204" y="26910"/>
                    <a:pt x="26480" y="31347"/>
                    <a:pt x="21614" y="36214"/>
                  </a:cubicBezTo>
                  <a:cubicBezTo>
                    <a:pt x="16890" y="40794"/>
                    <a:pt x="11881" y="45231"/>
                    <a:pt x="7014" y="49955"/>
                  </a:cubicBezTo>
                  <a:cubicBezTo>
                    <a:pt x="4724" y="52245"/>
                    <a:pt x="2720" y="54821"/>
                    <a:pt x="0" y="56682"/>
                  </a:cubicBezTo>
                  <a:cubicBezTo>
                    <a:pt x="3865" y="51243"/>
                    <a:pt x="9161" y="47092"/>
                    <a:pt x="13741" y="42512"/>
                  </a:cubicBezTo>
                  <a:cubicBezTo>
                    <a:pt x="20755" y="35498"/>
                    <a:pt x="27626" y="28484"/>
                    <a:pt x="34782" y="21328"/>
                  </a:cubicBezTo>
                  <a:cubicBezTo>
                    <a:pt x="41653" y="14314"/>
                    <a:pt x="48953" y="7300"/>
                    <a:pt x="55966" y="0"/>
                  </a:cubicBezTo>
                  <a:cubicBezTo>
                    <a:pt x="56109" y="0"/>
                    <a:pt x="56109" y="287"/>
                    <a:pt x="56253" y="287"/>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32"/>
            <p:cNvSpPr/>
            <p:nvPr/>
          </p:nvSpPr>
          <p:spPr>
            <a:xfrm>
              <a:off x="5828200" y="1486975"/>
              <a:ext cx="82325" cy="64425"/>
            </a:xfrm>
            <a:custGeom>
              <a:rect b="b" l="l" r="r" t="t"/>
              <a:pathLst>
                <a:path extrusionOk="0" h="2577" w="3293">
                  <a:moveTo>
                    <a:pt x="3292" y="716"/>
                  </a:moveTo>
                  <a:cubicBezTo>
                    <a:pt x="2577" y="1575"/>
                    <a:pt x="1432" y="2004"/>
                    <a:pt x="287" y="2577"/>
                  </a:cubicBezTo>
                  <a:cubicBezTo>
                    <a:pt x="0" y="1288"/>
                    <a:pt x="2720" y="0"/>
                    <a:pt x="3292" y="716"/>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32"/>
            <p:cNvSpPr/>
            <p:nvPr/>
          </p:nvSpPr>
          <p:spPr>
            <a:xfrm>
              <a:off x="1523400" y="1504850"/>
              <a:ext cx="125275" cy="85925"/>
            </a:xfrm>
            <a:custGeom>
              <a:rect b="b" l="l" r="r" t="t"/>
              <a:pathLst>
                <a:path extrusionOk="0" h="3437" w="5011">
                  <a:moveTo>
                    <a:pt x="1" y="1"/>
                  </a:moveTo>
                  <a:cubicBezTo>
                    <a:pt x="1861" y="573"/>
                    <a:pt x="3293" y="1719"/>
                    <a:pt x="5010" y="2434"/>
                  </a:cubicBezTo>
                  <a:cubicBezTo>
                    <a:pt x="5010" y="3007"/>
                    <a:pt x="4581" y="3007"/>
                    <a:pt x="4581" y="3436"/>
                  </a:cubicBezTo>
                  <a:cubicBezTo>
                    <a:pt x="2863" y="2434"/>
                    <a:pt x="716" y="2005"/>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32"/>
            <p:cNvSpPr/>
            <p:nvPr/>
          </p:nvSpPr>
          <p:spPr>
            <a:xfrm>
              <a:off x="5506150" y="1565700"/>
              <a:ext cx="271975" cy="178925"/>
            </a:xfrm>
            <a:custGeom>
              <a:rect b="b" l="l" r="r" t="t"/>
              <a:pathLst>
                <a:path extrusionOk="0" h="7157" w="10879">
                  <a:moveTo>
                    <a:pt x="10878" y="859"/>
                  </a:moveTo>
                  <a:cubicBezTo>
                    <a:pt x="7300" y="3006"/>
                    <a:pt x="3578" y="5010"/>
                    <a:pt x="0" y="7157"/>
                  </a:cubicBezTo>
                  <a:lnTo>
                    <a:pt x="0" y="5726"/>
                  </a:lnTo>
                  <a:cubicBezTo>
                    <a:pt x="3292" y="3865"/>
                    <a:pt x="6871" y="2290"/>
                    <a:pt x="10163" y="286"/>
                  </a:cubicBezTo>
                  <a:cubicBezTo>
                    <a:pt x="10735" y="0"/>
                    <a:pt x="10592" y="716"/>
                    <a:pt x="10878" y="85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32"/>
            <p:cNvSpPr/>
            <p:nvPr/>
          </p:nvSpPr>
          <p:spPr>
            <a:xfrm>
              <a:off x="1688000" y="1601475"/>
              <a:ext cx="1993200" cy="1148675"/>
            </a:xfrm>
            <a:custGeom>
              <a:rect b="b" l="l" r="r" t="t"/>
              <a:pathLst>
                <a:path extrusionOk="0" h="45947" w="79728">
                  <a:moveTo>
                    <a:pt x="79727" y="45947"/>
                  </a:moveTo>
                  <a:cubicBezTo>
                    <a:pt x="59402" y="36071"/>
                    <a:pt x="39792" y="23475"/>
                    <a:pt x="19753" y="12167"/>
                  </a:cubicBezTo>
                  <a:cubicBezTo>
                    <a:pt x="15316" y="9591"/>
                    <a:pt x="9734" y="6585"/>
                    <a:pt x="4581" y="3722"/>
                  </a:cubicBezTo>
                  <a:cubicBezTo>
                    <a:pt x="3722" y="3293"/>
                    <a:pt x="1" y="1432"/>
                    <a:pt x="144" y="716"/>
                  </a:cubicBezTo>
                  <a:cubicBezTo>
                    <a:pt x="144" y="573"/>
                    <a:pt x="716" y="1"/>
                    <a:pt x="716" y="144"/>
                  </a:cubicBezTo>
                  <a:cubicBezTo>
                    <a:pt x="14171" y="7444"/>
                    <a:pt x="27483" y="15030"/>
                    <a:pt x="40651" y="22616"/>
                  </a:cubicBezTo>
                  <a:cubicBezTo>
                    <a:pt x="50671" y="28198"/>
                    <a:pt x="60118" y="34353"/>
                    <a:pt x="70423" y="39792"/>
                  </a:cubicBezTo>
                  <a:cubicBezTo>
                    <a:pt x="73715" y="41510"/>
                    <a:pt x="77151" y="43227"/>
                    <a:pt x="79727" y="45947"/>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32"/>
            <p:cNvSpPr/>
            <p:nvPr/>
          </p:nvSpPr>
          <p:spPr>
            <a:xfrm>
              <a:off x="3974600" y="1766075"/>
              <a:ext cx="1445675" cy="862425"/>
            </a:xfrm>
            <a:custGeom>
              <a:rect b="b" l="l" r="r" t="t"/>
              <a:pathLst>
                <a:path extrusionOk="0" h="34497" w="57827">
                  <a:moveTo>
                    <a:pt x="57684" y="1"/>
                  </a:moveTo>
                  <a:cubicBezTo>
                    <a:pt x="57827" y="1"/>
                    <a:pt x="57827" y="144"/>
                    <a:pt x="57827" y="287"/>
                  </a:cubicBezTo>
                  <a:cubicBezTo>
                    <a:pt x="57684" y="1862"/>
                    <a:pt x="55966" y="2434"/>
                    <a:pt x="54821" y="3150"/>
                  </a:cubicBezTo>
                  <a:cubicBezTo>
                    <a:pt x="46519" y="8016"/>
                    <a:pt x="37645" y="12597"/>
                    <a:pt x="29343" y="17750"/>
                  </a:cubicBezTo>
                  <a:cubicBezTo>
                    <a:pt x="19753" y="23761"/>
                    <a:pt x="10020" y="29487"/>
                    <a:pt x="0" y="34496"/>
                  </a:cubicBezTo>
                  <a:cubicBezTo>
                    <a:pt x="716" y="33494"/>
                    <a:pt x="2004" y="33065"/>
                    <a:pt x="3006" y="32492"/>
                  </a:cubicBezTo>
                  <a:cubicBezTo>
                    <a:pt x="6298" y="30632"/>
                    <a:pt x="9590" y="28628"/>
                    <a:pt x="12882" y="26481"/>
                  </a:cubicBezTo>
                  <a:cubicBezTo>
                    <a:pt x="17320" y="23618"/>
                    <a:pt x="21900" y="21328"/>
                    <a:pt x="26337" y="18608"/>
                  </a:cubicBezTo>
                  <a:cubicBezTo>
                    <a:pt x="28914" y="16891"/>
                    <a:pt x="31204" y="15173"/>
                    <a:pt x="33780" y="13599"/>
                  </a:cubicBezTo>
                  <a:cubicBezTo>
                    <a:pt x="41509" y="9018"/>
                    <a:pt x="49811" y="4724"/>
                    <a:pt x="5768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32"/>
            <p:cNvSpPr/>
            <p:nvPr/>
          </p:nvSpPr>
          <p:spPr>
            <a:xfrm>
              <a:off x="1373100" y="1794700"/>
              <a:ext cx="132425" cy="68025"/>
            </a:xfrm>
            <a:custGeom>
              <a:rect b="b" l="l" r="r" t="t"/>
              <a:pathLst>
                <a:path extrusionOk="0" h="2721" w="5297">
                  <a:moveTo>
                    <a:pt x="5297" y="1718"/>
                  </a:moveTo>
                  <a:cubicBezTo>
                    <a:pt x="5297" y="2005"/>
                    <a:pt x="5154" y="2434"/>
                    <a:pt x="5011" y="2720"/>
                  </a:cubicBezTo>
                  <a:cubicBezTo>
                    <a:pt x="3293" y="1862"/>
                    <a:pt x="860" y="1718"/>
                    <a:pt x="1" y="1"/>
                  </a:cubicBezTo>
                  <a:cubicBezTo>
                    <a:pt x="1719" y="144"/>
                    <a:pt x="3579" y="1146"/>
                    <a:pt x="5297" y="1718"/>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32"/>
            <p:cNvSpPr/>
            <p:nvPr/>
          </p:nvSpPr>
          <p:spPr>
            <a:xfrm>
              <a:off x="5971325" y="1805450"/>
              <a:ext cx="93075" cy="50125"/>
            </a:xfrm>
            <a:custGeom>
              <a:rect b="b" l="l" r="r" t="t"/>
              <a:pathLst>
                <a:path extrusionOk="0" h="2005" w="3723">
                  <a:moveTo>
                    <a:pt x="3722" y="430"/>
                  </a:moveTo>
                  <a:cubicBezTo>
                    <a:pt x="2863" y="1288"/>
                    <a:pt x="1432" y="1432"/>
                    <a:pt x="287" y="2004"/>
                  </a:cubicBezTo>
                  <a:cubicBezTo>
                    <a:pt x="430" y="1575"/>
                    <a:pt x="1" y="1575"/>
                    <a:pt x="144" y="1288"/>
                  </a:cubicBezTo>
                  <a:cubicBezTo>
                    <a:pt x="1289" y="1002"/>
                    <a:pt x="2291" y="0"/>
                    <a:pt x="3722" y="43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32"/>
            <p:cNvSpPr/>
            <p:nvPr/>
          </p:nvSpPr>
          <p:spPr>
            <a:xfrm>
              <a:off x="1559175" y="1859125"/>
              <a:ext cx="472375" cy="225450"/>
            </a:xfrm>
            <a:custGeom>
              <a:rect b="b" l="l" r="r" t="t"/>
              <a:pathLst>
                <a:path extrusionOk="0" h="9018" w="18895">
                  <a:moveTo>
                    <a:pt x="287" y="0"/>
                  </a:moveTo>
                  <a:cubicBezTo>
                    <a:pt x="6585" y="2577"/>
                    <a:pt x="12311" y="5583"/>
                    <a:pt x="18895" y="7730"/>
                  </a:cubicBezTo>
                  <a:cubicBezTo>
                    <a:pt x="18752" y="8302"/>
                    <a:pt x="18322" y="8588"/>
                    <a:pt x="18036" y="9018"/>
                  </a:cubicBezTo>
                  <a:cubicBezTo>
                    <a:pt x="11881" y="6584"/>
                    <a:pt x="6013" y="3865"/>
                    <a:pt x="1" y="1288"/>
                  </a:cubicBezTo>
                  <a:cubicBezTo>
                    <a:pt x="1" y="859"/>
                    <a:pt x="144" y="430"/>
                    <a:pt x="28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32"/>
            <p:cNvSpPr/>
            <p:nvPr/>
          </p:nvSpPr>
          <p:spPr>
            <a:xfrm>
              <a:off x="5778100" y="1859125"/>
              <a:ext cx="143150" cy="89475"/>
            </a:xfrm>
            <a:custGeom>
              <a:rect b="b" l="l" r="r" t="t"/>
              <a:pathLst>
                <a:path extrusionOk="0" h="3579" w="5726">
                  <a:moveTo>
                    <a:pt x="5440" y="0"/>
                  </a:moveTo>
                  <a:cubicBezTo>
                    <a:pt x="5726" y="0"/>
                    <a:pt x="5583" y="716"/>
                    <a:pt x="5583" y="859"/>
                  </a:cubicBezTo>
                  <a:cubicBezTo>
                    <a:pt x="4724" y="1432"/>
                    <a:pt x="3722" y="1718"/>
                    <a:pt x="2577" y="2147"/>
                  </a:cubicBezTo>
                  <a:cubicBezTo>
                    <a:pt x="1861" y="2434"/>
                    <a:pt x="716" y="3579"/>
                    <a:pt x="0" y="2577"/>
                  </a:cubicBezTo>
                  <a:cubicBezTo>
                    <a:pt x="1432" y="1288"/>
                    <a:pt x="3722" y="1002"/>
                    <a:pt x="544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32"/>
            <p:cNvSpPr/>
            <p:nvPr/>
          </p:nvSpPr>
          <p:spPr>
            <a:xfrm>
              <a:off x="3906600" y="1948575"/>
              <a:ext cx="1803525" cy="758650"/>
            </a:xfrm>
            <a:custGeom>
              <a:rect b="b" l="l" r="r" t="t"/>
              <a:pathLst>
                <a:path extrusionOk="0" h="30346" w="72141">
                  <a:moveTo>
                    <a:pt x="71711" y="1"/>
                  </a:moveTo>
                  <a:cubicBezTo>
                    <a:pt x="71855" y="1"/>
                    <a:pt x="71855" y="144"/>
                    <a:pt x="71855" y="144"/>
                  </a:cubicBezTo>
                  <a:cubicBezTo>
                    <a:pt x="72141" y="1289"/>
                    <a:pt x="70709" y="1289"/>
                    <a:pt x="70137" y="1575"/>
                  </a:cubicBezTo>
                  <a:cubicBezTo>
                    <a:pt x="46949" y="10736"/>
                    <a:pt x="23332" y="21185"/>
                    <a:pt x="1" y="30345"/>
                  </a:cubicBezTo>
                  <a:cubicBezTo>
                    <a:pt x="5297" y="26910"/>
                    <a:pt x="11595" y="25049"/>
                    <a:pt x="17463" y="22473"/>
                  </a:cubicBezTo>
                  <a:cubicBezTo>
                    <a:pt x="23332" y="19753"/>
                    <a:pt x="29343" y="17320"/>
                    <a:pt x="35355" y="14887"/>
                  </a:cubicBezTo>
                  <a:cubicBezTo>
                    <a:pt x="44086" y="11022"/>
                    <a:pt x="53104" y="7444"/>
                    <a:pt x="62121" y="3579"/>
                  </a:cubicBezTo>
                  <a:cubicBezTo>
                    <a:pt x="65270" y="2291"/>
                    <a:pt x="68849" y="859"/>
                    <a:pt x="7171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32"/>
            <p:cNvSpPr/>
            <p:nvPr/>
          </p:nvSpPr>
          <p:spPr>
            <a:xfrm>
              <a:off x="6114475" y="2109600"/>
              <a:ext cx="71575" cy="39400"/>
            </a:xfrm>
            <a:custGeom>
              <a:rect b="b" l="l" r="r" t="t"/>
              <a:pathLst>
                <a:path extrusionOk="0" h="1576" w="2863">
                  <a:moveTo>
                    <a:pt x="2863" y="573"/>
                  </a:moveTo>
                  <a:cubicBezTo>
                    <a:pt x="2290" y="1289"/>
                    <a:pt x="1288" y="1432"/>
                    <a:pt x="286" y="1575"/>
                  </a:cubicBezTo>
                  <a:cubicBezTo>
                    <a:pt x="430" y="1003"/>
                    <a:pt x="0" y="1003"/>
                    <a:pt x="143" y="573"/>
                  </a:cubicBezTo>
                  <a:cubicBezTo>
                    <a:pt x="1002" y="573"/>
                    <a:pt x="2147" y="1"/>
                    <a:pt x="2863" y="573"/>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32"/>
            <p:cNvSpPr/>
            <p:nvPr/>
          </p:nvSpPr>
          <p:spPr>
            <a:xfrm>
              <a:off x="1262175" y="2123925"/>
              <a:ext cx="128850" cy="60850"/>
            </a:xfrm>
            <a:custGeom>
              <a:rect b="b" l="l" r="r" t="t"/>
              <a:pathLst>
                <a:path extrusionOk="0" h="2434" w="5154">
                  <a:moveTo>
                    <a:pt x="5010" y="1432"/>
                  </a:moveTo>
                  <a:cubicBezTo>
                    <a:pt x="5154" y="1861"/>
                    <a:pt x="4867" y="2004"/>
                    <a:pt x="4867" y="2434"/>
                  </a:cubicBezTo>
                  <a:cubicBezTo>
                    <a:pt x="3150" y="1861"/>
                    <a:pt x="1003" y="1575"/>
                    <a:pt x="1" y="287"/>
                  </a:cubicBezTo>
                  <a:cubicBezTo>
                    <a:pt x="1718" y="0"/>
                    <a:pt x="3293" y="1288"/>
                    <a:pt x="5010" y="1432"/>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32"/>
            <p:cNvSpPr/>
            <p:nvPr/>
          </p:nvSpPr>
          <p:spPr>
            <a:xfrm>
              <a:off x="5842500" y="2141800"/>
              <a:ext cx="218325" cy="103800"/>
            </a:xfrm>
            <a:custGeom>
              <a:rect b="b" l="l" r="r" t="t"/>
              <a:pathLst>
                <a:path extrusionOk="0" h="4152" w="8733">
                  <a:moveTo>
                    <a:pt x="8732" y="1146"/>
                  </a:moveTo>
                  <a:cubicBezTo>
                    <a:pt x="7301" y="1575"/>
                    <a:pt x="5583" y="1862"/>
                    <a:pt x="3865" y="2291"/>
                  </a:cubicBezTo>
                  <a:cubicBezTo>
                    <a:pt x="2577" y="2721"/>
                    <a:pt x="573" y="4152"/>
                    <a:pt x="1" y="2434"/>
                  </a:cubicBezTo>
                  <a:cubicBezTo>
                    <a:pt x="2720" y="1575"/>
                    <a:pt x="5583" y="1003"/>
                    <a:pt x="8160" y="1"/>
                  </a:cubicBezTo>
                  <a:cubicBezTo>
                    <a:pt x="8589" y="144"/>
                    <a:pt x="8589" y="717"/>
                    <a:pt x="8732" y="1146"/>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32"/>
            <p:cNvSpPr/>
            <p:nvPr/>
          </p:nvSpPr>
          <p:spPr>
            <a:xfrm>
              <a:off x="1437525" y="2174025"/>
              <a:ext cx="1989600" cy="536775"/>
            </a:xfrm>
            <a:custGeom>
              <a:rect b="b" l="l" r="r" t="t"/>
              <a:pathLst>
                <a:path extrusionOk="0" h="21471" w="79584">
                  <a:moveTo>
                    <a:pt x="143" y="0"/>
                  </a:moveTo>
                  <a:cubicBezTo>
                    <a:pt x="13312" y="3006"/>
                    <a:pt x="26910" y="7014"/>
                    <a:pt x="39935" y="10735"/>
                  </a:cubicBezTo>
                  <a:cubicBezTo>
                    <a:pt x="53104" y="14600"/>
                    <a:pt x="66558" y="17320"/>
                    <a:pt x="79584" y="21470"/>
                  </a:cubicBezTo>
                  <a:cubicBezTo>
                    <a:pt x="54249" y="16747"/>
                    <a:pt x="29343" y="8588"/>
                    <a:pt x="4581" y="2147"/>
                  </a:cubicBezTo>
                  <a:cubicBezTo>
                    <a:pt x="3006" y="1861"/>
                    <a:pt x="0" y="1432"/>
                    <a:pt x="0" y="430"/>
                  </a:cubicBezTo>
                  <a:cubicBezTo>
                    <a:pt x="0" y="143"/>
                    <a:pt x="0" y="0"/>
                    <a:pt x="14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32"/>
            <p:cNvSpPr/>
            <p:nvPr/>
          </p:nvSpPr>
          <p:spPr>
            <a:xfrm>
              <a:off x="3988900" y="2220525"/>
              <a:ext cx="1782075" cy="490275"/>
            </a:xfrm>
            <a:custGeom>
              <a:rect b="b" l="l" r="r" t="t"/>
              <a:pathLst>
                <a:path extrusionOk="0" h="19611" w="71283">
                  <a:moveTo>
                    <a:pt x="71282" y="860"/>
                  </a:moveTo>
                  <a:cubicBezTo>
                    <a:pt x="71139" y="1432"/>
                    <a:pt x="69994" y="1575"/>
                    <a:pt x="69564" y="1719"/>
                  </a:cubicBezTo>
                  <a:cubicBezTo>
                    <a:pt x="58686" y="4724"/>
                    <a:pt x="46949" y="7301"/>
                    <a:pt x="36071" y="10593"/>
                  </a:cubicBezTo>
                  <a:cubicBezTo>
                    <a:pt x="24191" y="14028"/>
                    <a:pt x="12024" y="16748"/>
                    <a:pt x="1" y="19610"/>
                  </a:cubicBezTo>
                  <a:cubicBezTo>
                    <a:pt x="11022" y="15889"/>
                    <a:pt x="22902" y="13169"/>
                    <a:pt x="34783" y="9734"/>
                  </a:cubicBezTo>
                  <a:cubicBezTo>
                    <a:pt x="40651" y="8160"/>
                    <a:pt x="46520" y="6442"/>
                    <a:pt x="52388" y="5011"/>
                  </a:cubicBezTo>
                  <a:cubicBezTo>
                    <a:pt x="58400" y="3436"/>
                    <a:pt x="64412" y="2291"/>
                    <a:pt x="69994" y="430"/>
                  </a:cubicBezTo>
                  <a:cubicBezTo>
                    <a:pt x="70423" y="287"/>
                    <a:pt x="70996" y="1"/>
                    <a:pt x="71282" y="86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32"/>
            <p:cNvSpPr/>
            <p:nvPr/>
          </p:nvSpPr>
          <p:spPr>
            <a:xfrm>
              <a:off x="6132350" y="2438825"/>
              <a:ext cx="107375" cy="28650"/>
            </a:xfrm>
            <a:custGeom>
              <a:rect b="b" l="l" r="r" t="t"/>
              <a:pathLst>
                <a:path extrusionOk="0" h="1146" w="4295">
                  <a:moveTo>
                    <a:pt x="4295" y="286"/>
                  </a:moveTo>
                  <a:cubicBezTo>
                    <a:pt x="3436" y="1145"/>
                    <a:pt x="1432" y="859"/>
                    <a:pt x="144" y="1145"/>
                  </a:cubicBezTo>
                  <a:cubicBezTo>
                    <a:pt x="287" y="1002"/>
                    <a:pt x="1" y="1002"/>
                    <a:pt x="1" y="716"/>
                  </a:cubicBezTo>
                  <a:cubicBezTo>
                    <a:pt x="716" y="0"/>
                    <a:pt x="3150" y="143"/>
                    <a:pt x="4295" y="286"/>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32"/>
            <p:cNvSpPr/>
            <p:nvPr/>
          </p:nvSpPr>
          <p:spPr>
            <a:xfrm>
              <a:off x="5638550" y="2453125"/>
              <a:ext cx="425850" cy="82325"/>
            </a:xfrm>
            <a:custGeom>
              <a:rect b="b" l="l" r="r" t="t"/>
              <a:pathLst>
                <a:path extrusionOk="0" h="3293" w="17034">
                  <a:moveTo>
                    <a:pt x="17033" y="716"/>
                  </a:moveTo>
                  <a:cubicBezTo>
                    <a:pt x="11737" y="2005"/>
                    <a:pt x="5296" y="2720"/>
                    <a:pt x="0" y="3293"/>
                  </a:cubicBezTo>
                  <a:cubicBezTo>
                    <a:pt x="0" y="2005"/>
                    <a:pt x="2290" y="2148"/>
                    <a:pt x="3435" y="2005"/>
                  </a:cubicBezTo>
                  <a:cubicBezTo>
                    <a:pt x="7729" y="1432"/>
                    <a:pt x="12596" y="860"/>
                    <a:pt x="16461" y="144"/>
                  </a:cubicBezTo>
                  <a:cubicBezTo>
                    <a:pt x="17033" y="1"/>
                    <a:pt x="16747" y="716"/>
                    <a:pt x="17033" y="716"/>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32"/>
            <p:cNvSpPr/>
            <p:nvPr/>
          </p:nvSpPr>
          <p:spPr>
            <a:xfrm>
              <a:off x="1219250" y="2453125"/>
              <a:ext cx="78750" cy="39400"/>
            </a:xfrm>
            <a:custGeom>
              <a:rect b="b" l="l" r="r" t="t"/>
              <a:pathLst>
                <a:path extrusionOk="0" h="1576" w="3150">
                  <a:moveTo>
                    <a:pt x="3149" y="573"/>
                  </a:moveTo>
                  <a:cubicBezTo>
                    <a:pt x="3149" y="1146"/>
                    <a:pt x="2863" y="1289"/>
                    <a:pt x="2720" y="1575"/>
                  </a:cubicBezTo>
                  <a:cubicBezTo>
                    <a:pt x="1575" y="1432"/>
                    <a:pt x="286" y="1432"/>
                    <a:pt x="0" y="430"/>
                  </a:cubicBezTo>
                  <a:cubicBezTo>
                    <a:pt x="1002" y="1"/>
                    <a:pt x="2004" y="860"/>
                    <a:pt x="3149" y="573"/>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32"/>
            <p:cNvSpPr/>
            <p:nvPr/>
          </p:nvSpPr>
          <p:spPr>
            <a:xfrm>
              <a:off x="1355225" y="2474600"/>
              <a:ext cx="221875" cy="50125"/>
            </a:xfrm>
            <a:custGeom>
              <a:rect b="b" l="l" r="r" t="t"/>
              <a:pathLst>
                <a:path extrusionOk="0" h="2005" w="8875">
                  <a:moveTo>
                    <a:pt x="8731" y="859"/>
                  </a:moveTo>
                  <a:cubicBezTo>
                    <a:pt x="8875" y="1432"/>
                    <a:pt x="8445" y="1432"/>
                    <a:pt x="8588" y="2004"/>
                  </a:cubicBezTo>
                  <a:cubicBezTo>
                    <a:pt x="5869" y="1575"/>
                    <a:pt x="2863" y="1432"/>
                    <a:pt x="143" y="1146"/>
                  </a:cubicBezTo>
                  <a:cubicBezTo>
                    <a:pt x="0" y="573"/>
                    <a:pt x="430" y="573"/>
                    <a:pt x="430" y="1"/>
                  </a:cubicBezTo>
                  <a:cubicBezTo>
                    <a:pt x="3149" y="430"/>
                    <a:pt x="6012" y="573"/>
                    <a:pt x="8731" y="85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32"/>
            <p:cNvSpPr/>
            <p:nvPr/>
          </p:nvSpPr>
          <p:spPr>
            <a:xfrm>
              <a:off x="1641500" y="2506800"/>
              <a:ext cx="1814250" cy="229050"/>
            </a:xfrm>
            <a:custGeom>
              <a:rect b="b" l="l" r="r" t="t"/>
              <a:pathLst>
                <a:path extrusionOk="0" h="9162" w="72570">
                  <a:moveTo>
                    <a:pt x="286" y="1"/>
                  </a:moveTo>
                  <a:cubicBezTo>
                    <a:pt x="12310" y="1575"/>
                    <a:pt x="24619" y="2577"/>
                    <a:pt x="36786" y="4152"/>
                  </a:cubicBezTo>
                  <a:cubicBezTo>
                    <a:pt x="42654" y="4867"/>
                    <a:pt x="48666" y="6012"/>
                    <a:pt x="54535" y="6728"/>
                  </a:cubicBezTo>
                  <a:cubicBezTo>
                    <a:pt x="60689" y="7444"/>
                    <a:pt x="66844" y="7587"/>
                    <a:pt x="72570" y="9161"/>
                  </a:cubicBezTo>
                  <a:cubicBezTo>
                    <a:pt x="60117" y="8875"/>
                    <a:pt x="48093" y="6728"/>
                    <a:pt x="36213" y="5154"/>
                  </a:cubicBezTo>
                  <a:cubicBezTo>
                    <a:pt x="24047" y="3722"/>
                    <a:pt x="12023" y="2863"/>
                    <a:pt x="143" y="860"/>
                  </a:cubicBezTo>
                  <a:lnTo>
                    <a:pt x="143" y="430"/>
                  </a:lnTo>
                  <a:cubicBezTo>
                    <a:pt x="143" y="287"/>
                    <a:pt x="0" y="1"/>
                    <a:pt x="28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32"/>
            <p:cNvSpPr/>
            <p:nvPr/>
          </p:nvSpPr>
          <p:spPr>
            <a:xfrm>
              <a:off x="3860075" y="2531850"/>
              <a:ext cx="1714075" cy="229050"/>
            </a:xfrm>
            <a:custGeom>
              <a:rect b="b" l="l" r="r" t="t"/>
              <a:pathLst>
                <a:path extrusionOk="0" h="9162" w="68563">
                  <a:moveTo>
                    <a:pt x="68563" y="1"/>
                  </a:moveTo>
                  <a:cubicBezTo>
                    <a:pt x="68133" y="1289"/>
                    <a:pt x="65986" y="1003"/>
                    <a:pt x="64841" y="1289"/>
                  </a:cubicBezTo>
                  <a:cubicBezTo>
                    <a:pt x="43657" y="4008"/>
                    <a:pt x="22187" y="7873"/>
                    <a:pt x="1" y="9161"/>
                  </a:cubicBezTo>
                  <a:cubicBezTo>
                    <a:pt x="5583" y="7873"/>
                    <a:pt x="11309" y="7587"/>
                    <a:pt x="17034" y="6871"/>
                  </a:cubicBezTo>
                  <a:cubicBezTo>
                    <a:pt x="22616" y="6156"/>
                    <a:pt x="28199" y="5154"/>
                    <a:pt x="33781" y="4438"/>
                  </a:cubicBezTo>
                  <a:cubicBezTo>
                    <a:pt x="39363" y="3579"/>
                    <a:pt x="45089" y="3150"/>
                    <a:pt x="50814" y="2291"/>
                  </a:cubicBezTo>
                  <a:cubicBezTo>
                    <a:pt x="56682" y="1432"/>
                    <a:pt x="62694" y="287"/>
                    <a:pt x="6842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32"/>
            <p:cNvSpPr/>
            <p:nvPr/>
          </p:nvSpPr>
          <p:spPr>
            <a:xfrm>
              <a:off x="1845450" y="2739400"/>
              <a:ext cx="1692600" cy="75175"/>
            </a:xfrm>
            <a:custGeom>
              <a:rect b="b" l="l" r="r" t="t"/>
              <a:pathLst>
                <a:path extrusionOk="0" h="3007" w="67704">
                  <a:moveTo>
                    <a:pt x="67704" y="1289"/>
                  </a:moveTo>
                  <a:cubicBezTo>
                    <a:pt x="62551" y="2720"/>
                    <a:pt x="56825" y="2004"/>
                    <a:pt x="51100" y="2291"/>
                  </a:cubicBezTo>
                  <a:cubicBezTo>
                    <a:pt x="36787" y="3006"/>
                    <a:pt x="22330" y="1861"/>
                    <a:pt x="7873" y="1861"/>
                  </a:cubicBezTo>
                  <a:cubicBezTo>
                    <a:pt x="5154" y="1861"/>
                    <a:pt x="2291" y="2291"/>
                    <a:pt x="1" y="1861"/>
                  </a:cubicBezTo>
                  <a:cubicBezTo>
                    <a:pt x="1" y="1"/>
                    <a:pt x="3436" y="716"/>
                    <a:pt x="5154" y="716"/>
                  </a:cubicBezTo>
                  <a:cubicBezTo>
                    <a:pt x="15459" y="144"/>
                    <a:pt x="29630" y="1289"/>
                    <a:pt x="40794" y="1289"/>
                  </a:cubicBezTo>
                  <a:cubicBezTo>
                    <a:pt x="49382" y="1289"/>
                    <a:pt x="59116" y="1002"/>
                    <a:pt x="67704" y="128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32"/>
            <p:cNvSpPr/>
            <p:nvPr/>
          </p:nvSpPr>
          <p:spPr>
            <a:xfrm>
              <a:off x="1305125" y="2760875"/>
              <a:ext cx="139575" cy="28650"/>
            </a:xfrm>
            <a:custGeom>
              <a:rect b="b" l="l" r="r" t="t"/>
              <a:pathLst>
                <a:path extrusionOk="0" h="1146" w="5583">
                  <a:moveTo>
                    <a:pt x="5439" y="0"/>
                  </a:moveTo>
                  <a:cubicBezTo>
                    <a:pt x="5296" y="573"/>
                    <a:pt x="5583" y="573"/>
                    <a:pt x="5583" y="1145"/>
                  </a:cubicBezTo>
                  <a:cubicBezTo>
                    <a:pt x="3865" y="1145"/>
                    <a:pt x="1432" y="1145"/>
                    <a:pt x="287" y="1145"/>
                  </a:cubicBezTo>
                  <a:cubicBezTo>
                    <a:pt x="0" y="1002"/>
                    <a:pt x="287" y="287"/>
                    <a:pt x="0" y="287"/>
                  </a:cubicBezTo>
                  <a:cubicBezTo>
                    <a:pt x="1575" y="0"/>
                    <a:pt x="3436" y="0"/>
                    <a:pt x="529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32"/>
            <p:cNvSpPr/>
            <p:nvPr/>
          </p:nvSpPr>
          <p:spPr>
            <a:xfrm>
              <a:off x="1498350" y="2760875"/>
              <a:ext cx="103800" cy="32225"/>
            </a:xfrm>
            <a:custGeom>
              <a:rect b="b" l="l" r="r" t="t"/>
              <a:pathLst>
                <a:path extrusionOk="0" h="1289" w="4152">
                  <a:moveTo>
                    <a:pt x="144" y="0"/>
                  </a:moveTo>
                  <a:lnTo>
                    <a:pt x="4152" y="0"/>
                  </a:lnTo>
                  <a:lnTo>
                    <a:pt x="4152" y="1289"/>
                  </a:lnTo>
                  <a:cubicBezTo>
                    <a:pt x="2863" y="1289"/>
                    <a:pt x="1575" y="1289"/>
                    <a:pt x="287" y="1145"/>
                  </a:cubicBezTo>
                  <a:cubicBezTo>
                    <a:pt x="287" y="716"/>
                    <a:pt x="1" y="573"/>
                    <a:pt x="14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32"/>
            <p:cNvSpPr/>
            <p:nvPr/>
          </p:nvSpPr>
          <p:spPr>
            <a:xfrm>
              <a:off x="1652225" y="2760875"/>
              <a:ext cx="103800" cy="32225"/>
            </a:xfrm>
            <a:custGeom>
              <a:rect b="b" l="l" r="r" t="t"/>
              <a:pathLst>
                <a:path extrusionOk="0" h="1289" w="4152">
                  <a:moveTo>
                    <a:pt x="144" y="0"/>
                  </a:moveTo>
                  <a:lnTo>
                    <a:pt x="4008" y="0"/>
                  </a:lnTo>
                  <a:cubicBezTo>
                    <a:pt x="4151" y="573"/>
                    <a:pt x="3865" y="859"/>
                    <a:pt x="3865" y="1289"/>
                  </a:cubicBezTo>
                  <a:lnTo>
                    <a:pt x="287" y="1289"/>
                  </a:lnTo>
                  <a:cubicBezTo>
                    <a:pt x="287" y="859"/>
                    <a:pt x="0" y="573"/>
                    <a:pt x="14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32"/>
            <p:cNvSpPr/>
            <p:nvPr/>
          </p:nvSpPr>
          <p:spPr>
            <a:xfrm>
              <a:off x="3960275" y="2760875"/>
              <a:ext cx="2172100" cy="60850"/>
            </a:xfrm>
            <a:custGeom>
              <a:rect b="b" l="l" r="r" t="t"/>
              <a:pathLst>
                <a:path extrusionOk="0" h="2434" w="86884">
                  <a:moveTo>
                    <a:pt x="86884" y="1002"/>
                  </a:moveTo>
                  <a:cubicBezTo>
                    <a:pt x="86454" y="1718"/>
                    <a:pt x="85309" y="1575"/>
                    <a:pt x="84737" y="1575"/>
                  </a:cubicBezTo>
                  <a:cubicBezTo>
                    <a:pt x="78296" y="1861"/>
                    <a:pt x="71568" y="1432"/>
                    <a:pt x="65270" y="1289"/>
                  </a:cubicBezTo>
                  <a:cubicBezTo>
                    <a:pt x="43657" y="859"/>
                    <a:pt x="20898" y="2434"/>
                    <a:pt x="1" y="573"/>
                  </a:cubicBezTo>
                  <a:cubicBezTo>
                    <a:pt x="10736" y="0"/>
                    <a:pt x="23045" y="287"/>
                    <a:pt x="34639" y="287"/>
                  </a:cubicBezTo>
                  <a:cubicBezTo>
                    <a:pt x="51243" y="143"/>
                    <a:pt x="67274" y="143"/>
                    <a:pt x="84450" y="430"/>
                  </a:cubicBezTo>
                  <a:cubicBezTo>
                    <a:pt x="85166" y="430"/>
                    <a:pt x="86454" y="0"/>
                    <a:pt x="86884" y="1002"/>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32"/>
            <p:cNvSpPr/>
            <p:nvPr/>
          </p:nvSpPr>
          <p:spPr>
            <a:xfrm>
              <a:off x="1190625" y="2760875"/>
              <a:ext cx="68000" cy="42950"/>
            </a:xfrm>
            <a:custGeom>
              <a:rect b="b" l="l" r="r" t="t"/>
              <a:pathLst>
                <a:path extrusionOk="0" h="1718" w="2720">
                  <a:moveTo>
                    <a:pt x="2576" y="287"/>
                  </a:moveTo>
                  <a:cubicBezTo>
                    <a:pt x="2433" y="716"/>
                    <a:pt x="2720" y="716"/>
                    <a:pt x="2720" y="1145"/>
                  </a:cubicBezTo>
                  <a:cubicBezTo>
                    <a:pt x="1718" y="1002"/>
                    <a:pt x="573" y="1718"/>
                    <a:pt x="0" y="1002"/>
                  </a:cubicBezTo>
                  <a:cubicBezTo>
                    <a:pt x="0" y="0"/>
                    <a:pt x="1574" y="430"/>
                    <a:pt x="2576" y="287"/>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32"/>
            <p:cNvSpPr/>
            <p:nvPr/>
          </p:nvSpPr>
          <p:spPr>
            <a:xfrm>
              <a:off x="6193200" y="2764450"/>
              <a:ext cx="82325" cy="32225"/>
            </a:xfrm>
            <a:custGeom>
              <a:rect b="b" l="l" r="r" t="t"/>
              <a:pathLst>
                <a:path extrusionOk="0" h="1289" w="3293">
                  <a:moveTo>
                    <a:pt x="0" y="430"/>
                  </a:moveTo>
                  <a:cubicBezTo>
                    <a:pt x="1145" y="573"/>
                    <a:pt x="3006" y="0"/>
                    <a:pt x="3292" y="1002"/>
                  </a:cubicBezTo>
                  <a:cubicBezTo>
                    <a:pt x="2147" y="1146"/>
                    <a:pt x="1145" y="1289"/>
                    <a:pt x="0" y="128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32"/>
            <p:cNvSpPr/>
            <p:nvPr/>
          </p:nvSpPr>
          <p:spPr>
            <a:xfrm>
              <a:off x="3888700" y="2782350"/>
              <a:ext cx="2182850" cy="314925"/>
            </a:xfrm>
            <a:custGeom>
              <a:rect b="b" l="l" r="r" t="t"/>
              <a:pathLst>
                <a:path extrusionOk="0" h="12597" w="87314">
                  <a:moveTo>
                    <a:pt x="1" y="143"/>
                  </a:moveTo>
                  <a:cubicBezTo>
                    <a:pt x="1" y="0"/>
                    <a:pt x="144" y="0"/>
                    <a:pt x="144" y="0"/>
                  </a:cubicBezTo>
                  <a:cubicBezTo>
                    <a:pt x="14744" y="1288"/>
                    <a:pt x="29773" y="3865"/>
                    <a:pt x="44087" y="5869"/>
                  </a:cubicBezTo>
                  <a:cubicBezTo>
                    <a:pt x="57684" y="7729"/>
                    <a:pt x="71569" y="9304"/>
                    <a:pt x="85166" y="11308"/>
                  </a:cubicBezTo>
                  <a:cubicBezTo>
                    <a:pt x="85882" y="11308"/>
                    <a:pt x="86884" y="11165"/>
                    <a:pt x="87313" y="11880"/>
                  </a:cubicBezTo>
                  <a:cubicBezTo>
                    <a:pt x="87027" y="12596"/>
                    <a:pt x="85453" y="12167"/>
                    <a:pt x="84737" y="12167"/>
                  </a:cubicBezTo>
                  <a:cubicBezTo>
                    <a:pt x="71425" y="10592"/>
                    <a:pt x="57255" y="8588"/>
                    <a:pt x="43657" y="6728"/>
                  </a:cubicBezTo>
                  <a:cubicBezTo>
                    <a:pt x="32779" y="5296"/>
                    <a:pt x="21758" y="3722"/>
                    <a:pt x="11022" y="2147"/>
                  </a:cubicBezTo>
                  <a:cubicBezTo>
                    <a:pt x="7444" y="1575"/>
                    <a:pt x="3436" y="859"/>
                    <a:pt x="144" y="143"/>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32"/>
            <p:cNvSpPr/>
            <p:nvPr/>
          </p:nvSpPr>
          <p:spPr>
            <a:xfrm>
              <a:off x="3795675" y="2793075"/>
              <a:ext cx="2104100" cy="594050"/>
            </a:xfrm>
            <a:custGeom>
              <a:rect b="b" l="l" r="r" t="t"/>
              <a:pathLst>
                <a:path extrusionOk="0" h="23762" w="84164">
                  <a:moveTo>
                    <a:pt x="144" y="144"/>
                  </a:moveTo>
                  <a:cubicBezTo>
                    <a:pt x="0" y="1"/>
                    <a:pt x="144" y="1"/>
                    <a:pt x="287" y="1"/>
                  </a:cubicBezTo>
                  <a:cubicBezTo>
                    <a:pt x="27626" y="6871"/>
                    <a:pt x="54821" y="14743"/>
                    <a:pt x="82017" y="21757"/>
                  </a:cubicBezTo>
                  <a:cubicBezTo>
                    <a:pt x="82733" y="21900"/>
                    <a:pt x="83735" y="21900"/>
                    <a:pt x="84164" y="22616"/>
                  </a:cubicBezTo>
                  <a:cubicBezTo>
                    <a:pt x="83735" y="23761"/>
                    <a:pt x="82160" y="22902"/>
                    <a:pt x="81731" y="22759"/>
                  </a:cubicBezTo>
                  <a:cubicBezTo>
                    <a:pt x="68705" y="19324"/>
                    <a:pt x="55394" y="15459"/>
                    <a:pt x="42082" y="12310"/>
                  </a:cubicBezTo>
                  <a:cubicBezTo>
                    <a:pt x="35069" y="10593"/>
                    <a:pt x="28055" y="8589"/>
                    <a:pt x="21041" y="6585"/>
                  </a:cubicBezTo>
                  <a:cubicBezTo>
                    <a:pt x="13741" y="4581"/>
                    <a:pt x="6585" y="2577"/>
                    <a:pt x="0" y="14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32"/>
            <p:cNvSpPr/>
            <p:nvPr/>
          </p:nvSpPr>
          <p:spPr>
            <a:xfrm>
              <a:off x="3742000" y="2803800"/>
              <a:ext cx="1281075" cy="1306150"/>
            </a:xfrm>
            <a:custGeom>
              <a:rect b="b" l="l" r="r" t="t"/>
              <a:pathLst>
                <a:path extrusionOk="0" h="52246" w="51243">
                  <a:moveTo>
                    <a:pt x="0" y="144"/>
                  </a:moveTo>
                  <a:cubicBezTo>
                    <a:pt x="0" y="144"/>
                    <a:pt x="0" y="1"/>
                    <a:pt x="144" y="1"/>
                  </a:cubicBezTo>
                  <a:cubicBezTo>
                    <a:pt x="9590" y="7444"/>
                    <a:pt x="17320" y="17034"/>
                    <a:pt x="25765" y="25765"/>
                  </a:cubicBezTo>
                  <a:cubicBezTo>
                    <a:pt x="33065" y="33208"/>
                    <a:pt x="40651" y="40508"/>
                    <a:pt x="48237" y="48238"/>
                  </a:cubicBezTo>
                  <a:cubicBezTo>
                    <a:pt x="48810" y="48667"/>
                    <a:pt x="51243" y="50671"/>
                    <a:pt x="50670" y="51673"/>
                  </a:cubicBezTo>
                  <a:cubicBezTo>
                    <a:pt x="50241" y="52245"/>
                    <a:pt x="50384" y="51816"/>
                    <a:pt x="50098" y="51530"/>
                  </a:cubicBezTo>
                  <a:cubicBezTo>
                    <a:pt x="49668" y="51243"/>
                    <a:pt x="49525" y="51100"/>
                    <a:pt x="49096" y="50671"/>
                  </a:cubicBezTo>
                  <a:cubicBezTo>
                    <a:pt x="32492" y="34067"/>
                    <a:pt x="15602" y="17750"/>
                    <a:pt x="0" y="14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32"/>
            <p:cNvSpPr/>
            <p:nvPr/>
          </p:nvSpPr>
          <p:spPr>
            <a:xfrm>
              <a:off x="1999325" y="2810975"/>
              <a:ext cx="1513675" cy="203975"/>
            </a:xfrm>
            <a:custGeom>
              <a:rect b="b" l="l" r="r" t="t"/>
              <a:pathLst>
                <a:path extrusionOk="0" h="8159" w="60547">
                  <a:moveTo>
                    <a:pt x="60547" y="0"/>
                  </a:moveTo>
                  <a:cubicBezTo>
                    <a:pt x="55966" y="1288"/>
                    <a:pt x="50957" y="2004"/>
                    <a:pt x="45947" y="2720"/>
                  </a:cubicBezTo>
                  <a:cubicBezTo>
                    <a:pt x="36071" y="4294"/>
                    <a:pt x="25479" y="4867"/>
                    <a:pt x="15030" y="6298"/>
                  </a:cubicBezTo>
                  <a:cubicBezTo>
                    <a:pt x="12453" y="6728"/>
                    <a:pt x="10020" y="7014"/>
                    <a:pt x="7444" y="7300"/>
                  </a:cubicBezTo>
                  <a:cubicBezTo>
                    <a:pt x="5010" y="7730"/>
                    <a:pt x="2434" y="8159"/>
                    <a:pt x="1" y="7873"/>
                  </a:cubicBezTo>
                  <a:cubicBezTo>
                    <a:pt x="144" y="6441"/>
                    <a:pt x="2004" y="6728"/>
                    <a:pt x="2863" y="6584"/>
                  </a:cubicBezTo>
                  <a:cubicBezTo>
                    <a:pt x="11165" y="5439"/>
                    <a:pt x="19896" y="4294"/>
                    <a:pt x="28914" y="3435"/>
                  </a:cubicBezTo>
                  <a:cubicBezTo>
                    <a:pt x="39506" y="2434"/>
                    <a:pt x="50241" y="1002"/>
                    <a:pt x="6054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32"/>
            <p:cNvSpPr/>
            <p:nvPr/>
          </p:nvSpPr>
          <p:spPr>
            <a:xfrm>
              <a:off x="3734850" y="2810975"/>
              <a:ext cx="937550" cy="1606700"/>
            </a:xfrm>
            <a:custGeom>
              <a:rect b="b" l="l" r="r" t="t"/>
              <a:pathLst>
                <a:path extrusionOk="0" h="64268" w="37502">
                  <a:moveTo>
                    <a:pt x="0" y="0"/>
                  </a:moveTo>
                  <a:cubicBezTo>
                    <a:pt x="10020" y="15316"/>
                    <a:pt x="18751" y="32206"/>
                    <a:pt x="28341" y="48237"/>
                  </a:cubicBezTo>
                  <a:cubicBezTo>
                    <a:pt x="30774" y="52101"/>
                    <a:pt x="33208" y="56109"/>
                    <a:pt x="35498" y="60260"/>
                  </a:cubicBezTo>
                  <a:cubicBezTo>
                    <a:pt x="36070" y="61405"/>
                    <a:pt x="37502" y="62980"/>
                    <a:pt x="36500" y="64268"/>
                  </a:cubicBezTo>
                  <a:cubicBezTo>
                    <a:pt x="35927" y="63982"/>
                    <a:pt x="35498" y="63266"/>
                    <a:pt x="35211" y="62693"/>
                  </a:cubicBezTo>
                  <a:cubicBezTo>
                    <a:pt x="32635" y="58113"/>
                    <a:pt x="30202" y="52674"/>
                    <a:pt x="27339" y="48380"/>
                  </a:cubicBezTo>
                  <a:cubicBezTo>
                    <a:pt x="26766" y="47521"/>
                    <a:pt x="26051" y="46949"/>
                    <a:pt x="25478" y="46233"/>
                  </a:cubicBezTo>
                  <a:cubicBezTo>
                    <a:pt x="23188" y="42655"/>
                    <a:pt x="21041" y="38647"/>
                    <a:pt x="19037" y="34782"/>
                  </a:cubicBezTo>
                  <a:cubicBezTo>
                    <a:pt x="12882" y="23188"/>
                    <a:pt x="6012" y="11737"/>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32"/>
            <p:cNvSpPr/>
            <p:nvPr/>
          </p:nvSpPr>
          <p:spPr>
            <a:xfrm>
              <a:off x="2203300" y="2843175"/>
              <a:ext cx="1467150" cy="1460000"/>
            </a:xfrm>
            <a:custGeom>
              <a:rect b="b" l="l" r="r" t="t"/>
              <a:pathLst>
                <a:path extrusionOk="0" h="58400" w="58686">
                  <a:moveTo>
                    <a:pt x="58686" y="0"/>
                  </a:moveTo>
                  <a:cubicBezTo>
                    <a:pt x="50384" y="10449"/>
                    <a:pt x="39649" y="19610"/>
                    <a:pt x="29916" y="29486"/>
                  </a:cubicBezTo>
                  <a:cubicBezTo>
                    <a:pt x="25049" y="34353"/>
                    <a:pt x="20325" y="39363"/>
                    <a:pt x="15316" y="44086"/>
                  </a:cubicBezTo>
                  <a:cubicBezTo>
                    <a:pt x="10592" y="48380"/>
                    <a:pt x="6155" y="53104"/>
                    <a:pt x="1432" y="57541"/>
                  </a:cubicBezTo>
                  <a:cubicBezTo>
                    <a:pt x="1288" y="57684"/>
                    <a:pt x="1002" y="58400"/>
                    <a:pt x="573" y="57970"/>
                  </a:cubicBezTo>
                  <a:cubicBezTo>
                    <a:pt x="0" y="56109"/>
                    <a:pt x="2147" y="55108"/>
                    <a:pt x="3292" y="53962"/>
                  </a:cubicBezTo>
                  <a:cubicBezTo>
                    <a:pt x="11594" y="45517"/>
                    <a:pt x="20039" y="37359"/>
                    <a:pt x="28627" y="28628"/>
                  </a:cubicBezTo>
                  <a:cubicBezTo>
                    <a:pt x="35784" y="21614"/>
                    <a:pt x="43227" y="14314"/>
                    <a:pt x="50670" y="7300"/>
                  </a:cubicBezTo>
                  <a:cubicBezTo>
                    <a:pt x="53390" y="4724"/>
                    <a:pt x="56109" y="1718"/>
                    <a:pt x="5868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32"/>
            <p:cNvSpPr/>
            <p:nvPr/>
          </p:nvSpPr>
          <p:spPr>
            <a:xfrm>
              <a:off x="3842200" y="2864650"/>
              <a:ext cx="1757000" cy="1381275"/>
            </a:xfrm>
            <a:custGeom>
              <a:rect b="b" l="l" r="r" t="t"/>
              <a:pathLst>
                <a:path extrusionOk="0" h="55251" w="70280">
                  <a:moveTo>
                    <a:pt x="0" y="143"/>
                  </a:moveTo>
                  <a:cubicBezTo>
                    <a:pt x="0" y="0"/>
                    <a:pt x="286" y="0"/>
                    <a:pt x="430" y="0"/>
                  </a:cubicBezTo>
                  <a:cubicBezTo>
                    <a:pt x="18465" y="12882"/>
                    <a:pt x="35784" y="27196"/>
                    <a:pt x="53533" y="40651"/>
                  </a:cubicBezTo>
                  <a:cubicBezTo>
                    <a:pt x="58543" y="44515"/>
                    <a:pt x="63552" y="48666"/>
                    <a:pt x="68705" y="52817"/>
                  </a:cubicBezTo>
                  <a:cubicBezTo>
                    <a:pt x="69278" y="53247"/>
                    <a:pt x="70280" y="53819"/>
                    <a:pt x="70280" y="54678"/>
                  </a:cubicBezTo>
                  <a:cubicBezTo>
                    <a:pt x="69278" y="55250"/>
                    <a:pt x="68705" y="53962"/>
                    <a:pt x="67989" y="53533"/>
                  </a:cubicBezTo>
                  <a:cubicBezTo>
                    <a:pt x="63123" y="49668"/>
                    <a:pt x="57970" y="45517"/>
                    <a:pt x="52674" y="41653"/>
                  </a:cubicBezTo>
                  <a:cubicBezTo>
                    <a:pt x="38074" y="30488"/>
                    <a:pt x="23904" y="18322"/>
                    <a:pt x="9018" y="7300"/>
                  </a:cubicBezTo>
                  <a:cubicBezTo>
                    <a:pt x="5869" y="5010"/>
                    <a:pt x="2863" y="2720"/>
                    <a:pt x="0" y="143"/>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32"/>
            <p:cNvSpPr/>
            <p:nvPr/>
          </p:nvSpPr>
          <p:spPr>
            <a:xfrm>
              <a:off x="1949225" y="2882525"/>
              <a:ext cx="1431375" cy="393650"/>
            </a:xfrm>
            <a:custGeom>
              <a:rect b="b" l="l" r="r" t="t"/>
              <a:pathLst>
                <a:path extrusionOk="0" h="15746" w="57255">
                  <a:moveTo>
                    <a:pt x="56825" y="1"/>
                  </a:moveTo>
                  <a:cubicBezTo>
                    <a:pt x="57255" y="287"/>
                    <a:pt x="56110" y="430"/>
                    <a:pt x="55680" y="573"/>
                  </a:cubicBezTo>
                  <a:cubicBezTo>
                    <a:pt x="51672" y="1862"/>
                    <a:pt x="47378" y="2864"/>
                    <a:pt x="43371" y="4152"/>
                  </a:cubicBezTo>
                  <a:cubicBezTo>
                    <a:pt x="38647" y="5726"/>
                    <a:pt x="33637" y="6728"/>
                    <a:pt x="28771" y="8017"/>
                  </a:cubicBezTo>
                  <a:cubicBezTo>
                    <a:pt x="19181" y="10450"/>
                    <a:pt x="9591" y="13742"/>
                    <a:pt x="430" y="15746"/>
                  </a:cubicBezTo>
                  <a:cubicBezTo>
                    <a:pt x="1" y="13885"/>
                    <a:pt x="2148" y="14028"/>
                    <a:pt x="3007" y="13742"/>
                  </a:cubicBezTo>
                  <a:cubicBezTo>
                    <a:pt x="11165" y="11738"/>
                    <a:pt x="19181" y="9162"/>
                    <a:pt x="27626" y="7015"/>
                  </a:cubicBezTo>
                  <a:cubicBezTo>
                    <a:pt x="32349" y="5869"/>
                    <a:pt x="37359" y="5011"/>
                    <a:pt x="42226" y="3722"/>
                  </a:cubicBezTo>
                  <a:cubicBezTo>
                    <a:pt x="47235" y="2434"/>
                    <a:pt x="51959" y="860"/>
                    <a:pt x="5682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32"/>
            <p:cNvSpPr/>
            <p:nvPr/>
          </p:nvSpPr>
          <p:spPr>
            <a:xfrm>
              <a:off x="1559175" y="2878950"/>
              <a:ext cx="1900150" cy="815900"/>
            </a:xfrm>
            <a:custGeom>
              <a:rect b="b" l="l" r="r" t="t"/>
              <a:pathLst>
                <a:path extrusionOk="0" h="32636" w="76006">
                  <a:moveTo>
                    <a:pt x="75290" y="144"/>
                  </a:moveTo>
                  <a:cubicBezTo>
                    <a:pt x="75576" y="1"/>
                    <a:pt x="76006" y="430"/>
                    <a:pt x="75433" y="287"/>
                  </a:cubicBezTo>
                  <a:cubicBezTo>
                    <a:pt x="69135" y="3150"/>
                    <a:pt x="63124" y="6156"/>
                    <a:pt x="56826" y="8732"/>
                  </a:cubicBezTo>
                  <a:cubicBezTo>
                    <a:pt x="50671" y="11165"/>
                    <a:pt x="44659" y="14314"/>
                    <a:pt x="38075" y="16748"/>
                  </a:cubicBezTo>
                  <a:cubicBezTo>
                    <a:pt x="25908" y="21328"/>
                    <a:pt x="14458" y="26195"/>
                    <a:pt x="2434" y="31347"/>
                  </a:cubicBezTo>
                  <a:cubicBezTo>
                    <a:pt x="2005" y="31634"/>
                    <a:pt x="860" y="32636"/>
                    <a:pt x="430" y="31777"/>
                  </a:cubicBezTo>
                  <a:cubicBezTo>
                    <a:pt x="1" y="30775"/>
                    <a:pt x="1575" y="30345"/>
                    <a:pt x="2005" y="30202"/>
                  </a:cubicBezTo>
                  <a:cubicBezTo>
                    <a:pt x="7158" y="27769"/>
                    <a:pt x="13169" y="25336"/>
                    <a:pt x="18179" y="23189"/>
                  </a:cubicBezTo>
                  <a:cubicBezTo>
                    <a:pt x="24191" y="20755"/>
                    <a:pt x="30918" y="17893"/>
                    <a:pt x="37216" y="15603"/>
                  </a:cubicBezTo>
                  <a:cubicBezTo>
                    <a:pt x="43800" y="13169"/>
                    <a:pt x="49955" y="10307"/>
                    <a:pt x="56253" y="8016"/>
                  </a:cubicBezTo>
                  <a:cubicBezTo>
                    <a:pt x="62694" y="5583"/>
                    <a:pt x="68420" y="2148"/>
                    <a:pt x="75290" y="14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32"/>
            <p:cNvSpPr/>
            <p:nvPr/>
          </p:nvSpPr>
          <p:spPr>
            <a:xfrm>
              <a:off x="1705900" y="2900425"/>
              <a:ext cx="1832150" cy="1069975"/>
            </a:xfrm>
            <a:custGeom>
              <a:rect b="b" l="l" r="r" t="t"/>
              <a:pathLst>
                <a:path extrusionOk="0" h="42799" w="73286">
                  <a:moveTo>
                    <a:pt x="573" y="42655"/>
                  </a:moveTo>
                  <a:cubicBezTo>
                    <a:pt x="0" y="41653"/>
                    <a:pt x="1289" y="41080"/>
                    <a:pt x="1861" y="40794"/>
                  </a:cubicBezTo>
                  <a:cubicBezTo>
                    <a:pt x="6871" y="37502"/>
                    <a:pt x="12310" y="34782"/>
                    <a:pt x="17749" y="31634"/>
                  </a:cubicBezTo>
                  <a:cubicBezTo>
                    <a:pt x="29773" y="24620"/>
                    <a:pt x="41653" y="17463"/>
                    <a:pt x="53962" y="10449"/>
                  </a:cubicBezTo>
                  <a:cubicBezTo>
                    <a:pt x="60260" y="6728"/>
                    <a:pt x="66702" y="3006"/>
                    <a:pt x="72856" y="1"/>
                  </a:cubicBezTo>
                  <a:lnTo>
                    <a:pt x="73286" y="1"/>
                  </a:lnTo>
                  <a:cubicBezTo>
                    <a:pt x="55251" y="10593"/>
                    <a:pt x="37073" y="22043"/>
                    <a:pt x="18751" y="32492"/>
                  </a:cubicBezTo>
                  <a:cubicBezTo>
                    <a:pt x="13455" y="35498"/>
                    <a:pt x="8016" y="38504"/>
                    <a:pt x="2720" y="41796"/>
                  </a:cubicBezTo>
                  <a:cubicBezTo>
                    <a:pt x="2148" y="42082"/>
                    <a:pt x="1432" y="42798"/>
                    <a:pt x="573" y="42655"/>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32"/>
            <p:cNvSpPr/>
            <p:nvPr/>
          </p:nvSpPr>
          <p:spPr>
            <a:xfrm>
              <a:off x="4067625" y="2918325"/>
              <a:ext cx="1817850" cy="776525"/>
            </a:xfrm>
            <a:custGeom>
              <a:rect b="b" l="l" r="r" t="t"/>
              <a:pathLst>
                <a:path extrusionOk="0" h="31061" w="72714">
                  <a:moveTo>
                    <a:pt x="1" y="143"/>
                  </a:moveTo>
                  <a:cubicBezTo>
                    <a:pt x="1" y="0"/>
                    <a:pt x="287" y="0"/>
                    <a:pt x="287" y="0"/>
                  </a:cubicBezTo>
                  <a:cubicBezTo>
                    <a:pt x="18895" y="6728"/>
                    <a:pt x="36787" y="15316"/>
                    <a:pt x="55108" y="22473"/>
                  </a:cubicBezTo>
                  <a:cubicBezTo>
                    <a:pt x="60547" y="24620"/>
                    <a:pt x="65700" y="27196"/>
                    <a:pt x="70853" y="29343"/>
                  </a:cubicBezTo>
                  <a:cubicBezTo>
                    <a:pt x="71425" y="29629"/>
                    <a:pt x="72570" y="29629"/>
                    <a:pt x="72713" y="30488"/>
                  </a:cubicBezTo>
                  <a:cubicBezTo>
                    <a:pt x="72141" y="31061"/>
                    <a:pt x="71139" y="30345"/>
                    <a:pt x="70566" y="30202"/>
                  </a:cubicBezTo>
                  <a:cubicBezTo>
                    <a:pt x="65414" y="28055"/>
                    <a:pt x="59974" y="25765"/>
                    <a:pt x="54535" y="23618"/>
                  </a:cubicBezTo>
                  <a:cubicBezTo>
                    <a:pt x="42512" y="18608"/>
                    <a:pt x="30489" y="13312"/>
                    <a:pt x="18322" y="8159"/>
                  </a:cubicBezTo>
                  <a:cubicBezTo>
                    <a:pt x="15316" y="7014"/>
                    <a:pt x="12310" y="5583"/>
                    <a:pt x="9448" y="4151"/>
                  </a:cubicBezTo>
                  <a:cubicBezTo>
                    <a:pt x="6299" y="2720"/>
                    <a:pt x="3150" y="1575"/>
                    <a:pt x="1" y="143"/>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32"/>
            <p:cNvSpPr/>
            <p:nvPr/>
          </p:nvSpPr>
          <p:spPr>
            <a:xfrm>
              <a:off x="3731275" y="2939800"/>
              <a:ext cx="239775" cy="1563775"/>
            </a:xfrm>
            <a:custGeom>
              <a:rect b="b" l="l" r="r" t="t"/>
              <a:pathLst>
                <a:path extrusionOk="0" h="62551" w="9591">
                  <a:moveTo>
                    <a:pt x="286" y="0"/>
                  </a:moveTo>
                  <a:cubicBezTo>
                    <a:pt x="429" y="0"/>
                    <a:pt x="429" y="0"/>
                    <a:pt x="429" y="143"/>
                  </a:cubicBezTo>
                  <a:cubicBezTo>
                    <a:pt x="2720" y="9876"/>
                    <a:pt x="3722" y="20755"/>
                    <a:pt x="5010" y="31490"/>
                  </a:cubicBezTo>
                  <a:cubicBezTo>
                    <a:pt x="6155" y="40794"/>
                    <a:pt x="7443" y="49668"/>
                    <a:pt x="8588" y="59401"/>
                  </a:cubicBezTo>
                  <a:cubicBezTo>
                    <a:pt x="8731" y="60403"/>
                    <a:pt x="9590" y="62121"/>
                    <a:pt x="8159" y="62550"/>
                  </a:cubicBezTo>
                  <a:cubicBezTo>
                    <a:pt x="7300" y="62121"/>
                    <a:pt x="7300" y="60546"/>
                    <a:pt x="7300" y="59401"/>
                  </a:cubicBezTo>
                  <a:cubicBezTo>
                    <a:pt x="6871" y="55966"/>
                    <a:pt x="6441" y="52244"/>
                    <a:pt x="5869" y="48666"/>
                  </a:cubicBezTo>
                  <a:cubicBezTo>
                    <a:pt x="5153" y="43943"/>
                    <a:pt x="4867" y="39076"/>
                    <a:pt x="4294" y="34209"/>
                  </a:cubicBezTo>
                  <a:cubicBezTo>
                    <a:pt x="3722" y="29486"/>
                    <a:pt x="2863" y="24763"/>
                    <a:pt x="2147" y="20182"/>
                  </a:cubicBezTo>
                  <a:cubicBezTo>
                    <a:pt x="1431" y="15459"/>
                    <a:pt x="429" y="10735"/>
                    <a:pt x="859" y="6155"/>
                  </a:cubicBezTo>
                  <a:cubicBezTo>
                    <a:pt x="429" y="4437"/>
                    <a:pt x="0" y="1861"/>
                    <a:pt x="28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32"/>
            <p:cNvSpPr/>
            <p:nvPr/>
          </p:nvSpPr>
          <p:spPr>
            <a:xfrm>
              <a:off x="1666525" y="2993475"/>
              <a:ext cx="279150" cy="68000"/>
            </a:xfrm>
            <a:custGeom>
              <a:rect b="b" l="l" r="r" t="t"/>
              <a:pathLst>
                <a:path extrusionOk="0" h="2720" w="11166">
                  <a:moveTo>
                    <a:pt x="10593" y="1431"/>
                  </a:moveTo>
                  <a:cubicBezTo>
                    <a:pt x="7015" y="1861"/>
                    <a:pt x="3579" y="2290"/>
                    <a:pt x="287" y="2720"/>
                  </a:cubicBezTo>
                  <a:cubicBezTo>
                    <a:pt x="144" y="2433"/>
                    <a:pt x="1" y="2004"/>
                    <a:pt x="1" y="1575"/>
                  </a:cubicBezTo>
                  <a:cubicBezTo>
                    <a:pt x="3293" y="859"/>
                    <a:pt x="7015" y="716"/>
                    <a:pt x="10307" y="0"/>
                  </a:cubicBezTo>
                  <a:cubicBezTo>
                    <a:pt x="11166" y="143"/>
                    <a:pt x="10307" y="859"/>
                    <a:pt x="10450" y="143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32"/>
            <p:cNvSpPr/>
            <p:nvPr/>
          </p:nvSpPr>
          <p:spPr>
            <a:xfrm>
              <a:off x="2321375" y="3014925"/>
              <a:ext cx="1223825" cy="1599575"/>
            </a:xfrm>
            <a:custGeom>
              <a:rect b="b" l="l" r="r" t="t"/>
              <a:pathLst>
                <a:path extrusionOk="0" h="63983" w="48953">
                  <a:moveTo>
                    <a:pt x="48810" y="1"/>
                  </a:moveTo>
                  <a:cubicBezTo>
                    <a:pt x="48953" y="1"/>
                    <a:pt x="48953" y="144"/>
                    <a:pt x="48953" y="287"/>
                  </a:cubicBezTo>
                  <a:cubicBezTo>
                    <a:pt x="41653" y="11309"/>
                    <a:pt x="32349" y="21185"/>
                    <a:pt x="24763" y="32063"/>
                  </a:cubicBezTo>
                  <a:cubicBezTo>
                    <a:pt x="18036" y="41796"/>
                    <a:pt x="10736" y="50671"/>
                    <a:pt x="3722" y="60261"/>
                  </a:cubicBezTo>
                  <a:cubicBezTo>
                    <a:pt x="3293" y="60833"/>
                    <a:pt x="2863" y="61549"/>
                    <a:pt x="2291" y="62265"/>
                  </a:cubicBezTo>
                  <a:cubicBezTo>
                    <a:pt x="1861" y="62837"/>
                    <a:pt x="1289" y="63982"/>
                    <a:pt x="144" y="63267"/>
                  </a:cubicBezTo>
                  <a:cubicBezTo>
                    <a:pt x="1" y="62837"/>
                    <a:pt x="716" y="61979"/>
                    <a:pt x="1289" y="61406"/>
                  </a:cubicBezTo>
                  <a:cubicBezTo>
                    <a:pt x="8446" y="51530"/>
                    <a:pt x="16318" y="41510"/>
                    <a:pt x="23761" y="31634"/>
                  </a:cubicBezTo>
                  <a:cubicBezTo>
                    <a:pt x="31920" y="21042"/>
                    <a:pt x="40365" y="10593"/>
                    <a:pt x="48380" y="287"/>
                  </a:cubicBezTo>
                  <a:cubicBezTo>
                    <a:pt x="48524" y="144"/>
                    <a:pt x="48667" y="1"/>
                    <a:pt x="4881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32"/>
            <p:cNvSpPr/>
            <p:nvPr/>
          </p:nvSpPr>
          <p:spPr>
            <a:xfrm>
              <a:off x="2868875" y="3032825"/>
              <a:ext cx="697800" cy="1238150"/>
            </a:xfrm>
            <a:custGeom>
              <a:rect b="b" l="l" r="r" t="t"/>
              <a:pathLst>
                <a:path extrusionOk="0" h="49526" w="27912">
                  <a:moveTo>
                    <a:pt x="27769" y="1"/>
                  </a:moveTo>
                  <a:cubicBezTo>
                    <a:pt x="27912" y="1"/>
                    <a:pt x="27912" y="1"/>
                    <a:pt x="27912" y="144"/>
                  </a:cubicBezTo>
                  <a:cubicBezTo>
                    <a:pt x="23761" y="8589"/>
                    <a:pt x="19181" y="17034"/>
                    <a:pt x="14600" y="25336"/>
                  </a:cubicBezTo>
                  <a:cubicBezTo>
                    <a:pt x="12310" y="29486"/>
                    <a:pt x="10306" y="33924"/>
                    <a:pt x="7873" y="37931"/>
                  </a:cubicBezTo>
                  <a:cubicBezTo>
                    <a:pt x="6155" y="41080"/>
                    <a:pt x="4294" y="43800"/>
                    <a:pt x="2434" y="46949"/>
                  </a:cubicBezTo>
                  <a:cubicBezTo>
                    <a:pt x="2004" y="47665"/>
                    <a:pt x="1432" y="49525"/>
                    <a:pt x="0" y="49096"/>
                  </a:cubicBezTo>
                  <a:cubicBezTo>
                    <a:pt x="0" y="47951"/>
                    <a:pt x="859" y="46949"/>
                    <a:pt x="1432" y="46090"/>
                  </a:cubicBezTo>
                  <a:cubicBezTo>
                    <a:pt x="3149" y="43084"/>
                    <a:pt x="5010" y="40222"/>
                    <a:pt x="6871" y="37216"/>
                  </a:cubicBezTo>
                  <a:cubicBezTo>
                    <a:pt x="9304" y="33351"/>
                    <a:pt x="11308" y="29057"/>
                    <a:pt x="13741" y="24763"/>
                  </a:cubicBezTo>
                  <a:cubicBezTo>
                    <a:pt x="17034" y="18894"/>
                    <a:pt x="20469" y="12453"/>
                    <a:pt x="23904" y="6299"/>
                  </a:cubicBezTo>
                  <a:cubicBezTo>
                    <a:pt x="25192" y="4008"/>
                    <a:pt x="26337" y="1718"/>
                    <a:pt x="2776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32"/>
            <p:cNvSpPr/>
            <p:nvPr/>
          </p:nvSpPr>
          <p:spPr>
            <a:xfrm>
              <a:off x="1369525" y="3047150"/>
              <a:ext cx="211150" cy="53700"/>
            </a:xfrm>
            <a:custGeom>
              <a:rect b="b" l="l" r="r" t="t"/>
              <a:pathLst>
                <a:path extrusionOk="0" h="2148" w="8446">
                  <a:moveTo>
                    <a:pt x="8446" y="1002"/>
                  </a:moveTo>
                  <a:cubicBezTo>
                    <a:pt x="6012" y="1575"/>
                    <a:pt x="3007" y="1718"/>
                    <a:pt x="287" y="2147"/>
                  </a:cubicBezTo>
                  <a:cubicBezTo>
                    <a:pt x="287" y="1718"/>
                    <a:pt x="1" y="1575"/>
                    <a:pt x="1" y="1145"/>
                  </a:cubicBezTo>
                  <a:cubicBezTo>
                    <a:pt x="2577" y="716"/>
                    <a:pt x="5869" y="143"/>
                    <a:pt x="8303" y="0"/>
                  </a:cubicBezTo>
                  <a:cubicBezTo>
                    <a:pt x="8446" y="286"/>
                    <a:pt x="8159" y="1002"/>
                    <a:pt x="8446" y="1002"/>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32"/>
            <p:cNvSpPr/>
            <p:nvPr/>
          </p:nvSpPr>
          <p:spPr>
            <a:xfrm>
              <a:off x="3223125" y="3054300"/>
              <a:ext cx="440175" cy="1524425"/>
            </a:xfrm>
            <a:custGeom>
              <a:rect b="b" l="l" r="r" t="t"/>
              <a:pathLst>
                <a:path extrusionOk="0" h="60977" w="17607">
                  <a:moveTo>
                    <a:pt x="17463" y="0"/>
                  </a:moveTo>
                  <a:cubicBezTo>
                    <a:pt x="17606" y="0"/>
                    <a:pt x="17606" y="144"/>
                    <a:pt x="17606" y="144"/>
                  </a:cubicBezTo>
                  <a:cubicBezTo>
                    <a:pt x="13456" y="20039"/>
                    <a:pt x="7873" y="38933"/>
                    <a:pt x="2577" y="57684"/>
                  </a:cubicBezTo>
                  <a:cubicBezTo>
                    <a:pt x="2434" y="58400"/>
                    <a:pt x="2291" y="59115"/>
                    <a:pt x="2148" y="59688"/>
                  </a:cubicBezTo>
                  <a:cubicBezTo>
                    <a:pt x="2005" y="60117"/>
                    <a:pt x="2005" y="60976"/>
                    <a:pt x="1432" y="60976"/>
                  </a:cubicBezTo>
                  <a:cubicBezTo>
                    <a:pt x="1" y="60260"/>
                    <a:pt x="1146" y="58543"/>
                    <a:pt x="1432" y="57541"/>
                  </a:cubicBezTo>
                  <a:cubicBezTo>
                    <a:pt x="5154" y="43943"/>
                    <a:pt x="9305" y="29773"/>
                    <a:pt x="12883" y="15459"/>
                  </a:cubicBezTo>
                  <a:cubicBezTo>
                    <a:pt x="13456" y="12883"/>
                    <a:pt x="14028" y="10306"/>
                    <a:pt x="14887" y="7730"/>
                  </a:cubicBezTo>
                  <a:cubicBezTo>
                    <a:pt x="15889" y="5153"/>
                    <a:pt x="16461" y="2434"/>
                    <a:pt x="1746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32"/>
            <p:cNvSpPr/>
            <p:nvPr/>
          </p:nvSpPr>
          <p:spPr>
            <a:xfrm>
              <a:off x="6135925" y="3079350"/>
              <a:ext cx="100225" cy="39375"/>
            </a:xfrm>
            <a:custGeom>
              <a:rect b="b" l="l" r="r" t="t"/>
              <a:pathLst>
                <a:path extrusionOk="0" h="1575" w="4009">
                  <a:moveTo>
                    <a:pt x="144" y="0"/>
                  </a:moveTo>
                  <a:cubicBezTo>
                    <a:pt x="1432" y="287"/>
                    <a:pt x="3007" y="144"/>
                    <a:pt x="4009" y="859"/>
                  </a:cubicBezTo>
                  <a:cubicBezTo>
                    <a:pt x="3150" y="1575"/>
                    <a:pt x="1432" y="716"/>
                    <a:pt x="1" y="859"/>
                  </a:cubicBezTo>
                  <a:cubicBezTo>
                    <a:pt x="1" y="430"/>
                    <a:pt x="144" y="287"/>
                    <a:pt x="14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32"/>
            <p:cNvSpPr/>
            <p:nvPr/>
          </p:nvSpPr>
          <p:spPr>
            <a:xfrm>
              <a:off x="3466475" y="3079350"/>
              <a:ext cx="207550" cy="1563775"/>
            </a:xfrm>
            <a:custGeom>
              <a:rect b="b" l="l" r="r" t="t"/>
              <a:pathLst>
                <a:path extrusionOk="0" h="62551" w="8302">
                  <a:moveTo>
                    <a:pt x="8159" y="144"/>
                  </a:moveTo>
                  <a:cubicBezTo>
                    <a:pt x="8302" y="0"/>
                    <a:pt x="8302" y="144"/>
                    <a:pt x="8302" y="287"/>
                  </a:cubicBezTo>
                  <a:cubicBezTo>
                    <a:pt x="6727" y="20898"/>
                    <a:pt x="5010" y="41366"/>
                    <a:pt x="2147" y="61119"/>
                  </a:cubicBezTo>
                  <a:cubicBezTo>
                    <a:pt x="2004" y="61405"/>
                    <a:pt x="2147" y="62264"/>
                    <a:pt x="1718" y="62407"/>
                  </a:cubicBezTo>
                  <a:cubicBezTo>
                    <a:pt x="0" y="62550"/>
                    <a:pt x="859" y="60260"/>
                    <a:pt x="1002" y="59258"/>
                  </a:cubicBezTo>
                  <a:cubicBezTo>
                    <a:pt x="2720" y="45231"/>
                    <a:pt x="4151" y="30345"/>
                    <a:pt x="6298" y="16175"/>
                  </a:cubicBezTo>
                  <a:cubicBezTo>
                    <a:pt x="7157" y="10736"/>
                    <a:pt x="7300" y="5010"/>
                    <a:pt x="8159" y="14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32"/>
            <p:cNvSpPr/>
            <p:nvPr/>
          </p:nvSpPr>
          <p:spPr>
            <a:xfrm>
              <a:off x="1215650" y="3086500"/>
              <a:ext cx="96650" cy="50125"/>
            </a:xfrm>
            <a:custGeom>
              <a:rect b="b" l="l" r="r" t="t"/>
              <a:pathLst>
                <a:path extrusionOk="0" h="2005" w="3866">
                  <a:moveTo>
                    <a:pt x="3579" y="1"/>
                  </a:moveTo>
                  <a:cubicBezTo>
                    <a:pt x="3436" y="430"/>
                    <a:pt x="3866" y="573"/>
                    <a:pt x="3722" y="1003"/>
                  </a:cubicBezTo>
                  <a:cubicBezTo>
                    <a:pt x="2434" y="859"/>
                    <a:pt x="1003" y="2005"/>
                    <a:pt x="1" y="1146"/>
                  </a:cubicBezTo>
                  <a:cubicBezTo>
                    <a:pt x="717" y="144"/>
                    <a:pt x="2291" y="287"/>
                    <a:pt x="357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32"/>
            <p:cNvSpPr/>
            <p:nvPr/>
          </p:nvSpPr>
          <p:spPr>
            <a:xfrm>
              <a:off x="3681175" y="3140175"/>
              <a:ext cx="68000" cy="1957400"/>
            </a:xfrm>
            <a:custGeom>
              <a:rect b="b" l="l" r="r" t="t"/>
              <a:pathLst>
                <a:path extrusionOk="0" h="78296" w="2720">
                  <a:moveTo>
                    <a:pt x="1288" y="1"/>
                  </a:moveTo>
                  <a:cubicBezTo>
                    <a:pt x="1431" y="1"/>
                    <a:pt x="1431" y="144"/>
                    <a:pt x="1431" y="144"/>
                  </a:cubicBezTo>
                  <a:cubicBezTo>
                    <a:pt x="2720" y="24047"/>
                    <a:pt x="1145" y="49239"/>
                    <a:pt x="2004" y="73858"/>
                  </a:cubicBezTo>
                  <a:cubicBezTo>
                    <a:pt x="2004" y="74574"/>
                    <a:pt x="2004" y="75576"/>
                    <a:pt x="2004" y="76435"/>
                  </a:cubicBezTo>
                  <a:cubicBezTo>
                    <a:pt x="2004" y="76721"/>
                    <a:pt x="2433" y="78153"/>
                    <a:pt x="1431" y="77866"/>
                  </a:cubicBezTo>
                  <a:cubicBezTo>
                    <a:pt x="573" y="78296"/>
                    <a:pt x="1002" y="76864"/>
                    <a:pt x="1002" y="76149"/>
                  </a:cubicBezTo>
                  <a:cubicBezTo>
                    <a:pt x="573" y="70853"/>
                    <a:pt x="573" y="64555"/>
                    <a:pt x="573" y="58972"/>
                  </a:cubicBezTo>
                  <a:cubicBezTo>
                    <a:pt x="573" y="52388"/>
                    <a:pt x="430" y="45661"/>
                    <a:pt x="573" y="39077"/>
                  </a:cubicBezTo>
                  <a:cubicBezTo>
                    <a:pt x="1002" y="26051"/>
                    <a:pt x="0" y="12740"/>
                    <a:pt x="1002" y="430"/>
                  </a:cubicBezTo>
                  <a:cubicBezTo>
                    <a:pt x="1145" y="430"/>
                    <a:pt x="1288" y="287"/>
                    <a:pt x="114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32"/>
            <p:cNvSpPr/>
            <p:nvPr/>
          </p:nvSpPr>
          <p:spPr>
            <a:xfrm>
              <a:off x="3842200" y="3233225"/>
              <a:ext cx="372175" cy="1313275"/>
            </a:xfrm>
            <a:custGeom>
              <a:rect b="b" l="l" r="r" t="t"/>
              <a:pathLst>
                <a:path extrusionOk="0" h="52531" w="14887">
                  <a:moveTo>
                    <a:pt x="0" y="0"/>
                  </a:moveTo>
                  <a:cubicBezTo>
                    <a:pt x="143" y="0"/>
                    <a:pt x="143" y="143"/>
                    <a:pt x="143" y="143"/>
                  </a:cubicBezTo>
                  <a:cubicBezTo>
                    <a:pt x="5153" y="15745"/>
                    <a:pt x="9733" y="32492"/>
                    <a:pt x="14027" y="49239"/>
                  </a:cubicBezTo>
                  <a:cubicBezTo>
                    <a:pt x="14171" y="49954"/>
                    <a:pt x="14886" y="51958"/>
                    <a:pt x="14027" y="52245"/>
                  </a:cubicBezTo>
                  <a:cubicBezTo>
                    <a:pt x="12882" y="52531"/>
                    <a:pt x="13026" y="50956"/>
                    <a:pt x="12596" y="49668"/>
                  </a:cubicBezTo>
                  <a:cubicBezTo>
                    <a:pt x="10592" y="41939"/>
                    <a:pt x="8731" y="34210"/>
                    <a:pt x="6871" y="26337"/>
                  </a:cubicBezTo>
                  <a:cubicBezTo>
                    <a:pt x="4437" y="17033"/>
                    <a:pt x="1718" y="9447"/>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32"/>
            <p:cNvSpPr/>
            <p:nvPr/>
          </p:nvSpPr>
          <p:spPr>
            <a:xfrm>
              <a:off x="1455425" y="3261850"/>
              <a:ext cx="443725" cy="153900"/>
            </a:xfrm>
            <a:custGeom>
              <a:rect b="b" l="l" r="r" t="t"/>
              <a:pathLst>
                <a:path extrusionOk="0" h="6156" w="17749">
                  <a:moveTo>
                    <a:pt x="17176" y="143"/>
                  </a:moveTo>
                  <a:cubicBezTo>
                    <a:pt x="17749" y="0"/>
                    <a:pt x="17319" y="859"/>
                    <a:pt x="17463" y="1289"/>
                  </a:cubicBezTo>
                  <a:cubicBezTo>
                    <a:pt x="13312" y="2577"/>
                    <a:pt x="8588" y="3579"/>
                    <a:pt x="4008" y="4724"/>
                  </a:cubicBezTo>
                  <a:cubicBezTo>
                    <a:pt x="2720" y="5010"/>
                    <a:pt x="1002" y="6155"/>
                    <a:pt x="0" y="5010"/>
                  </a:cubicBezTo>
                  <a:cubicBezTo>
                    <a:pt x="2433" y="3722"/>
                    <a:pt x="5582" y="3292"/>
                    <a:pt x="8445" y="2577"/>
                  </a:cubicBezTo>
                  <a:cubicBezTo>
                    <a:pt x="11308" y="1718"/>
                    <a:pt x="14170" y="859"/>
                    <a:pt x="17033" y="143"/>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32"/>
            <p:cNvSpPr/>
            <p:nvPr/>
          </p:nvSpPr>
          <p:spPr>
            <a:xfrm>
              <a:off x="5967750" y="3372775"/>
              <a:ext cx="214725" cy="71600"/>
            </a:xfrm>
            <a:custGeom>
              <a:rect b="b" l="l" r="r" t="t"/>
              <a:pathLst>
                <a:path extrusionOk="0" h="2864" w="8589">
                  <a:moveTo>
                    <a:pt x="8446" y="2291"/>
                  </a:moveTo>
                  <a:cubicBezTo>
                    <a:pt x="8589" y="2863"/>
                    <a:pt x="7730" y="2291"/>
                    <a:pt x="8016" y="2863"/>
                  </a:cubicBezTo>
                  <a:cubicBezTo>
                    <a:pt x="5010" y="2434"/>
                    <a:pt x="2720" y="1432"/>
                    <a:pt x="1" y="859"/>
                  </a:cubicBezTo>
                  <a:cubicBezTo>
                    <a:pt x="1" y="430"/>
                    <a:pt x="430" y="430"/>
                    <a:pt x="430" y="0"/>
                  </a:cubicBezTo>
                  <a:cubicBezTo>
                    <a:pt x="3150" y="573"/>
                    <a:pt x="6155" y="1002"/>
                    <a:pt x="8446" y="229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32"/>
            <p:cNvSpPr/>
            <p:nvPr/>
          </p:nvSpPr>
          <p:spPr>
            <a:xfrm>
              <a:off x="1265750" y="3397825"/>
              <a:ext cx="139600" cy="60850"/>
            </a:xfrm>
            <a:custGeom>
              <a:rect b="b" l="l" r="r" t="t"/>
              <a:pathLst>
                <a:path extrusionOk="0" h="2434" w="5584">
                  <a:moveTo>
                    <a:pt x="5583" y="859"/>
                  </a:moveTo>
                  <a:cubicBezTo>
                    <a:pt x="4009" y="1432"/>
                    <a:pt x="2148" y="2434"/>
                    <a:pt x="1" y="1861"/>
                  </a:cubicBezTo>
                  <a:cubicBezTo>
                    <a:pt x="1146" y="1002"/>
                    <a:pt x="3579" y="1002"/>
                    <a:pt x="4867" y="0"/>
                  </a:cubicBezTo>
                  <a:lnTo>
                    <a:pt x="5297" y="0"/>
                  </a:lnTo>
                  <a:cubicBezTo>
                    <a:pt x="5297" y="430"/>
                    <a:pt x="5440" y="716"/>
                    <a:pt x="5583" y="85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32"/>
            <p:cNvSpPr/>
            <p:nvPr/>
          </p:nvSpPr>
          <p:spPr>
            <a:xfrm>
              <a:off x="1376700" y="3687675"/>
              <a:ext cx="128825" cy="78750"/>
            </a:xfrm>
            <a:custGeom>
              <a:rect b="b" l="l" r="r" t="t"/>
              <a:pathLst>
                <a:path extrusionOk="0" h="3150" w="5153">
                  <a:moveTo>
                    <a:pt x="4723" y="0"/>
                  </a:moveTo>
                  <a:cubicBezTo>
                    <a:pt x="5010" y="287"/>
                    <a:pt x="5153" y="573"/>
                    <a:pt x="5153" y="1002"/>
                  </a:cubicBezTo>
                  <a:cubicBezTo>
                    <a:pt x="3435" y="1575"/>
                    <a:pt x="1861" y="3149"/>
                    <a:pt x="0" y="3149"/>
                  </a:cubicBezTo>
                  <a:cubicBezTo>
                    <a:pt x="1002" y="1575"/>
                    <a:pt x="3149" y="1002"/>
                    <a:pt x="472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32"/>
            <p:cNvSpPr/>
            <p:nvPr/>
          </p:nvSpPr>
          <p:spPr>
            <a:xfrm>
              <a:off x="5949850" y="3701975"/>
              <a:ext cx="110975" cy="53700"/>
            </a:xfrm>
            <a:custGeom>
              <a:rect b="b" l="l" r="r" t="t"/>
              <a:pathLst>
                <a:path extrusionOk="0" h="2148" w="4439">
                  <a:moveTo>
                    <a:pt x="430" y="1"/>
                  </a:moveTo>
                  <a:cubicBezTo>
                    <a:pt x="1862" y="573"/>
                    <a:pt x="3722" y="860"/>
                    <a:pt x="4438" y="2148"/>
                  </a:cubicBezTo>
                  <a:cubicBezTo>
                    <a:pt x="3150" y="2148"/>
                    <a:pt x="1432" y="1003"/>
                    <a:pt x="1" y="573"/>
                  </a:cubicBezTo>
                  <a:cubicBezTo>
                    <a:pt x="144" y="430"/>
                    <a:pt x="287" y="144"/>
                    <a:pt x="43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32"/>
            <p:cNvSpPr/>
            <p:nvPr/>
          </p:nvSpPr>
          <p:spPr>
            <a:xfrm>
              <a:off x="5617075" y="3877325"/>
              <a:ext cx="314925" cy="196825"/>
            </a:xfrm>
            <a:custGeom>
              <a:rect b="b" l="l" r="r" t="t"/>
              <a:pathLst>
                <a:path extrusionOk="0" h="7873" w="12597">
                  <a:moveTo>
                    <a:pt x="12596" y="7444"/>
                  </a:moveTo>
                  <a:cubicBezTo>
                    <a:pt x="11308" y="7873"/>
                    <a:pt x="10163" y="6871"/>
                    <a:pt x="9161" y="6299"/>
                  </a:cubicBezTo>
                  <a:cubicBezTo>
                    <a:pt x="6155" y="4581"/>
                    <a:pt x="3006" y="2863"/>
                    <a:pt x="0" y="1002"/>
                  </a:cubicBezTo>
                  <a:cubicBezTo>
                    <a:pt x="143" y="716"/>
                    <a:pt x="430" y="430"/>
                    <a:pt x="573" y="1"/>
                  </a:cubicBezTo>
                  <a:cubicBezTo>
                    <a:pt x="716" y="1"/>
                    <a:pt x="716" y="144"/>
                    <a:pt x="716" y="144"/>
                  </a:cubicBezTo>
                  <a:cubicBezTo>
                    <a:pt x="3722" y="1861"/>
                    <a:pt x="6728" y="3865"/>
                    <a:pt x="9734" y="5583"/>
                  </a:cubicBezTo>
                  <a:cubicBezTo>
                    <a:pt x="10735" y="6012"/>
                    <a:pt x="12024" y="6442"/>
                    <a:pt x="12596" y="744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32"/>
            <p:cNvSpPr/>
            <p:nvPr/>
          </p:nvSpPr>
          <p:spPr>
            <a:xfrm>
              <a:off x="1541300" y="3977525"/>
              <a:ext cx="128850" cy="89475"/>
            </a:xfrm>
            <a:custGeom>
              <a:rect b="b" l="l" r="r" t="t"/>
              <a:pathLst>
                <a:path extrusionOk="0" h="3579" w="5154">
                  <a:moveTo>
                    <a:pt x="4581" y="0"/>
                  </a:moveTo>
                  <a:cubicBezTo>
                    <a:pt x="4867" y="430"/>
                    <a:pt x="5010" y="716"/>
                    <a:pt x="5153" y="1289"/>
                  </a:cubicBezTo>
                  <a:cubicBezTo>
                    <a:pt x="3149" y="1718"/>
                    <a:pt x="2290" y="3436"/>
                    <a:pt x="0" y="3579"/>
                  </a:cubicBezTo>
                  <a:cubicBezTo>
                    <a:pt x="1002" y="1861"/>
                    <a:pt x="3006" y="1289"/>
                    <a:pt x="458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32"/>
            <p:cNvSpPr/>
            <p:nvPr/>
          </p:nvSpPr>
          <p:spPr>
            <a:xfrm>
              <a:off x="5037375" y="4113500"/>
              <a:ext cx="218300" cy="207575"/>
            </a:xfrm>
            <a:custGeom>
              <a:rect b="b" l="l" r="r" t="t"/>
              <a:pathLst>
                <a:path extrusionOk="0" h="8303" w="8732">
                  <a:moveTo>
                    <a:pt x="430" y="0"/>
                  </a:moveTo>
                  <a:cubicBezTo>
                    <a:pt x="573" y="0"/>
                    <a:pt x="573" y="0"/>
                    <a:pt x="573" y="144"/>
                  </a:cubicBezTo>
                  <a:cubicBezTo>
                    <a:pt x="2577" y="1861"/>
                    <a:pt x="5010" y="4008"/>
                    <a:pt x="7014" y="6155"/>
                  </a:cubicBezTo>
                  <a:cubicBezTo>
                    <a:pt x="7587" y="6585"/>
                    <a:pt x="8732" y="7444"/>
                    <a:pt x="7873" y="8302"/>
                  </a:cubicBezTo>
                  <a:cubicBezTo>
                    <a:pt x="5296" y="6442"/>
                    <a:pt x="2720" y="3293"/>
                    <a:pt x="0" y="1002"/>
                  </a:cubicBezTo>
                  <a:cubicBezTo>
                    <a:pt x="144" y="573"/>
                    <a:pt x="430" y="430"/>
                    <a:pt x="43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32"/>
            <p:cNvSpPr/>
            <p:nvPr/>
          </p:nvSpPr>
          <p:spPr>
            <a:xfrm>
              <a:off x="1727375" y="4228000"/>
              <a:ext cx="136000" cy="121700"/>
            </a:xfrm>
            <a:custGeom>
              <a:rect b="b" l="l" r="r" t="t"/>
              <a:pathLst>
                <a:path extrusionOk="0" h="4868" w="5440">
                  <a:moveTo>
                    <a:pt x="5439" y="860"/>
                  </a:moveTo>
                  <a:cubicBezTo>
                    <a:pt x="3722" y="2291"/>
                    <a:pt x="2147" y="3865"/>
                    <a:pt x="0" y="4867"/>
                  </a:cubicBezTo>
                  <a:cubicBezTo>
                    <a:pt x="859" y="2577"/>
                    <a:pt x="3292" y="1718"/>
                    <a:pt x="4867" y="144"/>
                  </a:cubicBezTo>
                  <a:cubicBezTo>
                    <a:pt x="5439" y="1"/>
                    <a:pt x="5153" y="860"/>
                    <a:pt x="5439" y="86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32"/>
            <p:cNvSpPr/>
            <p:nvPr/>
          </p:nvSpPr>
          <p:spPr>
            <a:xfrm>
              <a:off x="5642125" y="4270950"/>
              <a:ext cx="103800" cy="82325"/>
            </a:xfrm>
            <a:custGeom>
              <a:rect b="b" l="l" r="r" t="t"/>
              <a:pathLst>
                <a:path extrusionOk="0" h="3293" w="4152">
                  <a:moveTo>
                    <a:pt x="4151" y="3293"/>
                  </a:moveTo>
                  <a:cubicBezTo>
                    <a:pt x="2434" y="2720"/>
                    <a:pt x="1575" y="1289"/>
                    <a:pt x="0" y="573"/>
                  </a:cubicBezTo>
                  <a:cubicBezTo>
                    <a:pt x="143" y="144"/>
                    <a:pt x="430" y="287"/>
                    <a:pt x="573" y="0"/>
                  </a:cubicBezTo>
                  <a:cubicBezTo>
                    <a:pt x="2004" y="1002"/>
                    <a:pt x="3435" y="1718"/>
                    <a:pt x="4151" y="3293"/>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32"/>
            <p:cNvSpPr/>
            <p:nvPr/>
          </p:nvSpPr>
          <p:spPr>
            <a:xfrm>
              <a:off x="2074475" y="4324625"/>
              <a:ext cx="93050" cy="107375"/>
            </a:xfrm>
            <a:custGeom>
              <a:rect b="b" l="l" r="r" t="t"/>
              <a:pathLst>
                <a:path extrusionOk="0" h="4295" w="3722">
                  <a:moveTo>
                    <a:pt x="3149" y="0"/>
                  </a:moveTo>
                  <a:cubicBezTo>
                    <a:pt x="3436" y="287"/>
                    <a:pt x="3436" y="859"/>
                    <a:pt x="3722" y="1146"/>
                  </a:cubicBezTo>
                  <a:cubicBezTo>
                    <a:pt x="2863" y="2147"/>
                    <a:pt x="1718" y="3006"/>
                    <a:pt x="859" y="4295"/>
                  </a:cubicBezTo>
                  <a:cubicBezTo>
                    <a:pt x="430" y="4295"/>
                    <a:pt x="430" y="3722"/>
                    <a:pt x="0" y="3579"/>
                  </a:cubicBezTo>
                  <a:cubicBezTo>
                    <a:pt x="859" y="2291"/>
                    <a:pt x="2147" y="1289"/>
                    <a:pt x="314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32"/>
            <p:cNvSpPr/>
            <p:nvPr/>
          </p:nvSpPr>
          <p:spPr>
            <a:xfrm>
              <a:off x="2550400" y="4331775"/>
              <a:ext cx="304175" cy="475950"/>
            </a:xfrm>
            <a:custGeom>
              <a:rect b="b" l="l" r="r" t="t"/>
              <a:pathLst>
                <a:path extrusionOk="0" h="19038" w="12167">
                  <a:moveTo>
                    <a:pt x="12167" y="287"/>
                  </a:moveTo>
                  <a:cubicBezTo>
                    <a:pt x="8732" y="6728"/>
                    <a:pt x="5010" y="13026"/>
                    <a:pt x="1145" y="19038"/>
                  </a:cubicBezTo>
                  <a:cubicBezTo>
                    <a:pt x="0" y="17463"/>
                    <a:pt x="1718" y="15602"/>
                    <a:pt x="2434" y="14314"/>
                  </a:cubicBezTo>
                  <a:cubicBezTo>
                    <a:pt x="5296" y="9734"/>
                    <a:pt x="8302" y="5010"/>
                    <a:pt x="10736" y="144"/>
                  </a:cubicBezTo>
                  <a:cubicBezTo>
                    <a:pt x="11308" y="1"/>
                    <a:pt x="11594" y="287"/>
                    <a:pt x="12167" y="287"/>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32"/>
            <p:cNvSpPr/>
            <p:nvPr/>
          </p:nvSpPr>
          <p:spPr>
            <a:xfrm>
              <a:off x="5262800" y="4338925"/>
              <a:ext cx="114550" cy="118125"/>
            </a:xfrm>
            <a:custGeom>
              <a:rect b="b" l="l" r="r" t="t"/>
              <a:pathLst>
                <a:path extrusionOk="0" h="4725" w="4582">
                  <a:moveTo>
                    <a:pt x="573" y="1"/>
                  </a:moveTo>
                  <a:cubicBezTo>
                    <a:pt x="2005" y="1003"/>
                    <a:pt x="3722" y="2721"/>
                    <a:pt x="4438" y="4009"/>
                  </a:cubicBezTo>
                  <a:cubicBezTo>
                    <a:pt x="4581" y="4438"/>
                    <a:pt x="4152" y="4438"/>
                    <a:pt x="4009" y="4724"/>
                  </a:cubicBezTo>
                  <a:cubicBezTo>
                    <a:pt x="2434" y="3723"/>
                    <a:pt x="1432" y="2148"/>
                    <a:pt x="1" y="1003"/>
                  </a:cubicBezTo>
                  <a:cubicBezTo>
                    <a:pt x="144" y="574"/>
                    <a:pt x="430" y="430"/>
                    <a:pt x="57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32"/>
            <p:cNvSpPr/>
            <p:nvPr/>
          </p:nvSpPr>
          <p:spPr>
            <a:xfrm>
              <a:off x="4400425" y="4464175"/>
              <a:ext cx="128850" cy="264825"/>
            </a:xfrm>
            <a:custGeom>
              <a:rect b="b" l="l" r="r" t="t"/>
              <a:pathLst>
                <a:path extrusionOk="0" h="10593" w="5154">
                  <a:moveTo>
                    <a:pt x="716" y="1"/>
                  </a:moveTo>
                  <a:cubicBezTo>
                    <a:pt x="2434" y="3150"/>
                    <a:pt x="3722" y="6585"/>
                    <a:pt x="5153" y="10020"/>
                  </a:cubicBezTo>
                  <a:cubicBezTo>
                    <a:pt x="4867" y="10163"/>
                    <a:pt x="4581" y="10306"/>
                    <a:pt x="4438" y="10593"/>
                  </a:cubicBezTo>
                  <a:cubicBezTo>
                    <a:pt x="2863" y="7587"/>
                    <a:pt x="1575" y="4152"/>
                    <a:pt x="143" y="1003"/>
                  </a:cubicBezTo>
                  <a:cubicBezTo>
                    <a:pt x="0" y="430"/>
                    <a:pt x="716" y="573"/>
                    <a:pt x="71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32"/>
            <p:cNvSpPr/>
            <p:nvPr/>
          </p:nvSpPr>
          <p:spPr>
            <a:xfrm>
              <a:off x="4686700" y="4467750"/>
              <a:ext cx="143150" cy="236200"/>
            </a:xfrm>
            <a:custGeom>
              <a:rect b="b" l="l" r="r" t="t"/>
              <a:pathLst>
                <a:path extrusionOk="0" h="9448" w="5726">
                  <a:moveTo>
                    <a:pt x="430" y="1"/>
                  </a:moveTo>
                  <a:cubicBezTo>
                    <a:pt x="2290" y="2720"/>
                    <a:pt x="4151" y="5726"/>
                    <a:pt x="5726" y="8875"/>
                  </a:cubicBezTo>
                  <a:cubicBezTo>
                    <a:pt x="4580" y="9448"/>
                    <a:pt x="4294" y="8160"/>
                    <a:pt x="3865" y="7444"/>
                  </a:cubicBezTo>
                  <a:cubicBezTo>
                    <a:pt x="2577" y="5440"/>
                    <a:pt x="1145" y="3150"/>
                    <a:pt x="0" y="1003"/>
                  </a:cubicBezTo>
                  <a:cubicBezTo>
                    <a:pt x="0" y="573"/>
                    <a:pt x="430" y="573"/>
                    <a:pt x="43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32"/>
            <p:cNvSpPr/>
            <p:nvPr/>
          </p:nvSpPr>
          <p:spPr>
            <a:xfrm>
              <a:off x="5026625" y="4471350"/>
              <a:ext cx="164650" cy="207550"/>
            </a:xfrm>
            <a:custGeom>
              <a:rect b="b" l="l" r="r" t="t"/>
              <a:pathLst>
                <a:path extrusionOk="0" h="8302" w="6586">
                  <a:moveTo>
                    <a:pt x="6585" y="7729"/>
                  </a:moveTo>
                  <a:cubicBezTo>
                    <a:pt x="6299" y="8016"/>
                    <a:pt x="5870" y="8016"/>
                    <a:pt x="5726" y="8302"/>
                  </a:cubicBezTo>
                  <a:cubicBezTo>
                    <a:pt x="3723" y="6012"/>
                    <a:pt x="2005" y="3292"/>
                    <a:pt x="1" y="1002"/>
                  </a:cubicBezTo>
                  <a:cubicBezTo>
                    <a:pt x="1" y="429"/>
                    <a:pt x="574" y="429"/>
                    <a:pt x="717" y="0"/>
                  </a:cubicBezTo>
                  <a:cubicBezTo>
                    <a:pt x="2864" y="2433"/>
                    <a:pt x="4724" y="5010"/>
                    <a:pt x="6585" y="772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32"/>
            <p:cNvSpPr/>
            <p:nvPr/>
          </p:nvSpPr>
          <p:spPr>
            <a:xfrm>
              <a:off x="1909875" y="4474925"/>
              <a:ext cx="121675" cy="121675"/>
            </a:xfrm>
            <a:custGeom>
              <a:rect b="b" l="l" r="r" t="t"/>
              <a:pathLst>
                <a:path extrusionOk="0" h="4867" w="4867">
                  <a:moveTo>
                    <a:pt x="4867" y="573"/>
                  </a:moveTo>
                  <a:cubicBezTo>
                    <a:pt x="3292" y="2004"/>
                    <a:pt x="2290" y="4008"/>
                    <a:pt x="0" y="4867"/>
                  </a:cubicBezTo>
                  <a:cubicBezTo>
                    <a:pt x="1002" y="2863"/>
                    <a:pt x="2720" y="1575"/>
                    <a:pt x="4008" y="0"/>
                  </a:cubicBezTo>
                  <a:cubicBezTo>
                    <a:pt x="4437" y="143"/>
                    <a:pt x="4437" y="573"/>
                    <a:pt x="4867" y="573"/>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32"/>
            <p:cNvSpPr/>
            <p:nvPr/>
          </p:nvSpPr>
          <p:spPr>
            <a:xfrm>
              <a:off x="5405950" y="4478500"/>
              <a:ext cx="118100" cy="125250"/>
            </a:xfrm>
            <a:custGeom>
              <a:rect b="b" l="l" r="r" t="t"/>
              <a:pathLst>
                <a:path extrusionOk="0" h="5010" w="4724">
                  <a:moveTo>
                    <a:pt x="4724" y="5010"/>
                  </a:moveTo>
                  <a:cubicBezTo>
                    <a:pt x="3006" y="4151"/>
                    <a:pt x="1289" y="2290"/>
                    <a:pt x="0" y="573"/>
                  </a:cubicBezTo>
                  <a:cubicBezTo>
                    <a:pt x="287" y="573"/>
                    <a:pt x="430" y="287"/>
                    <a:pt x="573" y="0"/>
                  </a:cubicBezTo>
                  <a:cubicBezTo>
                    <a:pt x="2147" y="1288"/>
                    <a:pt x="4151" y="3149"/>
                    <a:pt x="4724" y="501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32"/>
            <p:cNvSpPr/>
            <p:nvPr/>
          </p:nvSpPr>
          <p:spPr>
            <a:xfrm>
              <a:off x="4192875" y="4600150"/>
              <a:ext cx="146750" cy="440175"/>
            </a:xfrm>
            <a:custGeom>
              <a:rect b="b" l="l" r="r" t="t"/>
              <a:pathLst>
                <a:path extrusionOk="0" h="17607" w="5870">
                  <a:moveTo>
                    <a:pt x="4867" y="17607"/>
                  </a:moveTo>
                  <a:cubicBezTo>
                    <a:pt x="3722" y="15030"/>
                    <a:pt x="3006" y="12024"/>
                    <a:pt x="2148" y="9162"/>
                  </a:cubicBezTo>
                  <a:cubicBezTo>
                    <a:pt x="1289" y="6299"/>
                    <a:pt x="573" y="3293"/>
                    <a:pt x="0" y="430"/>
                  </a:cubicBezTo>
                  <a:cubicBezTo>
                    <a:pt x="144" y="144"/>
                    <a:pt x="859" y="287"/>
                    <a:pt x="1002" y="1"/>
                  </a:cubicBezTo>
                  <a:cubicBezTo>
                    <a:pt x="1146" y="1"/>
                    <a:pt x="1146" y="144"/>
                    <a:pt x="1146" y="144"/>
                  </a:cubicBezTo>
                  <a:cubicBezTo>
                    <a:pt x="1289" y="144"/>
                    <a:pt x="1289" y="287"/>
                    <a:pt x="1289" y="287"/>
                  </a:cubicBezTo>
                  <a:cubicBezTo>
                    <a:pt x="2004" y="5583"/>
                    <a:pt x="4438" y="10450"/>
                    <a:pt x="5296" y="15889"/>
                  </a:cubicBezTo>
                  <a:cubicBezTo>
                    <a:pt x="5296" y="16605"/>
                    <a:pt x="5869" y="17320"/>
                    <a:pt x="4867" y="17607"/>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32"/>
            <p:cNvSpPr/>
            <p:nvPr/>
          </p:nvSpPr>
          <p:spPr>
            <a:xfrm>
              <a:off x="3094300" y="4632375"/>
              <a:ext cx="153900" cy="493825"/>
            </a:xfrm>
            <a:custGeom>
              <a:rect b="b" l="l" r="r" t="t"/>
              <a:pathLst>
                <a:path extrusionOk="0" h="19753" w="6156">
                  <a:moveTo>
                    <a:pt x="5154" y="0"/>
                  </a:moveTo>
                  <a:cubicBezTo>
                    <a:pt x="5440" y="286"/>
                    <a:pt x="5726" y="429"/>
                    <a:pt x="6156" y="573"/>
                  </a:cubicBezTo>
                  <a:cubicBezTo>
                    <a:pt x="4724" y="6012"/>
                    <a:pt x="3293" y="11880"/>
                    <a:pt x="1862" y="17606"/>
                  </a:cubicBezTo>
                  <a:cubicBezTo>
                    <a:pt x="1719" y="18321"/>
                    <a:pt x="1719" y="19323"/>
                    <a:pt x="1003" y="19753"/>
                  </a:cubicBezTo>
                  <a:cubicBezTo>
                    <a:pt x="1" y="19180"/>
                    <a:pt x="860" y="18035"/>
                    <a:pt x="1003" y="17463"/>
                  </a:cubicBezTo>
                  <a:cubicBezTo>
                    <a:pt x="2148" y="11737"/>
                    <a:pt x="3579" y="5582"/>
                    <a:pt x="515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32"/>
            <p:cNvSpPr/>
            <p:nvPr/>
          </p:nvSpPr>
          <p:spPr>
            <a:xfrm>
              <a:off x="2163925" y="4657425"/>
              <a:ext cx="136000" cy="157450"/>
            </a:xfrm>
            <a:custGeom>
              <a:rect b="b" l="l" r="r" t="t"/>
              <a:pathLst>
                <a:path extrusionOk="0" h="6298" w="5440">
                  <a:moveTo>
                    <a:pt x="5440" y="429"/>
                  </a:moveTo>
                  <a:cubicBezTo>
                    <a:pt x="4724" y="1575"/>
                    <a:pt x="3865" y="2720"/>
                    <a:pt x="3007" y="3722"/>
                  </a:cubicBezTo>
                  <a:cubicBezTo>
                    <a:pt x="2148" y="4723"/>
                    <a:pt x="1146" y="6012"/>
                    <a:pt x="1" y="6298"/>
                  </a:cubicBezTo>
                  <a:cubicBezTo>
                    <a:pt x="1003" y="3865"/>
                    <a:pt x="3007" y="2290"/>
                    <a:pt x="4295" y="0"/>
                  </a:cubicBezTo>
                  <a:cubicBezTo>
                    <a:pt x="4724" y="143"/>
                    <a:pt x="5154" y="286"/>
                    <a:pt x="5440" y="42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32"/>
            <p:cNvSpPr/>
            <p:nvPr/>
          </p:nvSpPr>
          <p:spPr>
            <a:xfrm>
              <a:off x="3953125" y="4664575"/>
              <a:ext cx="50125" cy="157475"/>
            </a:xfrm>
            <a:custGeom>
              <a:rect b="b" l="l" r="r" t="t"/>
              <a:pathLst>
                <a:path extrusionOk="0" h="6299" w="2005">
                  <a:moveTo>
                    <a:pt x="2004" y="6012"/>
                  </a:moveTo>
                  <a:cubicBezTo>
                    <a:pt x="1575" y="6012"/>
                    <a:pt x="1289" y="6155"/>
                    <a:pt x="1002" y="6298"/>
                  </a:cubicBezTo>
                  <a:cubicBezTo>
                    <a:pt x="430" y="4724"/>
                    <a:pt x="430" y="2290"/>
                    <a:pt x="0" y="573"/>
                  </a:cubicBezTo>
                  <a:cubicBezTo>
                    <a:pt x="287" y="287"/>
                    <a:pt x="573" y="287"/>
                    <a:pt x="716" y="0"/>
                  </a:cubicBezTo>
                  <a:cubicBezTo>
                    <a:pt x="1432" y="1718"/>
                    <a:pt x="1575" y="4008"/>
                    <a:pt x="2004" y="6012"/>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32"/>
            <p:cNvSpPr/>
            <p:nvPr/>
          </p:nvSpPr>
          <p:spPr>
            <a:xfrm>
              <a:off x="2815200" y="4707500"/>
              <a:ext cx="114525" cy="264825"/>
            </a:xfrm>
            <a:custGeom>
              <a:rect b="b" l="l" r="r" t="t"/>
              <a:pathLst>
                <a:path extrusionOk="0" h="10593" w="4581">
                  <a:moveTo>
                    <a:pt x="3436" y="1"/>
                  </a:moveTo>
                  <a:cubicBezTo>
                    <a:pt x="4008" y="144"/>
                    <a:pt x="4151" y="860"/>
                    <a:pt x="4581" y="1146"/>
                  </a:cubicBezTo>
                  <a:cubicBezTo>
                    <a:pt x="3436" y="4295"/>
                    <a:pt x="2147" y="7301"/>
                    <a:pt x="1145" y="10593"/>
                  </a:cubicBezTo>
                  <a:cubicBezTo>
                    <a:pt x="573" y="10593"/>
                    <a:pt x="430" y="10307"/>
                    <a:pt x="0" y="10307"/>
                  </a:cubicBezTo>
                  <a:cubicBezTo>
                    <a:pt x="859" y="6585"/>
                    <a:pt x="2577" y="3579"/>
                    <a:pt x="343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32"/>
            <p:cNvSpPr/>
            <p:nvPr/>
          </p:nvSpPr>
          <p:spPr>
            <a:xfrm>
              <a:off x="5205550" y="4707500"/>
              <a:ext cx="78750" cy="93075"/>
            </a:xfrm>
            <a:custGeom>
              <a:rect b="b" l="l" r="r" t="t"/>
              <a:pathLst>
                <a:path extrusionOk="0" h="3723" w="3150">
                  <a:moveTo>
                    <a:pt x="3150" y="3722"/>
                  </a:moveTo>
                  <a:cubicBezTo>
                    <a:pt x="1289" y="3436"/>
                    <a:pt x="860" y="1719"/>
                    <a:pt x="1" y="430"/>
                  </a:cubicBezTo>
                  <a:cubicBezTo>
                    <a:pt x="1575" y="1"/>
                    <a:pt x="2291" y="2434"/>
                    <a:pt x="3150" y="3722"/>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32"/>
            <p:cNvSpPr/>
            <p:nvPr/>
          </p:nvSpPr>
          <p:spPr>
            <a:xfrm>
              <a:off x="4833400" y="4732550"/>
              <a:ext cx="103800" cy="146750"/>
            </a:xfrm>
            <a:custGeom>
              <a:rect b="b" l="l" r="r" t="t"/>
              <a:pathLst>
                <a:path extrusionOk="0" h="5870" w="4152">
                  <a:moveTo>
                    <a:pt x="859" y="1"/>
                  </a:moveTo>
                  <a:cubicBezTo>
                    <a:pt x="2148" y="1432"/>
                    <a:pt x="3007" y="3293"/>
                    <a:pt x="4152" y="4867"/>
                  </a:cubicBezTo>
                  <a:cubicBezTo>
                    <a:pt x="4152" y="5297"/>
                    <a:pt x="3579" y="5440"/>
                    <a:pt x="3436" y="5869"/>
                  </a:cubicBezTo>
                  <a:cubicBezTo>
                    <a:pt x="2148" y="4009"/>
                    <a:pt x="1003" y="2148"/>
                    <a:pt x="1" y="144"/>
                  </a:cubicBezTo>
                  <a:cubicBezTo>
                    <a:pt x="430" y="287"/>
                    <a:pt x="573" y="1"/>
                    <a:pt x="85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32"/>
            <p:cNvSpPr/>
            <p:nvPr/>
          </p:nvSpPr>
          <p:spPr>
            <a:xfrm>
              <a:off x="3437825" y="4739725"/>
              <a:ext cx="64450" cy="239775"/>
            </a:xfrm>
            <a:custGeom>
              <a:rect b="b" l="l" r="r" t="t"/>
              <a:pathLst>
                <a:path extrusionOk="0" h="9591" w="2578">
                  <a:moveTo>
                    <a:pt x="2577" y="286"/>
                  </a:moveTo>
                  <a:cubicBezTo>
                    <a:pt x="2291" y="3435"/>
                    <a:pt x="1862" y="6441"/>
                    <a:pt x="1289" y="9304"/>
                  </a:cubicBezTo>
                  <a:cubicBezTo>
                    <a:pt x="717" y="9161"/>
                    <a:pt x="573" y="9590"/>
                    <a:pt x="1" y="9447"/>
                  </a:cubicBezTo>
                  <a:cubicBezTo>
                    <a:pt x="430" y="6298"/>
                    <a:pt x="717" y="3006"/>
                    <a:pt x="1289" y="0"/>
                  </a:cubicBezTo>
                  <a:cubicBezTo>
                    <a:pt x="1862" y="0"/>
                    <a:pt x="2005" y="286"/>
                    <a:pt x="2577" y="286"/>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32"/>
            <p:cNvSpPr/>
            <p:nvPr/>
          </p:nvSpPr>
          <p:spPr>
            <a:xfrm>
              <a:off x="4532825" y="4771925"/>
              <a:ext cx="114525" cy="254075"/>
            </a:xfrm>
            <a:custGeom>
              <a:rect b="b" l="l" r="r" t="t"/>
              <a:pathLst>
                <a:path extrusionOk="0" h="10163" w="4581">
                  <a:moveTo>
                    <a:pt x="716" y="0"/>
                  </a:moveTo>
                  <a:cubicBezTo>
                    <a:pt x="2147" y="2863"/>
                    <a:pt x="3722" y="6728"/>
                    <a:pt x="4581" y="9734"/>
                  </a:cubicBezTo>
                  <a:cubicBezTo>
                    <a:pt x="4294" y="9877"/>
                    <a:pt x="4151" y="9877"/>
                    <a:pt x="4008" y="10163"/>
                  </a:cubicBezTo>
                  <a:cubicBezTo>
                    <a:pt x="2434" y="7157"/>
                    <a:pt x="1432" y="3722"/>
                    <a:pt x="0" y="716"/>
                  </a:cubicBezTo>
                  <a:cubicBezTo>
                    <a:pt x="143" y="287"/>
                    <a:pt x="716" y="287"/>
                    <a:pt x="71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32"/>
            <p:cNvSpPr/>
            <p:nvPr/>
          </p:nvSpPr>
          <p:spPr>
            <a:xfrm>
              <a:off x="2450200" y="4850650"/>
              <a:ext cx="85900" cy="136000"/>
            </a:xfrm>
            <a:custGeom>
              <a:rect b="b" l="l" r="r" t="t"/>
              <a:pathLst>
                <a:path extrusionOk="0" h="5440" w="3436">
                  <a:moveTo>
                    <a:pt x="2720" y="0"/>
                  </a:moveTo>
                  <a:cubicBezTo>
                    <a:pt x="3150" y="0"/>
                    <a:pt x="3150" y="716"/>
                    <a:pt x="3436" y="1145"/>
                  </a:cubicBezTo>
                  <a:cubicBezTo>
                    <a:pt x="2148" y="2577"/>
                    <a:pt x="1861" y="4724"/>
                    <a:pt x="1" y="5439"/>
                  </a:cubicBezTo>
                  <a:cubicBezTo>
                    <a:pt x="287" y="3149"/>
                    <a:pt x="2005" y="2004"/>
                    <a:pt x="257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32"/>
            <p:cNvSpPr/>
            <p:nvPr/>
          </p:nvSpPr>
          <p:spPr>
            <a:xfrm>
              <a:off x="3981750" y="4864950"/>
              <a:ext cx="60850" cy="250525"/>
            </a:xfrm>
            <a:custGeom>
              <a:rect b="b" l="l" r="r" t="t"/>
              <a:pathLst>
                <a:path extrusionOk="0" h="10021" w="2434">
                  <a:moveTo>
                    <a:pt x="1002" y="144"/>
                  </a:moveTo>
                  <a:cubicBezTo>
                    <a:pt x="1861" y="2864"/>
                    <a:pt x="1861" y="6728"/>
                    <a:pt x="2434" y="9877"/>
                  </a:cubicBezTo>
                  <a:cubicBezTo>
                    <a:pt x="2148" y="9877"/>
                    <a:pt x="1575" y="9591"/>
                    <a:pt x="1575" y="10020"/>
                  </a:cubicBezTo>
                  <a:cubicBezTo>
                    <a:pt x="859" y="7015"/>
                    <a:pt x="430" y="3722"/>
                    <a:pt x="0" y="430"/>
                  </a:cubicBezTo>
                  <a:cubicBezTo>
                    <a:pt x="430" y="430"/>
                    <a:pt x="573" y="1"/>
                    <a:pt x="1002" y="14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32"/>
            <p:cNvSpPr/>
            <p:nvPr/>
          </p:nvSpPr>
          <p:spPr>
            <a:xfrm>
              <a:off x="4944325" y="4900750"/>
              <a:ext cx="64450" cy="93050"/>
            </a:xfrm>
            <a:custGeom>
              <a:rect b="b" l="l" r="r" t="t"/>
              <a:pathLst>
                <a:path extrusionOk="0" h="3722" w="2578">
                  <a:moveTo>
                    <a:pt x="717" y="0"/>
                  </a:moveTo>
                  <a:cubicBezTo>
                    <a:pt x="1432" y="1145"/>
                    <a:pt x="2434" y="2004"/>
                    <a:pt x="2577" y="3722"/>
                  </a:cubicBezTo>
                  <a:cubicBezTo>
                    <a:pt x="1289" y="3435"/>
                    <a:pt x="860" y="2290"/>
                    <a:pt x="1" y="1145"/>
                  </a:cubicBezTo>
                  <a:cubicBezTo>
                    <a:pt x="1" y="430"/>
                    <a:pt x="717" y="573"/>
                    <a:pt x="86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32"/>
            <p:cNvSpPr/>
            <p:nvPr/>
          </p:nvSpPr>
          <p:spPr>
            <a:xfrm>
              <a:off x="2740050" y="5029575"/>
              <a:ext cx="64425" cy="118100"/>
            </a:xfrm>
            <a:custGeom>
              <a:rect b="b" l="l" r="r" t="t"/>
              <a:pathLst>
                <a:path extrusionOk="0" h="4724" w="2577">
                  <a:moveTo>
                    <a:pt x="1575" y="143"/>
                  </a:moveTo>
                  <a:cubicBezTo>
                    <a:pt x="2148" y="0"/>
                    <a:pt x="2148" y="430"/>
                    <a:pt x="2577" y="430"/>
                  </a:cubicBezTo>
                  <a:cubicBezTo>
                    <a:pt x="1861" y="1861"/>
                    <a:pt x="1718" y="4008"/>
                    <a:pt x="144" y="4724"/>
                  </a:cubicBezTo>
                  <a:cubicBezTo>
                    <a:pt x="1" y="3149"/>
                    <a:pt x="1146" y="1718"/>
                    <a:pt x="1575" y="143"/>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32"/>
            <p:cNvSpPr/>
            <p:nvPr/>
          </p:nvSpPr>
          <p:spPr>
            <a:xfrm>
              <a:off x="3391325" y="5047450"/>
              <a:ext cx="68000" cy="286300"/>
            </a:xfrm>
            <a:custGeom>
              <a:rect b="b" l="l" r="r" t="t"/>
              <a:pathLst>
                <a:path extrusionOk="0" h="11452" w="2720">
                  <a:moveTo>
                    <a:pt x="2720" y="1"/>
                  </a:moveTo>
                  <a:cubicBezTo>
                    <a:pt x="2433" y="3007"/>
                    <a:pt x="1861" y="6299"/>
                    <a:pt x="1288" y="9305"/>
                  </a:cubicBezTo>
                  <a:cubicBezTo>
                    <a:pt x="1145" y="10020"/>
                    <a:pt x="1002" y="11452"/>
                    <a:pt x="143" y="11452"/>
                  </a:cubicBezTo>
                  <a:cubicBezTo>
                    <a:pt x="0" y="7730"/>
                    <a:pt x="1145" y="3865"/>
                    <a:pt x="1432" y="1"/>
                  </a:cubicBezTo>
                  <a:lnTo>
                    <a:pt x="2720"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32"/>
            <p:cNvSpPr/>
            <p:nvPr/>
          </p:nvSpPr>
          <p:spPr>
            <a:xfrm>
              <a:off x="4633025" y="5072500"/>
              <a:ext cx="68000" cy="71600"/>
            </a:xfrm>
            <a:custGeom>
              <a:rect b="b" l="l" r="r" t="t"/>
              <a:pathLst>
                <a:path extrusionOk="0" h="2864" w="2720">
                  <a:moveTo>
                    <a:pt x="1718" y="1"/>
                  </a:moveTo>
                  <a:cubicBezTo>
                    <a:pt x="1861" y="1003"/>
                    <a:pt x="2720" y="1861"/>
                    <a:pt x="2433" y="2863"/>
                  </a:cubicBezTo>
                  <a:cubicBezTo>
                    <a:pt x="1861" y="2434"/>
                    <a:pt x="0" y="1"/>
                    <a:pt x="171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32"/>
            <p:cNvSpPr/>
            <p:nvPr/>
          </p:nvSpPr>
          <p:spPr>
            <a:xfrm>
              <a:off x="4321700" y="5083250"/>
              <a:ext cx="68000" cy="178925"/>
            </a:xfrm>
            <a:custGeom>
              <a:rect b="b" l="l" r="r" t="t"/>
              <a:pathLst>
                <a:path extrusionOk="0" h="7157" w="2720">
                  <a:moveTo>
                    <a:pt x="859" y="0"/>
                  </a:moveTo>
                  <a:cubicBezTo>
                    <a:pt x="1432" y="2147"/>
                    <a:pt x="2720" y="5153"/>
                    <a:pt x="2291" y="7157"/>
                  </a:cubicBezTo>
                  <a:cubicBezTo>
                    <a:pt x="1002" y="5439"/>
                    <a:pt x="859" y="2577"/>
                    <a:pt x="0" y="286"/>
                  </a:cubicBezTo>
                  <a:cubicBezTo>
                    <a:pt x="287" y="286"/>
                    <a:pt x="716" y="286"/>
                    <a:pt x="85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32"/>
            <p:cNvSpPr/>
            <p:nvPr/>
          </p:nvSpPr>
          <p:spPr>
            <a:xfrm>
              <a:off x="4028275" y="5165550"/>
              <a:ext cx="39375" cy="161050"/>
            </a:xfrm>
            <a:custGeom>
              <a:rect b="b" l="l" r="r" t="t"/>
              <a:pathLst>
                <a:path extrusionOk="0" h="6442" w="1575">
                  <a:moveTo>
                    <a:pt x="859" y="0"/>
                  </a:moveTo>
                  <a:cubicBezTo>
                    <a:pt x="859" y="2290"/>
                    <a:pt x="1575" y="4294"/>
                    <a:pt x="1145" y="6441"/>
                  </a:cubicBezTo>
                  <a:cubicBezTo>
                    <a:pt x="430" y="4724"/>
                    <a:pt x="0" y="2147"/>
                    <a:pt x="143" y="0"/>
                  </a:cubicBezTo>
                  <a:lnTo>
                    <a:pt x="859"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32"/>
            <p:cNvSpPr/>
            <p:nvPr/>
          </p:nvSpPr>
          <p:spPr>
            <a:xfrm>
              <a:off x="3072850" y="5169125"/>
              <a:ext cx="42950" cy="89475"/>
            </a:xfrm>
            <a:custGeom>
              <a:rect b="b" l="l" r="r" t="t"/>
              <a:pathLst>
                <a:path extrusionOk="0" h="3579" w="1718">
                  <a:moveTo>
                    <a:pt x="716" y="0"/>
                  </a:moveTo>
                  <a:lnTo>
                    <a:pt x="1718" y="0"/>
                  </a:lnTo>
                  <a:cubicBezTo>
                    <a:pt x="1288" y="1289"/>
                    <a:pt x="1288" y="3006"/>
                    <a:pt x="143" y="3579"/>
                  </a:cubicBezTo>
                  <a:cubicBezTo>
                    <a:pt x="0" y="2147"/>
                    <a:pt x="716" y="1432"/>
                    <a:pt x="71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32"/>
            <p:cNvSpPr/>
            <p:nvPr/>
          </p:nvSpPr>
          <p:spPr>
            <a:xfrm>
              <a:off x="3702625" y="5179850"/>
              <a:ext cx="42975" cy="171800"/>
            </a:xfrm>
            <a:custGeom>
              <a:rect b="b" l="l" r="r" t="t"/>
              <a:pathLst>
                <a:path extrusionOk="0" h="6872" w="1719">
                  <a:moveTo>
                    <a:pt x="1289" y="1"/>
                  </a:moveTo>
                  <a:cubicBezTo>
                    <a:pt x="1146" y="2291"/>
                    <a:pt x="1719" y="5154"/>
                    <a:pt x="1003" y="6728"/>
                  </a:cubicBezTo>
                  <a:cubicBezTo>
                    <a:pt x="287" y="6871"/>
                    <a:pt x="287" y="5869"/>
                    <a:pt x="144" y="5440"/>
                  </a:cubicBezTo>
                  <a:cubicBezTo>
                    <a:pt x="1" y="3865"/>
                    <a:pt x="430" y="1718"/>
                    <a:pt x="144" y="1"/>
                  </a:cubicBezTo>
                  <a:lnTo>
                    <a:pt x="1289"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32"/>
            <p:cNvSpPr/>
            <p:nvPr/>
          </p:nvSpPr>
          <p:spPr>
            <a:xfrm>
              <a:off x="3835025" y="896525"/>
              <a:ext cx="980500" cy="1706925"/>
            </a:xfrm>
            <a:custGeom>
              <a:rect b="b" l="l" r="r" t="t"/>
              <a:pathLst>
                <a:path extrusionOk="0" h="68277" w="39220">
                  <a:moveTo>
                    <a:pt x="38647" y="1"/>
                  </a:moveTo>
                  <a:cubicBezTo>
                    <a:pt x="39220" y="1146"/>
                    <a:pt x="37789" y="3007"/>
                    <a:pt x="37073" y="4295"/>
                  </a:cubicBezTo>
                  <a:cubicBezTo>
                    <a:pt x="34783" y="8446"/>
                    <a:pt x="31920" y="12454"/>
                    <a:pt x="29487" y="16891"/>
                  </a:cubicBezTo>
                  <a:cubicBezTo>
                    <a:pt x="23189" y="28342"/>
                    <a:pt x="16891" y="39506"/>
                    <a:pt x="10307" y="51243"/>
                  </a:cubicBezTo>
                  <a:cubicBezTo>
                    <a:pt x="8732" y="53820"/>
                    <a:pt x="6871" y="56682"/>
                    <a:pt x="5154" y="59545"/>
                  </a:cubicBezTo>
                  <a:cubicBezTo>
                    <a:pt x="3579" y="62551"/>
                    <a:pt x="2005" y="65843"/>
                    <a:pt x="144" y="67990"/>
                  </a:cubicBezTo>
                  <a:cubicBezTo>
                    <a:pt x="144" y="68276"/>
                    <a:pt x="1" y="67990"/>
                    <a:pt x="1" y="67847"/>
                  </a:cubicBezTo>
                  <a:cubicBezTo>
                    <a:pt x="3150" y="62265"/>
                    <a:pt x="6585" y="56539"/>
                    <a:pt x="9448" y="50671"/>
                  </a:cubicBezTo>
                  <a:cubicBezTo>
                    <a:pt x="12454" y="44802"/>
                    <a:pt x="16032" y="39363"/>
                    <a:pt x="19181" y="33638"/>
                  </a:cubicBezTo>
                  <a:cubicBezTo>
                    <a:pt x="25050" y="22903"/>
                    <a:pt x="31061" y="12024"/>
                    <a:pt x="37359" y="1575"/>
                  </a:cubicBezTo>
                  <a:cubicBezTo>
                    <a:pt x="37646" y="1003"/>
                    <a:pt x="37932" y="287"/>
                    <a:pt x="3864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32"/>
            <p:cNvSpPr/>
            <p:nvPr/>
          </p:nvSpPr>
          <p:spPr>
            <a:xfrm>
              <a:off x="3784950" y="1200700"/>
              <a:ext cx="357850" cy="1324025"/>
            </a:xfrm>
            <a:custGeom>
              <a:rect b="b" l="l" r="r" t="t"/>
              <a:pathLst>
                <a:path extrusionOk="0" h="52961" w="14314">
                  <a:moveTo>
                    <a:pt x="14170" y="430"/>
                  </a:moveTo>
                  <a:cubicBezTo>
                    <a:pt x="14314" y="2577"/>
                    <a:pt x="13312" y="4724"/>
                    <a:pt x="12882" y="7014"/>
                  </a:cubicBezTo>
                  <a:cubicBezTo>
                    <a:pt x="10592" y="18608"/>
                    <a:pt x="6584" y="28627"/>
                    <a:pt x="3722" y="39935"/>
                  </a:cubicBezTo>
                  <a:cubicBezTo>
                    <a:pt x="2863" y="43800"/>
                    <a:pt x="1575" y="47521"/>
                    <a:pt x="573" y="51386"/>
                  </a:cubicBezTo>
                  <a:cubicBezTo>
                    <a:pt x="429" y="51672"/>
                    <a:pt x="429" y="52960"/>
                    <a:pt x="0" y="52388"/>
                  </a:cubicBezTo>
                  <a:cubicBezTo>
                    <a:pt x="2720" y="38933"/>
                    <a:pt x="6871" y="25622"/>
                    <a:pt x="10020" y="12596"/>
                  </a:cubicBezTo>
                  <a:cubicBezTo>
                    <a:pt x="10878" y="9304"/>
                    <a:pt x="11308" y="5869"/>
                    <a:pt x="12453" y="2577"/>
                  </a:cubicBezTo>
                  <a:cubicBezTo>
                    <a:pt x="12596" y="1861"/>
                    <a:pt x="12739" y="0"/>
                    <a:pt x="14170" y="43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32"/>
            <p:cNvSpPr/>
            <p:nvPr/>
          </p:nvSpPr>
          <p:spPr>
            <a:xfrm>
              <a:off x="3770625" y="1358150"/>
              <a:ext cx="1785625" cy="1395600"/>
            </a:xfrm>
            <a:custGeom>
              <a:rect b="b" l="l" r="r" t="t"/>
              <a:pathLst>
                <a:path extrusionOk="0" h="55824" w="71425">
                  <a:moveTo>
                    <a:pt x="1" y="55537"/>
                  </a:moveTo>
                  <a:cubicBezTo>
                    <a:pt x="5297" y="50670"/>
                    <a:pt x="11881" y="45804"/>
                    <a:pt x="17606" y="41223"/>
                  </a:cubicBezTo>
                  <a:cubicBezTo>
                    <a:pt x="23332" y="36643"/>
                    <a:pt x="29057" y="31919"/>
                    <a:pt x="35212" y="27339"/>
                  </a:cubicBezTo>
                  <a:cubicBezTo>
                    <a:pt x="44229" y="20612"/>
                    <a:pt x="53247" y="14171"/>
                    <a:pt x="62121" y="6871"/>
                  </a:cubicBezTo>
                  <a:cubicBezTo>
                    <a:pt x="63982" y="5439"/>
                    <a:pt x="67417" y="2434"/>
                    <a:pt x="69707" y="859"/>
                  </a:cubicBezTo>
                  <a:cubicBezTo>
                    <a:pt x="69994" y="573"/>
                    <a:pt x="70280" y="0"/>
                    <a:pt x="70709" y="430"/>
                  </a:cubicBezTo>
                  <a:cubicBezTo>
                    <a:pt x="71425" y="1145"/>
                    <a:pt x="67847" y="3865"/>
                    <a:pt x="67131" y="4438"/>
                  </a:cubicBezTo>
                  <a:cubicBezTo>
                    <a:pt x="56825" y="12596"/>
                    <a:pt x="46233" y="20326"/>
                    <a:pt x="35641" y="28341"/>
                  </a:cubicBezTo>
                  <a:cubicBezTo>
                    <a:pt x="24047" y="37072"/>
                    <a:pt x="12883" y="46519"/>
                    <a:pt x="1002" y="55107"/>
                  </a:cubicBezTo>
                  <a:cubicBezTo>
                    <a:pt x="716" y="55251"/>
                    <a:pt x="430" y="55823"/>
                    <a:pt x="1" y="55537"/>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32"/>
            <p:cNvSpPr/>
            <p:nvPr/>
          </p:nvSpPr>
          <p:spPr>
            <a:xfrm>
              <a:off x="1874075" y="1376050"/>
              <a:ext cx="1603150" cy="1216650"/>
            </a:xfrm>
            <a:custGeom>
              <a:rect b="b" l="l" r="r" t="t"/>
              <a:pathLst>
                <a:path extrusionOk="0" h="48666" w="64126">
                  <a:moveTo>
                    <a:pt x="717" y="143"/>
                  </a:moveTo>
                  <a:cubicBezTo>
                    <a:pt x="1432" y="0"/>
                    <a:pt x="2148" y="716"/>
                    <a:pt x="2720" y="1145"/>
                  </a:cubicBezTo>
                  <a:cubicBezTo>
                    <a:pt x="12167" y="8731"/>
                    <a:pt x="22902" y="16031"/>
                    <a:pt x="32493" y="23904"/>
                  </a:cubicBezTo>
                  <a:cubicBezTo>
                    <a:pt x="42798" y="32635"/>
                    <a:pt x="53963" y="40221"/>
                    <a:pt x="64125" y="48666"/>
                  </a:cubicBezTo>
                  <a:cubicBezTo>
                    <a:pt x="47665" y="37788"/>
                    <a:pt x="31777" y="24762"/>
                    <a:pt x="15746" y="12596"/>
                  </a:cubicBezTo>
                  <a:cubicBezTo>
                    <a:pt x="11165" y="9161"/>
                    <a:pt x="6442" y="5582"/>
                    <a:pt x="1862" y="1861"/>
                  </a:cubicBezTo>
                  <a:cubicBezTo>
                    <a:pt x="1289" y="1431"/>
                    <a:pt x="1" y="1002"/>
                    <a:pt x="71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32"/>
            <p:cNvSpPr/>
            <p:nvPr/>
          </p:nvSpPr>
          <p:spPr>
            <a:xfrm>
              <a:off x="2074475" y="2066675"/>
              <a:ext cx="1377700" cy="619075"/>
            </a:xfrm>
            <a:custGeom>
              <a:rect b="b" l="l" r="r" t="t"/>
              <a:pathLst>
                <a:path extrusionOk="0" h="24763" w="55108">
                  <a:moveTo>
                    <a:pt x="55107" y="24763"/>
                  </a:moveTo>
                  <a:cubicBezTo>
                    <a:pt x="45804" y="21614"/>
                    <a:pt x="37072" y="16890"/>
                    <a:pt x="27482" y="13025"/>
                  </a:cubicBezTo>
                  <a:cubicBezTo>
                    <a:pt x="18608" y="9447"/>
                    <a:pt x="10020" y="6584"/>
                    <a:pt x="1145" y="2290"/>
                  </a:cubicBezTo>
                  <a:cubicBezTo>
                    <a:pt x="1145" y="2290"/>
                    <a:pt x="0" y="2004"/>
                    <a:pt x="144" y="1288"/>
                  </a:cubicBezTo>
                  <a:cubicBezTo>
                    <a:pt x="573" y="0"/>
                    <a:pt x="3293" y="1575"/>
                    <a:pt x="3579" y="1718"/>
                  </a:cubicBezTo>
                  <a:cubicBezTo>
                    <a:pt x="20612" y="9304"/>
                    <a:pt x="39076" y="16318"/>
                    <a:pt x="55107" y="24763"/>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32"/>
            <p:cNvSpPr/>
            <p:nvPr/>
          </p:nvSpPr>
          <p:spPr>
            <a:xfrm>
              <a:off x="3963850" y="2904000"/>
              <a:ext cx="1606725" cy="973350"/>
            </a:xfrm>
            <a:custGeom>
              <a:rect b="b" l="l" r="r" t="t"/>
              <a:pathLst>
                <a:path extrusionOk="0" h="38934" w="64269">
                  <a:moveTo>
                    <a:pt x="144" y="287"/>
                  </a:moveTo>
                  <a:lnTo>
                    <a:pt x="1" y="287"/>
                  </a:lnTo>
                  <a:cubicBezTo>
                    <a:pt x="1432" y="1"/>
                    <a:pt x="5869" y="3293"/>
                    <a:pt x="8016" y="4581"/>
                  </a:cubicBezTo>
                  <a:cubicBezTo>
                    <a:pt x="21471" y="12597"/>
                    <a:pt x="34353" y="20755"/>
                    <a:pt x="48381" y="28342"/>
                  </a:cubicBezTo>
                  <a:cubicBezTo>
                    <a:pt x="52961" y="30918"/>
                    <a:pt x="57684" y="33351"/>
                    <a:pt x="62694" y="36357"/>
                  </a:cubicBezTo>
                  <a:cubicBezTo>
                    <a:pt x="63410" y="36787"/>
                    <a:pt x="64269" y="37216"/>
                    <a:pt x="63839" y="37788"/>
                  </a:cubicBezTo>
                  <a:cubicBezTo>
                    <a:pt x="63267" y="38934"/>
                    <a:pt x="60976" y="36930"/>
                    <a:pt x="59974" y="36357"/>
                  </a:cubicBezTo>
                  <a:cubicBezTo>
                    <a:pt x="55967" y="33924"/>
                    <a:pt x="51816" y="31491"/>
                    <a:pt x="47808" y="29343"/>
                  </a:cubicBezTo>
                  <a:cubicBezTo>
                    <a:pt x="31634" y="20326"/>
                    <a:pt x="15459" y="10163"/>
                    <a:pt x="144" y="14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32"/>
            <p:cNvSpPr/>
            <p:nvPr/>
          </p:nvSpPr>
          <p:spPr>
            <a:xfrm>
              <a:off x="1906300" y="2921900"/>
              <a:ext cx="1653225" cy="1295400"/>
            </a:xfrm>
            <a:custGeom>
              <a:rect b="b" l="l" r="r" t="t"/>
              <a:pathLst>
                <a:path extrusionOk="0" h="51816" w="66129">
                  <a:moveTo>
                    <a:pt x="429" y="51386"/>
                  </a:moveTo>
                  <a:cubicBezTo>
                    <a:pt x="0" y="50384"/>
                    <a:pt x="1431" y="49955"/>
                    <a:pt x="1861" y="49525"/>
                  </a:cubicBezTo>
                  <a:cubicBezTo>
                    <a:pt x="3865" y="47951"/>
                    <a:pt x="5725" y="46233"/>
                    <a:pt x="7729" y="44516"/>
                  </a:cubicBezTo>
                  <a:cubicBezTo>
                    <a:pt x="10449" y="42368"/>
                    <a:pt x="13455" y="40365"/>
                    <a:pt x="16174" y="38361"/>
                  </a:cubicBezTo>
                  <a:cubicBezTo>
                    <a:pt x="19037" y="36357"/>
                    <a:pt x="21757" y="34067"/>
                    <a:pt x="24619" y="31920"/>
                  </a:cubicBezTo>
                  <a:cubicBezTo>
                    <a:pt x="32778" y="25622"/>
                    <a:pt x="40650" y="19037"/>
                    <a:pt x="48952" y="12310"/>
                  </a:cubicBezTo>
                  <a:cubicBezTo>
                    <a:pt x="54391" y="7873"/>
                    <a:pt x="59974" y="3436"/>
                    <a:pt x="65842" y="0"/>
                  </a:cubicBezTo>
                  <a:lnTo>
                    <a:pt x="66129" y="0"/>
                  </a:lnTo>
                  <a:cubicBezTo>
                    <a:pt x="55537" y="8875"/>
                    <a:pt x="44372" y="17463"/>
                    <a:pt x="33637" y="26194"/>
                  </a:cubicBezTo>
                  <a:cubicBezTo>
                    <a:pt x="28198" y="30631"/>
                    <a:pt x="22759" y="35212"/>
                    <a:pt x="17033" y="39219"/>
                  </a:cubicBezTo>
                  <a:cubicBezTo>
                    <a:pt x="12023" y="42941"/>
                    <a:pt x="7300" y="46519"/>
                    <a:pt x="2433" y="50384"/>
                  </a:cubicBezTo>
                  <a:cubicBezTo>
                    <a:pt x="1861" y="50670"/>
                    <a:pt x="1288" y="51815"/>
                    <a:pt x="429" y="51386"/>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32"/>
            <p:cNvSpPr/>
            <p:nvPr/>
          </p:nvSpPr>
          <p:spPr>
            <a:xfrm>
              <a:off x="2911825" y="2921900"/>
              <a:ext cx="737150" cy="1757000"/>
            </a:xfrm>
            <a:custGeom>
              <a:rect b="b" l="l" r="r" t="t"/>
              <a:pathLst>
                <a:path extrusionOk="0" h="70280" w="29486">
                  <a:moveTo>
                    <a:pt x="29486" y="0"/>
                  </a:moveTo>
                  <a:cubicBezTo>
                    <a:pt x="25478" y="11738"/>
                    <a:pt x="20612" y="23475"/>
                    <a:pt x="15888" y="35212"/>
                  </a:cubicBezTo>
                  <a:cubicBezTo>
                    <a:pt x="11165" y="46949"/>
                    <a:pt x="6727" y="58972"/>
                    <a:pt x="1575" y="70280"/>
                  </a:cubicBezTo>
                  <a:cubicBezTo>
                    <a:pt x="0" y="69135"/>
                    <a:pt x="1431" y="67131"/>
                    <a:pt x="1861" y="65986"/>
                  </a:cubicBezTo>
                  <a:cubicBezTo>
                    <a:pt x="11021" y="44516"/>
                    <a:pt x="20325" y="21471"/>
                    <a:pt x="2948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32"/>
            <p:cNvSpPr/>
            <p:nvPr/>
          </p:nvSpPr>
          <p:spPr>
            <a:xfrm>
              <a:off x="3756300" y="2921900"/>
              <a:ext cx="651300" cy="1499375"/>
            </a:xfrm>
            <a:custGeom>
              <a:rect b="b" l="l" r="r" t="t"/>
              <a:pathLst>
                <a:path extrusionOk="0" h="59975" w="26052">
                  <a:moveTo>
                    <a:pt x="1" y="144"/>
                  </a:moveTo>
                  <a:cubicBezTo>
                    <a:pt x="1" y="0"/>
                    <a:pt x="144" y="0"/>
                    <a:pt x="144" y="144"/>
                  </a:cubicBezTo>
                  <a:cubicBezTo>
                    <a:pt x="3293" y="4581"/>
                    <a:pt x="4581" y="9877"/>
                    <a:pt x="6871" y="14887"/>
                  </a:cubicBezTo>
                  <a:cubicBezTo>
                    <a:pt x="11166" y="24763"/>
                    <a:pt x="15746" y="34496"/>
                    <a:pt x="19897" y="44802"/>
                  </a:cubicBezTo>
                  <a:cubicBezTo>
                    <a:pt x="21471" y="48666"/>
                    <a:pt x="22759" y="52531"/>
                    <a:pt x="24334" y="56396"/>
                  </a:cubicBezTo>
                  <a:cubicBezTo>
                    <a:pt x="24763" y="57398"/>
                    <a:pt x="26052" y="58829"/>
                    <a:pt x="24907" y="59974"/>
                  </a:cubicBezTo>
                  <a:cubicBezTo>
                    <a:pt x="20612" y="50241"/>
                    <a:pt x="16891" y="40365"/>
                    <a:pt x="12454" y="30345"/>
                  </a:cubicBezTo>
                  <a:cubicBezTo>
                    <a:pt x="9305" y="23188"/>
                    <a:pt x="6156" y="15602"/>
                    <a:pt x="3150" y="7873"/>
                  </a:cubicBezTo>
                  <a:cubicBezTo>
                    <a:pt x="2005" y="5153"/>
                    <a:pt x="574" y="2720"/>
                    <a:pt x="1" y="14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32"/>
            <p:cNvSpPr/>
            <p:nvPr/>
          </p:nvSpPr>
          <p:spPr>
            <a:xfrm>
              <a:off x="3842200" y="2946950"/>
              <a:ext cx="1180875" cy="1513675"/>
            </a:xfrm>
            <a:custGeom>
              <a:rect b="b" l="l" r="r" t="t"/>
              <a:pathLst>
                <a:path extrusionOk="0" h="60547" w="47235">
                  <a:moveTo>
                    <a:pt x="0" y="144"/>
                  </a:moveTo>
                  <a:cubicBezTo>
                    <a:pt x="143" y="0"/>
                    <a:pt x="143" y="287"/>
                    <a:pt x="430" y="144"/>
                  </a:cubicBezTo>
                  <a:cubicBezTo>
                    <a:pt x="14743" y="16604"/>
                    <a:pt x="27625" y="34925"/>
                    <a:pt x="41509" y="52388"/>
                  </a:cubicBezTo>
                  <a:cubicBezTo>
                    <a:pt x="42655" y="53819"/>
                    <a:pt x="44229" y="55823"/>
                    <a:pt x="45947" y="57827"/>
                  </a:cubicBezTo>
                  <a:cubicBezTo>
                    <a:pt x="45947" y="57970"/>
                    <a:pt x="47235" y="59258"/>
                    <a:pt x="46662" y="59831"/>
                  </a:cubicBezTo>
                  <a:cubicBezTo>
                    <a:pt x="45947" y="60547"/>
                    <a:pt x="45231" y="58829"/>
                    <a:pt x="44945" y="58543"/>
                  </a:cubicBezTo>
                  <a:cubicBezTo>
                    <a:pt x="33780" y="44372"/>
                    <a:pt x="22902" y="30059"/>
                    <a:pt x="11880" y="15459"/>
                  </a:cubicBezTo>
                  <a:cubicBezTo>
                    <a:pt x="10020" y="13026"/>
                    <a:pt x="8016" y="10449"/>
                    <a:pt x="6012" y="7873"/>
                  </a:cubicBezTo>
                  <a:cubicBezTo>
                    <a:pt x="4008" y="5296"/>
                    <a:pt x="1718" y="2863"/>
                    <a:pt x="0" y="14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32"/>
            <p:cNvSpPr/>
            <p:nvPr/>
          </p:nvSpPr>
          <p:spPr>
            <a:xfrm>
              <a:off x="1730950" y="1143450"/>
              <a:ext cx="4007800" cy="2651600"/>
            </a:xfrm>
            <a:custGeom>
              <a:rect b="b" l="l" r="r" t="t"/>
              <a:pathLst>
                <a:path extrusionOk="0" h="106064" w="160312">
                  <a:moveTo>
                    <a:pt x="121093" y="106063"/>
                  </a:moveTo>
                  <a:cubicBezTo>
                    <a:pt x="120377" y="105920"/>
                    <a:pt x="119661" y="105777"/>
                    <a:pt x="118946" y="105634"/>
                  </a:cubicBezTo>
                  <a:cubicBezTo>
                    <a:pt x="118230" y="105491"/>
                    <a:pt x="117514" y="105348"/>
                    <a:pt x="116799" y="105205"/>
                  </a:cubicBezTo>
                  <a:cubicBezTo>
                    <a:pt x="112648" y="104489"/>
                    <a:pt x="108497" y="103916"/>
                    <a:pt x="104346" y="103344"/>
                  </a:cubicBezTo>
                  <a:cubicBezTo>
                    <a:pt x="100911" y="102914"/>
                    <a:pt x="97046" y="102628"/>
                    <a:pt x="92752" y="102628"/>
                  </a:cubicBezTo>
                  <a:cubicBezTo>
                    <a:pt x="89889" y="102628"/>
                    <a:pt x="86884" y="102771"/>
                    <a:pt x="83305" y="102914"/>
                  </a:cubicBezTo>
                  <a:lnTo>
                    <a:pt x="82876" y="102914"/>
                  </a:lnTo>
                  <a:lnTo>
                    <a:pt x="82589" y="102914"/>
                  </a:lnTo>
                  <a:cubicBezTo>
                    <a:pt x="80586" y="102342"/>
                    <a:pt x="78152" y="102199"/>
                    <a:pt x="75290" y="102199"/>
                  </a:cubicBezTo>
                  <a:cubicBezTo>
                    <a:pt x="71711" y="102199"/>
                    <a:pt x="67990" y="102485"/>
                    <a:pt x="64411" y="102914"/>
                  </a:cubicBezTo>
                  <a:cubicBezTo>
                    <a:pt x="62264" y="103058"/>
                    <a:pt x="60117" y="103344"/>
                    <a:pt x="58256" y="103487"/>
                  </a:cubicBezTo>
                  <a:lnTo>
                    <a:pt x="55823" y="103630"/>
                  </a:lnTo>
                  <a:cubicBezTo>
                    <a:pt x="51100" y="103916"/>
                    <a:pt x="46233" y="104203"/>
                    <a:pt x="41653" y="105205"/>
                  </a:cubicBezTo>
                  <a:lnTo>
                    <a:pt x="41510" y="105205"/>
                  </a:lnTo>
                  <a:lnTo>
                    <a:pt x="41367" y="105205"/>
                  </a:lnTo>
                  <a:cubicBezTo>
                    <a:pt x="40078" y="105348"/>
                    <a:pt x="38933" y="105491"/>
                    <a:pt x="37931" y="105777"/>
                  </a:cubicBezTo>
                  <a:lnTo>
                    <a:pt x="37502" y="105777"/>
                  </a:lnTo>
                  <a:lnTo>
                    <a:pt x="37072" y="105777"/>
                  </a:lnTo>
                  <a:cubicBezTo>
                    <a:pt x="36071" y="105634"/>
                    <a:pt x="34925" y="105491"/>
                    <a:pt x="33923" y="105348"/>
                  </a:cubicBezTo>
                  <a:lnTo>
                    <a:pt x="31061" y="105061"/>
                  </a:lnTo>
                  <a:lnTo>
                    <a:pt x="30775" y="104632"/>
                  </a:lnTo>
                  <a:cubicBezTo>
                    <a:pt x="30345" y="104489"/>
                    <a:pt x="30059" y="104346"/>
                    <a:pt x="29773" y="104060"/>
                  </a:cubicBezTo>
                  <a:cubicBezTo>
                    <a:pt x="29343" y="103773"/>
                    <a:pt x="29057" y="103487"/>
                    <a:pt x="28914" y="103344"/>
                  </a:cubicBezTo>
                  <a:cubicBezTo>
                    <a:pt x="28771" y="103201"/>
                    <a:pt x="28627" y="103058"/>
                    <a:pt x="28484" y="103058"/>
                  </a:cubicBezTo>
                  <a:cubicBezTo>
                    <a:pt x="27912" y="102771"/>
                    <a:pt x="27196" y="102342"/>
                    <a:pt x="26624" y="101769"/>
                  </a:cubicBezTo>
                  <a:cubicBezTo>
                    <a:pt x="26051" y="101197"/>
                    <a:pt x="24906" y="99193"/>
                    <a:pt x="24906" y="97905"/>
                  </a:cubicBezTo>
                  <a:cubicBezTo>
                    <a:pt x="24906" y="96044"/>
                    <a:pt x="26480" y="94613"/>
                    <a:pt x="27626" y="93324"/>
                  </a:cubicBezTo>
                  <a:cubicBezTo>
                    <a:pt x="27769" y="93324"/>
                    <a:pt x="27912" y="93181"/>
                    <a:pt x="28055" y="93038"/>
                  </a:cubicBezTo>
                  <a:cubicBezTo>
                    <a:pt x="27912" y="91607"/>
                    <a:pt x="27626" y="90319"/>
                    <a:pt x="27196" y="89030"/>
                  </a:cubicBezTo>
                  <a:cubicBezTo>
                    <a:pt x="26910" y="88172"/>
                    <a:pt x="26624" y="87456"/>
                    <a:pt x="26480" y="86597"/>
                  </a:cubicBezTo>
                  <a:cubicBezTo>
                    <a:pt x="26194" y="85595"/>
                    <a:pt x="26051" y="84450"/>
                    <a:pt x="25908" y="83448"/>
                  </a:cubicBezTo>
                  <a:cubicBezTo>
                    <a:pt x="25622" y="82160"/>
                    <a:pt x="25478" y="81015"/>
                    <a:pt x="25192" y="79870"/>
                  </a:cubicBezTo>
                  <a:cubicBezTo>
                    <a:pt x="22043" y="79583"/>
                    <a:pt x="19896" y="77007"/>
                    <a:pt x="19753" y="73572"/>
                  </a:cubicBezTo>
                  <a:cubicBezTo>
                    <a:pt x="19753" y="72999"/>
                    <a:pt x="19896" y="72570"/>
                    <a:pt x="19896" y="72140"/>
                  </a:cubicBezTo>
                  <a:cubicBezTo>
                    <a:pt x="19896" y="72140"/>
                    <a:pt x="20039" y="71997"/>
                    <a:pt x="20039" y="71854"/>
                  </a:cubicBezTo>
                  <a:cubicBezTo>
                    <a:pt x="19753" y="71568"/>
                    <a:pt x="19181" y="70709"/>
                    <a:pt x="18894" y="70280"/>
                  </a:cubicBezTo>
                  <a:cubicBezTo>
                    <a:pt x="18465" y="69850"/>
                    <a:pt x="18179" y="69421"/>
                    <a:pt x="17892" y="68991"/>
                  </a:cubicBezTo>
                  <a:lnTo>
                    <a:pt x="17606" y="68705"/>
                  </a:lnTo>
                  <a:cubicBezTo>
                    <a:pt x="15459" y="65413"/>
                    <a:pt x="12883" y="61548"/>
                    <a:pt x="11881" y="57111"/>
                  </a:cubicBezTo>
                  <a:cubicBezTo>
                    <a:pt x="10736" y="56396"/>
                    <a:pt x="10020" y="55537"/>
                    <a:pt x="9590" y="54821"/>
                  </a:cubicBezTo>
                  <a:cubicBezTo>
                    <a:pt x="9447" y="54535"/>
                    <a:pt x="9304" y="54248"/>
                    <a:pt x="9018" y="54105"/>
                  </a:cubicBezTo>
                  <a:cubicBezTo>
                    <a:pt x="8875" y="53676"/>
                    <a:pt x="8589" y="53390"/>
                    <a:pt x="8302" y="53103"/>
                  </a:cubicBezTo>
                  <a:cubicBezTo>
                    <a:pt x="7300" y="52101"/>
                    <a:pt x="6298" y="50813"/>
                    <a:pt x="5583" y="48809"/>
                  </a:cubicBezTo>
                  <a:cubicBezTo>
                    <a:pt x="5010" y="46949"/>
                    <a:pt x="4438" y="44945"/>
                    <a:pt x="4294" y="43227"/>
                  </a:cubicBezTo>
                  <a:cubicBezTo>
                    <a:pt x="4151" y="39935"/>
                    <a:pt x="4294" y="35927"/>
                    <a:pt x="6298" y="33351"/>
                  </a:cubicBezTo>
                  <a:cubicBezTo>
                    <a:pt x="5153" y="27625"/>
                    <a:pt x="3865" y="22186"/>
                    <a:pt x="859" y="18608"/>
                  </a:cubicBezTo>
                  <a:lnTo>
                    <a:pt x="0" y="17606"/>
                  </a:lnTo>
                  <a:lnTo>
                    <a:pt x="430" y="16604"/>
                  </a:lnTo>
                  <a:cubicBezTo>
                    <a:pt x="287" y="16175"/>
                    <a:pt x="287" y="15459"/>
                    <a:pt x="859" y="14600"/>
                  </a:cubicBezTo>
                  <a:lnTo>
                    <a:pt x="859" y="14600"/>
                  </a:lnTo>
                  <a:lnTo>
                    <a:pt x="1002" y="14457"/>
                  </a:lnTo>
                  <a:cubicBezTo>
                    <a:pt x="1575" y="13741"/>
                    <a:pt x="2577" y="12882"/>
                    <a:pt x="4438" y="12882"/>
                  </a:cubicBezTo>
                  <a:cubicBezTo>
                    <a:pt x="5440" y="12882"/>
                    <a:pt x="6298" y="13169"/>
                    <a:pt x="7157" y="13455"/>
                  </a:cubicBezTo>
                  <a:cubicBezTo>
                    <a:pt x="7443" y="13455"/>
                    <a:pt x="7587" y="13455"/>
                    <a:pt x="7873" y="13598"/>
                  </a:cubicBezTo>
                  <a:cubicBezTo>
                    <a:pt x="8016" y="13598"/>
                    <a:pt x="8302" y="13598"/>
                    <a:pt x="8445" y="13741"/>
                  </a:cubicBezTo>
                  <a:cubicBezTo>
                    <a:pt x="9161" y="13741"/>
                    <a:pt x="9877" y="13884"/>
                    <a:pt x="10736" y="14314"/>
                  </a:cubicBezTo>
                  <a:cubicBezTo>
                    <a:pt x="12883" y="15316"/>
                    <a:pt x="14028" y="17320"/>
                    <a:pt x="15173" y="19037"/>
                  </a:cubicBezTo>
                  <a:cubicBezTo>
                    <a:pt x="15459" y="19037"/>
                    <a:pt x="15888" y="19037"/>
                    <a:pt x="16318" y="19037"/>
                  </a:cubicBezTo>
                  <a:cubicBezTo>
                    <a:pt x="20469" y="19037"/>
                    <a:pt x="23761" y="21471"/>
                    <a:pt x="24333" y="25049"/>
                  </a:cubicBezTo>
                  <a:lnTo>
                    <a:pt x="24477" y="25478"/>
                  </a:lnTo>
                  <a:lnTo>
                    <a:pt x="24333" y="25908"/>
                  </a:lnTo>
                  <a:cubicBezTo>
                    <a:pt x="24047" y="27053"/>
                    <a:pt x="23045" y="27768"/>
                    <a:pt x="22043" y="27768"/>
                  </a:cubicBezTo>
                  <a:cubicBezTo>
                    <a:pt x="21757" y="27768"/>
                    <a:pt x="21614" y="27768"/>
                    <a:pt x="21471" y="27625"/>
                  </a:cubicBezTo>
                  <a:cubicBezTo>
                    <a:pt x="20612" y="28198"/>
                    <a:pt x="19753" y="29343"/>
                    <a:pt x="19610" y="30059"/>
                  </a:cubicBezTo>
                  <a:cubicBezTo>
                    <a:pt x="19610" y="30202"/>
                    <a:pt x="19610" y="30345"/>
                    <a:pt x="19896" y="30631"/>
                  </a:cubicBezTo>
                  <a:cubicBezTo>
                    <a:pt x="20039" y="30488"/>
                    <a:pt x="20182" y="30345"/>
                    <a:pt x="20326" y="30345"/>
                  </a:cubicBezTo>
                  <a:cubicBezTo>
                    <a:pt x="20898" y="29772"/>
                    <a:pt x="21757" y="29057"/>
                    <a:pt x="23045" y="29057"/>
                  </a:cubicBezTo>
                  <a:cubicBezTo>
                    <a:pt x="24047" y="29057"/>
                    <a:pt x="25192" y="29772"/>
                    <a:pt x="25622" y="30202"/>
                  </a:cubicBezTo>
                  <a:cubicBezTo>
                    <a:pt x="26480" y="31204"/>
                    <a:pt x="26624" y="32349"/>
                    <a:pt x="26480" y="33637"/>
                  </a:cubicBezTo>
                  <a:cubicBezTo>
                    <a:pt x="26767" y="33637"/>
                    <a:pt x="27196" y="33637"/>
                    <a:pt x="27482" y="33637"/>
                  </a:cubicBezTo>
                  <a:cubicBezTo>
                    <a:pt x="28484" y="33780"/>
                    <a:pt x="29200" y="34210"/>
                    <a:pt x="29773" y="34639"/>
                  </a:cubicBezTo>
                  <a:lnTo>
                    <a:pt x="29773" y="34353"/>
                  </a:lnTo>
                  <a:cubicBezTo>
                    <a:pt x="29773" y="28914"/>
                    <a:pt x="31776" y="24476"/>
                    <a:pt x="35355" y="22043"/>
                  </a:cubicBezTo>
                  <a:cubicBezTo>
                    <a:pt x="35355" y="21900"/>
                    <a:pt x="35355" y="21757"/>
                    <a:pt x="35212" y="21614"/>
                  </a:cubicBezTo>
                  <a:cubicBezTo>
                    <a:pt x="34782" y="21614"/>
                    <a:pt x="34353" y="21614"/>
                    <a:pt x="33780" y="21614"/>
                  </a:cubicBezTo>
                  <a:cubicBezTo>
                    <a:pt x="32492" y="21614"/>
                    <a:pt x="31490" y="21327"/>
                    <a:pt x="30631" y="20898"/>
                  </a:cubicBezTo>
                  <a:lnTo>
                    <a:pt x="29200" y="20039"/>
                  </a:lnTo>
                  <a:lnTo>
                    <a:pt x="29629" y="18465"/>
                  </a:lnTo>
                  <a:cubicBezTo>
                    <a:pt x="29773" y="18035"/>
                    <a:pt x="29629" y="16747"/>
                    <a:pt x="29486" y="16031"/>
                  </a:cubicBezTo>
                  <a:cubicBezTo>
                    <a:pt x="29343" y="15459"/>
                    <a:pt x="29343" y="15029"/>
                    <a:pt x="29343" y="14600"/>
                  </a:cubicBezTo>
                  <a:lnTo>
                    <a:pt x="29200" y="13884"/>
                  </a:lnTo>
                  <a:lnTo>
                    <a:pt x="29773" y="13169"/>
                  </a:lnTo>
                  <a:cubicBezTo>
                    <a:pt x="30631" y="12024"/>
                    <a:pt x="32063" y="11451"/>
                    <a:pt x="33208" y="11165"/>
                  </a:cubicBezTo>
                  <a:cubicBezTo>
                    <a:pt x="33208" y="10878"/>
                    <a:pt x="33208" y="10592"/>
                    <a:pt x="33208" y="10449"/>
                  </a:cubicBezTo>
                  <a:lnTo>
                    <a:pt x="32778" y="9447"/>
                  </a:lnTo>
                  <a:lnTo>
                    <a:pt x="33494" y="8588"/>
                  </a:lnTo>
                  <a:cubicBezTo>
                    <a:pt x="34639" y="6728"/>
                    <a:pt x="37072" y="5582"/>
                    <a:pt x="39363" y="5582"/>
                  </a:cubicBezTo>
                  <a:cubicBezTo>
                    <a:pt x="40365" y="5582"/>
                    <a:pt x="41223" y="5726"/>
                    <a:pt x="42082" y="6155"/>
                  </a:cubicBezTo>
                  <a:lnTo>
                    <a:pt x="43227" y="6728"/>
                  </a:lnTo>
                  <a:lnTo>
                    <a:pt x="43370" y="7873"/>
                  </a:lnTo>
                  <a:cubicBezTo>
                    <a:pt x="43370" y="8016"/>
                    <a:pt x="43370" y="8159"/>
                    <a:pt x="43370" y="8445"/>
                  </a:cubicBezTo>
                  <a:cubicBezTo>
                    <a:pt x="43800" y="8302"/>
                    <a:pt x="44372" y="8159"/>
                    <a:pt x="44802" y="8159"/>
                  </a:cubicBezTo>
                  <a:cubicBezTo>
                    <a:pt x="45947" y="8159"/>
                    <a:pt x="46949" y="8588"/>
                    <a:pt x="47664" y="9447"/>
                  </a:cubicBezTo>
                  <a:lnTo>
                    <a:pt x="48523" y="10449"/>
                  </a:lnTo>
                  <a:lnTo>
                    <a:pt x="48094" y="11594"/>
                  </a:lnTo>
                  <a:cubicBezTo>
                    <a:pt x="48094" y="11737"/>
                    <a:pt x="48237" y="12310"/>
                    <a:pt x="48237" y="12596"/>
                  </a:cubicBezTo>
                  <a:cubicBezTo>
                    <a:pt x="48523" y="13455"/>
                    <a:pt x="48810" y="14600"/>
                    <a:pt x="48666" y="15888"/>
                  </a:cubicBezTo>
                  <a:lnTo>
                    <a:pt x="48523" y="17033"/>
                  </a:lnTo>
                  <a:lnTo>
                    <a:pt x="47664" y="17606"/>
                  </a:lnTo>
                  <a:cubicBezTo>
                    <a:pt x="47092" y="17892"/>
                    <a:pt x="46519" y="18035"/>
                    <a:pt x="46090" y="18322"/>
                  </a:cubicBezTo>
                  <a:cubicBezTo>
                    <a:pt x="46233" y="18894"/>
                    <a:pt x="46233" y="19467"/>
                    <a:pt x="46376" y="20182"/>
                  </a:cubicBezTo>
                  <a:cubicBezTo>
                    <a:pt x="49239" y="20755"/>
                    <a:pt x="51672" y="22472"/>
                    <a:pt x="53247" y="25049"/>
                  </a:cubicBezTo>
                  <a:cubicBezTo>
                    <a:pt x="53819" y="26051"/>
                    <a:pt x="54249" y="27196"/>
                    <a:pt x="54535" y="28484"/>
                  </a:cubicBezTo>
                  <a:cubicBezTo>
                    <a:pt x="55537" y="27482"/>
                    <a:pt x="56825" y="26337"/>
                    <a:pt x="58543" y="25621"/>
                  </a:cubicBezTo>
                  <a:cubicBezTo>
                    <a:pt x="58400" y="22759"/>
                    <a:pt x="59545" y="20325"/>
                    <a:pt x="61692" y="18322"/>
                  </a:cubicBezTo>
                  <a:lnTo>
                    <a:pt x="60690" y="18178"/>
                  </a:lnTo>
                  <a:lnTo>
                    <a:pt x="60547" y="16461"/>
                  </a:lnTo>
                  <a:cubicBezTo>
                    <a:pt x="60403" y="14314"/>
                    <a:pt x="61262" y="12167"/>
                    <a:pt x="62694" y="10592"/>
                  </a:cubicBezTo>
                  <a:cubicBezTo>
                    <a:pt x="64554" y="8588"/>
                    <a:pt x="67274" y="7443"/>
                    <a:pt x="70137" y="7443"/>
                  </a:cubicBezTo>
                  <a:cubicBezTo>
                    <a:pt x="70566" y="7443"/>
                    <a:pt x="71139" y="7443"/>
                    <a:pt x="71711" y="7586"/>
                  </a:cubicBezTo>
                  <a:cubicBezTo>
                    <a:pt x="72427" y="6298"/>
                    <a:pt x="73429" y="5010"/>
                    <a:pt x="74574" y="3722"/>
                  </a:cubicBezTo>
                  <a:cubicBezTo>
                    <a:pt x="76292" y="2004"/>
                    <a:pt x="78582" y="0"/>
                    <a:pt x="81444" y="0"/>
                  </a:cubicBezTo>
                  <a:cubicBezTo>
                    <a:pt x="81874" y="0"/>
                    <a:pt x="82303" y="0"/>
                    <a:pt x="82876" y="143"/>
                  </a:cubicBezTo>
                  <a:lnTo>
                    <a:pt x="83305" y="286"/>
                  </a:lnTo>
                  <a:lnTo>
                    <a:pt x="83735" y="573"/>
                  </a:lnTo>
                  <a:cubicBezTo>
                    <a:pt x="83878" y="716"/>
                    <a:pt x="84307" y="1145"/>
                    <a:pt x="84450" y="1718"/>
                  </a:cubicBezTo>
                  <a:cubicBezTo>
                    <a:pt x="86740" y="3579"/>
                    <a:pt x="88458" y="5726"/>
                    <a:pt x="89460" y="8159"/>
                  </a:cubicBezTo>
                  <a:cubicBezTo>
                    <a:pt x="89746" y="8159"/>
                    <a:pt x="90032" y="8159"/>
                    <a:pt x="90462" y="8159"/>
                  </a:cubicBezTo>
                  <a:cubicBezTo>
                    <a:pt x="93325" y="8159"/>
                    <a:pt x="96187" y="9447"/>
                    <a:pt x="98191" y="11594"/>
                  </a:cubicBezTo>
                  <a:cubicBezTo>
                    <a:pt x="99623" y="13312"/>
                    <a:pt x="100338" y="15602"/>
                    <a:pt x="100052" y="17749"/>
                  </a:cubicBezTo>
                  <a:lnTo>
                    <a:pt x="99909" y="19610"/>
                  </a:lnTo>
                  <a:lnTo>
                    <a:pt x="98907" y="19610"/>
                  </a:lnTo>
                  <a:cubicBezTo>
                    <a:pt x="100195" y="20755"/>
                    <a:pt x="101197" y="22902"/>
                    <a:pt x="101340" y="23761"/>
                  </a:cubicBezTo>
                  <a:cubicBezTo>
                    <a:pt x="101626" y="24906"/>
                    <a:pt x="101626" y="26051"/>
                    <a:pt x="101340" y="27196"/>
                  </a:cubicBezTo>
                  <a:cubicBezTo>
                    <a:pt x="102772" y="27768"/>
                    <a:pt x="104203" y="28770"/>
                    <a:pt x="105205" y="30202"/>
                  </a:cubicBezTo>
                  <a:cubicBezTo>
                    <a:pt x="105634" y="29057"/>
                    <a:pt x="106207" y="27912"/>
                    <a:pt x="106779" y="26910"/>
                  </a:cubicBezTo>
                  <a:cubicBezTo>
                    <a:pt x="108783" y="24047"/>
                    <a:pt x="111646" y="22472"/>
                    <a:pt x="114938" y="22472"/>
                  </a:cubicBezTo>
                  <a:lnTo>
                    <a:pt x="115081" y="22472"/>
                  </a:lnTo>
                  <a:cubicBezTo>
                    <a:pt x="115224" y="22043"/>
                    <a:pt x="115224" y="21471"/>
                    <a:pt x="115367" y="21041"/>
                  </a:cubicBezTo>
                  <a:cubicBezTo>
                    <a:pt x="115367" y="21041"/>
                    <a:pt x="115224" y="20898"/>
                    <a:pt x="115081" y="20898"/>
                  </a:cubicBezTo>
                  <a:cubicBezTo>
                    <a:pt x="114365" y="20612"/>
                    <a:pt x="113650" y="20325"/>
                    <a:pt x="112934" y="19753"/>
                  </a:cubicBezTo>
                  <a:lnTo>
                    <a:pt x="112075" y="19180"/>
                  </a:lnTo>
                  <a:lnTo>
                    <a:pt x="111932" y="18178"/>
                  </a:lnTo>
                  <a:cubicBezTo>
                    <a:pt x="111932" y="16747"/>
                    <a:pt x="112362" y="15745"/>
                    <a:pt x="112648" y="14886"/>
                  </a:cubicBezTo>
                  <a:cubicBezTo>
                    <a:pt x="112648" y="14457"/>
                    <a:pt x="112791" y="14027"/>
                    <a:pt x="112791" y="13884"/>
                  </a:cubicBezTo>
                  <a:lnTo>
                    <a:pt x="112648" y="12882"/>
                  </a:lnTo>
                  <a:lnTo>
                    <a:pt x="113220" y="12024"/>
                  </a:lnTo>
                  <a:cubicBezTo>
                    <a:pt x="113936" y="11165"/>
                    <a:pt x="114938" y="10592"/>
                    <a:pt x="116083" y="10592"/>
                  </a:cubicBezTo>
                  <a:cubicBezTo>
                    <a:pt x="116656" y="10592"/>
                    <a:pt x="117228" y="10735"/>
                    <a:pt x="117658" y="10878"/>
                  </a:cubicBezTo>
                  <a:cubicBezTo>
                    <a:pt x="117801" y="10735"/>
                    <a:pt x="117801" y="10449"/>
                    <a:pt x="117801" y="10306"/>
                  </a:cubicBezTo>
                  <a:lnTo>
                    <a:pt x="118087" y="9161"/>
                  </a:lnTo>
                  <a:lnTo>
                    <a:pt x="119089" y="8731"/>
                  </a:lnTo>
                  <a:cubicBezTo>
                    <a:pt x="119805" y="8445"/>
                    <a:pt x="120663" y="8302"/>
                    <a:pt x="121379" y="8302"/>
                  </a:cubicBezTo>
                  <a:cubicBezTo>
                    <a:pt x="123956" y="8302"/>
                    <a:pt x="126389" y="9877"/>
                    <a:pt x="127534" y="11451"/>
                  </a:cubicBezTo>
                  <a:lnTo>
                    <a:pt x="128250" y="12453"/>
                  </a:lnTo>
                  <a:lnTo>
                    <a:pt x="127820" y="13741"/>
                  </a:lnTo>
                  <a:cubicBezTo>
                    <a:pt x="127677" y="13741"/>
                    <a:pt x="127677" y="14171"/>
                    <a:pt x="127677" y="14457"/>
                  </a:cubicBezTo>
                  <a:cubicBezTo>
                    <a:pt x="128822" y="14743"/>
                    <a:pt x="129967" y="15316"/>
                    <a:pt x="130826" y="16318"/>
                  </a:cubicBezTo>
                  <a:lnTo>
                    <a:pt x="131399" y="17033"/>
                  </a:lnTo>
                  <a:lnTo>
                    <a:pt x="131399" y="18035"/>
                  </a:lnTo>
                  <a:cubicBezTo>
                    <a:pt x="131255" y="18465"/>
                    <a:pt x="131112" y="19037"/>
                    <a:pt x="130969" y="19610"/>
                  </a:cubicBezTo>
                  <a:cubicBezTo>
                    <a:pt x="130826" y="20325"/>
                    <a:pt x="130683" y="21471"/>
                    <a:pt x="130683" y="21900"/>
                  </a:cubicBezTo>
                  <a:lnTo>
                    <a:pt x="130969" y="23474"/>
                  </a:lnTo>
                  <a:lnTo>
                    <a:pt x="129681" y="24333"/>
                  </a:lnTo>
                  <a:cubicBezTo>
                    <a:pt x="128822" y="24619"/>
                    <a:pt x="127963" y="24906"/>
                    <a:pt x="126961" y="24906"/>
                  </a:cubicBezTo>
                  <a:cubicBezTo>
                    <a:pt x="126246" y="24906"/>
                    <a:pt x="125530" y="24763"/>
                    <a:pt x="124957" y="24619"/>
                  </a:cubicBezTo>
                  <a:cubicBezTo>
                    <a:pt x="124814" y="24763"/>
                    <a:pt x="124814" y="25049"/>
                    <a:pt x="124671" y="25192"/>
                  </a:cubicBezTo>
                  <a:cubicBezTo>
                    <a:pt x="128250" y="28055"/>
                    <a:pt x="129824" y="32063"/>
                    <a:pt x="129538" y="37502"/>
                  </a:cubicBezTo>
                  <a:cubicBezTo>
                    <a:pt x="130397" y="37359"/>
                    <a:pt x="131112" y="37359"/>
                    <a:pt x="131685" y="37359"/>
                  </a:cubicBezTo>
                  <a:cubicBezTo>
                    <a:pt x="132114" y="37359"/>
                    <a:pt x="132401" y="37359"/>
                    <a:pt x="132830" y="37359"/>
                  </a:cubicBezTo>
                  <a:cubicBezTo>
                    <a:pt x="132687" y="36070"/>
                    <a:pt x="132973" y="34639"/>
                    <a:pt x="134261" y="33637"/>
                  </a:cubicBezTo>
                  <a:lnTo>
                    <a:pt x="134261" y="33637"/>
                  </a:lnTo>
                  <a:cubicBezTo>
                    <a:pt x="134834" y="33208"/>
                    <a:pt x="135979" y="33064"/>
                    <a:pt x="136408" y="33064"/>
                  </a:cubicBezTo>
                  <a:cubicBezTo>
                    <a:pt x="137983" y="33064"/>
                    <a:pt x="138842" y="34066"/>
                    <a:pt x="139271" y="34639"/>
                  </a:cubicBezTo>
                  <a:cubicBezTo>
                    <a:pt x="139271" y="34639"/>
                    <a:pt x="139414" y="34639"/>
                    <a:pt x="139414" y="34782"/>
                  </a:cubicBezTo>
                  <a:cubicBezTo>
                    <a:pt x="139557" y="34782"/>
                    <a:pt x="139700" y="34639"/>
                    <a:pt x="139844" y="34639"/>
                  </a:cubicBezTo>
                  <a:cubicBezTo>
                    <a:pt x="139987" y="34496"/>
                    <a:pt x="139987" y="34210"/>
                    <a:pt x="139987" y="33923"/>
                  </a:cubicBezTo>
                  <a:cubicBezTo>
                    <a:pt x="139844" y="33351"/>
                    <a:pt x="138985" y="32206"/>
                    <a:pt x="138412" y="31776"/>
                  </a:cubicBezTo>
                  <a:lnTo>
                    <a:pt x="138269" y="31776"/>
                  </a:lnTo>
                  <a:cubicBezTo>
                    <a:pt x="137267" y="31776"/>
                    <a:pt x="136551" y="31204"/>
                    <a:pt x="135979" y="30345"/>
                  </a:cubicBezTo>
                  <a:cubicBezTo>
                    <a:pt x="134548" y="27625"/>
                    <a:pt x="137697" y="25908"/>
                    <a:pt x="138842" y="25335"/>
                  </a:cubicBezTo>
                  <a:lnTo>
                    <a:pt x="139128" y="25049"/>
                  </a:lnTo>
                  <a:cubicBezTo>
                    <a:pt x="140702" y="24190"/>
                    <a:pt x="142277" y="23761"/>
                    <a:pt x="144424" y="23761"/>
                  </a:cubicBezTo>
                  <a:lnTo>
                    <a:pt x="144996" y="23761"/>
                  </a:lnTo>
                  <a:cubicBezTo>
                    <a:pt x="146428" y="21327"/>
                    <a:pt x="148575" y="19037"/>
                    <a:pt x="152726" y="18465"/>
                  </a:cubicBezTo>
                  <a:cubicBezTo>
                    <a:pt x="153012" y="18465"/>
                    <a:pt x="153298" y="18465"/>
                    <a:pt x="153585" y="18465"/>
                  </a:cubicBezTo>
                  <a:cubicBezTo>
                    <a:pt x="154300" y="18322"/>
                    <a:pt x="155159" y="18178"/>
                    <a:pt x="155875" y="18178"/>
                  </a:cubicBezTo>
                  <a:cubicBezTo>
                    <a:pt x="157306" y="18178"/>
                    <a:pt x="158451" y="18608"/>
                    <a:pt x="159310" y="19323"/>
                  </a:cubicBezTo>
                  <a:lnTo>
                    <a:pt x="159739" y="19753"/>
                  </a:lnTo>
                  <a:lnTo>
                    <a:pt x="159882" y="20182"/>
                  </a:lnTo>
                  <a:cubicBezTo>
                    <a:pt x="160169" y="21041"/>
                    <a:pt x="160169" y="21757"/>
                    <a:pt x="160026" y="22043"/>
                  </a:cubicBezTo>
                  <a:lnTo>
                    <a:pt x="160026" y="22043"/>
                  </a:lnTo>
                  <a:lnTo>
                    <a:pt x="160312" y="23188"/>
                  </a:lnTo>
                  <a:lnTo>
                    <a:pt x="159453" y="24047"/>
                  </a:lnTo>
                  <a:cubicBezTo>
                    <a:pt x="156161" y="27482"/>
                    <a:pt x="154443" y="33208"/>
                    <a:pt x="152869" y="38360"/>
                  </a:cubicBezTo>
                  <a:cubicBezTo>
                    <a:pt x="155588" y="42368"/>
                    <a:pt x="154443" y="49096"/>
                    <a:pt x="152583" y="53819"/>
                  </a:cubicBezTo>
                  <a:cubicBezTo>
                    <a:pt x="151867" y="55680"/>
                    <a:pt x="150722" y="56825"/>
                    <a:pt x="149577" y="57970"/>
                  </a:cubicBezTo>
                  <a:cubicBezTo>
                    <a:pt x="149434" y="58256"/>
                    <a:pt x="149147" y="58543"/>
                    <a:pt x="148861" y="58829"/>
                  </a:cubicBezTo>
                  <a:cubicBezTo>
                    <a:pt x="148575" y="59115"/>
                    <a:pt x="148432" y="59258"/>
                    <a:pt x="148289" y="59544"/>
                  </a:cubicBezTo>
                  <a:cubicBezTo>
                    <a:pt x="147716" y="60260"/>
                    <a:pt x="147000" y="61119"/>
                    <a:pt x="145855" y="61692"/>
                  </a:cubicBezTo>
                  <a:cubicBezTo>
                    <a:pt x="144710" y="64984"/>
                    <a:pt x="143279" y="67560"/>
                    <a:pt x="141704" y="69850"/>
                  </a:cubicBezTo>
                  <a:cubicBezTo>
                    <a:pt x="140989" y="70709"/>
                    <a:pt x="140416" y="71425"/>
                    <a:pt x="139700" y="72284"/>
                  </a:cubicBezTo>
                  <a:cubicBezTo>
                    <a:pt x="138412" y="73715"/>
                    <a:pt x="137267" y="75146"/>
                    <a:pt x="136408" y="76721"/>
                  </a:cubicBezTo>
                  <a:lnTo>
                    <a:pt x="135836" y="77866"/>
                  </a:lnTo>
                  <a:lnTo>
                    <a:pt x="135263" y="77866"/>
                  </a:lnTo>
                  <a:cubicBezTo>
                    <a:pt x="135693" y="79727"/>
                    <a:pt x="135263" y="81730"/>
                    <a:pt x="134261" y="83162"/>
                  </a:cubicBezTo>
                  <a:cubicBezTo>
                    <a:pt x="133402" y="84450"/>
                    <a:pt x="132114" y="85309"/>
                    <a:pt x="130683" y="85452"/>
                  </a:cubicBezTo>
                  <a:cubicBezTo>
                    <a:pt x="130540" y="85738"/>
                    <a:pt x="130540" y="86025"/>
                    <a:pt x="130397" y="86311"/>
                  </a:cubicBezTo>
                  <a:cubicBezTo>
                    <a:pt x="129538" y="89030"/>
                    <a:pt x="128679" y="91893"/>
                    <a:pt x="127677" y="94469"/>
                  </a:cubicBezTo>
                  <a:cubicBezTo>
                    <a:pt x="127963" y="95185"/>
                    <a:pt x="128106" y="95758"/>
                    <a:pt x="128250" y="96617"/>
                  </a:cubicBezTo>
                  <a:lnTo>
                    <a:pt x="128250" y="97046"/>
                  </a:lnTo>
                  <a:cubicBezTo>
                    <a:pt x="128250" y="97046"/>
                    <a:pt x="128393" y="97332"/>
                    <a:pt x="128393" y="97618"/>
                  </a:cubicBezTo>
                  <a:cubicBezTo>
                    <a:pt x="128679" y="98048"/>
                    <a:pt x="128965" y="98764"/>
                    <a:pt x="128965" y="99622"/>
                  </a:cubicBezTo>
                  <a:cubicBezTo>
                    <a:pt x="129108" y="101340"/>
                    <a:pt x="128393" y="102914"/>
                    <a:pt x="127820" y="103916"/>
                  </a:cubicBezTo>
                  <a:cubicBezTo>
                    <a:pt x="127534" y="104203"/>
                    <a:pt x="127248" y="104489"/>
                    <a:pt x="127105" y="104775"/>
                  </a:cubicBezTo>
                  <a:lnTo>
                    <a:pt x="126961" y="104918"/>
                  </a:lnTo>
                  <a:lnTo>
                    <a:pt x="126389" y="105491"/>
                  </a:lnTo>
                  <a:lnTo>
                    <a:pt x="125530" y="105634"/>
                  </a:lnTo>
                  <a:cubicBezTo>
                    <a:pt x="124385" y="105777"/>
                    <a:pt x="123097" y="105920"/>
                    <a:pt x="121952" y="106063"/>
                  </a:cubicBezTo>
                  <a:lnTo>
                    <a:pt x="121665" y="106063"/>
                  </a:lnTo>
                  <a:lnTo>
                    <a:pt x="121379" y="106063"/>
                  </a:lnTo>
                  <a:close/>
                  <a:moveTo>
                    <a:pt x="125387" y="61835"/>
                  </a:moveTo>
                  <a:cubicBezTo>
                    <a:pt x="125673" y="61978"/>
                    <a:pt x="125959" y="62264"/>
                    <a:pt x="126246" y="62407"/>
                  </a:cubicBezTo>
                  <a:cubicBezTo>
                    <a:pt x="126246" y="62550"/>
                    <a:pt x="126532" y="62693"/>
                    <a:pt x="126532" y="62693"/>
                  </a:cubicBezTo>
                  <a:cubicBezTo>
                    <a:pt x="126818" y="62837"/>
                    <a:pt x="127248" y="62980"/>
                    <a:pt x="127677" y="62980"/>
                  </a:cubicBezTo>
                  <a:cubicBezTo>
                    <a:pt x="128679" y="62980"/>
                    <a:pt x="129681" y="62550"/>
                    <a:pt x="130254" y="62121"/>
                  </a:cubicBezTo>
                  <a:cubicBezTo>
                    <a:pt x="130683" y="61835"/>
                    <a:pt x="131255" y="61262"/>
                    <a:pt x="131255" y="61119"/>
                  </a:cubicBezTo>
                  <a:cubicBezTo>
                    <a:pt x="131542" y="59831"/>
                    <a:pt x="131399" y="58399"/>
                    <a:pt x="130683" y="57541"/>
                  </a:cubicBezTo>
                  <a:cubicBezTo>
                    <a:pt x="130254" y="56968"/>
                    <a:pt x="129681" y="56396"/>
                    <a:pt x="128822" y="56396"/>
                  </a:cubicBezTo>
                  <a:lnTo>
                    <a:pt x="127820" y="56252"/>
                  </a:lnTo>
                  <a:lnTo>
                    <a:pt x="127248" y="55537"/>
                  </a:lnTo>
                  <a:cubicBezTo>
                    <a:pt x="127105" y="55394"/>
                    <a:pt x="126961" y="55250"/>
                    <a:pt x="126818" y="55107"/>
                  </a:cubicBezTo>
                  <a:cubicBezTo>
                    <a:pt x="125959" y="55250"/>
                    <a:pt x="124957" y="55823"/>
                    <a:pt x="124385" y="56539"/>
                  </a:cubicBezTo>
                  <a:cubicBezTo>
                    <a:pt x="123956" y="57111"/>
                    <a:pt x="123526" y="58113"/>
                    <a:pt x="123669" y="59544"/>
                  </a:cubicBezTo>
                  <a:cubicBezTo>
                    <a:pt x="123812" y="59688"/>
                    <a:pt x="124099" y="60117"/>
                    <a:pt x="124385" y="60403"/>
                  </a:cubicBezTo>
                  <a:cubicBezTo>
                    <a:pt x="124671" y="60833"/>
                    <a:pt x="124957" y="61262"/>
                    <a:pt x="125387" y="61835"/>
                  </a:cubicBezTo>
                  <a:close/>
                  <a:moveTo>
                    <a:pt x="30918" y="51958"/>
                  </a:moveTo>
                  <a:cubicBezTo>
                    <a:pt x="30059" y="52960"/>
                    <a:pt x="28914" y="52960"/>
                    <a:pt x="28484" y="52960"/>
                  </a:cubicBezTo>
                  <a:lnTo>
                    <a:pt x="28341" y="52960"/>
                  </a:lnTo>
                  <a:cubicBezTo>
                    <a:pt x="27053" y="53390"/>
                    <a:pt x="26767" y="54964"/>
                    <a:pt x="26767" y="55394"/>
                  </a:cubicBezTo>
                  <a:cubicBezTo>
                    <a:pt x="26480" y="56825"/>
                    <a:pt x="26910" y="58113"/>
                    <a:pt x="27769" y="58686"/>
                  </a:cubicBezTo>
                  <a:cubicBezTo>
                    <a:pt x="28055" y="58829"/>
                    <a:pt x="28771" y="59115"/>
                    <a:pt x="29629" y="59115"/>
                  </a:cubicBezTo>
                  <a:cubicBezTo>
                    <a:pt x="30631" y="59115"/>
                    <a:pt x="31633" y="58829"/>
                    <a:pt x="32206" y="58399"/>
                  </a:cubicBezTo>
                  <a:cubicBezTo>
                    <a:pt x="32492" y="58256"/>
                    <a:pt x="32922" y="57684"/>
                    <a:pt x="33208" y="57111"/>
                  </a:cubicBezTo>
                  <a:cubicBezTo>
                    <a:pt x="33351" y="56825"/>
                    <a:pt x="33637" y="56539"/>
                    <a:pt x="33780" y="56252"/>
                  </a:cubicBezTo>
                  <a:cubicBezTo>
                    <a:pt x="33923" y="53819"/>
                    <a:pt x="33065" y="52388"/>
                    <a:pt x="31061" y="51815"/>
                  </a:cubicBezTo>
                  <a:close/>
                  <a:moveTo>
                    <a:pt x="90032" y="48094"/>
                  </a:moveTo>
                  <a:cubicBezTo>
                    <a:pt x="89746" y="48094"/>
                    <a:pt x="89460" y="48094"/>
                    <a:pt x="89317" y="48809"/>
                  </a:cubicBezTo>
                  <a:cubicBezTo>
                    <a:pt x="88601" y="50670"/>
                    <a:pt x="89317" y="53533"/>
                    <a:pt x="90032" y="54105"/>
                  </a:cubicBezTo>
                  <a:cubicBezTo>
                    <a:pt x="91034" y="55107"/>
                    <a:pt x="94040" y="55823"/>
                    <a:pt x="96617" y="55823"/>
                  </a:cubicBezTo>
                  <a:cubicBezTo>
                    <a:pt x="97046" y="55823"/>
                    <a:pt x="97619" y="55823"/>
                    <a:pt x="97905" y="55823"/>
                  </a:cubicBezTo>
                  <a:cubicBezTo>
                    <a:pt x="99050" y="55537"/>
                    <a:pt x="100911" y="53533"/>
                    <a:pt x="101197" y="51815"/>
                  </a:cubicBezTo>
                  <a:cubicBezTo>
                    <a:pt x="101483" y="50384"/>
                    <a:pt x="100911" y="48523"/>
                    <a:pt x="100338" y="47807"/>
                  </a:cubicBezTo>
                  <a:cubicBezTo>
                    <a:pt x="100195" y="47664"/>
                    <a:pt x="100195" y="47664"/>
                    <a:pt x="100195" y="47664"/>
                  </a:cubicBezTo>
                  <a:cubicBezTo>
                    <a:pt x="99909" y="47521"/>
                    <a:pt x="99336" y="47235"/>
                    <a:pt x="99050" y="46662"/>
                  </a:cubicBezTo>
                  <a:cubicBezTo>
                    <a:pt x="98764" y="47235"/>
                    <a:pt x="98477" y="47664"/>
                    <a:pt x="98191" y="48094"/>
                  </a:cubicBezTo>
                  <a:cubicBezTo>
                    <a:pt x="97189" y="49811"/>
                    <a:pt x="95472" y="50813"/>
                    <a:pt x="93611" y="51100"/>
                  </a:cubicBezTo>
                  <a:lnTo>
                    <a:pt x="92466" y="51243"/>
                  </a:lnTo>
                  <a:lnTo>
                    <a:pt x="91607" y="50384"/>
                  </a:lnTo>
                  <a:cubicBezTo>
                    <a:pt x="91178" y="49811"/>
                    <a:pt x="90891" y="49382"/>
                    <a:pt x="90605" y="48809"/>
                  </a:cubicBezTo>
                  <a:cubicBezTo>
                    <a:pt x="90462" y="48666"/>
                    <a:pt x="90319" y="48380"/>
                    <a:pt x="90176" y="48094"/>
                  </a:cubicBezTo>
                  <a:lnTo>
                    <a:pt x="90032" y="48094"/>
                  </a:lnTo>
                  <a:close/>
                  <a:moveTo>
                    <a:pt x="57827" y="47521"/>
                  </a:moveTo>
                  <a:cubicBezTo>
                    <a:pt x="56539" y="50527"/>
                    <a:pt x="58113" y="54248"/>
                    <a:pt x="59402" y="54964"/>
                  </a:cubicBezTo>
                  <a:cubicBezTo>
                    <a:pt x="59688" y="55107"/>
                    <a:pt x="60403" y="55394"/>
                    <a:pt x="61978" y="55394"/>
                  </a:cubicBezTo>
                  <a:lnTo>
                    <a:pt x="62837" y="55394"/>
                  </a:lnTo>
                  <a:cubicBezTo>
                    <a:pt x="64411" y="55250"/>
                    <a:pt x="66272" y="54392"/>
                    <a:pt x="66988" y="53390"/>
                  </a:cubicBezTo>
                  <a:cubicBezTo>
                    <a:pt x="67847" y="51815"/>
                    <a:pt x="68705" y="49811"/>
                    <a:pt x="68133" y="48237"/>
                  </a:cubicBezTo>
                  <a:cubicBezTo>
                    <a:pt x="67847" y="48237"/>
                    <a:pt x="67703" y="48237"/>
                    <a:pt x="67703" y="48237"/>
                  </a:cubicBezTo>
                  <a:cubicBezTo>
                    <a:pt x="67703" y="48237"/>
                    <a:pt x="67703" y="48237"/>
                    <a:pt x="67560" y="48380"/>
                  </a:cubicBezTo>
                  <a:cubicBezTo>
                    <a:pt x="67274" y="48809"/>
                    <a:pt x="66845" y="49525"/>
                    <a:pt x="65843" y="49954"/>
                  </a:cubicBezTo>
                  <a:lnTo>
                    <a:pt x="65127" y="50241"/>
                  </a:lnTo>
                  <a:lnTo>
                    <a:pt x="64554" y="50098"/>
                  </a:lnTo>
                  <a:cubicBezTo>
                    <a:pt x="62694" y="49811"/>
                    <a:pt x="60976" y="48523"/>
                    <a:pt x="59974" y="46662"/>
                  </a:cubicBezTo>
                  <a:cubicBezTo>
                    <a:pt x="59831" y="46376"/>
                    <a:pt x="59688" y="46090"/>
                    <a:pt x="59545" y="45803"/>
                  </a:cubicBezTo>
                  <a:cubicBezTo>
                    <a:pt x="59258" y="46090"/>
                    <a:pt x="58972" y="46519"/>
                    <a:pt x="58543" y="46805"/>
                  </a:cubicBezTo>
                  <a:cubicBezTo>
                    <a:pt x="58256" y="47092"/>
                    <a:pt x="57970" y="47378"/>
                    <a:pt x="57827" y="47521"/>
                  </a:cubicBezTo>
                  <a:close/>
                  <a:moveTo>
                    <a:pt x="94899" y="19610"/>
                  </a:moveTo>
                  <a:cubicBezTo>
                    <a:pt x="94470" y="19610"/>
                    <a:pt x="94327" y="19610"/>
                    <a:pt x="94327" y="19610"/>
                  </a:cubicBezTo>
                  <a:cubicBezTo>
                    <a:pt x="94327" y="19753"/>
                    <a:pt x="94183" y="19896"/>
                    <a:pt x="94183" y="20039"/>
                  </a:cubicBezTo>
                  <a:cubicBezTo>
                    <a:pt x="94327" y="20039"/>
                    <a:pt x="94327" y="20039"/>
                    <a:pt x="94327" y="19896"/>
                  </a:cubicBezTo>
                  <a:cubicBezTo>
                    <a:pt x="94470" y="19896"/>
                    <a:pt x="94613" y="19753"/>
                    <a:pt x="94899" y="19610"/>
                  </a:cubicBezTo>
                  <a:close/>
                  <a:moveTo>
                    <a:pt x="65986" y="19180"/>
                  </a:moveTo>
                  <a:cubicBezTo>
                    <a:pt x="65986" y="18894"/>
                    <a:pt x="65843" y="18608"/>
                    <a:pt x="65843" y="18608"/>
                  </a:cubicBezTo>
                  <a:lnTo>
                    <a:pt x="65843" y="18608"/>
                  </a:lnTo>
                  <a:cubicBezTo>
                    <a:pt x="65843" y="18608"/>
                    <a:pt x="65700" y="18465"/>
                    <a:pt x="65413" y="18465"/>
                  </a:cubicBezTo>
                  <a:cubicBezTo>
                    <a:pt x="65556" y="18751"/>
                    <a:pt x="65700" y="18894"/>
                    <a:pt x="65843" y="19037"/>
                  </a:cubicBezTo>
                  <a:lnTo>
                    <a:pt x="65986" y="19037"/>
                  </a:lnTo>
                  <a:lnTo>
                    <a:pt x="65986" y="1903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32"/>
            <p:cNvSpPr/>
            <p:nvPr/>
          </p:nvSpPr>
          <p:spPr>
            <a:xfrm>
              <a:off x="1791775" y="1186375"/>
              <a:ext cx="3889725" cy="2555000"/>
            </a:xfrm>
            <a:custGeom>
              <a:rect b="b" l="l" r="r" t="t"/>
              <a:pathLst>
                <a:path extrusionOk="0" h="102200" w="155589">
                  <a:moveTo>
                    <a:pt x="155302" y="20899"/>
                  </a:moveTo>
                  <a:cubicBezTo>
                    <a:pt x="155159" y="20326"/>
                    <a:pt x="155589" y="19897"/>
                    <a:pt x="155302" y="19324"/>
                  </a:cubicBezTo>
                  <a:cubicBezTo>
                    <a:pt x="154014" y="18179"/>
                    <a:pt x="152010" y="18895"/>
                    <a:pt x="150436" y="19038"/>
                  </a:cubicBezTo>
                  <a:cubicBezTo>
                    <a:pt x="146714" y="19467"/>
                    <a:pt x="144997" y="21757"/>
                    <a:pt x="143565" y="24334"/>
                  </a:cubicBezTo>
                  <a:cubicBezTo>
                    <a:pt x="140989" y="24191"/>
                    <a:pt x="139271" y="24334"/>
                    <a:pt x="137697" y="25336"/>
                  </a:cubicBezTo>
                  <a:cubicBezTo>
                    <a:pt x="136838" y="25765"/>
                    <a:pt x="134834" y="26767"/>
                    <a:pt x="135264" y="27626"/>
                  </a:cubicBezTo>
                  <a:cubicBezTo>
                    <a:pt x="135550" y="28198"/>
                    <a:pt x="135979" y="27626"/>
                    <a:pt x="136552" y="28055"/>
                  </a:cubicBezTo>
                  <a:cubicBezTo>
                    <a:pt x="137411" y="28342"/>
                    <a:pt x="139271" y="30489"/>
                    <a:pt x="139558" y="31920"/>
                  </a:cubicBezTo>
                  <a:cubicBezTo>
                    <a:pt x="139844" y="33924"/>
                    <a:pt x="138413" y="35498"/>
                    <a:pt x="135979" y="35069"/>
                  </a:cubicBezTo>
                  <a:cubicBezTo>
                    <a:pt x="135120" y="34783"/>
                    <a:pt x="134834" y="33494"/>
                    <a:pt x="133832" y="33494"/>
                  </a:cubicBezTo>
                  <a:cubicBezTo>
                    <a:pt x="133689" y="33494"/>
                    <a:pt x="132973" y="33781"/>
                    <a:pt x="132973" y="33781"/>
                  </a:cubicBezTo>
                  <a:cubicBezTo>
                    <a:pt x="131971" y="34496"/>
                    <a:pt x="132544" y="36643"/>
                    <a:pt x="132973" y="37789"/>
                  </a:cubicBezTo>
                  <a:cubicBezTo>
                    <a:pt x="130540" y="37932"/>
                    <a:pt x="128393" y="37502"/>
                    <a:pt x="126532" y="38218"/>
                  </a:cubicBezTo>
                  <a:cubicBezTo>
                    <a:pt x="125960" y="38361"/>
                    <a:pt x="124528" y="39363"/>
                    <a:pt x="124528" y="39936"/>
                  </a:cubicBezTo>
                  <a:cubicBezTo>
                    <a:pt x="124385" y="40365"/>
                    <a:pt x="124815" y="40794"/>
                    <a:pt x="124815" y="41224"/>
                  </a:cubicBezTo>
                  <a:cubicBezTo>
                    <a:pt x="124958" y="41653"/>
                    <a:pt x="124672" y="42226"/>
                    <a:pt x="124815" y="42941"/>
                  </a:cubicBezTo>
                  <a:cubicBezTo>
                    <a:pt x="124958" y="43800"/>
                    <a:pt x="125530" y="45232"/>
                    <a:pt x="125960" y="46090"/>
                  </a:cubicBezTo>
                  <a:cubicBezTo>
                    <a:pt x="126246" y="46520"/>
                    <a:pt x="127964" y="48237"/>
                    <a:pt x="127964" y="48381"/>
                  </a:cubicBezTo>
                  <a:cubicBezTo>
                    <a:pt x="127964" y="48667"/>
                    <a:pt x="126819" y="49096"/>
                    <a:pt x="126532" y="49383"/>
                  </a:cubicBezTo>
                  <a:cubicBezTo>
                    <a:pt x="125817" y="50384"/>
                    <a:pt x="125673" y="51530"/>
                    <a:pt x="126389" y="52388"/>
                  </a:cubicBezTo>
                  <a:cubicBezTo>
                    <a:pt x="129681" y="52675"/>
                    <a:pt x="131828" y="56396"/>
                    <a:pt x="130969" y="59975"/>
                  </a:cubicBezTo>
                  <a:cubicBezTo>
                    <a:pt x="130683" y="60690"/>
                    <a:pt x="129824" y="61692"/>
                    <a:pt x="129109" y="62122"/>
                  </a:cubicBezTo>
                  <a:cubicBezTo>
                    <a:pt x="127677" y="63267"/>
                    <a:pt x="125101" y="63696"/>
                    <a:pt x="123240" y="62980"/>
                  </a:cubicBezTo>
                  <a:cubicBezTo>
                    <a:pt x="122524" y="62694"/>
                    <a:pt x="122095" y="61835"/>
                    <a:pt x="121236" y="61692"/>
                  </a:cubicBezTo>
                  <a:cubicBezTo>
                    <a:pt x="120807" y="60261"/>
                    <a:pt x="119519" y="59545"/>
                    <a:pt x="119232" y="58114"/>
                  </a:cubicBezTo>
                  <a:cubicBezTo>
                    <a:pt x="118660" y="54249"/>
                    <a:pt x="121523" y="51530"/>
                    <a:pt x="124242" y="51243"/>
                  </a:cubicBezTo>
                  <a:cubicBezTo>
                    <a:pt x="125244" y="50098"/>
                    <a:pt x="124385" y="48953"/>
                    <a:pt x="123813" y="47665"/>
                  </a:cubicBezTo>
                  <a:cubicBezTo>
                    <a:pt x="123383" y="46949"/>
                    <a:pt x="123240" y="45947"/>
                    <a:pt x="122668" y="45232"/>
                  </a:cubicBezTo>
                  <a:cubicBezTo>
                    <a:pt x="121952" y="44086"/>
                    <a:pt x="120377" y="43943"/>
                    <a:pt x="119376" y="43514"/>
                  </a:cubicBezTo>
                  <a:cubicBezTo>
                    <a:pt x="122095" y="42226"/>
                    <a:pt x="124672" y="39649"/>
                    <a:pt x="124815" y="35785"/>
                  </a:cubicBezTo>
                  <a:cubicBezTo>
                    <a:pt x="125101" y="30059"/>
                    <a:pt x="123097" y="26481"/>
                    <a:pt x="119519" y="24191"/>
                  </a:cubicBezTo>
                  <a:cubicBezTo>
                    <a:pt x="120234" y="23046"/>
                    <a:pt x="120521" y="21471"/>
                    <a:pt x="120950" y="20183"/>
                  </a:cubicBezTo>
                  <a:cubicBezTo>
                    <a:pt x="122238" y="20755"/>
                    <a:pt x="124672" y="21328"/>
                    <a:pt x="126103" y="20612"/>
                  </a:cubicBezTo>
                  <a:cubicBezTo>
                    <a:pt x="125817" y="19467"/>
                    <a:pt x="126532" y="17320"/>
                    <a:pt x="126675" y="16032"/>
                  </a:cubicBezTo>
                  <a:cubicBezTo>
                    <a:pt x="125817" y="15030"/>
                    <a:pt x="124099" y="14744"/>
                    <a:pt x="122668" y="14028"/>
                  </a:cubicBezTo>
                  <a:cubicBezTo>
                    <a:pt x="123097" y="13026"/>
                    <a:pt x="122811" y="11881"/>
                    <a:pt x="123240" y="11022"/>
                  </a:cubicBezTo>
                  <a:cubicBezTo>
                    <a:pt x="122238" y="9591"/>
                    <a:pt x="119662" y="8160"/>
                    <a:pt x="117372" y="9018"/>
                  </a:cubicBezTo>
                  <a:cubicBezTo>
                    <a:pt x="117228" y="10020"/>
                    <a:pt x="117085" y="11165"/>
                    <a:pt x="116513" y="12024"/>
                  </a:cubicBezTo>
                  <a:cubicBezTo>
                    <a:pt x="115081" y="11738"/>
                    <a:pt x="113507" y="10163"/>
                    <a:pt x="112362" y="11595"/>
                  </a:cubicBezTo>
                  <a:cubicBezTo>
                    <a:pt x="112791" y="12883"/>
                    <a:pt x="111503" y="14314"/>
                    <a:pt x="111646" y="16318"/>
                  </a:cubicBezTo>
                  <a:cubicBezTo>
                    <a:pt x="112648" y="17034"/>
                    <a:pt x="114366" y="17320"/>
                    <a:pt x="115368" y="18179"/>
                  </a:cubicBezTo>
                  <a:cubicBezTo>
                    <a:pt x="114938" y="19754"/>
                    <a:pt x="114652" y="21614"/>
                    <a:pt x="113936" y="23046"/>
                  </a:cubicBezTo>
                  <a:cubicBezTo>
                    <a:pt x="105205" y="21614"/>
                    <a:pt x="102342" y="32206"/>
                    <a:pt x="105062" y="39220"/>
                  </a:cubicBezTo>
                  <a:cubicBezTo>
                    <a:pt x="101627" y="39363"/>
                    <a:pt x="98764" y="40079"/>
                    <a:pt x="97905" y="42941"/>
                  </a:cubicBezTo>
                  <a:cubicBezTo>
                    <a:pt x="98192" y="43943"/>
                    <a:pt x="98907" y="43943"/>
                    <a:pt x="99480" y="44516"/>
                  </a:cubicBezTo>
                  <a:cubicBezTo>
                    <a:pt x="100625" y="45804"/>
                    <a:pt x="101197" y="48381"/>
                    <a:pt x="100911" y="50384"/>
                  </a:cubicBezTo>
                  <a:cubicBezTo>
                    <a:pt x="100482" y="52818"/>
                    <a:pt x="98192" y="55680"/>
                    <a:pt x="95901" y="56110"/>
                  </a:cubicBezTo>
                  <a:cubicBezTo>
                    <a:pt x="93182" y="56539"/>
                    <a:pt x="88172" y="55680"/>
                    <a:pt x="86168" y="53963"/>
                  </a:cubicBezTo>
                  <a:cubicBezTo>
                    <a:pt x="83735" y="51816"/>
                    <a:pt x="83162" y="42655"/>
                    <a:pt x="88888" y="44373"/>
                  </a:cubicBezTo>
                  <a:cubicBezTo>
                    <a:pt x="89747" y="45088"/>
                    <a:pt x="90176" y="46377"/>
                    <a:pt x="90892" y="47235"/>
                  </a:cubicBezTo>
                  <a:cubicBezTo>
                    <a:pt x="94041" y="46806"/>
                    <a:pt x="95758" y="43228"/>
                    <a:pt x="94756" y="39506"/>
                  </a:cubicBezTo>
                  <a:cubicBezTo>
                    <a:pt x="98478" y="39220"/>
                    <a:pt x="101627" y="38361"/>
                    <a:pt x="103344" y="35785"/>
                  </a:cubicBezTo>
                  <a:cubicBezTo>
                    <a:pt x="103488" y="33208"/>
                    <a:pt x="102486" y="31777"/>
                    <a:pt x="101197" y="30059"/>
                  </a:cubicBezTo>
                  <a:cubicBezTo>
                    <a:pt x="99909" y="28342"/>
                    <a:pt x="98335" y="27197"/>
                    <a:pt x="96044" y="26767"/>
                  </a:cubicBezTo>
                  <a:cubicBezTo>
                    <a:pt x="96617" y="25908"/>
                    <a:pt x="97046" y="24048"/>
                    <a:pt x="96760" y="22473"/>
                  </a:cubicBezTo>
                  <a:cubicBezTo>
                    <a:pt x="96474" y="21185"/>
                    <a:pt x="95043" y="19324"/>
                    <a:pt x="94470" y="19181"/>
                  </a:cubicBezTo>
                  <a:cubicBezTo>
                    <a:pt x="93897" y="19181"/>
                    <a:pt x="93182" y="20040"/>
                    <a:pt x="92609" y="20326"/>
                  </a:cubicBezTo>
                  <a:cubicBezTo>
                    <a:pt x="91750" y="20612"/>
                    <a:pt x="91178" y="20326"/>
                    <a:pt x="90462" y="20899"/>
                  </a:cubicBezTo>
                  <a:cubicBezTo>
                    <a:pt x="89031" y="20326"/>
                    <a:pt x="89603" y="17463"/>
                    <a:pt x="90319" y="16461"/>
                  </a:cubicBezTo>
                  <a:cubicBezTo>
                    <a:pt x="91464" y="15030"/>
                    <a:pt x="93611" y="15889"/>
                    <a:pt x="95472" y="15746"/>
                  </a:cubicBezTo>
                  <a:cubicBezTo>
                    <a:pt x="96044" y="10736"/>
                    <a:pt x="90176" y="7444"/>
                    <a:pt x="85596" y="8875"/>
                  </a:cubicBezTo>
                  <a:cubicBezTo>
                    <a:pt x="84594" y="5440"/>
                    <a:pt x="82590" y="3007"/>
                    <a:pt x="79870" y="1146"/>
                  </a:cubicBezTo>
                  <a:cubicBezTo>
                    <a:pt x="79727" y="1003"/>
                    <a:pt x="80013" y="717"/>
                    <a:pt x="79870" y="430"/>
                  </a:cubicBezTo>
                  <a:cubicBezTo>
                    <a:pt x="77294" y="1"/>
                    <a:pt x="75147" y="1862"/>
                    <a:pt x="73572" y="3579"/>
                  </a:cubicBezTo>
                  <a:cubicBezTo>
                    <a:pt x="72141" y="5011"/>
                    <a:pt x="70996" y="6728"/>
                    <a:pt x="70423" y="8303"/>
                  </a:cubicBezTo>
                  <a:cubicBezTo>
                    <a:pt x="65700" y="6442"/>
                    <a:pt x="59974" y="9877"/>
                    <a:pt x="60261" y="14601"/>
                  </a:cubicBezTo>
                  <a:cubicBezTo>
                    <a:pt x="61978" y="14887"/>
                    <a:pt x="64268" y="13885"/>
                    <a:pt x="65270" y="15603"/>
                  </a:cubicBezTo>
                  <a:cubicBezTo>
                    <a:pt x="65986" y="16748"/>
                    <a:pt x="66272" y="19754"/>
                    <a:pt x="64698" y="19897"/>
                  </a:cubicBezTo>
                  <a:cubicBezTo>
                    <a:pt x="64125" y="19324"/>
                    <a:pt x="63267" y="19610"/>
                    <a:pt x="62551" y="19181"/>
                  </a:cubicBezTo>
                  <a:cubicBezTo>
                    <a:pt x="61835" y="18895"/>
                    <a:pt x="61692" y="18036"/>
                    <a:pt x="60833" y="18036"/>
                  </a:cubicBezTo>
                  <a:cubicBezTo>
                    <a:pt x="59402" y="19181"/>
                    <a:pt x="57970" y="21185"/>
                    <a:pt x="58257" y="24048"/>
                  </a:cubicBezTo>
                  <a:cubicBezTo>
                    <a:pt x="58257" y="24477"/>
                    <a:pt x="58543" y="25050"/>
                    <a:pt x="58543" y="25622"/>
                  </a:cubicBezTo>
                  <a:cubicBezTo>
                    <a:pt x="56253" y="25765"/>
                    <a:pt x="54678" y="26910"/>
                    <a:pt x="53533" y="28342"/>
                  </a:cubicBezTo>
                  <a:cubicBezTo>
                    <a:pt x="52102" y="30059"/>
                    <a:pt x="50957" y="31491"/>
                    <a:pt x="50957" y="33924"/>
                  </a:cubicBezTo>
                  <a:cubicBezTo>
                    <a:pt x="51243" y="34496"/>
                    <a:pt x="51959" y="34640"/>
                    <a:pt x="51816" y="35642"/>
                  </a:cubicBezTo>
                  <a:cubicBezTo>
                    <a:pt x="52245" y="35785"/>
                    <a:pt x="51959" y="35069"/>
                    <a:pt x="52245" y="35355"/>
                  </a:cubicBezTo>
                  <a:cubicBezTo>
                    <a:pt x="53390" y="37502"/>
                    <a:pt x="56682" y="37502"/>
                    <a:pt x="59259" y="38218"/>
                  </a:cubicBezTo>
                  <a:cubicBezTo>
                    <a:pt x="57970" y="41653"/>
                    <a:pt x="59545" y="45518"/>
                    <a:pt x="62551" y="46234"/>
                  </a:cubicBezTo>
                  <a:cubicBezTo>
                    <a:pt x="63410" y="45947"/>
                    <a:pt x="63410" y="44945"/>
                    <a:pt x="64125" y="44516"/>
                  </a:cubicBezTo>
                  <a:cubicBezTo>
                    <a:pt x="64841" y="44086"/>
                    <a:pt x="65700" y="44230"/>
                    <a:pt x="66988" y="44230"/>
                  </a:cubicBezTo>
                  <a:cubicBezTo>
                    <a:pt x="69135" y="46949"/>
                    <a:pt x="67847" y="50384"/>
                    <a:pt x="66272" y="52818"/>
                  </a:cubicBezTo>
                  <a:cubicBezTo>
                    <a:pt x="65270" y="54535"/>
                    <a:pt x="62551" y="55680"/>
                    <a:pt x="60547" y="55680"/>
                  </a:cubicBezTo>
                  <a:cubicBezTo>
                    <a:pt x="59116" y="55824"/>
                    <a:pt x="57255" y="55680"/>
                    <a:pt x="56110" y="55108"/>
                  </a:cubicBezTo>
                  <a:cubicBezTo>
                    <a:pt x="53533" y="53820"/>
                    <a:pt x="51673" y="48524"/>
                    <a:pt x="53533" y="44659"/>
                  </a:cubicBezTo>
                  <a:cubicBezTo>
                    <a:pt x="53963" y="43943"/>
                    <a:pt x="56110" y="42512"/>
                    <a:pt x="56110" y="41796"/>
                  </a:cubicBezTo>
                  <a:cubicBezTo>
                    <a:pt x="56253" y="41367"/>
                    <a:pt x="55394" y="39936"/>
                    <a:pt x="55108" y="39792"/>
                  </a:cubicBezTo>
                  <a:cubicBezTo>
                    <a:pt x="54965" y="39363"/>
                    <a:pt x="53390" y="38218"/>
                    <a:pt x="52961" y="38075"/>
                  </a:cubicBezTo>
                  <a:cubicBezTo>
                    <a:pt x="51959" y="37502"/>
                    <a:pt x="50098" y="37789"/>
                    <a:pt x="48810" y="37645"/>
                  </a:cubicBezTo>
                  <a:cubicBezTo>
                    <a:pt x="52388" y="31061"/>
                    <a:pt x="50241" y="20326"/>
                    <a:pt x="41653" y="20469"/>
                  </a:cubicBezTo>
                  <a:cubicBezTo>
                    <a:pt x="41939" y="18608"/>
                    <a:pt x="41367" y="16748"/>
                    <a:pt x="40937" y="15173"/>
                  </a:cubicBezTo>
                  <a:cubicBezTo>
                    <a:pt x="41939" y="14744"/>
                    <a:pt x="43084" y="14601"/>
                    <a:pt x="43943" y="14028"/>
                  </a:cubicBezTo>
                  <a:cubicBezTo>
                    <a:pt x="44230" y="12024"/>
                    <a:pt x="43084" y="10450"/>
                    <a:pt x="43514" y="9161"/>
                  </a:cubicBezTo>
                  <a:cubicBezTo>
                    <a:pt x="42369" y="7873"/>
                    <a:pt x="40794" y="9305"/>
                    <a:pt x="39220" y="9305"/>
                  </a:cubicBezTo>
                  <a:cubicBezTo>
                    <a:pt x="39077" y="8303"/>
                    <a:pt x="38790" y="7444"/>
                    <a:pt x="38790" y="6299"/>
                  </a:cubicBezTo>
                  <a:cubicBezTo>
                    <a:pt x="36500" y="5297"/>
                    <a:pt x="33781" y="6442"/>
                    <a:pt x="32779" y="8016"/>
                  </a:cubicBezTo>
                  <a:cubicBezTo>
                    <a:pt x="33065" y="8875"/>
                    <a:pt x="32922" y="10163"/>
                    <a:pt x="33065" y="11022"/>
                  </a:cubicBezTo>
                  <a:cubicBezTo>
                    <a:pt x="31490" y="11452"/>
                    <a:pt x="29916" y="11595"/>
                    <a:pt x="29057" y="12740"/>
                  </a:cubicBezTo>
                  <a:cubicBezTo>
                    <a:pt x="29057" y="13885"/>
                    <a:pt x="29630" y="16175"/>
                    <a:pt x="29200" y="17177"/>
                  </a:cubicBezTo>
                  <a:cubicBezTo>
                    <a:pt x="30775" y="18179"/>
                    <a:pt x="33065" y="17606"/>
                    <a:pt x="34496" y="17177"/>
                  </a:cubicBezTo>
                  <a:cubicBezTo>
                    <a:pt x="34783" y="18752"/>
                    <a:pt x="35069" y="20040"/>
                    <a:pt x="35498" y="21328"/>
                  </a:cubicBezTo>
                  <a:cubicBezTo>
                    <a:pt x="31777" y="23046"/>
                    <a:pt x="29487" y="27053"/>
                    <a:pt x="29487" y="32636"/>
                  </a:cubicBezTo>
                  <a:cubicBezTo>
                    <a:pt x="29487" y="36500"/>
                    <a:pt x="31920" y="39077"/>
                    <a:pt x="34496" y="40508"/>
                  </a:cubicBezTo>
                  <a:cubicBezTo>
                    <a:pt x="31920" y="40508"/>
                    <a:pt x="30775" y="42369"/>
                    <a:pt x="29773" y="44086"/>
                  </a:cubicBezTo>
                  <a:cubicBezTo>
                    <a:pt x="29057" y="45375"/>
                    <a:pt x="28055" y="46806"/>
                    <a:pt x="28914" y="47808"/>
                  </a:cubicBezTo>
                  <a:cubicBezTo>
                    <a:pt x="31920" y="48524"/>
                    <a:pt x="34067" y="50814"/>
                    <a:pt x="33494" y="55108"/>
                  </a:cubicBezTo>
                  <a:cubicBezTo>
                    <a:pt x="32636" y="56396"/>
                    <a:pt x="32206" y="57684"/>
                    <a:pt x="31061" y="58400"/>
                  </a:cubicBezTo>
                  <a:cubicBezTo>
                    <a:pt x="29200" y="59545"/>
                    <a:pt x="25908" y="59688"/>
                    <a:pt x="24191" y="58686"/>
                  </a:cubicBezTo>
                  <a:cubicBezTo>
                    <a:pt x="21042" y="56682"/>
                    <a:pt x="21471" y="50241"/>
                    <a:pt x="25336" y="49096"/>
                  </a:cubicBezTo>
                  <a:cubicBezTo>
                    <a:pt x="25908" y="48953"/>
                    <a:pt x="26481" y="49239"/>
                    <a:pt x="27053" y="48667"/>
                  </a:cubicBezTo>
                  <a:cubicBezTo>
                    <a:pt x="26910" y="47092"/>
                    <a:pt x="25908" y="45518"/>
                    <a:pt x="25193" y="44086"/>
                  </a:cubicBezTo>
                  <a:cubicBezTo>
                    <a:pt x="27340" y="42512"/>
                    <a:pt x="29630" y="39506"/>
                    <a:pt x="28485" y="35785"/>
                  </a:cubicBezTo>
                  <a:cubicBezTo>
                    <a:pt x="26910" y="35928"/>
                    <a:pt x="26194" y="34210"/>
                    <a:pt x="24763" y="34067"/>
                  </a:cubicBezTo>
                  <a:cubicBezTo>
                    <a:pt x="23618" y="33924"/>
                    <a:pt x="22616" y="34210"/>
                    <a:pt x="21328" y="33781"/>
                  </a:cubicBezTo>
                  <a:cubicBezTo>
                    <a:pt x="21757" y="32779"/>
                    <a:pt x="22473" y="30775"/>
                    <a:pt x="21614" y="29916"/>
                  </a:cubicBezTo>
                  <a:cubicBezTo>
                    <a:pt x="21471" y="29773"/>
                    <a:pt x="20898" y="29487"/>
                    <a:pt x="20612" y="29487"/>
                  </a:cubicBezTo>
                  <a:cubicBezTo>
                    <a:pt x="19467" y="29487"/>
                    <a:pt x="18465" y="31920"/>
                    <a:pt x="16461" y="30775"/>
                  </a:cubicBezTo>
                  <a:cubicBezTo>
                    <a:pt x="13169" y="28485"/>
                    <a:pt x="16604" y="24477"/>
                    <a:pt x="18751" y="23618"/>
                  </a:cubicBezTo>
                  <a:cubicBezTo>
                    <a:pt x="19181" y="23475"/>
                    <a:pt x="19753" y="24191"/>
                    <a:pt x="19897" y="23475"/>
                  </a:cubicBezTo>
                  <a:cubicBezTo>
                    <a:pt x="19467" y="20469"/>
                    <a:pt x="15602" y="18465"/>
                    <a:pt x="11595" y="19610"/>
                  </a:cubicBezTo>
                  <a:cubicBezTo>
                    <a:pt x="10593" y="17606"/>
                    <a:pt x="9448" y="15459"/>
                    <a:pt x="7301" y="14314"/>
                  </a:cubicBezTo>
                  <a:cubicBezTo>
                    <a:pt x="6585" y="14028"/>
                    <a:pt x="5869" y="14028"/>
                    <a:pt x="5010" y="13885"/>
                  </a:cubicBezTo>
                  <a:cubicBezTo>
                    <a:pt x="3722" y="13599"/>
                    <a:pt x="1432" y="12597"/>
                    <a:pt x="287" y="14028"/>
                  </a:cubicBezTo>
                  <a:cubicBezTo>
                    <a:pt x="1" y="14458"/>
                    <a:pt x="287" y="14887"/>
                    <a:pt x="144" y="15316"/>
                  </a:cubicBezTo>
                  <a:cubicBezTo>
                    <a:pt x="3722" y="19610"/>
                    <a:pt x="5010" y="25908"/>
                    <a:pt x="6299" y="32349"/>
                  </a:cubicBezTo>
                  <a:cubicBezTo>
                    <a:pt x="4152" y="33924"/>
                    <a:pt x="3865" y="37789"/>
                    <a:pt x="4152" y="41224"/>
                  </a:cubicBezTo>
                  <a:cubicBezTo>
                    <a:pt x="4152" y="42655"/>
                    <a:pt x="4724" y="44659"/>
                    <a:pt x="5297" y="46234"/>
                  </a:cubicBezTo>
                  <a:cubicBezTo>
                    <a:pt x="6012" y="48381"/>
                    <a:pt x="7301" y="49383"/>
                    <a:pt x="8446" y="50957"/>
                  </a:cubicBezTo>
                  <a:cubicBezTo>
                    <a:pt x="9305" y="52102"/>
                    <a:pt x="9734" y="53390"/>
                    <a:pt x="11308" y="53677"/>
                  </a:cubicBezTo>
                  <a:cubicBezTo>
                    <a:pt x="12167" y="58400"/>
                    <a:pt x="14887" y="62408"/>
                    <a:pt x="17320" y="65986"/>
                  </a:cubicBezTo>
                  <a:cubicBezTo>
                    <a:pt x="18036" y="67131"/>
                    <a:pt x="19610" y="68706"/>
                    <a:pt x="19753" y="69851"/>
                  </a:cubicBezTo>
                  <a:cubicBezTo>
                    <a:pt x="19897" y="70423"/>
                    <a:pt x="19467" y="71139"/>
                    <a:pt x="19467" y="71712"/>
                  </a:cubicBezTo>
                  <a:cubicBezTo>
                    <a:pt x="19610" y="74145"/>
                    <a:pt x="21471" y="76435"/>
                    <a:pt x="24334" y="75863"/>
                  </a:cubicBezTo>
                  <a:cubicBezTo>
                    <a:pt x="25336" y="78439"/>
                    <a:pt x="25479" y="81302"/>
                    <a:pt x="26194" y="84308"/>
                  </a:cubicBezTo>
                  <a:cubicBezTo>
                    <a:pt x="26767" y="86741"/>
                    <a:pt x="27912" y="89031"/>
                    <a:pt x="27769" y="92037"/>
                  </a:cubicBezTo>
                  <a:cubicBezTo>
                    <a:pt x="27196" y="92896"/>
                    <a:pt x="24620" y="94613"/>
                    <a:pt x="24620" y="96045"/>
                  </a:cubicBezTo>
                  <a:cubicBezTo>
                    <a:pt x="24620" y="96474"/>
                    <a:pt x="25336" y="97905"/>
                    <a:pt x="25765" y="98478"/>
                  </a:cubicBezTo>
                  <a:cubicBezTo>
                    <a:pt x="26338" y="99050"/>
                    <a:pt x="27196" y="99194"/>
                    <a:pt x="27912" y="99766"/>
                  </a:cubicBezTo>
                  <a:cubicBezTo>
                    <a:pt x="28198" y="99909"/>
                    <a:pt x="28342" y="100339"/>
                    <a:pt x="28628" y="100482"/>
                  </a:cubicBezTo>
                  <a:cubicBezTo>
                    <a:pt x="29057" y="100768"/>
                    <a:pt x="29630" y="100768"/>
                    <a:pt x="29773" y="101054"/>
                  </a:cubicBezTo>
                  <a:cubicBezTo>
                    <a:pt x="29916" y="101054"/>
                    <a:pt x="29916" y="101054"/>
                    <a:pt x="29916" y="101197"/>
                  </a:cubicBezTo>
                  <a:cubicBezTo>
                    <a:pt x="31634" y="101341"/>
                    <a:pt x="33351" y="101627"/>
                    <a:pt x="35069" y="101770"/>
                  </a:cubicBezTo>
                  <a:cubicBezTo>
                    <a:pt x="36214" y="101484"/>
                    <a:pt x="37645" y="101341"/>
                    <a:pt x="38934" y="101341"/>
                  </a:cubicBezTo>
                  <a:cubicBezTo>
                    <a:pt x="44373" y="100052"/>
                    <a:pt x="50384" y="99766"/>
                    <a:pt x="55823" y="99480"/>
                  </a:cubicBezTo>
                  <a:cubicBezTo>
                    <a:pt x="63267" y="99050"/>
                    <a:pt x="73000" y="97190"/>
                    <a:pt x="80729" y="98907"/>
                  </a:cubicBezTo>
                  <a:cubicBezTo>
                    <a:pt x="87886" y="98621"/>
                    <a:pt x="95329" y="98478"/>
                    <a:pt x="102342" y="99337"/>
                  </a:cubicBezTo>
                  <a:cubicBezTo>
                    <a:pt x="106493" y="99909"/>
                    <a:pt x="110787" y="100482"/>
                    <a:pt x="114938" y="101197"/>
                  </a:cubicBezTo>
                  <a:cubicBezTo>
                    <a:pt x="116370" y="101484"/>
                    <a:pt x="117801" y="101913"/>
                    <a:pt x="119232" y="102199"/>
                  </a:cubicBezTo>
                  <a:cubicBezTo>
                    <a:pt x="120377" y="102056"/>
                    <a:pt x="121523" y="101913"/>
                    <a:pt x="122811" y="101627"/>
                  </a:cubicBezTo>
                  <a:cubicBezTo>
                    <a:pt x="122954" y="101484"/>
                    <a:pt x="123240" y="101197"/>
                    <a:pt x="123383" y="101054"/>
                  </a:cubicBezTo>
                  <a:cubicBezTo>
                    <a:pt x="123956" y="100052"/>
                    <a:pt x="124385" y="98907"/>
                    <a:pt x="124385" y="97905"/>
                  </a:cubicBezTo>
                  <a:cubicBezTo>
                    <a:pt x="124385" y="97047"/>
                    <a:pt x="123813" y="96331"/>
                    <a:pt x="123670" y="95472"/>
                  </a:cubicBezTo>
                  <a:cubicBezTo>
                    <a:pt x="123383" y="94041"/>
                    <a:pt x="123526" y="93754"/>
                    <a:pt x="122668" y="93039"/>
                  </a:cubicBezTo>
                  <a:cubicBezTo>
                    <a:pt x="124242" y="89460"/>
                    <a:pt x="125387" y="85453"/>
                    <a:pt x="126675" y="81445"/>
                  </a:cubicBezTo>
                  <a:cubicBezTo>
                    <a:pt x="130397" y="82160"/>
                    <a:pt x="131542" y="78296"/>
                    <a:pt x="130397" y="75290"/>
                  </a:cubicBezTo>
                  <a:cubicBezTo>
                    <a:pt x="131113" y="75147"/>
                    <a:pt x="131542" y="73859"/>
                    <a:pt x="132115" y="73859"/>
                  </a:cubicBezTo>
                  <a:cubicBezTo>
                    <a:pt x="133546" y="71139"/>
                    <a:pt x="135693" y="69135"/>
                    <a:pt x="137411" y="66702"/>
                  </a:cubicBezTo>
                  <a:cubicBezTo>
                    <a:pt x="139271" y="64269"/>
                    <a:pt x="140560" y="61549"/>
                    <a:pt x="141705" y="58114"/>
                  </a:cubicBezTo>
                  <a:cubicBezTo>
                    <a:pt x="143279" y="57827"/>
                    <a:pt x="143852" y="56682"/>
                    <a:pt x="144710" y="55680"/>
                  </a:cubicBezTo>
                  <a:cubicBezTo>
                    <a:pt x="146142" y="54106"/>
                    <a:pt x="147287" y="53247"/>
                    <a:pt x="148146" y="51243"/>
                  </a:cubicBezTo>
                  <a:cubicBezTo>
                    <a:pt x="149863" y="47092"/>
                    <a:pt x="151152" y="40222"/>
                    <a:pt x="148146" y="37073"/>
                  </a:cubicBezTo>
                  <a:cubicBezTo>
                    <a:pt x="149863" y="30918"/>
                    <a:pt x="151581" y="24620"/>
                    <a:pt x="155446" y="20755"/>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32"/>
            <p:cNvSpPr/>
            <p:nvPr/>
          </p:nvSpPr>
          <p:spPr>
            <a:xfrm>
              <a:off x="2693525" y="1372450"/>
              <a:ext cx="136000" cy="275575"/>
            </a:xfrm>
            <a:custGeom>
              <a:rect b="b" l="l" r="r" t="t"/>
              <a:pathLst>
                <a:path extrusionOk="0" h="11023" w="5440">
                  <a:moveTo>
                    <a:pt x="1289" y="144"/>
                  </a:moveTo>
                  <a:cubicBezTo>
                    <a:pt x="1432" y="1862"/>
                    <a:pt x="1862" y="3150"/>
                    <a:pt x="2148" y="4581"/>
                  </a:cubicBezTo>
                  <a:cubicBezTo>
                    <a:pt x="3436" y="4295"/>
                    <a:pt x="3579" y="3579"/>
                    <a:pt x="5154" y="3579"/>
                  </a:cubicBezTo>
                  <a:cubicBezTo>
                    <a:pt x="5154" y="4295"/>
                    <a:pt x="5440" y="4867"/>
                    <a:pt x="5297" y="5583"/>
                  </a:cubicBezTo>
                  <a:cubicBezTo>
                    <a:pt x="4152" y="5726"/>
                    <a:pt x="3579" y="6299"/>
                    <a:pt x="2434" y="6442"/>
                  </a:cubicBezTo>
                  <a:cubicBezTo>
                    <a:pt x="2720" y="8016"/>
                    <a:pt x="3150" y="9448"/>
                    <a:pt x="3007" y="11022"/>
                  </a:cubicBezTo>
                  <a:cubicBezTo>
                    <a:pt x="1862" y="7587"/>
                    <a:pt x="860" y="4152"/>
                    <a:pt x="1" y="430"/>
                  </a:cubicBezTo>
                  <a:cubicBezTo>
                    <a:pt x="430" y="430"/>
                    <a:pt x="716" y="1"/>
                    <a:pt x="1289" y="1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32"/>
            <p:cNvSpPr/>
            <p:nvPr/>
          </p:nvSpPr>
          <p:spPr>
            <a:xfrm>
              <a:off x="4751100" y="1447600"/>
              <a:ext cx="25075" cy="14350"/>
            </a:xfrm>
            <a:custGeom>
              <a:rect b="b" l="l" r="r" t="t"/>
              <a:pathLst>
                <a:path extrusionOk="0" h="574" w="1003">
                  <a:moveTo>
                    <a:pt x="287" y="1"/>
                  </a:moveTo>
                  <a:cubicBezTo>
                    <a:pt x="573" y="1"/>
                    <a:pt x="859" y="1"/>
                    <a:pt x="1003" y="144"/>
                  </a:cubicBezTo>
                  <a:cubicBezTo>
                    <a:pt x="859" y="287"/>
                    <a:pt x="430" y="144"/>
                    <a:pt x="287" y="573"/>
                  </a:cubicBezTo>
                  <a:cubicBezTo>
                    <a:pt x="1" y="573"/>
                    <a:pt x="287" y="144"/>
                    <a:pt x="1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32"/>
            <p:cNvSpPr/>
            <p:nvPr/>
          </p:nvSpPr>
          <p:spPr>
            <a:xfrm>
              <a:off x="4736800" y="1465500"/>
              <a:ext cx="182500" cy="311350"/>
            </a:xfrm>
            <a:custGeom>
              <a:rect b="b" l="l" r="r" t="t"/>
              <a:pathLst>
                <a:path extrusionOk="0" h="12454" w="7300">
                  <a:moveTo>
                    <a:pt x="2576" y="0"/>
                  </a:moveTo>
                  <a:cubicBezTo>
                    <a:pt x="2863" y="287"/>
                    <a:pt x="3149" y="430"/>
                    <a:pt x="3435" y="859"/>
                  </a:cubicBezTo>
                  <a:cubicBezTo>
                    <a:pt x="3149" y="2147"/>
                    <a:pt x="2576" y="3149"/>
                    <a:pt x="2290" y="4438"/>
                  </a:cubicBezTo>
                  <a:cubicBezTo>
                    <a:pt x="4151" y="4867"/>
                    <a:pt x="5725" y="5296"/>
                    <a:pt x="7300" y="5869"/>
                  </a:cubicBezTo>
                  <a:cubicBezTo>
                    <a:pt x="7157" y="6728"/>
                    <a:pt x="7014" y="7443"/>
                    <a:pt x="6727" y="8159"/>
                  </a:cubicBezTo>
                  <a:cubicBezTo>
                    <a:pt x="5153" y="7443"/>
                    <a:pt x="3292" y="7014"/>
                    <a:pt x="1575" y="6298"/>
                  </a:cubicBezTo>
                  <a:cubicBezTo>
                    <a:pt x="859" y="8302"/>
                    <a:pt x="573" y="10306"/>
                    <a:pt x="0" y="12453"/>
                  </a:cubicBezTo>
                  <a:cubicBezTo>
                    <a:pt x="0" y="10592"/>
                    <a:pt x="573" y="8589"/>
                    <a:pt x="1145" y="6441"/>
                  </a:cubicBezTo>
                  <a:cubicBezTo>
                    <a:pt x="1575" y="4294"/>
                    <a:pt x="2147" y="2147"/>
                    <a:pt x="25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32"/>
            <p:cNvSpPr/>
            <p:nvPr/>
          </p:nvSpPr>
          <p:spPr>
            <a:xfrm>
              <a:off x="4740375" y="1465500"/>
              <a:ext cx="42950" cy="39375"/>
            </a:xfrm>
            <a:custGeom>
              <a:rect b="b" l="l" r="r" t="t"/>
              <a:pathLst>
                <a:path extrusionOk="0" h="1575" w="1718">
                  <a:moveTo>
                    <a:pt x="1288" y="0"/>
                  </a:moveTo>
                  <a:cubicBezTo>
                    <a:pt x="1718" y="287"/>
                    <a:pt x="1145" y="573"/>
                    <a:pt x="1288" y="1002"/>
                  </a:cubicBezTo>
                  <a:cubicBezTo>
                    <a:pt x="1002" y="1145"/>
                    <a:pt x="573" y="1289"/>
                    <a:pt x="286" y="1575"/>
                  </a:cubicBezTo>
                  <a:cubicBezTo>
                    <a:pt x="0" y="859"/>
                    <a:pt x="1002" y="430"/>
                    <a:pt x="12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32"/>
            <p:cNvSpPr/>
            <p:nvPr/>
          </p:nvSpPr>
          <p:spPr>
            <a:xfrm>
              <a:off x="2550400" y="1397500"/>
              <a:ext cx="175375" cy="200425"/>
            </a:xfrm>
            <a:custGeom>
              <a:rect b="b" l="l" r="r" t="t"/>
              <a:pathLst>
                <a:path extrusionOk="0" h="8017" w="7015">
                  <a:moveTo>
                    <a:pt x="4867" y="1"/>
                  </a:moveTo>
                  <a:cubicBezTo>
                    <a:pt x="5583" y="2434"/>
                    <a:pt x="6298" y="4724"/>
                    <a:pt x="7014" y="7158"/>
                  </a:cubicBezTo>
                  <a:cubicBezTo>
                    <a:pt x="6871" y="7444"/>
                    <a:pt x="6441" y="7587"/>
                    <a:pt x="6298" y="8016"/>
                  </a:cubicBezTo>
                  <a:cubicBezTo>
                    <a:pt x="6012" y="7444"/>
                    <a:pt x="6012" y="6871"/>
                    <a:pt x="5869" y="6156"/>
                  </a:cubicBezTo>
                  <a:cubicBezTo>
                    <a:pt x="4008" y="6585"/>
                    <a:pt x="2291" y="7158"/>
                    <a:pt x="430" y="7587"/>
                  </a:cubicBezTo>
                  <a:cubicBezTo>
                    <a:pt x="287" y="6871"/>
                    <a:pt x="144" y="6156"/>
                    <a:pt x="0" y="5440"/>
                  </a:cubicBezTo>
                  <a:cubicBezTo>
                    <a:pt x="1718" y="5011"/>
                    <a:pt x="3149" y="4295"/>
                    <a:pt x="5153" y="4438"/>
                  </a:cubicBezTo>
                  <a:cubicBezTo>
                    <a:pt x="5296" y="2720"/>
                    <a:pt x="3579" y="860"/>
                    <a:pt x="48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32"/>
            <p:cNvSpPr/>
            <p:nvPr/>
          </p:nvSpPr>
          <p:spPr>
            <a:xfrm>
              <a:off x="4736800" y="1515600"/>
              <a:ext cx="28650" cy="21500"/>
            </a:xfrm>
            <a:custGeom>
              <a:rect b="b" l="l" r="r" t="t"/>
              <a:pathLst>
                <a:path extrusionOk="0" h="860" w="1146">
                  <a:moveTo>
                    <a:pt x="1002" y="0"/>
                  </a:moveTo>
                  <a:cubicBezTo>
                    <a:pt x="1145" y="0"/>
                    <a:pt x="1145" y="287"/>
                    <a:pt x="1145" y="287"/>
                  </a:cubicBezTo>
                  <a:cubicBezTo>
                    <a:pt x="573" y="287"/>
                    <a:pt x="429" y="716"/>
                    <a:pt x="0" y="859"/>
                  </a:cubicBezTo>
                  <a:cubicBezTo>
                    <a:pt x="143" y="430"/>
                    <a:pt x="716" y="287"/>
                    <a:pt x="10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32"/>
            <p:cNvSpPr/>
            <p:nvPr/>
          </p:nvSpPr>
          <p:spPr>
            <a:xfrm>
              <a:off x="4686700" y="1565700"/>
              <a:ext cx="46525" cy="28650"/>
            </a:xfrm>
            <a:custGeom>
              <a:rect b="b" l="l" r="r" t="t"/>
              <a:pathLst>
                <a:path extrusionOk="0" h="1146" w="1861">
                  <a:moveTo>
                    <a:pt x="1861" y="0"/>
                  </a:moveTo>
                  <a:cubicBezTo>
                    <a:pt x="1288" y="286"/>
                    <a:pt x="716" y="1145"/>
                    <a:pt x="0" y="1002"/>
                  </a:cubicBezTo>
                  <a:cubicBezTo>
                    <a:pt x="573" y="573"/>
                    <a:pt x="1145" y="143"/>
                    <a:pt x="18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32"/>
            <p:cNvSpPr/>
            <p:nvPr/>
          </p:nvSpPr>
          <p:spPr>
            <a:xfrm>
              <a:off x="4715325" y="1580000"/>
              <a:ext cx="35800" cy="107375"/>
            </a:xfrm>
            <a:custGeom>
              <a:rect b="b" l="l" r="r" t="t"/>
              <a:pathLst>
                <a:path extrusionOk="0" h="4295" w="1432">
                  <a:moveTo>
                    <a:pt x="1288" y="1"/>
                  </a:moveTo>
                  <a:cubicBezTo>
                    <a:pt x="1288" y="1432"/>
                    <a:pt x="573" y="2720"/>
                    <a:pt x="430" y="4295"/>
                  </a:cubicBezTo>
                  <a:cubicBezTo>
                    <a:pt x="0" y="3293"/>
                    <a:pt x="1432" y="1575"/>
                    <a:pt x="0" y="1432"/>
                  </a:cubicBezTo>
                  <a:cubicBezTo>
                    <a:pt x="0" y="430"/>
                    <a:pt x="859" y="573"/>
                    <a:pt x="12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32"/>
            <p:cNvSpPr/>
            <p:nvPr/>
          </p:nvSpPr>
          <p:spPr>
            <a:xfrm>
              <a:off x="3648950" y="1612200"/>
              <a:ext cx="110975" cy="543950"/>
            </a:xfrm>
            <a:custGeom>
              <a:rect b="b" l="l" r="r" t="t"/>
              <a:pathLst>
                <a:path extrusionOk="0" h="21758" w="4439">
                  <a:moveTo>
                    <a:pt x="4295" y="2005"/>
                  </a:moveTo>
                  <a:cubicBezTo>
                    <a:pt x="3722" y="2577"/>
                    <a:pt x="3007" y="3007"/>
                    <a:pt x="2720" y="3866"/>
                  </a:cubicBezTo>
                  <a:cubicBezTo>
                    <a:pt x="2434" y="3150"/>
                    <a:pt x="3293" y="2148"/>
                    <a:pt x="2864" y="1432"/>
                  </a:cubicBezTo>
                  <a:cubicBezTo>
                    <a:pt x="2005" y="2148"/>
                    <a:pt x="1862" y="3722"/>
                    <a:pt x="1719" y="5011"/>
                  </a:cubicBezTo>
                  <a:cubicBezTo>
                    <a:pt x="1289" y="8160"/>
                    <a:pt x="1146" y="12311"/>
                    <a:pt x="1146" y="15603"/>
                  </a:cubicBezTo>
                  <a:cubicBezTo>
                    <a:pt x="1003" y="18179"/>
                    <a:pt x="2005" y="20469"/>
                    <a:pt x="2864" y="21757"/>
                  </a:cubicBezTo>
                  <a:cubicBezTo>
                    <a:pt x="2434" y="21614"/>
                    <a:pt x="2005" y="21328"/>
                    <a:pt x="1575" y="21328"/>
                  </a:cubicBezTo>
                  <a:cubicBezTo>
                    <a:pt x="1146" y="20326"/>
                    <a:pt x="287" y="19181"/>
                    <a:pt x="287" y="17750"/>
                  </a:cubicBezTo>
                  <a:cubicBezTo>
                    <a:pt x="1" y="12597"/>
                    <a:pt x="717" y="4581"/>
                    <a:pt x="2291" y="717"/>
                  </a:cubicBezTo>
                  <a:cubicBezTo>
                    <a:pt x="3436" y="1"/>
                    <a:pt x="4009" y="1289"/>
                    <a:pt x="4438" y="200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32"/>
            <p:cNvSpPr/>
            <p:nvPr/>
          </p:nvSpPr>
          <p:spPr>
            <a:xfrm>
              <a:off x="2711425" y="1630100"/>
              <a:ext cx="28650" cy="53700"/>
            </a:xfrm>
            <a:custGeom>
              <a:rect b="b" l="l" r="r" t="t"/>
              <a:pathLst>
                <a:path extrusionOk="0" h="2148" w="1146">
                  <a:moveTo>
                    <a:pt x="859" y="1"/>
                  </a:moveTo>
                  <a:cubicBezTo>
                    <a:pt x="1146" y="716"/>
                    <a:pt x="1146" y="1861"/>
                    <a:pt x="573" y="2148"/>
                  </a:cubicBezTo>
                  <a:cubicBezTo>
                    <a:pt x="0" y="1289"/>
                    <a:pt x="573" y="573"/>
                    <a:pt x="8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32"/>
            <p:cNvSpPr/>
            <p:nvPr/>
          </p:nvSpPr>
          <p:spPr>
            <a:xfrm>
              <a:off x="1945650" y="1622950"/>
              <a:ext cx="60850" cy="42950"/>
            </a:xfrm>
            <a:custGeom>
              <a:rect b="b" l="l" r="r" t="t"/>
              <a:pathLst>
                <a:path extrusionOk="0" h="1718" w="2434">
                  <a:moveTo>
                    <a:pt x="1718" y="0"/>
                  </a:moveTo>
                  <a:cubicBezTo>
                    <a:pt x="2004" y="287"/>
                    <a:pt x="2291" y="573"/>
                    <a:pt x="2434" y="1002"/>
                  </a:cubicBezTo>
                  <a:cubicBezTo>
                    <a:pt x="1718" y="1145"/>
                    <a:pt x="1002" y="1432"/>
                    <a:pt x="287" y="1718"/>
                  </a:cubicBezTo>
                  <a:cubicBezTo>
                    <a:pt x="144" y="1575"/>
                    <a:pt x="1" y="1432"/>
                    <a:pt x="1" y="1002"/>
                  </a:cubicBezTo>
                  <a:cubicBezTo>
                    <a:pt x="573" y="716"/>
                    <a:pt x="1289" y="573"/>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32"/>
            <p:cNvSpPr/>
            <p:nvPr/>
          </p:nvSpPr>
          <p:spPr>
            <a:xfrm>
              <a:off x="3702625" y="1690925"/>
              <a:ext cx="64450" cy="71600"/>
            </a:xfrm>
            <a:custGeom>
              <a:rect b="b" l="l" r="r" t="t"/>
              <a:pathLst>
                <a:path extrusionOk="0" h="2864" w="2578">
                  <a:moveTo>
                    <a:pt x="2291" y="1"/>
                  </a:moveTo>
                  <a:cubicBezTo>
                    <a:pt x="2577" y="144"/>
                    <a:pt x="2577" y="717"/>
                    <a:pt x="2577" y="1146"/>
                  </a:cubicBezTo>
                  <a:cubicBezTo>
                    <a:pt x="1432" y="1289"/>
                    <a:pt x="1003" y="2148"/>
                    <a:pt x="287" y="2864"/>
                  </a:cubicBezTo>
                  <a:cubicBezTo>
                    <a:pt x="1" y="1289"/>
                    <a:pt x="1862" y="1146"/>
                    <a:pt x="22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32"/>
            <p:cNvSpPr/>
            <p:nvPr/>
          </p:nvSpPr>
          <p:spPr>
            <a:xfrm>
              <a:off x="1959975" y="1640850"/>
              <a:ext cx="68000" cy="53700"/>
            </a:xfrm>
            <a:custGeom>
              <a:rect b="b" l="l" r="r" t="t"/>
              <a:pathLst>
                <a:path extrusionOk="0" h="2148" w="2720">
                  <a:moveTo>
                    <a:pt x="2720" y="1575"/>
                  </a:moveTo>
                  <a:cubicBezTo>
                    <a:pt x="1861" y="1718"/>
                    <a:pt x="1002" y="2004"/>
                    <a:pt x="286" y="2147"/>
                  </a:cubicBezTo>
                  <a:cubicBezTo>
                    <a:pt x="143" y="2004"/>
                    <a:pt x="0" y="1861"/>
                    <a:pt x="0" y="1575"/>
                  </a:cubicBezTo>
                  <a:cubicBezTo>
                    <a:pt x="1002" y="1575"/>
                    <a:pt x="2433" y="0"/>
                    <a:pt x="2577" y="157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32"/>
            <p:cNvSpPr/>
            <p:nvPr/>
          </p:nvSpPr>
          <p:spPr>
            <a:xfrm>
              <a:off x="2722150" y="1683775"/>
              <a:ext cx="25075" cy="25075"/>
            </a:xfrm>
            <a:custGeom>
              <a:rect b="b" l="l" r="r" t="t"/>
              <a:pathLst>
                <a:path extrusionOk="0" h="1003" w="1003">
                  <a:moveTo>
                    <a:pt x="573" y="1"/>
                  </a:moveTo>
                  <a:cubicBezTo>
                    <a:pt x="717" y="287"/>
                    <a:pt x="860" y="573"/>
                    <a:pt x="1003" y="859"/>
                  </a:cubicBezTo>
                  <a:cubicBezTo>
                    <a:pt x="573" y="859"/>
                    <a:pt x="430" y="1003"/>
                    <a:pt x="1" y="1003"/>
                  </a:cubicBezTo>
                  <a:cubicBezTo>
                    <a:pt x="1" y="430"/>
                    <a:pt x="430" y="430"/>
                    <a:pt x="5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32"/>
            <p:cNvSpPr/>
            <p:nvPr/>
          </p:nvSpPr>
          <p:spPr>
            <a:xfrm>
              <a:off x="3702625" y="1733875"/>
              <a:ext cx="71600" cy="75175"/>
            </a:xfrm>
            <a:custGeom>
              <a:rect b="b" l="l" r="r" t="t"/>
              <a:pathLst>
                <a:path extrusionOk="0" h="3007" w="2864">
                  <a:moveTo>
                    <a:pt x="2577" y="1"/>
                  </a:moveTo>
                  <a:cubicBezTo>
                    <a:pt x="2864" y="1"/>
                    <a:pt x="2721" y="573"/>
                    <a:pt x="2721" y="1002"/>
                  </a:cubicBezTo>
                  <a:cubicBezTo>
                    <a:pt x="1862" y="1575"/>
                    <a:pt x="1003" y="2291"/>
                    <a:pt x="287" y="3006"/>
                  </a:cubicBezTo>
                  <a:cubicBezTo>
                    <a:pt x="1" y="2863"/>
                    <a:pt x="287" y="2148"/>
                    <a:pt x="144" y="1861"/>
                  </a:cubicBezTo>
                  <a:cubicBezTo>
                    <a:pt x="1432" y="2004"/>
                    <a:pt x="1719" y="573"/>
                    <a:pt x="25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32"/>
            <p:cNvSpPr/>
            <p:nvPr/>
          </p:nvSpPr>
          <p:spPr>
            <a:xfrm>
              <a:off x="1974275" y="1698100"/>
              <a:ext cx="68025" cy="32225"/>
            </a:xfrm>
            <a:custGeom>
              <a:rect b="b" l="l" r="r" t="t"/>
              <a:pathLst>
                <a:path extrusionOk="0" h="1289" w="2721">
                  <a:moveTo>
                    <a:pt x="2720" y="0"/>
                  </a:moveTo>
                  <a:cubicBezTo>
                    <a:pt x="2434" y="859"/>
                    <a:pt x="573" y="1288"/>
                    <a:pt x="1" y="859"/>
                  </a:cubicBezTo>
                  <a:cubicBezTo>
                    <a:pt x="573" y="286"/>
                    <a:pt x="2005" y="0"/>
                    <a:pt x="27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32"/>
            <p:cNvSpPr/>
            <p:nvPr/>
          </p:nvSpPr>
          <p:spPr>
            <a:xfrm>
              <a:off x="3702625" y="1780400"/>
              <a:ext cx="75175" cy="107375"/>
            </a:xfrm>
            <a:custGeom>
              <a:rect b="b" l="l" r="r" t="t"/>
              <a:pathLst>
                <a:path extrusionOk="0" h="4295" w="3007">
                  <a:moveTo>
                    <a:pt x="2721" y="0"/>
                  </a:moveTo>
                  <a:cubicBezTo>
                    <a:pt x="3007" y="430"/>
                    <a:pt x="2721" y="1718"/>
                    <a:pt x="2864" y="2290"/>
                  </a:cubicBezTo>
                  <a:cubicBezTo>
                    <a:pt x="2005" y="3149"/>
                    <a:pt x="1003" y="3722"/>
                    <a:pt x="1" y="4294"/>
                  </a:cubicBezTo>
                  <a:cubicBezTo>
                    <a:pt x="1" y="3579"/>
                    <a:pt x="144" y="2720"/>
                    <a:pt x="144" y="2004"/>
                  </a:cubicBezTo>
                  <a:cubicBezTo>
                    <a:pt x="1289" y="1718"/>
                    <a:pt x="2005" y="716"/>
                    <a:pt x="27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32"/>
            <p:cNvSpPr/>
            <p:nvPr/>
          </p:nvSpPr>
          <p:spPr>
            <a:xfrm>
              <a:off x="1988600" y="1723150"/>
              <a:ext cx="475950" cy="690650"/>
            </a:xfrm>
            <a:custGeom>
              <a:rect b="b" l="l" r="r" t="t"/>
              <a:pathLst>
                <a:path extrusionOk="0" h="27626" w="19038">
                  <a:moveTo>
                    <a:pt x="8302" y="716"/>
                  </a:moveTo>
                  <a:cubicBezTo>
                    <a:pt x="8588" y="859"/>
                    <a:pt x="7873" y="1288"/>
                    <a:pt x="8445" y="1431"/>
                  </a:cubicBezTo>
                  <a:cubicBezTo>
                    <a:pt x="6584" y="2577"/>
                    <a:pt x="4867" y="4867"/>
                    <a:pt x="5010" y="7586"/>
                  </a:cubicBezTo>
                  <a:cubicBezTo>
                    <a:pt x="5296" y="10306"/>
                    <a:pt x="8302" y="12310"/>
                    <a:pt x="11308" y="10735"/>
                  </a:cubicBezTo>
                  <a:cubicBezTo>
                    <a:pt x="11308" y="12882"/>
                    <a:pt x="10020" y="13455"/>
                    <a:pt x="9304" y="14743"/>
                  </a:cubicBezTo>
                  <a:cubicBezTo>
                    <a:pt x="9733" y="15316"/>
                    <a:pt x="10306" y="14600"/>
                    <a:pt x="10592" y="15459"/>
                  </a:cubicBezTo>
                  <a:cubicBezTo>
                    <a:pt x="13169" y="14314"/>
                    <a:pt x="17749" y="14886"/>
                    <a:pt x="19037" y="16747"/>
                  </a:cubicBezTo>
                  <a:cubicBezTo>
                    <a:pt x="18321" y="18751"/>
                    <a:pt x="17463" y="20468"/>
                    <a:pt x="16031" y="21757"/>
                  </a:cubicBezTo>
                  <a:cubicBezTo>
                    <a:pt x="14457" y="21184"/>
                    <a:pt x="12453" y="21470"/>
                    <a:pt x="11451" y="22186"/>
                  </a:cubicBezTo>
                  <a:cubicBezTo>
                    <a:pt x="11737" y="22615"/>
                    <a:pt x="11451" y="23045"/>
                    <a:pt x="11594" y="23331"/>
                  </a:cubicBezTo>
                  <a:cubicBezTo>
                    <a:pt x="12024" y="24476"/>
                    <a:pt x="14600" y="23904"/>
                    <a:pt x="15602" y="24476"/>
                  </a:cubicBezTo>
                  <a:cubicBezTo>
                    <a:pt x="12453" y="25335"/>
                    <a:pt x="9733" y="26623"/>
                    <a:pt x="6584" y="27625"/>
                  </a:cubicBezTo>
                  <a:cubicBezTo>
                    <a:pt x="6871" y="20468"/>
                    <a:pt x="5439" y="14886"/>
                    <a:pt x="1432" y="11737"/>
                  </a:cubicBezTo>
                  <a:cubicBezTo>
                    <a:pt x="1432" y="10306"/>
                    <a:pt x="3149" y="10592"/>
                    <a:pt x="3865" y="10163"/>
                  </a:cubicBezTo>
                  <a:cubicBezTo>
                    <a:pt x="4437" y="11451"/>
                    <a:pt x="5296" y="12739"/>
                    <a:pt x="7300" y="12739"/>
                  </a:cubicBezTo>
                  <a:cubicBezTo>
                    <a:pt x="6871" y="11451"/>
                    <a:pt x="5153" y="11308"/>
                    <a:pt x="4867" y="10020"/>
                  </a:cubicBezTo>
                  <a:cubicBezTo>
                    <a:pt x="4580" y="9590"/>
                    <a:pt x="5010" y="9590"/>
                    <a:pt x="5010" y="9161"/>
                  </a:cubicBezTo>
                  <a:cubicBezTo>
                    <a:pt x="5010" y="8875"/>
                    <a:pt x="4580" y="9018"/>
                    <a:pt x="4580" y="8731"/>
                  </a:cubicBezTo>
                  <a:cubicBezTo>
                    <a:pt x="4580" y="5582"/>
                    <a:pt x="5439" y="3292"/>
                    <a:pt x="6155" y="1002"/>
                  </a:cubicBezTo>
                  <a:cubicBezTo>
                    <a:pt x="5582" y="1002"/>
                    <a:pt x="5439" y="1431"/>
                    <a:pt x="5153" y="1718"/>
                  </a:cubicBezTo>
                  <a:cubicBezTo>
                    <a:pt x="3579" y="1575"/>
                    <a:pt x="2004" y="2863"/>
                    <a:pt x="573" y="2863"/>
                  </a:cubicBezTo>
                  <a:cubicBezTo>
                    <a:pt x="573" y="1575"/>
                    <a:pt x="3149" y="2004"/>
                    <a:pt x="3722" y="859"/>
                  </a:cubicBezTo>
                  <a:cubicBezTo>
                    <a:pt x="2433" y="143"/>
                    <a:pt x="859" y="1861"/>
                    <a:pt x="0" y="1145"/>
                  </a:cubicBezTo>
                  <a:cubicBezTo>
                    <a:pt x="430" y="573"/>
                    <a:pt x="1718" y="573"/>
                    <a:pt x="2720" y="430"/>
                  </a:cubicBezTo>
                  <a:cubicBezTo>
                    <a:pt x="4580" y="143"/>
                    <a:pt x="6871" y="0"/>
                    <a:pt x="8302" y="716"/>
                  </a:cubicBezTo>
                  <a:close/>
                  <a:moveTo>
                    <a:pt x="10449" y="18608"/>
                  </a:moveTo>
                  <a:cubicBezTo>
                    <a:pt x="10592" y="20039"/>
                    <a:pt x="15316" y="19180"/>
                    <a:pt x="15029" y="17892"/>
                  </a:cubicBezTo>
                  <a:cubicBezTo>
                    <a:pt x="13884" y="17892"/>
                    <a:pt x="10306" y="17319"/>
                    <a:pt x="10449" y="1860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32"/>
            <p:cNvSpPr/>
            <p:nvPr/>
          </p:nvSpPr>
          <p:spPr>
            <a:xfrm>
              <a:off x="2596925" y="1748200"/>
              <a:ext cx="415100" cy="393625"/>
            </a:xfrm>
            <a:custGeom>
              <a:rect b="b" l="l" r="r" t="t"/>
              <a:pathLst>
                <a:path extrusionOk="0" h="15745" w="16604">
                  <a:moveTo>
                    <a:pt x="0" y="9018"/>
                  </a:moveTo>
                  <a:cubicBezTo>
                    <a:pt x="430" y="10020"/>
                    <a:pt x="716" y="10878"/>
                    <a:pt x="1288" y="11737"/>
                  </a:cubicBezTo>
                  <a:cubicBezTo>
                    <a:pt x="3722" y="15172"/>
                    <a:pt x="11451" y="15459"/>
                    <a:pt x="13455" y="11737"/>
                  </a:cubicBezTo>
                  <a:cubicBezTo>
                    <a:pt x="12024" y="11880"/>
                    <a:pt x="10306" y="13169"/>
                    <a:pt x="8302" y="13312"/>
                  </a:cubicBezTo>
                  <a:cubicBezTo>
                    <a:pt x="3292" y="13598"/>
                    <a:pt x="0" y="10020"/>
                    <a:pt x="286" y="5582"/>
                  </a:cubicBezTo>
                  <a:cubicBezTo>
                    <a:pt x="573" y="2004"/>
                    <a:pt x="5869" y="429"/>
                    <a:pt x="9161" y="143"/>
                  </a:cubicBezTo>
                  <a:cubicBezTo>
                    <a:pt x="10163" y="0"/>
                    <a:pt x="11165" y="286"/>
                    <a:pt x="12167" y="286"/>
                  </a:cubicBezTo>
                  <a:cubicBezTo>
                    <a:pt x="13741" y="1288"/>
                    <a:pt x="15316" y="2720"/>
                    <a:pt x="15888" y="4580"/>
                  </a:cubicBezTo>
                  <a:cubicBezTo>
                    <a:pt x="16461" y="6298"/>
                    <a:pt x="16604" y="9733"/>
                    <a:pt x="15602" y="11165"/>
                  </a:cubicBezTo>
                  <a:cubicBezTo>
                    <a:pt x="14743" y="12453"/>
                    <a:pt x="11022" y="15029"/>
                    <a:pt x="8731" y="15316"/>
                  </a:cubicBezTo>
                  <a:cubicBezTo>
                    <a:pt x="4437" y="15745"/>
                    <a:pt x="1861" y="12882"/>
                    <a:pt x="0" y="10449"/>
                  </a:cubicBezTo>
                  <a:cubicBezTo>
                    <a:pt x="0" y="10020"/>
                    <a:pt x="0" y="9447"/>
                    <a:pt x="0" y="9018"/>
                  </a:cubicBezTo>
                  <a:close/>
                  <a:moveTo>
                    <a:pt x="5869" y="1288"/>
                  </a:moveTo>
                  <a:cubicBezTo>
                    <a:pt x="5726" y="2147"/>
                    <a:pt x="5439" y="3292"/>
                    <a:pt x="6728" y="3149"/>
                  </a:cubicBezTo>
                  <a:cubicBezTo>
                    <a:pt x="7586" y="2433"/>
                    <a:pt x="7300" y="429"/>
                    <a:pt x="5869" y="1288"/>
                  </a:cubicBezTo>
                  <a:close/>
                  <a:moveTo>
                    <a:pt x="6584" y="5010"/>
                  </a:moveTo>
                  <a:cubicBezTo>
                    <a:pt x="6871" y="6155"/>
                    <a:pt x="8875" y="5296"/>
                    <a:pt x="8302" y="3722"/>
                  </a:cubicBezTo>
                  <a:cubicBezTo>
                    <a:pt x="7300" y="3292"/>
                    <a:pt x="6441" y="4437"/>
                    <a:pt x="6584" y="5010"/>
                  </a:cubicBezTo>
                  <a:close/>
                  <a:moveTo>
                    <a:pt x="13455" y="10163"/>
                  </a:moveTo>
                  <a:cubicBezTo>
                    <a:pt x="15316" y="10306"/>
                    <a:pt x="16461" y="6871"/>
                    <a:pt x="15316" y="5010"/>
                  </a:cubicBezTo>
                  <a:cubicBezTo>
                    <a:pt x="14886" y="7014"/>
                    <a:pt x="14600" y="9018"/>
                    <a:pt x="13455" y="10163"/>
                  </a:cubicBezTo>
                  <a:close/>
                  <a:moveTo>
                    <a:pt x="1861" y="5725"/>
                  </a:moveTo>
                  <a:cubicBezTo>
                    <a:pt x="1861" y="5725"/>
                    <a:pt x="1718" y="5869"/>
                    <a:pt x="1718" y="5869"/>
                  </a:cubicBezTo>
                  <a:cubicBezTo>
                    <a:pt x="1288" y="10592"/>
                    <a:pt x="5010" y="12882"/>
                    <a:pt x="9447" y="12596"/>
                  </a:cubicBezTo>
                  <a:cubicBezTo>
                    <a:pt x="11022" y="12453"/>
                    <a:pt x="12882" y="11594"/>
                    <a:pt x="13169" y="10449"/>
                  </a:cubicBezTo>
                  <a:cubicBezTo>
                    <a:pt x="11165" y="11021"/>
                    <a:pt x="9161" y="11451"/>
                    <a:pt x="6728" y="11165"/>
                  </a:cubicBezTo>
                  <a:cubicBezTo>
                    <a:pt x="3722" y="10592"/>
                    <a:pt x="2720" y="7873"/>
                    <a:pt x="1861" y="5439"/>
                  </a:cubicBezTo>
                  <a:cubicBezTo>
                    <a:pt x="1861" y="5582"/>
                    <a:pt x="1718" y="5582"/>
                    <a:pt x="1718" y="572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32"/>
            <p:cNvSpPr/>
            <p:nvPr/>
          </p:nvSpPr>
          <p:spPr>
            <a:xfrm>
              <a:off x="4414725" y="1826925"/>
              <a:ext cx="461650" cy="415100"/>
            </a:xfrm>
            <a:custGeom>
              <a:rect b="b" l="l" r="r" t="t"/>
              <a:pathLst>
                <a:path extrusionOk="0" h="16604" w="18466">
                  <a:moveTo>
                    <a:pt x="2005" y="4724"/>
                  </a:moveTo>
                  <a:cubicBezTo>
                    <a:pt x="1289" y="11308"/>
                    <a:pt x="6156" y="16174"/>
                    <a:pt x="12883" y="15745"/>
                  </a:cubicBezTo>
                  <a:cubicBezTo>
                    <a:pt x="13599" y="15602"/>
                    <a:pt x="14314" y="15602"/>
                    <a:pt x="14887" y="14743"/>
                  </a:cubicBezTo>
                  <a:cubicBezTo>
                    <a:pt x="13599" y="14314"/>
                    <a:pt x="12454" y="14600"/>
                    <a:pt x="11309" y="14457"/>
                  </a:cubicBezTo>
                  <a:cubicBezTo>
                    <a:pt x="5154" y="13884"/>
                    <a:pt x="2434" y="10163"/>
                    <a:pt x="2720" y="3292"/>
                  </a:cubicBezTo>
                  <a:cubicBezTo>
                    <a:pt x="4009" y="2004"/>
                    <a:pt x="5154" y="573"/>
                    <a:pt x="7014" y="143"/>
                  </a:cubicBezTo>
                  <a:cubicBezTo>
                    <a:pt x="7873" y="0"/>
                    <a:pt x="9018" y="286"/>
                    <a:pt x="10163" y="286"/>
                  </a:cubicBezTo>
                  <a:cubicBezTo>
                    <a:pt x="10450" y="286"/>
                    <a:pt x="11022" y="0"/>
                    <a:pt x="11309" y="0"/>
                  </a:cubicBezTo>
                  <a:cubicBezTo>
                    <a:pt x="12883" y="429"/>
                    <a:pt x="15030" y="1575"/>
                    <a:pt x="16318" y="3149"/>
                  </a:cubicBezTo>
                  <a:cubicBezTo>
                    <a:pt x="17606" y="5010"/>
                    <a:pt x="18465" y="7586"/>
                    <a:pt x="17750" y="10735"/>
                  </a:cubicBezTo>
                  <a:cubicBezTo>
                    <a:pt x="17034" y="14314"/>
                    <a:pt x="14744" y="16174"/>
                    <a:pt x="10593" y="16317"/>
                  </a:cubicBezTo>
                  <a:cubicBezTo>
                    <a:pt x="9591" y="16461"/>
                    <a:pt x="8303" y="16604"/>
                    <a:pt x="7444" y="16317"/>
                  </a:cubicBezTo>
                  <a:cubicBezTo>
                    <a:pt x="6299" y="16174"/>
                    <a:pt x="4867" y="14457"/>
                    <a:pt x="3866" y="13455"/>
                  </a:cubicBezTo>
                  <a:cubicBezTo>
                    <a:pt x="1718" y="11165"/>
                    <a:pt x="1" y="8159"/>
                    <a:pt x="2005" y="4724"/>
                  </a:cubicBezTo>
                  <a:close/>
                  <a:moveTo>
                    <a:pt x="11309" y="10592"/>
                  </a:moveTo>
                  <a:cubicBezTo>
                    <a:pt x="10450" y="9447"/>
                    <a:pt x="9018" y="9304"/>
                    <a:pt x="8160" y="8159"/>
                  </a:cubicBezTo>
                  <a:cubicBezTo>
                    <a:pt x="7014" y="6727"/>
                    <a:pt x="7014" y="4294"/>
                    <a:pt x="6871" y="1718"/>
                  </a:cubicBezTo>
                  <a:lnTo>
                    <a:pt x="6585" y="1718"/>
                  </a:lnTo>
                  <a:cubicBezTo>
                    <a:pt x="5440" y="6012"/>
                    <a:pt x="7014" y="10306"/>
                    <a:pt x="11309" y="10592"/>
                  </a:cubicBezTo>
                  <a:close/>
                  <a:moveTo>
                    <a:pt x="4867" y="1861"/>
                  </a:moveTo>
                  <a:cubicBezTo>
                    <a:pt x="4009" y="2290"/>
                    <a:pt x="3866" y="4867"/>
                    <a:pt x="4009" y="6012"/>
                  </a:cubicBezTo>
                  <a:cubicBezTo>
                    <a:pt x="4152" y="7300"/>
                    <a:pt x="4867" y="9447"/>
                    <a:pt x="6156" y="10735"/>
                  </a:cubicBezTo>
                  <a:cubicBezTo>
                    <a:pt x="8303" y="12453"/>
                    <a:pt x="11165" y="14027"/>
                    <a:pt x="13169" y="13168"/>
                  </a:cubicBezTo>
                  <a:cubicBezTo>
                    <a:pt x="12597" y="12023"/>
                    <a:pt x="11165" y="12453"/>
                    <a:pt x="10163" y="12023"/>
                  </a:cubicBezTo>
                  <a:cubicBezTo>
                    <a:pt x="8732" y="11308"/>
                    <a:pt x="6871" y="10020"/>
                    <a:pt x="6013" y="8874"/>
                  </a:cubicBezTo>
                  <a:cubicBezTo>
                    <a:pt x="4867" y="7157"/>
                    <a:pt x="4724" y="4580"/>
                    <a:pt x="5011" y="1861"/>
                  </a:cubicBezTo>
                  <a:lnTo>
                    <a:pt x="4867" y="1861"/>
                  </a:lnTo>
                  <a:close/>
                  <a:moveTo>
                    <a:pt x="11309" y="4008"/>
                  </a:moveTo>
                  <a:cubicBezTo>
                    <a:pt x="11022" y="4724"/>
                    <a:pt x="12024" y="5296"/>
                    <a:pt x="12597" y="5582"/>
                  </a:cubicBezTo>
                  <a:cubicBezTo>
                    <a:pt x="13742" y="4580"/>
                    <a:pt x="11881" y="2576"/>
                    <a:pt x="11309" y="4008"/>
                  </a:cubicBezTo>
                  <a:close/>
                  <a:moveTo>
                    <a:pt x="15173" y="4151"/>
                  </a:moveTo>
                  <a:cubicBezTo>
                    <a:pt x="15603" y="5296"/>
                    <a:pt x="16032" y="6155"/>
                    <a:pt x="16175" y="7443"/>
                  </a:cubicBezTo>
                  <a:cubicBezTo>
                    <a:pt x="16318" y="10306"/>
                    <a:pt x="15173" y="12023"/>
                    <a:pt x="14458" y="13741"/>
                  </a:cubicBezTo>
                  <a:cubicBezTo>
                    <a:pt x="17750" y="13168"/>
                    <a:pt x="18036" y="5439"/>
                    <a:pt x="15173" y="3722"/>
                  </a:cubicBezTo>
                  <a:cubicBezTo>
                    <a:pt x="15173" y="3865"/>
                    <a:pt x="15030" y="4008"/>
                    <a:pt x="15173" y="415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32"/>
            <p:cNvSpPr/>
            <p:nvPr/>
          </p:nvSpPr>
          <p:spPr>
            <a:xfrm>
              <a:off x="2006475" y="1776825"/>
              <a:ext cx="103800" cy="60850"/>
            </a:xfrm>
            <a:custGeom>
              <a:rect b="b" l="l" r="r" t="t"/>
              <a:pathLst>
                <a:path extrusionOk="0" h="2434" w="4152">
                  <a:moveTo>
                    <a:pt x="4009" y="0"/>
                  </a:moveTo>
                  <a:cubicBezTo>
                    <a:pt x="4152" y="430"/>
                    <a:pt x="3436" y="1002"/>
                    <a:pt x="3579" y="1718"/>
                  </a:cubicBezTo>
                  <a:cubicBezTo>
                    <a:pt x="2148" y="1575"/>
                    <a:pt x="1432" y="2290"/>
                    <a:pt x="287" y="2433"/>
                  </a:cubicBezTo>
                  <a:cubicBezTo>
                    <a:pt x="287" y="2147"/>
                    <a:pt x="1" y="1861"/>
                    <a:pt x="144" y="1432"/>
                  </a:cubicBezTo>
                  <a:cubicBezTo>
                    <a:pt x="1432" y="1002"/>
                    <a:pt x="3007" y="716"/>
                    <a:pt x="40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32"/>
            <p:cNvSpPr/>
            <p:nvPr/>
          </p:nvSpPr>
          <p:spPr>
            <a:xfrm>
              <a:off x="3702625" y="1869850"/>
              <a:ext cx="78750" cy="68025"/>
            </a:xfrm>
            <a:custGeom>
              <a:rect b="b" l="l" r="r" t="t"/>
              <a:pathLst>
                <a:path extrusionOk="0" h="2721" w="3150">
                  <a:moveTo>
                    <a:pt x="2721" y="1"/>
                  </a:moveTo>
                  <a:cubicBezTo>
                    <a:pt x="3150" y="144"/>
                    <a:pt x="2721" y="859"/>
                    <a:pt x="2864" y="1146"/>
                  </a:cubicBezTo>
                  <a:cubicBezTo>
                    <a:pt x="1862" y="1575"/>
                    <a:pt x="1003" y="2148"/>
                    <a:pt x="144" y="2720"/>
                  </a:cubicBezTo>
                  <a:cubicBezTo>
                    <a:pt x="1" y="2577"/>
                    <a:pt x="144" y="2005"/>
                    <a:pt x="144" y="1718"/>
                  </a:cubicBezTo>
                  <a:cubicBezTo>
                    <a:pt x="1146" y="1289"/>
                    <a:pt x="1862" y="573"/>
                    <a:pt x="27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32"/>
            <p:cNvSpPr/>
            <p:nvPr/>
          </p:nvSpPr>
          <p:spPr>
            <a:xfrm>
              <a:off x="2013650" y="1823325"/>
              <a:ext cx="78750" cy="60875"/>
            </a:xfrm>
            <a:custGeom>
              <a:rect b="b" l="l" r="r" t="t"/>
              <a:pathLst>
                <a:path extrusionOk="0" h="2435" w="3150">
                  <a:moveTo>
                    <a:pt x="3006" y="1"/>
                  </a:moveTo>
                  <a:cubicBezTo>
                    <a:pt x="3149" y="287"/>
                    <a:pt x="2720" y="1003"/>
                    <a:pt x="2863" y="1575"/>
                  </a:cubicBezTo>
                  <a:cubicBezTo>
                    <a:pt x="1861" y="1862"/>
                    <a:pt x="1145" y="2148"/>
                    <a:pt x="143" y="2434"/>
                  </a:cubicBezTo>
                  <a:cubicBezTo>
                    <a:pt x="143" y="2005"/>
                    <a:pt x="143" y="1719"/>
                    <a:pt x="0" y="1432"/>
                  </a:cubicBezTo>
                  <a:cubicBezTo>
                    <a:pt x="1145" y="1003"/>
                    <a:pt x="2433" y="860"/>
                    <a:pt x="30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32"/>
            <p:cNvSpPr/>
            <p:nvPr/>
          </p:nvSpPr>
          <p:spPr>
            <a:xfrm>
              <a:off x="3398475" y="1873425"/>
              <a:ext cx="164625" cy="28650"/>
            </a:xfrm>
            <a:custGeom>
              <a:rect b="b" l="l" r="r" t="t"/>
              <a:pathLst>
                <a:path extrusionOk="0" h="1146" w="6585">
                  <a:moveTo>
                    <a:pt x="6585" y="144"/>
                  </a:moveTo>
                  <a:cubicBezTo>
                    <a:pt x="6585" y="430"/>
                    <a:pt x="6585" y="716"/>
                    <a:pt x="6585" y="1146"/>
                  </a:cubicBezTo>
                  <a:cubicBezTo>
                    <a:pt x="4295" y="1003"/>
                    <a:pt x="2291" y="1003"/>
                    <a:pt x="287" y="1146"/>
                  </a:cubicBezTo>
                  <a:cubicBezTo>
                    <a:pt x="0" y="1003"/>
                    <a:pt x="287" y="144"/>
                    <a:pt x="0" y="1"/>
                  </a:cubicBezTo>
                  <a:cubicBezTo>
                    <a:pt x="2147" y="287"/>
                    <a:pt x="4581" y="287"/>
                    <a:pt x="6585" y="1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32"/>
            <p:cNvSpPr/>
            <p:nvPr/>
          </p:nvSpPr>
          <p:spPr>
            <a:xfrm>
              <a:off x="3702625" y="1923525"/>
              <a:ext cx="71600" cy="64450"/>
            </a:xfrm>
            <a:custGeom>
              <a:rect b="b" l="l" r="r" t="t"/>
              <a:pathLst>
                <a:path extrusionOk="0" h="2578" w="2864">
                  <a:moveTo>
                    <a:pt x="2864" y="1"/>
                  </a:moveTo>
                  <a:cubicBezTo>
                    <a:pt x="2864" y="287"/>
                    <a:pt x="2864" y="573"/>
                    <a:pt x="2864" y="1003"/>
                  </a:cubicBezTo>
                  <a:cubicBezTo>
                    <a:pt x="1862" y="1432"/>
                    <a:pt x="860" y="2005"/>
                    <a:pt x="1" y="2577"/>
                  </a:cubicBezTo>
                  <a:cubicBezTo>
                    <a:pt x="1" y="2148"/>
                    <a:pt x="1" y="1861"/>
                    <a:pt x="1" y="1432"/>
                  </a:cubicBezTo>
                  <a:cubicBezTo>
                    <a:pt x="1146" y="1146"/>
                    <a:pt x="1719" y="287"/>
                    <a:pt x="28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32"/>
            <p:cNvSpPr/>
            <p:nvPr/>
          </p:nvSpPr>
          <p:spPr>
            <a:xfrm>
              <a:off x="3337650" y="1912800"/>
              <a:ext cx="225450" cy="28650"/>
            </a:xfrm>
            <a:custGeom>
              <a:rect b="b" l="l" r="r" t="t"/>
              <a:pathLst>
                <a:path extrusionOk="0" h="1146" w="9018">
                  <a:moveTo>
                    <a:pt x="8875" y="1145"/>
                  </a:moveTo>
                  <a:cubicBezTo>
                    <a:pt x="6155" y="859"/>
                    <a:pt x="3006" y="859"/>
                    <a:pt x="0" y="716"/>
                  </a:cubicBezTo>
                  <a:cubicBezTo>
                    <a:pt x="2290" y="0"/>
                    <a:pt x="5869" y="430"/>
                    <a:pt x="8875" y="287"/>
                  </a:cubicBezTo>
                  <a:cubicBezTo>
                    <a:pt x="9018" y="430"/>
                    <a:pt x="8875" y="859"/>
                    <a:pt x="8875" y="114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32"/>
            <p:cNvSpPr/>
            <p:nvPr/>
          </p:nvSpPr>
          <p:spPr>
            <a:xfrm>
              <a:off x="2017225" y="1884175"/>
              <a:ext cx="68000" cy="93050"/>
            </a:xfrm>
            <a:custGeom>
              <a:rect b="b" l="l" r="r" t="t"/>
              <a:pathLst>
                <a:path extrusionOk="0" h="3722" w="2720">
                  <a:moveTo>
                    <a:pt x="2434" y="0"/>
                  </a:moveTo>
                  <a:cubicBezTo>
                    <a:pt x="2720" y="716"/>
                    <a:pt x="2434" y="1861"/>
                    <a:pt x="2434" y="2720"/>
                  </a:cubicBezTo>
                  <a:cubicBezTo>
                    <a:pt x="1718" y="3006"/>
                    <a:pt x="1145" y="3435"/>
                    <a:pt x="430" y="3722"/>
                  </a:cubicBezTo>
                  <a:cubicBezTo>
                    <a:pt x="430" y="3292"/>
                    <a:pt x="143" y="3149"/>
                    <a:pt x="287" y="2577"/>
                  </a:cubicBezTo>
                  <a:cubicBezTo>
                    <a:pt x="1145" y="2290"/>
                    <a:pt x="1861" y="2004"/>
                    <a:pt x="2434" y="1432"/>
                  </a:cubicBezTo>
                  <a:cubicBezTo>
                    <a:pt x="1718" y="1145"/>
                    <a:pt x="859" y="1861"/>
                    <a:pt x="143" y="2004"/>
                  </a:cubicBezTo>
                  <a:cubicBezTo>
                    <a:pt x="143" y="1575"/>
                    <a:pt x="0" y="1288"/>
                    <a:pt x="143" y="716"/>
                  </a:cubicBezTo>
                  <a:cubicBezTo>
                    <a:pt x="1002" y="716"/>
                    <a:pt x="1861" y="430"/>
                    <a:pt x="24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32"/>
            <p:cNvSpPr/>
            <p:nvPr/>
          </p:nvSpPr>
          <p:spPr>
            <a:xfrm>
              <a:off x="3702625" y="1970050"/>
              <a:ext cx="75175" cy="60850"/>
            </a:xfrm>
            <a:custGeom>
              <a:rect b="b" l="l" r="r" t="t"/>
              <a:pathLst>
                <a:path extrusionOk="0" h="2434" w="3007">
                  <a:moveTo>
                    <a:pt x="2721" y="0"/>
                  </a:moveTo>
                  <a:cubicBezTo>
                    <a:pt x="3007" y="144"/>
                    <a:pt x="2721" y="573"/>
                    <a:pt x="2864" y="859"/>
                  </a:cubicBezTo>
                  <a:cubicBezTo>
                    <a:pt x="1862" y="1289"/>
                    <a:pt x="1003" y="1718"/>
                    <a:pt x="287" y="2434"/>
                  </a:cubicBezTo>
                  <a:cubicBezTo>
                    <a:pt x="144" y="2291"/>
                    <a:pt x="1" y="1861"/>
                    <a:pt x="144" y="1432"/>
                  </a:cubicBezTo>
                  <a:cubicBezTo>
                    <a:pt x="1146" y="1146"/>
                    <a:pt x="1862" y="430"/>
                    <a:pt x="27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32"/>
            <p:cNvSpPr/>
            <p:nvPr/>
          </p:nvSpPr>
          <p:spPr>
            <a:xfrm>
              <a:off x="3709800" y="2023725"/>
              <a:ext cx="60850" cy="53700"/>
            </a:xfrm>
            <a:custGeom>
              <a:rect b="b" l="l" r="r" t="t"/>
              <a:pathLst>
                <a:path extrusionOk="0" h="2148" w="2434">
                  <a:moveTo>
                    <a:pt x="2434" y="0"/>
                  </a:moveTo>
                  <a:cubicBezTo>
                    <a:pt x="2434" y="1432"/>
                    <a:pt x="1002" y="1575"/>
                    <a:pt x="143" y="2148"/>
                  </a:cubicBezTo>
                  <a:cubicBezTo>
                    <a:pt x="143" y="1718"/>
                    <a:pt x="0" y="1575"/>
                    <a:pt x="0" y="1146"/>
                  </a:cubicBezTo>
                  <a:cubicBezTo>
                    <a:pt x="859" y="859"/>
                    <a:pt x="1575" y="0"/>
                    <a:pt x="24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32"/>
            <p:cNvSpPr/>
            <p:nvPr/>
          </p:nvSpPr>
          <p:spPr>
            <a:xfrm>
              <a:off x="3724100" y="2077400"/>
              <a:ext cx="42975" cy="42975"/>
            </a:xfrm>
            <a:custGeom>
              <a:rect b="b" l="l" r="r" t="t"/>
              <a:pathLst>
                <a:path extrusionOk="0" h="1719" w="1719">
                  <a:moveTo>
                    <a:pt x="573" y="1718"/>
                  </a:moveTo>
                  <a:cubicBezTo>
                    <a:pt x="287" y="1575"/>
                    <a:pt x="287" y="1146"/>
                    <a:pt x="1" y="1002"/>
                  </a:cubicBezTo>
                  <a:cubicBezTo>
                    <a:pt x="430" y="573"/>
                    <a:pt x="1146" y="1"/>
                    <a:pt x="1575" y="1"/>
                  </a:cubicBezTo>
                  <a:cubicBezTo>
                    <a:pt x="1718" y="1002"/>
                    <a:pt x="1003" y="1146"/>
                    <a:pt x="573" y="171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32"/>
            <p:cNvSpPr/>
            <p:nvPr/>
          </p:nvSpPr>
          <p:spPr>
            <a:xfrm>
              <a:off x="3412775" y="2070250"/>
              <a:ext cx="161075" cy="32225"/>
            </a:xfrm>
            <a:custGeom>
              <a:rect b="b" l="l" r="r" t="t"/>
              <a:pathLst>
                <a:path extrusionOk="0" h="1289" w="6443">
                  <a:moveTo>
                    <a:pt x="6299" y="859"/>
                  </a:moveTo>
                  <a:cubicBezTo>
                    <a:pt x="4724" y="1288"/>
                    <a:pt x="1862" y="859"/>
                    <a:pt x="144" y="859"/>
                  </a:cubicBezTo>
                  <a:cubicBezTo>
                    <a:pt x="1" y="0"/>
                    <a:pt x="1432" y="287"/>
                    <a:pt x="2291" y="430"/>
                  </a:cubicBezTo>
                  <a:cubicBezTo>
                    <a:pt x="3150" y="430"/>
                    <a:pt x="4295" y="430"/>
                    <a:pt x="5011" y="430"/>
                  </a:cubicBezTo>
                  <a:cubicBezTo>
                    <a:pt x="5583" y="430"/>
                    <a:pt x="6442" y="0"/>
                    <a:pt x="6299" y="8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32"/>
            <p:cNvSpPr/>
            <p:nvPr/>
          </p:nvSpPr>
          <p:spPr>
            <a:xfrm>
              <a:off x="1977850" y="2091725"/>
              <a:ext cx="64450" cy="118100"/>
            </a:xfrm>
            <a:custGeom>
              <a:rect b="b" l="l" r="r" t="t"/>
              <a:pathLst>
                <a:path extrusionOk="0" h="4724" w="2578">
                  <a:moveTo>
                    <a:pt x="287" y="0"/>
                  </a:moveTo>
                  <a:cubicBezTo>
                    <a:pt x="1289" y="859"/>
                    <a:pt x="2148" y="1718"/>
                    <a:pt x="2577" y="3006"/>
                  </a:cubicBezTo>
                  <a:cubicBezTo>
                    <a:pt x="1862" y="3435"/>
                    <a:pt x="1289" y="4151"/>
                    <a:pt x="430" y="4724"/>
                  </a:cubicBezTo>
                  <a:cubicBezTo>
                    <a:pt x="1" y="3435"/>
                    <a:pt x="287" y="1575"/>
                    <a:pt x="2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32"/>
            <p:cNvSpPr/>
            <p:nvPr/>
          </p:nvSpPr>
          <p:spPr>
            <a:xfrm>
              <a:off x="4353900" y="2231275"/>
              <a:ext cx="171800" cy="107375"/>
            </a:xfrm>
            <a:custGeom>
              <a:rect b="b" l="l" r="r" t="t"/>
              <a:pathLst>
                <a:path extrusionOk="0" h="4295" w="6872">
                  <a:moveTo>
                    <a:pt x="1" y="143"/>
                  </a:moveTo>
                  <a:cubicBezTo>
                    <a:pt x="1289" y="0"/>
                    <a:pt x="3150" y="287"/>
                    <a:pt x="3865" y="1002"/>
                  </a:cubicBezTo>
                  <a:cubicBezTo>
                    <a:pt x="3293" y="716"/>
                    <a:pt x="1718" y="0"/>
                    <a:pt x="1289" y="859"/>
                  </a:cubicBezTo>
                  <a:cubicBezTo>
                    <a:pt x="1718" y="1432"/>
                    <a:pt x="2577" y="1432"/>
                    <a:pt x="3293" y="1718"/>
                  </a:cubicBezTo>
                  <a:cubicBezTo>
                    <a:pt x="4151" y="1861"/>
                    <a:pt x="4867" y="2147"/>
                    <a:pt x="5583" y="2434"/>
                  </a:cubicBezTo>
                  <a:cubicBezTo>
                    <a:pt x="6155" y="2863"/>
                    <a:pt x="6585" y="3436"/>
                    <a:pt x="6871" y="4294"/>
                  </a:cubicBezTo>
                  <a:cubicBezTo>
                    <a:pt x="5153" y="3865"/>
                    <a:pt x="3722" y="3149"/>
                    <a:pt x="1718" y="3006"/>
                  </a:cubicBezTo>
                  <a:cubicBezTo>
                    <a:pt x="1289" y="1861"/>
                    <a:pt x="859" y="716"/>
                    <a:pt x="1" y="14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32"/>
            <p:cNvSpPr/>
            <p:nvPr/>
          </p:nvSpPr>
          <p:spPr>
            <a:xfrm>
              <a:off x="1992175" y="2181175"/>
              <a:ext cx="71575" cy="85900"/>
            </a:xfrm>
            <a:custGeom>
              <a:rect b="b" l="l" r="r" t="t"/>
              <a:pathLst>
                <a:path extrusionOk="0" h="3436" w="2863">
                  <a:moveTo>
                    <a:pt x="2290" y="0"/>
                  </a:moveTo>
                  <a:cubicBezTo>
                    <a:pt x="2720" y="144"/>
                    <a:pt x="2720" y="716"/>
                    <a:pt x="2863" y="859"/>
                  </a:cubicBezTo>
                  <a:cubicBezTo>
                    <a:pt x="2004" y="1718"/>
                    <a:pt x="1145" y="2720"/>
                    <a:pt x="287" y="3436"/>
                  </a:cubicBezTo>
                  <a:cubicBezTo>
                    <a:pt x="143" y="3006"/>
                    <a:pt x="0" y="2577"/>
                    <a:pt x="0" y="2004"/>
                  </a:cubicBezTo>
                  <a:cubicBezTo>
                    <a:pt x="716" y="1432"/>
                    <a:pt x="1575" y="716"/>
                    <a:pt x="22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32"/>
            <p:cNvSpPr/>
            <p:nvPr/>
          </p:nvSpPr>
          <p:spPr>
            <a:xfrm>
              <a:off x="2833100" y="2213375"/>
              <a:ext cx="35800" cy="35825"/>
            </a:xfrm>
            <a:custGeom>
              <a:rect b="b" l="l" r="r" t="t"/>
              <a:pathLst>
                <a:path extrusionOk="0" h="1433" w="1432">
                  <a:moveTo>
                    <a:pt x="1288" y="1"/>
                  </a:moveTo>
                  <a:cubicBezTo>
                    <a:pt x="1431" y="430"/>
                    <a:pt x="859" y="859"/>
                    <a:pt x="716" y="1432"/>
                  </a:cubicBezTo>
                  <a:cubicBezTo>
                    <a:pt x="286" y="1289"/>
                    <a:pt x="143" y="859"/>
                    <a:pt x="0" y="430"/>
                  </a:cubicBezTo>
                  <a:cubicBezTo>
                    <a:pt x="429" y="287"/>
                    <a:pt x="1002" y="287"/>
                    <a:pt x="12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32"/>
            <p:cNvSpPr/>
            <p:nvPr/>
          </p:nvSpPr>
          <p:spPr>
            <a:xfrm>
              <a:off x="4557875" y="2270625"/>
              <a:ext cx="35800" cy="39400"/>
            </a:xfrm>
            <a:custGeom>
              <a:rect b="b" l="l" r="r" t="t"/>
              <a:pathLst>
                <a:path extrusionOk="0" h="1576" w="1432">
                  <a:moveTo>
                    <a:pt x="0" y="1"/>
                  </a:moveTo>
                  <a:cubicBezTo>
                    <a:pt x="430" y="287"/>
                    <a:pt x="1002" y="430"/>
                    <a:pt x="1432" y="573"/>
                  </a:cubicBezTo>
                  <a:cubicBezTo>
                    <a:pt x="1288" y="1003"/>
                    <a:pt x="1002" y="1432"/>
                    <a:pt x="573" y="1575"/>
                  </a:cubicBezTo>
                  <a:cubicBezTo>
                    <a:pt x="430" y="1003"/>
                    <a:pt x="143" y="573"/>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32"/>
            <p:cNvSpPr/>
            <p:nvPr/>
          </p:nvSpPr>
          <p:spPr>
            <a:xfrm>
              <a:off x="5330800" y="2342200"/>
              <a:ext cx="103800" cy="50125"/>
            </a:xfrm>
            <a:custGeom>
              <a:rect b="b" l="l" r="r" t="t"/>
              <a:pathLst>
                <a:path extrusionOk="0" h="2005" w="4152">
                  <a:moveTo>
                    <a:pt x="4151" y="1"/>
                  </a:moveTo>
                  <a:cubicBezTo>
                    <a:pt x="3722" y="573"/>
                    <a:pt x="2863" y="716"/>
                    <a:pt x="2148" y="1146"/>
                  </a:cubicBezTo>
                  <a:cubicBezTo>
                    <a:pt x="1432" y="1432"/>
                    <a:pt x="716" y="1718"/>
                    <a:pt x="0" y="2004"/>
                  </a:cubicBezTo>
                  <a:cubicBezTo>
                    <a:pt x="859" y="859"/>
                    <a:pt x="2720" y="573"/>
                    <a:pt x="41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32"/>
            <p:cNvSpPr/>
            <p:nvPr/>
          </p:nvSpPr>
          <p:spPr>
            <a:xfrm>
              <a:off x="2006475" y="2227700"/>
              <a:ext cx="82325" cy="89475"/>
            </a:xfrm>
            <a:custGeom>
              <a:rect b="b" l="l" r="r" t="t"/>
              <a:pathLst>
                <a:path extrusionOk="0" h="3579" w="3293">
                  <a:moveTo>
                    <a:pt x="2720" y="0"/>
                  </a:moveTo>
                  <a:cubicBezTo>
                    <a:pt x="3293" y="1575"/>
                    <a:pt x="860" y="2147"/>
                    <a:pt x="573" y="3579"/>
                  </a:cubicBezTo>
                  <a:cubicBezTo>
                    <a:pt x="287" y="3435"/>
                    <a:pt x="144" y="2863"/>
                    <a:pt x="1" y="2577"/>
                  </a:cubicBezTo>
                  <a:cubicBezTo>
                    <a:pt x="860" y="1718"/>
                    <a:pt x="1718" y="716"/>
                    <a:pt x="27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32"/>
            <p:cNvSpPr/>
            <p:nvPr/>
          </p:nvSpPr>
          <p:spPr>
            <a:xfrm>
              <a:off x="5327225" y="2377975"/>
              <a:ext cx="100225" cy="53700"/>
            </a:xfrm>
            <a:custGeom>
              <a:rect b="b" l="l" r="r" t="t"/>
              <a:pathLst>
                <a:path extrusionOk="0" h="2148" w="4009">
                  <a:moveTo>
                    <a:pt x="3722" y="1"/>
                  </a:moveTo>
                  <a:cubicBezTo>
                    <a:pt x="4008" y="287"/>
                    <a:pt x="3579" y="573"/>
                    <a:pt x="3579" y="860"/>
                  </a:cubicBezTo>
                  <a:cubicBezTo>
                    <a:pt x="2291" y="1146"/>
                    <a:pt x="1145" y="1575"/>
                    <a:pt x="0" y="2148"/>
                  </a:cubicBezTo>
                  <a:cubicBezTo>
                    <a:pt x="0" y="1432"/>
                    <a:pt x="1002" y="1289"/>
                    <a:pt x="1575" y="1146"/>
                  </a:cubicBezTo>
                  <a:cubicBezTo>
                    <a:pt x="2434" y="717"/>
                    <a:pt x="3149" y="430"/>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32"/>
            <p:cNvSpPr/>
            <p:nvPr/>
          </p:nvSpPr>
          <p:spPr>
            <a:xfrm>
              <a:off x="2027950" y="2274200"/>
              <a:ext cx="60850" cy="71600"/>
            </a:xfrm>
            <a:custGeom>
              <a:rect b="b" l="l" r="r" t="t"/>
              <a:pathLst>
                <a:path extrusionOk="0" h="2864" w="2434">
                  <a:moveTo>
                    <a:pt x="2291" y="1"/>
                  </a:moveTo>
                  <a:cubicBezTo>
                    <a:pt x="2434" y="1"/>
                    <a:pt x="2434" y="144"/>
                    <a:pt x="2434" y="287"/>
                  </a:cubicBezTo>
                  <a:cubicBezTo>
                    <a:pt x="1432" y="1003"/>
                    <a:pt x="1003" y="2148"/>
                    <a:pt x="1" y="2864"/>
                  </a:cubicBezTo>
                  <a:cubicBezTo>
                    <a:pt x="430" y="1575"/>
                    <a:pt x="1575" y="1003"/>
                    <a:pt x="22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32"/>
            <p:cNvSpPr/>
            <p:nvPr/>
          </p:nvSpPr>
          <p:spPr>
            <a:xfrm>
              <a:off x="5320075" y="2424500"/>
              <a:ext cx="89475" cy="53700"/>
            </a:xfrm>
            <a:custGeom>
              <a:rect b="b" l="l" r="r" t="t"/>
              <a:pathLst>
                <a:path extrusionOk="0" h="2148" w="3579">
                  <a:moveTo>
                    <a:pt x="3149" y="1"/>
                  </a:moveTo>
                  <a:cubicBezTo>
                    <a:pt x="3578" y="287"/>
                    <a:pt x="3006" y="573"/>
                    <a:pt x="3006" y="1003"/>
                  </a:cubicBezTo>
                  <a:cubicBezTo>
                    <a:pt x="1718" y="1146"/>
                    <a:pt x="1145" y="1861"/>
                    <a:pt x="0" y="2148"/>
                  </a:cubicBezTo>
                  <a:cubicBezTo>
                    <a:pt x="143" y="430"/>
                    <a:pt x="2433" y="1003"/>
                    <a:pt x="31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32"/>
            <p:cNvSpPr/>
            <p:nvPr/>
          </p:nvSpPr>
          <p:spPr>
            <a:xfrm>
              <a:off x="2045850" y="2320725"/>
              <a:ext cx="46550" cy="60875"/>
            </a:xfrm>
            <a:custGeom>
              <a:rect b="b" l="l" r="r" t="t"/>
              <a:pathLst>
                <a:path extrusionOk="0" h="2435" w="1862">
                  <a:moveTo>
                    <a:pt x="1861" y="1"/>
                  </a:moveTo>
                  <a:cubicBezTo>
                    <a:pt x="1575" y="860"/>
                    <a:pt x="573" y="1575"/>
                    <a:pt x="0" y="2434"/>
                  </a:cubicBezTo>
                  <a:cubicBezTo>
                    <a:pt x="0" y="1289"/>
                    <a:pt x="1289" y="860"/>
                    <a:pt x="18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32"/>
            <p:cNvSpPr/>
            <p:nvPr/>
          </p:nvSpPr>
          <p:spPr>
            <a:xfrm>
              <a:off x="5316475" y="2478175"/>
              <a:ext cx="57300" cy="60850"/>
            </a:xfrm>
            <a:custGeom>
              <a:rect b="b" l="l" r="r" t="t"/>
              <a:pathLst>
                <a:path extrusionOk="0" h="2434" w="2292">
                  <a:moveTo>
                    <a:pt x="2148" y="1"/>
                  </a:moveTo>
                  <a:cubicBezTo>
                    <a:pt x="2291" y="1"/>
                    <a:pt x="2291" y="144"/>
                    <a:pt x="2291" y="144"/>
                  </a:cubicBezTo>
                  <a:cubicBezTo>
                    <a:pt x="1575" y="1003"/>
                    <a:pt x="1432" y="2434"/>
                    <a:pt x="1" y="2434"/>
                  </a:cubicBezTo>
                  <a:cubicBezTo>
                    <a:pt x="1" y="2005"/>
                    <a:pt x="144" y="1575"/>
                    <a:pt x="144" y="1146"/>
                  </a:cubicBezTo>
                  <a:cubicBezTo>
                    <a:pt x="717" y="716"/>
                    <a:pt x="1575" y="573"/>
                    <a:pt x="21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32"/>
            <p:cNvSpPr/>
            <p:nvPr/>
          </p:nvSpPr>
          <p:spPr>
            <a:xfrm>
              <a:off x="2060150" y="2370825"/>
              <a:ext cx="39400" cy="46550"/>
            </a:xfrm>
            <a:custGeom>
              <a:rect b="b" l="l" r="r" t="t"/>
              <a:pathLst>
                <a:path extrusionOk="0" h="1862" w="1576">
                  <a:moveTo>
                    <a:pt x="1289" y="1"/>
                  </a:moveTo>
                  <a:cubicBezTo>
                    <a:pt x="1575" y="859"/>
                    <a:pt x="717" y="1289"/>
                    <a:pt x="430" y="1861"/>
                  </a:cubicBezTo>
                  <a:cubicBezTo>
                    <a:pt x="144" y="1861"/>
                    <a:pt x="287" y="1432"/>
                    <a:pt x="1" y="1432"/>
                  </a:cubicBezTo>
                  <a:cubicBezTo>
                    <a:pt x="287" y="859"/>
                    <a:pt x="860" y="573"/>
                    <a:pt x="1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32"/>
            <p:cNvSpPr/>
            <p:nvPr/>
          </p:nvSpPr>
          <p:spPr>
            <a:xfrm>
              <a:off x="2149625" y="2381575"/>
              <a:ext cx="164625" cy="96625"/>
            </a:xfrm>
            <a:custGeom>
              <a:rect b="b" l="l" r="r" t="t"/>
              <a:pathLst>
                <a:path extrusionOk="0" h="3865" w="6585">
                  <a:moveTo>
                    <a:pt x="6298" y="0"/>
                  </a:moveTo>
                  <a:cubicBezTo>
                    <a:pt x="6584" y="0"/>
                    <a:pt x="6441" y="0"/>
                    <a:pt x="6298" y="143"/>
                  </a:cubicBezTo>
                  <a:cubicBezTo>
                    <a:pt x="5869" y="573"/>
                    <a:pt x="5439" y="1288"/>
                    <a:pt x="5010" y="1861"/>
                  </a:cubicBezTo>
                  <a:cubicBezTo>
                    <a:pt x="3435" y="2720"/>
                    <a:pt x="1718" y="3149"/>
                    <a:pt x="0" y="3865"/>
                  </a:cubicBezTo>
                  <a:cubicBezTo>
                    <a:pt x="0" y="3435"/>
                    <a:pt x="143" y="2433"/>
                    <a:pt x="143" y="1718"/>
                  </a:cubicBezTo>
                  <a:cubicBezTo>
                    <a:pt x="2434" y="1431"/>
                    <a:pt x="4437" y="716"/>
                    <a:pt x="62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32"/>
            <p:cNvSpPr/>
            <p:nvPr/>
          </p:nvSpPr>
          <p:spPr>
            <a:xfrm>
              <a:off x="3627500" y="2442400"/>
              <a:ext cx="153875" cy="32225"/>
            </a:xfrm>
            <a:custGeom>
              <a:rect b="b" l="l" r="r" t="t"/>
              <a:pathLst>
                <a:path extrusionOk="0" h="1289" w="6155">
                  <a:moveTo>
                    <a:pt x="143" y="0"/>
                  </a:moveTo>
                  <a:cubicBezTo>
                    <a:pt x="1718" y="716"/>
                    <a:pt x="4724" y="287"/>
                    <a:pt x="6155" y="1002"/>
                  </a:cubicBezTo>
                  <a:cubicBezTo>
                    <a:pt x="4724" y="1289"/>
                    <a:pt x="2004" y="859"/>
                    <a:pt x="0" y="1002"/>
                  </a:cubicBezTo>
                  <a:cubicBezTo>
                    <a:pt x="0" y="573"/>
                    <a:pt x="0" y="287"/>
                    <a:pt x="1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32"/>
            <p:cNvSpPr/>
            <p:nvPr/>
          </p:nvSpPr>
          <p:spPr>
            <a:xfrm>
              <a:off x="3620325" y="2488925"/>
              <a:ext cx="171800" cy="28650"/>
            </a:xfrm>
            <a:custGeom>
              <a:rect b="b" l="l" r="r" t="t"/>
              <a:pathLst>
                <a:path extrusionOk="0" h="1146" w="6872">
                  <a:moveTo>
                    <a:pt x="6585" y="286"/>
                  </a:moveTo>
                  <a:cubicBezTo>
                    <a:pt x="6728" y="573"/>
                    <a:pt x="6585" y="1002"/>
                    <a:pt x="6871" y="1145"/>
                  </a:cubicBezTo>
                  <a:cubicBezTo>
                    <a:pt x="4867" y="1145"/>
                    <a:pt x="2434" y="1145"/>
                    <a:pt x="1" y="1002"/>
                  </a:cubicBezTo>
                  <a:cubicBezTo>
                    <a:pt x="144" y="716"/>
                    <a:pt x="144" y="286"/>
                    <a:pt x="287" y="0"/>
                  </a:cubicBezTo>
                  <a:cubicBezTo>
                    <a:pt x="2148" y="286"/>
                    <a:pt x="4581" y="286"/>
                    <a:pt x="6585" y="28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32"/>
            <p:cNvSpPr/>
            <p:nvPr/>
          </p:nvSpPr>
          <p:spPr>
            <a:xfrm>
              <a:off x="2121000" y="2456700"/>
              <a:ext cx="146725" cy="82325"/>
            </a:xfrm>
            <a:custGeom>
              <a:rect b="b" l="l" r="r" t="t"/>
              <a:pathLst>
                <a:path extrusionOk="0" h="3293" w="5869">
                  <a:moveTo>
                    <a:pt x="5439" y="1"/>
                  </a:moveTo>
                  <a:cubicBezTo>
                    <a:pt x="5869" y="287"/>
                    <a:pt x="5296" y="717"/>
                    <a:pt x="5439" y="1146"/>
                  </a:cubicBezTo>
                  <a:cubicBezTo>
                    <a:pt x="3722" y="1862"/>
                    <a:pt x="1861" y="2864"/>
                    <a:pt x="286" y="3293"/>
                  </a:cubicBezTo>
                  <a:cubicBezTo>
                    <a:pt x="286" y="2864"/>
                    <a:pt x="0" y="2577"/>
                    <a:pt x="143" y="2005"/>
                  </a:cubicBezTo>
                  <a:cubicBezTo>
                    <a:pt x="1718" y="1146"/>
                    <a:pt x="3865" y="860"/>
                    <a:pt x="54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32"/>
            <p:cNvSpPr/>
            <p:nvPr/>
          </p:nvSpPr>
          <p:spPr>
            <a:xfrm>
              <a:off x="3598875" y="2535425"/>
              <a:ext cx="207550" cy="39400"/>
            </a:xfrm>
            <a:custGeom>
              <a:rect b="b" l="l" r="r" t="t"/>
              <a:pathLst>
                <a:path extrusionOk="0" h="1576" w="8302">
                  <a:moveTo>
                    <a:pt x="7872" y="287"/>
                  </a:moveTo>
                  <a:cubicBezTo>
                    <a:pt x="8016" y="717"/>
                    <a:pt x="8159" y="1146"/>
                    <a:pt x="8302" y="1575"/>
                  </a:cubicBezTo>
                  <a:cubicBezTo>
                    <a:pt x="5725" y="1003"/>
                    <a:pt x="2720" y="1432"/>
                    <a:pt x="0" y="1289"/>
                  </a:cubicBezTo>
                  <a:cubicBezTo>
                    <a:pt x="143" y="860"/>
                    <a:pt x="429" y="430"/>
                    <a:pt x="716" y="1"/>
                  </a:cubicBezTo>
                  <a:cubicBezTo>
                    <a:pt x="3006" y="430"/>
                    <a:pt x="5439" y="144"/>
                    <a:pt x="7872" y="28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32"/>
            <p:cNvSpPr/>
            <p:nvPr/>
          </p:nvSpPr>
          <p:spPr>
            <a:xfrm>
              <a:off x="2131725" y="2510375"/>
              <a:ext cx="125275" cy="57300"/>
            </a:xfrm>
            <a:custGeom>
              <a:rect b="b" l="l" r="r" t="t"/>
              <a:pathLst>
                <a:path extrusionOk="0" h="2292" w="5011">
                  <a:moveTo>
                    <a:pt x="4581" y="1"/>
                  </a:moveTo>
                  <a:cubicBezTo>
                    <a:pt x="5010" y="1"/>
                    <a:pt x="4581" y="430"/>
                    <a:pt x="4724" y="860"/>
                  </a:cubicBezTo>
                  <a:cubicBezTo>
                    <a:pt x="3293" y="1289"/>
                    <a:pt x="1575" y="1575"/>
                    <a:pt x="287" y="2291"/>
                  </a:cubicBezTo>
                  <a:cubicBezTo>
                    <a:pt x="1" y="2148"/>
                    <a:pt x="144" y="1575"/>
                    <a:pt x="1" y="1432"/>
                  </a:cubicBezTo>
                  <a:cubicBezTo>
                    <a:pt x="1575" y="1432"/>
                    <a:pt x="3150" y="573"/>
                    <a:pt x="45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32"/>
            <p:cNvSpPr/>
            <p:nvPr/>
          </p:nvSpPr>
          <p:spPr>
            <a:xfrm>
              <a:off x="2142450" y="2553325"/>
              <a:ext cx="107400" cy="57275"/>
            </a:xfrm>
            <a:custGeom>
              <a:rect b="b" l="l" r="r" t="t"/>
              <a:pathLst>
                <a:path extrusionOk="0" h="2291" w="4296">
                  <a:moveTo>
                    <a:pt x="4009" y="1146"/>
                  </a:moveTo>
                  <a:cubicBezTo>
                    <a:pt x="2864" y="1432"/>
                    <a:pt x="1719" y="1861"/>
                    <a:pt x="574" y="2291"/>
                  </a:cubicBezTo>
                  <a:cubicBezTo>
                    <a:pt x="144" y="2148"/>
                    <a:pt x="287" y="1575"/>
                    <a:pt x="1" y="1289"/>
                  </a:cubicBezTo>
                  <a:cubicBezTo>
                    <a:pt x="1146" y="716"/>
                    <a:pt x="2721" y="573"/>
                    <a:pt x="3866" y="1"/>
                  </a:cubicBezTo>
                  <a:cubicBezTo>
                    <a:pt x="4295" y="1"/>
                    <a:pt x="4009" y="859"/>
                    <a:pt x="4152" y="114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32"/>
            <p:cNvSpPr/>
            <p:nvPr/>
          </p:nvSpPr>
          <p:spPr>
            <a:xfrm>
              <a:off x="5148300" y="2667825"/>
              <a:ext cx="96650" cy="71600"/>
            </a:xfrm>
            <a:custGeom>
              <a:rect b="b" l="l" r="r" t="t"/>
              <a:pathLst>
                <a:path extrusionOk="0" h="2864" w="3866">
                  <a:moveTo>
                    <a:pt x="144" y="1"/>
                  </a:moveTo>
                  <a:cubicBezTo>
                    <a:pt x="1432" y="717"/>
                    <a:pt x="2720" y="1432"/>
                    <a:pt x="3865" y="2291"/>
                  </a:cubicBezTo>
                  <a:cubicBezTo>
                    <a:pt x="3293" y="2864"/>
                    <a:pt x="2720" y="2005"/>
                    <a:pt x="2148" y="1718"/>
                  </a:cubicBezTo>
                  <a:cubicBezTo>
                    <a:pt x="1432" y="1432"/>
                    <a:pt x="716" y="1146"/>
                    <a:pt x="1" y="1003"/>
                  </a:cubicBezTo>
                  <a:cubicBezTo>
                    <a:pt x="1" y="717"/>
                    <a:pt x="144" y="430"/>
                    <a:pt x="1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32"/>
            <p:cNvSpPr/>
            <p:nvPr/>
          </p:nvSpPr>
          <p:spPr>
            <a:xfrm>
              <a:off x="2163925" y="2603425"/>
              <a:ext cx="89500" cy="60850"/>
            </a:xfrm>
            <a:custGeom>
              <a:rect b="b" l="l" r="r" t="t"/>
              <a:pathLst>
                <a:path extrusionOk="0" h="2434" w="3580">
                  <a:moveTo>
                    <a:pt x="3150" y="0"/>
                  </a:moveTo>
                  <a:cubicBezTo>
                    <a:pt x="3436" y="287"/>
                    <a:pt x="3436" y="859"/>
                    <a:pt x="3579" y="1432"/>
                  </a:cubicBezTo>
                  <a:cubicBezTo>
                    <a:pt x="2291" y="1432"/>
                    <a:pt x="1432" y="1861"/>
                    <a:pt x="573" y="2434"/>
                  </a:cubicBezTo>
                  <a:cubicBezTo>
                    <a:pt x="287" y="2004"/>
                    <a:pt x="144" y="1575"/>
                    <a:pt x="1" y="1145"/>
                  </a:cubicBezTo>
                  <a:cubicBezTo>
                    <a:pt x="1146" y="716"/>
                    <a:pt x="2291" y="430"/>
                    <a:pt x="31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32"/>
            <p:cNvSpPr/>
            <p:nvPr/>
          </p:nvSpPr>
          <p:spPr>
            <a:xfrm>
              <a:off x="2865300" y="2646375"/>
              <a:ext cx="53700" cy="71575"/>
            </a:xfrm>
            <a:custGeom>
              <a:rect b="b" l="l" r="r" t="t"/>
              <a:pathLst>
                <a:path extrusionOk="0" h="2863" w="2148">
                  <a:moveTo>
                    <a:pt x="2004" y="0"/>
                  </a:moveTo>
                  <a:cubicBezTo>
                    <a:pt x="2004" y="0"/>
                    <a:pt x="2147" y="143"/>
                    <a:pt x="2147" y="286"/>
                  </a:cubicBezTo>
                  <a:cubicBezTo>
                    <a:pt x="1575" y="1288"/>
                    <a:pt x="573" y="1861"/>
                    <a:pt x="0" y="2863"/>
                  </a:cubicBezTo>
                  <a:cubicBezTo>
                    <a:pt x="143" y="1861"/>
                    <a:pt x="1432" y="1002"/>
                    <a:pt x="20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32"/>
            <p:cNvSpPr/>
            <p:nvPr/>
          </p:nvSpPr>
          <p:spPr>
            <a:xfrm>
              <a:off x="2181825" y="2646375"/>
              <a:ext cx="143150" cy="136000"/>
            </a:xfrm>
            <a:custGeom>
              <a:rect b="b" l="l" r="r" t="t"/>
              <a:pathLst>
                <a:path extrusionOk="0" h="5440" w="5726">
                  <a:moveTo>
                    <a:pt x="2863" y="0"/>
                  </a:moveTo>
                  <a:cubicBezTo>
                    <a:pt x="3579" y="1575"/>
                    <a:pt x="4295" y="3149"/>
                    <a:pt x="5726" y="4008"/>
                  </a:cubicBezTo>
                  <a:cubicBezTo>
                    <a:pt x="4724" y="4580"/>
                    <a:pt x="3722" y="4867"/>
                    <a:pt x="2863" y="5439"/>
                  </a:cubicBezTo>
                  <a:cubicBezTo>
                    <a:pt x="1718" y="4294"/>
                    <a:pt x="716" y="3006"/>
                    <a:pt x="0" y="1288"/>
                  </a:cubicBezTo>
                  <a:cubicBezTo>
                    <a:pt x="1002" y="859"/>
                    <a:pt x="2147" y="573"/>
                    <a:pt x="28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32"/>
            <p:cNvSpPr/>
            <p:nvPr/>
          </p:nvSpPr>
          <p:spPr>
            <a:xfrm>
              <a:off x="2858150" y="2685725"/>
              <a:ext cx="60850" cy="78750"/>
            </a:xfrm>
            <a:custGeom>
              <a:rect b="b" l="l" r="r" t="t"/>
              <a:pathLst>
                <a:path extrusionOk="0" h="3150" w="2434">
                  <a:moveTo>
                    <a:pt x="2433" y="1"/>
                  </a:moveTo>
                  <a:cubicBezTo>
                    <a:pt x="2290" y="1289"/>
                    <a:pt x="859" y="2004"/>
                    <a:pt x="143" y="3149"/>
                  </a:cubicBezTo>
                  <a:cubicBezTo>
                    <a:pt x="0" y="2720"/>
                    <a:pt x="716" y="2004"/>
                    <a:pt x="1145" y="1575"/>
                  </a:cubicBezTo>
                  <a:cubicBezTo>
                    <a:pt x="1575" y="1002"/>
                    <a:pt x="2147" y="430"/>
                    <a:pt x="24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32"/>
            <p:cNvSpPr/>
            <p:nvPr/>
          </p:nvSpPr>
          <p:spPr>
            <a:xfrm>
              <a:off x="4350325" y="2742975"/>
              <a:ext cx="89475" cy="68025"/>
            </a:xfrm>
            <a:custGeom>
              <a:rect b="b" l="l" r="r" t="t"/>
              <a:pathLst>
                <a:path extrusionOk="0" h="2721" w="3579">
                  <a:moveTo>
                    <a:pt x="3579" y="1"/>
                  </a:moveTo>
                  <a:cubicBezTo>
                    <a:pt x="3436" y="1432"/>
                    <a:pt x="1575" y="2148"/>
                    <a:pt x="0" y="2720"/>
                  </a:cubicBezTo>
                  <a:cubicBezTo>
                    <a:pt x="1289" y="1861"/>
                    <a:pt x="2577" y="1146"/>
                    <a:pt x="35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32"/>
            <p:cNvSpPr/>
            <p:nvPr/>
          </p:nvSpPr>
          <p:spPr>
            <a:xfrm>
              <a:off x="2897500" y="2732250"/>
              <a:ext cx="25075" cy="28650"/>
            </a:xfrm>
            <a:custGeom>
              <a:rect b="b" l="l" r="r" t="t"/>
              <a:pathLst>
                <a:path extrusionOk="0" h="1146" w="1003">
                  <a:moveTo>
                    <a:pt x="716" y="0"/>
                  </a:moveTo>
                  <a:cubicBezTo>
                    <a:pt x="1002" y="430"/>
                    <a:pt x="573" y="1145"/>
                    <a:pt x="1" y="1002"/>
                  </a:cubicBezTo>
                  <a:cubicBezTo>
                    <a:pt x="287" y="716"/>
                    <a:pt x="573" y="430"/>
                    <a:pt x="7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32"/>
            <p:cNvSpPr/>
            <p:nvPr/>
          </p:nvSpPr>
          <p:spPr>
            <a:xfrm>
              <a:off x="3752725" y="2771600"/>
              <a:ext cx="107375" cy="42975"/>
            </a:xfrm>
            <a:custGeom>
              <a:rect b="b" l="l" r="r" t="t"/>
              <a:pathLst>
                <a:path extrusionOk="0" h="1719" w="4295">
                  <a:moveTo>
                    <a:pt x="1" y="1"/>
                  </a:moveTo>
                  <a:cubicBezTo>
                    <a:pt x="1432" y="287"/>
                    <a:pt x="2864" y="287"/>
                    <a:pt x="4295" y="573"/>
                  </a:cubicBezTo>
                  <a:cubicBezTo>
                    <a:pt x="4152" y="1003"/>
                    <a:pt x="4295" y="1432"/>
                    <a:pt x="4152" y="1718"/>
                  </a:cubicBezTo>
                  <a:cubicBezTo>
                    <a:pt x="3007" y="1575"/>
                    <a:pt x="1862" y="1432"/>
                    <a:pt x="573" y="1432"/>
                  </a:cubicBezTo>
                  <a:cubicBezTo>
                    <a:pt x="430" y="1003"/>
                    <a:pt x="144" y="716"/>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32"/>
            <p:cNvSpPr/>
            <p:nvPr/>
          </p:nvSpPr>
          <p:spPr>
            <a:xfrm>
              <a:off x="3634650" y="2775175"/>
              <a:ext cx="93050" cy="42975"/>
            </a:xfrm>
            <a:custGeom>
              <a:rect b="b" l="l" r="r" t="t"/>
              <a:pathLst>
                <a:path extrusionOk="0" h="1719" w="3722">
                  <a:moveTo>
                    <a:pt x="3722" y="1289"/>
                  </a:moveTo>
                  <a:cubicBezTo>
                    <a:pt x="2720" y="717"/>
                    <a:pt x="144" y="1719"/>
                    <a:pt x="0" y="430"/>
                  </a:cubicBezTo>
                  <a:cubicBezTo>
                    <a:pt x="1145" y="287"/>
                    <a:pt x="2434" y="287"/>
                    <a:pt x="3292" y="1"/>
                  </a:cubicBezTo>
                  <a:cubicBezTo>
                    <a:pt x="3722" y="144"/>
                    <a:pt x="3579" y="860"/>
                    <a:pt x="3722" y="128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32"/>
            <p:cNvSpPr/>
            <p:nvPr/>
          </p:nvSpPr>
          <p:spPr>
            <a:xfrm>
              <a:off x="4536400" y="2803800"/>
              <a:ext cx="53700" cy="32250"/>
            </a:xfrm>
            <a:custGeom>
              <a:rect b="b" l="l" r="r" t="t"/>
              <a:pathLst>
                <a:path extrusionOk="0" h="1290" w="2148">
                  <a:moveTo>
                    <a:pt x="2147" y="144"/>
                  </a:moveTo>
                  <a:cubicBezTo>
                    <a:pt x="1432" y="574"/>
                    <a:pt x="1002" y="1289"/>
                    <a:pt x="0" y="1289"/>
                  </a:cubicBezTo>
                  <a:cubicBezTo>
                    <a:pt x="573" y="860"/>
                    <a:pt x="1289" y="1"/>
                    <a:pt x="2147" y="1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32"/>
            <p:cNvSpPr/>
            <p:nvPr/>
          </p:nvSpPr>
          <p:spPr>
            <a:xfrm>
              <a:off x="3892300" y="2789500"/>
              <a:ext cx="118100" cy="35800"/>
            </a:xfrm>
            <a:custGeom>
              <a:rect b="b" l="l" r="r" t="t"/>
              <a:pathLst>
                <a:path extrusionOk="0" h="1432" w="4724">
                  <a:moveTo>
                    <a:pt x="143" y="0"/>
                  </a:moveTo>
                  <a:cubicBezTo>
                    <a:pt x="1718" y="287"/>
                    <a:pt x="3149" y="573"/>
                    <a:pt x="4580" y="859"/>
                  </a:cubicBezTo>
                  <a:cubicBezTo>
                    <a:pt x="4437" y="1146"/>
                    <a:pt x="4724" y="1289"/>
                    <a:pt x="4724" y="1432"/>
                  </a:cubicBezTo>
                  <a:cubicBezTo>
                    <a:pt x="3435" y="1432"/>
                    <a:pt x="1718" y="1146"/>
                    <a:pt x="286" y="1002"/>
                  </a:cubicBezTo>
                  <a:cubicBezTo>
                    <a:pt x="143" y="716"/>
                    <a:pt x="0" y="573"/>
                    <a:pt x="143" y="1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32"/>
            <p:cNvSpPr/>
            <p:nvPr/>
          </p:nvSpPr>
          <p:spPr>
            <a:xfrm>
              <a:off x="3459300" y="2782350"/>
              <a:ext cx="153900" cy="32225"/>
            </a:xfrm>
            <a:custGeom>
              <a:rect b="b" l="l" r="r" t="t"/>
              <a:pathLst>
                <a:path extrusionOk="0" h="1289" w="6156">
                  <a:moveTo>
                    <a:pt x="6156" y="430"/>
                  </a:moveTo>
                  <a:cubicBezTo>
                    <a:pt x="5440" y="859"/>
                    <a:pt x="4581" y="573"/>
                    <a:pt x="3722" y="573"/>
                  </a:cubicBezTo>
                  <a:cubicBezTo>
                    <a:pt x="2291" y="573"/>
                    <a:pt x="573" y="1288"/>
                    <a:pt x="1" y="430"/>
                  </a:cubicBezTo>
                  <a:cubicBezTo>
                    <a:pt x="1289" y="143"/>
                    <a:pt x="3007" y="143"/>
                    <a:pt x="4581" y="143"/>
                  </a:cubicBezTo>
                  <a:cubicBezTo>
                    <a:pt x="5154" y="143"/>
                    <a:pt x="5869" y="0"/>
                    <a:pt x="6156" y="43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32"/>
            <p:cNvSpPr/>
            <p:nvPr/>
          </p:nvSpPr>
          <p:spPr>
            <a:xfrm>
              <a:off x="4575750" y="2825275"/>
              <a:ext cx="32250" cy="21500"/>
            </a:xfrm>
            <a:custGeom>
              <a:rect b="b" l="l" r="r" t="t"/>
              <a:pathLst>
                <a:path extrusionOk="0" h="860" w="1290">
                  <a:moveTo>
                    <a:pt x="1003" y="1"/>
                  </a:moveTo>
                  <a:cubicBezTo>
                    <a:pt x="1146" y="1"/>
                    <a:pt x="1289" y="144"/>
                    <a:pt x="1289" y="287"/>
                  </a:cubicBezTo>
                  <a:cubicBezTo>
                    <a:pt x="860" y="430"/>
                    <a:pt x="573" y="860"/>
                    <a:pt x="1" y="860"/>
                  </a:cubicBezTo>
                  <a:cubicBezTo>
                    <a:pt x="144" y="287"/>
                    <a:pt x="717" y="287"/>
                    <a:pt x="10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32"/>
            <p:cNvSpPr/>
            <p:nvPr/>
          </p:nvSpPr>
          <p:spPr>
            <a:xfrm>
              <a:off x="3305425" y="2768025"/>
              <a:ext cx="121700" cy="50125"/>
            </a:xfrm>
            <a:custGeom>
              <a:rect b="b" l="l" r="r" t="t"/>
              <a:pathLst>
                <a:path extrusionOk="0" h="2005" w="4868">
                  <a:moveTo>
                    <a:pt x="4868" y="1575"/>
                  </a:moveTo>
                  <a:cubicBezTo>
                    <a:pt x="3293" y="1718"/>
                    <a:pt x="1862" y="1861"/>
                    <a:pt x="573" y="2005"/>
                  </a:cubicBezTo>
                  <a:cubicBezTo>
                    <a:pt x="287" y="1718"/>
                    <a:pt x="1" y="1575"/>
                    <a:pt x="1" y="1146"/>
                  </a:cubicBezTo>
                  <a:cubicBezTo>
                    <a:pt x="1289" y="1289"/>
                    <a:pt x="4581" y="1"/>
                    <a:pt x="4868" y="157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32"/>
            <p:cNvSpPr/>
            <p:nvPr/>
          </p:nvSpPr>
          <p:spPr>
            <a:xfrm>
              <a:off x="4042575" y="2814550"/>
              <a:ext cx="100225" cy="85900"/>
            </a:xfrm>
            <a:custGeom>
              <a:rect b="b" l="l" r="r" t="t"/>
              <a:pathLst>
                <a:path extrusionOk="0" h="3436" w="4009">
                  <a:moveTo>
                    <a:pt x="144" y="0"/>
                  </a:moveTo>
                  <a:cubicBezTo>
                    <a:pt x="1289" y="0"/>
                    <a:pt x="2291" y="287"/>
                    <a:pt x="3293" y="430"/>
                  </a:cubicBezTo>
                  <a:cubicBezTo>
                    <a:pt x="3293" y="1575"/>
                    <a:pt x="3579" y="2434"/>
                    <a:pt x="4009" y="3149"/>
                  </a:cubicBezTo>
                  <a:cubicBezTo>
                    <a:pt x="2434" y="3436"/>
                    <a:pt x="430" y="2577"/>
                    <a:pt x="573" y="1289"/>
                  </a:cubicBezTo>
                  <a:cubicBezTo>
                    <a:pt x="1003" y="1289"/>
                    <a:pt x="1289" y="1289"/>
                    <a:pt x="1718" y="1289"/>
                  </a:cubicBezTo>
                  <a:cubicBezTo>
                    <a:pt x="1575" y="859"/>
                    <a:pt x="860" y="1002"/>
                    <a:pt x="287" y="859"/>
                  </a:cubicBezTo>
                  <a:cubicBezTo>
                    <a:pt x="287" y="573"/>
                    <a:pt x="1" y="430"/>
                    <a:pt x="1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32"/>
            <p:cNvSpPr/>
            <p:nvPr/>
          </p:nvSpPr>
          <p:spPr>
            <a:xfrm>
              <a:off x="2260550" y="2750125"/>
              <a:ext cx="103800" cy="64450"/>
            </a:xfrm>
            <a:custGeom>
              <a:rect b="b" l="l" r="r" t="t"/>
              <a:pathLst>
                <a:path extrusionOk="0" h="2578" w="4152">
                  <a:moveTo>
                    <a:pt x="4151" y="717"/>
                  </a:moveTo>
                  <a:cubicBezTo>
                    <a:pt x="3293" y="1432"/>
                    <a:pt x="1718" y="1719"/>
                    <a:pt x="859" y="2577"/>
                  </a:cubicBezTo>
                  <a:cubicBezTo>
                    <a:pt x="430" y="2291"/>
                    <a:pt x="144" y="2005"/>
                    <a:pt x="0" y="1575"/>
                  </a:cubicBezTo>
                  <a:cubicBezTo>
                    <a:pt x="1432" y="1289"/>
                    <a:pt x="2577" y="1"/>
                    <a:pt x="4151" y="71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32"/>
            <p:cNvSpPr/>
            <p:nvPr/>
          </p:nvSpPr>
          <p:spPr>
            <a:xfrm>
              <a:off x="3115775" y="2800225"/>
              <a:ext cx="157475" cy="60875"/>
            </a:xfrm>
            <a:custGeom>
              <a:rect b="b" l="l" r="r" t="t"/>
              <a:pathLst>
                <a:path extrusionOk="0" h="2435" w="6299">
                  <a:moveTo>
                    <a:pt x="5869" y="1"/>
                  </a:moveTo>
                  <a:cubicBezTo>
                    <a:pt x="6156" y="144"/>
                    <a:pt x="6156" y="573"/>
                    <a:pt x="6299" y="860"/>
                  </a:cubicBezTo>
                  <a:cubicBezTo>
                    <a:pt x="5583" y="1003"/>
                    <a:pt x="4581" y="1146"/>
                    <a:pt x="3579" y="1289"/>
                  </a:cubicBezTo>
                  <a:cubicBezTo>
                    <a:pt x="1718" y="1575"/>
                    <a:pt x="430" y="2434"/>
                    <a:pt x="1" y="573"/>
                  </a:cubicBezTo>
                  <a:cubicBezTo>
                    <a:pt x="2005" y="430"/>
                    <a:pt x="3865" y="144"/>
                    <a:pt x="58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32"/>
            <p:cNvSpPr/>
            <p:nvPr/>
          </p:nvSpPr>
          <p:spPr>
            <a:xfrm>
              <a:off x="4160675" y="2832450"/>
              <a:ext cx="150300" cy="100200"/>
            </a:xfrm>
            <a:custGeom>
              <a:rect b="b" l="l" r="r" t="t"/>
              <a:pathLst>
                <a:path extrusionOk="0" h="4008" w="6012">
                  <a:moveTo>
                    <a:pt x="0" y="0"/>
                  </a:moveTo>
                  <a:cubicBezTo>
                    <a:pt x="1718" y="143"/>
                    <a:pt x="3149" y="573"/>
                    <a:pt x="4867" y="859"/>
                  </a:cubicBezTo>
                  <a:cubicBezTo>
                    <a:pt x="5153" y="2004"/>
                    <a:pt x="5583" y="3149"/>
                    <a:pt x="6012" y="4008"/>
                  </a:cubicBezTo>
                  <a:cubicBezTo>
                    <a:pt x="4437" y="3578"/>
                    <a:pt x="3006" y="3006"/>
                    <a:pt x="1288" y="2863"/>
                  </a:cubicBezTo>
                  <a:cubicBezTo>
                    <a:pt x="716" y="2004"/>
                    <a:pt x="143" y="1145"/>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32"/>
            <p:cNvSpPr/>
            <p:nvPr/>
          </p:nvSpPr>
          <p:spPr>
            <a:xfrm>
              <a:off x="3656125" y="2818125"/>
              <a:ext cx="96625" cy="39375"/>
            </a:xfrm>
            <a:custGeom>
              <a:rect b="b" l="l" r="r" t="t"/>
              <a:pathLst>
                <a:path extrusionOk="0" h="1575" w="3865">
                  <a:moveTo>
                    <a:pt x="3865" y="1146"/>
                  </a:moveTo>
                  <a:cubicBezTo>
                    <a:pt x="2720" y="1146"/>
                    <a:pt x="430" y="1575"/>
                    <a:pt x="0" y="573"/>
                  </a:cubicBezTo>
                  <a:cubicBezTo>
                    <a:pt x="1002" y="430"/>
                    <a:pt x="3435" y="1"/>
                    <a:pt x="3865" y="114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32"/>
            <p:cNvSpPr/>
            <p:nvPr/>
          </p:nvSpPr>
          <p:spPr>
            <a:xfrm>
              <a:off x="3784950" y="2832450"/>
              <a:ext cx="93050" cy="28650"/>
            </a:xfrm>
            <a:custGeom>
              <a:rect b="b" l="l" r="r" t="t"/>
              <a:pathLst>
                <a:path extrusionOk="0" h="1146" w="3722">
                  <a:moveTo>
                    <a:pt x="0" y="0"/>
                  </a:moveTo>
                  <a:cubicBezTo>
                    <a:pt x="1288" y="0"/>
                    <a:pt x="2147" y="286"/>
                    <a:pt x="3292" y="143"/>
                  </a:cubicBezTo>
                  <a:cubicBezTo>
                    <a:pt x="3435" y="429"/>
                    <a:pt x="3578" y="859"/>
                    <a:pt x="3722" y="1145"/>
                  </a:cubicBezTo>
                  <a:cubicBezTo>
                    <a:pt x="2576" y="1145"/>
                    <a:pt x="429" y="1145"/>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32"/>
            <p:cNvSpPr/>
            <p:nvPr/>
          </p:nvSpPr>
          <p:spPr>
            <a:xfrm>
              <a:off x="3498675" y="2821700"/>
              <a:ext cx="132425" cy="25075"/>
            </a:xfrm>
            <a:custGeom>
              <a:rect b="b" l="l" r="r" t="t"/>
              <a:pathLst>
                <a:path extrusionOk="0" h="1003" w="5297">
                  <a:moveTo>
                    <a:pt x="5296" y="1003"/>
                  </a:moveTo>
                  <a:cubicBezTo>
                    <a:pt x="3579" y="716"/>
                    <a:pt x="1432" y="1003"/>
                    <a:pt x="0" y="573"/>
                  </a:cubicBezTo>
                  <a:cubicBezTo>
                    <a:pt x="573" y="287"/>
                    <a:pt x="1718" y="287"/>
                    <a:pt x="2863" y="287"/>
                  </a:cubicBezTo>
                  <a:cubicBezTo>
                    <a:pt x="3722" y="287"/>
                    <a:pt x="5296" y="1"/>
                    <a:pt x="5296" y="100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32"/>
            <p:cNvSpPr/>
            <p:nvPr/>
          </p:nvSpPr>
          <p:spPr>
            <a:xfrm>
              <a:off x="3910175" y="2836025"/>
              <a:ext cx="114550" cy="42950"/>
            </a:xfrm>
            <a:custGeom>
              <a:rect b="b" l="l" r="r" t="t"/>
              <a:pathLst>
                <a:path extrusionOk="0" h="1718" w="4582">
                  <a:moveTo>
                    <a:pt x="1" y="286"/>
                  </a:moveTo>
                  <a:cubicBezTo>
                    <a:pt x="1289" y="0"/>
                    <a:pt x="2720" y="430"/>
                    <a:pt x="4152" y="430"/>
                  </a:cubicBezTo>
                  <a:cubicBezTo>
                    <a:pt x="4152" y="859"/>
                    <a:pt x="4438" y="1288"/>
                    <a:pt x="4581" y="1718"/>
                  </a:cubicBezTo>
                  <a:cubicBezTo>
                    <a:pt x="2577" y="1575"/>
                    <a:pt x="430" y="1718"/>
                    <a:pt x="1" y="28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32"/>
            <p:cNvSpPr/>
            <p:nvPr/>
          </p:nvSpPr>
          <p:spPr>
            <a:xfrm>
              <a:off x="2904650" y="2818125"/>
              <a:ext cx="221900" cy="85900"/>
            </a:xfrm>
            <a:custGeom>
              <a:rect b="b" l="l" r="r" t="t"/>
              <a:pathLst>
                <a:path extrusionOk="0" h="3436" w="8876">
                  <a:moveTo>
                    <a:pt x="7873" y="1575"/>
                  </a:moveTo>
                  <a:cubicBezTo>
                    <a:pt x="7158" y="1718"/>
                    <a:pt x="6442" y="2004"/>
                    <a:pt x="5869" y="2434"/>
                  </a:cubicBezTo>
                  <a:cubicBezTo>
                    <a:pt x="6728" y="2863"/>
                    <a:pt x="8016" y="2148"/>
                    <a:pt x="8875" y="2434"/>
                  </a:cubicBezTo>
                  <a:cubicBezTo>
                    <a:pt x="7158" y="2434"/>
                    <a:pt x="4867" y="3436"/>
                    <a:pt x="3007" y="3149"/>
                  </a:cubicBezTo>
                  <a:cubicBezTo>
                    <a:pt x="1575" y="3006"/>
                    <a:pt x="860" y="1861"/>
                    <a:pt x="1" y="1002"/>
                  </a:cubicBezTo>
                  <a:cubicBezTo>
                    <a:pt x="2005" y="287"/>
                    <a:pt x="4724" y="287"/>
                    <a:pt x="6871" y="1"/>
                  </a:cubicBezTo>
                  <a:cubicBezTo>
                    <a:pt x="7444" y="287"/>
                    <a:pt x="7873" y="1146"/>
                    <a:pt x="7873" y="157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32"/>
            <p:cNvSpPr/>
            <p:nvPr/>
          </p:nvSpPr>
          <p:spPr>
            <a:xfrm>
              <a:off x="4325275" y="2864650"/>
              <a:ext cx="125275" cy="107375"/>
            </a:xfrm>
            <a:custGeom>
              <a:rect b="b" l="l" r="r" t="t"/>
              <a:pathLst>
                <a:path extrusionOk="0" h="4295" w="5011">
                  <a:moveTo>
                    <a:pt x="0" y="0"/>
                  </a:moveTo>
                  <a:cubicBezTo>
                    <a:pt x="1432" y="287"/>
                    <a:pt x="2863" y="430"/>
                    <a:pt x="4295" y="859"/>
                  </a:cubicBezTo>
                  <a:cubicBezTo>
                    <a:pt x="4295" y="2147"/>
                    <a:pt x="4724" y="3292"/>
                    <a:pt x="5010" y="4294"/>
                  </a:cubicBezTo>
                  <a:cubicBezTo>
                    <a:pt x="2004" y="4008"/>
                    <a:pt x="430" y="2434"/>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32"/>
            <p:cNvSpPr/>
            <p:nvPr/>
          </p:nvSpPr>
          <p:spPr>
            <a:xfrm>
              <a:off x="3362700" y="2836025"/>
              <a:ext cx="85900" cy="7175"/>
            </a:xfrm>
            <a:custGeom>
              <a:rect b="b" l="l" r="r" t="t"/>
              <a:pathLst>
                <a:path extrusionOk="0" h="287" w="3436">
                  <a:moveTo>
                    <a:pt x="3435" y="0"/>
                  </a:moveTo>
                  <a:cubicBezTo>
                    <a:pt x="3149" y="286"/>
                    <a:pt x="2433" y="286"/>
                    <a:pt x="2147" y="286"/>
                  </a:cubicBezTo>
                  <a:cubicBezTo>
                    <a:pt x="0" y="286"/>
                    <a:pt x="2720" y="0"/>
                    <a:pt x="34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32"/>
            <p:cNvSpPr/>
            <p:nvPr/>
          </p:nvSpPr>
          <p:spPr>
            <a:xfrm>
              <a:off x="2725750" y="2836025"/>
              <a:ext cx="71575" cy="17900"/>
            </a:xfrm>
            <a:custGeom>
              <a:rect b="b" l="l" r="r" t="t"/>
              <a:pathLst>
                <a:path extrusionOk="0" h="716" w="2863">
                  <a:moveTo>
                    <a:pt x="2863" y="0"/>
                  </a:moveTo>
                  <a:cubicBezTo>
                    <a:pt x="2147" y="430"/>
                    <a:pt x="1002" y="573"/>
                    <a:pt x="143" y="716"/>
                  </a:cubicBezTo>
                  <a:cubicBezTo>
                    <a:pt x="143" y="716"/>
                    <a:pt x="143" y="573"/>
                    <a:pt x="0" y="573"/>
                  </a:cubicBezTo>
                  <a:cubicBezTo>
                    <a:pt x="573" y="0"/>
                    <a:pt x="2004" y="143"/>
                    <a:pt x="28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32"/>
            <p:cNvSpPr/>
            <p:nvPr/>
          </p:nvSpPr>
          <p:spPr>
            <a:xfrm>
              <a:off x="3201675" y="2850325"/>
              <a:ext cx="85900" cy="14350"/>
            </a:xfrm>
            <a:custGeom>
              <a:rect b="b" l="l" r="r" t="t"/>
              <a:pathLst>
                <a:path extrusionOk="0" h="574" w="3436">
                  <a:moveTo>
                    <a:pt x="3435" y="1"/>
                  </a:moveTo>
                  <a:cubicBezTo>
                    <a:pt x="2576" y="430"/>
                    <a:pt x="1288" y="430"/>
                    <a:pt x="0" y="573"/>
                  </a:cubicBezTo>
                  <a:cubicBezTo>
                    <a:pt x="1002" y="287"/>
                    <a:pt x="2290" y="144"/>
                    <a:pt x="34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32"/>
            <p:cNvSpPr/>
            <p:nvPr/>
          </p:nvSpPr>
          <p:spPr>
            <a:xfrm>
              <a:off x="2747200" y="2850325"/>
              <a:ext cx="171800" cy="85900"/>
            </a:xfrm>
            <a:custGeom>
              <a:rect b="b" l="l" r="r" t="t"/>
              <a:pathLst>
                <a:path extrusionOk="0" h="3436" w="6872">
                  <a:moveTo>
                    <a:pt x="6871" y="2434"/>
                  </a:moveTo>
                  <a:cubicBezTo>
                    <a:pt x="5726" y="2577"/>
                    <a:pt x="4438" y="3436"/>
                    <a:pt x="3293" y="3436"/>
                  </a:cubicBezTo>
                  <a:cubicBezTo>
                    <a:pt x="1862" y="3293"/>
                    <a:pt x="860" y="2005"/>
                    <a:pt x="1" y="1289"/>
                  </a:cubicBezTo>
                  <a:cubicBezTo>
                    <a:pt x="1432" y="860"/>
                    <a:pt x="3007" y="430"/>
                    <a:pt x="4581" y="1"/>
                  </a:cubicBezTo>
                  <a:cubicBezTo>
                    <a:pt x="5440" y="716"/>
                    <a:pt x="5869" y="1861"/>
                    <a:pt x="6871" y="243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32"/>
            <p:cNvSpPr/>
            <p:nvPr/>
          </p:nvSpPr>
          <p:spPr>
            <a:xfrm>
              <a:off x="2539650" y="2850325"/>
              <a:ext cx="153900" cy="82325"/>
            </a:xfrm>
            <a:custGeom>
              <a:rect b="b" l="l" r="r" t="t"/>
              <a:pathLst>
                <a:path extrusionOk="0" h="3293" w="6156">
                  <a:moveTo>
                    <a:pt x="6156" y="573"/>
                  </a:moveTo>
                  <a:cubicBezTo>
                    <a:pt x="4152" y="716"/>
                    <a:pt x="1003" y="3293"/>
                    <a:pt x="1" y="1003"/>
                  </a:cubicBezTo>
                  <a:cubicBezTo>
                    <a:pt x="1575" y="287"/>
                    <a:pt x="3866" y="287"/>
                    <a:pt x="5726" y="1"/>
                  </a:cubicBezTo>
                  <a:cubicBezTo>
                    <a:pt x="6013" y="1"/>
                    <a:pt x="6013" y="287"/>
                    <a:pt x="6013" y="57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32"/>
            <p:cNvSpPr/>
            <p:nvPr/>
          </p:nvSpPr>
          <p:spPr>
            <a:xfrm>
              <a:off x="2904650" y="2896850"/>
              <a:ext cx="787275" cy="121700"/>
            </a:xfrm>
            <a:custGeom>
              <a:rect b="b" l="l" r="r" t="t"/>
              <a:pathLst>
                <a:path extrusionOk="0" h="4868" w="31491">
                  <a:moveTo>
                    <a:pt x="31491" y="287"/>
                  </a:moveTo>
                  <a:cubicBezTo>
                    <a:pt x="29630" y="3579"/>
                    <a:pt x="21757" y="144"/>
                    <a:pt x="19038" y="2720"/>
                  </a:cubicBezTo>
                  <a:cubicBezTo>
                    <a:pt x="13169" y="2148"/>
                    <a:pt x="7444" y="3579"/>
                    <a:pt x="2577" y="4867"/>
                  </a:cubicBezTo>
                  <a:cubicBezTo>
                    <a:pt x="1862" y="4295"/>
                    <a:pt x="1003" y="3579"/>
                    <a:pt x="1" y="3293"/>
                  </a:cubicBezTo>
                  <a:cubicBezTo>
                    <a:pt x="4438" y="2004"/>
                    <a:pt x="9305" y="1575"/>
                    <a:pt x="14171" y="859"/>
                  </a:cubicBezTo>
                  <a:cubicBezTo>
                    <a:pt x="16175" y="716"/>
                    <a:pt x="17893" y="144"/>
                    <a:pt x="19897" y="287"/>
                  </a:cubicBezTo>
                  <a:cubicBezTo>
                    <a:pt x="21471" y="287"/>
                    <a:pt x="23046" y="0"/>
                    <a:pt x="24620" y="0"/>
                  </a:cubicBezTo>
                  <a:cubicBezTo>
                    <a:pt x="26767" y="0"/>
                    <a:pt x="29057" y="287"/>
                    <a:pt x="31491" y="28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32"/>
            <p:cNvSpPr/>
            <p:nvPr/>
          </p:nvSpPr>
          <p:spPr>
            <a:xfrm>
              <a:off x="4633025" y="2943375"/>
              <a:ext cx="100200" cy="136000"/>
            </a:xfrm>
            <a:custGeom>
              <a:rect b="b" l="l" r="r" t="t"/>
              <a:pathLst>
                <a:path extrusionOk="0" h="5440" w="4008">
                  <a:moveTo>
                    <a:pt x="0" y="0"/>
                  </a:moveTo>
                  <a:cubicBezTo>
                    <a:pt x="716" y="287"/>
                    <a:pt x="1575" y="716"/>
                    <a:pt x="2433" y="859"/>
                  </a:cubicBezTo>
                  <a:cubicBezTo>
                    <a:pt x="2720" y="2720"/>
                    <a:pt x="3006" y="4294"/>
                    <a:pt x="4008" y="5439"/>
                  </a:cubicBezTo>
                  <a:cubicBezTo>
                    <a:pt x="1431" y="5153"/>
                    <a:pt x="430" y="2434"/>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32"/>
            <p:cNvSpPr/>
            <p:nvPr/>
          </p:nvSpPr>
          <p:spPr>
            <a:xfrm>
              <a:off x="3767050" y="2914750"/>
              <a:ext cx="744325" cy="186100"/>
            </a:xfrm>
            <a:custGeom>
              <a:rect b="b" l="l" r="r" t="t"/>
              <a:pathLst>
                <a:path extrusionOk="0" h="7444" w="29773">
                  <a:moveTo>
                    <a:pt x="0" y="0"/>
                  </a:moveTo>
                  <a:cubicBezTo>
                    <a:pt x="11737" y="286"/>
                    <a:pt x="20755" y="2863"/>
                    <a:pt x="29773" y="5726"/>
                  </a:cubicBezTo>
                  <a:cubicBezTo>
                    <a:pt x="28055" y="6441"/>
                    <a:pt x="25049" y="5153"/>
                    <a:pt x="22759" y="4724"/>
                  </a:cubicBezTo>
                  <a:cubicBezTo>
                    <a:pt x="19610" y="4151"/>
                    <a:pt x="16604" y="4008"/>
                    <a:pt x="13741" y="4008"/>
                  </a:cubicBezTo>
                  <a:cubicBezTo>
                    <a:pt x="14600" y="4580"/>
                    <a:pt x="15745" y="4580"/>
                    <a:pt x="16890" y="4867"/>
                  </a:cubicBezTo>
                  <a:cubicBezTo>
                    <a:pt x="20039" y="5439"/>
                    <a:pt x="23761" y="6012"/>
                    <a:pt x="26910" y="6728"/>
                  </a:cubicBezTo>
                  <a:cubicBezTo>
                    <a:pt x="26337" y="7443"/>
                    <a:pt x="25335" y="6871"/>
                    <a:pt x="24620" y="6728"/>
                  </a:cubicBezTo>
                  <a:cubicBezTo>
                    <a:pt x="21900" y="6298"/>
                    <a:pt x="17606" y="5439"/>
                    <a:pt x="14600" y="5869"/>
                  </a:cubicBezTo>
                  <a:cubicBezTo>
                    <a:pt x="13598" y="1145"/>
                    <a:pt x="1718" y="4294"/>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32"/>
            <p:cNvSpPr/>
            <p:nvPr/>
          </p:nvSpPr>
          <p:spPr>
            <a:xfrm>
              <a:off x="4772575" y="2957675"/>
              <a:ext cx="28650" cy="28650"/>
            </a:xfrm>
            <a:custGeom>
              <a:rect b="b" l="l" r="r" t="t"/>
              <a:pathLst>
                <a:path extrusionOk="0" h="1146" w="1146">
                  <a:moveTo>
                    <a:pt x="0" y="1"/>
                  </a:moveTo>
                  <a:cubicBezTo>
                    <a:pt x="430" y="144"/>
                    <a:pt x="716" y="287"/>
                    <a:pt x="1145" y="430"/>
                  </a:cubicBezTo>
                  <a:cubicBezTo>
                    <a:pt x="1145" y="716"/>
                    <a:pt x="1145" y="860"/>
                    <a:pt x="1145" y="1146"/>
                  </a:cubicBezTo>
                  <a:cubicBezTo>
                    <a:pt x="716" y="716"/>
                    <a:pt x="0" y="716"/>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32"/>
            <p:cNvSpPr/>
            <p:nvPr/>
          </p:nvSpPr>
          <p:spPr>
            <a:xfrm>
              <a:off x="2589750" y="2889700"/>
              <a:ext cx="182525" cy="93050"/>
            </a:xfrm>
            <a:custGeom>
              <a:rect b="b" l="l" r="r" t="t"/>
              <a:pathLst>
                <a:path extrusionOk="0" h="3722" w="7301">
                  <a:moveTo>
                    <a:pt x="7301" y="2434"/>
                  </a:moveTo>
                  <a:cubicBezTo>
                    <a:pt x="4724" y="3722"/>
                    <a:pt x="2005" y="3006"/>
                    <a:pt x="1" y="1432"/>
                  </a:cubicBezTo>
                  <a:cubicBezTo>
                    <a:pt x="1432" y="859"/>
                    <a:pt x="3150" y="573"/>
                    <a:pt x="4581" y="0"/>
                  </a:cubicBezTo>
                  <a:cubicBezTo>
                    <a:pt x="5297" y="859"/>
                    <a:pt x="6013" y="2004"/>
                    <a:pt x="7301" y="243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32"/>
            <p:cNvSpPr/>
            <p:nvPr/>
          </p:nvSpPr>
          <p:spPr>
            <a:xfrm>
              <a:off x="2403675" y="2886125"/>
              <a:ext cx="121700" cy="64425"/>
            </a:xfrm>
            <a:custGeom>
              <a:rect b="b" l="l" r="r" t="t"/>
              <a:pathLst>
                <a:path extrusionOk="0" h="2577" w="4868">
                  <a:moveTo>
                    <a:pt x="4867" y="1288"/>
                  </a:moveTo>
                  <a:cubicBezTo>
                    <a:pt x="3722" y="1861"/>
                    <a:pt x="2577" y="2147"/>
                    <a:pt x="1432" y="2577"/>
                  </a:cubicBezTo>
                  <a:cubicBezTo>
                    <a:pt x="860" y="2147"/>
                    <a:pt x="430" y="1718"/>
                    <a:pt x="1" y="1002"/>
                  </a:cubicBezTo>
                  <a:cubicBezTo>
                    <a:pt x="1432" y="716"/>
                    <a:pt x="2577" y="286"/>
                    <a:pt x="3866" y="0"/>
                  </a:cubicBezTo>
                  <a:cubicBezTo>
                    <a:pt x="4295" y="286"/>
                    <a:pt x="4581" y="859"/>
                    <a:pt x="4867" y="128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32"/>
            <p:cNvSpPr/>
            <p:nvPr/>
          </p:nvSpPr>
          <p:spPr>
            <a:xfrm>
              <a:off x="4829825" y="2982725"/>
              <a:ext cx="57275" cy="161050"/>
            </a:xfrm>
            <a:custGeom>
              <a:rect b="b" l="l" r="r" t="t"/>
              <a:pathLst>
                <a:path extrusionOk="0" h="6442" w="2291">
                  <a:moveTo>
                    <a:pt x="1" y="1"/>
                  </a:moveTo>
                  <a:cubicBezTo>
                    <a:pt x="859" y="430"/>
                    <a:pt x="1432" y="860"/>
                    <a:pt x="2291" y="1289"/>
                  </a:cubicBezTo>
                  <a:cubicBezTo>
                    <a:pt x="2004" y="2720"/>
                    <a:pt x="2004" y="4867"/>
                    <a:pt x="2004" y="6442"/>
                  </a:cubicBezTo>
                  <a:cubicBezTo>
                    <a:pt x="1146" y="6299"/>
                    <a:pt x="859" y="5010"/>
                    <a:pt x="573" y="4152"/>
                  </a:cubicBezTo>
                  <a:cubicBezTo>
                    <a:pt x="144" y="3007"/>
                    <a:pt x="1" y="1861"/>
                    <a:pt x="1" y="287"/>
                  </a:cubicBez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32"/>
            <p:cNvSpPr/>
            <p:nvPr/>
          </p:nvSpPr>
          <p:spPr>
            <a:xfrm>
              <a:off x="4776150" y="2993475"/>
              <a:ext cx="32225" cy="82325"/>
            </a:xfrm>
            <a:custGeom>
              <a:rect b="b" l="l" r="r" t="t"/>
              <a:pathLst>
                <a:path extrusionOk="0" h="3293" w="1289">
                  <a:moveTo>
                    <a:pt x="1" y="143"/>
                  </a:moveTo>
                  <a:cubicBezTo>
                    <a:pt x="430" y="0"/>
                    <a:pt x="573" y="286"/>
                    <a:pt x="1002" y="286"/>
                  </a:cubicBezTo>
                  <a:cubicBezTo>
                    <a:pt x="859" y="1431"/>
                    <a:pt x="1146" y="2290"/>
                    <a:pt x="1289" y="3292"/>
                  </a:cubicBezTo>
                  <a:cubicBezTo>
                    <a:pt x="716" y="2433"/>
                    <a:pt x="144" y="1431"/>
                    <a:pt x="1" y="14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32"/>
            <p:cNvSpPr/>
            <p:nvPr/>
          </p:nvSpPr>
          <p:spPr>
            <a:xfrm>
              <a:off x="2367900" y="2918325"/>
              <a:ext cx="103800" cy="107375"/>
            </a:xfrm>
            <a:custGeom>
              <a:rect b="b" l="l" r="r" t="t"/>
              <a:pathLst>
                <a:path extrusionOk="0" h="4295" w="4152">
                  <a:moveTo>
                    <a:pt x="4151" y="4008"/>
                  </a:moveTo>
                  <a:cubicBezTo>
                    <a:pt x="4151" y="4294"/>
                    <a:pt x="3579" y="4008"/>
                    <a:pt x="3579" y="4294"/>
                  </a:cubicBezTo>
                  <a:cubicBezTo>
                    <a:pt x="1861" y="3292"/>
                    <a:pt x="430" y="2290"/>
                    <a:pt x="0" y="143"/>
                  </a:cubicBezTo>
                  <a:cubicBezTo>
                    <a:pt x="144" y="143"/>
                    <a:pt x="287" y="143"/>
                    <a:pt x="287" y="0"/>
                  </a:cubicBezTo>
                  <a:cubicBezTo>
                    <a:pt x="1289" y="1718"/>
                    <a:pt x="2577" y="3006"/>
                    <a:pt x="4151" y="400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32"/>
            <p:cNvSpPr/>
            <p:nvPr/>
          </p:nvSpPr>
          <p:spPr>
            <a:xfrm>
              <a:off x="2446625" y="2932625"/>
              <a:ext cx="171775" cy="78750"/>
            </a:xfrm>
            <a:custGeom>
              <a:rect b="b" l="l" r="r" t="t"/>
              <a:pathLst>
                <a:path extrusionOk="0" h="3150" w="6871">
                  <a:moveTo>
                    <a:pt x="6871" y="2005"/>
                  </a:moveTo>
                  <a:cubicBezTo>
                    <a:pt x="5726" y="2434"/>
                    <a:pt x="4295" y="3150"/>
                    <a:pt x="2863" y="3007"/>
                  </a:cubicBezTo>
                  <a:cubicBezTo>
                    <a:pt x="1718" y="2720"/>
                    <a:pt x="1002" y="1432"/>
                    <a:pt x="0" y="1003"/>
                  </a:cubicBezTo>
                  <a:cubicBezTo>
                    <a:pt x="1289" y="1003"/>
                    <a:pt x="2577" y="1"/>
                    <a:pt x="3579" y="144"/>
                  </a:cubicBezTo>
                  <a:cubicBezTo>
                    <a:pt x="4867" y="287"/>
                    <a:pt x="5440" y="2005"/>
                    <a:pt x="6871" y="186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32"/>
            <p:cNvSpPr/>
            <p:nvPr/>
          </p:nvSpPr>
          <p:spPr>
            <a:xfrm>
              <a:off x="2969075" y="2968425"/>
              <a:ext cx="687075" cy="397225"/>
            </a:xfrm>
            <a:custGeom>
              <a:rect b="b" l="l" r="r" t="t"/>
              <a:pathLst>
                <a:path extrusionOk="0" h="15889" w="27483">
                  <a:moveTo>
                    <a:pt x="15888" y="0"/>
                  </a:moveTo>
                  <a:cubicBezTo>
                    <a:pt x="15888" y="430"/>
                    <a:pt x="15316" y="859"/>
                    <a:pt x="14886" y="1288"/>
                  </a:cubicBezTo>
                  <a:cubicBezTo>
                    <a:pt x="14171" y="2004"/>
                    <a:pt x="13598" y="2863"/>
                    <a:pt x="13455" y="4151"/>
                  </a:cubicBezTo>
                  <a:cubicBezTo>
                    <a:pt x="12596" y="5010"/>
                    <a:pt x="11165" y="5296"/>
                    <a:pt x="10306" y="6155"/>
                  </a:cubicBezTo>
                  <a:cubicBezTo>
                    <a:pt x="10592" y="7300"/>
                    <a:pt x="12024" y="8016"/>
                    <a:pt x="12596" y="9018"/>
                  </a:cubicBezTo>
                  <a:cubicBezTo>
                    <a:pt x="12882" y="9447"/>
                    <a:pt x="13026" y="9877"/>
                    <a:pt x="13169" y="10306"/>
                  </a:cubicBezTo>
                  <a:cubicBezTo>
                    <a:pt x="14457" y="12167"/>
                    <a:pt x="16604" y="13026"/>
                    <a:pt x="19180" y="13312"/>
                  </a:cubicBezTo>
                  <a:cubicBezTo>
                    <a:pt x="21327" y="13598"/>
                    <a:pt x="25049" y="13169"/>
                    <a:pt x="27339" y="13884"/>
                  </a:cubicBezTo>
                  <a:cubicBezTo>
                    <a:pt x="27196" y="14457"/>
                    <a:pt x="27482" y="14600"/>
                    <a:pt x="27482" y="15173"/>
                  </a:cubicBezTo>
                  <a:cubicBezTo>
                    <a:pt x="22472" y="14743"/>
                    <a:pt x="17463" y="15173"/>
                    <a:pt x="12882" y="15316"/>
                  </a:cubicBezTo>
                  <a:cubicBezTo>
                    <a:pt x="8445" y="15459"/>
                    <a:pt x="4294" y="15029"/>
                    <a:pt x="286" y="15888"/>
                  </a:cubicBezTo>
                  <a:cubicBezTo>
                    <a:pt x="0" y="15602"/>
                    <a:pt x="1002" y="15029"/>
                    <a:pt x="1145" y="14743"/>
                  </a:cubicBezTo>
                  <a:cubicBezTo>
                    <a:pt x="4724" y="14027"/>
                    <a:pt x="8588" y="13884"/>
                    <a:pt x="12024" y="13169"/>
                  </a:cubicBezTo>
                  <a:cubicBezTo>
                    <a:pt x="11451" y="12596"/>
                    <a:pt x="10306" y="12882"/>
                    <a:pt x="9590" y="12882"/>
                  </a:cubicBezTo>
                  <a:cubicBezTo>
                    <a:pt x="7014" y="13026"/>
                    <a:pt x="4294" y="13312"/>
                    <a:pt x="1861" y="13598"/>
                  </a:cubicBezTo>
                  <a:cubicBezTo>
                    <a:pt x="2004" y="12596"/>
                    <a:pt x="3292" y="12739"/>
                    <a:pt x="4008" y="12739"/>
                  </a:cubicBezTo>
                  <a:cubicBezTo>
                    <a:pt x="6728" y="12453"/>
                    <a:pt x="9877" y="12310"/>
                    <a:pt x="12167" y="11737"/>
                  </a:cubicBezTo>
                  <a:cubicBezTo>
                    <a:pt x="10878" y="11022"/>
                    <a:pt x="9018" y="11594"/>
                    <a:pt x="7443" y="11594"/>
                  </a:cubicBezTo>
                  <a:cubicBezTo>
                    <a:pt x="5582" y="11737"/>
                    <a:pt x="3865" y="11737"/>
                    <a:pt x="2434" y="11880"/>
                  </a:cubicBezTo>
                  <a:cubicBezTo>
                    <a:pt x="2434" y="11022"/>
                    <a:pt x="3435" y="11308"/>
                    <a:pt x="4008" y="11165"/>
                  </a:cubicBezTo>
                  <a:cubicBezTo>
                    <a:pt x="6012" y="11022"/>
                    <a:pt x="8159" y="10735"/>
                    <a:pt x="10020" y="10735"/>
                  </a:cubicBezTo>
                  <a:cubicBezTo>
                    <a:pt x="10735" y="10592"/>
                    <a:pt x="11451" y="11022"/>
                    <a:pt x="11880" y="10449"/>
                  </a:cubicBezTo>
                  <a:cubicBezTo>
                    <a:pt x="11308" y="9733"/>
                    <a:pt x="9733" y="9877"/>
                    <a:pt x="8875" y="9877"/>
                  </a:cubicBezTo>
                  <a:cubicBezTo>
                    <a:pt x="6871" y="10020"/>
                    <a:pt x="4581" y="10306"/>
                    <a:pt x="2577" y="10306"/>
                  </a:cubicBezTo>
                  <a:cubicBezTo>
                    <a:pt x="2720" y="8588"/>
                    <a:pt x="2720" y="7157"/>
                    <a:pt x="2434" y="5869"/>
                  </a:cubicBezTo>
                  <a:cubicBezTo>
                    <a:pt x="4867" y="5439"/>
                    <a:pt x="7300" y="4724"/>
                    <a:pt x="9877" y="4294"/>
                  </a:cubicBezTo>
                  <a:cubicBezTo>
                    <a:pt x="9447" y="3579"/>
                    <a:pt x="8445" y="4008"/>
                    <a:pt x="7873" y="4151"/>
                  </a:cubicBezTo>
                  <a:cubicBezTo>
                    <a:pt x="6441" y="4294"/>
                    <a:pt x="5010" y="4437"/>
                    <a:pt x="3722" y="4724"/>
                  </a:cubicBezTo>
                  <a:cubicBezTo>
                    <a:pt x="3149" y="4867"/>
                    <a:pt x="2290" y="5439"/>
                    <a:pt x="2004" y="4867"/>
                  </a:cubicBezTo>
                  <a:cubicBezTo>
                    <a:pt x="1861" y="4437"/>
                    <a:pt x="2720" y="4294"/>
                    <a:pt x="3006" y="4294"/>
                  </a:cubicBezTo>
                  <a:cubicBezTo>
                    <a:pt x="5153" y="3435"/>
                    <a:pt x="7873" y="3006"/>
                    <a:pt x="10449" y="2577"/>
                  </a:cubicBezTo>
                  <a:cubicBezTo>
                    <a:pt x="11451" y="2433"/>
                    <a:pt x="12596" y="2577"/>
                    <a:pt x="13312" y="2004"/>
                  </a:cubicBezTo>
                  <a:cubicBezTo>
                    <a:pt x="12453" y="1288"/>
                    <a:pt x="11022" y="1718"/>
                    <a:pt x="9877" y="1861"/>
                  </a:cubicBezTo>
                  <a:cubicBezTo>
                    <a:pt x="7730" y="2147"/>
                    <a:pt x="5439" y="2433"/>
                    <a:pt x="3292" y="3006"/>
                  </a:cubicBezTo>
                  <a:cubicBezTo>
                    <a:pt x="2434" y="3292"/>
                    <a:pt x="1288" y="4294"/>
                    <a:pt x="716" y="3149"/>
                  </a:cubicBezTo>
                  <a:cubicBezTo>
                    <a:pt x="5153" y="1432"/>
                    <a:pt x="10735" y="1002"/>
                    <a:pt x="15888" y="0"/>
                  </a:cubicBezTo>
                  <a:close/>
                  <a:moveTo>
                    <a:pt x="4151" y="8159"/>
                  </a:moveTo>
                  <a:cubicBezTo>
                    <a:pt x="5439" y="8016"/>
                    <a:pt x="7014" y="8159"/>
                    <a:pt x="7586" y="7443"/>
                  </a:cubicBezTo>
                  <a:cubicBezTo>
                    <a:pt x="6584" y="7014"/>
                    <a:pt x="4867" y="7586"/>
                    <a:pt x="4151" y="81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32"/>
            <p:cNvSpPr/>
            <p:nvPr/>
          </p:nvSpPr>
          <p:spPr>
            <a:xfrm>
              <a:off x="2350000" y="2946950"/>
              <a:ext cx="71600" cy="82325"/>
            </a:xfrm>
            <a:custGeom>
              <a:rect b="b" l="l" r="r" t="t"/>
              <a:pathLst>
                <a:path extrusionOk="0" h="3293" w="2864">
                  <a:moveTo>
                    <a:pt x="1" y="0"/>
                  </a:moveTo>
                  <a:cubicBezTo>
                    <a:pt x="716" y="1289"/>
                    <a:pt x="1432" y="2577"/>
                    <a:pt x="2864" y="3149"/>
                  </a:cubicBezTo>
                  <a:cubicBezTo>
                    <a:pt x="1003" y="3292"/>
                    <a:pt x="1" y="1861"/>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32"/>
            <p:cNvSpPr/>
            <p:nvPr/>
          </p:nvSpPr>
          <p:spPr>
            <a:xfrm>
              <a:off x="4904975" y="3043575"/>
              <a:ext cx="50125" cy="118100"/>
            </a:xfrm>
            <a:custGeom>
              <a:rect b="b" l="l" r="r" t="t"/>
              <a:pathLst>
                <a:path extrusionOk="0" h="4724" w="2005">
                  <a:moveTo>
                    <a:pt x="859" y="0"/>
                  </a:moveTo>
                  <a:cubicBezTo>
                    <a:pt x="1289" y="286"/>
                    <a:pt x="1718" y="573"/>
                    <a:pt x="2004" y="1002"/>
                  </a:cubicBezTo>
                  <a:cubicBezTo>
                    <a:pt x="1718" y="2004"/>
                    <a:pt x="2004" y="3722"/>
                    <a:pt x="1718" y="4723"/>
                  </a:cubicBezTo>
                  <a:cubicBezTo>
                    <a:pt x="0" y="4580"/>
                    <a:pt x="1145" y="1575"/>
                    <a:pt x="8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32"/>
            <p:cNvSpPr/>
            <p:nvPr/>
          </p:nvSpPr>
          <p:spPr>
            <a:xfrm>
              <a:off x="4976550" y="3082925"/>
              <a:ext cx="28650" cy="68025"/>
            </a:xfrm>
            <a:custGeom>
              <a:rect b="b" l="l" r="r" t="t"/>
              <a:pathLst>
                <a:path extrusionOk="0" h="2721" w="1146">
                  <a:moveTo>
                    <a:pt x="0" y="1"/>
                  </a:moveTo>
                  <a:cubicBezTo>
                    <a:pt x="859" y="287"/>
                    <a:pt x="1145" y="1002"/>
                    <a:pt x="1002" y="2291"/>
                  </a:cubicBezTo>
                  <a:cubicBezTo>
                    <a:pt x="716" y="2434"/>
                    <a:pt x="430" y="2577"/>
                    <a:pt x="0" y="2720"/>
                  </a:cubicBezTo>
                  <a:cubicBezTo>
                    <a:pt x="0" y="1718"/>
                    <a:pt x="0" y="859"/>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32"/>
            <p:cNvSpPr/>
            <p:nvPr/>
          </p:nvSpPr>
          <p:spPr>
            <a:xfrm>
              <a:off x="2586175" y="2997050"/>
              <a:ext cx="418700" cy="375750"/>
            </a:xfrm>
            <a:custGeom>
              <a:rect b="b" l="l" r="r" t="t"/>
              <a:pathLst>
                <a:path extrusionOk="0" h="15030" w="16748">
                  <a:moveTo>
                    <a:pt x="9877" y="1288"/>
                  </a:moveTo>
                  <a:cubicBezTo>
                    <a:pt x="7444" y="1002"/>
                    <a:pt x="4009" y="1861"/>
                    <a:pt x="2720" y="3436"/>
                  </a:cubicBezTo>
                  <a:cubicBezTo>
                    <a:pt x="1862" y="4294"/>
                    <a:pt x="1575" y="6584"/>
                    <a:pt x="1718" y="8159"/>
                  </a:cubicBezTo>
                  <a:cubicBezTo>
                    <a:pt x="1718" y="10735"/>
                    <a:pt x="3579" y="12596"/>
                    <a:pt x="5297" y="13884"/>
                  </a:cubicBezTo>
                  <a:cubicBezTo>
                    <a:pt x="3150" y="13455"/>
                    <a:pt x="573" y="10879"/>
                    <a:pt x="144" y="8588"/>
                  </a:cubicBezTo>
                  <a:cubicBezTo>
                    <a:pt x="1" y="7014"/>
                    <a:pt x="287" y="4867"/>
                    <a:pt x="1003" y="3722"/>
                  </a:cubicBezTo>
                  <a:cubicBezTo>
                    <a:pt x="1575" y="3006"/>
                    <a:pt x="3150" y="1575"/>
                    <a:pt x="3865" y="1288"/>
                  </a:cubicBezTo>
                  <a:cubicBezTo>
                    <a:pt x="4581" y="1002"/>
                    <a:pt x="5440" y="1002"/>
                    <a:pt x="6156" y="859"/>
                  </a:cubicBezTo>
                  <a:cubicBezTo>
                    <a:pt x="7730" y="573"/>
                    <a:pt x="11022" y="0"/>
                    <a:pt x="13026" y="1145"/>
                  </a:cubicBezTo>
                  <a:cubicBezTo>
                    <a:pt x="14028" y="1718"/>
                    <a:pt x="15602" y="3579"/>
                    <a:pt x="16032" y="4724"/>
                  </a:cubicBezTo>
                  <a:cubicBezTo>
                    <a:pt x="16748" y="6871"/>
                    <a:pt x="16461" y="11022"/>
                    <a:pt x="14744" y="12596"/>
                  </a:cubicBezTo>
                  <a:cubicBezTo>
                    <a:pt x="14171" y="13169"/>
                    <a:pt x="12597" y="14171"/>
                    <a:pt x="11452" y="14314"/>
                  </a:cubicBezTo>
                  <a:cubicBezTo>
                    <a:pt x="6871" y="15029"/>
                    <a:pt x="3436" y="11451"/>
                    <a:pt x="2863" y="8445"/>
                  </a:cubicBezTo>
                  <a:cubicBezTo>
                    <a:pt x="1862" y="2863"/>
                    <a:pt x="5726" y="2290"/>
                    <a:pt x="9877" y="1288"/>
                  </a:cubicBezTo>
                  <a:close/>
                  <a:moveTo>
                    <a:pt x="11452" y="1861"/>
                  </a:moveTo>
                  <a:cubicBezTo>
                    <a:pt x="11595" y="1861"/>
                    <a:pt x="11738" y="2004"/>
                    <a:pt x="11881" y="2147"/>
                  </a:cubicBezTo>
                  <a:cubicBezTo>
                    <a:pt x="12167" y="2147"/>
                    <a:pt x="12454" y="2004"/>
                    <a:pt x="12454" y="1575"/>
                  </a:cubicBezTo>
                  <a:cubicBezTo>
                    <a:pt x="12310" y="1002"/>
                    <a:pt x="11452" y="1002"/>
                    <a:pt x="11452" y="1861"/>
                  </a:cubicBezTo>
                  <a:close/>
                  <a:moveTo>
                    <a:pt x="4724" y="3436"/>
                  </a:moveTo>
                  <a:cubicBezTo>
                    <a:pt x="1862" y="7730"/>
                    <a:pt x="4438" y="13884"/>
                    <a:pt x="10020" y="12453"/>
                  </a:cubicBezTo>
                  <a:cubicBezTo>
                    <a:pt x="9877" y="12739"/>
                    <a:pt x="9734" y="13169"/>
                    <a:pt x="10020" y="13455"/>
                  </a:cubicBezTo>
                  <a:cubicBezTo>
                    <a:pt x="10306" y="13598"/>
                    <a:pt x="10879" y="13455"/>
                    <a:pt x="11165" y="13312"/>
                  </a:cubicBezTo>
                  <a:cubicBezTo>
                    <a:pt x="11165" y="12739"/>
                    <a:pt x="11165" y="12453"/>
                    <a:pt x="10879" y="12024"/>
                  </a:cubicBezTo>
                  <a:cubicBezTo>
                    <a:pt x="12883" y="11451"/>
                    <a:pt x="14601" y="10163"/>
                    <a:pt x="14171" y="7443"/>
                  </a:cubicBezTo>
                  <a:cubicBezTo>
                    <a:pt x="14457" y="7586"/>
                    <a:pt x="14457" y="8159"/>
                    <a:pt x="15030" y="8016"/>
                  </a:cubicBezTo>
                  <a:cubicBezTo>
                    <a:pt x="16461" y="7157"/>
                    <a:pt x="14314" y="5583"/>
                    <a:pt x="14028" y="7300"/>
                  </a:cubicBezTo>
                  <a:cubicBezTo>
                    <a:pt x="13885" y="3149"/>
                    <a:pt x="8159" y="859"/>
                    <a:pt x="4724" y="3436"/>
                  </a:cubicBezTo>
                  <a:close/>
                  <a:moveTo>
                    <a:pt x="13312" y="4294"/>
                  </a:moveTo>
                  <a:cubicBezTo>
                    <a:pt x="13599" y="4581"/>
                    <a:pt x="14028" y="4867"/>
                    <a:pt x="14457" y="5010"/>
                  </a:cubicBezTo>
                  <a:cubicBezTo>
                    <a:pt x="15889" y="3722"/>
                    <a:pt x="13455" y="2147"/>
                    <a:pt x="13312" y="4294"/>
                  </a:cubicBezTo>
                  <a:close/>
                  <a:moveTo>
                    <a:pt x="14601" y="11451"/>
                  </a:moveTo>
                  <a:cubicBezTo>
                    <a:pt x="15173" y="11308"/>
                    <a:pt x="15316" y="10163"/>
                    <a:pt x="14887" y="9733"/>
                  </a:cubicBezTo>
                  <a:cubicBezTo>
                    <a:pt x="13742" y="9447"/>
                    <a:pt x="13885" y="11451"/>
                    <a:pt x="14601" y="11451"/>
                  </a:cubicBezTo>
                  <a:close/>
                  <a:moveTo>
                    <a:pt x="13885" y="12024"/>
                  </a:moveTo>
                  <a:cubicBezTo>
                    <a:pt x="13455" y="10592"/>
                    <a:pt x="11595" y="12453"/>
                    <a:pt x="12740" y="13169"/>
                  </a:cubicBezTo>
                  <a:cubicBezTo>
                    <a:pt x="13885" y="13312"/>
                    <a:pt x="14028" y="12596"/>
                    <a:pt x="13885" y="1202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32"/>
            <p:cNvSpPr/>
            <p:nvPr/>
          </p:nvSpPr>
          <p:spPr>
            <a:xfrm>
              <a:off x="4142775" y="3082925"/>
              <a:ext cx="264825" cy="50125"/>
            </a:xfrm>
            <a:custGeom>
              <a:rect b="b" l="l" r="r" t="t"/>
              <a:pathLst>
                <a:path extrusionOk="0" h="2005" w="10593">
                  <a:moveTo>
                    <a:pt x="1" y="1"/>
                  </a:moveTo>
                  <a:cubicBezTo>
                    <a:pt x="3579" y="1"/>
                    <a:pt x="7444" y="573"/>
                    <a:pt x="10593" y="1289"/>
                  </a:cubicBezTo>
                  <a:cubicBezTo>
                    <a:pt x="10449" y="1718"/>
                    <a:pt x="10020" y="1718"/>
                    <a:pt x="9877" y="2004"/>
                  </a:cubicBezTo>
                  <a:cubicBezTo>
                    <a:pt x="7157" y="1432"/>
                    <a:pt x="3865" y="716"/>
                    <a:pt x="573" y="1002"/>
                  </a:cubicBezTo>
                  <a:cubicBezTo>
                    <a:pt x="144" y="859"/>
                    <a:pt x="430" y="144"/>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32"/>
            <p:cNvSpPr/>
            <p:nvPr/>
          </p:nvSpPr>
          <p:spPr>
            <a:xfrm>
              <a:off x="4382525" y="3107975"/>
              <a:ext cx="368600" cy="293450"/>
            </a:xfrm>
            <a:custGeom>
              <a:rect b="b" l="l" r="r" t="t"/>
              <a:pathLst>
                <a:path extrusionOk="0" h="11738" w="14744">
                  <a:moveTo>
                    <a:pt x="6585" y="0"/>
                  </a:moveTo>
                  <a:cubicBezTo>
                    <a:pt x="6585" y="287"/>
                    <a:pt x="6442" y="430"/>
                    <a:pt x="6442" y="859"/>
                  </a:cubicBezTo>
                  <a:cubicBezTo>
                    <a:pt x="7014" y="1575"/>
                    <a:pt x="8446" y="1002"/>
                    <a:pt x="8446" y="0"/>
                  </a:cubicBezTo>
                  <a:cubicBezTo>
                    <a:pt x="8875" y="0"/>
                    <a:pt x="9161" y="144"/>
                    <a:pt x="9448" y="144"/>
                  </a:cubicBezTo>
                  <a:cubicBezTo>
                    <a:pt x="9304" y="573"/>
                    <a:pt x="8875" y="1718"/>
                    <a:pt x="9734" y="1861"/>
                  </a:cubicBezTo>
                  <a:cubicBezTo>
                    <a:pt x="10163" y="1861"/>
                    <a:pt x="10450" y="1432"/>
                    <a:pt x="10450" y="716"/>
                  </a:cubicBezTo>
                  <a:cubicBezTo>
                    <a:pt x="11022" y="859"/>
                    <a:pt x="11308" y="1146"/>
                    <a:pt x="11738" y="1289"/>
                  </a:cubicBezTo>
                  <a:cubicBezTo>
                    <a:pt x="11022" y="1289"/>
                    <a:pt x="11022" y="2720"/>
                    <a:pt x="11738" y="2720"/>
                  </a:cubicBezTo>
                  <a:cubicBezTo>
                    <a:pt x="12167" y="2577"/>
                    <a:pt x="12310" y="2147"/>
                    <a:pt x="12167" y="1718"/>
                  </a:cubicBezTo>
                  <a:cubicBezTo>
                    <a:pt x="12883" y="2147"/>
                    <a:pt x="13455" y="2720"/>
                    <a:pt x="13742" y="3436"/>
                  </a:cubicBezTo>
                  <a:cubicBezTo>
                    <a:pt x="12883" y="3436"/>
                    <a:pt x="13169" y="5296"/>
                    <a:pt x="13455" y="5726"/>
                  </a:cubicBezTo>
                  <a:cubicBezTo>
                    <a:pt x="13885" y="5869"/>
                    <a:pt x="14171" y="5869"/>
                    <a:pt x="14600" y="5726"/>
                  </a:cubicBezTo>
                  <a:cubicBezTo>
                    <a:pt x="14744" y="7444"/>
                    <a:pt x="13455" y="8589"/>
                    <a:pt x="12024" y="9018"/>
                  </a:cubicBezTo>
                  <a:cubicBezTo>
                    <a:pt x="11738" y="9018"/>
                    <a:pt x="11738" y="9304"/>
                    <a:pt x="11738" y="9734"/>
                  </a:cubicBezTo>
                  <a:cubicBezTo>
                    <a:pt x="10450" y="10592"/>
                    <a:pt x="8732" y="11738"/>
                    <a:pt x="6871" y="11451"/>
                  </a:cubicBezTo>
                  <a:cubicBezTo>
                    <a:pt x="2577" y="10736"/>
                    <a:pt x="859" y="5440"/>
                    <a:pt x="4008" y="2147"/>
                  </a:cubicBezTo>
                  <a:cubicBezTo>
                    <a:pt x="2005" y="2720"/>
                    <a:pt x="430" y="6585"/>
                    <a:pt x="1861" y="9161"/>
                  </a:cubicBezTo>
                  <a:cubicBezTo>
                    <a:pt x="573" y="8445"/>
                    <a:pt x="1" y="5010"/>
                    <a:pt x="1146" y="3149"/>
                  </a:cubicBezTo>
                  <a:cubicBezTo>
                    <a:pt x="2005" y="1432"/>
                    <a:pt x="4724" y="144"/>
                    <a:pt x="6585" y="0"/>
                  </a:cubicBezTo>
                  <a:close/>
                  <a:moveTo>
                    <a:pt x="8446" y="1718"/>
                  </a:moveTo>
                  <a:cubicBezTo>
                    <a:pt x="6585" y="1575"/>
                    <a:pt x="5010" y="2434"/>
                    <a:pt x="4438" y="3149"/>
                  </a:cubicBezTo>
                  <a:cubicBezTo>
                    <a:pt x="1575" y="6585"/>
                    <a:pt x="5726" y="11451"/>
                    <a:pt x="10163" y="10163"/>
                  </a:cubicBezTo>
                  <a:cubicBezTo>
                    <a:pt x="12167" y="9591"/>
                    <a:pt x="12453" y="7300"/>
                    <a:pt x="12597" y="4151"/>
                  </a:cubicBezTo>
                  <a:cubicBezTo>
                    <a:pt x="12024" y="2577"/>
                    <a:pt x="10306" y="2004"/>
                    <a:pt x="8446" y="1718"/>
                  </a:cubicBezTo>
                  <a:close/>
                  <a:moveTo>
                    <a:pt x="12883" y="6585"/>
                  </a:moveTo>
                  <a:cubicBezTo>
                    <a:pt x="12883" y="7300"/>
                    <a:pt x="13026" y="7730"/>
                    <a:pt x="13598" y="7873"/>
                  </a:cubicBezTo>
                  <a:cubicBezTo>
                    <a:pt x="14600" y="7444"/>
                    <a:pt x="13742" y="5583"/>
                    <a:pt x="12883" y="658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32"/>
            <p:cNvSpPr/>
            <p:nvPr/>
          </p:nvSpPr>
          <p:spPr>
            <a:xfrm>
              <a:off x="3480775" y="3072200"/>
              <a:ext cx="486675" cy="75150"/>
            </a:xfrm>
            <a:custGeom>
              <a:rect b="b" l="l" r="r" t="t"/>
              <a:pathLst>
                <a:path extrusionOk="0" h="3006" w="19467">
                  <a:moveTo>
                    <a:pt x="18179" y="1288"/>
                  </a:moveTo>
                  <a:cubicBezTo>
                    <a:pt x="18608" y="1718"/>
                    <a:pt x="19467" y="2433"/>
                    <a:pt x="19467" y="3006"/>
                  </a:cubicBezTo>
                  <a:cubicBezTo>
                    <a:pt x="13455" y="2290"/>
                    <a:pt x="6442" y="1718"/>
                    <a:pt x="1" y="1861"/>
                  </a:cubicBezTo>
                  <a:cubicBezTo>
                    <a:pt x="4724" y="0"/>
                    <a:pt x="11738" y="1288"/>
                    <a:pt x="18179" y="128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32"/>
            <p:cNvSpPr/>
            <p:nvPr/>
          </p:nvSpPr>
          <p:spPr>
            <a:xfrm>
              <a:off x="3727675" y="3133025"/>
              <a:ext cx="679925" cy="289875"/>
            </a:xfrm>
            <a:custGeom>
              <a:rect b="b" l="l" r="r" t="t"/>
              <a:pathLst>
                <a:path extrusionOk="0" h="11595" w="27197">
                  <a:moveTo>
                    <a:pt x="17463" y="0"/>
                  </a:moveTo>
                  <a:cubicBezTo>
                    <a:pt x="20040" y="0"/>
                    <a:pt x="23046" y="430"/>
                    <a:pt x="25765" y="716"/>
                  </a:cubicBezTo>
                  <a:cubicBezTo>
                    <a:pt x="25479" y="1718"/>
                    <a:pt x="24477" y="2863"/>
                    <a:pt x="24477" y="4438"/>
                  </a:cubicBezTo>
                  <a:cubicBezTo>
                    <a:pt x="23046" y="4294"/>
                    <a:pt x="21185" y="3579"/>
                    <a:pt x="19897" y="4294"/>
                  </a:cubicBezTo>
                  <a:cubicBezTo>
                    <a:pt x="20612" y="5296"/>
                    <a:pt x="23189" y="4867"/>
                    <a:pt x="24334" y="5583"/>
                  </a:cubicBezTo>
                  <a:cubicBezTo>
                    <a:pt x="24191" y="6298"/>
                    <a:pt x="23332" y="5726"/>
                    <a:pt x="22903" y="5726"/>
                  </a:cubicBezTo>
                  <a:cubicBezTo>
                    <a:pt x="21757" y="5440"/>
                    <a:pt x="20326" y="5296"/>
                    <a:pt x="19467" y="5440"/>
                  </a:cubicBezTo>
                  <a:cubicBezTo>
                    <a:pt x="20469" y="6585"/>
                    <a:pt x="22759" y="6442"/>
                    <a:pt x="24477" y="6871"/>
                  </a:cubicBezTo>
                  <a:cubicBezTo>
                    <a:pt x="24477" y="7587"/>
                    <a:pt x="25050" y="8302"/>
                    <a:pt x="25050" y="8732"/>
                  </a:cubicBezTo>
                  <a:cubicBezTo>
                    <a:pt x="21757" y="7730"/>
                    <a:pt x="17177" y="7730"/>
                    <a:pt x="13599" y="7300"/>
                  </a:cubicBezTo>
                  <a:cubicBezTo>
                    <a:pt x="13742" y="8159"/>
                    <a:pt x="15316" y="8302"/>
                    <a:pt x="16175" y="8445"/>
                  </a:cubicBezTo>
                  <a:cubicBezTo>
                    <a:pt x="17177" y="8589"/>
                    <a:pt x="18322" y="8589"/>
                    <a:pt x="19324" y="8732"/>
                  </a:cubicBezTo>
                  <a:cubicBezTo>
                    <a:pt x="21471" y="9018"/>
                    <a:pt x="24334" y="9018"/>
                    <a:pt x="25622" y="9734"/>
                  </a:cubicBezTo>
                  <a:cubicBezTo>
                    <a:pt x="26338" y="10020"/>
                    <a:pt x="26624" y="11022"/>
                    <a:pt x="27197" y="11594"/>
                  </a:cubicBezTo>
                  <a:cubicBezTo>
                    <a:pt x="17750" y="11022"/>
                    <a:pt x="9018" y="10020"/>
                    <a:pt x="287" y="8875"/>
                  </a:cubicBezTo>
                  <a:cubicBezTo>
                    <a:pt x="1" y="8589"/>
                    <a:pt x="1003" y="8016"/>
                    <a:pt x="1289" y="7730"/>
                  </a:cubicBezTo>
                  <a:cubicBezTo>
                    <a:pt x="3150" y="8159"/>
                    <a:pt x="4867" y="7873"/>
                    <a:pt x="6871" y="7873"/>
                  </a:cubicBezTo>
                  <a:cubicBezTo>
                    <a:pt x="8446" y="7873"/>
                    <a:pt x="10020" y="8159"/>
                    <a:pt x="11309" y="8016"/>
                  </a:cubicBezTo>
                  <a:cubicBezTo>
                    <a:pt x="12167" y="7873"/>
                    <a:pt x="13312" y="7300"/>
                    <a:pt x="13885" y="6871"/>
                  </a:cubicBezTo>
                  <a:cubicBezTo>
                    <a:pt x="14744" y="6298"/>
                    <a:pt x="15746" y="5440"/>
                    <a:pt x="16461" y="4581"/>
                  </a:cubicBezTo>
                  <a:cubicBezTo>
                    <a:pt x="16748" y="4151"/>
                    <a:pt x="17034" y="3579"/>
                    <a:pt x="17463" y="3149"/>
                  </a:cubicBezTo>
                  <a:cubicBezTo>
                    <a:pt x="18036" y="2434"/>
                    <a:pt x="19038" y="2434"/>
                    <a:pt x="19610" y="1575"/>
                  </a:cubicBezTo>
                  <a:cubicBezTo>
                    <a:pt x="19181" y="716"/>
                    <a:pt x="17750" y="859"/>
                    <a:pt x="174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32"/>
            <p:cNvSpPr/>
            <p:nvPr/>
          </p:nvSpPr>
          <p:spPr>
            <a:xfrm>
              <a:off x="4747525" y="3161650"/>
              <a:ext cx="82325" cy="68025"/>
            </a:xfrm>
            <a:custGeom>
              <a:rect b="b" l="l" r="r" t="t"/>
              <a:pathLst>
                <a:path extrusionOk="0" h="2721" w="3293">
                  <a:moveTo>
                    <a:pt x="0" y="0"/>
                  </a:moveTo>
                  <a:cubicBezTo>
                    <a:pt x="1002" y="144"/>
                    <a:pt x="2147" y="1002"/>
                    <a:pt x="3293" y="1432"/>
                  </a:cubicBezTo>
                  <a:cubicBezTo>
                    <a:pt x="3149" y="1861"/>
                    <a:pt x="2863" y="2148"/>
                    <a:pt x="2863" y="2720"/>
                  </a:cubicBezTo>
                  <a:cubicBezTo>
                    <a:pt x="1002" y="2577"/>
                    <a:pt x="716" y="114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32"/>
            <p:cNvSpPr/>
            <p:nvPr/>
          </p:nvSpPr>
          <p:spPr>
            <a:xfrm>
              <a:off x="2460950" y="3082925"/>
              <a:ext cx="275550" cy="375750"/>
            </a:xfrm>
            <a:custGeom>
              <a:rect b="b" l="l" r="r" t="t"/>
              <a:pathLst>
                <a:path extrusionOk="0" h="15030" w="11022">
                  <a:moveTo>
                    <a:pt x="0" y="1"/>
                  </a:moveTo>
                  <a:lnTo>
                    <a:pt x="286" y="1"/>
                  </a:lnTo>
                  <a:cubicBezTo>
                    <a:pt x="1431" y="2863"/>
                    <a:pt x="1718" y="6155"/>
                    <a:pt x="2863" y="9304"/>
                  </a:cubicBezTo>
                  <a:cubicBezTo>
                    <a:pt x="3435" y="10736"/>
                    <a:pt x="4294" y="11738"/>
                    <a:pt x="4437" y="13598"/>
                  </a:cubicBezTo>
                  <a:cubicBezTo>
                    <a:pt x="7014" y="13455"/>
                    <a:pt x="8588" y="11738"/>
                    <a:pt x="11021" y="12740"/>
                  </a:cubicBezTo>
                  <a:cubicBezTo>
                    <a:pt x="8445" y="13598"/>
                    <a:pt x="5869" y="14171"/>
                    <a:pt x="3292" y="15030"/>
                  </a:cubicBezTo>
                  <a:cubicBezTo>
                    <a:pt x="2433" y="9734"/>
                    <a:pt x="859" y="5297"/>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32"/>
            <p:cNvSpPr/>
            <p:nvPr/>
          </p:nvSpPr>
          <p:spPr>
            <a:xfrm>
              <a:off x="2808050" y="3093650"/>
              <a:ext cx="96625" cy="178950"/>
            </a:xfrm>
            <a:custGeom>
              <a:rect b="b" l="l" r="r" t="t"/>
              <a:pathLst>
                <a:path extrusionOk="0" h="7158" w="3865">
                  <a:moveTo>
                    <a:pt x="0" y="144"/>
                  </a:moveTo>
                  <a:cubicBezTo>
                    <a:pt x="2863" y="1"/>
                    <a:pt x="3579" y="2577"/>
                    <a:pt x="3865" y="5154"/>
                  </a:cubicBezTo>
                  <a:cubicBezTo>
                    <a:pt x="3435" y="5583"/>
                    <a:pt x="2863" y="5869"/>
                    <a:pt x="2720" y="6728"/>
                  </a:cubicBezTo>
                  <a:cubicBezTo>
                    <a:pt x="2147" y="6728"/>
                    <a:pt x="1575" y="7158"/>
                    <a:pt x="859" y="6871"/>
                  </a:cubicBezTo>
                  <a:cubicBezTo>
                    <a:pt x="1861" y="5297"/>
                    <a:pt x="1575" y="1146"/>
                    <a:pt x="0" y="1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32"/>
            <p:cNvSpPr/>
            <p:nvPr/>
          </p:nvSpPr>
          <p:spPr>
            <a:xfrm>
              <a:off x="3799250" y="3150925"/>
              <a:ext cx="28650" cy="28650"/>
            </a:xfrm>
            <a:custGeom>
              <a:rect b="b" l="l" r="r" t="t"/>
              <a:pathLst>
                <a:path extrusionOk="0" h="1146" w="1146">
                  <a:moveTo>
                    <a:pt x="1" y="143"/>
                  </a:moveTo>
                  <a:cubicBezTo>
                    <a:pt x="1" y="0"/>
                    <a:pt x="430" y="143"/>
                    <a:pt x="573" y="143"/>
                  </a:cubicBezTo>
                  <a:cubicBezTo>
                    <a:pt x="716" y="573"/>
                    <a:pt x="859" y="859"/>
                    <a:pt x="1146" y="1002"/>
                  </a:cubicBezTo>
                  <a:cubicBezTo>
                    <a:pt x="859" y="1145"/>
                    <a:pt x="430" y="286"/>
                    <a:pt x="1" y="14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32"/>
            <p:cNvSpPr/>
            <p:nvPr/>
          </p:nvSpPr>
          <p:spPr>
            <a:xfrm>
              <a:off x="3838625" y="3150925"/>
              <a:ext cx="32225" cy="25075"/>
            </a:xfrm>
            <a:custGeom>
              <a:rect b="b" l="l" r="r" t="t"/>
              <a:pathLst>
                <a:path extrusionOk="0" h="1003" w="1289">
                  <a:moveTo>
                    <a:pt x="0" y="286"/>
                  </a:moveTo>
                  <a:cubicBezTo>
                    <a:pt x="143" y="0"/>
                    <a:pt x="573" y="286"/>
                    <a:pt x="716" y="143"/>
                  </a:cubicBezTo>
                  <a:cubicBezTo>
                    <a:pt x="716" y="716"/>
                    <a:pt x="1288" y="573"/>
                    <a:pt x="1288" y="1002"/>
                  </a:cubicBezTo>
                  <a:cubicBezTo>
                    <a:pt x="573" y="1002"/>
                    <a:pt x="573" y="429"/>
                    <a:pt x="0" y="28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32"/>
            <p:cNvSpPr/>
            <p:nvPr/>
          </p:nvSpPr>
          <p:spPr>
            <a:xfrm>
              <a:off x="3917350" y="3154500"/>
              <a:ext cx="17900" cy="7175"/>
            </a:xfrm>
            <a:custGeom>
              <a:rect b="b" l="l" r="r" t="t"/>
              <a:pathLst>
                <a:path extrusionOk="0" h="287" w="716">
                  <a:moveTo>
                    <a:pt x="0" y="143"/>
                  </a:moveTo>
                  <a:cubicBezTo>
                    <a:pt x="0" y="0"/>
                    <a:pt x="573" y="143"/>
                    <a:pt x="716" y="143"/>
                  </a:cubicBezTo>
                  <a:cubicBezTo>
                    <a:pt x="573" y="286"/>
                    <a:pt x="286" y="286"/>
                    <a:pt x="0" y="14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32"/>
            <p:cNvSpPr/>
            <p:nvPr/>
          </p:nvSpPr>
          <p:spPr>
            <a:xfrm>
              <a:off x="3620325" y="3143750"/>
              <a:ext cx="35825" cy="32250"/>
            </a:xfrm>
            <a:custGeom>
              <a:rect b="b" l="l" r="r" t="t"/>
              <a:pathLst>
                <a:path extrusionOk="0" h="1290" w="1433">
                  <a:moveTo>
                    <a:pt x="1" y="287"/>
                  </a:moveTo>
                  <a:cubicBezTo>
                    <a:pt x="573" y="1"/>
                    <a:pt x="1003" y="860"/>
                    <a:pt x="1432" y="1146"/>
                  </a:cubicBezTo>
                  <a:cubicBezTo>
                    <a:pt x="860" y="1289"/>
                    <a:pt x="430" y="573"/>
                    <a:pt x="1" y="28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32"/>
            <p:cNvSpPr/>
            <p:nvPr/>
          </p:nvSpPr>
          <p:spPr>
            <a:xfrm>
              <a:off x="3659700" y="3143750"/>
              <a:ext cx="46550" cy="39400"/>
            </a:xfrm>
            <a:custGeom>
              <a:rect b="b" l="l" r="r" t="t"/>
              <a:pathLst>
                <a:path extrusionOk="0" h="1576" w="1862">
                  <a:moveTo>
                    <a:pt x="0" y="430"/>
                  </a:moveTo>
                  <a:cubicBezTo>
                    <a:pt x="1002" y="1"/>
                    <a:pt x="1432" y="1003"/>
                    <a:pt x="1861" y="1575"/>
                  </a:cubicBezTo>
                  <a:cubicBezTo>
                    <a:pt x="1002" y="1432"/>
                    <a:pt x="716" y="716"/>
                    <a:pt x="0" y="43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32"/>
            <p:cNvSpPr/>
            <p:nvPr/>
          </p:nvSpPr>
          <p:spPr>
            <a:xfrm>
              <a:off x="3713375" y="3147325"/>
              <a:ext cx="39375" cy="35825"/>
            </a:xfrm>
            <a:custGeom>
              <a:rect b="b" l="l" r="r" t="t"/>
              <a:pathLst>
                <a:path extrusionOk="0" h="1433" w="1575">
                  <a:moveTo>
                    <a:pt x="0" y="287"/>
                  </a:moveTo>
                  <a:cubicBezTo>
                    <a:pt x="859" y="1"/>
                    <a:pt x="1289" y="860"/>
                    <a:pt x="1575" y="1432"/>
                  </a:cubicBezTo>
                  <a:cubicBezTo>
                    <a:pt x="859" y="1289"/>
                    <a:pt x="573" y="573"/>
                    <a:pt x="0" y="28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32"/>
            <p:cNvSpPr/>
            <p:nvPr/>
          </p:nvSpPr>
          <p:spPr>
            <a:xfrm>
              <a:off x="3573825" y="3150925"/>
              <a:ext cx="25075" cy="14325"/>
            </a:xfrm>
            <a:custGeom>
              <a:rect b="b" l="l" r="r" t="t"/>
              <a:pathLst>
                <a:path extrusionOk="0" h="573" w="1003">
                  <a:moveTo>
                    <a:pt x="0" y="0"/>
                  </a:moveTo>
                  <a:cubicBezTo>
                    <a:pt x="573" y="0"/>
                    <a:pt x="1002" y="143"/>
                    <a:pt x="1002" y="573"/>
                  </a:cubicBezTo>
                  <a:cubicBezTo>
                    <a:pt x="573" y="573"/>
                    <a:pt x="143" y="42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32"/>
            <p:cNvSpPr/>
            <p:nvPr/>
          </p:nvSpPr>
          <p:spPr>
            <a:xfrm>
              <a:off x="4493450" y="3179550"/>
              <a:ext cx="75175" cy="125250"/>
            </a:xfrm>
            <a:custGeom>
              <a:rect b="b" l="l" r="r" t="t"/>
              <a:pathLst>
                <a:path extrusionOk="0" h="5010" w="3007">
                  <a:moveTo>
                    <a:pt x="3007" y="430"/>
                  </a:moveTo>
                  <a:cubicBezTo>
                    <a:pt x="2720" y="1432"/>
                    <a:pt x="1289" y="3435"/>
                    <a:pt x="2291" y="5010"/>
                  </a:cubicBezTo>
                  <a:cubicBezTo>
                    <a:pt x="1" y="4724"/>
                    <a:pt x="1003" y="0"/>
                    <a:pt x="3007" y="43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32"/>
            <p:cNvSpPr/>
            <p:nvPr/>
          </p:nvSpPr>
          <p:spPr>
            <a:xfrm>
              <a:off x="4851300" y="3208175"/>
              <a:ext cx="42950" cy="50125"/>
            </a:xfrm>
            <a:custGeom>
              <a:rect b="b" l="l" r="r" t="t"/>
              <a:pathLst>
                <a:path extrusionOk="0" h="2005" w="1718">
                  <a:moveTo>
                    <a:pt x="430" y="0"/>
                  </a:moveTo>
                  <a:cubicBezTo>
                    <a:pt x="1002" y="0"/>
                    <a:pt x="1432" y="287"/>
                    <a:pt x="1718" y="430"/>
                  </a:cubicBezTo>
                  <a:cubicBezTo>
                    <a:pt x="1575" y="1002"/>
                    <a:pt x="1289" y="1288"/>
                    <a:pt x="1145" y="2004"/>
                  </a:cubicBezTo>
                  <a:cubicBezTo>
                    <a:pt x="573" y="2004"/>
                    <a:pt x="430" y="1575"/>
                    <a:pt x="0" y="1432"/>
                  </a:cubicBezTo>
                  <a:cubicBezTo>
                    <a:pt x="0" y="859"/>
                    <a:pt x="430" y="573"/>
                    <a:pt x="4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32"/>
            <p:cNvSpPr/>
            <p:nvPr/>
          </p:nvSpPr>
          <p:spPr>
            <a:xfrm>
              <a:off x="4575750" y="3233225"/>
              <a:ext cx="75175" cy="42950"/>
            </a:xfrm>
            <a:custGeom>
              <a:rect b="b" l="l" r="r" t="t"/>
              <a:pathLst>
                <a:path extrusionOk="0" h="1718" w="3007">
                  <a:moveTo>
                    <a:pt x="1" y="0"/>
                  </a:moveTo>
                  <a:cubicBezTo>
                    <a:pt x="860" y="716"/>
                    <a:pt x="2434" y="716"/>
                    <a:pt x="3007" y="1718"/>
                  </a:cubicBezTo>
                  <a:cubicBezTo>
                    <a:pt x="2148" y="1432"/>
                    <a:pt x="860" y="716"/>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32"/>
            <p:cNvSpPr/>
            <p:nvPr/>
          </p:nvSpPr>
          <p:spPr>
            <a:xfrm>
              <a:off x="4776150" y="3243950"/>
              <a:ext cx="32225" cy="21500"/>
            </a:xfrm>
            <a:custGeom>
              <a:rect b="b" l="l" r="r" t="t"/>
              <a:pathLst>
                <a:path extrusionOk="0" h="860" w="1289">
                  <a:moveTo>
                    <a:pt x="144" y="1"/>
                  </a:moveTo>
                  <a:cubicBezTo>
                    <a:pt x="573" y="1"/>
                    <a:pt x="859" y="287"/>
                    <a:pt x="1289" y="287"/>
                  </a:cubicBezTo>
                  <a:cubicBezTo>
                    <a:pt x="1289" y="573"/>
                    <a:pt x="1002" y="573"/>
                    <a:pt x="1146" y="859"/>
                  </a:cubicBezTo>
                  <a:cubicBezTo>
                    <a:pt x="716" y="573"/>
                    <a:pt x="1" y="716"/>
                    <a:pt x="1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32"/>
            <p:cNvSpPr/>
            <p:nvPr/>
          </p:nvSpPr>
          <p:spPr>
            <a:xfrm>
              <a:off x="2718575" y="3179550"/>
              <a:ext cx="89500" cy="68000"/>
            </a:xfrm>
            <a:custGeom>
              <a:rect b="b" l="l" r="r" t="t"/>
              <a:pathLst>
                <a:path extrusionOk="0" h="2720" w="3580">
                  <a:moveTo>
                    <a:pt x="1" y="143"/>
                  </a:moveTo>
                  <a:cubicBezTo>
                    <a:pt x="1003" y="1145"/>
                    <a:pt x="2720" y="1575"/>
                    <a:pt x="3579" y="2720"/>
                  </a:cubicBezTo>
                  <a:cubicBezTo>
                    <a:pt x="2291" y="2433"/>
                    <a:pt x="1146" y="1145"/>
                    <a:pt x="1" y="430"/>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32"/>
            <p:cNvSpPr/>
            <p:nvPr/>
          </p:nvSpPr>
          <p:spPr>
            <a:xfrm>
              <a:off x="4565025" y="3254700"/>
              <a:ext cx="78750" cy="53700"/>
            </a:xfrm>
            <a:custGeom>
              <a:rect b="b" l="l" r="r" t="t"/>
              <a:pathLst>
                <a:path extrusionOk="0" h="2148" w="3150">
                  <a:moveTo>
                    <a:pt x="1" y="0"/>
                  </a:moveTo>
                  <a:cubicBezTo>
                    <a:pt x="144" y="0"/>
                    <a:pt x="287" y="143"/>
                    <a:pt x="287" y="143"/>
                  </a:cubicBezTo>
                  <a:cubicBezTo>
                    <a:pt x="716" y="429"/>
                    <a:pt x="1432" y="716"/>
                    <a:pt x="1861" y="1002"/>
                  </a:cubicBezTo>
                  <a:cubicBezTo>
                    <a:pt x="2434" y="1288"/>
                    <a:pt x="3150" y="1431"/>
                    <a:pt x="3150" y="2004"/>
                  </a:cubicBezTo>
                  <a:cubicBezTo>
                    <a:pt x="2291" y="2147"/>
                    <a:pt x="1146" y="716"/>
                    <a:pt x="1" y="429"/>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32"/>
            <p:cNvSpPr/>
            <p:nvPr/>
          </p:nvSpPr>
          <p:spPr>
            <a:xfrm>
              <a:off x="4833400" y="3265425"/>
              <a:ext cx="39400" cy="32225"/>
            </a:xfrm>
            <a:custGeom>
              <a:rect b="b" l="l" r="r" t="t"/>
              <a:pathLst>
                <a:path extrusionOk="0" h="1289" w="1576">
                  <a:moveTo>
                    <a:pt x="287" y="0"/>
                  </a:moveTo>
                  <a:cubicBezTo>
                    <a:pt x="859" y="0"/>
                    <a:pt x="1003" y="287"/>
                    <a:pt x="1575" y="287"/>
                  </a:cubicBezTo>
                  <a:cubicBezTo>
                    <a:pt x="1575" y="716"/>
                    <a:pt x="1289" y="859"/>
                    <a:pt x="1289" y="1289"/>
                  </a:cubicBezTo>
                  <a:cubicBezTo>
                    <a:pt x="859" y="1002"/>
                    <a:pt x="573" y="573"/>
                    <a:pt x="1" y="430"/>
                  </a:cubicBezTo>
                  <a:cubicBezTo>
                    <a:pt x="144" y="287"/>
                    <a:pt x="287" y="144"/>
                    <a:pt x="2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32"/>
            <p:cNvSpPr/>
            <p:nvPr/>
          </p:nvSpPr>
          <p:spPr>
            <a:xfrm>
              <a:off x="4783300" y="3279725"/>
              <a:ext cx="14350" cy="21500"/>
            </a:xfrm>
            <a:custGeom>
              <a:rect b="b" l="l" r="r" t="t"/>
              <a:pathLst>
                <a:path extrusionOk="0" h="860" w="574">
                  <a:moveTo>
                    <a:pt x="1" y="1"/>
                  </a:moveTo>
                  <a:cubicBezTo>
                    <a:pt x="144" y="144"/>
                    <a:pt x="430" y="144"/>
                    <a:pt x="573" y="287"/>
                  </a:cubicBezTo>
                  <a:cubicBezTo>
                    <a:pt x="573" y="860"/>
                    <a:pt x="287" y="574"/>
                    <a:pt x="1" y="430"/>
                  </a:cubicBezTo>
                  <a:cubicBezTo>
                    <a:pt x="1" y="287"/>
                    <a:pt x="1" y="144"/>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32"/>
            <p:cNvSpPr/>
            <p:nvPr/>
          </p:nvSpPr>
          <p:spPr>
            <a:xfrm>
              <a:off x="4035425" y="3258275"/>
              <a:ext cx="28650" cy="17900"/>
            </a:xfrm>
            <a:custGeom>
              <a:rect b="b" l="l" r="r" t="t"/>
              <a:pathLst>
                <a:path extrusionOk="0" h="716" w="1146">
                  <a:moveTo>
                    <a:pt x="716" y="0"/>
                  </a:moveTo>
                  <a:cubicBezTo>
                    <a:pt x="1146" y="286"/>
                    <a:pt x="573" y="573"/>
                    <a:pt x="430" y="716"/>
                  </a:cubicBezTo>
                  <a:cubicBezTo>
                    <a:pt x="1" y="430"/>
                    <a:pt x="859" y="286"/>
                    <a:pt x="7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32"/>
            <p:cNvSpPr/>
            <p:nvPr/>
          </p:nvSpPr>
          <p:spPr>
            <a:xfrm>
              <a:off x="2725750" y="3226050"/>
              <a:ext cx="71575" cy="46550"/>
            </a:xfrm>
            <a:custGeom>
              <a:rect b="b" l="l" r="r" t="t"/>
              <a:pathLst>
                <a:path extrusionOk="0" h="1862" w="2863">
                  <a:moveTo>
                    <a:pt x="0" y="1"/>
                  </a:moveTo>
                  <a:cubicBezTo>
                    <a:pt x="859" y="287"/>
                    <a:pt x="1861" y="1289"/>
                    <a:pt x="2863" y="1862"/>
                  </a:cubicBezTo>
                  <a:cubicBezTo>
                    <a:pt x="1718" y="1862"/>
                    <a:pt x="1002" y="573"/>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32"/>
            <p:cNvSpPr/>
            <p:nvPr/>
          </p:nvSpPr>
          <p:spPr>
            <a:xfrm>
              <a:off x="4819100" y="3283325"/>
              <a:ext cx="46525" cy="39375"/>
            </a:xfrm>
            <a:custGeom>
              <a:rect b="b" l="l" r="r" t="t"/>
              <a:pathLst>
                <a:path extrusionOk="0" h="1575" w="1861">
                  <a:moveTo>
                    <a:pt x="1718" y="716"/>
                  </a:moveTo>
                  <a:cubicBezTo>
                    <a:pt x="1861" y="859"/>
                    <a:pt x="1575" y="1288"/>
                    <a:pt x="1575" y="1575"/>
                  </a:cubicBezTo>
                  <a:cubicBezTo>
                    <a:pt x="1002" y="1431"/>
                    <a:pt x="716" y="1002"/>
                    <a:pt x="0" y="1002"/>
                  </a:cubicBezTo>
                  <a:cubicBezTo>
                    <a:pt x="143" y="0"/>
                    <a:pt x="1145" y="1145"/>
                    <a:pt x="1575" y="71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32"/>
            <p:cNvSpPr/>
            <p:nvPr/>
          </p:nvSpPr>
          <p:spPr>
            <a:xfrm>
              <a:off x="4769000" y="3311950"/>
              <a:ext cx="21500" cy="21475"/>
            </a:xfrm>
            <a:custGeom>
              <a:rect b="b" l="l" r="r" t="t"/>
              <a:pathLst>
                <a:path extrusionOk="0" h="859" w="860">
                  <a:moveTo>
                    <a:pt x="143" y="0"/>
                  </a:moveTo>
                  <a:cubicBezTo>
                    <a:pt x="573" y="0"/>
                    <a:pt x="716" y="143"/>
                    <a:pt x="859" y="143"/>
                  </a:cubicBezTo>
                  <a:cubicBezTo>
                    <a:pt x="859" y="430"/>
                    <a:pt x="859" y="859"/>
                    <a:pt x="716" y="859"/>
                  </a:cubicBezTo>
                  <a:cubicBezTo>
                    <a:pt x="573" y="716"/>
                    <a:pt x="287" y="716"/>
                    <a:pt x="0" y="573"/>
                  </a:cubicBezTo>
                  <a:cubicBezTo>
                    <a:pt x="0" y="286"/>
                    <a:pt x="287" y="286"/>
                    <a:pt x="1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32"/>
            <p:cNvSpPr/>
            <p:nvPr/>
          </p:nvSpPr>
          <p:spPr>
            <a:xfrm>
              <a:off x="4801200" y="3311950"/>
              <a:ext cx="50125" cy="46525"/>
            </a:xfrm>
            <a:custGeom>
              <a:rect b="b" l="l" r="r" t="t"/>
              <a:pathLst>
                <a:path extrusionOk="0" h="1861" w="2005">
                  <a:moveTo>
                    <a:pt x="2004" y="1002"/>
                  </a:moveTo>
                  <a:cubicBezTo>
                    <a:pt x="2004" y="1288"/>
                    <a:pt x="1861" y="1575"/>
                    <a:pt x="1718" y="1861"/>
                  </a:cubicBezTo>
                  <a:cubicBezTo>
                    <a:pt x="1146" y="1718"/>
                    <a:pt x="716" y="1288"/>
                    <a:pt x="0" y="1145"/>
                  </a:cubicBezTo>
                  <a:cubicBezTo>
                    <a:pt x="144" y="0"/>
                    <a:pt x="1289" y="859"/>
                    <a:pt x="2004" y="100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32"/>
            <p:cNvSpPr/>
            <p:nvPr/>
          </p:nvSpPr>
          <p:spPr>
            <a:xfrm>
              <a:off x="4743950" y="3344150"/>
              <a:ext cx="93050" cy="64425"/>
            </a:xfrm>
            <a:custGeom>
              <a:rect b="b" l="l" r="r" t="t"/>
              <a:pathLst>
                <a:path extrusionOk="0" h="2577" w="3722">
                  <a:moveTo>
                    <a:pt x="1432" y="573"/>
                  </a:moveTo>
                  <a:cubicBezTo>
                    <a:pt x="1432" y="1002"/>
                    <a:pt x="1289" y="859"/>
                    <a:pt x="1432" y="1145"/>
                  </a:cubicBezTo>
                  <a:cubicBezTo>
                    <a:pt x="1861" y="1289"/>
                    <a:pt x="1861" y="1002"/>
                    <a:pt x="2004" y="859"/>
                  </a:cubicBezTo>
                  <a:cubicBezTo>
                    <a:pt x="2577" y="1002"/>
                    <a:pt x="3006" y="1289"/>
                    <a:pt x="3722" y="1432"/>
                  </a:cubicBezTo>
                  <a:cubicBezTo>
                    <a:pt x="3722" y="2004"/>
                    <a:pt x="3436" y="2147"/>
                    <a:pt x="3436" y="2577"/>
                  </a:cubicBezTo>
                  <a:cubicBezTo>
                    <a:pt x="2147" y="2147"/>
                    <a:pt x="1289" y="1575"/>
                    <a:pt x="0" y="1002"/>
                  </a:cubicBezTo>
                  <a:cubicBezTo>
                    <a:pt x="287" y="287"/>
                    <a:pt x="859" y="0"/>
                    <a:pt x="1432" y="57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32"/>
            <p:cNvSpPr/>
            <p:nvPr/>
          </p:nvSpPr>
          <p:spPr>
            <a:xfrm>
              <a:off x="2557550" y="3279725"/>
              <a:ext cx="25075" cy="25075"/>
            </a:xfrm>
            <a:custGeom>
              <a:rect b="b" l="l" r="r" t="t"/>
              <a:pathLst>
                <a:path extrusionOk="0" h="1003" w="1003">
                  <a:moveTo>
                    <a:pt x="716" y="144"/>
                  </a:moveTo>
                  <a:cubicBezTo>
                    <a:pt x="716" y="430"/>
                    <a:pt x="1003" y="430"/>
                    <a:pt x="859" y="860"/>
                  </a:cubicBezTo>
                  <a:cubicBezTo>
                    <a:pt x="573" y="717"/>
                    <a:pt x="573" y="1003"/>
                    <a:pt x="144" y="860"/>
                  </a:cubicBezTo>
                  <a:cubicBezTo>
                    <a:pt x="1" y="430"/>
                    <a:pt x="144" y="1"/>
                    <a:pt x="716" y="1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32"/>
            <p:cNvSpPr/>
            <p:nvPr/>
          </p:nvSpPr>
          <p:spPr>
            <a:xfrm>
              <a:off x="4697425" y="3387100"/>
              <a:ext cx="125275" cy="78725"/>
            </a:xfrm>
            <a:custGeom>
              <a:rect b="b" l="l" r="r" t="t"/>
              <a:pathLst>
                <a:path extrusionOk="0" h="3149" w="5011">
                  <a:moveTo>
                    <a:pt x="5010" y="1718"/>
                  </a:moveTo>
                  <a:cubicBezTo>
                    <a:pt x="5010" y="2433"/>
                    <a:pt x="4724" y="2720"/>
                    <a:pt x="4581" y="3149"/>
                  </a:cubicBezTo>
                  <a:cubicBezTo>
                    <a:pt x="3150" y="2433"/>
                    <a:pt x="1575" y="1861"/>
                    <a:pt x="1" y="1431"/>
                  </a:cubicBezTo>
                  <a:cubicBezTo>
                    <a:pt x="287" y="859"/>
                    <a:pt x="1002" y="716"/>
                    <a:pt x="1289" y="0"/>
                  </a:cubicBezTo>
                  <a:cubicBezTo>
                    <a:pt x="2434" y="573"/>
                    <a:pt x="3579" y="1288"/>
                    <a:pt x="5010" y="171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32"/>
            <p:cNvSpPr/>
            <p:nvPr/>
          </p:nvSpPr>
          <p:spPr>
            <a:xfrm>
              <a:off x="2564700" y="3319100"/>
              <a:ext cx="42975" cy="28650"/>
            </a:xfrm>
            <a:custGeom>
              <a:rect b="b" l="l" r="r" t="t"/>
              <a:pathLst>
                <a:path extrusionOk="0" h="1146" w="1719">
                  <a:moveTo>
                    <a:pt x="1575" y="859"/>
                  </a:moveTo>
                  <a:cubicBezTo>
                    <a:pt x="860" y="716"/>
                    <a:pt x="717" y="1146"/>
                    <a:pt x="144" y="1002"/>
                  </a:cubicBezTo>
                  <a:cubicBezTo>
                    <a:pt x="287" y="716"/>
                    <a:pt x="1" y="716"/>
                    <a:pt x="1" y="430"/>
                  </a:cubicBezTo>
                  <a:cubicBezTo>
                    <a:pt x="717" y="0"/>
                    <a:pt x="1719" y="144"/>
                    <a:pt x="1432" y="8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32"/>
            <p:cNvSpPr/>
            <p:nvPr/>
          </p:nvSpPr>
          <p:spPr>
            <a:xfrm>
              <a:off x="2568300" y="3354875"/>
              <a:ext cx="96625" cy="42975"/>
            </a:xfrm>
            <a:custGeom>
              <a:rect b="b" l="l" r="r" t="t"/>
              <a:pathLst>
                <a:path extrusionOk="0" h="1719" w="3865">
                  <a:moveTo>
                    <a:pt x="3865" y="1003"/>
                  </a:moveTo>
                  <a:cubicBezTo>
                    <a:pt x="3006" y="1575"/>
                    <a:pt x="1575" y="1575"/>
                    <a:pt x="286" y="1718"/>
                  </a:cubicBezTo>
                  <a:cubicBezTo>
                    <a:pt x="286" y="1146"/>
                    <a:pt x="0" y="1146"/>
                    <a:pt x="143" y="573"/>
                  </a:cubicBezTo>
                  <a:cubicBezTo>
                    <a:pt x="1718" y="144"/>
                    <a:pt x="2863" y="1"/>
                    <a:pt x="3865" y="100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32"/>
            <p:cNvSpPr/>
            <p:nvPr/>
          </p:nvSpPr>
          <p:spPr>
            <a:xfrm>
              <a:off x="4611550" y="3437175"/>
              <a:ext cx="196825" cy="60875"/>
            </a:xfrm>
            <a:custGeom>
              <a:rect b="b" l="l" r="r" t="t"/>
              <a:pathLst>
                <a:path extrusionOk="0" h="2435" w="7873">
                  <a:moveTo>
                    <a:pt x="7873" y="1862"/>
                  </a:moveTo>
                  <a:cubicBezTo>
                    <a:pt x="7730" y="2005"/>
                    <a:pt x="7730" y="2291"/>
                    <a:pt x="7586" y="2291"/>
                  </a:cubicBezTo>
                  <a:cubicBezTo>
                    <a:pt x="6585" y="2434"/>
                    <a:pt x="5153" y="1862"/>
                    <a:pt x="3865" y="1575"/>
                  </a:cubicBezTo>
                  <a:cubicBezTo>
                    <a:pt x="2434" y="1289"/>
                    <a:pt x="1002" y="1146"/>
                    <a:pt x="0" y="573"/>
                  </a:cubicBezTo>
                  <a:cubicBezTo>
                    <a:pt x="859" y="573"/>
                    <a:pt x="1575" y="287"/>
                    <a:pt x="2290" y="1"/>
                  </a:cubicBezTo>
                  <a:cubicBezTo>
                    <a:pt x="4008" y="573"/>
                    <a:pt x="6012" y="1289"/>
                    <a:pt x="7873" y="186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32"/>
            <p:cNvSpPr/>
            <p:nvPr/>
          </p:nvSpPr>
          <p:spPr>
            <a:xfrm>
              <a:off x="3516550" y="3401400"/>
              <a:ext cx="114550" cy="39400"/>
            </a:xfrm>
            <a:custGeom>
              <a:rect b="b" l="l" r="r" t="t"/>
              <a:pathLst>
                <a:path extrusionOk="0" h="1576" w="4582">
                  <a:moveTo>
                    <a:pt x="1" y="1"/>
                  </a:moveTo>
                  <a:cubicBezTo>
                    <a:pt x="1575" y="1"/>
                    <a:pt x="3007" y="144"/>
                    <a:pt x="4581" y="144"/>
                  </a:cubicBezTo>
                  <a:cubicBezTo>
                    <a:pt x="4295" y="430"/>
                    <a:pt x="4438" y="1146"/>
                    <a:pt x="4581" y="1432"/>
                  </a:cubicBezTo>
                  <a:cubicBezTo>
                    <a:pt x="2864" y="1289"/>
                    <a:pt x="1575" y="1575"/>
                    <a:pt x="1" y="1432"/>
                  </a:cubicBezTo>
                  <a:cubicBezTo>
                    <a:pt x="1" y="859"/>
                    <a:pt x="1" y="430"/>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32"/>
            <p:cNvSpPr/>
            <p:nvPr/>
          </p:nvSpPr>
          <p:spPr>
            <a:xfrm>
              <a:off x="3652550" y="3404975"/>
              <a:ext cx="189675" cy="39400"/>
            </a:xfrm>
            <a:custGeom>
              <a:rect b="b" l="l" r="r" t="t"/>
              <a:pathLst>
                <a:path extrusionOk="0" h="1576" w="7587">
                  <a:moveTo>
                    <a:pt x="0" y="1"/>
                  </a:moveTo>
                  <a:cubicBezTo>
                    <a:pt x="1575" y="1"/>
                    <a:pt x="3578" y="287"/>
                    <a:pt x="5010" y="430"/>
                  </a:cubicBezTo>
                  <a:cubicBezTo>
                    <a:pt x="5869" y="573"/>
                    <a:pt x="7014" y="430"/>
                    <a:pt x="7586" y="1003"/>
                  </a:cubicBezTo>
                  <a:cubicBezTo>
                    <a:pt x="7014" y="1575"/>
                    <a:pt x="6012" y="1289"/>
                    <a:pt x="5010" y="1289"/>
                  </a:cubicBezTo>
                  <a:cubicBezTo>
                    <a:pt x="3435" y="1146"/>
                    <a:pt x="1861" y="1146"/>
                    <a:pt x="573" y="1289"/>
                  </a:cubicBezTo>
                  <a:cubicBezTo>
                    <a:pt x="286" y="1003"/>
                    <a:pt x="143" y="430"/>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32"/>
            <p:cNvSpPr/>
            <p:nvPr/>
          </p:nvSpPr>
          <p:spPr>
            <a:xfrm>
              <a:off x="3369850" y="3397825"/>
              <a:ext cx="118100" cy="42975"/>
            </a:xfrm>
            <a:custGeom>
              <a:rect b="b" l="l" r="r" t="t"/>
              <a:pathLst>
                <a:path extrusionOk="0" h="1719" w="4724">
                  <a:moveTo>
                    <a:pt x="4724" y="144"/>
                  </a:moveTo>
                  <a:cubicBezTo>
                    <a:pt x="4581" y="716"/>
                    <a:pt x="4724" y="1289"/>
                    <a:pt x="4438" y="1575"/>
                  </a:cubicBezTo>
                  <a:cubicBezTo>
                    <a:pt x="2863" y="1575"/>
                    <a:pt x="1432" y="1718"/>
                    <a:pt x="0" y="1718"/>
                  </a:cubicBezTo>
                  <a:cubicBezTo>
                    <a:pt x="0" y="1289"/>
                    <a:pt x="0" y="716"/>
                    <a:pt x="0" y="287"/>
                  </a:cubicBezTo>
                  <a:cubicBezTo>
                    <a:pt x="1575" y="287"/>
                    <a:pt x="3006" y="0"/>
                    <a:pt x="4581" y="1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32"/>
            <p:cNvSpPr/>
            <p:nvPr/>
          </p:nvSpPr>
          <p:spPr>
            <a:xfrm>
              <a:off x="3201675" y="3404975"/>
              <a:ext cx="139575" cy="46550"/>
            </a:xfrm>
            <a:custGeom>
              <a:rect b="b" l="l" r="r" t="t"/>
              <a:pathLst>
                <a:path extrusionOk="0" h="1862" w="5583">
                  <a:moveTo>
                    <a:pt x="5582" y="1"/>
                  </a:moveTo>
                  <a:cubicBezTo>
                    <a:pt x="5582" y="573"/>
                    <a:pt x="5582" y="1003"/>
                    <a:pt x="5582" y="1432"/>
                  </a:cubicBezTo>
                  <a:cubicBezTo>
                    <a:pt x="3865" y="1718"/>
                    <a:pt x="2004" y="1861"/>
                    <a:pt x="143" y="1861"/>
                  </a:cubicBezTo>
                  <a:cubicBezTo>
                    <a:pt x="286" y="1289"/>
                    <a:pt x="0" y="1003"/>
                    <a:pt x="143" y="430"/>
                  </a:cubicBezTo>
                  <a:cubicBezTo>
                    <a:pt x="1861" y="144"/>
                    <a:pt x="3865" y="144"/>
                    <a:pt x="55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32"/>
            <p:cNvSpPr/>
            <p:nvPr/>
          </p:nvSpPr>
          <p:spPr>
            <a:xfrm>
              <a:off x="3874400" y="3430025"/>
              <a:ext cx="125275" cy="14350"/>
            </a:xfrm>
            <a:custGeom>
              <a:rect b="b" l="l" r="r" t="t"/>
              <a:pathLst>
                <a:path extrusionOk="0" h="574" w="5011">
                  <a:moveTo>
                    <a:pt x="0" y="430"/>
                  </a:moveTo>
                  <a:lnTo>
                    <a:pt x="0" y="144"/>
                  </a:lnTo>
                  <a:cubicBezTo>
                    <a:pt x="0" y="1"/>
                    <a:pt x="0" y="1"/>
                    <a:pt x="144" y="1"/>
                  </a:cubicBezTo>
                  <a:cubicBezTo>
                    <a:pt x="1289" y="144"/>
                    <a:pt x="2434" y="287"/>
                    <a:pt x="3436" y="430"/>
                  </a:cubicBezTo>
                  <a:cubicBezTo>
                    <a:pt x="5010" y="573"/>
                    <a:pt x="3865" y="573"/>
                    <a:pt x="2720" y="430"/>
                  </a:cubicBezTo>
                  <a:cubicBezTo>
                    <a:pt x="1861" y="430"/>
                    <a:pt x="573" y="430"/>
                    <a:pt x="0" y="43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32"/>
            <p:cNvSpPr/>
            <p:nvPr/>
          </p:nvSpPr>
          <p:spPr>
            <a:xfrm>
              <a:off x="3012000" y="3419300"/>
              <a:ext cx="164650" cy="50125"/>
            </a:xfrm>
            <a:custGeom>
              <a:rect b="b" l="l" r="r" t="t"/>
              <a:pathLst>
                <a:path extrusionOk="0" h="2005" w="6586">
                  <a:moveTo>
                    <a:pt x="6156" y="0"/>
                  </a:moveTo>
                  <a:cubicBezTo>
                    <a:pt x="6585" y="143"/>
                    <a:pt x="6299" y="1288"/>
                    <a:pt x="6156" y="1575"/>
                  </a:cubicBezTo>
                  <a:cubicBezTo>
                    <a:pt x="4009" y="1432"/>
                    <a:pt x="2434" y="1861"/>
                    <a:pt x="430" y="2004"/>
                  </a:cubicBezTo>
                  <a:cubicBezTo>
                    <a:pt x="287" y="1575"/>
                    <a:pt x="144" y="1145"/>
                    <a:pt x="1" y="716"/>
                  </a:cubicBezTo>
                  <a:cubicBezTo>
                    <a:pt x="2148" y="430"/>
                    <a:pt x="4009" y="143"/>
                    <a:pt x="61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32"/>
            <p:cNvSpPr/>
            <p:nvPr/>
          </p:nvSpPr>
          <p:spPr>
            <a:xfrm>
              <a:off x="4325275" y="3469400"/>
              <a:ext cx="35800" cy="17900"/>
            </a:xfrm>
            <a:custGeom>
              <a:rect b="b" l="l" r="r" t="t"/>
              <a:pathLst>
                <a:path extrusionOk="0" h="716" w="1432">
                  <a:moveTo>
                    <a:pt x="1432" y="286"/>
                  </a:moveTo>
                  <a:cubicBezTo>
                    <a:pt x="1002" y="716"/>
                    <a:pt x="0" y="0"/>
                    <a:pt x="1432" y="28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32"/>
            <p:cNvSpPr/>
            <p:nvPr/>
          </p:nvSpPr>
          <p:spPr>
            <a:xfrm>
              <a:off x="4393275" y="3476550"/>
              <a:ext cx="136000" cy="35800"/>
            </a:xfrm>
            <a:custGeom>
              <a:rect b="b" l="l" r="r" t="t"/>
              <a:pathLst>
                <a:path extrusionOk="0" h="1432" w="5440">
                  <a:moveTo>
                    <a:pt x="0" y="144"/>
                  </a:moveTo>
                  <a:cubicBezTo>
                    <a:pt x="1145" y="0"/>
                    <a:pt x="2720" y="287"/>
                    <a:pt x="3722" y="573"/>
                  </a:cubicBezTo>
                  <a:cubicBezTo>
                    <a:pt x="4437" y="716"/>
                    <a:pt x="5439" y="573"/>
                    <a:pt x="5296" y="1432"/>
                  </a:cubicBezTo>
                  <a:cubicBezTo>
                    <a:pt x="3865" y="859"/>
                    <a:pt x="1718" y="1002"/>
                    <a:pt x="286" y="430"/>
                  </a:cubicBezTo>
                  <a:cubicBezTo>
                    <a:pt x="143" y="430"/>
                    <a:pt x="0" y="430"/>
                    <a:pt x="0" y="1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32"/>
            <p:cNvSpPr/>
            <p:nvPr/>
          </p:nvSpPr>
          <p:spPr>
            <a:xfrm>
              <a:off x="2843825" y="3440775"/>
              <a:ext cx="139575" cy="32225"/>
            </a:xfrm>
            <a:custGeom>
              <a:rect b="b" l="l" r="r" t="t"/>
              <a:pathLst>
                <a:path extrusionOk="0" h="1289" w="5583">
                  <a:moveTo>
                    <a:pt x="5440" y="0"/>
                  </a:moveTo>
                  <a:cubicBezTo>
                    <a:pt x="5440" y="429"/>
                    <a:pt x="5583" y="859"/>
                    <a:pt x="5583" y="1288"/>
                  </a:cubicBezTo>
                  <a:cubicBezTo>
                    <a:pt x="3722" y="1145"/>
                    <a:pt x="2004" y="1288"/>
                    <a:pt x="144" y="1288"/>
                  </a:cubicBezTo>
                  <a:cubicBezTo>
                    <a:pt x="287" y="859"/>
                    <a:pt x="0" y="716"/>
                    <a:pt x="0" y="429"/>
                  </a:cubicBezTo>
                  <a:cubicBezTo>
                    <a:pt x="1861" y="286"/>
                    <a:pt x="3579" y="143"/>
                    <a:pt x="54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32"/>
            <p:cNvSpPr/>
            <p:nvPr/>
          </p:nvSpPr>
          <p:spPr>
            <a:xfrm>
              <a:off x="3684750" y="3469400"/>
              <a:ext cx="200400" cy="93050"/>
            </a:xfrm>
            <a:custGeom>
              <a:rect b="b" l="l" r="r" t="t"/>
              <a:pathLst>
                <a:path extrusionOk="0" h="3722" w="8016">
                  <a:moveTo>
                    <a:pt x="6298" y="0"/>
                  </a:moveTo>
                  <a:cubicBezTo>
                    <a:pt x="6584" y="1431"/>
                    <a:pt x="7586" y="2863"/>
                    <a:pt x="8016" y="3722"/>
                  </a:cubicBezTo>
                  <a:cubicBezTo>
                    <a:pt x="6012" y="3149"/>
                    <a:pt x="3865" y="3722"/>
                    <a:pt x="2290" y="3006"/>
                  </a:cubicBezTo>
                  <a:cubicBezTo>
                    <a:pt x="1002" y="2577"/>
                    <a:pt x="430" y="859"/>
                    <a:pt x="0" y="0"/>
                  </a:cubicBezTo>
                  <a:cubicBezTo>
                    <a:pt x="2004" y="0"/>
                    <a:pt x="4151" y="0"/>
                    <a:pt x="62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32"/>
            <p:cNvSpPr/>
            <p:nvPr/>
          </p:nvSpPr>
          <p:spPr>
            <a:xfrm>
              <a:off x="3881550" y="3472975"/>
              <a:ext cx="164625" cy="107375"/>
            </a:xfrm>
            <a:custGeom>
              <a:rect b="b" l="l" r="r" t="t"/>
              <a:pathLst>
                <a:path extrusionOk="0" h="4295" w="6585">
                  <a:moveTo>
                    <a:pt x="1" y="0"/>
                  </a:moveTo>
                  <a:cubicBezTo>
                    <a:pt x="1861" y="0"/>
                    <a:pt x="3722" y="143"/>
                    <a:pt x="5583" y="143"/>
                  </a:cubicBezTo>
                  <a:cubicBezTo>
                    <a:pt x="5297" y="2004"/>
                    <a:pt x="6012" y="3006"/>
                    <a:pt x="6585" y="4294"/>
                  </a:cubicBezTo>
                  <a:cubicBezTo>
                    <a:pt x="5154" y="4151"/>
                    <a:pt x="4008" y="3865"/>
                    <a:pt x="2577" y="3865"/>
                  </a:cubicBezTo>
                  <a:cubicBezTo>
                    <a:pt x="1432" y="2863"/>
                    <a:pt x="430" y="1718"/>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32"/>
            <p:cNvSpPr/>
            <p:nvPr/>
          </p:nvSpPr>
          <p:spPr>
            <a:xfrm>
              <a:off x="4056900" y="3480125"/>
              <a:ext cx="153900" cy="118100"/>
            </a:xfrm>
            <a:custGeom>
              <a:rect b="b" l="l" r="r" t="t"/>
              <a:pathLst>
                <a:path extrusionOk="0" h="4724" w="6156">
                  <a:moveTo>
                    <a:pt x="5153" y="287"/>
                  </a:moveTo>
                  <a:cubicBezTo>
                    <a:pt x="4867" y="2291"/>
                    <a:pt x="5583" y="3293"/>
                    <a:pt x="6155" y="4581"/>
                  </a:cubicBezTo>
                  <a:cubicBezTo>
                    <a:pt x="4867" y="4724"/>
                    <a:pt x="3292" y="4438"/>
                    <a:pt x="2004" y="4438"/>
                  </a:cubicBezTo>
                  <a:cubicBezTo>
                    <a:pt x="859" y="3436"/>
                    <a:pt x="0" y="2004"/>
                    <a:pt x="0" y="1"/>
                  </a:cubicBezTo>
                  <a:cubicBezTo>
                    <a:pt x="1432" y="1"/>
                    <a:pt x="3579" y="144"/>
                    <a:pt x="5153" y="28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32"/>
            <p:cNvSpPr/>
            <p:nvPr/>
          </p:nvSpPr>
          <p:spPr>
            <a:xfrm>
              <a:off x="3527300" y="3469400"/>
              <a:ext cx="157475" cy="78750"/>
            </a:xfrm>
            <a:custGeom>
              <a:rect b="b" l="l" r="r" t="t"/>
              <a:pathLst>
                <a:path extrusionOk="0" h="3150" w="6299">
                  <a:moveTo>
                    <a:pt x="0" y="0"/>
                  </a:moveTo>
                  <a:cubicBezTo>
                    <a:pt x="1575" y="0"/>
                    <a:pt x="3149" y="0"/>
                    <a:pt x="4724" y="143"/>
                  </a:cubicBezTo>
                  <a:cubicBezTo>
                    <a:pt x="5010" y="1288"/>
                    <a:pt x="5726" y="2004"/>
                    <a:pt x="6298" y="3006"/>
                  </a:cubicBezTo>
                  <a:cubicBezTo>
                    <a:pt x="4724" y="2433"/>
                    <a:pt x="3149" y="3149"/>
                    <a:pt x="2004" y="2863"/>
                  </a:cubicBezTo>
                  <a:cubicBezTo>
                    <a:pt x="859" y="2577"/>
                    <a:pt x="573" y="1002"/>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32"/>
            <p:cNvSpPr/>
            <p:nvPr/>
          </p:nvSpPr>
          <p:spPr>
            <a:xfrm>
              <a:off x="4225075" y="3490850"/>
              <a:ext cx="168225" cy="118125"/>
            </a:xfrm>
            <a:custGeom>
              <a:rect b="b" l="l" r="r" t="t"/>
              <a:pathLst>
                <a:path extrusionOk="0" h="4725" w="6729">
                  <a:moveTo>
                    <a:pt x="1" y="1"/>
                  </a:moveTo>
                  <a:cubicBezTo>
                    <a:pt x="1861" y="144"/>
                    <a:pt x="3579" y="430"/>
                    <a:pt x="5297" y="860"/>
                  </a:cubicBezTo>
                  <a:cubicBezTo>
                    <a:pt x="5583" y="2291"/>
                    <a:pt x="6156" y="3579"/>
                    <a:pt x="6728" y="4724"/>
                  </a:cubicBezTo>
                  <a:cubicBezTo>
                    <a:pt x="5154" y="4581"/>
                    <a:pt x="3722" y="4295"/>
                    <a:pt x="1861" y="4295"/>
                  </a:cubicBezTo>
                  <a:cubicBezTo>
                    <a:pt x="716" y="3293"/>
                    <a:pt x="1" y="2005"/>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32"/>
            <p:cNvSpPr/>
            <p:nvPr/>
          </p:nvSpPr>
          <p:spPr>
            <a:xfrm>
              <a:off x="3380575" y="3469400"/>
              <a:ext cx="143175" cy="71575"/>
            </a:xfrm>
            <a:custGeom>
              <a:rect b="b" l="l" r="r" t="t"/>
              <a:pathLst>
                <a:path extrusionOk="0" h="2863" w="5727">
                  <a:moveTo>
                    <a:pt x="5726" y="2720"/>
                  </a:moveTo>
                  <a:cubicBezTo>
                    <a:pt x="4152" y="2720"/>
                    <a:pt x="2720" y="2720"/>
                    <a:pt x="1146" y="2863"/>
                  </a:cubicBezTo>
                  <a:cubicBezTo>
                    <a:pt x="573" y="2147"/>
                    <a:pt x="1" y="1002"/>
                    <a:pt x="1" y="143"/>
                  </a:cubicBezTo>
                  <a:cubicBezTo>
                    <a:pt x="1289" y="0"/>
                    <a:pt x="2863" y="143"/>
                    <a:pt x="4295" y="0"/>
                  </a:cubicBezTo>
                  <a:cubicBezTo>
                    <a:pt x="4724" y="1002"/>
                    <a:pt x="5297" y="1861"/>
                    <a:pt x="5726" y="272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32"/>
            <p:cNvSpPr/>
            <p:nvPr/>
          </p:nvSpPr>
          <p:spPr>
            <a:xfrm>
              <a:off x="4582925" y="3501600"/>
              <a:ext cx="82325" cy="157475"/>
            </a:xfrm>
            <a:custGeom>
              <a:rect b="b" l="l" r="r" t="t"/>
              <a:pathLst>
                <a:path extrusionOk="0" h="6299" w="3293">
                  <a:moveTo>
                    <a:pt x="0" y="287"/>
                  </a:moveTo>
                  <a:cubicBezTo>
                    <a:pt x="286" y="0"/>
                    <a:pt x="716" y="430"/>
                    <a:pt x="1145" y="430"/>
                  </a:cubicBezTo>
                  <a:cubicBezTo>
                    <a:pt x="2147" y="2147"/>
                    <a:pt x="3149" y="3865"/>
                    <a:pt x="3292" y="6298"/>
                  </a:cubicBezTo>
                  <a:cubicBezTo>
                    <a:pt x="2434" y="3865"/>
                    <a:pt x="1432" y="1861"/>
                    <a:pt x="0" y="28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32"/>
            <p:cNvSpPr/>
            <p:nvPr/>
          </p:nvSpPr>
          <p:spPr>
            <a:xfrm>
              <a:off x="2697100" y="3451500"/>
              <a:ext cx="121700" cy="35800"/>
            </a:xfrm>
            <a:custGeom>
              <a:rect b="b" l="l" r="r" t="t"/>
              <a:pathLst>
                <a:path extrusionOk="0" h="1432" w="4868">
                  <a:moveTo>
                    <a:pt x="4868" y="716"/>
                  </a:moveTo>
                  <a:cubicBezTo>
                    <a:pt x="3150" y="859"/>
                    <a:pt x="1719" y="1146"/>
                    <a:pt x="144" y="1432"/>
                  </a:cubicBezTo>
                  <a:cubicBezTo>
                    <a:pt x="144" y="1146"/>
                    <a:pt x="1" y="1002"/>
                    <a:pt x="144" y="716"/>
                  </a:cubicBezTo>
                  <a:cubicBezTo>
                    <a:pt x="1575" y="430"/>
                    <a:pt x="3150" y="287"/>
                    <a:pt x="4581" y="0"/>
                  </a:cubicBezTo>
                  <a:cubicBezTo>
                    <a:pt x="4868" y="144"/>
                    <a:pt x="4581" y="716"/>
                    <a:pt x="4868" y="71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32"/>
            <p:cNvSpPr/>
            <p:nvPr/>
          </p:nvSpPr>
          <p:spPr>
            <a:xfrm>
              <a:off x="3215975" y="3476550"/>
              <a:ext cx="150325" cy="68000"/>
            </a:xfrm>
            <a:custGeom>
              <a:rect b="b" l="l" r="r" t="t"/>
              <a:pathLst>
                <a:path extrusionOk="0" h="2720" w="6013">
                  <a:moveTo>
                    <a:pt x="5153" y="0"/>
                  </a:moveTo>
                  <a:cubicBezTo>
                    <a:pt x="5297" y="1002"/>
                    <a:pt x="6012" y="1861"/>
                    <a:pt x="6012" y="2577"/>
                  </a:cubicBezTo>
                  <a:cubicBezTo>
                    <a:pt x="4438" y="2434"/>
                    <a:pt x="3293" y="2720"/>
                    <a:pt x="1718" y="2577"/>
                  </a:cubicBezTo>
                  <a:cubicBezTo>
                    <a:pt x="1575" y="1861"/>
                    <a:pt x="1" y="1145"/>
                    <a:pt x="1" y="287"/>
                  </a:cubicBezTo>
                  <a:cubicBezTo>
                    <a:pt x="1861" y="287"/>
                    <a:pt x="3436" y="144"/>
                    <a:pt x="51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32"/>
            <p:cNvSpPr/>
            <p:nvPr/>
          </p:nvSpPr>
          <p:spPr>
            <a:xfrm>
              <a:off x="4647325" y="3523075"/>
              <a:ext cx="64450" cy="146725"/>
            </a:xfrm>
            <a:custGeom>
              <a:rect b="b" l="l" r="r" t="t"/>
              <a:pathLst>
                <a:path extrusionOk="0" h="5869" w="2578">
                  <a:moveTo>
                    <a:pt x="1" y="0"/>
                  </a:moveTo>
                  <a:cubicBezTo>
                    <a:pt x="430" y="143"/>
                    <a:pt x="1146" y="143"/>
                    <a:pt x="1575" y="286"/>
                  </a:cubicBezTo>
                  <a:cubicBezTo>
                    <a:pt x="2148" y="1861"/>
                    <a:pt x="2577" y="4008"/>
                    <a:pt x="2291" y="5869"/>
                  </a:cubicBezTo>
                  <a:cubicBezTo>
                    <a:pt x="2148" y="5869"/>
                    <a:pt x="2005" y="5726"/>
                    <a:pt x="1861" y="5726"/>
                  </a:cubicBezTo>
                  <a:cubicBezTo>
                    <a:pt x="1432" y="3722"/>
                    <a:pt x="859" y="1575"/>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32"/>
            <p:cNvSpPr/>
            <p:nvPr/>
          </p:nvSpPr>
          <p:spPr>
            <a:xfrm>
              <a:off x="4404000" y="3519500"/>
              <a:ext cx="182525" cy="118100"/>
            </a:xfrm>
            <a:custGeom>
              <a:rect b="b" l="l" r="r" t="t"/>
              <a:pathLst>
                <a:path extrusionOk="0" h="4724" w="7301">
                  <a:moveTo>
                    <a:pt x="0" y="0"/>
                  </a:moveTo>
                  <a:cubicBezTo>
                    <a:pt x="1575" y="286"/>
                    <a:pt x="3293" y="573"/>
                    <a:pt x="5153" y="573"/>
                  </a:cubicBezTo>
                  <a:cubicBezTo>
                    <a:pt x="5869" y="2004"/>
                    <a:pt x="6442" y="3435"/>
                    <a:pt x="7300" y="4723"/>
                  </a:cubicBezTo>
                  <a:cubicBezTo>
                    <a:pt x="5726" y="4723"/>
                    <a:pt x="4008" y="4008"/>
                    <a:pt x="2291" y="3865"/>
                  </a:cubicBezTo>
                  <a:cubicBezTo>
                    <a:pt x="1289" y="2863"/>
                    <a:pt x="430" y="1575"/>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32"/>
            <p:cNvSpPr/>
            <p:nvPr/>
          </p:nvSpPr>
          <p:spPr>
            <a:xfrm>
              <a:off x="3033475" y="3487275"/>
              <a:ext cx="150325" cy="57275"/>
            </a:xfrm>
            <a:custGeom>
              <a:rect b="b" l="l" r="r" t="t"/>
              <a:pathLst>
                <a:path extrusionOk="0" h="2291" w="6013">
                  <a:moveTo>
                    <a:pt x="5440" y="144"/>
                  </a:moveTo>
                  <a:cubicBezTo>
                    <a:pt x="5440" y="1003"/>
                    <a:pt x="5869" y="1432"/>
                    <a:pt x="6012" y="2148"/>
                  </a:cubicBezTo>
                  <a:cubicBezTo>
                    <a:pt x="4295" y="2148"/>
                    <a:pt x="2720" y="2291"/>
                    <a:pt x="859" y="2148"/>
                  </a:cubicBezTo>
                  <a:cubicBezTo>
                    <a:pt x="573" y="1575"/>
                    <a:pt x="144" y="1146"/>
                    <a:pt x="1" y="430"/>
                  </a:cubicBezTo>
                  <a:cubicBezTo>
                    <a:pt x="2005" y="430"/>
                    <a:pt x="3436" y="1"/>
                    <a:pt x="5440" y="1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32"/>
            <p:cNvSpPr/>
            <p:nvPr/>
          </p:nvSpPr>
          <p:spPr>
            <a:xfrm>
              <a:off x="4582925" y="3537375"/>
              <a:ext cx="60850" cy="118125"/>
            </a:xfrm>
            <a:custGeom>
              <a:rect b="b" l="l" r="r" t="t"/>
              <a:pathLst>
                <a:path extrusionOk="0" h="4725" w="2434">
                  <a:moveTo>
                    <a:pt x="0" y="144"/>
                  </a:moveTo>
                  <a:cubicBezTo>
                    <a:pt x="0" y="1"/>
                    <a:pt x="143" y="1"/>
                    <a:pt x="286" y="1"/>
                  </a:cubicBezTo>
                  <a:cubicBezTo>
                    <a:pt x="1288" y="1432"/>
                    <a:pt x="2004" y="2863"/>
                    <a:pt x="2434" y="4724"/>
                  </a:cubicBezTo>
                  <a:cubicBezTo>
                    <a:pt x="1575" y="4438"/>
                    <a:pt x="1575" y="3293"/>
                    <a:pt x="1145" y="2577"/>
                  </a:cubicBezTo>
                  <a:cubicBezTo>
                    <a:pt x="859" y="1718"/>
                    <a:pt x="430" y="860"/>
                    <a:pt x="0" y="1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32"/>
            <p:cNvSpPr/>
            <p:nvPr/>
          </p:nvSpPr>
          <p:spPr>
            <a:xfrm>
              <a:off x="2564700" y="3472975"/>
              <a:ext cx="139600" cy="143150"/>
            </a:xfrm>
            <a:custGeom>
              <a:rect b="b" l="l" r="r" t="t"/>
              <a:pathLst>
                <a:path extrusionOk="0" h="5726" w="5584">
                  <a:moveTo>
                    <a:pt x="4009" y="0"/>
                  </a:moveTo>
                  <a:cubicBezTo>
                    <a:pt x="4438" y="287"/>
                    <a:pt x="3866" y="573"/>
                    <a:pt x="4009" y="1145"/>
                  </a:cubicBezTo>
                  <a:cubicBezTo>
                    <a:pt x="3293" y="1432"/>
                    <a:pt x="2577" y="1575"/>
                    <a:pt x="2005" y="2147"/>
                  </a:cubicBezTo>
                  <a:cubicBezTo>
                    <a:pt x="2721" y="2004"/>
                    <a:pt x="3293" y="1718"/>
                    <a:pt x="4152" y="1575"/>
                  </a:cubicBezTo>
                  <a:cubicBezTo>
                    <a:pt x="4295" y="3006"/>
                    <a:pt x="5011" y="4008"/>
                    <a:pt x="5583" y="5010"/>
                  </a:cubicBezTo>
                  <a:cubicBezTo>
                    <a:pt x="4581" y="5153"/>
                    <a:pt x="3866" y="5439"/>
                    <a:pt x="3007" y="5726"/>
                  </a:cubicBezTo>
                  <a:cubicBezTo>
                    <a:pt x="2148" y="5153"/>
                    <a:pt x="1432" y="4437"/>
                    <a:pt x="860" y="3722"/>
                  </a:cubicBezTo>
                  <a:cubicBezTo>
                    <a:pt x="1289" y="3292"/>
                    <a:pt x="1719" y="3006"/>
                    <a:pt x="2005" y="2577"/>
                  </a:cubicBezTo>
                  <a:cubicBezTo>
                    <a:pt x="1432" y="2147"/>
                    <a:pt x="860" y="2577"/>
                    <a:pt x="287" y="2720"/>
                  </a:cubicBezTo>
                  <a:cubicBezTo>
                    <a:pt x="144" y="2577"/>
                    <a:pt x="144" y="2290"/>
                    <a:pt x="1" y="2290"/>
                  </a:cubicBezTo>
                  <a:cubicBezTo>
                    <a:pt x="1003" y="1145"/>
                    <a:pt x="2434" y="573"/>
                    <a:pt x="40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32"/>
            <p:cNvSpPr/>
            <p:nvPr/>
          </p:nvSpPr>
          <p:spPr>
            <a:xfrm>
              <a:off x="4736800" y="3544525"/>
              <a:ext cx="89475" cy="146750"/>
            </a:xfrm>
            <a:custGeom>
              <a:rect b="b" l="l" r="r" t="t"/>
              <a:pathLst>
                <a:path extrusionOk="0" h="5870" w="3579">
                  <a:moveTo>
                    <a:pt x="0" y="1"/>
                  </a:moveTo>
                  <a:cubicBezTo>
                    <a:pt x="573" y="287"/>
                    <a:pt x="1861" y="430"/>
                    <a:pt x="2290" y="1146"/>
                  </a:cubicBezTo>
                  <a:cubicBezTo>
                    <a:pt x="2433" y="1289"/>
                    <a:pt x="2290" y="1575"/>
                    <a:pt x="2433" y="1862"/>
                  </a:cubicBezTo>
                  <a:cubicBezTo>
                    <a:pt x="2576" y="2148"/>
                    <a:pt x="3006" y="2434"/>
                    <a:pt x="3006" y="2577"/>
                  </a:cubicBezTo>
                  <a:cubicBezTo>
                    <a:pt x="3578" y="3866"/>
                    <a:pt x="3292" y="5583"/>
                    <a:pt x="2290" y="5870"/>
                  </a:cubicBezTo>
                  <a:cubicBezTo>
                    <a:pt x="1718" y="5726"/>
                    <a:pt x="1002" y="5583"/>
                    <a:pt x="429" y="5297"/>
                  </a:cubicBezTo>
                  <a:cubicBezTo>
                    <a:pt x="716" y="3293"/>
                    <a:pt x="286" y="1575"/>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32"/>
            <p:cNvSpPr/>
            <p:nvPr/>
          </p:nvSpPr>
          <p:spPr>
            <a:xfrm>
              <a:off x="2700700" y="3490850"/>
              <a:ext cx="157475" cy="96650"/>
            </a:xfrm>
            <a:custGeom>
              <a:rect b="b" l="l" r="r" t="t"/>
              <a:pathLst>
                <a:path extrusionOk="0" h="3866" w="6299">
                  <a:moveTo>
                    <a:pt x="4867" y="144"/>
                  </a:moveTo>
                  <a:cubicBezTo>
                    <a:pt x="5296" y="1003"/>
                    <a:pt x="5582" y="2148"/>
                    <a:pt x="6298" y="2721"/>
                  </a:cubicBezTo>
                  <a:cubicBezTo>
                    <a:pt x="4867" y="2864"/>
                    <a:pt x="3435" y="3866"/>
                    <a:pt x="2290" y="3722"/>
                  </a:cubicBezTo>
                  <a:cubicBezTo>
                    <a:pt x="859" y="3579"/>
                    <a:pt x="429" y="2005"/>
                    <a:pt x="0" y="573"/>
                  </a:cubicBezTo>
                  <a:cubicBezTo>
                    <a:pt x="1575" y="430"/>
                    <a:pt x="3006" y="1"/>
                    <a:pt x="4867" y="1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32"/>
            <p:cNvSpPr/>
            <p:nvPr/>
          </p:nvSpPr>
          <p:spPr>
            <a:xfrm>
              <a:off x="2861725" y="3494450"/>
              <a:ext cx="153875" cy="64425"/>
            </a:xfrm>
            <a:custGeom>
              <a:rect b="b" l="l" r="r" t="t"/>
              <a:pathLst>
                <a:path extrusionOk="0" h="2577" w="6155">
                  <a:moveTo>
                    <a:pt x="0" y="0"/>
                  </a:moveTo>
                  <a:cubicBezTo>
                    <a:pt x="1861" y="0"/>
                    <a:pt x="3435" y="286"/>
                    <a:pt x="5439" y="286"/>
                  </a:cubicBezTo>
                  <a:cubicBezTo>
                    <a:pt x="5439" y="1002"/>
                    <a:pt x="6155" y="1575"/>
                    <a:pt x="6012" y="2004"/>
                  </a:cubicBezTo>
                  <a:cubicBezTo>
                    <a:pt x="4724" y="1861"/>
                    <a:pt x="3006" y="2577"/>
                    <a:pt x="1718" y="2290"/>
                  </a:cubicBezTo>
                  <a:cubicBezTo>
                    <a:pt x="716" y="2147"/>
                    <a:pt x="286" y="1002"/>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32"/>
            <p:cNvSpPr/>
            <p:nvPr/>
          </p:nvSpPr>
          <p:spPr>
            <a:xfrm>
              <a:off x="2500300" y="3537375"/>
              <a:ext cx="103800" cy="114550"/>
            </a:xfrm>
            <a:custGeom>
              <a:rect b="b" l="l" r="r" t="t"/>
              <a:pathLst>
                <a:path extrusionOk="0" h="4582" w="4152">
                  <a:moveTo>
                    <a:pt x="1861" y="1432"/>
                  </a:moveTo>
                  <a:cubicBezTo>
                    <a:pt x="3006" y="1861"/>
                    <a:pt x="3436" y="2863"/>
                    <a:pt x="4151" y="3579"/>
                  </a:cubicBezTo>
                  <a:cubicBezTo>
                    <a:pt x="3293" y="3865"/>
                    <a:pt x="2577" y="4295"/>
                    <a:pt x="1718" y="4581"/>
                  </a:cubicBezTo>
                  <a:cubicBezTo>
                    <a:pt x="716" y="4295"/>
                    <a:pt x="716" y="3293"/>
                    <a:pt x="1" y="2720"/>
                  </a:cubicBezTo>
                  <a:cubicBezTo>
                    <a:pt x="287" y="1432"/>
                    <a:pt x="859" y="430"/>
                    <a:pt x="1861" y="1"/>
                  </a:cubicBezTo>
                  <a:cubicBezTo>
                    <a:pt x="2148" y="573"/>
                    <a:pt x="2004" y="860"/>
                    <a:pt x="1861" y="143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32"/>
            <p:cNvSpPr/>
            <p:nvPr/>
          </p:nvSpPr>
          <p:spPr>
            <a:xfrm>
              <a:off x="2586175" y="3573175"/>
              <a:ext cx="1427800" cy="128825"/>
            </a:xfrm>
            <a:custGeom>
              <a:rect b="b" l="l" r="r" t="t"/>
              <a:pathLst>
                <a:path extrusionOk="0" h="5153" w="57112">
                  <a:moveTo>
                    <a:pt x="57112" y="2004"/>
                  </a:moveTo>
                  <a:cubicBezTo>
                    <a:pt x="39077" y="2290"/>
                    <a:pt x="19897" y="0"/>
                    <a:pt x="5297" y="3865"/>
                  </a:cubicBezTo>
                  <a:cubicBezTo>
                    <a:pt x="3722" y="4294"/>
                    <a:pt x="2291" y="5153"/>
                    <a:pt x="1" y="4437"/>
                  </a:cubicBezTo>
                  <a:cubicBezTo>
                    <a:pt x="2291" y="3292"/>
                    <a:pt x="5010" y="3006"/>
                    <a:pt x="7873" y="2147"/>
                  </a:cubicBezTo>
                  <a:cubicBezTo>
                    <a:pt x="10593" y="1575"/>
                    <a:pt x="13599" y="573"/>
                    <a:pt x="16461" y="859"/>
                  </a:cubicBezTo>
                  <a:cubicBezTo>
                    <a:pt x="17034" y="859"/>
                    <a:pt x="17606" y="1145"/>
                    <a:pt x="18036" y="1145"/>
                  </a:cubicBezTo>
                  <a:cubicBezTo>
                    <a:pt x="20326" y="1431"/>
                    <a:pt x="23046" y="859"/>
                    <a:pt x="25765" y="573"/>
                  </a:cubicBezTo>
                  <a:cubicBezTo>
                    <a:pt x="29057" y="429"/>
                    <a:pt x="32206" y="429"/>
                    <a:pt x="35355" y="286"/>
                  </a:cubicBezTo>
                  <a:cubicBezTo>
                    <a:pt x="42369" y="143"/>
                    <a:pt x="49955" y="1431"/>
                    <a:pt x="57112" y="200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32"/>
            <p:cNvSpPr/>
            <p:nvPr/>
          </p:nvSpPr>
          <p:spPr>
            <a:xfrm>
              <a:off x="1856200" y="1565700"/>
              <a:ext cx="143150" cy="436575"/>
            </a:xfrm>
            <a:custGeom>
              <a:rect b="b" l="l" r="r" t="t"/>
              <a:pathLst>
                <a:path extrusionOk="0" h="17463" w="5726">
                  <a:moveTo>
                    <a:pt x="2290" y="3579"/>
                  </a:moveTo>
                  <a:cubicBezTo>
                    <a:pt x="3006" y="4008"/>
                    <a:pt x="3292" y="4867"/>
                    <a:pt x="3292" y="5726"/>
                  </a:cubicBezTo>
                  <a:cubicBezTo>
                    <a:pt x="3579" y="6012"/>
                    <a:pt x="3865" y="6298"/>
                    <a:pt x="4008" y="6728"/>
                  </a:cubicBezTo>
                  <a:cubicBezTo>
                    <a:pt x="3865" y="7014"/>
                    <a:pt x="3435" y="6871"/>
                    <a:pt x="3435" y="7300"/>
                  </a:cubicBezTo>
                  <a:cubicBezTo>
                    <a:pt x="3435" y="7729"/>
                    <a:pt x="4151" y="7443"/>
                    <a:pt x="4437" y="7586"/>
                  </a:cubicBezTo>
                  <a:cubicBezTo>
                    <a:pt x="4437" y="7729"/>
                    <a:pt x="4437" y="7873"/>
                    <a:pt x="4437" y="8016"/>
                  </a:cubicBezTo>
                  <a:cubicBezTo>
                    <a:pt x="4580" y="8445"/>
                    <a:pt x="3865" y="8159"/>
                    <a:pt x="4008" y="8588"/>
                  </a:cubicBezTo>
                  <a:cubicBezTo>
                    <a:pt x="3865" y="9018"/>
                    <a:pt x="4437" y="8875"/>
                    <a:pt x="4724" y="8875"/>
                  </a:cubicBezTo>
                  <a:cubicBezTo>
                    <a:pt x="4867" y="9733"/>
                    <a:pt x="5582" y="11022"/>
                    <a:pt x="4724" y="11594"/>
                  </a:cubicBezTo>
                  <a:cubicBezTo>
                    <a:pt x="4724" y="11880"/>
                    <a:pt x="5010" y="11880"/>
                    <a:pt x="5296" y="11880"/>
                  </a:cubicBezTo>
                  <a:cubicBezTo>
                    <a:pt x="5296" y="13741"/>
                    <a:pt x="5726" y="15173"/>
                    <a:pt x="5726" y="17463"/>
                  </a:cubicBezTo>
                  <a:cubicBezTo>
                    <a:pt x="5582" y="17463"/>
                    <a:pt x="5439" y="17176"/>
                    <a:pt x="5296" y="17176"/>
                  </a:cubicBezTo>
                  <a:cubicBezTo>
                    <a:pt x="4724" y="10449"/>
                    <a:pt x="2720" y="5296"/>
                    <a:pt x="0" y="573"/>
                  </a:cubicBezTo>
                  <a:cubicBezTo>
                    <a:pt x="286" y="0"/>
                    <a:pt x="1002" y="143"/>
                    <a:pt x="1861" y="143"/>
                  </a:cubicBezTo>
                  <a:cubicBezTo>
                    <a:pt x="1718" y="430"/>
                    <a:pt x="1288" y="430"/>
                    <a:pt x="1145" y="859"/>
                  </a:cubicBezTo>
                  <a:cubicBezTo>
                    <a:pt x="1145" y="1002"/>
                    <a:pt x="1288" y="1002"/>
                    <a:pt x="1288" y="1145"/>
                  </a:cubicBezTo>
                  <a:cubicBezTo>
                    <a:pt x="2004" y="1432"/>
                    <a:pt x="2433" y="573"/>
                    <a:pt x="3149" y="573"/>
                  </a:cubicBezTo>
                  <a:cubicBezTo>
                    <a:pt x="3865" y="859"/>
                    <a:pt x="5010" y="1288"/>
                    <a:pt x="5010" y="2004"/>
                  </a:cubicBezTo>
                  <a:cubicBezTo>
                    <a:pt x="4151" y="2004"/>
                    <a:pt x="3579" y="2433"/>
                    <a:pt x="3149" y="2720"/>
                  </a:cubicBezTo>
                  <a:cubicBezTo>
                    <a:pt x="2720" y="2577"/>
                    <a:pt x="2863" y="2290"/>
                    <a:pt x="2433" y="2290"/>
                  </a:cubicBezTo>
                  <a:cubicBezTo>
                    <a:pt x="2147" y="2720"/>
                    <a:pt x="2433" y="3149"/>
                    <a:pt x="2290" y="3579"/>
                  </a:cubicBezTo>
                  <a:close/>
                  <a:moveTo>
                    <a:pt x="3722" y="1002"/>
                  </a:moveTo>
                  <a:cubicBezTo>
                    <a:pt x="2720" y="1002"/>
                    <a:pt x="1861" y="1288"/>
                    <a:pt x="1718" y="2290"/>
                  </a:cubicBezTo>
                  <a:cubicBezTo>
                    <a:pt x="2433" y="2433"/>
                    <a:pt x="3149" y="1575"/>
                    <a:pt x="3722" y="100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32"/>
            <p:cNvSpPr/>
            <p:nvPr/>
          </p:nvSpPr>
          <p:spPr>
            <a:xfrm>
              <a:off x="2711425" y="1605050"/>
              <a:ext cx="21500" cy="21500"/>
            </a:xfrm>
            <a:custGeom>
              <a:rect b="b" l="l" r="r" t="t"/>
              <a:pathLst>
                <a:path extrusionOk="0" h="860" w="860">
                  <a:moveTo>
                    <a:pt x="573" y="1"/>
                  </a:moveTo>
                  <a:cubicBezTo>
                    <a:pt x="859" y="1"/>
                    <a:pt x="859" y="144"/>
                    <a:pt x="859" y="430"/>
                  </a:cubicBezTo>
                  <a:cubicBezTo>
                    <a:pt x="430" y="430"/>
                    <a:pt x="287" y="716"/>
                    <a:pt x="144" y="859"/>
                  </a:cubicBezTo>
                  <a:cubicBezTo>
                    <a:pt x="0" y="716"/>
                    <a:pt x="573" y="287"/>
                    <a:pt x="5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32"/>
            <p:cNvSpPr/>
            <p:nvPr/>
          </p:nvSpPr>
          <p:spPr>
            <a:xfrm>
              <a:off x="1977850" y="2041625"/>
              <a:ext cx="100225" cy="118100"/>
            </a:xfrm>
            <a:custGeom>
              <a:rect b="b" l="l" r="r" t="t"/>
              <a:pathLst>
                <a:path extrusionOk="0" h="4724" w="4009">
                  <a:moveTo>
                    <a:pt x="144" y="0"/>
                  </a:moveTo>
                  <a:cubicBezTo>
                    <a:pt x="2148" y="1002"/>
                    <a:pt x="2863" y="3006"/>
                    <a:pt x="4009" y="4724"/>
                  </a:cubicBezTo>
                  <a:cubicBezTo>
                    <a:pt x="3293" y="4008"/>
                    <a:pt x="2577" y="2720"/>
                    <a:pt x="1575" y="1861"/>
                  </a:cubicBezTo>
                  <a:cubicBezTo>
                    <a:pt x="1146" y="1288"/>
                    <a:pt x="1" y="859"/>
                    <a:pt x="1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32"/>
            <p:cNvSpPr/>
            <p:nvPr/>
          </p:nvSpPr>
          <p:spPr>
            <a:xfrm>
              <a:off x="2614800" y="2070250"/>
              <a:ext cx="110975" cy="78750"/>
            </a:xfrm>
            <a:custGeom>
              <a:rect b="b" l="l" r="r" t="t"/>
              <a:pathLst>
                <a:path extrusionOk="0" h="3150" w="4439">
                  <a:moveTo>
                    <a:pt x="1" y="0"/>
                  </a:moveTo>
                  <a:cubicBezTo>
                    <a:pt x="717" y="1002"/>
                    <a:pt x="2434" y="2004"/>
                    <a:pt x="4009" y="2863"/>
                  </a:cubicBezTo>
                  <a:cubicBezTo>
                    <a:pt x="3865" y="2720"/>
                    <a:pt x="4438" y="3006"/>
                    <a:pt x="4009" y="3149"/>
                  </a:cubicBezTo>
                  <a:cubicBezTo>
                    <a:pt x="2291" y="2434"/>
                    <a:pt x="573" y="1718"/>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32"/>
            <p:cNvSpPr/>
            <p:nvPr/>
          </p:nvSpPr>
          <p:spPr>
            <a:xfrm>
              <a:off x="5352275" y="2163275"/>
              <a:ext cx="103800" cy="110950"/>
            </a:xfrm>
            <a:custGeom>
              <a:rect b="b" l="l" r="r" t="t"/>
              <a:pathLst>
                <a:path extrusionOk="0" h="4438" w="4152">
                  <a:moveTo>
                    <a:pt x="4151" y="287"/>
                  </a:moveTo>
                  <a:cubicBezTo>
                    <a:pt x="3579" y="1003"/>
                    <a:pt x="2577" y="1432"/>
                    <a:pt x="1861" y="2148"/>
                  </a:cubicBezTo>
                  <a:cubicBezTo>
                    <a:pt x="1145" y="2863"/>
                    <a:pt x="573" y="3579"/>
                    <a:pt x="0" y="4438"/>
                  </a:cubicBezTo>
                  <a:cubicBezTo>
                    <a:pt x="287" y="3722"/>
                    <a:pt x="1002" y="2720"/>
                    <a:pt x="1718" y="1862"/>
                  </a:cubicBezTo>
                  <a:cubicBezTo>
                    <a:pt x="2290" y="1146"/>
                    <a:pt x="3149" y="1"/>
                    <a:pt x="4151" y="28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32"/>
            <p:cNvSpPr/>
            <p:nvPr/>
          </p:nvSpPr>
          <p:spPr>
            <a:xfrm>
              <a:off x="1931325" y="2070250"/>
              <a:ext cx="64450" cy="275550"/>
            </a:xfrm>
            <a:custGeom>
              <a:rect b="b" l="l" r="r" t="t"/>
              <a:pathLst>
                <a:path extrusionOk="0" h="11022" w="2578">
                  <a:moveTo>
                    <a:pt x="1146" y="0"/>
                  </a:moveTo>
                  <a:cubicBezTo>
                    <a:pt x="1289" y="1432"/>
                    <a:pt x="430" y="4581"/>
                    <a:pt x="1003" y="6441"/>
                  </a:cubicBezTo>
                  <a:cubicBezTo>
                    <a:pt x="1289" y="6728"/>
                    <a:pt x="717" y="6728"/>
                    <a:pt x="860" y="7157"/>
                  </a:cubicBezTo>
                  <a:cubicBezTo>
                    <a:pt x="1862" y="8016"/>
                    <a:pt x="1719" y="10020"/>
                    <a:pt x="2577" y="11022"/>
                  </a:cubicBezTo>
                  <a:cubicBezTo>
                    <a:pt x="1003" y="9877"/>
                    <a:pt x="1" y="6441"/>
                    <a:pt x="287" y="2720"/>
                  </a:cubicBezTo>
                  <a:cubicBezTo>
                    <a:pt x="430" y="1718"/>
                    <a:pt x="717" y="573"/>
                    <a:pt x="11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32"/>
            <p:cNvSpPr/>
            <p:nvPr/>
          </p:nvSpPr>
          <p:spPr>
            <a:xfrm>
              <a:off x="5423850" y="2213375"/>
              <a:ext cx="82325" cy="254100"/>
            </a:xfrm>
            <a:custGeom>
              <a:rect b="b" l="l" r="r" t="t"/>
              <a:pathLst>
                <a:path extrusionOk="0" h="10164" w="3293">
                  <a:moveTo>
                    <a:pt x="2290" y="1"/>
                  </a:moveTo>
                  <a:cubicBezTo>
                    <a:pt x="3292" y="3722"/>
                    <a:pt x="2004" y="8303"/>
                    <a:pt x="0" y="10163"/>
                  </a:cubicBezTo>
                  <a:cubicBezTo>
                    <a:pt x="573" y="8446"/>
                    <a:pt x="1718" y="6442"/>
                    <a:pt x="2004" y="3865"/>
                  </a:cubicBezTo>
                  <a:cubicBezTo>
                    <a:pt x="2147" y="2577"/>
                    <a:pt x="1861" y="1003"/>
                    <a:pt x="22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32"/>
            <p:cNvSpPr/>
            <p:nvPr/>
          </p:nvSpPr>
          <p:spPr>
            <a:xfrm>
              <a:off x="2757950" y="2131075"/>
              <a:ext cx="132425" cy="46550"/>
            </a:xfrm>
            <a:custGeom>
              <a:rect b="b" l="l" r="r" t="t"/>
              <a:pathLst>
                <a:path extrusionOk="0" h="1862" w="5297">
                  <a:moveTo>
                    <a:pt x="5296" y="1"/>
                  </a:moveTo>
                  <a:cubicBezTo>
                    <a:pt x="4724" y="430"/>
                    <a:pt x="4008" y="1575"/>
                    <a:pt x="2863" y="1718"/>
                  </a:cubicBezTo>
                  <a:cubicBezTo>
                    <a:pt x="2004" y="1861"/>
                    <a:pt x="1002" y="1146"/>
                    <a:pt x="0" y="1146"/>
                  </a:cubicBezTo>
                  <a:cubicBezTo>
                    <a:pt x="2004" y="1146"/>
                    <a:pt x="4151" y="1146"/>
                    <a:pt x="5296" y="1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32"/>
            <p:cNvSpPr/>
            <p:nvPr/>
          </p:nvSpPr>
          <p:spPr>
            <a:xfrm>
              <a:off x="2918975" y="2181175"/>
              <a:ext cx="157475" cy="71600"/>
            </a:xfrm>
            <a:custGeom>
              <a:rect b="b" l="l" r="r" t="t"/>
              <a:pathLst>
                <a:path extrusionOk="0" h="2864" w="6299">
                  <a:moveTo>
                    <a:pt x="6298" y="287"/>
                  </a:moveTo>
                  <a:cubicBezTo>
                    <a:pt x="5726" y="716"/>
                    <a:pt x="5296" y="1289"/>
                    <a:pt x="4867" y="2004"/>
                  </a:cubicBezTo>
                  <a:cubicBezTo>
                    <a:pt x="3006" y="2004"/>
                    <a:pt x="1432" y="2291"/>
                    <a:pt x="0" y="2863"/>
                  </a:cubicBezTo>
                  <a:cubicBezTo>
                    <a:pt x="1002" y="1289"/>
                    <a:pt x="3149" y="0"/>
                    <a:pt x="6298" y="28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32"/>
            <p:cNvSpPr/>
            <p:nvPr/>
          </p:nvSpPr>
          <p:spPr>
            <a:xfrm>
              <a:off x="5144725" y="2542600"/>
              <a:ext cx="128850" cy="114525"/>
            </a:xfrm>
            <a:custGeom>
              <a:rect b="b" l="l" r="r" t="t"/>
              <a:pathLst>
                <a:path extrusionOk="0" h="4581" w="5154">
                  <a:moveTo>
                    <a:pt x="0" y="143"/>
                  </a:moveTo>
                  <a:cubicBezTo>
                    <a:pt x="1289" y="573"/>
                    <a:pt x="2863" y="1718"/>
                    <a:pt x="4295" y="2290"/>
                  </a:cubicBezTo>
                  <a:cubicBezTo>
                    <a:pt x="4295" y="3292"/>
                    <a:pt x="5153" y="3865"/>
                    <a:pt x="5153" y="4437"/>
                  </a:cubicBezTo>
                  <a:cubicBezTo>
                    <a:pt x="5153" y="4580"/>
                    <a:pt x="4724" y="4008"/>
                    <a:pt x="4438" y="3865"/>
                  </a:cubicBezTo>
                  <a:cubicBezTo>
                    <a:pt x="3436" y="3149"/>
                    <a:pt x="1575" y="2577"/>
                    <a:pt x="430" y="1718"/>
                  </a:cubicBezTo>
                  <a:cubicBezTo>
                    <a:pt x="287" y="1288"/>
                    <a:pt x="287" y="43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32"/>
            <p:cNvSpPr/>
            <p:nvPr/>
          </p:nvSpPr>
          <p:spPr>
            <a:xfrm>
              <a:off x="5151875" y="2614150"/>
              <a:ext cx="118125" cy="82325"/>
            </a:xfrm>
            <a:custGeom>
              <a:rect b="b" l="l" r="r" t="t"/>
              <a:pathLst>
                <a:path extrusionOk="0" h="3293" w="4725">
                  <a:moveTo>
                    <a:pt x="4724" y="1862"/>
                  </a:moveTo>
                  <a:cubicBezTo>
                    <a:pt x="4724" y="2148"/>
                    <a:pt x="4295" y="2864"/>
                    <a:pt x="4152" y="3293"/>
                  </a:cubicBezTo>
                  <a:cubicBezTo>
                    <a:pt x="2720" y="2577"/>
                    <a:pt x="1432" y="1718"/>
                    <a:pt x="144" y="860"/>
                  </a:cubicBezTo>
                  <a:cubicBezTo>
                    <a:pt x="1" y="716"/>
                    <a:pt x="1" y="287"/>
                    <a:pt x="1" y="1"/>
                  </a:cubicBezTo>
                  <a:cubicBezTo>
                    <a:pt x="1575" y="573"/>
                    <a:pt x="3007" y="2148"/>
                    <a:pt x="4724" y="186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32"/>
            <p:cNvSpPr/>
            <p:nvPr/>
          </p:nvSpPr>
          <p:spPr>
            <a:xfrm>
              <a:off x="4468400" y="2893275"/>
              <a:ext cx="150325" cy="139575"/>
            </a:xfrm>
            <a:custGeom>
              <a:rect b="b" l="l" r="r" t="t"/>
              <a:pathLst>
                <a:path extrusionOk="0" h="5583" w="6013">
                  <a:moveTo>
                    <a:pt x="1" y="0"/>
                  </a:moveTo>
                  <a:cubicBezTo>
                    <a:pt x="1719" y="287"/>
                    <a:pt x="3436" y="716"/>
                    <a:pt x="4724" y="1432"/>
                  </a:cubicBezTo>
                  <a:cubicBezTo>
                    <a:pt x="4867" y="3149"/>
                    <a:pt x="5297" y="4438"/>
                    <a:pt x="6013" y="5583"/>
                  </a:cubicBezTo>
                  <a:cubicBezTo>
                    <a:pt x="4724" y="5153"/>
                    <a:pt x="3293" y="4294"/>
                    <a:pt x="1719" y="3865"/>
                  </a:cubicBezTo>
                  <a:cubicBezTo>
                    <a:pt x="860" y="2863"/>
                    <a:pt x="144" y="1575"/>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32"/>
            <p:cNvSpPr/>
            <p:nvPr/>
          </p:nvSpPr>
          <p:spPr>
            <a:xfrm>
              <a:off x="3165875" y="2864650"/>
              <a:ext cx="32225" cy="10750"/>
            </a:xfrm>
            <a:custGeom>
              <a:rect b="b" l="l" r="r" t="t"/>
              <a:pathLst>
                <a:path extrusionOk="0" h="430" w="1289">
                  <a:moveTo>
                    <a:pt x="1289" y="0"/>
                  </a:moveTo>
                  <a:cubicBezTo>
                    <a:pt x="1289" y="0"/>
                    <a:pt x="287" y="430"/>
                    <a:pt x="1" y="287"/>
                  </a:cubicBezTo>
                  <a:cubicBezTo>
                    <a:pt x="287" y="0"/>
                    <a:pt x="859" y="0"/>
                    <a:pt x="12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32"/>
            <p:cNvSpPr/>
            <p:nvPr/>
          </p:nvSpPr>
          <p:spPr>
            <a:xfrm>
              <a:off x="4715325" y="2975575"/>
              <a:ext cx="28650" cy="85900"/>
            </a:xfrm>
            <a:custGeom>
              <a:rect b="b" l="l" r="r" t="t"/>
              <a:pathLst>
                <a:path extrusionOk="0" h="3436" w="1146">
                  <a:moveTo>
                    <a:pt x="0" y="0"/>
                  </a:moveTo>
                  <a:cubicBezTo>
                    <a:pt x="859" y="430"/>
                    <a:pt x="716" y="3149"/>
                    <a:pt x="1145" y="3436"/>
                  </a:cubicBezTo>
                  <a:cubicBezTo>
                    <a:pt x="573" y="2577"/>
                    <a:pt x="143" y="128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32"/>
            <p:cNvSpPr/>
            <p:nvPr/>
          </p:nvSpPr>
          <p:spPr>
            <a:xfrm>
              <a:off x="3309025" y="2943375"/>
              <a:ext cx="823050" cy="365025"/>
            </a:xfrm>
            <a:custGeom>
              <a:rect b="b" l="l" r="r" t="t"/>
              <a:pathLst>
                <a:path extrusionOk="0" h="14601" w="32922">
                  <a:moveTo>
                    <a:pt x="31060" y="5010"/>
                  </a:moveTo>
                  <a:cubicBezTo>
                    <a:pt x="31490" y="6155"/>
                    <a:pt x="31919" y="7443"/>
                    <a:pt x="32206" y="8875"/>
                  </a:cubicBezTo>
                  <a:cubicBezTo>
                    <a:pt x="32492" y="9161"/>
                    <a:pt x="32778" y="8731"/>
                    <a:pt x="32921" y="8875"/>
                  </a:cubicBezTo>
                  <a:cubicBezTo>
                    <a:pt x="32349" y="9733"/>
                    <a:pt x="31204" y="9877"/>
                    <a:pt x="30774" y="10879"/>
                  </a:cubicBezTo>
                  <a:cubicBezTo>
                    <a:pt x="30631" y="8731"/>
                    <a:pt x="30917" y="6155"/>
                    <a:pt x="29343" y="5439"/>
                  </a:cubicBezTo>
                  <a:cubicBezTo>
                    <a:pt x="29629" y="6871"/>
                    <a:pt x="29915" y="8588"/>
                    <a:pt x="29629" y="10449"/>
                  </a:cubicBezTo>
                  <a:cubicBezTo>
                    <a:pt x="29200" y="12167"/>
                    <a:pt x="27768" y="13026"/>
                    <a:pt x="26766" y="13884"/>
                  </a:cubicBezTo>
                  <a:cubicBezTo>
                    <a:pt x="25049" y="13598"/>
                    <a:pt x="23188" y="13598"/>
                    <a:pt x="21327" y="13598"/>
                  </a:cubicBezTo>
                  <a:cubicBezTo>
                    <a:pt x="21041" y="13598"/>
                    <a:pt x="21900" y="12453"/>
                    <a:pt x="21184" y="12167"/>
                  </a:cubicBezTo>
                  <a:cubicBezTo>
                    <a:pt x="20182" y="12024"/>
                    <a:pt x="20612" y="13312"/>
                    <a:pt x="20612" y="13598"/>
                  </a:cubicBezTo>
                  <a:cubicBezTo>
                    <a:pt x="18465" y="13312"/>
                    <a:pt x="16890" y="13741"/>
                    <a:pt x="15745" y="14600"/>
                  </a:cubicBezTo>
                  <a:cubicBezTo>
                    <a:pt x="14314" y="11880"/>
                    <a:pt x="8588" y="13455"/>
                    <a:pt x="5439" y="12024"/>
                  </a:cubicBezTo>
                  <a:cubicBezTo>
                    <a:pt x="3865" y="11308"/>
                    <a:pt x="2720" y="9304"/>
                    <a:pt x="3292" y="6728"/>
                  </a:cubicBezTo>
                  <a:cubicBezTo>
                    <a:pt x="3722" y="5153"/>
                    <a:pt x="5296" y="4724"/>
                    <a:pt x="6298" y="3579"/>
                  </a:cubicBezTo>
                  <a:cubicBezTo>
                    <a:pt x="4724" y="3292"/>
                    <a:pt x="2720" y="4867"/>
                    <a:pt x="2147" y="6871"/>
                  </a:cubicBezTo>
                  <a:cubicBezTo>
                    <a:pt x="1861" y="8159"/>
                    <a:pt x="1861" y="10163"/>
                    <a:pt x="2433" y="11165"/>
                  </a:cubicBezTo>
                  <a:cubicBezTo>
                    <a:pt x="1575" y="10592"/>
                    <a:pt x="1288" y="8302"/>
                    <a:pt x="0" y="7730"/>
                  </a:cubicBezTo>
                  <a:cubicBezTo>
                    <a:pt x="2290" y="5439"/>
                    <a:pt x="3435" y="2290"/>
                    <a:pt x="7443" y="2147"/>
                  </a:cubicBezTo>
                  <a:cubicBezTo>
                    <a:pt x="8731" y="2147"/>
                    <a:pt x="9876" y="2577"/>
                    <a:pt x="11021" y="2434"/>
                  </a:cubicBezTo>
                  <a:cubicBezTo>
                    <a:pt x="13455" y="2434"/>
                    <a:pt x="15172" y="1575"/>
                    <a:pt x="16604" y="0"/>
                  </a:cubicBezTo>
                  <a:cubicBezTo>
                    <a:pt x="17033" y="2004"/>
                    <a:pt x="21041" y="2863"/>
                    <a:pt x="23474" y="3292"/>
                  </a:cubicBezTo>
                  <a:cubicBezTo>
                    <a:pt x="26194" y="3865"/>
                    <a:pt x="29057" y="3865"/>
                    <a:pt x="31060" y="5010"/>
                  </a:cubicBezTo>
                  <a:close/>
                  <a:moveTo>
                    <a:pt x="20182" y="3006"/>
                  </a:moveTo>
                  <a:cubicBezTo>
                    <a:pt x="20039" y="3435"/>
                    <a:pt x="20039" y="3865"/>
                    <a:pt x="20325" y="4151"/>
                  </a:cubicBezTo>
                  <a:cubicBezTo>
                    <a:pt x="20755" y="4294"/>
                    <a:pt x="20898" y="4151"/>
                    <a:pt x="21184" y="4151"/>
                  </a:cubicBezTo>
                  <a:cubicBezTo>
                    <a:pt x="21613" y="3292"/>
                    <a:pt x="20898" y="2290"/>
                    <a:pt x="20182" y="3006"/>
                  </a:cubicBezTo>
                  <a:close/>
                  <a:moveTo>
                    <a:pt x="15172" y="2577"/>
                  </a:moveTo>
                  <a:cubicBezTo>
                    <a:pt x="15459" y="2863"/>
                    <a:pt x="16031" y="3006"/>
                    <a:pt x="16604" y="2863"/>
                  </a:cubicBezTo>
                  <a:cubicBezTo>
                    <a:pt x="17319" y="1432"/>
                    <a:pt x="14886" y="859"/>
                    <a:pt x="15172" y="2577"/>
                  </a:cubicBezTo>
                  <a:close/>
                  <a:moveTo>
                    <a:pt x="17319" y="3579"/>
                  </a:moveTo>
                  <a:cubicBezTo>
                    <a:pt x="17606" y="3865"/>
                    <a:pt x="17892" y="4151"/>
                    <a:pt x="18465" y="4151"/>
                  </a:cubicBezTo>
                  <a:cubicBezTo>
                    <a:pt x="18751" y="3865"/>
                    <a:pt x="18751" y="3292"/>
                    <a:pt x="18608" y="3006"/>
                  </a:cubicBezTo>
                  <a:cubicBezTo>
                    <a:pt x="18178" y="2577"/>
                    <a:pt x="17319" y="2863"/>
                    <a:pt x="17319" y="3579"/>
                  </a:cubicBezTo>
                  <a:close/>
                  <a:moveTo>
                    <a:pt x="23188" y="4724"/>
                  </a:moveTo>
                  <a:cubicBezTo>
                    <a:pt x="21041" y="4151"/>
                    <a:pt x="17892" y="4581"/>
                    <a:pt x="15029" y="4294"/>
                  </a:cubicBezTo>
                  <a:cubicBezTo>
                    <a:pt x="10592" y="3722"/>
                    <a:pt x="4724" y="3292"/>
                    <a:pt x="4867" y="7873"/>
                  </a:cubicBezTo>
                  <a:cubicBezTo>
                    <a:pt x="4580" y="8016"/>
                    <a:pt x="4151" y="8016"/>
                    <a:pt x="4151" y="8302"/>
                  </a:cubicBezTo>
                  <a:cubicBezTo>
                    <a:pt x="3865" y="9877"/>
                    <a:pt x="6155" y="9018"/>
                    <a:pt x="6155" y="10163"/>
                  </a:cubicBezTo>
                  <a:cubicBezTo>
                    <a:pt x="6155" y="10163"/>
                    <a:pt x="5582" y="10449"/>
                    <a:pt x="5725" y="10879"/>
                  </a:cubicBezTo>
                  <a:cubicBezTo>
                    <a:pt x="6012" y="11165"/>
                    <a:pt x="6155" y="11451"/>
                    <a:pt x="6727" y="11451"/>
                  </a:cubicBezTo>
                  <a:cubicBezTo>
                    <a:pt x="7157" y="11451"/>
                    <a:pt x="7014" y="11022"/>
                    <a:pt x="7300" y="10879"/>
                  </a:cubicBezTo>
                  <a:cubicBezTo>
                    <a:pt x="7586" y="11022"/>
                    <a:pt x="8016" y="11022"/>
                    <a:pt x="8159" y="11308"/>
                  </a:cubicBezTo>
                  <a:cubicBezTo>
                    <a:pt x="7443" y="13026"/>
                    <a:pt x="9733" y="12596"/>
                    <a:pt x="9304" y="11308"/>
                  </a:cubicBezTo>
                  <a:cubicBezTo>
                    <a:pt x="11451" y="11308"/>
                    <a:pt x="13741" y="11594"/>
                    <a:pt x="16174" y="11451"/>
                  </a:cubicBezTo>
                  <a:cubicBezTo>
                    <a:pt x="20325" y="11451"/>
                    <a:pt x="25049" y="12024"/>
                    <a:pt x="27053" y="10449"/>
                  </a:cubicBezTo>
                  <a:cubicBezTo>
                    <a:pt x="26909" y="10879"/>
                    <a:pt x="27053" y="11308"/>
                    <a:pt x="27339" y="11594"/>
                  </a:cubicBezTo>
                  <a:cubicBezTo>
                    <a:pt x="28627" y="12024"/>
                    <a:pt x="28770" y="10020"/>
                    <a:pt x="27911" y="9877"/>
                  </a:cubicBezTo>
                  <a:cubicBezTo>
                    <a:pt x="29057" y="6155"/>
                    <a:pt x="26623" y="4867"/>
                    <a:pt x="23617" y="4724"/>
                  </a:cubicBezTo>
                  <a:cubicBezTo>
                    <a:pt x="23904" y="4437"/>
                    <a:pt x="24047" y="4294"/>
                    <a:pt x="23904" y="3865"/>
                  </a:cubicBezTo>
                  <a:cubicBezTo>
                    <a:pt x="23045" y="3292"/>
                    <a:pt x="22902" y="4437"/>
                    <a:pt x="23188" y="4724"/>
                  </a:cubicBezTo>
                  <a:close/>
                  <a:moveTo>
                    <a:pt x="26051" y="13312"/>
                  </a:moveTo>
                  <a:cubicBezTo>
                    <a:pt x="27196" y="13312"/>
                    <a:pt x="26480" y="10735"/>
                    <a:pt x="25192" y="11880"/>
                  </a:cubicBezTo>
                  <a:cubicBezTo>
                    <a:pt x="25049" y="12739"/>
                    <a:pt x="25478" y="13312"/>
                    <a:pt x="26051" y="13312"/>
                  </a:cubicBezTo>
                  <a:close/>
                  <a:moveTo>
                    <a:pt x="22615" y="12739"/>
                  </a:moveTo>
                  <a:cubicBezTo>
                    <a:pt x="22615" y="13169"/>
                    <a:pt x="22759" y="13455"/>
                    <a:pt x="23474" y="13455"/>
                  </a:cubicBezTo>
                  <a:cubicBezTo>
                    <a:pt x="24906" y="12310"/>
                    <a:pt x="22615" y="11165"/>
                    <a:pt x="22615" y="12739"/>
                  </a:cubicBezTo>
                  <a:close/>
                  <a:moveTo>
                    <a:pt x="10449" y="12739"/>
                  </a:moveTo>
                  <a:cubicBezTo>
                    <a:pt x="10449" y="12739"/>
                    <a:pt x="10592" y="12739"/>
                    <a:pt x="10592" y="12882"/>
                  </a:cubicBezTo>
                  <a:cubicBezTo>
                    <a:pt x="11308" y="13026"/>
                    <a:pt x="11594" y="12167"/>
                    <a:pt x="11165" y="11737"/>
                  </a:cubicBezTo>
                  <a:cubicBezTo>
                    <a:pt x="11021" y="11737"/>
                    <a:pt x="10735" y="11737"/>
                    <a:pt x="10592" y="11594"/>
                  </a:cubicBezTo>
                  <a:cubicBezTo>
                    <a:pt x="10306" y="11737"/>
                    <a:pt x="10306" y="12596"/>
                    <a:pt x="10449" y="1273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32"/>
            <p:cNvSpPr/>
            <p:nvPr/>
          </p:nvSpPr>
          <p:spPr>
            <a:xfrm>
              <a:off x="2507450" y="3057875"/>
              <a:ext cx="64450" cy="211150"/>
            </a:xfrm>
            <a:custGeom>
              <a:rect b="b" l="l" r="r" t="t"/>
              <a:pathLst>
                <a:path extrusionOk="0" h="8446" w="2578">
                  <a:moveTo>
                    <a:pt x="1" y="716"/>
                  </a:moveTo>
                  <a:cubicBezTo>
                    <a:pt x="716" y="287"/>
                    <a:pt x="1718" y="287"/>
                    <a:pt x="2577" y="1"/>
                  </a:cubicBezTo>
                  <a:cubicBezTo>
                    <a:pt x="2005" y="1146"/>
                    <a:pt x="1289" y="3722"/>
                    <a:pt x="1432" y="6012"/>
                  </a:cubicBezTo>
                  <a:cubicBezTo>
                    <a:pt x="1575" y="7014"/>
                    <a:pt x="2148" y="7730"/>
                    <a:pt x="2005" y="8446"/>
                  </a:cubicBezTo>
                  <a:cubicBezTo>
                    <a:pt x="1146" y="6012"/>
                    <a:pt x="860" y="3150"/>
                    <a:pt x="1" y="71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32"/>
            <p:cNvSpPr/>
            <p:nvPr/>
          </p:nvSpPr>
          <p:spPr>
            <a:xfrm>
              <a:off x="2772250" y="3104400"/>
              <a:ext cx="32225" cy="28650"/>
            </a:xfrm>
            <a:custGeom>
              <a:rect b="b" l="l" r="r" t="t"/>
              <a:pathLst>
                <a:path extrusionOk="0" h="1146" w="1289">
                  <a:moveTo>
                    <a:pt x="1" y="287"/>
                  </a:moveTo>
                  <a:cubicBezTo>
                    <a:pt x="716" y="0"/>
                    <a:pt x="860" y="859"/>
                    <a:pt x="1289" y="1145"/>
                  </a:cubicBezTo>
                  <a:cubicBezTo>
                    <a:pt x="860" y="1145"/>
                    <a:pt x="430" y="573"/>
                    <a:pt x="1" y="28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32"/>
            <p:cNvSpPr/>
            <p:nvPr/>
          </p:nvSpPr>
          <p:spPr>
            <a:xfrm>
              <a:off x="3759900" y="3147325"/>
              <a:ext cx="25075" cy="32250"/>
            </a:xfrm>
            <a:custGeom>
              <a:rect b="b" l="l" r="r" t="t"/>
              <a:pathLst>
                <a:path extrusionOk="0" h="1290" w="1003">
                  <a:moveTo>
                    <a:pt x="0" y="287"/>
                  </a:moveTo>
                  <a:cubicBezTo>
                    <a:pt x="430" y="1"/>
                    <a:pt x="716" y="1003"/>
                    <a:pt x="1002" y="1146"/>
                  </a:cubicBezTo>
                  <a:cubicBezTo>
                    <a:pt x="1002" y="1289"/>
                    <a:pt x="286" y="573"/>
                    <a:pt x="0" y="28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32"/>
            <p:cNvSpPr/>
            <p:nvPr/>
          </p:nvSpPr>
          <p:spPr>
            <a:xfrm>
              <a:off x="4611550" y="3190275"/>
              <a:ext cx="21500" cy="14350"/>
            </a:xfrm>
            <a:custGeom>
              <a:rect b="b" l="l" r="r" t="t"/>
              <a:pathLst>
                <a:path extrusionOk="0" h="574" w="860">
                  <a:moveTo>
                    <a:pt x="0" y="144"/>
                  </a:moveTo>
                  <a:cubicBezTo>
                    <a:pt x="573" y="1"/>
                    <a:pt x="573" y="430"/>
                    <a:pt x="859" y="573"/>
                  </a:cubicBezTo>
                  <a:cubicBezTo>
                    <a:pt x="716" y="573"/>
                    <a:pt x="0" y="430"/>
                    <a:pt x="0" y="1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32"/>
            <p:cNvSpPr/>
            <p:nvPr/>
          </p:nvSpPr>
          <p:spPr>
            <a:xfrm>
              <a:off x="4618700" y="3226050"/>
              <a:ext cx="35800" cy="21500"/>
            </a:xfrm>
            <a:custGeom>
              <a:rect b="b" l="l" r="r" t="t"/>
              <a:pathLst>
                <a:path extrusionOk="0" h="860" w="1432">
                  <a:moveTo>
                    <a:pt x="1432" y="860"/>
                  </a:moveTo>
                  <a:cubicBezTo>
                    <a:pt x="1003" y="717"/>
                    <a:pt x="573" y="287"/>
                    <a:pt x="144" y="144"/>
                  </a:cubicBezTo>
                  <a:cubicBezTo>
                    <a:pt x="1" y="1"/>
                    <a:pt x="1432" y="287"/>
                    <a:pt x="1432" y="86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32"/>
            <p:cNvSpPr/>
            <p:nvPr/>
          </p:nvSpPr>
          <p:spPr>
            <a:xfrm>
              <a:off x="2750775" y="3172375"/>
              <a:ext cx="64450" cy="42975"/>
            </a:xfrm>
            <a:custGeom>
              <a:rect b="b" l="l" r="r" t="t"/>
              <a:pathLst>
                <a:path extrusionOk="0" h="1719" w="2578">
                  <a:moveTo>
                    <a:pt x="1" y="1"/>
                  </a:moveTo>
                  <a:cubicBezTo>
                    <a:pt x="717" y="287"/>
                    <a:pt x="2148" y="860"/>
                    <a:pt x="2577" y="1719"/>
                  </a:cubicBezTo>
                  <a:cubicBezTo>
                    <a:pt x="1719" y="1289"/>
                    <a:pt x="1003" y="573"/>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32"/>
            <p:cNvSpPr/>
            <p:nvPr/>
          </p:nvSpPr>
          <p:spPr>
            <a:xfrm>
              <a:off x="4561450" y="3286900"/>
              <a:ext cx="39375" cy="32225"/>
            </a:xfrm>
            <a:custGeom>
              <a:rect b="b" l="l" r="r" t="t"/>
              <a:pathLst>
                <a:path extrusionOk="0" h="1289" w="1575">
                  <a:moveTo>
                    <a:pt x="0" y="859"/>
                  </a:moveTo>
                  <a:cubicBezTo>
                    <a:pt x="0" y="430"/>
                    <a:pt x="144" y="287"/>
                    <a:pt x="144" y="0"/>
                  </a:cubicBezTo>
                  <a:cubicBezTo>
                    <a:pt x="716" y="287"/>
                    <a:pt x="1002" y="859"/>
                    <a:pt x="1575" y="1145"/>
                  </a:cubicBezTo>
                  <a:cubicBezTo>
                    <a:pt x="1289" y="1288"/>
                    <a:pt x="573" y="859"/>
                    <a:pt x="0" y="8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32"/>
            <p:cNvSpPr/>
            <p:nvPr/>
          </p:nvSpPr>
          <p:spPr>
            <a:xfrm>
              <a:off x="2271275" y="1236475"/>
              <a:ext cx="3317200" cy="1792800"/>
            </a:xfrm>
            <a:custGeom>
              <a:rect b="b" l="l" r="r" t="t"/>
              <a:pathLst>
                <a:path extrusionOk="0" h="71712" w="132688">
                  <a:moveTo>
                    <a:pt x="64984" y="10306"/>
                  </a:moveTo>
                  <a:cubicBezTo>
                    <a:pt x="65557" y="10306"/>
                    <a:pt x="65700" y="9877"/>
                    <a:pt x="65986" y="9591"/>
                  </a:cubicBezTo>
                  <a:cubicBezTo>
                    <a:pt x="68849" y="8016"/>
                    <a:pt x="73286" y="9734"/>
                    <a:pt x="74002" y="12024"/>
                  </a:cubicBezTo>
                  <a:cubicBezTo>
                    <a:pt x="72714" y="11881"/>
                    <a:pt x="71855" y="11881"/>
                    <a:pt x="70996" y="12310"/>
                  </a:cubicBezTo>
                  <a:cubicBezTo>
                    <a:pt x="69565" y="12883"/>
                    <a:pt x="68133" y="16175"/>
                    <a:pt x="68276" y="18322"/>
                  </a:cubicBezTo>
                  <a:cubicBezTo>
                    <a:pt x="68563" y="19897"/>
                    <a:pt x="69851" y="21185"/>
                    <a:pt x="71855" y="21185"/>
                  </a:cubicBezTo>
                  <a:cubicBezTo>
                    <a:pt x="73286" y="21185"/>
                    <a:pt x="74431" y="20183"/>
                    <a:pt x="75433" y="19610"/>
                  </a:cubicBezTo>
                  <a:cubicBezTo>
                    <a:pt x="76292" y="22330"/>
                    <a:pt x="75004" y="24906"/>
                    <a:pt x="73716" y="26338"/>
                  </a:cubicBezTo>
                  <a:cubicBezTo>
                    <a:pt x="74861" y="27483"/>
                    <a:pt x="77723" y="26767"/>
                    <a:pt x="79298" y="28055"/>
                  </a:cubicBezTo>
                  <a:cubicBezTo>
                    <a:pt x="80013" y="28628"/>
                    <a:pt x="80443" y="29487"/>
                    <a:pt x="81015" y="30345"/>
                  </a:cubicBezTo>
                  <a:cubicBezTo>
                    <a:pt x="81302" y="30918"/>
                    <a:pt x="82447" y="32063"/>
                    <a:pt x="82304" y="32922"/>
                  </a:cubicBezTo>
                  <a:cubicBezTo>
                    <a:pt x="82160" y="33638"/>
                    <a:pt x="80586" y="34210"/>
                    <a:pt x="79727" y="34496"/>
                  </a:cubicBezTo>
                  <a:cubicBezTo>
                    <a:pt x="78868" y="34926"/>
                    <a:pt x="77580" y="35355"/>
                    <a:pt x="76578" y="35498"/>
                  </a:cubicBezTo>
                  <a:cubicBezTo>
                    <a:pt x="75004" y="35498"/>
                    <a:pt x="73143" y="34926"/>
                    <a:pt x="72427" y="35928"/>
                  </a:cubicBezTo>
                  <a:cubicBezTo>
                    <a:pt x="72141" y="36214"/>
                    <a:pt x="72570" y="36786"/>
                    <a:pt x="72427" y="37216"/>
                  </a:cubicBezTo>
                  <a:cubicBezTo>
                    <a:pt x="74002" y="38075"/>
                    <a:pt x="74002" y="42655"/>
                    <a:pt x="71998" y="43084"/>
                  </a:cubicBezTo>
                  <a:cubicBezTo>
                    <a:pt x="71425" y="41081"/>
                    <a:pt x="68706" y="38790"/>
                    <a:pt x="66129" y="39792"/>
                  </a:cubicBezTo>
                  <a:cubicBezTo>
                    <a:pt x="65414" y="40079"/>
                    <a:pt x="65127" y="40794"/>
                    <a:pt x="64555" y="41367"/>
                  </a:cubicBezTo>
                  <a:cubicBezTo>
                    <a:pt x="64269" y="41796"/>
                    <a:pt x="63553" y="42226"/>
                    <a:pt x="63267" y="42655"/>
                  </a:cubicBezTo>
                  <a:cubicBezTo>
                    <a:pt x="62122" y="44516"/>
                    <a:pt x="62551" y="49382"/>
                    <a:pt x="63553" y="51100"/>
                  </a:cubicBezTo>
                  <a:cubicBezTo>
                    <a:pt x="64125" y="52388"/>
                    <a:pt x="66129" y="54965"/>
                    <a:pt x="67418" y="55680"/>
                  </a:cubicBezTo>
                  <a:cubicBezTo>
                    <a:pt x="69851" y="57255"/>
                    <a:pt x="74717" y="58114"/>
                    <a:pt x="78153" y="56825"/>
                  </a:cubicBezTo>
                  <a:cubicBezTo>
                    <a:pt x="80729" y="55823"/>
                    <a:pt x="83449" y="53104"/>
                    <a:pt x="83878" y="50098"/>
                  </a:cubicBezTo>
                  <a:cubicBezTo>
                    <a:pt x="84451" y="46233"/>
                    <a:pt x="83306" y="43228"/>
                    <a:pt x="80872" y="41081"/>
                  </a:cubicBezTo>
                  <a:cubicBezTo>
                    <a:pt x="81302" y="40508"/>
                    <a:pt x="81588" y="39935"/>
                    <a:pt x="82447" y="39792"/>
                  </a:cubicBezTo>
                  <a:cubicBezTo>
                    <a:pt x="82876" y="39792"/>
                    <a:pt x="82304" y="40365"/>
                    <a:pt x="82590" y="40508"/>
                  </a:cubicBezTo>
                  <a:cubicBezTo>
                    <a:pt x="84451" y="43084"/>
                    <a:pt x="84594" y="48094"/>
                    <a:pt x="84164" y="52245"/>
                  </a:cubicBezTo>
                  <a:cubicBezTo>
                    <a:pt x="85166" y="51243"/>
                    <a:pt x="85596" y="49669"/>
                    <a:pt x="85739" y="47665"/>
                  </a:cubicBezTo>
                  <a:cubicBezTo>
                    <a:pt x="87600" y="48237"/>
                    <a:pt x="89747" y="48524"/>
                    <a:pt x="91607" y="49096"/>
                  </a:cubicBezTo>
                  <a:cubicBezTo>
                    <a:pt x="91178" y="48094"/>
                    <a:pt x="89890" y="47808"/>
                    <a:pt x="88888" y="47522"/>
                  </a:cubicBezTo>
                  <a:cubicBezTo>
                    <a:pt x="88315" y="47379"/>
                    <a:pt x="87743" y="47092"/>
                    <a:pt x="87170" y="46949"/>
                  </a:cubicBezTo>
                  <a:cubicBezTo>
                    <a:pt x="86741" y="46949"/>
                    <a:pt x="85739" y="46949"/>
                    <a:pt x="85739" y="46377"/>
                  </a:cubicBezTo>
                  <a:cubicBezTo>
                    <a:pt x="87313" y="46090"/>
                    <a:pt x="89604" y="48094"/>
                    <a:pt x="91894" y="47379"/>
                  </a:cubicBezTo>
                  <a:cubicBezTo>
                    <a:pt x="91321" y="46377"/>
                    <a:pt x="90033" y="46377"/>
                    <a:pt x="88888" y="46090"/>
                  </a:cubicBezTo>
                  <a:cubicBezTo>
                    <a:pt x="87886" y="45804"/>
                    <a:pt x="86741" y="45375"/>
                    <a:pt x="85596" y="45375"/>
                  </a:cubicBezTo>
                  <a:cubicBezTo>
                    <a:pt x="85596" y="44659"/>
                    <a:pt x="85453" y="44086"/>
                    <a:pt x="85309" y="43371"/>
                  </a:cubicBezTo>
                  <a:cubicBezTo>
                    <a:pt x="86884" y="44086"/>
                    <a:pt x="88602" y="44659"/>
                    <a:pt x="90462" y="45088"/>
                  </a:cubicBezTo>
                  <a:cubicBezTo>
                    <a:pt x="91035" y="45231"/>
                    <a:pt x="90749" y="45947"/>
                    <a:pt x="91321" y="46090"/>
                  </a:cubicBezTo>
                  <a:cubicBezTo>
                    <a:pt x="91751" y="46090"/>
                    <a:pt x="91751" y="45804"/>
                    <a:pt x="91607" y="45375"/>
                  </a:cubicBezTo>
                  <a:cubicBezTo>
                    <a:pt x="91894" y="45375"/>
                    <a:pt x="91894" y="45661"/>
                    <a:pt x="92180" y="45518"/>
                  </a:cubicBezTo>
                  <a:cubicBezTo>
                    <a:pt x="92180" y="44945"/>
                    <a:pt x="92752" y="44802"/>
                    <a:pt x="93039" y="44230"/>
                  </a:cubicBezTo>
                  <a:cubicBezTo>
                    <a:pt x="94613" y="43084"/>
                    <a:pt x="97333" y="42226"/>
                    <a:pt x="99766" y="43371"/>
                  </a:cubicBezTo>
                  <a:cubicBezTo>
                    <a:pt x="100768" y="43800"/>
                    <a:pt x="101484" y="44945"/>
                    <a:pt x="102486" y="45088"/>
                  </a:cubicBezTo>
                  <a:cubicBezTo>
                    <a:pt x="102915" y="45947"/>
                    <a:pt x="103631" y="46520"/>
                    <a:pt x="103917" y="47522"/>
                  </a:cubicBezTo>
                  <a:cubicBezTo>
                    <a:pt x="100768" y="48094"/>
                    <a:pt x="98478" y="50814"/>
                    <a:pt x="98048" y="53533"/>
                  </a:cubicBezTo>
                  <a:cubicBezTo>
                    <a:pt x="96760" y="60833"/>
                    <a:pt x="105062" y="66415"/>
                    <a:pt x="110931" y="61978"/>
                  </a:cubicBezTo>
                  <a:cubicBezTo>
                    <a:pt x="111360" y="61549"/>
                    <a:pt x="113221" y="59402"/>
                    <a:pt x="113364" y="58400"/>
                  </a:cubicBezTo>
                  <a:cubicBezTo>
                    <a:pt x="114223" y="53820"/>
                    <a:pt x="112076" y="50527"/>
                    <a:pt x="108927" y="48953"/>
                  </a:cubicBezTo>
                  <a:cubicBezTo>
                    <a:pt x="109642" y="46663"/>
                    <a:pt x="112935" y="47951"/>
                    <a:pt x="114795" y="46806"/>
                  </a:cubicBezTo>
                  <a:cubicBezTo>
                    <a:pt x="114652" y="46233"/>
                    <a:pt x="114795" y="46090"/>
                    <a:pt x="114938" y="45661"/>
                  </a:cubicBezTo>
                  <a:cubicBezTo>
                    <a:pt x="114080" y="44802"/>
                    <a:pt x="112791" y="44516"/>
                    <a:pt x="111503" y="44516"/>
                  </a:cubicBezTo>
                  <a:cubicBezTo>
                    <a:pt x="111217" y="44516"/>
                    <a:pt x="110788" y="44802"/>
                    <a:pt x="110358" y="44802"/>
                  </a:cubicBezTo>
                  <a:cubicBezTo>
                    <a:pt x="109642" y="44516"/>
                    <a:pt x="108641" y="43084"/>
                    <a:pt x="108354" y="42512"/>
                  </a:cubicBezTo>
                  <a:cubicBezTo>
                    <a:pt x="107782" y="41367"/>
                    <a:pt x="107639" y="40222"/>
                    <a:pt x="107639" y="38934"/>
                  </a:cubicBezTo>
                  <a:cubicBezTo>
                    <a:pt x="108497" y="38218"/>
                    <a:pt x="109499" y="37645"/>
                    <a:pt x="111074" y="37502"/>
                  </a:cubicBezTo>
                  <a:cubicBezTo>
                    <a:pt x="113221" y="37359"/>
                    <a:pt x="115368" y="38504"/>
                    <a:pt x="117085" y="38504"/>
                  </a:cubicBezTo>
                  <a:cubicBezTo>
                    <a:pt x="117085" y="36643"/>
                    <a:pt x="114366" y="36500"/>
                    <a:pt x="114938" y="33781"/>
                  </a:cubicBezTo>
                  <a:cubicBezTo>
                    <a:pt x="116084" y="34067"/>
                    <a:pt x="117658" y="35212"/>
                    <a:pt x="119376" y="34783"/>
                  </a:cubicBezTo>
                  <a:cubicBezTo>
                    <a:pt x="123527" y="33781"/>
                    <a:pt x="122811" y="26624"/>
                    <a:pt x="119089" y="25049"/>
                  </a:cubicBezTo>
                  <a:cubicBezTo>
                    <a:pt x="120234" y="23475"/>
                    <a:pt x="123527" y="24620"/>
                    <a:pt x="125101" y="24620"/>
                  </a:cubicBezTo>
                  <a:cubicBezTo>
                    <a:pt x="125530" y="24620"/>
                    <a:pt x="126103" y="24047"/>
                    <a:pt x="126103" y="23475"/>
                  </a:cubicBezTo>
                  <a:cubicBezTo>
                    <a:pt x="127821" y="21614"/>
                    <a:pt x="129395" y="19753"/>
                    <a:pt x="132687" y="19610"/>
                  </a:cubicBezTo>
                  <a:cubicBezTo>
                    <a:pt x="130826" y="20755"/>
                    <a:pt x="128823" y="22187"/>
                    <a:pt x="127391" y="23904"/>
                  </a:cubicBezTo>
                  <a:cubicBezTo>
                    <a:pt x="126962" y="24477"/>
                    <a:pt x="125960" y="25049"/>
                    <a:pt x="126389" y="25765"/>
                  </a:cubicBezTo>
                  <a:cubicBezTo>
                    <a:pt x="127534" y="25336"/>
                    <a:pt x="128250" y="24334"/>
                    <a:pt x="128966" y="23618"/>
                  </a:cubicBezTo>
                  <a:cubicBezTo>
                    <a:pt x="129825" y="22759"/>
                    <a:pt x="130683" y="22044"/>
                    <a:pt x="131685" y="21471"/>
                  </a:cubicBezTo>
                  <a:cubicBezTo>
                    <a:pt x="129538" y="25479"/>
                    <a:pt x="127534" y="29916"/>
                    <a:pt x="126389" y="35212"/>
                  </a:cubicBezTo>
                  <a:cubicBezTo>
                    <a:pt x="122381" y="37788"/>
                    <a:pt x="119948" y="42082"/>
                    <a:pt x="119233" y="48237"/>
                  </a:cubicBezTo>
                  <a:cubicBezTo>
                    <a:pt x="118374" y="47951"/>
                    <a:pt x="116656" y="46949"/>
                    <a:pt x="115797" y="47808"/>
                  </a:cubicBezTo>
                  <a:cubicBezTo>
                    <a:pt x="116656" y="48524"/>
                    <a:pt x="118087" y="48524"/>
                    <a:pt x="119233" y="48953"/>
                  </a:cubicBezTo>
                  <a:lnTo>
                    <a:pt x="119089" y="50384"/>
                  </a:lnTo>
                  <a:cubicBezTo>
                    <a:pt x="117229" y="49812"/>
                    <a:pt x="115368" y="48524"/>
                    <a:pt x="113078" y="47951"/>
                  </a:cubicBezTo>
                  <a:cubicBezTo>
                    <a:pt x="113364" y="49239"/>
                    <a:pt x="114795" y="49526"/>
                    <a:pt x="115797" y="49955"/>
                  </a:cubicBezTo>
                  <a:cubicBezTo>
                    <a:pt x="116799" y="50384"/>
                    <a:pt x="117944" y="50957"/>
                    <a:pt x="118946" y="51386"/>
                  </a:cubicBezTo>
                  <a:cubicBezTo>
                    <a:pt x="118946" y="51959"/>
                    <a:pt x="118946" y="52531"/>
                    <a:pt x="118946" y="53104"/>
                  </a:cubicBezTo>
                  <a:cubicBezTo>
                    <a:pt x="117372" y="52388"/>
                    <a:pt x="116084" y="51386"/>
                    <a:pt x="114223" y="50957"/>
                  </a:cubicBezTo>
                  <a:cubicBezTo>
                    <a:pt x="113364" y="49955"/>
                    <a:pt x="112076" y="48094"/>
                    <a:pt x="110501" y="48380"/>
                  </a:cubicBezTo>
                  <a:cubicBezTo>
                    <a:pt x="111360" y="50241"/>
                    <a:pt x="113507" y="50814"/>
                    <a:pt x="113937" y="53104"/>
                  </a:cubicBezTo>
                  <a:cubicBezTo>
                    <a:pt x="113937" y="53533"/>
                    <a:pt x="113507" y="53247"/>
                    <a:pt x="113507" y="53390"/>
                  </a:cubicBezTo>
                  <a:cubicBezTo>
                    <a:pt x="113937" y="53820"/>
                    <a:pt x="114223" y="55108"/>
                    <a:pt x="113650" y="55823"/>
                  </a:cubicBezTo>
                  <a:cubicBezTo>
                    <a:pt x="114366" y="58543"/>
                    <a:pt x="112362" y="60976"/>
                    <a:pt x="111646" y="62551"/>
                  </a:cubicBezTo>
                  <a:cubicBezTo>
                    <a:pt x="112362" y="62551"/>
                    <a:pt x="113078" y="61835"/>
                    <a:pt x="113507" y="61263"/>
                  </a:cubicBezTo>
                  <a:cubicBezTo>
                    <a:pt x="114080" y="60690"/>
                    <a:pt x="114509" y="59831"/>
                    <a:pt x="114795" y="58972"/>
                  </a:cubicBezTo>
                  <a:cubicBezTo>
                    <a:pt x="115940" y="59402"/>
                    <a:pt x="117229" y="59831"/>
                    <a:pt x="118087" y="60404"/>
                  </a:cubicBezTo>
                  <a:cubicBezTo>
                    <a:pt x="118087" y="60976"/>
                    <a:pt x="117658" y="61263"/>
                    <a:pt x="117515" y="61835"/>
                  </a:cubicBezTo>
                  <a:cubicBezTo>
                    <a:pt x="116799" y="61406"/>
                    <a:pt x="115797" y="60404"/>
                    <a:pt x="114795" y="61119"/>
                  </a:cubicBezTo>
                  <a:cubicBezTo>
                    <a:pt x="115511" y="61692"/>
                    <a:pt x="116656" y="61835"/>
                    <a:pt x="117085" y="62551"/>
                  </a:cubicBezTo>
                  <a:cubicBezTo>
                    <a:pt x="116227" y="62408"/>
                    <a:pt x="115511" y="61692"/>
                    <a:pt x="114509" y="61835"/>
                  </a:cubicBezTo>
                  <a:cubicBezTo>
                    <a:pt x="114509" y="62551"/>
                    <a:pt x="116084" y="62694"/>
                    <a:pt x="116513" y="63267"/>
                  </a:cubicBezTo>
                  <a:cubicBezTo>
                    <a:pt x="115511" y="64841"/>
                    <a:pt x="114223" y="66415"/>
                    <a:pt x="112791" y="67847"/>
                  </a:cubicBezTo>
                  <a:cubicBezTo>
                    <a:pt x="112219" y="68563"/>
                    <a:pt x="111646" y="69421"/>
                    <a:pt x="110931" y="69421"/>
                  </a:cubicBezTo>
                  <a:cubicBezTo>
                    <a:pt x="111074" y="69994"/>
                    <a:pt x="110501" y="70137"/>
                    <a:pt x="110072" y="70566"/>
                  </a:cubicBezTo>
                  <a:cubicBezTo>
                    <a:pt x="109929" y="70853"/>
                    <a:pt x="109356" y="71568"/>
                    <a:pt x="109070" y="71568"/>
                  </a:cubicBezTo>
                  <a:cubicBezTo>
                    <a:pt x="108497" y="71711"/>
                    <a:pt x="106923" y="70423"/>
                    <a:pt x="106064" y="69851"/>
                  </a:cubicBezTo>
                  <a:cubicBezTo>
                    <a:pt x="104060" y="68706"/>
                    <a:pt x="102056" y="67847"/>
                    <a:pt x="99909" y="66845"/>
                  </a:cubicBezTo>
                  <a:cubicBezTo>
                    <a:pt x="98192" y="66129"/>
                    <a:pt x="96617" y="65843"/>
                    <a:pt x="95758" y="64555"/>
                  </a:cubicBezTo>
                  <a:cubicBezTo>
                    <a:pt x="95758" y="64412"/>
                    <a:pt x="96045" y="64555"/>
                    <a:pt x="96045" y="64412"/>
                  </a:cubicBezTo>
                  <a:cubicBezTo>
                    <a:pt x="94900" y="62551"/>
                    <a:pt x="93182" y="60547"/>
                    <a:pt x="92896" y="58257"/>
                  </a:cubicBezTo>
                  <a:cubicBezTo>
                    <a:pt x="92037" y="57112"/>
                    <a:pt x="91464" y="54965"/>
                    <a:pt x="91607" y="52818"/>
                  </a:cubicBezTo>
                  <a:cubicBezTo>
                    <a:pt x="91751" y="51529"/>
                    <a:pt x="92180" y="50241"/>
                    <a:pt x="90892" y="49812"/>
                  </a:cubicBezTo>
                  <a:cubicBezTo>
                    <a:pt x="89747" y="50098"/>
                    <a:pt x="90176" y="51529"/>
                    <a:pt x="89890" y="52388"/>
                  </a:cubicBezTo>
                  <a:cubicBezTo>
                    <a:pt x="89460" y="54535"/>
                    <a:pt x="87456" y="56396"/>
                    <a:pt x="86025" y="57684"/>
                  </a:cubicBezTo>
                  <a:cubicBezTo>
                    <a:pt x="84308" y="59259"/>
                    <a:pt x="82590" y="60547"/>
                    <a:pt x="80300" y="61119"/>
                  </a:cubicBezTo>
                  <a:cubicBezTo>
                    <a:pt x="80443" y="61406"/>
                    <a:pt x="79584" y="61692"/>
                    <a:pt x="79298" y="62265"/>
                  </a:cubicBezTo>
                  <a:cubicBezTo>
                    <a:pt x="67418" y="60118"/>
                    <a:pt x="52245" y="57112"/>
                    <a:pt x="38647" y="58686"/>
                  </a:cubicBezTo>
                  <a:cubicBezTo>
                    <a:pt x="36787" y="58972"/>
                    <a:pt x="34926" y="59688"/>
                    <a:pt x="33494" y="59545"/>
                  </a:cubicBezTo>
                  <a:cubicBezTo>
                    <a:pt x="32636" y="59402"/>
                    <a:pt x="30918" y="58543"/>
                    <a:pt x="30202" y="57971"/>
                  </a:cubicBezTo>
                  <a:cubicBezTo>
                    <a:pt x="28342" y="56539"/>
                    <a:pt x="24906" y="52675"/>
                    <a:pt x="24477" y="50098"/>
                  </a:cubicBezTo>
                  <a:cubicBezTo>
                    <a:pt x="24191" y="49096"/>
                    <a:pt x="24906" y="47808"/>
                    <a:pt x="23761" y="47522"/>
                  </a:cubicBezTo>
                  <a:cubicBezTo>
                    <a:pt x="22759" y="48237"/>
                    <a:pt x="22902" y="49382"/>
                    <a:pt x="22759" y="50814"/>
                  </a:cubicBezTo>
                  <a:cubicBezTo>
                    <a:pt x="22473" y="53963"/>
                    <a:pt x="20899" y="57255"/>
                    <a:pt x="19038" y="59688"/>
                  </a:cubicBezTo>
                  <a:cubicBezTo>
                    <a:pt x="18465" y="60690"/>
                    <a:pt x="17750" y="61835"/>
                    <a:pt x="17177" y="61978"/>
                  </a:cubicBezTo>
                  <a:cubicBezTo>
                    <a:pt x="16318" y="62408"/>
                    <a:pt x="14744" y="62121"/>
                    <a:pt x="13456" y="62408"/>
                  </a:cubicBezTo>
                  <a:cubicBezTo>
                    <a:pt x="11165" y="62837"/>
                    <a:pt x="9018" y="63553"/>
                    <a:pt x="6871" y="64268"/>
                  </a:cubicBezTo>
                  <a:cubicBezTo>
                    <a:pt x="5726" y="64698"/>
                    <a:pt x="4152" y="65843"/>
                    <a:pt x="2864" y="65414"/>
                  </a:cubicBezTo>
                  <a:cubicBezTo>
                    <a:pt x="1862" y="65127"/>
                    <a:pt x="1289" y="63696"/>
                    <a:pt x="430" y="63267"/>
                  </a:cubicBezTo>
                  <a:cubicBezTo>
                    <a:pt x="2148" y="62980"/>
                    <a:pt x="3436" y="62265"/>
                    <a:pt x="4724" y="61549"/>
                  </a:cubicBezTo>
                  <a:cubicBezTo>
                    <a:pt x="8160" y="62980"/>
                    <a:pt x="11881" y="61549"/>
                    <a:pt x="13456" y="59545"/>
                  </a:cubicBezTo>
                  <a:cubicBezTo>
                    <a:pt x="11881" y="59259"/>
                    <a:pt x="10593" y="60547"/>
                    <a:pt x="8875" y="60690"/>
                  </a:cubicBezTo>
                  <a:cubicBezTo>
                    <a:pt x="4152" y="61119"/>
                    <a:pt x="430" y="58114"/>
                    <a:pt x="144" y="54249"/>
                  </a:cubicBezTo>
                  <a:cubicBezTo>
                    <a:pt x="1" y="52961"/>
                    <a:pt x="144" y="50527"/>
                    <a:pt x="1003" y="49669"/>
                  </a:cubicBezTo>
                  <a:cubicBezTo>
                    <a:pt x="1" y="48524"/>
                    <a:pt x="1862" y="47665"/>
                    <a:pt x="2434" y="47092"/>
                  </a:cubicBezTo>
                  <a:cubicBezTo>
                    <a:pt x="2291" y="46806"/>
                    <a:pt x="2005" y="47235"/>
                    <a:pt x="1718" y="47092"/>
                  </a:cubicBezTo>
                  <a:cubicBezTo>
                    <a:pt x="2148" y="46377"/>
                    <a:pt x="2720" y="45804"/>
                    <a:pt x="3579" y="45518"/>
                  </a:cubicBezTo>
                  <a:cubicBezTo>
                    <a:pt x="3150" y="44516"/>
                    <a:pt x="4152" y="44659"/>
                    <a:pt x="4581" y="44086"/>
                  </a:cubicBezTo>
                  <a:cubicBezTo>
                    <a:pt x="5297" y="44373"/>
                    <a:pt x="5583" y="44945"/>
                    <a:pt x="6013" y="45375"/>
                  </a:cubicBezTo>
                  <a:cubicBezTo>
                    <a:pt x="2434" y="46520"/>
                    <a:pt x="287" y="49812"/>
                    <a:pt x="717" y="54392"/>
                  </a:cubicBezTo>
                  <a:cubicBezTo>
                    <a:pt x="717" y="55394"/>
                    <a:pt x="2148" y="57398"/>
                    <a:pt x="2864" y="58114"/>
                  </a:cubicBezTo>
                  <a:cubicBezTo>
                    <a:pt x="4295" y="59402"/>
                    <a:pt x="6299" y="60261"/>
                    <a:pt x="9018" y="60118"/>
                  </a:cubicBezTo>
                  <a:cubicBezTo>
                    <a:pt x="12167" y="59831"/>
                    <a:pt x="15746" y="56682"/>
                    <a:pt x="16318" y="53390"/>
                  </a:cubicBezTo>
                  <a:cubicBezTo>
                    <a:pt x="16748" y="50241"/>
                    <a:pt x="15889" y="47665"/>
                    <a:pt x="14028" y="46090"/>
                  </a:cubicBezTo>
                  <a:cubicBezTo>
                    <a:pt x="13312" y="45375"/>
                    <a:pt x="12310" y="44659"/>
                    <a:pt x="11022" y="44373"/>
                  </a:cubicBezTo>
                  <a:cubicBezTo>
                    <a:pt x="11165" y="43228"/>
                    <a:pt x="12024" y="42798"/>
                    <a:pt x="12454" y="41939"/>
                  </a:cubicBezTo>
                  <a:cubicBezTo>
                    <a:pt x="13599" y="41939"/>
                    <a:pt x="14314" y="40794"/>
                    <a:pt x="15316" y="40365"/>
                  </a:cubicBezTo>
                  <a:cubicBezTo>
                    <a:pt x="17750" y="39506"/>
                    <a:pt x="20469" y="40508"/>
                    <a:pt x="22044" y="41796"/>
                  </a:cubicBezTo>
                  <a:cubicBezTo>
                    <a:pt x="22187" y="42369"/>
                    <a:pt x="22902" y="42369"/>
                    <a:pt x="22616" y="43084"/>
                  </a:cubicBezTo>
                  <a:cubicBezTo>
                    <a:pt x="22902" y="43371"/>
                    <a:pt x="23046" y="42941"/>
                    <a:pt x="23332" y="42941"/>
                  </a:cubicBezTo>
                  <a:cubicBezTo>
                    <a:pt x="23189" y="43371"/>
                    <a:pt x="23189" y="43657"/>
                    <a:pt x="23618" y="43800"/>
                  </a:cubicBezTo>
                  <a:cubicBezTo>
                    <a:pt x="24334" y="43084"/>
                    <a:pt x="24620" y="42082"/>
                    <a:pt x="25193" y="41224"/>
                  </a:cubicBezTo>
                  <a:cubicBezTo>
                    <a:pt x="26910" y="41081"/>
                    <a:pt x="28628" y="40794"/>
                    <a:pt x="30202" y="40365"/>
                  </a:cubicBezTo>
                  <a:cubicBezTo>
                    <a:pt x="30059" y="40937"/>
                    <a:pt x="29773" y="41510"/>
                    <a:pt x="29487" y="42226"/>
                  </a:cubicBezTo>
                  <a:cubicBezTo>
                    <a:pt x="27769" y="42512"/>
                    <a:pt x="25908" y="42655"/>
                    <a:pt x="24763" y="43657"/>
                  </a:cubicBezTo>
                  <a:cubicBezTo>
                    <a:pt x="26338" y="43943"/>
                    <a:pt x="27912" y="43228"/>
                    <a:pt x="29200" y="42941"/>
                  </a:cubicBezTo>
                  <a:cubicBezTo>
                    <a:pt x="29487" y="43371"/>
                    <a:pt x="29057" y="43943"/>
                    <a:pt x="29200" y="44516"/>
                  </a:cubicBezTo>
                  <a:cubicBezTo>
                    <a:pt x="27769" y="44516"/>
                    <a:pt x="26624" y="44802"/>
                    <a:pt x="25622" y="45231"/>
                  </a:cubicBezTo>
                  <a:cubicBezTo>
                    <a:pt x="26338" y="46233"/>
                    <a:pt x="28485" y="45231"/>
                    <a:pt x="29057" y="45088"/>
                  </a:cubicBezTo>
                  <a:cubicBezTo>
                    <a:pt x="28914" y="47379"/>
                    <a:pt x="29344" y="48953"/>
                    <a:pt x="30202" y="50241"/>
                  </a:cubicBezTo>
                  <a:cubicBezTo>
                    <a:pt x="30346" y="48667"/>
                    <a:pt x="30346" y="46377"/>
                    <a:pt x="30489" y="44373"/>
                  </a:cubicBezTo>
                  <a:cubicBezTo>
                    <a:pt x="30775" y="42082"/>
                    <a:pt x="31777" y="40222"/>
                    <a:pt x="32636" y="38934"/>
                  </a:cubicBezTo>
                  <a:cubicBezTo>
                    <a:pt x="32922" y="38647"/>
                    <a:pt x="32636" y="38075"/>
                    <a:pt x="32779" y="38075"/>
                  </a:cubicBezTo>
                  <a:cubicBezTo>
                    <a:pt x="33924" y="38075"/>
                    <a:pt x="34640" y="38504"/>
                    <a:pt x="34926" y="39077"/>
                  </a:cubicBezTo>
                  <a:cubicBezTo>
                    <a:pt x="32206" y="40508"/>
                    <a:pt x="30059" y="44516"/>
                    <a:pt x="30918" y="48810"/>
                  </a:cubicBezTo>
                  <a:cubicBezTo>
                    <a:pt x="31634" y="52675"/>
                    <a:pt x="34926" y="55680"/>
                    <a:pt x="39077" y="56110"/>
                  </a:cubicBezTo>
                  <a:cubicBezTo>
                    <a:pt x="42083" y="56396"/>
                    <a:pt x="44516" y="56253"/>
                    <a:pt x="46663" y="54965"/>
                  </a:cubicBezTo>
                  <a:cubicBezTo>
                    <a:pt x="49812" y="52961"/>
                    <a:pt x="53247" y="48953"/>
                    <a:pt x="52102" y="43084"/>
                  </a:cubicBezTo>
                  <a:cubicBezTo>
                    <a:pt x="51673" y="40794"/>
                    <a:pt x="49383" y="38361"/>
                    <a:pt x="46090" y="39077"/>
                  </a:cubicBezTo>
                  <a:cubicBezTo>
                    <a:pt x="44516" y="39506"/>
                    <a:pt x="43800" y="41367"/>
                    <a:pt x="42655" y="41796"/>
                  </a:cubicBezTo>
                  <a:cubicBezTo>
                    <a:pt x="42083" y="39935"/>
                    <a:pt x="42226" y="36357"/>
                    <a:pt x="43371" y="35069"/>
                  </a:cubicBezTo>
                  <a:cubicBezTo>
                    <a:pt x="42512" y="33781"/>
                    <a:pt x="40651" y="34210"/>
                    <a:pt x="39220" y="34067"/>
                  </a:cubicBezTo>
                  <a:cubicBezTo>
                    <a:pt x="37073" y="33781"/>
                    <a:pt x="35212" y="32492"/>
                    <a:pt x="33781" y="31634"/>
                  </a:cubicBezTo>
                  <a:cubicBezTo>
                    <a:pt x="34926" y="28198"/>
                    <a:pt x="36930" y="25765"/>
                    <a:pt x="41081" y="25622"/>
                  </a:cubicBezTo>
                  <a:cubicBezTo>
                    <a:pt x="41653" y="25336"/>
                    <a:pt x="41510" y="24334"/>
                    <a:pt x="41939" y="23904"/>
                  </a:cubicBezTo>
                  <a:cubicBezTo>
                    <a:pt x="41510" y="23046"/>
                    <a:pt x="40651" y="23046"/>
                    <a:pt x="40651" y="22044"/>
                  </a:cubicBezTo>
                  <a:cubicBezTo>
                    <a:pt x="40508" y="21042"/>
                    <a:pt x="41510" y="20040"/>
                    <a:pt x="41796" y="19181"/>
                  </a:cubicBezTo>
                  <a:cubicBezTo>
                    <a:pt x="42798" y="20183"/>
                    <a:pt x="44087" y="21328"/>
                    <a:pt x="45947" y="20898"/>
                  </a:cubicBezTo>
                  <a:cubicBezTo>
                    <a:pt x="51386" y="19897"/>
                    <a:pt x="49955" y="9591"/>
                    <a:pt x="43228" y="10879"/>
                  </a:cubicBezTo>
                  <a:cubicBezTo>
                    <a:pt x="44373" y="8446"/>
                    <a:pt x="48381" y="7301"/>
                    <a:pt x="51243" y="8875"/>
                  </a:cubicBezTo>
                  <a:cubicBezTo>
                    <a:pt x="51530" y="9018"/>
                    <a:pt x="51816" y="9877"/>
                    <a:pt x="52388" y="9734"/>
                  </a:cubicBezTo>
                  <a:cubicBezTo>
                    <a:pt x="53104" y="9734"/>
                    <a:pt x="52961" y="8446"/>
                    <a:pt x="52961" y="7730"/>
                  </a:cubicBezTo>
                  <a:cubicBezTo>
                    <a:pt x="53677" y="4295"/>
                    <a:pt x="56539" y="1289"/>
                    <a:pt x="58973" y="1"/>
                  </a:cubicBezTo>
                  <a:cubicBezTo>
                    <a:pt x="58973" y="1"/>
                    <a:pt x="58973" y="1"/>
                    <a:pt x="58973" y="144"/>
                  </a:cubicBezTo>
                  <a:cubicBezTo>
                    <a:pt x="61692" y="1861"/>
                    <a:pt x="63982" y="4438"/>
                    <a:pt x="64412" y="8016"/>
                  </a:cubicBezTo>
                  <a:cubicBezTo>
                    <a:pt x="64555" y="8732"/>
                    <a:pt x="64125" y="9734"/>
                    <a:pt x="64841" y="10163"/>
                  </a:cubicBezTo>
                  <a:close/>
                  <a:moveTo>
                    <a:pt x="52961" y="10736"/>
                  </a:moveTo>
                  <a:cubicBezTo>
                    <a:pt x="52102" y="9877"/>
                    <a:pt x="50384" y="9591"/>
                    <a:pt x="48810" y="9448"/>
                  </a:cubicBezTo>
                  <a:cubicBezTo>
                    <a:pt x="48237" y="9305"/>
                    <a:pt x="47379" y="8732"/>
                    <a:pt x="46949" y="9448"/>
                  </a:cubicBezTo>
                  <a:cubicBezTo>
                    <a:pt x="48381" y="10306"/>
                    <a:pt x="50671" y="10736"/>
                    <a:pt x="52102" y="11595"/>
                  </a:cubicBezTo>
                  <a:cubicBezTo>
                    <a:pt x="52531" y="11881"/>
                    <a:pt x="52818" y="12454"/>
                    <a:pt x="53247" y="12454"/>
                  </a:cubicBezTo>
                  <a:cubicBezTo>
                    <a:pt x="54106" y="12454"/>
                    <a:pt x="54535" y="11308"/>
                    <a:pt x="54535" y="10020"/>
                  </a:cubicBezTo>
                  <a:cubicBezTo>
                    <a:pt x="55680" y="7444"/>
                    <a:pt x="57112" y="4867"/>
                    <a:pt x="59402" y="3436"/>
                  </a:cubicBezTo>
                  <a:cubicBezTo>
                    <a:pt x="60118" y="4724"/>
                    <a:pt x="60976" y="6156"/>
                    <a:pt x="61406" y="7730"/>
                  </a:cubicBezTo>
                  <a:cubicBezTo>
                    <a:pt x="61978" y="9305"/>
                    <a:pt x="62265" y="11022"/>
                    <a:pt x="63123" y="12454"/>
                  </a:cubicBezTo>
                  <a:cubicBezTo>
                    <a:pt x="63553" y="11738"/>
                    <a:pt x="63553" y="10593"/>
                    <a:pt x="63553" y="9877"/>
                  </a:cubicBezTo>
                  <a:cubicBezTo>
                    <a:pt x="63267" y="6871"/>
                    <a:pt x="61263" y="4009"/>
                    <a:pt x="59831" y="2005"/>
                  </a:cubicBezTo>
                  <a:cubicBezTo>
                    <a:pt x="54965" y="2005"/>
                    <a:pt x="54679" y="7157"/>
                    <a:pt x="52961" y="10736"/>
                  </a:cubicBezTo>
                  <a:close/>
                  <a:moveTo>
                    <a:pt x="69278" y="11595"/>
                  </a:moveTo>
                  <a:cubicBezTo>
                    <a:pt x="67561" y="12883"/>
                    <a:pt x="65986" y="16461"/>
                    <a:pt x="66416" y="19324"/>
                  </a:cubicBezTo>
                  <a:cubicBezTo>
                    <a:pt x="66559" y="20755"/>
                    <a:pt x="67561" y="21328"/>
                    <a:pt x="67847" y="22187"/>
                  </a:cubicBezTo>
                  <a:cubicBezTo>
                    <a:pt x="66272" y="21757"/>
                    <a:pt x="64555" y="22187"/>
                    <a:pt x="62837" y="22044"/>
                  </a:cubicBezTo>
                  <a:cubicBezTo>
                    <a:pt x="62551" y="20469"/>
                    <a:pt x="62551" y="18751"/>
                    <a:pt x="61835" y="17750"/>
                  </a:cubicBezTo>
                  <a:cubicBezTo>
                    <a:pt x="62122" y="21900"/>
                    <a:pt x="62265" y="26051"/>
                    <a:pt x="62265" y="30489"/>
                  </a:cubicBezTo>
                  <a:cubicBezTo>
                    <a:pt x="62265" y="30918"/>
                    <a:pt x="61692" y="30632"/>
                    <a:pt x="61835" y="31061"/>
                  </a:cubicBezTo>
                  <a:cubicBezTo>
                    <a:pt x="62265" y="31347"/>
                    <a:pt x="62265" y="31634"/>
                    <a:pt x="62265" y="31920"/>
                  </a:cubicBezTo>
                  <a:cubicBezTo>
                    <a:pt x="62694" y="34067"/>
                    <a:pt x="61406" y="37788"/>
                    <a:pt x="60261" y="38790"/>
                  </a:cubicBezTo>
                  <a:cubicBezTo>
                    <a:pt x="59688" y="39220"/>
                    <a:pt x="57827" y="39792"/>
                    <a:pt x="56826" y="39649"/>
                  </a:cubicBezTo>
                  <a:cubicBezTo>
                    <a:pt x="56253" y="39506"/>
                    <a:pt x="55251" y="38790"/>
                    <a:pt x="54822" y="38218"/>
                  </a:cubicBezTo>
                  <a:cubicBezTo>
                    <a:pt x="53533" y="36214"/>
                    <a:pt x="52961" y="33208"/>
                    <a:pt x="52818" y="29916"/>
                  </a:cubicBezTo>
                  <a:cubicBezTo>
                    <a:pt x="52818" y="24334"/>
                    <a:pt x="52818" y="17606"/>
                    <a:pt x="54679" y="14028"/>
                  </a:cubicBezTo>
                  <a:cubicBezTo>
                    <a:pt x="54965" y="13455"/>
                    <a:pt x="55537" y="13026"/>
                    <a:pt x="55394" y="12310"/>
                  </a:cubicBezTo>
                  <a:cubicBezTo>
                    <a:pt x="54679" y="11881"/>
                    <a:pt x="54392" y="13026"/>
                    <a:pt x="54106" y="13455"/>
                  </a:cubicBezTo>
                  <a:cubicBezTo>
                    <a:pt x="52388" y="16461"/>
                    <a:pt x="51673" y="20326"/>
                    <a:pt x="51673" y="24906"/>
                  </a:cubicBezTo>
                  <a:cubicBezTo>
                    <a:pt x="49383" y="24620"/>
                    <a:pt x="46520" y="24620"/>
                    <a:pt x="44230" y="24763"/>
                  </a:cubicBezTo>
                  <a:cubicBezTo>
                    <a:pt x="43657" y="24047"/>
                    <a:pt x="44230" y="22473"/>
                    <a:pt x="43371" y="22044"/>
                  </a:cubicBezTo>
                  <a:cubicBezTo>
                    <a:pt x="42226" y="22902"/>
                    <a:pt x="43085" y="25049"/>
                    <a:pt x="43657" y="25908"/>
                  </a:cubicBezTo>
                  <a:cubicBezTo>
                    <a:pt x="40508" y="27483"/>
                    <a:pt x="36071" y="27626"/>
                    <a:pt x="35498" y="31920"/>
                  </a:cubicBezTo>
                  <a:cubicBezTo>
                    <a:pt x="35928" y="31777"/>
                    <a:pt x="36214" y="32063"/>
                    <a:pt x="36643" y="31777"/>
                  </a:cubicBezTo>
                  <a:cubicBezTo>
                    <a:pt x="37359" y="30489"/>
                    <a:pt x="39363" y="28628"/>
                    <a:pt x="41081" y="28342"/>
                  </a:cubicBezTo>
                  <a:cubicBezTo>
                    <a:pt x="42083" y="28342"/>
                    <a:pt x="43228" y="28628"/>
                    <a:pt x="44230" y="28771"/>
                  </a:cubicBezTo>
                  <a:cubicBezTo>
                    <a:pt x="46520" y="28914"/>
                    <a:pt x="49096" y="28771"/>
                    <a:pt x="51530" y="28914"/>
                  </a:cubicBezTo>
                  <a:cubicBezTo>
                    <a:pt x="51530" y="30345"/>
                    <a:pt x="51816" y="31920"/>
                    <a:pt x="51673" y="32922"/>
                  </a:cubicBezTo>
                  <a:cubicBezTo>
                    <a:pt x="48953" y="32349"/>
                    <a:pt x="45088" y="33208"/>
                    <a:pt x="42655" y="32349"/>
                  </a:cubicBezTo>
                  <a:cubicBezTo>
                    <a:pt x="42083" y="32206"/>
                    <a:pt x="41653" y="31490"/>
                    <a:pt x="41081" y="31920"/>
                  </a:cubicBezTo>
                  <a:cubicBezTo>
                    <a:pt x="40938" y="32063"/>
                    <a:pt x="40938" y="32349"/>
                    <a:pt x="40938" y="32636"/>
                  </a:cubicBezTo>
                  <a:cubicBezTo>
                    <a:pt x="41796" y="33494"/>
                    <a:pt x="43228" y="33924"/>
                    <a:pt x="44802" y="34210"/>
                  </a:cubicBezTo>
                  <a:cubicBezTo>
                    <a:pt x="44230" y="34496"/>
                    <a:pt x="44373" y="34496"/>
                    <a:pt x="44373" y="35069"/>
                  </a:cubicBezTo>
                  <a:cubicBezTo>
                    <a:pt x="44373" y="35928"/>
                    <a:pt x="43514" y="36930"/>
                    <a:pt x="43800" y="37932"/>
                  </a:cubicBezTo>
                  <a:cubicBezTo>
                    <a:pt x="44945" y="37645"/>
                    <a:pt x="44802" y="35928"/>
                    <a:pt x="45518" y="35069"/>
                  </a:cubicBezTo>
                  <a:cubicBezTo>
                    <a:pt x="47665" y="35069"/>
                    <a:pt x="49955" y="35069"/>
                    <a:pt x="52245" y="35212"/>
                  </a:cubicBezTo>
                  <a:cubicBezTo>
                    <a:pt x="53390" y="37788"/>
                    <a:pt x="54249" y="41510"/>
                    <a:pt x="57971" y="41081"/>
                  </a:cubicBezTo>
                  <a:cubicBezTo>
                    <a:pt x="61835" y="40651"/>
                    <a:pt x="62408" y="37932"/>
                    <a:pt x="63410" y="34496"/>
                  </a:cubicBezTo>
                  <a:cubicBezTo>
                    <a:pt x="66559" y="34926"/>
                    <a:pt x="69278" y="34210"/>
                    <a:pt x="71712" y="34067"/>
                  </a:cubicBezTo>
                  <a:cubicBezTo>
                    <a:pt x="71712" y="33638"/>
                    <a:pt x="71139" y="33638"/>
                    <a:pt x="70996" y="33638"/>
                  </a:cubicBezTo>
                  <a:cubicBezTo>
                    <a:pt x="68706" y="33208"/>
                    <a:pt x="65843" y="33924"/>
                    <a:pt x="63267" y="33638"/>
                  </a:cubicBezTo>
                  <a:cubicBezTo>
                    <a:pt x="63267" y="33208"/>
                    <a:pt x="63267" y="32779"/>
                    <a:pt x="63410" y="32492"/>
                  </a:cubicBezTo>
                  <a:cubicBezTo>
                    <a:pt x="66845" y="32922"/>
                    <a:pt x="71425" y="33208"/>
                    <a:pt x="74288" y="32349"/>
                  </a:cubicBezTo>
                  <a:cubicBezTo>
                    <a:pt x="70853" y="31777"/>
                    <a:pt x="67847" y="31920"/>
                    <a:pt x="64555" y="31777"/>
                  </a:cubicBezTo>
                  <a:cubicBezTo>
                    <a:pt x="64125" y="31777"/>
                    <a:pt x="63410" y="31920"/>
                    <a:pt x="63267" y="31490"/>
                  </a:cubicBezTo>
                  <a:cubicBezTo>
                    <a:pt x="66272" y="30918"/>
                    <a:pt x="70710" y="31920"/>
                    <a:pt x="73000" y="30775"/>
                  </a:cubicBezTo>
                  <a:cubicBezTo>
                    <a:pt x="69994" y="30202"/>
                    <a:pt x="66559" y="30632"/>
                    <a:pt x="63267" y="30489"/>
                  </a:cubicBezTo>
                  <a:cubicBezTo>
                    <a:pt x="63410" y="29916"/>
                    <a:pt x="63123" y="29487"/>
                    <a:pt x="63267" y="28914"/>
                  </a:cubicBezTo>
                  <a:cubicBezTo>
                    <a:pt x="64984" y="29057"/>
                    <a:pt x="66702" y="29057"/>
                    <a:pt x="68419" y="29057"/>
                  </a:cubicBezTo>
                  <a:cubicBezTo>
                    <a:pt x="69708" y="29057"/>
                    <a:pt x="70853" y="29057"/>
                    <a:pt x="71568" y="28485"/>
                  </a:cubicBezTo>
                  <a:cubicBezTo>
                    <a:pt x="69135" y="27912"/>
                    <a:pt x="65700" y="28055"/>
                    <a:pt x="63267" y="28055"/>
                  </a:cubicBezTo>
                  <a:cubicBezTo>
                    <a:pt x="63267" y="26767"/>
                    <a:pt x="63267" y="25479"/>
                    <a:pt x="63123" y="24334"/>
                  </a:cubicBezTo>
                  <a:cubicBezTo>
                    <a:pt x="65127" y="24620"/>
                    <a:pt x="67131" y="24191"/>
                    <a:pt x="68706" y="23618"/>
                  </a:cubicBezTo>
                  <a:cubicBezTo>
                    <a:pt x="66988" y="22902"/>
                    <a:pt x="64984" y="23761"/>
                    <a:pt x="62980" y="23618"/>
                  </a:cubicBezTo>
                  <a:cubicBezTo>
                    <a:pt x="63123" y="23189"/>
                    <a:pt x="62980" y="22902"/>
                    <a:pt x="62980" y="22616"/>
                  </a:cubicBezTo>
                  <a:cubicBezTo>
                    <a:pt x="64698" y="22902"/>
                    <a:pt x="67131" y="23046"/>
                    <a:pt x="68563" y="22616"/>
                  </a:cubicBezTo>
                  <a:cubicBezTo>
                    <a:pt x="69421" y="23618"/>
                    <a:pt x="70996" y="23761"/>
                    <a:pt x="72714" y="23475"/>
                  </a:cubicBezTo>
                  <a:cubicBezTo>
                    <a:pt x="72141" y="25193"/>
                    <a:pt x="70137" y="25622"/>
                    <a:pt x="70567" y="27912"/>
                  </a:cubicBezTo>
                  <a:cubicBezTo>
                    <a:pt x="73859" y="29057"/>
                    <a:pt x="78153" y="29057"/>
                    <a:pt x="79584" y="31920"/>
                  </a:cubicBezTo>
                  <a:cubicBezTo>
                    <a:pt x="78153" y="32492"/>
                    <a:pt x="76292" y="32922"/>
                    <a:pt x="75004" y="33781"/>
                  </a:cubicBezTo>
                  <a:cubicBezTo>
                    <a:pt x="77580" y="35069"/>
                    <a:pt x="79727" y="33208"/>
                    <a:pt x="81159" y="32922"/>
                  </a:cubicBezTo>
                  <a:cubicBezTo>
                    <a:pt x="81302" y="31347"/>
                    <a:pt x="80443" y="30202"/>
                    <a:pt x="79727" y="29487"/>
                  </a:cubicBezTo>
                  <a:cubicBezTo>
                    <a:pt x="77866" y="28055"/>
                    <a:pt x="75004" y="27196"/>
                    <a:pt x="72284" y="26767"/>
                  </a:cubicBezTo>
                  <a:cubicBezTo>
                    <a:pt x="73143" y="25479"/>
                    <a:pt x="74431" y="24191"/>
                    <a:pt x="74431" y="22473"/>
                  </a:cubicBezTo>
                  <a:cubicBezTo>
                    <a:pt x="73429" y="22187"/>
                    <a:pt x="71712" y="22616"/>
                    <a:pt x="70567" y="22187"/>
                  </a:cubicBezTo>
                  <a:cubicBezTo>
                    <a:pt x="66988" y="20755"/>
                    <a:pt x="67418" y="15316"/>
                    <a:pt x="69851" y="12740"/>
                  </a:cubicBezTo>
                  <a:cubicBezTo>
                    <a:pt x="70280" y="12167"/>
                    <a:pt x="70853" y="12167"/>
                    <a:pt x="71139" y="11452"/>
                  </a:cubicBezTo>
                  <a:cubicBezTo>
                    <a:pt x="70423" y="11022"/>
                    <a:pt x="69851" y="11308"/>
                    <a:pt x="69278" y="11595"/>
                  </a:cubicBezTo>
                  <a:close/>
                  <a:moveTo>
                    <a:pt x="56969" y="12167"/>
                  </a:moveTo>
                  <a:cubicBezTo>
                    <a:pt x="57112" y="12310"/>
                    <a:pt x="57255" y="12454"/>
                    <a:pt x="57398" y="12597"/>
                  </a:cubicBezTo>
                  <a:cubicBezTo>
                    <a:pt x="57971" y="12454"/>
                    <a:pt x="58257" y="12024"/>
                    <a:pt x="59116" y="12167"/>
                  </a:cubicBezTo>
                  <a:cubicBezTo>
                    <a:pt x="59402" y="10736"/>
                    <a:pt x="56969" y="11165"/>
                    <a:pt x="56969" y="12167"/>
                  </a:cubicBezTo>
                  <a:close/>
                  <a:moveTo>
                    <a:pt x="60404" y="12597"/>
                  </a:moveTo>
                  <a:cubicBezTo>
                    <a:pt x="59402" y="15030"/>
                    <a:pt x="64412" y="15602"/>
                    <a:pt x="66559" y="14601"/>
                  </a:cubicBezTo>
                  <a:cubicBezTo>
                    <a:pt x="65414" y="13742"/>
                    <a:pt x="62837" y="14028"/>
                    <a:pt x="61263" y="14171"/>
                  </a:cubicBezTo>
                  <a:cubicBezTo>
                    <a:pt x="61406" y="13312"/>
                    <a:pt x="60976" y="12883"/>
                    <a:pt x="60690" y="12597"/>
                  </a:cubicBezTo>
                  <a:lnTo>
                    <a:pt x="60404" y="12597"/>
                  </a:lnTo>
                  <a:close/>
                  <a:moveTo>
                    <a:pt x="53390" y="28342"/>
                  </a:moveTo>
                  <a:cubicBezTo>
                    <a:pt x="53677" y="31920"/>
                    <a:pt x="53390" y="36071"/>
                    <a:pt x="55251" y="37645"/>
                  </a:cubicBezTo>
                  <a:cubicBezTo>
                    <a:pt x="55967" y="38218"/>
                    <a:pt x="57684" y="38504"/>
                    <a:pt x="58543" y="38361"/>
                  </a:cubicBezTo>
                  <a:cubicBezTo>
                    <a:pt x="59831" y="38075"/>
                    <a:pt x="61406" y="35785"/>
                    <a:pt x="61549" y="34496"/>
                  </a:cubicBezTo>
                  <a:cubicBezTo>
                    <a:pt x="62122" y="31061"/>
                    <a:pt x="61549" y="27769"/>
                    <a:pt x="61263" y="23475"/>
                  </a:cubicBezTo>
                  <a:cubicBezTo>
                    <a:pt x="61120" y="19181"/>
                    <a:pt x="61406" y="13026"/>
                    <a:pt x="56969" y="13742"/>
                  </a:cubicBezTo>
                  <a:cubicBezTo>
                    <a:pt x="52961" y="15602"/>
                    <a:pt x="53104" y="22187"/>
                    <a:pt x="53390" y="28342"/>
                  </a:cubicBezTo>
                  <a:close/>
                  <a:moveTo>
                    <a:pt x="61835" y="16175"/>
                  </a:moveTo>
                  <a:cubicBezTo>
                    <a:pt x="62408" y="16748"/>
                    <a:pt x="64841" y="16748"/>
                    <a:pt x="65127" y="16032"/>
                  </a:cubicBezTo>
                  <a:cubicBezTo>
                    <a:pt x="64269" y="15889"/>
                    <a:pt x="62408" y="15602"/>
                    <a:pt x="61835" y="16175"/>
                  </a:cubicBezTo>
                  <a:close/>
                  <a:moveTo>
                    <a:pt x="121809" y="26767"/>
                  </a:moveTo>
                  <a:cubicBezTo>
                    <a:pt x="123097" y="28485"/>
                    <a:pt x="123670" y="31777"/>
                    <a:pt x="122668" y="34496"/>
                  </a:cubicBezTo>
                  <a:cubicBezTo>
                    <a:pt x="125530" y="33494"/>
                    <a:pt x="124385" y="27053"/>
                    <a:pt x="121952" y="26481"/>
                  </a:cubicBezTo>
                  <a:cubicBezTo>
                    <a:pt x="121952" y="26624"/>
                    <a:pt x="121809" y="26624"/>
                    <a:pt x="121809" y="26767"/>
                  </a:cubicBezTo>
                  <a:close/>
                  <a:moveTo>
                    <a:pt x="44373" y="30489"/>
                  </a:moveTo>
                  <a:cubicBezTo>
                    <a:pt x="42655" y="30489"/>
                    <a:pt x="40651" y="30059"/>
                    <a:pt x="39649" y="30918"/>
                  </a:cubicBezTo>
                  <a:cubicBezTo>
                    <a:pt x="42941" y="31490"/>
                    <a:pt x="48094" y="31634"/>
                    <a:pt x="51386" y="31204"/>
                  </a:cubicBezTo>
                  <a:cubicBezTo>
                    <a:pt x="49812" y="30345"/>
                    <a:pt x="46949" y="30632"/>
                    <a:pt x="44373" y="30489"/>
                  </a:cubicBezTo>
                  <a:close/>
                  <a:moveTo>
                    <a:pt x="70137" y="34639"/>
                  </a:moveTo>
                  <a:cubicBezTo>
                    <a:pt x="68849" y="34210"/>
                    <a:pt x="68706" y="36786"/>
                    <a:pt x="69994" y="36930"/>
                  </a:cubicBezTo>
                  <a:cubicBezTo>
                    <a:pt x="70853" y="36786"/>
                    <a:pt x="70853" y="34926"/>
                    <a:pt x="70137" y="34639"/>
                  </a:cubicBezTo>
                  <a:close/>
                  <a:moveTo>
                    <a:pt x="45661" y="35785"/>
                  </a:moveTo>
                  <a:cubicBezTo>
                    <a:pt x="47235" y="36071"/>
                    <a:pt x="49955" y="36500"/>
                    <a:pt x="51243" y="35928"/>
                  </a:cubicBezTo>
                  <a:cubicBezTo>
                    <a:pt x="49955" y="35355"/>
                    <a:pt x="46949" y="35212"/>
                    <a:pt x="45661" y="35785"/>
                  </a:cubicBezTo>
                  <a:close/>
                  <a:moveTo>
                    <a:pt x="65271" y="38075"/>
                  </a:moveTo>
                  <a:cubicBezTo>
                    <a:pt x="61692" y="38934"/>
                    <a:pt x="60547" y="43800"/>
                    <a:pt x="60404" y="48094"/>
                  </a:cubicBezTo>
                  <a:cubicBezTo>
                    <a:pt x="58543" y="47951"/>
                    <a:pt x="56110" y="47522"/>
                    <a:pt x="54392" y="47665"/>
                  </a:cubicBezTo>
                  <a:cubicBezTo>
                    <a:pt x="54392" y="45804"/>
                    <a:pt x="53677" y="44659"/>
                    <a:pt x="53247" y="43228"/>
                  </a:cubicBezTo>
                  <a:cubicBezTo>
                    <a:pt x="55680" y="43228"/>
                    <a:pt x="58257" y="43371"/>
                    <a:pt x="60404" y="42941"/>
                  </a:cubicBezTo>
                  <a:cubicBezTo>
                    <a:pt x="59688" y="41939"/>
                    <a:pt x="57971" y="42369"/>
                    <a:pt x="56682" y="42369"/>
                  </a:cubicBezTo>
                  <a:cubicBezTo>
                    <a:pt x="55394" y="42369"/>
                    <a:pt x="53963" y="42512"/>
                    <a:pt x="52961" y="42798"/>
                  </a:cubicBezTo>
                  <a:cubicBezTo>
                    <a:pt x="52675" y="43943"/>
                    <a:pt x="53247" y="44659"/>
                    <a:pt x="53247" y="45231"/>
                  </a:cubicBezTo>
                  <a:cubicBezTo>
                    <a:pt x="53533" y="48380"/>
                    <a:pt x="52961" y="51386"/>
                    <a:pt x="51673" y="52961"/>
                  </a:cubicBezTo>
                  <a:cubicBezTo>
                    <a:pt x="50671" y="54106"/>
                    <a:pt x="48094" y="56110"/>
                    <a:pt x="46806" y="56539"/>
                  </a:cubicBezTo>
                  <a:cubicBezTo>
                    <a:pt x="45232" y="57112"/>
                    <a:pt x="43085" y="57255"/>
                    <a:pt x="41367" y="57541"/>
                  </a:cubicBezTo>
                  <a:cubicBezTo>
                    <a:pt x="40938" y="57684"/>
                    <a:pt x="40222" y="57827"/>
                    <a:pt x="39792" y="58114"/>
                  </a:cubicBezTo>
                  <a:cubicBezTo>
                    <a:pt x="45375" y="58972"/>
                    <a:pt x="49955" y="56969"/>
                    <a:pt x="52675" y="53820"/>
                  </a:cubicBezTo>
                  <a:cubicBezTo>
                    <a:pt x="55537" y="53963"/>
                    <a:pt x="58829" y="54249"/>
                    <a:pt x="61549" y="53963"/>
                  </a:cubicBezTo>
                  <a:cubicBezTo>
                    <a:pt x="61692" y="54535"/>
                    <a:pt x="62408" y="55108"/>
                    <a:pt x="62265" y="55537"/>
                  </a:cubicBezTo>
                  <a:cubicBezTo>
                    <a:pt x="60404" y="55251"/>
                    <a:pt x="58686" y="55537"/>
                    <a:pt x="57541" y="55394"/>
                  </a:cubicBezTo>
                  <a:cubicBezTo>
                    <a:pt x="56253" y="55394"/>
                    <a:pt x="54535" y="54822"/>
                    <a:pt x="53247" y="55537"/>
                  </a:cubicBezTo>
                  <a:cubicBezTo>
                    <a:pt x="55680" y="56539"/>
                    <a:pt x="60118" y="56396"/>
                    <a:pt x="63267" y="56396"/>
                  </a:cubicBezTo>
                  <a:cubicBezTo>
                    <a:pt x="63982" y="57255"/>
                    <a:pt x="64984" y="57684"/>
                    <a:pt x="65986" y="58257"/>
                  </a:cubicBezTo>
                  <a:cubicBezTo>
                    <a:pt x="65700" y="56110"/>
                    <a:pt x="62980" y="55251"/>
                    <a:pt x="62265" y="52818"/>
                  </a:cubicBezTo>
                  <a:cubicBezTo>
                    <a:pt x="61120" y="49526"/>
                    <a:pt x="61835" y="45661"/>
                    <a:pt x="62551" y="41796"/>
                  </a:cubicBezTo>
                  <a:cubicBezTo>
                    <a:pt x="63410" y="41224"/>
                    <a:pt x="63982" y="40079"/>
                    <a:pt x="65271" y="39649"/>
                  </a:cubicBezTo>
                  <a:cubicBezTo>
                    <a:pt x="66129" y="39363"/>
                    <a:pt x="67561" y="39506"/>
                    <a:pt x="68276" y="38790"/>
                  </a:cubicBezTo>
                  <a:cubicBezTo>
                    <a:pt x="67847" y="37788"/>
                    <a:pt x="66129" y="37932"/>
                    <a:pt x="65271" y="38075"/>
                  </a:cubicBezTo>
                  <a:close/>
                  <a:moveTo>
                    <a:pt x="116227" y="42082"/>
                  </a:moveTo>
                  <a:cubicBezTo>
                    <a:pt x="116370" y="40794"/>
                    <a:pt x="113078" y="41367"/>
                    <a:pt x="111933" y="40937"/>
                  </a:cubicBezTo>
                  <a:cubicBezTo>
                    <a:pt x="111789" y="40937"/>
                    <a:pt x="111789" y="41081"/>
                    <a:pt x="111789" y="41224"/>
                  </a:cubicBezTo>
                  <a:cubicBezTo>
                    <a:pt x="111646" y="41224"/>
                    <a:pt x="111646" y="41224"/>
                    <a:pt x="111646" y="41367"/>
                  </a:cubicBezTo>
                  <a:cubicBezTo>
                    <a:pt x="112076" y="42369"/>
                    <a:pt x="116084" y="43514"/>
                    <a:pt x="116227" y="42082"/>
                  </a:cubicBezTo>
                  <a:close/>
                  <a:moveTo>
                    <a:pt x="97905" y="46806"/>
                  </a:moveTo>
                  <a:cubicBezTo>
                    <a:pt x="98621" y="46806"/>
                    <a:pt x="99050" y="46090"/>
                    <a:pt x="98621" y="45375"/>
                  </a:cubicBezTo>
                  <a:cubicBezTo>
                    <a:pt x="97047" y="44516"/>
                    <a:pt x="96903" y="46806"/>
                    <a:pt x="97905" y="46806"/>
                  </a:cubicBezTo>
                  <a:close/>
                  <a:moveTo>
                    <a:pt x="53677" y="44230"/>
                  </a:moveTo>
                  <a:cubicBezTo>
                    <a:pt x="54679" y="44802"/>
                    <a:pt x="57541" y="44945"/>
                    <a:pt x="58686" y="44373"/>
                  </a:cubicBezTo>
                  <a:cubicBezTo>
                    <a:pt x="57684" y="43800"/>
                    <a:pt x="54535" y="43514"/>
                    <a:pt x="53677" y="44230"/>
                  </a:cubicBezTo>
                  <a:close/>
                  <a:moveTo>
                    <a:pt x="17750" y="47665"/>
                  </a:moveTo>
                  <a:cubicBezTo>
                    <a:pt x="17463" y="47235"/>
                    <a:pt x="17034" y="46806"/>
                    <a:pt x="16605" y="46233"/>
                  </a:cubicBezTo>
                  <a:cubicBezTo>
                    <a:pt x="15746" y="45231"/>
                    <a:pt x="14314" y="43514"/>
                    <a:pt x="12883" y="44086"/>
                  </a:cubicBezTo>
                  <a:cubicBezTo>
                    <a:pt x="13026" y="44086"/>
                    <a:pt x="13026" y="44373"/>
                    <a:pt x="13026" y="44373"/>
                  </a:cubicBezTo>
                  <a:cubicBezTo>
                    <a:pt x="14314" y="45231"/>
                    <a:pt x="16461" y="46806"/>
                    <a:pt x="16891" y="48524"/>
                  </a:cubicBezTo>
                  <a:cubicBezTo>
                    <a:pt x="17463" y="50384"/>
                    <a:pt x="16748" y="53247"/>
                    <a:pt x="16891" y="55108"/>
                  </a:cubicBezTo>
                  <a:cubicBezTo>
                    <a:pt x="18036" y="53533"/>
                    <a:pt x="18752" y="49955"/>
                    <a:pt x="17750" y="47665"/>
                  </a:cubicBezTo>
                  <a:close/>
                  <a:moveTo>
                    <a:pt x="99337" y="47808"/>
                  </a:moveTo>
                  <a:cubicBezTo>
                    <a:pt x="98764" y="48237"/>
                    <a:pt x="97333" y="49812"/>
                    <a:pt x="97047" y="50384"/>
                  </a:cubicBezTo>
                  <a:cubicBezTo>
                    <a:pt x="96045" y="52245"/>
                    <a:pt x="96188" y="56969"/>
                    <a:pt x="97333" y="57971"/>
                  </a:cubicBezTo>
                  <a:cubicBezTo>
                    <a:pt x="97476" y="55823"/>
                    <a:pt x="97047" y="53104"/>
                    <a:pt x="97619" y="51243"/>
                  </a:cubicBezTo>
                  <a:cubicBezTo>
                    <a:pt x="97905" y="50671"/>
                    <a:pt x="98478" y="50241"/>
                    <a:pt x="99050" y="49669"/>
                  </a:cubicBezTo>
                  <a:cubicBezTo>
                    <a:pt x="100052" y="48524"/>
                    <a:pt x="100911" y="47951"/>
                    <a:pt x="102056" y="47092"/>
                  </a:cubicBezTo>
                  <a:cubicBezTo>
                    <a:pt x="101197" y="46806"/>
                    <a:pt x="100052" y="47235"/>
                    <a:pt x="99337" y="47808"/>
                  </a:cubicBezTo>
                  <a:close/>
                  <a:moveTo>
                    <a:pt x="94613" y="48094"/>
                  </a:moveTo>
                  <a:cubicBezTo>
                    <a:pt x="95043" y="48380"/>
                    <a:pt x="95615" y="48094"/>
                    <a:pt x="95758" y="47951"/>
                  </a:cubicBezTo>
                  <a:cubicBezTo>
                    <a:pt x="96188" y="46377"/>
                    <a:pt x="94041" y="46949"/>
                    <a:pt x="94613" y="4809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14" name="Google Shape;4114;p32"/>
          <p:cNvSpPr txBox="1"/>
          <p:nvPr>
            <p:ph type="title"/>
          </p:nvPr>
        </p:nvSpPr>
        <p:spPr>
          <a:xfrm>
            <a:off x="311700" y="1601425"/>
            <a:ext cx="8520600" cy="1963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100.000</a:t>
            </a:r>
            <a:endParaRPr/>
          </a:p>
        </p:txBody>
      </p:sp>
      <p:sp>
        <p:nvSpPr>
          <p:cNvPr id="4115" name="Google Shape;4115;p32"/>
          <p:cNvSpPr txBox="1"/>
          <p:nvPr>
            <p:ph idx="1" type="body"/>
          </p:nvPr>
        </p:nvSpPr>
        <p:spPr>
          <a:xfrm>
            <a:off x="311700" y="3571325"/>
            <a:ext cx="8520600" cy="1300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This big number surely will cause impact in your audience</a:t>
            </a:r>
            <a:endParaRPr/>
          </a:p>
          <a:p>
            <a:pPr indent="0" lvl="0" marL="0" rtl="0" algn="l">
              <a:spcBef>
                <a:spcPts val="1200"/>
              </a:spcBef>
              <a:spcAft>
                <a:spcPts val="120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19" name="Shape 4119"/>
        <p:cNvGrpSpPr/>
        <p:nvPr/>
      </p:nvGrpSpPr>
      <p:grpSpPr>
        <a:xfrm>
          <a:off x="0" y="0"/>
          <a:ext cx="0" cy="0"/>
          <a:chOff x="0" y="0"/>
          <a:chExt cx="0" cy="0"/>
        </a:xfrm>
      </p:grpSpPr>
      <p:grpSp>
        <p:nvGrpSpPr>
          <p:cNvPr id="4120" name="Google Shape;4120;p33"/>
          <p:cNvGrpSpPr/>
          <p:nvPr/>
        </p:nvGrpSpPr>
        <p:grpSpPr>
          <a:xfrm>
            <a:off x="6278458" y="1290982"/>
            <a:ext cx="1198710" cy="1104169"/>
            <a:chOff x="896825" y="221675"/>
            <a:chExt cx="5678400" cy="5230550"/>
          </a:xfrm>
        </p:grpSpPr>
        <p:sp>
          <p:nvSpPr>
            <p:cNvPr id="4121" name="Google Shape;4121;p33"/>
            <p:cNvSpPr/>
            <p:nvPr/>
          </p:nvSpPr>
          <p:spPr>
            <a:xfrm>
              <a:off x="896825" y="1910400"/>
              <a:ext cx="5181250" cy="3541825"/>
            </a:xfrm>
            <a:custGeom>
              <a:rect b="b" l="l" r="r" t="t"/>
              <a:pathLst>
                <a:path extrusionOk="0" h="141673" w="207250">
                  <a:moveTo>
                    <a:pt x="201332" y="13313"/>
                  </a:moveTo>
                  <a:cubicBezTo>
                    <a:pt x="201168" y="13478"/>
                    <a:pt x="201004" y="13313"/>
                    <a:pt x="200839" y="13313"/>
                  </a:cubicBezTo>
                  <a:cubicBezTo>
                    <a:pt x="200511" y="13478"/>
                    <a:pt x="200511" y="13642"/>
                    <a:pt x="200346" y="13806"/>
                  </a:cubicBezTo>
                  <a:cubicBezTo>
                    <a:pt x="199853" y="13971"/>
                    <a:pt x="199524" y="13971"/>
                    <a:pt x="199031" y="14135"/>
                  </a:cubicBezTo>
                  <a:cubicBezTo>
                    <a:pt x="197552" y="14957"/>
                    <a:pt x="196073" y="16436"/>
                    <a:pt x="194430" y="17422"/>
                  </a:cubicBezTo>
                  <a:cubicBezTo>
                    <a:pt x="192950" y="18408"/>
                    <a:pt x="191307" y="19559"/>
                    <a:pt x="189828" y="20545"/>
                  </a:cubicBezTo>
                  <a:cubicBezTo>
                    <a:pt x="180131" y="27119"/>
                    <a:pt x="170763" y="32871"/>
                    <a:pt x="161395" y="39445"/>
                  </a:cubicBezTo>
                  <a:cubicBezTo>
                    <a:pt x="155314" y="43719"/>
                    <a:pt x="149068" y="48156"/>
                    <a:pt x="142823" y="52265"/>
                  </a:cubicBezTo>
                  <a:cubicBezTo>
                    <a:pt x="138221" y="55388"/>
                    <a:pt x="133290" y="58346"/>
                    <a:pt x="128524" y="61469"/>
                  </a:cubicBezTo>
                  <a:cubicBezTo>
                    <a:pt x="127045" y="62455"/>
                    <a:pt x="125237" y="63441"/>
                    <a:pt x="123758" y="64591"/>
                  </a:cubicBezTo>
                  <a:cubicBezTo>
                    <a:pt x="123429" y="64920"/>
                    <a:pt x="123265" y="64920"/>
                    <a:pt x="123265" y="65413"/>
                  </a:cubicBezTo>
                  <a:cubicBezTo>
                    <a:pt x="122772" y="65249"/>
                    <a:pt x="122608" y="65413"/>
                    <a:pt x="122114" y="65742"/>
                  </a:cubicBezTo>
                  <a:cubicBezTo>
                    <a:pt x="119814" y="67057"/>
                    <a:pt x="117841" y="68700"/>
                    <a:pt x="115540" y="70179"/>
                  </a:cubicBezTo>
                  <a:cubicBezTo>
                    <a:pt x="113404" y="71494"/>
                    <a:pt x="111267" y="73138"/>
                    <a:pt x="109131" y="74617"/>
                  </a:cubicBezTo>
                  <a:cubicBezTo>
                    <a:pt x="104693" y="77575"/>
                    <a:pt x="100091" y="80534"/>
                    <a:pt x="95818" y="83656"/>
                  </a:cubicBezTo>
                  <a:cubicBezTo>
                    <a:pt x="91709" y="86779"/>
                    <a:pt x="87107" y="89573"/>
                    <a:pt x="82834" y="92696"/>
                  </a:cubicBezTo>
                  <a:cubicBezTo>
                    <a:pt x="78561" y="95818"/>
                    <a:pt x="73795" y="98284"/>
                    <a:pt x="69686" y="101571"/>
                  </a:cubicBezTo>
                  <a:cubicBezTo>
                    <a:pt x="70015" y="102393"/>
                    <a:pt x="69850" y="103543"/>
                    <a:pt x="70343" y="104365"/>
                  </a:cubicBezTo>
                  <a:cubicBezTo>
                    <a:pt x="72973" y="108309"/>
                    <a:pt x="76589" y="113569"/>
                    <a:pt x="79054" y="117677"/>
                  </a:cubicBezTo>
                  <a:cubicBezTo>
                    <a:pt x="79547" y="116856"/>
                    <a:pt x="80369" y="116034"/>
                    <a:pt x="81191" y="115541"/>
                  </a:cubicBezTo>
                  <a:cubicBezTo>
                    <a:pt x="82670" y="115048"/>
                    <a:pt x="84313" y="116198"/>
                    <a:pt x="85628" y="116856"/>
                  </a:cubicBezTo>
                  <a:cubicBezTo>
                    <a:pt x="86121" y="117184"/>
                    <a:pt x="86614" y="117349"/>
                    <a:pt x="86943" y="117842"/>
                  </a:cubicBezTo>
                  <a:cubicBezTo>
                    <a:pt x="87600" y="118499"/>
                    <a:pt x="87765" y="119650"/>
                    <a:pt x="88094" y="120471"/>
                  </a:cubicBezTo>
                  <a:cubicBezTo>
                    <a:pt x="88751" y="122279"/>
                    <a:pt x="88751" y="123101"/>
                    <a:pt x="88587" y="124580"/>
                  </a:cubicBezTo>
                  <a:cubicBezTo>
                    <a:pt x="88422" y="125238"/>
                    <a:pt x="88258" y="125895"/>
                    <a:pt x="88094" y="126224"/>
                  </a:cubicBezTo>
                  <a:cubicBezTo>
                    <a:pt x="87436" y="127374"/>
                    <a:pt x="84971" y="129018"/>
                    <a:pt x="83656" y="129511"/>
                  </a:cubicBezTo>
                  <a:cubicBezTo>
                    <a:pt x="81519" y="130497"/>
                    <a:pt x="79383" y="129511"/>
                    <a:pt x="77575" y="128032"/>
                  </a:cubicBezTo>
                  <a:cubicBezTo>
                    <a:pt x="76096" y="126717"/>
                    <a:pt x="74617" y="124909"/>
                    <a:pt x="73466" y="122937"/>
                  </a:cubicBezTo>
                  <a:cubicBezTo>
                    <a:pt x="71001" y="119485"/>
                    <a:pt x="68700" y="115869"/>
                    <a:pt x="66563" y="112582"/>
                  </a:cubicBezTo>
                  <a:cubicBezTo>
                    <a:pt x="66399" y="112089"/>
                    <a:pt x="66235" y="111432"/>
                    <a:pt x="65577" y="111432"/>
                  </a:cubicBezTo>
                  <a:cubicBezTo>
                    <a:pt x="65906" y="110939"/>
                    <a:pt x="65413" y="110446"/>
                    <a:pt x="65084" y="109953"/>
                  </a:cubicBezTo>
                  <a:cubicBezTo>
                    <a:pt x="64755" y="109295"/>
                    <a:pt x="64262" y="108474"/>
                    <a:pt x="63934" y="108145"/>
                  </a:cubicBezTo>
                  <a:cubicBezTo>
                    <a:pt x="62783" y="107323"/>
                    <a:pt x="60811" y="105515"/>
                    <a:pt x="59825" y="105844"/>
                  </a:cubicBezTo>
                  <a:cubicBezTo>
                    <a:pt x="58674" y="106337"/>
                    <a:pt x="57195" y="107159"/>
                    <a:pt x="55552" y="107981"/>
                  </a:cubicBezTo>
                  <a:cubicBezTo>
                    <a:pt x="54073" y="108967"/>
                    <a:pt x="52265" y="109788"/>
                    <a:pt x="51114" y="110939"/>
                  </a:cubicBezTo>
                  <a:cubicBezTo>
                    <a:pt x="50292" y="111432"/>
                    <a:pt x="50128" y="112582"/>
                    <a:pt x="49471" y="113404"/>
                  </a:cubicBezTo>
                  <a:cubicBezTo>
                    <a:pt x="48156" y="114719"/>
                    <a:pt x="46184" y="115869"/>
                    <a:pt x="44376" y="117184"/>
                  </a:cubicBezTo>
                  <a:cubicBezTo>
                    <a:pt x="42732" y="118499"/>
                    <a:pt x="40760" y="119814"/>
                    <a:pt x="39117" y="120964"/>
                  </a:cubicBezTo>
                  <a:cubicBezTo>
                    <a:pt x="35501" y="123430"/>
                    <a:pt x="32049" y="125895"/>
                    <a:pt x="28105" y="128360"/>
                  </a:cubicBezTo>
                  <a:cubicBezTo>
                    <a:pt x="24489" y="130497"/>
                    <a:pt x="20873" y="133455"/>
                    <a:pt x="17422" y="135756"/>
                  </a:cubicBezTo>
                  <a:cubicBezTo>
                    <a:pt x="13806" y="137893"/>
                    <a:pt x="8876" y="141673"/>
                    <a:pt x="5753" y="141509"/>
                  </a:cubicBezTo>
                  <a:cubicBezTo>
                    <a:pt x="5096" y="141180"/>
                    <a:pt x="4109" y="141180"/>
                    <a:pt x="3452" y="140358"/>
                  </a:cubicBezTo>
                  <a:cubicBezTo>
                    <a:pt x="2137" y="140194"/>
                    <a:pt x="987" y="138879"/>
                    <a:pt x="822" y="137564"/>
                  </a:cubicBezTo>
                  <a:cubicBezTo>
                    <a:pt x="658" y="137235"/>
                    <a:pt x="658" y="136907"/>
                    <a:pt x="658" y="136578"/>
                  </a:cubicBezTo>
                  <a:cubicBezTo>
                    <a:pt x="494" y="136249"/>
                    <a:pt x="329" y="135921"/>
                    <a:pt x="329" y="135592"/>
                  </a:cubicBezTo>
                  <a:cubicBezTo>
                    <a:pt x="1" y="134113"/>
                    <a:pt x="494" y="133291"/>
                    <a:pt x="1315" y="131976"/>
                  </a:cubicBezTo>
                  <a:cubicBezTo>
                    <a:pt x="1644" y="131319"/>
                    <a:pt x="1973" y="130661"/>
                    <a:pt x="2302" y="130333"/>
                  </a:cubicBezTo>
                  <a:cubicBezTo>
                    <a:pt x="3288" y="129182"/>
                    <a:pt x="4767" y="128196"/>
                    <a:pt x="6082" y="127374"/>
                  </a:cubicBezTo>
                  <a:cubicBezTo>
                    <a:pt x="7561" y="126552"/>
                    <a:pt x="8876" y="125402"/>
                    <a:pt x="10190" y="124416"/>
                  </a:cubicBezTo>
                  <a:cubicBezTo>
                    <a:pt x="13149" y="122608"/>
                    <a:pt x="15778" y="120800"/>
                    <a:pt x="18572" y="118992"/>
                  </a:cubicBezTo>
                  <a:cubicBezTo>
                    <a:pt x="22517" y="116691"/>
                    <a:pt x="26790" y="113569"/>
                    <a:pt x="31063" y="110939"/>
                  </a:cubicBezTo>
                  <a:cubicBezTo>
                    <a:pt x="32542" y="109953"/>
                    <a:pt x="34022" y="109295"/>
                    <a:pt x="35336" y="108309"/>
                  </a:cubicBezTo>
                  <a:cubicBezTo>
                    <a:pt x="35665" y="107981"/>
                    <a:pt x="35994" y="107487"/>
                    <a:pt x="36323" y="107159"/>
                  </a:cubicBezTo>
                  <a:cubicBezTo>
                    <a:pt x="38295" y="105680"/>
                    <a:pt x="40760" y="104365"/>
                    <a:pt x="42404" y="103872"/>
                  </a:cubicBezTo>
                  <a:cubicBezTo>
                    <a:pt x="42732" y="103707"/>
                    <a:pt x="43225" y="103543"/>
                    <a:pt x="43554" y="103379"/>
                  </a:cubicBezTo>
                  <a:cubicBezTo>
                    <a:pt x="45362" y="102721"/>
                    <a:pt x="47170" y="101406"/>
                    <a:pt x="48978" y="100256"/>
                  </a:cubicBezTo>
                  <a:cubicBezTo>
                    <a:pt x="50786" y="98941"/>
                    <a:pt x="52593" y="97626"/>
                    <a:pt x="53908" y="96476"/>
                  </a:cubicBezTo>
                  <a:cubicBezTo>
                    <a:pt x="54073" y="96311"/>
                    <a:pt x="54073" y="96311"/>
                    <a:pt x="54073" y="96311"/>
                  </a:cubicBezTo>
                  <a:cubicBezTo>
                    <a:pt x="53908" y="95654"/>
                    <a:pt x="53908" y="94668"/>
                    <a:pt x="53744" y="93846"/>
                  </a:cubicBezTo>
                  <a:cubicBezTo>
                    <a:pt x="53415" y="93189"/>
                    <a:pt x="53415" y="92203"/>
                    <a:pt x="53086" y="91381"/>
                  </a:cubicBezTo>
                  <a:cubicBezTo>
                    <a:pt x="52758" y="90723"/>
                    <a:pt x="51936" y="89902"/>
                    <a:pt x="51279" y="88916"/>
                  </a:cubicBezTo>
                  <a:cubicBezTo>
                    <a:pt x="50621" y="88094"/>
                    <a:pt x="50128" y="87108"/>
                    <a:pt x="49471" y="86286"/>
                  </a:cubicBezTo>
                  <a:cubicBezTo>
                    <a:pt x="46841" y="82999"/>
                    <a:pt x="44047" y="78890"/>
                    <a:pt x="42239" y="75274"/>
                  </a:cubicBezTo>
                  <a:cubicBezTo>
                    <a:pt x="41253" y="73631"/>
                    <a:pt x="40924" y="71823"/>
                    <a:pt x="40431" y="70179"/>
                  </a:cubicBezTo>
                  <a:cubicBezTo>
                    <a:pt x="41089" y="68371"/>
                    <a:pt x="40924" y="65742"/>
                    <a:pt x="43390" y="64427"/>
                  </a:cubicBezTo>
                  <a:cubicBezTo>
                    <a:pt x="44211" y="63934"/>
                    <a:pt x="45198" y="63770"/>
                    <a:pt x="46019" y="63934"/>
                  </a:cubicBezTo>
                  <a:cubicBezTo>
                    <a:pt x="47663" y="62783"/>
                    <a:pt x="49964" y="63605"/>
                    <a:pt x="51114" y="64920"/>
                  </a:cubicBezTo>
                  <a:cubicBezTo>
                    <a:pt x="52100" y="66071"/>
                    <a:pt x="53251" y="67878"/>
                    <a:pt x="53744" y="68865"/>
                  </a:cubicBezTo>
                  <a:cubicBezTo>
                    <a:pt x="54730" y="71330"/>
                    <a:pt x="52922" y="73631"/>
                    <a:pt x="50621" y="75274"/>
                  </a:cubicBezTo>
                  <a:cubicBezTo>
                    <a:pt x="52758" y="79383"/>
                    <a:pt x="55552" y="83492"/>
                    <a:pt x="57853" y="87601"/>
                  </a:cubicBezTo>
                  <a:cubicBezTo>
                    <a:pt x="58181" y="87929"/>
                    <a:pt x="58674" y="87272"/>
                    <a:pt x="58839" y="87436"/>
                  </a:cubicBezTo>
                  <a:cubicBezTo>
                    <a:pt x="59661" y="88258"/>
                    <a:pt x="60482" y="88587"/>
                    <a:pt x="61304" y="89080"/>
                  </a:cubicBezTo>
                  <a:cubicBezTo>
                    <a:pt x="66728" y="85300"/>
                    <a:pt x="71987" y="81848"/>
                    <a:pt x="77575" y="78233"/>
                  </a:cubicBezTo>
                  <a:cubicBezTo>
                    <a:pt x="82999" y="74453"/>
                    <a:pt x="88751" y="71330"/>
                    <a:pt x="94175" y="67221"/>
                  </a:cubicBezTo>
                  <a:cubicBezTo>
                    <a:pt x="96640" y="65413"/>
                    <a:pt x="99270" y="63770"/>
                    <a:pt x="102063" y="62126"/>
                  </a:cubicBezTo>
                  <a:cubicBezTo>
                    <a:pt x="104857" y="60647"/>
                    <a:pt x="107651" y="58675"/>
                    <a:pt x="110445" y="56702"/>
                  </a:cubicBezTo>
                  <a:cubicBezTo>
                    <a:pt x="115869" y="52922"/>
                    <a:pt x="121457" y="49471"/>
                    <a:pt x="127045" y="45691"/>
                  </a:cubicBezTo>
                  <a:cubicBezTo>
                    <a:pt x="132633" y="41911"/>
                    <a:pt x="138221" y="38295"/>
                    <a:pt x="143645" y="34679"/>
                  </a:cubicBezTo>
                  <a:cubicBezTo>
                    <a:pt x="146439" y="32871"/>
                    <a:pt x="149068" y="30735"/>
                    <a:pt x="151698" y="28927"/>
                  </a:cubicBezTo>
                  <a:cubicBezTo>
                    <a:pt x="154492" y="27119"/>
                    <a:pt x="157286" y="25311"/>
                    <a:pt x="160244" y="23339"/>
                  </a:cubicBezTo>
                  <a:cubicBezTo>
                    <a:pt x="168133" y="17915"/>
                    <a:pt x="176515" y="11670"/>
                    <a:pt x="184897" y="6739"/>
                  </a:cubicBezTo>
                  <a:cubicBezTo>
                    <a:pt x="187855" y="4931"/>
                    <a:pt x="191636" y="2137"/>
                    <a:pt x="194430" y="1151"/>
                  </a:cubicBezTo>
                  <a:cubicBezTo>
                    <a:pt x="196237" y="658"/>
                    <a:pt x="198374" y="658"/>
                    <a:pt x="200839" y="494"/>
                  </a:cubicBezTo>
                  <a:cubicBezTo>
                    <a:pt x="202318" y="494"/>
                    <a:pt x="203962" y="329"/>
                    <a:pt x="205606" y="329"/>
                  </a:cubicBezTo>
                  <a:cubicBezTo>
                    <a:pt x="206427" y="329"/>
                    <a:pt x="207249" y="1"/>
                    <a:pt x="207085" y="822"/>
                  </a:cubicBezTo>
                  <a:cubicBezTo>
                    <a:pt x="206592" y="1480"/>
                    <a:pt x="206756" y="2630"/>
                    <a:pt x="206592" y="3452"/>
                  </a:cubicBezTo>
                  <a:cubicBezTo>
                    <a:pt x="206099" y="4931"/>
                    <a:pt x="205112" y="6575"/>
                    <a:pt x="204291" y="8383"/>
                  </a:cubicBezTo>
                  <a:cubicBezTo>
                    <a:pt x="203962" y="9040"/>
                    <a:pt x="203469" y="9862"/>
                    <a:pt x="202976" y="10684"/>
                  </a:cubicBezTo>
                  <a:cubicBezTo>
                    <a:pt x="202647" y="11012"/>
                    <a:pt x="202318" y="11505"/>
                    <a:pt x="202154" y="11998"/>
                  </a:cubicBezTo>
                  <a:cubicBezTo>
                    <a:pt x="201825" y="12491"/>
                    <a:pt x="201661" y="12985"/>
                    <a:pt x="201497" y="1314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33"/>
            <p:cNvSpPr/>
            <p:nvPr/>
          </p:nvSpPr>
          <p:spPr>
            <a:xfrm>
              <a:off x="5728800" y="1963825"/>
              <a:ext cx="262975" cy="37000"/>
            </a:xfrm>
            <a:custGeom>
              <a:rect b="b" l="l" r="r" t="t"/>
              <a:pathLst>
                <a:path extrusionOk="0" h="1480" w="10519">
                  <a:moveTo>
                    <a:pt x="10519" y="0"/>
                  </a:moveTo>
                  <a:cubicBezTo>
                    <a:pt x="7232" y="493"/>
                    <a:pt x="4109" y="822"/>
                    <a:pt x="986" y="822"/>
                  </a:cubicBezTo>
                  <a:cubicBezTo>
                    <a:pt x="657" y="986"/>
                    <a:pt x="329" y="1315"/>
                    <a:pt x="0" y="1479"/>
                  </a:cubicBezTo>
                  <a:cubicBezTo>
                    <a:pt x="2301" y="1151"/>
                    <a:pt x="4602" y="1479"/>
                    <a:pt x="6903" y="1151"/>
                  </a:cubicBezTo>
                  <a:cubicBezTo>
                    <a:pt x="8218" y="986"/>
                    <a:pt x="9204" y="1151"/>
                    <a:pt x="105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33"/>
            <p:cNvSpPr/>
            <p:nvPr/>
          </p:nvSpPr>
          <p:spPr>
            <a:xfrm>
              <a:off x="4812525" y="1988475"/>
              <a:ext cx="1187475" cy="846450"/>
            </a:xfrm>
            <a:custGeom>
              <a:rect b="b" l="l" r="r" t="t"/>
              <a:pathLst>
                <a:path extrusionOk="0" h="33858" w="47499">
                  <a:moveTo>
                    <a:pt x="44869" y="5753"/>
                  </a:moveTo>
                  <a:cubicBezTo>
                    <a:pt x="44540" y="6410"/>
                    <a:pt x="44376" y="7068"/>
                    <a:pt x="43718" y="7561"/>
                  </a:cubicBezTo>
                  <a:cubicBezTo>
                    <a:pt x="44540" y="5753"/>
                    <a:pt x="45362" y="3780"/>
                    <a:pt x="45690" y="2137"/>
                  </a:cubicBezTo>
                  <a:cubicBezTo>
                    <a:pt x="44869" y="2959"/>
                    <a:pt x="44376" y="4109"/>
                    <a:pt x="43883" y="5424"/>
                  </a:cubicBezTo>
                  <a:cubicBezTo>
                    <a:pt x="43554" y="6246"/>
                    <a:pt x="43061" y="8054"/>
                    <a:pt x="42403" y="8711"/>
                  </a:cubicBezTo>
                  <a:cubicBezTo>
                    <a:pt x="41910" y="9204"/>
                    <a:pt x="40924" y="9533"/>
                    <a:pt x="40267" y="10190"/>
                  </a:cubicBezTo>
                  <a:cubicBezTo>
                    <a:pt x="36815" y="12656"/>
                    <a:pt x="33035" y="15121"/>
                    <a:pt x="29584" y="17257"/>
                  </a:cubicBezTo>
                  <a:cubicBezTo>
                    <a:pt x="28105" y="18244"/>
                    <a:pt x="26790" y="19394"/>
                    <a:pt x="25475" y="20380"/>
                  </a:cubicBezTo>
                  <a:cubicBezTo>
                    <a:pt x="23667" y="21695"/>
                    <a:pt x="21366" y="23010"/>
                    <a:pt x="19230" y="24325"/>
                  </a:cubicBezTo>
                  <a:cubicBezTo>
                    <a:pt x="14464" y="27612"/>
                    <a:pt x="9697" y="30899"/>
                    <a:pt x="4931" y="33857"/>
                  </a:cubicBezTo>
                  <a:cubicBezTo>
                    <a:pt x="3616" y="33528"/>
                    <a:pt x="2301" y="32707"/>
                    <a:pt x="1151" y="32214"/>
                  </a:cubicBezTo>
                  <a:cubicBezTo>
                    <a:pt x="658" y="32049"/>
                    <a:pt x="0" y="32049"/>
                    <a:pt x="0" y="31885"/>
                  </a:cubicBezTo>
                  <a:cubicBezTo>
                    <a:pt x="15943" y="20873"/>
                    <a:pt x="31885" y="10519"/>
                    <a:pt x="47498" y="0"/>
                  </a:cubicBezTo>
                  <a:cubicBezTo>
                    <a:pt x="46512" y="1808"/>
                    <a:pt x="45690" y="3945"/>
                    <a:pt x="44869" y="5753"/>
                  </a:cubicBezTo>
                  <a:close/>
                  <a:moveTo>
                    <a:pt x="39938" y="9533"/>
                  </a:moveTo>
                  <a:cubicBezTo>
                    <a:pt x="39938" y="9533"/>
                    <a:pt x="39938" y="9533"/>
                    <a:pt x="39774" y="9533"/>
                  </a:cubicBezTo>
                  <a:cubicBezTo>
                    <a:pt x="39774" y="9533"/>
                    <a:pt x="39774" y="9533"/>
                    <a:pt x="39774" y="9533"/>
                  </a:cubicBezTo>
                  <a:cubicBezTo>
                    <a:pt x="34350" y="12491"/>
                    <a:pt x="28598" y="15943"/>
                    <a:pt x="23174" y="19558"/>
                  </a:cubicBezTo>
                  <a:cubicBezTo>
                    <a:pt x="17586" y="23174"/>
                    <a:pt x="11670" y="26626"/>
                    <a:pt x="6739" y="30734"/>
                  </a:cubicBezTo>
                  <a:cubicBezTo>
                    <a:pt x="12327" y="27776"/>
                    <a:pt x="17915" y="23996"/>
                    <a:pt x="23503" y="20216"/>
                  </a:cubicBezTo>
                  <a:cubicBezTo>
                    <a:pt x="27612" y="17586"/>
                    <a:pt x="31885" y="14956"/>
                    <a:pt x="35665" y="12327"/>
                  </a:cubicBezTo>
                  <a:cubicBezTo>
                    <a:pt x="37144" y="11341"/>
                    <a:pt x="38788" y="10519"/>
                    <a:pt x="39938" y="953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33"/>
            <p:cNvSpPr/>
            <p:nvPr/>
          </p:nvSpPr>
          <p:spPr>
            <a:xfrm>
              <a:off x="5613750" y="2004900"/>
              <a:ext cx="320500" cy="209575"/>
            </a:xfrm>
            <a:custGeom>
              <a:rect b="b" l="l" r="r" t="t"/>
              <a:pathLst>
                <a:path extrusionOk="0" h="8383" w="12820">
                  <a:moveTo>
                    <a:pt x="12820" y="1"/>
                  </a:moveTo>
                  <a:cubicBezTo>
                    <a:pt x="9697" y="165"/>
                    <a:pt x="6739" y="329"/>
                    <a:pt x="3780" y="494"/>
                  </a:cubicBezTo>
                  <a:cubicBezTo>
                    <a:pt x="2959" y="987"/>
                    <a:pt x="2137" y="1480"/>
                    <a:pt x="1315" y="2137"/>
                  </a:cubicBezTo>
                  <a:cubicBezTo>
                    <a:pt x="986" y="3452"/>
                    <a:pt x="822" y="4767"/>
                    <a:pt x="493" y="6246"/>
                  </a:cubicBezTo>
                  <a:cubicBezTo>
                    <a:pt x="1479" y="5589"/>
                    <a:pt x="2301" y="4931"/>
                    <a:pt x="3123" y="4603"/>
                  </a:cubicBezTo>
                  <a:cubicBezTo>
                    <a:pt x="2630" y="5424"/>
                    <a:pt x="1315" y="5753"/>
                    <a:pt x="493" y="6575"/>
                  </a:cubicBezTo>
                  <a:cubicBezTo>
                    <a:pt x="0" y="7068"/>
                    <a:pt x="165" y="7890"/>
                    <a:pt x="0" y="8383"/>
                  </a:cubicBezTo>
                  <a:cubicBezTo>
                    <a:pt x="4273" y="5424"/>
                    <a:pt x="8382" y="2959"/>
                    <a:pt x="126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33"/>
            <p:cNvSpPr/>
            <p:nvPr/>
          </p:nvSpPr>
          <p:spPr>
            <a:xfrm>
              <a:off x="5589100" y="2070650"/>
              <a:ext cx="41100" cy="115075"/>
            </a:xfrm>
            <a:custGeom>
              <a:rect b="b" l="l" r="r" t="t"/>
              <a:pathLst>
                <a:path extrusionOk="0" h="4603" w="1644">
                  <a:moveTo>
                    <a:pt x="1644" y="0"/>
                  </a:moveTo>
                  <a:cubicBezTo>
                    <a:pt x="493" y="165"/>
                    <a:pt x="493" y="1644"/>
                    <a:pt x="329" y="2466"/>
                  </a:cubicBezTo>
                  <a:cubicBezTo>
                    <a:pt x="164" y="3287"/>
                    <a:pt x="0" y="4109"/>
                    <a:pt x="164" y="4602"/>
                  </a:cubicBezTo>
                  <a:cubicBezTo>
                    <a:pt x="329" y="4438"/>
                    <a:pt x="493" y="4274"/>
                    <a:pt x="822" y="4109"/>
                  </a:cubicBezTo>
                  <a:cubicBezTo>
                    <a:pt x="1151" y="2794"/>
                    <a:pt x="1315" y="1315"/>
                    <a:pt x="16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33"/>
            <p:cNvSpPr/>
            <p:nvPr/>
          </p:nvSpPr>
          <p:spPr>
            <a:xfrm>
              <a:off x="5552100" y="2095300"/>
              <a:ext cx="41125" cy="115075"/>
            </a:xfrm>
            <a:custGeom>
              <a:rect b="b" l="l" r="r" t="t"/>
              <a:pathLst>
                <a:path extrusionOk="0" h="4603" w="1645">
                  <a:moveTo>
                    <a:pt x="1644" y="1"/>
                  </a:moveTo>
                  <a:cubicBezTo>
                    <a:pt x="1316" y="1"/>
                    <a:pt x="987" y="329"/>
                    <a:pt x="658" y="494"/>
                  </a:cubicBezTo>
                  <a:cubicBezTo>
                    <a:pt x="823" y="1973"/>
                    <a:pt x="1" y="3452"/>
                    <a:pt x="1" y="4602"/>
                  </a:cubicBezTo>
                  <a:cubicBezTo>
                    <a:pt x="330" y="4438"/>
                    <a:pt x="330" y="4274"/>
                    <a:pt x="823" y="3945"/>
                  </a:cubicBezTo>
                  <a:cubicBezTo>
                    <a:pt x="1151" y="2630"/>
                    <a:pt x="1316" y="1315"/>
                    <a:pt x="16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33"/>
            <p:cNvSpPr/>
            <p:nvPr/>
          </p:nvSpPr>
          <p:spPr>
            <a:xfrm>
              <a:off x="5572650" y="2185700"/>
              <a:ext cx="32900" cy="53425"/>
            </a:xfrm>
            <a:custGeom>
              <a:rect b="b" l="l" r="r" t="t"/>
              <a:pathLst>
                <a:path extrusionOk="0" h="2137" w="1316">
                  <a:moveTo>
                    <a:pt x="1316" y="0"/>
                  </a:moveTo>
                  <a:cubicBezTo>
                    <a:pt x="165" y="165"/>
                    <a:pt x="494" y="1479"/>
                    <a:pt x="1" y="2137"/>
                  </a:cubicBezTo>
                  <a:cubicBezTo>
                    <a:pt x="329" y="2137"/>
                    <a:pt x="658" y="1644"/>
                    <a:pt x="1151" y="1479"/>
                  </a:cubicBezTo>
                  <a:cubicBezTo>
                    <a:pt x="1151" y="986"/>
                    <a:pt x="1151" y="493"/>
                    <a:pt x="13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33"/>
            <p:cNvSpPr/>
            <p:nvPr/>
          </p:nvSpPr>
          <p:spPr>
            <a:xfrm>
              <a:off x="5494575" y="2119950"/>
              <a:ext cx="61675" cy="127400"/>
            </a:xfrm>
            <a:custGeom>
              <a:rect b="b" l="l" r="r" t="t"/>
              <a:pathLst>
                <a:path extrusionOk="0" h="5096" w="2467">
                  <a:moveTo>
                    <a:pt x="2466" y="1"/>
                  </a:moveTo>
                  <a:cubicBezTo>
                    <a:pt x="1973" y="1"/>
                    <a:pt x="1316" y="658"/>
                    <a:pt x="658" y="822"/>
                  </a:cubicBezTo>
                  <a:cubicBezTo>
                    <a:pt x="494" y="2302"/>
                    <a:pt x="1" y="3616"/>
                    <a:pt x="1" y="5096"/>
                  </a:cubicBezTo>
                  <a:lnTo>
                    <a:pt x="1316" y="4274"/>
                  </a:lnTo>
                  <a:cubicBezTo>
                    <a:pt x="1645" y="2795"/>
                    <a:pt x="1973" y="1480"/>
                    <a:pt x="24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33"/>
            <p:cNvSpPr/>
            <p:nvPr/>
          </p:nvSpPr>
          <p:spPr>
            <a:xfrm>
              <a:off x="5539775" y="2210350"/>
              <a:ext cx="28800" cy="49325"/>
            </a:xfrm>
            <a:custGeom>
              <a:rect b="b" l="l" r="r" t="t"/>
              <a:pathLst>
                <a:path extrusionOk="0" h="1973" w="1152">
                  <a:moveTo>
                    <a:pt x="1151" y="0"/>
                  </a:moveTo>
                  <a:cubicBezTo>
                    <a:pt x="1" y="329"/>
                    <a:pt x="1" y="1480"/>
                    <a:pt x="1" y="1973"/>
                  </a:cubicBezTo>
                  <a:lnTo>
                    <a:pt x="1151" y="1315"/>
                  </a:lnTo>
                  <a:cubicBezTo>
                    <a:pt x="987" y="822"/>
                    <a:pt x="1151" y="493"/>
                    <a:pt x="1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33"/>
            <p:cNvSpPr/>
            <p:nvPr/>
          </p:nvSpPr>
          <p:spPr>
            <a:xfrm>
              <a:off x="5437075" y="2156925"/>
              <a:ext cx="57525" cy="131525"/>
            </a:xfrm>
            <a:custGeom>
              <a:rect b="b" l="l" r="r" t="t"/>
              <a:pathLst>
                <a:path extrusionOk="0" h="5261" w="2301">
                  <a:moveTo>
                    <a:pt x="2301" y="1"/>
                  </a:moveTo>
                  <a:cubicBezTo>
                    <a:pt x="1808" y="330"/>
                    <a:pt x="1151" y="494"/>
                    <a:pt x="822" y="987"/>
                  </a:cubicBezTo>
                  <a:cubicBezTo>
                    <a:pt x="329" y="1480"/>
                    <a:pt x="493" y="2466"/>
                    <a:pt x="329" y="3124"/>
                  </a:cubicBezTo>
                  <a:cubicBezTo>
                    <a:pt x="164" y="3945"/>
                    <a:pt x="0" y="4603"/>
                    <a:pt x="0" y="5260"/>
                  </a:cubicBezTo>
                  <a:cubicBezTo>
                    <a:pt x="493" y="4767"/>
                    <a:pt x="986" y="4603"/>
                    <a:pt x="1479" y="4274"/>
                  </a:cubicBezTo>
                  <a:cubicBezTo>
                    <a:pt x="1808" y="3781"/>
                    <a:pt x="1808" y="2630"/>
                    <a:pt x="1808" y="2137"/>
                  </a:cubicBezTo>
                  <a:cubicBezTo>
                    <a:pt x="1972" y="1316"/>
                    <a:pt x="2137" y="658"/>
                    <a:pt x="23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33"/>
            <p:cNvSpPr/>
            <p:nvPr/>
          </p:nvSpPr>
          <p:spPr>
            <a:xfrm>
              <a:off x="5486375" y="2243225"/>
              <a:ext cx="37000" cy="53425"/>
            </a:xfrm>
            <a:custGeom>
              <a:rect b="b" l="l" r="r" t="t"/>
              <a:pathLst>
                <a:path extrusionOk="0" h="2137" w="1480">
                  <a:moveTo>
                    <a:pt x="1479" y="0"/>
                  </a:moveTo>
                  <a:cubicBezTo>
                    <a:pt x="1151" y="165"/>
                    <a:pt x="658" y="658"/>
                    <a:pt x="165" y="822"/>
                  </a:cubicBezTo>
                  <a:cubicBezTo>
                    <a:pt x="165" y="1151"/>
                    <a:pt x="0" y="1808"/>
                    <a:pt x="0" y="2137"/>
                  </a:cubicBezTo>
                  <a:cubicBezTo>
                    <a:pt x="1315" y="1479"/>
                    <a:pt x="1479" y="822"/>
                    <a:pt x="1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33"/>
            <p:cNvSpPr/>
            <p:nvPr/>
          </p:nvSpPr>
          <p:spPr>
            <a:xfrm>
              <a:off x="5322025" y="2198025"/>
              <a:ext cx="115075" cy="168475"/>
            </a:xfrm>
            <a:custGeom>
              <a:rect b="b" l="l" r="r" t="t"/>
              <a:pathLst>
                <a:path extrusionOk="0" h="6739" w="4603">
                  <a:moveTo>
                    <a:pt x="4438" y="0"/>
                  </a:moveTo>
                  <a:cubicBezTo>
                    <a:pt x="3780" y="329"/>
                    <a:pt x="2137" y="1480"/>
                    <a:pt x="1315" y="2137"/>
                  </a:cubicBezTo>
                  <a:cubicBezTo>
                    <a:pt x="986" y="2466"/>
                    <a:pt x="493" y="2630"/>
                    <a:pt x="329" y="2794"/>
                  </a:cubicBezTo>
                  <a:cubicBezTo>
                    <a:pt x="0" y="3287"/>
                    <a:pt x="329" y="4274"/>
                    <a:pt x="165" y="4767"/>
                  </a:cubicBezTo>
                  <a:cubicBezTo>
                    <a:pt x="165" y="5424"/>
                    <a:pt x="0" y="6081"/>
                    <a:pt x="0" y="6739"/>
                  </a:cubicBezTo>
                  <a:cubicBezTo>
                    <a:pt x="1151" y="5424"/>
                    <a:pt x="2794" y="5260"/>
                    <a:pt x="3780" y="4109"/>
                  </a:cubicBezTo>
                  <a:cubicBezTo>
                    <a:pt x="3945" y="3945"/>
                    <a:pt x="4109" y="2794"/>
                    <a:pt x="4109" y="2137"/>
                  </a:cubicBezTo>
                  <a:cubicBezTo>
                    <a:pt x="4273" y="1315"/>
                    <a:pt x="4273" y="658"/>
                    <a:pt x="46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33"/>
            <p:cNvSpPr/>
            <p:nvPr/>
          </p:nvSpPr>
          <p:spPr>
            <a:xfrm>
              <a:off x="5420625" y="2280200"/>
              <a:ext cx="57550" cy="57550"/>
            </a:xfrm>
            <a:custGeom>
              <a:rect b="b" l="l" r="r" t="t"/>
              <a:pathLst>
                <a:path extrusionOk="0" h="2302" w="2302">
                  <a:moveTo>
                    <a:pt x="329" y="2301"/>
                  </a:moveTo>
                  <a:cubicBezTo>
                    <a:pt x="1480" y="1480"/>
                    <a:pt x="2302" y="987"/>
                    <a:pt x="2137" y="0"/>
                  </a:cubicBezTo>
                  <a:cubicBezTo>
                    <a:pt x="987" y="329"/>
                    <a:pt x="1" y="1480"/>
                    <a:pt x="329" y="230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33"/>
            <p:cNvSpPr/>
            <p:nvPr/>
          </p:nvSpPr>
          <p:spPr>
            <a:xfrm>
              <a:off x="5317900" y="2317175"/>
              <a:ext cx="106850" cy="94525"/>
            </a:xfrm>
            <a:custGeom>
              <a:rect b="b" l="l" r="r" t="t"/>
              <a:pathLst>
                <a:path extrusionOk="0" h="3781" w="4274">
                  <a:moveTo>
                    <a:pt x="1" y="3781"/>
                  </a:moveTo>
                  <a:cubicBezTo>
                    <a:pt x="987" y="3123"/>
                    <a:pt x="2302" y="1973"/>
                    <a:pt x="3452" y="1315"/>
                  </a:cubicBezTo>
                  <a:cubicBezTo>
                    <a:pt x="4110" y="987"/>
                    <a:pt x="4274" y="658"/>
                    <a:pt x="4110" y="1"/>
                  </a:cubicBezTo>
                  <a:cubicBezTo>
                    <a:pt x="3124" y="329"/>
                    <a:pt x="1151" y="1973"/>
                    <a:pt x="1" y="2795"/>
                  </a:cubicBezTo>
                  <a:cubicBezTo>
                    <a:pt x="165" y="3123"/>
                    <a:pt x="1" y="3452"/>
                    <a:pt x="1" y="378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33"/>
            <p:cNvSpPr/>
            <p:nvPr/>
          </p:nvSpPr>
          <p:spPr>
            <a:xfrm>
              <a:off x="5297375" y="2280200"/>
              <a:ext cx="20550" cy="98625"/>
            </a:xfrm>
            <a:custGeom>
              <a:rect b="b" l="l" r="r" t="t"/>
              <a:pathLst>
                <a:path extrusionOk="0" h="3945" w="822">
                  <a:moveTo>
                    <a:pt x="822" y="0"/>
                  </a:moveTo>
                  <a:cubicBezTo>
                    <a:pt x="657" y="0"/>
                    <a:pt x="493" y="165"/>
                    <a:pt x="329" y="329"/>
                  </a:cubicBezTo>
                  <a:cubicBezTo>
                    <a:pt x="329" y="1480"/>
                    <a:pt x="0" y="2959"/>
                    <a:pt x="0" y="3945"/>
                  </a:cubicBezTo>
                  <a:cubicBezTo>
                    <a:pt x="657" y="3616"/>
                    <a:pt x="493" y="2794"/>
                    <a:pt x="493" y="2137"/>
                  </a:cubicBezTo>
                  <a:cubicBezTo>
                    <a:pt x="657" y="1480"/>
                    <a:pt x="657" y="658"/>
                    <a:pt x="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33"/>
            <p:cNvSpPr/>
            <p:nvPr/>
          </p:nvSpPr>
          <p:spPr>
            <a:xfrm>
              <a:off x="5157675" y="2300750"/>
              <a:ext cx="131500" cy="176700"/>
            </a:xfrm>
            <a:custGeom>
              <a:rect b="b" l="l" r="r" t="t"/>
              <a:pathLst>
                <a:path extrusionOk="0" h="7068" w="5260">
                  <a:moveTo>
                    <a:pt x="5259" y="0"/>
                  </a:moveTo>
                  <a:cubicBezTo>
                    <a:pt x="3616" y="1151"/>
                    <a:pt x="1972" y="2301"/>
                    <a:pt x="164" y="3452"/>
                  </a:cubicBezTo>
                  <a:cubicBezTo>
                    <a:pt x="0" y="4602"/>
                    <a:pt x="0" y="6081"/>
                    <a:pt x="164" y="7067"/>
                  </a:cubicBezTo>
                  <a:cubicBezTo>
                    <a:pt x="1644" y="5917"/>
                    <a:pt x="3616" y="4931"/>
                    <a:pt x="4931" y="3616"/>
                  </a:cubicBezTo>
                  <a:cubicBezTo>
                    <a:pt x="4931" y="2465"/>
                    <a:pt x="5259" y="986"/>
                    <a:pt x="52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33"/>
            <p:cNvSpPr/>
            <p:nvPr/>
          </p:nvSpPr>
          <p:spPr>
            <a:xfrm>
              <a:off x="5157675" y="2395250"/>
              <a:ext cx="152050" cy="115075"/>
            </a:xfrm>
            <a:custGeom>
              <a:rect b="b" l="l" r="r" t="t"/>
              <a:pathLst>
                <a:path extrusionOk="0" h="4603" w="6082">
                  <a:moveTo>
                    <a:pt x="5917" y="0"/>
                  </a:moveTo>
                  <a:cubicBezTo>
                    <a:pt x="5917" y="0"/>
                    <a:pt x="5917" y="0"/>
                    <a:pt x="5917" y="0"/>
                  </a:cubicBezTo>
                  <a:cubicBezTo>
                    <a:pt x="4931" y="822"/>
                    <a:pt x="3287" y="1973"/>
                    <a:pt x="2301" y="2794"/>
                  </a:cubicBezTo>
                  <a:cubicBezTo>
                    <a:pt x="1315" y="3452"/>
                    <a:pt x="164" y="3780"/>
                    <a:pt x="0" y="4602"/>
                  </a:cubicBezTo>
                  <a:cubicBezTo>
                    <a:pt x="1808" y="3780"/>
                    <a:pt x="3945" y="2137"/>
                    <a:pt x="5752" y="986"/>
                  </a:cubicBezTo>
                  <a:cubicBezTo>
                    <a:pt x="6081" y="658"/>
                    <a:pt x="5752" y="329"/>
                    <a:pt x="59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33"/>
            <p:cNvSpPr/>
            <p:nvPr/>
          </p:nvSpPr>
          <p:spPr>
            <a:xfrm>
              <a:off x="5120675" y="2399350"/>
              <a:ext cx="24700" cy="102750"/>
            </a:xfrm>
            <a:custGeom>
              <a:rect b="b" l="l" r="r" t="t"/>
              <a:pathLst>
                <a:path extrusionOk="0" h="4110" w="988">
                  <a:moveTo>
                    <a:pt x="987" y="1"/>
                  </a:moveTo>
                  <a:cubicBezTo>
                    <a:pt x="658" y="1"/>
                    <a:pt x="330" y="494"/>
                    <a:pt x="1" y="658"/>
                  </a:cubicBezTo>
                  <a:cubicBezTo>
                    <a:pt x="165" y="1809"/>
                    <a:pt x="1" y="2959"/>
                    <a:pt x="165" y="4109"/>
                  </a:cubicBezTo>
                  <a:cubicBezTo>
                    <a:pt x="330" y="3945"/>
                    <a:pt x="658" y="3781"/>
                    <a:pt x="987" y="3616"/>
                  </a:cubicBezTo>
                  <a:cubicBezTo>
                    <a:pt x="823" y="2466"/>
                    <a:pt x="987" y="1315"/>
                    <a:pt x="9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33"/>
            <p:cNvSpPr/>
            <p:nvPr/>
          </p:nvSpPr>
          <p:spPr>
            <a:xfrm>
              <a:off x="5071375" y="2428125"/>
              <a:ext cx="32900" cy="106850"/>
            </a:xfrm>
            <a:custGeom>
              <a:rect b="b" l="l" r="r" t="t"/>
              <a:pathLst>
                <a:path extrusionOk="0" h="4274" w="1316">
                  <a:moveTo>
                    <a:pt x="1316" y="0"/>
                  </a:moveTo>
                  <a:cubicBezTo>
                    <a:pt x="987" y="0"/>
                    <a:pt x="494" y="493"/>
                    <a:pt x="1" y="822"/>
                  </a:cubicBezTo>
                  <a:cubicBezTo>
                    <a:pt x="329" y="1972"/>
                    <a:pt x="165" y="3123"/>
                    <a:pt x="165" y="4273"/>
                  </a:cubicBezTo>
                  <a:lnTo>
                    <a:pt x="1316" y="3616"/>
                  </a:lnTo>
                  <a:cubicBezTo>
                    <a:pt x="1316" y="2465"/>
                    <a:pt x="1316" y="1151"/>
                    <a:pt x="13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33"/>
            <p:cNvSpPr/>
            <p:nvPr/>
          </p:nvSpPr>
          <p:spPr>
            <a:xfrm>
              <a:off x="5116575" y="2514400"/>
              <a:ext cx="24675" cy="20575"/>
            </a:xfrm>
            <a:custGeom>
              <a:rect b="b" l="l" r="r" t="t"/>
              <a:pathLst>
                <a:path extrusionOk="0" h="823" w="987">
                  <a:moveTo>
                    <a:pt x="987" y="1"/>
                  </a:moveTo>
                  <a:cubicBezTo>
                    <a:pt x="658" y="1"/>
                    <a:pt x="1" y="494"/>
                    <a:pt x="165" y="822"/>
                  </a:cubicBezTo>
                  <a:cubicBezTo>
                    <a:pt x="329" y="822"/>
                    <a:pt x="658" y="494"/>
                    <a:pt x="987" y="329"/>
                  </a:cubicBezTo>
                  <a:cubicBezTo>
                    <a:pt x="987" y="165"/>
                    <a:pt x="987" y="1"/>
                    <a:pt x="9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33"/>
            <p:cNvSpPr/>
            <p:nvPr/>
          </p:nvSpPr>
          <p:spPr>
            <a:xfrm>
              <a:off x="5030300" y="2456875"/>
              <a:ext cx="28775" cy="102750"/>
            </a:xfrm>
            <a:custGeom>
              <a:rect b="b" l="l" r="r" t="t"/>
              <a:pathLst>
                <a:path extrusionOk="0" h="4110" w="1151">
                  <a:moveTo>
                    <a:pt x="1151" y="1"/>
                  </a:moveTo>
                  <a:cubicBezTo>
                    <a:pt x="822" y="165"/>
                    <a:pt x="329" y="494"/>
                    <a:pt x="0" y="822"/>
                  </a:cubicBezTo>
                  <a:cubicBezTo>
                    <a:pt x="329" y="1973"/>
                    <a:pt x="329" y="2959"/>
                    <a:pt x="329" y="4109"/>
                  </a:cubicBezTo>
                  <a:cubicBezTo>
                    <a:pt x="493" y="3945"/>
                    <a:pt x="822" y="3781"/>
                    <a:pt x="1151" y="3616"/>
                  </a:cubicBezTo>
                  <a:cubicBezTo>
                    <a:pt x="1151" y="2466"/>
                    <a:pt x="1151" y="1315"/>
                    <a:pt x="11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33"/>
            <p:cNvSpPr/>
            <p:nvPr/>
          </p:nvSpPr>
          <p:spPr>
            <a:xfrm>
              <a:off x="5067275" y="2539050"/>
              <a:ext cx="37000" cy="28800"/>
            </a:xfrm>
            <a:custGeom>
              <a:rect b="b" l="l" r="r" t="t"/>
              <a:pathLst>
                <a:path extrusionOk="0" h="1152" w="1480">
                  <a:moveTo>
                    <a:pt x="1480" y="1"/>
                  </a:moveTo>
                  <a:cubicBezTo>
                    <a:pt x="986" y="165"/>
                    <a:pt x="0" y="658"/>
                    <a:pt x="0" y="1151"/>
                  </a:cubicBezTo>
                  <a:cubicBezTo>
                    <a:pt x="493" y="987"/>
                    <a:pt x="1480" y="494"/>
                    <a:pt x="14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33"/>
            <p:cNvSpPr/>
            <p:nvPr/>
          </p:nvSpPr>
          <p:spPr>
            <a:xfrm>
              <a:off x="4993300" y="2485650"/>
              <a:ext cx="28800" cy="102725"/>
            </a:xfrm>
            <a:custGeom>
              <a:rect b="b" l="l" r="r" t="t"/>
              <a:pathLst>
                <a:path extrusionOk="0" h="4109" w="1152">
                  <a:moveTo>
                    <a:pt x="1" y="493"/>
                  </a:moveTo>
                  <a:cubicBezTo>
                    <a:pt x="165" y="1808"/>
                    <a:pt x="1" y="2794"/>
                    <a:pt x="165" y="4109"/>
                  </a:cubicBezTo>
                  <a:cubicBezTo>
                    <a:pt x="494" y="3945"/>
                    <a:pt x="823" y="3616"/>
                    <a:pt x="1151" y="3451"/>
                  </a:cubicBezTo>
                  <a:cubicBezTo>
                    <a:pt x="1151" y="2301"/>
                    <a:pt x="987" y="1315"/>
                    <a:pt x="987" y="164"/>
                  </a:cubicBezTo>
                  <a:cubicBezTo>
                    <a:pt x="658" y="0"/>
                    <a:pt x="330" y="493"/>
                    <a:pt x="1" y="4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33"/>
            <p:cNvSpPr/>
            <p:nvPr/>
          </p:nvSpPr>
          <p:spPr>
            <a:xfrm>
              <a:off x="4993300" y="2571925"/>
              <a:ext cx="65775" cy="45225"/>
            </a:xfrm>
            <a:custGeom>
              <a:rect b="b" l="l" r="r" t="t"/>
              <a:pathLst>
                <a:path extrusionOk="0" h="1809" w="2631">
                  <a:moveTo>
                    <a:pt x="2631" y="0"/>
                  </a:moveTo>
                  <a:cubicBezTo>
                    <a:pt x="1809" y="329"/>
                    <a:pt x="494" y="1151"/>
                    <a:pt x="1" y="1808"/>
                  </a:cubicBezTo>
                  <a:cubicBezTo>
                    <a:pt x="987" y="1151"/>
                    <a:pt x="1809" y="822"/>
                    <a:pt x="26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33"/>
            <p:cNvSpPr/>
            <p:nvPr/>
          </p:nvSpPr>
          <p:spPr>
            <a:xfrm>
              <a:off x="4960450" y="2506175"/>
              <a:ext cx="28775" cy="102750"/>
            </a:xfrm>
            <a:custGeom>
              <a:rect b="b" l="l" r="r" t="t"/>
              <a:pathLst>
                <a:path extrusionOk="0" h="4110" w="1151">
                  <a:moveTo>
                    <a:pt x="1151" y="1"/>
                  </a:moveTo>
                  <a:cubicBezTo>
                    <a:pt x="658" y="1"/>
                    <a:pt x="329" y="494"/>
                    <a:pt x="0" y="658"/>
                  </a:cubicBezTo>
                  <a:cubicBezTo>
                    <a:pt x="0" y="1809"/>
                    <a:pt x="0" y="3124"/>
                    <a:pt x="0" y="4110"/>
                  </a:cubicBezTo>
                  <a:cubicBezTo>
                    <a:pt x="329" y="4110"/>
                    <a:pt x="658" y="3781"/>
                    <a:pt x="986" y="3617"/>
                  </a:cubicBezTo>
                  <a:cubicBezTo>
                    <a:pt x="986" y="2466"/>
                    <a:pt x="822" y="1151"/>
                    <a:pt x="11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33"/>
            <p:cNvSpPr/>
            <p:nvPr/>
          </p:nvSpPr>
          <p:spPr>
            <a:xfrm>
              <a:off x="4541350" y="2539050"/>
              <a:ext cx="443775" cy="390375"/>
            </a:xfrm>
            <a:custGeom>
              <a:rect b="b" l="l" r="r" t="t"/>
              <a:pathLst>
                <a:path extrusionOk="0" h="15615" w="17751">
                  <a:moveTo>
                    <a:pt x="16107" y="1"/>
                  </a:moveTo>
                  <a:cubicBezTo>
                    <a:pt x="12984" y="1973"/>
                    <a:pt x="8218" y="5096"/>
                    <a:pt x="4766" y="7068"/>
                  </a:cubicBezTo>
                  <a:cubicBezTo>
                    <a:pt x="3780" y="7725"/>
                    <a:pt x="1972" y="8383"/>
                    <a:pt x="1479" y="9040"/>
                  </a:cubicBezTo>
                  <a:cubicBezTo>
                    <a:pt x="1315" y="9369"/>
                    <a:pt x="1151" y="11012"/>
                    <a:pt x="1151" y="11505"/>
                  </a:cubicBezTo>
                  <a:cubicBezTo>
                    <a:pt x="986" y="12327"/>
                    <a:pt x="986" y="13149"/>
                    <a:pt x="658" y="13806"/>
                  </a:cubicBezTo>
                  <a:cubicBezTo>
                    <a:pt x="986" y="13971"/>
                    <a:pt x="1315" y="13478"/>
                    <a:pt x="1644" y="13642"/>
                  </a:cubicBezTo>
                  <a:cubicBezTo>
                    <a:pt x="986" y="14464"/>
                    <a:pt x="0" y="14792"/>
                    <a:pt x="0" y="15614"/>
                  </a:cubicBezTo>
                  <a:cubicBezTo>
                    <a:pt x="5260" y="11670"/>
                    <a:pt x="12491" y="7561"/>
                    <a:pt x="17750" y="3288"/>
                  </a:cubicBezTo>
                  <a:cubicBezTo>
                    <a:pt x="14135" y="5260"/>
                    <a:pt x="10354" y="8383"/>
                    <a:pt x="6739" y="10026"/>
                  </a:cubicBezTo>
                  <a:cubicBezTo>
                    <a:pt x="9368" y="7725"/>
                    <a:pt x="12984" y="5424"/>
                    <a:pt x="16271" y="3288"/>
                  </a:cubicBezTo>
                  <a:cubicBezTo>
                    <a:pt x="15942" y="2137"/>
                    <a:pt x="15942" y="987"/>
                    <a:pt x="159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33"/>
            <p:cNvSpPr/>
            <p:nvPr/>
          </p:nvSpPr>
          <p:spPr>
            <a:xfrm>
              <a:off x="4779650" y="2793800"/>
              <a:ext cx="139725" cy="69875"/>
            </a:xfrm>
            <a:custGeom>
              <a:rect b="b" l="l" r="r" t="t"/>
              <a:pathLst>
                <a:path extrusionOk="0" h="2795" w="5589">
                  <a:moveTo>
                    <a:pt x="5589" y="1973"/>
                  </a:moveTo>
                  <a:cubicBezTo>
                    <a:pt x="3945" y="1315"/>
                    <a:pt x="2302" y="987"/>
                    <a:pt x="822" y="1"/>
                  </a:cubicBezTo>
                  <a:cubicBezTo>
                    <a:pt x="329" y="165"/>
                    <a:pt x="329" y="494"/>
                    <a:pt x="1" y="658"/>
                  </a:cubicBezTo>
                  <a:cubicBezTo>
                    <a:pt x="1480" y="1480"/>
                    <a:pt x="2959" y="1973"/>
                    <a:pt x="4438" y="2795"/>
                  </a:cubicBezTo>
                  <a:cubicBezTo>
                    <a:pt x="4931" y="2466"/>
                    <a:pt x="5260" y="2301"/>
                    <a:pt x="5589" y="197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33"/>
            <p:cNvSpPr/>
            <p:nvPr/>
          </p:nvSpPr>
          <p:spPr>
            <a:xfrm>
              <a:off x="4516700" y="2818450"/>
              <a:ext cx="365700" cy="226025"/>
            </a:xfrm>
            <a:custGeom>
              <a:rect b="b" l="l" r="r" t="t"/>
              <a:pathLst>
                <a:path extrusionOk="0" h="9041" w="14628">
                  <a:moveTo>
                    <a:pt x="14627" y="1973"/>
                  </a:moveTo>
                  <a:cubicBezTo>
                    <a:pt x="12984" y="1480"/>
                    <a:pt x="11340" y="658"/>
                    <a:pt x="9861" y="1"/>
                  </a:cubicBezTo>
                  <a:cubicBezTo>
                    <a:pt x="6574" y="2302"/>
                    <a:pt x="3287" y="4603"/>
                    <a:pt x="0" y="6903"/>
                  </a:cubicBezTo>
                  <a:cubicBezTo>
                    <a:pt x="164" y="7232"/>
                    <a:pt x="658" y="7232"/>
                    <a:pt x="986" y="7397"/>
                  </a:cubicBezTo>
                  <a:cubicBezTo>
                    <a:pt x="2137" y="7890"/>
                    <a:pt x="3616" y="8547"/>
                    <a:pt x="4766" y="9040"/>
                  </a:cubicBezTo>
                  <a:cubicBezTo>
                    <a:pt x="8218" y="7068"/>
                    <a:pt x="11340" y="4274"/>
                    <a:pt x="14627" y="197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33"/>
            <p:cNvSpPr/>
            <p:nvPr/>
          </p:nvSpPr>
          <p:spPr>
            <a:xfrm>
              <a:off x="4512575" y="2797900"/>
              <a:ext cx="20575" cy="119200"/>
            </a:xfrm>
            <a:custGeom>
              <a:rect b="b" l="l" r="r" t="t"/>
              <a:pathLst>
                <a:path extrusionOk="0" h="4768" w="823">
                  <a:moveTo>
                    <a:pt x="823" y="165"/>
                  </a:moveTo>
                  <a:cubicBezTo>
                    <a:pt x="658" y="1"/>
                    <a:pt x="329" y="330"/>
                    <a:pt x="165" y="330"/>
                  </a:cubicBezTo>
                  <a:cubicBezTo>
                    <a:pt x="165" y="1809"/>
                    <a:pt x="165" y="3288"/>
                    <a:pt x="1" y="4767"/>
                  </a:cubicBezTo>
                  <a:cubicBezTo>
                    <a:pt x="165" y="4767"/>
                    <a:pt x="494" y="4438"/>
                    <a:pt x="823" y="4274"/>
                  </a:cubicBezTo>
                  <a:cubicBezTo>
                    <a:pt x="658" y="2959"/>
                    <a:pt x="658" y="1480"/>
                    <a:pt x="658"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33"/>
            <p:cNvSpPr/>
            <p:nvPr/>
          </p:nvSpPr>
          <p:spPr>
            <a:xfrm>
              <a:off x="4471500" y="2818450"/>
              <a:ext cx="32900" cy="123300"/>
            </a:xfrm>
            <a:custGeom>
              <a:rect b="b" l="l" r="r" t="t"/>
              <a:pathLst>
                <a:path extrusionOk="0" h="4932" w="1316">
                  <a:moveTo>
                    <a:pt x="1315" y="1"/>
                  </a:moveTo>
                  <a:cubicBezTo>
                    <a:pt x="0" y="165"/>
                    <a:pt x="165" y="1644"/>
                    <a:pt x="165" y="2630"/>
                  </a:cubicBezTo>
                  <a:cubicBezTo>
                    <a:pt x="0" y="3616"/>
                    <a:pt x="0" y="4438"/>
                    <a:pt x="0" y="4931"/>
                  </a:cubicBezTo>
                  <a:cubicBezTo>
                    <a:pt x="329" y="4767"/>
                    <a:pt x="658" y="4603"/>
                    <a:pt x="986" y="4438"/>
                  </a:cubicBezTo>
                  <a:cubicBezTo>
                    <a:pt x="1151" y="2959"/>
                    <a:pt x="1151" y="1480"/>
                    <a:pt x="13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33"/>
            <p:cNvSpPr/>
            <p:nvPr/>
          </p:nvSpPr>
          <p:spPr>
            <a:xfrm>
              <a:off x="4508475" y="2921175"/>
              <a:ext cx="24675" cy="32900"/>
            </a:xfrm>
            <a:custGeom>
              <a:rect b="b" l="l" r="r" t="t"/>
              <a:pathLst>
                <a:path extrusionOk="0" h="1316" w="987">
                  <a:moveTo>
                    <a:pt x="0" y="1315"/>
                  </a:moveTo>
                  <a:cubicBezTo>
                    <a:pt x="329" y="1315"/>
                    <a:pt x="658" y="987"/>
                    <a:pt x="987" y="658"/>
                  </a:cubicBezTo>
                  <a:cubicBezTo>
                    <a:pt x="822" y="494"/>
                    <a:pt x="822" y="329"/>
                    <a:pt x="822" y="165"/>
                  </a:cubicBezTo>
                  <a:cubicBezTo>
                    <a:pt x="165" y="0"/>
                    <a:pt x="0" y="987"/>
                    <a:pt x="0" y="131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33"/>
            <p:cNvSpPr/>
            <p:nvPr/>
          </p:nvSpPr>
          <p:spPr>
            <a:xfrm>
              <a:off x="4430400" y="3007450"/>
              <a:ext cx="184925" cy="94525"/>
            </a:xfrm>
            <a:custGeom>
              <a:rect b="b" l="l" r="r" t="t"/>
              <a:pathLst>
                <a:path extrusionOk="0" h="3781" w="7397">
                  <a:moveTo>
                    <a:pt x="7397" y="1973"/>
                  </a:moveTo>
                  <a:cubicBezTo>
                    <a:pt x="5753" y="1151"/>
                    <a:pt x="4110" y="823"/>
                    <a:pt x="2466" y="1"/>
                  </a:cubicBezTo>
                  <a:cubicBezTo>
                    <a:pt x="1644" y="494"/>
                    <a:pt x="822" y="987"/>
                    <a:pt x="1" y="1480"/>
                  </a:cubicBezTo>
                  <a:cubicBezTo>
                    <a:pt x="1644" y="2466"/>
                    <a:pt x="3123" y="2959"/>
                    <a:pt x="4767" y="3781"/>
                  </a:cubicBezTo>
                  <a:cubicBezTo>
                    <a:pt x="5096" y="3617"/>
                    <a:pt x="5424" y="3288"/>
                    <a:pt x="5917" y="2959"/>
                  </a:cubicBezTo>
                  <a:cubicBezTo>
                    <a:pt x="5753" y="2795"/>
                    <a:pt x="5260" y="2631"/>
                    <a:pt x="4931" y="2466"/>
                  </a:cubicBezTo>
                  <a:cubicBezTo>
                    <a:pt x="3781" y="2137"/>
                    <a:pt x="2302" y="1809"/>
                    <a:pt x="1480" y="823"/>
                  </a:cubicBezTo>
                  <a:cubicBezTo>
                    <a:pt x="1973" y="494"/>
                    <a:pt x="2466" y="823"/>
                    <a:pt x="2795" y="987"/>
                  </a:cubicBezTo>
                  <a:cubicBezTo>
                    <a:pt x="3945" y="1480"/>
                    <a:pt x="5260" y="2137"/>
                    <a:pt x="6575" y="2631"/>
                  </a:cubicBezTo>
                  <a:cubicBezTo>
                    <a:pt x="6904" y="2302"/>
                    <a:pt x="7068" y="2137"/>
                    <a:pt x="7397" y="197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33"/>
            <p:cNvSpPr/>
            <p:nvPr/>
          </p:nvSpPr>
          <p:spPr>
            <a:xfrm>
              <a:off x="4438625" y="2843100"/>
              <a:ext cx="24675" cy="119175"/>
            </a:xfrm>
            <a:custGeom>
              <a:rect b="b" l="l" r="r" t="t"/>
              <a:pathLst>
                <a:path extrusionOk="0" h="4767" w="987">
                  <a:moveTo>
                    <a:pt x="987" y="1"/>
                  </a:moveTo>
                  <a:cubicBezTo>
                    <a:pt x="822" y="1"/>
                    <a:pt x="493" y="329"/>
                    <a:pt x="165" y="494"/>
                  </a:cubicBezTo>
                  <a:cubicBezTo>
                    <a:pt x="165" y="1809"/>
                    <a:pt x="0" y="3452"/>
                    <a:pt x="0" y="4767"/>
                  </a:cubicBezTo>
                  <a:cubicBezTo>
                    <a:pt x="165" y="4767"/>
                    <a:pt x="493" y="4603"/>
                    <a:pt x="658" y="4438"/>
                  </a:cubicBezTo>
                  <a:cubicBezTo>
                    <a:pt x="822" y="2959"/>
                    <a:pt x="822" y="1480"/>
                    <a:pt x="9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33"/>
            <p:cNvSpPr/>
            <p:nvPr/>
          </p:nvSpPr>
          <p:spPr>
            <a:xfrm>
              <a:off x="2671825" y="2945825"/>
              <a:ext cx="1828450" cy="1220350"/>
            </a:xfrm>
            <a:custGeom>
              <a:rect b="b" l="l" r="r" t="t"/>
              <a:pathLst>
                <a:path extrusionOk="0" h="48814" w="73138">
                  <a:moveTo>
                    <a:pt x="71659" y="1151"/>
                  </a:moveTo>
                  <a:cubicBezTo>
                    <a:pt x="71494" y="1151"/>
                    <a:pt x="71494" y="822"/>
                    <a:pt x="71330" y="822"/>
                  </a:cubicBezTo>
                  <a:cubicBezTo>
                    <a:pt x="71001" y="1151"/>
                    <a:pt x="70344" y="1480"/>
                    <a:pt x="70179" y="1808"/>
                  </a:cubicBezTo>
                  <a:cubicBezTo>
                    <a:pt x="70179" y="1644"/>
                    <a:pt x="69851" y="1808"/>
                    <a:pt x="69686" y="1808"/>
                  </a:cubicBezTo>
                  <a:cubicBezTo>
                    <a:pt x="69029" y="2466"/>
                    <a:pt x="68536" y="2630"/>
                    <a:pt x="68043" y="2959"/>
                  </a:cubicBezTo>
                  <a:cubicBezTo>
                    <a:pt x="67714" y="3288"/>
                    <a:pt x="67057" y="3616"/>
                    <a:pt x="66564" y="3945"/>
                  </a:cubicBezTo>
                  <a:cubicBezTo>
                    <a:pt x="65084" y="4767"/>
                    <a:pt x="62948" y="5753"/>
                    <a:pt x="61962" y="6903"/>
                  </a:cubicBezTo>
                  <a:cubicBezTo>
                    <a:pt x="61797" y="7068"/>
                    <a:pt x="61797" y="7396"/>
                    <a:pt x="61633" y="7561"/>
                  </a:cubicBezTo>
                  <a:cubicBezTo>
                    <a:pt x="61469" y="7890"/>
                    <a:pt x="61304" y="7232"/>
                    <a:pt x="61140" y="7396"/>
                  </a:cubicBezTo>
                  <a:cubicBezTo>
                    <a:pt x="60647" y="7725"/>
                    <a:pt x="59990" y="8054"/>
                    <a:pt x="59990" y="8547"/>
                  </a:cubicBezTo>
                  <a:cubicBezTo>
                    <a:pt x="59825" y="8711"/>
                    <a:pt x="59661" y="8383"/>
                    <a:pt x="59496" y="8547"/>
                  </a:cubicBezTo>
                  <a:cubicBezTo>
                    <a:pt x="54566" y="11670"/>
                    <a:pt x="48485" y="16272"/>
                    <a:pt x="43226" y="19559"/>
                  </a:cubicBezTo>
                  <a:cubicBezTo>
                    <a:pt x="42404" y="19887"/>
                    <a:pt x="41418" y="20709"/>
                    <a:pt x="40267" y="21366"/>
                  </a:cubicBezTo>
                  <a:cubicBezTo>
                    <a:pt x="39117" y="22024"/>
                    <a:pt x="38459" y="22188"/>
                    <a:pt x="38131" y="23174"/>
                  </a:cubicBezTo>
                  <a:cubicBezTo>
                    <a:pt x="37966" y="23174"/>
                    <a:pt x="37802" y="22846"/>
                    <a:pt x="37802" y="22846"/>
                  </a:cubicBezTo>
                  <a:cubicBezTo>
                    <a:pt x="36980" y="23339"/>
                    <a:pt x="36816" y="23667"/>
                    <a:pt x="35830" y="23996"/>
                  </a:cubicBezTo>
                  <a:cubicBezTo>
                    <a:pt x="35994" y="23832"/>
                    <a:pt x="36158" y="23667"/>
                    <a:pt x="36487" y="23503"/>
                  </a:cubicBezTo>
                  <a:cubicBezTo>
                    <a:pt x="36487" y="22188"/>
                    <a:pt x="36487" y="20873"/>
                    <a:pt x="36651" y="19723"/>
                  </a:cubicBezTo>
                  <a:cubicBezTo>
                    <a:pt x="36323" y="19723"/>
                    <a:pt x="35994" y="20216"/>
                    <a:pt x="35665" y="20380"/>
                  </a:cubicBezTo>
                  <a:cubicBezTo>
                    <a:pt x="35501" y="21038"/>
                    <a:pt x="35665" y="22024"/>
                    <a:pt x="35501" y="22681"/>
                  </a:cubicBezTo>
                  <a:cubicBezTo>
                    <a:pt x="35501" y="23503"/>
                    <a:pt x="35501" y="24325"/>
                    <a:pt x="35008" y="24982"/>
                  </a:cubicBezTo>
                  <a:cubicBezTo>
                    <a:pt x="34515" y="24654"/>
                    <a:pt x="34844" y="23667"/>
                    <a:pt x="34844" y="23010"/>
                  </a:cubicBezTo>
                  <a:cubicBezTo>
                    <a:pt x="35008" y="22188"/>
                    <a:pt x="35008" y="21366"/>
                    <a:pt x="35008" y="20709"/>
                  </a:cubicBezTo>
                  <a:cubicBezTo>
                    <a:pt x="34679" y="21038"/>
                    <a:pt x="34351" y="21202"/>
                    <a:pt x="34186" y="21202"/>
                  </a:cubicBezTo>
                  <a:cubicBezTo>
                    <a:pt x="33693" y="22846"/>
                    <a:pt x="34351" y="24818"/>
                    <a:pt x="33200" y="26297"/>
                  </a:cubicBezTo>
                  <a:cubicBezTo>
                    <a:pt x="32707" y="25640"/>
                    <a:pt x="33200" y="24818"/>
                    <a:pt x="33200" y="23996"/>
                  </a:cubicBezTo>
                  <a:cubicBezTo>
                    <a:pt x="33364" y="23174"/>
                    <a:pt x="33364" y="22517"/>
                    <a:pt x="33364" y="21695"/>
                  </a:cubicBezTo>
                  <a:cubicBezTo>
                    <a:pt x="33036" y="21860"/>
                    <a:pt x="32871" y="22188"/>
                    <a:pt x="32543" y="22353"/>
                  </a:cubicBezTo>
                  <a:cubicBezTo>
                    <a:pt x="32214" y="23832"/>
                    <a:pt x="32543" y="25475"/>
                    <a:pt x="31721" y="26790"/>
                  </a:cubicBezTo>
                  <a:cubicBezTo>
                    <a:pt x="31392" y="25475"/>
                    <a:pt x="31885" y="24160"/>
                    <a:pt x="31885" y="22846"/>
                  </a:cubicBezTo>
                  <a:cubicBezTo>
                    <a:pt x="30406" y="23832"/>
                    <a:pt x="28763" y="24982"/>
                    <a:pt x="26955" y="26133"/>
                  </a:cubicBezTo>
                  <a:cubicBezTo>
                    <a:pt x="25804" y="26954"/>
                    <a:pt x="24325" y="27612"/>
                    <a:pt x="23668" y="28269"/>
                  </a:cubicBezTo>
                  <a:cubicBezTo>
                    <a:pt x="23010" y="29091"/>
                    <a:pt x="23503" y="31063"/>
                    <a:pt x="23010" y="32049"/>
                  </a:cubicBezTo>
                  <a:cubicBezTo>
                    <a:pt x="24982" y="30899"/>
                    <a:pt x="27448" y="29091"/>
                    <a:pt x="29420" y="28105"/>
                  </a:cubicBezTo>
                  <a:cubicBezTo>
                    <a:pt x="28763" y="28927"/>
                    <a:pt x="27448" y="29748"/>
                    <a:pt x="26297" y="30570"/>
                  </a:cubicBezTo>
                  <a:cubicBezTo>
                    <a:pt x="25147" y="31392"/>
                    <a:pt x="23668" y="32049"/>
                    <a:pt x="23010" y="32707"/>
                  </a:cubicBezTo>
                  <a:cubicBezTo>
                    <a:pt x="22682" y="33036"/>
                    <a:pt x="22846" y="33693"/>
                    <a:pt x="22517" y="33857"/>
                  </a:cubicBezTo>
                  <a:cubicBezTo>
                    <a:pt x="22024" y="34022"/>
                    <a:pt x="22353" y="33364"/>
                    <a:pt x="22188" y="33364"/>
                  </a:cubicBezTo>
                  <a:cubicBezTo>
                    <a:pt x="21695" y="33693"/>
                    <a:pt x="21038" y="34022"/>
                    <a:pt x="21038" y="34350"/>
                  </a:cubicBezTo>
                  <a:cubicBezTo>
                    <a:pt x="20709" y="34515"/>
                    <a:pt x="20709" y="34186"/>
                    <a:pt x="20381" y="34515"/>
                  </a:cubicBezTo>
                  <a:cubicBezTo>
                    <a:pt x="16765" y="37144"/>
                    <a:pt x="12656" y="39610"/>
                    <a:pt x="8876" y="42404"/>
                  </a:cubicBezTo>
                  <a:cubicBezTo>
                    <a:pt x="8054" y="43061"/>
                    <a:pt x="7232" y="43390"/>
                    <a:pt x="6904" y="44212"/>
                  </a:cubicBezTo>
                  <a:cubicBezTo>
                    <a:pt x="6739" y="44376"/>
                    <a:pt x="6739" y="43883"/>
                    <a:pt x="6575" y="43883"/>
                  </a:cubicBezTo>
                  <a:cubicBezTo>
                    <a:pt x="6082" y="44212"/>
                    <a:pt x="5753" y="44540"/>
                    <a:pt x="5589" y="44869"/>
                  </a:cubicBezTo>
                  <a:cubicBezTo>
                    <a:pt x="3945" y="45526"/>
                    <a:pt x="1809" y="47663"/>
                    <a:pt x="1" y="48813"/>
                  </a:cubicBezTo>
                  <a:cubicBezTo>
                    <a:pt x="1644" y="47992"/>
                    <a:pt x="3781" y="46841"/>
                    <a:pt x="5096" y="45526"/>
                  </a:cubicBezTo>
                  <a:cubicBezTo>
                    <a:pt x="6082" y="45198"/>
                    <a:pt x="7561" y="44376"/>
                    <a:pt x="8054" y="43554"/>
                  </a:cubicBezTo>
                  <a:cubicBezTo>
                    <a:pt x="9698" y="43061"/>
                    <a:pt x="11506" y="41582"/>
                    <a:pt x="13313" y="40431"/>
                  </a:cubicBezTo>
                  <a:cubicBezTo>
                    <a:pt x="13478" y="40267"/>
                    <a:pt x="13478" y="40267"/>
                    <a:pt x="13313" y="40103"/>
                  </a:cubicBezTo>
                  <a:cubicBezTo>
                    <a:pt x="13478" y="40103"/>
                    <a:pt x="14464" y="39938"/>
                    <a:pt x="14300" y="39445"/>
                  </a:cubicBezTo>
                  <a:cubicBezTo>
                    <a:pt x="17094" y="38459"/>
                    <a:pt x="19394" y="36323"/>
                    <a:pt x="22024" y="34679"/>
                  </a:cubicBezTo>
                  <a:cubicBezTo>
                    <a:pt x="25476" y="32707"/>
                    <a:pt x="28927" y="29748"/>
                    <a:pt x="32707" y="27612"/>
                  </a:cubicBezTo>
                  <a:cubicBezTo>
                    <a:pt x="37638" y="24654"/>
                    <a:pt x="42733" y="21038"/>
                    <a:pt x="47827" y="17586"/>
                  </a:cubicBezTo>
                  <a:cubicBezTo>
                    <a:pt x="48156" y="17586"/>
                    <a:pt x="47663" y="17422"/>
                    <a:pt x="47663" y="17258"/>
                  </a:cubicBezTo>
                  <a:cubicBezTo>
                    <a:pt x="48649" y="17422"/>
                    <a:pt x="49635" y="16436"/>
                    <a:pt x="51114" y="15450"/>
                  </a:cubicBezTo>
                  <a:cubicBezTo>
                    <a:pt x="58510" y="10519"/>
                    <a:pt x="65742" y="5589"/>
                    <a:pt x="72973" y="822"/>
                  </a:cubicBezTo>
                  <a:cubicBezTo>
                    <a:pt x="73138" y="658"/>
                    <a:pt x="72809" y="329"/>
                    <a:pt x="72973" y="1"/>
                  </a:cubicBezTo>
                  <a:cubicBezTo>
                    <a:pt x="72316" y="1"/>
                    <a:pt x="71659" y="822"/>
                    <a:pt x="71659" y="131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33"/>
            <p:cNvSpPr/>
            <p:nvPr/>
          </p:nvSpPr>
          <p:spPr>
            <a:xfrm>
              <a:off x="4397525" y="2863650"/>
              <a:ext cx="32900" cy="123300"/>
            </a:xfrm>
            <a:custGeom>
              <a:rect b="b" l="l" r="r" t="t"/>
              <a:pathLst>
                <a:path extrusionOk="0" h="4932" w="1316">
                  <a:moveTo>
                    <a:pt x="1316" y="165"/>
                  </a:moveTo>
                  <a:cubicBezTo>
                    <a:pt x="1151" y="1"/>
                    <a:pt x="823" y="329"/>
                    <a:pt x="658" y="494"/>
                  </a:cubicBezTo>
                  <a:cubicBezTo>
                    <a:pt x="330" y="1973"/>
                    <a:pt x="1" y="3616"/>
                    <a:pt x="1" y="4931"/>
                  </a:cubicBezTo>
                  <a:cubicBezTo>
                    <a:pt x="1151" y="4438"/>
                    <a:pt x="1151" y="3452"/>
                    <a:pt x="1151" y="2466"/>
                  </a:cubicBezTo>
                  <a:cubicBezTo>
                    <a:pt x="1316" y="1480"/>
                    <a:pt x="1151" y="658"/>
                    <a:pt x="1316"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33"/>
            <p:cNvSpPr/>
            <p:nvPr/>
          </p:nvSpPr>
          <p:spPr>
            <a:xfrm>
              <a:off x="4220850" y="2892425"/>
              <a:ext cx="172600" cy="205450"/>
            </a:xfrm>
            <a:custGeom>
              <a:rect b="b" l="l" r="r" t="t"/>
              <a:pathLst>
                <a:path extrusionOk="0" h="8218" w="6904">
                  <a:moveTo>
                    <a:pt x="1" y="8218"/>
                  </a:moveTo>
                  <a:cubicBezTo>
                    <a:pt x="2302" y="6738"/>
                    <a:pt x="4274" y="5588"/>
                    <a:pt x="6575" y="4109"/>
                  </a:cubicBezTo>
                  <a:cubicBezTo>
                    <a:pt x="6575" y="2794"/>
                    <a:pt x="6575" y="1315"/>
                    <a:pt x="6904" y="0"/>
                  </a:cubicBezTo>
                  <a:cubicBezTo>
                    <a:pt x="6082" y="329"/>
                    <a:pt x="4767" y="1315"/>
                    <a:pt x="3617" y="2137"/>
                  </a:cubicBezTo>
                  <a:cubicBezTo>
                    <a:pt x="2466" y="2794"/>
                    <a:pt x="1151" y="3451"/>
                    <a:pt x="494" y="4109"/>
                  </a:cubicBezTo>
                  <a:cubicBezTo>
                    <a:pt x="165" y="4602"/>
                    <a:pt x="165" y="5752"/>
                    <a:pt x="1" y="6245"/>
                  </a:cubicBezTo>
                  <a:cubicBezTo>
                    <a:pt x="1" y="6903"/>
                    <a:pt x="1" y="7725"/>
                    <a:pt x="1" y="821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33"/>
            <p:cNvSpPr/>
            <p:nvPr/>
          </p:nvSpPr>
          <p:spPr>
            <a:xfrm>
              <a:off x="4393425" y="3056775"/>
              <a:ext cx="143825" cy="65750"/>
            </a:xfrm>
            <a:custGeom>
              <a:rect b="b" l="l" r="r" t="t"/>
              <a:pathLst>
                <a:path extrusionOk="0" h="2630" w="5753">
                  <a:moveTo>
                    <a:pt x="5753" y="2137"/>
                  </a:moveTo>
                  <a:cubicBezTo>
                    <a:pt x="4109" y="1315"/>
                    <a:pt x="2466" y="986"/>
                    <a:pt x="822" y="0"/>
                  </a:cubicBezTo>
                  <a:cubicBezTo>
                    <a:pt x="494" y="164"/>
                    <a:pt x="329" y="493"/>
                    <a:pt x="1" y="658"/>
                  </a:cubicBezTo>
                  <a:cubicBezTo>
                    <a:pt x="1480" y="1479"/>
                    <a:pt x="3123" y="2137"/>
                    <a:pt x="4931" y="2630"/>
                  </a:cubicBezTo>
                  <a:cubicBezTo>
                    <a:pt x="5095" y="2630"/>
                    <a:pt x="5260" y="2301"/>
                    <a:pt x="5753" y="213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33"/>
            <p:cNvSpPr/>
            <p:nvPr/>
          </p:nvSpPr>
          <p:spPr>
            <a:xfrm>
              <a:off x="4352350" y="3085525"/>
              <a:ext cx="147925" cy="69875"/>
            </a:xfrm>
            <a:custGeom>
              <a:rect b="b" l="l" r="r" t="t"/>
              <a:pathLst>
                <a:path extrusionOk="0" h="2795" w="5917">
                  <a:moveTo>
                    <a:pt x="5917" y="1973"/>
                  </a:moveTo>
                  <a:cubicBezTo>
                    <a:pt x="4273" y="1315"/>
                    <a:pt x="2465" y="987"/>
                    <a:pt x="822" y="1"/>
                  </a:cubicBezTo>
                  <a:cubicBezTo>
                    <a:pt x="657" y="165"/>
                    <a:pt x="329" y="329"/>
                    <a:pt x="0" y="494"/>
                  </a:cubicBezTo>
                  <a:cubicBezTo>
                    <a:pt x="1644" y="1480"/>
                    <a:pt x="3287" y="1973"/>
                    <a:pt x="4766" y="2795"/>
                  </a:cubicBezTo>
                  <a:cubicBezTo>
                    <a:pt x="5095" y="2630"/>
                    <a:pt x="5588" y="2302"/>
                    <a:pt x="5917" y="197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33"/>
            <p:cNvSpPr/>
            <p:nvPr/>
          </p:nvSpPr>
          <p:spPr>
            <a:xfrm>
              <a:off x="4270150" y="3110175"/>
              <a:ext cx="189050" cy="98650"/>
            </a:xfrm>
            <a:custGeom>
              <a:rect b="b" l="l" r="r" t="t"/>
              <a:pathLst>
                <a:path extrusionOk="0" h="3946" w="7562">
                  <a:moveTo>
                    <a:pt x="7561" y="2137"/>
                  </a:moveTo>
                  <a:cubicBezTo>
                    <a:pt x="5918" y="1316"/>
                    <a:pt x="4274" y="987"/>
                    <a:pt x="2631" y="1"/>
                  </a:cubicBezTo>
                  <a:cubicBezTo>
                    <a:pt x="1809" y="494"/>
                    <a:pt x="987" y="1316"/>
                    <a:pt x="1" y="1644"/>
                  </a:cubicBezTo>
                  <a:cubicBezTo>
                    <a:pt x="987" y="2137"/>
                    <a:pt x="1973" y="2466"/>
                    <a:pt x="2795" y="2959"/>
                  </a:cubicBezTo>
                  <a:cubicBezTo>
                    <a:pt x="3617" y="2466"/>
                    <a:pt x="4274" y="1973"/>
                    <a:pt x="4932" y="1809"/>
                  </a:cubicBezTo>
                  <a:cubicBezTo>
                    <a:pt x="4767" y="2302"/>
                    <a:pt x="3945" y="2630"/>
                    <a:pt x="3288" y="3123"/>
                  </a:cubicBezTo>
                  <a:cubicBezTo>
                    <a:pt x="3781" y="3452"/>
                    <a:pt x="4274" y="3616"/>
                    <a:pt x="4767" y="3945"/>
                  </a:cubicBezTo>
                  <a:cubicBezTo>
                    <a:pt x="5753" y="3288"/>
                    <a:pt x="6575" y="2630"/>
                    <a:pt x="7561" y="213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33"/>
            <p:cNvSpPr/>
            <p:nvPr/>
          </p:nvSpPr>
          <p:spPr>
            <a:xfrm>
              <a:off x="4311250" y="3200575"/>
              <a:ext cx="61650" cy="32900"/>
            </a:xfrm>
            <a:custGeom>
              <a:rect b="b" l="l" r="r" t="t"/>
              <a:pathLst>
                <a:path extrusionOk="0" h="1316" w="2466">
                  <a:moveTo>
                    <a:pt x="2466" y="658"/>
                  </a:moveTo>
                  <a:cubicBezTo>
                    <a:pt x="1973" y="494"/>
                    <a:pt x="1480" y="329"/>
                    <a:pt x="987" y="0"/>
                  </a:cubicBezTo>
                  <a:cubicBezTo>
                    <a:pt x="658" y="165"/>
                    <a:pt x="329" y="494"/>
                    <a:pt x="1" y="658"/>
                  </a:cubicBezTo>
                  <a:cubicBezTo>
                    <a:pt x="494" y="987"/>
                    <a:pt x="987" y="987"/>
                    <a:pt x="1480" y="1315"/>
                  </a:cubicBezTo>
                  <a:cubicBezTo>
                    <a:pt x="1808" y="1151"/>
                    <a:pt x="2301" y="822"/>
                    <a:pt x="2466" y="6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33"/>
            <p:cNvSpPr/>
            <p:nvPr/>
          </p:nvSpPr>
          <p:spPr>
            <a:xfrm>
              <a:off x="4179775" y="3011575"/>
              <a:ext cx="37000" cy="115075"/>
            </a:xfrm>
            <a:custGeom>
              <a:rect b="b" l="l" r="r" t="t"/>
              <a:pathLst>
                <a:path extrusionOk="0" h="4603" w="1480">
                  <a:moveTo>
                    <a:pt x="0" y="4602"/>
                  </a:moveTo>
                  <a:lnTo>
                    <a:pt x="986" y="3780"/>
                  </a:lnTo>
                  <a:cubicBezTo>
                    <a:pt x="1151" y="2630"/>
                    <a:pt x="1151" y="1315"/>
                    <a:pt x="1479" y="0"/>
                  </a:cubicBezTo>
                  <a:cubicBezTo>
                    <a:pt x="0" y="165"/>
                    <a:pt x="329" y="1479"/>
                    <a:pt x="329" y="2466"/>
                  </a:cubicBezTo>
                  <a:cubicBezTo>
                    <a:pt x="165" y="3287"/>
                    <a:pt x="0" y="3945"/>
                    <a:pt x="0" y="443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33"/>
            <p:cNvSpPr/>
            <p:nvPr/>
          </p:nvSpPr>
          <p:spPr>
            <a:xfrm>
              <a:off x="4233175" y="3163600"/>
              <a:ext cx="90425" cy="49325"/>
            </a:xfrm>
            <a:custGeom>
              <a:rect b="b" l="l" r="r" t="t"/>
              <a:pathLst>
                <a:path extrusionOk="0" h="1973" w="3617">
                  <a:moveTo>
                    <a:pt x="3617" y="1315"/>
                  </a:moveTo>
                  <a:cubicBezTo>
                    <a:pt x="2795" y="822"/>
                    <a:pt x="1809" y="493"/>
                    <a:pt x="823" y="0"/>
                  </a:cubicBezTo>
                  <a:cubicBezTo>
                    <a:pt x="494" y="165"/>
                    <a:pt x="330" y="329"/>
                    <a:pt x="1" y="493"/>
                  </a:cubicBezTo>
                  <a:cubicBezTo>
                    <a:pt x="823" y="1151"/>
                    <a:pt x="1809" y="1479"/>
                    <a:pt x="2795" y="1973"/>
                  </a:cubicBezTo>
                  <a:cubicBezTo>
                    <a:pt x="3124" y="1808"/>
                    <a:pt x="3452" y="1479"/>
                    <a:pt x="3617" y="131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33"/>
            <p:cNvSpPr/>
            <p:nvPr/>
          </p:nvSpPr>
          <p:spPr>
            <a:xfrm>
              <a:off x="4282500" y="3225225"/>
              <a:ext cx="57525" cy="28800"/>
            </a:xfrm>
            <a:custGeom>
              <a:rect b="b" l="l" r="r" t="t"/>
              <a:pathLst>
                <a:path extrusionOk="0" h="1152" w="2301">
                  <a:moveTo>
                    <a:pt x="2301" y="658"/>
                  </a:moveTo>
                  <a:cubicBezTo>
                    <a:pt x="1808" y="329"/>
                    <a:pt x="1315" y="165"/>
                    <a:pt x="822" y="1"/>
                  </a:cubicBezTo>
                  <a:cubicBezTo>
                    <a:pt x="493" y="165"/>
                    <a:pt x="164" y="329"/>
                    <a:pt x="0" y="494"/>
                  </a:cubicBezTo>
                  <a:cubicBezTo>
                    <a:pt x="329" y="822"/>
                    <a:pt x="822" y="987"/>
                    <a:pt x="1315" y="1151"/>
                  </a:cubicBezTo>
                  <a:cubicBezTo>
                    <a:pt x="1644" y="987"/>
                    <a:pt x="1972" y="822"/>
                    <a:pt x="2301" y="6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33"/>
            <p:cNvSpPr/>
            <p:nvPr/>
          </p:nvSpPr>
          <p:spPr>
            <a:xfrm>
              <a:off x="4142800" y="3036225"/>
              <a:ext cx="37000" cy="110950"/>
            </a:xfrm>
            <a:custGeom>
              <a:rect b="b" l="l" r="r" t="t"/>
              <a:pathLst>
                <a:path extrusionOk="0" h="4438" w="1480">
                  <a:moveTo>
                    <a:pt x="1479" y="0"/>
                  </a:moveTo>
                  <a:cubicBezTo>
                    <a:pt x="1151" y="0"/>
                    <a:pt x="822" y="493"/>
                    <a:pt x="493" y="658"/>
                  </a:cubicBezTo>
                  <a:cubicBezTo>
                    <a:pt x="493" y="1973"/>
                    <a:pt x="0" y="3287"/>
                    <a:pt x="164" y="4438"/>
                  </a:cubicBezTo>
                  <a:cubicBezTo>
                    <a:pt x="329" y="4274"/>
                    <a:pt x="657" y="4109"/>
                    <a:pt x="822" y="3945"/>
                  </a:cubicBezTo>
                  <a:cubicBezTo>
                    <a:pt x="986" y="2630"/>
                    <a:pt x="1151" y="1315"/>
                    <a:pt x="13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33"/>
            <p:cNvSpPr/>
            <p:nvPr/>
          </p:nvSpPr>
          <p:spPr>
            <a:xfrm>
              <a:off x="4196200" y="3188250"/>
              <a:ext cx="90425" cy="45225"/>
            </a:xfrm>
            <a:custGeom>
              <a:rect b="b" l="l" r="r" t="t"/>
              <a:pathLst>
                <a:path extrusionOk="0" h="1809" w="3617">
                  <a:moveTo>
                    <a:pt x="3616" y="1315"/>
                  </a:moveTo>
                  <a:cubicBezTo>
                    <a:pt x="2795" y="822"/>
                    <a:pt x="1809" y="493"/>
                    <a:pt x="822" y="0"/>
                  </a:cubicBezTo>
                  <a:cubicBezTo>
                    <a:pt x="658" y="165"/>
                    <a:pt x="329" y="329"/>
                    <a:pt x="1" y="493"/>
                  </a:cubicBezTo>
                  <a:cubicBezTo>
                    <a:pt x="987" y="987"/>
                    <a:pt x="1973" y="1315"/>
                    <a:pt x="2795" y="1808"/>
                  </a:cubicBezTo>
                  <a:cubicBezTo>
                    <a:pt x="3123" y="1644"/>
                    <a:pt x="3452" y="1480"/>
                    <a:pt x="3616" y="131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33"/>
            <p:cNvSpPr/>
            <p:nvPr/>
          </p:nvSpPr>
          <p:spPr>
            <a:xfrm>
              <a:off x="4249625" y="3249875"/>
              <a:ext cx="53425" cy="28800"/>
            </a:xfrm>
            <a:custGeom>
              <a:rect b="b" l="l" r="r" t="t"/>
              <a:pathLst>
                <a:path extrusionOk="0" h="1152" w="2137">
                  <a:moveTo>
                    <a:pt x="2137" y="658"/>
                  </a:moveTo>
                  <a:cubicBezTo>
                    <a:pt x="1644" y="329"/>
                    <a:pt x="1151" y="329"/>
                    <a:pt x="658" y="1"/>
                  </a:cubicBezTo>
                  <a:cubicBezTo>
                    <a:pt x="493" y="165"/>
                    <a:pt x="165" y="329"/>
                    <a:pt x="0" y="329"/>
                  </a:cubicBezTo>
                  <a:cubicBezTo>
                    <a:pt x="329" y="822"/>
                    <a:pt x="822" y="822"/>
                    <a:pt x="1315" y="1151"/>
                  </a:cubicBezTo>
                  <a:cubicBezTo>
                    <a:pt x="1479" y="987"/>
                    <a:pt x="1808" y="822"/>
                    <a:pt x="1972" y="6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33"/>
            <p:cNvSpPr/>
            <p:nvPr/>
          </p:nvSpPr>
          <p:spPr>
            <a:xfrm>
              <a:off x="4109925" y="3064975"/>
              <a:ext cx="28775" cy="106850"/>
            </a:xfrm>
            <a:custGeom>
              <a:rect b="b" l="l" r="r" t="t"/>
              <a:pathLst>
                <a:path extrusionOk="0" h="4274" w="1151">
                  <a:moveTo>
                    <a:pt x="1151" y="1"/>
                  </a:moveTo>
                  <a:cubicBezTo>
                    <a:pt x="0" y="165"/>
                    <a:pt x="165" y="1316"/>
                    <a:pt x="165" y="2302"/>
                  </a:cubicBezTo>
                  <a:cubicBezTo>
                    <a:pt x="165" y="2959"/>
                    <a:pt x="165" y="3617"/>
                    <a:pt x="0" y="4110"/>
                  </a:cubicBezTo>
                  <a:cubicBezTo>
                    <a:pt x="329" y="4274"/>
                    <a:pt x="493" y="3945"/>
                    <a:pt x="822" y="3781"/>
                  </a:cubicBezTo>
                  <a:cubicBezTo>
                    <a:pt x="822" y="2466"/>
                    <a:pt x="986" y="1151"/>
                    <a:pt x="11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33"/>
            <p:cNvSpPr/>
            <p:nvPr/>
          </p:nvSpPr>
          <p:spPr>
            <a:xfrm>
              <a:off x="4167450" y="3212900"/>
              <a:ext cx="82200" cy="41125"/>
            </a:xfrm>
            <a:custGeom>
              <a:rect b="b" l="l" r="r" t="t"/>
              <a:pathLst>
                <a:path extrusionOk="0" h="1645" w="3288">
                  <a:moveTo>
                    <a:pt x="3287" y="1315"/>
                  </a:moveTo>
                  <a:cubicBezTo>
                    <a:pt x="2465" y="822"/>
                    <a:pt x="1479" y="494"/>
                    <a:pt x="493" y="1"/>
                  </a:cubicBezTo>
                  <a:cubicBezTo>
                    <a:pt x="329" y="165"/>
                    <a:pt x="165" y="329"/>
                    <a:pt x="0" y="329"/>
                  </a:cubicBezTo>
                  <a:cubicBezTo>
                    <a:pt x="822" y="822"/>
                    <a:pt x="1808" y="1151"/>
                    <a:pt x="2630" y="1644"/>
                  </a:cubicBezTo>
                  <a:cubicBezTo>
                    <a:pt x="2959" y="1480"/>
                    <a:pt x="3123" y="1315"/>
                    <a:pt x="3287" y="131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33"/>
            <p:cNvSpPr/>
            <p:nvPr/>
          </p:nvSpPr>
          <p:spPr>
            <a:xfrm>
              <a:off x="4052400" y="3270425"/>
              <a:ext cx="221900" cy="139725"/>
            </a:xfrm>
            <a:custGeom>
              <a:rect b="b" l="l" r="r" t="t"/>
              <a:pathLst>
                <a:path extrusionOk="0" h="5589" w="8876">
                  <a:moveTo>
                    <a:pt x="8875" y="494"/>
                  </a:moveTo>
                  <a:cubicBezTo>
                    <a:pt x="8382" y="329"/>
                    <a:pt x="7889" y="165"/>
                    <a:pt x="7396" y="0"/>
                  </a:cubicBezTo>
                  <a:cubicBezTo>
                    <a:pt x="4931" y="1644"/>
                    <a:pt x="2466" y="3123"/>
                    <a:pt x="0" y="4931"/>
                  </a:cubicBezTo>
                  <a:cubicBezTo>
                    <a:pt x="658" y="5260"/>
                    <a:pt x="1151" y="5424"/>
                    <a:pt x="1808" y="5588"/>
                  </a:cubicBezTo>
                  <a:cubicBezTo>
                    <a:pt x="4109" y="3945"/>
                    <a:pt x="6410" y="2301"/>
                    <a:pt x="8875" y="6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33"/>
            <p:cNvSpPr/>
            <p:nvPr/>
          </p:nvSpPr>
          <p:spPr>
            <a:xfrm>
              <a:off x="3962000" y="3229325"/>
              <a:ext cx="258875" cy="152050"/>
            </a:xfrm>
            <a:custGeom>
              <a:rect b="b" l="l" r="r" t="t"/>
              <a:pathLst>
                <a:path extrusionOk="0" h="6082" w="10355">
                  <a:moveTo>
                    <a:pt x="10355" y="1316"/>
                  </a:moveTo>
                  <a:cubicBezTo>
                    <a:pt x="9533" y="823"/>
                    <a:pt x="8547" y="658"/>
                    <a:pt x="7561" y="1"/>
                  </a:cubicBezTo>
                  <a:cubicBezTo>
                    <a:pt x="5095" y="1809"/>
                    <a:pt x="2466" y="3452"/>
                    <a:pt x="1" y="5096"/>
                  </a:cubicBezTo>
                  <a:cubicBezTo>
                    <a:pt x="822" y="5589"/>
                    <a:pt x="1808" y="5918"/>
                    <a:pt x="2630" y="6082"/>
                  </a:cubicBezTo>
                  <a:cubicBezTo>
                    <a:pt x="5260" y="4603"/>
                    <a:pt x="7889" y="2795"/>
                    <a:pt x="10355" y="131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33"/>
            <p:cNvSpPr/>
            <p:nvPr/>
          </p:nvSpPr>
          <p:spPr>
            <a:xfrm>
              <a:off x="4072950" y="3085525"/>
              <a:ext cx="28775" cy="110975"/>
            </a:xfrm>
            <a:custGeom>
              <a:rect b="b" l="l" r="r" t="t"/>
              <a:pathLst>
                <a:path extrusionOk="0" h="4439" w="1151">
                  <a:moveTo>
                    <a:pt x="493" y="494"/>
                  </a:moveTo>
                  <a:cubicBezTo>
                    <a:pt x="493" y="1808"/>
                    <a:pt x="0" y="3288"/>
                    <a:pt x="0" y="4438"/>
                  </a:cubicBezTo>
                  <a:cubicBezTo>
                    <a:pt x="329" y="4274"/>
                    <a:pt x="657" y="4109"/>
                    <a:pt x="822" y="3945"/>
                  </a:cubicBezTo>
                  <a:cubicBezTo>
                    <a:pt x="986" y="2630"/>
                    <a:pt x="986" y="1480"/>
                    <a:pt x="1151" y="165"/>
                  </a:cubicBezTo>
                  <a:cubicBezTo>
                    <a:pt x="986" y="1"/>
                    <a:pt x="657" y="494"/>
                    <a:pt x="493" y="49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33"/>
            <p:cNvSpPr/>
            <p:nvPr/>
          </p:nvSpPr>
          <p:spPr>
            <a:xfrm>
              <a:off x="3633300" y="3110175"/>
              <a:ext cx="435550" cy="382150"/>
            </a:xfrm>
            <a:custGeom>
              <a:rect b="b" l="l" r="r" t="t"/>
              <a:pathLst>
                <a:path extrusionOk="0" h="15286" w="17422">
                  <a:moveTo>
                    <a:pt x="165" y="15286"/>
                  </a:moveTo>
                  <a:cubicBezTo>
                    <a:pt x="4767" y="11998"/>
                    <a:pt x="9861" y="8711"/>
                    <a:pt x="14792" y="5424"/>
                  </a:cubicBezTo>
                  <a:cubicBezTo>
                    <a:pt x="15449" y="4931"/>
                    <a:pt x="16600" y="4438"/>
                    <a:pt x="16929" y="3945"/>
                  </a:cubicBezTo>
                  <a:cubicBezTo>
                    <a:pt x="17093" y="3616"/>
                    <a:pt x="17093" y="2795"/>
                    <a:pt x="17093" y="2137"/>
                  </a:cubicBezTo>
                  <a:cubicBezTo>
                    <a:pt x="17257" y="1316"/>
                    <a:pt x="17422" y="658"/>
                    <a:pt x="17422" y="1"/>
                  </a:cubicBezTo>
                  <a:cubicBezTo>
                    <a:pt x="17422" y="1"/>
                    <a:pt x="17422" y="1"/>
                    <a:pt x="17257" y="1"/>
                  </a:cubicBezTo>
                  <a:cubicBezTo>
                    <a:pt x="12655" y="3288"/>
                    <a:pt x="7561" y="6410"/>
                    <a:pt x="2630" y="10026"/>
                  </a:cubicBezTo>
                  <a:cubicBezTo>
                    <a:pt x="2137" y="10355"/>
                    <a:pt x="1151" y="10848"/>
                    <a:pt x="822" y="11177"/>
                  </a:cubicBezTo>
                  <a:cubicBezTo>
                    <a:pt x="0" y="11998"/>
                    <a:pt x="329" y="14299"/>
                    <a:pt x="165" y="1528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33"/>
            <p:cNvSpPr/>
            <p:nvPr/>
          </p:nvSpPr>
          <p:spPr>
            <a:xfrm>
              <a:off x="4003100" y="3406025"/>
              <a:ext cx="78075" cy="37000"/>
            </a:xfrm>
            <a:custGeom>
              <a:rect b="b" l="l" r="r" t="t"/>
              <a:pathLst>
                <a:path extrusionOk="0" h="1480" w="3123">
                  <a:moveTo>
                    <a:pt x="3123" y="658"/>
                  </a:moveTo>
                  <a:cubicBezTo>
                    <a:pt x="2465" y="329"/>
                    <a:pt x="1808" y="164"/>
                    <a:pt x="1151" y="0"/>
                  </a:cubicBezTo>
                  <a:cubicBezTo>
                    <a:pt x="822" y="164"/>
                    <a:pt x="493" y="493"/>
                    <a:pt x="0" y="822"/>
                  </a:cubicBezTo>
                  <a:cubicBezTo>
                    <a:pt x="657" y="1151"/>
                    <a:pt x="1151" y="1151"/>
                    <a:pt x="1644" y="1479"/>
                  </a:cubicBezTo>
                  <a:cubicBezTo>
                    <a:pt x="2137" y="1151"/>
                    <a:pt x="2630" y="658"/>
                    <a:pt x="3123" y="6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33"/>
            <p:cNvSpPr/>
            <p:nvPr/>
          </p:nvSpPr>
          <p:spPr>
            <a:xfrm>
              <a:off x="3916800" y="3369025"/>
              <a:ext cx="90425" cy="45225"/>
            </a:xfrm>
            <a:custGeom>
              <a:rect b="b" l="l" r="r" t="t"/>
              <a:pathLst>
                <a:path extrusionOk="0" h="1809" w="3617">
                  <a:moveTo>
                    <a:pt x="3616" y="1151"/>
                  </a:moveTo>
                  <a:cubicBezTo>
                    <a:pt x="2795" y="658"/>
                    <a:pt x="1973" y="494"/>
                    <a:pt x="1151" y="1"/>
                  </a:cubicBezTo>
                  <a:lnTo>
                    <a:pt x="1" y="823"/>
                  </a:lnTo>
                  <a:cubicBezTo>
                    <a:pt x="822" y="1151"/>
                    <a:pt x="1644" y="1480"/>
                    <a:pt x="2466" y="1809"/>
                  </a:cubicBezTo>
                  <a:cubicBezTo>
                    <a:pt x="2795" y="1480"/>
                    <a:pt x="3288" y="1480"/>
                    <a:pt x="3616" y="115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33"/>
            <p:cNvSpPr/>
            <p:nvPr/>
          </p:nvSpPr>
          <p:spPr>
            <a:xfrm>
              <a:off x="3966100" y="3438875"/>
              <a:ext cx="61675" cy="28800"/>
            </a:xfrm>
            <a:custGeom>
              <a:rect b="b" l="l" r="r" t="t"/>
              <a:pathLst>
                <a:path extrusionOk="0" h="1152" w="2467">
                  <a:moveTo>
                    <a:pt x="2466" y="494"/>
                  </a:moveTo>
                  <a:cubicBezTo>
                    <a:pt x="1973" y="330"/>
                    <a:pt x="1316" y="165"/>
                    <a:pt x="823" y="1"/>
                  </a:cubicBezTo>
                  <a:cubicBezTo>
                    <a:pt x="494" y="165"/>
                    <a:pt x="165" y="330"/>
                    <a:pt x="1" y="494"/>
                  </a:cubicBezTo>
                  <a:cubicBezTo>
                    <a:pt x="494" y="823"/>
                    <a:pt x="987" y="987"/>
                    <a:pt x="1480" y="1151"/>
                  </a:cubicBezTo>
                  <a:cubicBezTo>
                    <a:pt x="1809" y="823"/>
                    <a:pt x="2137" y="823"/>
                    <a:pt x="2466" y="49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33"/>
            <p:cNvSpPr/>
            <p:nvPr/>
          </p:nvSpPr>
          <p:spPr>
            <a:xfrm>
              <a:off x="3875725" y="3401900"/>
              <a:ext cx="82200" cy="41125"/>
            </a:xfrm>
            <a:custGeom>
              <a:rect b="b" l="l" r="r" t="t"/>
              <a:pathLst>
                <a:path extrusionOk="0" h="1645" w="3288">
                  <a:moveTo>
                    <a:pt x="3287" y="987"/>
                  </a:moveTo>
                  <a:cubicBezTo>
                    <a:pt x="2465" y="658"/>
                    <a:pt x="1644" y="494"/>
                    <a:pt x="986" y="1"/>
                  </a:cubicBezTo>
                  <a:cubicBezTo>
                    <a:pt x="658" y="165"/>
                    <a:pt x="329" y="165"/>
                    <a:pt x="0" y="494"/>
                  </a:cubicBezTo>
                  <a:cubicBezTo>
                    <a:pt x="822" y="987"/>
                    <a:pt x="1644" y="1151"/>
                    <a:pt x="2465" y="1644"/>
                  </a:cubicBezTo>
                  <a:cubicBezTo>
                    <a:pt x="2794" y="1480"/>
                    <a:pt x="2958" y="1316"/>
                    <a:pt x="3287" y="98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33"/>
            <p:cNvSpPr/>
            <p:nvPr/>
          </p:nvSpPr>
          <p:spPr>
            <a:xfrm>
              <a:off x="3925025" y="3463550"/>
              <a:ext cx="57550" cy="28775"/>
            </a:xfrm>
            <a:custGeom>
              <a:rect b="b" l="l" r="r" t="t"/>
              <a:pathLst>
                <a:path extrusionOk="0" h="1151" w="2302">
                  <a:moveTo>
                    <a:pt x="2301" y="493"/>
                  </a:moveTo>
                  <a:cubicBezTo>
                    <a:pt x="1973" y="329"/>
                    <a:pt x="1480" y="164"/>
                    <a:pt x="986" y="0"/>
                  </a:cubicBezTo>
                  <a:cubicBezTo>
                    <a:pt x="658" y="164"/>
                    <a:pt x="329" y="329"/>
                    <a:pt x="0" y="493"/>
                  </a:cubicBezTo>
                  <a:cubicBezTo>
                    <a:pt x="493" y="822"/>
                    <a:pt x="986" y="986"/>
                    <a:pt x="1480" y="1151"/>
                  </a:cubicBezTo>
                  <a:cubicBezTo>
                    <a:pt x="1644" y="986"/>
                    <a:pt x="1973" y="657"/>
                    <a:pt x="2301" y="4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33"/>
            <p:cNvSpPr/>
            <p:nvPr/>
          </p:nvSpPr>
          <p:spPr>
            <a:xfrm>
              <a:off x="3838725" y="3422450"/>
              <a:ext cx="82225" cy="45225"/>
            </a:xfrm>
            <a:custGeom>
              <a:rect b="b" l="l" r="r" t="t"/>
              <a:pathLst>
                <a:path extrusionOk="0" h="1809" w="3289">
                  <a:moveTo>
                    <a:pt x="3288" y="1151"/>
                  </a:moveTo>
                  <a:cubicBezTo>
                    <a:pt x="2466" y="658"/>
                    <a:pt x="1644" y="494"/>
                    <a:pt x="987" y="1"/>
                  </a:cubicBezTo>
                  <a:cubicBezTo>
                    <a:pt x="658" y="165"/>
                    <a:pt x="330" y="329"/>
                    <a:pt x="1" y="658"/>
                  </a:cubicBezTo>
                  <a:cubicBezTo>
                    <a:pt x="823" y="987"/>
                    <a:pt x="1644" y="1480"/>
                    <a:pt x="2466" y="1808"/>
                  </a:cubicBezTo>
                  <a:cubicBezTo>
                    <a:pt x="2795" y="1644"/>
                    <a:pt x="3124" y="1315"/>
                    <a:pt x="3288" y="115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33"/>
            <p:cNvSpPr/>
            <p:nvPr/>
          </p:nvSpPr>
          <p:spPr>
            <a:xfrm>
              <a:off x="3896250" y="3488200"/>
              <a:ext cx="45225" cy="24675"/>
            </a:xfrm>
            <a:custGeom>
              <a:rect b="b" l="l" r="r" t="t"/>
              <a:pathLst>
                <a:path extrusionOk="0" h="987" w="1809">
                  <a:moveTo>
                    <a:pt x="1809" y="658"/>
                  </a:moveTo>
                  <a:cubicBezTo>
                    <a:pt x="1316" y="329"/>
                    <a:pt x="987" y="165"/>
                    <a:pt x="494" y="0"/>
                  </a:cubicBezTo>
                  <a:cubicBezTo>
                    <a:pt x="330" y="165"/>
                    <a:pt x="165" y="329"/>
                    <a:pt x="1" y="329"/>
                  </a:cubicBezTo>
                  <a:cubicBezTo>
                    <a:pt x="494" y="493"/>
                    <a:pt x="823" y="658"/>
                    <a:pt x="1316" y="986"/>
                  </a:cubicBezTo>
                  <a:cubicBezTo>
                    <a:pt x="1480" y="822"/>
                    <a:pt x="1644" y="658"/>
                    <a:pt x="1809" y="4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33"/>
            <p:cNvSpPr/>
            <p:nvPr/>
          </p:nvSpPr>
          <p:spPr>
            <a:xfrm>
              <a:off x="3805875" y="3447100"/>
              <a:ext cx="78075" cy="41125"/>
            </a:xfrm>
            <a:custGeom>
              <a:rect b="b" l="l" r="r" t="t"/>
              <a:pathLst>
                <a:path extrusionOk="0" h="1645" w="3123">
                  <a:moveTo>
                    <a:pt x="3123" y="1151"/>
                  </a:moveTo>
                  <a:cubicBezTo>
                    <a:pt x="2301" y="822"/>
                    <a:pt x="1479" y="494"/>
                    <a:pt x="658" y="1"/>
                  </a:cubicBezTo>
                  <a:cubicBezTo>
                    <a:pt x="493" y="165"/>
                    <a:pt x="165" y="329"/>
                    <a:pt x="0" y="494"/>
                  </a:cubicBezTo>
                  <a:cubicBezTo>
                    <a:pt x="658" y="987"/>
                    <a:pt x="1644" y="1151"/>
                    <a:pt x="2465" y="1644"/>
                  </a:cubicBezTo>
                  <a:cubicBezTo>
                    <a:pt x="2630" y="1480"/>
                    <a:pt x="2794" y="1315"/>
                    <a:pt x="3123" y="115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33"/>
            <p:cNvSpPr/>
            <p:nvPr/>
          </p:nvSpPr>
          <p:spPr>
            <a:xfrm>
              <a:off x="3173100" y="3508725"/>
              <a:ext cx="739625" cy="505425"/>
            </a:xfrm>
            <a:custGeom>
              <a:rect b="b" l="l" r="r" t="t"/>
              <a:pathLst>
                <a:path extrusionOk="0" h="20217" w="29585">
                  <a:moveTo>
                    <a:pt x="28269" y="1"/>
                  </a:moveTo>
                  <a:cubicBezTo>
                    <a:pt x="18408" y="6411"/>
                    <a:pt x="9698" y="13149"/>
                    <a:pt x="1" y="19559"/>
                  </a:cubicBezTo>
                  <a:cubicBezTo>
                    <a:pt x="658" y="20216"/>
                    <a:pt x="1316" y="19559"/>
                    <a:pt x="1809" y="19230"/>
                  </a:cubicBezTo>
                  <a:cubicBezTo>
                    <a:pt x="6082" y="16601"/>
                    <a:pt x="10848" y="13807"/>
                    <a:pt x="14628" y="10684"/>
                  </a:cubicBezTo>
                  <a:cubicBezTo>
                    <a:pt x="19230" y="7068"/>
                    <a:pt x="24489" y="3781"/>
                    <a:pt x="29256" y="658"/>
                  </a:cubicBezTo>
                  <a:cubicBezTo>
                    <a:pt x="29584" y="165"/>
                    <a:pt x="28434" y="165"/>
                    <a:pt x="282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33"/>
            <p:cNvSpPr/>
            <p:nvPr/>
          </p:nvSpPr>
          <p:spPr>
            <a:xfrm>
              <a:off x="3066275" y="3471750"/>
              <a:ext cx="784825" cy="513625"/>
            </a:xfrm>
            <a:custGeom>
              <a:rect b="b" l="l" r="r" t="t"/>
              <a:pathLst>
                <a:path extrusionOk="0" h="20545" w="31393">
                  <a:moveTo>
                    <a:pt x="31392" y="987"/>
                  </a:moveTo>
                  <a:cubicBezTo>
                    <a:pt x="30570" y="658"/>
                    <a:pt x="29584" y="329"/>
                    <a:pt x="28762" y="1"/>
                  </a:cubicBezTo>
                  <a:cubicBezTo>
                    <a:pt x="19559" y="6246"/>
                    <a:pt x="10355" y="12492"/>
                    <a:pt x="987" y="18901"/>
                  </a:cubicBezTo>
                  <a:cubicBezTo>
                    <a:pt x="1151" y="19066"/>
                    <a:pt x="1644" y="19230"/>
                    <a:pt x="2137" y="19394"/>
                  </a:cubicBezTo>
                  <a:cubicBezTo>
                    <a:pt x="2630" y="19723"/>
                    <a:pt x="3123" y="19723"/>
                    <a:pt x="3452" y="20052"/>
                  </a:cubicBezTo>
                  <a:cubicBezTo>
                    <a:pt x="2466" y="20381"/>
                    <a:pt x="1316" y="19066"/>
                    <a:pt x="1" y="19394"/>
                  </a:cubicBezTo>
                  <a:cubicBezTo>
                    <a:pt x="165" y="19723"/>
                    <a:pt x="987" y="19887"/>
                    <a:pt x="1480" y="20052"/>
                  </a:cubicBezTo>
                  <a:cubicBezTo>
                    <a:pt x="1973" y="20216"/>
                    <a:pt x="2630" y="20381"/>
                    <a:pt x="3123" y="20545"/>
                  </a:cubicBezTo>
                  <a:cubicBezTo>
                    <a:pt x="12656" y="13971"/>
                    <a:pt x="21860" y="7232"/>
                    <a:pt x="31392" y="98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33"/>
            <p:cNvSpPr/>
            <p:nvPr/>
          </p:nvSpPr>
          <p:spPr>
            <a:xfrm>
              <a:off x="3596325" y="3410125"/>
              <a:ext cx="37000" cy="106850"/>
            </a:xfrm>
            <a:custGeom>
              <a:rect b="b" l="l" r="r" t="t"/>
              <a:pathLst>
                <a:path extrusionOk="0" h="4274" w="1480">
                  <a:moveTo>
                    <a:pt x="1479" y="0"/>
                  </a:moveTo>
                  <a:cubicBezTo>
                    <a:pt x="0" y="329"/>
                    <a:pt x="329" y="1315"/>
                    <a:pt x="165" y="2301"/>
                  </a:cubicBezTo>
                  <a:cubicBezTo>
                    <a:pt x="165" y="3123"/>
                    <a:pt x="165" y="3616"/>
                    <a:pt x="165" y="4274"/>
                  </a:cubicBezTo>
                  <a:cubicBezTo>
                    <a:pt x="329" y="4274"/>
                    <a:pt x="658" y="3945"/>
                    <a:pt x="986" y="3781"/>
                  </a:cubicBezTo>
                  <a:cubicBezTo>
                    <a:pt x="986" y="2466"/>
                    <a:pt x="1151" y="1151"/>
                    <a:pt x="1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33"/>
            <p:cNvSpPr/>
            <p:nvPr/>
          </p:nvSpPr>
          <p:spPr>
            <a:xfrm>
              <a:off x="3197750" y="3668975"/>
              <a:ext cx="49350" cy="106850"/>
            </a:xfrm>
            <a:custGeom>
              <a:rect b="b" l="l" r="r" t="t"/>
              <a:pathLst>
                <a:path extrusionOk="0" h="4274" w="1974">
                  <a:moveTo>
                    <a:pt x="1973" y="1"/>
                  </a:moveTo>
                  <a:cubicBezTo>
                    <a:pt x="1" y="822"/>
                    <a:pt x="658" y="3123"/>
                    <a:pt x="330" y="4274"/>
                  </a:cubicBezTo>
                  <a:cubicBezTo>
                    <a:pt x="1645" y="3616"/>
                    <a:pt x="1480" y="2795"/>
                    <a:pt x="1645" y="1809"/>
                  </a:cubicBezTo>
                  <a:cubicBezTo>
                    <a:pt x="1809" y="1151"/>
                    <a:pt x="1809" y="494"/>
                    <a:pt x="19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33"/>
            <p:cNvSpPr/>
            <p:nvPr/>
          </p:nvSpPr>
          <p:spPr>
            <a:xfrm>
              <a:off x="3156675" y="3701850"/>
              <a:ext cx="53450" cy="102750"/>
            </a:xfrm>
            <a:custGeom>
              <a:rect b="b" l="l" r="r" t="t"/>
              <a:pathLst>
                <a:path extrusionOk="0" h="4110" w="2138">
                  <a:moveTo>
                    <a:pt x="1808" y="1"/>
                  </a:moveTo>
                  <a:cubicBezTo>
                    <a:pt x="0" y="658"/>
                    <a:pt x="494" y="2959"/>
                    <a:pt x="165" y="4109"/>
                  </a:cubicBezTo>
                  <a:cubicBezTo>
                    <a:pt x="2137" y="3288"/>
                    <a:pt x="1151" y="1315"/>
                    <a:pt x="18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33"/>
            <p:cNvSpPr/>
            <p:nvPr/>
          </p:nvSpPr>
          <p:spPr>
            <a:xfrm>
              <a:off x="3107375" y="3734725"/>
              <a:ext cx="61650" cy="106850"/>
            </a:xfrm>
            <a:custGeom>
              <a:rect b="b" l="l" r="r" t="t"/>
              <a:pathLst>
                <a:path extrusionOk="0" h="4274" w="2466">
                  <a:moveTo>
                    <a:pt x="1972" y="0"/>
                  </a:moveTo>
                  <a:cubicBezTo>
                    <a:pt x="1644" y="0"/>
                    <a:pt x="822" y="329"/>
                    <a:pt x="658" y="658"/>
                  </a:cubicBezTo>
                  <a:cubicBezTo>
                    <a:pt x="0" y="1315"/>
                    <a:pt x="493" y="3616"/>
                    <a:pt x="165" y="4274"/>
                  </a:cubicBezTo>
                  <a:cubicBezTo>
                    <a:pt x="2466" y="3287"/>
                    <a:pt x="1315" y="1315"/>
                    <a:pt x="21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33"/>
            <p:cNvSpPr/>
            <p:nvPr/>
          </p:nvSpPr>
          <p:spPr>
            <a:xfrm>
              <a:off x="3066275" y="3763475"/>
              <a:ext cx="41125" cy="106850"/>
            </a:xfrm>
            <a:custGeom>
              <a:rect b="b" l="l" r="r" t="t"/>
              <a:pathLst>
                <a:path extrusionOk="0" h="4274" w="1645">
                  <a:moveTo>
                    <a:pt x="1644" y="1"/>
                  </a:moveTo>
                  <a:cubicBezTo>
                    <a:pt x="165" y="165"/>
                    <a:pt x="329" y="1316"/>
                    <a:pt x="165" y="2466"/>
                  </a:cubicBezTo>
                  <a:cubicBezTo>
                    <a:pt x="165" y="3124"/>
                    <a:pt x="1" y="3781"/>
                    <a:pt x="1" y="4274"/>
                  </a:cubicBezTo>
                  <a:cubicBezTo>
                    <a:pt x="329" y="4110"/>
                    <a:pt x="658" y="3781"/>
                    <a:pt x="987" y="3617"/>
                  </a:cubicBezTo>
                  <a:cubicBezTo>
                    <a:pt x="1316" y="2466"/>
                    <a:pt x="1480" y="1151"/>
                    <a:pt x="16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33"/>
            <p:cNvSpPr/>
            <p:nvPr/>
          </p:nvSpPr>
          <p:spPr>
            <a:xfrm>
              <a:off x="3000550" y="3784025"/>
              <a:ext cx="61650" cy="127400"/>
            </a:xfrm>
            <a:custGeom>
              <a:rect b="b" l="l" r="r" t="t"/>
              <a:pathLst>
                <a:path extrusionOk="0" h="5096" w="2466">
                  <a:moveTo>
                    <a:pt x="2465" y="1"/>
                  </a:moveTo>
                  <a:cubicBezTo>
                    <a:pt x="1972" y="165"/>
                    <a:pt x="1151" y="494"/>
                    <a:pt x="986" y="822"/>
                  </a:cubicBezTo>
                  <a:cubicBezTo>
                    <a:pt x="493" y="1315"/>
                    <a:pt x="657" y="2466"/>
                    <a:pt x="493" y="2959"/>
                  </a:cubicBezTo>
                  <a:cubicBezTo>
                    <a:pt x="329" y="3945"/>
                    <a:pt x="0" y="4602"/>
                    <a:pt x="164" y="5096"/>
                  </a:cubicBezTo>
                  <a:cubicBezTo>
                    <a:pt x="657" y="4602"/>
                    <a:pt x="1479" y="4438"/>
                    <a:pt x="1808" y="3945"/>
                  </a:cubicBezTo>
                  <a:cubicBezTo>
                    <a:pt x="2137" y="3616"/>
                    <a:pt x="2137" y="2795"/>
                    <a:pt x="2137" y="2137"/>
                  </a:cubicBezTo>
                  <a:cubicBezTo>
                    <a:pt x="2301" y="1315"/>
                    <a:pt x="2301" y="494"/>
                    <a:pt x="24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33"/>
            <p:cNvSpPr/>
            <p:nvPr/>
          </p:nvSpPr>
          <p:spPr>
            <a:xfrm>
              <a:off x="3119700" y="4005900"/>
              <a:ext cx="61650" cy="41125"/>
            </a:xfrm>
            <a:custGeom>
              <a:rect b="b" l="l" r="r" t="t"/>
              <a:pathLst>
                <a:path extrusionOk="0" h="1645" w="2466">
                  <a:moveTo>
                    <a:pt x="2466" y="329"/>
                  </a:moveTo>
                  <a:cubicBezTo>
                    <a:pt x="2137" y="165"/>
                    <a:pt x="1973" y="1"/>
                    <a:pt x="1644" y="165"/>
                  </a:cubicBezTo>
                  <a:cubicBezTo>
                    <a:pt x="1151" y="494"/>
                    <a:pt x="165" y="987"/>
                    <a:pt x="0" y="1315"/>
                  </a:cubicBezTo>
                  <a:cubicBezTo>
                    <a:pt x="165" y="1480"/>
                    <a:pt x="329" y="1480"/>
                    <a:pt x="658" y="1644"/>
                  </a:cubicBezTo>
                  <a:cubicBezTo>
                    <a:pt x="1151" y="1151"/>
                    <a:pt x="1808" y="658"/>
                    <a:pt x="2466"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33"/>
            <p:cNvSpPr/>
            <p:nvPr/>
          </p:nvSpPr>
          <p:spPr>
            <a:xfrm>
              <a:off x="3029300" y="3968925"/>
              <a:ext cx="98625" cy="41100"/>
            </a:xfrm>
            <a:custGeom>
              <a:rect b="b" l="l" r="r" t="t"/>
              <a:pathLst>
                <a:path extrusionOk="0" h="1644" w="3945">
                  <a:moveTo>
                    <a:pt x="3945" y="1151"/>
                  </a:moveTo>
                  <a:cubicBezTo>
                    <a:pt x="2795" y="822"/>
                    <a:pt x="1808" y="329"/>
                    <a:pt x="658" y="0"/>
                  </a:cubicBezTo>
                  <a:cubicBezTo>
                    <a:pt x="494" y="165"/>
                    <a:pt x="329" y="329"/>
                    <a:pt x="1" y="658"/>
                  </a:cubicBezTo>
                  <a:cubicBezTo>
                    <a:pt x="987" y="987"/>
                    <a:pt x="2137" y="1315"/>
                    <a:pt x="3123" y="1644"/>
                  </a:cubicBezTo>
                  <a:cubicBezTo>
                    <a:pt x="3288" y="1480"/>
                    <a:pt x="3616" y="1315"/>
                    <a:pt x="3945" y="115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33"/>
            <p:cNvSpPr/>
            <p:nvPr/>
          </p:nvSpPr>
          <p:spPr>
            <a:xfrm>
              <a:off x="2947125" y="3821000"/>
              <a:ext cx="57550" cy="127400"/>
            </a:xfrm>
            <a:custGeom>
              <a:rect b="b" l="l" r="r" t="t"/>
              <a:pathLst>
                <a:path extrusionOk="0" h="5096" w="2302">
                  <a:moveTo>
                    <a:pt x="2301" y="1"/>
                  </a:moveTo>
                  <a:cubicBezTo>
                    <a:pt x="1151" y="165"/>
                    <a:pt x="1315" y="987"/>
                    <a:pt x="987" y="1644"/>
                  </a:cubicBezTo>
                  <a:cubicBezTo>
                    <a:pt x="822" y="2795"/>
                    <a:pt x="494" y="4110"/>
                    <a:pt x="0" y="5096"/>
                  </a:cubicBezTo>
                  <a:cubicBezTo>
                    <a:pt x="1808" y="4438"/>
                    <a:pt x="1480" y="3288"/>
                    <a:pt x="1808" y="2137"/>
                  </a:cubicBezTo>
                  <a:cubicBezTo>
                    <a:pt x="1973" y="1316"/>
                    <a:pt x="2137" y="658"/>
                    <a:pt x="23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33"/>
            <p:cNvSpPr/>
            <p:nvPr/>
          </p:nvSpPr>
          <p:spPr>
            <a:xfrm>
              <a:off x="3004650" y="3993575"/>
              <a:ext cx="94525" cy="32900"/>
            </a:xfrm>
            <a:custGeom>
              <a:rect b="b" l="l" r="r" t="t"/>
              <a:pathLst>
                <a:path extrusionOk="0" h="1316" w="3781">
                  <a:moveTo>
                    <a:pt x="3781" y="987"/>
                  </a:moveTo>
                  <a:cubicBezTo>
                    <a:pt x="2630" y="658"/>
                    <a:pt x="1644" y="165"/>
                    <a:pt x="493" y="1"/>
                  </a:cubicBezTo>
                  <a:cubicBezTo>
                    <a:pt x="165" y="1"/>
                    <a:pt x="165" y="165"/>
                    <a:pt x="0" y="329"/>
                  </a:cubicBezTo>
                  <a:cubicBezTo>
                    <a:pt x="987" y="658"/>
                    <a:pt x="2137" y="987"/>
                    <a:pt x="3123" y="1315"/>
                  </a:cubicBezTo>
                  <a:cubicBezTo>
                    <a:pt x="3287" y="1151"/>
                    <a:pt x="3452" y="987"/>
                    <a:pt x="3781" y="98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33"/>
            <p:cNvSpPr/>
            <p:nvPr/>
          </p:nvSpPr>
          <p:spPr>
            <a:xfrm>
              <a:off x="3082725" y="4042875"/>
              <a:ext cx="37000" cy="28800"/>
            </a:xfrm>
            <a:custGeom>
              <a:rect b="b" l="l" r="r" t="t"/>
              <a:pathLst>
                <a:path extrusionOk="0" h="1152" w="1480">
                  <a:moveTo>
                    <a:pt x="1479" y="494"/>
                  </a:moveTo>
                  <a:cubicBezTo>
                    <a:pt x="1151" y="1"/>
                    <a:pt x="493" y="330"/>
                    <a:pt x="0" y="823"/>
                  </a:cubicBezTo>
                  <a:cubicBezTo>
                    <a:pt x="493" y="1151"/>
                    <a:pt x="986" y="823"/>
                    <a:pt x="1479" y="49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33"/>
            <p:cNvSpPr/>
            <p:nvPr/>
          </p:nvSpPr>
          <p:spPr>
            <a:xfrm>
              <a:off x="2897825" y="3857975"/>
              <a:ext cx="53425" cy="123300"/>
            </a:xfrm>
            <a:custGeom>
              <a:rect b="b" l="l" r="r" t="t"/>
              <a:pathLst>
                <a:path extrusionOk="0" h="4932" w="2137">
                  <a:moveTo>
                    <a:pt x="2137" y="1"/>
                  </a:moveTo>
                  <a:cubicBezTo>
                    <a:pt x="1479" y="165"/>
                    <a:pt x="986" y="658"/>
                    <a:pt x="329" y="987"/>
                  </a:cubicBezTo>
                  <a:cubicBezTo>
                    <a:pt x="165" y="2302"/>
                    <a:pt x="0" y="3781"/>
                    <a:pt x="0" y="4932"/>
                  </a:cubicBezTo>
                  <a:cubicBezTo>
                    <a:pt x="1479" y="4438"/>
                    <a:pt x="1315" y="3288"/>
                    <a:pt x="1479" y="2138"/>
                  </a:cubicBezTo>
                  <a:cubicBezTo>
                    <a:pt x="1644" y="1316"/>
                    <a:pt x="1972" y="658"/>
                    <a:pt x="21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33"/>
            <p:cNvSpPr/>
            <p:nvPr/>
          </p:nvSpPr>
          <p:spPr>
            <a:xfrm>
              <a:off x="2971775" y="4018225"/>
              <a:ext cx="94525" cy="32900"/>
            </a:xfrm>
            <a:custGeom>
              <a:rect b="b" l="l" r="r" t="t"/>
              <a:pathLst>
                <a:path extrusionOk="0" h="1316" w="3781">
                  <a:moveTo>
                    <a:pt x="3781" y="822"/>
                  </a:moveTo>
                  <a:cubicBezTo>
                    <a:pt x="2795" y="494"/>
                    <a:pt x="1644" y="165"/>
                    <a:pt x="658" y="1"/>
                  </a:cubicBezTo>
                  <a:cubicBezTo>
                    <a:pt x="329" y="1"/>
                    <a:pt x="329" y="329"/>
                    <a:pt x="1" y="329"/>
                  </a:cubicBezTo>
                  <a:cubicBezTo>
                    <a:pt x="987" y="822"/>
                    <a:pt x="1973" y="987"/>
                    <a:pt x="3123" y="1316"/>
                  </a:cubicBezTo>
                  <a:cubicBezTo>
                    <a:pt x="3288" y="1151"/>
                    <a:pt x="3616" y="987"/>
                    <a:pt x="3781" y="8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33"/>
            <p:cNvSpPr/>
            <p:nvPr/>
          </p:nvSpPr>
          <p:spPr>
            <a:xfrm>
              <a:off x="3049850" y="4071650"/>
              <a:ext cx="32900" cy="20575"/>
            </a:xfrm>
            <a:custGeom>
              <a:rect b="b" l="l" r="r" t="t"/>
              <a:pathLst>
                <a:path extrusionOk="0" h="823" w="1316">
                  <a:moveTo>
                    <a:pt x="1315" y="329"/>
                  </a:moveTo>
                  <a:cubicBezTo>
                    <a:pt x="1151" y="165"/>
                    <a:pt x="986" y="165"/>
                    <a:pt x="658" y="0"/>
                  </a:cubicBezTo>
                  <a:cubicBezTo>
                    <a:pt x="493" y="165"/>
                    <a:pt x="329" y="329"/>
                    <a:pt x="0" y="493"/>
                  </a:cubicBezTo>
                  <a:cubicBezTo>
                    <a:pt x="329" y="822"/>
                    <a:pt x="822" y="658"/>
                    <a:pt x="1315"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33"/>
            <p:cNvSpPr/>
            <p:nvPr/>
          </p:nvSpPr>
          <p:spPr>
            <a:xfrm>
              <a:off x="2951225" y="4038775"/>
              <a:ext cx="78100" cy="32900"/>
            </a:xfrm>
            <a:custGeom>
              <a:rect b="b" l="l" r="r" t="t"/>
              <a:pathLst>
                <a:path extrusionOk="0" h="1316" w="3124">
                  <a:moveTo>
                    <a:pt x="3124" y="987"/>
                  </a:moveTo>
                  <a:cubicBezTo>
                    <a:pt x="2795" y="822"/>
                    <a:pt x="2137" y="658"/>
                    <a:pt x="1480" y="494"/>
                  </a:cubicBezTo>
                  <a:cubicBezTo>
                    <a:pt x="987" y="329"/>
                    <a:pt x="494" y="0"/>
                    <a:pt x="1" y="329"/>
                  </a:cubicBezTo>
                  <a:cubicBezTo>
                    <a:pt x="165" y="658"/>
                    <a:pt x="823" y="658"/>
                    <a:pt x="1316" y="822"/>
                  </a:cubicBezTo>
                  <a:cubicBezTo>
                    <a:pt x="1809" y="987"/>
                    <a:pt x="2302" y="1151"/>
                    <a:pt x="2630" y="1315"/>
                  </a:cubicBezTo>
                  <a:cubicBezTo>
                    <a:pt x="2795" y="1151"/>
                    <a:pt x="2959" y="1151"/>
                    <a:pt x="3124" y="98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33"/>
            <p:cNvSpPr/>
            <p:nvPr/>
          </p:nvSpPr>
          <p:spPr>
            <a:xfrm>
              <a:off x="3016975" y="4092200"/>
              <a:ext cx="32900" cy="24675"/>
            </a:xfrm>
            <a:custGeom>
              <a:rect b="b" l="l" r="r" t="t"/>
              <a:pathLst>
                <a:path extrusionOk="0" h="987" w="1316">
                  <a:moveTo>
                    <a:pt x="1315" y="329"/>
                  </a:moveTo>
                  <a:cubicBezTo>
                    <a:pt x="987" y="0"/>
                    <a:pt x="494" y="164"/>
                    <a:pt x="0" y="493"/>
                  </a:cubicBezTo>
                  <a:cubicBezTo>
                    <a:pt x="329" y="986"/>
                    <a:pt x="822" y="657"/>
                    <a:pt x="1315"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33"/>
            <p:cNvSpPr/>
            <p:nvPr/>
          </p:nvSpPr>
          <p:spPr>
            <a:xfrm>
              <a:off x="2860850" y="3890850"/>
              <a:ext cx="28775" cy="115075"/>
            </a:xfrm>
            <a:custGeom>
              <a:rect b="b" l="l" r="r" t="t"/>
              <a:pathLst>
                <a:path extrusionOk="0" h="4603" w="1151">
                  <a:moveTo>
                    <a:pt x="1151" y="329"/>
                  </a:moveTo>
                  <a:cubicBezTo>
                    <a:pt x="986" y="1"/>
                    <a:pt x="658" y="494"/>
                    <a:pt x="493" y="658"/>
                  </a:cubicBezTo>
                  <a:cubicBezTo>
                    <a:pt x="329" y="1973"/>
                    <a:pt x="164" y="3452"/>
                    <a:pt x="0" y="4603"/>
                  </a:cubicBezTo>
                  <a:cubicBezTo>
                    <a:pt x="329" y="4438"/>
                    <a:pt x="493" y="4274"/>
                    <a:pt x="822" y="4110"/>
                  </a:cubicBezTo>
                  <a:cubicBezTo>
                    <a:pt x="986" y="2959"/>
                    <a:pt x="986" y="1480"/>
                    <a:pt x="1151"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33"/>
            <p:cNvSpPr/>
            <p:nvPr/>
          </p:nvSpPr>
          <p:spPr>
            <a:xfrm>
              <a:off x="2922475" y="4059325"/>
              <a:ext cx="78100" cy="32900"/>
            </a:xfrm>
            <a:custGeom>
              <a:rect b="b" l="l" r="r" t="t"/>
              <a:pathLst>
                <a:path extrusionOk="0" h="1316" w="3124">
                  <a:moveTo>
                    <a:pt x="3123" y="986"/>
                  </a:moveTo>
                  <a:cubicBezTo>
                    <a:pt x="2630" y="822"/>
                    <a:pt x="2137" y="658"/>
                    <a:pt x="1644" y="493"/>
                  </a:cubicBezTo>
                  <a:cubicBezTo>
                    <a:pt x="1151" y="329"/>
                    <a:pt x="493" y="0"/>
                    <a:pt x="0" y="329"/>
                  </a:cubicBezTo>
                  <a:cubicBezTo>
                    <a:pt x="822" y="822"/>
                    <a:pt x="1808" y="986"/>
                    <a:pt x="2630" y="1315"/>
                  </a:cubicBezTo>
                  <a:cubicBezTo>
                    <a:pt x="2794" y="1151"/>
                    <a:pt x="2959" y="1151"/>
                    <a:pt x="3123" y="98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33"/>
            <p:cNvSpPr/>
            <p:nvPr/>
          </p:nvSpPr>
          <p:spPr>
            <a:xfrm>
              <a:off x="2992325" y="4112725"/>
              <a:ext cx="24675" cy="20575"/>
            </a:xfrm>
            <a:custGeom>
              <a:rect b="b" l="l" r="r" t="t"/>
              <a:pathLst>
                <a:path extrusionOk="0" h="823" w="987">
                  <a:moveTo>
                    <a:pt x="986" y="330"/>
                  </a:moveTo>
                  <a:cubicBezTo>
                    <a:pt x="822" y="165"/>
                    <a:pt x="658" y="165"/>
                    <a:pt x="493" y="1"/>
                  </a:cubicBezTo>
                  <a:cubicBezTo>
                    <a:pt x="329" y="165"/>
                    <a:pt x="165" y="330"/>
                    <a:pt x="0" y="494"/>
                  </a:cubicBezTo>
                  <a:cubicBezTo>
                    <a:pt x="165" y="823"/>
                    <a:pt x="493" y="658"/>
                    <a:pt x="986" y="33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33"/>
            <p:cNvSpPr/>
            <p:nvPr/>
          </p:nvSpPr>
          <p:spPr>
            <a:xfrm>
              <a:off x="2819750" y="3919625"/>
              <a:ext cx="37000" cy="110950"/>
            </a:xfrm>
            <a:custGeom>
              <a:rect b="b" l="l" r="r" t="t"/>
              <a:pathLst>
                <a:path extrusionOk="0" h="4438" w="1480">
                  <a:moveTo>
                    <a:pt x="1" y="4438"/>
                  </a:moveTo>
                  <a:cubicBezTo>
                    <a:pt x="1315" y="4109"/>
                    <a:pt x="987" y="2959"/>
                    <a:pt x="1151" y="2137"/>
                  </a:cubicBezTo>
                  <a:cubicBezTo>
                    <a:pt x="1151" y="1315"/>
                    <a:pt x="1315" y="658"/>
                    <a:pt x="1480" y="165"/>
                  </a:cubicBezTo>
                  <a:cubicBezTo>
                    <a:pt x="1315" y="0"/>
                    <a:pt x="1315" y="0"/>
                    <a:pt x="1315" y="0"/>
                  </a:cubicBezTo>
                  <a:cubicBezTo>
                    <a:pt x="822" y="165"/>
                    <a:pt x="822" y="493"/>
                    <a:pt x="494" y="658"/>
                  </a:cubicBezTo>
                  <a:cubicBezTo>
                    <a:pt x="329" y="1972"/>
                    <a:pt x="165" y="3287"/>
                    <a:pt x="1" y="443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33"/>
            <p:cNvSpPr/>
            <p:nvPr/>
          </p:nvSpPr>
          <p:spPr>
            <a:xfrm>
              <a:off x="2889600" y="4079875"/>
              <a:ext cx="82200" cy="32875"/>
            </a:xfrm>
            <a:custGeom>
              <a:rect b="b" l="l" r="r" t="t"/>
              <a:pathLst>
                <a:path extrusionOk="0" h="1315" w="3288">
                  <a:moveTo>
                    <a:pt x="3288" y="986"/>
                  </a:moveTo>
                  <a:cubicBezTo>
                    <a:pt x="2301" y="657"/>
                    <a:pt x="1480" y="329"/>
                    <a:pt x="658" y="0"/>
                  </a:cubicBezTo>
                  <a:cubicBezTo>
                    <a:pt x="329" y="164"/>
                    <a:pt x="165" y="329"/>
                    <a:pt x="1" y="493"/>
                  </a:cubicBezTo>
                  <a:cubicBezTo>
                    <a:pt x="822" y="986"/>
                    <a:pt x="1808" y="986"/>
                    <a:pt x="2630" y="1315"/>
                  </a:cubicBezTo>
                  <a:cubicBezTo>
                    <a:pt x="2795" y="1150"/>
                    <a:pt x="3123" y="986"/>
                    <a:pt x="3288" y="98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33"/>
            <p:cNvSpPr/>
            <p:nvPr/>
          </p:nvSpPr>
          <p:spPr>
            <a:xfrm>
              <a:off x="2938900" y="4137375"/>
              <a:ext cx="45225" cy="32900"/>
            </a:xfrm>
            <a:custGeom>
              <a:rect b="b" l="l" r="r" t="t"/>
              <a:pathLst>
                <a:path extrusionOk="0" h="1316" w="1809">
                  <a:moveTo>
                    <a:pt x="1809" y="165"/>
                  </a:moveTo>
                  <a:cubicBezTo>
                    <a:pt x="1644" y="1"/>
                    <a:pt x="1644" y="1"/>
                    <a:pt x="1480" y="1"/>
                  </a:cubicBezTo>
                  <a:cubicBezTo>
                    <a:pt x="987" y="330"/>
                    <a:pt x="329" y="658"/>
                    <a:pt x="1" y="987"/>
                  </a:cubicBezTo>
                  <a:cubicBezTo>
                    <a:pt x="494" y="1316"/>
                    <a:pt x="1316" y="330"/>
                    <a:pt x="1809"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33"/>
            <p:cNvSpPr/>
            <p:nvPr/>
          </p:nvSpPr>
          <p:spPr>
            <a:xfrm>
              <a:off x="2844400" y="4108625"/>
              <a:ext cx="94525" cy="41100"/>
            </a:xfrm>
            <a:custGeom>
              <a:rect b="b" l="l" r="r" t="t"/>
              <a:pathLst>
                <a:path extrusionOk="0" h="1644" w="3781">
                  <a:moveTo>
                    <a:pt x="3781" y="822"/>
                  </a:moveTo>
                  <a:cubicBezTo>
                    <a:pt x="2795" y="494"/>
                    <a:pt x="1973" y="329"/>
                    <a:pt x="987" y="0"/>
                  </a:cubicBezTo>
                  <a:cubicBezTo>
                    <a:pt x="658" y="329"/>
                    <a:pt x="329" y="494"/>
                    <a:pt x="1" y="822"/>
                  </a:cubicBezTo>
                  <a:cubicBezTo>
                    <a:pt x="658" y="1151"/>
                    <a:pt x="1644" y="1480"/>
                    <a:pt x="2466" y="1644"/>
                  </a:cubicBezTo>
                  <a:cubicBezTo>
                    <a:pt x="2959" y="1315"/>
                    <a:pt x="3288" y="987"/>
                    <a:pt x="3781" y="8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33"/>
            <p:cNvSpPr/>
            <p:nvPr/>
          </p:nvSpPr>
          <p:spPr>
            <a:xfrm>
              <a:off x="2778675" y="3952500"/>
              <a:ext cx="32875" cy="115050"/>
            </a:xfrm>
            <a:custGeom>
              <a:rect b="b" l="l" r="r" t="t"/>
              <a:pathLst>
                <a:path extrusionOk="0" h="4602" w="1315">
                  <a:moveTo>
                    <a:pt x="1315" y="0"/>
                  </a:moveTo>
                  <a:cubicBezTo>
                    <a:pt x="164" y="164"/>
                    <a:pt x="493" y="1644"/>
                    <a:pt x="329" y="2465"/>
                  </a:cubicBezTo>
                  <a:cubicBezTo>
                    <a:pt x="164" y="3451"/>
                    <a:pt x="0" y="4109"/>
                    <a:pt x="0" y="4602"/>
                  </a:cubicBezTo>
                  <a:cubicBezTo>
                    <a:pt x="1151" y="3945"/>
                    <a:pt x="986" y="3123"/>
                    <a:pt x="1151" y="2137"/>
                  </a:cubicBezTo>
                  <a:cubicBezTo>
                    <a:pt x="1151" y="1151"/>
                    <a:pt x="1151" y="493"/>
                    <a:pt x="13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33"/>
            <p:cNvSpPr/>
            <p:nvPr/>
          </p:nvSpPr>
          <p:spPr>
            <a:xfrm>
              <a:off x="2873175" y="4170250"/>
              <a:ext cx="61650" cy="41125"/>
            </a:xfrm>
            <a:custGeom>
              <a:rect b="b" l="l" r="r" t="t"/>
              <a:pathLst>
                <a:path extrusionOk="0" h="1645" w="2466">
                  <a:moveTo>
                    <a:pt x="2465" y="165"/>
                  </a:moveTo>
                  <a:cubicBezTo>
                    <a:pt x="2465" y="165"/>
                    <a:pt x="2301" y="165"/>
                    <a:pt x="2301" y="1"/>
                  </a:cubicBezTo>
                  <a:cubicBezTo>
                    <a:pt x="1479" y="329"/>
                    <a:pt x="822" y="1151"/>
                    <a:pt x="0" y="1644"/>
                  </a:cubicBezTo>
                  <a:cubicBezTo>
                    <a:pt x="658" y="1644"/>
                    <a:pt x="1644" y="658"/>
                    <a:pt x="2465"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33"/>
            <p:cNvSpPr/>
            <p:nvPr/>
          </p:nvSpPr>
          <p:spPr>
            <a:xfrm>
              <a:off x="2499275" y="3977150"/>
              <a:ext cx="275300" cy="197250"/>
            </a:xfrm>
            <a:custGeom>
              <a:rect b="b" l="l" r="r" t="t"/>
              <a:pathLst>
                <a:path extrusionOk="0" h="7890" w="11012">
                  <a:moveTo>
                    <a:pt x="11012" y="0"/>
                  </a:moveTo>
                  <a:cubicBezTo>
                    <a:pt x="7067" y="2301"/>
                    <a:pt x="3945" y="5095"/>
                    <a:pt x="0" y="7560"/>
                  </a:cubicBezTo>
                  <a:cubicBezTo>
                    <a:pt x="0" y="7725"/>
                    <a:pt x="329" y="7725"/>
                    <a:pt x="493" y="7725"/>
                  </a:cubicBezTo>
                  <a:cubicBezTo>
                    <a:pt x="1644" y="7889"/>
                    <a:pt x="2794" y="7889"/>
                    <a:pt x="4109" y="7725"/>
                  </a:cubicBezTo>
                  <a:cubicBezTo>
                    <a:pt x="4602" y="7725"/>
                    <a:pt x="5259" y="7725"/>
                    <a:pt x="5588" y="7725"/>
                  </a:cubicBezTo>
                  <a:cubicBezTo>
                    <a:pt x="6410" y="7396"/>
                    <a:pt x="7232" y="6574"/>
                    <a:pt x="7889" y="6081"/>
                  </a:cubicBezTo>
                  <a:cubicBezTo>
                    <a:pt x="8546" y="5588"/>
                    <a:pt x="9204" y="4931"/>
                    <a:pt x="10026" y="4438"/>
                  </a:cubicBezTo>
                  <a:cubicBezTo>
                    <a:pt x="10519" y="2959"/>
                    <a:pt x="10683" y="1479"/>
                    <a:pt x="1101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33"/>
            <p:cNvSpPr/>
            <p:nvPr/>
          </p:nvSpPr>
          <p:spPr>
            <a:xfrm>
              <a:off x="2774550" y="4141500"/>
              <a:ext cx="119175" cy="61650"/>
            </a:xfrm>
            <a:custGeom>
              <a:rect b="b" l="l" r="r" t="t"/>
              <a:pathLst>
                <a:path extrusionOk="0" h="2466" w="4767">
                  <a:moveTo>
                    <a:pt x="4767" y="822"/>
                  </a:moveTo>
                  <a:cubicBezTo>
                    <a:pt x="3945" y="493"/>
                    <a:pt x="2959" y="165"/>
                    <a:pt x="1973" y="0"/>
                  </a:cubicBezTo>
                  <a:cubicBezTo>
                    <a:pt x="1480" y="493"/>
                    <a:pt x="658" y="986"/>
                    <a:pt x="1" y="1479"/>
                  </a:cubicBezTo>
                  <a:cubicBezTo>
                    <a:pt x="987" y="1808"/>
                    <a:pt x="1809" y="2301"/>
                    <a:pt x="2795" y="2466"/>
                  </a:cubicBezTo>
                  <a:cubicBezTo>
                    <a:pt x="3452" y="1808"/>
                    <a:pt x="4110" y="1315"/>
                    <a:pt x="4767" y="8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33"/>
            <p:cNvSpPr/>
            <p:nvPr/>
          </p:nvSpPr>
          <p:spPr>
            <a:xfrm>
              <a:off x="2823850" y="4223675"/>
              <a:ext cx="32900" cy="24675"/>
            </a:xfrm>
            <a:custGeom>
              <a:rect b="b" l="l" r="r" t="t"/>
              <a:pathLst>
                <a:path extrusionOk="0" h="987" w="1316">
                  <a:moveTo>
                    <a:pt x="1316" y="165"/>
                  </a:moveTo>
                  <a:cubicBezTo>
                    <a:pt x="1151" y="0"/>
                    <a:pt x="330" y="658"/>
                    <a:pt x="1" y="822"/>
                  </a:cubicBezTo>
                  <a:cubicBezTo>
                    <a:pt x="165" y="986"/>
                    <a:pt x="823" y="329"/>
                    <a:pt x="1316"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33"/>
            <p:cNvSpPr/>
            <p:nvPr/>
          </p:nvSpPr>
          <p:spPr>
            <a:xfrm>
              <a:off x="2729350" y="4194900"/>
              <a:ext cx="94525" cy="41125"/>
            </a:xfrm>
            <a:custGeom>
              <a:rect b="b" l="l" r="r" t="t"/>
              <a:pathLst>
                <a:path extrusionOk="0" h="1645" w="3781">
                  <a:moveTo>
                    <a:pt x="3781" y="823"/>
                  </a:moveTo>
                  <a:cubicBezTo>
                    <a:pt x="2959" y="494"/>
                    <a:pt x="1973" y="165"/>
                    <a:pt x="1151" y="1"/>
                  </a:cubicBezTo>
                  <a:cubicBezTo>
                    <a:pt x="823" y="165"/>
                    <a:pt x="330" y="494"/>
                    <a:pt x="1" y="658"/>
                  </a:cubicBezTo>
                  <a:cubicBezTo>
                    <a:pt x="987" y="987"/>
                    <a:pt x="1809" y="1151"/>
                    <a:pt x="2795" y="1644"/>
                  </a:cubicBezTo>
                  <a:cubicBezTo>
                    <a:pt x="3124" y="1480"/>
                    <a:pt x="3452" y="1151"/>
                    <a:pt x="3781" y="82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33"/>
            <p:cNvSpPr/>
            <p:nvPr/>
          </p:nvSpPr>
          <p:spPr>
            <a:xfrm>
              <a:off x="2647175" y="4215450"/>
              <a:ext cx="139725" cy="147950"/>
            </a:xfrm>
            <a:custGeom>
              <a:rect b="b" l="l" r="r" t="t"/>
              <a:pathLst>
                <a:path extrusionOk="0" h="5918" w="5589">
                  <a:moveTo>
                    <a:pt x="5589" y="1315"/>
                  </a:moveTo>
                  <a:cubicBezTo>
                    <a:pt x="4767" y="987"/>
                    <a:pt x="3945" y="658"/>
                    <a:pt x="3288" y="1"/>
                  </a:cubicBezTo>
                  <a:cubicBezTo>
                    <a:pt x="2302" y="1973"/>
                    <a:pt x="329" y="3781"/>
                    <a:pt x="1" y="5917"/>
                  </a:cubicBezTo>
                  <a:cubicBezTo>
                    <a:pt x="1973" y="4438"/>
                    <a:pt x="3617" y="2795"/>
                    <a:pt x="5589" y="131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33"/>
            <p:cNvSpPr/>
            <p:nvPr/>
          </p:nvSpPr>
          <p:spPr>
            <a:xfrm>
              <a:off x="2601975" y="4240100"/>
              <a:ext cx="20575" cy="12350"/>
            </a:xfrm>
            <a:custGeom>
              <a:rect b="b" l="l" r="r" t="t"/>
              <a:pathLst>
                <a:path extrusionOk="0" h="494" w="823">
                  <a:moveTo>
                    <a:pt x="823" y="1"/>
                  </a:moveTo>
                  <a:cubicBezTo>
                    <a:pt x="494" y="1"/>
                    <a:pt x="330" y="1"/>
                    <a:pt x="1" y="165"/>
                  </a:cubicBezTo>
                  <a:cubicBezTo>
                    <a:pt x="165" y="329"/>
                    <a:pt x="1" y="329"/>
                    <a:pt x="165" y="494"/>
                  </a:cubicBezTo>
                  <a:cubicBezTo>
                    <a:pt x="494" y="329"/>
                    <a:pt x="494" y="165"/>
                    <a:pt x="8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33"/>
            <p:cNvSpPr/>
            <p:nvPr/>
          </p:nvSpPr>
          <p:spPr>
            <a:xfrm>
              <a:off x="3025200" y="4897525"/>
              <a:ext cx="24675" cy="20550"/>
            </a:xfrm>
            <a:custGeom>
              <a:rect b="b" l="l" r="r" t="t"/>
              <a:pathLst>
                <a:path extrusionOk="0" h="822" w="987">
                  <a:moveTo>
                    <a:pt x="0" y="0"/>
                  </a:moveTo>
                  <a:cubicBezTo>
                    <a:pt x="0" y="658"/>
                    <a:pt x="493" y="822"/>
                    <a:pt x="986" y="658"/>
                  </a:cubicBezTo>
                  <a:cubicBezTo>
                    <a:pt x="658" y="165"/>
                    <a:pt x="329" y="165"/>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33"/>
            <p:cNvSpPr/>
            <p:nvPr/>
          </p:nvSpPr>
          <p:spPr>
            <a:xfrm>
              <a:off x="3004650" y="4856425"/>
              <a:ext cx="20575" cy="24675"/>
            </a:xfrm>
            <a:custGeom>
              <a:rect b="b" l="l" r="r" t="t"/>
              <a:pathLst>
                <a:path extrusionOk="0" h="987" w="823">
                  <a:moveTo>
                    <a:pt x="822" y="987"/>
                  </a:moveTo>
                  <a:cubicBezTo>
                    <a:pt x="822" y="658"/>
                    <a:pt x="329" y="165"/>
                    <a:pt x="0" y="1"/>
                  </a:cubicBezTo>
                  <a:cubicBezTo>
                    <a:pt x="0" y="329"/>
                    <a:pt x="329" y="658"/>
                    <a:pt x="329" y="987"/>
                  </a:cubicBezTo>
                  <a:cubicBezTo>
                    <a:pt x="493" y="987"/>
                    <a:pt x="658" y="987"/>
                    <a:pt x="822" y="98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33"/>
            <p:cNvSpPr/>
            <p:nvPr/>
          </p:nvSpPr>
          <p:spPr>
            <a:xfrm>
              <a:off x="2507475" y="4215450"/>
              <a:ext cx="78100" cy="24675"/>
            </a:xfrm>
            <a:custGeom>
              <a:rect b="b" l="l" r="r" t="t"/>
              <a:pathLst>
                <a:path extrusionOk="0" h="987" w="3124">
                  <a:moveTo>
                    <a:pt x="3123" y="329"/>
                  </a:moveTo>
                  <a:cubicBezTo>
                    <a:pt x="2137" y="1"/>
                    <a:pt x="987" y="1"/>
                    <a:pt x="1" y="165"/>
                  </a:cubicBezTo>
                  <a:cubicBezTo>
                    <a:pt x="1" y="329"/>
                    <a:pt x="329" y="494"/>
                    <a:pt x="329" y="658"/>
                  </a:cubicBezTo>
                  <a:cubicBezTo>
                    <a:pt x="658" y="658"/>
                    <a:pt x="1151" y="987"/>
                    <a:pt x="1480" y="494"/>
                  </a:cubicBezTo>
                  <a:cubicBezTo>
                    <a:pt x="1973" y="658"/>
                    <a:pt x="2630" y="822"/>
                    <a:pt x="3123"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33"/>
            <p:cNvSpPr/>
            <p:nvPr/>
          </p:nvSpPr>
          <p:spPr>
            <a:xfrm>
              <a:off x="3033400" y="4930400"/>
              <a:ext cx="28800" cy="16450"/>
            </a:xfrm>
            <a:custGeom>
              <a:rect b="b" l="l" r="r" t="t"/>
              <a:pathLst>
                <a:path extrusionOk="0" h="658" w="1152">
                  <a:moveTo>
                    <a:pt x="1" y="0"/>
                  </a:moveTo>
                  <a:cubicBezTo>
                    <a:pt x="165" y="164"/>
                    <a:pt x="1" y="164"/>
                    <a:pt x="165" y="329"/>
                  </a:cubicBezTo>
                  <a:cubicBezTo>
                    <a:pt x="330" y="493"/>
                    <a:pt x="658" y="329"/>
                    <a:pt x="987" y="657"/>
                  </a:cubicBezTo>
                  <a:cubicBezTo>
                    <a:pt x="1151" y="0"/>
                    <a:pt x="330"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33"/>
            <p:cNvSpPr/>
            <p:nvPr/>
          </p:nvSpPr>
          <p:spPr>
            <a:xfrm>
              <a:off x="2569125" y="4248325"/>
              <a:ext cx="28775" cy="37000"/>
            </a:xfrm>
            <a:custGeom>
              <a:rect b="b" l="l" r="r" t="t"/>
              <a:pathLst>
                <a:path extrusionOk="0" h="1480" w="1151">
                  <a:moveTo>
                    <a:pt x="822" y="0"/>
                  </a:moveTo>
                  <a:cubicBezTo>
                    <a:pt x="493" y="165"/>
                    <a:pt x="329" y="329"/>
                    <a:pt x="0" y="165"/>
                  </a:cubicBezTo>
                  <a:cubicBezTo>
                    <a:pt x="164" y="658"/>
                    <a:pt x="329" y="987"/>
                    <a:pt x="493" y="1480"/>
                  </a:cubicBezTo>
                  <a:cubicBezTo>
                    <a:pt x="657" y="1151"/>
                    <a:pt x="822" y="822"/>
                    <a:pt x="1151" y="658"/>
                  </a:cubicBezTo>
                  <a:cubicBezTo>
                    <a:pt x="822" y="329"/>
                    <a:pt x="986" y="165"/>
                    <a:pt x="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33"/>
            <p:cNvSpPr/>
            <p:nvPr/>
          </p:nvSpPr>
          <p:spPr>
            <a:xfrm>
              <a:off x="2018525" y="3558050"/>
              <a:ext cx="184925" cy="205450"/>
            </a:xfrm>
            <a:custGeom>
              <a:rect b="b" l="l" r="r" t="t"/>
              <a:pathLst>
                <a:path extrusionOk="0" h="8218" w="7397">
                  <a:moveTo>
                    <a:pt x="1" y="1315"/>
                  </a:moveTo>
                  <a:cubicBezTo>
                    <a:pt x="1" y="2301"/>
                    <a:pt x="165" y="3616"/>
                    <a:pt x="658" y="4766"/>
                  </a:cubicBezTo>
                  <a:cubicBezTo>
                    <a:pt x="987" y="4602"/>
                    <a:pt x="1316" y="4273"/>
                    <a:pt x="1480" y="4438"/>
                  </a:cubicBezTo>
                  <a:cubicBezTo>
                    <a:pt x="1644" y="4766"/>
                    <a:pt x="987" y="4931"/>
                    <a:pt x="658" y="5259"/>
                  </a:cubicBezTo>
                  <a:cubicBezTo>
                    <a:pt x="823" y="5588"/>
                    <a:pt x="823" y="5917"/>
                    <a:pt x="987" y="6246"/>
                  </a:cubicBezTo>
                  <a:cubicBezTo>
                    <a:pt x="1480" y="6081"/>
                    <a:pt x="1809" y="5753"/>
                    <a:pt x="2137" y="5917"/>
                  </a:cubicBezTo>
                  <a:cubicBezTo>
                    <a:pt x="1973" y="6246"/>
                    <a:pt x="1480" y="6246"/>
                    <a:pt x="1151" y="6574"/>
                  </a:cubicBezTo>
                  <a:cubicBezTo>
                    <a:pt x="1316" y="7232"/>
                    <a:pt x="1480" y="7725"/>
                    <a:pt x="1644" y="8218"/>
                  </a:cubicBezTo>
                  <a:cubicBezTo>
                    <a:pt x="2137" y="8053"/>
                    <a:pt x="2630" y="8053"/>
                    <a:pt x="3124" y="7889"/>
                  </a:cubicBezTo>
                  <a:cubicBezTo>
                    <a:pt x="2466" y="6739"/>
                    <a:pt x="2137" y="5424"/>
                    <a:pt x="2466" y="4273"/>
                  </a:cubicBezTo>
                  <a:cubicBezTo>
                    <a:pt x="4110" y="2794"/>
                    <a:pt x="6246" y="4109"/>
                    <a:pt x="6082" y="6081"/>
                  </a:cubicBezTo>
                  <a:cubicBezTo>
                    <a:pt x="6411" y="5753"/>
                    <a:pt x="6739" y="5424"/>
                    <a:pt x="6904" y="4931"/>
                  </a:cubicBezTo>
                  <a:cubicBezTo>
                    <a:pt x="7397" y="2794"/>
                    <a:pt x="3288" y="0"/>
                    <a:pt x="1809" y="329"/>
                  </a:cubicBezTo>
                  <a:cubicBezTo>
                    <a:pt x="1316" y="493"/>
                    <a:pt x="658" y="986"/>
                    <a:pt x="1" y="131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33"/>
            <p:cNvSpPr/>
            <p:nvPr/>
          </p:nvSpPr>
          <p:spPr>
            <a:xfrm>
              <a:off x="3037525" y="4950925"/>
              <a:ext cx="32900" cy="28800"/>
            </a:xfrm>
            <a:custGeom>
              <a:rect b="b" l="l" r="r" t="t"/>
              <a:pathLst>
                <a:path extrusionOk="0" h="1152" w="1316">
                  <a:moveTo>
                    <a:pt x="0" y="165"/>
                  </a:moveTo>
                  <a:cubicBezTo>
                    <a:pt x="165" y="330"/>
                    <a:pt x="0" y="494"/>
                    <a:pt x="165" y="658"/>
                  </a:cubicBezTo>
                  <a:cubicBezTo>
                    <a:pt x="329" y="823"/>
                    <a:pt x="658" y="987"/>
                    <a:pt x="986" y="1151"/>
                  </a:cubicBezTo>
                  <a:cubicBezTo>
                    <a:pt x="1315" y="494"/>
                    <a:pt x="658" y="1"/>
                    <a:pt x="0"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33"/>
            <p:cNvSpPr/>
            <p:nvPr/>
          </p:nvSpPr>
          <p:spPr>
            <a:xfrm>
              <a:off x="2844400" y="4831775"/>
              <a:ext cx="226025" cy="242450"/>
            </a:xfrm>
            <a:custGeom>
              <a:rect b="b" l="l" r="r" t="t"/>
              <a:pathLst>
                <a:path extrusionOk="0" h="9698" w="9041">
                  <a:moveTo>
                    <a:pt x="2137" y="2466"/>
                  </a:moveTo>
                  <a:cubicBezTo>
                    <a:pt x="2302" y="2630"/>
                    <a:pt x="2302" y="2137"/>
                    <a:pt x="2466" y="1973"/>
                  </a:cubicBezTo>
                  <a:cubicBezTo>
                    <a:pt x="3616" y="1"/>
                    <a:pt x="6410" y="1973"/>
                    <a:pt x="5753" y="3781"/>
                  </a:cubicBezTo>
                  <a:cubicBezTo>
                    <a:pt x="5424" y="4109"/>
                    <a:pt x="4931" y="4931"/>
                    <a:pt x="4274" y="5260"/>
                  </a:cubicBezTo>
                  <a:cubicBezTo>
                    <a:pt x="3945" y="5260"/>
                    <a:pt x="3288" y="5096"/>
                    <a:pt x="2959" y="4931"/>
                  </a:cubicBezTo>
                  <a:cubicBezTo>
                    <a:pt x="2137" y="4438"/>
                    <a:pt x="1644" y="3781"/>
                    <a:pt x="987" y="2959"/>
                  </a:cubicBezTo>
                  <a:cubicBezTo>
                    <a:pt x="822" y="3288"/>
                    <a:pt x="494" y="3616"/>
                    <a:pt x="1" y="3945"/>
                  </a:cubicBezTo>
                  <a:cubicBezTo>
                    <a:pt x="1480" y="5917"/>
                    <a:pt x="3452" y="7890"/>
                    <a:pt x="5260" y="9040"/>
                  </a:cubicBezTo>
                  <a:cubicBezTo>
                    <a:pt x="6410" y="8711"/>
                    <a:pt x="7232" y="7561"/>
                    <a:pt x="8054" y="7068"/>
                  </a:cubicBezTo>
                  <a:cubicBezTo>
                    <a:pt x="8218" y="8054"/>
                    <a:pt x="7397" y="8711"/>
                    <a:pt x="6246" y="9533"/>
                  </a:cubicBezTo>
                  <a:cubicBezTo>
                    <a:pt x="6903" y="9697"/>
                    <a:pt x="7890" y="8876"/>
                    <a:pt x="8383" y="8218"/>
                  </a:cubicBezTo>
                  <a:cubicBezTo>
                    <a:pt x="8711" y="7890"/>
                    <a:pt x="9040" y="6903"/>
                    <a:pt x="9040" y="6739"/>
                  </a:cubicBezTo>
                  <a:cubicBezTo>
                    <a:pt x="9040" y="6575"/>
                    <a:pt x="7561" y="5917"/>
                    <a:pt x="7397" y="6410"/>
                  </a:cubicBezTo>
                  <a:cubicBezTo>
                    <a:pt x="7397" y="5917"/>
                    <a:pt x="6903" y="5917"/>
                    <a:pt x="6739" y="5424"/>
                  </a:cubicBezTo>
                  <a:cubicBezTo>
                    <a:pt x="6739" y="5096"/>
                    <a:pt x="7397" y="5424"/>
                    <a:pt x="7397" y="5260"/>
                  </a:cubicBezTo>
                  <a:cubicBezTo>
                    <a:pt x="7232" y="3945"/>
                    <a:pt x="6082" y="1644"/>
                    <a:pt x="4603" y="658"/>
                  </a:cubicBezTo>
                  <a:cubicBezTo>
                    <a:pt x="3781" y="329"/>
                    <a:pt x="1809" y="1151"/>
                    <a:pt x="2137" y="246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33"/>
            <p:cNvSpPr/>
            <p:nvPr/>
          </p:nvSpPr>
          <p:spPr>
            <a:xfrm>
              <a:off x="2532125" y="4260650"/>
              <a:ext cx="49350" cy="65775"/>
            </a:xfrm>
            <a:custGeom>
              <a:rect b="b" l="l" r="r" t="t"/>
              <a:pathLst>
                <a:path extrusionOk="0" h="2631" w="1974">
                  <a:moveTo>
                    <a:pt x="658" y="1"/>
                  </a:moveTo>
                  <a:cubicBezTo>
                    <a:pt x="494" y="1"/>
                    <a:pt x="1" y="1"/>
                    <a:pt x="1" y="165"/>
                  </a:cubicBezTo>
                  <a:cubicBezTo>
                    <a:pt x="494" y="987"/>
                    <a:pt x="823" y="1808"/>
                    <a:pt x="1151" y="2630"/>
                  </a:cubicBezTo>
                  <a:cubicBezTo>
                    <a:pt x="1973" y="1973"/>
                    <a:pt x="1151" y="987"/>
                    <a:pt x="6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33"/>
            <p:cNvSpPr/>
            <p:nvPr/>
          </p:nvSpPr>
          <p:spPr>
            <a:xfrm>
              <a:off x="2137700" y="3689525"/>
              <a:ext cx="16450" cy="32900"/>
            </a:xfrm>
            <a:custGeom>
              <a:rect b="b" l="l" r="r" t="t"/>
              <a:pathLst>
                <a:path extrusionOk="0" h="1316" w="658">
                  <a:moveTo>
                    <a:pt x="493" y="0"/>
                  </a:moveTo>
                  <a:cubicBezTo>
                    <a:pt x="329" y="494"/>
                    <a:pt x="329" y="822"/>
                    <a:pt x="0" y="1151"/>
                  </a:cubicBezTo>
                  <a:cubicBezTo>
                    <a:pt x="493" y="1315"/>
                    <a:pt x="657" y="494"/>
                    <a:pt x="4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33"/>
            <p:cNvSpPr/>
            <p:nvPr/>
          </p:nvSpPr>
          <p:spPr>
            <a:xfrm>
              <a:off x="2926575" y="4893400"/>
              <a:ext cx="37000" cy="32900"/>
            </a:xfrm>
            <a:custGeom>
              <a:rect b="b" l="l" r="r" t="t"/>
              <a:pathLst>
                <a:path extrusionOk="0" h="1316" w="1480">
                  <a:moveTo>
                    <a:pt x="987" y="1"/>
                  </a:moveTo>
                  <a:cubicBezTo>
                    <a:pt x="329" y="1"/>
                    <a:pt x="1" y="658"/>
                    <a:pt x="165" y="987"/>
                  </a:cubicBezTo>
                  <a:cubicBezTo>
                    <a:pt x="329" y="1151"/>
                    <a:pt x="494" y="1316"/>
                    <a:pt x="822" y="1316"/>
                  </a:cubicBezTo>
                  <a:cubicBezTo>
                    <a:pt x="1316" y="987"/>
                    <a:pt x="1480" y="494"/>
                    <a:pt x="9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33"/>
            <p:cNvSpPr/>
            <p:nvPr/>
          </p:nvSpPr>
          <p:spPr>
            <a:xfrm>
              <a:off x="2499275" y="4264750"/>
              <a:ext cx="20550" cy="20575"/>
            </a:xfrm>
            <a:custGeom>
              <a:rect b="b" l="l" r="r" t="t"/>
              <a:pathLst>
                <a:path extrusionOk="0" h="823" w="822">
                  <a:moveTo>
                    <a:pt x="657" y="1"/>
                  </a:moveTo>
                  <a:cubicBezTo>
                    <a:pt x="493" y="165"/>
                    <a:pt x="329" y="1"/>
                    <a:pt x="0" y="165"/>
                  </a:cubicBezTo>
                  <a:cubicBezTo>
                    <a:pt x="329" y="330"/>
                    <a:pt x="657" y="494"/>
                    <a:pt x="822" y="823"/>
                  </a:cubicBezTo>
                  <a:cubicBezTo>
                    <a:pt x="822" y="494"/>
                    <a:pt x="657" y="330"/>
                    <a:pt x="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33"/>
            <p:cNvSpPr/>
            <p:nvPr/>
          </p:nvSpPr>
          <p:spPr>
            <a:xfrm>
              <a:off x="2466400" y="4207225"/>
              <a:ext cx="20575" cy="28800"/>
            </a:xfrm>
            <a:custGeom>
              <a:rect b="b" l="l" r="r" t="t"/>
              <a:pathLst>
                <a:path extrusionOk="0" h="1152" w="823">
                  <a:moveTo>
                    <a:pt x="165" y="1"/>
                  </a:moveTo>
                  <a:cubicBezTo>
                    <a:pt x="0" y="330"/>
                    <a:pt x="165" y="658"/>
                    <a:pt x="329" y="987"/>
                  </a:cubicBezTo>
                  <a:cubicBezTo>
                    <a:pt x="493" y="823"/>
                    <a:pt x="658" y="1151"/>
                    <a:pt x="822" y="987"/>
                  </a:cubicBezTo>
                  <a:cubicBezTo>
                    <a:pt x="493" y="494"/>
                    <a:pt x="493" y="165"/>
                    <a:pt x="1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33"/>
            <p:cNvSpPr/>
            <p:nvPr/>
          </p:nvSpPr>
          <p:spPr>
            <a:xfrm>
              <a:off x="2129475" y="3734725"/>
              <a:ext cx="20575" cy="8250"/>
            </a:xfrm>
            <a:custGeom>
              <a:rect b="b" l="l" r="r" t="t"/>
              <a:pathLst>
                <a:path extrusionOk="0" h="330" w="823">
                  <a:moveTo>
                    <a:pt x="822" y="0"/>
                  </a:moveTo>
                  <a:cubicBezTo>
                    <a:pt x="658" y="0"/>
                    <a:pt x="329" y="165"/>
                    <a:pt x="165" y="0"/>
                  </a:cubicBezTo>
                  <a:cubicBezTo>
                    <a:pt x="0" y="165"/>
                    <a:pt x="165" y="329"/>
                    <a:pt x="165" y="329"/>
                  </a:cubicBezTo>
                  <a:cubicBezTo>
                    <a:pt x="329" y="329"/>
                    <a:pt x="822" y="165"/>
                    <a:pt x="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33"/>
            <p:cNvSpPr/>
            <p:nvPr/>
          </p:nvSpPr>
          <p:spPr>
            <a:xfrm>
              <a:off x="2384225" y="4305850"/>
              <a:ext cx="156150" cy="164375"/>
            </a:xfrm>
            <a:custGeom>
              <a:rect b="b" l="l" r="r" t="t"/>
              <a:pathLst>
                <a:path extrusionOk="0" h="6575" w="6246">
                  <a:moveTo>
                    <a:pt x="4273" y="0"/>
                  </a:moveTo>
                  <a:cubicBezTo>
                    <a:pt x="4931" y="1480"/>
                    <a:pt x="5588" y="2794"/>
                    <a:pt x="4273" y="3781"/>
                  </a:cubicBezTo>
                  <a:cubicBezTo>
                    <a:pt x="4273" y="2794"/>
                    <a:pt x="4766" y="1973"/>
                    <a:pt x="3616" y="658"/>
                  </a:cubicBezTo>
                  <a:cubicBezTo>
                    <a:pt x="2630" y="658"/>
                    <a:pt x="1151" y="1315"/>
                    <a:pt x="1479" y="2630"/>
                  </a:cubicBezTo>
                  <a:cubicBezTo>
                    <a:pt x="1644" y="2959"/>
                    <a:pt x="2137" y="3287"/>
                    <a:pt x="2301" y="3945"/>
                  </a:cubicBezTo>
                  <a:cubicBezTo>
                    <a:pt x="1808" y="3945"/>
                    <a:pt x="1644" y="3616"/>
                    <a:pt x="1315" y="3287"/>
                  </a:cubicBezTo>
                  <a:cubicBezTo>
                    <a:pt x="822" y="3287"/>
                    <a:pt x="329" y="3287"/>
                    <a:pt x="0" y="2959"/>
                  </a:cubicBezTo>
                  <a:cubicBezTo>
                    <a:pt x="658" y="4438"/>
                    <a:pt x="1972" y="4602"/>
                    <a:pt x="2959" y="5095"/>
                  </a:cubicBezTo>
                  <a:cubicBezTo>
                    <a:pt x="1808" y="5424"/>
                    <a:pt x="822" y="4931"/>
                    <a:pt x="0" y="4109"/>
                  </a:cubicBezTo>
                  <a:cubicBezTo>
                    <a:pt x="822" y="5917"/>
                    <a:pt x="2137" y="6575"/>
                    <a:pt x="3780" y="5260"/>
                  </a:cubicBezTo>
                  <a:cubicBezTo>
                    <a:pt x="4273" y="4931"/>
                    <a:pt x="5095" y="4602"/>
                    <a:pt x="5424" y="4109"/>
                  </a:cubicBezTo>
                  <a:cubicBezTo>
                    <a:pt x="6246" y="2959"/>
                    <a:pt x="5588" y="987"/>
                    <a:pt x="4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33"/>
            <p:cNvSpPr/>
            <p:nvPr/>
          </p:nvSpPr>
          <p:spPr>
            <a:xfrm>
              <a:off x="2289725" y="4133275"/>
              <a:ext cx="78075" cy="53450"/>
            </a:xfrm>
            <a:custGeom>
              <a:rect b="b" l="l" r="r" t="t"/>
              <a:pathLst>
                <a:path extrusionOk="0" h="2138" w="3123">
                  <a:moveTo>
                    <a:pt x="3123" y="329"/>
                  </a:moveTo>
                  <a:cubicBezTo>
                    <a:pt x="3123" y="165"/>
                    <a:pt x="2958" y="165"/>
                    <a:pt x="2794" y="1"/>
                  </a:cubicBezTo>
                  <a:cubicBezTo>
                    <a:pt x="2137" y="658"/>
                    <a:pt x="1315" y="1315"/>
                    <a:pt x="493" y="1808"/>
                  </a:cubicBezTo>
                  <a:cubicBezTo>
                    <a:pt x="0" y="2137"/>
                    <a:pt x="658" y="1808"/>
                    <a:pt x="822" y="1644"/>
                  </a:cubicBezTo>
                  <a:cubicBezTo>
                    <a:pt x="1479" y="1315"/>
                    <a:pt x="2301" y="658"/>
                    <a:pt x="2958" y="494"/>
                  </a:cubicBezTo>
                  <a:lnTo>
                    <a:pt x="3123" y="32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33"/>
            <p:cNvSpPr/>
            <p:nvPr/>
          </p:nvSpPr>
          <p:spPr>
            <a:xfrm>
              <a:off x="2815650" y="4876975"/>
              <a:ext cx="49325" cy="45225"/>
            </a:xfrm>
            <a:custGeom>
              <a:rect b="b" l="l" r="r" t="t"/>
              <a:pathLst>
                <a:path extrusionOk="0" h="1809" w="1973">
                  <a:moveTo>
                    <a:pt x="1972" y="822"/>
                  </a:moveTo>
                  <a:cubicBezTo>
                    <a:pt x="1644" y="658"/>
                    <a:pt x="1479" y="329"/>
                    <a:pt x="1315" y="0"/>
                  </a:cubicBezTo>
                  <a:cubicBezTo>
                    <a:pt x="822" y="329"/>
                    <a:pt x="493" y="658"/>
                    <a:pt x="0" y="987"/>
                  </a:cubicBezTo>
                  <a:cubicBezTo>
                    <a:pt x="329" y="1315"/>
                    <a:pt x="493" y="1644"/>
                    <a:pt x="822" y="1808"/>
                  </a:cubicBezTo>
                  <a:cubicBezTo>
                    <a:pt x="1315" y="1480"/>
                    <a:pt x="1644" y="1151"/>
                    <a:pt x="1972" y="8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33"/>
            <p:cNvSpPr/>
            <p:nvPr/>
          </p:nvSpPr>
          <p:spPr>
            <a:xfrm>
              <a:off x="2778675" y="4827675"/>
              <a:ext cx="57525" cy="61650"/>
            </a:xfrm>
            <a:custGeom>
              <a:rect b="b" l="l" r="r" t="t"/>
              <a:pathLst>
                <a:path extrusionOk="0" h="2466" w="2301">
                  <a:moveTo>
                    <a:pt x="1315" y="0"/>
                  </a:moveTo>
                  <a:cubicBezTo>
                    <a:pt x="822" y="329"/>
                    <a:pt x="493" y="822"/>
                    <a:pt x="0" y="1151"/>
                  </a:cubicBezTo>
                  <a:cubicBezTo>
                    <a:pt x="493" y="1644"/>
                    <a:pt x="822" y="1972"/>
                    <a:pt x="1151" y="2466"/>
                  </a:cubicBezTo>
                  <a:cubicBezTo>
                    <a:pt x="1644" y="2137"/>
                    <a:pt x="2137" y="1808"/>
                    <a:pt x="2301" y="1315"/>
                  </a:cubicBezTo>
                  <a:cubicBezTo>
                    <a:pt x="1972" y="986"/>
                    <a:pt x="1644" y="329"/>
                    <a:pt x="13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33"/>
            <p:cNvSpPr/>
            <p:nvPr/>
          </p:nvSpPr>
          <p:spPr>
            <a:xfrm>
              <a:off x="2754000" y="4786575"/>
              <a:ext cx="49350" cy="53450"/>
            </a:xfrm>
            <a:custGeom>
              <a:rect b="b" l="l" r="r" t="t"/>
              <a:pathLst>
                <a:path extrusionOk="0" h="2138" w="1974">
                  <a:moveTo>
                    <a:pt x="1809" y="1151"/>
                  </a:moveTo>
                  <a:cubicBezTo>
                    <a:pt x="1644" y="658"/>
                    <a:pt x="1480" y="329"/>
                    <a:pt x="1151" y="1"/>
                  </a:cubicBezTo>
                  <a:cubicBezTo>
                    <a:pt x="823" y="494"/>
                    <a:pt x="494" y="822"/>
                    <a:pt x="1" y="1151"/>
                  </a:cubicBezTo>
                  <a:cubicBezTo>
                    <a:pt x="165" y="1480"/>
                    <a:pt x="494" y="1809"/>
                    <a:pt x="658" y="2137"/>
                  </a:cubicBezTo>
                  <a:cubicBezTo>
                    <a:pt x="1151" y="1809"/>
                    <a:pt x="1480" y="1480"/>
                    <a:pt x="1973" y="98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33"/>
            <p:cNvSpPr/>
            <p:nvPr/>
          </p:nvSpPr>
          <p:spPr>
            <a:xfrm>
              <a:off x="2729350" y="4753700"/>
              <a:ext cx="53450" cy="49350"/>
            </a:xfrm>
            <a:custGeom>
              <a:rect b="b" l="l" r="r" t="t"/>
              <a:pathLst>
                <a:path extrusionOk="0" h="1974" w="2138">
                  <a:moveTo>
                    <a:pt x="1151" y="1"/>
                  </a:moveTo>
                  <a:cubicBezTo>
                    <a:pt x="823" y="330"/>
                    <a:pt x="330" y="658"/>
                    <a:pt x="1" y="1151"/>
                  </a:cubicBezTo>
                  <a:cubicBezTo>
                    <a:pt x="165" y="1316"/>
                    <a:pt x="330" y="1644"/>
                    <a:pt x="658" y="1973"/>
                  </a:cubicBezTo>
                  <a:cubicBezTo>
                    <a:pt x="1316" y="1316"/>
                    <a:pt x="2137" y="823"/>
                    <a:pt x="11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33"/>
            <p:cNvSpPr/>
            <p:nvPr/>
          </p:nvSpPr>
          <p:spPr>
            <a:xfrm>
              <a:off x="2610200" y="4556475"/>
              <a:ext cx="28800" cy="41125"/>
            </a:xfrm>
            <a:custGeom>
              <a:rect b="b" l="l" r="r" t="t"/>
              <a:pathLst>
                <a:path extrusionOk="0" h="1645" w="1152">
                  <a:moveTo>
                    <a:pt x="1" y="658"/>
                  </a:moveTo>
                  <a:cubicBezTo>
                    <a:pt x="1" y="987"/>
                    <a:pt x="165" y="1316"/>
                    <a:pt x="329" y="1644"/>
                  </a:cubicBezTo>
                  <a:cubicBezTo>
                    <a:pt x="658" y="1316"/>
                    <a:pt x="987" y="1151"/>
                    <a:pt x="1151" y="987"/>
                  </a:cubicBezTo>
                  <a:cubicBezTo>
                    <a:pt x="1151" y="658"/>
                    <a:pt x="822" y="494"/>
                    <a:pt x="822" y="330"/>
                  </a:cubicBezTo>
                  <a:cubicBezTo>
                    <a:pt x="658" y="1"/>
                    <a:pt x="165" y="658"/>
                    <a:pt x="1" y="6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33"/>
            <p:cNvSpPr/>
            <p:nvPr/>
          </p:nvSpPr>
          <p:spPr>
            <a:xfrm>
              <a:off x="2700600" y="4708525"/>
              <a:ext cx="49325" cy="57525"/>
            </a:xfrm>
            <a:custGeom>
              <a:rect b="b" l="l" r="r" t="t"/>
              <a:pathLst>
                <a:path extrusionOk="0" h="2301" w="1973">
                  <a:moveTo>
                    <a:pt x="1151" y="0"/>
                  </a:moveTo>
                  <a:cubicBezTo>
                    <a:pt x="822" y="329"/>
                    <a:pt x="329" y="657"/>
                    <a:pt x="0" y="986"/>
                  </a:cubicBezTo>
                  <a:cubicBezTo>
                    <a:pt x="165" y="1479"/>
                    <a:pt x="493" y="1808"/>
                    <a:pt x="658" y="2301"/>
                  </a:cubicBezTo>
                  <a:cubicBezTo>
                    <a:pt x="1151" y="2137"/>
                    <a:pt x="1644" y="1479"/>
                    <a:pt x="1973" y="1150"/>
                  </a:cubicBezTo>
                  <a:cubicBezTo>
                    <a:pt x="1644" y="822"/>
                    <a:pt x="1315" y="329"/>
                    <a:pt x="1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33"/>
            <p:cNvSpPr/>
            <p:nvPr/>
          </p:nvSpPr>
          <p:spPr>
            <a:xfrm>
              <a:off x="2408875" y="4289425"/>
              <a:ext cx="49325" cy="24675"/>
            </a:xfrm>
            <a:custGeom>
              <a:rect b="b" l="l" r="r" t="t"/>
              <a:pathLst>
                <a:path extrusionOk="0" h="987" w="1973">
                  <a:moveTo>
                    <a:pt x="1973" y="657"/>
                  </a:moveTo>
                  <a:cubicBezTo>
                    <a:pt x="1480" y="329"/>
                    <a:pt x="822" y="0"/>
                    <a:pt x="0" y="657"/>
                  </a:cubicBezTo>
                  <a:cubicBezTo>
                    <a:pt x="658" y="986"/>
                    <a:pt x="1315" y="986"/>
                    <a:pt x="1973" y="65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33"/>
            <p:cNvSpPr/>
            <p:nvPr/>
          </p:nvSpPr>
          <p:spPr>
            <a:xfrm>
              <a:off x="2392425" y="4244225"/>
              <a:ext cx="32900" cy="20550"/>
            </a:xfrm>
            <a:custGeom>
              <a:rect b="b" l="l" r="r" t="t"/>
              <a:pathLst>
                <a:path extrusionOk="0" h="822" w="1316">
                  <a:moveTo>
                    <a:pt x="1316" y="493"/>
                  </a:moveTo>
                  <a:cubicBezTo>
                    <a:pt x="823" y="329"/>
                    <a:pt x="494" y="329"/>
                    <a:pt x="1" y="0"/>
                  </a:cubicBezTo>
                  <a:cubicBezTo>
                    <a:pt x="1" y="164"/>
                    <a:pt x="330" y="493"/>
                    <a:pt x="494" y="822"/>
                  </a:cubicBezTo>
                  <a:cubicBezTo>
                    <a:pt x="658" y="658"/>
                    <a:pt x="987" y="493"/>
                    <a:pt x="1316" y="4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33"/>
            <p:cNvSpPr/>
            <p:nvPr/>
          </p:nvSpPr>
          <p:spPr>
            <a:xfrm>
              <a:off x="2067850" y="3763475"/>
              <a:ext cx="41100" cy="49350"/>
            </a:xfrm>
            <a:custGeom>
              <a:rect b="b" l="l" r="r" t="t"/>
              <a:pathLst>
                <a:path extrusionOk="0" h="1974" w="1644">
                  <a:moveTo>
                    <a:pt x="1151" y="165"/>
                  </a:moveTo>
                  <a:cubicBezTo>
                    <a:pt x="657" y="330"/>
                    <a:pt x="329" y="330"/>
                    <a:pt x="0" y="658"/>
                  </a:cubicBezTo>
                  <a:cubicBezTo>
                    <a:pt x="164" y="1151"/>
                    <a:pt x="329" y="1644"/>
                    <a:pt x="493" y="1973"/>
                  </a:cubicBezTo>
                  <a:cubicBezTo>
                    <a:pt x="986" y="1809"/>
                    <a:pt x="1315" y="1644"/>
                    <a:pt x="1644" y="1480"/>
                  </a:cubicBezTo>
                  <a:cubicBezTo>
                    <a:pt x="1479" y="987"/>
                    <a:pt x="1315" y="494"/>
                    <a:pt x="11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33"/>
            <p:cNvSpPr/>
            <p:nvPr/>
          </p:nvSpPr>
          <p:spPr>
            <a:xfrm>
              <a:off x="1969225" y="3586800"/>
              <a:ext cx="12350" cy="16475"/>
            </a:xfrm>
            <a:custGeom>
              <a:rect b="b" l="l" r="r" t="t"/>
              <a:pathLst>
                <a:path extrusionOk="0" h="659" w="494">
                  <a:moveTo>
                    <a:pt x="329" y="1"/>
                  </a:moveTo>
                  <a:cubicBezTo>
                    <a:pt x="165" y="329"/>
                    <a:pt x="1" y="494"/>
                    <a:pt x="1" y="658"/>
                  </a:cubicBezTo>
                  <a:cubicBezTo>
                    <a:pt x="1" y="658"/>
                    <a:pt x="494" y="329"/>
                    <a:pt x="3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33"/>
            <p:cNvSpPr/>
            <p:nvPr/>
          </p:nvSpPr>
          <p:spPr>
            <a:xfrm>
              <a:off x="2675950" y="4671525"/>
              <a:ext cx="41100" cy="49350"/>
            </a:xfrm>
            <a:custGeom>
              <a:rect b="b" l="l" r="r" t="t"/>
              <a:pathLst>
                <a:path extrusionOk="0" h="1974" w="1644">
                  <a:moveTo>
                    <a:pt x="1644" y="987"/>
                  </a:moveTo>
                  <a:cubicBezTo>
                    <a:pt x="1479" y="658"/>
                    <a:pt x="1151" y="330"/>
                    <a:pt x="986" y="1"/>
                  </a:cubicBezTo>
                  <a:cubicBezTo>
                    <a:pt x="658" y="330"/>
                    <a:pt x="329" y="658"/>
                    <a:pt x="0" y="987"/>
                  </a:cubicBezTo>
                  <a:cubicBezTo>
                    <a:pt x="165" y="1316"/>
                    <a:pt x="493" y="1644"/>
                    <a:pt x="658" y="1973"/>
                  </a:cubicBezTo>
                  <a:cubicBezTo>
                    <a:pt x="986" y="1644"/>
                    <a:pt x="1315" y="1316"/>
                    <a:pt x="1644" y="98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33"/>
            <p:cNvSpPr/>
            <p:nvPr/>
          </p:nvSpPr>
          <p:spPr>
            <a:xfrm>
              <a:off x="2647175" y="4630450"/>
              <a:ext cx="45225" cy="49325"/>
            </a:xfrm>
            <a:custGeom>
              <a:rect b="b" l="l" r="r" t="t"/>
              <a:pathLst>
                <a:path extrusionOk="0" h="1973" w="1809">
                  <a:moveTo>
                    <a:pt x="1809" y="986"/>
                  </a:moveTo>
                  <a:cubicBezTo>
                    <a:pt x="1480" y="658"/>
                    <a:pt x="1316" y="329"/>
                    <a:pt x="987" y="0"/>
                  </a:cubicBezTo>
                  <a:cubicBezTo>
                    <a:pt x="658" y="329"/>
                    <a:pt x="494" y="658"/>
                    <a:pt x="1" y="822"/>
                  </a:cubicBezTo>
                  <a:cubicBezTo>
                    <a:pt x="329" y="1315"/>
                    <a:pt x="494" y="1644"/>
                    <a:pt x="823" y="1973"/>
                  </a:cubicBezTo>
                  <a:cubicBezTo>
                    <a:pt x="1151" y="1644"/>
                    <a:pt x="1480" y="1315"/>
                    <a:pt x="1809" y="98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33"/>
            <p:cNvSpPr/>
            <p:nvPr/>
          </p:nvSpPr>
          <p:spPr>
            <a:xfrm>
              <a:off x="2626650" y="4589350"/>
              <a:ext cx="37000" cy="49325"/>
            </a:xfrm>
            <a:custGeom>
              <a:rect b="b" l="l" r="r" t="t"/>
              <a:pathLst>
                <a:path extrusionOk="0" h="1973" w="1480">
                  <a:moveTo>
                    <a:pt x="1479" y="1151"/>
                  </a:moveTo>
                  <a:cubicBezTo>
                    <a:pt x="1315" y="823"/>
                    <a:pt x="986" y="329"/>
                    <a:pt x="822" y="1"/>
                  </a:cubicBezTo>
                  <a:cubicBezTo>
                    <a:pt x="657" y="329"/>
                    <a:pt x="164" y="658"/>
                    <a:pt x="0" y="987"/>
                  </a:cubicBezTo>
                  <a:cubicBezTo>
                    <a:pt x="164" y="1316"/>
                    <a:pt x="329" y="1480"/>
                    <a:pt x="493" y="1973"/>
                  </a:cubicBezTo>
                  <a:cubicBezTo>
                    <a:pt x="986" y="1644"/>
                    <a:pt x="1150" y="1316"/>
                    <a:pt x="1479" y="115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33"/>
            <p:cNvSpPr/>
            <p:nvPr/>
          </p:nvSpPr>
          <p:spPr>
            <a:xfrm>
              <a:off x="2470500" y="4445550"/>
              <a:ext cx="82200" cy="86300"/>
            </a:xfrm>
            <a:custGeom>
              <a:rect b="b" l="l" r="r" t="t"/>
              <a:pathLst>
                <a:path extrusionOk="0" h="3452" w="3288">
                  <a:moveTo>
                    <a:pt x="2795" y="0"/>
                  </a:moveTo>
                  <a:cubicBezTo>
                    <a:pt x="2137" y="658"/>
                    <a:pt x="822" y="1315"/>
                    <a:pt x="1" y="1480"/>
                  </a:cubicBezTo>
                  <a:cubicBezTo>
                    <a:pt x="658" y="1808"/>
                    <a:pt x="1315" y="2959"/>
                    <a:pt x="1973" y="3452"/>
                  </a:cubicBezTo>
                  <a:cubicBezTo>
                    <a:pt x="2466" y="3123"/>
                    <a:pt x="2795" y="2959"/>
                    <a:pt x="3288" y="2630"/>
                  </a:cubicBezTo>
                  <a:cubicBezTo>
                    <a:pt x="2302" y="2137"/>
                    <a:pt x="2959" y="822"/>
                    <a:pt x="27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33"/>
            <p:cNvSpPr/>
            <p:nvPr/>
          </p:nvSpPr>
          <p:spPr>
            <a:xfrm>
              <a:off x="2088375" y="3812800"/>
              <a:ext cx="41125" cy="41100"/>
            </a:xfrm>
            <a:custGeom>
              <a:rect b="b" l="l" r="r" t="t"/>
              <a:pathLst>
                <a:path extrusionOk="0" h="1644" w="1645">
                  <a:moveTo>
                    <a:pt x="1151" y="0"/>
                  </a:moveTo>
                  <a:cubicBezTo>
                    <a:pt x="823" y="164"/>
                    <a:pt x="330" y="329"/>
                    <a:pt x="1" y="657"/>
                  </a:cubicBezTo>
                  <a:cubicBezTo>
                    <a:pt x="1" y="986"/>
                    <a:pt x="165" y="1315"/>
                    <a:pt x="330" y="1644"/>
                  </a:cubicBezTo>
                  <a:cubicBezTo>
                    <a:pt x="823" y="1479"/>
                    <a:pt x="1151" y="1315"/>
                    <a:pt x="1644" y="1151"/>
                  </a:cubicBezTo>
                  <a:cubicBezTo>
                    <a:pt x="1480" y="657"/>
                    <a:pt x="1316" y="329"/>
                    <a:pt x="1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33"/>
            <p:cNvSpPr/>
            <p:nvPr/>
          </p:nvSpPr>
          <p:spPr>
            <a:xfrm>
              <a:off x="2104825" y="3853875"/>
              <a:ext cx="53425" cy="41125"/>
            </a:xfrm>
            <a:custGeom>
              <a:rect b="b" l="l" r="r" t="t"/>
              <a:pathLst>
                <a:path extrusionOk="0" h="1645" w="2137">
                  <a:moveTo>
                    <a:pt x="0" y="494"/>
                  </a:moveTo>
                  <a:cubicBezTo>
                    <a:pt x="165" y="987"/>
                    <a:pt x="493" y="1315"/>
                    <a:pt x="658" y="1644"/>
                  </a:cubicBezTo>
                  <a:cubicBezTo>
                    <a:pt x="1151" y="1480"/>
                    <a:pt x="1644" y="1315"/>
                    <a:pt x="2137" y="1151"/>
                  </a:cubicBezTo>
                  <a:cubicBezTo>
                    <a:pt x="1808" y="822"/>
                    <a:pt x="1479" y="165"/>
                    <a:pt x="1315" y="1"/>
                  </a:cubicBezTo>
                  <a:cubicBezTo>
                    <a:pt x="986" y="1"/>
                    <a:pt x="493" y="494"/>
                    <a:pt x="0" y="49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33"/>
            <p:cNvSpPr/>
            <p:nvPr/>
          </p:nvSpPr>
          <p:spPr>
            <a:xfrm>
              <a:off x="2129475" y="3890850"/>
              <a:ext cx="53425" cy="49325"/>
            </a:xfrm>
            <a:custGeom>
              <a:rect b="b" l="l" r="r" t="t"/>
              <a:pathLst>
                <a:path extrusionOk="0" h="1973" w="2137">
                  <a:moveTo>
                    <a:pt x="1315" y="165"/>
                  </a:moveTo>
                  <a:cubicBezTo>
                    <a:pt x="822" y="329"/>
                    <a:pt x="493" y="494"/>
                    <a:pt x="0" y="823"/>
                  </a:cubicBezTo>
                  <a:cubicBezTo>
                    <a:pt x="165" y="1316"/>
                    <a:pt x="493" y="1644"/>
                    <a:pt x="658" y="1973"/>
                  </a:cubicBezTo>
                  <a:cubicBezTo>
                    <a:pt x="1151" y="1809"/>
                    <a:pt x="1644" y="1644"/>
                    <a:pt x="2137" y="1316"/>
                  </a:cubicBezTo>
                  <a:cubicBezTo>
                    <a:pt x="1808" y="987"/>
                    <a:pt x="1644" y="494"/>
                    <a:pt x="13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33"/>
            <p:cNvSpPr/>
            <p:nvPr/>
          </p:nvSpPr>
          <p:spPr>
            <a:xfrm>
              <a:off x="1952800" y="3623775"/>
              <a:ext cx="61650" cy="123300"/>
            </a:xfrm>
            <a:custGeom>
              <a:rect b="b" l="l" r="r" t="t"/>
              <a:pathLst>
                <a:path extrusionOk="0" h="4932" w="2466">
                  <a:moveTo>
                    <a:pt x="1151" y="1"/>
                  </a:moveTo>
                  <a:cubicBezTo>
                    <a:pt x="0" y="1316"/>
                    <a:pt x="986" y="3124"/>
                    <a:pt x="1479" y="4931"/>
                  </a:cubicBezTo>
                  <a:cubicBezTo>
                    <a:pt x="1808" y="4603"/>
                    <a:pt x="2137" y="4438"/>
                    <a:pt x="2466" y="4274"/>
                  </a:cubicBezTo>
                  <a:cubicBezTo>
                    <a:pt x="2137" y="3945"/>
                    <a:pt x="2137" y="3617"/>
                    <a:pt x="1972" y="3288"/>
                  </a:cubicBezTo>
                  <a:cubicBezTo>
                    <a:pt x="1808" y="3617"/>
                    <a:pt x="1479" y="3617"/>
                    <a:pt x="1151" y="3781"/>
                  </a:cubicBezTo>
                  <a:cubicBezTo>
                    <a:pt x="986" y="3288"/>
                    <a:pt x="1479" y="3124"/>
                    <a:pt x="1808" y="2795"/>
                  </a:cubicBezTo>
                  <a:cubicBezTo>
                    <a:pt x="1479" y="1809"/>
                    <a:pt x="1479" y="987"/>
                    <a:pt x="11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33"/>
            <p:cNvSpPr/>
            <p:nvPr/>
          </p:nvSpPr>
          <p:spPr>
            <a:xfrm>
              <a:off x="2236300" y="4112725"/>
              <a:ext cx="78100" cy="57550"/>
            </a:xfrm>
            <a:custGeom>
              <a:rect b="b" l="l" r="r" t="t"/>
              <a:pathLst>
                <a:path extrusionOk="0" h="2302" w="3124">
                  <a:moveTo>
                    <a:pt x="2630" y="1"/>
                  </a:moveTo>
                  <a:cubicBezTo>
                    <a:pt x="1808" y="658"/>
                    <a:pt x="822" y="1316"/>
                    <a:pt x="1" y="1480"/>
                  </a:cubicBezTo>
                  <a:cubicBezTo>
                    <a:pt x="165" y="1809"/>
                    <a:pt x="165" y="1973"/>
                    <a:pt x="329" y="2302"/>
                  </a:cubicBezTo>
                  <a:cubicBezTo>
                    <a:pt x="1315" y="1644"/>
                    <a:pt x="2137" y="987"/>
                    <a:pt x="2959" y="494"/>
                  </a:cubicBezTo>
                  <a:cubicBezTo>
                    <a:pt x="3123" y="330"/>
                    <a:pt x="2795" y="330"/>
                    <a:pt x="26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33"/>
            <p:cNvSpPr/>
            <p:nvPr/>
          </p:nvSpPr>
          <p:spPr>
            <a:xfrm>
              <a:off x="2154125" y="3940175"/>
              <a:ext cx="53450" cy="49325"/>
            </a:xfrm>
            <a:custGeom>
              <a:rect b="b" l="l" r="r" t="t"/>
              <a:pathLst>
                <a:path extrusionOk="0" h="1973" w="2138">
                  <a:moveTo>
                    <a:pt x="1315" y="0"/>
                  </a:moveTo>
                  <a:cubicBezTo>
                    <a:pt x="987" y="0"/>
                    <a:pt x="329" y="329"/>
                    <a:pt x="0" y="657"/>
                  </a:cubicBezTo>
                  <a:lnTo>
                    <a:pt x="822" y="1972"/>
                  </a:lnTo>
                  <a:cubicBezTo>
                    <a:pt x="1315" y="1808"/>
                    <a:pt x="1808" y="1479"/>
                    <a:pt x="2137" y="1315"/>
                  </a:cubicBezTo>
                  <a:cubicBezTo>
                    <a:pt x="1808" y="822"/>
                    <a:pt x="1644" y="329"/>
                    <a:pt x="13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33"/>
            <p:cNvSpPr/>
            <p:nvPr/>
          </p:nvSpPr>
          <p:spPr>
            <a:xfrm>
              <a:off x="2187000" y="3985350"/>
              <a:ext cx="41100" cy="37025"/>
            </a:xfrm>
            <a:custGeom>
              <a:rect b="b" l="l" r="r" t="t"/>
              <a:pathLst>
                <a:path extrusionOk="0" h="1481" w="1644">
                  <a:moveTo>
                    <a:pt x="1151" y="1"/>
                  </a:moveTo>
                  <a:cubicBezTo>
                    <a:pt x="822" y="165"/>
                    <a:pt x="329" y="494"/>
                    <a:pt x="0" y="658"/>
                  </a:cubicBezTo>
                  <a:cubicBezTo>
                    <a:pt x="165" y="987"/>
                    <a:pt x="329" y="1151"/>
                    <a:pt x="493" y="1480"/>
                  </a:cubicBezTo>
                  <a:cubicBezTo>
                    <a:pt x="822" y="1316"/>
                    <a:pt x="1151" y="1151"/>
                    <a:pt x="1644" y="987"/>
                  </a:cubicBezTo>
                  <a:cubicBezTo>
                    <a:pt x="1479" y="658"/>
                    <a:pt x="1151" y="330"/>
                    <a:pt x="11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33"/>
            <p:cNvSpPr/>
            <p:nvPr/>
          </p:nvSpPr>
          <p:spPr>
            <a:xfrm>
              <a:off x="2758125" y="4922175"/>
              <a:ext cx="184925" cy="164375"/>
            </a:xfrm>
            <a:custGeom>
              <a:rect b="b" l="l" r="r" t="t"/>
              <a:pathLst>
                <a:path extrusionOk="0" h="6575" w="7397">
                  <a:moveTo>
                    <a:pt x="7396" y="5917"/>
                  </a:moveTo>
                  <a:cubicBezTo>
                    <a:pt x="7396" y="5917"/>
                    <a:pt x="7396" y="5917"/>
                    <a:pt x="7232" y="5917"/>
                  </a:cubicBezTo>
                  <a:cubicBezTo>
                    <a:pt x="5588" y="4767"/>
                    <a:pt x="3945" y="3287"/>
                    <a:pt x="2301" y="1315"/>
                  </a:cubicBezTo>
                  <a:cubicBezTo>
                    <a:pt x="2137" y="1151"/>
                    <a:pt x="2137" y="1151"/>
                    <a:pt x="1973" y="1151"/>
                  </a:cubicBezTo>
                  <a:cubicBezTo>
                    <a:pt x="1973" y="822"/>
                    <a:pt x="1315" y="0"/>
                    <a:pt x="822" y="0"/>
                  </a:cubicBezTo>
                  <a:cubicBezTo>
                    <a:pt x="986" y="493"/>
                    <a:pt x="1315" y="986"/>
                    <a:pt x="1479" y="1315"/>
                  </a:cubicBezTo>
                  <a:cubicBezTo>
                    <a:pt x="1151" y="1315"/>
                    <a:pt x="822" y="658"/>
                    <a:pt x="493" y="165"/>
                  </a:cubicBezTo>
                  <a:cubicBezTo>
                    <a:pt x="165" y="329"/>
                    <a:pt x="165" y="658"/>
                    <a:pt x="0" y="493"/>
                  </a:cubicBezTo>
                  <a:cubicBezTo>
                    <a:pt x="493" y="1480"/>
                    <a:pt x="1315" y="2466"/>
                    <a:pt x="1808" y="3452"/>
                  </a:cubicBezTo>
                  <a:cubicBezTo>
                    <a:pt x="1973" y="3452"/>
                    <a:pt x="1644" y="2959"/>
                    <a:pt x="1479" y="2794"/>
                  </a:cubicBezTo>
                  <a:cubicBezTo>
                    <a:pt x="3452" y="3945"/>
                    <a:pt x="5095" y="6574"/>
                    <a:pt x="7396" y="608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33"/>
            <p:cNvSpPr/>
            <p:nvPr/>
          </p:nvSpPr>
          <p:spPr>
            <a:xfrm>
              <a:off x="2219875" y="4088075"/>
              <a:ext cx="73975" cy="57550"/>
            </a:xfrm>
            <a:custGeom>
              <a:rect b="b" l="l" r="r" t="t"/>
              <a:pathLst>
                <a:path extrusionOk="0" h="2302" w="2959">
                  <a:moveTo>
                    <a:pt x="2958" y="658"/>
                  </a:moveTo>
                  <a:cubicBezTo>
                    <a:pt x="2794" y="494"/>
                    <a:pt x="2630" y="329"/>
                    <a:pt x="2465" y="1"/>
                  </a:cubicBezTo>
                  <a:cubicBezTo>
                    <a:pt x="1644" y="658"/>
                    <a:pt x="822" y="1316"/>
                    <a:pt x="0" y="1644"/>
                  </a:cubicBezTo>
                  <a:cubicBezTo>
                    <a:pt x="658" y="2302"/>
                    <a:pt x="1808" y="1151"/>
                    <a:pt x="2794" y="8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33"/>
            <p:cNvSpPr/>
            <p:nvPr/>
          </p:nvSpPr>
          <p:spPr>
            <a:xfrm>
              <a:off x="2232200" y="4059325"/>
              <a:ext cx="41100" cy="37000"/>
            </a:xfrm>
            <a:custGeom>
              <a:rect b="b" l="l" r="r" t="t"/>
              <a:pathLst>
                <a:path extrusionOk="0" h="1480" w="1644">
                  <a:moveTo>
                    <a:pt x="1644" y="658"/>
                  </a:moveTo>
                  <a:cubicBezTo>
                    <a:pt x="1479" y="493"/>
                    <a:pt x="1315" y="329"/>
                    <a:pt x="1151" y="0"/>
                  </a:cubicBezTo>
                  <a:lnTo>
                    <a:pt x="0" y="822"/>
                  </a:lnTo>
                  <a:cubicBezTo>
                    <a:pt x="165" y="986"/>
                    <a:pt x="329" y="1315"/>
                    <a:pt x="493" y="1479"/>
                  </a:cubicBezTo>
                  <a:cubicBezTo>
                    <a:pt x="986" y="1151"/>
                    <a:pt x="1315" y="986"/>
                    <a:pt x="1644" y="6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33"/>
            <p:cNvSpPr/>
            <p:nvPr/>
          </p:nvSpPr>
          <p:spPr>
            <a:xfrm>
              <a:off x="2207550" y="4018225"/>
              <a:ext cx="49325" cy="49325"/>
            </a:xfrm>
            <a:custGeom>
              <a:rect b="b" l="l" r="r" t="t"/>
              <a:pathLst>
                <a:path extrusionOk="0" h="1973" w="1973">
                  <a:moveTo>
                    <a:pt x="1972" y="1316"/>
                  </a:moveTo>
                  <a:cubicBezTo>
                    <a:pt x="1644" y="822"/>
                    <a:pt x="1315" y="494"/>
                    <a:pt x="1151" y="1"/>
                  </a:cubicBezTo>
                  <a:cubicBezTo>
                    <a:pt x="657" y="329"/>
                    <a:pt x="329" y="494"/>
                    <a:pt x="0" y="658"/>
                  </a:cubicBezTo>
                  <a:cubicBezTo>
                    <a:pt x="329" y="1151"/>
                    <a:pt x="493" y="1480"/>
                    <a:pt x="822" y="1973"/>
                  </a:cubicBezTo>
                  <a:cubicBezTo>
                    <a:pt x="1151" y="1644"/>
                    <a:pt x="1479" y="1644"/>
                    <a:pt x="1972" y="131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33"/>
            <p:cNvSpPr/>
            <p:nvPr/>
          </p:nvSpPr>
          <p:spPr>
            <a:xfrm>
              <a:off x="2326700" y="4190800"/>
              <a:ext cx="61650" cy="90425"/>
            </a:xfrm>
            <a:custGeom>
              <a:rect b="b" l="l" r="r" t="t"/>
              <a:pathLst>
                <a:path extrusionOk="0" h="3617" w="2466">
                  <a:moveTo>
                    <a:pt x="822" y="165"/>
                  </a:moveTo>
                  <a:cubicBezTo>
                    <a:pt x="658" y="1"/>
                    <a:pt x="329" y="494"/>
                    <a:pt x="0" y="658"/>
                  </a:cubicBezTo>
                  <a:cubicBezTo>
                    <a:pt x="658" y="1644"/>
                    <a:pt x="1315" y="2630"/>
                    <a:pt x="1973" y="3616"/>
                  </a:cubicBezTo>
                  <a:cubicBezTo>
                    <a:pt x="2137" y="3616"/>
                    <a:pt x="2301" y="3452"/>
                    <a:pt x="2466" y="3288"/>
                  </a:cubicBezTo>
                  <a:cubicBezTo>
                    <a:pt x="1808" y="2466"/>
                    <a:pt x="493" y="1480"/>
                    <a:pt x="493" y="494"/>
                  </a:cubicBezTo>
                  <a:cubicBezTo>
                    <a:pt x="658" y="329"/>
                    <a:pt x="822" y="494"/>
                    <a:pt x="822"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33"/>
            <p:cNvSpPr/>
            <p:nvPr/>
          </p:nvSpPr>
          <p:spPr>
            <a:xfrm>
              <a:off x="2384225" y="4318175"/>
              <a:ext cx="37000" cy="16450"/>
            </a:xfrm>
            <a:custGeom>
              <a:rect b="b" l="l" r="r" t="t"/>
              <a:pathLst>
                <a:path extrusionOk="0" h="658" w="1480">
                  <a:moveTo>
                    <a:pt x="1479" y="165"/>
                  </a:moveTo>
                  <a:cubicBezTo>
                    <a:pt x="1151" y="0"/>
                    <a:pt x="822" y="0"/>
                    <a:pt x="329" y="0"/>
                  </a:cubicBezTo>
                  <a:cubicBezTo>
                    <a:pt x="165" y="0"/>
                    <a:pt x="329" y="165"/>
                    <a:pt x="0" y="329"/>
                  </a:cubicBezTo>
                  <a:cubicBezTo>
                    <a:pt x="329" y="494"/>
                    <a:pt x="658" y="658"/>
                    <a:pt x="1151" y="658"/>
                  </a:cubicBezTo>
                  <a:cubicBezTo>
                    <a:pt x="1315" y="494"/>
                    <a:pt x="1315" y="329"/>
                    <a:pt x="1479"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33"/>
            <p:cNvSpPr/>
            <p:nvPr/>
          </p:nvSpPr>
          <p:spPr>
            <a:xfrm>
              <a:off x="1993875" y="3738825"/>
              <a:ext cx="41125" cy="57550"/>
            </a:xfrm>
            <a:custGeom>
              <a:rect b="b" l="l" r="r" t="t"/>
              <a:pathLst>
                <a:path extrusionOk="0" h="2302" w="1645">
                  <a:moveTo>
                    <a:pt x="823" y="1"/>
                  </a:moveTo>
                  <a:cubicBezTo>
                    <a:pt x="494" y="165"/>
                    <a:pt x="165" y="494"/>
                    <a:pt x="1" y="658"/>
                  </a:cubicBezTo>
                  <a:cubicBezTo>
                    <a:pt x="165" y="1151"/>
                    <a:pt x="329" y="1973"/>
                    <a:pt x="658" y="2302"/>
                  </a:cubicBezTo>
                  <a:cubicBezTo>
                    <a:pt x="987" y="2137"/>
                    <a:pt x="1316" y="1809"/>
                    <a:pt x="1644" y="1644"/>
                  </a:cubicBezTo>
                  <a:cubicBezTo>
                    <a:pt x="1316" y="1151"/>
                    <a:pt x="1151" y="658"/>
                    <a:pt x="8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33"/>
            <p:cNvSpPr/>
            <p:nvPr/>
          </p:nvSpPr>
          <p:spPr>
            <a:xfrm>
              <a:off x="2376000" y="4334600"/>
              <a:ext cx="32900" cy="20575"/>
            </a:xfrm>
            <a:custGeom>
              <a:rect b="b" l="l" r="r" t="t"/>
              <a:pathLst>
                <a:path extrusionOk="0" h="823" w="1316">
                  <a:moveTo>
                    <a:pt x="1315" y="494"/>
                  </a:moveTo>
                  <a:cubicBezTo>
                    <a:pt x="987" y="330"/>
                    <a:pt x="329" y="1"/>
                    <a:pt x="1" y="330"/>
                  </a:cubicBezTo>
                  <a:cubicBezTo>
                    <a:pt x="165" y="494"/>
                    <a:pt x="822" y="494"/>
                    <a:pt x="1151" y="823"/>
                  </a:cubicBezTo>
                  <a:cubicBezTo>
                    <a:pt x="1315" y="658"/>
                    <a:pt x="1151" y="494"/>
                    <a:pt x="1315" y="49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33"/>
            <p:cNvSpPr/>
            <p:nvPr/>
          </p:nvSpPr>
          <p:spPr>
            <a:xfrm>
              <a:off x="2014425" y="3796350"/>
              <a:ext cx="41125" cy="49325"/>
            </a:xfrm>
            <a:custGeom>
              <a:rect b="b" l="l" r="r" t="t"/>
              <a:pathLst>
                <a:path extrusionOk="0" h="1973" w="1645">
                  <a:moveTo>
                    <a:pt x="987" y="1"/>
                  </a:moveTo>
                  <a:cubicBezTo>
                    <a:pt x="658" y="165"/>
                    <a:pt x="329" y="329"/>
                    <a:pt x="1" y="658"/>
                  </a:cubicBezTo>
                  <a:cubicBezTo>
                    <a:pt x="165" y="987"/>
                    <a:pt x="494" y="1480"/>
                    <a:pt x="658" y="1973"/>
                  </a:cubicBezTo>
                  <a:cubicBezTo>
                    <a:pt x="987" y="1809"/>
                    <a:pt x="1315" y="1480"/>
                    <a:pt x="1644" y="1315"/>
                  </a:cubicBezTo>
                  <a:cubicBezTo>
                    <a:pt x="1315" y="822"/>
                    <a:pt x="1151" y="494"/>
                    <a:pt x="9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33"/>
            <p:cNvSpPr/>
            <p:nvPr/>
          </p:nvSpPr>
          <p:spPr>
            <a:xfrm>
              <a:off x="2199325" y="4083975"/>
              <a:ext cx="37000" cy="28775"/>
            </a:xfrm>
            <a:custGeom>
              <a:rect b="b" l="l" r="r" t="t"/>
              <a:pathLst>
                <a:path extrusionOk="0" h="1151" w="1480">
                  <a:moveTo>
                    <a:pt x="1480" y="658"/>
                  </a:moveTo>
                  <a:cubicBezTo>
                    <a:pt x="1315" y="493"/>
                    <a:pt x="1151" y="165"/>
                    <a:pt x="986" y="0"/>
                  </a:cubicBezTo>
                  <a:cubicBezTo>
                    <a:pt x="658" y="329"/>
                    <a:pt x="329" y="329"/>
                    <a:pt x="0" y="493"/>
                  </a:cubicBezTo>
                  <a:cubicBezTo>
                    <a:pt x="329" y="822"/>
                    <a:pt x="165" y="986"/>
                    <a:pt x="329" y="1151"/>
                  </a:cubicBezTo>
                  <a:cubicBezTo>
                    <a:pt x="658" y="986"/>
                    <a:pt x="986" y="986"/>
                    <a:pt x="1480" y="6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33"/>
            <p:cNvSpPr/>
            <p:nvPr/>
          </p:nvSpPr>
          <p:spPr>
            <a:xfrm>
              <a:off x="2174675" y="4042875"/>
              <a:ext cx="41100" cy="41125"/>
            </a:xfrm>
            <a:custGeom>
              <a:rect b="b" l="l" r="r" t="t"/>
              <a:pathLst>
                <a:path extrusionOk="0" h="1645" w="1644">
                  <a:moveTo>
                    <a:pt x="1644" y="1316"/>
                  </a:moveTo>
                  <a:cubicBezTo>
                    <a:pt x="1315" y="823"/>
                    <a:pt x="986" y="494"/>
                    <a:pt x="658" y="1"/>
                  </a:cubicBezTo>
                  <a:cubicBezTo>
                    <a:pt x="493" y="165"/>
                    <a:pt x="165" y="330"/>
                    <a:pt x="0" y="494"/>
                  </a:cubicBezTo>
                  <a:cubicBezTo>
                    <a:pt x="165" y="987"/>
                    <a:pt x="493" y="1316"/>
                    <a:pt x="822" y="1644"/>
                  </a:cubicBezTo>
                  <a:cubicBezTo>
                    <a:pt x="986" y="1644"/>
                    <a:pt x="1315" y="1316"/>
                    <a:pt x="1644" y="131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33"/>
            <p:cNvSpPr/>
            <p:nvPr/>
          </p:nvSpPr>
          <p:spPr>
            <a:xfrm>
              <a:off x="2039075" y="3841550"/>
              <a:ext cx="32900" cy="37000"/>
            </a:xfrm>
            <a:custGeom>
              <a:rect b="b" l="l" r="r" t="t"/>
              <a:pathLst>
                <a:path extrusionOk="0" h="1480" w="1316">
                  <a:moveTo>
                    <a:pt x="822" y="1"/>
                  </a:moveTo>
                  <a:cubicBezTo>
                    <a:pt x="494" y="329"/>
                    <a:pt x="329" y="494"/>
                    <a:pt x="1" y="658"/>
                  </a:cubicBezTo>
                  <a:cubicBezTo>
                    <a:pt x="1" y="822"/>
                    <a:pt x="329" y="1151"/>
                    <a:pt x="494" y="1480"/>
                  </a:cubicBezTo>
                  <a:cubicBezTo>
                    <a:pt x="658" y="1480"/>
                    <a:pt x="987" y="1151"/>
                    <a:pt x="1315" y="987"/>
                  </a:cubicBezTo>
                  <a:cubicBezTo>
                    <a:pt x="1315" y="658"/>
                    <a:pt x="1151" y="329"/>
                    <a:pt x="8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33"/>
            <p:cNvSpPr/>
            <p:nvPr/>
          </p:nvSpPr>
          <p:spPr>
            <a:xfrm>
              <a:off x="2766325" y="4901625"/>
              <a:ext cx="8250" cy="16450"/>
            </a:xfrm>
            <a:custGeom>
              <a:rect b="b" l="l" r="r" t="t"/>
              <a:pathLst>
                <a:path extrusionOk="0" h="658" w="330">
                  <a:moveTo>
                    <a:pt x="330" y="329"/>
                  </a:moveTo>
                  <a:cubicBezTo>
                    <a:pt x="330" y="165"/>
                    <a:pt x="165" y="165"/>
                    <a:pt x="1" y="1"/>
                  </a:cubicBezTo>
                  <a:cubicBezTo>
                    <a:pt x="1" y="1"/>
                    <a:pt x="165" y="658"/>
                    <a:pt x="330"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33"/>
            <p:cNvSpPr/>
            <p:nvPr/>
          </p:nvSpPr>
          <p:spPr>
            <a:xfrm>
              <a:off x="2376000" y="4355150"/>
              <a:ext cx="32900" cy="16475"/>
            </a:xfrm>
            <a:custGeom>
              <a:rect b="b" l="l" r="r" t="t"/>
              <a:pathLst>
                <a:path extrusionOk="0" h="659" w="1316">
                  <a:moveTo>
                    <a:pt x="1" y="165"/>
                  </a:moveTo>
                  <a:cubicBezTo>
                    <a:pt x="494" y="329"/>
                    <a:pt x="822" y="658"/>
                    <a:pt x="1315" y="658"/>
                  </a:cubicBezTo>
                  <a:cubicBezTo>
                    <a:pt x="1151" y="329"/>
                    <a:pt x="329" y="1"/>
                    <a:pt x="1"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33"/>
            <p:cNvSpPr/>
            <p:nvPr/>
          </p:nvSpPr>
          <p:spPr>
            <a:xfrm>
              <a:off x="2815650" y="5020775"/>
              <a:ext cx="61650" cy="53450"/>
            </a:xfrm>
            <a:custGeom>
              <a:rect b="b" l="l" r="r" t="t"/>
              <a:pathLst>
                <a:path extrusionOk="0" h="2138" w="2466">
                  <a:moveTo>
                    <a:pt x="0" y="1"/>
                  </a:moveTo>
                  <a:cubicBezTo>
                    <a:pt x="493" y="1151"/>
                    <a:pt x="1808" y="1973"/>
                    <a:pt x="2466" y="2137"/>
                  </a:cubicBezTo>
                  <a:cubicBezTo>
                    <a:pt x="2466" y="2137"/>
                    <a:pt x="2466" y="2137"/>
                    <a:pt x="2466" y="1973"/>
                  </a:cubicBezTo>
                  <a:cubicBezTo>
                    <a:pt x="1644" y="1644"/>
                    <a:pt x="822" y="987"/>
                    <a:pt x="1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33"/>
            <p:cNvSpPr/>
            <p:nvPr/>
          </p:nvSpPr>
          <p:spPr>
            <a:xfrm>
              <a:off x="2343125" y="4272975"/>
              <a:ext cx="16475" cy="28800"/>
            </a:xfrm>
            <a:custGeom>
              <a:rect b="b" l="l" r="r" t="t"/>
              <a:pathLst>
                <a:path extrusionOk="0" h="1152" w="659">
                  <a:moveTo>
                    <a:pt x="1" y="1"/>
                  </a:moveTo>
                  <a:cubicBezTo>
                    <a:pt x="1" y="329"/>
                    <a:pt x="329" y="987"/>
                    <a:pt x="494" y="1151"/>
                  </a:cubicBezTo>
                  <a:cubicBezTo>
                    <a:pt x="658" y="822"/>
                    <a:pt x="165" y="329"/>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33"/>
            <p:cNvSpPr/>
            <p:nvPr/>
          </p:nvSpPr>
          <p:spPr>
            <a:xfrm>
              <a:off x="2154125" y="4014125"/>
              <a:ext cx="28775" cy="28775"/>
            </a:xfrm>
            <a:custGeom>
              <a:rect b="b" l="l" r="r" t="t"/>
              <a:pathLst>
                <a:path extrusionOk="0" h="1151" w="1151">
                  <a:moveTo>
                    <a:pt x="1151" y="658"/>
                  </a:moveTo>
                  <a:cubicBezTo>
                    <a:pt x="987" y="493"/>
                    <a:pt x="822" y="329"/>
                    <a:pt x="658" y="0"/>
                  </a:cubicBezTo>
                  <a:cubicBezTo>
                    <a:pt x="329" y="0"/>
                    <a:pt x="165" y="329"/>
                    <a:pt x="0" y="329"/>
                  </a:cubicBezTo>
                  <a:cubicBezTo>
                    <a:pt x="165" y="658"/>
                    <a:pt x="329" y="986"/>
                    <a:pt x="494" y="1151"/>
                  </a:cubicBezTo>
                  <a:cubicBezTo>
                    <a:pt x="658" y="986"/>
                    <a:pt x="822" y="822"/>
                    <a:pt x="1151" y="6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33"/>
            <p:cNvSpPr/>
            <p:nvPr/>
          </p:nvSpPr>
          <p:spPr>
            <a:xfrm>
              <a:off x="2063725" y="3882650"/>
              <a:ext cx="32900" cy="37000"/>
            </a:xfrm>
            <a:custGeom>
              <a:rect b="b" l="l" r="r" t="t"/>
              <a:pathLst>
                <a:path extrusionOk="0" h="1480" w="1316">
                  <a:moveTo>
                    <a:pt x="658" y="0"/>
                  </a:moveTo>
                  <a:cubicBezTo>
                    <a:pt x="494" y="164"/>
                    <a:pt x="165" y="329"/>
                    <a:pt x="1" y="493"/>
                  </a:cubicBezTo>
                  <a:cubicBezTo>
                    <a:pt x="165" y="822"/>
                    <a:pt x="494" y="1151"/>
                    <a:pt x="658" y="1479"/>
                  </a:cubicBezTo>
                  <a:cubicBezTo>
                    <a:pt x="822" y="1479"/>
                    <a:pt x="1151" y="1315"/>
                    <a:pt x="1316" y="1151"/>
                  </a:cubicBezTo>
                  <a:cubicBezTo>
                    <a:pt x="1151" y="657"/>
                    <a:pt x="987" y="329"/>
                    <a:pt x="6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33"/>
            <p:cNvSpPr/>
            <p:nvPr/>
          </p:nvSpPr>
          <p:spPr>
            <a:xfrm>
              <a:off x="2121250" y="3968925"/>
              <a:ext cx="37000" cy="41100"/>
            </a:xfrm>
            <a:custGeom>
              <a:rect b="b" l="l" r="r" t="t"/>
              <a:pathLst>
                <a:path extrusionOk="0" h="1644" w="1480">
                  <a:moveTo>
                    <a:pt x="1480" y="1315"/>
                  </a:moveTo>
                  <a:cubicBezTo>
                    <a:pt x="1151" y="822"/>
                    <a:pt x="822" y="329"/>
                    <a:pt x="494" y="0"/>
                  </a:cubicBezTo>
                  <a:cubicBezTo>
                    <a:pt x="329" y="0"/>
                    <a:pt x="1" y="165"/>
                    <a:pt x="1" y="329"/>
                  </a:cubicBezTo>
                  <a:cubicBezTo>
                    <a:pt x="329" y="822"/>
                    <a:pt x="494" y="1151"/>
                    <a:pt x="822" y="1644"/>
                  </a:cubicBezTo>
                  <a:cubicBezTo>
                    <a:pt x="987" y="1480"/>
                    <a:pt x="1315" y="1315"/>
                    <a:pt x="1480" y="131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33"/>
            <p:cNvSpPr/>
            <p:nvPr/>
          </p:nvSpPr>
          <p:spPr>
            <a:xfrm>
              <a:off x="2092500" y="3923725"/>
              <a:ext cx="32900" cy="41125"/>
            </a:xfrm>
            <a:custGeom>
              <a:rect b="b" l="l" r="r" t="t"/>
              <a:pathLst>
                <a:path extrusionOk="0" h="1645" w="1316">
                  <a:moveTo>
                    <a:pt x="1315" y="1151"/>
                  </a:moveTo>
                  <a:lnTo>
                    <a:pt x="658" y="165"/>
                  </a:lnTo>
                  <a:cubicBezTo>
                    <a:pt x="493" y="1"/>
                    <a:pt x="165" y="329"/>
                    <a:pt x="0" y="494"/>
                  </a:cubicBezTo>
                  <a:cubicBezTo>
                    <a:pt x="165" y="822"/>
                    <a:pt x="493" y="1151"/>
                    <a:pt x="822" y="1644"/>
                  </a:cubicBezTo>
                  <a:cubicBezTo>
                    <a:pt x="986" y="1480"/>
                    <a:pt x="1151" y="1315"/>
                    <a:pt x="1315" y="115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33"/>
            <p:cNvSpPr/>
            <p:nvPr/>
          </p:nvSpPr>
          <p:spPr>
            <a:xfrm>
              <a:off x="2569125" y="4638675"/>
              <a:ext cx="28775" cy="32875"/>
            </a:xfrm>
            <a:custGeom>
              <a:rect b="b" l="l" r="r" t="t"/>
              <a:pathLst>
                <a:path extrusionOk="0" h="1315" w="1151">
                  <a:moveTo>
                    <a:pt x="1151" y="986"/>
                  </a:moveTo>
                  <a:cubicBezTo>
                    <a:pt x="986" y="657"/>
                    <a:pt x="822" y="329"/>
                    <a:pt x="493" y="0"/>
                  </a:cubicBezTo>
                  <a:cubicBezTo>
                    <a:pt x="329" y="329"/>
                    <a:pt x="164" y="164"/>
                    <a:pt x="0" y="329"/>
                  </a:cubicBezTo>
                  <a:cubicBezTo>
                    <a:pt x="329" y="657"/>
                    <a:pt x="493" y="986"/>
                    <a:pt x="657" y="1315"/>
                  </a:cubicBezTo>
                  <a:cubicBezTo>
                    <a:pt x="822" y="1315"/>
                    <a:pt x="986" y="1150"/>
                    <a:pt x="1151" y="98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33"/>
            <p:cNvSpPr/>
            <p:nvPr/>
          </p:nvSpPr>
          <p:spPr>
            <a:xfrm>
              <a:off x="2548575" y="4609900"/>
              <a:ext cx="24675" cy="24675"/>
            </a:xfrm>
            <a:custGeom>
              <a:rect b="b" l="l" r="r" t="t"/>
              <a:pathLst>
                <a:path extrusionOk="0" h="987" w="987">
                  <a:moveTo>
                    <a:pt x="986" y="658"/>
                  </a:moveTo>
                  <a:cubicBezTo>
                    <a:pt x="822" y="494"/>
                    <a:pt x="658" y="165"/>
                    <a:pt x="493" y="1"/>
                  </a:cubicBezTo>
                  <a:cubicBezTo>
                    <a:pt x="329" y="1"/>
                    <a:pt x="165" y="1"/>
                    <a:pt x="0" y="165"/>
                  </a:cubicBezTo>
                  <a:cubicBezTo>
                    <a:pt x="0" y="329"/>
                    <a:pt x="329" y="658"/>
                    <a:pt x="493" y="987"/>
                  </a:cubicBezTo>
                  <a:cubicBezTo>
                    <a:pt x="658" y="822"/>
                    <a:pt x="822" y="822"/>
                    <a:pt x="986" y="6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33"/>
            <p:cNvSpPr/>
            <p:nvPr/>
          </p:nvSpPr>
          <p:spPr>
            <a:xfrm>
              <a:off x="2622525" y="4720850"/>
              <a:ext cx="28800" cy="32875"/>
            </a:xfrm>
            <a:custGeom>
              <a:rect b="b" l="l" r="r" t="t"/>
              <a:pathLst>
                <a:path extrusionOk="0" h="1315" w="1152">
                  <a:moveTo>
                    <a:pt x="494" y="0"/>
                  </a:moveTo>
                  <a:cubicBezTo>
                    <a:pt x="329" y="164"/>
                    <a:pt x="165" y="164"/>
                    <a:pt x="1" y="329"/>
                  </a:cubicBezTo>
                  <a:cubicBezTo>
                    <a:pt x="329" y="657"/>
                    <a:pt x="329" y="986"/>
                    <a:pt x="658" y="1315"/>
                  </a:cubicBezTo>
                  <a:cubicBezTo>
                    <a:pt x="822" y="1151"/>
                    <a:pt x="987" y="1315"/>
                    <a:pt x="1151" y="1151"/>
                  </a:cubicBezTo>
                  <a:cubicBezTo>
                    <a:pt x="822" y="657"/>
                    <a:pt x="822" y="493"/>
                    <a:pt x="4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33"/>
            <p:cNvSpPr/>
            <p:nvPr/>
          </p:nvSpPr>
          <p:spPr>
            <a:xfrm>
              <a:off x="2597875" y="4679750"/>
              <a:ext cx="28800" cy="32900"/>
            </a:xfrm>
            <a:custGeom>
              <a:rect b="b" l="l" r="r" t="t"/>
              <a:pathLst>
                <a:path extrusionOk="0" h="1316" w="1152">
                  <a:moveTo>
                    <a:pt x="1151" y="1151"/>
                  </a:moveTo>
                  <a:cubicBezTo>
                    <a:pt x="822" y="658"/>
                    <a:pt x="658" y="329"/>
                    <a:pt x="329" y="1"/>
                  </a:cubicBezTo>
                  <a:cubicBezTo>
                    <a:pt x="165" y="165"/>
                    <a:pt x="165" y="165"/>
                    <a:pt x="1" y="329"/>
                  </a:cubicBezTo>
                  <a:cubicBezTo>
                    <a:pt x="165" y="658"/>
                    <a:pt x="329" y="987"/>
                    <a:pt x="658" y="1315"/>
                  </a:cubicBezTo>
                  <a:cubicBezTo>
                    <a:pt x="822" y="1151"/>
                    <a:pt x="987" y="1315"/>
                    <a:pt x="1151" y="115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33"/>
            <p:cNvSpPr/>
            <p:nvPr/>
          </p:nvSpPr>
          <p:spPr>
            <a:xfrm>
              <a:off x="2725250" y="4881075"/>
              <a:ext cx="37000" cy="53450"/>
            </a:xfrm>
            <a:custGeom>
              <a:rect b="b" l="l" r="r" t="t"/>
              <a:pathLst>
                <a:path extrusionOk="0" h="2138" w="1480">
                  <a:moveTo>
                    <a:pt x="1480" y="1480"/>
                  </a:moveTo>
                  <a:cubicBezTo>
                    <a:pt x="1151" y="1151"/>
                    <a:pt x="822" y="494"/>
                    <a:pt x="494" y="1"/>
                  </a:cubicBezTo>
                  <a:cubicBezTo>
                    <a:pt x="329" y="1"/>
                    <a:pt x="165" y="165"/>
                    <a:pt x="0" y="165"/>
                  </a:cubicBezTo>
                  <a:cubicBezTo>
                    <a:pt x="165" y="823"/>
                    <a:pt x="822" y="1480"/>
                    <a:pt x="1151" y="2137"/>
                  </a:cubicBezTo>
                  <a:cubicBezTo>
                    <a:pt x="1151" y="1809"/>
                    <a:pt x="1480" y="1809"/>
                    <a:pt x="1480" y="148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33"/>
            <p:cNvSpPr/>
            <p:nvPr/>
          </p:nvSpPr>
          <p:spPr>
            <a:xfrm>
              <a:off x="2647175" y="4761925"/>
              <a:ext cx="28800" cy="28800"/>
            </a:xfrm>
            <a:custGeom>
              <a:rect b="b" l="l" r="r" t="t"/>
              <a:pathLst>
                <a:path extrusionOk="0" h="1152" w="1152">
                  <a:moveTo>
                    <a:pt x="1151" y="987"/>
                  </a:moveTo>
                  <a:cubicBezTo>
                    <a:pt x="823" y="658"/>
                    <a:pt x="658" y="329"/>
                    <a:pt x="494" y="1"/>
                  </a:cubicBezTo>
                  <a:cubicBezTo>
                    <a:pt x="329" y="1"/>
                    <a:pt x="165" y="165"/>
                    <a:pt x="1" y="165"/>
                  </a:cubicBezTo>
                  <a:cubicBezTo>
                    <a:pt x="1" y="494"/>
                    <a:pt x="494" y="822"/>
                    <a:pt x="658" y="1151"/>
                  </a:cubicBezTo>
                  <a:cubicBezTo>
                    <a:pt x="823" y="1151"/>
                    <a:pt x="987" y="1151"/>
                    <a:pt x="1151" y="98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33"/>
            <p:cNvSpPr/>
            <p:nvPr/>
          </p:nvSpPr>
          <p:spPr>
            <a:xfrm>
              <a:off x="2700600" y="4844100"/>
              <a:ext cx="28775" cy="32900"/>
            </a:xfrm>
            <a:custGeom>
              <a:rect b="b" l="l" r="r" t="t"/>
              <a:pathLst>
                <a:path extrusionOk="0" h="1316" w="1151">
                  <a:moveTo>
                    <a:pt x="1151" y="987"/>
                  </a:moveTo>
                  <a:cubicBezTo>
                    <a:pt x="822" y="658"/>
                    <a:pt x="658" y="165"/>
                    <a:pt x="329" y="1"/>
                  </a:cubicBezTo>
                  <a:cubicBezTo>
                    <a:pt x="165" y="1"/>
                    <a:pt x="0" y="165"/>
                    <a:pt x="0" y="329"/>
                  </a:cubicBezTo>
                  <a:lnTo>
                    <a:pt x="658" y="1315"/>
                  </a:lnTo>
                  <a:cubicBezTo>
                    <a:pt x="822" y="1315"/>
                    <a:pt x="986" y="1151"/>
                    <a:pt x="1151" y="115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33"/>
            <p:cNvSpPr/>
            <p:nvPr/>
          </p:nvSpPr>
          <p:spPr>
            <a:xfrm>
              <a:off x="2671825" y="4803025"/>
              <a:ext cx="32900" cy="37000"/>
            </a:xfrm>
            <a:custGeom>
              <a:rect b="b" l="l" r="r" t="t"/>
              <a:pathLst>
                <a:path extrusionOk="0" h="1480" w="1316">
                  <a:moveTo>
                    <a:pt x="1316" y="1151"/>
                  </a:moveTo>
                  <a:cubicBezTo>
                    <a:pt x="987" y="822"/>
                    <a:pt x="658" y="329"/>
                    <a:pt x="494" y="0"/>
                  </a:cubicBezTo>
                  <a:cubicBezTo>
                    <a:pt x="330" y="0"/>
                    <a:pt x="165" y="164"/>
                    <a:pt x="1" y="0"/>
                  </a:cubicBezTo>
                  <a:cubicBezTo>
                    <a:pt x="1" y="493"/>
                    <a:pt x="494" y="986"/>
                    <a:pt x="823" y="1479"/>
                  </a:cubicBezTo>
                  <a:cubicBezTo>
                    <a:pt x="987" y="1479"/>
                    <a:pt x="1151" y="1315"/>
                    <a:pt x="1316" y="115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33"/>
            <p:cNvSpPr/>
            <p:nvPr/>
          </p:nvSpPr>
          <p:spPr>
            <a:xfrm>
              <a:off x="2396550" y="4503075"/>
              <a:ext cx="98625" cy="49325"/>
            </a:xfrm>
            <a:custGeom>
              <a:rect b="b" l="l" r="r" t="t"/>
              <a:pathLst>
                <a:path extrusionOk="0" h="1973" w="3945">
                  <a:moveTo>
                    <a:pt x="3945" y="1644"/>
                  </a:moveTo>
                  <a:cubicBezTo>
                    <a:pt x="3780" y="1480"/>
                    <a:pt x="3616" y="1315"/>
                    <a:pt x="3287" y="986"/>
                  </a:cubicBezTo>
                  <a:cubicBezTo>
                    <a:pt x="3123" y="1315"/>
                    <a:pt x="2959" y="1315"/>
                    <a:pt x="2794" y="1315"/>
                  </a:cubicBezTo>
                  <a:cubicBezTo>
                    <a:pt x="2137" y="0"/>
                    <a:pt x="986" y="165"/>
                    <a:pt x="0" y="0"/>
                  </a:cubicBezTo>
                  <a:cubicBezTo>
                    <a:pt x="822" y="658"/>
                    <a:pt x="2137" y="1151"/>
                    <a:pt x="3123" y="1973"/>
                  </a:cubicBezTo>
                  <a:cubicBezTo>
                    <a:pt x="3452" y="1973"/>
                    <a:pt x="3780" y="1808"/>
                    <a:pt x="3945" y="16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33"/>
            <p:cNvSpPr/>
            <p:nvPr/>
          </p:nvSpPr>
          <p:spPr>
            <a:xfrm>
              <a:off x="2256850" y="4338725"/>
              <a:ext cx="49325" cy="135600"/>
            </a:xfrm>
            <a:custGeom>
              <a:rect b="b" l="l" r="r" t="t"/>
              <a:pathLst>
                <a:path extrusionOk="0" h="5424" w="1973">
                  <a:moveTo>
                    <a:pt x="1644" y="0"/>
                  </a:moveTo>
                  <a:cubicBezTo>
                    <a:pt x="1644" y="0"/>
                    <a:pt x="1151" y="658"/>
                    <a:pt x="1151" y="986"/>
                  </a:cubicBezTo>
                  <a:cubicBezTo>
                    <a:pt x="822" y="2137"/>
                    <a:pt x="658" y="3452"/>
                    <a:pt x="0" y="4438"/>
                  </a:cubicBezTo>
                  <a:cubicBezTo>
                    <a:pt x="329" y="4602"/>
                    <a:pt x="658" y="5095"/>
                    <a:pt x="986" y="5424"/>
                  </a:cubicBezTo>
                  <a:cubicBezTo>
                    <a:pt x="1151" y="5095"/>
                    <a:pt x="658" y="4766"/>
                    <a:pt x="493" y="4438"/>
                  </a:cubicBezTo>
                  <a:cubicBezTo>
                    <a:pt x="822" y="4273"/>
                    <a:pt x="986" y="4602"/>
                    <a:pt x="1151" y="4766"/>
                  </a:cubicBezTo>
                  <a:cubicBezTo>
                    <a:pt x="1315" y="4438"/>
                    <a:pt x="1315" y="4273"/>
                    <a:pt x="986" y="4109"/>
                  </a:cubicBezTo>
                  <a:cubicBezTo>
                    <a:pt x="1479" y="4109"/>
                    <a:pt x="1479" y="3780"/>
                    <a:pt x="1479" y="3287"/>
                  </a:cubicBezTo>
                  <a:cubicBezTo>
                    <a:pt x="1479" y="2301"/>
                    <a:pt x="1973" y="822"/>
                    <a:pt x="1644"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33"/>
            <p:cNvSpPr/>
            <p:nvPr/>
          </p:nvSpPr>
          <p:spPr>
            <a:xfrm>
              <a:off x="2318475" y="4531825"/>
              <a:ext cx="16450" cy="8250"/>
            </a:xfrm>
            <a:custGeom>
              <a:rect b="b" l="l" r="r" t="t"/>
              <a:pathLst>
                <a:path extrusionOk="0" h="330" w="658">
                  <a:moveTo>
                    <a:pt x="658" y="165"/>
                  </a:moveTo>
                  <a:cubicBezTo>
                    <a:pt x="494" y="165"/>
                    <a:pt x="329" y="165"/>
                    <a:pt x="165" y="1"/>
                  </a:cubicBezTo>
                  <a:cubicBezTo>
                    <a:pt x="1" y="165"/>
                    <a:pt x="329" y="330"/>
                    <a:pt x="329" y="330"/>
                  </a:cubicBezTo>
                  <a:cubicBezTo>
                    <a:pt x="494" y="165"/>
                    <a:pt x="494" y="330"/>
                    <a:pt x="658"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33"/>
            <p:cNvSpPr/>
            <p:nvPr/>
          </p:nvSpPr>
          <p:spPr>
            <a:xfrm>
              <a:off x="2203425" y="4416775"/>
              <a:ext cx="28800" cy="28800"/>
            </a:xfrm>
            <a:custGeom>
              <a:rect b="b" l="l" r="r" t="t"/>
              <a:pathLst>
                <a:path extrusionOk="0" h="1152" w="1152">
                  <a:moveTo>
                    <a:pt x="1151" y="1"/>
                  </a:moveTo>
                  <a:cubicBezTo>
                    <a:pt x="987" y="165"/>
                    <a:pt x="494" y="494"/>
                    <a:pt x="1" y="823"/>
                  </a:cubicBezTo>
                  <a:cubicBezTo>
                    <a:pt x="165" y="987"/>
                    <a:pt x="329" y="987"/>
                    <a:pt x="329" y="1151"/>
                  </a:cubicBezTo>
                  <a:cubicBezTo>
                    <a:pt x="658" y="823"/>
                    <a:pt x="822" y="330"/>
                    <a:pt x="11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33"/>
            <p:cNvSpPr/>
            <p:nvPr/>
          </p:nvSpPr>
          <p:spPr>
            <a:xfrm>
              <a:off x="2293825" y="4523625"/>
              <a:ext cx="16450" cy="28775"/>
            </a:xfrm>
            <a:custGeom>
              <a:rect b="b" l="l" r="r" t="t"/>
              <a:pathLst>
                <a:path extrusionOk="0" h="1151" w="658">
                  <a:moveTo>
                    <a:pt x="0" y="493"/>
                  </a:moveTo>
                  <a:cubicBezTo>
                    <a:pt x="165" y="658"/>
                    <a:pt x="165" y="986"/>
                    <a:pt x="329" y="1151"/>
                  </a:cubicBezTo>
                  <a:cubicBezTo>
                    <a:pt x="494" y="1151"/>
                    <a:pt x="658" y="986"/>
                    <a:pt x="658" y="986"/>
                  </a:cubicBezTo>
                  <a:cubicBezTo>
                    <a:pt x="329" y="493"/>
                    <a:pt x="494" y="0"/>
                    <a:pt x="0" y="4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33"/>
            <p:cNvSpPr/>
            <p:nvPr/>
          </p:nvSpPr>
          <p:spPr>
            <a:xfrm>
              <a:off x="2248625" y="4461975"/>
              <a:ext cx="24675" cy="28800"/>
            </a:xfrm>
            <a:custGeom>
              <a:rect b="b" l="l" r="r" t="t"/>
              <a:pathLst>
                <a:path extrusionOk="0" h="1152" w="987">
                  <a:moveTo>
                    <a:pt x="987" y="1151"/>
                  </a:moveTo>
                  <a:cubicBezTo>
                    <a:pt x="822" y="658"/>
                    <a:pt x="329" y="165"/>
                    <a:pt x="1" y="1"/>
                  </a:cubicBezTo>
                  <a:cubicBezTo>
                    <a:pt x="1" y="330"/>
                    <a:pt x="658" y="987"/>
                    <a:pt x="987" y="115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33"/>
            <p:cNvSpPr/>
            <p:nvPr/>
          </p:nvSpPr>
          <p:spPr>
            <a:xfrm>
              <a:off x="2232200" y="4478425"/>
              <a:ext cx="20550" cy="20550"/>
            </a:xfrm>
            <a:custGeom>
              <a:rect b="b" l="l" r="r" t="t"/>
              <a:pathLst>
                <a:path extrusionOk="0" h="822" w="822">
                  <a:moveTo>
                    <a:pt x="822" y="658"/>
                  </a:moveTo>
                  <a:cubicBezTo>
                    <a:pt x="658" y="493"/>
                    <a:pt x="493" y="329"/>
                    <a:pt x="329" y="0"/>
                  </a:cubicBezTo>
                  <a:cubicBezTo>
                    <a:pt x="0" y="0"/>
                    <a:pt x="165" y="165"/>
                    <a:pt x="0" y="329"/>
                  </a:cubicBezTo>
                  <a:cubicBezTo>
                    <a:pt x="165" y="493"/>
                    <a:pt x="329" y="658"/>
                    <a:pt x="329" y="822"/>
                  </a:cubicBezTo>
                  <a:cubicBezTo>
                    <a:pt x="493" y="822"/>
                    <a:pt x="658" y="822"/>
                    <a:pt x="822" y="6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33"/>
            <p:cNvSpPr/>
            <p:nvPr/>
          </p:nvSpPr>
          <p:spPr>
            <a:xfrm>
              <a:off x="2273275" y="4540050"/>
              <a:ext cx="16475" cy="24675"/>
            </a:xfrm>
            <a:custGeom>
              <a:rect b="b" l="l" r="r" t="t"/>
              <a:pathLst>
                <a:path extrusionOk="0" h="987" w="659">
                  <a:moveTo>
                    <a:pt x="658" y="658"/>
                  </a:moveTo>
                  <a:cubicBezTo>
                    <a:pt x="494" y="494"/>
                    <a:pt x="329" y="165"/>
                    <a:pt x="165" y="1"/>
                  </a:cubicBezTo>
                  <a:cubicBezTo>
                    <a:pt x="165" y="165"/>
                    <a:pt x="329" y="329"/>
                    <a:pt x="1" y="494"/>
                  </a:cubicBezTo>
                  <a:cubicBezTo>
                    <a:pt x="1" y="658"/>
                    <a:pt x="165" y="822"/>
                    <a:pt x="329" y="987"/>
                  </a:cubicBezTo>
                  <a:cubicBezTo>
                    <a:pt x="494" y="822"/>
                    <a:pt x="658" y="822"/>
                    <a:pt x="658" y="6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33"/>
            <p:cNvSpPr/>
            <p:nvPr/>
          </p:nvSpPr>
          <p:spPr>
            <a:xfrm>
              <a:off x="2182875" y="4445550"/>
              <a:ext cx="20575" cy="16450"/>
            </a:xfrm>
            <a:custGeom>
              <a:rect b="b" l="l" r="r" t="t"/>
              <a:pathLst>
                <a:path extrusionOk="0" h="658" w="823">
                  <a:moveTo>
                    <a:pt x="823" y="329"/>
                  </a:moveTo>
                  <a:cubicBezTo>
                    <a:pt x="658" y="165"/>
                    <a:pt x="494" y="0"/>
                    <a:pt x="330" y="0"/>
                  </a:cubicBezTo>
                  <a:cubicBezTo>
                    <a:pt x="165" y="165"/>
                    <a:pt x="165" y="165"/>
                    <a:pt x="1" y="329"/>
                  </a:cubicBezTo>
                  <a:cubicBezTo>
                    <a:pt x="1" y="493"/>
                    <a:pt x="165" y="658"/>
                    <a:pt x="330" y="658"/>
                  </a:cubicBezTo>
                  <a:cubicBezTo>
                    <a:pt x="658" y="658"/>
                    <a:pt x="494" y="493"/>
                    <a:pt x="823"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33"/>
            <p:cNvSpPr/>
            <p:nvPr/>
          </p:nvSpPr>
          <p:spPr>
            <a:xfrm>
              <a:off x="2248625" y="4556475"/>
              <a:ext cx="20575" cy="20575"/>
            </a:xfrm>
            <a:custGeom>
              <a:rect b="b" l="l" r="r" t="t"/>
              <a:pathLst>
                <a:path extrusionOk="0" h="823" w="823">
                  <a:moveTo>
                    <a:pt x="822" y="494"/>
                  </a:moveTo>
                  <a:cubicBezTo>
                    <a:pt x="822" y="330"/>
                    <a:pt x="658" y="1"/>
                    <a:pt x="494" y="1"/>
                  </a:cubicBezTo>
                  <a:cubicBezTo>
                    <a:pt x="329" y="165"/>
                    <a:pt x="1" y="330"/>
                    <a:pt x="1" y="494"/>
                  </a:cubicBezTo>
                  <a:cubicBezTo>
                    <a:pt x="1" y="658"/>
                    <a:pt x="165" y="658"/>
                    <a:pt x="165" y="823"/>
                  </a:cubicBezTo>
                  <a:cubicBezTo>
                    <a:pt x="494" y="658"/>
                    <a:pt x="658" y="658"/>
                    <a:pt x="822" y="49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33"/>
            <p:cNvSpPr/>
            <p:nvPr/>
          </p:nvSpPr>
          <p:spPr>
            <a:xfrm>
              <a:off x="2162350" y="4461975"/>
              <a:ext cx="16450" cy="12350"/>
            </a:xfrm>
            <a:custGeom>
              <a:rect b="b" l="l" r="r" t="t"/>
              <a:pathLst>
                <a:path extrusionOk="0" h="494" w="658">
                  <a:moveTo>
                    <a:pt x="658" y="330"/>
                  </a:moveTo>
                  <a:cubicBezTo>
                    <a:pt x="493" y="165"/>
                    <a:pt x="493" y="1"/>
                    <a:pt x="329" y="1"/>
                  </a:cubicBezTo>
                  <a:cubicBezTo>
                    <a:pt x="165" y="1"/>
                    <a:pt x="165" y="1"/>
                    <a:pt x="0" y="165"/>
                  </a:cubicBezTo>
                  <a:cubicBezTo>
                    <a:pt x="165" y="330"/>
                    <a:pt x="165" y="330"/>
                    <a:pt x="329" y="494"/>
                  </a:cubicBezTo>
                  <a:cubicBezTo>
                    <a:pt x="493" y="494"/>
                    <a:pt x="493" y="330"/>
                    <a:pt x="658" y="33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33"/>
            <p:cNvSpPr/>
            <p:nvPr/>
          </p:nvSpPr>
          <p:spPr>
            <a:xfrm>
              <a:off x="2223975" y="4572925"/>
              <a:ext cx="20575" cy="20575"/>
            </a:xfrm>
            <a:custGeom>
              <a:rect b="b" l="l" r="r" t="t"/>
              <a:pathLst>
                <a:path extrusionOk="0" h="823" w="823">
                  <a:moveTo>
                    <a:pt x="658" y="0"/>
                  </a:moveTo>
                  <a:cubicBezTo>
                    <a:pt x="329" y="0"/>
                    <a:pt x="165" y="165"/>
                    <a:pt x="0" y="329"/>
                  </a:cubicBezTo>
                  <a:cubicBezTo>
                    <a:pt x="165" y="493"/>
                    <a:pt x="0" y="658"/>
                    <a:pt x="165" y="822"/>
                  </a:cubicBezTo>
                  <a:cubicBezTo>
                    <a:pt x="329" y="658"/>
                    <a:pt x="658" y="493"/>
                    <a:pt x="822" y="493"/>
                  </a:cubicBezTo>
                  <a:cubicBezTo>
                    <a:pt x="658" y="329"/>
                    <a:pt x="658" y="165"/>
                    <a:pt x="6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33"/>
            <p:cNvSpPr/>
            <p:nvPr/>
          </p:nvSpPr>
          <p:spPr>
            <a:xfrm>
              <a:off x="2092500" y="4498975"/>
              <a:ext cx="119175" cy="106850"/>
            </a:xfrm>
            <a:custGeom>
              <a:rect b="b" l="l" r="r" t="t"/>
              <a:pathLst>
                <a:path extrusionOk="0" h="4274" w="4767">
                  <a:moveTo>
                    <a:pt x="4766" y="1972"/>
                  </a:moveTo>
                  <a:cubicBezTo>
                    <a:pt x="4273" y="1972"/>
                    <a:pt x="2794" y="822"/>
                    <a:pt x="3287" y="0"/>
                  </a:cubicBezTo>
                  <a:cubicBezTo>
                    <a:pt x="2137" y="493"/>
                    <a:pt x="1479" y="1315"/>
                    <a:pt x="0" y="2137"/>
                  </a:cubicBezTo>
                  <a:cubicBezTo>
                    <a:pt x="493" y="2794"/>
                    <a:pt x="986" y="3616"/>
                    <a:pt x="1315" y="4273"/>
                  </a:cubicBezTo>
                  <a:cubicBezTo>
                    <a:pt x="2465" y="3451"/>
                    <a:pt x="3616" y="2794"/>
                    <a:pt x="4766" y="197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33"/>
            <p:cNvSpPr/>
            <p:nvPr/>
          </p:nvSpPr>
          <p:spPr>
            <a:xfrm>
              <a:off x="2141800" y="4474300"/>
              <a:ext cx="16450" cy="16475"/>
            </a:xfrm>
            <a:custGeom>
              <a:rect b="b" l="l" r="r" t="t"/>
              <a:pathLst>
                <a:path extrusionOk="0" h="659" w="658">
                  <a:moveTo>
                    <a:pt x="658" y="330"/>
                  </a:moveTo>
                  <a:cubicBezTo>
                    <a:pt x="493" y="165"/>
                    <a:pt x="493" y="165"/>
                    <a:pt x="329" y="1"/>
                  </a:cubicBezTo>
                  <a:cubicBezTo>
                    <a:pt x="165" y="1"/>
                    <a:pt x="165" y="165"/>
                    <a:pt x="0" y="165"/>
                  </a:cubicBezTo>
                  <a:cubicBezTo>
                    <a:pt x="165" y="330"/>
                    <a:pt x="165" y="494"/>
                    <a:pt x="329" y="658"/>
                  </a:cubicBezTo>
                  <a:cubicBezTo>
                    <a:pt x="493" y="494"/>
                    <a:pt x="658" y="494"/>
                    <a:pt x="658" y="33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33"/>
            <p:cNvSpPr/>
            <p:nvPr/>
          </p:nvSpPr>
          <p:spPr>
            <a:xfrm>
              <a:off x="2199325" y="4589350"/>
              <a:ext cx="20575" cy="16475"/>
            </a:xfrm>
            <a:custGeom>
              <a:rect b="b" l="l" r="r" t="t"/>
              <a:pathLst>
                <a:path extrusionOk="0" h="659" w="823">
                  <a:moveTo>
                    <a:pt x="822" y="329"/>
                  </a:moveTo>
                  <a:cubicBezTo>
                    <a:pt x="658" y="165"/>
                    <a:pt x="658" y="165"/>
                    <a:pt x="493" y="1"/>
                  </a:cubicBezTo>
                  <a:cubicBezTo>
                    <a:pt x="329" y="1"/>
                    <a:pt x="165" y="165"/>
                    <a:pt x="0" y="329"/>
                  </a:cubicBezTo>
                  <a:cubicBezTo>
                    <a:pt x="165" y="494"/>
                    <a:pt x="0" y="494"/>
                    <a:pt x="165" y="658"/>
                  </a:cubicBezTo>
                  <a:cubicBezTo>
                    <a:pt x="329" y="658"/>
                    <a:pt x="493" y="494"/>
                    <a:pt x="658"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33"/>
            <p:cNvSpPr/>
            <p:nvPr/>
          </p:nvSpPr>
          <p:spPr>
            <a:xfrm>
              <a:off x="2121250" y="4486625"/>
              <a:ext cx="16475" cy="16475"/>
            </a:xfrm>
            <a:custGeom>
              <a:rect b="b" l="l" r="r" t="t"/>
              <a:pathLst>
                <a:path extrusionOk="0" h="659" w="659">
                  <a:moveTo>
                    <a:pt x="658" y="330"/>
                  </a:moveTo>
                  <a:cubicBezTo>
                    <a:pt x="658" y="165"/>
                    <a:pt x="494" y="165"/>
                    <a:pt x="329" y="1"/>
                  </a:cubicBezTo>
                  <a:cubicBezTo>
                    <a:pt x="329" y="165"/>
                    <a:pt x="165" y="165"/>
                    <a:pt x="1" y="330"/>
                  </a:cubicBezTo>
                  <a:cubicBezTo>
                    <a:pt x="165" y="330"/>
                    <a:pt x="165" y="494"/>
                    <a:pt x="329" y="658"/>
                  </a:cubicBezTo>
                  <a:cubicBezTo>
                    <a:pt x="494" y="494"/>
                    <a:pt x="658" y="494"/>
                    <a:pt x="658" y="33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33"/>
            <p:cNvSpPr/>
            <p:nvPr/>
          </p:nvSpPr>
          <p:spPr>
            <a:xfrm>
              <a:off x="2141800" y="4605800"/>
              <a:ext cx="53450" cy="41100"/>
            </a:xfrm>
            <a:custGeom>
              <a:rect b="b" l="l" r="r" t="t"/>
              <a:pathLst>
                <a:path extrusionOk="0" h="1644" w="2138">
                  <a:moveTo>
                    <a:pt x="2137" y="329"/>
                  </a:moveTo>
                  <a:cubicBezTo>
                    <a:pt x="1973" y="165"/>
                    <a:pt x="1973" y="0"/>
                    <a:pt x="1808" y="0"/>
                  </a:cubicBezTo>
                  <a:cubicBezTo>
                    <a:pt x="1151" y="493"/>
                    <a:pt x="0" y="986"/>
                    <a:pt x="0" y="1644"/>
                  </a:cubicBezTo>
                  <a:cubicBezTo>
                    <a:pt x="658" y="1479"/>
                    <a:pt x="1315" y="658"/>
                    <a:pt x="2137"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33"/>
            <p:cNvSpPr/>
            <p:nvPr/>
          </p:nvSpPr>
          <p:spPr>
            <a:xfrm>
              <a:off x="2100700" y="4498975"/>
              <a:ext cx="16475" cy="16450"/>
            </a:xfrm>
            <a:custGeom>
              <a:rect b="b" l="l" r="r" t="t"/>
              <a:pathLst>
                <a:path extrusionOk="0" h="658" w="659">
                  <a:moveTo>
                    <a:pt x="658" y="329"/>
                  </a:moveTo>
                  <a:cubicBezTo>
                    <a:pt x="658" y="164"/>
                    <a:pt x="494" y="164"/>
                    <a:pt x="330" y="0"/>
                  </a:cubicBezTo>
                  <a:cubicBezTo>
                    <a:pt x="330" y="164"/>
                    <a:pt x="165" y="164"/>
                    <a:pt x="1" y="164"/>
                  </a:cubicBezTo>
                  <a:cubicBezTo>
                    <a:pt x="165" y="329"/>
                    <a:pt x="330" y="493"/>
                    <a:pt x="330" y="657"/>
                  </a:cubicBezTo>
                  <a:cubicBezTo>
                    <a:pt x="494" y="493"/>
                    <a:pt x="494" y="493"/>
                    <a:pt x="658"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33"/>
            <p:cNvSpPr/>
            <p:nvPr/>
          </p:nvSpPr>
          <p:spPr>
            <a:xfrm>
              <a:off x="2084275" y="4507175"/>
              <a:ext cx="16450" cy="16475"/>
            </a:xfrm>
            <a:custGeom>
              <a:rect b="b" l="l" r="r" t="t"/>
              <a:pathLst>
                <a:path extrusionOk="0" h="659" w="658">
                  <a:moveTo>
                    <a:pt x="658" y="494"/>
                  </a:moveTo>
                  <a:cubicBezTo>
                    <a:pt x="329" y="329"/>
                    <a:pt x="165" y="1"/>
                    <a:pt x="0" y="165"/>
                  </a:cubicBezTo>
                  <a:cubicBezTo>
                    <a:pt x="0" y="329"/>
                    <a:pt x="165" y="658"/>
                    <a:pt x="329" y="658"/>
                  </a:cubicBezTo>
                  <a:cubicBezTo>
                    <a:pt x="494" y="658"/>
                    <a:pt x="494" y="658"/>
                    <a:pt x="658" y="49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33"/>
            <p:cNvSpPr/>
            <p:nvPr/>
          </p:nvSpPr>
          <p:spPr>
            <a:xfrm>
              <a:off x="2063725" y="4515400"/>
              <a:ext cx="16475" cy="12350"/>
            </a:xfrm>
            <a:custGeom>
              <a:rect b="b" l="l" r="r" t="t"/>
              <a:pathLst>
                <a:path extrusionOk="0" h="494" w="659">
                  <a:moveTo>
                    <a:pt x="494" y="493"/>
                  </a:moveTo>
                  <a:cubicBezTo>
                    <a:pt x="658" y="493"/>
                    <a:pt x="329" y="165"/>
                    <a:pt x="329" y="0"/>
                  </a:cubicBezTo>
                  <a:cubicBezTo>
                    <a:pt x="165" y="165"/>
                    <a:pt x="1" y="0"/>
                    <a:pt x="1" y="165"/>
                  </a:cubicBezTo>
                  <a:cubicBezTo>
                    <a:pt x="165" y="329"/>
                    <a:pt x="329" y="165"/>
                    <a:pt x="494" y="4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33"/>
            <p:cNvSpPr/>
            <p:nvPr/>
          </p:nvSpPr>
          <p:spPr>
            <a:xfrm>
              <a:off x="2063725" y="4560600"/>
              <a:ext cx="45225" cy="69875"/>
            </a:xfrm>
            <a:custGeom>
              <a:rect b="b" l="l" r="r" t="t"/>
              <a:pathLst>
                <a:path extrusionOk="0" h="2795" w="1809">
                  <a:moveTo>
                    <a:pt x="494" y="0"/>
                  </a:moveTo>
                  <a:cubicBezTo>
                    <a:pt x="329" y="165"/>
                    <a:pt x="165" y="165"/>
                    <a:pt x="1" y="329"/>
                  </a:cubicBezTo>
                  <a:cubicBezTo>
                    <a:pt x="494" y="1151"/>
                    <a:pt x="987" y="1973"/>
                    <a:pt x="1316" y="2794"/>
                  </a:cubicBezTo>
                  <a:cubicBezTo>
                    <a:pt x="1480" y="2630"/>
                    <a:pt x="1644" y="2466"/>
                    <a:pt x="1809" y="2301"/>
                  </a:cubicBezTo>
                  <a:cubicBezTo>
                    <a:pt x="1480" y="1644"/>
                    <a:pt x="987" y="822"/>
                    <a:pt x="4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33"/>
            <p:cNvSpPr/>
            <p:nvPr/>
          </p:nvSpPr>
          <p:spPr>
            <a:xfrm>
              <a:off x="2039075" y="4523625"/>
              <a:ext cx="20575" cy="20550"/>
            </a:xfrm>
            <a:custGeom>
              <a:rect b="b" l="l" r="r" t="t"/>
              <a:pathLst>
                <a:path extrusionOk="0" h="822" w="823">
                  <a:moveTo>
                    <a:pt x="494" y="0"/>
                  </a:moveTo>
                  <a:cubicBezTo>
                    <a:pt x="329" y="0"/>
                    <a:pt x="165" y="0"/>
                    <a:pt x="1" y="329"/>
                  </a:cubicBezTo>
                  <a:cubicBezTo>
                    <a:pt x="1" y="493"/>
                    <a:pt x="165" y="658"/>
                    <a:pt x="329" y="822"/>
                  </a:cubicBezTo>
                  <a:cubicBezTo>
                    <a:pt x="494" y="822"/>
                    <a:pt x="658" y="658"/>
                    <a:pt x="822" y="658"/>
                  </a:cubicBezTo>
                  <a:cubicBezTo>
                    <a:pt x="822" y="493"/>
                    <a:pt x="658" y="329"/>
                    <a:pt x="4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33"/>
            <p:cNvSpPr/>
            <p:nvPr/>
          </p:nvSpPr>
          <p:spPr>
            <a:xfrm>
              <a:off x="2108925" y="4646875"/>
              <a:ext cx="20575" cy="32900"/>
            </a:xfrm>
            <a:custGeom>
              <a:rect b="b" l="l" r="r" t="t"/>
              <a:pathLst>
                <a:path extrusionOk="0" h="1316" w="823">
                  <a:moveTo>
                    <a:pt x="658" y="329"/>
                  </a:moveTo>
                  <a:cubicBezTo>
                    <a:pt x="494" y="1"/>
                    <a:pt x="329" y="494"/>
                    <a:pt x="1" y="658"/>
                  </a:cubicBezTo>
                  <a:cubicBezTo>
                    <a:pt x="1" y="822"/>
                    <a:pt x="165" y="987"/>
                    <a:pt x="329" y="1316"/>
                  </a:cubicBezTo>
                  <a:cubicBezTo>
                    <a:pt x="494" y="987"/>
                    <a:pt x="658" y="822"/>
                    <a:pt x="822" y="494"/>
                  </a:cubicBezTo>
                  <a:cubicBezTo>
                    <a:pt x="822" y="494"/>
                    <a:pt x="658" y="329"/>
                    <a:pt x="658"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33"/>
            <p:cNvSpPr/>
            <p:nvPr/>
          </p:nvSpPr>
          <p:spPr>
            <a:xfrm>
              <a:off x="1969225" y="4581150"/>
              <a:ext cx="90425" cy="135600"/>
            </a:xfrm>
            <a:custGeom>
              <a:rect b="b" l="l" r="r" t="t"/>
              <a:pathLst>
                <a:path extrusionOk="0" h="5424" w="3617">
                  <a:moveTo>
                    <a:pt x="1" y="0"/>
                  </a:moveTo>
                  <a:cubicBezTo>
                    <a:pt x="329" y="1151"/>
                    <a:pt x="1480" y="2137"/>
                    <a:pt x="2137" y="3451"/>
                  </a:cubicBezTo>
                  <a:cubicBezTo>
                    <a:pt x="2630" y="4109"/>
                    <a:pt x="2630" y="4931"/>
                    <a:pt x="3123" y="5424"/>
                  </a:cubicBezTo>
                  <a:cubicBezTo>
                    <a:pt x="3616" y="5259"/>
                    <a:pt x="3288" y="4602"/>
                    <a:pt x="3123" y="4273"/>
                  </a:cubicBezTo>
                  <a:cubicBezTo>
                    <a:pt x="2630" y="2958"/>
                    <a:pt x="1151" y="657"/>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33"/>
            <p:cNvSpPr/>
            <p:nvPr/>
          </p:nvSpPr>
          <p:spPr>
            <a:xfrm>
              <a:off x="1944575" y="4651000"/>
              <a:ext cx="61650" cy="106850"/>
            </a:xfrm>
            <a:custGeom>
              <a:rect b="b" l="l" r="r" t="t"/>
              <a:pathLst>
                <a:path extrusionOk="0" h="4274" w="2466">
                  <a:moveTo>
                    <a:pt x="1" y="0"/>
                  </a:moveTo>
                  <a:cubicBezTo>
                    <a:pt x="329" y="1315"/>
                    <a:pt x="1151" y="2794"/>
                    <a:pt x="1644" y="4273"/>
                  </a:cubicBezTo>
                  <a:cubicBezTo>
                    <a:pt x="1973" y="4109"/>
                    <a:pt x="2137" y="3945"/>
                    <a:pt x="2466" y="3780"/>
                  </a:cubicBezTo>
                  <a:cubicBezTo>
                    <a:pt x="1644" y="2465"/>
                    <a:pt x="822" y="1151"/>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33"/>
            <p:cNvSpPr/>
            <p:nvPr/>
          </p:nvSpPr>
          <p:spPr>
            <a:xfrm>
              <a:off x="1993875" y="4761925"/>
              <a:ext cx="20575" cy="32900"/>
            </a:xfrm>
            <a:custGeom>
              <a:rect b="b" l="l" r="r" t="t"/>
              <a:pathLst>
                <a:path extrusionOk="0" h="1316" w="823">
                  <a:moveTo>
                    <a:pt x="658" y="165"/>
                  </a:moveTo>
                  <a:cubicBezTo>
                    <a:pt x="494" y="1"/>
                    <a:pt x="165" y="494"/>
                    <a:pt x="1" y="494"/>
                  </a:cubicBezTo>
                  <a:cubicBezTo>
                    <a:pt x="1" y="822"/>
                    <a:pt x="165" y="1151"/>
                    <a:pt x="165" y="1315"/>
                  </a:cubicBezTo>
                  <a:cubicBezTo>
                    <a:pt x="823" y="1315"/>
                    <a:pt x="494" y="494"/>
                    <a:pt x="658"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33"/>
            <p:cNvSpPr/>
            <p:nvPr/>
          </p:nvSpPr>
          <p:spPr>
            <a:xfrm>
              <a:off x="1866500" y="4634550"/>
              <a:ext cx="102750" cy="135625"/>
            </a:xfrm>
            <a:custGeom>
              <a:rect b="b" l="l" r="r" t="t"/>
              <a:pathLst>
                <a:path extrusionOk="0" h="5425" w="4110">
                  <a:moveTo>
                    <a:pt x="658" y="1"/>
                  </a:moveTo>
                  <a:cubicBezTo>
                    <a:pt x="494" y="165"/>
                    <a:pt x="330" y="329"/>
                    <a:pt x="1" y="494"/>
                  </a:cubicBezTo>
                  <a:cubicBezTo>
                    <a:pt x="1480" y="1809"/>
                    <a:pt x="2630" y="3945"/>
                    <a:pt x="3781" y="5424"/>
                  </a:cubicBezTo>
                  <a:cubicBezTo>
                    <a:pt x="4110" y="4931"/>
                    <a:pt x="3617" y="4438"/>
                    <a:pt x="3288" y="3945"/>
                  </a:cubicBezTo>
                  <a:cubicBezTo>
                    <a:pt x="2630" y="2630"/>
                    <a:pt x="1480" y="1151"/>
                    <a:pt x="6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33"/>
            <p:cNvSpPr/>
            <p:nvPr/>
          </p:nvSpPr>
          <p:spPr>
            <a:xfrm>
              <a:off x="1841850" y="4609900"/>
              <a:ext cx="28800" cy="24675"/>
            </a:xfrm>
            <a:custGeom>
              <a:rect b="b" l="l" r="r" t="t"/>
              <a:pathLst>
                <a:path extrusionOk="0" h="987" w="1152">
                  <a:moveTo>
                    <a:pt x="1151" y="494"/>
                  </a:moveTo>
                  <a:cubicBezTo>
                    <a:pt x="987" y="329"/>
                    <a:pt x="822" y="165"/>
                    <a:pt x="658" y="1"/>
                  </a:cubicBezTo>
                  <a:cubicBezTo>
                    <a:pt x="494" y="165"/>
                    <a:pt x="165" y="329"/>
                    <a:pt x="1" y="494"/>
                  </a:cubicBezTo>
                  <a:cubicBezTo>
                    <a:pt x="165" y="658"/>
                    <a:pt x="329" y="658"/>
                    <a:pt x="494" y="987"/>
                  </a:cubicBezTo>
                  <a:cubicBezTo>
                    <a:pt x="658" y="822"/>
                    <a:pt x="987" y="822"/>
                    <a:pt x="1151" y="49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33"/>
            <p:cNvSpPr/>
            <p:nvPr/>
          </p:nvSpPr>
          <p:spPr>
            <a:xfrm>
              <a:off x="1965125" y="4786575"/>
              <a:ext cx="16450" cy="24675"/>
            </a:xfrm>
            <a:custGeom>
              <a:rect b="b" l="l" r="r" t="t"/>
              <a:pathLst>
                <a:path extrusionOk="0" h="987" w="658">
                  <a:moveTo>
                    <a:pt x="329" y="1"/>
                  </a:moveTo>
                  <a:cubicBezTo>
                    <a:pt x="0" y="165"/>
                    <a:pt x="493" y="658"/>
                    <a:pt x="493" y="987"/>
                  </a:cubicBezTo>
                  <a:cubicBezTo>
                    <a:pt x="493" y="987"/>
                    <a:pt x="658" y="987"/>
                    <a:pt x="658" y="822"/>
                  </a:cubicBezTo>
                  <a:cubicBezTo>
                    <a:pt x="493" y="494"/>
                    <a:pt x="493" y="329"/>
                    <a:pt x="3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33"/>
            <p:cNvSpPr/>
            <p:nvPr/>
          </p:nvSpPr>
          <p:spPr>
            <a:xfrm>
              <a:off x="1808975" y="4667425"/>
              <a:ext cx="115075" cy="152050"/>
            </a:xfrm>
            <a:custGeom>
              <a:rect b="b" l="l" r="r" t="t"/>
              <a:pathLst>
                <a:path extrusionOk="0" h="6082" w="4603">
                  <a:moveTo>
                    <a:pt x="987" y="0"/>
                  </a:moveTo>
                  <a:lnTo>
                    <a:pt x="1" y="658"/>
                  </a:lnTo>
                  <a:cubicBezTo>
                    <a:pt x="1151" y="2630"/>
                    <a:pt x="2631" y="4438"/>
                    <a:pt x="3124" y="6082"/>
                  </a:cubicBezTo>
                  <a:cubicBezTo>
                    <a:pt x="3617" y="6082"/>
                    <a:pt x="4110" y="5588"/>
                    <a:pt x="4603" y="5260"/>
                  </a:cubicBezTo>
                  <a:cubicBezTo>
                    <a:pt x="3945" y="3616"/>
                    <a:pt x="2137" y="1644"/>
                    <a:pt x="9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33"/>
            <p:cNvSpPr/>
            <p:nvPr/>
          </p:nvSpPr>
          <p:spPr>
            <a:xfrm>
              <a:off x="1784325" y="4642775"/>
              <a:ext cx="37000" cy="24675"/>
            </a:xfrm>
            <a:custGeom>
              <a:rect b="b" l="l" r="r" t="t"/>
              <a:pathLst>
                <a:path extrusionOk="0" h="987" w="1480">
                  <a:moveTo>
                    <a:pt x="1480" y="493"/>
                  </a:moveTo>
                  <a:cubicBezTo>
                    <a:pt x="1316" y="165"/>
                    <a:pt x="1151" y="329"/>
                    <a:pt x="987" y="0"/>
                  </a:cubicBezTo>
                  <a:cubicBezTo>
                    <a:pt x="658" y="165"/>
                    <a:pt x="329" y="493"/>
                    <a:pt x="1" y="658"/>
                  </a:cubicBezTo>
                  <a:cubicBezTo>
                    <a:pt x="165" y="822"/>
                    <a:pt x="329" y="986"/>
                    <a:pt x="329" y="986"/>
                  </a:cubicBezTo>
                  <a:cubicBezTo>
                    <a:pt x="658" y="986"/>
                    <a:pt x="987" y="658"/>
                    <a:pt x="1480" y="4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33"/>
            <p:cNvSpPr/>
            <p:nvPr/>
          </p:nvSpPr>
          <p:spPr>
            <a:xfrm>
              <a:off x="1895275" y="4819450"/>
              <a:ext cx="41100" cy="41125"/>
            </a:xfrm>
            <a:custGeom>
              <a:rect b="b" l="l" r="r" t="t"/>
              <a:pathLst>
                <a:path extrusionOk="0" h="1645" w="1644">
                  <a:moveTo>
                    <a:pt x="0" y="822"/>
                  </a:moveTo>
                  <a:cubicBezTo>
                    <a:pt x="165" y="1151"/>
                    <a:pt x="165" y="1480"/>
                    <a:pt x="329" y="1644"/>
                  </a:cubicBezTo>
                  <a:lnTo>
                    <a:pt x="1644" y="822"/>
                  </a:lnTo>
                  <a:cubicBezTo>
                    <a:pt x="1479" y="658"/>
                    <a:pt x="1315" y="329"/>
                    <a:pt x="1315" y="1"/>
                  </a:cubicBezTo>
                  <a:cubicBezTo>
                    <a:pt x="822" y="1"/>
                    <a:pt x="493" y="658"/>
                    <a:pt x="0" y="8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33"/>
            <p:cNvSpPr/>
            <p:nvPr/>
          </p:nvSpPr>
          <p:spPr>
            <a:xfrm>
              <a:off x="1772000" y="4696175"/>
              <a:ext cx="86325" cy="147950"/>
            </a:xfrm>
            <a:custGeom>
              <a:rect b="b" l="l" r="r" t="t"/>
              <a:pathLst>
                <a:path extrusionOk="0" h="5918" w="3453">
                  <a:moveTo>
                    <a:pt x="1" y="494"/>
                  </a:moveTo>
                  <a:cubicBezTo>
                    <a:pt x="1" y="987"/>
                    <a:pt x="658" y="1316"/>
                    <a:pt x="1151" y="1973"/>
                  </a:cubicBezTo>
                  <a:cubicBezTo>
                    <a:pt x="1973" y="3288"/>
                    <a:pt x="2959" y="4932"/>
                    <a:pt x="3452" y="5918"/>
                  </a:cubicBezTo>
                  <a:cubicBezTo>
                    <a:pt x="2959" y="4603"/>
                    <a:pt x="1973" y="2631"/>
                    <a:pt x="987" y="1151"/>
                  </a:cubicBezTo>
                  <a:cubicBezTo>
                    <a:pt x="822" y="823"/>
                    <a:pt x="494" y="1"/>
                    <a:pt x="1" y="49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33"/>
            <p:cNvSpPr/>
            <p:nvPr/>
          </p:nvSpPr>
          <p:spPr>
            <a:xfrm>
              <a:off x="1747350" y="4675650"/>
              <a:ext cx="20575" cy="20550"/>
            </a:xfrm>
            <a:custGeom>
              <a:rect b="b" l="l" r="r" t="t"/>
              <a:pathLst>
                <a:path extrusionOk="0" h="822" w="823">
                  <a:moveTo>
                    <a:pt x="822" y="329"/>
                  </a:moveTo>
                  <a:cubicBezTo>
                    <a:pt x="658" y="165"/>
                    <a:pt x="494" y="165"/>
                    <a:pt x="494" y="0"/>
                  </a:cubicBezTo>
                  <a:cubicBezTo>
                    <a:pt x="329" y="165"/>
                    <a:pt x="165" y="165"/>
                    <a:pt x="1" y="329"/>
                  </a:cubicBezTo>
                  <a:cubicBezTo>
                    <a:pt x="1" y="493"/>
                    <a:pt x="165" y="493"/>
                    <a:pt x="329" y="822"/>
                  </a:cubicBezTo>
                  <a:cubicBezTo>
                    <a:pt x="494" y="493"/>
                    <a:pt x="822" y="493"/>
                    <a:pt x="822"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33"/>
            <p:cNvSpPr/>
            <p:nvPr/>
          </p:nvSpPr>
          <p:spPr>
            <a:xfrm>
              <a:off x="1862400" y="4860550"/>
              <a:ext cx="12350" cy="20550"/>
            </a:xfrm>
            <a:custGeom>
              <a:rect b="b" l="l" r="r" t="t"/>
              <a:pathLst>
                <a:path extrusionOk="0" h="822" w="494">
                  <a:moveTo>
                    <a:pt x="165" y="0"/>
                  </a:moveTo>
                  <a:cubicBezTo>
                    <a:pt x="0" y="164"/>
                    <a:pt x="329" y="493"/>
                    <a:pt x="494" y="822"/>
                  </a:cubicBezTo>
                  <a:cubicBezTo>
                    <a:pt x="494" y="493"/>
                    <a:pt x="494" y="0"/>
                    <a:pt x="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33"/>
            <p:cNvSpPr/>
            <p:nvPr/>
          </p:nvSpPr>
          <p:spPr>
            <a:xfrm>
              <a:off x="1800775" y="4803025"/>
              <a:ext cx="37000" cy="57550"/>
            </a:xfrm>
            <a:custGeom>
              <a:rect b="b" l="l" r="r" t="t"/>
              <a:pathLst>
                <a:path extrusionOk="0" h="2302" w="1480">
                  <a:moveTo>
                    <a:pt x="1315" y="2301"/>
                  </a:moveTo>
                  <a:cubicBezTo>
                    <a:pt x="1315" y="2301"/>
                    <a:pt x="1479" y="2301"/>
                    <a:pt x="1479" y="2301"/>
                  </a:cubicBezTo>
                  <a:cubicBezTo>
                    <a:pt x="1479" y="2137"/>
                    <a:pt x="1479" y="2137"/>
                    <a:pt x="1479" y="2137"/>
                  </a:cubicBezTo>
                  <a:cubicBezTo>
                    <a:pt x="986" y="1479"/>
                    <a:pt x="493" y="493"/>
                    <a:pt x="0" y="0"/>
                  </a:cubicBezTo>
                  <a:cubicBezTo>
                    <a:pt x="493" y="822"/>
                    <a:pt x="986" y="1644"/>
                    <a:pt x="1315" y="230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33"/>
            <p:cNvSpPr/>
            <p:nvPr/>
          </p:nvSpPr>
          <p:spPr>
            <a:xfrm>
              <a:off x="1837750" y="4872875"/>
              <a:ext cx="24675" cy="24675"/>
            </a:xfrm>
            <a:custGeom>
              <a:rect b="b" l="l" r="r" t="t"/>
              <a:pathLst>
                <a:path extrusionOk="0" h="987" w="987">
                  <a:moveTo>
                    <a:pt x="493" y="0"/>
                  </a:moveTo>
                  <a:cubicBezTo>
                    <a:pt x="329" y="164"/>
                    <a:pt x="165" y="164"/>
                    <a:pt x="0" y="329"/>
                  </a:cubicBezTo>
                  <a:cubicBezTo>
                    <a:pt x="165" y="493"/>
                    <a:pt x="165" y="658"/>
                    <a:pt x="329" y="986"/>
                  </a:cubicBezTo>
                  <a:cubicBezTo>
                    <a:pt x="986" y="822"/>
                    <a:pt x="822" y="329"/>
                    <a:pt x="4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33"/>
            <p:cNvSpPr/>
            <p:nvPr/>
          </p:nvSpPr>
          <p:spPr>
            <a:xfrm>
              <a:off x="1644625" y="4741375"/>
              <a:ext cx="160275" cy="189050"/>
            </a:xfrm>
            <a:custGeom>
              <a:rect b="b" l="l" r="r" t="t"/>
              <a:pathLst>
                <a:path extrusionOk="0" h="7562" w="6411">
                  <a:moveTo>
                    <a:pt x="2795" y="1"/>
                  </a:moveTo>
                  <a:cubicBezTo>
                    <a:pt x="1973" y="494"/>
                    <a:pt x="987" y="1316"/>
                    <a:pt x="1" y="1809"/>
                  </a:cubicBezTo>
                  <a:cubicBezTo>
                    <a:pt x="1151" y="3617"/>
                    <a:pt x="2630" y="5753"/>
                    <a:pt x="3781" y="7561"/>
                  </a:cubicBezTo>
                  <a:cubicBezTo>
                    <a:pt x="4603" y="6904"/>
                    <a:pt x="5589" y="6246"/>
                    <a:pt x="6411" y="5589"/>
                  </a:cubicBezTo>
                  <a:cubicBezTo>
                    <a:pt x="5753" y="3945"/>
                    <a:pt x="4110" y="1644"/>
                    <a:pt x="27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33"/>
            <p:cNvSpPr/>
            <p:nvPr/>
          </p:nvSpPr>
          <p:spPr>
            <a:xfrm>
              <a:off x="1628200" y="4712625"/>
              <a:ext cx="78100" cy="57550"/>
            </a:xfrm>
            <a:custGeom>
              <a:rect b="b" l="l" r="r" t="t"/>
              <a:pathLst>
                <a:path extrusionOk="0" h="2302" w="3124">
                  <a:moveTo>
                    <a:pt x="2959" y="0"/>
                  </a:moveTo>
                  <a:cubicBezTo>
                    <a:pt x="1973" y="493"/>
                    <a:pt x="822" y="1315"/>
                    <a:pt x="0" y="1973"/>
                  </a:cubicBezTo>
                  <a:cubicBezTo>
                    <a:pt x="0" y="2137"/>
                    <a:pt x="0" y="2137"/>
                    <a:pt x="165" y="2301"/>
                  </a:cubicBezTo>
                  <a:cubicBezTo>
                    <a:pt x="1151" y="1973"/>
                    <a:pt x="2137" y="1151"/>
                    <a:pt x="3123" y="493"/>
                  </a:cubicBezTo>
                  <a:cubicBezTo>
                    <a:pt x="3123" y="329"/>
                    <a:pt x="2959" y="165"/>
                    <a:pt x="29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33"/>
            <p:cNvSpPr/>
            <p:nvPr/>
          </p:nvSpPr>
          <p:spPr>
            <a:xfrm>
              <a:off x="1747350" y="4901625"/>
              <a:ext cx="73975" cy="53450"/>
            </a:xfrm>
            <a:custGeom>
              <a:rect b="b" l="l" r="r" t="t"/>
              <a:pathLst>
                <a:path extrusionOk="0" h="2138" w="2959">
                  <a:moveTo>
                    <a:pt x="2959" y="494"/>
                  </a:moveTo>
                  <a:cubicBezTo>
                    <a:pt x="2795" y="329"/>
                    <a:pt x="2630" y="165"/>
                    <a:pt x="2466" y="1"/>
                  </a:cubicBezTo>
                  <a:cubicBezTo>
                    <a:pt x="1644" y="494"/>
                    <a:pt x="987" y="1151"/>
                    <a:pt x="1" y="1644"/>
                  </a:cubicBezTo>
                  <a:cubicBezTo>
                    <a:pt x="165" y="1808"/>
                    <a:pt x="165" y="1973"/>
                    <a:pt x="329" y="2137"/>
                  </a:cubicBezTo>
                  <a:cubicBezTo>
                    <a:pt x="1151" y="1644"/>
                    <a:pt x="2137" y="1151"/>
                    <a:pt x="2959" y="49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33"/>
            <p:cNvSpPr/>
            <p:nvPr/>
          </p:nvSpPr>
          <p:spPr>
            <a:xfrm>
              <a:off x="1636425" y="4963250"/>
              <a:ext cx="94525" cy="74000"/>
            </a:xfrm>
            <a:custGeom>
              <a:rect b="b" l="l" r="r" t="t"/>
              <a:pathLst>
                <a:path extrusionOk="0" h="2960" w="3781">
                  <a:moveTo>
                    <a:pt x="3451" y="1"/>
                  </a:moveTo>
                  <a:cubicBezTo>
                    <a:pt x="2301" y="658"/>
                    <a:pt x="822" y="1644"/>
                    <a:pt x="0" y="2466"/>
                  </a:cubicBezTo>
                  <a:lnTo>
                    <a:pt x="0" y="2631"/>
                  </a:lnTo>
                  <a:cubicBezTo>
                    <a:pt x="329" y="2959"/>
                    <a:pt x="657" y="2466"/>
                    <a:pt x="986" y="2302"/>
                  </a:cubicBezTo>
                  <a:cubicBezTo>
                    <a:pt x="1808" y="1809"/>
                    <a:pt x="2794" y="987"/>
                    <a:pt x="3616" y="494"/>
                  </a:cubicBezTo>
                  <a:lnTo>
                    <a:pt x="3780" y="330"/>
                  </a:lnTo>
                  <a:cubicBezTo>
                    <a:pt x="3780" y="330"/>
                    <a:pt x="3616" y="165"/>
                    <a:pt x="36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33"/>
            <p:cNvSpPr/>
            <p:nvPr/>
          </p:nvSpPr>
          <p:spPr>
            <a:xfrm>
              <a:off x="1529575" y="4807125"/>
              <a:ext cx="184925" cy="201350"/>
            </a:xfrm>
            <a:custGeom>
              <a:rect b="b" l="l" r="r" t="t"/>
              <a:pathLst>
                <a:path extrusionOk="0" h="8054" w="7397">
                  <a:moveTo>
                    <a:pt x="3452" y="0"/>
                  </a:moveTo>
                  <a:cubicBezTo>
                    <a:pt x="2302" y="658"/>
                    <a:pt x="823" y="1480"/>
                    <a:pt x="1" y="2137"/>
                  </a:cubicBezTo>
                  <a:cubicBezTo>
                    <a:pt x="987" y="3945"/>
                    <a:pt x="2466" y="6082"/>
                    <a:pt x="3781" y="8054"/>
                  </a:cubicBezTo>
                  <a:cubicBezTo>
                    <a:pt x="4931" y="7232"/>
                    <a:pt x="6411" y="6410"/>
                    <a:pt x="7397" y="5424"/>
                  </a:cubicBezTo>
                  <a:cubicBezTo>
                    <a:pt x="6082" y="3616"/>
                    <a:pt x="4767" y="1808"/>
                    <a:pt x="34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33"/>
            <p:cNvSpPr/>
            <p:nvPr/>
          </p:nvSpPr>
          <p:spPr>
            <a:xfrm>
              <a:off x="1517250" y="4786575"/>
              <a:ext cx="86325" cy="57550"/>
            </a:xfrm>
            <a:custGeom>
              <a:rect b="b" l="l" r="r" t="t"/>
              <a:pathLst>
                <a:path extrusionOk="0" h="2302" w="3453">
                  <a:moveTo>
                    <a:pt x="3452" y="165"/>
                  </a:moveTo>
                  <a:lnTo>
                    <a:pt x="3288" y="1"/>
                  </a:lnTo>
                  <a:cubicBezTo>
                    <a:pt x="2795" y="1"/>
                    <a:pt x="2137" y="658"/>
                    <a:pt x="1480" y="987"/>
                  </a:cubicBezTo>
                  <a:cubicBezTo>
                    <a:pt x="987" y="1480"/>
                    <a:pt x="165" y="1809"/>
                    <a:pt x="1" y="2302"/>
                  </a:cubicBezTo>
                  <a:cubicBezTo>
                    <a:pt x="1151" y="1973"/>
                    <a:pt x="2302" y="822"/>
                    <a:pt x="3452"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33"/>
            <p:cNvSpPr/>
            <p:nvPr/>
          </p:nvSpPr>
          <p:spPr>
            <a:xfrm>
              <a:off x="1595325" y="5037225"/>
              <a:ext cx="24675" cy="20550"/>
            </a:xfrm>
            <a:custGeom>
              <a:rect b="b" l="l" r="r" t="t"/>
              <a:pathLst>
                <a:path extrusionOk="0" h="822" w="987">
                  <a:moveTo>
                    <a:pt x="987" y="329"/>
                  </a:moveTo>
                  <a:cubicBezTo>
                    <a:pt x="987" y="165"/>
                    <a:pt x="822" y="165"/>
                    <a:pt x="658" y="0"/>
                  </a:cubicBezTo>
                  <a:cubicBezTo>
                    <a:pt x="329" y="165"/>
                    <a:pt x="165" y="165"/>
                    <a:pt x="1" y="329"/>
                  </a:cubicBezTo>
                  <a:cubicBezTo>
                    <a:pt x="165" y="493"/>
                    <a:pt x="165" y="658"/>
                    <a:pt x="329" y="822"/>
                  </a:cubicBezTo>
                  <a:cubicBezTo>
                    <a:pt x="658" y="658"/>
                    <a:pt x="822" y="493"/>
                    <a:pt x="987"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33"/>
            <p:cNvSpPr/>
            <p:nvPr/>
          </p:nvSpPr>
          <p:spPr>
            <a:xfrm>
              <a:off x="1476175" y="4848225"/>
              <a:ext cx="123275" cy="184900"/>
            </a:xfrm>
            <a:custGeom>
              <a:rect b="b" l="l" r="r" t="t"/>
              <a:pathLst>
                <a:path extrusionOk="0" h="7396" w="4931">
                  <a:moveTo>
                    <a:pt x="1151" y="986"/>
                  </a:moveTo>
                  <a:cubicBezTo>
                    <a:pt x="986" y="822"/>
                    <a:pt x="658" y="986"/>
                    <a:pt x="329" y="1150"/>
                  </a:cubicBezTo>
                  <a:cubicBezTo>
                    <a:pt x="493" y="822"/>
                    <a:pt x="1151" y="657"/>
                    <a:pt x="822" y="493"/>
                  </a:cubicBezTo>
                  <a:cubicBezTo>
                    <a:pt x="658" y="0"/>
                    <a:pt x="165" y="657"/>
                    <a:pt x="0" y="822"/>
                  </a:cubicBezTo>
                  <a:cubicBezTo>
                    <a:pt x="1315" y="2630"/>
                    <a:pt x="2959" y="5259"/>
                    <a:pt x="4438" y="7396"/>
                  </a:cubicBezTo>
                  <a:cubicBezTo>
                    <a:pt x="4602" y="7232"/>
                    <a:pt x="4767" y="7067"/>
                    <a:pt x="4931" y="6903"/>
                  </a:cubicBezTo>
                  <a:cubicBezTo>
                    <a:pt x="3780" y="4931"/>
                    <a:pt x="2137" y="2958"/>
                    <a:pt x="1151" y="98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33"/>
            <p:cNvSpPr/>
            <p:nvPr/>
          </p:nvSpPr>
          <p:spPr>
            <a:xfrm>
              <a:off x="1324150" y="4885200"/>
              <a:ext cx="226000" cy="258875"/>
            </a:xfrm>
            <a:custGeom>
              <a:rect b="b" l="l" r="r" t="t"/>
              <a:pathLst>
                <a:path extrusionOk="0" h="10355" w="9040">
                  <a:moveTo>
                    <a:pt x="4931" y="165"/>
                  </a:moveTo>
                  <a:cubicBezTo>
                    <a:pt x="4438" y="0"/>
                    <a:pt x="4109" y="493"/>
                    <a:pt x="3616" y="658"/>
                  </a:cubicBezTo>
                  <a:cubicBezTo>
                    <a:pt x="2466" y="1479"/>
                    <a:pt x="1151" y="2301"/>
                    <a:pt x="0" y="3123"/>
                  </a:cubicBezTo>
                  <a:cubicBezTo>
                    <a:pt x="165" y="3287"/>
                    <a:pt x="0" y="3452"/>
                    <a:pt x="329" y="3780"/>
                  </a:cubicBezTo>
                  <a:cubicBezTo>
                    <a:pt x="1315" y="3123"/>
                    <a:pt x="2301" y="2465"/>
                    <a:pt x="3287" y="1972"/>
                  </a:cubicBezTo>
                  <a:cubicBezTo>
                    <a:pt x="2959" y="2794"/>
                    <a:pt x="1479" y="3452"/>
                    <a:pt x="493" y="4273"/>
                  </a:cubicBezTo>
                  <a:cubicBezTo>
                    <a:pt x="822" y="6081"/>
                    <a:pt x="2466" y="8382"/>
                    <a:pt x="3945" y="10354"/>
                  </a:cubicBezTo>
                  <a:cubicBezTo>
                    <a:pt x="5588" y="9040"/>
                    <a:pt x="7396" y="8053"/>
                    <a:pt x="9040" y="6903"/>
                  </a:cubicBezTo>
                  <a:cubicBezTo>
                    <a:pt x="7232" y="4766"/>
                    <a:pt x="5917" y="2301"/>
                    <a:pt x="4931"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33"/>
            <p:cNvSpPr/>
            <p:nvPr/>
          </p:nvSpPr>
          <p:spPr>
            <a:xfrm>
              <a:off x="1430975" y="5070100"/>
              <a:ext cx="139725" cy="90400"/>
            </a:xfrm>
            <a:custGeom>
              <a:rect b="b" l="l" r="r" t="t"/>
              <a:pathLst>
                <a:path extrusionOk="0" h="3616" w="5589">
                  <a:moveTo>
                    <a:pt x="5260" y="0"/>
                  </a:moveTo>
                  <a:cubicBezTo>
                    <a:pt x="3616" y="1151"/>
                    <a:pt x="1644" y="2137"/>
                    <a:pt x="0" y="3287"/>
                  </a:cubicBezTo>
                  <a:cubicBezTo>
                    <a:pt x="165" y="3616"/>
                    <a:pt x="329" y="3451"/>
                    <a:pt x="329" y="3616"/>
                  </a:cubicBezTo>
                  <a:cubicBezTo>
                    <a:pt x="1973" y="3123"/>
                    <a:pt x="3945" y="1479"/>
                    <a:pt x="5588" y="329"/>
                  </a:cubicBezTo>
                  <a:cubicBezTo>
                    <a:pt x="5588" y="164"/>
                    <a:pt x="5424" y="164"/>
                    <a:pt x="52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33"/>
            <p:cNvSpPr/>
            <p:nvPr/>
          </p:nvSpPr>
          <p:spPr>
            <a:xfrm>
              <a:off x="1283050" y="4979700"/>
              <a:ext cx="24675" cy="24675"/>
            </a:xfrm>
            <a:custGeom>
              <a:rect b="b" l="l" r="r" t="t"/>
              <a:pathLst>
                <a:path extrusionOk="0" h="987" w="987">
                  <a:moveTo>
                    <a:pt x="658" y="0"/>
                  </a:moveTo>
                  <a:cubicBezTo>
                    <a:pt x="494" y="0"/>
                    <a:pt x="329" y="165"/>
                    <a:pt x="1" y="329"/>
                  </a:cubicBezTo>
                  <a:cubicBezTo>
                    <a:pt x="1" y="493"/>
                    <a:pt x="165" y="822"/>
                    <a:pt x="329" y="986"/>
                  </a:cubicBezTo>
                  <a:cubicBezTo>
                    <a:pt x="494" y="822"/>
                    <a:pt x="658" y="658"/>
                    <a:pt x="987" y="658"/>
                  </a:cubicBezTo>
                  <a:cubicBezTo>
                    <a:pt x="658" y="329"/>
                    <a:pt x="823" y="165"/>
                    <a:pt x="6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33"/>
            <p:cNvSpPr/>
            <p:nvPr/>
          </p:nvSpPr>
          <p:spPr>
            <a:xfrm>
              <a:off x="1295375" y="5008450"/>
              <a:ext cx="106850" cy="156175"/>
            </a:xfrm>
            <a:custGeom>
              <a:rect b="b" l="l" r="r" t="t"/>
              <a:pathLst>
                <a:path extrusionOk="0" h="6247" w="4274">
                  <a:moveTo>
                    <a:pt x="658" y="165"/>
                  </a:moveTo>
                  <a:cubicBezTo>
                    <a:pt x="494" y="1"/>
                    <a:pt x="165" y="494"/>
                    <a:pt x="1" y="494"/>
                  </a:cubicBezTo>
                  <a:cubicBezTo>
                    <a:pt x="658" y="2302"/>
                    <a:pt x="2302" y="4603"/>
                    <a:pt x="3617" y="6246"/>
                  </a:cubicBezTo>
                  <a:cubicBezTo>
                    <a:pt x="3945" y="6246"/>
                    <a:pt x="4110" y="6082"/>
                    <a:pt x="4274" y="5917"/>
                  </a:cubicBezTo>
                  <a:cubicBezTo>
                    <a:pt x="2959" y="4274"/>
                    <a:pt x="1316" y="1973"/>
                    <a:pt x="658"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33"/>
            <p:cNvSpPr/>
            <p:nvPr/>
          </p:nvSpPr>
          <p:spPr>
            <a:xfrm>
              <a:off x="1398100" y="5164600"/>
              <a:ext cx="24675" cy="20550"/>
            </a:xfrm>
            <a:custGeom>
              <a:rect b="b" l="l" r="r" t="t"/>
              <a:pathLst>
                <a:path extrusionOk="0" h="822" w="987">
                  <a:moveTo>
                    <a:pt x="987" y="493"/>
                  </a:moveTo>
                  <a:cubicBezTo>
                    <a:pt x="822" y="329"/>
                    <a:pt x="658" y="329"/>
                    <a:pt x="494" y="0"/>
                  </a:cubicBezTo>
                  <a:cubicBezTo>
                    <a:pt x="329" y="165"/>
                    <a:pt x="165" y="165"/>
                    <a:pt x="1" y="329"/>
                  </a:cubicBezTo>
                  <a:cubicBezTo>
                    <a:pt x="1" y="493"/>
                    <a:pt x="329" y="822"/>
                    <a:pt x="494" y="822"/>
                  </a:cubicBezTo>
                  <a:cubicBezTo>
                    <a:pt x="658" y="822"/>
                    <a:pt x="822" y="658"/>
                    <a:pt x="987" y="4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33"/>
            <p:cNvSpPr/>
            <p:nvPr/>
          </p:nvSpPr>
          <p:spPr>
            <a:xfrm>
              <a:off x="1168000" y="5000250"/>
              <a:ext cx="106875" cy="69875"/>
            </a:xfrm>
            <a:custGeom>
              <a:rect b="b" l="l" r="r" t="t"/>
              <a:pathLst>
                <a:path extrusionOk="0" h="2795" w="4275">
                  <a:moveTo>
                    <a:pt x="330" y="2794"/>
                  </a:moveTo>
                  <a:cubicBezTo>
                    <a:pt x="1644" y="2301"/>
                    <a:pt x="2959" y="1315"/>
                    <a:pt x="4274" y="657"/>
                  </a:cubicBezTo>
                  <a:cubicBezTo>
                    <a:pt x="4110" y="493"/>
                    <a:pt x="3945" y="164"/>
                    <a:pt x="4110" y="164"/>
                  </a:cubicBezTo>
                  <a:cubicBezTo>
                    <a:pt x="3945" y="0"/>
                    <a:pt x="3945" y="0"/>
                    <a:pt x="3945" y="0"/>
                  </a:cubicBezTo>
                  <a:cubicBezTo>
                    <a:pt x="3945" y="0"/>
                    <a:pt x="3945" y="0"/>
                    <a:pt x="3781" y="0"/>
                  </a:cubicBezTo>
                  <a:cubicBezTo>
                    <a:pt x="3124" y="657"/>
                    <a:pt x="1973" y="1315"/>
                    <a:pt x="987" y="2137"/>
                  </a:cubicBezTo>
                  <a:cubicBezTo>
                    <a:pt x="658" y="2301"/>
                    <a:pt x="1" y="2465"/>
                    <a:pt x="330" y="279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33"/>
            <p:cNvSpPr/>
            <p:nvPr/>
          </p:nvSpPr>
          <p:spPr>
            <a:xfrm>
              <a:off x="1184450" y="5033100"/>
              <a:ext cx="205450" cy="226025"/>
            </a:xfrm>
            <a:custGeom>
              <a:rect b="b" l="l" r="r" t="t"/>
              <a:pathLst>
                <a:path extrusionOk="0" h="9041" w="8218">
                  <a:moveTo>
                    <a:pt x="7889" y="6082"/>
                  </a:moveTo>
                  <a:cubicBezTo>
                    <a:pt x="6739" y="6739"/>
                    <a:pt x="5424" y="7397"/>
                    <a:pt x="4273" y="8219"/>
                  </a:cubicBezTo>
                  <a:cubicBezTo>
                    <a:pt x="4931" y="7232"/>
                    <a:pt x="6410" y="6575"/>
                    <a:pt x="7396" y="5753"/>
                  </a:cubicBezTo>
                  <a:cubicBezTo>
                    <a:pt x="6246" y="4110"/>
                    <a:pt x="4438" y="1809"/>
                    <a:pt x="3780" y="1"/>
                  </a:cubicBezTo>
                  <a:cubicBezTo>
                    <a:pt x="2466" y="823"/>
                    <a:pt x="1315" y="1480"/>
                    <a:pt x="0" y="2466"/>
                  </a:cubicBezTo>
                  <a:cubicBezTo>
                    <a:pt x="822" y="4603"/>
                    <a:pt x="2630" y="7397"/>
                    <a:pt x="4438" y="9040"/>
                  </a:cubicBezTo>
                  <a:cubicBezTo>
                    <a:pt x="5753" y="8219"/>
                    <a:pt x="7067" y="7397"/>
                    <a:pt x="8218" y="6575"/>
                  </a:cubicBezTo>
                  <a:cubicBezTo>
                    <a:pt x="8218" y="6246"/>
                    <a:pt x="7889" y="6411"/>
                    <a:pt x="7889" y="608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33"/>
            <p:cNvSpPr/>
            <p:nvPr/>
          </p:nvSpPr>
          <p:spPr>
            <a:xfrm>
              <a:off x="1094050" y="5078300"/>
              <a:ext cx="65775" cy="45225"/>
            </a:xfrm>
            <a:custGeom>
              <a:rect b="b" l="l" r="r" t="t"/>
              <a:pathLst>
                <a:path extrusionOk="0" h="1809" w="2631">
                  <a:moveTo>
                    <a:pt x="2630" y="1"/>
                  </a:moveTo>
                  <a:cubicBezTo>
                    <a:pt x="1808" y="329"/>
                    <a:pt x="494" y="1151"/>
                    <a:pt x="1" y="1809"/>
                  </a:cubicBezTo>
                  <a:cubicBezTo>
                    <a:pt x="822" y="1480"/>
                    <a:pt x="1808" y="823"/>
                    <a:pt x="2630" y="165"/>
                  </a:cubicBezTo>
                  <a:cubicBezTo>
                    <a:pt x="2630" y="1"/>
                    <a:pt x="2466" y="1"/>
                    <a:pt x="26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33"/>
            <p:cNvSpPr/>
            <p:nvPr/>
          </p:nvSpPr>
          <p:spPr>
            <a:xfrm>
              <a:off x="1102275" y="5102950"/>
              <a:ext cx="176700" cy="205475"/>
            </a:xfrm>
            <a:custGeom>
              <a:rect b="b" l="l" r="r" t="t"/>
              <a:pathLst>
                <a:path extrusionOk="0" h="8219" w="7068">
                  <a:moveTo>
                    <a:pt x="2630" y="1"/>
                  </a:moveTo>
                  <a:cubicBezTo>
                    <a:pt x="1808" y="658"/>
                    <a:pt x="822" y="1151"/>
                    <a:pt x="0" y="1809"/>
                  </a:cubicBezTo>
                  <a:cubicBezTo>
                    <a:pt x="658" y="3945"/>
                    <a:pt x="2959" y="6904"/>
                    <a:pt x="4602" y="8219"/>
                  </a:cubicBezTo>
                  <a:cubicBezTo>
                    <a:pt x="5424" y="7725"/>
                    <a:pt x="6246" y="7232"/>
                    <a:pt x="7067" y="6739"/>
                  </a:cubicBezTo>
                  <a:cubicBezTo>
                    <a:pt x="5095" y="4603"/>
                    <a:pt x="3780" y="2795"/>
                    <a:pt x="26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33"/>
            <p:cNvSpPr/>
            <p:nvPr/>
          </p:nvSpPr>
          <p:spPr>
            <a:xfrm>
              <a:off x="1052975" y="5139950"/>
              <a:ext cx="16450" cy="12350"/>
            </a:xfrm>
            <a:custGeom>
              <a:rect b="b" l="l" r="r" t="t"/>
              <a:pathLst>
                <a:path extrusionOk="0" h="494" w="658">
                  <a:moveTo>
                    <a:pt x="329" y="0"/>
                  </a:moveTo>
                  <a:cubicBezTo>
                    <a:pt x="164" y="0"/>
                    <a:pt x="0" y="164"/>
                    <a:pt x="164" y="493"/>
                  </a:cubicBezTo>
                  <a:cubicBezTo>
                    <a:pt x="329" y="329"/>
                    <a:pt x="657" y="164"/>
                    <a:pt x="3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33"/>
            <p:cNvSpPr/>
            <p:nvPr/>
          </p:nvSpPr>
          <p:spPr>
            <a:xfrm>
              <a:off x="1061175" y="5172800"/>
              <a:ext cx="123300" cy="160275"/>
            </a:xfrm>
            <a:custGeom>
              <a:rect b="b" l="l" r="r" t="t"/>
              <a:pathLst>
                <a:path extrusionOk="0" h="6411" w="4932">
                  <a:moveTo>
                    <a:pt x="329" y="1"/>
                  </a:moveTo>
                  <a:cubicBezTo>
                    <a:pt x="1" y="165"/>
                    <a:pt x="329" y="494"/>
                    <a:pt x="494" y="823"/>
                  </a:cubicBezTo>
                  <a:cubicBezTo>
                    <a:pt x="1316" y="2631"/>
                    <a:pt x="3452" y="5260"/>
                    <a:pt x="4767" y="6246"/>
                  </a:cubicBezTo>
                  <a:cubicBezTo>
                    <a:pt x="4767" y="6411"/>
                    <a:pt x="4767" y="6411"/>
                    <a:pt x="4931" y="6411"/>
                  </a:cubicBezTo>
                  <a:cubicBezTo>
                    <a:pt x="4931" y="6411"/>
                    <a:pt x="4931" y="6246"/>
                    <a:pt x="4931" y="6246"/>
                  </a:cubicBezTo>
                  <a:cubicBezTo>
                    <a:pt x="3945" y="5260"/>
                    <a:pt x="2466" y="3617"/>
                    <a:pt x="1644" y="2137"/>
                  </a:cubicBezTo>
                  <a:cubicBezTo>
                    <a:pt x="1151" y="1316"/>
                    <a:pt x="987" y="494"/>
                    <a:pt x="3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33"/>
            <p:cNvSpPr/>
            <p:nvPr/>
          </p:nvSpPr>
          <p:spPr>
            <a:xfrm>
              <a:off x="1032425" y="5185125"/>
              <a:ext cx="135600" cy="168500"/>
            </a:xfrm>
            <a:custGeom>
              <a:rect b="b" l="l" r="r" t="t"/>
              <a:pathLst>
                <a:path extrusionOk="0" h="6740" w="5424">
                  <a:moveTo>
                    <a:pt x="5424" y="6246"/>
                  </a:moveTo>
                  <a:cubicBezTo>
                    <a:pt x="3780" y="4932"/>
                    <a:pt x="1644" y="2302"/>
                    <a:pt x="658" y="1"/>
                  </a:cubicBezTo>
                  <a:cubicBezTo>
                    <a:pt x="493" y="165"/>
                    <a:pt x="165" y="330"/>
                    <a:pt x="0" y="494"/>
                  </a:cubicBezTo>
                  <a:cubicBezTo>
                    <a:pt x="1151" y="2631"/>
                    <a:pt x="2959" y="5425"/>
                    <a:pt x="4602" y="6739"/>
                  </a:cubicBezTo>
                  <a:cubicBezTo>
                    <a:pt x="4766" y="6575"/>
                    <a:pt x="5260" y="6411"/>
                    <a:pt x="5424" y="624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33"/>
            <p:cNvSpPr/>
            <p:nvPr/>
          </p:nvSpPr>
          <p:spPr>
            <a:xfrm>
              <a:off x="1020100" y="5152275"/>
              <a:ext cx="20550" cy="24675"/>
            </a:xfrm>
            <a:custGeom>
              <a:rect b="b" l="l" r="r" t="t"/>
              <a:pathLst>
                <a:path extrusionOk="0" h="987" w="822">
                  <a:moveTo>
                    <a:pt x="822" y="164"/>
                  </a:moveTo>
                  <a:cubicBezTo>
                    <a:pt x="493" y="0"/>
                    <a:pt x="0" y="658"/>
                    <a:pt x="0" y="822"/>
                  </a:cubicBezTo>
                  <a:cubicBezTo>
                    <a:pt x="165" y="986"/>
                    <a:pt x="822" y="493"/>
                    <a:pt x="822" y="16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33"/>
            <p:cNvSpPr/>
            <p:nvPr/>
          </p:nvSpPr>
          <p:spPr>
            <a:xfrm>
              <a:off x="999550" y="5213900"/>
              <a:ext cx="127400" cy="156150"/>
            </a:xfrm>
            <a:custGeom>
              <a:rect b="b" l="l" r="r" t="t"/>
              <a:pathLst>
                <a:path extrusionOk="0" h="6246" w="5096">
                  <a:moveTo>
                    <a:pt x="5095" y="5917"/>
                  </a:moveTo>
                  <a:cubicBezTo>
                    <a:pt x="3616" y="4602"/>
                    <a:pt x="1973" y="2137"/>
                    <a:pt x="658" y="0"/>
                  </a:cubicBezTo>
                  <a:cubicBezTo>
                    <a:pt x="329" y="165"/>
                    <a:pt x="165" y="329"/>
                    <a:pt x="0" y="658"/>
                  </a:cubicBezTo>
                  <a:cubicBezTo>
                    <a:pt x="1480" y="2794"/>
                    <a:pt x="2959" y="5424"/>
                    <a:pt x="4767" y="6246"/>
                  </a:cubicBezTo>
                  <a:cubicBezTo>
                    <a:pt x="4931" y="6081"/>
                    <a:pt x="5095" y="6081"/>
                    <a:pt x="5095" y="591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33"/>
            <p:cNvSpPr/>
            <p:nvPr/>
          </p:nvSpPr>
          <p:spPr>
            <a:xfrm>
              <a:off x="987225" y="5181025"/>
              <a:ext cx="20575" cy="20575"/>
            </a:xfrm>
            <a:custGeom>
              <a:rect b="b" l="l" r="r" t="t"/>
              <a:pathLst>
                <a:path extrusionOk="0" h="823" w="823">
                  <a:moveTo>
                    <a:pt x="822" y="165"/>
                  </a:moveTo>
                  <a:cubicBezTo>
                    <a:pt x="493" y="1"/>
                    <a:pt x="0" y="494"/>
                    <a:pt x="0" y="822"/>
                  </a:cubicBezTo>
                  <a:cubicBezTo>
                    <a:pt x="329" y="658"/>
                    <a:pt x="493" y="329"/>
                    <a:pt x="822"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33"/>
            <p:cNvSpPr/>
            <p:nvPr/>
          </p:nvSpPr>
          <p:spPr>
            <a:xfrm>
              <a:off x="999550" y="5291975"/>
              <a:ext cx="86300" cy="94525"/>
            </a:xfrm>
            <a:custGeom>
              <a:rect b="b" l="l" r="r" t="t"/>
              <a:pathLst>
                <a:path extrusionOk="0" h="3781" w="3452">
                  <a:moveTo>
                    <a:pt x="3452" y="3616"/>
                  </a:moveTo>
                  <a:cubicBezTo>
                    <a:pt x="2301" y="2794"/>
                    <a:pt x="987" y="1315"/>
                    <a:pt x="0" y="0"/>
                  </a:cubicBezTo>
                  <a:cubicBezTo>
                    <a:pt x="822" y="1479"/>
                    <a:pt x="1973" y="2958"/>
                    <a:pt x="2959" y="3780"/>
                  </a:cubicBezTo>
                  <a:cubicBezTo>
                    <a:pt x="3123" y="3616"/>
                    <a:pt x="3288" y="3780"/>
                    <a:pt x="3452" y="361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33"/>
            <p:cNvSpPr/>
            <p:nvPr/>
          </p:nvSpPr>
          <p:spPr>
            <a:xfrm>
              <a:off x="4545450" y="2777375"/>
              <a:ext cx="16450" cy="106850"/>
            </a:xfrm>
            <a:custGeom>
              <a:rect b="b" l="l" r="r" t="t"/>
              <a:pathLst>
                <a:path extrusionOk="0" h="4274" w="658">
                  <a:moveTo>
                    <a:pt x="658" y="0"/>
                  </a:moveTo>
                  <a:cubicBezTo>
                    <a:pt x="494" y="0"/>
                    <a:pt x="329" y="164"/>
                    <a:pt x="165" y="329"/>
                  </a:cubicBezTo>
                  <a:cubicBezTo>
                    <a:pt x="1" y="1644"/>
                    <a:pt x="165" y="2958"/>
                    <a:pt x="1" y="4273"/>
                  </a:cubicBezTo>
                  <a:cubicBezTo>
                    <a:pt x="329" y="2958"/>
                    <a:pt x="494" y="1315"/>
                    <a:pt x="6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33"/>
            <p:cNvSpPr/>
            <p:nvPr/>
          </p:nvSpPr>
          <p:spPr>
            <a:xfrm>
              <a:off x="2573225" y="4219575"/>
              <a:ext cx="98625" cy="209550"/>
            </a:xfrm>
            <a:custGeom>
              <a:rect b="b" l="l" r="r" t="t"/>
              <a:pathLst>
                <a:path extrusionOk="0" h="8382" w="3945">
                  <a:moveTo>
                    <a:pt x="3945" y="0"/>
                  </a:moveTo>
                  <a:cubicBezTo>
                    <a:pt x="2301" y="986"/>
                    <a:pt x="1644" y="2465"/>
                    <a:pt x="1151" y="4109"/>
                  </a:cubicBezTo>
                  <a:cubicBezTo>
                    <a:pt x="493" y="5588"/>
                    <a:pt x="0" y="6738"/>
                    <a:pt x="658" y="8382"/>
                  </a:cubicBezTo>
                  <a:cubicBezTo>
                    <a:pt x="987" y="7725"/>
                    <a:pt x="658" y="6903"/>
                    <a:pt x="822" y="6081"/>
                  </a:cubicBezTo>
                  <a:cubicBezTo>
                    <a:pt x="822" y="5424"/>
                    <a:pt x="1151" y="4602"/>
                    <a:pt x="1644" y="3616"/>
                  </a:cubicBezTo>
                  <a:cubicBezTo>
                    <a:pt x="2137" y="2794"/>
                    <a:pt x="2301" y="1808"/>
                    <a:pt x="2794" y="1150"/>
                  </a:cubicBezTo>
                  <a:cubicBezTo>
                    <a:pt x="3123" y="822"/>
                    <a:pt x="3781" y="657"/>
                    <a:pt x="39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33"/>
            <p:cNvSpPr/>
            <p:nvPr/>
          </p:nvSpPr>
          <p:spPr>
            <a:xfrm>
              <a:off x="2552675" y="4338725"/>
              <a:ext cx="8250" cy="16450"/>
            </a:xfrm>
            <a:custGeom>
              <a:rect b="b" l="l" r="r" t="t"/>
              <a:pathLst>
                <a:path extrusionOk="0" h="658" w="330">
                  <a:moveTo>
                    <a:pt x="1" y="0"/>
                  </a:moveTo>
                  <a:cubicBezTo>
                    <a:pt x="1" y="165"/>
                    <a:pt x="165" y="493"/>
                    <a:pt x="165" y="658"/>
                  </a:cubicBezTo>
                  <a:cubicBezTo>
                    <a:pt x="165" y="658"/>
                    <a:pt x="329" y="165"/>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33"/>
            <p:cNvSpPr/>
            <p:nvPr/>
          </p:nvSpPr>
          <p:spPr>
            <a:xfrm>
              <a:off x="2359575" y="4157925"/>
              <a:ext cx="90400" cy="74000"/>
            </a:xfrm>
            <a:custGeom>
              <a:rect b="b" l="l" r="r" t="t"/>
              <a:pathLst>
                <a:path extrusionOk="0" h="2960" w="3616">
                  <a:moveTo>
                    <a:pt x="2958" y="2795"/>
                  </a:moveTo>
                  <a:cubicBezTo>
                    <a:pt x="2958" y="2959"/>
                    <a:pt x="2958" y="2795"/>
                    <a:pt x="2794" y="2795"/>
                  </a:cubicBezTo>
                  <a:cubicBezTo>
                    <a:pt x="2958" y="2630"/>
                    <a:pt x="3452" y="2630"/>
                    <a:pt x="3616" y="2795"/>
                  </a:cubicBezTo>
                  <a:cubicBezTo>
                    <a:pt x="3287" y="1151"/>
                    <a:pt x="1808" y="1151"/>
                    <a:pt x="986" y="1"/>
                  </a:cubicBezTo>
                  <a:cubicBezTo>
                    <a:pt x="658" y="329"/>
                    <a:pt x="329" y="658"/>
                    <a:pt x="0" y="987"/>
                  </a:cubicBezTo>
                  <a:cubicBezTo>
                    <a:pt x="822" y="2137"/>
                    <a:pt x="1808" y="2630"/>
                    <a:pt x="2958" y="279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33"/>
            <p:cNvSpPr/>
            <p:nvPr/>
          </p:nvSpPr>
          <p:spPr>
            <a:xfrm>
              <a:off x="2930700" y="5078300"/>
              <a:ext cx="45200" cy="24675"/>
            </a:xfrm>
            <a:custGeom>
              <a:rect b="b" l="l" r="r" t="t"/>
              <a:pathLst>
                <a:path extrusionOk="0" h="987" w="1808">
                  <a:moveTo>
                    <a:pt x="1808" y="494"/>
                  </a:moveTo>
                  <a:cubicBezTo>
                    <a:pt x="1315" y="1"/>
                    <a:pt x="657" y="823"/>
                    <a:pt x="0" y="658"/>
                  </a:cubicBezTo>
                  <a:cubicBezTo>
                    <a:pt x="329" y="987"/>
                    <a:pt x="1151" y="823"/>
                    <a:pt x="1808" y="49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33"/>
            <p:cNvSpPr/>
            <p:nvPr/>
          </p:nvSpPr>
          <p:spPr>
            <a:xfrm>
              <a:off x="2302050" y="4244225"/>
              <a:ext cx="41100" cy="110950"/>
            </a:xfrm>
            <a:custGeom>
              <a:rect b="b" l="l" r="r" t="t"/>
              <a:pathLst>
                <a:path extrusionOk="0" h="4438" w="1644">
                  <a:moveTo>
                    <a:pt x="1644" y="2958"/>
                  </a:moveTo>
                  <a:cubicBezTo>
                    <a:pt x="986" y="2137"/>
                    <a:pt x="493" y="986"/>
                    <a:pt x="0" y="0"/>
                  </a:cubicBezTo>
                  <a:cubicBezTo>
                    <a:pt x="165" y="1479"/>
                    <a:pt x="1479" y="3123"/>
                    <a:pt x="986" y="4438"/>
                  </a:cubicBezTo>
                  <a:cubicBezTo>
                    <a:pt x="1315" y="4109"/>
                    <a:pt x="1479" y="3287"/>
                    <a:pt x="1644" y="29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33"/>
            <p:cNvSpPr/>
            <p:nvPr/>
          </p:nvSpPr>
          <p:spPr>
            <a:xfrm>
              <a:off x="2306150" y="4392125"/>
              <a:ext cx="94525" cy="86325"/>
            </a:xfrm>
            <a:custGeom>
              <a:rect b="b" l="l" r="r" t="t"/>
              <a:pathLst>
                <a:path extrusionOk="0" h="3453" w="3781">
                  <a:moveTo>
                    <a:pt x="3781" y="3288"/>
                  </a:moveTo>
                  <a:cubicBezTo>
                    <a:pt x="2959" y="2795"/>
                    <a:pt x="1644" y="1316"/>
                    <a:pt x="1151" y="1"/>
                  </a:cubicBezTo>
                  <a:cubicBezTo>
                    <a:pt x="822" y="1151"/>
                    <a:pt x="658" y="2302"/>
                    <a:pt x="1" y="3452"/>
                  </a:cubicBezTo>
                  <a:cubicBezTo>
                    <a:pt x="1151" y="3124"/>
                    <a:pt x="2466" y="3124"/>
                    <a:pt x="3781" y="328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33"/>
            <p:cNvSpPr/>
            <p:nvPr/>
          </p:nvSpPr>
          <p:spPr>
            <a:xfrm>
              <a:off x="1394000" y="1910400"/>
              <a:ext cx="5181225" cy="3541825"/>
            </a:xfrm>
            <a:custGeom>
              <a:rect b="b" l="l" r="r" t="t"/>
              <a:pathLst>
                <a:path extrusionOk="0" h="141673" w="207249">
                  <a:moveTo>
                    <a:pt x="5917" y="13313"/>
                  </a:moveTo>
                  <a:cubicBezTo>
                    <a:pt x="6081" y="13478"/>
                    <a:pt x="6246" y="13313"/>
                    <a:pt x="6410" y="13313"/>
                  </a:cubicBezTo>
                  <a:cubicBezTo>
                    <a:pt x="6739" y="13478"/>
                    <a:pt x="6739" y="13642"/>
                    <a:pt x="6903" y="13806"/>
                  </a:cubicBezTo>
                  <a:cubicBezTo>
                    <a:pt x="7396" y="13971"/>
                    <a:pt x="7725" y="13971"/>
                    <a:pt x="8218" y="14135"/>
                  </a:cubicBezTo>
                  <a:cubicBezTo>
                    <a:pt x="9697" y="14957"/>
                    <a:pt x="11176" y="16436"/>
                    <a:pt x="12820" y="17422"/>
                  </a:cubicBezTo>
                  <a:cubicBezTo>
                    <a:pt x="14299" y="18408"/>
                    <a:pt x="15942" y="19559"/>
                    <a:pt x="17422" y="20545"/>
                  </a:cubicBezTo>
                  <a:cubicBezTo>
                    <a:pt x="27118" y="27119"/>
                    <a:pt x="36487" y="32871"/>
                    <a:pt x="45855" y="39445"/>
                  </a:cubicBezTo>
                  <a:cubicBezTo>
                    <a:pt x="51936" y="43719"/>
                    <a:pt x="58181" y="48156"/>
                    <a:pt x="64426" y="52265"/>
                  </a:cubicBezTo>
                  <a:cubicBezTo>
                    <a:pt x="69028" y="55388"/>
                    <a:pt x="73959" y="58346"/>
                    <a:pt x="78725" y="61469"/>
                  </a:cubicBezTo>
                  <a:cubicBezTo>
                    <a:pt x="80204" y="62455"/>
                    <a:pt x="82012" y="63441"/>
                    <a:pt x="83491" y="64591"/>
                  </a:cubicBezTo>
                  <a:cubicBezTo>
                    <a:pt x="83820" y="64920"/>
                    <a:pt x="83984" y="64920"/>
                    <a:pt x="83984" y="65413"/>
                  </a:cubicBezTo>
                  <a:cubicBezTo>
                    <a:pt x="84477" y="65249"/>
                    <a:pt x="84642" y="65413"/>
                    <a:pt x="85135" y="65742"/>
                  </a:cubicBezTo>
                  <a:cubicBezTo>
                    <a:pt x="87436" y="67057"/>
                    <a:pt x="89408" y="68700"/>
                    <a:pt x="91709" y="70179"/>
                  </a:cubicBezTo>
                  <a:cubicBezTo>
                    <a:pt x="93846" y="71494"/>
                    <a:pt x="95982" y="73138"/>
                    <a:pt x="98119" y="74617"/>
                  </a:cubicBezTo>
                  <a:cubicBezTo>
                    <a:pt x="102556" y="77575"/>
                    <a:pt x="107158" y="80534"/>
                    <a:pt x="111267" y="83656"/>
                  </a:cubicBezTo>
                  <a:cubicBezTo>
                    <a:pt x="115540" y="86779"/>
                    <a:pt x="120142" y="89573"/>
                    <a:pt x="124415" y="92696"/>
                  </a:cubicBezTo>
                  <a:cubicBezTo>
                    <a:pt x="128688" y="95818"/>
                    <a:pt x="133454" y="98284"/>
                    <a:pt x="137563" y="101571"/>
                  </a:cubicBezTo>
                  <a:cubicBezTo>
                    <a:pt x="137235" y="102393"/>
                    <a:pt x="137399" y="103543"/>
                    <a:pt x="136906" y="104365"/>
                  </a:cubicBezTo>
                  <a:cubicBezTo>
                    <a:pt x="134276" y="108309"/>
                    <a:pt x="130660" y="113569"/>
                    <a:pt x="128195" y="117677"/>
                  </a:cubicBezTo>
                  <a:cubicBezTo>
                    <a:pt x="127702" y="116856"/>
                    <a:pt x="126880" y="116034"/>
                    <a:pt x="126059" y="115541"/>
                  </a:cubicBezTo>
                  <a:cubicBezTo>
                    <a:pt x="124579" y="115048"/>
                    <a:pt x="122936" y="116198"/>
                    <a:pt x="121621" y="116856"/>
                  </a:cubicBezTo>
                  <a:cubicBezTo>
                    <a:pt x="121128" y="117184"/>
                    <a:pt x="120471" y="117349"/>
                    <a:pt x="120142" y="117842"/>
                  </a:cubicBezTo>
                  <a:cubicBezTo>
                    <a:pt x="119649" y="118499"/>
                    <a:pt x="119320" y="119650"/>
                    <a:pt x="118991" y="120471"/>
                  </a:cubicBezTo>
                  <a:cubicBezTo>
                    <a:pt x="118498" y="122279"/>
                    <a:pt x="118498" y="123101"/>
                    <a:pt x="118663" y="124580"/>
                  </a:cubicBezTo>
                  <a:cubicBezTo>
                    <a:pt x="118827" y="125238"/>
                    <a:pt x="118827" y="125895"/>
                    <a:pt x="119156" y="126224"/>
                  </a:cubicBezTo>
                  <a:cubicBezTo>
                    <a:pt x="119813" y="127374"/>
                    <a:pt x="122278" y="129018"/>
                    <a:pt x="123429" y="129511"/>
                  </a:cubicBezTo>
                  <a:cubicBezTo>
                    <a:pt x="125566" y="130497"/>
                    <a:pt x="127702" y="129511"/>
                    <a:pt x="129510" y="128032"/>
                  </a:cubicBezTo>
                  <a:cubicBezTo>
                    <a:pt x="131154" y="126717"/>
                    <a:pt x="132468" y="124909"/>
                    <a:pt x="133783" y="122937"/>
                  </a:cubicBezTo>
                  <a:cubicBezTo>
                    <a:pt x="136248" y="119485"/>
                    <a:pt x="138549" y="115869"/>
                    <a:pt x="140522" y="112582"/>
                  </a:cubicBezTo>
                  <a:cubicBezTo>
                    <a:pt x="140850" y="112089"/>
                    <a:pt x="141015" y="111432"/>
                    <a:pt x="141672" y="111432"/>
                  </a:cubicBezTo>
                  <a:cubicBezTo>
                    <a:pt x="141343" y="110939"/>
                    <a:pt x="141836" y="110446"/>
                    <a:pt x="142001" y="109953"/>
                  </a:cubicBezTo>
                  <a:cubicBezTo>
                    <a:pt x="142494" y="109295"/>
                    <a:pt x="142987" y="108474"/>
                    <a:pt x="143316" y="108145"/>
                  </a:cubicBezTo>
                  <a:cubicBezTo>
                    <a:pt x="144466" y="107323"/>
                    <a:pt x="146438" y="105515"/>
                    <a:pt x="147260" y="105844"/>
                  </a:cubicBezTo>
                  <a:cubicBezTo>
                    <a:pt x="148411" y="106337"/>
                    <a:pt x="150054" y="107159"/>
                    <a:pt x="151698" y="107981"/>
                  </a:cubicBezTo>
                  <a:cubicBezTo>
                    <a:pt x="153177" y="108967"/>
                    <a:pt x="154985" y="109788"/>
                    <a:pt x="156135" y="110939"/>
                  </a:cubicBezTo>
                  <a:cubicBezTo>
                    <a:pt x="156957" y="111432"/>
                    <a:pt x="157121" y="112582"/>
                    <a:pt x="157779" y="113404"/>
                  </a:cubicBezTo>
                  <a:cubicBezTo>
                    <a:pt x="159093" y="114719"/>
                    <a:pt x="161066" y="115869"/>
                    <a:pt x="162874" y="117184"/>
                  </a:cubicBezTo>
                  <a:cubicBezTo>
                    <a:pt x="164517" y="118499"/>
                    <a:pt x="166325" y="119814"/>
                    <a:pt x="168133" y="120964"/>
                  </a:cubicBezTo>
                  <a:cubicBezTo>
                    <a:pt x="171749" y="123430"/>
                    <a:pt x="175200" y="125895"/>
                    <a:pt x="179144" y="128360"/>
                  </a:cubicBezTo>
                  <a:cubicBezTo>
                    <a:pt x="182760" y="130497"/>
                    <a:pt x="186376" y="133455"/>
                    <a:pt x="189827" y="135756"/>
                  </a:cubicBezTo>
                  <a:cubicBezTo>
                    <a:pt x="193443" y="137893"/>
                    <a:pt x="198374" y="141673"/>
                    <a:pt x="201496" y="141509"/>
                  </a:cubicBezTo>
                  <a:cubicBezTo>
                    <a:pt x="202154" y="141180"/>
                    <a:pt x="202976" y="141180"/>
                    <a:pt x="203797" y="140358"/>
                  </a:cubicBezTo>
                  <a:cubicBezTo>
                    <a:pt x="205112" y="140194"/>
                    <a:pt x="206263" y="138879"/>
                    <a:pt x="206427" y="137564"/>
                  </a:cubicBezTo>
                  <a:cubicBezTo>
                    <a:pt x="206591" y="137235"/>
                    <a:pt x="206591" y="136907"/>
                    <a:pt x="206591" y="136578"/>
                  </a:cubicBezTo>
                  <a:cubicBezTo>
                    <a:pt x="206756" y="136249"/>
                    <a:pt x="206920" y="135921"/>
                    <a:pt x="206920" y="135592"/>
                  </a:cubicBezTo>
                  <a:cubicBezTo>
                    <a:pt x="207249" y="134113"/>
                    <a:pt x="206756" y="133291"/>
                    <a:pt x="205934" y="131976"/>
                  </a:cubicBezTo>
                  <a:cubicBezTo>
                    <a:pt x="205605" y="131319"/>
                    <a:pt x="205276" y="130661"/>
                    <a:pt x="204948" y="130333"/>
                  </a:cubicBezTo>
                  <a:cubicBezTo>
                    <a:pt x="203962" y="129182"/>
                    <a:pt x="202482" y="128196"/>
                    <a:pt x="201168" y="127374"/>
                  </a:cubicBezTo>
                  <a:cubicBezTo>
                    <a:pt x="199688" y="126552"/>
                    <a:pt x="198374" y="125402"/>
                    <a:pt x="196894" y="124416"/>
                  </a:cubicBezTo>
                  <a:cubicBezTo>
                    <a:pt x="194100" y="122608"/>
                    <a:pt x="191471" y="120800"/>
                    <a:pt x="188677" y="118992"/>
                  </a:cubicBezTo>
                  <a:cubicBezTo>
                    <a:pt x="184732" y="116691"/>
                    <a:pt x="180459" y="113569"/>
                    <a:pt x="176186" y="110939"/>
                  </a:cubicBezTo>
                  <a:cubicBezTo>
                    <a:pt x="174707" y="109953"/>
                    <a:pt x="173228" y="109295"/>
                    <a:pt x="171913" y="108309"/>
                  </a:cubicBezTo>
                  <a:cubicBezTo>
                    <a:pt x="171584" y="107981"/>
                    <a:pt x="171255" y="107487"/>
                    <a:pt x="170927" y="107159"/>
                  </a:cubicBezTo>
                  <a:cubicBezTo>
                    <a:pt x="168955" y="105680"/>
                    <a:pt x="166489" y="104365"/>
                    <a:pt x="164846" y="103872"/>
                  </a:cubicBezTo>
                  <a:cubicBezTo>
                    <a:pt x="164517" y="103707"/>
                    <a:pt x="164024" y="103543"/>
                    <a:pt x="163695" y="103379"/>
                  </a:cubicBezTo>
                  <a:cubicBezTo>
                    <a:pt x="161887" y="102721"/>
                    <a:pt x="160080" y="101406"/>
                    <a:pt x="158272" y="100256"/>
                  </a:cubicBezTo>
                  <a:cubicBezTo>
                    <a:pt x="156464" y="98941"/>
                    <a:pt x="154656" y="97626"/>
                    <a:pt x="153177" y="96476"/>
                  </a:cubicBezTo>
                  <a:cubicBezTo>
                    <a:pt x="153177" y="96311"/>
                    <a:pt x="153177" y="96311"/>
                    <a:pt x="153177" y="96311"/>
                  </a:cubicBezTo>
                  <a:cubicBezTo>
                    <a:pt x="153341" y="95654"/>
                    <a:pt x="153177" y="94668"/>
                    <a:pt x="153505" y="93846"/>
                  </a:cubicBezTo>
                  <a:cubicBezTo>
                    <a:pt x="153670" y="93189"/>
                    <a:pt x="153834" y="92203"/>
                    <a:pt x="154163" y="91381"/>
                  </a:cubicBezTo>
                  <a:cubicBezTo>
                    <a:pt x="154492" y="90723"/>
                    <a:pt x="155313" y="89902"/>
                    <a:pt x="155971" y="88916"/>
                  </a:cubicBezTo>
                  <a:cubicBezTo>
                    <a:pt x="156628" y="88094"/>
                    <a:pt x="157121" y="87108"/>
                    <a:pt x="157779" y="86286"/>
                  </a:cubicBezTo>
                  <a:cubicBezTo>
                    <a:pt x="160408" y="82999"/>
                    <a:pt x="163202" y="78890"/>
                    <a:pt x="165010" y="75274"/>
                  </a:cubicBezTo>
                  <a:cubicBezTo>
                    <a:pt x="165996" y="73631"/>
                    <a:pt x="166325" y="71823"/>
                    <a:pt x="166818" y="70179"/>
                  </a:cubicBezTo>
                  <a:cubicBezTo>
                    <a:pt x="166161" y="68371"/>
                    <a:pt x="166325" y="65742"/>
                    <a:pt x="163860" y="64427"/>
                  </a:cubicBezTo>
                  <a:cubicBezTo>
                    <a:pt x="163038" y="63934"/>
                    <a:pt x="162052" y="63770"/>
                    <a:pt x="161230" y="63934"/>
                  </a:cubicBezTo>
                  <a:cubicBezTo>
                    <a:pt x="159586" y="62783"/>
                    <a:pt x="157286" y="63605"/>
                    <a:pt x="156135" y="64920"/>
                  </a:cubicBezTo>
                  <a:cubicBezTo>
                    <a:pt x="155149" y="66071"/>
                    <a:pt x="153998" y="67878"/>
                    <a:pt x="153505" y="68865"/>
                  </a:cubicBezTo>
                  <a:cubicBezTo>
                    <a:pt x="152519" y="71330"/>
                    <a:pt x="154327" y="73631"/>
                    <a:pt x="156628" y="75274"/>
                  </a:cubicBezTo>
                  <a:cubicBezTo>
                    <a:pt x="154492" y="79383"/>
                    <a:pt x="151698" y="83492"/>
                    <a:pt x="149397" y="87601"/>
                  </a:cubicBezTo>
                  <a:cubicBezTo>
                    <a:pt x="149068" y="87929"/>
                    <a:pt x="148739" y="87272"/>
                    <a:pt x="148411" y="87436"/>
                  </a:cubicBezTo>
                  <a:cubicBezTo>
                    <a:pt x="147589" y="88258"/>
                    <a:pt x="146767" y="88587"/>
                    <a:pt x="145945" y="89080"/>
                  </a:cubicBezTo>
                  <a:cubicBezTo>
                    <a:pt x="140522" y="85300"/>
                    <a:pt x="135262" y="81848"/>
                    <a:pt x="129674" y="78233"/>
                  </a:cubicBezTo>
                  <a:cubicBezTo>
                    <a:pt x="124251" y="74453"/>
                    <a:pt x="118498" y="71330"/>
                    <a:pt x="113075" y="67221"/>
                  </a:cubicBezTo>
                  <a:cubicBezTo>
                    <a:pt x="110609" y="65413"/>
                    <a:pt x="107980" y="63770"/>
                    <a:pt x="105186" y="62126"/>
                  </a:cubicBezTo>
                  <a:cubicBezTo>
                    <a:pt x="102392" y="60647"/>
                    <a:pt x="99598" y="58675"/>
                    <a:pt x="96804" y="56702"/>
                  </a:cubicBezTo>
                  <a:cubicBezTo>
                    <a:pt x="91380" y="52922"/>
                    <a:pt x="85792" y="49471"/>
                    <a:pt x="80204" y="45691"/>
                  </a:cubicBezTo>
                  <a:cubicBezTo>
                    <a:pt x="74616" y="41911"/>
                    <a:pt x="69028" y="38295"/>
                    <a:pt x="63605" y="34679"/>
                  </a:cubicBezTo>
                  <a:cubicBezTo>
                    <a:pt x="60811" y="32871"/>
                    <a:pt x="58181" y="30735"/>
                    <a:pt x="55551" y="28927"/>
                  </a:cubicBezTo>
                  <a:cubicBezTo>
                    <a:pt x="52757" y="27119"/>
                    <a:pt x="49963" y="25311"/>
                    <a:pt x="47005" y="23339"/>
                  </a:cubicBezTo>
                  <a:cubicBezTo>
                    <a:pt x="39116" y="17915"/>
                    <a:pt x="30734" y="11670"/>
                    <a:pt x="22352" y="6739"/>
                  </a:cubicBezTo>
                  <a:cubicBezTo>
                    <a:pt x="19394" y="4931"/>
                    <a:pt x="15614" y="2137"/>
                    <a:pt x="12820" y="1151"/>
                  </a:cubicBezTo>
                  <a:cubicBezTo>
                    <a:pt x="11012" y="658"/>
                    <a:pt x="8875" y="658"/>
                    <a:pt x="6410" y="494"/>
                  </a:cubicBezTo>
                  <a:cubicBezTo>
                    <a:pt x="4931" y="494"/>
                    <a:pt x="3287" y="329"/>
                    <a:pt x="1644" y="329"/>
                  </a:cubicBezTo>
                  <a:cubicBezTo>
                    <a:pt x="822" y="329"/>
                    <a:pt x="0" y="1"/>
                    <a:pt x="165" y="822"/>
                  </a:cubicBezTo>
                  <a:cubicBezTo>
                    <a:pt x="658" y="1480"/>
                    <a:pt x="493" y="2630"/>
                    <a:pt x="658" y="3452"/>
                  </a:cubicBezTo>
                  <a:cubicBezTo>
                    <a:pt x="1151" y="4931"/>
                    <a:pt x="2137" y="6575"/>
                    <a:pt x="2959" y="8383"/>
                  </a:cubicBezTo>
                  <a:cubicBezTo>
                    <a:pt x="3287" y="9040"/>
                    <a:pt x="3780" y="9862"/>
                    <a:pt x="4273" y="10684"/>
                  </a:cubicBezTo>
                  <a:cubicBezTo>
                    <a:pt x="4602" y="11012"/>
                    <a:pt x="4931" y="11505"/>
                    <a:pt x="5095" y="11998"/>
                  </a:cubicBezTo>
                  <a:cubicBezTo>
                    <a:pt x="5424" y="12491"/>
                    <a:pt x="5588" y="12985"/>
                    <a:pt x="5753" y="1314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33"/>
            <p:cNvSpPr/>
            <p:nvPr/>
          </p:nvSpPr>
          <p:spPr>
            <a:xfrm>
              <a:off x="1480275" y="1963825"/>
              <a:ext cx="263000" cy="37000"/>
            </a:xfrm>
            <a:custGeom>
              <a:rect b="b" l="l" r="r" t="t"/>
              <a:pathLst>
                <a:path extrusionOk="0" h="1480" w="10520">
                  <a:moveTo>
                    <a:pt x="1" y="0"/>
                  </a:moveTo>
                  <a:cubicBezTo>
                    <a:pt x="3288" y="493"/>
                    <a:pt x="6410" y="822"/>
                    <a:pt x="9533" y="822"/>
                  </a:cubicBezTo>
                  <a:cubicBezTo>
                    <a:pt x="9862" y="986"/>
                    <a:pt x="10191" y="1315"/>
                    <a:pt x="10519" y="1479"/>
                  </a:cubicBezTo>
                  <a:cubicBezTo>
                    <a:pt x="8218" y="1151"/>
                    <a:pt x="5917" y="1479"/>
                    <a:pt x="3616" y="1151"/>
                  </a:cubicBezTo>
                  <a:cubicBezTo>
                    <a:pt x="2302" y="986"/>
                    <a:pt x="1316" y="1151"/>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33"/>
            <p:cNvSpPr/>
            <p:nvPr/>
          </p:nvSpPr>
          <p:spPr>
            <a:xfrm>
              <a:off x="1472050" y="1988475"/>
              <a:ext cx="1187475" cy="846450"/>
            </a:xfrm>
            <a:custGeom>
              <a:rect b="b" l="l" r="r" t="t"/>
              <a:pathLst>
                <a:path extrusionOk="0" h="33858" w="47499">
                  <a:moveTo>
                    <a:pt x="1" y="0"/>
                  </a:moveTo>
                  <a:cubicBezTo>
                    <a:pt x="15614" y="10519"/>
                    <a:pt x="31557" y="20873"/>
                    <a:pt x="47499" y="31885"/>
                  </a:cubicBezTo>
                  <a:cubicBezTo>
                    <a:pt x="47499" y="32049"/>
                    <a:pt x="46841" y="32049"/>
                    <a:pt x="46348" y="32214"/>
                  </a:cubicBezTo>
                  <a:cubicBezTo>
                    <a:pt x="45198" y="32707"/>
                    <a:pt x="43883" y="33528"/>
                    <a:pt x="42568" y="33857"/>
                  </a:cubicBezTo>
                  <a:cubicBezTo>
                    <a:pt x="37802" y="30899"/>
                    <a:pt x="33036" y="27612"/>
                    <a:pt x="28270" y="24325"/>
                  </a:cubicBezTo>
                  <a:cubicBezTo>
                    <a:pt x="26133" y="23010"/>
                    <a:pt x="23996" y="21695"/>
                    <a:pt x="22024" y="20380"/>
                  </a:cubicBezTo>
                  <a:cubicBezTo>
                    <a:pt x="20709" y="19394"/>
                    <a:pt x="19395" y="18244"/>
                    <a:pt x="17915" y="17257"/>
                  </a:cubicBezTo>
                  <a:cubicBezTo>
                    <a:pt x="14464" y="15121"/>
                    <a:pt x="10684" y="12656"/>
                    <a:pt x="7232" y="10190"/>
                  </a:cubicBezTo>
                  <a:cubicBezTo>
                    <a:pt x="6575" y="9533"/>
                    <a:pt x="5753" y="9204"/>
                    <a:pt x="5096" y="8711"/>
                  </a:cubicBezTo>
                  <a:cubicBezTo>
                    <a:pt x="4439" y="8054"/>
                    <a:pt x="3945" y="6246"/>
                    <a:pt x="3617" y="5424"/>
                  </a:cubicBezTo>
                  <a:cubicBezTo>
                    <a:pt x="3124" y="4109"/>
                    <a:pt x="2631" y="2959"/>
                    <a:pt x="1809" y="2137"/>
                  </a:cubicBezTo>
                  <a:cubicBezTo>
                    <a:pt x="2138" y="3780"/>
                    <a:pt x="2959" y="5753"/>
                    <a:pt x="3781" y="7561"/>
                  </a:cubicBezTo>
                  <a:cubicBezTo>
                    <a:pt x="3288" y="7068"/>
                    <a:pt x="2959" y="6410"/>
                    <a:pt x="2631" y="5753"/>
                  </a:cubicBezTo>
                  <a:cubicBezTo>
                    <a:pt x="1809" y="3945"/>
                    <a:pt x="987" y="1808"/>
                    <a:pt x="1" y="0"/>
                  </a:cubicBezTo>
                  <a:close/>
                  <a:moveTo>
                    <a:pt x="11834" y="12327"/>
                  </a:moveTo>
                  <a:cubicBezTo>
                    <a:pt x="15779" y="14792"/>
                    <a:pt x="19888" y="17586"/>
                    <a:pt x="23996" y="20216"/>
                  </a:cubicBezTo>
                  <a:cubicBezTo>
                    <a:pt x="29584" y="23996"/>
                    <a:pt x="35172" y="27612"/>
                    <a:pt x="40760" y="30734"/>
                  </a:cubicBezTo>
                  <a:cubicBezTo>
                    <a:pt x="35830" y="26626"/>
                    <a:pt x="29913" y="23174"/>
                    <a:pt x="24325" y="19558"/>
                  </a:cubicBezTo>
                  <a:cubicBezTo>
                    <a:pt x="18902" y="15943"/>
                    <a:pt x="13149" y="12491"/>
                    <a:pt x="7726" y="9533"/>
                  </a:cubicBezTo>
                  <a:cubicBezTo>
                    <a:pt x="7726" y="9533"/>
                    <a:pt x="7726" y="9533"/>
                    <a:pt x="7561" y="9533"/>
                  </a:cubicBezTo>
                  <a:cubicBezTo>
                    <a:pt x="7561" y="9368"/>
                    <a:pt x="7561" y="9368"/>
                    <a:pt x="7561" y="9533"/>
                  </a:cubicBezTo>
                  <a:cubicBezTo>
                    <a:pt x="8712" y="10519"/>
                    <a:pt x="10355" y="11341"/>
                    <a:pt x="11834" y="1216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33"/>
            <p:cNvSpPr/>
            <p:nvPr/>
          </p:nvSpPr>
          <p:spPr>
            <a:xfrm>
              <a:off x="1537800" y="2004900"/>
              <a:ext cx="320525" cy="209575"/>
            </a:xfrm>
            <a:custGeom>
              <a:rect b="b" l="l" r="r" t="t"/>
              <a:pathLst>
                <a:path extrusionOk="0" h="8383" w="12821">
                  <a:moveTo>
                    <a:pt x="1" y="1"/>
                  </a:moveTo>
                  <a:cubicBezTo>
                    <a:pt x="3123" y="165"/>
                    <a:pt x="6082" y="329"/>
                    <a:pt x="9040" y="494"/>
                  </a:cubicBezTo>
                  <a:cubicBezTo>
                    <a:pt x="9862" y="987"/>
                    <a:pt x="10684" y="1480"/>
                    <a:pt x="11505" y="2137"/>
                  </a:cubicBezTo>
                  <a:cubicBezTo>
                    <a:pt x="11834" y="3452"/>
                    <a:pt x="11998" y="4767"/>
                    <a:pt x="12327" y="6246"/>
                  </a:cubicBezTo>
                  <a:cubicBezTo>
                    <a:pt x="11341" y="5589"/>
                    <a:pt x="10519" y="4931"/>
                    <a:pt x="9697" y="4603"/>
                  </a:cubicBezTo>
                  <a:cubicBezTo>
                    <a:pt x="10026" y="5424"/>
                    <a:pt x="11505" y="5753"/>
                    <a:pt x="12327" y="6575"/>
                  </a:cubicBezTo>
                  <a:cubicBezTo>
                    <a:pt x="12820" y="7068"/>
                    <a:pt x="12656" y="7890"/>
                    <a:pt x="12820" y="8383"/>
                  </a:cubicBezTo>
                  <a:cubicBezTo>
                    <a:pt x="8547" y="5424"/>
                    <a:pt x="4438" y="2959"/>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33"/>
            <p:cNvSpPr/>
            <p:nvPr/>
          </p:nvSpPr>
          <p:spPr>
            <a:xfrm>
              <a:off x="1841850" y="2070650"/>
              <a:ext cx="41125" cy="115075"/>
            </a:xfrm>
            <a:custGeom>
              <a:rect b="b" l="l" r="r" t="t"/>
              <a:pathLst>
                <a:path extrusionOk="0" h="4603" w="1645">
                  <a:moveTo>
                    <a:pt x="1" y="0"/>
                  </a:moveTo>
                  <a:cubicBezTo>
                    <a:pt x="1151" y="165"/>
                    <a:pt x="1151" y="1644"/>
                    <a:pt x="1316" y="2466"/>
                  </a:cubicBezTo>
                  <a:cubicBezTo>
                    <a:pt x="1480" y="3287"/>
                    <a:pt x="1644" y="4109"/>
                    <a:pt x="1480" y="4602"/>
                  </a:cubicBezTo>
                  <a:cubicBezTo>
                    <a:pt x="1316" y="4438"/>
                    <a:pt x="1151" y="4274"/>
                    <a:pt x="822" y="4109"/>
                  </a:cubicBezTo>
                  <a:cubicBezTo>
                    <a:pt x="494" y="2794"/>
                    <a:pt x="329" y="1315"/>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33"/>
            <p:cNvSpPr/>
            <p:nvPr/>
          </p:nvSpPr>
          <p:spPr>
            <a:xfrm>
              <a:off x="1878825" y="2095300"/>
              <a:ext cx="41125" cy="115075"/>
            </a:xfrm>
            <a:custGeom>
              <a:rect b="b" l="l" r="r" t="t"/>
              <a:pathLst>
                <a:path extrusionOk="0" h="4603" w="1645">
                  <a:moveTo>
                    <a:pt x="1" y="1"/>
                  </a:moveTo>
                  <a:cubicBezTo>
                    <a:pt x="330" y="1"/>
                    <a:pt x="658" y="329"/>
                    <a:pt x="987" y="494"/>
                  </a:cubicBezTo>
                  <a:cubicBezTo>
                    <a:pt x="823" y="1973"/>
                    <a:pt x="1644" y="3452"/>
                    <a:pt x="1644" y="4602"/>
                  </a:cubicBezTo>
                  <a:cubicBezTo>
                    <a:pt x="1316" y="4438"/>
                    <a:pt x="1316" y="4274"/>
                    <a:pt x="823" y="3945"/>
                  </a:cubicBezTo>
                  <a:cubicBezTo>
                    <a:pt x="494" y="2630"/>
                    <a:pt x="330" y="1315"/>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33"/>
            <p:cNvSpPr/>
            <p:nvPr/>
          </p:nvSpPr>
          <p:spPr>
            <a:xfrm>
              <a:off x="1866500" y="2185700"/>
              <a:ext cx="32900" cy="53425"/>
            </a:xfrm>
            <a:custGeom>
              <a:rect b="b" l="l" r="r" t="t"/>
              <a:pathLst>
                <a:path extrusionOk="0" h="2137" w="1316">
                  <a:moveTo>
                    <a:pt x="1" y="0"/>
                  </a:moveTo>
                  <a:cubicBezTo>
                    <a:pt x="1151" y="165"/>
                    <a:pt x="823" y="1479"/>
                    <a:pt x="1316" y="2137"/>
                  </a:cubicBezTo>
                  <a:cubicBezTo>
                    <a:pt x="987" y="2137"/>
                    <a:pt x="658" y="1644"/>
                    <a:pt x="165" y="1479"/>
                  </a:cubicBezTo>
                  <a:cubicBezTo>
                    <a:pt x="165" y="986"/>
                    <a:pt x="165" y="493"/>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33"/>
            <p:cNvSpPr/>
            <p:nvPr/>
          </p:nvSpPr>
          <p:spPr>
            <a:xfrm>
              <a:off x="1915825" y="2119950"/>
              <a:ext cx="61650" cy="127400"/>
            </a:xfrm>
            <a:custGeom>
              <a:rect b="b" l="l" r="r" t="t"/>
              <a:pathLst>
                <a:path extrusionOk="0" h="5096" w="2466">
                  <a:moveTo>
                    <a:pt x="0" y="1"/>
                  </a:moveTo>
                  <a:cubicBezTo>
                    <a:pt x="657" y="1"/>
                    <a:pt x="1151" y="658"/>
                    <a:pt x="1808" y="822"/>
                  </a:cubicBezTo>
                  <a:cubicBezTo>
                    <a:pt x="1972" y="2302"/>
                    <a:pt x="2465" y="3616"/>
                    <a:pt x="2465" y="5096"/>
                  </a:cubicBezTo>
                  <a:lnTo>
                    <a:pt x="1151" y="4274"/>
                  </a:lnTo>
                  <a:cubicBezTo>
                    <a:pt x="822" y="2795"/>
                    <a:pt x="493" y="1480"/>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33"/>
            <p:cNvSpPr/>
            <p:nvPr/>
          </p:nvSpPr>
          <p:spPr>
            <a:xfrm>
              <a:off x="1903475" y="2210350"/>
              <a:ext cx="28800" cy="49325"/>
            </a:xfrm>
            <a:custGeom>
              <a:rect b="b" l="l" r="r" t="t"/>
              <a:pathLst>
                <a:path extrusionOk="0" h="1973" w="1152">
                  <a:moveTo>
                    <a:pt x="1" y="0"/>
                  </a:moveTo>
                  <a:cubicBezTo>
                    <a:pt x="1151" y="329"/>
                    <a:pt x="1151" y="1480"/>
                    <a:pt x="1151" y="1973"/>
                  </a:cubicBezTo>
                  <a:lnTo>
                    <a:pt x="1" y="1315"/>
                  </a:lnTo>
                  <a:cubicBezTo>
                    <a:pt x="1" y="822"/>
                    <a:pt x="1" y="493"/>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33"/>
            <p:cNvSpPr/>
            <p:nvPr/>
          </p:nvSpPr>
          <p:spPr>
            <a:xfrm>
              <a:off x="1977450" y="2156925"/>
              <a:ext cx="57550" cy="131525"/>
            </a:xfrm>
            <a:custGeom>
              <a:rect b="b" l="l" r="r" t="t"/>
              <a:pathLst>
                <a:path extrusionOk="0" h="5261" w="2302">
                  <a:moveTo>
                    <a:pt x="0" y="1"/>
                  </a:moveTo>
                  <a:cubicBezTo>
                    <a:pt x="493" y="330"/>
                    <a:pt x="1151" y="494"/>
                    <a:pt x="1480" y="987"/>
                  </a:cubicBezTo>
                  <a:cubicBezTo>
                    <a:pt x="1973" y="1480"/>
                    <a:pt x="1808" y="2466"/>
                    <a:pt x="1973" y="3124"/>
                  </a:cubicBezTo>
                  <a:cubicBezTo>
                    <a:pt x="2137" y="3945"/>
                    <a:pt x="2301" y="4603"/>
                    <a:pt x="2301" y="5260"/>
                  </a:cubicBezTo>
                  <a:cubicBezTo>
                    <a:pt x="1808" y="4767"/>
                    <a:pt x="1151" y="4603"/>
                    <a:pt x="822" y="4274"/>
                  </a:cubicBezTo>
                  <a:cubicBezTo>
                    <a:pt x="493" y="3781"/>
                    <a:pt x="493" y="2630"/>
                    <a:pt x="493" y="2137"/>
                  </a:cubicBezTo>
                  <a:cubicBezTo>
                    <a:pt x="329" y="1316"/>
                    <a:pt x="165" y="658"/>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33"/>
            <p:cNvSpPr/>
            <p:nvPr/>
          </p:nvSpPr>
          <p:spPr>
            <a:xfrm>
              <a:off x="1948675" y="2243225"/>
              <a:ext cx="37025" cy="53425"/>
            </a:xfrm>
            <a:custGeom>
              <a:rect b="b" l="l" r="r" t="t"/>
              <a:pathLst>
                <a:path extrusionOk="0" h="2137" w="1481">
                  <a:moveTo>
                    <a:pt x="1" y="0"/>
                  </a:moveTo>
                  <a:cubicBezTo>
                    <a:pt x="330" y="165"/>
                    <a:pt x="823" y="658"/>
                    <a:pt x="1316" y="822"/>
                  </a:cubicBezTo>
                  <a:cubicBezTo>
                    <a:pt x="1316" y="1151"/>
                    <a:pt x="1480" y="1808"/>
                    <a:pt x="1480" y="2137"/>
                  </a:cubicBezTo>
                  <a:cubicBezTo>
                    <a:pt x="165" y="1479"/>
                    <a:pt x="1" y="822"/>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33"/>
            <p:cNvSpPr/>
            <p:nvPr/>
          </p:nvSpPr>
          <p:spPr>
            <a:xfrm>
              <a:off x="2034975" y="2198025"/>
              <a:ext cx="115075" cy="168475"/>
            </a:xfrm>
            <a:custGeom>
              <a:rect b="b" l="l" r="r" t="t"/>
              <a:pathLst>
                <a:path extrusionOk="0" h="6739" w="4603">
                  <a:moveTo>
                    <a:pt x="165" y="0"/>
                  </a:moveTo>
                  <a:cubicBezTo>
                    <a:pt x="822" y="329"/>
                    <a:pt x="2466" y="1480"/>
                    <a:pt x="3287" y="2137"/>
                  </a:cubicBezTo>
                  <a:cubicBezTo>
                    <a:pt x="3616" y="2466"/>
                    <a:pt x="4109" y="2630"/>
                    <a:pt x="4273" y="2794"/>
                  </a:cubicBezTo>
                  <a:cubicBezTo>
                    <a:pt x="4602" y="3287"/>
                    <a:pt x="4273" y="4274"/>
                    <a:pt x="4438" y="4767"/>
                  </a:cubicBezTo>
                  <a:cubicBezTo>
                    <a:pt x="4438" y="5424"/>
                    <a:pt x="4602" y="6081"/>
                    <a:pt x="4602" y="6739"/>
                  </a:cubicBezTo>
                  <a:cubicBezTo>
                    <a:pt x="3452" y="5424"/>
                    <a:pt x="1808" y="5260"/>
                    <a:pt x="822" y="4109"/>
                  </a:cubicBezTo>
                  <a:cubicBezTo>
                    <a:pt x="658" y="3945"/>
                    <a:pt x="493" y="2794"/>
                    <a:pt x="493" y="2137"/>
                  </a:cubicBezTo>
                  <a:cubicBezTo>
                    <a:pt x="329" y="1315"/>
                    <a:pt x="329" y="658"/>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33"/>
            <p:cNvSpPr/>
            <p:nvPr/>
          </p:nvSpPr>
          <p:spPr>
            <a:xfrm>
              <a:off x="1993875" y="2280200"/>
              <a:ext cx="57550" cy="57550"/>
            </a:xfrm>
            <a:custGeom>
              <a:rect b="b" l="l" r="r" t="t"/>
              <a:pathLst>
                <a:path extrusionOk="0" h="2302" w="2302">
                  <a:moveTo>
                    <a:pt x="1973" y="2301"/>
                  </a:moveTo>
                  <a:cubicBezTo>
                    <a:pt x="823" y="1480"/>
                    <a:pt x="1" y="987"/>
                    <a:pt x="165" y="0"/>
                  </a:cubicBezTo>
                  <a:cubicBezTo>
                    <a:pt x="1316" y="329"/>
                    <a:pt x="2302" y="1480"/>
                    <a:pt x="1973" y="230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33"/>
            <p:cNvSpPr/>
            <p:nvPr/>
          </p:nvSpPr>
          <p:spPr>
            <a:xfrm>
              <a:off x="2047300" y="2317175"/>
              <a:ext cx="106850" cy="94525"/>
            </a:xfrm>
            <a:custGeom>
              <a:rect b="b" l="l" r="r" t="t"/>
              <a:pathLst>
                <a:path extrusionOk="0" h="3781" w="4274">
                  <a:moveTo>
                    <a:pt x="4273" y="3781"/>
                  </a:moveTo>
                  <a:cubicBezTo>
                    <a:pt x="3287" y="3123"/>
                    <a:pt x="1973" y="1973"/>
                    <a:pt x="822" y="1315"/>
                  </a:cubicBezTo>
                  <a:cubicBezTo>
                    <a:pt x="165" y="987"/>
                    <a:pt x="0" y="658"/>
                    <a:pt x="165" y="1"/>
                  </a:cubicBezTo>
                  <a:cubicBezTo>
                    <a:pt x="1151" y="329"/>
                    <a:pt x="3123" y="1973"/>
                    <a:pt x="4273" y="2795"/>
                  </a:cubicBezTo>
                  <a:cubicBezTo>
                    <a:pt x="4109" y="3123"/>
                    <a:pt x="4273" y="3452"/>
                    <a:pt x="4273" y="378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33"/>
            <p:cNvSpPr/>
            <p:nvPr/>
          </p:nvSpPr>
          <p:spPr>
            <a:xfrm>
              <a:off x="2154125" y="2280200"/>
              <a:ext cx="20575" cy="98625"/>
            </a:xfrm>
            <a:custGeom>
              <a:rect b="b" l="l" r="r" t="t"/>
              <a:pathLst>
                <a:path extrusionOk="0" h="3945" w="823">
                  <a:moveTo>
                    <a:pt x="0" y="0"/>
                  </a:moveTo>
                  <a:cubicBezTo>
                    <a:pt x="165" y="0"/>
                    <a:pt x="329" y="165"/>
                    <a:pt x="494" y="329"/>
                  </a:cubicBezTo>
                  <a:cubicBezTo>
                    <a:pt x="494" y="1480"/>
                    <a:pt x="822" y="2959"/>
                    <a:pt x="822" y="3945"/>
                  </a:cubicBezTo>
                  <a:cubicBezTo>
                    <a:pt x="165" y="3616"/>
                    <a:pt x="329" y="2794"/>
                    <a:pt x="329" y="2137"/>
                  </a:cubicBezTo>
                  <a:cubicBezTo>
                    <a:pt x="165" y="1480"/>
                    <a:pt x="165" y="658"/>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33"/>
            <p:cNvSpPr/>
            <p:nvPr/>
          </p:nvSpPr>
          <p:spPr>
            <a:xfrm>
              <a:off x="2182875" y="2300750"/>
              <a:ext cx="131525" cy="176700"/>
            </a:xfrm>
            <a:custGeom>
              <a:rect b="b" l="l" r="r" t="t"/>
              <a:pathLst>
                <a:path extrusionOk="0" h="7068" w="5261">
                  <a:moveTo>
                    <a:pt x="1" y="0"/>
                  </a:moveTo>
                  <a:cubicBezTo>
                    <a:pt x="1644" y="1151"/>
                    <a:pt x="3288" y="2301"/>
                    <a:pt x="5096" y="3452"/>
                  </a:cubicBezTo>
                  <a:cubicBezTo>
                    <a:pt x="5260" y="4602"/>
                    <a:pt x="5260" y="6081"/>
                    <a:pt x="5096" y="7067"/>
                  </a:cubicBezTo>
                  <a:cubicBezTo>
                    <a:pt x="3617" y="5917"/>
                    <a:pt x="1644" y="4931"/>
                    <a:pt x="330" y="3616"/>
                  </a:cubicBezTo>
                  <a:cubicBezTo>
                    <a:pt x="330" y="2465"/>
                    <a:pt x="1" y="986"/>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33"/>
            <p:cNvSpPr/>
            <p:nvPr/>
          </p:nvSpPr>
          <p:spPr>
            <a:xfrm>
              <a:off x="2162350" y="2395250"/>
              <a:ext cx="152050" cy="115075"/>
            </a:xfrm>
            <a:custGeom>
              <a:rect b="b" l="l" r="r" t="t"/>
              <a:pathLst>
                <a:path extrusionOk="0" h="4603" w="6082">
                  <a:moveTo>
                    <a:pt x="165" y="0"/>
                  </a:moveTo>
                  <a:cubicBezTo>
                    <a:pt x="165" y="0"/>
                    <a:pt x="165" y="0"/>
                    <a:pt x="165" y="0"/>
                  </a:cubicBezTo>
                  <a:cubicBezTo>
                    <a:pt x="1151" y="822"/>
                    <a:pt x="2794" y="1973"/>
                    <a:pt x="3780" y="2794"/>
                  </a:cubicBezTo>
                  <a:cubicBezTo>
                    <a:pt x="4766" y="3452"/>
                    <a:pt x="5917" y="3780"/>
                    <a:pt x="6081" y="4602"/>
                  </a:cubicBezTo>
                  <a:cubicBezTo>
                    <a:pt x="4273" y="3780"/>
                    <a:pt x="2137" y="2137"/>
                    <a:pt x="329" y="986"/>
                  </a:cubicBezTo>
                  <a:cubicBezTo>
                    <a:pt x="0" y="658"/>
                    <a:pt x="329" y="329"/>
                    <a:pt x="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33"/>
            <p:cNvSpPr/>
            <p:nvPr/>
          </p:nvSpPr>
          <p:spPr>
            <a:xfrm>
              <a:off x="2326700" y="2399350"/>
              <a:ext cx="24675" cy="102750"/>
            </a:xfrm>
            <a:custGeom>
              <a:rect b="b" l="l" r="r" t="t"/>
              <a:pathLst>
                <a:path extrusionOk="0" h="4110" w="987">
                  <a:moveTo>
                    <a:pt x="0" y="1"/>
                  </a:moveTo>
                  <a:cubicBezTo>
                    <a:pt x="329" y="1"/>
                    <a:pt x="658" y="494"/>
                    <a:pt x="986" y="658"/>
                  </a:cubicBezTo>
                  <a:cubicBezTo>
                    <a:pt x="822" y="1809"/>
                    <a:pt x="986" y="2959"/>
                    <a:pt x="822" y="4109"/>
                  </a:cubicBezTo>
                  <a:cubicBezTo>
                    <a:pt x="658" y="3945"/>
                    <a:pt x="329" y="3781"/>
                    <a:pt x="0" y="3616"/>
                  </a:cubicBezTo>
                  <a:cubicBezTo>
                    <a:pt x="165" y="2466"/>
                    <a:pt x="0" y="1315"/>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33"/>
            <p:cNvSpPr/>
            <p:nvPr/>
          </p:nvSpPr>
          <p:spPr>
            <a:xfrm>
              <a:off x="2367775" y="2428125"/>
              <a:ext cx="32900" cy="106850"/>
            </a:xfrm>
            <a:custGeom>
              <a:rect b="b" l="l" r="r" t="t"/>
              <a:pathLst>
                <a:path extrusionOk="0" h="4274" w="1316">
                  <a:moveTo>
                    <a:pt x="1" y="0"/>
                  </a:moveTo>
                  <a:cubicBezTo>
                    <a:pt x="330" y="0"/>
                    <a:pt x="823" y="493"/>
                    <a:pt x="1316" y="822"/>
                  </a:cubicBezTo>
                  <a:cubicBezTo>
                    <a:pt x="987" y="1972"/>
                    <a:pt x="1151" y="3123"/>
                    <a:pt x="1151" y="4273"/>
                  </a:cubicBezTo>
                  <a:lnTo>
                    <a:pt x="1" y="3616"/>
                  </a:lnTo>
                  <a:cubicBezTo>
                    <a:pt x="1" y="2465"/>
                    <a:pt x="1" y="1151"/>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33"/>
            <p:cNvSpPr/>
            <p:nvPr/>
          </p:nvSpPr>
          <p:spPr>
            <a:xfrm>
              <a:off x="2330800" y="2514400"/>
              <a:ext cx="24675" cy="20575"/>
            </a:xfrm>
            <a:custGeom>
              <a:rect b="b" l="l" r="r" t="t"/>
              <a:pathLst>
                <a:path extrusionOk="0" h="823" w="987">
                  <a:moveTo>
                    <a:pt x="1" y="1"/>
                  </a:moveTo>
                  <a:cubicBezTo>
                    <a:pt x="329" y="1"/>
                    <a:pt x="987" y="494"/>
                    <a:pt x="822" y="822"/>
                  </a:cubicBezTo>
                  <a:cubicBezTo>
                    <a:pt x="658" y="822"/>
                    <a:pt x="329" y="494"/>
                    <a:pt x="1" y="329"/>
                  </a:cubicBezTo>
                  <a:cubicBezTo>
                    <a:pt x="1" y="165"/>
                    <a:pt x="1"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33"/>
            <p:cNvSpPr/>
            <p:nvPr/>
          </p:nvSpPr>
          <p:spPr>
            <a:xfrm>
              <a:off x="2412975" y="2456875"/>
              <a:ext cx="28800" cy="102750"/>
            </a:xfrm>
            <a:custGeom>
              <a:rect b="b" l="l" r="r" t="t"/>
              <a:pathLst>
                <a:path extrusionOk="0" h="4110" w="1152">
                  <a:moveTo>
                    <a:pt x="1" y="1"/>
                  </a:moveTo>
                  <a:cubicBezTo>
                    <a:pt x="329" y="165"/>
                    <a:pt x="822" y="494"/>
                    <a:pt x="1151" y="822"/>
                  </a:cubicBezTo>
                  <a:cubicBezTo>
                    <a:pt x="822" y="1973"/>
                    <a:pt x="822" y="2959"/>
                    <a:pt x="822" y="4109"/>
                  </a:cubicBezTo>
                  <a:cubicBezTo>
                    <a:pt x="658" y="3945"/>
                    <a:pt x="329" y="3781"/>
                    <a:pt x="1" y="3616"/>
                  </a:cubicBezTo>
                  <a:cubicBezTo>
                    <a:pt x="1" y="2466"/>
                    <a:pt x="1" y="1315"/>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33"/>
            <p:cNvSpPr/>
            <p:nvPr/>
          </p:nvSpPr>
          <p:spPr>
            <a:xfrm>
              <a:off x="2367775" y="2539050"/>
              <a:ext cx="37000" cy="28800"/>
            </a:xfrm>
            <a:custGeom>
              <a:rect b="b" l="l" r="r" t="t"/>
              <a:pathLst>
                <a:path extrusionOk="0" h="1152" w="1480">
                  <a:moveTo>
                    <a:pt x="1" y="1"/>
                  </a:moveTo>
                  <a:cubicBezTo>
                    <a:pt x="494" y="165"/>
                    <a:pt x="1480" y="658"/>
                    <a:pt x="1480" y="1151"/>
                  </a:cubicBezTo>
                  <a:cubicBezTo>
                    <a:pt x="987" y="987"/>
                    <a:pt x="1" y="494"/>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33"/>
            <p:cNvSpPr/>
            <p:nvPr/>
          </p:nvSpPr>
          <p:spPr>
            <a:xfrm>
              <a:off x="2449950" y="2485650"/>
              <a:ext cx="28800" cy="102725"/>
            </a:xfrm>
            <a:custGeom>
              <a:rect b="b" l="l" r="r" t="t"/>
              <a:pathLst>
                <a:path extrusionOk="0" h="4109" w="1152">
                  <a:moveTo>
                    <a:pt x="1151" y="493"/>
                  </a:moveTo>
                  <a:cubicBezTo>
                    <a:pt x="987" y="1808"/>
                    <a:pt x="1151" y="2794"/>
                    <a:pt x="987" y="4109"/>
                  </a:cubicBezTo>
                  <a:cubicBezTo>
                    <a:pt x="658" y="3945"/>
                    <a:pt x="330" y="3616"/>
                    <a:pt x="1" y="3451"/>
                  </a:cubicBezTo>
                  <a:cubicBezTo>
                    <a:pt x="1" y="2301"/>
                    <a:pt x="165" y="1315"/>
                    <a:pt x="165" y="164"/>
                  </a:cubicBezTo>
                  <a:cubicBezTo>
                    <a:pt x="494" y="0"/>
                    <a:pt x="823" y="493"/>
                    <a:pt x="1151" y="4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33"/>
            <p:cNvSpPr/>
            <p:nvPr/>
          </p:nvSpPr>
          <p:spPr>
            <a:xfrm>
              <a:off x="2412975" y="2571925"/>
              <a:ext cx="65775" cy="45225"/>
            </a:xfrm>
            <a:custGeom>
              <a:rect b="b" l="l" r="r" t="t"/>
              <a:pathLst>
                <a:path extrusionOk="0" h="1809" w="2631">
                  <a:moveTo>
                    <a:pt x="1" y="0"/>
                  </a:moveTo>
                  <a:cubicBezTo>
                    <a:pt x="822" y="329"/>
                    <a:pt x="2137" y="1151"/>
                    <a:pt x="2630" y="1808"/>
                  </a:cubicBezTo>
                  <a:cubicBezTo>
                    <a:pt x="1644" y="1151"/>
                    <a:pt x="822" y="822"/>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33"/>
            <p:cNvSpPr/>
            <p:nvPr/>
          </p:nvSpPr>
          <p:spPr>
            <a:xfrm>
              <a:off x="2482825" y="2506175"/>
              <a:ext cx="28800" cy="102750"/>
            </a:xfrm>
            <a:custGeom>
              <a:rect b="b" l="l" r="r" t="t"/>
              <a:pathLst>
                <a:path extrusionOk="0" h="4110" w="1152">
                  <a:moveTo>
                    <a:pt x="1" y="1"/>
                  </a:moveTo>
                  <a:cubicBezTo>
                    <a:pt x="494" y="1"/>
                    <a:pt x="822" y="494"/>
                    <a:pt x="1151" y="658"/>
                  </a:cubicBezTo>
                  <a:cubicBezTo>
                    <a:pt x="1151" y="1809"/>
                    <a:pt x="1151" y="3124"/>
                    <a:pt x="1151" y="4110"/>
                  </a:cubicBezTo>
                  <a:cubicBezTo>
                    <a:pt x="822" y="4110"/>
                    <a:pt x="494" y="3781"/>
                    <a:pt x="165" y="3617"/>
                  </a:cubicBezTo>
                  <a:cubicBezTo>
                    <a:pt x="165" y="2466"/>
                    <a:pt x="329" y="115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33"/>
            <p:cNvSpPr/>
            <p:nvPr/>
          </p:nvSpPr>
          <p:spPr>
            <a:xfrm>
              <a:off x="2486950" y="2539050"/>
              <a:ext cx="443775" cy="390375"/>
            </a:xfrm>
            <a:custGeom>
              <a:rect b="b" l="l" r="r" t="t"/>
              <a:pathLst>
                <a:path extrusionOk="0" h="15615" w="17751">
                  <a:moveTo>
                    <a:pt x="1808" y="1"/>
                  </a:moveTo>
                  <a:cubicBezTo>
                    <a:pt x="4766" y="1973"/>
                    <a:pt x="9532" y="5096"/>
                    <a:pt x="12984" y="7068"/>
                  </a:cubicBezTo>
                  <a:cubicBezTo>
                    <a:pt x="13970" y="7725"/>
                    <a:pt x="15778" y="8383"/>
                    <a:pt x="16271" y="9040"/>
                  </a:cubicBezTo>
                  <a:cubicBezTo>
                    <a:pt x="16435" y="9369"/>
                    <a:pt x="16600" y="11012"/>
                    <a:pt x="16600" y="11505"/>
                  </a:cubicBezTo>
                  <a:cubicBezTo>
                    <a:pt x="16764" y="12327"/>
                    <a:pt x="16764" y="13149"/>
                    <a:pt x="17093" y="13806"/>
                  </a:cubicBezTo>
                  <a:cubicBezTo>
                    <a:pt x="16764" y="13971"/>
                    <a:pt x="16435" y="13478"/>
                    <a:pt x="16107" y="13642"/>
                  </a:cubicBezTo>
                  <a:cubicBezTo>
                    <a:pt x="16764" y="14464"/>
                    <a:pt x="17750" y="14792"/>
                    <a:pt x="17750" y="15614"/>
                  </a:cubicBezTo>
                  <a:cubicBezTo>
                    <a:pt x="12491" y="11670"/>
                    <a:pt x="5259" y="7561"/>
                    <a:pt x="0" y="3288"/>
                  </a:cubicBezTo>
                  <a:cubicBezTo>
                    <a:pt x="3616" y="5260"/>
                    <a:pt x="7396" y="8383"/>
                    <a:pt x="11012" y="10026"/>
                  </a:cubicBezTo>
                  <a:cubicBezTo>
                    <a:pt x="8382" y="7725"/>
                    <a:pt x="4766" y="5424"/>
                    <a:pt x="1479" y="3288"/>
                  </a:cubicBezTo>
                  <a:cubicBezTo>
                    <a:pt x="1808" y="2137"/>
                    <a:pt x="1808" y="987"/>
                    <a:pt x="18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33"/>
            <p:cNvSpPr/>
            <p:nvPr/>
          </p:nvSpPr>
          <p:spPr>
            <a:xfrm>
              <a:off x="2552675" y="2793800"/>
              <a:ext cx="139725" cy="69875"/>
            </a:xfrm>
            <a:custGeom>
              <a:rect b="b" l="l" r="r" t="t"/>
              <a:pathLst>
                <a:path extrusionOk="0" h="2795" w="5589">
                  <a:moveTo>
                    <a:pt x="1" y="1973"/>
                  </a:moveTo>
                  <a:cubicBezTo>
                    <a:pt x="1644" y="1315"/>
                    <a:pt x="3288" y="987"/>
                    <a:pt x="4767" y="1"/>
                  </a:cubicBezTo>
                  <a:cubicBezTo>
                    <a:pt x="5260" y="165"/>
                    <a:pt x="5260" y="494"/>
                    <a:pt x="5589" y="658"/>
                  </a:cubicBezTo>
                  <a:cubicBezTo>
                    <a:pt x="4109" y="1480"/>
                    <a:pt x="2630" y="1973"/>
                    <a:pt x="1151" y="2795"/>
                  </a:cubicBezTo>
                  <a:cubicBezTo>
                    <a:pt x="658" y="2466"/>
                    <a:pt x="329" y="2301"/>
                    <a:pt x="1" y="197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33"/>
            <p:cNvSpPr/>
            <p:nvPr/>
          </p:nvSpPr>
          <p:spPr>
            <a:xfrm>
              <a:off x="2589650" y="2818450"/>
              <a:ext cx="365725" cy="226025"/>
            </a:xfrm>
            <a:custGeom>
              <a:rect b="b" l="l" r="r" t="t"/>
              <a:pathLst>
                <a:path extrusionOk="0" h="9041" w="14629">
                  <a:moveTo>
                    <a:pt x="1" y="1973"/>
                  </a:moveTo>
                  <a:cubicBezTo>
                    <a:pt x="1644" y="1480"/>
                    <a:pt x="3288" y="658"/>
                    <a:pt x="4767" y="1"/>
                  </a:cubicBezTo>
                  <a:cubicBezTo>
                    <a:pt x="8054" y="2302"/>
                    <a:pt x="11341" y="4603"/>
                    <a:pt x="14628" y="6903"/>
                  </a:cubicBezTo>
                  <a:cubicBezTo>
                    <a:pt x="14464" y="7232"/>
                    <a:pt x="13971" y="7232"/>
                    <a:pt x="13642" y="7397"/>
                  </a:cubicBezTo>
                  <a:cubicBezTo>
                    <a:pt x="12327" y="7890"/>
                    <a:pt x="11012" y="8547"/>
                    <a:pt x="9862" y="9040"/>
                  </a:cubicBezTo>
                  <a:cubicBezTo>
                    <a:pt x="6246" y="7068"/>
                    <a:pt x="3288" y="4274"/>
                    <a:pt x="1" y="197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33"/>
            <p:cNvSpPr/>
            <p:nvPr/>
          </p:nvSpPr>
          <p:spPr>
            <a:xfrm>
              <a:off x="2938900" y="2797900"/>
              <a:ext cx="20575" cy="119200"/>
            </a:xfrm>
            <a:custGeom>
              <a:rect b="b" l="l" r="r" t="t"/>
              <a:pathLst>
                <a:path extrusionOk="0" h="4768" w="823">
                  <a:moveTo>
                    <a:pt x="1" y="165"/>
                  </a:moveTo>
                  <a:cubicBezTo>
                    <a:pt x="165" y="1"/>
                    <a:pt x="494" y="330"/>
                    <a:pt x="658" y="330"/>
                  </a:cubicBezTo>
                  <a:cubicBezTo>
                    <a:pt x="658" y="1809"/>
                    <a:pt x="658" y="3288"/>
                    <a:pt x="823" y="4767"/>
                  </a:cubicBezTo>
                  <a:cubicBezTo>
                    <a:pt x="658" y="4767"/>
                    <a:pt x="329" y="4438"/>
                    <a:pt x="1" y="4274"/>
                  </a:cubicBezTo>
                  <a:cubicBezTo>
                    <a:pt x="165" y="2959"/>
                    <a:pt x="165" y="1480"/>
                    <a:pt x="165"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33"/>
            <p:cNvSpPr/>
            <p:nvPr/>
          </p:nvSpPr>
          <p:spPr>
            <a:xfrm>
              <a:off x="2967675" y="2818450"/>
              <a:ext cx="32900" cy="123300"/>
            </a:xfrm>
            <a:custGeom>
              <a:rect b="b" l="l" r="r" t="t"/>
              <a:pathLst>
                <a:path extrusionOk="0" h="4932" w="1316">
                  <a:moveTo>
                    <a:pt x="0" y="1"/>
                  </a:moveTo>
                  <a:cubicBezTo>
                    <a:pt x="1315" y="165"/>
                    <a:pt x="1151" y="1644"/>
                    <a:pt x="1151" y="2630"/>
                  </a:cubicBezTo>
                  <a:cubicBezTo>
                    <a:pt x="1315" y="3616"/>
                    <a:pt x="1315" y="4438"/>
                    <a:pt x="1315" y="4931"/>
                  </a:cubicBezTo>
                  <a:cubicBezTo>
                    <a:pt x="986" y="4767"/>
                    <a:pt x="658" y="4603"/>
                    <a:pt x="329" y="4438"/>
                  </a:cubicBezTo>
                  <a:cubicBezTo>
                    <a:pt x="165" y="2959"/>
                    <a:pt x="165" y="1480"/>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33"/>
            <p:cNvSpPr/>
            <p:nvPr/>
          </p:nvSpPr>
          <p:spPr>
            <a:xfrm>
              <a:off x="2938900" y="2921175"/>
              <a:ext cx="24675" cy="32900"/>
            </a:xfrm>
            <a:custGeom>
              <a:rect b="b" l="l" r="r" t="t"/>
              <a:pathLst>
                <a:path extrusionOk="0" h="1316" w="987">
                  <a:moveTo>
                    <a:pt x="987" y="1315"/>
                  </a:moveTo>
                  <a:cubicBezTo>
                    <a:pt x="658" y="1315"/>
                    <a:pt x="329" y="987"/>
                    <a:pt x="1" y="658"/>
                  </a:cubicBezTo>
                  <a:cubicBezTo>
                    <a:pt x="165" y="494"/>
                    <a:pt x="165" y="329"/>
                    <a:pt x="165" y="165"/>
                  </a:cubicBezTo>
                  <a:cubicBezTo>
                    <a:pt x="823" y="0"/>
                    <a:pt x="987" y="987"/>
                    <a:pt x="987" y="131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33"/>
            <p:cNvSpPr/>
            <p:nvPr/>
          </p:nvSpPr>
          <p:spPr>
            <a:xfrm>
              <a:off x="2856725" y="3007450"/>
              <a:ext cx="184925" cy="94525"/>
            </a:xfrm>
            <a:custGeom>
              <a:rect b="b" l="l" r="r" t="t"/>
              <a:pathLst>
                <a:path extrusionOk="0" h="3781" w="7397">
                  <a:moveTo>
                    <a:pt x="1" y="1973"/>
                  </a:moveTo>
                  <a:cubicBezTo>
                    <a:pt x="1644" y="1151"/>
                    <a:pt x="3288" y="823"/>
                    <a:pt x="4931" y="1"/>
                  </a:cubicBezTo>
                  <a:cubicBezTo>
                    <a:pt x="5753" y="494"/>
                    <a:pt x="6575" y="987"/>
                    <a:pt x="7397" y="1480"/>
                  </a:cubicBezTo>
                  <a:cubicBezTo>
                    <a:pt x="5753" y="2466"/>
                    <a:pt x="4110" y="2959"/>
                    <a:pt x="2630" y="3781"/>
                  </a:cubicBezTo>
                  <a:cubicBezTo>
                    <a:pt x="2302" y="3617"/>
                    <a:pt x="1973" y="3288"/>
                    <a:pt x="1644" y="2959"/>
                  </a:cubicBezTo>
                  <a:cubicBezTo>
                    <a:pt x="1644" y="2795"/>
                    <a:pt x="2137" y="2631"/>
                    <a:pt x="2466" y="2466"/>
                  </a:cubicBezTo>
                  <a:cubicBezTo>
                    <a:pt x="3616" y="2137"/>
                    <a:pt x="5096" y="1809"/>
                    <a:pt x="5917" y="823"/>
                  </a:cubicBezTo>
                  <a:cubicBezTo>
                    <a:pt x="5424" y="494"/>
                    <a:pt x="4931" y="823"/>
                    <a:pt x="4603" y="987"/>
                  </a:cubicBezTo>
                  <a:cubicBezTo>
                    <a:pt x="3452" y="1480"/>
                    <a:pt x="2137" y="2137"/>
                    <a:pt x="823" y="2631"/>
                  </a:cubicBezTo>
                  <a:cubicBezTo>
                    <a:pt x="658" y="2302"/>
                    <a:pt x="329" y="2137"/>
                    <a:pt x="1" y="197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33"/>
            <p:cNvSpPr/>
            <p:nvPr/>
          </p:nvSpPr>
          <p:spPr>
            <a:xfrm>
              <a:off x="3008750" y="2843100"/>
              <a:ext cx="24675" cy="119175"/>
            </a:xfrm>
            <a:custGeom>
              <a:rect b="b" l="l" r="r" t="t"/>
              <a:pathLst>
                <a:path extrusionOk="0" h="4767" w="987">
                  <a:moveTo>
                    <a:pt x="1" y="1"/>
                  </a:moveTo>
                  <a:cubicBezTo>
                    <a:pt x="165" y="1"/>
                    <a:pt x="494" y="329"/>
                    <a:pt x="823" y="494"/>
                  </a:cubicBezTo>
                  <a:cubicBezTo>
                    <a:pt x="823" y="1809"/>
                    <a:pt x="987" y="3452"/>
                    <a:pt x="987" y="4767"/>
                  </a:cubicBezTo>
                  <a:cubicBezTo>
                    <a:pt x="823" y="4767"/>
                    <a:pt x="494" y="4603"/>
                    <a:pt x="329" y="4438"/>
                  </a:cubicBezTo>
                  <a:cubicBezTo>
                    <a:pt x="165" y="2959"/>
                    <a:pt x="165" y="1480"/>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33"/>
            <p:cNvSpPr/>
            <p:nvPr/>
          </p:nvSpPr>
          <p:spPr>
            <a:xfrm>
              <a:off x="2971775" y="2945825"/>
              <a:ext cx="1828450" cy="1220350"/>
            </a:xfrm>
            <a:custGeom>
              <a:rect b="b" l="l" r="r" t="t"/>
              <a:pathLst>
                <a:path extrusionOk="0" h="48814" w="73138">
                  <a:moveTo>
                    <a:pt x="1480" y="1151"/>
                  </a:moveTo>
                  <a:cubicBezTo>
                    <a:pt x="1644" y="1151"/>
                    <a:pt x="1644" y="822"/>
                    <a:pt x="1808" y="822"/>
                  </a:cubicBezTo>
                  <a:cubicBezTo>
                    <a:pt x="2137" y="1151"/>
                    <a:pt x="2795" y="1480"/>
                    <a:pt x="2959" y="1808"/>
                  </a:cubicBezTo>
                  <a:cubicBezTo>
                    <a:pt x="2959" y="1644"/>
                    <a:pt x="3288" y="1808"/>
                    <a:pt x="3452" y="1808"/>
                  </a:cubicBezTo>
                  <a:cubicBezTo>
                    <a:pt x="4109" y="2466"/>
                    <a:pt x="4602" y="2630"/>
                    <a:pt x="5096" y="2959"/>
                  </a:cubicBezTo>
                  <a:cubicBezTo>
                    <a:pt x="5424" y="3288"/>
                    <a:pt x="6082" y="3616"/>
                    <a:pt x="6575" y="3945"/>
                  </a:cubicBezTo>
                  <a:cubicBezTo>
                    <a:pt x="8054" y="4767"/>
                    <a:pt x="10190" y="5753"/>
                    <a:pt x="11177" y="6903"/>
                  </a:cubicBezTo>
                  <a:cubicBezTo>
                    <a:pt x="11341" y="7068"/>
                    <a:pt x="11341" y="7396"/>
                    <a:pt x="11505" y="7561"/>
                  </a:cubicBezTo>
                  <a:cubicBezTo>
                    <a:pt x="11670" y="7890"/>
                    <a:pt x="11834" y="7232"/>
                    <a:pt x="11998" y="7396"/>
                  </a:cubicBezTo>
                  <a:cubicBezTo>
                    <a:pt x="12491" y="7725"/>
                    <a:pt x="13149" y="8054"/>
                    <a:pt x="13149" y="8547"/>
                  </a:cubicBezTo>
                  <a:cubicBezTo>
                    <a:pt x="13313" y="8711"/>
                    <a:pt x="13478" y="8383"/>
                    <a:pt x="13642" y="8547"/>
                  </a:cubicBezTo>
                  <a:cubicBezTo>
                    <a:pt x="18572" y="11670"/>
                    <a:pt x="24653" y="16272"/>
                    <a:pt x="29913" y="19559"/>
                  </a:cubicBezTo>
                  <a:cubicBezTo>
                    <a:pt x="30735" y="19887"/>
                    <a:pt x="31721" y="20709"/>
                    <a:pt x="32871" y="21366"/>
                  </a:cubicBezTo>
                  <a:cubicBezTo>
                    <a:pt x="34022" y="22024"/>
                    <a:pt x="34679" y="22188"/>
                    <a:pt x="35008" y="23174"/>
                  </a:cubicBezTo>
                  <a:cubicBezTo>
                    <a:pt x="35172" y="23174"/>
                    <a:pt x="35172" y="22846"/>
                    <a:pt x="35336" y="22846"/>
                  </a:cubicBezTo>
                  <a:cubicBezTo>
                    <a:pt x="36158" y="23339"/>
                    <a:pt x="36322" y="23667"/>
                    <a:pt x="37144" y="23996"/>
                  </a:cubicBezTo>
                  <a:cubicBezTo>
                    <a:pt x="37144" y="23832"/>
                    <a:pt x="36980" y="23667"/>
                    <a:pt x="36651" y="23503"/>
                  </a:cubicBezTo>
                  <a:cubicBezTo>
                    <a:pt x="36651" y="22188"/>
                    <a:pt x="36651" y="20873"/>
                    <a:pt x="36487" y="19723"/>
                  </a:cubicBezTo>
                  <a:cubicBezTo>
                    <a:pt x="36816" y="19723"/>
                    <a:pt x="37144" y="20216"/>
                    <a:pt x="37473" y="20380"/>
                  </a:cubicBezTo>
                  <a:cubicBezTo>
                    <a:pt x="37637" y="21038"/>
                    <a:pt x="37473" y="22024"/>
                    <a:pt x="37637" y="22681"/>
                  </a:cubicBezTo>
                  <a:cubicBezTo>
                    <a:pt x="37637" y="23503"/>
                    <a:pt x="37637" y="24325"/>
                    <a:pt x="38130" y="24982"/>
                  </a:cubicBezTo>
                  <a:cubicBezTo>
                    <a:pt x="38623" y="24654"/>
                    <a:pt x="38295" y="23667"/>
                    <a:pt x="38295" y="23010"/>
                  </a:cubicBezTo>
                  <a:cubicBezTo>
                    <a:pt x="38130" y="22188"/>
                    <a:pt x="37966" y="21366"/>
                    <a:pt x="38130" y="20709"/>
                  </a:cubicBezTo>
                  <a:cubicBezTo>
                    <a:pt x="38459" y="21038"/>
                    <a:pt x="38788" y="21202"/>
                    <a:pt x="38952" y="21202"/>
                  </a:cubicBezTo>
                  <a:cubicBezTo>
                    <a:pt x="39445" y="22846"/>
                    <a:pt x="38788" y="24818"/>
                    <a:pt x="39938" y="26297"/>
                  </a:cubicBezTo>
                  <a:cubicBezTo>
                    <a:pt x="40431" y="25640"/>
                    <a:pt x="39938" y="24818"/>
                    <a:pt x="39938" y="23996"/>
                  </a:cubicBezTo>
                  <a:cubicBezTo>
                    <a:pt x="39774" y="23174"/>
                    <a:pt x="39774" y="22517"/>
                    <a:pt x="39774" y="21695"/>
                  </a:cubicBezTo>
                  <a:cubicBezTo>
                    <a:pt x="39938" y="21860"/>
                    <a:pt x="40267" y="22188"/>
                    <a:pt x="40596" y="22353"/>
                  </a:cubicBezTo>
                  <a:cubicBezTo>
                    <a:pt x="40924" y="23832"/>
                    <a:pt x="40596" y="25475"/>
                    <a:pt x="41417" y="26790"/>
                  </a:cubicBezTo>
                  <a:cubicBezTo>
                    <a:pt x="41746" y="25475"/>
                    <a:pt x="41253" y="24160"/>
                    <a:pt x="41253" y="22846"/>
                  </a:cubicBezTo>
                  <a:cubicBezTo>
                    <a:pt x="42732" y="23832"/>
                    <a:pt x="44376" y="24982"/>
                    <a:pt x="46184" y="26133"/>
                  </a:cubicBezTo>
                  <a:cubicBezTo>
                    <a:pt x="47334" y="26954"/>
                    <a:pt x="48649" y="27612"/>
                    <a:pt x="49471" y="28269"/>
                  </a:cubicBezTo>
                  <a:cubicBezTo>
                    <a:pt x="50128" y="29091"/>
                    <a:pt x="49635" y="31063"/>
                    <a:pt x="50128" y="32049"/>
                  </a:cubicBezTo>
                  <a:cubicBezTo>
                    <a:pt x="48156" y="30899"/>
                    <a:pt x="45691" y="29091"/>
                    <a:pt x="43554" y="28105"/>
                  </a:cubicBezTo>
                  <a:cubicBezTo>
                    <a:pt x="44376" y="28927"/>
                    <a:pt x="45691" y="29748"/>
                    <a:pt x="46841" y="30570"/>
                  </a:cubicBezTo>
                  <a:cubicBezTo>
                    <a:pt x="47992" y="31392"/>
                    <a:pt x="49306" y="32049"/>
                    <a:pt x="50128" y="32707"/>
                  </a:cubicBezTo>
                  <a:cubicBezTo>
                    <a:pt x="50457" y="33036"/>
                    <a:pt x="50292" y="33693"/>
                    <a:pt x="50621" y="33857"/>
                  </a:cubicBezTo>
                  <a:cubicBezTo>
                    <a:pt x="50950" y="34022"/>
                    <a:pt x="50786" y="33364"/>
                    <a:pt x="50950" y="33364"/>
                  </a:cubicBezTo>
                  <a:cubicBezTo>
                    <a:pt x="51443" y="33693"/>
                    <a:pt x="52100" y="34022"/>
                    <a:pt x="52100" y="34350"/>
                  </a:cubicBezTo>
                  <a:cubicBezTo>
                    <a:pt x="52265" y="34515"/>
                    <a:pt x="52429" y="34186"/>
                    <a:pt x="52593" y="34515"/>
                  </a:cubicBezTo>
                  <a:cubicBezTo>
                    <a:pt x="56373" y="37144"/>
                    <a:pt x="60482" y="39610"/>
                    <a:pt x="64098" y="42404"/>
                  </a:cubicBezTo>
                  <a:cubicBezTo>
                    <a:pt x="65084" y="43061"/>
                    <a:pt x="65906" y="43390"/>
                    <a:pt x="66070" y="44212"/>
                  </a:cubicBezTo>
                  <a:cubicBezTo>
                    <a:pt x="66399" y="44376"/>
                    <a:pt x="66399" y="43883"/>
                    <a:pt x="66563" y="43883"/>
                  </a:cubicBezTo>
                  <a:cubicBezTo>
                    <a:pt x="67056" y="44212"/>
                    <a:pt x="67385" y="44540"/>
                    <a:pt x="67549" y="44869"/>
                  </a:cubicBezTo>
                  <a:cubicBezTo>
                    <a:pt x="69029" y="45526"/>
                    <a:pt x="71330" y="47663"/>
                    <a:pt x="73137" y="48813"/>
                  </a:cubicBezTo>
                  <a:cubicBezTo>
                    <a:pt x="71494" y="47992"/>
                    <a:pt x="69357" y="46841"/>
                    <a:pt x="67878" y="45526"/>
                  </a:cubicBezTo>
                  <a:cubicBezTo>
                    <a:pt x="67056" y="45198"/>
                    <a:pt x="65413" y="44376"/>
                    <a:pt x="64920" y="43554"/>
                  </a:cubicBezTo>
                  <a:cubicBezTo>
                    <a:pt x="63276" y="43061"/>
                    <a:pt x="61468" y="41582"/>
                    <a:pt x="59825" y="40431"/>
                  </a:cubicBezTo>
                  <a:cubicBezTo>
                    <a:pt x="59496" y="40267"/>
                    <a:pt x="59661" y="40267"/>
                    <a:pt x="59825" y="40103"/>
                  </a:cubicBezTo>
                  <a:cubicBezTo>
                    <a:pt x="59496" y="40103"/>
                    <a:pt x="58674" y="39938"/>
                    <a:pt x="58839" y="39445"/>
                  </a:cubicBezTo>
                  <a:cubicBezTo>
                    <a:pt x="56045" y="38459"/>
                    <a:pt x="53744" y="36323"/>
                    <a:pt x="50950" y="34679"/>
                  </a:cubicBezTo>
                  <a:cubicBezTo>
                    <a:pt x="47498" y="32707"/>
                    <a:pt x="44211" y="29748"/>
                    <a:pt x="40431" y="27612"/>
                  </a:cubicBezTo>
                  <a:cubicBezTo>
                    <a:pt x="35336" y="24654"/>
                    <a:pt x="30241" y="21038"/>
                    <a:pt x="25147" y="17586"/>
                  </a:cubicBezTo>
                  <a:cubicBezTo>
                    <a:pt x="24982" y="17586"/>
                    <a:pt x="25475" y="17422"/>
                    <a:pt x="25475" y="17258"/>
                  </a:cubicBezTo>
                  <a:cubicBezTo>
                    <a:pt x="24489" y="17422"/>
                    <a:pt x="23503" y="16436"/>
                    <a:pt x="22024" y="15450"/>
                  </a:cubicBezTo>
                  <a:cubicBezTo>
                    <a:pt x="14628" y="10519"/>
                    <a:pt x="7232" y="5589"/>
                    <a:pt x="1" y="822"/>
                  </a:cubicBezTo>
                  <a:cubicBezTo>
                    <a:pt x="1" y="658"/>
                    <a:pt x="165" y="329"/>
                    <a:pt x="165" y="1"/>
                  </a:cubicBezTo>
                  <a:cubicBezTo>
                    <a:pt x="822" y="1"/>
                    <a:pt x="1480" y="822"/>
                    <a:pt x="1480" y="131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33"/>
            <p:cNvSpPr/>
            <p:nvPr/>
          </p:nvSpPr>
          <p:spPr>
            <a:xfrm>
              <a:off x="3041625" y="2863650"/>
              <a:ext cx="32900" cy="123300"/>
            </a:xfrm>
            <a:custGeom>
              <a:rect b="b" l="l" r="r" t="t"/>
              <a:pathLst>
                <a:path extrusionOk="0" h="4932" w="1316">
                  <a:moveTo>
                    <a:pt x="1" y="165"/>
                  </a:moveTo>
                  <a:cubicBezTo>
                    <a:pt x="165" y="1"/>
                    <a:pt x="494" y="329"/>
                    <a:pt x="658" y="494"/>
                  </a:cubicBezTo>
                  <a:cubicBezTo>
                    <a:pt x="987" y="1973"/>
                    <a:pt x="1315" y="3616"/>
                    <a:pt x="1315" y="4931"/>
                  </a:cubicBezTo>
                  <a:cubicBezTo>
                    <a:pt x="1" y="4438"/>
                    <a:pt x="165" y="3452"/>
                    <a:pt x="165" y="2466"/>
                  </a:cubicBezTo>
                  <a:cubicBezTo>
                    <a:pt x="1" y="1480"/>
                    <a:pt x="165" y="658"/>
                    <a:pt x="1"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33"/>
            <p:cNvSpPr/>
            <p:nvPr/>
          </p:nvSpPr>
          <p:spPr>
            <a:xfrm>
              <a:off x="3078600" y="2892425"/>
              <a:ext cx="172600" cy="205450"/>
            </a:xfrm>
            <a:custGeom>
              <a:rect b="b" l="l" r="r" t="t"/>
              <a:pathLst>
                <a:path extrusionOk="0" h="8218" w="6904">
                  <a:moveTo>
                    <a:pt x="6904" y="8218"/>
                  </a:moveTo>
                  <a:cubicBezTo>
                    <a:pt x="4603" y="6738"/>
                    <a:pt x="2630" y="5588"/>
                    <a:pt x="329" y="4109"/>
                  </a:cubicBezTo>
                  <a:cubicBezTo>
                    <a:pt x="329" y="2794"/>
                    <a:pt x="329" y="1315"/>
                    <a:pt x="1" y="0"/>
                  </a:cubicBezTo>
                  <a:cubicBezTo>
                    <a:pt x="823" y="329"/>
                    <a:pt x="2137" y="1315"/>
                    <a:pt x="3288" y="2137"/>
                  </a:cubicBezTo>
                  <a:cubicBezTo>
                    <a:pt x="4274" y="2794"/>
                    <a:pt x="5753" y="3451"/>
                    <a:pt x="6411" y="4109"/>
                  </a:cubicBezTo>
                  <a:cubicBezTo>
                    <a:pt x="6739" y="4602"/>
                    <a:pt x="6739" y="5752"/>
                    <a:pt x="6739" y="6245"/>
                  </a:cubicBezTo>
                  <a:cubicBezTo>
                    <a:pt x="6904" y="6903"/>
                    <a:pt x="6904" y="7725"/>
                    <a:pt x="6904" y="821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33"/>
            <p:cNvSpPr/>
            <p:nvPr/>
          </p:nvSpPr>
          <p:spPr>
            <a:xfrm>
              <a:off x="2934800" y="3056775"/>
              <a:ext cx="143825" cy="65750"/>
            </a:xfrm>
            <a:custGeom>
              <a:rect b="b" l="l" r="r" t="t"/>
              <a:pathLst>
                <a:path extrusionOk="0" h="2630" w="5753">
                  <a:moveTo>
                    <a:pt x="0" y="2137"/>
                  </a:moveTo>
                  <a:cubicBezTo>
                    <a:pt x="1644" y="1315"/>
                    <a:pt x="3287" y="986"/>
                    <a:pt x="4931" y="0"/>
                  </a:cubicBezTo>
                  <a:cubicBezTo>
                    <a:pt x="5260" y="164"/>
                    <a:pt x="5424" y="493"/>
                    <a:pt x="5753" y="658"/>
                  </a:cubicBezTo>
                  <a:cubicBezTo>
                    <a:pt x="4274" y="1479"/>
                    <a:pt x="2630" y="2137"/>
                    <a:pt x="822" y="2630"/>
                  </a:cubicBezTo>
                  <a:cubicBezTo>
                    <a:pt x="658" y="2630"/>
                    <a:pt x="493" y="2301"/>
                    <a:pt x="0" y="213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33"/>
            <p:cNvSpPr/>
            <p:nvPr/>
          </p:nvSpPr>
          <p:spPr>
            <a:xfrm>
              <a:off x="2971775" y="3085525"/>
              <a:ext cx="147950" cy="69875"/>
            </a:xfrm>
            <a:custGeom>
              <a:rect b="b" l="l" r="r" t="t"/>
              <a:pathLst>
                <a:path extrusionOk="0" h="2795" w="5918">
                  <a:moveTo>
                    <a:pt x="1" y="1973"/>
                  </a:moveTo>
                  <a:cubicBezTo>
                    <a:pt x="1644" y="1315"/>
                    <a:pt x="3452" y="987"/>
                    <a:pt x="5096" y="1"/>
                  </a:cubicBezTo>
                  <a:cubicBezTo>
                    <a:pt x="5260" y="165"/>
                    <a:pt x="5589" y="329"/>
                    <a:pt x="5917" y="494"/>
                  </a:cubicBezTo>
                  <a:cubicBezTo>
                    <a:pt x="4274" y="1480"/>
                    <a:pt x="2630" y="1973"/>
                    <a:pt x="1151" y="2795"/>
                  </a:cubicBezTo>
                  <a:cubicBezTo>
                    <a:pt x="822" y="2630"/>
                    <a:pt x="329" y="2302"/>
                    <a:pt x="1" y="197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33"/>
            <p:cNvSpPr/>
            <p:nvPr/>
          </p:nvSpPr>
          <p:spPr>
            <a:xfrm>
              <a:off x="3012875" y="3110175"/>
              <a:ext cx="189025" cy="98650"/>
            </a:xfrm>
            <a:custGeom>
              <a:rect b="b" l="l" r="r" t="t"/>
              <a:pathLst>
                <a:path extrusionOk="0" h="3946" w="7561">
                  <a:moveTo>
                    <a:pt x="0" y="2137"/>
                  </a:moveTo>
                  <a:cubicBezTo>
                    <a:pt x="1644" y="1316"/>
                    <a:pt x="3287" y="987"/>
                    <a:pt x="4931" y="1"/>
                  </a:cubicBezTo>
                  <a:cubicBezTo>
                    <a:pt x="5752" y="494"/>
                    <a:pt x="6574" y="1316"/>
                    <a:pt x="7560" y="1644"/>
                  </a:cubicBezTo>
                  <a:cubicBezTo>
                    <a:pt x="6574" y="2137"/>
                    <a:pt x="5588" y="2466"/>
                    <a:pt x="4766" y="2959"/>
                  </a:cubicBezTo>
                  <a:cubicBezTo>
                    <a:pt x="3945" y="2466"/>
                    <a:pt x="3287" y="1973"/>
                    <a:pt x="2630" y="1809"/>
                  </a:cubicBezTo>
                  <a:cubicBezTo>
                    <a:pt x="2794" y="2302"/>
                    <a:pt x="3616" y="2630"/>
                    <a:pt x="4273" y="3123"/>
                  </a:cubicBezTo>
                  <a:cubicBezTo>
                    <a:pt x="3780" y="3452"/>
                    <a:pt x="3287" y="3616"/>
                    <a:pt x="2794" y="3945"/>
                  </a:cubicBezTo>
                  <a:cubicBezTo>
                    <a:pt x="1808" y="3288"/>
                    <a:pt x="986" y="2630"/>
                    <a:pt x="0" y="213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33"/>
            <p:cNvSpPr/>
            <p:nvPr/>
          </p:nvSpPr>
          <p:spPr>
            <a:xfrm>
              <a:off x="3099150" y="3200575"/>
              <a:ext cx="61650" cy="32900"/>
            </a:xfrm>
            <a:custGeom>
              <a:rect b="b" l="l" r="r" t="t"/>
              <a:pathLst>
                <a:path extrusionOk="0" h="1316" w="2466">
                  <a:moveTo>
                    <a:pt x="1" y="658"/>
                  </a:moveTo>
                  <a:cubicBezTo>
                    <a:pt x="494" y="494"/>
                    <a:pt x="987" y="329"/>
                    <a:pt x="1480" y="0"/>
                  </a:cubicBezTo>
                  <a:cubicBezTo>
                    <a:pt x="1808" y="165"/>
                    <a:pt x="2137" y="494"/>
                    <a:pt x="2466" y="658"/>
                  </a:cubicBezTo>
                  <a:cubicBezTo>
                    <a:pt x="1973" y="987"/>
                    <a:pt x="1480" y="987"/>
                    <a:pt x="987" y="1315"/>
                  </a:cubicBezTo>
                  <a:cubicBezTo>
                    <a:pt x="658" y="1151"/>
                    <a:pt x="165" y="822"/>
                    <a:pt x="1" y="6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33"/>
            <p:cNvSpPr/>
            <p:nvPr/>
          </p:nvSpPr>
          <p:spPr>
            <a:xfrm>
              <a:off x="3255275" y="3011575"/>
              <a:ext cx="37025" cy="115075"/>
            </a:xfrm>
            <a:custGeom>
              <a:rect b="b" l="l" r="r" t="t"/>
              <a:pathLst>
                <a:path extrusionOk="0" h="4603" w="1481">
                  <a:moveTo>
                    <a:pt x="1480" y="4602"/>
                  </a:moveTo>
                  <a:lnTo>
                    <a:pt x="494" y="3780"/>
                  </a:lnTo>
                  <a:cubicBezTo>
                    <a:pt x="330" y="2630"/>
                    <a:pt x="330" y="1315"/>
                    <a:pt x="1" y="0"/>
                  </a:cubicBezTo>
                  <a:cubicBezTo>
                    <a:pt x="1480" y="165"/>
                    <a:pt x="987" y="1479"/>
                    <a:pt x="1151" y="2466"/>
                  </a:cubicBezTo>
                  <a:cubicBezTo>
                    <a:pt x="1316" y="3287"/>
                    <a:pt x="1480" y="3945"/>
                    <a:pt x="1480" y="443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33"/>
            <p:cNvSpPr/>
            <p:nvPr/>
          </p:nvSpPr>
          <p:spPr>
            <a:xfrm>
              <a:off x="3148450" y="3163600"/>
              <a:ext cx="90425" cy="49325"/>
            </a:xfrm>
            <a:custGeom>
              <a:rect b="b" l="l" r="r" t="t"/>
              <a:pathLst>
                <a:path extrusionOk="0" h="1973" w="3617">
                  <a:moveTo>
                    <a:pt x="1" y="1315"/>
                  </a:moveTo>
                  <a:cubicBezTo>
                    <a:pt x="823" y="822"/>
                    <a:pt x="1809" y="493"/>
                    <a:pt x="2795" y="0"/>
                  </a:cubicBezTo>
                  <a:cubicBezTo>
                    <a:pt x="3123" y="165"/>
                    <a:pt x="3288" y="329"/>
                    <a:pt x="3617" y="493"/>
                  </a:cubicBezTo>
                  <a:cubicBezTo>
                    <a:pt x="2795" y="1151"/>
                    <a:pt x="1809" y="1479"/>
                    <a:pt x="823" y="1973"/>
                  </a:cubicBezTo>
                  <a:cubicBezTo>
                    <a:pt x="658" y="1808"/>
                    <a:pt x="329" y="1479"/>
                    <a:pt x="1" y="131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33"/>
            <p:cNvSpPr/>
            <p:nvPr/>
          </p:nvSpPr>
          <p:spPr>
            <a:xfrm>
              <a:off x="3132025" y="3225225"/>
              <a:ext cx="57550" cy="28800"/>
            </a:xfrm>
            <a:custGeom>
              <a:rect b="b" l="l" r="r" t="t"/>
              <a:pathLst>
                <a:path extrusionOk="0" h="1152" w="2302">
                  <a:moveTo>
                    <a:pt x="0" y="658"/>
                  </a:moveTo>
                  <a:cubicBezTo>
                    <a:pt x="493" y="329"/>
                    <a:pt x="986" y="165"/>
                    <a:pt x="1480" y="1"/>
                  </a:cubicBezTo>
                  <a:cubicBezTo>
                    <a:pt x="1808" y="165"/>
                    <a:pt x="2137" y="329"/>
                    <a:pt x="2301" y="494"/>
                  </a:cubicBezTo>
                  <a:cubicBezTo>
                    <a:pt x="1973" y="822"/>
                    <a:pt x="1480" y="987"/>
                    <a:pt x="986" y="1151"/>
                  </a:cubicBezTo>
                  <a:cubicBezTo>
                    <a:pt x="658" y="987"/>
                    <a:pt x="329" y="822"/>
                    <a:pt x="0" y="6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33"/>
            <p:cNvSpPr/>
            <p:nvPr/>
          </p:nvSpPr>
          <p:spPr>
            <a:xfrm>
              <a:off x="3292275" y="3036225"/>
              <a:ext cx="37000" cy="110950"/>
            </a:xfrm>
            <a:custGeom>
              <a:rect b="b" l="l" r="r" t="t"/>
              <a:pathLst>
                <a:path extrusionOk="0" h="4438" w="1480">
                  <a:moveTo>
                    <a:pt x="0" y="0"/>
                  </a:moveTo>
                  <a:cubicBezTo>
                    <a:pt x="329" y="0"/>
                    <a:pt x="658" y="493"/>
                    <a:pt x="986" y="658"/>
                  </a:cubicBezTo>
                  <a:cubicBezTo>
                    <a:pt x="986" y="1973"/>
                    <a:pt x="1479" y="3287"/>
                    <a:pt x="1315" y="4438"/>
                  </a:cubicBezTo>
                  <a:cubicBezTo>
                    <a:pt x="1151" y="4274"/>
                    <a:pt x="822" y="4109"/>
                    <a:pt x="658" y="3945"/>
                  </a:cubicBezTo>
                  <a:cubicBezTo>
                    <a:pt x="329" y="2630"/>
                    <a:pt x="329" y="1315"/>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33"/>
            <p:cNvSpPr/>
            <p:nvPr/>
          </p:nvSpPr>
          <p:spPr>
            <a:xfrm>
              <a:off x="3185425" y="3188250"/>
              <a:ext cx="90425" cy="45225"/>
            </a:xfrm>
            <a:custGeom>
              <a:rect b="b" l="l" r="r" t="t"/>
              <a:pathLst>
                <a:path extrusionOk="0" h="1809" w="3617">
                  <a:moveTo>
                    <a:pt x="1" y="1315"/>
                  </a:moveTo>
                  <a:cubicBezTo>
                    <a:pt x="823" y="822"/>
                    <a:pt x="1809" y="493"/>
                    <a:pt x="2795" y="0"/>
                  </a:cubicBezTo>
                  <a:cubicBezTo>
                    <a:pt x="2959" y="165"/>
                    <a:pt x="3288" y="329"/>
                    <a:pt x="3617" y="493"/>
                  </a:cubicBezTo>
                  <a:cubicBezTo>
                    <a:pt x="2631" y="987"/>
                    <a:pt x="1644" y="1315"/>
                    <a:pt x="823" y="1808"/>
                  </a:cubicBezTo>
                  <a:cubicBezTo>
                    <a:pt x="494" y="1644"/>
                    <a:pt x="165" y="1480"/>
                    <a:pt x="1" y="131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33"/>
            <p:cNvSpPr/>
            <p:nvPr/>
          </p:nvSpPr>
          <p:spPr>
            <a:xfrm>
              <a:off x="3169000" y="3249875"/>
              <a:ext cx="53450" cy="28800"/>
            </a:xfrm>
            <a:custGeom>
              <a:rect b="b" l="l" r="r" t="t"/>
              <a:pathLst>
                <a:path extrusionOk="0" h="1152" w="2138">
                  <a:moveTo>
                    <a:pt x="1" y="658"/>
                  </a:moveTo>
                  <a:cubicBezTo>
                    <a:pt x="494" y="329"/>
                    <a:pt x="987" y="329"/>
                    <a:pt x="1480" y="1"/>
                  </a:cubicBezTo>
                  <a:cubicBezTo>
                    <a:pt x="1644" y="165"/>
                    <a:pt x="1973" y="329"/>
                    <a:pt x="2137" y="329"/>
                  </a:cubicBezTo>
                  <a:cubicBezTo>
                    <a:pt x="1808" y="822"/>
                    <a:pt x="1315" y="822"/>
                    <a:pt x="822" y="1151"/>
                  </a:cubicBezTo>
                  <a:cubicBezTo>
                    <a:pt x="658" y="987"/>
                    <a:pt x="329" y="822"/>
                    <a:pt x="165" y="6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33"/>
            <p:cNvSpPr/>
            <p:nvPr/>
          </p:nvSpPr>
          <p:spPr>
            <a:xfrm>
              <a:off x="3333350" y="3064975"/>
              <a:ext cx="28800" cy="106850"/>
            </a:xfrm>
            <a:custGeom>
              <a:rect b="b" l="l" r="r" t="t"/>
              <a:pathLst>
                <a:path extrusionOk="0" h="4274" w="1152">
                  <a:moveTo>
                    <a:pt x="1" y="1"/>
                  </a:moveTo>
                  <a:cubicBezTo>
                    <a:pt x="1151" y="165"/>
                    <a:pt x="987" y="1316"/>
                    <a:pt x="987" y="2302"/>
                  </a:cubicBezTo>
                  <a:cubicBezTo>
                    <a:pt x="987" y="2959"/>
                    <a:pt x="987" y="3617"/>
                    <a:pt x="1151" y="4110"/>
                  </a:cubicBezTo>
                  <a:cubicBezTo>
                    <a:pt x="822" y="4274"/>
                    <a:pt x="658" y="3945"/>
                    <a:pt x="329" y="3781"/>
                  </a:cubicBezTo>
                  <a:cubicBezTo>
                    <a:pt x="165" y="2466"/>
                    <a:pt x="165" y="115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33"/>
            <p:cNvSpPr/>
            <p:nvPr/>
          </p:nvSpPr>
          <p:spPr>
            <a:xfrm>
              <a:off x="3222425" y="3212900"/>
              <a:ext cx="82200" cy="41125"/>
            </a:xfrm>
            <a:custGeom>
              <a:rect b="b" l="l" r="r" t="t"/>
              <a:pathLst>
                <a:path extrusionOk="0" h="1645" w="3288">
                  <a:moveTo>
                    <a:pt x="0" y="1315"/>
                  </a:moveTo>
                  <a:cubicBezTo>
                    <a:pt x="822" y="822"/>
                    <a:pt x="1808" y="494"/>
                    <a:pt x="2794" y="1"/>
                  </a:cubicBezTo>
                  <a:cubicBezTo>
                    <a:pt x="2958" y="165"/>
                    <a:pt x="3123" y="329"/>
                    <a:pt x="3287" y="329"/>
                  </a:cubicBezTo>
                  <a:cubicBezTo>
                    <a:pt x="2465" y="822"/>
                    <a:pt x="1479" y="1151"/>
                    <a:pt x="658" y="1644"/>
                  </a:cubicBezTo>
                  <a:cubicBezTo>
                    <a:pt x="329" y="1480"/>
                    <a:pt x="164" y="1315"/>
                    <a:pt x="0" y="131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33"/>
            <p:cNvSpPr/>
            <p:nvPr/>
          </p:nvSpPr>
          <p:spPr>
            <a:xfrm>
              <a:off x="3197750" y="3270425"/>
              <a:ext cx="221925" cy="139725"/>
            </a:xfrm>
            <a:custGeom>
              <a:rect b="b" l="l" r="r" t="t"/>
              <a:pathLst>
                <a:path extrusionOk="0" h="5589" w="8877">
                  <a:moveTo>
                    <a:pt x="1" y="494"/>
                  </a:moveTo>
                  <a:cubicBezTo>
                    <a:pt x="494" y="329"/>
                    <a:pt x="987" y="165"/>
                    <a:pt x="1480" y="0"/>
                  </a:cubicBezTo>
                  <a:cubicBezTo>
                    <a:pt x="3945" y="1644"/>
                    <a:pt x="6411" y="3123"/>
                    <a:pt x="8876" y="4931"/>
                  </a:cubicBezTo>
                  <a:cubicBezTo>
                    <a:pt x="8219" y="5260"/>
                    <a:pt x="7726" y="5424"/>
                    <a:pt x="7068" y="5588"/>
                  </a:cubicBezTo>
                  <a:cubicBezTo>
                    <a:pt x="4767" y="3945"/>
                    <a:pt x="2466" y="2301"/>
                    <a:pt x="1" y="6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33"/>
            <p:cNvSpPr/>
            <p:nvPr/>
          </p:nvSpPr>
          <p:spPr>
            <a:xfrm>
              <a:off x="3251175" y="3229325"/>
              <a:ext cx="258875" cy="152050"/>
            </a:xfrm>
            <a:custGeom>
              <a:rect b="b" l="l" r="r" t="t"/>
              <a:pathLst>
                <a:path extrusionOk="0" h="6082" w="10355">
                  <a:moveTo>
                    <a:pt x="1" y="1316"/>
                  </a:moveTo>
                  <a:cubicBezTo>
                    <a:pt x="822" y="823"/>
                    <a:pt x="1808" y="658"/>
                    <a:pt x="2795" y="1"/>
                  </a:cubicBezTo>
                  <a:cubicBezTo>
                    <a:pt x="5260" y="1809"/>
                    <a:pt x="7889" y="3452"/>
                    <a:pt x="10355" y="5096"/>
                  </a:cubicBezTo>
                  <a:cubicBezTo>
                    <a:pt x="9533" y="5589"/>
                    <a:pt x="8547" y="5918"/>
                    <a:pt x="7725" y="6082"/>
                  </a:cubicBezTo>
                  <a:cubicBezTo>
                    <a:pt x="5096" y="4603"/>
                    <a:pt x="2466" y="2795"/>
                    <a:pt x="1" y="131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33"/>
            <p:cNvSpPr/>
            <p:nvPr/>
          </p:nvSpPr>
          <p:spPr>
            <a:xfrm>
              <a:off x="3370325" y="3085525"/>
              <a:ext cx="28800" cy="110975"/>
            </a:xfrm>
            <a:custGeom>
              <a:rect b="b" l="l" r="r" t="t"/>
              <a:pathLst>
                <a:path extrusionOk="0" h="4439" w="1152">
                  <a:moveTo>
                    <a:pt x="658" y="494"/>
                  </a:moveTo>
                  <a:cubicBezTo>
                    <a:pt x="658" y="1808"/>
                    <a:pt x="1151" y="3288"/>
                    <a:pt x="1151" y="4438"/>
                  </a:cubicBezTo>
                  <a:cubicBezTo>
                    <a:pt x="823" y="4274"/>
                    <a:pt x="494" y="4109"/>
                    <a:pt x="330" y="3945"/>
                  </a:cubicBezTo>
                  <a:cubicBezTo>
                    <a:pt x="165" y="2630"/>
                    <a:pt x="165" y="1480"/>
                    <a:pt x="1" y="165"/>
                  </a:cubicBezTo>
                  <a:cubicBezTo>
                    <a:pt x="165" y="1"/>
                    <a:pt x="494" y="494"/>
                    <a:pt x="658" y="49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33"/>
            <p:cNvSpPr/>
            <p:nvPr/>
          </p:nvSpPr>
          <p:spPr>
            <a:xfrm>
              <a:off x="3403200" y="3110175"/>
              <a:ext cx="435550" cy="382150"/>
            </a:xfrm>
            <a:custGeom>
              <a:rect b="b" l="l" r="r" t="t"/>
              <a:pathLst>
                <a:path extrusionOk="0" h="15286" w="17422">
                  <a:moveTo>
                    <a:pt x="17258" y="15286"/>
                  </a:moveTo>
                  <a:cubicBezTo>
                    <a:pt x="12656" y="11998"/>
                    <a:pt x="7561" y="8711"/>
                    <a:pt x="2630" y="5424"/>
                  </a:cubicBezTo>
                  <a:cubicBezTo>
                    <a:pt x="1973" y="4931"/>
                    <a:pt x="822" y="4438"/>
                    <a:pt x="494" y="3945"/>
                  </a:cubicBezTo>
                  <a:cubicBezTo>
                    <a:pt x="329" y="3616"/>
                    <a:pt x="329" y="2795"/>
                    <a:pt x="329" y="2137"/>
                  </a:cubicBezTo>
                  <a:cubicBezTo>
                    <a:pt x="165" y="1316"/>
                    <a:pt x="1" y="658"/>
                    <a:pt x="1" y="1"/>
                  </a:cubicBezTo>
                  <a:cubicBezTo>
                    <a:pt x="1" y="1"/>
                    <a:pt x="1" y="1"/>
                    <a:pt x="165" y="1"/>
                  </a:cubicBezTo>
                  <a:cubicBezTo>
                    <a:pt x="4767" y="3288"/>
                    <a:pt x="9862" y="6410"/>
                    <a:pt x="14792" y="10026"/>
                  </a:cubicBezTo>
                  <a:cubicBezTo>
                    <a:pt x="15285" y="10355"/>
                    <a:pt x="16107" y="10848"/>
                    <a:pt x="16600" y="11177"/>
                  </a:cubicBezTo>
                  <a:cubicBezTo>
                    <a:pt x="17422" y="11998"/>
                    <a:pt x="17093" y="14299"/>
                    <a:pt x="17258" y="1528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33"/>
            <p:cNvSpPr/>
            <p:nvPr/>
          </p:nvSpPr>
          <p:spPr>
            <a:xfrm>
              <a:off x="3390875" y="3406025"/>
              <a:ext cx="78100" cy="37000"/>
            </a:xfrm>
            <a:custGeom>
              <a:rect b="b" l="l" r="r" t="t"/>
              <a:pathLst>
                <a:path extrusionOk="0" h="1480" w="3124">
                  <a:moveTo>
                    <a:pt x="1" y="658"/>
                  </a:moveTo>
                  <a:cubicBezTo>
                    <a:pt x="658" y="329"/>
                    <a:pt x="1315" y="164"/>
                    <a:pt x="1973" y="0"/>
                  </a:cubicBezTo>
                  <a:cubicBezTo>
                    <a:pt x="2301" y="164"/>
                    <a:pt x="2630" y="493"/>
                    <a:pt x="3123" y="822"/>
                  </a:cubicBezTo>
                  <a:cubicBezTo>
                    <a:pt x="2630" y="1151"/>
                    <a:pt x="1973" y="1151"/>
                    <a:pt x="1480" y="1479"/>
                  </a:cubicBezTo>
                  <a:cubicBezTo>
                    <a:pt x="987" y="1151"/>
                    <a:pt x="494" y="658"/>
                    <a:pt x="1" y="6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33"/>
            <p:cNvSpPr/>
            <p:nvPr/>
          </p:nvSpPr>
          <p:spPr>
            <a:xfrm>
              <a:off x="3464825" y="3369025"/>
              <a:ext cx="90425" cy="45225"/>
            </a:xfrm>
            <a:custGeom>
              <a:rect b="b" l="l" r="r" t="t"/>
              <a:pathLst>
                <a:path extrusionOk="0" h="1809" w="3617">
                  <a:moveTo>
                    <a:pt x="1" y="1151"/>
                  </a:moveTo>
                  <a:cubicBezTo>
                    <a:pt x="823" y="658"/>
                    <a:pt x="1644" y="494"/>
                    <a:pt x="2466" y="1"/>
                  </a:cubicBezTo>
                  <a:lnTo>
                    <a:pt x="3617" y="823"/>
                  </a:lnTo>
                  <a:cubicBezTo>
                    <a:pt x="2795" y="1151"/>
                    <a:pt x="1973" y="1480"/>
                    <a:pt x="1151" y="1809"/>
                  </a:cubicBezTo>
                  <a:cubicBezTo>
                    <a:pt x="823" y="1480"/>
                    <a:pt x="330" y="1480"/>
                    <a:pt x="1" y="115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33"/>
            <p:cNvSpPr/>
            <p:nvPr/>
          </p:nvSpPr>
          <p:spPr>
            <a:xfrm>
              <a:off x="3444300" y="3438875"/>
              <a:ext cx="61650" cy="28800"/>
            </a:xfrm>
            <a:custGeom>
              <a:rect b="b" l="l" r="r" t="t"/>
              <a:pathLst>
                <a:path extrusionOk="0" h="1152" w="2466">
                  <a:moveTo>
                    <a:pt x="0" y="494"/>
                  </a:moveTo>
                  <a:cubicBezTo>
                    <a:pt x="658" y="330"/>
                    <a:pt x="1151" y="165"/>
                    <a:pt x="1644" y="1"/>
                  </a:cubicBezTo>
                  <a:cubicBezTo>
                    <a:pt x="1972" y="165"/>
                    <a:pt x="2301" y="330"/>
                    <a:pt x="2465" y="494"/>
                  </a:cubicBezTo>
                  <a:cubicBezTo>
                    <a:pt x="2137" y="823"/>
                    <a:pt x="1644" y="987"/>
                    <a:pt x="1151" y="1151"/>
                  </a:cubicBezTo>
                  <a:cubicBezTo>
                    <a:pt x="658" y="823"/>
                    <a:pt x="329" y="823"/>
                    <a:pt x="0" y="49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33"/>
            <p:cNvSpPr/>
            <p:nvPr/>
          </p:nvSpPr>
          <p:spPr>
            <a:xfrm>
              <a:off x="3514150" y="3401900"/>
              <a:ext cx="82200" cy="41125"/>
            </a:xfrm>
            <a:custGeom>
              <a:rect b="b" l="l" r="r" t="t"/>
              <a:pathLst>
                <a:path extrusionOk="0" h="1645" w="3288">
                  <a:moveTo>
                    <a:pt x="0" y="987"/>
                  </a:moveTo>
                  <a:cubicBezTo>
                    <a:pt x="822" y="658"/>
                    <a:pt x="1644" y="494"/>
                    <a:pt x="2301" y="1"/>
                  </a:cubicBezTo>
                  <a:cubicBezTo>
                    <a:pt x="2630" y="165"/>
                    <a:pt x="2958" y="165"/>
                    <a:pt x="3287" y="494"/>
                  </a:cubicBezTo>
                  <a:cubicBezTo>
                    <a:pt x="2465" y="987"/>
                    <a:pt x="1644" y="1151"/>
                    <a:pt x="822" y="1644"/>
                  </a:cubicBezTo>
                  <a:cubicBezTo>
                    <a:pt x="493" y="1480"/>
                    <a:pt x="329" y="1316"/>
                    <a:pt x="0" y="98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33"/>
            <p:cNvSpPr/>
            <p:nvPr/>
          </p:nvSpPr>
          <p:spPr>
            <a:xfrm>
              <a:off x="3489500" y="3463550"/>
              <a:ext cx="57525" cy="28775"/>
            </a:xfrm>
            <a:custGeom>
              <a:rect b="b" l="l" r="r" t="t"/>
              <a:pathLst>
                <a:path extrusionOk="0" h="1151" w="2301">
                  <a:moveTo>
                    <a:pt x="0" y="493"/>
                  </a:moveTo>
                  <a:cubicBezTo>
                    <a:pt x="329" y="329"/>
                    <a:pt x="822" y="164"/>
                    <a:pt x="1315" y="0"/>
                  </a:cubicBezTo>
                  <a:cubicBezTo>
                    <a:pt x="1644" y="164"/>
                    <a:pt x="1972" y="329"/>
                    <a:pt x="2301" y="493"/>
                  </a:cubicBezTo>
                  <a:cubicBezTo>
                    <a:pt x="1808" y="822"/>
                    <a:pt x="1315" y="986"/>
                    <a:pt x="822" y="1151"/>
                  </a:cubicBezTo>
                  <a:cubicBezTo>
                    <a:pt x="657" y="986"/>
                    <a:pt x="329" y="657"/>
                    <a:pt x="0" y="4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33"/>
            <p:cNvSpPr/>
            <p:nvPr/>
          </p:nvSpPr>
          <p:spPr>
            <a:xfrm>
              <a:off x="3551125" y="3422450"/>
              <a:ext cx="82200" cy="45225"/>
            </a:xfrm>
            <a:custGeom>
              <a:rect b="b" l="l" r="r" t="t"/>
              <a:pathLst>
                <a:path extrusionOk="0" h="1809" w="3288">
                  <a:moveTo>
                    <a:pt x="0" y="1151"/>
                  </a:moveTo>
                  <a:cubicBezTo>
                    <a:pt x="822" y="658"/>
                    <a:pt x="1644" y="494"/>
                    <a:pt x="2301" y="1"/>
                  </a:cubicBezTo>
                  <a:cubicBezTo>
                    <a:pt x="2630" y="165"/>
                    <a:pt x="2959" y="329"/>
                    <a:pt x="3287" y="658"/>
                  </a:cubicBezTo>
                  <a:cubicBezTo>
                    <a:pt x="2466" y="987"/>
                    <a:pt x="1644" y="1480"/>
                    <a:pt x="822" y="1808"/>
                  </a:cubicBezTo>
                  <a:cubicBezTo>
                    <a:pt x="493" y="1644"/>
                    <a:pt x="329" y="1315"/>
                    <a:pt x="0" y="115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33"/>
            <p:cNvSpPr/>
            <p:nvPr/>
          </p:nvSpPr>
          <p:spPr>
            <a:xfrm>
              <a:off x="3530575" y="3488200"/>
              <a:ext cx="45225" cy="24675"/>
            </a:xfrm>
            <a:custGeom>
              <a:rect b="b" l="l" r="r" t="t"/>
              <a:pathLst>
                <a:path extrusionOk="0" h="987" w="1809">
                  <a:moveTo>
                    <a:pt x="1" y="658"/>
                  </a:moveTo>
                  <a:cubicBezTo>
                    <a:pt x="494" y="329"/>
                    <a:pt x="822" y="165"/>
                    <a:pt x="1315" y="0"/>
                  </a:cubicBezTo>
                  <a:cubicBezTo>
                    <a:pt x="1480" y="165"/>
                    <a:pt x="1644" y="329"/>
                    <a:pt x="1808" y="329"/>
                  </a:cubicBezTo>
                  <a:cubicBezTo>
                    <a:pt x="1480" y="493"/>
                    <a:pt x="987" y="658"/>
                    <a:pt x="494" y="986"/>
                  </a:cubicBezTo>
                  <a:cubicBezTo>
                    <a:pt x="329" y="822"/>
                    <a:pt x="165" y="658"/>
                    <a:pt x="1" y="4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33"/>
            <p:cNvSpPr/>
            <p:nvPr/>
          </p:nvSpPr>
          <p:spPr>
            <a:xfrm>
              <a:off x="3592200" y="3447100"/>
              <a:ext cx="78100" cy="41125"/>
            </a:xfrm>
            <a:custGeom>
              <a:rect b="b" l="l" r="r" t="t"/>
              <a:pathLst>
                <a:path extrusionOk="0" h="1645" w="3124">
                  <a:moveTo>
                    <a:pt x="1" y="1151"/>
                  </a:moveTo>
                  <a:cubicBezTo>
                    <a:pt x="658" y="822"/>
                    <a:pt x="1480" y="494"/>
                    <a:pt x="2302" y="1"/>
                  </a:cubicBezTo>
                  <a:cubicBezTo>
                    <a:pt x="2466" y="165"/>
                    <a:pt x="2795" y="329"/>
                    <a:pt x="3124" y="494"/>
                  </a:cubicBezTo>
                  <a:cubicBezTo>
                    <a:pt x="2302" y="987"/>
                    <a:pt x="1316" y="1151"/>
                    <a:pt x="494" y="1644"/>
                  </a:cubicBezTo>
                  <a:cubicBezTo>
                    <a:pt x="330" y="1480"/>
                    <a:pt x="165" y="1315"/>
                    <a:pt x="1" y="115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33"/>
            <p:cNvSpPr/>
            <p:nvPr/>
          </p:nvSpPr>
          <p:spPr>
            <a:xfrm>
              <a:off x="3559350" y="3508725"/>
              <a:ext cx="739600" cy="505425"/>
            </a:xfrm>
            <a:custGeom>
              <a:rect b="b" l="l" r="r" t="t"/>
              <a:pathLst>
                <a:path extrusionOk="0" h="20217" w="29584">
                  <a:moveTo>
                    <a:pt x="1315" y="1"/>
                  </a:moveTo>
                  <a:cubicBezTo>
                    <a:pt x="11176" y="6411"/>
                    <a:pt x="19887" y="13149"/>
                    <a:pt x="29583" y="19559"/>
                  </a:cubicBezTo>
                  <a:cubicBezTo>
                    <a:pt x="28926" y="20216"/>
                    <a:pt x="28269" y="19559"/>
                    <a:pt x="27776" y="19230"/>
                  </a:cubicBezTo>
                  <a:cubicBezTo>
                    <a:pt x="23502" y="16601"/>
                    <a:pt x="18736" y="13807"/>
                    <a:pt x="14956" y="10684"/>
                  </a:cubicBezTo>
                  <a:cubicBezTo>
                    <a:pt x="10354" y="7068"/>
                    <a:pt x="5095" y="3781"/>
                    <a:pt x="329" y="658"/>
                  </a:cubicBezTo>
                  <a:cubicBezTo>
                    <a:pt x="0" y="165"/>
                    <a:pt x="1150" y="165"/>
                    <a:pt x="13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33"/>
            <p:cNvSpPr/>
            <p:nvPr/>
          </p:nvSpPr>
          <p:spPr>
            <a:xfrm>
              <a:off x="3620975" y="3471750"/>
              <a:ext cx="784800" cy="513625"/>
            </a:xfrm>
            <a:custGeom>
              <a:rect b="b" l="l" r="r" t="t"/>
              <a:pathLst>
                <a:path extrusionOk="0" h="20545" w="31392">
                  <a:moveTo>
                    <a:pt x="0" y="987"/>
                  </a:moveTo>
                  <a:cubicBezTo>
                    <a:pt x="822" y="658"/>
                    <a:pt x="1644" y="329"/>
                    <a:pt x="2630" y="1"/>
                  </a:cubicBezTo>
                  <a:cubicBezTo>
                    <a:pt x="11834" y="6246"/>
                    <a:pt x="21037" y="12492"/>
                    <a:pt x="30405" y="18901"/>
                  </a:cubicBezTo>
                  <a:cubicBezTo>
                    <a:pt x="30241" y="19066"/>
                    <a:pt x="29748" y="19230"/>
                    <a:pt x="29255" y="19394"/>
                  </a:cubicBezTo>
                  <a:cubicBezTo>
                    <a:pt x="28762" y="19723"/>
                    <a:pt x="28269" y="19723"/>
                    <a:pt x="27940" y="20052"/>
                  </a:cubicBezTo>
                  <a:cubicBezTo>
                    <a:pt x="28926" y="20381"/>
                    <a:pt x="30077" y="19066"/>
                    <a:pt x="31392" y="19394"/>
                  </a:cubicBezTo>
                  <a:cubicBezTo>
                    <a:pt x="31227" y="19723"/>
                    <a:pt x="30405" y="19887"/>
                    <a:pt x="29912" y="20052"/>
                  </a:cubicBezTo>
                  <a:cubicBezTo>
                    <a:pt x="29419" y="20216"/>
                    <a:pt x="28762" y="20381"/>
                    <a:pt x="28269" y="20545"/>
                  </a:cubicBezTo>
                  <a:cubicBezTo>
                    <a:pt x="18572" y="13971"/>
                    <a:pt x="9533" y="7232"/>
                    <a:pt x="0" y="98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33"/>
            <p:cNvSpPr/>
            <p:nvPr/>
          </p:nvSpPr>
          <p:spPr>
            <a:xfrm>
              <a:off x="3838725" y="3410125"/>
              <a:ext cx="37025" cy="106850"/>
            </a:xfrm>
            <a:custGeom>
              <a:rect b="b" l="l" r="r" t="t"/>
              <a:pathLst>
                <a:path extrusionOk="0" h="4274" w="1481">
                  <a:moveTo>
                    <a:pt x="1" y="0"/>
                  </a:moveTo>
                  <a:cubicBezTo>
                    <a:pt x="1480" y="329"/>
                    <a:pt x="1151" y="1315"/>
                    <a:pt x="1316" y="2301"/>
                  </a:cubicBezTo>
                  <a:cubicBezTo>
                    <a:pt x="1316" y="3123"/>
                    <a:pt x="1316" y="3616"/>
                    <a:pt x="1316" y="4274"/>
                  </a:cubicBezTo>
                  <a:cubicBezTo>
                    <a:pt x="1151" y="4274"/>
                    <a:pt x="823" y="3945"/>
                    <a:pt x="494" y="3781"/>
                  </a:cubicBezTo>
                  <a:cubicBezTo>
                    <a:pt x="494" y="2466"/>
                    <a:pt x="330" y="1151"/>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33"/>
            <p:cNvSpPr/>
            <p:nvPr/>
          </p:nvSpPr>
          <p:spPr>
            <a:xfrm>
              <a:off x="4224975" y="3668975"/>
              <a:ext cx="49325" cy="106850"/>
            </a:xfrm>
            <a:custGeom>
              <a:rect b="b" l="l" r="r" t="t"/>
              <a:pathLst>
                <a:path extrusionOk="0" h="4274" w="1973">
                  <a:moveTo>
                    <a:pt x="0" y="1"/>
                  </a:moveTo>
                  <a:cubicBezTo>
                    <a:pt x="1972" y="822"/>
                    <a:pt x="1315" y="3123"/>
                    <a:pt x="1644" y="4274"/>
                  </a:cubicBezTo>
                  <a:cubicBezTo>
                    <a:pt x="329" y="3616"/>
                    <a:pt x="493" y="2795"/>
                    <a:pt x="329" y="1809"/>
                  </a:cubicBezTo>
                  <a:cubicBezTo>
                    <a:pt x="164" y="1151"/>
                    <a:pt x="164" y="494"/>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33"/>
            <p:cNvSpPr/>
            <p:nvPr/>
          </p:nvSpPr>
          <p:spPr>
            <a:xfrm>
              <a:off x="4261950" y="3701850"/>
              <a:ext cx="57550" cy="102750"/>
            </a:xfrm>
            <a:custGeom>
              <a:rect b="b" l="l" r="r" t="t"/>
              <a:pathLst>
                <a:path extrusionOk="0" h="4110" w="2302">
                  <a:moveTo>
                    <a:pt x="329" y="1"/>
                  </a:moveTo>
                  <a:cubicBezTo>
                    <a:pt x="2301" y="658"/>
                    <a:pt x="1644" y="2959"/>
                    <a:pt x="1973" y="4109"/>
                  </a:cubicBezTo>
                  <a:cubicBezTo>
                    <a:pt x="0" y="3288"/>
                    <a:pt x="986" y="1315"/>
                    <a:pt x="3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33"/>
            <p:cNvSpPr/>
            <p:nvPr/>
          </p:nvSpPr>
          <p:spPr>
            <a:xfrm>
              <a:off x="4303025" y="3734725"/>
              <a:ext cx="61675" cy="106850"/>
            </a:xfrm>
            <a:custGeom>
              <a:rect b="b" l="l" r="r" t="t"/>
              <a:pathLst>
                <a:path extrusionOk="0" h="4274" w="2467">
                  <a:moveTo>
                    <a:pt x="494" y="0"/>
                  </a:moveTo>
                  <a:cubicBezTo>
                    <a:pt x="823" y="0"/>
                    <a:pt x="1644" y="329"/>
                    <a:pt x="1809" y="658"/>
                  </a:cubicBezTo>
                  <a:cubicBezTo>
                    <a:pt x="2466" y="1315"/>
                    <a:pt x="1973" y="3616"/>
                    <a:pt x="2302" y="4274"/>
                  </a:cubicBezTo>
                  <a:cubicBezTo>
                    <a:pt x="1" y="3287"/>
                    <a:pt x="1151" y="1315"/>
                    <a:pt x="4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33"/>
            <p:cNvSpPr/>
            <p:nvPr/>
          </p:nvSpPr>
          <p:spPr>
            <a:xfrm>
              <a:off x="4364675" y="3763475"/>
              <a:ext cx="41100" cy="106850"/>
            </a:xfrm>
            <a:custGeom>
              <a:rect b="b" l="l" r="r" t="t"/>
              <a:pathLst>
                <a:path extrusionOk="0" h="4274" w="1644">
                  <a:moveTo>
                    <a:pt x="0" y="1"/>
                  </a:moveTo>
                  <a:cubicBezTo>
                    <a:pt x="1479" y="165"/>
                    <a:pt x="1315" y="1316"/>
                    <a:pt x="1479" y="2466"/>
                  </a:cubicBezTo>
                  <a:cubicBezTo>
                    <a:pt x="1479" y="3124"/>
                    <a:pt x="1644" y="3781"/>
                    <a:pt x="1644" y="4274"/>
                  </a:cubicBezTo>
                  <a:cubicBezTo>
                    <a:pt x="1315" y="4110"/>
                    <a:pt x="986" y="3781"/>
                    <a:pt x="657" y="3617"/>
                  </a:cubicBezTo>
                  <a:cubicBezTo>
                    <a:pt x="329" y="2466"/>
                    <a:pt x="164" y="115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33"/>
            <p:cNvSpPr/>
            <p:nvPr/>
          </p:nvSpPr>
          <p:spPr>
            <a:xfrm>
              <a:off x="4409850" y="3784025"/>
              <a:ext cx="61675" cy="127400"/>
            </a:xfrm>
            <a:custGeom>
              <a:rect b="b" l="l" r="r" t="t"/>
              <a:pathLst>
                <a:path extrusionOk="0" h="5096" w="2467">
                  <a:moveTo>
                    <a:pt x="1" y="1"/>
                  </a:moveTo>
                  <a:cubicBezTo>
                    <a:pt x="494" y="165"/>
                    <a:pt x="1316" y="494"/>
                    <a:pt x="1480" y="822"/>
                  </a:cubicBezTo>
                  <a:cubicBezTo>
                    <a:pt x="1973" y="1315"/>
                    <a:pt x="1809" y="2466"/>
                    <a:pt x="1973" y="2959"/>
                  </a:cubicBezTo>
                  <a:cubicBezTo>
                    <a:pt x="2138" y="3945"/>
                    <a:pt x="2466" y="4602"/>
                    <a:pt x="2466" y="5096"/>
                  </a:cubicBezTo>
                  <a:cubicBezTo>
                    <a:pt x="1809" y="4602"/>
                    <a:pt x="1151" y="4438"/>
                    <a:pt x="658" y="3945"/>
                  </a:cubicBezTo>
                  <a:cubicBezTo>
                    <a:pt x="330" y="3616"/>
                    <a:pt x="330" y="2795"/>
                    <a:pt x="330" y="2137"/>
                  </a:cubicBezTo>
                  <a:cubicBezTo>
                    <a:pt x="165" y="1315"/>
                    <a:pt x="165" y="494"/>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33"/>
            <p:cNvSpPr/>
            <p:nvPr/>
          </p:nvSpPr>
          <p:spPr>
            <a:xfrm>
              <a:off x="4290700" y="4005900"/>
              <a:ext cx="61675" cy="41125"/>
            </a:xfrm>
            <a:custGeom>
              <a:rect b="b" l="l" r="r" t="t"/>
              <a:pathLst>
                <a:path extrusionOk="0" h="1645" w="2467">
                  <a:moveTo>
                    <a:pt x="1" y="329"/>
                  </a:moveTo>
                  <a:cubicBezTo>
                    <a:pt x="329" y="165"/>
                    <a:pt x="494" y="1"/>
                    <a:pt x="823" y="165"/>
                  </a:cubicBezTo>
                  <a:cubicBezTo>
                    <a:pt x="1316" y="494"/>
                    <a:pt x="2302" y="987"/>
                    <a:pt x="2466" y="1315"/>
                  </a:cubicBezTo>
                  <a:cubicBezTo>
                    <a:pt x="2302" y="1480"/>
                    <a:pt x="2137" y="1480"/>
                    <a:pt x="1809" y="1644"/>
                  </a:cubicBezTo>
                  <a:cubicBezTo>
                    <a:pt x="1316" y="1151"/>
                    <a:pt x="658" y="658"/>
                    <a:pt x="1"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33"/>
            <p:cNvSpPr/>
            <p:nvPr/>
          </p:nvSpPr>
          <p:spPr>
            <a:xfrm>
              <a:off x="4344125" y="3968925"/>
              <a:ext cx="98625" cy="41100"/>
            </a:xfrm>
            <a:custGeom>
              <a:rect b="b" l="l" r="r" t="t"/>
              <a:pathLst>
                <a:path extrusionOk="0" h="1644" w="3945">
                  <a:moveTo>
                    <a:pt x="0" y="1151"/>
                  </a:moveTo>
                  <a:cubicBezTo>
                    <a:pt x="1151" y="822"/>
                    <a:pt x="2137" y="329"/>
                    <a:pt x="3287" y="0"/>
                  </a:cubicBezTo>
                  <a:cubicBezTo>
                    <a:pt x="3452" y="165"/>
                    <a:pt x="3616" y="329"/>
                    <a:pt x="3945" y="658"/>
                  </a:cubicBezTo>
                  <a:cubicBezTo>
                    <a:pt x="2959" y="987"/>
                    <a:pt x="1808" y="1315"/>
                    <a:pt x="822" y="1644"/>
                  </a:cubicBezTo>
                  <a:cubicBezTo>
                    <a:pt x="493" y="1480"/>
                    <a:pt x="329" y="1315"/>
                    <a:pt x="0" y="115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33"/>
            <p:cNvSpPr/>
            <p:nvPr/>
          </p:nvSpPr>
          <p:spPr>
            <a:xfrm>
              <a:off x="4467375" y="3821000"/>
              <a:ext cx="57550" cy="127400"/>
            </a:xfrm>
            <a:custGeom>
              <a:rect b="b" l="l" r="r" t="t"/>
              <a:pathLst>
                <a:path extrusionOk="0" h="5096" w="2302">
                  <a:moveTo>
                    <a:pt x="1" y="1"/>
                  </a:moveTo>
                  <a:cubicBezTo>
                    <a:pt x="1151" y="165"/>
                    <a:pt x="987" y="987"/>
                    <a:pt x="1316" y="1644"/>
                  </a:cubicBezTo>
                  <a:cubicBezTo>
                    <a:pt x="1480" y="2795"/>
                    <a:pt x="1809" y="4110"/>
                    <a:pt x="2302" y="5096"/>
                  </a:cubicBezTo>
                  <a:cubicBezTo>
                    <a:pt x="494" y="4438"/>
                    <a:pt x="823" y="3288"/>
                    <a:pt x="494" y="2137"/>
                  </a:cubicBezTo>
                  <a:cubicBezTo>
                    <a:pt x="330" y="1316"/>
                    <a:pt x="165" y="658"/>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33"/>
            <p:cNvSpPr/>
            <p:nvPr/>
          </p:nvSpPr>
          <p:spPr>
            <a:xfrm>
              <a:off x="4372875" y="3993575"/>
              <a:ext cx="94525" cy="32900"/>
            </a:xfrm>
            <a:custGeom>
              <a:rect b="b" l="l" r="r" t="t"/>
              <a:pathLst>
                <a:path extrusionOk="0" h="1316" w="3781">
                  <a:moveTo>
                    <a:pt x="1" y="987"/>
                  </a:moveTo>
                  <a:cubicBezTo>
                    <a:pt x="1151" y="658"/>
                    <a:pt x="2137" y="165"/>
                    <a:pt x="3288" y="1"/>
                  </a:cubicBezTo>
                  <a:cubicBezTo>
                    <a:pt x="3452" y="1"/>
                    <a:pt x="3617" y="165"/>
                    <a:pt x="3781" y="329"/>
                  </a:cubicBezTo>
                  <a:cubicBezTo>
                    <a:pt x="2795" y="658"/>
                    <a:pt x="1644" y="987"/>
                    <a:pt x="658" y="1315"/>
                  </a:cubicBezTo>
                  <a:cubicBezTo>
                    <a:pt x="494" y="1151"/>
                    <a:pt x="329" y="987"/>
                    <a:pt x="1" y="98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33"/>
            <p:cNvSpPr/>
            <p:nvPr/>
          </p:nvSpPr>
          <p:spPr>
            <a:xfrm>
              <a:off x="4352350" y="4042875"/>
              <a:ext cx="37000" cy="28800"/>
            </a:xfrm>
            <a:custGeom>
              <a:rect b="b" l="l" r="r" t="t"/>
              <a:pathLst>
                <a:path extrusionOk="0" h="1152" w="1480">
                  <a:moveTo>
                    <a:pt x="0" y="494"/>
                  </a:moveTo>
                  <a:cubicBezTo>
                    <a:pt x="329" y="1"/>
                    <a:pt x="986" y="330"/>
                    <a:pt x="1479" y="823"/>
                  </a:cubicBezTo>
                  <a:cubicBezTo>
                    <a:pt x="986" y="1151"/>
                    <a:pt x="493" y="823"/>
                    <a:pt x="0" y="49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33"/>
            <p:cNvSpPr/>
            <p:nvPr/>
          </p:nvSpPr>
          <p:spPr>
            <a:xfrm>
              <a:off x="4520800" y="3857975"/>
              <a:ext cx="53450" cy="123300"/>
            </a:xfrm>
            <a:custGeom>
              <a:rect b="b" l="l" r="r" t="t"/>
              <a:pathLst>
                <a:path extrusionOk="0" h="4932" w="2138">
                  <a:moveTo>
                    <a:pt x="0" y="1"/>
                  </a:moveTo>
                  <a:cubicBezTo>
                    <a:pt x="658" y="165"/>
                    <a:pt x="1315" y="658"/>
                    <a:pt x="1808" y="987"/>
                  </a:cubicBezTo>
                  <a:cubicBezTo>
                    <a:pt x="1973" y="2302"/>
                    <a:pt x="2137" y="3781"/>
                    <a:pt x="2137" y="4932"/>
                  </a:cubicBezTo>
                  <a:cubicBezTo>
                    <a:pt x="658" y="4438"/>
                    <a:pt x="822" y="3288"/>
                    <a:pt x="658" y="2138"/>
                  </a:cubicBezTo>
                  <a:cubicBezTo>
                    <a:pt x="494" y="1316"/>
                    <a:pt x="165" y="658"/>
                    <a:pt x="1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33"/>
            <p:cNvSpPr/>
            <p:nvPr/>
          </p:nvSpPr>
          <p:spPr>
            <a:xfrm>
              <a:off x="4405750" y="4018225"/>
              <a:ext cx="94525" cy="32900"/>
            </a:xfrm>
            <a:custGeom>
              <a:rect b="b" l="l" r="r" t="t"/>
              <a:pathLst>
                <a:path extrusionOk="0" h="1316" w="3781">
                  <a:moveTo>
                    <a:pt x="1" y="822"/>
                  </a:moveTo>
                  <a:cubicBezTo>
                    <a:pt x="987" y="494"/>
                    <a:pt x="2137" y="165"/>
                    <a:pt x="3123" y="1"/>
                  </a:cubicBezTo>
                  <a:cubicBezTo>
                    <a:pt x="3452" y="1"/>
                    <a:pt x="3452" y="329"/>
                    <a:pt x="3781" y="329"/>
                  </a:cubicBezTo>
                  <a:cubicBezTo>
                    <a:pt x="2795" y="822"/>
                    <a:pt x="1644" y="987"/>
                    <a:pt x="658" y="1316"/>
                  </a:cubicBezTo>
                  <a:cubicBezTo>
                    <a:pt x="494" y="1151"/>
                    <a:pt x="165" y="987"/>
                    <a:pt x="1" y="8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33"/>
            <p:cNvSpPr/>
            <p:nvPr/>
          </p:nvSpPr>
          <p:spPr>
            <a:xfrm>
              <a:off x="4389325" y="4071650"/>
              <a:ext cx="32875" cy="20575"/>
            </a:xfrm>
            <a:custGeom>
              <a:rect b="b" l="l" r="r" t="t"/>
              <a:pathLst>
                <a:path extrusionOk="0" h="823" w="1315">
                  <a:moveTo>
                    <a:pt x="0" y="329"/>
                  </a:moveTo>
                  <a:cubicBezTo>
                    <a:pt x="165" y="165"/>
                    <a:pt x="493" y="165"/>
                    <a:pt x="658" y="0"/>
                  </a:cubicBezTo>
                  <a:cubicBezTo>
                    <a:pt x="822" y="165"/>
                    <a:pt x="986" y="329"/>
                    <a:pt x="1315" y="493"/>
                  </a:cubicBezTo>
                  <a:cubicBezTo>
                    <a:pt x="986" y="822"/>
                    <a:pt x="493" y="658"/>
                    <a:pt x="0"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33"/>
            <p:cNvSpPr/>
            <p:nvPr/>
          </p:nvSpPr>
          <p:spPr>
            <a:xfrm>
              <a:off x="4442725" y="4038775"/>
              <a:ext cx="78100" cy="32900"/>
            </a:xfrm>
            <a:custGeom>
              <a:rect b="b" l="l" r="r" t="t"/>
              <a:pathLst>
                <a:path extrusionOk="0" h="1316" w="3124">
                  <a:moveTo>
                    <a:pt x="1" y="987"/>
                  </a:moveTo>
                  <a:cubicBezTo>
                    <a:pt x="329" y="822"/>
                    <a:pt x="987" y="658"/>
                    <a:pt x="1644" y="494"/>
                  </a:cubicBezTo>
                  <a:cubicBezTo>
                    <a:pt x="2137" y="329"/>
                    <a:pt x="2795" y="0"/>
                    <a:pt x="3123" y="329"/>
                  </a:cubicBezTo>
                  <a:cubicBezTo>
                    <a:pt x="2959" y="658"/>
                    <a:pt x="2302" y="658"/>
                    <a:pt x="1973" y="822"/>
                  </a:cubicBezTo>
                  <a:cubicBezTo>
                    <a:pt x="1480" y="987"/>
                    <a:pt x="823" y="1151"/>
                    <a:pt x="494" y="1315"/>
                  </a:cubicBezTo>
                  <a:cubicBezTo>
                    <a:pt x="329" y="1151"/>
                    <a:pt x="165" y="1151"/>
                    <a:pt x="1" y="98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33"/>
            <p:cNvSpPr/>
            <p:nvPr/>
          </p:nvSpPr>
          <p:spPr>
            <a:xfrm>
              <a:off x="4422200" y="4092200"/>
              <a:ext cx="28775" cy="24675"/>
            </a:xfrm>
            <a:custGeom>
              <a:rect b="b" l="l" r="r" t="t"/>
              <a:pathLst>
                <a:path extrusionOk="0" h="987" w="1151">
                  <a:moveTo>
                    <a:pt x="0" y="329"/>
                  </a:moveTo>
                  <a:cubicBezTo>
                    <a:pt x="329" y="0"/>
                    <a:pt x="822" y="164"/>
                    <a:pt x="1150" y="493"/>
                  </a:cubicBezTo>
                  <a:cubicBezTo>
                    <a:pt x="986" y="986"/>
                    <a:pt x="493" y="657"/>
                    <a:pt x="0"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33"/>
            <p:cNvSpPr/>
            <p:nvPr/>
          </p:nvSpPr>
          <p:spPr>
            <a:xfrm>
              <a:off x="4582425" y="3890850"/>
              <a:ext cx="28800" cy="115075"/>
            </a:xfrm>
            <a:custGeom>
              <a:rect b="b" l="l" r="r" t="t"/>
              <a:pathLst>
                <a:path extrusionOk="0" h="4603" w="1152">
                  <a:moveTo>
                    <a:pt x="1" y="329"/>
                  </a:moveTo>
                  <a:cubicBezTo>
                    <a:pt x="165" y="1"/>
                    <a:pt x="494" y="494"/>
                    <a:pt x="658" y="658"/>
                  </a:cubicBezTo>
                  <a:cubicBezTo>
                    <a:pt x="823" y="1973"/>
                    <a:pt x="987" y="3452"/>
                    <a:pt x="1151" y="4603"/>
                  </a:cubicBezTo>
                  <a:cubicBezTo>
                    <a:pt x="823" y="4438"/>
                    <a:pt x="658" y="4274"/>
                    <a:pt x="329" y="4110"/>
                  </a:cubicBezTo>
                  <a:cubicBezTo>
                    <a:pt x="165" y="2959"/>
                    <a:pt x="165" y="1480"/>
                    <a:pt x="1"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33"/>
            <p:cNvSpPr/>
            <p:nvPr/>
          </p:nvSpPr>
          <p:spPr>
            <a:xfrm>
              <a:off x="4471500" y="4059325"/>
              <a:ext cx="78075" cy="32900"/>
            </a:xfrm>
            <a:custGeom>
              <a:rect b="b" l="l" r="r" t="t"/>
              <a:pathLst>
                <a:path extrusionOk="0" h="1316" w="3123">
                  <a:moveTo>
                    <a:pt x="0" y="986"/>
                  </a:moveTo>
                  <a:cubicBezTo>
                    <a:pt x="493" y="822"/>
                    <a:pt x="986" y="658"/>
                    <a:pt x="1479" y="493"/>
                  </a:cubicBezTo>
                  <a:cubicBezTo>
                    <a:pt x="1972" y="329"/>
                    <a:pt x="2630" y="0"/>
                    <a:pt x="3123" y="329"/>
                  </a:cubicBezTo>
                  <a:cubicBezTo>
                    <a:pt x="2301" y="822"/>
                    <a:pt x="1479" y="986"/>
                    <a:pt x="493" y="1315"/>
                  </a:cubicBezTo>
                  <a:cubicBezTo>
                    <a:pt x="329" y="1151"/>
                    <a:pt x="165" y="1151"/>
                    <a:pt x="0" y="98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33"/>
            <p:cNvSpPr/>
            <p:nvPr/>
          </p:nvSpPr>
          <p:spPr>
            <a:xfrm>
              <a:off x="4455050" y="4112725"/>
              <a:ext cx="24675" cy="20575"/>
            </a:xfrm>
            <a:custGeom>
              <a:rect b="b" l="l" r="r" t="t"/>
              <a:pathLst>
                <a:path extrusionOk="0" h="823" w="987">
                  <a:moveTo>
                    <a:pt x="1" y="330"/>
                  </a:moveTo>
                  <a:cubicBezTo>
                    <a:pt x="165" y="165"/>
                    <a:pt x="330" y="165"/>
                    <a:pt x="494" y="1"/>
                  </a:cubicBezTo>
                  <a:cubicBezTo>
                    <a:pt x="658" y="165"/>
                    <a:pt x="823" y="330"/>
                    <a:pt x="987" y="494"/>
                  </a:cubicBezTo>
                  <a:cubicBezTo>
                    <a:pt x="823" y="823"/>
                    <a:pt x="494" y="658"/>
                    <a:pt x="1" y="33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33"/>
            <p:cNvSpPr/>
            <p:nvPr/>
          </p:nvSpPr>
          <p:spPr>
            <a:xfrm>
              <a:off x="4615300" y="3919625"/>
              <a:ext cx="37000" cy="110950"/>
            </a:xfrm>
            <a:custGeom>
              <a:rect b="b" l="l" r="r" t="t"/>
              <a:pathLst>
                <a:path extrusionOk="0" h="4438" w="1480">
                  <a:moveTo>
                    <a:pt x="1480" y="4438"/>
                  </a:moveTo>
                  <a:cubicBezTo>
                    <a:pt x="165" y="4109"/>
                    <a:pt x="494" y="2959"/>
                    <a:pt x="329" y="2137"/>
                  </a:cubicBezTo>
                  <a:cubicBezTo>
                    <a:pt x="329" y="1315"/>
                    <a:pt x="165" y="658"/>
                    <a:pt x="1" y="165"/>
                  </a:cubicBezTo>
                  <a:cubicBezTo>
                    <a:pt x="165" y="0"/>
                    <a:pt x="165" y="0"/>
                    <a:pt x="165" y="0"/>
                  </a:cubicBezTo>
                  <a:cubicBezTo>
                    <a:pt x="494" y="165"/>
                    <a:pt x="658" y="493"/>
                    <a:pt x="987" y="658"/>
                  </a:cubicBezTo>
                  <a:cubicBezTo>
                    <a:pt x="1151" y="1972"/>
                    <a:pt x="1315" y="3287"/>
                    <a:pt x="1480" y="443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33"/>
            <p:cNvSpPr/>
            <p:nvPr/>
          </p:nvSpPr>
          <p:spPr>
            <a:xfrm>
              <a:off x="4500250" y="4079875"/>
              <a:ext cx="82200" cy="32875"/>
            </a:xfrm>
            <a:custGeom>
              <a:rect b="b" l="l" r="r" t="t"/>
              <a:pathLst>
                <a:path extrusionOk="0" h="1315" w="3288">
                  <a:moveTo>
                    <a:pt x="1" y="986"/>
                  </a:moveTo>
                  <a:cubicBezTo>
                    <a:pt x="822" y="657"/>
                    <a:pt x="1809" y="329"/>
                    <a:pt x="2630" y="0"/>
                  </a:cubicBezTo>
                  <a:cubicBezTo>
                    <a:pt x="2795" y="164"/>
                    <a:pt x="3123" y="329"/>
                    <a:pt x="3288" y="493"/>
                  </a:cubicBezTo>
                  <a:cubicBezTo>
                    <a:pt x="2466" y="986"/>
                    <a:pt x="1480" y="986"/>
                    <a:pt x="658" y="1315"/>
                  </a:cubicBezTo>
                  <a:cubicBezTo>
                    <a:pt x="329" y="1150"/>
                    <a:pt x="165" y="986"/>
                    <a:pt x="1" y="98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33"/>
            <p:cNvSpPr/>
            <p:nvPr/>
          </p:nvSpPr>
          <p:spPr>
            <a:xfrm>
              <a:off x="4487925" y="4137375"/>
              <a:ext cx="45225" cy="32900"/>
            </a:xfrm>
            <a:custGeom>
              <a:rect b="b" l="l" r="r" t="t"/>
              <a:pathLst>
                <a:path extrusionOk="0" h="1316" w="1809">
                  <a:moveTo>
                    <a:pt x="1" y="165"/>
                  </a:moveTo>
                  <a:cubicBezTo>
                    <a:pt x="1" y="1"/>
                    <a:pt x="165" y="1"/>
                    <a:pt x="329" y="1"/>
                  </a:cubicBezTo>
                  <a:cubicBezTo>
                    <a:pt x="822" y="330"/>
                    <a:pt x="1480" y="658"/>
                    <a:pt x="1809" y="987"/>
                  </a:cubicBezTo>
                  <a:cubicBezTo>
                    <a:pt x="1315" y="1316"/>
                    <a:pt x="494" y="330"/>
                    <a:pt x="1"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33"/>
            <p:cNvSpPr/>
            <p:nvPr/>
          </p:nvSpPr>
          <p:spPr>
            <a:xfrm>
              <a:off x="4533125" y="4108625"/>
              <a:ext cx="94525" cy="41100"/>
            </a:xfrm>
            <a:custGeom>
              <a:rect b="b" l="l" r="r" t="t"/>
              <a:pathLst>
                <a:path extrusionOk="0" h="1644" w="3781">
                  <a:moveTo>
                    <a:pt x="1" y="822"/>
                  </a:moveTo>
                  <a:cubicBezTo>
                    <a:pt x="987" y="494"/>
                    <a:pt x="1808" y="329"/>
                    <a:pt x="2795" y="0"/>
                  </a:cubicBezTo>
                  <a:cubicBezTo>
                    <a:pt x="3123" y="329"/>
                    <a:pt x="3452" y="494"/>
                    <a:pt x="3781" y="822"/>
                  </a:cubicBezTo>
                  <a:cubicBezTo>
                    <a:pt x="3123" y="1151"/>
                    <a:pt x="2137" y="1480"/>
                    <a:pt x="1151" y="1644"/>
                  </a:cubicBezTo>
                  <a:cubicBezTo>
                    <a:pt x="822" y="1315"/>
                    <a:pt x="494" y="987"/>
                    <a:pt x="1" y="8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33"/>
            <p:cNvSpPr/>
            <p:nvPr/>
          </p:nvSpPr>
          <p:spPr>
            <a:xfrm>
              <a:off x="4660500" y="3952500"/>
              <a:ext cx="32900" cy="115050"/>
            </a:xfrm>
            <a:custGeom>
              <a:rect b="b" l="l" r="r" t="t"/>
              <a:pathLst>
                <a:path extrusionOk="0" h="4602" w="1316">
                  <a:moveTo>
                    <a:pt x="0" y="0"/>
                  </a:moveTo>
                  <a:cubicBezTo>
                    <a:pt x="1151" y="164"/>
                    <a:pt x="822" y="1644"/>
                    <a:pt x="987" y="2465"/>
                  </a:cubicBezTo>
                  <a:cubicBezTo>
                    <a:pt x="1151" y="3451"/>
                    <a:pt x="1315" y="4109"/>
                    <a:pt x="1315" y="4602"/>
                  </a:cubicBezTo>
                  <a:cubicBezTo>
                    <a:pt x="165" y="3945"/>
                    <a:pt x="329" y="3123"/>
                    <a:pt x="165" y="2137"/>
                  </a:cubicBezTo>
                  <a:cubicBezTo>
                    <a:pt x="165" y="1151"/>
                    <a:pt x="0" y="493"/>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33"/>
            <p:cNvSpPr/>
            <p:nvPr/>
          </p:nvSpPr>
          <p:spPr>
            <a:xfrm>
              <a:off x="4537225" y="4170250"/>
              <a:ext cx="61675" cy="41125"/>
            </a:xfrm>
            <a:custGeom>
              <a:rect b="b" l="l" r="r" t="t"/>
              <a:pathLst>
                <a:path extrusionOk="0" h="1645" w="2467">
                  <a:moveTo>
                    <a:pt x="1" y="165"/>
                  </a:moveTo>
                  <a:cubicBezTo>
                    <a:pt x="1" y="165"/>
                    <a:pt x="165" y="165"/>
                    <a:pt x="165" y="1"/>
                  </a:cubicBezTo>
                  <a:cubicBezTo>
                    <a:pt x="987" y="329"/>
                    <a:pt x="1644" y="1151"/>
                    <a:pt x="2466" y="1644"/>
                  </a:cubicBezTo>
                  <a:cubicBezTo>
                    <a:pt x="1809" y="1644"/>
                    <a:pt x="823" y="658"/>
                    <a:pt x="1"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33"/>
            <p:cNvSpPr/>
            <p:nvPr/>
          </p:nvSpPr>
          <p:spPr>
            <a:xfrm>
              <a:off x="4697475" y="3977150"/>
              <a:ext cx="275325" cy="197250"/>
            </a:xfrm>
            <a:custGeom>
              <a:rect b="b" l="l" r="r" t="t"/>
              <a:pathLst>
                <a:path extrusionOk="0" h="7890" w="11013">
                  <a:moveTo>
                    <a:pt x="1" y="0"/>
                  </a:moveTo>
                  <a:cubicBezTo>
                    <a:pt x="3945" y="2301"/>
                    <a:pt x="7068" y="5095"/>
                    <a:pt x="11012" y="7560"/>
                  </a:cubicBezTo>
                  <a:cubicBezTo>
                    <a:pt x="11012" y="7725"/>
                    <a:pt x="10684" y="7725"/>
                    <a:pt x="10519" y="7725"/>
                  </a:cubicBezTo>
                  <a:cubicBezTo>
                    <a:pt x="9369" y="7889"/>
                    <a:pt x="8218" y="7889"/>
                    <a:pt x="6903" y="7725"/>
                  </a:cubicBezTo>
                  <a:cubicBezTo>
                    <a:pt x="6410" y="7725"/>
                    <a:pt x="5753" y="7725"/>
                    <a:pt x="5424" y="7725"/>
                  </a:cubicBezTo>
                  <a:cubicBezTo>
                    <a:pt x="4602" y="7396"/>
                    <a:pt x="3781" y="6574"/>
                    <a:pt x="3123" y="6081"/>
                  </a:cubicBezTo>
                  <a:cubicBezTo>
                    <a:pt x="2466" y="5588"/>
                    <a:pt x="1809" y="4931"/>
                    <a:pt x="987" y="4438"/>
                  </a:cubicBezTo>
                  <a:cubicBezTo>
                    <a:pt x="494" y="2959"/>
                    <a:pt x="329" y="1479"/>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33"/>
            <p:cNvSpPr/>
            <p:nvPr/>
          </p:nvSpPr>
          <p:spPr>
            <a:xfrm>
              <a:off x="4578325" y="4141500"/>
              <a:ext cx="119175" cy="61650"/>
            </a:xfrm>
            <a:custGeom>
              <a:rect b="b" l="l" r="r" t="t"/>
              <a:pathLst>
                <a:path extrusionOk="0" h="2466" w="4767">
                  <a:moveTo>
                    <a:pt x="0" y="822"/>
                  </a:moveTo>
                  <a:cubicBezTo>
                    <a:pt x="822" y="493"/>
                    <a:pt x="1808" y="165"/>
                    <a:pt x="2630" y="0"/>
                  </a:cubicBezTo>
                  <a:cubicBezTo>
                    <a:pt x="3287" y="493"/>
                    <a:pt x="4109" y="986"/>
                    <a:pt x="4767" y="1479"/>
                  </a:cubicBezTo>
                  <a:cubicBezTo>
                    <a:pt x="3781" y="1808"/>
                    <a:pt x="2959" y="2301"/>
                    <a:pt x="1973" y="2466"/>
                  </a:cubicBezTo>
                  <a:cubicBezTo>
                    <a:pt x="1315" y="1808"/>
                    <a:pt x="658" y="1315"/>
                    <a:pt x="0" y="8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33"/>
            <p:cNvSpPr/>
            <p:nvPr/>
          </p:nvSpPr>
          <p:spPr>
            <a:xfrm>
              <a:off x="4615300" y="4223675"/>
              <a:ext cx="32900" cy="24675"/>
            </a:xfrm>
            <a:custGeom>
              <a:rect b="b" l="l" r="r" t="t"/>
              <a:pathLst>
                <a:path extrusionOk="0" h="987" w="1316">
                  <a:moveTo>
                    <a:pt x="1" y="165"/>
                  </a:moveTo>
                  <a:cubicBezTo>
                    <a:pt x="165" y="0"/>
                    <a:pt x="987" y="658"/>
                    <a:pt x="1315" y="822"/>
                  </a:cubicBezTo>
                  <a:cubicBezTo>
                    <a:pt x="1151" y="986"/>
                    <a:pt x="494" y="329"/>
                    <a:pt x="1"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33"/>
            <p:cNvSpPr/>
            <p:nvPr/>
          </p:nvSpPr>
          <p:spPr>
            <a:xfrm>
              <a:off x="4648175" y="4194900"/>
              <a:ext cx="94525" cy="41125"/>
            </a:xfrm>
            <a:custGeom>
              <a:rect b="b" l="l" r="r" t="t"/>
              <a:pathLst>
                <a:path extrusionOk="0" h="1645" w="3781">
                  <a:moveTo>
                    <a:pt x="0" y="823"/>
                  </a:moveTo>
                  <a:cubicBezTo>
                    <a:pt x="822" y="494"/>
                    <a:pt x="1808" y="165"/>
                    <a:pt x="2630" y="1"/>
                  </a:cubicBezTo>
                  <a:cubicBezTo>
                    <a:pt x="2959" y="165"/>
                    <a:pt x="3452" y="494"/>
                    <a:pt x="3781" y="658"/>
                  </a:cubicBezTo>
                  <a:cubicBezTo>
                    <a:pt x="2794" y="987"/>
                    <a:pt x="1973" y="1151"/>
                    <a:pt x="1151" y="1644"/>
                  </a:cubicBezTo>
                  <a:cubicBezTo>
                    <a:pt x="658" y="1480"/>
                    <a:pt x="329" y="1151"/>
                    <a:pt x="0" y="82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33"/>
            <p:cNvSpPr/>
            <p:nvPr/>
          </p:nvSpPr>
          <p:spPr>
            <a:xfrm>
              <a:off x="4685150" y="4215450"/>
              <a:ext cx="139725" cy="147950"/>
            </a:xfrm>
            <a:custGeom>
              <a:rect b="b" l="l" r="r" t="t"/>
              <a:pathLst>
                <a:path extrusionOk="0" h="5918" w="5589">
                  <a:moveTo>
                    <a:pt x="1" y="1315"/>
                  </a:moveTo>
                  <a:cubicBezTo>
                    <a:pt x="822" y="987"/>
                    <a:pt x="1644" y="658"/>
                    <a:pt x="2302" y="1"/>
                  </a:cubicBezTo>
                  <a:cubicBezTo>
                    <a:pt x="3288" y="1973"/>
                    <a:pt x="5260" y="3781"/>
                    <a:pt x="5589" y="5917"/>
                  </a:cubicBezTo>
                  <a:cubicBezTo>
                    <a:pt x="3616" y="4438"/>
                    <a:pt x="1973" y="2795"/>
                    <a:pt x="1" y="131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33"/>
            <p:cNvSpPr/>
            <p:nvPr/>
          </p:nvSpPr>
          <p:spPr>
            <a:xfrm>
              <a:off x="4849500" y="4240100"/>
              <a:ext cx="20575" cy="12350"/>
            </a:xfrm>
            <a:custGeom>
              <a:rect b="b" l="l" r="r" t="t"/>
              <a:pathLst>
                <a:path extrusionOk="0" h="494" w="823">
                  <a:moveTo>
                    <a:pt x="1" y="1"/>
                  </a:moveTo>
                  <a:cubicBezTo>
                    <a:pt x="329" y="1"/>
                    <a:pt x="494" y="1"/>
                    <a:pt x="822" y="165"/>
                  </a:cubicBezTo>
                  <a:cubicBezTo>
                    <a:pt x="658" y="329"/>
                    <a:pt x="822" y="329"/>
                    <a:pt x="658" y="494"/>
                  </a:cubicBezTo>
                  <a:cubicBezTo>
                    <a:pt x="329" y="329"/>
                    <a:pt x="329" y="165"/>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33"/>
            <p:cNvSpPr/>
            <p:nvPr/>
          </p:nvSpPr>
          <p:spPr>
            <a:xfrm>
              <a:off x="4422200" y="4897525"/>
              <a:ext cx="24675" cy="20550"/>
            </a:xfrm>
            <a:custGeom>
              <a:rect b="b" l="l" r="r" t="t"/>
              <a:pathLst>
                <a:path extrusionOk="0" h="822" w="987">
                  <a:moveTo>
                    <a:pt x="986" y="0"/>
                  </a:moveTo>
                  <a:cubicBezTo>
                    <a:pt x="986" y="658"/>
                    <a:pt x="493" y="822"/>
                    <a:pt x="0" y="658"/>
                  </a:cubicBezTo>
                  <a:cubicBezTo>
                    <a:pt x="164" y="165"/>
                    <a:pt x="657" y="165"/>
                    <a:pt x="9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33"/>
            <p:cNvSpPr/>
            <p:nvPr/>
          </p:nvSpPr>
          <p:spPr>
            <a:xfrm>
              <a:off x="4446850" y="4856425"/>
              <a:ext cx="20550" cy="24675"/>
            </a:xfrm>
            <a:custGeom>
              <a:rect b="b" l="l" r="r" t="t"/>
              <a:pathLst>
                <a:path extrusionOk="0" h="987" w="822">
                  <a:moveTo>
                    <a:pt x="0" y="987"/>
                  </a:moveTo>
                  <a:cubicBezTo>
                    <a:pt x="0" y="658"/>
                    <a:pt x="658" y="165"/>
                    <a:pt x="822" y="1"/>
                  </a:cubicBezTo>
                  <a:cubicBezTo>
                    <a:pt x="822" y="329"/>
                    <a:pt x="493" y="658"/>
                    <a:pt x="493" y="987"/>
                  </a:cubicBezTo>
                  <a:cubicBezTo>
                    <a:pt x="329" y="987"/>
                    <a:pt x="164" y="987"/>
                    <a:pt x="0" y="98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33"/>
            <p:cNvSpPr/>
            <p:nvPr/>
          </p:nvSpPr>
          <p:spPr>
            <a:xfrm>
              <a:off x="4886475" y="4215450"/>
              <a:ext cx="78100" cy="24675"/>
            </a:xfrm>
            <a:custGeom>
              <a:rect b="b" l="l" r="r" t="t"/>
              <a:pathLst>
                <a:path extrusionOk="0" h="987" w="3124">
                  <a:moveTo>
                    <a:pt x="1" y="329"/>
                  </a:moveTo>
                  <a:cubicBezTo>
                    <a:pt x="987" y="1"/>
                    <a:pt x="1973" y="1"/>
                    <a:pt x="3124" y="165"/>
                  </a:cubicBezTo>
                  <a:cubicBezTo>
                    <a:pt x="3124" y="329"/>
                    <a:pt x="2795" y="494"/>
                    <a:pt x="2795" y="658"/>
                  </a:cubicBezTo>
                  <a:cubicBezTo>
                    <a:pt x="2466" y="658"/>
                    <a:pt x="1973" y="987"/>
                    <a:pt x="1644" y="494"/>
                  </a:cubicBezTo>
                  <a:cubicBezTo>
                    <a:pt x="1151" y="658"/>
                    <a:pt x="494" y="822"/>
                    <a:pt x="1"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33"/>
            <p:cNvSpPr/>
            <p:nvPr/>
          </p:nvSpPr>
          <p:spPr>
            <a:xfrm>
              <a:off x="4409850" y="4930400"/>
              <a:ext cx="28800" cy="16450"/>
            </a:xfrm>
            <a:custGeom>
              <a:rect b="b" l="l" r="r" t="t"/>
              <a:pathLst>
                <a:path extrusionOk="0" h="658" w="1152">
                  <a:moveTo>
                    <a:pt x="1151" y="0"/>
                  </a:moveTo>
                  <a:cubicBezTo>
                    <a:pt x="987" y="164"/>
                    <a:pt x="1151" y="164"/>
                    <a:pt x="987" y="329"/>
                  </a:cubicBezTo>
                  <a:cubicBezTo>
                    <a:pt x="823" y="493"/>
                    <a:pt x="494" y="329"/>
                    <a:pt x="165" y="657"/>
                  </a:cubicBezTo>
                  <a:cubicBezTo>
                    <a:pt x="1" y="0"/>
                    <a:pt x="823" y="0"/>
                    <a:pt x="1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33"/>
            <p:cNvSpPr/>
            <p:nvPr/>
          </p:nvSpPr>
          <p:spPr>
            <a:xfrm>
              <a:off x="4874150" y="4248325"/>
              <a:ext cx="28800" cy="37000"/>
            </a:xfrm>
            <a:custGeom>
              <a:rect b="b" l="l" r="r" t="t"/>
              <a:pathLst>
                <a:path extrusionOk="0" h="1480" w="1152">
                  <a:moveTo>
                    <a:pt x="494" y="0"/>
                  </a:moveTo>
                  <a:cubicBezTo>
                    <a:pt x="658" y="165"/>
                    <a:pt x="987" y="329"/>
                    <a:pt x="1151" y="165"/>
                  </a:cubicBezTo>
                  <a:cubicBezTo>
                    <a:pt x="987" y="658"/>
                    <a:pt x="823" y="987"/>
                    <a:pt x="658" y="1480"/>
                  </a:cubicBezTo>
                  <a:cubicBezTo>
                    <a:pt x="494" y="1151"/>
                    <a:pt x="329" y="822"/>
                    <a:pt x="1" y="658"/>
                  </a:cubicBezTo>
                  <a:cubicBezTo>
                    <a:pt x="329" y="329"/>
                    <a:pt x="165" y="165"/>
                    <a:pt x="3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33"/>
            <p:cNvSpPr/>
            <p:nvPr/>
          </p:nvSpPr>
          <p:spPr>
            <a:xfrm>
              <a:off x="5268600" y="3558050"/>
              <a:ext cx="184925" cy="205450"/>
            </a:xfrm>
            <a:custGeom>
              <a:rect b="b" l="l" r="r" t="t"/>
              <a:pathLst>
                <a:path extrusionOk="0" h="8218" w="7397">
                  <a:moveTo>
                    <a:pt x="7396" y="1315"/>
                  </a:moveTo>
                  <a:cubicBezTo>
                    <a:pt x="7396" y="2301"/>
                    <a:pt x="7232" y="3616"/>
                    <a:pt x="6739" y="4766"/>
                  </a:cubicBezTo>
                  <a:cubicBezTo>
                    <a:pt x="6410" y="4602"/>
                    <a:pt x="6082" y="4273"/>
                    <a:pt x="5917" y="4438"/>
                  </a:cubicBezTo>
                  <a:cubicBezTo>
                    <a:pt x="5753" y="4766"/>
                    <a:pt x="6410" y="4931"/>
                    <a:pt x="6739" y="5259"/>
                  </a:cubicBezTo>
                  <a:cubicBezTo>
                    <a:pt x="6575" y="5588"/>
                    <a:pt x="6575" y="5917"/>
                    <a:pt x="6246" y="6246"/>
                  </a:cubicBezTo>
                  <a:cubicBezTo>
                    <a:pt x="5917" y="6081"/>
                    <a:pt x="5589" y="5753"/>
                    <a:pt x="5260" y="5917"/>
                  </a:cubicBezTo>
                  <a:cubicBezTo>
                    <a:pt x="5424" y="6246"/>
                    <a:pt x="5917" y="6246"/>
                    <a:pt x="6246" y="6574"/>
                  </a:cubicBezTo>
                  <a:cubicBezTo>
                    <a:pt x="6082" y="7232"/>
                    <a:pt x="5917" y="7725"/>
                    <a:pt x="5753" y="8218"/>
                  </a:cubicBezTo>
                  <a:cubicBezTo>
                    <a:pt x="5260" y="8053"/>
                    <a:pt x="4767" y="8053"/>
                    <a:pt x="4274" y="7889"/>
                  </a:cubicBezTo>
                  <a:cubicBezTo>
                    <a:pt x="4931" y="6739"/>
                    <a:pt x="5260" y="5424"/>
                    <a:pt x="4931" y="4273"/>
                  </a:cubicBezTo>
                  <a:cubicBezTo>
                    <a:pt x="3288" y="2794"/>
                    <a:pt x="1151" y="4109"/>
                    <a:pt x="1315" y="6081"/>
                  </a:cubicBezTo>
                  <a:cubicBezTo>
                    <a:pt x="987" y="5753"/>
                    <a:pt x="658" y="5424"/>
                    <a:pt x="494" y="4931"/>
                  </a:cubicBezTo>
                  <a:cubicBezTo>
                    <a:pt x="1" y="2794"/>
                    <a:pt x="4109" y="0"/>
                    <a:pt x="5424" y="329"/>
                  </a:cubicBezTo>
                  <a:cubicBezTo>
                    <a:pt x="6082" y="493"/>
                    <a:pt x="6739" y="986"/>
                    <a:pt x="7232" y="131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33"/>
            <p:cNvSpPr/>
            <p:nvPr/>
          </p:nvSpPr>
          <p:spPr>
            <a:xfrm>
              <a:off x="4401650" y="4950925"/>
              <a:ext cx="32900" cy="28800"/>
            </a:xfrm>
            <a:custGeom>
              <a:rect b="b" l="l" r="r" t="t"/>
              <a:pathLst>
                <a:path extrusionOk="0" h="1152" w="1316">
                  <a:moveTo>
                    <a:pt x="1315" y="165"/>
                  </a:moveTo>
                  <a:cubicBezTo>
                    <a:pt x="1151" y="330"/>
                    <a:pt x="1315" y="494"/>
                    <a:pt x="1151" y="658"/>
                  </a:cubicBezTo>
                  <a:cubicBezTo>
                    <a:pt x="822" y="823"/>
                    <a:pt x="658" y="987"/>
                    <a:pt x="329" y="1151"/>
                  </a:cubicBezTo>
                  <a:cubicBezTo>
                    <a:pt x="0" y="494"/>
                    <a:pt x="658" y="1"/>
                    <a:pt x="1315"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33"/>
            <p:cNvSpPr/>
            <p:nvPr/>
          </p:nvSpPr>
          <p:spPr>
            <a:xfrm>
              <a:off x="4401650" y="4831775"/>
              <a:ext cx="226000" cy="242450"/>
            </a:xfrm>
            <a:custGeom>
              <a:rect b="b" l="l" r="r" t="t"/>
              <a:pathLst>
                <a:path extrusionOk="0" h="9698" w="9040">
                  <a:moveTo>
                    <a:pt x="6903" y="2466"/>
                  </a:moveTo>
                  <a:cubicBezTo>
                    <a:pt x="6739" y="2630"/>
                    <a:pt x="6739" y="2137"/>
                    <a:pt x="6574" y="1973"/>
                  </a:cubicBezTo>
                  <a:cubicBezTo>
                    <a:pt x="5424" y="1"/>
                    <a:pt x="2630" y="1973"/>
                    <a:pt x="3287" y="3781"/>
                  </a:cubicBezTo>
                  <a:cubicBezTo>
                    <a:pt x="3616" y="4109"/>
                    <a:pt x="4273" y="4931"/>
                    <a:pt x="4766" y="5260"/>
                  </a:cubicBezTo>
                  <a:cubicBezTo>
                    <a:pt x="5095" y="5260"/>
                    <a:pt x="5753" y="5096"/>
                    <a:pt x="6081" y="4931"/>
                  </a:cubicBezTo>
                  <a:cubicBezTo>
                    <a:pt x="6903" y="4438"/>
                    <a:pt x="7396" y="3781"/>
                    <a:pt x="8054" y="2959"/>
                  </a:cubicBezTo>
                  <a:cubicBezTo>
                    <a:pt x="8218" y="3288"/>
                    <a:pt x="8711" y="3616"/>
                    <a:pt x="9040" y="3945"/>
                  </a:cubicBezTo>
                  <a:cubicBezTo>
                    <a:pt x="7560" y="5917"/>
                    <a:pt x="5588" y="7890"/>
                    <a:pt x="3780" y="9040"/>
                  </a:cubicBezTo>
                  <a:cubicBezTo>
                    <a:pt x="2630" y="8711"/>
                    <a:pt x="1972" y="7561"/>
                    <a:pt x="1151" y="7068"/>
                  </a:cubicBezTo>
                  <a:cubicBezTo>
                    <a:pt x="822" y="8054"/>
                    <a:pt x="1808" y="8711"/>
                    <a:pt x="2794" y="9533"/>
                  </a:cubicBezTo>
                  <a:cubicBezTo>
                    <a:pt x="2137" y="9697"/>
                    <a:pt x="1151" y="8876"/>
                    <a:pt x="658" y="8218"/>
                  </a:cubicBezTo>
                  <a:cubicBezTo>
                    <a:pt x="329" y="7890"/>
                    <a:pt x="0" y="6903"/>
                    <a:pt x="165" y="6739"/>
                  </a:cubicBezTo>
                  <a:cubicBezTo>
                    <a:pt x="165" y="6575"/>
                    <a:pt x="1479" y="5917"/>
                    <a:pt x="1644" y="6410"/>
                  </a:cubicBezTo>
                  <a:cubicBezTo>
                    <a:pt x="1644" y="5917"/>
                    <a:pt x="2137" y="5917"/>
                    <a:pt x="2466" y="5424"/>
                  </a:cubicBezTo>
                  <a:cubicBezTo>
                    <a:pt x="2301" y="5096"/>
                    <a:pt x="1808" y="5424"/>
                    <a:pt x="1808" y="5260"/>
                  </a:cubicBezTo>
                  <a:cubicBezTo>
                    <a:pt x="1808" y="3945"/>
                    <a:pt x="3123" y="1644"/>
                    <a:pt x="4438" y="658"/>
                  </a:cubicBezTo>
                  <a:cubicBezTo>
                    <a:pt x="5424" y="329"/>
                    <a:pt x="7232" y="1151"/>
                    <a:pt x="6903" y="246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33"/>
            <p:cNvSpPr/>
            <p:nvPr/>
          </p:nvSpPr>
          <p:spPr>
            <a:xfrm>
              <a:off x="4890600" y="4260650"/>
              <a:ext cx="49325" cy="65775"/>
            </a:xfrm>
            <a:custGeom>
              <a:rect b="b" l="l" r="r" t="t"/>
              <a:pathLst>
                <a:path extrusionOk="0" h="2631" w="1973">
                  <a:moveTo>
                    <a:pt x="1315" y="1"/>
                  </a:moveTo>
                  <a:cubicBezTo>
                    <a:pt x="1479" y="1"/>
                    <a:pt x="1972" y="1"/>
                    <a:pt x="1972" y="165"/>
                  </a:cubicBezTo>
                  <a:cubicBezTo>
                    <a:pt x="1479" y="987"/>
                    <a:pt x="1151" y="1808"/>
                    <a:pt x="822" y="2630"/>
                  </a:cubicBezTo>
                  <a:cubicBezTo>
                    <a:pt x="0" y="1973"/>
                    <a:pt x="822" y="987"/>
                    <a:pt x="13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33"/>
            <p:cNvSpPr/>
            <p:nvPr/>
          </p:nvSpPr>
          <p:spPr>
            <a:xfrm>
              <a:off x="5317900" y="3689525"/>
              <a:ext cx="20575" cy="32900"/>
            </a:xfrm>
            <a:custGeom>
              <a:rect b="b" l="l" r="r" t="t"/>
              <a:pathLst>
                <a:path extrusionOk="0" h="1316" w="823">
                  <a:moveTo>
                    <a:pt x="165" y="0"/>
                  </a:moveTo>
                  <a:cubicBezTo>
                    <a:pt x="330" y="494"/>
                    <a:pt x="330" y="822"/>
                    <a:pt x="823" y="1151"/>
                  </a:cubicBezTo>
                  <a:cubicBezTo>
                    <a:pt x="165" y="1315"/>
                    <a:pt x="1" y="494"/>
                    <a:pt x="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33"/>
            <p:cNvSpPr/>
            <p:nvPr/>
          </p:nvSpPr>
          <p:spPr>
            <a:xfrm>
              <a:off x="4508475" y="4893400"/>
              <a:ext cx="37000" cy="32900"/>
            </a:xfrm>
            <a:custGeom>
              <a:rect b="b" l="l" r="r" t="t"/>
              <a:pathLst>
                <a:path extrusionOk="0" h="1316" w="1480">
                  <a:moveTo>
                    <a:pt x="493" y="1"/>
                  </a:moveTo>
                  <a:cubicBezTo>
                    <a:pt x="1151" y="1"/>
                    <a:pt x="1480" y="658"/>
                    <a:pt x="1315" y="987"/>
                  </a:cubicBezTo>
                  <a:cubicBezTo>
                    <a:pt x="1151" y="1151"/>
                    <a:pt x="987" y="1316"/>
                    <a:pt x="658" y="1316"/>
                  </a:cubicBezTo>
                  <a:cubicBezTo>
                    <a:pt x="165" y="987"/>
                    <a:pt x="0" y="494"/>
                    <a:pt x="4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33"/>
            <p:cNvSpPr/>
            <p:nvPr/>
          </p:nvSpPr>
          <p:spPr>
            <a:xfrm>
              <a:off x="4948125" y="4264750"/>
              <a:ext cx="20550" cy="20575"/>
            </a:xfrm>
            <a:custGeom>
              <a:rect b="b" l="l" r="r" t="t"/>
              <a:pathLst>
                <a:path extrusionOk="0" h="823" w="822">
                  <a:moveTo>
                    <a:pt x="329" y="1"/>
                  </a:moveTo>
                  <a:cubicBezTo>
                    <a:pt x="493" y="165"/>
                    <a:pt x="658" y="1"/>
                    <a:pt x="822" y="165"/>
                  </a:cubicBezTo>
                  <a:cubicBezTo>
                    <a:pt x="658" y="330"/>
                    <a:pt x="329" y="494"/>
                    <a:pt x="0" y="823"/>
                  </a:cubicBezTo>
                  <a:cubicBezTo>
                    <a:pt x="164" y="494"/>
                    <a:pt x="329" y="330"/>
                    <a:pt x="3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33"/>
            <p:cNvSpPr/>
            <p:nvPr/>
          </p:nvSpPr>
          <p:spPr>
            <a:xfrm>
              <a:off x="4985100" y="4207225"/>
              <a:ext cx="20575" cy="28800"/>
            </a:xfrm>
            <a:custGeom>
              <a:rect b="b" l="l" r="r" t="t"/>
              <a:pathLst>
                <a:path extrusionOk="0" h="1152" w="823">
                  <a:moveTo>
                    <a:pt x="822" y="1"/>
                  </a:moveTo>
                  <a:cubicBezTo>
                    <a:pt x="822" y="330"/>
                    <a:pt x="658" y="658"/>
                    <a:pt x="493" y="987"/>
                  </a:cubicBezTo>
                  <a:cubicBezTo>
                    <a:pt x="329" y="823"/>
                    <a:pt x="165" y="1151"/>
                    <a:pt x="0" y="987"/>
                  </a:cubicBezTo>
                  <a:cubicBezTo>
                    <a:pt x="329" y="494"/>
                    <a:pt x="329" y="165"/>
                    <a:pt x="6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33"/>
            <p:cNvSpPr/>
            <p:nvPr/>
          </p:nvSpPr>
          <p:spPr>
            <a:xfrm>
              <a:off x="5322025" y="3734725"/>
              <a:ext cx="20550" cy="8250"/>
            </a:xfrm>
            <a:custGeom>
              <a:rect b="b" l="l" r="r" t="t"/>
              <a:pathLst>
                <a:path extrusionOk="0" h="330" w="822">
                  <a:moveTo>
                    <a:pt x="0" y="0"/>
                  </a:moveTo>
                  <a:cubicBezTo>
                    <a:pt x="165" y="0"/>
                    <a:pt x="493" y="165"/>
                    <a:pt x="658" y="0"/>
                  </a:cubicBezTo>
                  <a:cubicBezTo>
                    <a:pt x="822" y="165"/>
                    <a:pt x="658" y="329"/>
                    <a:pt x="658" y="329"/>
                  </a:cubicBezTo>
                  <a:cubicBezTo>
                    <a:pt x="493" y="329"/>
                    <a:pt x="0" y="165"/>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33"/>
            <p:cNvSpPr/>
            <p:nvPr/>
          </p:nvSpPr>
          <p:spPr>
            <a:xfrm>
              <a:off x="4931675" y="4305850"/>
              <a:ext cx="156175" cy="164375"/>
            </a:xfrm>
            <a:custGeom>
              <a:rect b="b" l="l" r="r" t="t"/>
              <a:pathLst>
                <a:path extrusionOk="0" h="6575" w="6247">
                  <a:moveTo>
                    <a:pt x="1973" y="0"/>
                  </a:moveTo>
                  <a:cubicBezTo>
                    <a:pt x="1316" y="1480"/>
                    <a:pt x="658" y="2794"/>
                    <a:pt x="1973" y="3781"/>
                  </a:cubicBezTo>
                  <a:cubicBezTo>
                    <a:pt x="1973" y="2794"/>
                    <a:pt x="1480" y="1973"/>
                    <a:pt x="2630" y="658"/>
                  </a:cubicBezTo>
                  <a:cubicBezTo>
                    <a:pt x="3616" y="658"/>
                    <a:pt x="5096" y="1315"/>
                    <a:pt x="4767" y="2630"/>
                  </a:cubicBezTo>
                  <a:cubicBezTo>
                    <a:pt x="4603" y="2959"/>
                    <a:pt x="4110" y="3287"/>
                    <a:pt x="3945" y="3945"/>
                  </a:cubicBezTo>
                  <a:cubicBezTo>
                    <a:pt x="4274" y="3945"/>
                    <a:pt x="4603" y="3616"/>
                    <a:pt x="4931" y="3287"/>
                  </a:cubicBezTo>
                  <a:cubicBezTo>
                    <a:pt x="5424" y="3287"/>
                    <a:pt x="5753" y="3287"/>
                    <a:pt x="6246" y="2959"/>
                  </a:cubicBezTo>
                  <a:cubicBezTo>
                    <a:pt x="5589" y="4438"/>
                    <a:pt x="4274" y="4602"/>
                    <a:pt x="3288" y="5095"/>
                  </a:cubicBezTo>
                  <a:cubicBezTo>
                    <a:pt x="4438" y="5424"/>
                    <a:pt x="5424" y="4931"/>
                    <a:pt x="6246" y="4109"/>
                  </a:cubicBezTo>
                  <a:cubicBezTo>
                    <a:pt x="5260" y="5917"/>
                    <a:pt x="3945" y="6575"/>
                    <a:pt x="2302" y="5260"/>
                  </a:cubicBezTo>
                  <a:cubicBezTo>
                    <a:pt x="1973" y="4931"/>
                    <a:pt x="1151" y="4602"/>
                    <a:pt x="822" y="4109"/>
                  </a:cubicBezTo>
                  <a:cubicBezTo>
                    <a:pt x="1" y="2959"/>
                    <a:pt x="658" y="987"/>
                    <a:pt x="19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33"/>
            <p:cNvSpPr/>
            <p:nvPr/>
          </p:nvSpPr>
          <p:spPr>
            <a:xfrm>
              <a:off x="5104250" y="4133275"/>
              <a:ext cx="78100" cy="53450"/>
            </a:xfrm>
            <a:custGeom>
              <a:rect b="b" l="l" r="r" t="t"/>
              <a:pathLst>
                <a:path extrusionOk="0" h="2138" w="3124">
                  <a:moveTo>
                    <a:pt x="1" y="329"/>
                  </a:moveTo>
                  <a:cubicBezTo>
                    <a:pt x="1" y="165"/>
                    <a:pt x="165" y="165"/>
                    <a:pt x="329" y="1"/>
                  </a:cubicBezTo>
                  <a:cubicBezTo>
                    <a:pt x="987" y="658"/>
                    <a:pt x="1808" y="1315"/>
                    <a:pt x="2630" y="1808"/>
                  </a:cubicBezTo>
                  <a:cubicBezTo>
                    <a:pt x="3123" y="2137"/>
                    <a:pt x="2466" y="1808"/>
                    <a:pt x="2301" y="1644"/>
                  </a:cubicBezTo>
                  <a:cubicBezTo>
                    <a:pt x="1644" y="1315"/>
                    <a:pt x="822" y="658"/>
                    <a:pt x="165" y="494"/>
                  </a:cubicBezTo>
                  <a:lnTo>
                    <a:pt x="1" y="32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33"/>
            <p:cNvSpPr/>
            <p:nvPr/>
          </p:nvSpPr>
          <p:spPr>
            <a:xfrm>
              <a:off x="4607075" y="4876975"/>
              <a:ext cx="49350" cy="45225"/>
            </a:xfrm>
            <a:custGeom>
              <a:rect b="b" l="l" r="r" t="t"/>
              <a:pathLst>
                <a:path extrusionOk="0" h="1809" w="1974">
                  <a:moveTo>
                    <a:pt x="1" y="822"/>
                  </a:moveTo>
                  <a:cubicBezTo>
                    <a:pt x="330" y="658"/>
                    <a:pt x="494" y="329"/>
                    <a:pt x="658" y="0"/>
                  </a:cubicBezTo>
                  <a:cubicBezTo>
                    <a:pt x="1151" y="329"/>
                    <a:pt x="1480" y="658"/>
                    <a:pt x="1973" y="987"/>
                  </a:cubicBezTo>
                  <a:cubicBezTo>
                    <a:pt x="1644" y="1315"/>
                    <a:pt x="1480" y="1644"/>
                    <a:pt x="1151" y="1808"/>
                  </a:cubicBezTo>
                  <a:cubicBezTo>
                    <a:pt x="658" y="1480"/>
                    <a:pt x="330" y="1151"/>
                    <a:pt x="1" y="8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33"/>
            <p:cNvSpPr/>
            <p:nvPr/>
          </p:nvSpPr>
          <p:spPr>
            <a:xfrm>
              <a:off x="4635850" y="4827675"/>
              <a:ext cx="57550" cy="61650"/>
            </a:xfrm>
            <a:custGeom>
              <a:rect b="b" l="l" r="r" t="t"/>
              <a:pathLst>
                <a:path extrusionOk="0" h="2466" w="2302">
                  <a:moveTo>
                    <a:pt x="986" y="0"/>
                  </a:moveTo>
                  <a:cubicBezTo>
                    <a:pt x="1480" y="329"/>
                    <a:pt x="1808" y="822"/>
                    <a:pt x="2301" y="1151"/>
                  </a:cubicBezTo>
                  <a:cubicBezTo>
                    <a:pt x="1808" y="1644"/>
                    <a:pt x="1480" y="1972"/>
                    <a:pt x="1151" y="2466"/>
                  </a:cubicBezTo>
                  <a:cubicBezTo>
                    <a:pt x="658" y="2137"/>
                    <a:pt x="165" y="1808"/>
                    <a:pt x="0" y="1315"/>
                  </a:cubicBezTo>
                  <a:cubicBezTo>
                    <a:pt x="329" y="986"/>
                    <a:pt x="658" y="329"/>
                    <a:pt x="9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33"/>
            <p:cNvSpPr/>
            <p:nvPr/>
          </p:nvSpPr>
          <p:spPr>
            <a:xfrm>
              <a:off x="4668725" y="4786575"/>
              <a:ext cx="49325" cy="53450"/>
            </a:xfrm>
            <a:custGeom>
              <a:rect b="b" l="l" r="r" t="t"/>
              <a:pathLst>
                <a:path extrusionOk="0" h="2138" w="1973">
                  <a:moveTo>
                    <a:pt x="165" y="1151"/>
                  </a:moveTo>
                  <a:cubicBezTo>
                    <a:pt x="329" y="658"/>
                    <a:pt x="493" y="329"/>
                    <a:pt x="822" y="1"/>
                  </a:cubicBezTo>
                  <a:cubicBezTo>
                    <a:pt x="1151" y="494"/>
                    <a:pt x="1479" y="822"/>
                    <a:pt x="1972" y="1151"/>
                  </a:cubicBezTo>
                  <a:cubicBezTo>
                    <a:pt x="1808" y="1480"/>
                    <a:pt x="1479" y="1809"/>
                    <a:pt x="1315" y="2137"/>
                  </a:cubicBezTo>
                  <a:cubicBezTo>
                    <a:pt x="822" y="1809"/>
                    <a:pt x="493" y="1480"/>
                    <a:pt x="0" y="98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33"/>
            <p:cNvSpPr/>
            <p:nvPr/>
          </p:nvSpPr>
          <p:spPr>
            <a:xfrm>
              <a:off x="4689250" y="4753700"/>
              <a:ext cx="53450" cy="49350"/>
            </a:xfrm>
            <a:custGeom>
              <a:rect b="b" l="l" r="r" t="t"/>
              <a:pathLst>
                <a:path extrusionOk="0" h="1974" w="2138">
                  <a:moveTo>
                    <a:pt x="987" y="1"/>
                  </a:moveTo>
                  <a:cubicBezTo>
                    <a:pt x="1316" y="330"/>
                    <a:pt x="1809" y="658"/>
                    <a:pt x="2138" y="1151"/>
                  </a:cubicBezTo>
                  <a:cubicBezTo>
                    <a:pt x="1973" y="1316"/>
                    <a:pt x="1644" y="1644"/>
                    <a:pt x="1480" y="1973"/>
                  </a:cubicBezTo>
                  <a:cubicBezTo>
                    <a:pt x="823" y="1316"/>
                    <a:pt x="1" y="823"/>
                    <a:pt x="9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33"/>
            <p:cNvSpPr/>
            <p:nvPr/>
          </p:nvSpPr>
          <p:spPr>
            <a:xfrm>
              <a:off x="4833075" y="4556475"/>
              <a:ext cx="28775" cy="41125"/>
            </a:xfrm>
            <a:custGeom>
              <a:rect b="b" l="l" r="r" t="t"/>
              <a:pathLst>
                <a:path extrusionOk="0" h="1645" w="1151">
                  <a:moveTo>
                    <a:pt x="1151" y="658"/>
                  </a:moveTo>
                  <a:cubicBezTo>
                    <a:pt x="1151" y="987"/>
                    <a:pt x="986" y="1316"/>
                    <a:pt x="822" y="1644"/>
                  </a:cubicBezTo>
                  <a:cubicBezTo>
                    <a:pt x="493" y="1316"/>
                    <a:pt x="165" y="1151"/>
                    <a:pt x="0" y="987"/>
                  </a:cubicBezTo>
                  <a:cubicBezTo>
                    <a:pt x="0" y="658"/>
                    <a:pt x="329" y="494"/>
                    <a:pt x="165" y="330"/>
                  </a:cubicBezTo>
                  <a:cubicBezTo>
                    <a:pt x="493" y="1"/>
                    <a:pt x="822" y="658"/>
                    <a:pt x="1151" y="6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33"/>
            <p:cNvSpPr/>
            <p:nvPr/>
          </p:nvSpPr>
          <p:spPr>
            <a:xfrm>
              <a:off x="4722125" y="4708525"/>
              <a:ext cx="49325" cy="57525"/>
            </a:xfrm>
            <a:custGeom>
              <a:rect b="b" l="l" r="r" t="t"/>
              <a:pathLst>
                <a:path extrusionOk="0" h="2301" w="1973">
                  <a:moveTo>
                    <a:pt x="823" y="0"/>
                  </a:moveTo>
                  <a:cubicBezTo>
                    <a:pt x="1151" y="329"/>
                    <a:pt x="1644" y="657"/>
                    <a:pt x="1973" y="986"/>
                  </a:cubicBezTo>
                  <a:cubicBezTo>
                    <a:pt x="1809" y="1479"/>
                    <a:pt x="1480" y="1808"/>
                    <a:pt x="1316" y="2301"/>
                  </a:cubicBezTo>
                  <a:cubicBezTo>
                    <a:pt x="823" y="2137"/>
                    <a:pt x="329" y="1479"/>
                    <a:pt x="1" y="1150"/>
                  </a:cubicBezTo>
                  <a:cubicBezTo>
                    <a:pt x="329" y="822"/>
                    <a:pt x="658" y="329"/>
                    <a:pt x="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33"/>
            <p:cNvSpPr/>
            <p:nvPr/>
          </p:nvSpPr>
          <p:spPr>
            <a:xfrm>
              <a:off x="5013850" y="4289425"/>
              <a:ext cx="49325" cy="24675"/>
            </a:xfrm>
            <a:custGeom>
              <a:rect b="b" l="l" r="r" t="t"/>
              <a:pathLst>
                <a:path extrusionOk="0" h="987" w="1973">
                  <a:moveTo>
                    <a:pt x="1" y="657"/>
                  </a:moveTo>
                  <a:cubicBezTo>
                    <a:pt x="494" y="329"/>
                    <a:pt x="1151" y="0"/>
                    <a:pt x="1973" y="657"/>
                  </a:cubicBezTo>
                  <a:cubicBezTo>
                    <a:pt x="1316" y="986"/>
                    <a:pt x="658" y="986"/>
                    <a:pt x="1" y="65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33"/>
            <p:cNvSpPr/>
            <p:nvPr/>
          </p:nvSpPr>
          <p:spPr>
            <a:xfrm>
              <a:off x="5046725" y="4244225"/>
              <a:ext cx="32900" cy="20550"/>
            </a:xfrm>
            <a:custGeom>
              <a:rect b="b" l="l" r="r" t="t"/>
              <a:pathLst>
                <a:path extrusionOk="0" h="822" w="1316">
                  <a:moveTo>
                    <a:pt x="1" y="493"/>
                  </a:moveTo>
                  <a:cubicBezTo>
                    <a:pt x="494" y="329"/>
                    <a:pt x="822" y="329"/>
                    <a:pt x="1315" y="0"/>
                  </a:cubicBezTo>
                  <a:cubicBezTo>
                    <a:pt x="1315" y="164"/>
                    <a:pt x="987" y="493"/>
                    <a:pt x="822" y="822"/>
                  </a:cubicBezTo>
                  <a:cubicBezTo>
                    <a:pt x="658" y="658"/>
                    <a:pt x="329" y="493"/>
                    <a:pt x="1" y="4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33"/>
            <p:cNvSpPr/>
            <p:nvPr/>
          </p:nvSpPr>
          <p:spPr>
            <a:xfrm>
              <a:off x="5363100" y="3763475"/>
              <a:ext cx="41125" cy="49350"/>
            </a:xfrm>
            <a:custGeom>
              <a:rect b="b" l="l" r="r" t="t"/>
              <a:pathLst>
                <a:path extrusionOk="0" h="1974" w="1645">
                  <a:moveTo>
                    <a:pt x="494" y="165"/>
                  </a:moveTo>
                  <a:cubicBezTo>
                    <a:pt x="987" y="330"/>
                    <a:pt x="1316" y="330"/>
                    <a:pt x="1644" y="658"/>
                  </a:cubicBezTo>
                  <a:cubicBezTo>
                    <a:pt x="1480" y="1151"/>
                    <a:pt x="1316" y="1644"/>
                    <a:pt x="1151" y="1973"/>
                  </a:cubicBezTo>
                  <a:cubicBezTo>
                    <a:pt x="658" y="1809"/>
                    <a:pt x="329" y="1644"/>
                    <a:pt x="1" y="1480"/>
                  </a:cubicBezTo>
                  <a:cubicBezTo>
                    <a:pt x="165" y="987"/>
                    <a:pt x="329" y="494"/>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33"/>
            <p:cNvSpPr/>
            <p:nvPr/>
          </p:nvSpPr>
          <p:spPr>
            <a:xfrm>
              <a:off x="5490475" y="3586800"/>
              <a:ext cx="12350" cy="16475"/>
            </a:xfrm>
            <a:custGeom>
              <a:rect b="b" l="l" r="r" t="t"/>
              <a:pathLst>
                <a:path extrusionOk="0" h="659" w="494">
                  <a:moveTo>
                    <a:pt x="165" y="1"/>
                  </a:moveTo>
                  <a:cubicBezTo>
                    <a:pt x="329" y="329"/>
                    <a:pt x="494" y="494"/>
                    <a:pt x="494" y="658"/>
                  </a:cubicBezTo>
                  <a:cubicBezTo>
                    <a:pt x="494" y="658"/>
                    <a:pt x="1" y="329"/>
                    <a:pt x="1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33"/>
            <p:cNvSpPr/>
            <p:nvPr/>
          </p:nvSpPr>
          <p:spPr>
            <a:xfrm>
              <a:off x="4755000" y="4671525"/>
              <a:ext cx="41125" cy="49350"/>
            </a:xfrm>
            <a:custGeom>
              <a:rect b="b" l="l" r="r" t="t"/>
              <a:pathLst>
                <a:path extrusionOk="0" h="1974" w="1645">
                  <a:moveTo>
                    <a:pt x="1" y="987"/>
                  </a:moveTo>
                  <a:cubicBezTo>
                    <a:pt x="165" y="658"/>
                    <a:pt x="494" y="330"/>
                    <a:pt x="658" y="1"/>
                  </a:cubicBezTo>
                  <a:cubicBezTo>
                    <a:pt x="987" y="330"/>
                    <a:pt x="1315" y="658"/>
                    <a:pt x="1644" y="987"/>
                  </a:cubicBezTo>
                  <a:cubicBezTo>
                    <a:pt x="1480" y="1316"/>
                    <a:pt x="1151" y="1644"/>
                    <a:pt x="987" y="1973"/>
                  </a:cubicBezTo>
                  <a:cubicBezTo>
                    <a:pt x="658" y="1644"/>
                    <a:pt x="165" y="1316"/>
                    <a:pt x="1" y="98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33"/>
            <p:cNvSpPr/>
            <p:nvPr/>
          </p:nvSpPr>
          <p:spPr>
            <a:xfrm>
              <a:off x="4779650" y="4630450"/>
              <a:ext cx="45225" cy="49325"/>
            </a:xfrm>
            <a:custGeom>
              <a:rect b="b" l="l" r="r" t="t"/>
              <a:pathLst>
                <a:path extrusionOk="0" h="1973" w="1809">
                  <a:moveTo>
                    <a:pt x="1" y="986"/>
                  </a:moveTo>
                  <a:cubicBezTo>
                    <a:pt x="329" y="658"/>
                    <a:pt x="494" y="329"/>
                    <a:pt x="822" y="0"/>
                  </a:cubicBezTo>
                  <a:cubicBezTo>
                    <a:pt x="1151" y="329"/>
                    <a:pt x="1315" y="658"/>
                    <a:pt x="1809" y="822"/>
                  </a:cubicBezTo>
                  <a:cubicBezTo>
                    <a:pt x="1480" y="1315"/>
                    <a:pt x="1315" y="1644"/>
                    <a:pt x="987" y="1973"/>
                  </a:cubicBezTo>
                  <a:cubicBezTo>
                    <a:pt x="658" y="1644"/>
                    <a:pt x="329" y="1315"/>
                    <a:pt x="1" y="98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33"/>
            <p:cNvSpPr/>
            <p:nvPr/>
          </p:nvSpPr>
          <p:spPr>
            <a:xfrm>
              <a:off x="4808425" y="4589350"/>
              <a:ext cx="37000" cy="49325"/>
            </a:xfrm>
            <a:custGeom>
              <a:rect b="b" l="l" r="r" t="t"/>
              <a:pathLst>
                <a:path extrusionOk="0" h="1973" w="1480">
                  <a:moveTo>
                    <a:pt x="0" y="1151"/>
                  </a:moveTo>
                  <a:cubicBezTo>
                    <a:pt x="164" y="823"/>
                    <a:pt x="493" y="329"/>
                    <a:pt x="658" y="1"/>
                  </a:cubicBezTo>
                  <a:cubicBezTo>
                    <a:pt x="822" y="329"/>
                    <a:pt x="1315" y="658"/>
                    <a:pt x="1479" y="987"/>
                  </a:cubicBezTo>
                  <a:cubicBezTo>
                    <a:pt x="1315" y="1316"/>
                    <a:pt x="1151" y="1480"/>
                    <a:pt x="986" y="1973"/>
                  </a:cubicBezTo>
                  <a:cubicBezTo>
                    <a:pt x="493" y="1644"/>
                    <a:pt x="329" y="1316"/>
                    <a:pt x="0" y="115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33"/>
            <p:cNvSpPr/>
            <p:nvPr/>
          </p:nvSpPr>
          <p:spPr>
            <a:xfrm>
              <a:off x="4919350" y="4445550"/>
              <a:ext cx="82200" cy="86300"/>
            </a:xfrm>
            <a:custGeom>
              <a:rect b="b" l="l" r="r" t="t"/>
              <a:pathLst>
                <a:path extrusionOk="0" h="3452" w="3288">
                  <a:moveTo>
                    <a:pt x="494" y="0"/>
                  </a:moveTo>
                  <a:cubicBezTo>
                    <a:pt x="1151" y="658"/>
                    <a:pt x="2466" y="1315"/>
                    <a:pt x="3288" y="1480"/>
                  </a:cubicBezTo>
                  <a:cubicBezTo>
                    <a:pt x="2630" y="1808"/>
                    <a:pt x="1973" y="2959"/>
                    <a:pt x="1315" y="3452"/>
                  </a:cubicBezTo>
                  <a:cubicBezTo>
                    <a:pt x="822" y="3123"/>
                    <a:pt x="494" y="2959"/>
                    <a:pt x="1" y="2630"/>
                  </a:cubicBezTo>
                  <a:cubicBezTo>
                    <a:pt x="987" y="2137"/>
                    <a:pt x="329" y="822"/>
                    <a:pt x="4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33"/>
            <p:cNvSpPr/>
            <p:nvPr/>
          </p:nvSpPr>
          <p:spPr>
            <a:xfrm>
              <a:off x="5342550" y="3812800"/>
              <a:ext cx="41125" cy="41100"/>
            </a:xfrm>
            <a:custGeom>
              <a:rect b="b" l="l" r="r" t="t"/>
              <a:pathLst>
                <a:path extrusionOk="0" h="1644" w="1645">
                  <a:moveTo>
                    <a:pt x="494" y="0"/>
                  </a:moveTo>
                  <a:cubicBezTo>
                    <a:pt x="823" y="164"/>
                    <a:pt x="1316" y="329"/>
                    <a:pt x="1644" y="657"/>
                  </a:cubicBezTo>
                  <a:cubicBezTo>
                    <a:pt x="1644" y="986"/>
                    <a:pt x="1480" y="1315"/>
                    <a:pt x="1316" y="1644"/>
                  </a:cubicBezTo>
                  <a:cubicBezTo>
                    <a:pt x="823" y="1479"/>
                    <a:pt x="494" y="1315"/>
                    <a:pt x="1" y="1151"/>
                  </a:cubicBezTo>
                  <a:cubicBezTo>
                    <a:pt x="165" y="657"/>
                    <a:pt x="330" y="329"/>
                    <a:pt x="4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33"/>
            <p:cNvSpPr/>
            <p:nvPr/>
          </p:nvSpPr>
          <p:spPr>
            <a:xfrm>
              <a:off x="5313800" y="3853875"/>
              <a:ext cx="53450" cy="41125"/>
            </a:xfrm>
            <a:custGeom>
              <a:rect b="b" l="l" r="r" t="t"/>
              <a:pathLst>
                <a:path extrusionOk="0" h="1645" w="2138">
                  <a:moveTo>
                    <a:pt x="2137" y="494"/>
                  </a:moveTo>
                  <a:cubicBezTo>
                    <a:pt x="1973" y="987"/>
                    <a:pt x="1644" y="1315"/>
                    <a:pt x="1480" y="1644"/>
                  </a:cubicBezTo>
                  <a:cubicBezTo>
                    <a:pt x="987" y="1480"/>
                    <a:pt x="494" y="1315"/>
                    <a:pt x="0" y="1151"/>
                  </a:cubicBezTo>
                  <a:cubicBezTo>
                    <a:pt x="329" y="822"/>
                    <a:pt x="658" y="165"/>
                    <a:pt x="822" y="1"/>
                  </a:cubicBezTo>
                  <a:cubicBezTo>
                    <a:pt x="1315" y="1"/>
                    <a:pt x="1644" y="494"/>
                    <a:pt x="2137" y="49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33"/>
            <p:cNvSpPr/>
            <p:nvPr/>
          </p:nvSpPr>
          <p:spPr>
            <a:xfrm>
              <a:off x="5289150" y="3890850"/>
              <a:ext cx="53425" cy="49325"/>
            </a:xfrm>
            <a:custGeom>
              <a:rect b="b" l="l" r="r" t="t"/>
              <a:pathLst>
                <a:path extrusionOk="0" h="1973" w="2137">
                  <a:moveTo>
                    <a:pt x="822" y="165"/>
                  </a:moveTo>
                  <a:cubicBezTo>
                    <a:pt x="1315" y="329"/>
                    <a:pt x="1644" y="494"/>
                    <a:pt x="2137" y="823"/>
                  </a:cubicBezTo>
                  <a:cubicBezTo>
                    <a:pt x="1973" y="1316"/>
                    <a:pt x="1644" y="1644"/>
                    <a:pt x="1480" y="1973"/>
                  </a:cubicBezTo>
                  <a:cubicBezTo>
                    <a:pt x="986" y="1809"/>
                    <a:pt x="493" y="1644"/>
                    <a:pt x="0" y="1316"/>
                  </a:cubicBezTo>
                  <a:cubicBezTo>
                    <a:pt x="329" y="987"/>
                    <a:pt x="329" y="494"/>
                    <a:pt x="8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33"/>
            <p:cNvSpPr/>
            <p:nvPr/>
          </p:nvSpPr>
          <p:spPr>
            <a:xfrm>
              <a:off x="5457600" y="3623775"/>
              <a:ext cx="61675" cy="123300"/>
            </a:xfrm>
            <a:custGeom>
              <a:rect b="b" l="l" r="r" t="t"/>
              <a:pathLst>
                <a:path extrusionOk="0" h="4932" w="2467">
                  <a:moveTo>
                    <a:pt x="1316" y="1"/>
                  </a:moveTo>
                  <a:cubicBezTo>
                    <a:pt x="2466" y="1316"/>
                    <a:pt x="1480" y="3124"/>
                    <a:pt x="987" y="4931"/>
                  </a:cubicBezTo>
                  <a:cubicBezTo>
                    <a:pt x="658" y="4603"/>
                    <a:pt x="330" y="4438"/>
                    <a:pt x="1" y="4274"/>
                  </a:cubicBezTo>
                  <a:cubicBezTo>
                    <a:pt x="330" y="3945"/>
                    <a:pt x="330" y="3617"/>
                    <a:pt x="494" y="3288"/>
                  </a:cubicBezTo>
                  <a:cubicBezTo>
                    <a:pt x="658" y="3617"/>
                    <a:pt x="987" y="3617"/>
                    <a:pt x="1316" y="3781"/>
                  </a:cubicBezTo>
                  <a:cubicBezTo>
                    <a:pt x="1480" y="3288"/>
                    <a:pt x="987" y="3124"/>
                    <a:pt x="658" y="2795"/>
                  </a:cubicBezTo>
                  <a:cubicBezTo>
                    <a:pt x="987" y="1809"/>
                    <a:pt x="987" y="987"/>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33"/>
            <p:cNvSpPr/>
            <p:nvPr/>
          </p:nvSpPr>
          <p:spPr>
            <a:xfrm>
              <a:off x="5157675" y="4112725"/>
              <a:ext cx="78075" cy="57550"/>
            </a:xfrm>
            <a:custGeom>
              <a:rect b="b" l="l" r="r" t="t"/>
              <a:pathLst>
                <a:path extrusionOk="0" h="2302" w="3123">
                  <a:moveTo>
                    <a:pt x="493" y="1"/>
                  </a:moveTo>
                  <a:cubicBezTo>
                    <a:pt x="1315" y="658"/>
                    <a:pt x="2301" y="1316"/>
                    <a:pt x="3123" y="1480"/>
                  </a:cubicBezTo>
                  <a:cubicBezTo>
                    <a:pt x="2958" y="1809"/>
                    <a:pt x="2958" y="1973"/>
                    <a:pt x="2794" y="2302"/>
                  </a:cubicBezTo>
                  <a:cubicBezTo>
                    <a:pt x="1808" y="1644"/>
                    <a:pt x="986" y="987"/>
                    <a:pt x="0" y="494"/>
                  </a:cubicBezTo>
                  <a:cubicBezTo>
                    <a:pt x="0" y="330"/>
                    <a:pt x="329" y="330"/>
                    <a:pt x="4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33"/>
            <p:cNvSpPr/>
            <p:nvPr/>
          </p:nvSpPr>
          <p:spPr>
            <a:xfrm>
              <a:off x="5264500" y="3940175"/>
              <a:ext cx="53425" cy="49325"/>
            </a:xfrm>
            <a:custGeom>
              <a:rect b="b" l="l" r="r" t="t"/>
              <a:pathLst>
                <a:path extrusionOk="0" h="1973" w="2137">
                  <a:moveTo>
                    <a:pt x="822" y="0"/>
                  </a:moveTo>
                  <a:cubicBezTo>
                    <a:pt x="1151" y="0"/>
                    <a:pt x="1808" y="329"/>
                    <a:pt x="2137" y="657"/>
                  </a:cubicBezTo>
                  <a:lnTo>
                    <a:pt x="1315" y="1972"/>
                  </a:lnTo>
                  <a:cubicBezTo>
                    <a:pt x="822" y="1808"/>
                    <a:pt x="329" y="1479"/>
                    <a:pt x="0" y="1315"/>
                  </a:cubicBezTo>
                  <a:cubicBezTo>
                    <a:pt x="329" y="822"/>
                    <a:pt x="493" y="329"/>
                    <a:pt x="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33"/>
            <p:cNvSpPr/>
            <p:nvPr/>
          </p:nvSpPr>
          <p:spPr>
            <a:xfrm>
              <a:off x="5243950" y="3985350"/>
              <a:ext cx="41125" cy="37025"/>
            </a:xfrm>
            <a:custGeom>
              <a:rect b="b" l="l" r="r" t="t"/>
              <a:pathLst>
                <a:path extrusionOk="0" h="1481" w="1645">
                  <a:moveTo>
                    <a:pt x="494" y="1"/>
                  </a:moveTo>
                  <a:cubicBezTo>
                    <a:pt x="822" y="165"/>
                    <a:pt x="1315" y="494"/>
                    <a:pt x="1644" y="658"/>
                  </a:cubicBezTo>
                  <a:cubicBezTo>
                    <a:pt x="1480" y="987"/>
                    <a:pt x="1315" y="1151"/>
                    <a:pt x="1151" y="1480"/>
                  </a:cubicBezTo>
                  <a:cubicBezTo>
                    <a:pt x="822" y="1316"/>
                    <a:pt x="494" y="1151"/>
                    <a:pt x="0" y="987"/>
                  </a:cubicBezTo>
                  <a:cubicBezTo>
                    <a:pt x="165" y="658"/>
                    <a:pt x="494" y="330"/>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33"/>
            <p:cNvSpPr/>
            <p:nvPr/>
          </p:nvSpPr>
          <p:spPr>
            <a:xfrm>
              <a:off x="4529025" y="4922175"/>
              <a:ext cx="184925" cy="164375"/>
            </a:xfrm>
            <a:custGeom>
              <a:rect b="b" l="l" r="r" t="t"/>
              <a:pathLst>
                <a:path extrusionOk="0" h="6575" w="7397">
                  <a:moveTo>
                    <a:pt x="0" y="5917"/>
                  </a:moveTo>
                  <a:cubicBezTo>
                    <a:pt x="0" y="5917"/>
                    <a:pt x="0" y="5917"/>
                    <a:pt x="165" y="5917"/>
                  </a:cubicBezTo>
                  <a:cubicBezTo>
                    <a:pt x="1808" y="4767"/>
                    <a:pt x="3452" y="3287"/>
                    <a:pt x="5095" y="1315"/>
                  </a:cubicBezTo>
                  <a:cubicBezTo>
                    <a:pt x="5259" y="1151"/>
                    <a:pt x="5259" y="1151"/>
                    <a:pt x="5424" y="1151"/>
                  </a:cubicBezTo>
                  <a:cubicBezTo>
                    <a:pt x="5424" y="822"/>
                    <a:pt x="6081" y="0"/>
                    <a:pt x="6574" y="0"/>
                  </a:cubicBezTo>
                  <a:cubicBezTo>
                    <a:pt x="6410" y="493"/>
                    <a:pt x="6081" y="986"/>
                    <a:pt x="5917" y="1315"/>
                  </a:cubicBezTo>
                  <a:cubicBezTo>
                    <a:pt x="6246" y="1315"/>
                    <a:pt x="6574" y="658"/>
                    <a:pt x="6903" y="165"/>
                  </a:cubicBezTo>
                  <a:cubicBezTo>
                    <a:pt x="7232" y="329"/>
                    <a:pt x="7232" y="658"/>
                    <a:pt x="7396" y="493"/>
                  </a:cubicBezTo>
                  <a:cubicBezTo>
                    <a:pt x="7067" y="1480"/>
                    <a:pt x="6081" y="2466"/>
                    <a:pt x="5588" y="3452"/>
                  </a:cubicBezTo>
                  <a:cubicBezTo>
                    <a:pt x="5424" y="3452"/>
                    <a:pt x="5753" y="2959"/>
                    <a:pt x="5917" y="2794"/>
                  </a:cubicBezTo>
                  <a:cubicBezTo>
                    <a:pt x="3945" y="3945"/>
                    <a:pt x="2301" y="6574"/>
                    <a:pt x="0" y="608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33"/>
            <p:cNvSpPr/>
            <p:nvPr/>
          </p:nvSpPr>
          <p:spPr>
            <a:xfrm>
              <a:off x="5178200" y="4088075"/>
              <a:ext cx="74000" cy="57550"/>
            </a:xfrm>
            <a:custGeom>
              <a:rect b="b" l="l" r="r" t="t"/>
              <a:pathLst>
                <a:path extrusionOk="0" h="2302" w="2960">
                  <a:moveTo>
                    <a:pt x="1" y="658"/>
                  </a:moveTo>
                  <a:cubicBezTo>
                    <a:pt x="165" y="494"/>
                    <a:pt x="330" y="329"/>
                    <a:pt x="494" y="1"/>
                  </a:cubicBezTo>
                  <a:cubicBezTo>
                    <a:pt x="1316" y="658"/>
                    <a:pt x="2137" y="1316"/>
                    <a:pt x="2959" y="1644"/>
                  </a:cubicBezTo>
                  <a:cubicBezTo>
                    <a:pt x="2302" y="2302"/>
                    <a:pt x="1151" y="1151"/>
                    <a:pt x="165" y="822"/>
                  </a:cubicBezTo>
                  <a:cubicBezTo>
                    <a:pt x="165" y="822"/>
                    <a:pt x="1" y="658"/>
                    <a:pt x="1" y="6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33"/>
            <p:cNvSpPr/>
            <p:nvPr/>
          </p:nvSpPr>
          <p:spPr>
            <a:xfrm>
              <a:off x="5198750" y="4059325"/>
              <a:ext cx="41125" cy="37000"/>
            </a:xfrm>
            <a:custGeom>
              <a:rect b="b" l="l" r="r" t="t"/>
              <a:pathLst>
                <a:path extrusionOk="0" h="1480" w="1645">
                  <a:moveTo>
                    <a:pt x="1" y="658"/>
                  </a:moveTo>
                  <a:cubicBezTo>
                    <a:pt x="165" y="493"/>
                    <a:pt x="329" y="329"/>
                    <a:pt x="494" y="0"/>
                  </a:cubicBezTo>
                  <a:lnTo>
                    <a:pt x="1644" y="822"/>
                  </a:lnTo>
                  <a:cubicBezTo>
                    <a:pt x="1480" y="986"/>
                    <a:pt x="1315" y="1315"/>
                    <a:pt x="1151" y="1479"/>
                  </a:cubicBezTo>
                  <a:cubicBezTo>
                    <a:pt x="658" y="1151"/>
                    <a:pt x="329" y="986"/>
                    <a:pt x="1" y="6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33"/>
            <p:cNvSpPr/>
            <p:nvPr/>
          </p:nvSpPr>
          <p:spPr>
            <a:xfrm>
              <a:off x="5219300" y="4018225"/>
              <a:ext cx="45225" cy="49325"/>
            </a:xfrm>
            <a:custGeom>
              <a:rect b="b" l="l" r="r" t="t"/>
              <a:pathLst>
                <a:path extrusionOk="0" h="1973" w="1809">
                  <a:moveTo>
                    <a:pt x="0" y="1316"/>
                  </a:moveTo>
                  <a:cubicBezTo>
                    <a:pt x="165" y="822"/>
                    <a:pt x="493" y="494"/>
                    <a:pt x="822" y="1"/>
                  </a:cubicBezTo>
                  <a:cubicBezTo>
                    <a:pt x="1151" y="329"/>
                    <a:pt x="1480" y="494"/>
                    <a:pt x="1808" y="658"/>
                  </a:cubicBezTo>
                  <a:cubicBezTo>
                    <a:pt x="1480" y="1151"/>
                    <a:pt x="1315" y="1480"/>
                    <a:pt x="986" y="1973"/>
                  </a:cubicBezTo>
                  <a:cubicBezTo>
                    <a:pt x="658" y="1644"/>
                    <a:pt x="329" y="1644"/>
                    <a:pt x="0" y="131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33"/>
            <p:cNvSpPr/>
            <p:nvPr/>
          </p:nvSpPr>
          <p:spPr>
            <a:xfrm>
              <a:off x="5083700" y="4190800"/>
              <a:ext cx="61675" cy="90425"/>
            </a:xfrm>
            <a:custGeom>
              <a:rect b="b" l="l" r="r" t="t"/>
              <a:pathLst>
                <a:path extrusionOk="0" h="3617" w="2467">
                  <a:moveTo>
                    <a:pt x="1644" y="165"/>
                  </a:moveTo>
                  <a:cubicBezTo>
                    <a:pt x="1809" y="1"/>
                    <a:pt x="2137" y="494"/>
                    <a:pt x="2466" y="658"/>
                  </a:cubicBezTo>
                  <a:cubicBezTo>
                    <a:pt x="1809" y="1644"/>
                    <a:pt x="1151" y="2630"/>
                    <a:pt x="494" y="3616"/>
                  </a:cubicBezTo>
                  <a:cubicBezTo>
                    <a:pt x="329" y="3616"/>
                    <a:pt x="165" y="3452"/>
                    <a:pt x="1" y="3288"/>
                  </a:cubicBezTo>
                  <a:cubicBezTo>
                    <a:pt x="658" y="2466"/>
                    <a:pt x="1973" y="1480"/>
                    <a:pt x="1973" y="494"/>
                  </a:cubicBezTo>
                  <a:cubicBezTo>
                    <a:pt x="1809" y="329"/>
                    <a:pt x="1644" y="494"/>
                    <a:pt x="1644"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33"/>
            <p:cNvSpPr/>
            <p:nvPr/>
          </p:nvSpPr>
          <p:spPr>
            <a:xfrm>
              <a:off x="5050825" y="4318175"/>
              <a:ext cx="37025" cy="16450"/>
            </a:xfrm>
            <a:custGeom>
              <a:rect b="b" l="l" r="r" t="t"/>
              <a:pathLst>
                <a:path extrusionOk="0" h="658" w="1481">
                  <a:moveTo>
                    <a:pt x="1" y="165"/>
                  </a:moveTo>
                  <a:cubicBezTo>
                    <a:pt x="330" y="0"/>
                    <a:pt x="658" y="0"/>
                    <a:pt x="1151" y="0"/>
                  </a:cubicBezTo>
                  <a:cubicBezTo>
                    <a:pt x="1316" y="0"/>
                    <a:pt x="1151" y="165"/>
                    <a:pt x="1480" y="329"/>
                  </a:cubicBezTo>
                  <a:cubicBezTo>
                    <a:pt x="1151" y="494"/>
                    <a:pt x="823" y="658"/>
                    <a:pt x="330" y="658"/>
                  </a:cubicBezTo>
                  <a:cubicBezTo>
                    <a:pt x="165" y="494"/>
                    <a:pt x="165" y="329"/>
                    <a:pt x="1"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33"/>
            <p:cNvSpPr/>
            <p:nvPr/>
          </p:nvSpPr>
          <p:spPr>
            <a:xfrm>
              <a:off x="5437075" y="3738825"/>
              <a:ext cx="41100" cy="57550"/>
            </a:xfrm>
            <a:custGeom>
              <a:rect b="b" l="l" r="r" t="t"/>
              <a:pathLst>
                <a:path extrusionOk="0" h="2302" w="1644">
                  <a:moveTo>
                    <a:pt x="822" y="1"/>
                  </a:moveTo>
                  <a:cubicBezTo>
                    <a:pt x="1151" y="165"/>
                    <a:pt x="1479" y="494"/>
                    <a:pt x="1644" y="658"/>
                  </a:cubicBezTo>
                  <a:cubicBezTo>
                    <a:pt x="1479" y="1151"/>
                    <a:pt x="1315" y="1973"/>
                    <a:pt x="986" y="2302"/>
                  </a:cubicBezTo>
                  <a:cubicBezTo>
                    <a:pt x="657" y="2137"/>
                    <a:pt x="329" y="1809"/>
                    <a:pt x="0" y="1644"/>
                  </a:cubicBezTo>
                  <a:cubicBezTo>
                    <a:pt x="329" y="1151"/>
                    <a:pt x="493" y="658"/>
                    <a:pt x="8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33"/>
            <p:cNvSpPr/>
            <p:nvPr/>
          </p:nvSpPr>
          <p:spPr>
            <a:xfrm>
              <a:off x="5063150" y="4334600"/>
              <a:ext cx="32900" cy="20575"/>
            </a:xfrm>
            <a:custGeom>
              <a:rect b="b" l="l" r="r" t="t"/>
              <a:pathLst>
                <a:path extrusionOk="0" h="823" w="1316">
                  <a:moveTo>
                    <a:pt x="1" y="494"/>
                  </a:moveTo>
                  <a:cubicBezTo>
                    <a:pt x="330" y="330"/>
                    <a:pt x="987" y="1"/>
                    <a:pt x="1316" y="330"/>
                  </a:cubicBezTo>
                  <a:cubicBezTo>
                    <a:pt x="1151" y="494"/>
                    <a:pt x="494" y="494"/>
                    <a:pt x="165" y="823"/>
                  </a:cubicBezTo>
                  <a:cubicBezTo>
                    <a:pt x="1" y="658"/>
                    <a:pt x="165" y="494"/>
                    <a:pt x="1" y="49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33"/>
            <p:cNvSpPr/>
            <p:nvPr/>
          </p:nvSpPr>
          <p:spPr>
            <a:xfrm>
              <a:off x="5416525" y="3796350"/>
              <a:ext cx="41100" cy="49325"/>
            </a:xfrm>
            <a:custGeom>
              <a:rect b="b" l="l" r="r" t="t"/>
              <a:pathLst>
                <a:path extrusionOk="0" h="1973" w="1644">
                  <a:moveTo>
                    <a:pt x="658" y="1"/>
                  </a:moveTo>
                  <a:cubicBezTo>
                    <a:pt x="986" y="165"/>
                    <a:pt x="1315" y="329"/>
                    <a:pt x="1644" y="658"/>
                  </a:cubicBezTo>
                  <a:cubicBezTo>
                    <a:pt x="1479" y="987"/>
                    <a:pt x="1151" y="1480"/>
                    <a:pt x="986" y="1973"/>
                  </a:cubicBezTo>
                  <a:cubicBezTo>
                    <a:pt x="658" y="1809"/>
                    <a:pt x="329" y="1480"/>
                    <a:pt x="0" y="1315"/>
                  </a:cubicBezTo>
                  <a:cubicBezTo>
                    <a:pt x="329" y="822"/>
                    <a:pt x="329" y="494"/>
                    <a:pt x="6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33"/>
            <p:cNvSpPr/>
            <p:nvPr/>
          </p:nvSpPr>
          <p:spPr>
            <a:xfrm>
              <a:off x="5235725" y="4083975"/>
              <a:ext cx="37000" cy="28775"/>
            </a:xfrm>
            <a:custGeom>
              <a:rect b="b" l="l" r="r" t="t"/>
              <a:pathLst>
                <a:path extrusionOk="0" h="1151" w="1480">
                  <a:moveTo>
                    <a:pt x="1" y="658"/>
                  </a:moveTo>
                  <a:cubicBezTo>
                    <a:pt x="165" y="493"/>
                    <a:pt x="329" y="165"/>
                    <a:pt x="494" y="0"/>
                  </a:cubicBezTo>
                  <a:cubicBezTo>
                    <a:pt x="823" y="329"/>
                    <a:pt x="1151" y="329"/>
                    <a:pt x="1480" y="493"/>
                  </a:cubicBezTo>
                  <a:cubicBezTo>
                    <a:pt x="1151" y="822"/>
                    <a:pt x="1316" y="986"/>
                    <a:pt x="1151" y="1151"/>
                  </a:cubicBezTo>
                  <a:cubicBezTo>
                    <a:pt x="823" y="986"/>
                    <a:pt x="494" y="986"/>
                    <a:pt x="1" y="6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33"/>
            <p:cNvSpPr/>
            <p:nvPr/>
          </p:nvSpPr>
          <p:spPr>
            <a:xfrm>
              <a:off x="5256275" y="4042875"/>
              <a:ext cx="41125" cy="41125"/>
            </a:xfrm>
            <a:custGeom>
              <a:rect b="b" l="l" r="r" t="t"/>
              <a:pathLst>
                <a:path extrusionOk="0" h="1645" w="1645">
                  <a:moveTo>
                    <a:pt x="1" y="1316"/>
                  </a:moveTo>
                  <a:cubicBezTo>
                    <a:pt x="329" y="823"/>
                    <a:pt x="658" y="494"/>
                    <a:pt x="987" y="1"/>
                  </a:cubicBezTo>
                  <a:cubicBezTo>
                    <a:pt x="1315" y="165"/>
                    <a:pt x="1480" y="330"/>
                    <a:pt x="1644" y="494"/>
                  </a:cubicBezTo>
                  <a:cubicBezTo>
                    <a:pt x="1480" y="987"/>
                    <a:pt x="1151" y="1316"/>
                    <a:pt x="987" y="1644"/>
                  </a:cubicBezTo>
                  <a:cubicBezTo>
                    <a:pt x="658" y="1644"/>
                    <a:pt x="329" y="1316"/>
                    <a:pt x="1" y="131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33"/>
            <p:cNvSpPr/>
            <p:nvPr/>
          </p:nvSpPr>
          <p:spPr>
            <a:xfrm>
              <a:off x="5400075" y="3841550"/>
              <a:ext cx="32900" cy="37000"/>
            </a:xfrm>
            <a:custGeom>
              <a:rect b="b" l="l" r="r" t="t"/>
              <a:pathLst>
                <a:path extrusionOk="0" h="1480" w="1316">
                  <a:moveTo>
                    <a:pt x="494" y="1"/>
                  </a:moveTo>
                  <a:cubicBezTo>
                    <a:pt x="823" y="329"/>
                    <a:pt x="1151" y="494"/>
                    <a:pt x="1316" y="658"/>
                  </a:cubicBezTo>
                  <a:cubicBezTo>
                    <a:pt x="1316" y="822"/>
                    <a:pt x="987" y="1151"/>
                    <a:pt x="823" y="1480"/>
                  </a:cubicBezTo>
                  <a:cubicBezTo>
                    <a:pt x="658" y="1480"/>
                    <a:pt x="330" y="1151"/>
                    <a:pt x="1" y="987"/>
                  </a:cubicBezTo>
                  <a:cubicBezTo>
                    <a:pt x="165" y="658"/>
                    <a:pt x="330" y="329"/>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33"/>
            <p:cNvSpPr/>
            <p:nvPr/>
          </p:nvSpPr>
          <p:spPr>
            <a:xfrm>
              <a:off x="4697475" y="4901625"/>
              <a:ext cx="8250" cy="16450"/>
            </a:xfrm>
            <a:custGeom>
              <a:rect b="b" l="l" r="r" t="t"/>
              <a:pathLst>
                <a:path extrusionOk="0" h="658" w="330">
                  <a:moveTo>
                    <a:pt x="1" y="329"/>
                  </a:moveTo>
                  <a:cubicBezTo>
                    <a:pt x="1" y="165"/>
                    <a:pt x="165" y="165"/>
                    <a:pt x="329" y="1"/>
                  </a:cubicBezTo>
                  <a:cubicBezTo>
                    <a:pt x="329" y="1"/>
                    <a:pt x="165" y="658"/>
                    <a:pt x="1"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33"/>
            <p:cNvSpPr/>
            <p:nvPr/>
          </p:nvSpPr>
          <p:spPr>
            <a:xfrm>
              <a:off x="5063150" y="4355150"/>
              <a:ext cx="32900" cy="16475"/>
            </a:xfrm>
            <a:custGeom>
              <a:rect b="b" l="l" r="r" t="t"/>
              <a:pathLst>
                <a:path extrusionOk="0" h="659" w="1316">
                  <a:moveTo>
                    <a:pt x="1316" y="165"/>
                  </a:moveTo>
                  <a:cubicBezTo>
                    <a:pt x="987" y="329"/>
                    <a:pt x="494" y="658"/>
                    <a:pt x="1" y="658"/>
                  </a:cubicBezTo>
                  <a:cubicBezTo>
                    <a:pt x="165" y="329"/>
                    <a:pt x="987" y="1"/>
                    <a:pt x="1316"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33"/>
            <p:cNvSpPr/>
            <p:nvPr/>
          </p:nvSpPr>
          <p:spPr>
            <a:xfrm>
              <a:off x="4590650" y="5020775"/>
              <a:ext cx="65775" cy="53450"/>
            </a:xfrm>
            <a:custGeom>
              <a:rect b="b" l="l" r="r" t="t"/>
              <a:pathLst>
                <a:path extrusionOk="0" h="2138" w="2631">
                  <a:moveTo>
                    <a:pt x="2630" y="1"/>
                  </a:moveTo>
                  <a:cubicBezTo>
                    <a:pt x="2137" y="1151"/>
                    <a:pt x="822" y="1973"/>
                    <a:pt x="165" y="2137"/>
                  </a:cubicBezTo>
                  <a:cubicBezTo>
                    <a:pt x="165" y="2137"/>
                    <a:pt x="0" y="2137"/>
                    <a:pt x="165" y="1973"/>
                  </a:cubicBezTo>
                  <a:cubicBezTo>
                    <a:pt x="987" y="1644"/>
                    <a:pt x="1808" y="987"/>
                    <a:pt x="24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33"/>
            <p:cNvSpPr/>
            <p:nvPr/>
          </p:nvSpPr>
          <p:spPr>
            <a:xfrm>
              <a:off x="5112475" y="4272975"/>
              <a:ext cx="16450" cy="28800"/>
            </a:xfrm>
            <a:custGeom>
              <a:rect b="b" l="l" r="r" t="t"/>
              <a:pathLst>
                <a:path extrusionOk="0" h="1152" w="658">
                  <a:moveTo>
                    <a:pt x="658" y="1"/>
                  </a:moveTo>
                  <a:cubicBezTo>
                    <a:pt x="658" y="329"/>
                    <a:pt x="329" y="987"/>
                    <a:pt x="165" y="1151"/>
                  </a:cubicBezTo>
                  <a:cubicBezTo>
                    <a:pt x="0" y="822"/>
                    <a:pt x="493" y="329"/>
                    <a:pt x="6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33"/>
            <p:cNvSpPr/>
            <p:nvPr/>
          </p:nvSpPr>
          <p:spPr>
            <a:xfrm>
              <a:off x="5289150" y="4014125"/>
              <a:ext cx="28775" cy="28775"/>
            </a:xfrm>
            <a:custGeom>
              <a:rect b="b" l="l" r="r" t="t"/>
              <a:pathLst>
                <a:path extrusionOk="0" h="1151" w="1151">
                  <a:moveTo>
                    <a:pt x="0" y="658"/>
                  </a:moveTo>
                  <a:cubicBezTo>
                    <a:pt x="165" y="493"/>
                    <a:pt x="329" y="329"/>
                    <a:pt x="493" y="0"/>
                  </a:cubicBezTo>
                  <a:cubicBezTo>
                    <a:pt x="822" y="0"/>
                    <a:pt x="986" y="329"/>
                    <a:pt x="1151" y="329"/>
                  </a:cubicBezTo>
                  <a:cubicBezTo>
                    <a:pt x="986" y="658"/>
                    <a:pt x="822" y="986"/>
                    <a:pt x="658" y="1151"/>
                  </a:cubicBezTo>
                  <a:cubicBezTo>
                    <a:pt x="493" y="986"/>
                    <a:pt x="329" y="822"/>
                    <a:pt x="0" y="6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33"/>
            <p:cNvSpPr/>
            <p:nvPr/>
          </p:nvSpPr>
          <p:spPr>
            <a:xfrm>
              <a:off x="5375425" y="3882650"/>
              <a:ext cx="32900" cy="37000"/>
            </a:xfrm>
            <a:custGeom>
              <a:rect b="b" l="l" r="r" t="t"/>
              <a:pathLst>
                <a:path extrusionOk="0" h="1480" w="1316">
                  <a:moveTo>
                    <a:pt x="658" y="0"/>
                  </a:moveTo>
                  <a:cubicBezTo>
                    <a:pt x="823" y="164"/>
                    <a:pt x="1151" y="329"/>
                    <a:pt x="1316" y="493"/>
                  </a:cubicBezTo>
                  <a:cubicBezTo>
                    <a:pt x="1151" y="822"/>
                    <a:pt x="823" y="1151"/>
                    <a:pt x="658" y="1479"/>
                  </a:cubicBezTo>
                  <a:cubicBezTo>
                    <a:pt x="494" y="1479"/>
                    <a:pt x="165" y="1315"/>
                    <a:pt x="1" y="1151"/>
                  </a:cubicBezTo>
                  <a:cubicBezTo>
                    <a:pt x="165" y="657"/>
                    <a:pt x="329" y="329"/>
                    <a:pt x="6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33"/>
            <p:cNvSpPr/>
            <p:nvPr/>
          </p:nvSpPr>
          <p:spPr>
            <a:xfrm>
              <a:off x="5313800" y="3968925"/>
              <a:ext cx="37000" cy="41100"/>
            </a:xfrm>
            <a:custGeom>
              <a:rect b="b" l="l" r="r" t="t"/>
              <a:pathLst>
                <a:path extrusionOk="0" h="1644" w="1480">
                  <a:moveTo>
                    <a:pt x="0" y="1315"/>
                  </a:moveTo>
                  <a:cubicBezTo>
                    <a:pt x="329" y="822"/>
                    <a:pt x="658" y="329"/>
                    <a:pt x="987" y="0"/>
                  </a:cubicBezTo>
                  <a:cubicBezTo>
                    <a:pt x="1151" y="0"/>
                    <a:pt x="1480" y="165"/>
                    <a:pt x="1480" y="329"/>
                  </a:cubicBezTo>
                  <a:cubicBezTo>
                    <a:pt x="1151" y="822"/>
                    <a:pt x="987" y="1151"/>
                    <a:pt x="658" y="1644"/>
                  </a:cubicBezTo>
                  <a:cubicBezTo>
                    <a:pt x="494" y="1480"/>
                    <a:pt x="329" y="1315"/>
                    <a:pt x="0" y="131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33"/>
            <p:cNvSpPr/>
            <p:nvPr/>
          </p:nvSpPr>
          <p:spPr>
            <a:xfrm>
              <a:off x="5346675" y="3923725"/>
              <a:ext cx="32900" cy="41125"/>
            </a:xfrm>
            <a:custGeom>
              <a:rect b="b" l="l" r="r" t="t"/>
              <a:pathLst>
                <a:path extrusionOk="0" h="1645" w="1316">
                  <a:moveTo>
                    <a:pt x="0" y="1151"/>
                  </a:moveTo>
                  <a:lnTo>
                    <a:pt x="658" y="165"/>
                  </a:lnTo>
                  <a:cubicBezTo>
                    <a:pt x="822" y="1"/>
                    <a:pt x="1151" y="329"/>
                    <a:pt x="1315" y="494"/>
                  </a:cubicBezTo>
                  <a:cubicBezTo>
                    <a:pt x="1151" y="822"/>
                    <a:pt x="822" y="1151"/>
                    <a:pt x="493" y="1644"/>
                  </a:cubicBezTo>
                  <a:cubicBezTo>
                    <a:pt x="329" y="1480"/>
                    <a:pt x="165" y="1315"/>
                    <a:pt x="0" y="115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33"/>
            <p:cNvSpPr/>
            <p:nvPr/>
          </p:nvSpPr>
          <p:spPr>
            <a:xfrm>
              <a:off x="4874150" y="4638675"/>
              <a:ext cx="28800" cy="32875"/>
            </a:xfrm>
            <a:custGeom>
              <a:rect b="b" l="l" r="r" t="t"/>
              <a:pathLst>
                <a:path extrusionOk="0" h="1315" w="1152">
                  <a:moveTo>
                    <a:pt x="1" y="986"/>
                  </a:moveTo>
                  <a:cubicBezTo>
                    <a:pt x="165" y="657"/>
                    <a:pt x="329" y="329"/>
                    <a:pt x="658" y="0"/>
                  </a:cubicBezTo>
                  <a:cubicBezTo>
                    <a:pt x="823" y="329"/>
                    <a:pt x="987" y="164"/>
                    <a:pt x="1151" y="329"/>
                  </a:cubicBezTo>
                  <a:cubicBezTo>
                    <a:pt x="987" y="657"/>
                    <a:pt x="658" y="986"/>
                    <a:pt x="494" y="1315"/>
                  </a:cubicBezTo>
                  <a:cubicBezTo>
                    <a:pt x="329" y="1315"/>
                    <a:pt x="165" y="1150"/>
                    <a:pt x="1" y="98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33"/>
            <p:cNvSpPr/>
            <p:nvPr/>
          </p:nvSpPr>
          <p:spPr>
            <a:xfrm>
              <a:off x="4898800" y="4609900"/>
              <a:ext cx="24675" cy="24675"/>
            </a:xfrm>
            <a:custGeom>
              <a:rect b="b" l="l" r="r" t="t"/>
              <a:pathLst>
                <a:path extrusionOk="0" h="987" w="987">
                  <a:moveTo>
                    <a:pt x="1" y="658"/>
                  </a:moveTo>
                  <a:cubicBezTo>
                    <a:pt x="165" y="494"/>
                    <a:pt x="330" y="165"/>
                    <a:pt x="494" y="1"/>
                  </a:cubicBezTo>
                  <a:cubicBezTo>
                    <a:pt x="658" y="1"/>
                    <a:pt x="823" y="1"/>
                    <a:pt x="987" y="165"/>
                  </a:cubicBezTo>
                  <a:cubicBezTo>
                    <a:pt x="987" y="329"/>
                    <a:pt x="658" y="658"/>
                    <a:pt x="494" y="987"/>
                  </a:cubicBezTo>
                  <a:cubicBezTo>
                    <a:pt x="330" y="822"/>
                    <a:pt x="165" y="822"/>
                    <a:pt x="1" y="6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33"/>
            <p:cNvSpPr/>
            <p:nvPr/>
          </p:nvSpPr>
          <p:spPr>
            <a:xfrm>
              <a:off x="4820750" y="4720850"/>
              <a:ext cx="28775" cy="32875"/>
            </a:xfrm>
            <a:custGeom>
              <a:rect b="b" l="l" r="r" t="t"/>
              <a:pathLst>
                <a:path extrusionOk="0" h="1315" w="1151">
                  <a:moveTo>
                    <a:pt x="658" y="0"/>
                  </a:moveTo>
                  <a:cubicBezTo>
                    <a:pt x="822" y="164"/>
                    <a:pt x="986" y="164"/>
                    <a:pt x="1151" y="329"/>
                  </a:cubicBezTo>
                  <a:cubicBezTo>
                    <a:pt x="822" y="657"/>
                    <a:pt x="822" y="986"/>
                    <a:pt x="493" y="1315"/>
                  </a:cubicBezTo>
                  <a:cubicBezTo>
                    <a:pt x="329" y="1151"/>
                    <a:pt x="165" y="1315"/>
                    <a:pt x="0" y="1151"/>
                  </a:cubicBezTo>
                  <a:cubicBezTo>
                    <a:pt x="329" y="657"/>
                    <a:pt x="329" y="493"/>
                    <a:pt x="6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33"/>
            <p:cNvSpPr/>
            <p:nvPr/>
          </p:nvSpPr>
          <p:spPr>
            <a:xfrm>
              <a:off x="4845400" y="4679750"/>
              <a:ext cx="28775" cy="32900"/>
            </a:xfrm>
            <a:custGeom>
              <a:rect b="b" l="l" r="r" t="t"/>
              <a:pathLst>
                <a:path extrusionOk="0" h="1316" w="1151">
                  <a:moveTo>
                    <a:pt x="0" y="1151"/>
                  </a:moveTo>
                  <a:cubicBezTo>
                    <a:pt x="329" y="658"/>
                    <a:pt x="493" y="329"/>
                    <a:pt x="822" y="1"/>
                  </a:cubicBezTo>
                  <a:cubicBezTo>
                    <a:pt x="986" y="165"/>
                    <a:pt x="986" y="165"/>
                    <a:pt x="1151" y="329"/>
                  </a:cubicBezTo>
                  <a:cubicBezTo>
                    <a:pt x="986" y="658"/>
                    <a:pt x="658" y="987"/>
                    <a:pt x="493" y="1315"/>
                  </a:cubicBezTo>
                  <a:cubicBezTo>
                    <a:pt x="329" y="1151"/>
                    <a:pt x="165" y="1315"/>
                    <a:pt x="0" y="115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33"/>
            <p:cNvSpPr/>
            <p:nvPr/>
          </p:nvSpPr>
          <p:spPr>
            <a:xfrm>
              <a:off x="4709800" y="4881075"/>
              <a:ext cx="41125" cy="53450"/>
            </a:xfrm>
            <a:custGeom>
              <a:rect b="b" l="l" r="r" t="t"/>
              <a:pathLst>
                <a:path extrusionOk="0" h="2138" w="1645">
                  <a:moveTo>
                    <a:pt x="1" y="1480"/>
                  </a:moveTo>
                  <a:cubicBezTo>
                    <a:pt x="329" y="1151"/>
                    <a:pt x="658" y="494"/>
                    <a:pt x="987" y="1"/>
                  </a:cubicBezTo>
                  <a:cubicBezTo>
                    <a:pt x="1151" y="1"/>
                    <a:pt x="1480" y="165"/>
                    <a:pt x="1644" y="165"/>
                  </a:cubicBezTo>
                  <a:cubicBezTo>
                    <a:pt x="1316" y="823"/>
                    <a:pt x="822" y="1480"/>
                    <a:pt x="329" y="2137"/>
                  </a:cubicBezTo>
                  <a:cubicBezTo>
                    <a:pt x="329" y="1809"/>
                    <a:pt x="1" y="1809"/>
                    <a:pt x="1" y="148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33"/>
            <p:cNvSpPr/>
            <p:nvPr/>
          </p:nvSpPr>
          <p:spPr>
            <a:xfrm>
              <a:off x="4796100" y="4761925"/>
              <a:ext cx="28775" cy="28800"/>
            </a:xfrm>
            <a:custGeom>
              <a:rect b="b" l="l" r="r" t="t"/>
              <a:pathLst>
                <a:path extrusionOk="0" h="1152" w="1151">
                  <a:moveTo>
                    <a:pt x="0" y="987"/>
                  </a:moveTo>
                  <a:cubicBezTo>
                    <a:pt x="329" y="658"/>
                    <a:pt x="493" y="329"/>
                    <a:pt x="657" y="1"/>
                  </a:cubicBezTo>
                  <a:cubicBezTo>
                    <a:pt x="822" y="1"/>
                    <a:pt x="986" y="165"/>
                    <a:pt x="1151" y="165"/>
                  </a:cubicBezTo>
                  <a:cubicBezTo>
                    <a:pt x="1151" y="494"/>
                    <a:pt x="657" y="822"/>
                    <a:pt x="493" y="1151"/>
                  </a:cubicBezTo>
                  <a:cubicBezTo>
                    <a:pt x="329" y="1151"/>
                    <a:pt x="164" y="1151"/>
                    <a:pt x="0" y="98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33"/>
            <p:cNvSpPr/>
            <p:nvPr/>
          </p:nvSpPr>
          <p:spPr>
            <a:xfrm>
              <a:off x="4742675" y="4844100"/>
              <a:ext cx="32900" cy="32900"/>
            </a:xfrm>
            <a:custGeom>
              <a:rect b="b" l="l" r="r" t="t"/>
              <a:pathLst>
                <a:path extrusionOk="0" h="1316" w="1316">
                  <a:moveTo>
                    <a:pt x="1" y="987"/>
                  </a:moveTo>
                  <a:cubicBezTo>
                    <a:pt x="329" y="658"/>
                    <a:pt x="494" y="165"/>
                    <a:pt x="822" y="1"/>
                  </a:cubicBezTo>
                  <a:cubicBezTo>
                    <a:pt x="987" y="1"/>
                    <a:pt x="1151" y="165"/>
                    <a:pt x="1315" y="329"/>
                  </a:cubicBezTo>
                  <a:lnTo>
                    <a:pt x="494" y="1315"/>
                  </a:lnTo>
                  <a:cubicBezTo>
                    <a:pt x="329" y="1315"/>
                    <a:pt x="165" y="1151"/>
                    <a:pt x="1" y="115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33"/>
            <p:cNvSpPr/>
            <p:nvPr/>
          </p:nvSpPr>
          <p:spPr>
            <a:xfrm>
              <a:off x="4767325" y="4803025"/>
              <a:ext cx="32900" cy="37000"/>
            </a:xfrm>
            <a:custGeom>
              <a:rect b="b" l="l" r="r" t="t"/>
              <a:pathLst>
                <a:path extrusionOk="0" h="1480" w="1316">
                  <a:moveTo>
                    <a:pt x="1" y="1151"/>
                  </a:moveTo>
                  <a:cubicBezTo>
                    <a:pt x="329" y="822"/>
                    <a:pt x="658" y="329"/>
                    <a:pt x="822" y="0"/>
                  </a:cubicBezTo>
                  <a:cubicBezTo>
                    <a:pt x="987" y="0"/>
                    <a:pt x="1151" y="164"/>
                    <a:pt x="1315" y="0"/>
                  </a:cubicBezTo>
                  <a:cubicBezTo>
                    <a:pt x="1315" y="493"/>
                    <a:pt x="822" y="986"/>
                    <a:pt x="494" y="1479"/>
                  </a:cubicBezTo>
                  <a:cubicBezTo>
                    <a:pt x="329" y="1479"/>
                    <a:pt x="165" y="1315"/>
                    <a:pt x="1" y="115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33"/>
            <p:cNvSpPr/>
            <p:nvPr/>
          </p:nvSpPr>
          <p:spPr>
            <a:xfrm>
              <a:off x="4976875" y="4503075"/>
              <a:ext cx="98650" cy="49325"/>
            </a:xfrm>
            <a:custGeom>
              <a:rect b="b" l="l" r="r" t="t"/>
              <a:pathLst>
                <a:path extrusionOk="0" h="1973" w="3946">
                  <a:moveTo>
                    <a:pt x="1" y="1644"/>
                  </a:moveTo>
                  <a:cubicBezTo>
                    <a:pt x="165" y="1480"/>
                    <a:pt x="329" y="1315"/>
                    <a:pt x="658" y="986"/>
                  </a:cubicBezTo>
                  <a:cubicBezTo>
                    <a:pt x="822" y="1315"/>
                    <a:pt x="987" y="1315"/>
                    <a:pt x="1151" y="1315"/>
                  </a:cubicBezTo>
                  <a:cubicBezTo>
                    <a:pt x="1808" y="0"/>
                    <a:pt x="2959" y="165"/>
                    <a:pt x="3945" y="0"/>
                  </a:cubicBezTo>
                  <a:cubicBezTo>
                    <a:pt x="3123" y="658"/>
                    <a:pt x="1808" y="1151"/>
                    <a:pt x="822" y="1973"/>
                  </a:cubicBezTo>
                  <a:cubicBezTo>
                    <a:pt x="494" y="1973"/>
                    <a:pt x="329" y="1808"/>
                    <a:pt x="1" y="16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33"/>
            <p:cNvSpPr/>
            <p:nvPr/>
          </p:nvSpPr>
          <p:spPr>
            <a:xfrm>
              <a:off x="5165875" y="4338725"/>
              <a:ext cx="49350" cy="135600"/>
            </a:xfrm>
            <a:custGeom>
              <a:rect b="b" l="l" r="r" t="t"/>
              <a:pathLst>
                <a:path extrusionOk="0" h="5424" w="1974">
                  <a:moveTo>
                    <a:pt x="330" y="0"/>
                  </a:moveTo>
                  <a:cubicBezTo>
                    <a:pt x="330" y="0"/>
                    <a:pt x="823" y="658"/>
                    <a:pt x="823" y="986"/>
                  </a:cubicBezTo>
                  <a:cubicBezTo>
                    <a:pt x="1151" y="2137"/>
                    <a:pt x="1316" y="3452"/>
                    <a:pt x="1973" y="4438"/>
                  </a:cubicBezTo>
                  <a:cubicBezTo>
                    <a:pt x="1644" y="4602"/>
                    <a:pt x="1316" y="5095"/>
                    <a:pt x="987" y="5424"/>
                  </a:cubicBezTo>
                  <a:cubicBezTo>
                    <a:pt x="823" y="5095"/>
                    <a:pt x="1316" y="4766"/>
                    <a:pt x="1480" y="4438"/>
                  </a:cubicBezTo>
                  <a:cubicBezTo>
                    <a:pt x="1151" y="4273"/>
                    <a:pt x="987" y="4602"/>
                    <a:pt x="823" y="4766"/>
                  </a:cubicBezTo>
                  <a:cubicBezTo>
                    <a:pt x="658" y="4438"/>
                    <a:pt x="658" y="4273"/>
                    <a:pt x="987" y="4109"/>
                  </a:cubicBezTo>
                  <a:cubicBezTo>
                    <a:pt x="494" y="4109"/>
                    <a:pt x="494" y="3780"/>
                    <a:pt x="494" y="3287"/>
                  </a:cubicBezTo>
                  <a:cubicBezTo>
                    <a:pt x="494" y="2301"/>
                    <a:pt x="1" y="822"/>
                    <a:pt x="330"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33"/>
            <p:cNvSpPr/>
            <p:nvPr/>
          </p:nvSpPr>
          <p:spPr>
            <a:xfrm>
              <a:off x="5137125" y="4531825"/>
              <a:ext cx="16450" cy="8250"/>
            </a:xfrm>
            <a:custGeom>
              <a:rect b="b" l="l" r="r" t="t"/>
              <a:pathLst>
                <a:path extrusionOk="0" h="330" w="658">
                  <a:moveTo>
                    <a:pt x="0" y="165"/>
                  </a:moveTo>
                  <a:cubicBezTo>
                    <a:pt x="165" y="165"/>
                    <a:pt x="329" y="165"/>
                    <a:pt x="493" y="1"/>
                  </a:cubicBezTo>
                  <a:cubicBezTo>
                    <a:pt x="658" y="165"/>
                    <a:pt x="493" y="330"/>
                    <a:pt x="329" y="330"/>
                  </a:cubicBezTo>
                  <a:cubicBezTo>
                    <a:pt x="329" y="165"/>
                    <a:pt x="165" y="330"/>
                    <a:pt x="0"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33"/>
            <p:cNvSpPr/>
            <p:nvPr/>
          </p:nvSpPr>
          <p:spPr>
            <a:xfrm>
              <a:off x="5239850" y="4416775"/>
              <a:ext cx="28775" cy="28800"/>
            </a:xfrm>
            <a:custGeom>
              <a:rect b="b" l="l" r="r" t="t"/>
              <a:pathLst>
                <a:path extrusionOk="0" h="1152" w="1151">
                  <a:moveTo>
                    <a:pt x="0" y="1"/>
                  </a:moveTo>
                  <a:cubicBezTo>
                    <a:pt x="164" y="165"/>
                    <a:pt x="658" y="494"/>
                    <a:pt x="1151" y="823"/>
                  </a:cubicBezTo>
                  <a:cubicBezTo>
                    <a:pt x="986" y="987"/>
                    <a:pt x="822" y="987"/>
                    <a:pt x="822" y="1151"/>
                  </a:cubicBezTo>
                  <a:cubicBezTo>
                    <a:pt x="493" y="823"/>
                    <a:pt x="329" y="330"/>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33"/>
            <p:cNvSpPr/>
            <p:nvPr/>
          </p:nvSpPr>
          <p:spPr>
            <a:xfrm>
              <a:off x="5161775" y="4523625"/>
              <a:ext cx="16450" cy="28775"/>
            </a:xfrm>
            <a:custGeom>
              <a:rect b="b" l="l" r="r" t="t"/>
              <a:pathLst>
                <a:path extrusionOk="0" h="1151" w="658">
                  <a:moveTo>
                    <a:pt x="658" y="493"/>
                  </a:moveTo>
                  <a:cubicBezTo>
                    <a:pt x="494" y="658"/>
                    <a:pt x="494" y="986"/>
                    <a:pt x="329" y="1151"/>
                  </a:cubicBezTo>
                  <a:cubicBezTo>
                    <a:pt x="165" y="1151"/>
                    <a:pt x="165" y="986"/>
                    <a:pt x="0" y="986"/>
                  </a:cubicBezTo>
                  <a:cubicBezTo>
                    <a:pt x="329" y="493"/>
                    <a:pt x="165" y="0"/>
                    <a:pt x="658" y="4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33"/>
            <p:cNvSpPr/>
            <p:nvPr/>
          </p:nvSpPr>
          <p:spPr>
            <a:xfrm>
              <a:off x="5198750" y="4461975"/>
              <a:ext cx="24675" cy="28800"/>
            </a:xfrm>
            <a:custGeom>
              <a:rect b="b" l="l" r="r" t="t"/>
              <a:pathLst>
                <a:path extrusionOk="0" h="1152" w="987">
                  <a:moveTo>
                    <a:pt x="1" y="1151"/>
                  </a:moveTo>
                  <a:cubicBezTo>
                    <a:pt x="165" y="658"/>
                    <a:pt x="658" y="165"/>
                    <a:pt x="987" y="1"/>
                  </a:cubicBezTo>
                  <a:cubicBezTo>
                    <a:pt x="987" y="330"/>
                    <a:pt x="329" y="987"/>
                    <a:pt x="1" y="115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33"/>
            <p:cNvSpPr/>
            <p:nvPr/>
          </p:nvSpPr>
          <p:spPr>
            <a:xfrm>
              <a:off x="5219300" y="4478425"/>
              <a:ext cx="20575" cy="20550"/>
            </a:xfrm>
            <a:custGeom>
              <a:rect b="b" l="l" r="r" t="t"/>
              <a:pathLst>
                <a:path extrusionOk="0" h="822" w="823">
                  <a:moveTo>
                    <a:pt x="0" y="658"/>
                  </a:moveTo>
                  <a:cubicBezTo>
                    <a:pt x="165" y="493"/>
                    <a:pt x="329" y="329"/>
                    <a:pt x="493" y="0"/>
                  </a:cubicBezTo>
                  <a:cubicBezTo>
                    <a:pt x="658" y="0"/>
                    <a:pt x="658" y="165"/>
                    <a:pt x="822" y="329"/>
                  </a:cubicBezTo>
                  <a:cubicBezTo>
                    <a:pt x="658" y="493"/>
                    <a:pt x="493" y="658"/>
                    <a:pt x="493" y="822"/>
                  </a:cubicBezTo>
                  <a:cubicBezTo>
                    <a:pt x="329" y="822"/>
                    <a:pt x="165" y="822"/>
                    <a:pt x="0" y="6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33"/>
            <p:cNvSpPr/>
            <p:nvPr/>
          </p:nvSpPr>
          <p:spPr>
            <a:xfrm>
              <a:off x="5182325" y="4540050"/>
              <a:ext cx="16450" cy="24675"/>
            </a:xfrm>
            <a:custGeom>
              <a:rect b="b" l="l" r="r" t="t"/>
              <a:pathLst>
                <a:path extrusionOk="0" h="987" w="658">
                  <a:moveTo>
                    <a:pt x="0" y="658"/>
                  </a:moveTo>
                  <a:cubicBezTo>
                    <a:pt x="165" y="494"/>
                    <a:pt x="329" y="165"/>
                    <a:pt x="493" y="1"/>
                  </a:cubicBezTo>
                  <a:cubicBezTo>
                    <a:pt x="493" y="165"/>
                    <a:pt x="329" y="329"/>
                    <a:pt x="658" y="494"/>
                  </a:cubicBezTo>
                  <a:cubicBezTo>
                    <a:pt x="658" y="658"/>
                    <a:pt x="493" y="822"/>
                    <a:pt x="329" y="987"/>
                  </a:cubicBezTo>
                  <a:cubicBezTo>
                    <a:pt x="165" y="822"/>
                    <a:pt x="0" y="822"/>
                    <a:pt x="0" y="6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33"/>
            <p:cNvSpPr/>
            <p:nvPr/>
          </p:nvSpPr>
          <p:spPr>
            <a:xfrm>
              <a:off x="5268600" y="4445550"/>
              <a:ext cx="20575" cy="16450"/>
            </a:xfrm>
            <a:custGeom>
              <a:rect b="b" l="l" r="r" t="t"/>
              <a:pathLst>
                <a:path extrusionOk="0" h="658" w="823">
                  <a:moveTo>
                    <a:pt x="1" y="329"/>
                  </a:moveTo>
                  <a:cubicBezTo>
                    <a:pt x="165" y="165"/>
                    <a:pt x="329" y="0"/>
                    <a:pt x="494" y="0"/>
                  </a:cubicBezTo>
                  <a:cubicBezTo>
                    <a:pt x="658" y="165"/>
                    <a:pt x="658" y="165"/>
                    <a:pt x="822" y="329"/>
                  </a:cubicBezTo>
                  <a:cubicBezTo>
                    <a:pt x="658" y="493"/>
                    <a:pt x="658" y="658"/>
                    <a:pt x="494" y="658"/>
                  </a:cubicBezTo>
                  <a:cubicBezTo>
                    <a:pt x="165" y="658"/>
                    <a:pt x="329" y="493"/>
                    <a:pt x="1"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33"/>
            <p:cNvSpPr/>
            <p:nvPr/>
          </p:nvSpPr>
          <p:spPr>
            <a:xfrm>
              <a:off x="5202850" y="4556475"/>
              <a:ext cx="20575" cy="20575"/>
            </a:xfrm>
            <a:custGeom>
              <a:rect b="b" l="l" r="r" t="t"/>
              <a:pathLst>
                <a:path extrusionOk="0" h="823" w="823">
                  <a:moveTo>
                    <a:pt x="1" y="494"/>
                  </a:moveTo>
                  <a:cubicBezTo>
                    <a:pt x="1" y="330"/>
                    <a:pt x="165" y="1"/>
                    <a:pt x="330" y="1"/>
                  </a:cubicBezTo>
                  <a:cubicBezTo>
                    <a:pt x="494" y="165"/>
                    <a:pt x="823" y="330"/>
                    <a:pt x="823" y="494"/>
                  </a:cubicBezTo>
                  <a:cubicBezTo>
                    <a:pt x="823" y="658"/>
                    <a:pt x="658" y="658"/>
                    <a:pt x="658" y="823"/>
                  </a:cubicBezTo>
                  <a:cubicBezTo>
                    <a:pt x="330" y="658"/>
                    <a:pt x="165" y="658"/>
                    <a:pt x="1" y="49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33"/>
            <p:cNvSpPr/>
            <p:nvPr/>
          </p:nvSpPr>
          <p:spPr>
            <a:xfrm>
              <a:off x="5293250" y="4461975"/>
              <a:ext cx="16475" cy="12350"/>
            </a:xfrm>
            <a:custGeom>
              <a:rect b="b" l="l" r="r" t="t"/>
              <a:pathLst>
                <a:path extrusionOk="0" h="494" w="659">
                  <a:moveTo>
                    <a:pt x="1" y="330"/>
                  </a:moveTo>
                  <a:cubicBezTo>
                    <a:pt x="165" y="165"/>
                    <a:pt x="165" y="1"/>
                    <a:pt x="329" y="1"/>
                  </a:cubicBezTo>
                  <a:cubicBezTo>
                    <a:pt x="494" y="1"/>
                    <a:pt x="494" y="1"/>
                    <a:pt x="658" y="165"/>
                  </a:cubicBezTo>
                  <a:cubicBezTo>
                    <a:pt x="494" y="330"/>
                    <a:pt x="494" y="330"/>
                    <a:pt x="329" y="494"/>
                  </a:cubicBezTo>
                  <a:cubicBezTo>
                    <a:pt x="165" y="494"/>
                    <a:pt x="165" y="330"/>
                    <a:pt x="1" y="33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33"/>
            <p:cNvSpPr/>
            <p:nvPr/>
          </p:nvSpPr>
          <p:spPr>
            <a:xfrm>
              <a:off x="5227525" y="4572925"/>
              <a:ext cx="20550" cy="20575"/>
            </a:xfrm>
            <a:custGeom>
              <a:rect b="b" l="l" r="r" t="t"/>
              <a:pathLst>
                <a:path extrusionOk="0" h="823" w="822">
                  <a:moveTo>
                    <a:pt x="164" y="0"/>
                  </a:moveTo>
                  <a:cubicBezTo>
                    <a:pt x="493" y="0"/>
                    <a:pt x="657" y="165"/>
                    <a:pt x="822" y="329"/>
                  </a:cubicBezTo>
                  <a:cubicBezTo>
                    <a:pt x="657" y="493"/>
                    <a:pt x="822" y="658"/>
                    <a:pt x="657" y="822"/>
                  </a:cubicBezTo>
                  <a:cubicBezTo>
                    <a:pt x="493" y="658"/>
                    <a:pt x="164" y="493"/>
                    <a:pt x="0" y="493"/>
                  </a:cubicBezTo>
                  <a:cubicBezTo>
                    <a:pt x="164" y="329"/>
                    <a:pt x="164" y="165"/>
                    <a:pt x="1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33"/>
            <p:cNvSpPr/>
            <p:nvPr/>
          </p:nvSpPr>
          <p:spPr>
            <a:xfrm>
              <a:off x="5260375" y="4498975"/>
              <a:ext cx="119200" cy="106850"/>
            </a:xfrm>
            <a:custGeom>
              <a:rect b="b" l="l" r="r" t="t"/>
              <a:pathLst>
                <a:path extrusionOk="0" h="4274" w="4768">
                  <a:moveTo>
                    <a:pt x="1" y="1972"/>
                  </a:moveTo>
                  <a:cubicBezTo>
                    <a:pt x="494" y="1972"/>
                    <a:pt x="1973" y="822"/>
                    <a:pt x="1480" y="0"/>
                  </a:cubicBezTo>
                  <a:cubicBezTo>
                    <a:pt x="2631" y="493"/>
                    <a:pt x="3288" y="1315"/>
                    <a:pt x="4767" y="2137"/>
                  </a:cubicBezTo>
                  <a:cubicBezTo>
                    <a:pt x="4274" y="2794"/>
                    <a:pt x="3781" y="3616"/>
                    <a:pt x="3452" y="4273"/>
                  </a:cubicBezTo>
                  <a:cubicBezTo>
                    <a:pt x="2302" y="3451"/>
                    <a:pt x="1151" y="2794"/>
                    <a:pt x="1" y="197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33"/>
            <p:cNvSpPr/>
            <p:nvPr/>
          </p:nvSpPr>
          <p:spPr>
            <a:xfrm>
              <a:off x="5313800" y="4474300"/>
              <a:ext cx="16450" cy="16475"/>
            </a:xfrm>
            <a:custGeom>
              <a:rect b="b" l="l" r="r" t="t"/>
              <a:pathLst>
                <a:path extrusionOk="0" h="659" w="658">
                  <a:moveTo>
                    <a:pt x="0" y="330"/>
                  </a:moveTo>
                  <a:cubicBezTo>
                    <a:pt x="0" y="165"/>
                    <a:pt x="165" y="165"/>
                    <a:pt x="329" y="1"/>
                  </a:cubicBezTo>
                  <a:cubicBezTo>
                    <a:pt x="329" y="1"/>
                    <a:pt x="494" y="165"/>
                    <a:pt x="658" y="165"/>
                  </a:cubicBezTo>
                  <a:cubicBezTo>
                    <a:pt x="494" y="330"/>
                    <a:pt x="329" y="494"/>
                    <a:pt x="329" y="658"/>
                  </a:cubicBezTo>
                  <a:cubicBezTo>
                    <a:pt x="165" y="494"/>
                    <a:pt x="165" y="494"/>
                    <a:pt x="0" y="33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33"/>
            <p:cNvSpPr/>
            <p:nvPr/>
          </p:nvSpPr>
          <p:spPr>
            <a:xfrm>
              <a:off x="5252175" y="4589350"/>
              <a:ext cx="20550" cy="16475"/>
            </a:xfrm>
            <a:custGeom>
              <a:rect b="b" l="l" r="r" t="t"/>
              <a:pathLst>
                <a:path extrusionOk="0" h="659" w="822">
                  <a:moveTo>
                    <a:pt x="0" y="329"/>
                  </a:moveTo>
                  <a:cubicBezTo>
                    <a:pt x="165" y="165"/>
                    <a:pt x="165" y="165"/>
                    <a:pt x="329" y="1"/>
                  </a:cubicBezTo>
                  <a:cubicBezTo>
                    <a:pt x="493" y="1"/>
                    <a:pt x="658" y="165"/>
                    <a:pt x="822" y="329"/>
                  </a:cubicBezTo>
                  <a:cubicBezTo>
                    <a:pt x="658" y="494"/>
                    <a:pt x="822" y="494"/>
                    <a:pt x="658" y="658"/>
                  </a:cubicBezTo>
                  <a:cubicBezTo>
                    <a:pt x="493" y="658"/>
                    <a:pt x="165" y="494"/>
                    <a:pt x="0"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33"/>
            <p:cNvSpPr/>
            <p:nvPr/>
          </p:nvSpPr>
          <p:spPr>
            <a:xfrm>
              <a:off x="5334350" y="4486625"/>
              <a:ext cx="16450" cy="16475"/>
            </a:xfrm>
            <a:custGeom>
              <a:rect b="b" l="l" r="r" t="t"/>
              <a:pathLst>
                <a:path extrusionOk="0" h="659" w="658">
                  <a:moveTo>
                    <a:pt x="0" y="330"/>
                  </a:moveTo>
                  <a:cubicBezTo>
                    <a:pt x="0" y="165"/>
                    <a:pt x="165" y="165"/>
                    <a:pt x="329" y="1"/>
                  </a:cubicBezTo>
                  <a:cubicBezTo>
                    <a:pt x="329" y="165"/>
                    <a:pt x="493" y="165"/>
                    <a:pt x="658" y="330"/>
                  </a:cubicBezTo>
                  <a:cubicBezTo>
                    <a:pt x="493" y="330"/>
                    <a:pt x="493" y="494"/>
                    <a:pt x="329" y="658"/>
                  </a:cubicBezTo>
                  <a:cubicBezTo>
                    <a:pt x="165" y="494"/>
                    <a:pt x="0" y="494"/>
                    <a:pt x="0" y="33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33"/>
            <p:cNvSpPr/>
            <p:nvPr/>
          </p:nvSpPr>
          <p:spPr>
            <a:xfrm>
              <a:off x="5276825" y="4605800"/>
              <a:ext cx="53425" cy="41100"/>
            </a:xfrm>
            <a:custGeom>
              <a:rect b="b" l="l" r="r" t="t"/>
              <a:pathLst>
                <a:path extrusionOk="0" h="1644" w="2137">
                  <a:moveTo>
                    <a:pt x="0" y="329"/>
                  </a:moveTo>
                  <a:cubicBezTo>
                    <a:pt x="165" y="165"/>
                    <a:pt x="165" y="0"/>
                    <a:pt x="329" y="0"/>
                  </a:cubicBezTo>
                  <a:cubicBezTo>
                    <a:pt x="986" y="493"/>
                    <a:pt x="2137" y="986"/>
                    <a:pt x="2137" y="1644"/>
                  </a:cubicBezTo>
                  <a:cubicBezTo>
                    <a:pt x="1479" y="1479"/>
                    <a:pt x="822" y="658"/>
                    <a:pt x="0"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33"/>
            <p:cNvSpPr/>
            <p:nvPr/>
          </p:nvSpPr>
          <p:spPr>
            <a:xfrm>
              <a:off x="5354900" y="4498975"/>
              <a:ext cx="16450" cy="16450"/>
            </a:xfrm>
            <a:custGeom>
              <a:rect b="b" l="l" r="r" t="t"/>
              <a:pathLst>
                <a:path extrusionOk="0" h="658" w="658">
                  <a:moveTo>
                    <a:pt x="0" y="329"/>
                  </a:moveTo>
                  <a:cubicBezTo>
                    <a:pt x="0" y="164"/>
                    <a:pt x="164" y="164"/>
                    <a:pt x="329" y="0"/>
                  </a:cubicBezTo>
                  <a:cubicBezTo>
                    <a:pt x="329" y="164"/>
                    <a:pt x="493" y="164"/>
                    <a:pt x="657" y="164"/>
                  </a:cubicBezTo>
                  <a:cubicBezTo>
                    <a:pt x="493" y="329"/>
                    <a:pt x="329" y="493"/>
                    <a:pt x="329" y="657"/>
                  </a:cubicBezTo>
                  <a:cubicBezTo>
                    <a:pt x="164" y="493"/>
                    <a:pt x="164" y="493"/>
                    <a:pt x="0"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33"/>
            <p:cNvSpPr/>
            <p:nvPr/>
          </p:nvSpPr>
          <p:spPr>
            <a:xfrm>
              <a:off x="5371325" y="4507175"/>
              <a:ext cx="16450" cy="16475"/>
            </a:xfrm>
            <a:custGeom>
              <a:rect b="b" l="l" r="r" t="t"/>
              <a:pathLst>
                <a:path extrusionOk="0" h="659" w="658">
                  <a:moveTo>
                    <a:pt x="0" y="494"/>
                  </a:moveTo>
                  <a:cubicBezTo>
                    <a:pt x="329" y="329"/>
                    <a:pt x="493" y="1"/>
                    <a:pt x="658" y="165"/>
                  </a:cubicBezTo>
                  <a:cubicBezTo>
                    <a:pt x="658" y="329"/>
                    <a:pt x="493" y="658"/>
                    <a:pt x="329" y="658"/>
                  </a:cubicBezTo>
                  <a:cubicBezTo>
                    <a:pt x="165" y="658"/>
                    <a:pt x="165" y="658"/>
                    <a:pt x="0" y="49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33"/>
            <p:cNvSpPr/>
            <p:nvPr/>
          </p:nvSpPr>
          <p:spPr>
            <a:xfrm>
              <a:off x="5391875" y="4515400"/>
              <a:ext cx="16450" cy="12350"/>
            </a:xfrm>
            <a:custGeom>
              <a:rect b="b" l="l" r="r" t="t"/>
              <a:pathLst>
                <a:path extrusionOk="0" h="494" w="658">
                  <a:moveTo>
                    <a:pt x="165" y="493"/>
                  </a:moveTo>
                  <a:cubicBezTo>
                    <a:pt x="0" y="493"/>
                    <a:pt x="329" y="165"/>
                    <a:pt x="329" y="0"/>
                  </a:cubicBezTo>
                  <a:cubicBezTo>
                    <a:pt x="493" y="165"/>
                    <a:pt x="493" y="0"/>
                    <a:pt x="658" y="165"/>
                  </a:cubicBezTo>
                  <a:cubicBezTo>
                    <a:pt x="493" y="329"/>
                    <a:pt x="329" y="165"/>
                    <a:pt x="165" y="4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33"/>
            <p:cNvSpPr/>
            <p:nvPr/>
          </p:nvSpPr>
          <p:spPr>
            <a:xfrm>
              <a:off x="5363100" y="4560600"/>
              <a:ext cx="45225" cy="69875"/>
            </a:xfrm>
            <a:custGeom>
              <a:rect b="b" l="l" r="r" t="t"/>
              <a:pathLst>
                <a:path extrusionOk="0" h="2795" w="1809">
                  <a:moveTo>
                    <a:pt x="1316" y="0"/>
                  </a:moveTo>
                  <a:cubicBezTo>
                    <a:pt x="1480" y="165"/>
                    <a:pt x="1644" y="165"/>
                    <a:pt x="1809" y="329"/>
                  </a:cubicBezTo>
                  <a:cubicBezTo>
                    <a:pt x="1316" y="1151"/>
                    <a:pt x="822" y="1973"/>
                    <a:pt x="494" y="2794"/>
                  </a:cubicBezTo>
                  <a:cubicBezTo>
                    <a:pt x="329" y="2630"/>
                    <a:pt x="165" y="2466"/>
                    <a:pt x="1" y="2301"/>
                  </a:cubicBezTo>
                  <a:cubicBezTo>
                    <a:pt x="329" y="1644"/>
                    <a:pt x="822" y="822"/>
                    <a:pt x="13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33"/>
            <p:cNvSpPr/>
            <p:nvPr/>
          </p:nvSpPr>
          <p:spPr>
            <a:xfrm>
              <a:off x="5412400" y="4523625"/>
              <a:ext cx="20575" cy="20550"/>
            </a:xfrm>
            <a:custGeom>
              <a:rect b="b" l="l" r="r" t="t"/>
              <a:pathLst>
                <a:path extrusionOk="0" h="822" w="823">
                  <a:moveTo>
                    <a:pt x="330" y="0"/>
                  </a:moveTo>
                  <a:cubicBezTo>
                    <a:pt x="494" y="0"/>
                    <a:pt x="658" y="0"/>
                    <a:pt x="823" y="329"/>
                  </a:cubicBezTo>
                  <a:cubicBezTo>
                    <a:pt x="823" y="493"/>
                    <a:pt x="658" y="658"/>
                    <a:pt x="494" y="822"/>
                  </a:cubicBezTo>
                  <a:cubicBezTo>
                    <a:pt x="330" y="822"/>
                    <a:pt x="165" y="658"/>
                    <a:pt x="1" y="658"/>
                  </a:cubicBezTo>
                  <a:cubicBezTo>
                    <a:pt x="1" y="493"/>
                    <a:pt x="165" y="329"/>
                    <a:pt x="3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33"/>
            <p:cNvSpPr/>
            <p:nvPr/>
          </p:nvSpPr>
          <p:spPr>
            <a:xfrm>
              <a:off x="5342550" y="4646875"/>
              <a:ext cx="20575" cy="32900"/>
            </a:xfrm>
            <a:custGeom>
              <a:rect b="b" l="l" r="r" t="t"/>
              <a:pathLst>
                <a:path extrusionOk="0" h="1316" w="823">
                  <a:moveTo>
                    <a:pt x="165" y="329"/>
                  </a:moveTo>
                  <a:cubicBezTo>
                    <a:pt x="330" y="1"/>
                    <a:pt x="494" y="494"/>
                    <a:pt x="823" y="658"/>
                  </a:cubicBezTo>
                  <a:cubicBezTo>
                    <a:pt x="823" y="822"/>
                    <a:pt x="658" y="987"/>
                    <a:pt x="494" y="1316"/>
                  </a:cubicBezTo>
                  <a:cubicBezTo>
                    <a:pt x="330" y="987"/>
                    <a:pt x="165" y="822"/>
                    <a:pt x="1" y="494"/>
                  </a:cubicBezTo>
                  <a:cubicBezTo>
                    <a:pt x="1" y="494"/>
                    <a:pt x="165" y="329"/>
                    <a:pt x="165"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33"/>
            <p:cNvSpPr/>
            <p:nvPr/>
          </p:nvSpPr>
          <p:spPr>
            <a:xfrm>
              <a:off x="5412400" y="4581150"/>
              <a:ext cx="90425" cy="135600"/>
            </a:xfrm>
            <a:custGeom>
              <a:rect b="b" l="l" r="r" t="t"/>
              <a:pathLst>
                <a:path extrusionOk="0" h="5424" w="3617">
                  <a:moveTo>
                    <a:pt x="3617" y="0"/>
                  </a:moveTo>
                  <a:cubicBezTo>
                    <a:pt x="3288" y="1151"/>
                    <a:pt x="2138" y="2137"/>
                    <a:pt x="1480" y="3451"/>
                  </a:cubicBezTo>
                  <a:cubicBezTo>
                    <a:pt x="987" y="4109"/>
                    <a:pt x="987" y="4931"/>
                    <a:pt x="494" y="5424"/>
                  </a:cubicBezTo>
                  <a:cubicBezTo>
                    <a:pt x="1" y="5259"/>
                    <a:pt x="330" y="4602"/>
                    <a:pt x="494" y="4273"/>
                  </a:cubicBezTo>
                  <a:cubicBezTo>
                    <a:pt x="987" y="2958"/>
                    <a:pt x="2466" y="657"/>
                    <a:pt x="36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33"/>
            <p:cNvSpPr/>
            <p:nvPr/>
          </p:nvSpPr>
          <p:spPr>
            <a:xfrm>
              <a:off x="5469925" y="4651000"/>
              <a:ext cx="61675" cy="106850"/>
            </a:xfrm>
            <a:custGeom>
              <a:rect b="b" l="l" r="r" t="t"/>
              <a:pathLst>
                <a:path extrusionOk="0" h="4274" w="2467">
                  <a:moveTo>
                    <a:pt x="2466" y="0"/>
                  </a:moveTo>
                  <a:cubicBezTo>
                    <a:pt x="1973" y="1315"/>
                    <a:pt x="1151" y="2794"/>
                    <a:pt x="658" y="4273"/>
                  </a:cubicBezTo>
                  <a:cubicBezTo>
                    <a:pt x="330" y="4109"/>
                    <a:pt x="165" y="3945"/>
                    <a:pt x="1" y="3780"/>
                  </a:cubicBezTo>
                  <a:cubicBezTo>
                    <a:pt x="658" y="2465"/>
                    <a:pt x="1480" y="1151"/>
                    <a:pt x="24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33"/>
            <p:cNvSpPr/>
            <p:nvPr/>
          </p:nvSpPr>
          <p:spPr>
            <a:xfrm>
              <a:off x="5457600" y="4761925"/>
              <a:ext cx="20575" cy="32900"/>
            </a:xfrm>
            <a:custGeom>
              <a:rect b="b" l="l" r="r" t="t"/>
              <a:pathLst>
                <a:path extrusionOk="0" h="1316" w="823">
                  <a:moveTo>
                    <a:pt x="165" y="165"/>
                  </a:moveTo>
                  <a:cubicBezTo>
                    <a:pt x="330" y="1"/>
                    <a:pt x="658" y="494"/>
                    <a:pt x="823" y="494"/>
                  </a:cubicBezTo>
                  <a:cubicBezTo>
                    <a:pt x="823" y="822"/>
                    <a:pt x="658" y="1151"/>
                    <a:pt x="658" y="1315"/>
                  </a:cubicBezTo>
                  <a:cubicBezTo>
                    <a:pt x="1" y="1315"/>
                    <a:pt x="330" y="494"/>
                    <a:pt x="165"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33"/>
            <p:cNvSpPr/>
            <p:nvPr/>
          </p:nvSpPr>
          <p:spPr>
            <a:xfrm>
              <a:off x="5502800" y="4634550"/>
              <a:ext cx="102750" cy="135625"/>
            </a:xfrm>
            <a:custGeom>
              <a:rect b="b" l="l" r="r" t="t"/>
              <a:pathLst>
                <a:path extrusionOk="0" h="5425" w="4110">
                  <a:moveTo>
                    <a:pt x="3452" y="1"/>
                  </a:moveTo>
                  <a:cubicBezTo>
                    <a:pt x="3616" y="165"/>
                    <a:pt x="3781" y="329"/>
                    <a:pt x="4110" y="494"/>
                  </a:cubicBezTo>
                  <a:cubicBezTo>
                    <a:pt x="2630" y="1809"/>
                    <a:pt x="1480" y="3945"/>
                    <a:pt x="329" y="5424"/>
                  </a:cubicBezTo>
                  <a:cubicBezTo>
                    <a:pt x="1" y="4931"/>
                    <a:pt x="494" y="4438"/>
                    <a:pt x="822" y="3945"/>
                  </a:cubicBezTo>
                  <a:cubicBezTo>
                    <a:pt x="1480" y="2630"/>
                    <a:pt x="2466" y="1151"/>
                    <a:pt x="34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33"/>
            <p:cNvSpPr/>
            <p:nvPr/>
          </p:nvSpPr>
          <p:spPr>
            <a:xfrm>
              <a:off x="5601425" y="4609900"/>
              <a:ext cx="28775" cy="24675"/>
            </a:xfrm>
            <a:custGeom>
              <a:rect b="b" l="l" r="r" t="t"/>
              <a:pathLst>
                <a:path extrusionOk="0" h="987" w="1151">
                  <a:moveTo>
                    <a:pt x="0" y="494"/>
                  </a:moveTo>
                  <a:cubicBezTo>
                    <a:pt x="165" y="329"/>
                    <a:pt x="329" y="165"/>
                    <a:pt x="493" y="1"/>
                  </a:cubicBezTo>
                  <a:cubicBezTo>
                    <a:pt x="658" y="165"/>
                    <a:pt x="986" y="329"/>
                    <a:pt x="1151" y="494"/>
                  </a:cubicBezTo>
                  <a:cubicBezTo>
                    <a:pt x="986" y="658"/>
                    <a:pt x="822" y="658"/>
                    <a:pt x="658" y="987"/>
                  </a:cubicBezTo>
                  <a:cubicBezTo>
                    <a:pt x="493" y="822"/>
                    <a:pt x="165" y="822"/>
                    <a:pt x="0" y="49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33"/>
            <p:cNvSpPr/>
            <p:nvPr/>
          </p:nvSpPr>
          <p:spPr>
            <a:xfrm>
              <a:off x="5490475" y="4786575"/>
              <a:ext cx="20575" cy="24675"/>
            </a:xfrm>
            <a:custGeom>
              <a:rect b="b" l="l" r="r" t="t"/>
              <a:pathLst>
                <a:path extrusionOk="0" h="987" w="823">
                  <a:moveTo>
                    <a:pt x="329" y="1"/>
                  </a:moveTo>
                  <a:cubicBezTo>
                    <a:pt x="822" y="165"/>
                    <a:pt x="165" y="658"/>
                    <a:pt x="329" y="987"/>
                  </a:cubicBezTo>
                  <a:cubicBezTo>
                    <a:pt x="165" y="987"/>
                    <a:pt x="1" y="987"/>
                    <a:pt x="1" y="822"/>
                  </a:cubicBezTo>
                  <a:cubicBezTo>
                    <a:pt x="165" y="494"/>
                    <a:pt x="165" y="329"/>
                    <a:pt x="3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33"/>
            <p:cNvSpPr/>
            <p:nvPr/>
          </p:nvSpPr>
          <p:spPr>
            <a:xfrm>
              <a:off x="5548000" y="4667425"/>
              <a:ext cx="115075" cy="152050"/>
            </a:xfrm>
            <a:custGeom>
              <a:rect b="b" l="l" r="r" t="t"/>
              <a:pathLst>
                <a:path extrusionOk="0" h="6082" w="4603">
                  <a:moveTo>
                    <a:pt x="3616" y="0"/>
                  </a:moveTo>
                  <a:lnTo>
                    <a:pt x="4602" y="658"/>
                  </a:lnTo>
                  <a:cubicBezTo>
                    <a:pt x="3452" y="2630"/>
                    <a:pt x="1973" y="4438"/>
                    <a:pt x="1480" y="6082"/>
                  </a:cubicBezTo>
                  <a:cubicBezTo>
                    <a:pt x="987" y="6082"/>
                    <a:pt x="494" y="5588"/>
                    <a:pt x="1" y="5260"/>
                  </a:cubicBezTo>
                  <a:cubicBezTo>
                    <a:pt x="658" y="3616"/>
                    <a:pt x="2466" y="1644"/>
                    <a:pt x="36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33"/>
            <p:cNvSpPr/>
            <p:nvPr/>
          </p:nvSpPr>
          <p:spPr>
            <a:xfrm>
              <a:off x="5650725" y="4642775"/>
              <a:ext cx="32900" cy="24675"/>
            </a:xfrm>
            <a:custGeom>
              <a:rect b="b" l="l" r="r" t="t"/>
              <a:pathLst>
                <a:path extrusionOk="0" h="987" w="1316">
                  <a:moveTo>
                    <a:pt x="0" y="493"/>
                  </a:moveTo>
                  <a:cubicBezTo>
                    <a:pt x="165" y="165"/>
                    <a:pt x="329" y="329"/>
                    <a:pt x="493" y="0"/>
                  </a:cubicBezTo>
                  <a:cubicBezTo>
                    <a:pt x="822" y="165"/>
                    <a:pt x="986" y="493"/>
                    <a:pt x="1315" y="658"/>
                  </a:cubicBezTo>
                  <a:cubicBezTo>
                    <a:pt x="1315" y="822"/>
                    <a:pt x="1151" y="986"/>
                    <a:pt x="1151" y="986"/>
                  </a:cubicBezTo>
                  <a:cubicBezTo>
                    <a:pt x="822" y="986"/>
                    <a:pt x="493" y="658"/>
                    <a:pt x="0" y="4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33"/>
            <p:cNvSpPr/>
            <p:nvPr/>
          </p:nvSpPr>
          <p:spPr>
            <a:xfrm>
              <a:off x="5535675" y="4819450"/>
              <a:ext cx="41125" cy="41125"/>
            </a:xfrm>
            <a:custGeom>
              <a:rect b="b" l="l" r="r" t="t"/>
              <a:pathLst>
                <a:path extrusionOk="0" h="1645" w="1645">
                  <a:moveTo>
                    <a:pt x="1644" y="822"/>
                  </a:moveTo>
                  <a:cubicBezTo>
                    <a:pt x="1480" y="1151"/>
                    <a:pt x="1644" y="1480"/>
                    <a:pt x="1315" y="1644"/>
                  </a:cubicBezTo>
                  <a:cubicBezTo>
                    <a:pt x="987" y="1480"/>
                    <a:pt x="494" y="1151"/>
                    <a:pt x="1" y="822"/>
                  </a:cubicBezTo>
                  <a:cubicBezTo>
                    <a:pt x="165" y="658"/>
                    <a:pt x="329" y="329"/>
                    <a:pt x="329" y="1"/>
                  </a:cubicBezTo>
                  <a:cubicBezTo>
                    <a:pt x="822" y="1"/>
                    <a:pt x="1151" y="658"/>
                    <a:pt x="1644" y="8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33"/>
            <p:cNvSpPr/>
            <p:nvPr/>
          </p:nvSpPr>
          <p:spPr>
            <a:xfrm>
              <a:off x="5613750" y="4696175"/>
              <a:ext cx="86300" cy="147950"/>
            </a:xfrm>
            <a:custGeom>
              <a:rect b="b" l="l" r="r" t="t"/>
              <a:pathLst>
                <a:path extrusionOk="0" h="5918" w="3452">
                  <a:moveTo>
                    <a:pt x="3452" y="494"/>
                  </a:moveTo>
                  <a:cubicBezTo>
                    <a:pt x="3452" y="987"/>
                    <a:pt x="2794" y="1316"/>
                    <a:pt x="2301" y="1973"/>
                  </a:cubicBezTo>
                  <a:cubicBezTo>
                    <a:pt x="1479" y="3288"/>
                    <a:pt x="493" y="4932"/>
                    <a:pt x="0" y="5918"/>
                  </a:cubicBezTo>
                  <a:cubicBezTo>
                    <a:pt x="493" y="4603"/>
                    <a:pt x="1479" y="2631"/>
                    <a:pt x="2465" y="1151"/>
                  </a:cubicBezTo>
                  <a:cubicBezTo>
                    <a:pt x="2630" y="823"/>
                    <a:pt x="2959" y="1"/>
                    <a:pt x="3452" y="49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33"/>
            <p:cNvSpPr/>
            <p:nvPr/>
          </p:nvSpPr>
          <p:spPr>
            <a:xfrm>
              <a:off x="5704125" y="4675650"/>
              <a:ext cx="20575" cy="20550"/>
            </a:xfrm>
            <a:custGeom>
              <a:rect b="b" l="l" r="r" t="t"/>
              <a:pathLst>
                <a:path extrusionOk="0" h="822" w="823">
                  <a:moveTo>
                    <a:pt x="1" y="329"/>
                  </a:moveTo>
                  <a:cubicBezTo>
                    <a:pt x="165" y="165"/>
                    <a:pt x="165" y="165"/>
                    <a:pt x="330" y="0"/>
                  </a:cubicBezTo>
                  <a:cubicBezTo>
                    <a:pt x="494" y="165"/>
                    <a:pt x="658" y="165"/>
                    <a:pt x="823" y="329"/>
                  </a:cubicBezTo>
                  <a:cubicBezTo>
                    <a:pt x="823" y="493"/>
                    <a:pt x="658" y="493"/>
                    <a:pt x="494" y="822"/>
                  </a:cubicBezTo>
                  <a:cubicBezTo>
                    <a:pt x="330" y="493"/>
                    <a:pt x="1" y="493"/>
                    <a:pt x="1"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33"/>
            <p:cNvSpPr/>
            <p:nvPr/>
          </p:nvSpPr>
          <p:spPr>
            <a:xfrm>
              <a:off x="5597300" y="4860550"/>
              <a:ext cx="12350" cy="20550"/>
            </a:xfrm>
            <a:custGeom>
              <a:rect b="b" l="l" r="r" t="t"/>
              <a:pathLst>
                <a:path extrusionOk="0" h="822" w="494">
                  <a:moveTo>
                    <a:pt x="330" y="0"/>
                  </a:moveTo>
                  <a:cubicBezTo>
                    <a:pt x="494" y="164"/>
                    <a:pt x="1" y="493"/>
                    <a:pt x="1" y="822"/>
                  </a:cubicBezTo>
                  <a:cubicBezTo>
                    <a:pt x="1" y="493"/>
                    <a:pt x="1" y="0"/>
                    <a:pt x="3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33"/>
            <p:cNvSpPr/>
            <p:nvPr/>
          </p:nvSpPr>
          <p:spPr>
            <a:xfrm>
              <a:off x="5634275" y="4803025"/>
              <a:ext cx="37025" cy="57550"/>
            </a:xfrm>
            <a:custGeom>
              <a:rect b="b" l="l" r="r" t="t"/>
              <a:pathLst>
                <a:path extrusionOk="0" h="2302" w="1481">
                  <a:moveTo>
                    <a:pt x="165" y="2301"/>
                  </a:moveTo>
                  <a:cubicBezTo>
                    <a:pt x="165" y="2301"/>
                    <a:pt x="1" y="2301"/>
                    <a:pt x="1" y="2301"/>
                  </a:cubicBezTo>
                  <a:cubicBezTo>
                    <a:pt x="1" y="2137"/>
                    <a:pt x="1" y="2137"/>
                    <a:pt x="1" y="2137"/>
                  </a:cubicBezTo>
                  <a:cubicBezTo>
                    <a:pt x="494" y="1479"/>
                    <a:pt x="823" y="493"/>
                    <a:pt x="1480" y="0"/>
                  </a:cubicBezTo>
                  <a:cubicBezTo>
                    <a:pt x="987" y="822"/>
                    <a:pt x="494" y="1644"/>
                    <a:pt x="165" y="230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33"/>
            <p:cNvSpPr/>
            <p:nvPr/>
          </p:nvSpPr>
          <p:spPr>
            <a:xfrm>
              <a:off x="5609625" y="4872875"/>
              <a:ext cx="20575" cy="24675"/>
            </a:xfrm>
            <a:custGeom>
              <a:rect b="b" l="l" r="r" t="t"/>
              <a:pathLst>
                <a:path extrusionOk="0" h="987" w="823">
                  <a:moveTo>
                    <a:pt x="494" y="0"/>
                  </a:moveTo>
                  <a:cubicBezTo>
                    <a:pt x="658" y="164"/>
                    <a:pt x="823" y="164"/>
                    <a:pt x="823" y="329"/>
                  </a:cubicBezTo>
                  <a:cubicBezTo>
                    <a:pt x="658" y="493"/>
                    <a:pt x="823" y="658"/>
                    <a:pt x="658" y="986"/>
                  </a:cubicBezTo>
                  <a:cubicBezTo>
                    <a:pt x="1" y="822"/>
                    <a:pt x="165" y="329"/>
                    <a:pt x="4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33"/>
            <p:cNvSpPr/>
            <p:nvPr/>
          </p:nvSpPr>
          <p:spPr>
            <a:xfrm>
              <a:off x="5667150" y="4741375"/>
              <a:ext cx="160275" cy="189050"/>
            </a:xfrm>
            <a:custGeom>
              <a:rect b="b" l="l" r="r" t="t"/>
              <a:pathLst>
                <a:path extrusionOk="0" h="7562" w="6411">
                  <a:moveTo>
                    <a:pt x="3617" y="1"/>
                  </a:moveTo>
                  <a:cubicBezTo>
                    <a:pt x="4438" y="494"/>
                    <a:pt x="5424" y="1316"/>
                    <a:pt x="6411" y="1809"/>
                  </a:cubicBezTo>
                  <a:cubicBezTo>
                    <a:pt x="5260" y="3617"/>
                    <a:pt x="3781" y="5753"/>
                    <a:pt x="2630" y="7561"/>
                  </a:cubicBezTo>
                  <a:cubicBezTo>
                    <a:pt x="1973" y="6904"/>
                    <a:pt x="987" y="6246"/>
                    <a:pt x="1" y="5589"/>
                  </a:cubicBezTo>
                  <a:cubicBezTo>
                    <a:pt x="658" y="3945"/>
                    <a:pt x="2302" y="1644"/>
                    <a:pt x="36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33"/>
            <p:cNvSpPr/>
            <p:nvPr/>
          </p:nvSpPr>
          <p:spPr>
            <a:xfrm>
              <a:off x="5765775" y="4712625"/>
              <a:ext cx="78075" cy="57550"/>
            </a:xfrm>
            <a:custGeom>
              <a:rect b="b" l="l" r="r" t="t"/>
              <a:pathLst>
                <a:path extrusionOk="0" h="2302" w="3123">
                  <a:moveTo>
                    <a:pt x="165" y="0"/>
                  </a:moveTo>
                  <a:cubicBezTo>
                    <a:pt x="1151" y="493"/>
                    <a:pt x="2301" y="1315"/>
                    <a:pt x="3123" y="1973"/>
                  </a:cubicBezTo>
                  <a:cubicBezTo>
                    <a:pt x="3123" y="2137"/>
                    <a:pt x="3123" y="2137"/>
                    <a:pt x="2959" y="2301"/>
                  </a:cubicBezTo>
                  <a:cubicBezTo>
                    <a:pt x="1972" y="1973"/>
                    <a:pt x="986" y="1151"/>
                    <a:pt x="0" y="493"/>
                  </a:cubicBezTo>
                  <a:cubicBezTo>
                    <a:pt x="0" y="329"/>
                    <a:pt x="165" y="165"/>
                    <a:pt x="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33"/>
            <p:cNvSpPr/>
            <p:nvPr/>
          </p:nvSpPr>
          <p:spPr>
            <a:xfrm>
              <a:off x="5650725" y="4901625"/>
              <a:ext cx="73975" cy="53450"/>
            </a:xfrm>
            <a:custGeom>
              <a:rect b="b" l="l" r="r" t="t"/>
              <a:pathLst>
                <a:path extrusionOk="0" h="2138" w="2959">
                  <a:moveTo>
                    <a:pt x="0" y="494"/>
                  </a:moveTo>
                  <a:cubicBezTo>
                    <a:pt x="165" y="329"/>
                    <a:pt x="329" y="165"/>
                    <a:pt x="493" y="1"/>
                  </a:cubicBezTo>
                  <a:cubicBezTo>
                    <a:pt x="1315" y="494"/>
                    <a:pt x="1973" y="1151"/>
                    <a:pt x="2959" y="1644"/>
                  </a:cubicBezTo>
                  <a:cubicBezTo>
                    <a:pt x="2794" y="1808"/>
                    <a:pt x="2794" y="1973"/>
                    <a:pt x="2630" y="2137"/>
                  </a:cubicBezTo>
                  <a:cubicBezTo>
                    <a:pt x="1808" y="1644"/>
                    <a:pt x="822" y="1151"/>
                    <a:pt x="0" y="49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33"/>
            <p:cNvSpPr/>
            <p:nvPr/>
          </p:nvSpPr>
          <p:spPr>
            <a:xfrm>
              <a:off x="5741125" y="4963250"/>
              <a:ext cx="94525" cy="74000"/>
            </a:xfrm>
            <a:custGeom>
              <a:rect b="b" l="l" r="r" t="t"/>
              <a:pathLst>
                <a:path extrusionOk="0" h="2960" w="3781">
                  <a:moveTo>
                    <a:pt x="329" y="1"/>
                  </a:moveTo>
                  <a:cubicBezTo>
                    <a:pt x="1479" y="658"/>
                    <a:pt x="2958" y="1644"/>
                    <a:pt x="3780" y="2466"/>
                  </a:cubicBezTo>
                  <a:lnTo>
                    <a:pt x="3780" y="2631"/>
                  </a:lnTo>
                  <a:cubicBezTo>
                    <a:pt x="3452" y="2959"/>
                    <a:pt x="3123" y="2466"/>
                    <a:pt x="2794" y="2302"/>
                  </a:cubicBezTo>
                  <a:cubicBezTo>
                    <a:pt x="1972" y="1809"/>
                    <a:pt x="986" y="987"/>
                    <a:pt x="164" y="494"/>
                  </a:cubicBezTo>
                  <a:lnTo>
                    <a:pt x="0" y="330"/>
                  </a:lnTo>
                  <a:cubicBezTo>
                    <a:pt x="0" y="330"/>
                    <a:pt x="164" y="165"/>
                    <a:pt x="3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33"/>
            <p:cNvSpPr/>
            <p:nvPr/>
          </p:nvSpPr>
          <p:spPr>
            <a:xfrm>
              <a:off x="5757550" y="4807125"/>
              <a:ext cx="184925" cy="201350"/>
            </a:xfrm>
            <a:custGeom>
              <a:rect b="b" l="l" r="r" t="t"/>
              <a:pathLst>
                <a:path extrusionOk="0" h="8054" w="7397">
                  <a:moveTo>
                    <a:pt x="3945" y="0"/>
                  </a:moveTo>
                  <a:cubicBezTo>
                    <a:pt x="5095" y="658"/>
                    <a:pt x="6575" y="1480"/>
                    <a:pt x="7396" y="2137"/>
                  </a:cubicBezTo>
                  <a:cubicBezTo>
                    <a:pt x="6410" y="3945"/>
                    <a:pt x="4931" y="6082"/>
                    <a:pt x="3616" y="8054"/>
                  </a:cubicBezTo>
                  <a:cubicBezTo>
                    <a:pt x="2466" y="7232"/>
                    <a:pt x="987" y="6410"/>
                    <a:pt x="1" y="5424"/>
                  </a:cubicBezTo>
                  <a:cubicBezTo>
                    <a:pt x="1315" y="3616"/>
                    <a:pt x="2630" y="1808"/>
                    <a:pt x="39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33"/>
            <p:cNvSpPr/>
            <p:nvPr/>
          </p:nvSpPr>
          <p:spPr>
            <a:xfrm>
              <a:off x="5868500" y="4786575"/>
              <a:ext cx="86300" cy="57550"/>
            </a:xfrm>
            <a:custGeom>
              <a:rect b="b" l="l" r="r" t="t"/>
              <a:pathLst>
                <a:path extrusionOk="0" h="2302" w="3452">
                  <a:moveTo>
                    <a:pt x="0" y="165"/>
                  </a:moveTo>
                  <a:lnTo>
                    <a:pt x="164" y="1"/>
                  </a:lnTo>
                  <a:cubicBezTo>
                    <a:pt x="657" y="1"/>
                    <a:pt x="1315" y="658"/>
                    <a:pt x="1972" y="987"/>
                  </a:cubicBezTo>
                  <a:cubicBezTo>
                    <a:pt x="2465" y="1480"/>
                    <a:pt x="3287" y="1809"/>
                    <a:pt x="3451" y="2302"/>
                  </a:cubicBezTo>
                  <a:cubicBezTo>
                    <a:pt x="2301" y="1973"/>
                    <a:pt x="1151" y="822"/>
                    <a:pt x="0"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33"/>
            <p:cNvSpPr/>
            <p:nvPr/>
          </p:nvSpPr>
          <p:spPr>
            <a:xfrm>
              <a:off x="5847950" y="5037225"/>
              <a:ext cx="24675" cy="20550"/>
            </a:xfrm>
            <a:custGeom>
              <a:rect b="b" l="l" r="r" t="t"/>
              <a:pathLst>
                <a:path extrusionOk="0" h="822" w="987">
                  <a:moveTo>
                    <a:pt x="165" y="329"/>
                  </a:moveTo>
                  <a:cubicBezTo>
                    <a:pt x="165" y="165"/>
                    <a:pt x="329" y="165"/>
                    <a:pt x="493" y="0"/>
                  </a:cubicBezTo>
                  <a:cubicBezTo>
                    <a:pt x="822" y="165"/>
                    <a:pt x="986" y="165"/>
                    <a:pt x="986" y="329"/>
                  </a:cubicBezTo>
                  <a:cubicBezTo>
                    <a:pt x="986" y="493"/>
                    <a:pt x="822" y="658"/>
                    <a:pt x="822" y="822"/>
                  </a:cubicBezTo>
                  <a:cubicBezTo>
                    <a:pt x="493" y="658"/>
                    <a:pt x="329" y="493"/>
                    <a:pt x="0"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33"/>
            <p:cNvSpPr/>
            <p:nvPr/>
          </p:nvSpPr>
          <p:spPr>
            <a:xfrm>
              <a:off x="5872600" y="4848225"/>
              <a:ext cx="123275" cy="184900"/>
            </a:xfrm>
            <a:custGeom>
              <a:rect b="b" l="l" r="r" t="t"/>
              <a:pathLst>
                <a:path extrusionOk="0" h="7396" w="4931">
                  <a:moveTo>
                    <a:pt x="3781" y="986"/>
                  </a:moveTo>
                  <a:cubicBezTo>
                    <a:pt x="3945" y="822"/>
                    <a:pt x="4274" y="986"/>
                    <a:pt x="4602" y="1150"/>
                  </a:cubicBezTo>
                  <a:cubicBezTo>
                    <a:pt x="4602" y="822"/>
                    <a:pt x="3945" y="657"/>
                    <a:pt x="4109" y="493"/>
                  </a:cubicBezTo>
                  <a:cubicBezTo>
                    <a:pt x="4274" y="0"/>
                    <a:pt x="4931" y="657"/>
                    <a:pt x="4931" y="822"/>
                  </a:cubicBezTo>
                  <a:cubicBezTo>
                    <a:pt x="3616" y="2630"/>
                    <a:pt x="1973" y="5259"/>
                    <a:pt x="493" y="7396"/>
                  </a:cubicBezTo>
                  <a:cubicBezTo>
                    <a:pt x="329" y="7232"/>
                    <a:pt x="165" y="7067"/>
                    <a:pt x="0" y="6903"/>
                  </a:cubicBezTo>
                  <a:cubicBezTo>
                    <a:pt x="1151" y="4931"/>
                    <a:pt x="2794" y="2958"/>
                    <a:pt x="3781" y="98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33"/>
            <p:cNvSpPr/>
            <p:nvPr/>
          </p:nvSpPr>
          <p:spPr>
            <a:xfrm>
              <a:off x="5921900" y="4885200"/>
              <a:ext cx="226025" cy="258875"/>
            </a:xfrm>
            <a:custGeom>
              <a:rect b="b" l="l" r="r" t="t"/>
              <a:pathLst>
                <a:path extrusionOk="0" h="10355" w="9041">
                  <a:moveTo>
                    <a:pt x="4109" y="165"/>
                  </a:moveTo>
                  <a:cubicBezTo>
                    <a:pt x="4603" y="0"/>
                    <a:pt x="4931" y="493"/>
                    <a:pt x="5424" y="658"/>
                  </a:cubicBezTo>
                  <a:cubicBezTo>
                    <a:pt x="6575" y="1479"/>
                    <a:pt x="7890" y="2301"/>
                    <a:pt x="9040" y="3123"/>
                  </a:cubicBezTo>
                  <a:cubicBezTo>
                    <a:pt x="8876" y="3287"/>
                    <a:pt x="8876" y="3452"/>
                    <a:pt x="8711" y="3780"/>
                  </a:cubicBezTo>
                  <a:cubicBezTo>
                    <a:pt x="7725" y="3123"/>
                    <a:pt x="6739" y="2465"/>
                    <a:pt x="5753" y="1972"/>
                  </a:cubicBezTo>
                  <a:cubicBezTo>
                    <a:pt x="6082" y="2794"/>
                    <a:pt x="7561" y="3452"/>
                    <a:pt x="8547" y="4273"/>
                  </a:cubicBezTo>
                  <a:cubicBezTo>
                    <a:pt x="8218" y="6081"/>
                    <a:pt x="6575" y="8382"/>
                    <a:pt x="5096" y="10354"/>
                  </a:cubicBezTo>
                  <a:cubicBezTo>
                    <a:pt x="3288" y="9040"/>
                    <a:pt x="1644" y="8053"/>
                    <a:pt x="1" y="6903"/>
                  </a:cubicBezTo>
                  <a:cubicBezTo>
                    <a:pt x="1809" y="4766"/>
                    <a:pt x="3123" y="2301"/>
                    <a:pt x="3945"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33"/>
            <p:cNvSpPr/>
            <p:nvPr/>
          </p:nvSpPr>
          <p:spPr>
            <a:xfrm>
              <a:off x="5901350" y="5070100"/>
              <a:ext cx="139725" cy="90400"/>
            </a:xfrm>
            <a:custGeom>
              <a:rect b="b" l="l" r="r" t="t"/>
              <a:pathLst>
                <a:path extrusionOk="0" h="3616" w="5589">
                  <a:moveTo>
                    <a:pt x="330" y="0"/>
                  </a:moveTo>
                  <a:cubicBezTo>
                    <a:pt x="1973" y="1151"/>
                    <a:pt x="3945" y="2137"/>
                    <a:pt x="5589" y="3287"/>
                  </a:cubicBezTo>
                  <a:cubicBezTo>
                    <a:pt x="5425" y="3616"/>
                    <a:pt x="5260" y="3451"/>
                    <a:pt x="5260" y="3616"/>
                  </a:cubicBezTo>
                  <a:cubicBezTo>
                    <a:pt x="3617" y="3123"/>
                    <a:pt x="1644" y="1479"/>
                    <a:pt x="1" y="329"/>
                  </a:cubicBezTo>
                  <a:cubicBezTo>
                    <a:pt x="1" y="164"/>
                    <a:pt x="165" y="164"/>
                    <a:pt x="3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33"/>
            <p:cNvSpPr/>
            <p:nvPr/>
          </p:nvSpPr>
          <p:spPr>
            <a:xfrm>
              <a:off x="6164325" y="4979700"/>
              <a:ext cx="24675" cy="24675"/>
            </a:xfrm>
            <a:custGeom>
              <a:rect b="b" l="l" r="r" t="t"/>
              <a:pathLst>
                <a:path extrusionOk="0" h="987" w="987">
                  <a:moveTo>
                    <a:pt x="329" y="0"/>
                  </a:moveTo>
                  <a:cubicBezTo>
                    <a:pt x="493" y="0"/>
                    <a:pt x="658" y="165"/>
                    <a:pt x="987" y="329"/>
                  </a:cubicBezTo>
                  <a:cubicBezTo>
                    <a:pt x="987" y="493"/>
                    <a:pt x="822" y="822"/>
                    <a:pt x="658" y="986"/>
                  </a:cubicBezTo>
                  <a:cubicBezTo>
                    <a:pt x="493" y="822"/>
                    <a:pt x="329" y="658"/>
                    <a:pt x="0" y="658"/>
                  </a:cubicBezTo>
                  <a:cubicBezTo>
                    <a:pt x="329" y="329"/>
                    <a:pt x="165" y="165"/>
                    <a:pt x="3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33"/>
            <p:cNvSpPr/>
            <p:nvPr/>
          </p:nvSpPr>
          <p:spPr>
            <a:xfrm>
              <a:off x="6069825" y="5008450"/>
              <a:ext cx="106850" cy="156175"/>
            </a:xfrm>
            <a:custGeom>
              <a:rect b="b" l="l" r="r" t="t"/>
              <a:pathLst>
                <a:path extrusionOk="0" h="6247" w="4274">
                  <a:moveTo>
                    <a:pt x="3616" y="165"/>
                  </a:moveTo>
                  <a:cubicBezTo>
                    <a:pt x="3780" y="1"/>
                    <a:pt x="4109" y="494"/>
                    <a:pt x="4273" y="494"/>
                  </a:cubicBezTo>
                  <a:cubicBezTo>
                    <a:pt x="3616" y="2302"/>
                    <a:pt x="1973" y="4603"/>
                    <a:pt x="658" y="6246"/>
                  </a:cubicBezTo>
                  <a:cubicBezTo>
                    <a:pt x="329" y="6246"/>
                    <a:pt x="165" y="6082"/>
                    <a:pt x="0" y="5917"/>
                  </a:cubicBezTo>
                  <a:cubicBezTo>
                    <a:pt x="1315" y="4274"/>
                    <a:pt x="2959" y="1973"/>
                    <a:pt x="3616"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33"/>
            <p:cNvSpPr/>
            <p:nvPr/>
          </p:nvSpPr>
          <p:spPr>
            <a:xfrm>
              <a:off x="6049275" y="5164600"/>
              <a:ext cx="24675" cy="20550"/>
            </a:xfrm>
            <a:custGeom>
              <a:rect b="b" l="l" r="r" t="t"/>
              <a:pathLst>
                <a:path extrusionOk="0" h="822" w="987">
                  <a:moveTo>
                    <a:pt x="1" y="493"/>
                  </a:moveTo>
                  <a:cubicBezTo>
                    <a:pt x="165" y="329"/>
                    <a:pt x="329" y="329"/>
                    <a:pt x="494" y="0"/>
                  </a:cubicBezTo>
                  <a:cubicBezTo>
                    <a:pt x="658" y="165"/>
                    <a:pt x="822" y="165"/>
                    <a:pt x="987" y="329"/>
                  </a:cubicBezTo>
                  <a:cubicBezTo>
                    <a:pt x="987" y="493"/>
                    <a:pt x="658" y="822"/>
                    <a:pt x="494" y="822"/>
                  </a:cubicBezTo>
                  <a:cubicBezTo>
                    <a:pt x="329" y="822"/>
                    <a:pt x="165" y="658"/>
                    <a:pt x="1" y="4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33"/>
            <p:cNvSpPr/>
            <p:nvPr/>
          </p:nvSpPr>
          <p:spPr>
            <a:xfrm>
              <a:off x="6197200" y="5000250"/>
              <a:ext cx="106850" cy="69875"/>
            </a:xfrm>
            <a:custGeom>
              <a:rect b="b" l="l" r="r" t="t"/>
              <a:pathLst>
                <a:path extrusionOk="0" h="2795" w="4274">
                  <a:moveTo>
                    <a:pt x="3945" y="2794"/>
                  </a:moveTo>
                  <a:cubicBezTo>
                    <a:pt x="2630" y="2301"/>
                    <a:pt x="1315" y="1315"/>
                    <a:pt x="0" y="657"/>
                  </a:cubicBezTo>
                  <a:cubicBezTo>
                    <a:pt x="165" y="493"/>
                    <a:pt x="329" y="164"/>
                    <a:pt x="165" y="164"/>
                  </a:cubicBezTo>
                  <a:cubicBezTo>
                    <a:pt x="329" y="0"/>
                    <a:pt x="329" y="0"/>
                    <a:pt x="329" y="0"/>
                  </a:cubicBezTo>
                  <a:cubicBezTo>
                    <a:pt x="329" y="0"/>
                    <a:pt x="329" y="0"/>
                    <a:pt x="493" y="0"/>
                  </a:cubicBezTo>
                  <a:cubicBezTo>
                    <a:pt x="1151" y="657"/>
                    <a:pt x="2301" y="1315"/>
                    <a:pt x="3287" y="2137"/>
                  </a:cubicBezTo>
                  <a:cubicBezTo>
                    <a:pt x="3616" y="2301"/>
                    <a:pt x="4273" y="2465"/>
                    <a:pt x="3945" y="279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33"/>
            <p:cNvSpPr/>
            <p:nvPr/>
          </p:nvSpPr>
          <p:spPr>
            <a:xfrm>
              <a:off x="6082150" y="5033100"/>
              <a:ext cx="205450" cy="226025"/>
            </a:xfrm>
            <a:custGeom>
              <a:rect b="b" l="l" r="r" t="t"/>
              <a:pathLst>
                <a:path extrusionOk="0" h="9041" w="8218">
                  <a:moveTo>
                    <a:pt x="329" y="6082"/>
                  </a:moveTo>
                  <a:cubicBezTo>
                    <a:pt x="1644" y="6739"/>
                    <a:pt x="2794" y="7397"/>
                    <a:pt x="3945" y="8219"/>
                  </a:cubicBezTo>
                  <a:cubicBezTo>
                    <a:pt x="3452" y="7232"/>
                    <a:pt x="1808" y="6575"/>
                    <a:pt x="822" y="5753"/>
                  </a:cubicBezTo>
                  <a:cubicBezTo>
                    <a:pt x="2137" y="4110"/>
                    <a:pt x="3780" y="1809"/>
                    <a:pt x="4438" y="1"/>
                  </a:cubicBezTo>
                  <a:cubicBezTo>
                    <a:pt x="5753" y="823"/>
                    <a:pt x="6903" y="1480"/>
                    <a:pt x="8218" y="2466"/>
                  </a:cubicBezTo>
                  <a:cubicBezTo>
                    <a:pt x="7396" y="4603"/>
                    <a:pt x="5588" y="7397"/>
                    <a:pt x="3780" y="9040"/>
                  </a:cubicBezTo>
                  <a:cubicBezTo>
                    <a:pt x="2466" y="8219"/>
                    <a:pt x="1315" y="7397"/>
                    <a:pt x="0" y="6575"/>
                  </a:cubicBezTo>
                  <a:cubicBezTo>
                    <a:pt x="165" y="6246"/>
                    <a:pt x="329" y="6411"/>
                    <a:pt x="329" y="608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33"/>
            <p:cNvSpPr/>
            <p:nvPr/>
          </p:nvSpPr>
          <p:spPr>
            <a:xfrm>
              <a:off x="6312250" y="5078300"/>
              <a:ext cx="65750" cy="45225"/>
            </a:xfrm>
            <a:custGeom>
              <a:rect b="b" l="l" r="r" t="t"/>
              <a:pathLst>
                <a:path extrusionOk="0" h="1809" w="2630">
                  <a:moveTo>
                    <a:pt x="0" y="1"/>
                  </a:moveTo>
                  <a:cubicBezTo>
                    <a:pt x="822" y="329"/>
                    <a:pt x="2137" y="1151"/>
                    <a:pt x="2630" y="1809"/>
                  </a:cubicBezTo>
                  <a:cubicBezTo>
                    <a:pt x="1808" y="1480"/>
                    <a:pt x="822" y="823"/>
                    <a:pt x="0" y="165"/>
                  </a:cubicBezTo>
                  <a:cubicBezTo>
                    <a:pt x="0" y="1"/>
                    <a:pt x="164" y="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33"/>
            <p:cNvSpPr/>
            <p:nvPr/>
          </p:nvSpPr>
          <p:spPr>
            <a:xfrm>
              <a:off x="6193075" y="5102950"/>
              <a:ext cx="176725" cy="205475"/>
            </a:xfrm>
            <a:custGeom>
              <a:rect b="b" l="l" r="r" t="t"/>
              <a:pathLst>
                <a:path extrusionOk="0" h="8219" w="7069">
                  <a:moveTo>
                    <a:pt x="4438" y="1"/>
                  </a:moveTo>
                  <a:cubicBezTo>
                    <a:pt x="5260" y="658"/>
                    <a:pt x="6082" y="1151"/>
                    <a:pt x="7068" y="1809"/>
                  </a:cubicBezTo>
                  <a:cubicBezTo>
                    <a:pt x="6246" y="3945"/>
                    <a:pt x="4110" y="6904"/>
                    <a:pt x="2466" y="8219"/>
                  </a:cubicBezTo>
                  <a:cubicBezTo>
                    <a:pt x="1644" y="7725"/>
                    <a:pt x="823" y="7232"/>
                    <a:pt x="1" y="6739"/>
                  </a:cubicBezTo>
                  <a:cubicBezTo>
                    <a:pt x="1973" y="4603"/>
                    <a:pt x="3288" y="2795"/>
                    <a:pt x="44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33"/>
            <p:cNvSpPr/>
            <p:nvPr/>
          </p:nvSpPr>
          <p:spPr>
            <a:xfrm>
              <a:off x="6406750" y="5139950"/>
              <a:ext cx="12350" cy="12350"/>
            </a:xfrm>
            <a:custGeom>
              <a:rect b="b" l="l" r="r" t="t"/>
              <a:pathLst>
                <a:path extrusionOk="0" h="494" w="494">
                  <a:moveTo>
                    <a:pt x="165" y="0"/>
                  </a:moveTo>
                  <a:cubicBezTo>
                    <a:pt x="329" y="0"/>
                    <a:pt x="493" y="164"/>
                    <a:pt x="329" y="493"/>
                  </a:cubicBezTo>
                  <a:cubicBezTo>
                    <a:pt x="165" y="329"/>
                    <a:pt x="0" y="164"/>
                    <a:pt x="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33"/>
            <p:cNvSpPr/>
            <p:nvPr/>
          </p:nvSpPr>
          <p:spPr>
            <a:xfrm>
              <a:off x="6287600" y="5172800"/>
              <a:ext cx="123275" cy="160275"/>
            </a:xfrm>
            <a:custGeom>
              <a:rect b="b" l="l" r="r" t="t"/>
              <a:pathLst>
                <a:path extrusionOk="0" h="6411" w="4931">
                  <a:moveTo>
                    <a:pt x="4602" y="1"/>
                  </a:moveTo>
                  <a:cubicBezTo>
                    <a:pt x="4931" y="165"/>
                    <a:pt x="4602" y="494"/>
                    <a:pt x="4438" y="823"/>
                  </a:cubicBezTo>
                  <a:cubicBezTo>
                    <a:pt x="3616" y="2631"/>
                    <a:pt x="1479" y="5260"/>
                    <a:pt x="164" y="6246"/>
                  </a:cubicBezTo>
                  <a:cubicBezTo>
                    <a:pt x="164" y="6411"/>
                    <a:pt x="164" y="6411"/>
                    <a:pt x="0" y="6411"/>
                  </a:cubicBezTo>
                  <a:cubicBezTo>
                    <a:pt x="0" y="6411"/>
                    <a:pt x="0" y="6246"/>
                    <a:pt x="0" y="6246"/>
                  </a:cubicBezTo>
                  <a:cubicBezTo>
                    <a:pt x="986" y="5260"/>
                    <a:pt x="2465" y="3617"/>
                    <a:pt x="3287" y="2137"/>
                  </a:cubicBezTo>
                  <a:cubicBezTo>
                    <a:pt x="3780" y="1316"/>
                    <a:pt x="3944" y="494"/>
                    <a:pt x="46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33"/>
            <p:cNvSpPr/>
            <p:nvPr/>
          </p:nvSpPr>
          <p:spPr>
            <a:xfrm>
              <a:off x="6304025" y="5185125"/>
              <a:ext cx="135625" cy="168500"/>
            </a:xfrm>
            <a:custGeom>
              <a:rect b="b" l="l" r="r" t="t"/>
              <a:pathLst>
                <a:path extrusionOk="0" h="6740" w="5425">
                  <a:moveTo>
                    <a:pt x="0" y="6246"/>
                  </a:moveTo>
                  <a:cubicBezTo>
                    <a:pt x="1644" y="4932"/>
                    <a:pt x="3781" y="2302"/>
                    <a:pt x="4767" y="1"/>
                  </a:cubicBezTo>
                  <a:cubicBezTo>
                    <a:pt x="4931" y="165"/>
                    <a:pt x="5260" y="330"/>
                    <a:pt x="5424" y="494"/>
                  </a:cubicBezTo>
                  <a:cubicBezTo>
                    <a:pt x="4274" y="2631"/>
                    <a:pt x="2466" y="5425"/>
                    <a:pt x="822" y="6739"/>
                  </a:cubicBezTo>
                  <a:cubicBezTo>
                    <a:pt x="658" y="6575"/>
                    <a:pt x="165" y="6411"/>
                    <a:pt x="0" y="624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33"/>
            <p:cNvSpPr/>
            <p:nvPr/>
          </p:nvSpPr>
          <p:spPr>
            <a:xfrm>
              <a:off x="6431400" y="5152275"/>
              <a:ext cx="20575" cy="24675"/>
            </a:xfrm>
            <a:custGeom>
              <a:rect b="b" l="l" r="r" t="t"/>
              <a:pathLst>
                <a:path extrusionOk="0" h="987" w="823">
                  <a:moveTo>
                    <a:pt x="0" y="164"/>
                  </a:moveTo>
                  <a:cubicBezTo>
                    <a:pt x="329" y="0"/>
                    <a:pt x="822" y="658"/>
                    <a:pt x="822" y="822"/>
                  </a:cubicBezTo>
                  <a:cubicBezTo>
                    <a:pt x="658" y="986"/>
                    <a:pt x="0" y="493"/>
                    <a:pt x="0" y="16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33"/>
            <p:cNvSpPr/>
            <p:nvPr/>
          </p:nvSpPr>
          <p:spPr>
            <a:xfrm>
              <a:off x="6345100" y="5213900"/>
              <a:ext cx="127400" cy="156150"/>
            </a:xfrm>
            <a:custGeom>
              <a:rect b="b" l="l" r="r" t="t"/>
              <a:pathLst>
                <a:path extrusionOk="0" h="6246" w="5096">
                  <a:moveTo>
                    <a:pt x="1" y="5917"/>
                  </a:moveTo>
                  <a:cubicBezTo>
                    <a:pt x="1480" y="4602"/>
                    <a:pt x="3124" y="2137"/>
                    <a:pt x="4438" y="0"/>
                  </a:cubicBezTo>
                  <a:cubicBezTo>
                    <a:pt x="4767" y="165"/>
                    <a:pt x="4932" y="329"/>
                    <a:pt x="5096" y="658"/>
                  </a:cubicBezTo>
                  <a:cubicBezTo>
                    <a:pt x="3617" y="2794"/>
                    <a:pt x="2138" y="5424"/>
                    <a:pt x="330" y="6246"/>
                  </a:cubicBezTo>
                  <a:cubicBezTo>
                    <a:pt x="165" y="6081"/>
                    <a:pt x="1" y="6081"/>
                    <a:pt x="1" y="591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33"/>
            <p:cNvSpPr/>
            <p:nvPr/>
          </p:nvSpPr>
          <p:spPr>
            <a:xfrm>
              <a:off x="6464275" y="5181025"/>
              <a:ext cx="20550" cy="20575"/>
            </a:xfrm>
            <a:custGeom>
              <a:rect b="b" l="l" r="r" t="t"/>
              <a:pathLst>
                <a:path extrusionOk="0" h="823" w="822">
                  <a:moveTo>
                    <a:pt x="0" y="165"/>
                  </a:moveTo>
                  <a:cubicBezTo>
                    <a:pt x="329" y="1"/>
                    <a:pt x="822" y="494"/>
                    <a:pt x="658" y="822"/>
                  </a:cubicBezTo>
                  <a:cubicBezTo>
                    <a:pt x="493" y="658"/>
                    <a:pt x="329" y="329"/>
                    <a:pt x="0"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33"/>
            <p:cNvSpPr/>
            <p:nvPr/>
          </p:nvSpPr>
          <p:spPr>
            <a:xfrm>
              <a:off x="6386200" y="5291975"/>
              <a:ext cx="82200" cy="94525"/>
            </a:xfrm>
            <a:custGeom>
              <a:rect b="b" l="l" r="r" t="t"/>
              <a:pathLst>
                <a:path extrusionOk="0" h="3781" w="3288">
                  <a:moveTo>
                    <a:pt x="0" y="3616"/>
                  </a:moveTo>
                  <a:cubicBezTo>
                    <a:pt x="1151" y="2794"/>
                    <a:pt x="2466" y="1315"/>
                    <a:pt x="3288" y="0"/>
                  </a:cubicBezTo>
                  <a:cubicBezTo>
                    <a:pt x="2630" y="1479"/>
                    <a:pt x="1480" y="2958"/>
                    <a:pt x="494" y="3780"/>
                  </a:cubicBezTo>
                  <a:cubicBezTo>
                    <a:pt x="329" y="3616"/>
                    <a:pt x="165" y="3780"/>
                    <a:pt x="0" y="361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33"/>
            <p:cNvSpPr/>
            <p:nvPr/>
          </p:nvSpPr>
          <p:spPr>
            <a:xfrm>
              <a:off x="2910150" y="2777375"/>
              <a:ext cx="16450" cy="106850"/>
            </a:xfrm>
            <a:custGeom>
              <a:rect b="b" l="l" r="r" t="t"/>
              <a:pathLst>
                <a:path extrusionOk="0" h="4274" w="658">
                  <a:moveTo>
                    <a:pt x="0" y="0"/>
                  </a:moveTo>
                  <a:cubicBezTo>
                    <a:pt x="165" y="0"/>
                    <a:pt x="329" y="164"/>
                    <a:pt x="493" y="329"/>
                  </a:cubicBezTo>
                  <a:cubicBezTo>
                    <a:pt x="658" y="1644"/>
                    <a:pt x="493" y="2958"/>
                    <a:pt x="658" y="4273"/>
                  </a:cubicBezTo>
                  <a:cubicBezTo>
                    <a:pt x="329" y="2958"/>
                    <a:pt x="165" y="1315"/>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33"/>
            <p:cNvSpPr/>
            <p:nvPr/>
          </p:nvSpPr>
          <p:spPr>
            <a:xfrm>
              <a:off x="4800200" y="4219575"/>
              <a:ext cx="98625" cy="209550"/>
            </a:xfrm>
            <a:custGeom>
              <a:rect b="b" l="l" r="r" t="t"/>
              <a:pathLst>
                <a:path extrusionOk="0" h="8382" w="3945">
                  <a:moveTo>
                    <a:pt x="0" y="0"/>
                  </a:moveTo>
                  <a:cubicBezTo>
                    <a:pt x="1644" y="986"/>
                    <a:pt x="2301" y="2465"/>
                    <a:pt x="2794" y="4109"/>
                  </a:cubicBezTo>
                  <a:cubicBezTo>
                    <a:pt x="3452" y="5588"/>
                    <a:pt x="3945" y="6738"/>
                    <a:pt x="3287" y="8382"/>
                  </a:cubicBezTo>
                  <a:cubicBezTo>
                    <a:pt x="2959" y="7725"/>
                    <a:pt x="3287" y="6903"/>
                    <a:pt x="3123" y="6081"/>
                  </a:cubicBezTo>
                  <a:cubicBezTo>
                    <a:pt x="3123" y="5424"/>
                    <a:pt x="2794" y="4602"/>
                    <a:pt x="2301" y="3616"/>
                  </a:cubicBezTo>
                  <a:cubicBezTo>
                    <a:pt x="1808" y="2794"/>
                    <a:pt x="1644" y="1808"/>
                    <a:pt x="1151" y="1150"/>
                  </a:cubicBezTo>
                  <a:cubicBezTo>
                    <a:pt x="822" y="822"/>
                    <a:pt x="165" y="657"/>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33"/>
            <p:cNvSpPr/>
            <p:nvPr/>
          </p:nvSpPr>
          <p:spPr>
            <a:xfrm>
              <a:off x="4911125" y="4338725"/>
              <a:ext cx="8250" cy="16450"/>
            </a:xfrm>
            <a:custGeom>
              <a:rect b="b" l="l" r="r" t="t"/>
              <a:pathLst>
                <a:path extrusionOk="0" h="658" w="330">
                  <a:moveTo>
                    <a:pt x="330" y="0"/>
                  </a:moveTo>
                  <a:cubicBezTo>
                    <a:pt x="330" y="165"/>
                    <a:pt x="165" y="493"/>
                    <a:pt x="165" y="658"/>
                  </a:cubicBezTo>
                  <a:cubicBezTo>
                    <a:pt x="165" y="658"/>
                    <a:pt x="1" y="165"/>
                    <a:pt x="3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33"/>
            <p:cNvSpPr/>
            <p:nvPr/>
          </p:nvSpPr>
          <p:spPr>
            <a:xfrm>
              <a:off x="5022075" y="4157925"/>
              <a:ext cx="90425" cy="74000"/>
            </a:xfrm>
            <a:custGeom>
              <a:rect b="b" l="l" r="r" t="t"/>
              <a:pathLst>
                <a:path extrusionOk="0" h="2960" w="3617">
                  <a:moveTo>
                    <a:pt x="658" y="2795"/>
                  </a:moveTo>
                  <a:cubicBezTo>
                    <a:pt x="658" y="2959"/>
                    <a:pt x="658" y="2795"/>
                    <a:pt x="658" y="2795"/>
                  </a:cubicBezTo>
                  <a:cubicBezTo>
                    <a:pt x="658" y="2630"/>
                    <a:pt x="165" y="2630"/>
                    <a:pt x="0" y="2795"/>
                  </a:cubicBezTo>
                  <a:cubicBezTo>
                    <a:pt x="329" y="1151"/>
                    <a:pt x="1808" y="1151"/>
                    <a:pt x="2630" y="1"/>
                  </a:cubicBezTo>
                  <a:cubicBezTo>
                    <a:pt x="2959" y="329"/>
                    <a:pt x="3288" y="658"/>
                    <a:pt x="3616" y="987"/>
                  </a:cubicBezTo>
                  <a:cubicBezTo>
                    <a:pt x="2794" y="2137"/>
                    <a:pt x="1808" y="2630"/>
                    <a:pt x="658" y="279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33"/>
            <p:cNvSpPr/>
            <p:nvPr/>
          </p:nvSpPr>
          <p:spPr>
            <a:xfrm>
              <a:off x="4496150" y="5078300"/>
              <a:ext cx="41100" cy="24675"/>
            </a:xfrm>
            <a:custGeom>
              <a:rect b="b" l="l" r="r" t="t"/>
              <a:pathLst>
                <a:path extrusionOk="0" h="987" w="1644">
                  <a:moveTo>
                    <a:pt x="0" y="494"/>
                  </a:moveTo>
                  <a:cubicBezTo>
                    <a:pt x="493" y="1"/>
                    <a:pt x="1151" y="823"/>
                    <a:pt x="1644" y="658"/>
                  </a:cubicBezTo>
                  <a:cubicBezTo>
                    <a:pt x="1315" y="987"/>
                    <a:pt x="658" y="823"/>
                    <a:pt x="0" y="49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33"/>
            <p:cNvSpPr/>
            <p:nvPr/>
          </p:nvSpPr>
          <p:spPr>
            <a:xfrm>
              <a:off x="5128900" y="4244225"/>
              <a:ext cx="41125" cy="110950"/>
            </a:xfrm>
            <a:custGeom>
              <a:rect b="b" l="l" r="r" t="t"/>
              <a:pathLst>
                <a:path extrusionOk="0" h="4438" w="1645">
                  <a:moveTo>
                    <a:pt x="1" y="2958"/>
                  </a:moveTo>
                  <a:cubicBezTo>
                    <a:pt x="658" y="2137"/>
                    <a:pt x="1151" y="986"/>
                    <a:pt x="1644" y="0"/>
                  </a:cubicBezTo>
                  <a:cubicBezTo>
                    <a:pt x="1480" y="1479"/>
                    <a:pt x="165" y="3123"/>
                    <a:pt x="658" y="4438"/>
                  </a:cubicBezTo>
                  <a:cubicBezTo>
                    <a:pt x="329" y="4109"/>
                    <a:pt x="165" y="3287"/>
                    <a:pt x="1" y="29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33"/>
            <p:cNvSpPr/>
            <p:nvPr/>
          </p:nvSpPr>
          <p:spPr>
            <a:xfrm>
              <a:off x="5071375" y="4392125"/>
              <a:ext cx="94525" cy="86325"/>
            </a:xfrm>
            <a:custGeom>
              <a:rect b="b" l="l" r="r" t="t"/>
              <a:pathLst>
                <a:path extrusionOk="0" h="3453" w="3781">
                  <a:moveTo>
                    <a:pt x="1" y="3288"/>
                  </a:moveTo>
                  <a:cubicBezTo>
                    <a:pt x="822" y="2795"/>
                    <a:pt x="2137" y="1316"/>
                    <a:pt x="2630" y="1"/>
                  </a:cubicBezTo>
                  <a:cubicBezTo>
                    <a:pt x="2959" y="1151"/>
                    <a:pt x="3123" y="2302"/>
                    <a:pt x="3781" y="3452"/>
                  </a:cubicBezTo>
                  <a:cubicBezTo>
                    <a:pt x="2466" y="3124"/>
                    <a:pt x="1316" y="3124"/>
                    <a:pt x="1" y="328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33"/>
            <p:cNvSpPr/>
            <p:nvPr/>
          </p:nvSpPr>
          <p:spPr>
            <a:xfrm>
              <a:off x="2466400" y="221675"/>
              <a:ext cx="3845875" cy="4343050"/>
            </a:xfrm>
            <a:custGeom>
              <a:rect b="b" l="l" r="r" t="t"/>
              <a:pathLst>
                <a:path extrusionOk="0" h="173722" w="153835">
                  <a:moveTo>
                    <a:pt x="149725" y="71658"/>
                  </a:moveTo>
                  <a:cubicBezTo>
                    <a:pt x="147753" y="71330"/>
                    <a:pt x="146931" y="72152"/>
                    <a:pt x="146438" y="73302"/>
                  </a:cubicBezTo>
                  <a:cubicBezTo>
                    <a:pt x="145945" y="71823"/>
                    <a:pt x="143480" y="70344"/>
                    <a:pt x="141672" y="71658"/>
                  </a:cubicBezTo>
                  <a:cubicBezTo>
                    <a:pt x="141179" y="71823"/>
                    <a:pt x="140850" y="72645"/>
                    <a:pt x="140686" y="73138"/>
                  </a:cubicBezTo>
                  <a:cubicBezTo>
                    <a:pt x="140522" y="73795"/>
                    <a:pt x="140686" y="74452"/>
                    <a:pt x="140357" y="75274"/>
                  </a:cubicBezTo>
                  <a:cubicBezTo>
                    <a:pt x="139535" y="77411"/>
                    <a:pt x="132797" y="77740"/>
                    <a:pt x="130167" y="77082"/>
                  </a:cubicBezTo>
                  <a:cubicBezTo>
                    <a:pt x="127702" y="76589"/>
                    <a:pt x="126059" y="74452"/>
                    <a:pt x="124744" y="72973"/>
                  </a:cubicBezTo>
                  <a:cubicBezTo>
                    <a:pt x="130825" y="73302"/>
                    <a:pt x="134769" y="71001"/>
                    <a:pt x="139042" y="68864"/>
                  </a:cubicBezTo>
                  <a:cubicBezTo>
                    <a:pt x="142494" y="67221"/>
                    <a:pt x="145617" y="64920"/>
                    <a:pt x="147917" y="62126"/>
                  </a:cubicBezTo>
                  <a:cubicBezTo>
                    <a:pt x="152684" y="56374"/>
                    <a:pt x="152848" y="45033"/>
                    <a:pt x="150054" y="36487"/>
                  </a:cubicBezTo>
                  <a:cubicBezTo>
                    <a:pt x="149725" y="35501"/>
                    <a:pt x="148739" y="34679"/>
                    <a:pt x="148246" y="33529"/>
                  </a:cubicBezTo>
                  <a:cubicBezTo>
                    <a:pt x="147096" y="31721"/>
                    <a:pt x="146274" y="30242"/>
                    <a:pt x="145123" y="28762"/>
                  </a:cubicBezTo>
                  <a:cubicBezTo>
                    <a:pt x="142823" y="26133"/>
                    <a:pt x="139700" y="23503"/>
                    <a:pt x="135098" y="23339"/>
                  </a:cubicBezTo>
                  <a:cubicBezTo>
                    <a:pt x="136741" y="20216"/>
                    <a:pt x="134112" y="17258"/>
                    <a:pt x="130825" y="18408"/>
                  </a:cubicBezTo>
                  <a:cubicBezTo>
                    <a:pt x="130003" y="18737"/>
                    <a:pt x="129674" y="19394"/>
                    <a:pt x="128853" y="19559"/>
                  </a:cubicBezTo>
                  <a:cubicBezTo>
                    <a:pt x="128195" y="19723"/>
                    <a:pt x="126716" y="19394"/>
                    <a:pt x="125894" y="19066"/>
                  </a:cubicBezTo>
                  <a:cubicBezTo>
                    <a:pt x="123429" y="18079"/>
                    <a:pt x="121128" y="15778"/>
                    <a:pt x="119156" y="13642"/>
                  </a:cubicBezTo>
                  <a:cubicBezTo>
                    <a:pt x="117184" y="11341"/>
                    <a:pt x="115211" y="8876"/>
                    <a:pt x="113403" y="6903"/>
                  </a:cubicBezTo>
                  <a:cubicBezTo>
                    <a:pt x="110609" y="3945"/>
                    <a:pt x="105843" y="1644"/>
                    <a:pt x="100748" y="822"/>
                  </a:cubicBezTo>
                  <a:cubicBezTo>
                    <a:pt x="94503" y="1"/>
                    <a:pt x="88915" y="1315"/>
                    <a:pt x="83984" y="2795"/>
                  </a:cubicBezTo>
                  <a:cubicBezTo>
                    <a:pt x="79054" y="4109"/>
                    <a:pt x="74781" y="6410"/>
                    <a:pt x="71001" y="8876"/>
                  </a:cubicBezTo>
                  <a:cubicBezTo>
                    <a:pt x="68535" y="10519"/>
                    <a:pt x="66399" y="12820"/>
                    <a:pt x="64426" y="14792"/>
                  </a:cubicBezTo>
                  <a:cubicBezTo>
                    <a:pt x="63276" y="15943"/>
                    <a:pt x="61797" y="16600"/>
                    <a:pt x="60975" y="17751"/>
                  </a:cubicBezTo>
                  <a:cubicBezTo>
                    <a:pt x="59003" y="20216"/>
                    <a:pt x="57688" y="22681"/>
                    <a:pt x="56044" y="25147"/>
                  </a:cubicBezTo>
                  <a:cubicBezTo>
                    <a:pt x="54401" y="27612"/>
                    <a:pt x="52593" y="29913"/>
                    <a:pt x="51114" y="32707"/>
                  </a:cubicBezTo>
                  <a:cubicBezTo>
                    <a:pt x="49963" y="33036"/>
                    <a:pt x="49142" y="33200"/>
                    <a:pt x="48156" y="33693"/>
                  </a:cubicBezTo>
                  <a:cubicBezTo>
                    <a:pt x="47334" y="34186"/>
                    <a:pt x="46841" y="35172"/>
                    <a:pt x="46019" y="35336"/>
                  </a:cubicBezTo>
                  <a:cubicBezTo>
                    <a:pt x="44704" y="35501"/>
                    <a:pt x="43061" y="35172"/>
                    <a:pt x="41746" y="35008"/>
                  </a:cubicBezTo>
                  <a:cubicBezTo>
                    <a:pt x="40267" y="35008"/>
                    <a:pt x="38623" y="34843"/>
                    <a:pt x="37308" y="35008"/>
                  </a:cubicBezTo>
                  <a:cubicBezTo>
                    <a:pt x="23338" y="35665"/>
                    <a:pt x="14792" y="43390"/>
                    <a:pt x="7889" y="51114"/>
                  </a:cubicBezTo>
                  <a:cubicBezTo>
                    <a:pt x="6574" y="52594"/>
                    <a:pt x="5424" y="54401"/>
                    <a:pt x="4438" y="56702"/>
                  </a:cubicBezTo>
                  <a:cubicBezTo>
                    <a:pt x="4109" y="57853"/>
                    <a:pt x="3945" y="59003"/>
                    <a:pt x="3452" y="60154"/>
                  </a:cubicBezTo>
                  <a:cubicBezTo>
                    <a:pt x="2959" y="61140"/>
                    <a:pt x="2301" y="62290"/>
                    <a:pt x="1972" y="63276"/>
                  </a:cubicBezTo>
                  <a:cubicBezTo>
                    <a:pt x="1151" y="65577"/>
                    <a:pt x="1479" y="68371"/>
                    <a:pt x="1479" y="70837"/>
                  </a:cubicBezTo>
                  <a:cubicBezTo>
                    <a:pt x="1644" y="73302"/>
                    <a:pt x="986" y="75767"/>
                    <a:pt x="658" y="78068"/>
                  </a:cubicBezTo>
                  <a:cubicBezTo>
                    <a:pt x="329" y="80698"/>
                    <a:pt x="165" y="83328"/>
                    <a:pt x="658" y="85793"/>
                  </a:cubicBezTo>
                  <a:cubicBezTo>
                    <a:pt x="986" y="87929"/>
                    <a:pt x="1808" y="90230"/>
                    <a:pt x="2630" y="92038"/>
                  </a:cubicBezTo>
                  <a:cubicBezTo>
                    <a:pt x="3945" y="95818"/>
                    <a:pt x="6081" y="100092"/>
                    <a:pt x="8054" y="102886"/>
                  </a:cubicBezTo>
                  <a:cubicBezTo>
                    <a:pt x="9204" y="104529"/>
                    <a:pt x="10354" y="105844"/>
                    <a:pt x="12162" y="106830"/>
                  </a:cubicBezTo>
                  <a:cubicBezTo>
                    <a:pt x="14628" y="108309"/>
                    <a:pt x="17093" y="109460"/>
                    <a:pt x="20051" y="110446"/>
                  </a:cubicBezTo>
                  <a:cubicBezTo>
                    <a:pt x="20544" y="112254"/>
                    <a:pt x="21530" y="113733"/>
                    <a:pt x="22681" y="115212"/>
                  </a:cubicBezTo>
                  <a:cubicBezTo>
                    <a:pt x="22023" y="116527"/>
                    <a:pt x="22681" y="118006"/>
                    <a:pt x="22352" y="119485"/>
                  </a:cubicBezTo>
                  <a:cubicBezTo>
                    <a:pt x="22352" y="120307"/>
                    <a:pt x="21695" y="121457"/>
                    <a:pt x="21202" y="122444"/>
                  </a:cubicBezTo>
                  <a:cubicBezTo>
                    <a:pt x="19723" y="125402"/>
                    <a:pt x="17750" y="127374"/>
                    <a:pt x="15449" y="129182"/>
                  </a:cubicBezTo>
                  <a:cubicBezTo>
                    <a:pt x="14135" y="130332"/>
                    <a:pt x="12655" y="131647"/>
                    <a:pt x="11012" y="132962"/>
                  </a:cubicBezTo>
                  <a:cubicBezTo>
                    <a:pt x="9368" y="134113"/>
                    <a:pt x="7560" y="135592"/>
                    <a:pt x="6081" y="136414"/>
                  </a:cubicBezTo>
                  <a:cubicBezTo>
                    <a:pt x="4931" y="136742"/>
                    <a:pt x="3616" y="136742"/>
                    <a:pt x="2794" y="137235"/>
                  </a:cubicBezTo>
                  <a:cubicBezTo>
                    <a:pt x="2301" y="137564"/>
                    <a:pt x="1151" y="139372"/>
                    <a:pt x="1151" y="139865"/>
                  </a:cubicBezTo>
                  <a:cubicBezTo>
                    <a:pt x="986" y="140522"/>
                    <a:pt x="1151" y="141015"/>
                    <a:pt x="986" y="141508"/>
                  </a:cubicBezTo>
                  <a:cubicBezTo>
                    <a:pt x="822" y="142166"/>
                    <a:pt x="493" y="142659"/>
                    <a:pt x="493" y="143316"/>
                  </a:cubicBezTo>
                  <a:cubicBezTo>
                    <a:pt x="0" y="149233"/>
                    <a:pt x="1479" y="153999"/>
                    <a:pt x="3287" y="158272"/>
                  </a:cubicBezTo>
                  <a:cubicBezTo>
                    <a:pt x="4766" y="161560"/>
                    <a:pt x="6246" y="164189"/>
                    <a:pt x="8547" y="166490"/>
                  </a:cubicBezTo>
                  <a:cubicBezTo>
                    <a:pt x="9204" y="167148"/>
                    <a:pt x="10190" y="167641"/>
                    <a:pt x="11012" y="168462"/>
                  </a:cubicBezTo>
                  <a:cubicBezTo>
                    <a:pt x="11669" y="169120"/>
                    <a:pt x="12162" y="169942"/>
                    <a:pt x="12984" y="170599"/>
                  </a:cubicBezTo>
                  <a:cubicBezTo>
                    <a:pt x="15449" y="172242"/>
                    <a:pt x="18901" y="173722"/>
                    <a:pt x="22517" y="173229"/>
                  </a:cubicBezTo>
                  <a:cubicBezTo>
                    <a:pt x="24324" y="173064"/>
                    <a:pt x="25968" y="172242"/>
                    <a:pt x="27611" y="171585"/>
                  </a:cubicBezTo>
                  <a:cubicBezTo>
                    <a:pt x="29255" y="171092"/>
                    <a:pt x="30899" y="170928"/>
                    <a:pt x="32542" y="170599"/>
                  </a:cubicBezTo>
                  <a:cubicBezTo>
                    <a:pt x="37801" y="169448"/>
                    <a:pt x="41417" y="167641"/>
                    <a:pt x="44868" y="165175"/>
                  </a:cubicBezTo>
                  <a:cubicBezTo>
                    <a:pt x="47334" y="165175"/>
                    <a:pt x="48484" y="163696"/>
                    <a:pt x="50292" y="163039"/>
                  </a:cubicBezTo>
                  <a:cubicBezTo>
                    <a:pt x="53579" y="161888"/>
                    <a:pt x="60482" y="162053"/>
                    <a:pt x="63605" y="163039"/>
                  </a:cubicBezTo>
                  <a:cubicBezTo>
                    <a:pt x="64755" y="163367"/>
                    <a:pt x="65741" y="164189"/>
                    <a:pt x="66563" y="164354"/>
                  </a:cubicBezTo>
                  <a:cubicBezTo>
                    <a:pt x="67878" y="164682"/>
                    <a:pt x="69357" y="164682"/>
                    <a:pt x="70672" y="164847"/>
                  </a:cubicBezTo>
                  <a:cubicBezTo>
                    <a:pt x="74123" y="165340"/>
                    <a:pt x="78889" y="166819"/>
                    <a:pt x="83163" y="165997"/>
                  </a:cubicBezTo>
                  <a:cubicBezTo>
                    <a:pt x="83984" y="165833"/>
                    <a:pt x="84806" y="165340"/>
                    <a:pt x="85628" y="165175"/>
                  </a:cubicBezTo>
                  <a:cubicBezTo>
                    <a:pt x="86121" y="165011"/>
                    <a:pt x="86943" y="165175"/>
                    <a:pt x="87436" y="165011"/>
                  </a:cubicBezTo>
                  <a:cubicBezTo>
                    <a:pt x="90887" y="163860"/>
                    <a:pt x="94503" y="161066"/>
                    <a:pt x="96311" y="158108"/>
                  </a:cubicBezTo>
                  <a:cubicBezTo>
                    <a:pt x="96968" y="156958"/>
                    <a:pt x="97790" y="155643"/>
                    <a:pt x="98119" y="154492"/>
                  </a:cubicBezTo>
                  <a:cubicBezTo>
                    <a:pt x="98776" y="152520"/>
                    <a:pt x="97954" y="150877"/>
                    <a:pt x="97461" y="149233"/>
                  </a:cubicBezTo>
                  <a:cubicBezTo>
                    <a:pt x="96639" y="145946"/>
                    <a:pt x="95653" y="143152"/>
                    <a:pt x="94503" y="140522"/>
                  </a:cubicBezTo>
                  <a:cubicBezTo>
                    <a:pt x="92695" y="136907"/>
                    <a:pt x="90230" y="133948"/>
                    <a:pt x="88093" y="130826"/>
                  </a:cubicBezTo>
                  <a:cubicBezTo>
                    <a:pt x="86285" y="128032"/>
                    <a:pt x="83491" y="124909"/>
                    <a:pt x="82012" y="121129"/>
                  </a:cubicBezTo>
                  <a:cubicBezTo>
                    <a:pt x="81190" y="119485"/>
                    <a:pt x="80533" y="117349"/>
                    <a:pt x="80040" y="115212"/>
                  </a:cubicBezTo>
                  <a:cubicBezTo>
                    <a:pt x="79382" y="113240"/>
                    <a:pt x="78725" y="110610"/>
                    <a:pt x="78725" y="108474"/>
                  </a:cubicBezTo>
                  <a:cubicBezTo>
                    <a:pt x="78725" y="106666"/>
                    <a:pt x="79382" y="104529"/>
                    <a:pt x="79547" y="102557"/>
                  </a:cubicBezTo>
                  <a:cubicBezTo>
                    <a:pt x="79711" y="100420"/>
                    <a:pt x="79711" y="98284"/>
                    <a:pt x="80040" y="96311"/>
                  </a:cubicBezTo>
                  <a:cubicBezTo>
                    <a:pt x="80697" y="92531"/>
                    <a:pt x="82341" y="89080"/>
                    <a:pt x="82998" y="85464"/>
                  </a:cubicBezTo>
                  <a:cubicBezTo>
                    <a:pt x="83327" y="93189"/>
                    <a:pt x="86121" y="100585"/>
                    <a:pt x="93517" y="101242"/>
                  </a:cubicBezTo>
                  <a:cubicBezTo>
                    <a:pt x="95653" y="101406"/>
                    <a:pt x="96804" y="101078"/>
                    <a:pt x="98283" y="100256"/>
                  </a:cubicBezTo>
                  <a:cubicBezTo>
                    <a:pt x="101406" y="98612"/>
                    <a:pt x="104200" y="95654"/>
                    <a:pt x="102885" y="90559"/>
                  </a:cubicBezTo>
                  <a:cubicBezTo>
                    <a:pt x="106994" y="94997"/>
                    <a:pt x="111267" y="99270"/>
                    <a:pt x="118498" y="100420"/>
                  </a:cubicBezTo>
                  <a:cubicBezTo>
                    <a:pt x="122936" y="104529"/>
                    <a:pt x="133126" y="104036"/>
                    <a:pt x="138056" y="101078"/>
                  </a:cubicBezTo>
                  <a:cubicBezTo>
                    <a:pt x="141343" y="98941"/>
                    <a:pt x="143809" y="95325"/>
                    <a:pt x="143809" y="90888"/>
                  </a:cubicBezTo>
                  <a:cubicBezTo>
                    <a:pt x="144466" y="90723"/>
                    <a:pt x="145452" y="90559"/>
                    <a:pt x="146110" y="90230"/>
                  </a:cubicBezTo>
                  <a:cubicBezTo>
                    <a:pt x="149232" y="88751"/>
                    <a:pt x="152848" y="83492"/>
                    <a:pt x="153341" y="79383"/>
                  </a:cubicBezTo>
                  <a:cubicBezTo>
                    <a:pt x="153834" y="75603"/>
                    <a:pt x="152355" y="72152"/>
                    <a:pt x="149725" y="71658"/>
                  </a:cubicBezTo>
                  <a:close/>
                  <a:moveTo>
                    <a:pt x="116362" y="53087"/>
                  </a:moveTo>
                  <a:cubicBezTo>
                    <a:pt x="114554" y="46348"/>
                    <a:pt x="112089" y="40267"/>
                    <a:pt x="107980" y="35665"/>
                  </a:cubicBezTo>
                  <a:cubicBezTo>
                    <a:pt x="105679" y="33036"/>
                    <a:pt x="102227" y="30077"/>
                    <a:pt x="98940" y="28598"/>
                  </a:cubicBezTo>
                  <a:cubicBezTo>
                    <a:pt x="95489" y="26790"/>
                    <a:pt x="91052" y="25640"/>
                    <a:pt x="86614" y="24818"/>
                  </a:cubicBezTo>
                  <a:cubicBezTo>
                    <a:pt x="82341" y="23832"/>
                    <a:pt x="76260" y="24818"/>
                    <a:pt x="71987" y="25311"/>
                  </a:cubicBezTo>
                  <a:cubicBezTo>
                    <a:pt x="74123" y="24818"/>
                    <a:pt x="75438" y="23667"/>
                    <a:pt x="77575" y="23503"/>
                  </a:cubicBezTo>
                  <a:cubicBezTo>
                    <a:pt x="78232" y="23503"/>
                    <a:pt x="78889" y="23667"/>
                    <a:pt x="79711" y="23667"/>
                  </a:cubicBezTo>
                  <a:cubicBezTo>
                    <a:pt x="80533" y="23503"/>
                    <a:pt x="80862" y="23174"/>
                    <a:pt x="81519" y="23010"/>
                  </a:cubicBezTo>
                  <a:cubicBezTo>
                    <a:pt x="90065" y="21860"/>
                    <a:pt x="96146" y="24325"/>
                    <a:pt x="102227" y="26461"/>
                  </a:cubicBezTo>
                  <a:cubicBezTo>
                    <a:pt x="104200" y="27283"/>
                    <a:pt x="106172" y="27941"/>
                    <a:pt x="108144" y="28927"/>
                  </a:cubicBezTo>
                  <a:cubicBezTo>
                    <a:pt x="111431" y="30406"/>
                    <a:pt x="115540" y="33364"/>
                    <a:pt x="120471" y="31556"/>
                  </a:cubicBezTo>
                  <a:cubicBezTo>
                    <a:pt x="119484" y="35994"/>
                    <a:pt x="120471" y="41089"/>
                    <a:pt x="123922" y="42404"/>
                  </a:cubicBezTo>
                  <a:cubicBezTo>
                    <a:pt x="125894" y="43225"/>
                    <a:pt x="128524" y="42404"/>
                    <a:pt x="129510" y="40924"/>
                  </a:cubicBezTo>
                  <a:cubicBezTo>
                    <a:pt x="130825" y="39281"/>
                    <a:pt x="130660" y="36323"/>
                    <a:pt x="130989" y="33693"/>
                  </a:cubicBezTo>
                  <a:cubicBezTo>
                    <a:pt x="133454" y="34679"/>
                    <a:pt x="133947" y="39281"/>
                    <a:pt x="133126" y="42732"/>
                  </a:cubicBezTo>
                  <a:cubicBezTo>
                    <a:pt x="132140" y="48485"/>
                    <a:pt x="127045" y="52758"/>
                    <a:pt x="121457" y="53415"/>
                  </a:cubicBezTo>
                  <a:cubicBezTo>
                    <a:pt x="119649" y="53580"/>
                    <a:pt x="118334" y="52922"/>
                    <a:pt x="116362" y="53087"/>
                  </a:cubicBez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33"/>
            <p:cNvSpPr/>
            <p:nvPr/>
          </p:nvSpPr>
          <p:spPr>
            <a:xfrm>
              <a:off x="4685150" y="307975"/>
              <a:ext cx="295850" cy="147925"/>
            </a:xfrm>
            <a:custGeom>
              <a:rect b="b" l="l" r="r" t="t"/>
              <a:pathLst>
                <a:path extrusionOk="0" h="5917" w="11834">
                  <a:moveTo>
                    <a:pt x="11505" y="657"/>
                  </a:moveTo>
                  <a:cubicBezTo>
                    <a:pt x="11834" y="986"/>
                    <a:pt x="11177" y="1315"/>
                    <a:pt x="11012" y="1479"/>
                  </a:cubicBezTo>
                  <a:cubicBezTo>
                    <a:pt x="9204" y="3123"/>
                    <a:pt x="6575" y="4602"/>
                    <a:pt x="4274" y="5917"/>
                  </a:cubicBezTo>
                  <a:cubicBezTo>
                    <a:pt x="2795" y="5752"/>
                    <a:pt x="1480" y="5917"/>
                    <a:pt x="1" y="5917"/>
                  </a:cubicBezTo>
                  <a:cubicBezTo>
                    <a:pt x="1151" y="3780"/>
                    <a:pt x="3945" y="1644"/>
                    <a:pt x="6410" y="329"/>
                  </a:cubicBezTo>
                  <a:lnTo>
                    <a:pt x="6410" y="329"/>
                  </a:lnTo>
                  <a:cubicBezTo>
                    <a:pt x="8054" y="0"/>
                    <a:pt x="10026" y="493"/>
                    <a:pt x="11670" y="65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33"/>
            <p:cNvSpPr/>
            <p:nvPr/>
          </p:nvSpPr>
          <p:spPr>
            <a:xfrm>
              <a:off x="4639950" y="320300"/>
              <a:ext cx="135625" cy="143825"/>
            </a:xfrm>
            <a:custGeom>
              <a:rect b="b" l="l" r="r" t="t"/>
              <a:pathLst>
                <a:path extrusionOk="0" h="5753" w="5425">
                  <a:moveTo>
                    <a:pt x="5096" y="0"/>
                  </a:moveTo>
                  <a:cubicBezTo>
                    <a:pt x="5424" y="329"/>
                    <a:pt x="4767" y="329"/>
                    <a:pt x="4603" y="493"/>
                  </a:cubicBezTo>
                  <a:cubicBezTo>
                    <a:pt x="3288" y="1479"/>
                    <a:pt x="2302" y="2630"/>
                    <a:pt x="1316" y="4109"/>
                  </a:cubicBezTo>
                  <a:cubicBezTo>
                    <a:pt x="987" y="4602"/>
                    <a:pt x="658" y="5424"/>
                    <a:pt x="165" y="5752"/>
                  </a:cubicBezTo>
                  <a:cubicBezTo>
                    <a:pt x="1" y="5095"/>
                    <a:pt x="494" y="4602"/>
                    <a:pt x="822" y="4109"/>
                  </a:cubicBezTo>
                  <a:cubicBezTo>
                    <a:pt x="1809" y="2301"/>
                    <a:pt x="3452" y="986"/>
                    <a:pt x="50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33"/>
            <p:cNvSpPr/>
            <p:nvPr/>
          </p:nvSpPr>
          <p:spPr>
            <a:xfrm>
              <a:off x="4307150" y="324400"/>
              <a:ext cx="357475" cy="246550"/>
            </a:xfrm>
            <a:custGeom>
              <a:rect b="b" l="l" r="r" t="t"/>
              <a:pathLst>
                <a:path extrusionOk="0" h="9862" w="14299">
                  <a:moveTo>
                    <a:pt x="14134" y="0"/>
                  </a:moveTo>
                  <a:cubicBezTo>
                    <a:pt x="14299" y="329"/>
                    <a:pt x="13970" y="493"/>
                    <a:pt x="13806" y="658"/>
                  </a:cubicBezTo>
                  <a:cubicBezTo>
                    <a:pt x="12327" y="2137"/>
                    <a:pt x="10683" y="3945"/>
                    <a:pt x="9861" y="6246"/>
                  </a:cubicBezTo>
                  <a:cubicBezTo>
                    <a:pt x="6246" y="7068"/>
                    <a:pt x="2794" y="8218"/>
                    <a:pt x="0" y="9862"/>
                  </a:cubicBezTo>
                  <a:cubicBezTo>
                    <a:pt x="165" y="8382"/>
                    <a:pt x="986" y="6739"/>
                    <a:pt x="1315" y="5095"/>
                  </a:cubicBezTo>
                  <a:cubicBezTo>
                    <a:pt x="4931" y="2794"/>
                    <a:pt x="9040" y="822"/>
                    <a:pt x="142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33"/>
            <p:cNvSpPr/>
            <p:nvPr/>
          </p:nvSpPr>
          <p:spPr>
            <a:xfrm>
              <a:off x="4841275" y="328500"/>
              <a:ext cx="205475" cy="143850"/>
            </a:xfrm>
            <a:custGeom>
              <a:rect b="b" l="l" r="r" t="t"/>
              <a:pathLst>
                <a:path extrusionOk="0" h="5754" w="8219">
                  <a:moveTo>
                    <a:pt x="8054" y="658"/>
                  </a:moveTo>
                  <a:cubicBezTo>
                    <a:pt x="8219" y="823"/>
                    <a:pt x="7726" y="1316"/>
                    <a:pt x="7561" y="1480"/>
                  </a:cubicBezTo>
                  <a:cubicBezTo>
                    <a:pt x="6904" y="1973"/>
                    <a:pt x="5753" y="2630"/>
                    <a:pt x="4767" y="3288"/>
                  </a:cubicBezTo>
                  <a:cubicBezTo>
                    <a:pt x="3288" y="4438"/>
                    <a:pt x="2302" y="5753"/>
                    <a:pt x="1" y="4931"/>
                  </a:cubicBezTo>
                  <a:cubicBezTo>
                    <a:pt x="2466" y="3617"/>
                    <a:pt x="4932" y="2302"/>
                    <a:pt x="6411" y="1"/>
                  </a:cubicBezTo>
                  <a:cubicBezTo>
                    <a:pt x="6904" y="329"/>
                    <a:pt x="7561" y="329"/>
                    <a:pt x="8054" y="49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33"/>
            <p:cNvSpPr/>
            <p:nvPr/>
          </p:nvSpPr>
          <p:spPr>
            <a:xfrm>
              <a:off x="4919350" y="353150"/>
              <a:ext cx="373925" cy="242450"/>
            </a:xfrm>
            <a:custGeom>
              <a:rect b="b" l="l" r="r" t="t"/>
              <a:pathLst>
                <a:path extrusionOk="0" h="9698" w="14957">
                  <a:moveTo>
                    <a:pt x="14957" y="7068"/>
                  </a:moveTo>
                  <a:cubicBezTo>
                    <a:pt x="13642" y="8383"/>
                    <a:pt x="11670" y="9040"/>
                    <a:pt x="9697" y="9698"/>
                  </a:cubicBezTo>
                  <a:cubicBezTo>
                    <a:pt x="6739" y="7725"/>
                    <a:pt x="4109" y="5589"/>
                    <a:pt x="1" y="4603"/>
                  </a:cubicBezTo>
                  <a:cubicBezTo>
                    <a:pt x="2137" y="3288"/>
                    <a:pt x="4274" y="1809"/>
                    <a:pt x="6082" y="1"/>
                  </a:cubicBezTo>
                  <a:cubicBezTo>
                    <a:pt x="9862" y="1644"/>
                    <a:pt x="12820" y="3945"/>
                    <a:pt x="14957" y="706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33"/>
            <p:cNvSpPr/>
            <p:nvPr/>
          </p:nvSpPr>
          <p:spPr>
            <a:xfrm>
              <a:off x="4253725" y="464100"/>
              <a:ext cx="61650" cy="135625"/>
            </a:xfrm>
            <a:custGeom>
              <a:rect b="b" l="l" r="r" t="t"/>
              <a:pathLst>
                <a:path extrusionOk="0" h="5425" w="2466">
                  <a:moveTo>
                    <a:pt x="2302" y="0"/>
                  </a:moveTo>
                  <a:cubicBezTo>
                    <a:pt x="2466" y="987"/>
                    <a:pt x="1151" y="3452"/>
                    <a:pt x="987" y="4931"/>
                  </a:cubicBezTo>
                  <a:cubicBezTo>
                    <a:pt x="494" y="4931"/>
                    <a:pt x="329" y="5260"/>
                    <a:pt x="1" y="5424"/>
                  </a:cubicBezTo>
                  <a:cubicBezTo>
                    <a:pt x="165" y="4109"/>
                    <a:pt x="329" y="2466"/>
                    <a:pt x="658" y="1151"/>
                  </a:cubicBezTo>
                  <a:cubicBezTo>
                    <a:pt x="987" y="493"/>
                    <a:pt x="1808" y="493"/>
                    <a:pt x="23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33"/>
            <p:cNvSpPr/>
            <p:nvPr/>
          </p:nvSpPr>
          <p:spPr>
            <a:xfrm>
              <a:off x="4726250" y="505175"/>
              <a:ext cx="193125" cy="254775"/>
            </a:xfrm>
            <a:custGeom>
              <a:rect b="b" l="l" r="r" t="t"/>
              <a:pathLst>
                <a:path extrusionOk="0" h="10191" w="7725">
                  <a:moveTo>
                    <a:pt x="7725" y="10026"/>
                  </a:moveTo>
                  <a:cubicBezTo>
                    <a:pt x="7232" y="10191"/>
                    <a:pt x="7067" y="9698"/>
                    <a:pt x="6903" y="9533"/>
                  </a:cubicBezTo>
                  <a:cubicBezTo>
                    <a:pt x="5259" y="7726"/>
                    <a:pt x="3945" y="4767"/>
                    <a:pt x="2301" y="2795"/>
                  </a:cubicBezTo>
                  <a:cubicBezTo>
                    <a:pt x="1479" y="1809"/>
                    <a:pt x="493" y="1151"/>
                    <a:pt x="0" y="330"/>
                  </a:cubicBezTo>
                  <a:cubicBezTo>
                    <a:pt x="986" y="494"/>
                    <a:pt x="1972" y="1"/>
                    <a:pt x="2794" y="330"/>
                  </a:cubicBezTo>
                  <a:cubicBezTo>
                    <a:pt x="3945" y="1644"/>
                    <a:pt x="4438" y="3452"/>
                    <a:pt x="5259" y="5096"/>
                  </a:cubicBezTo>
                  <a:cubicBezTo>
                    <a:pt x="6081" y="6739"/>
                    <a:pt x="6903" y="8383"/>
                    <a:pt x="7725" y="1019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33"/>
            <p:cNvSpPr/>
            <p:nvPr/>
          </p:nvSpPr>
          <p:spPr>
            <a:xfrm>
              <a:off x="4183875" y="513400"/>
              <a:ext cx="61650" cy="127400"/>
            </a:xfrm>
            <a:custGeom>
              <a:rect b="b" l="l" r="r" t="t"/>
              <a:pathLst>
                <a:path extrusionOk="0" h="5096" w="2466">
                  <a:moveTo>
                    <a:pt x="2137" y="1"/>
                  </a:moveTo>
                  <a:cubicBezTo>
                    <a:pt x="2466" y="987"/>
                    <a:pt x="1644" y="2466"/>
                    <a:pt x="1808" y="3945"/>
                  </a:cubicBezTo>
                  <a:cubicBezTo>
                    <a:pt x="1315" y="4438"/>
                    <a:pt x="658" y="4767"/>
                    <a:pt x="1" y="5096"/>
                  </a:cubicBezTo>
                  <a:cubicBezTo>
                    <a:pt x="165" y="3945"/>
                    <a:pt x="329" y="2630"/>
                    <a:pt x="494" y="1480"/>
                  </a:cubicBezTo>
                  <a:cubicBezTo>
                    <a:pt x="987" y="987"/>
                    <a:pt x="1480" y="494"/>
                    <a:pt x="21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33"/>
            <p:cNvSpPr/>
            <p:nvPr/>
          </p:nvSpPr>
          <p:spPr>
            <a:xfrm>
              <a:off x="4442725" y="513400"/>
              <a:ext cx="447900" cy="267100"/>
            </a:xfrm>
            <a:custGeom>
              <a:rect b="b" l="l" r="r" t="t"/>
              <a:pathLst>
                <a:path extrusionOk="0" h="10684" w="17916">
                  <a:moveTo>
                    <a:pt x="17915" y="10684"/>
                  </a:moveTo>
                  <a:cubicBezTo>
                    <a:pt x="14135" y="9533"/>
                    <a:pt x="10519" y="9204"/>
                    <a:pt x="7725" y="7561"/>
                  </a:cubicBezTo>
                  <a:cubicBezTo>
                    <a:pt x="5096" y="5753"/>
                    <a:pt x="2795" y="3781"/>
                    <a:pt x="1" y="2302"/>
                  </a:cubicBezTo>
                  <a:cubicBezTo>
                    <a:pt x="2795" y="1644"/>
                    <a:pt x="5753" y="494"/>
                    <a:pt x="8711" y="165"/>
                  </a:cubicBezTo>
                  <a:cubicBezTo>
                    <a:pt x="9040" y="165"/>
                    <a:pt x="9533" y="1"/>
                    <a:pt x="9862" y="165"/>
                  </a:cubicBezTo>
                  <a:cubicBezTo>
                    <a:pt x="10519" y="329"/>
                    <a:pt x="12492" y="2466"/>
                    <a:pt x="12985" y="2959"/>
                  </a:cubicBezTo>
                  <a:cubicBezTo>
                    <a:pt x="13313" y="3616"/>
                    <a:pt x="13642" y="4274"/>
                    <a:pt x="13971" y="5096"/>
                  </a:cubicBezTo>
                  <a:cubicBezTo>
                    <a:pt x="15121" y="6739"/>
                    <a:pt x="16600" y="8876"/>
                    <a:pt x="17915" y="10684"/>
                  </a:cubicBezTo>
                  <a:close/>
                  <a:moveTo>
                    <a:pt x="5424" y="3452"/>
                  </a:moveTo>
                  <a:cubicBezTo>
                    <a:pt x="5753" y="3452"/>
                    <a:pt x="6082" y="3288"/>
                    <a:pt x="6082" y="2959"/>
                  </a:cubicBezTo>
                  <a:cubicBezTo>
                    <a:pt x="5917" y="1973"/>
                    <a:pt x="4767" y="2795"/>
                    <a:pt x="5424" y="3452"/>
                  </a:cubicBezTo>
                  <a:close/>
                  <a:moveTo>
                    <a:pt x="6904" y="5096"/>
                  </a:moveTo>
                  <a:cubicBezTo>
                    <a:pt x="7232" y="4931"/>
                    <a:pt x="7232" y="5260"/>
                    <a:pt x="7397" y="5096"/>
                  </a:cubicBezTo>
                  <a:cubicBezTo>
                    <a:pt x="7890" y="4931"/>
                    <a:pt x="8218" y="4274"/>
                    <a:pt x="7890" y="3616"/>
                  </a:cubicBezTo>
                  <a:cubicBezTo>
                    <a:pt x="6904" y="3123"/>
                    <a:pt x="6411" y="4438"/>
                    <a:pt x="6904" y="5096"/>
                  </a:cubicBezTo>
                  <a:close/>
                  <a:moveTo>
                    <a:pt x="10026" y="6410"/>
                  </a:moveTo>
                  <a:cubicBezTo>
                    <a:pt x="10355" y="6246"/>
                    <a:pt x="10191" y="5589"/>
                    <a:pt x="10191" y="5260"/>
                  </a:cubicBezTo>
                  <a:cubicBezTo>
                    <a:pt x="8876" y="4603"/>
                    <a:pt x="8711" y="6739"/>
                    <a:pt x="10026" y="641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33"/>
            <p:cNvSpPr/>
            <p:nvPr/>
          </p:nvSpPr>
          <p:spPr>
            <a:xfrm>
              <a:off x="4870050" y="517525"/>
              <a:ext cx="234225" cy="328725"/>
            </a:xfrm>
            <a:custGeom>
              <a:rect b="b" l="l" r="r" t="t"/>
              <a:pathLst>
                <a:path extrusionOk="0" h="13149" w="9369">
                  <a:moveTo>
                    <a:pt x="0" y="0"/>
                  </a:moveTo>
                  <a:cubicBezTo>
                    <a:pt x="1808" y="493"/>
                    <a:pt x="3452" y="493"/>
                    <a:pt x="4602" y="1315"/>
                  </a:cubicBezTo>
                  <a:cubicBezTo>
                    <a:pt x="6246" y="2465"/>
                    <a:pt x="6739" y="4931"/>
                    <a:pt x="7232" y="7067"/>
                  </a:cubicBezTo>
                  <a:cubicBezTo>
                    <a:pt x="7889" y="9368"/>
                    <a:pt x="8382" y="11505"/>
                    <a:pt x="9369" y="13148"/>
                  </a:cubicBezTo>
                  <a:cubicBezTo>
                    <a:pt x="7725" y="12984"/>
                    <a:pt x="5917" y="11998"/>
                    <a:pt x="4274" y="11505"/>
                  </a:cubicBezTo>
                  <a:cubicBezTo>
                    <a:pt x="2630" y="8053"/>
                    <a:pt x="1644" y="361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33"/>
            <p:cNvSpPr/>
            <p:nvPr/>
          </p:nvSpPr>
          <p:spPr>
            <a:xfrm>
              <a:off x="5190525" y="554500"/>
              <a:ext cx="345175" cy="250650"/>
            </a:xfrm>
            <a:custGeom>
              <a:rect b="b" l="l" r="r" t="t"/>
              <a:pathLst>
                <a:path extrusionOk="0" h="10026" w="13807">
                  <a:moveTo>
                    <a:pt x="13807" y="10026"/>
                  </a:moveTo>
                  <a:cubicBezTo>
                    <a:pt x="10026" y="10026"/>
                    <a:pt x="7725" y="7725"/>
                    <a:pt x="5096" y="5917"/>
                  </a:cubicBezTo>
                  <a:cubicBezTo>
                    <a:pt x="3288" y="4766"/>
                    <a:pt x="1644" y="3616"/>
                    <a:pt x="1" y="2465"/>
                  </a:cubicBezTo>
                  <a:cubicBezTo>
                    <a:pt x="1644" y="1808"/>
                    <a:pt x="3452" y="1151"/>
                    <a:pt x="4767" y="0"/>
                  </a:cubicBezTo>
                  <a:cubicBezTo>
                    <a:pt x="7890" y="3123"/>
                    <a:pt x="9862" y="7725"/>
                    <a:pt x="13807" y="1002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33"/>
            <p:cNvSpPr/>
            <p:nvPr/>
          </p:nvSpPr>
          <p:spPr>
            <a:xfrm>
              <a:off x="4105800" y="570925"/>
              <a:ext cx="65775" cy="147950"/>
            </a:xfrm>
            <a:custGeom>
              <a:rect b="b" l="l" r="r" t="t"/>
              <a:pathLst>
                <a:path extrusionOk="0" h="5918" w="2631">
                  <a:moveTo>
                    <a:pt x="2466" y="1"/>
                  </a:moveTo>
                  <a:cubicBezTo>
                    <a:pt x="2631" y="822"/>
                    <a:pt x="2302" y="2302"/>
                    <a:pt x="2631" y="3123"/>
                  </a:cubicBezTo>
                  <a:cubicBezTo>
                    <a:pt x="1809" y="4109"/>
                    <a:pt x="658" y="4767"/>
                    <a:pt x="1" y="5917"/>
                  </a:cubicBezTo>
                  <a:cubicBezTo>
                    <a:pt x="1" y="4767"/>
                    <a:pt x="494" y="3123"/>
                    <a:pt x="823" y="1808"/>
                  </a:cubicBezTo>
                  <a:cubicBezTo>
                    <a:pt x="1151" y="1151"/>
                    <a:pt x="1973" y="658"/>
                    <a:pt x="24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33"/>
            <p:cNvSpPr/>
            <p:nvPr/>
          </p:nvSpPr>
          <p:spPr>
            <a:xfrm>
              <a:off x="5042625" y="583250"/>
              <a:ext cx="131500" cy="291750"/>
            </a:xfrm>
            <a:custGeom>
              <a:rect b="b" l="l" r="r" t="t"/>
              <a:pathLst>
                <a:path extrusionOk="0" h="11670" w="5260">
                  <a:moveTo>
                    <a:pt x="0" y="1"/>
                  </a:moveTo>
                  <a:cubicBezTo>
                    <a:pt x="493" y="329"/>
                    <a:pt x="986" y="658"/>
                    <a:pt x="1479" y="987"/>
                  </a:cubicBezTo>
                  <a:cubicBezTo>
                    <a:pt x="2959" y="4274"/>
                    <a:pt x="3123" y="9040"/>
                    <a:pt x="5260" y="11670"/>
                  </a:cubicBezTo>
                  <a:cubicBezTo>
                    <a:pt x="3287" y="11341"/>
                    <a:pt x="2630" y="8711"/>
                    <a:pt x="2137" y="6575"/>
                  </a:cubicBezTo>
                  <a:cubicBezTo>
                    <a:pt x="1479" y="4274"/>
                    <a:pt x="986" y="1809"/>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33"/>
            <p:cNvSpPr/>
            <p:nvPr/>
          </p:nvSpPr>
          <p:spPr>
            <a:xfrm>
              <a:off x="4352350" y="558600"/>
              <a:ext cx="279400" cy="189025"/>
            </a:xfrm>
            <a:custGeom>
              <a:rect b="b" l="l" r="r" t="t"/>
              <a:pathLst>
                <a:path extrusionOk="0" h="7561" w="11176">
                  <a:moveTo>
                    <a:pt x="11176" y="7068"/>
                  </a:moveTo>
                  <a:cubicBezTo>
                    <a:pt x="10847" y="7561"/>
                    <a:pt x="9697" y="7068"/>
                    <a:pt x="8875" y="7232"/>
                  </a:cubicBezTo>
                  <a:cubicBezTo>
                    <a:pt x="6245" y="5260"/>
                    <a:pt x="4109" y="2630"/>
                    <a:pt x="0" y="1973"/>
                  </a:cubicBezTo>
                  <a:cubicBezTo>
                    <a:pt x="2465" y="1"/>
                    <a:pt x="4931" y="2466"/>
                    <a:pt x="6903" y="4109"/>
                  </a:cubicBezTo>
                  <a:cubicBezTo>
                    <a:pt x="8382" y="5260"/>
                    <a:pt x="9861" y="6246"/>
                    <a:pt x="11176" y="706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33"/>
            <p:cNvSpPr/>
            <p:nvPr/>
          </p:nvSpPr>
          <p:spPr>
            <a:xfrm>
              <a:off x="5104250" y="628450"/>
              <a:ext cx="234225" cy="328725"/>
            </a:xfrm>
            <a:custGeom>
              <a:rect b="b" l="l" r="r" t="t"/>
              <a:pathLst>
                <a:path extrusionOk="0" h="13149" w="9369">
                  <a:moveTo>
                    <a:pt x="1" y="1"/>
                  </a:moveTo>
                  <a:cubicBezTo>
                    <a:pt x="1973" y="987"/>
                    <a:pt x="4109" y="2959"/>
                    <a:pt x="6246" y="4274"/>
                  </a:cubicBezTo>
                  <a:cubicBezTo>
                    <a:pt x="6903" y="7561"/>
                    <a:pt x="7889" y="10519"/>
                    <a:pt x="9369" y="13149"/>
                  </a:cubicBezTo>
                  <a:cubicBezTo>
                    <a:pt x="5424" y="11998"/>
                    <a:pt x="3452" y="10026"/>
                    <a:pt x="2137" y="6082"/>
                  </a:cubicBezTo>
                  <a:cubicBezTo>
                    <a:pt x="1480" y="4109"/>
                    <a:pt x="822" y="1644"/>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33"/>
            <p:cNvSpPr/>
            <p:nvPr/>
          </p:nvSpPr>
          <p:spPr>
            <a:xfrm>
              <a:off x="4179775" y="632550"/>
              <a:ext cx="345150" cy="135625"/>
            </a:xfrm>
            <a:custGeom>
              <a:rect b="b" l="l" r="r" t="t"/>
              <a:pathLst>
                <a:path extrusionOk="0" h="5425" w="13806">
                  <a:moveTo>
                    <a:pt x="13806" y="4438"/>
                  </a:moveTo>
                  <a:cubicBezTo>
                    <a:pt x="11669" y="4603"/>
                    <a:pt x="9533" y="4767"/>
                    <a:pt x="8053" y="5425"/>
                  </a:cubicBezTo>
                  <a:cubicBezTo>
                    <a:pt x="5588" y="4438"/>
                    <a:pt x="3452" y="2795"/>
                    <a:pt x="0" y="3288"/>
                  </a:cubicBezTo>
                  <a:cubicBezTo>
                    <a:pt x="986" y="2302"/>
                    <a:pt x="2959" y="658"/>
                    <a:pt x="4602" y="165"/>
                  </a:cubicBezTo>
                  <a:cubicBezTo>
                    <a:pt x="5260" y="1"/>
                    <a:pt x="6246" y="1"/>
                    <a:pt x="7067" y="1"/>
                  </a:cubicBezTo>
                  <a:cubicBezTo>
                    <a:pt x="9861" y="494"/>
                    <a:pt x="12327" y="2959"/>
                    <a:pt x="13806" y="443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33"/>
            <p:cNvSpPr/>
            <p:nvPr/>
          </p:nvSpPr>
          <p:spPr>
            <a:xfrm>
              <a:off x="4048275" y="657225"/>
              <a:ext cx="37025" cy="119175"/>
            </a:xfrm>
            <a:custGeom>
              <a:rect b="b" l="l" r="r" t="t"/>
              <a:pathLst>
                <a:path extrusionOk="0" h="4767" w="1481">
                  <a:moveTo>
                    <a:pt x="1480" y="0"/>
                  </a:moveTo>
                  <a:cubicBezTo>
                    <a:pt x="1316" y="1479"/>
                    <a:pt x="987" y="3780"/>
                    <a:pt x="1" y="4766"/>
                  </a:cubicBezTo>
                  <a:cubicBezTo>
                    <a:pt x="1" y="2794"/>
                    <a:pt x="494" y="1315"/>
                    <a:pt x="14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33"/>
            <p:cNvSpPr/>
            <p:nvPr/>
          </p:nvSpPr>
          <p:spPr>
            <a:xfrm>
              <a:off x="4060625" y="735275"/>
              <a:ext cx="271200" cy="110975"/>
            </a:xfrm>
            <a:custGeom>
              <a:rect b="b" l="l" r="r" t="t"/>
              <a:pathLst>
                <a:path extrusionOk="0" h="4439" w="10848">
                  <a:moveTo>
                    <a:pt x="10847" y="1973"/>
                  </a:moveTo>
                  <a:cubicBezTo>
                    <a:pt x="9368" y="2795"/>
                    <a:pt x="7560" y="3452"/>
                    <a:pt x="6081" y="4274"/>
                  </a:cubicBezTo>
                  <a:cubicBezTo>
                    <a:pt x="3944" y="4438"/>
                    <a:pt x="2137" y="3945"/>
                    <a:pt x="0" y="3945"/>
                  </a:cubicBezTo>
                  <a:cubicBezTo>
                    <a:pt x="1479" y="2795"/>
                    <a:pt x="2465" y="1480"/>
                    <a:pt x="3944" y="165"/>
                  </a:cubicBezTo>
                  <a:cubicBezTo>
                    <a:pt x="7067" y="1"/>
                    <a:pt x="9039" y="822"/>
                    <a:pt x="10847" y="197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33"/>
            <p:cNvSpPr/>
            <p:nvPr/>
          </p:nvSpPr>
          <p:spPr>
            <a:xfrm>
              <a:off x="5297375" y="755825"/>
              <a:ext cx="275300" cy="221900"/>
            </a:xfrm>
            <a:custGeom>
              <a:rect b="b" l="l" r="r" t="t"/>
              <a:pathLst>
                <a:path extrusionOk="0" h="8876" w="11012">
                  <a:moveTo>
                    <a:pt x="0" y="0"/>
                  </a:moveTo>
                  <a:cubicBezTo>
                    <a:pt x="3616" y="1644"/>
                    <a:pt x="6574" y="3945"/>
                    <a:pt x="11012" y="4767"/>
                  </a:cubicBezTo>
                  <a:cubicBezTo>
                    <a:pt x="9697" y="5917"/>
                    <a:pt x="8053" y="6739"/>
                    <a:pt x="7725" y="8876"/>
                  </a:cubicBezTo>
                  <a:cubicBezTo>
                    <a:pt x="6410" y="8711"/>
                    <a:pt x="5095" y="8382"/>
                    <a:pt x="3616" y="8382"/>
                  </a:cubicBezTo>
                  <a:cubicBezTo>
                    <a:pt x="1808" y="6082"/>
                    <a:pt x="822" y="3123"/>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33"/>
            <p:cNvSpPr/>
            <p:nvPr/>
          </p:nvSpPr>
          <p:spPr>
            <a:xfrm>
              <a:off x="5868500" y="850325"/>
              <a:ext cx="28775" cy="12350"/>
            </a:xfrm>
            <a:custGeom>
              <a:rect b="b" l="l" r="r" t="t"/>
              <a:pathLst>
                <a:path extrusionOk="0" h="494" w="1151">
                  <a:moveTo>
                    <a:pt x="1151" y="329"/>
                  </a:moveTo>
                  <a:cubicBezTo>
                    <a:pt x="986" y="494"/>
                    <a:pt x="493" y="329"/>
                    <a:pt x="0" y="494"/>
                  </a:cubicBezTo>
                  <a:cubicBezTo>
                    <a:pt x="329" y="1"/>
                    <a:pt x="822" y="329"/>
                    <a:pt x="1151"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33"/>
            <p:cNvSpPr/>
            <p:nvPr/>
          </p:nvSpPr>
          <p:spPr>
            <a:xfrm>
              <a:off x="4011300" y="846225"/>
              <a:ext cx="156175" cy="57550"/>
            </a:xfrm>
            <a:custGeom>
              <a:rect b="b" l="l" r="r" t="t"/>
              <a:pathLst>
                <a:path extrusionOk="0" h="2302" w="6247">
                  <a:moveTo>
                    <a:pt x="6246" y="822"/>
                  </a:moveTo>
                  <a:cubicBezTo>
                    <a:pt x="4110" y="1644"/>
                    <a:pt x="1973" y="2301"/>
                    <a:pt x="1" y="1151"/>
                  </a:cubicBezTo>
                  <a:cubicBezTo>
                    <a:pt x="1316" y="0"/>
                    <a:pt x="4438" y="822"/>
                    <a:pt x="6246" y="8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33"/>
            <p:cNvSpPr/>
            <p:nvPr/>
          </p:nvSpPr>
          <p:spPr>
            <a:xfrm>
              <a:off x="5695925" y="854425"/>
              <a:ext cx="139725" cy="135625"/>
            </a:xfrm>
            <a:custGeom>
              <a:rect b="b" l="l" r="r" t="t"/>
              <a:pathLst>
                <a:path extrusionOk="0" h="5425" w="5589">
                  <a:moveTo>
                    <a:pt x="5588" y="330"/>
                  </a:moveTo>
                  <a:cubicBezTo>
                    <a:pt x="2959" y="987"/>
                    <a:pt x="1315" y="2795"/>
                    <a:pt x="658" y="5425"/>
                  </a:cubicBezTo>
                  <a:cubicBezTo>
                    <a:pt x="0" y="4767"/>
                    <a:pt x="493" y="3124"/>
                    <a:pt x="165" y="1973"/>
                  </a:cubicBezTo>
                  <a:cubicBezTo>
                    <a:pt x="1644" y="1151"/>
                    <a:pt x="2959" y="1"/>
                    <a:pt x="5588" y="33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33"/>
            <p:cNvSpPr/>
            <p:nvPr/>
          </p:nvSpPr>
          <p:spPr>
            <a:xfrm>
              <a:off x="5552100" y="883200"/>
              <a:ext cx="123300" cy="131500"/>
            </a:xfrm>
            <a:custGeom>
              <a:rect b="b" l="l" r="r" t="t"/>
              <a:pathLst>
                <a:path extrusionOk="0" h="5260" w="4932">
                  <a:moveTo>
                    <a:pt x="4931" y="0"/>
                  </a:moveTo>
                  <a:cubicBezTo>
                    <a:pt x="3781" y="1315"/>
                    <a:pt x="2466" y="2301"/>
                    <a:pt x="1809" y="4274"/>
                  </a:cubicBezTo>
                  <a:cubicBezTo>
                    <a:pt x="1316" y="4602"/>
                    <a:pt x="658" y="5095"/>
                    <a:pt x="1" y="5260"/>
                  </a:cubicBezTo>
                  <a:cubicBezTo>
                    <a:pt x="494" y="2466"/>
                    <a:pt x="2138" y="658"/>
                    <a:pt x="49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33"/>
            <p:cNvSpPr/>
            <p:nvPr/>
          </p:nvSpPr>
          <p:spPr>
            <a:xfrm>
              <a:off x="3978425" y="879100"/>
              <a:ext cx="69875" cy="45200"/>
            </a:xfrm>
            <a:custGeom>
              <a:rect b="b" l="l" r="r" t="t"/>
              <a:pathLst>
                <a:path extrusionOk="0" h="1808" w="2795">
                  <a:moveTo>
                    <a:pt x="2795" y="1315"/>
                  </a:moveTo>
                  <a:cubicBezTo>
                    <a:pt x="2631" y="1479"/>
                    <a:pt x="2302" y="1479"/>
                    <a:pt x="2138" y="1808"/>
                  </a:cubicBezTo>
                  <a:cubicBezTo>
                    <a:pt x="1480" y="1479"/>
                    <a:pt x="658" y="1315"/>
                    <a:pt x="1" y="986"/>
                  </a:cubicBezTo>
                  <a:cubicBezTo>
                    <a:pt x="494" y="0"/>
                    <a:pt x="1809" y="1151"/>
                    <a:pt x="2795" y="131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33"/>
            <p:cNvSpPr/>
            <p:nvPr/>
          </p:nvSpPr>
          <p:spPr>
            <a:xfrm>
              <a:off x="5749325" y="887300"/>
              <a:ext cx="369825" cy="616350"/>
            </a:xfrm>
            <a:custGeom>
              <a:rect b="b" l="l" r="r" t="t"/>
              <a:pathLst>
                <a:path extrusionOk="0" h="24654" w="14793">
                  <a:moveTo>
                    <a:pt x="8383" y="1973"/>
                  </a:moveTo>
                  <a:cubicBezTo>
                    <a:pt x="7232" y="2137"/>
                    <a:pt x="7068" y="3123"/>
                    <a:pt x="6246" y="3781"/>
                  </a:cubicBezTo>
                  <a:cubicBezTo>
                    <a:pt x="5589" y="4603"/>
                    <a:pt x="4931" y="4767"/>
                    <a:pt x="5096" y="6739"/>
                  </a:cubicBezTo>
                  <a:cubicBezTo>
                    <a:pt x="5424" y="8054"/>
                    <a:pt x="7232" y="9698"/>
                    <a:pt x="8547" y="10848"/>
                  </a:cubicBezTo>
                  <a:cubicBezTo>
                    <a:pt x="9533" y="11999"/>
                    <a:pt x="10848" y="12656"/>
                    <a:pt x="11834" y="13806"/>
                  </a:cubicBezTo>
                  <a:cubicBezTo>
                    <a:pt x="14135" y="16436"/>
                    <a:pt x="14464" y="18901"/>
                    <a:pt x="14793" y="22681"/>
                  </a:cubicBezTo>
                  <a:cubicBezTo>
                    <a:pt x="14135" y="23339"/>
                    <a:pt x="13478" y="23668"/>
                    <a:pt x="12492" y="23996"/>
                  </a:cubicBezTo>
                  <a:cubicBezTo>
                    <a:pt x="12492" y="22353"/>
                    <a:pt x="12492" y="20874"/>
                    <a:pt x="11999" y="19559"/>
                  </a:cubicBezTo>
                  <a:cubicBezTo>
                    <a:pt x="11341" y="20709"/>
                    <a:pt x="11834" y="22846"/>
                    <a:pt x="11506" y="24325"/>
                  </a:cubicBezTo>
                  <a:cubicBezTo>
                    <a:pt x="10848" y="24325"/>
                    <a:pt x="10355" y="24654"/>
                    <a:pt x="9533" y="24654"/>
                  </a:cubicBezTo>
                  <a:cubicBezTo>
                    <a:pt x="11341" y="18737"/>
                    <a:pt x="7232" y="15286"/>
                    <a:pt x="4603" y="12492"/>
                  </a:cubicBezTo>
                  <a:cubicBezTo>
                    <a:pt x="4438" y="12163"/>
                    <a:pt x="3945" y="12656"/>
                    <a:pt x="3945" y="12492"/>
                  </a:cubicBezTo>
                  <a:cubicBezTo>
                    <a:pt x="4110" y="9040"/>
                    <a:pt x="2630" y="5753"/>
                    <a:pt x="1" y="5589"/>
                  </a:cubicBezTo>
                  <a:cubicBezTo>
                    <a:pt x="165" y="4767"/>
                    <a:pt x="330" y="3945"/>
                    <a:pt x="823" y="3123"/>
                  </a:cubicBezTo>
                  <a:cubicBezTo>
                    <a:pt x="987" y="2630"/>
                    <a:pt x="1480" y="1644"/>
                    <a:pt x="1973" y="1316"/>
                  </a:cubicBezTo>
                  <a:cubicBezTo>
                    <a:pt x="3617" y="1"/>
                    <a:pt x="7068" y="987"/>
                    <a:pt x="8383" y="1973"/>
                  </a:cubicBezTo>
                  <a:close/>
                  <a:moveTo>
                    <a:pt x="6082" y="9369"/>
                  </a:moveTo>
                  <a:cubicBezTo>
                    <a:pt x="6246" y="9040"/>
                    <a:pt x="6246" y="8876"/>
                    <a:pt x="6082" y="8547"/>
                  </a:cubicBezTo>
                  <a:lnTo>
                    <a:pt x="5753" y="8547"/>
                  </a:lnTo>
                  <a:cubicBezTo>
                    <a:pt x="5589" y="8876"/>
                    <a:pt x="5753" y="9205"/>
                    <a:pt x="6082" y="9369"/>
                  </a:cubicBezTo>
                  <a:close/>
                  <a:moveTo>
                    <a:pt x="7561" y="11999"/>
                  </a:moveTo>
                  <a:cubicBezTo>
                    <a:pt x="7561" y="12656"/>
                    <a:pt x="8218" y="13806"/>
                    <a:pt x="8218" y="14957"/>
                  </a:cubicBezTo>
                  <a:cubicBezTo>
                    <a:pt x="9862" y="14793"/>
                    <a:pt x="8547" y="11670"/>
                    <a:pt x="7561" y="1199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33"/>
            <p:cNvSpPr/>
            <p:nvPr/>
          </p:nvSpPr>
          <p:spPr>
            <a:xfrm>
              <a:off x="4286600" y="891425"/>
              <a:ext cx="90425" cy="119175"/>
            </a:xfrm>
            <a:custGeom>
              <a:rect b="b" l="l" r="r" t="t"/>
              <a:pathLst>
                <a:path extrusionOk="0" h="4767" w="3617">
                  <a:moveTo>
                    <a:pt x="3452" y="4766"/>
                  </a:moveTo>
                  <a:cubicBezTo>
                    <a:pt x="2959" y="4766"/>
                    <a:pt x="2630" y="4602"/>
                    <a:pt x="2301" y="4602"/>
                  </a:cubicBezTo>
                  <a:cubicBezTo>
                    <a:pt x="1644" y="3287"/>
                    <a:pt x="987" y="1972"/>
                    <a:pt x="0" y="986"/>
                  </a:cubicBezTo>
                  <a:cubicBezTo>
                    <a:pt x="2630" y="0"/>
                    <a:pt x="2794" y="3123"/>
                    <a:pt x="3616" y="476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33"/>
            <p:cNvSpPr/>
            <p:nvPr/>
          </p:nvSpPr>
          <p:spPr>
            <a:xfrm>
              <a:off x="4356450" y="911950"/>
              <a:ext cx="49325" cy="102750"/>
            </a:xfrm>
            <a:custGeom>
              <a:rect b="b" l="l" r="r" t="t"/>
              <a:pathLst>
                <a:path extrusionOk="0" h="4110" w="1973">
                  <a:moveTo>
                    <a:pt x="0" y="165"/>
                  </a:moveTo>
                  <a:cubicBezTo>
                    <a:pt x="329" y="1"/>
                    <a:pt x="1480" y="165"/>
                    <a:pt x="1808" y="165"/>
                  </a:cubicBezTo>
                  <a:cubicBezTo>
                    <a:pt x="1644" y="1480"/>
                    <a:pt x="1644" y="3124"/>
                    <a:pt x="1973" y="4110"/>
                  </a:cubicBezTo>
                  <a:cubicBezTo>
                    <a:pt x="986" y="3124"/>
                    <a:pt x="822" y="1316"/>
                    <a:pt x="0"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33"/>
            <p:cNvSpPr/>
            <p:nvPr/>
          </p:nvSpPr>
          <p:spPr>
            <a:xfrm>
              <a:off x="4422200" y="916075"/>
              <a:ext cx="90400" cy="139725"/>
            </a:xfrm>
            <a:custGeom>
              <a:rect b="b" l="l" r="r" t="t"/>
              <a:pathLst>
                <a:path extrusionOk="0" h="5589" w="3616">
                  <a:moveTo>
                    <a:pt x="164" y="0"/>
                  </a:moveTo>
                  <a:lnTo>
                    <a:pt x="3123" y="0"/>
                  </a:lnTo>
                  <a:cubicBezTo>
                    <a:pt x="3616" y="1479"/>
                    <a:pt x="3616" y="3616"/>
                    <a:pt x="3616" y="5588"/>
                  </a:cubicBezTo>
                  <a:cubicBezTo>
                    <a:pt x="2630" y="5260"/>
                    <a:pt x="1808" y="4602"/>
                    <a:pt x="657" y="4438"/>
                  </a:cubicBezTo>
                  <a:cubicBezTo>
                    <a:pt x="329" y="3123"/>
                    <a:pt x="0" y="1644"/>
                    <a:pt x="1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33"/>
            <p:cNvSpPr/>
            <p:nvPr/>
          </p:nvSpPr>
          <p:spPr>
            <a:xfrm>
              <a:off x="4220850" y="916075"/>
              <a:ext cx="98650" cy="90400"/>
            </a:xfrm>
            <a:custGeom>
              <a:rect b="b" l="l" r="r" t="t"/>
              <a:pathLst>
                <a:path extrusionOk="0" h="3616" w="3946">
                  <a:moveTo>
                    <a:pt x="1" y="165"/>
                  </a:moveTo>
                  <a:cubicBezTo>
                    <a:pt x="165" y="0"/>
                    <a:pt x="823" y="165"/>
                    <a:pt x="1316" y="0"/>
                  </a:cubicBezTo>
                  <a:cubicBezTo>
                    <a:pt x="2466" y="822"/>
                    <a:pt x="3288" y="2137"/>
                    <a:pt x="3945" y="3616"/>
                  </a:cubicBezTo>
                  <a:lnTo>
                    <a:pt x="2630" y="3616"/>
                  </a:lnTo>
                  <a:cubicBezTo>
                    <a:pt x="1644" y="2466"/>
                    <a:pt x="1151" y="986"/>
                    <a:pt x="1"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33"/>
            <p:cNvSpPr/>
            <p:nvPr/>
          </p:nvSpPr>
          <p:spPr>
            <a:xfrm>
              <a:off x="4524900" y="916075"/>
              <a:ext cx="32900" cy="168475"/>
            </a:xfrm>
            <a:custGeom>
              <a:rect b="b" l="l" r="r" t="t"/>
              <a:pathLst>
                <a:path extrusionOk="0" h="6739" w="1316">
                  <a:moveTo>
                    <a:pt x="1" y="0"/>
                  </a:moveTo>
                  <a:lnTo>
                    <a:pt x="823" y="0"/>
                  </a:lnTo>
                  <a:cubicBezTo>
                    <a:pt x="1151" y="1972"/>
                    <a:pt x="1151" y="4438"/>
                    <a:pt x="1316" y="6739"/>
                  </a:cubicBezTo>
                  <a:cubicBezTo>
                    <a:pt x="987" y="6574"/>
                    <a:pt x="823" y="6246"/>
                    <a:pt x="494" y="6246"/>
                  </a:cubicBezTo>
                  <a:cubicBezTo>
                    <a:pt x="165" y="4273"/>
                    <a:pt x="330" y="1972"/>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33"/>
            <p:cNvSpPr/>
            <p:nvPr/>
          </p:nvSpPr>
          <p:spPr>
            <a:xfrm>
              <a:off x="4134575" y="920175"/>
              <a:ext cx="127400" cy="106850"/>
            </a:xfrm>
            <a:custGeom>
              <a:rect b="b" l="l" r="r" t="t"/>
              <a:pathLst>
                <a:path extrusionOk="0" h="4274" w="5096">
                  <a:moveTo>
                    <a:pt x="5095" y="3288"/>
                  </a:moveTo>
                  <a:cubicBezTo>
                    <a:pt x="2301" y="4274"/>
                    <a:pt x="1480" y="1644"/>
                    <a:pt x="0" y="658"/>
                  </a:cubicBezTo>
                  <a:cubicBezTo>
                    <a:pt x="822" y="1"/>
                    <a:pt x="1973" y="165"/>
                    <a:pt x="2959" y="494"/>
                  </a:cubicBezTo>
                  <a:cubicBezTo>
                    <a:pt x="3780" y="1315"/>
                    <a:pt x="4274" y="2466"/>
                    <a:pt x="5095" y="328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33"/>
            <p:cNvSpPr/>
            <p:nvPr/>
          </p:nvSpPr>
          <p:spPr>
            <a:xfrm>
              <a:off x="4566000" y="924275"/>
              <a:ext cx="49325" cy="197250"/>
            </a:xfrm>
            <a:custGeom>
              <a:rect b="b" l="l" r="r" t="t"/>
              <a:pathLst>
                <a:path extrusionOk="0" h="7890" w="1973">
                  <a:moveTo>
                    <a:pt x="0" y="1"/>
                  </a:moveTo>
                  <a:cubicBezTo>
                    <a:pt x="658" y="1"/>
                    <a:pt x="1151" y="330"/>
                    <a:pt x="1644" y="330"/>
                  </a:cubicBezTo>
                  <a:cubicBezTo>
                    <a:pt x="1644" y="2959"/>
                    <a:pt x="1644" y="5589"/>
                    <a:pt x="1973" y="7890"/>
                  </a:cubicBezTo>
                  <a:cubicBezTo>
                    <a:pt x="1480" y="7726"/>
                    <a:pt x="1151" y="7232"/>
                    <a:pt x="658" y="6904"/>
                  </a:cubicBezTo>
                  <a:cubicBezTo>
                    <a:pt x="493" y="4603"/>
                    <a:pt x="329" y="2138"/>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33"/>
            <p:cNvSpPr/>
            <p:nvPr/>
          </p:nvSpPr>
          <p:spPr>
            <a:xfrm>
              <a:off x="3949675" y="916075"/>
              <a:ext cx="45225" cy="37000"/>
            </a:xfrm>
            <a:custGeom>
              <a:rect b="b" l="l" r="r" t="t"/>
              <a:pathLst>
                <a:path extrusionOk="0" h="1480" w="1809">
                  <a:moveTo>
                    <a:pt x="1808" y="822"/>
                  </a:moveTo>
                  <a:cubicBezTo>
                    <a:pt x="1644" y="1479"/>
                    <a:pt x="329" y="1315"/>
                    <a:pt x="0" y="822"/>
                  </a:cubicBezTo>
                  <a:cubicBezTo>
                    <a:pt x="165" y="0"/>
                    <a:pt x="1315" y="658"/>
                    <a:pt x="1808" y="8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33"/>
            <p:cNvSpPr/>
            <p:nvPr/>
          </p:nvSpPr>
          <p:spPr>
            <a:xfrm>
              <a:off x="5630175" y="924275"/>
              <a:ext cx="82200" cy="135625"/>
            </a:xfrm>
            <a:custGeom>
              <a:rect b="b" l="l" r="r" t="t"/>
              <a:pathLst>
                <a:path extrusionOk="0" h="5425" w="3288">
                  <a:moveTo>
                    <a:pt x="1973" y="1"/>
                  </a:moveTo>
                  <a:cubicBezTo>
                    <a:pt x="1808" y="2302"/>
                    <a:pt x="3288" y="3617"/>
                    <a:pt x="2630" y="5425"/>
                  </a:cubicBezTo>
                  <a:cubicBezTo>
                    <a:pt x="1644" y="4110"/>
                    <a:pt x="1" y="1316"/>
                    <a:pt x="19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33"/>
            <p:cNvSpPr/>
            <p:nvPr/>
          </p:nvSpPr>
          <p:spPr>
            <a:xfrm>
              <a:off x="4085275" y="936625"/>
              <a:ext cx="94525" cy="73975"/>
            </a:xfrm>
            <a:custGeom>
              <a:rect b="b" l="l" r="r" t="t"/>
              <a:pathLst>
                <a:path extrusionOk="0" h="2959" w="3781">
                  <a:moveTo>
                    <a:pt x="3780" y="2958"/>
                  </a:moveTo>
                  <a:cubicBezTo>
                    <a:pt x="2465" y="2630"/>
                    <a:pt x="1315" y="1315"/>
                    <a:pt x="0" y="657"/>
                  </a:cubicBezTo>
                  <a:cubicBezTo>
                    <a:pt x="164" y="329"/>
                    <a:pt x="822" y="329"/>
                    <a:pt x="986" y="0"/>
                  </a:cubicBezTo>
                  <a:cubicBezTo>
                    <a:pt x="1972" y="1150"/>
                    <a:pt x="2794" y="2137"/>
                    <a:pt x="3780" y="29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33"/>
            <p:cNvSpPr/>
            <p:nvPr/>
          </p:nvSpPr>
          <p:spPr>
            <a:xfrm>
              <a:off x="4619400" y="936625"/>
              <a:ext cx="110975" cy="246550"/>
            </a:xfrm>
            <a:custGeom>
              <a:rect b="b" l="l" r="r" t="t"/>
              <a:pathLst>
                <a:path extrusionOk="0" h="9862" w="4439">
                  <a:moveTo>
                    <a:pt x="1" y="0"/>
                  </a:moveTo>
                  <a:cubicBezTo>
                    <a:pt x="1480" y="493"/>
                    <a:pt x="2466" y="1315"/>
                    <a:pt x="3945" y="1644"/>
                  </a:cubicBezTo>
                  <a:cubicBezTo>
                    <a:pt x="4438" y="4766"/>
                    <a:pt x="3452" y="7396"/>
                    <a:pt x="2795" y="9697"/>
                  </a:cubicBezTo>
                  <a:cubicBezTo>
                    <a:pt x="2631" y="9861"/>
                    <a:pt x="2302" y="9368"/>
                    <a:pt x="1973" y="9039"/>
                  </a:cubicBezTo>
                  <a:cubicBezTo>
                    <a:pt x="1644" y="8711"/>
                    <a:pt x="1151" y="8546"/>
                    <a:pt x="987" y="8218"/>
                  </a:cubicBezTo>
                  <a:cubicBezTo>
                    <a:pt x="165" y="6738"/>
                    <a:pt x="494" y="1972"/>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33"/>
            <p:cNvSpPr/>
            <p:nvPr/>
          </p:nvSpPr>
          <p:spPr>
            <a:xfrm>
              <a:off x="3925025" y="957150"/>
              <a:ext cx="16450" cy="12350"/>
            </a:xfrm>
            <a:custGeom>
              <a:rect b="b" l="l" r="r" t="t"/>
              <a:pathLst>
                <a:path extrusionOk="0" h="494" w="658">
                  <a:moveTo>
                    <a:pt x="165" y="1"/>
                  </a:moveTo>
                  <a:cubicBezTo>
                    <a:pt x="329" y="165"/>
                    <a:pt x="658" y="165"/>
                    <a:pt x="658" y="494"/>
                  </a:cubicBezTo>
                  <a:cubicBezTo>
                    <a:pt x="329" y="494"/>
                    <a:pt x="165" y="329"/>
                    <a:pt x="0" y="329"/>
                  </a:cubicBezTo>
                  <a:cubicBezTo>
                    <a:pt x="0" y="165"/>
                    <a:pt x="165" y="165"/>
                    <a:pt x="1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33"/>
            <p:cNvSpPr/>
            <p:nvPr/>
          </p:nvSpPr>
          <p:spPr>
            <a:xfrm>
              <a:off x="3871600" y="965375"/>
              <a:ext cx="419125" cy="164375"/>
            </a:xfrm>
            <a:custGeom>
              <a:rect b="b" l="l" r="r" t="t"/>
              <a:pathLst>
                <a:path extrusionOk="0" h="6575" w="16765">
                  <a:moveTo>
                    <a:pt x="10848" y="1973"/>
                  </a:moveTo>
                  <a:cubicBezTo>
                    <a:pt x="8547" y="2630"/>
                    <a:pt x="6575" y="3452"/>
                    <a:pt x="4438" y="4274"/>
                  </a:cubicBezTo>
                  <a:cubicBezTo>
                    <a:pt x="4931" y="5095"/>
                    <a:pt x="5917" y="4438"/>
                    <a:pt x="6411" y="4274"/>
                  </a:cubicBezTo>
                  <a:cubicBezTo>
                    <a:pt x="8383" y="3616"/>
                    <a:pt x="10684" y="2959"/>
                    <a:pt x="13149" y="2794"/>
                  </a:cubicBezTo>
                  <a:cubicBezTo>
                    <a:pt x="13478" y="2794"/>
                    <a:pt x="13478" y="2959"/>
                    <a:pt x="13642" y="3123"/>
                  </a:cubicBezTo>
                  <a:cubicBezTo>
                    <a:pt x="14299" y="2630"/>
                    <a:pt x="16765" y="2137"/>
                    <a:pt x="16765" y="3452"/>
                  </a:cubicBezTo>
                  <a:cubicBezTo>
                    <a:pt x="13478" y="3288"/>
                    <a:pt x="10684" y="3452"/>
                    <a:pt x="8218" y="4438"/>
                  </a:cubicBezTo>
                  <a:cubicBezTo>
                    <a:pt x="6904" y="4931"/>
                    <a:pt x="5589" y="5753"/>
                    <a:pt x="4603" y="6082"/>
                  </a:cubicBezTo>
                  <a:cubicBezTo>
                    <a:pt x="2137" y="6575"/>
                    <a:pt x="1973" y="4438"/>
                    <a:pt x="1" y="3781"/>
                  </a:cubicBezTo>
                  <a:cubicBezTo>
                    <a:pt x="2466" y="2466"/>
                    <a:pt x="4931" y="1151"/>
                    <a:pt x="7561" y="0"/>
                  </a:cubicBezTo>
                  <a:cubicBezTo>
                    <a:pt x="8876" y="329"/>
                    <a:pt x="9698" y="1315"/>
                    <a:pt x="10848" y="197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33"/>
            <p:cNvSpPr/>
            <p:nvPr/>
          </p:nvSpPr>
          <p:spPr>
            <a:xfrm>
              <a:off x="3888050" y="985925"/>
              <a:ext cx="16450" cy="12350"/>
            </a:xfrm>
            <a:custGeom>
              <a:rect b="b" l="l" r="r" t="t"/>
              <a:pathLst>
                <a:path extrusionOk="0" h="494" w="658">
                  <a:moveTo>
                    <a:pt x="658" y="165"/>
                  </a:moveTo>
                  <a:cubicBezTo>
                    <a:pt x="493" y="329"/>
                    <a:pt x="329" y="493"/>
                    <a:pt x="0" y="329"/>
                  </a:cubicBezTo>
                  <a:cubicBezTo>
                    <a:pt x="0" y="0"/>
                    <a:pt x="493" y="0"/>
                    <a:pt x="658"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33"/>
            <p:cNvSpPr/>
            <p:nvPr/>
          </p:nvSpPr>
          <p:spPr>
            <a:xfrm>
              <a:off x="5609625" y="990025"/>
              <a:ext cx="82200" cy="127400"/>
            </a:xfrm>
            <a:custGeom>
              <a:rect b="b" l="l" r="r" t="t"/>
              <a:pathLst>
                <a:path extrusionOk="0" h="5096" w="3288">
                  <a:moveTo>
                    <a:pt x="987" y="1"/>
                  </a:moveTo>
                  <a:cubicBezTo>
                    <a:pt x="1809" y="1315"/>
                    <a:pt x="2302" y="2795"/>
                    <a:pt x="3288" y="3945"/>
                  </a:cubicBezTo>
                  <a:cubicBezTo>
                    <a:pt x="3124" y="4274"/>
                    <a:pt x="2959" y="4602"/>
                    <a:pt x="2959" y="5096"/>
                  </a:cubicBezTo>
                  <a:cubicBezTo>
                    <a:pt x="1809" y="3781"/>
                    <a:pt x="1" y="1973"/>
                    <a:pt x="9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33"/>
            <p:cNvSpPr/>
            <p:nvPr/>
          </p:nvSpPr>
          <p:spPr>
            <a:xfrm>
              <a:off x="4681050" y="994125"/>
              <a:ext cx="102750" cy="254775"/>
            </a:xfrm>
            <a:custGeom>
              <a:rect b="b" l="l" r="r" t="t"/>
              <a:pathLst>
                <a:path extrusionOk="0" h="10191" w="4110">
                  <a:moveTo>
                    <a:pt x="2466" y="1"/>
                  </a:moveTo>
                  <a:cubicBezTo>
                    <a:pt x="2466" y="1"/>
                    <a:pt x="2630" y="1"/>
                    <a:pt x="2794" y="1"/>
                  </a:cubicBezTo>
                  <a:cubicBezTo>
                    <a:pt x="4109" y="2959"/>
                    <a:pt x="2630" y="7068"/>
                    <a:pt x="2466" y="10191"/>
                  </a:cubicBezTo>
                  <a:cubicBezTo>
                    <a:pt x="0" y="8383"/>
                    <a:pt x="2137" y="6082"/>
                    <a:pt x="2466" y="2631"/>
                  </a:cubicBezTo>
                  <a:cubicBezTo>
                    <a:pt x="2466" y="1644"/>
                    <a:pt x="2466" y="823"/>
                    <a:pt x="24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33"/>
            <p:cNvSpPr/>
            <p:nvPr/>
          </p:nvSpPr>
          <p:spPr>
            <a:xfrm>
              <a:off x="5934225" y="994125"/>
              <a:ext cx="263000" cy="406800"/>
            </a:xfrm>
            <a:custGeom>
              <a:rect b="b" l="l" r="r" t="t"/>
              <a:pathLst>
                <a:path extrusionOk="0" h="16272" w="10520">
                  <a:moveTo>
                    <a:pt x="10519" y="12492"/>
                  </a:moveTo>
                  <a:cubicBezTo>
                    <a:pt x="9369" y="8383"/>
                    <a:pt x="7890" y="4438"/>
                    <a:pt x="4110" y="2959"/>
                  </a:cubicBezTo>
                  <a:cubicBezTo>
                    <a:pt x="4274" y="3781"/>
                    <a:pt x="5260" y="4110"/>
                    <a:pt x="5917" y="4767"/>
                  </a:cubicBezTo>
                  <a:cubicBezTo>
                    <a:pt x="8383" y="7397"/>
                    <a:pt x="9697" y="11506"/>
                    <a:pt x="10026" y="16272"/>
                  </a:cubicBezTo>
                  <a:cubicBezTo>
                    <a:pt x="8711" y="12492"/>
                    <a:pt x="6410" y="8876"/>
                    <a:pt x="3945" y="5753"/>
                  </a:cubicBezTo>
                  <a:cubicBezTo>
                    <a:pt x="3288" y="5096"/>
                    <a:pt x="2466" y="4767"/>
                    <a:pt x="1809" y="4110"/>
                  </a:cubicBezTo>
                  <a:cubicBezTo>
                    <a:pt x="1644" y="3945"/>
                    <a:pt x="165" y="2302"/>
                    <a:pt x="165" y="1973"/>
                  </a:cubicBezTo>
                  <a:cubicBezTo>
                    <a:pt x="1" y="987"/>
                    <a:pt x="822" y="494"/>
                    <a:pt x="1316" y="1"/>
                  </a:cubicBezTo>
                  <a:cubicBezTo>
                    <a:pt x="3452" y="165"/>
                    <a:pt x="5424" y="494"/>
                    <a:pt x="6575" y="1973"/>
                  </a:cubicBezTo>
                  <a:cubicBezTo>
                    <a:pt x="6904" y="2466"/>
                    <a:pt x="7232" y="3452"/>
                    <a:pt x="7561" y="4110"/>
                  </a:cubicBezTo>
                  <a:cubicBezTo>
                    <a:pt x="8054" y="4932"/>
                    <a:pt x="8547" y="5425"/>
                    <a:pt x="9040" y="6082"/>
                  </a:cubicBezTo>
                  <a:cubicBezTo>
                    <a:pt x="9862" y="7890"/>
                    <a:pt x="10191" y="10355"/>
                    <a:pt x="10519" y="124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33"/>
            <p:cNvSpPr/>
            <p:nvPr/>
          </p:nvSpPr>
          <p:spPr>
            <a:xfrm>
              <a:off x="4767325" y="1018800"/>
              <a:ext cx="102750" cy="324600"/>
            </a:xfrm>
            <a:custGeom>
              <a:rect b="b" l="l" r="r" t="t"/>
              <a:pathLst>
                <a:path extrusionOk="0" h="12984" w="4110">
                  <a:moveTo>
                    <a:pt x="494" y="0"/>
                  </a:moveTo>
                  <a:cubicBezTo>
                    <a:pt x="1808" y="986"/>
                    <a:pt x="2959" y="2137"/>
                    <a:pt x="4109" y="3287"/>
                  </a:cubicBezTo>
                  <a:cubicBezTo>
                    <a:pt x="3945" y="5588"/>
                    <a:pt x="3781" y="7560"/>
                    <a:pt x="2959" y="9204"/>
                  </a:cubicBezTo>
                  <a:cubicBezTo>
                    <a:pt x="2302" y="8711"/>
                    <a:pt x="1808" y="7889"/>
                    <a:pt x="987" y="7396"/>
                  </a:cubicBezTo>
                  <a:cubicBezTo>
                    <a:pt x="1480" y="8382"/>
                    <a:pt x="2137" y="9039"/>
                    <a:pt x="2630" y="9861"/>
                  </a:cubicBezTo>
                  <a:cubicBezTo>
                    <a:pt x="2466" y="10847"/>
                    <a:pt x="1808" y="11833"/>
                    <a:pt x="1644" y="12984"/>
                  </a:cubicBezTo>
                  <a:cubicBezTo>
                    <a:pt x="822" y="12327"/>
                    <a:pt x="658" y="11340"/>
                    <a:pt x="1" y="10683"/>
                  </a:cubicBezTo>
                  <a:cubicBezTo>
                    <a:pt x="1" y="6903"/>
                    <a:pt x="1315" y="3616"/>
                    <a:pt x="4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33"/>
            <p:cNvSpPr/>
            <p:nvPr/>
          </p:nvSpPr>
          <p:spPr>
            <a:xfrm>
              <a:off x="5539775" y="1018800"/>
              <a:ext cx="53450" cy="49325"/>
            </a:xfrm>
            <a:custGeom>
              <a:rect b="b" l="l" r="r" t="t"/>
              <a:pathLst>
                <a:path extrusionOk="0" h="1973" w="2138">
                  <a:moveTo>
                    <a:pt x="1809" y="0"/>
                  </a:moveTo>
                  <a:cubicBezTo>
                    <a:pt x="2137" y="164"/>
                    <a:pt x="1644" y="986"/>
                    <a:pt x="1809" y="1315"/>
                  </a:cubicBezTo>
                  <a:cubicBezTo>
                    <a:pt x="1151" y="1479"/>
                    <a:pt x="658" y="1644"/>
                    <a:pt x="330" y="1972"/>
                  </a:cubicBezTo>
                  <a:cubicBezTo>
                    <a:pt x="1" y="1808"/>
                    <a:pt x="330" y="1315"/>
                    <a:pt x="330" y="822"/>
                  </a:cubicBezTo>
                  <a:cubicBezTo>
                    <a:pt x="823" y="657"/>
                    <a:pt x="1316" y="493"/>
                    <a:pt x="18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33"/>
            <p:cNvSpPr/>
            <p:nvPr/>
          </p:nvSpPr>
          <p:spPr>
            <a:xfrm>
              <a:off x="4307150" y="1031125"/>
              <a:ext cx="53425" cy="37000"/>
            </a:xfrm>
            <a:custGeom>
              <a:rect b="b" l="l" r="r" t="t"/>
              <a:pathLst>
                <a:path extrusionOk="0" h="1480" w="2137">
                  <a:moveTo>
                    <a:pt x="0" y="0"/>
                  </a:moveTo>
                  <a:cubicBezTo>
                    <a:pt x="493" y="0"/>
                    <a:pt x="658" y="164"/>
                    <a:pt x="1151" y="164"/>
                  </a:cubicBezTo>
                  <a:cubicBezTo>
                    <a:pt x="1479" y="493"/>
                    <a:pt x="1808" y="986"/>
                    <a:pt x="2137" y="1479"/>
                  </a:cubicBezTo>
                  <a:cubicBezTo>
                    <a:pt x="1315" y="1479"/>
                    <a:pt x="165" y="98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33"/>
            <p:cNvSpPr/>
            <p:nvPr/>
          </p:nvSpPr>
          <p:spPr>
            <a:xfrm>
              <a:off x="5617850" y="1047550"/>
              <a:ext cx="53450" cy="164375"/>
            </a:xfrm>
            <a:custGeom>
              <a:rect b="b" l="l" r="r" t="t"/>
              <a:pathLst>
                <a:path extrusionOk="0" h="6575" w="2138">
                  <a:moveTo>
                    <a:pt x="165" y="1"/>
                  </a:moveTo>
                  <a:cubicBezTo>
                    <a:pt x="658" y="1315"/>
                    <a:pt x="1315" y="2466"/>
                    <a:pt x="2137" y="3452"/>
                  </a:cubicBezTo>
                  <a:cubicBezTo>
                    <a:pt x="1808" y="4767"/>
                    <a:pt x="1480" y="6082"/>
                    <a:pt x="494" y="6575"/>
                  </a:cubicBezTo>
                  <a:cubicBezTo>
                    <a:pt x="1" y="4602"/>
                    <a:pt x="1" y="2466"/>
                    <a:pt x="1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33"/>
            <p:cNvSpPr/>
            <p:nvPr/>
          </p:nvSpPr>
          <p:spPr>
            <a:xfrm>
              <a:off x="4450950" y="1063975"/>
              <a:ext cx="78100" cy="94550"/>
            </a:xfrm>
            <a:custGeom>
              <a:rect b="b" l="l" r="r" t="t"/>
              <a:pathLst>
                <a:path extrusionOk="0" h="3782" w="3124">
                  <a:moveTo>
                    <a:pt x="0" y="1"/>
                  </a:moveTo>
                  <a:cubicBezTo>
                    <a:pt x="987" y="330"/>
                    <a:pt x="1644" y="987"/>
                    <a:pt x="2630" y="1316"/>
                  </a:cubicBezTo>
                  <a:cubicBezTo>
                    <a:pt x="2794" y="2138"/>
                    <a:pt x="2959" y="2959"/>
                    <a:pt x="3123" y="3781"/>
                  </a:cubicBezTo>
                  <a:cubicBezTo>
                    <a:pt x="1315" y="3288"/>
                    <a:pt x="494" y="1809"/>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33"/>
            <p:cNvSpPr/>
            <p:nvPr/>
          </p:nvSpPr>
          <p:spPr>
            <a:xfrm>
              <a:off x="5535675" y="1076325"/>
              <a:ext cx="65775" cy="135600"/>
            </a:xfrm>
            <a:custGeom>
              <a:rect b="b" l="l" r="r" t="t"/>
              <a:pathLst>
                <a:path extrusionOk="0" h="5424" w="2631">
                  <a:moveTo>
                    <a:pt x="1808" y="0"/>
                  </a:moveTo>
                  <a:cubicBezTo>
                    <a:pt x="2630" y="1315"/>
                    <a:pt x="658" y="1479"/>
                    <a:pt x="494" y="2301"/>
                  </a:cubicBezTo>
                  <a:cubicBezTo>
                    <a:pt x="1151" y="2465"/>
                    <a:pt x="1480" y="2137"/>
                    <a:pt x="1973" y="2137"/>
                  </a:cubicBezTo>
                  <a:cubicBezTo>
                    <a:pt x="1808" y="3451"/>
                    <a:pt x="2137" y="4438"/>
                    <a:pt x="2301" y="5424"/>
                  </a:cubicBezTo>
                  <a:cubicBezTo>
                    <a:pt x="822" y="4766"/>
                    <a:pt x="1" y="3123"/>
                    <a:pt x="165" y="657"/>
                  </a:cubicBezTo>
                  <a:cubicBezTo>
                    <a:pt x="822" y="657"/>
                    <a:pt x="1151" y="164"/>
                    <a:pt x="18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33"/>
            <p:cNvSpPr/>
            <p:nvPr/>
          </p:nvSpPr>
          <p:spPr>
            <a:xfrm>
              <a:off x="3748350" y="1088650"/>
              <a:ext cx="45225" cy="37000"/>
            </a:xfrm>
            <a:custGeom>
              <a:rect b="b" l="l" r="r" t="t"/>
              <a:pathLst>
                <a:path extrusionOk="0" h="1480" w="1809">
                  <a:moveTo>
                    <a:pt x="493" y="0"/>
                  </a:moveTo>
                  <a:cubicBezTo>
                    <a:pt x="658" y="0"/>
                    <a:pt x="658" y="164"/>
                    <a:pt x="822" y="164"/>
                  </a:cubicBezTo>
                  <a:cubicBezTo>
                    <a:pt x="986" y="493"/>
                    <a:pt x="658" y="822"/>
                    <a:pt x="822" y="986"/>
                  </a:cubicBezTo>
                  <a:cubicBezTo>
                    <a:pt x="986" y="986"/>
                    <a:pt x="1315" y="986"/>
                    <a:pt x="1315" y="822"/>
                  </a:cubicBezTo>
                  <a:cubicBezTo>
                    <a:pt x="1479" y="822"/>
                    <a:pt x="1808" y="986"/>
                    <a:pt x="1808" y="1315"/>
                  </a:cubicBezTo>
                  <a:cubicBezTo>
                    <a:pt x="1644" y="1315"/>
                    <a:pt x="1644" y="1479"/>
                    <a:pt x="1644" y="1479"/>
                  </a:cubicBezTo>
                  <a:cubicBezTo>
                    <a:pt x="986" y="1479"/>
                    <a:pt x="658" y="1151"/>
                    <a:pt x="0" y="1151"/>
                  </a:cubicBezTo>
                  <a:cubicBezTo>
                    <a:pt x="165" y="657"/>
                    <a:pt x="329" y="329"/>
                    <a:pt x="4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33"/>
            <p:cNvSpPr/>
            <p:nvPr/>
          </p:nvSpPr>
          <p:spPr>
            <a:xfrm>
              <a:off x="3809975" y="1088650"/>
              <a:ext cx="106850" cy="73975"/>
            </a:xfrm>
            <a:custGeom>
              <a:rect b="b" l="l" r="r" t="t"/>
              <a:pathLst>
                <a:path extrusionOk="0" h="2959" w="4274">
                  <a:moveTo>
                    <a:pt x="1" y="0"/>
                  </a:moveTo>
                  <a:cubicBezTo>
                    <a:pt x="2301" y="164"/>
                    <a:pt x="3288" y="1479"/>
                    <a:pt x="4274" y="2958"/>
                  </a:cubicBezTo>
                  <a:cubicBezTo>
                    <a:pt x="3288" y="2630"/>
                    <a:pt x="2630" y="2137"/>
                    <a:pt x="1644" y="2137"/>
                  </a:cubicBezTo>
                  <a:cubicBezTo>
                    <a:pt x="1151" y="1315"/>
                    <a:pt x="329" y="986"/>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33"/>
            <p:cNvSpPr/>
            <p:nvPr/>
          </p:nvSpPr>
          <p:spPr>
            <a:xfrm>
              <a:off x="3719575" y="1096850"/>
              <a:ext cx="20575" cy="12350"/>
            </a:xfrm>
            <a:custGeom>
              <a:rect b="b" l="l" r="r" t="t"/>
              <a:pathLst>
                <a:path extrusionOk="0" h="494" w="823">
                  <a:moveTo>
                    <a:pt x="823" y="1"/>
                  </a:moveTo>
                  <a:cubicBezTo>
                    <a:pt x="658" y="165"/>
                    <a:pt x="494" y="165"/>
                    <a:pt x="494" y="494"/>
                  </a:cubicBezTo>
                  <a:lnTo>
                    <a:pt x="1" y="494"/>
                  </a:lnTo>
                  <a:cubicBezTo>
                    <a:pt x="165" y="165"/>
                    <a:pt x="329" y="1"/>
                    <a:pt x="8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33"/>
            <p:cNvSpPr/>
            <p:nvPr/>
          </p:nvSpPr>
          <p:spPr>
            <a:xfrm>
              <a:off x="3953775" y="1063975"/>
              <a:ext cx="263000" cy="131525"/>
            </a:xfrm>
            <a:custGeom>
              <a:rect b="b" l="l" r="r" t="t"/>
              <a:pathLst>
                <a:path extrusionOk="0" h="5261" w="10520">
                  <a:moveTo>
                    <a:pt x="10519" y="3124"/>
                  </a:moveTo>
                  <a:cubicBezTo>
                    <a:pt x="6575" y="2795"/>
                    <a:pt x="3124" y="3617"/>
                    <a:pt x="823" y="5260"/>
                  </a:cubicBezTo>
                  <a:cubicBezTo>
                    <a:pt x="165" y="4932"/>
                    <a:pt x="165" y="4110"/>
                    <a:pt x="1" y="3452"/>
                  </a:cubicBezTo>
                  <a:cubicBezTo>
                    <a:pt x="3452" y="3781"/>
                    <a:pt x="7561" y="1"/>
                    <a:pt x="10519" y="312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33"/>
            <p:cNvSpPr/>
            <p:nvPr/>
          </p:nvSpPr>
          <p:spPr>
            <a:xfrm>
              <a:off x="4303025" y="1109175"/>
              <a:ext cx="37000" cy="32900"/>
            </a:xfrm>
            <a:custGeom>
              <a:rect b="b" l="l" r="r" t="t"/>
              <a:pathLst>
                <a:path extrusionOk="0" h="1316" w="1480">
                  <a:moveTo>
                    <a:pt x="823" y="1"/>
                  </a:moveTo>
                  <a:cubicBezTo>
                    <a:pt x="1151" y="1"/>
                    <a:pt x="1151" y="165"/>
                    <a:pt x="1480" y="165"/>
                  </a:cubicBezTo>
                  <a:cubicBezTo>
                    <a:pt x="987" y="494"/>
                    <a:pt x="494" y="987"/>
                    <a:pt x="1" y="1316"/>
                  </a:cubicBezTo>
                  <a:cubicBezTo>
                    <a:pt x="165" y="823"/>
                    <a:pt x="658" y="658"/>
                    <a:pt x="8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33"/>
            <p:cNvSpPr/>
            <p:nvPr/>
          </p:nvSpPr>
          <p:spPr>
            <a:xfrm>
              <a:off x="4541350" y="1113300"/>
              <a:ext cx="49325" cy="86300"/>
            </a:xfrm>
            <a:custGeom>
              <a:rect b="b" l="l" r="r" t="t"/>
              <a:pathLst>
                <a:path extrusionOk="0" h="3452" w="1973">
                  <a:moveTo>
                    <a:pt x="0" y="0"/>
                  </a:moveTo>
                  <a:cubicBezTo>
                    <a:pt x="1479" y="329"/>
                    <a:pt x="1151" y="2465"/>
                    <a:pt x="1972" y="3452"/>
                  </a:cubicBezTo>
                  <a:cubicBezTo>
                    <a:pt x="1479" y="3452"/>
                    <a:pt x="822" y="2630"/>
                    <a:pt x="165" y="2301"/>
                  </a:cubicBezTo>
                  <a:cubicBezTo>
                    <a:pt x="165" y="1479"/>
                    <a:pt x="0" y="822"/>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33"/>
            <p:cNvSpPr/>
            <p:nvPr/>
          </p:nvSpPr>
          <p:spPr>
            <a:xfrm>
              <a:off x="4849500" y="1117400"/>
              <a:ext cx="61650" cy="172600"/>
            </a:xfrm>
            <a:custGeom>
              <a:rect b="b" l="l" r="r" t="t"/>
              <a:pathLst>
                <a:path extrusionOk="0" h="6904" w="2466">
                  <a:moveTo>
                    <a:pt x="1315" y="1"/>
                  </a:moveTo>
                  <a:cubicBezTo>
                    <a:pt x="1644" y="329"/>
                    <a:pt x="1973" y="658"/>
                    <a:pt x="2302" y="1151"/>
                  </a:cubicBezTo>
                  <a:cubicBezTo>
                    <a:pt x="2466" y="3781"/>
                    <a:pt x="1644" y="5260"/>
                    <a:pt x="822" y="6903"/>
                  </a:cubicBezTo>
                  <a:cubicBezTo>
                    <a:pt x="1" y="6575"/>
                    <a:pt x="494" y="5589"/>
                    <a:pt x="822" y="4931"/>
                  </a:cubicBezTo>
                  <a:cubicBezTo>
                    <a:pt x="1315" y="3452"/>
                    <a:pt x="1644" y="2137"/>
                    <a:pt x="13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33"/>
            <p:cNvSpPr/>
            <p:nvPr/>
          </p:nvSpPr>
          <p:spPr>
            <a:xfrm>
              <a:off x="4327675" y="1121500"/>
              <a:ext cx="41125" cy="45225"/>
            </a:xfrm>
            <a:custGeom>
              <a:rect b="b" l="l" r="r" t="t"/>
              <a:pathLst>
                <a:path extrusionOk="0" h="1809" w="1645">
                  <a:moveTo>
                    <a:pt x="1644" y="165"/>
                  </a:moveTo>
                  <a:cubicBezTo>
                    <a:pt x="1151" y="658"/>
                    <a:pt x="658" y="1316"/>
                    <a:pt x="1" y="1809"/>
                  </a:cubicBezTo>
                  <a:cubicBezTo>
                    <a:pt x="1" y="1151"/>
                    <a:pt x="823" y="1"/>
                    <a:pt x="1644"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33"/>
            <p:cNvSpPr/>
            <p:nvPr/>
          </p:nvSpPr>
          <p:spPr>
            <a:xfrm>
              <a:off x="3468950" y="1133825"/>
              <a:ext cx="53425" cy="24700"/>
            </a:xfrm>
            <a:custGeom>
              <a:rect b="b" l="l" r="r" t="t"/>
              <a:pathLst>
                <a:path extrusionOk="0" h="988" w="2137">
                  <a:moveTo>
                    <a:pt x="2137" y="330"/>
                  </a:moveTo>
                  <a:cubicBezTo>
                    <a:pt x="1644" y="658"/>
                    <a:pt x="493" y="987"/>
                    <a:pt x="0" y="494"/>
                  </a:cubicBezTo>
                  <a:cubicBezTo>
                    <a:pt x="658" y="1"/>
                    <a:pt x="1315" y="494"/>
                    <a:pt x="2137" y="33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33"/>
            <p:cNvSpPr/>
            <p:nvPr/>
          </p:nvSpPr>
          <p:spPr>
            <a:xfrm>
              <a:off x="4352350" y="1121500"/>
              <a:ext cx="57525" cy="74000"/>
            </a:xfrm>
            <a:custGeom>
              <a:rect b="b" l="l" r="r" t="t"/>
              <a:pathLst>
                <a:path extrusionOk="0" h="2960" w="2301">
                  <a:moveTo>
                    <a:pt x="2301" y="1316"/>
                  </a:moveTo>
                  <a:cubicBezTo>
                    <a:pt x="1315" y="1480"/>
                    <a:pt x="822" y="2959"/>
                    <a:pt x="0" y="2631"/>
                  </a:cubicBezTo>
                  <a:cubicBezTo>
                    <a:pt x="329" y="2137"/>
                    <a:pt x="1644" y="1"/>
                    <a:pt x="2301" y="131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33"/>
            <p:cNvSpPr/>
            <p:nvPr/>
          </p:nvSpPr>
          <p:spPr>
            <a:xfrm>
              <a:off x="3345675" y="1137950"/>
              <a:ext cx="110975" cy="69875"/>
            </a:xfrm>
            <a:custGeom>
              <a:rect b="b" l="l" r="r" t="t"/>
              <a:pathLst>
                <a:path extrusionOk="0" h="2795" w="4439">
                  <a:moveTo>
                    <a:pt x="4438" y="822"/>
                  </a:moveTo>
                  <a:cubicBezTo>
                    <a:pt x="2959" y="986"/>
                    <a:pt x="1151" y="2794"/>
                    <a:pt x="1" y="1479"/>
                  </a:cubicBezTo>
                  <a:cubicBezTo>
                    <a:pt x="1480" y="1315"/>
                    <a:pt x="3123" y="0"/>
                    <a:pt x="4438" y="8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33"/>
            <p:cNvSpPr/>
            <p:nvPr/>
          </p:nvSpPr>
          <p:spPr>
            <a:xfrm>
              <a:off x="3518250" y="1137950"/>
              <a:ext cx="127400" cy="69875"/>
            </a:xfrm>
            <a:custGeom>
              <a:rect b="b" l="l" r="r" t="t"/>
              <a:pathLst>
                <a:path extrusionOk="0" h="2795" w="5096">
                  <a:moveTo>
                    <a:pt x="5095" y="1151"/>
                  </a:moveTo>
                  <a:cubicBezTo>
                    <a:pt x="3452" y="1315"/>
                    <a:pt x="987" y="2794"/>
                    <a:pt x="0" y="1315"/>
                  </a:cubicBezTo>
                  <a:cubicBezTo>
                    <a:pt x="1644" y="1315"/>
                    <a:pt x="3945" y="0"/>
                    <a:pt x="5095" y="115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33"/>
            <p:cNvSpPr/>
            <p:nvPr/>
          </p:nvSpPr>
          <p:spPr>
            <a:xfrm>
              <a:off x="3653850" y="1154375"/>
              <a:ext cx="98625" cy="20575"/>
            </a:xfrm>
            <a:custGeom>
              <a:rect b="b" l="l" r="r" t="t"/>
              <a:pathLst>
                <a:path extrusionOk="0" h="823" w="3945">
                  <a:moveTo>
                    <a:pt x="0" y="165"/>
                  </a:moveTo>
                  <a:cubicBezTo>
                    <a:pt x="1151" y="1"/>
                    <a:pt x="2630" y="329"/>
                    <a:pt x="3945" y="494"/>
                  </a:cubicBezTo>
                  <a:cubicBezTo>
                    <a:pt x="2794" y="494"/>
                    <a:pt x="658" y="822"/>
                    <a:pt x="0"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33"/>
            <p:cNvSpPr/>
            <p:nvPr/>
          </p:nvSpPr>
          <p:spPr>
            <a:xfrm>
              <a:off x="4594750" y="1154375"/>
              <a:ext cx="57550" cy="94525"/>
            </a:xfrm>
            <a:custGeom>
              <a:rect b="b" l="l" r="r" t="t"/>
              <a:pathLst>
                <a:path extrusionOk="0" h="3781" w="2302">
                  <a:moveTo>
                    <a:pt x="1" y="1"/>
                  </a:moveTo>
                  <a:cubicBezTo>
                    <a:pt x="1480" y="658"/>
                    <a:pt x="1644" y="2466"/>
                    <a:pt x="2302" y="3781"/>
                  </a:cubicBezTo>
                  <a:cubicBezTo>
                    <a:pt x="823" y="3288"/>
                    <a:pt x="330" y="1809"/>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33"/>
            <p:cNvSpPr/>
            <p:nvPr/>
          </p:nvSpPr>
          <p:spPr>
            <a:xfrm>
              <a:off x="4381100" y="1150275"/>
              <a:ext cx="61650" cy="69875"/>
            </a:xfrm>
            <a:custGeom>
              <a:rect b="b" l="l" r="r" t="t"/>
              <a:pathLst>
                <a:path extrusionOk="0" h="2795" w="2466">
                  <a:moveTo>
                    <a:pt x="2466" y="658"/>
                  </a:moveTo>
                  <a:cubicBezTo>
                    <a:pt x="1644" y="986"/>
                    <a:pt x="658" y="2794"/>
                    <a:pt x="0" y="2466"/>
                  </a:cubicBezTo>
                  <a:cubicBezTo>
                    <a:pt x="822" y="1973"/>
                    <a:pt x="1480" y="0"/>
                    <a:pt x="2466" y="6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33"/>
            <p:cNvSpPr/>
            <p:nvPr/>
          </p:nvSpPr>
          <p:spPr>
            <a:xfrm>
              <a:off x="4861825" y="1162600"/>
              <a:ext cx="102750" cy="197250"/>
            </a:xfrm>
            <a:custGeom>
              <a:rect b="b" l="l" r="r" t="t"/>
              <a:pathLst>
                <a:path extrusionOk="0" h="7890" w="4110">
                  <a:moveTo>
                    <a:pt x="2630" y="0"/>
                  </a:moveTo>
                  <a:cubicBezTo>
                    <a:pt x="3781" y="493"/>
                    <a:pt x="4110" y="2630"/>
                    <a:pt x="3452" y="3945"/>
                  </a:cubicBezTo>
                  <a:cubicBezTo>
                    <a:pt x="3123" y="4109"/>
                    <a:pt x="3123" y="3616"/>
                    <a:pt x="2959" y="3945"/>
                  </a:cubicBezTo>
                  <a:cubicBezTo>
                    <a:pt x="3123" y="4438"/>
                    <a:pt x="3123" y="4931"/>
                    <a:pt x="2795" y="5424"/>
                  </a:cubicBezTo>
                  <a:cubicBezTo>
                    <a:pt x="2466" y="5095"/>
                    <a:pt x="2466" y="4438"/>
                    <a:pt x="1973" y="4274"/>
                  </a:cubicBezTo>
                  <a:cubicBezTo>
                    <a:pt x="1973" y="5095"/>
                    <a:pt x="2630" y="5424"/>
                    <a:pt x="2466" y="6246"/>
                  </a:cubicBezTo>
                  <a:cubicBezTo>
                    <a:pt x="2302" y="6410"/>
                    <a:pt x="2466" y="6246"/>
                    <a:pt x="2137" y="6246"/>
                  </a:cubicBezTo>
                  <a:cubicBezTo>
                    <a:pt x="2302" y="6903"/>
                    <a:pt x="1973" y="7561"/>
                    <a:pt x="1644" y="7889"/>
                  </a:cubicBezTo>
                  <a:cubicBezTo>
                    <a:pt x="1" y="5260"/>
                    <a:pt x="3123" y="3452"/>
                    <a:pt x="26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33"/>
            <p:cNvSpPr/>
            <p:nvPr/>
          </p:nvSpPr>
          <p:spPr>
            <a:xfrm>
              <a:off x="3403200" y="1162600"/>
              <a:ext cx="110975" cy="61650"/>
            </a:xfrm>
            <a:custGeom>
              <a:rect b="b" l="l" r="r" t="t"/>
              <a:pathLst>
                <a:path extrusionOk="0" h="2466" w="4439">
                  <a:moveTo>
                    <a:pt x="4274" y="1480"/>
                  </a:moveTo>
                  <a:cubicBezTo>
                    <a:pt x="3123" y="1644"/>
                    <a:pt x="2137" y="2137"/>
                    <a:pt x="1151" y="2466"/>
                  </a:cubicBezTo>
                  <a:cubicBezTo>
                    <a:pt x="658" y="2301"/>
                    <a:pt x="494" y="1973"/>
                    <a:pt x="1" y="1808"/>
                  </a:cubicBezTo>
                  <a:cubicBezTo>
                    <a:pt x="987" y="1151"/>
                    <a:pt x="3452" y="0"/>
                    <a:pt x="4438" y="148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33"/>
            <p:cNvSpPr/>
            <p:nvPr/>
          </p:nvSpPr>
          <p:spPr>
            <a:xfrm>
              <a:off x="4401650" y="1154375"/>
              <a:ext cx="73975" cy="90425"/>
            </a:xfrm>
            <a:custGeom>
              <a:rect b="b" l="l" r="r" t="t"/>
              <a:pathLst>
                <a:path extrusionOk="0" h="3617" w="2959">
                  <a:moveTo>
                    <a:pt x="2959" y="1809"/>
                  </a:moveTo>
                  <a:cubicBezTo>
                    <a:pt x="1644" y="1973"/>
                    <a:pt x="986" y="3616"/>
                    <a:pt x="0" y="3452"/>
                  </a:cubicBezTo>
                  <a:cubicBezTo>
                    <a:pt x="822" y="2795"/>
                    <a:pt x="2137" y="1"/>
                    <a:pt x="2959" y="180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33"/>
            <p:cNvSpPr/>
            <p:nvPr/>
          </p:nvSpPr>
          <p:spPr>
            <a:xfrm>
              <a:off x="5013850" y="1183150"/>
              <a:ext cx="291750" cy="291750"/>
            </a:xfrm>
            <a:custGeom>
              <a:rect b="b" l="l" r="r" t="t"/>
              <a:pathLst>
                <a:path extrusionOk="0" h="11670" w="11670">
                  <a:moveTo>
                    <a:pt x="1" y="0"/>
                  </a:moveTo>
                  <a:cubicBezTo>
                    <a:pt x="1151" y="165"/>
                    <a:pt x="3288" y="1315"/>
                    <a:pt x="4931" y="2301"/>
                  </a:cubicBezTo>
                  <a:cubicBezTo>
                    <a:pt x="6411" y="3287"/>
                    <a:pt x="8383" y="4273"/>
                    <a:pt x="9204" y="5259"/>
                  </a:cubicBezTo>
                  <a:cubicBezTo>
                    <a:pt x="10519" y="6903"/>
                    <a:pt x="10519" y="9368"/>
                    <a:pt x="11670" y="11341"/>
                  </a:cubicBezTo>
                  <a:cubicBezTo>
                    <a:pt x="11505" y="11669"/>
                    <a:pt x="11012" y="11012"/>
                    <a:pt x="10684" y="10519"/>
                  </a:cubicBezTo>
                  <a:cubicBezTo>
                    <a:pt x="9040" y="8711"/>
                    <a:pt x="7397" y="6246"/>
                    <a:pt x="5260" y="4766"/>
                  </a:cubicBezTo>
                  <a:cubicBezTo>
                    <a:pt x="4274" y="4273"/>
                    <a:pt x="3123" y="4109"/>
                    <a:pt x="2302" y="3452"/>
                  </a:cubicBezTo>
                  <a:cubicBezTo>
                    <a:pt x="1151" y="2465"/>
                    <a:pt x="987" y="822"/>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33"/>
            <p:cNvSpPr/>
            <p:nvPr/>
          </p:nvSpPr>
          <p:spPr>
            <a:xfrm>
              <a:off x="4151000" y="1183150"/>
              <a:ext cx="37000" cy="106850"/>
            </a:xfrm>
            <a:custGeom>
              <a:rect b="b" l="l" r="r" t="t"/>
              <a:pathLst>
                <a:path extrusionOk="0" h="4274" w="1480">
                  <a:moveTo>
                    <a:pt x="1316" y="0"/>
                  </a:moveTo>
                  <a:cubicBezTo>
                    <a:pt x="1480" y="0"/>
                    <a:pt x="1480" y="0"/>
                    <a:pt x="1480" y="165"/>
                  </a:cubicBezTo>
                  <a:cubicBezTo>
                    <a:pt x="987" y="1315"/>
                    <a:pt x="658" y="2794"/>
                    <a:pt x="165" y="4273"/>
                  </a:cubicBezTo>
                  <a:cubicBezTo>
                    <a:pt x="1" y="3123"/>
                    <a:pt x="1151" y="1479"/>
                    <a:pt x="13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33"/>
            <p:cNvSpPr/>
            <p:nvPr/>
          </p:nvSpPr>
          <p:spPr>
            <a:xfrm>
              <a:off x="4183875" y="1183150"/>
              <a:ext cx="41125" cy="119175"/>
            </a:xfrm>
            <a:custGeom>
              <a:rect b="b" l="l" r="r" t="t"/>
              <a:pathLst>
                <a:path extrusionOk="0" h="4767" w="1645">
                  <a:moveTo>
                    <a:pt x="987" y="165"/>
                  </a:moveTo>
                  <a:cubicBezTo>
                    <a:pt x="1315" y="0"/>
                    <a:pt x="1480" y="329"/>
                    <a:pt x="1644" y="329"/>
                  </a:cubicBezTo>
                  <a:cubicBezTo>
                    <a:pt x="1151" y="1808"/>
                    <a:pt x="658" y="3287"/>
                    <a:pt x="1" y="4766"/>
                  </a:cubicBezTo>
                  <a:cubicBezTo>
                    <a:pt x="165" y="3287"/>
                    <a:pt x="822" y="1644"/>
                    <a:pt x="987"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33"/>
            <p:cNvSpPr/>
            <p:nvPr/>
          </p:nvSpPr>
          <p:spPr>
            <a:xfrm>
              <a:off x="3226525" y="1174925"/>
              <a:ext cx="123300" cy="82200"/>
            </a:xfrm>
            <a:custGeom>
              <a:rect b="b" l="l" r="r" t="t"/>
              <a:pathLst>
                <a:path extrusionOk="0" h="3288" w="4932">
                  <a:moveTo>
                    <a:pt x="4931" y="987"/>
                  </a:moveTo>
                  <a:cubicBezTo>
                    <a:pt x="3452" y="1644"/>
                    <a:pt x="1973" y="3288"/>
                    <a:pt x="0" y="2301"/>
                  </a:cubicBezTo>
                  <a:cubicBezTo>
                    <a:pt x="1315" y="1480"/>
                    <a:pt x="3452" y="0"/>
                    <a:pt x="4931" y="98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33"/>
            <p:cNvSpPr/>
            <p:nvPr/>
          </p:nvSpPr>
          <p:spPr>
            <a:xfrm>
              <a:off x="3575775" y="1191350"/>
              <a:ext cx="110950" cy="49350"/>
            </a:xfrm>
            <a:custGeom>
              <a:rect b="b" l="l" r="r" t="t"/>
              <a:pathLst>
                <a:path extrusionOk="0" h="1974" w="4438">
                  <a:moveTo>
                    <a:pt x="4438" y="658"/>
                  </a:moveTo>
                  <a:cubicBezTo>
                    <a:pt x="2959" y="658"/>
                    <a:pt x="1151" y="1973"/>
                    <a:pt x="0" y="823"/>
                  </a:cubicBezTo>
                  <a:cubicBezTo>
                    <a:pt x="493" y="658"/>
                    <a:pt x="1315" y="494"/>
                    <a:pt x="2137" y="330"/>
                  </a:cubicBezTo>
                  <a:cubicBezTo>
                    <a:pt x="2959" y="330"/>
                    <a:pt x="4109" y="1"/>
                    <a:pt x="4438" y="6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33"/>
            <p:cNvSpPr/>
            <p:nvPr/>
          </p:nvSpPr>
          <p:spPr>
            <a:xfrm>
              <a:off x="3707250" y="1191350"/>
              <a:ext cx="32900" cy="16475"/>
            </a:xfrm>
            <a:custGeom>
              <a:rect b="b" l="l" r="r" t="t"/>
              <a:pathLst>
                <a:path extrusionOk="0" h="659" w="1316">
                  <a:moveTo>
                    <a:pt x="1" y="330"/>
                  </a:moveTo>
                  <a:cubicBezTo>
                    <a:pt x="1316" y="1"/>
                    <a:pt x="987" y="658"/>
                    <a:pt x="1" y="33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33"/>
            <p:cNvSpPr/>
            <p:nvPr/>
          </p:nvSpPr>
          <p:spPr>
            <a:xfrm>
              <a:off x="4216750" y="1199575"/>
              <a:ext cx="37000" cy="86300"/>
            </a:xfrm>
            <a:custGeom>
              <a:rect b="b" l="l" r="r" t="t"/>
              <a:pathLst>
                <a:path extrusionOk="0" h="3452" w="1480">
                  <a:moveTo>
                    <a:pt x="987" y="1"/>
                  </a:moveTo>
                  <a:cubicBezTo>
                    <a:pt x="1315" y="1"/>
                    <a:pt x="1315" y="165"/>
                    <a:pt x="1480" y="165"/>
                  </a:cubicBezTo>
                  <a:cubicBezTo>
                    <a:pt x="1151" y="1315"/>
                    <a:pt x="658" y="2466"/>
                    <a:pt x="165" y="3452"/>
                  </a:cubicBezTo>
                  <a:cubicBezTo>
                    <a:pt x="0" y="2630"/>
                    <a:pt x="987" y="1315"/>
                    <a:pt x="9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33"/>
            <p:cNvSpPr/>
            <p:nvPr/>
          </p:nvSpPr>
          <p:spPr>
            <a:xfrm>
              <a:off x="4430400" y="1187250"/>
              <a:ext cx="86325" cy="94525"/>
            </a:xfrm>
            <a:custGeom>
              <a:rect b="b" l="l" r="r" t="t"/>
              <a:pathLst>
                <a:path extrusionOk="0" h="3781" w="3453">
                  <a:moveTo>
                    <a:pt x="3452" y="1480"/>
                  </a:moveTo>
                  <a:cubicBezTo>
                    <a:pt x="2466" y="2301"/>
                    <a:pt x="1644" y="3123"/>
                    <a:pt x="658" y="3781"/>
                  </a:cubicBezTo>
                  <a:cubicBezTo>
                    <a:pt x="658" y="3288"/>
                    <a:pt x="1" y="3288"/>
                    <a:pt x="1" y="2795"/>
                  </a:cubicBezTo>
                  <a:cubicBezTo>
                    <a:pt x="987" y="2137"/>
                    <a:pt x="2137" y="1"/>
                    <a:pt x="3452" y="148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33"/>
            <p:cNvSpPr/>
            <p:nvPr/>
          </p:nvSpPr>
          <p:spPr>
            <a:xfrm>
              <a:off x="4660500" y="1207800"/>
              <a:ext cx="24675" cy="41100"/>
            </a:xfrm>
            <a:custGeom>
              <a:rect b="b" l="l" r="r" t="t"/>
              <a:pathLst>
                <a:path extrusionOk="0" h="1644" w="987">
                  <a:moveTo>
                    <a:pt x="0" y="0"/>
                  </a:moveTo>
                  <a:cubicBezTo>
                    <a:pt x="494" y="493"/>
                    <a:pt x="987" y="658"/>
                    <a:pt x="822" y="1644"/>
                  </a:cubicBezTo>
                  <a:cubicBezTo>
                    <a:pt x="329" y="1151"/>
                    <a:pt x="165" y="658"/>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33"/>
            <p:cNvSpPr/>
            <p:nvPr/>
          </p:nvSpPr>
          <p:spPr>
            <a:xfrm>
              <a:off x="4245500" y="1211900"/>
              <a:ext cx="37025" cy="78100"/>
            </a:xfrm>
            <a:custGeom>
              <a:rect b="b" l="l" r="r" t="t"/>
              <a:pathLst>
                <a:path extrusionOk="0" h="3124" w="1481">
                  <a:moveTo>
                    <a:pt x="987" y="1"/>
                  </a:moveTo>
                  <a:cubicBezTo>
                    <a:pt x="1316" y="1"/>
                    <a:pt x="1316" y="165"/>
                    <a:pt x="1480" y="329"/>
                  </a:cubicBezTo>
                  <a:cubicBezTo>
                    <a:pt x="1151" y="1315"/>
                    <a:pt x="823" y="2302"/>
                    <a:pt x="330" y="3123"/>
                  </a:cubicBezTo>
                  <a:cubicBezTo>
                    <a:pt x="1" y="2302"/>
                    <a:pt x="823" y="1151"/>
                    <a:pt x="9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33"/>
            <p:cNvSpPr/>
            <p:nvPr/>
          </p:nvSpPr>
          <p:spPr>
            <a:xfrm>
              <a:off x="3300475" y="1195475"/>
              <a:ext cx="102750" cy="73975"/>
            </a:xfrm>
            <a:custGeom>
              <a:rect b="b" l="l" r="r" t="t"/>
              <a:pathLst>
                <a:path extrusionOk="0" h="2959" w="4110">
                  <a:moveTo>
                    <a:pt x="4110" y="1479"/>
                  </a:moveTo>
                  <a:cubicBezTo>
                    <a:pt x="2959" y="1972"/>
                    <a:pt x="1973" y="2466"/>
                    <a:pt x="987" y="2959"/>
                  </a:cubicBezTo>
                  <a:cubicBezTo>
                    <a:pt x="658" y="2794"/>
                    <a:pt x="165" y="2630"/>
                    <a:pt x="1" y="2301"/>
                  </a:cubicBezTo>
                  <a:cubicBezTo>
                    <a:pt x="1316" y="1972"/>
                    <a:pt x="2959" y="0"/>
                    <a:pt x="4110" y="14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33"/>
            <p:cNvSpPr/>
            <p:nvPr/>
          </p:nvSpPr>
          <p:spPr>
            <a:xfrm>
              <a:off x="5847950" y="1216025"/>
              <a:ext cx="143825" cy="291750"/>
            </a:xfrm>
            <a:custGeom>
              <a:rect b="b" l="l" r="r" t="t"/>
              <a:pathLst>
                <a:path extrusionOk="0" h="11670" w="5753">
                  <a:moveTo>
                    <a:pt x="0" y="0"/>
                  </a:moveTo>
                  <a:cubicBezTo>
                    <a:pt x="986" y="1150"/>
                    <a:pt x="2794" y="3287"/>
                    <a:pt x="4109" y="4931"/>
                  </a:cubicBezTo>
                  <a:cubicBezTo>
                    <a:pt x="4602" y="5424"/>
                    <a:pt x="5260" y="6081"/>
                    <a:pt x="5260" y="6410"/>
                  </a:cubicBezTo>
                  <a:cubicBezTo>
                    <a:pt x="5753" y="8218"/>
                    <a:pt x="4767" y="10026"/>
                    <a:pt x="4438" y="11669"/>
                  </a:cubicBezTo>
                  <a:cubicBezTo>
                    <a:pt x="3452" y="9861"/>
                    <a:pt x="4767" y="8711"/>
                    <a:pt x="4931" y="6738"/>
                  </a:cubicBezTo>
                  <a:cubicBezTo>
                    <a:pt x="4109" y="7067"/>
                    <a:pt x="4273" y="8218"/>
                    <a:pt x="3616" y="8546"/>
                  </a:cubicBezTo>
                  <a:cubicBezTo>
                    <a:pt x="2794" y="6245"/>
                    <a:pt x="1644" y="4273"/>
                    <a:pt x="0" y="2630"/>
                  </a:cubicBez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33"/>
            <p:cNvSpPr/>
            <p:nvPr/>
          </p:nvSpPr>
          <p:spPr>
            <a:xfrm>
              <a:off x="3464825" y="1207800"/>
              <a:ext cx="102750" cy="49325"/>
            </a:xfrm>
            <a:custGeom>
              <a:rect b="b" l="l" r="r" t="t"/>
              <a:pathLst>
                <a:path extrusionOk="0" h="1973" w="4110">
                  <a:moveTo>
                    <a:pt x="4110" y="986"/>
                  </a:moveTo>
                  <a:cubicBezTo>
                    <a:pt x="2795" y="1151"/>
                    <a:pt x="1151" y="1973"/>
                    <a:pt x="1" y="1479"/>
                  </a:cubicBezTo>
                  <a:cubicBezTo>
                    <a:pt x="1151" y="986"/>
                    <a:pt x="2959" y="0"/>
                    <a:pt x="4110" y="98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33"/>
            <p:cNvSpPr/>
            <p:nvPr/>
          </p:nvSpPr>
          <p:spPr>
            <a:xfrm>
              <a:off x="3744225" y="1220125"/>
              <a:ext cx="139725" cy="53425"/>
            </a:xfrm>
            <a:custGeom>
              <a:rect b="b" l="l" r="r" t="t"/>
              <a:pathLst>
                <a:path extrusionOk="0" h="2137" w="5589">
                  <a:moveTo>
                    <a:pt x="1" y="493"/>
                  </a:moveTo>
                  <a:cubicBezTo>
                    <a:pt x="2137" y="493"/>
                    <a:pt x="4931" y="0"/>
                    <a:pt x="5589" y="1644"/>
                  </a:cubicBezTo>
                  <a:cubicBezTo>
                    <a:pt x="3452" y="1480"/>
                    <a:pt x="494" y="2137"/>
                    <a:pt x="1" y="4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33"/>
            <p:cNvSpPr/>
            <p:nvPr/>
          </p:nvSpPr>
          <p:spPr>
            <a:xfrm>
              <a:off x="4964550" y="1232450"/>
              <a:ext cx="119175" cy="254775"/>
            </a:xfrm>
            <a:custGeom>
              <a:rect b="b" l="l" r="r" t="t"/>
              <a:pathLst>
                <a:path extrusionOk="0" h="10191" w="4767">
                  <a:moveTo>
                    <a:pt x="658" y="0"/>
                  </a:moveTo>
                  <a:cubicBezTo>
                    <a:pt x="2137" y="2137"/>
                    <a:pt x="3616" y="4438"/>
                    <a:pt x="4767" y="6903"/>
                  </a:cubicBezTo>
                  <a:cubicBezTo>
                    <a:pt x="4767" y="7232"/>
                    <a:pt x="4602" y="7561"/>
                    <a:pt x="4602" y="7725"/>
                  </a:cubicBezTo>
                  <a:cubicBezTo>
                    <a:pt x="3288" y="5588"/>
                    <a:pt x="2630" y="2794"/>
                    <a:pt x="658" y="1151"/>
                  </a:cubicBezTo>
                  <a:cubicBezTo>
                    <a:pt x="987" y="2301"/>
                    <a:pt x="1808" y="3616"/>
                    <a:pt x="2466" y="4931"/>
                  </a:cubicBezTo>
                  <a:cubicBezTo>
                    <a:pt x="3288" y="6575"/>
                    <a:pt x="4602" y="8547"/>
                    <a:pt x="3616" y="10190"/>
                  </a:cubicBezTo>
                  <a:cubicBezTo>
                    <a:pt x="2466" y="7561"/>
                    <a:pt x="1315" y="4931"/>
                    <a:pt x="1" y="2466"/>
                  </a:cubicBezTo>
                  <a:cubicBezTo>
                    <a:pt x="165" y="1644"/>
                    <a:pt x="494" y="987"/>
                    <a:pt x="6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33"/>
            <p:cNvSpPr/>
            <p:nvPr/>
          </p:nvSpPr>
          <p:spPr>
            <a:xfrm>
              <a:off x="3629200" y="1216025"/>
              <a:ext cx="110950" cy="73975"/>
            </a:xfrm>
            <a:custGeom>
              <a:rect b="b" l="l" r="r" t="t"/>
              <a:pathLst>
                <a:path extrusionOk="0" h="2959" w="4438">
                  <a:moveTo>
                    <a:pt x="4438" y="1808"/>
                  </a:moveTo>
                  <a:cubicBezTo>
                    <a:pt x="2630" y="1644"/>
                    <a:pt x="657" y="2958"/>
                    <a:pt x="0" y="1315"/>
                  </a:cubicBezTo>
                  <a:cubicBezTo>
                    <a:pt x="1644" y="1315"/>
                    <a:pt x="3780" y="0"/>
                    <a:pt x="4438" y="180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33"/>
            <p:cNvSpPr/>
            <p:nvPr/>
          </p:nvSpPr>
          <p:spPr>
            <a:xfrm>
              <a:off x="4282500" y="1232450"/>
              <a:ext cx="24675" cy="57550"/>
            </a:xfrm>
            <a:custGeom>
              <a:rect b="b" l="l" r="r" t="t"/>
              <a:pathLst>
                <a:path extrusionOk="0" h="2302" w="987">
                  <a:moveTo>
                    <a:pt x="657" y="0"/>
                  </a:moveTo>
                  <a:cubicBezTo>
                    <a:pt x="822" y="0"/>
                    <a:pt x="822" y="165"/>
                    <a:pt x="986" y="165"/>
                  </a:cubicBezTo>
                  <a:cubicBezTo>
                    <a:pt x="822" y="822"/>
                    <a:pt x="657" y="1644"/>
                    <a:pt x="329" y="2301"/>
                  </a:cubicBezTo>
                  <a:cubicBezTo>
                    <a:pt x="0" y="1808"/>
                    <a:pt x="657" y="658"/>
                    <a:pt x="6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33"/>
            <p:cNvSpPr/>
            <p:nvPr/>
          </p:nvSpPr>
          <p:spPr>
            <a:xfrm>
              <a:off x="4463275" y="1236550"/>
              <a:ext cx="78100" cy="74000"/>
            </a:xfrm>
            <a:custGeom>
              <a:rect b="b" l="l" r="r" t="t"/>
              <a:pathLst>
                <a:path extrusionOk="0" h="2960" w="3124">
                  <a:moveTo>
                    <a:pt x="2466" y="1"/>
                  </a:moveTo>
                  <a:cubicBezTo>
                    <a:pt x="2630" y="329"/>
                    <a:pt x="2959" y="494"/>
                    <a:pt x="3123" y="823"/>
                  </a:cubicBezTo>
                  <a:cubicBezTo>
                    <a:pt x="2137" y="1316"/>
                    <a:pt x="1315" y="2302"/>
                    <a:pt x="329" y="2959"/>
                  </a:cubicBezTo>
                  <a:cubicBezTo>
                    <a:pt x="165" y="2795"/>
                    <a:pt x="1" y="2630"/>
                    <a:pt x="1" y="2302"/>
                  </a:cubicBezTo>
                  <a:cubicBezTo>
                    <a:pt x="658" y="1480"/>
                    <a:pt x="1644" y="823"/>
                    <a:pt x="24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33"/>
            <p:cNvSpPr/>
            <p:nvPr/>
          </p:nvSpPr>
          <p:spPr>
            <a:xfrm>
              <a:off x="3358000" y="1240675"/>
              <a:ext cx="94525" cy="57550"/>
            </a:xfrm>
            <a:custGeom>
              <a:rect b="b" l="l" r="r" t="t"/>
              <a:pathLst>
                <a:path extrusionOk="0" h="2302" w="3781">
                  <a:moveTo>
                    <a:pt x="3781" y="822"/>
                  </a:moveTo>
                  <a:cubicBezTo>
                    <a:pt x="2466" y="986"/>
                    <a:pt x="1316" y="2301"/>
                    <a:pt x="1" y="1808"/>
                  </a:cubicBezTo>
                  <a:cubicBezTo>
                    <a:pt x="987" y="1315"/>
                    <a:pt x="2795" y="0"/>
                    <a:pt x="3781" y="8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33"/>
            <p:cNvSpPr/>
            <p:nvPr/>
          </p:nvSpPr>
          <p:spPr>
            <a:xfrm>
              <a:off x="4319475" y="1253000"/>
              <a:ext cx="24675" cy="41100"/>
            </a:xfrm>
            <a:custGeom>
              <a:rect b="b" l="l" r="r" t="t"/>
              <a:pathLst>
                <a:path extrusionOk="0" h="1644" w="987">
                  <a:moveTo>
                    <a:pt x="165" y="0"/>
                  </a:moveTo>
                  <a:cubicBezTo>
                    <a:pt x="986" y="165"/>
                    <a:pt x="329" y="1479"/>
                    <a:pt x="0" y="1644"/>
                  </a:cubicBezTo>
                  <a:cubicBezTo>
                    <a:pt x="0" y="986"/>
                    <a:pt x="165" y="658"/>
                    <a:pt x="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33"/>
            <p:cNvSpPr/>
            <p:nvPr/>
          </p:nvSpPr>
          <p:spPr>
            <a:xfrm>
              <a:off x="3514150" y="1240675"/>
              <a:ext cx="106850" cy="65750"/>
            </a:xfrm>
            <a:custGeom>
              <a:rect b="b" l="l" r="r" t="t"/>
              <a:pathLst>
                <a:path extrusionOk="0" h="2630" w="4274">
                  <a:moveTo>
                    <a:pt x="4273" y="1479"/>
                  </a:moveTo>
                  <a:cubicBezTo>
                    <a:pt x="2630" y="1644"/>
                    <a:pt x="822" y="2630"/>
                    <a:pt x="0" y="1479"/>
                  </a:cubicBezTo>
                  <a:cubicBezTo>
                    <a:pt x="1151" y="1151"/>
                    <a:pt x="3616" y="0"/>
                    <a:pt x="4273" y="14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33"/>
            <p:cNvSpPr/>
            <p:nvPr/>
          </p:nvSpPr>
          <p:spPr>
            <a:xfrm>
              <a:off x="4697475" y="1261200"/>
              <a:ext cx="41125" cy="57550"/>
            </a:xfrm>
            <a:custGeom>
              <a:rect b="b" l="l" r="r" t="t"/>
              <a:pathLst>
                <a:path extrusionOk="0" h="2302" w="1645">
                  <a:moveTo>
                    <a:pt x="165" y="1"/>
                  </a:moveTo>
                  <a:cubicBezTo>
                    <a:pt x="658" y="658"/>
                    <a:pt x="1315" y="1316"/>
                    <a:pt x="1644" y="2137"/>
                  </a:cubicBezTo>
                  <a:cubicBezTo>
                    <a:pt x="1315" y="2302"/>
                    <a:pt x="494" y="1316"/>
                    <a:pt x="1" y="987"/>
                  </a:cubicBezTo>
                  <a:cubicBezTo>
                    <a:pt x="1" y="494"/>
                    <a:pt x="165" y="330"/>
                    <a:pt x="1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33"/>
            <p:cNvSpPr/>
            <p:nvPr/>
          </p:nvSpPr>
          <p:spPr>
            <a:xfrm>
              <a:off x="4007200" y="1265325"/>
              <a:ext cx="53425" cy="20550"/>
            </a:xfrm>
            <a:custGeom>
              <a:rect b="b" l="l" r="r" t="t"/>
              <a:pathLst>
                <a:path extrusionOk="0" h="822" w="2137">
                  <a:moveTo>
                    <a:pt x="0" y="0"/>
                  </a:moveTo>
                  <a:cubicBezTo>
                    <a:pt x="658" y="0"/>
                    <a:pt x="1480" y="658"/>
                    <a:pt x="2137" y="822"/>
                  </a:cubicBezTo>
                  <a:cubicBezTo>
                    <a:pt x="1644" y="822"/>
                    <a:pt x="658" y="32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33"/>
            <p:cNvSpPr/>
            <p:nvPr/>
          </p:nvSpPr>
          <p:spPr>
            <a:xfrm>
              <a:off x="3193650" y="1248875"/>
              <a:ext cx="106850" cy="90425"/>
            </a:xfrm>
            <a:custGeom>
              <a:rect b="b" l="l" r="r" t="t"/>
              <a:pathLst>
                <a:path extrusionOk="0" h="3617" w="4274">
                  <a:moveTo>
                    <a:pt x="4274" y="1316"/>
                  </a:moveTo>
                  <a:cubicBezTo>
                    <a:pt x="2630" y="1809"/>
                    <a:pt x="1973" y="3617"/>
                    <a:pt x="1" y="2959"/>
                  </a:cubicBezTo>
                  <a:cubicBezTo>
                    <a:pt x="1151" y="2302"/>
                    <a:pt x="2959" y="1"/>
                    <a:pt x="4274" y="131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33"/>
            <p:cNvSpPr/>
            <p:nvPr/>
          </p:nvSpPr>
          <p:spPr>
            <a:xfrm>
              <a:off x="4483825" y="1269425"/>
              <a:ext cx="90425" cy="78100"/>
            </a:xfrm>
            <a:custGeom>
              <a:rect b="b" l="l" r="r" t="t"/>
              <a:pathLst>
                <a:path extrusionOk="0" h="3124" w="3617">
                  <a:moveTo>
                    <a:pt x="3616" y="1315"/>
                  </a:moveTo>
                  <a:cubicBezTo>
                    <a:pt x="2137" y="1480"/>
                    <a:pt x="1808" y="2630"/>
                    <a:pt x="493" y="3123"/>
                  </a:cubicBezTo>
                  <a:cubicBezTo>
                    <a:pt x="493" y="2630"/>
                    <a:pt x="0" y="2466"/>
                    <a:pt x="0" y="1973"/>
                  </a:cubicBezTo>
                  <a:cubicBezTo>
                    <a:pt x="986" y="1480"/>
                    <a:pt x="1808" y="658"/>
                    <a:pt x="2794" y="1"/>
                  </a:cubicBezTo>
                  <a:cubicBezTo>
                    <a:pt x="3123" y="329"/>
                    <a:pt x="3616" y="494"/>
                    <a:pt x="3616" y="131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33"/>
            <p:cNvSpPr/>
            <p:nvPr/>
          </p:nvSpPr>
          <p:spPr>
            <a:xfrm>
              <a:off x="4340000" y="1269425"/>
              <a:ext cx="32900" cy="45225"/>
            </a:xfrm>
            <a:custGeom>
              <a:rect b="b" l="l" r="r" t="t"/>
              <a:pathLst>
                <a:path extrusionOk="0" h="1809" w="1316">
                  <a:moveTo>
                    <a:pt x="494" y="1"/>
                  </a:moveTo>
                  <a:cubicBezTo>
                    <a:pt x="823" y="165"/>
                    <a:pt x="987" y="329"/>
                    <a:pt x="1316" y="329"/>
                  </a:cubicBezTo>
                  <a:cubicBezTo>
                    <a:pt x="1151" y="822"/>
                    <a:pt x="823" y="1151"/>
                    <a:pt x="823" y="1808"/>
                  </a:cubicBezTo>
                  <a:cubicBezTo>
                    <a:pt x="330" y="1808"/>
                    <a:pt x="330" y="1480"/>
                    <a:pt x="1" y="1480"/>
                  </a:cubicBezTo>
                  <a:cubicBezTo>
                    <a:pt x="1" y="987"/>
                    <a:pt x="330" y="658"/>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33"/>
            <p:cNvSpPr/>
            <p:nvPr/>
          </p:nvSpPr>
          <p:spPr>
            <a:xfrm>
              <a:off x="3403200" y="1265325"/>
              <a:ext cx="106850" cy="69875"/>
            </a:xfrm>
            <a:custGeom>
              <a:rect b="b" l="l" r="r" t="t"/>
              <a:pathLst>
                <a:path extrusionOk="0" h="2795" w="4274">
                  <a:moveTo>
                    <a:pt x="4274" y="1315"/>
                  </a:moveTo>
                  <a:cubicBezTo>
                    <a:pt x="2959" y="1479"/>
                    <a:pt x="987" y="2794"/>
                    <a:pt x="1" y="1479"/>
                  </a:cubicBezTo>
                  <a:cubicBezTo>
                    <a:pt x="1480" y="1315"/>
                    <a:pt x="3123" y="0"/>
                    <a:pt x="4274" y="131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33"/>
            <p:cNvSpPr/>
            <p:nvPr/>
          </p:nvSpPr>
          <p:spPr>
            <a:xfrm>
              <a:off x="3678500" y="1273525"/>
              <a:ext cx="110950" cy="57550"/>
            </a:xfrm>
            <a:custGeom>
              <a:rect b="b" l="l" r="r" t="t"/>
              <a:pathLst>
                <a:path extrusionOk="0" h="2302" w="4438">
                  <a:moveTo>
                    <a:pt x="4438" y="1644"/>
                  </a:moveTo>
                  <a:cubicBezTo>
                    <a:pt x="2794" y="1316"/>
                    <a:pt x="165" y="2302"/>
                    <a:pt x="0" y="987"/>
                  </a:cubicBezTo>
                  <a:cubicBezTo>
                    <a:pt x="1644" y="823"/>
                    <a:pt x="3780" y="1"/>
                    <a:pt x="4438" y="16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33"/>
            <p:cNvSpPr/>
            <p:nvPr/>
          </p:nvSpPr>
          <p:spPr>
            <a:xfrm>
              <a:off x="3797650" y="1285875"/>
              <a:ext cx="119175" cy="41100"/>
            </a:xfrm>
            <a:custGeom>
              <a:rect b="b" l="l" r="r" t="t"/>
              <a:pathLst>
                <a:path extrusionOk="0" h="1644" w="4767">
                  <a:moveTo>
                    <a:pt x="0" y="329"/>
                  </a:moveTo>
                  <a:cubicBezTo>
                    <a:pt x="1151" y="0"/>
                    <a:pt x="2959" y="329"/>
                    <a:pt x="4274" y="164"/>
                  </a:cubicBezTo>
                  <a:cubicBezTo>
                    <a:pt x="4438" y="493"/>
                    <a:pt x="4767" y="822"/>
                    <a:pt x="4767" y="1150"/>
                  </a:cubicBezTo>
                  <a:cubicBezTo>
                    <a:pt x="3123" y="986"/>
                    <a:pt x="658" y="1644"/>
                    <a:pt x="0"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33"/>
            <p:cNvSpPr/>
            <p:nvPr/>
          </p:nvSpPr>
          <p:spPr>
            <a:xfrm>
              <a:off x="4372875" y="1289975"/>
              <a:ext cx="32900" cy="41100"/>
            </a:xfrm>
            <a:custGeom>
              <a:rect b="b" l="l" r="r" t="t"/>
              <a:pathLst>
                <a:path extrusionOk="0" h="1644" w="1316">
                  <a:moveTo>
                    <a:pt x="494" y="0"/>
                  </a:moveTo>
                  <a:cubicBezTo>
                    <a:pt x="987" y="165"/>
                    <a:pt x="1316" y="1151"/>
                    <a:pt x="823" y="1644"/>
                  </a:cubicBezTo>
                  <a:cubicBezTo>
                    <a:pt x="494" y="1644"/>
                    <a:pt x="329" y="1315"/>
                    <a:pt x="1" y="1315"/>
                  </a:cubicBezTo>
                  <a:cubicBezTo>
                    <a:pt x="165" y="986"/>
                    <a:pt x="329" y="493"/>
                    <a:pt x="4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33"/>
            <p:cNvSpPr/>
            <p:nvPr/>
          </p:nvSpPr>
          <p:spPr>
            <a:xfrm>
              <a:off x="4820750" y="1289975"/>
              <a:ext cx="41100" cy="90425"/>
            </a:xfrm>
            <a:custGeom>
              <a:rect b="b" l="l" r="r" t="t"/>
              <a:pathLst>
                <a:path extrusionOk="0" h="3617" w="1644">
                  <a:moveTo>
                    <a:pt x="1151" y="0"/>
                  </a:moveTo>
                  <a:cubicBezTo>
                    <a:pt x="1315" y="165"/>
                    <a:pt x="1479" y="493"/>
                    <a:pt x="1644" y="658"/>
                  </a:cubicBezTo>
                  <a:cubicBezTo>
                    <a:pt x="1151" y="1644"/>
                    <a:pt x="822" y="2794"/>
                    <a:pt x="0" y="3616"/>
                  </a:cubicBezTo>
                  <a:cubicBezTo>
                    <a:pt x="0" y="2301"/>
                    <a:pt x="822" y="1151"/>
                    <a:pt x="1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33"/>
            <p:cNvSpPr/>
            <p:nvPr/>
          </p:nvSpPr>
          <p:spPr>
            <a:xfrm>
              <a:off x="3929125" y="1289975"/>
              <a:ext cx="98650" cy="28775"/>
            </a:xfrm>
            <a:custGeom>
              <a:rect b="b" l="l" r="r" t="t"/>
              <a:pathLst>
                <a:path extrusionOk="0" h="1151" w="3946">
                  <a:moveTo>
                    <a:pt x="165" y="165"/>
                  </a:moveTo>
                  <a:cubicBezTo>
                    <a:pt x="1644" y="165"/>
                    <a:pt x="3288" y="0"/>
                    <a:pt x="3945" y="1151"/>
                  </a:cubicBezTo>
                  <a:cubicBezTo>
                    <a:pt x="2795" y="986"/>
                    <a:pt x="1809" y="986"/>
                    <a:pt x="494" y="986"/>
                  </a:cubicBezTo>
                  <a:cubicBezTo>
                    <a:pt x="329" y="658"/>
                    <a:pt x="165" y="493"/>
                    <a:pt x="1"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33"/>
            <p:cNvSpPr/>
            <p:nvPr/>
          </p:nvSpPr>
          <p:spPr>
            <a:xfrm>
              <a:off x="3251175" y="1294075"/>
              <a:ext cx="94525" cy="57550"/>
            </a:xfrm>
            <a:custGeom>
              <a:rect b="b" l="l" r="r" t="t"/>
              <a:pathLst>
                <a:path extrusionOk="0" h="2302" w="3781">
                  <a:moveTo>
                    <a:pt x="3781" y="329"/>
                  </a:moveTo>
                  <a:cubicBezTo>
                    <a:pt x="2630" y="822"/>
                    <a:pt x="1480" y="2302"/>
                    <a:pt x="1" y="1973"/>
                  </a:cubicBezTo>
                  <a:cubicBezTo>
                    <a:pt x="1151" y="1316"/>
                    <a:pt x="2466" y="1"/>
                    <a:pt x="3781"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33"/>
            <p:cNvSpPr/>
            <p:nvPr/>
          </p:nvSpPr>
          <p:spPr>
            <a:xfrm>
              <a:off x="3567550" y="1294075"/>
              <a:ext cx="94525" cy="49325"/>
            </a:xfrm>
            <a:custGeom>
              <a:rect b="b" l="l" r="r" t="t"/>
              <a:pathLst>
                <a:path extrusionOk="0" h="1973" w="3781">
                  <a:moveTo>
                    <a:pt x="3781" y="987"/>
                  </a:moveTo>
                  <a:cubicBezTo>
                    <a:pt x="2630" y="1151"/>
                    <a:pt x="822" y="1973"/>
                    <a:pt x="1" y="987"/>
                  </a:cubicBezTo>
                  <a:cubicBezTo>
                    <a:pt x="987" y="658"/>
                    <a:pt x="3123" y="1"/>
                    <a:pt x="3781" y="98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33"/>
            <p:cNvSpPr/>
            <p:nvPr/>
          </p:nvSpPr>
          <p:spPr>
            <a:xfrm>
              <a:off x="5091925" y="1306400"/>
              <a:ext cx="234225" cy="238350"/>
            </a:xfrm>
            <a:custGeom>
              <a:rect b="b" l="l" r="r" t="t"/>
              <a:pathLst>
                <a:path extrusionOk="0" h="9534" w="9369">
                  <a:moveTo>
                    <a:pt x="0" y="165"/>
                  </a:moveTo>
                  <a:cubicBezTo>
                    <a:pt x="0" y="165"/>
                    <a:pt x="0" y="1"/>
                    <a:pt x="165" y="1"/>
                  </a:cubicBezTo>
                  <a:cubicBezTo>
                    <a:pt x="165" y="1"/>
                    <a:pt x="165" y="1"/>
                    <a:pt x="165" y="165"/>
                  </a:cubicBezTo>
                  <a:cubicBezTo>
                    <a:pt x="2301" y="987"/>
                    <a:pt x="3781" y="2795"/>
                    <a:pt x="5095" y="4438"/>
                  </a:cubicBezTo>
                  <a:cubicBezTo>
                    <a:pt x="6575" y="6082"/>
                    <a:pt x="8218" y="7725"/>
                    <a:pt x="9369" y="9533"/>
                  </a:cubicBezTo>
                  <a:cubicBezTo>
                    <a:pt x="7396" y="6904"/>
                    <a:pt x="4438" y="5096"/>
                    <a:pt x="1644" y="3123"/>
                  </a:cubicBezTo>
                  <a:cubicBezTo>
                    <a:pt x="1151" y="2137"/>
                    <a:pt x="658" y="987"/>
                    <a:pt x="0"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33"/>
            <p:cNvSpPr/>
            <p:nvPr/>
          </p:nvSpPr>
          <p:spPr>
            <a:xfrm>
              <a:off x="4508475" y="1310525"/>
              <a:ext cx="102750" cy="160250"/>
            </a:xfrm>
            <a:custGeom>
              <a:rect b="b" l="l" r="r" t="t"/>
              <a:pathLst>
                <a:path extrusionOk="0" h="6410" w="4110">
                  <a:moveTo>
                    <a:pt x="2630" y="0"/>
                  </a:moveTo>
                  <a:cubicBezTo>
                    <a:pt x="3123" y="2137"/>
                    <a:pt x="3123" y="4602"/>
                    <a:pt x="4109" y="6410"/>
                  </a:cubicBezTo>
                  <a:cubicBezTo>
                    <a:pt x="2466" y="5259"/>
                    <a:pt x="1480" y="3452"/>
                    <a:pt x="0" y="2137"/>
                  </a:cubicBezTo>
                  <a:cubicBezTo>
                    <a:pt x="822" y="1315"/>
                    <a:pt x="1808" y="822"/>
                    <a:pt x="26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33"/>
            <p:cNvSpPr/>
            <p:nvPr/>
          </p:nvSpPr>
          <p:spPr>
            <a:xfrm>
              <a:off x="5835625" y="1310525"/>
              <a:ext cx="127400" cy="193125"/>
            </a:xfrm>
            <a:custGeom>
              <a:rect b="b" l="l" r="r" t="t"/>
              <a:pathLst>
                <a:path extrusionOk="0" h="7725" w="5096">
                  <a:moveTo>
                    <a:pt x="329" y="0"/>
                  </a:moveTo>
                  <a:cubicBezTo>
                    <a:pt x="1315" y="1315"/>
                    <a:pt x="5095" y="6081"/>
                    <a:pt x="2466" y="7725"/>
                  </a:cubicBezTo>
                  <a:cubicBezTo>
                    <a:pt x="1972" y="5259"/>
                    <a:pt x="1315" y="3123"/>
                    <a:pt x="0" y="1315"/>
                  </a:cubicBezTo>
                  <a:cubicBezTo>
                    <a:pt x="165" y="986"/>
                    <a:pt x="329" y="493"/>
                    <a:pt x="3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33"/>
            <p:cNvSpPr/>
            <p:nvPr/>
          </p:nvSpPr>
          <p:spPr>
            <a:xfrm>
              <a:off x="4939900" y="1314625"/>
              <a:ext cx="110950" cy="221900"/>
            </a:xfrm>
            <a:custGeom>
              <a:rect b="b" l="l" r="r" t="t"/>
              <a:pathLst>
                <a:path extrusionOk="0" h="8876" w="4438">
                  <a:moveTo>
                    <a:pt x="658" y="0"/>
                  </a:moveTo>
                  <a:cubicBezTo>
                    <a:pt x="1151" y="822"/>
                    <a:pt x="1808" y="2301"/>
                    <a:pt x="2630" y="3945"/>
                  </a:cubicBezTo>
                  <a:cubicBezTo>
                    <a:pt x="3452" y="5753"/>
                    <a:pt x="4438" y="7561"/>
                    <a:pt x="3616" y="8876"/>
                  </a:cubicBezTo>
                  <a:cubicBezTo>
                    <a:pt x="2959" y="7068"/>
                    <a:pt x="1973" y="4767"/>
                    <a:pt x="1151" y="2630"/>
                  </a:cubicBezTo>
                  <a:cubicBezTo>
                    <a:pt x="658" y="1644"/>
                    <a:pt x="0" y="822"/>
                    <a:pt x="6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33"/>
            <p:cNvSpPr/>
            <p:nvPr/>
          </p:nvSpPr>
          <p:spPr>
            <a:xfrm>
              <a:off x="3460725" y="1310525"/>
              <a:ext cx="98625" cy="57550"/>
            </a:xfrm>
            <a:custGeom>
              <a:rect b="b" l="l" r="r" t="t"/>
              <a:pathLst>
                <a:path extrusionOk="0" h="2302" w="3945">
                  <a:moveTo>
                    <a:pt x="3945" y="986"/>
                  </a:moveTo>
                  <a:cubicBezTo>
                    <a:pt x="2630" y="1315"/>
                    <a:pt x="987" y="2301"/>
                    <a:pt x="1" y="1315"/>
                  </a:cubicBezTo>
                  <a:cubicBezTo>
                    <a:pt x="987" y="822"/>
                    <a:pt x="2959" y="0"/>
                    <a:pt x="3945" y="98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33"/>
            <p:cNvSpPr/>
            <p:nvPr/>
          </p:nvSpPr>
          <p:spPr>
            <a:xfrm>
              <a:off x="4602975" y="1331050"/>
              <a:ext cx="90425" cy="205475"/>
            </a:xfrm>
            <a:custGeom>
              <a:rect b="b" l="l" r="r" t="t"/>
              <a:pathLst>
                <a:path extrusionOk="0" h="8219" w="3617">
                  <a:moveTo>
                    <a:pt x="1" y="1"/>
                  </a:moveTo>
                  <a:cubicBezTo>
                    <a:pt x="2301" y="1809"/>
                    <a:pt x="1808" y="6082"/>
                    <a:pt x="3616" y="8219"/>
                  </a:cubicBezTo>
                  <a:cubicBezTo>
                    <a:pt x="1480" y="6904"/>
                    <a:pt x="494" y="3617"/>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33"/>
            <p:cNvSpPr/>
            <p:nvPr/>
          </p:nvSpPr>
          <p:spPr>
            <a:xfrm>
              <a:off x="4828950" y="1339275"/>
              <a:ext cx="82200" cy="131500"/>
            </a:xfrm>
            <a:custGeom>
              <a:rect b="b" l="l" r="r" t="t"/>
              <a:pathLst>
                <a:path extrusionOk="0" h="5260" w="3288">
                  <a:moveTo>
                    <a:pt x="1973" y="1"/>
                  </a:moveTo>
                  <a:cubicBezTo>
                    <a:pt x="3288" y="1644"/>
                    <a:pt x="1809" y="3452"/>
                    <a:pt x="1316" y="5260"/>
                  </a:cubicBezTo>
                  <a:cubicBezTo>
                    <a:pt x="1" y="3616"/>
                    <a:pt x="987" y="1315"/>
                    <a:pt x="19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33"/>
            <p:cNvSpPr/>
            <p:nvPr/>
          </p:nvSpPr>
          <p:spPr>
            <a:xfrm>
              <a:off x="3846950" y="1343375"/>
              <a:ext cx="119175" cy="53450"/>
            </a:xfrm>
            <a:custGeom>
              <a:rect b="b" l="l" r="r" t="t"/>
              <a:pathLst>
                <a:path extrusionOk="0" h="2138" w="4767">
                  <a:moveTo>
                    <a:pt x="1" y="1"/>
                  </a:moveTo>
                  <a:lnTo>
                    <a:pt x="3616" y="1"/>
                  </a:lnTo>
                  <a:cubicBezTo>
                    <a:pt x="3945" y="823"/>
                    <a:pt x="4438" y="1316"/>
                    <a:pt x="4767" y="2138"/>
                  </a:cubicBezTo>
                  <a:cubicBezTo>
                    <a:pt x="3452" y="2138"/>
                    <a:pt x="2466" y="1973"/>
                    <a:pt x="1315" y="1973"/>
                  </a:cubicBezTo>
                  <a:cubicBezTo>
                    <a:pt x="822" y="1316"/>
                    <a:pt x="329" y="823"/>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33"/>
            <p:cNvSpPr/>
            <p:nvPr/>
          </p:nvSpPr>
          <p:spPr>
            <a:xfrm>
              <a:off x="3962000" y="1343375"/>
              <a:ext cx="106850" cy="57550"/>
            </a:xfrm>
            <a:custGeom>
              <a:rect b="b" l="l" r="r" t="t"/>
              <a:pathLst>
                <a:path extrusionOk="0" h="2302" w="4274">
                  <a:moveTo>
                    <a:pt x="1" y="1"/>
                  </a:moveTo>
                  <a:cubicBezTo>
                    <a:pt x="1315" y="1"/>
                    <a:pt x="2301" y="165"/>
                    <a:pt x="3452" y="330"/>
                  </a:cubicBezTo>
                  <a:cubicBezTo>
                    <a:pt x="3781" y="987"/>
                    <a:pt x="4109" y="1644"/>
                    <a:pt x="4274" y="2302"/>
                  </a:cubicBezTo>
                  <a:cubicBezTo>
                    <a:pt x="3288" y="2302"/>
                    <a:pt x="2137" y="2138"/>
                    <a:pt x="987" y="2138"/>
                  </a:cubicBezTo>
                  <a:cubicBezTo>
                    <a:pt x="658" y="1480"/>
                    <a:pt x="329" y="823"/>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33"/>
            <p:cNvSpPr/>
            <p:nvPr/>
          </p:nvSpPr>
          <p:spPr>
            <a:xfrm>
              <a:off x="3723700" y="1347500"/>
              <a:ext cx="127400" cy="53425"/>
            </a:xfrm>
            <a:custGeom>
              <a:rect b="b" l="l" r="r" t="t"/>
              <a:pathLst>
                <a:path extrusionOk="0" h="2137" w="5096">
                  <a:moveTo>
                    <a:pt x="3780" y="0"/>
                  </a:moveTo>
                  <a:cubicBezTo>
                    <a:pt x="4273" y="658"/>
                    <a:pt x="4602" y="1151"/>
                    <a:pt x="5095" y="1808"/>
                  </a:cubicBezTo>
                  <a:cubicBezTo>
                    <a:pt x="3780" y="1973"/>
                    <a:pt x="2465" y="1973"/>
                    <a:pt x="1151" y="2137"/>
                  </a:cubicBezTo>
                  <a:cubicBezTo>
                    <a:pt x="822" y="1479"/>
                    <a:pt x="329" y="822"/>
                    <a:pt x="0" y="165"/>
                  </a:cubicBezTo>
                  <a:cubicBezTo>
                    <a:pt x="1315" y="165"/>
                    <a:pt x="2465" y="0"/>
                    <a:pt x="37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33"/>
            <p:cNvSpPr/>
            <p:nvPr/>
          </p:nvSpPr>
          <p:spPr>
            <a:xfrm>
              <a:off x="4935800" y="1351600"/>
              <a:ext cx="98625" cy="234225"/>
            </a:xfrm>
            <a:custGeom>
              <a:rect b="b" l="l" r="r" t="t"/>
              <a:pathLst>
                <a:path extrusionOk="0" h="9369" w="3945">
                  <a:moveTo>
                    <a:pt x="164" y="1"/>
                  </a:moveTo>
                  <a:cubicBezTo>
                    <a:pt x="657" y="822"/>
                    <a:pt x="1315" y="2302"/>
                    <a:pt x="1972" y="3945"/>
                  </a:cubicBezTo>
                  <a:cubicBezTo>
                    <a:pt x="2630" y="5917"/>
                    <a:pt x="3945" y="8218"/>
                    <a:pt x="2630" y="9369"/>
                  </a:cubicBezTo>
                  <a:cubicBezTo>
                    <a:pt x="2137" y="7068"/>
                    <a:pt x="1644" y="4767"/>
                    <a:pt x="986" y="2466"/>
                  </a:cubicBezTo>
                  <a:cubicBezTo>
                    <a:pt x="657" y="1644"/>
                    <a:pt x="0" y="822"/>
                    <a:pt x="1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33"/>
            <p:cNvSpPr/>
            <p:nvPr/>
          </p:nvSpPr>
          <p:spPr>
            <a:xfrm>
              <a:off x="4068825" y="1359825"/>
              <a:ext cx="127400" cy="57550"/>
            </a:xfrm>
            <a:custGeom>
              <a:rect b="b" l="l" r="r" t="t"/>
              <a:pathLst>
                <a:path extrusionOk="0" h="2302" w="5096">
                  <a:moveTo>
                    <a:pt x="1" y="0"/>
                  </a:moveTo>
                  <a:cubicBezTo>
                    <a:pt x="2466" y="0"/>
                    <a:pt x="3616" y="1315"/>
                    <a:pt x="5096" y="2301"/>
                  </a:cubicBezTo>
                  <a:cubicBezTo>
                    <a:pt x="3945" y="2301"/>
                    <a:pt x="2466" y="1644"/>
                    <a:pt x="822" y="1808"/>
                  </a:cubicBezTo>
                  <a:cubicBezTo>
                    <a:pt x="658" y="1151"/>
                    <a:pt x="329" y="658"/>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33"/>
            <p:cNvSpPr/>
            <p:nvPr/>
          </p:nvSpPr>
          <p:spPr>
            <a:xfrm>
              <a:off x="5695925" y="1368050"/>
              <a:ext cx="184925" cy="304075"/>
            </a:xfrm>
            <a:custGeom>
              <a:rect b="b" l="l" r="r" t="t"/>
              <a:pathLst>
                <a:path extrusionOk="0" h="12163" w="7397">
                  <a:moveTo>
                    <a:pt x="5260" y="0"/>
                  </a:moveTo>
                  <a:cubicBezTo>
                    <a:pt x="6246" y="1808"/>
                    <a:pt x="6903" y="4109"/>
                    <a:pt x="7396" y="6574"/>
                  </a:cubicBezTo>
                  <a:cubicBezTo>
                    <a:pt x="5588" y="9204"/>
                    <a:pt x="3123" y="11012"/>
                    <a:pt x="0" y="12162"/>
                  </a:cubicBezTo>
                  <a:cubicBezTo>
                    <a:pt x="165" y="10354"/>
                    <a:pt x="1151" y="8218"/>
                    <a:pt x="1151" y="5917"/>
                  </a:cubicBezTo>
                  <a:cubicBezTo>
                    <a:pt x="2794" y="4273"/>
                    <a:pt x="4438" y="2465"/>
                    <a:pt x="52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33"/>
            <p:cNvSpPr/>
            <p:nvPr/>
          </p:nvSpPr>
          <p:spPr>
            <a:xfrm>
              <a:off x="4919350" y="1380375"/>
              <a:ext cx="61650" cy="254750"/>
            </a:xfrm>
            <a:custGeom>
              <a:rect b="b" l="l" r="r" t="t"/>
              <a:pathLst>
                <a:path extrusionOk="0" h="10190" w="2466">
                  <a:moveTo>
                    <a:pt x="494" y="0"/>
                  </a:moveTo>
                  <a:cubicBezTo>
                    <a:pt x="1315" y="2958"/>
                    <a:pt x="2466" y="6739"/>
                    <a:pt x="2466" y="10190"/>
                  </a:cubicBezTo>
                  <a:cubicBezTo>
                    <a:pt x="1644" y="7067"/>
                    <a:pt x="822" y="3945"/>
                    <a:pt x="1" y="986"/>
                  </a:cubicBezTo>
                  <a:cubicBezTo>
                    <a:pt x="1" y="658"/>
                    <a:pt x="165" y="164"/>
                    <a:pt x="4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33"/>
            <p:cNvSpPr/>
            <p:nvPr/>
          </p:nvSpPr>
          <p:spPr>
            <a:xfrm>
              <a:off x="4672825" y="1421450"/>
              <a:ext cx="156150" cy="213675"/>
            </a:xfrm>
            <a:custGeom>
              <a:rect b="b" l="l" r="r" t="t"/>
              <a:pathLst>
                <a:path extrusionOk="0" h="8547" w="6246">
                  <a:moveTo>
                    <a:pt x="1" y="1"/>
                  </a:moveTo>
                  <a:cubicBezTo>
                    <a:pt x="1973" y="1480"/>
                    <a:pt x="3288" y="3616"/>
                    <a:pt x="5753" y="4603"/>
                  </a:cubicBezTo>
                  <a:cubicBezTo>
                    <a:pt x="5917" y="5917"/>
                    <a:pt x="6082" y="7068"/>
                    <a:pt x="6246" y="8547"/>
                  </a:cubicBezTo>
                  <a:cubicBezTo>
                    <a:pt x="4931" y="7725"/>
                    <a:pt x="3781" y="6903"/>
                    <a:pt x="2630" y="6082"/>
                  </a:cubicBezTo>
                  <a:cubicBezTo>
                    <a:pt x="1808" y="4109"/>
                    <a:pt x="494" y="2466"/>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33"/>
            <p:cNvSpPr/>
            <p:nvPr/>
          </p:nvSpPr>
          <p:spPr>
            <a:xfrm>
              <a:off x="3896250" y="1417350"/>
              <a:ext cx="90425" cy="28775"/>
            </a:xfrm>
            <a:custGeom>
              <a:rect b="b" l="l" r="r" t="t"/>
              <a:pathLst>
                <a:path extrusionOk="0" h="1151" w="3617">
                  <a:moveTo>
                    <a:pt x="165" y="165"/>
                  </a:moveTo>
                  <a:cubicBezTo>
                    <a:pt x="1151" y="329"/>
                    <a:pt x="2466" y="0"/>
                    <a:pt x="3288" y="329"/>
                  </a:cubicBezTo>
                  <a:cubicBezTo>
                    <a:pt x="3452" y="658"/>
                    <a:pt x="3452" y="986"/>
                    <a:pt x="3617" y="1151"/>
                  </a:cubicBezTo>
                  <a:cubicBezTo>
                    <a:pt x="2795" y="1151"/>
                    <a:pt x="1644" y="658"/>
                    <a:pt x="330" y="822"/>
                  </a:cubicBezTo>
                  <a:cubicBezTo>
                    <a:pt x="494" y="493"/>
                    <a:pt x="1" y="658"/>
                    <a:pt x="165"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33"/>
            <p:cNvSpPr/>
            <p:nvPr/>
          </p:nvSpPr>
          <p:spPr>
            <a:xfrm>
              <a:off x="4003100" y="1421450"/>
              <a:ext cx="94525" cy="53450"/>
            </a:xfrm>
            <a:custGeom>
              <a:rect b="b" l="l" r="r" t="t"/>
              <a:pathLst>
                <a:path extrusionOk="0" h="2138" w="3781">
                  <a:moveTo>
                    <a:pt x="0" y="165"/>
                  </a:moveTo>
                  <a:cubicBezTo>
                    <a:pt x="822" y="1"/>
                    <a:pt x="1972" y="329"/>
                    <a:pt x="3123" y="165"/>
                  </a:cubicBezTo>
                  <a:cubicBezTo>
                    <a:pt x="3451" y="822"/>
                    <a:pt x="3616" y="1480"/>
                    <a:pt x="3780" y="2137"/>
                  </a:cubicBezTo>
                  <a:cubicBezTo>
                    <a:pt x="2794" y="1809"/>
                    <a:pt x="1644" y="1480"/>
                    <a:pt x="493" y="1315"/>
                  </a:cubicBezTo>
                  <a:cubicBezTo>
                    <a:pt x="164" y="987"/>
                    <a:pt x="164" y="494"/>
                    <a:pt x="0"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33"/>
            <p:cNvSpPr/>
            <p:nvPr/>
          </p:nvSpPr>
          <p:spPr>
            <a:xfrm>
              <a:off x="5153550" y="1425575"/>
              <a:ext cx="217800" cy="336925"/>
            </a:xfrm>
            <a:custGeom>
              <a:rect b="b" l="l" r="r" t="t"/>
              <a:pathLst>
                <a:path extrusionOk="0" h="13477" w="8712">
                  <a:moveTo>
                    <a:pt x="1" y="0"/>
                  </a:moveTo>
                  <a:cubicBezTo>
                    <a:pt x="1973" y="1808"/>
                    <a:pt x="4603" y="2794"/>
                    <a:pt x="6246" y="4931"/>
                  </a:cubicBezTo>
                  <a:cubicBezTo>
                    <a:pt x="8054" y="7067"/>
                    <a:pt x="8218" y="9861"/>
                    <a:pt x="8711" y="13477"/>
                  </a:cubicBezTo>
                  <a:cubicBezTo>
                    <a:pt x="6904" y="10847"/>
                    <a:pt x="5260" y="8053"/>
                    <a:pt x="2630" y="6410"/>
                  </a:cubicBezTo>
                  <a:cubicBezTo>
                    <a:pt x="1809" y="4109"/>
                    <a:pt x="823" y="2301"/>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33"/>
            <p:cNvSpPr/>
            <p:nvPr/>
          </p:nvSpPr>
          <p:spPr>
            <a:xfrm>
              <a:off x="4101700" y="1429675"/>
              <a:ext cx="139725" cy="98625"/>
            </a:xfrm>
            <a:custGeom>
              <a:rect b="b" l="l" r="r" t="t"/>
              <a:pathLst>
                <a:path extrusionOk="0" h="3945" w="5589">
                  <a:moveTo>
                    <a:pt x="165" y="0"/>
                  </a:moveTo>
                  <a:cubicBezTo>
                    <a:pt x="1644" y="0"/>
                    <a:pt x="2795" y="493"/>
                    <a:pt x="4274" y="658"/>
                  </a:cubicBezTo>
                  <a:cubicBezTo>
                    <a:pt x="4931" y="1480"/>
                    <a:pt x="5095" y="2794"/>
                    <a:pt x="5589" y="3945"/>
                  </a:cubicBezTo>
                  <a:cubicBezTo>
                    <a:pt x="4109" y="3616"/>
                    <a:pt x="2630" y="2466"/>
                    <a:pt x="822" y="2137"/>
                  </a:cubicBezTo>
                  <a:cubicBezTo>
                    <a:pt x="658" y="1315"/>
                    <a:pt x="329" y="822"/>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33"/>
            <p:cNvSpPr/>
            <p:nvPr/>
          </p:nvSpPr>
          <p:spPr>
            <a:xfrm>
              <a:off x="4870050" y="1433775"/>
              <a:ext cx="102750" cy="316400"/>
            </a:xfrm>
            <a:custGeom>
              <a:rect b="b" l="l" r="r" t="t"/>
              <a:pathLst>
                <a:path extrusionOk="0" h="12656" w="4110">
                  <a:moveTo>
                    <a:pt x="1480" y="1"/>
                  </a:moveTo>
                  <a:cubicBezTo>
                    <a:pt x="1480" y="1"/>
                    <a:pt x="1644" y="1"/>
                    <a:pt x="1644" y="1"/>
                  </a:cubicBezTo>
                  <a:cubicBezTo>
                    <a:pt x="1973" y="1480"/>
                    <a:pt x="2466" y="3123"/>
                    <a:pt x="2794" y="4767"/>
                  </a:cubicBezTo>
                  <a:cubicBezTo>
                    <a:pt x="3287" y="6246"/>
                    <a:pt x="4109" y="7890"/>
                    <a:pt x="3452" y="9369"/>
                  </a:cubicBezTo>
                  <a:cubicBezTo>
                    <a:pt x="3287" y="8711"/>
                    <a:pt x="3123" y="8054"/>
                    <a:pt x="2794" y="7397"/>
                  </a:cubicBezTo>
                  <a:cubicBezTo>
                    <a:pt x="2466" y="8383"/>
                    <a:pt x="3123" y="9040"/>
                    <a:pt x="2959" y="9862"/>
                  </a:cubicBezTo>
                  <a:cubicBezTo>
                    <a:pt x="2959" y="11012"/>
                    <a:pt x="1808" y="11670"/>
                    <a:pt x="1808" y="12656"/>
                  </a:cubicBezTo>
                  <a:cubicBezTo>
                    <a:pt x="1315" y="10355"/>
                    <a:pt x="987" y="8054"/>
                    <a:pt x="493" y="5589"/>
                  </a:cubicBezTo>
                  <a:cubicBezTo>
                    <a:pt x="493" y="4931"/>
                    <a:pt x="0" y="4110"/>
                    <a:pt x="0" y="3452"/>
                  </a:cubicBezTo>
                  <a:cubicBezTo>
                    <a:pt x="0" y="2795"/>
                    <a:pt x="1315" y="658"/>
                    <a:pt x="14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33"/>
            <p:cNvSpPr/>
            <p:nvPr/>
          </p:nvSpPr>
          <p:spPr>
            <a:xfrm>
              <a:off x="5083700" y="1437900"/>
              <a:ext cx="32900" cy="82200"/>
            </a:xfrm>
            <a:custGeom>
              <a:rect b="b" l="l" r="r" t="t"/>
              <a:pathLst>
                <a:path extrusionOk="0" h="3288" w="1316">
                  <a:moveTo>
                    <a:pt x="494" y="0"/>
                  </a:moveTo>
                  <a:cubicBezTo>
                    <a:pt x="1316" y="822"/>
                    <a:pt x="1151" y="2301"/>
                    <a:pt x="658" y="3287"/>
                  </a:cubicBezTo>
                  <a:cubicBezTo>
                    <a:pt x="494" y="2137"/>
                    <a:pt x="1" y="986"/>
                    <a:pt x="4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33"/>
            <p:cNvSpPr/>
            <p:nvPr/>
          </p:nvSpPr>
          <p:spPr>
            <a:xfrm>
              <a:off x="3916800" y="1458425"/>
              <a:ext cx="102750" cy="90425"/>
            </a:xfrm>
            <a:custGeom>
              <a:rect b="b" l="l" r="r" t="t"/>
              <a:pathLst>
                <a:path extrusionOk="0" h="3617" w="4110">
                  <a:moveTo>
                    <a:pt x="1" y="1"/>
                  </a:moveTo>
                  <a:cubicBezTo>
                    <a:pt x="1151" y="165"/>
                    <a:pt x="2137" y="330"/>
                    <a:pt x="3123" y="658"/>
                  </a:cubicBezTo>
                  <a:cubicBezTo>
                    <a:pt x="3616" y="1480"/>
                    <a:pt x="3945" y="2630"/>
                    <a:pt x="4109" y="3617"/>
                  </a:cubicBezTo>
                  <a:cubicBezTo>
                    <a:pt x="3288" y="3124"/>
                    <a:pt x="2302" y="2630"/>
                    <a:pt x="822" y="2302"/>
                  </a:cubicBezTo>
                  <a:cubicBezTo>
                    <a:pt x="822" y="1480"/>
                    <a:pt x="329" y="823"/>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33"/>
            <p:cNvSpPr/>
            <p:nvPr/>
          </p:nvSpPr>
          <p:spPr>
            <a:xfrm>
              <a:off x="4023625" y="1483075"/>
              <a:ext cx="94525" cy="53450"/>
            </a:xfrm>
            <a:custGeom>
              <a:rect b="b" l="l" r="r" t="t"/>
              <a:pathLst>
                <a:path extrusionOk="0" h="2138" w="3781">
                  <a:moveTo>
                    <a:pt x="1" y="1"/>
                  </a:moveTo>
                  <a:cubicBezTo>
                    <a:pt x="1316" y="165"/>
                    <a:pt x="2302" y="658"/>
                    <a:pt x="3452" y="823"/>
                  </a:cubicBezTo>
                  <a:cubicBezTo>
                    <a:pt x="3617" y="1316"/>
                    <a:pt x="3781" y="1644"/>
                    <a:pt x="3781" y="2138"/>
                  </a:cubicBezTo>
                  <a:cubicBezTo>
                    <a:pt x="2630" y="1480"/>
                    <a:pt x="1480" y="987"/>
                    <a:pt x="165" y="494"/>
                  </a:cubicBezTo>
                  <a:cubicBezTo>
                    <a:pt x="165" y="330"/>
                    <a:pt x="1" y="330"/>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33"/>
            <p:cNvSpPr/>
            <p:nvPr/>
          </p:nvSpPr>
          <p:spPr>
            <a:xfrm>
              <a:off x="5063150" y="1495425"/>
              <a:ext cx="37025" cy="78075"/>
            </a:xfrm>
            <a:custGeom>
              <a:rect b="b" l="l" r="r" t="t"/>
              <a:pathLst>
                <a:path extrusionOk="0" h="3123" w="1481">
                  <a:moveTo>
                    <a:pt x="494" y="0"/>
                  </a:moveTo>
                  <a:cubicBezTo>
                    <a:pt x="1480" y="822"/>
                    <a:pt x="1151" y="1972"/>
                    <a:pt x="658" y="3123"/>
                  </a:cubicBezTo>
                  <a:cubicBezTo>
                    <a:pt x="165" y="2137"/>
                    <a:pt x="1" y="822"/>
                    <a:pt x="4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33"/>
            <p:cNvSpPr/>
            <p:nvPr/>
          </p:nvSpPr>
          <p:spPr>
            <a:xfrm>
              <a:off x="5901350" y="1495425"/>
              <a:ext cx="41125" cy="110950"/>
            </a:xfrm>
            <a:custGeom>
              <a:rect b="b" l="l" r="r" t="t"/>
              <a:pathLst>
                <a:path extrusionOk="0" h="4438" w="1645">
                  <a:moveTo>
                    <a:pt x="1151" y="0"/>
                  </a:moveTo>
                  <a:cubicBezTo>
                    <a:pt x="1644" y="1479"/>
                    <a:pt x="1316" y="3780"/>
                    <a:pt x="494" y="4438"/>
                  </a:cubicBezTo>
                  <a:cubicBezTo>
                    <a:pt x="1" y="2630"/>
                    <a:pt x="330" y="1150"/>
                    <a:pt x="1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33"/>
            <p:cNvSpPr/>
            <p:nvPr/>
          </p:nvSpPr>
          <p:spPr>
            <a:xfrm>
              <a:off x="6045175" y="1499525"/>
              <a:ext cx="78075" cy="53425"/>
            </a:xfrm>
            <a:custGeom>
              <a:rect b="b" l="l" r="r" t="t"/>
              <a:pathLst>
                <a:path extrusionOk="0" h="2137" w="3123">
                  <a:moveTo>
                    <a:pt x="2794" y="1480"/>
                  </a:moveTo>
                  <a:cubicBezTo>
                    <a:pt x="1808" y="1644"/>
                    <a:pt x="986" y="1973"/>
                    <a:pt x="0" y="2137"/>
                  </a:cubicBezTo>
                  <a:cubicBezTo>
                    <a:pt x="0" y="1644"/>
                    <a:pt x="329" y="1315"/>
                    <a:pt x="329" y="986"/>
                  </a:cubicBezTo>
                  <a:cubicBezTo>
                    <a:pt x="1151" y="658"/>
                    <a:pt x="2137" y="493"/>
                    <a:pt x="2794" y="0"/>
                  </a:cubicBezTo>
                  <a:cubicBezTo>
                    <a:pt x="3123" y="165"/>
                    <a:pt x="2794" y="1151"/>
                    <a:pt x="2794" y="148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33"/>
            <p:cNvSpPr/>
            <p:nvPr/>
          </p:nvSpPr>
          <p:spPr>
            <a:xfrm>
              <a:off x="5017975" y="1503625"/>
              <a:ext cx="147925" cy="271200"/>
            </a:xfrm>
            <a:custGeom>
              <a:rect b="b" l="l" r="r" t="t"/>
              <a:pathLst>
                <a:path extrusionOk="0" h="10848" w="5917">
                  <a:moveTo>
                    <a:pt x="4273" y="1"/>
                  </a:moveTo>
                  <a:cubicBezTo>
                    <a:pt x="5917" y="1480"/>
                    <a:pt x="4438" y="3945"/>
                    <a:pt x="3780" y="5589"/>
                  </a:cubicBezTo>
                  <a:cubicBezTo>
                    <a:pt x="3452" y="5589"/>
                    <a:pt x="3616" y="5424"/>
                    <a:pt x="3452" y="5589"/>
                  </a:cubicBezTo>
                  <a:cubicBezTo>
                    <a:pt x="3123" y="7890"/>
                    <a:pt x="1808" y="9040"/>
                    <a:pt x="1151" y="10848"/>
                  </a:cubicBezTo>
                  <a:cubicBezTo>
                    <a:pt x="658" y="9698"/>
                    <a:pt x="0" y="8054"/>
                    <a:pt x="986" y="7232"/>
                  </a:cubicBezTo>
                  <a:cubicBezTo>
                    <a:pt x="1315" y="7725"/>
                    <a:pt x="1315" y="8383"/>
                    <a:pt x="1479" y="9040"/>
                  </a:cubicBezTo>
                  <a:cubicBezTo>
                    <a:pt x="1972" y="7890"/>
                    <a:pt x="1315" y="6246"/>
                    <a:pt x="2137" y="5424"/>
                  </a:cubicBezTo>
                  <a:cubicBezTo>
                    <a:pt x="2465" y="5424"/>
                    <a:pt x="2137" y="5917"/>
                    <a:pt x="2465" y="6082"/>
                  </a:cubicBezTo>
                  <a:cubicBezTo>
                    <a:pt x="2630" y="3616"/>
                    <a:pt x="3945" y="2302"/>
                    <a:pt x="4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33"/>
            <p:cNvSpPr/>
            <p:nvPr/>
          </p:nvSpPr>
          <p:spPr>
            <a:xfrm>
              <a:off x="4134575" y="1515950"/>
              <a:ext cx="135600" cy="143850"/>
            </a:xfrm>
            <a:custGeom>
              <a:rect b="b" l="l" r="r" t="t"/>
              <a:pathLst>
                <a:path extrusionOk="0" h="5754" w="5424">
                  <a:moveTo>
                    <a:pt x="0" y="1"/>
                  </a:moveTo>
                  <a:cubicBezTo>
                    <a:pt x="1808" y="658"/>
                    <a:pt x="3287" y="1480"/>
                    <a:pt x="4767" y="2302"/>
                  </a:cubicBezTo>
                  <a:cubicBezTo>
                    <a:pt x="4931" y="3452"/>
                    <a:pt x="5260" y="4438"/>
                    <a:pt x="5424" y="5753"/>
                  </a:cubicBezTo>
                  <a:cubicBezTo>
                    <a:pt x="4109" y="3945"/>
                    <a:pt x="2301" y="2466"/>
                    <a:pt x="493" y="1316"/>
                  </a:cubicBezTo>
                  <a:cubicBezTo>
                    <a:pt x="329" y="823"/>
                    <a:pt x="165" y="494"/>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33"/>
            <p:cNvSpPr/>
            <p:nvPr/>
          </p:nvSpPr>
          <p:spPr>
            <a:xfrm>
              <a:off x="5963000" y="1524175"/>
              <a:ext cx="61650" cy="49325"/>
            </a:xfrm>
            <a:custGeom>
              <a:rect b="b" l="l" r="r" t="t"/>
              <a:pathLst>
                <a:path extrusionOk="0" h="1973" w="2466">
                  <a:moveTo>
                    <a:pt x="658" y="0"/>
                  </a:moveTo>
                  <a:cubicBezTo>
                    <a:pt x="1315" y="0"/>
                    <a:pt x="1808" y="165"/>
                    <a:pt x="2465" y="165"/>
                  </a:cubicBezTo>
                  <a:cubicBezTo>
                    <a:pt x="2465" y="658"/>
                    <a:pt x="2137" y="987"/>
                    <a:pt x="1972" y="1480"/>
                  </a:cubicBezTo>
                  <a:cubicBezTo>
                    <a:pt x="1479" y="1644"/>
                    <a:pt x="658" y="1644"/>
                    <a:pt x="165" y="1973"/>
                  </a:cubicBezTo>
                  <a:cubicBezTo>
                    <a:pt x="0" y="1480"/>
                    <a:pt x="658" y="822"/>
                    <a:pt x="6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33"/>
            <p:cNvSpPr/>
            <p:nvPr/>
          </p:nvSpPr>
          <p:spPr>
            <a:xfrm>
              <a:off x="5605525" y="1536500"/>
              <a:ext cx="94525" cy="160275"/>
            </a:xfrm>
            <a:custGeom>
              <a:rect b="b" l="l" r="r" t="t"/>
              <a:pathLst>
                <a:path extrusionOk="0" h="6411" w="3781">
                  <a:moveTo>
                    <a:pt x="3616" y="1"/>
                  </a:moveTo>
                  <a:cubicBezTo>
                    <a:pt x="3452" y="1973"/>
                    <a:pt x="2794" y="4109"/>
                    <a:pt x="2137" y="5917"/>
                  </a:cubicBezTo>
                  <a:cubicBezTo>
                    <a:pt x="1315" y="6082"/>
                    <a:pt x="822" y="6410"/>
                    <a:pt x="1" y="6410"/>
                  </a:cubicBezTo>
                  <a:cubicBezTo>
                    <a:pt x="822" y="4602"/>
                    <a:pt x="1808" y="2959"/>
                    <a:pt x="2466" y="822"/>
                  </a:cubicBezTo>
                  <a:cubicBezTo>
                    <a:pt x="2794" y="494"/>
                    <a:pt x="3452" y="329"/>
                    <a:pt x="37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33"/>
            <p:cNvSpPr/>
            <p:nvPr/>
          </p:nvSpPr>
          <p:spPr>
            <a:xfrm>
              <a:off x="5034400" y="1552925"/>
              <a:ext cx="37000" cy="69875"/>
            </a:xfrm>
            <a:custGeom>
              <a:rect b="b" l="l" r="r" t="t"/>
              <a:pathLst>
                <a:path extrusionOk="0" h="2795" w="1480">
                  <a:moveTo>
                    <a:pt x="658" y="1"/>
                  </a:moveTo>
                  <a:cubicBezTo>
                    <a:pt x="1151" y="658"/>
                    <a:pt x="1480" y="2138"/>
                    <a:pt x="822" y="2795"/>
                  </a:cubicBezTo>
                  <a:cubicBezTo>
                    <a:pt x="494" y="1973"/>
                    <a:pt x="1" y="658"/>
                    <a:pt x="6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33"/>
            <p:cNvSpPr/>
            <p:nvPr/>
          </p:nvSpPr>
          <p:spPr>
            <a:xfrm>
              <a:off x="6024625" y="1569375"/>
              <a:ext cx="82200" cy="28775"/>
            </a:xfrm>
            <a:custGeom>
              <a:rect b="b" l="l" r="r" t="t"/>
              <a:pathLst>
                <a:path extrusionOk="0" h="1151" w="3288">
                  <a:moveTo>
                    <a:pt x="3288" y="0"/>
                  </a:moveTo>
                  <a:cubicBezTo>
                    <a:pt x="2794" y="986"/>
                    <a:pt x="1151" y="822"/>
                    <a:pt x="0" y="1151"/>
                  </a:cubicBezTo>
                  <a:cubicBezTo>
                    <a:pt x="658" y="165"/>
                    <a:pt x="2301" y="329"/>
                    <a:pt x="32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33"/>
            <p:cNvSpPr/>
            <p:nvPr/>
          </p:nvSpPr>
          <p:spPr>
            <a:xfrm>
              <a:off x="5658950" y="1573475"/>
              <a:ext cx="238325" cy="160275"/>
            </a:xfrm>
            <a:custGeom>
              <a:rect b="b" l="l" r="r" t="t"/>
              <a:pathLst>
                <a:path extrusionOk="0" h="6411" w="9533">
                  <a:moveTo>
                    <a:pt x="8875" y="1"/>
                  </a:moveTo>
                  <a:cubicBezTo>
                    <a:pt x="9533" y="2137"/>
                    <a:pt x="8546" y="2959"/>
                    <a:pt x="7232" y="3781"/>
                  </a:cubicBezTo>
                  <a:cubicBezTo>
                    <a:pt x="5424" y="5096"/>
                    <a:pt x="2301" y="6082"/>
                    <a:pt x="0" y="6410"/>
                  </a:cubicBezTo>
                  <a:cubicBezTo>
                    <a:pt x="164" y="6082"/>
                    <a:pt x="493" y="5753"/>
                    <a:pt x="657" y="5424"/>
                  </a:cubicBezTo>
                  <a:cubicBezTo>
                    <a:pt x="4109" y="4274"/>
                    <a:pt x="7067" y="2630"/>
                    <a:pt x="88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33"/>
            <p:cNvSpPr/>
            <p:nvPr/>
          </p:nvSpPr>
          <p:spPr>
            <a:xfrm>
              <a:off x="5564425" y="1577600"/>
              <a:ext cx="69875" cy="123275"/>
            </a:xfrm>
            <a:custGeom>
              <a:rect b="b" l="l" r="r" t="t"/>
              <a:pathLst>
                <a:path extrusionOk="0" h="4931" w="2795">
                  <a:moveTo>
                    <a:pt x="2631" y="0"/>
                  </a:moveTo>
                  <a:cubicBezTo>
                    <a:pt x="2795" y="0"/>
                    <a:pt x="2795" y="0"/>
                    <a:pt x="2795" y="164"/>
                  </a:cubicBezTo>
                  <a:cubicBezTo>
                    <a:pt x="1645" y="1644"/>
                    <a:pt x="1480" y="3945"/>
                    <a:pt x="1" y="4931"/>
                  </a:cubicBezTo>
                  <a:cubicBezTo>
                    <a:pt x="1151" y="3451"/>
                    <a:pt x="1645" y="1479"/>
                    <a:pt x="26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33"/>
            <p:cNvSpPr/>
            <p:nvPr/>
          </p:nvSpPr>
          <p:spPr>
            <a:xfrm>
              <a:off x="5104250" y="1589925"/>
              <a:ext cx="127400" cy="304075"/>
            </a:xfrm>
            <a:custGeom>
              <a:rect b="b" l="l" r="r" t="t"/>
              <a:pathLst>
                <a:path extrusionOk="0" h="12163" w="5096">
                  <a:moveTo>
                    <a:pt x="2301" y="0"/>
                  </a:moveTo>
                  <a:cubicBezTo>
                    <a:pt x="2795" y="658"/>
                    <a:pt x="3288" y="2301"/>
                    <a:pt x="3945" y="3780"/>
                  </a:cubicBezTo>
                  <a:cubicBezTo>
                    <a:pt x="4438" y="5095"/>
                    <a:pt x="5095" y="6739"/>
                    <a:pt x="4931" y="7725"/>
                  </a:cubicBezTo>
                  <a:cubicBezTo>
                    <a:pt x="4931" y="9368"/>
                    <a:pt x="3781" y="10519"/>
                    <a:pt x="3288" y="12162"/>
                  </a:cubicBezTo>
                  <a:cubicBezTo>
                    <a:pt x="1973" y="10519"/>
                    <a:pt x="3616" y="8875"/>
                    <a:pt x="3945" y="7067"/>
                  </a:cubicBezTo>
                  <a:cubicBezTo>
                    <a:pt x="3123" y="7560"/>
                    <a:pt x="2959" y="8875"/>
                    <a:pt x="2301" y="9368"/>
                  </a:cubicBezTo>
                  <a:cubicBezTo>
                    <a:pt x="1973" y="8218"/>
                    <a:pt x="1644" y="7560"/>
                    <a:pt x="1973" y="6410"/>
                  </a:cubicBezTo>
                  <a:cubicBezTo>
                    <a:pt x="1644" y="6246"/>
                    <a:pt x="1644" y="6574"/>
                    <a:pt x="1644" y="6739"/>
                  </a:cubicBezTo>
                  <a:cubicBezTo>
                    <a:pt x="1" y="4438"/>
                    <a:pt x="1644" y="2465"/>
                    <a:pt x="23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33"/>
            <p:cNvSpPr/>
            <p:nvPr/>
          </p:nvSpPr>
          <p:spPr>
            <a:xfrm>
              <a:off x="4520800" y="1594025"/>
              <a:ext cx="147950" cy="82200"/>
            </a:xfrm>
            <a:custGeom>
              <a:rect b="b" l="l" r="r" t="t"/>
              <a:pathLst>
                <a:path extrusionOk="0" h="3288" w="5918">
                  <a:moveTo>
                    <a:pt x="5917" y="822"/>
                  </a:moveTo>
                  <a:cubicBezTo>
                    <a:pt x="4767" y="1315"/>
                    <a:pt x="3616" y="1973"/>
                    <a:pt x="2630" y="2630"/>
                  </a:cubicBezTo>
                  <a:cubicBezTo>
                    <a:pt x="2137" y="2301"/>
                    <a:pt x="1808" y="1808"/>
                    <a:pt x="1315" y="1480"/>
                  </a:cubicBezTo>
                  <a:cubicBezTo>
                    <a:pt x="987" y="2137"/>
                    <a:pt x="1973" y="2466"/>
                    <a:pt x="1973" y="3123"/>
                  </a:cubicBezTo>
                  <a:cubicBezTo>
                    <a:pt x="1808" y="3123"/>
                    <a:pt x="1808" y="3288"/>
                    <a:pt x="1644" y="3288"/>
                  </a:cubicBezTo>
                  <a:cubicBezTo>
                    <a:pt x="987" y="3288"/>
                    <a:pt x="494" y="2137"/>
                    <a:pt x="0" y="1480"/>
                  </a:cubicBezTo>
                  <a:cubicBezTo>
                    <a:pt x="1644" y="1151"/>
                    <a:pt x="3288" y="658"/>
                    <a:pt x="4602" y="0"/>
                  </a:cubicBezTo>
                  <a:cubicBezTo>
                    <a:pt x="5095" y="165"/>
                    <a:pt x="5424" y="494"/>
                    <a:pt x="5917" y="8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33"/>
            <p:cNvSpPr/>
            <p:nvPr/>
          </p:nvSpPr>
          <p:spPr>
            <a:xfrm>
              <a:off x="5478150" y="1589925"/>
              <a:ext cx="115075" cy="147925"/>
            </a:xfrm>
            <a:custGeom>
              <a:rect b="b" l="l" r="r" t="t"/>
              <a:pathLst>
                <a:path extrusionOk="0" h="5917" w="4603">
                  <a:moveTo>
                    <a:pt x="4602" y="164"/>
                  </a:moveTo>
                  <a:cubicBezTo>
                    <a:pt x="3452" y="1808"/>
                    <a:pt x="3123" y="4273"/>
                    <a:pt x="987" y="5095"/>
                  </a:cubicBezTo>
                  <a:cubicBezTo>
                    <a:pt x="987" y="5259"/>
                    <a:pt x="1315" y="5095"/>
                    <a:pt x="1315" y="5259"/>
                  </a:cubicBezTo>
                  <a:cubicBezTo>
                    <a:pt x="1151" y="5917"/>
                    <a:pt x="494" y="5588"/>
                    <a:pt x="1" y="5424"/>
                  </a:cubicBezTo>
                  <a:cubicBezTo>
                    <a:pt x="1315" y="3945"/>
                    <a:pt x="2466" y="2137"/>
                    <a:pt x="3452" y="329"/>
                  </a:cubicBezTo>
                  <a:cubicBezTo>
                    <a:pt x="3945" y="329"/>
                    <a:pt x="4109" y="0"/>
                    <a:pt x="4602" y="16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33"/>
            <p:cNvSpPr/>
            <p:nvPr/>
          </p:nvSpPr>
          <p:spPr>
            <a:xfrm>
              <a:off x="5954775" y="1589925"/>
              <a:ext cx="45225" cy="20550"/>
            </a:xfrm>
            <a:custGeom>
              <a:rect b="b" l="l" r="r" t="t"/>
              <a:pathLst>
                <a:path extrusionOk="0" h="822" w="1809">
                  <a:moveTo>
                    <a:pt x="1808" y="164"/>
                  </a:moveTo>
                  <a:cubicBezTo>
                    <a:pt x="1644" y="822"/>
                    <a:pt x="658" y="493"/>
                    <a:pt x="0" y="658"/>
                  </a:cubicBezTo>
                  <a:cubicBezTo>
                    <a:pt x="0" y="0"/>
                    <a:pt x="1151" y="164"/>
                    <a:pt x="1808" y="16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33"/>
            <p:cNvSpPr/>
            <p:nvPr/>
          </p:nvSpPr>
          <p:spPr>
            <a:xfrm>
              <a:off x="5009750" y="1598125"/>
              <a:ext cx="32900" cy="78100"/>
            </a:xfrm>
            <a:custGeom>
              <a:rect b="b" l="l" r="r" t="t"/>
              <a:pathLst>
                <a:path extrusionOk="0" h="3124" w="1316">
                  <a:moveTo>
                    <a:pt x="658" y="1"/>
                  </a:moveTo>
                  <a:cubicBezTo>
                    <a:pt x="1315" y="823"/>
                    <a:pt x="1151" y="2466"/>
                    <a:pt x="493" y="3124"/>
                  </a:cubicBezTo>
                  <a:cubicBezTo>
                    <a:pt x="0" y="2137"/>
                    <a:pt x="0" y="823"/>
                    <a:pt x="6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33"/>
            <p:cNvSpPr/>
            <p:nvPr/>
          </p:nvSpPr>
          <p:spPr>
            <a:xfrm>
              <a:off x="5391875" y="1602250"/>
              <a:ext cx="135600" cy="106850"/>
            </a:xfrm>
            <a:custGeom>
              <a:rect b="b" l="l" r="r" t="t"/>
              <a:pathLst>
                <a:path extrusionOk="0" h="4274" w="5424">
                  <a:moveTo>
                    <a:pt x="0" y="0"/>
                  </a:moveTo>
                  <a:cubicBezTo>
                    <a:pt x="1644" y="329"/>
                    <a:pt x="3616" y="658"/>
                    <a:pt x="5424" y="165"/>
                  </a:cubicBezTo>
                  <a:cubicBezTo>
                    <a:pt x="4602" y="1808"/>
                    <a:pt x="3616" y="3123"/>
                    <a:pt x="2301" y="4273"/>
                  </a:cubicBezTo>
                  <a:cubicBezTo>
                    <a:pt x="1644" y="4109"/>
                    <a:pt x="1315" y="3452"/>
                    <a:pt x="658" y="3287"/>
                  </a:cubicBezTo>
                  <a:cubicBezTo>
                    <a:pt x="493" y="2137"/>
                    <a:pt x="165" y="1151"/>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33"/>
            <p:cNvSpPr/>
            <p:nvPr/>
          </p:nvSpPr>
          <p:spPr>
            <a:xfrm>
              <a:off x="5231625" y="1614575"/>
              <a:ext cx="152050" cy="258875"/>
            </a:xfrm>
            <a:custGeom>
              <a:rect b="b" l="l" r="r" t="t"/>
              <a:pathLst>
                <a:path extrusionOk="0" h="10355" w="6082">
                  <a:moveTo>
                    <a:pt x="0" y="0"/>
                  </a:moveTo>
                  <a:cubicBezTo>
                    <a:pt x="1808" y="1644"/>
                    <a:pt x="3123" y="3945"/>
                    <a:pt x="4602" y="6246"/>
                  </a:cubicBezTo>
                  <a:cubicBezTo>
                    <a:pt x="5260" y="7396"/>
                    <a:pt x="6081" y="8382"/>
                    <a:pt x="6081" y="10354"/>
                  </a:cubicBezTo>
                  <a:cubicBezTo>
                    <a:pt x="4602" y="8218"/>
                    <a:pt x="3452" y="5753"/>
                    <a:pt x="1973" y="3452"/>
                  </a:cubicBezTo>
                  <a:cubicBezTo>
                    <a:pt x="1151" y="2301"/>
                    <a:pt x="329" y="147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33"/>
            <p:cNvSpPr/>
            <p:nvPr/>
          </p:nvSpPr>
          <p:spPr>
            <a:xfrm>
              <a:off x="5856175" y="1610450"/>
              <a:ext cx="234225" cy="217800"/>
            </a:xfrm>
            <a:custGeom>
              <a:rect b="b" l="l" r="r" t="t"/>
              <a:pathLst>
                <a:path extrusionOk="0" h="8712" w="9369">
                  <a:moveTo>
                    <a:pt x="9368" y="165"/>
                  </a:moveTo>
                  <a:cubicBezTo>
                    <a:pt x="8382" y="3945"/>
                    <a:pt x="6081" y="7232"/>
                    <a:pt x="2630" y="8712"/>
                  </a:cubicBezTo>
                  <a:cubicBezTo>
                    <a:pt x="1808" y="7890"/>
                    <a:pt x="657" y="7397"/>
                    <a:pt x="0" y="6411"/>
                  </a:cubicBezTo>
                  <a:cubicBezTo>
                    <a:pt x="2301" y="4767"/>
                    <a:pt x="4438" y="3124"/>
                    <a:pt x="5917" y="823"/>
                  </a:cubicBezTo>
                  <a:cubicBezTo>
                    <a:pt x="7067" y="658"/>
                    <a:pt x="8218" y="330"/>
                    <a:pt x="93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33"/>
            <p:cNvSpPr/>
            <p:nvPr/>
          </p:nvSpPr>
          <p:spPr>
            <a:xfrm>
              <a:off x="4598875" y="1626900"/>
              <a:ext cx="127400" cy="82200"/>
            </a:xfrm>
            <a:custGeom>
              <a:rect b="b" l="l" r="r" t="t"/>
              <a:pathLst>
                <a:path extrusionOk="0" h="3288" w="5096">
                  <a:moveTo>
                    <a:pt x="5095" y="822"/>
                  </a:moveTo>
                  <a:cubicBezTo>
                    <a:pt x="3616" y="1479"/>
                    <a:pt x="2301" y="2466"/>
                    <a:pt x="986" y="3287"/>
                  </a:cubicBezTo>
                  <a:cubicBezTo>
                    <a:pt x="658" y="2959"/>
                    <a:pt x="329" y="2466"/>
                    <a:pt x="0" y="2137"/>
                  </a:cubicBezTo>
                  <a:cubicBezTo>
                    <a:pt x="986" y="1151"/>
                    <a:pt x="2465" y="822"/>
                    <a:pt x="3452" y="0"/>
                  </a:cubicBezTo>
                  <a:cubicBezTo>
                    <a:pt x="4109" y="165"/>
                    <a:pt x="4602" y="493"/>
                    <a:pt x="5095" y="8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33"/>
            <p:cNvSpPr/>
            <p:nvPr/>
          </p:nvSpPr>
          <p:spPr>
            <a:xfrm>
              <a:off x="5815075" y="1626900"/>
              <a:ext cx="156150" cy="127400"/>
            </a:xfrm>
            <a:custGeom>
              <a:rect b="b" l="l" r="r" t="t"/>
              <a:pathLst>
                <a:path extrusionOk="0" h="5096" w="6246">
                  <a:moveTo>
                    <a:pt x="4767" y="493"/>
                  </a:moveTo>
                  <a:cubicBezTo>
                    <a:pt x="4931" y="329"/>
                    <a:pt x="5424" y="0"/>
                    <a:pt x="6246" y="165"/>
                  </a:cubicBezTo>
                  <a:cubicBezTo>
                    <a:pt x="4931" y="2137"/>
                    <a:pt x="2794" y="3616"/>
                    <a:pt x="987" y="5095"/>
                  </a:cubicBezTo>
                  <a:cubicBezTo>
                    <a:pt x="494" y="4931"/>
                    <a:pt x="165" y="4602"/>
                    <a:pt x="0" y="4109"/>
                  </a:cubicBezTo>
                  <a:cubicBezTo>
                    <a:pt x="987" y="3780"/>
                    <a:pt x="1808" y="2630"/>
                    <a:pt x="2794" y="2466"/>
                  </a:cubicBezTo>
                  <a:cubicBezTo>
                    <a:pt x="3452" y="1644"/>
                    <a:pt x="3945" y="822"/>
                    <a:pt x="4931" y="165"/>
                  </a:cubicBezTo>
                  <a:cubicBezTo>
                    <a:pt x="4931" y="329"/>
                    <a:pt x="4767" y="493"/>
                    <a:pt x="4767" y="4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33"/>
            <p:cNvSpPr/>
            <p:nvPr/>
          </p:nvSpPr>
          <p:spPr>
            <a:xfrm>
              <a:off x="5942450" y="1635125"/>
              <a:ext cx="217800" cy="221900"/>
            </a:xfrm>
            <a:custGeom>
              <a:rect b="b" l="l" r="r" t="t"/>
              <a:pathLst>
                <a:path extrusionOk="0" h="8876" w="8712">
                  <a:moveTo>
                    <a:pt x="8711" y="0"/>
                  </a:moveTo>
                  <a:cubicBezTo>
                    <a:pt x="8218" y="4438"/>
                    <a:pt x="4438" y="6574"/>
                    <a:pt x="1315" y="8875"/>
                  </a:cubicBezTo>
                  <a:cubicBezTo>
                    <a:pt x="822" y="8711"/>
                    <a:pt x="329" y="8546"/>
                    <a:pt x="0" y="8218"/>
                  </a:cubicBezTo>
                  <a:cubicBezTo>
                    <a:pt x="1151" y="7560"/>
                    <a:pt x="2301" y="7232"/>
                    <a:pt x="3287" y="6574"/>
                  </a:cubicBezTo>
                  <a:cubicBezTo>
                    <a:pt x="4274" y="5752"/>
                    <a:pt x="4602" y="4602"/>
                    <a:pt x="5424" y="3780"/>
                  </a:cubicBezTo>
                  <a:cubicBezTo>
                    <a:pt x="6575" y="2465"/>
                    <a:pt x="8218" y="1644"/>
                    <a:pt x="87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33"/>
            <p:cNvSpPr/>
            <p:nvPr/>
          </p:nvSpPr>
          <p:spPr>
            <a:xfrm>
              <a:off x="4964550" y="1659775"/>
              <a:ext cx="41125" cy="86300"/>
            </a:xfrm>
            <a:custGeom>
              <a:rect b="b" l="l" r="r" t="t"/>
              <a:pathLst>
                <a:path extrusionOk="0" h="3452" w="1645">
                  <a:moveTo>
                    <a:pt x="1151" y="0"/>
                  </a:moveTo>
                  <a:cubicBezTo>
                    <a:pt x="1480" y="493"/>
                    <a:pt x="1480" y="1315"/>
                    <a:pt x="1644" y="1808"/>
                  </a:cubicBezTo>
                  <a:cubicBezTo>
                    <a:pt x="1151" y="2301"/>
                    <a:pt x="987" y="3123"/>
                    <a:pt x="329" y="3452"/>
                  </a:cubicBezTo>
                  <a:cubicBezTo>
                    <a:pt x="165" y="2630"/>
                    <a:pt x="1" y="986"/>
                    <a:pt x="658" y="1151"/>
                  </a:cubicBezTo>
                  <a:cubicBezTo>
                    <a:pt x="658" y="822"/>
                    <a:pt x="822" y="329"/>
                    <a:pt x="1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33"/>
            <p:cNvSpPr/>
            <p:nvPr/>
          </p:nvSpPr>
          <p:spPr>
            <a:xfrm>
              <a:off x="4446850" y="1676200"/>
              <a:ext cx="106850" cy="164375"/>
            </a:xfrm>
            <a:custGeom>
              <a:rect b="b" l="l" r="r" t="t"/>
              <a:pathLst>
                <a:path extrusionOk="0" h="6575" w="4274">
                  <a:moveTo>
                    <a:pt x="0" y="1"/>
                  </a:moveTo>
                  <a:cubicBezTo>
                    <a:pt x="1972" y="1644"/>
                    <a:pt x="3123" y="3945"/>
                    <a:pt x="4273" y="6410"/>
                  </a:cubicBezTo>
                  <a:cubicBezTo>
                    <a:pt x="3780" y="6575"/>
                    <a:pt x="2958" y="6082"/>
                    <a:pt x="2137" y="6082"/>
                  </a:cubicBezTo>
                  <a:cubicBezTo>
                    <a:pt x="1479" y="4109"/>
                    <a:pt x="822" y="1973"/>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33"/>
            <p:cNvSpPr/>
            <p:nvPr/>
          </p:nvSpPr>
          <p:spPr>
            <a:xfrm>
              <a:off x="4570100" y="1684425"/>
              <a:ext cx="205475" cy="517725"/>
            </a:xfrm>
            <a:custGeom>
              <a:rect b="b" l="l" r="r" t="t"/>
              <a:pathLst>
                <a:path extrusionOk="0" h="20709" w="8219">
                  <a:moveTo>
                    <a:pt x="8218" y="20709"/>
                  </a:moveTo>
                  <a:cubicBezTo>
                    <a:pt x="4931" y="14628"/>
                    <a:pt x="3616" y="5753"/>
                    <a:pt x="1" y="165"/>
                  </a:cubicBezTo>
                  <a:cubicBezTo>
                    <a:pt x="165" y="165"/>
                    <a:pt x="329" y="165"/>
                    <a:pt x="494" y="0"/>
                  </a:cubicBezTo>
                  <a:cubicBezTo>
                    <a:pt x="987" y="493"/>
                    <a:pt x="1644" y="1151"/>
                    <a:pt x="1480" y="1808"/>
                  </a:cubicBezTo>
                  <a:cubicBezTo>
                    <a:pt x="4110" y="3780"/>
                    <a:pt x="4274" y="8218"/>
                    <a:pt x="5424" y="11998"/>
                  </a:cubicBezTo>
                  <a:cubicBezTo>
                    <a:pt x="6410" y="15121"/>
                    <a:pt x="7232" y="18079"/>
                    <a:pt x="8218" y="2070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33"/>
            <p:cNvSpPr/>
            <p:nvPr/>
          </p:nvSpPr>
          <p:spPr>
            <a:xfrm>
              <a:off x="4639950" y="1709075"/>
              <a:ext cx="102750" cy="94525"/>
            </a:xfrm>
            <a:custGeom>
              <a:rect b="b" l="l" r="r" t="t"/>
              <a:pathLst>
                <a:path extrusionOk="0" h="3781" w="4110">
                  <a:moveTo>
                    <a:pt x="4110" y="3780"/>
                  </a:moveTo>
                  <a:cubicBezTo>
                    <a:pt x="3452" y="3452"/>
                    <a:pt x="2630" y="2794"/>
                    <a:pt x="1973" y="2301"/>
                  </a:cubicBezTo>
                  <a:cubicBezTo>
                    <a:pt x="1151" y="1808"/>
                    <a:pt x="329" y="1480"/>
                    <a:pt x="1" y="658"/>
                  </a:cubicBezTo>
                  <a:cubicBezTo>
                    <a:pt x="329" y="493"/>
                    <a:pt x="658" y="165"/>
                    <a:pt x="987" y="0"/>
                  </a:cubicBezTo>
                  <a:cubicBezTo>
                    <a:pt x="2302" y="822"/>
                    <a:pt x="3123" y="2466"/>
                    <a:pt x="4110" y="378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33"/>
            <p:cNvSpPr/>
            <p:nvPr/>
          </p:nvSpPr>
          <p:spPr>
            <a:xfrm>
              <a:off x="5030300" y="1717300"/>
              <a:ext cx="98625" cy="168475"/>
            </a:xfrm>
            <a:custGeom>
              <a:rect b="b" l="l" r="r" t="t"/>
              <a:pathLst>
                <a:path extrusionOk="0" h="6739" w="3945">
                  <a:moveTo>
                    <a:pt x="3287" y="0"/>
                  </a:moveTo>
                  <a:cubicBezTo>
                    <a:pt x="3945" y="1644"/>
                    <a:pt x="3945" y="3451"/>
                    <a:pt x="2959" y="4602"/>
                  </a:cubicBezTo>
                  <a:cubicBezTo>
                    <a:pt x="2630" y="4438"/>
                    <a:pt x="2630" y="3780"/>
                    <a:pt x="2301" y="3616"/>
                  </a:cubicBezTo>
                  <a:cubicBezTo>
                    <a:pt x="2465" y="4766"/>
                    <a:pt x="2465" y="5917"/>
                    <a:pt x="1808" y="6739"/>
                  </a:cubicBezTo>
                  <a:cubicBezTo>
                    <a:pt x="0" y="4109"/>
                    <a:pt x="2301" y="1972"/>
                    <a:pt x="32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33"/>
            <p:cNvSpPr/>
            <p:nvPr/>
          </p:nvSpPr>
          <p:spPr>
            <a:xfrm>
              <a:off x="5560325" y="1721400"/>
              <a:ext cx="73975" cy="24675"/>
            </a:xfrm>
            <a:custGeom>
              <a:rect b="b" l="l" r="r" t="t"/>
              <a:pathLst>
                <a:path extrusionOk="0" h="987" w="2959">
                  <a:moveTo>
                    <a:pt x="2959" y="0"/>
                  </a:moveTo>
                  <a:cubicBezTo>
                    <a:pt x="2630" y="987"/>
                    <a:pt x="987" y="658"/>
                    <a:pt x="1" y="822"/>
                  </a:cubicBezTo>
                  <a:cubicBezTo>
                    <a:pt x="494" y="0"/>
                    <a:pt x="1973" y="165"/>
                    <a:pt x="29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33"/>
            <p:cNvSpPr/>
            <p:nvPr/>
          </p:nvSpPr>
          <p:spPr>
            <a:xfrm>
              <a:off x="4911125" y="1729625"/>
              <a:ext cx="65775" cy="119175"/>
            </a:xfrm>
            <a:custGeom>
              <a:rect b="b" l="l" r="r" t="t"/>
              <a:pathLst>
                <a:path extrusionOk="0" h="4767" w="2631">
                  <a:moveTo>
                    <a:pt x="1644" y="0"/>
                  </a:moveTo>
                  <a:cubicBezTo>
                    <a:pt x="2631" y="1808"/>
                    <a:pt x="1151" y="3287"/>
                    <a:pt x="823" y="4766"/>
                  </a:cubicBezTo>
                  <a:cubicBezTo>
                    <a:pt x="1" y="3123"/>
                    <a:pt x="1151" y="1479"/>
                    <a:pt x="16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33"/>
            <p:cNvSpPr/>
            <p:nvPr/>
          </p:nvSpPr>
          <p:spPr>
            <a:xfrm>
              <a:off x="4980975" y="1737825"/>
              <a:ext cx="53450" cy="123300"/>
            </a:xfrm>
            <a:custGeom>
              <a:rect b="b" l="l" r="r" t="t"/>
              <a:pathLst>
                <a:path extrusionOk="0" h="4932" w="2138">
                  <a:moveTo>
                    <a:pt x="1151" y="1"/>
                  </a:moveTo>
                  <a:cubicBezTo>
                    <a:pt x="2138" y="1809"/>
                    <a:pt x="1973" y="3617"/>
                    <a:pt x="658" y="4931"/>
                  </a:cubicBezTo>
                  <a:cubicBezTo>
                    <a:pt x="1" y="2795"/>
                    <a:pt x="1" y="1480"/>
                    <a:pt x="11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33"/>
            <p:cNvSpPr/>
            <p:nvPr/>
          </p:nvSpPr>
          <p:spPr>
            <a:xfrm>
              <a:off x="5276825" y="1737825"/>
              <a:ext cx="115075" cy="217800"/>
            </a:xfrm>
            <a:custGeom>
              <a:rect b="b" l="l" r="r" t="t"/>
              <a:pathLst>
                <a:path extrusionOk="0" h="8712" w="4603">
                  <a:moveTo>
                    <a:pt x="0" y="1"/>
                  </a:moveTo>
                  <a:cubicBezTo>
                    <a:pt x="1479" y="2466"/>
                    <a:pt x="2630" y="5260"/>
                    <a:pt x="4438" y="7397"/>
                  </a:cubicBezTo>
                  <a:cubicBezTo>
                    <a:pt x="4273" y="8054"/>
                    <a:pt x="4602" y="8218"/>
                    <a:pt x="4438" y="8712"/>
                  </a:cubicBezTo>
                  <a:cubicBezTo>
                    <a:pt x="2301" y="6575"/>
                    <a:pt x="493" y="3945"/>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33"/>
            <p:cNvSpPr/>
            <p:nvPr/>
          </p:nvSpPr>
          <p:spPr>
            <a:xfrm>
              <a:off x="5737000" y="1737825"/>
              <a:ext cx="78100" cy="53450"/>
            </a:xfrm>
            <a:custGeom>
              <a:rect b="b" l="l" r="r" t="t"/>
              <a:pathLst>
                <a:path extrusionOk="0" h="2138" w="3124">
                  <a:moveTo>
                    <a:pt x="3123" y="1316"/>
                  </a:moveTo>
                  <a:cubicBezTo>
                    <a:pt x="2466" y="1644"/>
                    <a:pt x="1973" y="1973"/>
                    <a:pt x="1316" y="2137"/>
                  </a:cubicBezTo>
                  <a:cubicBezTo>
                    <a:pt x="823" y="1973"/>
                    <a:pt x="494" y="1316"/>
                    <a:pt x="1" y="987"/>
                  </a:cubicBezTo>
                  <a:cubicBezTo>
                    <a:pt x="658" y="494"/>
                    <a:pt x="1480" y="494"/>
                    <a:pt x="1973" y="1"/>
                  </a:cubicBezTo>
                  <a:cubicBezTo>
                    <a:pt x="2466" y="330"/>
                    <a:pt x="2959" y="658"/>
                    <a:pt x="3123" y="131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33"/>
            <p:cNvSpPr/>
            <p:nvPr/>
          </p:nvSpPr>
          <p:spPr>
            <a:xfrm>
              <a:off x="5658950" y="1770700"/>
              <a:ext cx="82200" cy="65775"/>
            </a:xfrm>
            <a:custGeom>
              <a:rect b="b" l="l" r="r" t="t"/>
              <a:pathLst>
                <a:path extrusionOk="0" h="2631" w="3288">
                  <a:moveTo>
                    <a:pt x="3287" y="1480"/>
                  </a:moveTo>
                  <a:cubicBezTo>
                    <a:pt x="1808" y="2630"/>
                    <a:pt x="822" y="1809"/>
                    <a:pt x="0" y="329"/>
                  </a:cubicBezTo>
                  <a:cubicBezTo>
                    <a:pt x="657" y="329"/>
                    <a:pt x="1315" y="165"/>
                    <a:pt x="1808" y="1"/>
                  </a:cubicBezTo>
                  <a:cubicBezTo>
                    <a:pt x="2465" y="329"/>
                    <a:pt x="2958" y="822"/>
                    <a:pt x="3287" y="148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33"/>
            <p:cNvSpPr/>
            <p:nvPr/>
          </p:nvSpPr>
          <p:spPr>
            <a:xfrm>
              <a:off x="5420625" y="1774825"/>
              <a:ext cx="221900" cy="234225"/>
            </a:xfrm>
            <a:custGeom>
              <a:rect b="b" l="l" r="r" t="t"/>
              <a:pathLst>
                <a:path extrusionOk="0" h="9369" w="8876">
                  <a:moveTo>
                    <a:pt x="1" y="0"/>
                  </a:moveTo>
                  <a:cubicBezTo>
                    <a:pt x="329" y="164"/>
                    <a:pt x="822" y="329"/>
                    <a:pt x="1315" y="493"/>
                  </a:cubicBezTo>
                  <a:cubicBezTo>
                    <a:pt x="2137" y="4931"/>
                    <a:pt x="3945" y="8218"/>
                    <a:pt x="8876" y="8711"/>
                  </a:cubicBezTo>
                  <a:cubicBezTo>
                    <a:pt x="5589" y="9368"/>
                    <a:pt x="2466" y="8218"/>
                    <a:pt x="658" y="6738"/>
                  </a:cubicBezTo>
                  <a:cubicBezTo>
                    <a:pt x="658" y="6245"/>
                    <a:pt x="658" y="5917"/>
                    <a:pt x="494" y="5424"/>
                  </a:cubicBezTo>
                  <a:cubicBezTo>
                    <a:pt x="494" y="4931"/>
                    <a:pt x="822" y="5752"/>
                    <a:pt x="987" y="5752"/>
                  </a:cubicBezTo>
                  <a:cubicBezTo>
                    <a:pt x="329" y="4109"/>
                    <a:pt x="329" y="1972"/>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33"/>
            <p:cNvSpPr/>
            <p:nvPr/>
          </p:nvSpPr>
          <p:spPr>
            <a:xfrm>
              <a:off x="4676925" y="1783025"/>
              <a:ext cx="123300" cy="156175"/>
            </a:xfrm>
            <a:custGeom>
              <a:rect b="b" l="l" r="r" t="t"/>
              <a:pathLst>
                <a:path extrusionOk="0" h="6247" w="4932">
                  <a:moveTo>
                    <a:pt x="1" y="1"/>
                  </a:moveTo>
                  <a:cubicBezTo>
                    <a:pt x="1973" y="1480"/>
                    <a:pt x="4110" y="3123"/>
                    <a:pt x="4931" y="5917"/>
                  </a:cubicBezTo>
                  <a:cubicBezTo>
                    <a:pt x="4603" y="6246"/>
                    <a:pt x="4438" y="5589"/>
                    <a:pt x="4110" y="5424"/>
                  </a:cubicBezTo>
                  <a:cubicBezTo>
                    <a:pt x="3452" y="4767"/>
                    <a:pt x="2137" y="4110"/>
                    <a:pt x="1316" y="3452"/>
                  </a:cubicBezTo>
                  <a:cubicBezTo>
                    <a:pt x="987" y="2137"/>
                    <a:pt x="330" y="1316"/>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33"/>
            <p:cNvSpPr/>
            <p:nvPr/>
          </p:nvSpPr>
          <p:spPr>
            <a:xfrm>
              <a:off x="5589100" y="1774825"/>
              <a:ext cx="205450" cy="197225"/>
            </a:xfrm>
            <a:custGeom>
              <a:rect b="b" l="l" r="r" t="t"/>
              <a:pathLst>
                <a:path extrusionOk="0" h="7889" w="8218">
                  <a:moveTo>
                    <a:pt x="8218" y="7067"/>
                  </a:moveTo>
                  <a:cubicBezTo>
                    <a:pt x="7396" y="7232"/>
                    <a:pt x="6739" y="7560"/>
                    <a:pt x="5917" y="7889"/>
                  </a:cubicBezTo>
                  <a:cubicBezTo>
                    <a:pt x="2958" y="6410"/>
                    <a:pt x="1315" y="3616"/>
                    <a:pt x="0" y="493"/>
                  </a:cubicBezTo>
                  <a:cubicBezTo>
                    <a:pt x="1808" y="0"/>
                    <a:pt x="2794" y="1644"/>
                    <a:pt x="3780" y="2630"/>
                  </a:cubicBezTo>
                  <a:cubicBezTo>
                    <a:pt x="5259" y="4273"/>
                    <a:pt x="6574" y="5752"/>
                    <a:pt x="8218" y="706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33"/>
            <p:cNvSpPr/>
            <p:nvPr/>
          </p:nvSpPr>
          <p:spPr>
            <a:xfrm>
              <a:off x="5786325" y="1787150"/>
              <a:ext cx="106850" cy="82200"/>
            </a:xfrm>
            <a:custGeom>
              <a:rect b="b" l="l" r="r" t="t"/>
              <a:pathLst>
                <a:path extrusionOk="0" h="3288" w="4274">
                  <a:moveTo>
                    <a:pt x="4273" y="2137"/>
                  </a:moveTo>
                  <a:cubicBezTo>
                    <a:pt x="3451" y="2465"/>
                    <a:pt x="2630" y="2794"/>
                    <a:pt x="1972" y="3287"/>
                  </a:cubicBezTo>
                  <a:cubicBezTo>
                    <a:pt x="1150" y="2630"/>
                    <a:pt x="493" y="1972"/>
                    <a:pt x="0" y="986"/>
                  </a:cubicBezTo>
                  <a:cubicBezTo>
                    <a:pt x="657" y="822"/>
                    <a:pt x="1150" y="329"/>
                    <a:pt x="1972" y="0"/>
                  </a:cubicBezTo>
                  <a:cubicBezTo>
                    <a:pt x="2794" y="657"/>
                    <a:pt x="3616" y="1315"/>
                    <a:pt x="4273" y="213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33"/>
            <p:cNvSpPr/>
            <p:nvPr/>
          </p:nvSpPr>
          <p:spPr>
            <a:xfrm>
              <a:off x="5527450" y="1791250"/>
              <a:ext cx="168500" cy="193125"/>
            </a:xfrm>
            <a:custGeom>
              <a:rect b="b" l="l" r="r" t="t"/>
              <a:pathLst>
                <a:path extrusionOk="0" h="7725" w="6740">
                  <a:moveTo>
                    <a:pt x="1316" y="0"/>
                  </a:moveTo>
                  <a:cubicBezTo>
                    <a:pt x="2795" y="2959"/>
                    <a:pt x="4110" y="5917"/>
                    <a:pt x="6739" y="7725"/>
                  </a:cubicBezTo>
                  <a:cubicBezTo>
                    <a:pt x="2795" y="6903"/>
                    <a:pt x="1480" y="3452"/>
                    <a:pt x="1" y="329"/>
                  </a:cubicBezTo>
                  <a:cubicBezTo>
                    <a:pt x="330" y="0"/>
                    <a:pt x="987" y="165"/>
                    <a:pt x="13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33"/>
            <p:cNvSpPr/>
            <p:nvPr/>
          </p:nvSpPr>
          <p:spPr>
            <a:xfrm>
              <a:off x="5100150" y="1811800"/>
              <a:ext cx="57550" cy="90400"/>
            </a:xfrm>
            <a:custGeom>
              <a:rect b="b" l="l" r="r" t="t"/>
              <a:pathLst>
                <a:path extrusionOk="0" h="3616" w="2302">
                  <a:moveTo>
                    <a:pt x="1315" y="0"/>
                  </a:moveTo>
                  <a:cubicBezTo>
                    <a:pt x="2301" y="1151"/>
                    <a:pt x="1479" y="2465"/>
                    <a:pt x="986" y="3616"/>
                  </a:cubicBezTo>
                  <a:cubicBezTo>
                    <a:pt x="0" y="2465"/>
                    <a:pt x="986" y="1151"/>
                    <a:pt x="13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33"/>
            <p:cNvSpPr/>
            <p:nvPr/>
          </p:nvSpPr>
          <p:spPr>
            <a:xfrm>
              <a:off x="4923475" y="1824125"/>
              <a:ext cx="73975" cy="197250"/>
            </a:xfrm>
            <a:custGeom>
              <a:rect b="b" l="l" r="r" t="t"/>
              <a:pathLst>
                <a:path extrusionOk="0" h="7890" w="2959">
                  <a:moveTo>
                    <a:pt x="1644" y="0"/>
                  </a:moveTo>
                  <a:cubicBezTo>
                    <a:pt x="2958" y="2959"/>
                    <a:pt x="1315" y="5095"/>
                    <a:pt x="986" y="7889"/>
                  </a:cubicBezTo>
                  <a:cubicBezTo>
                    <a:pt x="0" y="5260"/>
                    <a:pt x="493" y="1972"/>
                    <a:pt x="16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33"/>
            <p:cNvSpPr/>
            <p:nvPr/>
          </p:nvSpPr>
          <p:spPr>
            <a:xfrm>
              <a:off x="5034400" y="1824125"/>
              <a:ext cx="706750" cy="776575"/>
            </a:xfrm>
            <a:custGeom>
              <a:rect b="b" l="l" r="r" t="t"/>
              <a:pathLst>
                <a:path extrusionOk="0" h="31063" w="28270">
                  <a:moveTo>
                    <a:pt x="658" y="14956"/>
                  </a:moveTo>
                  <a:cubicBezTo>
                    <a:pt x="1151" y="15778"/>
                    <a:pt x="1973" y="16271"/>
                    <a:pt x="1644" y="17422"/>
                  </a:cubicBezTo>
                  <a:cubicBezTo>
                    <a:pt x="1973" y="17422"/>
                    <a:pt x="2137" y="17257"/>
                    <a:pt x="1973" y="16929"/>
                  </a:cubicBezTo>
                  <a:cubicBezTo>
                    <a:pt x="2959" y="17915"/>
                    <a:pt x="4109" y="18901"/>
                    <a:pt x="5589" y="19394"/>
                  </a:cubicBezTo>
                  <a:cubicBezTo>
                    <a:pt x="5095" y="18572"/>
                    <a:pt x="4438" y="17915"/>
                    <a:pt x="3945" y="17257"/>
                  </a:cubicBezTo>
                  <a:cubicBezTo>
                    <a:pt x="3452" y="16600"/>
                    <a:pt x="3123" y="15778"/>
                    <a:pt x="2466" y="14956"/>
                  </a:cubicBezTo>
                  <a:cubicBezTo>
                    <a:pt x="3123" y="12655"/>
                    <a:pt x="3781" y="10354"/>
                    <a:pt x="4767" y="8218"/>
                  </a:cubicBezTo>
                  <a:cubicBezTo>
                    <a:pt x="5917" y="10026"/>
                    <a:pt x="6739" y="11998"/>
                    <a:pt x="8547" y="12984"/>
                  </a:cubicBezTo>
                  <a:cubicBezTo>
                    <a:pt x="8218" y="12327"/>
                    <a:pt x="7561" y="11341"/>
                    <a:pt x="6903" y="10354"/>
                  </a:cubicBezTo>
                  <a:cubicBezTo>
                    <a:pt x="5589" y="8711"/>
                    <a:pt x="4602" y="7396"/>
                    <a:pt x="6082" y="5260"/>
                  </a:cubicBezTo>
                  <a:cubicBezTo>
                    <a:pt x="7396" y="7396"/>
                    <a:pt x="8218" y="9697"/>
                    <a:pt x="10190" y="11012"/>
                  </a:cubicBezTo>
                  <a:cubicBezTo>
                    <a:pt x="9533" y="10026"/>
                    <a:pt x="9040" y="8875"/>
                    <a:pt x="8382" y="7725"/>
                  </a:cubicBezTo>
                  <a:cubicBezTo>
                    <a:pt x="7725" y="6739"/>
                    <a:pt x="6739" y="5260"/>
                    <a:pt x="6739" y="4273"/>
                  </a:cubicBezTo>
                  <a:cubicBezTo>
                    <a:pt x="6575" y="2630"/>
                    <a:pt x="8054" y="1644"/>
                    <a:pt x="8382" y="0"/>
                  </a:cubicBezTo>
                  <a:cubicBezTo>
                    <a:pt x="8876" y="1644"/>
                    <a:pt x="9369" y="3287"/>
                    <a:pt x="9862" y="5095"/>
                  </a:cubicBezTo>
                  <a:cubicBezTo>
                    <a:pt x="10355" y="6739"/>
                    <a:pt x="11176" y="8711"/>
                    <a:pt x="11012" y="10354"/>
                  </a:cubicBezTo>
                  <a:cubicBezTo>
                    <a:pt x="11012" y="11669"/>
                    <a:pt x="9862" y="13642"/>
                    <a:pt x="9369" y="15285"/>
                  </a:cubicBezTo>
                  <a:cubicBezTo>
                    <a:pt x="8547" y="18243"/>
                    <a:pt x="8218" y="20873"/>
                    <a:pt x="8547" y="24653"/>
                  </a:cubicBezTo>
                  <a:cubicBezTo>
                    <a:pt x="7725" y="24489"/>
                    <a:pt x="6903" y="23503"/>
                    <a:pt x="6082" y="23831"/>
                  </a:cubicBezTo>
                  <a:cubicBezTo>
                    <a:pt x="7561" y="24818"/>
                    <a:pt x="8876" y="26132"/>
                    <a:pt x="10519" y="26954"/>
                  </a:cubicBezTo>
                  <a:cubicBezTo>
                    <a:pt x="10848" y="27776"/>
                    <a:pt x="11176" y="28598"/>
                    <a:pt x="11998" y="28762"/>
                  </a:cubicBezTo>
                  <a:cubicBezTo>
                    <a:pt x="11998" y="28598"/>
                    <a:pt x="11505" y="27940"/>
                    <a:pt x="11670" y="27447"/>
                  </a:cubicBezTo>
                  <a:cubicBezTo>
                    <a:pt x="12327" y="28269"/>
                    <a:pt x="13970" y="27776"/>
                    <a:pt x="15285" y="28269"/>
                  </a:cubicBezTo>
                  <a:cubicBezTo>
                    <a:pt x="15614" y="28269"/>
                    <a:pt x="15450" y="28269"/>
                    <a:pt x="15450" y="28269"/>
                  </a:cubicBezTo>
                  <a:cubicBezTo>
                    <a:pt x="15943" y="27940"/>
                    <a:pt x="16764" y="28105"/>
                    <a:pt x="17258" y="28105"/>
                  </a:cubicBezTo>
                  <a:cubicBezTo>
                    <a:pt x="21038" y="27776"/>
                    <a:pt x="24982" y="25968"/>
                    <a:pt x="25968" y="22681"/>
                  </a:cubicBezTo>
                  <a:cubicBezTo>
                    <a:pt x="26790" y="22188"/>
                    <a:pt x="28105" y="23996"/>
                    <a:pt x="28105" y="24489"/>
                  </a:cubicBezTo>
                  <a:cubicBezTo>
                    <a:pt x="28269" y="25804"/>
                    <a:pt x="25968" y="27940"/>
                    <a:pt x="25311" y="28433"/>
                  </a:cubicBezTo>
                  <a:cubicBezTo>
                    <a:pt x="23339" y="29748"/>
                    <a:pt x="19230" y="31063"/>
                    <a:pt x="15614" y="30406"/>
                  </a:cubicBezTo>
                  <a:cubicBezTo>
                    <a:pt x="13806" y="30241"/>
                    <a:pt x="11834" y="29748"/>
                    <a:pt x="10355" y="28926"/>
                  </a:cubicBezTo>
                  <a:cubicBezTo>
                    <a:pt x="8876" y="28269"/>
                    <a:pt x="7889" y="26954"/>
                    <a:pt x="6410" y="26132"/>
                  </a:cubicBezTo>
                  <a:cubicBezTo>
                    <a:pt x="3452" y="23996"/>
                    <a:pt x="1151" y="21530"/>
                    <a:pt x="1" y="18901"/>
                  </a:cubicBezTo>
                  <a:cubicBezTo>
                    <a:pt x="165" y="17586"/>
                    <a:pt x="329" y="16271"/>
                    <a:pt x="658" y="15121"/>
                  </a:cubicBezTo>
                  <a:close/>
                  <a:moveTo>
                    <a:pt x="7889" y="16600"/>
                  </a:moveTo>
                  <a:cubicBezTo>
                    <a:pt x="8547" y="16600"/>
                    <a:pt x="9040" y="14956"/>
                    <a:pt x="8054" y="15121"/>
                  </a:cubicBezTo>
                  <a:cubicBezTo>
                    <a:pt x="7068" y="15285"/>
                    <a:pt x="7068" y="16600"/>
                    <a:pt x="7889" y="16600"/>
                  </a:cubicBezTo>
                  <a:close/>
                  <a:moveTo>
                    <a:pt x="6739" y="18572"/>
                  </a:moveTo>
                  <a:cubicBezTo>
                    <a:pt x="7068" y="18901"/>
                    <a:pt x="7725" y="18901"/>
                    <a:pt x="8054" y="18572"/>
                  </a:cubicBezTo>
                  <a:cubicBezTo>
                    <a:pt x="8876" y="17257"/>
                    <a:pt x="6410" y="16764"/>
                    <a:pt x="6739" y="1857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33"/>
            <p:cNvSpPr/>
            <p:nvPr/>
          </p:nvSpPr>
          <p:spPr>
            <a:xfrm>
              <a:off x="5704125" y="1820000"/>
              <a:ext cx="152050" cy="123300"/>
            </a:xfrm>
            <a:custGeom>
              <a:rect b="b" l="l" r="r" t="t"/>
              <a:pathLst>
                <a:path extrusionOk="0" h="4932" w="6082">
                  <a:moveTo>
                    <a:pt x="1" y="330"/>
                  </a:moveTo>
                  <a:cubicBezTo>
                    <a:pt x="658" y="494"/>
                    <a:pt x="1316" y="1"/>
                    <a:pt x="1973" y="330"/>
                  </a:cubicBezTo>
                  <a:cubicBezTo>
                    <a:pt x="2795" y="494"/>
                    <a:pt x="3288" y="1809"/>
                    <a:pt x="3945" y="2466"/>
                  </a:cubicBezTo>
                  <a:cubicBezTo>
                    <a:pt x="4767" y="3124"/>
                    <a:pt x="5425" y="3452"/>
                    <a:pt x="6082" y="4110"/>
                  </a:cubicBezTo>
                  <a:cubicBezTo>
                    <a:pt x="2959" y="4931"/>
                    <a:pt x="1644" y="1644"/>
                    <a:pt x="1" y="33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33"/>
            <p:cNvSpPr/>
            <p:nvPr/>
          </p:nvSpPr>
          <p:spPr>
            <a:xfrm>
              <a:off x="4504375" y="1840550"/>
              <a:ext cx="69875" cy="53450"/>
            </a:xfrm>
            <a:custGeom>
              <a:rect b="b" l="l" r="r" t="t"/>
              <a:pathLst>
                <a:path extrusionOk="0" h="2138" w="2795">
                  <a:moveTo>
                    <a:pt x="0" y="1"/>
                  </a:moveTo>
                  <a:cubicBezTo>
                    <a:pt x="822" y="165"/>
                    <a:pt x="1644" y="329"/>
                    <a:pt x="2301" y="494"/>
                  </a:cubicBezTo>
                  <a:cubicBezTo>
                    <a:pt x="2465" y="1151"/>
                    <a:pt x="2794" y="1480"/>
                    <a:pt x="2794" y="2137"/>
                  </a:cubicBezTo>
                  <a:cubicBezTo>
                    <a:pt x="1972" y="1973"/>
                    <a:pt x="1315" y="1644"/>
                    <a:pt x="329" y="1480"/>
                  </a:cubicBezTo>
                  <a:cubicBezTo>
                    <a:pt x="164" y="987"/>
                    <a:pt x="0" y="494"/>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33"/>
            <p:cNvSpPr/>
            <p:nvPr/>
          </p:nvSpPr>
          <p:spPr>
            <a:xfrm>
              <a:off x="5835625" y="1840550"/>
              <a:ext cx="110950" cy="65775"/>
            </a:xfrm>
            <a:custGeom>
              <a:rect b="b" l="l" r="r" t="t"/>
              <a:pathLst>
                <a:path extrusionOk="0" h="2631" w="4438">
                  <a:moveTo>
                    <a:pt x="4438" y="1315"/>
                  </a:moveTo>
                  <a:cubicBezTo>
                    <a:pt x="3287" y="2466"/>
                    <a:pt x="1151" y="2630"/>
                    <a:pt x="0" y="1315"/>
                  </a:cubicBezTo>
                  <a:cubicBezTo>
                    <a:pt x="1808" y="987"/>
                    <a:pt x="3287" y="1"/>
                    <a:pt x="4438" y="131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33"/>
            <p:cNvSpPr/>
            <p:nvPr/>
          </p:nvSpPr>
          <p:spPr>
            <a:xfrm>
              <a:off x="5005650" y="1852875"/>
              <a:ext cx="61650" cy="131500"/>
            </a:xfrm>
            <a:custGeom>
              <a:rect b="b" l="l" r="r" t="t"/>
              <a:pathLst>
                <a:path extrusionOk="0" h="5260" w="2466">
                  <a:moveTo>
                    <a:pt x="1151" y="1"/>
                  </a:moveTo>
                  <a:cubicBezTo>
                    <a:pt x="2465" y="1644"/>
                    <a:pt x="1808" y="3781"/>
                    <a:pt x="986" y="5260"/>
                  </a:cubicBezTo>
                  <a:cubicBezTo>
                    <a:pt x="0" y="3452"/>
                    <a:pt x="164" y="1480"/>
                    <a:pt x="11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33"/>
            <p:cNvSpPr/>
            <p:nvPr/>
          </p:nvSpPr>
          <p:spPr>
            <a:xfrm>
              <a:off x="5124800" y="1881650"/>
              <a:ext cx="49325" cy="94525"/>
            </a:xfrm>
            <a:custGeom>
              <a:rect b="b" l="l" r="r" t="t"/>
              <a:pathLst>
                <a:path extrusionOk="0" h="3781" w="1973">
                  <a:moveTo>
                    <a:pt x="1315" y="0"/>
                  </a:moveTo>
                  <a:cubicBezTo>
                    <a:pt x="1644" y="329"/>
                    <a:pt x="1644" y="1151"/>
                    <a:pt x="1973" y="1644"/>
                  </a:cubicBezTo>
                  <a:cubicBezTo>
                    <a:pt x="1644" y="2301"/>
                    <a:pt x="1479" y="3287"/>
                    <a:pt x="822" y="3780"/>
                  </a:cubicBezTo>
                  <a:cubicBezTo>
                    <a:pt x="0" y="2465"/>
                    <a:pt x="658" y="986"/>
                    <a:pt x="13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33"/>
            <p:cNvSpPr/>
            <p:nvPr/>
          </p:nvSpPr>
          <p:spPr>
            <a:xfrm>
              <a:off x="4718025" y="1889850"/>
              <a:ext cx="94525" cy="106875"/>
            </a:xfrm>
            <a:custGeom>
              <a:rect b="b" l="l" r="r" t="t"/>
              <a:pathLst>
                <a:path extrusionOk="0" h="4275" w="3781">
                  <a:moveTo>
                    <a:pt x="0" y="1"/>
                  </a:moveTo>
                  <a:cubicBezTo>
                    <a:pt x="1480" y="1151"/>
                    <a:pt x="3452" y="1973"/>
                    <a:pt x="3780" y="4274"/>
                  </a:cubicBezTo>
                  <a:cubicBezTo>
                    <a:pt x="2630" y="2795"/>
                    <a:pt x="329" y="2302"/>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33"/>
            <p:cNvSpPr/>
            <p:nvPr/>
          </p:nvSpPr>
          <p:spPr>
            <a:xfrm>
              <a:off x="5079600" y="1889850"/>
              <a:ext cx="41100" cy="74000"/>
            </a:xfrm>
            <a:custGeom>
              <a:rect b="b" l="l" r="r" t="t"/>
              <a:pathLst>
                <a:path extrusionOk="0" h="2960" w="1644">
                  <a:moveTo>
                    <a:pt x="822" y="1"/>
                  </a:moveTo>
                  <a:cubicBezTo>
                    <a:pt x="1644" y="823"/>
                    <a:pt x="987" y="2137"/>
                    <a:pt x="658" y="2959"/>
                  </a:cubicBezTo>
                  <a:cubicBezTo>
                    <a:pt x="0" y="1973"/>
                    <a:pt x="165" y="823"/>
                    <a:pt x="8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33"/>
            <p:cNvSpPr/>
            <p:nvPr/>
          </p:nvSpPr>
          <p:spPr>
            <a:xfrm>
              <a:off x="4516700" y="1898075"/>
              <a:ext cx="78075" cy="53450"/>
            </a:xfrm>
            <a:custGeom>
              <a:rect b="b" l="l" r="r" t="t"/>
              <a:pathLst>
                <a:path extrusionOk="0" h="2138" w="3123">
                  <a:moveTo>
                    <a:pt x="0" y="1"/>
                  </a:moveTo>
                  <a:cubicBezTo>
                    <a:pt x="986" y="165"/>
                    <a:pt x="1808" y="658"/>
                    <a:pt x="2630" y="822"/>
                  </a:cubicBezTo>
                  <a:cubicBezTo>
                    <a:pt x="2794" y="1315"/>
                    <a:pt x="2958" y="1644"/>
                    <a:pt x="3123" y="2137"/>
                  </a:cubicBezTo>
                  <a:cubicBezTo>
                    <a:pt x="2465" y="1808"/>
                    <a:pt x="1479" y="1644"/>
                    <a:pt x="493" y="1808"/>
                  </a:cubicBezTo>
                  <a:cubicBezTo>
                    <a:pt x="329" y="1151"/>
                    <a:pt x="164" y="658"/>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33"/>
            <p:cNvSpPr/>
            <p:nvPr/>
          </p:nvSpPr>
          <p:spPr>
            <a:xfrm>
              <a:off x="4734450" y="1955600"/>
              <a:ext cx="98650" cy="110975"/>
            </a:xfrm>
            <a:custGeom>
              <a:rect b="b" l="l" r="r" t="t"/>
              <a:pathLst>
                <a:path extrusionOk="0" h="4439" w="3946">
                  <a:moveTo>
                    <a:pt x="1" y="1"/>
                  </a:moveTo>
                  <a:cubicBezTo>
                    <a:pt x="1316" y="1480"/>
                    <a:pt x="3452" y="2137"/>
                    <a:pt x="3945" y="4438"/>
                  </a:cubicBezTo>
                  <a:cubicBezTo>
                    <a:pt x="2466" y="3123"/>
                    <a:pt x="330" y="2466"/>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33"/>
            <p:cNvSpPr/>
            <p:nvPr/>
          </p:nvSpPr>
          <p:spPr>
            <a:xfrm>
              <a:off x="5022075" y="1955600"/>
              <a:ext cx="82200" cy="135625"/>
            </a:xfrm>
            <a:custGeom>
              <a:rect b="b" l="l" r="r" t="t"/>
              <a:pathLst>
                <a:path extrusionOk="0" h="5425" w="3288">
                  <a:moveTo>
                    <a:pt x="1808" y="1"/>
                  </a:moveTo>
                  <a:cubicBezTo>
                    <a:pt x="3288" y="1480"/>
                    <a:pt x="1480" y="3452"/>
                    <a:pt x="1315" y="5424"/>
                  </a:cubicBezTo>
                  <a:cubicBezTo>
                    <a:pt x="0" y="3781"/>
                    <a:pt x="1151" y="1644"/>
                    <a:pt x="18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33"/>
            <p:cNvSpPr/>
            <p:nvPr/>
          </p:nvSpPr>
          <p:spPr>
            <a:xfrm>
              <a:off x="5046725" y="1959700"/>
              <a:ext cx="119175" cy="213700"/>
            </a:xfrm>
            <a:custGeom>
              <a:rect b="b" l="l" r="r" t="t"/>
              <a:pathLst>
                <a:path extrusionOk="0" h="8548" w="4767">
                  <a:moveTo>
                    <a:pt x="2302" y="2795"/>
                  </a:moveTo>
                  <a:cubicBezTo>
                    <a:pt x="2137" y="2302"/>
                    <a:pt x="2630" y="823"/>
                    <a:pt x="3123" y="1"/>
                  </a:cubicBezTo>
                  <a:cubicBezTo>
                    <a:pt x="4767" y="2302"/>
                    <a:pt x="1315" y="5425"/>
                    <a:pt x="1480" y="8547"/>
                  </a:cubicBezTo>
                  <a:cubicBezTo>
                    <a:pt x="1" y="6904"/>
                    <a:pt x="1808" y="4438"/>
                    <a:pt x="2137" y="2631"/>
                  </a:cubicBezTo>
                  <a:cubicBezTo>
                    <a:pt x="2302" y="2631"/>
                    <a:pt x="2302" y="2631"/>
                    <a:pt x="2302" y="279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33"/>
            <p:cNvSpPr/>
            <p:nvPr/>
          </p:nvSpPr>
          <p:spPr>
            <a:xfrm>
              <a:off x="4529025" y="1955600"/>
              <a:ext cx="78075" cy="53450"/>
            </a:xfrm>
            <a:custGeom>
              <a:rect b="b" l="l" r="r" t="t"/>
              <a:pathLst>
                <a:path extrusionOk="0" h="2138" w="3123">
                  <a:moveTo>
                    <a:pt x="165" y="165"/>
                  </a:moveTo>
                  <a:cubicBezTo>
                    <a:pt x="1479" y="1"/>
                    <a:pt x="2137" y="494"/>
                    <a:pt x="2959" y="822"/>
                  </a:cubicBezTo>
                  <a:cubicBezTo>
                    <a:pt x="2959" y="1315"/>
                    <a:pt x="3123" y="1644"/>
                    <a:pt x="3123" y="2137"/>
                  </a:cubicBezTo>
                  <a:cubicBezTo>
                    <a:pt x="2301" y="1973"/>
                    <a:pt x="1479" y="1808"/>
                    <a:pt x="329" y="1808"/>
                  </a:cubicBezTo>
                  <a:cubicBezTo>
                    <a:pt x="165" y="1315"/>
                    <a:pt x="165" y="658"/>
                    <a:pt x="0"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33"/>
            <p:cNvSpPr/>
            <p:nvPr/>
          </p:nvSpPr>
          <p:spPr>
            <a:xfrm>
              <a:off x="4935800" y="1972025"/>
              <a:ext cx="82200" cy="184925"/>
            </a:xfrm>
            <a:custGeom>
              <a:rect b="b" l="l" r="r" t="t"/>
              <a:pathLst>
                <a:path extrusionOk="0" h="7397" w="3288">
                  <a:moveTo>
                    <a:pt x="2137" y="1"/>
                  </a:moveTo>
                  <a:cubicBezTo>
                    <a:pt x="3287" y="2631"/>
                    <a:pt x="1972" y="4932"/>
                    <a:pt x="1479" y="7397"/>
                  </a:cubicBezTo>
                  <a:cubicBezTo>
                    <a:pt x="0" y="4932"/>
                    <a:pt x="1315" y="2138"/>
                    <a:pt x="21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33"/>
            <p:cNvSpPr/>
            <p:nvPr/>
          </p:nvSpPr>
          <p:spPr>
            <a:xfrm>
              <a:off x="5437075" y="2009025"/>
              <a:ext cx="669750" cy="345150"/>
            </a:xfrm>
            <a:custGeom>
              <a:rect b="b" l="l" r="r" t="t"/>
              <a:pathLst>
                <a:path extrusionOk="0" h="13806" w="26790">
                  <a:moveTo>
                    <a:pt x="0" y="164"/>
                  </a:moveTo>
                  <a:cubicBezTo>
                    <a:pt x="1151" y="493"/>
                    <a:pt x="2137" y="986"/>
                    <a:pt x="3451" y="986"/>
                  </a:cubicBezTo>
                  <a:cubicBezTo>
                    <a:pt x="4438" y="1972"/>
                    <a:pt x="4931" y="3452"/>
                    <a:pt x="5917" y="4602"/>
                  </a:cubicBezTo>
                  <a:cubicBezTo>
                    <a:pt x="7067" y="5752"/>
                    <a:pt x="9204" y="7396"/>
                    <a:pt x="10847" y="7889"/>
                  </a:cubicBezTo>
                  <a:cubicBezTo>
                    <a:pt x="13148" y="8382"/>
                    <a:pt x="16435" y="8053"/>
                    <a:pt x="18901" y="7560"/>
                  </a:cubicBezTo>
                  <a:cubicBezTo>
                    <a:pt x="17750" y="8218"/>
                    <a:pt x="15942" y="8875"/>
                    <a:pt x="14299" y="9040"/>
                  </a:cubicBezTo>
                  <a:cubicBezTo>
                    <a:pt x="12491" y="9204"/>
                    <a:pt x="10026" y="9204"/>
                    <a:pt x="8382" y="8711"/>
                  </a:cubicBezTo>
                  <a:cubicBezTo>
                    <a:pt x="7560" y="8382"/>
                    <a:pt x="6739" y="7396"/>
                    <a:pt x="5752" y="6574"/>
                  </a:cubicBezTo>
                  <a:cubicBezTo>
                    <a:pt x="3945" y="5095"/>
                    <a:pt x="2630" y="3452"/>
                    <a:pt x="986" y="1808"/>
                  </a:cubicBezTo>
                  <a:cubicBezTo>
                    <a:pt x="1315" y="2958"/>
                    <a:pt x="1972" y="3780"/>
                    <a:pt x="2630" y="4766"/>
                  </a:cubicBezTo>
                  <a:cubicBezTo>
                    <a:pt x="3123" y="5588"/>
                    <a:pt x="3945" y="6410"/>
                    <a:pt x="4766" y="7232"/>
                  </a:cubicBezTo>
                  <a:cubicBezTo>
                    <a:pt x="5588" y="7889"/>
                    <a:pt x="6410" y="8875"/>
                    <a:pt x="7067" y="9368"/>
                  </a:cubicBezTo>
                  <a:cubicBezTo>
                    <a:pt x="8711" y="10519"/>
                    <a:pt x="11998" y="10847"/>
                    <a:pt x="14463" y="10519"/>
                  </a:cubicBezTo>
                  <a:cubicBezTo>
                    <a:pt x="19065" y="10190"/>
                    <a:pt x="23174" y="8218"/>
                    <a:pt x="23831" y="3945"/>
                  </a:cubicBezTo>
                  <a:cubicBezTo>
                    <a:pt x="23831" y="3123"/>
                    <a:pt x="23502" y="2301"/>
                    <a:pt x="24160" y="1808"/>
                  </a:cubicBezTo>
                  <a:cubicBezTo>
                    <a:pt x="25968" y="1151"/>
                    <a:pt x="26790" y="4438"/>
                    <a:pt x="26461" y="6246"/>
                  </a:cubicBezTo>
                  <a:cubicBezTo>
                    <a:pt x="26296" y="6903"/>
                    <a:pt x="25146" y="8218"/>
                    <a:pt x="24489" y="8875"/>
                  </a:cubicBezTo>
                  <a:cubicBezTo>
                    <a:pt x="23338" y="9861"/>
                    <a:pt x="21530" y="10683"/>
                    <a:pt x="19558" y="11340"/>
                  </a:cubicBezTo>
                  <a:cubicBezTo>
                    <a:pt x="16435" y="12491"/>
                    <a:pt x="12491" y="13806"/>
                    <a:pt x="8053" y="12820"/>
                  </a:cubicBezTo>
                  <a:cubicBezTo>
                    <a:pt x="6739" y="12491"/>
                    <a:pt x="5259" y="11669"/>
                    <a:pt x="3945" y="11012"/>
                  </a:cubicBezTo>
                  <a:cubicBezTo>
                    <a:pt x="2794" y="10354"/>
                    <a:pt x="1151" y="9533"/>
                    <a:pt x="657" y="8546"/>
                  </a:cubicBezTo>
                  <a:cubicBezTo>
                    <a:pt x="329" y="7560"/>
                    <a:pt x="329" y="6081"/>
                    <a:pt x="164" y="4602"/>
                  </a:cubicBezTo>
                  <a:cubicBezTo>
                    <a:pt x="0" y="3123"/>
                    <a:pt x="0" y="147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33"/>
            <p:cNvSpPr/>
            <p:nvPr/>
          </p:nvSpPr>
          <p:spPr>
            <a:xfrm>
              <a:off x="4537225" y="2017225"/>
              <a:ext cx="82200" cy="57550"/>
            </a:xfrm>
            <a:custGeom>
              <a:rect b="b" l="l" r="r" t="t"/>
              <a:pathLst>
                <a:path extrusionOk="0" h="2302" w="3288">
                  <a:moveTo>
                    <a:pt x="1" y="1"/>
                  </a:moveTo>
                  <a:cubicBezTo>
                    <a:pt x="1151" y="1"/>
                    <a:pt x="2302" y="165"/>
                    <a:pt x="3124" y="658"/>
                  </a:cubicBezTo>
                  <a:cubicBezTo>
                    <a:pt x="3124" y="1151"/>
                    <a:pt x="3288" y="1644"/>
                    <a:pt x="3288" y="2302"/>
                  </a:cubicBezTo>
                  <a:cubicBezTo>
                    <a:pt x="2795" y="1973"/>
                    <a:pt x="2137" y="1809"/>
                    <a:pt x="1151" y="1809"/>
                  </a:cubicBezTo>
                  <a:cubicBezTo>
                    <a:pt x="987" y="987"/>
                    <a:pt x="1" y="987"/>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33"/>
            <p:cNvSpPr/>
            <p:nvPr/>
          </p:nvSpPr>
          <p:spPr>
            <a:xfrm>
              <a:off x="5354900" y="2021350"/>
              <a:ext cx="41100" cy="69875"/>
            </a:xfrm>
            <a:custGeom>
              <a:rect b="b" l="l" r="r" t="t"/>
              <a:pathLst>
                <a:path extrusionOk="0" h="2795" w="1644">
                  <a:moveTo>
                    <a:pt x="0" y="0"/>
                  </a:moveTo>
                  <a:cubicBezTo>
                    <a:pt x="657" y="822"/>
                    <a:pt x="1479" y="1315"/>
                    <a:pt x="1644" y="2794"/>
                  </a:cubicBezTo>
                  <a:cubicBezTo>
                    <a:pt x="657" y="2137"/>
                    <a:pt x="0" y="147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33"/>
            <p:cNvSpPr/>
            <p:nvPr/>
          </p:nvSpPr>
          <p:spPr>
            <a:xfrm>
              <a:off x="2634850" y="2041875"/>
              <a:ext cx="49325" cy="189050"/>
            </a:xfrm>
            <a:custGeom>
              <a:rect b="b" l="l" r="r" t="t"/>
              <a:pathLst>
                <a:path extrusionOk="0" h="7562" w="1973">
                  <a:moveTo>
                    <a:pt x="987" y="1"/>
                  </a:moveTo>
                  <a:cubicBezTo>
                    <a:pt x="1480" y="1"/>
                    <a:pt x="1644" y="330"/>
                    <a:pt x="1973" y="494"/>
                  </a:cubicBezTo>
                  <a:cubicBezTo>
                    <a:pt x="1644" y="2466"/>
                    <a:pt x="1316" y="4603"/>
                    <a:pt x="1151" y="6904"/>
                  </a:cubicBezTo>
                  <a:cubicBezTo>
                    <a:pt x="987" y="7232"/>
                    <a:pt x="329" y="7561"/>
                    <a:pt x="165" y="7561"/>
                  </a:cubicBezTo>
                  <a:cubicBezTo>
                    <a:pt x="1" y="4603"/>
                    <a:pt x="494" y="2302"/>
                    <a:pt x="9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33"/>
            <p:cNvSpPr/>
            <p:nvPr/>
          </p:nvSpPr>
          <p:spPr>
            <a:xfrm>
              <a:off x="6053375" y="2058325"/>
              <a:ext cx="250675" cy="402675"/>
            </a:xfrm>
            <a:custGeom>
              <a:rect b="b" l="l" r="r" t="t"/>
              <a:pathLst>
                <a:path extrusionOk="0" h="16107" w="10027">
                  <a:moveTo>
                    <a:pt x="4931" y="0"/>
                  </a:moveTo>
                  <a:lnTo>
                    <a:pt x="6082" y="0"/>
                  </a:lnTo>
                  <a:cubicBezTo>
                    <a:pt x="10026" y="2794"/>
                    <a:pt x="7232" y="9040"/>
                    <a:pt x="5096" y="11998"/>
                  </a:cubicBezTo>
                  <a:cubicBezTo>
                    <a:pt x="3781" y="13806"/>
                    <a:pt x="1973" y="15285"/>
                    <a:pt x="1" y="16107"/>
                  </a:cubicBezTo>
                  <a:cubicBezTo>
                    <a:pt x="1316" y="14792"/>
                    <a:pt x="2466" y="14299"/>
                    <a:pt x="3124" y="12820"/>
                  </a:cubicBezTo>
                  <a:cubicBezTo>
                    <a:pt x="4767" y="9533"/>
                    <a:pt x="3617" y="5095"/>
                    <a:pt x="4274" y="986"/>
                  </a:cubicBezTo>
                  <a:cubicBezTo>
                    <a:pt x="4274" y="822"/>
                    <a:pt x="4603" y="329"/>
                    <a:pt x="4603" y="329"/>
                  </a:cubicBezTo>
                  <a:cubicBezTo>
                    <a:pt x="4603" y="165"/>
                    <a:pt x="4767" y="0"/>
                    <a:pt x="49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33"/>
            <p:cNvSpPr/>
            <p:nvPr/>
          </p:nvSpPr>
          <p:spPr>
            <a:xfrm>
              <a:off x="4545450" y="2082975"/>
              <a:ext cx="12350" cy="37000"/>
            </a:xfrm>
            <a:custGeom>
              <a:rect b="b" l="l" r="r" t="t"/>
              <a:pathLst>
                <a:path extrusionOk="0" h="1480" w="494">
                  <a:moveTo>
                    <a:pt x="1" y="0"/>
                  </a:moveTo>
                  <a:cubicBezTo>
                    <a:pt x="329" y="165"/>
                    <a:pt x="329" y="658"/>
                    <a:pt x="494" y="822"/>
                  </a:cubicBezTo>
                  <a:cubicBezTo>
                    <a:pt x="165" y="1480"/>
                    <a:pt x="1" y="494"/>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33"/>
            <p:cNvSpPr/>
            <p:nvPr/>
          </p:nvSpPr>
          <p:spPr>
            <a:xfrm>
              <a:off x="4574225" y="2074750"/>
              <a:ext cx="61650" cy="61675"/>
            </a:xfrm>
            <a:custGeom>
              <a:rect b="b" l="l" r="r" t="t"/>
              <a:pathLst>
                <a:path extrusionOk="0" h="2467" w="2466">
                  <a:moveTo>
                    <a:pt x="0" y="329"/>
                  </a:moveTo>
                  <a:cubicBezTo>
                    <a:pt x="822" y="1"/>
                    <a:pt x="1479" y="823"/>
                    <a:pt x="2137" y="987"/>
                  </a:cubicBezTo>
                  <a:cubicBezTo>
                    <a:pt x="2301" y="1480"/>
                    <a:pt x="2465" y="1809"/>
                    <a:pt x="2465" y="2466"/>
                  </a:cubicBezTo>
                  <a:cubicBezTo>
                    <a:pt x="1479" y="1809"/>
                    <a:pt x="329" y="1644"/>
                    <a:pt x="0"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33"/>
            <p:cNvSpPr/>
            <p:nvPr/>
          </p:nvSpPr>
          <p:spPr>
            <a:xfrm>
              <a:off x="5367225" y="2095300"/>
              <a:ext cx="45200" cy="152050"/>
            </a:xfrm>
            <a:custGeom>
              <a:rect b="b" l="l" r="r" t="t"/>
              <a:pathLst>
                <a:path extrusionOk="0" h="6082" w="1808">
                  <a:moveTo>
                    <a:pt x="0" y="1"/>
                  </a:moveTo>
                  <a:cubicBezTo>
                    <a:pt x="1808" y="822"/>
                    <a:pt x="1151" y="4109"/>
                    <a:pt x="1808" y="6082"/>
                  </a:cubicBezTo>
                  <a:cubicBezTo>
                    <a:pt x="986" y="4274"/>
                    <a:pt x="493" y="230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33"/>
            <p:cNvSpPr/>
            <p:nvPr/>
          </p:nvSpPr>
          <p:spPr>
            <a:xfrm>
              <a:off x="4972775" y="2107625"/>
              <a:ext cx="73975" cy="160275"/>
            </a:xfrm>
            <a:custGeom>
              <a:rect b="b" l="l" r="r" t="t"/>
              <a:pathLst>
                <a:path extrusionOk="0" h="6411" w="2959">
                  <a:moveTo>
                    <a:pt x="1644" y="1"/>
                  </a:moveTo>
                  <a:cubicBezTo>
                    <a:pt x="2959" y="1808"/>
                    <a:pt x="1972" y="3945"/>
                    <a:pt x="1644" y="6410"/>
                  </a:cubicBezTo>
                  <a:cubicBezTo>
                    <a:pt x="0" y="4767"/>
                    <a:pt x="822" y="2137"/>
                    <a:pt x="16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33"/>
            <p:cNvSpPr/>
            <p:nvPr/>
          </p:nvSpPr>
          <p:spPr>
            <a:xfrm>
              <a:off x="4787875" y="2115850"/>
              <a:ext cx="131500" cy="184925"/>
            </a:xfrm>
            <a:custGeom>
              <a:rect b="b" l="l" r="r" t="t"/>
              <a:pathLst>
                <a:path extrusionOk="0" h="7397" w="5260">
                  <a:moveTo>
                    <a:pt x="0" y="0"/>
                  </a:moveTo>
                  <a:cubicBezTo>
                    <a:pt x="1151" y="329"/>
                    <a:pt x="2301" y="1315"/>
                    <a:pt x="3452" y="1973"/>
                  </a:cubicBezTo>
                  <a:cubicBezTo>
                    <a:pt x="3945" y="3945"/>
                    <a:pt x="4438" y="5917"/>
                    <a:pt x="5260" y="7396"/>
                  </a:cubicBezTo>
                  <a:cubicBezTo>
                    <a:pt x="1644" y="7232"/>
                    <a:pt x="1644" y="263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33"/>
            <p:cNvSpPr/>
            <p:nvPr/>
          </p:nvSpPr>
          <p:spPr>
            <a:xfrm>
              <a:off x="5256275" y="2115850"/>
              <a:ext cx="82200" cy="341050"/>
            </a:xfrm>
            <a:custGeom>
              <a:rect b="b" l="l" r="r" t="t"/>
              <a:pathLst>
                <a:path extrusionOk="0" h="13642" w="3288">
                  <a:moveTo>
                    <a:pt x="2466" y="0"/>
                  </a:moveTo>
                  <a:cubicBezTo>
                    <a:pt x="3288" y="1644"/>
                    <a:pt x="2466" y="3452"/>
                    <a:pt x="1973" y="5588"/>
                  </a:cubicBezTo>
                  <a:cubicBezTo>
                    <a:pt x="1315" y="8054"/>
                    <a:pt x="1151" y="10355"/>
                    <a:pt x="1151" y="13642"/>
                  </a:cubicBezTo>
                  <a:cubicBezTo>
                    <a:pt x="1" y="13477"/>
                    <a:pt x="329" y="11505"/>
                    <a:pt x="494" y="10355"/>
                  </a:cubicBezTo>
                  <a:cubicBezTo>
                    <a:pt x="658" y="6574"/>
                    <a:pt x="1808" y="3123"/>
                    <a:pt x="24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33"/>
            <p:cNvSpPr/>
            <p:nvPr/>
          </p:nvSpPr>
          <p:spPr>
            <a:xfrm>
              <a:off x="4553675" y="2124075"/>
              <a:ext cx="28775" cy="106850"/>
            </a:xfrm>
            <a:custGeom>
              <a:rect b="b" l="l" r="r" t="t"/>
              <a:pathLst>
                <a:path extrusionOk="0" h="4274" w="1151">
                  <a:moveTo>
                    <a:pt x="0" y="0"/>
                  </a:moveTo>
                  <a:cubicBezTo>
                    <a:pt x="986" y="164"/>
                    <a:pt x="822" y="1644"/>
                    <a:pt x="1151" y="2465"/>
                  </a:cubicBezTo>
                  <a:cubicBezTo>
                    <a:pt x="329" y="2958"/>
                    <a:pt x="822" y="3780"/>
                    <a:pt x="0" y="4273"/>
                  </a:cubicBezTo>
                  <a:cubicBezTo>
                    <a:pt x="0" y="2794"/>
                    <a:pt x="165" y="1315"/>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33"/>
            <p:cNvSpPr/>
            <p:nvPr/>
          </p:nvSpPr>
          <p:spPr>
            <a:xfrm>
              <a:off x="3731900" y="2144600"/>
              <a:ext cx="86325" cy="636900"/>
            </a:xfrm>
            <a:custGeom>
              <a:rect b="b" l="l" r="r" t="t"/>
              <a:pathLst>
                <a:path extrusionOk="0" h="25476" w="3453">
                  <a:moveTo>
                    <a:pt x="1" y="25311"/>
                  </a:moveTo>
                  <a:cubicBezTo>
                    <a:pt x="1316" y="19230"/>
                    <a:pt x="3452" y="10026"/>
                    <a:pt x="1644" y="2630"/>
                  </a:cubicBezTo>
                  <a:cubicBezTo>
                    <a:pt x="1316" y="1644"/>
                    <a:pt x="987" y="823"/>
                    <a:pt x="987" y="1"/>
                  </a:cubicBezTo>
                  <a:cubicBezTo>
                    <a:pt x="1151" y="165"/>
                    <a:pt x="1316" y="1"/>
                    <a:pt x="1316" y="1"/>
                  </a:cubicBezTo>
                  <a:cubicBezTo>
                    <a:pt x="1480" y="1"/>
                    <a:pt x="1480" y="1"/>
                    <a:pt x="1480" y="1"/>
                  </a:cubicBezTo>
                  <a:cubicBezTo>
                    <a:pt x="3124" y="3945"/>
                    <a:pt x="3452" y="10191"/>
                    <a:pt x="3124" y="15614"/>
                  </a:cubicBezTo>
                  <a:cubicBezTo>
                    <a:pt x="2959" y="17422"/>
                    <a:pt x="2466" y="19394"/>
                    <a:pt x="2137" y="21038"/>
                  </a:cubicBezTo>
                  <a:cubicBezTo>
                    <a:pt x="1809" y="22681"/>
                    <a:pt x="1644" y="24982"/>
                    <a:pt x="1" y="2547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33"/>
            <p:cNvSpPr/>
            <p:nvPr/>
          </p:nvSpPr>
          <p:spPr>
            <a:xfrm>
              <a:off x="2975875" y="2173375"/>
              <a:ext cx="221900" cy="735500"/>
            </a:xfrm>
            <a:custGeom>
              <a:rect b="b" l="l" r="r" t="t"/>
              <a:pathLst>
                <a:path extrusionOk="0" h="29420" w="8876">
                  <a:moveTo>
                    <a:pt x="1644" y="0"/>
                  </a:moveTo>
                  <a:cubicBezTo>
                    <a:pt x="1973" y="0"/>
                    <a:pt x="1973" y="165"/>
                    <a:pt x="2302" y="165"/>
                  </a:cubicBezTo>
                  <a:cubicBezTo>
                    <a:pt x="2138" y="2794"/>
                    <a:pt x="1480" y="5588"/>
                    <a:pt x="1316" y="8547"/>
                  </a:cubicBezTo>
                  <a:cubicBezTo>
                    <a:pt x="1151" y="11341"/>
                    <a:pt x="1480" y="14463"/>
                    <a:pt x="2138" y="17093"/>
                  </a:cubicBezTo>
                  <a:cubicBezTo>
                    <a:pt x="3452" y="22188"/>
                    <a:pt x="6411" y="26132"/>
                    <a:pt x="8876" y="29419"/>
                  </a:cubicBezTo>
                  <a:lnTo>
                    <a:pt x="7068" y="29419"/>
                  </a:lnTo>
                  <a:cubicBezTo>
                    <a:pt x="5425" y="27283"/>
                    <a:pt x="4110" y="24489"/>
                    <a:pt x="2959" y="21366"/>
                  </a:cubicBezTo>
                  <a:cubicBezTo>
                    <a:pt x="1973" y="18408"/>
                    <a:pt x="494" y="15285"/>
                    <a:pt x="165" y="11998"/>
                  </a:cubicBezTo>
                  <a:cubicBezTo>
                    <a:pt x="1" y="7889"/>
                    <a:pt x="658" y="3616"/>
                    <a:pt x="16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33"/>
            <p:cNvSpPr/>
            <p:nvPr/>
          </p:nvSpPr>
          <p:spPr>
            <a:xfrm>
              <a:off x="5305575" y="2193925"/>
              <a:ext cx="61675" cy="295850"/>
            </a:xfrm>
            <a:custGeom>
              <a:rect b="b" l="l" r="r" t="t"/>
              <a:pathLst>
                <a:path extrusionOk="0" h="11834" w="2467">
                  <a:moveTo>
                    <a:pt x="1316" y="0"/>
                  </a:moveTo>
                  <a:cubicBezTo>
                    <a:pt x="1480" y="0"/>
                    <a:pt x="1316" y="493"/>
                    <a:pt x="1644" y="493"/>
                  </a:cubicBezTo>
                  <a:cubicBezTo>
                    <a:pt x="494" y="3944"/>
                    <a:pt x="823" y="9368"/>
                    <a:pt x="2466" y="11833"/>
                  </a:cubicBezTo>
                  <a:cubicBezTo>
                    <a:pt x="1809" y="11669"/>
                    <a:pt x="1151" y="11340"/>
                    <a:pt x="494" y="11012"/>
                  </a:cubicBezTo>
                  <a:cubicBezTo>
                    <a:pt x="1" y="7067"/>
                    <a:pt x="823" y="3451"/>
                    <a:pt x="13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33"/>
            <p:cNvSpPr/>
            <p:nvPr/>
          </p:nvSpPr>
          <p:spPr>
            <a:xfrm>
              <a:off x="3374450" y="2206250"/>
              <a:ext cx="156150" cy="682075"/>
            </a:xfrm>
            <a:custGeom>
              <a:rect b="b" l="l" r="r" t="t"/>
              <a:pathLst>
                <a:path extrusionOk="0" h="27283" w="6246">
                  <a:moveTo>
                    <a:pt x="3287" y="164"/>
                  </a:moveTo>
                  <a:cubicBezTo>
                    <a:pt x="4438" y="1808"/>
                    <a:pt x="4602" y="4273"/>
                    <a:pt x="4766" y="6739"/>
                  </a:cubicBezTo>
                  <a:cubicBezTo>
                    <a:pt x="5259" y="12327"/>
                    <a:pt x="4931" y="17257"/>
                    <a:pt x="3287" y="21695"/>
                  </a:cubicBezTo>
                  <a:cubicBezTo>
                    <a:pt x="2958" y="22681"/>
                    <a:pt x="2465" y="23831"/>
                    <a:pt x="2137" y="24817"/>
                  </a:cubicBezTo>
                  <a:cubicBezTo>
                    <a:pt x="1644" y="25968"/>
                    <a:pt x="1315" y="27283"/>
                    <a:pt x="0" y="27118"/>
                  </a:cubicBezTo>
                  <a:cubicBezTo>
                    <a:pt x="3287" y="21859"/>
                    <a:pt x="6246" y="9368"/>
                    <a:pt x="2958" y="1479"/>
                  </a:cubicBezTo>
                  <a:cubicBezTo>
                    <a:pt x="2794" y="1151"/>
                    <a:pt x="2301" y="657"/>
                    <a:pt x="2465" y="329"/>
                  </a:cubicBezTo>
                  <a:cubicBezTo>
                    <a:pt x="2794" y="329"/>
                    <a:pt x="2958" y="0"/>
                    <a:pt x="3287" y="16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33"/>
            <p:cNvSpPr/>
            <p:nvPr/>
          </p:nvSpPr>
          <p:spPr>
            <a:xfrm>
              <a:off x="4623525" y="2210350"/>
              <a:ext cx="57550" cy="82200"/>
            </a:xfrm>
            <a:custGeom>
              <a:rect b="b" l="l" r="r" t="t"/>
              <a:pathLst>
                <a:path extrusionOk="0" h="3288" w="2302">
                  <a:moveTo>
                    <a:pt x="0" y="329"/>
                  </a:moveTo>
                  <a:cubicBezTo>
                    <a:pt x="329" y="0"/>
                    <a:pt x="986" y="165"/>
                    <a:pt x="1315" y="165"/>
                  </a:cubicBezTo>
                  <a:cubicBezTo>
                    <a:pt x="1808" y="1151"/>
                    <a:pt x="1973" y="2301"/>
                    <a:pt x="2301" y="3287"/>
                  </a:cubicBezTo>
                  <a:cubicBezTo>
                    <a:pt x="986" y="2794"/>
                    <a:pt x="329" y="1808"/>
                    <a:pt x="0"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33"/>
            <p:cNvSpPr/>
            <p:nvPr/>
          </p:nvSpPr>
          <p:spPr>
            <a:xfrm>
              <a:off x="3949675" y="2226775"/>
              <a:ext cx="32900" cy="32900"/>
            </a:xfrm>
            <a:custGeom>
              <a:rect b="b" l="l" r="r" t="t"/>
              <a:pathLst>
                <a:path extrusionOk="0" h="1316" w="1316">
                  <a:moveTo>
                    <a:pt x="1151" y="1"/>
                  </a:moveTo>
                  <a:cubicBezTo>
                    <a:pt x="1315" y="658"/>
                    <a:pt x="494" y="1151"/>
                    <a:pt x="0" y="1316"/>
                  </a:cubicBezTo>
                  <a:cubicBezTo>
                    <a:pt x="165" y="823"/>
                    <a:pt x="822" y="494"/>
                    <a:pt x="11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33"/>
            <p:cNvSpPr/>
            <p:nvPr/>
          </p:nvSpPr>
          <p:spPr>
            <a:xfrm>
              <a:off x="4557775" y="2230900"/>
              <a:ext cx="57550" cy="147925"/>
            </a:xfrm>
            <a:custGeom>
              <a:rect b="b" l="l" r="r" t="t"/>
              <a:pathLst>
                <a:path extrusionOk="0" h="5917" w="2302">
                  <a:moveTo>
                    <a:pt x="1315" y="0"/>
                  </a:moveTo>
                  <a:cubicBezTo>
                    <a:pt x="1480" y="1151"/>
                    <a:pt x="2302" y="2465"/>
                    <a:pt x="2302" y="3616"/>
                  </a:cubicBezTo>
                  <a:cubicBezTo>
                    <a:pt x="2137" y="4602"/>
                    <a:pt x="1315" y="5095"/>
                    <a:pt x="1151" y="5917"/>
                  </a:cubicBezTo>
                  <a:cubicBezTo>
                    <a:pt x="494" y="4931"/>
                    <a:pt x="658" y="3123"/>
                    <a:pt x="1" y="2301"/>
                  </a:cubicBezTo>
                  <a:cubicBezTo>
                    <a:pt x="329" y="1479"/>
                    <a:pt x="987" y="822"/>
                    <a:pt x="13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33"/>
            <p:cNvSpPr/>
            <p:nvPr/>
          </p:nvSpPr>
          <p:spPr>
            <a:xfrm>
              <a:off x="5991750" y="2235000"/>
              <a:ext cx="127400" cy="197250"/>
            </a:xfrm>
            <a:custGeom>
              <a:rect b="b" l="l" r="r" t="t"/>
              <a:pathLst>
                <a:path extrusionOk="0" h="7890" w="5096">
                  <a:moveTo>
                    <a:pt x="4931" y="1"/>
                  </a:moveTo>
                  <a:cubicBezTo>
                    <a:pt x="5096" y="3452"/>
                    <a:pt x="3945" y="6410"/>
                    <a:pt x="1973" y="7889"/>
                  </a:cubicBezTo>
                  <a:cubicBezTo>
                    <a:pt x="1480" y="6903"/>
                    <a:pt x="658" y="6082"/>
                    <a:pt x="1" y="5260"/>
                  </a:cubicBezTo>
                  <a:cubicBezTo>
                    <a:pt x="1973" y="3945"/>
                    <a:pt x="4109" y="2630"/>
                    <a:pt x="49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33"/>
            <p:cNvSpPr/>
            <p:nvPr/>
          </p:nvSpPr>
          <p:spPr>
            <a:xfrm>
              <a:off x="2634850" y="2239100"/>
              <a:ext cx="32900" cy="74000"/>
            </a:xfrm>
            <a:custGeom>
              <a:rect b="b" l="l" r="r" t="t"/>
              <a:pathLst>
                <a:path extrusionOk="0" h="2960" w="1316">
                  <a:moveTo>
                    <a:pt x="987" y="1"/>
                  </a:moveTo>
                  <a:cubicBezTo>
                    <a:pt x="1316" y="987"/>
                    <a:pt x="1151" y="2959"/>
                    <a:pt x="165" y="2795"/>
                  </a:cubicBezTo>
                  <a:cubicBezTo>
                    <a:pt x="1" y="1480"/>
                    <a:pt x="165" y="330"/>
                    <a:pt x="9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33"/>
            <p:cNvSpPr/>
            <p:nvPr/>
          </p:nvSpPr>
          <p:spPr>
            <a:xfrm>
              <a:off x="5350775" y="2251425"/>
              <a:ext cx="115075" cy="238350"/>
            </a:xfrm>
            <a:custGeom>
              <a:rect b="b" l="l" r="r" t="t"/>
              <a:pathLst>
                <a:path extrusionOk="0" h="9534" w="4603">
                  <a:moveTo>
                    <a:pt x="165" y="1"/>
                  </a:moveTo>
                  <a:cubicBezTo>
                    <a:pt x="1973" y="2795"/>
                    <a:pt x="2466" y="6904"/>
                    <a:pt x="4603" y="9369"/>
                  </a:cubicBezTo>
                  <a:cubicBezTo>
                    <a:pt x="3616" y="9369"/>
                    <a:pt x="2795" y="9533"/>
                    <a:pt x="1809" y="9533"/>
                  </a:cubicBezTo>
                  <a:cubicBezTo>
                    <a:pt x="329" y="7232"/>
                    <a:pt x="1" y="3945"/>
                    <a:pt x="1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33"/>
            <p:cNvSpPr/>
            <p:nvPr/>
          </p:nvSpPr>
          <p:spPr>
            <a:xfrm>
              <a:off x="3953775" y="2263775"/>
              <a:ext cx="28800" cy="32875"/>
            </a:xfrm>
            <a:custGeom>
              <a:rect b="b" l="l" r="r" t="t"/>
              <a:pathLst>
                <a:path extrusionOk="0" h="1315" w="1152">
                  <a:moveTo>
                    <a:pt x="1151" y="0"/>
                  </a:moveTo>
                  <a:cubicBezTo>
                    <a:pt x="1151" y="493"/>
                    <a:pt x="494" y="986"/>
                    <a:pt x="1" y="1315"/>
                  </a:cubicBezTo>
                  <a:cubicBezTo>
                    <a:pt x="330" y="657"/>
                    <a:pt x="823" y="329"/>
                    <a:pt x="1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33"/>
            <p:cNvSpPr/>
            <p:nvPr/>
          </p:nvSpPr>
          <p:spPr>
            <a:xfrm>
              <a:off x="3657950" y="2288425"/>
              <a:ext cx="41100" cy="45200"/>
            </a:xfrm>
            <a:custGeom>
              <a:rect b="b" l="l" r="r" t="t"/>
              <a:pathLst>
                <a:path extrusionOk="0" h="1808" w="1644">
                  <a:moveTo>
                    <a:pt x="1151" y="0"/>
                  </a:moveTo>
                  <a:cubicBezTo>
                    <a:pt x="1644" y="658"/>
                    <a:pt x="329" y="1315"/>
                    <a:pt x="165" y="1808"/>
                  </a:cubicBezTo>
                  <a:cubicBezTo>
                    <a:pt x="0" y="1315"/>
                    <a:pt x="987" y="658"/>
                    <a:pt x="1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33"/>
            <p:cNvSpPr/>
            <p:nvPr/>
          </p:nvSpPr>
          <p:spPr>
            <a:xfrm>
              <a:off x="4644075" y="2296625"/>
              <a:ext cx="53425" cy="41125"/>
            </a:xfrm>
            <a:custGeom>
              <a:rect b="b" l="l" r="r" t="t"/>
              <a:pathLst>
                <a:path extrusionOk="0" h="1645" w="2137">
                  <a:moveTo>
                    <a:pt x="0" y="1"/>
                  </a:moveTo>
                  <a:cubicBezTo>
                    <a:pt x="657" y="658"/>
                    <a:pt x="2137" y="494"/>
                    <a:pt x="2137" y="1644"/>
                  </a:cubicBezTo>
                  <a:cubicBezTo>
                    <a:pt x="1315" y="1316"/>
                    <a:pt x="164" y="115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33"/>
            <p:cNvSpPr/>
            <p:nvPr/>
          </p:nvSpPr>
          <p:spPr>
            <a:xfrm>
              <a:off x="3949675" y="2296625"/>
              <a:ext cx="41100" cy="32900"/>
            </a:xfrm>
            <a:custGeom>
              <a:rect b="b" l="l" r="r" t="t"/>
              <a:pathLst>
                <a:path extrusionOk="0" h="1316" w="1644">
                  <a:moveTo>
                    <a:pt x="1315" y="1"/>
                  </a:moveTo>
                  <a:cubicBezTo>
                    <a:pt x="1644" y="1"/>
                    <a:pt x="1315" y="494"/>
                    <a:pt x="1480" y="494"/>
                  </a:cubicBezTo>
                  <a:cubicBezTo>
                    <a:pt x="1151" y="823"/>
                    <a:pt x="658" y="987"/>
                    <a:pt x="329" y="1316"/>
                  </a:cubicBezTo>
                  <a:cubicBezTo>
                    <a:pt x="0" y="658"/>
                    <a:pt x="1151" y="494"/>
                    <a:pt x="13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33"/>
            <p:cNvSpPr/>
            <p:nvPr/>
          </p:nvSpPr>
          <p:spPr>
            <a:xfrm>
              <a:off x="5494575" y="2308950"/>
              <a:ext cx="147950" cy="74000"/>
            </a:xfrm>
            <a:custGeom>
              <a:rect b="b" l="l" r="r" t="t"/>
              <a:pathLst>
                <a:path extrusionOk="0" h="2960" w="5918">
                  <a:moveTo>
                    <a:pt x="1" y="1"/>
                  </a:moveTo>
                  <a:cubicBezTo>
                    <a:pt x="1645" y="823"/>
                    <a:pt x="3617" y="2302"/>
                    <a:pt x="5918" y="2795"/>
                  </a:cubicBezTo>
                  <a:cubicBezTo>
                    <a:pt x="3781" y="2959"/>
                    <a:pt x="1151" y="1480"/>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33"/>
            <p:cNvSpPr/>
            <p:nvPr/>
          </p:nvSpPr>
          <p:spPr>
            <a:xfrm>
              <a:off x="2638975" y="2317175"/>
              <a:ext cx="32875" cy="61650"/>
            </a:xfrm>
            <a:custGeom>
              <a:rect b="b" l="l" r="r" t="t"/>
              <a:pathLst>
                <a:path extrusionOk="0" h="2466" w="1315">
                  <a:moveTo>
                    <a:pt x="986" y="1"/>
                  </a:moveTo>
                  <a:cubicBezTo>
                    <a:pt x="1315" y="987"/>
                    <a:pt x="986" y="2302"/>
                    <a:pt x="164" y="2466"/>
                  </a:cubicBezTo>
                  <a:cubicBezTo>
                    <a:pt x="164" y="1808"/>
                    <a:pt x="0" y="1480"/>
                    <a:pt x="0" y="822"/>
                  </a:cubicBezTo>
                  <a:cubicBezTo>
                    <a:pt x="329" y="658"/>
                    <a:pt x="657" y="329"/>
                    <a:pt x="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33"/>
            <p:cNvSpPr/>
            <p:nvPr/>
          </p:nvSpPr>
          <p:spPr>
            <a:xfrm>
              <a:off x="3662050" y="2325400"/>
              <a:ext cx="37000" cy="53425"/>
            </a:xfrm>
            <a:custGeom>
              <a:rect b="b" l="l" r="r" t="t"/>
              <a:pathLst>
                <a:path extrusionOk="0" h="2137" w="1480">
                  <a:moveTo>
                    <a:pt x="1480" y="0"/>
                  </a:moveTo>
                  <a:cubicBezTo>
                    <a:pt x="1480" y="822"/>
                    <a:pt x="494" y="1479"/>
                    <a:pt x="1" y="2137"/>
                  </a:cubicBezTo>
                  <a:cubicBezTo>
                    <a:pt x="330" y="1315"/>
                    <a:pt x="987" y="822"/>
                    <a:pt x="14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33"/>
            <p:cNvSpPr/>
            <p:nvPr/>
          </p:nvSpPr>
          <p:spPr>
            <a:xfrm>
              <a:off x="3957900" y="2341825"/>
              <a:ext cx="28775" cy="24675"/>
            </a:xfrm>
            <a:custGeom>
              <a:rect b="b" l="l" r="r" t="t"/>
              <a:pathLst>
                <a:path extrusionOk="0" h="987" w="1151">
                  <a:moveTo>
                    <a:pt x="1151" y="1"/>
                  </a:moveTo>
                  <a:cubicBezTo>
                    <a:pt x="1151" y="658"/>
                    <a:pt x="493" y="658"/>
                    <a:pt x="165" y="987"/>
                  </a:cubicBezTo>
                  <a:cubicBezTo>
                    <a:pt x="0" y="658"/>
                    <a:pt x="822" y="165"/>
                    <a:pt x="11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33"/>
            <p:cNvSpPr/>
            <p:nvPr/>
          </p:nvSpPr>
          <p:spPr>
            <a:xfrm>
              <a:off x="4660500" y="2350050"/>
              <a:ext cx="61650" cy="41100"/>
            </a:xfrm>
            <a:custGeom>
              <a:rect b="b" l="l" r="r" t="t"/>
              <a:pathLst>
                <a:path extrusionOk="0" h="1644" w="2466">
                  <a:moveTo>
                    <a:pt x="0" y="0"/>
                  </a:moveTo>
                  <a:cubicBezTo>
                    <a:pt x="822" y="493"/>
                    <a:pt x="2301" y="493"/>
                    <a:pt x="2466" y="1644"/>
                  </a:cubicBezTo>
                  <a:cubicBezTo>
                    <a:pt x="1808" y="1480"/>
                    <a:pt x="987" y="1480"/>
                    <a:pt x="329" y="1315"/>
                  </a:cubicBezTo>
                  <a:cubicBezTo>
                    <a:pt x="165" y="822"/>
                    <a:pt x="0" y="493"/>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33"/>
            <p:cNvSpPr/>
            <p:nvPr/>
          </p:nvSpPr>
          <p:spPr>
            <a:xfrm>
              <a:off x="4890600" y="2350050"/>
              <a:ext cx="102725" cy="82200"/>
            </a:xfrm>
            <a:custGeom>
              <a:rect b="b" l="l" r="r" t="t"/>
              <a:pathLst>
                <a:path extrusionOk="0" h="3288" w="4109">
                  <a:moveTo>
                    <a:pt x="0" y="165"/>
                  </a:moveTo>
                  <a:cubicBezTo>
                    <a:pt x="658" y="0"/>
                    <a:pt x="1479" y="658"/>
                    <a:pt x="2465" y="658"/>
                  </a:cubicBezTo>
                  <a:cubicBezTo>
                    <a:pt x="2959" y="1480"/>
                    <a:pt x="3616" y="2301"/>
                    <a:pt x="4109" y="3287"/>
                  </a:cubicBezTo>
                  <a:cubicBezTo>
                    <a:pt x="2465" y="2630"/>
                    <a:pt x="1479" y="1151"/>
                    <a:pt x="0"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33"/>
            <p:cNvSpPr/>
            <p:nvPr/>
          </p:nvSpPr>
          <p:spPr>
            <a:xfrm>
              <a:off x="5498700" y="2362375"/>
              <a:ext cx="123275" cy="98625"/>
            </a:xfrm>
            <a:custGeom>
              <a:rect b="b" l="l" r="r" t="t"/>
              <a:pathLst>
                <a:path extrusionOk="0" h="3945" w="4931">
                  <a:moveTo>
                    <a:pt x="0" y="0"/>
                  </a:moveTo>
                  <a:cubicBezTo>
                    <a:pt x="1151" y="658"/>
                    <a:pt x="2794" y="1808"/>
                    <a:pt x="4931" y="1973"/>
                  </a:cubicBezTo>
                  <a:cubicBezTo>
                    <a:pt x="4767" y="3288"/>
                    <a:pt x="3287" y="3452"/>
                    <a:pt x="2301" y="3945"/>
                  </a:cubicBezTo>
                  <a:cubicBezTo>
                    <a:pt x="822" y="3452"/>
                    <a:pt x="822" y="1315"/>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33"/>
            <p:cNvSpPr/>
            <p:nvPr/>
          </p:nvSpPr>
          <p:spPr>
            <a:xfrm>
              <a:off x="4582425" y="2362375"/>
              <a:ext cx="65775" cy="110950"/>
            </a:xfrm>
            <a:custGeom>
              <a:rect b="b" l="l" r="r" t="t"/>
              <a:pathLst>
                <a:path extrusionOk="0" h="4438" w="2631">
                  <a:moveTo>
                    <a:pt x="1644" y="0"/>
                  </a:moveTo>
                  <a:cubicBezTo>
                    <a:pt x="2630" y="1480"/>
                    <a:pt x="1480" y="3123"/>
                    <a:pt x="987" y="4438"/>
                  </a:cubicBezTo>
                  <a:cubicBezTo>
                    <a:pt x="1" y="2794"/>
                    <a:pt x="987" y="1315"/>
                    <a:pt x="16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33"/>
            <p:cNvSpPr/>
            <p:nvPr/>
          </p:nvSpPr>
          <p:spPr>
            <a:xfrm>
              <a:off x="3662050" y="2370600"/>
              <a:ext cx="45225" cy="53425"/>
            </a:xfrm>
            <a:custGeom>
              <a:rect b="b" l="l" r="r" t="t"/>
              <a:pathLst>
                <a:path extrusionOk="0" h="2137" w="1809">
                  <a:moveTo>
                    <a:pt x="1644" y="0"/>
                  </a:moveTo>
                  <a:cubicBezTo>
                    <a:pt x="1809" y="0"/>
                    <a:pt x="1809" y="0"/>
                    <a:pt x="1809" y="0"/>
                  </a:cubicBezTo>
                  <a:cubicBezTo>
                    <a:pt x="1480" y="986"/>
                    <a:pt x="658" y="1644"/>
                    <a:pt x="1" y="2137"/>
                  </a:cubicBezTo>
                  <a:cubicBezTo>
                    <a:pt x="330" y="1315"/>
                    <a:pt x="1151" y="822"/>
                    <a:pt x="16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33"/>
            <p:cNvSpPr/>
            <p:nvPr/>
          </p:nvSpPr>
          <p:spPr>
            <a:xfrm>
              <a:off x="2634850" y="2378800"/>
              <a:ext cx="69875" cy="172600"/>
            </a:xfrm>
            <a:custGeom>
              <a:rect b="b" l="l" r="r" t="t"/>
              <a:pathLst>
                <a:path extrusionOk="0" h="6904" w="2795">
                  <a:moveTo>
                    <a:pt x="1151" y="1"/>
                  </a:moveTo>
                  <a:cubicBezTo>
                    <a:pt x="1151" y="1"/>
                    <a:pt x="1316" y="1"/>
                    <a:pt x="1316" y="165"/>
                  </a:cubicBezTo>
                  <a:cubicBezTo>
                    <a:pt x="1316" y="1480"/>
                    <a:pt x="1316" y="2795"/>
                    <a:pt x="1644" y="4110"/>
                  </a:cubicBezTo>
                  <a:cubicBezTo>
                    <a:pt x="1809" y="5260"/>
                    <a:pt x="2795" y="6411"/>
                    <a:pt x="1644" y="6904"/>
                  </a:cubicBezTo>
                  <a:cubicBezTo>
                    <a:pt x="1316" y="6246"/>
                    <a:pt x="1151" y="5260"/>
                    <a:pt x="822" y="4110"/>
                  </a:cubicBezTo>
                  <a:cubicBezTo>
                    <a:pt x="658" y="2466"/>
                    <a:pt x="1" y="823"/>
                    <a:pt x="11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33"/>
            <p:cNvSpPr/>
            <p:nvPr/>
          </p:nvSpPr>
          <p:spPr>
            <a:xfrm>
              <a:off x="3953775" y="2378800"/>
              <a:ext cx="37000" cy="28800"/>
            </a:xfrm>
            <a:custGeom>
              <a:rect b="b" l="l" r="r" t="t"/>
              <a:pathLst>
                <a:path extrusionOk="0" h="1152" w="1480">
                  <a:moveTo>
                    <a:pt x="1151" y="1"/>
                  </a:moveTo>
                  <a:cubicBezTo>
                    <a:pt x="1480" y="1"/>
                    <a:pt x="1151" y="494"/>
                    <a:pt x="1316" y="494"/>
                  </a:cubicBezTo>
                  <a:cubicBezTo>
                    <a:pt x="987" y="658"/>
                    <a:pt x="494" y="823"/>
                    <a:pt x="330" y="1151"/>
                  </a:cubicBezTo>
                  <a:cubicBezTo>
                    <a:pt x="1" y="494"/>
                    <a:pt x="987" y="494"/>
                    <a:pt x="11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33"/>
            <p:cNvSpPr/>
            <p:nvPr/>
          </p:nvSpPr>
          <p:spPr>
            <a:xfrm>
              <a:off x="5531575" y="2374700"/>
              <a:ext cx="472525" cy="394475"/>
            </a:xfrm>
            <a:custGeom>
              <a:rect b="b" l="l" r="r" t="t"/>
              <a:pathLst>
                <a:path extrusionOk="0" h="15779" w="18901">
                  <a:moveTo>
                    <a:pt x="0" y="14628"/>
                  </a:moveTo>
                  <a:cubicBezTo>
                    <a:pt x="822" y="14464"/>
                    <a:pt x="1479" y="14628"/>
                    <a:pt x="2137" y="14464"/>
                  </a:cubicBezTo>
                  <a:cubicBezTo>
                    <a:pt x="5588" y="14135"/>
                    <a:pt x="7725" y="12491"/>
                    <a:pt x="9861" y="10848"/>
                  </a:cubicBezTo>
                  <a:cubicBezTo>
                    <a:pt x="10190" y="10683"/>
                    <a:pt x="9533" y="10355"/>
                    <a:pt x="9861" y="10190"/>
                  </a:cubicBezTo>
                  <a:cubicBezTo>
                    <a:pt x="11669" y="10190"/>
                    <a:pt x="12655" y="8711"/>
                    <a:pt x="13806" y="8218"/>
                  </a:cubicBezTo>
                  <a:cubicBezTo>
                    <a:pt x="13148" y="9862"/>
                    <a:pt x="11998" y="10683"/>
                    <a:pt x="11012" y="11834"/>
                  </a:cubicBezTo>
                  <a:cubicBezTo>
                    <a:pt x="11669" y="12656"/>
                    <a:pt x="12655" y="11670"/>
                    <a:pt x="13148" y="11341"/>
                  </a:cubicBezTo>
                  <a:cubicBezTo>
                    <a:pt x="13641" y="11012"/>
                    <a:pt x="14463" y="10519"/>
                    <a:pt x="14792" y="10026"/>
                  </a:cubicBezTo>
                  <a:cubicBezTo>
                    <a:pt x="16435" y="7889"/>
                    <a:pt x="15778" y="3781"/>
                    <a:pt x="15449" y="987"/>
                  </a:cubicBezTo>
                  <a:cubicBezTo>
                    <a:pt x="16600" y="1"/>
                    <a:pt x="18572" y="3288"/>
                    <a:pt x="18736" y="4602"/>
                  </a:cubicBezTo>
                  <a:cubicBezTo>
                    <a:pt x="18901" y="4931"/>
                    <a:pt x="18901" y="6082"/>
                    <a:pt x="18736" y="6575"/>
                  </a:cubicBezTo>
                  <a:cubicBezTo>
                    <a:pt x="18408" y="8711"/>
                    <a:pt x="16764" y="11341"/>
                    <a:pt x="14792" y="12820"/>
                  </a:cubicBezTo>
                  <a:cubicBezTo>
                    <a:pt x="11505" y="15614"/>
                    <a:pt x="5588" y="15778"/>
                    <a:pt x="0" y="1462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33"/>
            <p:cNvSpPr/>
            <p:nvPr/>
          </p:nvSpPr>
          <p:spPr>
            <a:xfrm>
              <a:off x="5675375" y="2399350"/>
              <a:ext cx="213675" cy="201350"/>
            </a:xfrm>
            <a:custGeom>
              <a:rect b="b" l="l" r="r" t="t"/>
              <a:pathLst>
                <a:path extrusionOk="0" h="8054" w="8547">
                  <a:moveTo>
                    <a:pt x="8218" y="1"/>
                  </a:moveTo>
                  <a:cubicBezTo>
                    <a:pt x="8218" y="1151"/>
                    <a:pt x="8547" y="2630"/>
                    <a:pt x="8547" y="4438"/>
                  </a:cubicBezTo>
                  <a:cubicBezTo>
                    <a:pt x="7068" y="6575"/>
                    <a:pt x="3616" y="8054"/>
                    <a:pt x="0" y="6903"/>
                  </a:cubicBezTo>
                  <a:cubicBezTo>
                    <a:pt x="1644" y="5260"/>
                    <a:pt x="4438" y="4603"/>
                    <a:pt x="4438" y="1315"/>
                  </a:cubicBezTo>
                  <a:cubicBezTo>
                    <a:pt x="6246" y="1315"/>
                    <a:pt x="7232" y="658"/>
                    <a:pt x="82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33"/>
            <p:cNvSpPr/>
            <p:nvPr/>
          </p:nvSpPr>
          <p:spPr>
            <a:xfrm>
              <a:off x="4681050" y="2407575"/>
              <a:ext cx="152050" cy="221900"/>
            </a:xfrm>
            <a:custGeom>
              <a:rect b="b" l="l" r="r" t="t"/>
              <a:pathLst>
                <a:path extrusionOk="0" h="8876" w="6082">
                  <a:moveTo>
                    <a:pt x="0" y="0"/>
                  </a:moveTo>
                  <a:cubicBezTo>
                    <a:pt x="658" y="0"/>
                    <a:pt x="1315" y="329"/>
                    <a:pt x="1972" y="0"/>
                  </a:cubicBezTo>
                  <a:cubicBezTo>
                    <a:pt x="2301" y="658"/>
                    <a:pt x="2466" y="1480"/>
                    <a:pt x="2959" y="1808"/>
                  </a:cubicBezTo>
                  <a:cubicBezTo>
                    <a:pt x="2630" y="2301"/>
                    <a:pt x="2466" y="2959"/>
                    <a:pt x="3123" y="3287"/>
                  </a:cubicBezTo>
                  <a:cubicBezTo>
                    <a:pt x="3452" y="3287"/>
                    <a:pt x="3452" y="2794"/>
                    <a:pt x="3780" y="2959"/>
                  </a:cubicBezTo>
                  <a:cubicBezTo>
                    <a:pt x="4438" y="3616"/>
                    <a:pt x="5259" y="4109"/>
                    <a:pt x="6081" y="4602"/>
                  </a:cubicBezTo>
                  <a:cubicBezTo>
                    <a:pt x="4273" y="8875"/>
                    <a:pt x="658" y="246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33"/>
            <p:cNvSpPr/>
            <p:nvPr/>
          </p:nvSpPr>
          <p:spPr>
            <a:xfrm>
              <a:off x="4401650" y="2419900"/>
              <a:ext cx="57550" cy="73975"/>
            </a:xfrm>
            <a:custGeom>
              <a:rect b="b" l="l" r="r" t="t"/>
              <a:pathLst>
                <a:path extrusionOk="0" h="2959" w="2302">
                  <a:moveTo>
                    <a:pt x="1972" y="0"/>
                  </a:moveTo>
                  <a:cubicBezTo>
                    <a:pt x="2301" y="1315"/>
                    <a:pt x="1151" y="2301"/>
                    <a:pt x="165" y="2959"/>
                  </a:cubicBezTo>
                  <a:cubicBezTo>
                    <a:pt x="0" y="1151"/>
                    <a:pt x="1151" y="822"/>
                    <a:pt x="19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33"/>
            <p:cNvSpPr/>
            <p:nvPr/>
          </p:nvSpPr>
          <p:spPr>
            <a:xfrm>
              <a:off x="3953775" y="2419900"/>
              <a:ext cx="32900" cy="32900"/>
            </a:xfrm>
            <a:custGeom>
              <a:rect b="b" l="l" r="r" t="t"/>
              <a:pathLst>
                <a:path extrusionOk="0" h="1316" w="1316">
                  <a:moveTo>
                    <a:pt x="1151" y="0"/>
                  </a:moveTo>
                  <a:cubicBezTo>
                    <a:pt x="1316" y="329"/>
                    <a:pt x="987" y="822"/>
                    <a:pt x="1151" y="1315"/>
                  </a:cubicBezTo>
                  <a:cubicBezTo>
                    <a:pt x="823" y="1315"/>
                    <a:pt x="494" y="987"/>
                    <a:pt x="330" y="1315"/>
                  </a:cubicBezTo>
                  <a:cubicBezTo>
                    <a:pt x="1" y="658"/>
                    <a:pt x="823" y="329"/>
                    <a:pt x="1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33"/>
            <p:cNvSpPr/>
            <p:nvPr/>
          </p:nvSpPr>
          <p:spPr>
            <a:xfrm>
              <a:off x="4607075" y="2444550"/>
              <a:ext cx="61675" cy="127400"/>
            </a:xfrm>
            <a:custGeom>
              <a:rect b="b" l="l" r="r" t="t"/>
              <a:pathLst>
                <a:path extrusionOk="0" h="5096" w="2467">
                  <a:moveTo>
                    <a:pt x="1480" y="1"/>
                  </a:moveTo>
                  <a:cubicBezTo>
                    <a:pt x="2466" y="1480"/>
                    <a:pt x="1480" y="3123"/>
                    <a:pt x="1644" y="5095"/>
                  </a:cubicBezTo>
                  <a:cubicBezTo>
                    <a:pt x="1" y="3781"/>
                    <a:pt x="494" y="1644"/>
                    <a:pt x="14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33"/>
            <p:cNvSpPr/>
            <p:nvPr/>
          </p:nvSpPr>
          <p:spPr>
            <a:xfrm>
              <a:off x="5091925" y="2456875"/>
              <a:ext cx="669750" cy="221900"/>
            </a:xfrm>
            <a:custGeom>
              <a:rect b="b" l="l" r="r" t="t"/>
              <a:pathLst>
                <a:path extrusionOk="0" h="8876" w="26790">
                  <a:moveTo>
                    <a:pt x="0" y="1"/>
                  </a:moveTo>
                  <a:cubicBezTo>
                    <a:pt x="4767" y="3288"/>
                    <a:pt x="9040" y="7725"/>
                    <a:pt x="17257" y="6903"/>
                  </a:cubicBezTo>
                  <a:cubicBezTo>
                    <a:pt x="18572" y="6739"/>
                    <a:pt x="19394" y="6082"/>
                    <a:pt x="20545" y="6082"/>
                  </a:cubicBezTo>
                  <a:cubicBezTo>
                    <a:pt x="22681" y="5917"/>
                    <a:pt x="24489" y="7561"/>
                    <a:pt x="26790" y="7068"/>
                  </a:cubicBezTo>
                  <a:cubicBezTo>
                    <a:pt x="23996" y="8218"/>
                    <a:pt x="20216" y="8876"/>
                    <a:pt x="16929" y="8876"/>
                  </a:cubicBezTo>
                  <a:cubicBezTo>
                    <a:pt x="9204" y="8711"/>
                    <a:pt x="3945" y="4438"/>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33"/>
            <p:cNvSpPr/>
            <p:nvPr/>
          </p:nvSpPr>
          <p:spPr>
            <a:xfrm>
              <a:off x="4385200" y="2502075"/>
              <a:ext cx="49350" cy="78100"/>
            </a:xfrm>
            <a:custGeom>
              <a:rect b="b" l="l" r="r" t="t"/>
              <a:pathLst>
                <a:path extrusionOk="0" h="3124" w="1974">
                  <a:moveTo>
                    <a:pt x="1809" y="0"/>
                  </a:moveTo>
                  <a:cubicBezTo>
                    <a:pt x="1973" y="1315"/>
                    <a:pt x="987" y="2301"/>
                    <a:pt x="330" y="3123"/>
                  </a:cubicBezTo>
                  <a:cubicBezTo>
                    <a:pt x="1" y="1644"/>
                    <a:pt x="987" y="494"/>
                    <a:pt x="18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33"/>
            <p:cNvSpPr/>
            <p:nvPr/>
          </p:nvSpPr>
          <p:spPr>
            <a:xfrm>
              <a:off x="4664600" y="2510300"/>
              <a:ext cx="324625" cy="209575"/>
            </a:xfrm>
            <a:custGeom>
              <a:rect b="b" l="l" r="r" t="t"/>
              <a:pathLst>
                <a:path extrusionOk="0" h="8383" w="12985">
                  <a:moveTo>
                    <a:pt x="12656" y="165"/>
                  </a:moveTo>
                  <a:cubicBezTo>
                    <a:pt x="12985" y="3452"/>
                    <a:pt x="11670" y="4931"/>
                    <a:pt x="9533" y="6410"/>
                  </a:cubicBezTo>
                  <a:cubicBezTo>
                    <a:pt x="6411" y="8382"/>
                    <a:pt x="1644" y="6574"/>
                    <a:pt x="1" y="3780"/>
                  </a:cubicBezTo>
                  <a:cubicBezTo>
                    <a:pt x="165" y="2794"/>
                    <a:pt x="165" y="1644"/>
                    <a:pt x="330" y="658"/>
                  </a:cubicBezTo>
                  <a:cubicBezTo>
                    <a:pt x="1644" y="2137"/>
                    <a:pt x="2959" y="5095"/>
                    <a:pt x="5753" y="4602"/>
                  </a:cubicBezTo>
                  <a:cubicBezTo>
                    <a:pt x="7397" y="4273"/>
                    <a:pt x="7725" y="2301"/>
                    <a:pt x="9040" y="1315"/>
                  </a:cubicBezTo>
                  <a:cubicBezTo>
                    <a:pt x="10026" y="658"/>
                    <a:pt x="11341" y="0"/>
                    <a:pt x="12656"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33"/>
            <p:cNvSpPr/>
            <p:nvPr/>
          </p:nvSpPr>
          <p:spPr>
            <a:xfrm>
              <a:off x="3185425" y="2571925"/>
              <a:ext cx="176725" cy="106850"/>
            </a:xfrm>
            <a:custGeom>
              <a:rect b="b" l="l" r="r" t="t"/>
              <a:pathLst>
                <a:path extrusionOk="0" h="4274" w="7069">
                  <a:moveTo>
                    <a:pt x="6904" y="0"/>
                  </a:moveTo>
                  <a:cubicBezTo>
                    <a:pt x="7068" y="0"/>
                    <a:pt x="6904" y="165"/>
                    <a:pt x="6904" y="165"/>
                  </a:cubicBezTo>
                  <a:cubicBezTo>
                    <a:pt x="4767" y="1644"/>
                    <a:pt x="2466" y="3288"/>
                    <a:pt x="1" y="4274"/>
                  </a:cubicBezTo>
                  <a:cubicBezTo>
                    <a:pt x="1973" y="2630"/>
                    <a:pt x="4603" y="1480"/>
                    <a:pt x="69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33"/>
            <p:cNvSpPr/>
            <p:nvPr/>
          </p:nvSpPr>
          <p:spPr>
            <a:xfrm>
              <a:off x="4377000" y="2592475"/>
              <a:ext cx="37000" cy="61650"/>
            </a:xfrm>
            <a:custGeom>
              <a:rect b="b" l="l" r="r" t="t"/>
              <a:pathLst>
                <a:path extrusionOk="0" h="2466" w="1480">
                  <a:moveTo>
                    <a:pt x="1315" y="0"/>
                  </a:moveTo>
                  <a:cubicBezTo>
                    <a:pt x="1479" y="986"/>
                    <a:pt x="658" y="2301"/>
                    <a:pt x="0" y="2466"/>
                  </a:cubicBezTo>
                  <a:cubicBezTo>
                    <a:pt x="0" y="1151"/>
                    <a:pt x="658" y="658"/>
                    <a:pt x="13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33"/>
            <p:cNvSpPr/>
            <p:nvPr/>
          </p:nvSpPr>
          <p:spPr>
            <a:xfrm>
              <a:off x="3205975" y="2662325"/>
              <a:ext cx="139725" cy="90400"/>
            </a:xfrm>
            <a:custGeom>
              <a:rect b="b" l="l" r="r" t="t"/>
              <a:pathLst>
                <a:path extrusionOk="0" h="3616" w="5589">
                  <a:moveTo>
                    <a:pt x="5424" y="0"/>
                  </a:moveTo>
                  <a:cubicBezTo>
                    <a:pt x="5424" y="0"/>
                    <a:pt x="5589" y="0"/>
                    <a:pt x="5589" y="165"/>
                  </a:cubicBezTo>
                  <a:cubicBezTo>
                    <a:pt x="5096" y="1151"/>
                    <a:pt x="3781" y="1479"/>
                    <a:pt x="2959" y="2137"/>
                  </a:cubicBezTo>
                  <a:cubicBezTo>
                    <a:pt x="2137" y="2630"/>
                    <a:pt x="1316" y="3616"/>
                    <a:pt x="329" y="3616"/>
                  </a:cubicBezTo>
                  <a:cubicBezTo>
                    <a:pt x="1" y="2959"/>
                    <a:pt x="822" y="2794"/>
                    <a:pt x="1151" y="2630"/>
                  </a:cubicBezTo>
                  <a:cubicBezTo>
                    <a:pt x="2466" y="1808"/>
                    <a:pt x="3945" y="822"/>
                    <a:pt x="5260" y="165"/>
                  </a:cubicBezTo>
                  <a:cubicBezTo>
                    <a:pt x="5260" y="0"/>
                    <a:pt x="5424" y="165"/>
                    <a:pt x="5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33"/>
            <p:cNvSpPr/>
            <p:nvPr/>
          </p:nvSpPr>
          <p:spPr>
            <a:xfrm>
              <a:off x="4344125" y="2674650"/>
              <a:ext cx="69875" cy="484850"/>
            </a:xfrm>
            <a:custGeom>
              <a:rect b="b" l="l" r="r" t="t"/>
              <a:pathLst>
                <a:path extrusionOk="0" h="19394" w="2795">
                  <a:moveTo>
                    <a:pt x="1808" y="0"/>
                  </a:moveTo>
                  <a:cubicBezTo>
                    <a:pt x="1973" y="1315"/>
                    <a:pt x="1315" y="2630"/>
                    <a:pt x="986" y="3945"/>
                  </a:cubicBezTo>
                  <a:cubicBezTo>
                    <a:pt x="986" y="4109"/>
                    <a:pt x="1151" y="3616"/>
                    <a:pt x="1479" y="3616"/>
                  </a:cubicBezTo>
                  <a:cubicBezTo>
                    <a:pt x="986" y="6903"/>
                    <a:pt x="986" y="11669"/>
                    <a:pt x="1479" y="14956"/>
                  </a:cubicBezTo>
                  <a:cubicBezTo>
                    <a:pt x="1973" y="16929"/>
                    <a:pt x="2794" y="18243"/>
                    <a:pt x="1151" y="19394"/>
                  </a:cubicBezTo>
                  <a:cubicBezTo>
                    <a:pt x="0" y="13806"/>
                    <a:pt x="165" y="6574"/>
                    <a:pt x="986" y="822"/>
                  </a:cubicBezTo>
                  <a:cubicBezTo>
                    <a:pt x="1315" y="493"/>
                    <a:pt x="1644" y="165"/>
                    <a:pt x="18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33"/>
            <p:cNvSpPr/>
            <p:nvPr/>
          </p:nvSpPr>
          <p:spPr>
            <a:xfrm>
              <a:off x="2881375" y="2695200"/>
              <a:ext cx="28800" cy="16450"/>
            </a:xfrm>
            <a:custGeom>
              <a:rect b="b" l="l" r="r" t="t"/>
              <a:pathLst>
                <a:path extrusionOk="0" h="658" w="1152">
                  <a:moveTo>
                    <a:pt x="987" y="0"/>
                  </a:moveTo>
                  <a:cubicBezTo>
                    <a:pt x="1151" y="657"/>
                    <a:pt x="330" y="329"/>
                    <a:pt x="1" y="657"/>
                  </a:cubicBezTo>
                  <a:cubicBezTo>
                    <a:pt x="330" y="329"/>
                    <a:pt x="658" y="164"/>
                    <a:pt x="9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33"/>
            <p:cNvSpPr/>
            <p:nvPr/>
          </p:nvSpPr>
          <p:spPr>
            <a:xfrm>
              <a:off x="3238850" y="2719850"/>
              <a:ext cx="94525" cy="69875"/>
            </a:xfrm>
            <a:custGeom>
              <a:rect b="b" l="l" r="r" t="t"/>
              <a:pathLst>
                <a:path extrusionOk="0" h="2795" w="3781">
                  <a:moveTo>
                    <a:pt x="3616" y="0"/>
                  </a:moveTo>
                  <a:cubicBezTo>
                    <a:pt x="3781" y="0"/>
                    <a:pt x="3616" y="165"/>
                    <a:pt x="3781" y="165"/>
                  </a:cubicBezTo>
                  <a:cubicBezTo>
                    <a:pt x="3452" y="822"/>
                    <a:pt x="2630" y="1315"/>
                    <a:pt x="1973" y="1808"/>
                  </a:cubicBezTo>
                  <a:cubicBezTo>
                    <a:pt x="1315" y="2137"/>
                    <a:pt x="658" y="2794"/>
                    <a:pt x="1" y="2794"/>
                  </a:cubicBezTo>
                  <a:cubicBezTo>
                    <a:pt x="1" y="2137"/>
                    <a:pt x="987" y="1808"/>
                    <a:pt x="1480" y="1479"/>
                  </a:cubicBezTo>
                  <a:cubicBezTo>
                    <a:pt x="2301" y="986"/>
                    <a:pt x="2959" y="493"/>
                    <a:pt x="36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33"/>
            <p:cNvSpPr/>
            <p:nvPr/>
          </p:nvSpPr>
          <p:spPr>
            <a:xfrm>
              <a:off x="2889600" y="2765050"/>
              <a:ext cx="61650" cy="53425"/>
            </a:xfrm>
            <a:custGeom>
              <a:rect b="b" l="l" r="r" t="t"/>
              <a:pathLst>
                <a:path extrusionOk="0" h="2137" w="2466">
                  <a:moveTo>
                    <a:pt x="2466" y="1479"/>
                  </a:moveTo>
                  <a:cubicBezTo>
                    <a:pt x="1480" y="1479"/>
                    <a:pt x="987" y="2137"/>
                    <a:pt x="1" y="2137"/>
                  </a:cubicBezTo>
                  <a:cubicBezTo>
                    <a:pt x="658" y="1808"/>
                    <a:pt x="2301" y="0"/>
                    <a:pt x="2466" y="14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33"/>
            <p:cNvSpPr/>
            <p:nvPr/>
          </p:nvSpPr>
          <p:spPr>
            <a:xfrm>
              <a:off x="2914250" y="2818450"/>
              <a:ext cx="53450" cy="37000"/>
            </a:xfrm>
            <a:custGeom>
              <a:rect b="b" l="l" r="r" t="t"/>
              <a:pathLst>
                <a:path extrusionOk="0" h="1480" w="2138">
                  <a:moveTo>
                    <a:pt x="1809" y="1"/>
                  </a:moveTo>
                  <a:cubicBezTo>
                    <a:pt x="1973" y="165"/>
                    <a:pt x="2137" y="165"/>
                    <a:pt x="2137" y="494"/>
                  </a:cubicBezTo>
                  <a:cubicBezTo>
                    <a:pt x="1315" y="658"/>
                    <a:pt x="822" y="1151"/>
                    <a:pt x="1" y="1480"/>
                  </a:cubicBezTo>
                  <a:cubicBezTo>
                    <a:pt x="329" y="658"/>
                    <a:pt x="1315" y="658"/>
                    <a:pt x="18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33"/>
            <p:cNvSpPr/>
            <p:nvPr/>
          </p:nvSpPr>
          <p:spPr>
            <a:xfrm>
              <a:off x="2947125" y="2855425"/>
              <a:ext cx="41125" cy="20575"/>
            </a:xfrm>
            <a:custGeom>
              <a:rect b="b" l="l" r="r" t="t"/>
              <a:pathLst>
                <a:path extrusionOk="0" h="823" w="1645">
                  <a:moveTo>
                    <a:pt x="1480" y="1"/>
                  </a:moveTo>
                  <a:cubicBezTo>
                    <a:pt x="1480" y="165"/>
                    <a:pt x="1644" y="165"/>
                    <a:pt x="1480" y="330"/>
                  </a:cubicBezTo>
                  <a:cubicBezTo>
                    <a:pt x="822" y="330"/>
                    <a:pt x="494" y="823"/>
                    <a:pt x="0" y="658"/>
                  </a:cubicBezTo>
                  <a:cubicBezTo>
                    <a:pt x="494" y="494"/>
                    <a:pt x="822" y="1"/>
                    <a:pt x="14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33"/>
            <p:cNvSpPr/>
            <p:nvPr/>
          </p:nvSpPr>
          <p:spPr>
            <a:xfrm>
              <a:off x="3793550" y="2867750"/>
              <a:ext cx="110950" cy="115075"/>
            </a:xfrm>
            <a:custGeom>
              <a:rect b="b" l="l" r="r" t="t"/>
              <a:pathLst>
                <a:path extrusionOk="0" h="4603" w="4438">
                  <a:moveTo>
                    <a:pt x="4109" y="1"/>
                  </a:moveTo>
                  <a:cubicBezTo>
                    <a:pt x="4438" y="494"/>
                    <a:pt x="4273" y="1480"/>
                    <a:pt x="4273" y="2137"/>
                  </a:cubicBezTo>
                  <a:cubicBezTo>
                    <a:pt x="3123" y="2959"/>
                    <a:pt x="1972" y="3617"/>
                    <a:pt x="986" y="4603"/>
                  </a:cubicBezTo>
                  <a:cubicBezTo>
                    <a:pt x="0" y="2959"/>
                    <a:pt x="4109" y="2466"/>
                    <a:pt x="4109" y="823"/>
                  </a:cubicBezTo>
                  <a:cubicBezTo>
                    <a:pt x="2794" y="658"/>
                    <a:pt x="1644" y="2466"/>
                    <a:pt x="822" y="2795"/>
                  </a:cubicBezTo>
                  <a:cubicBezTo>
                    <a:pt x="1644" y="1644"/>
                    <a:pt x="3123" y="987"/>
                    <a:pt x="41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33"/>
            <p:cNvSpPr/>
            <p:nvPr/>
          </p:nvSpPr>
          <p:spPr>
            <a:xfrm>
              <a:off x="3818200" y="2949925"/>
              <a:ext cx="86300" cy="69875"/>
            </a:xfrm>
            <a:custGeom>
              <a:rect b="b" l="l" r="r" t="t"/>
              <a:pathLst>
                <a:path extrusionOk="0" h="2795" w="3452">
                  <a:moveTo>
                    <a:pt x="3287" y="1"/>
                  </a:moveTo>
                  <a:cubicBezTo>
                    <a:pt x="3287" y="1"/>
                    <a:pt x="3452" y="1"/>
                    <a:pt x="3452" y="165"/>
                  </a:cubicBezTo>
                  <a:cubicBezTo>
                    <a:pt x="2630" y="1316"/>
                    <a:pt x="1151" y="1809"/>
                    <a:pt x="165" y="2795"/>
                  </a:cubicBezTo>
                  <a:cubicBezTo>
                    <a:pt x="0" y="2795"/>
                    <a:pt x="329" y="2302"/>
                    <a:pt x="0" y="2302"/>
                  </a:cubicBezTo>
                  <a:cubicBezTo>
                    <a:pt x="822" y="1316"/>
                    <a:pt x="2301" y="987"/>
                    <a:pt x="3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33"/>
            <p:cNvSpPr/>
            <p:nvPr/>
          </p:nvSpPr>
          <p:spPr>
            <a:xfrm>
              <a:off x="3826400" y="2982800"/>
              <a:ext cx="86325" cy="86325"/>
            </a:xfrm>
            <a:custGeom>
              <a:rect b="b" l="l" r="r" t="t"/>
              <a:pathLst>
                <a:path extrusionOk="0" h="3453" w="3453">
                  <a:moveTo>
                    <a:pt x="3452" y="987"/>
                  </a:moveTo>
                  <a:cubicBezTo>
                    <a:pt x="2137" y="1480"/>
                    <a:pt x="1151" y="2466"/>
                    <a:pt x="165" y="3452"/>
                  </a:cubicBezTo>
                  <a:cubicBezTo>
                    <a:pt x="1" y="3123"/>
                    <a:pt x="1" y="2630"/>
                    <a:pt x="1" y="2302"/>
                  </a:cubicBezTo>
                  <a:cubicBezTo>
                    <a:pt x="1151" y="1480"/>
                    <a:pt x="2302" y="987"/>
                    <a:pt x="3124" y="1"/>
                  </a:cubicBezTo>
                  <a:cubicBezTo>
                    <a:pt x="3452" y="1"/>
                    <a:pt x="3452" y="494"/>
                    <a:pt x="3452" y="98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33"/>
            <p:cNvSpPr/>
            <p:nvPr/>
          </p:nvSpPr>
          <p:spPr>
            <a:xfrm>
              <a:off x="3242950" y="3007450"/>
              <a:ext cx="32900" cy="49350"/>
            </a:xfrm>
            <a:custGeom>
              <a:rect b="b" l="l" r="r" t="t"/>
              <a:pathLst>
                <a:path extrusionOk="0" h="1974" w="1316">
                  <a:moveTo>
                    <a:pt x="1" y="1"/>
                  </a:moveTo>
                  <a:lnTo>
                    <a:pt x="494" y="1"/>
                  </a:lnTo>
                  <a:cubicBezTo>
                    <a:pt x="658" y="658"/>
                    <a:pt x="1316" y="987"/>
                    <a:pt x="1316" y="1644"/>
                  </a:cubicBezTo>
                  <a:cubicBezTo>
                    <a:pt x="330" y="1973"/>
                    <a:pt x="330" y="658"/>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33"/>
            <p:cNvSpPr/>
            <p:nvPr/>
          </p:nvSpPr>
          <p:spPr>
            <a:xfrm>
              <a:off x="3123800" y="3011575"/>
              <a:ext cx="69875" cy="37000"/>
            </a:xfrm>
            <a:custGeom>
              <a:rect b="b" l="l" r="r" t="t"/>
              <a:pathLst>
                <a:path extrusionOk="0" h="1480" w="2795">
                  <a:moveTo>
                    <a:pt x="1" y="165"/>
                  </a:moveTo>
                  <a:cubicBezTo>
                    <a:pt x="658" y="0"/>
                    <a:pt x="1644" y="165"/>
                    <a:pt x="2466" y="165"/>
                  </a:cubicBezTo>
                  <a:cubicBezTo>
                    <a:pt x="2302" y="822"/>
                    <a:pt x="2795" y="822"/>
                    <a:pt x="2795" y="1479"/>
                  </a:cubicBezTo>
                  <a:cubicBezTo>
                    <a:pt x="1809" y="1479"/>
                    <a:pt x="1973" y="493"/>
                    <a:pt x="1315" y="165"/>
                  </a:cubicBezTo>
                  <a:cubicBezTo>
                    <a:pt x="987" y="165"/>
                    <a:pt x="658" y="822"/>
                    <a:pt x="987" y="986"/>
                  </a:cubicBezTo>
                  <a:cubicBezTo>
                    <a:pt x="658" y="1151"/>
                    <a:pt x="329" y="329"/>
                    <a:pt x="1"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33"/>
            <p:cNvSpPr/>
            <p:nvPr/>
          </p:nvSpPr>
          <p:spPr>
            <a:xfrm>
              <a:off x="3205975" y="3011575"/>
              <a:ext cx="28800" cy="37000"/>
            </a:xfrm>
            <a:custGeom>
              <a:rect b="b" l="l" r="r" t="t"/>
              <a:pathLst>
                <a:path extrusionOk="0" h="1480" w="1152">
                  <a:moveTo>
                    <a:pt x="1" y="165"/>
                  </a:moveTo>
                  <a:cubicBezTo>
                    <a:pt x="1" y="0"/>
                    <a:pt x="329" y="165"/>
                    <a:pt x="658" y="165"/>
                  </a:cubicBezTo>
                  <a:cubicBezTo>
                    <a:pt x="822" y="658"/>
                    <a:pt x="1151" y="986"/>
                    <a:pt x="1151" y="1479"/>
                  </a:cubicBezTo>
                  <a:cubicBezTo>
                    <a:pt x="1151" y="1479"/>
                    <a:pt x="987" y="1315"/>
                    <a:pt x="658" y="1479"/>
                  </a:cubicBezTo>
                  <a:cubicBezTo>
                    <a:pt x="494" y="822"/>
                    <a:pt x="165" y="493"/>
                    <a:pt x="1"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33"/>
            <p:cNvSpPr/>
            <p:nvPr/>
          </p:nvSpPr>
          <p:spPr>
            <a:xfrm>
              <a:off x="3584000" y="3028000"/>
              <a:ext cx="160250" cy="102750"/>
            </a:xfrm>
            <a:custGeom>
              <a:rect b="b" l="l" r="r" t="t"/>
              <a:pathLst>
                <a:path extrusionOk="0" h="4110" w="6410">
                  <a:moveTo>
                    <a:pt x="6410" y="1"/>
                  </a:moveTo>
                  <a:cubicBezTo>
                    <a:pt x="6410" y="658"/>
                    <a:pt x="5588" y="987"/>
                    <a:pt x="5095" y="1315"/>
                  </a:cubicBezTo>
                  <a:cubicBezTo>
                    <a:pt x="3452" y="2137"/>
                    <a:pt x="1808" y="3123"/>
                    <a:pt x="164" y="4109"/>
                  </a:cubicBezTo>
                  <a:cubicBezTo>
                    <a:pt x="0" y="3288"/>
                    <a:pt x="986" y="3123"/>
                    <a:pt x="1479" y="2795"/>
                  </a:cubicBezTo>
                  <a:cubicBezTo>
                    <a:pt x="3287" y="1973"/>
                    <a:pt x="4931" y="822"/>
                    <a:pt x="64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33"/>
            <p:cNvSpPr/>
            <p:nvPr/>
          </p:nvSpPr>
          <p:spPr>
            <a:xfrm>
              <a:off x="3834625" y="3023900"/>
              <a:ext cx="90425" cy="90425"/>
            </a:xfrm>
            <a:custGeom>
              <a:rect b="b" l="l" r="r" t="t"/>
              <a:pathLst>
                <a:path extrusionOk="0" h="3617" w="3617">
                  <a:moveTo>
                    <a:pt x="3616" y="493"/>
                  </a:moveTo>
                  <a:cubicBezTo>
                    <a:pt x="2630" y="1808"/>
                    <a:pt x="1151" y="2301"/>
                    <a:pt x="329" y="3616"/>
                  </a:cubicBezTo>
                  <a:cubicBezTo>
                    <a:pt x="1" y="3452"/>
                    <a:pt x="1" y="2959"/>
                    <a:pt x="1" y="2466"/>
                  </a:cubicBezTo>
                  <a:cubicBezTo>
                    <a:pt x="1151" y="1808"/>
                    <a:pt x="2302" y="986"/>
                    <a:pt x="3288" y="165"/>
                  </a:cubicBezTo>
                  <a:cubicBezTo>
                    <a:pt x="3616" y="0"/>
                    <a:pt x="3288" y="658"/>
                    <a:pt x="3616" y="4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33"/>
            <p:cNvSpPr/>
            <p:nvPr/>
          </p:nvSpPr>
          <p:spPr>
            <a:xfrm>
              <a:off x="3423750" y="3056775"/>
              <a:ext cx="86300" cy="73975"/>
            </a:xfrm>
            <a:custGeom>
              <a:rect b="b" l="l" r="r" t="t"/>
              <a:pathLst>
                <a:path extrusionOk="0" h="2959" w="3452">
                  <a:moveTo>
                    <a:pt x="3452" y="0"/>
                  </a:moveTo>
                  <a:cubicBezTo>
                    <a:pt x="3452" y="0"/>
                    <a:pt x="3452" y="164"/>
                    <a:pt x="3452" y="164"/>
                  </a:cubicBezTo>
                  <a:cubicBezTo>
                    <a:pt x="2630" y="1479"/>
                    <a:pt x="1151" y="1808"/>
                    <a:pt x="165" y="2958"/>
                  </a:cubicBezTo>
                  <a:cubicBezTo>
                    <a:pt x="0" y="2794"/>
                    <a:pt x="165" y="2301"/>
                    <a:pt x="0" y="2137"/>
                  </a:cubicBezTo>
                  <a:cubicBezTo>
                    <a:pt x="1480" y="1644"/>
                    <a:pt x="2301" y="658"/>
                    <a:pt x="34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33"/>
            <p:cNvSpPr/>
            <p:nvPr/>
          </p:nvSpPr>
          <p:spPr>
            <a:xfrm>
              <a:off x="3588100" y="3060875"/>
              <a:ext cx="164375" cy="127400"/>
            </a:xfrm>
            <a:custGeom>
              <a:rect b="b" l="l" r="r" t="t"/>
              <a:pathLst>
                <a:path extrusionOk="0" h="5096" w="6575">
                  <a:moveTo>
                    <a:pt x="6246" y="0"/>
                  </a:moveTo>
                  <a:cubicBezTo>
                    <a:pt x="6575" y="165"/>
                    <a:pt x="6575" y="658"/>
                    <a:pt x="6575" y="987"/>
                  </a:cubicBezTo>
                  <a:cubicBezTo>
                    <a:pt x="4274" y="2301"/>
                    <a:pt x="2301" y="3781"/>
                    <a:pt x="0" y="5095"/>
                  </a:cubicBezTo>
                  <a:lnTo>
                    <a:pt x="0" y="3945"/>
                  </a:lnTo>
                  <a:cubicBezTo>
                    <a:pt x="2301" y="2794"/>
                    <a:pt x="4438" y="1644"/>
                    <a:pt x="62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33"/>
            <p:cNvSpPr/>
            <p:nvPr/>
          </p:nvSpPr>
          <p:spPr>
            <a:xfrm>
              <a:off x="3842850" y="3064975"/>
              <a:ext cx="98625" cy="102750"/>
            </a:xfrm>
            <a:custGeom>
              <a:rect b="b" l="l" r="r" t="t"/>
              <a:pathLst>
                <a:path extrusionOk="0" h="4110" w="3945">
                  <a:moveTo>
                    <a:pt x="3452" y="1"/>
                  </a:moveTo>
                  <a:cubicBezTo>
                    <a:pt x="3780" y="330"/>
                    <a:pt x="3780" y="823"/>
                    <a:pt x="3945" y="1316"/>
                  </a:cubicBezTo>
                  <a:cubicBezTo>
                    <a:pt x="2466" y="1480"/>
                    <a:pt x="1479" y="3124"/>
                    <a:pt x="329" y="4110"/>
                  </a:cubicBezTo>
                  <a:cubicBezTo>
                    <a:pt x="0" y="3617"/>
                    <a:pt x="0" y="2959"/>
                    <a:pt x="0" y="2466"/>
                  </a:cubicBezTo>
                  <a:cubicBezTo>
                    <a:pt x="1315" y="1973"/>
                    <a:pt x="2466" y="987"/>
                    <a:pt x="34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33"/>
            <p:cNvSpPr/>
            <p:nvPr/>
          </p:nvSpPr>
          <p:spPr>
            <a:xfrm>
              <a:off x="3074500" y="3073200"/>
              <a:ext cx="49325" cy="102750"/>
            </a:xfrm>
            <a:custGeom>
              <a:rect b="b" l="l" r="r" t="t"/>
              <a:pathLst>
                <a:path extrusionOk="0" h="4110" w="1973">
                  <a:moveTo>
                    <a:pt x="165" y="1"/>
                  </a:moveTo>
                  <a:cubicBezTo>
                    <a:pt x="329" y="1"/>
                    <a:pt x="493" y="165"/>
                    <a:pt x="658" y="329"/>
                  </a:cubicBezTo>
                  <a:cubicBezTo>
                    <a:pt x="658" y="658"/>
                    <a:pt x="329" y="658"/>
                    <a:pt x="329" y="822"/>
                  </a:cubicBezTo>
                  <a:cubicBezTo>
                    <a:pt x="493" y="1644"/>
                    <a:pt x="1644" y="1315"/>
                    <a:pt x="1973" y="1973"/>
                  </a:cubicBezTo>
                  <a:cubicBezTo>
                    <a:pt x="1315" y="2137"/>
                    <a:pt x="822" y="2137"/>
                    <a:pt x="658" y="2795"/>
                  </a:cubicBezTo>
                  <a:cubicBezTo>
                    <a:pt x="658" y="3288"/>
                    <a:pt x="1315" y="3123"/>
                    <a:pt x="1808" y="3123"/>
                  </a:cubicBezTo>
                  <a:cubicBezTo>
                    <a:pt x="1973" y="3288"/>
                    <a:pt x="1973" y="3781"/>
                    <a:pt x="1973" y="4109"/>
                  </a:cubicBezTo>
                  <a:cubicBezTo>
                    <a:pt x="1480" y="3945"/>
                    <a:pt x="1151" y="3945"/>
                    <a:pt x="658" y="3945"/>
                  </a:cubicBezTo>
                  <a:cubicBezTo>
                    <a:pt x="658" y="2466"/>
                    <a:pt x="165" y="1480"/>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33"/>
            <p:cNvSpPr/>
            <p:nvPr/>
          </p:nvSpPr>
          <p:spPr>
            <a:xfrm>
              <a:off x="3427850" y="3101975"/>
              <a:ext cx="82200" cy="69850"/>
            </a:xfrm>
            <a:custGeom>
              <a:rect b="b" l="l" r="r" t="t"/>
              <a:pathLst>
                <a:path extrusionOk="0" h="2794" w="3288">
                  <a:moveTo>
                    <a:pt x="3123" y="0"/>
                  </a:moveTo>
                  <a:cubicBezTo>
                    <a:pt x="3288" y="0"/>
                    <a:pt x="3123" y="493"/>
                    <a:pt x="3123" y="657"/>
                  </a:cubicBezTo>
                  <a:cubicBezTo>
                    <a:pt x="2137" y="1315"/>
                    <a:pt x="1151" y="1972"/>
                    <a:pt x="329" y="2794"/>
                  </a:cubicBezTo>
                  <a:cubicBezTo>
                    <a:pt x="1" y="2630"/>
                    <a:pt x="165" y="2137"/>
                    <a:pt x="1" y="1972"/>
                  </a:cubicBezTo>
                  <a:cubicBezTo>
                    <a:pt x="1151" y="1479"/>
                    <a:pt x="2137" y="657"/>
                    <a:pt x="31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33"/>
            <p:cNvSpPr/>
            <p:nvPr/>
          </p:nvSpPr>
          <p:spPr>
            <a:xfrm>
              <a:off x="3185425" y="3101975"/>
              <a:ext cx="139725" cy="73975"/>
            </a:xfrm>
            <a:custGeom>
              <a:rect b="b" l="l" r="r" t="t"/>
              <a:pathLst>
                <a:path extrusionOk="0" h="2959" w="5589">
                  <a:moveTo>
                    <a:pt x="5589" y="657"/>
                  </a:moveTo>
                  <a:cubicBezTo>
                    <a:pt x="3452" y="1315"/>
                    <a:pt x="1973" y="2301"/>
                    <a:pt x="1" y="2958"/>
                  </a:cubicBezTo>
                  <a:lnTo>
                    <a:pt x="1" y="2137"/>
                  </a:lnTo>
                  <a:cubicBezTo>
                    <a:pt x="2138" y="1644"/>
                    <a:pt x="3617" y="822"/>
                    <a:pt x="5260" y="0"/>
                  </a:cubicBezTo>
                  <a:cubicBezTo>
                    <a:pt x="5589" y="0"/>
                    <a:pt x="5425" y="493"/>
                    <a:pt x="5589" y="65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33"/>
            <p:cNvSpPr/>
            <p:nvPr/>
          </p:nvSpPr>
          <p:spPr>
            <a:xfrm>
              <a:off x="3152575" y="3106075"/>
              <a:ext cx="12350" cy="12350"/>
            </a:xfrm>
            <a:custGeom>
              <a:rect b="b" l="l" r="r" t="t"/>
              <a:pathLst>
                <a:path extrusionOk="0" h="494" w="494">
                  <a:moveTo>
                    <a:pt x="0" y="165"/>
                  </a:moveTo>
                  <a:cubicBezTo>
                    <a:pt x="0" y="0"/>
                    <a:pt x="329" y="0"/>
                    <a:pt x="493" y="0"/>
                  </a:cubicBezTo>
                  <a:cubicBezTo>
                    <a:pt x="493" y="329"/>
                    <a:pt x="329" y="493"/>
                    <a:pt x="0" y="493"/>
                  </a:cubicBezTo>
                  <a:cubicBezTo>
                    <a:pt x="0" y="493"/>
                    <a:pt x="329" y="165"/>
                    <a:pt x="0"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33"/>
            <p:cNvSpPr/>
            <p:nvPr/>
          </p:nvSpPr>
          <p:spPr>
            <a:xfrm>
              <a:off x="3584000" y="3106075"/>
              <a:ext cx="189025" cy="205450"/>
            </a:xfrm>
            <a:custGeom>
              <a:rect b="b" l="l" r="r" t="t"/>
              <a:pathLst>
                <a:path extrusionOk="0" h="8218" w="7561">
                  <a:moveTo>
                    <a:pt x="6903" y="0"/>
                  </a:moveTo>
                  <a:cubicBezTo>
                    <a:pt x="7396" y="658"/>
                    <a:pt x="7396" y="1808"/>
                    <a:pt x="7560" y="2794"/>
                  </a:cubicBezTo>
                  <a:cubicBezTo>
                    <a:pt x="5259" y="4438"/>
                    <a:pt x="2958" y="6574"/>
                    <a:pt x="493" y="8218"/>
                  </a:cubicBezTo>
                  <a:cubicBezTo>
                    <a:pt x="493" y="7561"/>
                    <a:pt x="329" y="7232"/>
                    <a:pt x="329" y="6574"/>
                  </a:cubicBezTo>
                  <a:cubicBezTo>
                    <a:pt x="2794" y="5095"/>
                    <a:pt x="5588" y="3945"/>
                    <a:pt x="7067" y="1480"/>
                  </a:cubicBezTo>
                  <a:cubicBezTo>
                    <a:pt x="5588" y="1315"/>
                    <a:pt x="4602" y="2630"/>
                    <a:pt x="3616" y="3452"/>
                  </a:cubicBezTo>
                  <a:cubicBezTo>
                    <a:pt x="2465" y="4274"/>
                    <a:pt x="1315" y="4931"/>
                    <a:pt x="329" y="5753"/>
                  </a:cubicBezTo>
                  <a:cubicBezTo>
                    <a:pt x="0" y="5424"/>
                    <a:pt x="329" y="4767"/>
                    <a:pt x="164" y="4274"/>
                  </a:cubicBezTo>
                  <a:cubicBezTo>
                    <a:pt x="2465" y="2959"/>
                    <a:pt x="4931" y="1644"/>
                    <a:pt x="69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33"/>
            <p:cNvSpPr/>
            <p:nvPr/>
          </p:nvSpPr>
          <p:spPr>
            <a:xfrm>
              <a:off x="3189550" y="3110175"/>
              <a:ext cx="49325" cy="24675"/>
            </a:xfrm>
            <a:custGeom>
              <a:rect b="b" l="l" r="r" t="t"/>
              <a:pathLst>
                <a:path extrusionOk="0" h="987" w="1973">
                  <a:moveTo>
                    <a:pt x="1973" y="1"/>
                  </a:moveTo>
                  <a:cubicBezTo>
                    <a:pt x="1315" y="329"/>
                    <a:pt x="658" y="658"/>
                    <a:pt x="0" y="987"/>
                  </a:cubicBezTo>
                  <a:cubicBezTo>
                    <a:pt x="165" y="165"/>
                    <a:pt x="1151" y="165"/>
                    <a:pt x="19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33"/>
            <p:cNvSpPr/>
            <p:nvPr/>
          </p:nvSpPr>
          <p:spPr>
            <a:xfrm>
              <a:off x="3185425" y="3138950"/>
              <a:ext cx="147950" cy="78075"/>
            </a:xfrm>
            <a:custGeom>
              <a:rect b="b" l="l" r="r" t="t"/>
              <a:pathLst>
                <a:path extrusionOk="0" h="3123" w="5918">
                  <a:moveTo>
                    <a:pt x="5753" y="0"/>
                  </a:moveTo>
                  <a:cubicBezTo>
                    <a:pt x="5753" y="329"/>
                    <a:pt x="5753" y="493"/>
                    <a:pt x="5918" y="822"/>
                  </a:cubicBezTo>
                  <a:cubicBezTo>
                    <a:pt x="3617" y="1151"/>
                    <a:pt x="1973" y="2301"/>
                    <a:pt x="1" y="3123"/>
                  </a:cubicBezTo>
                  <a:cubicBezTo>
                    <a:pt x="1" y="1972"/>
                    <a:pt x="1809" y="1972"/>
                    <a:pt x="2631" y="1644"/>
                  </a:cubicBezTo>
                  <a:cubicBezTo>
                    <a:pt x="3617" y="1151"/>
                    <a:pt x="4603" y="493"/>
                    <a:pt x="54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33"/>
            <p:cNvSpPr/>
            <p:nvPr/>
          </p:nvSpPr>
          <p:spPr>
            <a:xfrm>
              <a:off x="3436075" y="3151275"/>
              <a:ext cx="69875" cy="65750"/>
            </a:xfrm>
            <a:custGeom>
              <a:rect b="b" l="l" r="r" t="t"/>
              <a:pathLst>
                <a:path extrusionOk="0" h="2630" w="2795">
                  <a:moveTo>
                    <a:pt x="2794" y="0"/>
                  </a:moveTo>
                  <a:cubicBezTo>
                    <a:pt x="2301" y="1479"/>
                    <a:pt x="822" y="1808"/>
                    <a:pt x="0" y="2630"/>
                  </a:cubicBezTo>
                  <a:lnTo>
                    <a:pt x="0" y="1644"/>
                  </a:lnTo>
                  <a:cubicBezTo>
                    <a:pt x="987" y="1315"/>
                    <a:pt x="1808" y="165"/>
                    <a:pt x="2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33"/>
            <p:cNvSpPr/>
            <p:nvPr/>
          </p:nvSpPr>
          <p:spPr>
            <a:xfrm>
              <a:off x="4372875" y="3155375"/>
              <a:ext cx="57550" cy="45225"/>
            </a:xfrm>
            <a:custGeom>
              <a:rect b="b" l="l" r="r" t="t"/>
              <a:pathLst>
                <a:path extrusionOk="0" h="1809" w="2302">
                  <a:moveTo>
                    <a:pt x="1480" y="1"/>
                  </a:moveTo>
                  <a:cubicBezTo>
                    <a:pt x="2302" y="658"/>
                    <a:pt x="1151" y="1315"/>
                    <a:pt x="823" y="1808"/>
                  </a:cubicBezTo>
                  <a:cubicBezTo>
                    <a:pt x="1" y="1151"/>
                    <a:pt x="1151" y="658"/>
                    <a:pt x="14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33"/>
            <p:cNvSpPr/>
            <p:nvPr/>
          </p:nvSpPr>
          <p:spPr>
            <a:xfrm>
              <a:off x="3185425" y="3171825"/>
              <a:ext cx="156175" cy="86300"/>
            </a:xfrm>
            <a:custGeom>
              <a:rect b="b" l="l" r="r" t="t"/>
              <a:pathLst>
                <a:path extrusionOk="0" h="3452" w="6247">
                  <a:moveTo>
                    <a:pt x="5918" y="0"/>
                  </a:moveTo>
                  <a:cubicBezTo>
                    <a:pt x="5918" y="329"/>
                    <a:pt x="6246" y="822"/>
                    <a:pt x="6082" y="986"/>
                  </a:cubicBezTo>
                  <a:cubicBezTo>
                    <a:pt x="3617" y="1479"/>
                    <a:pt x="2138" y="2630"/>
                    <a:pt x="1" y="3451"/>
                  </a:cubicBezTo>
                  <a:lnTo>
                    <a:pt x="1" y="2958"/>
                  </a:lnTo>
                  <a:cubicBezTo>
                    <a:pt x="1973" y="1808"/>
                    <a:pt x="4110" y="986"/>
                    <a:pt x="59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33"/>
            <p:cNvSpPr/>
            <p:nvPr/>
          </p:nvSpPr>
          <p:spPr>
            <a:xfrm>
              <a:off x="3090925" y="3192350"/>
              <a:ext cx="28800" cy="37000"/>
            </a:xfrm>
            <a:custGeom>
              <a:rect b="b" l="l" r="r" t="t"/>
              <a:pathLst>
                <a:path extrusionOk="0" h="1480" w="1152">
                  <a:moveTo>
                    <a:pt x="1" y="1"/>
                  </a:moveTo>
                  <a:cubicBezTo>
                    <a:pt x="494" y="165"/>
                    <a:pt x="823" y="329"/>
                    <a:pt x="1151" y="494"/>
                  </a:cubicBezTo>
                  <a:lnTo>
                    <a:pt x="1151" y="1480"/>
                  </a:lnTo>
                  <a:cubicBezTo>
                    <a:pt x="823" y="1480"/>
                    <a:pt x="494" y="1316"/>
                    <a:pt x="1" y="131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33"/>
            <p:cNvSpPr/>
            <p:nvPr/>
          </p:nvSpPr>
          <p:spPr>
            <a:xfrm>
              <a:off x="3596325" y="3196475"/>
              <a:ext cx="205450" cy="156150"/>
            </a:xfrm>
            <a:custGeom>
              <a:rect b="b" l="l" r="r" t="t"/>
              <a:pathLst>
                <a:path extrusionOk="0" h="6246" w="8218">
                  <a:moveTo>
                    <a:pt x="7232" y="0"/>
                  </a:moveTo>
                  <a:cubicBezTo>
                    <a:pt x="8218" y="658"/>
                    <a:pt x="6410" y="1644"/>
                    <a:pt x="5753" y="2137"/>
                  </a:cubicBezTo>
                  <a:cubicBezTo>
                    <a:pt x="4109" y="3616"/>
                    <a:pt x="1808" y="5424"/>
                    <a:pt x="329" y="6246"/>
                  </a:cubicBezTo>
                  <a:cubicBezTo>
                    <a:pt x="0" y="5259"/>
                    <a:pt x="1151" y="5095"/>
                    <a:pt x="1808" y="4602"/>
                  </a:cubicBezTo>
                  <a:cubicBezTo>
                    <a:pt x="2301" y="4273"/>
                    <a:pt x="2959" y="3616"/>
                    <a:pt x="3452" y="3123"/>
                  </a:cubicBezTo>
                  <a:cubicBezTo>
                    <a:pt x="4766" y="2137"/>
                    <a:pt x="6246" y="1315"/>
                    <a:pt x="72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33"/>
            <p:cNvSpPr/>
            <p:nvPr/>
          </p:nvSpPr>
          <p:spPr>
            <a:xfrm>
              <a:off x="4397525" y="3196475"/>
              <a:ext cx="37025" cy="49325"/>
            </a:xfrm>
            <a:custGeom>
              <a:rect b="b" l="l" r="r" t="t"/>
              <a:pathLst>
                <a:path extrusionOk="0" h="1973" w="1481">
                  <a:moveTo>
                    <a:pt x="987" y="0"/>
                  </a:moveTo>
                  <a:cubicBezTo>
                    <a:pt x="1316" y="164"/>
                    <a:pt x="1316" y="822"/>
                    <a:pt x="1480" y="1151"/>
                  </a:cubicBezTo>
                  <a:cubicBezTo>
                    <a:pt x="1151" y="1479"/>
                    <a:pt x="823" y="1644"/>
                    <a:pt x="330" y="1972"/>
                  </a:cubicBezTo>
                  <a:cubicBezTo>
                    <a:pt x="330" y="1479"/>
                    <a:pt x="1" y="1315"/>
                    <a:pt x="1" y="986"/>
                  </a:cubicBezTo>
                  <a:cubicBezTo>
                    <a:pt x="330" y="658"/>
                    <a:pt x="658" y="329"/>
                    <a:pt x="9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33"/>
            <p:cNvSpPr/>
            <p:nvPr/>
          </p:nvSpPr>
          <p:spPr>
            <a:xfrm>
              <a:off x="3436075" y="3200575"/>
              <a:ext cx="69875" cy="65775"/>
            </a:xfrm>
            <a:custGeom>
              <a:rect b="b" l="l" r="r" t="t"/>
              <a:pathLst>
                <a:path extrusionOk="0" h="2631" w="2795">
                  <a:moveTo>
                    <a:pt x="2630" y="0"/>
                  </a:moveTo>
                  <a:cubicBezTo>
                    <a:pt x="2794" y="0"/>
                    <a:pt x="2630" y="658"/>
                    <a:pt x="2794" y="822"/>
                  </a:cubicBezTo>
                  <a:cubicBezTo>
                    <a:pt x="1808" y="1315"/>
                    <a:pt x="987" y="1973"/>
                    <a:pt x="329" y="2630"/>
                  </a:cubicBezTo>
                  <a:cubicBezTo>
                    <a:pt x="0" y="2466"/>
                    <a:pt x="0" y="2137"/>
                    <a:pt x="0" y="1808"/>
                  </a:cubicBezTo>
                  <a:cubicBezTo>
                    <a:pt x="987" y="1315"/>
                    <a:pt x="1808" y="494"/>
                    <a:pt x="26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33"/>
            <p:cNvSpPr/>
            <p:nvPr/>
          </p:nvSpPr>
          <p:spPr>
            <a:xfrm>
              <a:off x="4405750" y="3241675"/>
              <a:ext cx="45225" cy="57525"/>
            </a:xfrm>
            <a:custGeom>
              <a:rect b="b" l="l" r="r" t="t"/>
              <a:pathLst>
                <a:path extrusionOk="0" h="2301" w="1809">
                  <a:moveTo>
                    <a:pt x="1315" y="0"/>
                  </a:moveTo>
                  <a:cubicBezTo>
                    <a:pt x="1808" y="164"/>
                    <a:pt x="1644" y="657"/>
                    <a:pt x="1808" y="822"/>
                  </a:cubicBezTo>
                  <a:cubicBezTo>
                    <a:pt x="1644" y="1479"/>
                    <a:pt x="987" y="1644"/>
                    <a:pt x="822" y="2301"/>
                  </a:cubicBezTo>
                  <a:cubicBezTo>
                    <a:pt x="1" y="1479"/>
                    <a:pt x="658" y="493"/>
                    <a:pt x="13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33"/>
            <p:cNvSpPr/>
            <p:nvPr/>
          </p:nvSpPr>
          <p:spPr>
            <a:xfrm>
              <a:off x="3082725" y="3249875"/>
              <a:ext cx="32875" cy="28800"/>
            </a:xfrm>
            <a:custGeom>
              <a:rect b="b" l="l" r="r" t="t"/>
              <a:pathLst>
                <a:path extrusionOk="0" h="1152" w="1315">
                  <a:moveTo>
                    <a:pt x="164" y="1"/>
                  </a:moveTo>
                  <a:cubicBezTo>
                    <a:pt x="658" y="1"/>
                    <a:pt x="822" y="165"/>
                    <a:pt x="1151" y="329"/>
                  </a:cubicBezTo>
                  <a:cubicBezTo>
                    <a:pt x="1151" y="658"/>
                    <a:pt x="1315" y="987"/>
                    <a:pt x="1151" y="987"/>
                  </a:cubicBezTo>
                  <a:cubicBezTo>
                    <a:pt x="658" y="1151"/>
                    <a:pt x="493" y="822"/>
                    <a:pt x="0" y="822"/>
                  </a:cubicBezTo>
                  <a:cubicBezTo>
                    <a:pt x="0" y="494"/>
                    <a:pt x="329" y="494"/>
                    <a:pt x="1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33"/>
            <p:cNvSpPr/>
            <p:nvPr/>
          </p:nvSpPr>
          <p:spPr>
            <a:xfrm>
              <a:off x="3436075" y="3254000"/>
              <a:ext cx="69875" cy="61650"/>
            </a:xfrm>
            <a:custGeom>
              <a:rect b="b" l="l" r="r" t="t"/>
              <a:pathLst>
                <a:path extrusionOk="0" h="2466" w="2795">
                  <a:moveTo>
                    <a:pt x="2630" y="0"/>
                  </a:moveTo>
                  <a:cubicBezTo>
                    <a:pt x="2630" y="0"/>
                    <a:pt x="2630" y="164"/>
                    <a:pt x="2794" y="329"/>
                  </a:cubicBezTo>
                  <a:cubicBezTo>
                    <a:pt x="2137" y="1315"/>
                    <a:pt x="1151" y="1808"/>
                    <a:pt x="329" y="2465"/>
                  </a:cubicBezTo>
                  <a:cubicBezTo>
                    <a:pt x="0" y="1315"/>
                    <a:pt x="1973" y="986"/>
                    <a:pt x="26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33"/>
            <p:cNvSpPr/>
            <p:nvPr/>
          </p:nvSpPr>
          <p:spPr>
            <a:xfrm>
              <a:off x="3070400" y="3290975"/>
              <a:ext cx="32875" cy="32900"/>
            </a:xfrm>
            <a:custGeom>
              <a:rect b="b" l="l" r="r" t="t"/>
              <a:pathLst>
                <a:path extrusionOk="0" h="1316" w="1315">
                  <a:moveTo>
                    <a:pt x="329" y="0"/>
                  </a:moveTo>
                  <a:cubicBezTo>
                    <a:pt x="657" y="165"/>
                    <a:pt x="986" y="329"/>
                    <a:pt x="1315" y="493"/>
                  </a:cubicBezTo>
                  <a:cubicBezTo>
                    <a:pt x="1315" y="822"/>
                    <a:pt x="1315" y="986"/>
                    <a:pt x="1151" y="1315"/>
                  </a:cubicBezTo>
                  <a:cubicBezTo>
                    <a:pt x="822" y="1151"/>
                    <a:pt x="493" y="986"/>
                    <a:pt x="0" y="822"/>
                  </a:cubicBezTo>
                  <a:cubicBezTo>
                    <a:pt x="0" y="493"/>
                    <a:pt x="164" y="165"/>
                    <a:pt x="3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33"/>
            <p:cNvSpPr/>
            <p:nvPr/>
          </p:nvSpPr>
          <p:spPr>
            <a:xfrm>
              <a:off x="4434525" y="3290975"/>
              <a:ext cx="49325" cy="41100"/>
            </a:xfrm>
            <a:custGeom>
              <a:rect b="b" l="l" r="r" t="t"/>
              <a:pathLst>
                <a:path extrusionOk="0" h="1644" w="1973">
                  <a:moveTo>
                    <a:pt x="1151" y="0"/>
                  </a:moveTo>
                  <a:cubicBezTo>
                    <a:pt x="1315" y="329"/>
                    <a:pt x="1972" y="1151"/>
                    <a:pt x="1808" y="1644"/>
                  </a:cubicBezTo>
                  <a:cubicBezTo>
                    <a:pt x="1315" y="1479"/>
                    <a:pt x="657" y="1151"/>
                    <a:pt x="164" y="1479"/>
                  </a:cubicBezTo>
                  <a:cubicBezTo>
                    <a:pt x="0" y="986"/>
                    <a:pt x="822" y="493"/>
                    <a:pt x="1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33"/>
            <p:cNvSpPr/>
            <p:nvPr/>
          </p:nvSpPr>
          <p:spPr>
            <a:xfrm>
              <a:off x="3444300" y="3295075"/>
              <a:ext cx="65750" cy="61650"/>
            </a:xfrm>
            <a:custGeom>
              <a:rect b="b" l="l" r="r" t="t"/>
              <a:pathLst>
                <a:path extrusionOk="0" h="2466" w="2630">
                  <a:moveTo>
                    <a:pt x="2465" y="1"/>
                  </a:moveTo>
                  <a:cubicBezTo>
                    <a:pt x="2630" y="1"/>
                    <a:pt x="2465" y="494"/>
                    <a:pt x="2465" y="658"/>
                  </a:cubicBezTo>
                  <a:cubicBezTo>
                    <a:pt x="1479" y="987"/>
                    <a:pt x="822" y="1808"/>
                    <a:pt x="0" y="2466"/>
                  </a:cubicBezTo>
                  <a:cubicBezTo>
                    <a:pt x="164" y="1480"/>
                    <a:pt x="1808" y="987"/>
                    <a:pt x="24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33"/>
            <p:cNvSpPr/>
            <p:nvPr/>
          </p:nvSpPr>
          <p:spPr>
            <a:xfrm>
              <a:off x="3049850" y="3332050"/>
              <a:ext cx="41100" cy="45225"/>
            </a:xfrm>
            <a:custGeom>
              <a:rect b="b" l="l" r="r" t="t"/>
              <a:pathLst>
                <a:path extrusionOk="0" h="1809" w="1644">
                  <a:moveTo>
                    <a:pt x="493" y="1"/>
                  </a:moveTo>
                  <a:cubicBezTo>
                    <a:pt x="986" y="1"/>
                    <a:pt x="1315" y="329"/>
                    <a:pt x="1644" y="494"/>
                  </a:cubicBezTo>
                  <a:cubicBezTo>
                    <a:pt x="1644" y="987"/>
                    <a:pt x="1479" y="1316"/>
                    <a:pt x="1315" y="1809"/>
                  </a:cubicBezTo>
                  <a:cubicBezTo>
                    <a:pt x="822" y="1644"/>
                    <a:pt x="493" y="1151"/>
                    <a:pt x="0" y="987"/>
                  </a:cubicBezTo>
                  <a:cubicBezTo>
                    <a:pt x="165" y="658"/>
                    <a:pt x="329" y="329"/>
                    <a:pt x="4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33"/>
            <p:cNvSpPr/>
            <p:nvPr/>
          </p:nvSpPr>
          <p:spPr>
            <a:xfrm>
              <a:off x="4298925" y="3332050"/>
              <a:ext cx="20575" cy="16475"/>
            </a:xfrm>
            <a:custGeom>
              <a:rect b="b" l="l" r="r" t="t"/>
              <a:pathLst>
                <a:path extrusionOk="0" h="659" w="823">
                  <a:moveTo>
                    <a:pt x="822" y="1"/>
                  </a:moveTo>
                  <a:cubicBezTo>
                    <a:pt x="822" y="329"/>
                    <a:pt x="658" y="658"/>
                    <a:pt x="0" y="658"/>
                  </a:cubicBezTo>
                  <a:cubicBezTo>
                    <a:pt x="0" y="165"/>
                    <a:pt x="329" y="1"/>
                    <a:pt x="8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33"/>
            <p:cNvSpPr/>
            <p:nvPr/>
          </p:nvSpPr>
          <p:spPr>
            <a:xfrm>
              <a:off x="4368775" y="3336175"/>
              <a:ext cx="24675" cy="12350"/>
            </a:xfrm>
            <a:custGeom>
              <a:rect b="b" l="l" r="r" t="t"/>
              <a:pathLst>
                <a:path extrusionOk="0" h="494" w="987">
                  <a:moveTo>
                    <a:pt x="165" y="0"/>
                  </a:moveTo>
                  <a:cubicBezTo>
                    <a:pt x="493" y="0"/>
                    <a:pt x="987" y="0"/>
                    <a:pt x="987" y="329"/>
                  </a:cubicBezTo>
                  <a:cubicBezTo>
                    <a:pt x="493" y="329"/>
                    <a:pt x="0" y="493"/>
                    <a:pt x="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33"/>
            <p:cNvSpPr/>
            <p:nvPr/>
          </p:nvSpPr>
          <p:spPr>
            <a:xfrm>
              <a:off x="4192100" y="3348500"/>
              <a:ext cx="37000" cy="37000"/>
            </a:xfrm>
            <a:custGeom>
              <a:rect b="b" l="l" r="r" t="t"/>
              <a:pathLst>
                <a:path extrusionOk="0" h="1480" w="1480">
                  <a:moveTo>
                    <a:pt x="1479" y="329"/>
                  </a:moveTo>
                  <a:cubicBezTo>
                    <a:pt x="1315" y="986"/>
                    <a:pt x="1151" y="1151"/>
                    <a:pt x="1151" y="1479"/>
                  </a:cubicBezTo>
                  <a:cubicBezTo>
                    <a:pt x="822" y="1479"/>
                    <a:pt x="329" y="1479"/>
                    <a:pt x="165" y="1479"/>
                  </a:cubicBezTo>
                  <a:cubicBezTo>
                    <a:pt x="0" y="493"/>
                    <a:pt x="658" y="0"/>
                    <a:pt x="1479"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33"/>
            <p:cNvSpPr/>
            <p:nvPr/>
          </p:nvSpPr>
          <p:spPr>
            <a:xfrm>
              <a:off x="3029300" y="3377250"/>
              <a:ext cx="45225" cy="41125"/>
            </a:xfrm>
            <a:custGeom>
              <a:rect b="b" l="l" r="r" t="t"/>
              <a:pathLst>
                <a:path extrusionOk="0" h="1645" w="1809">
                  <a:moveTo>
                    <a:pt x="329" y="1"/>
                  </a:moveTo>
                  <a:cubicBezTo>
                    <a:pt x="987" y="165"/>
                    <a:pt x="1151" y="658"/>
                    <a:pt x="1808" y="822"/>
                  </a:cubicBezTo>
                  <a:cubicBezTo>
                    <a:pt x="1808" y="1315"/>
                    <a:pt x="1644" y="1480"/>
                    <a:pt x="1480" y="1644"/>
                  </a:cubicBezTo>
                  <a:cubicBezTo>
                    <a:pt x="987" y="1151"/>
                    <a:pt x="329" y="987"/>
                    <a:pt x="1" y="329"/>
                  </a:cubicBezTo>
                  <a:cubicBezTo>
                    <a:pt x="165" y="329"/>
                    <a:pt x="329" y="165"/>
                    <a:pt x="3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33"/>
            <p:cNvSpPr/>
            <p:nvPr/>
          </p:nvSpPr>
          <p:spPr>
            <a:xfrm>
              <a:off x="4504375" y="3381375"/>
              <a:ext cx="20550" cy="16450"/>
            </a:xfrm>
            <a:custGeom>
              <a:rect b="b" l="l" r="r" t="t"/>
              <a:pathLst>
                <a:path extrusionOk="0" h="658" w="822">
                  <a:moveTo>
                    <a:pt x="329" y="0"/>
                  </a:moveTo>
                  <a:cubicBezTo>
                    <a:pt x="493" y="164"/>
                    <a:pt x="657" y="329"/>
                    <a:pt x="822" y="657"/>
                  </a:cubicBezTo>
                  <a:lnTo>
                    <a:pt x="0" y="657"/>
                  </a:lnTo>
                  <a:cubicBezTo>
                    <a:pt x="0" y="493"/>
                    <a:pt x="164" y="164"/>
                    <a:pt x="3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33"/>
            <p:cNvSpPr/>
            <p:nvPr/>
          </p:nvSpPr>
          <p:spPr>
            <a:xfrm>
              <a:off x="4118125" y="3422450"/>
              <a:ext cx="20575" cy="8250"/>
            </a:xfrm>
            <a:custGeom>
              <a:rect b="b" l="l" r="r" t="t"/>
              <a:pathLst>
                <a:path extrusionOk="0" h="330" w="823">
                  <a:moveTo>
                    <a:pt x="823" y="165"/>
                  </a:moveTo>
                  <a:cubicBezTo>
                    <a:pt x="823" y="329"/>
                    <a:pt x="494" y="329"/>
                    <a:pt x="165" y="329"/>
                  </a:cubicBezTo>
                  <a:cubicBezTo>
                    <a:pt x="1" y="1"/>
                    <a:pt x="494" y="165"/>
                    <a:pt x="823"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33"/>
            <p:cNvSpPr/>
            <p:nvPr/>
          </p:nvSpPr>
          <p:spPr>
            <a:xfrm>
              <a:off x="4483825" y="3426550"/>
              <a:ext cx="135600" cy="90425"/>
            </a:xfrm>
            <a:custGeom>
              <a:rect b="b" l="l" r="r" t="t"/>
              <a:pathLst>
                <a:path extrusionOk="0" h="3617" w="5424">
                  <a:moveTo>
                    <a:pt x="0" y="1"/>
                  </a:moveTo>
                  <a:cubicBezTo>
                    <a:pt x="822" y="330"/>
                    <a:pt x="1644" y="1"/>
                    <a:pt x="2466" y="165"/>
                  </a:cubicBezTo>
                  <a:cubicBezTo>
                    <a:pt x="2959" y="330"/>
                    <a:pt x="3616" y="1480"/>
                    <a:pt x="4109" y="1973"/>
                  </a:cubicBezTo>
                  <a:cubicBezTo>
                    <a:pt x="4602" y="2631"/>
                    <a:pt x="5260" y="3124"/>
                    <a:pt x="5424" y="3617"/>
                  </a:cubicBezTo>
                  <a:cubicBezTo>
                    <a:pt x="4438" y="3452"/>
                    <a:pt x="3123" y="3617"/>
                    <a:pt x="1973" y="3617"/>
                  </a:cubicBezTo>
                  <a:cubicBezTo>
                    <a:pt x="1315" y="2466"/>
                    <a:pt x="329" y="1480"/>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33"/>
            <p:cNvSpPr/>
            <p:nvPr/>
          </p:nvSpPr>
          <p:spPr>
            <a:xfrm>
              <a:off x="4023625" y="3459425"/>
              <a:ext cx="41125" cy="45225"/>
            </a:xfrm>
            <a:custGeom>
              <a:rect b="b" l="l" r="r" t="t"/>
              <a:pathLst>
                <a:path extrusionOk="0" h="1809" w="1645">
                  <a:moveTo>
                    <a:pt x="1644" y="494"/>
                  </a:moveTo>
                  <a:cubicBezTo>
                    <a:pt x="1644" y="1316"/>
                    <a:pt x="987" y="1809"/>
                    <a:pt x="165" y="1480"/>
                  </a:cubicBezTo>
                  <a:cubicBezTo>
                    <a:pt x="1" y="658"/>
                    <a:pt x="987" y="1"/>
                    <a:pt x="1644" y="49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33"/>
            <p:cNvSpPr/>
            <p:nvPr/>
          </p:nvSpPr>
          <p:spPr>
            <a:xfrm>
              <a:off x="3945575" y="3512850"/>
              <a:ext cx="37000" cy="37000"/>
            </a:xfrm>
            <a:custGeom>
              <a:rect b="b" l="l" r="r" t="t"/>
              <a:pathLst>
                <a:path extrusionOk="0" h="1480" w="1480">
                  <a:moveTo>
                    <a:pt x="1479" y="0"/>
                  </a:moveTo>
                  <a:cubicBezTo>
                    <a:pt x="1479" y="493"/>
                    <a:pt x="1479" y="986"/>
                    <a:pt x="1479" y="1315"/>
                  </a:cubicBezTo>
                  <a:cubicBezTo>
                    <a:pt x="986" y="1479"/>
                    <a:pt x="493" y="1479"/>
                    <a:pt x="0" y="1315"/>
                  </a:cubicBezTo>
                  <a:cubicBezTo>
                    <a:pt x="164" y="493"/>
                    <a:pt x="493" y="0"/>
                    <a:pt x="1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33"/>
            <p:cNvSpPr/>
            <p:nvPr/>
          </p:nvSpPr>
          <p:spPr>
            <a:xfrm>
              <a:off x="4553675" y="3537500"/>
              <a:ext cx="135600" cy="53425"/>
            </a:xfrm>
            <a:custGeom>
              <a:rect b="b" l="l" r="r" t="t"/>
              <a:pathLst>
                <a:path extrusionOk="0" h="2137" w="5424">
                  <a:moveTo>
                    <a:pt x="0" y="0"/>
                  </a:moveTo>
                  <a:cubicBezTo>
                    <a:pt x="2466" y="0"/>
                    <a:pt x="4767" y="165"/>
                    <a:pt x="5424" y="1973"/>
                  </a:cubicBezTo>
                  <a:cubicBezTo>
                    <a:pt x="3616" y="1315"/>
                    <a:pt x="329" y="2137"/>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33"/>
            <p:cNvSpPr/>
            <p:nvPr/>
          </p:nvSpPr>
          <p:spPr>
            <a:xfrm>
              <a:off x="2799200" y="3562150"/>
              <a:ext cx="65775" cy="49325"/>
            </a:xfrm>
            <a:custGeom>
              <a:rect b="b" l="l" r="r" t="t"/>
              <a:pathLst>
                <a:path extrusionOk="0" h="1973" w="2631">
                  <a:moveTo>
                    <a:pt x="2302" y="1"/>
                  </a:moveTo>
                  <a:cubicBezTo>
                    <a:pt x="2630" y="494"/>
                    <a:pt x="2466" y="1480"/>
                    <a:pt x="2137" y="1973"/>
                  </a:cubicBezTo>
                  <a:cubicBezTo>
                    <a:pt x="1" y="1808"/>
                    <a:pt x="1644" y="329"/>
                    <a:pt x="23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33"/>
            <p:cNvSpPr/>
            <p:nvPr/>
          </p:nvSpPr>
          <p:spPr>
            <a:xfrm>
              <a:off x="3863400" y="3566250"/>
              <a:ext cx="32875" cy="28800"/>
            </a:xfrm>
            <a:custGeom>
              <a:rect b="b" l="l" r="r" t="t"/>
              <a:pathLst>
                <a:path extrusionOk="0" h="1152" w="1315">
                  <a:moveTo>
                    <a:pt x="1315" y="1"/>
                  </a:moveTo>
                  <a:lnTo>
                    <a:pt x="1315" y="987"/>
                  </a:lnTo>
                  <a:cubicBezTo>
                    <a:pt x="1151" y="1151"/>
                    <a:pt x="493" y="1151"/>
                    <a:pt x="0" y="987"/>
                  </a:cubicBezTo>
                  <a:cubicBezTo>
                    <a:pt x="0" y="330"/>
                    <a:pt x="657" y="1"/>
                    <a:pt x="13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33"/>
            <p:cNvSpPr/>
            <p:nvPr/>
          </p:nvSpPr>
          <p:spPr>
            <a:xfrm>
              <a:off x="2540350" y="3607350"/>
              <a:ext cx="365700" cy="813575"/>
            </a:xfrm>
            <a:custGeom>
              <a:rect b="b" l="l" r="r" t="t"/>
              <a:pathLst>
                <a:path extrusionOk="0" h="32543" w="14628">
                  <a:moveTo>
                    <a:pt x="10190" y="0"/>
                  </a:moveTo>
                  <a:cubicBezTo>
                    <a:pt x="10519" y="658"/>
                    <a:pt x="10684" y="1151"/>
                    <a:pt x="11341" y="1480"/>
                  </a:cubicBezTo>
                  <a:cubicBezTo>
                    <a:pt x="10519" y="2794"/>
                    <a:pt x="11012" y="4767"/>
                    <a:pt x="12327" y="5095"/>
                  </a:cubicBezTo>
                  <a:cubicBezTo>
                    <a:pt x="11834" y="6575"/>
                    <a:pt x="12491" y="7725"/>
                    <a:pt x="13642" y="7889"/>
                  </a:cubicBezTo>
                  <a:cubicBezTo>
                    <a:pt x="12984" y="8875"/>
                    <a:pt x="12984" y="11012"/>
                    <a:pt x="14135" y="11341"/>
                  </a:cubicBezTo>
                  <a:cubicBezTo>
                    <a:pt x="12820" y="12984"/>
                    <a:pt x="11012" y="15614"/>
                    <a:pt x="11505" y="18408"/>
                  </a:cubicBezTo>
                  <a:cubicBezTo>
                    <a:pt x="11505" y="19065"/>
                    <a:pt x="11998" y="19723"/>
                    <a:pt x="11998" y="20380"/>
                  </a:cubicBezTo>
                  <a:cubicBezTo>
                    <a:pt x="12163" y="21038"/>
                    <a:pt x="11834" y="21531"/>
                    <a:pt x="11834" y="22024"/>
                  </a:cubicBezTo>
                  <a:cubicBezTo>
                    <a:pt x="11998" y="23667"/>
                    <a:pt x="13642" y="23996"/>
                    <a:pt x="14628" y="25146"/>
                  </a:cubicBezTo>
                  <a:cubicBezTo>
                    <a:pt x="14464" y="25475"/>
                    <a:pt x="14299" y="25968"/>
                    <a:pt x="14299" y="26790"/>
                  </a:cubicBezTo>
                  <a:cubicBezTo>
                    <a:pt x="12491" y="29255"/>
                    <a:pt x="9204" y="26790"/>
                    <a:pt x="9697" y="23832"/>
                  </a:cubicBezTo>
                  <a:cubicBezTo>
                    <a:pt x="10026" y="24325"/>
                    <a:pt x="10026" y="24489"/>
                    <a:pt x="10519" y="24653"/>
                  </a:cubicBezTo>
                  <a:cubicBezTo>
                    <a:pt x="12327" y="24982"/>
                    <a:pt x="12327" y="22024"/>
                    <a:pt x="10684" y="22024"/>
                  </a:cubicBezTo>
                  <a:cubicBezTo>
                    <a:pt x="9862" y="21859"/>
                    <a:pt x="9697" y="23174"/>
                    <a:pt x="8711" y="23174"/>
                  </a:cubicBezTo>
                  <a:cubicBezTo>
                    <a:pt x="8383" y="24325"/>
                    <a:pt x="8383" y="25804"/>
                    <a:pt x="8876" y="26626"/>
                  </a:cubicBezTo>
                  <a:cubicBezTo>
                    <a:pt x="8383" y="26790"/>
                    <a:pt x="7561" y="25804"/>
                    <a:pt x="7068" y="25311"/>
                  </a:cubicBezTo>
                  <a:cubicBezTo>
                    <a:pt x="6410" y="24653"/>
                    <a:pt x="5753" y="24160"/>
                    <a:pt x="5589" y="23503"/>
                  </a:cubicBezTo>
                  <a:cubicBezTo>
                    <a:pt x="8547" y="24653"/>
                    <a:pt x="10026" y="19230"/>
                    <a:pt x="6739" y="19887"/>
                  </a:cubicBezTo>
                  <a:cubicBezTo>
                    <a:pt x="6082" y="20051"/>
                    <a:pt x="6410" y="21859"/>
                    <a:pt x="6575" y="22024"/>
                  </a:cubicBezTo>
                  <a:cubicBezTo>
                    <a:pt x="4602" y="21859"/>
                    <a:pt x="3452" y="20051"/>
                    <a:pt x="4109" y="18079"/>
                  </a:cubicBezTo>
                  <a:cubicBezTo>
                    <a:pt x="4438" y="18408"/>
                    <a:pt x="4438" y="18901"/>
                    <a:pt x="5096" y="19065"/>
                  </a:cubicBezTo>
                  <a:cubicBezTo>
                    <a:pt x="7068" y="19230"/>
                    <a:pt x="6575" y="15614"/>
                    <a:pt x="4109" y="16271"/>
                  </a:cubicBezTo>
                  <a:cubicBezTo>
                    <a:pt x="3288" y="16436"/>
                    <a:pt x="3123" y="17093"/>
                    <a:pt x="2630" y="17915"/>
                  </a:cubicBezTo>
                  <a:cubicBezTo>
                    <a:pt x="2302" y="17093"/>
                    <a:pt x="1973" y="16107"/>
                    <a:pt x="1808" y="14957"/>
                  </a:cubicBezTo>
                  <a:cubicBezTo>
                    <a:pt x="3616" y="15778"/>
                    <a:pt x="6903" y="15285"/>
                    <a:pt x="6082" y="12984"/>
                  </a:cubicBezTo>
                  <a:cubicBezTo>
                    <a:pt x="5753" y="11998"/>
                    <a:pt x="3616" y="11998"/>
                    <a:pt x="3945" y="13642"/>
                  </a:cubicBezTo>
                  <a:cubicBezTo>
                    <a:pt x="3452" y="13477"/>
                    <a:pt x="3123" y="13477"/>
                    <a:pt x="2630" y="13477"/>
                  </a:cubicBezTo>
                  <a:cubicBezTo>
                    <a:pt x="1644" y="12327"/>
                    <a:pt x="1808" y="9697"/>
                    <a:pt x="2466" y="8218"/>
                  </a:cubicBezTo>
                  <a:cubicBezTo>
                    <a:pt x="2795" y="8218"/>
                    <a:pt x="2795" y="8875"/>
                    <a:pt x="3452" y="8875"/>
                  </a:cubicBezTo>
                  <a:cubicBezTo>
                    <a:pt x="4767" y="9040"/>
                    <a:pt x="5424" y="7396"/>
                    <a:pt x="4438" y="6739"/>
                  </a:cubicBezTo>
                  <a:cubicBezTo>
                    <a:pt x="4109" y="6575"/>
                    <a:pt x="2959" y="6246"/>
                    <a:pt x="2795" y="6246"/>
                  </a:cubicBezTo>
                  <a:cubicBezTo>
                    <a:pt x="1151" y="6410"/>
                    <a:pt x="165" y="9533"/>
                    <a:pt x="329" y="11505"/>
                  </a:cubicBezTo>
                  <a:cubicBezTo>
                    <a:pt x="329" y="12984"/>
                    <a:pt x="822" y="13477"/>
                    <a:pt x="987" y="14957"/>
                  </a:cubicBezTo>
                  <a:cubicBezTo>
                    <a:pt x="1644" y="22517"/>
                    <a:pt x="6082" y="27776"/>
                    <a:pt x="11834" y="30406"/>
                  </a:cubicBezTo>
                  <a:cubicBezTo>
                    <a:pt x="11505" y="31063"/>
                    <a:pt x="11012" y="31556"/>
                    <a:pt x="10848" y="32542"/>
                  </a:cubicBezTo>
                  <a:cubicBezTo>
                    <a:pt x="7890" y="30899"/>
                    <a:pt x="5260" y="28105"/>
                    <a:pt x="3452" y="24489"/>
                  </a:cubicBezTo>
                  <a:cubicBezTo>
                    <a:pt x="2466" y="22845"/>
                    <a:pt x="2137" y="20873"/>
                    <a:pt x="1644" y="18737"/>
                  </a:cubicBezTo>
                  <a:cubicBezTo>
                    <a:pt x="822" y="15778"/>
                    <a:pt x="1" y="13806"/>
                    <a:pt x="165" y="10355"/>
                  </a:cubicBezTo>
                  <a:cubicBezTo>
                    <a:pt x="329" y="8054"/>
                    <a:pt x="329" y="6081"/>
                    <a:pt x="822" y="4109"/>
                  </a:cubicBezTo>
                  <a:cubicBezTo>
                    <a:pt x="4438" y="3287"/>
                    <a:pt x="7561" y="1808"/>
                    <a:pt x="10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33"/>
            <p:cNvSpPr/>
            <p:nvPr/>
          </p:nvSpPr>
          <p:spPr>
            <a:xfrm>
              <a:off x="3797650" y="3615575"/>
              <a:ext cx="32900" cy="28775"/>
            </a:xfrm>
            <a:custGeom>
              <a:rect b="b" l="l" r="r" t="t"/>
              <a:pathLst>
                <a:path extrusionOk="0" h="1151" w="1316">
                  <a:moveTo>
                    <a:pt x="1315" y="0"/>
                  </a:moveTo>
                  <a:cubicBezTo>
                    <a:pt x="1315" y="493"/>
                    <a:pt x="1315" y="822"/>
                    <a:pt x="1151" y="986"/>
                  </a:cubicBezTo>
                  <a:cubicBezTo>
                    <a:pt x="822" y="1151"/>
                    <a:pt x="165" y="1151"/>
                    <a:pt x="0" y="986"/>
                  </a:cubicBezTo>
                  <a:cubicBezTo>
                    <a:pt x="165" y="329"/>
                    <a:pt x="658" y="0"/>
                    <a:pt x="13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33"/>
            <p:cNvSpPr/>
            <p:nvPr/>
          </p:nvSpPr>
          <p:spPr>
            <a:xfrm>
              <a:off x="4545450" y="3619675"/>
              <a:ext cx="49325" cy="28775"/>
            </a:xfrm>
            <a:custGeom>
              <a:rect b="b" l="l" r="r" t="t"/>
              <a:pathLst>
                <a:path extrusionOk="0" h="1151" w="1973">
                  <a:moveTo>
                    <a:pt x="987" y="0"/>
                  </a:moveTo>
                  <a:cubicBezTo>
                    <a:pt x="1315" y="329"/>
                    <a:pt x="1480" y="658"/>
                    <a:pt x="1973" y="822"/>
                  </a:cubicBezTo>
                  <a:cubicBezTo>
                    <a:pt x="1480" y="1151"/>
                    <a:pt x="494" y="987"/>
                    <a:pt x="1" y="987"/>
                  </a:cubicBezTo>
                  <a:cubicBezTo>
                    <a:pt x="165" y="658"/>
                    <a:pt x="822" y="494"/>
                    <a:pt x="9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33"/>
            <p:cNvSpPr/>
            <p:nvPr/>
          </p:nvSpPr>
          <p:spPr>
            <a:xfrm>
              <a:off x="2836175" y="3648425"/>
              <a:ext cx="41125" cy="53450"/>
            </a:xfrm>
            <a:custGeom>
              <a:rect b="b" l="l" r="r" t="t"/>
              <a:pathLst>
                <a:path extrusionOk="0" h="2138" w="1645">
                  <a:moveTo>
                    <a:pt x="1151" y="2138"/>
                  </a:moveTo>
                  <a:cubicBezTo>
                    <a:pt x="1" y="2138"/>
                    <a:pt x="330" y="1"/>
                    <a:pt x="1151" y="1"/>
                  </a:cubicBezTo>
                  <a:cubicBezTo>
                    <a:pt x="1645" y="165"/>
                    <a:pt x="1480" y="1809"/>
                    <a:pt x="1151" y="213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33"/>
            <p:cNvSpPr/>
            <p:nvPr/>
          </p:nvSpPr>
          <p:spPr>
            <a:xfrm>
              <a:off x="3736025" y="3664875"/>
              <a:ext cx="37000" cy="45225"/>
            </a:xfrm>
            <a:custGeom>
              <a:rect b="b" l="l" r="r" t="t"/>
              <a:pathLst>
                <a:path extrusionOk="0" h="1809" w="1480">
                  <a:moveTo>
                    <a:pt x="1479" y="493"/>
                  </a:moveTo>
                  <a:cubicBezTo>
                    <a:pt x="1479" y="1315"/>
                    <a:pt x="1151" y="1808"/>
                    <a:pt x="329" y="1808"/>
                  </a:cubicBezTo>
                  <a:cubicBezTo>
                    <a:pt x="0" y="986"/>
                    <a:pt x="658" y="0"/>
                    <a:pt x="1479" y="4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33"/>
            <p:cNvSpPr/>
            <p:nvPr/>
          </p:nvSpPr>
          <p:spPr>
            <a:xfrm>
              <a:off x="3974325" y="3681300"/>
              <a:ext cx="427350" cy="230125"/>
            </a:xfrm>
            <a:custGeom>
              <a:rect b="b" l="l" r="r" t="t"/>
              <a:pathLst>
                <a:path extrusionOk="0" h="9205" w="17094">
                  <a:moveTo>
                    <a:pt x="17093" y="1"/>
                  </a:moveTo>
                  <a:cubicBezTo>
                    <a:pt x="10519" y="2137"/>
                    <a:pt x="4931" y="5260"/>
                    <a:pt x="329" y="9205"/>
                  </a:cubicBezTo>
                  <a:cubicBezTo>
                    <a:pt x="165" y="9040"/>
                    <a:pt x="165" y="8711"/>
                    <a:pt x="1" y="8547"/>
                  </a:cubicBezTo>
                  <a:cubicBezTo>
                    <a:pt x="2137" y="6739"/>
                    <a:pt x="4438" y="4767"/>
                    <a:pt x="6903" y="3288"/>
                  </a:cubicBezTo>
                  <a:cubicBezTo>
                    <a:pt x="9697" y="1809"/>
                    <a:pt x="12984" y="329"/>
                    <a:pt x="17093"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33"/>
            <p:cNvSpPr/>
            <p:nvPr/>
          </p:nvSpPr>
          <p:spPr>
            <a:xfrm>
              <a:off x="3690825" y="3697750"/>
              <a:ext cx="20575" cy="28775"/>
            </a:xfrm>
            <a:custGeom>
              <a:rect b="b" l="l" r="r" t="t"/>
              <a:pathLst>
                <a:path extrusionOk="0" h="1151" w="823">
                  <a:moveTo>
                    <a:pt x="822" y="165"/>
                  </a:moveTo>
                  <a:cubicBezTo>
                    <a:pt x="822" y="658"/>
                    <a:pt x="658" y="1151"/>
                    <a:pt x="0" y="986"/>
                  </a:cubicBezTo>
                  <a:cubicBezTo>
                    <a:pt x="0" y="493"/>
                    <a:pt x="165" y="0"/>
                    <a:pt x="822"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33"/>
            <p:cNvSpPr/>
            <p:nvPr/>
          </p:nvSpPr>
          <p:spPr>
            <a:xfrm>
              <a:off x="4389325" y="3693625"/>
              <a:ext cx="304075" cy="61675"/>
            </a:xfrm>
            <a:custGeom>
              <a:rect b="b" l="l" r="r" t="t"/>
              <a:pathLst>
                <a:path extrusionOk="0" h="2467" w="12163">
                  <a:moveTo>
                    <a:pt x="12162" y="1151"/>
                  </a:moveTo>
                  <a:cubicBezTo>
                    <a:pt x="8547" y="1"/>
                    <a:pt x="2959" y="658"/>
                    <a:pt x="165" y="2466"/>
                  </a:cubicBezTo>
                  <a:cubicBezTo>
                    <a:pt x="329" y="2302"/>
                    <a:pt x="0" y="1973"/>
                    <a:pt x="0" y="1809"/>
                  </a:cubicBezTo>
                  <a:cubicBezTo>
                    <a:pt x="165" y="1151"/>
                    <a:pt x="2794" y="658"/>
                    <a:pt x="4602" y="494"/>
                  </a:cubicBezTo>
                  <a:cubicBezTo>
                    <a:pt x="7560" y="165"/>
                    <a:pt x="10190" y="165"/>
                    <a:pt x="12162" y="115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33"/>
            <p:cNvSpPr/>
            <p:nvPr/>
          </p:nvSpPr>
          <p:spPr>
            <a:xfrm>
              <a:off x="2873175" y="3738825"/>
              <a:ext cx="16450" cy="37000"/>
            </a:xfrm>
            <a:custGeom>
              <a:rect b="b" l="l" r="r" t="t"/>
              <a:pathLst>
                <a:path extrusionOk="0" h="1480" w="658">
                  <a:moveTo>
                    <a:pt x="165" y="1"/>
                  </a:moveTo>
                  <a:cubicBezTo>
                    <a:pt x="493" y="329"/>
                    <a:pt x="658" y="822"/>
                    <a:pt x="658" y="1316"/>
                  </a:cubicBezTo>
                  <a:cubicBezTo>
                    <a:pt x="0" y="1480"/>
                    <a:pt x="0" y="494"/>
                    <a:pt x="1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33"/>
            <p:cNvSpPr/>
            <p:nvPr/>
          </p:nvSpPr>
          <p:spPr>
            <a:xfrm>
              <a:off x="3641525" y="3742950"/>
              <a:ext cx="20550" cy="16450"/>
            </a:xfrm>
            <a:custGeom>
              <a:rect b="b" l="l" r="r" t="t"/>
              <a:pathLst>
                <a:path extrusionOk="0" h="658" w="822">
                  <a:moveTo>
                    <a:pt x="0" y="0"/>
                  </a:moveTo>
                  <a:cubicBezTo>
                    <a:pt x="329" y="0"/>
                    <a:pt x="657" y="0"/>
                    <a:pt x="822" y="0"/>
                  </a:cubicBezTo>
                  <a:cubicBezTo>
                    <a:pt x="822" y="493"/>
                    <a:pt x="493" y="657"/>
                    <a:pt x="0" y="65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33"/>
            <p:cNvSpPr/>
            <p:nvPr/>
          </p:nvSpPr>
          <p:spPr>
            <a:xfrm>
              <a:off x="4335900" y="3726500"/>
              <a:ext cx="49325" cy="53450"/>
            </a:xfrm>
            <a:custGeom>
              <a:rect b="b" l="l" r="r" t="t"/>
              <a:pathLst>
                <a:path extrusionOk="0" h="2138" w="1973">
                  <a:moveTo>
                    <a:pt x="1808" y="1480"/>
                  </a:moveTo>
                  <a:cubicBezTo>
                    <a:pt x="1315" y="1644"/>
                    <a:pt x="987" y="1973"/>
                    <a:pt x="494" y="2137"/>
                  </a:cubicBezTo>
                  <a:cubicBezTo>
                    <a:pt x="329" y="1809"/>
                    <a:pt x="329" y="1480"/>
                    <a:pt x="1" y="1315"/>
                  </a:cubicBezTo>
                  <a:cubicBezTo>
                    <a:pt x="494" y="822"/>
                    <a:pt x="1973" y="1"/>
                    <a:pt x="1808" y="148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33"/>
            <p:cNvSpPr/>
            <p:nvPr/>
          </p:nvSpPr>
          <p:spPr>
            <a:xfrm>
              <a:off x="4290700" y="3759375"/>
              <a:ext cx="37000" cy="41100"/>
            </a:xfrm>
            <a:custGeom>
              <a:rect b="b" l="l" r="r" t="t"/>
              <a:pathLst>
                <a:path extrusionOk="0" h="1644" w="1480">
                  <a:moveTo>
                    <a:pt x="1151" y="0"/>
                  </a:moveTo>
                  <a:cubicBezTo>
                    <a:pt x="1480" y="165"/>
                    <a:pt x="1316" y="822"/>
                    <a:pt x="1316" y="1315"/>
                  </a:cubicBezTo>
                  <a:cubicBezTo>
                    <a:pt x="1151" y="1315"/>
                    <a:pt x="823" y="1480"/>
                    <a:pt x="658" y="1644"/>
                  </a:cubicBezTo>
                  <a:cubicBezTo>
                    <a:pt x="329" y="1315"/>
                    <a:pt x="165" y="822"/>
                    <a:pt x="1" y="494"/>
                  </a:cubicBezTo>
                  <a:cubicBezTo>
                    <a:pt x="494" y="329"/>
                    <a:pt x="823" y="165"/>
                    <a:pt x="1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33"/>
            <p:cNvSpPr/>
            <p:nvPr/>
          </p:nvSpPr>
          <p:spPr>
            <a:xfrm>
              <a:off x="3571675" y="3775800"/>
              <a:ext cx="20550" cy="20575"/>
            </a:xfrm>
            <a:custGeom>
              <a:rect b="b" l="l" r="r" t="t"/>
              <a:pathLst>
                <a:path extrusionOk="0" h="823" w="822">
                  <a:moveTo>
                    <a:pt x="822" y="165"/>
                  </a:moveTo>
                  <a:cubicBezTo>
                    <a:pt x="822" y="330"/>
                    <a:pt x="822" y="330"/>
                    <a:pt x="822" y="330"/>
                  </a:cubicBezTo>
                  <a:cubicBezTo>
                    <a:pt x="822" y="823"/>
                    <a:pt x="329" y="823"/>
                    <a:pt x="0" y="658"/>
                  </a:cubicBezTo>
                  <a:cubicBezTo>
                    <a:pt x="0" y="165"/>
                    <a:pt x="164" y="1"/>
                    <a:pt x="822"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33"/>
            <p:cNvSpPr/>
            <p:nvPr/>
          </p:nvSpPr>
          <p:spPr>
            <a:xfrm>
              <a:off x="4237300" y="3779925"/>
              <a:ext cx="49325" cy="49325"/>
            </a:xfrm>
            <a:custGeom>
              <a:rect b="b" l="l" r="r" t="t"/>
              <a:pathLst>
                <a:path extrusionOk="0" h="1973" w="1973">
                  <a:moveTo>
                    <a:pt x="1315" y="0"/>
                  </a:moveTo>
                  <a:cubicBezTo>
                    <a:pt x="1644" y="165"/>
                    <a:pt x="1644" y="822"/>
                    <a:pt x="1972" y="1151"/>
                  </a:cubicBezTo>
                  <a:cubicBezTo>
                    <a:pt x="1644" y="1479"/>
                    <a:pt x="1315" y="1808"/>
                    <a:pt x="658" y="1972"/>
                  </a:cubicBezTo>
                  <a:cubicBezTo>
                    <a:pt x="493" y="1479"/>
                    <a:pt x="0" y="1151"/>
                    <a:pt x="0" y="658"/>
                  </a:cubicBezTo>
                  <a:cubicBezTo>
                    <a:pt x="493" y="493"/>
                    <a:pt x="986" y="165"/>
                    <a:pt x="13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33"/>
            <p:cNvSpPr/>
            <p:nvPr/>
          </p:nvSpPr>
          <p:spPr>
            <a:xfrm>
              <a:off x="4187975" y="3804575"/>
              <a:ext cx="49350" cy="53425"/>
            </a:xfrm>
            <a:custGeom>
              <a:rect b="b" l="l" r="r" t="t"/>
              <a:pathLst>
                <a:path extrusionOk="0" h="2137" w="1974">
                  <a:moveTo>
                    <a:pt x="1973" y="1480"/>
                  </a:moveTo>
                  <a:cubicBezTo>
                    <a:pt x="1973" y="1808"/>
                    <a:pt x="1316" y="1808"/>
                    <a:pt x="1151" y="2137"/>
                  </a:cubicBezTo>
                  <a:cubicBezTo>
                    <a:pt x="658" y="1808"/>
                    <a:pt x="494" y="1151"/>
                    <a:pt x="1" y="822"/>
                  </a:cubicBezTo>
                  <a:cubicBezTo>
                    <a:pt x="165" y="493"/>
                    <a:pt x="823" y="329"/>
                    <a:pt x="1151" y="0"/>
                  </a:cubicBezTo>
                  <a:cubicBezTo>
                    <a:pt x="1644" y="165"/>
                    <a:pt x="1480" y="986"/>
                    <a:pt x="1973" y="148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33"/>
            <p:cNvSpPr/>
            <p:nvPr/>
          </p:nvSpPr>
          <p:spPr>
            <a:xfrm>
              <a:off x="3514150" y="3812800"/>
              <a:ext cx="24675" cy="20550"/>
            </a:xfrm>
            <a:custGeom>
              <a:rect b="b" l="l" r="r" t="t"/>
              <a:pathLst>
                <a:path extrusionOk="0" h="822" w="987">
                  <a:moveTo>
                    <a:pt x="822" y="0"/>
                  </a:moveTo>
                  <a:cubicBezTo>
                    <a:pt x="986" y="493"/>
                    <a:pt x="822" y="657"/>
                    <a:pt x="329" y="822"/>
                  </a:cubicBezTo>
                  <a:cubicBezTo>
                    <a:pt x="164" y="657"/>
                    <a:pt x="164" y="329"/>
                    <a:pt x="0" y="329"/>
                  </a:cubicBezTo>
                  <a:cubicBezTo>
                    <a:pt x="164" y="0"/>
                    <a:pt x="493" y="0"/>
                    <a:pt x="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33"/>
            <p:cNvSpPr/>
            <p:nvPr/>
          </p:nvSpPr>
          <p:spPr>
            <a:xfrm>
              <a:off x="4574225" y="3821000"/>
              <a:ext cx="53425" cy="8250"/>
            </a:xfrm>
            <a:custGeom>
              <a:rect b="b" l="l" r="r" t="t"/>
              <a:pathLst>
                <a:path extrusionOk="0" h="330" w="2137">
                  <a:moveTo>
                    <a:pt x="2137" y="1"/>
                  </a:moveTo>
                  <a:cubicBezTo>
                    <a:pt x="1479" y="329"/>
                    <a:pt x="0" y="1"/>
                    <a:pt x="13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33"/>
            <p:cNvSpPr/>
            <p:nvPr/>
          </p:nvSpPr>
          <p:spPr>
            <a:xfrm>
              <a:off x="4656400" y="3821000"/>
              <a:ext cx="16450" cy="12350"/>
            </a:xfrm>
            <a:custGeom>
              <a:rect b="b" l="l" r="r" t="t"/>
              <a:pathLst>
                <a:path extrusionOk="0" h="494" w="658">
                  <a:moveTo>
                    <a:pt x="493" y="494"/>
                  </a:moveTo>
                  <a:cubicBezTo>
                    <a:pt x="329" y="494"/>
                    <a:pt x="329" y="329"/>
                    <a:pt x="0" y="329"/>
                  </a:cubicBezTo>
                  <a:cubicBezTo>
                    <a:pt x="0" y="1"/>
                    <a:pt x="658" y="165"/>
                    <a:pt x="493" y="49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33"/>
            <p:cNvSpPr/>
            <p:nvPr/>
          </p:nvSpPr>
          <p:spPr>
            <a:xfrm>
              <a:off x="2906025" y="3825125"/>
              <a:ext cx="12375" cy="37000"/>
            </a:xfrm>
            <a:custGeom>
              <a:rect b="b" l="l" r="r" t="t"/>
              <a:pathLst>
                <a:path extrusionOk="0" h="1480" w="495">
                  <a:moveTo>
                    <a:pt x="1" y="0"/>
                  </a:moveTo>
                  <a:cubicBezTo>
                    <a:pt x="494" y="164"/>
                    <a:pt x="494" y="822"/>
                    <a:pt x="494" y="1479"/>
                  </a:cubicBezTo>
                  <a:cubicBezTo>
                    <a:pt x="165" y="1479"/>
                    <a:pt x="165" y="1315"/>
                    <a:pt x="1" y="131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33"/>
            <p:cNvSpPr/>
            <p:nvPr/>
          </p:nvSpPr>
          <p:spPr>
            <a:xfrm>
              <a:off x="4151000" y="3821000"/>
              <a:ext cx="45225" cy="61675"/>
            </a:xfrm>
            <a:custGeom>
              <a:rect b="b" l="l" r="r" t="t"/>
              <a:pathLst>
                <a:path extrusionOk="0" h="2467" w="1809">
                  <a:moveTo>
                    <a:pt x="1809" y="1973"/>
                  </a:moveTo>
                  <a:cubicBezTo>
                    <a:pt x="1644" y="2137"/>
                    <a:pt x="1316" y="2302"/>
                    <a:pt x="1151" y="2466"/>
                  </a:cubicBezTo>
                  <a:cubicBezTo>
                    <a:pt x="658" y="1973"/>
                    <a:pt x="494" y="1480"/>
                    <a:pt x="1" y="1151"/>
                  </a:cubicBezTo>
                  <a:cubicBezTo>
                    <a:pt x="658" y="1"/>
                    <a:pt x="1644" y="1151"/>
                    <a:pt x="1809" y="197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33"/>
            <p:cNvSpPr/>
            <p:nvPr/>
          </p:nvSpPr>
          <p:spPr>
            <a:xfrm>
              <a:off x="4689250" y="3841550"/>
              <a:ext cx="37025" cy="37000"/>
            </a:xfrm>
            <a:custGeom>
              <a:rect b="b" l="l" r="r" t="t"/>
              <a:pathLst>
                <a:path extrusionOk="0" h="1480" w="1481">
                  <a:moveTo>
                    <a:pt x="165" y="1"/>
                  </a:moveTo>
                  <a:cubicBezTo>
                    <a:pt x="658" y="1"/>
                    <a:pt x="987" y="494"/>
                    <a:pt x="1480" y="494"/>
                  </a:cubicBezTo>
                  <a:cubicBezTo>
                    <a:pt x="1316" y="1480"/>
                    <a:pt x="658" y="329"/>
                    <a:pt x="1" y="165"/>
                  </a:cubicBezTo>
                  <a:cubicBezTo>
                    <a:pt x="165" y="165"/>
                    <a:pt x="165" y="1"/>
                    <a:pt x="1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33"/>
            <p:cNvSpPr/>
            <p:nvPr/>
          </p:nvSpPr>
          <p:spPr>
            <a:xfrm>
              <a:off x="3053950" y="3857975"/>
              <a:ext cx="12350" cy="12350"/>
            </a:xfrm>
            <a:custGeom>
              <a:rect b="b" l="l" r="r" t="t"/>
              <a:pathLst>
                <a:path extrusionOk="0" h="494" w="494">
                  <a:moveTo>
                    <a:pt x="1" y="1"/>
                  </a:moveTo>
                  <a:lnTo>
                    <a:pt x="494" y="1"/>
                  </a:lnTo>
                  <a:cubicBezTo>
                    <a:pt x="494" y="165"/>
                    <a:pt x="329" y="330"/>
                    <a:pt x="329" y="494"/>
                  </a:cubicBezTo>
                  <a:cubicBezTo>
                    <a:pt x="165" y="330"/>
                    <a:pt x="1" y="330"/>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33"/>
            <p:cNvSpPr/>
            <p:nvPr/>
          </p:nvSpPr>
          <p:spPr>
            <a:xfrm>
              <a:off x="3386775" y="3862100"/>
              <a:ext cx="32900" cy="37000"/>
            </a:xfrm>
            <a:custGeom>
              <a:rect b="b" l="l" r="r" t="t"/>
              <a:pathLst>
                <a:path extrusionOk="0" h="1480" w="1316">
                  <a:moveTo>
                    <a:pt x="329" y="0"/>
                  </a:moveTo>
                  <a:lnTo>
                    <a:pt x="986" y="0"/>
                  </a:lnTo>
                  <a:cubicBezTo>
                    <a:pt x="1315" y="658"/>
                    <a:pt x="986" y="1479"/>
                    <a:pt x="493" y="1151"/>
                  </a:cubicBezTo>
                  <a:cubicBezTo>
                    <a:pt x="0" y="1151"/>
                    <a:pt x="329" y="329"/>
                    <a:pt x="3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33"/>
            <p:cNvSpPr/>
            <p:nvPr/>
          </p:nvSpPr>
          <p:spPr>
            <a:xfrm>
              <a:off x="4286600" y="3862100"/>
              <a:ext cx="295850" cy="357475"/>
            </a:xfrm>
            <a:custGeom>
              <a:rect b="b" l="l" r="r" t="t"/>
              <a:pathLst>
                <a:path extrusionOk="0" h="14299" w="11834">
                  <a:moveTo>
                    <a:pt x="11834" y="165"/>
                  </a:moveTo>
                  <a:cubicBezTo>
                    <a:pt x="11834" y="493"/>
                    <a:pt x="11505" y="658"/>
                    <a:pt x="11341" y="822"/>
                  </a:cubicBezTo>
                  <a:cubicBezTo>
                    <a:pt x="7889" y="4767"/>
                    <a:pt x="3945" y="8875"/>
                    <a:pt x="987" y="13149"/>
                  </a:cubicBezTo>
                  <a:cubicBezTo>
                    <a:pt x="822" y="13477"/>
                    <a:pt x="1151" y="14299"/>
                    <a:pt x="493" y="13970"/>
                  </a:cubicBezTo>
                  <a:cubicBezTo>
                    <a:pt x="0" y="13642"/>
                    <a:pt x="987" y="12820"/>
                    <a:pt x="1315" y="12327"/>
                  </a:cubicBezTo>
                  <a:cubicBezTo>
                    <a:pt x="3945" y="8218"/>
                    <a:pt x="7561" y="4109"/>
                    <a:pt x="10683" y="329"/>
                  </a:cubicBezTo>
                  <a:cubicBezTo>
                    <a:pt x="10683" y="329"/>
                    <a:pt x="10683" y="165"/>
                    <a:pt x="10683" y="165"/>
                  </a:cubicBezTo>
                  <a:cubicBezTo>
                    <a:pt x="10848" y="0"/>
                    <a:pt x="11341" y="165"/>
                    <a:pt x="11834"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33"/>
            <p:cNvSpPr/>
            <p:nvPr/>
          </p:nvSpPr>
          <p:spPr>
            <a:xfrm>
              <a:off x="4660500" y="3862100"/>
              <a:ext cx="41100" cy="37000"/>
            </a:xfrm>
            <a:custGeom>
              <a:rect b="b" l="l" r="r" t="t"/>
              <a:pathLst>
                <a:path extrusionOk="0" h="1480" w="1644">
                  <a:moveTo>
                    <a:pt x="1644" y="822"/>
                  </a:moveTo>
                  <a:cubicBezTo>
                    <a:pt x="1480" y="1151"/>
                    <a:pt x="1315" y="1479"/>
                    <a:pt x="822" y="1479"/>
                  </a:cubicBezTo>
                  <a:cubicBezTo>
                    <a:pt x="658" y="1151"/>
                    <a:pt x="0" y="822"/>
                    <a:pt x="329" y="329"/>
                  </a:cubicBezTo>
                  <a:cubicBezTo>
                    <a:pt x="822" y="0"/>
                    <a:pt x="1315" y="658"/>
                    <a:pt x="1644" y="8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33"/>
            <p:cNvSpPr/>
            <p:nvPr/>
          </p:nvSpPr>
          <p:spPr>
            <a:xfrm>
              <a:off x="4734450" y="3866200"/>
              <a:ext cx="24675" cy="28800"/>
            </a:xfrm>
            <a:custGeom>
              <a:rect b="b" l="l" r="r" t="t"/>
              <a:pathLst>
                <a:path extrusionOk="0" h="1152" w="987">
                  <a:moveTo>
                    <a:pt x="987" y="494"/>
                  </a:moveTo>
                  <a:cubicBezTo>
                    <a:pt x="987" y="822"/>
                    <a:pt x="494" y="822"/>
                    <a:pt x="658" y="1151"/>
                  </a:cubicBezTo>
                  <a:cubicBezTo>
                    <a:pt x="330" y="987"/>
                    <a:pt x="1" y="494"/>
                    <a:pt x="165" y="329"/>
                  </a:cubicBezTo>
                  <a:cubicBezTo>
                    <a:pt x="494" y="1"/>
                    <a:pt x="823" y="329"/>
                    <a:pt x="987" y="49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33"/>
            <p:cNvSpPr/>
            <p:nvPr/>
          </p:nvSpPr>
          <p:spPr>
            <a:xfrm>
              <a:off x="3082725" y="3870325"/>
              <a:ext cx="24675" cy="20550"/>
            </a:xfrm>
            <a:custGeom>
              <a:rect b="b" l="l" r="r" t="t"/>
              <a:pathLst>
                <a:path extrusionOk="0" h="822" w="987">
                  <a:moveTo>
                    <a:pt x="986" y="822"/>
                  </a:moveTo>
                  <a:cubicBezTo>
                    <a:pt x="658" y="657"/>
                    <a:pt x="329" y="822"/>
                    <a:pt x="0" y="822"/>
                  </a:cubicBezTo>
                  <a:cubicBezTo>
                    <a:pt x="164" y="164"/>
                    <a:pt x="822" y="0"/>
                    <a:pt x="986" y="8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33"/>
            <p:cNvSpPr/>
            <p:nvPr/>
          </p:nvSpPr>
          <p:spPr>
            <a:xfrm>
              <a:off x="4220850" y="3874425"/>
              <a:ext cx="279425" cy="324625"/>
            </a:xfrm>
            <a:custGeom>
              <a:rect b="b" l="l" r="r" t="t"/>
              <a:pathLst>
                <a:path extrusionOk="0" h="12985" w="11177">
                  <a:moveTo>
                    <a:pt x="10848" y="0"/>
                  </a:moveTo>
                  <a:cubicBezTo>
                    <a:pt x="11177" y="329"/>
                    <a:pt x="10684" y="493"/>
                    <a:pt x="10519" y="658"/>
                  </a:cubicBezTo>
                  <a:cubicBezTo>
                    <a:pt x="7232" y="4274"/>
                    <a:pt x="3452" y="8218"/>
                    <a:pt x="1151" y="12984"/>
                  </a:cubicBezTo>
                  <a:cubicBezTo>
                    <a:pt x="658" y="12984"/>
                    <a:pt x="494" y="12656"/>
                    <a:pt x="1" y="12656"/>
                  </a:cubicBezTo>
                  <a:cubicBezTo>
                    <a:pt x="1809" y="9862"/>
                    <a:pt x="4767" y="6410"/>
                    <a:pt x="7232" y="3287"/>
                  </a:cubicBezTo>
                  <a:cubicBezTo>
                    <a:pt x="8218" y="2137"/>
                    <a:pt x="9204" y="165"/>
                    <a:pt x="108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33"/>
            <p:cNvSpPr/>
            <p:nvPr/>
          </p:nvSpPr>
          <p:spPr>
            <a:xfrm>
              <a:off x="2836175" y="3890850"/>
              <a:ext cx="189050" cy="254775"/>
            </a:xfrm>
            <a:custGeom>
              <a:rect b="b" l="l" r="r" t="t"/>
              <a:pathLst>
                <a:path extrusionOk="0" h="10191" w="7562">
                  <a:moveTo>
                    <a:pt x="6575" y="1"/>
                  </a:moveTo>
                  <a:cubicBezTo>
                    <a:pt x="7561" y="4767"/>
                    <a:pt x="5753" y="8383"/>
                    <a:pt x="2959" y="10191"/>
                  </a:cubicBezTo>
                  <a:cubicBezTo>
                    <a:pt x="1" y="8876"/>
                    <a:pt x="1809" y="3123"/>
                    <a:pt x="3781" y="1644"/>
                  </a:cubicBezTo>
                  <a:cubicBezTo>
                    <a:pt x="4603" y="823"/>
                    <a:pt x="6082" y="658"/>
                    <a:pt x="6575" y="1"/>
                  </a:cubicBezTo>
                  <a:close/>
                  <a:moveTo>
                    <a:pt x="5260" y="3781"/>
                  </a:moveTo>
                  <a:cubicBezTo>
                    <a:pt x="5589" y="3781"/>
                    <a:pt x="5753" y="3288"/>
                    <a:pt x="5753" y="2795"/>
                  </a:cubicBezTo>
                  <a:cubicBezTo>
                    <a:pt x="5096" y="1973"/>
                    <a:pt x="4274" y="3781"/>
                    <a:pt x="5260" y="3781"/>
                  </a:cubicBezTo>
                  <a:close/>
                  <a:moveTo>
                    <a:pt x="3617" y="5260"/>
                  </a:moveTo>
                  <a:cubicBezTo>
                    <a:pt x="3781" y="5260"/>
                    <a:pt x="3781" y="5424"/>
                    <a:pt x="3945" y="5424"/>
                  </a:cubicBezTo>
                  <a:cubicBezTo>
                    <a:pt x="4274" y="5260"/>
                    <a:pt x="4603" y="4603"/>
                    <a:pt x="4274" y="4110"/>
                  </a:cubicBezTo>
                  <a:cubicBezTo>
                    <a:pt x="3617" y="4110"/>
                    <a:pt x="3452" y="4603"/>
                    <a:pt x="3617" y="5260"/>
                  </a:cubicBezTo>
                  <a:close/>
                  <a:moveTo>
                    <a:pt x="4932" y="6575"/>
                  </a:moveTo>
                  <a:cubicBezTo>
                    <a:pt x="5260" y="6575"/>
                    <a:pt x="5260" y="6246"/>
                    <a:pt x="5425" y="5917"/>
                  </a:cubicBezTo>
                  <a:cubicBezTo>
                    <a:pt x="5096" y="5096"/>
                    <a:pt x="4110" y="6082"/>
                    <a:pt x="4932" y="657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33"/>
            <p:cNvSpPr/>
            <p:nvPr/>
          </p:nvSpPr>
          <p:spPr>
            <a:xfrm>
              <a:off x="4167450" y="3894975"/>
              <a:ext cx="234225" cy="283525"/>
            </a:xfrm>
            <a:custGeom>
              <a:rect b="b" l="l" r="r" t="t"/>
              <a:pathLst>
                <a:path extrusionOk="0" h="11341" w="9369">
                  <a:moveTo>
                    <a:pt x="9368" y="0"/>
                  </a:moveTo>
                  <a:cubicBezTo>
                    <a:pt x="7232" y="2630"/>
                    <a:pt x="4602" y="5424"/>
                    <a:pt x="2301" y="8382"/>
                  </a:cubicBezTo>
                  <a:cubicBezTo>
                    <a:pt x="1479" y="9368"/>
                    <a:pt x="822" y="10519"/>
                    <a:pt x="0" y="11340"/>
                  </a:cubicBezTo>
                  <a:cubicBezTo>
                    <a:pt x="1479" y="8382"/>
                    <a:pt x="4273" y="5424"/>
                    <a:pt x="6574" y="2794"/>
                  </a:cubicBezTo>
                  <a:cubicBezTo>
                    <a:pt x="7396" y="1972"/>
                    <a:pt x="8546" y="329"/>
                    <a:pt x="93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33"/>
            <p:cNvSpPr/>
            <p:nvPr/>
          </p:nvSpPr>
          <p:spPr>
            <a:xfrm>
              <a:off x="4763225" y="3894975"/>
              <a:ext cx="32900" cy="45200"/>
            </a:xfrm>
            <a:custGeom>
              <a:rect b="b" l="l" r="r" t="t"/>
              <a:pathLst>
                <a:path extrusionOk="0" h="1808" w="1316">
                  <a:moveTo>
                    <a:pt x="493" y="0"/>
                  </a:moveTo>
                  <a:cubicBezTo>
                    <a:pt x="822" y="329"/>
                    <a:pt x="1151" y="658"/>
                    <a:pt x="1315" y="822"/>
                  </a:cubicBezTo>
                  <a:cubicBezTo>
                    <a:pt x="1151" y="1151"/>
                    <a:pt x="986" y="1644"/>
                    <a:pt x="493" y="1808"/>
                  </a:cubicBezTo>
                  <a:cubicBezTo>
                    <a:pt x="329" y="1479"/>
                    <a:pt x="165" y="1151"/>
                    <a:pt x="0" y="986"/>
                  </a:cubicBezTo>
                  <a:cubicBezTo>
                    <a:pt x="0" y="493"/>
                    <a:pt x="493" y="493"/>
                    <a:pt x="4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33"/>
            <p:cNvSpPr/>
            <p:nvPr/>
          </p:nvSpPr>
          <p:spPr>
            <a:xfrm>
              <a:off x="3033400" y="3903175"/>
              <a:ext cx="37025" cy="98650"/>
            </a:xfrm>
            <a:custGeom>
              <a:rect b="b" l="l" r="r" t="t"/>
              <a:pathLst>
                <a:path extrusionOk="0" h="3946" w="1481">
                  <a:moveTo>
                    <a:pt x="1" y="1"/>
                  </a:moveTo>
                  <a:cubicBezTo>
                    <a:pt x="1151" y="494"/>
                    <a:pt x="1480" y="2137"/>
                    <a:pt x="1151" y="3617"/>
                  </a:cubicBezTo>
                  <a:cubicBezTo>
                    <a:pt x="823" y="3781"/>
                    <a:pt x="494" y="3781"/>
                    <a:pt x="330" y="3945"/>
                  </a:cubicBezTo>
                  <a:cubicBezTo>
                    <a:pt x="1" y="3288"/>
                    <a:pt x="494" y="2630"/>
                    <a:pt x="823" y="2466"/>
                  </a:cubicBezTo>
                  <a:cubicBezTo>
                    <a:pt x="823" y="2137"/>
                    <a:pt x="494" y="2302"/>
                    <a:pt x="330" y="2302"/>
                  </a:cubicBezTo>
                  <a:cubicBezTo>
                    <a:pt x="165" y="1644"/>
                    <a:pt x="165" y="658"/>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33"/>
            <p:cNvSpPr/>
            <p:nvPr/>
          </p:nvSpPr>
          <p:spPr>
            <a:xfrm>
              <a:off x="4401650" y="3903175"/>
              <a:ext cx="258875" cy="320525"/>
            </a:xfrm>
            <a:custGeom>
              <a:rect b="b" l="l" r="r" t="t"/>
              <a:pathLst>
                <a:path extrusionOk="0" h="12821" w="10355">
                  <a:moveTo>
                    <a:pt x="10354" y="823"/>
                  </a:moveTo>
                  <a:cubicBezTo>
                    <a:pt x="7560" y="4603"/>
                    <a:pt x="3945" y="7397"/>
                    <a:pt x="1808" y="11834"/>
                  </a:cubicBezTo>
                  <a:cubicBezTo>
                    <a:pt x="1644" y="12327"/>
                    <a:pt x="2137" y="12492"/>
                    <a:pt x="1972" y="12656"/>
                  </a:cubicBezTo>
                  <a:cubicBezTo>
                    <a:pt x="1151" y="12820"/>
                    <a:pt x="658" y="12492"/>
                    <a:pt x="0" y="12656"/>
                  </a:cubicBezTo>
                  <a:cubicBezTo>
                    <a:pt x="2794" y="8383"/>
                    <a:pt x="6246" y="3945"/>
                    <a:pt x="9533" y="1"/>
                  </a:cubicBezTo>
                  <a:cubicBezTo>
                    <a:pt x="10026" y="165"/>
                    <a:pt x="10190" y="494"/>
                    <a:pt x="10354" y="82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33"/>
            <p:cNvSpPr/>
            <p:nvPr/>
          </p:nvSpPr>
          <p:spPr>
            <a:xfrm>
              <a:off x="3719575" y="3903175"/>
              <a:ext cx="246550" cy="234225"/>
            </a:xfrm>
            <a:custGeom>
              <a:rect b="b" l="l" r="r" t="t"/>
              <a:pathLst>
                <a:path extrusionOk="0" h="9369" w="9862">
                  <a:moveTo>
                    <a:pt x="9862" y="823"/>
                  </a:moveTo>
                  <a:cubicBezTo>
                    <a:pt x="7068" y="3781"/>
                    <a:pt x="3945" y="6904"/>
                    <a:pt x="987" y="9369"/>
                  </a:cubicBezTo>
                  <a:cubicBezTo>
                    <a:pt x="1" y="8054"/>
                    <a:pt x="2466" y="6575"/>
                    <a:pt x="3617" y="5753"/>
                  </a:cubicBezTo>
                  <a:cubicBezTo>
                    <a:pt x="4438" y="5096"/>
                    <a:pt x="5260" y="3781"/>
                    <a:pt x="6246" y="2959"/>
                  </a:cubicBezTo>
                  <a:cubicBezTo>
                    <a:pt x="7397" y="1809"/>
                    <a:pt x="8383" y="823"/>
                    <a:pt x="9369" y="1"/>
                  </a:cubicBezTo>
                  <a:cubicBezTo>
                    <a:pt x="9698" y="1"/>
                    <a:pt x="9698" y="658"/>
                    <a:pt x="9862" y="82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33"/>
            <p:cNvSpPr/>
            <p:nvPr/>
          </p:nvSpPr>
          <p:spPr>
            <a:xfrm>
              <a:off x="4697475" y="3903175"/>
              <a:ext cx="32900" cy="37000"/>
            </a:xfrm>
            <a:custGeom>
              <a:rect b="b" l="l" r="r" t="t"/>
              <a:pathLst>
                <a:path extrusionOk="0" h="1480" w="1316">
                  <a:moveTo>
                    <a:pt x="494" y="1"/>
                  </a:moveTo>
                  <a:cubicBezTo>
                    <a:pt x="1315" y="330"/>
                    <a:pt x="1151" y="987"/>
                    <a:pt x="494" y="1480"/>
                  </a:cubicBezTo>
                  <a:cubicBezTo>
                    <a:pt x="1" y="1151"/>
                    <a:pt x="165" y="494"/>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33"/>
            <p:cNvSpPr/>
            <p:nvPr/>
          </p:nvSpPr>
          <p:spPr>
            <a:xfrm>
              <a:off x="3333350" y="3911400"/>
              <a:ext cx="24675" cy="32900"/>
            </a:xfrm>
            <a:custGeom>
              <a:rect b="b" l="l" r="r" t="t"/>
              <a:pathLst>
                <a:path extrusionOk="0" h="1316" w="987">
                  <a:moveTo>
                    <a:pt x="165" y="1"/>
                  </a:moveTo>
                  <a:cubicBezTo>
                    <a:pt x="494" y="1"/>
                    <a:pt x="658" y="165"/>
                    <a:pt x="822" y="329"/>
                  </a:cubicBezTo>
                  <a:cubicBezTo>
                    <a:pt x="822" y="658"/>
                    <a:pt x="987" y="987"/>
                    <a:pt x="822" y="1151"/>
                  </a:cubicBezTo>
                  <a:cubicBezTo>
                    <a:pt x="494" y="1315"/>
                    <a:pt x="329" y="1151"/>
                    <a:pt x="1" y="1151"/>
                  </a:cubicBezTo>
                  <a:cubicBezTo>
                    <a:pt x="1" y="822"/>
                    <a:pt x="1" y="329"/>
                    <a:pt x="1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33"/>
            <p:cNvSpPr/>
            <p:nvPr/>
          </p:nvSpPr>
          <p:spPr>
            <a:xfrm>
              <a:off x="3086825" y="3915500"/>
              <a:ext cx="49325" cy="69875"/>
            </a:xfrm>
            <a:custGeom>
              <a:rect b="b" l="l" r="r" t="t"/>
              <a:pathLst>
                <a:path extrusionOk="0" h="2795" w="1973">
                  <a:moveTo>
                    <a:pt x="1315" y="1"/>
                  </a:moveTo>
                  <a:cubicBezTo>
                    <a:pt x="1808" y="494"/>
                    <a:pt x="1808" y="1480"/>
                    <a:pt x="1973" y="2466"/>
                  </a:cubicBezTo>
                  <a:cubicBezTo>
                    <a:pt x="1315" y="2466"/>
                    <a:pt x="987" y="2631"/>
                    <a:pt x="494" y="2795"/>
                  </a:cubicBezTo>
                  <a:cubicBezTo>
                    <a:pt x="329" y="1480"/>
                    <a:pt x="0" y="165"/>
                    <a:pt x="13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33"/>
            <p:cNvSpPr/>
            <p:nvPr/>
          </p:nvSpPr>
          <p:spPr>
            <a:xfrm>
              <a:off x="4109925" y="3923725"/>
              <a:ext cx="201350" cy="238350"/>
            </a:xfrm>
            <a:custGeom>
              <a:rect b="b" l="l" r="r" t="t"/>
              <a:pathLst>
                <a:path extrusionOk="0" h="9534" w="8054">
                  <a:moveTo>
                    <a:pt x="8054" y="1"/>
                  </a:moveTo>
                  <a:cubicBezTo>
                    <a:pt x="5753" y="2630"/>
                    <a:pt x="3123" y="5260"/>
                    <a:pt x="1151" y="8383"/>
                  </a:cubicBezTo>
                  <a:cubicBezTo>
                    <a:pt x="822" y="8711"/>
                    <a:pt x="658" y="9533"/>
                    <a:pt x="0" y="9533"/>
                  </a:cubicBezTo>
                  <a:cubicBezTo>
                    <a:pt x="1972" y="6082"/>
                    <a:pt x="4931" y="2959"/>
                    <a:pt x="77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33"/>
            <p:cNvSpPr/>
            <p:nvPr/>
          </p:nvSpPr>
          <p:spPr>
            <a:xfrm>
              <a:off x="3263500" y="3936050"/>
              <a:ext cx="24675" cy="28800"/>
            </a:xfrm>
            <a:custGeom>
              <a:rect b="b" l="l" r="r" t="t"/>
              <a:pathLst>
                <a:path extrusionOk="0" h="1152" w="987">
                  <a:moveTo>
                    <a:pt x="658" y="1"/>
                  </a:moveTo>
                  <a:cubicBezTo>
                    <a:pt x="987" y="494"/>
                    <a:pt x="658" y="1151"/>
                    <a:pt x="1" y="822"/>
                  </a:cubicBezTo>
                  <a:cubicBezTo>
                    <a:pt x="1" y="329"/>
                    <a:pt x="329" y="165"/>
                    <a:pt x="6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33"/>
            <p:cNvSpPr/>
            <p:nvPr/>
          </p:nvSpPr>
          <p:spPr>
            <a:xfrm>
              <a:off x="4783775" y="3936050"/>
              <a:ext cx="37000" cy="49325"/>
            </a:xfrm>
            <a:custGeom>
              <a:rect b="b" l="l" r="r" t="t"/>
              <a:pathLst>
                <a:path extrusionOk="0" h="1973" w="1480">
                  <a:moveTo>
                    <a:pt x="986" y="1"/>
                  </a:moveTo>
                  <a:cubicBezTo>
                    <a:pt x="1150" y="165"/>
                    <a:pt x="1315" y="658"/>
                    <a:pt x="1479" y="822"/>
                  </a:cubicBezTo>
                  <a:cubicBezTo>
                    <a:pt x="1150" y="1480"/>
                    <a:pt x="822" y="1809"/>
                    <a:pt x="329" y="1973"/>
                  </a:cubicBezTo>
                  <a:cubicBezTo>
                    <a:pt x="0" y="987"/>
                    <a:pt x="657" y="658"/>
                    <a:pt x="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33"/>
            <p:cNvSpPr/>
            <p:nvPr/>
          </p:nvSpPr>
          <p:spPr>
            <a:xfrm>
              <a:off x="4718025" y="3948375"/>
              <a:ext cx="41100" cy="49325"/>
            </a:xfrm>
            <a:custGeom>
              <a:rect b="b" l="l" r="r" t="t"/>
              <a:pathLst>
                <a:path extrusionOk="0" h="1973" w="1644">
                  <a:moveTo>
                    <a:pt x="822" y="1"/>
                  </a:moveTo>
                  <a:cubicBezTo>
                    <a:pt x="1644" y="494"/>
                    <a:pt x="1151" y="1480"/>
                    <a:pt x="658" y="1973"/>
                  </a:cubicBezTo>
                  <a:cubicBezTo>
                    <a:pt x="0" y="1480"/>
                    <a:pt x="329" y="494"/>
                    <a:pt x="8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33"/>
            <p:cNvSpPr/>
            <p:nvPr/>
          </p:nvSpPr>
          <p:spPr>
            <a:xfrm>
              <a:off x="4463275" y="3952500"/>
              <a:ext cx="221900" cy="267075"/>
            </a:xfrm>
            <a:custGeom>
              <a:rect b="b" l="l" r="r" t="t"/>
              <a:pathLst>
                <a:path extrusionOk="0" h="10683" w="8876">
                  <a:moveTo>
                    <a:pt x="8383" y="0"/>
                  </a:moveTo>
                  <a:cubicBezTo>
                    <a:pt x="8711" y="164"/>
                    <a:pt x="8547" y="657"/>
                    <a:pt x="8876" y="822"/>
                  </a:cubicBezTo>
                  <a:cubicBezTo>
                    <a:pt x="6410" y="3945"/>
                    <a:pt x="4109" y="6903"/>
                    <a:pt x="1644" y="9861"/>
                  </a:cubicBezTo>
                  <a:cubicBezTo>
                    <a:pt x="1644" y="10190"/>
                    <a:pt x="1644" y="10519"/>
                    <a:pt x="1480" y="10683"/>
                  </a:cubicBezTo>
                  <a:lnTo>
                    <a:pt x="494" y="10683"/>
                  </a:lnTo>
                  <a:cubicBezTo>
                    <a:pt x="1" y="10683"/>
                    <a:pt x="822" y="10519"/>
                    <a:pt x="658" y="10190"/>
                  </a:cubicBezTo>
                  <a:cubicBezTo>
                    <a:pt x="2795" y="6410"/>
                    <a:pt x="5753" y="3451"/>
                    <a:pt x="8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33"/>
            <p:cNvSpPr/>
            <p:nvPr/>
          </p:nvSpPr>
          <p:spPr>
            <a:xfrm>
              <a:off x="3177225" y="3960700"/>
              <a:ext cx="28775" cy="20575"/>
            </a:xfrm>
            <a:custGeom>
              <a:rect b="b" l="l" r="r" t="t"/>
              <a:pathLst>
                <a:path extrusionOk="0" h="823" w="1151">
                  <a:moveTo>
                    <a:pt x="329" y="165"/>
                  </a:moveTo>
                  <a:cubicBezTo>
                    <a:pt x="493" y="165"/>
                    <a:pt x="822" y="1"/>
                    <a:pt x="986" y="165"/>
                  </a:cubicBezTo>
                  <a:cubicBezTo>
                    <a:pt x="1151" y="823"/>
                    <a:pt x="0" y="823"/>
                    <a:pt x="329"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33"/>
            <p:cNvSpPr/>
            <p:nvPr/>
          </p:nvSpPr>
          <p:spPr>
            <a:xfrm>
              <a:off x="4052400" y="3964825"/>
              <a:ext cx="160275" cy="193125"/>
            </a:xfrm>
            <a:custGeom>
              <a:rect b="b" l="l" r="r" t="t"/>
              <a:pathLst>
                <a:path extrusionOk="0" h="7725" w="6411">
                  <a:moveTo>
                    <a:pt x="6081" y="0"/>
                  </a:moveTo>
                  <a:cubicBezTo>
                    <a:pt x="6410" y="0"/>
                    <a:pt x="6246" y="164"/>
                    <a:pt x="6246" y="164"/>
                  </a:cubicBezTo>
                  <a:cubicBezTo>
                    <a:pt x="4273" y="2137"/>
                    <a:pt x="2630" y="4438"/>
                    <a:pt x="986" y="6574"/>
                  </a:cubicBezTo>
                  <a:cubicBezTo>
                    <a:pt x="658" y="6903"/>
                    <a:pt x="658" y="7725"/>
                    <a:pt x="165" y="7232"/>
                  </a:cubicBezTo>
                  <a:cubicBezTo>
                    <a:pt x="0" y="6903"/>
                    <a:pt x="658" y="6081"/>
                    <a:pt x="986" y="5588"/>
                  </a:cubicBezTo>
                  <a:cubicBezTo>
                    <a:pt x="1479" y="5095"/>
                    <a:pt x="1973" y="4602"/>
                    <a:pt x="2301" y="4109"/>
                  </a:cubicBezTo>
                  <a:cubicBezTo>
                    <a:pt x="3452" y="2630"/>
                    <a:pt x="4438" y="822"/>
                    <a:pt x="60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33"/>
            <p:cNvSpPr/>
            <p:nvPr/>
          </p:nvSpPr>
          <p:spPr>
            <a:xfrm>
              <a:off x="4796100" y="3985350"/>
              <a:ext cx="53425" cy="61675"/>
            </a:xfrm>
            <a:custGeom>
              <a:rect b="b" l="l" r="r" t="t"/>
              <a:pathLst>
                <a:path extrusionOk="0" h="2467" w="2137">
                  <a:moveTo>
                    <a:pt x="1151" y="1"/>
                  </a:moveTo>
                  <a:cubicBezTo>
                    <a:pt x="2137" y="823"/>
                    <a:pt x="1315" y="2302"/>
                    <a:pt x="329" y="2466"/>
                  </a:cubicBezTo>
                  <a:cubicBezTo>
                    <a:pt x="0" y="1151"/>
                    <a:pt x="822" y="823"/>
                    <a:pt x="11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33"/>
            <p:cNvSpPr/>
            <p:nvPr/>
          </p:nvSpPr>
          <p:spPr>
            <a:xfrm>
              <a:off x="3099150" y="4010025"/>
              <a:ext cx="24675" cy="24675"/>
            </a:xfrm>
            <a:custGeom>
              <a:rect b="b" l="l" r="r" t="t"/>
              <a:pathLst>
                <a:path extrusionOk="0" h="987" w="987">
                  <a:moveTo>
                    <a:pt x="987" y="0"/>
                  </a:moveTo>
                  <a:cubicBezTo>
                    <a:pt x="987" y="329"/>
                    <a:pt x="822" y="657"/>
                    <a:pt x="822" y="986"/>
                  </a:cubicBezTo>
                  <a:lnTo>
                    <a:pt x="165" y="986"/>
                  </a:lnTo>
                  <a:cubicBezTo>
                    <a:pt x="1" y="822"/>
                    <a:pt x="1" y="493"/>
                    <a:pt x="1" y="164"/>
                  </a:cubicBezTo>
                  <a:cubicBezTo>
                    <a:pt x="494" y="164"/>
                    <a:pt x="658" y="0"/>
                    <a:pt x="9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33"/>
            <p:cNvSpPr/>
            <p:nvPr/>
          </p:nvSpPr>
          <p:spPr>
            <a:xfrm>
              <a:off x="3033400" y="4014125"/>
              <a:ext cx="32900" cy="32900"/>
            </a:xfrm>
            <a:custGeom>
              <a:rect b="b" l="l" r="r" t="t"/>
              <a:pathLst>
                <a:path extrusionOk="0" h="1316" w="1316">
                  <a:moveTo>
                    <a:pt x="987" y="0"/>
                  </a:moveTo>
                  <a:cubicBezTo>
                    <a:pt x="1316" y="165"/>
                    <a:pt x="823" y="493"/>
                    <a:pt x="987" y="986"/>
                  </a:cubicBezTo>
                  <a:cubicBezTo>
                    <a:pt x="658" y="1151"/>
                    <a:pt x="330" y="1151"/>
                    <a:pt x="1" y="1315"/>
                  </a:cubicBezTo>
                  <a:cubicBezTo>
                    <a:pt x="1" y="493"/>
                    <a:pt x="330" y="165"/>
                    <a:pt x="9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33"/>
            <p:cNvSpPr/>
            <p:nvPr/>
          </p:nvSpPr>
          <p:spPr>
            <a:xfrm>
              <a:off x="4734450" y="4014125"/>
              <a:ext cx="28800" cy="28775"/>
            </a:xfrm>
            <a:custGeom>
              <a:rect b="b" l="l" r="r" t="t"/>
              <a:pathLst>
                <a:path extrusionOk="0" h="1151" w="1152">
                  <a:moveTo>
                    <a:pt x="658" y="0"/>
                  </a:moveTo>
                  <a:cubicBezTo>
                    <a:pt x="1151" y="329"/>
                    <a:pt x="658" y="986"/>
                    <a:pt x="165" y="1151"/>
                  </a:cubicBezTo>
                  <a:cubicBezTo>
                    <a:pt x="1" y="493"/>
                    <a:pt x="658" y="493"/>
                    <a:pt x="6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33"/>
            <p:cNvSpPr/>
            <p:nvPr/>
          </p:nvSpPr>
          <p:spPr>
            <a:xfrm>
              <a:off x="4545450" y="4014125"/>
              <a:ext cx="164375" cy="201350"/>
            </a:xfrm>
            <a:custGeom>
              <a:rect b="b" l="l" r="r" t="t"/>
              <a:pathLst>
                <a:path extrusionOk="0" h="8054" w="6575">
                  <a:moveTo>
                    <a:pt x="5753" y="0"/>
                  </a:moveTo>
                  <a:cubicBezTo>
                    <a:pt x="6575" y="1315"/>
                    <a:pt x="5260" y="1973"/>
                    <a:pt x="4602" y="2959"/>
                  </a:cubicBezTo>
                  <a:cubicBezTo>
                    <a:pt x="3452" y="4274"/>
                    <a:pt x="2630" y="5260"/>
                    <a:pt x="1644" y="6574"/>
                  </a:cubicBezTo>
                  <a:cubicBezTo>
                    <a:pt x="1151" y="7068"/>
                    <a:pt x="822" y="8054"/>
                    <a:pt x="1" y="8054"/>
                  </a:cubicBezTo>
                  <a:cubicBezTo>
                    <a:pt x="1480" y="5424"/>
                    <a:pt x="3945" y="2794"/>
                    <a:pt x="59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33"/>
            <p:cNvSpPr/>
            <p:nvPr/>
          </p:nvSpPr>
          <p:spPr>
            <a:xfrm>
              <a:off x="4800200" y="4051100"/>
              <a:ext cx="45225" cy="45225"/>
            </a:xfrm>
            <a:custGeom>
              <a:rect b="b" l="l" r="r" t="t"/>
              <a:pathLst>
                <a:path extrusionOk="0" h="1809" w="1809">
                  <a:moveTo>
                    <a:pt x="1315" y="1"/>
                  </a:moveTo>
                  <a:cubicBezTo>
                    <a:pt x="1808" y="658"/>
                    <a:pt x="658" y="1151"/>
                    <a:pt x="329" y="1808"/>
                  </a:cubicBezTo>
                  <a:cubicBezTo>
                    <a:pt x="0" y="822"/>
                    <a:pt x="987" y="494"/>
                    <a:pt x="13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33"/>
            <p:cNvSpPr/>
            <p:nvPr/>
          </p:nvSpPr>
          <p:spPr>
            <a:xfrm>
              <a:off x="3016975" y="4055200"/>
              <a:ext cx="41125" cy="37025"/>
            </a:xfrm>
            <a:custGeom>
              <a:rect b="b" l="l" r="r" t="t"/>
              <a:pathLst>
                <a:path extrusionOk="0" h="1481" w="1645">
                  <a:moveTo>
                    <a:pt x="1315" y="1"/>
                  </a:moveTo>
                  <a:cubicBezTo>
                    <a:pt x="1644" y="494"/>
                    <a:pt x="822" y="1480"/>
                    <a:pt x="0" y="1316"/>
                  </a:cubicBezTo>
                  <a:cubicBezTo>
                    <a:pt x="165" y="987"/>
                    <a:pt x="329" y="823"/>
                    <a:pt x="329" y="330"/>
                  </a:cubicBezTo>
                  <a:cubicBezTo>
                    <a:pt x="658" y="165"/>
                    <a:pt x="987" y="165"/>
                    <a:pt x="13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33"/>
            <p:cNvSpPr/>
            <p:nvPr/>
          </p:nvSpPr>
          <p:spPr>
            <a:xfrm>
              <a:off x="4738575" y="4067525"/>
              <a:ext cx="24675" cy="41125"/>
            </a:xfrm>
            <a:custGeom>
              <a:rect b="b" l="l" r="r" t="t"/>
              <a:pathLst>
                <a:path extrusionOk="0" h="1645" w="987">
                  <a:moveTo>
                    <a:pt x="822" y="1"/>
                  </a:moveTo>
                  <a:cubicBezTo>
                    <a:pt x="986" y="658"/>
                    <a:pt x="493" y="1151"/>
                    <a:pt x="329" y="1644"/>
                  </a:cubicBezTo>
                  <a:cubicBezTo>
                    <a:pt x="0" y="987"/>
                    <a:pt x="493" y="330"/>
                    <a:pt x="8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33"/>
            <p:cNvSpPr/>
            <p:nvPr/>
          </p:nvSpPr>
          <p:spPr>
            <a:xfrm>
              <a:off x="4619400" y="4092200"/>
              <a:ext cx="78100" cy="94525"/>
            </a:xfrm>
            <a:custGeom>
              <a:rect b="b" l="l" r="r" t="t"/>
              <a:pathLst>
                <a:path extrusionOk="0" h="3781" w="3124">
                  <a:moveTo>
                    <a:pt x="2795" y="0"/>
                  </a:moveTo>
                  <a:cubicBezTo>
                    <a:pt x="2959" y="0"/>
                    <a:pt x="3124" y="0"/>
                    <a:pt x="3124" y="164"/>
                  </a:cubicBezTo>
                  <a:cubicBezTo>
                    <a:pt x="2138" y="1479"/>
                    <a:pt x="1480" y="2958"/>
                    <a:pt x="1" y="3780"/>
                  </a:cubicBezTo>
                  <a:cubicBezTo>
                    <a:pt x="823" y="2465"/>
                    <a:pt x="1973" y="1315"/>
                    <a:pt x="27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33"/>
            <p:cNvSpPr/>
            <p:nvPr/>
          </p:nvSpPr>
          <p:spPr>
            <a:xfrm>
              <a:off x="2988225" y="4104525"/>
              <a:ext cx="41100" cy="28775"/>
            </a:xfrm>
            <a:custGeom>
              <a:rect b="b" l="l" r="r" t="t"/>
              <a:pathLst>
                <a:path extrusionOk="0" h="1151" w="1644">
                  <a:moveTo>
                    <a:pt x="1644" y="164"/>
                  </a:moveTo>
                  <a:cubicBezTo>
                    <a:pt x="1150" y="493"/>
                    <a:pt x="986" y="1151"/>
                    <a:pt x="0" y="1151"/>
                  </a:cubicBezTo>
                  <a:cubicBezTo>
                    <a:pt x="329" y="658"/>
                    <a:pt x="657" y="0"/>
                    <a:pt x="1644" y="16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33"/>
            <p:cNvSpPr/>
            <p:nvPr/>
          </p:nvSpPr>
          <p:spPr>
            <a:xfrm>
              <a:off x="3703150" y="4125050"/>
              <a:ext cx="32900" cy="41125"/>
            </a:xfrm>
            <a:custGeom>
              <a:rect b="b" l="l" r="r" t="t"/>
              <a:pathLst>
                <a:path extrusionOk="0" h="1645" w="1316">
                  <a:moveTo>
                    <a:pt x="822" y="1"/>
                  </a:moveTo>
                  <a:cubicBezTo>
                    <a:pt x="1315" y="494"/>
                    <a:pt x="1315" y="1316"/>
                    <a:pt x="658" y="1644"/>
                  </a:cubicBezTo>
                  <a:cubicBezTo>
                    <a:pt x="0" y="987"/>
                    <a:pt x="165" y="330"/>
                    <a:pt x="8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33"/>
            <p:cNvSpPr/>
            <p:nvPr/>
          </p:nvSpPr>
          <p:spPr>
            <a:xfrm>
              <a:off x="3045725" y="4125050"/>
              <a:ext cx="32900" cy="32900"/>
            </a:xfrm>
            <a:custGeom>
              <a:rect b="b" l="l" r="r" t="t"/>
              <a:pathLst>
                <a:path extrusionOk="0" h="1316" w="1316">
                  <a:moveTo>
                    <a:pt x="823" y="494"/>
                  </a:moveTo>
                  <a:cubicBezTo>
                    <a:pt x="987" y="658"/>
                    <a:pt x="987" y="165"/>
                    <a:pt x="1316" y="330"/>
                  </a:cubicBezTo>
                  <a:cubicBezTo>
                    <a:pt x="1151" y="823"/>
                    <a:pt x="823" y="987"/>
                    <a:pt x="658" y="1316"/>
                  </a:cubicBezTo>
                  <a:cubicBezTo>
                    <a:pt x="330" y="1316"/>
                    <a:pt x="165" y="1151"/>
                    <a:pt x="1" y="823"/>
                  </a:cubicBezTo>
                  <a:cubicBezTo>
                    <a:pt x="330" y="494"/>
                    <a:pt x="494" y="165"/>
                    <a:pt x="987" y="1"/>
                  </a:cubicBezTo>
                  <a:cubicBezTo>
                    <a:pt x="987" y="330"/>
                    <a:pt x="987" y="494"/>
                    <a:pt x="823" y="49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33"/>
            <p:cNvSpPr/>
            <p:nvPr/>
          </p:nvSpPr>
          <p:spPr>
            <a:xfrm>
              <a:off x="2869050" y="4153825"/>
              <a:ext cx="16475" cy="20575"/>
            </a:xfrm>
            <a:custGeom>
              <a:rect b="b" l="l" r="r" t="t"/>
              <a:pathLst>
                <a:path extrusionOk="0" h="823" w="659">
                  <a:moveTo>
                    <a:pt x="1" y="0"/>
                  </a:moveTo>
                  <a:cubicBezTo>
                    <a:pt x="165" y="329"/>
                    <a:pt x="658" y="329"/>
                    <a:pt x="658" y="658"/>
                  </a:cubicBezTo>
                  <a:cubicBezTo>
                    <a:pt x="330" y="822"/>
                    <a:pt x="1" y="493"/>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33"/>
            <p:cNvSpPr/>
            <p:nvPr/>
          </p:nvSpPr>
          <p:spPr>
            <a:xfrm>
              <a:off x="3674375" y="4153825"/>
              <a:ext cx="28800" cy="41100"/>
            </a:xfrm>
            <a:custGeom>
              <a:rect b="b" l="l" r="r" t="t"/>
              <a:pathLst>
                <a:path extrusionOk="0" h="1644" w="1152">
                  <a:moveTo>
                    <a:pt x="823" y="0"/>
                  </a:moveTo>
                  <a:cubicBezTo>
                    <a:pt x="1151" y="658"/>
                    <a:pt x="823" y="1315"/>
                    <a:pt x="330" y="1644"/>
                  </a:cubicBezTo>
                  <a:cubicBezTo>
                    <a:pt x="165" y="1480"/>
                    <a:pt x="165" y="986"/>
                    <a:pt x="1" y="658"/>
                  </a:cubicBezTo>
                  <a:cubicBezTo>
                    <a:pt x="330" y="493"/>
                    <a:pt x="330" y="0"/>
                    <a:pt x="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33"/>
            <p:cNvSpPr/>
            <p:nvPr/>
          </p:nvSpPr>
          <p:spPr>
            <a:xfrm>
              <a:off x="3814075" y="4153825"/>
              <a:ext cx="1019025" cy="172600"/>
            </a:xfrm>
            <a:custGeom>
              <a:rect b="b" l="l" r="r" t="t"/>
              <a:pathLst>
                <a:path extrusionOk="0" h="6904" w="40761">
                  <a:moveTo>
                    <a:pt x="14300" y="3287"/>
                  </a:moveTo>
                  <a:cubicBezTo>
                    <a:pt x="14793" y="3452"/>
                    <a:pt x="14793" y="2959"/>
                    <a:pt x="15286" y="2959"/>
                  </a:cubicBezTo>
                  <a:cubicBezTo>
                    <a:pt x="17258" y="4274"/>
                    <a:pt x="19888" y="4274"/>
                    <a:pt x="22681" y="4767"/>
                  </a:cubicBezTo>
                  <a:cubicBezTo>
                    <a:pt x="23339" y="4931"/>
                    <a:pt x="23996" y="5260"/>
                    <a:pt x="24818" y="5260"/>
                  </a:cubicBezTo>
                  <a:cubicBezTo>
                    <a:pt x="29091" y="5588"/>
                    <a:pt x="33364" y="5260"/>
                    <a:pt x="36651" y="3452"/>
                  </a:cubicBezTo>
                  <a:cubicBezTo>
                    <a:pt x="38295" y="2794"/>
                    <a:pt x="39445" y="1808"/>
                    <a:pt x="40760" y="1151"/>
                  </a:cubicBezTo>
                  <a:cubicBezTo>
                    <a:pt x="40103" y="2466"/>
                    <a:pt x="38952" y="3287"/>
                    <a:pt x="37802" y="3945"/>
                  </a:cubicBezTo>
                  <a:cubicBezTo>
                    <a:pt x="36816" y="4767"/>
                    <a:pt x="35337" y="5753"/>
                    <a:pt x="34186" y="6081"/>
                  </a:cubicBezTo>
                  <a:cubicBezTo>
                    <a:pt x="33364" y="6246"/>
                    <a:pt x="32378" y="6246"/>
                    <a:pt x="31392" y="6410"/>
                  </a:cubicBezTo>
                  <a:cubicBezTo>
                    <a:pt x="27612" y="6903"/>
                    <a:pt x="23175" y="6739"/>
                    <a:pt x="19394" y="5753"/>
                  </a:cubicBezTo>
                  <a:cubicBezTo>
                    <a:pt x="18244" y="5588"/>
                    <a:pt x="17422" y="5260"/>
                    <a:pt x="16436" y="5095"/>
                  </a:cubicBezTo>
                  <a:cubicBezTo>
                    <a:pt x="15286" y="5095"/>
                    <a:pt x="14300" y="4931"/>
                    <a:pt x="13313" y="4767"/>
                  </a:cubicBezTo>
                  <a:cubicBezTo>
                    <a:pt x="11834" y="4438"/>
                    <a:pt x="10519" y="3287"/>
                    <a:pt x="9205" y="2959"/>
                  </a:cubicBezTo>
                  <a:cubicBezTo>
                    <a:pt x="6575" y="2137"/>
                    <a:pt x="3124" y="1808"/>
                    <a:pt x="1" y="2301"/>
                  </a:cubicBezTo>
                  <a:cubicBezTo>
                    <a:pt x="330" y="1644"/>
                    <a:pt x="1316" y="822"/>
                    <a:pt x="1973" y="165"/>
                  </a:cubicBezTo>
                  <a:cubicBezTo>
                    <a:pt x="3781" y="986"/>
                    <a:pt x="6246" y="0"/>
                    <a:pt x="7890" y="986"/>
                  </a:cubicBezTo>
                  <a:cubicBezTo>
                    <a:pt x="10355" y="658"/>
                    <a:pt x="12820" y="1973"/>
                    <a:pt x="14300" y="328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33"/>
            <p:cNvSpPr/>
            <p:nvPr/>
          </p:nvSpPr>
          <p:spPr>
            <a:xfrm>
              <a:off x="2980000" y="4162050"/>
              <a:ext cx="53425" cy="32875"/>
            </a:xfrm>
            <a:custGeom>
              <a:rect b="b" l="l" r="r" t="t"/>
              <a:pathLst>
                <a:path extrusionOk="0" h="1315" w="2137">
                  <a:moveTo>
                    <a:pt x="2137" y="657"/>
                  </a:moveTo>
                  <a:cubicBezTo>
                    <a:pt x="1808" y="986"/>
                    <a:pt x="165" y="1315"/>
                    <a:pt x="0" y="493"/>
                  </a:cubicBezTo>
                  <a:cubicBezTo>
                    <a:pt x="822" y="329"/>
                    <a:pt x="1644" y="0"/>
                    <a:pt x="2137" y="65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33"/>
            <p:cNvSpPr/>
            <p:nvPr/>
          </p:nvSpPr>
          <p:spPr>
            <a:xfrm>
              <a:off x="2934800" y="4178475"/>
              <a:ext cx="24675" cy="37000"/>
            </a:xfrm>
            <a:custGeom>
              <a:rect b="b" l="l" r="r" t="t"/>
              <a:pathLst>
                <a:path extrusionOk="0" h="1480" w="987">
                  <a:moveTo>
                    <a:pt x="165" y="0"/>
                  </a:moveTo>
                  <a:lnTo>
                    <a:pt x="822" y="0"/>
                  </a:lnTo>
                  <a:cubicBezTo>
                    <a:pt x="987" y="658"/>
                    <a:pt x="822" y="987"/>
                    <a:pt x="987" y="1315"/>
                  </a:cubicBezTo>
                  <a:cubicBezTo>
                    <a:pt x="165" y="1480"/>
                    <a:pt x="0" y="822"/>
                    <a:pt x="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33"/>
            <p:cNvSpPr/>
            <p:nvPr/>
          </p:nvSpPr>
          <p:spPr>
            <a:xfrm>
              <a:off x="3641525" y="4182575"/>
              <a:ext cx="24675" cy="37000"/>
            </a:xfrm>
            <a:custGeom>
              <a:rect b="b" l="l" r="r" t="t"/>
              <a:pathLst>
                <a:path extrusionOk="0" h="1480" w="987">
                  <a:moveTo>
                    <a:pt x="657" y="1"/>
                  </a:moveTo>
                  <a:cubicBezTo>
                    <a:pt x="986" y="165"/>
                    <a:pt x="986" y="658"/>
                    <a:pt x="986" y="987"/>
                  </a:cubicBezTo>
                  <a:cubicBezTo>
                    <a:pt x="493" y="1480"/>
                    <a:pt x="164" y="1316"/>
                    <a:pt x="0" y="658"/>
                  </a:cubicBezTo>
                  <a:cubicBezTo>
                    <a:pt x="164" y="330"/>
                    <a:pt x="493" y="330"/>
                    <a:pt x="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33"/>
            <p:cNvSpPr/>
            <p:nvPr/>
          </p:nvSpPr>
          <p:spPr>
            <a:xfrm>
              <a:off x="3538800" y="4215450"/>
              <a:ext cx="94525" cy="86325"/>
            </a:xfrm>
            <a:custGeom>
              <a:rect b="b" l="l" r="r" t="t"/>
              <a:pathLst>
                <a:path extrusionOk="0" h="3453" w="3781">
                  <a:moveTo>
                    <a:pt x="3780" y="494"/>
                  </a:moveTo>
                  <a:cubicBezTo>
                    <a:pt x="2630" y="1480"/>
                    <a:pt x="1644" y="2466"/>
                    <a:pt x="493" y="3452"/>
                  </a:cubicBezTo>
                  <a:cubicBezTo>
                    <a:pt x="165" y="3123"/>
                    <a:pt x="165" y="2630"/>
                    <a:pt x="0" y="2137"/>
                  </a:cubicBezTo>
                  <a:cubicBezTo>
                    <a:pt x="1151" y="1315"/>
                    <a:pt x="2301" y="822"/>
                    <a:pt x="3287" y="1"/>
                  </a:cubicBezTo>
                  <a:cubicBezTo>
                    <a:pt x="3616" y="1"/>
                    <a:pt x="3616" y="329"/>
                    <a:pt x="3780" y="49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33"/>
            <p:cNvSpPr/>
            <p:nvPr/>
          </p:nvSpPr>
          <p:spPr>
            <a:xfrm>
              <a:off x="3505925" y="4285300"/>
              <a:ext cx="20575" cy="37000"/>
            </a:xfrm>
            <a:custGeom>
              <a:rect b="b" l="l" r="r" t="t"/>
              <a:pathLst>
                <a:path extrusionOk="0" h="1480" w="823">
                  <a:moveTo>
                    <a:pt x="329" y="1"/>
                  </a:moveTo>
                  <a:cubicBezTo>
                    <a:pt x="658" y="165"/>
                    <a:pt x="493" y="822"/>
                    <a:pt x="822" y="987"/>
                  </a:cubicBezTo>
                  <a:cubicBezTo>
                    <a:pt x="658" y="1315"/>
                    <a:pt x="493" y="1315"/>
                    <a:pt x="329" y="1480"/>
                  </a:cubicBezTo>
                  <a:cubicBezTo>
                    <a:pt x="0" y="1315"/>
                    <a:pt x="165" y="658"/>
                    <a:pt x="0" y="329"/>
                  </a:cubicBezTo>
                  <a:cubicBezTo>
                    <a:pt x="0" y="165"/>
                    <a:pt x="329" y="165"/>
                    <a:pt x="3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33"/>
            <p:cNvSpPr/>
            <p:nvPr/>
          </p:nvSpPr>
          <p:spPr>
            <a:xfrm>
              <a:off x="3464825" y="4301750"/>
              <a:ext cx="24700" cy="49325"/>
            </a:xfrm>
            <a:custGeom>
              <a:rect b="b" l="l" r="r" t="t"/>
              <a:pathLst>
                <a:path extrusionOk="0" h="1973" w="988">
                  <a:moveTo>
                    <a:pt x="823" y="1479"/>
                  </a:moveTo>
                  <a:cubicBezTo>
                    <a:pt x="494" y="1479"/>
                    <a:pt x="165" y="1972"/>
                    <a:pt x="1" y="1644"/>
                  </a:cubicBezTo>
                  <a:lnTo>
                    <a:pt x="1" y="493"/>
                  </a:lnTo>
                  <a:cubicBezTo>
                    <a:pt x="658" y="0"/>
                    <a:pt x="987" y="329"/>
                    <a:pt x="823" y="14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33"/>
            <p:cNvSpPr/>
            <p:nvPr/>
          </p:nvSpPr>
          <p:spPr>
            <a:xfrm>
              <a:off x="2877275" y="4314075"/>
              <a:ext cx="98625" cy="61650"/>
            </a:xfrm>
            <a:custGeom>
              <a:rect b="b" l="l" r="r" t="t"/>
              <a:pathLst>
                <a:path extrusionOk="0" h="2466" w="3945">
                  <a:moveTo>
                    <a:pt x="2630" y="0"/>
                  </a:moveTo>
                  <a:cubicBezTo>
                    <a:pt x="2794" y="986"/>
                    <a:pt x="3288" y="1644"/>
                    <a:pt x="3945" y="2301"/>
                  </a:cubicBezTo>
                  <a:cubicBezTo>
                    <a:pt x="2630" y="2465"/>
                    <a:pt x="1315" y="1644"/>
                    <a:pt x="1" y="1315"/>
                  </a:cubicBezTo>
                  <a:cubicBezTo>
                    <a:pt x="658" y="329"/>
                    <a:pt x="1973" y="822"/>
                    <a:pt x="26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33"/>
            <p:cNvSpPr/>
            <p:nvPr/>
          </p:nvSpPr>
          <p:spPr>
            <a:xfrm>
              <a:off x="3419650" y="4314075"/>
              <a:ext cx="24675" cy="53425"/>
            </a:xfrm>
            <a:custGeom>
              <a:rect b="b" l="l" r="r" t="t"/>
              <a:pathLst>
                <a:path extrusionOk="0" h="2137" w="987">
                  <a:moveTo>
                    <a:pt x="986" y="1808"/>
                  </a:moveTo>
                  <a:cubicBezTo>
                    <a:pt x="657" y="1808"/>
                    <a:pt x="493" y="2137"/>
                    <a:pt x="164" y="1972"/>
                  </a:cubicBezTo>
                  <a:cubicBezTo>
                    <a:pt x="164" y="1644"/>
                    <a:pt x="0" y="1151"/>
                    <a:pt x="164" y="658"/>
                  </a:cubicBezTo>
                  <a:cubicBezTo>
                    <a:pt x="986" y="0"/>
                    <a:pt x="986" y="986"/>
                    <a:pt x="986" y="180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33"/>
            <p:cNvSpPr/>
            <p:nvPr/>
          </p:nvSpPr>
          <p:spPr>
            <a:xfrm>
              <a:off x="3082725" y="4338725"/>
              <a:ext cx="324600" cy="115075"/>
            </a:xfrm>
            <a:custGeom>
              <a:rect b="b" l="l" r="r" t="t"/>
              <a:pathLst>
                <a:path extrusionOk="0" h="4603" w="12984">
                  <a:moveTo>
                    <a:pt x="12655" y="0"/>
                  </a:moveTo>
                  <a:cubicBezTo>
                    <a:pt x="12820" y="329"/>
                    <a:pt x="12820" y="986"/>
                    <a:pt x="12984" y="1479"/>
                  </a:cubicBezTo>
                  <a:cubicBezTo>
                    <a:pt x="9204" y="3123"/>
                    <a:pt x="4438" y="3780"/>
                    <a:pt x="0" y="4602"/>
                  </a:cubicBezTo>
                  <a:cubicBezTo>
                    <a:pt x="0" y="3945"/>
                    <a:pt x="493" y="3616"/>
                    <a:pt x="658" y="2959"/>
                  </a:cubicBezTo>
                  <a:cubicBezTo>
                    <a:pt x="4109" y="2794"/>
                    <a:pt x="7232" y="2301"/>
                    <a:pt x="9040" y="493"/>
                  </a:cubicBezTo>
                  <a:cubicBezTo>
                    <a:pt x="10683" y="658"/>
                    <a:pt x="11505" y="0"/>
                    <a:pt x="126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33"/>
            <p:cNvSpPr/>
            <p:nvPr/>
          </p:nvSpPr>
          <p:spPr>
            <a:xfrm>
              <a:off x="2836175" y="4375700"/>
              <a:ext cx="41125" cy="65775"/>
            </a:xfrm>
            <a:custGeom>
              <a:rect b="b" l="l" r="r" t="t"/>
              <a:pathLst>
                <a:path extrusionOk="0" h="2631" w="1645">
                  <a:moveTo>
                    <a:pt x="658" y="0"/>
                  </a:moveTo>
                  <a:cubicBezTo>
                    <a:pt x="1151" y="0"/>
                    <a:pt x="1316" y="329"/>
                    <a:pt x="1645" y="329"/>
                  </a:cubicBezTo>
                  <a:cubicBezTo>
                    <a:pt x="1480" y="1151"/>
                    <a:pt x="987" y="1973"/>
                    <a:pt x="823" y="2630"/>
                  </a:cubicBezTo>
                  <a:cubicBezTo>
                    <a:pt x="330" y="2630"/>
                    <a:pt x="165" y="2466"/>
                    <a:pt x="1" y="2301"/>
                  </a:cubicBezTo>
                  <a:cubicBezTo>
                    <a:pt x="1" y="1480"/>
                    <a:pt x="494" y="987"/>
                    <a:pt x="6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33"/>
            <p:cNvSpPr/>
            <p:nvPr/>
          </p:nvSpPr>
          <p:spPr>
            <a:xfrm>
              <a:off x="2869050" y="4379800"/>
              <a:ext cx="45225" cy="78100"/>
            </a:xfrm>
            <a:custGeom>
              <a:rect b="b" l="l" r="r" t="t"/>
              <a:pathLst>
                <a:path extrusionOk="0" h="3124" w="1809">
                  <a:moveTo>
                    <a:pt x="1809" y="823"/>
                  </a:moveTo>
                  <a:cubicBezTo>
                    <a:pt x="1480" y="1480"/>
                    <a:pt x="1151" y="2137"/>
                    <a:pt x="987" y="3123"/>
                  </a:cubicBezTo>
                  <a:cubicBezTo>
                    <a:pt x="658" y="3123"/>
                    <a:pt x="330" y="2959"/>
                    <a:pt x="1" y="2795"/>
                  </a:cubicBezTo>
                  <a:cubicBezTo>
                    <a:pt x="658" y="2137"/>
                    <a:pt x="658" y="1"/>
                    <a:pt x="1809" y="82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33"/>
            <p:cNvSpPr/>
            <p:nvPr/>
          </p:nvSpPr>
          <p:spPr>
            <a:xfrm>
              <a:off x="2910150" y="4404450"/>
              <a:ext cx="41100" cy="61675"/>
            </a:xfrm>
            <a:custGeom>
              <a:rect b="b" l="l" r="r" t="t"/>
              <a:pathLst>
                <a:path extrusionOk="0" h="2467" w="1644">
                  <a:moveTo>
                    <a:pt x="822" y="1"/>
                  </a:moveTo>
                  <a:cubicBezTo>
                    <a:pt x="1151" y="1"/>
                    <a:pt x="1315" y="165"/>
                    <a:pt x="1644" y="165"/>
                  </a:cubicBezTo>
                  <a:cubicBezTo>
                    <a:pt x="1479" y="987"/>
                    <a:pt x="1151" y="1480"/>
                    <a:pt x="986" y="2137"/>
                  </a:cubicBezTo>
                  <a:cubicBezTo>
                    <a:pt x="658" y="2137"/>
                    <a:pt x="165" y="2466"/>
                    <a:pt x="0" y="2302"/>
                  </a:cubicBezTo>
                  <a:cubicBezTo>
                    <a:pt x="165" y="1480"/>
                    <a:pt x="658" y="823"/>
                    <a:pt x="8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33"/>
            <p:cNvSpPr/>
            <p:nvPr/>
          </p:nvSpPr>
          <p:spPr>
            <a:xfrm>
              <a:off x="2951225" y="4404450"/>
              <a:ext cx="49350" cy="61675"/>
            </a:xfrm>
            <a:custGeom>
              <a:rect b="b" l="l" r="r" t="t"/>
              <a:pathLst>
                <a:path extrusionOk="0" h="2467" w="1974">
                  <a:moveTo>
                    <a:pt x="1973" y="330"/>
                  </a:moveTo>
                  <a:cubicBezTo>
                    <a:pt x="1809" y="1151"/>
                    <a:pt x="1316" y="1316"/>
                    <a:pt x="1316" y="2302"/>
                  </a:cubicBezTo>
                  <a:cubicBezTo>
                    <a:pt x="823" y="2466"/>
                    <a:pt x="494" y="2302"/>
                    <a:pt x="1" y="2302"/>
                  </a:cubicBezTo>
                  <a:cubicBezTo>
                    <a:pt x="658" y="1480"/>
                    <a:pt x="494" y="1"/>
                    <a:pt x="1973" y="33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33"/>
            <p:cNvSpPr/>
            <p:nvPr/>
          </p:nvSpPr>
          <p:spPr>
            <a:xfrm>
              <a:off x="3000550" y="4412675"/>
              <a:ext cx="28775" cy="49325"/>
            </a:xfrm>
            <a:custGeom>
              <a:rect b="b" l="l" r="r" t="t"/>
              <a:pathLst>
                <a:path extrusionOk="0" h="1973" w="1151">
                  <a:moveTo>
                    <a:pt x="986" y="1"/>
                  </a:moveTo>
                  <a:cubicBezTo>
                    <a:pt x="1151" y="329"/>
                    <a:pt x="822" y="1973"/>
                    <a:pt x="0" y="1973"/>
                  </a:cubicBezTo>
                  <a:cubicBezTo>
                    <a:pt x="329" y="1315"/>
                    <a:pt x="657" y="822"/>
                    <a:pt x="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33"/>
            <p:cNvSpPr/>
            <p:nvPr/>
          </p:nvSpPr>
          <p:spPr>
            <a:xfrm>
              <a:off x="3033400" y="4404450"/>
              <a:ext cx="49350" cy="61675"/>
            </a:xfrm>
            <a:custGeom>
              <a:rect b="b" l="l" r="r" t="t"/>
              <a:pathLst>
                <a:path extrusionOk="0" h="2467" w="1974">
                  <a:moveTo>
                    <a:pt x="1973" y="330"/>
                  </a:moveTo>
                  <a:cubicBezTo>
                    <a:pt x="1644" y="987"/>
                    <a:pt x="1316" y="1644"/>
                    <a:pt x="987" y="2302"/>
                  </a:cubicBezTo>
                  <a:cubicBezTo>
                    <a:pt x="658" y="2137"/>
                    <a:pt x="330" y="2466"/>
                    <a:pt x="1" y="2302"/>
                  </a:cubicBezTo>
                  <a:cubicBezTo>
                    <a:pt x="658" y="1480"/>
                    <a:pt x="330" y="1"/>
                    <a:pt x="1973" y="33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33"/>
            <p:cNvSpPr/>
            <p:nvPr/>
          </p:nvSpPr>
          <p:spPr>
            <a:xfrm>
              <a:off x="4685150" y="320300"/>
              <a:ext cx="24675" cy="20550"/>
            </a:xfrm>
            <a:custGeom>
              <a:rect b="b" l="l" r="r" t="t"/>
              <a:pathLst>
                <a:path extrusionOk="0" h="822" w="987">
                  <a:moveTo>
                    <a:pt x="987" y="0"/>
                  </a:moveTo>
                  <a:cubicBezTo>
                    <a:pt x="822" y="329"/>
                    <a:pt x="494" y="493"/>
                    <a:pt x="165" y="657"/>
                  </a:cubicBezTo>
                  <a:cubicBezTo>
                    <a:pt x="1" y="822"/>
                    <a:pt x="494" y="0"/>
                    <a:pt x="9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33"/>
            <p:cNvSpPr/>
            <p:nvPr/>
          </p:nvSpPr>
          <p:spPr>
            <a:xfrm>
              <a:off x="4578325" y="344950"/>
              <a:ext cx="98625" cy="127400"/>
            </a:xfrm>
            <a:custGeom>
              <a:rect b="b" l="l" r="r" t="t"/>
              <a:pathLst>
                <a:path extrusionOk="0" h="5096" w="3945">
                  <a:moveTo>
                    <a:pt x="3945" y="0"/>
                  </a:moveTo>
                  <a:cubicBezTo>
                    <a:pt x="2630" y="986"/>
                    <a:pt x="1973" y="4109"/>
                    <a:pt x="165" y="5095"/>
                  </a:cubicBezTo>
                  <a:cubicBezTo>
                    <a:pt x="0" y="4931"/>
                    <a:pt x="493" y="4273"/>
                    <a:pt x="658" y="3780"/>
                  </a:cubicBezTo>
                  <a:cubicBezTo>
                    <a:pt x="1644" y="2465"/>
                    <a:pt x="2794" y="1151"/>
                    <a:pt x="39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33"/>
            <p:cNvSpPr/>
            <p:nvPr/>
          </p:nvSpPr>
          <p:spPr>
            <a:xfrm>
              <a:off x="5206975" y="373700"/>
              <a:ext cx="599900" cy="468425"/>
            </a:xfrm>
            <a:custGeom>
              <a:rect b="b" l="l" r="r" t="t"/>
              <a:pathLst>
                <a:path extrusionOk="0" h="18737" w="23996">
                  <a:moveTo>
                    <a:pt x="0" y="1"/>
                  </a:moveTo>
                  <a:cubicBezTo>
                    <a:pt x="5588" y="3123"/>
                    <a:pt x="9204" y="12327"/>
                    <a:pt x="15943" y="14957"/>
                  </a:cubicBezTo>
                  <a:cubicBezTo>
                    <a:pt x="16764" y="15285"/>
                    <a:pt x="18736" y="15614"/>
                    <a:pt x="20051" y="15285"/>
                  </a:cubicBezTo>
                  <a:cubicBezTo>
                    <a:pt x="21202" y="15121"/>
                    <a:pt x="22188" y="13478"/>
                    <a:pt x="23831" y="14464"/>
                  </a:cubicBezTo>
                  <a:cubicBezTo>
                    <a:pt x="23996" y="18079"/>
                    <a:pt x="19558" y="17093"/>
                    <a:pt x="17915" y="18737"/>
                  </a:cubicBezTo>
                  <a:cubicBezTo>
                    <a:pt x="14135" y="16107"/>
                    <a:pt x="10683" y="13313"/>
                    <a:pt x="8382" y="9369"/>
                  </a:cubicBezTo>
                  <a:cubicBezTo>
                    <a:pt x="7889" y="8547"/>
                    <a:pt x="7561" y="7890"/>
                    <a:pt x="6903" y="7397"/>
                  </a:cubicBezTo>
                  <a:cubicBezTo>
                    <a:pt x="6574" y="6739"/>
                    <a:pt x="5917" y="6410"/>
                    <a:pt x="5260" y="5753"/>
                  </a:cubicBezTo>
                  <a:cubicBezTo>
                    <a:pt x="4438" y="4767"/>
                    <a:pt x="3780" y="3616"/>
                    <a:pt x="2959" y="2630"/>
                  </a:cubicBezTo>
                  <a:cubicBezTo>
                    <a:pt x="2137" y="1644"/>
                    <a:pt x="1151" y="822"/>
                    <a:pt x="1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33"/>
            <p:cNvSpPr/>
            <p:nvPr/>
          </p:nvSpPr>
          <p:spPr>
            <a:xfrm>
              <a:off x="4828950" y="513400"/>
              <a:ext cx="74000" cy="139725"/>
            </a:xfrm>
            <a:custGeom>
              <a:rect b="b" l="l" r="r" t="t"/>
              <a:pathLst>
                <a:path extrusionOk="0" h="5589" w="2960">
                  <a:moveTo>
                    <a:pt x="1" y="1"/>
                  </a:moveTo>
                  <a:cubicBezTo>
                    <a:pt x="1151" y="1"/>
                    <a:pt x="1480" y="1480"/>
                    <a:pt x="1809" y="2466"/>
                  </a:cubicBezTo>
                  <a:cubicBezTo>
                    <a:pt x="2137" y="3616"/>
                    <a:pt x="2466" y="4767"/>
                    <a:pt x="2959" y="5589"/>
                  </a:cubicBezTo>
                  <a:cubicBezTo>
                    <a:pt x="1809" y="4274"/>
                    <a:pt x="987" y="1809"/>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33"/>
            <p:cNvSpPr/>
            <p:nvPr/>
          </p:nvSpPr>
          <p:spPr>
            <a:xfrm>
              <a:off x="3879825" y="702400"/>
              <a:ext cx="156150" cy="246575"/>
            </a:xfrm>
            <a:custGeom>
              <a:rect b="b" l="l" r="r" t="t"/>
              <a:pathLst>
                <a:path extrusionOk="0" h="9863" w="6246">
                  <a:moveTo>
                    <a:pt x="6246" y="1"/>
                  </a:moveTo>
                  <a:cubicBezTo>
                    <a:pt x="5753" y="1151"/>
                    <a:pt x="5917" y="2631"/>
                    <a:pt x="5753" y="3945"/>
                  </a:cubicBezTo>
                  <a:cubicBezTo>
                    <a:pt x="3452" y="5589"/>
                    <a:pt x="1808" y="7890"/>
                    <a:pt x="0" y="9862"/>
                  </a:cubicBezTo>
                  <a:cubicBezTo>
                    <a:pt x="1315" y="7561"/>
                    <a:pt x="2466" y="4274"/>
                    <a:pt x="4438" y="1973"/>
                  </a:cubicBezTo>
                  <a:cubicBezTo>
                    <a:pt x="4767" y="1644"/>
                    <a:pt x="5095" y="1151"/>
                    <a:pt x="5424" y="823"/>
                  </a:cubicBezTo>
                  <a:cubicBezTo>
                    <a:pt x="5588" y="494"/>
                    <a:pt x="5917" y="1"/>
                    <a:pt x="6246"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33"/>
            <p:cNvSpPr/>
            <p:nvPr/>
          </p:nvSpPr>
          <p:spPr>
            <a:xfrm>
              <a:off x="4755000" y="940725"/>
              <a:ext cx="316400" cy="164375"/>
            </a:xfrm>
            <a:custGeom>
              <a:rect b="b" l="l" r="r" t="t"/>
              <a:pathLst>
                <a:path extrusionOk="0" h="6575" w="12656">
                  <a:moveTo>
                    <a:pt x="12656" y="6574"/>
                  </a:moveTo>
                  <a:cubicBezTo>
                    <a:pt x="10519" y="5424"/>
                    <a:pt x="8547" y="4274"/>
                    <a:pt x="5753" y="3780"/>
                  </a:cubicBezTo>
                  <a:cubicBezTo>
                    <a:pt x="5424" y="3780"/>
                    <a:pt x="5260" y="3780"/>
                    <a:pt x="5260" y="4109"/>
                  </a:cubicBezTo>
                  <a:cubicBezTo>
                    <a:pt x="3616" y="2466"/>
                    <a:pt x="2137" y="986"/>
                    <a:pt x="1" y="0"/>
                  </a:cubicBezTo>
                  <a:cubicBezTo>
                    <a:pt x="1151" y="329"/>
                    <a:pt x="3452" y="329"/>
                    <a:pt x="4767" y="822"/>
                  </a:cubicBezTo>
                  <a:cubicBezTo>
                    <a:pt x="6246" y="1315"/>
                    <a:pt x="7725" y="2466"/>
                    <a:pt x="9040" y="3452"/>
                  </a:cubicBezTo>
                  <a:cubicBezTo>
                    <a:pt x="10519" y="4438"/>
                    <a:pt x="11834" y="5424"/>
                    <a:pt x="12656" y="657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33"/>
            <p:cNvSpPr/>
            <p:nvPr/>
          </p:nvSpPr>
          <p:spPr>
            <a:xfrm>
              <a:off x="4364675" y="1039325"/>
              <a:ext cx="32875" cy="37000"/>
            </a:xfrm>
            <a:custGeom>
              <a:rect b="b" l="l" r="r" t="t"/>
              <a:pathLst>
                <a:path extrusionOk="0" h="1480" w="1315">
                  <a:moveTo>
                    <a:pt x="0" y="1"/>
                  </a:moveTo>
                  <a:cubicBezTo>
                    <a:pt x="329" y="165"/>
                    <a:pt x="657" y="1"/>
                    <a:pt x="822" y="165"/>
                  </a:cubicBezTo>
                  <a:cubicBezTo>
                    <a:pt x="986" y="658"/>
                    <a:pt x="1151" y="987"/>
                    <a:pt x="1315" y="1480"/>
                  </a:cubicBezTo>
                  <a:cubicBezTo>
                    <a:pt x="986" y="1316"/>
                    <a:pt x="329" y="494"/>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33"/>
            <p:cNvSpPr/>
            <p:nvPr/>
          </p:nvSpPr>
          <p:spPr>
            <a:xfrm>
              <a:off x="4890600" y="1047550"/>
              <a:ext cx="262975" cy="143825"/>
            </a:xfrm>
            <a:custGeom>
              <a:rect b="b" l="l" r="r" t="t"/>
              <a:pathLst>
                <a:path extrusionOk="0" h="5753" w="10519">
                  <a:moveTo>
                    <a:pt x="0" y="1"/>
                  </a:moveTo>
                  <a:cubicBezTo>
                    <a:pt x="3780" y="1151"/>
                    <a:pt x="7725" y="3288"/>
                    <a:pt x="10519" y="5753"/>
                  </a:cubicBezTo>
                  <a:cubicBezTo>
                    <a:pt x="8711" y="4767"/>
                    <a:pt x="6739" y="3616"/>
                    <a:pt x="4602" y="2795"/>
                  </a:cubicBezTo>
                  <a:cubicBezTo>
                    <a:pt x="3780" y="2630"/>
                    <a:pt x="2959" y="2466"/>
                    <a:pt x="2301" y="2301"/>
                  </a:cubicBezTo>
                  <a:cubicBezTo>
                    <a:pt x="1315" y="1808"/>
                    <a:pt x="822" y="658"/>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33"/>
            <p:cNvSpPr/>
            <p:nvPr/>
          </p:nvSpPr>
          <p:spPr>
            <a:xfrm>
              <a:off x="4409850" y="1047550"/>
              <a:ext cx="16475" cy="41125"/>
            </a:xfrm>
            <a:custGeom>
              <a:rect b="b" l="l" r="r" t="t"/>
              <a:pathLst>
                <a:path extrusionOk="0" h="1645" w="659">
                  <a:moveTo>
                    <a:pt x="1" y="165"/>
                  </a:moveTo>
                  <a:cubicBezTo>
                    <a:pt x="494" y="1"/>
                    <a:pt x="494" y="1315"/>
                    <a:pt x="658" y="1644"/>
                  </a:cubicBezTo>
                  <a:cubicBezTo>
                    <a:pt x="330" y="1315"/>
                    <a:pt x="330" y="658"/>
                    <a:pt x="1"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33"/>
            <p:cNvSpPr/>
            <p:nvPr/>
          </p:nvSpPr>
          <p:spPr>
            <a:xfrm>
              <a:off x="4972775" y="1129725"/>
              <a:ext cx="230100" cy="127400"/>
            </a:xfrm>
            <a:custGeom>
              <a:rect b="b" l="l" r="r" t="t"/>
              <a:pathLst>
                <a:path extrusionOk="0" h="5096" w="9204">
                  <a:moveTo>
                    <a:pt x="0" y="1"/>
                  </a:moveTo>
                  <a:cubicBezTo>
                    <a:pt x="3452" y="1315"/>
                    <a:pt x="6574" y="2959"/>
                    <a:pt x="9204" y="5096"/>
                  </a:cubicBezTo>
                  <a:cubicBezTo>
                    <a:pt x="6739" y="3945"/>
                    <a:pt x="4273" y="1808"/>
                    <a:pt x="822" y="1151"/>
                  </a:cubicBezTo>
                  <a:cubicBezTo>
                    <a:pt x="658" y="658"/>
                    <a:pt x="0" y="329"/>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33"/>
            <p:cNvSpPr/>
            <p:nvPr/>
          </p:nvSpPr>
          <p:spPr>
            <a:xfrm>
              <a:off x="3920925" y="1224225"/>
              <a:ext cx="65750" cy="32900"/>
            </a:xfrm>
            <a:custGeom>
              <a:rect b="b" l="l" r="r" t="t"/>
              <a:pathLst>
                <a:path extrusionOk="0" h="1316" w="2630">
                  <a:moveTo>
                    <a:pt x="0" y="494"/>
                  </a:moveTo>
                  <a:cubicBezTo>
                    <a:pt x="986" y="1"/>
                    <a:pt x="1972" y="822"/>
                    <a:pt x="2630" y="1316"/>
                  </a:cubicBezTo>
                  <a:cubicBezTo>
                    <a:pt x="1972" y="1316"/>
                    <a:pt x="986" y="658"/>
                    <a:pt x="0" y="49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33"/>
            <p:cNvSpPr/>
            <p:nvPr/>
          </p:nvSpPr>
          <p:spPr>
            <a:xfrm>
              <a:off x="2589650" y="1232450"/>
              <a:ext cx="1955825" cy="3139175"/>
            </a:xfrm>
            <a:custGeom>
              <a:rect b="b" l="l" r="r" t="t"/>
              <a:pathLst>
                <a:path extrusionOk="0" h="125567" w="78233">
                  <a:moveTo>
                    <a:pt x="6246" y="14628"/>
                  </a:moveTo>
                  <a:cubicBezTo>
                    <a:pt x="7397" y="13149"/>
                    <a:pt x="8383" y="11669"/>
                    <a:pt x="9533" y="10190"/>
                  </a:cubicBezTo>
                  <a:cubicBezTo>
                    <a:pt x="13149" y="6410"/>
                    <a:pt x="17093" y="2301"/>
                    <a:pt x="22188" y="329"/>
                  </a:cubicBezTo>
                  <a:cubicBezTo>
                    <a:pt x="18737" y="2137"/>
                    <a:pt x="15943" y="4931"/>
                    <a:pt x="13149" y="7561"/>
                  </a:cubicBezTo>
                  <a:cubicBezTo>
                    <a:pt x="10519" y="10190"/>
                    <a:pt x="7561" y="13149"/>
                    <a:pt x="6411" y="17093"/>
                  </a:cubicBezTo>
                  <a:cubicBezTo>
                    <a:pt x="7232" y="16600"/>
                    <a:pt x="7561" y="15614"/>
                    <a:pt x="8218" y="14628"/>
                  </a:cubicBezTo>
                  <a:cubicBezTo>
                    <a:pt x="11506" y="9862"/>
                    <a:pt x="15943" y="4931"/>
                    <a:pt x="21367" y="1973"/>
                  </a:cubicBezTo>
                  <a:cubicBezTo>
                    <a:pt x="23010" y="987"/>
                    <a:pt x="24161" y="0"/>
                    <a:pt x="26297" y="822"/>
                  </a:cubicBezTo>
                  <a:cubicBezTo>
                    <a:pt x="24818" y="2137"/>
                    <a:pt x="23339" y="3287"/>
                    <a:pt x="21038" y="3781"/>
                  </a:cubicBezTo>
                  <a:cubicBezTo>
                    <a:pt x="20709" y="4109"/>
                    <a:pt x="21695" y="4109"/>
                    <a:pt x="21367" y="4438"/>
                  </a:cubicBezTo>
                  <a:cubicBezTo>
                    <a:pt x="17751" y="6903"/>
                    <a:pt x="14299" y="9697"/>
                    <a:pt x="11506" y="12984"/>
                  </a:cubicBezTo>
                  <a:cubicBezTo>
                    <a:pt x="11012" y="13642"/>
                    <a:pt x="10355" y="14463"/>
                    <a:pt x="10191" y="15285"/>
                  </a:cubicBezTo>
                  <a:cubicBezTo>
                    <a:pt x="11177" y="14628"/>
                    <a:pt x="11999" y="13313"/>
                    <a:pt x="13149" y="12327"/>
                  </a:cubicBezTo>
                  <a:cubicBezTo>
                    <a:pt x="16107" y="9369"/>
                    <a:pt x="19559" y="6575"/>
                    <a:pt x="23175" y="4109"/>
                  </a:cubicBezTo>
                  <a:cubicBezTo>
                    <a:pt x="23668" y="4109"/>
                    <a:pt x="23996" y="4438"/>
                    <a:pt x="24489" y="4438"/>
                  </a:cubicBezTo>
                  <a:cubicBezTo>
                    <a:pt x="20545" y="7561"/>
                    <a:pt x="15779" y="9862"/>
                    <a:pt x="13478" y="14628"/>
                  </a:cubicBezTo>
                  <a:cubicBezTo>
                    <a:pt x="14628" y="13970"/>
                    <a:pt x="15286" y="12656"/>
                    <a:pt x="16272" y="11669"/>
                  </a:cubicBezTo>
                  <a:cubicBezTo>
                    <a:pt x="18573" y="9369"/>
                    <a:pt x="21695" y="7561"/>
                    <a:pt x="24654" y="5588"/>
                  </a:cubicBezTo>
                  <a:cubicBezTo>
                    <a:pt x="25147" y="5260"/>
                    <a:pt x="25804" y="4438"/>
                    <a:pt x="26462" y="4931"/>
                  </a:cubicBezTo>
                  <a:cubicBezTo>
                    <a:pt x="21202" y="8711"/>
                    <a:pt x="16107" y="12327"/>
                    <a:pt x="12492" y="17422"/>
                  </a:cubicBezTo>
                  <a:cubicBezTo>
                    <a:pt x="13971" y="16436"/>
                    <a:pt x="15286" y="14957"/>
                    <a:pt x="16600" y="13477"/>
                  </a:cubicBezTo>
                  <a:cubicBezTo>
                    <a:pt x="20709" y="9533"/>
                    <a:pt x="25969" y="6246"/>
                    <a:pt x="31228" y="3287"/>
                  </a:cubicBezTo>
                  <a:cubicBezTo>
                    <a:pt x="31721" y="3452"/>
                    <a:pt x="32214" y="3616"/>
                    <a:pt x="32378" y="3945"/>
                  </a:cubicBezTo>
                  <a:cubicBezTo>
                    <a:pt x="27941" y="5588"/>
                    <a:pt x="24325" y="8547"/>
                    <a:pt x="21367" y="11505"/>
                  </a:cubicBezTo>
                  <a:cubicBezTo>
                    <a:pt x="18244" y="14463"/>
                    <a:pt x="14957" y="17751"/>
                    <a:pt x="13313" y="22024"/>
                  </a:cubicBezTo>
                  <a:cubicBezTo>
                    <a:pt x="17093" y="17422"/>
                    <a:pt x="21860" y="11669"/>
                    <a:pt x="27448" y="7889"/>
                  </a:cubicBezTo>
                  <a:cubicBezTo>
                    <a:pt x="28105" y="7232"/>
                    <a:pt x="29091" y="6575"/>
                    <a:pt x="30242" y="6081"/>
                  </a:cubicBezTo>
                  <a:cubicBezTo>
                    <a:pt x="31557" y="5260"/>
                    <a:pt x="33857" y="3945"/>
                    <a:pt x="34679" y="5424"/>
                  </a:cubicBezTo>
                  <a:cubicBezTo>
                    <a:pt x="28763" y="8054"/>
                    <a:pt x="23339" y="11012"/>
                    <a:pt x="19723" y="15943"/>
                  </a:cubicBezTo>
                  <a:cubicBezTo>
                    <a:pt x="21038" y="15450"/>
                    <a:pt x="22353" y="14299"/>
                    <a:pt x="23503" y="13477"/>
                  </a:cubicBezTo>
                  <a:cubicBezTo>
                    <a:pt x="27283" y="10683"/>
                    <a:pt x="31557" y="8218"/>
                    <a:pt x="36323" y="6410"/>
                  </a:cubicBezTo>
                  <a:cubicBezTo>
                    <a:pt x="36651" y="6246"/>
                    <a:pt x="36487" y="6739"/>
                    <a:pt x="36816" y="6575"/>
                  </a:cubicBezTo>
                  <a:cubicBezTo>
                    <a:pt x="37144" y="6575"/>
                    <a:pt x="36980" y="6246"/>
                    <a:pt x="36980" y="6081"/>
                  </a:cubicBezTo>
                  <a:cubicBezTo>
                    <a:pt x="37966" y="5753"/>
                    <a:pt x="39117" y="5588"/>
                    <a:pt x="40103" y="5424"/>
                  </a:cubicBezTo>
                  <a:cubicBezTo>
                    <a:pt x="40760" y="6246"/>
                    <a:pt x="41746" y="6410"/>
                    <a:pt x="42075" y="7396"/>
                  </a:cubicBezTo>
                  <a:cubicBezTo>
                    <a:pt x="42568" y="6739"/>
                    <a:pt x="41253" y="5753"/>
                    <a:pt x="41089" y="5095"/>
                  </a:cubicBezTo>
                  <a:cubicBezTo>
                    <a:pt x="42239" y="5095"/>
                    <a:pt x="43061" y="4602"/>
                    <a:pt x="43883" y="4767"/>
                  </a:cubicBezTo>
                  <a:cubicBezTo>
                    <a:pt x="44869" y="4931"/>
                    <a:pt x="45198" y="6410"/>
                    <a:pt x="45691" y="6903"/>
                  </a:cubicBezTo>
                  <a:cubicBezTo>
                    <a:pt x="40596" y="7889"/>
                    <a:pt x="36158" y="9533"/>
                    <a:pt x="33036" y="12656"/>
                  </a:cubicBezTo>
                  <a:cubicBezTo>
                    <a:pt x="35501" y="11341"/>
                    <a:pt x="39117" y="9697"/>
                    <a:pt x="42732" y="8711"/>
                  </a:cubicBezTo>
                  <a:cubicBezTo>
                    <a:pt x="44540" y="8382"/>
                    <a:pt x="47170" y="7068"/>
                    <a:pt x="47499" y="9369"/>
                  </a:cubicBezTo>
                  <a:cubicBezTo>
                    <a:pt x="47827" y="8875"/>
                    <a:pt x="47170" y="8382"/>
                    <a:pt x="47170" y="7889"/>
                  </a:cubicBezTo>
                  <a:cubicBezTo>
                    <a:pt x="48320" y="7725"/>
                    <a:pt x="50786" y="7068"/>
                    <a:pt x="51607" y="8054"/>
                  </a:cubicBezTo>
                  <a:cubicBezTo>
                    <a:pt x="50950" y="8382"/>
                    <a:pt x="49635" y="8218"/>
                    <a:pt x="49142" y="8711"/>
                  </a:cubicBezTo>
                  <a:cubicBezTo>
                    <a:pt x="49800" y="9204"/>
                    <a:pt x="51279" y="8711"/>
                    <a:pt x="52101" y="9040"/>
                  </a:cubicBezTo>
                  <a:cubicBezTo>
                    <a:pt x="52429" y="9697"/>
                    <a:pt x="52922" y="10355"/>
                    <a:pt x="53087" y="11176"/>
                  </a:cubicBezTo>
                  <a:cubicBezTo>
                    <a:pt x="44212" y="11341"/>
                    <a:pt x="35501" y="13313"/>
                    <a:pt x="32214" y="19065"/>
                  </a:cubicBezTo>
                  <a:cubicBezTo>
                    <a:pt x="34186" y="17751"/>
                    <a:pt x="36323" y="15778"/>
                    <a:pt x="39117" y="14628"/>
                  </a:cubicBezTo>
                  <a:cubicBezTo>
                    <a:pt x="40432" y="14135"/>
                    <a:pt x="41911" y="13806"/>
                    <a:pt x="43554" y="13477"/>
                  </a:cubicBezTo>
                  <a:cubicBezTo>
                    <a:pt x="46513" y="12656"/>
                    <a:pt x="49471" y="11998"/>
                    <a:pt x="53580" y="12327"/>
                  </a:cubicBezTo>
                  <a:cubicBezTo>
                    <a:pt x="53744" y="12656"/>
                    <a:pt x="53744" y="12984"/>
                    <a:pt x="53908" y="13149"/>
                  </a:cubicBezTo>
                  <a:cubicBezTo>
                    <a:pt x="54401" y="13313"/>
                    <a:pt x="54237" y="12820"/>
                    <a:pt x="54401" y="12656"/>
                  </a:cubicBezTo>
                  <a:cubicBezTo>
                    <a:pt x="55388" y="12656"/>
                    <a:pt x="56374" y="12820"/>
                    <a:pt x="57360" y="12984"/>
                  </a:cubicBezTo>
                  <a:cubicBezTo>
                    <a:pt x="57689" y="14628"/>
                    <a:pt x="58182" y="16107"/>
                    <a:pt x="58675" y="17751"/>
                  </a:cubicBezTo>
                  <a:cubicBezTo>
                    <a:pt x="59332" y="16929"/>
                    <a:pt x="58839" y="15450"/>
                    <a:pt x="58510" y="14463"/>
                  </a:cubicBezTo>
                  <a:cubicBezTo>
                    <a:pt x="58346" y="13313"/>
                    <a:pt x="58017" y="12163"/>
                    <a:pt x="57689" y="11341"/>
                  </a:cubicBezTo>
                  <a:cubicBezTo>
                    <a:pt x="59168" y="11834"/>
                    <a:pt x="60154" y="12656"/>
                    <a:pt x="61469" y="13313"/>
                  </a:cubicBezTo>
                  <a:cubicBezTo>
                    <a:pt x="61797" y="15285"/>
                    <a:pt x="62290" y="17422"/>
                    <a:pt x="62290" y="19394"/>
                  </a:cubicBezTo>
                  <a:cubicBezTo>
                    <a:pt x="62948" y="19065"/>
                    <a:pt x="62948" y="17751"/>
                    <a:pt x="62948" y="16764"/>
                  </a:cubicBezTo>
                  <a:cubicBezTo>
                    <a:pt x="62783" y="15778"/>
                    <a:pt x="62619" y="14792"/>
                    <a:pt x="62455" y="14135"/>
                  </a:cubicBezTo>
                  <a:cubicBezTo>
                    <a:pt x="63770" y="14792"/>
                    <a:pt x="64756" y="15778"/>
                    <a:pt x="65906" y="17093"/>
                  </a:cubicBezTo>
                  <a:cubicBezTo>
                    <a:pt x="66892" y="18408"/>
                    <a:pt x="67714" y="19065"/>
                    <a:pt x="67714" y="21038"/>
                  </a:cubicBezTo>
                  <a:cubicBezTo>
                    <a:pt x="68207" y="21038"/>
                    <a:pt x="67878" y="20380"/>
                    <a:pt x="67878" y="20051"/>
                  </a:cubicBezTo>
                  <a:cubicBezTo>
                    <a:pt x="70344" y="24160"/>
                    <a:pt x="71165" y="30077"/>
                    <a:pt x="72152" y="35501"/>
                  </a:cubicBezTo>
                  <a:cubicBezTo>
                    <a:pt x="72152" y="35829"/>
                    <a:pt x="72480" y="35665"/>
                    <a:pt x="72645" y="35829"/>
                  </a:cubicBezTo>
                  <a:cubicBezTo>
                    <a:pt x="72645" y="42897"/>
                    <a:pt x="70344" y="48978"/>
                    <a:pt x="69522" y="55059"/>
                  </a:cubicBezTo>
                  <a:cubicBezTo>
                    <a:pt x="68207" y="64427"/>
                    <a:pt x="68371" y="75110"/>
                    <a:pt x="71494" y="82834"/>
                  </a:cubicBezTo>
                  <a:cubicBezTo>
                    <a:pt x="71001" y="82834"/>
                    <a:pt x="70672" y="82999"/>
                    <a:pt x="70508" y="83327"/>
                  </a:cubicBezTo>
                  <a:cubicBezTo>
                    <a:pt x="70179" y="82670"/>
                    <a:pt x="69193" y="82177"/>
                    <a:pt x="68371" y="82177"/>
                  </a:cubicBezTo>
                  <a:cubicBezTo>
                    <a:pt x="67385" y="82341"/>
                    <a:pt x="66892" y="83985"/>
                    <a:pt x="67221" y="85135"/>
                  </a:cubicBezTo>
                  <a:cubicBezTo>
                    <a:pt x="67714" y="86450"/>
                    <a:pt x="69358" y="85957"/>
                    <a:pt x="70179" y="84971"/>
                  </a:cubicBezTo>
                  <a:cubicBezTo>
                    <a:pt x="70344" y="85957"/>
                    <a:pt x="71823" y="85793"/>
                    <a:pt x="72809" y="85957"/>
                  </a:cubicBezTo>
                  <a:cubicBezTo>
                    <a:pt x="72809" y="86286"/>
                    <a:pt x="72973" y="86286"/>
                    <a:pt x="72973" y="86614"/>
                  </a:cubicBezTo>
                  <a:cubicBezTo>
                    <a:pt x="69029" y="87436"/>
                    <a:pt x="65084" y="88258"/>
                    <a:pt x="62619" y="90559"/>
                  </a:cubicBezTo>
                  <a:cubicBezTo>
                    <a:pt x="65742" y="89408"/>
                    <a:pt x="69358" y="88094"/>
                    <a:pt x="73795" y="87929"/>
                  </a:cubicBezTo>
                  <a:cubicBezTo>
                    <a:pt x="75110" y="90395"/>
                    <a:pt x="76589" y="92531"/>
                    <a:pt x="78233" y="94668"/>
                  </a:cubicBezTo>
                  <a:cubicBezTo>
                    <a:pt x="77246" y="95489"/>
                    <a:pt x="74452" y="95325"/>
                    <a:pt x="73795" y="94175"/>
                  </a:cubicBezTo>
                  <a:cubicBezTo>
                    <a:pt x="74781" y="93517"/>
                    <a:pt x="74781" y="91874"/>
                    <a:pt x="73466" y="91709"/>
                  </a:cubicBezTo>
                  <a:cubicBezTo>
                    <a:pt x="71165" y="91545"/>
                    <a:pt x="72480" y="95983"/>
                    <a:pt x="74124" y="96311"/>
                  </a:cubicBezTo>
                  <a:cubicBezTo>
                    <a:pt x="72152" y="96476"/>
                    <a:pt x="70179" y="96640"/>
                    <a:pt x="68371" y="97133"/>
                  </a:cubicBezTo>
                  <a:cubicBezTo>
                    <a:pt x="69358" y="96311"/>
                    <a:pt x="70179" y="92695"/>
                    <a:pt x="68207" y="92695"/>
                  </a:cubicBezTo>
                  <a:cubicBezTo>
                    <a:pt x="67057" y="92695"/>
                    <a:pt x="66892" y="94339"/>
                    <a:pt x="67550" y="95161"/>
                  </a:cubicBezTo>
                  <a:cubicBezTo>
                    <a:pt x="66728" y="96804"/>
                    <a:pt x="64920" y="97955"/>
                    <a:pt x="62290" y="97133"/>
                  </a:cubicBezTo>
                  <a:cubicBezTo>
                    <a:pt x="62783" y="96311"/>
                    <a:pt x="62783" y="94832"/>
                    <a:pt x="61962" y="94668"/>
                  </a:cubicBezTo>
                  <a:cubicBezTo>
                    <a:pt x="60647" y="94339"/>
                    <a:pt x="59989" y="95983"/>
                    <a:pt x="60318" y="97133"/>
                  </a:cubicBezTo>
                  <a:cubicBezTo>
                    <a:pt x="60647" y="98283"/>
                    <a:pt x="62290" y="98612"/>
                    <a:pt x="63605" y="98941"/>
                  </a:cubicBezTo>
                  <a:cubicBezTo>
                    <a:pt x="61962" y="100091"/>
                    <a:pt x="60318" y="100913"/>
                    <a:pt x="58510" y="101899"/>
                  </a:cubicBezTo>
                  <a:cubicBezTo>
                    <a:pt x="58839" y="99763"/>
                    <a:pt x="59003" y="96969"/>
                    <a:pt x="56702" y="97626"/>
                  </a:cubicBezTo>
                  <a:cubicBezTo>
                    <a:pt x="55881" y="97790"/>
                    <a:pt x="55552" y="99270"/>
                    <a:pt x="56374" y="100091"/>
                  </a:cubicBezTo>
                  <a:cubicBezTo>
                    <a:pt x="56702" y="100256"/>
                    <a:pt x="57031" y="100091"/>
                    <a:pt x="57360" y="100091"/>
                  </a:cubicBezTo>
                  <a:cubicBezTo>
                    <a:pt x="57195" y="102721"/>
                    <a:pt x="55716" y="104529"/>
                    <a:pt x="52758" y="104200"/>
                  </a:cubicBezTo>
                  <a:cubicBezTo>
                    <a:pt x="53744" y="102721"/>
                    <a:pt x="51279" y="101406"/>
                    <a:pt x="50786" y="102885"/>
                  </a:cubicBezTo>
                  <a:cubicBezTo>
                    <a:pt x="50293" y="104365"/>
                    <a:pt x="52101" y="105186"/>
                    <a:pt x="53251" y="105515"/>
                  </a:cubicBezTo>
                  <a:cubicBezTo>
                    <a:pt x="52429" y="106337"/>
                    <a:pt x="51443" y="107487"/>
                    <a:pt x="50621" y="107980"/>
                  </a:cubicBezTo>
                  <a:cubicBezTo>
                    <a:pt x="50950" y="106501"/>
                    <a:pt x="50293" y="105186"/>
                    <a:pt x="48814" y="105515"/>
                  </a:cubicBezTo>
                  <a:cubicBezTo>
                    <a:pt x="47663" y="105844"/>
                    <a:pt x="47663" y="107980"/>
                    <a:pt x="49142" y="107980"/>
                  </a:cubicBezTo>
                  <a:cubicBezTo>
                    <a:pt x="48814" y="110446"/>
                    <a:pt x="47992" y="112253"/>
                    <a:pt x="44869" y="111925"/>
                  </a:cubicBezTo>
                  <a:cubicBezTo>
                    <a:pt x="45691" y="109624"/>
                    <a:pt x="41746" y="109131"/>
                    <a:pt x="42732" y="111760"/>
                  </a:cubicBezTo>
                  <a:cubicBezTo>
                    <a:pt x="43061" y="112747"/>
                    <a:pt x="44705" y="113075"/>
                    <a:pt x="45526" y="113240"/>
                  </a:cubicBezTo>
                  <a:cubicBezTo>
                    <a:pt x="45033" y="114226"/>
                    <a:pt x="43883" y="115212"/>
                    <a:pt x="43226" y="115705"/>
                  </a:cubicBezTo>
                  <a:cubicBezTo>
                    <a:pt x="42897" y="115047"/>
                    <a:pt x="43390" y="114390"/>
                    <a:pt x="43226" y="113897"/>
                  </a:cubicBezTo>
                  <a:cubicBezTo>
                    <a:pt x="42897" y="111432"/>
                    <a:pt x="38788" y="112582"/>
                    <a:pt x="40760" y="114883"/>
                  </a:cubicBezTo>
                  <a:cubicBezTo>
                    <a:pt x="41089" y="114883"/>
                    <a:pt x="41582" y="114883"/>
                    <a:pt x="41746" y="114719"/>
                  </a:cubicBezTo>
                  <a:cubicBezTo>
                    <a:pt x="41911" y="116198"/>
                    <a:pt x="40760" y="117513"/>
                    <a:pt x="39610" y="118335"/>
                  </a:cubicBezTo>
                  <a:cubicBezTo>
                    <a:pt x="38459" y="118335"/>
                    <a:pt x="37309" y="118170"/>
                    <a:pt x="36323" y="118006"/>
                  </a:cubicBezTo>
                  <a:cubicBezTo>
                    <a:pt x="36323" y="117513"/>
                    <a:pt x="36816" y="117677"/>
                    <a:pt x="36816" y="117184"/>
                  </a:cubicBezTo>
                  <a:cubicBezTo>
                    <a:pt x="37144" y="115212"/>
                    <a:pt x="34186" y="115212"/>
                    <a:pt x="34844" y="117513"/>
                  </a:cubicBezTo>
                  <a:cubicBezTo>
                    <a:pt x="35172" y="118663"/>
                    <a:pt x="36323" y="119649"/>
                    <a:pt x="37802" y="119649"/>
                  </a:cubicBezTo>
                  <a:cubicBezTo>
                    <a:pt x="36323" y="120800"/>
                    <a:pt x="34844" y="121786"/>
                    <a:pt x="33036" y="122608"/>
                  </a:cubicBezTo>
                  <a:cubicBezTo>
                    <a:pt x="33857" y="121950"/>
                    <a:pt x="33857" y="120471"/>
                    <a:pt x="33693" y="118828"/>
                  </a:cubicBezTo>
                  <a:cubicBezTo>
                    <a:pt x="33693" y="118335"/>
                    <a:pt x="33857" y="117841"/>
                    <a:pt x="33693" y="117513"/>
                  </a:cubicBezTo>
                  <a:cubicBezTo>
                    <a:pt x="33529" y="116855"/>
                    <a:pt x="32707" y="116527"/>
                    <a:pt x="31885" y="116855"/>
                  </a:cubicBezTo>
                  <a:cubicBezTo>
                    <a:pt x="30899" y="117513"/>
                    <a:pt x="31392" y="119649"/>
                    <a:pt x="32378" y="119814"/>
                  </a:cubicBezTo>
                  <a:cubicBezTo>
                    <a:pt x="32214" y="121129"/>
                    <a:pt x="31228" y="122772"/>
                    <a:pt x="29913" y="123265"/>
                  </a:cubicBezTo>
                  <a:cubicBezTo>
                    <a:pt x="28269" y="123758"/>
                    <a:pt x="26462" y="123101"/>
                    <a:pt x="25640" y="121950"/>
                  </a:cubicBezTo>
                  <a:cubicBezTo>
                    <a:pt x="27119" y="121786"/>
                    <a:pt x="26955" y="119321"/>
                    <a:pt x="25311" y="119485"/>
                  </a:cubicBezTo>
                  <a:cubicBezTo>
                    <a:pt x="23832" y="119814"/>
                    <a:pt x="24489" y="122279"/>
                    <a:pt x="25147" y="123101"/>
                  </a:cubicBezTo>
                  <a:cubicBezTo>
                    <a:pt x="25640" y="124087"/>
                    <a:pt x="26790" y="124580"/>
                    <a:pt x="27941" y="124580"/>
                  </a:cubicBezTo>
                  <a:cubicBezTo>
                    <a:pt x="25969" y="125073"/>
                    <a:pt x="23832" y="125237"/>
                    <a:pt x="21860" y="125566"/>
                  </a:cubicBezTo>
                  <a:cubicBezTo>
                    <a:pt x="21860" y="124909"/>
                    <a:pt x="23503" y="123758"/>
                    <a:pt x="23832" y="122443"/>
                  </a:cubicBezTo>
                  <a:cubicBezTo>
                    <a:pt x="23996" y="121293"/>
                    <a:pt x="23668" y="120307"/>
                    <a:pt x="23010" y="120307"/>
                  </a:cubicBezTo>
                  <a:cubicBezTo>
                    <a:pt x="21531" y="119978"/>
                    <a:pt x="20709" y="122443"/>
                    <a:pt x="22188" y="122772"/>
                  </a:cubicBezTo>
                  <a:cubicBezTo>
                    <a:pt x="21202" y="123265"/>
                    <a:pt x="20709" y="125073"/>
                    <a:pt x="19559" y="125402"/>
                  </a:cubicBezTo>
                  <a:cubicBezTo>
                    <a:pt x="18573" y="125566"/>
                    <a:pt x="17587" y="125073"/>
                    <a:pt x="16600" y="124909"/>
                  </a:cubicBezTo>
                  <a:cubicBezTo>
                    <a:pt x="16272" y="124744"/>
                    <a:pt x="16765" y="124744"/>
                    <a:pt x="16765" y="124416"/>
                  </a:cubicBezTo>
                  <a:cubicBezTo>
                    <a:pt x="16272" y="123923"/>
                    <a:pt x="15450" y="123758"/>
                    <a:pt x="15286" y="123101"/>
                  </a:cubicBezTo>
                  <a:cubicBezTo>
                    <a:pt x="17258" y="123923"/>
                    <a:pt x="18080" y="120800"/>
                    <a:pt x="16107" y="120471"/>
                  </a:cubicBezTo>
                  <a:cubicBezTo>
                    <a:pt x="17258" y="119649"/>
                    <a:pt x="18408" y="118663"/>
                    <a:pt x="20052" y="118006"/>
                  </a:cubicBezTo>
                  <a:cubicBezTo>
                    <a:pt x="21860" y="116527"/>
                    <a:pt x="22024" y="113568"/>
                    <a:pt x="22846" y="110939"/>
                  </a:cubicBezTo>
                  <a:cubicBezTo>
                    <a:pt x="23503" y="111103"/>
                    <a:pt x="25804" y="111760"/>
                    <a:pt x="25969" y="110281"/>
                  </a:cubicBezTo>
                  <a:cubicBezTo>
                    <a:pt x="27119" y="111267"/>
                    <a:pt x="28598" y="110117"/>
                    <a:pt x="29091" y="109295"/>
                  </a:cubicBezTo>
                  <a:cubicBezTo>
                    <a:pt x="30570" y="110117"/>
                    <a:pt x="32378" y="109295"/>
                    <a:pt x="32050" y="107487"/>
                  </a:cubicBezTo>
                  <a:cubicBezTo>
                    <a:pt x="33364" y="107652"/>
                    <a:pt x="33857" y="106994"/>
                    <a:pt x="33857" y="105844"/>
                  </a:cubicBezTo>
                  <a:cubicBezTo>
                    <a:pt x="34186" y="105515"/>
                    <a:pt x="34350" y="106172"/>
                    <a:pt x="35008" y="106172"/>
                  </a:cubicBezTo>
                  <a:cubicBezTo>
                    <a:pt x="35665" y="106172"/>
                    <a:pt x="36158" y="105844"/>
                    <a:pt x="36487" y="105351"/>
                  </a:cubicBezTo>
                  <a:cubicBezTo>
                    <a:pt x="38131" y="105515"/>
                    <a:pt x="38459" y="104529"/>
                    <a:pt x="38788" y="103543"/>
                  </a:cubicBezTo>
                  <a:cubicBezTo>
                    <a:pt x="40103" y="104036"/>
                    <a:pt x="41253" y="103214"/>
                    <a:pt x="41418" y="102228"/>
                  </a:cubicBezTo>
                  <a:cubicBezTo>
                    <a:pt x="42732" y="103050"/>
                    <a:pt x="43719" y="101899"/>
                    <a:pt x="44047" y="100749"/>
                  </a:cubicBezTo>
                  <a:cubicBezTo>
                    <a:pt x="44869" y="101077"/>
                    <a:pt x="45198" y="100091"/>
                    <a:pt x="45855" y="99927"/>
                  </a:cubicBezTo>
                  <a:cubicBezTo>
                    <a:pt x="46184" y="99763"/>
                    <a:pt x="46513" y="100091"/>
                    <a:pt x="46841" y="99927"/>
                  </a:cubicBezTo>
                  <a:cubicBezTo>
                    <a:pt x="47827" y="99763"/>
                    <a:pt x="48320" y="98612"/>
                    <a:pt x="48156" y="97462"/>
                  </a:cubicBezTo>
                  <a:cubicBezTo>
                    <a:pt x="49635" y="97955"/>
                    <a:pt x="50786" y="97133"/>
                    <a:pt x="50621" y="95489"/>
                  </a:cubicBezTo>
                  <a:cubicBezTo>
                    <a:pt x="52265" y="95983"/>
                    <a:pt x="53744" y="95325"/>
                    <a:pt x="53415" y="93353"/>
                  </a:cubicBezTo>
                  <a:cubicBezTo>
                    <a:pt x="54895" y="94339"/>
                    <a:pt x="57195" y="93682"/>
                    <a:pt x="56867" y="91709"/>
                  </a:cubicBezTo>
                  <a:cubicBezTo>
                    <a:pt x="58510" y="92695"/>
                    <a:pt x="60154" y="91216"/>
                    <a:pt x="59989" y="89573"/>
                  </a:cubicBezTo>
                  <a:cubicBezTo>
                    <a:pt x="59825" y="87436"/>
                    <a:pt x="56209" y="87929"/>
                    <a:pt x="56374" y="90230"/>
                  </a:cubicBezTo>
                  <a:cubicBezTo>
                    <a:pt x="54566" y="89408"/>
                    <a:pt x="53580" y="91052"/>
                    <a:pt x="53251" y="92367"/>
                  </a:cubicBezTo>
                  <a:cubicBezTo>
                    <a:pt x="53087" y="92860"/>
                    <a:pt x="52758" y="92038"/>
                    <a:pt x="52429" y="92038"/>
                  </a:cubicBezTo>
                  <a:cubicBezTo>
                    <a:pt x="50621" y="91874"/>
                    <a:pt x="49964" y="92860"/>
                    <a:pt x="49800" y="94175"/>
                  </a:cubicBezTo>
                  <a:cubicBezTo>
                    <a:pt x="48156" y="93846"/>
                    <a:pt x="47334" y="94996"/>
                    <a:pt x="47170" y="96476"/>
                  </a:cubicBezTo>
                  <a:cubicBezTo>
                    <a:pt x="46020" y="95983"/>
                    <a:pt x="45198" y="96804"/>
                    <a:pt x="45198" y="97790"/>
                  </a:cubicBezTo>
                  <a:cubicBezTo>
                    <a:pt x="43883" y="97626"/>
                    <a:pt x="43226" y="98119"/>
                    <a:pt x="43226" y="99105"/>
                  </a:cubicBezTo>
                  <a:cubicBezTo>
                    <a:pt x="41911" y="98941"/>
                    <a:pt x="40103" y="98941"/>
                    <a:pt x="40267" y="100420"/>
                  </a:cubicBezTo>
                  <a:cubicBezTo>
                    <a:pt x="38788" y="99763"/>
                    <a:pt x="37966" y="100913"/>
                    <a:pt x="37802" y="102228"/>
                  </a:cubicBezTo>
                  <a:cubicBezTo>
                    <a:pt x="36651" y="102228"/>
                    <a:pt x="35501" y="102228"/>
                    <a:pt x="35501" y="103543"/>
                  </a:cubicBezTo>
                  <a:cubicBezTo>
                    <a:pt x="34844" y="103378"/>
                    <a:pt x="34186" y="103543"/>
                    <a:pt x="34186" y="104036"/>
                  </a:cubicBezTo>
                  <a:cubicBezTo>
                    <a:pt x="34022" y="104693"/>
                    <a:pt x="35008" y="104200"/>
                    <a:pt x="35172" y="104529"/>
                  </a:cubicBezTo>
                  <a:cubicBezTo>
                    <a:pt x="35337" y="104693"/>
                    <a:pt x="35172" y="105022"/>
                    <a:pt x="35172" y="105186"/>
                  </a:cubicBezTo>
                  <a:cubicBezTo>
                    <a:pt x="34515" y="105515"/>
                    <a:pt x="34350" y="104693"/>
                    <a:pt x="34022" y="104365"/>
                  </a:cubicBezTo>
                  <a:cubicBezTo>
                    <a:pt x="33693" y="104200"/>
                    <a:pt x="33529" y="104365"/>
                    <a:pt x="33529" y="104693"/>
                  </a:cubicBezTo>
                  <a:cubicBezTo>
                    <a:pt x="32707" y="104036"/>
                    <a:pt x="31392" y="104693"/>
                    <a:pt x="31228" y="105679"/>
                  </a:cubicBezTo>
                  <a:cubicBezTo>
                    <a:pt x="29749" y="105186"/>
                    <a:pt x="29091" y="106172"/>
                    <a:pt x="28598" y="106830"/>
                  </a:cubicBezTo>
                  <a:cubicBezTo>
                    <a:pt x="27612" y="105844"/>
                    <a:pt x="25640" y="106830"/>
                    <a:pt x="25969" y="107652"/>
                  </a:cubicBezTo>
                  <a:cubicBezTo>
                    <a:pt x="25640" y="107487"/>
                    <a:pt x="24818" y="106665"/>
                    <a:pt x="23832" y="106830"/>
                  </a:cubicBezTo>
                  <a:cubicBezTo>
                    <a:pt x="23339" y="106994"/>
                    <a:pt x="23175" y="107323"/>
                    <a:pt x="22681" y="107487"/>
                  </a:cubicBezTo>
                  <a:cubicBezTo>
                    <a:pt x="22517" y="104693"/>
                    <a:pt x="18408" y="102392"/>
                    <a:pt x="16272" y="104693"/>
                  </a:cubicBezTo>
                  <a:cubicBezTo>
                    <a:pt x="15614" y="104693"/>
                    <a:pt x="15121" y="105022"/>
                    <a:pt x="14628" y="105022"/>
                  </a:cubicBezTo>
                  <a:cubicBezTo>
                    <a:pt x="14299" y="104036"/>
                    <a:pt x="13971" y="103050"/>
                    <a:pt x="12985" y="102885"/>
                  </a:cubicBezTo>
                  <a:cubicBezTo>
                    <a:pt x="13313" y="101406"/>
                    <a:pt x="12820" y="99927"/>
                    <a:pt x="11670" y="99598"/>
                  </a:cubicBezTo>
                  <a:cubicBezTo>
                    <a:pt x="12985" y="98941"/>
                    <a:pt x="11670" y="96969"/>
                    <a:pt x="11670" y="95983"/>
                  </a:cubicBezTo>
                  <a:cubicBezTo>
                    <a:pt x="11506" y="94668"/>
                    <a:pt x="12163" y="93682"/>
                    <a:pt x="11341" y="92695"/>
                  </a:cubicBezTo>
                  <a:cubicBezTo>
                    <a:pt x="12820" y="91052"/>
                    <a:pt x="14793" y="90066"/>
                    <a:pt x="15943" y="88422"/>
                  </a:cubicBezTo>
                  <a:cubicBezTo>
                    <a:pt x="16107" y="88422"/>
                    <a:pt x="15943" y="88751"/>
                    <a:pt x="16272" y="88587"/>
                  </a:cubicBezTo>
                  <a:cubicBezTo>
                    <a:pt x="16272" y="87929"/>
                    <a:pt x="16600" y="87601"/>
                    <a:pt x="16929" y="87107"/>
                  </a:cubicBezTo>
                  <a:cubicBezTo>
                    <a:pt x="17751" y="87272"/>
                    <a:pt x="17915" y="88094"/>
                    <a:pt x="18737" y="88094"/>
                  </a:cubicBezTo>
                  <a:cubicBezTo>
                    <a:pt x="17422" y="90723"/>
                    <a:pt x="15779" y="93353"/>
                    <a:pt x="14299" y="95818"/>
                  </a:cubicBezTo>
                  <a:cubicBezTo>
                    <a:pt x="14957" y="96311"/>
                    <a:pt x="15450" y="95489"/>
                    <a:pt x="15779" y="95161"/>
                  </a:cubicBezTo>
                  <a:cubicBezTo>
                    <a:pt x="18573" y="92367"/>
                    <a:pt x="21367" y="87601"/>
                    <a:pt x="22188" y="82670"/>
                  </a:cubicBezTo>
                  <a:cubicBezTo>
                    <a:pt x="22353" y="81519"/>
                    <a:pt x="22517" y="80040"/>
                    <a:pt x="22353" y="78725"/>
                  </a:cubicBezTo>
                  <a:cubicBezTo>
                    <a:pt x="22353" y="78068"/>
                    <a:pt x="21860" y="77082"/>
                    <a:pt x="22517" y="76589"/>
                  </a:cubicBezTo>
                  <a:cubicBezTo>
                    <a:pt x="22681" y="76096"/>
                    <a:pt x="21860" y="75931"/>
                    <a:pt x="22188" y="75767"/>
                  </a:cubicBezTo>
                  <a:cubicBezTo>
                    <a:pt x="22517" y="75438"/>
                    <a:pt x="22353" y="76260"/>
                    <a:pt x="23010" y="76260"/>
                  </a:cubicBezTo>
                  <a:cubicBezTo>
                    <a:pt x="23010" y="79712"/>
                    <a:pt x="22681" y="82506"/>
                    <a:pt x="22353" y="85300"/>
                  </a:cubicBezTo>
                  <a:cubicBezTo>
                    <a:pt x="22353" y="85628"/>
                    <a:pt x="22024" y="85628"/>
                    <a:pt x="21860" y="85793"/>
                  </a:cubicBezTo>
                  <a:cubicBezTo>
                    <a:pt x="21860" y="86121"/>
                    <a:pt x="22188" y="86121"/>
                    <a:pt x="22188" y="86614"/>
                  </a:cubicBezTo>
                  <a:cubicBezTo>
                    <a:pt x="21367" y="88258"/>
                    <a:pt x="21367" y="90559"/>
                    <a:pt x="20381" y="92202"/>
                  </a:cubicBezTo>
                  <a:cubicBezTo>
                    <a:pt x="21531" y="91216"/>
                    <a:pt x="22188" y="89737"/>
                    <a:pt x="22681" y="88094"/>
                  </a:cubicBezTo>
                  <a:cubicBezTo>
                    <a:pt x="24818" y="86779"/>
                    <a:pt x="27448" y="85957"/>
                    <a:pt x="29913" y="84971"/>
                  </a:cubicBezTo>
                  <a:cubicBezTo>
                    <a:pt x="27448" y="84313"/>
                    <a:pt x="24982" y="86121"/>
                    <a:pt x="23010" y="86779"/>
                  </a:cubicBezTo>
                  <a:cubicBezTo>
                    <a:pt x="23175" y="85628"/>
                    <a:pt x="24982" y="85135"/>
                    <a:pt x="25969" y="84807"/>
                  </a:cubicBezTo>
                  <a:cubicBezTo>
                    <a:pt x="27283" y="84313"/>
                    <a:pt x="28434" y="83820"/>
                    <a:pt x="29256" y="83163"/>
                  </a:cubicBezTo>
                  <a:cubicBezTo>
                    <a:pt x="27283" y="82834"/>
                    <a:pt x="25311" y="84478"/>
                    <a:pt x="23339" y="84971"/>
                  </a:cubicBezTo>
                  <a:cubicBezTo>
                    <a:pt x="23503" y="84642"/>
                    <a:pt x="23503" y="84149"/>
                    <a:pt x="23503" y="83820"/>
                  </a:cubicBezTo>
                  <a:cubicBezTo>
                    <a:pt x="25640" y="82834"/>
                    <a:pt x="28105" y="82013"/>
                    <a:pt x="29749" y="80533"/>
                  </a:cubicBezTo>
                  <a:cubicBezTo>
                    <a:pt x="27448" y="80533"/>
                    <a:pt x="25475" y="82341"/>
                    <a:pt x="23668" y="82834"/>
                  </a:cubicBezTo>
                  <a:cubicBezTo>
                    <a:pt x="23503" y="82013"/>
                    <a:pt x="24489" y="81848"/>
                    <a:pt x="24982" y="81684"/>
                  </a:cubicBezTo>
                  <a:cubicBezTo>
                    <a:pt x="26626" y="81026"/>
                    <a:pt x="28434" y="80040"/>
                    <a:pt x="30077" y="79383"/>
                  </a:cubicBezTo>
                  <a:cubicBezTo>
                    <a:pt x="31721" y="84642"/>
                    <a:pt x="30570" y="93353"/>
                    <a:pt x="31228" y="99434"/>
                  </a:cubicBezTo>
                  <a:cubicBezTo>
                    <a:pt x="33200" y="95983"/>
                    <a:pt x="32378" y="90559"/>
                    <a:pt x="32050" y="85628"/>
                  </a:cubicBezTo>
                  <a:cubicBezTo>
                    <a:pt x="31885" y="81355"/>
                    <a:pt x="31557" y="77575"/>
                    <a:pt x="30899" y="73959"/>
                  </a:cubicBezTo>
                  <a:cubicBezTo>
                    <a:pt x="31228" y="73959"/>
                    <a:pt x="31392" y="73795"/>
                    <a:pt x="31885" y="73795"/>
                  </a:cubicBezTo>
                  <a:cubicBezTo>
                    <a:pt x="32543" y="77411"/>
                    <a:pt x="32543" y="81684"/>
                    <a:pt x="33036" y="85628"/>
                  </a:cubicBezTo>
                  <a:cubicBezTo>
                    <a:pt x="33036" y="85957"/>
                    <a:pt x="32707" y="85957"/>
                    <a:pt x="32707" y="86450"/>
                  </a:cubicBezTo>
                  <a:cubicBezTo>
                    <a:pt x="33529" y="86943"/>
                    <a:pt x="32871" y="89080"/>
                    <a:pt x="33364" y="89737"/>
                  </a:cubicBezTo>
                  <a:cubicBezTo>
                    <a:pt x="34022" y="88094"/>
                    <a:pt x="35830" y="87929"/>
                    <a:pt x="36487" y="86450"/>
                  </a:cubicBezTo>
                  <a:cubicBezTo>
                    <a:pt x="35337" y="86121"/>
                    <a:pt x="34515" y="87765"/>
                    <a:pt x="33857" y="87929"/>
                  </a:cubicBezTo>
                  <a:cubicBezTo>
                    <a:pt x="34022" y="87272"/>
                    <a:pt x="34022" y="86614"/>
                    <a:pt x="34022" y="85957"/>
                  </a:cubicBezTo>
                  <a:cubicBezTo>
                    <a:pt x="35008" y="85464"/>
                    <a:pt x="35994" y="84313"/>
                    <a:pt x="36816" y="83985"/>
                  </a:cubicBezTo>
                  <a:cubicBezTo>
                    <a:pt x="36980" y="87272"/>
                    <a:pt x="38131" y="89573"/>
                    <a:pt x="38952" y="92202"/>
                  </a:cubicBezTo>
                  <a:cubicBezTo>
                    <a:pt x="39774" y="91381"/>
                    <a:pt x="38952" y="90230"/>
                    <a:pt x="38952" y="89244"/>
                  </a:cubicBezTo>
                  <a:cubicBezTo>
                    <a:pt x="38295" y="84149"/>
                    <a:pt x="37309" y="77739"/>
                    <a:pt x="38295" y="71823"/>
                  </a:cubicBezTo>
                  <a:cubicBezTo>
                    <a:pt x="38788" y="71823"/>
                    <a:pt x="38952" y="71494"/>
                    <a:pt x="39445" y="71494"/>
                  </a:cubicBezTo>
                  <a:cubicBezTo>
                    <a:pt x="39281" y="72480"/>
                    <a:pt x="39117" y="73137"/>
                    <a:pt x="38624" y="73631"/>
                  </a:cubicBezTo>
                  <a:cubicBezTo>
                    <a:pt x="39281" y="73959"/>
                    <a:pt x="38952" y="75110"/>
                    <a:pt x="38459" y="75438"/>
                  </a:cubicBezTo>
                  <a:cubicBezTo>
                    <a:pt x="39281" y="75767"/>
                    <a:pt x="38952" y="77082"/>
                    <a:pt x="38295" y="77246"/>
                  </a:cubicBezTo>
                  <a:cubicBezTo>
                    <a:pt x="39117" y="77411"/>
                    <a:pt x="39117" y="79219"/>
                    <a:pt x="38459" y="79383"/>
                  </a:cubicBezTo>
                  <a:cubicBezTo>
                    <a:pt x="38459" y="79712"/>
                    <a:pt x="38952" y="79712"/>
                    <a:pt x="38952" y="80040"/>
                  </a:cubicBezTo>
                  <a:cubicBezTo>
                    <a:pt x="38624" y="82177"/>
                    <a:pt x="39445" y="83820"/>
                    <a:pt x="39445" y="85628"/>
                  </a:cubicBezTo>
                  <a:cubicBezTo>
                    <a:pt x="39445" y="85957"/>
                    <a:pt x="39774" y="85464"/>
                    <a:pt x="39774" y="85793"/>
                  </a:cubicBezTo>
                  <a:cubicBezTo>
                    <a:pt x="40103" y="86943"/>
                    <a:pt x="40925" y="87765"/>
                    <a:pt x="40760" y="89080"/>
                  </a:cubicBezTo>
                  <a:cubicBezTo>
                    <a:pt x="41582" y="88258"/>
                    <a:pt x="40596" y="87107"/>
                    <a:pt x="40760" y="86286"/>
                  </a:cubicBezTo>
                  <a:cubicBezTo>
                    <a:pt x="40925" y="85464"/>
                    <a:pt x="43061" y="84478"/>
                    <a:pt x="43883" y="83820"/>
                  </a:cubicBezTo>
                  <a:cubicBezTo>
                    <a:pt x="45691" y="82341"/>
                    <a:pt x="46677" y="81355"/>
                    <a:pt x="47827" y="79876"/>
                  </a:cubicBezTo>
                  <a:cubicBezTo>
                    <a:pt x="49142" y="83163"/>
                    <a:pt x="49964" y="86779"/>
                    <a:pt x="52101" y="89244"/>
                  </a:cubicBezTo>
                  <a:cubicBezTo>
                    <a:pt x="52101" y="89737"/>
                    <a:pt x="52429" y="89901"/>
                    <a:pt x="52429" y="90395"/>
                  </a:cubicBezTo>
                  <a:cubicBezTo>
                    <a:pt x="52594" y="88751"/>
                    <a:pt x="51607" y="86943"/>
                    <a:pt x="50950" y="85135"/>
                  </a:cubicBezTo>
                  <a:cubicBezTo>
                    <a:pt x="49142" y="79876"/>
                    <a:pt x="47663" y="74452"/>
                    <a:pt x="47170" y="67878"/>
                  </a:cubicBezTo>
                  <a:cubicBezTo>
                    <a:pt x="47663" y="67878"/>
                    <a:pt x="47663" y="67549"/>
                    <a:pt x="47992" y="67549"/>
                  </a:cubicBezTo>
                  <a:cubicBezTo>
                    <a:pt x="47992" y="73302"/>
                    <a:pt x="49142" y="77739"/>
                    <a:pt x="51114" y="81191"/>
                  </a:cubicBezTo>
                  <a:cubicBezTo>
                    <a:pt x="51443" y="81519"/>
                    <a:pt x="50950" y="81848"/>
                    <a:pt x="51279" y="82013"/>
                  </a:cubicBezTo>
                  <a:cubicBezTo>
                    <a:pt x="51936" y="81026"/>
                    <a:pt x="50786" y="79383"/>
                    <a:pt x="50621" y="78232"/>
                  </a:cubicBezTo>
                  <a:cubicBezTo>
                    <a:pt x="51772" y="77082"/>
                    <a:pt x="53087" y="76096"/>
                    <a:pt x="54073" y="74781"/>
                  </a:cubicBezTo>
                  <a:cubicBezTo>
                    <a:pt x="55716" y="79054"/>
                    <a:pt x="58017" y="82999"/>
                    <a:pt x="61140" y="85793"/>
                  </a:cubicBezTo>
                  <a:cubicBezTo>
                    <a:pt x="61797" y="85300"/>
                    <a:pt x="60811" y="84149"/>
                    <a:pt x="60483" y="83656"/>
                  </a:cubicBezTo>
                  <a:cubicBezTo>
                    <a:pt x="59168" y="81355"/>
                    <a:pt x="57689" y="79219"/>
                    <a:pt x="56538" y="76753"/>
                  </a:cubicBezTo>
                  <a:cubicBezTo>
                    <a:pt x="55059" y="73466"/>
                    <a:pt x="54073" y="70015"/>
                    <a:pt x="53744" y="65577"/>
                  </a:cubicBezTo>
                  <a:cubicBezTo>
                    <a:pt x="53580" y="64755"/>
                    <a:pt x="53415" y="63605"/>
                    <a:pt x="54073" y="63112"/>
                  </a:cubicBezTo>
                  <a:cubicBezTo>
                    <a:pt x="54401" y="66892"/>
                    <a:pt x="54895" y="70343"/>
                    <a:pt x="56209" y="73137"/>
                  </a:cubicBezTo>
                  <a:cubicBezTo>
                    <a:pt x="56702" y="72644"/>
                    <a:pt x="56209" y="71987"/>
                    <a:pt x="56209" y="71494"/>
                  </a:cubicBezTo>
                  <a:cubicBezTo>
                    <a:pt x="55881" y="69686"/>
                    <a:pt x="55223" y="67714"/>
                    <a:pt x="55223" y="65906"/>
                  </a:cubicBezTo>
                  <a:cubicBezTo>
                    <a:pt x="55059" y="64591"/>
                    <a:pt x="55059" y="62948"/>
                    <a:pt x="55223" y="61797"/>
                  </a:cubicBezTo>
                  <a:cubicBezTo>
                    <a:pt x="55388" y="60811"/>
                    <a:pt x="56538" y="60154"/>
                    <a:pt x="56702" y="59003"/>
                  </a:cubicBezTo>
                  <a:cubicBezTo>
                    <a:pt x="57360" y="59003"/>
                    <a:pt x="58182" y="59332"/>
                    <a:pt x="59003" y="59332"/>
                  </a:cubicBezTo>
                  <a:cubicBezTo>
                    <a:pt x="59496" y="59167"/>
                    <a:pt x="59989" y="58674"/>
                    <a:pt x="60318" y="59003"/>
                  </a:cubicBezTo>
                  <a:cubicBezTo>
                    <a:pt x="60976" y="58181"/>
                    <a:pt x="61797" y="57360"/>
                    <a:pt x="61797" y="56209"/>
                  </a:cubicBezTo>
                  <a:cubicBezTo>
                    <a:pt x="61962" y="54073"/>
                    <a:pt x="60647" y="52429"/>
                    <a:pt x="59332" y="51607"/>
                  </a:cubicBezTo>
                  <a:cubicBezTo>
                    <a:pt x="59332" y="50292"/>
                    <a:pt x="59661" y="49471"/>
                    <a:pt x="59496" y="48156"/>
                  </a:cubicBezTo>
                  <a:cubicBezTo>
                    <a:pt x="62619" y="47498"/>
                    <a:pt x="63605" y="40760"/>
                    <a:pt x="59825" y="40103"/>
                  </a:cubicBezTo>
                  <a:cubicBezTo>
                    <a:pt x="59989" y="39445"/>
                    <a:pt x="59496" y="38623"/>
                    <a:pt x="59825" y="37802"/>
                  </a:cubicBezTo>
                  <a:cubicBezTo>
                    <a:pt x="59825" y="37309"/>
                    <a:pt x="60483" y="36980"/>
                    <a:pt x="60647" y="36651"/>
                  </a:cubicBezTo>
                  <a:cubicBezTo>
                    <a:pt x="61304" y="35501"/>
                    <a:pt x="62126" y="33364"/>
                    <a:pt x="61469" y="31227"/>
                  </a:cubicBezTo>
                  <a:cubicBezTo>
                    <a:pt x="61140" y="29748"/>
                    <a:pt x="59989" y="29091"/>
                    <a:pt x="58839" y="27940"/>
                  </a:cubicBezTo>
                  <a:lnTo>
                    <a:pt x="56538" y="27940"/>
                  </a:lnTo>
                  <a:cubicBezTo>
                    <a:pt x="55881" y="25639"/>
                    <a:pt x="53580" y="26133"/>
                    <a:pt x="52265" y="27612"/>
                  </a:cubicBezTo>
                  <a:cubicBezTo>
                    <a:pt x="51443" y="27119"/>
                    <a:pt x="51443" y="26133"/>
                    <a:pt x="50950" y="25475"/>
                  </a:cubicBezTo>
                  <a:cubicBezTo>
                    <a:pt x="50457" y="25146"/>
                    <a:pt x="49635" y="25146"/>
                    <a:pt x="48814" y="24982"/>
                  </a:cubicBezTo>
                  <a:cubicBezTo>
                    <a:pt x="48485" y="24982"/>
                    <a:pt x="47992" y="24653"/>
                    <a:pt x="47663" y="24653"/>
                  </a:cubicBezTo>
                  <a:cubicBezTo>
                    <a:pt x="45362" y="24653"/>
                    <a:pt x="43883" y="26790"/>
                    <a:pt x="44376" y="29748"/>
                  </a:cubicBezTo>
                  <a:cubicBezTo>
                    <a:pt x="42404" y="30406"/>
                    <a:pt x="40596" y="31227"/>
                    <a:pt x="38295" y="31721"/>
                  </a:cubicBezTo>
                  <a:cubicBezTo>
                    <a:pt x="38131" y="30077"/>
                    <a:pt x="36158" y="27776"/>
                    <a:pt x="35008" y="27283"/>
                  </a:cubicBezTo>
                  <a:cubicBezTo>
                    <a:pt x="32050" y="26297"/>
                    <a:pt x="29584" y="29255"/>
                    <a:pt x="29913" y="32542"/>
                  </a:cubicBezTo>
                  <a:cubicBezTo>
                    <a:pt x="27448" y="33364"/>
                    <a:pt x="24325" y="32542"/>
                    <a:pt x="21860" y="32378"/>
                  </a:cubicBezTo>
                  <a:cubicBezTo>
                    <a:pt x="21860" y="29584"/>
                    <a:pt x="21038" y="27940"/>
                    <a:pt x="19394" y="26790"/>
                  </a:cubicBezTo>
                  <a:cubicBezTo>
                    <a:pt x="18408" y="26954"/>
                    <a:pt x="17587" y="26461"/>
                    <a:pt x="16600" y="26626"/>
                  </a:cubicBezTo>
                  <a:cubicBezTo>
                    <a:pt x="14299" y="26954"/>
                    <a:pt x="13313" y="28598"/>
                    <a:pt x="11999" y="30077"/>
                  </a:cubicBezTo>
                  <a:cubicBezTo>
                    <a:pt x="9698" y="29748"/>
                    <a:pt x="7561" y="28927"/>
                    <a:pt x="5753" y="27940"/>
                  </a:cubicBezTo>
                  <a:cubicBezTo>
                    <a:pt x="5918" y="25475"/>
                    <a:pt x="5753" y="23503"/>
                    <a:pt x="4274" y="22681"/>
                  </a:cubicBezTo>
                  <a:cubicBezTo>
                    <a:pt x="2795" y="22517"/>
                    <a:pt x="2630" y="23667"/>
                    <a:pt x="1809" y="23996"/>
                  </a:cubicBezTo>
                  <a:cubicBezTo>
                    <a:pt x="1" y="20873"/>
                    <a:pt x="1480" y="16764"/>
                    <a:pt x="3288" y="14463"/>
                  </a:cubicBezTo>
                  <a:cubicBezTo>
                    <a:pt x="4274" y="12984"/>
                    <a:pt x="5753" y="11834"/>
                    <a:pt x="6904" y="10519"/>
                  </a:cubicBezTo>
                  <a:cubicBezTo>
                    <a:pt x="9533" y="8054"/>
                    <a:pt x="12163" y="5424"/>
                    <a:pt x="14957" y="3616"/>
                  </a:cubicBezTo>
                  <a:cubicBezTo>
                    <a:pt x="14957" y="3616"/>
                    <a:pt x="15121" y="3616"/>
                    <a:pt x="15121" y="3616"/>
                  </a:cubicBezTo>
                  <a:cubicBezTo>
                    <a:pt x="11999" y="7068"/>
                    <a:pt x="7890" y="9697"/>
                    <a:pt x="6246" y="14792"/>
                  </a:cubicBezTo>
                  <a:close/>
                  <a:moveTo>
                    <a:pt x="61962" y="85957"/>
                  </a:moveTo>
                  <a:cubicBezTo>
                    <a:pt x="61469" y="86121"/>
                    <a:pt x="61140" y="86450"/>
                    <a:pt x="60483" y="86450"/>
                  </a:cubicBezTo>
                  <a:cubicBezTo>
                    <a:pt x="57524" y="89080"/>
                    <a:pt x="63934" y="91216"/>
                    <a:pt x="63605" y="87272"/>
                  </a:cubicBezTo>
                  <a:cubicBezTo>
                    <a:pt x="65906" y="88422"/>
                    <a:pt x="67714" y="86779"/>
                    <a:pt x="67221" y="84642"/>
                  </a:cubicBezTo>
                  <a:cubicBezTo>
                    <a:pt x="66892" y="83492"/>
                    <a:pt x="65084" y="82834"/>
                    <a:pt x="63934" y="83656"/>
                  </a:cubicBezTo>
                  <a:cubicBezTo>
                    <a:pt x="63605" y="84642"/>
                    <a:pt x="62948" y="85135"/>
                    <a:pt x="62948" y="86121"/>
                  </a:cubicBezTo>
                  <a:cubicBezTo>
                    <a:pt x="62619" y="86121"/>
                    <a:pt x="62455" y="85957"/>
                    <a:pt x="61962" y="85957"/>
                  </a:cubicBezTo>
                  <a:close/>
                  <a:moveTo>
                    <a:pt x="38459" y="11669"/>
                  </a:moveTo>
                  <a:cubicBezTo>
                    <a:pt x="39774" y="11669"/>
                    <a:pt x="41089" y="11012"/>
                    <a:pt x="42404" y="10683"/>
                  </a:cubicBezTo>
                  <a:cubicBezTo>
                    <a:pt x="43719" y="10355"/>
                    <a:pt x="45198" y="10190"/>
                    <a:pt x="46184" y="9369"/>
                  </a:cubicBezTo>
                  <a:cubicBezTo>
                    <a:pt x="43390" y="9040"/>
                    <a:pt x="40103" y="10190"/>
                    <a:pt x="38459" y="11669"/>
                  </a:cubicBezTo>
                  <a:close/>
                  <a:moveTo>
                    <a:pt x="29913" y="17915"/>
                  </a:moveTo>
                  <a:cubicBezTo>
                    <a:pt x="30899" y="17422"/>
                    <a:pt x="32050" y="17093"/>
                    <a:pt x="32378" y="15943"/>
                  </a:cubicBezTo>
                  <a:cubicBezTo>
                    <a:pt x="31228" y="15121"/>
                    <a:pt x="29420" y="16929"/>
                    <a:pt x="29913" y="17915"/>
                  </a:cubicBezTo>
                  <a:close/>
                  <a:moveTo>
                    <a:pt x="9205" y="17257"/>
                  </a:moveTo>
                  <a:cubicBezTo>
                    <a:pt x="8054" y="18901"/>
                    <a:pt x="6246" y="20380"/>
                    <a:pt x="6246" y="22845"/>
                  </a:cubicBezTo>
                  <a:cubicBezTo>
                    <a:pt x="7068" y="22188"/>
                    <a:pt x="7397" y="21038"/>
                    <a:pt x="7890" y="20216"/>
                  </a:cubicBezTo>
                  <a:cubicBezTo>
                    <a:pt x="8547" y="19230"/>
                    <a:pt x="9369" y="18408"/>
                    <a:pt x="9533" y="17257"/>
                  </a:cubicBezTo>
                  <a:cubicBezTo>
                    <a:pt x="9369" y="17257"/>
                    <a:pt x="9369" y="17257"/>
                    <a:pt x="9205" y="17257"/>
                  </a:cubicBezTo>
                  <a:close/>
                  <a:moveTo>
                    <a:pt x="26790" y="22188"/>
                  </a:moveTo>
                  <a:cubicBezTo>
                    <a:pt x="26626" y="22517"/>
                    <a:pt x="26790" y="22845"/>
                    <a:pt x="26790" y="23174"/>
                  </a:cubicBezTo>
                  <a:cubicBezTo>
                    <a:pt x="29091" y="23174"/>
                    <a:pt x="27448" y="20380"/>
                    <a:pt x="26790" y="22188"/>
                  </a:cubicBezTo>
                  <a:close/>
                  <a:moveTo>
                    <a:pt x="12492" y="24160"/>
                  </a:moveTo>
                  <a:cubicBezTo>
                    <a:pt x="12820" y="24160"/>
                    <a:pt x="12985" y="23996"/>
                    <a:pt x="13149" y="23996"/>
                  </a:cubicBezTo>
                  <a:lnTo>
                    <a:pt x="13149" y="23339"/>
                  </a:lnTo>
                  <a:cubicBezTo>
                    <a:pt x="12656" y="22681"/>
                    <a:pt x="11834" y="23503"/>
                    <a:pt x="12492" y="24160"/>
                  </a:cubicBezTo>
                  <a:close/>
                  <a:moveTo>
                    <a:pt x="24982" y="28433"/>
                  </a:moveTo>
                  <a:cubicBezTo>
                    <a:pt x="25147" y="28433"/>
                    <a:pt x="25147" y="28433"/>
                    <a:pt x="25147" y="28598"/>
                  </a:cubicBezTo>
                  <a:cubicBezTo>
                    <a:pt x="25475" y="28269"/>
                    <a:pt x="25640" y="28105"/>
                    <a:pt x="25804" y="27776"/>
                  </a:cubicBezTo>
                  <a:cubicBezTo>
                    <a:pt x="25311" y="26461"/>
                    <a:pt x="23996" y="27940"/>
                    <a:pt x="24982" y="28433"/>
                  </a:cubicBezTo>
                  <a:close/>
                  <a:moveTo>
                    <a:pt x="59332" y="61468"/>
                  </a:moveTo>
                  <a:lnTo>
                    <a:pt x="59003" y="61468"/>
                  </a:lnTo>
                  <a:cubicBezTo>
                    <a:pt x="58510" y="62948"/>
                    <a:pt x="60483" y="66892"/>
                    <a:pt x="61962" y="67221"/>
                  </a:cubicBezTo>
                  <a:cubicBezTo>
                    <a:pt x="61304" y="65084"/>
                    <a:pt x="60154" y="63441"/>
                    <a:pt x="59332" y="61468"/>
                  </a:cubicBezTo>
                  <a:close/>
                  <a:moveTo>
                    <a:pt x="62783" y="78068"/>
                  </a:moveTo>
                  <a:cubicBezTo>
                    <a:pt x="63441" y="78232"/>
                    <a:pt x="63770" y="77411"/>
                    <a:pt x="64098" y="77082"/>
                  </a:cubicBezTo>
                  <a:cubicBezTo>
                    <a:pt x="64591" y="76753"/>
                    <a:pt x="65413" y="76753"/>
                    <a:pt x="65742" y="76096"/>
                  </a:cubicBezTo>
                  <a:cubicBezTo>
                    <a:pt x="64263" y="75438"/>
                    <a:pt x="62783" y="76918"/>
                    <a:pt x="62783" y="78068"/>
                  </a:cubicBezTo>
                  <a:close/>
                  <a:moveTo>
                    <a:pt x="62783" y="80040"/>
                  </a:moveTo>
                  <a:cubicBezTo>
                    <a:pt x="62783" y="80205"/>
                    <a:pt x="62948" y="80205"/>
                    <a:pt x="63112" y="80369"/>
                  </a:cubicBezTo>
                  <a:cubicBezTo>
                    <a:pt x="64591" y="80040"/>
                    <a:pt x="65413" y="78725"/>
                    <a:pt x="66235" y="77739"/>
                  </a:cubicBezTo>
                  <a:cubicBezTo>
                    <a:pt x="64591" y="78068"/>
                    <a:pt x="63112" y="78561"/>
                    <a:pt x="62783" y="80040"/>
                  </a:cubicBezTo>
                  <a:close/>
                  <a:moveTo>
                    <a:pt x="44540" y="89573"/>
                  </a:moveTo>
                  <a:cubicBezTo>
                    <a:pt x="45855" y="89573"/>
                    <a:pt x="47170" y="88751"/>
                    <a:pt x="47827" y="87765"/>
                  </a:cubicBezTo>
                  <a:cubicBezTo>
                    <a:pt x="46513" y="88258"/>
                    <a:pt x="45198" y="88587"/>
                    <a:pt x="44540" y="89573"/>
                  </a:cubicBezTo>
                  <a:close/>
                  <a:moveTo>
                    <a:pt x="35172" y="89080"/>
                  </a:moveTo>
                  <a:cubicBezTo>
                    <a:pt x="34844" y="89573"/>
                    <a:pt x="34350" y="89737"/>
                    <a:pt x="34022" y="90230"/>
                  </a:cubicBezTo>
                  <a:cubicBezTo>
                    <a:pt x="34186" y="90559"/>
                    <a:pt x="34186" y="90395"/>
                    <a:pt x="34186" y="90888"/>
                  </a:cubicBezTo>
                  <a:cubicBezTo>
                    <a:pt x="35337" y="90559"/>
                    <a:pt x="36323" y="89737"/>
                    <a:pt x="36651" y="88587"/>
                  </a:cubicBezTo>
                  <a:cubicBezTo>
                    <a:pt x="35665" y="88422"/>
                    <a:pt x="35665" y="89573"/>
                    <a:pt x="35172" y="89080"/>
                  </a:cubicBezTo>
                  <a:close/>
                  <a:moveTo>
                    <a:pt x="44540" y="91381"/>
                  </a:moveTo>
                  <a:cubicBezTo>
                    <a:pt x="45691" y="91545"/>
                    <a:pt x="46513" y="90888"/>
                    <a:pt x="47006" y="90066"/>
                  </a:cubicBezTo>
                  <a:cubicBezTo>
                    <a:pt x="46020" y="89901"/>
                    <a:pt x="44869" y="90559"/>
                    <a:pt x="44540" y="91381"/>
                  </a:cubicBezTo>
                  <a:close/>
                  <a:moveTo>
                    <a:pt x="50128" y="99927"/>
                  </a:moveTo>
                  <a:cubicBezTo>
                    <a:pt x="50128" y="99763"/>
                    <a:pt x="50128" y="99763"/>
                    <a:pt x="49964" y="99763"/>
                  </a:cubicBezTo>
                  <a:cubicBezTo>
                    <a:pt x="48978" y="100584"/>
                    <a:pt x="47827" y="101242"/>
                    <a:pt x="46677" y="102064"/>
                  </a:cubicBezTo>
                  <a:cubicBezTo>
                    <a:pt x="45691" y="102721"/>
                    <a:pt x="44540" y="103378"/>
                    <a:pt x="44047" y="104200"/>
                  </a:cubicBezTo>
                  <a:cubicBezTo>
                    <a:pt x="46348" y="103050"/>
                    <a:pt x="48320" y="101571"/>
                    <a:pt x="50128" y="99927"/>
                  </a:cubicBezTo>
                  <a:close/>
                  <a:moveTo>
                    <a:pt x="27283" y="112911"/>
                  </a:moveTo>
                  <a:cubicBezTo>
                    <a:pt x="28269" y="113240"/>
                    <a:pt x="29420" y="112582"/>
                    <a:pt x="30406" y="112089"/>
                  </a:cubicBezTo>
                  <a:cubicBezTo>
                    <a:pt x="32050" y="111432"/>
                    <a:pt x="33529" y="110774"/>
                    <a:pt x="34515" y="109624"/>
                  </a:cubicBezTo>
                  <a:cubicBezTo>
                    <a:pt x="31885" y="110446"/>
                    <a:pt x="29420" y="111432"/>
                    <a:pt x="27283" y="11291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33"/>
            <p:cNvSpPr/>
            <p:nvPr/>
          </p:nvSpPr>
          <p:spPr>
            <a:xfrm>
              <a:off x="4619400" y="1289975"/>
              <a:ext cx="180825" cy="193125"/>
            </a:xfrm>
            <a:custGeom>
              <a:rect b="b" l="l" r="r" t="t"/>
              <a:pathLst>
                <a:path extrusionOk="0" h="7725" w="7233">
                  <a:moveTo>
                    <a:pt x="1" y="0"/>
                  </a:moveTo>
                  <a:cubicBezTo>
                    <a:pt x="823" y="493"/>
                    <a:pt x="2138" y="1151"/>
                    <a:pt x="2631" y="2301"/>
                  </a:cubicBezTo>
                  <a:cubicBezTo>
                    <a:pt x="2795" y="2630"/>
                    <a:pt x="2631" y="2301"/>
                    <a:pt x="2959" y="2301"/>
                  </a:cubicBezTo>
                  <a:cubicBezTo>
                    <a:pt x="4603" y="3780"/>
                    <a:pt x="6246" y="5588"/>
                    <a:pt x="7232" y="7725"/>
                  </a:cubicBezTo>
                  <a:cubicBezTo>
                    <a:pt x="4603" y="5753"/>
                    <a:pt x="2138" y="2794"/>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33"/>
            <p:cNvSpPr/>
            <p:nvPr/>
          </p:nvSpPr>
          <p:spPr>
            <a:xfrm>
              <a:off x="4253725" y="1372150"/>
              <a:ext cx="279425" cy="131500"/>
            </a:xfrm>
            <a:custGeom>
              <a:rect b="b" l="l" r="r" t="t"/>
              <a:pathLst>
                <a:path extrusionOk="0" h="5260" w="11177">
                  <a:moveTo>
                    <a:pt x="1" y="0"/>
                  </a:moveTo>
                  <a:cubicBezTo>
                    <a:pt x="2137" y="0"/>
                    <a:pt x="4109" y="822"/>
                    <a:pt x="5589" y="1480"/>
                  </a:cubicBezTo>
                  <a:cubicBezTo>
                    <a:pt x="7561" y="2466"/>
                    <a:pt x="8547" y="3616"/>
                    <a:pt x="10355" y="4602"/>
                  </a:cubicBezTo>
                  <a:cubicBezTo>
                    <a:pt x="10519" y="4931"/>
                    <a:pt x="11177" y="5095"/>
                    <a:pt x="11012" y="5260"/>
                  </a:cubicBezTo>
                  <a:cubicBezTo>
                    <a:pt x="8547" y="4274"/>
                    <a:pt x="5260" y="3945"/>
                    <a:pt x="2630" y="2959"/>
                  </a:cubicBezTo>
                  <a:cubicBezTo>
                    <a:pt x="1808" y="1973"/>
                    <a:pt x="658" y="822"/>
                    <a:pt x="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33"/>
            <p:cNvSpPr/>
            <p:nvPr/>
          </p:nvSpPr>
          <p:spPr>
            <a:xfrm>
              <a:off x="4237300" y="1454325"/>
              <a:ext cx="73975" cy="115075"/>
            </a:xfrm>
            <a:custGeom>
              <a:rect b="b" l="l" r="r" t="t"/>
              <a:pathLst>
                <a:path extrusionOk="0" h="4603" w="2959">
                  <a:moveTo>
                    <a:pt x="0" y="0"/>
                  </a:moveTo>
                  <a:cubicBezTo>
                    <a:pt x="1479" y="987"/>
                    <a:pt x="2137" y="2959"/>
                    <a:pt x="2959" y="4602"/>
                  </a:cubicBezTo>
                  <a:cubicBezTo>
                    <a:pt x="2465" y="4602"/>
                    <a:pt x="1808" y="3781"/>
                    <a:pt x="986" y="3616"/>
                  </a:cubicBezTo>
                  <a:cubicBezTo>
                    <a:pt x="822" y="2301"/>
                    <a:pt x="329" y="1315"/>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33"/>
            <p:cNvSpPr/>
            <p:nvPr/>
          </p:nvSpPr>
          <p:spPr>
            <a:xfrm>
              <a:off x="4352350" y="1495425"/>
              <a:ext cx="262975" cy="123275"/>
            </a:xfrm>
            <a:custGeom>
              <a:rect b="b" l="l" r="r" t="t"/>
              <a:pathLst>
                <a:path extrusionOk="0" h="4931" w="10519">
                  <a:moveTo>
                    <a:pt x="0" y="0"/>
                  </a:moveTo>
                  <a:cubicBezTo>
                    <a:pt x="0" y="0"/>
                    <a:pt x="0" y="0"/>
                    <a:pt x="0" y="0"/>
                  </a:cubicBezTo>
                  <a:cubicBezTo>
                    <a:pt x="2465" y="657"/>
                    <a:pt x="4602" y="1315"/>
                    <a:pt x="6903" y="1972"/>
                  </a:cubicBezTo>
                  <a:cubicBezTo>
                    <a:pt x="8053" y="2301"/>
                    <a:pt x="9532" y="2630"/>
                    <a:pt x="10519" y="3451"/>
                  </a:cubicBezTo>
                  <a:cubicBezTo>
                    <a:pt x="8875" y="3616"/>
                    <a:pt x="7725" y="4931"/>
                    <a:pt x="6410" y="4766"/>
                  </a:cubicBezTo>
                  <a:cubicBezTo>
                    <a:pt x="5752" y="4766"/>
                    <a:pt x="5259" y="3944"/>
                    <a:pt x="4766" y="3616"/>
                  </a:cubicBezTo>
                  <a:cubicBezTo>
                    <a:pt x="3780" y="3123"/>
                    <a:pt x="2794" y="2630"/>
                    <a:pt x="1644" y="2630"/>
                  </a:cubicBezTo>
                  <a:cubicBezTo>
                    <a:pt x="986" y="1808"/>
                    <a:pt x="657" y="822"/>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33"/>
            <p:cNvSpPr/>
            <p:nvPr/>
          </p:nvSpPr>
          <p:spPr>
            <a:xfrm>
              <a:off x="4405750" y="1585800"/>
              <a:ext cx="189025" cy="267100"/>
            </a:xfrm>
            <a:custGeom>
              <a:rect b="b" l="l" r="r" t="t"/>
              <a:pathLst>
                <a:path extrusionOk="0" h="10684" w="7561">
                  <a:moveTo>
                    <a:pt x="1" y="1"/>
                  </a:moveTo>
                  <a:cubicBezTo>
                    <a:pt x="3945" y="2137"/>
                    <a:pt x="5753" y="6411"/>
                    <a:pt x="7561" y="10684"/>
                  </a:cubicBezTo>
                  <a:cubicBezTo>
                    <a:pt x="6082" y="8383"/>
                    <a:pt x="5096" y="5917"/>
                    <a:pt x="3123" y="3945"/>
                  </a:cubicBezTo>
                  <a:cubicBezTo>
                    <a:pt x="1973" y="2795"/>
                    <a:pt x="329" y="1973"/>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33"/>
            <p:cNvSpPr/>
            <p:nvPr/>
          </p:nvSpPr>
          <p:spPr>
            <a:xfrm>
              <a:off x="4278375" y="1589925"/>
              <a:ext cx="209575" cy="830000"/>
            </a:xfrm>
            <a:custGeom>
              <a:rect b="b" l="l" r="r" t="t"/>
              <a:pathLst>
                <a:path extrusionOk="0" h="33200" w="8383">
                  <a:moveTo>
                    <a:pt x="1" y="164"/>
                  </a:moveTo>
                  <a:cubicBezTo>
                    <a:pt x="3123" y="1479"/>
                    <a:pt x="3452" y="6739"/>
                    <a:pt x="4603" y="10519"/>
                  </a:cubicBezTo>
                  <a:cubicBezTo>
                    <a:pt x="4767" y="9204"/>
                    <a:pt x="4931" y="7067"/>
                    <a:pt x="4438" y="5752"/>
                  </a:cubicBezTo>
                  <a:cubicBezTo>
                    <a:pt x="5917" y="8218"/>
                    <a:pt x="6575" y="11505"/>
                    <a:pt x="7397" y="15121"/>
                  </a:cubicBezTo>
                  <a:cubicBezTo>
                    <a:pt x="8218" y="18901"/>
                    <a:pt x="8383" y="22681"/>
                    <a:pt x="8383" y="27283"/>
                  </a:cubicBezTo>
                  <a:cubicBezTo>
                    <a:pt x="8383" y="27611"/>
                    <a:pt x="8054" y="27611"/>
                    <a:pt x="7890" y="27940"/>
                  </a:cubicBezTo>
                  <a:cubicBezTo>
                    <a:pt x="7397" y="29091"/>
                    <a:pt x="7890" y="30734"/>
                    <a:pt x="7397" y="31720"/>
                  </a:cubicBezTo>
                  <a:cubicBezTo>
                    <a:pt x="7068" y="32542"/>
                    <a:pt x="5917" y="32706"/>
                    <a:pt x="5424" y="33199"/>
                  </a:cubicBezTo>
                  <a:cubicBezTo>
                    <a:pt x="6246" y="27776"/>
                    <a:pt x="7232" y="19722"/>
                    <a:pt x="5424" y="14628"/>
                  </a:cubicBezTo>
                  <a:cubicBezTo>
                    <a:pt x="5096" y="15121"/>
                    <a:pt x="5424" y="16107"/>
                    <a:pt x="5260" y="16764"/>
                  </a:cubicBezTo>
                  <a:cubicBezTo>
                    <a:pt x="4274" y="11998"/>
                    <a:pt x="3452" y="6903"/>
                    <a:pt x="494" y="3945"/>
                  </a:cubicBezTo>
                  <a:cubicBezTo>
                    <a:pt x="494" y="2465"/>
                    <a:pt x="329" y="1151"/>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33"/>
            <p:cNvSpPr/>
            <p:nvPr/>
          </p:nvSpPr>
          <p:spPr>
            <a:xfrm>
              <a:off x="4676925" y="1655650"/>
              <a:ext cx="176725" cy="316400"/>
            </a:xfrm>
            <a:custGeom>
              <a:rect b="b" l="l" r="r" t="t"/>
              <a:pathLst>
                <a:path extrusionOk="0" h="12656" w="7069">
                  <a:moveTo>
                    <a:pt x="1" y="1809"/>
                  </a:moveTo>
                  <a:cubicBezTo>
                    <a:pt x="823" y="1316"/>
                    <a:pt x="1644" y="658"/>
                    <a:pt x="2466" y="1"/>
                  </a:cubicBezTo>
                  <a:cubicBezTo>
                    <a:pt x="4110" y="987"/>
                    <a:pt x="5260" y="2795"/>
                    <a:pt x="6575" y="4110"/>
                  </a:cubicBezTo>
                  <a:cubicBezTo>
                    <a:pt x="6575" y="7232"/>
                    <a:pt x="6904" y="9862"/>
                    <a:pt x="7068" y="12656"/>
                  </a:cubicBezTo>
                  <a:cubicBezTo>
                    <a:pt x="5424" y="8218"/>
                    <a:pt x="3288" y="4274"/>
                    <a:pt x="1" y="180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33"/>
            <p:cNvSpPr/>
            <p:nvPr/>
          </p:nvSpPr>
          <p:spPr>
            <a:xfrm>
              <a:off x="2536250" y="1791250"/>
              <a:ext cx="1590125" cy="1253225"/>
            </a:xfrm>
            <a:custGeom>
              <a:rect b="b" l="l" r="r" t="t"/>
              <a:pathLst>
                <a:path extrusionOk="0" h="50129" w="63605">
                  <a:moveTo>
                    <a:pt x="2630" y="10190"/>
                  </a:moveTo>
                  <a:cubicBezTo>
                    <a:pt x="1479" y="12820"/>
                    <a:pt x="1315" y="16764"/>
                    <a:pt x="1151" y="20380"/>
                  </a:cubicBezTo>
                  <a:cubicBezTo>
                    <a:pt x="1151" y="23174"/>
                    <a:pt x="1315" y="25804"/>
                    <a:pt x="1644" y="28105"/>
                  </a:cubicBezTo>
                  <a:cubicBezTo>
                    <a:pt x="1644" y="28269"/>
                    <a:pt x="1479" y="28269"/>
                    <a:pt x="1479" y="28105"/>
                  </a:cubicBezTo>
                  <a:cubicBezTo>
                    <a:pt x="1315" y="26297"/>
                    <a:pt x="493" y="24325"/>
                    <a:pt x="329" y="22352"/>
                  </a:cubicBezTo>
                  <a:cubicBezTo>
                    <a:pt x="0" y="16107"/>
                    <a:pt x="1479" y="9862"/>
                    <a:pt x="2466" y="5260"/>
                  </a:cubicBezTo>
                  <a:cubicBezTo>
                    <a:pt x="2466" y="4767"/>
                    <a:pt x="1972" y="5260"/>
                    <a:pt x="1808" y="4931"/>
                  </a:cubicBezTo>
                  <a:cubicBezTo>
                    <a:pt x="986" y="3616"/>
                    <a:pt x="493" y="1808"/>
                    <a:pt x="1151" y="0"/>
                  </a:cubicBezTo>
                  <a:cubicBezTo>
                    <a:pt x="2137" y="1315"/>
                    <a:pt x="2630" y="3123"/>
                    <a:pt x="3616" y="4438"/>
                  </a:cubicBezTo>
                  <a:cubicBezTo>
                    <a:pt x="4438" y="3616"/>
                    <a:pt x="4766" y="2301"/>
                    <a:pt x="6081" y="2137"/>
                  </a:cubicBezTo>
                  <a:cubicBezTo>
                    <a:pt x="6410" y="3616"/>
                    <a:pt x="6081" y="5095"/>
                    <a:pt x="5588" y="6246"/>
                  </a:cubicBezTo>
                  <a:cubicBezTo>
                    <a:pt x="8054" y="8547"/>
                    <a:pt x="11834" y="9369"/>
                    <a:pt x="15449" y="10355"/>
                  </a:cubicBezTo>
                  <a:cubicBezTo>
                    <a:pt x="16271" y="8218"/>
                    <a:pt x="17750" y="5260"/>
                    <a:pt x="21202" y="6410"/>
                  </a:cubicBezTo>
                  <a:cubicBezTo>
                    <a:pt x="22023" y="7889"/>
                    <a:pt x="22023" y="9697"/>
                    <a:pt x="22352" y="11669"/>
                  </a:cubicBezTo>
                  <a:cubicBezTo>
                    <a:pt x="25804" y="12327"/>
                    <a:pt x="30405" y="12163"/>
                    <a:pt x="34186" y="11998"/>
                  </a:cubicBezTo>
                  <a:cubicBezTo>
                    <a:pt x="34679" y="10519"/>
                    <a:pt x="34021" y="9369"/>
                    <a:pt x="34021" y="7725"/>
                  </a:cubicBezTo>
                  <a:cubicBezTo>
                    <a:pt x="36651" y="4767"/>
                    <a:pt x="39116" y="8875"/>
                    <a:pt x="39609" y="11505"/>
                  </a:cubicBezTo>
                  <a:cubicBezTo>
                    <a:pt x="42732" y="11012"/>
                    <a:pt x="45526" y="10190"/>
                    <a:pt x="48320" y="9369"/>
                  </a:cubicBezTo>
                  <a:cubicBezTo>
                    <a:pt x="48484" y="8218"/>
                    <a:pt x="48320" y="7068"/>
                    <a:pt x="48320" y="6081"/>
                  </a:cubicBezTo>
                  <a:cubicBezTo>
                    <a:pt x="48813" y="5260"/>
                    <a:pt x="49799" y="4438"/>
                    <a:pt x="50785" y="4602"/>
                  </a:cubicBezTo>
                  <a:cubicBezTo>
                    <a:pt x="51936" y="4767"/>
                    <a:pt x="52429" y="6410"/>
                    <a:pt x="52757" y="7396"/>
                  </a:cubicBezTo>
                  <a:cubicBezTo>
                    <a:pt x="54730" y="8218"/>
                    <a:pt x="56537" y="4931"/>
                    <a:pt x="57688" y="7232"/>
                  </a:cubicBezTo>
                  <a:cubicBezTo>
                    <a:pt x="58838" y="7068"/>
                    <a:pt x="59496" y="8054"/>
                    <a:pt x="60811" y="7889"/>
                  </a:cubicBezTo>
                  <a:cubicBezTo>
                    <a:pt x="62947" y="9369"/>
                    <a:pt x="61468" y="12984"/>
                    <a:pt x="59825" y="13806"/>
                  </a:cubicBezTo>
                  <a:cubicBezTo>
                    <a:pt x="60153" y="15450"/>
                    <a:pt x="60482" y="17257"/>
                    <a:pt x="60482" y="19230"/>
                  </a:cubicBezTo>
                  <a:cubicBezTo>
                    <a:pt x="60811" y="19394"/>
                    <a:pt x="61797" y="19230"/>
                    <a:pt x="62125" y="19394"/>
                  </a:cubicBezTo>
                  <a:cubicBezTo>
                    <a:pt x="63112" y="20051"/>
                    <a:pt x="63112" y="22681"/>
                    <a:pt x="62125" y="23503"/>
                  </a:cubicBezTo>
                  <a:cubicBezTo>
                    <a:pt x="61468" y="23503"/>
                    <a:pt x="61304" y="23503"/>
                    <a:pt x="60811" y="23503"/>
                  </a:cubicBezTo>
                  <a:cubicBezTo>
                    <a:pt x="60482" y="25968"/>
                    <a:pt x="59825" y="28269"/>
                    <a:pt x="59167" y="30406"/>
                  </a:cubicBezTo>
                  <a:cubicBezTo>
                    <a:pt x="61468" y="29255"/>
                    <a:pt x="63605" y="34350"/>
                    <a:pt x="60975" y="35336"/>
                  </a:cubicBezTo>
                  <a:cubicBezTo>
                    <a:pt x="60153" y="35665"/>
                    <a:pt x="57852" y="35501"/>
                    <a:pt x="58017" y="34350"/>
                  </a:cubicBezTo>
                  <a:cubicBezTo>
                    <a:pt x="56702" y="37637"/>
                    <a:pt x="54565" y="39938"/>
                    <a:pt x="52429" y="42403"/>
                  </a:cubicBezTo>
                  <a:cubicBezTo>
                    <a:pt x="51114" y="42897"/>
                    <a:pt x="50128" y="43718"/>
                    <a:pt x="48649" y="44047"/>
                  </a:cubicBezTo>
                  <a:cubicBezTo>
                    <a:pt x="43882" y="47170"/>
                    <a:pt x="37308" y="48649"/>
                    <a:pt x="30899" y="50128"/>
                  </a:cubicBezTo>
                  <a:cubicBezTo>
                    <a:pt x="30570" y="49635"/>
                    <a:pt x="30241" y="49142"/>
                    <a:pt x="29912" y="48485"/>
                  </a:cubicBezTo>
                  <a:cubicBezTo>
                    <a:pt x="36486" y="47663"/>
                    <a:pt x="42896" y="45526"/>
                    <a:pt x="48320" y="43225"/>
                  </a:cubicBezTo>
                  <a:cubicBezTo>
                    <a:pt x="51114" y="42239"/>
                    <a:pt x="53415" y="40760"/>
                    <a:pt x="55058" y="38623"/>
                  </a:cubicBezTo>
                  <a:cubicBezTo>
                    <a:pt x="55551" y="37966"/>
                    <a:pt x="55716" y="37309"/>
                    <a:pt x="56373" y="36651"/>
                  </a:cubicBezTo>
                  <a:cubicBezTo>
                    <a:pt x="56373" y="35994"/>
                    <a:pt x="56866" y="35336"/>
                    <a:pt x="57195" y="34515"/>
                  </a:cubicBezTo>
                  <a:cubicBezTo>
                    <a:pt x="57524" y="33528"/>
                    <a:pt x="57524" y="32707"/>
                    <a:pt x="57688" y="31721"/>
                  </a:cubicBezTo>
                  <a:cubicBezTo>
                    <a:pt x="58181" y="29748"/>
                    <a:pt x="59331" y="26954"/>
                    <a:pt x="59660" y="23832"/>
                  </a:cubicBezTo>
                  <a:cubicBezTo>
                    <a:pt x="59825" y="20873"/>
                    <a:pt x="59331" y="18244"/>
                    <a:pt x="58838" y="15121"/>
                  </a:cubicBezTo>
                  <a:cubicBezTo>
                    <a:pt x="58674" y="13970"/>
                    <a:pt x="58181" y="9862"/>
                    <a:pt x="57031" y="9697"/>
                  </a:cubicBezTo>
                  <a:cubicBezTo>
                    <a:pt x="56044" y="9697"/>
                    <a:pt x="54565" y="11669"/>
                    <a:pt x="53579" y="11998"/>
                  </a:cubicBezTo>
                  <a:cubicBezTo>
                    <a:pt x="53908" y="16271"/>
                    <a:pt x="54730" y="22024"/>
                    <a:pt x="54401" y="27283"/>
                  </a:cubicBezTo>
                  <a:cubicBezTo>
                    <a:pt x="54237" y="28269"/>
                    <a:pt x="54072" y="29255"/>
                    <a:pt x="53908" y="30241"/>
                  </a:cubicBezTo>
                  <a:cubicBezTo>
                    <a:pt x="53743" y="33528"/>
                    <a:pt x="54072" y="37144"/>
                    <a:pt x="52264" y="38459"/>
                  </a:cubicBezTo>
                  <a:cubicBezTo>
                    <a:pt x="52593" y="38623"/>
                    <a:pt x="52922" y="37966"/>
                    <a:pt x="53415" y="37802"/>
                  </a:cubicBezTo>
                  <a:cubicBezTo>
                    <a:pt x="51114" y="41417"/>
                    <a:pt x="45526" y="42239"/>
                    <a:pt x="40431" y="44211"/>
                  </a:cubicBezTo>
                  <a:cubicBezTo>
                    <a:pt x="38294" y="45033"/>
                    <a:pt x="36486" y="45691"/>
                    <a:pt x="34350" y="46019"/>
                  </a:cubicBezTo>
                  <a:cubicBezTo>
                    <a:pt x="29419" y="47005"/>
                    <a:pt x="22352" y="48813"/>
                    <a:pt x="17915" y="46019"/>
                  </a:cubicBezTo>
                  <a:cubicBezTo>
                    <a:pt x="19065" y="46019"/>
                    <a:pt x="20709" y="46512"/>
                    <a:pt x="22188" y="46348"/>
                  </a:cubicBezTo>
                  <a:cubicBezTo>
                    <a:pt x="21037" y="44540"/>
                    <a:pt x="19558" y="42239"/>
                    <a:pt x="18572" y="40103"/>
                  </a:cubicBezTo>
                  <a:cubicBezTo>
                    <a:pt x="16929" y="36815"/>
                    <a:pt x="14792" y="33035"/>
                    <a:pt x="14463" y="28433"/>
                  </a:cubicBezTo>
                  <a:cubicBezTo>
                    <a:pt x="14135" y="23010"/>
                    <a:pt x="14463" y="17586"/>
                    <a:pt x="16271" y="13149"/>
                  </a:cubicBezTo>
                  <a:cubicBezTo>
                    <a:pt x="11834" y="12163"/>
                    <a:pt x="8054" y="10355"/>
                    <a:pt x="4931" y="8054"/>
                  </a:cubicBezTo>
                  <a:cubicBezTo>
                    <a:pt x="2466" y="11834"/>
                    <a:pt x="2466" y="18244"/>
                    <a:pt x="2794" y="23339"/>
                  </a:cubicBezTo>
                  <a:cubicBezTo>
                    <a:pt x="3287" y="29748"/>
                    <a:pt x="5260" y="35665"/>
                    <a:pt x="7889" y="39609"/>
                  </a:cubicBezTo>
                  <a:cubicBezTo>
                    <a:pt x="8054" y="39774"/>
                    <a:pt x="7889" y="39774"/>
                    <a:pt x="7889" y="39609"/>
                  </a:cubicBezTo>
                  <a:cubicBezTo>
                    <a:pt x="4438" y="36322"/>
                    <a:pt x="2301" y="30406"/>
                    <a:pt x="1972" y="23667"/>
                  </a:cubicBezTo>
                  <a:cubicBezTo>
                    <a:pt x="1808" y="19230"/>
                    <a:pt x="2466" y="14628"/>
                    <a:pt x="2630" y="10355"/>
                  </a:cubicBezTo>
                  <a:close/>
                  <a:moveTo>
                    <a:pt x="5588" y="4602"/>
                  </a:moveTo>
                  <a:cubicBezTo>
                    <a:pt x="5260" y="3287"/>
                    <a:pt x="3452" y="4767"/>
                    <a:pt x="4438" y="5753"/>
                  </a:cubicBezTo>
                  <a:cubicBezTo>
                    <a:pt x="5424" y="5917"/>
                    <a:pt x="5753" y="5095"/>
                    <a:pt x="5588" y="4602"/>
                  </a:cubicBezTo>
                  <a:close/>
                  <a:moveTo>
                    <a:pt x="50128" y="7725"/>
                  </a:moveTo>
                  <a:cubicBezTo>
                    <a:pt x="51443" y="8054"/>
                    <a:pt x="51771" y="5260"/>
                    <a:pt x="50292" y="5917"/>
                  </a:cubicBezTo>
                  <a:cubicBezTo>
                    <a:pt x="49470" y="6081"/>
                    <a:pt x="49306" y="7396"/>
                    <a:pt x="50128" y="7725"/>
                  </a:cubicBezTo>
                  <a:close/>
                  <a:moveTo>
                    <a:pt x="20216" y="7725"/>
                  </a:moveTo>
                  <a:cubicBezTo>
                    <a:pt x="18079" y="5753"/>
                    <a:pt x="17093" y="11341"/>
                    <a:pt x="19887" y="10026"/>
                  </a:cubicBezTo>
                  <a:cubicBezTo>
                    <a:pt x="20216" y="9533"/>
                    <a:pt x="20380" y="8547"/>
                    <a:pt x="20216" y="7725"/>
                  </a:cubicBezTo>
                  <a:close/>
                  <a:moveTo>
                    <a:pt x="36158" y="10519"/>
                  </a:moveTo>
                  <a:cubicBezTo>
                    <a:pt x="37308" y="10848"/>
                    <a:pt x="38130" y="8875"/>
                    <a:pt x="37308" y="8054"/>
                  </a:cubicBezTo>
                  <a:cubicBezTo>
                    <a:pt x="35336" y="7561"/>
                    <a:pt x="35007" y="10355"/>
                    <a:pt x="36158" y="10519"/>
                  </a:cubicBezTo>
                  <a:close/>
                  <a:moveTo>
                    <a:pt x="60482" y="8218"/>
                  </a:moveTo>
                  <a:cubicBezTo>
                    <a:pt x="59331" y="8054"/>
                    <a:pt x="58674" y="9862"/>
                    <a:pt x="59496" y="11012"/>
                  </a:cubicBezTo>
                  <a:cubicBezTo>
                    <a:pt x="60975" y="11176"/>
                    <a:pt x="61797" y="8547"/>
                    <a:pt x="60482" y="8218"/>
                  </a:cubicBezTo>
                  <a:close/>
                  <a:moveTo>
                    <a:pt x="49142" y="10683"/>
                  </a:moveTo>
                  <a:cubicBezTo>
                    <a:pt x="49963" y="11505"/>
                    <a:pt x="51607" y="10355"/>
                    <a:pt x="51607" y="9697"/>
                  </a:cubicBezTo>
                  <a:cubicBezTo>
                    <a:pt x="50785" y="10026"/>
                    <a:pt x="49635" y="10026"/>
                    <a:pt x="49142" y="10683"/>
                  </a:cubicBezTo>
                  <a:close/>
                  <a:moveTo>
                    <a:pt x="41417" y="13149"/>
                  </a:moveTo>
                  <a:cubicBezTo>
                    <a:pt x="42568" y="13806"/>
                    <a:pt x="45197" y="13477"/>
                    <a:pt x="45526" y="12163"/>
                  </a:cubicBezTo>
                  <a:cubicBezTo>
                    <a:pt x="44047" y="11998"/>
                    <a:pt x="42403" y="12491"/>
                    <a:pt x="41417" y="13149"/>
                  </a:cubicBezTo>
                  <a:close/>
                  <a:moveTo>
                    <a:pt x="52757" y="25639"/>
                  </a:moveTo>
                  <a:cubicBezTo>
                    <a:pt x="52757" y="22845"/>
                    <a:pt x="52593" y="20380"/>
                    <a:pt x="52100" y="17915"/>
                  </a:cubicBezTo>
                  <a:cubicBezTo>
                    <a:pt x="51771" y="16271"/>
                    <a:pt x="50950" y="14628"/>
                    <a:pt x="50292" y="13313"/>
                  </a:cubicBezTo>
                  <a:cubicBezTo>
                    <a:pt x="49799" y="12327"/>
                    <a:pt x="49799" y="11834"/>
                    <a:pt x="48977" y="12327"/>
                  </a:cubicBezTo>
                  <a:cubicBezTo>
                    <a:pt x="46676" y="13477"/>
                    <a:pt x="43718" y="14463"/>
                    <a:pt x="40267" y="14792"/>
                  </a:cubicBezTo>
                  <a:cubicBezTo>
                    <a:pt x="40760" y="17093"/>
                    <a:pt x="41581" y="19558"/>
                    <a:pt x="41746" y="22188"/>
                  </a:cubicBezTo>
                  <a:cubicBezTo>
                    <a:pt x="41910" y="24982"/>
                    <a:pt x="41910" y="27940"/>
                    <a:pt x="41746" y="30899"/>
                  </a:cubicBezTo>
                  <a:cubicBezTo>
                    <a:pt x="41417" y="35172"/>
                    <a:pt x="39774" y="38952"/>
                    <a:pt x="38787" y="42239"/>
                  </a:cubicBezTo>
                  <a:cubicBezTo>
                    <a:pt x="38787" y="42732"/>
                    <a:pt x="37637" y="43718"/>
                    <a:pt x="38130" y="43883"/>
                  </a:cubicBezTo>
                  <a:cubicBezTo>
                    <a:pt x="42732" y="43554"/>
                    <a:pt x="46841" y="41746"/>
                    <a:pt x="50292" y="39774"/>
                  </a:cubicBezTo>
                  <a:cubicBezTo>
                    <a:pt x="51278" y="36158"/>
                    <a:pt x="52757" y="31556"/>
                    <a:pt x="52757" y="25639"/>
                  </a:cubicBezTo>
                  <a:close/>
                  <a:moveTo>
                    <a:pt x="22681" y="12820"/>
                  </a:moveTo>
                  <a:cubicBezTo>
                    <a:pt x="22352" y="13477"/>
                    <a:pt x="24160" y="14628"/>
                    <a:pt x="24653" y="13642"/>
                  </a:cubicBezTo>
                  <a:cubicBezTo>
                    <a:pt x="23996" y="13313"/>
                    <a:pt x="23338" y="12656"/>
                    <a:pt x="22681" y="12820"/>
                  </a:cubicBezTo>
                  <a:close/>
                  <a:moveTo>
                    <a:pt x="35829" y="13642"/>
                  </a:moveTo>
                  <a:cubicBezTo>
                    <a:pt x="35993" y="14463"/>
                    <a:pt x="38294" y="14299"/>
                    <a:pt x="38459" y="13642"/>
                  </a:cubicBezTo>
                  <a:cubicBezTo>
                    <a:pt x="38294" y="12656"/>
                    <a:pt x="35993" y="12820"/>
                    <a:pt x="35829" y="13642"/>
                  </a:cubicBezTo>
                  <a:close/>
                  <a:moveTo>
                    <a:pt x="25968" y="13642"/>
                  </a:moveTo>
                  <a:cubicBezTo>
                    <a:pt x="26625" y="13970"/>
                    <a:pt x="28926" y="14792"/>
                    <a:pt x="29091" y="13642"/>
                  </a:cubicBezTo>
                  <a:cubicBezTo>
                    <a:pt x="28598" y="13149"/>
                    <a:pt x="26297" y="12656"/>
                    <a:pt x="25968" y="13642"/>
                  </a:cubicBezTo>
                  <a:close/>
                  <a:moveTo>
                    <a:pt x="30899" y="13806"/>
                  </a:moveTo>
                  <a:cubicBezTo>
                    <a:pt x="31227" y="14299"/>
                    <a:pt x="33199" y="14628"/>
                    <a:pt x="33364" y="13806"/>
                  </a:cubicBezTo>
                  <a:cubicBezTo>
                    <a:pt x="33199" y="12984"/>
                    <a:pt x="31227" y="13313"/>
                    <a:pt x="30899" y="13806"/>
                  </a:cubicBezTo>
                  <a:close/>
                  <a:moveTo>
                    <a:pt x="39609" y="30570"/>
                  </a:moveTo>
                  <a:cubicBezTo>
                    <a:pt x="39609" y="26297"/>
                    <a:pt x="39774" y="21366"/>
                    <a:pt x="38459" y="17915"/>
                  </a:cubicBezTo>
                  <a:cubicBezTo>
                    <a:pt x="38130" y="16929"/>
                    <a:pt x="37308" y="15450"/>
                    <a:pt x="36651" y="15285"/>
                  </a:cubicBezTo>
                  <a:cubicBezTo>
                    <a:pt x="36158" y="15121"/>
                    <a:pt x="35172" y="15285"/>
                    <a:pt x="34514" y="15450"/>
                  </a:cubicBezTo>
                  <a:cubicBezTo>
                    <a:pt x="31720" y="15614"/>
                    <a:pt x="29584" y="15285"/>
                    <a:pt x="26790" y="14957"/>
                  </a:cubicBezTo>
                  <a:cubicBezTo>
                    <a:pt x="24982" y="14628"/>
                    <a:pt x="23174" y="14299"/>
                    <a:pt x="21366" y="14135"/>
                  </a:cubicBezTo>
                  <a:cubicBezTo>
                    <a:pt x="21202" y="13970"/>
                    <a:pt x="21202" y="13642"/>
                    <a:pt x="21037" y="13806"/>
                  </a:cubicBezTo>
                  <a:cubicBezTo>
                    <a:pt x="20709" y="13970"/>
                    <a:pt x="19887" y="13806"/>
                    <a:pt x="19229" y="13806"/>
                  </a:cubicBezTo>
                  <a:cubicBezTo>
                    <a:pt x="17257" y="15285"/>
                    <a:pt x="16435" y="18244"/>
                    <a:pt x="16435" y="21366"/>
                  </a:cubicBezTo>
                  <a:cubicBezTo>
                    <a:pt x="16435" y="26790"/>
                    <a:pt x="16600" y="31556"/>
                    <a:pt x="18243" y="35665"/>
                  </a:cubicBezTo>
                  <a:cubicBezTo>
                    <a:pt x="19887" y="39774"/>
                    <a:pt x="21202" y="43390"/>
                    <a:pt x="23996" y="46184"/>
                  </a:cubicBezTo>
                  <a:cubicBezTo>
                    <a:pt x="28105" y="46677"/>
                    <a:pt x="32049" y="45526"/>
                    <a:pt x="35665" y="44704"/>
                  </a:cubicBezTo>
                  <a:cubicBezTo>
                    <a:pt x="37308" y="40596"/>
                    <a:pt x="39609" y="36487"/>
                    <a:pt x="39609" y="30570"/>
                  </a:cubicBezTo>
                  <a:close/>
                  <a:moveTo>
                    <a:pt x="61632" y="22517"/>
                  </a:moveTo>
                  <a:cubicBezTo>
                    <a:pt x="62125" y="22352"/>
                    <a:pt x="62290" y="21531"/>
                    <a:pt x="61961" y="21038"/>
                  </a:cubicBezTo>
                  <a:cubicBezTo>
                    <a:pt x="60646" y="20380"/>
                    <a:pt x="60153" y="22681"/>
                    <a:pt x="61632" y="22517"/>
                  </a:cubicBezTo>
                  <a:close/>
                  <a:moveTo>
                    <a:pt x="59989" y="31721"/>
                  </a:moveTo>
                  <a:cubicBezTo>
                    <a:pt x="59167" y="31721"/>
                    <a:pt x="59003" y="33200"/>
                    <a:pt x="59496" y="34186"/>
                  </a:cubicBezTo>
                  <a:cubicBezTo>
                    <a:pt x="61139" y="35172"/>
                    <a:pt x="61797" y="31392"/>
                    <a:pt x="59989" y="3172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33"/>
            <p:cNvSpPr/>
            <p:nvPr/>
          </p:nvSpPr>
          <p:spPr>
            <a:xfrm>
              <a:off x="5478150" y="1795350"/>
              <a:ext cx="135625" cy="176700"/>
            </a:xfrm>
            <a:custGeom>
              <a:rect b="b" l="l" r="r" t="t"/>
              <a:pathLst>
                <a:path extrusionOk="0" h="7068" w="5425">
                  <a:moveTo>
                    <a:pt x="1" y="1"/>
                  </a:moveTo>
                  <a:cubicBezTo>
                    <a:pt x="494" y="1"/>
                    <a:pt x="494" y="165"/>
                    <a:pt x="987" y="165"/>
                  </a:cubicBezTo>
                  <a:cubicBezTo>
                    <a:pt x="1973" y="2959"/>
                    <a:pt x="3452" y="5424"/>
                    <a:pt x="5424" y="7068"/>
                  </a:cubicBezTo>
                  <a:cubicBezTo>
                    <a:pt x="2630" y="6082"/>
                    <a:pt x="658" y="3452"/>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33"/>
            <p:cNvSpPr/>
            <p:nvPr/>
          </p:nvSpPr>
          <p:spPr>
            <a:xfrm>
              <a:off x="5322025" y="1910400"/>
              <a:ext cx="69875" cy="119175"/>
            </a:xfrm>
            <a:custGeom>
              <a:rect b="b" l="l" r="r" t="t"/>
              <a:pathLst>
                <a:path extrusionOk="0" h="4767" w="2795">
                  <a:moveTo>
                    <a:pt x="0" y="1"/>
                  </a:moveTo>
                  <a:cubicBezTo>
                    <a:pt x="822" y="1315"/>
                    <a:pt x="2465" y="2630"/>
                    <a:pt x="2794" y="4603"/>
                  </a:cubicBezTo>
                  <a:cubicBezTo>
                    <a:pt x="2301" y="4767"/>
                    <a:pt x="2137" y="4109"/>
                    <a:pt x="1972" y="3945"/>
                  </a:cubicBezTo>
                  <a:cubicBezTo>
                    <a:pt x="1151" y="2959"/>
                    <a:pt x="165" y="1644"/>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33"/>
            <p:cNvSpPr/>
            <p:nvPr/>
          </p:nvSpPr>
          <p:spPr>
            <a:xfrm>
              <a:off x="4763225" y="2033675"/>
              <a:ext cx="94525" cy="94525"/>
            </a:xfrm>
            <a:custGeom>
              <a:rect b="b" l="l" r="r" t="t"/>
              <a:pathLst>
                <a:path extrusionOk="0" h="3781" w="3781">
                  <a:moveTo>
                    <a:pt x="0" y="0"/>
                  </a:moveTo>
                  <a:cubicBezTo>
                    <a:pt x="1315" y="1151"/>
                    <a:pt x="3123" y="1972"/>
                    <a:pt x="3780" y="3780"/>
                  </a:cubicBezTo>
                  <a:cubicBezTo>
                    <a:pt x="2466" y="2959"/>
                    <a:pt x="329" y="2137"/>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33"/>
            <p:cNvSpPr/>
            <p:nvPr/>
          </p:nvSpPr>
          <p:spPr>
            <a:xfrm>
              <a:off x="4660500" y="2074750"/>
              <a:ext cx="262975" cy="415025"/>
            </a:xfrm>
            <a:custGeom>
              <a:rect b="b" l="l" r="r" t="t"/>
              <a:pathLst>
                <a:path extrusionOk="0" h="16601" w="10519">
                  <a:moveTo>
                    <a:pt x="10519" y="15286"/>
                  </a:moveTo>
                  <a:cubicBezTo>
                    <a:pt x="9862" y="15779"/>
                    <a:pt x="9040" y="16107"/>
                    <a:pt x="8382" y="16600"/>
                  </a:cubicBezTo>
                  <a:cubicBezTo>
                    <a:pt x="4931" y="15286"/>
                    <a:pt x="3616" y="11012"/>
                    <a:pt x="2301" y="7397"/>
                  </a:cubicBezTo>
                  <a:cubicBezTo>
                    <a:pt x="1315" y="4931"/>
                    <a:pt x="494" y="2302"/>
                    <a:pt x="0" y="1"/>
                  </a:cubicBezTo>
                  <a:cubicBezTo>
                    <a:pt x="1808" y="6739"/>
                    <a:pt x="5588" y="11505"/>
                    <a:pt x="10519" y="1528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33"/>
            <p:cNvSpPr/>
            <p:nvPr/>
          </p:nvSpPr>
          <p:spPr>
            <a:xfrm>
              <a:off x="4598875" y="2144600"/>
              <a:ext cx="53425" cy="45225"/>
            </a:xfrm>
            <a:custGeom>
              <a:rect b="b" l="l" r="r" t="t"/>
              <a:pathLst>
                <a:path extrusionOk="0" h="1809" w="2137">
                  <a:moveTo>
                    <a:pt x="0" y="1"/>
                  </a:moveTo>
                  <a:cubicBezTo>
                    <a:pt x="658" y="329"/>
                    <a:pt x="2137" y="494"/>
                    <a:pt x="2137" y="1809"/>
                  </a:cubicBezTo>
                  <a:lnTo>
                    <a:pt x="658" y="1809"/>
                  </a:lnTo>
                  <a:cubicBezTo>
                    <a:pt x="493" y="1151"/>
                    <a:pt x="329" y="494"/>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33"/>
            <p:cNvSpPr/>
            <p:nvPr/>
          </p:nvSpPr>
          <p:spPr>
            <a:xfrm>
              <a:off x="3945575" y="2193925"/>
              <a:ext cx="32875" cy="28775"/>
            </a:xfrm>
            <a:custGeom>
              <a:rect b="b" l="l" r="r" t="t"/>
              <a:pathLst>
                <a:path extrusionOk="0" h="1151" w="1315">
                  <a:moveTo>
                    <a:pt x="1315" y="0"/>
                  </a:moveTo>
                  <a:cubicBezTo>
                    <a:pt x="986" y="657"/>
                    <a:pt x="0" y="1150"/>
                    <a:pt x="658" y="493"/>
                  </a:cubicBezTo>
                  <a:cubicBezTo>
                    <a:pt x="822" y="164"/>
                    <a:pt x="986" y="164"/>
                    <a:pt x="13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33"/>
            <p:cNvSpPr/>
            <p:nvPr/>
          </p:nvSpPr>
          <p:spPr>
            <a:xfrm>
              <a:off x="5765775" y="2362375"/>
              <a:ext cx="115075" cy="49325"/>
            </a:xfrm>
            <a:custGeom>
              <a:rect b="b" l="l" r="r" t="t"/>
              <a:pathLst>
                <a:path extrusionOk="0" h="1973" w="4603">
                  <a:moveTo>
                    <a:pt x="4602" y="0"/>
                  </a:moveTo>
                  <a:cubicBezTo>
                    <a:pt x="3945" y="658"/>
                    <a:pt x="1644" y="1973"/>
                    <a:pt x="0" y="987"/>
                  </a:cubicBezTo>
                  <a:cubicBezTo>
                    <a:pt x="1644" y="658"/>
                    <a:pt x="3287" y="658"/>
                    <a:pt x="46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33"/>
            <p:cNvSpPr/>
            <p:nvPr/>
          </p:nvSpPr>
          <p:spPr>
            <a:xfrm>
              <a:off x="3164900" y="2403475"/>
              <a:ext cx="184925" cy="115050"/>
            </a:xfrm>
            <a:custGeom>
              <a:rect b="b" l="l" r="r" t="t"/>
              <a:pathLst>
                <a:path extrusionOk="0" h="4602" w="7397">
                  <a:moveTo>
                    <a:pt x="7396" y="0"/>
                  </a:moveTo>
                  <a:cubicBezTo>
                    <a:pt x="5095" y="1644"/>
                    <a:pt x="2465" y="2794"/>
                    <a:pt x="0" y="4602"/>
                  </a:cubicBezTo>
                  <a:cubicBezTo>
                    <a:pt x="1972" y="2958"/>
                    <a:pt x="5095" y="1150"/>
                    <a:pt x="73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33"/>
            <p:cNvSpPr/>
            <p:nvPr/>
          </p:nvSpPr>
          <p:spPr>
            <a:xfrm>
              <a:off x="3259400" y="2456875"/>
              <a:ext cx="102750" cy="61650"/>
            </a:xfrm>
            <a:custGeom>
              <a:rect b="b" l="l" r="r" t="t"/>
              <a:pathLst>
                <a:path extrusionOk="0" h="2466" w="4110">
                  <a:moveTo>
                    <a:pt x="4109" y="1"/>
                  </a:moveTo>
                  <a:cubicBezTo>
                    <a:pt x="3287" y="1151"/>
                    <a:pt x="986" y="1973"/>
                    <a:pt x="0" y="2466"/>
                  </a:cubicBezTo>
                  <a:cubicBezTo>
                    <a:pt x="1315" y="1480"/>
                    <a:pt x="2630" y="658"/>
                    <a:pt x="41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33"/>
            <p:cNvSpPr/>
            <p:nvPr/>
          </p:nvSpPr>
          <p:spPr>
            <a:xfrm>
              <a:off x="3953775" y="2473325"/>
              <a:ext cx="24675" cy="16450"/>
            </a:xfrm>
            <a:custGeom>
              <a:rect b="b" l="l" r="r" t="t"/>
              <a:pathLst>
                <a:path extrusionOk="0" h="658" w="987">
                  <a:moveTo>
                    <a:pt x="823" y="0"/>
                  </a:moveTo>
                  <a:cubicBezTo>
                    <a:pt x="987" y="0"/>
                    <a:pt x="658" y="164"/>
                    <a:pt x="823" y="329"/>
                  </a:cubicBezTo>
                  <a:cubicBezTo>
                    <a:pt x="330" y="329"/>
                    <a:pt x="330" y="657"/>
                    <a:pt x="1" y="657"/>
                  </a:cubicBezTo>
                  <a:cubicBezTo>
                    <a:pt x="1" y="164"/>
                    <a:pt x="658" y="329"/>
                    <a:pt x="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33"/>
            <p:cNvSpPr/>
            <p:nvPr/>
          </p:nvSpPr>
          <p:spPr>
            <a:xfrm>
              <a:off x="3337450" y="2497975"/>
              <a:ext cx="32900" cy="24675"/>
            </a:xfrm>
            <a:custGeom>
              <a:rect b="b" l="l" r="r" t="t"/>
              <a:pathLst>
                <a:path extrusionOk="0" h="987" w="1316">
                  <a:moveTo>
                    <a:pt x="1316" y="0"/>
                  </a:moveTo>
                  <a:cubicBezTo>
                    <a:pt x="987" y="164"/>
                    <a:pt x="1" y="986"/>
                    <a:pt x="1" y="658"/>
                  </a:cubicBezTo>
                  <a:cubicBezTo>
                    <a:pt x="494" y="493"/>
                    <a:pt x="823" y="0"/>
                    <a:pt x="13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33"/>
            <p:cNvSpPr/>
            <p:nvPr/>
          </p:nvSpPr>
          <p:spPr>
            <a:xfrm>
              <a:off x="2680050" y="2563700"/>
              <a:ext cx="156150" cy="275325"/>
            </a:xfrm>
            <a:custGeom>
              <a:rect b="b" l="l" r="r" t="t"/>
              <a:pathLst>
                <a:path extrusionOk="0" h="11013" w="6246">
                  <a:moveTo>
                    <a:pt x="987" y="1809"/>
                  </a:moveTo>
                  <a:cubicBezTo>
                    <a:pt x="987" y="1316"/>
                    <a:pt x="494" y="1809"/>
                    <a:pt x="329" y="1480"/>
                  </a:cubicBezTo>
                  <a:cubicBezTo>
                    <a:pt x="329" y="987"/>
                    <a:pt x="1" y="823"/>
                    <a:pt x="1" y="329"/>
                  </a:cubicBezTo>
                  <a:cubicBezTo>
                    <a:pt x="494" y="494"/>
                    <a:pt x="329" y="1"/>
                    <a:pt x="658" y="1"/>
                  </a:cubicBezTo>
                  <a:cubicBezTo>
                    <a:pt x="1644" y="3945"/>
                    <a:pt x="3616" y="6904"/>
                    <a:pt x="5424" y="10026"/>
                  </a:cubicBezTo>
                  <a:cubicBezTo>
                    <a:pt x="5589" y="10519"/>
                    <a:pt x="5917" y="10848"/>
                    <a:pt x="6246" y="11012"/>
                  </a:cubicBezTo>
                  <a:cubicBezTo>
                    <a:pt x="3781" y="9369"/>
                    <a:pt x="1808" y="6082"/>
                    <a:pt x="658" y="2630"/>
                  </a:cubicBezTo>
                  <a:cubicBezTo>
                    <a:pt x="658" y="2137"/>
                    <a:pt x="822" y="1973"/>
                    <a:pt x="987" y="180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33"/>
            <p:cNvSpPr/>
            <p:nvPr/>
          </p:nvSpPr>
          <p:spPr>
            <a:xfrm>
              <a:off x="3592200" y="2958150"/>
              <a:ext cx="147950" cy="123300"/>
            </a:xfrm>
            <a:custGeom>
              <a:rect b="b" l="l" r="r" t="t"/>
              <a:pathLst>
                <a:path extrusionOk="0" h="4932" w="5918">
                  <a:moveTo>
                    <a:pt x="5918" y="1"/>
                  </a:moveTo>
                  <a:lnTo>
                    <a:pt x="5918" y="1973"/>
                  </a:lnTo>
                  <a:cubicBezTo>
                    <a:pt x="3617" y="2630"/>
                    <a:pt x="1973" y="4274"/>
                    <a:pt x="1" y="4931"/>
                  </a:cubicBezTo>
                  <a:cubicBezTo>
                    <a:pt x="1" y="4274"/>
                    <a:pt x="823" y="4274"/>
                    <a:pt x="1316" y="3945"/>
                  </a:cubicBezTo>
                  <a:cubicBezTo>
                    <a:pt x="2630" y="3288"/>
                    <a:pt x="4438" y="2466"/>
                    <a:pt x="5260" y="1151"/>
                  </a:cubicBezTo>
                  <a:cubicBezTo>
                    <a:pt x="3288" y="1151"/>
                    <a:pt x="1809" y="2630"/>
                    <a:pt x="330" y="3288"/>
                  </a:cubicBezTo>
                  <a:cubicBezTo>
                    <a:pt x="1" y="2959"/>
                    <a:pt x="330" y="2466"/>
                    <a:pt x="330" y="2137"/>
                  </a:cubicBezTo>
                  <a:cubicBezTo>
                    <a:pt x="823" y="2137"/>
                    <a:pt x="165" y="2630"/>
                    <a:pt x="494" y="2795"/>
                  </a:cubicBezTo>
                  <a:cubicBezTo>
                    <a:pt x="2630" y="2302"/>
                    <a:pt x="3945" y="822"/>
                    <a:pt x="59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33"/>
            <p:cNvSpPr/>
            <p:nvPr/>
          </p:nvSpPr>
          <p:spPr>
            <a:xfrm>
              <a:off x="4602975" y="3595025"/>
              <a:ext cx="164375" cy="131500"/>
            </a:xfrm>
            <a:custGeom>
              <a:rect b="b" l="l" r="r" t="t"/>
              <a:pathLst>
                <a:path extrusionOk="0" h="5260" w="6575">
                  <a:moveTo>
                    <a:pt x="1" y="165"/>
                  </a:moveTo>
                  <a:cubicBezTo>
                    <a:pt x="1151" y="0"/>
                    <a:pt x="2630" y="329"/>
                    <a:pt x="3945" y="493"/>
                  </a:cubicBezTo>
                  <a:cubicBezTo>
                    <a:pt x="4931" y="1973"/>
                    <a:pt x="5917" y="3616"/>
                    <a:pt x="6575" y="5260"/>
                  </a:cubicBezTo>
                  <a:cubicBezTo>
                    <a:pt x="5753" y="4274"/>
                    <a:pt x="4274" y="2137"/>
                    <a:pt x="1644" y="2137"/>
                  </a:cubicBezTo>
                  <a:cubicBezTo>
                    <a:pt x="1151" y="1315"/>
                    <a:pt x="494" y="822"/>
                    <a:pt x="1"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33"/>
            <p:cNvSpPr/>
            <p:nvPr/>
          </p:nvSpPr>
          <p:spPr>
            <a:xfrm>
              <a:off x="3875725" y="3857975"/>
              <a:ext cx="283525" cy="230125"/>
            </a:xfrm>
            <a:custGeom>
              <a:rect b="b" l="l" r="r" t="t"/>
              <a:pathLst>
                <a:path extrusionOk="0" h="9205" w="11341">
                  <a:moveTo>
                    <a:pt x="10026" y="1"/>
                  </a:moveTo>
                  <a:cubicBezTo>
                    <a:pt x="10519" y="494"/>
                    <a:pt x="11012" y="987"/>
                    <a:pt x="11340" y="1480"/>
                  </a:cubicBezTo>
                  <a:cubicBezTo>
                    <a:pt x="8218" y="4767"/>
                    <a:pt x="3287" y="6082"/>
                    <a:pt x="0" y="9205"/>
                  </a:cubicBezTo>
                  <a:cubicBezTo>
                    <a:pt x="2794" y="5918"/>
                    <a:pt x="6574" y="2959"/>
                    <a:pt x="100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33"/>
            <p:cNvSpPr/>
            <p:nvPr/>
          </p:nvSpPr>
          <p:spPr>
            <a:xfrm>
              <a:off x="4331800" y="3857975"/>
              <a:ext cx="41100" cy="24700"/>
            </a:xfrm>
            <a:custGeom>
              <a:rect b="b" l="l" r="r" t="t"/>
              <a:pathLst>
                <a:path extrusionOk="0" h="988" w="1644">
                  <a:moveTo>
                    <a:pt x="1644" y="1"/>
                  </a:moveTo>
                  <a:cubicBezTo>
                    <a:pt x="1479" y="658"/>
                    <a:pt x="658" y="494"/>
                    <a:pt x="165" y="987"/>
                  </a:cubicBezTo>
                  <a:cubicBezTo>
                    <a:pt x="0" y="494"/>
                    <a:pt x="986" y="165"/>
                    <a:pt x="16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33"/>
            <p:cNvSpPr/>
            <p:nvPr/>
          </p:nvSpPr>
          <p:spPr>
            <a:xfrm>
              <a:off x="4545450" y="3878525"/>
              <a:ext cx="78100" cy="90425"/>
            </a:xfrm>
            <a:custGeom>
              <a:rect b="b" l="l" r="r" t="t"/>
              <a:pathLst>
                <a:path extrusionOk="0" h="3617" w="3124">
                  <a:moveTo>
                    <a:pt x="3123" y="1"/>
                  </a:moveTo>
                  <a:cubicBezTo>
                    <a:pt x="2137" y="1316"/>
                    <a:pt x="987" y="2466"/>
                    <a:pt x="1" y="3616"/>
                  </a:cubicBezTo>
                  <a:cubicBezTo>
                    <a:pt x="658" y="2630"/>
                    <a:pt x="1808" y="987"/>
                    <a:pt x="31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33"/>
            <p:cNvSpPr/>
            <p:nvPr/>
          </p:nvSpPr>
          <p:spPr>
            <a:xfrm>
              <a:off x="3990775" y="4100400"/>
              <a:ext cx="37000" cy="41125"/>
            </a:xfrm>
            <a:custGeom>
              <a:rect b="b" l="l" r="r" t="t"/>
              <a:pathLst>
                <a:path extrusionOk="0" h="1645" w="1480">
                  <a:moveTo>
                    <a:pt x="1479" y="1"/>
                  </a:moveTo>
                  <a:cubicBezTo>
                    <a:pt x="1150" y="329"/>
                    <a:pt x="986" y="1644"/>
                    <a:pt x="0" y="1644"/>
                  </a:cubicBezTo>
                  <a:cubicBezTo>
                    <a:pt x="493" y="987"/>
                    <a:pt x="986" y="658"/>
                    <a:pt x="14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33"/>
            <p:cNvSpPr/>
            <p:nvPr/>
          </p:nvSpPr>
          <p:spPr>
            <a:xfrm>
              <a:off x="4348225" y="4100400"/>
              <a:ext cx="90425" cy="115075"/>
            </a:xfrm>
            <a:custGeom>
              <a:rect b="b" l="l" r="r" t="t"/>
              <a:pathLst>
                <a:path extrusionOk="0" h="4603" w="3617">
                  <a:moveTo>
                    <a:pt x="3616" y="1"/>
                  </a:moveTo>
                  <a:cubicBezTo>
                    <a:pt x="3123" y="1480"/>
                    <a:pt x="822" y="2630"/>
                    <a:pt x="987" y="4603"/>
                  </a:cubicBezTo>
                  <a:lnTo>
                    <a:pt x="1" y="4603"/>
                  </a:lnTo>
                  <a:cubicBezTo>
                    <a:pt x="1151" y="2959"/>
                    <a:pt x="2466" y="1480"/>
                    <a:pt x="36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3" name="Google Shape;4963;p33"/>
          <p:cNvGrpSpPr/>
          <p:nvPr/>
        </p:nvGrpSpPr>
        <p:grpSpPr>
          <a:xfrm>
            <a:off x="1652301" y="1265645"/>
            <a:ext cx="1154844" cy="1154844"/>
            <a:chOff x="1190625" y="238125"/>
            <a:chExt cx="5164775" cy="5164775"/>
          </a:xfrm>
        </p:grpSpPr>
        <p:sp>
          <p:nvSpPr>
            <p:cNvPr id="4964" name="Google Shape;4964;p33"/>
            <p:cNvSpPr/>
            <p:nvPr/>
          </p:nvSpPr>
          <p:spPr>
            <a:xfrm>
              <a:off x="3410425" y="238125"/>
              <a:ext cx="51825" cy="166500"/>
            </a:xfrm>
            <a:custGeom>
              <a:rect b="b" l="l" r="r" t="t"/>
              <a:pathLst>
                <a:path extrusionOk="0" h="6660" w="2073">
                  <a:moveTo>
                    <a:pt x="296" y="0"/>
                  </a:moveTo>
                  <a:lnTo>
                    <a:pt x="740" y="0"/>
                  </a:lnTo>
                  <a:cubicBezTo>
                    <a:pt x="1628" y="1776"/>
                    <a:pt x="1776" y="4292"/>
                    <a:pt x="2072" y="6659"/>
                  </a:cubicBezTo>
                  <a:lnTo>
                    <a:pt x="888" y="6659"/>
                  </a:lnTo>
                  <a:cubicBezTo>
                    <a:pt x="740" y="4440"/>
                    <a:pt x="0" y="2072"/>
                    <a:pt x="29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33"/>
            <p:cNvSpPr/>
            <p:nvPr/>
          </p:nvSpPr>
          <p:spPr>
            <a:xfrm>
              <a:off x="3750800" y="249200"/>
              <a:ext cx="33325" cy="196125"/>
            </a:xfrm>
            <a:custGeom>
              <a:rect b="b" l="l" r="r" t="t"/>
              <a:pathLst>
                <a:path extrusionOk="0" h="7845" w="1333">
                  <a:moveTo>
                    <a:pt x="592" y="1"/>
                  </a:moveTo>
                  <a:cubicBezTo>
                    <a:pt x="1332" y="593"/>
                    <a:pt x="888" y="1925"/>
                    <a:pt x="1036" y="2961"/>
                  </a:cubicBezTo>
                  <a:cubicBezTo>
                    <a:pt x="1036" y="4589"/>
                    <a:pt x="1332" y="6364"/>
                    <a:pt x="1184" y="7844"/>
                  </a:cubicBezTo>
                  <a:lnTo>
                    <a:pt x="0" y="7844"/>
                  </a:lnTo>
                  <a:cubicBezTo>
                    <a:pt x="0" y="5033"/>
                    <a:pt x="0" y="2369"/>
                    <a:pt x="2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33"/>
            <p:cNvSpPr/>
            <p:nvPr/>
          </p:nvSpPr>
          <p:spPr>
            <a:xfrm>
              <a:off x="4039375" y="249200"/>
              <a:ext cx="55525" cy="207225"/>
            </a:xfrm>
            <a:custGeom>
              <a:rect b="b" l="l" r="r" t="t"/>
              <a:pathLst>
                <a:path extrusionOk="0" h="8289" w="2221">
                  <a:moveTo>
                    <a:pt x="1332" y="1"/>
                  </a:moveTo>
                  <a:cubicBezTo>
                    <a:pt x="2220" y="1"/>
                    <a:pt x="1480" y="1185"/>
                    <a:pt x="2220" y="445"/>
                  </a:cubicBezTo>
                  <a:cubicBezTo>
                    <a:pt x="1924" y="2961"/>
                    <a:pt x="1628" y="5476"/>
                    <a:pt x="1480" y="7992"/>
                  </a:cubicBezTo>
                  <a:cubicBezTo>
                    <a:pt x="1036" y="8140"/>
                    <a:pt x="592" y="8288"/>
                    <a:pt x="0" y="8288"/>
                  </a:cubicBezTo>
                  <a:cubicBezTo>
                    <a:pt x="296" y="5329"/>
                    <a:pt x="592" y="2369"/>
                    <a:pt x="133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33"/>
            <p:cNvSpPr/>
            <p:nvPr/>
          </p:nvSpPr>
          <p:spPr>
            <a:xfrm>
              <a:off x="3077450" y="308400"/>
              <a:ext cx="44425" cy="107325"/>
            </a:xfrm>
            <a:custGeom>
              <a:rect b="b" l="l" r="r" t="t"/>
              <a:pathLst>
                <a:path extrusionOk="0" h="4293" w="1777">
                  <a:moveTo>
                    <a:pt x="296" y="1"/>
                  </a:moveTo>
                  <a:cubicBezTo>
                    <a:pt x="1480" y="741"/>
                    <a:pt x="1332" y="2665"/>
                    <a:pt x="1776" y="3996"/>
                  </a:cubicBezTo>
                  <a:cubicBezTo>
                    <a:pt x="1480" y="3996"/>
                    <a:pt x="1332" y="4292"/>
                    <a:pt x="888" y="4144"/>
                  </a:cubicBezTo>
                  <a:cubicBezTo>
                    <a:pt x="592" y="2961"/>
                    <a:pt x="1" y="1333"/>
                    <a:pt x="2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33"/>
            <p:cNvSpPr/>
            <p:nvPr/>
          </p:nvSpPr>
          <p:spPr>
            <a:xfrm>
              <a:off x="4376050" y="315800"/>
              <a:ext cx="40700" cy="70325"/>
            </a:xfrm>
            <a:custGeom>
              <a:rect b="b" l="l" r="r" t="t"/>
              <a:pathLst>
                <a:path extrusionOk="0" h="2813" w="1628">
                  <a:moveTo>
                    <a:pt x="592" y="297"/>
                  </a:moveTo>
                  <a:cubicBezTo>
                    <a:pt x="1184" y="1"/>
                    <a:pt x="1036" y="593"/>
                    <a:pt x="1480" y="593"/>
                  </a:cubicBezTo>
                  <a:cubicBezTo>
                    <a:pt x="1628" y="1481"/>
                    <a:pt x="1184" y="2073"/>
                    <a:pt x="1036" y="2812"/>
                  </a:cubicBezTo>
                  <a:cubicBezTo>
                    <a:pt x="740" y="2665"/>
                    <a:pt x="296" y="2517"/>
                    <a:pt x="0" y="2517"/>
                  </a:cubicBezTo>
                  <a:cubicBezTo>
                    <a:pt x="148" y="1629"/>
                    <a:pt x="296" y="889"/>
                    <a:pt x="592" y="297"/>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33"/>
            <p:cNvSpPr/>
            <p:nvPr/>
          </p:nvSpPr>
          <p:spPr>
            <a:xfrm>
              <a:off x="4638725" y="426800"/>
              <a:ext cx="118400" cy="214600"/>
            </a:xfrm>
            <a:custGeom>
              <a:rect b="b" l="l" r="r" t="t"/>
              <a:pathLst>
                <a:path extrusionOk="0" h="8584" w="4736">
                  <a:moveTo>
                    <a:pt x="4736" y="0"/>
                  </a:moveTo>
                  <a:cubicBezTo>
                    <a:pt x="3848" y="2960"/>
                    <a:pt x="2664" y="5920"/>
                    <a:pt x="1480" y="8584"/>
                  </a:cubicBezTo>
                  <a:cubicBezTo>
                    <a:pt x="0" y="8140"/>
                    <a:pt x="1480" y="5772"/>
                    <a:pt x="2072" y="4588"/>
                  </a:cubicBezTo>
                  <a:cubicBezTo>
                    <a:pt x="2664" y="2812"/>
                    <a:pt x="3552" y="1332"/>
                    <a:pt x="414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33"/>
            <p:cNvSpPr/>
            <p:nvPr/>
          </p:nvSpPr>
          <p:spPr>
            <a:xfrm>
              <a:off x="4187350" y="437900"/>
              <a:ext cx="196125" cy="702950"/>
            </a:xfrm>
            <a:custGeom>
              <a:rect b="b" l="l" r="r" t="t"/>
              <a:pathLst>
                <a:path extrusionOk="0" h="28118" w="7845">
                  <a:moveTo>
                    <a:pt x="7844" y="148"/>
                  </a:moveTo>
                  <a:cubicBezTo>
                    <a:pt x="6364" y="9619"/>
                    <a:pt x="3552" y="19091"/>
                    <a:pt x="1185" y="28118"/>
                  </a:cubicBezTo>
                  <a:cubicBezTo>
                    <a:pt x="741" y="27970"/>
                    <a:pt x="593" y="27526"/>
                    <a:pt x="1" y="27526"/>
                  </a:cubicBezTo>
                  <a:cubicBezTo>
                    <a:pt x="2073" y="18055"/>
                    <a:pt x="4736" y="9324"/>
                    <a:pt x="6956" y="0"/>
                  </a:cubicBezTo>
                  <a:cubicBezTo>
                    <a:pt x="7252" y="0"/>
                    <a:pt x="7400" y="296"/>
                    <a:pt x="7844" y="148"/>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33"/>
            <p:cNvSpPr/>
            <p:nvPr/>
          </p:nvSpPr>
          <p:spPr>
            <a:xfrm>
              <a:off x="2762975" y="449000"/>
              <a:ext cx="59225" cy="99900"/>
            </a:xfrm>
            <a:custGeom>
              <a:rect b="b" l="l" r="r" t="t"/>
              <a:pathLst>
                <a:path extrusionOk="0" h="3996" w="2369">
                  <a:moveTo>
                    <a:pt x="149" y="0"/>
                  </a:moveTo>
                  <a:cubicBezTo>
                    <a:pt x="1480" y="592"/>
                    <a:pt x="1628" y="2368"/>
                    <a:pt x="2368" y="3552"/>
                  </a:cubicBezTo>
                  <a:cubicBezTo>
                    <a:pt x="1924" y="3552"/>
                    <a:pt x="1924" y="3996"/>
                    <a:pt x="1480" y="3996"/>
                  </a:cubicBezTo>
                  <a:cubicBezTo>
                    <a:pt x="1037" y="2664"/>
                    <a:pt x="1" y="1480"/>
                    <a:pt x="14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33"/>
            <p:cNvSpPr/>
            <p:nvPr/>
          </p:nvSpPr>
          <p:spPr>
            <a:xfrm>
              <a:off x="3440025" y="467500"/>
              <a:ext cx="51825" cy="159100"/>
            </a:xfrm>
            <a:custGeom>
              <a:rect b="b" l="l" r="r" t="t"/>
              <a:pathLst>
                <a:path extrusionOk="0" h="6364" w="2073">
                  <a:moveTo>
                    <a:pt x="1332" y="0"/>
                  </a:moveTo>
                  <a:cubicBezTo>
                    <a:pt x="1480" y="2072"/>
                    <a:pt x="2072" y="3700"/>
                    <a:pt x="2072" y="5772"/>
                  </a:cubicBezTo>
                  <a:cubicBezTo>
                    <a:pt x="1628" y="5920"/>
                    <a:pt x="1332" y="6364"/>
                    <a:pt x="740" y="6364"/>
                  </a:cubicBezTo>
                  <a:cubicBezTo>
                    <a:pt x="592" y="4144"/>
                    <a:pt x="148" y="2368"/>
                    <a:pt x="0" y="148"/>
                  </a:cubicBezTo>
                  <a:cubicBezTo>
                    <a:pt x="444" y="148"/>
                    <a:pt x="740" y="0"/>
                    <a:pt x="133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33"/>
            <p:cNvSpPr/>
            <p:nvPr/>
          </p:nvSpPr>
          <p:spPr>
            <a:xfrm>
              <a:off x="3114450" y="471200"/>
              <a:ext cx="74025" cy="181300"/>
            </a:xfrm>
            <a:custGeom>
              <a:rect b="b" l="l" r="r" t="t"/>
              <a:pathLst>
                <a:path extrusionOk="0" h="7252" w="2961">
                  <a:moveTo>
                    <a:pt x="740" y="0"/>
                  </a:moveTo>
                  <a:cubicBezTo>
                    <a:pt x="1776" y="2072"/>
                    <a:pt x="2220" y="4884"/>
                    <a:pt x="2960" y="7252"/>
                  </a:cubicBezTo>
                  <a:lnTo>
                    <a:pt x="1924" y="7252"/>
                  </a:lnTo>
                  <a:cubicBezTo>
                    <a:pt x="1036" y="5180"/>
                    <a:pt x="592" y="2664"/>
                    <a:pt x="0" y="148"/>
                  </a:cubicBezTo>
                  <a:cubicBezTo>
                    <a:pt x="444" y="296"/>
                    <a:pt x="444" y="0"/>
                    <a:pt x="74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33"/>
            <p:cNvSpPr/>
            <p:nvPr/>
          </p:nvSpPr>
          <p:spPr>
            <a:xfrm>
              <a:off x="3724900" y="497100"/>
              <a:ext cx="66625" cy="2142125"/>
            </a:xfrm>
            <a:custGeom>
              <a:rect b="b" l="l" r="r" t="t"/>
              <a:pathLst>
                <a:path extrusionOk="0" h="85685" w="2665">
                  <a:moveTo>
                    <a:pt x="1184" y="444"/>
                  </a:moveTo>
                  <a:cubicBezTo>
                    <a:pt x="2368" y="0"/>
                    <a:pt x="2072" y="1332"/>
                    <a:pt x="2220" y="2516"/>
                  </a:cubicBezTo>
                  <a:cubicBezTo>
                    <a:pt x="2664" y="16131"/>
                    <a:pt x="2516" y="29746"/>
                    <a:pt x="1924" y="42768"/>
                  </a:cubicBezTo>
                  <a:cubicBezTo>
                    <a:pt x="1184" y="57715"/>
                    <a:pt x="2516" y="72366"/>
                    <a:pt x="1184" y="85685"/>
                  </a:cubicBezTo>
                  <a:cubicBezTo>
                    <a:pt x="0" y="58307"/>
                    <a:pt x="1480" y="28710"/>
                    <a:pt x="1036" y="888"/>
                  </a:cubicBezTo>
                  <a:cubicBezTo>
                    <a:pt x="1036" y="740"/>
                    <a:pt x="1036" y="444"/>
                    <a:pt x="1184" y="44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33"/>
            <p:cNvSpPr/>
            <p:nvPr/>
          </p:nvSpPr>
          <p:spPr>
            <a:xfrm>
              <a:off x="3810000" y="515600"/>
              <a:ext cx="255300" cy="1957150"/>
            </a:xfrm>
            <a:custGeom>
              <a:rect b="b" l="l" r="r" t="t"/>
              <a:pathLst>
                <a:path extrusionOk="0" h="78286" w="10212">
                  <a:moveTo>
                    <a:pt x="10063" y="148"/>
                  </a:moveTo>
                  <a:cubicBezTo>
                    <a:pt x="10211" y="0"/>
                    <a:pt x="10211" y="148"/>
                    <a:pt x="10211" y="296"/>
                  </a:cubicBezTo>
                  <a:cubicBezTo>
                    <a:pt x="9027" y="14059"/>
                    <a:pt x="7991" y="27526"/>
                    <a:pt x="6363" y="40549"/>
                  </a:cubicBezTo>
                  <a:cubicBezTo>
                    <a:pt x="5624" y="46912"/>
                    <a:pt x="4144" y="53127"/>
                    <a:pt x="3108" y="59343"/>
                  </a:cubicBezTo>
                  <a:cubicBezTo>
                    <a:pt x="2220" y="65854"/>
                    <a:pt x="1480" y="72070"/>
                    <a:pt x="0" y="78285"/>
                  </a:cubicBezTo>
                  <a:cubicBezTo>
                    <a:pt x="1332" y="65114"/>
                    <a:pt x="2664" y="52092"/>
                    <a:pt x="4736" y="39365"/>
                  </a:cubicBezTo>
                  <a:cubicBezTo>
                    <a:pt x="6659" y="26490"/>
                    <a:pt x="7399" y="13467"/>
                    <a:pt x="9027" y="296"/>
                  </a:cubicBezTo>
                  <a:cubicBezTo>
                    <a:pt x="9471" y="296"/>
                    <a:pt x="9915" y="296"/>
                    <a:pt x="10063" y="148"/>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33"/>
            <p:cNvSpPr/>
            <p:nvPr/>
          </p:nvSpPr>
          <p:spPr>
            <a:xfrm>
              <a:off x="4875500" y="578475"/>
              <a:ext cx="177600" cy="273800"/>
            </a:xfrm>
            <a:custGeom>
              <a:rect b="b" l="l" r="r" t="t"/>
              <a:pathLst>
                <a:path extrusionOk="0" h="10952" w="7104">
                  <a:moveTo>
                    <a:pt x="6808" y="1"/>
                  </a:moveTo>
                  <a:cubicBezTo>
                    <a:pt x="6956" y="1"/>
                    <a:pt x="7104" y="149"/>
                    <a:pt x="7104" y="445"/>
                  </a:cubicBezTo>
                  <a:cubicBezTo>
                    <a:pt x="5032" y="3849"/>
                    <a:pt x="3256" y="7548"/>
                    <a:pt x="1332" y="10952"/>
                  </a:cubicBezTo>
                  <a:cubicBezTo>
                    <a:pt x="0" y="10360"/>
                    <a:pt x="1184" y="9028"/>
                    <a:pt x="1628" y="8288"/>
                  </a:cubicBezTo>
                  <a:cubicBezTo>
                    <a:pt x="3108" y="5624"/>
                    <a:pt x="4884" y="2221"/>
                    <a:pt x="680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33"/>
            <p:cNvSpPr/>
            <p:nvPr/>
          </p:nvSpPr>
          <p:spPr>
            <a:xfrm>
              <a:off x="2459600" y="585875"/>
              <a:ext cx="107325" cy="170225"/>
            </a:xfrm>
            <a:custGeom>
              <a:rect b="b" l="l" r="r" t="t"/>
              <a:pathLst>
                <a:path extrusionOk="0" h="6809" w="4293">
                  <a:moveTo>
                    <a:pt x="1" y="1"/>
                  </a:moveTo>
                  <a:lnTo>
                    <a:pt x="445" y="1"/>
                  </a:lnTo>
                  <a:cubicBezTo>
                    <a:pt x="1629" y="2221"/>
                    <a:pt x="2960" y="4144"/>
                    <a:pt x="4292" y="6216"/>
                  </a:cubicBezTo>
                  <a:cubicBezTo>
                    <a:pt x="3996" y="6364"/>
                    <a:pt x="3700" y="6660"/>
                    <a:pt x="3256" y="6808"/>
                  </a:cubicBezTo>
                  <a:cubicBezTo>
                    <a:pt x="2220" y="4440"/>
                    <a:pt x="445" y="2813"/>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33"/>
            <p:cNvSpPr/>
            <p:nvPr/>
          </p:nvSpPr>
          <p:spPr>
            <a:xfrm>
              <a:off x="2818475" y="611775"/>
              <a:ext cx="854650" cy="1946075"/>
            </a:xfrm>
            <a:custGeom>
              <a:rect b="b" l="l" r="r" t="t"/>
              <a:pathLst>
                <a:path extrusionOk="0" h="77843" w="34186">
                  <a:moveTo>
                    <a:pt x="34185" y="77842"/>
                  </a:moveTo>
                  <a:cubicBezTo>
                    <a:pt x="31226" y="71479"/>
                    <a:pt x="27970" y="65411"/>
                    <a:pt x="25158" y="58604"/>
                  </a:cubicBezTo>
                  <a:cubicBezTo>
                    <a:pt x="23086" y="53424"/>
                    <a:pt x="20423" y="47209"/>
                    <a:pt x="18203" y="41733"/>
                  </a:cubicBezTo>
                  <a:cubicBezTo>
                    <a:pt x="14355" y="32114"/>
                    <a:pt x="10803" y="23235"/>
                    <a:pt x="6216" y="13764"/>
                  </a:cubicBezTo>
                  <a:cubicBezTo>
                    <a:pt x="4736" y="10508"/>
                    <a:pt x="3552" y="6956"/>
                    <a:pt x="1776" y="3256"/>
                  </a:cubicBezTo>
                  <a:cubicBezTo>
                    <a:pt x="1480" y="2812"/>
                    <a:pt x="0" y="445"/>
                    <a:pt x="1184" y="149"/>
                  </a:cubicBezTo>
                  <a:cubicBezTo>
                    <a:pt x="1924" y="1"/>
                    <a:pt x="3108" y="3108"/>
                    <a:pt x="3552" y="4144"/>
                  </a:cubicBezTo>
                  <a:cubicBezTo>
                    <a:pt x="8288" y="14947"/>
                    <a:pt x="12875" y="25455"/>
                    <a:pt x="17611" y="36406"/>
                  </a:cubicBezTo>
                  <a:cubicBezTo>
                    <a:pt x="20275" y="42621"/>
                    <a:pt x="22642" y="49132"/>
                    <a:pt x="25158" y="55200"/>
                  </a:cubicBezTo>
                  <a:cubicBezTo>
                    <a:pt x="28266" y="63043"/>
                    <a:pt x="32114" y="69407"/>
                    <a:pt x="34185" y="77842"/>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33"/>
            <p:cNvSpPr/>
            <p:nvPr/>
          </p:nvSpPr>
          <p:spPr>
            <a:xfrm>
              <a:off x="3465925" y="656175"/>
              <a:ext cx="247900" cy="1875775"/>
            </a:xfrm>
            <a:custGeom>
              <a:rect b="b" l="l" r="r" t="t"/>
              <a:pathLst>
                <a:path extrusionOk="0" h="75031" w="9916">
                  <a:moveTo>
                    <a:pt x="1184" y="1"/>
                  </a:moveTo>
                  <a:cubicBezTo>
                    <a:pt x="1332" y="1"/>
                    <a:pt x="1332" y="149"/>
                    <a:pt x="1332" y="149"/>
                  </a:cubicBezTo>
                  <a:cubicBezTo>
                    <a:pt x="2664" y="13023"/>
                    <a:pt x="4440" y="25158"/>
                    <a:pt x="6068" y="37441"/>
                  </a:cubicBezTo>
                  <a:cubicBezTo>
                    <a:pt x="7696" y="49724"/>
                    <a:pt x="9915" y="62007"/>
                    <a:pt x="9915" y="75030"/>
                  </a:cubicBezTo>
                  <a:cubicBezTo>
                    <a:pt x="8583" y="69111"/>
                    <a:pt x="8139" y="62895"/>
                    <a:pt x="7252" y="56680"/>
                  </a:cubicBezTo>
                  <a:cubicBezTo>
                    <a:pt x="4588" y="38181"/>
                    <a:pt x="1924" y="19683"/>
                    <a:pt x="0" y="445"/>
                  </a:cubicBezTo>
                  <a:cubicBezTo>
                    <a:pt x="592" y="593"/>
                    <a:pt x="740" y="149"/>
                    <a:pt x="118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33"/>
            <p:cNvSpPr/>
            <p:nvPr/>
          </p:nvSpPr>
          <p:spPr>
            <a:xfrm>
              <a:off x="3946875" y="700575"/>
              <a:ext cx="710375" cy="1683375"/>
            </a:xfrm>
            <a:custGeom>
              <a:rect b="b" l="l" r="r" t="t"/>
              <a:pathLst>
                <a:path extrusionOk="0" h="67335" w="28415">
                  <a:moveTo>
                    <a:pt x="27526" y="148"/>
                  </a:moveTo>
                  <a:cubicBezTo>
                    <a:pt x="28414" y="1332"/>
                    <a:pt x="27082" y="2960"/>
                    <a:pt x="26490" y="4292"/>
                  </a:cubicBezTo>
                  <a:cubicBezTo>
                    <a:pt x="17907" y="25306"/>
                    <a:pt x="8880" y="46616"/>
                    <a:pt x="1" y="67335"/>
                  </a:cubicBezTo>
                  <a:cubicBezTo>
                    <a:pt x="1480" y="61415"/>
                    <a:pt x="4588" y="55792"/>
                    <a:pt x="6364" y="49872"/>
                  </a:cubicBezTo>
                  <a:cubicBezTo>
                    <a:pt x="6956" y="47948"/>
                    <a:pt x="8140" y="45876"/>
                    <a:pt x="9028" y="43805"/>
                  </a:cubicBezTo>
                  <a:cubicBezTo>
                    <a:pt x="11692" y="38033"/>
                    <a:pt x="14651" y="31670"/>
                    <a:pt x="16871" y="25454"/>
                  </a:cubicBezTo>
                  <a:cubicBezTo>
                    <a:pt x="19979" y="16723"/>
                    <a:pt x="24122" y="8584"/>
                    <a:pt x="27082" y="0"/>
                  </a:cubicBezTo>
                  <a:cubicBezTo>
                    <a:pt x="27230" y="148"/>
                    <a:pt x="27378" y="148"/>
                    <a:pt x="27526" y="148"/>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33"/>
            <p:cNvSpPr/>
            <p:nvPr/>
          </p:nvSpPr>
          <p:spPr>
            <a:xfrm>
              <a:off x="3192150" y="744975"/>
              <a:ext cx="92500" cy="266400"/>
            </a:xfrm>
            <a:custGeom>
              <a:rect b="b" l="l" r="r" t="t"/>
              <a:pathLst>
                <a:path extrusionOk="0" h="10656" w="3700">
                  <a:moveTo>
                    <a:pt x="888" y="148"/>
                  </a:moveTo>
                  <a:cubicBezTo>
                    <a:pt x="2220" y="3108"/>
                    <a:pt x="2960" y="6660"/>
                    <a:pt x="3700" y="10211"/>
                  </a:cubicBezTo>
                  <a:cubicBezTo>
                    <a:pt x="3256" y="10359"/>
                    <a:pt x="3108" y="10655"/>
                    <a:pt x="2516" y="10655"/>
                  </a:cubicBezTo>
                  <a:cubicBezTo>
                    <a:pt x="1924" y="6956"/>
                    <a:pt x="740" y="3848"/>
                    <a:pt x="0" y="296"/>
                  </a:cubicBezTo>
                  <a:cubicBezTo>
                    <a:pt x="444" y="296"/>
                    <a:pt x="444" y="0"/>
                    <a:pt x="888" y="148"/>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33"/>
            <p:cNvSpPr/>
            <p:nvPr/>
          </p:nvSpPr>
          <p:spPr>
            <a:xfrm>
              <a:off x="5197375" y="763475"/>
              <a:ext cx="136900" cy="151700"/>
            </a:xfrm>
            <a:custGeom>
              <a:rect b="b" l="l" r="r" t="t"/>
              <a:pathLst>
                <a:path extrusionOk="0" h="6068" w="5476">
                  <a:moveTo>
                    <a:pt x="5476" y="0"/>
                  </a:moveTo>
                  <a:cubicBezTo>
                    <a:pt x="4292" y="2220"/>
                    <a:pt x="2664" y="3996"/>
                    <a:pt x="1184" y="6068"/>
                  </a:cubicBezTo>
                  <a:cubicBezTo>
                    <a:pt x="0" y="5032"/>
                    <a:pt x="1776" y="3848"/>
                    <a:pt x="2516" y="2960"/>
                  </a:cubicBezTo>
                  <a:cubicBezTo>
                    <a:pt x="3256" y="1924"/>
                    <a:pt x="3996" y="740"/>
                    <a:pt x="4736" y="0"/>
                  </a:cubicBezTo>
                  <a:lnTo>
                    <a:pt x="5476"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33"/>
            <p:cNvSpPr/>
            <p:nvPr/>
          </p:nvSpPr>
          <p:spPr>
            <a:xfrm>
              <a:off x="2174725" y="774575"/>
              <a:ext cx="62925" cy="74000"/>
            </a:xfrm>
            <a:custGeom>
              <a:rect b="b" l="l" r="r" t="t"/>
              <a:pathLst>
                <a:path extrusionOk="0" h="2960" w="2517">
                  <a:moveTo>
                    <a:pt x="297" y="0"/>
                  </a:moveTo>
                  <a:cubicBezTo>
                    <a:pt x="1480" y="444"/>
                    <a:pt x="1628" y="1776"/>
                    <a:pt x="2516" y="2368"/>
                  </a:cubicBezTo>
                  <a:cubicBezTo>
                    <a:pt x="2220" y="2664"/>
                    <a:pt x="1924" y="2664"/>
                    <a:pt x="1628" y="2960"/>
                  </a:cubicBezTo>
                  <a:cubicBezTo>
                    <a:pt x="1037" y="2368"/>
                    <a:pt x="1" y="1184"/>
                    <a:pt x="29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33"/>
            <p:cNvSpPr/>
            <p:nvPr/>
          </p:nvSpPr>
          <p:spPr>
            <a:xfrm>
              <a:off x="2555800" y="789375"/>
              <a:ext cx="1143225" cy="1868350"/>
            </a:xfrm>
            <a:custGeom>
              <a:rect b="b" l="l" r="r" t="t"/>
              <a:pathLst>
                <a:path extrusionOk="0" h="74734" w="45729">
                  <a:moveTo>
                    <a:pt x="45728" y="74734"/>
                  </a:moveTo>
                  <a:cubicBezTo>
                    <a:pt x="44988" y="74438"/>
                    <a:pt x="44692" y="73402"/>
                    <a:pt x="44249" y="72810"/>
                  </a:cubicBezTo>
                  <a:cubicBezTo>
                    <a:pt x="40697" y="67778"/>
                    <a:pt x="37589" y="62007"/>
                    <a:pt x="34185" y="56679"/>
                  </a:cubicBezTo>
                  <a:cubicBezTo>
                    <a:pt x="30338" y="50612"/>
                    <a:pt x="26934" y="44100"/>
                    <a:pt x="22938" y="37885"/>
                  </a:cubicBezTo>
                  <a:cubicBezTo>
                    <a:pt x="19239" y="31965"/>
                    <a:pt x="15687" y="25454"/>
                    <a:pt x="11839" y="19090"/>
                  </a:cubicBezTo>
                  <a:cubicBezTo>
                    <a:pt x="10063" y="16131"/>
                    <a:pt x="7992" y="13319"/>
                    <a:pt x="6068" y="9767"/>
                  </a:cubicBezTo>
                  <a:cubicBezTo>
                    <a:pt x="5328" y="8435"/>
                    <a:pt x="4440" y="6808"/>
                    <a:pt x="3404" y="5032"/>
                  </a:cubicBezTo>
                  <a:cubicBezTo>
                    <a:pt x="2516" y="3552"/>
                    <a:pt x="0" y="740"/>
                    <a:pt x="1480" y="0"/>
                  </a:cubicBezTo>
                  <a:cubicBezTo>
                    <a:pt x="1628" y="0"/>
                    <a:pt x="1628" y="0"/>
                    <a:pt x="1628" y="148"/>
                  </a:cubicBezTo>
                  <a:cubicBezTo>
                    <a:pt x="1776" y="148"/>
                    <a:pt x="1776" y="296"/>
                    <a:pt x="1924" y="296"/>
                  </a:cubicBezTo>
                  <a:cubicBezTo>
                    <a:pt x="9471" y="12579"/>
                    <a:pt x="16575" y="25158"/>
                    <a:pt x="24122" y="37293"/>
                  </a:cubicBezTo>
                  <a:cubicBezTo>
                    <a:pt x="27970" y="43360"/>
                    <a:pt x="31374" y="49724"/>
                    <a:pt x="35221" y="55791"/>
                  </a:cubicBezTo>
                  <a:cubicBezTo>
                    <a:pt x="38921" y="62007"/>
                    <a:pt x="42917" y="68074"/>
                    <a:pt x="45728" y="7473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33"/>
            <p:cNvSpPr/>
            <p:nvPr/>
          </p:nvSpPr>
          <p:spPr>
            <a:xfrm>
              <a:off x="2237625" y="859650"/>
              <a:ext cx="59225" cy="62925"/>
            </a:xfrm>
            <a:custGeom>
              <a:rect b="b" l="l" r="r" t="t"/>
              <a:pathLst>
                <a:path extrusionOk="0" h="2517" w="2369">
                  <a:moveTo>
                    <a:pt x="740" y="1"/>
                  </a:moveTo>
                  <a:cubicBezTo>
                    <a:pt x="1332" y="593"/>
                    <a:pt x="1628" y="1333"/>
                    <a:pt x="2368" y="1925"/>
                  </a:cubicBezTo>
                  <a:cubicBezTo>
                    <a:pt x="2220" y="2221"/>
                    <a:pt x="1628" y="2369"/>
                    <a:pt x="1184" y="2517"/>
                  </a:cubicBezTo>
                  <a:cubicBezTo>
                    <a:pt x="888" y="1777"/>
                    <a:pt x="148" y="1333"/>
                    <a:pt x="0" y="593"/>
                  </a:cubicBezTo>
                  <a:cubicBezTo>
                    <a:pt x="296" y="445"/>
                    <a:pt x="592" y="445"/>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33"/>
            <p:cNvSpPr/>
            <p:nvPr/>
          </p:nvSpPr>
          <p:spPr>
            <a:xfrm>
              <a:off x="2311625" y="955850"/>
              <a:ext cx="1398500" cy="1746275"/>
            </a:xfrm>
            <a:custGeom>
              <a:rect b="b" l="l" r="r" t="t"/>
              <a:pathLst>
                <a:path extrusionOk="0" h="69851" w="55940">
                  <a:moveTo>
                    <a:pt x="55939" y="69851"/>
                  </a:moveTo>
                  <a:cubicBezTo>
                    <a:pt x="45432" y="59639"/>
                    <a:pt x="36997" y="47060"/>
                    <a:pt x="27378" y="35813"/>
                  </a:cubicBezTo>
                  <a:cubicBezTo>
                    <a:pt x="17611" y="24418"/>
                    <a:pt x="9323" y="11840"/>
                    <a:pt x="0" y="592"/>
                  </a:cubicBezTo>
                  <a:cubicBezTo>
                    <a:pt x="296" y="592"/>
                    <a:pt x="888" y="1"/>
                    <a:pt x="1036" y="297"/>
                  </a:cubicBezTo>
                  <a:cubicBezTo>
                    <a:pt x="10803" y="11396"/>
                    <a:pt x="19091" y="23679"/>
                    <a:pt x="28710" y="35074"/>
                  </a:cubicBezTo>
                  <a:cubicBezTo>
                    <a:pt x="33445" y="40549"/>
                    <a:pt x="37589" y="46765"/>
                    <a:pt x="42177" y="52536"/>
                  </a:cubicBezTo>
                  <a:cubicBezTo>
                    <a:pt x="46912" y="58308"/>
                    <a:pt x="51944" y="63635"/>
                    <a:pt x="55939" y="6985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33"/>
            <p:cNvSpPr/>
            <p:nvPr/>
          </p:nvSpPr>
          <p:spPr>
            <a:xfrm>
              <a:off x="4043075" y="959550"/>
              <a:ext cx="1143225" cy="1502100"/>
            </a:xfrm>
            <a:custGeom>
              <a:rect b="b" l="l" r="r" t="t"/>
              <a:pathLst>
                <a:path extrusionOk="0" h="60084" w="45729">
                  <a:moveTo>
                    <a:pt x="45136" y="149"/>
                  </a:moveTo>
                  <a:cubicBezTo>
                    <a:pt x="45728" y="1036"/>
                    <a:pt x="44692" y="1480"/>
                    <a:pt x="44248" y="1924"/>
                  </a:cubicBezTo>
                  <a:cubicBezTo>
                    <a:pt x="36997" y="10804"/>
                    <a:pt x="29746" y="20571"/>
                    <a:pt x="22790" y="30042"/>
                  </a:cubicBezTo>
                  <a:cubicBezTo>
                    <a:pt x="21014" y="32558"/>
                    <a:pt x="18795" y="34926"/>
                    <a:pt x="16871" y="37441"/>
                  </a:cubicBezTo>
                  <a:cubicBezTo>
                    <a:pt x="11395" y="44841"/>
                    <a:pt x="5328" y="52388"/>
                    <a:pt x="0" y="60083"/>
                  </a:cubicBezTo>
                  <a:cubicBezTo>
                    <a:pt x="2960" y="54608"/>
                    <a:pt x="6808" y="49724"/>
                    <a:pt x="10507" y="44841"/>
                  </a:cubicBezTo>
                  <a:cubicBezTo>
                    <a:pt x="18055" y="35074"/>
                    <a:pt x="25454" y="24862"/>
                    <a:pt x="32853" y="14947"/>
                  </a:cubicBezTo>
                  <a:cubicBezTo>
                    <a:pt x="36849" y="9768"/>
                    <a:pt x="40549" y="4588"/>
                    <a:pt x="44840" y="1"/>
                  </a:cubicBezTo>
                  <a:cubicBezTo>
                    <a:pt x="44988" y="1"/>
                    <a:pt x="44988" y="149"/>
                    <a:pt x="45136" y="14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33"/>
            <p:cNvSpPr/>
            <p:nvPr/>
          </p:nvSpPr>
          <p:spPr>
            <a:xfrm>
              <a:off x="5448950" y="981750"/>
              <a:ext cx="144300" cy="129500"/>
            </a:xfrm>
            <a:custGeom>
              <a:rect b="b" l="l" r="r" t="t"/>
              <a:pathLst>
                <a:path extrusionOk="0" h="5180" w="5772">
                  <a:moveTo>
                    <a:pt x="5476" y="0"/>
                  </a:moveTo>
                  <a:cubicBezTo>
                    <a:pt x="5772" y="0"/>
                    <a:pt x="5624" y="296"/>
                    <a:pt x="5624" y="444"/>
                  </a:cubicBezTo>
                  <a:cubicBezTo>
                    <a:pt x="5032" y="1332"/>
                    <a:pt x="3996" y="2220"/>
                    <a:pt x="3108" y="2960"/>
                  </a:cubicBezTo>
                  <a:cubicBezTo>
                    <a:pt x="2368" y="3848"/>
                    <a:pt x="1628" y="5180"/>
                    <a:pt x="444" y="5180"/>
                  </a:cubicBezTo>
                  <a:cubicBezTo>
                    <a:pt x="0" y="4144"/>
                    <a:pt x="1480" y="3404"/>
                    <a:pt x="2368" y="2516"/>
                  </a:cubicBezTo>
                  <a:cubicBezTo>
                    <a:pt x="3404" y="1628"/>
                    <a:pt x="4144" y="444"/>
                    <a:pt x="547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33"/>
            <p:cNvSpPr/>
            <p:nvPr/>
          </p:nvSpPr>
          <p:spPr>
            <a:xfrm>
              <a:off x="1941650" y="996550"/>
              <a:ext cx="81425" cy="74025"/>
            </a:xfrm>
            <a:custGeom>
              <a:rect b="b" l="l" r="r" t="t"/>
              <a:pathLst>
                <a:path extrusionOk="0" h="2961" w="3257">
                  <a:moveTo>
                    <a:pt x="0" y="0"/>
                  </a:moveTo>
                  <a:cubicBezTo>
                    <a:pt x="1776" y="0"/>
                    <a:pt x="2072" y="1480"/>
                    <a:pt x="3256" y="1924"/>
                  </a:cubicBezTo>
                  <a:cubicBezTo>
                    <a:pt x="3256" y="2516"/>
                    <a:pt x="2812" y="2664"/>
                    <a:pt x="2664" y="2960"/>
                  </a:cubicBezTo>
                  <a:cubicBezTo>
                    <a:pt x="1776" y="1924"/>
                    <a:pt x="296" y="1480"/>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33"/>
            <p:cNvSpPr/>
            <p:nvPr/>
          </p:nvSpPr>
          <p:spPr>
            <a:xfrm>
              <a:off x="2056350" y="1089050"/>
              <a:ext cx="1368900" cy="1391100"/>
            </a:xfrm>
            <a:custGeom>
              <a:rect b="b" l="l" r="r" t="t"/>
              <a:pathLst>
                <a:path extrusionOk="0" h="55644" w="54756">
                  <a:moveTo>
                    <a:pt x="54755" y="55643"/>
                  </a:moveTo>
                  <a:cubicBezTo>
                    <a:pt x="37737" y="40697"/>
                    <a:pt x="21754" y="24418"/>
                    <a:pt x="6363" y="7843"/>
                  </a:cubicBezTo>
                  <a:cubicBezTo>
                    <a:pt x="5180" y="6512"/>
                    <a:pt x="4144" y="5328"/>
                    <a:pt x="2960" y="4144"/>
                  </a:cubicBezTo>
                  <a:cubicBezTo>
                    <a:pt x="1924" y="3108"/>
                    <a:pt x="444" y="2220"/>
                    <a:pt x="0" y="592"/>
                  </a:cubicBezTo>
                  <a:cubicBezTo>
                    <a:pt x="0" y="444"/>
                    <a:pt x="148" y="444"/>
                    <a:pt x="148" y="296"/>
                  </a:cubicBezTo>
                  <a:cubicBezTo>
                    <a:pt x="296" y="148"/>
                    <a:pt x="296" y="148"/>
                    <a:pt x="444" y="148"/>
                  </a:cubicBezTo>
                  <a:cubicBezTo>
                    <a:pt x="592" y="0"/>
                    <a:pt x="592" y="148"/>
                    <a:pt x="592" y="296"/>
                  </a:cubicBezTo>
                  <a:cubicBezTo>
                    <a:pt x="9767" y="9323"/>
                    <a:pt x="18498" y="18794"/>
                    <a:pt x="27378" y="28118"/>
                  </a:cubicBezTo>
                  <a:cubicBezTo>
                    <a:pt x="36257" y="37589"/>
                    <a:pt x="46320" y="45876"/>
                    <a:pt x="54755" y="55643"/>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33"/>
            <p:cNvSpPr/>
            <p:nvPr/>
          </p:nvSpPr>
          <p:spPr>
            <a:xfrm>
              <a:off x="5330550" y="1137125"/>
              <a:ext cx="92525" cy="103625"/>
            </a:xfrm>
            <a:custGeom>
              <a:rect b="b" l="l" r="r" t="t"/>
              <a:pathLst>
                <a:path extrusionOk="0" h="4145" w="3701">
                  <a:moveTo>
                    <a:pt x="3700" y="1037"/>
                  </a:moveTo>
                  <a:cubicBezTo>
                    <a:pt x="2665" y="2221"/>
                    <a:pt x="1777" y="3405"/>
                    <a:pt x="297" y="4145"/>
                  </a:cubicBezTo>
                  <a:cubicBezTo>
                    <a:pt x="297" y="3997"/>
                    <a:pt x="297" y="3701"/>
                    <a:pt x="1" y="3553"/>
                  </a:cubicBezTo>
                  <a:cubicBezTo>
                    <a:pt x="1037" y="2665"/>
                    <a:pt x="2221" y="1"/>
                    <a:pt x="3700" y="1037"/>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33"/>
            <p:cNvSpPr/>
            <p:nvPr/>
          </p:nvSpPr>
          <p:spPr>
            <a:xfrm>
              <a:off x="3314225" y="1222225"/>
              <a:ext cx="384800" cy="1365200"/>
            </a:xfrm>
            <a:custGeom>
              <a:rect b="b" l="l" r="r" t="t"/>
              <a:pathLst>
                <a:path extrusionOk="0" h="54608" w="15392">
                  <a:moveTo>
                    <a:pt x="889" y="1"/>
                  </a:moveTo>
                  <a:cubicBezTo>
                    <a:pt x="4292" y="8732"/>
                    <a:pt x="5920" y="18055"/>
                    <a:pt x="8436" y="27082"/>
                  </a:cubicBezTo>
                  <a:cubicBezTo>
                    <a:pt x="11100" y="36110"/>
                    <a:pt x="13616" y="45137"/>
                    <a:pt x="15391" y="54608"/>
                  </a:cubicBezTo>
                  <a:cubicBezTo>
                    <a:pt x="9620" y="38625"/>
                    <a:pt x="5772" y="20127"/>
                    <a:pt x="741" y="3108"/>
                  </a:cubicBezTo>
                  <a:cubicBezTo>
                    <a:pt x="445" y="1924"/>
                    <a:pt x="1" y="1037"/>
                    <a:pt x="88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33"/>
            <p:cNvSpPr/>
            <p:nvPr/>
          </p:nvSpPr>
          <p:spPr>
            <a:xfrm>
              <a:off x="5656125" y="1229625"/>
              <a:ext cx="148025" cy="122125"/>
            </a:xfrm>
            <a:custGeom>
              <a:rect b="b" l="l" r="r" t="t"/>
              <a:pathLst>
                <a:path extrusionOk="0" h="4885" w="5921">
                  <a:moveTo>
                    <a:pt x="5920" y="1"/>
                  </a:moveTo>
                  <a:cubicBezTo>
                    <a:pt x="4588" y="2220"/>
                    <a:pt x="2516" y="3404"/>
                    <a:pt x="593" y="4884"/>
                  </a:cubicBezTo>
                  <a:cubicBezTo>
                    <a:pt x="297" y="4588"/>
                    <a:pt x="297" y="4292"/>
                    <a:pt x="1" y="4144"/>
                  </a:cubicBezTo>
                  <a:cubicBezTo>
                    <a:pt x="1777" y="2812"/>
                    <a:pt x="3552" y="445"/>
                    <a:pt x="577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33"/>
            <p:cNvSpPr/>
            <p:nvPr/>
          </p:nvSpPr>
          <p:spPr>
            <a:xfrm>
              <a:off x="1719675" y="1237025"/>
              <a:ext cx="133200" cy="122125"/>
            </a:xfrm>
            <a:custGeom>
              <a:rect b="b" l="l" r="r" t="t"/>
              <a:pathLst>
                <a:path extrusionOk="0" h="4885" w="5328">
                  <a:moveTo>
                    <a:pt x="148" y="1"/>
                  </a:moveTo>
                  <a:cubicBezTo>
                    <a:pt x="2220" y="888"/>
                    <a:pt x="3404" y="2664"/>
                    <a:pt x="5328" y="3848"/>
                  </a:cubicBezTo>
                  <a:cubicBezTo>
                    <a:pt x="5328" y="4292"/>
                    <a:pt x="4736" y="4292"/>
                    <a:pt x="4884" y="4884"/>
                  </a:cubicBezTo>
                  <a:cubicBezTo>
                    <a:pt x="3108" y="3552"/>
                    <a:pt x="1480" y="2220"/>
                    <a:pt x="0" y="593"/>
                  </a:cubicBezTo>
                  <a:cubicBezTo>
                    <a:pt x="0" y="297"/>
                    <a:pt x="148" y="297"/>
                    <a:pt x="14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33"/>
            <p:cNvSpPr/>
            <p:nvPr/>
          </p:nvSpPr>
          <p:spPr>
            <a:xfrm>
              <a:off x="3861775" y="1262925"/>
              <a:ext cx="1439200" cy="1431800"/>
            </a:xfrm>
            <a:custGeom>
              <a:rect b="b" l="l" r="r" t="t"/>
              <a:pathLst>
                <a:path extrusionOk="0" h="57272" w="57568">
                  <a:moveTo>
                    <a:pt x="57272" y="444"/>
                  </a:moveTo>
                  <a:cubicBezTo>
                    <a:pt x="57568" y="1332"/>
                    <a:pt x="56532" y="2072"/>
                    <a:pt x="56088" y="2516"/>
                  </a:cubicBezTo>
                  <a:cubicBezTo>
                    <a:pt x="49577" y="8880"/>
                    <a:pt x="42769" y="15391"/>
                    <a:pt x="36406" y="22199"/>
                  </a:cubicBezTo>
                  <a:cubicBezTo>
                    <a:pt x="31818" y="27230"/>
                    <a:pt x="26935" y="31818"/>
                    <a:pt x="22051" y="36553"/>
                  </a:cubicBezTo>
                  <a:cubicBezTo>
                    <a:pt x="17315" y="41289"/>
                    <a:pt x="12136" y="45729"/>
                    <a:pt x="7252" y="50464"/>
                  </a:cubicBezTo>
                  <a:cubicBezTo>
                    <a:pt x="4884" y="52832"/>
                    <a:pt x="2813" y="55496"/>
                    <a:pt x="1" y="57272"/>
                  </a:cubicBezTo>
                  <a:cubicBezTo>
                    <a:pt x="3996" y="51796"/>
                    <a:pt x="9324" y="47652"/>
                    <a:pt x="14060" y="42917"/>
                  </a:cubicBezTo>
                  <a:lnTo>
                    <a:pt x="35370" y="21607"/>
                  </a:lnTo>
                  <a:cubicBezTo>
                    <a:pt x="42473" y="14503"/>
                    <a:pt x="49873" y="7400"/>
                    <a:pt x="56976" y="0"/>
                  </a:cubicBezTo>
                  <a:cubicBezTo>
                    <a:pt x="57124" y="148"/>
                    <a:pt x="56976" y="296"/>
                    <a:pt x="57272" y="296"/>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33"/>
            <p:cNvSpPr/>
            <p:nvPr/>
          </p:nvSpPr>
          <p:spPr>
            <a:xfrm>
              <a:off x="5904000" y="1499700"/>
              <a:ext cx="85125" cy="62925"/>
            </a:xfrm>
            <a:custGeom>
              <a:rect b="b" l="l" r="r" t="t"/>
              <a:pathLst>
                <a:path extrusionOk="0" h="2517" w="3405">
                  <a:moveTo>
                    <a:pt x="3405" y="741"/>
                  </a:moveTo>
                  <a:cubicBezTo>
                    <a:pt x="2665" y="1629"/>
                    <a:pt x="1481" y="2072"/>
                    <a:pt x="297" y="2516"/>
                  </a:cubicBezTo>
                  <a:cubicBezTo>
                    <a:pt x="1" y="1333"/>
                    <a:pt x="2665" y="1"/>
                    <a:pt x="3405" y="74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33"/>
            <p:cNvSpPr/>
            <p:nvPr/>
          </p:nvSpPr>
          <p:spPr>
            <a:xfrm>
              <a:off x="1530975" y="1518200"/>
              <a:ext cx="125825" cy="85125"/>
            </a:xfrm>
            <a:custGeom>
              <a:rect b="b" l="l" r="r" t="t"/>
              <a:pathLst>
                <a:path extrusionOk="0" h="3405" w="5033">
                  <a:moveTo>
                    <a:pt x="1" y="1"/>
                  </a:moveTo>
                  <a:cubicBezTo>
                    <a:pt x="1925" y="593"/>
                    <a:pt x="3257" y="1628"/>
                    <a:pt x="4884" y="2368"/>
                  </a:cubicBezTo>
                  <a:cubicBezTo>
                    <a:pt x="5032" y="2960"/>
                    <a:pt x="4440" y="2960"/>
                    <a:pt x="4440" y="3404"/>
                  </a:cubicBezTo>
                  <a:cubicBezTo>
                    <a:pt x="2961" y="2368"/>
                    <a:pt x="593" y="1924"/>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33"/>
            <p:cNvSpPr/>
            <p:nvPr/>
          </p:nvSpPr>
          <p:spPr>
            <a:xfrm>
              <a:off x="5574725" y="1581100"/>
              <a:ext cx="277500" cy="177600"/>
            </a:xfrm>
            <a:custGeom>
              <a:rect b="b" l="l" r="r" t="t"/>
              <a:pathLst>
                <a:path extrusionOk="0" h="7104" w="11100">
                  <a:moveTo>
                    <a:pt x="11100" y="740"/>
                  </a:moveTo>
                  <a:cubicBezTo>
                    <a:pt x="7548" y="3108"/>
                    <a:pt x="3701" y="5032"/>
                    <a:pt x="1" y="7104"/>
                  </a:cubicBezTo>
                  <a:lnTo>
                    <a:pt x="1" y="5772"/>
                  </a:lnTo>
                  <a:cubicBezTo>
                    <a:pt x="3405" y="3848"/>
                    <a:pt x="6956" y="2220"/>
                    <a:pt x="10360" y="148"/>
                  </a:cubicBezTo>
                  <a:cubicBezTo>
                    <a:pt x="10952" y="0"/>
                    <a:pt x="10804" y="592"/>
                    <a:pt x="11100" y="74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33"/>
            <p:cNvSpPr/>
            <p:nvPr/>
          </p:nvSpPr>
          <p:spPr>
            <a:xfrm>
              <a:off x="1697475" y="1614400"/>
              <a:ext cx="2027450" cy="1158025"/>
            </a:xfrm>
            <a:custGeom>
              <a:rect b="b" l="l" r="r" t="t"/>
              <a:pathLst>
                <a:path extrusionOk="0" h="46321" w="81098">
                  <a:moveTo>
                    <a:pt x="81097" y="46320"/>
                  </a:moveTo>
                  <a:cubicBezTo>
                    <a:pt x="60231" y="36405"/>
                    <a:pt x="40401" y="23678"/>
                    <a:pt x="19979" y="12283"/>
                  </a:cubicBezTo>
                  <a:cubicBezTo>
                    <a:pt x="15539" y="9767"/>
                    <a:pt x="9915" y="6660"/>
                    <a:pt x="4588" y="3848"/>
                  </a:cubicBezTo>
                  <a:cubicBezTo>
                    <a:pt x="3700" y="3256"/>
                    <a:pt x="0" y="1480"/>
                    <a:pt x="148" y="740"/>
                  </a:cubicBezTo>
                  <a:cubicBezTo>
                    <a:pt x="148" y="740"/>
                    <a:pt x="592" y="0"/>
                    <a:pt x="740" y="148"/>
                  </a:cubicBezTo>
                  <a:cubicBezTo>
                    <a:pt x="14355" y="7548"/>
                    <a:pt x="27822" y="15243"/>
                    <a:pt x="41289" y="22790"/>
                  </a:cubicBezTo>
                  <a:cubicBezTo>
                    <a:pt x="51352" y="28562"/>
                    <a:pt x="60971" y="34777"/>
                    <a:pt x="71478" y="40253"/>
                  </a:cubicBezTo>
                  <a:cubicBezTo>
                    <a:pt x="74882" y="41881"/>
                    <a:pt x="78286" y="43657"/>
                    <a:pt x="80949" y="4632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33"/>
            <p:cNvSpPr/>
            <p:nvPr/>
          </p:nvSpPr>
          <p:spPr>
            <a:xfrm>
              <a:off x="4020875" y="1780875"/>
              <a:ext cx="1468800" cy="873150"/>
            </a:xfrm>
            <a:custGeom>
              <a:rect b="b" l="l" r="r" t="t"/>
              <a:pathLst>
                <a:path extrusionOk="0" h="34926" w="58752">
                  <a:moveTo>
                    <a:pt x="58603" y="1"/>
                  </a:moveTo>
                  <a:cubicBezTo>
                    <a:pt x="58751" y="1"/>
                    <a:pt x="58751" y="149"/>
                    <a:pt x="58751" y="297"/>
                  </a:cubicBezTo>
                  <a:cubicBezTo>
                    <a:pt x="58603" y="1925"/>
                    <a:pt x="56827" y="2516"/>
                    <a:pt x="55644" y="3108"/>
                  </a:cubicBezTo>
                  <a:cubicBezTo>
                    <a:pt x="47208" y="8140"/>
                    <a:pt x="38181" y="12728"/>
                    <a:pt x="29746" y="17907"/>
                  </a:cubicBezTo>
                  <a:cubicBezTo>
                    <a:pt x="19979" y="23975"/>
                    <a:pt x="10211" y="29746"/>
                    <a:pt x="0" y="34926"/>
                  </a:cubicBezTo>
                  <a:cubicBezTo>
                    <a:pt x="592" y="33742"/>
                    <a:pt x="1924" y="33298"/>
                    <a:pt x="2960" y="32706"/>
                  </a:cubicBezTo>
                  <a:cubicBezTo>
                    <a:pt x="6364" y="30930"/>
                    <a:pt x="9767" y="28858"/>
                    <a:pt x="13171" y="26786"/>
                  </a:cubicBezTo>
                  <a:cubicBezTo>
                    <a:pt x="17611" y="23975"/>
                    <a:pt x="22198" y="21459"/>
                    <a:pt x="26638" y="18795"/>
                  </a:cubicBezTo>
                  <a:cubicBezTo>
                    <a:pt x="29302" y="17167"/>
                    <a:pt x="31670" y="15243"/>
                    <a:pt x="34185" y="13764"/>
                  </a:cubicBezTo>
                  <a:cubicBezTo>
                    <a:pt x="42177" y="9176"/>
                    <a:pt x="50612" y="4736"/>
                    <a:pt x="5860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33"/>
            <p:cNvSpPr/>
            <p:nvPr/>
          </p:nvSpPr>
          <p:spPr>
            <a:xfrm>
              <a:off x="1375600" y="1810475"/>
              <a:ext cx="136900" cy="70325"/>
            </a:xfrm>
            <a:custGeom>
              <a:rect b="b" l="l" r="r" t="t"/>
              <a:pathLst>
                <a:path extrusionOk="0" h="2813" w="5476">
                  <a:moveTo>
                    <a:pt x="5476" y="1776"/>
                  </a:moveTo>
                  <a:cubicBezTo>
                    <a:pt x="5328" y="2072"/>
                    <a:pt x="5328" y="2516"/>
                    <a:pt x="5180" y="2812"/>
                  </a:cubicBezTo>
                  <a:cubicBezTo>
                    <a:pt x="3404" y="1924"/>
                    <a:pt x="888" y="1776"/>
                    <a:pt x="0" y="1"/>
                  </a:cubicBezTo>
                  <a:cubicBezTo>
                    <a:pt x="1776" y="149"/>
                    <a:pt x="3700" y="1184"/>
                    <a:pt x="5476" y="1776"/>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33"/>
            <p:cNvSpPr/>
            <p:nvPr/>
          </p:nvSpPr>
          <p:spPr>
            <a:xfrm>
              <a:off x="6048300" y="1821575"/>
              <a:ext cx="92500" cy="51825"/>
            </a:xfrm>
            <a:custGeom>
              <a:rect b="b" l="l" r="r" t="t"/>
              <a:pathLst>
                <a:path extrusionOk="0" h="2073" w="3700">
                  <a:moveTo>
                    <a:pt x="3700" y="445"/>
                  </a:moveTo>
                  <a:cubicBezTo>
                    <a:pt x="2960" y="1184"/>
                    <a:pt x="1480" y="1480"/>
                    <a:pt x="296" y="2072"/>
                  </a:cubicBezTo>
                  <a:cubicBezTo>
                    <a:pt x="444" y="1628"/>
                    <a:pt x="0" y="1628"/>
                    <a:pt x="148" y="1332"/>
                  </a:cubicBezTo>
                  <a:cubicBezTo>
                    <a:pt x="1332" y="1036"/>
                    <a:pt x="2368" y="1"/>
                    <a:pt x="3700" y="445"/>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33"/>
            <p:cNvSpPr/>
            <p:nvPr/>
          </p:nvSpPr>
          <p:spPr>
            <a:xfrm>
              <a:off x="1564275" y="1877075"/>
              <a:ext cx="477300" cy="225700"/>
            </a:xfrm>
            <a:custGeom>
              <a:rect b="b" l="l" r="r" t="t"/>
              <a:pathLst>
                <a:path extrusionOk="0" h="9028" w="19092">
                  <a:moveTo>
                    <a:pt x="297" y="0"/>
                  </a:moveTo>
                  <a:cubicBezTo>
                    <a:pt x="6660" y="2516"/>
                    <a:pt x="12580" y="5476"/>
                    <a:pt x="19091" y="7844"/>
                  </a:cubicBezTo>
                  <a:cubicBezTo>
                    <a:pt x="19091" y="8288"/>
                    <a:pt x="18647" y="8584"/>
                    <a:pt x="18351" y="9028"/>
                  </a:cubicBezTo>
                  <a:cubicBezTo>
                    <a:pt x="11988" y="6660"/>
                    <a:pt x="6068" y="3848"/>
                    <a:pt x="1" y="1184"/>
                  </a:cubicBezTo>
                  <a:cubicBezTo>
                    <a:pt x="1" y="740"/>
                    <a:pt x="149" y="296"/>
                    <a:pt x="29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33"/>
            <p:cNvSpPr/>
            <p:nvPr/>
          </p:nvSpPr>
          <p:spPr>
            <a:xfrm>
              <a:off x="5852200" y="1877075"/>
              <a:ext cx="148025" cy="88825"/>
            </a:xfrm>
            <a:custGeom>
              <a:rect b="b" l="l" r="r" t="t"/>
              <a:pathLst>
                <a:path extrusionOk="0" h="3553" w="5921">
                  <a:moveTo>
                    <a:pt x="5625" y="0"/>
                  </a:moveTo>
                  <a:cubicBezTo>
                    <a:pt x="5920" y="0"/>
                    <a:pt x="5625" y="592"/>
                    <a:pt x="5772" y="888"/>
                  </a:cubicBezTo>
                  <a:cubicBezTo>
                    <a:pt x="4885" y="1332"/>
                    <a:pt x="3701" y="1628"/>
                    <a:pt x="2665" y="2072"/>
                  </a:cubicBezTo>
                  <a:cubicBezTo>
                    <a:pt x="1925" y="2368"/>
                    <a:pt x="741" y="3552"/>
                    <a:pt x="1" y="2516"/>
                  </a:cubicBezTo>
                  <a:cubicBezTo>
                    <a:pt x="1481" y="1332"/>
                    <a:pt x="3849" y="888"/>
                    <a:pt x="562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33"/>
            <p:cNvSpPr/>
            <p:nvPr/>
          </p:nvSpPr>
          <p:spPr>
            <a:xfrm>
              <a:off x="3950575" y="1965875"/>
              <a:ext cx="1835075" cy="765850"/>
            </a:xfrm>
            <a:custGeom>
              <a:rect b="b" l="l" r="r" t="t"/>
              <a:pathLst>
                <a:path extrusionOk="0" h="30634" w="73403">
                  <a:moveTo>
                    <a:pt x="72810" y="0"/>
                  </a:moveTo>
                  <a:cubicBezTo>
                    <a:pt x="72958" y="0"/>
                    <a:pt x="72958" y="148"/>
                    <a:pt x="72958" y="148"/>
                  </a:cubicBezTo>
                  <a:cubicBezTo>
                    <a:pt x="73402" y="1332"/>
                    <a:pt x="71774" y="1332"/>
                    <a:pt x="71330" y="1480"/>
                  </a:cubicBezTo>
                  <a:cubicBezTo>
                    <a:pt x="47800" y="10803"/>
                    <a:pt x="23678" y="21458"/>
                    <a:pt x="1" y="30633"/>
                  </a:cubicBezTo>
                  <a:cubicBezTo>
                    <a:pt x="5328" y="27082"/>
                    <a:pt x="11692" y="25306"/>
                    <a:pt x="17759" y="22642"/>
                  </a:cubicBezTo>
                  <a:cubicBezTo>
                    <a:pt x="23678" y="19978"/>
                    <a:pt x="29746" y="17463"/>
                    <a:pt x="35813" y="14947"/>
                  </a:cubicBezTo>
                  <a:cubicBezTo>
                    <a:pt x="44841" y="11099"/>
                    <a:pt x="53868" y="7399"/>
                    <a:pt x="63191" y="3700"/>
                  </a:cubicBezTo>
                  <a:cubicBezTo>
                    <a:pt x="66299" y="2368"/>
                    <a:pt x="69999" y="888"/>
                    <a:pt x="7281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33"/>
            <p:cNvSpPr/>
            <p:nvPr/>
          </p:nvSpPr>
          <p:spPr>
            <a:xfrm>
              <a:off x="6196275" y="2128650"/>
              <a:ext cx="70325" cy="37025"/>
            </a:xfrm>
            <a:custGeom>
              <a:rect b="b" l="l" r="r" t="t"/>
              <a:pathLst>
                <a:path extrusionOk="0" h="1481" w="2813">
                  <a:moveTo>
                    <a:pt x="2813" y="592"/>
                  </a:moveTo>
                  <a:cubicBezTo>
                    <a:pt x="2221" y="1184"/>
                    <a:pt x="1333" y="1480"/>
                    <a:pt x="297" y="1480"/>
                  </a:cubicBezTo>
                  <a:cubicBezTo>
                    <a:pt x="297" y="1036"/>
                    <a:pt x="1" y="1036"/>
                    <a:pt x="149" y="592"/>
                  </a:cubicBezTo>
                  <a:cubicBezTo>
                    <a:pt x="1037" y="592"/>
                    <a:pt x="2221" y="1"/>
                    <a:pt x="2813" y="592"/>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33"/>
            <p:cNvSpPr/>
            <p:nvPr/>
          </p:nvSpPr>
          <p:spPr>
            <a:xfrm>
              <a:off x="1260900" y="2143450"/>
              <a:ext cx="133225" cy="59225"/>
            </a:xfrm>
            <a:custGeom>
              <a:rect b="b" l="l" r="r" t="t"/>
              <a:pathLst>
                <a:path extrusionOk="0" h="2369" w="5329">
                  <a:moveTo>
                    <a:pt x="5180" y="1332"/>
                  </a:moveTo>
                  <a:cubicBezTo>
                    <a:pt x="5328" y="1924"/>
                    <a:pt x="5032" y="1924"/>
                    <a:pt x="5032" y="2368"/>
                  </a:cubicBezTo>
                  <a:cubicBezTo>
                    <a:pt x="3256" y="1924"/>
                    <a:pt x="1185" y="1628"/>
                    <a:pt x="1" y="296"/>
                  </a:cubicBezTo>
                  <a:cubicBezTo>
                    <a:pt x="1925" y="0"/>
                    <a:pt x="3404" y="1184"/>
                    <a:pt x="5180" y="1332"/>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33"/>
            <p:cNvSpPr/>
            <p:nvPr/>
          </p:nvSpPr>
          <p:spPr>
            <a:xfrm>
              <a:off x="5918800" y="2161950"/>
              <a:ext cx="218300" cy="99925"/>
            </a:xfrm>
            <a:custGeom>
              <a:rect b="b" l="l" r="r" t="t"/>
              <a:pathLst>
                <a:path extrusionOk="0" h="3997" w="8732">
                  <a:moveTo>
                    <a:pt x="8732" y="1036"/>
                  </a:moveTo>
                  <a:cubicBezTo>
                    <a:pt x="7400" y="1480"/>
                    <a:pt x="5624" y="1776"/>
                    <a:pt x="3996" y="2368"/>
                  </a:cubicBezTo>
                  <a:cubicBezTo>
                    <a:pt x="2665" y="2664"/>
                    <a:pt x="593" y="3996"/>
                    <a:pt x="1" y="2368"/>
                  </a:cubicBezTo>
                  <a:cubicBezTo>
                    <a:pt x="2665" y="1480"/>
                    <a:pt x="5772" y="1036"/>
                    <a:pt x="8288" y="0"/>
                  </a:cubicBezTo>
                  <a:cubicBezTo>
                    <a:pt x="8732" y="148"/>
                    <a:pt x="8732" y="592"/>
                    <a:pt x="8732" y="1036"/>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33"/>
            <p:cNvSpPr/>
            <p:nvPr/>
          </p:nvSpPr>
          <p:spPr>
            <a:xfrm>
              <a:off x="1438500" y="2191550"/>
              <a:ext cx="2023750" cy="543875"/>
            </a:xfrm>
            <a:custGeom>
              <a:rect b="b" l="l" r="r" t="t"/>
              <a:pathLst>
                <a:path extrusionOk="0" h="21755" w="80950">
                  <a:moveTo>
                    <a:pt x="148" y="0"/>
                  </a:moveTo>
                  <a:cubicBezTo>
                    <a:pt x="13615" y="3108"/>
                    <a:pt x="27526" y="7104"/>
                    <a:pt x="40697" y="10951"/>
                  </a:cubicBezTo>
                  <a:cubicBezTo>
                    <a:pt x="54163" y="14799"/>
                    <a:pt x="67778" y="17611"/>
                    <a:pt x="80949" y="21754"/>
                  </a:cubicBezTo>
                  <a:cubicBezTo>
                    <a:pt x="55347" y="17019"/>
                    <a:pt x="29894" y="8880"/>
                    <a:pt x="4736" y="2368"/>
                  </a:cubicBezTo>
                  <a:cubicBezTo>
                    <a:pt x="3108" y="1924"/>
                    <a:pt x="148" y="1628"/>
                    <a:pt x="0" y="592"/>
                  </a:cubicBezTo>
                  <a:cubicBezTo>
                    <a:pt x="0" y="296"/>
                    <a:pt x="0" y="148"/>
                    <a:pt x="148" y="148"/>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33"/>
            <p:cNvSpPr/>
            <p:nvPr/>
          </p:nvSpPr>
          <p:spPr>
            <a:xfrm>
              <a:off x="4035675" y="2239650"/>
              <a:ext cx="1809175" cy="495775"/>
            </a:xfrm>
            <a:custGeom>
              <a:rect b="b" l="l" r="r" t="t"/>
              <a:pathLst>
                <a:path extrusionOk="0" h="19831" w="72367">
                  <a:moveTo>
                    <a:pt x="72366" y="888"/>
                  </a:moveTo>
                  <a:cubicBezTo>
                    <a:pt x="72218" y="1480"/>
                    <a:pt x="71182" y="1628"/>
                    <a:pt x="70738" y="1776"/>
                  </a:cubicBezTo>
                  <a:cubicBezTo>
                    <a:pt x="59639" y="4884"/>
                    <a:pt x="47652" y="7547"/>
                    <a:pt x="36553" y="10655"/>
                  </a:cubicBezTo>
                  <a:cubicBezTo>
                    <a:pt x="24566" y="14059"/>
                    <a:pt x="12135" y="16871"/>
                    <a:pt x="0" y="19830"/>
                  </a:cubicBezTo>
                  <a:cubicBezTo>
                    <a:pt x="11099" y="15983"/>
                    <a:pt x="23234" y="13319"/>
                    <a:pt x="35369" y="9915"/>
                  </a:cubicBezTo>
                  <a:cubicBezTo>
                    <a:pt x="41289" y="8139"/>
                    <a:pt x="47208" y="6512"/>
                    <a:pt x="53128" y="5032"/>
                  </a:cubicBezTo>
                  <a:cubicBezTo>
                    <a:pt x="59195" y="3552"/>
                    <a:pt x="65411" y="2220"/>
                    <a:pt x="71182" y="444"/>
                  </a:cubicBezTo>
                  <a:cubicBezTo>
                    <a:pt x="71626" y="296"/>
                    <a:pt x="72218" y="0"/>
                    <a:pt x="72366" y="888"/>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33"/>
            <p:cNvSpPr/>
            <p:nvPr/>
          </p:nvSpPr>
          <p:spPr>
            <a:xfrm>
              <a:off x="6214775" y="2457925"/>
              <a:ext cx="107325" cy="33325"/>
            </a:xfrm>
            <a:custGeom>
              <a:rect b="b" l="l" r="r" t="t"/>
              <a:pathLst>
                <a:path extrusionOk="0" h="1333" w="4293">
                  <a:moveTo>
                    <a:pt x="4292" y="444"/>
                  </a:moveTo>
                  <a:cubicBezTo>
                    <a:pt x="3404" y="1184"/>
                    <a:pt x="1481" y="888"/>
                    <a:pt x="149" y="1332"/>
                  </a:cubicBezTo>
                  <a:cubicBezTo>
                    <a:pt x="149" y="1036"/>
                    <a:pt x="1" y="1036"/>
                    <a:pt x="1" y="888"/>
                  </a:cubicBezTo>
                  <a:cubicBezTo>
                    <a:pt x="593" y="0"/>
                    <a:pt x="3108" y="296"/>
                    <a:pt x="4292" y="44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33"/>
            <p:cNvSpPr/>
            <p:nvPr/>
          </p:nvSpPr>
          <p:spPr>
            <a:xfrm>
              <a:off x="5711625" y="2476425"/>
              <a:ext cx="432875" cy="81425"/>
            </a:xfrm>
            <a:custGeom>
              <a:rect b="b" l="l" r="r" t="t"/>
              <a:pathLst>
                <a:path extrusionOk="0" h="3257" w="17315">
                  <a:moveTo>
                    <a:pt x="17167" y="740"/>
                  </a:moveTo>
                  <a:cubicBezTo>
                    <a:pt x="11987" y="1924"/>
                    <a:pt x="5476" y="2664"/>
                    <a:pt x="0" y="3256"/>
                  </a:cubicBezTo>
                  <a:cubicBezTo>
                    <a:pt x="0" y="2072"/>
                    <a:pt x="2368" y="2072"/>
                    <a:pt x="3552" y="1924"/>
                  </a:cubicBezTo>
                  <a:cubicBezTo>
                    <a:pt x="7844" y="1332"/>
                    <a:pt x="12875" y="888"/>
                    <a:pt x="16723" y="148"/>
                  </a:cubicBezTo>
                  <a:cubicBezTo>
                    <a:pt x="17315" y="0"/>
                    <a:pt x="17019" y="592"/>
                    <a:pt x="17167" y="74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33"/>
            <p:cNvSpPr/>
            <p:nvPr/>
          </p:nvSpPr>
          <p:spPr>
            <a:xfrm>
              <a:off x="1220200" y="2476425"/>
              <a:ext cx="81425" cy="37025"/>
            </a:xfrm>
            <a:custGeom>
              <a:rect b="b" l="l" r="r" t="t"/>
              <a:pathLst>
                <a:path extrusionOk="0" h="1481" w="3257">
                  <a:moveTo>
                    <a:pt x="3257" y="592"/>
                  </a:moveTo>
                  <a:cubicBezTo>
                    <a:pt x="3257" y="1036"/>
                    <a:pt x="2813" y="1184"/>
                    <a:pt x="2813" y="1480"/>
                  </a:cubicBezTo>
                  <a:cubicBezTo>
                    <a:pt x="1629" y="1332"/>
                    <a:pt x="297" y="1480"/>
                    <a:pt x="1" y="444"/>
                  </a:cubicBezTo>
                  <a:cubicBezTo>
                    <a:pt x="1037" y="0"/>
                    <a:pt x="1925" y="740"/>
                    <a:pt x="3257" y="592"/>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33"/>
            <p:cNvSpPr/>
            <p:nvPr/>
          </p:nvSpPr>
          <p:spPr>
            <a:xfrm>
              <a:off x="1357100" y="2498625"/>
              <a:ext cx="225700" cy="48125"/>
            </a:xfrm>
            <a:custGeom>
              <a:rect b="b" l="l" r="r" t="t"/>
              <a:pathLst>
                <a:path extrusionOk="0" h="1925" w="9028">
                  <a:moveTo>
                    <a:pt x="8880" y="740"/>
                  </a:moveTo>
                  <a:cubicBezTo>
                    <a:pt x="9028" y="1332"/>
                    <a:pt x="8584" y="1480"/>
                    <a:pt x="8732" y="1924"/>
                  </a:cubicBezTo>
                  <a:cubicBezTo>
                    <a:pt x="5920" y="1628"/>
                    <a:pt x="2960" y="1332"/>
                    <a:pt x="148" y="1036"/>
                  </a:cubicBezTo>
                  <a:cubicBezTo>
                    <a:pt x="0" y="444"/>
                    <a:pt x="444" y="444"/>
                    <a:pt x="444" y="0"/>
                  </a:cubicBezTo>
                  <a:cubicBezTo>
                    <a:pt x="3256" y="296"/>
                    <a:pt x="6068" y="592"/>
                    <a:pt x="8880" y="74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33"/>
            <p:cNvSpPr/>
            <p:nvPr/>
          </p:nvSpPr>
          <p:spPr>
            <a:xfrm>
              <a:off x="1649375" y="2528225"/>
              <a:ext cx="1842475" cy="229400"/>
            </a:xfrm>
            <a:custGeom>
              <a:rect b="b" l="l" r="r" t="t"/>
              <a:pathLst>
                <a:path extrusionOk="0" h="9176" w="73699">
                  <a:moveTo>
                    <a:pt x="148" y="0"/>
                  </a:moveTo>
                  <a:cubicBezTo>
                    <a:pt x="12579" y="1776"/>
                    <a:pt x="25010" y="2664"/>
                    <a:pt x="37293" y="4292"/>
                  </a:cubicBezTo>
                  <a:cubicBezTo>
                    <a:pt x="43361" y="5032"/>
                    <a:pt x="49428" y="6216"/>
                    <a:pt x="55496" y="6808"/>
                  </a:cubicBezTo>
                  <a:cubicBezTo>
                    <a:pt x="61563" y="7547"/>
                    <a:pt x="67927" y="7695"/>
                    <a:pt x="73698" y="9175"/>
                  </a:cubicBezTo>
                  <a:cubicBezTo>
                    <a:pt x="61119" y="9027"/>
                    <a:pt x="48836" y="6808"/>
                    <a:pt x="36701" y="5328"/>
                  </a:cubicBezTo>
                  <a:cubicBezTo>
                    <a:pt x="24418" y="3848"/>
                    <a:pt x="12135" y="2960"/>
                    <a:pt x="0" y="888"/>
                  </a:cubicBezTo>
                  <a:lnTo>
                    <a:pt x="0" y="444"/>
                  </a:lnTo>
                  <a:cubicBezTo>
                    <a:pt x="0" y="296"/>
                    <a:pt x="0" y="0"/>
                    <a:pt x="14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33"/>
            <p:cNvSpPr/>
            <p:nvPr/>
          </p:nvSpPr>
          <p:spPr>
            <a:xfrm>
              <a:off x="3902475" y="2554125"/>
              <a:ext cx="1742575" cy="229400"/>
            </a:xfrm>
            <a:custGeom>
              <a:rect b="b" l="l" r="r" t="t"/>
              <a:pathLst>
                <a:path extrusionOk="0" h="9176" w="69703">
                  <a:moveTo>
                    <a:pt x="69703" y="0"/>
                  </a:moveTo>
                  <a:cubicBezTo>
                    <a:pt x="69407" y="1332"/>
                    <a:pt x="67187" y="1036"/>
                    <a:pt x="65855" y="1184"/>
                  </a:cubicBezTo>
                  <a:cubicBezTo>
                    <a:pt x="44397" y="3996"/>
                    <a:pt x="22643" y="7991"/>
                    <a:pt x="1" y="9175"/>
                  </a:cubicBezTo>
                  <a:cubicBezTo>
                    <a:pt x="5772" y="7843"/>
                    <a:pt x="11692" y="7695"/>
                    <a:pt x="17463" y="6955"/>
                  </a:cubicBezTo>
                  <a:cubicBezTo>
                    <a:pt x="23087" y="6216"/>
                    <a:pt x="28710" y="5180"/>
                    <a:pt x="34334" y="4440"/>
                  </a:cubicBezTo>
                  <a:cubicBezTo>
                    <a:pt x="40105" y="3552"/>
                    <a:pt x="45877" y="3108"/>
                    <a:pt x="51648" y="2368"/>
                  </a:cubicBezTo>
                  <a:cubicBezTo>
                    <a:pt x="57716" y="1332"/>
                    <a:pt x="63783" y="296"/>
                    <a:pt x="6970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33"/>
            <p:cNvSpPr/>
            <p:nvPr/>
          </p:nvSpPr>
          <p:spPr>
            <a:xfrm>
              <a:off x="1856550" y="2761300"/>
              <a:ext cx="1720375" cy="77725"/>
            </a:xfrm>
            <a:custGeom>
              <a:rect b="b" l="l" r="r" t="t"/>
              <a:pathLst>
                <a:path extrusionOk="0" h="3109" w="68815">
                  <a:moveTo>
                    <a:pt x="68815" y="1480"/>
                  </a:moveTo>
                  <a:cubicBezTo>
                    <a:pt x="63487" y="2812"/>
                    <a:pt x="57716" y="2220"/>
                    <a:pt x="51796" y="2516"/>
                  </a:cubicBezTo>
                  <a:cubicBezTo>
                    <a:pt x="37294" y="3108"/>
                    <a:pt x="22791" y="2072"/>
                    <a:pt x="7992" y="2072"/>
                  </a:cubicBezTo>
                  <a:cubicBezTo>
                    <a:pt x="5180" y="2072"/>
                    <a:pt x="2221" y="2368"/>
                    <a:pt x="1" y="2072"/>
                  </a:cubicBezTo>
                  <a:cubicBezTo>
                    <a:pt x="1" y="0"/>
                    <a:pt x="3404" y="888"/>
                    <a:pt x="5180" y="888"/>
                  </a:cubicBezTo>
                  <a:cubicBezTo>
                    <a:pt x="15687" y="296"/>
                    <a:pt x="30042" y="1332"/>
                    <a:pt x="41437" y="1480"/>
                  </a:cubicBezTo>
                  <a:cubicBezTo>
                    <a:pt x="50168" y="1480"/>
                    <a:pt x="60084" y="1184"/>
                    <a:pt x="68815" y="148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33"/>
            <p:cNvSpPr/>
            <p:nvPr/>
          </p:nvSpPr>
          <p:spPr>
            <a:xfrm>
              <a:off x="1309000" y="2783500"/>
              <a:ext cx="140625" cy="33325"/>
            </a:xfrm>
            <a:custGeom>
              <a:rect b="b" l="l" r="r" t="t"/>
              <a:pathLst>
                <a:path extrusionOk="0" h="1333" w="5625">
                  <a:moveTo>
                    <a:pt x="5328" y="148"/>
                  </a:moveTo>
                  <a:cubicBezTo>
                    <a:pt x="5328" y="592"/>
                    <a:pt x="5624" y="740"/>
                    <a:pt x="5476" y="1332"/>
                  </a:cubicBezTo>
                  <a:cubicBezTo>
                    <a:pt x="3848" y="1332"/>
                    <a:pt x="1480" y="1332"/>
                    <a:pt x="297" y="1332"/>
                  </a:cubicBezTo>
                  <a:cubicBezTo>
                    <a:pt x="1" y="1184"/>
                    <a:pt x="297" y="444"/>
                    <a:pt x="1" y="296"/>
                  </a:cubicBezTo>
                  <a:cubicBezTo>
                    <a:pt x="1628" y="148"/>
                    <a:pt x="3404" y="0"/>
                    <a:pt x="5328" y="148"/>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33"/>
            <p:cNvSpPr/>
            <p:nvPr/>
          </p:nvSpPr>
          <p:spPr>
            <a:xfrm>
              <a:off x="1505075" y="2787200"/>
              <a:ext cx="103625" cy="33325"/>
            </a:xfrm>
            <a:custGeom>
              <a:rect b="b" l="l" r="r" t="t"/>
              <a:pathLst>
                <a:path extrusionOk="0" h="1333" w="4145">
                  <a:moveTo>
                    <a:pt x="149" y="0"/>
                  </a:moveTo>
                  <a:lnTo>
                    <a:pt x="4145" y="0"/>
                  </a:lnTo>
                  <a:lnTo>
                    <a:pt x="4145" y="1332"/>
                  </a:lnTo>
                  <a:cubicBezTo>
                    <a:pt x="2813" y="1332"/>
                    <a:pt x="1481" y="1332"/>
                    <a:pt x="297" y="1184"/>
                  </a:cubicBezTo>
                  <a:cubicBezTo>
                    <a:pt x="297" y="740"/>
                    <a:pt x="1" y="592"/>
                    <a:pt x="14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33"/>
            <p:cNvSpPr/>
            <p:nvPr/>
          </p:nvSpPr>
          <p:spPr>
            <a:xfrm>
              <a:off x="1660475" y="2787200"/>
              <a:ext cx="103625" cy="33325"/>
            </a:xfrm>
            <a:custGeom>
              <a:rect b="b" l="l" r="r" t="t"/>
              <a:pathLst>
                <a:path extrusionOk="0" h="1333" w="4145">
                  <a:moveTo>
                    <a:pt x="0" y="0"/>
                  </a:moveTo>
                  <a:lnTo>
                    <a:pt x="3996" y="0"/>
                  </a:lnTo>
                  <a:cubicBezTo>
                    <a:pt x="4144" y="592"/>
                    <a:pt x="3848" y="740"/>
                    <a:pt x="3848" y="1332"/>
                  </a:cubicBezTo>
                  <a:lnTo>
                    <a:pt x="296" y="1332"/>
                  </a:lnTo>
                  <a:cubicBezTo>
                    <a:pt x="296" y="740"/>
                    <a:pt x="0" y="592"/>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33"/>
            <p:cNvSpPr/>
            <p:nvPr/>
          </p:nvSpPr>
          <p:spPr>
            <a:xfrm>
              <a:off x="4006075" y="2787200"/>
              <a:ext cx="2208725" cy="62925"/>
            </a:xfrm>
            <a:custGeom>
              <a:rect b="b" l="l" r="r" t="t"/>
              <a:pathLst>
                <a:path extrusionOk="0" h="2517" w="88349">
                  <a:moveTo>
                    <a:pt x="88349" y="1036"/>
                  </a:moveTo>
                  <a:cubicBezTo>
                    <a:pt x="87905" y="1776"/>
                    <a:pt x="86721" y="1628"/>
                    <a:pt x="85981" y="1628"/>
                  </a:cubicBezTo>
                  <a:cubicBezTo>
                    <a:pt x="79617" y="1924"/>
                    <a:pt x="72662" y="1480"/>
                    <a:pt x="66299" y="1332"/>
                  </a:cubicBezTo>
                  <a:cubicBezTo>
                    <a:pt x="44397" y="740"/>
                    <a:pt x="21163" y="2516"/>
                    <a:pt x="0" y="592"/>
                  </a:cubicBezTo>
                  <a:cubicBezTo>
                    <a:pt x="10951" y="0"/>
                    <a:pt x="23382" y="296"/>
                    <a:pt x="35221" y="296"/>
                  </a:cubicBezTo>
                  <a:cubicBezTo>
                    <a:pt x="52092" y="148"/>
                    <a:pt x="68370" y="148"/>
                    <a:pt x="85685" y="444"/>
                  </a:cubicBezTo>
                  <a:cubicBezTo>
                    <a:pt x="86573" y="444"/>
                    <a:pt x="87905" y="0"/>
                    <a:pt x="88349" y="1036"/>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33"/>
            <p:cNvSpPr/>
            <p:nvPr/>
          </p:nvSpPr>
          <p:spPr>
            <a:xfrm>
              <a:off x="1190625" y="2783500"/>
              <a:ext cx="70300" cy="44425"/>
            </a:xfrm>
            <a:custGeom>
              <a:rect b="b" l="l" r="r" t="t"/>
              <a:pathLst>
                <a:path extrusionOk="0" h="1777" w="2812">
                  <a:moveTo>
                    <a:pt x="2516" y="444"/>
                  </a:moveTo>
                  <a:cubicBezTo>
                    <a:pt x="2516" y="888"/>
                    <a:pt x="2812" y="888"/>
                    <a:pt x="2664" y="1332"/>
                  </a:cubicBezTo>
                  <a:cubicBezTo>
                    <a:pt x="1776" y="1184"/>
                    <a:pt x="592" y="1776"/>
                    <a:pt x="0" y="1184"/>
                  </a:cubicBezTo>
                  <a:cubicBezTo>
                    <a:pt x="0" y="0"/>
                    <a:pt x="1628" y="444"/>
                    <a:pt x="2516" y="44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33"/>
            <p:cNvSpPr/>
            <p:nvPr/>
          </p:nvSpPr>
          <p:spPr>
            <a:xfrm>
              <a:off x="6273975" y="2790900"/>
              <a:ext cx="81425" cy="33325"/>
            </a:xfrm>
            <a:custGeom>
              <a:rect b="b" l="l" r="r" t="t"/>
              <a:pathLst>
                <a:path extrusionOk="0" h="1333" w="3257">
                  <a:moveTo>
                    <a:pt x="1" y="444"/>
                  </a:moveTo>
                  <a:cubicBezTo>
                    <a:pt x="1184" y="592"/>
                    <a:pt x="3108" y="0"/>
                    <a:pt x="3256" y="1036"/>
                  </a:cubicBezTo>
                  <a:cubicBezTo>
                    <a:pt x="2220" y="1184"/>
                    <a:pt x="1184" y="1332"/>
                    <a:pt x="1" y="1332"/>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33"/>
            <p:cNvSpPr/>
            <p:nvPr/>
          </p:nvSpPr>
          <p:spPr>
            <a:xfrm>
              <a:off x="3932075" y="2809400"/>
              <a:ext cx="2216125" cy="318200"/>
            </a:xfrm>
            <a:custGeom>
              <a:rect b="b" l="l" r="r" t="t"/>
              <a:pathLst>
                <a:path extrusionOk="0" h="12728" w="88645">
                  <a:moveTo>
                    <a:pt x="149" y="148"/>
                  </a:moveTo>
                  <a:cubicBezTo>
                    <a:pt x="149" y="0"/>
                    <a:pt x="149" y="0"/>
                    <a:pt x="297" y="0"/>
                  </a:cubicBezTo>
                  <a:cubicBezTo>
                    <a:pt x="14947" y="1184"/>
                    <a:pt x="30338" y="3848"/>
                    <a:pt x="44693" y="5772"/>
                  </a:cubicBezTo>
                  <a:cubicBezTo>
                    <a:pt x="58604" y="7696"/>
                    <a:pt x="72810" y="9323"/>
                    <a:pt x="86573" y="11247"/>
                  </a:cubicBezTo>
                  <a:cubicBezTo>
                    <a:pt x="87165" y="11395"/>
                    <a:pt x="88201" y="11099"/>
                    <a:pt x="88645" y="11839"/>
                  </a:cubicBezTo>
                  <a:cubicBezTo>
                    <a:pt x="88497" y="12727"/>
                    <a:pt x="86869" y="12283"/>
                    <a:pt x="86129" y="12135"/>
                  </a:cubicBezTo>
                  <a:cubicBezTo>
                    <a:pt x="72662" y="10507"/>
                    <a:pt x="58160" y="8583"/>
                    <a:pt x="44249" y="6660"/>
                  </a:cubicBezTo>
                  <a:cubicBezTo>
                    <a:pt x="33298" y="5328"/>
                    <a:pt x="22051" y="3700"/>
                    <a:pt x="11248" y="2072"/>
                  </a:cubicBezTo>
                  <a:cubicBezTo>
                    <a:pt x="7548" y="1480"/>
                    <a:pt x="3552" y="740"/>
                    <a:pt x="1" y="148"/>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33"/>
            <p:cNvSpPr/>
            <p:nvPr/>
          </p:nvSpPr>
          <p:spPr>
            <a:xfrm>
              <a:off x="3839575" y="2820500"/>
              <a:ext cx="2134750" cy="595675"/>
            </a:xfrm>
            <a:custGeom>
              <a:rect b="b" l="l" r="r" t="t"/>
              <a:pathLst>
                <a:path extrusionOk="0" h="23827" w="85390">
                  <a:moveTo>
                    <a:pt x="1" y="148"/>
                  </a:moveTo>
                  <a:cubicBezTo>
                    <a:pt x="1" y="0"/>
                    <a:pt x="149" y="0"/>
                    <a:pt x="149" y="0"/>
                  </a:cubicBezTo>
                  <a:cubicBezTo>
                    <a:pt x="27971" y="6808"/>
                    <a:pt x="55644" y="14799"/>
                    <a:pt x="83318" y="21902"/>
                  </a:cubicBezTo>
                  <a:cubicBezTo>
                    <a:pt x="84058" y="22050"/>
                    <a:pt x="85094" y="22050"/>
                    <a:pt x="85390" y="22790"/>
                  </a:cubicBezTo>
                  <a:cubicBezTo>
                    <a:pt x="85094" y="23826"/>
                    <a:pt x="83466" y="23086"/>
                    <a:pt x="83022" y="22938"/>
                  </a:cubicBezTo>
                  <a:cubicBezTo>
                    <a:pt x="69851" y="19534"/>
                    <a:pt x="56236" y="15539"/>
                    <a:pt x="42769" y="12283"/>
                  </a:cubicBezTo>
                  <a:cubicBezTo>
                    <a:pt x="35666" y="10655"/>
                    <a:pt x="28414" y="8583"/>
                    <a:pt x="21311" y="6660"/>
                  </a:cubicBezTo>
                  <a:cubicBezTo>
                    <a:pt x="13912" y="4588"/>
                    <a:pt x="6660" y="2664"/>
                    <a:pt x="1" y="148"/>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33"/>
            <p:cNvSpPr/>
            <p:nvPr/>
          </p:nvSpPr>
          <p:spPr>
            <a:xfrm>
              <a:off x="3784100" y="2831600"/>
              <a:ext cx="1302300" cy="1317100"/>
            </a:xfrm>
            <a:custGeom>
              <a:rect b="b" l="l" r="r" t="t"/>
              <a:pathLst>
                <a:path extrusionOk="0" h="52684" w="52092">
                  <a:moveTo>
                    <a:pt x="0" y="148"/>
                  </a:moveTo>
                  <a:cubicBezTo>
                    <a:pt x="0" y="0"/>
                    <a:pt x="0" y="0"/>
                    <a:pt x="148" y="0"/>
                  </a:cubicBezTo>
                  <a:cubicBezTo>
                    <a:pt x="9767" y="7399"/>
                    <a:pt x="17611" y="17167"/>
                    <a:pt x="26194" y="25898"/>
                  </a:cubicBezTo>
                  <a:cubicBezTo>
                    <a:pt x="33593" y="33297"/>
                    <a:pt x="41289" y="40845"/>
                    <a:pt x="48984" y="48540"/>
                  </a:cubicBezTo>
                  <a:cubicBezTo>
                    <a:pt x="49576" y="49132"/>
                    <a:pt x="52092" y="51056"/>
                    <a:pt x="51500" y="52092"/>
                  </a:cubicBezTo>
                  <a:cubicBezTo>
                    <a:pt x="51056" y="52684"/>
                    <a:pt x="51204" y="52240"/>
                    <a:pt x="50908" y="51944"/>
                  </a:cubicBezTo>
                  <a:cubicBezTo>
                    <a:pt x="50464" y="51648"/>
                    <a:pt x="50316" y="51500"/>
                    <a:pt x="49872" y="51204"/>
                  </a:cubicBezTo>
                  <a:cubicBezTo>
                    <a:pt x="33001" y="34333"/>
                    <a:pt x="15835" y="17907"/>
                    <a:pt x="0" y="148"/>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33"/>
            <p:cNvSpPr/>
            <p:nvPr/>
          </p:nvSpPr>
          <p:spPr>
            <a:xfrm>
              <a:off x="2011950" y="2839000"/>
              <a:ext cx="1539075" cy="203500"/>
            </a:xfrm>
            <a:custGeom>
              <a:rect b="b" l="l" r="r" t="t"/>
              <a:pathLst>
                <a:path extrusionOk="0" h="8140" w="61563">
                  <a:moveTo>
                    <a:pt x="61563" y="0"/>
                  </a:moveTo>
                  <a:cubicBezTo>
                    <a:pt x="56827" y="1184"/>
                    <a:pt x="51796" y="1924"/>
                    <a:pt x="46764" y="2664"/>
                  </a:cubicBezTo>
                  <a:cubicBezTo>
                    <a:pt x="36553" y="4144"/>
                    <a:pt x="25898" y="4884"/>
                    <a:pt x="15243" y="6364"/>
                  </a:cubicBezTo>
                  <a:cubicBezTo>
                    <a:pt x="12727" y="6659"/>
                    <a:pt x="10211" y="7103"/>
                    <a:pt x="7548" y="7399"/>
                  </a:cubicBezTo>
                  <a:cubicBezTo>
                    <a:pt x="5032" y="7695"/>
                    <a:pt x="2516" y="8139"/>
                    <a:pt x="0" y="7991"/>
                  </a:cubicBezTo>
                  <a:cubicBezTo>
                    <a:pt x="148" y="6512"/>
                    <a:pt x="1924" y="6807"/>
                    <a:pt x="2960" y="6659"/>
                  </a:cubicBezTo>
                  <a:cubicBezTo>
                    <a:pt x="11395" y="5476"/>
                    <a:pt x="20274" y="4292"/>
                    <a:pt x="29302" y="3404"/>
                  </a:cubicBezTo>
                  <a:cubicBezTo>
                    <a:pt x="40253" y="2368"/>
                    <a:pt x="51056" y="1036"/>
                    <a:pt x="6141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33"/>
            <p:cNvSpPr/>
            <p:nvPr/>
          </p:nvSpPr>
          <p:spPr>
            <a:xfrm>
              <a:off x="3776700" y="2839000"/>
              <a:ext cx="950825" cy="1620475"/>
            </a:xfrm>
            <a:custGeom>
              <a:rect b="b" l="l" r="r" t="t"/>
              <a:pathLst>
                <a:path extrusionOk="0" h="64819" w="38033">
                  <a:moveTo>
                    <a:pt x="0" y="0"/>
                  </a:moveTo>
                  <a:cubicBezTo>
                    <a:pt x="10211" y="15391"/>
                    <a:pt x="19090" y="32409"/>
                    <a:pt x="28858" y="48540"/>
                  </a:cubicBezTo>
                  <a:cubicBezTo>
                    <a:pt x="31225" y="52536"/>
                    <a:pt x="33741" y="56679"/>
                    <a:pt x="36109" y="60823"/>
                  </a:cubicBezTo>
                  <a:cubicBezTo>
                    <a:pt x="36701" y="61859"/>
                    <a:pt x="38033" y="63487"/>
                    <a:pt x="37145" y="64819"/>
                  </a:cubicBezTo>
                  <a:cubicBezTo>
                    <a:pt x="36405" y="64523"/>
                    <a:pt x="36109" y="63783"/>
                    <a:pt x="35665" y="63191"/>
                  </a:cubicBezTo>
                  <a:cubicBezTo>
                    <a:pt x="33149" y="58603"/>
                    <a:pt x="30781" y="53128"/>
                    <a:pt x="27674" y="48688"/>
                  </a:cubicBezTo>
                  <a:cubicBezTo>
                    <a:pt x="27230" y="47948"/>
                    <a:pt x="26490" y="47356"/>
                    <a:pt x="25898" y="46616"/>
                  </a:cubicBezTo>
                  <a:cubicBezTo>
                    <a:pt x="23530" y="43064"/>
                    <a:pt x="21458" y="38921"/>
                    <a:pt x="19238" y="35073"/>
                  </a:cubicBezTo>
                  <a:cubicBezTo>
                    <a:pt x="13023" y="23382"/>
                    <a:pt x="6068" y="11691"/>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33"/>
            <p:cNvSpPr/>
            <p:nvPr/>
          </p:nvSpPr>
          <p:spPr>
            <a:xfrm>
              <a:off x="2219125" y="2868575"/>
              <a:ext cx="1491000" cy="1476200"/>
            </a:xfrm>
            <a:custGeom>
              <a:rect b="b" l="l" r="r" t="t"/>
              <a:pathLst>
                <a:path extrusionOk="0" h="59048" w="59640">
                  <a:moveTo>
                    <a:pt x="59639" y="1"/>
                  </a:moveTo>
                  <a:cubicBezTo>
                    <a:pt x="51204" y="10656"/>
                    <a:pt x="40401" y="19831"/>
                    <a:pt x="30486" y="29746"/>
                  </a:cubicBezTo>
                  <a:cubicBezTo>
                    <a:pt x="25454" y="34630"/>
                    <a:pt x="20719" y="39810"/>
                    <a:pt x="15687" y="44545"/>
                  </a:cubicBezTo>
                  <a:cubicBezTo>
                    <a:pt x="10804" y="48985"/>
                    <a:pt x="6216" y="53572"/>
                    <a:pt x="1480" y="58160"/>
                  </a:cubicBezTo>
                  <a:cubicBezTo>
                    <a:pt x="1332" y="58160"/>
                    <a:pt x="1036" y="59048"/>
                    <a:pt x="740" y="58604"/>
                  </a:cubicBezTo>
                  <a:cubicBezTo>
                    <a:pt x="0" y="56680"/>
                    <a:pt x="2220" y="55644"/>
                    <a:pt x="3404" y="54460"/>
                  </a:cubicBezTo>
                  <a:cubicBezTo>
                    <a:pt x="11839" y="46025"/>
                    <a:pt x="20423" y="37738"/>
                    <a:pt x="29154" y="29006"/>
                  </a:cubicBezTo>
                  <a:cubicBezTo>
                    <a:pt x="36405" y="21755"/>
                    <a:pt x="43953" y="14504"/>
                    <a:pt x="51500" y="7400"/>
                  </a:cubicBezTo>
                  <a:cubicBezTo>
                    <a:pt x="54312" y="4885"/>
                    <a:pt x="56976" y="1777"/>
                    <a:pt x="5963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33"/>
            <p:cNvSpPr/>
            <p:nvPr/>
          </p:nvSpPr>
          <p:spPr>
            <a:xfrm>
              <a:off x="3883975" y="2890775"/>
              <a:ext cx="1786975" cy="1394825"/>
            </a:xfrm>
            <a:custGeom>
              <a:rect b="b" l="l" r="r" t="t"/>
              <a:pathLst>
                <a:path extrusionOk="0" h="55793" w="71479">
                  <a:moveTo>
                    <a:pt x="1" y="149"/>
                  </a:moveTo>
                  <a:cubicBezTo>
                    <a:pt x="149" y="1"/>
                    <a:pt x="297" y="1"/>
                    <a:pt x="445" y="1"/>
                  </a:cubicBezTo>
                  <a:cubicBezTo>
                    <a:pt x="18795" y="13024"/>
                    <a:pt x="36406" y="27379"/>
                    <a:pt x="54460" y="40993"/>
                  </a:cubicBezTo>
                  <a:cubicBezTo>
                    <a:pt x="59640" y="44989"/>
                    <a:pt x="64523" y="49133"/>
                    <a:pt x="69851" y="53276"/>
                  </a:cubicBezTo>
                  <a:cubicBezTo>
                    <a:pt x="70443" y="53720"/>
                    <a:pt x="71331" y="54312"/>
                    <a:pt x="71479" y="55200"/>
                  </a:cubicBezTo>
                  <a:cubicBezTo>
                    <a:pt x="70443" y="55792"/>
                    <a:pt x="69851" y="54460"/>
                    <a:pt x="69259" y="54016"/>
                  </a:cubicBezTo>
                  <a:cubicBezTo>
                    <a:pt x="64079" y="50021"/>
                    <a:pt x="58900" y="45877"/>
                    <a:pt x="53720" y="41881"/>
                  </a:cubicBezTo>
                  <a:cubicBezTo>
                    <a:pt x="38773" y="30782"/>
                    <a:pt x="24419" y="18499"/>
                    <a:pt x="9324" y="7400"/>
                  </a:cubicBezTo>
                  <a:cubicBezTo>
                    <a:pt x="6068" y="5032"/>
                    <a:pt x="2960" y="2665"/>
                    <a:pt x="1" y="14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33"/>
            <p:cNvSpPr/>
            <p:nvPr/>
          </p:nvSpPr>
          <p:spPr>
            <a:xfrm>
              <a:off x="1963850" y="2909275"/>
              <a:ext cx="1454000" cy="395900"/>
            </a:xfrm>
            <a:custGeom>
              <a:rect b="b" l="l" r="r" t="t"/>
              <a:pathLst>
                <a:path extrusionOk="0" h="15836" w="58160">
                  <a:moveTo>
                    <a:pt x="57715" y="1"/>
                  </a:moveTo>
                  <a:cubicBezTo>
                    <a:pt x="58159" y="297"/>
                    <a:pt x="56975" y="445"/>
                    <a:pt x="56531" y="593"/>
                  </a:cubicBezTo>
                  <a:cubicBezTo>
                    <a:pt x="52388" y="1777"/>
                    <a:pt x="48096" y="2961"/>
                    <a:pt x="43953" y="4292"/>
                  </a:cubicBezTo>
                  <a:cubicBezTo>
                    <a:pt x="39217" y="5772"/>
                    <a:pt x="34185" y="6808"/>
                    <a:pt x="29154" y="7992"/>
                  </a:cubicBezTo>
                  <a:cubicBezTo>
                    <a:pt x="19387" y="10508"/>
                    <a:pt x="9620" y="13912"/>
                    <a:pt x="296" y="15835"/>
                  </a:cubicBezTo>
                  <a:cubicBezTo>
                    <a:pt x="0" y="14060"/>
                    <a:pt x="2220" y="14208"/>
                    <a:pt x="3108" y="13912"/>
                  </a:cubicBezTo>
                  <a:cubicBezTo>
                    <a:pt x="11395" y="11840"/>
                    <a:pt x="19535" y="9176"/>
                    <a:pt x="27970" y="7104"/>
                  </a:cubicBezTo>
                  <a:cubicBezTo>
                    <a:pt x="32854" y="5920"/>
                    <a:pt x="38033" y="5180"/>
                    <a:pt x="42917" y="3848"/>
                  </a:cubicBezTo>
                  <a:cubicBezTo>
                    <a:pt x="47948" y="2517"/>
                    <a:pt x="52684" y="889"/>
                    <a:pt x="5771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33"/>
            <p:cNvSpPr/>
            <p:nvPr/>
          </p:nvSpPr>
          <p:spPr>
            <a:xfrm>
              <a:off x="1564275" y="2905575"/>
              <a:ext cx="1931275" cy="825050"/>
            </a:xfrm>
            <a:custGeom>
              <a:rect b="b" l="l" r="r" t="t"/>
              <a:pathLst>
                <a:path extrusionOk="0" h="33002" w="77251">
                  <a:moveTo>
                    <a:pt x="76510" y="149"/>
                  </a:moveTo>
                  <a:cubicBezTo>
                    <a:pt x="76954" y="1"/>
                    <a:pt x="77250" y="445"/>
                    <a:pt x="76658" y="297"/>
                  </a:cubicBezTo>
                  <a:cubicBezTo>
                    <a:pt x="70295" y="3109"/>
                    <a:pt x="64227" y="6216"/>
                    <a:pt x="57864" y="8732"/>
                  </a:cubicBezTo>
                  <a:cubicBezTo>
                    <a:pt x="51500" y="11396"/>
                    <a:pt x="45433" y="14504"/>
                    <a:pt x="38773" y="16871"/>
                  </a:cubicBezTo>
                  <a:cubicBezTo>
                    <a:pt x="26342" y="21459"/>
                    <a:pt x="14799" y="26343"/>
                    <a:pt x="2517" y="31670"/>
                  </a:cubicBezTo>
                  <a:cubicBezTo>
                    <a:pt x="2073" y="31966"/>
                    <a:pt x="889" y="33002"/>
                    <a:pt x="445" y="31966"/>
                  </a:cubicBezTo>
                  <a:cubicBezTo>
                    <a:pt x="1" y="31078"/>
                    <a:pt x="1777" y="30782"/>
                    <a:pt x="2073" y="30486"/>
                  </a:cubicBezTo>
                  <a:cubicBezTo>
                    <a:pt x="7252" y="28118"/>
                    <a:pt x="13468" y="25455"/>
                    <a:pt x="18499" y="23383"/>
                  </a:cubicBezTo>
                  <a:cubicBezTo>
                    <a:pt x="24715" y="21015"/>
                    <a:pt x="31522" y="18055"/>
                    <a:pt x="37885" y="15687"/>
                  </a:cubicBezTo>
                  <a:cubicBezTo>
                    <a:pt x="44545" y="13320"/>
                    <a:pt x="50760" y="10508"/>
                    <a:pt x="57272" y="7992"/>
                  </a:cubicBezTo>
                  <a:cubicBezTo>
                    <a:pt x="63783" y="5624"/>
                    <a:pt x="69555" y="2221"/>
                    <a:pt x="76510" y="14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33"/>
            <p:cNvSpPr/>
            <p:nvPr/>
          </p:nvSpPr>
          <p:spPr>
            <a:xfrm>
              <a:off x="1712275" y="2924075"/>
              <a:ext cx="1864650" cy="1084050"/>
            </a:xfrm>
            <a:custGeom>
              <a:rect b="b" l="l" r="r" t="t"/>
              <a:pathLst>
                <a:path extrusionOk="0" h="43362" w="74586">
                  <a:moveTo>
                    <a:pt x="740" y="43213"/>
                  </a:moveTo>
                  <a:cubicBezTo>
                    <a:pt x="0" y="42177"/>
                    <a:pt x="1332" y="41585"/>
                    <a:pt x="1924" y="41289"/>
                  </a:cubicBezTo>
                  <a:cubicBezTo>
                    <a:pt x="6956" y="38034"/>
                    <a:pt x="12727" y="35222"/>
                    <a:pt x="18055" y="31966"/>
                  </a:cubicBezTo>
                  <a:cubicBezTo>
                    <a:pt x="30338" y="25011"/>
                    <a:pt x="42473" y="17759"/>
                    <a:pt x="54903" y="10656"/>
                  </a:cubicBezTo>
                  <a:cubicBezTo>
                    <a:pt x="61415" y="6956"/>
                    <a:pt x="67926" y="3256"/>
                    <a:pt x="74142" y="1"/>
                  </a:cubicBezTo>
                  <a:lnTo>
                    <a:pt x="74586" y="1"/>
                  </a:lnTo>
                  <a:cubicBezTo>
                    <a:pt x="56235" y="10804"/>
                    <a:pt x="37737" y="22347"/>
                    <a:pt x="19091" y="33002"/>
                  </a:cubicBezTo>
                  <a:cubicBezTo>
                    <a:pt x="13615" y="35962"/>
                    <a:pt x="8140" y="39069"/>
                    <a:pt x="2812" y="42325"/>
                  </a:cubicBezTo>
                  <a:cubicBezTo>
                    <a:pt x="2220" y="42621"/>
                    <a:pt x="1480" y="43361"/>
                    <a:pt x="740" y="43213"/>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33"/>
            <p:cNvSpPr/>
            <p:nvPr/>
          </p:nvSpPr>
          <p:spPr>
            <a:xfrm>
              <a:off x="4117050" y="2942575"/>
              <a:ext cx="1842475" cy="788050"/>
            </a:xfrm>
            <a:custGeom>
              <a:rect b="b" l="l" r="r" t="t"/>
              <a:pathLst>
                <a:path extrusionOk="0" h="31522" w="73699">
                  <a:moveTo>
                    <a:pt x="1" y="149"/>
                  </a:moveTo>
                  <a:cubicBezTo>
                    <a:pt x="1" y="1"/>
                    <a:pt x="149" y="149"/>
                    <a:pt x="297" y="1"/>
                  </a:cubicBezTo>
                  <a:cubicBezTo>
                    <a:pt x="19091" y="6956"/>
                    <a:pt x="37294" y="15539"/>
                    <a:pt x="55940" y="22791"/>
                  </a:cubicBezTo>
                  <a:cubicBezTo>
                    <a:pt x="61416" y="25011"/>
                    <a:pt x="66595" y="27526"/>
                    <a:pt x="71923" y="29746"/>
                  </a:cubicBezTo>
                  <a:cubicBezTo>
                    <a:pt x="72515" y="30042"/>
                    <a:pt x="73551" y="30042"/>
                    <a:pt x="73699" y="30782"/>
                  </a:cubicBezTo>
                  <a:cubicBezTo>
                    <a:pt x="73107" y="31522"/>
                    <a:pt x="72219" y="30782"/>
                    <a:pt x="71627" y="30486"/>
                  </a:cubicBezTo>
                  <a:cubicBezTo>
                    <a:pt x="66299" y="28562"/>
                    <a:pt x="60824" y="26194"/>
                    <a:pt x="55348" y="23975"/>
                  </a:cubicBezTo>
                  <a:cubicBezTo>
                    <a:pt x="43213" y="18795"/>
                    <a:pt x="30930" y="13468"/>
                    <a:pt x="18499" y="8288"/>
                  </a:cubicBezTo>
                  <a:cubicBezTo>
                    <a:pt x="15392" y="7104"/>
                    <a:pt x="12432" y="5624"/>
                    <a:pt x="9472" y="4292"/>
                  </a:cubicBezTo>
                  <a:cubicBezTo>
                    <a:pt x="6216" y="2812"/>
                    <a:pt x="3109" y="1629"/>
                    <a:pt x="1" y="14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33"/>
            <p:cNvSpPr/>
            <p:nvPr/>
          </p:nvSpPr>
          <p:spPr>
            <a:xfrm>
              <a:off x="3773000" y="2964775"/>
              <a:ext cx="244200" cy="1583500"/>
            </a:xfrm>
            <a:custGeom>
              <a:rect b="b" l="l" r="r" t="t"/>
              <a:pathLst>
                <a:path extrusionOk="0" h="63340" w="9768">
                  <a:moveTo>
                    <a:pt x="296" y="149"/>
                  </a:moveTo>
                  <a:cubicBezTo>
                    <a:pt x="444" y="1"/>
                    <a:pt x="444" y="149"/>
                    <a:pt x="444" y="297"/>
                  </a:cubicBezTo>
                  <a:cubicBezTo>
                    <a:pt x="2664" y="10064"/>
                    <a:pt x="3700" y="21015"/>
                    <a:pt x="5032" y="31966"/>
                  </a:cubicBezTo>
                  <a:cubicBezTo>
                    <a:pt x="6216" y="41289"/>
                    <a:pt x="7547" y="50168"/>
                    <a:pt x="8731" y="60231"/>
                  </a:cubicBezTo>
                  <a:cubicBezTo>
                    <a:pt x="8879" y="61119"/>
                    <a:pt x="9767" y="62895"/>
                    <a:pt x="8287" y="63339"/>
                  </a:cubicBezTo>
                  <a:cubicBezTo>
                    <a:pt x="7399" y="62895"/>
                    <a:pt x="7547" y="61267"/>
                    <a:pt x="7399" y="60231"/>
                  </a:cubicBezTo>
                  <a:cubicBezTo>
                    <a:pt x="6956" y="56680"/>
                    <a:pt x="6512" y="52980"/>
                    <a:pt x="6068" y="49280"/>
                  </a:cubicBezTo>
                  <a:cubicBezTo>
                    <a:pt x="5328" y="44397"/>
                    <a:pt x="5032" y="39513"/>
                    <a:pt x="4292" y="34630"/>
                  </a:cubicBezTo>
                  <a:cubicBezTo>
                    <a:pt x="3700" y="29894"/>
                    <a:pt x="2960" y="25158"/>
                    <a:pt x="2220" y="20423"/>
                  </a:cubicBezTo>
                  <a:cubicBezTo>
                    <a:pt x="1480" y="15687"/>
                    <a:pt x="444" y="10952"/>
                    <a:pt x="888" y="6216"/>
                  </a:cubicBezTo>
                  <a:cubicBezTo>
                    <a:pt x="444" y="4588"/>
                    <a:pt x="0" y="1924"/>
                    <a:pt x="296" y="14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33"/>
            <p:cNvSpPr/>
            <p:nvPr/>
          </p:nvSpPr>
          <p:spPr>
            <a:xfrm>
              <a:off x="1675275" y="3023975"/>
              <a:ext cx="281200" cy="66625"/>
            </a:xfrm>
            <a:custGeom>
              <a:rect b="b" l="l" r="r" t="t"/>
              <a:pathLst>
                <a:path extrusionOk="0" h="2665" w="11248">
                  <a:moveTo>
                    <a:pt x="10655" y="1332"/>
                  </a:moveTo>
                  <a:cubicBezTo>
                    <a:pt x="7104" y="1776"/>
                    <a:pt x="3552" y="2072"/>
                    <a:pt x="296" y="2664"/>
                  </a:cubicBezTo>
                  <a:cubicBezTo>
                    <a:pt x="148" y="2368"/>
                    <a:pt x="0" y="1924"/>
                    <a:pt x="0" y="1480"/>
                  </a:cubicBezTo>
                  <a:cubicBezTo>
                    <a:pt x="3256" y="740"/>
                    <a:pt x="7104" y="592"/>
                    <a:pt x="10507" y="0"/>
                  </a:cubicBezTo>
                  <a:cubicBezTo>
                    <a:pt x="11247" y="0"/>
                    <a:pt x="10507" y="740"/>
                    <a:pt x="10655" y="1332"/>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33"/>
            <p:cNvSpPr/>
            <p:nvPr/>
          </p:nvSpPr>
          <p:spPr>
            <a:xfrm>
              <a:off x="2337525" y="3042475"/>
              <a:ext cx="1246800" cy="1616775"/>
            </a:xfrm>
            <a:custGeom>
              <a:rect b="b" l="l" r="r" t="t"/>
              <a:pathLst>
                <a:path extrusionOk="0" h="64671" w="49872">
                  <a:moveTo>
                    <a:pt x="49724" y="0"/>
                  </a:moveTo>
                  <a:cubicBezTo>
                    <a:pt x="49872" y="0"/>
                    <a:pt x="49724" y="148"/>
                    <a:pt x="49872" y="296"/>
                  </a:cubicBezTo>
                  <a:cubicBezTo>
                    <a:pt x="42324" y="11395"/>
                    <a:pt x="33001" y="21311"/>
                    <a:pt x="25158" y="32410"/>
                  </a:cubicBezTo>
                  <a:cubicBezTo>
                    <a:pt x="18350" y="42177"/>
                    <a:pt x="10951" y="51204"/>
                    <a:pt x="3996" y="60823"/>
                  </a:cubicBezTo>
                  <a:cubicBezTo>
                    <a:pt x="3552" y="61415"/>
                    <a:pt x="2960" y="62155"/>
                    <a:pt x="2368" y="62895"/>
                  </a:cubicBezTo>
                  <a:cubicBezTo>
                    <a:pt x="1924" y="63487"/>
                    <a:pt x="1332" y="64671"/>
                    <a:pt x="296" y="63931"/>
                  </a:cubicBezTo>
                  <a:cubicBezTo>
                    <a:pt x="0" y="63487"/>
                    <a:pt x="888" y="62599"/>
                    <a:pt x="1332" y="62007"/>
                  </a:cubicBezTo>
                  <a:cubicBezTo>
                    <a:pt x="8731" y="52092"/>
                    <a:pt x="16723" y="42029"/>
                    <a:pt x="24270" y="31966"/>
                  </a:cubicBezTo>
                  <a:cubicBezTo>
                    <a:pt x="32409" y="21311"/>
                    <a:pt x="40993" y="10655"/>
                    <a:pt x="49280" y="296"/>
                  </a:cubicBezTo>
                  <a:cubicBezTo>
                    <a:pt x="49280" y="148"/>
                    <a:pt x="49428" y="0"/>
                    <a:pt x="4972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33"/>
            <p:cNvSpPr/>
            <p:nvPr/>
          </p:nvSpPr>
          <p:spPr>
            <a:xfrm>
              <a:off x="2892475" y="3060975"/>
              <a:ext cx="714050" cy="1250500"/>
            </a:xfrm>
            <a:custGeom>
              <a:rect b="b" l="l" r="r" t="t"/>
              <a:pathLst>
                <a:path extrusionOk="0" h="50020" w="28562">
                  <a:moveTo>
                    <a:pt x="28414" y="0"/>
                  </a:moveTo>
                  <a:cubicBezTo>
                    <a:pt x="28562" y="0"/>
                    <a:pt x="28562" y="0"/>
                    <a:pt x="28562" y="148"/>
                  </a:cubicBezTo>
                  <a:cubicBezTo>
                    <a:pt x="24270" y="8732"/>
                    <a:pt x="19682" y="17315"/>
                    <a:pt x="14947" y="25602"/>
                  </a:cubicBezTo>
                  <a:cubicBezTo>
                    <a:pt x="12579" y="29746"/>
                    <a:pt x="10507" y="34185"/>
                    <a:pt x="8139" y="38329"/>
                  </a:cubicBezTo>
                  <a:cubicBezTo>
                    <a:pt x="6364" y="41437"/>
                    <a:pt x="4440" y="44249"/>
                    <a:pt x="2516" y="47356"/>
                  </a:cubicBezTo>
                  <a:cubicBezTo>
                    <a:pt x="2072" y="48096"/>
                    <a:pt x="1628" y="50020"/>
                    <a:pt x="148" y="49576"/>
                  </a:cubicBezTo>
                  <a:cubicBezTo>
                    <a:pt x="0" y="48392"/>
                    <a:pt x="888" y="47356"/>
                    <a:pt x="1480" y="46468"/>
                  </a:cubicBezTo>
                  <a:cubicBezTo>
                    <a:pt x="3256" y="43509"/>
                    <a:pt x="5180" y="40549"/>
                    <a:pt x="7104" y="37589"/>
                  </a:cubicBezTo>
                  <a:cubicBezTo>
                    <a:pt x="9619" y="33741"/>
                    <a:pt x="11691" y="29302"/>
                    <a:pt x="14059" y="25010"/>
                  </a:cubicBezTo>
                  <a:cubicBezTo>
                    <a:pt x="17463" y="19091"/>
                    <a:pt x="21014" y="12579"/>
                    <a:pt x="24418" y="6364"/>
                  </a:cubicBezTo>
                  <a:cubicBezTo>
                    <a:pt x="25750" y="3996"/>
                    <a:pt x="26934" y="1776"/>
                    <a:pt x="2841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33"/>
            <p:cNvSpPr/>
            <p:nvPr/>
          </p:nvSpPr>
          <p:spPr>
            <a:xfrm>
              <a:off x="1371900" y="3075775"/>
              <a:ext cx="214600" cy="51825"/>
            </a:xfrm>
            <a:custGeom>
              <a:rect b="b" l="l" r="r" t="t"/>
              <a:pathLst>
                <a:path extrusionOk="0" h="2073" w="8584">
                  <a:moveTo>
                    <a:pt x="8584" y="888"/>
                  </a:moveTo>
                  <a:cubicBezTo>
                    <a:pt x="6068" y="1628"/>
                    <a:pt x="3108" y="1776"/>
                    <a:pt x="296" y="2072"/>
                  </a:cubicBezTo>
                  <a:cubicBezTo>
                    <a:pt x="296" y="1628"/>
                    <a:pt x="0" y="1480"/>
                    <a:pt x="0" y="1036"/>
                  </a:cubicBezTo>
                  <a:cubicBezTo>
                    <a:pt x="2664" y="740"/>
                    <a:pt x="5920" y="0"/>
                    <a:pt x="8436" y="0"/>
                  </a:cubicBezTo>
                  <a:cubicBezTo>
                    <a:pt x="8584" y="296"/>
                    <a:pt x="8288" y="888"/>
                    <a:pt x="8584" y="888"/>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33"/>
            <p:cNvSpPr/>
            <p:nvPr/>
          </p:nvSpPr>
          <p:spPr>
            <a:xfrm>
              <a:off x="3255025" y="3083175"/>
              <a:ext cx="447700" cy="1539075"/>
            </a:xfrm>
            <a:custGeom>
              <a:rect b="b" l="l" r="r" t="t"/>
              <a:pathLst>
                <a:path extrusionOk="0" h="61563" w="17908">
                  <a:moveTo>
                    <a:pt x="17759" y="0"/>
                  </a:moveTo>
                  <a:cubicBezTo>
                    <a:pt x="17907" y="0"/>
                    <a:pt x="17907" y="0"/>
                    <a:pt x="17907" y="148"/>
                  </a:cubicBezTo>
                  <a:cubicBezTo>
                    <a:pt x="13764" y="20274"/>
                    <a:pt x="7992" y="39217"/>
                    <a:pt x="2665" y="58307"/>
                  </a:cubicBezTo>
                  <a:cubicBezTo>
                    <a:pt x="2517" y="58899"/>
                    <a:pt x="2517" y="59639"/>
                    <a:pt x="2221" y="60231"/>
                  </a:cubicBezTo>
                  <a:cubicBezTo>
                    <a:pt x="2221" y="60675"/>
                    <a:pt x="2073" y="61563"/>
                    <a:pt x="1481" y="61563"/>
                  </a:cubicBezTo>
                  <a:cubicBezTo>
                    <a:pt x="1" y="60823"/>
                    <a:pt x="1185" y="59047"/>
                    <a:pt x="1481" y="58159"/>
                  </a:cubicBezTo>
                  <a:cubicBezTo>
                    <a:pt x="5328" y="44248"/>
                    <a:pt x="9472" y="30042"/>
                    <a:pt x="13172" y="15539"/>
                  </a:cubicBezTo>
                  <a:cubicBezTo>
                    <a:pt x="13764" y="13023"/>
                    <a:pt x="14356" y="10359"/>
                    <a:pt x="15244" y="7844"/>
                  </a:cubicBezTo>
                  <a:cubicBezTo>
                    <a:pt x="16132" y="5180"/>
                    <a:pt x="16871" y="2516"/>
                    <a:pt x="1775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33"/>
            <p:cNvSpPr/>
            <p:nvPr/>
          </p:nvSpPr>
          <p:spPr>
            <a:xfrm>
              <a:off x="6214775" y="3105375"/>
              <a:ext cx="103625" cy="40725"/>
            </a:xfrm>
            <a:custGeom>
              <a:rect b="b" l="l" r="r" t="t"/>
              <a:pathLst>
                <a:path extrusionOk="0" h="1629" w="4145">
                  <a:moveTo>
                    <a:pt x="297" y="0"/>
                  </a:moveTo>
                  <a:cubicBezTo>
                    <a:pt x="1481" y="444"/>
                    <a:pt x="3256" y="296"/>
                    <a:pt x="4144" y="888"/>
                  </a:cubicBezTo>
                  <a:cubicBezTo>
                    <a:pt x="3256" y="1628"/>
                    <a:pt x="1481" y="740"/>
                    <a:pt x="149" y="888"/>
                  </a:cubicBezTo>
                  <a:cubicBezTo>
                    <a:pt x="1" y="444"/>
                    <a:pt x="297" y="444"/>
                    <a:pt x="29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33"/>
            <p:cNvSpPr/>
            <p:nvPr/>
          </p:nvSpPr>
          <p:spPr>
            <a:xfrm>
              <a:off x="3499225" y="3109075"/>
              <a:ext cx="214600" cy="1579775"/>
            </a:xfrm>
            <a:custGeom>
              <a:rect b="b" l="l" r="r" t="t"/>
              <a:pathLst>
                <a:path extrusionOk="0" h="63191" w="8584">
                  <a:moveTo>
                    <a:pt x="8435" y="0"/>
                  </a:moveTo>
                  <a:cubicBezTo>
                    <a:pt x="8583" y="0"/>
                    <a:pt x="8583" y="148"/>
                    <a:pt x="8583" y="148"/>
                  </a:cubicBezTo>
                  <a:cubicBezTo>
                    <a:pt x="6955" y="21014"/>
                    <a:pt x="5180" y="41733"/>
                    <a:pt x="2368" y="61563"/>
                  </a:cubicBezTo>
                  <a:cubicBezTo>
                    <a:pt x="2220" y="62007"/>
                    <a:pt x="2368" y="62747"/>
                    <a:pt x="1776" y="63043"/>
                  </a:cubicBezTo>
                  <a:cubicBezTo>
                    <a:pt x="0" y="63191"/>
                    <a:pt x="1036" y="60823"/>
                    <a:pt x="1036" y="59787"/>
                  </a:cubicBezTo>
                  <a:cubicBezTo>
                    <a:pt x="2960" y="45580"/>
                    <a:pt x="4292" y="30634"/>
                    <a:pt x="6512" y="16279"/>
                  </a:cubicBezTo>
                  <a:cubicBezTo>
                    <a:pt x="7399" y="10803"/>
                    <a:pt x="7547" y="5032"/>
                    <a:pt x="843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33"/>
            <p:cNvSpPr/>
            <p:nvPr/>
          </p:nvSpPr>
          <p:spPr>
            <a:xfrm>
              <a:off x="1216500" y="3112775"/>
              <a:ext cx="96225" cy="51800"/>
            </a:xfrm>
            <a:custGeom>
              <a:rect b="b" l="l" r="r" t="t"/>
              <a:pathLst>
                <a:path extrusionOk="0" h="2072" w="3849">
                  <a:moveTo>
                    <a:pt x="3701" y="0"/>
                  </a:moveTo>
                  <a:cubicBezTo>
                    <a:pt x="3553" y="592"/>
                    <a:pt x="3849" y="592"/>
                    <a:pt x="3849" y="1036"/>
                  </a:cubicBezTo>
                  <a:cubicBezTo>
                    <a:pt x="2517" y="1036"/>
                    <a:pt x="1037" y="2072"/>
                    <a:pt x="1" y="1184"/>
                  </a:cubicBezTo>
                  <a:cubicBezTo>
                    <a:pt x="741" y="296"/>
                    <a:pt x="2369" y="444"/>
                    <a:pt x="370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33"/>
            <p:cNvSpPr/>
            <p:nvPr/>
          </p:nvSpPr>
          <p:spPr>
            <a:xfrm>
              <a:off x="3721200" y="3168250"/>
              <a:ext cx="70325" cy="1975675"/>
            </a:xfrm>
            <a:custGeom>
              <a:rect b="b" l="l" r="r" t="t"/>
              <a:pathLst>
                <a:path extrusionOk="0" h="79027" w="2813">
                  <a:moveTo>
                    <a:pt x="1332" y="149"/>
                  </a:moveTo>
                  <a:cubicBezTo>
                    <a:pt x="1480" y="1"/>
                    <a:pt x="1480" y="149"/>
                    <a:pt x="1480" y="297"/>
                  </a:cubicBezTo>
                  <a:cubicBezTo>
                    <a:pt x="2812" y="24271"/>
                    <a:pt x="1184" y="49873"/>
                    <a:pt x="2072" y="74587"/>
                  </a:cubicBezTo>
                  <a:cubicBezTo>
                    <a:pt x="2072" y="75326"/>
                    <a:pt x="2072" y="76362"/>
                    <a:pt x="2072" y="77250"/>
                  </a:cubicBezTo>
                  <a:cubicBezTo>
                    <a:pt x="2072" y="77546"/>
                    <a:pt x="2516" y="79026"/>
                    <a:pt x="1480" y="78730"/>
                  </a:cubicBezTo>
                  <a:cubicBezTo>
                    <a:pt x="592" y="79026"/>
                    <a:pt x="1036" y="77694"/>
                    <a:pt x="1036" y="76954"/>
                  </a:cubicBezTo>
                  <a:cubicBezTo>
                    <a:pt x="592" y="71627"/>
                    <a:pt x="740" y="65115"/>
                    <a:pt x="740" y="59492"/>
                  </a:cubicBezTo>
                  <a:cubicBezTo>
                    <a:pt x="740" y="52832"/>
                    <a:pt x="444" y="46025"/>
                    <a:pt x="740" y="39514"/>
                  </a:cubicBezTo>
                  <a:cubicBezTo>
                    <a:pt x="1036" y="26343"/>
                    <a:pt x="0" y="12876"/>
                    <a:pt x="1184" y="593"/>
                  </a:cubicBezTo>
                  <a:cubicBezTo>
                    <a:pt x="1184" y="445"/>
                    <a:pt x="1332" y="297"/>
                    <a:pt x="1332" y="14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33"/>
            <p:cNvSpPr/>
            <p:nvPr/>
          </p:nvSpPr>
          <p:spPr>
            <a:xfrm>
              <a:off x="3883975" y="3264450"/>
              <a:ext cx="377400" cy="1324525"/>
            </a:xfrm>
            <a:custGeom>
              <a:rect b="b" l="l" r="r" t="t"/>
              <a:pathLst>
                <a:path extrusionOk="0" h="52981" w="15096">
                  <a:moveTo>
                    <a:pt x="1" y="1"/>
                  </a:moveTo>
                  <a:cubicBezTo>
                    <a:pt x="149" y="1"/>
                    <a:pt x="149" y="1"/>
                    <a:pt x="149" y="149"/>
                  </a:cubicBezTo>
                  <a:cubicBezTo>
                    <a:pt x="5180" y="15835"/>
                    <a:pt x="10064" y="32854"/>
                    <a:pt x="14208" y="49724"/>
                  </a:cubicBezTo>
                  <a:cubicBezTo>
                    <a:pt x="14356" y="50464"/>
                    <a:pt x="15095" y="52388"/>
                    <a:pt x="14208" y="52684"/>
                  </a:cubicBezTo>
                  <a:cubicBezTo>
                    <a:pt x="13172" y="52980"/>
                    <a:pt x="13172" y="51352"/>
                    <a:pt x="12876" y="50168"/>
                  </a:cubicBezTo>
                  <a:cubicBezTo>
                    <a:pt x="10804" y="42325"/>
                    <a:pt x="9028" y="34482"/>
                    <a:pt x="6956" y="26490"/>
                  </a:cubicBezTo>
                  <a:cubicBezTo>
                    <a:pt x="4588" y="17167"/>
                    <a:pt x="1777" y="9472"/>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33"/>
            <p:cNvSpPr/>
            <p:nvPr/>
          </p:nvSpPr>
          <p:spPr>
            <a:xfrm>
              <a:off x="1457000" y="3294050"/>
              <a:ext cx="455075" cy="155400"/>
            </a:xfrm>
            <a:custGeom>
              <a:rect b="b" l="l" r="r" t="t"/>
              <a:pathLst>
                <a:path extrusionOk="0" h="6216" w="18203">
                  <a:moveTo>
                    <a:pt x="17611" y="1"/>
                  </a:moveTo>
                  <a:cubicBezTo>
                    <a:pt x="18203" y="1"/>
                    <a:pt x="17759" y="888"/>
                    <a:pt x="17907" y="1184"/>
                  </a:cubicBezTo>
                  <a:cubicBezTo>
                    <a:pt x="13615" y="2516"/>
                    <a:pt x="8879" y="3552"/>
                    <a:pt x="4144" y="4736"/>
                  </a:cubicBezTo>
                  <a:cubicBezTo>
                    <a:pt x="2812" y="5032"/>
                    <a:pt x="1036" y="6216"/>
                    <a:pt x="0" y="5032"/>
                  </a:cubicBezTo>
                  <a:cubicBezTo>
                    <a:pt x="2664" y="3700"/>
                    <a:pt x="5624" y="3256"/>
                    <a:pt x="8731" y="2368"/>
                  </a:cubicBezTo>
                  <a:cubicBezTo>
                    <a:pt x="11543" y="1628"/>
                    <a:pt x="14503" y="888"/>
                    <a:pt x="17463" y="1"/>
                  </a:cubicBezTo>
                  <a:lnTo>
                    <a:pt x="17611"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33"/>
            <p:cNvSpPr/>
            <p:nvPr/>
          </p:nvSpPr>
          <p:spPr>
            <a:xfrm>
              <a:off x="6048300" y="3405050"/>
              <a:ext cx="214600" cy="70300"/>
            </a:xfrm>
            <a:custGeom>
              <a:rect b="b" l="l" r="r" t="t"/>
              <a:pathLst>
                <a:path extrusionOk="0" h="2812" w="8584">
                  <a:moveTo>
                    <a:pt x="8436" y="2220"/>
                  </a:moveTo>
                  <a:cubicBezTo>
                    <a:pt x="8584" y="2812"/>
                    <a:pt x="7696" y="2220"/>
                    <a:pt x="7992" y="2812"/>
                  </a:cubicBezTo>
                  <a:cubicBezTo>
                    <a:pt x="5032" y="2516"/>
                    <a:pt x="2664" y="1480"/>
                    <a:pt x="0" y="888"/>
                  </a:cubicBezTo>
                  <a:cubicBezTo>
                    <a:pt x="0" y="444"/>
                    <a:pt x="296" y="444"/>
                    <a:pt x="296" y="0"/>
                  </a:cubicBezTo>
                  <a:cubicBezTo>
                    <a:pt x="3108" y="592"/>
                    <a:pt x="6216" y="1036"/>
                    <a:pt x="8436" y="222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33"/>
            <p:cNvSpPr/>
            <p:nvPr/>
          </p:nvSpPr>
          <p:spPr>
            <a:xfrm>
              <a:off x="1264600" y="3430950"/>
              <a:ext cx="144325" cy="59200"/>
            </a:xfrm>
            <a:custGeom>
              <a:rect b="b" l="l" r="r" t="t"/>
              <a:pathLst>
                <a:path extrusionOk="0" h="2368" w="5773">
                  <a:moveTo>
                    <a:pt x="5772" y="740"/>
                  </a:moveTo>
                  <a:cubicBezTo>
                    <a:pt x="4144" y="1332"/>
                    <a:pt x="2221" y="2368"/>
                    <a:pt x="1" y="1776"/>
                  </a:cubicBezTo>
                  <a:cubicBezTo>
                    <a:pt x="1333" y="888"/>
                    <a:pt x="3700" y="888"/>
                    <a:pt x="5032" y="0"/>
                  </a:cubicBezTo>
                  <a:lnTo>
                    <a:pt x="5476" y="0"/>
                  </a:lnTo>
                  <a:cubicBezTo>
                    <a:pt x="5476" y="296"/>
                    <a:pt x="5624" y="592"/>
                    <a:pt x="5772" y="74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33"/>
            <p:cNvSpPr/>
            <p:nvPr/>
          </p:nvSpPr>
          <p:spPr>
            <a:xfrm>
              <a:off x="1379300" y="3719525"/>
              <a:ext cx="133200" cy="81400"/>
            </a:xfrm>
            <a:custGeom>
              <a:rect b="b" l="l" r="r" t="t"/>
              <a:pathLst>
                <a:path extrusionOk="0" h="3256" w="5328">
                  <a:moveTo>
                    <a:pt x="4884" y="0"/>
                  </a:moveTo>
                  <a:cubicBezTo>
                    <a:pt x="5032" y="296"/>
                    <a:pt x="5180" y="740"/>
                    <a:pt x="5328" y="1184"/>
                  </a:cubicBezTo>
                  <a:cubicBezTo>
                    <a:pt x="3552" y="1776"/>
                    <a:pt x="1776" y="3256"/>
                    <a:pt x="0" y="3256"/>
                  </a:cubicBezTo>
                  <a:cubicBezTo>
                    <a:pt x="1036" y="1628"/>
                    <a:pt x="3256" y="1184"/>
                    <a:pt x="488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33"/>
            <p:cNvSpPr/>
            <p:nvPr/>
          </p:nvSpPr>
          <p:spPr>
            <a:xfrm>
              <a:off x="6029800" y="3738000"/>
              <a:ext cx="111000" cy="51825"/>
            </a:xfrm>
            <a:custGeom>
              <a:rect b="b" l="l" r="r" t="t"/>
              <a:pathLst>
                <a:path extrusionOk="0" h="2073" w="4440">
                  <a:moveTo>
                    <a:pt x="296" y="1"/>
                  </a:moveTo>
                  <a:cubicBezTo>
                    <a:pt x="1776" y="445"/>
                    <a:pt x="3700" y="741"/>
                    <a:pt x="4440" y="2073"/>
                  </a:cubicBezTo>
                  <a:cubicBezTo>
                    <a:pt x="3108" y="2073"/>
                    <a:pt x="1480" y="1037"/>
                    <a:pt x="0" y="593"/>
                  </a:cubicBezTo>
                  <a:cubicBezTo>
                    <a:pt x="0" y="297"/>
                    <a:pt x="148" y="149"/>
                    <a:pt x="2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33"/>
            <p:cNvSpPr/>
            <p:nvPr/>
          </p:nvSpPr>
          <p:spPr>
            <a:xfrm>
              <a:off x="5689425" y="3911900"/>
              <a:ext cx="321900" cy="203500"/>
            </a:xfrm>
            <a:custGeom>
              <a:rect b="b" l="l" r="r" t="t"/>
              <a:pathLst>
                <a:path extrusionOk="0" h="8140" w="12876">
                  <a:moveTo>
                    <a:pt x="12875" y="7696"/>
                  </a:moveTo>
                  <a:cubicBezTo>
                    <a:pt x="11544" y="8140"/>
                    <a:pt x="10360" y="6956"/>
                    <a:pt x="9324" y="6364"/>
                  </a:cubicBezTo>
                  <a:cubicBezTo>
                    <a:pt x="6364" y="4588"/>
                    <a:pt x="3108" y="2960"/>
                    <a:pt x="1" y="1184"/>
                  </a:cubicBezTo>
                  <a:cubicBezTo>
                    <a:pt x="149" y="740"/>
                    <a:pt x="445" y="444"/>
                    <a:pt x="592" y="148"/>
                  </a:cubicBezTo>
                  <a:cubicBezTo>
                    <a:pt x="740" y="0"/>
                    <a:pt x="740" y="148"/>
                    <a:pt x="740" y="296"/>
                  </a:cubicBezTo>
                  <a:cubicBezTo>
                    <a:pt x="3848" y="1924"/>
                    <a:pt x="6808" y="3996"/>
                    <a:pt x="9916" y="5624"/>
                  </a:cubicBezTo>
                  <a:cubicBezTo>
                    <a:pt x="10952" y="6216"/>
                    <a:pt x="12283" y="6512"/>
                    <a:pt x="12875" y="7696"/>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33"/>
            <p:cNvSpPr/>
            <p:nvPr/>
          </p:nvSpPr>
          <p:spPr>
            <a:xfrm>
              <a:off x="1545775" y="4015500"/>
              <a:ext cx="133225" cy="88800"/>
            </a:xfrm>
            <a:custGeom>
              <a:rect b="b" l="l" r="r" t="t"/>
              <a:pathLst>
                <a:path extrusionOk="0" h="3552" w="5329">
                  <a:moveTo>
                    <a:pt x="4588" y="0"/>
                  </a:moveTo>
                  <a:cubicBezTo>
                    <a:pt x="5032" y="296"/>
                    <a:pt x="5180" y="740"/>
                    <a:pt x="5328" y="1184"/>
                  </a:cubicBezTo>
                  <a:cubicBezTo>
                    <a:pt x="3257" y="1776"/>
                    <a:pt x="2369" y="3404"/>
                    <a:pt x="1" y="3552"/>
                  </a:cubicBezTo>
                  <a:cubicBezTo>
                    <a:pt x="1037" y="1924"/>
                    <a:pt x="3109" y="1184"/>
                    <a:pt x="458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33"/>
            <p:cNvSpPr/>
            <p:nvPr/>
          </p:nvSpPr>
          <p:spPr>
            <a:xfrm>
              <a:off x="5101175" y="4152375"/>
              <a:ext cx="222000" cy="210900"/>
            </a:xfrm>
            <a:custGeom>
              <a:rect b="b" l="l" r="r" t="t"/>
              <a:pathLst>
                <a:path extrusionOk="0" h="8436" w="8880">
                  <a:moveTo>
                    <a:pt x="445" y="1"/>
                  </a:moveTo>
                  <a:cubicBezTo>
                    <a:pt x="593" y="1"/>
                    <a:pt x="593" y="1"/>
                    <a:pt x="593" y="149"/>
                  </a:cubicBezTo>
                  <a:cubicBezTo>
                    <a:pt x="2516" y="1924"/>
                    <a:pt x="5032" y="4144"/>
                    <a:pt x="7104" y="6216"/>
                  </a:cubicBezTo>
                  <a:cubicBezTo>
                    <a:pt x="7696" y="6660"/>
                    <a:pt x="8880" y="7548"/>
                    <a:pt x="7992" y="8436"/>
                  </a:cubicBezTo>
                  <a:cubicBezTo>
                    <a:pt x="5328" y="6512"/>
                    <a:pt x="2664" y="3404"/>
                    <a:pt x="1" y="1036"/>
                  </a:cubicBezTo>
                  <a:cubicBezTo>
                    <a:pt x="149" y="593"/>
                    <a:pt x="445" y="445"/>
                    <a:pt x="44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33"/>
            <p:cNvSpPr/>
            <p:nvPr/>
          </p:nvSpPr>
          <p:spPr>
            <a:xfrm>
              <a:off x="1734475" y="4270775"/>
              <a:ext cx="140600" cy="118400"/>
            </a:xfrm>
            <a:custGeom>
              <a:rect b="b" l="l" r="r" t="t"/>
              <a:pathLst>
                <a:path extrusionOk="0" h="4736" w="5624">
                  <a:moveTo>
                    <a:pt x="5624" y="888"/>
                  </a:moveTo>
                  <a:cubicBezTo>
                    <a:pt x="3848" y="2220"/>
                    <a:pt x="2220" y="3700"/>
                    <a:pt x="0" y="4736"/>
                  </a:cubicBezTo>
                  <a:cubicBezTo>
                    <a:pt x="888" y="2516"/>
                    <a:pt x="3404" y="1776"/>
                    <a:pt x="5032" y="0"/>
                  </a:cubicBezTo>
                  <a:cubicBezTo>
                    <a:pt x="5476" y="0"/>
                    <a:pt x="5180" y="740"/>
                    <a:pt x="5624" y="888"/>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33"/>
            <p:cNvSpPr/>
            <p:nvPr/>
          </p:nvSpPr>
          <p:spPr>
            <a:xfrm>
              <a:off x="5715325" y="4311475"/>
              <a:ext cx="107325" cy="81400"/>
            </a:xfrm>
            <a:custGeom>
              <a:rect b="b" l="l" r="r" t="t"/>
              <a:pathLst>
                <a:path extrusionOk="0" h="3256" w="4293">
                  <a:moveTo>
                    <a:pt x="4292" y="3256"/>
                  </a:moveTo>
                  <a:cubicBezTo>
                    <a:pt x="2368" y="2812"/>
                    <a:pt x="1628" y="1332"/>
                    <a:pt x="0" y="592"/>
                  </a:cubicBezTo>
                  <a:cubicBezTo>
                    <a:pt x="148" y="148"/>
                    <a:pt x="444" y="148"/>
                    <a:pt x="592" y="0"/>
                  </a:cubicBezTo>
                  <a:cubicBezTo>
                    <a:pt x="1924" y="888"/>
                    <a:pt x="3404" y="1776"/>
                    <a:pt x="4292" y="3256"/>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33"/>
            <p:cNvSpPr/>
            <p:nvPr/>
          </p:nvSpPr>
          <p:spPr>
            <a:xfrm>
              <a:off x="2089625" y="4366950"/>
              <a:ext cx="92525" cy="103625"/>
            </a:xfrm>
            <a:custGeom>
              <a:rect b="b" l="l" r="r" t="t"/>
              <a:pathLst>
                <a:path extrusionOk="0" h="4145" w="3701">
                  <a:moveTo>
                    <a:pt x="3109" y="1"/>
                  </a:moveTo>
                  <a:cubicBezTo>
                    <a:pt x="3553" y="149"/>
                    <a:pt x="3405" y="741"/>
                    <a:pt x="3701" y="1037"/>
                  </a:cubicBezTo>
                  <a:cubicBezTo>
                    <a:pt x="2813" y="2221"/>
                    <a:pt x="1777" y="2961"/>
                    <a:pt x="889" y="4144"/>
                  </a:cubicBezTo>
                  <a:cubicBezTo>
                    <a:pt x="297" y="4144"/>
                    <a:pt x="445" y="3701"/>
                    <a:pt x="1" y="3553"/>
                  </a:cubicBezTo>
                  <a:cubicBezTo>
                    <a:pt x="889" y="2221"/>
                    <a:pt x="2073" y="1185"/>
                    <a:pt x="310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33"/>
            <p:cNvSpPr/>
            <p:nvPr/>
          </p:nvSpPr>
          <p:spPr>
            <a:xfrm>
              <a:off x="2570600" y="4370650"/>
              <a:ext cx="310800" cy="484700"/>
            </a:xfrm>
            <a:custGeom>
              <a:rect b="b" l="l" r="r" t="t"/>
              <a:pathLst>
                <a:path extrusionOk="0" h="19388" w="12432">
                  <a:moveTo>
                    <a:pt x="12431" y="297"/>
                  </a:moveTo>
                  <a:cubicBezTo>
                    <a:pt x="9027" y="6956"/>
                    <a:pt x="5180" y="13172"/>
                    <a:pt x="1332" y="19387"/>
                  </a:cubicBezTo>
                  <a:cubicBezTo>
                    <a:pt x="0" y="17759"/>
                    <a:pt x="1776" y="15835"/>
                    <a:pt x="2664" y="14504"/>
                  </a:cubicBezTo>
                  <a:cubicBezTo>
                    <a:pt x="5328" y="9916"/>
                    <a:pt x="8584" y="5180"/>
                    <a:pt x="10951" y="149"/>
                  </a:cubicBezTo>
                  <a:cubicBezTo>
                    <a:pt x="11543" y="1"/>
                    <a:pt x="11839" y="297"/>
                    <a:pt x="12431" y="297"/>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33"/>
            <p:cNvSpPr/>
            <p:nvPr/>
          </p:nvSpPr>
          <p:spPr>
            <a:xfrm>
              <a:off x="5330550" y="4378050"/>
              <a:ext cx="114725" cy="122125"/>
            </a:xfrm>
            <a:custGeom>
              <a:rect b="b" l="l" r="r" t="t"/>
              <a:pathLst>
                <a:path extrusionOk="0" h="4885" w="4589">
                  <a:moveTo>
                    <a:pt x="445" y="1"/>
                  </a:moveTo>
                  <a:cubicBezTo>
                    <a:pt x="1925" y="1185"/>
                    <a:pt x="3700" y="2813"/>
                    <a:pt x="4588" y="4144"/>
                  </a:cubicBezTo>
                  <a:cubicBezTo>
                    <a:pt x="4588" y="4588"/>
                    <a:pt x="4144" y="4440"/>
                    <a:pt x="4144" y="4884"/>
                  </a:cubicBezTo>
                  <a:cubicBezTo>
                    <a:pt x="2517" y="3848"/>
                    <a:pt x="1481" y="2221"/>
                    <a:pt x="1" y="1037"/>
                  </a:cubicBezTo>
                  <a:cubicBezTo>
                    <a:pt x="149" y="741"/>
                    <a:pt x="445" y="445"/>
                    <a:pt x="44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33"/>
            <p:cNvSpPr/>
            <p:nvPr/>
          </p:nvSpPr>
          <p:spPr>
            <a:xfrm>
              <a:off x="4453725" y="4507550"/>
              <a:ext cx="129525" cy="266400"/>
            </a:xfrm>
            <a:custGeom>
              <a:rect b="b" l="l" r="r" t="t"/>
              <a:pathLst>
                <a:path extrusionOk="0" h="10656" w="5181">
                  <a:moveTo>
                    <a:pt x="741" y="0"/>
                  </a:moveTo>
                  <a:cubicBezTo>
                    <a:pt x="2369" y="3108"/>
                    <a:pt x="3848" y="6512"/>
                    <a:pt x="5180" y="10063"/>
                  </a:cubicBezTo>
                  <a:cubicBezTo>
                    <a:pt x="5032" y="10359"/>
                    <a:pt x="4588" y="10359"/>
                    <a:pt x="4440" y="10655"/>
                  </a:cubicBezTo>
                  <a:cubicBezTo>
                    <a:pt x="2813" y="7548"/>
                    <a:pt x="1629" y="4144"/>
                    <a:pt x="149" y="1036"/>
                  </a:cubicBezTo>
                  <a:cubicBezTo>
                    <a:pt x="1" y="444"/>
                    <a:pt x="741" y="592"/>
                    <a:pt x="74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33"/>
            <p:cNvSpPr/>
            <p:nvPr/>
          </p:nvSpPr>
          <p:spPr>
            <a:xfrm>
              <a:off x="4742300" y="4511250"/>
              <a:ext cx="148025" cy="236800"/>
            </a:xfrm>
            <a:custGeom>
              <a:rect b="b" l="l" r="r" t="t"/>
              <a:pathLst>
                <a:path extrusionOk="0" h="9472" w="5921">
                  <a:moveTo>
                    <a:pt x="445" y="0"/>
                  </a:moveTo>
                  <a:cubicBezTo>
                    <a:pt x="2369" y="2812"/>
                    <a:pt x="4144" y="5772"/>
                    <a:pt x="5920" y="8880"/>
                  </a:cubicBezTo>
                  <a:cubicBezTo>
                    <a:pt x="4736" y="9472"/>
                    <a:pt x="4292" y="8288"/>
                    <a:pt x="3848" y="7548"/>
                  </a:cubicBezTo>
                  <a:cubicBezTo>
                    <a:pt x="2665" y="5476"/>
                    <a:pt x="1185" y="3108"/>
                    <a:pt x="1" y="1036"/>
                  </a:cubicBezTo>
                  <a:cubicBezTo>
                    <a:pt x="1" y="444"/>
                    <a:pt x="445" y="444"/>
                    <a:pt x="44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33"/>
            <p:cNvSpPr/>
            <p:nvPr/>
          </p:nvSpPr>
          <p:spPr>
            <a:xfrm>
              <a:off x="5090075" y="4514950"/>
              <a:ext cx="166525" cy="207200"/>
            </a:xfrm>
            <a:custGeom>
              <a:rect b="b" l="l" r="r" t="t"/>
              <a:pathLst>
                <a:path extrusionOk="0" h="8288" w="6661">
                  <a:moveTo>
                    <a:pt x="6660" y="7844"/>
                  </a:moveTo>
                  <a:cubicBezTo>
                    <a:pt x="6364" y="7992"/>
                    <a:pt x="6068" y="7992"/>
                    <a:pt x="5920" y="8288"/>
                  </a:cubicBezTo>
                  <a:cubicBezTo>
                    <a:pt x="3700" y="5920"/>
                    <a:pt x="2072" y="3256"/>
                    <a:pt x="1" y="1036"/>
                  </a:cubicBezTo>
                  <a:cubicBezTo>
                    <a:pt x="1" y="444"/>
                    <a:pt x="593" y="444"/>
                    <a:pt x="741" y="0"/>
                  </a:cubicBezTo>
                  <a:cubicBezTo>
                    <a:pt x="2960" y="2368"/>
                    <a:pt x="4736" y="5032"/>
                    <a:pt x="6660" y="784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33"/>
            <p:cNvSpPr/>
            <p:nvPr/>
          </p:nvSpPr>
          <p:spPr>
            <a:xfrm>
              <a:off x="1923150" y="4518650"/>
              <a:ext cx="122125" cy="118400"/>
            </a:xfrm>
            <a:custGeom>
              <a:rect b="b" l="l" r="r" t="t"/>
              <a:pathLst>
                <a:path extrusionOk="0" h="4736" w="4885">
                  <a:moveTo>
                    <a:pt x="4884" y="592"/>
                  </a:moveTo>
                  <a:cubicBezTo>
                    <a:pt x="3256" y="1924"/>
                    <a:pt x="2220" y="3996"/>
                    <a:pt x="0" y="4736"/>
                  </a:cubicBezTo>
                  <a:cubicBezTo>
                    <a:pt x="888" y="2812"/>
                    <a:pt x="2664" y="1628"/>
                    <a:pt x="3996" y="0"/>
                  </a:cubicBezTo>
                  <a:cubicBezTo>
                    <a:pt x="4440" y="0"/>
                    <a:pt x="4440" y="444"/>
                    <a:pt x="4884" y="592"/>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33"/>
            <p:cNvSpPr/>
            <p:nvPr/>
          </p:nvSpPr>
          <p:spPr>
            <a:xfrm>
              <a:off x="5474850" y="4522350"/>
              <a:ext cx="122100" cy="122100"/>
            </a:xfrm>
            <a:custGeom>
              <a:rect b="b" l="l" r="r" t="t"/>
              <a:pathLst>
                <a:path extrusionOk="0" h="4884" w="4884">
                  <a:moveTo>
                    <a:pt x="4736" y="4884"/>
                  </a:moveTo>
                  <a:cubicBezTo>
                    <a:pt x="3108" y="4144"/>
                    <a:pt x="1332" y="2220"/>
                    <a:pt x="0" y="592"/>
                  </a:cubicBezTo>
                  <a:cubicBezTo>
                    <a:pt x="296" y="444"/>
                    <a:pt x="444" y="296"/>
                    <a:pt x="592" y="0"/>
                  </a:cubicBezTo>
                  <a:cubicBezTo>
                    <a:pt x="2220" y="1332"/>
                    <a:pt x="4144" y="3108"/>
                    <a:pt x="4884" y="488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33"/>
            <p:cNvSpPr/>
            <p:nvPr/>
          </p:nvSpPr>
          <p:spPr>
            <a:xfrm>
              <a:off x="4239150" y="4644425"/>
              <a:ext cx="151700" cy="444000"/>
            </a:xfrm>
            <a:custGeom>
              <a:rect b="b" l="l" r="r" t="t"/>
              <a:pathLst>
                <a:path extrusionOk="0" h="17760" w="6068">
                  <a:moveTo>
                    <a:pt x="5032" y="17759"/>
                  </a:moveTo>
                  <a:cubicBezTo>
                    <a:pt x="3848" y="15096"/>
                    <a:pt x="3108" y="12136"/>
                    <a:pt x="2368" y="9324"/>
                  </a:cubicBezTo>
                  <a:cubicBezTo>
                    <a:pt x="1480" y="6364"/>
                    <a:pt x="740" y="3405"/>
                    <a:pt x="1" y="297"/>
                  </a:cubicBezTo>
                  <a:cubicBezTo>
                    <a:pt x="297" y="149"/>
                    <a:pt x="888" y="297"/>
                    <a:pt x="1036" y="1"/>
                  </a:cubicBezTo>
                  <a:cubicBezTo>
                    <a:pt x="1184" y="1"/>
                    <a:pt x="1184" y="149"/>
                    <a:pt x="1184" y="149"/>
                  </a:cubicBezTo>
                  <a:cubicBezTo>
                    <a:pt x="1332" y="149"/>
                    <a:pt x="1332" y="297"/>
                    <a:pt x="1332" y="297"/>
                  </a:cubicBezTo>
                  <a:cubicBezTo>
                    <a:pt x="2220" y="5624"/>
                    <a:pt x="4588" y="10656"/>
                    <a:pt x="5476" y="15983"/>
                  </a:cubicBezTo>
                  <a:cubicBezTo>
                    <a:pt x="5624" y="16723"/>
                    <a:pt x="6068" y="17611"/>
                    <a:pt x="5032" y="1775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33"/>
            <p:cNvSpPr/>
            <p:nvPr/>
          </p:nvSpPr>
          <p:spPr>
            <a:xfrm>
              <a:off x="3125550" y="4677725"/>
              <a:ext cx="155400" cy="495800"/>
            </a:xfrm>
            <a:custGeom>
              <a:rect b="b" l="l" r="r" t="t"/>
              <a:pathLst>
                <a:path extrusionOk="0" h="19832" w="6216">
                  <a:moveTo>
                    <a:pt x="5180" y="1"/>
                  </a:moveTo>
                  <a:cubicBezTo>
                    <a:pt x="5476" y="149"/>
                    <a:pt x="5920" y="297"/>
                    <a:pt x="6216" y="593"/>
                  </a:cubicBezTo>
                  <a:cubicBezTo>
                    <a:pt x="4736" y="6068"/>
                    <a:pt x="3256" y="11988"/>
                    <a:pt x="1924" y="17759"/>
                  </a:cubicBezTo>
                  <a:cubicBezTo>
                    <a:pt x="1628" y="18499"/>
                    <a:pt x="1776" y="19535"/>
                    <a:pt x="1036" y="19831"/>
                  </a:cubicBezTo>
                  <a:cubicBezTo>
                    <a:pt x="0" y="19387"/>
                    <a:pt x="888" y="18203"/>
                    <a:pt x="1036" y="17611"/>
                  </a:cubicBezTo>
                  <a:cubicBezTo>
                    <a:pt x="2220" y="11840"/>
                    <a:pt x="3700" y="5624"/>
                    <a:pt x="51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33"/>
            <p:cNvSpPr/>
            <p:nvPr/>
          </p:nvSpPr>
          <p:spPr>
            <a:xfrm>
              <a:off x="2178425" y="4703625"/>
              <a:ext cx="140625" cy="159125"/>
            </a:xfrm>
            <a:custGeom>
              <a:rect b="b" l="l" r="r" t="t"/>
              <a:pathLst>
                <a:path extrusionOk="0" h="6365" w="5625">
                  <a:moveTo>
                    <a:pt x="5624" y="445"/>
                  </a:moveTo>
                  <a:cubicBezTo>
                    <a:pt x="4884" y="1481"/>
                    <a:pt x="3996" y="2664"/>
                    <a:pt x="3108" y="3700"/>
                  </a:cubicBezTo>
                  <a:cubicBezTo>
                    <a:pt x="2220" y="4736"/>
                    <a:pt x="1185" y="6068"/>
                    <a:pt x="1" y="6364"/>
                  </a:cubicBezTo>
                  <a:cubicBezTo>
                    <a:pt x="1037" y="3848"/>
                    <a:pt x="3108" y="2220"/>
                    <a:pt x="4440" y="1"/>
                  </a:cubicBezTo>
                  <a:cubicBezTo>
                    <a:pt x="4884" y="1"/>
                    <a:pt x="5328" y="297"/>
                    <a:pt x="5624" y="445"/>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33"/>
            <p:cNvSpPr/>
            <p:nvPr/>
          </p:nvSpPr>
          <p:spPr>
            <a:xfrm>
              <a:off x="3998675" y="4711025"/>
              <a:ext cx="48125" cy="155425"/>
            </a:xfrm>
            <a:custGeom>
              <a:rect b="b" l="l" r="r" t="t"/>
              <a:pathLst>
                <a:path extrusionOk="0" h="6217" w="1925">
                  <a:moveTo>
                    <a:pt x="1924" y="6068"/>
                  </a:moveTo>
                  <a:cubicBezTo>
                    <a:pt x="1628" y="6068"/>
                    <a:pt x="1184" y="6068"/>
                    <a:pt x="1036" y="6216"/>
                  </a:cubicBezTo>
                  <a:cubicBezTo>
                    <a:pt x="296" y="4736"/>
                    <a:pt x="444" y="2220"/>
                    <a:pt x="0" y="445"/>
                  </a:cubicBezTo>
                  <a:cubicBezTo>
                    <a:pt x="148" y="297"/>
                    <a:pt x="592" y="149"/>
                    <a:pt x="740" y="1"/>
                  </a:cubicBezTo>
                  <a:cubicBezTo>
                    <a:pt x="1480" y="1628"/>
                    <a:pt x="1628" y="3848"/>
                    <a:pt x="1924" y="6068"/>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33"/>
            <p:cNvSpPr/>
            <p:nvPr/>
          </p:nvSpPr>
          <p:spPr>
            <a:xfrm>
              <a:off x="2840675" y="4751725"/>
              <a:ext cx="114700" cy="270100"/>
            </a:xfrm>
            <a:custGeom>
              <a:rect b="b" l="l" r="r" t="t"/>
              <a:pathLst>
                <a:path extrusionOk="0" h="10804" w="4588">
                  <a:moveTo>
                    <a:pt x="3552" y="0"/>
                  </a:moveTo>
                  <a:cubicBezTo>
                    <a:pt x="4144" y="148"/>
                    <a:pt x="4292" y="888"/>
                    <a:pt x="4588" y="1184"/>
                  </a:cubicBezTo>
                  <a:cubicBezTo>
                    <a:pt x="3552" y="4440"/>
                    <a:pt x="2220" y="7400"/>
                    <a:pt x="1184" y="10656"/>
                  </a:cubicBezTo>
                  <a:cubicBezTo>
                    <a:pt x="592" y="10804"/>
                    <a:pt x="444" y="10360"/>
                    <a:pt x="0" y="10360"/>
                  </a:cubicBezTo>
                  <a:cubicBezTo>
                    <a:pt x="888" y="6660"/>
                    <a:pt x="2664" y="3700"/>
                    <a:pt x="355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33"/>
            <p:cNvSpPr/>
            <p:nvPr/>
          </p:nvSpPr>
          <p:spPr>
            <a:xfrm>
              <a:off x="5271350" y="4751725"/>
              <a:ext cx="77725" cy="92525"/>
            </a:xfrm>
            <a:custGeom>
              <a:rect b="b" l="l" r="r" t="t"/>
              <a:pathLst>
                <a:path extrusionOk="0" h="3701" w="3109">
                  <a:moveTo>
                    <a:pt x="3109" y="3700"/>
                  </a:moveTo>
                  <a:cubicBezTo>
                    <a:pt x="1333" y="3404"/>
                    <a:pt x="741" y="1776"/>
                    <a:pt x="1" y="444"/>
                  </a:cubicBezTo>
                  <a:cubicBezTo>
                    <a:pt x="1481" y="0"/>
                    <a:pt x="2369" y="2516"/>
                    <a:pt x="3109" y="370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33"/>
            <p:cNvSpPr/>
            <p:nvPr/>
          </p:nvSpPr>
          <p:spPr>
            <a:xfrm>
              <a:off x="4894000" y="4777625"/>
              <a:ext cx="103600" cy="148000"/>
            </a:xfrm>
            <a:custGeom>
              <a:rect b="b" l="l" r="r" t="t"/>
              <a:pathLst>
                <a:path extrusionOk="0" h="5920" w="4144">
                  <a:moveTo>
                    <a:pt x="888" y="0"/>
                  </a:moveTo>
                  <a:cubicBezTo>
                    <a:pt x="2220" y="1332"/>
                    <a:pt x="3108" y="3256"/>
                    <a:pt x="4144" y="4884"/>
                  </a:cubicBezTo>
                  <a:cubicBezTo>
                    <a:pt x="4144" y="5476"/>
                    <a:pt x="3552" y="5476"/>
                    <a:pt x="3404" y="5920"/>
                  </a:cubicBezTo>
                  <a:cubicBezTo>
                    <a:pt x="2220" y="3996"/>
                    <a:pt x="888" y="2220"/>
                    <a:pt x="0" y="148"/>
                  </a:cubicBezTo>
                  <a:cubicBezTo>
                    <a:pt x="444" y="296"/>
                    <a:pt x="444" y="0"/>
                    <a:pt x="88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33"/>
            <p:cNvSpPr/>
            <p:nvPr/>
          </p:nvSpPr>
          <p:spPr>
            <a:xfrm>
              <a:off x="3473325" y="4785025"/>
              <a:ext cx="66600" cy="240500"/>
            </a:xfrm>
            <a:custGeom>
              <a:rect b="b" l="l" r="r" t="t"/>
              <a:pathLst>
                <a:path extrusionOk="0" h="9620" w="2664">
                  <a:moveTo>
                    <a:pt x="2664" y="296"/>
                  </a:moveTo>
                  <a:cubicBezTo>
                    <a:pt x="2368" y="3404"/>
                    <a:pt x="1924" y="6512"/>
                    <a:pt x="1332" y="9324"/>
                  </a:cubicBezTo>
                  <a:cubicBezTo>
                    <a:pt x="740" y="9324"/>
                    <a:pt x="592" y="9620"/>
                    <a:pt x="0" y="9472"/>
                  </a:cubicBezTo>
                  <a:cubicBezTo>
                    <a:pt x="592" y="6364"/>
                    <a:pt x="888" y="3108"/>
                    <a:pt x="1332" y="0"/>
                  </a:cubicBezTo>
                  <a:cubicBezTo>
                    <a:pt x="1924" y="0"/>
                    <a:pt x="2072" y="296"/>
                    <a:pt x="2664" y="296"/>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33"/>
            <p:cNvSpPr/>
            <p:nvPr/>
          </p:nvSpPr>
          <p:spPr>
            <a:xfrm>
              <a:off x="4586925" y="4814625"/>
              <a:ext cx="118400" cy="259000"/>
            </a:xfrm>
            <a:custGeom>
              <a:rect b="b" l="l" r="r" t="t"/>
              <a:pathLst>
                <a:path extrusionOk="0" h="10360" w="4736">
                  <a:moveTo>
                    <a:pt x="740" y="0"/>
                  </a:moveTo>
                  <a:cubicBezTo>
                    <a:pt x="2220" y="3108"/>
                    <a:pt x="3848" y="6808"/>
                    <a:pt x="4736" y="10063"/>
                  </a:cubicBezTo>
                  <a:cubicBezTo>
                    <a:pt x="4440" y="10063"/>
                    <a:pt x="4144" y="10063"/>
                    <a:pt x="4144" y="10359"/>
                  </a:cubicBezTo>
                  <a:cubicBezTo>
                    <a:pt x="2516" y="7400"/>
                    <a:pt x="1480" y="3848"/>
                    <a:pt x="0" y="740"/>
                  </a:cubicBezTo>
                  <a:cubicBezTo>
                    <a:pt x="148" y="444"/>
                    <a:pt x="740" y="444"/>
                    <a:pt x="74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33"/>
            <p:cNvSpPr/>
            <p:nvPr/>
          </p:nvSpPr>
          <p:spPr>
            <a:xfrm>
              <a:off x="2470700" y="4896025"/>
              <a:ext cx="85125" cy="136900"/>
            </a:xfrm>
            <a:custGeom>
              <a:rect b="b" l="l" r="r" t="t"/>
              <a:pathLst>
                <a:path extrusionOk="0" h="5476" w="3405">
                  <a:moveTo>
                    <a:pt x="2664" y="0"/>
                  </a:moveTo>
                  <a:cubicBezTo>
                    <a:pt x="3256" y="148"/>
                    <a:pt x="3256" y="740"/>
                    <a:pt x="3404" y="1184"/>
                  </a:cubicBezTo>
                  <a:cubicBezTo>
                    <a:pt x="2220" y="2516"/>
                    <a:pt x="1776" y="4736"/>
                    <a:pt x="1" y="5476"/>
                  </a:cubicBezTo>
                  <a:cubicBezTo>
                    <a:pt x="297" y="3108"/>
                    <a:pt x="1924" y="2072"/>
                    <a:pt x="266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33"/>
            <p:cNvSpPr/>
            <p:nvPr/>
          </p:nvSpPr>
          <p:spPr>
            <a:xfrm>
              <a:off x="4028275" y="4910800"/>
              <a:ext cx="62925" cy="251625"/>
            </a:xfrm>
            <a:custGeom>
              <a:rect b="b" l="l" r="r" t="t"/>
              <a:pathLst>
                <a:path extrusionOk="0" h="10065" w="2517">
                  <a:moveTo>
                    <a:pt x="888" y="149"/>
                  </a:moveTo>
                  <a:cubicBezTo>
                    <a:pt x="1924" y="2961"/>
                    <a:pt x="1924" y="6808"/>
                    <a:pt x="2516" y="9916"/>
                  </a:cubicBezTo>
                  <a:cubicBezTo>
                    <a:pt x="2220" y="10064"/>
                    <a:pt x="1628" y="9768"/>
                    <a:pt x="1480" y="10064"/>
                  </a:cubicBezTo>
                  <a:cubicBezTo>
                    <a:pt x="888" y="6956"/>
                    <a:pt x="444" y="3701"/>
                    <a:pt x="0" y="445"/>
                  </a:cubicBezTo>
                  <a:cubicBezTo>
                    <a:pt x="444" y="445"/>
                    <a:pt x="444" y="1"/>
                    <a:pt x="888" y="14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33"/>
            <p:cNvSpPr/>
            <p:nvPr/>
          </p:nvSpPr>
          <p:spPr>
            <a:xfrm>
              <a:off x="5004975" y="4947800"/>
              <a:ext cx="66625" cy="96225"/>
            </a:xfrm>
            <a:custGeom>
              <a:rect b="b" l="l" r="r" t="t"/>
              <a:pathLst>
                <a:path extrusionOk="0" h="3849" w="2665">
                  <a:moveTo>
                    <a:pt x="741" y="1"/>
                  </a:moveTo>
                  <a:cubicBezTo>
                    <a:pt x="1481" y="1185"/>
                    <a:pt x="2517" y="2073"/>
                    <a:pt x="2665" y="3848"/>
                  </a:cubicBezTo>
                  <a:cubicBezTo>
                    <a:pt x="1333" y="3405"/>
                    <a:pt x="889" y="2369"/>
                    <a:pt x="1" y="1037"/>
                  </a:cubicBezTo>
                  <a:cubicBezTo>
                    <a:pt x="1" y="445"/>
                    <a:pt x="741" y="593"/>
                    <a:pt x="74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33"/>
            <p:cNvSpPr/>
            <p:nvPr/>
          </p:nvSpPr>
          <p:spPr>
            <a:xfrm>
              <a:off x="2766675" y="5077300"/>
              <a:ext cx="66625" cy="118400"/>
            </a:xfrm>
            <a:custGeom>
              <a:rect b="b" l="l" r="r" t="t"/>
              <a:pathLst>
                <a:path extrusionOk="0" h="4736" w="2665">
                  <a:moveTo>
                    <a:pt x="1628" y="148"/>
                  </a:moveTo>
                  <a:cubicBezTo>
                    <a:pt x="2072" y="0"/>
                    <a:pt x="2220" y="444"/>
                    <a:pt x="2664" y="444"/>
                  </a:cubicBezTo>
                  <a:cubicBezTo>
                    <a:pt x="1924" y="1924"/>
                    <a:pt x="1776" y="4144"/>
                    <a:pt x="1" y="4736"/>
                  </a:cubicBezTo>
                  <a:cubicBezTo>
                    <a:pt x="1" y="3256"/>
                    <a:pt x="1184" y="1628"/>
                    <a:pt x="1628" y="148"/>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33"/>
            <p:cNvSpPr/>
            <p:nvPr/>
          </p:nvSpPr>
          <p:spPr>
            <a:xfrm>
              <a:off x="3425225" y="5095800"/>
              <a:ext cx="70325" cy="288600"/>
            </a:xfrm>
            <a:custGeom>
              <a:rect b="b" l="l" r="r" t="t"/>
              <a:pathLst>
                <a:path extrusionOk="0" h="11544" w="2813">
                  <a:moveTo>
                    <a:pt x="2812" y="0"/>
                  </a:moveTo>
                  <a:cubicBezTo>
                    <a:pt x="2516" y="2960"/>
                    <a:pt x="1924" y="6364"/>
                    <a:pt x="1332" y="9324"/>
                  </a:cubicBezTo>
                  <a:cubicBezTo>
                    <a:pt x="1184" y="10063"/>
                    <a:pt x="1184" y="11543"/>
                    <a:pt x="148" y="11543"/>
                  </a:cubicBezTo>
                  <a:cubicBezTo>
                    <a:pt x="0" y="7696"/>
                    <a:pt x="1184" y="3996"/>
                    <a:pt x="148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33"/>
            <p:cNvSpPr/>
            <p:nvPr/>
          </p:nvSpPr>
          <p:spPr>
            <a:xfrm>
              <a:off x="4690500" y="5121700"/>
              <a:ext cx="70325" cy="70300"/>
            </a:xfrm>
            <a:custGeom>
              <a:rect b="b" l="l" r="r" t="t"/>
              <a:pathLst>
                <a:path extrusionOk="0" h="2812" w="2813">
                  <a:moveTo>
                    <a:pt x="1777" y="0"/>
                  </a:moveTo>
                  <a:cubicBezTo>
                    <a:pt x="1925" y="888"/>
                    <a:pt x="2813" y="1924"/>
                    <a:pt x="2369" y="2812"/>
                  </a:cubicBezTo>
                  <a:cubicBezTo>
                    <a:pt x="1777" y="2368"/>
                    <a:pt x="1" y="0"/>
                    <a:pt x="177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33"/>
            <p:cNvSpPr/>
            <p:nvPr/>
          </p:nvSpPr>
          <p:spPr>
            <a:xfrm>
              <a:off x="4372350" y="5132800"/>
              <a:ext cx="70300" cy="181300"/>
            </a:xfrm>
            <a:custGeom>
              <a:rect b="b" l="l" r="r" t="t"/>
              <a:pathLst>
                <a:path extrusionOk="0" h="7252" w="2812">
                  <a:moveTo>
                    <a:pt x="888" y="0"/>
                  </a:moveTo>
                  <a:cubicBezTo>
                    <a:pt x="1480" y="2220"/>
                    <a:pt x="2812" y="5032"/>
                    <a:pt x="2368" y="7252"/>
                  </a:cubicBezTo>
                  <a:cubicBezTo>
                    <a:pt x="1036" y="5476"/>
                    <a:pt x="888" y="2516"/>
                    <a:pt x="0" y="296"/>
                  </a:cubicBezTo>
                  <a:cubicBezTo>
                    <a:pt x="296" y="296"/>
                    <a:pt x="740" y="148"/>
                    <a:pt x="88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33"/>
            <p:cNvSpPr/>
            <p:nvPr/>
          </p:nvSpPr>
          <p:spPr>
            <a:xfrm>
              <a:off x="4072675" y="5214175"/>
              <a:ext cx="44400" cy="162825"/>
            </a:xfrm>
            <a:custGeom>
              <a:rect b="b" l="l" r="r" t="t"/>
              <a:pathLst>
                <a:path extrusionOk="0" h="6513" w="1776">
                  <a:moveTo>
                    <a:pt x="888" y="1"/>
                  </a:moveTo>
                  <a:cubicBezTo>
                    <a:pt x="888" y="2221"/>
                    <a:pt x="1776" y="4441"/>
                    <a:pt x="1184" y="6512"/>
                  </a:cubicBezTo>
                  <a:cubicBezTo>
                    <a:pt x="444" y="4884"/>
                    <a:pt x="0" y="2073"/>
                    <a:pt x="14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33"/>
            <p:cNvSpPr/>
            <p:nvPr/>
          </p:nvSpPr>
          <p:spPr>
            <a:xfrm>
              <a:off x="3103350" y="5217875"/>
              <a:ext cx="40725" cy="92525"/>
            </a:xfrm>
            <a:custGeom>
              <a:rect b="b" l="l" r="r" t="t"/>
              <a:pathLst>
                <a:path extrusionOk="0" h="3701" w="1629">
                  <a:moveTo>
                    <a:pt x="740" y="1"/>
                  </a:moveTo>
                  <a:lnTo>
                    <a:pt x="1628" y="1"/>
                  </a:lnTo>
                  <a:cubicBezTo>
                    <a:pt x="1332" y="1333"/>
                    <a:pt x="1332" y="3109"/>
                    <a:pt x="148" y="3701"/>
                  </a:cubicBezTo>
                  <a:cubicBezTo>
                    <a:pt x="0" y="2221"/>
                    <a:pt x="740" y="1333"/>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33"/>
            <p:cNvSpPr/>
            <p:nvPr/>
          </p:nvSpPr>
          <p:spPr>
            <a:xfrm>
              <a:off x="3743400" y="5232675"/>
              <a:ext cx="40725" cy="170225"/>
            </a:xfrm>
            <a:custGeom>
              <a:rect b="b" l="l" r="r" t="t"/>
              <a:pathLst>
                <a:path extrusionOk="0" h="6809" w="1629">
                  <a:moveTo>
                    <a:pt x="1332" y="1"/>
                  </a:moveTo>
                  <a:cubicBezTo>
                    <a:pt x="1184" y="2073"/>
                    <a:pt x="1628" y="5032"/>
                    <a:pt x="1036" y="6660"/>
                  </a:cubicBezTo>
                  <a:cubicBezTo>
                    <a:pt x="296" y="6808"/>
                    <a:pt x="296" y="5772"/>
                    <a:pt x="296" y="5328"/>
                  </a:cubicBezTo>
                  <a:cubicBezTo>
                    <a:pt x="0" y="3849"/>
                    <a:pt x="444" y="1481"/>
                    <a:pt x="2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33"/>
            <p:cNvSpPr/>
            <p:nvPr/>
          </p:nvSpPr>
          <p:spPr>
            <a:xfrm>
              <a:off x="3876575" y="900350"/>
              <a:ext cx="998950" cy="1724075"/>
            </a:xfrm>
            <a:custGeom>
              <a:rect b="b" l="l" r="r" t="t"/>
              <a:pathLst>
                <a:path extrusionOk="0" h="68963" w="39958">
                  <a:moveTo>
                    <a:pt x="39217" y="149"/>
                  </a:moveTo>
                  <a:cubicBezTo>
                    <a:pt x="39957" y="1333"/>
                    <a:pt x="38477" y="3256"/>
                    <a:pt x="37738" y="4440"/>
                  </a:cubicBezTo>
                  <a:cubicBezTo>
                    <a:pt x="35370" y="8732"/>
                    <a:pt x="32558" y="12728"/>
                    <a:pt x="30042" y="17167"/>
                  </a:cubicBezTo>
                  <a:cubicBezTo>
                    <a:pt x="23679" y="28858"/>
                    <a:pt x="17167" y="39957"/>
                    <a:pt x="10508" y="51796"/>
                  </a:cubicBezTo>
                  <a:cubicBezTo>
                    <a:pt x="9028" y="54460"/>
                    <a:pt x="6956" y="57272"/>
                    <a:pt x="5328" y="60232"/>
                  </a:cubicBezTo>
                  <a:cubicBezTo>
                    <a:pt x="3700" y="63339"/>
                    <a:pt x="2073" y="66595"/>
                    <a:pt x="149" y="68815"/>
                  </a:cubicBezTo>
                  <a:cubicBezTo>
                    <a:pt x="149" y="68963"/>
                    <a:pt x="1" y="68815"/>
                    <a:pt x="1" y="68667"/>
                  </a:cubicBezTo>
                  <a:cubicBezTo>
                    <a:pt x="3256" y="62895"/>
                    <a:pt x="6660" y="57124"/>
                    <a:pt x="9768" y="51204"/>
                  </a:cubicBezTo>
                  <a:cubicBezTo>
                    <a:pt x="12728" y="45285"/>
                    <a:pt x="16279" y="39809"/>
                    <a:pt x="19535" y="34038"/>
                  </a:cubicBezTo>
                  <a:cubicBezTo>
                    <a:pt x="25455" y="23235"/>
                    <a:pt x="31522" y="12136"/>
                    <a:pt x="37886" y="1777"/>
                  </a:cubicBezTo>
                  <a:cubicBezTo>
                    <a:pt x="38329" y="1185"/>
                    <a:pt x="38625" y="445"/>
                    <a:pt x="3921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33"/>
            <p:cNvSpPr/>
            <p:nvPr/>
          </p:nvSpPr>
          <p:spPr>
            <a:xfrm>
              <a:off x="3828475" y="1211125"/>
              <a:ext cx="362600" cy="1335625"/>
            </a:xfrm>
            <a:custGeom>
              <a:rect b="b" l="l" r="r" t="t"/>
              <a:pathLst>
                <a:path extrusionOk="0" h="53425" w="14504">
                  <a:moveTo>
                    <a:pt x="14356" y="297"/>
                  </a:moveTo>
                  <a:cubicBezTo>
                    <a:pt x="14504" y="2664"/>
                    <a:pt x="13468" y="4736"/>
                    <a:pt x="13024" y="6956"/>
                  </a:cubicBezTo>
                  <a:cubicBezTo>
                    <a:pt x="10804" y="18647"/>
                    <a:pt x="6660" y="28858"/>
                    <a:pt x="3849" y="40401"/>
                  </a:cubicBezTo>
                  <a:cubicBezTo>
                    <a:pt x="2813" y="44249"/>
                    <a:pt x="1629" y="47949"/>
                    <a:pt x="445" y="51796"/>
                  </a:cubicBezTo>
                  <a:cubicBezTo>
                    <a:pt x="445" y="52092"/>
                    <a:pt x="297" y="53424"/>
                    <a:pt x="1" y="52832"/>
                  </a:cubicBezTo>
                  <a:cubicBezTo>
                    <a:pt x="2813" y="39365"/>
                    <a:pt x="6956" y="25898"/>
                    <a:pt x="10212" y="12728"/>
                  </a:cubicBezTo>
                  <a:cubicBezTo>
                    <a:pt x="10952" y="9324"/>
                    <a:pt x="11544" y="5920"/>
                    <a:pt x="12580" y="2516"/>
                  </a:cubicBezTo>
                  <a:cubicBezTo>
                    <a:pt x="12876" y="1777"/>
                    <a:pt x="12876" y="1"/>
                    <a:pt x="14356" y="297"/>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33"/>
            <p:cNvSpPr/>
            <p:nvPr/>
          </p:nvSpPr>
          <p:spPr>
            <a:xfrm>
              <a:off x="3813675" y="1366525"/>
              <a:ext cx="1812875" cy="1413300"/>
            </a:xfrm>
            <a:custGeom>
              <a:rect b="b" l="l" r="r" t="t"/>
              <a:pathLst>
                <a:path extrusionOk="0" h="56532" w="72515">
                  <a:moveTo>
                    <a:pt x="1" y="56087"/>
                  </a:moveTo>
                  <a:cubicBezTo>
                    <a:pt x="5329" y="51204"/>
                    <a:pt x="11988" y="46468"/>
                    <a:pt x="17759" y="41881"/>
                  </a:cubicBezTo>
                  <a:cubicBezTo>
                    <a:pt x="23679" y="37145"/>
                    <a:pt x="29598" y="32409"/>
                    <a:pt x="35814" y="27822"/>
                  </a:cubicBezTo>
                  <a:cubicBezTo>
                    <a:pt x="44841" y="21014"/>
                    <a:pt x="54164" y="14355"/>
                    <a:pt x="63044" y="7104"/>
                  </a:cubicBezTo>
                  <a:cubicBezTo>
                    <a:pt x="64967" y="5624"/>
                    <a:pt x="68371" y="2516"/>
                    <a:pt x="70739" y="888"/>
                  </a:cubicBezTo>
                  <a:cubicBezTo>
                    <a:pt x="71035" y="740"/>
                    <a:pt x="71331" y="0"/>
                    <a:pt x="71775" y="592"/>
                  </a:cubicBezTo>
                  <a:cubicBezTo>
                    <a:pt x="72515" y="1332"/>
                    <a:pt x="68963" y="3996"/>
                    <a:pt x="68223" y="4440"/>
                  </a:cubicBezTo>
                  <a:cubicBezTo>
                    <a:pt x="57716" y="12875"/>
                    <a:pt x="46913" y="20570"/>
                    <a:pt x="36258" y="28710"/>
                  </a:cubicBezTo>
                  <a:cubicBezTo>
                    <a:pt x="24419" y="37589"/>
                    <a:pt x="13024" y="47060"/>
                    <a:pt x="889" y="55643"/>
                  </a:cubicBezTo>
                  <a:cubicBezTo>
                    <a:pt x="741" y="55791"/>
                    <a:pt x="297" y="56531"/>
                    <a:pt x="1" y="56087"/>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33"/>
            <p:cNvSpPr/>
            <p:nvPr/>
          </p:nvSpPr>
          <p:spPr>
            <a:xfrm>
              <a:off x="1886150" y="1385025"/>
              <a:ext cx="1627900" cy="1232000"/>
            </a:xfrm>
            <a:custGeom>
              <a:rect b="b" l="l" r="r" t="t"/>
              <a:pathLst>
                <a:path extrusionOk="0" h="49280" w="65116">
                  <a:moveTo>
                    <a:pt x="741" y="148"/>
                  </a:moveTo>
                  <a:cubicBezTo>
                    <a:pt x="1480" y="0"/>
                    <a:pt x="2220" y="888"/>
                    <a:pt x="2664" y="1184"/>
                  </a:cubicBezTo>
                  <a:cubicBezTo>
                    <a:pt x="12432" y="9027"/>
                    <a:pt x="23383" y="16279"/>
                    <a:pt x="33002" y="24270"/>
                  </a:cubicBezTo>
                  <a:cubicBezTo>
                    <a:pt x="43509" y="33001"/>
                    <a:pt x="54756" y="40697"/>
                    <a:pt x="65115" y="49280"/>
                  </a:cubicBezTo>
                  <a:cubicBezTo>
                    <a:pt x="48392" y="38329"/>
                    <a:pt x="32262" y="25010"/>
                    <a:pt x="15983" y="12875"/>
                  </a:cubicBezTo>
                  <a:cubicBezTo>
                    <a:pt x="11248" y="9323"/>
                    <a:pt x="6364" y="5772"/>
                    <a:pt x="1776" y="1924"/>
                  </a:cubicBezTo>
                  <a:cubicBezTo>
                    <a:pt x="1332" y="1628"/>
                    <a:pt x="1" y="1036"/>
                    <a:pt x="741" y="148"/>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33"/>
            <p:cNvSpPr/>
            <p:nvPr/>
          </p:nvSpPr>
          <p:spPr>
            <a:xfrm>
              <a:off x="2085925" y="2084250"/>
              <a:ext cx="1402225" cy="625275"/>
            </a:xfrm>
            <a:custGeom>
              <a:rect b="b" l="l" r="r" t="t"/>
              <a:pathLst>
                <a:path extrusionOk="0" h="25011" w="56089">
                  <a:moveTo>
                    <a:pt x="56088" y="25011"/>
                  </a:moveTo>
                  <a:cubicBezTo>
                    <a:pt x="46765" y="21903"/>
                    <a:pt x="37738" y="17167"/>
                    <a:pt x="28119" y="13320"/>
                  </a:cubicBezTo>
                  <a:cubicBezTo>
                    <a:pt x="19091" y="9620"/>
                    <a:pt x="10360" y="6660"/>
                    <a:pt x="1333" y="2368"/>
                  </a:cubicBezTo>
                  <a:cubicBezTo>
                    <a:pt x="1333" y="2368"/>
                    <a:pt x="1" y="2072"/>
                    <a:pt x="297" y="1333"/>
                  </a:cubicBezTo>
                  <a:cubicBezTo>
                    <a:pt x="741" y="1"/>
                    <a:pt x="3405" y="1629"/>
                    <a:pt x="3701" y="1777"/>
                  </a:cubicBezTo>
                  <a:cubicBezTo>
                    <a:pt x="21015" y="9472"/>
                    <a:pt x="39810" y="16575"/>
                    <a:pt x="56088" y="2501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33"/>
            <p:cNvSpPr/>
            <p:nvPr/>
          </p:nvSpPr>
          <p:spPr>
            <a:xfrm>
              <a:off x="4009775" y="2927775"/>
              <a:ext cx="1631575" cy="987850"/>
            </a:xfrm>
            <a:custGeom>
              <a:rect b="b" l="l" r="r" t="t"/>
              <a:pathLst>
                <a:path extrusionOk="0" h="39514" w="65263">
                  <a:moveTo>
                    <a:pt x="148" y="297"/>
                  </a:moveTo>
                  <a:lnTo>
                    <a:pt x="0" y="297"/>
                  </a:lnTo>
                  <a:cubicBezTo>
                    <a:pt x="1480" y="1"/>
                    <a:pt x="5920" y="3404"/>
                    <a:pt x="8140" y="4736"/>
                  </a:cubicBezTo>
                  <a:cubicBezTo>
                    <a:pt x="21754" y="12876"/>
                    <a:pt x="34925" y="21015"/>
                    <a:pt x="49132" y="28710"/>
                  </a:cubicBezTo>
                  <a:cubicBezTo>
                    <a:pt x="53868" y="31374"/>
                    <a:pt x="58603" y="33742"/>
                    <a:pt x="63783" y="36850"/>
                  </a:cubicBezTo>
                  <a:cubicBezTo>
                    <a:pt x="64375" y="37294"/>
                    <a:pt x="65263" y="37590"/>
                    <a:pt x="64967" y="38181"/>
                  </a:cubicBezTo>
                  <a:cubicBezTo>
                    <a:pt x="64227" y="39513"/>
                    <a:pt x="61859" y="37442"/>
                    <a:pt x="60971" y="36850"/>
                  </a:cubicBezTo>
                  <a:cubicBezTo>
                    <a:pt x="56827" y="34334"/>
                    <a:pt x="52684" y="31966"/>
                    <a:pt x="48688" y="29746"/>
                  </a:cubicBezTo>
                  <a:cubicBezTo>
                    <a:pt x="32114" y="20571"/>
                    <a:pt x="15687" y="10360"/>
                    <a:pt x="148" y="297"/>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33"/>
            <p:cNvSpPr/>
            <p:nvPr/>
          </p:nvSpPr>
          <p:spPr>
            <a:xfrm>
              <a:off x="1915750" y="2946275"/>
              <a:ext cx="1683375" cy="1309725"/>
            </a:xfrm>
            <a:custGeom>
              <a:rect b="b" l="l" r="r" t="t"/>
              <a:pathLst>
                <a:path extrusionOk="0" h="52389" w="67335">
                  <a:moveTo>
                    <a:pt x="592" y="51944"/>
                  </a:moveTo>
                  <a:cubicBezTo>
                    <a:pt x="1" y="50908"/>
                    <a:pt x="1480" y="50464"/>
                    <a:pt x="1924" y="50168"/>
                  </a:cubicBezTo>
                  <a:cubicBezTo>
                    <a:pt x="3996" y="48541"/>
                    <a:pt x="5920" y="46765"/>
                    <a:pt x="7992" y="44989"/>
                  </a:cubicBezTo>
                  <a:cubicBezTo>
                    <a:pt x="10804" y="42917"/>
                    <a:pt x="13763" y="40845"/>
                    <a:pt x="16575" y="38921"/>
                  </a:cubicBezTo>
                  <a:cubicBezTo>
                    <a:pt x="19387" y="36850"/>
                    <a:pt x="22199" y="34482"/>
                    <a:pt x="25010" y="32410"/>
                  </a:cubicBezTo>
                  <a:cubicBezTo>
                    <a:pt x="33446" y="26046"/>
                    <a:pt x="41437" y="19239"/>
                    <a:pt x="49872" y="12580"/>
                  </a:cubicBezTo>
                  <a:cubicBezTo>
                    <a:pt x="55496" y="8140"/>
                    <a:pt x="61119" y="3552"/>
                    <a:pt x="67039" y="1"/>
                  </a:cubicBezTo>
                  <a:lnTo>
                    <a:pt x="67335" y="1"/>
                  </a:lnTo>
                  <a:cubicBezTo>
                    <a:pt x="56532" y="9028"/>
                    <a:pt x="45285" y="17759"/>
                    <a:pt x="34186" y="26638"/>
                  </a:cubicBezTo>
                  <a:cubicBezTo>
                    <a:pt x="28858" y="31078"/>
                    <a:pt x="23235" y="35666"/>
                    <a:pt x="17463" y="39809"/>
                  </a:cubicBezTo>
                  <a:cubicBezTo>
                    <a:pt x="12431" y="43509"/>
                    <a:pt x="7548" y="47209"/>
                    <a:pt x="2516" y="50908"/>
                  </a:cubicBezTo>
                  <a:cubicBezTo>
                    <a:pt x="1924" y="51352"/>
                    <a:pt x="1480" y="52388"/>
                    <a:pt x="592" y="5194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33"/>
            <p:cNvSpPr/>
            <p:nvPr/>
          </p:nvSpPr>
          <p:spPr>
            <a:xfrm>
              <a:off x="2940550" y="2946275"/>
              <a:ext cx="747375" cy="1775875"/>
            </a:xfrm>
            <a:custGeom>
              <a:rect b="b" l="l" r="r" t="t"/>
              <a:pathLst>
                <a:path extrusionOk="0" h="71035" w="29895">
                  <a:moveTo>
                    <a:pt x="29894" y="1"/>
                  </a:moveTo>
                  <a:cubicBezTo>
                    <a:pt x="25751" y="11988"/>
                    <a:pt x="20867" y="23827"/>
                    <a:pt x="15984" y="35666"/>
                  </a:cubicBezTo>
                  <a:cubicBezTo>
                    <a:pt x="11248" y="47505"/>
                    <a:pt x="6808" y="59640"/>
                    <a:pt x="1629" y="71035"/>
                  </a:cubicBezTo>
                  <a:cubicBezTo>
                    <a:pt x="1" y="69851"/>
                    <a:pt x="1333" y="67927"/>
                    <a:pt x="1925" y="66743"/>
                  </a:cubicBezTo>
                  <a:cubicBezTo>
                    <a:pt x="11248" y="44989"/>
                    <a:pt x="20571" y="21903"/>
                    <a:pt x="2989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33"/>
            <p:cNvSpPr/>
            <p:nvPr/>
          </p:nvSpPr>
          <p:spPr>
            <a:xfrm>
              <a:off x="3798900" y="2946275"/>
              <a:ext cx="662250" cy="1520600"/>
            </a:xfrm>
            <a:custGeom>
              <a:rect b="b" l="l" r="r" t="t"/>
              <a:pathLst>
                <a:path extrusionOk="0" h="60824" w="26490">
                  <a:moveTo>
                    <a:pt x="0" y="149"/>
                  </a:moveTo>
                  <a:cubicBezTo>
                    <a:pt x="0" y="1"/>
                    <a:pt x="148" y="149"/>
                    <a:pt x="148" y="149"/>
                  </a:cubicBezTo>
                  <a:cubicBezTo>
                    <a:pt x="3256" y="4588"/>
                    <a:pt x="4736" y="10064"/>
                    <a:pt x="6955" y="15095"/>
                  </a:cubicBezTo>
                  <a:cubicBezTo>
                    <a:pt x="11247" y="25159"/>
                    <a:pt x="15983" y="35074"/>
                    <a:pt x="20126" y="45285"/>
                  </a:cubicBezTo>
                  <a:cubicBezTo>
                    <a:pt x="21754" y="49132"/>
                    <a:pt x="23086" y="53128"/>
                    <a:pt x="24714" y="57124"/>
                  </a:cubicBezTo>
                  <a:cubicBezTo>
                    <a:pt x="25158" y="58160"/>
                    <a:pt x="26490" y="59640"/>
                    <a:pt x="25306" y="60823"/>
                  </a:cubicBezTo>
                  <a:cubicBezTo>
                    <a:pt x="20866" y="50908"/>
                    <a:pt x="17167" y="40845"/>
                    <a:pt x="12579" y="30782"/>
                  </a:cubicBezTo>
                  <a:cubicBezTo>
                    <a:pt x="9471" y="23531"/>
                    <a:pt x="6216" y="15835"/>
                    <a:pt x="3108" y="7992"/>
                  </a:cubicBezTo>
                  <a:cubicBezTo>
                    <a:pt x="2072" y="5328"/>
                    <a:pt x="592" y="2812"/>
                    <a:pt x="0" y="14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33"/>
            <p:cNvSpPr/>
            <p:nvPr/>
          </p:nvSpPr>
          <p:spPr>
            <a:xfrm>
              <a:off x="3883975" y="2972175"/>
              <a:ext cx="1198725" cy="1528000"/>
            </a:xfrm>
            <a:custGeom>
              <a:rect b="b" l="l" r="r" t="t"/>
              <a:pathLst>
                <a:path extrusionOk="0" h="61120" w="47949">
                  <a:moveTo>
                    <a:pt x="1" y="297"/>
                  </a:moveTo>
                  <a:cubicBezTo>
                    <a:pt x="149" y="1"/>
                    <a:pt x="297" y="297"/>
                    <a:pt x="445" y="297"/>
                  </a:cubicBezTo>
                  <a:cubicBezTo>
                    <a:pt x="14947" y="16871"/>
                    <a:pt x="28118" y="35370"/>
                    <a:pt x="42177" y="52980"/>
                  </a:cubicBezTo>
                  <a:cubicBezTo>
                    <a:pt x="43361" y="54460"/>
                    <a:pt x="44989" y="56384"/>
                    <a:pt x="46765" y="58456"/>
                  </a:cubicBezTo>
                  <a:cubicBezTo>
                    <a:pt x="46765" y="58604"/>
                    <a:pt x="47949" y="59935"/>
                    <a:pt x="47505" y="60527"/>
                  </a:cubicBezTo>
                  <a:cubicBezTo>
                    <a:pt x="46765" y="61119"/>
                    <a:pt x="46025" y="59492"/>
                    <a:pt x="45729" y="59196"/>
                  </a:cubicBezTo>
                  <a:cubicBezTo>
                    <a:pt x="34334" y="44841"/>
                    <a:pt x="23235" y="30338"/>
                    <a:pt x="12136" y="15687"/>
                  </a:cubicBezTo>
                  <a:cubicBezTo>
                    <a:pt x="10212" y="13171"/>
                    <a:pt x="8140" y="10656"/>
                    <a:pt x="6216" y="8140"/>
                  </a:cubicBezTo>
                  <a:cubicBezTo>
                    <a:pt x="4144" y="5328"/>
                    <a:pt x="1777" y="2960"/>
                    <a:pt x="1" y="297"/>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33"/>
            <p:cNvSpPr/>
            <p:nvPr/>
          </p:nvSpPr>
          <p:spPr>
            <a:xfrm>
              <a:off x="1249800" y="648775"/>
              <a:ext cx="5042700" cy="4339750"/>
            </a:xfrm>
            <a:custGeom>
              <a:rect b="b" l="l" r="r" t="t"/>
              <a:pathLst>
                <a:path extrusionOk="0" h="173590" w="201708">
                  <a:moveTo>
                    <a:pt x="197268" y="14503"/>
                  </a:moveTo>
                  <a:cubicBezTo>
                    <a:pt x="196972" y="14651"/>
                    <a:pt x="196972" y="14503"/>
                    <a:pt x="196676" y="14503"/>
                  </a:cubicBezTo>
                  <a:cubicBezTo>
                    <a:pt x="196380" y="14651"/>
                    <a:pt x="196380" y="14799"/>
                    <a:pt x="196232" y="15095"/>
                  </a:cubicBezTo>
                  <a:cubicBezTo>
                    <a:pt x="195788" y="15391"/>
                    <a:pt x="195344" y="15391"/>
                    <a:pt x="194900" y="15687"/>
                  </a:cubicBezTo>
                  <a:cubicBezTo>
                    <a:pt x="193420" y="16723"/>
                    <a:pt x="192088" y="18351"/>
                    <a:pt x="190608" y="19535"/>
                  </a:cubicBezTo>
                  <a:cubicBezTo>
                    <a:pt x="188981" y="20867"/>
                    <a:pt x="187501" y="22199"/>
                    <a:pt x="185873" y="23531"/>
                  </a:cubicBezTo>
                  <a:cubicBezTo>
                    <a:pt x="176550" y="31522"/>
                    <a:pt x="167374" y="38773"/>
                    <a:pt x="158495" y="46765"/>
                  </a:cubicBezTo>
                  <a:cubicBezTo>
                    <a:pt x="152576" y="52092"/>
                    <a:pt x="146508" y="57420"/>
                    <a:pt x="140441" y="62747"/>
                  </a:cubicBezTo>
                  <a:cubicBezTo>
                    <a:pt x="135853" y="66595"/>
                    <a:pt x="131118" y="70147"/>
                    <a:pt x="126530" y="73994"/>
                  </a:cubicBezTo>
                  <a:cubicBezTo>
                    <a:pt x="124902" y="75326"/>
                    <a:pt x="123126" y="76658"/>
                    <a:pt x="121794" y="77990"/>
                  </a:cubicBezTo>
                  <a:cubicBezTo>
                    <a:pt x="121498" y="78434"/>
                    <a:pt x="121350" y="78434"/>
                    <a:pt x="121350" y="79026"/>
                  </a:cubicBezTo>
                  <a:cubicBezTo>
                    <a:pt x="120906" y="78878"/>
                    <a:pt x="120758" y="79026"/>
                    <a:pt x="120314" y="79470"/>
                  </a:cubicBezTo>
                  <a:cubicBezTo>
                    <a:pt x="118095" y="81098"/>
                    <a:pt x="116171" y="83169"/>
                    <a:pt x="113951" y="84797"/>
                  </a:cubicBezTo>
                  <a:cubicBezTo>
                    <a:pt x="111731" y="86573"/>
                    <a:pt x="109659" y="88645"/>
                    <a:pt x="107588" y="90421"/>
                  </a:cubicBezTo>
                  <a:cubicBezTo>
                    <a:pt x="103296" y="94121"/>
                    <a:pt x="98856" y="97672"/>
                    <a:pt x="94861" y="101520"/>
                  </a:cubicBezTo>
                  <a:cubicBezTo>
                    <a:pt x="90717" y="105368"/>
                    <a:pt x="86277" y="108771"/>
                    <a:pt x="82134" y="112619"/>
                  </a:cubicBezTo>
                  <a:cubicBezTo>
                    <a:pt x="77990" y="116467"/>
                    <a:pt x="73402" y="119722"/>
                    <a:pt x="69555" y="123570"/>
                  </a:cubicBezTo>
                  <a:cubicBezTo>
                    <a:pt x="69851" y="124458"/>
                    <a:pt x="69851" y="125642"/>
                    <a:pt x="70443" y="126382"/>
                  </a:cubicBezTo>
                  <a:cubicBezTo>
                    <a:pt x="73698" y="130229"/>
                    <a:pt x="78138" y="135261"/>
                    <a:pt x="81246" y="139405"/>
                  </a:cubicBezTo>
                  <a:cubicBezTo>
                    <a:pt x="81690" y="138517"/>
                    <a:pt x="82430" y="137481"/>
                    <a:pt x="83318" y="137037"/>
                  </a:cubicBezTo>
                  <a:cubicBezTo>
                    <a:pt x="84650" y="136149"/>
                    <a:pt x="86573" y="137185"/>
                    <a:pt x="88053" y="137777"/>
                  </a:cubicBezTo>
                  <a:cubicBezTo>
                    <a:pt x="88645" y="138073"/>
                    <a:pt x="89237" y="138221"/>
                    <a:pt x="89681" y="138517"/>
                  </a:cubicBezTo>
                  <a:cubicBezTo>
                    <a:pt x="90421" y="139257"/>
                    <a:pt x="90717" y="140293"/>
                    <a:pt x="91161" y="141328"/>
                  </a:cubicBezTo>
                  <a:cubicBezTo>
                    <a:pt x="92049" y="143104"/>
                    <a:pt x="92049" y="143992"/>
                    <a:pt x="92049" y="145472"/>
                  </a:cubicBezTo>
                  <a:cubicBezTo>
                    <a:pt x="92049" y="146212"/>
                    <a:pt x="92049" y="146952"/>
                    <a:pt x="91753" y="147396"/>
                  </a:cubicBezTo>
                  <a:cubicBezTo>
                    <a:pt x="91309" y="148580"/>
                    <a:pt x="88793" y="150652"/>
                    <a:pt x="87609" y="151392"/>
                  </a:cubicBezTo>
                  <a:cubicBezTo>
                    <a:pt x="85537" y="152723"/>
                    <a:pt x="83170" y="151836"/>
                    <a:pt x="81098" y="150504"/>
                  </a:cubicBezTo>
                  <a:cubicBezTo>
                    <a:pt x="79322" y="149320"/>
                    <a:pt x="77546" y="147544"/>
                    <a:pt x="75918" y="145768"/>
                  </a:cubicBezTo>
                  <a:cubicBezTo>
                    <a:pt x="72959" y="142216"/>
                    <a:pt x="70147" y="138813"/>
                    <a:pt x="67483" y="135557"/>
                  </a:cubicBezTo>
                  <a:cubicBezTo>
                    <a:pt x="67187" y="135113"/>
                    <a:pt x="66891" y="134373"/>
                    <a:pt x="66299" y="134521"/>
                  </a:cubicBezTo>
                  <a:cubicBezTo>
                    <a:pt x="66595" y="133929"/>
                    <a:pt x="66003" y="133485"/>
                    <a:pt x="65559" y="133041"/>
                  </a:cubicBezTo>
                  <a:cubicBezTo>
                    <a:pt x="65115" y="132449"/>
                    <a:pt x="64523" y="131413"/>
                    <a:pt x="64079" y="131265"/>
                  </a:cubicBezTo>
                  <a:cubicBezTo>
                    <a:pt x="62747" y="130525"/>
                    <a:pt x="60528" y="128898"/>
                    <a:pt x="59640" y="129341"/>
                  </a:cubicBezTo>
                  <a:cubicBezTo>
                    <a:pt x="58456" y="129933"/>
                    <a:pt x="56828" y="130969"/>
                    <a:pt x="55348" y="132153"/>
                  </a:cubicBezTo>
                  <a:cubicBezTo>
                    <a:pt x="53868" y="133189"/>
                    <a:pt x="52092" y="134521"/>
                    <a:pt x="50908" y="135705"/>
                  </a:cubicBezTo>
                  <a:cubicBezTo>
                    <a:pt x="50168" y="136445"/>
                    <a:pt x="50168" y="137629"/>
                    <a:pt x="49429" y="138517"/>
                  </a:cubicBezTo>
                  <a:cubicBezTo>
                    <a:pt x="48393" y="140145"/>
                    <a:pt x="46469" y="141624"/>
                    <a:pt x="44693" y="143252"/>
                  </a:cubicBezTo>
                  <a:cubicBezTo>
                    <a:pt x="43065" y="144732"/>
                    <a:pt x="41289" y="146360"/>
                    <a:pt x="39513" y="147840"/>
                  </a:cubicBezTo>
                  <a:cubicBezTo>
                    <a:pt x="36110" y="150800"/>
                    <a:pt x="32706" y="153907"/>
                    <a:pt x="28858" y="156867"/>
                  </a:cubicBezTo>
                  <a:cubicBezTo>
                    <a:pt x="25307" y="159679"/>
                    <a:pt x="21903" y="163231"/>
                    <a:pt x="18499" y="166042"/>
                  </a:cubicBezTo>
                  <a:cubicBezTo>
                    <a:pt x="14948" y="168854"/>
                    <a:pt x="10212" y="173294"/>
                    <a:pt x="6956" y="173590"/>
                  </a:cubicBezTo>
                  <a:cubicBezTo>
                    <a:pt x="6216" y="173294"/>
                    <a:pt x="5328" y="173442"/>
                    <a:pt x="4440" y="172702"/>
                  </a:cubicBezTo>
                  <a:cubicBezTo>
                    <a:pt x="3109" y="172702"/>
                    <a:pt x="1629" y="171370"/>
                    <a:pt x="1185" y="170038"/>
                  </a:cubicBezTo>
                  <a:cubicBezTo>
                    <a:pt x="1037" y="169742"/>
                    <a:pt x="1037" y="169298"/>
                    <a:pt x="1037" y="169002"/>
                  </a:cubicBezTo>
                  <a:cubicBezTo>
                    <a:pt x="889" y="168706"/>
                    <a:pt x="593" y="168410"/>
                    <a:pt x="445" y="167966"/>
                  </a:cubicBezTo>
                  <a:cubicBezTo>
                    <a:pt x="1" y="166486"/>
                    <a:pt x="445" y="165450"/>
                    <a:pt x="1037" y="164118"/>
                  </a:cubicBezTo>
                  <a:cubicBezTo>
                    <a:pt x="1481" y="163379"/>
                    <a:pt x="1629" y="162639"/>
                    <a:pt x="1925" y="162195"/>
                  </a:cubicBezTo>
                  <a:cubicBezTo>
                    <a:pt x="2961" y="160863"/>
                    <a:pt x="4292" y="159679"/>
                    <a:pt x="5624" y="158643"/>
                  </a:cubicBezTo>
                  <a:cubicBezTo>
                    <a:pt x="6956" y="157607"/>
                    <a:pt x="8288" y="156275"/>
                    <a:pt x="9620" y="155091"/>
                  </a:cubicBezTo>
                  <a:cubicBezTo>
                    <a:pt x="12284" y="152723"/>
                    <a:pt x="14948" y="150504"/>
                    <a:pt x="17759" y="148284"/>
                  </a:cubicBezTo>
                  <a:cubicBezTo>
                    <a:pt x="21607" y="145324"/>
                    <a:pt x="25603" y="141624"/>
                    <a:pt x="29894" y="138221"/>
                  </a:cubicBezTo>
                  <a:cubicBezTo>
                    <a:pt x="31226" y="137185"/>
                    <a:pt x="32854" y="136149"/>
                    <a:pt x="34038" y="134965"/>
                  </a:cubicBezTo>
                  <a:cubicBezTo>
                    <a:pt x="34334" y="134521"/>
                    <a:pt x="34630" y="134077"/>
                    <a:pt x="35074" y="133781"/>
                  </a:cubicBezTo>
                  <a:cubicBezTo>
                    <a:pt x="36850" y="131857"/>
                    <a:pt x="39217" y="130081"/>
                    <a:pt x="40845" y="129341"/>
                  </a:cubicBezTo>
                  <a:cubicBezTo>
                    <a:pt x="41289" y="129193"/>
                    <a:pt x="41733" y="129046"/>
                    <a:pt x="42177" y="128898"/>
                  </a:cubicBezTo>
                  <a:cubicBezTo>
                    <a:pt x="43953" y="127862"/>
                    <a:pt x="45729" y="126234"/>
                    <a:pt x="47505" y="124754"/>
                  </a:cubicBezTo>
                  <a:cubicBezTo>
                    <a:pt x="49281" y="123274"/>
                    <a:pt x="50908" y="121646"/>
                    <a:pt x="52240" y="120166"/>
                  </a:cubicBezTo>
                  <a:cubicBezTo>
                    <a:pt x="52240" y="120166"/>
                    <a:pt x="52240" y="120018"/>
                    <a:pt x="52240" y="120018"/>
                  </a:cubicBezTo>
                  <a:cubicBezTo>
                    <a:pt x="52092" y="119278"/>
                    <a:pt x="51944" y="118390"/>
                    <a:pt x="51648" y="117503"/>
                  </a:cubicBezTo>
                  <a:cubicBezTo>
                    <a:pt x="51352" y="116763"/>
                    <a:pt x="51056" y="115727"/>
                    <a:pt x="50612" y="114987"/>
                  </a:cubicBezTo>
                  <a:cubicBezTo>
                    <a:pt x="50168" y="114247"/>
                    <a:pt x="49281" y="113507"/>
                    <a:pt x="48393" y="112619"/>
                  </a:cubicBezTo>
                  <a:cubicBezTo>
                    <a:pt x="47653" y="111879"/>
                    <a:pt x="46913" y="110843"/>
                    <a:pt x="46173" y="110103"/>
                  </a:cubicBezTo>
                  <a:cubicBezTo>
                    <a:pt x="42917" y="106847"/>
                    <a:pt x="39661" y="102852"/>
                    <a:pt x="37146" y="99448"/>
                  </a:cubicBezTo>
                  <a:cubicBezTo>
                    <a:pt x="35962" y="97672"/>
                    <a:pt x="35518" y="95896"/>
                    <a:pt x="34630" y="94268"/>
                  </a:cubicBezTo>
                  <a:cubicBezTo>
                    <a:pt x="35222" y="92197"/>
                    <a:pt x="34630" y="89533"/>
                    <a:pt x="37146" y="87757"/>
                  </a:cubicBezTo>
                  <a:cubicBezTo>
                    <a:pt x="37886" y="87165"/>
                    <a:pt x="38921" y="87017"/>
                    <a:pt x="39809" y="87017"/>
                  </a:cubicBezTo>
                  <a:cubicBezTo>
                    <a:pt x="41437" y="85537"/>
                    <a:pt x="43805" y="86129"/>
                    <a:pt x="45433" y="87461"/>
                  </a:cubicBezTo>
                  <a:cubicBezTo>
                    <a:pt x="46469" y="88349"/>
                    <a:pt x="47949" y="90273"/>
                    <a:pt x="48393" y="91309"/>
                  </a:cubicBezTo>
                  <a:cubicBezTo>
                    <a:pt x="49873" y="93677"/>
                    <a:pt x="48245" y="96340"/>
                    <a:pt x="46025" y="98412"/>
                  </a:cubicBezTo>
                  <a:cubicBezTo>
                    <a:pt x="48837" y="102408"/>
                    <a:pt x="52240" y="106403"/>
                    <a:pt x="55200" y="110547"/>
                  </a:cubicBezTo>
                  <a:cubicBezTo>
                    <a:pt x="55496" y="110695"/>
                    <a:pt x="55940" y="109955"/>
                    <a:pt x="56236" y="110103"/>
                  </a:cubicBezTo>
                  <a:cubicBezTo>
                    <a:pt x="57124" y="110991"/>
                    <a:pt x="58012" y="111139"/>
                    <a:pt x="59048" y="111583"/>
                  </a:cubicBezTo>
                  <a:cubicBezTo>
                    <a:pt x="64079" y="106847"/>
                    <a:pt x="69407" y="102556"/>
                    <a:pt x="74734" y="98116"/>
                  </a:cubicBezTo>
                  <a:cubicBezTo>
                    <a:pt x="79914" y="93529"/>
                    <a:pt x="85685" y="89533"/>
                    <a:pt x="90865" y="84501"/>
                  </a:cubicBezTo>
                  <a:cubicBezTo>
                    <a:pt x="93233" y="82430"/>
                    <a:pt x="95749" y="80210"/>
                    <a:pt x="98560" y="78286"/>
                  </a:cubicBezTo>
                  <a:cubicBezTo>
                    <a:pt x="101372" y="76362"/>
                    <a:pt x="104036" y="73846"/>
                    <a:pt x="106700" y="71478"/>
                  </a:cubicBezTo>
                  <a:cubicBezTo>
                    <a:pt x="111879" y="66743"/>
                    <a:pt x="117503" y="62451"/>
                    <a:pt x="122978" y="57864"/>
                  </a:cubicBezTo>
                  <a:cubicBezTo>
                    <a:pt x="128306" y="53276"/>
                    <a:pt x="133781" y="48688"/>
                    <a:pt x="139109" y="44101"/>
                  </a:cubicBezTo>
                  <a:cubicBezTo>
                    <a:pt x="141625" y="41881"/>
                    <a:pt x="144140" y="39513"/>
                    <a:pt x="146804" y="37145"/>
                  </a:cubicBezTo>
                  <a:cubicBezTo>
                    <a:pt x="149616" y="34926"/>
                    <a:pt x="152280" y="32558"/>
                    <a:pt x="155091" y="30338"/>
                  </a:cubicBezTo>
                  <a:cubicBezTo>
                    <a:pt x="162787" y="23679"/>
                    <a:pt x="170926" y="15983"/>
                    <a:pt x="178917" y="9768"/>
                  </a:cubicBezTo>
                  <a:cubicBezTo>
                    <a:pt x="182025" y="7400"/>
                    <a:pt x="185577" y="3996"/>
                    <a:pt x="188389" y="2664"/>
                  </a:cubicBezTo>
                  <a:cubicBezTo>
                    <a:pt x="190312" y="1776"/>
                    <a:pt x="192532" y="1628"/>
                    <a:pt x="195048" y="1184"/>
                  </a:cubicBezTo>
                  <a:cubicBezTo>
                    <a:pt x="196676" y="1037"/>
                    <a:pt x="198304" y="741"/>
                    <a:pt x="200080" y="445"/>
                  </a:cubicBezTo>
                  <a:cubicBezTo>
                    <a:pt x="200820" y="297"/>
                    <a:pt x="201707" y="1"/>
                    <a:pt x="201707" y="889"/>
                  </a:cubicBezTo>
                  <a:cubicBezTo>
                    <a:pt x="201264" y="1480"/>
                    <a:pt x="201707" y="2664"/>
                    <a:pt x="201412" y="3552"/>
                  </a:cubicBezTo>
                  <a:cubicBezTo>
                    <a:pt x="201116" y="5180"/>
                    <a:pt x="200376" y="7104"/>
                    <a:pt x="199636" y="9028"/>
                  </a:cubicBezTo>
                  <a:cubicBezTo>
                    <a:pt x="199340" y="9768"/>
                    <a:pt x="199044" y="10656"/>
                    <a:pt x="198600" y="11692"/>
                  </a:cubicBezTo>
                  <a:cubicBezTo>
                    <a:pt x="198304" y="12136"/>
                    <a:pt x="198008" y="12580"/>
                    <a:pt x="197860" y="13171"/>
                  </a:cubicBezTo>
                  <a:cubicBezTo>
                    <a:pt x="197712" y="13615"/>
                    <a:pt x="197564" y="14355"/>
                    <a:pt x="197268" y="14503"/>
                  </a:cubicBez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33"/>
            <p:cNvSpPr/>
            <p:nvPr/>
          </p:nvSpPr>
          <p:spPr>
            <a:xfrm>
              <a:off x="5937300" y="707975"/>
              <a:ext cx="273800" cy="70325"/>
            </a:xfrm>
            <a:custGeom>
              <a:rect b="b" l="l" r="r" t="t"/>
              <a:pathLst>
                <a:path extrusionOk="0" h="2813" w="10952">
                  <a:moveTo>
                    <a:pt x="10952" y="0"/>
                  </a:moveTo>
                  <a:cubicBezTo>
                    <a:pt x="7548" y="888"/>
                    <a:pt x="4292" y="1628"/>
                    <a:pt x="889" y="2072"/>
                  </a:cubicBezTo>
                  <a:cubicBezTo>
                    <a:pt x="593" y="2368"/>
                    <a:pt x="297" y="2516"/>
                    <a:pt x="1" y="2812"/>
                  </a:cubicBezTo>
                  <a:cubicBezTo>
                    <a:pt x="2368" y="2368"/>
                    <a:pt x="4884" y="2220"/>
                    <a:pt x="7400" y="1628"/>
                  </a:cubicBezTo>
                  <a:cubicBezTo>
                    <a:pt x="8584" y="1332"/>
                    <a:pt x="9620" y="1332"/>
                    <a:pt x="109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33"/>
            <p:cNvSpPr/>
            <p:nvPr/>
          </p:nvSpPr>
          <p:spPr>
            <a:xfrm>
              <a:off x="5067875" y="733875"/>
              <a:ext cx="1154325" cy="1021125"/>
            </a:xfrm>
            <a:custGeom>
              <a:rect b="b" l="l" r="r" t="t"/>
              <a:pathLst>
                <a:path extrusionOk="0" h="40845" w="46173">
                  <a:moveTo>
                    <a:pt x="44101" y="6364"/>
                  </a:moveTo>
                  <a:cubicBezTo>
                    <a:pt x="43805" y="7104"/>
                    <a:pt x="43657" y="7844"/>
                    <a:pt x="43065" y="8288"/>
                  </a:cubicBezTo>
                  <a:cubicBezTo>
                    <a:pt x="43805" y="6364"/>
                    <a:pt x="44397" y="4144"/>
                    <a:pt x="44545" y="2368"/>
                  </a:cubicBezTo>
                  <a:cubicBezTo>
                    <a:pt x="43805" y="3552"/>
                    <a:pt x="43509" y="4736"/>
                    <a:pt x="43065" y="6068"/>
                  </a:cubicBezTo>
                  <a:cubicBezTo>
                    <a:pt x="42769" y="7104"/>
                    <a:pt x="42473" y="9028"/>
                    <a:pt x="41881" y="9767"/>
                  </a:cubicBezTo>
                  <a:cubicBezTo>
                    <a:pt x="41289" y="10359"/>
                    <a:pt x="40401" y="10951"/>
                    <a:pt x="39661" y="11543"/>
                  </a:cubicBezTo>
                  <a:cubicBezTo>
                    <a:pt x="36406" y="14651"/>
                    <a:pt x="32854" y="17611"/>
                    <a:pt x="29302" y="20423"/>
                  </a:cubicBezTo>
                  <a:cubicBezTo>
                    <a:pt x="27970" y="21606"/>
                    <a:pt x="26786" y="22938"/>
                    <a:pt x="25454" y="24122"/>
                  </a:cubicBezTo>
                  <a:cubicBezTo>
                    <a:pt x="23679" y="25750"/>
                    <a:pt x="21459" y="27378"/>
                    <a:pt x="19387" y="29154"/>
                  </a:cubicBezTo>
                  <a:cubicBezTo>
                    <a:pt x="14799" y="33149"/>
                    <a:pt x="10064" y="37145"/>
                    <a:pt x="5476" y="40845"/>
                  </a:cubicBezTo>
                  <a:cubicBezTo>
                    <a:pt x="4144" y="40549"/>
                    <a:pt x="2516" y="39957"/>
                    <a:pt x="1185" y="39661"/>
                  </a:cubicBezTo>
                  <a:cubicBezTo>
                    <a:pt x="741" y="39513"/>
                    <a:pt x="149" y="39661"/>
                    <a:pt x="1" y="39365"/>
                  </a:cubicBezTo>
                  <a:cubicBezTo>
                    <a:pt x="15391" y="25750"/>
                    <a:pt x="30930" y="13023"/>
                    <a:pt x="46173" y="0"/>
                  </a:cubicBezTo>
                  <a:cubicBezTo>
                    <a:pt x="45285" y="2072"/>
                    <a:pt x="44693" y="4292"/>
                    <a:pt x="44101" y="6364"/>
                  </a:cubicBezTo>
                  <a:close/>
                  <a:moveTo>
                    <a:pt x="39365" y="10951"/>
                  </a:moveTo>
                  <a:cubicBezTo>
                    <a:pt x="39365" y="10951"/>
                    <a:pt x="39365" y="10803"/>
                    <a:pt x="39217" y="10951"/>
                  </a:cubicBezTo>
                  <a:cubicBezTo>
                    <a:pt x="39217" y="10951"/>
                    <a:pt x="39217" y="10951"/>
                    <a:pt x="39217" y="10951"/>
                  </a:cubicBezTo>
                  <a:cubicBezTo>
                    <a:pt x="33890" y="14651"/>
                    <a:pt x="28266" y="18943"/>
                    <a:pt x="22939" y="23530"/>
                  </a:cubicBezTo>
                  <a:cubicBezTo>
                    <a:pt x="17463" y="28118"/>
                    <a:pt x="11840" y="32410"/>
                    <a:pt x="7104" y="37293"/>
                  </a:cubicBezTo>
                  <a:cubicBezTo>
                    <a:pt x="12580" y="33445"/>
                    <a:pt x="17907" y="28858"/>
                    <a:pt x="23383" y="24270"/>
                  </a:cubicBezTo>
                  <a:cubicBezTo>
                    <a:pt x="27378" y="20867"/>
                    <a:pt x="31522" y="17611"/>
                    <a:pt x="35222" y="14355"/>
                  </a:cubicBezTo>
                  <a:cubicBezTo>
                    <a:pt x="36702" y="13171"/>
                    <a:pt x="38329" y="12135"/>
                    <a:pt x="39365" y="1095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33"/>
            <p:cNvSpPr/>
            <p:nvPr/>
          </p:nvSpPr>
          <p:spPr>
            <a:xfrm>
              <a:off x="5841125" y="756075"/>
              <a:ext cx="310775" cy="259000"/>
            </a:xfrm>
            <a:custGeom>
              <a:rect b="b" l="l" r="r" t="t"/>
              <a:pathLst>
                <a:path extrusionOk="0" h="10360" w="12431">
                  <a:moveTo>
                    <a:pt x="12431" y="0"/>
                  </a:moveTo>
                  <a:cubicBezTo>
                    <a:pt x="9323" y="592"/>
                    <a:pt x="6215" y="1184"/>
                    <a:pt x="3108" y="1776"/>
                  </a:cubicBezTo>
                  <a:lnTo>
                    <a:pt x="740" y="3700"/>
                  </a:lnTo>
                  <a:cubicBezTo>
                    <a:pt x="444" y="5180"/>
                    <a:pt x="444" y="6660"/>
                    <a:pt x="444" y="8140"/>
                  </a:cubicBezTo>
                  <a:cubicBezTo>
                    <a:pt x="1332" y="7400"/>
                    <a:pt x="2072" y="6660"/>
                    <a:pt x="2960" y="6068"/>
                  </a:cubicBezTo>
                  <a:cubicBezTo>
                    <a:pt x="2664" y="7104"/>
                    <a:pt x="1184" y="7548"/>
                    <a:pt x="444" y="8435"/>
                  </a:cubicBezTo>
                  <a:cubicBezTo>
                    <a:pt x="0" y="9175"/>
                    <a:pt x="148" y="9915"/>
                    <a:pt x="0" y="10359"/>
                  </a:cubicBezTo>
                  <a:cubicBezTo>
                    <a:pt x="4144" y="6808"/>
                    <a:pt x="8287" y="3700"/>
                    <a:pt x="124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33"/>
            <p:cNvSpPr/>
            <p:nvPr/>
          </p:nvSpPr>
          <p:spPr>
            <a:xfrm>
              <a:off x="5811525" y="867050"/>
              <a:ext cx="29625" cy="122125"/>
            </a:xfrm>
            <a:custGeom>
              <a:rect b="b" l="l" r="r" t="t"/>
              <a:pathLst>
                <a:path extrusionOk="0" h="4885" w="1185">
                  <a:moveTo>
                    <a:pt x="1184" y="1"/>
                  </a:moveTo>
                  <a:cubicBezTo>
                    <a:pt x="0" y="297"/>
                    <a:pt x="296" y="1777"/>
                    <a:pt x="148" y="2665"/>
                  </a:cubicBezTo>
                  <a:cubicBezTo>
                    <a:pt x="148" y="3553"/>
                    <a:pt x="0" y="4440"/>
                    <a:pt x="148" y="4884"/>
                  </a:cubicBezTo>
                  <a:cubicBezTo>
                    <a:pt x="444" y="4736"/>
                    <a:pt x="592" y="4440"/>
                    <a:pt x="888" y="4292"/>
                  </a:cubicBezTo>
                  <a:cubicBezTo>
                    <a:pt x="1036" y="2813"/>
                    <a:pt x="1184" y="1481"/>
                    <a:pt x="11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33"/>
            <p:cNvSpPr/>
            <p:nvPr/>
          </p:nvSpPr>
          <p:spPr>
            <a:xfrm>
              <a:off x="5770825" y="892950"/>
              <a:ext cx="37025" cy="129525"/>
            </a:xfrm>
            <a:custGeom>
              <a:rect b="b" l="l" r="r" t="t"/>
              <a:pathLst>
                <a:path extrusionOk="0" h="5181" w="1481">
                  <a:moveTo>
                    <a:pt x="1480" y="1"/>
                  </a:moveTo>
                  <a:cubicBezTo>
                    <a:pt x="1184" y="149"/>
                    <a:pt x="740" y="593"/>
                    <a:pt x="444" y="741"/>
                  </a:cubicBezTo>
                  <a:cubicBezTo>
                    <a:pt x="740" y="2221"/>
                    <a:pt x="0" y="3996"/>
                    <a:pt x="148" y="5180"/>
                  </a:cubicBezTo>
                  <a:cubicBezTo>
                    <a:pt x="592" y="4884"/>
                    <a:pt x="592" y="4736"/>
                    <a:pt x="1036" y="4440"/>
                  </a:cubicBezTo>
                  <a:cubicBezTo>
                    <a:pt x="1184" y="2960"/>
                    <a:pt x="1184" y="1481"/>
                    <a:pt x="14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33"/>
            <p:cNvSpPr/>
            <p:nvPr/>
          </p:nvSpPr>
          <p:spPr>
            <a:xfrm>
              <a:off x="5800425" y="989150"/>
              <a:ext cx="33325" cy="59225"/>
            </a:xfrm>
            <a:custGeom>
              <a:rect b="b" l="l" r="r" t="t"/>
              <a:pathLst>
                <a:path extrusionOk="0" h="2369" w="1333">
                  <a:moveTo>
                    <a:pt x="1332" y="0"/>
                  </a:moveTo>
                  <a:cubicBezTo>
                    <a:pt x="0" y="296"/>
                    <a:pt x="444" y="1628"/>
                    <a:pt x="148" y="2368"/>
                  </a:cubicBezTo>
                  <a:cubicBezTo>
                    <a:pt x="444" y="2220"/>
                    <a:pt x="740" y="1776"/>
                    <a:pt x="1184" y="1480"/>
                  </a:cubicBezTo>
                  <a:cubicBezTo>
                    <a:pt x="1332" y="1036"/>
                    <a:pt x="1184" y="592"/>
                    <a:pt x="13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33"/>
            <p:cNvSpPr/>
            <p:nvPr/>
          </p:nvSpPr>
          <p:spPr>
            <a:xfrm>
              <a:off x="5719025" y="926250"/>
              <a:ext cx="51825" cy="144325"/>
            </a:xfrm>
            <a:custGeom>
              <a:rect b="b" l="l" r="r" t="t"/>
              <a:pathLst>
                <a:path extrusionOk="0" h="5773" w="2073">
                  <a:moveTo>
                    <a:pt x="2072" y="1"/>
                  </a:moveTo>
                  <a:cubicBezTo>
                    <a:pt x="1480" y="1"/>
                    <a:pt x="888" y="889"/>
                    <a:pt x="296" y="1037"/>
                  </a:cubicBezTo>
                  <a:cubicBezTo>
                    <a:pt x="296" y="2664"/>
                    <a:pt x="0" y="4144"/>
                    <a:pt x="148" y="5772"/>
                  </a:cubicBezTo>
                  <a:cubicBezTo>
                    <a:pt x="592" y="5328"/>
                    <a:pt x="888" y="5032"/>
                    <a:pt x="1332" y="4588"/>
                  </a:cubicBezTo>
                  <a:cubicBezTo>
                    <a:pt x="1628" y="3108"/>
                    <a:pt x="1628" y="1481"/>
                    <a:pt x="20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33"/>
            <p:cNvSpPr/>
            <p:nvPr/>
          </p:nvSpPr>
          <p:spPr>
            <a:xfrm>
              <a:off x="5767125" y="1022450"/>
              <a:ext cx="29625" cy="55525"/>
            </a:xfrm>
            <a:custGeom>
              <a:rect b="b" l="l" r="r" t="t"/>
              <a:pathLst>
                <a:path extrusionOk="0" h="2221" w="1185">
                  <a:moveTo>
                    <a:pt x="1184" y="0"/>
                  </a:moveTo>
                  <a:cubicBezTo>
                    <a:pt x="0" y="444"/>
                    <a:pt x="0" y="1628"/>
                    <a:pt x="148" y="2220"/>
                  </a:cubicBezTo>
                  <a:cubicBezTo>
                    <a:pt x="444" y="1924"/>
                    <a:pt x="888" y="1628"/>
                    <a:pt x="1184" y="1332"/>
                  </a:cubicBezTo>
                  <a:cubicBezTo>
                    <a:pt x="1184" y="888"/>
                    <a:pt x="1036" y="444"/>
                    <a:pt x="11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33"/>
            <p:cNvSpPr/>
            <p:nvPr/>
          </p:nvSpPr>
          <p:spPr>
            <a:xfrm>
              <a:off x="5663525" y="970650"/>
              <a:ext cx="48125" cy="144300"/>
            </a:xfrm>
            <a:custGeom>
              <a:rect b="b" l="l" r="r" t="t"/>
              <a:pathLst>
                <a:path extrusionOk="0" h="5772" w="1925">
                  <a:moveTo>
                    <a:pt x="1924" y="148"/>
                  </a:moveTo>
                  <a:cubicBezTo>
                    <a:pt x="1333" y="592"/>
                    <a:pt x="741" y="740"/>
                    <a:pt x="445" y="1332"/>
                  </a:cubicBezTo>
                  <a:cubicBezTo>
                    <a:pt x="1" y="1776"/>
                    <a:pt x="297" y="2960"/>
                    <a:pt x="149" y="3552"/>
                  </a:cubicBezTo>
                  <a:cubicBezTo>
                    <a:pt x="149" y="4588"/>
                    <a:pt x="1" y="5180"/>
                    <a:pt x="149" y="5772"/>
                  </a:cubicBezTo>
                  <a:cubicBezTo>
                    <a:pt x="593" y="5328"/>
                    <a:pt x="1185" y="5180"/>
                    <a:pt x="1481" y="4588"/>
                  </a:cubicBezTo>
                  <a:cubicBezTo>
                    <a:pt x="1776" y="4144"/>
                    <a:pt x="1628" y="2960"/>
                    <a:pt x="1628" y="2368"/>
                  </a:cubicBezTo>
                  <a:cubicBezTo>
                    <a:pt x="1776" y="1480"/>
                    <a:pt x="1776" y="740"/>
                    <a:pt x="19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33"/>
            <p:cNvSpPr/>
            <p:nvPr/>
          </p:nvSpPr>
          <p:spPr>
            <a:xfrm>
              <a:off x="5719025" y="1059450"/>
              <a:ext cx="37025" cy="59200"/>
            </a:xfrm>
            <a:custGeom>
              <a:rect b="b" l="l" r="r" t="t"/>
              <a:pathLst>
                <a:path extrusionOk="0" h="2368" w="1481">
                  <a:moveTo>
                    <a:pt x="1332" y="0"/>
                  </a:moveTo>
                  <a:cubicBezTo>
                    <a:pt x="1036" y="148"/>
                    <a:pt x="444" y="740"/>
                    <a:pt x="148" y="1036"/>
                  </a:cubicBezTo>
                  <a:cubicBezTo>
                    <a:pt x="148" y="1480"/>
                    <a:pt x="0" y="2220"/>
                    <a:pt x="148" y="2368"/>
                  </a:cubicBezTo>
                  <a:cubicBezTo>
                    <a:pt x="1332" y="1628"/>
                    <a:pt x="1480" y="888"/>
                    <a:pt x="13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33"/>
            <p:cNvSpPr/>
            <p:nvPr/>
          </p:nvSpPr>
          <p:spPr>
            <a:xfrm>
              <a:off x="5545150" y="1022450"/>
              <a:ext cx="107300" cy="188700"/>
            </a:xfrm>
            <a:custGeom>
              <a:rect b="b" l="l" r="r" t="t"/>
              <a:pathLst>
                <a:path extrusionOk="0" h="7548" w="4292">
                  <a:moveTo>
                    <a:pt x="4292" y="0"/>
                  </a:moveTo>
                  <a:cubicBezTo>
                    <a:pt x="3552" y="444"/>
                    <a:pt x="2072" y="1924"/>
                    <a:pt x="1184" y="2812"/>
                  </a:cubicBezTo>
                  <a:cubicBezTo>
                    <a:pt x="1036" y="2960"/>
                    <a:pt x="444" y="3256"/>
                    <a:pt x="296" y="3552"/>
                  </a:cubicBezTo>
                  <a:cubicBezTo>
                    <a:pt x="0" y="3996"/>
                    <a:pt x="296" y="5032"/>
                    <a:pt x="444" y="5476"/>
                  </a:cubicBezTo>
                  <a:cubicBezTo>
                    <a:pt x="444" y="6216"/>
                    <a:pt x="296" y="6956"/>
                    <a:pt x="444" y="7548"/>
                  </a:cubicBezTo>
                  <a:cubicBezTo>
                    <a:pt x="1480" y="6216"/>
                    <a:pt x="3108" y="5772"/>
                    <a:pt x="3996" y="4440"/>
                  </a:cubicBezTo>
                  <a:cubicBezTo>
                    <a:pt x="4292" y="4144"/>
                    <a:pt x="4144" y="2960"/>
                    <a:pt x="4144" y="2368"/>
                  </a:cubicBezTo>
                  <a:cubicBezTo>
                    <a:pt x="4292" y="1332"/>
                    <a:pt x="4144" y="740"/>
                    <a:pt x="42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33"/>
            <p:cNvSpPr/>
            <p:nvPr/>
          </p:nvSpPr>
          <p:spPr>
            <a:xfrm>
              <a:off x="5656125" y="1107550"/>
              <a:ext cx="55525" cy="62900"/>
            </a:xfrm>
            <a:custGeom>
              <a:rect b="b" l="l" r="r" t="t"/>
              <a:pathLst>
                <a:path extrusionOk="0" h="2516" w="2221">
                  <a:moveTo>
                    <a:pt x="297" y="2516"/>
                  </a:moveTo>
                  <a:cubicBezTo>
                    <a:pt x="1333" y="1628"/>
                    <a:pt x="2220" y="888"/>
                    <a:pt x="1924" y="0"/>
                  </a:cubicBezTo>
                  <a:cubicBezTo>
                    <a:pt x="741" y="296"/>
                    <a:pt x="1" y="1628"/>
                    <a:pt x="297" y="251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33"/>
            <p:cNvSpPr/>
            <p:nvPr/>
          </p:nvSpPr>
          <p:spPr>
            <a:xfrm>
              <a:off x="5552550" y="1151925"/>
              <a:ext cx="107300" cy="111025"/>
            </a:xfrm>
            <a:custGeom>
              <a:rect b="b" l="l" r="r" t="t"/>
              <a:pathLst>
                <a:path extrusionOk="0" h="4441" w="4292">
                  <a:moveTo>
                    <a:pt x="148" y="4292"/>
                  </a:moveTo>
                  <a:cubicBezTo>
                    <a:pt x="1036" y="3701"/>
                    <a:pt x="2368" y="2221"/>
                    <a:pt x="3404" y="1481"/>
                  </a:cubicBezTo>
                  <a:cubicBezTo>
                    <a:pt x="4144" y="889"/>
                    <a:pt x="4292" y="741"/>
                    <a:pt x="3996" y="1"/>
                  </a:cubicBezTo>
                  <a:cubicBezTo>
                    <a:pt x="3108" y="445"/>
                    <a:pt x="1184" y="2369"/>
                    <a:pt x="0" y="3405"/>
                  </a:cubicBezTo>
                  <a:cubicBezTo>
                    <a:pt x="148" y="3701"/>
                    <a:pt x="0" y="3997"/>
                    <a:pt x="148" y="444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33"/>
            <p:cNvSpPr/>
            <p:nvPr/>
          </p:nvSpPr>
          <p:spPr>
            <a:xfrm>
              <a:off x="5526650" y="1122325"/>
              <a:ext cx="18525" cy="111025"/>
            </a:xfrm>
            <a:custGeom>
              <a:rect b="b" l="l" r="r" t="t"/>
              <a:pathLst>
                <a:path extrusionOk="0" h="4441" w="741">
                  <a:moveTo>
                    <a:pt x="444" y="149"/>
                  </a:moveTo>
                  <a:cubicBezTo>
                    <a:pt x="296" y="1"/>
                    <a:pt x="148" y="297"/>
                    <a:pt x="0" y="445"/>
                  </a:cubicBezTo>
                  <a:cubicBezTo>
                    <a:pt x="148" y="1629"/>
                    <a:pt x="0" y="3257"/>
                    <a:pt x="148" y="4441"/>
                  </a:cubicBezTo>
                  <a:cubicBezTo>
                    <a:pt x="740" y="3849"/>
                    <a:pt x="592" y="2961"/>
                    <a:pt x="444" y="2369"/>
                  </a:cubicBezTo>
                  <a:cubicBezTo>
                    <a:pt x="444" y="1629"/>
                    <a:pt x="444" y="889"/>
                    <a:pt x="444" y="14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33"/>
            <p:cNvSpPr/>
            <p:nvPr/>
          </p:nvSpPr>
          <p:spPr>
            <a:xfrm>
              <a:off x="5389750" y="1148225"/>
              <a:ext cx="125825" cy="203525"/>
            </a:xfrm>
            <a:custGeom>
              <a:rect b="b" l="l" r="r" t="t"/>
              <a:pathLst>
                <a:path extrusionOk="0" h="8141" w="5033">
                  <a:moveTo>
                    <a:pt x="4884" y="1"/>
                  </a:moveTo>
                  <a:cubicBezTo>
                    <a:pt x="3256" y="1481"/>
                    <a:pt x="1628" y="2813"/>
                    <a:pt x="1" y="4293"/>
                  </a:cubicBezTo>
                  <a:cubicBezTo>
                    <a:pt x="1" y="5476"/>
                    <a:pt x="149" y="7104"/>
                    <a:pt x="297" y="8140"/>
                  </a:cubicBezTo>
                  <a:cubicBezTo>
                    <a:pt x="1924" y="6660"/>
                    <a:pt x="3700" y="5328"/>
                    <a:pt x="5032" y="3997"/>
                  </a:cubicBezTo>
                  <a:cubicBezTo>
                    <a:pt x="4884" y="2665"/>
                    <a:pt x="5032" y="1037"/>
                    <a:pt x="48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33"/>
            <p:cNvSpPr/>
            <p:nvPr/>
          </p:nvSpPr>
          <p:spPr>
            <a:xfrm>
              <a:off x="5397150" y="1248125"/>
              <a:ext cx="148025" cy="140625"/>
            </a:xfrm>
            <a:custGeom>
              <a:rect b="b" l="l" r="r" t="t"/>
              <a:pathLst>
                <a:path extrusionOk="0" h="5625" w="5921">
                  <a:moveTo>
                    <a:pt x="5772" y="1"/>
                  </a:moveTo>
                  <a:cubicBezTo>
                    <a:pt x="5772" y="1"/>
                    <a:pt x="5772" y="1"/>
                    <a:pt x="5624" y="1"/>
                  </a:cubicBezTo>
                  <a:cubicBezTo>
                    <a:pt x="4884" y="888"/>
                    <a:pt x="3108" y="2368"/>
                    <a:pt x="2220" y="3256"/>
                  </a:cubicBezTo>
                  <a:cubicBezTo>
                    <a:pt x="1332" y="4144"/>
                    <a:pt x="149" y="4588"/>
                    <a:pt x="1" y="5624"/>
                  </a:cubicBezTo>
                  <a:cubicBezTo>
                    <a:pt x="1924" y="4292"/>
                    <a:pt x="3848" y="2368"/>
                    <a:pt x="5772" y="1036"/>
                  </a:cubicBezTo>
                  <a:cubicBezTo>
                    <a:pt x="5920" y="740"/>
                    <a:pt x="5624" y="297"/>
                    <a:pt x="57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33"/>
            <p:cNvSpPr/>
            <p:nvPr/>
          </p:nvSpPr>
          <p:spPr>
            <a:xfrm>
              <a:off x="5349050" y="1270325"/>
              <a:ext cx="33325" cy="111025"/>
            </a:xfrm>
            <a:custGeom>
              <a:rect b="b" l="l" r="r" t="t"/>
              <a:pathLst>
                <a:path extrusionOk="0" h="4441" w="1333">
                  <a:moveTo>
                    <a:pt x="889" y="0"/>
                  </a:moveTo>
                  <a:cubicBezTo>
                    <a:pt x="593" y="148"/>
                    <a:pt x="297" y="592"/>
                    <a:pt x="1" y="740"/>
                  </a:cubicBezTo>
                  <a:cubicBezTo>
                    <a:pt x="297" y="2072"/>
                    <a:pt x="149" y="3256"/>
                    <a:pt x="445" y="4440"/>
                  </a:cubicBezTo>
                  <a:cubicBezTo>
                    <a:pt x="741" y="4292"/>
                    <a:pt x="1037" y="3996"/>
                    <a:pt x="1333" y="3848"/>
                  </a:cubicBezTo>
                  <a:cubicBezTo>
                    <a:pt x="1037" y="2516"/>
                    <a:pt x="1037" y="1332"/>
                    <a:pt x="8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33"/>
            <p:cNvSpPr/>
            <p:nvPr/>
          </p:nvSpPr>
          <p:spPr>
            <a:xfrm>
              <a:off x="5300950" y="1307325"/>
              <a:ext cx="40725" cy="114700"/>
            </a:xfrm>
            <a:custGeom>
              <a:rect b="b" l="l" r="r" t="t"/>
              <a:pathLst>
                <a:path extrusionOk="0" h="4588" w="1629">
                  <a:moveTo>
                    <a:pt x="1333" y="0"/>
                  </a:moveTo>
                  <a:cubicBezTo>
                    <a:pt x="889" y="0"/>
                    <a:pt x="445" y="592"/>
                    <a:pt x="1" y="888"/>
                  </a:cubicBezTo>
                  <a:cubicBezTo>
                    <a:pt x="445" y="2220"/>
                    <a:pt x="297" y="3404"/>
                    <a:pt x="593" y="4588"/>
                  </a:cubicBezTo>
                  <a:cubicBezTo>
                    <a:pt x="889" y="4292"/>
                    <a:pt x="1185" y="3996"/>
                    <a:pt x="1629" y="3700"/>
                  </a:cubicBezTo>
                  <a:cubicBezTo>
                    <a:pt x="1481" y="2516"/>
                    <a:pt x="1333" y="1184"/>
                    <a:pt x="11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33"/>
            <p:cNvSpPr/>
            <p:nvPr/>
          </p:nvSpPr>
          <p:spPr>
            <a:xfrm>
              <a:off x="5356450" y="1392425"/>
              <a:ext cx="29625" cy="25900"/>
            </a:xfrm>
            <a:custGeom>
              <a:rect b="b" l="l" r="r" t="t"/>
              <a:pathLst>
                <a:path extrusionOk="0" h="1036" w="1185">
                  <a:moveTo>
                    <a:pt x="1037" y="0"/>
                  </a:moveTo>
                  <a:cubicBezTo>
                    <a:pt x="741" y="0"/>
                    <a:pt x="1" y="592"/>
                    <a:pt x="149" y="1036"/>
                  </a:cubicBezTo>
                  <a:cubicBezTo>
                    <a:pt x="445" y="1036"/>
                    <a:pt x="889" y="444"/>
                    <a:pt x="1185" y="296"/>
                  </a:cubicBezTo>
                  <a:cubicBezTo>
                    <a:pt x="1185" y="148"/>
                    <a:pt x="1037" y="0"/>
                    <a:pt x="10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33"/>
            <p:cNvSpPr/>
            <p:nvPr/>
          </p:nvSpPr>
          <p:spPr>
            <a:xfrm>
              <a:off x="5260275" y="1344325"/>
              <a:ext cx="37000" cy="107300"/>
            </a:xfrm>
            <a:custGeom>
              <a:rect b="b" l="l" r="r" t="t"/>
              <a:pathLst>
                <a:path extrusionOk="0" h="4292" w="1480">
                  <a:moveTo>
                    <a:pt x="1184" y="0"/>
                  </a:moveTo>
                  <a:cubicBezTo>
                    <a:pt x="740" y="0"/>
                    <a:pt x="444" y="592"/>
                    <a:pt x="0" y="888"/>
                  </a:cubicBezTo>
                  <a:cubicBezTo>
                    <a:pt x="444" y="2072"/>
                    <a:pt x="592" y="3108"/>
                    <a:pt x="740" y="4292"/>
                  </a:cubicBezTo>
                  <a:cubicBezTo>
                    <a:pt x="1036" y="4144"/>
                    <a:pt x="1332" y="3848"/>
                    <a:pt x="1480" y="3700"/>
                  </a:cubicBezTo>
                  <a:cubicBezTo>
                    <a:pt x="1480" y="2516"/>
                    <a:pt x="1184" y="1184"/>
                    <a:pt x="11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33"/>
            <p:cNvSpPr/>
            <p:nvPr/>
          </p:nvSpPr>
          <p:spPr>
            <a:xfrm>
              <a:off x="5312050" y="1422000"/>
              <a:ext cx="37025" cy="33325"/>
            </a:xfrm>
            <a:custGeom>
              <a:rect b="b" l="l" r="r" t="t"/>
              <a:pathLst>
                <a:path extrusionOk="0" h="1333" w="1481">
                  <a:moveTo>
                    <a:pt x="1333" y="1"/>
                  </a:moveTo>
                  <a:cubicBezTo>
                    <a:pt x="889" y="297"/>
                    <a:pt x="1" y="889"/>
                    <a:pt x="1" y="1333"/>
                  </a:cubicBezTo>
                  <a:cubicBezTo>
                    <a:pt x="445" y="1185"/>
                    <a:pt x="1481" y="445"/>
                    <a:pt x="1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33"/>
            <p:cNvSpPr/>
            <p:nvPr/>
          </p:nvSpPr>
          <p:spPr>
            <a:xfrm>
              <a:off x="5226975" y="1377625"/>
              <a:ext cx="37000" cy="107300"/>
            </a:xfrm>
            <a:custGeom>
              <a:rect b="b" l="l" r="r" t="t"/>
              <a:pathLst>
                <a:path extrusionOk="0" h="4292" w="1480">
                  <a:moveTo>
                    <a:pt x="0" y="740"/>
                  </a:moveTo>
                  <a:cubicBezTo>
                    <a:pt x="296" y="1924"/>
                    <a:pt x="296" y="3108"/>
                    <a:pt x="592" y="4292"/>
                  </a:cubicBezTo>
                  <a:cubicBezTo>
                    <a:pt x="888" y="4144"/>
                    <a:pt x="1184" y="3848"/>
                    <a:pt x="1480" y="3552"/>
                  </a:cubicBezTo>
                  <a:cubicBezTo>
                    <a:pt x="1332" y="2516"/>
                    <a:pt x="1036" y="1332"/>
                    <a:pt x="888" y="148"/>
                  </a:cubicBezTo>
                  <a:cubicBezTo>
                    <a:pt x="592" y="0"/>
                    <a:pt x="296" y="592"/>
                    <a:pt x="0" y="74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33"/>
            <p:cNvSpPr/>
            <p:nvPr/>
          </p:nvSpPr>
          <p:spPr>
            <a:xfrm>
              <a:off x="5241775" y="1462700"/>
              <a:ext cx="59200" cy="55525"/>
            </a:xfrm>
            <a:custGeom>
              <a:rect b="b" l="l" r="r" t="t"/>
              <a:pathLst>
                <a:path extrusionOk="0" h="2221" w="2368">
                  <a:moveTo>
                    <a:pt x="2368" y="1"/>
                  </a:moveTo>
                  <a:cubicBezTo>
                    <a:pt x="1628" y="445"/>
                    <a:pt x="296" y="1333"/>
                    <a:pt x="0" y="2221"/>
                  </a:cubicBezTo>
                  <a:cubicBezTo>
                    <a:pt x="888" y="1481"/>
                    <a:pt x="1628" y="1037"/>
                    <a:pt x="23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33"/>
            <p:cNvSpPr/>
            <p:nvPr/>
          </p:nvSpPr>
          <p:spPr>
            <a:xfrm>
              <a:off x="5189975" y="1403500"/>
              <a:ext cx="37025" cy="111025"/>
            </a:xfrm>
            <a:custGeom>
              <a:rect b="b" l="l" r="r" t="t"/>
              <a:pathLst>
                <a:path extrusionOk="0" h="4441" w="1481">
                  <a:moveTo>
                    <a:pt x="1184" y="1"/>
                  </a:moveTo>
                  <a:cubicBezTo>
                    <a:pt x="888" y="1"/>
                    <a:pt x="444" y="593"/>
                    <a:pt x="0" y="889"/>
                  </a:cubicBezTo>
                  <a:cubicBezTo>
                    <a:pt x="148" y="2073"/>
                    <a:pt x="444" y="3257"/>
                    <a:pt x="444" y="4441"/>
                  </a:cubicBezTo>
                  <a:cubicBezTo>
                    <a:pt x="740" y="4441"/>
                    <a:pt x="1184" y="3997"/>
                    <a:pt x="1480" y="3849"/>
                  </a:cubicBezTo>
                  <a:cubicBezTo>
                    <a:pt x="1332" y="2517"/>
                    <a:pt x="1036" y="1185"/>
                    <a:pt x="11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33"/>
            <p:cNvSpPr/>
            <p:nvPr/>
          </p:nvSpPr>
          <p:spPr>
            <a:xfrm>
              <a:off x="4797800" y="1440500"/>
              <a:ext cx="432900" cy="462500"/>
            </a:xfrm>
            <a:custGeom>
              <a:rect b="b" l="l" r="r" t="t"/>
              <a:pathLst>
                <a:path extrusionOk="0" h="18500" w="17316">
                  <a:moveTo>
                    <a:pt x="15095" y="1"/>
                  </a:moveTo>
                  <a:cubicBezTo>
                    <a:pt x="12136" y="2517"/>
                    <a:pt x="7548" y="6364"/>
                    <a:pt x="3996" y="9028"/>
                  </a:cubicBezTo>
                  <a:cubicBezTo>
                    <a:pt x="3108" y="9768"/>
                    <a:pt x="1332" y="10656"/>
                    <a:pt x="889" y="11396"/>
                  </a:cubicBezTo>
                  <a:cubicBezTo>
                    <a:pt x="741" y="11692"/>
                    <a:pt x="889" y="13616"/>
                    <a:pt x="889" y="13912"/>
                  </a:cubicBezTo>
                  <a:cubicBezTo>
                    <a:pt x="889" y="14948"/>
                    <a:pt x="889" y="15688"/>
                    <a:pt x="741" y="16575"/>
                  </a:cubicBezTo>
                  <a:cubicBezTo>
                    <a:pt x="1037" y="16723"/>
                    <a:pt x="1332" y="15983"/>
                    <a:pt x="1628" y="16279"/>
                  </a:cubicBezTo>
                  <a:cubicBezTo>
                    <a:pt x="1037" y="17167"/>
                    <a:pt x="1" y="17611"/>
                    <a:pt x="297" y="18499"/>
                  </a:cubicBezTo>
                  <a:cubicBezTo>
                    <a:pt x="5180" y="13764"/>
                    <a:pt x="12284" y="8436"/>
                    <a:pt x="17315" y="3257"/>
                  </a:cubicBezTo>
                  <a:cubicBezTo>
                    <a:pt x="13763" y="5920"/>
                    <a:pt x="10064" y="9472"/>
                    <a:pt x="6660" y="11840"/>
                  </a:cubicBezTo>
                  <a:cubicBezTo>
                    <a:pt x="9176" y="9028"/>
                    <a:pt x="12580" y="6216"/>
                    <a:pt x="15835" y="3405"/>
                  </a:cubicBezTo>
                  <a:cubicBezTo>
                    <a:pt x="15391" y="2369"/>
                    <a:pt x="15243" y="1185"/>
                    <a:pt x="150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33"/>
            <p:cNvSpPr/>
            <p:nvPr/>
          </p:nvSpPr>
          <p:spPr>
            <a:xfrm>
              <a:off x="5038275" y="1729075"/>
              <a:ext cx="151725" cy="59225"/>
            </a:xfrm>
            <a:custGeom>
              <a:rect b="b" l="l" r="r" t="t"/>
              <a:pathLst>
                <a:path extrusionOk="0" h="2369" w="6069">
                  <a:moveTo>
                    <a:pt x="6068" y="1481"/>
                  </a:moveTo>
                  <a:cubicBezTo>
                    <a:pt x="4292" y="1037"/>
                    <a:pt x="2517" y="741"/>
                    <a:pt x="741" y="1"/>
                  </a:cubicBezTo>
                  <a:cubicBezTo>
                    <a:pt x="297" y="149"/>
                    <a:pt x="297" y="445"/>
                    <a:pt x="1" y="741"/>
                  </a:cubicBezTo>
                  <a:cubicBezTo>
                    <a:pt x="1629" y="1333"/>
                    <a:pt x="3257" y="1629"/>
                    <a:pt x="5032" y="2369"/>
                  </a:cubicBezTo>
                  <a:cubicBezTo>
                    <a:pt x="5328" y="2073"/>
                    <a:pt x="5624" y="1777"/>
                    <a:pt x="6068" y="148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33"/>
            <p:cNvSpPr/>
            <p:nvPr/>
          </p:nvSpPr>
          <p:spPr>
            <a:xfrm>
              <a:off x="4783000" y="1762375"/>
              <a:ext cx="370000" cy="247900"/>
            </a:xfrm>
            <a:custGeom>
              <a:rect b="b" l="l" r="r" t="t"/>
              <a:pathLst>
                <a:path extrusionOk="0" h="9916" w="14800">
                  <a:moveTo>
                    <a:pt x="14799" y="1481"/>
                  </a:moveTo>
                  <a:cubicBezTo>
                    <a:pt x="13024" y="889"/>
                    <a:pt x="11248" y="445"/>
                    <a:pt x="9472" y="1"/>
                  </a:cubicBezTo>
                  <a:cubicBezTo>
                    <a:pt x="6364" y="2665"/>
                    <a:pt x="3256" y="5476"/>
                    <a:pt x="1" y="8288"/>
                  </a:cubicBezTo>
                  <a:cubicBezTo>
                    <a:pt x="149" y="8584"/>
                    <a:pt x="741" y="8584"/>
                    <a:pt x="1185" y="8732"/>
                  </a:cubicBezTo>
                  <a:cubicBezTo>
                    <a:pt x="2368" y="9028"/>
                    <a:pt x="3996" y="9620"/>
                    <a:pt x="5328" y="9916"/>
                  </a:cubicBezTo>
                  <a:cubicBezTo>
                    <a:pt x="8732" y="7400"/>
                    <a:pt x="11692" y="4144"/>
                    <a:pt x="14799" y="133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33"/>
            <p:cNvSpPr/>
            <p:nvPr/>
          </p:nvSpPr>
          <p:spPr>
            <a:xfrm>
              <a:off x="4760800" y="1766075"/>
              <a:ext cx="29625" cy="125825"/>
            </a:xfrm>
            <a:custGeom>
              <a:rect b="b" l="l" r="r" t="t"/>
              <a:pathLst>
                <a:path extrusionOk="0" h="5033" w="1185">
                  <a:moveTo>
                    <a:pt x="593" y="149"/>
                  </a:moveTo>
                  <a:cubicBezTo>
                    <a:pt x="445" y="1"/>
                    <a:pt x="149" y="297"/>
                    <a:pt x="1" y="445"/>
                  </a:cubicBezTo>
                  <a:cubicBezTo>
                    <a:pt x="149" y="1925"/>
                    <a:pt x="297" y="3552"/>
                    <a:pt x="297" y="5032"/>
                  </a:cubicBezTo>
                  <a:cubicBezTo>
                    <a:pt x="593" y="5032"/>
                    <a:pt x="889" y="4736"/>
                    <a:pt x="1185" y="4588"/>
                  </a:cubicBezTo>
                  <a:cubicBezTo>
                    <a:pt x="889" y="3108"/>
                    <a:pt x="741" y="1481"/>
                    <a:pt x="593" y="14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33"/>
            <p:cNvSpPr/>
            <p:nvPr/>
          </p:nvSpPr>
          <p:spPr>
            <a:xfrm>
              <a:off x="4712700" y="1788275"/>
              <a:ext cx="40725" cy="136925"/>
            </a:xfrm>
            <a:custGeom>
              <a:rect b="b" l="l" r="r" t="t"/>
              <a:pathLst>
                <a:path extrusionOk="0" h="5477" w="1629">
                  <a:moveTo>
                    <a:pt x="1481" y="149"/>
                  </a:moveTo>
                  <a:cubicBezTo>
                    <a:pt x="1" y="445"/>
                    <a:pt x="445" y="2072"/>
                    <a:pt x="445" y="3108"/>
                  </a:cubicBezTo>
                  <a:cubicBezTo>
                    <a:pt x="593" y="3996"/>
                    <a:pt x="593" y="4884"/>
                    <a:pt x="741" y="5476"/>
                  </a:cubicBezTo>
                  <a:cubicBezTo>
                    <a:pt x="1037" y="5180"/>
                    <a:pt x="1333" y="5032"/>
                    <a:pt x="1629" y="4736"/>
                  </a:cubicBezTo>
                  <a:cubicBezTo>
                    <a:pt x="1629" y="3108"/>
                    <a:pt x="1333" y="1629"/>
                    <a:pt x="14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33"/>
            <p:cNvSpPr/>
            <p:nvPr/>
          </p:nvSpPr>
          <p:spPr>
            <a:xfrm>
              <a:off x="4768200" y="1899275"/>
              <a:ext cx="25925" cy="33325"/>
            </a:xfrm>
            <a:custGeom>
              <a:rect b="b" l="l" r="r" t="t"/>
              <a:pathLst>
                <a:path extrusionOk="0" h="1333" w="1037">
                  <a:moveTo>
                    <a:pt x="1" y="1332"/>
                  </a:moveTo>
                  <a:cubicBezTo>
                    <a:pt x="297" y="1332"/>
                    <a:pt x="741" y="888"/>
                    <a:pt x="1037" y="592"/>
                  </a:cubicBezTo>
                  <a:cubicBezTo>
                    <a:pt x="889" y="296"/>
                    <a:pt x="741" y="148"/>
                    <a:pt x="889" y="0"/>
                  </a:cubicBezTo>
                  <a:cubicBezTo>
                    <a:pt x="1" y="0"/>
                    <a:pt x="1" y="888"/>
                    <a:pt x="1" y="133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33"/>
            <p:cNvSpPr/>
            <p:nvPr/>
          </p:nvSpPr>
          <p:spPr>
            <a:xfrm>
              <a:off x="4701600" y="1988050"/>
              <a:ext cx="192425" cy="96225"/>
            </a:xfrm>
            <a:custGeom>
              <a:rect b="b" l="l" r="r" t="t"/>
              <a:pathLst>
                <a:path extrusionOk="0" h="3849" w="7697">
                  <a:moveTo>
                    <a:pt x="7696" y="1629"/>
                  </a:moveTo>
                  <a:cubicBezTo>
                    <a:pt x="5920" y="1037"/>
                    <a:pt x="4145" y="889"/>
                    <a:pt x="2369" y="1"/>
                  </a:cubicBezTo>
                  <a:lnTo>
                    <a:pt x="1" y="2073"/>
                  </a:lnTo>
                  <a:cubicBezTo>
                    <a:pt x="1629" y="2813"/>
                    <a:pt x="3405" y="3109"/>
                    <a:pt x="5180" y="3849"/>
                  </a:cubicBezTo>
                  <a:cubicBezTo>
                    <a:pt x="5476" y="3553"/>
                    <a:pt x="5920" y="3257"/>
                    <a:pt x="6216" y="2961"/>
                  </a:cubicBezTo>
                  <a:cubicBezTo>
                    <a:pt x="6068" y="2665"/>
                    <a:pt x="5476" y="2517"/>
                    <a:pt x="5180" y="2369"/>
                  </a:cubicBezTo>
                  <a:cubicBezTo>
                    <a:pt x="3997" y="2221"/>
                    <a:pt x="2221" y="2073"/>
                    <a:pt x="1333" y="1037"/>
                  </a:cubicBezTo>
                  <a:cubicBezTo>
                    <a:pt x="1777" y="593"/>
                    <a:pt x="2369" y="889"/>
                    <a:pt x="2813" y="1037"/>
                  </a:cubicBezTo>
                  <a:cubicBezTo>
                    <a:pt x="4145" y="1481"/>
                    <a:pt x="5476" y="1925"/>
                    <a:pt x="6808" y="2369"/>
                  </a:cubicBezTo>
                  <a:cubicBezTo>
                    <a:pt x="7104" y="2073"/>
                    <a:pt x="7400" y="1777"/>
                    <a:pt x="7696" y="16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33"/>
            <p:cNvSpPr/>
            <p:nvPr/>
          </p:nvSpPr>
          <p:spPr>
            <a:xfrm>
              <a:off x="4690500" y="1821575"/>
              <a:ext cx="25925" cy="129525"/>
            </a:xfrm>
            <a:custGeom>
              <a:rect b="b" l="l" r="r" t="t"/>
              <a:pathLst>
                <a:path extrusionOk="0" h="5181" w="1037">
                  <a:moveTo>
                    <a:pt x="741" y="1"/>
                  </a:moveTo>
                  <a:cubicBezTo>
                    <a:pt x="593" y="1"/>
                    <a:pt x="297" y="445"/>
                    <a:pt x="1" y="593"/>
                  </a:cubicBezTo>
                  <a:cubicBezTo>
                    <a:pt x="149" y="2072"/>
                    <a:pt x="149" y="3848"/>
                    <a:pt x="297" y="5180"/>
                  </a:cubicBezTo>
                  <a:cubicBezTo>
                    <a:pt x="445" y="5032"/>
                    <a:pt x="741" y="4884"/>
                    <a:pt x="1037" y="4588"/>
                  </a:cubicBezTo>
                  <a:cubicBezTo>
                    <a:pt x="889" y="3108"/>
                    <a:pt x="741" y="1480"/>
                    <a:pt x="7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33"/>
            <p:cNvSpPr/>
            <p:nvPr/>
          </p:nvSpPr>
          <p:spPr>
            <a:xfrm>
              <a:off x="2984950" y="1925175"/>
              <a:ext cx="1775875" cy="1509500"/>
            </a:xfrm>
            <a:custGeom>
              <a:rect b="b" l="l" r="r" t="t"/>
              <a:pathLst>
                <a:path extrusionOk="0" h="60380" w="71035">
                  <a:moveTo>
                    <a:pt x="69555" y="1480"/>
                  </a:moveTo>
                  <a:cubicBezTo>
                    <a:pt x="69407" y="1480"/>
                    <a:pt x="69407" y="1036"/>
                    <a:pt x="69259" y="1184"/>
                  </a:cubicBezTo>
                  <a:cubicBezTo>
                    <a:pt x="68815" y="1332"/>
                    <a:pt x="68223" y="1776"/>
                    <a:pt x="68223" y="2220"/>
                  </a:cubicBezTo>
                  <a:cubicBezTo>
                    <a:pt x="68075" y="2220"/>
                    <a:pt x="67779" y="2220"/>
                    <a:pt x="67631" y="2368"/>
                  </a:cubicBezTo>
                  <a:cubicBezTo>
                    <a:pt x="66891" y="3108"/>
                    <a:pt x="66595" y="3256"/>
                    <a:pt x="66003" y="3700"/>
                  </a:cubicBezTo>
                  <a:cubicBezTo>
                    <a:pt x="65559" y="4144"/>
                    <a:pt x="65115" y="4440"/>
                    <a:pt x="64523" y="4884"/>
                  </a:cubicBezTo>
                  <a:cubicBezTo>
                    <a:pt x="63191" y="5920"/>
                    <a:pt x="60972" y="7400"/>
                    <a:pt x="60084" y="8583"/>
                  </a:cubicBezTo>
                  <a:cubicBezTo>
                    <a:pt x="59936" y="8879"/>
                    <a:pt x="59936" y="9175"/>
                    <a:pt x="59788" y="9323"/>
                  </a:cubicBezTo>
                  <a:cubicBezTo>
                    <a:pt x="59640" y="9619"/>
                    <a:pt x="59492" y="9027"/>
                    <a:pt x="59344" y="9323"/>
                  </a:cubicBezTo>
                  <a:cubicBezTo>
                    <a:pt x="58752" y="9767"/>
                    <a:pt x="58160" y="10211"/>
                    <a:pt x="58160" y="10655"/>
                  </a:cubicBezTo>
                  <a:cubicBezTo>
                    <a:pt x="58012" y="10803"/>
                    <a:pt x="57864" y="10507"/>
                    <a:pt x="57716" y="10655"/>
                  </a:cubicBezTo>
                  <a:cubicBezTo>
                    <a:pt x="52832" y="14503"/>
                    <a:pt x="47061" y="20126"/>
                    <a:pt x="41733" y="24270"/>
                  </a:cubicBezTo>
                  <a:cubicBezTo>
                    <a:pt x="41141" y="24714"/>
                    <a:pt x="40105" y="25750"/>
                    <a:pt x="39069" y="26490"/>
                  </a:cubicBezTo>
                  <a:cubicBezTo>
                    <a:pt x="37886" y="27378"/>
                    <a:pt x="37146" y="27674"/>
                    <a:pt x="36998" y="28562"/>
                  </a:cubicBezTo>
                  <a:cubicBezTo>
                    <a:pt x="36850" y="28710"/>
                    <a:pt x="36702" y="28414"/>
                    <a:pt x="36554" y="28414"/>
                  </a:cubicBezTo>
                  <a:cubicBezTo>
                    <a:pt x="35666" y="29006"/>
                    <a:pt x="35666" y="29450"/>
                    <a:pt x="34778" y="29746"/>
                  </a:cubicBezTo>
                  <a:cubicBezTo>
                    <a:pt x="34778" y="29598"/>
                    <a:pt x="34926" y="29302"/>
                    <a:pt x="35222" y="29154"/>
                  </a:cubicBezTo>
                  <a:cubicBezTo>
                    <a:pt x="35074" y="27822"/>
                    <a:pt x="35074" y="26490"/>
                    <a:pt x="34926" y="25158"/>
                  </a:cubicBezTo>
                  <a:cubicBezTo>
                    <a:pt x="34630" y="25306"/>
                    <a:pt x="34334" y="25750"/>
                    <a:pt x="33890" y="26046"/>
                  </a:cubicBezTo>
                  <a:cubicBezTo>
                    <a:pt x="34038" y="26786"/>
                    <a:pt x="34186" y="27674"/>
                    <a:pt x="34186" y="28562"/>
                  </a:cubicBezTo>
                  <a:cubicBezTo>
                    <a:pt x="34186" y="29302"/>
                    <a:pt x="34334" y="30338"/>
                    <a:pt x="33890" y="31078"/>
                  </a:cubicBezTo>
                  <a:cubicBezTo>
                    <a:pt x="33446" y="30634"/>
                    <a:pt x="33594" y="29598"/>
                    <a:pt x="33594" y="28858"/>
                  </a:cubicBezTo>
                  <a:cubicBezTo>
                    <a:pt x="33446" y="27970"/>
                    <a:pt x="33594" y="27230"/>
                    <a:pt x="33298" y="26490"/>
                  </a:cubicBezTo>
                  <a:cubicBezTo>
                    <a:pt x="33150" y="26786"/>
                    <a:pt x="32706" y="27082"/>
                    <a:pt x="32558" y="27230"/>
                  </a:cubicBezTo>
                  <a:cubicBezTo>
                    <a:pt x="32114" y="29006"/>
                    <a:pt x="33150" y="30930"/>
                    <a:pt x="32114" y="32557"/>
                  </a:cubicBezTo>
                  <a:cubicBezTo>
                    <a:pt x="31522" y="31965"/>
                    <a:pt x="31966" y="30930"/>
                    <a:pt x="31966" y="30190"/>
                  </a:cubicBezTo>
                  <a:cubicBezTo>
                    <a:pt x="31966" y="29450"/>
                    <a:pt x="31818" y="28562"/>
                    <a:pt x="31818" y="27822"/>
                  </a:cubicBezTo>
                  <a:cubicBezTo>
                    <a:pt x="31522" y="27970"/>
                    <a:pt x="31226" y="28266"/>
                    <a:pt x="30930" y="28414"/>
                  </a:cubicBezTo>
                  <a:cubicBezTo>
                    <a:pt x="30782" y="30042"/>
                    <a:pt x="31374" y="31817"/>
                    <a:pt x="30634" y="33297"/>
                  </a:cubicBezTo>
                  <a:cubicBezTo>
                    <a:pt x="30042" y="31817"/>
                    <a:pt x="30486" y="30486"/>
                    <a:pt x="30338" y="29006"/>
                  </a:cubicBezTo>
                  <a:cubicBezTo>
                    <a:pt x="28858" y="30338"/>
                    <a:pt x="27231" y="31669"/>
                    <a:pt x="25603" y="33149"/>
                  </a:cubicBezTo>
                  <a:cubicBezTo>
                    <a:pt x="24419" y="34037"/>
                    <a:pt x="23087" y="34925"/>
                    <a:pt x="22347" y="35813"/>
                  </a:cubicBezTo>
                  <a:cubicBezTo>
                    <a:pt x="21755" y="36849"/>
                    <a:pt x="22495" y="38773"/>
                    <a:pt x="22199" y="39809"/>
                  </a:cubicBezTo>
                  <a:cubicBezTo>
                    <a:pt x="24123" y="38329"/>
                    <a:pt x="26343" y="36257"/>
                    <a:pt x="28562" y="34925"/>
                  </a:cubicBezTo>
                  <a:cubicBezTo>
                    <a:pt x="27822" y="35961"/>
                    <a:pt x="26639" y="36849"/>
                    <a:pt x="25455" y="37885"/>
                  </a:cubicBezTo>
                  <a:cubicBezTo>
                    <a:pt x="24419" y="38921"/>
                    <a:pt x="22939" y="39661"/>
                    <a:pt x="22199" y="40697"/>
                  </a:cubicBezTo>
                  <a:cubicBezTo>
                    <a:pt x="21903" y="40993"/>
                    <a:pt x="22199" y="41585"/>
                    <a:pt x="21903" y="41881"/>
                  </a:cubicBezTo>
                  <a:cubicBezTo>
                    <a:pt x="21459" y="42029"/>
                    <a:pt x="21607" y="41289"/>
                    <a:pt x="21459" y="41289"/>
                  </a:cubicBezTo>
                  <a:cubicBezTo>
                    <a:pt x="21015" y="41733"/>
                    <a:pt x="20275" y="42177"/>
                    <a:pt x="20275" y="42621"/>
                  </a:cubicBezTo>
                  <a:cubicBezTo>
                    <a:pt x="20127" y="42769"/>
                    <a:pt x="19979" y="42473"/>
                    <a:pt x="19683" y="42769"/>
                  </a:cubicBezTo>
                  <a:cubicBezTo>
                    <a:pt x="16131" y="46024"/>
                    <a:pt x="12136" y="49132"/>
                    <a:pt x="8584" y="52388"/>
                  </a:cubicBezTo>
                  <a:cubicBezTo>
                    <a:pt x="7696" y="53276"/>
                    <a:pt x="6808" y="53720"/>
                    <a:pt x="6808" y="54608"/>
                  </a:cubicBezTo>
                  <a:cubicBezTo>
                    <a:pt x="6512" y="54756"/>
                    <a:pt x="6364" y="54312"/>
                    <a:pt x="6364" y="54312"/>
                  </a:cubicBezTo>
                  <a:cubicBezTo>
                    <a:pt x="5772" y="54756"/>
                    <a:pt x="5476" y="55199"/>
                    <a:pt x="5476" y="55495"/>
                  </a:cubicBezTo>
                  <a:cubicBezTo>
                    <a:pt x="3849" y="56235"/>
                    <a:pt x="1777" y="58899"/>
                    <a:pt x="1" y="60379"/>
                  </a:cubicBezTo>
                  <a:cubicBezTo>
                    <a:pt x="1481" y="59343"/>
                    <a:pt x="3701" y="57715"/>
                    <a:pt x="5032" y="56235"/>
                  </a:cubicBezTo>
                  <a:cubicBezTo>
                    <a:pt x="5920" y="55791"/>
                    <a:pt x="7400" y="54756"/>
                    <a:pt x="7844" y="53868"/>
                  </a:cubicBezTo>
                  <a:cubicBezTo>
                    <a:pt x="9472" y="52980"/>
                    <a:pt x="11248" y="51204"/>
                    <a:pt x="13024" y="49872"/>
                  </a:cubicBezTo>
                  <a:cubicBezTo>
                    <a:pt x="13172" y="49724"/>
                    <a:pt x="13024" y="49576"/>
                    <a:pt x="12876" y="49576"/>
                  </a:cubicBezTo>
                  <a:cubicBezTo>
                    <a:pt x="13172" y="49576"/>
                    <a:pt x="14208" y="49280"/>
                    <a:pt x="13912" y="48836"/>
                  </a:cubicBezTo>
                  <a:cubicBezTo>
                    <a:pt x="16723" y="47208"/>
                    <a:pt x="18795" y="44692"/>
                    <a:pt x="21459" y="42769"/>
                  </a:cubicBezTo>
                  <a:cubicBezTo>
                    <a:pt x="24863" y="40253"/>
                    <a:pt x="28118" y="36553"/>
                    <a:pt x="31670" y="33889"/>
                  </a:cubicBezTo>
                  <a:cubicBezTo>
                    <a:pt x="36702" y="30190"/>
                    <a:pt x="41585" y="25750"/>
                    <a:pt x="46617" y="21606"/>
                  </a:cubicBezTo>
                  <a:cubicBezTo>
                    <a:pt x="46765" y="21458"/>
                    <a:pt x="46321" y="21458"/>
                    <a:pt x="46321" y="21162"/>
                  </a:cubicBezTo>
                  <a:cubicBezTo>
                    <a:pt x="47357" y="21310"/>
                    <a:pt x="48245" y="20274"/>
                    <a:pt x="49725" y="18943"/>
                  </a:cubicBezTo>
                  <a:cubicBezTo>
                    <a:pt x="56828" y="12875"/>
                    <a:pt x="63931" y="6660"/>
                    <a:pt x="71035" y="740"/>
                  </a:cubicBezTo>
                  <a:cubicBezTo>
                    <a:pt x="71035" y="592"/>
                    <a:pt x="70739" y="296"/>
                    <a:pt x="70887" y="0"/>
                  </a:cubicBezTo>
                  <a:cubicBezTo>
                    <a:pt x="70147" y="0"/>
                    <a:pt x="69555" y="1036"/>
                    <a:pt x="69555" y="148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33"/>
            <p:cNvSpPr/>
            <p:nvPr/>
          </p:nvSpPr>
          <p:spPr>
            <a:xfrm>
              <a:off x="4653525" y="1847475"/>
              <a:ext cx="33300" cy="133225"/>
            </a:xfrm>
            <a:custGeom>
              <a:rect b="b" l="l" r="r" t="t"/>
              <a:pathLst>
                <a:path extrusionOk="0" h="5329" w="1332">
                  <a:moveTo>
                    <a:pt x="888" y="148"/>
                  </a:moveTo>
                  <a:cubicBezTo>
                    <a:pt x="740" y="0"/>
                    <a:pt x="444" y="444"/>
                    <a:pt x="148" y="592"/>
                  </a:cubicBezTo>
                  <a:cubicBezTo>
                    <a:pt x="148" y="2072"/>
                    <a:pt x="0" y="3996"/>
                    <a:pt x="148" y="5328"/>
                  </a:cubicBezTo>
                  <a:cubicBezTo>
                    <a:pt x="1332" y="4736"/>
                    <a:pt x="1036" y="3552"/>
                    <a:pt x="1036" y="2516"/>
                  </a:cubicBezTo>
                  <a:cubicBezTo>
                    <a:pt x="1036" y="1480"/>
                    <a:pt x="888" y="740"/>
                    <a:pt x="888" y="14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33"/>
            <p:cNvSpPr/>
            <p:nvPr/>
          </p:nvSpPr>
          <p:spPr>
            <a:xfrm>
              <a:off x="4479625" y="1880775"/>
              <a:ext cx="162825" cy="240500"/>
            </a:xfrm>
            <a:custGeom>
              <a:rect b="b" l="l" r="r" t="t"/>
              <a:pathLst>
                <a:path extrusionOk="0" h="9620" w="6513">
                  <a:moveTo>
                    <a:pt x="149" y="9620"/>
                  </a:moveTo>
                  <a:cubicBezTo>
                    <a:pt x="2369" y="7696"/>
                    <a:pt x="4440" y="6216"/>
                    <a:pt x="6512" y="4440"/>
                  </a:cubicBezTo>
                  <a:cubicBezTo>
                    <a:pt x="6364" y="2960"/>
                    <a:pt x="6364" y="1480"/>
                    <a:pt x="6364" y="0"/>
                  </a:cubicBezTo>
                  <a:cubicBezTo>
                    <a:pt x="5624" y="444"/>
                    <a:pt x="4440" y="1628"/>
                    <a:pt x="3256" y="2664"/>
                  </a:cubicBezTo>
                  <a:cubicBezTo>
                    <a:pt x="2221" y="3552"/>
                    <a:pt x="889" y="4292"/>
                    <a:pt x="297" y="5180"/>
                  </a:cubicBezTo>
                  <a:cubicBezTo>
                    <a:pt x="1" y="5624"/>
                    <a:pt x="1" y="6956"/>
                    <a:pt x="1" y="7400"/>
                  </a:cubicBezTo>
                  <a:cubicBezTo>
                    <a:pt x="1" y="8140"/>
                    <a:pt x="149" y="9028"/>
                    <a:pt x="149" y="947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33"/>
            <p:cNvSpPr/>
            <p:nvPr/>
          </p:nvSpPr>
          <p:spPr>
            <a:xfrm>
              <a:off x="4660925" y="2054650"/>
              <a:ext cx="155400" cy="55525"/>
            </a:xfrm>
            <a:custGeom>
              <a:rect b="b" l="l" r="r" t="t"/>
              <a:pathLst>
                <a:path extrusionOk="0" h="2221" w="6216">
                  <a:moveTo>
                    <a:pt x="6216" y="1629"/>
                  </a:moveTo>
                  <a:cubicBezTo>
                    <a:pt x="4440" y="889"/>
                    <a:pt x="2664" y="741"/>
                    <a:pt x="888" y="1"/>
                  </a:cubicBezTo>
                  <a:cubicBezTo>
                    <a:pt x="592" y="149"/>
                    <a:pt x="296" y="445"/>
                    <a:pt x="0" y="593"/>
                  </a:cubicBezTo>
                  <a:cubicBezTo>
                    <a:pt x="1776" y="1333"/>
                    <a:pt x="3700" y="1777"/>
                    <a:pt x="5476" y="2221"/>
                  </a:cubicBezTo>
                  <a:cubicBezTo>
                    <a:pt x="5624" y="2221"/>
                    <a:pt x="5920" y="1777"/>
                    <a:pt x="6216" y="16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33"/>
            <p:cNvSpPr/>
            <p:nvPr/>
          </p:nvSpPr>
          <p:spPr>
            <a:xfrm>
              <a:off x="4623925" y="2087950"/>
              <a:ext cx="159100" cy="59225"/>
            </a:xfrm>
            <a:custGeom>
              <a:rect b="b" l="l" r="r" t="t"/>
              <a:pathLst>
                <a:path extrusionOk="0" h="2369" w="6364">
                  <a:moveTo>
                    <a:pt x="6364" y="1481"/>
                  </a:moveTo>
                  <a:cubicBezTo>
                    <a:pt x="4588" y="889"/>
                    <a:pt x="2664" y="889"/>
                    <a:pt x="740" y="1"/>
                  </a:cubicBezTo>
                  <a:cubicBezTo>
                    <a:pt x="592" y="149"/>
                    <a:pt x="296" y="445"/>
                    <a:pt x="0" y="593"/>
                  </a:cubicBezTo>
                  <a:cubicBezTo>
                    <a:pt x="1776" y="1333"/>
                    <a:pt x="3552" y="1776"/>
                    <a:pt x="5328" y="2368"/>
                  </a:cubicBezTo>
                  <a:cubicBezTo>
                    <a:pt x="5624" y="2072"/>
                    <a:pt x="6068" y="1776"/>
                    <a:pt x="6364" y="148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33"/>
            <p:cNvSpPr/>
            <p:nvPr/>
          </p:nvSpPr>
          <p:spPr>
            <a:xfrm>
              <a:off x="4546225" y="2117550"/>
              <a:ext cx="196100" cy="99925"/>
            </a:xfrm>
            <a:custGeom>
              <a:rect b="b" l="l" r="r" t="t"/>
              <a:pathLst>
                <a:path extrusionOk="0" h="3997" w="7844">
                  <a:moveTo>
                    <a:pt x="7844" y="1628"/>
                  </a:moveTo>
                  <a:cubicBezTo>
                    <a:pt x="6068" y="1036"/>
                    <a:pt x="4292" y="888"/>
                    <a:pt x="2516" y="1"/>
                  </a:cubicBezTo>
                  <a:cubicBezTo>
                    <a:pt x="1628" y="740"/>
                    <a:pt x="740" y="1628"/>
                    <a:pt x="0" y="2072"/>
                  </a:cubicBezTo>
                  <a:cubicBezTo>
                    <a:pt x="1036" y="2516"/>
                    <a:pt x="2072" y="2812"/>
                    <a:pt x="3108" y="3256"/>
                  </a:cubicBezTo>
                  <a:cubicBezTo>
                    <a:pt x="3700" y="2664"/>
                    <a:pt x="4440" y="1924"/>
                    <a:pt x="5180" y="1776"/>
                  </a:cubicBezTo>
                  <a:cubicBezTo>
                    <a:pt x="4884" y="2220"/>
                    <a:pt x="3996" y="2812"/>
                    <a:pt x="3552" y="3256"/>
                  </a:cubicBezTo>
                  <a:cubicBezTo>
                    <a:pt x="3996" y="3552"/>
                    <a:pt x="4588" y="3700"/>
                    <a:pt x="5180" y="3996"/>
                  </a:cubicBezTo>
                  <a:cubicBezTo>
                    <a:pt x="6068" y="3256"/>
                    <a:pt x="6956" y="2368"/>
                    <a:pt x="7844" y="162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33"/>
            <p:cNvSpPr/>
            <p:nvPr/>
          </p:nvSpPr>
          <p:spPr>
            <a:xfrm>
              <a:off x="4598025" y="2213750"/>
              <a:ext cx="62925" cy="33325"/>
            </a:xfrm>
            <a:custGeom>
              <a:rect b="b" l="l" r="r" t="t"/>
              <a:pathLst>
                <a:path extrusionOk="0" h="1333" w="2517">
                  <a:moveTo>
                    <a:pt x="2516" y="592"/>
                  </a:moveTo>
                  <a:cubicBezTo>
                    <a:pt x="1924" y="296"/>
                    <a:pt x="1332" y="296"/>
                    <a:pt x="888" y="0"/>
                  </a:cubicBezTo>
                  <a:cubicBezTo>
                    <a:pt x="592" y="296"/>
                    <a:pt x="296" y="592"/>
                    <a:pt x="0" y="740"/>
                  </a:cubicBezTo>
                  <a:cubicBezTo>
                    <a:pt x="444" y="1036"/>
                    <a:pt x="888" y="1036"/>
                    <a:pt x="1480" y="1332"/>
                  </a:cubicBezTo>
                  <a:cubicBezTo>
                    <a:pt x="1776" y="1036"/>
                    <a:pt x="2368" y="740"/>
                    <a:pt x="2516" y="4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33"/>
            <p:cNvSpPr/>
            <p:nvPr/>
          </p:nvSpPr>
          <p:spPr>
            <a:xfrm>
              <a:off x="4431525" y="2028750"/>
              <a:ext cx="37025" cy="125825"/>
            </a:xfrm>
            <a:custGeom>
              <a:rect b="b" l="l" r="r" t="t"/>
              <a:pathLst>
                <a:path extrusionOk="0" h="5033" w="1481">
                  <a:moveTo>
                    <a:pt x="593" y="5032"/>
                  </a:moveTo>
                  <a:cubicBezTo>
                    <a:pt x="889" y="4736"/>
                    <a:pt x="1185" y="4440"/>
                    <a:pt x="1481" y="4144"/>
                  </a:cubicBezTo>
                  <a:cubicBezTo>
                    <a:pt x="1481" y="2665"/>
                    <a:pt x="1333" y="1333"/>
                    <a:pt x="1481" y="1"/>
                  </a:cubicBezTo>
                  <a:cubicBezTo>
                    <a:pt x="1" y="297"/>
                    <a:pt x="593" y="1777"/>
                    <a:pt x="593" y="2813"/>
                  </a:cubicBezTo>
                  <a:cubicBezTo>
                    <a:pt x="593" y="3701"/>
                    <a:pt x="445" y="4292"/>
                    <a:pt x="593" y="503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33"/>
            <p:cNvSpPr/>
            <p:nvPr/>
          </p:nvSpPr>
          <p:spPr>
            <a:xfrm>
              <a:off x="4509225" y="2184150"/>
              <a:ext cx="96225" cy="44425"/>
            </a:xfrm>
            <a:custGeom>
              <a:rect b="b" l="l" r="r" t="t"/>
              <a:pathLst>
                <a:path extrusionOk="0" h="1777" w="3849">
                  <a:moveTo>
                    <a:pt x="3848" y="1036"/>
                  </a:moveTo>
                  <a:cubicBezTo>
                    <a:pt x="2812" y="740"/>
                    <a:pt x="1776" y="444"/>
                    <a:pt x="741" y="0"/>
                  </a:cubicBezTo>
                  <a:cubicBezTo>
                    <a:pt x="445" y="296"/>
                    <a:pt x="149" y="444"/>
                    <a:pt x="1" y="740"/>
                  </a:cubicBezTo>
                  <a:cubicBezTo>
                    <a:pt x="889" y="1332"/>
                    <a:pt x="1924" y="1332"/>
                    <a:pt x="2960" y="1776"/>
                  </a:cubicBezTo>
                  <a:cubicBezTo>
                    <a:pt x="3256" y="1628"/>
                    <a:pt x="3552" y="1332"/>
                    <a:pt x="3848" y="10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33"/>
            <p:cNvSpPr/>
            <p:nvPr/>
          </p:nvSpPr>
          <p:spPr>
            <a:xfrm>
              <a:off x="4564725" y="2243350"/>
              <a:ext cx="59225" cy="29625"/>
            </a:xfrm>
            <a:custGeom>
              <a:rect b="b" l="l" r="r" t="t"/>
              <a:pathLst>
                <a:path extrusionOk="0" h="1185" w="2369">
                  <a:moveTo>
                    <a:pt x="2368" y="444"/>
                  </a:moveTo>
                  <a:cubicBezTo>
                    <a:pt x="1924" y="296"/>
                    <a:pt x="1332" y="148"/>
                    <a:pt x="740" y="0"/>
                  </a:cubicBezTo>
                  <a:cubicBezTo>
                    <a:pt x="592" y="296"/>
                    <a:pt x="296" y="444"/>
                    <a:pt x="0" y="740"/>
                  </a:cubicBezTo>
                  <a:cubicBezTo>
                    <a:pt x="592" y="888"/>
                    <a:pt x="1036" y="1036"/>
                    <a:pt x="1628" y="1184"/>
                  </a:cubicBezTo>
                  <a:cubicBezTo>
                    <a:pt x="1924" y="1036"/>
                    <a:pt x="2072" y="740"/>
                    <a:pt x="2368" y="4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33"/>
            <p:cNvSpPr/>
            <p:nvPr/>
          </p:nvSpPr>
          <p:spPr>
            <a:xfrm>
              <a:off x="4405625" y="2062050"/>
              <a:ext cx="25925" cy="118425"/>
            </a:xfrm>
            <a:custGeom>
              <a:rect b="b" l="l" r="r" t="t"/>
              <a:pathLst>
                <a:path extrusionOk="0" h="4737" w="1037">
                  <a:moveTo>
                    <a:pt x="1037" y="1"/>
                  </a:moveTo>
                  <a:cubicBezTo>
                    <a:pt x="741" y="1"/>
                    <a:pt x="445" y="445"/>
                    <a:pt x="149" y="741"/>
                  </a:cubicBezTo>
                  <a:cubicBezTo>
                    <a:pt x="297" y="2073"/>
                    <a:pt x="1" y="3552"/>
                    <a:pt x="297" y="4736"/>
                  </a:cubicBezTo>
                  <a:cubicBezTo>
                    <a:pt x="593" y="4588"/>
                    <a:pt x="741" y="4440"/>
                    <a:pt x="1037" y="4144"/>
                  </a:cubicBezTo>
                  <a:cubicBezTo>
                    <a:pt x="1037" y="2812"/>
                    <a:pt x="889" y="1333"/>
                    <a:pt x="10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33"/>
            <p:cNvSpPr/>
            <p:nvPr/>
          </p:nvSpPr>
          <p:spPr>
            <a:xfrm>
              <a:off x="4472225" y="2213750"/>
              <a:ext cx="96225" cy="44425"/>
            </a:xfrm>
            <a:custGeom>
              <a:rect b="b" l="l" r="r" t="t"/>
              <a:pathLst>
                <a:path extrusionOk="0" h="1777" w="3849">
                  <a:moveTo>
                    <a:pt x="3848" y="1036"/>
                  </a:moveTo>
                  <a:cubicBezTo>
                    <a:pt x="2812" y="740"/>
                    <a:pt x="1777" y="444"/>
                    <a:pt x="741" y="0"/>
                  </a:cubicBezTo>
                  <a:cubicBezTo>
                    <a:pt x="593" y="296"/>
                    <a:pt x="297" y="444"/>
                    <a:pt x="1" y="740"/>
                  </a:cubicBezTo>
                  <a:cubicBezTo>
                    <a:pt x="1037" y="1036"/>
                    <a:pt x="2073" y="1332"/>
                    <a:pt x="3108" y="1776"/>
                  </a:cubicBezTo>
                  <a:cubicBezTo>
                    <a:pt x="3404" y="1480"/>
                    <a:pt x="3700" y="1332"/>
                    <a:pt x="3848" y="10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33"/>
            <p:cNvSpPr/>
            <p:nvPr/>
          </p:nvSpPr>
          <p:spPr>
            <a:xfrm>
              <a:off x="4535125" y="2272950"/>
              <a:ext cx="55525" cy="29600"/>
            </a:xfrm>
            <a:custGeom>
              <a:rect b="b" l="l" r="r" t="t"/>
              <a:pathLst>
                <a:path extrusionOk="0" h="1184" w="2221">
                  <a:moveTo>
                    <a:pt x="2220" y="592"/>
                  </a:moveTo>
                  <a:cubicBezTo>
                    <a:pt x="1628" y="296"/>
                    <a:pt x="1184" y="296"/>
                    <a:pt x="592" y="0"/>
                  </a:cubicBezTo>
                  <a:cubicBezTo>
                    <a:pt x="444" y="148"/>
                    <a:pt x="149" y="444"/>
                    <a:pt x="1" y="444"/>
                  </a:cubicBezTo>
                  <a:cubicBezTo>
                    <a:pt x="444" y="888"/>
                    <a:pt x="888" y="888"/>
                    <a:pt x="1480" y="1184"/>
                  </a:cubicBezTo>
                  <a:cubicBezTo>
                    <a:pt x="1628" y="1036"/>
                    <a:pt x="1924" y="740"/>
                    <a:pt x="2220" y="5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33"/>
            <p:cNvSpPr/>
            <p:nvPr/>
          </p:nvSpPr>
          <p:spPr>
            <a:xfrm>
              <a:off x="4364950" y="2091650"/>
              <a:ext cx="33300" cy="118425"/>
            </a:xfrm>
            <a:custGeom>
              <a:rect b="b" l="l" r="r" t="t"/>
              <a:pathLst>
                <a:path extrusionOk="0" h="4737" w="1332">
                  <a:moveTo>
                    <a:pt x="1184" y="1"/>
                  </a:moveTo>
                  <a:cubicBezTo>
                    <a:pt x="0" y="593"/>
                    <a:pt x="296" y="1628"/>
                    <a:pt x="296" y="2664"/>
                  </a:cubicBezTo>
                  <a:cubicBezTo>
                    <a:pt x="444" y="3404"/>
                    <a:pt x="592" y="4144"/>
                    <a:pt x="592" y="4736"/>
                  </a:cubicBezTo>
                  <a:cubicBezTo>
                    <a:pt x="740" y="4736"/>
                    <a:pt x="1036" y="4292"/>
                    <a:pt x="1332" y="4144"/>
                  </a:cubicBezTo>
                  <a:cubicBezTo>
                    <a:pt x="1184" y="2812"/>
                    <a:pt x="1184" y="1481"/>
                    <a:pt x="11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33"/>
            <p:cNvSpPr/>
            <p:nvPr/>
          </p:nvSpPr>
          <p:spPr>
            <a:xfrm>
              <a:off x="4442625" y="2247050"/>
              <a:ext cx="92525" cy="37000"/>
            </a:xfrm>
            <a:custGeom>
              <a:rect b="b" l="l" r="r" t="t"/>
              <a:pathLst>
                <a:path extrusionOk="0" h="1480" w="3701">
                  <a:moveTo>
                    <a:pt x="3701" y="888"/>
                  </a:moveTo>
                  <a:cubicBezTo>
                    <a:pt x="2665" y="592"/>
                    <a:pt x="1629" y="296"/>
                    <a:pt x="593" y="0"/>
                  </a:cubicBezTo>
                  <a:cubicBezTo>
                    <a:pt x="297" y="148"/>
                    <a:pt x="149" y="296"/>
                    <a:pt x="1" y="444"/>
                  </a:cubicBezTo>
                  <a:cubicBezTo>
                    <a:pt x="1037" y="740"/>
                    <a:pt x="1925" y="1036"/>
                    <a:pt x="2961" y="1480"/>
                  </a:cubicBezTo>
                  <a:cubicBezTo>
                    <a:pt x="3257" y="1332"/>
                    <a:pt x="3405" y="1184"/>
                    <a:pt x="3701" y="88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33"/>
            <p:cNvSpPr/>
            <p:nvPr/>
          </p:nvSpPr>
          <p:spPr>
            <a:xfrm>
              <a:off x="4342750" y="2298825"/>
              <a:ext cx="218300" cy="162825"/>
            </a:xfrm>
            <a:custGeom>
              <a:rect b="b" l="l" r="r" t="t"/>
              <a:pathLst>
                <a:path extrusionOk="0" h="6513" w="8732">
                  <a:moveTo>
                    <a:pt x="8731" y="445"/>
                  </a:moveTo>
                  <a:cubicBezTo>
                    <a:pt x="8287" y="149"/>
                    <a:pt x="7696" y="149"/>
                    <a:pt x="7252" y="1"/>
                  </a:cubicBezTo>
                  <a:cubicBezTo>
                    <a:pt x="4884" y="2073"/>
                    <a:pt x="2368" y="3997"/>
                    <a:pt x="0" y="6068"/>
                  </a:cubicBezTo>
                  <a:cubicBezTo>
                    <a:pt x="592" y="6364"/>
                    <a:pt x="1332" y="6512"/>
                    <a:pt x="1924" y="6512"/>
                  </a:cubicBezTo>
                  <a:cubicBezTo>
                    <a:pt x="4144" y="4441"/>
                    <a:pt x="6364" y="2517"/>
                    <a:pt x="8731" y="44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33"/>
            <p:cNvSpPr/>
            <p:nvPr/>
          </p:nvSpPr>
          <p:spPr>
            <a:xfrm>
              <a:off x="4242850" y="2269250"/>
              <a:ext cx="262700" cy="173900"/>
            </a:xfrm>
            <a:custGeom>
              <a:rect b="b" l="l" r="r" t="t"/>
              <a:pathLst>
                <a:path extrusionOk="0" h="6956" w="10508">
                  <a:moveTo>
                    <a:pt x="10508" y="1036"/>
                  </a:moveTo>
                  <a:cubicBezTo>
                    <a:pt x="9472" y="444"/>
                    <a:pt x="8436" y="444"/>
                    <a:pt x="7400" y="0"/>
                  </a:cubicBezTo>
                  <a:cubicBezTo>
                    <a:pt x="5032" y="2220"/>
                    <a:pt x="2516" y="4144"/>
                    <a:pt x="1" y="6215"/>
                  </a:cubicBezTo>
                  <a:cubicBezTo>
                    <a:pt x="1036" y="6511"/>
                    <a:pt x="1924" y="6807"/>
                    <a:pt x="2960" y="6955"/>
                  </a:cubicBezTo>
                  <a:cubicBezTo>
                    <a:pt x="5476" y="5032"/>
                    <a:pt x="7992" y="2960"/>
                    <a:pt x="10508" y="10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33"/>
            <p:cNvSpPr/>
            <p:nvPr/>
          </p:nvSpPr>
          <p:spPr>
            <a:xfrm>
              <a:off x="4339050" y="2121250"/>
              <a:ext cx="22225" cy="122125"/>
            </a:xfrm>
            <a:custGeom>
              <a:rect b="b" l="l" r="r" t="t"/>
              <a:pathLst>
                <a:path extrusionOk="0" h="4885" w="889">
                  <a:moveTo>
                    <a:pt x="148" y="592"/>
                  </a:moveTo>
                  <a:cubicBezTo>
                    <a:pt x="148" y="2072"/>
                    <a:pt x="0" y="3700"/>
                    <a:pt x="148" y="4884"/>
                  </a:cubicBezTo>
                  <a:cubicBezTo>
                    <a:pt x="296" y="4588"/>
                    <a:pt x="592" y="4440"/>
                    <a:pt x="888" y="4144"/>
                  </a:cubicBezTo>
                  <a:cubicBezTo>
                    <a:pt x="888" y="2812"/>
                    <a:pt x="740" y="1480"/>
                    <a:pt x="740" y="297"/>
                  </a:cubicBezTo>
                  <a:cubicBezTo>
                    <a:pt x="592" y="1"/>
                    <a:pt x="296" y="592"/>
                    <a:pt x="148" y="5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33"/>
            <p:cNvSpPr/>
            <p:nvPr/>
          </p:nvSpPr>
          <p:spPr>
            <a:xfrm>
              <a:off x="3906175" y="2150850"/>
              <a:ext cx="425500" cy="455075"/>
            </a:xfrm>
            <a:custGeom>
              <a:rect b="b" l="l" r="r" t="t"/>
              <a:pathLst>
                <a:path extrusionOk="0" h="18203" w="17020">
                  <a:moveTo>
                    <a:pt x="445" y="18203"/>
                  </a:moveTo>
                  <a:cubicBezTo>
                    <a:pt x="4884" y="14207"/>
                    <a:pt x="9916" y="10064"/>
                    <a:pt x="14651" y="5920"/>
                  </a:cubicBezTo>
                  <a:cubicBezTo>
                    <a:pt x="15391" y="5476"/>
                    <a:pt x="16427" y="4736"/>
                    <a:pt x="16723" y="4144"/>
                  </a:cubicBezTo>
                  <a:cubicBezTo>
                    <a:pt x="17019" y="3848"/>
                    <a:pt x="16723" y="2960"/>
                    <a:pt x="16723" y="2220"/>
                  </a:cubicBezTo>
                  <a:cubicBezTo>
                    <a:pt x="16723" y="1332"/>
                    <a:pt x="16871" y="740"/>
                    <a:pt x="16723" y="0"/>
                  </a:cubicBezTo>
                  <a:cubicBezTo>
                    <a:pt x="16723" y="0"/>
                    <a:pt x="16723" y="0"/>
                    <a:pt x="16723" y="0"/>
                  </a:cubicBezTo>
                  <a:cubicBezTo>
                    <a:pt x="12136" y="4144"/>
                    <a:pt x="7104" y="7992"/>
                    <a:pt x="2516" y="12283"/>
                  </a:cubicBezTo>
                  <a:cubicBezTo>
                    <a:pt x="1925" y="12875"/>
                    <a:pt x="1037" y="13319"/>
                    <a:pt x="593" y="13911"/>
                  </a:cubicBezTo>
                  <a:cubicBezTo>
                    <a:pt x="1" y="14799"/>
                    <a:pt x="593" y="17315"/>
                    <a:pt x="445" y="1820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33"/>
            <p:cNvSpPr/>
            <p:nvPr/>
          </p:nvSpPr>
          <p:spPr>
            <a:xfrm>
              <a:off x="4294650" y="2465325"/>
              <a:ext cx="81425" cy="37025"/>
            </a:xfrm>
            <a:custGeom>
              <a:rect b="b" l="l" r="r" t="t"/>
              <a:pathLst>
                <a:path extrusionOk="0" h="1481" w="3257">
                  <a:moveTo>
                    <a:pt x="3256" y="444"/>
                  </a:moveTo>
                  <a:cubicBezTo>
                    <a:pt x="2516" y="148"/>
                    <a:pt x="1924" y="148"/>
                    <a:pt x="1184" y="0"/>
                  </a:cubicBezTo>
                  <a:cubicBezTo>
                    <a:pt x="888" y="444"/>
                    <a:pt x="444" y="740"/>
                    <a:pt x="0" y="1036"/>
                  </a:cubicBezTo>
                  <a:cubicBezTo>
                    <a:pt x="592" y="1332"/>
                    <a:pt x="1332" y="1332"/>
                    <a:pt x="1924" y="1480"/>
                  </a:cubicBezTo>
                  <a:cubicBezTo>
                    <a:pt x="2368" y="1184"/>
                    <a:pt x="2812" y="740"/>
                    <a:pt x="3256" y="4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33"/>
            <p:cNvSpPr/>
            <p:nvPr/>
          </p:nvSpPr>
          <p:spPr>
            <a:xfrm>
              <a:off x="4198450" y="2439425"/>
              <a:ext cx="99925" cy="44425"/>
            </a:xfrm>
            <a:custGeom>
              <a:rect b="b" l="l" r="r" t="t"/>
              <a:pathLst>
                <a:path extrusionOk="0" h="1777" w="3997">
                  <a:moveTo>
                    <a:pt x="3996" y="888"/>
                  </a:moveTo>
                  <a:cubicBezTo>
                    <a:pt x="2960" y="592"/>
                    <a:pt x="2072" y="444"/>
                    <a:pt x="1037" y="0"/>
                  </a:cubicBezTo>
                  <a:cubicBezTo>
                    <a:pt x="741" y="296"/>
                    <a:pt x="445" y="592"/>
                    <a:pt x="1" y="888"/>
                  </a:cubicBezTo>
                  <a:cubicBezTo>
                    <a:pt x="889" y="1332"/>
                    <a:pt x="1777" y="1480"/>
                    <a:pt x="2664" y="1776"/>
                  </a:cubicBezTo>
                  <a:cubicBezTo>
                    <a:pt x="3108" y="1332"/>
                    <a:pt x="3552" y="1332"/>
                    <a:pt x="3996" y="88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33"/>
            <p:cNvSpPr/>
            <p:nvPr/>
          </p:nvSpPr>
          <p:spPr>
            <a:xfrm>
              <a:off x="4257650" y="2506025"/>
              <a:ext cx="66625" cy="29625"/>
            </a:xfrm>
            <a:custGeom>
              <a:rect b="b" l="l" r="r" t="t"/>
              <a:pathLst>
                <a:path extrusionOk="0" h="1185" w="2665">
                  <a:moveTo>
                    <a:pt x="2664" y="444"/>
                  </a:moveTo>
                  <a:cubicBezTo>
                    <a:pt x="2072" y="148"/>
                    <a:pt x="1480" y="148"/>
                    <a:pt x="740" y="0"/>
                  </a:cubicBezTo>
                  <a:cubicBezTo>
                    <a:pt x="592" y="296"/>
                    <a:pt x="296" y="444"/>
                    <a:pt x="0" y="740"/>
                  </a:cubicBezTo>
                  <a:cubicBezTo>
                    <a:pt x="592" y="888"/>
                    <a:pt x="1036" y="1036"/>
                    <a:pt x="1628" y="1184"/>
                  </a:cubicBezTo>
                  <a:cubicBezTo>
                    <a:pt x="1924" y="888"/>
                    <a:pt x="2220" y="740"/>
                    <a:pt x="2664" y="4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33"/>
            <p:cNvSpPr/>
            <p:nvPr/>
          </p:nvSpPr>
          <p:spPr>
            <a:xfrm>
              <a:off x="4161450" y="2476425"/>
              <a:ext cx="85125" cy="40725"/>
            </a:xfrm>
            <a:custGeom>
              <a:rect b="b" l="l" r="r" t="t"/>
              <a:pathLst>
                <a:path extrusionOk="0" h="1629" w="3405">
                  <a:moveTo>
                    <a:pt x="3405" y="888"/>
                  </a:moveTo>
                  <a:cubicBezTo>
                    <a:pt x="2517" y="592"/>
                    <a:pt x="1629" y="444"/>
                    <a:pt x="741" y="0"/>
                  </a:cubicBezTo>
                  <a:cubicBezTo>
                    <a:pt x="593" y="296"/>
                    <a:pt x="297" y="296"/>
                    <a:pt x="1" y="740"/>
                  </a:cubicBezTo>
                  <a:cubicBezTo>
                    <a:pt x="889" y="1184"/>
                    <a:pt x="1777" y="1332"/>
                    <a:pt x="2665" y="1628"/>
                  </a:cubicBezTo>
                  <a:cubicBezTo>
                    <a:pt x="2961" y="1332"/>
                    <a:pt x="3257" y="1184"/>
                    <a:pt x="3405" y="10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33"/>
            <p:cNvSpPr/>
            <p:nvPr/>
          </p:nvSpPr>
          <p:spPr>
            <a:xfrm>
              <a:off x="4220650" y="2535625"/>
              <a:ext cx="59225" cy="33300"/>
            </a:xfrm>
            <a:custGeom>
              <a:rect b="b" l="l" r="r" t="t"/>
              <a:pathLst>
                <a:path extrusionOk="0" h="1332" w="2369">
                  <a:moveTo>
                    <a:pt x="2368" y="444"/>
                  </a:moveTo>
                  <a:cubicBezTo>
                    <a:pt x="1924" y="296"/>
                    <a:pt x="1332" y="296"/>
                    <a:pt x="889" y="0"/>
                  </a:cubicBezTo>
                  <a:cubicBezTo>
                    <a:pt x="593" y="296"/>
                    <a:pt x="297" y="444"/>
                    <a:pt x="1" y="740"/>
                  </a:cubicBezTo>
                  <a:cubicBezTo>
                    <a:pt x="593" y="1036"/>
                    <a:pt x="1037" y="1036"/>
                    <a:pt x="1480" y="1332"/>
                  </a:cubicBezTo>
                  <a:cubicBezTo>
                    <a:pt x="1776" y="1036"/>
                    <a:pt x="2072" y="740"/>
                    <a:pt x="2368" y="4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33"/>
            <p:cNvSpPr/>
            <p:nvPr/>
          </p:nvSpPr>
          <p:spPr>
            <a:xfrm>
              <a:off x="4124450" y="2506025"/>
              <a:ext cx="88825" cy="40725"/>
            </a:xfrm>
            <a:custGeom>
              <a:rect b="b" l="l" r="r" t="t"/>
              <a:pathLst>
                <a:path extrusionOk="0" h="1629" w="3553">
                  <a:moveTo>
                    <a:pt x="3553" y="1036"/>
                  </a:moveTo>
                  <a:cubicBezTo>
                    <a:pt x="2665" y="592"/>
                    <a:pt x="1777" y="444"/>
                    <a:pt x="889" y="0"/>
                  </a:cubicBezTo>
                  <a:cubicBezTo>
                    <a:pt x="593" y="296"/>
                    <a:pt x="297" y="444"/>
                    <a:pt x="1" y="740"/>
                  </a:cubicBezTo>
                  <a:cubicBezTo>
                    <a:pt x="889" y="1036"/>
                    <a:pt x="1925" y="1480"/>
                    <a:pt x="2813" y="1628"/>
                  </a:cubicBezTo>
                  <a:cubicBezTo>
                    <a:pt x="2961" y="1480"/>
                    <a:pt x="3257" y="1184"/>
                    <a:pt x="3553" y="10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33"/>
            <p:cNvSpPr/>
            <p:nvPr/>
          </p:nvSpPr>
          <p:spPr>
            <a:xfrm>
              <a:off x="4191050" y="2568900"/>
              <a:ext cx="48125" cy="22225"/>
            </a:xfrm>
            <a:custGeom>
              <a:rect b="b" l="l" r="r" t="t"/>
              <a:pathLst>
                <a:path extrusionOk="0" h="889" w="1925">
                  <a:moveTo>
                    <a:pt x="1925" y="445"/>
                  </a:moveTo>
                  <a:cubicBezTo>
                    <a:pt x="1481" y="297"/>
                    <a:pt x="1037" y="149"/>
                    <a:pt x="445" y="1"/>
                  </a:cubicBezTo>
                  <a:cubicBezTo>
                    <a:pt x="297" y="149"/>
                    <a:pt x="149" y="297"/>
                    <a:pt x="1" y="445"/>
                  </a:cubicBezTo>
                  <a:cubicBezTo>
                    <a:pt x="445" y="593"/>
                    <a:pt x="889" y="741"/>
                    <a:pt x="1481" y="889"/>
                  </a:cubicBezTo>
                  <a:cubicBezTo>
                    <a:pt x="1629" y="741"/>
                    <a:pt x="1777" y="593"/>
                    <a:pt x="1925" y="44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33"/>
            <p:cNvSpPr/>
            <p:nvPr/>
          </p:nvSpPr>
          <p:spPr>
            <a:xfrm>
              <a:off x="4091175" y="2535625"/>
              <a:ext cx="81400" cy="37000"/>
            </a:xfrm>
            <a:custGeom>
              <a:rect b="b" l="l" r="r" t="t"/>
              <a:pathLst>
                <a:path extrusionOk="0" h="1480" w="3256">
                  <a:moveTo>
                    <a:pt x="3256" y="1036"/>
                  </a:moveTo>
                  <a:cubicBezTo>
                    <a:pt x="2516" y="592"/>
                    <a:pt x="1628" y="444"/>
                    <a:pt x="740" y="0"/>
                  </a:cubicBezTo>
                  <a:cubicBezTo>
                    <a:pt x="444" y="148"/>
                    <a:pt x="148" y="444"/>
                    <a:pt x="0" y="592"/>
                  </a:cubicBezTo>
                  <a:cubicBezTo>
                    <a:pt x="888" y="1036"/>
                    <a:pt x="1776" y="1184"/>
                    <a:pt x="2812" y="1480"/>
                  </a:cubicBezTo>
                  <a:cubicBezTo>
                    <a:pt x="2960" y="1332"/>
                    <a:pt x="3108" y="1184"/>
                    <a:pt x="3256" y="10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33"/>
            <p:cNvSpPr/>
            <p:nvPr/>
          </p:nvSpPr>
          <p:spPr>
            <a:xfrm>
              <a:off x="3495525" y="2594800"/>
              <a:ext cx="714050" cy="614175"/>
            </a:xfrm>
            <a:custGeom>
              <a:rect b="b" l="l" r="r" t="t"/>
              <a:pathLst>
                <a:path extrusionOk="0" h="24567" w="28562">
                  <a:moveTo>
                    <a:pt x="27082" y="1"/>
                  </a:moveTo>
                  <a:cubicBezTo>
                    <a:pt x="17759" y="7992"/>
                    <a:pt x="9323" y="16132"/>
                    <a:pt x="0" y="24123"/>
                  </a:cubicBezTo>
                  <a:cubicBezTo>
                    <a:pt x="592" y="24567"/>
                    <a:pt x="1184" y="23827"/>
                    <a:pt x="1776" y="23383"/>
                  </a:cubicBezTo>
                  <a:cubicBezTo>
                    <a:pt x="5920" y="20275"/>
                    <a:pt x="10507" y="16575"/>
                    <a:pt x="14207" y="12876"/>
                  </a:cubicBezTo>
                  <a:cubicBezTo>
                    <a:pt x="18646" y="8584"/>
                    <a:pt x="23678" y="4441"/>
                    <a:pt x="28414" y="593"/>
                  </a:cubicBezTo>
                  <a:cubicBezTo>
                    <a:pt x="28562" y="149"/>
                    <a:pt x="27526" y="149"/>
                    <a:pt x="272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33"/>
            <p:cNvSpPr/>
            <p:nvPr/>
          </p:nvSpPr>
          <p:spPr>
            <a:xfrm>
              <a:off x="3373425" y="2565225"/>
              <a:ext cx="769550" cy="621550"/>
            </a:xfrm>
            <a:custGeom>
              <a:rect b="b" l="l" r="r" t="t"/>
              <a:pathLst>
                <a:path extrusionOk="0" h="24862" w="30782">
                  <a:moveTo>
                    <a:pt x="30782" y="888"/>
                  </a:moveTo>
                  <a:cubicBezTo>
                    <a:pt x="29894" y="592"/>
                    <a:pt x="28858" y="296"/>
                    <a:pt x="27970" y="0"/>
                  </a:cubicBezTo>
                  <a:cubicBezTo>
                    <a:pt x="19091" y="7843"/>
                    <a:pt x="10064" y="15539"/>
                    <a:pt x="888" y="23382"/>
                  </a:cubicBezTo>
                  <a:cubicBezTo>
                    <a:pt x="1184" y="23530"/>
                    <a:pt x="1776" y="23678"/>
                    <a:pt x="2368" y="23826"/>
                  </a:cubicBezTo>
                  <a:cubicBezTo>
                    <a:pt x="2812" y="23974"/>
                    <a:pt x="3404" y="23974"/>
                    <a:pt x="3848" y="24270"/>
                  </a:cubicBezTo>
                  <a:cubicBezTo>
                    <a:pt x="2664" y="24862"/>
                    <a:pt x="1332" y="23530"/>
                    <a:pt x="1" y="23974"/>
                  </a:cubicBezTo>
                  <a:cubicBezTo>
                    <a:pt x="296" y="24418"/>
                    <a:pt x="1036" y="24418"/>
                    <a:pt x="1628" y="24566"/>
                  </a:cubicBezTo>
                  <a:cubicBezTo>
                    <a:pt x="2220" y="24714"/>
                    <a:pt x="2812" y="24862"/>
                    <a:pt x="3404" y="24862"/>
                  </a:cubicBezTo>
                  <a:cubicBezTo>
                    <a:pt x="12727" y="16871"/>
                    <a:pt x="21459" y="8583"/>
                    <a:pt x="30782" y="88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33"/>
            <p:cNvSpPr/>
            <p:nvPr/>
          </p:nvSpPr>
          <p:spPr>
            <a:xfrm>
              <a:off x="3869175" y="2520825"/>
              <a:ext cx="33325" cy="114700"/>
            </a:xfrm>
            <a:custGeom>
              <a:rect b="b" l="l" r="r" t="t"/>
              <a:pathLst>
                <a:path extrusionOk="0" h="4588" w="1333">
                  <a:moveTo>
                    <a:pt x="1333" y="0"/>
                  </a:moveTo>
                  <a:cubicBezTo>
                    <a:pt x="1" y="592"/>
                    <a:pt x="297" y="1628"/>
                    <a:pt x="445" y="2664"/>
                  </a:cubicBezTo>
                  <a:cubicBezTo>
                    <a:pt x="445" y="3404"/>
                    <a:pt x="593" y="4144"/>
                    <a:pt x="445" y="4588"/>
                  </a:cubicBezTo>
                  <a:cubicBezTo>
                    <a:pt x="741" y="4588"/>
                    <a:pt x="1037" y="4144"/>
                    <a:pt x="1333" y="3996"/>
                  </a:cubicBezTo>
                  <a:cubicBezTo>
                    <a:pt x="1185" y="2664"/>
                    <a:pt x="1185" y="1332"/>
                    <a:pt x="13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33"/>
            <p:cNvSpPr/>
            <p:nvPr/>
          </p:nvSpPr>
          <p:spPr>
            <a:xfrm>
              <a:off x="3480725" y="2842700"/>
              <a:ext cx="51800" cy="114700"/>
            </a:xfrm>
            <a:custGeom>
              <a:rect b="b" l="l" r="r" t="t"/>
              <a:pathLst>
                <a:path extrusionOk="0" h="4588" w="2072">
                  <a:moveTo>
                    <a:pt x="1924" y="0"/>
                  </a:moveTo>
                  <a:cubicBezTo>
                    <a:pt x="0" y="888"/>
                    <a:pt x="888" y="3404"/>
                    <a:pt x="740" y="4588"/>
                  </a:cubicBezTo>
                  <a:cubicBezTo>
                    <a:pt x="2072" y="3848"/>
                    <a:pt x="1776" y="2960"/>
                    <a:pt x="1776" y="1924"/>
                  </a:cubicBezTo>
                  <a:cubicBezTo>
                    <a:pt x="1924" y="1184"/>
                    <a:pt x="1776" y="592"/>
                    <a:pt x="19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33"/>
            <p:cNvSpPr/>
            <p:nvPr/>
          </p:nvSpPr>
          <p:spPr>
            <a:xfrm>
              <a:off x="3436325" y="2883375"/>
              <a:ext cx="66625" cy="111025"/>
            </a:xfrm>
            <a:custGeom>
              <a:rect b="b" l="l" r="r" t="t"/>
              <a:pathLst>
                <a:path extrusionOk="0" h="4441" w="2665">
                  <a:moveTo>
                    <a:pt x="1924" y="1"/>
                  </a:moveTo>
                  <a:cubicBezTo>
                    <a:pt x="0" y="741"/>
                    <a:pt x="888" y="3109"/>
                    <a:pt x="740" y="4441"/>
                  </a:cubicBezTo>
                  <a:cubicBezTo>
                    <a:pt x="2664" y="3257"/>
                    <a:pt x="1480" y="1333"/>
                    <a:pt x="19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33"/>
            <p:cNvSpPr/>
            <p:nvPr/>
          </p:nvSpPr>
          <p:spPr>
            <a:xfrm>
              <a:off x="3395625" y="2920375"/>
              <a:ext cx="66625" cy="118425"/>
            </a:xfrm>
            <a:custGeom>
              <a:rect b="b" l="l" r="r" t="t"/>
              <a:pathLst>
                <a:path extrusionOk="0" h="4737" w="2665">
                  <a:moveTo>
                    <a:pt x="1924" y="1"/>
                  </a:moveTo>
                  <a:cubicBezTo>
                    <a:pt x="1480" y="149"/>
                    <a:pt x="740" y="445"/>
                    <a:pt x="444" y="889"/>
                  </a:cubicBezTo>
                  <a:cubicBezTo>
                    <a:pt x="0" y="1629"/>
                    <a:pt x="592" y="3996"/>
                    <a:pt x="296" y="4736"/>
                  </a:cubicBezTo>
                  <a:cubicBezTo>
                    <a:pt x="2664" y="3404"/>
                    <a:pt x="1332" y="1481"/>
                    <a:pt x="19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33"/>
            <p:cNvSpPr/>
            <p:nvPr/>
          </p:nvSpPr>
          <p:spPr>
            <a:xfrm>
              <a:off x="3354925" y="2957375"/>
              <a:ext cx="37025" cy="114725"/>
            </a:xfrm>
            <a:custGeom>
              <a:rect b="b" l="l" r="r" t="t"/>
              <a:pathLst>
                <a:path extrusionOk="0" h="4589" w="1481">
                  <a:moveTo>
                    <a:pt x="1480" y="1"/>
                  </a:moveTo>
                  <a:cubicBezTo>
                    <a:pt x="1" y="297"/>
                    <a:pt x="297" y="1629"/>
                    <a:pt x="297" y="2664"/>
                  </a:cubicBezTo>
                  <a:cubicBezTo>
                    <a:pt x="297" y="3552"/>
                    <a:pt x="149" y="4292"/>
                    <a:pt x="297" y="4588"/>
                  </a:cubicBezTo>
                  <a:cubicBezTo>
                    <a:pt x="593" y="4440"/>
                    <a:pt x="888" y="4144"/>
                    <a:pt x="1184" y="3848"/>
                  </a:cubicBezTo>
                  <a:cubicBezTo>
                    <a:pt x="1480" y="2664"/>
                    <a:pt x="1480" y="1333"/>
                    <a:pt x="14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33"/>
            <p:cNvSpPr/>
            <p:nvPr/>
          </p:nvSpPr>
          <p:spPr>
            <a:xfrm>
              <a:off x="3295725" y="2983275"/>
              <a:ext cx="51825" cy="144325"/>
            </a:xfrm>
            <a:custGeom>
              <a:rect b="b" l="l" r="r" t="t"/>
              <a:pathLst>
                <a:path extrusionOk="0" h="5773" w="2073">
                  <a:moveTo>
                    <a:pt x="2073" y="1"/>
                  </a:moveTo>
                  <a:cubicBezTo>
                    <a:pt x="1629" y="297"/>
                    <a:pt x="889" y="741"/>
                    <a:pt x="593" y="1036"/>
                  </a:cubicBezTo>
                  <a:cubicBezTo>
                    <a:pt x="149" y="1628"/>
                    <a:pt x="445" y="2812"/>
                    <a:pt x="297" y="3404"/>
                  </a:cubicBezTo>
                  <a:cubicBezTo>
                    <a:pt x="297" y="4440"/>
                    <a:pt x="1" y="5180"/>
                    <a:pt x="149" y="5772"/>
                  </a:cubicBezTo>
                  <a:cubicBezTo>
                    <a:pt x="741" y="5032"/>
                    <a:pt x="1481" y="4884"/>
                    <a:pt x="1777" y="4292"/>
                  </a:cubicBezTo>
                  <a:cubicBezTo>
                    <a:pt x="2073" y="3848"/>
                    <a:pt x="1925" y="2960"/>
                    <a:pt x="1925" y="2368"/>
                  </a:cubicBezTo>
                  <a:cubicBezTo>
                    <a:pt x="1925" y="1480"/>
                    <a:pt x="2073" y="741"/>
                    <a:pt x="20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33"/>
            <p:cNvSpPr/>
            <p:nvPr/>
          </p:nvSpPr>
          <p:spPr>
            <a:xfrm>
              <a:off x="3440025" y="3208950"/>
              <a:ext cx="62925" cy="40725"/>
            </a:xfrm>
            <a:custGeom>
              <a:rect b="b" l="l" r="r" t="t"/>
              <a:pathLst>
                <a:path extrusionOk="0" h="1629" w="2517">
                  <a:moveTo>
                    <a:pt x="2516" y="149"/>
                  </a:moveTo>
                  <a:cubicBezTo>
                    <a:pt x="2220" y="1"/>
                    <a:pt x="1924" y="1"/>
                    <a:pt x="1628" y="1"/>
                  </a:cubicBezTo>
                  <a:cubicBezTo>
                    <a:pt x="1036" y="445"/>
                    <a:pt x="148" y="1185"/>
                    <a:pt x="0" y="1481"/>
                  </a:cubicBezTo>
                  <a:cubicBezTo>
                    <a:pt x="148" y="1629"/>
                    <a:pt x="444" y="1481"/>
                    <a:pt x="592" y="16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33"/>
            <p:cNvSpPr/>
            <p:nvPr/>
          </p:nvSpPr>
          <p:spPr>
            <a:xfrm>
              <a:off x="3340125" y="3183050"/>
              <a:ext cx="103625" cy="33325"/>
            </a:xfrm>
            <a:custGeom>
              <a:rect b="b" l="l" r="r" t="t"/>
              <a:pathLst>
                <a:path extrusionOk="0" h="1333" w="4145">
                  <a:moveTo>
                    <a:pt x="4144" y="741"/>
                  </a:moveTo>
                  <a:cubicBezTo>
                    <a:pt x="2960" y="445"/>
                    <a:pt x="1776" y="149"/>
                    <a:pt x="593" y="1"/>
                  </a:cubicBezTo>
                  <a:cubicBezTo>
                    <a:pt x="445" y="149"/>
                    <a:pt x="297" y="445"/>
                    <a:pt x="1" y="593"/>
                  </a:cubicBezTo>
                  <a:cubicBezTo>
                    <a:pt x="1037" y="1037"/>
                    <a:pt x="2220" y="1185"/>
                    <a:pt x="3256" y="1333"/>
                  </a:cubicBezTo>
                  <a:cubicBezTo>
                    <a:pt x="3552" y="1185"/>
                    <a:pt x="3848" y="889"/>
                    <a:pt x="4144" y="74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33"/>
            <p:cNvSpPr/>
            <p:nvPr/>
          </p:nvSpPr>
          <p:spPr>
            <a:xfrm>
              <a:off x="3243925" y="3031375"/>
              <a:ext cx="48125" cy="140600"/>
            </a:xfrm>
            <a:custGeom>
              <a:rect b="b" l="l" r="r" t="t"/>
              <a:pathLst>
                <a:path extrusionOk="0" h="5624" w="1925">
                  <a:moveTo>
                    <a:pt x="1925" y="0"/>
                  </a:moveTo>
                  <a:cubicBezTo>
                    <a:pt x="741" y="296"/>
                    <a:pt x="889" y="1036"/>
                    <a:pt x="889" y="1924"/>
                  </a:cubicBezTo>
                  <a:cubicBezTo>
                    <a:pt x="741" y="3108"/>
                    <a:pt x="593" y="4440"/>
                    <a:pt x="1" y="5624"/>
                  </a:cubicBezTo>
                  <a:cubicBezTo>
                    <a:pt x="1925" y="4736"/>
                    <a:pt x="1481" y="3552"/>
                    <a:pt x="1629" y="2368"/>
                  </a:cubicBezTo>
                  <a:cubicBezTo>
                    <a:pt x="1777" y="1480"/>
                    <a:pt x="1777" y="592"/>
                    <a:pt x="19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33"/>
            <p:cNvSpPr/>
            <p:nvPr/>
          </p:nvSpPr>
          <p:spPr>
            <a:xfrm>
              <a:off x="3314225" y="3208950"/>
              <a:ext cx="99925" cy="29625"/>
            </a:xfrm>
            <a:custGeom>
              <a:rect b="b" l="l" r="r" t="t"/>
              <a:pathLst>
                <a:path extrusionOk="0" h="1185" w="3997">
                  <a:moveTo>
                    <a:pt x="3996" y="593"/>
                  </a:moveTo>
                  <a:cubicBezTo>
                    <a:pt x="2812" y="445"/>
                    <a:pt x="1629" y="149"/>
                    <a:pt x="445" y="1"/>
                  </a:cubicBezTo>
                  <a:cubicBezTo>
                    <a:pt x="297" y="149"/>
                    <a:pt x="149" y="297"/>
                    <a:pt x="1" y="445"/>
                  </a:cubicBezTo>
                  <a:cubicBezTo>
                    <a:pt x="1185" y="741"/>
                    <a:pt x="2369" y="889"/>
                    <a:pt x="3404" y="1185"/>
                  </a:cubicBezTo>
                  <a:cubicBezTo>
                    <a:pt x="3552" y="1037"/>
                    <a:pt x="3848" y="889"/>
                    <a:pt x="3996" y="5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33"/>
            <p:cNvSpPr/>
            <p:nvPr/>
          </p:nvSpPr>
          <p:spPr>
            <a:xfrm>
              <a:off x="3403025" y="3253350"/>
              <a:ext cx="40725" cy="33325"/>
            </a:xfrm>
            <a:custGeom>
              <a:rect b="b" l="l" r="r" t="t"/>
              <a:pathLst>
                <a:path extrusionOk="0" h="1333" w="1629">
                  <a:moveTo>
                    <a:pt x="1628" y="297"/>
                  </a:moveTo>
                  <a:cubicBezTo>
                    <a:pt x="1184" y="1"/>
                    <a:pt x="592" y="297"/>
                    <a:pt x="0" y="889"/>
                  </a:cubicBezTo>
                  <a:cubicBezTo>
                    <a:pt x="592" y="1333"/>
                    <a:pt x="1036" y="741"/>
                    <a:pt x="1628" y="2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33"/>
            <p:cNvSpPr/>
            <p:nvPr/>
          </p:nvSpPr>
          <p:spPr>
            <a:xfrm>
              <a:off x="3195850" y="3075775"/>
              <a:ext cx="44400" cy="136900"/>
            </a:xfrm>
            <a:custGeom>
              <a:rect b="b" l="l" r="r" t="t"/>
              <a:pathLst>
                <a:path extrusionOk="0" h="5476" w="1776">
                  <a:moveTo>
                    <a:pt x="1776" y="0"/>
                  </a:moveTo>
                  <a:cubicBezTo>
                    <a:pt x="1184" y="148"/>
                    <a:pt x="592" y="888"/>
                    <a:pt x="0" y="1332"/>
                  </a:cubicBezTo>
                  <a:cubicBezTo>
                    <a:pt x="0" y="2664"/>
                    <a:pt x="0" y="4292"/>
                    <a:pt x="148" y="5476"/>
                  </a:cubicBezTo>
                  <a:cubicBezTo>
                    <a:pt x="1628" y="4588"/>
                    <a:pt x="1332" y="3404"/>
                    <a:pt x="1480" y="2368"/>
                  </a:cubicBezTo>
                  <a:cubicBezTo>
                    <a:pt x="1480" y="1480"/>
                    <a:pt x="1628" y="740"/>
                    <a:pt x="17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33"/>
            <p:cNvSpPr/>
            <p:nvPr/>
          </p:nvSpPr>
          <p:spPr>
            <a:xfrm>
              <a:off x="3284625" y="3238550"/>
              <a:ext cx="99925" cy="29625"/>
            </a:xfrm>
            <a:custGeom>
              <a:rect b="b" l="l" r="r" t="t"/>
              <a:pathLst>
                <a:path extrusionOk="0" h="1185" w="3997">
                  <a:moveTo>
                    <a:pt x="3996" y="593"/>
                  </a:moveTo>
                  <a:cubicBezTo>
                    <a:pt x="2813" y="297"/>
                    <a:pt x="1629" y="149"/>
                    <a:pt x="445" y="1"/>
                  </a:cubicBezTo>
                  <a:cubicBezTo>
                    <a:pt x="297" y="149"/>
                    <a:pt x="297" y="445"/>
                    <a:pt x="1" y="593"/>
                  </a:cubicBezTo>
                  <a:cubicBezTo>
                    <a:pt x="1037" y="889"/>
                    <a:pt x="2221" y="889"/>
                    <a:pt x="3257" y="1185"/>
                  </a:cubicBezTo>
                  <a:cubicBezTo>
                    <a:pt x="3553" y="1037"/>
                    <a:pt x="3848" y="741"/>
                    <a:pt x="3996" y="5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33"/>
            <p:cNvSpPr/>
            <p:nvPr/>
          </p:nvSpPr>
          <p:spPr>
            <a:xfrm>
              <a:off x="3373425" y="3286650"/>
              <a:ext cx="33325" cy="22225"/>
            </a:xfrm>
            <a:custGeom>
              <a:rect b="b" l="l" r="r" t="t"/>
              <a:pathLst>
                <a:path extrusionOk="0" h="889" w="1333">
                  <a:moveTo>
                    <a:pt x="1332" y="297"/>
                  </a:moveTo>
                  <a:cubicBezTo>
                    <a:pt x="1036" y="149"/>
                    <a:pt x="888" y="149"/>
                    <a:pt x="592" y="1"/>
                  </a:cubicBezTo>
                  <a:cubicBezTo>
                    <a:pt x="444" y="297"/>
                    <a:pt x="148" y="444"/>
                    <a:pt x="1" y="592"/>
                  </a:cubicBezTo>
                  <a:cubicBezTo>
                    <a:pt x="444" y="888"/>
                    <a:pt x="740" y="740"/>
                    <a:pt x="1184" y="2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33"/>
            <p:cNvSpPr/>
            <p:nvPr/>
          </p:nvSpPr>
          <p:spPr>
            <a:xfrm>
              <a:off x="3266125" y="3264450"/>
              <a:ext cx="81425" cy="29625"/>
            </a:xfrm>
            <a:custGeom>
              <a:rect b="b" l="l" r="r" t="t"/>
              <a:pathLst>
                <a:path extrusionOk="0" h="1185" w="3257">
                  <a:moveTo>
                    <a:pt x="3257" y="741"/>
                  </a:moveTo>
                  <a:cubicBezTo>
                    <a:pt x="2813" y="593"/>
                    <a:pt x="2073" y="445"/>
                    <a:pt x="1481" y="445"/>
                  </a:cubicBezTo>
                  <a:cubicBezTo>
                    <a:pt x="1037" y="297"/>
                    <a:pt x="297" y="1"/>
                    <a:pt x="1" y="445"/>
                  </a:cubicBezTo>
                  <a:cubicBezTo>
                    <a:pt x="149" y="741"/>
                    <a:pt x="741" y="741"/>
                    <a:pt x="1333" y="889"/>
                  </a:cubicBezTo>
                  <a:cubicBezTo>
                    <a:pt x="1777" y="889"/>
                    <a:pt x="2369" y="1037"/>
                    <a:pt x="2813" y="1185"/>
                  </a:cubicBezTo>
                  <a:cubicBezTo>
                    <a:pt x="2961" y="1037"/>
                    <a:pt x="3109" y="889"/>
                    <a:pt x="3257" y="74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33"/>
            <p:cNvSpPr/>
            <p:nvPr/>
          </p:nvSpPr>
          <p:spPr>
            <a:xfrm>
              <a:off x="3343825" y="3312550"/>
              <a:ext cx="29625" cy="25925"/>
            </a:xfrm>
            <a:custGeom>
              <a:rect b="b" l="l" r="r" t="t"/>
              <a:pathLst>
                <a:path extrusionOk="0" h="1037" w="1185">
                  <a:moveTo>
                    <a:pt x="1185" y="296"/>
                  </a:moveTo>
                  <a:cubicBezTo>
                    <a:pt x="741" y="0"/>
                    <a:pt x="445" y="148"/>
                    <a:pt x="1" y="592"/>
                  </a:cubicBezTo>
                  <a:cubicBezTo>
                    <a:pt x="297" y="1036"/>
                    <a:pt x="741" y="740"/>
                    <a:pt x="1185" y="2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33"/>
            <p:cNvSpPr/>
            <p:nvPr/>
          </p:nvSpPr>
          <p:spPr>
            <a:xfrm>
              <a:off x="3162550" y="3120175"/>
              <a:ext cx="22225" cy="125800"/>
            </a:xfrm>
            <a:custGeom>
              <a:rect b="b" l="l" r="r" t="t"/>
              <a:pathLst>
                <a:path extrusionOk="0" h="5032" w="889">
                  <a:moveTo>
                    <a:pt x="740" y="296"/>
                  </a:moveTo>
                  <a:cubicBezTo>
                    <a:pt x="592" y="0"/>
                    <a:pt x="296" y="592"/>
                    <a:pt x="0" y="592"/>
                  </a:cubicBezTo>
                  <a:cubicBezTo>
                    <a:pt x="0" y="2072"/>
                    <a:pt x="0" y="3700"/>
                    <a:pt x="148" y="5032"/>
                  </a:cubicBezTo>
                  <a:cubicBezTo>
                    <a:pt x="296" y="4736"/>
                    <a:pt x="592" y="4588"/>
                    <a:pt x="740" y="4440"/>
                  </a:cubicBezTo>
                  <a:cubicBezTo>
                    <a:pt x="888" y="2960"/>
                    <a:pt x="592" y="1628"/>
                    <a:pt x="740" y="2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33"/>
            <p:cNvSpPr/>
            <p:nvPr/>
          </p:nvSpPr>
          <p:spPr>
            <a:xfrm>
              <a:off x="3236525" y="3290350"/>
              <a:ext cx="85125" cy="29625"/>
            </a:xfrm>
            <a:custGeom>
              <a:rect b="b" l="l" r="r" t="t"/>
              <a:pathLst>
                <a:path extrusionOk="0" h="1185" w="3405">
                  <a:moveTo>
                    <a:pt x="3405" y="740"/>
                  </a:moveTo>
                  <a:cubicBezTo>
                    <a:pt x="2813" y="592"/>
                    <a:pt x="2221" y="444"/>
                    <a:pt x="1629" y="296"/>
                  </a:cubicBezTo>
                  <a:cubicBezTo>
                    <a:pt x="1185" y="296"/>
                    <a:pt x="445" y="1"/>
                    <a:pt x="1" y="444"/>
                  </a:cubicBezTo>
                  <a:cubicBezTo>
                    <a:pt x="889" y="740"/>
                    <a:pt x="1925" y="888"/>
                    <a:pt x="2813" y="1184"/>
                  </a:cubicBezTo>
                  <a:cubicBezTo>
                    <a:pt x="2961" y="1036"/>
                    <a:pt x="3109" y="888"/>
                    <a:pt x="3405" y="74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33"/>
            <p:cNvSpPr/>
            <p:nvPr/>
          </p:nvSpPr>
          <p:spPr>
            <a:xfrm>
              <a:off x="3314225" y="3338450"/>
              <a:ext cx="25925" cy="22225"/>
            </a:xfrm>
            <a:custGeom>
              <a:rect b="b" l="l" r="r" t="t"/>
              <a:pathLst>
                <a:path extrusionOk="0" h="889" w="1037">
                  <a:moveTo>
                    <a:pt x="1037" y="296"/>
                  </a:moveTo>
                  <a:cubicBezTo>
                    <a:pt x="889" y="0"/>
                    <a:pt x="741" y="148"/>
                    <a:pt x="593" y="0"/>
                  </a:cubicBezTo>
                  <a:cubicBezTo>
                    <a:pt x="445" y="148"/>
                    <a:pt x="297" y="296"/>
                    <a:pt x="1" y="444"/>
                  </a:cubicBezTo>
                  <a:cubicBezTo>
                    <a:pt x="297" y="888"/>
                    <a:pt x="741" y="592"/>
                    <a:pt x="1037" y="2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33"/>
            <p:cNvSpPr/>
            <p:nvPr/>
          </p:nvSpPr>
          <p:spPr>
            <a:xfrm>
              <a:off x="3125550" y="3153450"/>
              <a:ext cx="33325" cy="122125"/>
            </a:xfrm>
            <a:custGeom>
              <a:rect b="b" l="l" r="r" t="t"/>
              <a:pathLst>
                <a:path extrusionOk="0" h="4885" w="1333">
                  <a:moveTo>
                    <a:pt x="0" y="4885"/>
                  </a:moveTo>
                  <a:cubicBezTo>
                    <a:pt x="1332" y="4441"/>
                    <a:pt x="888" y="3109"/>
                    <a:pt x="888" y="2221"/>
                  </a:cubicBezTo>
                  <a:cubicBezTo>
                    <a:pt x="888" y="1333"/>
                    <a:pt x="888" y="593"/>
                    <a:pt x="888" y="1"/>
                  </a:cubicBezTo>
                  <a:cubicBezTo>
                    <a:pt x="888" y="1"/>
                    <a:pt x="740" y="1"/>
                    <a:pt x="740" y="1"/>
                  </a:cubicBezTo>
                  <a:cubicBezTo>
                    <a:pt x="296" y="297"/>
                    <a:pt x="296" y="593"/>
                    <a:pt x="0" y="741"/>
                  </a:cubicBezTo>
                  <a:cubicBezTo>
                    <a:pt x="0" y="2221"/>
                    <a:pt x="0" y="3553"/>
                    <a:pt x="0" y="488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33"/>
            <p:cNvSpPr/>
            <p:nvPr/>
          </p:nvSpPr>
          <p:spPr>
            <a:xfrm>
              <a:off x="3203250" y="3316250"/>
              <a:ext cx="88800" cy="29625"/>
            </a:xfrm>
            <a:custGeom>
              <a:rect b="b" l="l" r="r" t="t"/>
              <a:pathLst>
                <a:path extrusionOk="0" h="1185" w="3552">
                  <a:moveTo>
                    <a:pt x="3552" y="592"/>
                  </a:moveTo>
                  <a:cubicBezTo>
                    <a:pt x="2516" y="444"/>
                    <a:pt x="1628" y="296"/>
                    <a:pt x="740" y="0"/>
                  </a:cubicBezTo>
                  <a:cubicBezTo>
                    <a:pt x="444" y="296"/>
                    <a:pt x="296" y="444"/>
                    <a:pt x="0" y="592"/>
                  </a:cubicBezTo>
                  <a:cubicBezTo>
                    <a:pt x="1036" y="888"/>
                    <a:pt x="2072" y="888"/>
                    <a:pt x="2960" y="1184"/>
                  </a:cubicBezTo>
                  <a:cubicBezTo>
                    <a:pt x="3108" y="1036"/>
                    <a:pt x="3404" y="888"/>
                    <a:pt x="3552" y="74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33"/>
            <p:cNvSpPr/>
            <p:nvPr/>
          </p:nvSpPr>
          <p:spPr>
            <a:xfrm>
              <a:off x="3266125" y="3368050"/>
              <a:ext cx="44425" cy="37025"/>
            </a:xfrm>
            <a:custGeom>
              <a:rect b="b" l="l" r="r" t="t"/>
              <a:pathLst>
                <a:path extrusionOk="0" h="1481" w="1777">
                  <a:moveTo>
                    <a:pt x="1777" y="0"/>
                  </a:moveTo>
                  <a:cubicBezTo>
                    <a:pt x="1629" y="0"/>
                    <a:pt x="1481" y="0"/>
                    <a:pt x="1333" y="0"/>
                  </a:cubicBezTo>
                  <a:cubicBezTo>
                    <a:pt x="889" y="296"/>
                    <a:pt x="297" y="740"/>
                    <a:pt x="1" y="1184"/>
                  </a:cubicBezTo>
                  <a:cubicBezTo>
                    <a:pt x="593" y="1480"/>
                    <a:pt x="1185" y="444"/>
                    <a:pt x="17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33"/>
            <p:cNvSpPr/>
            <p:nvPr/>
          </p:nvSpPr>
          <p:spPr>
            <a:xfrm>
              <a:off x="3162550" y="3353250"/>
              <a:ext cx="96200" cy="37025"/>
            </a:xfrm>
            <a:custGeom>
              <a:rect b="b" l="l" r="r" t="t"/>
              <a:pathLst>
                <a:path extrusionOk="0" h="1481" w="3848">
                  <a:moveTo>
                    <a:pt x="3848" y="296"/>
                  </a:moveTo>
                  <a:cubicBezTo>
                    <a:pt x="2960" y="148"/>
                    <a:pt x="1924" y="0"/>
                    <a:pt x="888" y="0"/>
                  </a:cubicBezTo>
                  <a:cubicBezTo>
                    <a:pt x="592" y="148"/>
                    <a:pt x="296" y="444"/>
                    <a:pt x="0" y="740"/>
                  </a:cubicBezTo>
                  <a:cubicBezTo>
                    <a:pt x="740" y="1184"/>
                    <a:pt x="1924" y="1332"/>
                    <a:pt x="2812" y="1480"/>
                  </a:cubicBezTo>
                  <a:cubicBezTo>
                    <a:pt x="3256" y="1036"/>
                    <a:pt x="3404" y="740"/>
                    <a:pt x="3848" y="2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33"/>
            <p:cNvSpPr/>
            <p:nvPr/>
          </p:nvSpPr>
          <p:spPr>
            <a:xfrm>
              <a:off x="3073750" y="3190450"/>
              <a:ext cx="40725" cy="125825"/>
            </a:xfrm>
            <a:custGeom>
              <a:rect b="b" l="l" r="r" t="t"/>
              <a:pathLst>
                <a:path extrusionOk="0" h="5033" w="1629">
                  <a:moveTo>
                    <a:pt x="1332" y="1"/>
                  </a:moveTo>
                  <a:cubicBezTo>
                    <a:pt x="1" y="445"/>
                    <a:pt x="444" y="1925"/>
                    <a:pt x="444" y="2813"/>
                  </a:cubicBezTo>
                  <a:cubicBezTo>
                    <a:pt x="444" y="3849"/>
                    <a:pt x="297" y="4440"/>
                    <a:pt x="444" y="5032"/>
                  </a:cubicBezTo>
                  <a:cubicBezTo>
                    <a:pt x="1628" y="4292"/>
                    <a:pt x="1332" y="3405"/>
                    <a:pt x="1332" y="2221"/>
                  </a:cubicBezTo>
                  <a:cubicBezTo>
                    <a:pt x="1332" y="1333"/>
                    <a:pt x="1184" y="593"/>
                    <a:pt x="13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33"/>
            <p:cNvSpPr/>
            <p:nvPr/>
          </p:nvSpPr>
          <p:spPr>
            <a:xfrm>
              <a:off x="3199550" y="3408750"/>
              <a:ext cx="62900" cy="48100"/>
            </a:xfrm>
            <a:custGeom>
              <a:rect b="b" l="l" r="r" t="t"/>
              <a:pathLst>
                <a:path extrusionOk="0" h="1924" w="2516">
                  <a:moveTo>
                    <a:pt x="2516" y="148"/>
                  </a:moveTo>
                  <a:cubicBezTo>
                    <a:pt x="2516" y="148"/>
                    <a:pt x="2368" y="0"/>
                    <a:pt x="2368" y="0"/>
                  </a:cubicBezTo>
                  <a:cubicBezTo>
                    <a:pt x="1480" y="444"/>
                    <a:pt x="888" y="1332"/>
                    <a:pt x="0" y="1924"/>
                  </a:cubicBezTo>
                  <a:cubicBezTo>
                    <a:pt x="888" y="1924"/>
                    <a:pt x="1776" y="592"/>
                    <a:pt x="2516" y="14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33"/>
            <p:cNvSpPr/>
            <p:nvPr/>
          </p:nvSpPr>
          <p:spPr>
            <a:xfrm>
              <a:off x="2799975" y="3223750"/>
              <a:ext cx="266400" cy="240500"/>
            </a:xfrm>
            <a:custGeom>
              <a:rect b="b" l="l" r="r" t="t"/>
              <a:pathLst>
                <a:path extrusionOk="0" h="9620" w="10656">
                  <a:moveTo>
                    <a:pt x="10656" y="1"/>
                  </a:moveTo>
                  <a:cubicBezTo>
                    <a:pt x="6956" y="2960"/>
                    <a:pt x="3848" y="6216"/>
                    <a:pt x="0" y="9324"/>
                  </a:cubicBezTo>
                  <a:cubicBezTo>
                    <a:pt x="148" y="9620"/>
                    <a:pt x="444" y="9472"/>
                    <a:pt x="592" y="9472"/>
                  </a:cubicBezTo>
                  <a:cubicBezTo>
                    <a:pt x="1924" y="9472"/>
                    <a:pt x="2960" y="9324"/>
                    <a:pt x="4440" y="9028"/>
                  </a:cubicBezTo>
                  <a:cubicBezTo>
                    <a:pt x="4884" y="9028"/>
                    <a:pt x="5624" y="9028"/>
                    <a:pt x="5920" y="8732"/>
                  </a:cubicBezTo>
                  <a:cubicBezTo>
                    <a:pt x="6808" y="8288"/>
                    <a:pt x="7548" y="7400"/>
                    <a:pt x="8140" y="6808"/>
                  </a:cubicBezTo>
                  <a:cubicBezTo>
                    <a:pt x="8880" y="6068"/>
                    <a:pt x="9472" y="5476"/>
                    <a:pt x="10212" y="4736"/>
                  </a:cubicBezTo>
                  <a:cubicBezTo>
                    <a:pt x="10656" y="3256"/>
                    <a:pt x="10656" y="1629"/>
                    <a:pt x="106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33"/>
            <p:cNvSpPr/>
            <p:nvPr/>
          </p:nvSpPr>
          <p:spPr>
            <a:xfrm>
              <a:off x="3095950" y="3390250"/>
              <a:ext cx="122125" cy="59200"/>
            </a:xfrm>
            <a:custGeom>
              <a:rect b="b" l="l" r="r" t="t"/>
              <a:pathLst>
                <a:path extrusionOk="0" h="2368" w="4885">
                  <a:moveTo>
                    <a:pt x="4884" y="592"/>
                  </a:moveTo>
                  <a:cubicBezTo>
                    <a:pt x="3848" y="296"/>
                    <a:pt x="2960" y="0"/>
                    <a:pt x="1924" y="0"/>
                  </a:cubicBezTo>
                  <a:cubicBezTo>
                    <a:pt x="1332" y="592"/>
                    <a:pt x="592" y="1184"/>
                    <a:pt x="0" y="1924"/>
                  </a:cubicBezTo>
                  <a:cubicBezTo>
                    <a:pt x="1036" y="2072"/>
                    <a:pt x="1924" y="2368"/>
                    <a:pt x="2960" y="2368"/>
                  </a:cubicBezTo>
                  <a:cubicBezTo>
                    <a:pt x="3552" y="1776"/>
                    <a:pt x="4144" y="1184"/>
                    <a:pt x="4884" y="5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33"/>
            <p:cNvSpPr/>
            <p:nvPr/>
          </p:nvSpPr>
          <p:spPr>
            <a:xfrm>
              <a:off x="3155150" y="3471625"/>
              <a:ext cx="29625" cy="29625"/>
            </a:xfrm>
            <a:custGeom>
              <a:rect b="b" l="l" r="r" t="t"/>
              <a:pathLst>
                <a:path extrusionOk="0" h="1185" w="1185">
                  <a:moveTo>
                    <a:pt x="1184" y="149"/>
                  </a:moveTo>
                  <a:cubicBezTo>
                    <a:pt x="1036" y="1"/>
                    <a:pt x="296" y="889"/>
                    <a:pt x="0" y="1185"/>
                  </a:cubicBezTo>
                  <a:cubicBezTo>
                    <a:pt x="148" y="1185"/>
                    <a:pt x="740" y="445"/>
                    <a:pt x="1184" y="14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33"/>
            <p:cNvSpPr/>
            <p:nvPr/>
          </p:nvSpPr>
          <p:spPr>
            <a:xfrm>
              <a:off x="3051550" y="3453125"/>
              <a:ext cx="99925" cy="40725"/>
            </a:xfrm>
            <a:custGeom>
              <a:rect b="b" l="l" r="r" t="t"/>
              <a:pathLst>
                <a:path extrusionOk="0" h="1629" w="3997">
                  <a:moveTo>
                    <a:pt x="3996" y="593"/>
                  </a:moveTo>
                  <a:cubicBezTo>
                    <a:pt x="3108" y="297"/>
                    <a:pt x="2072" y="149"/>
                    <a:pt x="1037" y="1"/>
                  </a:cubicBezTo>
                  <a:cubicBezTo>
                    <a:pt x="741" y="297"/>
                    <a:pt x="297" y="593"/>
                    <a:pt x="1" y="889"/>
                  </a:cubicBezTo>
                  <a:cubicBezTo>
                    <a:pt x="1037" y="1185"/>
                    <a:pt x="1924" y="1333"/>
                    <a:pt x="2960" y="1629"/>
                  </a:cubicBezTo>
                  <a:cubicBezTo>
                    <a:pt x="3404" y="1333"/>
                    <a:pt x="3552" y="1037"/>
                    <a:pt x="3996" y="5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33"/>
            <p:cNvSpPr/>
            <p:nvPr/>
          </p:nvSpPr>
          <p:spPr>
            <a:xfrm>
              <a:off x="2981250" y="3479025"/>
              <a:ext cx="133225" cy="166525"/>
            </a:xfrm>
            <a:custGeom>
              <a:rect b="b" l="l" r="r" t="t"/>
              <a:pathLst>
                <a:path extrusionOk="0" h="6661" w="5329">
                  <a:moveTo>
                    <a:pt x="5328" y="1185"/>
                  </a:moveTo>
                  <a:cubicBezTo>
                    <a:pt x="4440" y="889"/>
                    <a:pt x="3553" y="593"/>
                    <a:pt x="2665" y="1"/>
                  </a:cubicBezTo>
                  <a:cubicBezTo>
                    <a:pt x="1925" y="2221"/>
                    <a:pt x="149" y="4440"/>
                    <a:pt x="1" y="6660"/>
                  </a:cubicBezTo>
                  <a:cubicBezTo>
                    <a:pt x="1925" y="4736"/>
                    <a:pt x="3405" y="2961"/>
                    <a:pt x="5328" y="103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33"/>
            <p:cNvSpPr/>
            <p:nvPr/>
          </p:nvSpPr>
          <p:spPr>
            <a:xfrm>
              <a:off x="2922075" y="3516025"/>
              <a:ext cx="18500" cy="18525"/>
            </a:xfrm>
            <a:custGeom>
              <a:rect b="b" l="l" r="r" t="t"/>
              <a:pathLst>
                <a:path extrusionOk="0" h="741" w="740">
                  <a:moveTo>
                    <a:pt x="740" y="1"/>
                  </a:moveTo>
                  <a:cubicBezTo>
                    <a:pt x="444" y="149"/>
                    <a:pt x="148" y="297"/>
                    <a:pt x="0" y="445"/>
                  </a:cubicBezTo>
                  <a:cubicBezTo>
                    <a:pt x="148" y="593"/>
                    <a:pt x="0" y="593"/>
                    <a:pt x="148" y="741"/>
                  </a:cubicBezTo>
                  <a:cubicBezTo>
                    <a:pt x="444" y="593"/>
                    <a:pt x="444" y="297"/>
                    <a:pt x="7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33"/>
            <p:cNvSpPr/>
            <p:nvPr/>
          </p:nvSpPr>
          <p:spPr>
            <a:xfrm>
              <a:off x="3443725" y="4163475"/>
              <a:ext cx="29625" cy="18525"/>
            </a:xfrm>
            <a:custGeom>
              <a:rect b="b" l="l" r="r" t="t"/>
              <a:pathLst>
                <a:path extrusionOk="0" h="741" w="1185">
                  <a:moveTo>
                    <a:pt x="0" y="1"/>
                  </a:moveTo>
                  <a:cubicBezTo>
                    <a:pt x="148" y="592"/>
                    <a:pt x="740" y="740"/>
                    <a:pt x="1184" y="592"/>
                  </a:cubicBezTo>
                  <a:cubicBezTo>
                    <a:pt x="888" y="1"/>
                    <a:pt x="444" y="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33"/>
            <p:cNvSpPr/>
            <p:nvPr/>
          </p:nvSpPr>
          <p:spPr>
            <a:xfrm>
              <a:off x="3417825" y="4122775"/>
              <a:ext cx="25925" cy="22225"/>
            </a:xfrm>
            <a:custGeom>
              <a:rect b="b" l="l" r="r" t="t"/>
              <a:pathLst>
                <a:path extrusionOk="0" h="889" w="1037">
                  <a:moveTo>
                    <a:pt x="1036" y="889"/>
                  </a:moveTo>
                  <a:cubicBezTo>
                    <a:pt x="888" y="593"/>
                    <a:pt x="296" y="149"/>
                    <a:pt x="0" y="1"/>
                  </a:cubicBezTo>
                  <a:cubicBezTo>
                    <a:pt x="0" y="297"/>
                    <a:pt x="592" y="593"/>
                    <a:pt x="592" y="889"/>
                  </a:cubicBezTo>
                  <a:cubicBezTo>
                    <a:pt x="740" y="889"/>
                    <a:pt x="888" y="741"/>
                    <a:pt x="1036" y="88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33"/>
            <p:cNvSpPr/>
            <p:nvPr/>
          </p:nvSpPr>
          <p:spPr>
            <a:xfrm>
              <a:off x="2818475" y="3501225"/>
              <a:ext cx="81425" cy="29625"/>
            </a:xfrm>
            <a:custGeom>
              <a:rect b="b" l="l" r="r" t="t"/>
              <a:pathLst>
                <a:path extrusionOk="0" h="1185" w="3257">
                  <a:moveTo>
                    <a:pt x="3256" y="149"/>
                  </a:moveTo>
                  <a:cubicBezTo>
                    <a:pt x="2220" y="1"/>
                    <a:pt x="1036" y="149"/>
                    <a:pt x="0" y="297"/>
                  </a:cubicBezTo>
                  <a:cubicBezTo>
                    <a:pt x="0" y="593"/>
                    <a:pt x="296" y="741"/>
                    <a:pt x="296" y="1037"/>
                  </a:cubicBezTo>
                  <a:cubicBezTo>
                    <a:pt x="740" y="741"/>
                    <a:pt x="1332" y="1185"/>
                    <a:pt x="1628" y="593"/>
                  </a:cubicBezTo>
                  <a:cubicBezTo>
                    <a:pt x="2072" y="593"/>
                    <a:pt x="2812" y="741"/>
                    <a:pt x="3256" y="14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33"/>
            <p:cNvSpPr/>
            <p:nvPr/>
          </p:nvSpPr>
          <p:spPr>
            <a:xfrm>
              <a:off x="3458525" y="4193075"/>
              <a:ext cx="29625" cy="14825"/>
            </a:xfrm>
            <a:custGeom>
              <a:rect b="b" l="l" r="r" t="t"/>
              <a:pathLst>
                <a:path extrusionOk="0" h="593" w="1185">
                  <a:moveTo>
                    <a:pt x="0" y="148"/>
                  </a:moveTo>
                  <a:cubicBezTo>
                    <a:pt x="148" y="296"/>
                    <a:pt x="148" y="296"/>
                    <a:pt x="148" y="444"/>
                  </a:cubicBezTo>
                  <a:cubicBezTo>
                    <a:pt x="444" y="592"/>
                    <a:pt x="740" y="444"/>
                    <a:pt x="1036" y="592"/>
                  </a:cubicBezTo>
                  <a:cubicBezTo>
                    <a:pt x="1184" y="0"/>
                    <a:pt x="444" y="0"/>
                    <a:pt x="0" y="14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33"/>
            <p:cNvSpPr/>
            <p:nvPr/>
          </p:nvSpPr>
          <p:spPr>
            <a:xfrm>
              <a:off x="2888775" y="3530825"/>
              <a:ext cx="25925" cy="40725"/>
            </a:xfrm>
            <a:custGeom>
              <a:rect b="b" l="l" r="r" t="t"/>
              <a:pathLst>
                <a:path extrusionOk="0" h="1629" w="1037">
                  <a:moveTo>
                    <a:pt x="740" y="1"/>
                  </a:moveTo>
                  <a:cubicBezTo>
                    <a:pt x="444" y="149"/>
                    <a:pt x="148" y="297"/>
                    <a:pt x="0" y="297"/>
                  </a:cubicBezTo>
                  <a:cubicBezTo>
                    <a:pt x="148" y="741"/>
                    <a:pt x="296" y="1185"/>
                    <a:pt x="592" y="1629"/>
                  </a:cubicBezTo>
                  <a:cubicBezTo>
                    <a:pt x="740" y="1333"/>
                    <a:pt x="888" y="1037"/>
                    <a:pt x="1036" y="593"/>
                  </a:cubicBezTo>
                  <a:cubicBezTo>
                    <a:pt x="888" y="445"/>
                    <a:pt x="888" y="297"/>
                    <a:pt x="7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33"/>
            <p:cNvSpPr/>
            <p:nvPr/>
          </p:nvSpPr>
          <p:spPr>
            <a:xfrm>
              <a:off x="2226525" y="2864875"/>
              <a:ext cx="199800" cy="222025"/>
            </a:xfrm>
            <a:custGeom>
              <a:rect b="b" l="l" r="r" t="t"/>
              <a:pathLst>
                <a:path extrusionOk="0" h="8881" w="7992">
                  <a:moveTo>
                    <a:pt x="0" y="1777"/>
                  </a:moveTo>
                  <a:cubicBezTo>
                    <a:pt x="0" y="2961"/>
                    <a:pt x="444" y="4145"/>
                    <a:pt x="1036" y="5329"/>
                  </a:cubicBezTo>
                  <a:cubicBezTo>
                    <a:pt x="1332" y="5033"/>
                    <a:pt x="1628" y="4737"/>
                    <a:pt x="1924" y="4885"/>
                  </a:cubicBezTo>
                  <a:cubicBezTo>
                    <a:pt x="2072" y="5181"/>
                    <a:pt x="1480" y="5477"/>
                    <a:pt x="1184" y="5772"/>
                  </a:cubicBezTo>
                  <a:cubicBezTo>
                    <a:pt x="1480" y="6216"/>
                    <a:pt x="1332" y="6512"/>
                    <a:pt x="1628" y="6808"/>
                  </a:cubicBezTo>
                  <a:cubicBezTo>
                    <a:pt x="2072" y="6512"/>
                    <a:pt x="2516" y="6216"/>
                    <a:pt x="2812" y="6216"/>
                  </a:cubicBezTo>
                  <a:cubicBezTo>
                    <a:pt x="2664" y="6660"/>
                    <a:pt x="2072" y="6808"/>
                    <a:pt x="1776" y="7252"/>
                  </a:cubicBezTo>
                  <a:cubicBezTo>
                    <a:pt x="2072" y="7844"/>
                    <a:pt x="2368" y="8288"/>
                    <a:pt x="2664" y="8880"/>
                  </a:cubicBezTo>
                  <a:cubicBezTo>
                    <a:pt x="3108" y="8732"/>
                    <a:pt x="3552" y="8436"/>
                    <a:pt x="3996" y="8288"/>
                  </a:cubicBezTo>
                  <a:cubicBezTo>
                    <a:pt x="3256" y="7104"/>
                    <a:pt x="2664" y="5772"/>
                    <a:pt x="2812" y="4589"/>
                  </a:cubicBezTo>
                  <a:cubicBezTo>
                    <a:pt x="4440" y="2813"/>
                    <a:pt x="6956" y="3997"/>
                    <a:pt x="6956" y="6068"/>
                  </a:cubicBezTo>
                  <a:cubicBezTo>
                    <a:pt x="7252" y="5624"/>
                    <a:pt x="7696" y="5181"/>
                    <a:pt x="7696" y="4737"/>
                  </a:cubicBezTo>
                  <a:cubicBezTo>
                    <a:pt x="7992" y="2517"/>
                    <a:pt x="3256" y="1"/>
                    <a:pt x="1776" y="445"/>
                  </a:cubicBezTo>
                  <a:cubicBezTo>
                    <a:pt x="1184" y="741"/>
                    <a:pt x="592" y="1333"/>
                    <a:pt x="0" y="177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33"/>
            <p:cNvSpPr/>
            <p:nvPr/>
          </p:nvSpPr>
          <p:spPr>
            <a:xfrm>
              <a:off x="3465925" y="4215275"/>
              <a:ext cx="33325" cy="29625"/>
            </a:xfrm>
            <a:custGeom>
              <a:rect b="b" l="l" r="r" t="t"/>
              <a:pathLst>
                <a:path extrusionOk="0" h="1185" w="1333">
                  <a:moveTo>
                    <a:pt x="0" y="148"/>
                  </a:moveTo>
                  <a:cubicBezTo>
                    <a:pt x="148" y="444"/>
                    <a:pt x="0" y="592"/>
                    <a:pt x="148" y="888"/>
                  </a:cubicBezTo>
                  <a:cubicBezTo>
                    <a:pt x="444" y="888"/>
                    <a:pt x="888" y="1036"/>
                    <a:pt x="1184" y="1184"/>
                  </a:cubicBezTo>
                  <a:cubicBezTo>
                    <a:pt x="1332" y="444"/>
                    <a:pt x="592" y="0"/>
                    <a:pt x="0" y="14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33"/>
            <p:cNvSpPr/>
            <p:nvPr/>
          </p:nvSpPr>
          <p:spPr>
            <a:xfrm>
              <a:off x="3258725" y="4100575"/>
              <a:ext cx="247925" cy="247900"/>
            </a:xfrm>
            <a:custGeom>
              <a:rect b="b" l="l" r="r" t="t"/>
              <a:pathLst>
                <a:path extrusionOk="0" h="9916" w="9917">
                  <a:moveTo>
                    <a:pt x="2221" y="2812"/>
                  </a:moveTo>
                  <a:cubicBezTo>
                    <a:pt x="2369" y="3108"/>
                    <a:pt x="2369" y="2517"/>
                    <a:pt x="2369" y="2369"/>
                  </a:cubicBezTo>
                  <a:cubicBezTo>
                    <a:pt x="3405" y="1"/>
                    <a:pt x="6512" y="1777"/>
                    <a:pt x="6068" y="3848"/>
                  </a:cubicBezTo>
                  <a:cubicBezTo>
                    <a:pt x="5920" y="4292"/>
                    <a:pt x="5328" y="5180"/>
                    <a:pt x="4736" y="5476"/>
                  </a:cubicBezTo>
                  <a:cubicBezTo>
                    <a:pt x="4441" y="5624"/>
                    <a:pt x="3701" y="5476"/>
                    <a:pt x="3257" y="5328"/>
                  </a:cubicBezTo>
                  <a:cubicBezTo>
                    <a:pt x="2369" y="5032"/>
                    <a:pt x="1777" y="4292"/>
                    <a:pt x="1037" y="3552"/>
                  </a:cubicBezTo>
                  <a:cubicBezTo>
                    <a:pt x="741" y="3996"/>
                    <a:pt x="445" y="4292"/>
                    <a:pt x="1" y="4736"/>
                  </a:cubicBezTo>
                  <a:cubicBezTo>
                    <a:pt x="1925" y="6660"/>
                    <a:pt x="4145" y="8584"/>
                    <a:pt x="6216" y="9324"/>
                  </a:cubicBezTo>
                  <a:cubicBezTo>
                    <a:pt x="7400" y="8880"/>
                    <a:pt x="7992" y="7696"/>
                    <a:pt x="8880" y="7104"/>
                  </a:cubicBezTo>
                  <a:cubicBezTo>
                    <a:pt x="9324" y="8140"/>
                    <a:pt x="8436" y="8880"/>
                    <a:pt x="7252" y="9768"/>
                  </a:cubicBezTo>
                  <a:cubicBezTo>
                    <a:pt x="7992" y="9916"/>
                    <a:pt x="9028" y="9028"/>
                    <a:pt x="9472" y="8288"/>
                  </a:cubicBezTo>
                  <a:cubicBezTo>
                    <a:pt x="9620" y="7844"/>
                    <a:pt x="9916" y="6660"/>
                    <a:pt x="9916" y="6512"/>
                  </a:cubicBezTo>
                  <a:cubicBezTo>
                    <a:pt x="9768" y="6512"/>
                    <a:pt x="8288" y="5920"/>
                    <a:pt x="8288" y="6512"/>
                  </a:cubicBezTo>
                  <a:cubicBezTo>
                    <a:pt x="8140" y="5920"/>
                    <a:pt x="7696" y="5920"/>
                    <a:pt x="7252" y="5476"/>
                  </a:cubicBezTo>
                  <a:cubicBezTo>
                    <a:pt x="7252" y="5032"/>
                    <a:pt x="7992" y="5476"/>
                    <a:pt x="7992" y="5180"/>
                  </a:cubicBezTo>
                  <a:cubicBezTo>
                    <a:pt x="7696" y="3848"/>
                    <a:pt x="6068" y="1629"/>
                    <a:pt x="4589" y="593"/>
                  </a:cubicBezTo>
                  <a:cubicBezTo>
                    <a:pt x="3553" y="445"/>
                    <a:pt x="1629" y="1629"/>
                    <a:pt x="2221" y="281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33"/>
            <p:cNvSpPr/>
            <p:nvPr/>
          </p:nvSpPr>
          <p:spPr>
            <a:xfrm>
              <a:off x="2848075" y="3549325"/>
              <a:ext cx="55525" cy="70325"/>
            </a:xfrm>
            <a:custGeom>
              <a:rect b="b" l="l" r="r" t="t"/>
              <a:pathLst>
                <a:path extrusionOk="0" h="2813" w="2221">
                  <a:moveTo>
                    <a:pt x="740" y="1"/>
                  </a:moveTo>
                  <a:cubicBezTo>
                    <a:pt x="444" y="1"/>
                    <a:pt x="0" y="149"/>
                    <a:pt x="0" y="297"/>
                  </a:cubicBezTo>
                  <a:cubicBezTo>
                    <a:pt x="740" y="1185"/>
                    <a:pt x="1036" y="1924"/>
                    <a:pt x="1628" y="2812"/>
                  </a:cubicBezTo>
                  <a:cubicBezTo>
                    <a:pt x="2220" y="1924"/>
                    <a:pt x="1332" y="889"/>
                    <a:pt x="7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33"/>
            <p:cNvSpPr/>
            <p:nvPr/>
          </p:nvSpPr>
          <p:spPr>
            <a:xfrm>
              <a:off x="2363400" y="2998075"/>
              <a:ext cx="18525" cy="33325"/>
            </a:xfrm>
            <a:custGeom>
              <a:rect b="b" l="l" r="r" t="t"/>
              <a:pathLst>
                <a:path extrusionOk="0" h="1333" w="741">
                  <a:moveTo>
                    <a:pt x="445" y="1"/>
                  </a:moveTo>
                  <a:cubicBezTo>
                    <a:pt x="297" y="444"/>
                    <a:pt x="445" y="888"/>
                    <a:pt x="1" y="1184"/>
                  </a:cubicBezTo>
                  <a:cubicBezTo>
                    <a:pt x="593" y="1332"/>
                    <a:pt x="741" y="444"/>
                    <a:pt x="4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33"/>
            <p:cNvSpPr/>
            <p:nvPr/>
          </p:nvSpPr>
          <p:spPr>
            <a:xfrm>
              <a:off x="3343825" y="4167175"/>
              <a:ext cx="37025" cy="37025"/>
            </a:xfrm>
            <a:custGeom>
              <a:rect b="b" l="l" r="r" t="t"/>
              <a:pathLst>
                <a:path extrusionOk="0" h="1481" w="1481">
                  <a:moveTo>
                    <a:pt x="889" y="1"/>
                  </a:moveTo>
                  <a:cubicBezTo>
                    <a:pt x="297" y="148"/>
                    <a:pt x="1" y="740"/>
                    <a:pt x="149" y="1184"/>
                  </a:cubicBezTo>
                  <a:cubicBezTo>
                    <a:pt x="445" y="1332"/>
                    <a:pt x="593" y="1332"/>
                    <a:pt x="889" y="1480"/>
                  </a:cubicBezTo>
                  <a:cubicBezTo>
                    <a:pt x="1480" y="888"/>
                    <a:pt x="1480" y="444"/>
                    <a:pt x="8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33"/>
            <p:cNvSpPr/>
            <p:nvPr/>
          </p:nvSpPr>
          <p:spPr>
            <a:xfrm>
              <a:off x="2814775" y="3556725"/>
              <a:ext cx="25925" cy="22225"/>
            </a:xfrm>
            <a:custGeom>
              <a:rect b="b" l="l" r="r" t="t"/>
              <a:pathLst>
                <a:path extrusionOk="0" h="889" w="1037">
                  <a:moveTo>
                    <a:pt x="592" y="1"/>
                  </a:moveTo>
                  <a:cubicBezTo>
                    <a:pt x="444" y="297"/>
                    <a:pt x="296" y="149"/>
                    <a:pt x="0" y="297"/>
                  </a:cubicBezTo>
                  <a:cubicBezTo>
                    <a:pt x="444" y="445"/>
                    <a:pt x="740" y="593"/>
                    <a:pt x="1036" y="889"/>
                  </a:cubicBezTo>
                  <a:cubicBezTo>
                    <a:pt x="1036" y="593"/>
                    <a:pt x="740" y="297"/>
                    <a:pt x="5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33"/>
            <p:cNvSpPr/>
            <p:nvPr/>
          </p:nvSpPr>
          <p:spPr>
            <a:xfrm>
              <a:off x="2774075" y="3501225"/>
              <a:ext cx="22225" cy="29625"/>
            </a:xfrm>
            <a:custGeom>
              <a:rect b="b" l="l" r="r" t="t"/>
              <a:pathLst>
                <a:path extrusionOk="0" h="1185" w="889">
                  <a:moveTo>
                    <a:pt x="1" y="1"/>
                  </a:moveTo>
                  <a:cubicBezTo>
                    <a:pt x="1" y="445"/>
                    <a:pt x="149" y="741"/>
                    <a:pt x="445" y="1185"/>
                  </a:cubicBezTo>
                  <a:cubicBezTo>
                    <a:pt x="593" y="889"/>
                    <a:pt x="740" y="1185"/>
                    <a:pt x="888" y="889"/>
                  </a:cubicBezTo>
                  <a:cubicBezTo>
                    <a:pt x="593" y="445"/>
                    <a:pt x="445" y="149"/>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33"/>
            <p:cNvSpPr/>
            <p:nvPr/>
          </p:nvSpPr>
          <p:spPr>
            <a:xfrm>
              <a:off x="2363400" y="3042475"/>
              <a:ext cx="18525" cy="14825"/>
            </a:xfrm>
            <a:custGeom>
              <a:rect b="b" l="l" r="r" t="t"/>
              <a:pathLst>
                <a:path extrusionOk="0" h="593" w="741">
                  <a:moveTo>
                    <a:pt x="741" y="0"/>
                  </a:moveTo>
                  <a:cubicBezTo>
                    <a:pt x="445" y="148"/>
                    <a:pt x="297" y="296"/>
                    <a:pt x="1" y="148"/>
                  </a:cubicBezTo>
                  <a:cubicBezTo>
                    <a:pt x="1" y="296"/>
                    <a:pt x="1" y="444"/>
                    <a:pt x="149" y="592"/>
                  </a:cubicBezTo>
                  <a:cubicBezTo>
                    <a:pt x="297" y="592"/>
                    <a:pt x="741" y="148"/>
                    <a:pt x="7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33"/>
            <p:cNvSpPr/>
            <p:nvPr/>
          </p:nvSpPr>
          <p:spPr>
            <a:xfrm>
              <a:off x="2707475" y="3604825"/>
              <a:ext cx="166525" cy="177600"/>
            </a:xfrm>
            <a:custGeom>
              <a:rect b="b" l="l" r="r" t="t"/>
              <a:pathLst>
                <a:path extrusionOk="0" h="7104" w="6661">
                  <a:moveTo>
                    <a:pt x="4144" y="0"/>
                  </a:moveTo>
                  <a:cubicBezTo>
                    <a:pt x="5032" y="1332"/>
                    <a:pt x="5920" y="2812"/>
                    <a:pt x="4588" y="3996"/>
                  </a:cubicBezTo>
                  <a:cubicBezTo>
                    <a:pt x="4588" y="2960"/>
                    <a:pt x="4884" y="1924"/>
                    <a:pt x="3552" y="888"/>
                  </a:cubicBezTo>
                  <a:cubicBezTo>
                    <a:pt x="2369" y="888"/>
                    <a:pt x="1037" y="1776"/>
                    <a:pt x="1481" y="2960"/>
                  </a:cubicBezTo>
                  <a:cubicBezTo>
                    <a:pt x="1777" y="3552"/>
                    <a:pt x="2221" y="3700"/>
                    <a:pt x="2517" y="4440"/>
                  </a:cubicBezTo>
                  <a:cubicBezTo>
                    <a:pt x="2073" y="4440"/>
                    <a:pt x="1777" y="4144"/>
                    <a:pt x="1481" y="3848"/>
                  </a:cubicBezTo>
                  <a:cubicBezTo>
                    <a:pt x="889" y="3848"/>
                    <a:pt x="445" y="3848"/>
                    <a:pt x="1" y="3700"/>
                  </a:cubicBezTo>
                  <a:cubicBezTo>
                    <a:pt x="889" y="5032"/>
                    <a:pt x="2221" y="5180"/>
                    <a:pt x="3257" y="5476"/>
                  </a:cubicBezTo>
                  <a:cubicBezTo>
                    <a:pt x="2221" y="5920"/>
                    <a:pt x="1037" y="5624"/>
                    <a:pt x="1" y="4736"/>
                  </a:cubicBezTo>
                  <a:cubicBezTo>
                    <a:pt x="1333" y="6512"/>
                    <a:pt x="2813" y="7104"/>
                    <a:pt x="4292" y="5624"/>
                  </a:cubicBezTo>
                  <a:cubicBezTo>
                    <a:pt x="4884" y="5180"/>
                    <a:pt x="5476" y="4736"/>
                    <a:pt x="5772" y="4144"/>
                  </a:cubicBezTo>
                  <a:cubicBezTo>
                    <a:pt x="6660" y="2812"/>
                    <a:pt x="5624" y="740"/>
                    <a:pt x="41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33"/>
            <p:cNvSpPr/>
            <p:nvPr/>
          </p:nvSpPr>
          <p:spPr>
            <a:xfrm>
              <a:off x="2581700" y="3438350"/>
              <a:ext cx="77700" cy="66600"/>
            </a:xfrm>
            <a:custGeom>
              <a:rect b="b" l="l" r="r" t="t"/>
              <a:pathLst>
                <a:path extrusionOk="0" h="2664" w="3108">
                  <a:moveTo>
                    <a:pt x="3108" y="444"/>
                  </a:moveTo>
                  <a:cubicBezTo>
                    <a:pt x="3108" y="296"/>
                    <a:pt x="2960" y="148"/>
                    <a:pt x="2812" y="0"/>
                  </a:cubicBezTo>
                  <a:cubicBezTo>
                    <a:pt x="2072" y="740"/>
                    <a:pt x="1480" y="1480"/>
                    <a:pt x="444" y="2220"/>
                  </a:cubicBezTo>
                  <a:cubicBezTo>
                    <a:pt x="0" y="2664"/>
                    <a:pt x="740" y="2220"/>
                    <a:pt x="888" y="2072"/>
                  </a:cubicBezTo>
                  <a:cubicBezTo>
                    <a:pt x="1628" y="1628"/>
                    <a:pt x="2368" y="888"/>
                    <a:pt x="2960" y="592"/>
                  </a:cubicBezTo>
                  <a:cubicBezTo>
                    <a:pt x="2960" y="444"/>
                    <a:pt x="3108" y="444"/>
                    <a:pt x="3108" y="4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33"/>
            <p:cNvSpPr/>
            <p:nvPr/>
          </p:nvSpPr>
          <p:spPr>
            <a:xfrm>
              <a:off x="3225450" y="4159775"/>
              <a:ext cx="51800" cy="51825"/>
            </a:xfrm>
            <a:custGeom>
              <a:rect b="b" l="l" r="r" t="t"/>
              <a:pathLst>
                <a:path extrusionOk="0" h="2073" w="2072">
                  <a:moveTo>
                    <a:pt x="2072" y="888"/>
                  </a:moveTo>
                  <a:cubicBezTo>
                    <a:pt x="1776" y="740"/>
                    <a:pt x="1480" y="444"/>
                    <a:pt x="1184" y="1"/>
                  </a:cubicBezTo>
                  <a:cubicBezTo>
                    <a:pt x="888" y="444"/>
                    <a:pt x="592" y="888"/>
                    <a:pt x="0" y="1184"/>
                  </a:cubicBezTo>
                  <a:cubicBezTo>
                    <a:pt x="296" y="1628"/>
                    <a:pt x="592" y="1776"/>
                    <a:pt x="888" y="2072"/>
                  </a:cubicBezTo>
                  <a:cubicBezTo>
                    <a:pt x="1480" y="1628"/>
                    <a:pt x="1776" y="1184"/>
                    <a:pt x="2072" y="88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33"/>
            <p:cNvSpPr/>
            <p:nvPr/>
          </p:nvSpPr>
          <p:spPr>
            <a:xfrm>
              <a:off x="3184750" y="4115375"/>
              <a:ext cx="59200" cy="62925"/>
            </a:xfrm>
            <a:custGeom>
              <a:rect b="b" l="l" r="r" t="t"/>
              <a:pathLst>
                <a:path extrusionOk="0" h="2517" w="2368">
                  <a:moveTo>
                    <a:pt x="1036" y="1"/>
                  </a:moveTo>
                  <a:cubicBezTo>
                    <a:pt x="740" y="445"/>
                    <a:pt x="444" y="889"/>
                    <a:pt x="0" y="1333"/>
                  </a:cubicBezTo>
                  <a:cubicBezTo>
                    <a:pt x="296" y="1777"/>
                    <a:pt x="740" y="2220"/>
                    <a:pt x="1184" y="2516"/>
                  </a:cubicBezTo>
                  <a:cubicBezTo>
                    <a:pt x="1628" y="2073"/>
                    <a:pt x="2072" y="1777"/>
                    <a:pt x="2368" y="1333"/>
                  </a:cubicBezTo>
                  <a:cubicBezTo>
                    <a:pt x="1924" y="889"/>
                    <a:pt x="1480" y="297"/>
                    <a:pt x="10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33"/>
            <p:cNvSpPr/>
            <p:nvPr/>
          </p:nvSpPr>
          <p:spPr>
            <a:xfrm>
              <a:off x="3151450" y="4074675"/>
              <a:ext cx="48125" cy="59225"/>
            </a:xfrm>
            <a:custGeom>
              <a:rect b="b" l="l" r="r" t="t"/>
              <a:pathLst>
                <a:path extrusionOk="0" h="2369" w="1925">
                  <a:moveTo>
                    <a:pt x="1924" y="1037"/>
                  </a:moveTo>
                  <a:cubicBezTo>
                    <a:pt x="1628" y="741"/>
                    <a:pt x="1332" y="297"/>
                    <a:pt x="1036" y="1"/>
                  </a:cubicBezTo>
                  <a:cubicBezTo>
                    <a:pt x="740" y="445"/>
                    <a:pt x="444" y="889"/>
                    <a:pt x="0" y="1333"/>
                  </a:cubicBezTo>
                  <a:cubicBezTo>
                    <a:pt x="296" y="1629"/>
                    <a:pt x="592" y="2073"/>
                    <a:pt x="888" y="2369"/>
                  </a:cubicBezTo>
                  <a:cubicBezTo>
                    <a:pt x="1184" y="1925"/>
                    <a:pt x="1628" y="1481"/>
                    <a:pt x="1924" y="103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33"/>
            <p:cNvSpPr/>
            <p:nvPr/>
          </p:nvSpPr>
          <p:spPr>
            <a:xfrm>
              <a:off x="3121850" y="4041375"/>
              <a:ext cx="55525" cy="55525"/>
            </a:xfrm>
            <a:custGeom>
              <a:rect b="b" l="l" r="r" t="t"/>
              <a:pathLst>
                <a:path extrusionOk="0" h="2221" w="2221">
                  <a:moveTo>
                    <a:pt x="1036" y="1"/>
                  </a:moveTo>
                  <a:cubicBezTo>
                    <a:pt x="740" y="445"/>
                    <a:pt x="296" y="889"/>
                    <a:pt x="0" y="1333"/>
                  </a:cubicBezTo>
                  <a:cubicBezTo>
                    <a:pt x="148" y="1629"/>
                    <a:pt x="444" y="1925"/>
                    <a:pt x="740" y="2221"/>
                  </a:cubicBezTo>
                  <a:cubicBezTo>
                    <a:pt x="1332" y="1481"/>
                    <a:pt x="2220" y="889"/>
                    <a:pt x="10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33"/>
            <p:cNvSpPr/>
            <p:nvPr/>
          </p:nvSpPr>
          <p:spPr>
            <a:xfrm>
              <a:off x="2966450" y="3852700"/>
              <a:ext cx="33325" cy="40725"/>
            </a:xfrm>
            <a:custGeom>
              <a:rect b="b" l="l" r="r" t="t"/>
              <a:pathLst>
                <a:path extrusionOk="0" h="1629" w="1333">
                  <a:moveTo>
                    <a:pt x="1" y="741"/>
                  </a:moveTo>
                  <a:cubicBezTo>
                    <a:pt x="149" y="1036"/>
                    <a:pt x="445" y="1332"/>
                    <a:pt x="593" y="1628"/>
                  </a:cubicBezTo>
                  <a:cubicBezTo>
                    <a:pt x="889" y="1480"/>
                    <a:pt x="1185" y="1184"/>
                    <a:pt x="1333" y="889"/>
                  </a:cubicBezTo>
                  <a:cubicBezTo>
                    <a:pt x="1333" y="593"/>
                    <a:pt x="1037" y="445"/>
                    <a:pt x="1037" y="149"/>
                  </a:cubicBezTo>
                  <a:cubicBezTo>
                    <a:pt x="741" y="1"/>
                    <a:pt x="297" y="593"/>
                    <a:pt x="149" y="74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33"/>
            <p:cNvSpPr/>
            <p:nvPr/>
          </p:nvSpPr>
          <p:spPr>
            <a:xfrm>
              <a:off x="3081150" y="4000700"/>
              <a:ext cx="55525" cy="59200"/>
            </a:xfrm>
            <a:custGeom>
              <a:rect b="b" l="l" r="r" t="t"/>
              <a:pathLst>
                <a:path extrusionOk="0" h="2368" w="2221">
                  <a:moveTo>
                    <a:pt x="1184" y="0"/>
                  </a:moveTo>
                  <a:cubicBezTo>
                    <a:pt x="888" y="444"/>
                    <a:pt x="296" y="740"/>
                    <a:pt x="1" y="1184"/>
                  </a:cubicBezTo>
                  <a:cubicBezTo>
                    <a:pt x="444" y="1628"/>
                    <a:pt x="740" y="1924"/>
                    <a:pt x="1036" y="2368"/>
                  </a:cubicBezTo>
                  <a:cubicBezTo>
                    <a:pt x="1480" y="2072"/>
                    <a:pt x="1924" y="1480"/>
                    <a:pt x="2220" y="1036"/>
                  </a:cubicBezTo>
                  <a:cubicBezTo>
                    <a:pt x="1776" y="740"/>
                    <a:pt x="1480" y="296"/>
                    <a:pt x="11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33"/>
            <p:cNvSpPr/>
            <p:nvPr/>
          </p:nvSpPr>
          <p:spPr>
            <a:xfrm>
              <a:off x="2725975" y="3597425"/>
              <a:ext cx="51825" cy="22225"/>
            </a:xfrm>
            <a:custGeom>
              <a:rect b="b" l="l" r="r" t="t"/>
              <a:pathLst>
                <a:path extrusionOk="0" h="889" w="2073">
                  <a:moveTo>
                    <a:pt x="2073" y="444"/>
                  </a:moveTo>
                  <a:cubicBezTo>
                    <a:pt x="1481" y="296"/>
                    <a:pt x="741" y="0"/>
                    <a:pt x="1" y="592"/>
                  </a:cubicBezTo>
                  <a:cubicBezTo>
                    <a:pt x="741" y="888"/>
                    <a:pt x="1333" y="888"/>
                    <a:pt x="2073" y="4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33"/>
            <p:cNvSpPr/>
            <p:nvPr/>
          </p:nvSpPr>
          <p:spPr>
            <a:xfrm>
              <a:off x="2700075" y="3553025"/>
              <a:ext cx="33325" cy="18525"/>
            </a:xfrm>
            <a:custGeom>
              <a:rect b="b" l="l" r="r" t="t"/>
              <a:pathLst>
                <a:path extrusionOk="0" h="741" w="1333">
                  <a:moveTo>
                    <a:pt x="1333" y="297"/>
                  </a:moveTo>
                  <a:cubicBezTo>
                    <a:pt x="889" y="149"/>
                    <a:pt x="445" y="149"/>
                    <a:pt x="1" y="1"/>
                  </a:cubicBezTo>
                  <a:cubicBezTo>
                    <a:pt x="1" y="149"/>
                    <a:pt x="445" y="445"/>
                    <a:pt x="593" y="741"/>
                  </a:cubicBezTo>
                  <a:cubicBezTo>
                    <a:pt x="889" y="593"/>
                    <a:pt x="1185" y="445"/>
                    <a:pt x="1333" y="2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33"/>
            <p:cNvSpPr/>
            <p:nvPr/>
          </p:nvSpPr>
          <p:spPr>
            <a:xfrm>
              <a:off x="2300525" y="3083175"/>
              <a:ext cx="48125" cy="55525"/>
            </a:xfrm>
            <a:custGeom>
              <a:rect b="b" l="l" r="r" t="t"/>
              <a:pathLst>
                <a:path extrusionOk="0" h="2221" w="1925">
                  <a:moveTo>
                    <a:pt x="1036" y="0"/>
                  </a:moveTo>
                  <a:cubicBezTo>
                    <a:pt x="740" y="296"/>
                    <a:pt x="296" y="444"/>
                    <a:pt x="0" y="888"/>
                  </a:cubicBezTo>
                  <a:cubicBezTo>
                    <a:pt x="148" y="1332"/>
                    <a:pt x="444" y="1776"/>
                    <a:pt x="740" y="2220"/>
                  </a:cubicBezTo>
                  <a:cubicBezTo>
                    <a:pt x="1036" y="1924"/>
                    <a:pt x="1480" y="1776"/>
                    <a:pt x="1924" y="1480"/>
                  </a:cubicBezTo>
                  <a:cubicBezTo>
                    <a:pt x="1628" y="1036"/>
                    <a:pt x="1480" y="592"/>
                    <a:pt x="10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33"/>
            <p:cNvSpPr/>
            <p:nvPr/>
          </p:nvSpPr>
          <p:spPr>
            <a:xfrm>
              <a:off x="2174725" y="2912975"/>
              <a:ext cx="11125" cy="14825"/>
            </a:xfrm>
            <a:custGeom>
              <a:rect b="b" l="l" r="r" t="t"/>
              <a:pathLst>
                <a:path extrusionOk="0" h="593" w="445">
                  <a:moveTo>
                    <a:pt x="297" y="1"/>
                  </a:moveTo>
                  <a:cubicBezTo>
                    <a:pt x="1" y="149"/>
                    <a:pt x="1" y="445"/>
                    <a:pt x="1" y="593"/>
                  </a:cubicBezTo>
                  <a:cubicBezTo>
                    <a:pt x="1" y="593"/>
                    <a:pt x="445" y="149"/>
                    <a:pt x="2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33"/>
            <p:cNvSpPr/>
            <p:nvPr/>
          </p:nvSpPr>
          <p:spPr>
            <a:xfrm>
              <a:off x="3051550" y="3963700"/>
              <a:ext cx="48125" cy="51825"/>
            </a:xfrm>
            <a:custGeom>
              <a:rect b="b" l="l" r="r" t="t"/>
              <a:pathLst>
                <a:path extrusionOk="0" h="2073" w="1925">
                  <a:moveTo>
                    <a:pt x="1924" y="1036"/>
                  </a:moveTo>
                  <a:cubicBezTo>
                    <a:pt x="1628" y="592"/>
                    <a:pt x="1332" y="296"/>
                    <a:pt x="1037" y="0"/>
                  </a:cubicBezTo>
                  <a:cubicBezTo>
                    <a:pt x="741" y="296"/>
                    <a:pt x="445" y="740"/>
                    <a:pt x="1" y="1184"/>
                  </a:cubicBezTo>
                  <a:cubicBezTo>
                    <a:pt x="297" y="1480"/>
                    <a:pt x="593" y="1776"/>
                    <a:pt x="889" y="2072"/>
                  </a:cubicBezTo>
                  <a:cubicBezTo>
                    <a:pt x="1185" y="1776"/>
                    <a:pt x="1628" y="1332"/>
                    <a:pt x="1924" y="10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33"/>
            <p:cNvSpPr/>
            <p:nvPr/>
          </p:nvSpPr>
          <p:spPr>
            <a:xfrm>
              <a:off x="3018250" y="3923000"/>
              <a:ext cx="44425" cy="55525"/>
            </a:xfrm>
            <a:custGeom>
              <a:rect b="b" l="l" r="r" t="t"/>
              <a:pathLst>
                <a:path extrusionOk="0" h="2221" w="1777">
                  <a:moveTo>
                    <a:pt x="1777" y="1036"/>
                  </a:moveTo>
                  <a:cubicBezTo>
                    <a:pt x="1481" y="592"/>
                    <a:pt x="1185" y="296"/>
                    <a:pt x="889" y="0"/>
                  </a:cubicBezTo>
                  <a:cubicBezTo>
                    <a:pt x="593" y="296"/>
                    <a:pt x="445" y="740"/>
                    <a:pt x="1" y="1036"/>
                  </a:cubicBezTo>
                  <a:cubicBezTo>
                    <a:pt x="445" y="1480"/>
                    <a:pt x="593" y="1776"/>
                    <a:pt x="889" y="2220"/>
                  </a:cubicBezTo>
                  <a:cubicBezTo>
                    <a:pt x="1333" y="1776"/>
                    <a:pt x="1481" y="1480"/>
                    <a:pt x="1777" y="10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33"/>
            <p:cNvSpPr/>
            <p:nvPr/>
          </p:nvSpPr>
          <p:spPr>
            <a:xfrm>
              <a:off x="2988650" y="3886000"/>
              <a:ext cx="40725" cy="48125"/>
            </a:xfrm>
            <a:custGeom>
              <a:rect b="b" l="l" r="r" t="t"/>
              <a:pathLst>
                <a:path extrusionOk="0" h="1925" w="1629">
                  <a:moveTo>
                    <a:pt x="1629" y="888"/>
                  </a:moveTo>
                  <a:cubicBezTo>
                    <a:pt x="1481" y="592"/>
                    <a:pt x="1185" y="296"/>
                    <a:pt x="889" y="0"/>
                  </a:cubicBezTo>
                  <a:cubicBezTo>
                    <a:pt x="741" y="296"/>
                    <a:pt x="297" y="592"/>
                    <a:pt x="1" y="1036"/>
                  </a:cubicBezTo>
                  <a:cubicBezTo>
                    <a:pt x="297" y="1332"/>
                    <a:pt x="445" y="1628"/>
                    <a:pt x="741" y="1924"/>
                  </a:cubicBezTo>
                  <a:cubicBezTo>
                    <a:pt x="1185" y="1628"/>
                    <a:pt x="1333" y="1332"/>
                    <a:pt x="1629" y="88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33"/>
            <p:cNvSpPr/>
            <p:nvPr/>
          </p:nvSpPr>
          <p:spPr>
            <a:xfrm>
              <a:off x="2811075" y="3745400"/>
              <a:ext cx="88825" cy="92525"/>
            </a:xfrm>
            <a:custGeom>
              <a:rect b="b" l="l" r="r" t="t"/>
              <a:pathLst>
                <a:path extrusionOk="0" h="3701" w="3553">
                  <a:moveTo>
                    <a:pt x="2812" y="1"/>
                  </a:moveTo>
                  <a:cubicBezTo>
                    <a:pt x="2072" y="741"/>
                    <a:pt x="888" y="1629"/>
                    <a:pt x="0" y="1925"/>
                  </a:cubicBezTo>
                  <a:cubicBezTo>
                    <a:pt x="740" y="2221"/>
                    <a:pt x="1480" y="3257"/>
                    <a:pt x="2220" y="3701"/>
                  </a:cubicBezTo>
                  <a:cubicBezTo>
                    <a:pt x="2664" y="3257"/>
                    <a:pt x="3108" y="3109"/>
                    <a:pt x="3552" y="2665"/>
                  </a:cubicBezTo>
                  <a:cubicBezTo>
                    <a:pt x="2368" y="2369"/>
                    <a:pt x="2960" y="741"/>
                    <a:pt x="28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33"/>
            <p:cNvSpPr/>
            <p:nvPr/>
          </p:nvSpPr>
          <p:spPr>
            <a:xfrm>
              <a:off x="2326425" y="3131275"/>
              <a:ext cx="48100" cy="44400"/>
            </a:xfrm>
            <a:custGeom>
              <a:rect b="b" l="l" r="r" t="t"/>
              <a:pathLst>
                <a:path extrusionOk="0" h="1776" w="1924">
                  <a:moveTo>
                    <a:pt x="1184" y="0"/>
                  </a:moveTo>
                  <a:cubicBezTo>
                    <a:pt x="888" y="148"/>
                    <a:pt x="444" y="444"/>
                    <a:pt x="0" y="740"/>
                  </a:cubicBezTo>
                  <a:cubicBezTo>
                    <a:pt x="148" y="1036"/>
                    <a:pt x="296" y="1332"/>
                    <a:pt x="592" y="1776"/>
                  </a:cubicBezTo>
                  <a:cubicBezTo>
                    <a:pt x="1036" y="1480"/>
                    <a:pt x="1480" y="1332"/>
                    <a:pt x="1924" y="1036"/>
                  </a:cubicBezTo>
                  <a:cubicBezTo>
                    <a:pt x="1628" y="740"/>
                    <a:pt x="1332" y="296"/>
                    <a:pt x="11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33"/>
            <p:cNvSpPr/>
            <p:nvPr/>
          </p:nvSpPr>
          <p:spPr>
            <a:xfrm>
              <a:off x="2352325" y="3171950"/>
              <a:ext cx="55500" cy="48125"/>
            </a:xfrm>
            <a:custGeom>
              <a:rect b="b" l="l" r="r" t="t"/>
              <a:pathLst>
                <a:path extrusionOk="0" h="1925" w="2220">
                  <a:moveTo>
                    <a:pt x="0" y="741"/>
                  </a:moveTo>
                  <a:cubicBezTo>
                    <a:pt x="148" y="1037"/>
                    <a:pt x="444" y="1481"/>
                    <a:pt x="740" y="1925"/>
                  </a:cubicBezTo>
                  <a:cubicBezTo>
                    <a:pt x="1184" y="1629"/>
                    <a:pt x="1628" y="1333"/>
                    <a:pt x="2220" y="1037"/>
                  </a:cubicBezTo>
                  <a:cubicBezTo>
                    <a:pt x="1776" y="741"/>
                    <a:pt x="1480" y="149"/>
                    <a:pt x="1184" y="1"/>
                  </a:cubicBezTo>
                  <a:cubicBezTo>
                    <a:pt x="740" y="149"/>
                    <a:pt x="296" y="593"/>
                    <a:pt x="0" y="74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33"/>
            <p:cNvSpPr/>
            <p:nvPr/>
          </p:nvSpPr>
          <p:spPr>
            <a:xfrm>
              <a:off x="2381900" y="3208950"/>
              <a:ext cx="55525" cy="55525"/>
            </a:xfrm>
            <a:custGeom>
              <a:rect b="b" l="l" r="r" t="t"/>
              <a:pathLst>
                <a:path extrusionOk="0" h="2221" w="2221">
                  <a:moveTo>
                    <a:pt x="1333" y="1"/>
                  </a:moveTo>
                  <a:cubicBezTo>
                    <a:pt x="889" y="445"/>
                    <a:pt x="445" y="593"/>
                    <a:pt x="1" y="1037"/>
                  </a:cubicBezTo>
                  <a:cubicBezTo>
                    <a:pt x="297" y="1481"/>
                    <a:pt x="593" y="1777"/>
                    <a:pt x="889" y="2221"/>
                  </a:cubicBezTo>
                  <a:cubicBezTo>
                    <a:pt x="1333" y="1777"/>
                    <a:pt x="1777" y="1629"/>
                    <a:pt x="2221" y="1333"/>
                  </a:cubicBezTo>
                  <a:cubicBezTo>
                    <a:pt x="1925" y="889"/>
                    <a:pt x="1777" y="445"/>
                    <a:pt x="1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33"/>
            <p:cNvSpPr/>
            <p:nvPr/>
          </p:nvSpPr>
          <p:spPr>
            <a:xfrm>
              <a:off x="2163625" y="2949975"/>
              <a:ext cx="74025" cy="125825"/>
            </a:xfrm>
            <a:custGeom>
              <a:rect b="b" l="l" r="r" t="t"/>
              <a:pathLst>
                <a:path extrusionOk="0" h="5033" w="2961">
                  <a:moveTo>
                    <a:pt x="1037" y="1"/>
                  </a:moveTo>
                  <a:cubicBezTo>
                    <a:pt x="1" y="1629"/>
                    <a:pt x="1185" y="3256"/>
                    <a:pt x="2072" y="5032"/>
                  </a:cubicBezTo>
                  <a:cubicBezTo>
                    <a:pt x="2368" y="4736"/>
                    <a:pt x="2664" y="4588"/>
                    <a:pt x="2960" y="4292"/>
                  </a:cubicBezTo>
                  <a:cubicBezTo>
                    <a:pt x="2664" y="3996"/>
                    <a:pt x="2664" y="3700"/>
                    <a:pt x="2368" y="3404"/>
                  </a:cubicBezTo>
                  <a:cubicBezTo>
                    <a:pt x="2072" y="3700"/>
                    <a:pt x="1777" y="3848"/>
                    <a:pt x="1481" y="3848"/>
                  </a:cubicBezTo>
                  <a:cubicBezTo>
                    <a:pt x="1333" y="3552"/>
                    <a:pt x="1924" y="3256"/>
                    <a:pt x="2220" y="2812"/>
                  </a:cubicBezTo>
                  <a:cubicBezTo>
                    <a:pt x="1629" y="1925"/>
                    <a:pt x="1481" y="1037"/>
                    <a:pt x="10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33"/>
            <p:cNvSpPr/>
            <p:nvPr/>
          </p:nvSpPr>
          <p:spPr>
            <a:xfrm>
              <a:off x="2522500" y="3423550"/>
              <a:ext cx="77725" cy="66600"/>
            </a:xfrm>
            <a:custGeom>
              <a:rect b="b" l="l" r="r" t="t"/>
              <a:pathLst>
                <a:path extrusionOk="0" h="2664" w="3109">
                  <a:moveTo>
                    <a:pt x="2664" y="0"/>
                  </a:moveTo>
                  <a:cubicBezTo>
                    <a:pt x="1776" y="888"/>
                    <a:pt x="888" y="1628"/>
                    <a:pt x="0" y="1924"/>
                  </a:cubicBezTo>
                  <a:cubicBezTo>
                    <a:pt x="296" y="2220"/>
                    <a:pt x="296" y="2516"/>
                    <a:pt x="592" y="2664"/>
                  </a:cubicBezTo>
                  <a:cubicBezTo>
                    <a:pt x="1332" y="1924"/>
                    <a:pt x="2220" y="1184"/>
                    <a:pt x="3108" y="592"/>
                  </a:cubicBezTo>
                  <a:cubicBezTo>
                    <a:pt x="3108" y="296"/>
                    <a:pt x="2812" y="296"/>
                    <a:pt x="26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33"/>
            <p:cNvSpPr/>
            <p:nvPr/>
          </p:nvSpPr>
          <p:spPr>
            <a:xfrm>
              <a:off x="2415200" y="3253350"/>
              <a:ext cx="55525" cy="55525"/>
            </a:xfrm>
            <a:custGeom>
              <a:rect b="b" l="l" r="r" t="t"/>
              <a:pathLst>
                <a:path extrusionOk="0" h="2221" w="2221">
                  <a:moveTo>
                    <a:pt x="1185" y="1"/>
                  </a:moveTo>
                  <a:cubicBezTo>
                    <a:pt x="889" y="149"/>
                    <a:pt x="149" y="741"/>
                    <a:pt x="1" y="889"/>
                  </a:cubicBezTo>
                  <a:cubicBezTo>
                    <a:pt x="297" y="1333"/>
                    <a:pt x="741" y="1776"/>
                    <a:pt x="1037" y="2220"/>
                  </a:cubicBezTo>
                  <a:cubicBezTo>
                    <a:pt x="1481" y="1924"/>
                    <a:pt x="1777" y="1629"/>
                    <a:pt x="2221" y="1333"/>
                  </a:cubicBezTo>
                  <a:cubicBezTo>
                    <a:pt x="1777" y="889"/>
                    <a:pt x="1629" y="445"/>
                    <a:pt x="11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33"/>
            <p:cNvSpPr/>
            <p:nvPr/>
          </p:nvSpPr>
          <p:spPr>
            <a:xfrm>
              <a:off x="2452200" y="3301450"/>
              <a:ext cx="44425" cy="40725"/>
            </a:xfrm>
            <a:custGeom>
              <a:rect b="b" l="l" r="r" t="t"/>
              <a:pathLst>
                <a:path extrusionOk="0" h="1629" w="1777">
                  <a:moveTo>
                    <a:pt x="1185" y="0"/>
                  </a:moveTo>
                  <a:cubicBezTo>
                    <a:pt x="741" y="148"/>
                    <a:pt x="445" y="592"/>
                    <a:pt x="1" y="888"/>
                  </a:cubicBezTo>
                  <a:cubicBezTo>
                    <a:pt x="297" y="1036"/>
                    <a:pt x="445" y="1332"/>
                    <a:pt x="593" y="1628"/>
                  </a:cubicBezTo>
                  <a:cubicBezTo>
                    <a:pt x="1037" y="1332"/>
                    <a:pt x="1333" y="1184"/>
                    <a:pt x="1777" y="888"/>
                  </a:cubicBezTo>
                  <a:cubicBezTo>
                    <a:pt x="1629" y="592"/>
                    <a:pt x="1185" y="296"/>
                    <a:pt x="11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33"/>
            <p:cNvSpPr/>
            <p:nvPr/>
          </p:nvSpPr>
          <p:spPr>
            <a:xfrm>
              <a:off x="3166250" y="4218975"/>
              <a:ext cx="214600" cy="155400"/>
            </a:xfrm>
            <a:custGeom>
              <a:rect b="b" l="l" r="r" t="t"/>
              <a:pathLst>
                <a:path extrusionOk="0" h="6216" w="8584">
                  <a:moveTo>
                    <a:pt x="8583" y="5476"/>
                  </a:moveTo>
                  <a:cubicBezTo>
                    <a:pt x="8583" y="5476"/>
                    <a:pt x="8435" y="5476"/>
                    <a:pt x="8435" y="5476"/>
                  </a:cubicBezTo>
                  <a:cubicBezTo>
                    <a:pt x="6512" y="4440"/>
                    <a:pt x="4588" y="3108"/>
                    <a:pt x="2664" y="1184"/>
                  </a:cubicBezTo>
                  <a:cubicBezTo>
                    <a:pt x="2516" y="1036"/>
                    <a:pt x="2368" y="1036"/>
                    <a:pt x="2220" y="1036"/>
                  </a:cubicBezTo>
                  <a:cubicBezTo>
                    <a:pt x="2220" y="740"/>
                    <a:pt x="1332" y="0"/>
                    <a:pt x="888" y="0"/>
                  </a:cubicBezTo>
                  <a:cubicBezTo>
                    <a:pt x="1184" y="444"/>
                    <a:pt x="1628" y="888"/>
                    <a:pt x="1776" y="1332"/>
                  </a:cubicBezTo>
                  <a:cubicBezTo>
                    <a:pt x="1332" y="1332"/>
                    <a:pt x="888" y="592"/>
                    <a:pt x="592" y="296"/>
                  </a:cubicBezTo>
                  <a:cubicBezTo>
                    <a:pt x="296" y="296"/>
                    <a:pt x="296" y="740"/>
                    <a:pt x="0" y="592"/>
                  </a:cubicBezTo>
                  <a:cubicBezTo>
                    <a:pt x="592" y="1480"/>
                    <a:pt x="1628" y="2516"/>
                    <a:pt x="2368" y="3404"/>
                  </a:cubicBezTo>
                  <a:cubicBezTo>
                    <a:pt x="2516" y="3404"/>
                    <a:pt x="2072" y="2960"/>
                    <a:pt x="1924" y="2664"/>
                  </a:cubicBezTo>
                  <a:cubicBezTo>
                    <a:pt x="4144" y="3700"/>
                    <a:pt x="6216" y="6216"/>
                    <a:pt x="8583" y="547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33"/>
            <p:cNvSpPr/>
            <p:nvPr/>
          </p:nvSpPr>
          <p:spPr>
            <a:xfrm>
              <a:off x="2504000" y="3401350"/>
              <a:ext cx="74025" cy="66600"/>
            </a:xfrm>
            <a:custGeom>
              <a:rect b="b" l="l" r="r" t="t"/>
              <a:pathLst>
                <a:path extrusionOk="0" h="2664" w="2961">
                  <a:moveTo>
                    <a:pt x="2960" y="592"/>
                  </a:moveTo>
                  <a:cubicBezTo>
                    <a:pt x="2812" y="444"/>
                    <a:pt x="2664" y="296"/>
                    <a:pt x="2516" y="0"/>
                  </a:cubicBezTo>
                  <a:cubicBezTo>
                    <a:pt x="1628" y="888"/>
                    <a:pt x="740" y="1480"/>
                    <a:pt x="0" y="2072"/>
                  </a:cubicBezTo>
                  <a:cubicBezTo>
                    <a:pt x="740" y="2664"/>
                    <a:pt x="1924" y="1332"/>
                    <a:pt x="2812" y="740"/>
                  </a:cubicBezTo>
                  <a:cubicBezTo>
                    <a:pt x="2812" y="740"/>
                    <a:pt x="2960" y="740"/>
                    <a:pt x="2960" y="5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33"/>
            <p:cNvSpPr/>
            <p:nvPr/>
          </p:nvSpPr>
          <p:spPr>
            <a:xfrm>
              <a:off x="2511400" y="3375450"/>
              <a:ext cx="44425" cy="37025"/>
            </a:xfrm>
            <a:custGeom>
              <a:rect b="b" l="l" r="r" t="t"/>
              <a:pathLst>
                <a:path extrusionOk="0" h="1481" w="1777">
                  <a:moveTo>
                    <a:pt x="1776" y="592"/>
                  </a:moveTo>
                  <a:cubicBezTo>
                    <a:pt x="1480" y="444"/>
                    <a:pt x="1332" y="148"/>
                    <a:pt x="1184" y="0"/>
                  </a:cubicBezTo>
                  <a:cubicBezTo>
                    <a:pt x="740" y="296"/>
                    <a:pt x="444" y="592"/>
                    <a:pt x="0" y="888"/>
                  </a:cubicBezTo>
                  <a:cubicBezTo>
                    <a:pt x="296" y="1036"/>
                    <a:pt x="444" y="1480"/>
                    <a:pt x="592" y="1480"/>
                  </a:cubicBezTo>
                  <a:cubicBezTo>
                    <a:pt x="1036" y="1184"/>
                    <a:pt x="1332" y="888"/>
                    <a:pt x="1776" y="5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33"/>
            <p:cNvSpPr/>
            <p:nvPr/>
          </p:nvSpPr>
          <p:spPr>
            <a:xfrm>
              <a:off x="2478100" y="3334750"/>
              <a:ext cx="51825" cy="48125"/>
            </a:xfrm>
            <a:custGeom>
              <a:rect b="b" l="l" r="r" t="t"/>
              <a:pathLst>
                <a:path extrusionOk="0" h="1925" w="2073">
                  <a:moveTo>
                    <a:pt x="2072" y="1184"/>
                  </a:moveTo>
                  <a:cubicBezTo>
                    <a:pt x="1776" y="740"/>
                    <a:pt x="1480" y="444"/>
                    <a:pt x="1036" y="0"/>
                  </a:cubicBezTo>
                  <a:cubicBezTo>
                    <a:pt x="741" y="296"/>
                    <a:pt x="445" y="444"/>
                    <a:pt x="1" y="740"/>
                  </a:cubicBezTo>
                  <a:cubicBezTo>
                    <a:pt x="297" y="1184"/>
                    <a:pt x="741" y="1628"/>
                    <a:pt x="1036" y="1924"/>
                  </a:cubicBezTo>
                  <a:cubicBezTo>
                    <a:pt x="1332" y="1776"/>
                    <a:pt x="1776" y="1628"/>
                    <a:pt x="2072" y="118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33"/>
            <p:cNvSpPr/>
            <p:nvPr/>
          </p:nvSpPr>
          <p:spPr>
            <a:xfrm>
              <a:off x="2626100" y="3501225"/>
              <a:ext cx="70300" cy="92525"/>
            </a:xfrm>
            <a:custGeom>
              <a:rect b="b" l="l" r="r" t="t"/>
              <a:pathLst>
                <a:path extrusionOk="0" h="3701" w="2812">
                  <a:moveTo>
                    <a:pt x="740" y="149"/>
                  </a:moveTo>
                  <a:cubicBezTo>
                    <a:pt x="592" y="1"/>
                    <a:pt x="296" y="593"/>
                    <a:pt x="0" y="741"/>
                  </a:cubicBezTo>
                  <a:cubicBezTo>
                    <a:pt x="740" y="1777"/>
                    <a:pt x="1628" y="2665"/>
                    <a:pt x="2368" y="3700"/>
                  </a:cubicBezTo>
                  <a:cubicBezTo>
                    <a:pt x="2516" y="3552"/>
                    <a:pt x="2664" y="3405"/>
                    <a:pt x="2812" y="3257"/>
                  </a:cubicBezTo>
                  <a:cubicBezTo>
                    <a:pt x="2072" y="2369"/>
                    <a:pt x="592" y="1629"/>
                    <a:pt x="444" y="445"/>
                  </a:cubicBezTo>
                  <a:cubicBezTo>
                    <a:pt x="592" y="297"/>
                    <a:pt x="740" y="445"/>
                    <a:pt x="740" y="14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33"/>
            <p:cNvSpPr/>
            <p:nvPr/>
          </p:nvSpPr>
          <p:spPr>
            <a:xfrm>
              <a:off x="2700075" y="3627025"/>
              <a:ext cx="40725" cy="18525"/>
            </a:xfrm>
            <a:custGeom>
              <a:rect b="b" l="l" r="r" t="t"/>
              <a:pathLst>
                <a:path extrusionOk="0" h="741" w="1629">
                  <a:moveTo>
                    <a:pt x="1629" y="148"/>
                  </a:moveTo>
                  <a:cubicBezTo>
                    <a:pt x="1185" y="0"/>
                    <a:pt x="741" y="0"/>
                    <a:pt x="297" y="0"/>
                  </a:cubicBezTo>
                  <a:cubicBezTo>
                    <a:pt x="297" y="148"/>
                    <a:pt x="297" y="296"/>
                    <a:pt x="1" y="444"/>
                  </a:cubicBezTo>
                  <a:cubicBezTo>
                    <a:pt x="445" y="592"/>
                    <a:pt x="889" y="592"/>
                    <a:pt x="1185" y="740"/>
                  </a:cubicBezTo>
                  <a:cubicBezTo>
                    <a:pt x="1333" y="444"/>
                    <a:pt x="1481" y="296"/>
                    <a:pt x="1629" y="14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33"/>
            <p:cNvSpPr/>
            <p:nvPr/>
          </p:nvSpPr>
          <p:spPr>
            <a:xfrm>
              <a:off x="2219125" y="3068375"/>
              <a:ext cx="44425" cy="59225"/>
            </a:xfrm>
            <a:custGeom>
              <a:rect b="b" l="l" r="r" t="t"/>
              <a:pathLst>
                <a:path extrusionOk="0" h="2369" w="1777">
                  <a:moveTo>
                    <a:pt x="740" y="0"/>
                  </a:moveTo>
                  <a:cubicBezTo>
                    <a:pt x="592" y="148"/>
                    <a:pt x="296" y="444"/>
                    <a:pt x="0" y="740"/>
                  </a:cubicBezTo>
                  <a:cubicBezTo>
                    <a:pt x="296" y="1184"/>
                    <a:pt x="444" y="1924"/>
                    <a:pt x="888" y="2368"/>
                  </a:cubicBezTo>
                  <a:cubicBezTo>
                    <a:pt x="1184" y="2072"/>
                    <a:pt x="1480" y="1776"/>
                    <a:pt x="1776" y="1628"/>
                  </a:cubicBezTo>
                  <a:cubicBezTo>
                    <a:pt x="1480" y="1036"/>
                    <a:pt x="1184" y="444"/>
                    <a:pt x="7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33"/>
            <p:cNvSpPr/>
            <p:nvPr/>
          </p:nvSpPr>
          <p:spPr>
            <a:xfrm>
              <a:off x="2696375" y="3645525"/>
              <a:ext cx="33325" cy="18525"/>
            </a:xfrm>
            <a:custGeom>
              <a:rect b="b" l="l" r="r" t="t"/>
              <a:pathLst>
                <a:path extrusionOk="0" h="741" w="1333">
                  <a:moveTo>
                    <a:pt x="1333" y="444"/>
                  </a:moveTo>
                  <a:cubicBezTo>
                    <a:pt x="889" y="296"/>
                    <a:pt x="297" y="0"/>
                    <a:pt x="1" y="444"/>
                  </a:cubicBezTo>
                  <a:cubicBezTo>
                    <a:pt x="149" y="592"/>
                    <a:pt x="741" y="592"/>
                    <a:pt x="1185" y="740"/>
                  </a:cubicBezTo>
                  <a:cubicBezTo>
                    <a:pt x="1333" y="592"/>
                    <a:pt x="1185" y="592"/>
                    <a:pt x="1333" y="4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33"/>
            <p:cNvSpPr/>
            <p:nvPr/>
          </p:nvSpPr>
          <p:spPr>
            <a:xfrm>
              <a:off x="2248725" y="3123875"/>
              <a:ext cx="44425" cy="51800"/>
            </a:xfrm>
            <a:custGeom>
              <a:rect b="b" l="l" r="r" t="t"/>
              <a:pathLst>
                <a:path extrusionOk="0" h="2072" w="1777">
                  <a:moveTo>
                    <a:pt x="888" y="0"/>
                  </a:moveTo>
                  <a:cubicBezTo>
                    <a:pt x="592" y="148"/>
                    <a:pt x="296" y="444"/>
                    <a:pt x="0" y="740"/>
                  </a:cubicBezTo>
                  <a:cubicBezTo>
                    <a:pt x="296" y="1184"/>
                    <a:pt x="592" y="1628"/>
                    <a:pt x="888" y="2072"/>
                  </a:cubicBezTo>
                  <a:cubicBezTo>
                    <a:pt x="1184" y="1776"/>
                    <a:pt x="1480" y="1480"/>
                    <a:pt x="1776" y="1332"/>
                  </a:cubicBezTo>
                  <a:cubicBezTo>
                    <a:pt x="1480" y="888"/>
                    <a:pt x="1332" y="444"/>
                    <a:pt x="8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33"/>
            <p:cNvSpPr/>
            <p:nvPr/>
          </p:nvSpPr>
          <p:spPr>
            <a:xfrm>
              <a:off x="2478100" y="3405050"/>
              <a:ext cx="37025" cy="29625"/>
            </a:xfrm>
            <a:custGeom>
              <a:rect b="b" l="l" r="r" t="t"/>
              <a:pathLst>
                <a:path extrusionOk="0" h="1185" w="1481">
                  <a:moveTo>
                    <a:pt x="1480" y="592"/>
                  </a:moveTo>
                  <a:cubicBezTo>
                    <a:pt x="1332" y="444"/>
                    <a:pt x="1184" y="0"/>
                    <a:pt x="889" y="0"/>
                  </a:cubicBezTo>
                  <a:cubicBezTo>
                    <a:pt x="593" y="296"/>
                    <a:pt x="297" y="296"/>
                    <a:pt x="1" y="592"/>
                  </a:cubicBezTo>
                  <a:cubicBezTo>
                    <a:pt x="297" y="888"/>
                    <a:pt x="149" y="1036"/>
                    <a:pt x="445" y="1184"/>
                  </a:cubicBezTo>
                  <a:cubicBezTo>
                    <a:pt x="741" y="1036"/>
                    <a:pt x="1184" y="888"/>
                    <a:pt x="1480" y="5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33"/>
            <p:cNvSpPr/>
            <p:nvPr/>
          </p:nvSpPr>
          <p:spPr>
            <a:xfrm>
              <a:off x="2444800" y="3368050"/>
              <a:ext cx="48125" cy="40725"/>
            </a:xfrm>
            <a:custGeom>
              <a:rect b="b" l="l" r="r" t="t"/>
              <a:pathLst>
                <a:path extrusionOk="0" h="1629" w="1925">
                  <a:moveTo>
                    <a:pt x="1925" y="1036"/>
                  </a:moveTo>
                  <a:cubicBezTo>
                    <a:pt x="1481" y="592"/>
                    <a:pt x="1185" y="296"/>
                    <a:pt x="741" y="0"/>
                  </a:cubicBezTo>
                  <a:cubicBezTo>
                    <a:pt x="445" y="148"/>
                    <a:pt x="297" y="296"/>
                    <a:pt x="1" y="444"/>
                  </a:cubicBezTo>
                  <a:cubicBezTo>
                    <a:pt x="297" y="888"/>
                    <a:pt x="741" y="1332"/>
                    <a:pt x="1037" y="1628"/>
                  </a:cubicBezTo>
                  <a:cubicBezTo>
                    <a:pt x="1333" y="1480"/>
                    <a:pt x="1629" y="1184"/>
                    <a:pt x="1925" y="10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33"/>
            <p:cNvSpPr/>
            <p:nvPr/>
          </p:nvSpPr>
          <p:spPr>
            <a:xfrm>
              <a:off x="2278325" y="3171950"/>
              <a:ext cx="37025" cy="37025"/>
            </a:xfrm>
            <a:custGeom>
              <a:rect b="b" l="l" r="r" t="t"/>
              <a:pathLst>
                <a:path extrusionOk="0" h="1481" w="1481">
                  <a:moveTo>
                    <a:pt x="888" y="1"/>
                  </a:moveTo>
                  <a:cubicBezTo>
                    <a:pt x="592" y="149"/>
                    <a:pt x="296" y="445"/>
                    <a:pt x="0" y="593"/>
                  </a:cubicBezTo>
                  <a:cubicBezTo>
                    <a:pt x="148" y="889"/>
                    <a:pt x="444" y="1185"/>
                    <a:pt x="592" y="1481"/>
                  </a:cubicBezTo>
                  <a:cubicBezTo>
                    <a:pt x="888" y="1481"/>
                    <a:pt x="1184" y="1037"/>
                    <a:pt x="1480" y="889"/>
                  </a:cubicBezTo>
                  <a:cubicBezTo>
                    <a:pt x="1332" y="593"/>
                    <a:pt x="1184" y="297"/>
                    <a:pt x="8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33"/>
            <p:cNvSpPr/>
            <p:nvPr/>
          </p:nvSpPr>
          <p:spPr>
            <a:xfrm>
              <a:off x="3173650" y="4196775"/>
              <a:ext cx="11125" cy="14825"/>
            </a:xfrm>
            <a:custGeom>
              <a:rect b="b" l="l" r="r" t="t"/>
              <a:pathLst>
                <a:path extrusionOk="0" h="593" w="445">
                  <a:moveTo>
                    <a:pt x="444" y="444"/>
                  </a:moveTo>
                  <a:cubicBezTo>
                    <a:pt x="296" y="148"/>
                    <a:pt x="148" y="148"/>
                    <a:pt x="0" y="0"/>
                  </a:cubicBezTo>
                  <a:cubicBezTo>
                    <a:pt x="0" y="148"/>
                    <a:pt x="296" y="592"/>
                    <a:pt x="444" y="4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33"/>
            <p:cNvSpPr/>
            <p:nvPr/>
          </p:nvSpPr>
          <p:spPr>
            <a:xfrm>
              <a:off x="2696375" y="3671425"/>
              <a:ext cx="37025" cy="14825"/>
            </a:xfrm>
            <a:custGeom>
              <a:rect b="b" l="l" r="r" t="t"/>
              <a:pathLst>
                <a:path extrusionOk="0" h="593" w="1481">
                  <a:moveTo>
                    <a:pt x="1" y="148"/>
                  </a:moveTo>
                  <a:cubicBezTo>
                    <a:pt x="445" y="148"/>
                    <a:pt x="889" y="592"/>
                    <a:pt x="1481" y="444"/>
                  </a:cubicBezTo>
                  <a:cubicBezTo>
                    <a:pt x="1185" y="0"/>
                    <a:pt x="297" y="0"/>
                    <a:pt x="1" y="14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33"/>
            <p:cNvSpPr/>
            <p:nvPr/>
          </p:nvSpPr>
          <p:spPr>
            <a:xfrm>
              <a:off x="3243925" y="4318850"/>
              <a:ext cx="70325" cy="48125"/>
            </a:xfrm>
            <a:custGeom>
              <a:rect b="b" l="l" r="r" t="t"/>
              <a:pathLst>
                <a:path extrusionOk="0" h="1925" w="2813">
                  <a:moveTo>
                    <a:pt x="1" y="1"/>
                  </a:moveTo>
                  <a:cubicBezTo>
                    <a:pt x="593" y="1037"/>
                    <a:pt x="2073" y="1777"/>
                    <a:pt x="2665" y="1925"/>
                  </a:cubicBezTo>
                  <a:cubicBezTo>
                    <a:pt x="2813" y="1925"/>
                    <a:pt x="2813" y="1925"/>
                    <a:pt x="2813" y="1777"/>
                  </a:cubicBezTo>
                  <a:cubicBezTo>
                    <a:pt x="1777" y="1481"/>
                    <a:pt x="889" y="889"/>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33"/>
            <p:cNvSpPr/>
            <p:nvPr/>
          </p:nvSpPr>
          <p:spPr>
            <a:xfrm>
              <a:off x="2648275" y="3586325"/>
              <a:ext cx="22225" cy="29625"/>
            </a:xfrm>
            <a:custGeom>
              <a:rect b="b" l="l" r="r" t="t"/>
              <a:pathLst>
                <a:path extrusionOk="0" h="1185" w="889">
                  <a:moveTo>
                    <a:pt x="1" y="1"/>
                  </a:moveTo>
                  <a:cubicBezTo>
                    <a:pt x="1" y="296"/>
                    <a:pt x="593" y="1036"/>
                    <a:pt x="889" y="1184"/>
                  </a:cubicBezTo>
                  <a:cubicBezTo>
                    <a:pt x="889" y="888"/>
                    <a:pt x="297" y="444"/>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33"/>
            <p:cNvSpPr/>
            <p:nvPr/>
          </p:nvSpPr>
          <p:spPr>
            <a:xfrm>
              <a:off x="2418900" y="3338450"/>
              <a:ext cx="33325" cy="29625"/>
            </a:xfrm>
            <a:custGeom>
              <a:rect b="b" l="l" r="r" t="t"/>
              <a:pathLst>
                <a:path extrusionOk="0" h="1185" w="1333">
                  <a:moveTo>
                    <a:pt x="1333" y="592"/>
                  </a:moveTo>
                  <a:cubicBezTo>
                    <a:pt x="1037" y="444"/>
                    <a:pt x="889" y="148"/>
                    <a:pt x="741" y="0"/>
                  </a:cubicBezTo>
                  <a:cubicBezTo>
                    <a:pt x="445" y="0"/>
                    <a:pt x="297" y="296"/>
                    <a:pt x="1" y="444"/>
                  </a:cubicBezTo>
                  <a:cubicBezTo>
                    <a:pt x="149" y="592"/>
                    <a:pt x="445" y="888"/>
                    <a:pt x="593" y="1184"/>
                  </a:cubicBezTo>
                  <a:cubicBezTo>
                    <a:pt x="889" y="1036"/>
                    <a:pt x="1037" y="888"/>
                    <a:pt x="1333" y="5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33"/>
            <p:cNvSpPr/>
            <p:nvPr/>
          </p:nvSpPr>
          <p:spPr>
            <a:xfrm>
              <a:off x="2307925" y="3208950"/>
              <a:ext cx="37025" cy="40725"/>
            </a:xfrm>
            <a:custGeom>
              <a:rect b="b" l="l" r="r" t="t"/>
              <a:pathLst>
                <a:path extrusionOk="0" h="1629" w="1481">
                  <a:moveTo>
                    <a:pt x="740" y="1"/>
                  </a:moveTo>
                  <a:cubicBezTo>
                    <a:pt x="444" y="149"/>
                    <a:pt x="296" y="445"/>
                    <a:pt x="0" y="593"/>
                  </a:cubicBezTo>
                  <a:cubicBezTo>
                    <a:pt x="296" y="889"/>
                    <a:pt x="592" y="1333"/>
                    <a:pt x="888" y="1629"/>
                  </a:cubicBezTo>
                  <a:cubicBezTo>
                    <a:pt x="1184" y="1481"/>
                    <a:pt x="1332" y="1185"/>
                    <a:pt x="1480" y="1037"/>
                  </a:cubicBezTo>
                  <a:cubicBezTo>
                    <a:pt x="1332" y="741"/>
                    <a:pt x="1036" y="297"/>
                    <a:pt x="7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33"/>
            <p:cNvSpPr/>
            <p:nvPr/>
          </p:nvSpPr>
          <p:spPr>
            <a:xfrm>
              <a:off x="2381900" y="3290350"/>
              <a:ext cx="40725" cy="44425"/>
            </a:xfrm>
            <a:custGeom>
              <a:rect b="b" l="l" r="r" t="t"/>
              <a:pathLst>
                <a:path extrusionOk="0" h="1777" w="1629">
                  <a:moveTo>
                    <a:pt x="1629" y="1332"/>
                  </a:moveTo>
                  <a:cubicBezTo>
                    <a:pt x="1185" y="888"/>
                    <a:pt x="889" y="444"/>
                    <a:pt x="445" y="1"/>
                  </a:cubicBezTo>
                  <a:cubicBezTo>
                    <a:pt x="297" y="296"/>
                    <a:pt x="1" y="444"/>
                    <a:pt x="1" y="592"/>
                  </a:cubicBezTo>
                  <a:cubicBezTo>
                    <a:pt x="297" y="1036"/>
                    <a:pt x="593" y="1332"/>
                    <a:pt x="1037" y="1776"/>
                  </a:cubicBezTo>
                  <a:cubicBezTo>
                    <a:pt x="1185" y="1480"/>
                    <a:pt x="1333" y="1480"/>
                    <a:pt x="1629" y="133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33"/>
            <p:cNvSpPr/>
            <p:nvPr/>
          </p:nvSpPr>
          <p:spPr>
            <a:xfrm>
              <a:off x="2344925" y="3253350"/>
              <a:ext cx="40700" cy="37025"/>
            </a:xfrm>
            <a:custGeom>
              <a:rect b="b" l="l" r="r" t="t"/>
              <a:pathLst>
                <a:path extrusionOk="0" h="1481" w="1628">
                  <a:moveTo>
                    <a:pt x="1480" y="1037"/>
                  </a:moveTo>
                  <a:cubicBezTo>
                    <a:pt x="1184" y="593"/>
                    <a:pt x="888" y="297"/>
                    <a:pt x="592" y="1"/>
                  </a:cubicBezTo>
                  <a:cubicBezTo>
                    <a:pt x="444" y="1"/>
                    <a:pt x="148" y="297"/>
                    <a:pt x="0" y="445"/>
                  </a:cubicBezTo>
                  <a:cubicBezTo>
                    <a:pt x="296" y="741"/>
                    <a:pt x="592" y="1185"/>
                    <a:pt x="1036" y="1481"/>
                  </a:cubicBezTo>
                  <a:cubicBezTo>
                    <a:pt x="1184" y="1333"/>
                    <a:pt x="1332" y="1185"/>
                    <a:pt x="1628" y="103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33"/>
            <p:cNvSpPr/>
            <p:nvPr/>
          </p:nvSpPr>
          <p:spPr>
            <a:xfrm>
              <a:off x="2936875" y="3945200"/>
              <a:ext cx="33300" cy="33325"/>
            </a:xfrm>
            <a:custGeom>
              <a:rect b="b" l="l" r="r" t="t"/>
              <a:pathLst>
                <a:path extrusionOk="0" h="1333" w="1332">
                  <a:moveTo>
                    <a:pt x="1332" y="888"/>
                  </a:moveTo>
                  <a:cubicBezTo>
                    <a:pt x="1036" y="592"/>
                    <a:pt x="740" y="296"/>
                    <a:pt x="444" y="0"/>
                  </a:cubicBezTo>
                  <a:cubicBezTo>
                    <a:pt x="296" y="296"/>
                    <a:pt x="148" y="148"/>
                    <a:pt x="0" y="296"/>
                  </a:cubicBezTo>
                  <a:cubicBezTo>
                    <a:pt x="296" y="592"/>
                    <a:pt x="444" y="1036"/>
                    <a:pt x="740" y="1332"/>
                  </a:cubicBezTo>
                  <a:cubicBezTo>
                    <a:pt x="888" y="1332"/>
                    <a:pt x="1036" y="1036"/>
                    <a:pt x="1332" y="88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33"/>
            <p:cNvSpPr/>
            <p:nvPr/>
          </p:nvSpPr>
          <p:spPr>
            <a:xfrm>
              <a:off x="2910975" y="3915600"/>
              <a:ext cx="25900" cy="25925"/>
            </a:xfrm>
            <a:custGeom>
              <a:rect b="b" l="l" r="r" t="t"/>
              <a:pathLst>
                <a:path extrusionOk="0" h="1037" w="1036">
                  <a:moveTo>
                    <a:pt x="1036" y="740"/>
                  </a:moveTo>
                  <a:cubicBezTo>
                    <a:pt x="888" y="444"/>
                    <a:pt x="592" y="148"/>
                    <a:pt x="444" y="0"/>
                  </a:cubicBezTo>
                  <a:cubicBezTo>
                    <a:pt x="296" y="148"/>
                    <a:pt x="148" y="0"/>
                    <a:pt x="0" y="296"/>
                  </a:cubicBezTo>
                  <a:cubicBezTo>
                    <a:pt x="0" y="444"/>
                    <a:pt x="444" y="740"/>
                    <a:pt x="592" y="1036"/>
                  </a:cubicBezTo>
                  <a:cubicBezTo>
                    <a:pt x="740" y="740"/>
                    <a:pt x="888" y="888"/>
                    <a:pt x="1036" y="74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33"/>
            <p:cNvSpPr/>
            <p:nvPr/>
          </p:nvSpPr>
          <p:spPr>
            <a:xfrm>
              <a:off x="3003450" y="4026575"/>
              <a:ext cx="29625" cy="29625"/>
            </a:xfrm>
            <a:custGeom>
              <a:rect b="b" l="l" r="r" t="t"/>
              <a:pathLst>
                <a:path extrusionOk="0" h="1185" w="1185">
                  <a:moveTo>
                    <a:pt x="445" y="1"/>
                  </a:moveTo>
                  <a:cubicBezTo>
                    <a:pt x="297" y="1"/>
                    <a:pt x="149" y="1"/>
                    <a:pt x="1" y="297"/>
                  </a:cubicBezTo>
                  <a:cubicBezTo>
                    <a:pt x="297" y="593"/>
                    <a:pt x="445" y="889"/>
                    <a:pt x="741" y="1185"/>
                  </a:cubicBezTo>
                  <a:cubicBezTo>
                    <a:pt x="889" y="1037"/>
                    <a:pt x="1037" y="1185"/>
                    <a:pt x="1185" y="1037"/>
                  </a:cubicBezTo>
                  <a:cubicBezTo>
                    <a:pt x="889" y="593"/>
                    <a:pt x="741" y="297"/>
                    <a:pt x="4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33"/>
            <p:cNvSpPr/>
            <p:nvPr/>
          </p:nvSpPr>
          <p:spPr>
            <a:xfrm>
              <a:off x="2970150" y="3985900"/>
              <a:ext cx="33325" cy="33325"/>
            </a:xfrm>
            <a:custGeom>
              <a:rect b="b" l="l" r="r" t="t"/>
              <a:pathLst>
                <a:path extrusionOk="0" h="1333" w="1333">
                  <a:moveTo>
                    <a:pt x="1333" y="1036"/>
                  </a:moveTo>
                  <a:cubicBezTo>
                    <a:pt x="1037" y="592"/>
                    <a:pt x="741" y="296"/>
                    <a:pt x="297" y="0"/>
                  </a:cubicBezTo>
                  <a:cubicBezTo>
                    <a:pt x="297" y="0"/>
                    <a:pt x="149" y="148"/>
                    <a:pt x="1" y="296"/>
                  </a:cubicBezTo>
                  <a:cubicBezTo>
                    <a:pt x="297" y="592"/>
                    <a:pt x="593" y="888"/>
                    <a:pt x="889" y="1332"/>
                  </a:cubicBezTo>
                  <a:cubicBezTo>
                    <a:pt x="1037" y="1036"/>
                    <a:pt x="1185" y="1184"/>
                    <a:pt x="1333" y="10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33"/>
            <p:cNvSpPr/>
            <p:nvPr/>
          </p:nvSpPr>
          <p:spPr>
            <a:xfrm>
              <a:off x="3125550" y="4181975"/>
              <a:ext cx="48125" cy="51825"/>
            </a:xfrm>
            <a:custGeom>
              <a:rect b="b" l="l" r="r" t="t"/>
              <a:pathLst>
                <a:path extrusionOk="0" h="2073" w="1925">
                  <a:moveTo>
                    <a:pt x="1924" y="1332"/>
                  </a:moveTo>
                  <a:cubicBezTo>
                    <a:pt x="1480" y="1184"/>
                    <a:pt x="1036" y="444"/>
                    <a:pt x="592" y="0"/>
                  </a:cubicBezTo>
                  <a:cubicBezTo>
                    <a:pt x="444" y="0"/>
                    <a:pt x="148" y="148"/>
                    <a:pt x="0" y="148"/>
                  </a:cubicBezTo>
                  <a:cubicBezTo>
                    <a:pt x="296" y="740"/>
                    <a:pt x="1036" y="1332"/>
                    <a:pt x="1480" y="2072"/>
                  </a:cubicBezTo>
                  <a:cubicBezTo>
                    <a:pt x="1480" y="1776"/>
                    <a:pt x="1924" y="1628"/>
                    <a:pt x="1924" y="133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33"/>
            <p:cNvSpPr/>
            <p:nvPr/>
          </p:nvSpPr>
          <p:spPr>
            <a:xfrm>
              <a:off x="3033050" y="4063575"/>
              <a:ext cx="29625" cy="29625"/>
            </a:xfrm>
            <a:custGeom>
              <a:rect b="b" l="l" r="r" t="t"/>
              <a:pathLst>
                <a:path extrusionOk="0" h="1185" w="1185">
                  <a:moveTo>
                    <a:pt x="1185" y="889"/>
                  </a:moveTo>
                  <a:cubicBezTo>
                    <a:pt x="889" y="593"/>
                    <a:pt x="593" y="297"/>
                    <a:pt x="297" y="1"/>
                  </a:cubicBezTo>
                  <a:cubicBezTo>
                    <a:pt x="297" y="149"/>
                    <a:pt x="149" y="149"/>
                    <a:pt x="1" y="297"/>
                  </a:cubicBezTo>
                  <a:cubicBezTo>
                    <a:pt x="1" y="593"/>
                    <a:pt x="445" y="889"/>
                    <a:pt x="593" y="1185"/>
                  </a:cubicBezTo>
                  <a:cubicBezTo>
                    <a:pt x="889" y="1185"/>
                    <a:pt x="1037" y="1185"/>
                    <a:pt x="1185" y="103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33"/>
            <p:cNvSpPr/>
            <p:nvPr/>
          </p:nvSpPr>
          <p:spPr>
            <a:xfrm>
              <a:off x="3095950" y="4144975"/>
              <a:ext cx="33325" cy="33325"/>
            </a:xfrm>
            <a:custGeom>
              <a:rect b="b" l="l" r="r" t="t"/>
              <a:pathLst>
                <a:path extrusionOk="0" h="1333" w="1333">
                  <a:moveTo>
                    <a:pt x="1332" y="1036"/>
                  </a:moveTo>
                  <a:cubicBezTo>
                    <a:pt x="1036" y="593"/>
                    <a:pt x="740" y="149"/>
                    <a:pt x="444" y="1"/>
                  </a:cubicBezTo>
                  <a:cubicBezTo>
                    <a:pt x="296" y="1"/>
                    <a:pt x="148" y="149"/>
                    <a:pt x="0" y="297"/>
                  </a:cubicBezTo>
                  <a:cubicBezTo>
                    <a:pt x="296" y="593"/>
                    <a:pt x="592" y="1036"/>
                    <a:pt x="888" y="1332"/>
                  </a:cubicBezTo>
                  <a:cubicBezTo>
                    <a:pt x="1036" y="1184"/>
                    <a:pt x="1184" y="1036"/>
                    <a:pt x="1332" y="10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33"/>
            <p:cNvSpPr/>
            <p:nvPr/>
          </p:nvSpPr>
          <p:spPr>
            <a:xfrm>
              <a:off x="3062650" y="4104275"/>
              <a:ext cx="37025" cy="37025"/>
            </a:xfrm>
            <a:custGeom>
              <a:rect b="b" l="l" r="r" t="t"/>
              <a:pathLst>
                <a:path extrusionOk="0" h="1481" w="1481">
                  <a:moveTo>
                    <a:pt x="1480" y="1185"/>
                  </a:moveTo>
                  <a:cubicBezTo>
                    <a:pt x="1036" y="741"/>
                    <a:pt x="741" y="297"/>
                    <a:pt x="445" y="1"/>
                  </a:cubicBezTo>
                  <a:cubicBezTo>
                    <a:pt x="297" y="1"/>
                    <a:pt x="149" y="149"/>
                    <a:pt x="1" y="149"/>
                  </a:cubicBezTo>
                  <a:cubicBezTo>
                    <a:pt x="1" y="593"/>
                    <a:pt x="593" y="1037"/>
                    <a:pt x="1036" y="1481"/>
                  </a:cubicBezTo>
                  <a:cubicBezTo>
                    <a:pt x="1184" y="1333"/>
                    <a:pt x="1332" y="1333"/>
                    <a:pt x="1480" y="118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33"/>
            <p:cNvSpPr/>
            <p:nvPr/>
          </p:nvSpPr>
          <p:spPr>
            <a:xfrm>
              <a:off x="2733375" y="3815700"/>
              <a:ext cx="111025" cy="48125"/>
            </a:xfrm>
            <a:custGeom>
              <a:rect b="b" l="l" r="r" t="t"/>
              <a:pathLst>
                <a:path extrusionOk="0" h="1925" w="4441">
                  <a:moveTo>
                    <a:pt x="4440" y="1629"/>
                  </a:moveTo>
                  <a:cubicBezTo>
                    <a:pt x="4144" y="1481"/>
                    <a:pt x="3996" y="1185"/>
                    <a:pt x="3700" y="1037"/>
                  </a:cubicBezTo>
                  <a:cubicBezTo>
                    <a:pt x="3552" y="1185"/>
                    <a:pt x="3404" y="1333"/>
                    <a:pt x="3108" y="1333"/>
                  </a:cubicBezTo>
                  <a:cubicBezTo>
                    <a:pt x="2368" y="1"/>
                    <a:pt x="1037" y="297"/>
                    <a:pt x="1" y="149"/>
                  </a:cubicBezTo>
                  <a:cubicBezTo>
                    <a:pt x="1037" y="889"/>
                    <a:pt x="2516" y="1185"/>
                    <a:pt x="3700" y="1925"/>
                  </a:cubicBezTo>
                  <a:cubicBezTo>
                    <a:pt x="3848" y="1925"/>
                    <a:pt x="4144" y="1629"/>
                    <a:pt x="4440" y="16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33"/>
            <p:cNvSpPr/>
            <p:nvPr/>
          </p:nvSpPr>
          <p:spPr>
            <a:xfrm>
              <a:off x="2581700" y="3664025"/>
              <a:ext cx="44425" cy="144300"/>
            </a:xfrm>
            <a:custGeom>
              <a:rect b="b" l="l" r="r" t="t"/>
              <a:pathLst>
                <a:path extrusionOk="0" h="5772" w="1777">
                  <a:moveTo>
                    <a:pt x="1184" y="0"/>
                  </a:moveTo>
                  <a:cubicBezTo>
                    <a:pt x="1184" y="0"/>
                    <a:pt x="888" y="740"/>
                    <a:pt x="740" y="1036"/>
                  </a:cubicBezTo>
                  <a:cubicBezTo>
                    <a:pt x="592" y="2220"/>
                    <a:pt x="592" y="3700"/>
                    <a:pt x="0" y="4884"/>
                  </a:cubicBezTo>
                  <a:cubicBezTo>
                    <a:pt x="444" y="4884"/>
                    <a:pt x="740" y="5476"/>
                    <a:pt x="1184" y="5772"/>
                  </a:cubicBezTo>
                  <a:cubicBezTo>
                    <a:pt x="1332" y="5476"/>
                    <a:pt x="740" y="5180"/>
                    <a:pt x="592" y="4884"/>
                  </a:cubicBezTo>
                  <a:cubicBezTo>
                    <a:pt x="888" y="4588"/>
                    <a:pt x="1036" y="4884"/>
                    <a:pt x="1332" y="5032"/>
                  </a:cubicBezTo>
                  <a:cubicBezTo>
                    <a:pt x="1480" y="4588"/>
                    <a:pt x="1332" y="4440"/>
                    <a:pt x="1036" y="4292"/>
                  </a:cubicBezTo>
                  <a:cubicBezTo>
                    <a:pt x="1480" y="4292"/>
                    <a:pt x="1480" y="3996"/>
                    <a:pt x="1480" y="3404"/>
                  </a:cubicBezTo>
                  <a:cubicBezTo>
                    <a:pt x="1332" y="2368"/>
                    <a:pt x="1776" y="740"/>
                    <a:pt x="11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33"/>
            <p:cNvSpPr/>
            <p:nvPr/>
          </p:nvSpPr>
          <p:spPr>
            <a:xfrm>
              <a:off x="2655675" y="3863800"/>
              <a:ext cx="18525" cy="11125"/>
            </a:xfrm>
            <a:custGeom>
              <a:rect b="b" l="l" r="r" t="t"/>
              <a:pathLst>
                <a:path extrusionOk="0" h="445" w="741">
                  <a:moveTo>
                    <a:pt x="741" y="149"/>
                  </a:moveTo>
                  <a:cubicBezTo>
                    <a:pt x="593" y="1"/>
                    <a:pt x="445" y="149"/>
                    <a:pt x="149" y="1"/>
                  </a:cubicBezTo>
                  <a:cubicBezTo>
                    <a:pt x="1" y="149"/>
                    <a:pt x="297" y="297"/>
                    <a:pt x="445" y="445"/>
                  </a:cubicBezTo>
                  <a:cubicBezTo>
                    <a:pt x="593" y="149"/>
                    <a:pt x="593" y="297"/>
                    <a:pt x="741" y="14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33"/>
            <p:cNvSpPr/>
            <p:nvPr/>
          </p:nvSpPr>
          <p:spPr>
            <a:xfrm>
              <a:off x="2526200" y="3752800"/>
              <a:ext cx="25925" cy="29625"/>
            </a:xfrm>
            <a:custGeom>
              <a:rect b="b" l="l" r="r" t="t"/>
              <a:pathLst>
                <a:path extrusionOk="0" h="1185" w="1037">
                  <a:moveTo>
                    <a:pt x="1036" y="1"/>
                  </a:moveTo>
                  <a:cubicBezTo>
                    <a:pt x="740" y="149"/>
                    <a:pt x="296" y="593"/>
                    <a:pt x="0" y="889"/>
                  </a:cubicBezTo>
                  <a:cubicBezTo>
                    <a:pt x="148" y="1185"/>
                    <a:pt x="148" y="1185"/>
                    <a:pt x="296" y="1185"/>
                  </a:cubicBezTo>
                  <a:cubicBezTo>
                    <a:pt x="740" y="889"/>
                    <a:pt x="740" y="445"/>
                    <a:pt x="10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33"/>
            <p:cNvSpPr/>
            <p:nvPr/>
          </p:nvSpPr>
          <p:spPr>
            <a:xfrm>
              <a:off x="2629800" y="3860100"/>
              <a:ext cx="22200" cy="25925"/>
            </a:xfrm>
            <a:custGeom>
              <a:rect b="b" l="l" r="r" t="t"/>
              <a:pathLst>
                <a:path extrusionOk="0" h="1037" w="888">
                  <a:moveTo>
                    <a:pt x="0" y="445"/>
                  </a:moveTo>
                  <a:cubicBezTo>
                    <a:pt x="148" y="593"/>
                    <a:pt x="296" y="888"/>
                    <a:pt x="444" y="1036"/>
                  </a:cubicBezTo>
                  <a:cubicBezTo>
                    <a:pt x="592" y="1036"/>
                    <a:pt x="740" y="888"/>
                    <a:pt x="888" y="740"/>
                  </a:cubicBezTo>
                  <a:cubicBezTo>
                    <a:pt x="444" y="445"/>
                    <a:pt x="444" y="1"/>
                    <a:pt x="0" y="44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33"/>
            <p:cNvSpPr/>
            <p:nvPr/>
          </p:nvSpPr>
          <p:spPr>
            <a:xfrm>
              <a:off x="2574300" y="3797200"/>
              <a:ext cx="29625" cy="25925"/>
            </a:xfrm>
            <a:custGeom>
              <a:rect b="b" l="l" r="r" t="t"/>
              <a:pathLst>
                <a:path extrusionOk="0" h="1037" w="1185">
                  <a:moveTo>
                    <a:pt x="1184" y="1037"/>
                  </a:moveTo>
                  <a:cubicBezTo>
                    <a:pt x="1036" y="741"/>
                    <a:pt x="444" y="149"/>
                    <a:pt x="148" y="1"/>
                  </a:cubicBezTo>
                  <a:cubicBezTo>
                    <a:pt x="0" y="445"/>
                    <a:pt x="888" y="1037"/>
                    <a:pt x="1184" y="103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33"/>
            <p:cNvSpPr/>
            <p:nvPr/>
          </p:nvSpPr>
          <p:spPr>
            <a:xfrm>
              <a:off x="2559500" y="3815700"/>
              <a:ext cx="22225" cy="25925"/>
            </a:xfrm>
            <a:custGeom>
              <a:rect b="b" l="l" r="r" t="t"/>
              <a:pathLst>
                <a:path extrusionOk="0" h="1037" w="889">
                  <a:moveTo>
                    <a:pt x="888" y="741"/>
                  </a:moveTo>
                  <a:cubicBezTo>
                    <a:pt x="740" y="445"/>
                    <a:pt x="444" y="297"/>
                    <a:pt x="296" y="1"/>
                  </a:cubicBezTo>
                  <a:cubicBezTo>
                    <a:pt x="148" y="149"/>
                    <a:pt x="296" y="297"/>
                    <a:pt x="0" y="445"/>
                  </a:cubicBezTo>
                  <a:cubicBezTo>
                    <a:pt x="148" y="593"/>
                    <a:pt x="296" y="741"/>
                    <a:pt x="444" y="1037"/>
                  </a:cubicBezTo>
                  <a:cubicBezTo>
                    <a:pt x="592" y="1037"/>
                    <a:pt x="740" y="889"/>
                    <a:pt x="888" y="74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33"/>
            <p:cNvSpPr/>
            <p:nvPr/>
          </p:nvSpPr>
          <p:spPr>
            <a:xfrm>
              <a:off x="2611300" y="3878600"/>
              <a:ext cx="18525" cy="22225"/>
            </a:xfrm>
            <a:custGeom>
              <a:rect b="b" l="l" r="r" t="t"/>
              <a:pathLst>
                <a:path extrusionOk="0" h="889" w="741">
                  <a:moveTo>
                    <a:pt x="740" y="592"/>
                  </a:moveTo>
                  <a:cubicBezTo>
                    <a:pt x="592" y="444"/>
                    <a:pt x="444" y="0"/>
                    <a:pt x="148" y="0"/>
                  </a:cubicBezTo>
                  <a:cubicBezTo>
                    <a:pt x="148" y="148"/>
                    <a:pt x="296" y="296"/>
                    <a:pt x="0" y="444"/>
                  </a:cubicBezTo>
                  <a:cubicBezTo>
                    <a:pt x="148" y="592"/>
                    <a:pt x="148" y="740"/>
                    <a:pt x="296" y="888"/>
                  </a:cubicBezTo>
                  <a:cubicBezTo>
                    <a:pt x="592" y="740"/>
                    <a:pt x="740" y="740"/>
                    <a:pt x="740" y="5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33"/>
            <p:cNvSpPr/>
            <p:nvPr/>
          </p:nvSpPr>
          <p:spPr>
            <a:xfrm>
              <a:off x="2504000" y="3789800"/>
              <a:ext cx="22225" cy="18525"/>
            </a:xfrm>
            <a:custGeom>
              <a:rect b="b" l="l" r="r" t="t"/>
              <a:pathLst>
                <a:path extrusionOk="0" h="741" w="889">
                  <a:moveTo>
                    <a:pt x="888" y="297"/>
                  </a:moveTo>
                  <a:cubicBezTo>
                    <a:pt x="740" y="149"/>
                    <a:pt x="592" y="1"/>
                    <a:pt x="444" y="1"/>
                  </a:cubicBezTo>
                  <a:cubicBezTo>
                    <a:pt x="296" y="1"/>
                    <a:pt x="148" y="149"/>
                    <a:pt x="0" y="297"/>
                  </a:cubicBezTo>
                  <a:cubicBezTo>
                    <a:pt x="148" y="445"/>
                    <a:pt x="296" y="741"/>
                    <a:pt x="444" y="741"/>
                  </a:cubicBezTo>
                  <a:cubicBezTo>
                    <a:pt x="740" y="593"/>
                    <a:pt x="592" y="445"/>
                    <a:pt x="888" y="2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33"/>
            <p:cNvSpPr/>
            <p:nvPr/>
          </p:nvSpPr>
          <p:spPr>
            <a:xfrm>
              <a:off x="2585400" y="3897100"/>
              <a:ext cx="25925" cy="22225"/>
            </a:xfrm>
            <a:custGeom>
              <a:rect b="b" l="l" r="r" t="t"/>
              <a:pathLst>
                <a:path extrusionOk="0" h="889" w="1037">
                  <a:moveTo>
                    <a:pt x="1036" y="444"/>
                  </a:moveTo>
                  <a:cubicBezTo>
                    <a:pt x="888" y="296"/>
                    <a:pt x="740" y="0"/>
                    <a:pt x="592" y="0"/>
                  </a:cubicBezTo>
                  <a:cubicBezTo>
                    <a:pt x="444" y="148"/>
                    <a:pt x="0" y="296"/>
                    <a:pt x="0" y="592"/>
                  </a:cubicBezTo>
                  <a:cubicBezTo>
                    <a:pt x="148" y="592"/>
                    <a:pt x="296" y="740"/>
                    <a:pt x="296" y="888"/>
                  </a:cubicBezTo>
                  <a:cubicBezTo>
                    <a:pt x="592" y="740"/>
                    <a:pt x="740" y="740"/>
                    <a:pt x="1036" y="4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33"/>
            <p:cNvSpPr/>
            <p:nvPr/>
          </p:nvSpPr>
          <p:spPr>
            <a:xfrm>
              <a:off x="2485500" y="3808300"/>
              <a:ext cx="18525" cy="14825"/>
            </a:xfrm>
            <a:custGeom>
              <a:rect b="b" l="l" r="r" t="t"/>
              <a:pathLst>
                <a:path extrusionOk="0" h="593" w="741">
                  <a:moveTo>
                    <a:pt x="740" y="297"/>
                  </a:moveTo>
                  <a:cubicBezTo>
                    <a:pt x="593" y="1"/>
                    <a:pt x="445" y="1"/>
                    <a:pt x="297" y="1"/>
                  </a:cubicBezTo>
                  <a:cubicBezTo>
                    <a:pt x="149" y="1"/>
                    <a:pt x="149" y="149"/>
                    <a:pt x="1" y="149"/>
                  </a:cubicBezTo>
                  <a:cubicBezTo>
                    <a:pt x="149" y="297"/>
                    <a:pt x="149" y="445"/>
                    <a:pt x="297" y="593"/>
                  </a:cubicBezTo>
                  <a:cubicBezTo>
                    <a:pt x="445" y="445"/>
                    <a:pt x="593" y="297"/>
                    <a:pt x="740" y="2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33"/>
            <p:cNvSpPr/>
            <p:nvPr/>
          </p:nvSpPr>
          <p:spPr>
            <a:xfrm>
              <a:off x="2563200" y="3915600"/>
              <a:ext cx="22225" cy="22225"/>
            </a:xfrm>
            <a:custGeom>
              <a:rect b="b" l="l" r="r" t="t"/>
              <a:pathLst>
                <a:path extrusionOk="0" h="889" w="889">
                  <a:moveTo>
                    <a:pt x="592" y="0"/>
                  </a:moveTo>
                  <a:cubicBezTo>
                    <a:pt x="444" y="0"/>
                    <a:pt x="148" y="296"/>
                    <a:pt x="0" y="444"/>
                  </a:cubicBezTo>
                  <a:cubicBezTo>
                    <a:pt x="148" y="592"/>
                    <a:pt x="0" y="740"/>
                    <a:pt x="148" y="888"/>
                  </a:cubicBezTo>
                  <a:cubicBezTo>
                    <a:pt x="444" y="740"/>
                    <a:pt x="592" y="592"/>
                    <a:pt x="888" y="444"/>
                  </a:cubicBezTo>
                  <a:cubicBezTo>
                    <a:pt x="740" y="296"/>
                    <a:pt x="740" y="148"/>
                    <a:pt x="5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33"/>
            <p:cNvSpPr/>
            <p:nvPr/>
          </p:nvSpPr>
          <p:spPr>
            <a:xfrm>
              <a:off x="2422600" y="3845300"/>
              <a:ext cx="125825" cy="122125"/>
            </a:xfrm>
            <a:custGeom>
              <a:rect b="b" l="l" r="r" t="t"/>
              <a:pathLst>
                <a:path extrusionOk="0" h="4885" w="5033">
                  <a:moveTo>
                    <a:pt x="5032" y="1924"/>
                  </a:moveTo>
                  <a:cubicBezTo>
                    <a:pt x="4440" y="1924"/>
                    <a:pt x="2813" y="1037"/>
                    <a:pt x="3256" y="1"/>
                  </a:cubicBezTo>
                  <a:cubicBezTo>
                    <a:pt x="1925" y="741"/>
                    <a:pt x="1333" y="1628"/>
                    <a:pt x="1" y="2664"/>
                  </a:cubicBezTo>
                  <a:cubicBezTo>
                    <a:pt x="593" y="3404"/>
                    <a:pt x="1185" y="4144"/>
                    <a:pt x="1481" y="4884"/>
                  </a:cubicBezTo>
                  <a:cubicBezTo>
                    <a:pt x="2665" y="3848"/>
                    <a:pt x="3848" y="2960"/>
                    <a:pt x="5032" y="192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33"/>
            <p:cNvSpPr/>
            <p:nvPr/>
          </p:nvSpPr>
          <p:spPr>
            <a:xfrm>
              <a:off x="2467000" y="3823100"/>
              <a:ext cx="14825" cy="14825"/>
            </a:xfrm>
            <a:custGeom>
              <a:rect b="b" l="l" r="r" t="t"/>
              <a:pathLst>
                <a:path extrusionOk="0" h="593" w="593">
                  <a:moveTo>
                    <a:pt x="593" y="445"/>
                  </a:moveTo>
                  <a:cubicBezTo>
                    <a:pt x="445" y="149"/>
                    <a:pt x="297" y="149"/>
                    <a:pt x="149" y="1"/>
                  </a:cubicBezTo>
                  <a:cubicBezTo>
                    <a:pt x="149" y="149"/>
                    <a:pt x="1" y="149"/>
                    <a:pt x="1" y="297"/>
                  </a:cubicBezTo>
                  <a:lnTo>
                    <a:pt x="297" y="593"/>
                  </a:lnTo>
                  <a:cubicBezTo>
                    <a:pt x="445" y="593"/>
                    <a:pt x="445" y="445"/>
                    <a:pt x="593" y="2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33"/>
            <p:cNvSpPr/>
            <p:nvPr/>
          </p:nvSpPr>
          <p:spPr>
            <a:xfrm>
              <a:off x="2537300" y="3937800"/>
              <a:ext cx="22225" cy="18525"/>
            </a:xfrm>
            <a:custGeom>
              <a:rect b="b" l="l" r="r" t="t"/>
              <a:pathLst>
                <a:path extrusionOk="0" h="741" w="889">
                  <a:moveTo>
                    <a:pt x="888" y="296"/>
                  </a:moveTo>
                  <a:lnTo>
                    <a:pt x="592" y="0"/>
                  </a:lnTo>
                  <a:cubicBezTo>
                    <a:pt x="444" y="148"/>
                    <a:pt x="296" y="296"/>
                    <a:pt x="0" y="444"/>
                  </a:cubicBezTo>
                  <a:cubicBezTo>
                    <a:pt x="296" y="592"/>
                    <a:pt x="148" y="592"/>
                    <a:pt x="296" y="740"/>
                  </a:cubicBezTo>
                  <a:cubicBezTo>
                    <a:pt x="444" y="740"/>
                    <a:pt x="740" y="444"/>
                    <a:pt x="888" y="2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33"/>
            <p:cNvSpPr/>
            <p:nvPr/>
          </p:nvSpPr>
          <p:spPr>
            <a:xfrm>
              <a:off x="2444800" y="3837900"/>
              <a:ext cx="18525" cy="18525"/>
            </a:xfrm>
            <a:custGeom>
              <a:rect b="b" l="l" r="r" t="t"/>
              <a:pathLst>
                <a:path extrusionOk="0" h="741" w="741">
                  <a:moveTo>
                    <a:pt x="741" y="297"/>
                  </a:moveTo>
                  <a:cubicBezTo>
                    <a:pt x="593" y="297"/>
                    <a:pt x="445" y="297"/>
                    <a:pt x="297" y="1"/>
                  </a:cubicBezTo>
                  <a:cubicBezTo>
                    <a:pt x="297" y="149"/>
                    <a:pt x="149" y="297"/>
                    <a:pt x="1" y="297"/>
                  </a:cubicBezTo>
                  <a:cubicBezTo>
                    <a:pt x="149" y="445"/>
                    <a:pt x="149" y="593"/>
                    <a:pt x="297" y="741"/>
                  </a:cubicBezTo>
                  <a:cubicBezTo>
                    <a:pt x="445" y="445"/>
                    <a:pt x="741" y="593"/>
                    <a:pt x="741" y="2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33"/>
            <p:cNvSpPr/>
            <p:nvPr/>
          </p:nvSpPr>
          <p:spPr>
            <a:xfrm>
              <a:off x="2481800" y="3956300"/>
              <a:ext cx="55525" cy="48125"/>
            </a:xfrm>
            <a:custGeom>
              <a:rect b="b" l="l" r="r" t="t"/>
              <a:pathLst>
                <a:path extrusionOk="0" h="1925" w="2221">
                  <a:moveTo>
                    <a:pt x="2220" y="296"/>
                  </a:moveTo>
                  <a:cubicBezTo>
                    <a:pt x="2072" y="148"/>
                    <a:pt x="1924" y="148"/>
                    <a:pt x="1924" y="0"/>
                  </a:cubicBezTo>
                  <a:cubicBezTo>
                    <a:pt x="1184" y="592"/>
                    <a:pt x="1" y="1184"/>
                    <a:pt x="149" y="1924"/>
                  </a:cubicBezTo>
                  <a:cubicBezTo>
                    <a:pt x="741" y="1776"/>
                    <a:pt x="1332" y="740"/>
                    <a:pt x="2072" y="2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33"/>
            <p:cNvSpPr/>
            <p:nvPr/>
          </p:nvSpPr>
          <p:spPr>
            <a:xfrm>
              <a:off x="2426300" y="3856400"/>
              <a:ext cx="18525" cy="14825"/>
            </a:xfrm>
            <a:custGeom>
              <a:rect b="b" l="l" r="r" t="t"/>
              <a:pathLst>
                <a:path extrusionOk="0" h="593" w="741">
                  <a:moveTo>
                    <a:pt x="593" y="297"/>
                  </a:moveTo>
                  <a:cubicBezTo>
                    <a:pt x="593" y="149"/>
                    <a:pt x="445" y="1"/>
                    <a:pt x="297" y="1"/>
                  </a:cubicBezTo>
                  <a:cubicBezTo>
                    <a:pt x="149" y="1"/>
                    <a:pt x="1" y="149"/>
                    <a:pt x="1" y="149"/>
                  </a:cubicBezTo>
                  <a:cubicBezTo>
                    <a:pt x="149" y="297"/>
                    <a:pt x="149" y="445"/>
                    <a:pt x="297" y="593"/>
                  </a:cubicBezTo>
                  <a:cubicBezTo>
                    <a:pt x="445" y="445"/>
                    <a:pt x="593" y="445"/>
                    <a:pt x="741" y="2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33"/>
            <p:cNvSpPr/>
            <p:nvPr/>
          </p:nvSpPr>
          <p:spPr>
            <a:xfrm>
              <a:off x="2407800" y="3863800"/>
              <a:ext cx="14825" cy="18525"/>
            </a:xfrm>
            <a:custGeom>
              <a:rect b="b" l="l" r="r" t="t"/>
              <a:pathLst>
                <a:path extrusionOk="0" h="741" w="593">
                  <a:moveTo>
                    <a:pt x="593" y="592"/>
                  </a:moveTo>
                  <a:cubicBezTo>
                    <a:pt x="445" y="297"/>
                    <a:pt x="149" y="1"/>
                    <a:pt x="1" y="297"/>
                  </a:cubicBezTo>
                  <a:cubicBezTo>
                    <a:pt x="149" y="445"/>
                    <a:pt x="297" y="740"/>
                    <a:pt x="445" y="740"/>
                  </a:cubicBezTo>
                  <a:cubicBezTo>
                    <a:pt x="445" y="740"/>
                    <a:pt x="593" y="740"/>
                    <a:pt x="593" y="5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33"/>
            <p:cNvSpPr/>
            <p:nvPr/>
          </p:nvSpPr>
          <p:spPr>
            <a:xfrm>
              <a:off x="2385600" y="3878600"/>
              <a:ext cx="18525" cy="11125"/>
            </a:xfrm>
            <a:custGeom>
              <a:rect b="b" l="l" r="r" t="t"/>
              <a:pathLst>
                <a:path extrusionOk="0" h="445" w="741">
                  <a:moveTo>
                    <a:pt x="593" y="444"/>
                  </a:moveTo>
                  <a:cubicBezTo>
                    <a:pt x="741" y="296"/>
                    <a:pt x="445" y="148"/>
                    <a:pt x="297" y="0"/>
                  </a:cubicBezTo>
                  <a:cubicBezTo>
                    <a:pt x="297" y="148"/>
                    <a:pt x="149" y="0"/>
                    <a:pt x="1" y="148"/>
                  </a:cubicBezTo>
                  <a:cubicBezTo>
                    <a:pt x="149" y="296"/>
                    <a:pt x="445" y="148"/>
                    <a:pt x="593" y="4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33"/>
            <p:cNvSpPr/>
            <p:nvPr/>
          </p:nvSpPr>
          <p:spPr>
            <a:xfrm>
              <a:off x="2393000" y="3923000"/>
              <a:ext cx="55525" cy="70325"/>
            </a:xfrm>
            <a:custGeom>
              <a:rect b="b" l="l" r="r" t="t"/>
              <a:pathLst>
                <a:path extrusionOk="0" h="2813" w="2221">
                  <a:moveTo>
                    <a:pt x="593" y="0"/>
                  </a:moveTo>
                  <a:cubicBezTo>
                    <a:pt x="297" y="296"/>
                    <a:pt x="149" y="148"/>
                    <a:pt x="1" y="444"/>
                  </a:cubicBezTo>
                  <a:cubicBezTo>
                    <a:pt x="593" y="1184"/>
                    <a:pt x="1185" y="2072"/>
                    <a:pt x="1629" y="2812"/>
                  </a:cubicBezTo>
                  <a:cubicBezTo>
                    <a:pt x="1925" y="2664"/>
                    <a:pt x="2073" y="2516"/>
                    <a:pt x="2221" y="2368"/>
                  </a:cubicBezTo>
                  <a:cubicBezTo>
                    <a:pt x="1777" y="1628"/>
                    <a:pt x="1185" y="740"/>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33"/>
            <p:cNvSpPr/>
            <p:nvPr/>
          </p:nvSpPr>
          <p:spPr>
            <a:xfrm>
              <a:off x="2359700" y="3889700"/>
              <a:ext cx="25925" cy="18525"/>
            </a:xfrm>
            <a:custGeom>
              <a:rect b="b" l="l" r="r" t="t"/>
              <a:pathLst>
                <a:path extrusionOk="0" h="741" w="1037">
                  <a:moveTo>
                    <a:pt x="593" y="0"/>
                  </a:moveTo>
                  <a:cubicBezTo>
                    <a:pt x="445" y="0"/>
                    <a:pt x="297" y="0"/>
                    <a:pt x="1" y="296"/>
                  </a:cubicBezTo>
                  <a:cubicBezTo>
                    <a:pt x="149" y="444"/>
                    <a:pt x="297" y="592"/>
                    <a:pt x="445" y="740"/>
                  </a:cubicBezTo>
                  <a:cubicBezTo>
                    <a:pt x="593" y="740"/>
                    <a:pt x="889" y="592"/>
                    <a:pt x="1037" y="592"/>
                  </a:cubicBezTo>
                  <a:cubicBezTo>
                    <a:pt x="1037" y="444"/>
                    <a:pt x="889" y="148"/>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33"/>
            <p:cNvSpPr/>
            <p:nvPr/>
          </p:nvSpPr>
          <p:spPr>
            <a:xfrm>
              <a:off x="2452200" y="4011800"/>
              <a:ext cx="18525" cy="33300"/>
            </a:xfrm>
            <a:custGeom>
              <a:rect b="b" l="l" r="r" t="t"/>
              <a:pathLst>
                <a:path extrusionOk="0" h="1332" w="741">
                  <a:moveTo>
                    <a:pt x="741" y="148"/>
                  </a:moveTo>
                  <a:cubicBezTo>
                    <a:pt x="445" y="0"/>
                    <a:pt x="297" y="444"/>
                    <a:pt x="1" y="592"/>
                  </a:cubicBezTo>
                  <a:cubicBezTo>
                    <a:pt x="149" y="888"/>
                    <a:pt x="149" y="1036"/>
                    <a:pt x="297" y="1332"/>
                  </a:cubicBezTo>
                  <a:cubicBezTo>
                    <a:pt x="445" y="1036"/>
                    <a:pt x="741" y="740"/>
                    <a:pt x="741" y="444"/>
                  </a:cubicBezTo>
                  <a:cubicBezTo>
                    <a:pt x="741" y="296"/>
                    <a:pt x="593" y="296"/>
                    <a:pt x="593" y="14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33"/>
            <p:cNvSpPr/>
            <p:nvPr/>
          </p:nvSpPr>
          <p:spPr>
            <a:xfrm>
              <a:off x="2293125" y="3960000"/>
              <a:ext cx="111000" cy="129500"/>
            </a:xfrm>
            <a:custGeom>
              <a:rect b="b" l="l" r="r" t="t"/>
              <a:pathLst>
                <a:path extrusionOk="0" h="5180" w="4440">
                  <a:moveTo>
                    <a:pt x="0" y="0"/>
                  </a:moveTo>
                  <a:cubicBezTo>
                    <a:pt x="592" y="1036"/>
                    <a:pt x="1924" y="2072"/>
                    <a:pt x="2812" y="3256"/>
                  </a:cubicBezTo>
                  <a:cubicBezTo>
                    <a:pt x="3256" y="3996"/>
                    <a:pt x="3552" y="4736"/>
                    <a:pt x="3996" y="5180"/>
                  </a:cubicBezTo>
                  <a:cubicBezTo>
                    <a:pt x="4440" y="5032"/>
                    <a:pt x="4144" y="4440"/>
                    <a:pt x="3996" y="4144"/>
                  </a:cubicBezTo>
                  <a:cubicBezTo>
                    <a:pt x="3256" y="2664"/>
                    <a:pt x="1332" y="444"/>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33"/>
            <p:cNvSpPr/>
            <p:nvPr/>
          </p:nvSpPr>
          <p:spPr>
            <a:xfrm>
              <a:off x="2274625" y="4033975"/>
              <a:ext cx="77725" cy="107325"/>
            </a:xfrm>
            <a:custGeom>
              <a:rect b="b" l="l" r="r" t="t"/>
              <a:pathLst>
                <a:path extrusionOk="0" h="4293" w="3109">
                  <a:moveTo>
                    <a:pt x="0" y="1"/>
                  </a:moveTo>
                  <a:cubicBezTo>
                    <a:pt x="740" y="1481"/>
                    <a:pt x="1628" y="2813"/>
                    <a:pt x="2368" y="4293"/>
                  </a:cubicBezTo>
                  <a:cubicBezTo>
                    <a:pt x="2664" y="4145"/>
                    <a:pt x="2812" y="3849"/>
                    <a:pt x="3108" y="3701"/>
                  </a:cubicBezTo>
                  <a:cubicBezTo>
                    <a:pt x="2220" y="2517"/>
                    <a:pt x="1036" y="1185"/>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33"/>
            <p:cNvSpPr/>
            <p:nvPr/>
          </p:nvSpPr>
          <p:spPr>
            <a:xfrm>
              <a:off x="2341225" y="4141275"/>
              <a:ext cx="29600" cy="40725"/>
            </a:xfrm>
            <a:custGeom>
              <a:rect b="b" l="l" r="r" t="t"/>
              <a:pathLst>
                <a:path extrusionOk="0" h="1629" w="1184">
                  <a:moveTo>
                    <a:pt x="740" y="297"/>
                  </a:moveTo>
                  <a:cubicBezTo>
                    <a:pt x="592" y="1"/>
                    <a:pt x="296" y="593"/>
                    <a:pt x="0" y="741"/>
                  </a:cubicBezTo>
                  <a:cubicBezTo>
                    <a:pt x="296" y="1037"/>
                    <a:pt x="296" y="1332"/>
                    <a:pt x="444" y="1628"/>
                  </a:cubicBezTo>
                  <a:cubicBezTo>
                    <a:pt x="1184" y="1480"/>
                    <a:pt x="592" y="741"/>
                    <a:pt x="740" y="2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33"/>
            <p:cNvSpPr/>
            <p:nvPr/>
          </p:nvSpPr>
          <p:spPr>
            <a:xfrm>
              <a:off x="2196925" y="4026575"/>
              <a:ext cx="118425" cy="133225"/>
            </a:xfrm>
            <a:custGeom>
              <a:rect b="b" l="l" r="r" t="t"/>
              <a:pathLst>
                <a:path extrusionOk="0" h="5329" w="4737">
                  <a:moveTo>
                    <a:pt x="592" y="1"/>
                  </a:moveTo>
                  <a:cubicBezTo>
                    <a:pt x="445" y="149"/>
                    <a:pt x="149" y="297"/>
                    <a:pt x="1" y="593"/>
                  </a:cubicBezTo>
                  <a:cubicBezTo>
                    <a:pt x="1628" y="1629"/>
                    <a:pt x="3108" y="3997"/>
                    <a:pt x="4588" y="5329"/>
                  </a:cubicBezTo>
                  <a:cubicBezTo>
                    <a:pt x="4736" y="4737"/>
                    <a:pt x="4144" y="4293"/>
                    <a:pt x="3848" y="3701"/>
                  </a:cubicBezTo>
                  <a:cubicBezTo>
                    <a:pt x="2960" y="2517"/>
                    <a:pt x="1628" y="1037"/>
                    <a:pt x="5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33"/>
            <p:cNvSpPr/>
            <p:nvPr/>
          </p:nvSpPr>
          <p:spPr>
            <a:xfrm>
              <a:off x="2163625" y="4000700"/>
              <a:ext cx="33325" cy="25900"/>
            </a:xfrm>
            <a:custGeom>
              <a:rect b="b" l="l" r="r" t="t"/>
              <a:pathLst>
                <a:path extrusionOk="0" h="1036" w="1333">
                  <a:moveTo>
                    <a:pt x="1333" y="592"/>
                  </a:moveTo>
                  <a:cubicBezTo>
                    <a:pt x="1185" y="296"/>
                    <a:pt x="889" y="148"/>
                    <a:pt x="741" y="0"/>
                  </a:cubicBezTo>
                  <a:cubicBezTo>
                    <a:pt x="593" y="296"/>
                    <a:pt x="297" y="444"/>
                    <a:pt x="1" y="592"/>
                  </a:cubicBezTo>
                  <a:cubicBezTo>
                    <a:pt x="297" y="888"/>
                    <a:pt x="445" y="740"/>
                    <a:pt x="593" y="1036"/>
                  </a:cubicBezTo>
                  <a:cubicBezTo>
                    <a:pt x="889" y="888"/>
                    <a:pt x="1037" y="888"/>
                    <a:pt x="1333" y="5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33"/>
            <p:cNvSpPr/>
            <p:nvPr/>
          </p:nvSpPr>
          <p:spPr>
            <a:xfrm>
              <a:off x="2315325" y="4174575"/>
              <a:ext cx="22225" cy="25925"/>
            </a:xfrm>
            <a:custGeom>
              <a:rect b="b" l="l" r="r" t="t"/>
              <a:pathLst>
                <a:path extrusionOk="0" h="1037" w="889">
                  <a:moveTo>
                    <a:pt x="444" y="0"/>
                  </a:moveTo>
                  <a:cubicBezTo>
                    <a:pt x="0" y="296"/>
                    <a:pt x="592" y="740"/>
                    <a:pt x="592" y="1036"/>
                  </a:cubicBezTo>
                  <a:cubicBezTo>
                    <a:pt x="740" y="1036"/>
                    <a:pt x="740" y="888"/>
                    <a:pt x="888" y="888"/>
                  </a:cubicBezTo>
                  <a:cubicBezTo>
                    <a:pt x="592" y="592"/>
                    <a:pt x="592" y="296"/>
                    <a:pt x="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33"/>
            <p:cNvSpPr/>
            <p:nvPr/>
          </p:nvSpPr>
          <p:spPr>
            <a:xfrm>
              <a:off x="2137725" y="4067275"/>
              <a:ext cx="133225" cy="155425"/>
            </a:xfrm>
            <a:custGeom>
              <a:rect b="b" l="l" r="r" t="t"/>
              <a:pathLst>
                <a:path extrusionOk="0" h="6217" w="5329">
                  <a:moveTo>
                    <a:pt x="1037" y="1"/>
                  </a:moveTo>
                  <a:cubicBezTo>
                    <a:pt x="741" y="297"/>
                    <a:pt x="297" y="445"/>
                    <a:pt x="1" y="741"/>
                  </a:cubicBezTo>
                  <a:cubicBezTo>
                    <a:pt x="1481" y="2665"/>
                    <a:pt x="3404" y="4292"/>
                    <a:pt x="3996" y="6216"/>
                  </a:cubicBezTo>
                  <a:cubicBezTo>
                    <a:pt x="4440" y="6068"/>
                    <a:pt x="4884" y="5476"/>
                    <a:pt x="5328" y="5032"/>
                  </a:cubicBezTo>
                  <a:cubicBezTo>
                    <a:pt x="4440" y="3257"/>
                    <a:pt x="2369" y="1629"/>
                    <a:pt x="10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33"/>
            <p:cNvSpPr/>
            <p:nvPr/>
          </p:nvSpPr>
          <p:spPr>
            <a:xfrm>
              <a:off x="2111825" y="4041375"/>
              <a:ext cx="33325" cy="29625"/>
            </a:xfrm>
            <a:custGeom>
              <a:rect b="b" l="l" r="r" t="t"/>
              <a:pathLst>
                <a:path extrusionOk="0" h="1185" w="1333">
                  <a:moveTo>
                    <a:pt x="1333" y="445"/>
                  </a:moveTo>
                  <a:cubicBezTo>
                    <a:pt x="1185" y="297"/>
                    <a:pt x="1037" y="297"/>
                    <a:pt x="889" y="1"/>
                  </a:cubicBezTo>
                  <a:cubicBezTo>
                    <a:pt x="593" y="297"/>
                    <a:pt x="297" y="593"/>
                    <a:pt x="1" y="889"/>
                  </a:cubicBezTo>
                  <a:cubicBezTo>
                    <a:pt x="149" y="1037"/>
                    <a:pt x="297" y="1037"/>
                    <a:pt x="445" y="1185"/>
                  </a:cubicBezTo>
                  <a:cubicBezTo>
                    <a:pt x="741" y="1185"/>
                    <a:pt x="1037" y="741"/>
                    <a:pt x="1333" y="44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33"/>
            <p:cNvSpPr/>
            <p:nvPr/>
          </p:nvSpPr>
          <p:spPr>
            <a:xfrm>
              <a:off x="2248725" y="4215275"/>
              <a:ext cx="44425" cy="48125"/>
            </a:xfrm>
            <a:custGeom>
              <a:rect b="b" l="l" r="r" t="t"/>
              <a:pathLst>
                <a:path extrusionOk="0" h="1925" w="1777">
                  <a:moveTo>
                    <a:pt x="0" y="1036"/>
                  </a:moveTo>
                  <a:cubicBezTo>
                    <a:pt x="296" y="1332"/>
                    <a:pt x="148" y="1628"/>
                    <a:pt x="444" y="1924"/>
                  </a:cubicBezTo>
                  <a:cubicBezTo>
                    <a:pt x="888" y="1480"/>
                    <a:pt x="1332" y="1184"/>
                    <a:pt x="1776" y="740"/>
                  </a:cubicBezTo>
                  <a:cubicBezTo>
                    <a:pt x="1480" y="592"/>
                    <a:pt x="1332" y="296"/>
                    <a:pt x="1332" y="0"/>
                  </a:cubicBezTo>
                  <a:cubicBezTo>
                    <a:pt x="740" y="0"/>
                    <a:pt x="444" y="740"/>
                    <a:pt x="0" y="10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33"/>
            <p:cNvSpPr/>
            <p:nvPr/>
          </p:nvSpPr>
          <p:spPr>
            <a:xfrm>
              <a:off x="2104425" y="4104275"/>
              <a:ext cx="107325" cy="144325"/>
            </a:xfrm>
            <a:custGeom>
              <a:rect b="b" l="l" r="r" t="t"/>
              <a:pathLst>
                <a:path extrusionOk="0" h="5773" w="4293">
                  <a:moveTo>
                    <a:pt x="1" y="445"/>
                  </a:moveTo>
                  <a:cubicBezTo>
                    <a:pt x="1" y="1037"/>
                    <a:pt x="741" y="1333"/>
                    <a:pt x="1185" y="1777"/>
                  </a:cubicBezTo>
                  <a:cubicBezTo>
                    <a:pt x="2369" y="3108"/>
                    <a:pt x="3553" y="4736"/>
                    <a:pt x="4292" y="5772"/>
                  </a:cubicBezTo>
                  <a:cubicBezTo>
                    <a:pt x="3553" y="4440"/>
                    <a:pt x="2221" y="2517"/>
                    <a:pt x="1037" y="1037"/>
                  </a:cubicBezTo>
                  <a:cubicBezTo>
                    <a:pt x="741" y="741"/>
                    <a:pt x="445" y="1"/>
                    <a:pt x="1" y="44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33"/>
            <p:cNvSpPr/>
            <p:nvPr/>
          </p:nvSpPr>
          <p:spPr>
            <a:xfrm>
              <a:off x="2071125" y="4082075"/>
              <a:ext cx="25925" cy="22225"/>
            </a:xfrm>
            <a:custGeom>
              <a:rect b="b" l="l" r="r" t="t"/>
              <a:pathLst>
                <a:path extrusionOk="0" h="889" w="1037">
                  <a:moveTo>
                    <a:pt x="1037" y="445"/>
                  </a:moveTo>
                  <a:cubicBezTo>
                    <a:pt x="889" y="149"/>
                    <a:pt x="741" y="149"/>
                    <a:pt x="593" y="1"/>
                  </a:cubicBezTo>
                  <a:cubicBezTo>
                    <a:pt x="445" y="149"/>
                    <a:pt x="149" y="297"/>
                    <a:pt x="1" y="445"/>
                  </a:cubicBezTo>
                  <a:cubicBezTo>
                    <a:pt x="149" y="593"/>
                    <a:pt x="445" y="593"/>
                    <a:pt x="445" y="889"/>
                  </a:cubicBezTo>
                  <a:cubicBezTo>
                    <a:pt x="741" y="593"/>
                    <a:pt x="1037" y="593"/>
                    <a:pt x="1037" y="44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33"/>
            <p:cNvSpPr/>
            <p:nvPr/>
          </p:nvSpPr>
          <p:spPr>
            <a:xfrm>
              <a:off x="2219125" y="4263375"/>
              <a:ext cx="14825" cy="22225"/>
            </a:xfrm>
            <a:custGeom>
              <a:rect b="b" l="l" r="r" t="t"/>
              <a:pathLst>
                <a:path extrusionOk="0" h="889" w="593">
                  <a:moveTo>
                    <a:pt x="148" y="0"/>
                  </a:moveTo>
                  <a:cubicBezTo>
                    <a:pt x="0" y="296"/>
                    <a:pt x="444" y="592"/>
                    <a:pt x="444" y="888"/>
                  </a:cubicBezTo>
                  <a:cubicBezTo>
                    <a:pt x="592" y="592"/>
                    <a:pt x="444" y="148"/>
                    <a:pt x="1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33"/>
            <p:cNvSpPr/>
            <p:nvPr/>
          </p:nvSpPr>
          <p:spPr>
            <a:xfrm>
              <a:off x="2145125" y="4215275"/>
              <a:ext cx="48125" cy="55525"/>
            </a:xfrm>
            <a:custGeom>
              <a:rect b="b" l="l" r="r" t="t"/>
              <a:pathLst>
                <a:path extrusionOk="0" h="2221" w="1925">
                  <a:moveTo>
                    <a:pt x="1629" y="2220"/>
                  </a:moveTo>
                  <a:cubicBezTo>
                    <a:pt x="1629" y="2220"/>
                    <a:pt x="1777" y="2072"/>
                    <a:pt x="1777" y="2072"/>
                  </a:cubicBezTo>
                  <a:cubicBezTo>
                    <a:pt x="1777" y="2072"/>
                    <a:pt x="1925" y="2072"/>
                    <a:pt x="1777" y="1924"/>
                  </a:cubicBezTo>
                  <a:cubicBezTo>
                    <a:pt x="1185" y="1332"/>
                    <a:pt x="593" y="444"/>
                    <a:pt x="1" y="0"/>
                  </a:cubicBezTo>
                  <a:cubicBezTo>
                    <a:pt x="593" y="740"/>
                    <a:pt x="1185" y="1480"/>
                    <a:pt x="1629" y="222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33"/>
            <p:cNvSpPr/>
            <p:nvPr/>
          </p:nvSpPr>
          <p:spPr>
            <a:xfrm>
              <a:off x="2196925" y="4281875"/>
              <a:ext cx="22225" cy="25925"/>
            </a:xfrm>
            <a:custGeom>
              <a:rect b="b" l="l" r="r" t="t"/>
              <a:pathLst>
                <a:path extrusionOk="0" h="1037" w="889">
                  <a:moveTo>
                    <a:pt x="297" y="0"/>
                  </a:moveTo>
                  <a:cubicBezTo>
                    <a:pt x="149" y="148"/>
                    <a:pt x="1" y="148"/>
                    <a:pt x="1" y="296"/>
                  </a:cubicBezTo>
                  <a:cubicBezTo>
                    <a:pt x="149" y="592"/>
                    <a:pt x="149" y="740"/>
                    <a:pt x="297" y="1036"/>
                  </a:cubicBezTo>
                  <a:cubicBezTo>
                    <a:pt x="888" y="740"/>
                    <a:pt x="740" y="296"/>
                    <a:pt x="2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33"/>
            <p:cNvSpPr/>
            <p:nvPr/>
          </p:nvSpPr>
          <p:spPr>
            <a:xfrm>
              <a:off x="1978650" y="4156075"/>
              <a:ext cx="181300" cy="196100"/>
            </a:xfrm>
            <a:custGeom>
              <a:rect b="b" l="l" r="r" t="t"/>
              <a:pathLst>
                <a:path extrusionOk="0" h="7844" w="7252">
                  <a:moveTo>
                    <a:pt x="2812" y="1"/>
                  </a:moveTo>
                  <a:cubicBezTo>
                    <a:pt x="1776" y="740"/>
                    <a:pt x="888" y="1776"/>
                    <a:pt x="0" y="2368"/>
                  </a:cubicBezTo>
                  <a:cubicBezTo>
                    <a:pt x="1332" y="4144"/>
                    <a:pt x="3256" y="6216"/>
                    <a:pt x="4588" y="7844"/>
                  </a:cubicBezTo>
                  <a:cubicBezTo>
                    <a:pt x="5328" y="7104"/>
                    <a:pt x="6364" y="6364"/>
                    <a:pt x="7252" y="5624"/>
                  </a:cubicBezTo>
                  <a:cubicBezTo>
                    <a:pt x="6216" y="3848"/>
                    <a:pt x="4292" y="1628"/>
                    <a:pt x="28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33"/>
            <p:cNvSpPr/>
            <p:nvPr/>
          </p:nvSpPr>
          <p:spPr>
            <a:xfrm>
              <a:off x="1956450" y="4130175"/>
              <a:ext cx="81425" cy="66625"/>
            </a:xfrm>
            <a:custGeom>
              <a:rect b="b" l="l" r="r" t="t"/>
              <a:pathLst>
                <a:path extrusionOk="0" h="2665" w="3257">
                  <a:moveTo>
                    <a:pt x="2960" y="1"/>
                  </a:moveTo>
                  <a:cubicBezTo>
                    <a:pt x="1924" y="741"/>
                    <a:pt x="740" y="1776"/>
                    <a:pt x="0" y="2516"/>
                  </a:cubicBezTo>
                  <a:cubicBezTo>
                    <a:pt x="148" y="2516"/>
                    <a:pt x="148" y="2664"/>
                    <a:pt x="296" y="2664"/>
                  </a:cubicBezTo>
                  <a:cubicBezTo>
                    <a:pt x="1184" y="2220"/>
                    <a:pt x="2220" y="1185"/>
                    <a:pt x="3256" y="445"/>
                  </a:cubicBezTo>
                  <a:lnTo>
                    <a:pt x="296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33"/>
            <p:cNvSpPr/>
            <p:nvPr/>
          </p:nvSpPr>
          <p:spPr>
            <a:xfrm>
              <a:off x="2104425" y="4315150"/>
              <a:ext cx="77725" cy="66625"/>
            </a:xfrm>
            <a:custGeom>
              <a:rect b="b" l="l" r="r" t="t"/>
              <a:pathLst>
                <a:path extrusionOk="0" h="2665" w="3109">
                  <a:moveTo>
                    <a:pt x="3109" y="445"/>
                  </a:moveTo>
                  <a:cubicBezTo>
                    <a:pt x="2813" y="297"/>
                    <a:pt x="2665" y="149"/>
                    <a:pt x="2517" y="1"/>
                  </a:cubicBezTo>
                  <a:cubicBezTo>
                    <a:pt x="1629" y="741"/>
                    <a:pt x="889" y="1481"/>
                    <a:pt x="1" y="2221"/>
                  </a:cubicBezTo>
                  <a:cubicBezTo>
                    <a:pt x="149" y="2369"/>
                    <a:pt x="297" y="2369"/>
                    <a:pt x="445" y="2665"/>
                  </a:cubicBezTo>
                  <a:cubicBezTo>
                    <a:pt x="1333" y="1925"/>
                    <a:pt x="2221" y="1333"/>
                    <a:pt x="3109" y="44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33"/>
            <p:cNvSpPr/>
            <p:nvPr/>
          </p:nvSpPr>
          <p:spPr>
            <a:xfrm>
              <a:off x="1997150" y="4389150"/>
              <a:ext cx="96200" cy="88825"/>
            </a:xfrm>
            <a:custGeom>
              <a:rect b="b" l="l" r="r" t="t"/>
              <a:pathLst>
                <a:path extrusionOk="0" h="3553" w="3848">
                  <a:moveTo>
                    <a:pt x="3552" y="1"/>
                  </a:moveTo>
                  <a:cubicBezTo>
                    <a:pt x="2368" y="889"/>
                    <a:pt x="888" y="2073"/>
                    <a:pt x="0" y="3108"/>
                  </a:cubicBezTo>
                  <a:cubicBezTo>
                    <a:pt x="148" y="3108"/>
                    <a:pt x="148" y="3256"/>
                    <a:pt x="148" y="3256"/>
                  </a:cubicBezTo>
                  <a:cubicBezTo>
                    <a:pt x="444" y="3552"/>
                    <a:pt x="888" y="2960"/>
                    <a:pt x="1036" y="2813"/>
                  </a:cubicBezTo>
                  <a:cubicBezTo>
                    <a:pt x="1776" y="2221"/>
                    <a:pt x="2812" y="1185"/>
                    <a:pt x="3700" y="593"/>
                  </a:cubicBezTo>
                  <a:cubicBezTo>
                    <a:pt x="3700" y="593"/>
                    <a:pt x="3848" y="445"/>
                    <a:pt x="3848" y="445"/>
                  </a:cubicBezTo>
                  <a:cubicBezTo>
                    <a:pt x="3700" y="297"/>
                    <a:pt x="3552" y="149"/>
                    <a:pt x="3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33"/>
            <p:cNvSpPr/>
            <p:nvPr/>
          </p:nvSpPr>
          <p:spPr>
            <a:xfrm>
              <a:off x="1863950" y="4241175"/>
              <a:ext cx="203500" cy="207200"/>
            </a:xfrm>
            <a:custGeom>
              <a:rect b="b" l="l" r="r" t="t"/>
              <a:pathLst>
                <a:path extrusionOk="0" h="8288" w="8140">
                  <a:moveTo>
                    <a:pt x="3404" y="0"/>
                  </a:moveTo>
                  <a:cubicBezTo>
                    <a:pt x="2220" y="740"/>
                    <a:pt x="889" y="1776"/>
                    <a:pt x="1" y="2516"/>
                  </a:cubicBezTo>
                  <a:cubicBezTo>
                    <a:pt x="1333" y="4440"/>
                    <a:pt x="3108" y="6364"/>
                    <a:pt x="4736" y="8288"/>
                  </a:cubicBezTo>
                  <a:cubicBezTo>
                    <a:pt x="5920" y="7252"/>
                    <a:pt x="7252" y="6364"/>
                    <a:pt x="8140" y="5328"/>
                  </a:cubicBezTo>
                  <a:cubicBezTo>
                    <a:pt x="6660" y="3404"/>
                    <a:pt x="5032" y="1776"/>
                    <a:pt x="34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33"/>
            <p:cNvSpPr/>
            <p:nvPr/>
          </p:nvSpPr>
          <p:spPr>
            <a:xfrm>
              <a:off x="1852850" y="4218975"/>
              <a:ext cx="81425" cy="70325"/>
            </a:xfrm>
            <a:custGeom>
              <a:rect b="b" l="l" r="r" t="t"/>
              <a:pathLst>
                <a:path extrusionOk="0" h="2813" w="3257">
                  <a:moveTo>
                    <a:pt x="3256" y="296"/>
                  </a:moveTo>
                  <a:lnTo>
                    <a:pt x="3108" y="0"/>
                  </a:lnTo>
                  <a:cubicBezTo>
                    <a:pt x="2517" y="148"/>
                    <a:pt x="1925" y="888"/>
                    <a:pt x="1333" y="1332"/>
                  </a:cubicBezTo>
                  <a:cubicBezTo>
                    <a:pt x="741" y="1776"/>
                    <a:pt x="1" y="2220"/>
                    <a:pt x="1" y="2812"/>
                  </a:cubicBezTo>
                  <a:cubicBezTo>
                    <a:pt x="1037" y="2368"/>
                    <a:pt x="2221" y="1036"/>
                    <a:pt x="3256" y="2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33"/>
            <p:cNvSpPr/>
            <p:nvPr/>
          </p:nvSpPr>
          <p:spPr>
            <a:xfrm>
              <a:off x="1960150" y="4481650"/>
              <a:ext cx="25925" cy="22225"/>
            </a:xfrm>
            <a:custGeom>
              <a:rect b="b" l="l" r="r" t="t"/>
              <a:pathLst>
                <a:path extrusionOk="0" h="889" w="1037">
                  <a:moveTo>
                    <a:pt x="1036" y="296"/>
                  </a:moveTo>
                  <a:cubicBezTo>
                    <a:pt x="888" y="148"/>
                    <a:pt x="740" y="148"/>
                    <a:pt x="592" y="0"/>
                  </a:cubicBezTo>
                  <a:cubicBezTo>
                    <a:pt x="296" y="296"/>
                    <a:pt x="148" y="296"/>
                    <a:pt x="0" y="592"/>
                  </a:cubicBezTo>
                  <a:lnTo>
                    <a:pt x="296" y="888"/>
                  </a:lnTo>
                  <a:cubicBezTo>
                    <a:pt x="592" y="740"/>
                    <a:pt x="740" y="592"/>
                    <a:pt x="1036" y="2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33"/>
            <p:cNvSpPr/>
            <p:nvPr/>
          </p:nvSpPr>
          <p:spPr>
            <a:xfrm>
              <a:off x="1812150" y="4300375"/>
              <a:ext cx="148025" cy="177600"/>
            </a:xfrm>
            <a:custGeom>
              <a:rect b="b" l="l" r="r" t="t"/>
              <a:pathLst>
                <a:path extrusionOk="0" h="7104" w="5921">
                  <a:moveTo>
                    <a:pt x="1185" y="888"/>
                  </a:moveTo>
                  <a:cubicBezTo>
                    <a:pt x="889" y="740"/>
                    <a:pt x="593" y="1036"/>
                    <a:pt x="445" y="1036"/>
                  </a:cubicBezTo>
                  <a:cubicBezTo>
                    <a:pt x="445" y="888"/>
                    <a:pt x="1037" y="592"/>
                    <a:pt x="741" y="296"/>
                  </a:cubicBezTo>
                  <a:cubicBezTo>
                    <a:pt x="593" y="0"/>
                    <a:pt x="1" y="592"/>
                    <a:pt x="1" y="740"/>
                  </a:cubicBezTo>
                  <a:cubicBezTo>
                    <a:pt x="1481" y="2516"/>
                    <a:pt x="3553" y="5180"/>
                    <a:pt x="5476" y="7103"/>
                  </a:cubicBezTo>
                  <a:cubicBezTo>
                    <a:pt x="5624" y="6955"/>
                    <a:pt x="5772" y="6807"/>
                    <a:pt x="5920" y="6659"/>
                  </a:cubicBezTo>
                  <a:cubicBezTo>
                    <a:pt x="4440" y="4736"/>
                    <a:pt x="2369" y="2812"/>
                    <a:pt x="1185" y="88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33"/>
            <p:cNvSpPr/>
            <p:nvPr/>
          </p:nvSpPr>
          <p:spPr>
            <a:xfrm>
              <a:off x="1664175" y="4341050"/>
              <a:ext cx="247900" cy="273800"/>
            </a:xfrm>
            <a:custGeom>
              <a:rect b="b" l="l" r="r" t="t"/>
              <a:pathLst>
                <a:path extrusionOk="0" h="10952" w="9916">
                  <a:moveTo>
                    <a:pt x="4884" y="149"/>
                  </a:moveTo>
                  <a:cubicBezTo>
                    <a:pt x="4292" y="1"/>
                    <a:pt x="3848" y="741"/>
                    <a:pt x="3404" y="1037"/>
                  </a:cubicBezTo>
                  <a:cubicBezTo>
                    <a:pt x="2368" y="1925"/>
                    <a:pt x="1036" y="2961"/>
                    <a:pt x="0" y="3849"/>
                  </a:cubicBezTo>
                  <a:cubicBezTo>
                    <a:pt x="148" y="4145"/>
                    <a:pt x="0" y="4293"/>
                    <a:pt x="296" y="4589"/>
                  </a:cubicBezTo>
                  <a:cubicBezTo>
                    <a:pt x="1332" y="3701"/>
                    <a:pt x="2220" y="2961"/>
                    <a:pt x="3256" y="2221"/>
                  </a:cubicBezTo>
                  <a:cubicBezTo>
                    <a:pt x="2960" y="3257"/>
                    <a:pt x="1480" y="4145"/>
                    <a:pt x="592" y="5032"/>
                  </a:cubicBezTo>
                  <a:cubicBezTo>
                    <a:pt x="1184" y="6956"/>
                    <a:pt x="3256" y="9176"/>
                    <a:pt x="4884" y="10952"/>
                  </a:cubicBezTo>
                  <a:cubicBezTo>
                    <a:pt x="6660" y="9472"/>
                    <a:pt x="8288" y="8288"/>
                    <a:pt x="9916" y="6808"/>
                  </a:cubicBezTo>
                  <a:cubicBezTo>
                    <a:pt x="7696" y="4884"/>
                    <a:pt x="6068" y="2369"/>
                    <a:pt x="4736" y="14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33"/>
            <p:cNvSpPr/>
            <p:nvPr/>
          </p:nvSpPr>
          <p:spPr>
            <a:xfrm>
              <a:off x="1801050" y="4522350"/>
              <a:ext cx="136925" cy="111000"/>
            </a:xfrm>
            <a:custGeom>
              <a:rect b="b" l="l" r="r" t="t"/>
              <a:pathLst>
                <a:path extrusionOk="0" h="4440" w="5477">
                  <a:moveTo>
                    <a:pt x="5032" y="0"/>
                  </a:moveTo>
                  <a:cubicBezTo>
                    <a:pt x="3405" y="1480"/>
                    <a:pt x="1481" y="2812"/>
                    <a:pt x="1" y="4144"/>
                  </a:cubicBezTo>
                  <a:cubicBezTo>
                    <a:pt x="1" y="4440"/>
                    <a:pt x="149" y="4440"/>
                    <a:pt x="297" y="4440"/>
                  </a:cubicBezTo>
                  <a:cubicBezTo>
                    <a:pt x="1925" y="3700"/>
                    <a:pt x="3701" y="1628"/>
                    <a:pt x="5476" y="444"/>
                  </a:cubicBezTo>
                  <a:cubicBezTo>
                    <a:pt x="5328" y="148"/>
                    <a:pt x="5180" y="296"/>
                    <a:pt x="50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33"/>
            <p:cNvSpPr/>
            <p:nvPr/>
          </p:nvSpPr>
          <p:spPr>
            <a:xfrm>
              <a:off x="1623475" y="4459450"/>
              <a:ext cx="22225" cy="29625"/>
            </a:xfrm>
            <a:custGeom>
              <a:rect b="b" l="l" r="r" t="t"/>
              <a:pathLst>
                <a:path extrusionOk="0" h="1185" w="889">
                  <a:moveTo>
                    <a:pt x="592" y="1"/>
                  </a:moveTo>
                  <a:cubicBezTo>
                    <a:pt x="444" y="148"/>
                    <a:pt x="149" y="296"/>
                    <a:pt x="1" y="444"/>
                  </a:cubicBezTo>
                  <a:cubicBezTo>
                    <a:pt x="1" y="740"/>
                    <a:pt x="149" y="888"/>
                    <a:pt x="296" y="1184"/>
                  </a:cubicBezTo>
                  <a:cubicBezTo>
                    <a:pt x="444" y="1036"/>
                    <a:pt x="740" y="740"/>
                    <a:pt x="888" y="592"/>
                  </a:cubicBezTo>
                  <a:cubicBezTo>
                    <a:pt x="740" y="444"/>
                    <a:pt x="740" y="148"/>
                    <a:pt x="5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33"/>
            <p:cNvSpPr/>
            <p:nvPr/>
          </p:nvSpPr>
          <p:spPr>
            <a:xfrm>
              <a:off x="1638275" y="4489050"/>
              <a:ext cx="129525" cy="155400"/>
            </a:xfrm>
            <a:custGeom>
              <a:rect b="b" l="l" r="r" t="t"/>
              <a:pathLst>
                <a:path extrusionOk="0" h="6216" w="5181">
                  <a:moveTo>
                    <a:pt x="740" y="148"/>
                  </a:moveTo>
                  <a:cubicBezTo>
                    <a:pt x="444" y="0"/>
                    <a:pt x="296" y="592"/>
                    <a:pt x="0" y="592"/>
                  </a:cubicBezTo>
                  <a:cubicBezTo>
                    <a:pt x="888" y="2516"/>
                    <a:pt x="2960" y="4736"/>
                    <a:pt x="4588" y="6216"/>
                  </a:cubicBezTo>
                  <a:cubicBezTo>
                    <a:pt x="4736" y="6068"/>
                    <a:pt x="5032" y="5920"/>
                    <a:pt x="5180" y="5772"/>
                  </a:cubicBezTo>
                  <a:cubicBezTo>
                    <a:pt x="3552" y="4292"/>
                    <a:pt x="1480" y="1924"/>
                    <a:pt x="740" y="2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33"/>
            <p:cNvSpPr/>
            <p:nvPr/>
          </p:nvSpPr>
          <p:spPr>
            <a:xfrm>
              <a:off x="1764075" y="4640725"/>
              <a:ext cx="25900" cy="22225"/>
            </a:xfrm>
            <a:custGeom>
              <a:rect b="b" l="l" r="r" t="t"/>
              <a:pathLst>
                <a:path extrusionOk="0" h="889" w="1036">
                  <a:moveTo>
                    <a:pt x="1036" y="593"/>
                  </a:moveTo>
                  <a:cubicBezTo>
                    <a:pt x="888" y="297"/>
                    <a:pt x="740" y="297"/>
                    <a:pt x="592" y="1"/>
                  </a:cubicBezTo>
                  <a:cubicBezTo>
                    <a:pt x="444" y="149"/>
                    <a:pt x="148" y="297"/>
                    <a:pt x="0" y="445"/>
                  </a:cubicBezTo>
                  <a:cubicBezTo>
                    <a:pt x="0" y="593"/>
                    <a:pt x="444" y="889"/>
                    <a:pt x="592" y="889"/>
                  </a:cubicBezTo>
                  <a:cubicBezTo>
                    <a:pt x="740" y="889"/>
                    <a:pt x="888" y="741"/>
                    <a:pt x="1036" y="5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33"/>
            <p:cNvSpPr/>
            <p:nvPr/>
          </p:nvSpPr>
          <p:spPr>
            <a:xfrm>
              <a:off x="1512475" y="4485350"/>
              <a:ext cx="103625" cy="85125"/>
            </a:xfrm>
            <a:custGeom>
              <a:rect b="b" l="l" r="r" t="t"/>
              <a:pathLst>
                <a:path extrusionOk="0" h="3405" w="4145">
                  <a:moveTo>
                    <a:pt x="297" y="3404"/>
                  </a:moveTo>
                  <a:cubicBezTo>
                    <a:pt x="1481" y="2812"/>
                    <a:pt x="2813" y="1480"/>
                    <a:pt x="4145" y="592"/>
                  </a:cubicBezTo>
                  <a:cubicBezTo>
                    <a:pt x="3997" y="444"/>
                    <a:pt x="3849" y="296"/>
                    <a:pt x="3849" y="148"/>
                  </a:cubicBezTo>
                  <a:cubicBezTo>
                    <a:pt x="3849" y="0"/>
                    <a:pt x="3849" y="0"/>
                    <a:pt x="3701" y="148"/>
                  </a:cubicBezTo>
                  <a:cubicBezTo>
                    <a:pt x="3701" y="0"/>
                    <a:pt x="3701" y="0"/>
                    <a:pt x="3701" y="148"/>
                  </a:cubicBezTo>
                  <a:cubicBezTo>
                    <a:pt x="2961" y="888"/>
                    <a:pt x="1925" y="1628"/>
                    <a:pt x="889" y="2664"/>
                  </a:cubicBezTo>
                  <a:cubicBezTo>
                    <a:pt x="593" y="2812"/>
                    <a:pt x="1" y="3108"/>
                    <a:pt x="297" y="340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33"/>
            <p:cNvSpPr/>
            <p:nvPr/>
          </p:nvSpPr>
          <p:spPr>
            <a:xfrm>
              <a:off x="1530975" y="4518650"/>
              <a:ext cx="229425" cy="240500"/>
            </a:xfrm>
            <a:custGeom>
              <a:rect b="b" l="l" r="r" t="t"/>
              <a:pathLst>
                <a:path extrusionOk="0" h="9620" w="9177">
                  <a:moveTo>
                    <a:pt x="8732" y="5920"/>
                  </a:moveTo>
                  <a:cubicBezTo>
                    <a:pt x="7548" y="6808"/>
                    <a:pt x="6364" y="7696"/>
                    <a:pt x="5180" y="8584"/>
                  </a:cubicBezTo>
                  <a:cubicBezTo>
                    <a:pt x="5772" y="7548"/>
                    <a:pt x="7252" y="6660"/>
                    <a:pt x="8288" y="5624"/>
                  </a:cubicBezTo>
                  <a:cubicBezTo>
                    <a:pt x="6660" y="3996"/>
                    <a:pt x="4588" y="1776"/>
                    <a:pt x="3701" y="0"/>
                  </a:cubicBezTo>
                  <a:cubicBezTo>
                    <a:pt x="2517" y="1036"/>
                    <a:pt x="1185" y="1924"/>
                    <a:pt x="1" y="2960"/>
                  </a:cubicBezTo>
                  <a:cubicBezTo>
                    <a:pt x="1185" y="5328"/>
                    <a:pt x="3553" y="7992"/>
                    <a:pt x="5476" y="9619"/>
                  </a:cubicBezTo>
                  <a:cubicBezTo>
                    <a:pt x="6808" y="8436"/>
                    <a:pt x="7992" y="7400"/>
                    <a:pt x="9176" y="6364"/>
                  </a:cubicBezTo>
                  <a:cubicBezTo>
                    <a:pt x="9028" y="6216"/>
                    <a:pt x="8880" y="6216"/>
                    <a:pt x="8732" y="592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33"/>
            <p:cNvSpPr/>
            <p:nvPr/>
          </p:nvSpPr>
          <p:spPr>
            <a:xfrm>
              <a:off x="1438500" y="4577850"/>
              <a:ext cx="66600" cy="59200"/>
            </a:xfrm>
            <a:custGeom>
              <a:rect b="b" l="l" r="r" t="t"/>
              <a:pathLst>
                <a:path extrusionOk="0" h="2368" w="2664">
                  <a:moveTo>
                    <a:pt x="2516" y="0"/>
                  </a:moveTo>
                  <a:cubicBezTo>
                    <a:pt x="1776" y="592"/>
                    <a:pt x="444" y="1628"/>
                    <a:pt x="0" y="2368"/>
                  </a:cubicBezTo>
                  <a:cubicBezTo>
                    <a:pt x="888" y="1924"/>
                    <a:pt x="1776" y="1184"/>
                    <a:pt x="2664" y="296"/>
                  </a:cubicBezTo>
                  <a:cubicBezTo>
                    <a:pt x="2516" y="148"/>
                    <a:pt x="2516" y="148"/>
                    <a:pt x="2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33"/>
            <p:cNvSpPr/>
            <p:nvPr/>
          </p:nvSpPr>
          <p:spPr>
            <a:xfrm>
              <a:off x="1453300" y="4607425"/>
              <a:ext cx="199800" cy="207225"/>
            </a:xfrm>
            <a:custGeom>
              <a:rect b="b" l="l" r="r" t="t"/>
              <a:pathLst>
                <a:path extrusionOk="0" h="8289" w="7992">
                  <a:moveTo>
                    <a:pt x="2516" y="1"/>
                  </a:moveTo>
                  <a:cubicBezTo>
                    <a:pt x="1628" y="741"/>
                    <a:pt x="888" y="1481"/>
                    <a:pt x="0" y="2073"/>
                  </a:cubicBezTo>
                  <a:cubicBezTo>
                    <a:pt x="1036" y="4293"/>
                    <a:pt x="3700" y="7104"/>
                    <a:pt x="5624" y="8288"/>
                  </a:cubicBezTo>
                  <a:cubicBezTo>
                    <a:pt x="6364" y="7844"/>
                    <a:pt x="7103" y="7104"/>
                    <a:pt x="7991" y="6512"/>
                  </a:cubicBezTo>
                  <a:cubicBezTo>
                    <a:pt x="5624" y="4441"/>
                    <a:pt x="3996" y="2665"/>
                    <a:pt x="25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33"/>
            <p:cNvSpPr/>
            <p:nvPr/>
          </p:nvSpPr>
          <p:spPr>
            <a:xfrm>
              <a:off x="1397800" y="4655525"/>
              <a:ext cx="14825" cy="14825"/>
            </a:xfrm>
            <a:custGeom>
              <a:rect b="b" l="l" r="r" t="t"/>
              <a:pathLst>
                <a:path extrusionOk="0" h="593" w="593">
                  <a:moveTo>
                    <a:pt x="444" y="1"/>
                  </a:moveTo>
                  <a:cubicBezTo>
                    <a:pt x="148" y="297"/>
                    <a:pt x="0" y="445"/>
                    <a:pt x="148" y="593"/>
                  </a:cubicBezTo>
                  <a:cubicBezTo>
                    <a:pt x="444" y="445"/>
                    <a:pt x="592" y="297"/>
                    <a:pt x="4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33"/>
            <p:cNvSpPr/>
            <p:nvPr/>
          </p:nvSpPr>
          <p:spPr>
            <a:xfrm>
              <a:off x="1408900" y="4692525"/>
              <a:ext cx="151700" cy="155425"/>
            </a:xfrm>
            <a:custGeom>
              <a:rect b="b" l="l" r="r" t="t"/>
              <a:pathLst>
                <a:path extrusionOk="0" h="6217" w="6068">
                  <a:moveTo>
                    <a:pt x="444" y="1"/>
                  </a:moveTo>
                  <a:cubicBezTo>
                    <a:pt x="0" y="149"/>
                    <a:pt x="592" y="593"/>
                    <a:pt x="740" y="741"/>
                  </a:cubicBezTo>
                  <a:cubicBezTo>
                    <a:pt x="1776" y="2664"/>
                    <a:pt x="4292" y="5032"/>
                    <a:pt x="5772" y="6068"/>
                  </a:cubicBezTo>
                  <a:cubicBezTo>
                    <a:pt x="5920" y="6216"/>
                    <a:pt x="5920" y="6216"/>
                    <a:pt x="5920" y="6216"/>
                  </a:cubicBezTo>
                  <a:cubicBezTo>
                    <a:pt x="6068" y="6068"/>
                    <a:pt x="6068" y="6068"/>
                    <a:pt x="6068" y="6068"/>
                  </a:cubicBezTo>
                  <a:cubicBezTo>
                    <a:pt x="4884" y="5032"/>
                    <a:pt x="3256" y="3552"/>
                    <a:pt x="2072" y="2073"/>
                  </a:cubicBezTo>
                  <a:cubicBezTo>
                    <a:pt x="1480" y="1333"/>
                    <a:pt x="1184" y="445"/>
                    <a:pt x="4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33"/>
            <p:cNvSpPr/>
            <p:nvPr/>
          </p:nvSpPr>
          <p:spPr>
            <a:xfrm>
              <a:off x="1383000" y="4707325"/>
              <a:ext cx="162800" cy="166525"/>
            </a:xfrm>
            <a:custGeom>
              <a:rect b="b" l="l" r="r" t="t"/>
              <a:pathLst>
                <a:path extrusionOk="0" h="6661" w="6512">
                  <a:moveTo>
                    <a:pt x="6512" y="5920"/>
                  </a:moveTo>
                  <a:cubicBezTo>
                    <a:pt x="4440" y="4884"/>
                    <a:pt x="2072" y="2368"/>
                    <a:pt x="740" y="1"/>
                  </a:cubicBezTo>
                  <a:cubicBezTo>
                    <a:pt x="444" y="297"/>
                    <a:pt x="148" y="445"/>
                    <a:pt x="0" y="593"/>
                  </a:cubicBezTo>
                  <a:cubicBezTo>
                    <a:pt x="1332" y="2812"/>
                    <a:pt x="3700" y="5476"/>
                    <a:pt x="5624" y="6660"/>
                  </a:cubicBezTo>
                  <a:cubicBezTo>
                    <a:pt x="5920" y="6364"/>
                    <a:pt x="6364" y="6068"/>
                    <a:pt x="6364" y="592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33"/>
            <p:cNvSpPr/>
            <p:nvPr/>
          </p:nvSpPr>
          <p:spPr>
            <a:xfrm>
              <a:off x="1368200" y="4677725"/>
              <a:ext cx="22225" cy="22225"/>
            </a:xfrm>
            <a:custGeom>
              <a:rect b="b" l="l" r="r" t="t"/>
              <a:pathLst>
                <a:path extrusionOk="0" h="889" w="889">
                  <a:moveTo>
                    <a:pt x="740" y="149"/>
                  </a:moveTo>
                  <a:cubicBezTo>
                    <a:pt x="444" y="1"/>
                    <a:pt x="0" y="593"/>
                    <a:pt x="0" y="741"/>
                  </a:cubicBezTo>
                  <a:cubicBezTo>
                    <a:pt x="148" y="889"/>
                    <a:pt x="888" y="297"/>
                    <a:pt x="740" y="14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33"/>
            <p:cNvSpPr/>
            <p:nvPr/>
          </p:nvSpPr>
          <p:spPr>
            <a:xfrm>
              <a:off x="1353400" y="4740625"/>
              <a:ext cx="151700" cy="151725"/>
            </a:xfrm>
            <a:custGeom>
              <a:rect b="b" l="l" r="r" t="t"/>
              <a:pathLst>
                <a:path extrusionOk="0" h="6069" w="6068">
                  <a:moveTo>
                    <a:pt x="6068" y="5772"/>
                  </a:moveTo>
                  <a:cubicBezTo>
                    <a:pt x="4292" y="4588"/>
                    <a:pt x="2220" y="2072"/>
                    <a:pt x="592" y="1"/>
                  </a:cubicBezTo>
                  <a:cubicBezTo>
                    <a:pt x="296" y="297"/>
                    <a:pt x="148" y="444"/>
                    <a:pt x="0" y="740"/>
                  </a:cubicBezTo>
                  <a:cubicBezTo>
                    <a:pt x="1776" y="2960"/>
                    <a:pt x="3700" y="5476"/>
                    <a:pt x="5772" y="6068"/>
                  </a:cubicBezTo>
                  <a:cubicBezTo>
                    <a:pt x="5772" y="5920"/>
                    <a:pt x="5920" y="5920"/>
                    <a:pt x="6068" y="577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33"/>
            <p:cNvSpPr/>
            <p:nvPr/>
          </p:nvSpPr>
          <p:spPr>
            <a:xfrm>
              <a:off x="1334900" y="4707325"/>
              <a:ext cx="18525" cy="22225"/>
            </a:xfrm>
            <a:custGeom>
              <a:rect b="b" l="l" r="r" t="t"/>
              <a:pathLst>
                <a:path extrusionOk="0" h="889" w="741">
                  <a:moveTo>
                    <a:pt x="740" y="149"/>
                  </a:moveTo>
                  <a:cubicBezTo>
                    <a:pt x="444" y="1"/>
                    <a:pt x="1" y="741"/>
                    <a:pt x="148" y="889"/>
                  </a:cubicBezTo>
                  <a:cubicBezTo>
                    <a:pt x="296" y="741"/>
                    <a:pt x="444" y="445"/>
                    <a:pt x="740" y="14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33"/>
            <p:cNvSpPr/>
            <p:nvPr/>
          </p:nvSpPr>
          <p:spPr>
            <a:xfrm>
              <a:off x="1364500" y="4825725"/>
              <a:ext cx="96225" cy="92500"/>
            </a:xfrm>
            <a:custGeom>
              <a:rect b="b" l="l" r="r" t="t"/>
              <a:pathLst>
                <a:path extrusionOk="0" h="3700" w="3849">
                  <a:moveTo>
                    <a:pt x="3848" y="3404"/>
                  </a:moveTo>
                  <a:cubicBezTo>
                    <a:pt x="2516" y="2664"/>
                    <a:pt x="1036" y="1184"/>
                    <a:pt x="0" y="0"/>
                  </a:cubicBezTo>
                  <a:cubicBezTo>
                    <a:pt x="888" y="1332"/>
                    <a:pt x="2220" y="2960"/>
                    <a:pt x="3552" y="3700"/>
                  </a:cubicBezTo>
                  <a:cubicBezTo>
                    <a:pt x="3700" y="3552"/>
                    <a:pt x="3700" y="3700"/>
                    <a:pt x="3848" y="340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33"/>
            <p:cNvSpPr/>
            <p:nvPr/>
          </p:nvSpPr>
          <p:spPr>
            <a:xfrm>
              <a:off x="4790400" y="1740175"/>
              <a:ext cx="14825" cy="114725"/>
            </a:xfrm>
            <a:custGeom>
              <a:rect b="b" l="l" r="r" t="t"/>
              <a:pathLst>
                <a:path extrusionOk="0" h="4589" w="593">
                  <a:moveTo>
                    <a:pt x="445" y="1"/>
                  </a:moveTo>
                  <a:cubicBezTo>
                    <a:pt x="297" y="149"/>
                    <a:pt x="149" y="297"/>
                    <a:pt x="1" y="445"/>
                  </a:cubicBezTo>
                  <a:cubicBezTo>
                    <a:pt x="1" y="1777"/>
                    <a:pt x="297" y="3109"/>
                    <a:pt x="445" y="4588"/>
                  </a:cubicBezTo>
                  <a:cubicBezTo>
                    <a:pt x="593" y="3257"/>
                    <a:pt x="593" y="1481"/>
                    <a:pt x="4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33"/>
            <p:cNvSpPr/>
            <p:nvPr/>
          </p:nvSpPr>
          <p:spPr>
            <a:xfrm>
              <a:off x="2907275" y="3490125"/>
              <a:ext cx="81400" cy="229425"/>
            </a:xfrm>
            <a:custGeom>
              <a:rect b="b" l="l" r="r" t="t"/>
              <a:pathLst>
                <a:path extrusionOk="0" h="9177" w="3256">
                  <a:moveTo>
                    <a:pt x="3256" y="1"/>
                  </a:moveTo>
                  <a:cubicBezTo>
                    <a:pt x="1776" y="1333"/>
                    <a:pt x="1184" y="2961"/>
                    <a:pt x="740" y="4736"/>
                  </a:cubicBezTo>
                  <a:cubicBezTo>
                    <a:pt x="296" y="6364"/>
                    <a:pt x="0" y="7548"/>
                    <a:pt x="888" y="9176"/>
                  </a:cubicBezTo>
                  <a:cubicBezTo>
                    <a:pt x="1184" y="8436"/>
                    <a:pt x="740" y="7696"/>
                    <a:pt x="740" y="6956"/>
                  </a:cubicBezTo>
                  <a:cubicBezTo>
                    <a:pt x="740" y="6068"/>
                    <a:pt x="1036" y="5180"/>
                    <a:pt x="1332" y="4144"/>
                  </a:cubicBezTo>
                  <a:cubicBezTo>
                    <a:pt x="1776" y="3257"/>
                    <a:pt x="1776" y="2221"/>
                    <a:pt x="2220" y="1481"/>
                  </a:cubicBezTo>
                  <a:cubicBezTo>
                    <a:pt x="2516" y="889"/>
                    <a:pt x="3256" y="741"/>
                    <a:pt x="32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33"/>
            <p:cNvSpPr/>
            <p:nvPr/>
          </p:nvSpPr>
          <p:spPr>
            <a:xfrm>
              <a:off x="2881375" y="3630725"/>
              <a:ext cx="7425" cy="18525"/>
            </a:xfrm>
            <a:custGeom>
              <a:rect b="b" l="l" r="r" t="t"/>
              <a:pathLst>
                <a:path extrusionOk="0" h="741" w="297">
                  <a:moveTo>
                    <a:pt x="0" y="0"/>
                  </a:moveTo>
                  <a:cubicBezTo>
                    <a:pt x="0" y="296"/>
                    <a:pt x="148" y="592"/>
                    <a:pt x="148" y="740"/>
                  </a:cubicBezTo>
                  <a:cubicBezTo>
                    <a:pt x="296" y="740"/>
                    <a:pt x="296" y="148"/>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33"/>
            <p:cNvSpPr/>
            <p:nvPr/>
          </p:nvSpPr>
          <p:spPr>
            <a:xfrm>
              <a:off x="2659375" y="3464225"/>
              <a:ext cx="96225" cy="70325"/>
            </a:xfrm>
            <a:custGeom>
              <a:rect b="b" l="l" r="r" t="t"/>
              <a:pathLst>
                <a:path extrusionOk="0" h="2813" w="3849">
                  <a:moveTo>
                    <a:pt x="3257" y="2665"/>
                  </a:moveTo>
                  <a:cubicBezTo>
                    <a:pt x="3405" y="2813"/>
                    <a:pt x="3257" y="2517"/>
                    <a:pt x="3109" y="2665"/>
                  </a:cubicBezTo>
                  <a:cubicBezTo>
                    <a:pt x="3257" y="2369"/>
                    <a:pt x="3701" y="2517"/>
                    <a:pt x="3849" y="2517"/>
                  </a:cubicBezTo>
                  <a:cubicBezTo>
                    <a:pt x="3553" y="741"/>
                    <a:pt x="1925" y="1037"/>
                    <a:pt x="741" y="1"/>
                  </a:cubicBezTo>
                  <a:cubicBezTo>
                    <a:pt x="593" y="297"/>
                    <a:pt x="149" y="593"/>
                    <a:pt x="1" y="1037"/>
                  </a:cubicBezTo>
                  <a:cubicBezTo>
                    <a:pt x="1037" y="2221"/>
                    <a:pt x="2073" y="2665"/>
                    <a:pt x="3257" y="26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33"/>
            <p:cNvSpPr/>
            <p:nvPr/>
          </p:nvSpPr>
          <p:spPr>
            <a:xfrm>
              <a:off x="3373425" y="4363250"/>
              <a:ext cx="44425" cy="22225"/>
            </a:xfrm>
            <a:custGeom>
              <a:rect b="b" l="l" r="r" t="t"/>
              <a:pathLst>
                <a:path extrusionOk="0" h="889" w="1777">
                  <a:moveTo>
                    <a:pt x="1776" y="297"/>
                  </a:moveTo>
                  <a:cubicBezTo>
                    <a:pt x="1184" y="1"/>
                    <a:pt x="592" y="741"/>
                    <a:pt x="1" y="741"/>
                  </a:cubicBezTo>
                  <a:cubicBezTo>
                    <a:pt x="296" y="889"/>
                    <a:pt x="1184" y="741"/>
                    <a:pt x="1776" y="2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33"/>
            <p:cNvSpPr/>
            <p:nvPr/>
          </p:nvSpPr>
          <p:spPr>
            <a:xfrm>
              <a:off x="2603900" y="3564125"/>
              <a:ext cx="51800" cy="111025"/>
            </a:xfrm>
            <a:custGeom>
              <a:rect b="b" l="l" r="r" t="t"/>
              <a:pathLst>
                <a:path extrusionOk="0" h="4441" w="2072">
                  <a:moveTo>
                    <a:pt x="2072" y="2812"/>
                  </a:moveTo>
                  <a:cubicBezTo>
                    <a:pt x="1184" y="2072"/>
                    <a:pt x="740" y="889"/>
                    <a:pt x="0" y="1"/>
                  </a:cubicBezTo>
                  <a:cubicBezTo>
                    <a:pt x="296" y="1480"/>
                    <a:pt x="1924" y="3108"/>
                    <a:pt x="1628" y="4440"/>
                  </a:cubicBezTo>
                  <a:cubicBezTo>
                    <a:pt x="1924" y="4144"/>
                    <a:pt x="1924" y="3256"/>
                    <a:pt x="2072" y="281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33"/>
            <p:cNvSpPr/>
            <p:nvPr/>
          </p:nvSpPr>
          <p:spPr>
            <a:xfrm>
              <a:off x="2637200" y="3715825"/>
              <a:ext cx="99900" cy="92500"/>
            </a:xfrm>
            <a:custGeom>
              <a:rect b="b" l="l" r="r" t="t"/>
              <a:pathLst>
                <a:path extrusionOk="0" h="3700" w="3996">
                  <a:moveTo>
                    <a:pt x="3996" y="2960"/>
                  </a:moveTo>
                  <a:cubicBezTo>
                    <a:pt x="3108" y="2664"/>
                    <a:pt x="1480" y="1332"/>
                    <a:pt x="740" y="0"/>
                  </a:cubicBezTo>
                  <a:cubicBezTo>
                    <a:pt x="592" y="1184"/>
                    <a:pt x="592" y="2368"/>
                    <a:pt x="0" y="3700"/>
                  </a:cubicBezTo>
                  <a:cubicBezTo>
                    <a:pt x="1184" y="3256"/>
                    <a:pt x="2664" y="3108"/>
                    <a:pt x="3848" y="296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33"/>
            <p:cNvSpPr/>
            <p:nvPr/>
          </p:nvSpPr>
          <p:spPr>
            <a:xfrm>
              <a:off x="1253500" y="648775"/>
              <a:ext cx="5046400" cy="4339750"/>
            </a:xfrm>
            <a:custGeom>
              <a:rect b="b" l="l" r="r" t="t"/>
              <a:pathLst>
                <a:path extrusionOk="0" h="173590" w="201856">
                  <a:moveTo>
                    <a:pt x="4588" y="14503"/>
                  </a:moveTo>
                  <a:cubicBezTo>
                    <a:pt x="4736" y="14651"/>
                    <a:pt x="4884" y="14503"/>
                    <a:pt x="5180" y="14503"/>
                  </a:cubicBezTo>
                  <a:cubicBezTo>
                    <a:pt x="5328" y="14651"/>
                    <a:pt x="5328" y="14799"/>
                    <a:pt x="5624" y="15095"/>
                  </a:cubicBezTo>
                  <a:cubicBezTo>
                    <a:pt x="6068" y="15391"/>
                    <a:pt x="6364" y="15391"/>
                    <a:pt x="6808" y="15687"/>
                  </a:cubicBezTo>
                  <a:cubicBezTo>
                    <a:pt x="8436" y="16723"/>
                    <a:pt x="9768" y="18351"/>
                    <a:pt x="11248" y="19535"/>
                  </a:cubicBezTo>
                  <a:cubicBezTo>
                    <a:pt x="12728" y="20867"/>
                    <a:pt x="14356" y="22199"/>
                    <a:pt x="15835" y="23531"/>
                  </a:cubicBezTo>
                  <a:cubicBezTo>
                    <a:pt x="25307" y="31522"/>
                    <a:pt x="34334" y="38773"/>
                    <a:pt x="43361" y="46765"/>
                  </a:cubicBezTo>
                  <a:cubicBezTo>
                    <a:pt x="49281" y="52092"/>
                    <a:pt x="55348" y="57420"/>
                    <a:pt x="61416" y="62747"/>
                  </a:cubicBezTo>
                  <a:cubicBezTo>
                    <a:pt x="65855" y="66595"/>
                    <a:pt x="70739" y="70147"/>
                    <a:pt x="75326" y="73994"/>
                  </a:cubicBezTo>
                  <a:cubicBezTo>
                    <a:pt x="76806" y="75326"/>
                    <a:pt x="78582" y="76658"/>
                    <a:pt x="79914" y="77990"/>
                  </a:cubicBezTo>
                  <a:cubicBezTo>
                    <a:pt x="80210" y="78434"/>
                    <a:pt x="80358" y="78434"/>
                    <a:pt x="80358" y="79026"/>
                  </a:cubicBezTo>
                  <a:cubicBezTo>
                    <a:pt x="80950" y="78878"/>
                    <a:pt x="81098" y="79026"/>
                    <a:pt x="81542" y="79470"/>
                  </a:cubicBezTo>
                  <a:cubicBezTo>
                    <a:pt x="83762" y="81098"/>
                    <a:pt x="85685" y="83169"/>
                    <a:pt x="87905" y="84797"/>
                  </a:cubicBezTo>
                  <a:cubicBezTo>
                    <a:pt x="90125" y="86573"/>
                    <a:pt x="92049" y="88645"/>
                    <a:pt x="94121" y="90421"/>
                  </a:cubicBezTo>
                  <a:cubicBezTo>
                    <a:pt x="98412" y="94121"/>
                    <a:pt x="102852" y="97672"/>
                    <a:pt x="106996" y="101520"/>
                  </a:cubicBezTo>
                  <a:cubicBezTo>
                    <a:pt x="110991" y="105368"/>
                    <a:pt x="115431" y="108771"/>
                    <a:pt x="119575" y="112619"/>
                  </a:cubicBezTo>
                  <a:cubicBezTo>
                    <a:pt x="123718" y="116467"/>
                    <a:pt x="128306" y="119722"/>
                    <a:pt x="132301" y="123570"/>
                  </a:cubicBezTo>
                  <a:cubicBezTo>
                    <a:pt x="131857" y="124458"/>
                    <a:pt x="132005" y="125642"/>
                    <a:pt x="131266" y="126382"/>
                  </a:cubicBezTo>
                  <a:cubicBezTo>
                    <a:pt x="128010" y="130229"/>
                    <a:pt x="123570" y="135261"/>
                    <a:pt x="120462" y="139405"/>
                  </a:cubicBezTo>
                  <a:cubicBezTo>
                    <a:pt x="120018" y="138517"/>
                    <a:pt x="119427" y="137481"/>
                    <a:pt x="118539" y="137037"/>
                  </a:cubicBezTo>
                  <a:cubicBezTo>
                    <a:pt x="117059" y="136149"/>
                    <a:pt x="115135" y="137185"/>
                    <a:pt x="113803" y="137777"/>
                  </a:cubicBezTo>
                  <a:cubicBezTo>
                    <a:pt x="113063" y="138073"/>
                    <a:pt x="112471" y="138221"/>
                    <a:pt x="112175" y="138517"/>
                  </a:cubicBezTo>
                  <a:cubicBezTo>
                    <a:pt x="111287" y="139257"/>
                    <a:pt x="110991" y="140293"/>
                    <a:pt x="110547" y="141328"/>
                  </a:cubicBezTo>
                  <a:cubicBezTo>
                    <a:pt x="109807" y="143104"/>
                    <a:pt x="109659" y="143992"/>
                    <a:pt x="109659" y="145472"/>
                  </a:cubicBezTo>
                  <a:cubicBezTo>
                    <a:pt x="109807" y="146212"/>
                    <a:pt x="109807" y="146952"/>
                    <a:pt x="109955" y="147396"/>
                  </a:cubicBezTo>
                  <a:cubicBezTo>
                    <a:pt x="110547" y="148580"/>
                    <a:pt x="112915" y="150652"/>
                    <a:pt x="114099" y="151392"/>
                  </a:cubicBezTo>
                  <a:cubicBezTo>
                    <a:pt x="116319" y="152723"/>
                    <a:pt x="118687" y="151836"/>
                    <a:pt x="120758" y="150504"/>
                  </a:cubicBezTo>
                  <a:cubicBezTo>
                    <a:pt x="122534" y="149320"/>
                    <a:pt x="124162" y="147544"/>
                    <a:pt x="125790" y="145768"/>
                  </a:cubicBezTo>
                  <a:cubicBezTo>
                    <a:pt x="128750" y="142216"/>
                    <a:pt x="131709" y="138813"/>
                    <a:pt x="134225" y="135557"/>
                  </a:cubicBezTo>
                  <a:cubicBezTo>
                    <a:pt x="134669" y="135113"/>
                    <a:pt x="134817" y="134373"/>
                    <a:pt x="135409" y="134521"/>
                  </a:cubicBezTo>
                  <a:cubicBezTo>
                    <a:pt x="135113" y="133929"/>
                    <a:pt x="135853" y="133485"/>
                    <a:pt x="136149" y="133041"/>
                  </a:cubicBezTo>
                  <a:cubicBezTo>
                    <a:pt x="136593" y="132449"/>
                    <a:pt x="137333" y="131413"/>
                    <a:pt x="137777" y="131265"/>
                  </a:cubicBezTo>
                  <a:cubicBezTo>
                    <a:pt x="138961" y="130525"/>
                    <a:pt x="141329" y="128898"/>
                    <a:pt x="142217" y="129341"/>
                  </a:cubicBezTo>
                  <a:cubicBezTo>
                    <a:pt x="143400" y="129933"/>
                    <a:pt x="144880" y="130969"/>
                    <a:pt x="146508" y="132153"/>
                  </a:cubicBezTo>
                  <a:cubicBezTo>
                    <a:pt x="147988" y="133189"/>
                    <a:pt x="149764" y="134521"/>
                    <a:pt x="150800" y="135705"/>
                  </a:cubicBezTo>
                  <a:cubicBezTo>
                    <a:pt x="151540" y="136445"/>
                    <a:pt x="151688" y="137629"/>
                    <a:pt x="152280" y="138517"/>
                  </a:cubicBezTo>
                  <a:cubicBezTo>
                    <a:pt x="153464" y="140145"/>
                    <a:pt x="155387" y="141624"/>
                    <a:pt x="157015" y="143252"/>
                  </a:cubicBezTo>
                  <a:cubicBezTo>
                    <a:pt x="158791" y="144732"/>
                    <a:pt x="160567" y="146360"/>
                    <a:pt x="162343" y="147840"/>
                  </a:cubicBezTo>
                  <a:cubicBezTo>
                    <a:pt x="165747" y="150800"/>
                    <a:pt x="169150" y="153907"/>
                    <a:pt x="172850" y="156867"/>
                  </a:cubicBezTo>
                  <a:cubicBezTo>
                    <a:pt x="176402" y="159679"/>
                    <a:pt x="179953" y="163231"/>
                    <a:pt x="183357" y="166042"/>
                  </a:cubicBezTo>
                  <a:cubicBezTo>
                    <a:pt x="186761" y="168854"/>
                    <a:pt x="191496" y="173294"/>
                    <a:pt x="194752" y="173590"/>
                  </a:cubicBezTo>
                  <a:cubicBezTo>
                    <a:pt x="195640" y="173294"/>
                    <a:pt x="196528" y="173442"/>
                    <a:pt x="197268" y="172702"/>
                  </a:cubicBezTo>
                  <a:cubicBezTo>
                    <a:pt x="198748" y="172702"/>
                    <a:pt x="200080" y="171370"/>
                    <a:pt x="200524" y="170038"/>
                  </a:cubicBezTo>
                  <a:cubicBezTo>
                    <a:pt x="200672" y="169742"/>
                    <a:pt x="200672" y="169298"/>
                    <a:pt x="200820" y="169002"/>
                  </a:cubicBezTo>
                  <a:cubicBezTo>
                    <a:pt x="200968" y="168706"/>
                    <a:pt x="201116" y="168410"/>
                    <a:pt x="201264" y="167966"/>
                  </a:cubicBezTo>
                  <a:cubicBezTo>
                    <a:pt x="201855" y="166486"/>
                    <a:pt x="201264" y="165450"/>
                    <a:pt x="200672" y="164118"/>
                  </a:cubicBezTo>
                  <a:cubicBezTo>
                    <a:pt x="200376" y="163379"/>
                    <a:pt x="200080" y="162639"/>
                    <a:pt x="199784" y="162195"/>
                  </a:cubicBezTo>
                  <a:cubicBezTo>
                    <a:pt x="198896" y="160863"/>
                    <a:pt x="197564" y="159679"/>
                    <a:pt x="196084" y="158643"/>
                  </a:cubicBezTo>
                  <a:cubicBezTo>
                    <a:pt x="194752" y="157607"/>
                    <a:pt x="193420" y="156275"/>
                    <a:pt x="192088" y="155091"/>
                  </a:cubicBezTo>
                  <a:cubicBezTo>
                    <a:pt x="189425" y="152723"/>
                    <a:pt x="186761" y="150504"/>
                    <a:pt x="184097" y="148284"/>
                  </a:cubicBezTo>
                  <a:cubicBezTo>
                    <a:pt x="180101" y="145324"/>
                    <a:pt x="176106" y="141624"/>
                    <a:pt x="171962" y="138221"/>
                  </a:cubicBezTo>
                  <a:cubicBezTo>
                    <a:pt x="170482" y="137185"/>
                    <a:pt x="168854" y="136149"/>
                    <a:pt x="167818" y="134965"/>
                  </a:cubicBezTo>
                  <a:cubicBezTo>
                    <a:pt x="167374" y="134521"/>
                    <a:pt x="167078" y="134077"/>
                    <a:pt x="166782" y="133781"/>
                  </a:cubicBezTo>
                  <a:cubicBezTo>
                    <a:pt x="164859" y="131857"/>
                    <a:pt x="162639" y="130081"/>
                    <a:pt x="160863" y="129341"/>
                  </a:cubicBezTo>
                  <a:cubicBezTo>
                    <a:pt x="160419" y="129193"/>
                    <a:pt x="159975" y="129046"/>
                    <a:pt x="159531" y="128898"/>
                  </a:cubicBezTo>
                  <a:cubicBezTo>
                    <a:pt x="157755" y="127862"/>
                    <a:pt x="155979" y="126234"/>
                    <a:pt x="154352" y="124754"/>
                  </a:cubicBezTo>
                  <a:cubicBezTo>
                    <a:pt x="152576" y="123274"/>
                    <a:pt x="150948" y="121646"/>
                    <a:pt x="149616" y="120166"/>
                  </a:cubicBezTo>
                  <a:cubicBezTo>
                    <a:pt x="149468" y="120166"/>
                    <a:pt x="149468" y="120018"/>
                    <a:pt x="149468" y="120018"/>
                  </a:cubicBezTo>
                  <a:cubicBezTo>
                    <a:pt x="149616" y="119278"/>
                    <a:pt x="149764" y="118390"/>
                    <a:pt x="150208" y="117503"/>
                  </a:cubicBezTo>
                  <a:cubicBezTo>
                    <a:pt x="150504" y="116763"/>
                    <a:pt x="150652" y="115727"/>
                    <a:pt x="151096" y="114987"/>
                  </a:cubicBezTo>
                  <a:cubicBezTo>
                    <a:pt x="151540" y="114247"/>
                    <a:pt x="152576" y="113507"/>
                    <a:pt x="153316" y="112619"/>
                  </a:cubicBezTo>
                  <a:cubicBezTo>
                    <a:pt x="154056" y="111879"/>
                    <a:pt x="154795" y="110843"/>
                    <a:pt x="155535" y="110103"/>
                  </a:cubicBezTo>
                  <a:cubicBezTo>
                    <a:pt x="158791" y="106847"/>
                    <a:pt x="162195" y="102852"/>
                    <a:pt x="164563" y="99448"/>
                  </a:cubicBezTo>
                  <a:cubicBezTo>
                    <a:pt x="165747" y="97672"/>
                    <a:pt x="166339" y="95896"/>
                    <a:pt x="167078" y="94268"/>
                  </a:cubicBezTo>
                  <a:cubicBezTo>
                    <a:pt x="166486" y="92197"/>
                    <a:pt x="167078" y="89533"/>
                    <a:pt x="164711" y="87757"/>
                  </a:cubicBezTo>
                  <a:cubicBezTo>
                    <a:pt x="163823" y="87165"/>
                    <a:pt x="162935" y="87017"/>
                    <a:pt x="162047" y="87017"/>
                  </a:cubicBezTo>
                  <a:cubicBezTo>
                    <a:pt x="160419" y="85537"/>
                    <a:pt x="157903" y="86129"/>
                    <a:pt x="156423" y="87461"/>
                  </a:cubicBezTo>
                  <a:cubicBezTo>
                    <a:pt x="155239" y="88349"/>
                    <a:pt x="153908" y="90273"/>
                    <a:pt x="153316" y="91309"/>
                  </a:cubicBezTo>
                  <a:cubicBezTo>
                    <a:pt x="151836" y="93677"/>
                    <a:pt x="153612" y="96340"/>
                    <a:pt x="155683" y="98412"/>
                  </a:cubicBezTo>
                  <a:cubicBezTo>
                    <a:pt x="152872" y="102408"/>
                    <a:pt x="149468" y="106403"/>
                    <a:pt x="146508" y="110547"/>
                  </a:cubicBezTo>
                  <a:cubicBezTo>
                    <a:pt x="146212" y="110695"/>
                    <a:pt x="145916" y="109955"/>
                    <a:pt x="145620" y="110103"/>
                  </a:cubicBezTo>
                  <a:cubicBezTo>
                    <a:pt x="144732" y="110991"/>
                    <a:pt x="143696" y="111139"/>
                    <a:pt x="142809" y="111583"/>
                  </a:cubicBezTo>
                  <a:cubicBezTo>
                    <a:pt x="137629" y="106847"/>
                    <a:pt x="132301" y="102556"/>
                    <a:pt x="127122" y="98116"/>
                  </a:cubicBezTo>
                  <a:cubicBezTo>
                    <a:pt x="121794" y="93529"/>
                    <a:pt x="116171" y="89533"/>
                    <a:pt x="110843" y="84501"/>
                  </a:cubicBezTo>
                  <a:cubicBezTo>
                    <a:pt x="108475" y="82430"/>
                    <a:pt x="105960" y="80210"/>
                    <a:pt x="103148" y="78286"/>
                  </a:cubicBezTo>
                  <a:cubicBezTo>
                    <a:pt x="100336" y="76362"/>
                    <a:pt x="97672" y="73846"/>
                    <a:pt x="95009" y="71478"/>
                  </a:cubicBezTo>
                  <a:cubicBezTo>
                    <a:pt x="89829" y="66743"/>
                    <a:pt x="84206" y="62451"/>
                    <a:pt x="78878" y="57864"/>
                  </a:cubicBezTo>
                  <a:cubicBezTo>
                    <a:pt x="73402" y="53276"/>
                    <a:pt x="68075" y="48688"/>
                    <a:pt x="62747" y="44101"/>
                  </a:cubicBezTo>
                  <a:cubicBezTo>
                    <a:pt x="60084" y="41881"/>
                    <a:pt x="57568" y="39513"/>
                    <a:pt x="54904" y="37145"/>
                  </a:cubicBezTo>
                  <a:cubicBezTo>
                    <a:pt x="52240" y="34926"/>
                    <a:pt x="49429" y="32558"/>
                    <a:pt x="46765" y="30338"/>
                  </a:cubicBezTo>
                  <a:cubicBezTo>
                    <a:pt x="38921" y="23679"/>
                    <a:pt x="30930" y="15983"/>
                    <a:pt x="22791" y="9768"/>
                  </a:cubicBezTo>
                  <a:cubicBezTo>
                    <a:pt x="19831" y="7400"/>
                    <a:pt x="16279" y="3996"/>
                    <a:pt x="13320" y="2664"/>
                  </a:cubicBezTo>
                  <a:cubicBezTo>
                    <a:pt x="11396" y="1776"/>
                    <a:pt x="9176" y="1628"/>
                    <a:pt x="6660" y="1184"/>
                  </a:cubicBezTo>
                  <a:cubicBezTo>
                    <a:pt x="5180" y="1037"/>
                    <a:pt x="3404" y="741"/>
                    <a:pt x="1777" y="445"/>
                  </a:cubicBezTo>
                  <a:cubicBezTo>
                    <a:pt x="889" y="297"/>
                    <a:pt x="1" y="1"/>
                    <a:pt x="1" y="889"/>
                  </a:cubicBezTo>
                  <a:cubicBezTo>
                    <a:pt x="593" y="1480"/>
                    <a:pt x="149" y="2664"/>
                    <a:pt x="297" y="3552"/>
                  </a:cubicBezTo>
                  <a:cubicBezTo>
                    <a:pt x="593" y="5180"/>
                    <a:pt x="1333" y="7104"/>
                    <a:pt x="2073" y="9028"/>
                  </a:cubicBezTo>
                  <a:cubicBezTo>
                    <a:pt x="2369" y="9768"/>
                    <a:pt x="2665" y="10656"/>
                    <a:pt x="3257" y="11692"/>
                  </a:cubicBezTo>
                  <a:cubicBezTo>
                    <a:pt x="3404" y="12136"/>
                    <a:pt x="3700" y="12580"/>
                    <a:pt x="3848" y="13171"/>
                  </a:cubicBezTo>
                  <a:cubicBezTo>
                    <a:pt x="4144" y="13615"/>
                    <a:pt x="4292" y="14355"/>
                    <a:pt x="4440" y="14503"/>
                  </a:cubicBez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33"/>
            <p:cNvSpPr/>
            <p:nvPr/>
          </p:nvSpPr>
          <p:spPr>
            <a:xfrm>
              <a:off x="1338600" y="707975"/>
              <a:ext cx="270100" cy="70325"/>
            </a:xfrm>
            <a:custGeom>
              <a:rect b="b" l="l" r="r" t="t"/>
              <a:pathLst>
                <a:path extrusionOk="0" h="2813" w="10804">
                  <a:moveTo>
                    <a:pt x="0" y="0"/>
                  </a:moveTo>
                  <a:cubicBezTo>
                    <a:pt x="3404" y="888"/>
                    <a:pt x="6660" y="1628"/>
                    <a:pt x="9916" y="2072"/>
                  </a:cubicBezTo>
                  <a:cubicBezTo>
                    <a:pt x="10212" y="2368"/>
                    <a:pt x="10508" y="2516"/>
                    <a:pt x="10804" y="2812"/>
                  </a:cubicBezTo>
                  <a:cubicBezTo>
                    <a:pt x="8436" y="2368"/>
                    <a:pt x="6068" y="2220"/>
                    <a:pt x="3552" y="1628"/>
                  </a:cubicBezTo>
                  <a:cubicBezTo>
                    <a:pt x="2220" y="1332"/>
                    <a:pt x="1332" y="1332"/>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33"/>
            <p:cNvSpPr/>
            <p:nvPr/>
          </p:nvSpPr>
          <p:spPr>
            <a:xfrm>
              <a:off x="1323800" y="733875"/>
              <a:ext cx="1154325" cy="1021125"/>
            </a:xfrm>
            <a:custGeom>
              <a:rect b="b" l="l" r="r" t="t"/>
              <a:pathLst>
                <a:path extrusionOk="0" h="40845" w="46173">
                  <a:moveTo>
                    <a:pt x="1" y="0"/>
                  </a:moveTo>
                  <a:cubicBezTo>
                    <a:pt x="15243" y="13023"/>
                    <a:pt x="30782" y="25750"/>
                    <a:pt x="46173" y="39365"/>
                  </a:cubicBezTo>
                  <a:cubicBezTo>
                    <a:pt x="46025" y="39661"/>
                    <a:pt x="45433" y="39513"/>
                    <a:pt x="44989" y="39661"/>
                  </a:cubicBezTo>
                  <a:cubicBezTo>
                    <a:pt x="43657" y="39957"/>
                    <a:pt x="42177" y="40549"/>
                    <a:pt x="40697" y="40845"/>
                  </a:cubicBezTo>
                  <a:cubicBezTo>
                    <a:pt x="36109" y="37145"/>
                    <a:pt x="31522" y="33149"/>
                    <a:pt x="26786" y="29154"/>
                  </a:cubicBezTo>
                  <a:cubicBezTo>
                    <a:pt x="24714" y="27378"/>
                    <a:pt x="22643" y="25750"/>
                    <a:pt x="20719" y="24122"/>
                  </a:cubicBezTo>
                  <a:cubicBezTo>
                    <a:pt x="19387" y="22938"/>
                    <a:pt x="18351" y="21606"/>
                    <a:pt x="16871" y="20423"/>
                  </a:cubicBezTo>
                  <a:cubicBezTo>
                    <a:pt x="13467" y="17611"/>
                    <a:pt x="9768" y="14651"/>
                    <a:pt x="6512" y="11543"/>
                  </a:cubicBezTo>
                  <a:cubicBezTo>
                    <a:pt x="5772" y="10951"/>
                    <a:pt x="4884" y="10359"/>
                    <a:pt x="4440" y="9767"/>
                  </a:cubicBezTo>
                  <a:cubicBezTo>
                    <a:pt x="3700" y="9028"/>
                    <a:pt x="3404" y="7104"/>
                    <a:pt x="3108" y="6068"/>
                  </a:cubicBezTo>
                  <a:cubicBezTo>
                    <a:pt x="2812" y="4736"/>
                    <a:pt x="2516" y="3404"/>
                    <a:pt x="1776" y="2368"/>
                  </a:cubicBezTo>
                  <a:cubicBezTo>
                    <a:pt x="1776" y="4144"/>
                    <a:pt x="2516" y="6364"/>
                    <a:pt x="3108" y="8288"/>
                  </a:cubicBezTo>
                  <a:cubicBezTo>
                    <a:pt x="2516" y="7844"/>
                    <a:pt x="2368" y="7104"/>
                    <a:pt x="2220" y="6364"/>
                  </a:cubicBezTo>
                  <a:cubicBezTo>
                    <a:pt x="1480" y="4292"/>
                    <a:pt x="888" y="2072"/>
                    <a:pt x="1" y="0"/>
                  </a:cubicBezTo>
                  <a:close/>
                  <a:moveTo>
                    <a:pt x="10952" y="14355"/>
                  </a:moveTo>
                  <a:cubicBezTo>
                    <a:pt x="14799" y="17463"/>
                    <a:pt x="18943" y="20867"/>
                    <a:pt x="22939" y="24122"/>
                  </a:cubicBezTo>
                  <a:cubicBezTo>
                    <a:pt x="28266" y="28710"/>
                    <a:pt x="33742" y="33445"/>
                    <a:pt x="39217" y="37293"/>
                  </a:cubicBezTo>
                  <a:cubicBezTo>
                    <a:pt x="34482" y="32410"/>
                    <a:pt x="28710" y="27970"/>
                    <a:pt x="23383" y="23530"/>
                  </a:cubicBezTo>
                  <a:cubicBezTo>
                    <a:pt x="17907" y="18943"/>
                    <a:pt x="12431" y="14651"/>
                    <a:pt x="7104" y="10803"/>
                  </a:cubicBezTo>
                  <a:cubicBezTo>
                    <a:pt x="7104" y="10951"/>
                    <a:pt x="6956" y="10951"/>
                    <a:pt x="6956" y="10803"/>
                  </a:cubicBezTo>
                  <a:cubicBezTo>
                    <a:pt x="6956" y="10803"/>
                    <a:pt x="6956" y="10803"/>
                    <a:pt x="6808" y="10803"/>
                  </a:cubicBezTo>
                  <a:cubicBezTo>
                    <a:pt x="7992" y="11987"/>
                    <a:pt x="9620" y="13171"/>
                    <a:pt x="10952" y="1435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33"/>
            <p:cNvSpPr/>
            <p:nvPr/>
          </p:nvSpPr>
          <p:spPr>
            <a:xfrm>
              <a:off x="1394100" y="756075"/>
              <a:ext cx="314500" cy="259000"/>
            </a:xfrm>
            <a:custGeom>
              <a:rect b="b" l="l" r="r" t="t"/>
              <a:pathLst>
                <a:path extrusionOk="0" h="10360" w="12580">
                  <a:moveTo>
                    <a:pt x="0" y="0"/>
                  </a:moveTo>
                  <a:cubicBezTo>
                    <a:pt x="3256" y="592"/>
                    <a:pt x="6364" y="1184"/>
                    <a:pt x="9471" y="1776"/>
                  </a:cubicBezTo>
                  <a:lnTo>
                    <a:pt x="11839" y="3700"/>
                  </a:lnTo>
                  <a:cubicBezTo>
                    <a:pt x="11987" y="5180"/>
                    <a:pt x="11987" y="6660"/>
                    <a:pt x="12135" y="8140"/>
                  </a:cubicBezTo>
                  <a:cubicBezTo>
                    <a:pt x="11247" y="7400"/>
                    <a:pt x="10359" y="6660"/>
                    <a:pt x="9471" y="6068"/>
                  </a:cubicBezTo>
                  <a:cubicBezTo>
                    <a:pt x="9915" y="7104"/>
                    <a:pt x="11395" y="7548"/>
                    <a:pt x="11987" y="8435"/>
                  </a:cubicBezTo>
                  <a:cubicBezTo>
                    <a:pt x="12579" y="9175"/>
                    <a:pt x="12283" y="9915"/>
                    <a:pt x="12431" y="10359"/>
                  </a:cubicBezTo>
                  <a:cubicBezTo>
                    <a:pt x="8288" y="6808"/>
                    <a:pt x="4144" y="370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33"/>
            <p:cNvSpPr/>
            <p:nvPr/>
          </p:nvSpPr>
          <p:spPr>
            <a:xfrm>
              <a:off x="1704875" y="867050"/>
              <a:ext cx="29625" cy="122125"/>
            </a:xfrm>
            <a:custGeom>
              <a:rect b="b" l="l" r="r" t="t"/>
              <a:pathLst>
                <a:path extrusionOk="0" h="4885" w="1185">
                  <a:moveTo>
                    <a:pt x="0" y="1"/>
                  </a:moveTo>
                  <a:cubicBezTo>
                    <a:pt x="1184" y="297"/>
                    <a:pt x="1036" y="1777"/>
                    <a:pt x="1036" y="2665"/>
                  </a:cubicBezTo>
                  <a:cubicBezTo>
                    <a:pt x="1184" y="3553"/>
                    <a:pt x="1184" y="4440"/>
                    <a:pt x="1036" y="4884"/>
                  </a:cubicBezTo>
                  <a:cubicBezTo>
                    <a:pt x="888" y="4736"/>
                    <a:pt x="592" y="4440"/>
                    <a:pt x="444" y="4292"/>
                  </a:cubicBezTo>
                  <a:cubicBezTo>
                    <a:pt x="148" y="2813"/>
                    <a:pt x="148" y="148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33"/>
            <p:cNvSpPr/>
            <p:nvPr/>
          </p:nvSpPr>
          <p:spPr>
            <a:xfrm>
              <a:off x="1741875" y="892950"/>
              <a:ext cx="33300" cy="129525"/>
            </a:xfrm>
            <a:custGeom>
              <a:rect b="b" l="l" r="r" t="t"/>
              <a:pathLst>
                <a:path extrusionOk="0" h="5181" w="1332">
                  <a:moveTo>
                    <a:pt x="0" y="1"/>
                  </a:moveTo>
                  <a:cubicBezTo>
                    <a:pt x="296" y="149"/>
                    <a:pt x="592" y="593"/>
                    <a:pt x="888" y="741"/>
                  </a:cubicBezTo>
                  <a:cubicBezTo>
                    <a:pt x="740" y="2221"/>
                    <a:pt x="1332" y="3996"/>
                    <a:pt x="1184" y="5180"/>
                  </a:cubicBezTo>
                  <a:cubicBezTo>
                    <a:pt x="888" y="4884"/>
                    <a:pt x="740" y="4736"/>
                    <a:pt x="444" y="4440"/>
                  </a:cubicBezTo>
                  <a:cubicBezTo>
                    <a:pt x="148" y="2960"/>
                    <a:pt x="148" y="148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33"/>
            <p:cNvSpPr/>
            <p:nvPr/>
          </p:nvSpPr>
          <p:spPr>
            <a:xfrm>
              <a:off x="1715975" y="989150"/>
              <a:ext cx="33325" cy="59225"/>
            </a:xfrm>
            <a:custGeom>
              <a:rect b="b" l="l" r="r" t="t"/>
              <a:pathLst>
                <a:path extrusionOk="0" h="2369" w="1333">
                  <a:moveTo>
                    <a:pt x="0" y="0"/>
                  </a:moveTo>
                  <a:cubicBezTo>
                    <a:pt x="1332" y="296"/>
                    <a:pt x="740" y="1628"/>
                    <a:pt x="1184" y="2368"/>
                  </a:cubicBezTo>
                  <a:cubicBezTo>
                    <a:pt x="888" y="2220"/>
                    <a:pt x="444" y="1776"/>
                    <a:pt x="148" y="1480"/>
                  </a:cubicBezTo>
                  <a:cubicBezTo>
                    <a:pt x="0" y="1036"/>
                    <a:pt x="148" y="592"/>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33"/>
            <p:cNvSpPr/>
            <p:nvPr/>
          </p:nvSpPr>
          <p:spPr>
            <a:xfrm>
              <a:off x="1778850" y="926250"/>
              <a:ext cx="51825" cy="144325"/>
            </a:xfrm>
            <a:custGeom>
              <a:rect b="b" l="l" r="r" t="t"/>
              <a:pathLst>
                <a:path extrusionOk="0" h="5773" w="2073">
                  <a:moveTo>
                    <a:pt x="1" y="1"/>
                  </a:moveTo>
                  <a:cubicBezTo>
                    <a:pt x="593" y="1"/>
                    <a:pt x="1185" y="889"/>
                    <a:pt x="1629" y="1037"/>
                  </a:cubicBezTo>
                  <a:cubicBezTo>
                    <a:pt x="1629" y="2664"/>
                    <a:pt x="2073" y="4144"/>
                    <a:pt x="1925" y="5772"/>
                  </a:cubicBezTo>
                  <a:cubicBezTo>
                    <a:pt x="1481" y="5328"/>
                    <a:pt x="1037" y="5032"/>
                    <a:pt x="593" y="4588"/>
                  </a:cubicBezTo>
                  <a:cubicBezTo>
                    <a:pt x="445" y="3108"/>
                    <a:pt x="297" y="148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33"/>
            <p:cNvSpPr/>
            <p:nvPr/>
          </p:nvSpPr>
          <p:spPr>
            <a:xfrm>
              <a:off x="1749275" y="1022450"/>
              <a:ext cx="33300" cy="55525"/>
            </a:xfrm>
            <a:custGeom>
              <a:rect b="b" l="l" r="r" t="t"/>
              <a:pathLst>
                <a:path extrusionOk="0" h="2221" w="1332">
                  <a:moveTo>
                    <a:pt x="148" y="0"/>
                  </a:moveTo>
                  <a:cubicBezTo>
                    <a:pt x="1332" y="444"/>
                    <a:pt x="1184" y="1628"/>
                    <a:pt x="1184" y="2220"/>
                  </a:cubicBezTo>
                  <a:cubicBezTo>
                    <a:pt x="740" y="1924"/>
                    <a:pt x="444" y="1628"/>
                    <a:pt x="0" y="1332"/>
                  </a:cubicBezTo>
                  <a:cubicBezTo>
                    <a:pt x="148" y="888"/>
                    <a:pt x="148" y="444"/>
                    <a:pt x="1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33"/>
            <p:cNvSpPr/>
            <p:nvPr/>
          </p:nvSpPr>
          <p:spPr>
            <a:xfrm>
              <a:off x="1838050" y="970650"/>
              <a:ext cx="48125" cy="144300"/>
            </a:xfrm>
            <a:custGeom>
              <a:rect b="b" l="l" r="r" t="t"/>
              <a:pathLst>
                <a:path extrusionOk="0" h="5772" w="1925">
                  <a:moveTo>
                    <a:pt x="1" y="148"/>
                  </a:moveTo>
                  <a:cubicBezTo>
                    <a:pt x="445" y="592"/>
                    <a:pt x="1185" y="740"/>
                    <a:pt x="1481" y="1332"/>
                  </a:cubicBezTo>
                  <a:cubicBezTo>
                    <a:pt x="1777" y="1776"/>
                    <a:pt x="1629" y="2960"/>
                    <a:pt x="1629" y="3552"/>
                  </a:cubicBezTo>
                  <a:cubicBezTo>
                    <a:pt x="1777" y="4588"/>
                    <a:pt x="1925" y="5180"/>
                    <a:pt x="1777" y="5772"/>
                  </a:cubicBezTo>
                  <a:cubicBezTo>
                    <a:pt x="1333" y="5328"/>
                    <a:pt x="741" y="5180"/>
                    <a:pt x="445" y="4588"/>
                  </a:cubicBezTo>
                  <a:cubicBezTo>
                    <a:pt x="1" y="4144"/>
                    <a:pt x="297" y="2960"/>
                    <a:pt x="149" y="2368"/>
                  </a:cubicBezTo>
                  <a:cubicBezTo>
                    <a:pt x="149" y="1480"/>
                    <a:pt x="149" y="74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33"/>
            <p:cNvSpPr/>
            <p:nvPr/>
          </p:nvSpPr>
          <p:spPr>
            <a:xfrm>
              <a:off x="1793650" y="1059450"/>
              <a:ext cx="37025" cy="59200"/>
            </a:xfrm>
            <a:custGeom>
              <a:rect b="b" l="l" r="r" t="t"/>
              <a:pathLst>
                <a:path extrusionOk="0" h="2368" w="1481">
                  <a:moveTo>
                    <a:pt x="1" y="0"/>
                  </a:moveTo>
                  <a:cubicBezTo>
                    <a:pt x="445" y="148"/>
                    <a:pt x="889" y="740"/>
                    <a:pt x="1333" y="1036"/>
                  </a:cubicBezTo>
                  <a:cubicBezTo>
                    <a:pt x="1333" y="1480"/>
                    <a:pt x="1481" y="2220"/>
                    <a:pt x="1333" y="2368"/>
                  </a:cubicBezTo>
                  <a:cubicBezTo>
                    <a:pt x="149" y="1628"/>
                    <a:pt x="1" y="888"/>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33"/>
            <p:cNvSpPr/>
            <p:nvPr/>
          </p:nvSpPr>
          <p:spPr>
            <a:xfrm>
              <a:off x="1893550" y="1022450"/>
              <a:ext cx="107325" cy="188700"/>
            </a:xfrm>
            <a:custGeom>
              <a:rect b="b" l="l" r="r" t="t"/>
              <a:pathLst>
                <a:path extrusionOk="0" h="7548" w="4293">
                  <a:moveTo>
                    <a:pt x="1" y="0"/>
                  </a:moveTo>
                  <a:cubicBezTo>
                    <a:pt x="741" y="444"/>
                    <a:pt x="2368" y="1924"/>
                    <a:pt x="3108" y="2812"/>
                  </a:cubicBezTo>
                  <a:cubicBezTo>
                    <a:pt x="3404" y="2960"/>
                    <a:pt x="3996" y="3256"/>
                    <a:pt x="3996" y="3552"/>
                  </a:cubicBezTo>
                  <a:cubicBezTo>
                    <a:pt x="4292" y="3996"/>
                    <a:pt x="3996" y="5032"/>
                    <a:pt x="3996" y="5476"/>
                  </a:cubicBezTo>
                  <a:cubicBezTo>
                    <a:pt x="3996" y="6216"/>
                    <a:pt x="4144" y="6956"/>
                    <a:pt x="3996" y="7548"/>
                  </a:cubicBezTo>
                  <a:cubicBezTo>
                    <a:pt x="2960" y="6216"/>
                    <a:pt x="1184" y="5772"/>
                    <a:pt x="297" y="4440"/>
                  </a:cubicBezTo>
                  <a:cubicBezTo>
                    <a:pt x="149" y="4144"/>
                    <a:pt x="149" y="2960"/>
                    <a:pt x="149" y="2368"/>
                  </a:cubicBezTo>
                  <a:cubicBezTo>
                    <a:pt x="149" y="1332"/>
                    <a:pt x="149" y="74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33"/>
            <p:cNvSpPr/>
            <p:nvPr/>
          </p:nvSpPr>
          <p:spPr>
            <a:xfrm>
              <a:off x="1834350" y="1107550"/>
              <a:ext cx="59225" cy="62900"/>
            </a:xfrm>
            <a:custGeom>
              <a:rect b="b" l="l" r="r" t="t"/>
              <a:pathLst>
                <a:path extrusionOk="0" h="2516" w="2369">
                  <a:moveTo>
                    <a:pt x="2073" y="2516"/>
                  </a:moveTo>
                  <a:cubicBezTo>
                    <a:pt x="889" y="1628"/>
                    <a:pt x="1" y="888"/>
                    <a:pt x="297" y="0"/>
                  </a:cubicBezTo>
                  <a:cubicBezTo>
                    <a:pt x="1481" y="296"/>
                    <a:pt x="2369" y="1628"/>
                    <a:pt x="2073" y="251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33"/>
            <p:cNvSpPr/>
            <p:nvPr/>
          </p:nvSpPr>
          <p:spPr>
            <a:xfrm>
              <a:off x="1889850" y="1151925"/>
              <a:ext cx="107325" cy="111025"/>
            </a:xfrm>
            <a:custGeom>
              <a:rect b="b" l="l" r="r" t="t"/>
              <a:pathLst>
                <a:path extrusionOk="0" h="4441" w="4293">
                  <a:moveTo>
                    <a:pt x="4144" y="4292"/>
                  </a:moveTo>
                  <a:cubicBezTo>
                    <a:pt x="3256" y="3701"/>
                    <a:pt x="1776" y="2221"/>
                    <a:pt x="741" y="1481"/>
                  </a:cubicBezTo>
                  <a:cubicBezTo>
                    <a:pt x="149" y="889"/>
                    <a:pt x="1" y="741"/>
                    <a:pt x="297" y="1"/>
                  </a:cubicBezTo>
                  <a:cubicBezTo>
                    <a:pt x="1184" y="445"/>
                    <a:pt x="3108" y="2369"/>
                    <a:pt x="4144" y="3405"/>
                  </a:cubicBezTo>
                  <a:cubicBezTo>
                    <a:pt x="4144" y="3701"/>
                    <a:pt x="4292" y="3997"/>
                    <a:pt x="4144" y="444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33"/>
            <p:cNvSpPr/>
            <p:nvPr/>
          </p:nvSpPr>
          <p:spPr>
            <a:xfrm>
              <a:off x="2000850" y="1122325"/>
              <a:ext cx="18525" cy="111025"/>
            </a:xfrm>
            <a:custGeom>
              <a:rect b="b" l="l" r="r" t="t"/>
              <a:pathLst>
                <a:path extrusionOk="0" h="4441" w="741">
                  <a:moveTo>
                    <a:pt x="296" y="149"/>
                  </a:moveTo>
                  <a:cubicBezTo>
                    <a:pt x="444" y="1"/>
                    <a:pt x="592" y="297"/>
                    <a:pt x="740" y="445"/>
                  </a:cubicBezTo>
                  <a:cubicBezTo>
                    <a:pt x="740" y="1629"/>
                    <a:pt x="740" y="3257"/>
                    <a:pt x="592" y="4441"/>
                  </a:cubicBezTo>
                  <a:cubicBezTo>
                    <a:pt x="0" y="3849"/>
                    <a:pt x="296" y="2961"/>
                    <a:pt x="296" y="2369"/>
                  </a:cubicBezTo>
                  <a:cubicBezTo>
                    <a:pt x="296" y="1629"/>
                    <a:pt x="296" y="889"/>
                    <a:pt x="296" y="14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33"/>
            <p:cNvSpPr/>
            <p:nvPr/>
          </p:nvSpPr>
          <p:spPr>
            <a:xfrm>
              <a:off x="2030450" y="1148225"/>
              <a:ext cx="129500" cy="203525"/>
            </a:xfrm>
            <a:custGeom>
              <a:rect b="b" l="l" r="r" t="t"/>
              <a:pathLst>
                <a:path extrusionOk="0" h="8141" w="5180">
                  <a:moveTo>
                    <a:pt x="296" y="1"/>
                  </a:moveTo>
                  <a:cubicBezTo>
                    <a:pt x="1776" y="1481"/>
                    <a:pt x="3404" y="2813"/>
                    <a:pt x="5180" y="4293"/>
                  </a:cubicBezTo>
                  <a:cubicBezTo>
                    <a:pt x="5180" y="5476"/>
                    <a:pt x="5032" y="7104"/>
                    <a:pt x="4884" y="8140"/>
                  </a:cubicBezTo>
                  <a:cubicBezTo>
                    <a:pt x="3256" y="6660"/>
                    <a:pt x="1332" y="5328"/>
                    <a:pt x="148" y="3997"/>
                  </a:cubicBezTo>
                  <a:cubicBezTo>
                    <a:pt x="148" y="2665"/>
                    <a:pt x="0" y="1037"/>
                    <a:pt x="2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33"/>
            <p:cNvSpPr/>
            <p:nvPr/>
          </p:nvSpPr>
          <p:spPr>
            <a:xfrm>
              <a:off x="2000850" y="1248125"/>
              <a:ext cx="151700" cy="140625"/>
            </a:xfrm>
            <a:custGeom>
              <a:rect b="b" l="l" r="r" t="t"/>
              <a:pathLst>
                <a:path extrusionOk="0" h="5625" w="6068">
                  <a:moveTo>
                    <a:pt x="148" y="1"/>
                  </a:moveTo>
                  <a:cubicBezTo>
                    <a:pt x="148" y="1"/>
                    <a:pt x="296" y="1"/>
                    <a:pt x="296" y="1"/>
                  </a:cubicBezTo>
                  <a:cubicBezTo>
                    <a:pt x="1184" y="888"/>
                    <a:pt x="2812" y="2368"/>
                    <a:pt x="3848" y="3256"/>
                  </a:cubicBezTo>
                  <a:cubicBezTo>
                    <a:pt x="4588" y="4144"/>
                    <a:pt x="5772" y="4588"/>
                    <a:pt x="6068" y="5624"/>
                  </a:cubicBezTo>
                  <a:cubicBezTo>
                    <a:pt x="4144" y="4292"/>
                    <a:pt x="2072" y="2368"/>
                    <a:pt x="296" y="1036"/>
                  </a:cubicBezTo>
                  <a:cubicBezTo>
                    <a:pt x="0" y="740"/>
                    <a:pt x="296" y="297"/>
                    <a:pt x="1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33"/>
            <p:cNvSpPr/>
            <p:nvPr/>
          </p:nvSpPr>
          <p:spPr>
            <a:xfrm>
              <a:off x="2167325" y="1270325"/>
              <a:ext cx="33325" cy="111025"/>
            </a:xfrm>
            <a:custGeom>
              <a:rect b="b" l="l" r="r" t="t"/>
              <a:pathLst>
                <a:path extrusionOk="0" h="4441" w="1333">
                  <a:moveTo>
                    <a:pt x="297" y="0"/>
                  </a:moveTo>
                  <a:cubicBezTo>
                    <a:pt x="593" y="148"/>
                    <a:pt x="889" y="592"/>
                    <a:pt x="1333" y="740"/>
                  </a:cubicBezTo>
                  <a:cubicBezTo>
                    <a:pt x="889" y="2072"/>
                    <a:pt x="1037" y="3256"/>
                    <a:pt x="741" y="4440"/>
                  </a:cubicBezTo>
                  <a:cubicBezTo>
                    <a:pt x="445" y="4292"/>
                    <a:pt x="149" y="3996"/>
                    <a:pt x="1" y="3848"/>
                  </a:cubicBezTo>
                  <a:cubicBezTo>
                    <a:pt x="149" y="2516"/>
                    <a:pt x="149" y="1332"/>
                    <a:pt x="2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33"/>
            <p:cNvSpPr/>
            <p:nvPr/>
          </p:nvSpPr>
          <p:spPr>
            <a:xfrm>
              <a:off x="2204325" y="1307325"/>
              <a:ext cx="40725" cy="114700"/>
            </a:xfrm>
            <a:custGeom>
              <a:rect b="b" l="l" r="r" t="t"/>
              <a:pathLst>
                <a:path extrusionOk="0" h="4588" w="1629">
                  <a:moveTo>
                    <a:pt x="444" y="0"/>
                  </a:moveTo>
                  <a:cubicBezTo>
                    <a:pt x="888" y="0"/>
                    <a:pt x="1184" y="592"/>
                    <a:pt x="1628" y="888"/>
                  </a:cubicBezTo>
                  <a:cubicBezTo>
                    <a:pt x="1332" y="2220"/>
                    <a:pt x="1332" y="3404"/>
                    <a:pt x="1184" y="4588"/>
                  </a:cubicBezTo>
                  <a:cubicBezTo>
                    <a:pt x="740" y="4292"/>
                    <a:pt x="444" y="3996"/>
                    <a:pt x="1" y="3700"/>
                  </a:cubicBezTo>
                  <a:cubicBezTo>
                    <a:pt x="149" y="2516"/>
                    <a:pt x="296" y="1184"/>
                    <a:pt x="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33"/>
            <p:cNvSpPr/>
            <p:nvPr/>
          </p:nvSpPr>
          <p:spPr>
            <a:xfrm>
              <a:off x="2163625" y="1392425"/>
              <a:ext cx="29625" cy="25900"/>
            </a:xfrm>
            <a:custGeom>
              <a:rect b="b" l="l" r="r" t="t"/>
              <a:pathLst>
                <a:path extrusionOk="0" h="1036" w="1185">
                  <a:moveTo>
                    <a:pt x="1" y="0"/>
                  </a:moveTo>
                  <a:cubicBezTo>
                    <a:pt x="445" y="0"/>
                    <a:pt x="1185" y="592"/>
                    <a:pt x="889" y="1036"/>
                  </a:cubicBezTo>
                  <a:cubicBezTo>
                    <a:pt x="593" y="1036"/>
                    <a:pt x="297" y="444"/>
                    <a:pt x="1" y="296"/>
                  </a:cubicBezTo>
                  <a:cubicBezTo>
                    <a:pt x="1" y="148"/>
                    <a:pt x="149"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33"/>
            <p:cNvSpPr/>
            <p:nvPr/>
          </p:nvSpPr>
          <p:spPr>
            <a:xfrm>
              <a:off x="2248725" y="1344325"/>
              <a:ext cx="37025" cy="107300"/>
            </a:xfrm>
            <a:custGeom>
              <a:rect b="b" l="l" r="r" t="t"/>
              <a:pathLst>
                <a:path extrusionOk="0" h="4292" w="1481">
                  <a:moveTo>
                    <a:pt x="444" y="0"/>
                  </a:moveTo>
                  <a:cubicBezTo>
                    <a:pt x="740" y="0"/>
                    <a:pt x="1184" y="592"/>
                    <a:pt x="1480" y="888"/>
                  </a:cubicBezTo>
                  <a:cubicBezTo>
                    <a:pt x="1184" y="2072"/>
                    <a:pt x="1036" y="3108"/>
                    <a:pt x="740" y="4292"/>
                  </a:cubicBezTo>
                  <a:cubicBezTo>
                    <a:pt x="592" y="4144"/>
                    <a:pt x="296" y="3848"/>
                    <a:pt x="0" y="3700"/>
                  </a:cubicBezTo>
                  <a:cubicBezTo>
                    <a:pt x="148" y="2516"/>
                    <a:pt x="296" y="1184"/>
                    <a:pt x="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33"/>
            <p:cNvSpPr/>
            <p:nvPr/>
          </p:nvSpPr>
          <p:spPr>
            <a:xfrm>
              <a:off x="2200625" y="1422000"/>
              <a:ext cx="37025" cy="33325"/>
            </a:xfrm>
            <a:custGeom>
              <a:rect b="b" l="l" r="r" t="t"/>
              <a:pathLst>
                <a:path extrusionOk="0" h="1333" w="1481">
                  <a:moveTo>
                    <a:pt x="149" y="1"/>
                  </a:moveTo>
                  <a:cubicBezTo>
                    <a:pt x="444" y="297"/>
                    <a:pt x="1480" y="889"/>
                    <a:pt x="1480" y="1333"/>
                  </a:cubicBezTo>
                  <a:cubicBezTo>
                    <a:pt x="1036" y="1185"/>
                    <a:pt x="1" y="445"/>
                    <a:pt x="1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33"/>
            <p:cNvSpPr/>
            <p:nvPr/>
          </p:nvSpPr>
          <p:spPr>
            <a:xfrm>
              <a:off x="2285725" y="1377625"/>
              <a:ext cx="37025" cy="107300"/>
            </a:xfrm>
            <a:custGeom>
              <a:rect b="b" l="l" r="r" t="t"/>
              <a:pathLst>
                <a:path extrusionOk="0" h="4292" w="1481">
                  <a:moveTo>
                    <a:pt x="1480" y="740"/>
                  </a:moveTo>
                  <a:cubicBezTo>
                    <a:pt x="1184" y="1924"/>
                    <a:pt x="1184" y="3108"/>
                    <a:pt x="888" y="4292"/>
                  </a:cubicBezTo>
                  <a:cubicBezTo>
                    <a:pt x="592" y="4144"/>
                    <a:pt x="296" y="3848"/>
                    <a:pt x="0" y="3552"/>
                  </a:cubicBezTo>
                  <a:cubicBezTo>
                    <a:pt x="148" y="2516"/>
                    <a:pt x="296" y="1332"/>
                    <a:pt x="592" y="148"/>
                  </a:cubicBezTo>
                  <a:cubicBezTo>
                    <a:pt x="888" y="0"/>
                    <a:pt x="1184" y="592"/>
                    <a:pt x="1480" y="74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33"/>
            <p:cNvSpPr/>
            <p:nvPr/>
          </p:nvSpPr>
          <p:spPr>
            <a:xfrm>
              <a:off x="2248725" y="1462700"/>
              <a:ext cx="59225" cy="55525"/>
            </a:xfrm>
            <a:custGeom>
              <a:rect b="b" l="l" r="r" t="t"/>
              <a:pathLst>
                <a:path extrusionOk="0" h="2221" w="2369">
                  <a:moveTo>
                    <a:pt x="0" y="1"/>
                  </a:moveTo>
                  <a:cubicBezTo>
                    <a:pt x="740" y="445"/>
                    <a:pt x="1924" y="1333"/>
                    <a:pt x="2368" y="2221"/>
                  </a:cubicBezTo>
                  <a:cubicBezTo>
                    <a:pt x="1480" y="1481"/>
                    <a:pt x="592" y="1037"/>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33"/>
            <p:cNvSpPr/>
            <p:nvPr/>
          </p:nvSpPr>
          <p:spPr>
            <a:xfrm>
              <a:off x="2322725" y="1403500"/>
              <a:ext cx="33300" cy="111025"/>
            </a:xfrm>
            <a:custGeom>
              <a:rect b="b" l="l" r="r" t="t"/>
              <a:pathLst>
                <a:path extrusionOk="0" h="4441" w="1332">
                  <a:moveTo>
                    <a:pt x="296" y="1"/>
                  </a:moveTo>
                  <a:cubicBezTo>
                    <a:pt x="592" y="1"/>
                    <a:pt x="1036" y="593"/>
                    <a:pt x="1332" y="889"/>
                  </a:cubicBezTo>
                  <a:cubicBezTo>
                    <a:pt x="1184" y="2073"/>
                    <a:pt x="888" y="3257"/>
                    <a:pt x="888" y="4441"/>
                  </a:cubicBezTo>
                  <a:cubicBezTo>
                    <a:pt x="592" y="4441"/>
                    <a:pt x="296" y="3997"/>
                    <a:pt x="0" y="3849"/>
                  </a:cubicBezTo>
                  <a:cubicBezTo>
                    <a:pt x="0" y="2517"/>
                    <a:pt x="296" y="1185"/>
                    <a:pt x="2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33"/>
            <p:cNvSpPr/>
            <p:nvPr/>
          </p:nvSpPr>
          <p:spPr>
            <a:xfrm>
              <a:off x="2315325" y="1440500"/>
              <a:ext cx="432875" cy="462500"/>
            </a:xfrm>
            <a:custGeom>
              <a:rect b="b" l="l" r="r" t="t"/>
              <a:pathLst>
                <a:path extrusionOk="0" h="18500" w="17315">
                  <a:moveTo>
                    <a:pt x="2368" y="1"/>
                  </a:moveTo>
                  <a:cubicBezTo>
                    <a:pt x="5328" y="2517"/>
                    <a:pt x="9915" y="6364"/>
                    <a:pt x="13319" y="9028"/>
                  </a:cubicBezTo>
                  <a:cubicBezTo>
                    <a:pt x="14355" y="9768"/>
                    <a:pt x="15983" y="10656"/>
                    <a:pt x="16575" y="11396"/>
                  </a:cubicBezTo>
                  <a:cubicBezTo>
                    <a:pt x="16723" y="11692"/>
                    <a:pt x="16575" y="13616"/>
                    <a:pt x="16575" y="13912"/>
                  </a:cubicBezTo>
                  <a:cubicBezTo>
                    <a:pt x="16575" y="14948"/>
                    <a:pt x="16575" y="15688"/>
                    <a:pt x="16723" y="16575"/>
                  </a:cubicBezTo>
                  <a:cubicBezTo>
                    <a:pt x="16427" y="16723"/>
                    <a:pt x="16131" y="15983"/>
                    <a:pt x="15835" y="16279"/>
                  </a:cubicBezTo>
                  <a:cubicBezTo>
                    <a:pt x="16427" y="17167"/>
                    <a:pt x="17315" y="17611"/>
                    <a:pt x="17167" y="18499"/>
                  </a:cubicBezTo>
                  <a:cubicBezTo>
                    <a:pt x="12135" y="13764"/>
                    <a:pt x="5180" y="8436"/>
                    <a:pt x="0" y="3257"/>
                  </a:cubicBezTo>
                  <a:cubicBezTo>
                    <a:pt x="3552" y="5920"/>
                    <a:pt x="7252" y="9472"/>
                    <a:pt x="10803" y="11840"/>
                  </a:cubicBezTo>
                  <a:cubicBezTo>
                    <a:pt x="8287" y="9028"/>
                    <a:pt x="4884" y="6216"/>
                    <a:pt x="1628" y="3405"/>
                  </a:cubicBezTo>
                  <a:cubicBezTo>
                    <a:pt x="2072" y="2369"/>
                    <a:pt x="2220" y="1185"/>
                    <a:pt x="23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33"/>
            <p:cNvSpPr/>
            <p:nvPr/>
          </p:nvSpPr>
          <p:spPr>
            <a:xfrm>
              <a:off x="2359700" y="1729075"/>
              <a:ext cx="151725" cy="59225"/>
            </a:xfrm>
            <a:custGeom>
              <a:rect b="b" l="l" r="r" t="t"/>
              <a:pathLst>
                <a:path extrusionOk="0" h="2369" w="6069">
                  <a:moveTo>
                    <a:pt x="1" y="1481"/>
                  </a:moveTo>
                  <a:cubicBezTo>
                    <a:pt x="1777" y="1037"/>
                    <a:pt x="3553" y="741"/>
                    <a:pt x="5329" y="1"/>
                  </a:cubicBezTo>
                  <a:cubicBezTo>
                    <a:pt x="5625" y="149"/>
                    <a:pt x="5772" y="445"/>
                    <a:pt x="6068" y="741"/>
                  </a:cubicBezTo>
                  <a:cubicBezTo>
                    <a:pt x="4441" y="1333"/>
                    <a:pt x="2665" y="1629"/>
                    <a:pt x="1037" y="2369"/>
                  </a:cubicBezTo>
                  <a:cubicBezTo>
                    <a:pt x="741" y="2073"/>
                    <a:pt x="297" y="1777"/>
                    <a:pt x="1" y="148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33"/>
            <p:cNvSpPr/>
            <p:nvPr/>
          </p:nvSpPr>
          <p:spPr>
            <a:xfrm>
              <a:off x="2396700" y="1762375"/>
              <a:ext cx="370000" cy="247900"/>
            </a:xfrm>
            <a:custGeom>
              <a:rect b="b" l="l" r="r" t="t"/>
              <a:pathLst>
                <a:path extrusionOk="0" h="9916" w="14800">
                  <a:moveTo>
                    <a:pt x="1" y="1481"/>
                  </a:moveTo>
                  <a:cubicBezTo>
                    <a:pt x="1777" y="889"/>
                    <a:pt x="3553" y="445"/>
                    <a:pt x="5328" y="1"/>
                  </a:cubicBezTo>
                  <a:cubicBezTo>
                    <a:pt x="8436" y="2665"/>
                    <a:pt x="11544" y="5476"/>
                    <a:pt x="14800" y="8288"/>
                  </a:cubicBezTo>
                  <a:cubicBezTo>
                    <a:pt x="14652" y="8584"/>
                    <a:pt x="14060" y="8584"/>
                    <a:pt x="13616" y="8732"/>
                  </a:cubicBezTo>
                  <a:cubicBezTo>
                    <a:pt x="12284" y="9028"/>
                    <a:pt x="10804" y="9620"/>
                    <a:pt x="9472" y="9916"/>
                  </a:cubicBezTo>
                  <a:cubicBezTo>
                    <a:pt x="6068" y="7400"/>
                    <a:pt x="3109" y="4144"/>
                    <a:pt x="1" y="133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33"/>
            <p:cNvSpPr/>
            <p:nvPr/>
          </p:nvSpPr>
          <p:spPr>
            <a:xfrm>
              <a:off x="2759275" y="1766075"/>
              <a:ext cx="25925" cy="125825"/>
            </a:xfrm>
            <a:custGeom>
              <a:rect b="b" l="l" r="r" t="t"/>
              <a:pathLst>
                <a:path extrusionOk="0" h="5033" w="1037">
                  <a:moveTo>
                    <a:pt x="593" y="149"/>
                  </a:moveTo>
                  <a:cubicBezTo>
                    <a:pt x="741" y="1"/>
                    <a:pt x="889" y="297"/>
                    <a:pt x="1037" y="445"/>
                  </a:cubicBezTo>
                  <a:cubicBezTo>
                    <a:pt x="889" y="1925"/>
                    <a:pt x="889" y="3552"/>
                    <a:pt x="741" y="5032"/>
                  </a:cubicBezTo>
                  <a:cubicBezTo>
                    <a:pt x="593" y="5032"/>
                    <a:pt x="297" y="4736"/>
                    <a:pt x="1" y="4588"/>
                  </a:cubicBezTo>
                  <a:cubicBezTo>
                    <a:pt x="149" y="3108"/>
                    <a:pt x="445" y="1481"/>
                    <a:pt x="593" y="14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33"/>
            <p:cNvSpPr/>
            <p:nvPr/>
          </p:nvSpPr>
          <p:spPr>
            <a:xfrm>
              <a:off x="2792575" y="1788275"/>
              <a:ext cx="40725" cy="136925"/>
            </a:xfrm>
            <a:custGeom>
              <a:rect b="b" l="l" r="r" t="t"/>
              <a:pathLst>
                <a:path extrusionOk="0" h="5477" w="1629">
                  <a:moveTo>
                    <a:pt x="296" y="149"/>
                  </a:moveTo>
                  <a:cubicBezTo>
                    <a:pt x="1628" y="445"/>
                    <a:pt x="1332" y="2072"/>
                    <a:pt x="1184" y="3108"/>
                  </a:cubicBezTo>
                  <a:cubicBezTo>
                    <a:pt x="1184" y="3996"/>
                    <a:pt x="1036" y="4884"/>
                    <a:pt x="1036" y="5476"/>
                  </a:cubicBezTo>
                  <a:cubicBezTo>
                    <a:pt x="740" y="5180"/>
                    <a:pt x="296" y="5032"/>
                    <a:pt x="0" y="4736"/>
                  </a:cubicBezTo>
                  <a:cubicBezTo>
                    <a:pt x="148" y="3108"/>
                    <a:pt x="296" y="1629"/>
                    <a:pt x="2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33"/>
            <p:cNvSpPr/>
            <p:nvPr/>
          </p:nvSpPr>
          <p:spPr>
            <a:xfrm>
              <a:off x="2755575" y="1899275"/>
              <a:ext cx="22225" cy="33325"/>
            </a:xfrm>
            <a:custGeom>
              <a:rect b="b" l="l" r="r" t="t"/>
              <a:pathLst>
                <a:path extrusionOk="0" h="1333" w="889">
                  <a:moveTo>
                    <a:pt x="889" y="1332"/>
                  </a:moveTo>
                  <a:cubicBezTo>
                    <a:pt x="593" y="1332"/>
                    <a:pt x="297" y="888"/>
                    <a:pt x="1" y="592"/>
                  </a:cubicBezTo>
                  <a:cubicBezTo>
                    <a:pt x="149" y="296"/>
                    <a:pt x="149" y="148"/>
                    <a:pt x="149" y="0"/>
                  </a:cubicBezTo>
                  <a:cubicBezTo>
                    <a:pt x="889" y="0"/>
                    <a:pt x="889" y="888"/>
                    <a:pt x="889" y="133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33"/>
            <p:cNvSpPr/>
            <p:nvPr/>
          </p:nvSpPr>
          <p:spPr>
            <a:xfrm>
              <a:off x="2651975" y="1988050"/>
              <a:ext cx="196125" cy="96225"/>
            </a:xfrm>
            <a:custGeom>
              <a:rect b="b" l="l" r="r" t="t"/>
              <a:pathLst>
                <a:path extrusionOk="0" h="3849" w="7845">
                  <a:moveTo>
                    <a:pt x="1" y="1629"/>
                  </a:moveTo>
                  <a:cubicBezTo>
                    <a:pt x="1777" y="1037"/>
                    <a:pt x="3701" y="889"/>
                    <a:pt x="5477" y="1"/>
                  </a:cubicBezTo>
                  <a:lnTo>
                    <a:pt x="7844" y="2073"/>
                  </a:lnTo>
                  <a:cubicBezTo>
                    <a:pt x="6068" y="2813"/>
                    <a:pt x="4293" y="3109"/>
                    <a:pt x="2665" y="3849"/>
                  </a:cubicBezTo>
                  <a:cubicBezTo>
                    <a:pt x="2221" y="3553"/>
                    <a:pt x="1925" y="3257"/>
                    <a:pt x="1481" y="2961"/>
                  </a:cubicBezTo>
                  <a:cubicBezTo>
                    <a:pt x="1629" y="2665"/>
                    <a:pt x="2221" y="2517"/>
                    <a:pt x="2665" y="2369"/>
                  </a:cubicBezTo>
                  <a:cubicBezTo>
                    <a:pt x="3701" y="2221"/>
                    <a:pt x="5477" y="2073"/>
                    <a:pt x="6364" y="1037"/>
                  </a:cubicBezTo>
                  <a:cubicBezTo>
                    <a:pt x="6068" y="593"/>
                    <a:pt x="5329" y="889"/>
                    <a:pt x="5033" y="1037"/>
                  </a:cubicBezTo>
                  <a:cubicBezTo>
                    <a:pt x="3701" y="1481"/>
                    <a:pt x="2221" y="1925"/>
                    <a:pt x="889" y="2369"/>
                  </a:cubicBezTo>
                  <a:cubicBezTo>
                    <a:pt x="593" y="2073"/>
                    <a:pt x="297" y="1777"/>
                    <a:pt x="1" y="16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33"/>
            <p:cNvSpPr/>
            <p:nvPr/>
          </p:nvSpPr>
          <p:spPr>
            <a:xfrm>
              <a:off x="2833275" y="1821575"/>
              <a:ext cx="25925" cy="129525"/>
            </a:xfrm>
            <a:custGeom>
              <a:rect b="b" l="l" r="r" t="t"/>
              <a:pathLst>
                <a:path extrusionOk="0" h="5181" w="1037">
                  <a:moveTo>
                    <a:pt x="148" y="1"/>
                  </a:moveTo>
                  <a:cubicBezTo>
                    <a:pt x="444" y="1"/>
                    <a:pt x="740" y="445"/>
                    <a:pt x="1036" y="593"/>
                  </a:cubicBezTo>
                  <a:cubicBezTo>
                    <a:pt x="888" y="2072"/>
                    <a:pt x="888" y="3848"/>
                    <a:pt x="740" y="5180"/>
                  </a:cubicBezTo>
                  <a:cubicBezTo>
                    <a:pt x="444" y="5032"/>
                    <a:pt x="148" y="4884"/>
                    <a:pt x="0" y="4588"/>
                  </a:cubicBezTo>
                  <a:cubicBezTo>
                    <a:pt x="148" y="3108"/>
                    <a:pt x="148" y="1480"/>
                    <a:pt x="1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33"/>
            <p:cNvSpPr/>
            <p:nvPr/>
          </p:nvSpPr>
          <p:spPr>
            <a:xfrm>
              <a:off x="2785175" y="1925175"/>
              <a:ext cx="1779575" cy="1509500"/>
            </a:xfrm>
            <a:custGeom>
              <a:rect b="b" l="l" r="r" t="t"/>
              <a:pathLst>
                <a:path extrusionOk="0" h="60380" w="71183">
                  <a:moveTo>
                    <a:pt x="1480" y="1480"/>
                  </a:moveTo>
                  <a:cubicBezTo>
                    <a:pt x="1628" y="1480"/>
                    <a:pt x="1776" y="1036"/>
                    <a:pt x="1776" y="1184"/>
                  </a:cubicBezTo>
                  <a:cubicBezTo>
                    <a:pt x="2368" y="1332"/>
                    <a:pt x="2960" y="1776"/>
                    <a:pt x="2960" y="2220"/>
                  </a:cubicBezTo>
                  <a:cubicBezTo>
                    <a:pt x="3108" y="2220"/>
                    <a:pt x="3256" y="2220"/>
                    <a:pt x="3552" y="2368"/>
                  </a:cubicBezTo>
                  <a:cubicBezTo>
                    <a:pt x="4144" y="3108"/>
                    <a:pt x="4588" y="3256"/>
                    <a:pt x="5032" y="3700"/>
                  </a:cubicBezTo>
                  <a:cubicBezTo>
                    <a:pt x="5476" y="4144"/>
                    <a:pt x="6068" y="4440"/>
                    <a:pt x="6512" y="4884"/>
                  </a:cubicBezTo>
                  <a:cubicBezTo>
                    <a:pt x="7992" y="5920"/>
                    <a:pt x="10064" y="7400"/>
                    <a:pt x="11100" y="8583"/>
                  </a:cubicBezTo>
                  <a:cubicBezTo>
                    <a:pt x="11248" y="8879"/>
                    <a:pt x="11100" y="9175"/>
                    <a:pt x="11396" y="9323"/>
                  </a:cubicBezTo>
                  <a:cubicBezTo>
                    <a:pt x="11544" y="9619"/>
                    <a:pt x="11692" y="9027"/>
                    <a:pt x="11692" y="9323"/>
                  </a:cubicBezTo>
                  <a:cubicBezTo>
                    <a:pt x="12283" y="9767"/>
                    <a:pt x="13023" y="10211"/>
                    <a:pt x="12875" y="10655"/>
                  </a:cubicBezTo>
                  <a:cubicBezTo>
                    <a:pt x="13171" y="10803"/>
                    <a:pt x="13319" y="10507"/>
                    <a:pt x="13467" y="10655"/>
                  </a:cubicBezTo>
                  <a:cubicBezTo>
                    <a:pt x="18203" y="14503"/>
                    <a:pt x="24122" y="20126"/>
                    <a:pt x="29302" y="24270"/>
                  </a:cubicBezTo>
                  <a:cubicBezTo>
                    <a:pt x="30042" y="24714"/>
                    <a:pt x="31078" y="25750"/>
                    <a:pt x="32114" y="26490"/>
                  </a:cubicBezTo>
                  <a:cubicBezTo>
                    <a:pt x="33150" y="27378"/>
                    <a:pt x="34038" y="27674"/>
                    <a:pt x="34038" y="28562"/>
                  </a:cubicBezTo>
                  <a:cubicBezTo>
                    <a:pt x="34334" y="28710"/>
                    <a:pt x="34482" y="28414"/>
                    <a:pt x="34482" y="28414"/>
                  </a:cubicBezTo>
                  <a:cubicBezTo>
                    <a:pt x="35369" y="29006"/>
                    <a:pt x="35369" y="29450"/>
                    <a:pt x="36405" y="29746"/>
                  </a:cubicBezTo>
                  <a:cubicBezTo>
                    <a:pt x="36405" y="29598"/>
                    <a:pt x="36109" y="29302"/>
                    <a:pt x="35961" y="29154"/>
                  </a:cubicBezTo>
                  <a:cubicBezTo>
                    <a:pt x="35961" y="27822"/>
                    <a:pt x="36109" y="26490"/>
                    <a:pt x="36109" y="25158"/>
                  </a:cubicBezTo>
                  <a:cubicBezTo>
                    <a:pt x="36405" y="25306"/>
                    <a:pt x="36849" y="25750"/>
                    <a:pt x="37145" y="26046"/>
                  </a:cubicBezTo>
                  <a:cubicBezTo>
                    <a:pt x="37145" y="26786"/>
                    <a:pt x="36997" y="27674"/>
                    <a:pt x="36849" y="28562"/>
                  </a:cubicBezTo>
                  <a:cubicBezTo>
                    <a:pt x="36849" y="29302"/>
                    <a:pt x="36701" y="30338"/>
                    <a:pt x="37145" y="31078"/>
                  </a:cubicBezTo>
                  <a:cubicBezTo>
                    <a:pt x="37737" y="30634"/>
                    <a:pt x="37589" y="29598"/>
                    <a:pt x="37589" y="28858"/>
                  </a:cubicBezTo>
                  <a:cubicBezTo>
                    <a:pt x="37589" y="27970"/>
                    <a:pt x="37589" y="27230"/>
                    <a:pt x="37737" y="26490"/>
                  </a:cubicBezTo>
                  <a:cubicBezTo>
                    <a:pt x="38033" y="26786"/>
                    <a:pt x="38477" y="27082"/>
                    <a:pt x="38477" y="27230"/>
                  </a:cubicBezTo>
                  <a:cubicBezTo>
                    <a:pt x="38921" y="29006"/>
                    <a:pt x="38033" y="30930"/>
                    <a:pt x="38921" y="32557"/>
                  </a:cubicBezTo>
                  <a:cubicBezTo>
                    <a:pt x="39513" y="31965"/>
                    <a:pt x="39217" y="30930"/>
                    <a:pt x="39217" y="30190"/>
                  </a:cubicBezTo>
                  <a:cubicBezTo>
                    <a:pt x="39217" y="29450"/>
                    <a:pt x="39217" y="28562"/>
                    <a:pt x="39217" y="27822"/>
                  </a:cubicBezTo>
                  <a:cubicBezTo>
                    <a:pt x="39513" y="27970"/>
                    <a:pt x="39809" y="28266"/>
                    <a:pt x="40105" y="28414"/>
                  </a:cubicBezTo>
                  <a:cubicBezTo>
                    <a:pt x="40253" y="30042"/>
                    <a:pt x="39809" y="31817"/>
                    <a:pt x="40401" y="33297"/>
                  </a:cubicBezTo>
                  <a:cubicBezTo>
                    <a:pt x="40993" y="31817"/>
                    <a:pt x="40549" y="30486"/>
                    <a:pt x="40845" y="29006"/>
                  </a:cubicBezTo>
                  <a:cubicBezTo>
                    <a:pt x="42177" y="30338"/>
                    <a:pt x="43805" y="31669"/>
                    <a:pt x="45433" y="33149"/>
                  </a:cubicBezTo>
                  <a:cubicBezTo>
                    <a:pt x="46617" y="34037"/>
                    <a:pt x="48096" y="34925"/>
                    <a:pt x="48688" y="35813"/>
                  </a:cubicBezTo>
                  <a:cubicBezTo>
                    <a:pt x="49280" y="36849"/>
                    <a:pt x="48540" y="38773"/>
                    <a:pt x="48836" y="39809"/>
                  </a:cubicBezTo>
                  <a:cubicBezTo>
                    <a:pt x="46912" y="38329"/>
                    <a:pt x="44693" y="36257"/>
                    <a:pt x="42621" y="34925"/>
                  </a:cubicBezTo>
                  <a:cubicBezTo>
                    <a:pt x="43213" y="35961"/>
                    <a:pt x="44545" y="36849"/>
                    <a:pt x="45729" y="37885"/>
                  </a:cubicBezTo>
                  <a:cubicBezTo>
                    <a:pt x="46765" y="38921"/>
                    <a:pt x="48244" y="39661"/>
                    <a:pt x="48836" y="40697"/>
                  </a:cubicBezTo>
                  <a:cubicBezTo>
                    <a:pt x="49132" y="40993"/>
                    <a:pt x="48836" y="41585"/>
                    <a:pt x="49132" y="41881"/>
                  </a:cubicBezTo>
                  <a:cubicBezTo>
                    <a:pt x="49724" y="42029"/>
                    <a:pt x="49428" y="41289"/>
                    <a:pt x="49576" y="41289"/>
                  </a:cubicBezTo>
                  <a:cubicBezTo>
                    <a:pt x="50020" y="41733"/>
                    <a:pt x="50760" y="42177"/>
                    <a:pt x="50760" y="42621"/>
                  </a:cubicBezTo>
                  <a:cubicBezTo>
                    <a:pt x="50908" y="42769"/>
                    <a:pt x="51204" y="42473"/>
                    <a:pt x="51352" y="42769"/>
                  </a:cubicBezTo>
                  <a:cubicBezTo>
                    <a:pt x="54904" y="46024"/>
                    <a:pt x="58899" y="49132"/>
                    <a:pt x="62451" y="52388"/>
                  </a:cubicBezTo>
                  <a:cubicBezTo>
                    <a:pt x="63487" y="53276"/>
                    <a:pt x="64227" y="53720"/>
                    <a:pt x="64375" y="54608"/>
                  </a:cubicBezTo>
                  <a:cubicBezTo>
                    <a:pt x="64523" y="54756"/>
                    <a:pt x="64671" y="54312"/>
                    <a:pt x="64819" y="54312"/>
                  </a:cubicBezTo>
                  <a:cubicBezTo>
                    <a:pt x="65263" y="54756"/>
                    <a:pt x="65559" y="55199"/>
                    <a:pt x="65707" y="55495"/>
                  </a:cubicBezTo>
                  <a:cubicBezTo>
                    <a:pt x="67335" y="56235"/>
                    <a:pt x="69259" y="58899"/>
                    <a:pt x="71182" y="60379"/>
                  </a:cubicBezTo>
                  <a:cubicBezTo>
                    <a:pt x="69555" y="59343"/>
                    <a:pt x="67335" y="57715"/>
                    <a:pt x="66151" y="56235"/>
                  </a:cubicBezTo>
                  <a:cubicBezTo>
                    <a:pt x="65263" y="55791"/>
                    <a:pt x="63635" y="54756"/>
                    <a:pt x="63191" y="53868"/>
                  </a:cubicBezTo>
                  <a:cubicBezTo>
                    <a:pt x="61563" y="52980"/>
                    <a:pt x="59787" y="51204"/>
                    <a:pt x="58160" y="49872"/>
                  </a:cubicBezTo>
                  <a:cubicBezTo>
                    <a:pt x="57864" y="49724"/>
                    <a:pt x="58012" y="49576"/>
                    <a:pt x="58160" y="49576"/>
                  </a:cubicBezTo>
                  <a:cubicBezTo>
                    <a:pt x="57864" y="49576"/>
                    <a:pt x="56976" y="49280"/>
                    <a:pt x="57124" y="48836"/>
                  </a:cubicBezTo>
                  <a:cubicBezTo>
                    <a:pt x="54312" y="47208"/>
                    <a:pt x="52240" y="44692"/>
                    <a:pt x="49576" y="42769"/>
                  </a:cubicBezTo>
                  <a:cubicBezTo>
                    <a:pt x="46173" y="40253"/>
                    <a:pt x="43065" y="36553"/>
                    <a:pt x="39365" y="33889"/>
                  </a:cubicBezTo>
                  <a:cubicBezTo>
                    <a:pt x="34334" y="30190"/>
                    <a:pt x="29450" y="25750"/>
                    <a:pt x="24566" y="21606"/>
                  </a:cubicBezTo>
                  <a:cubicBezTo>
                    <a:pt x="24270" y="21458"/>
                    <a:pt x="24714" y="21458"/>
                    <a:pt x="24714" y="21162"/>
                  </a:cubicBezTo>
                  <a:cubicBezTo>
                    <a:pt x="23678" y="21310"/>
                    <a:pt x="22791" y="20274"/>
                    <a:pt x="21311" y="18943"/>
                  </a:cubicBezTo>
                  <a:cubicBezTo>
                    <a:pt x="14207" y="12875"/>
                    <a:pt x="7104" y="6660"/>
                    <a:pt x="149" y="740"/>
                  </a:cubicBezTo>
                  <a:cubicBezTo>
                    <a:pt x="1" y="592"/>
                    <a:pt x="296" y="296"/>
                    <a:pt x="296" y="0"/>
                  </a:cubicBezTo>
                  <a:cubicBezTo>
                    <a:pt x="888" y="0"/>
                    <a:pt x="1480" y="1036"/>
                    <a:pt x="1480" y="148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33"/>
            <p:cNvSpPr/>
            <p:nvPr/>
          </p:nvSpPr>
          <p:spPr>
            <a:xfrm>
              <a:off x="2859175" y="1847475"/>
              <a:ext cx="33325" cy="133225"/>
            </a:xfrm>
            <a:custGeom>
              <a:rect b="b" l="l" r="r" t="t"/>
              <a:pathLst>
                <a:path extrusionOk="0" h="5329" w="1333">
                  <a:moveTo>
                    <a:pt x="444" y="148"/>
                  </a:moveTo>
                  <a:cubicBezTo>
                    <a:pt x="740" y="0"/>
                    <a:pt x="1036" y="444"/>
                    <a:pt x="1184" y="592"/>
                  </a:cubicBezTo>
                  <a:cubicBezTo>
                    <a:pt x="1332" y="2072"/>
                    <a:pt x="1332" y="3996"/>
                    <a:pt x="1184" y="5328"/>
                  </a:cubicBezTo>
                  <a:cubicBezTo>
                    <a:pt x="0" y="4736"/>
                    <a:pt x="296" y="3552"/>
                    <a:pt x="296" y="2516"/>
                  </a:cubicBezTo>
                  <a:cubicBezTo>
                    <a:pt x="444" y="1480"/>
                    <a:pt x="592" y="740"/>
                    <a:pt x="444" y="14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33"/>
            <p:cNvSpPr/>
            <p:nvPr/>
          </p:nvSpPr>
          <p:spPr>
            <a:xfrm>
              <a:off x="2903575" y="1880775"/>
              <a:ext cx="166500" cy="240500"/>
            </a:xfrm>
            <a:custGeom>
              <a:rect b="b" l="l" r="r" t="t"/>
              <a:pathLst>
                <a:path extrusionOk="0" h="9620" w="6660">
                  <a:moveTo>
                    <a:pt x="6364" y="9620"/>
                  </a:moveTo>
                  <a:cubicBezTo>
                    <a:pt x="4292" y="7696"/>
                    <a:pt x="2220" y="6216"/>
                    <a:pt x="0" y="4440"/>
                  </a:cubicBezTo>
                  <a:cubicBezTo>
                    <a:pt x="148" y="2960"/>
                    <a:pt x="296" y="1480"/>
                    <a:pt x="148" y="0"/>
                  </a:cubicBezTo>
                  <a:cubicBezTo>
                    <a:pt x="888" y="444"/>
                    <a:pt x="2220" y="1628"/>
                    <a:pt x="3404" y="2664"/>
                  </a:cubicBezTo>
                  <a:cubicBezTo>
                    <a:pt x="4440" y="3552"/>
                    <a:pt x="5772" y="4292"/>
                    <a:pt x="6364" y="5180"/>
                  </a:cubicBezTo>
                  <a:cubicBezTo>
                    <a:pt x="6660" y="5624"/>
                    <a:pt x="6512" y="6956"/>
                    <a:pt x="6512" y="7400"/>
                  </a:cubicBezTo>
                  <a:cubicBezTo>
                    <a:pt x="6512" y="8140"/>
                    <a:pt x="6512" y="9028"/>
                    <a:pt x="6364" y="947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33"/>
            <p:cNvSpPr/>
            <p:nvPr/>
          </p:nvSpPr>
          <p:spPr>
            <a:xfrm>
              <a:off x="2729675" y="2054650"/>
              <a:ext cx="155425" cy="55525"/>
            </a:xfrm>
            <a:custGeom>
              <a:rect b="b" l="l" r="r" t="t"/>
              <a:pathLst>
                <a:path extrusionOk="0" h="2221" w="6217">
                  <a:moveTo>
                    <a:pt x="1" y="1629"/>
                  </a:moveTo>
                  <a:cubicBezTo>
                    <a:pt x="1777" y="889"/>
                    <a:pt x="3552" y="741"/>
                    <a:pt x="5328" y="1"/>
                  </a:cubicBezTo>
                  <a:cubicBezTo>
                    <a:pt x="5624" y="149"/>
                    <a:pt x="5920" y="445"/>
                    <a:pt x="6216" y="593"/>
                  </a:cubicBezTo>
                  <a:cubicBezTo>
                    <a:pt x="4440" y="1333"/>
                    <a:pt x="2664" y="1777"/>
                    <a:pt x="889" y="2221"/>
                  </a:cubicBezTo>
                  <a:cubicBezTo>
                    <a:pt x="593" y="2221"/>
                    <a:pt x="445" y="1777"/>
                    <a:pt x="1" y="16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33"/>
            <p:cNvSpPr/>
            <p:nvPr/>
          </p:nvSpPr>
          <p:spPr>
            <a:xfrm>
              <a:off x="2762975" y="2087950"/>
              <a:ext cx="159125" cy="59225"/>
            </a:xfrm>
            <a:custGeom>
              <a:rect b="b" l="l" r="r" t="t"/>
              <a:pathLst>
                <a:path extrusionOk="0" h="2369" w="6365">
                  <a:moveTo>
                    <a:pt x="149" y="1481"/>
                  </a:moveTo>
                  <a:cubicBezTo>
                    <a:pt x="1924" y="889"/>
                    <a:pt x="3848" y="889"/>
                    <a:pt x="5624" y="1"/>
                  </a:cubicBezTo>
                  <a:cubicBezTo>
                    <a:pt x="5920" y="149"/>
                    <a:pt x="6216" y="445"/>
                    <a:pt x="6364" y="593"/>
                  </a:cubicBezTo>
                  <a:cubicBezTo>
                    <a:pt x="4588" y="1333"/>
                    <a:pt x="2960" y="1776"/>
                    <a:pt x="1184" y="2368"/>
                  </a:cubicBezTo>
                  <a:cubicBezTo>
                    <a:pt x="741" y="2072"/>
                    <a:pt x="445" y="1776"/>
                    <a:pt x="1" y="148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33"/>
            <p:cNvSpPr/>
            <p:nvPr/>
          </p:nvSpPr>
          <p:spPr>
            <a:xfrm>
              <a:off x="2807375" y="2117550"/>
              <a:ext cx="196100" cy="99925"/>
            </a:xfrm>
            <a:custGeom>
              <a:rect b="b" l="l" r="r" t="t"/>
              <a:pathLst>
                <a:path extrusionOk="0" h="3997" w="7844">
                  <a:moveTo>
                    <a:pt x="0" y="1628"/>
                  </a:moveTo>
                  <a:cubicBezTo>
                    <a:pt x="1776" y="1036"/>
                    <a:pt x="3552" y="888"/>
                    <a:pt x="5328" y="1"/>
                  </a:cubicBezTo>
                  <a:cubicBezTo>
                    <a:pt x="6216" y="740"/>
                    <a:pt x="6956" y="1628"/>
                    <a:pt x="7844" y="2072"/>
                  </a:cubicBezTo>
                  <a:cubicBezTo>
                    <a:pt x="6808" y="2516"/>
                    <a:pt x="5772" y="2812"/>
                    <a:pt x="4736" y="3256"/>
                  </a:cubicBezTo>
                  <a:cubicBezTo>
                    <a:pt x="3996" y="2664"/>
                    <a:pt x="3404" y="1924"/>
                    <a:pt x="2664" y="1776"/>
                  </a:cubicBezTo>
                  <a:cubicBezTo>
                    <a:pt x="2960" y="2220"/>
                    <a:pt x="3700" y="2812"/>
                    <a:pt x="4292" y="3256"/>
                  </a:cubicBezTo>
                  <a:cubicBezTo>
                    <a:pt x="3700" y="3552"/>
                    <a:pt x="3108" y="3700"/>
                    <a:pt x="2664" y="3996"/>
                  </a:cubicBezTo>
                  <a:cubicBezTo>
                    <a:pt x="1776" y="3256"/>
                    <a:pt x="888" y="2368"/>
                    <a:pt x="0" y="162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33"/>
            <p:cNvSpPr/>
            <p:nvPr/>
          </p:nvSpPr>
          <p:spPr>
            <a:xfrm>
              <a:off x="2888775" y="2213750"/>
              <a:ext cx="62900" cy="33325"/>
            </a:xfrm>
            <a:custGeom>
              <a:rect b="b" l="l" r="r" t="t"/>
              <a:pathLst>
                <a:path extrusionOk="0" h="1333" w="2516">
                  <a:moveTo>
                    <a:pt x="0" y="592"/>
                  </a:moveTo>
                  <a:cubicBezTo>
                    <a:pt x="592" y="296"/>
                    <a:pt x="1036" y="296"/>
                    <a:pt x="1628" y="0"/>
                  </a:cubicBezTo>
                  <a:cubicBezTo>
                    <a:pt x="1924" y="296"/>
                    <a:pt x="2220" y="592"/>
                    <a:pt x="2516" y="740"/>
                  </a:cubicBezTo>
                  <a:cubicBezTo>
                    <a:pt x="1924" y="1036"/>
                    <a:pt x="1480" y="1036"/>
                    <a:pt x="1036" y="1332"/>
                  </a:cubicBezTo>
                  <a:cubicBezTo>
                    <a:pt x="740" y="1036"/>
                    <a:pt x="148" y="740"/>
                    <a:pt x="0" y="4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33"/>
            <p:cNvSpPr/>
            <p:nvPr/>
          </p:nvSpPr>
          <p:spPr>
            <a:xfrm>
              <a:off x="3077450" y="2028750"/>
              <a:ext cx="37025" cy="125825"/>
            </a:xfrm>
            <a:custGeom>
              <a:rect b="b" l="l" r="r" t="t"/>
              <a:pathLst>
                <a:path extrusionOk="0" h="5033" w="1481">
                  <a:moveTo>
                    <a:pt x="1036" y="5032"/>
                  </a:moveTo>
                  <a:cubicBezTo>
                    <a:pt x="592" y="4736"/>
                    <a:pt x="296" y="4440"/>
                    <a:pt x="1" y="4144"/>
                  </a:cubicBezTo>
                  <a:cubicBezTo>
                    <a:pt x="1" y="2665"/>
                    <a:pt x="149" y="1333"/>
                    <a:pt x="1" y="1"/>
                  </a:cubicBezTo>
                  <a:cubicBezTo>
                    <a:pt x="1480" y="297"/>
                    <a:pt x="1036" y="1777"/>
                    <a:pt x="1036" y="2813"/>
                  </a:cubicBezTo>
                  <a:cubicBezTo>
                    <a:pt x="1036" y="3701"/>
                    <a:pt x="1036" y="4292"/>
                    <a:pt x="1036" y="503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33"/>
            <p:cNvSpPr/>
            <p:nvPr/>
          </p:nvSpPr>
          <p:spPr>
            <a:xfrm>
              <a:off x="2940550" y="2184150"/>
              <a:ext cx="99925" cy="44425"/>
            </a:xfrm>
            <a:custGeom>
              <a:rect b="b" l="l" r="r" t="t"/>
              <a:pathLst>
                <a:path extrusionOk="0" h="1777" w="3997">
                  <a:moveTo>
                    <a:pt x="1" y="1036"/>
                  </a:moveTo>
                  <a:cubicBezTo>
                    <a:pt x="1037" y="740"/>
                    <a:pt x="2221" y="444"/>
                    <a:pt x="3257" y="0"/>
                  </a:cubicBezTo>
                  <a:cubicBezTo>
                    <a:pt x="3405" y="296"/>
                    <a:pt x="3701" y="444"/>
                    <a:pt x="3997" y="740"/>
                  </a:cubicBezTo>
                  <a:cubicBezTo>
                    <a:pt x="2961" y="1332"/>
                    <a:pt x="1925" y="1332"/>
                    <a:pt x="889" y="1776"/>
                  </a:cubicBezTo>
                  <a:cubicBezTo>
                    <a:pt x="593" y="1628"/>
                    <a:pt x="297" y="1332"/>
                    <a:pt x="1" y="10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33"/>
            <p:cNvSpPr/>
            <p:nvPr/>
          </p:nvSpPr>
          <p:spPr>
            <a:xfrm>
              <a:off x="2922075" y="2243350"/>
              <a:ext cx="59200" cy="29625"/>
            </a:xfrm>
            <a:custGeom>
              <a:rect b="b" l="l" r="r" t="t"/>
              <a:pathLst>
                <a:path extrusionOk="0" h="1185" w="2368">
                  <a:moveTo>
                    <a:pt x="0" y="444"/>
                  </a:moveTo>
                  <a:cubicBezTo>
                    <a:pt x="592" y="296"/>
                    <a:pt x="1036" y="148"/>
                    <a:pt x="1628" y="0"/>
                  </a:cubicBezTo>
                  <a:cubicBezTo>
                    <a:pt x="1924" y="296"/>
                    <a:pt x="2220" y="444"/>
                    <a:pt x="2368" y="740"/>
                  </a:cubicBezTo>
                  <a:cubicBezTo>
                    <a:pt x="1924" y="888"/>
                    <a:pt x="1332" y="1036"/>
                    <a:pt x="888" y="1184"/>
                  </a:cubicBezTo>
                  <a:cubicBezTo>
                    <a:pt x="592" y="1036"/>
                    <a:pt x="296" y="740"/>
                    <a:pt x="0" y="4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33"/>
            <p:cNvSpPr/>
            <p:nvPr/>
          </p:nvSpPr>
          <p:spPr>
            <a:xfrm>
              <a:off x="3114450" y="2062050"/>
              <a:ext cx="25925" cy="118425"/>
            </a:xfrm>
            <a:custGeom>
              <a:rect b="b" l="l" r="r" t="t"/>
              <a:pathLst>
                <a:path extrusionOk="0" h="4737" w="1037">
                  <a:moveTo>
                    <a:pt x="0" y="1"/>
                  </a:moveTo>
                  <a:cubicBezTo>
                    <a:pt x="296" y="1"/>
                    <a:pt x="740" y="445"/>
                    <a:pt x="1036" y="741"/>
                  </a:cubicBezTo>
                  <a:cubicBezTo>
                    <a:pt x="740" y="2073"/>
                    <a:pt x="1036" y="3552"/>
                    <a:pt x="888" y="4736"/>
                  </a:cubicBezTo>
                  <a:cubicBezTo>
                    <a:pt x="592" y="4588"/>
                    <a:pt x="296" y="4440"/>
                    <a:pt x="148" y="4144"/>
                  </a:cubicBezTo>
                  <a:cubicBezTo>
                    <a:pt x="148" y="2812"/>
                    <a:pt x="148" y="1333"/>
                    <a:pt x="1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33"/>
            <p:cNvSpPr/>
            <p:nvPr/>
          </p:nvSpPr>
          <p:spPr>
            <a:xfrm>
              <a:off x="2977550" y="2213750"/>
              <a:ext cx="96225" cy="44425"/>
            </a:xfrm>
            <a:custGeom>
              <a:rect b="b" l="l" r="r" t="t"/>
              <a:pathLst>
                <a:path extrusionOk="0" h="1777" w="3849">
                  <a:moveTo>
                    <a:pt x="1" y="1036"/>
                  </a:moveTo>
                  <a:cubicBezTo>
                    <a:pt x="1037" y="740"/>
                    <a:pt x="2073" y="444"/>
                    <a:pt x="3109" y="0"/>
                  </a:cubicBezTo>
                  <a:cubicBezTo>
                    <a:pt x="3405" y="296"/>
                    <a:pt x="3701" y="444"/>
                    <a:pt x="3849" y="740"/>
                  </a:cubicBezTo>
                  <a:cubicBezTo>
                    <a:pt x="2813" y="1036"/>
                    <a:pt x="1777" y="1332"/>
                    <a:pt x="889" y="1776"/>
                  </a:cubicBezTo>
                  <a:cubicBezTo>
                    <a:pt x="593" y="1480"/>
                    <a:pt x="297" y="1332"/>
                    <a:pt x="1" y="10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33"/>
            <p:cNvSpPr/>
            <p:nvPr/>
          </p:nvSpPr>
          <p:spPr>
            <a:xfrm>
              <a:off x="2959050" y="2272950"/>
              <a:ext cx="51825" cy="29600"/>
            </a:xfrm>
            <a:custGeom>
              <a:rect b="b" l="l" r="r" t="t"/>
              <a:pathLst>
                <a:path extrusionOk="0" h="1184" w="2073">
                  <a:moveTo>
                    <a:pt x="1" y="592"/>
                  </a:moveTo>
                  <a:cubicBezTo>
                    <a:pt x="445" y="296"/>
                    <a:pt x="1037" y="296"/>
                    <a:pt x="1629" y="0"/>
                  </a:cubicBezTo>
                  <a:cubicBezTo>
                    <a:pt x="1777" y="148"/>
                    <a:pt x="1925" y="444"/>
                    <a:pt x="2073" y="444"/>
                  </a:cubicBezTo>
                  <a:cubicBezTo>
                    <a:pt x="1629" y="888"/>
                    <a:pt x="1185" y="888"/>
                    <a:pt x="741" y="1184"/>
                  </a:cubicBezTo>
                  <a:cubicBezTo>
                    <a:pt x="445" y="1036"/>
                    <a:pt x="149" y="740"/>
                    <a:pt x="1" y="5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33"/>
            <p:cNvSpPr/>
            <p:nvPr/>
          </p:nvSpPr>
          <p:spPr>
            <a:xfrm>
              <a:off x="3151450" y="2091650"/>
              <a:ext cx="33325" cy="118425"/>
            </a:xfrm>
            <a:custGeom>
              <a:rect b="b" l="l" r="r" t="t"/>
              <a:pathLst>
                <a:path extrusionOk="0" h="4737" w="1333">
                  <a:moveTo>
                    <a:pt x="0" y="1"/>
                  </a:moveTo>
                  <a:cubicBezTo>
                    <a:pt x="1332" y="593"/>
                    <a:pt x="1036" y="1628"/>
                    <a:pt x="888" y="2664"/>
                  </a:cubicBezTo>
                  <a:cubicBezTo>
                    <a:pt x="888" y="3404"/>
                    <a:pt x="740" y="4144"/>
                    <a:pt x="740" y="4736"/>
                  </a:cubicBezTo>
                  <a:cubicBezTo>
                    <a:pt x="444" y="4736"/>
                    <a:pt x="296" y="4292"/>
                    <a:pt x="0" y="4144"/>
                  </a:cubicBezTo>
                  <a:cubicBezTo>
                    <a:pt x="0" y="2812"/>
                    <a:pt x="0" y="148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33"/>
            <p:cNvSpPr/>
            <p:nvPr/>
          </p:nvSpPr>
          <p:spPr>
            <a:xfrm>
              <a:off x="3014550" y="2247050"/>
              <a:ext cx="92525" cy="37000"/>
            </a:xfrm>
            <a:custGeom>
              <a:rect b="b" l="l" r="r" t="t"/>
              <a:pathLst>
                <a:path extrusionOk="0" h="1480" w="3701">
                  <a:moveTo>
                    <a:pt x="1" y="888"/>
                  </a:moveTo>
                  <a:cubicBezTo>
                    <a:pt x="1037" y="592"/>
                    <a:pt x="2073" y="296"/>
                    <a:pt x="3108" y="0"/>
                  </a:cubicBezTo>
                  <a:cubicBezTo>
                    <a:pt x="3256" y="148"/>
                    <a:pt x="3404" y="296"/>
                    <a:pt x="3700" y="444"/>
                  </a:cubicBezTo>
                  <a:cubicBezTo>
                    <a:pt x="2665" y="740"/>
                    <a:pt x="1629" y="1036"/>
                    <a:pt x="593" y="1480"/>
                  </a:cubicBezTo>
                  <a:cubicBezTo>
                    <a:pt x="445" y="1332"/>
                    <a:pt x="149" y="1184"/>
                    <a:pt x="1" y="88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33"/>
            <p:cNvSpPr/>
            <p:nvPr/>
          </p:nvSpPr>
          <p:spPr>
            <a:xfrm>
              <a:off x="2984950" y="2298825"/>
              <a:ext cx="218325" cy="162825"/>
            </a:xfrm>
            <a:custGeom>
              <a:rect b="b" l="l" r="r" t="t"/>
              <a:pathLst>
                <a:path extrusionOk="0" h="6513" w="8733">
                  <a:moveTo>
                    <a:pt x="1" y="445"/>
                  </a:moveTo>
                  <a:cubicBezTo>
                    <a:pt x="593" y="149"/>
                    <a:pt x="1037" y="149"/>
                    <a:pt x="1629" y="1"/>
                  </a:cubicBezTo>
                  <a:cubicBezTo>
                    <a:pt x="3996" y="2073"/>
                    <a:pt x="6364" y="3997"/>
                    <a:pt x="8732" y="6068"/>
                  </a:cubicBezTo>
                  <a:cubicBezTo>
                    <a:pt x="8140" y="6364"/>
                    <a:pt x="7400" y="6512"/>
                    <a:pt x="6808" y="6512"/>
                  </a:cubicBezTo>
                  <a:cubicBezTo>
                    <a:pt x="4588" y="4441"/>
                    <a:pt x="2369" y="2517"/>
                    <a:pt x="1" y="44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33"/>
            <p:cNvSpPr/>
            <p:nvPr/>
          </p:nvSpPr>
          <p:spPr>
            <a:xfrm>
              <a:off x="3044150" y="2269250"/>
              <a:ext cx="262700" cy="173900"/>
            </a:xfrm>
            <a:custGeom>
              <a:rect b="b" l="l" r="r" t="t"/>
              <a:pathLst>
                <a:path extrusionOk="0" h="6956" w="10508">
                  <a:moveTo>
                    <a:pt x="1" y="1036"/>
                  </a:moveTo>
                  <a:cubicBezTo>
                    <a:pt x="889" y="444"/>
                    <a:pt x="1924" y="444"/>
                    <a:pt x="2960" y="0"/>
                  </a:cubicBezTo>
                  <a:cubicBezTo>
                    <a:pt x="5476" y="2220"/>
                    <a:pt x="7992" y="4144"/>
                    <a:pt x="10508" y="6215"/>
                  </a:cubicBezTo>
                  <a:cubicBezTo>
                    <a:pt x="9472" y="6511"/>
                    <a:pt x="8436" y="6807"/>
                    <a:pt x="7548" y="6955"/>
                  </a:cubicBezTo>
                  <a:cubicBezTo>
                    <a:pt x="5032" y="5032"/>
                    <a:pt x="2516" y="2960"/>
                    <a:pt x="1" y="10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33"/>
            <p:cNvSpPr/>
            <p:nvPr/>
          </p:nvSpPr>
          <p:spPr>
            <a:xfrm>
              <a:off x="3184750" y="2121250"/>
              <a:ext cx="25925" cy="122125"/>
            </a:xfrm>
            <a:custGeom>
              <a:rect b="b" l="l" r="r" t="t"/>
              <a:pathLst>
                <a:path extrusionOk="0" h="4885" w="1037">
                  <a:moveTo>
                    <a:pt x="888" y="592"/>
                  </a:moveTo>
                  <a:cubicBezTo>
                    <a:pt x="740" y="2072"/>
                    <a:pt x="1036" y="3700"/>
                    <a:pt x="888" y="4884"/>
                  </a:cubicBezTo>
                  <a:cubicBezTo>
                    <a:pt x="592" y="4588"/>
                    <a:pt x="296" y="4440"/>
                    <a:pt x="0" y="4144"/>
                  </a:cubicBezTo>
                  <a:cubicBezTo>
                    <a:pt x="0" y="2812"/>
                    <a:pt x="296" y="1480"/>
                    <a:pt x="148" y="297"/>
                  </a:cubicBezTo>
                  <a:cubicBezTo>
                    <a:pt x="444" y="1"/>
                    <a:pt x="592" y="592"/>
                    <a:pt x="888" y="5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33"/>
            <p:cNvSpPr/>
            <p:nvPr/>
          </p:nvSpPr>
          <p:spPr>
            <a:xfrm>
              <a:off x="3218050" y="2150850"/>
              <a:ext cx="425475" cy="455075"/>
            </a:xfrm>
            <a:custGeom>
              <a:rect b="b" l="l" r="r" t="t"/>
              <a:pathLst>
                <a:path extrusionOk="0" h="18203" w="17019">
                  <a:moveTo>
                    <a:pt x="16575" y="18203"/>
                  </a:moveTo>
                  <a:cubicBezTo>
                    <a:pt x="12135" y="14207"/>
                    <a:pt x="6955" y="10064"/>
                    <a:pt x="2220" y="5920"/>
                  </a:cubicBezTo>
                  <a:cubicBezTo>
                    <a:pt x="1628" y="5476"/>
                    <a:pt x="444" y="4736"/>
                    <a:pt x="148" y="4144"/>
                  </a:cubicBezTo>
                  <a:cubicBezTo>
                    <a:pt x="0" y="3848"/>
                    <a:pt x="296" y="2960"/>
                    <a:pt x="296" y="2220"/>
                  </a:cubicBezTo>
                  <a:cubicBezTo>
                    <a:pt x="296" y="1332"/>
                    <a:pt x="148" y="740"/>
                    <a:pt x="148" y="0"/>
                  </a:cubicBezTo>
                  <a:cubicBezTo>
                    <a:pt x="148" y="0"/>
                    <a:pt x="296" y="0"/>
                    <a:pt x="296" y="0"/>
                  </a:cubicBezTo>
                  <a:cubicBezTo>
                    <a:pt x="4736" y="4144"/>
                    <a:pt x="9767" y="7992"/>
                    <a:pt x="14503" y="12283"/>
                  </a:cubicBezTo>
                  <a:cubicBezTo>
                    <a:pt x="15095" y="12875"/>
                    <a:pt x="15835" y="13319"/>
                    <a:pt x="16279" y="13911"/>
                  </a:cubicBezTo>
                  <a:cubicBezTo>
                    <a:pt x="17019" y="14799"/>
                    <a:pt x="16427" y="17315"/>
                    <a:pt x="16427" y="1820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33"/>
            <p:cNvSpPr/>
            <p:nvPr/>
          </p:nvSpPr>
          <p:spPr>
            <a:xfrm>
              <a:off x="3173650" y="2465325"/>
              <a:ext cx="77700" cy="37025"/>
            </a:xfrm>
            <a:custGeom>
              <a:rect b="b" l="l" r="r" t="t"/>
              <a:pathLst>
                <a:path extrusionOk="0" h="1481" w="3108">
                  <a:moveTo>
                    <a:pt x="0" y="444"/>
                  </a:moveTo>
                  <a:cubicBezTo>
                    <a:pt x="592" y="148"/>
                    <a:pt x="1332" y="148"/>
                    <a:pt x="1924" y="0"/>
                  </a:cubicBezTo>
                  <a:cubicBezTo>
                    <a:pt x="2368" y="444"/>
                    <a:pt x="2664" y="740"/>
                    <a:pt x="3108" y="1036"/>
                  </a:cubicBezTo>
                  <a:cubicBezTo>
                    <a:pt x="2516" y="1332"/>
                    <a:pt x="1924" y="1332"/>
                    <a:pt x="1332" y="1480"/>
                  </a:cubicBezTo>
                  <a:cubicBezTo>
                    <a:pt x="888" y="1184"/>
                    <a:pt x="444" y="740"/>
                    <a:pt x="0" y="4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33"/>
            <p:cNvSpPr/>
            <p:nvPr/>
          </p:nvSpPr>
          <p:spPr>
            <a:xfrm>
              <a:off x="3251325" y="2439425"/>
              <a:ext cx="96225" cy="44425"/>
            </a:xfrm>
            <a:custGeom>
              <a:rect b="b" l="l" r="r" t="t"/>
              <a:pathLst>
                <a:path extrusionOk="0" h="1777" w="3849">
                  <a:moveTo>
                    <a:pt x="1" y="888"/>
                  </a:moveTo>
                  <a:cubicBezTo>
                    <a:pt x="889" y="592"/>
                    <a:pt x="1925" y="444"/>
                    <a:pt x="2813" y="0"/>
                  </a:cubicBezTo>
                  <a:cubicBezTo>
                    <a:pt x="3109" y="296"/>
                    <a:pt x="3553" y="592"/>
                    <a:pt x="3849" y="888"/>
                  </a:cubicBezTo>
                  <a:cubicBezTo>
                    <a:pt x="2961" y="1332"/>
                    <a:pt x="2073" y="1480"/>
                    <a:pt x="1185" y="1776"/>
                  </a:cubicBezTo>
                  <a:cubicBezTo>
                    <a:pt x="741" y="1332"/>
                    <a:pt x="445" y="1332"/>
                    <a:pt x="1" y="88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33"/>
            <p:cNvSpPr/>
            <p:nvPr/>
          </p:nvSpPr>
          <p:spPr>
            <a:xfrm>
              <a:off x="3225450" y="2506025"/>
              <a:ext cx="66600" cy="29625"/>
            </a:xfrm>
            <a:custGeom>
              <a:rect b="b" l="l" r="r" t="t"/>
              <a:pathLst>
                <a:path extrusionOk="0" h="1185" w="2664">
                  <a:moveTo>
                    <a:pt x="0" y="444"/>
                  </a:moveTo>
                  <a:cubicBezTo>
                    <a:pt x="592" y="148"/>
                    <a:pt x="1184" y="148"/>
                    <a:pt x="1776" y="0"/>
                  </a:cubicBezTo>
                  <a:cubicBezTo>
                    <a:pt x="2072" y="296"/>
                    <a:pt x="2368" y="444"/>
                    <a:pt x="2664" y="740"/>
                  </a:cubicBezTo>
                  <a:cubicBezTo>
                    <a:pt x="2072" y="888"/>
                    <a:pt x="1480" y="1036"/>
                    <a:pt x="1036" y="1184"/>
                  </a:cubicBezTo>
                  <a:cubicBezTo>
                    <a:pt x="592" y="888"/>
                    <a:pt x="296" y="740"/>
                    <a:pt x="0" y="4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33"/>
            <p:cNvSpPr/>
            <p:nvPr/>
          </p:nvSpPr>
          <p:spPr>
            <a:xfrm>
              <a:off x="3299425" y="2476425"/>
              <a:ext cx="88825" cy="40725"/>
            </a:xfrm>
            <a:custGeom>
              <a:rect b="b" l="l" r="r" t="t"/>
              <a:pathLst>
                <a:path extrusionOk="0" h="1629" w="3553">
                  <a:moveTo>
                    <a:pt x="1" y="888"/>
                  </a:moveTo>
                  <a:cubicBezTo>
                    <a:pt x="889" y="592"/>
                    <a:pt x="1777" y="444"/>
                    <a:pt x="2665" y="0"/>
                  </a:cubicBezTo>
                  <a:cubicBezTo>
                    <a:pt x="2961" y="296"/>
                    <a:pt x="3256" y="296"/>
                    <a:pt x="3552" y="740"/>
                  </a:cubicBezTo>
                  <a:cubicBezTo>
                    <a:pt x="2665" y="1184"/>
                    <a:pt x="1629" y="1332"/>
                    <a:pt x="741" y="1628"/>
                  </a:cubicBezTo>
                  <a:cubicBezTo>
                    <a:pt x="445" y="1332"/>
                    <a:pt x="297" y="1184"/>
                    <a:pt x="1" y="10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33"/>
            <p:cNvSpPr/>
            <p:nvPr/>
          </p:nvSpPr>
          <p:spPr>
            <a:xfrm>
              <a:off x="3266125" y="2535625"/>
              <a:ext cx="59225" cy="33300"/>
            </a:xfrm>
            <a:custGeom>
              <a:rect b="b" l="l" r="r" t="t"/>
              <a:pathLst>
                <a:path extrusionOk="0" h="1332" w="2369">
                  <a:moveTo>
                    <a:pt x="1" y="444"/>
                  </a:moveTo>
                  <a:cubicBezTo>
                    <a:pt x="593" y="296"/>
                    <a:pt x="1037" y="296"/>
                    <a:pt x="1629" y="0"/>
                  </a:cubicBezTo>
                  <a:cubicBezTo>
                    <a:pt x="1925" y="296"/>
                    <a:pt x="2221" y="444"/>
                    <a:pt x="2369" y="740"/>
                  </a:cubicBezTo>
                  <a:cubicBezTo>
                    <a:pt x="1925" y="1036"/>
                    <a:pt x="1481" y="1036"/>
                    <a:pt x="889" y="1332"/>
                  </a:cubicBezTo>
                  <a:cubicBezTo>
                    <a:pt x="593" y="1036"/>
                    <a:pt x="297" y="740"/>
                    <a:pt x="1" y="4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33"/>
            <p:cNvSpPr/>
            <p:nvPr/>
          </p:nvSpPr>
          <p:spPr>
            <a:xfrm>
              <a:off x="3336425" y="2506025"/>
              <a:ext cx="85125" cy="40725"/>
            </a:xfrm>
            <a:custGeom>
              <a:rect b="b" l="l" r="r" t="t"/>
              <a:pathLst>
                <a:path extrusionOk="0" h="1629" w="3405">
                  <a:moveTo>
                    <a:pt x="1" y="1036"/>
                  </a:moveTo>
                  <a:cubicBezTo>
                    <a:pt x="889" y="592"/>
                    <a:pt x="1776" y="444"/>
                    <a:pt x="2664" y="0"/>
                  </a:cubicBezTo>
                  <a:cubicBezTo>
                    <a:pt x="2960" y="296"/>
                    <a:pt x="3108" y="444"/>
                    <a:pt x="3404" y="740"/>
                  </a:cubicBezTo>
                  <a:cubicBezTo>
                    <a:pt x="2516" y="1036"/>
                    <a:pt x="1628" y="1480"/>
                    <a:pt x="741" y="1628"/>
                  </a:cubicBezTo>
                  <a:cubicBezTo>
                    <a:pt x="445" y="1480"/>
                    <a:pt x="149" y="1184"/>
                    <a:pt x="1" y="10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33"/>
            <p:cNvSpPr/>
            <p:nvPr/>
          </p:nvSpPr>
          <p:spPr>
            <a:xfrm>
              <a:off x="3306825" y="2568900"/>
              <a:ext cx="51825" cy="22225"/>
            </a:xfrm>
            <a:custGeom>
              <a:rect b="b" l="l" r="r" t="t"/>
              <a:pathLst>
                <a:path extrusionOk="0" h="889" w="2073">
                  <a:moveTo>
                    <a:pt x="1" y="445"/>
                  </a:moveTo>
                  <a:cubicBezTo>
                    <a:pt x="593" y="297"/>
                    <a:pt x="1037" y="149"/>
                    <a:pt x="1481" y="1"/>
                  </a:cubicBezTo>
                  <a:cubicBezTo>
                    <a:pt x="1629" y="149"/>
                    <a:pt x="1777" y="297"/>
                    <a:pt x="2073" y="445"/>
                  </a:cubicBezTo>
                  <a:cubicBezTo>
                    <a:pt x="1481" y="593"/>
                    <a:pt x="1037" y="741"/>
                    <a:pt x="593" y="889"/>
                  </a:cubicBezTo>
                  <a:cubicBezTo>
                    <a:pt x="445" y="741"/>
                    <a:pt x="149" y="593"/>
                    <a:pt x="1" y="44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33"/>
            <p:cNvSpPr/>
            <p:nvPr/>
          </p:nvSpPr>
          <p:spPr>
            <a:xfrm>
              <a:off x="3373425" y="2535625"/>
              <a:ext cx="85125" cy="37000"/>
            </a:xfrm>
            <a:custGeom>
              <a:rect b="b" l="l" r="r" t="t"/>
              <a:pathLst>
                <a:path extrusionOk="0" h="1480" w="3405">
                  <a:moveTo>
                    <a:pt x="1" y="1036"/>
                  </a:moveTo>
                  <a:cubicBezTo>
                    <a:pt x="888" y="592"/>
                    <a:pt x="1776" y="444"/>
                    <a:pt x="2664" y="0"/>
                  </a:cubicBezTo>
                  <a:cubicBezTo>
                    <a:pt x="2960" y="148"/>
                    <a:pt x="3108" y="444"/>
                    <a:pt x="3404" y="592"/>
                  </a:cubicBezTo>
                  <a:cubicBezTo>
                    <a:pt x="2516" y="1036"/>
                    <a:pt x="1480" y="1184"/>
                    <a:pt x="592" y="1480"/>
                  </a:cubicBezTo>
                  <a:cubicBezTo>
                    <a:pt x="444" y="1332"/>
                    <a:pt x="148" y="1184"/>
                    <a:pt x="1" y="10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33"/>
            <p:cNvSpPr/>
            <p:nvPr/>
          </p:nvSpPr>
          <p:spPr>
            <a:xfrm>
              <a:off x="3336425" y="2594800"/>
              <a:ext cx="717775" cy="614175"/>
            </a:xfrm>
            <a:custGeom>
              <a:rect b="b" l="l" r="r" t="t"/>
              <a:pathLst>
                <a:path extrusionOk="0" h="24567" w="28711">
                  <a:moveTo>
                    <a:pt x="1481" y="1"/>
                  </a:moveTo>
                  <a:cubicBezTo>
                    <a:pt x="10952" y="7992"/>
                    <a:pt x="19387" y="16132"/>
                    <a:pt x="28710" y="24123"/>
                  </a:cubicBezTo>
                  <a:cubicBezTo>
                    <a:pt x="27970" y="24567"/>
                    <a:pt x="27378" y="23827"/>
                    <a:pt x="26934" y="23383"/>
                  </a:cubicBezTo>
                  <a:cubicBezTo>
                    <a:pt x="22791" y="20275"/>
                    <a:pt x="18203" y="16575"/>
                    <a:pt x="14355" y="12876"/>
                  </a:cubicBezTo>
                  <a:cubicBezTo>
                    <a:pt x="10064" y="8584"/>
                    <a:pt x="5032" y="4441"/>
                    <a:pt x="297" y="593"/>
                  </a:cubicBezTo>
                  <a:cubicBezTo>
                    <a:pt x="1" y="149"/>
                    <a:pt x="1185" y="149"/>
                    <a:pt x="14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33"/>
            <p:cNvSpPr/>
            <p:nvPr/>
          </p:nvSpPr>
          <p:spPr>
            <a:xfrm>
              <a:off x="3403025" y="2565225"/>
              <a:ext cx="769550" cy="621550"/>
            </a:xfrm>
            <a:custGeom>
              <a:rect b="b" l="l" r="r" t="t"/>
              <a:pathLst>
                <a:path extrusionOk="0" h="24862" w="30782">
                  <a:moveTo>
                    <a:pt x="0" y="888"/>
                  </a:moveTo>
                  <a:cubicBezTo>
                    <a:pt x="1036" y="592"/>
                    <a:pt x="1924" y="296"/>
                    <a:pt x="2960" y="0"/>
                  </a:cubicBezTo>
                  <a:cubicBezTo>
                    <a:pt x="11839" y="7843"/>
                    <a:pt x="20867" y="15539"/>
                    <a:pt x="29894" y="23382"/>
                  </a:cubicBezTo>
                  <a:cubicBezTo>
                    <a:pt x="29746" y="23530"/>
                    <a:pt x="29006" y="23678"/>
                    <a:pt x="28562" y="23826"/>
                  </a:cubicBezTo>
                  <a:cubicBezTo>
                    <a:pt x="27970" y="23974"/>
                    <a:pt x="27526" y="23974"/>
                    <a:pt x="27082" y="24270"/>
                  </a:cubicBezTo>
                  <a:cubicBezTo>
                    <a:pt x="28118" y="24862"/>
                    <a:pt x="29598" y="23530"/>
                    <a:pt x="30782" y="23974"/>
                  </a:cubicBezTo>
                  <a:cubicBezTo>
                    <a:pt x="30634" y="24418"/>
                    <a:pt x="29746" y="24418"/>
                    <a:pt x="29302" y="24566"/>
                  </a:cubicBezTo>
                  <a:cubicBezTo>
                    <a:pt x="28562" y="24714"/>
                    <a:pt x="27970" y="24862"/>
                    <a:pt x="27526" y="24862"/>
                  </a:cubicBezTo>
                  <a:cubicBezTo>
                    <a:pt x="18055" y="16871"/>
                    <a:pt x="9324" y="8583"/>
                    <a:pt x="0" y="88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33"/>
            <p:cNvSpPr/>
            <p:nvPr/>
          </p:nvSpPr>
          <p:spPr>
            <a:xfrm>
              <a:off x="3643500" y="2520825"/>
              <a:ext cx="37025" cy="114700"/>
            </a:xfrm>
            <a:custGeom>
              <a:rect b="b" l="l" r="r" t="t"/>
              <a:pathLst>
                <a:path extrusionOk="0" h="4588" w="1481">
                  <a:moveTo>
                    <a:pt x="149" y="0"/>
                  </a:moveTo>
                  <a:cubicBezTo>
                    <a:pt x="1480" y="592"/>
                    <a:pt x="1036" y="1628"/>
                    <a:pt x="1036" y="2664"/>
                  </a:cubicBezTo>
                  <a:cubicBezTo>
                    <a:pt x="889" y="3404"/>
                    <a:pt x="889" y="4144"/>
                    <a:pt x="889" y="4588"/>
                  </a:cubicBezTo>
                  <a:cubicBezTo>
                    <a:pt x="593" y="4588"/>
                    <a:pt x="297" y="4144"/>
                    <a:pt x="149" y="3996"/>
                  </a:cubicBezTo>
                  <a:cubicBezTo>
                    <a:pt x="149" y="2664"/>
                    <a:pt x="297" y="1332"/>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33"/>
            <p:cNvSpPr/>
            <p:nvPr/>
          </p:nvSpPr>
          <p:spPr>
            <a:xfrm>
              <a:off x="4017175" y="2842700"/>
              <a:ext cx="51825" cy="114700"/>
            </a:xfrm>
            <a:custGeom>
              <a:rect b="b" l="l" r="r" t="t"/>
              <a:pathLst>
                <a:path extrusionOk="0" h="4588" w="2073">
                  <a:moveTo>
                    <a:pt x="0" y="0"/>
                  </a:moveTo>
                  <a:cubicBezTo>
                    <a:pt x="2072" y="888"/>
                    <a:pt x="1184" y="3404"/>
                    <a:pt x="1332" y="4588"/>
                  </a:cubicBezTo>
                  <a:cubicBezTo>
                    <a:pt x="0" y="3848"/>
                    <a:pt x="148" y="2960"/>
                    <a:pt x="148" y="1924"/>
                  </a:cubicBezTo>
                  <a:cubicBezTo>
                    <a:pt x="148" y="1184"/>
                    <a:pt x="148" y="592"/>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33"/>
            <p:cNvSpPr/>
            <p:nvPr/>
          </p:nvSpPr>
          <p:spPr>
            <a:xfrm>
              <a:off x="4043075" y="2883375"/>
              <a:ext cx="66600" cy="111025"/>
            </a:xfrm>
            <a:custGeom>
              <a:rect b="b" l="l" r="r" t="t"/>
              <a:pathLst>
                <a:path extrusionOk="0" h="4441" w="2664">
                  <a:moveTo>
                    <a:pt x="740" y="1"/>
                  </a:moveTo>
                  <a:cubicBezTo>
                    <a:pt x="2664" y="741"/>
                    <a:pt x="1924" y="3109"/>
                    <a:pt x="2072" y="4441"/>
                  </a:cubicBezTo>
                  <a:cubicBezTo>
                    <a:pt x="0" y="3257"/>
                    <a:pt x="1332" y="1333"/>
                    <a:pt x="7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33"/>
            <p:cNvSpPr/>
            <p:nvPr/>
          </p:nvSpPr>
          <p:spPr>
            <a:xfrm>
              <a:off x="4083775" y="2920375"/>
              <a:ext cx="66600" cy="118425"/>
            </a:xfrm>
            <a:custGeom>
              <a:rect b="b" l="l" r="r" t="t"/>
              <a:pathLst>
                <a:path extrusionOk="0" h="4737" w="2664">
                  <a:moveTo>
                    <a:pt x="888" y="1"/>
                  </a:moveTo>
                  <a:cubicBezTo>
                    <a:pt x="1332" y="149"/>
                    <a:pt x="2072" y="445"/>
                    <a:pt x="2220" y="889"/>
                  </a:cubicBezTo>
                  <a:cubicBezTo>
                    <a:pt x="2664" y="1629"/>
                    <a:pt x="2072" y="3996"/>
                    <a:pt x="2368" y="4736"/>
                  </a:cubicBezTo>
                  <a:cubicBezTo>
                    <a:pt x="0" y="3404"/>
                    <a:pt x="1332" y="1481"/>
                    <a:pt x="8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33"/>
            <p:cNvSpPr/>
            <p:nvPr/>
          </p:nvSpPr>
          <p:spPr>
            <a:xfrm>
              <a:off x="4154050" y="2957375"/>
              <a:ext cx="37025" cy="114725"/>
            </a:xfrm>
            <a:custGeom>
              <a:rect b="b" l="l" r="r" t="t"/>
              <a:pathLst>
                <a:path extrusionOk="0" h="4589" w="1481">
                  <a:moveTo>
                    <a:pt x="1" y="1"/>
                  </a:moveTo>
                  <a:cubicBezTo>
                    <a:pt x="1481" y="297"/>
                    <a:pt x="1185" y="1629"/>
                    <a:pt x="1185" y="2664"/>
                  </a:cubicBezTo>
                  <a:cubicBezTo>
                    <a:pt x="1185" y="3552"/>
                    <a:pt x="1333" y="4292"/>
                    <a:pt x="1185" y="4588"/>
                  </a:cubicBezTo>
                  <a:cubicBezTo>
                    <a:pt x="889" y="4440"/>
                    <a:pt x="593" y="4144"/>
                    <a:pt x="297" y="3848"/>
                  </a:cubicBezTo>
                  <a:cubicBezTo>
                    <a:pt x="149" y="2664"/>
                    <a:pt x="149" y="1333"/>
                    <a:pt x="1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33"/>
            <p:cNvSpPr/>
            <p:nvPr/>
          </p:nvSpPr>
          <p:spPr>
            <a:xfrm>
              <a:off x="4198450" y="2983275"/>
              <a:ext cx="51825" cy="144325"/>
            </a:xfrm>
            <a:custGeom>
              <a:rect b="b" l="l" r="r" t="t"/>
              <a:pathLst>
                <a:path extrusionOk="0" h="5773" w="2073">
                  <a:moveTo>
                    <a:pt x="1" y="1"/>
                  </a:moveTo>
                  <a:cubicBezTo>
                    <a:pt x="445" y="297"/>
                    <a:pt x="1333" y="741"/>
                    <a:pt x="1629" y="1036"/>
                  </a:cubicBezTo>
                  <a:cubicBezTo>
                    <a:pt x="1925" y="1628"/>
                    <a:pt x="1777" y="2812"/>
                    <a:pt x="1777" y="3404"/>
                  </a:cubicBezTo>
                  <a:cubicBezTo>
                    <a:pt x="1925" y="4440"/>
                    <a:pt x="2072" y="5180"/>
                    <a:pt x="1925" y="5772"/>
                  </a:cubicBezTo>
                  <a:cubicBezTo>
                    <a:pt x="1333" y="5032"/>
                    <a:pt x="593" y="4884"/>
                    <a:pt x="297" y="4292"/>
                  </a:cubicBezTo>
                  <a:cubicBezTo>
                    <a:pt x="1" y="3848"/>
                    <a:pt x="149" y="2960"/>
                    <a:pt x="149" y="2368"/>
                  </a:cubicBezTo>
                  <a:cubicBezTo>
                    <a:pt x="149" y="1480"/>
                    <a:pt x="149" y="74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33"/>
            <p:cNvSpPr/>
            <p:nvPr/>
          </p:nvSpPr>
          <p:spPr>
            <a:xfrm>
              <a:off x="4046775" y="3208950"/>
              <a:ext cx="62900" cy="40725"/>
            </a:xfrm>
            <a:custGeom>
              <a:rect b="b" l="l" r="r" t="t"/>
              <a:pathLst>
                <a:path extrusionOk="0" h="1629" w="2516">
                  <a:moveTo>
                    <a:pt x="0" y="149"/>
                  </a:moveTo>
                  <a:cubicBezTo>
                    <a:pt x="296" y="1"/>
                    <a:pt x="592" y="1"/>
                    <a:pt x="888" y="1"/>
                  </a:cubicBezTo>
                  <a:cubicBezTo>
                    <a:pt x="1480" y="445"/>
                    <a:pt x="2220" y="1185"/>
                    <a:pt x="2516" y="1481"/>
                  </a:cubicBezTo>
                  <a:cubicBezTo>
                    <a:pt x="2220" y="1629"/>
                    <a:pt x="2072" y="1481"/>
                    <a:pt x="1776" y="16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33"/>
            <p:cNvSpPr/>
            <p:nvPr/>
          </p:nvSpPr>
          <p:spPr>
            <a:xfrm>
              <a:off x="4105950" y="3183050"/>
              <a:ext cx="103625" cy="33325"/>
            </a:xfrm>
            <a:custGeom>
              <a:rect b="b" l="l" r="r" t="t"/>
              <a:pathLst>
                <a:path extrusionOk="0" h="1333" w="4145">
                  <a:moveTo>
                    <a:pt x="1" y="741"/>
                  </a:moveTo>
                  <a:cubicBezTo>
                    <a:pt x="1185" y="445"/>
                    <a:pt x="2369" y="149"/>
                    <a:pt x="3553" y="1"/>
                  </a:cubicBezTo>
                  <a:cubicBezTo>
                    <a:pt x="3701" y="149"/>
                    <a:pt x="3849" y="445"/>
                    <a:pt x="4145" y="593"/>
                  </a:cubicBezTo>
                  <a:cubicBezTo>
                    <a:pt x="2961" y="1037"/>
                    <a:pt x="1925" y="1185"/>
                    <a:pt x="741" y="1333"/>
                  </a:cubicBezTo>
                  <a:cubicBezTo>
                    <a:pt x="445" y="1185"/>
                    <a:pt x="297" y="889"/>
                    <a:pt x="1" y="74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33"/>
            <p:cNvSpPr/>
            <p:nvPr/>
          </p:nvSpPr>
          <p:spPr>
            <a:xfrm>
              <a:off x="4253950" y="3031375"/>
              <a:ext cx="48125" cy="140600"/>
            </a:xfrm>
            <a:custGeom>
              <a:rect b="b" l="l" r="r" t="t"/>
              <a:pathLst>
                <a:path extrusionOk="0" h="5624" w="1925">
                  <a:moveTo>
                    <a:pt x="0" y="0"/>
                  </a:moveTo>
                  <a:cubicBezTo>
                    <a:pt x="1332" y="296"/>
                    <a:pt x="1036" y="1036"/>
                    <a:pt x="1184" y="1924"/>
                  </a:cubicBezTo>
                  <a:cubicBezTo>
                    <a:pt x="1332" y="3108"/>
                    <a:pt x="1480" y="4440"/>
                    <a:pt x="1924" y="5624"/>
                  </a:cubicBezTo>
                  <a:cubicBezTo>
                    <a:pt x="148" y="4736"/>
                    <a:pt x="444" y="3552"/>
                    <a:pt x="296" y="2368"/>
                  </a:cubicBezTo>
                  <a:cubicBezTo>
                    <a:pt x="296" y="1480"/>
                    <a:pt x="296" y="592"/>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33"/>
            <p:cNvSpPr/>
            <p:nvPr/>
          </p:nvSpPr>
          <p:spPr>
            <a:xfrm>
              <a:off x="4131850" y="3208950"/>
              <a:ext cx="99925" cy="29625"/>
            </a:xfrm>
            <a:custGeom>
              <a:rect b="b" l="l" r="r" t="t"/>
              <a:pathLst>
                <a:path extrusionOk="0" h="1185" w="3997">
                  <a:moveTo>
                    <a:pt x="149" y="593"/>
                  </a:moveTo>
                  <a:cubicBezTo>
                    <a:pt x="1185" y="445"/>
                    <a:pt x="2369" y="149"/>
                    <a:pt x="3553" y="1"/>
                  </a:cubicBezTo>
                  <a:cubicBezTo>
                    <a:pt x="3849" y="149"/>
                    <a:pt x="3849" y="297"/>
                    <a:pt x="3997" y="445"/>
                  </a:cubicBezTo>
                  <a:cubicBezTo>
                    <a:pt x="2961" y="741"/>
                    <a:pt x="1777" y="889"/>
                    <a:pt x="593" y="1185"/>
                  </a:cubicBezTo>
                  <a:cubicBezTo>
                    <a:pt x="445" y="1037"/>
                    <a:pt x="297" y="889"/>
                    <a:pt x="1" y="5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33"/>
            <p:cNvSpPr/>
            <p:nvPr/>
          </p:nvSpPr>
          <p:spPr>
            <a:xfrm>
              <a:off x="4105950" y="3253350"/>
              <a:ext cx="37025" cy="33325"/>
            </a:xfrm>
            <a:custGeom>
              <a:rect b="b" l="l" r="r" t="t"/>
              <a:pathLst>
                <a:path extrusionOk="0" h="1333" w="1481">
                  <a:moveTo>
                    <a:pt x="1" y="297"/>
                  </a:moveTo>
                  <a:cubicBezTo>
                    <a:pt x="445" y="1"/>
                    <a:pt x="1037" y="297"/>
                    <a:pt x="1481" y="889"/>
                  </a:cubicBezTo>
                  <a:cubicBezTo>
                    <a:pt x="889" y="1333"/>
                    <a:pt x="593" y="741"/>
                    <a:pt x="1" y="2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33"/>
            <p:cNvSpPr/>
            <p:nvPr/>
          </p:nvSpPr>
          <p:spPr>
            <a:xfrm>
              <a:off x="4309450" y="3075775"/>
              <a:ext cx="44425" cy="136900"/>
            </a:xfrm>
            <a:custGeom>
              <a:rect b="b" l="l" r="r" t="t"/>
              <a:pathLst>
                <a:path extrusionOk="0" h="5476" w="1777">
                  <a:moveTo>
                    <a:pt x="0" y="0"/>
                  </a:moveTo>
                  <a:cubicBezTo>
                    <a:pt x="592" y="148"/>
                    <a:pt x="1184" y="888"/>
                    <a:pt x="1628" y="1332"/>
                  </a:cubicBezTo>
                  <a:cubicBezTo>
                    <a:pt x="1628" y="2664"/>
                    <a:pt x="1776" y="4292"/>
                    <a:pt x="1480" y="5476"/>
                  </a:cubicBezTo>
                  <a:cubicBezTo>
                    <a:pt x="148" y="4588"/>
                    <a:pt x="444" y="3404"/>
                    <a:pt x="296" y="2368"/>
                  </a:cubicBezTo>
                  <a:cubicBezTo>
                    <a:pt x="148" y="1480"/>
                    <a:pt x="148" y="74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33"/>
            <p:cNvSpPr/>
            <p:nvPr/>
          </p:nvSpPr>
          <p:spPr>
            <a:xfrm>
              <a:off x="4165150" y="3238550"/>
              <a:ext cx="99925" cy="29625"/>
            </a:xfrm>
            <a:custGeom>
              <a:rect b="b" l="l" r="r" t="t"/>
              <a:pathLst>
                <a:path extrusionOk="0" h="1185" w="3997">
                  <a:moveTo>
                    <a:pt x="1" y="593"/>
                  </a:moveTo>
                  <a:cubicBezTo>
                    <a:pt x="1185" y="297"/>
                    <a:pt x="2221" y="149"/>
                    <a:pt x="3404" y="1"/>
                  </a:cubicBezTo>
                  <a:cubicBezTo>
                    <a:pt x="3700" y="149"/>
                    <a:pt x="3700" y="445"/>
                    <a:pt x="3996" y="593"/>
                  </a:cubicBezTo>
                  <a:cubicBezTo>
                    <a:pt x="2813" y="889"/>
                    <a:pt x="1777" y="889"/>
                    <a:pt x="593" y="1185"/>
                  </a:cubicBezTo>
                  <a:cubicBezTo>
                    <a:pt x="445" y="1037"/>
                    <a:pt x="149" y="741"/>
                    <a:pt x="1" y="5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33"/>
            <p:cNvSpPr/>
            <p:nvPr/>
          </p:nvSpPr>
          <p:spPr>
            <a:xfrm>
              <a:off x="4142950" y="3286650"/>
              <a:ext cx="29625" cy="22225"/>
            </a:xfrm>
            <a:custGeom>
              <a:rect b="b" l="l" r="r" t="t"/>
              <a:pathLst>
                <a:path extrusionOk="0" h="889" w="1185">
                  <a:moveTo>
                    <a:pt x="1" y="297"/>
                  </a:moveTo>
                  <a:cubicBezTo>
                    <a:pt x="149" y="149"/>
                    <a:pt x="445" y="149"/>
                    <a:pt x="593" y="1"/>
                  </a:cubicBezTo>
                  <a:cubicBezTo>
                    <a:pt x="889" y="297"/>
                    <a:pt x="1037" y="444"/>
                    <a:pt x="1185" y="592"/>
                  </a:cubicBezTo>
                  <a:cubicBezTo>
                    <a:pt x="889" y="888"/>
                    <a:pt x="445" y="740"/>
                    <a:pt x="1" y="2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33"/>
            <p:cNvSpPr/>
            <p:nvPr/>
          </p:nvSpPr>
          <p:spPr>
            <a:xfrm>
              <a:off x="4198450" y="3264450"/>
              <a:ext cx="85125" cy="29625"/>
            </a:xfrm>
            <a:custGeom>
              <a:rect b="b" l="l" r="r" t="t"/>
              <a:pathLst>
                <a:path extrusionOk="0" h="1185" w="3405">
                  <a:moveTo>
                    <a:pt x="1" y="741"/>
                  </a:moveTo>
                  <a:cubicBezTo>
                    <a:pt x="445" y="593"/>
                    <a:pt x="1185" y="445"/>
                    <a:pt x="1777" y="445"/>
                  </a:cubicBezTo>
                  <a:cubicBezTo>
                    <a:pt x="2368" y="297"/>
                    <a:pt x="2960" y="1"/>
                    <a:pt x="3404" y="445"/>
                  </a:cubicBezTo>
                  <a:cubicBezTo>
                    <a:pt x="3256" y="741"/>
                    <a:pt x="2516" y="741"/>
                    <a:pt x="2072" y="889"/>
                  </a:cubicBezTo>
                  <a:cubicBezTo>
                    <a:pt x="1481" y="889"/>
                    <a:pt x="889" y="1037"/>
                    <a:pt x="445" y="1185"/>
                  </a:cubicBezTo>
                  <a:cubicBezTo>
                    <a:pt x="297" y="1037"/>
                    <a:pt x="149" y="889"/>
                    <a:pt x="1" y="74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33"/>
            <p:cNvSpPr/>
            <p:nvPr/>
          </p:nvSpPr>
          <p:spPr>
            <a:xfrm>
              <a:off x="4172550" y="3312550"/>
              <a:ext cx="33325" cy="25925"/>
            </a:xfrm>
            <a:custGeom>
              <a:rect b="b" l="l" r="r" t="t"/>
              <a:pathLst>
                <a:path extrusionOk="0" h="1037" w="1333">
                  <a:moveTo>
                    <a:pt x="1" y="296"/>
                  </a:moveTo>
                  <a:cubicBezTo>
                    <a:pt x="445" y="0"/>
                    <a:pt x="889" y="148"/>
                    <a:pt x="1333" y="592"/>
                  </a:cubicBezTo>
                  <a:cubicBezTo>
                    <a:pt x="889" y="1036"/>
                    <a:pt x="445" y="740"/>
                    <a:pt x="1" y="2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33"/>
            <p:cNvSpPr/>
            <p:nvPr/>
          </p:nvSpPr>
          <p:spPr>
            <a:xfrm>
              <a:off x="4361250" y="3120175"/>
              <a:ext cx="25925" cy="125800"/>
            </a:xfrm>
            <a:custGeom>
              <a:rect b="b" l="l" r="r" t="t"/>
              <a:pathLst>
                <a:path extrusionOk="0" h="5032" w="1037">
                  <a:moveTo>
                    <a:pt x="148" y="296"/>
                  </a:moveTo>
                  <a:cubicBezTo>
                    <a:pt x="444" y="0"/>
                    <a:pt x="740" y="592"/>
                    <a:pt x="888" y="592"/>
                  </a:cubicBezTo>
                  <a:cubicBezTo>
                    <a:pt x="1036" y="2072"/>
                    <a:pt x="1036" y="3700"/>
                    <a:pt x="888" y="5032"/>
                  </a:cubicBezTo>
                  <a:cubicBezTo>
                    <a:pt x="740" y="4736"/>
                    <a:pt x="444" y="4588"/>
                    <a:pt x="148" y="4440"/>
                  </a:cubicBezTo>
                  <a:cubicBezTo>
                    <a:pt x="0" y="2960"/>
                    <a:pt x="296" y="1628"/>
                    <a:pt x="148" y="2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33"/>
            <p:cNvSpPr/>
            <p:nvPr/>
          </p:nvSpPr>
          <p:spPr>
            <a:xfrm>
              <a:off x="4228050" y="3290350"/>
              <a:ext cx="85125" cy="29625"/>
            </a:xfrm>
            <a:custGeom>
              <a:rect b="b" l="l" r="r" t="t"/>
              <a:pathLst>
                <a:path extrusionOk="0" h="1185" w="3405">
                  <a:moveTo>
                    <a:pt x="1" y="740"/>
                  </a:moveTo>
                  <a:cubicBezTo>
                    <a:pt x="593" y="592"/>
                    <a:pt x="1184" y="444"/>
                    <a:pt x="1628" y="296"/>
                  </a:cubicBezTo>
                  <a:cubicBezTo>
                    <a:pt x="2220" y="296"/>
                    <a:pt x="2812" y="1"/>
                    <a:pt x="3404" y="444"/>
                  </a:cubicBezTo>
                  <a:cubicBezTo>
                    <a:pt x="2368" y="740"/>
                    <a:pt x="1480" y="888"/>
                    <a:pt x="445" y="1184"/>
                  </a:cubicBezTo>
                  <a:cubicBezTo>
                    <a:pt x="297" y="1036"/>
                    <a:pt x="149" y="888"/>
                    <a:pt x="1" y="74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33"/>
            <p:cNvSpPr/>
            <p:nvPr/>
          </p:nvSpPr>
          <p:spPr>
            <a:xfrm>
              <a:off x="4205850" y="3338450"/>
              <a:ext cx="25925" cy="22225"/>
            </a:xfrm>
            <a:custGeom>
              <a:rect b="b" l="l" r="r" t="t"/>
              <a:pathLst>
                <a:path extrusionOk="0" h="889" w="1037">
                  <a:moveTo>
                    <a:pt x="1" y="296"/>
                  </a:moveTo>
                  <a:cubicBezTo>
                    <a:pt x="149" y="0"/>
                    <a:pt x="297" y="148"/>
                    <a:pt x="445" y="0"/>
                  </a:cubicBezTo>
                  <a:cubicBezTo>
                    <a:pt x="741" y="148"/>
                    <a:pt x="889" y="296"/>
                    <a:pt x="1037" y="444"/>
                  </a:cubicBezTo>
                  <a:cubicBezTo>
                    <a:pt x="741" y="888"/>
                    <a:pt x="445" y="592"/>
                    <a:pt x="1" y="2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33"/>
            <p:cNvSpPr/>
            <p:nvPr/>
          </p:nvSpPr>
          <p:spPr>
            <a:xfrm>
              <a:off x="4390850" y="3153450"/>
              <a:ext cx="33300" cy="122125"/>
            </a:xfrm>
            <a:custGeom>
              <a:rect b="b" l="l" r="r" t="t"/>
              <a:pathLst>
                <a:path extrusionOk="0" h="4885" w="1332">
                  <a:moveTo>
                    <a:pt x="1332" y="4885"/>
                  </a:moveTo>
                  <a:cubicBezTo>
                    <a:pt x="0" y="4441"/>
                    <a:pt x="444" y="3109"/>
                    <a:pt x="444" y="2221"/>
                  </a:cubicBezTo>
                  <a:cubicBezTo>
                    <a:pt x="444" y="1333"/>
                    <a:pt x="444" y="593"/>
                    <a:pt x="444" y="1"/>
                  </a:cubicBezTo>
                  <a:cubicBezTo>
                    <a:pt x="444" y="1"/>
                    <a:pt x="444" y="1"/>
                    <a:pt x="592" y="1"/>
                  </a:cubicBezTo>
                  <a:cubicBezTo>
                    <a:pt x="888" y="297"/>
                    <a:pt x="1036" y="593"/>
                    <a:pt x="1332" y="741"/>
                  </a:cubicBezTo>
                  <a:cubicBezTo>
                    <a:pt x="1332" y="2221"/>
                    <a:pt x="1332" y="3553"/>
                    <a:pt x="1332" y="488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33"/>
            <p:cNvSpPr/>
            <p:nvPr/>
          </p:nvSpPr>
          <p:spPr>
            <a:xfrm>
              <a:off x="4257650" y="3316250"/>
              <a:ext cx="85125" cy="29625"/>
            </a:xfrm>
            <a:custGeom>
              <a:rect b="b" l="l" r="r" t="t"/>
              <a:pathLst>
                <a:path extrusionOk="0" h="1185" w="3405">
                  <a:moveTo>
                    <a:pt x="0" y="592"/>
                  </a:moveTo>
                  <a:cubicBezTo>
                    <a:pt x="888" y="444"/>
                    <a:pt x="1924" y="296"/>
                    <a:pt x="2812" y="0"/>
                  </a:cubicBezTo>
                  <a:cubicBezTo>
                    <a:pt x="2960" y="296"/>
                    <a:pt x="3256" y="444"/>
                    <a:pt x="3404" y="592"/>
                  </a:cubicBezTo>
                  <a:cubicBezTo>
                    <a:pt x="2516" y="888"/>
                    <a:pt x="1480" y="888"/>
                    <a:pt x="444" y="1184"/>
                  </a:cubicBezTo>
                  <a:cubicBezTo>
                    <a:pt x="296" y="1036"/>
                    <a:pt x="148" y="888"/>
                    <a:pt x="0" y="74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33"/>
            <p:cNvSpPr/>
            <p:nvPr/>
          </p:nvSpPr>
          <p:spPr>
            <a:xfrm>
              <a:off x="4235450" y="3368050"/>
              <a:ext cx="44425" cy="37025"/>
            </a:xfrm>
            <a:custGeom>
              <a:rect b="b" l="l" r="r" t="t"/>
              <a:pathLst>
                <a:path extrusionOk="0" h="1481" w="1777">
                  <a:moveTo>
                    <a:pt x="1" y="0"/>
                  </a:moveTo>
                  <a:cubicBezTo>
                    <a:pt x="149" y="0"/>
                    <a:pt x="297" y="0"/>
                    <a:pt x="445" y="0"/>
                  </a:cubicBezTo>
                  <a:cubicBezTo>
                    <a:pt x="888" y="296"/>
                    <a:pt x="1628" y="740"/>
                    <a:pt x="1776" y="1184"/>
                  </a:cubicBezTo>
                  <a:cubicBezTo>
                    <a:pt x="1332" y="1480"/>
                    <a:pt x="592" y="444"/>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33"/>
            <p:cNvSpPr/>
            <p:nvPr/>
          </p:nvSpPr>
          <p:spPr>
            <a:xfrm>
              <a:off x="4287250" y="3353250"/>
              <a:ext cx="99925" cy="37025"/>
            </a:xfrm>
            <a:custGeom>
              <a:rect b="b" l="l" r="r" t="t"/>
              <a:pathLst>
                <a:path extrusionOk="0" h="1481" w="3997">
                  <a:moveTo>
                    <a:pt x="0" y="296"/>
                  </a:moveTo>
                  <a:cubicBezTo>
                    <a:pt x="1036" y="148"/>
                    <a:pt x="2072" y="0"/>
                    <a:pt x="2960" y="0"/>
                  </a:cubicBezTo>
                  <a:cubicBezTo>
                    <a:pt x="3404" y="148"/>
                    <a:pt x="3700" y="444"/>
                    <a:pt x="3996" y="740"/>
                  </a:cubicBezTo>
                  <a:cubicBezTo>
                    <a:pt x="3256" y="1184"/>
                    <a:pt x="2072" y="1332"/>
                    <a:pt x="1184" y="1480"/>
                  </a:cubicBezTo>
                  <a:cubicBezTo>
                    <a:pt x="740" y="1036"/>
                    <a:pt x="592" y="740"/>
                    <a:pt x="0" y="2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33"/>
            <p:cNvSpPr/>
            <p:nvPr/>
          </p:nvSpPr>
          <p:spPr>
            <a:xfrm>
              <a:off x="4435225" y="3190450"/>
              <a:ext cx="40725" cy="125825"/>
            </a:xfrm>
            <a:custGeom>
              <a:rect b="b" l="l" r="r" t="t"/>
              <a:pathLst>
                <a:path extrusionOk="0" h="5033" w="1629">
                  <a:moveTo>
                    <a:pt x="297" y="1"/>
                  </a:moveTo>
                  <a:cubicBezTo>
                    <a:pt x="1629" y="445"/>
                    <a:pt x="1037" y="1925"/>
                    <a:pt x="1037" y="2813"/>
                  </a:cubicBezTo>
                  <a:cubicBezTo>
                    <a:pt x="1037" y="3849"/>
                    <a:pt x="1185" y="4440"/>
                    <a:pt x="1185" y="5032"/>
                  </a:cubicBezTo>
                  <a:cubicBezTo>
                    <a:pt x="1" y="4292"/>
                    <a:pt x="297" y="3405"/>
                    <a:pt x="297" y="2221"/>
                  </a:cubicBezTo>
                  <a:cubicBezTo>
                    <a:pt x="297" y="1333"/>
                    <a:pt x="297" y="593"/>
                    <a:pt x="2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33"/>
            <p:cNvSpPr/>
            <p:nvPr/>
          </p:nvSpPr>
          <p:spPr>
            <a:xfrm>
              <a:off x="4283550" y="3408750"/>
              <a:ext cx="62925" cy="48100"/>
            </a:xfrm>
            <a:custGeom>
              <a:rect b="b" l="l" r="r" t="t"/>
              <a:pathLst>
                <a:path extrusionOk="0" h="1924" w="2517">
                  <a:moveTo>
                    <a:pt x="0" y="148"/>
                  </a:moveTo>
                  <a:cubicBezTo>
                    <a:pt x="0" y="148"/>
                    <a:pt x="148" y="0"/>
                    <a:pt x="296" y="0"/>
                  </a:cubicBezTo>
                  <a:cubicBezTo>
                    <a:pt x="1036" y="444"/>
                    <a:pt x="1628" y="1332"/>
                    <a:pt x="2516" y="1924"/>
                  </a:cubicBezTo>
                  <a:cubicBezTo>
                    <a:pt x="1776" y="1924"/>
                    <a:pt x="888" y="592"/>
                    <a:pt x="0" y="14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33"/>
            <p:cNvSpPr/>
            <p:nvPr/>
          </p:nvSpPr>
          <p:spPr>
            <a:xfrm>
              <a:off x="4479625" y="3223750"/>
              <a:ext cx="266400" cy="240500"/>
            </a:xfrm>
            <a:custGeom>
              <a:rect b="b" l="l" r="r" t="t"/>
              <a:pathLst>
                <a:path extrusionOk="0" h="9620" w="10656">
                  <a:moveTo>
                    <a:pt x="1" y="1"/>
                  </a:moveTo>
                  <a:cubicBezTo>
                    <a:pt x="3848" y="2960"/>
                    <a:pt x="6808" y="6216"/>
                    <a:pt x="10656" y="9324"/>
                  </a:cubicBezTo>
                  <a:cubicBezTo>
                    <a:pt x="10508" y="9620"/>
                    <a:pt x="10212" y="9472"/>
                    <a:pt x="10064" y="9472"/>
                  </a:cubicBezTo>
                  <a:cubicBezTo>
                    <a:pt x="8880" y="9472"/>
                    <a:pt x="7696" y="9324"/>
                    <a:pt x="6216" y="9028"/>
                  </a:cubicBezTo>
                  <a:cubicBezTo>
                    <a:pt x="5772" y="9028"/>
                    <a:pt x="5032" y="9028"/>
                    <a:pt x="4736" y="8732"/>
                  </a:cubicBezTo>
                  <a:cubicBezTo>
                    <a:pt x="3996" y="8288"/>
                    <a:pt x="3256" y="7400"/>
                    <a:pt x="2516" y="6808"/>
                  </a:cubicBezTo>
                  <a:cubicBezTo>
                    <a:pt x="1777" y="6068"/>
                    <a:pt x="1185" y="5476"/>
                    <a:pt x="445" y="4736"/>
                  </a:cubicBezTo>
                  <a:cubicBezTo>
                    <a:pt x="1" y="3256"/>
                    <a:pt x="149" y="1629"/>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33"/>
            <p:cNvSpPr/>
            <p:nvPr/>
          </p:nvSpPr>
          <p:spPr>
            <a:xfrm>
              <a:off x="4331650" y="3390250"/>
              <a:ext cx="122100" cy="59200"/>
            </a:xfrm>
            <a:custGeom>
              <a:rect b="b" l="l" r="r" t="t"/>
              <a:pathLst>
                <a:path extrusionOk="0" h="2368" w="4884">
                  <a:moveTo>
                    <a:pt x="0" y="592"/>
                  </a:moveTo>
                  <a:cubicBezTo>
                    <a:pt x="888" y="296"/>
                    <a:pt x="1924" y="0"/>
                    <a:pt x="2960" y="0"/>
                  </a:cubicBezTo>
                  <a:cubicBezTo>
                    <a:pt x="3552" y="592"/>
                    <a:pt x="4292" y="1184"/>
                    <a:pt x="4884" y="1924"/>
                  </a:cubicBezTo>
                  <a:cubicBezTo>
                    <a:pt x="3848" y="2072"/>
                    <a:pt x="2812" y="2368"/>
                    <a:pt x="1776" y="2368"/>
                  </a:cubicBezTo>
                  <a:cubicBezTo>
                    <a:pt x="1332" y="1776"/>
                    <a:pt x="592" y="1184"/>
                    <a:pt x="0" y="5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33"/>
            <p:cNvSpPr/>
            <p:nvPr/>
          </p:nvSpPr>
          <p:spPr>
            <a:xfrm>
              <a:off x="4361250" y="3471625"/>
              <a:ext cx="33300" cy="29625"/>
            </a:xfrm>
            <a:custGeom>
              <a:rect b="b" l="l" r="r" t="t"/>
              <a:pathLst>
                <a:path extrusionOk="0" h="1185" w="1332">
                  <a:moveTo>
                    <a:pt x="0" y="149"/>
                  </a:moveTo>
                  <a:cubicBezTo>
                    <a:pt x="296" y="1"/>
                    <a:pt x="888" y="889"/>
                    <a:pt x="1332" y="1185"/>
                  </a:cubicBezTo>
                  <a:cubicBezTo>
                    <a:pt x="1184" y="1185"/>
                    <a:pt x="444" y="445"/>
                    <a:pt x="0" y="14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33"/>
            <p:cNvSpPr/>
            <p:nvPr/>
          </p:nvSpPr>
          <p:spPr>
            <a:xfrm>
              <a:off x="4394525" y="3453125"/>
              <a:ext cx="99925" cy="40725"/>
            </a:xfrm>
            <a:custGeom>
              <a:rect b="b" l="l" r="r" t="t"/>
              <a:pathLst>
                <a:path extrusionOk="0" h="1629" w="3997">
                  <a:moveTo>
                    <a:pt x="1" y="593"/>
                  </a:moveTo>
                  <a:cubicBezTo>
                    <a:pt x="1037" y="297"/>
                    <a:pt x="2073" y="149"/>
                    <a:pt x="3109" y="1"/>
                  </a:cubicBezTo>
                  <a:cubicBezTo>
                    <a:pt x="3405" y="297"/>
                    <a:pt x="3701" y="593"/>
                    <a:pt x="3997" y="889"/>
                  </a:cubicBezTo>
                  <a:cubicBezTo>
                    <a:pt x="3109" y="1185"/>
                    <a:pt x="2073" y="1333"/>
                    <a:pt x="1185" y="1629"/>
                  </a:cubicBezTo>
                  <a:cubicBezTo>
                    <a:pt x="593" y="1333"/>
                    <a:pt x="445" y="1037"/>
                    <a:pt x="1" y="5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33"/>
            <p:cNvSpPr/>
            <p:nvPr/>
          </p:nvSpPr>
          <p:spPr>
            <a:xfrm>
              <a:off x="4435225" y="3479025"/>
              <a:ext cx="129525" cy="166525"/>
            </a:xfrm>
            <a:custGeom>
              <a:rect b="b" l="l" r="r" t="t"/>
              <a:pathLst>
                <a:path extrusionOk="0" h="6661" w="5181">
                  <a:moveTo>
                    <a:pt x="1" y="1185"/>
                  </a:moveTo>
                  <a:cubicBezTo>
                    <a:pt x="889" y="889"/>
                    <a:pt x="1777" y="593"/>
                    <a:pt x="2517" y="1"/>
                  </a:cubicBezTo>
                  <a:cubicBezTo>
                    <a:pt x="3405" y="2221"/>
                    <a:pt x="5032" y="4440"/>
                    <a:pt x="5180" y="6660"/>
                  </a:cubicBezTo>
                  <a:cubicBezTo>
                    <a:pt x="3405" y="4736"/>
                    <a:pt x="1925" y="2961"/>
                    <a:pt x="1" y="103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33"/>
            <p:cNvSpPr/>
            <p:nvPr/>
          </p:nvSpPr>
          <p:spPr>
            <a:xfrm>
              <a:off x="4609125" y="3516025"/>
              <a:ext cx="18525" cy="18525"/>
            </a:xfrm>
            <a:custGeom>
              <a:rect b="b" l="l" r="r" t="t"/>
              <a:pathLst>
                <a:path extrusionOk="0" h="741" w="741">
                  <a:moveTo>
                    <a:pt x="0" y="1"/>
                  </a:moveTo>
                  <a:cubicBezTo>
                    <a:pt x="296" y="149"/>
                    <a:pt x="444" y="297"/>
                    <a:pt x="740" y="445"/>
                  </a:cubicBezTo>
                  <a:cubicBezTo>
                    <a:pt x="592" y="593"/>
                    <a:pt x="740" y="593"/>
                    <a:pt x="592" y="741"/>
                  </a:cubicBezTo>
                  <a:cubicBezTo>
                    <a:pt x="296" y="593"/>
                    <a:pt x="148" y="297"/>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33"/>
            <p:cNvSpPr/>
            <p:nvPr/>
          </p:nvSpPr>
          <p:spPr>
            <a:xfrm>
              <a:off x="4076375" y="4163475"/>
              <a:ext cx="25900" cy="18525"/>
            </a:xfrm>
            <a:custGeom>
              <a:rect b="b" l="l" r="r" t="t"/>
              <a:pathLst>
                <a:path extrusionOk="0" h="741" w="1036">
                  <a:moveTo>
                    <a:pt x="1036" y="1"/>
                  </a:moveTo>
                  <a:cubicBezTo>
                    <a:pt x="1036" y="592"/>
                    <a:pt x="296" y="740"/>
                    <a:pt x="0" y="592"/>
                  </a:cubicBezTo>
                  <a:cubicBezTo>
                    <a:pt x="296" y="1"/>
                    <a:pt x="592" y="1"/>
                    <a:pt x="10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33"/>
            <p:cNvSpPr/>
            <p:nvPr/>
          </p:nvSpPr>
          <p:spPr>
            <a:xfrm>
              <a:off x="4102275" y="4122775"/>
              <a:ext cx="25900" cy="22225"/>
            </a:xfrm>
            <a:custGeom>
              <a:rect b="b" l="l" r="r" t="t"/>
              <a:pathLst>
                <a:path extrusionOk="0" h="889" w="1036">
                  <a:moveTo>
                    <a:pt x="0" y="889"/>
                  </a:moveTo>
                  <a:cubicBezTo>
                    <a:pt x="148" y="593"/>
                    <a:pt x="740" y="149"/>
                    <a:pt x="1036" y="1"/>
                  </a:cubicBezTo>
                  <a:cubicBezTo>
                    <a:pt x="1036" y="297"/>
                    <a:pt x="592" y="593"/>
                    <a:pt x="444" y="889"/>
                  </a:cubicBezTo>
                  <a:cubicBezTo>
                    <a:pt x="296" y="889"/>
                    <a:pt x="148" y="741"/>
                    <a:pt x="0" y="88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33"/>
            <p:cNvSpPr/>
            <p:nvPr/>
          </p:nvSpPr>
          <p:spPr>
            <a:xfrm>
              <a:off x="4649825" y="3501225"/>
              <a:ext cx="81400" cy="29625"/>
            </a:xfrm>
            <a:custGeom>
              <a:rect b="b" l="l" r="r" t="t"/>
              <a:pathLst>
                <a:path extrusionOk="0" h="1185" w="3256">
                  <a:moveTo>
                    <a:pt x="0" y="149"/>
                  </a:moveTo>
                  <a:cubicBezTo>
                    <a:pt x="1036" y="1"/>
                    <a:pt x="2072" y="149"/>
                    <a:pt x="3256" y="297"/>
                  </a:cubicBezTo>
                  <a:cubicBezTo>
                    <a:pt x="3256" y="593"/>
                    <a:pt x="2960" y="741"/>
                    <a:pt x="2812" y="1037"/>
                  </a:cubicBezTo>
                  <a:cubicBezTo>
                    <a:pt x="2368" y="741"/>
                    <a:pt x="1924" y="1185"/>
                    <a:pt x="1628" y="593"/>
                  </a:cubicBezTo>
                  <a:cubicBezTo>
                    <a:pt x="1036" y="593"/>
                    <a:pt x="296" y="741"/>
                    <a:pt x="0" y="14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33"/>
            <p:cNvSpPr/>
            <p:nvPr/>
          </p:nvSpPr>
          <p:spPr>
            <a:xfrm>
              <a:off x="4061575" y="4193075"/>
              <a:ext cx="25925" cy="14825"/>
            </a:xfrm>
            <a:custGeom>
              <a:rect b="b" l="l" r="r" t="t"/>
              <a:pathLst>
                <a:path extrusionOk="0" h="593" w="1037">
                  <a:moveTo>
                    <a:pt x="1036" y="148"/>
                  </a:moveTo>
                  <a:cubicBezTo>
                    <a:pt x="1036" y="296"/>
                    <a:pt x="1036" y="296"/>
                    <a:pt x="1036" y="444"/>
                  </a:cubicBezTo>
                  <a:cubicBezTo>
                    <a:pt x="740" y="592"/>
                    <a:pt x="444" y="444"/>
                    <a:pt x="148" y="592"/>
                  </a:cubicBezTo>
                  <a:cubicBezTo>
                    <a:pt x="0" y="0"/>
                    <a:pt x="740" y="0"/>
                    <a:pt x="1036" y="14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33"/>
            <p:cNvSpPr/>
            <p:nvPr/>
          </p:nvSpPr>
          <p:spPr>
            <a:xfrm>
              <a:off x="4631325" y="3530825"/>
              <a:ext cx="29625" cy="40725"/>
            </a:xfrm>
            <a:custGeom>
              <a:rect b="b" l="l" r="r" t="t"/>
              <a:pathLst>
                <a:path extrusionOk="0" h="1629" w="1185">
                  <a:moveTo>
                    <a:pt x="444" y="1"/>
                  </a:moveTo>
                  <a:cubicBezTo>
                    <a:pt x="740" y="149"/>
                    <a:pt x="888" y="297"/>
                    <a:pt x="1184" y="297"/>
                  </a:cubicBezTo>
                  <a:cubicBezTo>
                    <a:pt x="1036" y="741"/>
                    <a:pt x="740" y="1185"/>
                    <a:pt x="444" y="1629"/>
                  </a:cubicBezTo>
                  <a:cubicBezTo>
                    <a:pt x="296" y="1333"/>
                    <a:pt x="148" y="1037"/>
                    <a:pt x="0" y="593"/>
                  </a:cubicBezTo>
                  <a:cubicBezTo>
                    <a:pt x="296" y="445"/>
                    <a:pt x="148" y="297"/>
                    <a:pt x="4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33"/>
            <p:cNvSpPr/>
            <p:nvPr/>
          </p:nvSpPr>
          <p:spPr>
            <a:xfrm>
              <a:off x="5119675" y="2864875"/>
              <a:ext cx="203500" cy="222025"/>
            </a:xfrm>
            <a:custGeom>
              <a:rect b="b" l="l" r="r" t="t"/>
              <a:pathLst>
                <a:path extrusionOk="0" h="8881" w="8140">
                  <a:moveTo>
                    <a:pt x="8140" y="1777"/>
                  </a:moveTo>
                  <a:cubicBezTo>
                    <a:pt x="7992" y="2961"/>
                    <a:pt x="7548" y="4145"/>
                    <a:pt x="7104" y="5329"/>
                  </a:cubicBezTo>
                  <a:cubicBezTo>
                    <a:pt x="6808" y="5033"/>
                    <a:pt x="6364" y="4737"/>
                    <a:pt x="6068" y="4885"/>
                  </a:cubicBezTo>
                  <a:cubicBezTo>
                    <a:pt x="5920" y="5181"/>
                    <a:pt x="6660" y="5477"/>
                    <a:pt x="6956" y="5772"/>
                  </a:cubicBezTo>
                  <a:cubicBezTo>
                    <a:pt x="6660" y="6216"/>
                    <a:pt x="6660" y="6512"/>
                    <a:pt x="6364" y="6808"/>
                  </a:cubicBezTo>
                  <a:cubicBezTo>
                    <a:pt x="5920" y="6512"/>
                    <a:pt x="5624" y="6216"/>
                    <a:pt x="5180" y="6216"/>
                  </a:cubicBezTo>
                  <a:cubicBezTo>
                    <a:pt x="5328" y="6660"/>
                    <a:pt x="5920" y="6808"/>
                    <a:pt x="6364" y="7252"/>
                  </a:cubicBezTo>
                  <a:cubicBezTo>
                    <a:pt x="5920" y="7844"/>
                    <a:pt x="5772" y="8288"/>
                    <a:pt x="5476" y="8880"/>
                  </a:cubicBezTo>
                  <a:cubicBezTo>
                    <a:pt x="5032" y="8732"/>
                    <a:pt x="4440" y="8436"/>
                    <a:pt x="3996" y="8288"/>
                  </a:cubicBezTo>
                  <a:cubicBezTo>
                    <a:pt x="4884" y="7104"/>
                    <a:pt x="5476" y="5772"/>
                    <a:pt x="5180" y="4589"/>
                  </a:cubicBezTo>
                  <a:cubicBezTo>
                    <a:pt x="3552" y="2813"/>
                    <a:pt x="1184" y="3997"/>
                    <a:pt x="1036" y="6068"/>
                  </a:cubicBezTo>
                  <a:cubicBezTo>
                    <a:pt x="740" y="5624"/>
                    <a:pt x="444" y="5181"/>
                    <a:pt x="296" y="4737"/>
                  </a:cubicBezTo>
                  <a:cubicBezTo>
                    <a:pt x="1" y="2517"/>
                    <a:pt x="4736" y="1"/>
                    <a:pt x="6216" y="445"/>
                  </a:cubicBezTo>
                  <a:cubicBezTo>
                    <a:pt x="6956" y="741"/>
                    <a:pt x="7400" y="1333"/>
                    <a:pt x="7992" y="177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33"/>
            <p:cNvSpPr/>
            <p:nvPr/>
          </p:nvSpPr>
          <p:spPr>
            <a:xfrm>
              <a:off x="4046775" y="4215275"/>
              <a:ext cx="37025" cy="29625"/>
            </a:xfrm>
            <a:custGeom>
              <a:rect b="b" l="l" r="r" t="t"/>
              <a:pathLst>
                <a:path extrusionOk="0" h="1185" w="1481">
                  <a:moveTo>
                    <a:pt x="1332" y="148"/>
                  </a:moveTo>
                  <a:cubicBezTo>
                    <a:pt x="1184" y="444"/>
                    <a:pt x="1480" y="592"/>
                    <a:pt x="1184" y="888"/>
                  </a:cubicBezTo>
                  <a:cubicBezTo>
                    <a:pt x="888" y="888"/>
                    <a:pt x="592" y="1036"/>
                    <a:pt x="296" y="1184"/>
                  </a:cubicBezTo>
                  <a:cubicBezTo>
                    <a:pt x="0" y="444"/>
                    <a:pt x="740" y="0"/>
                    <a:pt x="1332" y="14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33"/>
            <p:cNvSpPr/>
            <p:nvPr/>
          </p:nvSpPr>
          <p:spPr>
            <a:xfrm>
              <a:off x="4039375" y="4100575"/>
              <a:ext cx="251600" cy="247900"/>
            </a:xfrm>
            <a:custGeom>
              <a:rect b="b" l="l" r="r" t="t"/>
              <a:pathLst>
                <a:path extrusionOk="0" h="9916" w="10064">
                  <a:moveTo>
                    <a:pt x="7844" y="2812"/>
                  </a:moveTo>
                  <a:cubicBezTo>
                    <a:pt x="7696" y="3108"/>
                    <a:pt x="7696" y="2517"/>
                    <a:pt x="7548" y="2369"/>
                  </a:cubicBezTo>
                  <a:cubicBezTo>
                    <a:pt x="6660" y="1"/>
                    <a:pt x="3404" y="1777"/>
                    <a:pt x="3996" y="3848"/>
                  </a:cubicBezTo>
                  <a:cubicBezTo>
                    <a:pt x="4144" y="4292"/>
                    <a:pt x="4736" y="5180"/>
                    <a:pt x="5328" y="5476"/>
                  </a:cubicBezTo>
                  <a:cubicBezTo>
                    <a:pt x="5624" y="5624"/>
                    <a:pt x="6364" y="5476"/>
                    <a:pt x="6660" y="5328"/>
                  </a:cubicBezTo>
                  <a:cubicBezTo>
                    <a:pt x="7548" y="5032"/>
                    <a:pt x="8288" y="4292"/>
                    <a:pt x="9027" y="3552"/>
                  </a:cubicBezTo>
                  <a:cubicBezTo>
                    <a:pt x="9175" y="3996"/>
                    <a:pt x="9471" y="4292"/>
                    <a:pt x="10063" y="4736"/>
                  </a:cubicBezTo>
                  <a:cubicBezTo>
                    <a:pt x="8140" y="6660"/>
                    <a:pt x="5772" y="8584"/>
                    <a:pt x="3700" y="9324"/>
                  </a:cubicBezTo>
                  <a:cubicBezTo>
                    <a:pt x="2664" y="8880"/>
                    <a:pt x="1924" y="7696"/>
                    <a:pt x="1184" y="7104"/>
                  </a:cubicBezTo>
                  <a:cubicBezTo>
                    <a:pt x="740" y="8140"/>
                    <a:pt x="1628" y="8880"/>
                    <a:pt x="2664" y="9768"/>
                  </a:cubicBezTo>
                  <a:cubicBezTo>
                    <a:pt x="2072" y="9916"/>
                    <a:pt x="1036" y="9028"/>
                    <a:pt x="592" y="8288"/>
                  </a:cubicBezTo>
                  <a:cubicBezTo>
                    <a:pt x="296" y="7844"/>
                    <a:pt x="0" y="6660"/>
                    <a:pt x="148" y="6512"/>
                  </a:cubicBezTo>
                  <a:cubicBezTo>
                    <a:pt x="148" y="6512"/>
                    <a:pt x="1776" y="5920"/>
                    <a:pt x="1776" y="6512"/>
                  </a:cubicBezTo>
                  <a:cubicBezTo>
                    <a:pt x="1776" y="5920"/>
                    <a:pt x="2368" y="5920"/>
                    <a:pt x="2664" y="5476"/>
                  </a:cubicBezTo>
                  <a:cubicBezTo>
                    <a:pt x="2664" y="5032"/>
                    <a:pt x="2072" y="5476"/>
                    <a:pt x="2072" y="5180"/>
                  </a:cubicBezTo>
                  <a:cubicBezTo>
                    <a:pt x="2368" y="3848"/>
                    <a:pt x="3848" y="1629"/>
                    <a:pt x="5476" y="593"/>
                  </a:cubicBezTo>
                  <a:cubicBezTo>
                    <a:pt x="6512" y="445"/>
                    <a:pt x="8435" y="1629"/>
                    <a:pt x="7844" y="281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33"/>
            <p:cNvSpPr/>
            <p:nvPr/>
          </p:nvSpPr>
          <p:spPr>
            <a:xfrm>
              <a:off x="4642425" y="3549325"/>
              <a:ext cx="59200" cy="70325"/>
            </a:xfrm>
            <a:custGeom>
              <a:rect b="b" l="l" r="r" t="t"/>
              <a:pathLst>
                <a:path extrusionOk="0" h="2813" w="2368">
                  <a:moveTo>
                    <a:pt x="1628" y="1"/>
                  </a:moveTo>
                  <a:cubicBezTo>
                    <a:pt x="1776" y="1"/>
                    <a:pt x="2220" y="149"/>
                    <a:pt x="2368" y="297"/>
                  </a:cubicBezTo>
                  <a:cubicBezTo>
                    <a:pt x="1628" y="1185"/>
                    <a:pt x="1332" y="1924"/>
                    <a:pt x="740" y="2812"/>
                  </a:cubicBezTo>
                  <a:cubicBezTo>
                    <a:pt x="0" y="1924"/>
                    <a:pt x="888" y="889"/>
                    <a:pt x="16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33"/>
            <p:cNvSpPr/>
            <p:nvPr/>
          </p:nvSpPr>
          <p:spPr>
            <a:xfrm>
              <a:off x="5164075" y="2998075"/>
              <a:ext cx="18525" cy="33325"/>
            </a:xfrm>
            <a:custGeom>
              <a:rect b="b" l="l" r="r" t="t"/>
              <a:pathLst>
                <a:path extrusionOk="0" h="1333" w="741">
                  <a:moveTo>
                    <a:pt x="296" y="1"/>
                  </a:moveTo>
                  <a:cubicBezTo>
                    <a:pt x="444" y="444"/>
                    <a:pt x="444" y="888"/>
                    <a:pt x="740" y="1184"/>
                  </a:cubicBezTo>
                  <a:cubicBezTo>
                    <a:pt x="148" y="1332"/>
                    <a:pt x="0" y="444"/>
                    <a:pt x="2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33"/>
            <p:cNvSpPr/>
            <p:nvPr/>
          </p:nvSpPr>
          <p:spPr>
            <a:xfrm>
              <a:off x="4165150" y="4167175"/>
              <a:ext cx="37025" cy="37025"/>
            </a:xfrm>
            <a:custGeom>
              <a:rect b="b" l="l" r="r" t="t"/>
              <a:pathLst>
                <a:path extrusionOk="0" h="1481" w="1481">
                  <a:moveTo>
                    <a:pt x="741" y="1"/>
                  </a:moveTo>
                  <a:cubicBezTo>
                    <a:pt x="1333" y="148"/>
                    <a:pt x="1481" y="740"/>
                    <a:pt x="1481" y="1184"/>
                  </a:cubicBezTo>
                  <a:cubicBezTo>
                    <a:pt x="1185" y="1332"/>
                    <a:pt x="889" y="1332"/>
                    <a:pt x="741" y="1480"/>
                  </a:cubicBezTo>
                  <a:cubicBezTo>
                    <a:pt x="149" y="888"/>
                    <a:pt x="1" y="444"/>
                    <a:pt x="7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33"/>
            <p:cNvSpPr/>
            <p:nvPr/>
          </p:nvSpPr>
          <p:spPr>
            <a:xfrm>
              <a:off x="4705300" y="3556725"/>
              <a:ext cx="25925" cy="22225"/>
            </a:xfrm>
            <a:custGeom>
              <a:rect b="b" l="l" r="r" t="t"/>
              <a:pathLst>
                <a:path extrusionOk="0" h="889" w="1037">
                  <a:moveTo>
                    <a:pt x="445" y="1"/>
                  </a:moveTo>
                  <a:cubicBezTo>
                    <a:pt x="593" y="297"/>
                    <a:pt x="889" y="149"/>
                    <a:pt x="1037" y="297"/>
                  </a:cubicBezTo>
                  <a:cubicBezTo>
                    <a:pt x="741" y="445"/>
                    <a:pt x="445" y="593"/>
                    <a:pt x="1" y="889"/>
                  </a:cubicBezTo>
                  <a:cubicBezTo>
                    <a:pt x="149" y="593"/>
                    <a:pt x="297" y="297"/>
                    <a:pt x="4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33"/>
            <p:cNvSpPr/>
            <p:nvPr/>
          </p:nvSpPr>
          <p:spPr>
            <a:xfrm>
              <a:off x="4749700" y="3501225"/>
              <a:ext cx="22225" cy="29625"/>
            </a:xfrm>
            <a:custGeom>
              <a:rect b="b" l="l" r="r" t="t"/>
              <a:pathLst>
                <a:path extrusionOk="0" h="1185" w="889">
                  <a:moveTo>
                    <a:pt x="889" y="1"/>
                  </a:moveTo>
                  <a:cubicBezTo>
                    <a:pt x="889" y="445"/>
                    <a:pt x="741" y="741"/>
                    <a:pt x="445" y="1185"/>
                  </a:cubicBezTo>
                  <a:cubicBezTo>
                    <a:pt x="297" y="889"/>
                    <a:pt x="149" y="1185"/>
                    <a:pt x="1" y="889"/>
                  </a:cubicBezTo>
                  <a:cubicBezTo>
                    <a:pt x="297" y="445"/>
                    <a:pt x="445" y="149"/>
                    <a:pt x="8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33"/>
            <p:cNvSpPr/>
            <p:nvPr/>
          </p:nvSpPr>
          <p:spPr>
            <a:xfrm>
              <a:off x="5164075" y="3042475"/>
              <a:ext cx="22225" cy="14825"/>
            </a:xfrm>
            <a:custGeom>
              <a:rect b="b" l="l" r="r" t="t"/>
              <a:pathLst>
                <a:path extrusionOk="0" h="593" w="889">
                  <a:moveTo>
                    <a:pt x="0" y="0"/>
                  </a:moveTo>
                  <a:cubicBezTo>
                    <a:pt x="296" y="148"/>
                    <a:pt x="592" y="296"/>
                    <a:pt x="888" y="148"/>
                  </a:cubicBezTo>
                  <a:cubicBezTo>
                    <a:pt x="888" y="296"/>
                    <a:pt x="888" y="444"/>
                    <a:pt x="740" y="592"/>
                  </a:cubicBezTo>
                  <a:cubicBezTo>
                    <a:pt x="444" y="592"/>
                    <a:pt x="148" y="148"/>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33"/>
            <p:cNvSpPr/>
            <p:nvPr/>
          </p:nvSpPr>
          <p:spPr>
            <a:xfrm>
              <a:off x="4675725" y="3604825"/>
              <a:ext cx="162800" cy="177600"/>
            </a:xfrm>
            <a:custGeom>
              <a:rect b="b" l="l" r="r" t="t"/>
              <a:pathLst>
                <a:path extrusionOk="0" h="7104" w="6512">
                  <a:moveTo>
                    <a:pt x="2516" y="0"/>
                  </a:moveTo>
                  <a:cubicBezTo>
                    <a:pt x="1480" y="1332"/>
                    <a:pt x="740" y="2812"/>
                    <a:pt x="1924" y="3996"/>
                  </a:cubicBezTo>
                  <a:cubicBezTo>
                    <a:pt x="2072" y="2960"/>
                    <a:pt x="1628" y="1924"/>
                    <a:pt x="3108" y="888"/>
                  </a:cubicBezTo>
                  <a:cubicBezTo>
                    <a:pt x="4144" y="888"/>
                    <a:pt x="5476" y="1776"/>
                    <a:pt x="5032" y="2960"/>
                  </a:cubicBezTo>
                  <a:cubicBezTo>
                    <a:pt x="4884" y="3552"/>
                    <a:pt x="4292" y="3700"/>
                    <a:pt x="4144" y="4440"/>
                  </a:cubicBezTo>
                  <a:cubicBezTo>
                    <a:pt x="4440" y="4440"/>
                    <a:pt x="4736" y="4144"/>
                    <a:pt x="5180" y="3848"/>
                  </a:cubicBezTo>
                  <a:cubicBezTo>
                    <a:pt x="5624" y="3848"/>
                    <a:pt x="6068" y="3848"/>
                    <a:pt x="6511" y="3700"/>
                  </a:cubicBezTo>
                  <a:cubicBezTo>
                    <a:pt x="5772" y="5032"/>
                    <a:pt x="4292" y="5180"/>
                    <a:pt x="3256" y="5476"/>
                  </a:cubicBezTo>
                  <a:cubicBezTo>
                    <a:pt x="4440" y="5920"/>
                    <a:pt x="5476" y="5624"/>
                    <a:pt x="6511" y="4736"/>
                  </a:cubicBezTo>
                  <a:cubicBezTo>
                    <a:pt x="5180" y="6512"/>
                    <a:pt x="3848" y="7104"/>
                    <a:pt x="2220" y="5624"/>
                  </a:cubicBezTo>
                  <a:cubicBezTo>
                    <a:pt x="1776" y="5180"/>
                    <a:pt x="1036" y="4736"/>
                    <a:pt x="740" y="4144"/>
                  </a:cubicBezTo>
                  <a:cubicBezTo>
                    <a:pt x="0" y="2812"/>
                    <a:pt x="888" y="740"/>
                    <a:pt x="2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33"/>
            <p:cNvSpPr/>
            <p:nvPr/>
          </p:nvSpPr>
          <p:spPr>
            <a:xfrm>
              <a:off x="4886600" y="3438350"/>
              <a:ext cx="77725" cy="66600"/>
            </a:xfrm>
            <a:custGeom>
              <a:rect b="b" l="l" r="r" t="t"/>
              <a:pathLst>
                <a:path extrusionOk="0" h="2664" w="3109">
                  <a:moveTo>
                    <a:pt x="0" y="444"/>
                  </a:moveTo>
                  <a:lnTo>
                    <a:pt x="296" y="0"/>
                  </a:lnTo>
                  <a:cubicBezTo>
                    <a:pt x="1036" y="740"/>
                    <a:pt x="1776" y="1480"/>
                    <a:pt x="2664" y="2220"/>
                  </a:cubicBezTo>
                  <a:cubicBezTo>
                    <a:pt x="3108" y="2664"/>
                    <a:pt x="2368" y="2220"/>
                    <a:pt x="2220" y="2072"/>
                  </a:cubicBezTo>
                  <a:cubicBezTo>
                    <a:pt x="1628" y="1628"/>
                    <a:pt x="888" y="888"/>
                    <a:pt x="148" y="592"/>
                  </a:cubicBezTo>
                  <a:cubicBezTo>
                    <a:pt x="148" y="444"/>
                    <a:pt x="148" y="444"/>
                    <a:pt x="0" y="4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33"/>
            <p:cNvSpPr/>
            <p:nvPr/>
          </p:nvSpPr>
          <p:spPr>
            <a:xfrm>
              <a:off x="4272450" y="4159775"/>
              <a:ext cx="48125" cy="51825"/>
            </a:xfrm>
            <a:custGeom>
              <a:rect b="b" l="l" r="r" t="t"/>
              <a:pathLst>
                <a:path extrusionOk="0" h="2073" w="1925">
                  <a:moveTo>
                    <a:pt x="0" y="888"/>
                  </a:moveTo>
                  <a:cubicBezTo>
                    <a:pt x="296" y="740"/>
                    <a:pt x="592" y="444"/>
                    <a:pt x="740" y="1"/>
                  </a:cubicBezTo>
                  <a:cubicBezTo>
                    <a:pt x="1184" y="444"/>
                    <a:pt x="1480" y="888"/>
                    <a:pt x="1924" y="1184"/>
                  </a:cubicBezTo>
                  <a:cubicBezTo>
                    <a:pt x="1628" y="1628"/>
                    <a:pt x="1332" y="1776"/>
                    <a:pt x="1036" y="2072"/>
                  </a:cubicBezTo>
                  <a:cubicBezTo>
                    <a:pt x="592" y="1628"/>
                    <a:pt x="296" y="1184"/>
                    <a:pt x="0" y="88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33"/>
            <p:cNvSpPr/>
            <p:nvPr/>
          </p:nvSpPr>
          <p:spPr>
            <a:xfrm>
              <a:off x="4305750" y="4115375"/>
              <a:ext cx="59225" cy="62925"/>
            </a:xfrm>
            <a:custGeom>
              <a:rect b="b" l="l" r="r" t="t"/>
              <a:pathLst>
                <a:path extrusionOk="0" h="2517" w="2369">
                  <a:moveTo>
                    <a:pt x="1184" y="1"/>
                  </a:moveTo>
                  <a:cubicBezTo>
                    <a:pt x="1628" y="445"/>
                    <a:pt x="1924" y="889"/>
                    <a:pt x="2368" y="1333"/>
                  </a:cubicBezTo>
                  <a:cubicBezTo>
                    <a:pt x="1924" y="1777"/>
                    <a:pt x="1480" y="2220"/>
                    <a:pt x="1036" y="2516"/>
                  </a:cubicBezTo>
                  <a:cubicBezTo>
                    <a:pt x="592" y="2073"/>
                    <a:pt x="148" y="1777"/>
                    <a:pt x="0" y="1333"/>
                  </a:cubicBezTo>
                  <a:cubicBezTo>
                    <a:pt x="444" y="889"/>
                    <a:pt x="740" y="297"/>
                    <a:pt x="11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33"/>
            <p:cNvSpPr/>
            <p:nvPr/>
          </p:nvSpPr>
          <p:spPr>
            <a:xfrm>
              <a:off x="4350150" y="4074675"/>
              <a:ext cx="48100" cy="59225"/>
            </a:xfrm>
            <a:custGeom>
              <a:rect b="b" l="l" r="r" t="t"/>
              <a:pathLst>
                <a:path extrusionOk="0" h="2369" w="1924">
                  <a:moveTo>
                    <a:pt x="0" y="1037"/>
                  </a:moveTo>
                  <a:cubicBezTo>
                    <a:pt x="296" y="741"/>
                    <a:pt x="444" y="297"/>
                    <a:pt x="740" y="1"/>
                  </a:cubicBezTo>
                  <a:cubicBezTo>
                    <a:pt x="1184" y="445"/>
                    <a:pt x="1480" y="889"/>
                    <a:pt x="1924" y="1333"/>
                  </a:cubicBezTo>
                  <a:cubicBezTo>
                    <a:pt x="1628" y="1629"/>
                    <a:pt x="1332" y="2073"/>
                    <a:pt x="1036" y="2369"/>
                  </a:cubicBezTo>
                  <a:cubicBezTo>
                    <a:pt x="592" y="1925"/>
                    <a:pt x="296" y="1481"/>
                    <a:pt x="0" y="103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33"/>
            <p:cNvSpPr/>
            <p:nvPr/>
          </p:nvSpPr>
          <p:spPr>
            <a:xfrm>
              <a:off x="4368650" y="4041375"/>
              <a:ext cx="59200" cy="55525"/>
            </a:xfrm>
            <a:custGeom>
              <a:rect b="b" l="l" r="r" t="t"/>
              <a:pathLst>
                <a:path extrusionOk="0" h="2221" w="2368">
                  <a:moveTo>
                    <a:pt x="1332" y="1"/>
                  </a:moveTo>
                  <a:cubicBezTo>
                    <a:pt x="1628" y="445"/>
                    <a:pt x="2072" y="889"/>
                    <a:pt x="2368" y="1333"/>
                  </a:cubicBezTo>
                  <a:cubicBezTo>
                    <a:pt x="2072" y="1629"/>
                    <a:pt x="1776" y="1925"/>
                    <a:pt x="1628" y="2221"/>
                  </a:cubicBezTo>
                  <a:cubicBezTo>
                    <a:pt x="888" y="1481"/>
                    <a:pt x="0" y="889"/>
                    <a:pt x="11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33"/>
            <p:cNvSpPr/>
            <p:nvPr/>
          </p:nvSpPr>
          <p:spPr>
            <a:xfrm>
              <a:off x="4546225" y="3852700"/>
              <a:ext cx="33325" cy="40725"/>
            </a:xfrm>
            <a:custGeom>
              <a:rect b="b" l="l" r="r" t="t"/>
              <a:pathLst>
                <a:path extrusionOk="0" h="1629" w="1333">
                  <a:moveTo>
                    <a:pt x="1332" y="741"/>
                  </a:moveTo>
                  <a:cubicBezTo>
                    <a:pt x="1332" y="1036"/>
                    <a:pt x="1036" y="1332"/>
                    <a:pt x="888" y="1628"/>
                  </a:cubicBezTo>
                  <a:cubicBezTo>
                    <a:pt x="592" y="1480"/>
                    <a:pt x="296" y="1184"/>
                    <a:pt x="0" y="889"/>
                  </a:cubicBezTo>
                  <a:cubicBezTo>
                    <a:pt x="0" y="593"/>
                    <a:pt x="444" y="445"/>
                    <a:pt x="444" y="149"/>
                  </a:cubicBezTo>
                  <a:cubicBezTo>
                    <a:pt x="740" y="1"/>
                    <a:pt x="1036" y="593"/>
                    <a:pt x="1332" y="74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33"/>
            <p:cNvSpPr/>
            <p:nvPr/>
          </p:nvSpPr>
          <p:spPr>
            <a:xfrm>
              <a:off x="4413025" y="4000700"/>
              <a:ext cx="51825" cy="59200"/>
            </a:xfrm>
            <a:custGeom>
              <a:rect b="b" l="l" r="r" t="t"/>
              <a:pathLst>
                <a:path extrusionOk="0" h="2368" w="2073">
                  <a:moveTo>
                    <a:pt x="1037" y="0"/>
                  </a:moveTo>
                  <a:cubicBezTo>
                    <a:pt x="1333" y="444"/>
                    <a:pt x="1777" y="740"/>
                    <a:pt x="2073" y="1184"/>
                  </a:cubicBezTo>
                  <a:cubicBezTo>
                    <a:pt x="1777" y="1628"/>
                    <a:pt x="1481" y="1924"/>
                    <a:pt x="1037" y="2368"/>
                  </a:cubicBezTo>
                  <a:cubicBezTo>
                    <a:pt x="741" y="2072"/>
                    <a:pt x="149" y="1480"/>
                    <a:pt x="1" y="1036"/>
                  </a:cubicBezTo>
                  <a:cubicBezTo>
                    <a:pt x="297" y="740"/>
                    <a:pt x="593" y="296"/>
                    <a:pt x="10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33"/>
            <p:cNvSpPr/>
            <p:nvPr/>
          </p:nvSpPr>
          <p:spPr>
            <a:xfrm>
              <a:off x="4771900" y="3597425"/>
              <a:ext cx="48125" cy="22225"/>
            </a:xfrm>
            <a:custGeom>
              <a:rect b="b" l="l" r="r" t="t"/>
              <a:pathLst>
                <a:path extrusionOk="0" h="889" w="1925">
                  <a:moveTo>
                    <a:pt x="1" y="444"/>
                  </a:moveTo>
                  <a:cubicBezTo>
                    <a:pt x="593" y="296"/>
                    <a:pt x="1185" y="0"/>
                    <a:pt x="1925" y="592"/>
                  </a:cubicBezTo>
                  <a:cubicBezTo>
                    <a:pt x="1333" y="888"/>
                    <a:pt x="741" y="888"/>
                    <a:pt x="1" y="4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33"/>
            <p:cNvSpPr/>
            <p:nvPr/>
          </p:nvSpPr>
          <p:spPr>
            <a:xfrm>
              <a:off x="4812600" y="3553025"/>
              <a:ext cx="37025" cy="18525"/>
            </a:xfrm>
            <a:custGeom>
              <a:rect b="b" l="l" r="r" t="t"/>
              <a:pathLst>
                <a:path extrusionOk="0" h="741" w="1481">
                  <a:moveTo>
                    <a:pt x="1" y="297"/>
                  </a:moveTo>
                  <a:cubicBezTo>
                    <a:pt x="445" y="149"/>
                    <a:pt x="888" y="149"/>
                    <a:pt x="1332" y="1"/>
                  </a:cubicBezTo>
                  <a:cubicBezTo>
                    <a:pt x="1480" y="149"/>
                    <a:pt x="1036" y="445"/>
                    <a:pt x="888" y="741"/>
                  </a:cubicBezTo>
                  <a:cubicBezTo>
                    <a:pt x="593" y="593"/>
                    <a:pt x="297" y="445"/>
                    <a:pt x="1" y="2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33"/>
            <p:cNvSpPr/>
            <p:nvPr/>
          </p:nvSpPr>
          <p:spPr>
            <a:xfrm>
              <a:off x="5201075" y="3083175"/>
              <a:ext cx="48125" cy="55525"/>
            </a:xfrm>
            <a:custGeom>
              <a:rect b="b" l="l" r="r" t="t"/>
              <a:pathLst>
                <a:path extrusionOk="0" h="2221" w="1925">
                  <a:moveTo>
                    <a:pt x="740" y="0"/>
                  </a:moveTo>
                  <a:cubicBezTo>
                    <a:pt x="1184" y="296"/>
                    <a:pt x="1480" y="444"/>
                    <a:pt x="1924" y="888"/>
                  </a:cubicBezTo>
                  <a:cubicBezTo>
                    <a:pt x="1628" y="1332"/>
                    <a:pt x="1332" y="1776"/>
                    <a:pt x="1184" y="2220"/>
                  </a:cubicBezTo>
                  <a:cubicBezTo>
                    <a:pt x="740" y="1924"/>
                    <a:pt x="296" y="1776"/>
                    <a:pt x="0" y="1480"/>
                  </a:cubicBezTo>
                  <a:cubicBezTo>
                    <a:pt x="296" y="1036"/>
                    <a:pt x="444" y="592"/>
                    <a:pt x="7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33"/>
            <p:cNvSpPr/>
            <p:nvPr/>
          </p:nvSpPr>
          <p:spPr>
            <a:xfrm>
              <a:off x="5360150" y="2912975"/>
              <a:ext cx="14825" cy="14825"/>
            </a:xfrm>
            <a:custGeom>
              <a:rect b="b" l="l" r="r" t="t"/>
              <a:pathLst>
                <a:path extrusionOk="0" h="593" w="593">
                  <a:moveTo>
                    <a:pt x="297" y="1"/>
                  </a:moveTo>
                  <a:cubicBezTo>
                    <a:pt x="445" y="149"/>
                    <a:pt x="593" y="445"/>
                    <a:pt x="593" y="593"/>
                  </a:cubicBezTo>
                  <a:cubicBezTo>
                    <a:pt x="445" y="593"/>
                    <a:pt x="1" y="149"/>
                    <a:pt x="2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33"/>
            <p:cNvSpPr/>
            <p:nvPr/>
          </p:nvSpPr>
          <p:spPr>
            <a:xfrm>
              <a:off x="4450025" y="3963700"/>
              <a:ext cx="44425" cy="51825"/>
            </a:xfrm>
            <a:custGeom>
              <a:rect b="b" l="l" r="r" t="t"/>
              <a:pathLst>
                <a:path extrusionOk="0" h="2073" w="1777">
                  <a:moveTo>
                    <a:pt x="1" y="1036"/>
                  </a:moveTo>
                  <a:cubicBezTo>
                    <a:pt x="297" y="592"/>
                    <a:pt x="593" y="296"/>
                    <a:pt x="889" y="0"/>
                  </a:cubicBezTo>
                  <a:cubicBezTo>
                    <a:pt x="1185" y="296"/>
                    <a:pt x="1481" y="740"/>
                    <a:pt x="1777" y="1184"/>
                  </a:cubicBezTo>
                  <a:cubicBezTo>
                    <a:pt x="1481" y="1480"/>
                    <a:pt x="1185" y="1776"/>
                    <a:pt x="1037" y="2072"/>
                  </a:cubicBezTo>
                  <a:cubicBezTo>
                    <a:pt x="741" y="1776"/>
                    <a:pt x="297" y="1332"/>
                    <a:pt x="1" y="10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33"/>
            <p:cNvSpPr/>
            <p:nvPr/>
          </p:nvSpPr>
          <p:spPr>
            <a:xfrm>
              <a:off x="4483325" y="3923000"/>
              <a:ext cx="44425" cy="55525"/>
            </a:xfrm>
            <a:custGeom>
              <a:rect b="b" l="l" r="r" t="t"/>
              <a:pathLst>
                <a:path extrusionOk="0" h="2221" w="1777">
                  <a:moveTo>
                    <a:pt x="1" y="1036"/>
                  </a:moveTo>
                  <a:cubicBezTo>
                    <a:pt x="297" y="592"/>
                    <a:pt x="593" y="296"/>
                    <a:pt x="889" y="0"/>
                  </a:cubicBezTo>
                  <a:cubicBezTo>
                    <a:pt x="1185" y="296"/>
                    <a:pt x="1333" y="740"/>
                    <a:pt x="1777" y="1036"/>
                  </a:cubicBezTo>
                  <a:cubicBezTo>
                    <a:pt x="1481" y="1480"/>
                    <a:pt x="1185" y="1776"/>
                    <a:pt x="889" y="2220"/>
                  </a:cubicBezTo>
                  <a:cubicBezTo>
                    <a:pt x="593" y="1776"/>
                    <a:pt x="297" y="1480"/>
                    <a:pt x="1" y="10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33"/>
            <p:cNvSpPr/>
            <p:nvPr/>
          </p:nvSpPr>
          <p:spPr>
            <a:xfrm>
              <a:off x="4516625" y="3886000"/>
              <a:ext cx="40725" cy="48125"/>
            </a:xfrm>
            <a:custGeom>
              <a:rect b="b" l="l" r="r" t="t"/>
              <a:pathLst>
                <a:path extrusionOk="0" h="1925" w="1629">
                  <a:moveTo>
                    <a:pt x="1" y="888"/>
                  </a:moveTo>
                  <a:cubicBezTo>
                    <a:pt x="297" y="592"/>
                    <a:pt x="593" y="296"/>
                    <a:pt x="889" y="0"/>
                  </a:cubicBezTo>
                  <a:cubicBezTo>
                    <a:pt x="1036" y="296"/>
                    <a:pt x="1480" y="592"/>
                    <a:pt x="1628" y="1036"/>
                  </a:cubicBezTo>
                  <a:cubicBezTo>
                    <a:pt x="1480" y="1332"/>
                    <a:pt x="1184" y="1628"/>
                    <a:pt x="889" y="1924"/>
                  </a:cubicBezTo>
                  <a:cubicBezTo>
                    <a:pt x="593" y="1628"/>
                    <a:pt x="297" y="1332"/>
                    <a:pt x="1" y="88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33"/>
            <p:cNvSpPr/>
            <p:nvPr/>
          </p:nvSpPr>
          <p:spPr>
            <a:xfrm>
              <a:off x="4646125" y="3745400"/>
              <a:ext cx="92500" cy="92525"/>
            </a:xfrm>
            <a:custGeom>
              <a:rect b="b" l="l" r="r" t="t"/>
              <a:pathLst>
                <a:path extrusionOk="0" h="3701" w="3700">
                  <a:moveTo>
                    <a:pt x="888" y="1"/>
                  </a:moveTo>
                  <a:cubicBezTo>
                    <a:pt x="1628" y="741"/>
                    <a:pt x="2812" y="1629"/>
                    <a:pt x="3700" y="1925"/>
                  </a:cubicBezTo>
                  <a:cubicBezTo>
                    <a:pt x="2812" y="2221"/>
                    <a:pt x="2072" y="3257"/>
                    <a:pt x="1332" y="3701"/>
                  </a:cubicBezTo>
                  <a:cubicBezTo>
                    <a:pt x="888" y="3257"/>
                    <a:pt x="444" y="3109"/>
                    <a:pt x="0" y="2665"/>
                  </a:cubicBezTo>
                  <a:cubicBezTo>
                    <a:pt x="1184" y="2369"/>
                    <a:pt x="592" y="741"/>
                    <a:pt x="8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33"/>
            <p:cNvSpPr/>
            <p:nvPr/>
          </p:nvSpPr>
          <p:spPr>
            <a:xfrm>
              <a:off x="5175175" y="3131275"/>
              <a:ext cx="44425" cy="44400"/>
            </a:xfrm>
            <a:custGeom>
              <a:rect b="b" l="l" r="r" t="t"/>
              <a:pathLst>
                <a:path extrusionOk="0" h="1776" w="1777">
                  <a:moveTo>
                    <a:pt x="592" y="0"/>
                  </a:moveTo>
                  <a:cubicBezTo>
                    <a:pt x="1036" y="148"/>
                    <a:pt x="1480" y="444"/>
                    <a:pt x="1776" y="740"/>
                  </a:cubicBezTo>
                  <a:cubicBezTo>
                    <a:pt x="1628" y="1036"/>
                    <a:pt x="1480" y="1332"/>
                    <a:pt x="1332" y="1776"/>
                  </a:cubicBezTo>
                  <a:cubicBezTo>
                    <a:pt x="888" y="1480"/>
                    <a:pt x="444" y="1332"/>
                    <a:pt x="0" y="1036"/>
                  </a:cubicBezTo>
                  <a:cubicBezTo>
                    <a:pt x="296" y="740"/>
                    <a:pt x="444" y="296"/>
                    <a:pt x="7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33"/>
            <p:cNvSpPr/>
            <p:nvPr/>
          </p:nvSpPr>
          <p:spPr>
            <a:xfrm>
              <a:off x="5141875" y="3171950"/>
              <a:ext cx="55525" cy="48125"/>
            </a:xfrm>
            <a:custGeom>
              <a:rect b="b" l="l" r="r" t="t"/>
              <a:pathLst>
                <a:path extrusionOk="0" h="1925" w="2221">
                  <a:moveTo>
                    <a:pt x="2220" y="741"/>
                  </a:moveTo>
                  <a:cubicBezTo>
                    <a:pt x="2072" y="1037"/>
                    <a:pt x="1628" y="1481"/>
                    <a:pt x="1480" y="1925"/>
                  </a:cubicBezTo>
                  <a:cubicBezTo>
                    <a:pt x="1036" y="1629"/>
                    <a:pt x="444" y="1333"/>
                    <a:pt x="0" y="1037"/>
                  </a:cubicBezTo>
                  <a:cubicBezTo>
                    <a:pt x="296" y="741"/>
                    <a:pt x="740" y="149"/>
                    <a:pt x="888" y="1"/>
                  </a:cubicBezTo>
                  <a:cubicBezTo>
                    <a:pt x="1332" y="149"/>
                    <a:pt x="1776" y="593"/>
                    <a:pt x="2220" y="74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33"/>
            <p:cNvSpPr/>
            <p:nvPr/>
          </p:nvSpPr>
          <p:spPr>
            <a:xfrm>
              <a:off x="5108575" y="3208950"/>
              <a:ext cx="59225" cy="55525"/>
            </a:xfrm>
            <a:custGeom>
              <a:rect b="b" l="l" r="r" t="t"/>
              <a:pathLst>
                <a:path extrusionOk="0" h="2221" w="2369">
                  <a:moveTo>
                    <a:pt x="1036" y="1"/>
                  </a:moveTo>
                  <a:cubicBezTo>
                    <a:pt x="1480" y="445"/>
                    <a:pt x="1924" y="593"/>
                    <a:pt x="2368" y="1037"/>
                  </a:cubicBezTo>
                  <a:cubicBezTo>
                    <a:pt x="2072" y="1481"/>
                    <a:pt x="1776" y="1777"/>
                    <a:pt x="1332" y="2221"/>
                  </a:cubicBezTo>
                  <a:cubicBezTo>
                    <a:pt x="888" y="1777"/>
                    <a:pt x="445" y="1629"/>
                    <a:pt x="1" y="1333"/>
                  </a:cubicBezTo>
                  <a:cubicBezTo>
                    <a:pt x="445" y="889"/>
                    <a:pt x="592" y="445"/>
                    <a:pt x="10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33"/>
            <p:cNvSpPr/>
            <p:nvPr/>
          </p:nvSpPr>
          <p:spPr>
            <a:xfrm>
              <a:off x="5312050" y="2949975"/>
              <a:ext cx="74025" cy="125825"/>
            </a:xfrm>
            <a:custGeom>
              <a:rect b="b" l="l" r="r" t="t"/>
              <a:pathLst>
                <a:path extrusionOk="0" h="5033" w="2961">
                  <a:moveTo>
                    <a:pt x="1925" y="1"/>
                  </a:moveTo>
                  <a:cubicBezTo>
                    <a:pt x="2961" y="1629"/>
                    <a:pt x="1629" y="3256"/>
                    <a:pt x="889" y="5032"/>
                  </a:cubicBezTo>
                  <a:cubicBezTo>
                    <a:pt x="593" y="4736"/>
                    <a:pt x="297" y="4588"/>
                    <a:pt x="1" y="4292"/>
                  </a:cubicBezTo>
                  <a:cubicBezTo>
                    <a:pt x="149" y="3996"/>
                    <a:pt x="297" y="3700"/>
                    <a:pt x="445" y="3404"/>
                  </a:cubicBezTo>
                  <a:cubicBezTo>
                    <a:pt x="741" y="3700"/>
                    <a:pt x="1037" y="3848"/>
                    <a:pt x="1333" y="3848"/>
                  </a:cubicBezTo>
                  <a:cubicBezTo>
                    <a:pt x="1629" y="3552"/>
                    <a:pt x="1037" y="3256"/>
                    <a:pt x="741" y="2812"/>
                  </a:cubicBezTo>
                  <a:cubicBezTo>
                    <a:pt x="1185" y="1925"/>
                    <a:pt x="1481" y="1037"/>
                    <a:pt x="19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33"/>
            <p:cNvSpPr/>
            <p:nvPr/>
          </p:nvSpPr>
          <p:spPr>
            <a:xfrm>
              <a:off x="4945800" y="3423550"/>
              <a:ext cx="77700" cy="66600"/>
            </a:xfrm>
            <a:custGeom>
              <a:rect b="b" l="l" r="r" t="t"/>
              <a:pathLst>
                <a:path extrusionOk="0" h="2664" w="3108">
                  <a:moveTo>
                    <a:pt x="444" y="0"/>
                  </a:moveTo>
                  <a:cubicBezTo>
                    <a:pt x="1480" y="888"/>
                    <a:pt x="2368" y="1628"/>
                    <a:pt x="3108" y="1924"/>
                  </a:cubicBezTo>
                  <a:cubicBezTo>
                    <a:pt x="2960" y="2220"/>
                    <a:pt x="2960" y="2516"/>
                    <a:pt x="2664" y="2664"/>
                  </a:cubicBezTo>
                  <a:cubicBezTo>
                    <a:pt x="1776" y="1924"/>
                    <a:pt x="888" y="1184"/>
                    <a:pt x="0" y="592"/>
                  </a:cubicBezTo>
                  <a:cubicBezTo>
                    <a:pt x="0" y="296"/>
                    <a:pt x="296" y="296"/>
                    <a:pt x="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33"/>
            <p:cNvSpPr/>
            <p:nvPr/>
          </p:nvSpPr>
          <p:spPr>
            <a:xfrm>
              <a:off x="5075275" y="3253350"/>
              <a:ext cx="59225" cy="55525"/>
            </a:xfrm>
            <a:custGeom>
              <a:rect b="b" l="l" r="r" t="t"/>
              <a:pathLst>
                <a:path extrusionOk="0" h="2221" w="2369">
                  <a:moveTo>
                    <a:pt x="1037" y="1"/>
                  </a:moveTo>
                  <a:cubicBezTo>
                    <a:pt x="1481" y="149"/>
                    <a:pt x="2072" y="741"/>
                    <a:pt x="2368" y="889"/>
                  </a:cubicBezTo>
                  <a:cubicBezTo>
                    <a:pt x="2072" y="1333"/>
                    <a:pt x="1629" y="1776"/>
                    <a:pt x="1333" y="2220"/>
                  </a:cubicBezTo>
                  <a:cubicBezTo>
                    <a:pt x="889" y="1924"/>
                    <a:pt x="445" y="1629"/>
                    <a:pt x="1" y="1333"/>
                  </a:cubicBezTo>
                  <a:cubicBezTo>
                    <a:pt x="445" y="889"/>
                    <a:pt x="741" y="445"/>
                    <a:pt x="10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33"/>
            <p:cNvSpPr/>
            <p:nvPr/>
          </p:nvSpPr>
          <p:spPr>
            <a:xfrm>
              <a:off x="5053075" y="3301450"/>
              <a:ext cx="40725" cy="40725"/>
            </a:xfrm>
            <a:custGeom>
              <a:rect b="b" l="l" r="r" t="t"/>
              <a:pathLst>
                <a:path extrusionOk="0" h="1629" w="1629">
                  <a:moveTo>
                    <a:pt x="593" y="0"/>
                  </a:moveTo>
                  <a:cubicBezTo>
                    <a:pt x="889" y="148"/>
                    <a:pt x="1333" y="592"/>
                    <a:pt x="1629" y="888"/>
                  </a:cubicBezTo>
                  <a:cubicBezTo>
                    <a:pt x="1481" y="1036"/>
                    <a:pt x="1185" y="1332"/>
                    <a:pt x="1037" y="1628"/>
                  </a:cubicBezTo>
                  <a:cubicBezTo>
                    <a:pt x="741" y="1332"/>
                    <a:pt x="297" y="1184"/>
                    <a:pt x="1" y="888"/>
                  </a:cubicBezTo>
                  <a:cubicBezTo>
                    <a:pt x="1" y="592"/>
                    <a:pt x="445" y="296"/>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33"/>
            <p:cNvSpPr/>
            <p:nvPr/>
          </p:nvSpPr>
          <p:spPr>
            <a:xfrm>
              <a:off x="4168850" y="4218975"/>
              <a:ext cx="210925" cy="155400"/>
            </a:xfrm>
            <a:custGeom>
              <a:rect b="b" l="l" r="r" t="t"/>
              <a:pathLst>
                <a:path extrusionOk="0" h="6216" w="8437">
                  <a:moveTo>
                    <a:pt x="1" y="5476"/>
                  </a:moveTo>
                  <a:cubicBezTo>
                    <a:pt x="1" y="5476"/>
                    <a:pt x="1" y="5476"/>
                    <a:pt x="1" y="5476"/>
                  </a:cubicBezTo>
                  <a:cubicBezTo>
                    <a:pt x="2073" y="4440"/>
                    <a:pt x="3996" y="3108"/>
                    <a:pt x="5920" y="1184"/>
                  </a:cubicBezTo>
                  <a:cubicBezTo>
                    <a:pt x="6068" y="1036"/>
                    <a:pt x="6068" y="1036"/>
                    <a:pt x="6216" y="1036"/>
                  </a:cubicBezTo>
                  <a:cubicBezTo>
                    <a:pt x="6364" y="740"/>
                    <a:pt x="7104" y="0"/>
                    <a:pt x="7548" y="0"/>
                  </a:cubicBezTo>
                  <a:cubicBezTo>
                    <a:pt x="7400" y="444"/>
                    <a:pt x="6956" y="888"/>
                    <a:pt x="6660" y="1332"/>
                  </a:cubicBezTo>
                  <a:cubicBezTo>
                    <a:pt x="7104" y="1332"/>
                    <a:pt x="7548" y="592"/>
                    <a:pt x="7992" y="296"/>
                  </a:cubicBezTo>
                  <a:cubicBezTo>
                    <a:pt x="8288" y="296"/>
                    <a:pt x="8288" y="740"/>
                    <a:pt x="8436" y="592"/>
                  </a:cubicBezTo>
                  <a:cubicBezTo>
                    <a:pt x="7844" y="1480"/>
                    <a:pt x="6808" y="2516"/>
                    <a:pt x="6068" y="3404"/>
                  </a:cubicBezTo>
                  <a:cubicBezTo>
                    <a:pt x="6068" y="3404"/>
                    <a:pt x="6364" y="2960"/>
                    <a:pt x="6512" y="2664"/>
                  </a:cubicBezTo>
                  <a:cubicBezTo>
                    <a:pt x="4440" y="3700"/>
                    <a:pt x="2369" y="6216"/>
                    <a:pt x="1" y="547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33"/>
            <p:cNvSpPr/>
            <p:nvPr/>
          </p:nvSpPr>
          <p:spPr>
            <a:xfrm>
              <a:off x="4968000" y="3401350"/>
              <a:ext cx="74000" cy="66600"/>
            </a:xfrm>
            <a:custGeom>
              <a:rect b="b" l="l" r="r" t="t"/>
              <a:pathLst>
                <a:path extrusionOk="0" h="2664" w="2960">
                  <a:moveTo>
                    <a:pt x="0" y="592"/>
                  </a:moveTo>
                  <a:cubicBezTo>
                    <a:pt x="296" y="444"/>
                    <a:pt x="444" y="296"/>
                    <a:pt x="592" y="0"/>
                  </a:cubicBezTo>
                  <a:cubicBezTo>
                    <a:pt x="1332" y="888"/>
                    <a:pt x="2368" y="1480"/>
                    <a:pt x="2960" y="2072"/>
                  </a:cubicBezTo>
                  <a:cubicBezTo>
                    <a:pt x="2220" y="2664"/>
                    <a:pt x="1184" y="1332"/>
                    <a:pt x="296" y="740"/>
                  </a:cubicBezTo>
                  <a:cubicBezTo>
                    <a:pt x="148" y="740"/>
                    <a:pt x="148" y="740"/>
                    <a:pt x="0" y="5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33"/>
            <p:cNvSpPr/>
            <p:nvPr/>
          </p:nvSpPr>
          <p:spPr>
            <a:xfrm>
              <a:off x="4993875" y="3375450"/>
              <a:ext cx="40725" cy="37025"/>
            </a:xfrm>
            <a:custGeom>
              <a:rect b="b" l="l" r="r" t="t"/>
              <a:pathLst>
                <a:path extrusionOk="0" h="1481" w="1629">
                  <a:moveTo>
                    <a:pt x="1" y="592"/>
                  </a:moveTo>
                  <a:cubicBezTo>
                    <a:pt x="149" y="444"/>
                    <a:pt x="445" y="148"/>
                    <a:pt x="593" y="0"/>
                  </a:cubicBezTo>
                  <a:cubicBezTo>
                    <a:pt x="1037" y="296"/>
                    <a:pt x="1333" y="592"/>
                    <a:pt x="1629" y="888"/>
                  </a:cubicBezTo>
                  <a:cubicBezTo>
                    <a:pt x="1481" y="1036"/>
                    <a:pt x="1333" y="1480"/>
                    <a:pt x="1037" y="1480"/>
                  </a:cubicBezTo>
                  <a:cubicBezTo>
                    <a:pt x="741" y="1184"/>
                    <a:pt x="297" y="888"/>
                    <a:pt x="1" y="5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33"/>
            <p:cNvSpPr/>
            <p:nvPr/>
          </p:nvSpPr>
          <p:spPr>
            <a:xfrm>
              <a:off x="5016075" y="3334750"/>
              <a:ext cx="55525" cy="48125"/>
            </a:xfrm>
            <a:custGeom>
              <a:rect b="b" l="l" r="r" t="t"/>
              <a:pathLst>
                <a:path extrusionOk="0" h="1925" w="2221">
                  <a:moveTo>
                    <a:pt x="1" y="1184"/>
                  </a:moveTo>
                  <a:cubicBezTo>
                    <a:pt x="445" y="740"/>
                    <a:pt x="741" y="444"/>
                    <a:pt x="1037" y="0"/>
                  </a:cubicBezTo>
                  <a:cubicBezTo>
                    <a:pt x="1481" y="296"/>
                    <a:pt x="1777" y="444"/>
                    <a:pt x="2221" y="740"/>
                  </a:cubicBezTo>
                  <a:cubicBezTo>
                    <a:pt x="1777" y="1184"/>
                    <a:pt x="1481" y="1628"/>
                    <a:pt x="1185" y="1924"/>
                  </a:cubicBezTo>
                  <a:cubicBezTo>
                    <a:pt x="741" y="1776"/>
                    <a:pt x="445" y="1628"/>
                    <a:pt x="1" y="118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33"/>
            <p:cNvSpPr/>
            <p:nvPr/>
          </p:nvSpPr>
          <p:spPr>
            <a:xfrm>
              <a:off x="4849600" y="3501225"/>
              <a:ext cx="74025" cy="92525"/>
            </a:xfrm>
            <a:custGeom>
              <a:rect b="b" l="l" r="r" t="t"/>
              <a:pathLst>
                <a:path extrusionOk="0" h="3701" w="2961">
                  <a:moveTo>
                    <a:pt x="2220" y="149"/>
                  </a:moveTo>
                  <a:cubicBezTo>
                    <a:pt x="2368" y="1"/>
                    <a:pt x="2664" y="593"/>
                    <a:pt x="2960" y="741"/>
                  </a:cubicBezTo>
                  <a:cubicBezTo>
                    <a:pt x="2072" y="1777"/>
                    <a:pt x="1332" y="2665"/>
                    <a:pt x="444" y="3700"/>
                  </a:cubicBezTo>
                  <a:cubicBezTo>
                    <a:pt x="296" y="3552"/>
                    <a:pt x="148" y="3405"/>
                    <a:pt x="0" y="3257"/>
                  </a:cubicBezTo>
                  <a:cubicBezTo>
                    <a:pt x="888" y="2369"/>
                    <a:pt x="2368" y="1629"/>
                    <a:pt x="2516" y="445"/>
                  </a:cubicBezTo>
                  <a:cubicBezTo>
                    <a:pt x="2368" y="297"/>
                    <a:pt x="2072" y="445"/>
                    <a:pt x="2220" y="14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33"/>
            <p:cNvSpPr/>
            <p:nvPr/>
          </p:nvSpPr>
          <p:spPr>
            <a:xfrm>
              <a:off x="4808900" y="3627025"/>
              <a:ext cx="37025" cy="18525"/>
            </a:xfrm>
            <a:custGeom>
              <a:rect b="b" l="l" r="r" t="t"/>
              <a:pathLst>
                <a:path extrusionOk="0" h="741" w="1481">
                  <a:moveTo>
                    <a:pt x="1" y="148"/>
                  </a:moveTo>
                  <a:cubicBezTo>
                    <a:pt x="297" y="0"/>
                    <a:pt x="741" y="0"/>
                    <a:pt x="1184" y="0"/>
                  </a:cubicBezTo>
                  <a:cubicBezTo>
                    <a:pt x="1332" y="148"/>
                    <a:pt x="1332" y="296"/>
                    <a:pt x="1480" y="444"/>
                  </a:cubicBezTo>
                  <a:cubicBezTo>
                    <a:pt x="1036" y="592"/>
                    <a:pt x="741" y="592"/>
                    <a:pt x="297" y="740"/>
                  </a:cubicBezTo>
                  <a:cubicBezTo>
                    <a:pt x="149" y="444"/>
                    <a:pt x="1" y="296"/>
                    <a:pt x="1" y="14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33"/>
            <p:cNvSpPr/>
            <p:nvPr/>
          </p:nvSpPr>
          <p:spPr>
            <a:xfrm>
              <a:off x="5286150" y="3068375"/>
              <a:ext cx="44425" cy="59225"/>
            </a:xfrm>
            <a:custGeom>
              <a:rect b="b" l="l" r="r" t="t"/>
              <a:pathLst>
                <a:path extrusionOk="0" h="2369" w="1777">
                  <a:moveTo>
                    <a:pt x="889" y="0"/>
                  </a:moveTo>
                  <a:cubicBezTo>
                    <a:pt x="1185" y="148"/>
                    <a:pt x="1481" y="444"/>
                    <a:pt x="1777" y="740"/>
                  </a:cubicBezTo>
                  <a:cubicBezTo>
                    <a:pt x="1481" y="1184"/>
                    <a:pt x="1185" y="1924"/>
                    <a:pt x="889" y="2368"/>
                  </a:cubicBezTo>
                  <a:cubicBezTo>
                    <a:pt x="593" y="2072"/>
                    <a:pt x="297" y="1776"/>
                    <a:pt x="1" y="1628"/>
                  </a:cubicBezTo>
                  <a:cubicBezTo>
                    <a:pt x="297" y="1036"/>
                    <a:pt x="445" y="444"/>
                    <a:pt x="8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33"/>
            <p:cNvSpPr/>
            <p:nvPr/>
          </p:nvSpPr>
          <p:spPr>
            <a:xfrm>
              <a:off x="4820000" y="3645525"/>
              <a:ext cx="33325" cy="18525"/>
            </a:xfrm>
            <a:custGeom>
              <a:rect b="b" l="l" r="r" t="t"/>
              <a:pathLst>
                <a:path extrusionOk="0" h="741" w="1333">
                  <a:moveTo>
                    <a:pt x="1" y="444"/>
                  </a:moveTo>
                  <a:cubicBezTo>
                    <a:pt x="444" y="296"/>
                    <a:pt x="1036" y="0"/>
                    <a:pt x="1332" y="444"/>
                  </a:cubicBezTo>
                  <a:cubicBezTo>
                    <a:pt x="1036" y="592"/>
                    <a:pt x="444" y="592"/>
                    <a:pt x="1" y="740"/>
                  </a:cubicBezTo>
                  <a:cubicBezTo>
                    <a:pt x="1" y="592"/>
                    <a:pt x="149" y="592"/>
                    <a:pt x="1" y="4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33"/>
            <p:cNvSpPr/>
            <p:nvPr/>
          </p:nvSpPr>
          <p:spPr>
            <a:xfrm>
              <a:off x="5256575" y="3123875"/>
              <a:ext cx="40700" cy="51800"/>
            </a:xfrm>
            <a:custGeom>
              <a:rect b="b" l="l" r="r" t="t"/>
              <a:pathLst>
                <a:path extrusionOk="0" h="2072" w="1628">
                  <a:moveTo>
                    <a:pt x="740" y="0"/>
                  </a:moveTo>
                  <a:cubicBezTo>
                    <a:pt x="1036" y="148"/>
                    <a:pt x="1332" y="444"/>
                    <a:pt x="1628" y="740"/>
                  </a:cubicBezTo>
                  <a:cubicBezTo>
                    <a:pt x="1480" y="1184"/>
                    <a:pt x="1184" y="1628"/>
                    <a:pt x="888" y="2072"/>
                  </a:cubicBezTo>
                  <a:cubicBezTo>
                    <a:pt x="592" y="1776"/>
                    <a:pt x="296" y="1480"/>
                    <a:pt x="0" y="1332"/>
                  </a:cubicBezTo>
                  <a:cubicBezTo>
                    <a:pt x="296" y="888"/>
                    <a:pt x="444" y="444"/>
                    <a:pt x="7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33"/>
            <p:cNvSpPr/>
            <p:nvPr/>
          </p:nvSpPr>
          <p:spPr>
            <a:xfrm>
              <a:off x="5030875" y="3405050"/>
              <a:ext cx="37025" cy="29625"/>
            </a:xfrm>
            <a:custGeom>
              <a:rect b="b" l="l" r="r" t="t"/>
              <a:pathLst>
                <a:path extrusionOk="0" h="1185" w="1481">
                  <a:moveTo>
                    <a:pt x="1" y="592"/>
                  </a:moveTo>
                  <a:cubicBezTo>
                    <a:pt x="297" y="444"/>
                    <a:pt x="445" y="0"/>
                    <a:pt x="593" y="0"/>
                  </a:cubicBezTo>
                  <a:cubicBezTo>
                    <a:pt x="889" y="296"/>
                    <a:pt x="1185" y="296"/>
                    <a:pt x="1481" y="592"/>
                  </a:cubicBezTo>
                  <a:cubicBezTo>
                    <a:pt x="1185" y="888"/>
                    <a:pt x="1333" y="1036"/>
                    <a:pt x="1037" y="1184"/>
                  </a:cubicBezTo>
                  <a:cubicBezTo>
                    <a:pt x="741" y="1036"/>
                    <a:pt x="445" y="888"/>
                    <a:pt x="1" y="5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33"/>
            <p:cNvSpPr/>
            <p:nvPr/>
          </p:nvSpPr>
          <p:spPr>
            <a:xfrm>
              <a:off x="5056775" y="3368050"/>
              <a:ext cx="44425" cy="40725"/>
            </a:xfrm>
            <a:custGeom>
              <a:rect b="b" l="l" r="r" t="t"/>
              <a:pathLst>
                <a:path extrusionOk="0" h="1629" w="1777">
                  <a:moveTo>
                    <a:pt x="1" y="1036"/>
                  </a:moveTo>
                  <a:cubicBezTo>
                    <a:pt x="297" y="592"/>
                    <a:pt x="741" y="296"/>
                    <a:pt x="1185" y="0"/>
                  </a:cubicBezTo>
                  <a:cubicBezTo>
                    <a:pt x="1333" y="148"/>
                    <a:pt x="1629" y="296"/>
                    <a:pt x="1777" y="444"/>
                  </a:cubicBezTo>
                  <a:cubicBezTo>
                    <a:pt x="1481" y="888"/>
                    <a:pt x="1185" y="1332"/>
                    <a:pt x="889" y="1628"/>
                  </a:cubicBezTo>
                  <a:cubicBezTo>
                    <a:pt x="593" y="1480"/>
                    <a:pt x="297" y="1184"/>
                    <a:pt x="1" y="10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33"/>
            <p:cNvSpPr/>
            <p:nvPr/>
          </p:nvSpPr>
          <p:spPr>
            <a:xfrm>
              <a:off x="5230675" y="3171950"/>
              <a:ext cx="37000" cy="37025"/>
            </a:xfrm>
            <a:custGeom>
              <a:rect b="b" l="l" r="r" t="t"/>
              <a:pathLst>
                <a:path extrusionOk="0" h="1481" w="1480">
                  <a:moveTo>
                    <a:pt x="740" y="1"/>
                  </a:moveTo>
                  <a:cubicBezTo>
                    <a:pt x="1036" y="149"/>
                    <a:pt x="1332" y="445"/>
                    <a:pt x="1480" y="593"/>
                  </a:cubicBezTo>
                  <a:cubicBezTo>
                    <a:pt x="1480" y="889"/>
                    <a:pt x="1184" y="1185"/>
                    <a:pt x="888" y="1481"/>
                  </a:cubicBezTo>
                  <a:cubicBezTo>
                    <a:pt x="592" y="1481"/>
                    <a:pt x="296" y="1037"/>
                    <a:pt x="0" y="889"/>
                  </a:cubicBezTo>
                  <a:cubicBezTo>
                    <a:pt x="148" y="593"/>
                    <a:pt x="444" y="297"/>
                    <a:pt x="7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33"/>
            <p:cNvSpPr/>
            <p:nvPr/>
          </p:nvSpPr>
          <p:spPr>
            <a:xfrm>
              <a:off x="4361250" y="4196775"/>
              <a:ext cx="14825" cy="14825"/>
            </a:xfrm>
            <a:custGeom>
              <a:rect b="b" l="l" r="r" t="t"/>
              <a:pathLst>
                <a:path extrusionOk="0" h="593" w="593">
                  <a:moveTo>
                    <a:pt x="0" y="444"/>
                  </a:moveTo>
                  <a:cubicBezTo>
                    <a:pt x="148" y="148"/>
                    <a:pt x="296" y="148"/>
                    <a:pt x="444" y="0"/>
                  </a:cubicBezTo>
                  <a:cubicBezTo>
                    <a:pt x="592" y="148"/>
                    <a:pt x="148" y="592"/>
                    <a:pt x="0" y="4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33"/>
            <p:cNvSpPr/>
            <p:nvPr/>
          </p:nvSpPr>
          <p:spPr>
            <a:xfrm>
              <a:off x="4816300" y="3671425"/>
              <a:ext cx="37025" cy="14825"/>
            </a:xfrm>
            <a:custGeom>
              <a:rect b="b" l="l" r="r" t="t"/>
              <a:pathLst>
                <a:path extrusionOk="0" h="593" w="1481">
                  <a:moveTo>
                    <a:pt x="1480" y="148"/>
                  </a:moveTo>
                  <a:cubicBezTo>
                    <a:pt x="1036" y="148"/>
                    <a:pt x="445" y="592"/>
                    <a:pt x="1" y="444"/>
                  </a:cubicBezTo>
                  <a:cubicBezTo>
                    <a:pt x="297" y="0"/>
                    <a:pt x="1184" y="0"/>
                    <a:pt x="1480" y="14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33"/>
            <p:cNvSpPr/>
            <p:nvPr/>
          </p:nvSpPr>
          <p:spPr>
            <a:xfrm>
              <a:off x="4235450" y="4318850"/>
              <a:ext cx="70325" cy="48125"/>
            </a:xfrm>
            <a:custGeom>
              <a:rect b="b" l="l" r="r" t="t"/>
              <a:pathLst>
                <a:path extrusionOk="0" h="1925" w="2813">
                  <a:moveTo>
                    <a:pt x="2812" y="1"/>
                  </a:moveTo>
                  <a:cubicBezTo>
                    <a:pt x="2220" y="1037"/>
                    <a:pt x="740" y="1777"/>
                    <a:pt x="1" y="1925"/>
                  </a:cubicBezTo>
                  <a:cubicBezTo>
                    <a:pt x="1" y="1925"/>
                    <a:pt x="1" y="1925"/>
                    <a:pt x="1" y="1777"/>
                  </a:cubicBezTo>
                  <a:cubicBezTo>
                    <a:pt x="888" y="1481"/>
                    <a:pt x="1924" y="889"/>
                    <a:pt x="28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33"/>
            <p:cNvSpPr/>
            <p:nvPr/>
          </p:nvSpPr>
          <p:spPr>
            <a:xfrm>
              <a:off x="4875500" y="3586325"/>
              <a:ext cx="22225" cy="29625"/>
            </a:xfrm>
            <a:custGeom>
              <a:rect b="b" l="l" r="r" t="t"/>
              <a:pathLst>
                <a:path extrusionOk="0" h="1185" w="889">
                  <a:moveTo>
                    <a:pt x="888" y="1"/>
                  </a:moveTo>
                  <a:cubicBezTo>
                    <a:pt x="888" y="296"/>
                    <a:pt x="444" y="1036"/>
                    <a:pt x="148" y="1184"/>
                  </a:cubicBezTo>
                  <a:cubicBezTo>
                    <a:pt x="0" y="888"/>
                    <a:pt x="740" y="444"/>
                    <a:pt x="8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33"/>
            <p:cNvSpPr/>
            <p:nvPr/>
          </p:nvSpPr>
          <p:spPr>
            <a:xfrm>
              <a:off x="5097475" y="3338450"/>
              <a:ext cx="33325" cy="29625"/>
            </a:xfrm>
            <a:custGeom>
              <a:rect b="b" l="l" r="r" t="t"/>
              <a:pathLst>
                <a:path extrusionOk="0" h="1185" w="1333">
                  <a:moveTo>
                    <a:pt x="1" y="592"/>
                  </a:moveTo>
                  <a:cubicBezTo>
                    <a:pt x="149" y="444"/>
                    <a:pt x="445" y="148"/>
                    <a:pt x="593" y="0"/>
                  </a:cubicBezTo>
                  <a:cubicBezTo>
                    <a:pt x="741" y="0"/>
                    <a:pt x="1036" y="296"/>
                    <a:pt x="1332" y="444"/>
                  </a:cubicBezTo>
                  <a:cubicBezTo>
                    <a:pt x="1036" y="592"/>
                    <a:pt x="889" y="888"/>
                    <a:pt x="593" y="1184"/>
                  </a:cubicBezTo>
                  <a:cubicBezTo>
                    <a:pt x="445" y="1036"/>
                    <a:pt x="297" y="888"/>
                    <a:pt x="1" y="5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33"/>
            <p:cNvSpPr/>
            <p:nvPr/>
          </p:nvSpPr>
          <p:spPr>
            <a:xfrm>
              <a:off x="5201075" y="3208950"/>
              <a:ext cx="37025" cy="40725"/>
            </a:xfrm>
            <a:custGeom>
              <a:rect b="b" l="l" r="r" t="t"/>
              <a:pathLst>
                <a:path extrusionOk="0" h="1629" w="1481">
                  <a:moveTo>
                    <a:pt x="888" y="1"/>
                  </a:moveTo>
                  <a:cubicBezTo>
                    <a:pt x="1036" y="149"/>
                    <a:pt x="1332" y="445"/>
                    <a:pt x="1480" y="593"/>
                  </a:cubicBezTo>
                  <a:cubicBezTo>
                    <a:pt x="1184" y="889"/>
                    <a:pt x="888" y="1333"/>
                    <a:pt x="592" y="1629"/>
                  </a:cubicBezTo>
                  <a:cubicBezTo>
                    <a:pt x="444" y="1481"/>
                    <a:pt x="148" y="1185"/>
                    <a:pt x="0" y="1037"/>
                  </a:cubicBezTo>
                  <a:cubicBezTo>
                    <a:pt x="296" y="741"/>
                    <a:pt x="444" y="297"/>
                    <a:pt x="7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33"/>
            <p:cNvSpPr/>
            <p:nvPr/>
          </p:nvSpPr>
          <p:spPr>
            <a:xfrm>
              <a:off x="5127075" y="3290350"/>
              <a:ext cx="40725" cy="44425"/>
            </a:xfrm>
            <a:custGeom>
              <a:rect b="b" l="l" r="r" t="t"/>
              <a:pathLst>
                <a:path extrusionOk="0" h="1777" w="1629">
                  <a:moveTo>
                    <a:pt x="0" y="1332"/>
                  </a:moveTo>
                  <a:cubicBezTo>
                    <a:pt x="296" y="888"/>
                    <a:pt x="740" y="444"/>
                    <a:pt x="1036" y="1"/>
                  </a:cubicBezTo>
                  <a:cubicBezTo>
                    <a:pt x="1184" y="296"/>
                    <a:pt x="1628" y="444"/>
                    <a:pt x="1628" y="592"/>
                  </a:cubicBezTo>
                  <a:cubicBezTo>
                    <a:pt x="1184" y="1036"/>
                    <a:pt x="888" y="1332"/>
                    <a:pt x="592" y="1776"/>
                  </a:cubicBezTo>
                  <a:cubicBezTo>
                    <a:pt x="296" y="1480"/>
                    <a:pt x="148" y="1480"/>
                    <a:pt x="0" y="133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33"/>
            <p:cNvSpPr/>
            <p:nvPr/>
          </p:nvSpPr>
          <p:spPr>
            <a:xfrm>
              <a:off x="5164075" y="3253350"/>
              <a:ext cx="40725" cy="37025"/>
            </a:xfrm>
            <a:custGeom>
              <a:rect b="b" l="l" r="r" t="t"/>
              <a:pathLst>
                <a:path extrusionOk="0" h="1481" w="1629">
                  <a:moveTo>
                    <a:pt x="0" y="1037"/>
                  </a:moveTo>
                  <a:cubicBezTo>
                    <a:pt x="296" y="593"/>
                    <a:pt x="592" y="297"/>
                    <a:pt x="888" y="1"/>
                  </a:cubicBezTo>
                  <a:cubicBezTo>
                    <a:pt x="1184" y="1"/>
                    <a:pt x="1332" y="297"/>
                    <a:pt x="1628" y="445"/>
                  </a:cubicBezTo>
                  <a:cubicBezTo>
                    <a:pt x="1184" y="741"/>
                    <a:pt x="888" y="1185"/>
                    <a:pt x="592" y="1481"/>
                  </a:cubicBezTo>
                  <a:cubicBezTo>
                    <a:pt x="444" y="1333"/>
                    <a:pt x="148" y="1185"/>
                    <a:pt x="0" y="103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33"/>
            <p:cNvSpPr/>
            <p:nvPr/>
          </p:nvSpPr>
          <p:spPr>
            <a:xfrm>
              <a:off x="4579525" y="3945200"/>
              <a:ext cx="33325" cy="33325"/>
            </a:xfrm>
            <a:custGeom>
              <a:rect b="b" l="l" r="r" t="t"/>
              <a:pathLst>
                <a:path extrusionOk="0" h="1333" w="1333">
                  <a:moveTo>
                    <a:pt x="0" y="888"/>
                  </a:moveTo>
                  <a:cubicBezTo>
                    <a:pt x="296" y="592"/>
                    <a:pt x="592" y="296"/>
                    <a:pt x="740" y="0"/>
                  </a:cubicBezTo>
                  <a:cubicBezTo>
                    <a:pt x="1036" y="296"/>
                    <a:pt x="1184" y="148"/>
                    <a:pt x="1332" y="296"/>
                  </a:cubicBezTo>
                  <a:cubicBezTo>
                    <a:pt x="1036" y="592"/>
                    <a:pt x="740" y="1036"/>
                    <a:pt x="444" y="1332"/>
                  </a:cubicBezTo>
                  <a:cubicBezTo>
                    <a:pt x="296" y="1332"/>
                    <a:pt x="148" y="1036"/>
                    <a:pt x="0" y="88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33"/>
            <p:cNvSpPr/>
            <p:nvPr/>
          </p:nvSpPr>
          <p:spPr>
            <a:xfrm>
              <a:off x="4609125" y="3915600"/>
              <a:ext cx="29625" cy="25925"/>
            </a:xfrm>
            <a:custGeom>
              <a:rect b="b" l="l" r="r" t="t"/>
              <a:pathLst>
                <a:path extrusionOk="0" h="1037" w="1185">
                  <a:moveTo>
                    <a:pt x="0" y="740"/>
                  </a:moveTo>
                  <a:cubicBezTo>
                    <a:pt x="296" y="444"/>
                    <a:pt x="444" y="148"/>
                    <a:pt x="592" y="0"/>
                  </a:cubicBezTo>
                  <a:cubicBezTo>
                    <a:pt x="888" y="148"/>
                    <a:pt x="1036" y="0"/>
                    <a:pt x="1184" y="296"/>
                  </a:cubicBezTo>
                  <a:cubicBezTo>
                    <a:pt x="1184" y="444"/>
                    <a:pt x="740" y="740"/>
                    <a:pt x="592" y="1036"/>
                  </a:cubicBezTo>
                  <a:cubicBezTo>
                    <a:pt x="296" y="740"/>
                    <a:pt x="148" y="888"/>
                    <a:pt x="0" y="74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33"/>
            <p:cNvSpPr/>
            <p:nvPr/>
          </p:nvSpPr>
          <p:spPr>
            <a:xfrm>
              <a:off x="4512925" y="4026575"/>
              <a:ext cx="33325" cy="29625"/>
            </a:xfrm>
            <a:custGeom>
              <a:rect b="b" l="l" r="r" t="t"/>
              <a:pathLst>
                <a:path extrusionOk="0" h="1185" w="1333">
                  <a:moveTo>
                    <a:pt x="889" y="1"/>
                  </a:moveTo>
                  <a:cubicBezTo>
                    <a:pt x="1037" y="1"/>
                    <a:pt x="1184" y="1"/>
                    <a:pt x="1332" y="297"/>
                  </a:cubicBezTo>
                  <a:cubicBezTo>
                    <a:pt x="889" y="593"/>
                    <a:pt x="889" y="889"/>
                    <a:pt x="445" y="1185"/>
                  </a:cubicBezTo>
                  <a:cubicBezTo>
                    <a:pt x="297" y="1037"/>
                    <a:pt x="149" y="1185"/>
                    <a:pt x="1" y="1037"/>
                  </a:cubicBezTo>
                  <a:cubicBezTo>
                    <a:pt x="445" y="593"/>
                    <a:pt x="445" y="297"/>
                    <a:pt x="8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33"/>
            <p:cNvSpPr/>
            <p:nvPr/>
          </p:nvSpPr>
          <p:spPr>
            <a:xfrm>
              <a:off x="4546225" y="3985900"/>
              <a:ext cx="33325" cy="33325"/>
            </a:xfrm>
            <a:custGeom>
              <a:rect b="b" l="l" r="r" t="t"/>
              <a:pathLst>
                <a:path extrusionOk="0" h="1333" w="1333">
                  <a:moveTo>
                    <a:pt x="0" y="1036"/>
                  </a:moveTo>
                  <a:cubicBezTo>
                    <a:pt x="296" y="592"/>
                    <a:pt x="592" y="296"/>
                    <a:pt x="888" y="0"/>
                  </a:cubicBezTo>
                  <a:cubicBezTo>
                    <a:pt x="1036" y="0"/>
                    <a:pt x="1184" y="148"/>
                    <a:pt x="1332" y="296"/>
                  </a:cubicBezTo>
                  <a:cubicBezTo>
                    <a:pt x="1036" y="592"/>
                    <a:pt x="740" y="888"/>
                    <a:pt x="444" y="1332"/>
                  </a:cubicBezTo>
                  <a:cubicBezTo>
                    <a:pt x="296" y="1036"/>
                    <a:pt x="148" y="1184"/>
                    <a:pt x="0" y="10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33"/>
            <p:cNvSpPr/>
            <p:nvPr/>
          </p:nvSpPr>
          <p:spPr>
            <a:xfrm>
              <a:off x="4376050" y="4181975"/>
              <a:ext cx="44400" cy="51825"/>
            </a:xfrm>
            <a:custGeom>
              <a:rect b="b" l="l" r="r" t="t"/>
              <a:pathLst>
                <a:path extrusionOk="0" h="2073" w="1776">
                  <a:moveTo>
                    <a:pt x="0" y="1332"/>
                  </a:moveTo>
                  <a:cubicBezTo>
                    <a:pt x="444" y="1184"/>
                    <a:pt x="740" y="444"/>
                    <a:pt x="1332" y="0"/>
                  </a:cubicBezTo>
                  <a:cubicBezTo>
                    <a:pt x="1480" y="0"/>
                    <a:pt x="1628" y="148"/>
                    <a:pt x="1776" y="148"/>
                  </a:cubicBezTo>
                  <a:cubicBezTo>
                    <a:pt x="1480" y="740"/>
                    <a:pt x="740" y="1332"/>
                    <a:pt x="296" y="2072"/>
                  </a:cubicBezTo>
                  <a:cubicBezTo>
                    <a:pt x="444" y="1776"/>
                    <a:pt x="0" y="1628"/>
                    <a:pt x="0" y="133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33"/>
            <p:cNvSpPr/>
            <p:nvPr/>
          </p:nvSpPr>
          <p:spPr>
            <a:xfrm>
              <a:off x="4483325" y="4063575"/>
              <a:ext cx="33325" cy="29625"/>
            </a:xfrm>
            <a:custGeom>
              <a:rect b="b" l="l" r="r" t="t"/>
              <a:pathLst>
                <a:path extrusionOk="0" h="1185" w="1333">
                  <a:moveTo>
                    <a:pt x="1" y="889"/>
                  </a:moveTo>
                  <a:cubicBezTo>
                    <a:pt x="297" y="593"/>
                    <a:pt x="593" y="297"/>
                    <a:pt x="889" y="1"/>
                  </a:cubicBezTo>
                  <a:cubicBezTo>
                    <a:pt x="1037" y="149"/>
                    <a:pt x="1185" y="149"/>
                    <a:pt x="1333" y="297"/>
                  </a:cubicBezTo>
                  <a:cubicBezTo>
                    <a:pt x="1185" y="593"/>
                    <a:pt x="741" y="889"/>
                    <a:pt x="593" y="1185"/>
                  </a:cubicBezTo>
                  <a:cubicBezTo>
                    <a:pt x="445" y="1185"/>
                    <a:pt x="297" y="1185"/>
                    <a:pt x="149" y="103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33"/>
            <p:cNvSpPr/>
            <p:nvPr/>
          </p:nvSpPr>
          <p:spPr>
            <a:xfrm>
              <a:off x="4416725" y="4144975"/>
              <a:ext cx="37025" cy="33325"/>
            </a:xfrm>
            <a:custGeom>
              <a:rect b="b" l="l" r="r" t="t"/>
              <a:pathLst>
                <a:path extrusionOk="0" h="1333" w="1481">
                  <a:moveTo>
                    <a:pt x="1" y="1036"/>
                  </a:moveTo>
                  <a:cubicBezTo>
                    <a:pt x="297" y="593"/>
                    <a:pt x="593" y="149"/>
                    <a:pt x="1037" y="1"/>
                  </a:cubicBezTo>
                  <a:cubicBezTo>
                    <a:pt x="1185" y="1"/>
                    <a:pt x="1333" y="149"/>
                    <a:pt x="1481" y="297"/>
                  </a:cubicBezTo>
                  <a:cubicBezTo>
                    <a:pt x="1185" y="593"/>
                    <a:pt x="741" y="1036"/>
                    <a:pt x="445" y="1332"/>
                  </a:cubicBezTo>
                  <a:lnTo>
                    <a:pt x="1" y="103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33"/>
            <p:cNvSpPr/>
            <p:nvPr/>
          </p:nvSpPr>
          <p:spPr>
            <a:xfrm>
              <a:off x="4450025" y="4104275"/>
              <a:ext cx="33325" cy="37025"/>
            </a:xfrm>
            <a:custGeom>
              <a:rect b="b" l="l" r="r" t="t"/>
              <a:pathLst>
                <a:path extrusionOk="0" h="1481" w="1333">
                  <a:moveTo>
                    <a:pt x="1" y="1185"/>
                  </a:moveTo>
                  <a:cubicBezTo>
                    <a:pt x="297" y="741"/>
                    <a:pt x="593" y="297"/>
                    <a:pt x="1037" y="1"/>
                  </a:cubicBezTo>
                  <a:cubicBezTo>
                    <a:pt x="1185" y="1"/>
                    <a:pt x="1333" y="149"/>
                    <a:pt x="1333" y="149"/>
                  </a:cubicBezTo>
                  <a:cubicBezTo>
                    <a:pt x="1333" y="593"/>
                    <a:pt x="741" y="1037"/>
                    <a:pt x="445" y="1481"/>
                  </a:cubicBezTo>
                  <a:cubicBezTo>
                    <a:pt x="297" y="1333"/>
                    <a:pt x="149" y="1333"/>
                    <a:pt x="1" y="118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33"/>
            <p:cNvSpPr/>
            <p:nvPr/>
          </p:nvSpPr>
          <p:spPr>
            <a:xfrm>
              <a:off x="4701600" y="3815700"/>
              <a:ext cx="111025" cy="48125"/>
            </a:xfrm>
            <a:custGeom>
              <a:rect b="b" l="l" r="r" t="t"/>
              <a:pathLst>
                <a:path extrusionOk="0" h="1925" w="4441">
                  <a:moveTo>
                    <a:pt x="1" y="1629"/>
                  </a:moveTo>
                  <a:cubicBezTo>
                    <a:pt x="297" y="1481"/>
                    <a:pt x="593" y="1185"/>
                    <a:pt x="741" y="1037"/>
                  </a:cubicBezTo>
                  <a:cubicBezTo>
                    <a:pt x="889" y="1185"/>
                    <a:pt x="1037" y="1333"/>
                    <a:pt x="1333" y="1333"/>
                  </a:cubicBezTo>
                  <a:cubicBezTo>
                    <a:pt x="2073" y="1"/>
                    <a:pt x="3405" y="297"/>
                    <a:pt x="4441" y="149"/>
                  </a:cubicBezTo>
                  <a:cubicBezTo>
                    <a:pt x="3405" y="889"/>
                    <a:pt x="1925" y="1185"/>
                    <a:pt x="889" y="1925"/>
                  </a:cubicBezTo>
                  <a:cubicBezTo>
                    <a:pt x="593" y="1925"/>
                    <a:pt x="297" y="1629"/>
                    <a:pt x="1" y="16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33"/>
            <p:cNvSpPr/>
            <p:nvPr/>
          </p:nvSpPr>
          <p:spPr>
            <a:xfrm>
              <a:off x="4923600" y="3664025"/>
              <a:ext cx="44425" cy="144300"/>
            </a:xfrm>
            <a:custGeom>
              <a:rect b="b" l="l" r="r" t="t"/>
              <a:pathLst>
                <a:path extrusionOk="0" h="5772" w="1777">
                  <a:moveTo>
                    <a:pt x="444" y="0"/>
                  </a:moveTo>
                  <a:cubicBezTo>
                    <a:pt x="444" y="0"/>
                    <a:pt x="888" y="740"/>
                    <a:pt x="888" y="1036"/>
                  </a:cubicBezTo>
                  <a:cubicBezTo>
                    <a:pt x="1184" y="2220"/>
                    <a:pt x="1184" y="3700"/>
                    <a:pt x="1776" y="4884"/>
                  </a:cubicBezTo>
                  <a:cubicBezTo>
                    <a:pt x="1332" y="4884"/>
                    <a:pt x="888" y="5476"/>
                    <a:pt x="592" y="5772"/>
                  </a:cubicBezTo>
                  <a:cubicBezTo>
                    <a:pt x="444" y="5476"/>
                    <a:pt x="888" y="5180"/>
                    <a:pt x="1036" y="4884"/>
                  </a:cubicBezTo>
                  <a:cubicBezTo>
                    <a:pt x="888" y="4588"/>
                    <a:pt x="592" y="4884"/>
                    <a:pt x="444" y="5032"/>
                  </a:cubicBezTo>
                  <a:cubicBezTo>
                    <a:pt x="296" y="4588"/>
                    <a:pt x="296" y="4440"/>
                    <a:pt x="740" y="4292"/>
                  </a:cubicBezTo>
                  <a:cubicBezTo>
                    <a:pt x="148" y="4292"/>
                    <a:pt x="148" y="3996"/>
                    <a:pt x="296" y="3404"/>
                  </a:cubicBezTo>
                  <a:cubicBezTo>
                    <a:pt x="296" y="2368"/>
                    <a:pt x="0" y="740"/>
                    <a:pt x="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33"/>
            <p:cNvSpPr/>
            <p:nvPr/>
          </p:nvSpPr>
          <p:spPr>
            <a:xfrm>
              <a:off x="4871800" y="3863800"/>
              <a:ext cx="18525" cy="11125"/>
            </a:xfrm>
            <a:custGeom>
              <a:rect b="b" l="l" r="r" t="t"/>
              <a:pathLst>
                <a:path extrusionOk="0" h="445" w="741">
                  <a:moveTo>
                    <a:pt x="0" y="149"/>
                  </a:moveTo>
                  <a:cubicBezTo>
                    <a:pt x="296" y="1"/>
                    <a:pt x="444" y="149"/>
                    <a:pt x="592" y="1"/>
                  </a:cubicBezTo>
                  <a:cubicBezTo>
                    <a:pt x="740" y="149"/>
                    <a:pt x="444" y="297"/>
                    <a:pt x="444" y="445"/>
                  </a:cubicBezTo>
                  <a:cubicBezTo>
                    <a:pt x="296" y="149"/>
                    <a:pt x="148" y="297"/>
                    <a:pt x="0" y="14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33"/>
            <p:cNvSpPr/>
            <p:nvPr/>
          </p:nvSpPr>
          <p:spPr>
            <a:xfrm>
              <a:off x="4997575" y="3752800"/>
              <a:ext cx="25925" cy="29625"/>
            </a:xfrm>
            <a:custGeom>
              <a:rect b="b" l="l" r="r" t="t"/>
              <a:pathLst>
                <a:path extrusionOk="0" h="1185" w="1037">
                  <a:moveTo>
                    <a:pt x="1" y="1"/>
                  </a:moveTo>
                  <a:cubicBezTo>
                    <a:pt x="149" y="149"/>
                    <a:pt x="593" y="593"/>
                    <a:pt x="1037" y="889"/>
                  </a:cubicBezTo>
                  <a:cubicBezTo>
                    <a:pt x="889" y="1185"/>
                    <a:pt x="741" y="1185"/>
                    <a:pt x="593" y="1185"/>
                  </a:cubicBezTo>
                  <a:cubicBezTo>
                    <a:pt x="297" y="889"/>
                    <a:pt x="149" y="445"/>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33"/>
            <p:cNvSpPr/>
            <p:nvPr/>
          </p:nvSpPr>
          <p:spPr>
            <a:xfrm>
              <a:off x="4897700" y="3860100"/>
              <a:ext cx="18525" cy="25925"/>
            </a:xfrm>
            <a:custGeom>
              <a:rect b="b" l="l" r="r" t="t"/>
              <a:pathLst>
                <a:path extrusionOk="0" h="1037" w="741">
                  <a:moveTo>
                    <a:pt x="740" y="445"/>
                  </a:moveTo>
                  <a:cubicBezTo>
                    <a:pt x="592" y="593"/>
                    <a:pt x="592" y="888"/>
                    <a:pt x="296" y="1036"/>
                  </a:cubicBezTo>
                  <a:cubicBezTo>
                    <a:pt x="148" y="1036"/>
                    <a:pt x="0" y="888"/>
                    <a:pt x="0" y="740"/>
                  </a:cubicBezTo>
                  <a:cubicBezTo>
                    <a:pt x="296" y="445"/>
                    <a:pt x="296" y="1"/>
                    <a:pt x="740" y="44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33"/>
            <p:cNvSpPr/>
            <p:nvPr/>
          </p:nvSpPr>
          <p:spPr>
            <a:xfrm>
              <a:off x="4945800" y="3797200"/>
              <a:ext cx="25925" cy="25925"/>
            </a:xfrm>
            <a:custGeom>
              <a:rect b="b" l="l" r="r" t="t"/>
              <a:pathLst>
                <a:path extrusionOk="0" h="1037" w="1037">
                  <a:moveTo>
                    <a:pt x="0" y="1037"/>
                  </a:moveTo>
                  <a:cubicBezTo>
                    <a:pt x="0" y="741"/>
                    <a:pt x="740" y="149"/>
                    <a:pt x="1036" y="1"/>
                  </a:cubicBezTo>
                  <a:cubicBezTo>
                    <a:pt x="1036" y="445"/>
                    <a:pt x="296" y="1037"/>
                    <a:pt x="0" y="103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33"/>
            <p:cNvSpPr/>
            <p:nvPr/>
          </p:nvSpPr>
          <p:spPr>
            <a:xfrm>
              <a:off x="4964300" y="3815700"/>
              <a:ext cx="22200" cy="25925"/>
            </a:xfrm>
            <a:custGeom>
              <a:rect b="b" l="l" r="r" t="t"/>
              <a:pathLst>
                <a:path extrusionOk="0" h="1037" w="888">
                  <a:moveTo>
                    <a:pt x="0" y="741"/>
                  </a:moveTo>
                  <a:cubicBezTo>
                    <a:pt x="296" y="445"/>
                    <a:pt x="444" y="297"/>
                    <a:pt x="740" y="1"/>
                  </a:cubicBezTo>
                  <a:cubicBezTo>
                    <a:pt x="888" y="149"/>
                    <a:pt x="740" y="297"/>
                    <a:pt x="888" y="445"/>
                  </a:cubicBezTo>
                  <a:cubicBezTo>
                    <a:pt x="740" y="593"/>
                    <a:pt x="592" y="741"/>
                    <a:pt x="444" y="1037"/>
                  </a:cubicBezTo>
                  <a:cubicBezTo>
                    <a:pt x="296" y="1037"/>
                    <a:pt x="148" y="889"/>
                    <a:pt x="0" y="74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33"/>
            <p:cNvSpPr/>
            <p:nvPr/>
          </p:nvSpPr>
          <p:spPr>
            <a:xfrm>
              <a:off x="4916200" y="3878600"/>
              <a:ext cx="18525" cy="22225"/>
            </a:xfrm>
            <a:custGeom>
              <a:rect b="b" l="l" r="r" t="t"/>
              <a:pathLst>
                <a:path extrusionOk="0" h="889" w="741">
                  <a:moveTo>
                    <a:pt x="0" y="592"/>
                  </a:moveTo>
                  <a:cubicBezTo>
                    <a:pt x="296" y="444"/>
                    <a:pt x="444" y="0"/>
                    <a:pt x="592" y="0"/>
                  </a:cubicBezTo>
                  <a:cubicBezTo>
                    <a:pt x="740" y="148"/>
                    <a:pt x="444" y="296"/>
                    <a:pt x="740" y="444"/>
                  </a:cubicBezTo>
                  <a:cubicBezTo>
                    <a:pt x="740" y="592"/>
                    <a:pt x="592" y="740"/>
                    <a:pt x="444" y="888"/>
                  </a:cubicBezTo>
                  <a:cubicBezTo>
                    <a:pt x="296" y="740"/>
                    <a:pt x="0" y="740"/>
                    <a:pt x="0" y="5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33"/>
            <p:cNvSpPr/>
            <p:nvPr/>
          </p:nvSpPr>
          <p:spPr>
            <a:xfrm>
              <a:off x="5023475" y="3789800"/>
              <a:ext cx="22225" cy="18525"/>
            </a:xfrm>
            <a:custGeom>
              <a:rect b="b" l="l" r="r" t="t"/>
              <a:pathLst>
                <a:path extrusionOk="0" h="741" w="889">
                  <a:moveTo>
                    <a:pt x="1" y="297"/>
                  </a:moveTo>
                  <a:cubicBezTo>
                    <a:pt x="149" y="149"/>
                    <a:pt x="297" y="1"/>
                    <a:pt x="445" y="1"/>
                  </a:cubicBezTo>
                  <a:cubicBezTo>
                    <a:pt x="593" y="1"/>
                    <a:pt x="741" y="149"/>
                    <a:pt x="889" y="297"/>
                  </a:cubicBezTo>
                  <a:cubicBezTo>
                    <a:pt x="741" y="445"/>
                    <a:pt x="593" y="741"/>
                    <a:pt x="445" y="741"/>
                  </a:cubicBezTo>
                  <a:cubicBezTo>
                    <a:pt x="149" y="593"/>
                    <a:pt x="149" y="445"/>
                    <a:pt x="1" y="2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33"/>
            <p:cNvSpPr/>
            <p:nvPr/>
          </p:nvSpPr>
          <p:spPr>
            <a:xfrm>
              <a:off x="4938400" y="3897100"/>
              <a:ext cx="22225" cy="22225"/>
            </a:xfrm>
            <a:custGeom>
              <a:rect b="b" l="l" r="r" t="t"/>
              <a:pathLst>
                <a:path extrusionOk="0" h="889" w="889">
                  <a:moveTo>
                    <a:pt x="0" y="444"/>
                  </a:moveTo>
                  <a:cubicBezTo>
                    <a:pt x="148" y="296"/>
                    <a:pt x="296" y="0"/>
                    <a:pt x="444" y="0"/>
                  </a:cubicBezTo>
                  <a:cubicBezTo>
                    <a:pt x="592" y="148"/>
                    <a:pt x="888" y="296"/>
                    <a:pt x="888" y="592"/>
                  </a:cubicBezTo>
                  <a:cubicBezTo>
                    <a:pt x="888" y="592"/>
                    <a:pt x="740" y="740"/>
                    <a:pt x="592" y="888"/>
                  </a:cubicBezTo>
                  <a:cubicBezTo>
                    <a:pt x="444" y="740"/>
                    <a:pt x="148" y="740"/>
                    <a:pt x="0" y="4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33"/>
            <p:cNvSpPr/>
            <p:nvPr/>
          </p:nvSpPr>
          <p:spPr>
            <a:xfrm>
              <a:off x="5045675" y="3808300"/>
              <a:ext cx="18525" cy="14825"/>
            </a:xfrm>
            <a:custGeom>
              <a:rect b="b" l="l" r="r" t="t"/>
              <a:pathLst>
                <a:path extrusionOk="0" h="593" w="741">
                  <a:moveTo>
                    <a:pt x="1" y="297"/>
                  </a:moveTo>
                  <a:cubicBezTo>
                    <a:pt x="149" y="1"/>
                    <a:pt x="297" y="1"/>
                    <a:pt x="445" y="1"/>
                  </a:cubicBezTo>
                  <a:cubicBezTo>
                    <a:pt x="445" y="1"/>
                    <a:pt x="593" y="149"/>
                    <a:pt x="741" y="149"/>
                  </a:cubicBezTo>
                  <a:cubicBezTo>
                    <a:pt x="593" y="297"/>
                    <a:pt x="445" y="445"/>
                    <a:pt x="297" y="593"/>
                  </a:cubicBezTo>
                  <a:cubicBezTo>
                    <a:pt x="297" y="445"/>
                    <a:pt x="149" y="297"/>
                    <a:pt x="1" y="2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33"/>
            <p:cNvSpPr/>
            <p:nvPr/>
          </p:nvSpPr>
          <p:spPr>
            <a:xfrm>
              <a:off x="4964300" y="3915600"/>
              <a:ext cx="22200" cy="22225"/>
            </a:xfrm>
            <a:custGeom>
              <a:rect b="b" l="l" r="r" t="t"/>
              <a:pathLst>
                <a:path extrusionOk="0" h="889" w="888">
                  <a:moveTo>
                    <a:pt x="296" y="0"/>
                  </a:moveTo>
                  <a:cubicBezTo>
                    <a:pt x="444" y="0"/>
                    <a:pt x="740" y="296"/>
                    <a:pt x="888" y="444"/>
                  </a:cubicBezTo>
                  <a:cubicBezTo>
                    <a:pt x="740" y="592"/>
                    <a:pt x="740" y="740"/>
                    <a:pt x="592" y="888"/>
                  </a:cubicBezTo>
                  <a:cubicBezTo>
                    <a:pt x="444" y="740"/>
                    <a:pt x="148" y="592"/>
                    <a:pt x="0" y="444"/>
                  </a:cubicBezTo>
                  <a:cubicBezTo>
                    <a:pt x="148" y="296"/>
                    <a:pt x="148" y="148"/>
                    <a:pt x="2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33"/>
            <p:cNvSpPr/>
            <p:nvPr/>
          </p:nvSpPr>
          <p:spPr>
            <a:xfrm>
              <a:off x="5001275" y="3845300"/>
              <a:ext cx="122125" cy="122125"/>
            </a:xfrm>
            <a:custGeom>
              <a:rect b="b" l="l" r="r" t="t"/>
              <a:pathLst>
                <a:path extrusionOk="0" h="4885" w="4885">
                  <a:moveTo>
                    <a:pt x="1" y="1924"/>
                  </a:moveTo>
                  <a:cubicBezTo>
                    <a:pt x="445" y="1924"/>
                    <a:pt x="2221" y="1037"/>
                    <a:pt x="1777" y="1"/>
                  </a:cubicBezTo>
                  <a:cubicBezTo>
                    <a:pt x="2961" y="741"/>
                    <a:pt x="3553" y="1628"/>
                    <a:pt x="4884" y="2664"/>
                  </a:cubicBezTo>
                  <a:cubicBezTo>
                    <a:pt x="4441" y="3404"/>
                    <a:pt x="3849" y="4144"/>
                    <a:pt x="3405" y="4884"/>
                  </a:cubicBezTo>
                  <a:cubicBezTo>
                    <a:pt x="2221" y="3848"/>
                    <a:pt x="1037" y="2960"/>
                    <a:pt x="1" y="192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33"/>
            <p:cNvSpPr/>
            <p:nvPr/>
          </p:nvSpPr>
          <p:spPr>
            <a:xfrm>
              <a:off x="5064175" y="3823100"/>
              <a:ext cx="18525" cy="14825"/>
            </a:xfrm>
            <a:custGeom>
              <a:rect b="b" l="l" r="r" t="t"/>
              <a:pathLst>
                <a:path extrusionOk="0" h="593" w="741">
                  <a:moveTo>
                    <a:pt x="1" y="445"/>
                  </a:moveTo>
                  <a:cubicBezTo>
                    <a:pt x="149" y="149"/>
                    <a:pt x="297" y="149"/>
                    <a:pt x="445" y="1"/>
                  </a:cubicBezTo>
                  <a:cubicBezTo>
                    <a:pt x="593" y="149"/>
                    <a:pt x="593" y="149"/>
                    <a:pt x="741" y="297"/>
                  </a:cubicBezTo>
                  <a:lnTo>
                    <a:pt x="445" y="593"/>
                  </a:lnTo>
                  <a:cubicBezTo>
                    <a:pt x="297" y="593"/>
                    <a:pt x="149" y="445"/>
                    <a:pt x="1" y="2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33"/>
            <p:cNvSpPr/>
            <p:nvPr/>
          </p:nvSpPr>
          <p:spPr>
            <a:xfrm>
              <a:off x="4990175" y="3937800"/>
              <a:ext cx="18525" cy="18525"/>
            </a:xfrm>
            <a:custGeom>
              <a:rect b="b" l="l" r="r" t="t"/>
              <a:pathLst>
                <a:path extrusionOk="0" h="741" w="741">
                  <a:moveTo>
                    <a:pt x="1" y="296"/>
                  </a:moveTo>
                  <a:lnTo>
                    <a:pt x="297" y="0"/>
                  </a:lnTo>
                  <a:cubicBezTo>
                    <a:pt x="445" y="148"/>
                    <a:pt x="593" y="296"/>
                    <a:pt x="741" y="444"/>
                  </a:cubicBezTo>
                  <a:cubicBezTo>
                    <a:pt x="593" y="592"/>
                    <a:pt x="741" y="592"/>
                    <a:pt x="593" y="740"/>
                  </a:cubicBezTo>
                  <a:cubicBezTo>
                    <a:pt x="297" y="740"/>
                    <a:pt x="149" y="444"/>
                    <a:pt x="1" y="2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33"/>
            <p:cNvSpPr/>
            <p:nvPr/>
          </p:nvSpPr>
          <p:spPr>
            <a:xfrm>
              <a:off x="5086375" y="3837900"/>
              <a:ext cx="14825" cy="18525"/>
            </a:xfrm>
            <a:custGeom>
              <a:rect b="b" l="l" r="r" t="t"/>
              <a:pathLst>
                <a:path extrusionOk="0" h="741" w="593">
                  <a:moveTo>
                    <a:pt x="1" y="297"/>
                  </a:moveTo>
                  <a:cubicBezTo>
                    <a:pt x="149" y="297"/>
                    <a:pt x="149" y="297"/>
                    <a:pt x="297" y="1"/>
                  </a:cubicBezTo>
                  <a:cubicBezTo>
                    <a:pt x="445" y="149"/>
                    <a:pt x="593" y="297"/>
                    <a:pt x="593" y="297"/>
                  </a:cubicBezTo>
                  <a:cubicBezTo>
                    <a:pt x="593" y="445"/>
                    <a:pt x="445" y="593"/>
                    <a:pt x="297" y="741"/>
                  </a:cubicBezTo>
                  <a:cubicBezTo>
                    <a:pt x="149" y="445"/>
                    <a:pt x="1" y="593"/>
                    <a:pt x="1" y="2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33"/>
            <p:cNvSpPr/>
            <p:nvPr/>
          </p:nvSpPr>
          <p:spPr>
            <a:xfrm>
              <a:off x="5012375" y="3956300"/>
              <a:ext cx="55525" cy="48125"/>
            </a:xfrm>
            <a:custGeom>
              <a:rect b="b" l="l" r="r" t="t"/>
              <a:pathLst>
                <a:path extrusionOk="0" h="1925" w="2221">
                  <a:moveTo>
                    <a:pt x="1" y="296"/>
                  </a:moveTo>
                  <a:cubicBezTo>
                    <a:pt x="149" y="148"/>
                    <a:pt x="149" y="148"/>
                    <a:pt x="297" y="0"/>
                  </a:cubicBezTo>
                  <a:cubicBezTo>
                    <a:pt x="889" y="592"/>
                    <a:pt x="2221" y="1184"/>
                    <a:pt x="2073" y="1924"/>
                  </a:cubicBezTo>
                  <a:cubicBezTo>
                    <a:pt x="1481" y="1776"/>
                    <a:pt x="741" y="740"/>
                    <a:pt x="1" y="2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33"/>
            <p:cNvSpPr/>
            <p:nvPr/>
          </p:nvSpPr>
          <p:spPr>
            <a:xfrm>
              <a:off x="5104875" y="3856400"/>
              <a:ext cx="18525" cy="14825"/>
            </a:xfrm>
            <a:custGeom>
              <a:rect b="b" l="l" r="r" t="t"/>
              <a:pathLst>
                <a:path extrusionOk="0" h="593" w="741">
                  <a:moveTo>
                    <a:pt x="1" y="297"/>
                  </a:moveTo>
                  <a:cubicBezTo>
                    <a:pt x="149" y="149"/>
                    <a:pt x="297" y="1"/>
                    <a:pt x="445" y="1"/>
                  </a:cubicBezTo>
                  <a:cubicBezTo>
                    <a:pt x="593" y="1"/>
                    <a:pt x="593" y="149"/>
                    <a:pt x="740" y="149"/>
                  </a:cubicBezTo>
                  <a:cubicBezTo>
                    <a:pt x="593" y="297"/>
                    <a:pt x="445" y="445"/>
                    <a:pt x="445" y="593"/>
                  </a:cubicBezTo>
                  <a:cubicBezTo>
                    <a:pt x="297" y="445"/>
                    <a:pt x="149" y="445"/>
                    <a:pt x="1" y="2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33"/>
            <p:cNvSpPr/>
            <p:nvPr/>
          </p:nvSpPr>
          <p:spPr>
            <a:xfrm>
              <a:off x="5123375" y="3863800"/>
              <a:ext cx="18525" cy="18525"/>
            </a:xfrm>
            <a:custGeom>
              <a:rect b="b" l="l" r="r" t="t"/>
              <a:pathLst>
                <a:path extrusionOk="0" h="741" w="741">
                  <a:moveTo>
                    <a:pt x="0" y="592"/>
                  </a:moveTo>
                  <a:cubicBezTo>
                    <a:pt x="296" y="297"/>
                    <a:pt x="444" y="1"/>
                    <a:pt x="740" y="297"/>
                  </a:cubicBezTo>
                  <a:cubicBezTo>
                    <a:pt x="592" y="445"/>
                    <a:pt x="444" y="740"/>
                    <a:pt x="296" y="740"/>
                  </a:cubicBezTo>
                  <a:cubicBezTo>
                    <a:pt x="148" y="740"/>
                    <a:pt x="148" y="740"/>
                    <a:pt x="0" y="5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33"/>
            <p:cNvSpPr/>
            <p:nvPr/>
          </p:nvSpPr>
          <p:spPr>
            <a:xfrm>
              <a:off x="5145575" y="3878600"/>
              <a:ext cx="14825" cy="11125"/>
            </a:xfrm>
            <a:custGeom>
              <a:rect b="b" l="l" r="r" t="t"/>
              <a:pathLst>
                <a:path extrusionOk="0" h="445" w="593">
                  <a:moveTo>
                    <a:pt x="0" y="444"/>
                  </a:moveTo>
                  <a:cubicBezTo>
                    <a:pt x="0" y="296"/>
                    <a:pt x="296" y="148"/>
                    <a:pt x="296" y="0"/>
                  </a:cubicBezTo>
                  <a:cubicBezTo>
                    <a:pt x="444" y="148"/>
                    <a:pt x="592" y="0"/>
                    <a:pt x="592" y="148"/>
                  </a:cubicBezTo>
                  <a:cubicBezTo>
                    <a:pt x="444" y="296"/>
                    <a:pt x="296" y="148"/>
                    <a:pt x="0" y="4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33"/>
            <p:cNvSpPr/>
            <p:nvPr/>
          </p:nvSpPr>
          <p:spPr>
            <a:xfrm>
              <a:off x="5101175" y="3923000"/>
              <a:ext cx="55525" cy="70325"/>
            </a:xfrm>
            <a:custGeom>
              <a:rect b="b" l="l" r="r" t="t"/>
              <a:pathLst>
                <a:path extrusionOk="0" h="2813" w="2221">
                  <a:moveTo>
                    <a:pt x="1628" y="0"/>
                  </a:moveTo>
                  <a:cubicBezTo>
                    <a:pt x="1776" y="296"/>
                    <a:pt x="2072" y="148"/>
                    <a:pt x="2220" y="444"/>
                  </a:cubicBezTo>
                  <a:cubicBezTo>
                    <a:pt x="1628" y="1184"/>
                    <a:pt x="1036" y="2072"/>
                    <a:pt x="445" y="2812"/>
                  </a:cubicBezTo>
                  <a:cubicBezTo>
                    <a:pt x="297" y="2664"/>
                    <a:pt x="149" y="2516"/>
                    <a:pt x="1" y="2368"/>
                  </a:cubicBezTo>
                  <a:cubicBezTo>
                    <a:pt x="445" y="1628"/>
                    <a:pt x="888" y="740"/>
                    <a:pt x="16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33"/>
            <p:cNvSpPr/>
            <p:nvPr/>
          </p:nvSpPr>
          <p:spPr>
            <a:xfrm>
              <a:off x="5164075" y="3889700"/>
              <a:ext cx="22225" cy="18525"/>
            </a:xfrm>
            <a:custGeom>
              <a:rect b="b" l="l" r="r" t="t"/>
              <a:pathLst>
                <a:path extrusionOk="0" h="741" w="889">
                  <a:moveTo>
                    <a:pt x="296" y="0"/>
                  </a:moveTo>
                  <a:cubicBezTo>
                    <a:pt x="444" y="0"/>
                    <a:pt x="740" y="0"/>
                    <a:pt x="888" y="296"/>
                  </a:cubicBezTo>
                  <a:cubicBezTo>
                    <a:pt x="740" y="444"/>
                    <a:pt x="592" y="592"/>
                    <a:pt x="444" y="740"/>
                  </a:cubicBezTo>
                  <a:cubicBezTo>
                    <a:pt x="296" y="740"/>
                    <a:pt x="148" y="592"/>
                    <a:pt x="0" y="592"/>
                  </a:cubicBezTo>
                  <a:cubicBezTo>
                    <a:pt x="0" y="444"/>
                    <a:pt x="148" y="148"/>
                    <a:pt x="2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33"/>
            <p:cNvSpPr/>
            <p:nvPr/>
          </p:nvSpPr>
          <p:spPr>
            <a:xfrm>
              <a:off x="5075275" y="4011800"/>
              <a:ext cx="18525" cy="33300"/>
            </a:xfrm>
            <a:custGeom>
              <a:rect b="b" l="l" r="r" t="t"/>
              <a:pathLst>
                <a:path extrusionOk="0" h="1332" w="741">
                  <a:moveTo>
                    <a:pt x="149" y="148"/>
                  </a:moveTo>
                  <a:cubicBezTo>
                    <a:pt x="445" y="0"/>
                    <a:pt x="445" y="444"/>
                    <a:pt x="741" y="592"/>
                  </a:cubicBezTo>
                  <a:cubicBezTo>
                    <a:pt x="741" y="888"/>
                    <a:pt x="593" y="1036"/>
                    <a:pt x="445" y="1332"/>
                  </a:cubicBezTo>
                  <a:cubicBezTo>
                    <a:pt x="297" y="1036"/>
                    <a:pt x="1" y="740"/>
                    <a:pt x="1" y="444"/>
                  </a:cubicBezTo>
                  <a:cubicBezTo>
                    <a:pt x="149" y="296"/>
                    <a:pt x="149" y="296"/>
                    <a:pt x="149" y="14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33"/>
            <p:cNvSpPr/>
            <p:nvPr/>
          </p:nvSpPr>
          <p:spPr>
            <a:xfrm>
              <a:off x="5141875" y="3960000"/>
              <a:ext cx="114725" cy="129500"/>
            </a:xfrm>
            <a:custGeom>
              <a:rect b="b" l="l" r="r" t="t"/>
              <a:pathLst>
                <a:path extrusionOk="0" h="5180" w="4589">
                  <a:moveTo>
                    <a:pt x="4588" y="0"/>
                  </a:moveTo>
                  <a:cubicBezTo>
                    <a:pt x="3996" y="1036"/>
                    <a:pt x="2516" y="2072"/>
                    <a:pt x="1628" y="3256"/>
                  </a:cubicBezTo>
                  <a:cubicBezTo>
                    <a:pt x="1184" y="3996"/>
                    <a:pt x="1036" y="4736"/>
                    <a:pt x="444" y="5180"/>
                  </a:cubicBezTo>
                  <a:cubicBezTo>
                    <a:pt x="0" y="5032"/>
                    <a:pt x="444" y="4440"/>
                    <a:pt x="592" y="4144"/>
                  </a:cubicBezTo>
                  <a:cubicBezTo>
                    <a:pt x="1184" y="2664"/>
                    <a:pt x="3108" y="444"/>
                    <a:pt x="44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33"/>
            <p:cNvSpPr/>
            <p:nvPr/>
          </p:nvSpPr>
          <p:spPr>
            <a:xfrm>
              <a:off x="5197375" y="4033975"/>
              <a:ext cx="74000" cy="107325"/>
            </a:xfrm>
            <a:custGeom>
              <a:rect b="b" l="l" r="r" t="t"/>
              <a:pathLst>
                <a:path extrusionOk="0" h="4293" w="2960">
                  <a:moveTo>
                    <a:pt x="2960" y="1"/>
                  </a:moveTo>
                  <a:cubicBezTo>
                    <a:pt x="2368" y="1481"/>
                    <a:pt x="1332" y="2813"/>
                    <a:pt x="592" y="4293"/>
                  </a:cubicBezTo>
                  <a:cubicBezTo>
                    <a:pt x="444" y="4145"/>
                    <a:pt x="148" y="3849"/>
                    <a:pt x="0" y="3701"/>
                  </a:cubicBezTo>
                  <a:cubicBezTo>
                    <a:pt x="888" y="2517"/>
                    <a:pt x="1924" y="1185"/>
                    <a:pt x="29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33"/>
            <p:cNvSpPr/>
            <p:nvPr/>
          </p:nvSpPr>
          <p:spPr>
            <a:xfrm>
              <a:off x="5178875" y="4141275"/>
              <a:ext cx="25925" cy="40725"/>
            </a:xfrm>
            <a:custGeom>
              <a:rect b="b" l="l" r="r" t="t"/>
              <a:pathLst>
                <a:path extrusionOk="0" h="1629" w="1037">
                  <a:moveTo>
                    <a:pt x="296" y="297"/>
                  </a:moveTo>
                  <a:cubicBezTo>
                    <a:pt x="592" y="1"/>
                    <a:pt x="888" y="593"/>
                    <a:pt x="1036" y="741"/>
                  </a:cubicBezTo>
                  <a:cubicBezTo>
                    <a:pt x="888" y="1037"/>
                    <a:pt x="740" y="1332"/>
                    <a:pt x="740" y="1628"/>
                  </a:cubicBezTo>
                  <a:cubicBezTo>
                    <a:pt x="0" y="1480"/>
                    <a:pt x="444" y="741"/>
                    <a:pt x="296" y="2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33"/>
            <p:cNvSpPr/>
            <p:nvPr/>
          </p:nvSpPr>
          <p:spPr>
            <a:xfrm>
              <a:off x="5230675" y="4026575"/>
              <a:ext cx="122100" cy="133225"/>
            </a:xfrm>
            <a:custGeom>
              <a:rect b="b" l="l" r="r" t="t"/>
              <a:pathLst>
                <a:path extrusionOk="0" h="5329" w="4884">
                  <a:moveTo>
                    <a:pt x="4144" y="1"/>
                  </a:moveTo>
                  <a:cubicBezTo>
                    <a:pt x="4440" y="149"/>
                    <a:pt x="4588" y="297"/>
                    <a:pt x="4884" y="593"/>
                  </a:cubicBezTo>
                  <a:cubicBezTo>
                    <a:pt x="3108" y="1629"/>
                    <a:pt x="1628" y="3997"/>
                    <a:pt x="148" y="5329"/>
                  </a:cubicBezTo>
                  <a:cubicBezTo>
                    <a:pt x="0" y="4737"/>
                    <a:pt x="592" y="4293"/>
                    <a:pt x="1036" y="3701"/>
                  </a:cubicBezTo>
                  <a:cubicBezTo>
                    <a:pt x="1924" y="2517"/>
                    <a:pt x="3108" y="1037"/>
                    <a:pt x="41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33"/>
            <p:cNvSpPr/>
            <p:nvPr/>
          </p:nvSpPr>
          <p:spPr>
            <a:xfrm>
              <a:off x="5352750" y="4000700"/>
              <a:ext cx="29625" cy="25900"/>
            </a:xfrm>
            <a:custGeom>
              <a:rect b="b" l="l" r="r" t="t"/>
              <a:pathLst>
                <a:path extrusionOk="0" h="1036" w="1185">
                  <a:moveTo>
                    <a:pt x="1" y="592"/>
                  </a:moveTo>
                  <a:cubicBezTo>
                    <a:pt x="149" y="296"/>
                    <a:pt x="297" y="148"/>
                    <a:pt x="445" y="0"/>
                  </a:cubicBezTo>
                  <a:cubicBezTo>
                    <a:pt x="741" y="296"/>
                    <a:pt x="1037" y="444"/>
                    <a:pt x="1185" y="592"/>
                  </a:cubicBezTo>
                  <a:cubicBezTo>
                    <a:pt x="1037" y="888"/>
                    <a:pt x="889" y="740"/>
                    <a:pt x="593" y="1036"/>
                  </a:cubicBezTo>
                  <a:cubicBezTo>
                    <a:pt x="445" y="888"/>
                    <a:pt x="149" y="888"/>
                    <a:pt x="1" y="5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33"/>
            <p:cNvSpPr/>
            <p:nvPr/>
          </p:nvSpPr>
          <p:spPr>
            <a:xfrm>
              <a:off x="5212175" y="4174575"/>
              <a:ext cx="22225" cy="25925"/>
            </a:xfrm>
            <a:custGeom>
              <a:rect b="b" l="l" r="r" t="t"/>
              <a:pathLst>
                <a:path extrusionOk="0" h="1037" w="889">
                  <a:moveTo>
                    <a:pt x="444" y="0"/>
                  </a:moveTo>
                  <a:cubicBezTo>
                    <a:pt x="888" y="296"/>
                    <a:pt x="296" y="740"/>
                    <a:pt x="296" y="1036"/>
                  </a:cubicBezTo>
                  <a:cubicBezTo>
                    <a:pt x="148" y="1036"/>
                    <a:pt x="0" y="888"/>
                    <a:pt x="0" y="888"/>
                  </a:cubicBezTo>
                  <a:cubicBezTo>
                    <a:pt x="148" y="592"/>
                    <a:pt x="296" y="296"/>
                    <a:pt x="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33"/>
            <p:cNvSpPr/>
            <p:nvPr/>
          </p:nvSpPr>
          <p:spPr>
            <a:xfrm>
              <a:off x="5275050" y="4067275"/>
              <a:ext cx="133225" cy="155425"/>
            </a:xfrm>
            <a:custGeom>
              <a:rect b="b" l="l" r="r" t="t"/>
              <a:pathLst>
                <a:path extrusionOk="0" h="6217" w="5329">
                  <a:moveTo>
                    <a:pt x="4441" y="1"/>
                  </a:moveTo>
                  <a:cubicBezTo>
                    <a:pt x="4737" y="297"/>
                    <a:pt x="5033" y="445"/>
                    <a:pt x="5329" y="741"/>
                  </a:cubicBezTo>
                  <a:cubicBezTo>
                    <a:pt x="3849" y="2665"/>
                    <a:pt x="2073" y="4292"/>
                    <a:pt x="1333" y="6216"/>
                  </a:cubicBezTo>
                  <a:cubicBezTo>
                    <a:pt x="889" y="6068"/>
                    <a:pt x="445" y="5476"/>
                    <a:pt x="1" y="5032"/>
                  </a:cubicBezTo>
                  <a:cubicBezTo>
                    <a:pt x="889" y="3257"/>
                    <a:pt x="2961" y="1629"/>
                    <a:pt x="4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33"/>
            <p:cNvSpPr/>
            <p:nvPr/>
          </p:nvSpPr>
          <p:spPr>
            <a:xfrm>
              <a:off x="5400850" y="4041375"/>
              <a:ext cx="33325" cy="29625"/>
            </a:xfrm>
            <a:custGeom>
              <a:rect b="b" l="l" r="r" t="t"/>
              <a:pathLst>
                <a:path extrusionOk="0" h="1185" w="1333">
                  <a:moveTo>
                    <a:pt x="1" y="445"/>
                  </a:moveTo>
                  <a:cubicBezTo>
                    <a:pt x="149" y="297"/>
                    <a:pt x="297" y="297"/>
                    <a:pt x="445" y="1"/>
                  </a:cubicBezTo>
                  <a:cubicBezTo>
                    <a:pt x="740" y="297"/>
                    <a:pt x="1036" y="593"/>
                    <a:pt x="1332" y="889"/>
                  </a:cubicBezTo>
                  <a:lnTo>
                    <a:pt x="1036" y="1185"/>
                  </a:lnTo>
                  <a:cubicBezTo>
                    <a:pt x="740" y="1185"/>
                    <a:pt x="297" y="741"/>
                    <a:pt x="1" y="44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33"/>
            <p:cNvSpPr/>
            <p:nvPr/>
          </p:nvSpPr>
          <p:spPr>
            <a:xfrm>
              <a:off x="5256575" y="4215275"/>
              <a:ext cx="44400" cy="48125"/>
            </a:xfrm>
            <a:custGeom>
              <a:rect b="b" l="l" r="r" t="t"/>
              <a:pathLst>
                <a:path extrusionOk="0" h="1925" w="1776">
                  <a:moveTo>
                    <a:pt x="1776" y="1036"/>
                  </a:moveTo>
                  <a:cubicBezTo>
                    <a:pt x="1480" y="1332"/>
                    <a:pt x="1628" y="1628"/>
                    <a:pt x="1332" y="1924"/>
                  </a:cubicBezTo>
                  <a:cubicBezTo>
                    <a:pt x="888" y="1480"/>
                    <a:pt x="444" y="1184"/>
                    <a:pt x="0" y="740"/>
                  </a:cubicBezTo>
                  <a:cubicBezTo>
                    <a:pt x="296" y="592"/>
                    <a:pt x="296" y="296"/>
                    <a:pt x="444" y="0"/>
                  </a:cubicBezTo>
                  <a:cubicBezTo>
                    <a:pt x="888" y="0"/>
                    <a:pt x="1184" y="740"/>
                    <a:pt x="1776" y="10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33"/>
            <p:cNvSpPr/>
            <p:nvPr/>
          </p:nvSpPr>
          <p:spPr>
            <a:xfrm>
              <a:off x="5337950" y="4104275"/>
              <a:ext cx="107325" cy="144325"/>
            </a:xfrm>
            <a:custGeom>
              <a:rect b="b" l="l" r="r" t="t"/>
              <a:pathLst>
                <a:path extrusionOk="0" h="5773" w="4293">
                  <a:moveTo>
                    <a:pt x="4292" y="445"/>
                  </a:moveTo>
                  <a:cubicBezTo>
                    <a:pt x="4144" y="1037"/>
                    <a:pt x="3404" y="1333"/>
                    <a:pt x="2961" y="1777"/>
                  </a:cubicBezTo>
                  <a:cubicBezTo>
                    <a:pt x="1777" y="3108"/>
                    <a:pt x="741" y="4736"/>
                    <a:pt x="1" y="5772"/>
                  </a:cubicBezTo>
                  <a:cubicBezTo>
                    <a:pt x="593" y="4440"/>
                    <a:pt x="1925" y="2517"/>
                    <a:pt x="3256" y="1037"/>
                  </a:cubicBezTo>
                  <a:cubicBezTo>
                    <a:pt x="3404" y="741"/>
                    <a:pt x="3848" y="1"/>
                    <a:pt x="4292" y="44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33"/>
            <p:cNvSpPr/>
            <p:nvPr/>
          </p:nvSpPr>
          <p:spPr>
            <a:xfrm>
              <a:off x="5452650" y="4082075"/>
              <a:ext cx="22225" cy="22225"/>
            </a:xfrm>
            <a:custGeom>
              <a:rect b="b" l="l" r="r" t="t"/>
              <a:pathLst>
                <a:path extrusionOk="0" h="889" w="889">
                  <a:moveTo>
                    <a:pt x="0" y="445"/>
                  </a:moveTo>
                  <a:cubicBezTo>
                    <a:pt x="148" y="149"/>
                    <a:pt x="296" y="149"/>
                    <a:pt x="444" y="1"/>
                  </a:cubicBezTo>
                  <a:cubicBezTo>
                    <a:pt x="592" y="149"/>
                    <a:pt x="740" y="297"/>
                    <a:pt x="888" y="445"/>
                  </a:cubicBezTo>
                  <a:cubicBezTo>
                    <a:pt x="740" y="593"/>
                    <a:pt x="592" y="593"/>
                    <a:pt x="444" y="889"/>
                  </a:cubicBezTo>
                  <a:cubicBezTo>
                    <a:pt x="296" y="593"/>
                    <a:pt x="0" y="593"/>
                    <a:pt x="0" y="44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33"/>
            <p:cNvSpPr/>
            <p:nvPr/>
          </p:nvSpPr>
          <p:spPr>
            <a:xfrm>
              <a:off x="5315750" y="4263375"/>
              <a:ext cx="14825" cy="22225"/>
            </a:xfrm>
            <a:custGeom>
              <a:rect b="b" l="l" r="r" t="t"/>
              <a:pathLst>
                <a:path extrusionOk="0" h="889" w="593">
                  <a:moveTo>
                    <a:pt x="445" y="0"/>
                  </a:moveTo>
                  <a:cubicBezTo>
                    <a:pt x="593" y="296"/>
                    <a:pt x="149" y="592"/>
                    <a:pt x="1" y="888"/>
                  </a:cubicBezTo>
                  <a:cubicBezTo>
                    <a:pt x="1" y="592"/>
                    <a:pt x="149" y="148"/>
                    <a:pt x="4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33"/>
            <p:cNvSpPr/>
            <p:nvPr/>
          </p:nvSpPr>
          <p:spPr>
            <a:xfrm>
              <a:off x="5356450" y="4215275"/>
              <a:ext cx="44425" cy="55525"/>
            </a:xfrm>
            <a:custGeom>
              <a:rect b="b" l="l" r="r" t="t"/>
              <a:pathLst>
                <a:path extrusionOk="0" h="2221" w="1777">
                  <a:moveTo>
                    <a:pt x="149" y="2220"/>
                  </a:moveTo>
                  <a:lnTo>
                    <a:pt x="149" y="2072"/>
                  </a:lnTo>
                  <a:cubicBezTo>
                    <a:pt x="149" y="2072"/>
                    <a:pt x="1" y="2072"/>
                    <a:pt x="1" y="1924"/>
                  </a:cubicBezTo>
                  <a:cubicBezTo>
                    <a:pt x="593" y="1332"/>
                    <a:pt x="1185" y="444"/>
                    <a:pt x="1777" y="0"/>
                  </a:cubicBezTo>
                  <a:cubicBezTo>
                    <a:pt x="1333" y="740"/>
                    <a:pt x="741" y="1480"/>
                    <a:pt x="149" y="222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33"/>
            <p:cNvSpPr/>
            <p:nvPr/>
          </p:nvSpPr>
          <p:spPr>
            <a:xfrm>
              <a:off x="5330550" y="4281875"/>
              <a:ext cx="22225" cy="25925"/>
            </a:xfrm>
            <a:custGeom>
              <a:rect b="b" l="l" r="r" t="t"/>
              <a:pathLst>
                <a:path extrusionOk="0" h="1037" w="889">
                  <a:moveTo>
                    <a:pt x="593" y="0"/>
                  </a:moveTo>
                  <a:cubicBezTo>
                    <a:pt x="593" y="148"/>
                    <a:pt x="741" y="148"/>
                    <a:pt x="889" y="296"/>
                  </a:cubicBezTo>
                  <a:cubicBezTo>
                    <a:pt x="741" y="592"/>
                    <a:pt x="741" y="740"/>
                    <a:pt x="445" y="1036"/>
                  </a:cubicBezTo>
                  <a:cubicBezTo>
                    <a:pt x="1" y="740"/>
                    <a:pt x="149" y="296"/>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33"/>
            <p:cNvSpPr/>
            <p:nvPr/>
          </p:nvSpPr>
          <p:spPr>
            <a:xfrm>
              <a:off x="5389750" y="4156075"/>
              <a:ext cx="181300" cy="196100"/>
            </a:xfrm>
            <a:custGeom>
              <a:rect b="b" l="l" r="r" t="t"/>
              <a:pathLst>
                <a:path extrusionOk="0" h="7844" w="7252">
                  <a:moveTo>
                    <a:pt x="4440" y="1"/>
                  </a:moveTo>
                  <a:cubicBezTo>
                    <a:pt x="5328" y="740"/>
                    <a:pt x="6216" y="1776"/>
                    <a:pt x="7252" y="2368"/>
                  </a:cubicBezTo>
                  <a:cubicBezTo>
                    <a:pt x="5772" y="4144"/>
                    <a:pt x="3996" y="6216"/>
                    <a:pt x="2516" y="7844"/>
                  </a:cubicBezTo>
                  <a:cubicBezTo>
                    <a:pt x="1776" y="7104"/>
                    <a:pt x="889" y="6364"/>
                    <a:pt x="1" y="5624"/>
                  </a:cubicBezTo>
                  <a:cubicBezTo>
                    <a:pt x="889" y="3848"/>
                    <a:pt x="2812" y="1628"/>
                    <a:pt x="44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33"/>
            <p:cNvSpPr/>
            <p:nvPr/>
          </p:nvSpPr>
          <p:spPr>
            <a:xfrm>
              <a:off x="5511850" y="4130175"/>
              <a:ext cx="77700" cy="66625"/>
            </a:xfrm>
            <a:custGeom>
              <a:rect b="b" l="l" r="r" t="t"/>
              <a:pathLst>
                <a:path extrusionOk="0" h="2665" w="3108">
                  <a:moveTo>
                    <a:pt x="296" y="1"/>
                  </a:moveTo>
                  <a:cubicBezTo>
                    <a:pt x="1184" y="741"/>
                    <a:pt x="2368" y="1776"/>
                    <a:pt x="3108" y="2516"/>
                  </a:cubicBezTo>
                  <a:cubicBezTo>
                    <a:pt x="3108" y="2516"/>
                    <a:pt x="2960" y="2664"/>
                    <a:pt x="2960" y="2664"/>
                  </a:cubicBezTo>
                  <a:cubicBezTo>
                    <a:pt x="1924" y="2220"/>
                    <a:pt x="1036" y="1185"/>
                    <a:pt x="0" y="44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33"/>
            <p:cNvSpPr/>
            <p:nvPr/>
          </p:nvSpPr>
          <p:spPr>
            <a:xfrm>
              <a:off x="5367550" y="4315150"/>
              <a:ext cx="74025" cy="66625"/>
            </a:xfrm>
            <a:custGeom>
              <a:rect b="b" l="l" r="r" t="t"/>
              <a:pathLst>
                <a:path extrusionOk="0" h="2665" w="2961">
                  <a:moveTo>
                    <a:pt x="1" y="445"/>
                  </a:moveTo>
                  <a:cubicBezTo>
                    <a:pt x="149" y="297"/>
                    <a:pt x="297" y="149"/>
                    <a:pt x="593" y="1"/>
                  </a:cubicBezTo>
                  <a:cubicBezTo>
                    <a:pt x="1333" y="741"/>
                    <a:pt x="2072" y="1481"/>
                    <a:pt x="2960" y="2221"/>
                  </a:cubicBezTo>
                  <a:cubicBezTo>
                    <a:pt x="2812" y="2369"/>
                    <a:pt x="2664" y="2369"/>
                    <a:pt x="2664" y="2665"/>
                  </a:cubicBezTo>
                  <a:cubicBezTo>
                    <a:pt x="1777" y="1925"/>
                    <a:pt x="889" y="1333"/>
                    <a:pt x="1" y="44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33"/>
            <p:cNvSpPr/>
            <p:nvPr/>
          </p:nvSpPr>
          <p:spPr>
            <a:xfrm>
              <a:off x="5456350" y="4389150"/>
              <a:ext cx="92525" cy="88825"/>
            </a:xfrm>
            <a:custGeom>
              <a:rect b="b" l="l" r="r" t="t"/>
              <a:pathLst>
                <a:path extrusionOk="0" h="3553" w="3701">
                  <a:moveTo>
                    <a:pt x="296" y="1"/>
                  </a:moveTo>
                  <a:cubicBezTo>
                    <a:pt x="1480" y="889"/>
                    <a:pt x="2960" y="2073"/>
                    <a:pt x="3700" y="3108"/>
                  </a:cubicBezTo>
                  <a:cubicBezTo>
                    <a:pt x="3700" y="3108"/>
                    <a:pt x="3700" y="3256"/>
                    <a:pt x="3700" y="3256"/>
                  </a:cubicBezTo>
                  <a:cubicBezTo>
                    <a:pt x="3256" y="3552"/>
                    <a:pt x="2960" y="2960"/>
                    <a:pt x="2812" y="2813"/>
                  </a:cubicBezTo>
                  <a:cubicBezTo>
                    <a:pt x="1924" y="2221"/>
                    <a:pt x="1036" y="1185"/>
                    <a:pt x="148" y="593"/>
                  </a:cubicBezTo>
                  <a:cubicBezTo>
                    <a:pt x="148" y="593"/>
                    <a:pt x="0" y="445"/>
                    <a:pt x="0" y="445"/>
                  </a:cubicBezTo>
                  <a:cubicBezTo>
                    <a:pt x="148" y="297"/>
                    <a:pt x="148" y="149"/>
                    <a:pt x="2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33"/>
            <p:cNvSpPr/>
            <p:nvPr/>
          </p:nvSpPr>
          <p:spPr>
            <a:xfrm>
              <a:off x="5478550" y="4241175"/>
              <a:ext cx="207200" cy="207200"/>
            </a:xfrm>
            <a:custGeom>
              <a:rect b="b" l="l" r="r" t="t"/>
              <a:pathLst>
                <a:path extrusionOk="0" h="8288" w="8288">
                  <a:moveTo>
                    <a:pt x="4884" y="0"/>
                  </a:moveTo>
                  <a:cubicBezTo>
                    <a:pt x="5920" y="740"/>
                    <a:pt x="7252" y="1776"/>
                    <a:pt x="8288" y="2516"/>
                  </a:cubicBezTo>
                  <a:cubicBezTo>
                    <a:pt x="6808" y="4440"/>
                    <a:pt x="5180" y="6364"/>
                    <a:pt x="3404" y="8288"/>
                  </a:cubicBezTo>
                  <a:cubicBezTo>
                    <a:pt x="2368" y="7252"/>
                    <a:pt x="888" y="6364"/>
                    <a:pt x="0" y="5328"/>
                  </a:cubicBezTo>
                  <a:cubicBezTo>
                    <a:pt x="1628" y="3404"/>
                    <a:pt x="3256" y="1776"/>
                    <a:pt x="48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33"/>
            <p:cNvSpPr/>
            <p:nvPr/>
          </p:nvSpPr>
          <p:spPr>
            <a:xfrm>
              <a:off x="5615425" y="4218975"/>
              <a:ext cx="77725" cy="70325"/>
            </a:xfrm>
            <a:custGeom>
              <a:rect b="b" l="l" r="r" t="t"/>
              <a:pathLst>
                <a:path extrusionOk="0" h="2813" w="3109">
                  <a:moveTo>
                    <a:pt x="1" y="296"/>
                  </a:moveTo>
                  <a:cubicBezTo>
                    <a:pt x="1" y="296"/>
                    <a:pt x="1" y="148"/>
                    <a:pt x="149" y="0"/>
                  </a:cubicBezTo>
                  <a:cubicBezTo>
                    <a:pt x="593" y="148"/>
                    <a:pt x="1185" y="888"/>
                    <a:pt x="1777" y="1332"/>
                  </a:cubicBezTo>
                  <a:cubicBezTo>
                    <a:pt x="2369" y="1776"/>
                    <a:pt x="3109" y="2220"/>
                    <a:pt x="3109" y="2812"/>
                  </a:cubicBezTo>
                  <a:cubicBezTo>
                    <a:pt x="2073" y="2368"/>
                    <a:pt x="1037" y="1036"/>
                    <a:pt x="1" y="2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33"/>
            <p:cNvSpPr/>
            <p:nvPr/>
          </p:nvSpPr>
          <p:spPr>
            <a:xfrm>
              <a:off x="5559925" y="4481650"/>
              <a:ext cx="25925" cy="22225"/>
            </a:xfrm>
            <a:custGeom>
              <a:rect b="b" l="l" r="r" t="t"/>
              <a:pathLst>
                <a:path extrusionOk="0" h="889" w="1037">
                  <a:moveTo>
                    <a:pt x="149" y="296"/>
                  </a:moveTo>
                  <a:cubicBezTo>
                    <a:pt x="149" y="148"/>
                    <a:pt x="297" y="148"/>
                    <a:pt x="445" y="0"/>
                  </a:cubicBezTo>
                  <a:cubicBezTo>
                    <a:pt x="741" y="296"/>
                    <a:pt x="1037" y="296"/>
                    <a:pt x="1037" y="592"/>
                  </a:cubicBezTo>
                  <a:lnTo>
                    <a:pt x="741" y="888"/>
                  </a:lnTo>
                  <a:cubicBezTo>
                    <a:pt x="593" y="740"/>
                    <a:pt x="297" y="592"/>
                    <a:pt x="1" y="2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33"/>
            <p:cNvSpPr/>
            <p:nvPr/>
          </p:nvSpPr>
          <p:spPr>
            <a:xfrm>
              <a:off x="5585825" y="4300375"/>
              <a:ext cx="151725" cy="177600"/>
            </a:xfrm>
            <a:custGeom>
              <a:rect b="b" l="l" r="r" t="t"/>
              <a:pathLst>
                <a:path extrusionOk="0" h="7104" w="6069">
                  <a:moveTo>
                    <a:pt x="4884" y="888"/>
                  </a:moveTo>
                  <a:cubicBezTo>
                    <a:pt x="5032" y="740"/>
                    <a:pt x="5328" y="1036"/>
                    <a:pt x="5624" y="1036"/>
                  </a:cubicBezTo>
                  <a:cubicBezTo>
                    <a:pt x="5624" y="888"/>
                    <a:pt x="4884" y="592"/>
                    <a:pt x="5328" y="296"/>
                  </a:cubicBezTo>
                  <a:cubicBezTo>
                    <a:pt x="5476" y="0"/>
                    <a:pt x="5920" y="592"/>
                    <a:pt x="6068" y="740"/>
                  </a:cubicBezTo>
                  <a:cubicBezTo>
                    <a:pt x="4441" y="2516"/>
                    <a:pt x="2369" y="5180"/>
                    <a:pt x="593" y="7103"/>
                  </a:cubicBezTo>
                  <a:cubicBezTo>
                    <a:pt x="445" y="6955"/>
                    <a:pt x="149" y="6807"/>
                    <a:pt x="1" y="6659"/>
                  </a:cubicBezTo>
                  <a:cubicBezTo>
                    <a:pt x="1629" y="4736"/>
                    <a:pt x="3553" y="2812"/>
                    <a:pt x="4884" y="88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33"/>
            <p:cNvSpPr/>
            <p:nvPr/>
          </p:nvSpPr>
          <p:spPr>
            <a:xfrm>
              <a:off x="5637625" y="4341050"/>
              <a:ext cx="247900" cy="273800"/>
            </a:xfrm>
            <a:custGeom>
              <a:rect b="b" l="l" r="r" t="t"/>
              <a:pathLst>
                <a:path extrusionOk="0" h="10952" w="9916">
                  <a:moveTo>
                    <a:pt x="5032" y="149"/>
                  </a:moveTo>
                  <a:cubicBezTo>
                    <a:pt x="5624" y="1"/>
                    <a:pt x="5920" y="741"/>
                    <a:pt x="6364" y="1037"/>
                  </a:cubicBezTo>
                  <a:cubicBezTo>
                    <a:pt x="7548" y="1925"/>
                    <a:pt x="8880" y="2961"/>
                    <a:pt x="9916" y="3849"/>
                  </a:cubicBezTo>
                  <a:cubicBezTo>
                    <a:pt x="9620" y="4145"/>
                    <a:pt x="9768" y="4293"/>
                    <a:pt x="9472" y="4589"/>
                  </a:cubicBezTo>
                  <a:cubicBezTo>
                    <a:pt x="8584" y="3701"/>
                    <a:pt x="7548" y="2961"/>
                    <a:pt x="6660" y="2221"/>
                  </a:cubicBezTo>
                  <a:cubicBezTo>
                    <a:pt x="6808" y="3257"/>
                    <a:pt x="8436" y="4145"/>
                    <a:pt x="9324" y="5032"/>
                  </a:cubicBezTo>
                  <a:cubicBezTo>
                    <a:pt x="8584" y="6956"/>
                    <a:pt x="6660" y="9176"/>
                    <a:pt x="4884" y="10952"/>
                  </a:cubicBezTo>
                  <a:cubicBezTo>
                    <a:pt x="3256" y="9472"/>
                    <a:pt x="1481" y="8288"/>
                    <a:pt x="1" y="6808"/>
                  </a:cubicBezTo>
                  <a:cubicBezTo>
                    <a:pt x="2073" y="4884"/>
                    <a:pt x="3848" y="2369"/>
                    <a:pt x="5032" y="14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33"/>
            <p:cNvSpPr/>
            <p:nvPr/>
          </p:nvSpPr>
          <p:spPr>
            <a:xfrm>
              <a:off x="5611725" y="4522350"/>
              <a:ext cx="136925" cy="111000"/>
            </a:xfrm>
            <a:custGeom>
              <a:rect b="b" l="l" r="r" t="t"/>
              <a:pathLst>
                <a:path extrusionOk="0" h="4440" w="5477">
                  <a:moveTo>
                    <a:pt x="297" y="0"/>
                  </a:moveTo>
                  <a:cubicBezTo>
                    <a:pt x="2073" y="1480"/>
                    <a:pt x="3996" y="2812"/>
                    <a:pt x="5476" y="4144"/>
                  </a:cubicBezTo>
                  <a:cubicBezTo>
                    <a:pt x="5328" y="4440"/>
                    <a:pt x="5180" y="4440"/>
                    <a:pt x="5032" y="4440"/>
                  </a:cubicBezTo>
                  <a:cubicBezTo>
                    <a:pt x="3405" y="3700"/>
                    <a:pt x="1629" y="1628"/>
                    <a:pt x="1" y="444"/>
                  </a:cubicBezTo>
                  <a:cubicBezTo>
                    <a:pt x="1" y="148"/>
                    <a:pt x="149" y="296"/>
                    <a:pt x="2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33"/>
            <p:cNvSpPr/>
            <p:nvPr/>
          </p:nvSpPr>
          <p:spPr>
            <a:xfrm>
              <a:off x="5900300" y="4459450"/>
              <a:ext cx="25925" cy="29625"/>
            </a:xfrm>
            <a:custGeom>
              <a:rect b="b" l="l" r="r" t="t"/>
              <a:pathLst>
                <a:path extrusionOk="0" h="1185" w="1037">
                  <a:moveTo>
                    <a:pt x="445" y="1"/>
                  </a:moveTo>
                  <a:cubicBezTo>
                    <a:pt x="593" y="148"/>
                    <a:pt x="741" y="296"/>
                    <a:pt x="1037" y="444"/>
                  </a:cubicBezTo>
                  <a:cubicBezTo>
                    <a:pt x="889" y="740"/>
                    <a:pt x="741" y="888"/>
                    <a:pt x="593" y="1184"/>
                  </a:cubicBezTo>
                  <a:cubicBezTo>
                    <a:pt x="445" y="1036"/>
                    <a:pt x="297" y="740"/>
                    <a:pt x="1" y="592"/>
                  </a:cubicBezTo>
                  <a:cubicBezTo>
                    <a:pt x="297" y="444"/>
                    <a:pt x="149" y="148"/>
                    <a:pt x="4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33"/>
            <p:cNvSpPr/>
            <p:nvPr/>
          </p:nvSpPr>
          <p:spPr>
            <a:xfrm>
              <a:off x="5781925" y="4489050"/>
              <a:ext cx="129500" cy="155400"/>
            </a:xfrm>
            <a:custGeom>
              <a:rect b="b" l="l" r="r" t="t"/>
              <a:pathLst>
                <a:path extrusionOk="0" h="6216" w="5180">
                  <a:moveTo>
                    <a:pt x="4440" y="148"/>
                  </a:moveTo>
                  <a:cubicBezTo>
                    <a:pt x="4588" y="0"/>
                    <a:pt x="4884" y="592"/>
                    <a:pt x="5180" y="592"/>
                  </a:cubicBezTo>
                  <a:cubicBezTo>
                    <a:pt x="4144" y="2516"/>
                    <a:pt x="2072" y="4736"/>
                    <a:pt x="444" y="6216"/>
                  </a:cubicBezTo>
                  <a:cubicBezTo>
                    <a:pt x="296" y="6068"/>
                    <a:pt x="148" y="5920"/>
                    <a:pt x="0" y="5772"/>
                  </a:cubicBezTo>
                  <a:cubicBezTo>
                    <a:pt x="1480" y="4292"/>
                    <a:pt x="3552" y="1924"/>
                    <a:pt x="4440" y="2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33"/>
            <p:cNvSpPr/>
            <p:nvPr/>
          </p:nvSpPr>
          <p:spPr>
            <a:xfrm>
              <a:off x="5756025" y="4640725"/>
              <a:ext cx="25925" cy="22225"/>
            </a:xfrm>
            <a:custGeom>
              <a:rect b="b" l="l" r="r" t="t"/>
              <a:pathLst>
                <a:path extrusionOk="0" h="889" w="1037">
                  <a:moveTo>
                    <a:pt x="0" y="593"/>
                  </a:moveTo>
                  <a:cubicBezTo>
                    <a:pt x="148" y="297"/>
                    <a:pt x="444" y="297"/>
                    <a:pt x="592" y="1"/>
                  </a:cubicBezTo>
                  <a:cubicBezTo>
                    <a:pt x="740" y="149"/>
                    <a:pt x="888" y="297"/>
                    <a:pt x="1036" y="445"/>
                  </a:cubicBezTo>
                  <a:cubicBezTo>
                    <a:pt x="1036" y="593"/>
                    <a:pt x="740" y="889"/>
                    <a:pt x="444" y="889"/>
                  </a:cubicBezTo>
                  <a:cubicBezTo>
                    <a:pt x="296" y="889"/>
                    <a:pt x="148" y="741"/>
                    <a:pt x="0" y="5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33"/>
            <p:cNvSpPr/>
            <p:nvPr/>
          </p:nvSpPr>
          <p:spPr>
            <a:xfrm>
              <a:off x="5933600" y="4485350"/>
              <a:ext cx="103625" cy="85125"/>
            </a:xfrm>
            <a:custGeom>
              <a:rect b="b" l="l" r="r" t="t"/>
              <a:pathLst>
                <a:path extrusionOk="0" h="3405" w="4145">
                  <a:moveTo>
                    <a:pt x="3848" y="3404"/>
                  </a:moveTo>
                  <a:cubicBezTo>
                    <a:pt x="2516" y="2812"/>
                    <a:pt x="1333" y="1480"/>
                    <a:pt x="1" y="592"/>
                  </a:cubicBezTo>
                  <a:cubicBezTo>
                    <a:pt x="149" y="444"/>
                    <a:pt x="297" y="296"/>
                    <a:pt x="297" y="148"/>
                  </a:cubicBezTo>
                  <a:cubicBezTo>
                    <a:pt x="297" y="0"/>
                    <a:pt x="297" y="0"/>
                    <a:pt x="297" y="148"/>
                  </a:cubicBezTo>
                  <a:cubicBezTo>
                    <a:pt x="445" y="0"/>
                    <a:pt x="445" y="0"/>
                    <a:pt x="445" y="148"/>
                  </a:cubicBezTo>
                  <a:cubicBezTo>
                    <a:pt x="1185" y="888"/>
                    <a:pt x="2221" y="1628"/>
                    <a:pt x="3256" y="2664"/>
                  </a:cubicBezTo>
                  <a:cubicBezTo>
                    <a:pt x="3404" y="2812"/>
                    <a:pt x="4144" y="3108"/>
                    <a:pt x="3848" y="340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33"/>
            <p:cNvSpPr/>
            <p:nvPr/>
          </p:nvSpPr>
          <p:spPr>
            <a:xfrm>
              <a:off x="5785625" y="4518650"/>
              <a:ext cx="229400" cy="240500"/>
            </a:xfrm>
            <a:custGeom>
              <a:rect b="b" l="l" r="r" t="t"/>
              <a:pathLst>
                <a:path extrusionOk="0" h="9620" w="9176">
                  <a:moveTo>
                    <a:pt x="592" y="5920"/>
                  </a:moveTo>
                  <a:cubicBezTo>
                    <a:pt x="1776" y="6808"/>
                    <a:pt x="2960" y="7696"/>
                    <a:pt x="4144" y="8584"/>
                  </a:cubicBezTo>
                  <a:cubicBezTo>
                    <a:pt x="3552" y="7548"/>
                    <a:pt x="2072" y="6660"/>
                    <a:pt x="1036" y="5624"/>
                  </a:cubicBezTo>
                  <a:cubicBezTo>
                    <a:pt x="2516" y="3996"/>
                    <a:pt x="4736" y="1776"/>
                    <a:pt x="5624" y="0"/>
                  </a:cubicBezTo>
                  <a:cubicBezTo>
                    <a:pt x="6808" y="1036"/>
                    <a:pt x="7992" y="1924"/>
                    <a:pt x="9175" y="2960"/>
                  </a:cubicBezTo>
                  <a:cubicBezTo>
                    <a:pt x="8140" y="5328"/>
                    <a:pt x="5772" y="7992"/>
                    <a:pt x="3700" y="9619"/>
                  </a:cubicBezTo>
                  <a:cubicBezTo>
                    <a:pt x="2516" y="8436"/>
                    <a:pt x="1332" y="7400"/>
                    <a:pt x="0" y="6364"/>
                  </a:cubicBezTo>
                  <a:cubicBezTo>
                    <a:pt x="148" y="6216"/>
                    <a:pt x="296" y="6216"/>
                    <a:pt x="444" y="592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33"/>
            <p:cNvSpPr/>
            <p:nvPr/>
          </p:nvSpPr>
          <p:spPr>
            <a:xfrm>
              <a:off x="6044600" y="4577850"/>
              <a:ext cx="62925" cy="59200"/>
            </a:xfrm>
            <a:custGeom>
              <a:rect b="b" l="l" r="r" t="t"/>
              <a:pathLst>
                <a:path extrusionOk="0" h="2368" w="2517">
                  <a:moveTo>
                    <a:pt x="0" y="0"/>
                  </a:moveTo>
                  <a:cubicBezTo>
                    <a:pt x="740" y="592"/>
                    <a:pt x="2072" y="1628"/>
                    <a:pt x="2516" y="2368"/>
                  </a:cubicBezTo>
                  <a:cubicBezTo>
                    <a:pt x="1628" y="1924"/>
                    <a:pt x="740" y="1184"/>
                    <a:pt x="0" y="296"/>
                  </a:cubicBezTo>
                  <a:cubicBezTo>
                    <a:pt x="0" y="148"/>
                    <a:pt x="148" y="148"/>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33"/>
            <p:cNvSpPr/>
            <p:nvPr/>
          </p:nvSpPr>
          <p:spPr>
            <a:xfrm>
              <a:off x="5892900" y="4607425"/>
              <a:ext cx="203525" cy="207225"/>
            </a:xfrm>
            <a:custGeom>
              <a:rect b="b" l="l" r="r" t="t"/>
              <a:pathLst>
                <a:path extrusionOk="0" h="8289" w="8141">
                  <a:moveTo>
                    <a:pt x="5624" y="1"/>
                  </a:moveTo>
                  <a:cubicBezTo>
                    <a:pt x="6364" y="741"/>
                    <a:pt x="7252" y="1481"/>
                    <a:pt x="8140" y="2073"/>
                  </a:cubicBezTo>
                  <a:cubicBezTo>
                    <a:pt x="7104" y="4293"/>
                    <a:pt x="4292" y="7104"/>
                    <a:pt x="2369" y="8288"/>
                  </a:cubicBezTo>
                  <a:cubicBezTo>
                    <a:pt x="1777" y="7844"/>
                    <a:pt x="889" y="7104"/>
                    <a:pt x="1" y="6512"/>
                  </a:cubicBezTo>
                  <a:cubicBezTo>
                    <a:pt x="2517" y="4441"/>
                    <a:pt x="4144" y="2665"/>
                    <a:pt x="56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33"/>
            <p:cNvSpPr/>
            <p:nvPr/>
          </p:nvSpPr>
          <p:spPr>
            <a:xfrm>
              <a:off x="6133400" y="4655525"/>
              <a:ext cx="18500" cy="14825"/>
            </a:xfrm>
            <a:custGeom>
              <a:rect b="b" l="l" r="r" t="t"/>
              <a:pathLst>
                <a:path extrusionOk="0" h="593" w="740">
                  <a:moveTo>
                    <a:pt x="296" y="1"/>
                  </a:moveTo>
                  <a:cubicBezTo>
                    <a:pt x="444" y="297"/>
                    <a:pt x="740" y="445"/>
                    <a:pt x="444" y="593"/>
                  </a:cubicBezTo>
                  <a:cubicBezTo>
                    <a:pt x="148" y="445"/>
                    <a:pt x="0" y="297"/>
                    <a:pt x="2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33"/>
            <p:cNvSpPr/>
            <p:nvPr/>
          </p:nvSpPr>
          <p:spPr>
            <a:xfrm>
              <a:off x="5989100" y="4692525"/>
              <a:ext cx="148000" cy="155425"/>
            </a:xfrm>
            <a:custGeom>
              <a:rect b="b" l="l" r="r" t="t"/>
              <a:pathLst>
                <a:path extrusionOk="0" h="6217" w="5920">
                  <a:moveTo>
                    <a:pt x="5476" y="1"/>
                  </a:moveTo>
                  <a:cubicBezTo>
                    <a:pt x="5920" y="149"/>
                    <a:pt x="5476" y="593"/>
                    <a:pt x="5328" y="741"/>
                  </a:cubicBezTo>
                  <a:cubicBezTo>
                    <a:pt x="4292" y="2664"/>
                    <a:pt x="1628" y="5032"/>
                    <a:pt x="149" y="6068"/>
                  </a:cubicBezTo>
                  <a:cubicBezTo>
                    <a:pt x="149" y="6216"/>
                    <a:pt x="149" y="6216"/>
                    <a:pt x="1" y="6216"/>
                  </a:cubicBezTo>
                  <a:cubicBezTo>
                    <a:pt x="1" y="6068"/>
                    <a:pt x="1" y="6068"/>
                    <a:pt x="1" y="6068"/>
                  </a:cubicBezTo>
                  <a:cubicBezTo>
                    <a:pt x="1184" y="5032"/>
                    <a:pt x="2812" y="3552"/>
                    <a:pt x="3996" y="2073"/>
                  </a:cubicBezTo>
                  <a:cubicBezTo>
                    <a:pt x="4588" y="1333"/>
                    <a:pt x="4884" y="445"/>
                    <a:pt x="54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33"/>
            <p:cNvSpPr/>
            <p:nvPr/>
          </p:nvSpPr>
          <p:spPr>
            <a:xfrm>
              <a:off x="6003900" y="4707325"/>
              <a:ext cx="162800" cy="166525"/>
            </a:xfrm>
            <a:custGeom>
              <a:rect b="b" l="l" r="r" t="t"/>
              <a:pathLst>
                <a:path extrusionOk="0" h="6661" w="6512">
                  <a:moveTo>
                    <a:pt x="0" y="5920"/>
                  </a:moveTo>
                  <a:cubicBezTo>
                    <a:pt x="1924" y="4884"/>
                    <a:pt x="4440" y="2368"/>
                    <a:pt x="5772" y="1"/>
                  </a:cubicBezTo>
                  <a:cubicBezTo>
                    <a:pt x="5920" y="297"/>
                    <a:pt x="6216" y="445"/>
                    <a:pt x="6512" y="593"/>
                  </a:cubicBezTo>
                  <a:cubicBezTo>
                    <a:pt x="5032" y="2812"/>
                    <a:pt x="2664" y="5476"/>
                    <a:pt x="888" y="6660"/>
                  </a:cubicBezTo>
                  <a:cubicBezTo>
                    <a:pt x="592" y="6364"/>
                    <a:pt x="148" y="6068"/>
                    <a:pt x="0" y="592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33"/>
            <p:cNvSpPr/>
            <p:nvPr/>
          </p:nvSpPr>
          <p:spPr>
            <a:xfrm>
              <a:off x="6159275" y="4677725"/>
              <a:ext cx="22225" cy="22225"/>
            </a:xfrm>
            <a:custGeom>
              <a:rect b="b" l="l" r="r" t="t"/>
              <a:pathLst>
                <a:path extrusionOk="0" h="889" w="889">
                  <a:moveTo>
                    <a:pt x="149" y="149"/>
                  </a:moveTo>
                  <a:cubicBezTo>
                    <a:pt x="445" y="1"/>
                    <a:pt x="741" y="593"/>
                    <a:pt x="889" y="741"/>
                  </a:cubicBezTo>
                  <a:cubicBezTo>
                    <a:pt x="593" y="889"/>
                    <a:pt x="1" y="297"/>
                    <a:pt x="149" y="14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33"/>
            <p:cNvSpPr/>
            <p:nvPr/>
          </p:nvSpPr>
          <p:spPr>
            <a:xfrm>
              <a:off x="6044600" y="4740625"/>
              <a:ext cx="151700" cy="151725"/>
            </a:xfrm>
            <a:custGeom>
              <a:rect b="b" l="l" r="r" t="t"/>
              <a:pathLst>
                <a:path extrusionOk="0" h="6069" w="6068">
                  <a:moveTo>
                    <a:pt x="0" y="5772"/>
                  </a:moveTo>
                  <a:cubicBezTo>
                    <a:pt x="1776" y="4588"/>
                    <a:pt x="3848" y="2072"/>
                    <a:pt x="5328" y="1"/>
                  </a:cubicBezTo>
                  <a:cubicBezTo>
                    <a:pt x="5772" y="297"/>
                    <a:pt x="5772" y="444"/>
                    <a:pt x="6068" y="740"/>
                  </a:cubicBezTo>
                  <a:cubicBezTo>
                    <a:pt x="4144" y="2960"/>
                    <a:pt x="2368" y="5476"/>
                    <a:pt x="296" y="6068"/>
                  </a:cubicBezTo>
                  <a:cubicBezTo>
                    <a:pt x="148" y="5920"/>
                    <a:pt x="0" y="5920"/>
                    <a:pt x="0" y="577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33"/>
            <p:cNvSpPr/>
            <p:nvPr/>
          </p:nvSpPr>
          <p:spPr>
            <a:xfrm>
              <a:off x="6192575" y="4707325"/>
              <a:ext cx="22225" cy="22225"/>
            </a:xfrm>
            <a:custGeom>
              <a:rect b="b" l="l" r="r" t="t"/>
              <a:pathLst>
                <a:path extrusionOk="0" h="889" w="889">
                  <a:moveTo>
                    <a:pt x="1" y="149"/>
                  </a:moveTo>
                  <a:cubicBezTo>
                    <a:pt x="297" y="1"/>
                    <a:pt x="889" y="741"/>
                    <a:pt x="741" y="889"/>
                  </a:cubicBezTo>
                  <a:cubicBezTo>
                    <a:pt x="445" y="741"/>
                    <a:pt x="297" y="445"/>
                    <a:pt x="1" y="14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33"/>
            <p:cNvSpPr/>
            <p:nvPr/>
          </p:nvSpPr>
          <p:spPr>
            <a:xfrm>
              <a:off x="6085300" y="4825725"/>
              <a:ext cx="99900" cy="92500"/>
            </a:xfrm>
            <a:custGeom>
              <a:rect b="b" l="l" r="r" t="t"/>
              <a:pathLst>
                <a:path extrusionOk="0" h="3700" w="3996">
                  <a:moveTo>
                    <a:pt x="0" y="3404"/>
                  </a:moveTo>
                  <a:cubicBezTo>
                    <a:pt x="1332" y="2664"/>
                    <a:pt x="2812" y="1184"/>
                    <a:pt x="3996" y="0"/>
                  </a:cubicBezTo>
                  <a:cubicBezTo>
                    <a:pt x="3108" y="1332"/>
                    <a:pt x="1628" y="2960"/>
                    <a:pt x="444" y="3700"/>
                  </a:cubicBezTo>
                  <a:cubicBezTo>
                    <a:pt x="296" y="3552"/>
                    <a:pt x="148" y="3700"/>
                    <a:pt x="0" y="340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33"/>
            <p:cNvSpPr/>
            <p:nvPr/>
          </p:nvSpPr>
          <p:spPr>
            <a:xfrm>
              <a:off x="2740775" y="1740175"/>
              <a:ext cx="14825" cy="114725"/>
            </a:xfrm>
            <a:custGeom>
              <a:rect b="b" l="l" r="r" t="t"/>
              <a:pathLst>
                <a:path extrusionOk="0" h="4589" w="593">
                  <a:moveTo>
                    <a:pt x="149" y="1"/>
                  </a:moveTo>
                  <a:cubicBezTo>
                    <a:pt x="297" y="149"/>
                    <a:pt x="445" y="297"/>
                    <a:pt x="593" y="445"/>
                  </a:cubicBezTo>
                  <a:cubicBezTo>
                    <a:pt x="593" y="1777"/>
                    <a:pt x="297" y="3109"/>
                    <a:pt x="297" y="4588"/>
                  </a:cubicBezTo>
                  <a:cubicBezTo>
                    <a:pt x="149" y="3257"/>
                    <a:pt x="1" y="1481"/>
                    <a:pt x="1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33"/>
            <p:cNvSpPr/>
            <p:nvPr/>
          </p:nvSpPr>
          <p:spPr>
            <a:xfrm>
              <a:off x="4557325" y="3490125"/>
              <a:ext cx="81425" cy="229425"/>
            </a:xfrm>
            <a:custGeom>
              <a:rect b="b" l="l" r="r" t="t"/>
              <a:pathLst>
                <a:path extrusionOk="0" h="9177" w="3257">
                  <a:moveTo>
                    <a:pt x="0" y="1"/>
                  </a:moveTo>
                  <a:cubicBezTo>
                    <a:pt x="1480" y="1333"/>
                    <a:pt x="2072" y="2961"/>
                    <a:pt x="2516" y="4736"/>
                  </a:cubicBezTo>
                  <a:cubicBezTo>
                    <a:pt x="2960" y="6364"/>
                    <a:pt x="3256" y="7548"/>
                    <a:pt x="2368" y="9176"/>
                  </a:cubicBezTo>
                  <a:cubicBezTo>
                    <a:pt x="2072" y="8436"/>
                    <a:pt x="2516" y="7696"/>
                    <a:pt x="2664" y="6956"/>
                  </a:cubicBezTo>
                  <a:cubicBezTo>
                    <a:pt x="2664" y="6068"/>
                    <a:pt x="2368" y="5180"/>
                    <a:pt x="1924" y="4144"/>
                  </a:cubicBezTo>
                  <a:cubicBezTo>
                    <a:pt x="1628" y="3257"/>
                    <a:pt x="1628" y="2221"/>
                    <a:pt x="1184" y="1481"/>
                  </a:cubicBezTo>
                  <a:cubicBezTo>
                    <a:pt x="740" y="889"/>
                    <a:pt x="0" y="74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33"/>
            <p:cNvSpPr/>
            <p:nvPr/>
          </p:nvSpPr>
          <p:spPr>
            <a:xfrm>
              <a:off x="4660925" y="3630725"/>
              <a:ext cx="7425" cy="18525"/>
            </a:xfrm>
            <a:custGeom>
              <a:rect b="b" l="l" r="r" t="t"/>
              <a:pathLst>
                <a:path extrusionOk="0" h="741" w="297">
                  <a:moveTo>
                    <a:pt x="296" y="0"/>
                  </a:moveTo>
                  <a:cubicBezTo>
                    <a:pt x="296" y="296"/>
                    <a:pt x="0" y="592"/>
                    <a:pt x="0" y="740"/>
                  </a:cubicBezTo>
                  <a:cubicBezTo>
                    <a:pt x="0" y="740"/>
                    <a:pt x="0" y="148"/>
                    <a:pt x="2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33"/>
            <p:cNvSpPr/>
            <p:nvPr/>
          </p:nvSpPr>
          <p:spPr>
            <a:xfrm>
              <a:off x="4790400" y="3464225"/>
              <a:ext cx="99925" cy="70325"/>
            </a:xfrm>
            <a:custGeom>
              <a:rect b="b" l="l" r="r" t="t"/>
              <a:pathLst>
                <a:path extrusionOk="0" h="2813" w="3997">
                  <a:moveTo>
                    <a:pt x="741" y="2665"/>
                  </a:moveTo>
                  <a:cubicBezTo>
                    <a:pt x="593" y="2813"/>
                    <a:pt x="741" y="2517"/>
                    <a:pt x="741" y="2665"/>
                  </a:cubicBezTo>
                  <a:cubicBezTo>
                    <a:pt x="741" y="2369"/>
                    <a:pt x="297" y="2517"/>
                    <a:pt x="1" y="2517"/>
                  </a:cubicBezTo>
                  <a:cubicBezTo>
                    <a:pt x="445" y="741"/>
                    <a:pt x="2072" y="1037"/>
                    <a:pt x="3108" y="1"/>
                  </a:cubicBezTo>
                  <a:cubicBezTo>
                    <a:pt x="3256" y="297"/>
                    <a:pt x="3700" y="593"/>
                    <a:pt x="3996" y="1037"/>
                  </a:cubicBezTo>
                  <a:cubicBezTo>
                    <a:pt x="2960" y="2221"/>
                    <a:pt x="1924" y="2665"/>
                    <a:pt x="741" y="26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33"/>
            <p:cNvSpPr/>
            <p:nvPr/>
          </p:nvSpPr>
          <p:spPr>
            <a:xfrm>
              <a:off x="4131850" y="4363250"/>
              <a:ext cx="44425" cy="22225"/>
            </a:xfrm>
            <a:custGeom>
              <a:rect b="b" l="l" r="r" t="t"/>
              <a:pathLst>
                <a:path extrusionOk="0" h="889" w="1777">
                  <a:moveTo>
                    <a:pt x="1" y="297"/>
                  </a:moveTo>
                  <a:cubicBezTo>
                    <a:pt x="445" y="1"/>
                    <a:pt x="1185" y="741"/>
                    <a:pt x="1777" y="741"/>
                  </a:cubicBezTo>
                  <a:cubicBezTo>
                    <a:pt x="1333" y="889"/>
                    <a:pt x="593" y="741"/>
                    <a:pt x="1" y="2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33"/>
            <p:cNvSpPr/>
            <p:nvPr/>
          </p:nvSpPr>
          <p:spPr>
            <a:xfrm>
              <a:off x="4890300" y="3564125"/>
              <a:ext cx="51825" cy="111025"/>
            </a:xfrm>
            <a:custGeom>
              <a:rect b="b" l="l" r="r" t="t"/>
              <a:pathLst>
                <a:path extrusionOk="0" h="4441" w="2073">
                  <a:moveTo>
                    <a:pt x="0" y="2812"/>
                  </a:moveTo>
                  <a:cubicBezTo>
                    <a:pt x="888" y="2072"/>
                    <a:pt x="1480" y="889"/>
                    <a:pt x="2072" y="1"/>
                  </a:cubicBezTo>
                  <a:cubicBezTo>
                    <a:pt x="1924" y="1480"/>
                    <a:pt x="148" y="3108"/>
                    <a:pt x="444" y="4440"/>
                  </a:cubicBezTo>
                  <a:cubicBezTo>
                    <a:pt x="296" y="4144"/>
                    <a:pt x="296" y="3256"/>
                    <a:pt x="0" y="281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33"/>
            <p:cNvSpPr/>
            <p:nvPr/>
          </p:nvSpPr>
          <p:spPr>
            <a:xfrm>
              <a:off x="4812600" y="3715825"/>
              <a:ext cx="99925" cy="92500"/>
            </a:xfrm>
            <a:custGeom>
              <a:rect b="b" l="l" r="r" t="t"/>
              <a:pathLst>
                <a:path extrusionOk="0" h="3700" w="3997">
                  <a:moveTo>
                    <a:pt x="1" y="2960"/>
                  </a:moveTo>
                  <a:cubicBezTo>
                    <a:pt x="888" y="2664"/>
                    <a:pt x="2368" y="1332"/>
                    <a:pt x="3256" y="0"/>
                  </a:cubicBezTo>
                  <a:cubicBezTo>
                    <a:pt x="3256" y="1184"/>
                    <a:pt x="3404" y="2368"/>
                    <a:pt x="3996" y="3700"/>
                  </a:cubicBezTo>
                  <a:cubicBezTo>
                    <a:pt x="2664" y="3256"/>
                    <a:pt x="1332" y="3108"/>
                    <a:pt x="1" y="296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45" name="Google Shape;5545;p33"/>
          <p:cNvSpPr txBox="1"/>
          <p:nvPr>
            <p:ph type="title"/>
          </p:nvPr>
        </p:nvSpPr>
        <p:spPr>
          <a:xfrm>
            <a:off x="360000" y="360000"/>
            <a:ext cx="8386800" cy="65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Two important topics</a:t>
            </a:r>
            <a:endParaRPr/>
          </a:p>
        </p:txBody>
      </p:sp>
      <p:sp>
        <p:nvSpPr>
          <p:cNvPr id="5546" name="Google Shape;5546;p33"/>
          <p:cNvSpPr txBox="1"/>
          <p:nvPr>
            <p:ph idx="4" type="body"/>
          </p:nvPr>
        </p:nvSpPr>
        <p:spPr>
          <a:xfrm>
            <a:off x="764750" y="3198250"/>
            <a:ext cx="2930100" cy="14778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s"/>
              <a:t>Lorem ipsum dolor sit amet, consectetur adipiscing elit, sed do eiusmod tempor incididunt ut labore et dolore magna aliqua.</a:t>
            </a:r>
            <a:endParaRPr/>
          </a:p>
        </p:txBody>
      </p:sp>
      <p:sp>
        <p:nvSpPr>
          <p:cNvPr id="5547" name="Google Shape;5547;p33"/>
          <p:cNvSpPr txBox="1"/>
          <p:nvPr>
            <p:ph idx="5" type="subTitle"/>
          </p:nvPr>
        </p:nvSpPr>
        <p:spPr>
          <a:xfrm>
            <a:off x="507501" y="2606780"/>
            <a:ext cx="3444600" cy="5523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s"/>
              <a:t>Lorem ipsum 1</a:t>
            </a:r>
            <a:endParaRPr/>
          </a:p>
        </p:txBody>
      </p:sp>
      <p:sp>
        <p:nvSpPr>
          <p:cNvPr id="5548" name="Google Shape;5548;p33"/>
          <p:cNvSpPr txBox="1"/>
          <p:nvPr>
            <p:ph idx="1" type="body"/>
          </p:nvPr>
        </p:nvSpPr>
        <p:spPr>
          <a:xfrm>
            <a:off x="5412950" y="3198250"/>
            <a:ext cx="2930100" cy="14778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s"/>
              <a:t>Lorem ipsum dolor sit amet, consectetur adipiscing elit, sed do eiusmod tempor incididunt ut labore et dolore magna aliqua.</a:t>
            </a:r>
            <a:endParaRPr/>
          </a:p>
        </p:txBody>
      </p:sp>
      <p:sp>
        <p:nvSpPr>
          <p:cNvPr id="5549" name="Google Shape;5549;p33"/>
          <p:cNvSpPr txBox="1"/>
          <p:nvPr>
            <p:ph idx="2" type="subTitle"/>
          </p:nvPr>
        </p:nvSpPr>
        <p:spPr>
          <a:xfrm>
            <a:off x="5155701" y="2606780"/>
            <a:ext cx="3444600" cy="5523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s"/>
              <a:t>Lorem ipsum 2</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53" name="Shape 5553"/>
        <p:cNvGrpSpPr/>
        <p:nvPr/>
      </p:nvGrpSpPr>
      <p:grpSpPr>
        <a:xfrm>
          <a:off x="0" y="0"/>
          <a:ext cx="0" cy="0"/>
          <a:chOff x="0" y="0"/>
          <a:chExt cx="0" cy="0"/>
        </a:xfrm>
      </p:grpSpPr>
      <p:sp>
        <p:nvSpPr>
          <p:cNvPr id="5554" name="Google Shape;5554;p34"/>
          <p:cNvSpPr txBox="1"/>
          <p:nvPr>
            <p:ph type="title"/>
          </p:nvPr>
        </p:nvSpPr>
        <p:spPr>
          <a:xfrm>
            <a:off x="311700" y="1846050"/>
            <a:ext cx="85206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Transition Headline</a:t>
            </a:r>
            <a:endParaRPr/>
          </a:p>
        </p:txBody>
      </p:sp>
      <p:sp>
        <p:nvSpPr>
          <p:cNvPr id="5555" name="Google Shape;5555;p34"/>
          <p:cNvSpPr txBox="1"/>
          <p:nvPr>
            <p:ph idx="1" type="subTitle"/>
          </p:nvPr>
        </p:nvSpPr>
        <p:spPr>
          <a:xfrm>
            <a:off x="870450" y="3160154"/>
            <a:ext cx="7403100" cy="10644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s"/>
              <a:t>Lorem ipsum dolor sit amet, consectetur adipiscing elit, sed do eiusmod tempor incididunt ut labore et dolore magna aliqua.</a:t>
            </a:r>
            <a:endParaRPr/>
          </a:p>
        </p:txBody>
      </p:sp>
      <p:sp>
        <p:nvSpPr>
          <p:cNvPr id="5556" name="Google Shape;5556;p34"/>
          <p:cNvSpPr txBox="1"/>
          <p:nvPr>
            <p:ph idx="2" type="title"/>
          </p:nvPr>
        </p:nvSpPr>
        <p:spPr>
          <a:xfrm>
            <a:off x="189150" y="755175"/>
            <a:ext cx="8765700" cy="121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02</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60" name="Shape 5560"/>
        <p:cNvGrpSpPr/>
        <p:nvPr/>
      </p:nvGrpSpPr>
      <p:grpSpPr>
        <a:xfrm>
          <a:off x="0" y="0"/>
          <a:ext cx="0" cy="0"/>
          <a:chOff x="0" y="0"/>
          <a:chExt cx="0" cy="0"/>
        </a:xfrm>
      </p:grpSpPr>
      <p:sp>
        <p:nvSpPr>
          <p:cNvPr id="5561" name="Google Shape;5561;p35"/>
          <p:cNvSpPr txBox="1"/>
          <p:nvPr>
            <p:ph type="title"/>
          </p:nvPr>
        </p:nvSpPr>
        <p:spPr>
          <a:xfrm>
            <a:off x="360000" y="360000"/>
            <a:ext cx="8386800" cy="65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Project plan and strategy definition</a:t>
            </a:r>
            <a:endParaRPr/>
          </a:p>
        </p:txBody>
      </p:sp>
      <p:sp>
        <p:nvSpPr>
          <p:cNvPr id="5562" name="Google Shape;5562;p35"/>
          <p:cNvSpPr txBox="1"/>
          <p:nvPr>
            <p:ph idx="2" type="body"/>
          </p:nvPr>
        </p:nvSpPr>
        <p:spPr>
          <a:xfrm>
            <a:off x="4795200" y="1152475"/>
            <a:ext cx="3951600" cy="36309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s"/>
              <a:t>Lorem ipsum dolor sit amet, consectetur adipiscing elit, sed do eiusmod tempor incididunt ut labore et dolore magna aliqua. Ut enim ad minim veniam, quis nostrud exercitation ullamco laboris nisi ut aliquip ex ea commodo consequat. </a:t>
            </a:r>
            <a:r>
              <a:rPr lang="es"/>
              <a:t>Duis aute irure dolor in reprehenderit in voluptate velit esse cillum dolore eu fugiat nulla pariatur. Excepteur sint occaecat cupidatat non proident, sunt in culpa qui officia deserunt mollit anim id est laborum.</a:t>
            </a:r>
            <a:endParaRPr/>
          </a:p>
        </p:txBody>
      </p:sp>
      <p:sp>
        <p:nvSpPr>
          <p:cNvPr id="5563" name="Google Shape;5563;p35"/>
          <p:cNvSpPr txBox="1"/>
          <p:nvPr>
            <p:ph idx="1" type="body"/>
          </p:nvPr>
        </p:nvSpPr>
        <p:spPr>
          <a:xfrm>
            <a:off x="360000" y="1152475"/>
            <a:ext cx="3951600" cy="36309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AutoNum type="romanUcPeriod"/>
            </a:pPr>
            <a:r>
              <a:rPr lang="es"/>
              <a:t>Lorem ipsum dolor sit amet, consectetur adipiscing elit, sed do eiusmod tempor incididunt ut labore et dolore magna aliqua. </a:t>
            </a:r>
            <a:endParaRPr/>
          </a:p>
          <a:p>
            <a:pPr indent="-317500" lvl="0" marL="457200" rtl="0" algn="l">
              <a:spcBef>
                <a:spcPts val="1000"/>
              </a:spcBef>
              <a:spcAft>
                <a:spcPts val="0"/>
              </a:spcAft>
              <a:buSzPts val="1400"/>
              <a:buAutoNum type="romanUcPeriod"/>
            </a:pPr>
            <a:r>
              <a:rPr lang="es"/>
              <a:t>Ut enim ad minim veniam, quis nostrud exercitation ullamco laboris nisi ut aliquip ex ea commodo consequat. </a:t>
            </a:r>
            <a:endParaRPr/>
          </a:p>
          <a:p>
            <a:pPr indent="-317500" lvl="0" marL="457200" rtl="0" algn="l">
              <a:spcBef>
                <a:spcPts val="1000"/>
              </a:spcBef>
              <a:spcAft>
                <a:spcPts val="0"/>
              </a:spcAft>
              <a:buSzPts val="1400"/>
              <a:buAutoNum type="romanUcPeriod"/>
            </a:pPr>
            <a:r>
              <a:rPr lang="es"/>
              <a:t>Duis aute irure dolor in reprehenderit in voluptate velit esse cillum dolore eu fugiat nulla pariatur. </a:t>
            </a:r>
            <a:endParaRPr/>
          </a:p>
          <a:p>
            <a:pPr indent="-317500" lvl="0" marL="457200" rtl="0" algn="l">
              <a:spcBef>
                <a:spcPts val="1000"/>
              </a:spcBef>
              <a:spcAft>
                <a:spcPts val="1000"/>
              </a:spcAft>
              <a:buSzPts val="1400"/>
              <a:buAutoNum type="romanUcPeriod"/>
            </a:pPr>
            <a:r>
              <a:rPr lang="es"/>
              <a:t>Excepteur sint occaecat cupidatat non proident, sunt in culpa qui officia deserunt mollit anim id est laborum.</a:t>
            </a:r>
            <a:endParaRPr/>
          </a:p>
        </p:txBody>
      </p:sp>
      <p:grpSp>
        <p:nvGrpSpPr>
          <p:cNvPr id="5564" name="Google Shape;5564;p35"/>
          <p:cNvGrpSpPr/>
          <p:nvPr/>
        </p:nvGrpSpPr>
        <p:grpSpPr>
          <a:xfrm rot="5400000">
            <a:off x="5050989" y="3790248"/>
            <a:ext cx="634765" cy="976813"/>
            <a:chOff x="2090700" y="237525"/>
            <a:chExt cx="3346150" cy="5149250"/>
          </a:xfrm>
        </p:grpSpPr>
        <p:sp>
          <p:nvSpPr>
            <p:cNvPr id="5565" name="Google Shape;5565;p35"/>
            <p:cNvSpPr/>
            <p:nvPr/>
          </p:nvSpPr>
          <p:spPr>
            <a:xfrm>
              <a:off x="3551175" y="5155650"/>
              <a:ext cx="439075" cy="231125"/>
            </a:xfrm>
            <a:custGeom>
              <a:rect b="b" l="l" r="r" t="t"/>
              <a:pathLst>
                <a:path extrusionOk="0" h="9245" w="17563">
                  <a:moveTo>
                    <a:pt x="1202" y="1"/>
                  </a:moveTo>
                  <a:cubicBezTo>
                    <a:pt x="0" y="2496"/>
                    <a:pt x="2034" y="6379"/>
                    <a:pt x="5269" y="7858"/>
                  </a:cubicBezTo>
                  <a:cubicBezTo>
                    <a:pt x="5731" y="7488"/>
                    <a:pt x="5454" y="7026"/>
                    <a:pt x="5177" y="6841"/>
                  </a:cubicBezTo>
                  <a:cubicBezTo>
                    <a:pt x="4437" y="6286"/>
                    <a:pt x="5824" y="5454"/>
                    <a:pt x="4807" y="5084"/>
                  </a:cubicBezTo>
                  <a:cubicBezTo>
                    <a:pt x="4968" y="4730"/>
                    <a:pt x="5141" y="4611"/>
                    <a:pt x="5320" y="4611"/>
                  </a:cubicBezTo>
                  <a:cubicBezTo>
                    <a:pt x="5656" y="4611"/>
                    <a:pt x="6017" y="5024"/>
                    <a:pt x="6378" y="5084"/>
                  </a:cubicBezTo>
                  <a:cubicBezTo>
                    <a:pt x="6474" y="5113"/>
                    <a:pt x="6557" y="5126"/>
                    <a:pt x="6631" y="5126"/>
                  </a:cubicBezTo>
                  <a:cubicBezTo>
                    <a:pt x="7277" y="5126"/>
                    <a:pt x="7223" y="4151"/>
                    <a:pt x="8135" y="4068"/>
                  </a:cubicBezTo>
                  <a:lnTo>
                    <a:pt x="8135" y="4068"/>
                  </a:lnTo>
                  <a:cubicBezTo>
                    <a:pt x="8135" y="5732"/>
                    <a:pt x="6840" y="6841"/>
                    <a:pt x="6378" y="8135"/>
                  </a:cubicBezTo>
                  <a:cubicBezTo>
                    <a:pt x="7025" y="8782"/>
                    <a:pt x="8412" y="8135"/>
                    <a:pt x="8874" y="9244"/>
                  </a:cubicBezTo>
                  <a:lnTo>
                    <a:pt x="9244" y="9244"/>
                  </a:lnTo>
                  <a:cubicBezTo>
                    <a:pt x="9521" y="8782"/>
                    <a:pt x="9798" y="8412"/>
                    <a:pt x="10353" y="8227"/>
                  </a:cubicBezTo>
                  <a:lnTo>
                    <a:pt x="10353" y="8227"/>
                  </a:lnTo>
                  <a:cubicBezTo>
                    <a:pt x="10538" y="8689"/>
                    <a:pt x="9983" y="8874"/>
                    <a:pt x="9983" y="9244"/>
                  </a:cubicBezTo>
                  <a:lnTo>
                    <a:pt x="10723" y="9244"/>
                  </a:lnTo>
                  <a:cubicBezTo>
                    <a:pt x="11231" y="8967"/>
                    <a:pt x="11763" y="8828"/>
                    <a:pt x="12306" y="8828"/>
                  </a:cubicBezTo>
                  <a:cubicBezTo>
                    <a:pt x="12849" y="8828"/>
                    <a:pt x="13403" y="8967"/>
                    <a:pt x="13958" y="9244"/>
                  </a:cubicBezTo>
                  <a:lnTo>
                    <a:pt x="15067" y="9244"/>
                  </a:lnTo>
                  <a:cubicBezTo>
                    <a:pt x="15344" y="8597"/>
                    <a:pt x="15899" y="8505"/>
                    <a:pt x="16546" y="8505"/>
                  </a:cubicBezTo>
                  <a:cubicBezTo>
                    <a:pt x="16823" y="8412"/>
                    <a:pt x="17193" y="8320"/>
                    <a:pt x="17563" y="8135"/>
                  </a:cubicBezTo>
                  <a:cubicBezTo>
                    <a:pt x="17455" y="7377"/>
                    <a:pt x="17156" y="7063"/>
                    <a:pt x="16760" y="7063"/>
                  </a:cubicBezTo>
                  <a:cubicBezTo>
                    <a:pt x="16480" y="7063"/>
                    <a:pt x="16151" y="7220"/>
                    <a:pt x="15807" y="7488"/>
                  </a:cubicBezTo>
                  <a:cubicBezTo>
                    <a:pt x="15369" y="7843"/>
                    <a:pt x="15101" y="7980"/>
                    <a:pt x="14939" y="7980"/>
                  </a:cubicBezTo>
                  <a:cubicBezTo>
                    <a:pt x="14553" y="7980"/>
                    <a:pt x="14763" y="7204"/>
                    <a:pt x="14697" y="6748"/>
                  </a:cubicBezTo>
                  <a:lnTo>
                    <a:pt x="13958" y="6748"/>
                  </a:lnTo>
                  <a:cubicBezTo>
                    <a:pt x="13773" y="7580"/>
                    <a:pt x="13034" y="7673"/>
                    <a:pt x="12479" y="7950"/>
                  </a:cubicBezTo>
                  <a:cubicBezTo>
                    <a:pt x="12197" y="8091"/>
                    <a:pt x="12007" y="8149"/>
                    <a:pt x="11882" y="8149"/>
                  </a:cubicBezTo>
                  <a:cubicBezTo>
                    <a:pt x="11432" y="8149"/>
                    <a:pt x="11812" y="7407"/>
                    <a:pt x="11740" y="7118"/>
                  </a:cubicBezTo>
                  <a:cubicBezTo>
                    <a:pt x="11185" y="6748"/>
                    <a:pt x="10630" y="6563"/>
                    <a:pt x="10076" y="6101"/>
                  </a:cubicBezTo>
                  <a:cubicBezTo>
                    <a:pt x="8966" y="5084"/>
                    <a:pt x="9151" y="4437"/>
                    <a:pt x="10353" y="3790"/>
                  </a:cubicBezTo>
                  <a:lnTo>
                    <a:pt x="10353" y="3421"/>
                  </a:lnTo>
                  <a:cubicBezTo>
                    <a:pt x="9983" y="3421"/>
                    <a:pt x="9583" y="3481"/>
                    <a:pt x="9205" y="3481"/>
                  </a:cubicBezTo>
                  <a:cubicBezTo>
                    <a:pt x="8921" y="3481"/>
                    <a:pt x="8650" y="3447"/>
                    <a:pt x="8412" y="3328"/>
                  </a:cubicBezTo>
                  <a:cubicBezTo>
                    <a:pt x="8042" y="2589"/>
                    <a:pt x="9429" y="2681"/>
                    <a:pt x="8874" y="2034"/>
                  </a:cubicBezTo>
                  <a:lnTo>
                    <a:pt x="8874" y="2034"/>
                  </a:lnTo>
                  <a:cubicBezTo>
                    <a:pt x="7824" y="2752"/>
                    <a:pt x="6741" y="3339"/>
                    <a:pt x="5626" y="3339"/>
                  </a:cubicBezTo>
                  <a:cubicBezTo>
                    <a:pt x="4875" y="3339"/>
                    <a:pt x="4109" y="3073"/>
                    <a:pt x="3328" y="2404"/>
                  </a:cubicBezTo>
                  <a:cubicBezTo>
                    <a:pt x="2496" y="1757"/>
                    <a:pt x="1941" y="832"/>
                    <a:pt x="120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35"/>
            <p:cNvSpPr/>
            <p:nvPr/>
          </p:nvSpPr>
          <p:spPr>
            <a:xfrm>
              <a:off x="3819225" y="5376350"/>
              <a:ext cx="80900" cy="10425"/>
            </a:xfrm>
            <a:custGeom>
              <a:rect b="b" l="l" r="r" t="t"/>
              <a:pathLst>
                <a:path extrusionOk="0" h="417" w="3236">
                  <a:moveTo>
                    <a:pt x="1618" y="0"/>
                  </a:moveTo>
                  <a:cubicBezTo>
                    <a:pt x="1087" y="0"/>
                    <a:pt x="555" y="139"/>
                    <a:pt x="1" y="416"/>
                  </a:cubicBezTo>
                  <a:lnTo>
                    <a:pt x="3236" y="416"/>
                  </a:lnTo>
                  <a:cubicBezTo>
                    <a:pt x="2681" y="139"/>
                    <a:pt x="2150" y="0"/>
                    <a:pt x="161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35"/>
            <p:cNvSpPr/>
            <p:nvPr/>
          </p:nvSpPr>
          <p:spPr>
            <a:xfrm>
              <a:off x="3782250" y="5361325"/>
              <a:ext cx="32375" cy="25450"/>
            </a:xfrm>
            <a:custGeom>
              <a:rect b="b" l="l" r="r" t="t"/>
              <a:pathLst>
                <a:path extrusionOk="0" h="1018" w="1295">
                  <a:moveTo>
                    <a:pt x="1110" y="0"/>
                  </a:moveTo>
                  <a:cubicBezTo>
                    <a:pt x="555" y="185"/>
                    <a:pt x="278" y="555"/>
                    <a:pt x="1" y="1017"/>
                  </a:cubicBezTo>
                  <a:lnTo>
                    <a:pt x="740" y="1017"/>
                  </a:lnTo>
                  <a:cubicBezTo>
                    <a:pt x="740" y="647"/>
                    <a:pt x="1295" y="555"/>
                    <a:pt x="111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35"/>
            <p:cNvSpPr/>
            <p:nvPr/>
          </p:nvSpPr>
          <p:spPr>
            <a:xfrm>
              <a:off x="4572575" y="1224150"/>
              <a:ext cx="281950" cy="695250"/>
            </a:xfrm>
            <a:custGeom>
              <a:rect b="b" l="l" r="r" t="t"/>
              <a:pathLst>
                <a:path extrusionOk="0" h="27810" w="11278">
                  <a:moveTo>
                    <a:pt x="5269" y="953"/>
                  </a:moveTo>
                  <a:cubicBezTo>
                    <a:pt x="5563" y="1100"/>
                    <a:pt x="5819" y="1135"/>
                    <a:pt x="6053" y="1135"/>
                  </a:cubicBezTo>
                  <a:cubicBezTo>
                    <a:pt x="6265" y="1135"/>
                    <a:pt x="6458" y="1106"/>
                    <a:pt x="6644" y="1106"/>
                  </a:cubicBezTo>
                  <a:cubicBezTo>
                    <a:pt x="6899" y="1106"/>
                    <a:pt x="7140" y="1160"/>
                    <a:pt x="7395" y="1415"/>
                  </a:cubicBezTo>
                  <a:cubicBezTo>
                    <a:pt x="7045" y="1515"/>
                    <a:pt x="6722" y="1778"/>
                    <a:pt x="6353" y="1778"/>
                  </a:cubicBezTo>
                  <a:cubicBezTo>
                    <a:pt x="6039" y="1778"/>
                    <a:pt x="5693" y="1589"/>
                    <a:pt x="5269" y="953"/>
                  </a:cubicBezTo>
                  <a:close/>
                  <a:moveTo>
                    <a:pt x="7820" y="0"/>
                  </a:moveTo>
                  <a:cubicBezTo>
                    <a:pt x="7666" y="0"/>
                    <a:pt x="7494" y="11"/>
                    <a:pt x="7303" y="29"/>
                  </a:cubicBezTo>
                  <a:cubicBezTo>
                    <a:pt x="5916" y="29"/>
                    <a:pt x="5084" y="491"/>
                    <a:pt x="4067" y="1138"/>
                  </a:cubicBezTo>
                  <a:cubicBezTo>
                    <a:pt x="2773" y="1877"/>
                    <a:pt x="3236" y="2340"/>
                    <a:pt x="3883" y="2987"/>
                  </a:cubicBezTo>
                  <a:cubicBezTo>
                    <a:pt x="4345" y="3541"/>
                    <a:pt x="4807" y="4096"/>
                    <a:pt x="5454" y="4743"/>
                  </a:cubicBezTo>
                  <a:cubicBezTo>
                    <a:pt x="5329" y="4770"/>
                    <a:pt x="5218" y="4782"/>
                    <a:pt x="5119" y="4782"/>
                  </a:cubicBezTo>
                  <a:cubicBezTo>
                    <a:pt x="4187" y="4782"/>
                    <a:pt x="4273" y="3717"/>
                    <a:pt x="3605" y="3634"/>
                  </a:cubicBezTo>
                  <a:lnTo>
                    <a:pt x="3605" y="3634"/>
                  </a:lnTo>
                  <a:cubicBezTo>
                    <a:pt x="4067" y="4835"/>
                    <a:pt x="1110" y="4373"/>
                    <a:pt x="2866" y="6314"/>
                  </a:cubicBezTo>
                  <a:cubicBezTo>
                    <a:pt x="2246" y="5920"/>
                    <a:pt x="1850" y="5766"/>
                    <a:pt x="1595" y="5766"/>
                  </a:cubicBezTo>
                  <a:cubicBezTo>
                    <a:pt x="1015" y="5766"/>
                    <a:pt x="1174" y="6568"/>
                    <a:pt x="1110" y="7146"/>
                  </a:cubicBezTo>
                  <a:cubicBezTo>
                    <a:pt x="1110" y="10289"/>
                    <a:pt x="2496" y="13339"/>
                    <a:pt x="2311" y="16667"/>
                  </a:cubicBezTo>
                  <a:cubicBezTo>
                    <a:pt x="2126" y="19717"/>
                    <a:pt x="2219" y="22768"/>
                    <a:pt x="740" y="25633"/>
                  </a:cubicBezTo>
                  <a:cubicBezTo>
                    <a:pt x="647" y="26003"/>
                    <a:pt x="370" y="26188"/>
                    <a:pt x="0" y="26373"/>
                  </a:cubicBezTo>
                  <a:cubicBezTo>
                    <a:pt x="0" y="26835"/>
                    <a:pt x="0" y="27389"/>
                    <a:pt x="463" y="27667"/>
                  </a:cubicBezTo>
                  <a:cubicBezTo>
                    <a:pt x="623" y="27747"/>
                    <a:pt x="784" y="27810"/>
                    <a:pt x="922" y="27810"/>
                  </a:cubicBezTo>
                  <a:cubicBezTo>
                    <a:pt x="1101" y="27810"/>
                    <a:pt x="1242" y="27703"/>
                    <a:pt x="1294" y="27389"/>
                  </a:cubicBezTo>
                  <a:cubicBezTo>
                    <a:pt x="1425" y="26866"/>
                    <a:pt x="1649" y="26620"/>
                    <a:pt x="2032" y="26620"/>
                  </a:cubicBezTo>
                  <a:cubicBezTo>
                    <a:pt x="2189" y="26620"/>
                    <a:pt x="2373" y="26662"/>
                    <a:pt x="2589" y="26742"/>
                  </a:cubicBezTo>
                  <a:cubicBezTo>
                    <a:pt x="2958" y="25726"/>
                    <a:pt x="3605" y="24894"/>
                    <a:pt x="3698" y="23785"/>
                  </a:cubicBezTo>
                  <a:cubicBezTo>
                    <a:pt x="3883" y="23322"/>
                    <a:pt x="4160" y="22860"/>
                    <a:pt x="4437" y="22398"/>
                  </a:cubicBezTo>
                  <a:cubicBezTo>
                    <a:pt x="4530" y="21011"/>
                    <a:pt x="5731" y="20272"/>
                    <a:pt x="6193" y="19070"/>
                  </a:cubicBezTo>
                  <a:cubicBezTo>
                    <a:pt x="6286" y="18608"/>
                    <a:pt x="6009" y="18054"/>
                    <a:pt x="6563" y="17591"/>
                  </a:cubicBezTo>
                  <a:lnTo>
                    <a:pt x="6933" y="17314"/>
                  </a:lnTo>
                  <a:cubicBezTo>
                    <a:pt x="6933" y="16759"/>
                    <a:pt x="7210" y="16390"/>
                    <a:pt x="7672" y="16205"/>
                  </a:cubicBezTo>
                  <a:lnTo>
                    <a:pt x="7672" y="15096"/>
                  </a:lnTo>
                  <a:cubicBezTo>
                    <a:pt x="8227" y="14449"/>
                    <a:pt x="7765" y="13339"/>
                    <a:pt x="8782" y="12877"/>
                  </a:cubicBezTo>
                  <a:lnTo>
                    <a:pt x="8782" y="12600"/>
                  </a:lnTo>
                  <a:cubicBezTo>
                    <a:pt x="8689" y="11953"/>
                    <a:pt x="8874" y="11398"/>
                    <a:pt x="9521" y="11121"/>
                  </a:cubicBezTo>
                  <a:lnTo>
                    <a:pt x="9521" y="10381"/>
                  </a:lnTo>
                  <a:cubicBezTo>
                    <a:pt x="8714" y="10455"/>
                    <a:pt x="8315" y="11692"/>
                    <a:pt x="7446" y="11692"/>
                  </a:cubicBezTo>
                  <a:cubicBezTo>
                    <a:pt x="7219" y="11692"/>
                    <a:pt x="6961" y="11608"/>
                    <a:pt x="6656" y="11398"/>
                  </a:cubicBezTo>
                  <a:cubicBezTo>
                    <a:pt x="6586" y="11364"/>
                    <a:pt x="6533" y="11348"/>
                    <a:pt x="6494" y="11348"/>
                  </a:cubicBezTo>
                  <a:cubicBezTo>
                    <a:pt x="6320" y="11348"/>
                    <a:pt x="6396" y="11635"/>
                    <a:pt x="6471" y="11860"/>
                  </a:cubicBezTo>
                  <a:cubicBezTo>
                    <a:pt x="6563" y="12045"/>
                    <a:pt x="6748" y="12415"/>
                    <a:pt x="6656" y="12415"/>
                  </a:cubicBezTo>
                  <a:cubicBezTo>
                    <a:pt x="6377" y="12327"/>
                    <a:pt x="6129" y="12288"/>
                    <a:pt x="5906" y="12288"/>
                  </a:cubicBezTo>
                  <a:cubicBezTo>
                    <a:pt x="4717" y="12288"/>
                    <a:pt x="4213" y="13393"/>
                    <a:pt x="3513" y="14171"/>
                  </a:cubicBezTo>
                  <a:cubicBezTo>
                    <a:pt x="3447" y="14237"/>
                    <a:pt x="3370" y="14267"/>
                    <a:pt x="3290" y="14267"/>
                  </a:cubicBezTo>
                  <a:cubicBezTo>
                    <a:pt x="3143" y="14267"/>
                    <a:pt x="2985" y="14165"/>
                    <a:pt x="2866" y="13986"/>
                  </a:cubicBezTo>
                  <a:cubicBezTo>
                    <a:pt x="2681" y="13802"/>
                    <a:pt x="2589" y="13524"/>
                    <a:pt x="2866" y="13339"/>
                  </a:cubicBezTo>
                  <a:cubicBezTo>
                    <a:pt x="3790" y="12877"/>
                    <a:pt x="3513" y="12323"/>
                    <a:pt x="3143" y="11583"/>
                  </a:cubicBezTo>
                  <a:cubicBezTo>
                    <a:pt x="2958" y="11121"/>
                    <a:pt x="3143" y="10289"/>
                    <a:pt x="3975" y="10012"/>
                  </a:cubicBezTo>
                  <a:cubicBezTo>
                    <a:pt x="4125" y="9957"/>
                    <a:pt x="4248" y="9933"/>
                    <a:pt x="4351" y="9933"/>
                  </a:cubicBezTo>
                  <a:cubicBezTo>
                    <a:pt x="4947" y="9933"/>
                    <a:pt x="4848" y="10754"/>
                    <a:pt x="5084" y="11306"/>
                  </a:cubicBezTo>
                  <a:cubicBezTo>
                    <a:pt x="5546" y="10751"/>
                    <a:pt x="5916" y="10289"/>
                    <a:pt x="7025" y="9919"/>
                  </a:cubicBezTo>
                  <a:cubicBezTo>
                    <a:pt x="5084" y="9734"/>
                    <a:pt x="5454" y="8440"/>
                    <a:pt x="4807" y="7886"/>
                  </a:cubicBezTo>
                  <a:cubicBezTo>
                    <a:pt x="4970" y="7682"/>
                    <a:pt x="5115" y="7604"/>
                    <a:pt x="5241" y="7604"/>
                  </a:cubicBezTo>
                  <a:cubicBezTo>
                    <a:pt x="5403" y="7604"/>
                    <a:pt x="5535" y="7730"/>
                    <a:pt x="5639" y="7886"/>
                  </a:cubicBezTo>
                  <a:cubicBezTo>
                    <a:pt x="6147" y="8348"/>
                    <a:pt x="6401" y="8579"/>
                    <a:pt x="6667" y="8579"/>
                  </a:cubicBezTo>
                  <a:cubicBezTo>
                    <a:pt x="6933" y="8579"/>
                    <a:pt x="7210" y="8348"/>
                    <a:pt x="7765" y="7886"/>
                  </a:cubicBezTo>
                  <a:cubicBezTo>
                    <a:pt x="7867" y="7784"/>
                    <a:pt x="7944" y="7744"/>
                    <a:pt x="8009" y="7744"/>
                  </a:cubicBezTo>
                  <a:cubicBezTo>
                    <a:pt x="8123" y="7744"/>
                    <a:pt x="8203" y="7861"/>
                    <a:pt x="8319" y="7978"/>
                  </a:cubicBezTo>
                  <a:cubicBezTo>
                    <a:pt x="8874" y="8255"/>
                    <a:pt x="9336" y="8625"/>
                    <a:pt x="9798" y="8902"/>
                  </a:cubicBezTo>
                  <a:lnTo>
                    <a:pt x="10168" y="8533"/>
                  </a:lnTo>
                  <a:cubicBezTo>
                    <a:pt x="10261" y="7793"/>
                    <a:pt x="9891" y="6869"/>
                    <a:pt x="10908" y="6407"/>
                  </a:cubicBezTo>
                  <a:cubicBezTo>
                    <a:pt x="10445" y="4835"/>
                    <a:pt x="11092" y="3449"/>
                    <a:pt x="11277" y="1970"/>
                  </a:cubicBezTo>
                  <a:lnTo>
                    <a:pt x="10538" y="1970"/>
                  </a:lnTo>
                  <a:cubicBezTo>
                    <a:pt x="10076" y="2155"/>
                    <a:pt x="10445" y="2617"/>
                    <a:pt x="10168" y="3079"/>
                  </a:cubicBezTo>
                  <a:cubicBezTo>
                    <a:pt x="9798" y="2340"/>
                    <a:pt x="9429" y="1600"/>
                    <a:pt x="9059" y="953"/>
                  </a:cubicBezTo>
                  <a:cubicBezTo>
                    <a:pt x="8834" y="203"/>
                    <a:pt x="8487" y="0"/>
                    <a:pt x="782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35"/>
            <p:cNvSpPr/>
            <p:nvPr/>
          </p:nvSpPr>
          <p:spPr>
            <a:xfrm>
              <a:off x="4454725" y="4656425"/>
              <a:ext cx="372075" cy="315975"/>
            </a:xfrm>
            <a:custGeom>
              <a:rect b="b" l="l" r="r" t="t"/>
              <a:pathLst>
                <a:path extrusionOk="0" h="12639" w="14883">
                  <a:moveTo>
                    <a:pt x="7228" y="0"/>
                  </a:moveTo>
                  <a:cubicBezTo>
                    <a:pt x="3215" y="0"/>
                    <a:pt x="333" y="2580"/>
                    <a:pt x="0" y="6659"/>
                  </a:cubicBezTo>
                  <a:cubicBezTo>
                    <a:pt x="832" y="7583"/>
                    <a:pt x="1941" y="7953"/>
                    <a:pt x="3143" y="8230"/>
                  </a:cubicBezTo>
                  <a:cubicBezTo>
                    <a:pt x="2588" y="8323"/>
                    <a:pt x="2126" y="8415"/>
                    <a:pt x="1664" y="8508"/>
                  </a:cubicBezTo>
                  <a:cubicBezTo>
                    <a:pt x="1017" y="8600"/>
                    <a:pt x="740" y="9062"/>
                    <a:pt x="647" y="9617"/>
                  </a:cubicBezTo>
                  <a:cubicBezTo>
                    <a:pt x="555" y="10264"/>
                    <a:pt x="832" y="11096"/>
                    <a:pt x="1294" y="11096"/>
                  </a:cubicBezTo>
                  <a:cubicBezTo>
                    <a:pt x="2681" y="11188"/>
                    <a:pt x="2126" y="12020"/>
                    <a:pt x="2126" y="12575"/>
                  </a:cubicBezTo>
                  <a:cubicBezTo>
                    <a:pt x="2250" y="12619"/>
                    <a:pt x="2356" y="12639"/>
                    <a:pt x="2448" y="12639"/>
                  </a:cubicBezTo>
                  <a:cubicBezTo>
                    <a:pt x="3190" y="12639"/>
                    <a:pt x="2983" y="11346"/>
                    <a:pt x="3594" y="11346"/>
                  </a:cubicBezTo>
                  <a:cubicBezTo>
                    <a:pt x="3696" y="11346"/>
                    <a:pt x="3820" y="11382"/>
                    <a:pt x="3975" y="11466"/>
                  </a:cubicBezTo>
                  <a:cubicBezTo>
                    <a:pt x="4622" y="11188"/>
                    <a:pt x="4160" y="10356"/>
                    <a:pt x="4714" y="10079"/>
                  </a:cubicBezTo>
                  <a:cubicBezTo>
                    <a:pt x="5674" y="9688"/>
                    <a:pt x="6647" y="9461"/>
                    <a:pt x="7586" y="9461"/>
                  </a:cubicBezTo>
                  <a:cubicBezTo>
                    <a:pt x="9091" y="9461"/>
                    <a:pt x="10509" y="10043"/>
                    <a:pt x="11647" y="11466"/>
                  </a:cubicBezTo>
                  <a:cubicBezTo>
                    <a:pt x="12017" y="11281"/>
                    <a:pt x="12294" y="11188"/>
                    <a:pt x="12664" y="11096"/>
                  </a:cubicBezTo>
                  <a:cubicBezTo>
                    <a:pt x="13865" y="10726"/>
                    <a:pt x="14050" y="10171"/>
                    <a:pt x="13126" y="9247"/>
                  </a:cubicBezTo>
                  <a:lnTo>
                    <a:pt x="13126" y="9247"/>
                  </a:lnTo>
                  <a:cubicBezTo>
                    <a:pt x="12964" y="9316"/>
                    <a:pt x="12797" y="9351"/>
                    <a:pt x="12623" y="9351"/>
                  </a:cubicBezTo>
                  <a:cubicBezTo>
                    <a:pt x="12103" y="9351"/>
                    <a:pt x="11531" y="9039"/>
                    <a:pt x="10907" y="8415"/>
                  </a:cubicBezTo>
                  <a:lnTo>
                    <a:pt x="10907" y="8415"/>
                  </a:lnTo>
                  <a:cubicBezTo>
                    <a:pt x="11832" y="8600"/>
                    <a:pt x="12479" y="8785"/>
                    <a:pt x="13126" y="8877"/>
                  </a:cubicBezTo>
                  <a:cubicBezTo>
                    <a:pt x="14050" y="8323"/>
                    <a:pt x="12571" y="7029"/>
                    <a:pt x="13403" y="6936"/>
                  </a:cubicBezTo>
                  <a:cubicBezTo>
                    <a:pt x="14605" y="6936"/>
                    <a:pt x="13588" y="8323"/>
                    <a:pt x="14143" y="8877"/>
                  </a:cubicBezTo>
                  <a:cubicBezTo>
                    <a:pt x="14328" y="9155"/>
                    <a:pt x="14697" y="9155"/>
                    <a:pt x="14882" y="9247"/>
                  </a:cubicBezTo>
                  <a:lnTo>
                    <a:pt x="14882" y="8138"/>
                  </a:lnTo>
                  <a:cubicBezTo>
                    <a:pt x="14328" y="7676"/>
                    <a:pt x="14697" y="6936"/>
                    <a:pt x="14605" y="6382"/>
                  </a:cubicBezTo>
                  <a:cubicBezTo>
                    <a:pt x="14605" y="6012"/>
                    <a:pt x="14512" y="5642"/>
                    <a:pt x="14512" y="5272"/>
                  </a:cubicBezTo>
                  <a:cubicBezTo>
                    <a:pt x="14143" y="4995"/>
                    <a:pt x="14235" y="4533"/>
                    <a:pt x="14235" y="4163"/>
                  </a:cubicBezTo>
                  <a:lnTo>
                    <a:pt x="14235" y="2684"/>
                  </a:lnTo>
                  <a:cubicBezTo>
                    <a:pt x="14235" y="2314"/>
                    <a:pt x="14235" y="2037"/>
                    <a:pt x="14235" y="1667"/>
                  </a:cubicBezTo>
                  <a:cubicBezTo>
                    <a:pt x="13403" y="1945"/>
                    <a:pt x="13218" y="2777"/>
                    <a:pt x="12479" y="3054"/>
                  </a:cubicBezTo>
                  <a:cubicBezTo>
                    <a:pt x="12088" y="3210"/>
                    <a:pt x="11896" y="3763"/>
                    <a:pt x="11511" y="3763"/>
                  </a:cubicBezTo>
                  <a:cubicBezTo>
                    <a:pt x="11440" y="3763"/>
                    <a:pt x="11363" y="3744"/>
                    <a:pt x="11277" y="3701"/>
                  </a:cubicBezTo>
                  <a:cubicBezTo>
                    <a:pt x="10538" y="3331"/>
                    <a:pt x="11277" y="2684"/>
                    <a:pt x="11092" y="2130"/>
                  </a:cubicBezTo>
                  <a:lnTo>
                    <a:pt x="11092" y="2130"/>
                  </a:lnTo>
                  <a:cubicBezTo>
                    <a:pt x="9983" y="2222"/>
                    <a:pt x="9521" y="3424"/>
                    <a:pt x="9059" y="3886"/>
                  </a:cubicBezTo>
                  <a:cubicBezTo>
                    <a:pt x="8646" y="4436"/>
                    <a:pt x="8209" y="4589"/>
                    <a:pt x="7764" y="4589"/>
                  </a:cubicBezTo>
                  <a:cubicBezTo>
                    <a:pt x="7200" y="4589"/>
                    <a:pt x="6624" y="4341"/>
                    <a:pt x="6078" y="4341"/>
                  </a:cubicBezTo>
                  <a:cubicBezTo>
                    <a:pt x="5897" y="4341"/>
                    <a:pt x="5719" y="4368"/>
                    <a:pt x="5546" y="4440"/>
                  </a:cubicBezTo>
                  <a:cubicBezTo>
                    <a:pt x="5513" y="4463"/>
                    <a:pt x="5481" y="4473"/>
                    <a:pt x="5450" y="4473"/>
                  </a:cubicBezTo>
                  <a:cubicBezTo>
                    <a:pt x="5228" y="4473"/>
                    <a:pt x="5095" y="3934"/>
                    <a:pt x="5177" y="3609"/>
                  </a:cubicBezTo>
                  <a:cubicBezTo>
                    <a:pt x="5219" y="3398"/>
                    <a:pt x="5299" y="3341"/>
                    <a:pt x="5400" y="3341"/>
                  </a:cubicBezTo>
                  <a:cubicBezTo>
                    <a:pt x="5521" y="3341"/>
                    <a:pt x="5672" y="3424"/>
                    <a:pt x="5824" y="3424"/>
                  </a:cubicBezTo>
                  <a:cubicBezTo>
                    <a:pt x="5639" y="1483"/>
                    <a:pt x="7857" y="2130"/>
                    <a:pt x="8504" y="1113"/>
                  </a:cubicBezTo>
                  <a:cubicBezTo>
                    <a:pt x="8514" y="1093"/>
                    <a:pt x="8527" y="1084"/>
                    <a:pt x="8543" y="1084"/>
                  </a:cubicBezTo>
                  <a:cubicBezTo>
                    <a:pt x="8669" y="1084"/>
                    <a:pt x="8936" y="1707"/>
                    <a:pt x="8689" y="2037"/>
                  </a:cubicBezTo>
                  <a:cubicBezTo>
                    <a:pt x="8227" y="2684"/>
                    <a:pt x="7765" y="3239"/>
                    <a:pt x="6933" y="3424"/>
                  </a:cubicBezTo>
                  <a:cubicBezTo>
                    <a:pt x="7265" y="3756"/>
                    <a:pt x="7524" y="3990"/>
                    <a:pt x="7785" y="3990"/>
                  </a:cubicBezTo>
                  <a:cubicBezTo>
                    <a:pt x="8032" y="3990"/>
                    <a:pt x="8282" y="3779"/>
                    <a:pt x="8597" y="3239"/>
                  </a:cubicBezTo>
                  <a:cubicBezTo>
                    <a:pt x="9151" y="2407"/>
                    <a:pt x="9244" y="928"/>
                    <a:pt x="10630" y="651"/>
                  </a:cubicBezTo>
                  <a:lnTo>
                    <a:pt x="10168" y="188"/>
                  </a:lnTo>
                  <a:cubicBezTo>
                    <a:pt x="9706" y="96"/>
                    <a:pt x="9151" y="96"/>
                    <a:pt x="8597" y="96"/>
                  </a:cubicBezTo>
                  <a:cubicBezTo>
                    <a:pt x="8128" y="32"/>
                    <a:pt x="7671" y="0"/>
                    <a:pt x="722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35"/>
            <p:cNvSpPr/>
            <p:nvPr/>
          </p:nvSpPr>
          <p:spPr>
            <a:xfrm>
              <a:off x="4084975" y="2572100"/>
              <a:ext cx="353600" cy="464500"/>
            </a:xfrm>
            <a:custGeom>
              <a:rect b="b" l="l" r="r" t="t"/>
              <a:pathLst>
                <a:path extrusionOk="0" h="18580" w="14144">
                  <a:moveTo>
                    <a:pt x="11848" y="4893"/>
                  </a:moveTo>
                  <a:cubicBezTo>
                    <a:pt x="12199" y="4893"/>
                    <a:pt x="12484" y="5471"/>
                    <a:pt x="12837" y="5471"/>
                  </a:cubicBezTo>
                  <a:cubicBezTo>
                    <a:pt x="12871" y="5471"/>
                    <a:pt x="12906" y="5466"/>
                    <a:pt x="12942" y="5454"/>
                  </a:cubicBezTo>
                  <a:lnTo>
                    <a:pt x="12942" y="5454"/>
                  </a:lnTo>
                  <a:cubicBezTo>
                    <a:pt x="12874" y="5859"/>
                    <a:pt x="12856" y="6313"/>
                    <a:pt x="12527" y="6313"/>
                  </a:cubicBezTo>
                  <a:cubicBezTo>
                    <a:pt x="12406" y="6313"/>
                    <a:pt x="12242" y="6251"/>
                    <a:pt x="12017" y="6101"/>
                  </a:cubicBezTo>
                  <a:cubicBezTo>
                    <a:pt x="11740" y="5916"/>
                    <a:pt x="11093" y="5731"/>
                    <a:pt x="11370" y="5269"/>
                  </a:cubicBezTo>
                  <a:cubicBezTo>
                    <a:pt x="11547" y="4991"/>
                    <a:pt x="11703" y="4893"/>
                    <a:pt x="11848" y="4893"/>
                  </a:cubicBezTo>
                  <a:close/>
                  <a:moveTo>
                    <a:pt x="8597" y="0"/>
                  </a:moveTo>
                  <a:lnTo>
                    <a:pt x="7858" y="740"/>
                  </a:lnTo>
                  <a:lnTo>
                    <a:pt x="7858" y="1479"/>
                  </a:lnTo>
                  <a:cubicBezTo>
                    <a:pt x="8597" y="1849"/>
                    <a:pt x="9337" y="2126"/>
                    <a:pt x="9706" y="2958"/>
                  </a:cubicBezTo>
                  <a:cubicBezTo>
                    <a:pt x="9614" y="3698"/>
                    <a:pt x="9984" y="4437"/>
                    <a:pt x="9337" y="5084"/>
                  </a:cubicBezTo>
                  <a:cubicBezTo>
                    <a:pt x="8979" y="5860"/>
                    <a:pt x="8582" y="6559"/>
                    <a:pt x="7998" y="6559"/>
                  </a:cubicBezTo>
                  <a:cubicBezTo>
                    <a:pt x="7677" y="6559"/>
                    <a:pt x="7300" y="6348"/>
                    <a:pt x="6841" y="5824"/>
                  </a:cubicBezTo>
                  <a:cubicBezTo>
                    <a:pt x="6656" y="5546"/>
                    <a:pt x="6379" y="5454"/>
                    <a:pt x="6101" y="5454"/>
                  </a:cubicBezTo>
                  <a:cubicBezTo>
                    <a:pt x="6023" y="5463"/>
                    <a:pt x="5947" y="5468"/>
                    <a:pt x="5874" y="5468"/>
                  </a:cubicBezTo>
                  <a:cubicBezTo>
                    <a:pt x="4482" y="5468"/>
                    <a:pt x="4003" y="3873"/>
                    <a:pt x="2774" y="3698"/>
                  </a:cubicBezTo>
                  <a:cubicBezTo>
                    <a:pt x="2404" y="4067"/>
                    <a:pt x="1295" y="4437"/>
                    <a:pt x="2589" y="5084"/>
                  </a:cubicBezTo>
                  <a:cubicBezTo>
                    <a:pt x="2866" y="5269"/>
                    <a:pt x="2681" y="5639"/>
                    <a:pt x="2404" y="5824"/>
                  </a:cubicBezTo>
                  <a:cubicBezTo>
                    <a:pt x="3774" y="7022"/>
                    <a:pt x="5144" y="8062"/>
                    <a:pt x="7028" y="8062"/>
                  </a:cubicBezTo>
                  <a:cubicBezTo>
                    <a:pt x="7178" y="8062"/>
                    <a:pt x="7331" y="8056"/>
                    <a:pt x="7488" y="8042"/>
                  </a:cubicBezTo>
                  <a:cubicBezTo>
                    <a:pt x="7679" y="8004"/>
                    <a:pt x="7887" y="7981"/>
                    <a:pt x="8097" y="7981"/>
                  </a:cubicBezTo>
                  <a:cubicBezTo>
                    <a:pt x="8394" y="7981"/>
                    <a:pt x="8696" y="8026"/>
                    <a:pt x="8967" y="8135"/>
                  </a:cubicBezTo>
                  <a:cubicBezTo>
                    <a:pt x="9891" y="8412"/>
                    <a:pt x="9891" y="9244"/>
                    <a:pt x="9984" y="9983"/>
                  </a:cubicBezTo>
                  <a:cubicBezTo>
                    <a:pt x="10056" y="10418"/>
                    <a:pt x="9673" y="10569"/>
                    <a:pt x="9326" y="10569"/>
                  </a:cubicBezTo>
                  <a:cubicBezTo>
                    <a:pt x="9231" y="10569"/>
                    <a:pt x="9139" y="10558"/>
                    <a:pt x="9059" y="10538"/>
                  </a:cubicBezTo>
                  <a:cubicBezTo>
                    <a:pt x="8463" y="10396"/>
                    <a:pt x="7901" y="10330"/>
                    <a:pt x="7370" y="10330"/>
                  </a:cubicBezTo>
                  <a:cubicBezTo>
                    <a:pt x="4445" y="10330"/>
                    <a:pt x="2447" y="12322"/>
                    <a:pt x="648" y="14513"/>
                  </a:cubicBezTo>
                  <a:cubicBezTo>
                    <a:pt x="648" y="15067"/>
                    <a:pt x="186" y="15252"/>
                    <a:pt x="1" y="15714"/>
                  </a:cubicBezTo>
                  <a:cubicBezTo>
                    <a:pt x="142" y="15809"/>
                    <a:pt x="272" y="15843"/>
                    <a:pt x="393" y="15843"/>
                  </a:cubicBezTo>
                  <a:cubicBezTo>
                    <a:pt x="707" y="15843"/>
                    <a:pt x="960" y="15611"/>
                    <a:pt x="1207" y="15611"/>
                  </a:cubicBezTo>
                  <a:cubicBezTo>
                    <a:pt x="1236" y="15611"/>
                    <a:pt x="1266" y="15614"/>
                    <a:pt x="1295" y="15622"/>
                  </a:cubicBezTo>
                  <a:cubicBezTo>
                    <a:pt x="2219" y="15437"/>
                    <a:pt x="2496" y="14605"/>
                    <a:pt x="3143" y="14235"/>
                  </a:cubicBezTo>
                  <a:lnTo>
                    <a:pt x="3143" y="14143"/>
                  </a:lnTo>
                  <a:lnTo>
                    <a:pt x="3513" y="13866"/>
                  </a:lnTo>
                  <a:cubicBezTo>
                    <a:pt x="4530" y="13588"/>
                    <a:pt x="5362" y="12756"/>
                    <a:pt x="6471" y="12756"/>
                  </a:cubicBezTo>
                  <a:cubicBezTo>
                    <a:pt x="7303" y="12756"/>
                    <a:pt x="8135" y="12756"/>
                    <a:pt x="8412" y="13681"/>
                  </a:cubicBezTo>
                  <a:cubicBezTo>
                    <a:pt x="8690" y="14513"/>
                    <a:pt x="9244" y="15344"/>
                    <a:pt x="8227" y="16269"/>
                  </a:cubicBezTo>
                  <a:cubicBezTo>
                    <a:pt x="7395" y="16916"/>
                    <a:pt x="7026" y="17748"/>
                    <a:pt x="8227" y="18580"/>
                  </a:cubicBezTo>
                  <a:cubicBezTo>
                    <a:pt x="8597" y="18395"/>
                    <a:pt x="8967" y="18302"/>
                    <a:pt x="9337" y="18210"/>
                  </a:cubicBezTo>
                  <a:cubicBezTo>
                    <a:pt x="11000" y="17378"/>
                    <a:pt x="12387" y="16176"/>
                    <a:pt x="13311" y="14513"/>
                  </a:cubicBezTo>
                  <a:cubicBezTo>
                    <a:pt x="13219" y="14420"/>
                    <a:pt x="12942" y="14328"/>
                    <a:pt x="12942" y="14235"/>
                  </a:cubicBezTo>
                  <a:cubicBezTo>
                    <a:pt x="13496" y="12756"/>
                    <a:pt x="12202" y="12941"/>
                    <a:pt x="11278" y="12756"/>
                  </a:cubicBezTo>
                  <a:cubicBezTo>
                    <a:pt x="13219" y="12756"/>
                    <a:pt x="14143" y="11370"/>
                    <a:pt x="14143" y="10168"/>
                  </a:cubicBezTo>
                  <a:cubicBezTo>
                    <a:pt x="14051" y="8689"/>
                    <a:pt x="13866" y="6933"/>
                    <a:pt x="12942" y="5454"/>
                  </a:cubicBezTo>
                  <a:cubicBezTo>
                    <a:pt x="12110" y="2496"/>
                    <a:pt x="12110" y="2496"/>
                    <a:pt x="10353" y="1664"/>
                  </a:cubicBezTo>
                  <a:cubicBezTo>
                    <a:pt x="10631" y="1202"/>
                    <a:pt x="11093" y="1202"/>
                    <a:pt x="11555" y="1110"/>
                  </a:cubicBezTo>
                  <a:cubicBezTo>
                    <a:pt x="10723" y="370"/>
                    <a:pt x="9706" y="185"/>
                    <a:pt x="859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35"/>
            <p:cNvSpPr/>
            <p:nvPr/>
          </p:nvSpPr>
          <p:spPr>
            <a:xfrm>
              <a:off x="4193600" y="4970775"/>
              <a:ext cx="989075" cy="307375"/>
            </a:xfrm>
            <a:custGeom>
              <a:rect b="b" l="l" r="r" t="t"/>
              <a:pathLst>
                <a:path extrusionOk="0" h="12295" w="39563">
                  <a:moveTo>
                    <a:pt x="2496" y="1"/>
                  </a:moveTo>
                  <a:cubicBezTo>
                    <a:pt x="2333" y="488"/>
                    <a:pt x="2057" y="622"/>
                    <a:pt x="1738" y="622"/>
                  </a:cubicBezTo>
                  <a:cubicBezTo>
                    <a:pt x="1353" y="622"/>
                    <a:pt x="908" y="428"/>
                    <a:pt x="528" y="428"/>
                  </a:cubicBezTo>
                  <a:cubicBezTo>
                    <a:pt x="328" y="428"/>
                    <a:pt x="145" y="482"/>
                    <a:pt x="0" y="648"/>
                  </a:cubicBezTo>
                  <a:cubicBezTo>
                    <a:pt x="555" y="1295"/>
                    <a:pt x="1294" y="1572"/>
                    <a:pt x="2126" y="1757"/>
                  </a:cubicBezTo>
                  <a:cubicBezTo>
                    <a:pt x="2281" y="1291"/>
                    <a:pt x="2552" y="1115"/>
                    <a:pt x="2826" y="1115"/>
                  </a:cubicBezTo>
                  <a:cubicBezTo>
                    <a:pt x="3041" y="1115"/>
                    <a:pt x="3257" y="1224"/>
                    <a:pt x="3420" y="1387"/>
                  </a:cubicBezTo>
                  <a:cubicBezTo>
                    <a:pt x="3882" y="1849"/>
                    <a:pt x="3050" y="2127"/>
                    <a:pt x="2866" y="2497"/>
                  </a:cubicBezTo>
                  <a:cubicBezTo>
                    <a:pt x="3050" y="3051"/>
                    <a:pt x="3697" y="3144"/>
                    <a:pt x="3975" y="3606"/>
                  </a:cubicBezTo>
                  <a:cubicBezTo>
                    <a:pt x="4252" y="3606"/>
                    <a:pt x="4529" y="3698"/>
                    <a:pt x="4714" y="3975"/>
                  </a:cubicBezTo>
                  <a:cubicBezTo>
                    <a:pt x="5639" y="4438"/>
                    <a:pt x="6655" y="4900"/>
                    <a:pt x="7580" y="5362"/>
                  </a:cubicBezTo>
                  <a:cubicBezTo>
                    <a:pt x="7765" y="5547"/>
                    <a:pt x="7857" y="5639"/>
                    <a:pt x="7949" y="5732"/>
                  </a:cubicBezTo>
                  <a:cubicBezTo>
                    <a:pt x="10907" y="7118"/>
                    <a:pt x="13773" y="8412"/>
                    <a:pt x="16731" y="9799"/>
                  </a:cubicBezTo>
                  <a:cubicBezTo>
                    <a:pt x="17008" y="9891"/>
                    <a:pt x="17378" y="9984"/>
                    <a:pt x="17748" y="10169"/>
                  </a:cubicBezTo>
                  <a:lnTo>
                    <a:pt x="19596" y="10446"/>
                  </a:lnTo>
                  <a:cubicBezTo>
                    <a:pt x="19689" y="10631"/>
                    <a:pt x="19874" y="10723"/>
                    <a:pt x="19966" y="10816"/>
                  </a:cubicBezTo>
                  <a:lnTo>
                    <a:pt x="20705" y="10816"/>
                  </a:lnTo>
                  <a:cubicBezTo>
                    <a:pt x="21352" y="10816"/>
                    <a:pt x="21907" y="10816"/>
                    <a:pt x="22462" y="11185"/>
                  </a:cubicBezTo>
                  <a:cubicBezTo>
                    <a:pt x="22540" y="11171"/>
                    <a:pt x="22616" y="11165"/>
                    <a:pt x="22690" y="11165"/>
                  </a:cubicBezTo>
                  <a:cubicBezTo>
                    <a:pt x="23494" y="11165"/>
                    <a:pt x="24018" y="11946"/>
                    <a:pt x="24822" y="11946"/>
                  </a:cubicBezTo>
                  <a:cubicBezTo>
                    <a:pt x="24895" y="11946"/>
                    <a:pt x="24971" y="11939"/>
                    <a:pt x="25050" y="11925"/>
                  </a:cubicBezTo>
                  <a:lnTo>
                    <a:pt x="26159" y="11925"/>
                  </a:lnTo>
                  <a:cubicBezTo>
                    <a:pt x="26492" y="11925"/>
                    <a:pt x="26839" y="11895"/>
                    <a:pt x="27184" y="11895"/>
                  </a:cubicBezTo>
                  <a:cubicBezTo>
                    <a:pt x="27701" y="11895"/>
                    <a:pt x="28211" y="11962"/>
                    <a:pt x="28655" y="12295"/>
                  </a:cubicBezTo>
                  <a:lnTo>
                    <a:pt x="31890" y="12295"/>
                  </a:lnTo>
                  <a:cubicBezTo>
                    <a:pt x="32200" y="11985"/>
                    <a:pt x="32539" y="11934"/>
                    <a:pt x="32891" y="11934"/>
                  </a:cubicBezTo>
                  <a:cubicBezTo>
                    <a:pt x="33058" y="11934"/>
                    <a:pt x="33229" y="11946"/>
                    <a:pt x="33401" y="11946"/>
                  </a:cubicBezTo>
                  <a:cubicBezTo>
                    <a:pt x="33513" y="11946"/>
                    <a:pt x="33626" y="11941"/>
                    <a:pt x="33739" y="11925"/>
                  </a:cubicBezTo>
                  <a:lnTo>
                    <a:pt x="35587" y="11925"/>
                  </a:lnTo>
                  <a:cubicBezTo>
                    <a:pt x="36881" y="11740"/>
                    <a:pt x="38268" y="11463"/>
                    <a:pt x="39562" y="11185"/>
                  </a:cubicBezTo>
                  <a:cubicBezTo>
                    <a:pt x="39316" y="10692"/>
                    <a:pt x="39192" y="9994"/>
                    <a:pt x="38781" y="9994"/>
                  </a:cubicBezTo>
                  <a:cubicBezTo>
                    <a:pt x="38576" y="9994"/>
                    <a:pt x="38299" y="10169"/>
                    <a:pt x="37898" y="10631"/>
                  </a:cubicBezTo>
                  <a:cubicBezTo>
                    <a:pt x="37886" y="10637"/>
                    <a:pt x="37871" y="10640"/>
                    <a:pt x="37855" y="10640"/>
                  </a:cubicBezTo>
                  <a:cubicBezTo>
                    <a:pt x="37700" y="10640"/>
                    <a:pt x="37394" y="10370"/>
                    <a:pt x="37043" y="10370"/>
                  </a:cubicBezTo>
                  <a:cubicBezTo>
                    <a:pt x="36902" y="10370"/>
                    <a:pt x="36753" y="10414"/>
                    <a:pt x="36604" y="10538"/>
                  </a:cubicBezTo>
                  <a:lnTo>
                    <a:pt x="36234" y="10538"/>
                  </a:lnTo>
                  <a:cubicBezTo>
                    <a:pt x="35125" y="10538"/>
                    <a:pt x="34016" y="10497"/>
                    <a:pt x="32907" y="10497"/>
                  </a:cubicBezTo>
                  <a:cubicBezTo>
                    <a:pt x="32352" y="10497"/>
                    <a:pt x="31798" y="10508"/>
                    <a:pt x="31243" y="10538"/>
                  </a:cubicBezTo>
                  <a:cubicBezTo>
                    <a:pt x="28655" y="10538"/>
                    <a:pt x="26251" y="9706"/>
                    <a:pt x="23756" y="9522"/>
                  </a:cubicBezTo>
                  <a:cubicBezTo>
                    <a:pt x="20521" y="9244"/>
                    <a:pt x="17563" y="8043"/>
                    <a:pt x="14697" y="6749"/>
                  </a:cubicBezTo>
                  <a:cubicBezTo>
                    <a:pt x="10445" y="4807"/>
                    <a:pt x="6378" y="2589"/>
                    <a:pt x="24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35"/>
            <p:cNvSpPr/>
            <p:nvPr/>
          </p:nvSpPr>
          <p:spPr>
            <a:xfrm>
              <a:off x="3645925" y="265850"/>
              <a:ext cx="508400" cy="374375"/>
            </a:xfrm>
            <a:custGeom>
              <a:rect b="b" l="l" r="r" t="t"/>
              <a:pathLst>
                <a:path extrusionOk="0" h="14975" w="20336">
                  <a:moveTo>
                    <a:pt x="14882" y="0"/>
                  </a:moveTo>
                  <a:lnTo>
                    <a:pt x="11277" y="740"/>
                  </a:lnTo>
                  <a:cubicBezTo>
                    <a:pt x="12109" y="1479"/>
                    <a:pt x="11647" y="2126"/>
                    <a:pt x="11185" y="3143"/>
                  </a:cubicBezTo>
                  <a:cubicBezTo>
                    <a:pt x="10885" y="2143"/>
                    <a:pt x="10558" y="1738"/>
                    <a:pt x="10159" y="1738"/>
                  </a:cubicBezTo>
                  <a:cubicBezTo>
                    <a:pt x="9822" y="1738"/>
                    <a:pt x="9433" y="2029"/>
                    <a:pt x="8966" y="2496"/>
                  </a:cubicBezTo>
                  <a:cubicBezTo>
                    <a:pt x="8802" y="2716"/>
                    <a:pt x="8278" y="3261"/>
                    <a:pt x="7803" y="3261"/>
                  </a:cubicBezTo>
                  <a:cubicBezTo>
                    <a:pt x="7478" y="3261"/>
                    <a:pt x="7175" y="3007"/>
                    <a:pt x="7025" y="2219"/>
                  </a:cubicBezTo>
                  <a:cubicBezTo>
                    <a:pt x="6971" y="2058"/>
                    <a:pt x="6762" y="1959"/>
                    <a:pt x="6577" y="1959"/>
                  </a:cubicBezTo>
                  <a:cubicBezTo>
                    <a:pt x="6444" y="1959"/>
                    <a:pt x="6324" y="2010"/>
                    <a:pt x="6286" y="2126"/>
                  </a:cubicBezTo>
                  <a:cubicBezTo>
                    <a:pt x="6235" y="2406"/>
                    <a:pt x="6142" y="2497"/>
                    <a:pt x="6030" y="2497"/>
                  </a:cubicBezTo>
                  <a:cubicBezTo>
                    <a:pt x="5824" y="2497"/>
                    <a:pt x="5553" y="2187"/>
                    <a:pt x="5363" y="2187"/>
                  </a:cubicBezTo>
                  <a:cubicBezTo>
                    <a:pt x="5282" y="2187"/>
                    <a:pt x="5217" y="2243"/>
                    <a:pt x="5176" y="2404"/>
                  </a:cubicBezTo>
                  <a:cubicBezTo>
                    <a:pt x="5165" y="2437"/>
                    <a:pt x="5136" y="2450"/>
                    <a:pt x="5095" y="2450"/>
                  </a:cubicBezTo>
                  <a:cubicBezTo>
                    <a:pt x="4946" y="2450"/>
                    <a:pt x="4637" y="2279"/>
                    <a:pt x="4426" y="2279"/>
                  </a:cubicBezTo>
                  <a:cubicBezTo>
                    <a:pt x="4214" y="2279"/>
                    <a:pt x="4101" y="2452"/>
                    <a:pt x="4345" y="3143"/>
                  </a:cubicBezTo>
                  <a:cubicBezTo>
                    <a:pt x="4495" y="3593"/>
                    <a:pt x="4266" y="3664"/>
                    <a:pt x="3981" y="3664"/>
                  </a:cubicBezTo>
                  <a:cubicBezTo>
                    <a:pt x="3848" y="3664"/>
                    <a:pt x="3703" y="3649"/>
                    <a:pt x="3578" y="3649"/>
                  </a:cubicBezTo>
                  <a:cubicBezTo>
                    <a:pt x="3475" y="3649"/>
                    <a:pt x="3385" y="3659"/>
                    <a:pt x="3328" y="3698"/>
                  </a:cubicBezTo>
                  <a:cubicBezTo>
                    <a:pt x="3328" y="4067"/>
                    <a:pt x="3235" y="4530"/>
                    <a:pt x="3698" y="4714"/>
                  </a:cubicBezTo>
                  <a:cubicBezTo>
                    <a:pt x="4622" y="5084"/>
                    <a:pt x="3882" y="5454"/>
                    <a:pt x="3605" y="5824"/>
                  </a:cubicBezTo>
                  <a:cubicBezTo>
                    <a:pt x="3975" y="6563"/>
                    <a:pt x="4437" y="7303"/>
                    <a:pt x="4437" y="8042"/>
                  </a:cubicBezTo>
                  <a:cubicBezTo>
                    <a:pt x="4437" y="8597"/>
                    <a:pt x="5176" y="9151"/>
                    <a:pt x="4714" y="9613"/>
                  </a:cubicBezTo>
                  <a:cubicBezTo>
                    <a:pt x="3513" y="10630"/>
                    <a:pt x="3328" y="12479"/>
                    <a:pt x="1572" y="13034"/>
                  </a:cubicBezTo>
                  <a:cubicBezTo>
                    <a:pt x="832" y="13311"/>
                    <a:pt x="277" y="14050"/>
                    <a:pt x="0" y="14975"/>
                  </a:cubicBezTo>
                  <a:cubicBezTo>
                    <a:pt x="740" y="14975"/>
                    <a:pt x="1387" y="14790"/>
                    <a:pt x="1664" y="14143"/>
                  </a:cubicBezTo>
                  <a:cubicBezTo>
                    <a:pt x="2034" y="13126"/>
                    <a:pt x="2866" y="13034"/>
                    <a:pt x="3605" y="12756"/>
                  </a:cubicBezTo>
                  <a:cubicBezTo>
                    <a:pt x="5639" y="10815"/>
                    <a:pt x="6563" y="8412"/>
                    <a:pt x="6008" y="5639"/>
                  </a:cubicBezTo>
                  <a:cubicBezTo>
                    <a:pt x="5916" y="5084"/>
                    <a:pt x="5546" y="4714"/>
                    <a:pt x="6193" y="4252"/>
                  </a:cubicBezTo>
                  <a:cubicBezTo>
                    <a:pt x="6490" y="4054"/>
                    <a:pt x="6788" y="3962"/>
                    <a:pt x="7085" y="3962"/>
                  </a:cubicBezTo>
                  <a:cubicBezTo>
                    <a:pt x="7342" y="3962"/>
                    <a:pt x="7600" y="4031"/>
                    <a:pt x="7857" y="4160"/>
                  </a:cubicBezTo>
                  <a:cubicBezTo>
                    <a:pt x="9059" y="4807"/>
                    <a:pt x="9244" y="5824"/>
                    <a:pt x="8689" y="6933"/>
                  </a:cubicBezTo>
                  <a:cubicBezTo>
                    <a:pt x="8979" y="7049"/>
                    <a:pt x="9268" y="7528"/>
                    <a:pt x="9490" y="7528"/>
                  </a:cubicBezTo>
                  <a:cubicBezTo>
                    <a:pt x="9622" y="7528"/>
                    <a:pt x="9729" y="7358"/>
                    <a:pt x="9798" y="6840"/>
                  </a:cubicBezTo>
                  <a:cubicBezTo>
                    <a:pt x="9983" y="6193"/>
                    <a:pt x="10445" y="6193"/>
                    <a:pt x="10907" y="6193"/>
                  </a:cubicBezTo>
                  <a:cubicBezTo>
                    <a:pt x="11924" y="5454"/>
                    <a:pt x="13033" y="5084"/>
                    <a:pt x="14143" y="4714"/>
                  </a:cubicBezTo>
                  <a:cubicBezTo>
                    <a:pt x="14143" y="3698"/>
                    <a:pt x="12941" y="3328"/>
                    <a:pt x="12571" y="2311"/>
                  </a:cubicBezTo>
                  <a:lnTo>
                    <a:pt x="12571" y="2311"/>
                  </a:lnTo>
                  <a:cubicBezTo>
                    <a:pt x="13036" y="2377"/>
                    <a:pt x="13501" y="2873"/>
                    <a:pt x="13965" y="2873"/>
                  </a:cubicBezTo>
                  <a:cubicBezTo>
                    <a:pt x="14148" y="2873"/>
                    <a:pt x="14330" y="2797"/>
                    <a:pt x="14512" y="2588"/>
                  </a:cubicBezTo>
                  <a:lnTo>
                    <a:pt x="14512" y="2588"/>
                  </a:lnTo>
                  <a:cubicBezTo>
                    <a:pt x="14327" y="3420"/>
                    <a:pt x="15437" y="4252"/>
                    <a:pt x="14605" y="5177"/>
                  </a:cubicBezTo>
                  <a:cubicBezTo>
                    <a:pt x="14882" y="5177"/>
                    <a:pt x="15159" y="5177"/>
                    <a:pt x="15252" y="5454"/>
                  </a:cubicBezTo>
                  <a:cubicBezTo>
                    <a:pt x="17193" y="5546"/>
                    <a:pt x="18210" y="6656"/>
                    <a:pt x="18579" y="8412"/>
                  </a:cubicBezTo>
                  <a:cubicBezTo>
                    <a:pt x="18690" y="8423"/>
                    <a:pt x="18795" y="8429"/>
                    <a:pt x="18896" y="8429"/>
                  </a:cubicBezTo>
                  <a:cubicBezTo>
                    <a:pt x="19633" y="8429"/>
                    <a:pt x="20092" y="8116"/>
                    <a:pt x="20336" y="7303"/>
                  </a:cubicBezTo>
                  <a:cubicBezTo>
                    <a:pt x="20058" y="6286"/>
                    <a:pt x="19596" y="5269"/>
                    <a:pt x="19504" y="4252"/>
                  </a:cubicBezTo>
                  <a:cubicBezTo>
                    <a:pt x="19411" y="3143"/>
                    <a:pt x="18117" y="2958"/>
                    <a:pt x="18210" y="1849"/>
                  </a:cubicBezTo>
                  <a:lnTo>
                    <a:pt x="17840" y="1849"/>
                  </a:lnTo>
                  <a:cubicBezTo>
                    <a:pt x="17213" y="1431"/>
                    <a:pt x="16549" y="1278"/>
                    <a:pt x="15847" y="1278"/>
                  </a:cubicBezTo>
                  <a:cubicBezTo>
                    <a:pt x="14995" y="1278"/>
                    <a:pt x="14088" y="1503"/>
                    <a:pt x="13126" y="1756"/>
                  </a:cubicBezTo>
                  <a:cubicBezTo>
                    <a:pt x="13680" y="832"/>
                    <a:pt x="14882" y="1109"/>
                    <a:pt x="1488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35"/>
            <p:cNvSpPr/>
            <p:nvPr/>
          </p:nvSpPr>
          <p:spPr>
            <a:xfrm>
              <a:off x="4644200" y="3861550"/>
              <a:ext cx="184900" cy="790350"/>
            </a:xfrm>
            <a:custGeom>
              <a:rect b="b" l="l" r="r" t="t"/>
              <a:pathLst>
                <a:path extrusionOk="0" h="31614" w="7396">
                  <a:moveTo>
                    <a:pt x="1202" y="3051"/>
                  </a:moveTo>
                  <a:cubicBezTo>
                    <a:pt x="1387" y="3051"/>
                    <a:pt x="1480" y="3236"/>
                    <a:pt x="1572" y="3329"/>
                  </a:cubicBezTo>
                  <a:cubicBezTo>
                    <a:pt x="1642" y="3537"/>
                    <a:pt x="1555" y="3641"/>
                    <a:pt x="1429" y="3641"/>
                  </a:cubicBezTo>
                  <a:cubicBezTo>
                    <a:pt x="1387" y="3641"/>
                    <a:pt x="1341" y="3629"/>
                    <a:pt x="1295" y="3606"/>
                  </a:cubicBezTo>
                  <a:cubicBezTo>
                    <a:pt x="1202" y="3606"/>
                    <a:pt x="1018" y="3421"/>
                    <a:pt x="925" y="3329"/>
                  </a:cubicBezTo>
                  <a:cubicBezTo>
                    <a:pt x="925" y="3144"/>
                    <a:pt x="1018" y="3051"/>
                    <a:pt x="1202" y="3051"/>
                  </a:cubicBezTo>
                  <a:close/>
                  <a:moveTo>
                    <a:pt x="4900" y="13496"/>
                  </a:moveTo>
                  <a:lnTo>
                    <a:pt x="4900" y="13496"/>
                  </a:lnTo>
                  <a:cubicBezTo>
                    <a:pt x="5177" y="13866"/>
                    <a:pt x="5639" y="14144"/>
                    <a:pt x="5177" y="14698"/>
                  </a:cubicBezTo>
                  <a:cubicBezTo>
                    <a:pt x="4623" y="14328"/>
                    <a:pt x="4900" y="13866"/>
                    <a:pt x="4900" y="13496"/>
                  </a:cubicBezTo>
                  <a:close/>
                  <a:moveTo>
                    <a:pt x="1850" y="1"/>
                  </a:moveTo>
                  <a:lnTo>
                    <a:pt x="1850" y="740"/>
                  </a:lnTo>
                  <a:cubicBezTo>
                    <a:pt x="1850" y="1295"/>
                    <a:pt x="1572" y="1757"/>
                    <a:pt x="1850" y="2312"/>
                  </a:cubicBezTo>
                  <a:cubicBezTo>
                    <a:pt x="1759" y="2332"/>
                    <a:pt x="1679" y="2341"/>
                    <a:pt x="1609" y="2341"/>
                  </a:cubicBezTo>
                  <a:cubicBezTo>
                    <a:pt x="1033" y="2341"/>
                    <a:pt x="1080" y="1727"/>
                    <a:pt x="833" y="1480"/>
                  </a:cubicBezTo>
                  <a:lnTo>
                    <a:pt x="463" y="1480"/>
                  </a:lnTo>
                  <a:lnTo>
                    <a:pt x="463" y="1850"/>
                  </a:lnTo>
                  <a:cubicBezTo>
                    <a:pt x="1" y="2959"/>
                    <a:pt x="186" y="4068"/>
                    <a:pt x="740" y="5085"/>
                  </a:cubicBezTo>
                  <a:cubicBezTo>
                    <a:pt x="1058" y="5006"/>
                    <a:pt x="1171" y="4585"/>
                    <a:pt x="1431" y="4585"/>
                  </a:cubicBezTo>
                  <a:cubicBezTo>
                    <a:pt x="1473" y="4585"/>
                    <a:pt x="1520" y="4597"/>
                    <a:pt x="1572" y="4623"/>
                  </a:cubicBezTo>
                  <a:cubicBezTo>
                    <a:pt x="1757" y="4623"/>
                    <a:pt x="1850" y="4992"/>
                    <a:pt x="1850" y="5177"/>
                  </a:cubicBezTo>
                  <a:cubicBezTo>
                    <a:pt x="1850" y="5769"/>
                    <a:pt x="1495" y="5828"/>
                    <a:pt x="1116" y="5828"/>
                  </a:cubicBezTo>
                  <a:cubicBezTo>
                    <a:pt x="1021" y="5828"/>
                    <a:pt x="925" y="5824"/>
                    <a:pt x="833" y="5824"/>
                  </a:cubicBezTo>
                  <a:lnTo>
                    <a:pt x="833" y="7303"/>
                  </a:lnTo>
                  <a:cubicBezTo>
                    <a:pt x="925" y="7766"/>
                    <a:pt x="1018" y="8320"/>
                    <a:pt x="1572" y="8505"/>
                  </a:cubicBezTo>
                  <a:cubicBezTo>
                    <a:pt x="1665" y="7950"/>
                    <a:pt x="3236" y="8135"/>
                    <a:pt x="2404" y="6841"/>
                  </a:cubicBezTo>
                  <a:cubicBezTo>
                    <a:pt x="2066" y="6334"/>
                    <a:pt x="3508" y="6755"/>
                    <a:pt x="3543" y="5909"/>
                  </a:cubicBezTo>
                  <a:lnTo>
                    <a:pt x="3543" y="5909"/>
                  </a:lnTo>
                  <a:cubicBezTo>
                    <a:pt x="3689" y="6956"/>
                    <a:pt x="4182" y="7652"/>
                    <a:pt x="4438" y="8505"/>
                  </a:cubicBezTo>
                  <a:cubicBezTo>
                    <a:pt x="4623" y="8967"/>
                    <a:pt x="4900" y="9429"/>
                    <a:pt x="4530" y="10076"/>
                  </a:cubicBezTo>
                  <a:cubicBezTo>
                    <a:pt x="4345" y="10446"/>
                    <a:pt x="2774" y="11001"/>
                    <a:pt x="4623" y="11370"/>
                  </a:cubicBezTo>
                  <a:cubicBezTo>
                    <a:pt x="4715" y="11370"/>
                    <a:pt x="4807" y="11925"/>
                    <a:pt x="4715" y="12018"/>
                  </a:cubicBezTo>
                  <a:cubicBezTo>
                    <a:pt x="3513" y="12572"/>
                    <a:pt x="4715" y="12942"/>
                    <a:pt x="4900" y="13496"/>
                  </a:cubicBezTo>
                  <a:cubicBezTo>
                    <a:pt x="3421" y="14421"/>
                    <a:pt x="3328" y="15992"/>
                    <a:pt x="3051" y="17379"/>
                  </a:cubicBezTo>
                  <a:cubicBezTo>
                    <a:pt x="2959" y="17564"/>
                    <a:pt x="3144" y="17841"/>
                    <a:pt x="3236" y="18026"/>
                  </a:cubicBezTo>
                  <a:cubicBezTo>
                    <a:pt x="3349" y="17688"/>
                    <a:pt x="3598" y="17640"/>
                    <a:pt x="3874" y="17640"/>
                  </a:cubicBezTo>
                  <a:cubicBezTo>
                    <a:pt x="3984" y="17640"/>
                    <a:pt x="4098" y="17647"/>
                    <a:pt x="4209" y="17647"/>
                  </a:cubicBezTo>
                  <a:cubicBezTo>
                    <a:pt x="4505" y="17647"/>
                    <a:pt x="4780" y="17593"/>
                    <a:pt x="4900" y="17194"/>
                  </a:cubicBezTo>
                  <a:cubicBezTo>
                    <a:pt x="4978" y="16880"/>
                    <a:pt x="4990" y="16301"/>
                    <a:pt x="5386" y="16301"/>
                  </a:cubicBezTo>
                  <a:cubicBezTo>
                    <a:pt x="5457" y="16301"/>
                    <a:pt x="5541" y="16320"/>
                    <a:pt x="5639" y="16362"/>
                  </a:cubicBezTo>
                  <a:cubicBezTo>
                    <a:pt x="6471" y="16732"/>
                    <a:pt x="5824" y="17379"/>
                    <a:pt x="5732" y="17841"/>
                  </a:cubicBezTo>
                  <a:cubicBezTo>
                    <a:pt x="5547" y="19135"/>
                    <a:pt x="4438" y="19320"/>
                    <a:pt x="3421" y="19597"/>
                  </a:cubicBezTo>
                  <a:cubicBezTo>
                    <a:pt x="3328" y="19782"/>
                    <a:pt x="3144" y="19967"/>
                    <a:pt x="3144" y="20059"/>
                  </a:cubicBezTo>
                  <a:cubicBezTo>
                    <a:pt x="3606" y="21076"/>
                    <a:pt x="3144" y="21353"/>
                    <a:pt x="2312" y="21446"/>
                  </a:cubicBezTo>
                  <a:cubicBezTo>
                    <a:pt x="3606" y="22093"/>
                    <a:pt x="4253" y="23664"/>
                    <a:pt x="5824" y="24127"/>
                  </a:cubicBezTo>
                  <a:cubicBezTo>
                    <a:pt x="6379" y="24219"/>
                    <a:pt x="5547" y="24681"/>
                    <a:pt x="5547" y="25051"/>
                  </a:cubicBezTo>
                  <a:cubicBezTo>
                    <a:pt x="5590" y="25062"/>
                    <a:pt x="5633" y="25066"/>
                    <a:pt x="5676" y="25066"/>
                  </a:cubicBezTo>
                  <a:cubicBezTo>
                    <a:pt x="5897" y="25066"/>
                    <a:pt x="6115" y="24946"/>
                    <a:pt x="6308" y="24946"/>
                  </a:cubicBezTo>
                  <a:cubicBezTo>
                    <a:pt x="6399" y="24946"/>
                    <a:pt x="6485" y="24972"/>
                    <a:pt x="6564" y="25051"/>
                  </a:cubicBezTo>
                  <a:cubicBezTo>
                    <a:pt x="6656" y="25328"/>
                    <a:pt x="6564" y="25605"/>
                    <a:pt x="6379" y="25698"/>
                  </a:cubicBezTo>
                  <a:cubicBezTo>
                    <a:pt x="6197" y="25750"/>
                    <a:pt x="6030" y="25780"/>
                    <a:pt x="5882" y="25780"/>
                  </a:cubicBezTo>
                  <a:cubicBezTo>
                    <a:pt x="5501" y="25780"/>
                    <a:pt x="5244" y="25583"/>
                    <a:pt x="5177" y="25051"/>
                  </a:cubicBezTo>
                  <a:cubicBezTo>
                    <a:pt x="4530" y="24681"/>
                    <a:pt x="3791" y="24681"/>
                    <a:pt x="3144" y="24311"/>
                  </a:cubicBezTo>
                  <a:lnTo>
                    <a:pt x="3144" y="24311"/>
                  </a:lnTo>
                  <a:cubicBezTo>
                    <a:pt x="4043" y="25121"/>
                    <a:pt x="4242" y="26718"/>
                    <a:pt x="5871" y="26718"/>
                  </a:cubicBezTo>
                  <a:cubicBezTo>
                    <a:pt x="5916" y="26718"/>
                    <a:pt x="5962" y="26717"/>
                    <a:pt x="6009" y="26715"/>
                  </a:cubicBezTo>
                  <a:cubicBezTo>
                    <a:pt x="6286" y="26715"/>
                    <a:pt x="6564" y="26992"/>
                    <a:pt x="6379" y="27177"/>
                  </a:cubicBezTo>
                  <a:cubicBezTo>
                    <a:pt x="5362" y="28748"/>
                    <a:pt x="6749" y="30135"/>
                    <a:pt x="6656" y="31614"/>
                  </a:cubicBezTo>
                  <a:lnTo>
                    <a:pt x="7026" y="31244"/>
                  </a:lnTo>
                  <a:cubicBezTo>
                    <a:pt x="7211" y="29580"/>
                    <a:pt x="6656" y="27824"/>
                    <a:pt x="7396" y="26160"/>
                  </a:cubicBezTo>
                  <a:lnTo>
                    <a:pt x="7396" y="25790"/>
                  </a:lnTo>
                  <a:cubicBezTo>
                    <a:pt x="6656" y="25051"/>
                    <a:pt x="7118" y="24127"/>
                    <a:pt x="7026" y="23295"/>
                  </a:cubicBezTo>
                  <a:lnTo>
                    <a:pt x="7026" y="22925"/>
                  </a:lnTo>
                  <a:lnTo>
                    <a:pt x="7026" y="20706"/>
                  </a:lnTo>
                  <a:lnTo>
                    <a:pt x="7026" y="18488"/>
                  </a:lnTo>
                  <a:lnTo>
                    <a:pt x="7026" y="18211"/>
                  </a:lnTo>
                  <a:cubicBezTo>
                    <a:pt x="7118" y="17009"/>
                    <a:pt x="6841" y="15992"/>
                    <a:pt x="6564" y="14883"/>
                  </a:cubicBezTo>
                  <a:cubicBezTo>
                    <a:pt x="6379" y="14236"/>
                    <a:pt x="6009" y="13681"/>
                    <a:pt x="6656" y="13034"/>
                  </a:cubicBezTo>
                  <a:lnTo>
                    <a:pt x="6656" y="12757"/>
                  </a:lnTo>
                  <a:cubicBezTo>
                    <a:pt x="6194" y="12480"/>
                    <a:pt x="6286" y="12018"/>
                    <a:pt x="6286" y="11648"/>
                  </a:cubicBezTo>
                  <a:lnTo>
                    <a:pt x="5177" y="9429"/>
                  </a:lnTo>
                  <a:cubicBezTo>
                    <a:pt x="5547" y="7488"/>
                    <a:pt x="4438" y="6009"/>
                    <a:pt x="3698" y="4345"/>
                  </a:cubicBezTo>
                  <a:cubicBezTo>
                    <a:pt x="3352" y="4471"/>
                    <a:pt x="3124" y="4554"/>
                    <a:pt x="2966" y="4554"/>
                  </a:cubicBezTo>
                  <a:cubicBezTo>
                    <a:pt x="2660" y="4554"/>
                    <a:pt x="2618" y="4243"/>
                    <a:pt x="2497" y="3329"/>
                  </a:cubicBezTo>
                  <a:cubicBezTo>
                    <a:pt x="2404" y="2589"/>
                    <a:pt x="2312" y="1850"/>
                    <a:pt x="2219" y="1110"/>
                  </a:cubicBezTo>
                  <a:lnTo>
                    <a:pt x="2219" y="371"/>
                  </a:lnTo>
                  <a:lnTo>
                    <a:pt x="1850"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35"/>
            <p:cNvSpPr/>
            <p:nvPr/>
          </p:nvSpPr>
          <p:spPr>
            <a:xfrm>
              <a:off x="3909350" y="621725"/>
              <a:ext cx="434475" cy="479300"/>
            </a:xfrm>
            <a:custGeom>
              <a:rect b="b" l="l" r="r" t="t"/>
              <a:pathLst>
                <a:path extrusionOk="0" h="19172" w="17379">
                  <a:moveTo>
                    <a:pt x="1849" y="0"/>
                  </a:moveTo>
                  <a:cubicBezTo>
                    <a:pt x="1726" y="247"/>
                    <a:pt x="1562" y="493"/>
                    <a:pt x="1329" y="493"/>
                  </a:cubicBezTo>
                  <a:cubicBezTo>
                    <a:pt x="1213" y="493"/>
                    <a:pt x="1079" y="432"/>
                    <a:pt x="925" y="278"/>
                  </a:cubicBezTo>
                  <a:cubicBezTo>
                    <a:pt x="777" y="179"/>
                    <a:pt x="602" y="80"/>
                    <a:pt x="429" y="80"/>
                  </a:cubicBezTo>
                  <a:cubicBezTo>
                    <a:pt x="279" y="80"/>
                    <a:pt x="130" y="155"/>
                    <a:pt x="1" y="370"/>
                  </a:cubicBezTo>
                  <a:cubicBezTo>
                    <a:pt x="925" y="2034"/>
                    <a:pt x="2127" y="3513"/>
                    <a:pt x="3606" y="4530"/>
                  </a:cubicBezTo>
                  <a:cubicBezTo>
                    <a:pt x="6748" y="6748"/>
                    <a:pt x="9521" y="9429"/>
                    <a:pt x="12849" y="11462"/>
                  </a:cubicBezTo>
                  <a:cubicBezTo>
                    <a:pt x="13311" y="11739"/>
                    <a:pt x="13589" y="12202"/>
                    <a:pt x="13034" y="12479"/>
                  </a:cubicBezTo>
                  <a:cubicBezTo>
                    <a:pt x="11278" y="13588"/>
                    <a:pt x="10261" y="15344"/>
                    <a:pt x="8782" y="16638"/>
                  </a:cubicBezTo>
                  <a:cubicBezTo>
                    <a:pt x="7950" y="17286"/>
                    <a:pt x="6656" y="18117"/>
                    <a:pt x="7211" y="18949"/>
                  </a:cubicBezTo>
                  <a:cubicBezTo>
                    <a:pt x="7348" y="19107"/>
                    <a:pt x="7498" y="19172"/>
                    <a:pt x="7657" y="19172"/>
                  </a:cubicBezTo>
                  <a:cubicBezTo>
                    <a:pt x="8242" y="19172"/>
                    <a:pt x="8939" y="18277"/>
                    <a:pt x="9521" y="17840"/>
                  </a:cubicBezTo>
                  <a:cubicBezTo>
                    <a:pt x="11925" y="16084"/>
                    <a:pt x="13866" y="13681"/>
                    <a:pt x="16639" y="12479"/>
                  </a:cubicBezTo>
                  <a:cubicBezTo>
                    <a:pt x="17101" y="12202"/>
                    <a:pt x="17378" y="11462"/>
                    <a:pt x="16731" y="11370"/>
                  </a:cubicBezTo>
                  <a:cubicBezTo>
                    <a:pt x="15252" y="10908"/>
                    <a:pt x="14328" y="9706"/>
                    <a:pt x="12942" y="9244"/>
                  </a:cubicBezTo>
                  <a:cubicBezTo>
                    <a:pt x="10168" y="8134"/>
                    <a:pt x="8782" y="5269"/>
                    <a:pt x="6194" y="4067"/>
                  </a:cubicBezTo>
                  <a:cubicBezTo>
                    <a:pt x="6101" y="3975"/>
                    <a:pt x="6194" y="3790"/>
                    <a:pt x="6194" y="3698"/>
                  </a:cubicBezTo>
                  <a:cubicBezTo>
                    <a:pt x="7580" y="3698"/>
                    <a:pt x="8042" y="2311"/>
                    <a:pt x="9059" y="1756"/>
                  </a:cubicBezTo>
                  <a:cubicBezTo>
                    <a:pt x="8412" y="1387"/>
                    <a:pt x="8782" y="462"/>
                    <a:pt x="8320" y="0"/>
                  </a:cubicBezTo>
                  <a:cubicBezTo>
                    <a:pt x="8042" y="185"/>
                    <a:pt x="7673" y="462"/>
                    <a:pt x="7303" y="647"/>
                  </a:cubicBezTo>
                  <a:cubicBezTo>
                    <a:pt x="7118" y="1017"/>
                    <a:pt x="6841" y="1017"/>
                    <a:pt x="6564" y="1017"/>
                  </a:cubicBezTo>
                  <a:cubicBezTo>
                    <a:pt x="6564" y="1109"/>
                    <a:pt x="6471" y="1202"/>
                    <a:pt x="6471" y="1202"/>
                  </a:cubicBezTo>
                  <a:cubicBezTo>
                    <a:pt x="5812" y="2474"/>
                    <a:pt x="5488" y="3097"/>
                    <a:pt x="5085" y="3097"/>
                  </a:cubicBezTo>
                  <a:cubicBezTo>
                    <a:pt x="4697" y="3097"/>
                    <a:pt x="4235" y="2520"/>
                    <a:pt x="3328" y="1387"/>
                  </a:cubicBezTo>
                  <a:cubicBezTo>
                    <a:pt x="2959" y="1294"/>
                    <a:pt x="2959" y="1017"/>
                    <a:pt x="2959" y="740"/>
                  </a:cubicBezTo>
                  <a:lnTo>
                    <a:pt x="1849"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35"/>
            <p:cNvSpPr/>
            <p:nvPr/>
          </p:nvSpPr>
          <p:spPr>
            <a:xfrm>
              <a:off x="4662700" y="520050"/>
              <a:ext cx="221875" cy="333325"/>
            </a:xfrm>
            <a:custGeom>
              <a:rect b="b" l="l" r="r" t="t"/>
              <a:pathLst>
                <a:path extrusionOk="0" h="13333" w="8875">
                  <a:moveTo>
                    <a:pt x="7303" y="0"/>
                  </a:moveTo>
                  <a:cubicBezTo>
                    <a:pt x="6656" y="462"/>
                    <a:pt x="6193" y="924"/>
                    <a:pt x="5916" y="1571"/>
                  </a:cubicBezTo>
                  <a:cubicBezTo>
                    <a:pt x="4622" y="3882"/>
                    <a:pt x="3236" y="6101"/>
                    <a:pt x="1849" y="8412"/>
                  </a:cubicBezTo>
                  <a:cubicBezTo>
                    <a:pt x="2000" y="8412"/>
                    <a:pt x="2148" y="8409"/>
                    <a:pt x="2293" y="8409"/>
                  </a:cubicBezTo>
                  <a:cubicBezTo>
                    <a:pt x="2944" y="8409"/>
                    <a:pt x="3521" y="8470"/>
                    <a:pt x="3975" y="9151"/>
                  </a:cubicBezTo>
                  <a:cubicBezTo>
                    <a:pt x="3812" y="9287"/>
                    <a:pt x="3665" y="9335"/>
                    <a:pt x="3529" y="9335"/>
                  </a:cubicBezTo>
                  <a:cubicBezTo>
                    <a:pt x="3203" y="9335"/>
                    <a:pt x="2942" y="9059"/>
                    <a:pt x="2681" y="9059"/>
                  </a:cubicBezTo>
                  <a:cubicBezTo>
                    <a:pt x="2591" y="9044"/>
                    <a:pt x="2498" y="9036"/>
                    <a:pt x="2408" y="9036"/>
                  </a:cubicBezTo>
                  <a:cubicBezTo>
                    <a:pt x="1943" y="9036"/>
                    <a:pt x="1539" y="9241"/>
                    <a:pt x="1849" y="9706"/>
                  </a:cubicBezTo>
                  <a:cubicBezTo>
                    <a:pt x="3051" y="11370"/>
                    <a:pt x="1294" y="11647"/>
                    <a:pt x="647" y="12386"/>
                  </a:cubicBezTo>
                  <a:cubicBezTo>
                    <a:pt x="462" y="12664"/>
                    <a:pt x="0" y="12756"/>
                    <a:pt x="185" y="13126"/>
                  </a:cubicBezTo>
                  <a:cubicBezTo>
                    <a:pt x="261" y="13277"/>
                    <a:pt x="336" y="13332"/>
                    <a:pt x="412" y="13332"/>
                  </a:cubicBezTo>
                  <a:cubicBezTo>
                    <a:pt x="614" y="13332"/>
                    <a:pt x="815" y="12941"/>
                    <a:pt x="1017" y="12941"/>
                  </a:cubicBezTo>
                  <a:cubicBezTo>
                    <a:pt x="1062" y="12950"/>
                    <a:pt x="1104" y="12954"/>
                    <a:pt x="1144" y="12954"/>
                  </a:cubicBezTo>
                  <a:cubicBezTo>
                    <a:pt x="1796" y="12954"/>
                    <a:pt x="1888" y="11841"/>
                    <a:pt x="2490" y="11841"/>
                  </a:cubicBezTo>
                  <a:cubicBezTo>
                    <a:pt x="2619" y="11841"/>
                    <a:pt x="2772" y="11892"/>
                    <a:pt x="2958" y="12017"/>
                  </a:cubicBezTo>
                  <a:cubicBezTo>
                    <a:pt x="3023" y="12008"/>
                    <a:pt x="3085" y="12005"/>
                    <a:pt x="3145" y="12005"/>
                  </a:cubicBezTo>
                  <a:cubicBezTo>
                    <a:pt x="3763" y="12005"/>
                    <a:pt x="4100" y="12419"/>
                    <a:pt x="4437" y="12756"/>
                  </a:cubicBezTo>
                  <a:lnTo>
                    <a:pt x="6656" y="12756"/>
                  </a:lnTo>
                  <a:cubicBezTo>
                    <a:pt x="6748" y="12664"/>
                    <a:pt x="6840" y="12571"/>
                    <a:pt x="6933" y="12386"/>
                  </a:cubicBezTo>
                  <a:lnTo>
                    <a:pt x="6933" y="11647"/>
                  </a:lnTo>
                  <a:cubicBezTo>
                    <a:pt x="7025" y="11092"/>
                    <a:pt x="6748" y="10353"/>
                    <a:pt x="7303" y="9891"/>
                  </a:cubicBezTo>
                  <a:cubicBezTo>
                    <a:pt x="7118" y="8689"/>
                    <a:pt x="7672" y="7672"/>
                    <a:pt x="8042" y="6563"/>
                  </a:cubicBezTo>
                  <a:lnTo>
                    <a:pt x="8042" y="5823"/>
                  </a:lnTo>
                  <a:cubicBezTo>
                    <a:pt x="8319" y="4622"/>
                    <a:pt x="8504" y="3420"/>
                    <a:pt x="8782" y="2219"/>
                  </a:cubicBezTo>
                  <a:cubicBezTo>
                    <a:pt x="8782" y="1941"/>
                    <a:pt x="8782" y="1571"/>
                    <a:pt x="8874" y="1202"/>
                  </a:cubicBezTo>
                  <a:cubicBezTo>
                    <a:pt x="8042" y="1202"/>
                    <a:pt x="7580" y="832"/>
                    <a:pt x="730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35"/>
            <p:cNvSpPr/>
            <p:nvPr/>
          </p:nvSpPr>
          <p:spPr>
            <a:xfrm>
              <a:off x="5009325" y="603225"/>
              <a:ext cx="420600" cy="279650"/>
            </a:xfrm>
            <a:custGeom>
              <a:rect b="b" l="l" r="r" t="t"/>
              <a:pathLst>
                <a:path extrusionOk="0" h="11186" w="16824">
                  <a:moveTo>
                    <a:pt x="15622" y="1"/>
                  </a:moveTo>
                  <a:cubicBezTo>
                    <a:pt x="15252" y="648"/>
                    <a:pt x="14975" y="1480"/>
                    <a:pt x="14235" y="1757"/>
                  </a:cubicBezTo>
                  <a:cubicBezTo>
                    <a:pt x="14420" y="4253"/>
                    <a:pt x="12664" y="7118"/>
                    <a:pt x="10168" y="8320"/>
                  </a:cubicBezTo>
                  <a:cubicBezTo>
                    <a:pt x="9614" y="8597"/>
                    <a:pt x="8967" y="8782"/>
                    <a:pt x="8412" y="9059"/>
                  </a:cubicBezTo>
                  <a:cubicBezTo>
                    <a:pt x="7210" y="8412"/>
                    <a:pt x="5731" y="8967"/>
                    <a:pt x="4530" y="8227"/>
                  </a:cubicBezTo>
                  <a:cubicBezTo>
                    <a:pt x="3143" y="7303"/>
                    <a:pt x="2126" y="6101"/>
                    <a:pt x="1849" y="4345"/>
                  </a:cubicBezTo>
                  <a:cubicBezTo>
                    <a:pt x="1572" y="3975"/>
                    <a:pt x="1572" y="3606"/>
                    <a:pt x="1849" y="3236"/>
                  </a:cubicBezTo>
                  <a:cubicBezTo>
                    <a:pt x="1596" y="2920"/>
                    <a:pt x="1344" y="2777"/>
                    <a:pt x="855" y="2777"/>
                  </a:cubicBezTo>
                  <a:cubicBezTo>
                    <a:pt x="629" y="2777"/>
                    <a:pt x="352" y="2808"/>
                    <a:pt x="0" y="2866"/>
                  </a:cubicBezTo>
                  <a:lnTo>
                    <a:pt x="0" y="4715"/>
                  </a:lnTo>
                  <a:cubicBezTo>
                    <a:pt x="463" y="7580"/>
                    <a:pt x="2126" y="9614"/>
                    <a:pt x="4715" y="10908"/>
                  </a:cubicBezTo>
                  <a:lnTo>
                    <a:pt x="5454" y="10908"/>
                  </a:lnTo>
                  <a:cubicBezTo>
                    <a:pt x="5916" y="11000"/>
                    <a:pt x="6471" y="11093"/>
                    <a:pt x="6933" y="11185"/>
                  </a:cubicBezTo>
                  <a:cubicBezTo>
                    <a:pt x="7488" y="11093"/>
                    <a:pt x="8135" y="11000"/>
                    <a:pt x="8689" y="10908"/>
                  </a:cubicBezTo>
                  <a:lnTo>
                    <a:pt x="10168" y="10908"/>
                  </a:lnTo>
                  <a:cubicBezTo>
                    <a:pt x="10723" y="9891"/>
                    <a:pt x="11647" y="9429"/>
                    <a:pt x="12756" y="9429"/>
                  </a:cubicBezTo>
                  <a:cubicBezTo>
                    <a:pt x="12849" y="7950"/>
                    <a:pt x="14235" y="7303"/>
                    <a:pt x="14975" y="6194"/>
                  </a:cubicBezTo>
                  <a:lnTo>
                    <a:pt x="14882" y="6194"/>
                  </a:lnTo>
                  <a:cubicBezTo>
                    <a:pt x="15529" y="4160"/>
                    <a:pt x="16824" y="2219"/>
                    <a:pt x="1599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35"/>
            <p:cNvSpPr/>
            <p:nvPr/>
          </p:nvSpPr>
          <p:spPr>
            <a:xfrm>
              <a:off x="4327625" y="1883200"/>
              <a:ext cx="309675" cy="471700"/>
            </a:xfrm>
            <a:custGeom>
              <a:rect b="b" l="l" r="r" t="t"/>
              <a:pathLst>
                <a:path extrusionOk="0" h="18868" w="12387">
                  <a:moveTo>
                    <a:pt x="9680" y="0"/>
                  </a:moveTo>
                  <a:cubicBezTo>
                    <a:pt x="9228" y="0"/>
                    <a:pt x="9123" y="494"/>
                    <a:pt x="8782" y="750"/>
                  </a:cubicBezTo>
                  <a:cubicBezTo>
                    <a:pt x="8597" y="1027"/>
                    <a:pt x="8412" y="1305"/>
                    <a:pt x="8412" y="1582"/>
                  </a:cubicBezTo>
                  <a:cubicBezTo>
                    <a:pt x="8135" y="7590"/>
                    <a:pt x="5177" y="12305"/>
                    <a:pt x="740" y="16187"/>
                  </a:cubicBezTo>
                  <a:cubicBezTo>
                    <a:pt x="370" y="16557"/>
                    <a:pt x="0" y="16926"/>
                    <a:pt x="0" y="17388"/>
                  </a:cubicBezTo>
                  <a:cubicBezTo>
                    <a:pt x="0" y="18035"/>
                    <a:pt x="93" y="18590"/>
                    <a:pt x="740" y="18867"/>
                  </a:cubicBezTo>
                  <a:cubicBezTo>
                    <a:pt x="1572" y="18035"/>
                    <a:pt x="2219" y="16834"/>
                    <a:pt x="3605" y="16649"/>
                  </a:cubicBezTo>
                  <a:cubicBezTo>
                    <a:pt x="3605" y="15817"/>
                    <a:pt x="3975" y="15262"/>
                    <a:pt x="4714" y="14893"/>
                  </a:cubicBezTo>
                  <a:cubicBezTo>
                    <a:pt x="5546" y="13414"/>
                    <a:pt x="6471" y="12027"/>
                    <a:pt x="7303" y="10548"/>
                  </a:cubicBezTo>
                  <a:cubicBezTo>
                    <a:pt x="7210" y="9162"/>
                    <a:pt x="8966" y="8700"/>
                    <a:pt x="8782" y="7313"/>
                  </a:cubicBezTo>
                  <a:cubicBezTo>
                    <a:pt x="8874" y="7128"/>
                    <a:pt x="8966" y="7036"/>
                    <a:pt x="9059" y="6943"/>
                  </a:cubicBezTo>
                  <a:cubicBezTo>
                    <a:pt x="9336" y="6111"/>
                    <a:pt x="9613" y="5372"/>
                    <a:pt x="10538" y="5095"/>
                  </a:cubicBezTo>
                  <a:cubicBezTo>
                    <a:pt x="10538" y="4817"/>
                    <a:pt x="10630" y="4540"/>
                    <a:pt x="10908" y="4355"/>
                  </a:cubicBezTo>
                  <a:cubicBezTo>
                    <a:pt x="10908" y="2784"/>
                    <a:pt x="12294" y="1859"/>
                    <a:pt x="12387" y="380"/>
                  </a:cubicBezTo>
                  <a:cubicBezTo>
                    <a:pt x="12171" y="300"/>
                    <a:pt x="11987" y="258"/>
                    <a:pt x="11830" y="258"/>
                  </a:cubicBezTo>
                  <a:cubicBezTo>
                    <a:pt x="11447" y="258"/>
                    <a:pt x="11223" y="504"/>
                    <a:pt x="11092" y="1027"/>
                  </a:cubicBezTo>
                  <a:cubicBezTo>
                    <a:pt x="11040" y="1341"/>
                    <a:pt x="10899" y="1448"/>
                    <a:pt x="10720" y="1448"/>
                  </a:cubicBezTo>
                  <a:cubicBezTo>
                    <a:pt x="10582" y="1448"/>
                    <a:pt x="10421" y="1385"/>
                    <a:pt x="10261" y="1305"/>
                  </a:cubicBezTo>
                  <a:cubicBezTo>
                    <a:pt x="9798" y="1027"/>
                    <a:pt x="9798" y="473"/>
                    <a:pt x="9798" y="11"/>
                  </a:cubicBezTo>
                  <a:cubicBezTo>
                    <a:pt x="9756" y="4"/>
                    <a:pt x="9717" y="0"/>
                    <a:pt x="968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35"/>
            <p:cNvSpPr/>
            <p:nvPr/>
          </p:nvSpPr>
          <p:spPr>
            <a:xfrm>
              <a:off x="3775325" y="4996200"/>
              <a:ext cx="233425" cy="337425"/>
            </a:xfrm>
            <a:custGeom>
              <a:rect b="b" l="l" r="r" t="t"/>
              <a:pathLst>
                <a:path extrusionOk="0" h="13497" w="9337">
                  <a:moveTo>
                    <a:pt x="6101" y="1"/>
                  </a:moveTo>
                  <a:cubicBezTo>
                    <a:pt x="4530" y="1202"/>
                    <a:pt x="4992" y="3143"/>
                    <a:pt x="4345" y="4622"/>
                  </a:cubicBezTo>
                  <a:cubicBezTo>
                    <a:pt x="3605" y="6194"/>
                    <a:pt x="3975" y="7673"/>
                    <a:pt x="5084" y="8967"/>
                  </a:cubicBezTo>
                  <a:cubicBezTo>
                    <a:pt x="5824" y="9799"/>
                    <a:pt x="5639" y="10353"/>
                    <a:pt x="5084" y="11000"/>
                  </a:cubicBezTo>
                  <a:cubicBezTo>
                    <a:pt x="4698" y="11442"/>
                    <a:pt x="4279" y="11653"/>
                    <a:pt x="3847" y="11653"/>
                  </a:cubicBezTo>
                  <a:cubicBezTo>
                    <a:pt x="3555" y="11653"/>
                    <a:pt x="3256" y="11556"/>
                    <a:pt x="2958" y="11370"/>
                  </a:cubicBezTo>
                  <a:cubicBezTo>
                    <a:pt x="2404" y="11000"/>
                    <a:pt x="1849" y="10631"/>
                    <a:pt x="1387" y="10168"/>
                  </a:cubicBezTo>
                  <a:cubicBezTo>
                    <a:pt x="185" y="10908"/>
                    <a:pt x="0" y="11462"/>
                    <a:pt x="1110" y="12479"/>
                  </a:cubicBezTo>
                  <a:cubicBezTo>
                    <a:pt x="1664" y="12941"/>
                    <a:pt x="2311" y="13126"/>
                    <a:pt x="2866" y="13496"/>
                  </a:cubicBezTo>
                  <a:cubicBezTo>
                    <a:pt x="3200" y="12940"/>
                    <a:pt x="3567" y="12551"/>
                    <a:pt x="4008" y="12551"/>
                  </a:cubicBezTo>
                  <a:cubicBezTo>
                    <a:pt x="4300" y="12551"/>
                    <a:pt x="4624" y="12721"/>
                    <a:pt x="4992" y="13126"/>
                  </a:cubicBezTo>
                  <a:lnTo>
                    <a:pt x="5731" y="13126"/>
                  </a:lnTo>
                  <a:cubicBezTo>
                    <a:pt x="5975" y="12517"/>
                    <a:pt x="6272" y="12318"/>
                    <a:pt x="6592" y="12318"/>
                  </a:cubicBezTo>
                  <a:cubicBezTo>
                    <a:pt x="6999" y="12318"/>
                    <a:pt x="7443" y="12642"/>
                    <a:pt x="7857" y="12849"/>
                  </a:cubicBezTo>
                  <a:cubicBezTo>
                    <a:pt x="8146" y="12964"/>
                    <a:pt x="8506" y="13403"/>
                    <a:pt x="8826" y="13403"/>
                  </a:cubicBezTo>
                  <a:cubicBezTo>
                    <a:pt x="9019" y="13403"/>
                    <a:pt x="9197" y="13243"/>
                    <a:pt x="9336" y="12757"/>
                  </a:cubicBezTo>
                  <a:cubicBezTo>
                    <a:pt x="8967" y="11925"/>
                    <a:pt x="8597" y="11185"/>
                    <a:pt x="8320" y="10353"/>
                  </a:cubicBezTo>
                  <a:cubicBezTo>
                    <a:pt x="8135" y="9860"/>
                    <a:pt x="8361" y="9860"/>
                    <a:pt x="8641" y="9860"/>
                  </a:cubicBezTo>
                  <a:lnTo>
                    <a:pt x="8641" y="9860"/>
                  </a:lnTo>
                  <a:cubicBezTo>
                    <a:pt x="8782" y="9860"/>
                    <a:pt x="8936" y="9860"/>
                    <a:pt x="9059" y="9799"/>
                  </a:cubicBezTo>
                  <a:cubicBezTo>
                    <a:pt x="8967" y="9706"/>
                    <a:pt x="8967" y="9614"/>
                    <a:pt x="8967" y="9521"/>
                  </a:cubicBezTo>
                  <a:cubicBezTo>
                    <a:pt x="8042" y="9152"/>
                    <a:pt x="7210" y="8689"/>
                    <a:pt x="6841" y="7673"/>
                  </a:cubicBezTo>
                  <a:cubicBezTo>
                    <a:pt x="6378" y="7395"/>
                    <a:pt x="6471" y="7026"/>
                    <a:pt x="6471" y="6563"/>
                  </a:cubicBezTo>
                  <a:cubicBezTo>
                    <a:pt x="5916" y="6101"/>
                    <a:pt x="5916" y="5639"/>
                    <a:pt x="6471" y="5084"/>
                  </a:cubicBezTo>
                  <a:cubicBezTo>
                    <a:pt x="6471" y="4622"/>
                    <a:pt x="6286" y="4068"/>
                    <a:pt x="6841" y="3698"/>
                  </a:cubicBezTo>
                  <a:lnTo>
                    <a:pt x="6841" y="3328"/>
                  </a:lnTo>
                  <a:cubicBezTo>
                    <a:pt x="6194" y="2404"/>
                    <a:pt x="7303" y="2127"/>
                    <a:pt x="7580" y="1480"/>
                  </a:cubicBezTo>
                  <a:cubicBezTo>
                    <a:pt x="7673" y="1110"/>
                    <a:pt x="7765" y="740"/>
                    <a:pt x="7950" y="370"/>
                  </a:cubicBezTo>
                  <a:cubicBezTo>
                    <a:pt x="7918" y="366"/>
                    <a:pt x="7886" y="364"/>
                    <a:pt x="7853" y="364"/>
                  </a:cubicBezTo>
                  <a:cubicBezTo>
                    <a:pt x="7489" y="364"/>
                    <a:pt x="7079" y="623"/>
                    <a:pt x="6729" y="623"/>
                  </a:cubicBezTo>
                  <a:cubicBezTo>
                    <a:pt x="6473" y="623"/>
                    <a:pt x="6250" y="484"/>
                    <a:pt x="610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35"/>
            <p:cNvSpPr/>
            <p:nvPr/>
          </p:nvSpPr>
          <p:spPr>
            <a:xfrm>
              <a:off x="4459350" y="302825"/>
              <a:ext cx="596225" cy="145600"/>
            </a:xfrm>
            <a:custGeom>
              <a:rect b="b" l="l" r="r" t="t"/>
              <a:pathLst>
                <a:path extrusionOk="0" h="5824" w="23849">
                  <a:moveTo>
                    <a:pt x="23748" y="1835"/>
                  </a:moveTo>
                  <a:lnTo>
                    <a:pt x="23748" y="1835"/>
                  </a:lnTo>
                  <a:cubicBezTo>
                    <a:pt x="23751" y="1839"/>
                    <a:pt x="23753" y="1844"/>
                    <a:pt x="23756" y="1849"/>
                  </a:cubicBezTo>
                  <a:lnTo>
                    <a:pt x="23848" y="1849"/>
                  </a:lnTo>
                  <a:cubicBezTo>
                    <a:pt x="23815" y="1844"/>
                    <a:pt x="23782" y="1839"/>
                    <a:pt x="23748" y="1835"/>
                  </a:cubicBezTo>
                  <a:close/>
                  <a:moveTo>
                    <a:pt x="16176" y="0"/>
                  </a:moveTo>
                  <a:cubicBezTo>
                    <a:pt x="15831" y="346"/>
                    <a:pt x="15445" y="429"/>
                    <a:pt x="15037" y="429"/>
                  </a:cubicBezTo>
                  <a:cubicBezTo>
                    <a:pt x="14659" y="429"/>
                    <a:pt x="14262" y="357"/>
                    <a:pt x="13862" y="357"/>
                  </a:cubicBezTo>
                  <a:cubicBezTo>
                    <a:pt x="13771" y="357"/>
                    <a:pt x="13679" y="361"/>
                    <a:pt x="13588" y="370"/>
                  </a:cubicBezTo>
                  <a:cubicBezTo>
                    <a:pt x="12756" y="555"/>
                    <a:pt x="11924" y="647"/>
                    <a:pt x="11092" y="740"/>
                  </a:cubicBezTo>
                  <a:cubicBezTo>
                    <a:pt x="10782" y="1153"/>
                    <a:pt x="10434" y="1271"/>
                    <a:pt x="10066" y="1271"/>
                  </a:cubicBezTo>
                  <a:cubicBezTo>
                    <a:pt x="9574" y="1271"/>
                    <a:pt x="9048" y="1059"/>
                    <a:pt x="8532" y="1059"/>
                  </a:cubicBezTo>
                  <a:cubicBezTo>
                    <a:pt x="8399" y="1059"/>
                    <a:pt x="8266" y="1074"/>
                    <a:pt x="8134" y="1109"/>
                  </a:cubicBezTo>
                  <a:lnTo>
                    <a:pt x="7118" y="1109"/>
                  </a:lnTo>
                  <a:cubicBezTo>
                    <a:pt x="6933" y="1387"/>
                    <a:pt x="6655" y="1479"/>
                    <a:pt x="6378" y="1479"/>
                  </a:cubicBezTo>
                  <a:cubicBezTo>
                    <a:pt x="6101" y="2126"/>
                    <a:pt x="5546" y="2219"/>
                    <a:pt x="4899" y="2219"/>
                  </a:cubicBezTo>
                  <a:cubicBezTo>
                    <a:pt x="4437" y="2311"/>
                    <a:pt x="3975" y="2403"/>
                    <a:pt x="3420" y="2588"/>
                  </a:cubicBezTo>
                  <a:cubicBezTo>
                    <a:pt x="2907" y="2845"/>
                    <a:pt x="2474" y="3338"/>
                    <a:pt x="1827" y="3338"/>
                  </a:cubicBezTo>
                  <a:cubicBezTo>
                    <a:pt x="1774" y="3338"/>
                    <a:pt x="1720" y="3335"/>
                    <a:pt x="1664" y="3328"/>
                  </a:cubicBezTo>
                  <a:cubicBezTo>
                    <a:pt x="1294" y="3513"/>
                    <a:pt x="924" y="3790"/>
                    <a:pt x="555" y="3975"/>
                  </a:cubicBezTo>
                  <a:cubicBezTo>
                    <a:pt x="1849" y="4899"/>
                    <a:pt x="0" y="5177"/>
                    <a:pt x="185" y="5824"/>
                  </a:cubicBezTo>
                  <a:cubicBezTo>
                    <a:pt x="1109" y="5546"/>
                    <a:pt x="2126" y="5084"/>
                    <a:pt x="3050" y="4992"/>
                  </a:cubicBezTo>
                  <a:cubicBezTo>
                    <a:pt x="4714" y="4899"/>
                    <a:pt x="5454" y="3235"/>
                    <a:pt x="7025" y="2958"/>
                  </a:cubicBezTo>
                  <a:cubicBezTo>
                    <a:pt x="11063" y="2218"/>
                    <a:pt x="15102" y="1526"/>
                    <a:pt x="19212" y="1526"/>
                  </a:cubicBezTo>
                  <a:cubicBezTo>
                    <a:pt x="20713" y="1526"/>
                    <a:pt x="22224" y="1619"/>
                    <a:pt x="23748" y="1835"/>
                  </a:cubicBezTo>
                  <a:lnTo>
                    <a:pt x="23748" y="1835"/>
                  </a:lnTo>
                  <a:cubicBezTo>
                    <a:pt x="23557" y="1477"/>
                    <a:pt x="23017" y="1378"/>
                    <a:pt x="23109" y="740"/>
                  </a:cubicBezTo>
                  <a:cubicBezTo>
                    <a:pt x="22739" y="277"/>
                    <a:pt x="22323" y="139"/>
                    <a:pt x="21884" y="139"/>
                  </a:cubicBezTo>
                  <a:cubicBezTo>
                    <a:pt x="21445" y="139"/>
                    <a:pt x="20983" y="277"/>
                    <a:pt x="20521" y="370"/>
                  </a:cubicBezTo>
                  <a:lnTo>
                    <a:pt x="19411" y="370"/>
                  </a:lnTo>
                  <a:cubicBezTo>
                    <a:pt x="19247" y="260"/>
                    <a:pt x="19065" y="232"/>
                    <a:pt x="18880" y="232"/>
                  </a:cubicBezTo>
                  <a:cubicBezTo>
                    <a:pt x="18684" y="232"/>
                    <a:pt x="18483" y="264"/>
                    <a:pt x="18291" y="264"/>
                  </a:cubicBezTo>
                  <a:cubicBezTo>
                    <a:pt x="18055" y="264"/>
                    <a:pt x="17834" y="215"/>
                    <a:pt x="176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35"/>
            <p:cNvSpPr/>
            <p:nvPr/>
          </p:nvSpPr>
          <p:spPr>
            <a:xfrm>
              <a:off x="4119650" y="402175"/>
              <a:ext cx="385925" cy="263475"/>
            </a:xfrm>
            <a:custGeom>
              <a:rect b="b" l="l" r="r" t="t"/>
              <a:pathLst>
                <a:path extrusionOk="0" h="10539" w="15437">
                  <a:moveTo>
                    <a:pt x="14143" y="1"/>
                  </a:moveTo>
                  <a:lnTo>
                    <a:pt x="14143" y="1"/>
                  </a:lnTo>
                  <a:cubicBezTo>
                    <a:pt x="11185" y="463"/>
                    <a:pt x="9151" y="2589"/>
                    <a:pt x="6655" y="3883"/>
                  </a:cubicBezTo>
                  <a:cubicBezTo>
                    <a:pt x="6008" y="4253"/>
                    <a:pt x="5361" y="4715"/>
                    <a:pt x="4714" y="5085"/>
                  </a:cubicBezTo>
                  <a:cubicBezTo>
                    <a:pt x="3513" y="6009"/>
                    <a:pt x="2496" y="7118"/>
                    <a:pt x="1017" y="7673"/>
                  </a:cubicBezTo>
                  <a:lnTo>
                    <a:pt x="647" y="8043"/>
                  </a:lnTo>
                  <a:cubicBezTo>
                    <a:pt x="370" y="8135"/>
                    <a:pt x="93" y="8412"/>
                    <a:pt x="0" y="8782"/>
                  </a:cubicBezTo>
                  <a:cubicBezTo>
                    <a:pt x="370" y="9244"/>
                    <a:pt x="0" y="10169"/>
                    <a:pt x="647" y="10538"/>
                  </a:cubicBezTo>
                  <a:cubicBezTo>
                    <a:pt x="3143" y="8967"/>
                    <a:pt x="5269" y="6841"/>
                    <a:pt x="7765" y="5362"/>
                  </a:cubicBezTo>
                  <a:cubicBezTo>
                    <a:pt x="9798" y="4253"/>
                    <a:pt x="11739" y="3051"/>
                    <a:pt x="13773" y="1850"/>
                  </a:cubicBezTo>
                  <a:cubicBezTo>
                    <a:pt x="13588" y="1203"/>
                    <a:pt x="15437" y="925"/>
                    <a:pt x="1414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35"/>
            <p:cNvSpPr/>
            <p:nvPr/>
          </p:nvSpPr>
          <p:spPr>
            <a:xfrm>
              <a:off x="5201125" y="4887600"/>
              <a:ext cx="235725" cy="346650"/>
            </a:xfrm>
            <a:custGeom>
              <a:rect b="b" l="l" r="r" t="t"/>
              <a:pathLst>
                <a:path extrusionOk="0" h="13866" w="9429">
                  <a:moveTo>
                    <a:pt x="6933" y="0"/>
                  </a:moveTo>
                  <a:lnTo>
                    <a:pt x="6933" y="1479"/>
                  </a:lnTo>
                  <a:lnTo>
                    <a:pt x="7210" y="1479"/>
                  </a:lnTo>
                  <a:cubicBezTo>
                    <a:pt x="7395" y="1571"/>
                    <a:pt x="7580" y="1571"/>
                    <a:pt x="7765" y="1664"/>
                  </a:cubicBezTo>
                  <a:cubicBezTo>
                    <a:pt x="8135" y="1941"/>
                    <a:pt x="8412" y="2219"/>
                    <a:pt x="8320" y="2681"/>
                  </a:cubicBezTo>
                  <a:cubicBezTo>
                    <a:pt x="8227" y="2866"/>
                    <a:pt x="8042" y="3050"/>
                    <a:pt x="7950" y="3050"/>
                  </a:cubicBezTo>
                  <a:cubicBezTo>
                    <a:pt x="7488" y="3050"/>
                    <a:pt x="7673" y="2311"/>
                    <a:pt x="7210" y="2219"/>
                  </a:cubicBezTo>
                  <a:lnTo>
                    <a:pt x="7210" y="2219"/>
                  </a:lnTo>
                  <a:cubicBezTo>
                    <a:pt x="7118" y="3143"/>
                    <a:pt x="7580" y="4252"/>
                    <a:pt x="6933" y="5084"/>
                  </a:cubicBezTo>
                  <a:cubicBezTo>
                    <a:pt x="6656" y="7118"/>
                    <a:pt x="6286" y="9059"/>
                    <a:pt x="3975" y="9798"/>
                  </a:cubicBezTo>
                  <a:cubicBezTo>
                    <a:pt x="3605" y="9983"/>
                    <a:pt x="3236" y="10076"/>
                    <a:pt x="2866" y="10168"/>
                  </a:cubicBezTo>
                  <a:cubicBezTo>
                    <a:pt x="2390" y="10882"/>
                    <a:pt x="1837" y="11251"/>
                    <a:pt x="1184" y="11251"/>
                  </a:cubicBezTo>
                  <a:cubicBezTo>
                    <a:pt x="822" y="11251"/>
                    <a:pt x="429" y="11138"/>
                    <a:pt x="1" y="10907"/>
                  </a:cubicBezTo>
                  <a:lnTo>
                    <a:pt x="1" y="11277"/>
                  </a:lnTo>
                  <a:cubicBezTo>
                    <a:pt x="370" y="11647"/>
                    <a:pt x="555" y="13126"/>
                    <a:pt x="370" y="13773"/>
                  </a:cubicBezTo>
                  <a:cubicBezTo>
                    <a:pt x="648" y="13773"/>
                    <a:pt x="1017" y="13865"/>
                    <a:pt x="1387" y="13865"/>
                  </a:cubicBezTo>
                  <a:cubicBezTo>
                    <a:pt x="1664" y="13773"/>
                    <a:pt x="1942" y="13773"/>
                    <a:pt x="2127" y="13773"/>
                  </a:cubicBezTo>
                  <a:cubicBezTo>
                    <a:pt x="4345" y="12294"/>
                    <a:pt x="6194" y="10445"/>
                    <a:pt x="7950" y="8412"/>
                  </a:cubicBezTo>
                  <a:cubicBezTo>
                    <a:pt x="7950" y="8042"/>
                    <a:pt x="8042" y="7765"/>
                    <a:pt x="8320" y="7672"/>
                  </a:cubicBezTo>
                  <a:lnTo>
                    <a:pt x="8689" y="7302"/>
                  </a:lnTo>
                  <a:cubicBezTo>
                    <a:pt x="8967" y="6563"/>
                    <a:pt x="9244" y="5824"/>
                    <a:pt x="9429" y="5084"/>
                  </a:cubicBezTo>
                  <a:lnTo>
                    <a:pt x="9429" y="1479"/>
                  </a:lnTo>
                  <a:lnTo>
                    <a:pt x="9059" y="1479"/>
                  </a:lnTo>
                  <a:cubicBezTo>
                    <a:pt x="8042" y="1387"/>
                    <a:pt x="7303" y="924"/>
                    <a:pt x="69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35"/>
            <p:cNvSpPr/>
            <p:nvPr/>
          </p:nvSpPr>
          <p:spPr>
            <a:xfrm>
              <a:off x="4799025" y="4977725"/>
              <a:ext cx="346675" cy="256525"/>
            </a:xfrm>
            <a:custGeom>
              <a:rect b="b" l="l" r="r" t="t"/>
              <a:pathLst>
                <a:path extrusionOk="0" h="10261" w="13867">
                  <a:moveTo>
                    <a:pt x="2589" y="0"/>
                  </a:moveTo>
                  <a:cubicBezTo>
                    <a:pt x="1942" y="832"/>
                    <a:pt x="2682" y="1202"/>
                    <a:pt x="3051" y="1756"/>
                  </a:cubicBezTo>
                  <a:cubicBezTo>
                    <a:pt x="3513" y="2588"/>
                    <a:pt x="3698" y="3328"/>
                    <a:pt x="2497" y="3882"/>
                  </a:cubicBezTo>
                  <a:cubicBezTo>
                    <a:pt x="2127" y="2588"/>
                    <a:pt x="925" y="2219"/>
                    <a:pt x="1" y="1479"/>
                  </a:cubicBezTo>
                  <a:lnTo>
                    <a:pt x="1" y="1479"/>
                  </a:lnTo>
                  <a:cubicBezTo>
                    <a:pt x="1572" y="5084"/>
                    <a:pt x="4530" y="6933"/>
                    <a:pt x="7858" y="8412"/>
                  </a:cubicBezTo>
                  <a:cubicBezTo>
                    <a:pt x="9244" y="9059"/>
                    <a:pt x="11093" y="8689"/>
                    <a:pt x="12017" y="10260"/>
                  </a:cubicBezTo>
                  <a:lnTo>
                    <a:pt x="12387" y="10260"/>
                  </a:lnTo>
                  <a:lnTo>
                    <a:pt x="12387" y="10168"/>
                  </a:lnTo>
                  <a:cubicBezTo>
                    <a:pt x="12534" y="9874"/>
                    <a:pt x="12098" y="9056"/>
                    <a:pt x="12607" y="9056"/>
                  </a:cubicBezTo>
                  <a:cubicBezTo>
                    <a:pt x="12739" y="9056"/>
                    <a:pt x="12934" y="9110"/>
                    <a:pt x="13219" y="9244"/>
                  </a:cubicBezTo>
                  <a:cubicBezTo>
                    <a:pt x="13311" y="9244"/>
                    <a:pt x="13681" y="8689"/>
                    <a:pt x="13866" y="8412"/>
                  </a:cubicBezTo>
                  <a:cubicBezTo>
                    <a:pt x="13219" y="7765"/>
                    <a:pt x="12295" y="8319"/>
                    <a:pt x="11648" y="7672"/>
                  </a:cubicBezTo>
                  <a:lnTo>
                    <a:pt x="10631" y="7302"/>
                  </a:lnTo>
                  <a:lnTo>
                    <a:pt x="9891" y="7302"/>
                  </a:lnTo>
                  <a:cubicBezTo>
                    <a:pt x="8505" y="6193"/>
                    <a:pt x="6749" y="5731"/>
                    <a:pt x="5455" y="4437"/>
                  </a:cubicBezTo>
                  <a:cubicBezTo>
                    <a:pt x="5270" y="4160"/>
                    <a:pt x="4992" y="3975"/>
                    <a:pt x="4808" y="3697"/>
                  </a:cubicBezTo>
                  <a:cubicBezTo>
                    <a:pt x="3698" y="2681"/>
                    <a:pt x="3421" y="1202"/>
                    <a:pt x="258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35"/>
            <p:cNvSpPr/>
            <p:nvPr/>
          </p:nvSpPr>
          <p:spPr>
            <a:xfrm>
              <a:off x="5053225" y="4751575"/>
              <a:ext cx="256525" cy="263150"/>
            </a:xfrm>
            <a:custGeom>
              <a:rect b="b" l="l" r="r" t="t"/>
              <a:pathLst>
                <a:path extrusionOk="0" h="10526" w="10261">
                  <a:moveTo>
                    <a:pt x="7084" y="1"/>
                  </a:moveTo>
                  <a:cubicBezTo>
                    <a:pt x="4757" y="1"/>
                    <a:pt x="2705" y="1203"/>
                    <a:pt x="833" y="2945"/>
                  </a:cubicBezTo>
                  <a:cubicBezTo>
                    <a:pt x="833" y="3223"/>
                    <a:pt x="740" y="3500"/>
                    <a:pt x="463" y="3685"/>
                  </a:cubicBezTo>
                  <a:lnTo>
                    <a:pt x="93" y="5071"/>
                  </a:lnTo>
                  <a:cubicBezTo>
                    <a:pt x="1" y="7105"/>
                    <a:pt x="370" y="9046"/>
                    <a:pt x="1942" y="10525"/>
                  </a:cubicBezTo>
                  <a:cubicBezTo>
                    <a:pt x="1942" y="9970"/>
                    <a:pt x="1849" y="9508"/>
                    <a:pt x="2589" y="9416"/>
                  </a:cubicBezTo>
                  <a:cubicBezTo>
                    <a:pt x="2866" y="8584"/>
                    <a:pt x="1942" y="8029"/>
                    <a:pt x="1942" y="7290"/>
                  </a:cubicBezTo>
                  <a:cubicBezTo>
                    <a:pt x="2034" y="6920"/>
                    <a:pt x="2127" y="6550"/>
                    <a:pt x="2219" y="6181"/>
                  </a:cubicBezTo>
                  <a:cubicBezTo>
                    <a:pt x="2034" y="4702"/>
                    <a:pt x="2219" y="3315"/>
                    <a:pt x="3698" y="2576"/>
                  </a:cubicBezTo>
                  <a:cubicBezTo>
                    <a:pt x="4345" y="2298"/>
                    <a:pt x="4900" y="2021"/>
                    <a:pt x="5547" y="1836"/>
                  </a:cubicBezTo>
                  <a:cubicBezTo>
                    <a:pt x="5787" y="1814"/>
                    <a:pt x="6022" y="1803"/>
                    <a:pt x="6253" y="1803"/>
                  </a:cubicBezTo>
                  <a:cubicBezTo>
                    <a:pt x="7000" y="1803"/>
                    <a:pt x="7706" y="1923"/>
                    <a:pt x="8412" y="2206"/>
                  </a:cubicBezTo>
                  <a:lnTo>
                    <a:pt x="9152" y="2206"/>
                  </a:lnTo>
                  <a:cubicBezTo>
                    <a:pt x="8244" y="845"/>
                    <a:pt x="8822" y="721"/>
                    <a:pt x="9669" y="721"/>
                  </a:cubicBezTo>
                  <a:cubicBezTo>
                    <a:pt x="9858" y="721"/>
                    <a:pt x="10059" y="727"/>
                    <a:pt x="10261" y="727"/>
                  </a:cubicBezTo>
                  <a:cubicBezTo>
                    <a:pt x="9146" y="225"/>
                    <a:pt x="8089" y="1"/>
                    <a:pt x="708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35"/>
            <p:cNvSpPr/>
            <p:nvPr/>
          </p:nvSpPr>
          <p:spPr>
            <a:xfrm>
              <a:off x="5131800" y="529275"/>
              <a:ext cx="140975" cy="182600"/>
            </a:xfrm>
            <a:custGeom>
              <a:rect b="b" l="l" r="r" t="t"/>
              <a:pathLst>
                <a:path extrusionOk="0" h="7304" w="5639">
                  <a:moveTo>
                    <a:pt x="2034" y="1"/>
                  </a:moveTo>
                  <a:lnTo>
                    <a:pt x="1664" y="371"/>
                  </a:lnTo>
                  <a:cubicBezTo>
                    <a:pt x="1700" y="910"/>
                    <a:pt x="1554" y="1044"/>
                    <a:pt x="1346" y="1044"/>
                  </a:cubicBezTo>
                  <a:cubicBezTo>
                    <a:pt x="1142" y="1044"/>
                    <a:pt x="878" y="915"/>
                    <a:pt x="668" y="915"/>
                  </a:cubicBezTo>
                  <a:cubicBezTo>
                    <a:pt x="541" y="915"/>
                    <a:pt x="434" y="962"/>
                    <a:pt x="370" y="1110"/>
                  </a:cubicBezTo>
                  <a:cubicBezTo>
                    <a:pt x="0" y="1757"/>
                    <a:pt x="1017" y="1942"/>
                    <a:pt x="925" y="2589"/>
                  </a:cubicBezTo>
                  <a:cubicBezTo>
                    <a:pt x="1849" y="2589"/>
                    <a:pt x="2311" y="2774"/>
                    <a:pt x="1572" y="3791"/>
                  </a:cubicBezTo>
                  <a:cubicBezTo>
                    <a:pt x="278" y="5547"/>
                    <a:pt x="648" y="6286"/>
                    <a:pt x="2774" y="7303"/>
                  </a:cubicBezTo>
                  <a:lnTo>
                    <a:pt x="4160" y="7303"/>
                  </a:lnTo>
                  <a:cubicBezTo>
                    <a:pt x="4715" y="6009"/>
                    <a:pt x="5177" y="4623"/>
                    <a:pt x="5639" y="3328"/>
                  </a:cubicBezTo>
                  <a:cubicBezTo>
                    <a:pt x="5547" y="3051"/>
                    <a:pt x="5454" y="2866"/>
                    <a:pt x="5269" y="2589"/>
                  </a:cubicBezTo>
                  <a:cubicBezTo>
                    <a:pt x="4992" y="2404"/>
                    <a:pt x="4900" y="2127"/>
                    <a:pt x="4900" y="1850"/>
                  </a:cubicBezTo>
                  <a:cubicBezTo>
                    <a:pt x="4068" y="1295"/>
                    <a:pt x="3236" y="648"/>
                    <a:pt x="240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35"/>
            <p:cNvSpPr/>
            <p:nvPr/>
          </p:nvSpPr>
          <p:spPr>
            <a:xfrm>
              <a:off x="4133500" y="3089725"/>
              <a:ext cx="275025" cy="254225"/>
            </a:xfrm>
            <a:custGeom>
              <a:rect b="b" l="l" r="r" t="t"/>
              <a:pathLst>
                <a:path extrusionOk="0" h="10169" w="11001">
                  <a:moveTo>
                    <a:pt x="463" y="1"/>
                  </a:moveTo>
                  <a:cubicBezTo>
                    <a:pt x="371" y="740"/>
                    <a:pt x="1" y="1387"/>
                    <a:pt x="925" y="1942"/>
                  </a:cubicBezTo>
                  <a:cubicBezTo>
                    <a:pt x="1387" y="2312"/>
                    <a:pt x="833" y="2496"/>
                    <a:pt x="463" y="2589"/>
                  </a:cubicBezTo>
                  <a:cubicBezTo>
                    <a:pt x="3328" y="5085"/>
                    <a:pt x="6101" y="7673"/>
                    <a:pt x="8875" y="10169"/>
                  </a:cubicBezTo>
                  <a:cubicBezTo>
                    <a:pt x="9113" y="9771"/>
                    <a:pt x="9420" y="9664"/>
                    <a:pt x="9744" y="9664"/>
                  </a:cubicBezTo>
                  <a:cubicBezTo>
                    <a:pt x="10120" y="9664"/>
                    <a:pt x="10519" y="9808"/>
                    <a:pt x="10860" y="9808"/>
                  </a:cubicBezTo>
                  <a:cubicBezTo>
                    <a:pt x="10908" y="9808"/>
                    <a:pt x="10955" y="9805"/>
                    <a:pt x="11001" y="9799"/>
                  </a:cubicBezTo>
                  <a:cubicBezTo>
                    <a:pt x="10908" y="9429"/>
                    <a:pt x="10816" y="9059"/>
                    <a:pt x="10631" y="8690"/>
                  </a:cubicBezTo>
                  <a:cubicBezTo>
                    <a:pt x="10353" y="8690"/>
                    <a:pt x="10076" y="8690"/>
                    <a:pt x="9984" y="8412"/>
                  </a:cubicBezTo>
                  <a:cubicBezTo>
                    <a:pt x="9799" y="8227"/>
                    <a:pt x="9706" y="8135"/>
                    <a:pt x="9614" y="8043"/>
                  </a:cubicBezTo>
                  <a:cubicBezTo>
                    <a:pt x="8875" y="7580"/>
                    <a:pt x="8227" y="6933"/>
                    <a:pt x="7765" y="6194"/>
                  </a:cubicBezTo>
                  <a:cubicBezTo>
                    <a:pt x="6841" y="6101"/>
                    <a:pt x="6379" y="5454"/>
                    <a:pt x="5917" y="4715"/>
                  </a:cubicBezTo>
                  <a:lnTo>
                    <a:pt x="5177" y="3975"/>
                  </a:lnTo>
                  <a:lnTo>
                    <a:pt x="4530" y="3328"/>
                  </a:lnTo>
                  <a:cubicBezTo>
                    <a:pt x="3144" y="2404"/>
                    <a:pt x="1850" y="1295"/>
                    <a:pt x="83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35"/>
            <p:cNvSpPr/>
            <p:nvPr/>
          </p:nvSpPr>
          <p:spPr>
            <a:xfrm>
              <a:off x="4845250" y="363825"/>
              <a:ext cx="279650" cy="211700"/>
            </a:xfrm>
            <a:custGeom>
              <a:rect b="b" l="l" r="r" t="t"/>
              <a:pathLst>
                <a:path extrusionOk="0" h="8468" w="11186">
                  <a:moveTo>
                    <a:pt x="9714" y="0"/>
                  </a:moveTo>
                  <a:cubicBezTo>
                    <a:pt x="8801" y="0"/>
                    <a:pt x="8006" y="649"/>
                    <a:pt x="7211" y="888"/>
                  </a:cubicBezTo>
                  <a:cubicBezTo>
                    <a:pt x="4345" y="1997"/>
                    <a:pt x="1664" y="3568"/>
                    <a:pt x="1" y="6249"/>
                  </a:cubicBezTo>
                  <a:cubicBezTo>
                    <a:pt x="278" y="7081"/>
                    <a:pt x="740" y="7451"/>
                    <a:pt x="1572" y="7451"/>
                  </a:cubicBezTo>
                  <a:cubicBezTo>
                    <a:pt x="1480" y="7820"/>
                    <a:pt x="1480" y="8098"/>
                    <a:pt x="1480" y="8468"/>
                  </a:cubicBezTo>
                  <a:cubicBezTo>
                    <a:pt x="2496" y="7913"/>
                    <a:pt x="2681" y="6526"/>
                    <a:pt x="3698" y="5879"/>
                  </a:cubicBezTo>
                  <a:cubicBezTo>
                    <a:pt x="4068" y="5047"/>
                    <a:pt x="4715" y="4308"/>
                    <a:pt x="5454" y="3753"/>
                  </a:cubicBezTo>
                  <a:cubicBezTo>
                    <a:pt x="7026" y="2274"/>
                    <a:pt x="8967" y="1997"/>
                    <a:pt x="10908" y="1905"/>
                  </a:cubicBezTo>
                  <a:cubicBezTo>
                    <a:pt x="11185" y="1073"/>
                    <a:pt x="10261" y="795"/>
                    <a:pt x="10168" y="56"/>
                  </a:cubicBezTo>
                  <a:cubicBezTo>
                    <a:pt x="10014" y="17"/>
                    <a:pt x="9862" y="0"/>
                    <a:pt x="971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35"/>
            <p:cNvSpPr/>
            <p:nvPr/>
          </p:nvSpPr>
          <p:spPr>
            <a:xfrm>
              <a:off x="4355350" y="3331325"/>
              <a:ext cx="233425" cy="303800"/>
            </a:xfrm>
            <a:custGeom>
              <a:rect b="b" l="l" r="r" t="t"/>
              <a:pathLst>
                <a:path extrusionOk="0" h="12152" w="9337">
                  <a:moveTo>
                    <a:pt x="877" y="0"/>
                  </a:moveTo>
                  <a:cubicBezTo>
                    <a:pt x="546" y="0"/>
                    <a:pt x="239" y="107"/>
                    <a:pt x="1" y="505"/>
                  </a:cubicBezTo>
                  <a:cubicBezTo>
                    <a:pt x="2958" y="4202"/>
                    <a:pt x="6656" y="7437"/>
                    <a:pt x="7950" y="12151"/>
                  </a:cubicBezTo>
                  <a:cubicBezTo>
                    <a:pt x="9336" y="11042"/>
                    <a:pt x="8320" y="9748"/>
                    <a:pt x="8320" y="8546"/>
                  </a:cubicBezTo>
                  <a:cubicBezTo>
                    <a:pt x="8135" y="8084"/>
                    <a:pt x="7857" y="7530"/>
                    <a:pt x="7580" y="7067"/>
                  </a:cubicBezTo>
                  <a:lnTo>
                    <a:pt x="6841" y="5958"/>
                  </a:lnTo>
                  <a:cubicBezTo>
                    <a:pt x="6379" y="5496"/>
                    <a:pt x="5916" y="4941"/>
                    <a:pt x="5824" y="4202"/>
                  </a:cubicBezTo>
                  <a:cubicBezTo>
                    <a:pt x="5177" y="3925"/>
                    <a:pt x="4992" y="3278"/>
                    <a:pt x="4715" y="2723"/>
                  </a:cubicBezTo>
                  <a:cubicBezTo>
                    <a:pt x="3883" y="2076"/>
                    <a:pt x="3143" y="1429"/>
                    <a:pt x="2589" y="505"/>
                  </a:cubicBezTo>
                  <a:lnTo>
                    <a:pt x="2219" y="135"/>
                  </a:lnTo>
                  <a:cubicBezTo>
                    <a:pt x="2167" y="141"/>
                    <a:pt x="2114" y="144"/>
                    <a:pt x="2061" y="144"/>
                  </a:cubicBezTo>
                  <a:cubicBezTo>
                    <a:pt x="1680" y="144"/>
                    <a:pt x="1262" y="0"/>
                    <a:pt x="87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35"/>
            <p:cNvSpPr/>
            <p:nvPr/>
          </p:nvSpPr>
          <p:spPr>
            <a:xfrm>
              <a:off x="4706600" y="1101775"/>
              <a:ext cx="157175" cy="173950"/>
            </a:xfrm>
            <a:custGeom>
              <a:rect b="b" l="l" r="r" t="t"/>
              <a:pathLst>
                <a:path extrusionOk="0" h="6958" w="6287">
                  <a:moveTo>
                    <a:pt x="4430" y="1"/>
                  </a:moveTo>
                  <a:cubicBezTo>
                    <a:pt x="4347" y="1"/>
                    <a:pt x="4258" y="8"/>
                    <a:pt x="4160" y="25"/>
                  </a:cubicBezTo>
                  <a:cubicBezTo>
                    <a:pt x="3698" y="1041"/>
                    <a:pt x="2496" y="1319"/>
                    <a:pt x="1757" y="2243"/>
                  </a:cubicBezTo>
                  <a:cubicBezTo>
                    <a:pt x="1668" y="2367"/>
                    <a:pt x="1600" y="2416"/>
                    <a:pt x="1542" y="2416"/>
                  </a:cubicBezTo>
                  <a:cubicBezTo>
                    <a:pt x="1319" y="2416"/>
                    <a:pt x="1255" y="1671"/>
                    <a:pt x="779" y="1671"/>
                  </a:cubicBezTo>
                  <a:cubicBezTo>
                    <a:pt x="738" y="1671"/>
                    <a:pt x="695" y="1677"/>
                    <a:pt x="648" y="1688"/>
                  </a:cubicBezTo>
                  <a:cubicBezTo>
                    <a:pt x="370" y="2243"/>
                    <a:pt x="555" y="3167"/>
                    <a:pt x="1" y="3907"/>
                  </a:cubicBezTo>
                  <a:cubicBezTo>
                    <a:pt x="550" y="3657"/>
                    <a:pt x="1019" y="3488"/>
                    <a:pt x="1495" y="3488"/>
                  </a:cubicBezTo>
                  <a:cubicBezTo>
                    <a:pt x="1898" y="3488"/>
                    <a:pt x="2307" y="3610"/>
                    <a:pt x="2774" y="3907"/>
                  </a:cubicBezTo>
                  <a:cubicBezTo>
                    <a:pt x="2973" y="4057"/>
                    <a:pt x="3334" y="4233"/>
                    <a:pt x="3712" y="4233"/>
                  </a:cubicBezTo>
                  <a:cubicBezTo>
                    <a:pt x="4034" y="4233"/>
                    <a:pt x="4367" y="4105"/>
                    <a:pt x="4622" y="3722"/>
                  </a:cubicBezTo>
                  <a:cubicBezTo>
                    <a:pt x="4761" y="3583"/>
                    <a:pt x="4900" y="3514"/>
                    <a:pt x="5027" y="3514"/>
                  </a:cubicBezTo>
                  <a:cubicBezTo>
                    <a:pt x="5154" y="3514"/>
                    <a:pt x="5269" y="3583"/>
                    <a:pt x="5362" y="3722"/>
                  </a:cubicBezTo>
                  <a:cubicBezTo>
                    <a:pt x="5547" y="4092"/>
                    <a:pt x="5269" y="4277"/>
                    <a:pt x="5084" y="4462"/>
                  </a:cubicBezTo>
                  <a:cubicBezTo>
                    <a:pt x="4622" y="4924"/>
                    <a:pt x="3790" y="5016"/>
                    <a:pt x="3790" y="5848"/>
                  </a:cubicBezTo>
                  <a:cubicBezTo>
                    <a:pt x="4068" y="6403"/>
                    <a:pt x="5084" y="6033"/>
                    <a:pt x="5177" y="6957"/>
                  </a:cubicBezTo>
                  <a:lnTo>
                    <a:pt x="5916" y="6957"/>
                  </a:lnTo>
                  <a:lnTo>
                    <a:pt x="5916" y="6865"/>
                  </a:lnTo>
                  <a:cubicBezTo>
                    <a:pt x="5916" y="6495"/>
                    <a:pt x="5916" y="6033"/>
                    <a:pt x="6286" y="5848"/>
                  </a:cubicBezTo>
                  <a:lnTo>
                    <a:pt x="6286" y="2890"/>
                  </a:lnTo>
                  <a:lnTo>
                    <a:pt x="5916" y="2890"/>
                  </a:lnTo>
                  <a:cubicBezTo>
                    <a:pt x="5454" y="2520"/>
                    <a:pt x="5454" y="2058"/>
                    <a:pt x="5454" y="1504"/>
                  </a:cubicBezTo>
                  <a:cubicBezTo>
                    <a:pt x="5370" y="829"/>
                    <a:pt x="5286" y="1"/>
                    <a:pt x="443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35"/>
            <p:cNvSpPr/>
            <p:nvPr/>
          </p:nvSpPr>
          <p:spPr>
            <a:xfrm>
              <a:off x="4343800" y="2599825"/>
              <a:ext cx="129425" cy="335100"/>
            </a:xfrm>
            <a:custGeom>
              <a:rect b="b" l="l" r="r" t="t"/>
              <a:pathLst>
                <a:path extrusionOk="0" h="13404" w="5177">
                  <a:moveTo>
                    <a:pt x="1202" y="1"/>
                  </a:moveTo>
                  <a:cubicBezTo>
                    <a:pt x="740" y="93"/>
                    <a:pt x="278" y="93"/>
                    <a:pt x="0" y="555"/>
                  </a:cubicBezTo>
                  <a:cubicBezTo>
                    <a:pt x="1757" y="1387"/>
                    <a:pt x="1757" y="1387"/>
                    <a:pt x="2589" y="4345"/>
                  </a:cubicBezTo>
                  <a:cubicBezTo>
                    <a:pt x="3513" y="5824"/>
                    <a:pt x="3698" y="7580"/>
                    <a:pt x="3698" y="9152"/>
                  </a:cubicBezTo>
                  <a:cubicBezTo>
                    <a:pt x="3790" y="10261"/>
                    <a:pt x="2866" y="11647"/>
                    <a:pt x="925" y="11647"/>
                  </a:cubicBezTo>
                  <a:cubicBezTo>
                    <a:pt x="1849" y="11925"/>
                    <a:pt x="3143" y="11647"/>
                    <a:pt x="2589" y="13126"/>
                  </a:cubicBezTo>
                  <a:cubicBezTo>
                    <a:pt x="2496" y="13219"/>
                    <a:pt x="2773" y="13311"/>
                    <a:pt x="2958" y="13404"/>
                  </a:cubicBezTo>
                  <a:cubicBezTo>
                    <a:pt x="3420" y="12757"/>
                    <a:pt x="4067" y="12109"/>
                    <a:pt x="4807" y="11647"/>
                  </a:cubicBezTo>
                  <a:cubicBezTo>
                    <a:pt x="4715" y="11278"/>
                    <a:pt x="4252" y="10908"/>
                    <a:pt x="4807" y="10538"/>
                  </a:cubicBezTo>
                  <a:cubicBezTo>
                    <a:pt x="4992" y="9244"/>
                    <a:pt x="4437" y="7857"/>
                    <a:pt x="5177" y="6563"/>
                  </a:cubicBezTo>
                  <a:cubicBezTo>
                    <a:pt x="4715" y="5454"/>
                    <a:pt x="4160" y="4345"/>
                    <a:pt x="3698" y="3328"/>
                  </a:cubicBezTo>
                  <a:cubicBezTo>
                    <a:pt x="2958" y="2866"/>
                    <a:pt x="2773" y="2219"/>
                    <a:pt x="2589" y="1479"/>
                  </a:cubicBezTo>
                  <a:cubicBezTo>
                    <a:pt x="2034" y="1110"/>
                    <a:pt x="1479" y="648"/>
                    <a:pt x="120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35"/>
            <p:cNvSpPr/>
            <p:nvPr/>
          </p:nvSpPr>
          <p:spPr>
            <a:xfrm>
              <a:off x="5099450" y="4933800"/>
              <a:ext cx="212625" cy="127125"/>
            </a:xfrm>
            <a:custGeom>
              <a:rect b="b" l="l" r="r" t="t"/>
              <a:pathLst>
                <a:path extrusionOk="0" h="5085" w="8505">
                  <a:moveTo>
                    <a:pt x="5824" y="1"/>
                  </a:moveTo>
                  <a:cubicBezTo>
                    <a:pt x="4715" y="463"/>
                    <a:pt x="3883" y="1110"/>
                    <a:pt x="4068" y="2497"/>
                  </a:cubicBezTo>
                  <a:cubicBezTo>
                    <a:pt x="4068" y="3337"/>
                    <a:pt x="3838" y="3566"/>
                    <a:pt x="3519" y="3566"/>
                  </a:cubicBezTo>
                  <a:cubicBezTo>
                    <a:pt x="3136" y="3566"/>
                    <a:pt x="2622" y="3236"/>
                    <a:pt x="2219" y="3236"/>
                  </a:cubicBezTo>
                  <a:cubicBezTo>
                    <a:pt x="1982" y="3335"/>
                    <a:pt x="1788" y="3379"/>
                    <a:pt x="1626" y="3379"/>
                  </a:cubicBezTo>
                  <a:cubicBezTo>
                    <a:pt x="1031" y="3379"/>
                    <a:pt x="885" y="2781"/>
                    <a:pt x="740" y="2127"/>
                  </a:cubicBezTo>
                  <a:cubicBezTo>
                    <a:pt x="0" y="2219"/>
                    <a:pt x="0" y="2774"/>
                    <a:pt x="0" y="3236"/>
                  </a:cubicBezTo>
                  <a:cubicBezTo>
                    <a:pt x="647" y="4160"/>
                    <a:pt x="1664" y="4530"/>
                    <a:pt x="2589" y="5085"/>
                  </a:cubicBezTo>
                  <a:lnTo>
                    <a:pt x="3328" y="5085"/>
                  </a:lnTo>
                  <a:cubicBezTo>
                    <a:pt x="4252" y="5085"/>
                    <a:pt x="5084" y="4715"/>
                    <a:pt x="5824" y="4345"/>
                  </a:cubicBezTo>
                  <a:cubicBezTo>
                    <a:pt x="6009" y="4160"/>
                    <a:pt x="6101" y="4068"/>
                    <a:pt x="6194" y="3976"/>
                  </a:cubicBezTo>
                  <a:cubicBezTo>
                    <a:pt x="6378" y="3051"/>
                    <a:pt x="8504" y="2959"/>
                    <a:pt x="7303" y="1387"/>
                  </a:cubicBezTo>
                  <a:cubicBezTo>
                    <a:pt x="6933" y="1295"/>
                    <a:pt x="6748" y="1110"/>
                    <a:pt x="6563" y="740"/>
                  </a:cubicBezTo>
                  <a:cubicBezTo>
                    <a:pt x="6563" y="278"/>
                    <a:pt x="6378" y="1"/>
                    <a:pt x="582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35"/>
            <p:cNvSpPr/>
            <p:nvPr/>
          </p:nvSpPr>
          <p:spPr>
            <a:xfrm>
              <a:off x="5259325" y="4769575"/>
              <a:ext cx="168300" cy="155025"/>
            </a:xfrm>
            <a:custGeom>
              <a:rect b="b" l="l" r="r" t="t"/>
              <a:pathLst>
                <a:path extrusionOk="0" h="6201" w="6732">
                  <a:moveTo>
                    <a:pt x="1459" y="1"/>
                  </a:moveTo>
                  <a:cubicBezTo>
                    <a:pt x="640" y="1"/>
                    <a:pt x="0" y="125"/>
                    <a:pt x="908" y="1486"/>
                  </a:cubicBezTo>
                  <a:lnTo>
                    <a:pt x="908" y="1393"/>
                  </a:lnTo>
                  <a:cubicBezTo>
                    <a:pt x="1277" y="1671"/>
                    <a:pt x="1647" y="1948"/>
                    <a:pt x="2017" y="2225"/>
                  </a:cubicBezTo>
                  <a:cubicBezTo>
                    <a:pt x="2387" y="2318"/>
                    <a:pt x="2572" y="2595"/>
                    <a:pt x="2756" y="2872"/>
                  </a:cubicBezTo>
                  <a:cubicBezTo>
                    <a:pt x="3311" y="3242"/>
                    <a:pt x="3773" y="3612"/>
                    <a:pt x="3866" y="4351"/>
                  </a:cubicBezTo>
                  <a:lnTo>
                    <a:pt x="4143" y="4351"/>
                  </a:lnTo>
                  <a:cubicBezTo>
                    <a:pt x="4328" y="4444"/>
                    <a:pt x="4420" y="4629"/>
                    <a:pt x="4513" y="4721"/>
                  </a:cubicBezTo>
                  <a:cubicBezTo>
                    <a:pt x="4975" y="5645"/>
                    <a:pt x="5714" y="6108"/>
                    <a:pt x="6731" y="6200"/>
                  </a:cubicBezTo>
                  <a:lnTo>
                    <a:pt x="6731" y="4721"/>
                  </a:lnTo>
                  <a:cubicBezTo>
                    <a:pt x="6176" y="4259"/>
                    <a:pt x="6454" y="3519"/>
                    <a:pt x="6361" y="2965"/>
                  </a:cubicBezTo>
                  <a:cubicBezTo>
                    <a:pt x="5899" y="2872"/>
                    <a:pt x="5622" y="2688"/>
                    <a:pt x="5622" y="2225"/>
                  </a:cubicBezTo>
                  <a:lnTo>
                    <a:pt x="5252" y="2225"/>
                  </a:lnTo>
                  <a:lnTo>
                    <a:pt x="2017" y="7"/>
                  </a:lnTo>
                  <a:cubicBezTo>
                    <a:pt x="1832" y="7"/>
                    <a:pt x="1641" y="1"/>
                    <a:pt x="145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35"/>
            <p:cNvSpPr/>
            <p:nvPr/>
          </p:nvSpPr>
          <p:spPr>
            <a:xfrm>
              <a:off x="3977150" y="5223875"/>
              <a:ext cx="151750" cy="125925"/>
            </a:xfrm>
            <a:custGeom>
              <a:rect b="b" l="l" r="r" t="t"/>
              <a:pathLst>
                <a:path extrusionOk="0" h="5037" w="6070">
                  <a:moveTo>
                    <a:pt x="5350" y="0"/>
                  </a:moveTo>
                  <a:cubicBezTo>
                    <a:pt x="5024" y="0"/>
                    <a:pt x="4757" y="266"/>
                    <a:pt x="4591" y="599"/>
                  </a:cubicBezTo>
                  <a:cubicBezTo>
                    <a:pt x="4369" y="932"/>
                    <a:pt x="4214" y="1048"/>
                    <a:pt x="4095" y="1048"/>
                  </a:cubicBezTo>
                  <a:cubicBezTo>
                    <a:pt x="3818" y="1048"/>
                    <a:pt x="3741" y="414"/>
                    <a:pt x="3482" y="414"/>
                  </a:cubicBezTo>
                  <a:lnTo>
                    <a:pt x="3112" y="414"/>
                  </a:lnTo>
                  <a:cubicBezTo>
                    <a:pt x="2833" y="693"/>
                    <a:pt x="2520" y="766"/>
                    <a:pt x="2195" y="766"/>
                  </a:cubicBezTo>
                  <a:cubicBezTo>
                    <a:pt x="1839" y="766"/>
                    <a:pt x="1468" y="679"/>
                    <a:pt x="1113" y="679"/>
                  </a:cubicBezTo>
                  <a:cubicBezTo>
                    <a:pt x="1039" y="679"/>
                    <a:pt x="966" y="683"/>
                    <a:pt x="894" y="692"/>
                  </a:cubicBezTo>
                  <a:cubicBezTo>
                    <a:pt x="801" y="753"/>
                    <a:pt x="657" y="753"/>
                    <a:pt x="520" y="753"/>
                  </a:cubicBezTo>
                  <a:lnTo>
                    <a:pt x="520" y="753"/>
                  </a:lnTo>
                  <a:cubicBezTo>
                    <a:pt x="247" y="753"/>
                    <a:pt x="0" y="753"/>
                    <a:pt x="247" y="1246"/>
                  </a:cubicBezTo>
                  <a:cubicBezTo>
                    <a:pt x="524" y="2078"/>
                    <a:pt x="894" y="2818"/>
                    <a:pt x="1263" y="3650"/>
                  </a:cubicBezTo>
                  <a:cubicBezTo>
                    <a:pt x="2373" y="3834"/>
                    <a:pt x="1356" y="4666"/>
                    <a:pt x="1633" y="5036"/>
                  </a:cubicBezTo>
                  <a:lnTo>
                    <a:pt x="2373" y="5036"/>
                  </a:lnTo>
                  <a:cubicBezTo>
                    <a:pt x="3204" y="4019"/>
                    <a:pt x="3944" y="3003"/>
                    <a:pt x="4961" y="2171"/>
                  </a:cubicBezTo>
                  <a:cubicBezTo>
                    <a:pt x="5330" y="1708"/>
                    <a:pt x="5700" y="1246"/>
                    <a:pt x="6070" y="692"/>
                  </a:cubicBezTo>
                  <a:lnTo>
                    <a:pt x="6070" y="414"/>
                  </a:lnTo>
                  <a:cubicBezTo>
                    <a:pt x="5811" y="119"/>
                    <a:pt x="5567" y="0"/>
                    <a:pt x="535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35"/>
            <p:cNvSpPr/>
            <p:nvPr/>
          </p:nvSpPr>
          <p:spPr>
            <a:xfrm>
              <a:off x="5009325" y="529275"/>
              <a:ext cx="165000" cy="154850"/>
            </a:xfrm>
            <a:custGeom>
              <a:rect b="b" l="l" r="r" t="t"/>
              <a:pathLst>
                <a:path extrusionOk="0" h="6194" w="6600">
                  <a:moveTo>
                    <a:pt x="4345" y="1"/>
                  </a:moveTo>
                  <a:cubicBezTo>
                    <a:pt x="3883" y="371"/>
                    <a:pt x="3421" y="740"/>
                    <a:pt x="2958" y="1110"/>
                  </a:cubicBezTo>
                  <a:cubicBezTo>
                    <a:pt x="1295" y="1942"/>
                    <a:pt x="555" y="3421"/>
                    <a:pt x="0" y="5085"/>
                  </a:cubicBezTo>
                  <a:lnTo>
                    <a:pt x="0" y="5454"/>
                  </a:lnTo>
                  <a:cubicBezTo>
                    <a:pt x="0" y="5639"/>
                    <a:pt x="0" y="5732"/>
                    <a:pt x="0" y="5824"/>
                  </a:cubicBezTo>
                  <a:cubicBezTo>
                    <a:pt x="381" y="5766"/>
                    <a:pt x="669" y="5735"/>
                    <a:pt x="896" y="5735"/>
                  </a:cubicBezTo>
                  <a:cubicBezTo>
                    <a:pt x="1387" y="5735"/>
                    <a:pt x="1596" y="5878"/>
                    <a:pt x="1849" y="6194"/>
                  </a:cubicBezTo>
                  <a:cubicBezTo>
                    <a:pt x="1942" y="5639"/>
                    <a:pt x="1572" y="4900"/>
                    <a:pt x="2219" y="4345"/>
                  </a:cubicBezTo>
                  <a:cubicBezTo>
                    <a:pt x="3003" y="3326"/>
                    <a:pt x="3853" y="2507"/>
                    <a:pt x="5108" y="2507"/>
                  </a:cubicBezTo>
                  <a:cubicBezTo>
                    <a:pt x="5333" y="2507"/>
                    <a:pt x="5571" y="2533"/>
                    <a:pt x="5824" y="2589"/>
                  </a:cubicBezTo>
                  <a:cubicBezTo>
                    <a:pt x="5916" y="1942"/>
                    <a:pt x="4899" y="1757"/>
                    <a:pt x="5177" y="1110"/>
                  </a:cubicBezTo>
                  <a:cubicBezTo>
                    <a:pt x="5262" y="962"/>
                    <a:pt x="5385" y="915"/>
                    <a:pt x="5524" y="915"/>
                  </a:cubicBezTo>
                  <a:cubicBezTo>
                    <a:pt x="5756" y="915"/>
                    <a:pt x="6030" y="1044"/>
                    <a:pt x="6240" y="1044"/>
                  </a:cubicBezTo>
                  <a:cubicBezTo>
                    <a:pt x="6453" y="1044"/>
                    <a:pt x="6599" y="910"/>
                    <a:pt x="6563" y="371"/>
                  </a:cubicBezTo>
                  <a:lnTo>
                    <a:pt x="5824" y="1"/>
                  </a:lnTo>
                  <a:cubicBezTo>
                    <a:pt x="5536" y="174"/>
                    <a:pt x="5212" y="561"/>
                    <a:pt x="4897" y="561"/>
                  </a:cubicBezTo>
                  <a:cubicBezTo>
                    <a:pt x="4707" y="561"/>
                    <a:pt x="4519" y="419"/>
                    <a:pt x="434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35"/>
            <p:cNvSpPr/>
            <p:nvPr/>
          </p:nvSpPr>
          <p:spPr>
            <a:xfrm>
              <a:off x="4154300" y="2317900"/>
              <a:ext cx="191825" cy="182575"/>
            </a:xfrm>
            <a:custGeom>
              <a:rect b="b" l="l" r="r" t="t"/>
              <a:pathLst>
                <a:path extrusionOk="0" h="7303" w="7673">
                  <a:moveTo>
                    <a:pt x="6933" y="0"/>
                  </a:moveTo>
                  <a:cubicBezTo>
                    <a:pt x="4715" y="2126"/>
                    <a:pt x="2589" y="4437"/>
                    <a:pt x="1" y="6194"/>
                  </a:cubicBezTo>
                  <a:cubicBezTo>
                    <a:pt x="276" y="6166"/>
                    <a:pt x="543" y="6130"/>
                    <a:pt x="775" y="6130"/>
                  </a:cubicBezTo>
                  <a:cubicBezTo>
                    <a:pt x="1322" y="6130"/>
                    <a:pt x="1674" y="6329"/>
                    <a:pt x="1480" y="7303"/>
                  </a:cubicBezTo>
                  <a:cubicBezTo>
                    <a:pt x="2219" y="6656"/>
                    <a:pt x="2959" y="6101"/>
                    <a:pt x="3698" y="5454"/>
                  </a:cubicBezTo>
                  <a:cubicBezTo>
                    <a:pt x="4068" y="4807"/>
                    <a:pt x="4530" y="4345"/>
                    <a:pt x="5085" y="3975"/>
                  </a:cubicBezTo>
                  <a:cubicBezTo>
                    <a:pt x="5547" y="3236"/>
                    <a:pt x="6194" y="2681"/>
                    <a:pt x="6933" y="2219"/>
                  </a:cubicBezTo>
                  <a:lnTo>
                    <a:pt x="7303" y="2219"/>
                  </a:lnTo>
                  <a:cubicBezTo>
                    <a:pt x="7395" y="1942"/>
                    <a:pt x="7580" y="1757"/>
                    <a:pt x="7673" y="1479"/>
                  </a:cubicBezTo>
                  <a:cubicBezTo>
                    <a:pt x="7026" y="1202"/>
                    <a:pt x="6933" y="647"/>
                    <a:pt x="69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35"/>
            <p:cNvSpPr/>
            <p:nvPr/>
          </p:nvSpPr>
          <p:spPr>
            <a:xfrm>
              <a:off x="5208300" y="392950"/>
              <a:ext cx="154600" cy="120175"/>
            </a:xfrm>
            <a:custGeom>
              <a:rect b="b" l="l" r="r" t="t"/>
              <a:pathLst>
                <a:path extrusionOk="0" h="4807" w="6184">
                  <a:moveTo>
                    <a:pt x="2209" y="0"/>
                  </a:moveTo>
                  <a:cubicBezTo>
                    <a:pt x="1971" y="179"/>
                    <a:pt x="1693" y="281"/>
                    <a:pt x="1402" y="281"/>
                  </a:cubicBezTo>
                  <a:cubicBezTo>
                    <a:pt x="1243" y="281"/>
                    <a:pt x="1079" y="251"/>
                    <a:pt x="915" y="185"/>
                  </a:cubicBezTo>
                  <a:cubicBezTo>
                    <a:pt x="840" y="176"/>
                    <a:pt x="770" y="171"/>
                    <a:pt x="706" y="171"/>
                  </a:cubicBezTo>
                  <a:cubicBezTo>
                    <a:pt x="141" y="171"/>
                    <a:pt x="0" y="528"/>
                    <a:pt x="83" y="1109"/>
                  </a:cubicBezTo>
                  <a:cubicBezTo>
                    <a:pt x="361" y="1109"/>
                    <a:pt x="638" y="1202"/>
                    <a:pt x="823" y="1479"/>
                  </a:cubicBezTo>
                  <a:cubicBezTo>
                    <a:pt x="1100" y="1479"/>
                    <a:pt x="1377" y="1572"/>
                    <a:pt x="1470" y="1849"/>
                  </a:cubicBezTo>
                  <a:cubicBezTo>
                    <a:pt x="2579" y="2034"/>
                    <a:pt x="3134" y="2866"/>
                    <a:pt x="3688" y="3698"/>
                  </a:cubicBezTo>
                  <a:lnTo>
                    <a:pt x="4058" y="4067"/>
                  </a:lnTo>
                  <a:cubicBezTo>
                    <a:pt x="4335" y="4252"/>
                    <a:pt x="4520" y="4529"/>
                    <a:pt x="4797" y="4714"/>
                  </a:cubicBezTo>
                  <a:lnTo>
                    <a:pt x="4797" y="4807"/>
                  </a:lnTo>
                  <a:cubicBezTo>
                    <a:pt x="5537" y="4714"/>
                    <a:pt x="5907" y="4252"/>
                    <a:pt x="6184" y="3698"/>
                  </a:cubicBezTo>
                  <a:lnTo>
                    <a:pt x="6184" y="3698"/>
                  </a:lnTo>
                  <a:cubicBezTo>
                    <a:pt x="5980" y="3765"/>
                    <a:pt x="5814" y="3796"/>
                    <a:pt x="5679" y="3796"/>
                  </a:cubicBezTo>
                  <a:cubicBezTo>
                    <a:pt x="5078" y="3796"/>
                    <a:pt x="5092" y="3192"/>
                    <a:pt x="5167" y="2588"/>
                  </a:cubicBezTo>
                  <a:lnTo>
                    <a:pt x="5167" y="2219"/>
                  </a:lnTo>
                  <a:cubicBezTo>
                    <a:pt x="4428" y="1664"/>
                    <a:pt x="3688" y="1017"/>
                    <a:pt x="2949" y="370"/>
                  </a:cubicBezTo>
                  <a:cubicBezTo>
                    <a:pt x="2856" y="277"/>
                    <a:pt x="2764" y="185"/>
                    <a:pt x="2579" y="93"/>
                  </a:cubicBezTo>
                  <a:cubicBezTo>
                    <a:pt x="2487" y="93"/>
                    <a:pt x="2394" y="0"/>
                    <a:pt x="220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35"/>
            <p:cNvSpPr/>
            <p:nvPr/>
          </p:nvSpPr>
          <p:spPr>
            <a:xfrm>
              <a:off x="5127175" y="339800"/>
              <a:ext cx="136375" cy="80900"/>
            </a:xfrm>
            <a:custGeom>
              <a:rect b="b" l="l" r="r" t="t"/>
              <a:pathLst>
                <a:path extrusionOk="0" h="3236" w="5455">
                  <a:moveTo>
                    <a:pt x="370" y="0"/>
                  </a:moveTo>
                  <a:cubicBezTo>
                    <a:pt x="463" y="93"/>
                    <a:pt x="463" y="277"/>
                    <a:pt x="555" y="277"/>
                  </a:cubicBezTo>
                  <a:cubicBezTo>
                    <a:pt x="2034" y="1479"/>
                    <a:pt x="1202" y="2034"/>
                    <a:pt x="1" y="2496"/>
                  </a:cubicBezTo>
                  <a:cubicBezTo>
                    <a:pt x="1110" y="2773"/>
                    <a:pt x="2219" y="3050"/>
                    <a:pt x="3328" y="3235"/>
                  </a:cubicBezTo>
                  <a:cubicBezTo>
                    <a:pt x="3245" y="2654"/>
                    <a:pt x="3386" y="2297"/>
                    <a:pt x="3951" y="2297"/>
                  </a:cubicBezTo>
                  <a:cubicBezTo>
                    <a:pt x="4015" y="2297"/>
                    <a:pt x="4085" y="2302"/>
                    <a:pt x="4160" y="2311"/>
                  </a:cubicBezTo>
                  <a:cubicBezTo>
                    <a:pt x="4324" y="2377"/>
                    <a:pt x="4488" y="2407"/>
                    <a:pt x="4647" y="2407"/>
                  </a:cubicBezTo>
                  <a:cubicBezTo>
                    <a:pt x="4927" y="2407"/>
                    <a:pt x="5195" y="2313"/>
                    <a:pt x="5427" y="2146"/>
                  </a:cubicBezTo>
                  <a:lnTo>
                    <a:pt x="5427" y="2146"/>
                  </a:lnTo>
                  <a:cubicBezTo>
                    <a:pt x="5436" y="2170"/>
                    <a:pt x="5446" y="2194"/>
                    <a:pt x="5454" y="2219"/>
                  </a:cubicBezTo>
                  <a:lnTo>
                    <a:pt x="5454" y="2126"/>
                  </a:lnTo>
                  <a:cubicBezTo>
                    <a:pt x="5445" y="2133"/>
                    <a:pt x="5436" y="2140"/>
                    <a:pt x="5427" y="2146"/>
                  </a:cubicBezTo>
                  <a:lnTo>
                    <a:pt x="5427" y="2146"/>
                  </a:lnTo>
                  <a:cubicBezTo>
                    <a:pt x="4839" y="664"/>
                    <a:pt x="2947" y="1183"/>
                    <a:pt x="221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35"/>
            <p:cNvSpPr/>
            <p:nvPr/>
          </p:nvSpPr>
          <p:spPr>
            <a:xfrm>
              <a:off x="4064175" y="5151025"/>
              <a:ext cx="90150" cy="99000"/>
            </a:xfrm>
            <a:custGeom>
              <a:rect b="b" l="l" r="r" t="t"/>
              <a:pathLst>
                <a:path extrusionOk="0" h="3960" w="3606">
                  <a:moveTo>
                    <a:pt x="2866" y="1"/>
                  </a:moveTo>
                  <a:cubicBezTo>
                    <a:pt x="2497" y="93"/>
                    <a:pt x="2219" y="278"/>
                    <a:pt x="1849" y="370"/>
                  </a:cubicBezTo>
                  <a:cubicBezTo>
                    <a:pt x="1572" y="1295"/>
                    <a:pt x="648" y="1572"/>
                    <a:pt x="1" y="2219"/>
                  </a:cubicBezTo>
                  <a:lnTo>
                    <a:pt x="1" y="3236"/>
                  </a:lnTo>
                  <a:cubicBezTo>
                    <a:pt x="261" y="3301"/>
                    <a:pt x="338" y="3960"/>
                    <a:pt x="618" y="3960"/>
                  </a:cubicBezTo>
                  <a:cubicBezTo>
                    <a:pt x="736" y="3960"/>
                    <a:pt x="890" y="3842"/>
                    <a:pt x="1110" y="3513"/>
                  </a:cubicBezTo>
                  <a:cubicBezTo>
                    <a:pt x="1276" y="3180"/>
                    <a:pt x="1543" y="2914"/>
                    <a:pt x="1869" y="2914"/>
                  </a:cubicBezTo>
                  <a:cubicBezTo>
                    <a:pt x="2086" y="2914"/>
                    <a:pt x="2330" y="3033"/>
                    <a:pt x="2589" y="3328"/>
                  </a:cubicBezTo>
                  <a:lnTo>
                    <a:pt x="3606" y="2496"/>
                  </a:lnTo>
                  <a:lnTo>
                    <a:pt x="3606" y="2127"/>
                  </a:lnTo>
                  <a:cubicBezTo>
                    <a:pt x="3421" y="1849"/>
                    <a:pt x="3421" y="1480"/>
                    <a:pt x="3606" y="1110"/>
                  </a:cubicBezTo>
                  <a:lnTo>
                    <a:pt x="3606" y="370"/>
                  </a:lnTo>
                  <a:lnTo>
                    <a:pt x="2866"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35"/>
            <p:cNvSpPr/>
            <p:nvPr/>
          </p:nvSpPr>
          <p:spPr>
            <a:xfrm>
              <a:off x="3927850" y="4906075"/>
              <a:ext cx="113250" cy="105725"/>
            </a:xfrm>
            <a:custGeom>
              <a:rect b="b" l="l" r="r" t="t"/>
              <a:pathLst>
                <a:path extrusionOk="0" h="4229" w="4530">
                  <a:moveTo>
                    <a:pt x="3659" y="0"/>
                  </a:moveTo>
                  <a:cubicBezTo>
                    <a:pt x="3198" y="0"/>
                    <a:pt x="2893" y="620"/>
                    <a:pt x="2588" y="925"/>
                  </a:cubicBezTo>
                  <a:cubicBezTo>
                    <a:pt x="2201" y="1235"/>
                    <a:pt x="2073" y="1935"/>
                    <a:pt x="1497" y="1935"/>
                  </a:cubicBezTo>
                  <a:cubicBezTo>
                    <a:pt x="1386" y="1935"/>
                    <a:pt x="1259" y="1909"/>
                    <a:pt x="1109" y="1849"/>
                  </a:cubicBezTo>
                  <a:cubicBezTo>
                    <a:pt x="370" y="2219"/>
                    <a:pt x="93" y="2866"/>
                    <a:pt x="0" y="3606"/>
                  </a:cubicBezTo>
                  <a:cubicBezTo>
                    <a:pt x="149" y="4089"/>
                    <a:pt x="372" y="4228"/>
                    <a:pt x="628" y="4228"/>
                  </a:cubicBezTo>
                  <a:cubicBezTo>
                    <a:pt x="978" y="4228"/>
                    <a:pt x="1388" y="3969"/>
                    <a:pt x="1752" y="3969"/>
                  </a:cubicBezTo>
                  <a:cubicBezTo>
                    <a:pt x="1785" y="3969"/>
                    <a:pt x="1817" y="3971"/>
                    <a:pt x="1849" y="3975"/>
                  </a:cubicBezTo>
                  <a:lnTo>
                    <a:pt x="2219" y="3975"/>
                  </a:lnTo>
                  <a:cubicBezTo>
                    <a:pt x="2311" y="3883"/>
                    <a:pt x="2403" y="3790"/>
                    <a:pt x="2496" y="3606"/>
                  </a:cubicBezTo>
                  <a:cubicBezTo>
                    <a:pt x="2496" y="2866"/>
                    <a:pt x="3235" y="2681"/>
                    <a:pt x="3605" y="2219"/>
                  </a:cubicBezTo>
                  <a:cubicBezTo>
                    <a:pt x="3698" y="2034"/>
                    <a:pt x="3698" y="1849"/>
                    <a:pt x="3790" y="1664"/>
                  </a:cubicBezTo>
                  <a:cubicBezTo>
                    <a:pt x="4067" y="1202"/>
                    <a:pt x="4529" y="555"/>
                    <a:pt x="3975" y="93"/>
                  </a:cubicBezTo>
                  <a:cubicBezTo>
                    <a:pt x="3862" y="28"/>
                    <a:pt x="3757" y="0"/>
                    <a:pt x="365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35"/>
            <p:cNvSpPr/>
            <p:nvPr/>
          </p:nvSpPr>
          <p:spPr>
            <a:xfrm>
              <a:off x="3863125" y="510800"/>
              <a:ext cx="92475" cy="123275"/>
            </a:xfrm>
            <a:custGeom>
              <a:rect b="b" l="l" r="r" t="t"/>
              <a:pathLst>
                <a:path extrusionOk="0" h="4931" w="3699">
                  <a:moveTo>
                    <a:pt x="1480" y="0"/>
                  </a:moveTo>
                  <a:cubicBezTo>
                    <a:pt x="1388" y="462"/>
                    <a:pt x="1480" y="1110"/>
                    <a:pt x="1295" y="1110"/>
                  </a:cubicBezTo>
                  <a:cubicBezTo>
                    <a:pt x="1234" y="1130"/>
                    <a:pt x="1178" y="1139"/>
                    <a:pt x="1125" y="1139"/>
                  </a:cubicBezTo>
                  <a:cubicBezTo>
                    <a:pt x="696" y="1139"/>
                    <a:pt x="495" y="535"/>
                    <a:pt x="1" y="370"/>
                  </a:cubicBezTo>
                  <a:lnTo>
                    <a:pt x="1" y="370"/>
                  </a:lnTo>
                  <a:cubicBezTo>
                    <a:pt x="463" y="1941"/>
                    <a:pt x="556" y="3605"/>
                    <a:pt x="1850" y="4807"/>
                  </a:cubicBezTo>
                  <a:cubicBezTo>
                    <a:pt x="1979" y="4592"/>
                    <a:pt x="2108" y="4517"/>
                    <a:pt x="2246" y="4517"/>
                  </a:cubicBezTo>
                  <a:cubicBezTo>
                    <a:pt x="2405" y="4517"/>
                    <a:pt x="2576" y="4616"/>
                    <a:pt x="2774" y="4715"/>
                  </a:cubicBezTo>
                  <a:cubicBezTo>
                    <a:pt x="2928" y="4869"/>
                    <a:pt x="3062" y="4930"/>
                    <a:pt x="3178" y="4930"/>
                  </a:cubicBezTo>
                  <a:cubicBezTo>
                    <a:pt x="3411" y="4930"/>
                    <a:pt x="3575" y="4684"/>
                    <a:pt x="3698" y="4437"/>
                  </a:cubicBezTo>
                  <a:lnTo>
                    <a:pt x="3698" y="4345"/>
                  </a:lnTo>
                  <a:cubicBezTo>
                    <a:pt x="3698" y="3790"/>
                    <a:pt x="3144" y="3420"/>
                    <a:pt x="2959" y="2958"/>
                  </a:cubicBezTo>
                  <a:cubicBezTo>
                    <a:pt x="2219" y="2126"/>
                    <a:pt x="1572" y="1202"/>
                    <a:pt x="185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35"/>
            <p:cNvSpPr/>
            <p:nvPr/>
          </p:nvSpPr>
          <p:spPr>
            <a:xfrm>
              <a:off x="5034750" y="320000"/>
              <a:ext cx="143300" cy="91450"/>
            </a:xfrm>
            <a:custGeom>
              <a:rect b="b" l="l" r="r" t="t"/>
              <a:pathLst>
                <a:path extrusionOk="0" h="3658" w="5732">
                  <a:moveTo>
                    <a:pt x="623" y="1"/>
                  </a:moveTo>
                  <a:cubicBezTo>
                    <a:pt x="449" y="1"/>
                    <a:pt x="272" y="17"/>
                    <a:pt x="93" y="53"/>
                  </a:cubicBezTo>
                  <a:cubicBezTo>
                    <a:pt x="0" y="607"/>
                    <a:pt x="555" y="792"/>
                    <a:pt x="832" y="1162"/>
                  </a:cubicBezTo>
                  <a:cubicBezTo>
                    <a:pt x="1017" y="1485"/>
                    <a:pt x="1364" y="1485"/>
                    <a:pt x="1710" y="1485"/>
                  </a:cubicBezTo>
                  <a:cubicBezTo>
                    <a:pt x="2057" y="1485"/>
                    <a:pt x="2404" y="1485"/>
                    <a:pt x="2588" y="1809"/>
                  </a:cubicBezTo>
                  <a:cubicBezTo>
                    <a:pt x="2681" y="2548"/>
                    <a:pt x="3605" y="2826"/>
                    <a:pt x="3328" y="3658"/>
                  </a:cubicBezTo>
                  <a:cubicBezTo>
                    <a:pt x="3513" y="3565"/>
                    <a:pt x="3605" y="3380"/>
                    <a:pt x="3698" y="3288"/>
                  </a:cubicBezTo>
                  <a:cubicBezTo>
                    <a:pt x="4899" y="2826"/>
                    <a:pt x="5731" y="2271"/>
                    <a:pt x="4252" y="1069"/>
                  </a:cubicBezTo>
                  <a:cubicBezTo>
                    <a:pt x="4160" y="1069"/>
                    <a:pt x="4160" y="885"/>
                    <a:pt x="4067" y="792"/>
                  </a:cubicBezTo>
                  <a:cubicBezTo>
                    <a:pt x="2861" y="712"/>
                    <a:pt x="1794" y="1"/>
                    <a:pt x="62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35"/>
            <p:cNvSpPr/>
            <p:nvPr/>
          </p:nvSpPr>
          <p:spPr>
            <a:xfrm>
              <a:off x="5328225" y="485375"/>
              <a:ext cx="71650" cy="99400"/>
            </a:xfrm>
            <a:custGeom>
              <a:rect b="b" l="l" r="r" t="t"/>
              <a:pathLst>
                <a:path extrusionOk="0" h="3976" w="2866">
                  <a:moveTo>
                    <a:pt x="1479" y="1"/>
                  </a:moveTo>
                  <a:cubicBezTo>
                    <a:pt x="1110" y="555"/>
                    <a:pt x="740" y="1017"/>
                    <a:pt x="0" y="1017"/>
                  </a:cubicBezTo>
                  <a:lnTo>
                    <a:pt x="0" y="1110"/>
                  </a:lnTo>
                  <a:cubicBezTo>
                    <a:pt x="463" y="2034"/>
                    <a:pt x="185" y="3236"/>
                    <a:pt x="1110" y="3975"/>
                  </a:cubicBezTo>
                  <a:lnTo>
                    <a:pt x="1479" y="3975"/>
                  </a:lnTo>
                  <a:cubicBezTo>
                    <a:pt x="1849" y="3698"/>
                    <a:pt x="2126" y="3513"/>
                    <a:pt x="2496" y="3236"/>
                  </a:cubicBezTo>
                  <a:cubicBezTo>
                    <a:pt x="2681" y="3051"/>
                    <a:pt x="2773" y="2774"/>
                    <a:pt x="2866" y="2496"/>
                  </a:cubicBezTo>
                  <a:cubicBezTo>
                    <a:pt x="2589" y="1942"/>
                    <a:pt x="2034" y="1479"/>
                    <a:pt x="2126" y="740"/>
                  </a:cubicBezTo>
                  <a:lnTo>
                    <a:pt x="1479"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35"/>
            <p:cNvSpPr/>
            <p:nvPr/>
          </p:nvSpPr>
          <p:spPr>
            <a:xfrm>
              <a:off x="3914975" y="5304150"/>
              <a:ext cx="121500" cy="54875"/>
            </a:xfrm>
            <a:custGeom>
              <a:rect b="b" l="l" r="r" t="t"/>
              <a:pathLst>
                <a:path extrusionOk="0" h="2195" w="4860">
                  <a:moveTo>
                    <a:pt x="1006" y="0"/>
                  </a:moveTo>
                  <a:cubicBezTo>
                    <a:pt x="686" y="0"/>
                    <a:pt x="389" y="199"/>
                    <a:pt x="145" y="808"/>
                  </a:cubicBezTo>
                  <a:cubicBezTo>
                    <a:pt x="211" y="1264"/>
                    <a:pt x="1" y="2040"/>
                    <a:pt x="387" y="2040"/>
                  </a:cubicBezTo>
                  <a:cubicBezTo>
                    <a:pt x="549" y="2040"/>
                    <a:pt x="817" y="1903"/>
                    <a:pt x="1255" y="1548"/>
                  </a:cubicBezTo>
                  <a:cubicBezTo>
                    <a:pt x="1549" y="1290"/>
                    <a:pt x="1858" y="1150"/>
                    <a:pt x="2135" y="1150"/>
                  </a:cubicBezTo>
                  <a:cubicBezTo>
                    <a:pt x="2554" y="1150"/>
                    <a:pt x="2900" y="1471"/>
                    <a:pt x="3011" y="2195"/>
                  </a:cubicBezTo>
                  <a:cubicBezTo>
                    <a:pt x="3381" y="2102"/>
                    <a:pt x="3750" y="2010"/>
                    <a:pt x="4120" y="1825"/>
                  </a:cubicBezTo>
                  <a:cubicBezTo>
                    <a:pt x="3843" y="1455"/>
                    <a:pt x="4860" y="623"/>
                    <a:pt x="3750" y="439"/>
                  </a:cubicBezTo>
                  <a:cubicBezTo>
                    <a:pt x="3612" y="956"/>
                    <a:pt x="3436" y="1126"/>
                    <a:pt x="3245" y="1126"/>
                  </a:cubicBezTo>
                  <a:cubicBezTo>
                    <a:pt x="2923" y="1126"/>
                    <a:pt x="2561" y="647"/>
                    <a:pt x="2271" y="531"/>
                  </a:cubicBezTo>
                  <a:cubicBezTo>
                    <a:pt x="1857" y="324"/>
                    <a:pt x="1413" y="0"/>
                    <a:pt x="100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35"/>
            <p:cNvSpPr/>
            <p:nvPr/>
          </p:nvSpPr>
          <p:spPr>
            <a:xfrm>
              <a:off x="4699675" y="3889300"/>
              <a:ext cx="37000" cy="86125"/>
            </a:xfrm>
            <a:custGeom>
              <a:rect b="b" l="l" r="r" t="t"/>
              <a:pathLst>
                <a:path extrusionOk="0" h="3445" w="1480">
                  <a:moveTo>
                    <a:pt x="0" y="0"/>
                  </a:moveTo>
                  <a:cubicBezTo>
                    <a:pt x="93" y="740"/>
                    <a:pt x="185" y="1479"/>
                    <a:pt x="278" y="2219"/>
                  </a:cubicBezTo>
                  <a:cubicBezTo>
                    <a:pt x="399" y="3133"/>
                    <a:pt x="441" y="3444"/>
                    <a:pt x="747" y="3444"/>
                  </a:cubicBezTo>
                  <a:cubicBezTo>
                    <a:pt x="905" y="3444"/>
                    <a:pt x="1133" y="3361"/>
                    <a:pt x="1479" y="3235"/>
                  </a:cubicBezTo>
                  <a:lnTo>
                    <a:pt x="1479" y="2588"/>
                  </a:lnTo>
                  <a:cubicBezTo>
                    <a:pt x="925" y="2126"/>
                    <a:pt x="1202" y="1572"/>
                    <a:pt x="1109" y="1109"/>
                  </a:cubicBezTo>
                  <a:cubicBezTo>
                    <a:pt x="832" y="925"/>
                    <a:pt x="740" y="647"/>
                    <a:pt x="740" y="370"/>
                  </a:cubicBezTo>
                  <a:cubicBezTo>
                    <a:pt x="555" y="278"/>
                    <a:pt x="278" y="93"/>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35"/>
            <p:cNvSpPr/>
            <p:nvPr/>
          </p:nvSpPr>
          <p:spPr>
            <a:xfrm>
              <a:off x="5362875" y="566250"/>
              <a:ext cx="37000" cy="80900"/>
            </a:xfrm>
            <a:custGeom>
              <a:rect b="b" l="l" r="r" t="t"/>
              <a:pathLst>
                <a:path extrusionOk="0" h="3236" w="1480">
                  <a:moveTo>
                    <a:pt x="1110" y="1"/>
                  </a:moveTo>
                  <a:cubicBezTo>
                    <a:pt x="740" y="278"/>
                    <a:pt x="371" y="463"/>
                    <a:pt x="1" y="740"/>
                  </a:cubicBezTo>
                  <a:cubicBezTo>
                    <a:pt x="93" y="1572"/>
                    <a:pt x="463" y="2404"/>
                    <a:pt x="1" y="3236"/>
                  </a:cubicBezTo>
                  <a:lnTo>
                    <a:pt x="93" y="3236"/>
                  </a:lnTo>
                  <a:cubicBezTo>
                    <a:pt x="833" y="2959"/>
                    <a:pt x="1110" y="2127"/>
                    <a:pt x="1480" y="1480"/>
                  </a:cubicBezTo>
                  <a:lnTo>
                    <a:pt x="1203" y="740"/>
                  </a:lnTo>
                  <a:cubicBezTo>
                    <a:pt x="1203" y="463"/>
                    <a:pt x="1110" y="278"/>
                    <a:pt x="111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35"/>
            <p:cNvSpPr/>
            <p:nvPr/>
          </p:nvSpPr>
          <p:spPr>
            <a:xfrm>
              <a:off x="2691525" y="684100"/>
              <a:ext cx="300450" cy="1053800"/>
            </a:xfrm>
            <a:custGeom>
              <a:rect b="b" l="l" r="r" t="t"/>
              <a:pathLst>
                <a:path extrusionOk="0" h="42152" w="12018">
                  <a:moveTo>
                    <a:pt x="4715" y="12017"/>
                  </a:moveTo>
                  <a:cubicBezTo>
                    <a:pt x="7026" y="13034"/>
                    <a:pt x="7211" y="13496"/>
                    <a:pt x="5824" y="15622"/>
                  </a:cubicBezTo>
                  <a:cubicBezTo>
                    <a:pt x="5454" y="16177"/>
                    <a:pt x="5547" y="17009"/>
                    <a:pt x="4530" y="17194"/>
                  </a:cubicBezTo>
                  <a:cubicBezTo>
                    <a:pt x="4530" y="16362"/>
                    <a:pt x="5177" y="15345"/>
                    <a:pt x="4253" y="14606"/>
                  </a:cubicBezTo>
                  <a:cubicBezTo>
                    <a:pt x="4068" y="14513"/>
                    <a:pt x="4253" y="13774"/>
                    <a:pt x="4622" y="13589"/>
                  </a:cubicBezTo>
                  <a:cubicBezTo>
                    <a:pt x="5639" y="13034"/>
                    <a:pt x="4992" y="12480"/>
                    <a:pt x="4715" y="12017"/>
                  </a:cubicBezTo>
                  <a:close/>
                  <a:moveTo>
                    <a:pt x="5132" y="29186"/>
                  </a:moveTo>
                  <a:cubicBezTo>
                    <a:pt x="5174" y="29186"/>
                    <a:pt x="5220" y="29194"/>
                    <a:pt x="5270" y="29210"/>
                  </a:cubicBezTo>
                  <a:cubicBezTo>
                    <a:pt x="5454" y="29303"/>
                    <a:pt x="5639" y="29488"/>
                    <a:pt x="5639" y="29673"/>
                  </a:cubicBezTo>
                  <a:cubicBezTo>
                    <a:pt x="5732" y="29857"/>
                    <a:pt x="5639" y="30042"/>
                    <a:pt x="5085" y="30042"/>
                  </a:cubicBezTo>
                  <a:cubicBezTo>
                    <a:pt x="5085" y="30042"/>
                    <a:pt x="4900" y="29857"/>
                    <a:pt x="4900" y="29580"/>
                  </a:cubicBezTo>
                  <a:cubicBezTo>
                    <a:pt x="4824" y="29352"/>
                    <a:pt x="4935" y="29186"/>
                    <a:pt x="5132" y="29186"/>
                  </a:cubicBezTo>
                  <a:close/>
                  <a:moveTo>
                    <a:pt x="5871" y="33167"/>
                  </a:moveTo>
                  <a:cubicBezTo>
                    <a:pt x="6151" y="33167"/>
                    <a:pt x="6311" y="33407"/>
                    <a:pt x="6471" y="33647"/>
                  </a:cubicBezTo>
                  <a:cubicBezTo>
                    <a:pt x="6248" y="33722"/>
                    <a:pt x="6024" y="33856"/>
                    <a:pt x="6091" y="33857"/>
                  </a:cubicBezTo>
                  <a:lnTo>
                    <a:pt x="6091" y="33857"/>
                  </a:lnTo>
                  <a:cubicBezTo>
                    <a:pt x="5812" y="33924"/>
                    <a:pt x="5605" y="33961"/>
                    <a:pt x="5460" y="33961"/>
                  </a:cubicBezTo>
                  <a:cubicBezTo>
                    <a:pt x="5261" y="33961"/>
                    <a:pt x="5177" y="33892"/>
                    <a:pt x="5177" y="33740"/>
                  </a:cubicBezTo>
                  <a:cubicBezTo>
                    <a:pt x="5270" y="33370"/>
                    <a:pt x="5454" y="33185"/>
                    <a:pt x="5732" y="33185"/>
                  </a:cubicBezTo>
                  <a:cubicBezTo>
                    <a:pt x="5781" y="33173"/>
                    <a:pt x="5827" y="33167"/>
                    <a:pt x="5871" y="33167"/>
                  </a:cubicBezTo>
                  <a:close/>
                  <a:moveTo>
                    <a:pt x="6564" y="1"/>
                  </a:moveTo>
                  <a:lnTo>
                    <a:pt x="6564" y="1"/>
                  </a:lnTo>
                  <a:cubicBezTo>
                    <a:pt x="5547" y="1110"/>
                    <a:pt x="7395" y="1295"/>
                    <a:pt x="7026" y="2219"/>
                  </a:cubicBezTo>
                  <a:cubicBezTo>
                    <a:pt x="6993" y="2241"/>
                    <a:pt x="6952" y="2250"/>
                    <a:pt x="6905" y="2250"/>
                  </a:cubicBezTo>
                  <a:cubicBezTo>
                    <a:pt x="6708" y="2250"/>
                    <a:pt x="6407" y="2092"/>
                    <a:pt x="6154" y="2092"/>
                  </a:cubicBezTo>
                  <a:cubicBezTo>
                    <a:pt x="5964" y="2092"/>
                    <a:pt x="5802" y="2182"/>
                    <a:pt x="5732" y="2497"/>
                  </a:cubicBezTo>
                  <a:cubicBezTo>
                    <a:pt x="5696" y="2782"/>
                    <a:pt x="5770" y="2861"/>
                    <a:pt x="5886" y="2861"/>
                  </a:cubicBezTo>
                  <a:cubicBezTo>
                    <a:pt x="6029" y="2861"/>
                    <a:pt x="6235" y="2739"/>
                    <a:pt x="6373" y="2739"/>
                  </a:cubicBezTo>
                  <a:cubicBezTo>
                    <a:pt x="6412" y="2739"/>
                    <a:pt x="6446" y="2749"/>
                    <a:pt x="6471" y="2774"/>
                  </a:cubicBezTo>
                  <a:cubicBezTo>
                    <a:pt x="6564" y="2959"/>
                    <a:pt x="6748" y="3144"/>
                    <a:pt x="6564" y="3236"/>
                  </a:cubicBezTo>
                  <a:cubicBezTo>
                    <a:pt x="4622" y="4068"/>
                    <a:pt x="5917" y="5455"/>
                    <a:pt x="6101" y="7026"/>
                  </a:cubicBezTo>
                  <a:cubicBezTo>
                    <a:pt x="5085" y="6194"/>
                    <a:pt x="4715" y="5455"/>
                    <a:pt x="4438" y="4530"/>
                  </a:cubicBezTo>
                  <a:cubicBezTo>
                    <a:pt x="3681" y="4614"/>
                    <a:pt x="3842" y="5769"/>
                    <a:pt x="3113" y="5769"/>
                  </a:cubicBezTo>
                  <a:cubicBezTo>
                    <a:pt x="3040" y="5769"/>
                    <a:pt x="2958" y="5757"/>
                    <a:pt x="2866" y="5732"/>
                  </a:cubicBezTo>
                  <a:cubicBezTo>
                    <a:pt x="2496" y="5547"/>
                    <a:pt x="2589" y="5085"/>
                    <a:pt x="2496" y="4715"/>
                  </a:cubicBezTo>
                  <a:cubicBezTo>
                    <a:pt x="1763" y="6548"/>
                    <a:pt x="2030" y="8654"/>
                    <a:pt x="1133" y="10492"/>
                  </a:cubicBezTo>
                  <a:lnTo>
                    <a:pt x="1133" y="10492"/>
                  </a:lnTo>
                  <a:cubicBezTo>
                    <a:pt x="1125" y="10477"/>
                    <a:pt x="1118" y="10462"/>
                    <a:pt x="1110" y="10446"/>
                  </a:cubicBezTo>
                  <a:lnTo>
                    <a:pt x="1110" y="10446"/>
                  </a:lnTo>
                  <a:lnTo>
                    <a:pt x="1110" y="10539"/>
                  </a:lnTo>
                  <a:cubicBezTo>
                    <a:pt x="1118" y="10523"/>
                    <a:pt x="1125" y="10508"/>
                    <a:pt x="1133" y="10492"/>
                  </a:cubicBezTo>
                  <a:lnTo>
                    <a:pt x="1133" y="10492"/>
                  </a:lnTo>
                  <a:cubicBezTo>
                    <a:pt x="1933" y="12139"/>
                    <a:pt x="1473" y="13696"/>
                    <a:pt x="740" y="15253"/>
                  </a:cubicBezTo>
                  <a:cubicBezTo>
                    <a:pt x="370" y="16547"/>
                    <a:pt x="1" y="17841"/>
                    <a:pt x="740" y="19227"/>
                  </a:cubicBezTo>
                  <a:cubicBezTo>
                    <a:pt x="1246" y="19284"/>
                    <a:pt x="1751" y="19374"/>
                    <a:pt x="2277" y="19374"/>
                  </a:cubicBezTo>
                  <a:cubicBezTo>
                    <a:pt x="2617" y="19374"/>
                    <a:pt x="2966" y="19336"/>
                    <a:pt x="3328" y="19227"/>
                  </a:cubicBezTo>
                  <a:cubicBezTo>
                    <a:pt x="3430" y="19202"/>
                    <a:pt x="3545" y="19184"/>
                    <a:pt x="3659" y="19184"/>
                  </a:cubicBezTo>
                  <a:cubicBezTo>
                    <a:pt x="3961" y="19184"/>
                    <a:pt x="4253" y="19312"/>
                    <a:pt x="4253" y="19782"/>
                  </a:cubicBezTo>
                  <a:cubicBezTo>
                    <a:pt x="4253" y="20059"/>
                    <a:pt x="4137" y="20129"/>
                    <a:pt x="3975" y="20129"/>
                  </a:cubicBezTo>
                  <a:cubicBezTo>
                    <a:pt x="3814" y="20129"/>
                    <a:pt x="3606" y="20059"/>
                    <a:pt x="3421" y="20059"/>
                  </a:cubicBezTo>
                  <a:cubicBezTo>
                    <a:pt x="1202" y="20059"/>
                    <a:pt x="1295" y="20152"/>
                    <a:pt x="1295" y="22463"/>
                  </a:cubicBezTo>
                  <a:cubicBezTo>
                    <a:pt x="1295" y="23572"/>
                    <a:pt x="1202" y="24404"/>
                    <a:pt x="2404" y="24958"/>
                  </a:cubicBezTo>
                  <a:cubicBezTo>
                    <a:pt x="2866" y="25143"/>
                    <a:pt x="2681" y="25605"/>
                    <a:pt x="2312" y="25790"/>
                  </a:cubicBezTo>
                  <a:cubicBezTo>
                    <a:pt x="1480" y="26345"/>
                    <a:pt x="1480" y="26345"/>
                    <a:pt x="2219" y="26992"/>
                  </a:cubicBezTo>
                  <a:cubicBezTo>
                    <a:pt x="2019" y="27152"/>
                    <a:pt x="1802" y="27191"/>
                    <a:pt x="1582" y="27191"/>
                  </a:cubicBezTo>
                  <a:cubicBezTo>
                    <a:pt x="1375" y="27191"/>
                    <a:pt x="1167" y="27157"/>
                    <a:pt x="969" y="27157"/>
                  </a:cubicBezTo>
                  <a:cubicBezTo>
                    <a:pt x="891" y="27157"/>
                    <a:pt x="814" y="27162"/>
                    <a:pt x="740" y="27177"/>
                  </a:cubicBezTo>
                  <a:cubicBezTo>
                    <a:pt x="833" y="27362"/>
                    <a:pt x="925" y="27454"/>
                    <a:pt x="1018" y="27547"/>
                  </a:cubicBezTo>
                  <a:cubicBezTo>
                    <a:pt x="1942" y="28656"/>
                    <a:pt x="2774" y="29765"/>
                    <a:pt x="3606" y="30967"/>
                  </a:cubicBezTo>
                  <a:cubicBezTo>
                    <a:pt x="1665" y="32261"/>
                    <a:pt x="4992" y="32630"/>
                    <a:pt x="3975" y="33740"/>
                  </a:cubicBezTo>
                  <a:cubicBezTo>
                    <a:pt x="3884" y="33726"/>
                    <a:pt x="3801" y="33719"/>
                    <a:pt x="3726" y="33719"/>
                  </a:cubicBezTo>
                  <a:cubicBezTo>
                    <a:pt x="2804" y="33719"/>
                    <a:pt x="3001" y="34699"/>
                    <a:pt x="3513" y="35126"/>
                  </a:cubicBezTo>
                  <a:cubicBezTo>
                    <a:pt x="4345" y="35866"/>
                    <a:pt x="4345" y="36790"/>
                    <a:pt x="4530" y="37714"/>
                  </a:cubicBezTo>
                  <a:cubicBezTo>
                    <a:pt x="4530" y="37807"/>
                    <a:pt x="4438" y="37992"/>
                    <a:pt x="4438" y="38084"/>
                  </a:cubicBezTo>
                  <a:cubicBezTo>
                    <a:pt x="4534" y="38278"/>
                    <a:pt x="4625" y="38345"/>
                    <a:pt x="4712" y="38345"/>
                  </a:cubicBezTo>
                  <a:cubicBezTo>
                    <a:pt x="4908" y="38345"/>
                    <a:pt x="5090" y="38006"/>
                    <a:pt x="5293" y="38006"/>
                  </a:cubicBezTo>
                  <a:cubicBezTo>
                    <a:pt x="5345" y="38006"/>
                    <a:pt x="5399" y="38029"/>
                    <a:pt x="5454" y="38084"/>
                  </a:cubicBezTo>
                  <a:cubicBezTo>
                    <a:pt x="5917" y="38639"/>
                    <a:pt x="4900" y="38824"/>
                    <a:pt x="5177" y="39286"/>
                  </a:cubicBezTo>
                  <a:cubicBezTo>
                    <a:pt x="5362" y="39840"/>
                    <a:pt x="4900" y="40118"/>
                    <a:pt x="4900" y="40487"/>
                  </a:cubicBezTo>
                  <a:cubicBezTo>
                    <a:pt x="4900" y="40765"/>
                    <a:pt x="5270" y="41134"/>
                    <a:pt x="5454" y="41412"/>
                  </a:cubicBezTo>
                  <a:cubicBezTo>
                    <a:pt x="5491" y="41406"/>
                    <a:pt x="5527" y="41403"/>
                    <a:pt x="5562" y="41403"/>
                  </a:cubicBezTo>
                  <a:cubicBezTo>
                    <a:pt x="6058" y="41403"/>
                    <a:pt x="6409" y="41979"/>
                    <a:pt x="6841" y="42151"/>
                  </a:cubicBezTo>
                  <a:cubicBezTo>
                    <a:pt x="6933" y="41597"/>
                    <a:pt x="6656" y="41319"/>
                    <a:pt x="6379" y="40950"/>
                  </a:cubicBezTo>
                  <a:cubicBezTo>
                    <a:pt x="5938" y="40410"/>
                    <a:pt x="6042" y="40313"/>
                    <a:pt x="6266" y="40313"/>
                  </a:cubicBezTo>
                  <a:cubicBezTo>
                    <a:pt x="6392" y="40313"/>
                    <a:pt x="6555" y="40344"/>
                    <a:pt x="6680" y="40344"/>
                  </a:cubicBezTo>
                  <a:cubicBezTo>
                    <a:pt x="6751" y="40344"/>
                    <a:pt x="6809" y="40334"/>
                    <a:pt x="6841" y="40303"/>
                  </a:cubicBezTo>
                  <a:cubicBezTo>
                    <a:pt x="6748" y="39193"/>
                    <a:pt x="7211" y="38084"/>
                    <a:pt x="6471" y="37067"/>
                  </a:cubicBezTo>
                  <a:lnTo>
                    <a:pt x="6471" y="38269"/>
                  </a:lnTo>
                  <a:cubicBezTo>
                    <a:pt x="4622" y="36882"/>
                    <a:pt x="5454" y="35681"/>
                    <a:pt x="6471" y="34479"/>
                  </a:cubicBezTo>
                  <a:cubicBezTo>
                    <a:pt x="6564" y="34294"/>
                    <a:pt x="6564" y="34017"/>
                    <a:pt x="6194" y="33832"/>
                  </a:cubicBezTo>
                  <a:cubicBezTo>
                    <a:pt x="6656" y="33740"/>
                    <a:pt x="6748" y="33740"/>
                    <a:pt x="6841" y="33740"/>
                  </a:cubicBezTo>
                  <a:cubicBezTo>
                    <a:pt x="7488" y="32261"/>
                    <a:pt x="8043" y="30689"/>
                    <a:pt x="8320" y="29026"/>
                  </a:cubicBezTo>
                  <a:cubicBezTo>
                    <a:pt x="7303" y="26900"/>
                    <a:pt x="7580" y="26068"/>
                    <a:pt x="9799" y="25051"/>
                  </a:cubicBezTo>
                  <a:lnTo>
                    <a:pt x="9799" y="24681"/>
                  </a:lnTo>
                  <a:cubicBezTo>
                    <a:pt x="8967" y="23479"/>
                    <a:pt x="10353" y="22555"/>
                    <a:pt x="10169" y="21446"/>
                  </a:cubicBezTo>
                  <a:lnTo>
                    <a:pt x="9799" y="21446"/>
                  </a:lnTo>
                  <a:cubicBezTo>
                    <a:pt x="9337" y="22740"/>
                    <a:pt x="7673" y="22093"/>
                    <a:pt x="6933" y="23202"/>
                  </a:cubicBezTo>
                  <a:cubicBezTo>
                    <a:pt x="6841" y="23387"/>
                    <a:pt x="6379" y="23479"/>
                    <a:pt x="6101" y="23757"/>
                  </a:cubicBezTo>
                  <a:cubicBezTo>
                    <a:pt x="5457" y="24361"/>
                    <a:pt x="4936" y="24666"/>
                    <a:pt x="4491" y="24666"/>
                  </a:cubicBezTo>
                  <a:cubicBezTo>
                    <a:pt x="3915" y="24666"/>
                    <a:pt x="3468" y="24153"/>
                    <a:pt x="3051" y="23110"/>
                  </a:cubicBezTo>
                  <a:cubicBezTo>
                    <a:pt x="2959" y="22925"/>
                    <a:pt x="3051" y="22740"/>
                    <a:pt x="3051" y="22555"/>
                  </a:cubicBezTo>
                  <a:cubicBezTo>
                    <a:pt x="3165" y="22441"/>
                    <a:pt x="3315" y="22362"/>
                    <a:pt x="3456" y="22362"/>
                  </a:cubicBezTo>
                  <a:cubicBezTo>
                    <a:pt x="3543" y="22362"/>
                    <a:pt x="3628" y="22392"/>
                    <a:pt x="3698" y="22463"/>
                  </a:cubicBezTo>
                  <a:cubicBezTo>
                    <a:pt x="3985" y="22677"/>
                    <a:pt x="4326" y="22892"/>
                    <a:pt x="4724" y="22892"/>
                  </a:cubicBezTo>
                  <a:cubicBezTo>
                    <a:pt x="4839" y="22892"/>
                    <a:pt x="4960" y="22874"/>
                    <a:pt x="5085" y="22832"/>
                  </a:cubicBezTo>
                  <a:cubicBezTo>
                    <a:pt x="4992" y="22000"/>
                    <a:pt x="3421" y="21816"/>
                    <a:pt x="4068" y="21169"/>
                  </a:cubicBezTo>
                  <a:cubicBezTo>
                    <a:pt x="4756" y="20395"/>
                    <a:pt x="5444" y="19301"/>
                    <a:pt x="6652" y="19301"/>
                  </a:cubicBezTo>
                  <a:cubicBezTo>
                    <a:pt x="6743" y="19301"/>
                    <a:pt x="6837" y="19307"/>
                    <a:pt x="6933" y="19320"/>
                  </a:cubicBezTo>
                  <a:cubicBezTo>
                    <a:pt x="7303" y="19320"/>
                    <a:pt x="7395" y="19227"/>
                    <a:pt x="7580" y="19043"/>
                  </a:cubicBezTo>
                  <a:cubicBezTo>
                    <a:pt x="8320" y="18488"/>
                    <a:pt x="6379" y="18580"/>
                    <a:pt x="7303" y="17748"/>
                  </a:cubicBezTo>
                  <a:cubicBezTo>
                    <a:pt x="7413" y="17639"/>
                    <a:pt x="7523" y="17598"/>
                    <a:pt x="7632" y="17598"/>
                  </a:cubicBezTo>
                  <a:cubicBezTo>
                    <a:pt x="7951" y="17598"/>
                    <a:pt x="8263" y="17946"/>
                    <a:pt x="8551" y="17946"/>
                  </a:cubicBezTo>
                  <a:cubicBezTo>
                    <a:pt x="8663" y="17946"/>
                    <a:pt x="8771" y="17893"/>
                    <a:pt x="8874" y="17748"/>
                  </a:cubicBezTo>
                  <a:cubicBezTo>
                    <a:pt x="9152" y="17194"/>
                    <a:pt x="8597" y="16824"/>
                    <a:pt x="8690" y="16362"/>
                  </a:cubicBezTo>
                  <a:cubicBezTo>
                    <a:pt x="7950" y="14883"/>
                    <a:pt x="7303" y="13312"/>
                    <a:pt x="6194" y="12017"/>
                  </a:cubicBezTo>
                  <a:cubicBezTo>
                    <a:pt x="5852" y="11904"/>
                    <a:pt x="5545" y="11684"/>
                    <a:pt x="5252" y="11684"/>
                  </a:cubicBezTo>
                  <a:cubicBezTo>
                    <a:pt x="5070" y="11684"/>
                    <a:pt x="4892" y="11769"/>
                    <a:pt x="4715" y="12017"/>
                  </a:cubicBezTo>
                  <a:cubicBezTo>
                    <a:pt x="4659" y="11999"/>
                    <a:pt x="4582" y="11995"/>
                    <a:pt x="4496" y="11995"/>
                  </a:cubicBezTo>
                  <a:cubicBezTo>
                    <a:pt x="4439" y="11995"/>
                    <a:pt x="4378" y="11997"/>
                    <a:pt x="4318" y="11997"/>
                  </a:cubicBezTo>
                  <a:cubicBezTo>
                    <a:pt x="4017" y="11997"/>
                    <a:pt x="3729" y="11956"/>
                    <a:pt x="3975" y="11463"/>
                  </a:cubicBezTo>
                  <a:cubicBezTo>
                    <a:pt x="4253" y="11001"/>
                    <a:pt x="4438" y="10631"/>
                    <a:pt x="4438" y="10076"/>
                  </a:cubicBezTo>
                  <a:cubicBezTo>
                    <a:pt x="4592" y="7765"/>
                    <a:pt x="4874" y="7252"/>
                    <a:pt x="6676" y="7252"/>
                  </a:cubicBezTo>
                  <a:cubicBezTo>
                    <a:pt x="7036" y="7252"/>
                    <a:pt x="7457" y="7272"/>
                    <a:pt x="7950" y="7303"/>
                  </a:cubicBezTo>
                  <a:cubicBezTo>
                    <a:pt x="8135" y="6564"/>
                    <a:pt x="8597" y="6009"/>
                    <a:pt x="9244" y="6009"/>
                  </a:cubicBezTo>
                  <a:cubicBezTo>
                    <a:pt x="10816" y="5917"/>
                    <a:pt x="11093" y="4438"/>
                    <a:pt x="12017" y="3606"/>
                  </a:cubicBezTo>
                  <a:lnTo>
                    <a:pt x="12017" y="3606"/>
                  </a:lnTo>
                  <a:cubicBezTo>
                    <a:pt x="11739" y="3649"/>
                    <a:pt x="11477" y="3670"/>
                    <a:pt x="11228" y="3670"/>
                  </a:cubicBezTo>
                  <a:cubicBezTo>
                    <a:pt x="8833" y="3670"/>
                    <a:pt x="7736" y="1760"/>
                    <a:pt x="656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35"/>
            <p:cNvSpPr/>
            <p:nvPr/>
          </p:nvSpPr>
          <p:spPr>
            <a:xfrm>
              <a:off x="3345650" y="3339525"/>
              <a:ext cx="464350" cy="559925"/>
            </a:xfrm>
            <a:custGeom>
              <a:rect b="b" l="l" r="r" t="t"/>
              <a:pathLst>
                <a:path extrusionOk="0" h="22397" w="18574">
                  <a:moveTo>
                    <a:pt x="8499" y="9512"/>
                  </a:moveTo>
                  <a:cubicBezTo>
                    <a:pt x="7852" y="10437"/>
                    <a:pt x="9146" y="11916"/>
                    <a:pt x="7020" y="12470"/>
                  </a:cubicBezTo>
                  <a:cubicBezTo>
                    <a:pt x="7389" y="11269"/>
                    <a:pt x="7482" y="10252"/>
                    <a:pt x="8499" y="9512"/>
                  </a:cubicBezTo>
                  <a:close/>
                  <a:moveTo>
                    <a:pt x="17834" y="1"/>
                  </a:moveTo>
                  <a:cubicBezTo>
                    <a:pt x="17471" y="1"/>
                    <a:pt x="17115" y="324"/>
                    <a:pt x="16725" y="546"/>
                  </a:cubicBezTo>
                  <a:lnTo>
                    <a:pt x="15986" y="1656"/>
                  </a:lnTo>
                  <a:cubicBezTo>
                    <a:pt x="16171" y="1933"/>
                    <a:pt x="17187" y="2118"/>
                    <a:pt x="16263" y="2395"/>
                  </a:cubicBezTo>
                  <a:cubicBezTo>
                    <a:pt x="15616" y="2672"/>
                    <a:pt x="15524" y="3319"/>
                    <a:pt x="14877" y="3412"/>
                  </a:cubicBezTo>
                  <a:cubicBezTo>
                    <a:pt x="14599" y="3597"/>
                    <a:pt x="14599" y="3874"/>
                    <a:pt x="14507" y="4151"/>
                  </a:cubicBezTo>
                  <a:cubicBezTo>
                    <a:pt x="14692" y="5076"/>
                    <a:pt x="13675" y="5630"/>
                    <a:pt x="13860" y="6555"/>
                  </a:cubicBezTo>
                  <a:cubicBezTo>
                    <a:pt x="13860" y="6568"/>
                    <a:pt x="13850" y="6573"/>
                    <a:pt x="13833" y="6573"/>
                  </a:cubicBezTo>
                  <a:cubicBezTo>
                    <a:pt x="13732" y="6573"/>
                    <a:pt x="13358" y="6370"/>
                    <a:pt x="13120" y="6370"/>
                  </a:cubicBezTo>
                  <a:cubicBezTo>
                    <a:pt x="12658" y="6739"/>
                    <a:pt x="12196" y="7017"/>
                    <a:pt x="11641" y="7479"/>
                  </a:cubicBezTo>
                  <a:cubicBezTo>
                    <a:pt x="11518" y="6493"/>
                    <a:pt x="11806" y="6205"/>
                    <a:pt x="12285" y="6205"/>
                  </a:cubicBezTo>
                  <a:cubicBezTo>
                    <a:pt x="12525" y="6205"/>
                    <a:pt x="12812" y="6277"/>
                    <a:pt x="13120" y="6370"/>
                  </a:cubicBezTo>
                  <a:cubicBezTo>
                    <a:pt x="13120" y="5445"/>
                    <a:pt x="13213" y="4521"/>
                    <a:pt x="13860" y="3782"/>
                  </a:cubicBezTo>
                  <a:cubicBezTo>
                    <a:pt x="13726" y="3581"/>
                    <a:pt x="13592" y="3513"/>
                    <a:pt x="13458" y="3513"/>
                  </a:cubicBezTo>
                  <a:cubicBezTo>
                    <a:pt x="13222" y="3513"/>
                    <a:pt x="12986" y="3723"/>
                    <a:pt x="12751" y="3782"/>
                  </a:cubicBezTo>
                  <a:cubicBezTo>
                    <a:pt x="12687" y="4162"/>
                    <a:pt x="12580" y="4412"/>
                    <a:pt x="12340" y="4412"/>
                  </a:cubicBezTo>
                  <a:cubicBezTo>
                    <a:pt x="12230" y="4412"/>
                    <a:pt x="12093" y="4360"/>
                    <a:pt x="11919" y="4244"/>
                  </a:cubicBezTo>
                  <a:cubicBezTo>
                    <a:pt x="11549" y="3874"/>
                    <a:pt x="11179" y="3504"/>
                    <a:pt x="10532" y="3042"/>
                  </a:cubicBezTo>
                  <a:lnTo>
                    <a:pt x="10532" y="3042"/>
                  </a:lnTo>
                  <a:cubicBezTo>
                    <a:pt x="10440" y="4244"/>
                    <a:pt x="10625" y="5445"/>
                    <a:pt x="9053" y="5630"/>
                  </a:cubicBezTo>
                  <a:cubicBezTo>
                    <a:pt x="9053" y="6000"/>
                    <a:pt x="8961" y="6462"/>
                    <a:pt x="8314" y="6462"/>
                  </a:cubicBezTo>
                  <a:cubicBezTo>
                    <a:pt x="8874" y="6302"/>
                    <a:pt x="7493" y="5171"/>
                    <a:pt x="8434" y="5171"/>
                  </a:cubicBezTo>
                  <a:cubicBezTo>
                    <a:pt x="8580" y="5171"/>
                    <a:pt x="8781" y="5199"/>
                    <a:pt x="9053" y="5260"/>
                  </a:cubicBezTo>
                  <a:cubicBezTo>
                    <a:pt x="9331" y="4891"/>
                    <a:pt x="9978" y="4706"/>
                    <a:pt x="9793" y="4151"/>
                  </a:cubicBezTo>
                  <a:cubicBezTo>
                    <a:pt x="9238" y="2487"/>
                    <a:pt x="10440" y="2765"/>
                    <a:pt x="11272" y="2672"/>
                  </a:cubicBezTo>
                  <a:cubicBezTo>
                    <a:pt x="10541" y="2463"/>
                    <a:pt x="9781" y="2284"/>
                    <a:pt x="9024" y="2284"/>
                  </a:cubicBezTo>
                  <a:cubicBezTo>
                    <a:pt x="8441" y="2284"/>
                    <a:pt x="7860" y="2391"/>
                    <a:pt x="7297" y="2672"/>
                  </a:cubicBezTo>
                  <a:cubicBezTo>
                    <a:pt x="6742" y="4151"/>
                    <a:pt x="5171" y="4336"/>
                    <a:pt x="4154" y="5168"/>
                  </a:cubicBezTo>
                  <a:cubicBezTo>
                    <a:pt x="3692" y="5538"/>
                    <a:pt x="3230" y="5815"/>
                    <a:pt x="3137" y="6555"/>
                  </a:cubicBezTo>
                  <a:cubicBezTo>
                    <a:pt x="4432" y="7017"/>
                    <a:pt x="6188" y="6832"/>
                    <a:pt x="5910" y="9050"/>
                  </a:cubicBezTo>
                  <a:cubicBezTo>
                    <a:pt x="5818" y="9328"/>
                    <a:pt x="6188" y="9605"/>
                    <a:pt x="6280" y="9975"/>
                  </a:cubicBezTo>
                  <a:cubicBezTo>
                    <a:pt x="6650" y="10529"/>
                    <a:pt x="6650" y="10529"/>
                    <a:pt x="5910" y="10991"/>
                  </a:cubicBezTo>
                  <a:cubicBezTo>
                    <a:pt x="5818" y="10991"/>
                    <a:pt x="5633" y="11176"/>
                    <a:pt x="5633" y="11176"/>
                  </a:cubicBezTo>
                  <a:cubicBezTo>
                    <a:pt x="6373" y="12563"/>
                    <a:pt x="4801" y="12563"/>
                    <a:pt x="4339" y="13302"/>
                  </a:cubicBezTo>
                  <a:cubicBezTo>
                    <a:pt x="4064" y="13578"/>
                    <a:pt x="3942" y="14212"/>
                    <a:pt x="3516" y="14212"/>
                  </a:cubicBezTo>
                  <a:cubicBezTo>
                    <a:pt x="3370" y="14212"/>
                    <a:pt x="3188" y="14138"/>
                    <a:pt x="2953" y="13949"/>
                  </a:cubicBezTo>
                  <a:lnTo>
                    <a:pt x="2306" y="14319"/>
                  </a:lnTo>
                  <a:cubicBezTo>
                    <a:pt x="3045" y="15521"/>
                    <a:pt x="2028" y="15613"/>
                    <a:pt x="1381" y="15706"/>
                  </a:cubicBezTo>
                  <a:cubicBezTo>
                    <a:pt x="1338" y="15710"/>
                    <a:pt x="1297" y="15712"/>
                    <a:pt x="1259" y="15712"/>
                  </a:cubicBezTo>
                  <a:cubicBezTo>
                    <a:pt x="491" y="15712"/>
                    <a:pt x="822" y="14848"/>
                    <a:pt x="734" y="14319"/>
                  </a:cubicBezTo>
                  <a:lnTo>
                    <a:pt x="734" y="14319"/>
                  </a:lnTo>
                  <a:cubicBezTo>
                    <a:pt x="87" y="15151"/>
                    <a:pt x="549" y="16075"/>
                    <a:pt x="364" y="16907"/>
                  </a:cubicBezTo>
                  <a:cubicBezTo>
                    <a:pt x="649" y="16765"/>
                    <a:pt x="824" y="16296"/>
                    <a:pt x="1183" y="16296"/>
                  </a:cubicBezTo>
                  <a:cubicBezTo>
                    <a:pt x="1291" y="16296"/>
                    <a:pt x="1416" y="16338"/>
                    <a:pt x="1566" y="16445"/>
                  </a:cubicBezTo>
                  <a:cubicBezTo>
                    <a:pt x="2675" y="17000"/>
                    <a:pt x="1104" y="16815"/>
                    <a:pt x="1289" y="17277"/>
                  </a:cubicBezTo>
                  <a:cubicBezTo>
                    <a:pt x="1381" y="17832"/>
                    <a:pt x="1751" y="17924"/>
                    <a:pt x="2213" y="18479"/>
                  </a:cubicBezTo>
                  <a:cubicBezTo>
                    <a:pt x="549" y="18479"/>
                    <a:pt x="364" y="19773"/>
                    <a:pt x="180" y="20790"/>
                  </a:cubicBezTo>
                  <a:cubicBezTo>
                    <a:pt x="0" y="21447"/>
                    <a:pt x="285" y="21564"/>
                    <a:pt x="659" y="21564"/>
                  </a:cubicBezTo>
                  <a:cubicBezTo>
                    <a:pt x="863" y="21564"/>
                    <a:pt x="1093" y="21529"/>
                    <a:pt x="1289" y="21529"/>
                  </a:cubicBezTo>
                  <a:cubicBezTo>
                    <a:pt x="2768" y="21529"/>
                    <a:pt x="1566" y="22084"/>
                    <a:pt x="1474" y="22361"/>
                  </a:cubicBezTo>
                  <a:cubicBezTo>
                    <a:pt x="1617" y="22385"/>
                    <a:pt x="1757" y="22396"/>
                    <a:pt x="1894" y="22396"/>
                  </a:cubicBezTo>
                  <a:cubicBezTo>
                    <a:pt x="2815" y="22396"/>
                    <a:pt x="3579" y="21872"/>
                    <a:pt x="4062" y="21067"/>
                  </a:cubicBezTo>
                  <a:cubicBezTo>
                    <a:pt x="5263" y="19403"/>
                    <a:pt x="7667" y="18756"/>
                    <a:pt x="8129" y="16353"/>
                  </a:cubicBezTo>
                  <a:lnTo>
                    <a:pt x="8129" y="16353"/>
                  </a:lnTo>
                  <a:cubicBezTo>
                    <a:pt x="8221" y="17369"/>
                    <a:pt x="7759" y="18294"/>
                    <a:pt x="8406" y="19126"/>
                  </a:cubicBezTo>
                  <a:cubicBezTo>
                    <a:pt x="8468" y="19126"/>
                    <a:pt x="8571" y="19085"/>
                    <a:pt x="8660" y="19085"/>
                  </a:cubicBezTo>
                  <a:cubicBezTo>
                    <a:pt x="8704" y="19085"/>
                    <a:pt x="8745" y="19095"/>
                    <a:pt x="8776" y="19126"/>
                  </a:cubicBezTo>
                  <a:cubicBezTo>
                    <a:pt x="9151" y="19576"/>
                    <a:pt x="9496" y="19783"/>
                    <a:pt x="9829" y="19783"/>
                  </a:cubicBezTo>
                  <a:cubicBezTo>
                    <a:pt x="10316" y="19783"/>
                    <a:pt x="10777" y="19340"/>
                    <a:pt x="11272" y="18571"/>
                  </a:cubicBezTo>
                  <a:lnTo>
                    <a:pt x="11272" y="18571"/>
                  </a:lnTo>
                  <a:cubicBezTo>
                    <a:pt x="10732" y="20112"/>
                    <a:pt x="11220" y="20561"/>
                    <a:pt x="12147" y="20561"/>
                  </a:cubicBezTo>
                  <a:cubicBezTo>
                    <a:pt x="12332" y="20561"/>
                    <a:pt x="12535" y="20543"/>
                    <a:pt x="12751" y="20512"/>
                  </a:cubicBezTo>
                  <a:cubicBezTo>
                    <a:pt x="12843" y="19773"/>
                    <a:pt x="13305" y="19126"/>
                    <a:pt x="12751" y="18386"/>
                  </a:cubicBezTo>
                  <a:cubicBezTo>
                    <a:pt x="12670" y="18370"/>
                    <a:pt x="12584" y="18365"/>
                    <a:pt x="12494" y="18365"/>
                  </a:cubicBezTo>
                  <a:cubicBezTo>
                    <a:pt x="12358" y="18365"/>
                    <a:pt x="12214" y="18377"/>
                    <a:pt x="12071" y="18377"/>
                  </a:cubicBezTo>
                  <a:cubicBezTo>
                    <a:pt x="11772" y="18377"/>
                    <a:pt x="11478" y="18327"/>
                    <a:pt x="11272" y="18017"/>
                  </a:cubicBezTo>
                  <a:cubicBezTo>
                    <a:pt x="11051" y="18149"/>
                    <a:pt x="10810" y="18260"/>
                    <a:pt x="10588" y="18260"/>
                  </a:cubicBezTo>
                  <a:cubicBezTo>
                    <a:pt x="10344" y="18260"/>
                    <a:pt x="10123" y="18126"/>
                    <a:pt x="9978" y="17739"/>
                  </a:cubicBezTo>
                  <a:cubicBezTo>
                    <a:pt x="9885" y="17647"/>
                    <a:pt x="9978" y="17369"/>
                    <a:pt x="10070" y="17277"/>
                  </a:cubicBezTo>
                  <a:cubicBezTo>
                    <a:pt x="10184" y="17234"/>
                    <a:pt x="10282" y="17216"/>
                    <a:pt x="10368" y="17216"/>
                  </a:cubicBezTo>
                  <a:cubicBezTo>
                    <a:pt x="10844" y="17216"/>
                    <a:pt x="10959" y="17782"/>
                    <a:pt x="11272" y="18017"/>
                  </a:cubicBezTo>
                  <a:lnTo>
                    <a:pt x="12381" y="16907"/>
                  </a:lnTo>
                  <a:cubicBezTo>
                    <a:pt x="12221" y="16774"/>
                    <a:pt x="12014" y="16748"/>
                    <a:pt x="11795" y="16748"/>
                  </a:cubicBezTo>
                  <a:cubicBezTo>
                    <a:pt x="11659" y="16748"/>
                    <a:pt x="11518" y="16758"/>
                    <a:pt x="11380" y="16758"/>
                  </a:cubicBezTo>
                  <a:cubicBezTo>
                    <a:pt x="10970" y="16758"/>
                    <a:pt x="10587" y="16671"/>
                    <a:pt x="10440" y="15983"/>
                  </a:cubicBezTo>
                  <a:cubicBezTo>
                    <a:pt x="10505" y="15944"/>
                    <a:pt x="10575" y="15929"/>
                    <a:pt x="10649" y="15929"/>
                  </a:cubicBezTo>
                  <a:cubicBezTo>
                    <a:pt x="10915" y="15929"/>
                    <a:pt x="11226" y="16128"/>
                    <a:pt x="11486" y="16128"/>
                  </a:cubicBezTo>
                  <a:cubicBezTo>
                    <a:pt x="11666" y="16128"/>
                    <a:pt x="11821" y="16031"/>
                    <a:pt x="11919" y="15706"/>
                  </a:cubicBezTo>
                  <a:cubicBezTo>
                    <a:pt x="12196" y="14781"/>
                    <a:pt x="11734" y="14134"/>
                    <a:pt x="10902" y="13672"/>
                  </a:cubicBezTo>
                  <a:cubicBezTo>
                    <a:pt x="10746" y="14608"/>
                    <a:pt x="10327" y="15215"/>
                    <a:pt x="9366" y="15215"/>
                  </a:cubicBezTo>
                  <a:cubicBezTo>
                    <a:pt x="9189" y="15215"/>
                    <a:pt x="8992" y="15194"/>
                    <a:pt x="8776" y="15151"/>
                  </a:cubicBezTo>
                  <a:cubicBezTo>
                    <a:pt x="9366" y="14476"/>
                    <a:pt x="9726" y="13648"/>
                    <a:pt x="10626" y="13648"/>
                  </a:cubicBezTo>
                  <a:cubicBezTo>
                    <a:pt x="10713" y="13648"/>
                    <a:pt x="10805" y="13656"/>
                    <a:pt x="10902" y="13672"/>
                  </a:cubicBezTo>
                  <a:cubicBezTo>
                    <a:pt x="10902" y="13210"/>
                    <a:pt x="11087" y="12748"/>
                    <a:pt x="10994" y="12378"/>
                  </a:cubicBezTo>
                  <a:cubicBezTo>
                    <a:pt x="10783" y="11478"/>
                    <a:pt x="10995" y="11245"/>
                    <a:pt x="11372" y="11245"/>
                  </a:cubicBezTo>
                  <a:cubicBezTo>
                    <a:pt x="11653" y="11245"/>
                    <a:pt x="12025" y="11375"/>
                    <a:pt x="12381" y="11454"/>
                  </a:cubicBezTo>
                  <a:cubicBezTo>
                    <a:pt x="13398" y="10160"/>
                    <a:pt x="14414" y="8773"/>
                    <a:pt x="14969" y="7017"/>
                  </a:cubicBezTo>
                  <a:cubicBezTo>
                    <a:pt x="15431" y="7386"/>
                    <a:pt x="15154" y="7849"/>
                    <a:pt x="15246" y="8218"/>
                  </a:cubicBezTo>
                  <a:cubicBezTo>
                    <a:pt x="16078" y="7294"/>
                    <a:pt x="15246" y="6092"/>
                    <a:pt x="15986" y="5260"/>
                  </a:cubicBezTo>
                  <a:cubicBezTo>
                    <a:pt x="15339" y="4336"/>
                    <a:pt x="16356" y="4244"/>
                    <a:pt x="16725" y="3782"/>
                  </a:cubicBezTo>
                  <a:cubicBezTo>
                    <a:pt x="16910" y="2857"/>
                    <a:pt x="17280" y="2118"/>
                    <a:pt x="18204" y="1656"/>
                  </a:cubicBezTo>
                  <a:cubicBezTo>
                    <a:pt x="18297" y="1286"/>
                    <a:pt x="18389" y="916"/>
                    <a:pt x="18574" y="546"/>
                  </a:cubicBezTo>
                  <a:cubicBezTo>
                    <a:pt x="18317" y="142"/>
                    <a:pt x="18074" y="1"/>
                    <a:pt x="1783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35"/>
            <p:cNvSpPr/>
            <p:nvPr/>
          </p:nvSpPr>
          <p:spPr>
            <a:xfrm>
              <a:off x="2171575" y="4889225"/>
              <a:ext cx="1405050" cy="361475"/>
            </a:xfrm>
            <a:custGeom>
              <a:rect b="b" l="l" r="r" t="t"/>
              <a:pathLst>
                <a:path extrusionOk="0" h="14459" w="56202">
                  <a:moveTo>
                    <a:pt x="55174" y="1"/>
                  </a:moveTo>
                  <a:cubicBezTo>
                    <a:pt x="54942" y="1"/>
                    <a:pt x="54694" y="88"/>
                    <a:pt x="54445" y="212"/>
                  </a:cubicBezTo>
                  <a:cubicBezTo>
                    <a:pt x="53521" y="582"/>
                    <a:pt x="52504" y="952"/>
                    <a:pt x="51672" y="1691"/>
                  </a:cubicBezTo>
                  <a:cubicBezTo>
                    <a:pt x="49084" y="3725"/>
                    <a:pt x="46311" y="5204"/>
                    <a:pt x="43353" y="6498"/>
                  </a:cubicBezTo>
                  <a:cubicBezTo>
                    <a:pt x="37437" y="9086"/>
                    <a:pt x="31151" y="10750"/>
                    <a:pt x="24773" y="11859"/>
                  </a:cubicBezTo>
                  <a:cubicBezTo>
                    <a:pt x="23387" y="12090"/>
                    <a:pt x="21977" y="12183"/>
                    <a:pt x="20545" y="12183"/>
                  </a:cubicBezTo>
                  <a:cubicBezTo>
                    <a:pt x="19112" y="12183"/>
                    <a:pt x="17656" y="12090"/>
                    <a:pt x="16177" y="11952"/>
                  </a:cubicBezTo>
                  <a:cubicBezTo>
                    <a:pt x="20521" y="10565"/>
                    <a:pt x="23757" y="7885"/>
                    <a:pt x="25883" y="3910"/>
                  </a:cubicBezTo>
                  <a:cubicBezTo>
                    <a:pt x="24589" y="3632"/>
                    <a:pt x="25236" y="1876"/>
                    <a:pt x="24126" y="1414"/>
                  </a:cubicBezTo>
                  <a:cubicBezTo>
                    <a:pt x="23202" y="3725"/>
                    <a:pt x="22370" y="6036"/>
                    <a:pt x="20429" y="7792"/>
                  </a:cubicBezTo>
                  <a:cubicBezTo>
                    <a:pt x="18211" y="9918"/>
                    <a:pt x="15530" y="10565"/>
                    <a:pt x="12665" y="11120"/>
                  </a:cubicBezTo>
                  <a:cubicBezTo>
                    <a:pt x="12254" y="11199"/>
                    <a:pt x="11824" y="11237"/>
                    <a:pt x="11383" y="11237"/>
                  </a:cubicBezTo>
                  <a:cubicBezTo>
                    <a:pt x="8750" y="11237"/>
                    <a:pt x="5731" y="9891"/>
                    <a:pt x="4068" y="8069"/>
                  </a:cubicBezTo>
                  <a:cubicBezTo>
                    <a:pt x="2589" y="6406"/>
                    <a:pt x="2219" y="4464"/>
                    <a:pt x="1572" y="2523"/>
                  </a:cubicBezTo>
                  <a:cubicBezTo>
                    <a:pt x="1572" y="3540"/>
                    <a:pt x="1110" y="4280"/>
                    <a:pt x="93" y="4649"/>
                  </a:cubicBezTo>
                  <a:cubicBezTo>
                    <a:pt x="93" y="5111"/>
                    <a:pt x="1" y="5481"/>
                    <a:pt x="463" y="5759"/>
                  </a:cubicBezTo>
                  <a:cubicBezTo>
                    <a:pt x="539" y="5224"/>
                    <a:pt x="1183" y="4879"/>
                    <a:pt x="1509" y="4879"/>
                  </a:cubicBezTo>
                  <a:cubicBezTo>
                    <a:pt x="1578" y="4879"/>
                    <a:pt x="1633" y="4894"/>
                    <a:pt x="1665" y="4927"/>
                  </a:cubicBezTo>
                  <a:cubicBezTo>
                    <a:pt x="2404" y="5851"/>
                    <a:pt x="556" y="5666"/>
                    <a:pt x="833" y="6498"/>
                  </a:cubicBezTo>
                  <a:cubicBezTo>
                    <a:pt x="833" y="7145"/>
                    <a:pt x="1203" y="7700"/>
                    <a:pt x="1665" y="8254"/>
                  </a:cubicBezTo>
                  <a:cubicBezTo>
                    <a:pt x="5547" y="13153"/>
                    <a:pt x="11186" y="13800"/>
                    <a:pt x="16732" y="14355"/>
                  </a:cubicBezTo>
                  <a:cubicBezTo>
                    <a:pt x="17397" y="14427"/>
                    <a:pt x="18063" y="14459"/>
                    <a:pt x="18729" y="14459"/>
                  </a:cubicBezTo>
                  <a:cubicBezTo>
                    <a:pt x="22315" y="14459"/>
                    <a:pt x="25901" y="13543"/>
                    <a:pt x="29488" y="13153"/>
                  </a:cubicBezTo>
                  <a:cubicBezTo>
                    <a:pt x="33555" y="12599"/>
                    <a:pt x="37437" y="10935"/>
                    <a:pt x="41227" y="9271"/>
                  </a:cubicBezTo>
                  <a:cubicBezTo>
                    <a:pt x="43815" y="8254"/>
                    <a:pt x="46403" y="6868"/>
                    <a:pt x="48899" y="5481"/>
                  </a:cubicBezTo>
                  <a:cubicBezTo>
                    <a:pt x="51117" y="4280"/>
                    <a:pt x="53243" y="3170"/>
                    <a:pt x="55369" y="1784"/>
                  </a:cubicBezTo>
                  <a:cubicBezTo>
                    <a:pt x="55831" y="1414"/>
                    <a:pt x="56201" y="1044"/>
                    <a:pt x="55924" y="490"/>
                  </a:cubicBezTo>
                  <a:cubicBezTo>
                    <a:pt x="55720" y="133"/>
                    <a:pt x="55460" y="1"/>
                    <a:pt x="5517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35"/>
            <p:cNvSpPr/>
            <p:nvPr/>
          </p:nvSpPr>
          <p:spPr>
            <a:xfrm>
              <a:off x="2564425" y="367525"/>
              <a:ext cx="1204000" cy="499825"/>
            </a:xfrm>
            <a:custGeom>
              <a:rect b="b" l="l" r="r" t="t"/>
              <a:pathLst>
                <a:path extrusionOk="0" h="19993" w="48160">
                  <a:moveTo>
                    <a:pt x="2959" y="0"/>
                  </a:moveTo>
                  <a:cubicBezTo>
                    <a:pt x="2497" y="1387"/>
                    <a:pt x="740" y="1110"/>
                    <a:pt x="1" y="2126"/>
                  </a:cubicBezTo>
                  <a:cubicBezTo>
                    <a:pt x="519" y="2299"/>
                    <a:pt x="795" y="2875"/>
                    <a:pt x="1356" y="2875"/>
                  </a:cubicBezTo>
                  <a:cubicBezTo>
                    <a:pt x="1396" y="2875"/>
                    <a:pt x="1437" y="2872"/>
                    <a:pt x="1480" y="2866"/>
                  </a:cubicBezTo>
                  <a:cubicBezTo>
                    <a:pt x="1572" y="2496"/>
                    <a:pt x="1018" y="1849"/>
                    <a:pt x="1665" y="1849"/>
                  </a:cubicBezTo>
                  <a:cubicBezTo>
                    <a:pt x="2140" y="1849"/>
                    <a:pt x="2654" y="1505"/>
                    <a:pt x="3107" y="1505"/>
                  </a:cubicBezTo>
                  <a:cubicBezTo>
                    <a:pt x="3359" y="1505"/>
                    <a:pt x="3593" y="1611"/>
                    <a:pt x="3791" y="1941"/>
                  </a:cubicBezTo>
                  <a:cubicBezTo>
                    <a:pt x="4438" y="3051"/>
                    <a:pt x="6194" y="3328"/>
                    <a:pt x="5732" y="5084"/>
                  </a:cubicBezTo>
                  <a:cubicBezTo>
                    <a:pt x="5732" y="5084"/>
                    <a:pt x="5824" y="5177"/>
                    <a:pt x="5917" y="5269"/>
                  </a:cubicBezTo>
                  <a:cubicBezTo>
                    <a:pt x="6227" y="5083"/>
                    <a:pt x="6465" y="5006"/>
                    <a:pt x="6652" y="5006"/>
                  </a:cubicBezTo>
                  <a:cubicBezTo>
                    <a:pt x="7526" y="5006"/>
                    <a:pt x="7306" y="6675"/>
                    <a:pt x="8306" y="6675"/>
                  </a:cubicBezTo>
                  <a:cubicBezTo>
                    <a:pt x="8368" y="6675"/>
                    <a:pt x="8434" y="6669"/>
                    <a:pt x="8505" y="6656"/>
                  </a:cubicBezTo>
                  <a:lnTo>
                    <a:pt x="8505" y="6656"/>
                  </a:lnTo>
                  <a:cubicBezTo>
                    <a:pt x="8073" y="6991"/>
                    <a:pt x="7710" y="7115"/>
                    <a:pt x="7390" y="7115"/>
                  </a:cubicBezTo>
                  <a:cubicBezTo>
                    <a:pt x="6474" y="7115"/>
                    <a:pt x="5906" y="6101"/>
                    <a:pt x="5085" y="6101"/>
                  </a:cubicBezTo>
                  <a:cubicBezTo>
                    <a:pt x="5547" y="6841"/>
                    <a:pt x="6009" y="7488"/>
                    <a:pt x="6194" y="8412"/>
                  </a:cubicBezTo>
                  <a:cubicBezTo>
                    <a:pt x="6933" y="11370"/>
                    <a:pt x="7858" y="14328"/>
                    <a:pt x="7673" y="17378"/>
                  </a:cubicBezTo>
                  <a:cubicBezTo>
                    <a:pt x="8690" y="16546"/>
                    <a:pt x="10538" y="16546"/>
                    <a:pt x="10169" y="14513"/>
                  </a:cubicBezTo>
                  <a:cubicBezTo>
                    <a:pt x="9891" y="14420"/>
                    <a:pt x="9429" y="14605"/>
                    <a:pt x="9244" y="14143"/>
                  </a:cubicBezTo>
                  <a:cubicBezTo>
                    <a:pt x="9244" y="14143"/>
                    <a:pt x="9337" y="13958"/>
                    <a:pt x="9429" y="13958"/>
                  </a:cubicBezTo>
                  <a:cubicBezTo>
                    <a:pt x="9479" y="13948"/>
                    <a:pt x="9524" y="13944"/>
                    <a:pt x="9565" y="13944"/>
                  </a:cubicBezTo>
                  <a:cubicBezTo>
                    <a:pt x="9912" y="13944"/>
                    <a:pt x="10004" y="14265"/>
                    <a:pt x="10169" y="14513"/>
                  </a:cubicBezTo>
                  <a:cubicBezTo>
                    <a:pt x="11093" y="14050"/>
                    <a:pt x="10631" y="13588"/>
                    <a:pt x="10076" y="13219"/>
                  </a:cubicBezTo>
                  <a:cubicBezTo>
                    <a:pt x="9429" y="12849"/>
                    <a:pt x="8505" y="12756"/>
                    <a:pt x="9059" y="11647"/>
                  </a:cubicBezTo>
                  <a:cubicBezTo>
                    <a:pt x="9239" y="11257"/>
                    <a:pt x="9429" y="11130"/>
                    <a:pt x="9626" y="11130"/>
                  </a:cubicBezTo>
                  <a:cubicBezTo>
                    <a:pt x="9993" y="11130"/>
                    <a:pt x="10382" y="11573"/>
                    <a:pt x="10774" y="11573"/>
                  </a:cubicBezTo>
                  <a:cubicBezTo>
                    <a:pt x="10819" y="11573"/>
                    <a:pt x="10864" y="11567"/>
                    <a:pt x="10908" y="11555"/>
                  </a:cubicBezTo>
                  <a:cubicBezTo>
                    <a:pt x="9984" y="7672"/>
                    <a:pt x="7765" y="4530"/>
                    <a:pt x="4807" y="1849"/>
                  </a:cubicBezTo>
                  <a:lnTo>
                    <a:pt x="4807" y="1849"/>
                  </a:lnTo>
                  <a:cubicBezTo>
                    <a:pt x="17101" y="3051"/>
                    <a:pt x="28008" y="7672"/>
                    <a:pt x="38361" y="14143"/>
                  </a:cubicBezTo>
                  <a:cubicBezTo>
                    <a:pt x="37714" y="14975"/>
                    <a:pt x="36790" y="15437"/>
                    <a:pt x="36328" y="16269"/>
                  </a:cubicBezTo>
                  <a:cubicBezTo>
                    <a:pt x="36512" y="16639"/>
                    <a:pt x="36605" y="17008"/>
                    <a:pt x="36697" y="17378"/>
                  </a:cubicBezTo>
                  <a:cubicBezTo>
                    <a:pt x="37344" y="16824"/>
                    <a:pt x="38084" y="16176"/>
                    <a:pt x="38731" y="15622"/>
                  </a:cubicBezTo>
                  <a:cubicBezTo>
                    <a:pt x="38866" y="15487"/>
                    <a:pt x="38902" y="15205"/>
                    <a:pt x="39055" y="15205"/>
                  </a:cubicBezTo>
                  <a:cubicBezTo>
                    <a:pt x="39112" y="15205"/>
                    <a:pt x="39185" y="15244"/>
                    <a:pt x="39285" y="15345"/>
                  </a:cubicBezTo>
                  <a:cubicBezTo>
                    <a:pt x="40302" y="16269"/>
                    <a:pt x="41781" y="16454"/>
                    <a:pt x="42798" y="17378"/>
                  </a:cubicBezTo>
                  <a:cubicBezTo>
                    <a:pt x="43815" y="18302"/>
                    <a:pt x="45016" y="19042"/>
                    <a:pt x="46218" y="19781"/>
                  </a:cubicBezTo>
                  <a:cubicBezTo>
                    <a:pt x="46425" y="19919"/>
                    <a:pt x="46657" y="19993"/>
                    <a:pt x="46886" y="19993"/>
                  </a:cubicBezTo>
                  <a:cubicBezTo>
                    <a:pt x="47272" y="19993"/>
                    <a:pt x="47650" y="19783"/>
                    <a:pt x="47882" y="19319"/>
                  </a:cubicBezTo>
                  <a:cubicBezTo>
                    <a:pt x="48159" y="18580"/>
                    <a:pt x="47605" y="18118"/>
                    <a:pt x="47050" y="17933"/>
                  </a:cubicBezTo>
                  <a:cubicBezTo>
                    <a:pt x="44647" y="17008"/>
                    <a:pt x="43075" y="14882"/>
                    <a:pt x="41042" y="13403"/>
                  </a:cubicBezTo>
                  <a:lnTo>
                    <a:pt x="41134" y="13403"/>
                  </a:lnTo>
                  <a:cubicBezTo>
                    <a:pt x="41134" y="13311"/>
                    <a:pt x="41134" y="13126"/>
                    <a:pt x="41134" y="13034"/>
                  </a:cubicBezTo>
                  <a:cubicBezTo>
                    <a:pt x="40938" y="13095"/>
                    <a:pt x="40759" y="13122"/>
                    <a:pt x="40592" y="13122"/>
                  </a:cubicBezTo>
                  <a:cubicBezTo>
                    <a:pt x="39500" y="13122"/>
                    <a:pt x="38966" y="11956"/>
                    <a:pt x="38084" y="11555"/>
                  </a:cubicBezTo>
                  <a:cubicBezTo>
                    <a:pt x="34849" y="9983"/>
                    <a:pt x="31613" y="8227"/>
                    <a:pt x="28378" y="6471"/>
                  </a:cubicBezTo>
                  <a:cubicBezTo>
                    <a:pt x="28378" y="6813"/>
                    <a:pt x="28062" y="7313"/>
                    <a:pt x="27941" y="7313"/>
                  </a:cubicBezTo>
                  <a:cubicBezTo>
                    <a:pt x="27931" y="7313"/>
                    <a:pt x="27923" y="7310"/>
                    <a:pt x="27916" y="7303"/>
                  </a:cubicBezTo>
                  <a:cubicBezTo>
                    <a:pt x="27639" y="6656"/>
                    <a:pt x="26160" y="7025"/>
                    <a:pt x="26622" y="5731"/>
                  </a:cubicBezTo>
                  <a:cubicBezTo>
                    <a:pt x="25328" y="5269"/>
                    <a:pt x="24034" y="4715"/>
                    <a:pt x="22740" y="4252"/>
                  </a:cubicBezTo>
                  <a:cubicBezTo>
                    <a:pt x="20244" y="3143"/>
                    <a:pt x="17748" y="2034"/>
                    <a:pt x="14975" y="1757"/>
                  </a:cubicBezTo>
                  <a:cubicBezTo>
                    <a:pt x="14811" y="1976"/>
                    <a:pt x="14614" y="2163"/>
                    <a:pt x="14423" y="2163"/>
                  </a:cubicBezTo>
                  <a:cubicBezTo>
                    <a:pt x="14292" y="2163"/>
                    <a:pt x="14164" y="2075"/>
                    <a:pt x="14051" y="1849"/>
                  </a:cubicBezTo>
                  <a:cubicBezTo>
                    <a:pt x="13866" y="1479"/>
                    <a:pt x="14328" y="1479"/>
                    <a:pt x="14605" y="1387"/>
                  </a:cubicBezTo>
                  <a:cubicBezTo>
                    <a:pt x="10723" y="832"/>
                    <a:pt x="6841" y="93"/>
                    <a:pt x="295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35"/>
            <p:cNvSpPr/>
            <p:nvPr/>
          </p:nvSpPr>
          <p:spPr>
            <a:xfrm>
              <a:off x="3320075" y="1583050"/>
              <a:ext cx="367450" cy="526900"/>
            </a:xfrm>
            <a:custGeom>
              <a:rect b="b" l="l" r="r" t="t"/>
              <a:pathLst>
                <a:path extrusionOk="0" h="21076" w="14698">
                  <a:moveTo>
                    <a:pt x="11370" y="9244"/>
                  </a:moveTo>
                  <a:lnTo>
                    <a:pt x="11370" y="9244"/>
                  </a:lnTo>
                  <a:cubicBezTo>
                    <a:pt x="11740" y="10260"/>
                    <a:pt x="11463" y="11370"/>
                    <a:pt x="12387" y="12109"/>
                  </a:cubicBezTo>
                  <a:cubicBezTo>
                    <a:pt x="12017" y="12386"/>
                    <a:pt x="11278" y="12479"/>
                    <a:pt x="11278" y="12479"/>
                  </a:cubicBezTo>
                  <a:cubicBezTo>
                    <a:pt x="11555" y="11370"/>
                    <a:pt x="9984" y="10353"/>
                    <a:pt x="11370" y="9244"/>
                  </a:cubicBezTo>
                  <a:close/>
                  <a:moveTo>
                    <a:pt x="2078" y="13769"/>
                  </a:moveTo>
                  <a:cubicBezTo>
                    <a:pt x="2318" y="13769"/>
                    <a:pt x="2497" y="13847"/>
                    <a:pt x="2497" y="14050"/>
                  </a:cubicBezTo>
                  <a:cubicBezTo>
                    <a:pt x="2497" y="15067"/>
                    <a:pt x="3606" y="14697"/>
                    <a:pt x="3791" y="15344"/>
                  </a:cubicBezTo>
                  <a:cubicBezTo>
                    <a:pt x="3543" y="15489"/>
                    <a:pt x="3313" y="15546"/>
                    <a:pt x="3096" y="15546"/>
                  </a:cubicBezTo>
                  <a:cubicBezTo>
                    <a:pt x="2341" y="15546"/>
                    <a:pt x="1735" y="14861"/>
                    <a:pt x="1018" y="14790"/>
                  </a:cubicBezTo>
                  <a:cubicBezTo>
                    <a:pt x="833" y="14790"/>
                    <a:pt x="740" y="14235"/>
                    <a:pt x="1110" y="14050"/>
                  </a:cubicBezTo>
                  <a:cubicBezTo>
                    <a:pt x="1369" y="13895"/>
                    <a:pt x="1772" y="13769"/>
                    <a:pt x="2078" y="13769"/>
                  </a:cubicBezTo>
                  <a:close/>
                  <a:moveTo>
                    <a:pt x="11555" y="0"/>
                  </a:moveTo>
                  <a:cubicBezTo>
                    <a:pt x="10076" y="1941"/>
                    <a:pt x="9059" y="4160"/>
                    <a:pt x="8597" y="6655"/>
                  </a:cubicBezTo>
                  <a:cubicBezTo>
                    <a:pt x="8412" y="7672"/>
                    <a:pt x="8505" y="8874"/>
                    <a:pt x="7950" y="9798"/>
                  </a:cubicBezTo>
                  <a:cubicBezTo>
                    <a:pt x="8320" y="10076"/>
                    <a:pt x="8320" y="10353"/>
                    <a:pt x="7950" y="10538"/>
                  </a:cubicBezTo>
                  <a:cubicBezTo>
                    <a:pt x="7869" y="10599"/>
                    <a:pt x="7805" y="10624"/>
                    <a:pt x="7755" y="10624"/>
                  </a:cubicBezTo>
                  <a:cubicBezTo>
                    <a:pt x="7581" y="10624"/>
                    <a:pt x="7581" y="10312"/>
                    <a:pt x="7581" y="10168"/>
                  </a:cubicBezTo>
                  <a:cubicBezTo>
                    <a:pt x="7211" y="10168"/>
                    <a:pt x="7026" y="10076"/>
                    <a:pt x="6841" y="9798"/>
                  </a:cubicBezTo>
                  <a:cubicBezTo>
                    <a:pt x="6194" y="9429"/>
                    <a:pt x="6286" y="8412"/>
                    <a:pt x="5362" y="8319"/>
                  </a:cubicBezTo>
                  <a:cubicBezTo>
                    <a:pt x="5069" y="8661"/>
                    <a:pt x="4750" y="8771"/>
                    <a:pt x="4405" y="8771"/>
                  </a:cubicBezTo>
                  <a:cubicBezTo>
                    <a:pt x="4098" y="8771"/>
                    <a:pt x="3770" y="8684"/>
                    <a:pt x="3421" y="8597"/>
                  </a:cubicBezTo>
                  <a:cubicBezTo>
                    <a:pt x="3329" y="7857"/>
                    <a:pt x="4160" y="8042"/>
                    <a:pt x="4253" y="7580"/>
                  </a:cubicBezTo>
                  <a:lnTo>
                    <a:pt x="4253" y="7580"/>
                  </a:lnTo>
                  <a:cubicBezTo>
                    <a:pt x="4210" y="7585"/>
                    <a:pt x="4169" y="7588"/>
                    <a:pt x="4130" y="7588"/>
                  </a:cubicBezTo>
                  <a:cubicBezTo>
                    <a:pt x="3491" y="7588"/>
                    <a:pt x="3302" y="6911"/>
                    <a:pt x="2866" y="6563"/>
                  </a:cubicBezTo>
                  <a:lnTo>
                    <a:pt x="2866" y="6563"/>
                  </a:lnTo>
                  <a:cubicBezTo>
                    <a:pt x="1850" y="7210"/>
                    <a:pt x="1942" y="8134"/>
                    <a:pt x="3329" y="9059"/>
                  </a:cubicBezTo>
                  <a:cubicBezTo>
                    <a:pt x="3883" y="9429"/>
                    <a:pt x="4160" y="9613"/>
                    <a:pt x="3606" y="10168"/>
                  </a:cubicBezTo>
                  <a:cubicBezTo>
                    <a:pt x="4345" y="11647"/>
                    <a:pt x="2774" y="12202"/>
                    <a:pt x="2219" y="13126"/>
                  </a:cubicBezTo>
                  <a:cubicBezTo>
                    <a:pt x="2188" y="13173"/>
                    <a:pt x="2152" y="13193"/>
                    <a:pt x="2112" y="13193"/>
                  </a:cubicBezTo>
                  <a:cubicBezTo>
                    <a:pt x="1913" y="13193"/>
                    <a:pt x="1618" y="12694"/>
                    <a:pt x="1387" y="12386"/>
                  </a:cubicBezTo>
                  <a:cubicBezTo>
                    <a:pt x="1235" y="12158"/>
                    <a:pt x="1021" y="11993"/>
                    <a:pt x="692" y="11993"/>
                  </a:cubicBezTo>
                  <a:cubicBezTo>
                    <a:pt x="621" y="11993"/>
                    <a:pt x="545" y="12000"/>
                    <a:pt x="463" y="12017"/>
                  </a:cubicBezTo>
                  <a:cubicBezTo>
                    <a:pt x="1" y="12109"/>
                    <a:pt x="93" y="12664"/>
                    <a:pt x="93" y="12849"/>
                  </a:cubicBezTo>
                  <a:cubicBezTo>
                    <a:pt x="463" y="14790"/>
                    <a:pt x="1" y="16731"/>
                    <a:pt x="648" y="18672"/>
                  </a:cubicBezTo>
                  <a:cubicBezTo>
                    <a:pt x="740" y="19227"/>
                    <a:pt x="1018" y="19689"/>
                    <a:pt x="1480" y="19966"/>
                  </a:cubicBezTo>
                  <a:cubicBezTo>
                    <a:pt x="1544" y="19992"/>
                    <a:pt x="1602" y="20003"/>
                    <a:pt x="1656" y="20003"/>
                  </a:cubicBezTo>
                  <a:cubicBezTo>
                    <a:pt x="1995" y="20003"/>
                    <a:pt x="2165" y="19558"/>
                    <a:pt x="2404" y="19319"/>
                  </a:cubicBezTo>
                  <a:cubicBezTo>
                    <a:pt x="2774" y="18949"/>
                    <a:pt x="2959" y="18395"/>
                    <a:pt x="2219" y="18025"/>
                  </a:cubicBezTo>
                  <a:cubicBezTo>
                    <a:pt x="2034" y="17840"/>
                    <a:pt x="1850" y="17563"/>
                    <a:pt x="2219" y="17285"/>
                  </a:cubicBezTo>
                  <a:cubicBezTo>
                    <a:pt x="2348" y="17157"/>
                    <a:pt x="2477" y="17088"/>
                    <a:pt x="2615" y="17088"/>
                  </a:cubicBezTo>
                  <a:cubicBezTo>
                    <a:pt x="2774" y="17088"/>
                    <a:pt x="2946" y="17180"/>
                    <a:pt x="3144" y="17378"/>
                  </a:cubicBezTo>
                  <a:cubicBezTo>
                    <a:pt x="4345" y="18487"/>
                    <a:pt x="3236" y="19319"/>
                    <a:pt x="2866" y="20336"/>
                  </a:cubicBezTo>
                  <a:cubicBezTo>
                    <a:pt x="3310" y="20502"/>
                    <a:pt x="3787" y="20535"/>
                    <a:pt x="4257" y="20535"/>
                  </a:cubicBezTo>
                  <a:cubicBezTo>
                    <a:pt x="4571" y="20535"/>
                    <a:pt x="4881" y="20521"/>
                    <a:pt x="5177" y="20521"/>
                  </a:cubicBezTo>
                  <a:cubicBezTo>
                    <a:pt x="6749" y="20521"/>
                    <a:pt x="4992" y="18949"/>
                    <a:pt x="5824" y="18395"/>
                  </a:cubicBezTo>
                  <a:cubicBezTo>
                    <a:pt x="4530" y="16454"/>
                    <a:pt x="6471" y="15899"/>
                    <a:pt x="7396" y="15622"/>
                  </a:cubicBezTo>
                  <a:cubicBezTo>
                    <a:pt x="8320" y="15344"/>
                    <a:pt x="8505" y="14975"/>
                    <a:pt x="8782" y="14328"/>
                  </a:cubicBezTo>
                  <a:cubicBezTo>
                    <a:pt x="8697" y="14222"/>
                    <a:pt x="8608" y="14184"/>
                    <a:pt x="8514" y="14184"/>
                  </a:cubicBezTo>
                  <a:cubicBezTo>
                    <a:pt x="8279" y="14184"/>
                    <a:pt x="8019" y="14425"/>
                    <a:pt x="7754" y="14425"/>
                  </a:cubicBezTo>
                  <a:cubicBezTo>
                    <a:pt x="7666" y="14425"/>
                    <a:pt x="7577" y="14399"/>
                    <a:pt x="7488" y="14328"/>
                  </a:cubicBezTo>
                  <a:cubicBezTo>
                    <a:pt x="7765" y="13773"/>
                    <a:pt x="8320" y="13126"/>
                    <a:pt x="8135" y="12664"/>
                  </a:cubicBezTo>
                  <a:cubicBezTo>
                    <a:pt x="7855" y="11612"/>
                    <a:pt x="8000" y="11318"/>
                    <a:pt x="8303" y="11318"/>
                  </a:cubicBezTo>
                  <a:cubicBezTo>
                    <a:pt x="8687" y="11318"/>
                    <a:pt x="9326" y="11791"/>
                    <a:pt x="9674" y="11791"/>
                  </a:cubicBezTo>
                  <a:cubicBezTo>
                    <a:pt x="9776" y="11791"/>
                    <a:pt x="9853" y="11751"/>
                    <a:pt x="9891" y="11647"/>
                  </a:cubicBezTo>
                  <a:cubicBezTo>
                    <a:pt x="10538" y="12294"/>
                    <a:pt x="10631" y="13403"/>
                    <a:pt x="11833" y="13496"/>
                  </a:cubicBezTo>
                  <a:cubicBezTo>
                    <a:pt x="11463" y="14050"/>
                    <a:pt x="11093" y="14605"/>
                    <a:pt x="10723" y="15159"/>
                  </a:cubicBezTo>
                  <a:cubicBezTo>
                    <a:pt x="11185" y="15714"/>
                    <a:pt x="12387" y="15067"/>
                    <a:pt x="12387" y="16176"/>
                  </a:cubicBezTo>
                  <a:cubicBezTo>
                    <a:pt x="12295" y="16269"/>
                    <a:pt x="12295" y="16269"/>
                    <a:pt x="12202" y="16269"/>
                  </a:cubicBezTo>
                  <a:cubicBezTo>
                    <a:pt x="11542" y="16269"/>
                    <a:pt x="10740" y="16033"/>
                    <a:pt x="10134" y="16033"/>
                  </a:cubicBezTo>
                  <a:cubicBezTo>
                    <a:pt x="9891" y="16033"/>
                    <a:pt x="9680" y="16071"/>
                    <a:pt x="9522" y="16176"/>
                  </a:cubicBezTo>
                  <a:cubicBezTo>
                    <a:pt x="8228" y="17008"/>
                    <a:pt x="10816" y="17193"/>
                    <a:pt x="10169" y="18117"/>
                  </a:cubicBezTo>
                  <a:cubicBezTo>
                    <a:pt x="11463" y="18672"/>
                    <a:pt x="12202" y="19596"/>
                    <a:pt x="12295" y="21075"/>
                  </a:cubicBezTo>
                  <a:cubicBezTo>
                    <a:pt x="12671" y="21000"/>
                    <a:pt x="12557" y="20190"/>
                    <a:pt x="13000" y="20190"/>
                  </a:cubicBezTo>
                  <a:cubicBezTo>
                    <a:pt x="13101" y="20190"/>
                    <a:pt x="13232" y="20233"/>
                    <a:pt x="13404" y="20336"/>
                  </a:cubicBezTo>
                  <a:cubicBezTo>
                    <a:pt x="14143" y="19411"/>
                    <a:pt x="12942" y="19227"/>
                    <a:pt x="12387" y="18580"/>
                  </a:cubicBezTo>
                  <a:cubicBezTo>
                    <a:pt x="13589" y="18487"/>
                    <a:pt x="14698" y="18487"/>
                    <a:pt x="13774" y="17008"/>
                  </a:cubicBezTo>
                  <a:cubicBezTo>
                    <a:pt x="13219" y="16361"/>
                    <a:pt x="14051" y="16361"/>
                    <a:pt x="14513" y="16361"/>
                  </a:cubicBezTo>
                  <a:cubicBezTo>
                    <a:pt x="14143" y="15714"/>
                    <a:pt x="14143" y="15067"/>
                    <a:pt x="14143" y="14420"/>
                  </a:cubicBezTo>
                  <a:cubicBezTo>
                    <a:pt x="14051" y="13496"/>
                    <a:pt x="14143" y="12386"/>
                    <a:pt x="13404" y="11647"/>
                  </a:cubicBezTo>
                  <a:cubicBezTo>
                    <a:pt x="12387" y="10076"/>
                    <a:pt x="12757" y="8412"/>
                    <a:pt x="13219" y="6840"/>
                  </a:cubicBezTo>
                  <a:cubicBezTo>
                    <a:pt x="13681" y="5454"/>
                    <a:pt x="13404" y="4807"/>
                    <a:pt x="11925" y="4345"/>
                  </a:cubicBezTo>
                  <a:cubicBezTo>
                    <a:pt x="13034" y="4252"/>
                    <a:pt x="13774" y="3790"/>
                    <a:pt x="14143" y="2866"/>
                  </a:cubicBezTo>
                  <a:cubicBezTo>
                    <a:pt x="13681" y="1479"/>
                    <a:pt x="12942" y="555"/>
                    <a:pt x="115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35"/>
            <p:cNvSpPr/>
            <p:nvPr/>
          </p:nvSpPr>
          <p:spPr>
            <a:xfrm>
              <a:off x="3946325" y="1682900"/>
              <a:ext cx="455275" cy="489450"/>
            </a:xfrm>
            <a:custGeom>
              <a:rect b="b" l="l" r="r" t="t"/>
              <a:pathLst>
                <a:path extrusionOk="0" h="19578" w="18211">
                  <a:moveTo>
                    <a:pt x="2311" y="5897"/>
                  </a:moveTo>
                  <a:cubicBezTo>
                    <a:pt x="2496" y="5897"/>
                    <a:pt x="2681" y="5989"/>
                    <a:pt x="2774" y="6082"/>
                  </a:cubicBezTo>
                  <a:cubicBezTo>
                    <a:pt x="2866" y="6266"/>
                    <a:pt x="2681" y="6359"/>
                    <a:pt x="2404" y="6451"/>
                  </a:cubicBezTo>
                  <a:cubicBezTo>
                    <a:pt x="2311" y="6359"/>
                    <a:pt x="2219" y="6266"/>
                    <a:pt x="2127" y="6174"/>
                  </a:cubicBezTo>
                  <a:cubicBezTo>
                    <a:pt x="1942" y="5989"/>
                    <a:pt x="2219" y="5897"/>
                    <a:pt x="2311" y="5897"/>
                  </a:cubicBezTo>
                  <a:close/>
                  <a:moveTo>
                    <a:pt x="11479" y="8794"/>
                  </a:moveTo>
                  <a:cubicBezTo>
                    <a:pt x="11587" y="8794"/>
                    <a:pt x="11717" y="8816"/>
                    <a:pt x="11832" y="8855"/>
                  </a:cubicBezTo>
                  <a:cubicBezTo>
                    <a:pt x="12110" y="9039"/>
                    <a:pt x="12202" y="9317"/>
                    <a:pt x="12017" y="9594"/>
                  </a:cubicBezTo>
                  <a:cubicBezTo>
                    <a:pt x="11832" y="9964"/>
                    <a:pt x="11370" y="10241"/>
                    <a:pt x="11370" y="10611"/>
                  </a:cubicBezTo>
                  <a:cubicBezTo>
                    <a:pt x="11199" y="11381"/>
                    <a:pt x="11028" y="12388"/>
                    <a:pt x="10418" y="12388"/>
                  </a:cubicBezTo>
                  <a:cubicBezTo>
                    <a:pt x="10368" y="12388"/>
                    <a:pt x="10316" y="12381"/>
                    <a:pt x="10261" y="12367"/>
                  </a:cubicBezTo>
                  <a:cubicBezTo>
                    <a:pt x="9152" y="11997"/>
                    <a:pt x="11185" y="11350"/>
                    <a:pt x="10261" y="10518"/>
                  </a:cubicBezTo>
                  <a:lnTo>
                    <a:pt x="10261" y="10518"/>
                  </a:lnTo>
                  <a:cubicBezTo>
                    <a:pt x="10018" y="10599"/>
                    <a:pt x="9917" y="11106"/>
                    <a:pt x="9460" y="11106"/>
                  </a:cubicBezTo>
                  <a:cubicBezTo>
                    <a:pt x="9396" y="11106"/>
                    <a:pt x="9324" y="11096"/>
                    <a:pt x="9244" y="11073"/>
                  </a:cubicBezTo>
                  <a:cubicBezTo>
                    <a:pt x="9244" y="10241"/>
                    <a:pt x="9891" y="9964"/>
                    <a:pt x="10446" y="9594"/>
                  </a:cubicBezTo>
                  <a:cubicBezTo>
                    <a:pt x="10468" y="9579"/>
                    <a:pt x="10498" y="9573"/>
                    <a:pt x="10534" y="9573"/>
                  </a:cubicBezTo>
                  <a:cubicBezTo>
                    <a:pt x="10747" y="9573"/>
                    <a:pt x="11159" y="9803"/>
                    <a:pt x="11384" y="9803"/>
                  </a:cubicBezTo>
                  <a:cubicBezTo>
                    <a:pt x="11583" y="9803"/>
                    <a:pt x="11636" y="9624"/>
                    <a:pt x="11278" y="8947"/>
                  </a:cubicBezTo>
                  <a:cubicBezTo>
                    <a:pt x="11223" y="8839"/>
                    <a:pt x="11328" y="8794"/>
                    <a:pt x="11479" y="8794"/>
                  </a:cubicBezTo>
                  <a:close/>
                  <a:moveTo>
                    <a:pt x="14067" y="0"/>
                  </a:moveTo>
                  <a:cubicBezTo>
                    <a:pt x="12994" y="0"/>
                    <a:pt x="11966" y="266"/>
                    <a:pt x="11185" y="813"/>
                  </a:cubicBezTo>
                  <a:cubicBezTo>
                    <a:pt x="9891" y="1737"/>
                    <a:pt x="8412" y="2477"/>
                    <a:pt x="7303" y="3678"/>
                  </a:cubicBezTo>
                  <a:cubicBezTo>
                    <a:pt x="6748" y="4325"/>
                    <a:pt x="6101" y="5065"/>
                    <a:pt x="5085" y="5065"/>
                  </a:cubicBezTo>
                  <a:cubicBezTo>
                    <a:pt x="4747" y="5161"/>
                    <a:pt x="4384" y="5308"/>
                    <a:pt x="4074" y="5308"/>
                  </a:cubicBezTo>
                  <a:cubicBezTo>
                    <a:pt x="3791" y="5308"/>
                    <a:pt x="3553" y="5185"/>
                    <a:pt x="3421" y="4787"/>
                  </a:cubicBezTo>
                  <a:cubicBezTo>
                    <a:pt x="3143" y="4048"/>
                    <a:pt x="3606" y="3308"/>
                    <a:pt x="4345" y="2939"/>
                  </a:cubicBezTo>
                  <a:cubicBezTo>
                    <a:pt x="4345" y="2569"/>
                    <a:pt x="4253" y="2292"/>
                    <a:pt x="3975" y="2199"/>
                  </a:cubicBezTo>
                  <a:cubicBezTo>
                    <a:pt x="3790" y="2384"/>
                    <a:pt x="3606" y="2846"/>
                    <a:pt x="3421" y="2846"/>
                  </a:cubicBezTo>
                  <a:cubicBezTo>
                    <a:pt x="3316" y="2837"/>
                    <a:pt x="3216" y="2833"/>
                    <a:pt x="3120" y="2833"/>
                  </a:cubicBezTo>
                  <a:cubicBezTo>
                    <a:pt x="1248" y="2833"/>
                    <a:pt x="792" y="4486"/>
                    <a:pt x="1" y="5804"/>
                  </a:cubicBezTo>
                  <a:cubicBezTo>
                    <a:pt x="1" y="6082"/>
                    <a:pt x="1" y="6266"/>
                    <a:pt x="1" y="6544"/>
                  </a:cubicBezTo>
                  <a:cubicBezTo>
                    <a:pt x="472" y="7015"/>
                    <a:pt x="1094" y="7299"/>
                    <a:pt x="1698" y="7299"/>
                  </a:cubicBezTo>
                  <a:cubicBezTo>
                    <a:pt x="2042" y="7299"/>
                    <a:pt x="2380" y="7207"/>
                    <a:pt x="2681" y="7006"/>
                  </a:cubicBezTo>
                  <a:cubicBezTo>
                    <a:pt x="3087" y="6771"/>
                    <a:pt x="3463" y="6679"/>
                    <a:pt x="3821" y="6679"/>
                  </a:cubicBezTo>
                  <a:cubicBezTo>
                    <a:pt x="5013" y="6679"/>
                    <a:pt x="6002" y="7696"/>
                    <a:pt x="7211" y="7838"/>
                  </a:cubicBezTo>
                  <a:cubicBezTo>
                    <a:pt x="7580" y="7838"/>
                    <a:pt x="7211" y="8392"/>
                    <a:pt x="7118" y="8670"/>
                  </a:cubicBezTo>
                  <a:cubicBezTo>
                    <a:pt x="6841" y="9594"/>
                    <a:pt x="7395" y="9779"/>
                    <a:pt x="8135" y="9871"/>
                  </a:cubicBezTo>
                  <a:cubicBezTo>
                    <a:pt x="8151" y="9875"/>
                    <a:pt x="8166" y="9876"/>
                    <a:pt x="8179" y="9876"/>
                  </a:cubicBezTo>
                  <a:cubicBezTo>
                    <a:pt x="8476" y="9876"/>
                    <a:pt x="8178" y="9135"/>
                    <a:pt x="8438" y="9135"/>
                  </a:cubicBezTo>
                  <a:cubicBezTo>
                    <a:pt x="8507" y="9135"/>
                    <a:pt x="8614" y="9186"/>
                    <a:pt x="8782" y="9317"/>
                  </a:cubicBezTo>
                  <a:cubicBezTo>
                    <a:pt x="9244" y="9779"/>
                    <a:pt x="8782" y="10149"/>
                    <a:pt x="8505" y="10611"/>
                  </a:cubicBezTo>
                  <a:cubicBezTo>
                    <a:pt x="7765" y="11720"/>
                    <a:pt x="7858" y="11905"/>
                    <a:pt x="9152" y="12275"/>
                  </a:cubicBezTo>
                  <a:cubicBezTo>
                    <a:pt x="8874" y="13014"/>
                    <a:pt x="7580" y="12367"/>
                    <a:pt x="7580" y="13476"/>
                  </a:cubicBezTo>
                  <a:cubicBezTo>
                    <a:pt x="8135" y="13384"/>
                    <a:pt x="8782" y="13476"/>
                    <a:pt x="9152" y="13291"/>
                  </a:cubicBezTo>
                  <a:cubicBezTo>
                    <a:pt x="9383" y="13153"/>
                    <a:pt x="9591" y="13037"/>
                    <a:pt x="9752" y="13037"/>
                  </a:cubicBezTo>
                  <a:cubicBezTo>
                    <a:pt x="9914" y="13037"/>
                    <a:pt x="10030" y="13153"/>
                    <a:pt x="10076" y="13476"/>
                  </a:cubicBezTo>
                  <a:cubicBezTo>
                    <a:pt x="10168" y="13939"/>
                    <a:pt x="11000" y="14308"/>
                    <a:pt x="10168" y="14955"/>
                  </a:cubicBezTo>
                  <a:cubicBezTo>
                    <a:pt x="9706" y="15233"/>
                    <a:pt x="9059" y="15510"/>
                    <a:pt x="8967" y="16342"/>
                  </a:cubicBezTo>
                  <a:cubicBezTo>
                    <a:pt x="8505" y="15325"/>
                    <a:pt x="7488" y="14586"/>
                    <a:pt x="7673" y="13476"/>
                  </a:cubicBezTo>
                  <a:lnTo>
                    <a:pt x="7673" y="13476"/>
                  </a:lnTo>
                  <a:cubicBezTo>
                    <a:pt x="6194" y="14031"/>
                    <a:pt x="5824" y="14770"/>
                    <a:pt x="7580" y="15880"/>
                  </a:cubicBezTo>
                  <a:cubicBezTo>
                    <a:pt x="6209" y="15811"/>
                    <a:pt x="4991" y="15438"/>
                    <a:pt x="3774" y="15438"/>
                  </a:cubicBezTo>
                  <a:cubicBezTo>
                    <a:pt x="3350" y="15438"/>
                    <a:pt x="2926" y="15483"/>
                    <a:pt x="2496" y="15602"/>
                  </a:cubicBezTo>
                  <a:cubicBezTo>
                    <a:pt x="2589" y="16896"/>
                    <a:pt x="1664" y="17174"/>
                    <a:pt x="740" y="17451"/>
                  </a:cubicBezTo>
                  <a:cubicBezTo>
                    <a:pt x="833" y="18283"/>
                    <a:pt x="1480" y="18375"/>
                    <a:pt x="2127" y="18560"/>
                  </a:cubicBezTo>
                  <a:cubicBezTo>
                    <a:pt x="2802" y="18459"/>
                    <a:pt x="3478" y="18370"/>
                    <a:pt x="4135" y="18370"/>
                  </a:cubicBezTo>
                  <a:cubicBezTo>
                    <a:pt x="5277" y="18370"/>
                    <a:pt x="6364" y="18638"/>
                    <a:pt x="7303" y="19577"/>
                  </a:cubicBezTo>
                  <a:cubicBezTo>
                    <a:pt x="9521" y="18560"/>
                    <a:pt x="11093" y="17081"/>
                    <a:pt x="12202" y="14770"/>
                  </a:cubicBezTo>
                  <a:cubicBezTo>
                    <a:pt x="13126" y="12829"/>
                    <a:pt x="12757" y="10981"/>
                    <a:pt x="13034" y="9039"/>
                  </a:cubicBezTo>
                  <a:cubicBezTo>
                    <a:pt x="12202" y="8300"/>
                    <a:pt x="11278" y="7561"/>
                    <a:pt x="10353" y="6821"/>
                  </a:cubicBezTo>
                  <a:cubicBezTo>
                    <a:pt x="10261" y="6729"/>
                    <a:pt x="10168" y="6544"/>
                    <a:pt x="10076" y="6451"/>
                  </a:cubicBezTo>
                  <a:cubicBezTo>
                    <a:pt x="11093" y="5619"/>
                    <a:pt x="9244" y="3586"/>
                    <a:pt x="11555" y="3031"/>
                  </a:cubicBezTo>
                  <a:cubicBezTo>
                    <a:pt x="12207" y="2959"/>
                    <a:pt x="12632" y="1921"/>
                    <a:pt x="13409" y="1921"/>
                  </a:cubicBezTo>
                  <a:cubicBezTo>
                    <a:pt x="13623" y="1921"/>
                    <a:pt x="13863" y="2000"/>
                    <a:pt x="14143" y="2199"/>
                  </a:cubicBezTo>
                  <a:cubicBezTo>
                    <a:pt x="14935" y="1539"/>
                    <a:pt x="15869" y="1445"/>
                    <a:pt x="16911" y="1445"/>
                  </a:cubicBezTo>
                  <a:cubicBezTo>
                    <a:pt x="17327" y="1445"/>
                    <a:pt x="17761" y="1460"/>
                    <a:pt x="18210" y="1460"/>
                  </a:cubicBezTo>
                  <a:cubicBezTo>
                    <a:pt x="17089" y="499"/>
                    <a:pt x="15535" y="0"/>
                    <a:pt x="1406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35"/>
            <p:cNvSpPr/>
            <p:nvPr/>
          </p:nvSpPr>
          <p:spPr>
            <a:xfrm>
              <a:off x="4064175" y="3380900"/>
              <a:ext cx="249600" cy="475325"/>
            </a:xfrm>
            <a:custGeom>
              <a:rect b="b" l="l" r="r" t="t"/>
              <a:pathLst>
                <a:path extrusionOk="0" h="19013" w="9984">
                  <a:moveTo>
                    <a:pt x="3597" y="1769"/>
                  </a:moveTo>
                  <a:cubicBezTo>
                    <a:pt x="3599" y="1796"/>
                    <a:pt x="3602" y="1822"/>
                    <a:pt x="3606" y="1849"/>
                  </a:cubicBezTo>
                  <a:lnTo>
                    <a:pt x="5085" y="1849"/>
                  </a:lnTo>
                  <a:cubicBezTo>
                    <a:pt x="4715" y="2496"/>
                    <a:pt x="3698" y="2496"/>
                    <a:pt x="4068" y="3143"/>
                  </a:cubicBezTo>
                  <a:cubicBezTo>
                    <a:pt x="4241" y="3575"/>
                    <a:pt x="4655" y="3926"/>
                    <a:pt x="5838" y="3970"/>
                  </a:cubicBezTo>
                  <a:lnTo>
                    <a:pt x="5838" y="3970"/>
                  </a:lnTo>
                  <a:cubicBezTo>
                    <a:pt x="5974" y="3600"/>
                    <a:pt x="6000" y="3103"/>
                    <a:pt x="6471" y="3051"/>
                  </a:cubicBezTo>
                  <a:cubicBezTo>
                    <a:pt x="6656" y="3051"/>
                    <a:pt x="7118" y="3236"/>
                    <a:pt x="6101" y="3975"/>
                  </a:cubicBezTo>
                  <a:cubicBezTo>
                    <a:pt x="6010" y="3975"/>
                    <a:pt x="5922" y="3974"/>
                    <a:pt x="5838" y="3970"/>
                  </a:cubicBezTo>
                  <a:lnTo>
                    <a:pt x="5838" y="3970"/>
                  </a:lnTo>
                  <a:cubicBezTo>
                    <a:pt x="5827" y="4001"/>
                    <a:pt x="5815" y="4031"/>
                    <a:pt x="5802" y="4060"/>
                  </a:cubicBezTo>
                  <a:lnTo>
                    <a:pt x="5802" y="4060"/>
                  </a:lnTo>
                  <a:cubicBezTo>
                    <a:pt x="5895" y="4034"/>
                    <a:pt x="5994" y="4006"/>
                    <a:pt x="6101" y="3975"/>
                  </a:cubicBezTo>
                  <a:lnTo>
                    <a:pt x="6101" y="3975"/>
                  </a:lnTo>
                  <a:cubicBezTo>
                    <a:pt x="6749" y="4253"/>
                    <a:pt x="6471" y="4900"/>
                    <a:pt x="5732" y="4900"/>
                  </a:cubicBezTo>
                  <a:cubicBezTo>
                    <a:pt x="5362" y="4900"/>
                    <a:pt x="5177" y="4622"/>
                    <a:pt x="5085" y="4345"/>
                  </a:cubicBezTo>
                  <a:lnTo>
                    <a:pt x="5085" y="4345"/>
                  </a:lnTo>
                  <a:cubicBezTo>
                    <a:pt x="5180" y="4369"/>
                    <a:pt x="5262" y="4380"/>
                    <a:pt x="5335" y="4380"/>
                  </a:cubicBezTo>
                  <a:cubicBezTo>
                    <a:pt x="5590" y="4380"/>
                    <a:pt x="5718" y="4244"/>
                    <a:pt x="5802" y="4060"/>
                  </a:cubicBezTo>
                  <a:lnTo>
                    <a:pt x="5802" y="4060"/>
                  </a:lnTo>
                  <a:cubicBezTo>
                    <a:pt x="5149" y="4241"/>
                    <a:pt x="4840" y="4304"/>
                    <a:pt x="4636" y="4304"/>
                  </a:cubicBezTo>
                  <a:cubicBezTo>
                    <a:pt x="4520" y="4304"/>
                    <a:pt x="4438" y="4283"/>
                    <a:pt x="4345" y="4253"/>
                  </a:cubicBezTo>
                  <a:cubicBezTo>
                    <a:pt x="2501" y="4068"/>
                    <a:pt x="2405" y="3516"/>
                    <a:pt x="3597" y="1769"/>
                  </a:cubicBezTo>
                  <a:close/>
                  <a:moveTo>
                    <a:pt x="4715" y="5269"/>
                  </a:moveTo>
                  <a:lnTo>
                    <a:pt x="4715" y="5269"/>
                  </a:lnTo>
                  <a:cubicBezTo>
                    <a:pt x="5362" y="5454"/>
                    <a:pt x="5270" y="6194"/>
                    <a:pt x="5547" y="6656"/>
                  </a:cubicBezTo>
                  <a:cubicBezTo>
                    <a:pt x="6036" y="6411"/>
                    <a:pt x="6022" y="5592"/>
                    <a:pt x="6519" y="5592"/>
                  </a:cubicBezTo>
                  <a:cubicBezTo>
                    <a:pt x="6585" y="5592"/>
                    <a:pt x="6661" y="5606"/>
                    <a:pt x="6749" y="5639"/>
                  </a:cubicBezTo>
                  <a:cubicBezTo>
                    <a:pt x="7765" y="6194"/>
                    <a:pt x="6471" y="7118"/>
                    <a:pt x="7211" y="7950"/>
                  </a:cubicBezTo>
                  <a:cubicBezTo>
                    <a:pt x="5547" y="7488"/>
                    <a:pt x="4068" y="7303"/>
                    <a:pt x="4715" y="5269"/>
                  </a:cubicBezTo>
                  <a:close/>
                  <a:moveTo>
                    <a:pt x="3606" y="1"/>
                  </a:moveTo>
                  <a:cubicBezTo>
                    <a:pt x="4046" y="617"/>
                    <a:pt x="3564" y="1149"/>
                    <a:pt x="3597" y="1758"/>
                  </a:cubicBezTo>
                  <a:lnTo>
                    <a:pt x="3597" y="1758"/>
                  </a:lnTo>
                  <a:cubicBezTo>
                    <a:pt x="3561" y="1761"/>
                    <a:pt x="3525" y="1763"/>
                    <a:pt x="3491" y="1763"/>
                  </a:cubicBezTo>
                  <a:cubicBezTo>
                    <a:pt x="2747" y="1763"/>
                    <a:pt x="2461" y="916"/>
                    <a:pt x="1757" y="740"/>
                  </a:cubicBezTo>
                  <a:cubicBezTo>
                    <a:pt x="1387" y="1479"/>
                    <a:pt x="93" y="555"/>
                    <a:pt x="1" y="1757"/>
                  </a:cubicBezTo>
                  <a:cubicBezTo>
                    <a:pt x="167" y="1657"/>
                    <a:pt x="321" y="1605"/>
                    <a:pt x="463" y="1605"/>
                  </a:cubicBezTo>
                  <a:cubicBezTo>
                    <a:pt x="716" y="1605"/>
                    <a:pt x="932" y="1771"/>
                    <a:pt x="1110" y="2127"/>
                  </a:cubicBezTo>
                  <a:cubicBezTo>
                    <a:pt x="1757" y="3051"/>
                    <a:pt x="1110" y="4253"/>
                    <a:pt x="833" y="4715"/>
                  </a:cubicBezTo>
                  <a:cubicBezTo>
                    <a:pt x="371" y="5824"/>
                    <a:pt x="1387" y="6563"/>
                    <a:pt x="833" y="7488"/>
                  </a:cubicBezTo>
                  <a:cubicBezTo>
                    <a:pt x="833" y="7488"/>
                    <a:pt x="925" y="7765"/>
                    <a:pt x="1018" y="7765"/>
                  </a:cubicBezTo>
                  <a:cubicBezTo>
                    <a:pt x="2034" y="8320"/>
                    <a:pt x="2404" y="8782"/>
                    <a:pt x="1849" y="10076"/>
                  </a:cubicBezTo>
                  <a:cubicBezTo>
                    <a:pt x="1665" y="10353"/>
                    <a:pt x="2959" y="12017"/>
                    <a:pt x="4253" y="12572"/>
                  </a:cubicBezTo>
                  <a:cubicBezTo>
                    <a:pt x="4227" y="12570"/>
                    <a:pt x="4202" y="12569"/>
                    <a:pt x="4177" y="12569"/>
                  </a:cubicBezTo>
                  <a:cubicBezTo>
                    <a:pt x="2892" y="12569"/>
                    <a:pt x="3545" y="14638"/>
                    <a:pt x="2418" y="14638"/>
                  </a:cubicBezTo>
                  <a:cubicBezTo>
                    <a:pt x="2265" y="14638"/>
                    <a:pt x="2078" y="14600"/>
                    <a:pt x="1849" y="14513"/>
                  </a:cubicBezTo>
                  <a:lnTo>
                    <a:pt x="1849" y="14513"/>
                  </a:lnTo>
                  <a:cubicBezTo>
                    <a:pt x="2404" y="16177"/>
                    <a:pt x="4160" y="16916"/>
                    <a:pt x="4715" y="18488"/>
                  </a:cubicBezTo>
                  <a:cubicBezTo>
                    <a:pt x="4987" y="18215"/>
                    <a:pt x="5243" y="18107"/>
                    <a:pt x="5490" y="18107"/>
                  </a:cubicBezTo>
                  <a:cubicBezTo>
                    <a:pt x="5829" y="18107"/>
                    <a:pt x="6150" y="18312"/>
                    <a:pt x="6471" y="18580"/>
                  </a:cubicBezTo>
                  <a:cubicBezTo>
                    <a:pt x="6665" y="18774"/>
                    <a:pt x="6814" y="19013"/>
                    <a:pt x="7012" y="19013"/>
                  </a:cubicBezTo>
                  <a:cubicBezTo>
                    <a:pt x="7097" y="19013"/>
                    <a:pt x="7192" y="18969"/>
                    <a:pt x="7303" y="18857"/>
                  </a:cubicBezTo>
                  <a:cubicBezTo>
                    <a:pt x="7673" y="18672"/>
                    <a:pt x="7673" y="18210"/>
                    <a:pt x="7488" y="17933"/>
                  </a:cubicBezTo>
                  <a:cubicBezTo>
                    <a:pt x="6101" y="16177"/>
                    <a:pt x="7673" y="16546"/>
                    <a:pt x="8967" y="16362"/>
                  </a:cubicBezTo>
                  <a:cubicBezTo>
                    <a:pt x="7765" y="15899"/>
                    <a:pt x="7673" y="14975"/>
                    <a:pt x="7118" y="14328"/>
                  </a:cubicBezTo>
                  <a:cubicBezTo>
                    <a:pt x="6749" y="13958"/>
                    <a:pt x="7580" y="12941"/>
                    <a:pt x="7118" y="12202"/>
                  </a:cubicBezTo>
                  <a:cubicBezTo>
                    <a:pt x="7257" y="12109"/>
                    <a:pt x="7372" y="12040"/>
                    <a:pt x="7488" y="12040"/>
                  </a:cubicBezTo>
                  <a:cubicBezTo>
                    <a:pt x="7604" y="12040"/>
                    <a:pt x="7719" y="12109"/>
                    <a:pt x="7858" y="12294"/>
                  </a:cubicBezTo>
                  <a:cubicBezTo>
                    <a:pt x="8135" y="12757"/>
                    <a:pt x="8690" y="13034"/>
                    <a:pt x="9059" y="13404"/>
                  </a:cubicBezTo>
                  <a:cubicBezTo>
                    <a:pt x="9984" y="12479"/>
                    <a:pt x="8690" y="11555"/>
                    <a:pt x="9059" y="10538"/>
                  </a:cubicBezTo>
                  <a:cubicBezTo>
                    <a:pt x="9706" y="9059"/>
                    <a:pt x="9429" y="7395"/>
                    <a:pt x="9429" y="5731"/>
                  </a:cubicBezTo>
                  <a:cubicBezTo>
                    <a:pt x="9429" y="5177"/>
                    <a:pt x="9614" y="4530"/>
                    <a:pt x="8690" y="4345"/>
                  </a:cubicBezTo>
                  <a:cubicBezTo>
                    <a:pt x="7580" y="3883"/>
                    <a:pt x="7950" y="2589"/>
                    <a:pt x="7303" y="1849"/>
                  </a:cubicBezTo>
                  <a:cubicBezTo>
                    <a:pt x="7026" y="1479"/>
                    <a:pt x="5917" y="1664"/>
                    <a:pt x="6564" y="740"/>
                  </a:cubicBezTo>
                  <a:cubicBezTo>
                    <a:pt x="5639" y="1"/>
                    <a:pt x="4623" y="1"/>
                    <a:pt x="360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35"/>
            <p:cNvSpPr/>
            <p:nvPr/>
          </p:nvSpPr>
          <p:spPr>
            <a:xfrm>
              <a:off x="2765475" y="4651875"/>
              <a:ext cx="390575" cy="337425"/>
            </a:xfrm>
            <a:custGeom>
              <a:rect b="b" l="l" r="r" t="t"/>
              <a:pathLst>
                <a:path extrusionOk="0" h="13497" w="15623">
                  <a:moveTo>
                    <a:pt x="12572" y="3421"/>
                  </a:moveTo>
                  <a:cubicBezTo>
                    <a:pt x="13034" y="3421"/>
                    <a:pt x="13034" y="3791"/>
                    <a:pt x="13034" y="4068"/>
                  </a:cubicBezTo>
                  <a:cubicBezTo>
                    <a:pt x="13126" y="4622"/>
                    <a:pt x="12965" y="4738"/>
                    <a:pt x="12710" y="4738"/>
                  </a:cubicBezTo>
                  <a:cubicBezTo>
                    <a:pt x="12529" y="4738"/>
                    <a:pt x="12300" y="4679"/>
                    <a:pt x="12083" y="4679"/>
                  </a:cubicBezTo>
                  <a:cubicBezTo>
                    <a:pt x="11996" y="4679"/>
                    <a:pt x="11911" y="4689"/>
                    <a:pt x="11832" y="4715"/>
                  </a:cubicBezTo>
                  <a:cubicBezTo>
                    <a:pt x="12110" y="4160"/>
                    <a:pt x="12294" y="3791"/>
                    <a:pt x="12572" y="3421"/>
                  </a:cubicBezTo>
                  <a:close/>
                  <a:moveTo>
                    <a:pt x="3790" y="9614"/>
                  </a:moveTo>
                  <a:cubicBezTo>
                    <a:pt x="3883" y="9614"/>
                    <a:pt x="4068" y="9706"/>
                    <a:pt x="4253" y="9799"/>
                  </a:cubicBezTo>
                  <a:cubicBezTo>
                    <a:pt x="4068" y="9984"/>
                    <a:pt x="3975" y="10076"/>
                    <a:pt x="3883" y="10076"/>
                  </a:cubicBezTo>
                  <a:cubicBezTo>
                    <a:pt x="3865" y="10094"/>
                    <a:pt x="3844" y="10101"/>
                    <a:pt x="3821" y="10101"/>
                  </a:cubicBezTo>
                  <a:cubicBezTo>
                    <a:pt x="3723" y="10101"/>
                    <a:pt x="3588" y="9966"/>
                    <a:pt x="3513" y="9891"/>
                  </a:cubicBezTo>
                  <a:cubicBezTo>
                    <a:pt x="3606" y="9799"/>
                    <a:pt x="3698" y="9614"/>
                    <a:pt x="3790" y="9614"/>
                  </a:cubicBezTo>
                  <a:close/>
                  <a:moveTo>
                    <a:pt x="1387" y="1"/>
                  </a:moveTo>
                  <a:cubicBezTo>
                    <a:pt x="1480" y="1665"/>
                    <a:pt x="1110" y="3421"/>
                    <a:pt x="2496" y="4900"/>
                  </a:cubicBezTo>
                  <a:cubicBezTo>
                    <a:pt x="2866" y="5362"/>
                    <a:pt x="2774" y="6194"/>
                    <a:pt x="2219" y="6841"/>
                  </a:cubicBezTo>
                  <a:cubicBezTo>
                    <a:pt x="1849" y="7303"/>
                    <a:pt x="1110" y="7765"/>
                    <a:pt x="1757" y="8597"/>
                  </a:cubicBezTo>
                  <a:cubicBezTo>
                    <a:pt x="1821" y="8661"/>
                    <a:pt x="1532" y="8769"/>
                    <a:pt x="1165" y="8769"/>
                  </a:cubicBezTo>
                  <a:cubicBezTo>
                    <a:pt x="1001" y="8769"/>
                    <a:pt x="820" y="8747"/>
                    <a:pt x="648" y="8690"/>
                  </a:cubicBezTo>
                  <a:cubicBezTo>
                    <a:pt x="1" y="9337"/>
                    <a:pt x="1" y="10076"/>
                    <a:pt x="278" y="10908"/>
                  </a:cubicBezTo>
                  <a:cubicBezTo>
                    <a:pt x="1480" y="11370"/>
                    <a:pt x="833" y="13126"/>
                    <a:pt x="2127" y="13496"/>
                  </a:cubicBezTo>
                  <a:cubicBezTo>
                    <a:pt x="3384" y="11340"/>
                    <a:pt x="5079" y="9795"/>
                    <a:pt x="7719" y="9795"/>
                  </a:cubicBezTo>
                  <a:cubicBezTo>
                    <a:pt x="7795" y="9795"/>
                    <a:pt x="7872" y="9796"/>
                    <a:pt x="7950" y="9799"/>
                  </a:cubicBezTo>
                  <a:cubicBezTo>
                    <a:pt x="7765" y="9522"/>
                    <a:pt x="7673" y="8967"/>
                    <a:pt x="7488" y="8874"/>
                  </a:cubicBezTo>
                  <a:cubicBezTo>
                    <a:pt x="5824" y="8597"/>
                    <a:pt x="6933" y="7580"/>
                    <a:pt x="6841" y="6933"/>
                  </a:cubicBezTo>
                  <a:lnTo>
                    <a:pt x="6841" y="6933"/>
                  </a:lnTo>
                  <a:cubicBezTo>
                    <a:pt x="6471" y="7118"/>
                    <a:pt x="6124" y="7280"/>
                    <a:pt x="5778" y="7280"/>
                  </a:cubicBezTo>
                  <a:cubicBezTo>
                    <a:pt x="5431" y="7280"/>
                    <a:pt x="5085" y="7118"/>
                    <a:pt x="4715" y="6656"/>
                  </a:cubicBezTo>
                  <a:cubicBezTo>
                    <a:pt x="4299" y="5991"/>
                    <a:pt x="4855" y="5625"/>
                    <a:pt x="5039" y="5625"/>
                  </a:cubicBezTo>
                  <a:cubicBezTo>
                    <a:pt x="5059" y="5625"/>
                    <a:pt x="5075" y="5630"/>
                    <a:pt x="5085" y="5639"/>
                  </a:cubicBezTo>
                  <a:cubicBezTo>
                    <a:pt x="5428" y="5963"/>
                    <a:pt x="5666" y="6087"/>
                    <a:pt x="5836" y="6087"/>
                  </a:cubicBezTo>
                  <a:cubicBezTo>
                    <a:pt x="6405" y="6087"/>
                    <a:pt x="6220" y="4695"/>
                    <a:pt x="6727" y="4695"/>
                  </a:cubicBezTo>
                  <a:cubicBezTo>
                    <a:pt x="6761" y="4695"/>
                    <a:pt x="6799" y="4701"/>
                    <a:pt x="6841" y="4715"/>
                  </a:cubicBezTo>
                  <a:cubicBezTo>
                    <a:pt x="7058" y="4474"/>
                    <a:pt x="7243" y="4384"/>
                    <a:pt x="7409" y="4384"/>
                  </a:cubicBezTo>
                  <a:cubicBezTo>
                    <a:pt x="7878" y="4384"/>
                    <a:pt x="8187" y="5109"/>
                    <a:pt x="8597" y="5177"/>
                  </a:cubicBezTo>
                  <a:cubicBezTo>
                    <a:pt x="8874" y="5270"/>
                    <a:pt x="8320" y="5547"/>
                    <a:pt x="8320" y="5824"/>
                  </a:cubicBezTo>
                  <a:cubicBezTo>
                    <a:pt x="9614" y="6471"/>
                    <a:pt x="11000" y="7118"/>
                    <a:pt x="11832" y="8412"/>
                  </a:cubicBezTo>
                  <a:cubicBezTo>
                    <a:pt x="11925" y="8505"/>
                    <a:pt x="12202" y="8690"/>
                    <a:pt x="12110" y="8782"/>
                  </a:cubicBezTo>
                  <a:cubicBezTo>
                    <a:pt x="11925" y="10723"/>
                    <a:pt x="12017" y="10908"/>
                    <a:pt x="13958" y="11555"/>
                  </a:cubicBezTo>
                  <a:cubicBezTo>
                    <a:pt x="14143" y="11555"/>
                    <a:pt x="14328" y="11555"/>
                    <a:pt x="14513" y="11648"/>
                  </a:cubicBezTo>
                  <a:cubicBezTo>
                    <a:pt x="15160" y="10538"/>
                    <a:pt x="15622" y="9337"/>
                    <a:pt x="15622" y="8043"/>
                  </a:cubicBezTo>
                  <a:cubicBezTo>
                    <a:pt x="14790" y="7211"/>
                    <a:pt x="14698" y="5824"/>
                    <a:pt x="13404" y="5454"/>
                  </a:cubicBezTo>
                  <a:cubicBezTo>
                    <a:pt x="12985" y="6064"/>
                    <a:pt x="12518" y="6375"/>
                    <a:pt x="12012" y="6375"/>
                  </a:cubicBezTo>
                  <a:cubicBezTo>
                    <a:pt x="11289" y="6375"/>
                    <a:pt x="10483" y="5742"/>
                    <a:pt x="9614" y="4438"/>
                  </a:cubicBezTo>
                  <a:lnTo>
                    <a:pt x="9614" y="4438"/>
                  </a:lnTo>
                  <a:cubicBezTo>
                    <a:pt x="10723" y="5732"/>
                    <a:pt x="12110" y="5085"/>
                    <a:pt x="13404" y="5454"/>
                  </a:cubicBezTo>
                  <a:cubicBezTo>
                    <a:pt x="13538" y="5267"/>
                    <a:pt x="13703" y="5211"/>
                    <a:pt x="13883" y="5211"/>
                  </a:cubicBezTo>
                  <a:cubicBezTo>
                    <a:pt x="14145" y="5211"/>
                    <a:pt x="14438" y="5328"/>
                    <a:pt x="14716" y="5328"/>
                  </a:cubicBezTo>
                  <a:cubicBezTo>
                    <a:pt x="14907" y="5328"/>
                    <a:pt x="15092" y="5272"/>
                    <a:pt x="15252" y="5085"/>
                  </a:cubicBezTo>
                  <a:lnTo>
                    <a:pt x="14883" y="4715"/>
                  </a:lnTo>
                  <a:cubicBezTo>
                    <a:pt x="13496" y="4622"/>
                    <a:pt x="13496" y="3421"/>
                    <a:pt x="13034" y="2589"/>
                  </a:cubicBezTo>
                  <a:cubicBezTo>
                    <a:pt x="11370" y="2589"/>
                    <a:pt x="9706" y="2589"/>
                    <a:pt x="8227" y="1480"/>
                  </a:cubicBezTo>
                  <a:cubicBezTo>
                    <a:pt x="8038" y="1417"/>
                    <a:pt x="7892" y="1267"/>
                    <a:pt x="7700" y="1267"/>
                  </a:cubicBezTo>
                  <a:cubicBezTo>
                    <a:pt x="7611" y="1267"/>
                    <a:pt x="7513" y="1299"/>
                    <a:pt x="7395" y="1387"/>
                  </a:cubicBezTo>
                  <a:cubicBezTo>
                    <a:pt x="7103" y="1631"/>
                    <a:pt x="6784" y="1746"/>
                    <a:pt x="6440" y="1746"/>
                  </a:cubicBezTo>
                  <a:cubicBezTo>
                    <a:pt x="6132" y="1746"/>
                    <a:pt x="5803" y="1654"/>
                    <a:pt x="5454" y="1480"/>
                  </a:cubicBezTo>
                  <a:cubicBezTo>
                    <a:pt x="5427" y="1477"/>
                    <a:pt x="5399" y="1475"/>
                    <a:pt x="5370" y="1475"/>
                  </a:cubicBezTo>
                  <a:cubicBezTo>
                    <a:pt x="4908" y="1475"/>
                    <a:pt x="4327" y="1856"/>
                    <a:pt x="3888" y="1856"/>
                  </a:cubicBezTo>
                  <a:cubicBezTo>
                    <a:pt x="3537" y="1856"/>
                    <a:pt x="3276" y="1613"/>
                    <a:pt x="3236" y="740"/>
                  </a:cubicBezTo>
                  <a:cubicBezTo>
                    <a:pt x="2956" y="977"/>
                    <a:pt x="2772" y="1068"/>
                    <a:pt x="2648" y="1068"/>
                  </a:cubicBezTo>
                  <a:cubicBezTo>
                    <a:pt x="2237" y="1068"/>
                    <a:pt x="2481" y="72"/>
                    <a:pt x="212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35"/>
            <p:cNvSpPr/>
            <p:nvPr/>
          </p:nvSpPr>
          <p:spPr>
            <a:xfrm>
              <a:off x="2783975" y="3898450"/>
              <a:ext cx="226475" cy="524425"/>
            </a:xfrm>
            <a:custGeom>
              <a:rect b="b" l="l" r="r" t="t"/>
              <a:pathLst>
                <a:path extrusionOk="0" h="20977" w="9059">
                  <a:moveTo>
                    <a:pt x="7176" y="16540"/>
                  </a:moveTo>
                  <a:cubicBezTo>
                    <a:pt x="7752" y="16540"/>
                    <a:pt x="7686" y="17060"/>
                    <a:pt x="7857" y="17659"/>
                  </a:cubicBezTo>
                  <a:cubicBezTo>
                    <a:pt x="7302" y="17289"/>
                    <a:pt x="6933" y="17104"/>
                    <a:pt x="7025" y="16550"/>
                  </a:cubicBezTo>
                  <a:cubicBezTo>
                    <a:pt x="7080" y="16543"/>
                    <a:pt x="7130" y="16540"/>
                    <a:pt x="7176" y="16540"/>
                  </a:cubicBezTo>
                  <a:close/>
                  <a:moveTo>
                    <a:pt x="5622" y="0"/>
                  </a:moveTo>
                  <a:cubicBezTo>
                    <a:pt x="4415" y="0"/>
                    <a:pt x="4033" y="1483"/>
                    <a:pt x="2866" y="1483"/>
                  </a:cubicBezTo>
                  <a:cubicBezTo>
                    <a:pt x="2311" y="2038"/>
                    <a:pt x="2126" y="2869"/>
                    <a:pt x="2126" y="3609"/>
                  </a:cubicBezTo>
                  <a:cubicBezTo>
                    <a:pt x="2773" y="4348"/>
                    <a:pt x="2681" y="5735"/>
                    <a:pt x="3975" y="6012"/>
                  </a:cubicBezTo>
                  <a:cubicBezTo>
                    <a:pt x="3513" y="5920"/>
                    <a:pt x="3143" y="5827"/>
                    <a:pt x="2681" y="5735"/>
                  </a:cubicBezTo>
                  <a:cubicBezTo>
                    <a:pt x="2603" y="5709"/>
                    <a:pt x="2533" y="5698"/>
                    <a:pt x="2470" y="5698"/>
                  </a:cubicBezTo>
                  <a:cubicBezTo>
                    <a:pt x="2080" y="5698"/>
                    <a:pt x="1954" y="6130"/>
                    <a:pt x="2034" y="6290"/>
                  </a:cubicBezTo>
                  <a:cubicBezTo>
                    <a:pt x="2866" y="7861"/>
                    <a:pt x="2496" y="9710"/>
                    <a:pt x="2588" y="11373"/>
                  </a:cubicBezTo>
                  <a:cubicBezTo>
                    <a:pt x="3420" y="11281"/>
                    <a:pt x="2958" y="10542"/>
                    <a:pt x="3605" y="10449"/>
                  </a:cubicBezTo>
                  <a:lnTo>
                    <a:pt x="3605" y="10449"/>
                  </a:lnTo>
                  <a:cubicBezTo>
                    <a:pt x="3790" y="11004"/>
                    <a:pt x="4807" y="11466"/>
                    <a:pt x="3420" y="12113"/>
                  </a:cubicBezTo>
                  <a:cubicBezTo>
                    <a:pt x="2620" y="12513"/>
                    <a:pt x="2374" y="13884"/>
                    <a:pt x="1302" y="13884"/>
                  </a:cubicBezTo>
                  <a:cubicBezTo>
                    <a:pt x="1136" y="13884"/>
                    <a:pt x="950" y="13851"/>
                    <a:pt x="740" y="13777"/>
                  </a:cubicBezTo>
                  <a:lnTo>
                    <a:pt x="647" y="14146"/>
                  </a:lnTo>
                  <a:cubicBezTo>
                    <a:pt x="462" y="15071"/>
                    <a:pt x="0" y="15995"/>
                    <a:pt x="1017" y="16735"/>
                  </a:cubicBezTo>
                  <a:cubicBezTo>
                    <a:pt x="1247" y="16866"/>
                    <a:pt x="1489" y="16892"/>
                    <a:pt x="1735" y="16892"/>
                  </a:cubicBezTo>
                  <a:cubicBezTo>
                    <a:pt x="1897" y="16892"/>
                    <a:pt x="2061" y="16881"/>
                    <a:pt x="2224" y="16881"/>
                  </a:cubicBezTo>
                  <a:cubicBezTo>
                    <a:pt x="2506" y="16881"/>
                    <a:pt x="2786" y="16916"/>
                    <a:pt x="3050" y="17104"/>
                  </a:cubicBezTo>
                  <a:cubicBezTo>
                    <a:pt x="4252" y="18214"/>
                    <a:pt x="4252" y="18214"/>
                    <a:pt x="2958" y="20340"/>
                  </a:cubicBezTo>
                  <a:cubicBezTo>
                    <a:pt x="3465" y="20086"/>
                    <a:pt x="3943" y="19861"/>
                    <a:pt x="4394" y="19861"/>
                  </a:cubicBezTo>
                  <a:cubicBezTo>
                    <a:pt x="4766" y="19861"/>
                    <a:pt x="5120" y="20014"/>
                    <a:pt x="5454" y="20432"/>
                  </a:cubicBezTo>
                  <a:cubicBezTo>
                    <a:pt x="5803" y="20817"/>
                    <a:pt x="6140" y="20976"/>
                    <a:pt x="6448" y="20976"/>
                  </a:cubicBezTo>
                  <a:cubicBezTo>
                    <a:pt x="6955" y="20976"/>
                    <a:pt x="7385" y="20545"/>
                    <a:pt x="7672" y="19970"/>
                  </a:cubicBezTo>
                  <a:cubicBezTo>
                    <a:pt x="8042" y="19323"/>
                    <a:pt x="8504" y="18953"/>
                    <a:pt x="9059" y="18491"/>
                  </a:cubicBezTo>
                  <a:lnTo>
                    <a:pt x="9059" y="17751"/>
                  </a:lnTo>
                  <a:cubicBezTo>
                    <a:pt x="8227" y="17289"/>
                    <a:pt x="7949" y="16735"/>
                    <a:pt x="8689" y="15995"/>
                  </a:cubicBezTo>
                  <a:cubicBezTo>
                    <a:pt x="8689" y="15533"/>
                    <a:pt x="8689" y="15163"/>
                    <a:pt x="8319" y="14886"/>
                  </a:cubicBezTo>
                  <a:cubicBezTo>
                    <a:pt x="8238" y="15332"/>
                    <a:pt x="8015" y="15422"/>
                    <a:pt x="7751" y="15422"/>
                  </a:cubicBezTo>
                  <a:cubicBezTo>
                    <a:pt x="7571" y="15422"/>
                    <a:pt x="7371" y="15380"/>
                    <a:pt x="7184" y="15380"/>
                  </a:cubicBezTo>
                  <a:cubicBezTo>
                    <a:pt x="7039" y="15380"/>
                    <a:pt x="6903" y="15405"/>
                    <a:pt x="6789" y="15496"/>
                  </a:cubicBezTo>
                  <a:lnTo>
                    <a:pt x="6789" y="15496"/>
                  </a:lnTo>
                  <a:cubicBezTo>
                    <a:pt x="7595" y="14769"/>
                    <a:pt x="8034" y="14037"/>
                    <a:pt x="7580" y="13037"/>
                  </a:cubicBezTo>
                  <a:cubicBezTo>
                    <a:pt x="7949" y="11743"/>
                    <a:pt x="6933" y="10911"/>
                    <a:pt x="6471" y="9987"/>
                  </a:cubicBezTo>
                  <a:cubicBezTo>
                    <a:pt x="5731" y="8138"/>
                    <a:pt x="5916" y="6197"/>
                    <a:pt x="5361" y="4348"/>
                  </a:cubicBezTo>
                  <a:cubicBezTo>
                    <a:pt x="4437" y="3332"/>
                    <a:pt x="4807" y="2130"/>
                    <a:pt x="5084" y="928"/>
                  </a:cubicBezTo>
                  <a:lnTo>
                    <a:pt x="5269" y="928"/>
                  </a:lnTo>
                  <a:cubicBezTo>
                    <a:pt x="5361" y="1021"/>
                    <a:pt x="5361" y="1021"/>
                    <a:pt x="5361" y="1113"/>
                  </a:cubicBezTo>
                  <a:cubicBezTo>
                    <a:pt x="5823" y="836"/>
                    <a:pt x="5731" y="374"/>
                    <a:pt x="5731" y="4"/>
                  </a:cubicBezTo>
                  <a:cubicBezTo>
                    <a:pt x="5694" y="1"/>
                    <a:pt x="5658" y="0"/>
                    <a:pt x="562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35"/>
            <p:cNvSpPr/>
            <p:nvPr/>
          </p:nvSpPr>
          <p:spPr>
            <a:xfrm>
              <a:off x="4431600" y="734100"/>
              <a:ext cx="367125" cy="252225"/>
            </a:xfrm>
            <a:custGeom>
              <a:rect b="b" l="l" r="r" t="t"/>
              <a:pathLst>
                <a:path extrusionOk="0" h="10089" w="14685">
                  <a:moveTo>
                    <a:pt x="2965" y="0"/>
                  </a:moveTo>
                  <a:cubicBezTo>
                    <a:pt x="2907" y="0"/>
                    <a:pt x="2844" y="11"/>
                    <a:pt x="2774" y="35"/>
                  </a:cubicBezTo>
                  <a:cubicBezTo>
                    <a:pt x="1572" y="404"/>
                    <a:pt x="1110" y="1606"/>
                    <a:pt x="1018" y="2900"/>
                  </a:cubicBezTo>
                  <a:cubicBezTo>
                    <a:pt x="371" y="2715"/>
                    <a:pt x="648" y="2253"/>
                    <a:pt x="555" y="1976"/>
                  </a:cubicBezTo>
                  <a:lnTo>
                    <a:pt x="555" y="1976"/>
                  </a:lnTo>
                  <a:cubicBezTo>
                    <a:pt x="1" y="2345"/>
                    <a:pt x="278" y="2992"/>
                    <a:pt x="186" y="3455"/>
                  </a:cubicBezTo>
                  <a:cubicBezTo>
                    <a:pt x="1387" y="3639"/>
                    <a:pt x="740" y="4379"/>
                    <a:pt x="555" y="4934"/>
                  </a:cubicBezTo>
                  <a:lnTo>
                    <a:pt x="555" y="5303"/>
                  </a:lnTo>
                  <a:cubicBezTo>
                    <a:pt x="736" y="5269"/>
                    <a:pt x="896" y="5253"/>
                    <a:pt x="1038" y="5253"/>
                  </a:cubicBezTo>
                  <a:cubicBezTo>
                    <a:pt x="2054" y="5253"/>
                    <a:pt x="2116" y="6075"/>
                    <a:pt x="2034" y="6967"/>
                  </a:cubicBezTo>
                  <a:cubicBezTo>
                    <a:pt x="2108" y="7004"/>
                    <a:pt x="2181" y="7020"/>
                    <a:pt x="2255" y="7020"/>
                  </a:cubicBezTo>
                  <a:cubicBezTo>
                    <a:pt x="2694" y="7020"/>
                    <a:pt x="3129" y="6457"/>
                    <a:pt x="3542" y="6457"/>
                  </a:cubicBezTo>
                  <a:cubicBezTo>
                    <a:pt x="3755" y="6457"/>
                    <a:pt x="3962" y="6607"/>
                    <a:pt x="4160" y="7060"/>
                  </a:cubicBezTo>
                  <a:cubicBezTo>
                    <a:pt x="4715" y="7522"/>
                    <a:pt x="6194" y="7984"/>
                    <a:pt x="4160" y="8446"/>
                  </a:cubicBezTo>
                  <a:cubicBezTo>
                    <a:pt x="3883" y="8539"/>
                    <a:pt x="3698" y="9001"/>
                    <a:pt x="3513" y="9278"/>
                  </a:cubicBezTo>
                  <a:cubicBezTo>
                    <a:pt x="4295" y="9864"/>
                    <a:pt x="5102" y="10089"/>
                    <a:pt x="5934" y="10089"/>
                  </a:cubicBezTo>
                  <a:cubicBezTo>
                    <a:pt x="6678" y="10089"/>
                    <a:pt x="7443" y="9909"/>
                    <a:pt x="8228" y="9648"/>
                  </a:cubicBezTo>
                  <a:cubicBezTo>
                    <a:pt x="8383" y="9182"/>
                    <a:pt x="8625" y="9006"/>
                    <a:pt x="8905" y="9006"/>
                  </a:cubicBezTo>
                  <a:cubicBezTo>
                    <a:pt x="9126" y="9006"/>
                    <a:pt x="9370" y="9115"/>
                    <a:pt x="9614" y="9278"/>
                  </a:cubicBezTo>
                  <a:cubicBezTo>
                    <a:pt x="10317" y="8497"/>
                    <a:pt x="10954" y="7716"/>
                    <a:pt x="11972" y="7716"/>
                  </a:cubicBezTo>
                  <a:cubicBezTo>
                    <a:pt x="12158" y="7716"/>
                    <a:pt x="12357" y="7742"/>
                    <a:pt x="12572" y="7799"/>
                  </a:cubicBezTo>
                  <a:cubicBezTo>
                    <a:pt x="13034" y="8076"/>
                    <a:pt x="12942" y="8446"/>
                    <a:pt x="12942" y="8908"/>
                  </a:cubicBezTo>
                  <a:cubicBezTo>
                    <a:pt x="13006" y="8912"/>
                    <a:pt x="13067" y="8913"/>
                    <a:pt x="13126" y="8913"/>
                  </a:cubicBezTo>
                  <a:cubicBezTo>
                    <a:pt x="14684" y="8913"/>
                    <a:pt x="14506" y="7762"/>
                    <a:pt x="14328" y="6782"/>
                  </a:cubicBezTo>
                  <a:cubicBezTo>
                    <a:pt x="14143" y="5950"/>
                    <a:pt x="13681" y="5303"/>
                    <a:pt x="13311" y="4564"/>
                  </a:cubicBezTo>
                  <a:lnTo>
                    <a:pt x="12202" y="3455"/>
                  </a:lnTo>
                  <a:cubicBezTo>
                    <a:pt x="11185" y="3824"/>
                    <a:pt x="11555" y="4656"/>
                    <a:pt x="11832" y="5488"/>
                  </a:cubicBezTo>
                  <a:cubicBezTo>
                    <a:pt x="11278" y="5211"/>
                    <a:pt x="10908" y="4934"/>
                    <a:pt x="10446" y="4656"/>
                  </a:cubicBezTo>
                  <a:lnTo>
                    <a:pt x="10446" y="4656"/>
                  </a:lnTo>
                  <a:cubicBezTo>
                    <a:pt x="10356" y="5462"/>
                    <a:pt x="11306" y="6787"/>
                    <a:pt x="9690" y="6787"/>
                  </a:cubicBezTo>
                  <a:cubicBezTo>
                    <a:pt x="9637" y="6787"/>
                    <a:pt x="9581" y="6785"/>
                    <a:pt x="9522" y="6782"/>
                  </a:cubicBezTo>
                  <a:cubicBezTo>
                    <a:pt x="9244" y="6690"/>
                    <a:pt x="9614" y="6320"/>
                    <a:pt x="9522" y="6228"/>
                  </a:cubicBezTo>
                  <a:cubicBezTo>
                    <a:pt x="8597" y="4934"/>
                    <a:pt x="9244" y="3455"/>
                    <a:pt x="9337" y="1976"/>
                  </a:cubicBezTo>
                  <a:lnTo>
                    <a:pt x="9337" y="1976"/>
                  </a:lnTo>
                  <a:cubicBezTo>
                    <a:pt x="9254" y="2223"/>
                    <a:pt x="9245" y="2545"/>
                    <a:pt x="8915" y="2545"/>
                  </a:cubicBezTo>
                  <a:cubicBezTo>
                    <a:pt x="8876" y="2545"/>
                    <a:pt x="8832" y="2540"/>
                    <a:pt x="8782" y="2530"/>
                  </a:cubicBezTo>
                  <a:cubicBezTo>
                    <a:pt x="8505" y="2438"/>
                    <a:pt x="8320" y="2068"/>
                    <a:pt x="8505" y="1883"/>
                  </a:cubicBezTo>
                  <a:cubicBezTo>
                    <a:pt x="8580" y="1808"/>
                    <a:pt x="8656" y="1780"/>
                    <a:pt x="8732" y="1780"/>
                  </a:cubicBezTo>
                  <a:cubicBezTo>
                    <a:pt x="8933" y="1780"/>
                    <a:pt x="9135" y="1976"/>
                    <a:pt x="9337" y="1976"/>
                  </a:cubicBezTo>
                  <a:cubicBezTo>
                    <a:pt x="9891" y="1698"/>
                    <a:pt x="10723" y="1513"/>
                    <a:pt x="10354" y="589"/>
                  </a:cubicBezTo>
                  <a:lnTo>
                    <a:pt x="7858" y="589"/>
                  </a:lnTo>
                  <a:cubicBezTo>
                    <a:pt x="7746" y="1072"/>
                    <a:pt x="7530" y="1227"/>
                    <a:pt x="7294" y="1227"/>
                  </a:cubicBezTo>
                  <a:cubicBezTo>
                    <a:pt x="6942" y="1227"/>
                    <a:pt x="6545" y="885"/>
                    <a:pt x="6379" y="774"/>
                  </a:cubicBezTo>
                  <a:cubicBezTo>
                    <a:pt x="5818" y="325"/>
                    <a:pt x="5362" y="73"/>
                    <a:pt x="5019" y="73"/>
                  </a:cubicBezTo>
                  <a:cubicBezTo>
                    <a:pt x="4515" y="73"/>
                    <a:pt x="4253" y="618"/>
                    <a:pt x="4253" y="1883"/>
                  </a:cubicBezTo>
                  <a:cubicBezTo>
                    <a:pt x="3576" y="1291"/>
                    <a:pt x="3596" y="0"/>
                    <a:pt x="296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35"/>
            <p:cNvSpPr/>
            <p:nvPr/>
          </p:nvSpPr>
          <p:spPr>
            <a:xfrm>
              <a:off x="2090700" y="359300"/>
              <a:ext cx="545400" cy="558250"/>
            </a:xfrm>
            <a:custGeom>
              <a:rect b="b" l="l" r="r" t="t"/>
              <a:pathLst>
                <a:path extrusionOk="0" h="22330" w="21816">
                  <a:moveTo>
                    <a:pt x="16381" y="0"/>
                  </a:moveTo>
                  <a:cubicBezTo>
                    <a:pt x="11425" y="0"/>
                    <a:pt x="7236" y="1667"/>
                    <a:pt x="3883" y="5691"/>
                  </a:cubicBezTo>
                  <a:cubicBezTo>
                    <a:pt x="1018" y="8926"/>
                    <a:pt x="1" y="14657"/>
                    <a:pt x="2497" y="18077"/>
                  </a:cubicBezTo>
                  <a:cubicBezTo>
                    <a:pt x="4340" y="20578"/>
                    <a:pt x="6979" y="22329"/>
                    <a:pt x="10016" y="22329"/>
                  </a:cubicBezTo>
                  <a:cubicBezTo>
                    <a:pt x="11243" y="22329"/>
                    <a:pt x="12535" y="22043"/>
                    <a:pt x="13866" y="21405"/>
                  </a:cubicBezTo>
                  <a:cubicBezTo>
                    <a:pt x="13774" y="21127"/>
                    <a:pt x="13589" y="20850"/>
                    <a:pt x="13496" y="20665"/>
                  </a:cubicBezTo>
                  <a:cubicBezTo>
                    <a:pt x="13373" y="20665"/>
                    <a:pt x="13250" y="20624"/>
                    <a:pt x="13126" y="20624"/>
                  </a:cubicBezTo>
                  <a:cubicBezTo>
                    <a:pt x="13065" y="20624"/>
                    <a:pt x="13003" y="20634"/>
                    <a:pt x="12942" y="20665"/>
                  </a:cubicBezTo>
                  <a:cubicBezTo>
                    <a:pt x="12400" y="20837"/>
                    <a:pt x="11823" y="20919"/>
                    <a:pt x="11230" y="20919"/>
                  </a:cubicBezTo>
                  <a:cubicBezTo>
                    <a:pt x="7362" y="20919"/>
                    <a:pt x="2798" y="17431"/>
                    <a:pt x="2959" y="12623"/>
                  </a:cubicBezTo>
                  <a:cubicBezTo>
                    <a:pt x="3051" y="8371"/>
                    <a:pt x="5270" y="5598"/>
                    <a:pt x="8690" y="3380"/>
                  </a:cubicBezTo>
                  <a:cubicBezTo>
                    <a:pt x="10538" y="2178"/>
                    <a:pt x="12664" y="2363"/>
                    <a:pt x="14605" y="2178"/>
                  </a:cubicBezTo>
                  <a:cubicBezTo>
                    <a:pt x="15383" y="2126"/>
                    <a:pt x="16219" y="1929"/>
                    <a:pt x="17048" y="1929"/>
                  </a:cubicBezTo>
                  <a:cubicBezTo>
                    <a:pt x="17697" y="1929"/>
                    <a:pt x="18341" y="2050"/>
                    <a:pt x="18950" y="2455"/>
                  </a:cubicBezTo>
                  <a:cubicBezTo>
                    <a:pt x="19689" y="1439"/>
                    <a:pt x="21353" y="1716"/>
                    <a:pt x="21815" y="329"/>
                  </a:cubicBezTo>
                  <a:cubicBezTo>
                    <a:pt x="21096" y="73"/>
                    <a:pt x="20377" y="16"/>
                    <a:pt x="19659" y="16"/>
                  </a:cubicBezTo>
                  <a:cubicBezTo>
                    <a:pt x="19083" y="16"/>
                    <a:pt x="18508" y="52"/>
                    <a:pt x="17933" y="52"/>
                  </a:cubicBezTo>
                  <a:cubicBezTo>
                    <a:pt x="17408" y="18"/>
                    <a:pt x="16890" y="0"/>
                    <a:pt x="1638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35"/>
            <p:cNvSpPr/>
            <p:nvPr/>
          </p:nvSpPr>
          <p:spPr>
            <a:xfrm>
              <a:off x="2964225" y="3040425"/>
              <a:ext cx="566175" cy="721800"/>
            </a:xfrm>
            <a:custGeom>
              <a:rect b="b" l="l" r="r" t="t"/>
              <a:pathLst>
                <a:path extrusionOk="0" h="28872" w="22647">
                  <a:moveTo>
                    <a:pt x="21524" y="1"/>
                  </a:moveTo>
                  <a:cubicBezTo>
                    <a:pt x="21188" y="1"/>
                    <a:pt x="20921" y="247"/>
                    <a:pt x="20613" y="494"/>
                  </a:cubicBezTo>
                  <a:cubicBezTo>
                    <a:pt x="19689" y="1233"/>
                    <a:pt x="18857" y="2158"/>
                    <a:pt x="17840" y="2805"/>
                  </a:cubicBezTo>
                  <a:cubicBezTo>
                    <a:pt x="14790" y="4931"/>
                    <a:pt x="13311" y="8443"/>
                    <a:pt x="10260" y="10477"/>
                  </a:cubicBezTo>
                  <a:cubicBezTo>
                    <a:pt x="9798" y="10754"/>
                    <a:pt x="9613" y="11401"/>
                    <a:pt x="9243" y="11771"/>
                  </a:cubicBezTo>
                  <a:cubicBezTo>
                    <a:pt x="8504" y="12788"/>
                    <a:pt x="7857" y="13897"/>
                    <a:pt x="6933" y="14821"/>
                  </a:cubicBezTo>
                  <a:cubicBezTo>
                    <a:pt x="3975" y="18056"/>
                    <a:pt x="1941" y="22031"/>
                    <a:pt x="0" y="26006"/>
                  </a:cubicBezTo>
                  <a:cubicBezTo>
                    <a:pt x="462" y="25913"/>
                    <a:pt x="832" y="26006"/>
                    <a:pt x="1109" y="25636"/>
                  </a:cubicBezTo>
                  <a:cubicBezTo>
                    <a:pt x="1294" y="25266"/>
                    <a:pt x="1479" y="24989"/>
                    <a:pt x="1849" y="24989"/>
                  </a:cubicBezTo>
                  <a:cubicBezTo>
                    <a:pt x="1941" y="25081"/>
                    <a:pt x="2126" y="25266"/>
                    <a:pt x="2126" y="25359"/>
                  </a:cubicBezTo>
                  <a:cubicBezTo>
                    <a:pt x="2218" y="25821"/>
                    <a:pt x="1849" y="25913"/>
                    <a:pt x="1479" y="25913"/>
                  </a:cubicBezTo>
                  <a:cubicBezTo>
                    <a:pt x="2034" y="26838"/>
                    <a:pt x="1202" y="27300"/>
                    <a:pt x="739" y="27762"/>
                  </a:cubicBezTo>
                  <a:cubicBezTo>
                    <a:pt x="1479" y="27855"/>
                    <a:pt x="1479" y="28317"/>
                    <a:pt x="1479" y="28871"/>
                  </a:cubicBezTo>
                  <a:lnTo>
                    <a:pt x="3605" y="28871"/>
                  </a:lnTo>
                  <a:cubicBezTo>
                    <a:pt x="3882" y="28409"/>
                    <a:pt x="3975" y="28039"/>
                    <a:pt x="3882" y="27485"/>
                  </a:cubicBezTo>
                  <a:cubicBezTo>
                    <a:pt x="3605" y="22771"/>
                    <a:pt x="6008" y="18981"/>
                    <a:pt x="8596" y="15468"/>
                  </a:cubicBezTo>
                  <a:cubicBezTo>
                    <a:pt x="10722" y="12603"/>
                    <a:pt x="13311" y="10107"/>
                    <a:pt x="15621" y="7426"/>
                  </a:cubicBezTo>
                  <a:cubicBezTo>
                    <a:pt x="15529" y="6410"/>
                    <a:pt x="16453" y="5947"/>
                    <a:pt x="16731" y="5116"/>
                  </a:cubicBezTo>
                  <a:lnTo>
                    <a:pt x="17100" y="5670"/>
                  </a:lnTo>
                  <a:cubicBezTo>
                    <a:pt x="18857" y="4468"/>
                    <a:pt x="20705" y="3359"/>
                    <a:pt x="21907" y="1511"/>
                  </a:cubicBezTo>
                  <a:cubicBezTo>
                    <a:pt x="22092" y="1141"/>
                    <a:pt x="22646" y="771"/>
                    <a:pt x="22092" y="216"/>
                  </a:cubicBezTo>
                  <a:cubicBezTo>
                    <a:pt x="21876" y="62"/>
                    <a:pt x="21691" y="1"/>
                    <a:pt x="2152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35"/>
            <p:cNvSpPr/>
            <p:nvPr/>
          </p:nvSpPr>
          <p:spPr>
            <a:xfrm>
              <a:off x="3618175" y="3794825"/>
              <a:ext cx="471450" cy="630200"/>
            </a:xfrm>
            <a:custGeom>
              <a:rect b="b" l="l" r="r" t="t"/>
              <a:pathLst>
                <a:path extrusionOk="0" h="25208" w="18858">
                  <a:moveTo>
                    <a:pt x="17207" y="0"/>
                  </a:moveTo>
                  <a:cubicBezTo>
                    <a:pt x="16921" y="0"/>
                    <a:pt x="16684" y="150"/>
                    <a:pt x="16639" y="729"/>
                  </a:cubicBezTo>
                  <a:cubicBezTo>
                    <a:pt x="16639" y="1653"/>
                    <a:pt x="15900" y="2023"/>
                    <a:pt x="15253" y="2208"/>
                  </a:cubicBezTo>
                  <a:cubicBezTo>
                    <a:pt x="15158" y="2255"/>
                    <a:pt x="15091" y="2275"/>
                    <a:pt x="15042" y="2275"/>
                  </a:cubicBezTo>
                  <a:cubicBezTo>
                    <a:pt x="14808" y="2275"/>
                    <a:pt x="15036" y="1791"/>
                    <a:pt x="14883" y="1561"/>
                  </a:cubicBezTo>
                  <a:lnTo>
                    <a:pt x="14883" y="1561"/>
                  </a:lnTo>
                  <a:cubicBezTo>
                    <a:pt x="14698" y="3779"/>
                    <a:pt x="14513" y="5998"/>
                    <a:pt x="13496" y="8031"/>
                  </a:cubicBezTo>
                  <a:cubicBezTo>
                    <a:pt x="12387" y="10157"/>
                    <a:pt x="11925" y="12745"/>
                    <a:pt x="10354" y="14409"/>
                  </a:cubicBezTo>
                  <a:cubicBezTo>
                    <a:pt x="8505" y="16350"/>
                    <a:pt x="6841" y="18476"/>
                    <a:pt x="4438" y="19955"/>
                  </a:cubicBezTo>
                  <a:cubicBezTo>
                    <a:pt x="3144" y="20880"/>
                    <a:pt x="2035" y="22266"/>
                    <a:pt x="925" y="23560"/>
                  </a:cubicBezTo>
                  <a:cubicBezTo>
                    <a:pt x="556" y="23930"/>
                    <a:pt x="1" y="24577"/>
                    <a:pt x="740" y="25039"/>
                  </a:cubicBezTo>
                  <a:cubicBezTo>
                    <a:pt x="914" y="25155"/>
                    <a:pt x="1089" y="25208"/>
                    <a:pt x="1254" y="25208"/>
                  </a:cubicBezTo>
                  <a:cubicBezTo>
                    <a:pt x="1616" y="25208"/>
                    <a:pt x="1937" y="24958"/>
                    <a:pt x="2127" y="24577"/>
                  </a:cubicBezTo>
                  <a:cubicBezTo>
                    <a:pt x="2404" y="24022"/>
                    <a:pt x="2959" y="23838"/>
                    <a:pt x="3329" y="23468"/>
                  </a:cubicBezTo>
                  <a:cubicBezTo>
                    <a:pt x="7118" y="19863"/>
                    <a:pt x="11555" y="16905"/>
                    <a:pt x="14606" y="12468"/>
                  </a:cubicBezTo>
                  <a:cubicBezTo>
                    <a:pt x="13959" y="11729"/>
                    <a:pt x="13959" y="11729"/>
                    <a:pt x="14606" y="11544"/>
                  </a:cubicBezTo>
                  <a:cubicBezTo>
                    <a:pt x="15160" y="11451"/>
                    <a:pt x="15530" y="11082"/>
                    <a:pt x="15900" y="10619"/>
                  </a:cubicBezTo>
                  <a:cubicBezTo>
                    <a:pt x="15751" y="10513"/>
                    <a:pt x="15608" y="10475"/>
                    <a:pt x="15466" y="10475"/>
                  </a:cubicBezTo>
                  <a:cubicBezTo>
                    <a:pt x="15108" y="10475"/>
                    <a:pt x="14759" y="10717"/>
                    <a:pt x="14366" y="10717"/>
                  </a:cubicBezTo>
                  <a:cubicBezTo>
                    <a:pt x="14236" y="10717"/>
                    <a:pt x="14101" y="10690"/>
                    <a:pt x="13959" y="10619"/>
                  </a:cubicBezTo>
                  <a:cubicBezTo>
                    <a:pt x="13959" y="9325"/>
                    <a:pt x="15437" y="8771"/>
                    <a:pt x="15900" y="7569"/>
                  </a:cubicBezTo>
                  <a:cubicBezTo>
                    <a:pt x="15900" y="7569"/>
                    <a:pt x="16269" y="7569"/>
                    <a:pt x="16362" y="7661"/>
                  </a:cubicBezTo>
                  <a:cubicBezTo>
                    <a:pt x="16639" y="7846"/>
                    <a:pt x="16454" y="8031"/>
                    <a:pt x="16269" y="8216"/>
                  </a:cubicBezTo>
                  <a:cubicBezTo>
                    <a:pt x="15622" y="9048"/>
                    <a:pt x="15622" y="9695"/>
                    <a:pt x="16732" y="9972"/>
                  </a:cubicBezTo>
                  <a:cubicBezTo>
                    <a:pt x="17841" y="9233"/>
                    <a:pt x="17841" y="8124"/>
                    <a:pt x="17841" y="7014"/>
                  </a:cubicBezTo>
                  <a:lnTo>
                    <a:pt x="17841" y="7014"/>
                  </a:lnTo>
                  <a:cubicBezTo>
                    <a:pt x="17653" y="7092"/>
                    <a:pt x="17485" y="7126"/>
                    <a:pt x="17328" y="7126"/>
                  </a:cubicBezTo>
                  <a:cubicBezTo>
                    <a:pt x="16557" y="7126"/>
                    <a:pt x="16082" y="6321"/>
                    <a:pt x="15160" y="6090"/>
                  </a:cubicBezTo>
                  <a:cubicBezTo>
                    <a:pt x="16269" y="5720"/>
                    <a:pt x="17471" y="5535"/>
                    <a:pt x="16547" y="4149"/>
                  </a:cubicBezTo>
                  <a:cubicBezTo>
                    <a:pt x="16362" y="3964"/>
                    <a:pt x="16639" y="3317"/>
                    <a:pt x="16916" y="3317"/>
                  </a:cubicBezTo>
                  <a:cubicBezTo>
                    <a:pt x="18858" y="2855"/>
                    <a:pt x="16732" y="2393"/>
                    <a:pt x="16916" y="1838"/>
                  </a:cubicBezTo>
                  <a:cubicBezTo>
                    <a:pt x="17031" y="1586"/>
                    <a:pt x="17180" y="1504"/>
                    <a:pt x="17341" y="1504"/>
                  </a:cubicBezTo>
                  <a:cubicBezTo>
                    <a:pt x="17639" y="1504"/>
                    <a:pt x="17981" y="1782"/>
                    <a:pt x="18234" y="1782"/>
                  </a:cubicBezTo>
                  <a:cubicBezTo>
                    <a:pt x="18398" y="1782"/>
                    <a:pt x="18526" y="1666"/>
                    <a:pt x="18580" y="1283"/>
                  </a:cubicBezTo>
                  <a:cubicBezTo>
                    <a:pt x="18673" y="821"/>
                    <a:pt x="18858" y="267"/>
                    <a:pt x="18118" y="174"/>
                  </a:cubicBezTo>
                  <a:cubicBezTo>
                    <a:pt x="17878" y="174"/>
                    <a:pt x="17515" y="0"/>
                    <a:pt x="1720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35"/>
            <p:cNvSpPr/>
            <p:nvPr/>
          </p:nvSpPr>
          <p:spPr>
            <a:xfrm>
              <a:off x="4041075" y="1130100"/>
              <a:ext cx="522275" cy="654000"/>
            </a:xfrm>
            <a:custGeom>
              <a:rect b="b" l="l" r="r" t="t"/>
              <a:pathLst>
                <a:path extrusionOk="0" h="26160" w="20891">
                  <a:moveTo>
                    <a:pt x="647" y="1"/>
                  </a:moveTo>
                  <a:lnTo>
                    <a:pt x="647" y="1"/>
                  </a:lnTo>
                  <a:cubicBezTo>
                    <a:pt x="0" y="371"/>
                    <a:pt x="1202" y="740"/>
                    <a:pt x="555" y="1018"/>
                  </a:cubicBezTo>
                  <a:cubicBezTo>
                    <a:pt x="1664" y="2774"/>
                    <a:pt x="3328" y="3883"/>
                    <a:pt x="4807" y="5177"/>
                  </a:cubicBezTo>
                  <a:cubicBezTo>
                    <a:pt x="8320" y="8412"/>
                    <a:pt x="11000" y="12295"/>
                    <a:pt x="13958" y="15900"/>
                  </a:cubicBezTo>
                  <a:cubicBezTo>
                    <a:pt x="16361" y="18950"/>
                    <a:pt x="18025" y="22463"/>
                    <a:pt x="19504" y="26160"/>
                  </a:cubicBezTo>
                  <a:cubicBezTo>
                    <a:pt x="19874" y="25605"/>
                    <a:pt x="20059" y="24773"/>
                    <a:pt x="20891" y="24681"/>
                  </a:cubicBezTo>
                  <a:cubicBezTo>
                    <a:pt x="20706" y="22647"/>
                    <a:pt x="19689" y="20984"/>
                    <a:pt x="18672" y="19320"/>
                  </a:cubicBezTo>
                  <a:cubicBezTo>
                    <a:pt x="16639" y="15900"/>
                    <a:pt x="14235" y="12849"/>
                    <a:pt x="11647" y="9891"/>
                  </a:cubicBezTo>
                  <a:cubicBezTo>
                    <a:pt x="8874" y="6564"/>
                    <a:pt x="5824" y="3606"/>
                    <a:pt x="2773" y="648"/>
                  </a:cubicBezTo>
                  <a:cubicBezTo>
                    <a:pt x="2514" y="837"/>
                    <a:pt x="2291" y="911"/>
                    <a:pt x="2092" y="911"/>
                  </a:cubicBezTo>
                  <a:cubicBezTo>
                    <a:pt x="1509" y="911"/>
                    <a:pt x="1130" y="276"/>
                    <a:pt x="64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35"/>
            <p:cNvSpPr/>
            <p:nvPr/>
          </p:nvSpPr>
          <p:spPr>
            <a:xfrm>
              <a:off x="2760850" y="4316800"/>
              <a:ext cx="272725" cy="553225"/>
            </a:xfrm>
            <a:custGeom>
              <a:rect b="b" l="l" r="r" t="t"/>
              <a:pathLst>
                <a:path extrusionOk="0" h="22129" w="10909">
                  <a:moveTo>
                    <a:pt x="1942" y="1"/>
                  </a:moveTo>
                  <a:lnTo>
                    <a:pt x="1942" y="278"/>
                  </a:lnTo>
                  <a:cubicBezTo>
                    <a:pt x="2219" y="555"/>
                    <a:pt x="2312" y="833"/>
                    <a:pt x="2034" y="1017"/>
                  </a:cubicBezTo>
                  <a:cubicBezTo>
                    <a:pt x="1387" y="1757"/>
                    <a:pt x="1295" y="2404"/>
                    <a:pt x="1942" y="3236"/>
                  </a:cubicBezTo>
                  <a:cubicBezTo>
                    <a:pt x="2312" y="3698"/>
                    <a:pt x="1942" y="5732"/>
                    <a:pt x="1572" y="6101"/>
                  </a:cubicBezTo>
                  <a:lnTo>
                    <a:pt x="1572" y="7488"/>
                  </a:lnTo>
                  <a:cubicBezTo>
                    <a:pt x="1987" y="7014"/>
                    <a:pt x="2325" y="6692"/>
                    <a:pt x="2734" y="6692"/>
                  </a:cubicBezTo>
                  <a:cubicBezTo>
                    <a:pt x="2963" y="6692"/>
                    <a:pt x="3214" y="6793"/>
                    <a:pt x="3513" y="7026"/>
                  </a:cubicBezTo>
                  <a:cubicBezTo>
                    <a:pt x="4345" y="7673"/>
                    <a:pt x="3421" y="7858"/>
                    <a:pt x="3421" y="8320"/>
                  </a:cubicBezTo>
                  <a:cubicBezTo>
                    <a:pt x="3698" y="8320"/>
                    <a:pt x="4068" y="8320"/>
                    <a:pt x="4160" y="8782"/>
                  </a:cubicBezTo>
                  <a:cubicBezTo>
                    <a:pt x="4253" y="8874"/>
                    <a:pt x="4068" y="8967"/>
                    <a:pt x="3975" y="8967"/>
                  </a:cubicBezTo>
                  <a:cubicBezTo>
                    <a:pt x="3513" y="8967"/>
                    <a:pt x="3421" y="8690"/>
                    <a:pt x="3421" y="8320"/>
                  </a:cubicBezTo>
                  <a:cubicBezTo>
                    <a:pt x="2908" y="8662"/>
                    <a:pt x="2360" y="9319"/>
                    <a:pt x="1821" y="9319"/>
                  </a:cubicBezTo>
                  <a:cubicBezTo>
                    <a:pt x="1485" y="9319"/>
                    <a:pt x="1152" y="9065"/>
                    <a:pt x="833" y="8320"/>
                  </a:cubicBezTo>
                  <a:lnTo>
                    <a:pt x="463" y="8320"/>
                  </a:lnTo>
                  <a:cubicBezTo>
                    <a:pt x="1" y="9706"/>
                    <a:pt x="186" y="11093"/>
                    <a:pt x="278" y="12479"/>
                  </a:cubicBezTo>
                  <a:cubicBezTo>
                    <a:pt x="555" y="15715"/>
                    <a:pt x="925" y="18857"/>
                    <a:pt x="833" y="22093"/>
                  </a:cubicBezTo>
                  <a:cubicBezTo>
                    <a:pt x="981" y="22117"/>
                    <a:pt x="1137" y="22129"/>
                    <a:pt x="1282" y="22129"/>
                  </a:cubicBezTo>
                  <a:cubicBezTo>
                    <a:pt x="1681" y="22129"/>
                    <a:pt x="2010" y="22043"/>
                    <a:pt x="1942" y="21908"/>
                  </a:cubicBezTo>
                  <a:cubicBezTo>
                    <a:pt x="1295" y="21168"/>
                    <a:pt x="2034" y="20706"/>
                    <a:pt x="2404" y="20244"/>
                  </a:cubicBezTo>
                  <a:cubicBezTo>
                    <a:pt x="2866" y="19597"/>
                    <a:pt x="3051" y="18673"/>
                    <a:pt x="2681" y="18303"/>
                  </a:cubicBezTo>
                  <a:cubicBezTo>
                    <a:pt x="1295" y="16824"/>
                    <a:pt x="1665" y="15068"/>
                    <a:pt x="1572" y="13404"/>
                  </a:cubicBezTo>
                  <a:cubicBezTo>
                    <a:pt x="925" y="12664"/>
                    <a:pt x="925" y="11832"/>
                    <a:pt x="1110" y="11000"/>
                  </a:cubicBezTo>
                  <a:cubicBezTo>
                    <a:pt x="1202" y="10631"/>
                    <a:pt x="833" y="10169"/>
                    <a:pt x="1387" y="9891"/>
                  </a:cubicBezTo>
                  <a:cubicBezTo>
                    <a:pt x="1462" y="9866"/>
                    <a:pt x="1529" y="9855"/>
                    <a:pt x="1592" y="9855"/>
                  </a:cubicBezTo>
                  <a:cubicBezTo>
                    <a:pt x="1764" y="9855"/>
                    <a:pt x="1899" y="9941"/>
                    <a:pt x="2034" y="10076"/>
                  </a:cubicBezTo>
                  <a:cubicBezTo>
                    <a:pt x="2312" y="10446"/>
                    <a:pt x="2312" y="10816"/>
                    <a:pt x="2219" y="11278"/>
                  </a:cubicBezTo>
                  <a:cubicBezTo>
                    <a:pt x="2034" y="11555"/>
                    <a:pt x="1665" y="11647"/>
                    <a:pt x="1849" y="12110"/>
                  </a:cubicBezTo>
                  <a:cubicBezTo>
                    <a:pt x="2086" y="12139"/>
                    <a:pt x="2323" y="12178"/>
                    <a:pt x="2545" y="12178"/>
                  </a:cubicBezTo>
                  <a:cubicBezTo>
                    <a:pt x="3015" y="12178"/>
                    <a:pt x="3417" y="12002"/>
                    <a:pt x="3606" y="11185"/>
                  </a:cubicBezTo>
                  <a:cubicBezTo>
                    <a:pt x="3844" y="10154"/>
                    <a:pt x="4491" y="9667"/>
                    <a:pt x="5429" y="9667"/>
                  </a:cubicBezTo>
                  <a:cubicBezTo>
                    <a:pt x="5584" y="9667"/>
                    <a:pt x="5747" y="9680"/>
                    <a:pt x="5917" y="9706"/>
                  </a:cubicBezTo>
                  <a:cubicBezTo>
                    <a:pt x="6194" y="9521"/>
                    <a:pt x="6471" y="9244"/>
                    <a:pt x="6564" y="8874"/>
                  </a:cubicBezTo>
                  <a:cubicBezTo>
                    <a:pt x="7488" y="6748"/>
                    <a:pt x="8690" y="4807"/>
                    <a:pt x="10353" y="3051"/>
                  </a:cubicBezTo>
                  <a:cubicBezTo>
                    <a:pt x="10723" y="2589"/>
                    <a:pt x="10908" y="1942"/>
                    <a:pt x="9984" y="1757"/>
                  </a:cubicBezTo>
                  <a:cubicBezTo>
                    <a:pt x="9429" y="2219"/>
                    <a:pt x="8967" y="2589"/>
                    <a:pt x="8597" y="3236"/>
                  </a:cubicBezTo>
                  <a:cubicBezTo>
                    <a:pt x="8310" y="3811"/>
                    <a:pt x="7880" y="4242"/>
                    <a:pt x="7373" y="4242"/>
                  </a:cubicBezTo>
                  <a:cubicBezTo>
                    <a:pt x="7065" y="4242"/>
                    <a:pt x="6728" y="4083"/>
                    <a:pt x="6379" y="3698"/>
                  </a:cubicBezTo>
                  <a:cubicBezTo>
                    <a:pt x="6045" y="3280"/>
                    <a:pt x="5691" y="3127"/>
                    <a:pt x="5319" y="3127"/>
                  </a:cubicBezTo>
                  <a:cubicBezTo>
                    <a:pt x="4868" y="3127"/>
                    <a:pt x="4390" y="3352"/>
                    <a:pt x="3883" y="3606"/>
                  </a:cubicBezTo>
                  <a:cubicBezTo>
                    <a:pt x="5177" y="1480"/>
                    <a:pt x="5177" y="1480"/>
                    <a:pt x="3975" y="370"/>
                  </a:cubicBezTo>
                  <a:cubicBezTo>
                    <a:pt x="3711" y="182"/>
                    <a:pt x="3431" y="147"/>
                    <a:pt x="3149" y="147"/>
                  </a:cubicBezTo>
                  <a:cubicBezTo>
                    <a:pt x="2986" y="147"/>
                    <a:pt x="2822" y="158"/>
                    <a:pt x="2660" y="158"/>
                  </a:cubicBezTo>
                  <a:cubicBezTo>
                    <a:pt x="2414" y="158"/>
                    <a:pt x="2172" y="132"/>
                    <a:pt x="194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35"/>
            <p:cNvSpPr/>
            <p:nvPr/>
          </p:nvSpPr>
          <p:spPr>
            <a:xfrm>
              <a:off x="3364000" y="1866000"/>
              <a:ext cx="265775" cy="310575"/>
            </a:xfrm>
            <a:custGeom>
              <a:rect b="b" l="l" r="r" t="t"/>
              <a:pathLst>
                <a:path extrusionOk="0" h="12423" w="10631">
                  <a:moveTo>
                    <a:pt x="6505" y="0"/>
                  </a:moveTo>
                  <a:cubicBezTo>
                    <a:pt x="6199" y="0"/>
                    <a:pt x="6063" y="294"/>
                    <a:pt x="6378" y="1346"/>
                  </a:cubicBezTo>
                  <a:cubicBezTo>
                    <a:pt x="6563" y="1808"/>
                    <a:pt x="6008" y="2455"/>
                    <a:pt x="5731" y="3010"/>
                  </a:cubicBezTo>
                  <a:cubicBezTo>
                    <a:pt x="5821" y="3082"/>
                    <a:pt x="5911" y="3108"/>
                    <a:pt x="6000" y="3108"/>
                  </a:cubicBezTo>
                  <a:cubicBezTo>
                    <a:pt x="6248" y="3108"/>
                    <a:pt x="6490" y="2905"/>
                    <a:pt x="6712" y="2905"/>
                  </a:cubicBezTo>
                  <a:cubicBezTo>
                    <a:pt x="6822" y="2905"/>
                    <a:pt x="6927" y="2954"/>
                    <a:pt x="7025" y="3102"/>
                  </a:cubicBezTo>
                  <a:cubicBezTo>
                    <a:pt x="6748" y="3657"/>
                    <a:pt x="6563" y="4026"/>
                    <a:pt x="5639" y="4304"/>
                  </a:cubicBezTo>
                  <a:cubicBezTo>
                    <a:pt x="4714" y="4581"/>
                    <a:pt x="2773" y="5136"/>
                    <a:pt x="4067" y="7077"/>
                  </a:cubicBezTo>
                  <a:cubicBezTo>
                    <a:pt x="3235" y="7631"/>
                    <a:pt x="4992" y="9203"/>
                    <a:pt x="3420" y="9203"/>
                  </a:cubicBezTo>
                  <a:cubicBezTo>
                    <a:pt x="3124" y="9203"/>
                    <a:pt x="2814" y="9217"/>
                    <a:pt x="2500" y="9217"/>
                  </a:cubicBezTo>
                  <a:cubicBezTo>
                    <a:pt x="2030" y="9217"/>
                    <a:pt x="1553" y="9184"/>
                    <a:pt x="1109" y="9018"/>
                  </a:cubicBezTo>
                  <a:lnTo>
                    <a:pt x="0" y="10127"/>
                  </a:lnTo>
                  <a:cubicBezTo>
                    <a:pt x="0" y="10404"/>
                    <a:pt x="93" y="10682"/>
                    <a:pt x="370" y="10867"/>
                  </a:cubicBezTo>
                  <a:cubicBezTo>
                    <a:pt x="601" y="10805"/>
                    <a:pt x="809" y="10777"/>
                    <a:pt x="998" y="10777"/>
                  </a:cubicBezTo>
                  <a:cubicBezTo>
                    <a:pt x="1944" y="10777"/>
                    <a:pt x="2419" y="11483"/>
                    <a:pt x="2958" y="12253"/>
                  </a:cubicBezTo>
                  <a:cubicBezTo>
                    <a:pt x="3715" y="12351"/>
                    <a:pt x="4473" y="12423"/>
                    <a:pt x="5211" y="12423"/>
                  </a:cubicBezTo>
                  <a:cubicBezTo>
                    <a:pt x="7267" y="12423"/>
                    <a:pt x="9178" y="11865"/>
                    <a:pt x="10538" y="9757"/>
                  </a:cubicBezTo>
                  <a:cubicBezTo>
                    <a:pt x="10456" y="8455"/>
                    <a:pt x="9873" y="7582"/>
                    <a:pt x="8977" y="7582"/>
                  </a:cubicBezTo>
                  <a:cubicBezTo>
                    <a:pt x="8856" y="7582"/>
                    <a:pt x="8729" y="7598"/>
                    <a:pt x="8597" y="7631"/>
                  </a:cubicBezTo>
                  <a:cubicBezTo>
                    <a:pt x="8567" y="7637"/>
                    <a:pt x="8536" y="7640"/>
                    <a:pt x="8506" y="7640"/>
                  </a:cubicBezTo>
                  <a:cubicBezTo>
                    <a:pt x="8062" y="7640"/>
                    <a:pt x="7538" y="7035"/>
                    <a:pt x="6933" y="6430"/>
                  </a:cubicBezTo>
                  <a:lnTo>
                    <a:pt x="6933" y="6430"/>
                  </a:lnTo>
                  <a:cubicBezTo>
                    <a:pt x="8227" y="6522"/>
                    <a:pt x="8689" y="7077"/>
                    <a:pt x="8597" y="7631"/>
                  </a:cubicBezTo>
                  <a:cubicBezTo>
                    <a:pt x="9059" y="5875"/>
                    <a:pt x="6471" y="5783"/>
                    <a:pt x="7765" y="4858"/>
                  </a:cubicBezTo>
                  <a:cubicBezTo>
                    <a:pt x="7923" y="4753"/>
                    <a:pt x="8134" y="4715"/>
                    <a:pt x="8377" y="4715"/>
                  </a:cubicBezTo>
                  <a:cubicBezTo>
                    <a:pt x="8983" y="4715"/>
                    <a:pt x="9785" y="4951"/>
                    <a:pt x="10445" y="4951"/>
                  </a:cubicBezTo>
                  <a:cubicBezTo>
                    <a:pt x="10538" y="4951"/>
                    <a:pt x="10538" y="4951"/>
                    <a:pt x="10630" y="4858"/>
                  </a:cubicBezTo>
                  <a:cubicBezTo>
                    <a:pt x="10630" y="3749"/>
                    <a:pt x="9428" y="4396"/>
                    <a:pt x="8966" y="3841"/>
                  </a:cubicBezTo>
                  <a:cubicBezTo>
                    <a:pt x="9336" y="3287"/>
                    <a:pt x="9706" y="2732"/>
                    <a:pt x="10076" y="2178"/>
                  </a:cubicBezTo>
                  <a:cubicBezTo>
                    <a:pt x="8874" y="2085"/>
                    <a:pt x="8781" y="976"/>
                    <a:pt x="8134" y="329"/>
                  </a:cubicBezTo>
                  <a:cubicBezTo>
                    <a:pt x="8096" y="433"/>
                    <a:pt x="8017" y="473"/>
                    <a:pt x="7912" y="473"/>
                  </a:cubicBezTo>
                  <a:cubicBezTo>
                    <a:pt x="7554" y="473"/>
                    <a:pt x="6893" y="0"/>
                    <a:pt x="650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35"/>
            <p:cNvSpPr/>
            <p:nvPr/>
          </p:nvSpPr>
          <p:spPr>
            <a:xfrm>
              <a:off x="2846350" y="1772525"/>
              <a:ext cx="344350" cy="538475"/>
            </a:xfrm>
            <a:custGeom>
              <a:rect b="b" l="l" r="r" t="t"/>
              <a:pathLst>
                <a:path extrusionOk="0" h="21539" w="13774">
                  <a:moveTo>
                    <a:pt x="3606" y="1"/>
                  </a:moveTo>
                  <a:cubicBezTo>
                    <a:pt x="3606" y="463"/>
                    <a:pt x="3513" y="925"/>
                    <a:pt x="3051" y="1018"/>
                  </a:cubicBezTo>
                  <a:cubicBezTo>
                    <a:pt x="2404" y="1018"/>
                    <a:pt x="2404" y="371"/>
                    <a:pt x="2127" y="93"/>
                  </a:cubicBezTo>
                  <a:lnTo>
                    <a:pt x="2127" y="93"/>
                  </a:lnTo>
                  <a:cubicBezTo>
                    <a:pt x="2127" y="736"/>
                    <a:pt x="1219" y="1937"/>
                    <a:pt x="2499" y="1937"/>
                  </a:cubicBezTo>
                  <a:cubicBezTo>
                    <a:pt x="2691" y="1937"/>
                    <a:pt x="2934" y="1910"/>
                    <a:pt x="3236" y="1850"/>
                  </a:cubicBezTo>
                  <a:cubicBezTo>
                    <a:pt x="3289" y="1832"/>
                    <a:pt x="3342" y="1823"/>
                    <a:pt x="3395" y="1823"/>
                  </a:cubicBezTo>
                  <a:cubicBezTo>
                    <a:pt x="3890" y="1823"/>
                    <a:pt x="4328" y="2567"/>
                    <a:pt x="4160" y="3236"/>
                  </a:cubicBezTo>
                  <a:cubicBezTo>
                    <a:pt x="4072" y="3591"/>
                    <a:pt x="3964" y="3709"/>
                    <a:pt x="3847" y="3709"/>
                  </a:cubicBezTo>
                  <a:cubicBezTo>
                    <a:pt x="3611" y="3709"/>
                    <a:pt x="3335" y="3231"/>
                    <a:pt x="3093" y="3231"/>
                  </a:cubicBezTo>
                  <a:cubicBezTo>
                    <a:pt x="3079" y="3231"/>
                    <a:pt x="3065" y="3233"/>
                    <a:pt x="3051" y="3236"/>
                  </a:cubicBezTo>
                  <a:cubicBezTo>
                    <a:pt x="2820" y="3298"/>
                    <a:pt x="2610" y="3326"/>
                    <a:pt x="2416" y="3326"/>
                  </a:cubicBezTo>
                  <a:cubicBezTo>
                    <a:pt x="1449" y="3326"/>
                    <a:pt x="910" y="2620"/>
                    <a:pt x="371" y="1850"/>
                  </a:cubicBezTo>
                  <a:cubicBezTo>
                    <a:pt x="1" y="2034"/>
                    <a:pt x="1" y="2312"/>
                    <a:pt x="1" y="2589"/>
                  </a:cubicBezTo>
                  <a:cubicBezTo>
                    <a:pt x="1850" y="6286"/>
                    <a:pt x="3883" y="9891"/>
                    <a:pt x="5639" y="13681"/>
                  </a:cubicBezTo>
                  <a:cubicBezTo>
                    <a:pt x="7118" y="16732"/>
                    <a:pt x="9522" y="18950"/>
                    <a:pt x="11648" y="21538"/>
                  </a:cubicBezTo>
                  <a:cubicBezTo>
                    <a:pt x="12086" y="21225"/>
                    <a:pt x="12566" y="20997"/>
                    <a:pt x="13060" y="20997"/>
                  </a:cubicBezTo>
                  <a:cubicBezTo>
                    <a:pt x="13296" y="20997"/>
                    <a:pt x="13535" y="21049"/>
                    <a:pt x="13774" y="21168"/>
                  </a:cubicBezTo>
                  <a:cubicBezTo>
                    <a:pt x="12849" y="19412"/>
                    <a:pt x="11370" y="17933"/>
                    <a:pt x="10169" y="16362"/>
                  </a:cubicBezTo>
                  <a:cubicBezTo>
                    <a:pt x="6564" y="12017"/>
                    <a:pt x="4900" y="7118"/>
                    <a:pt x="5085" y="1480"/>
                  </a:cubicBezTo>
                  <a:cubicBezTo>
                    <a:pt x="4160" y="1110"/>
                    <a:pt x="4807" y="740"/>
                    <a:pt x="5085" y="371"/>
                  </a:cubicBezTo>
                  <a:cubicBezTo>
                    <a:pt x="4623" y="186"/>
                    <a:pt x="4160" y="1"/>
                    <a:pt x="360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35"/>
            <p:cNvSpPr/>
            <p:nvPr/>
          </p:nvSpPr>
          <p:spPr>
            <a:xfrm>
              <a:off x="3135225" y="2296600"/>
              <a:ext cx="593900" cy="486375"/>
            </a:xfrm>
            <a:custGeom>
              <a:rect b="b" l="l" r="r" t="t"/>
              <a:pathLst>
                <a:path extrusionOk="0" h="19455" w="23756">
                  <a:moveTo>
                    <a:pt x="1592" y="0"/>
                  </a:moveTo>
                  <a:cubicBezTo>
                    <a:pt x="1067" y="0"/>
                    <a:pt x="556" y="218"/>
                    <a:pt x="93" y="483"/>
                  </a:cubicBezTo>
                  <a:lnTo>
                    <a:pt x="0" y="483"/>
                  </a:lnTo>
                  <a:cubicBezTo>
                    <a:pt x="277" y="760"/>
                    <a:pt x="555" y="1037"/>
                    <a:pt x="740" y="1222"/>
                  </a:cubicBezTo>
                  <a:cubicBezTo>
                    <a:pt x="832" y="1037"/>
                    <a:pt x="1017" y="668"/>
                    <a:pt x="1109" y="668"/>
                  </a:cubicBezTo>
                  <a:cubicBezTo>
                    <a:pt x="1822" y="1024"/>
                    <a:pt x="2105" y="2152"/>
                    <a:pt x="3199" y="2152"/>
                  </a:cubicBezTo>
                  <a:cubicBezTo>
                    <a:pt x="3241" y="2152"/>
                    <a:pt x="3284" y="2150"/>
                    <a:pt x="3328" y="2147"/>
                  </a:cubicBezTo>
                  <a:cubicBezTo>
                    <a:pt x="3342" y="2143"/>
                    <a:pt x="3355" y="2141"/>
                    <a:pt x="3365" y="2141"/>
                  </a:cubicBezTo>
                  <a:cubicBezTo>
                    <a:pt x="3620" y="2141"/>
                    <a:pt x="2706" y="3189"/>
                    <a:pt x="3328" y="3810"/>
                  </a:cubicBezTo>
                  <a:cubicBezTo>
                    <a:pt x="5269" y="5474"/>
                    <a:pt x="7302" y="7138"/>
                    <a:pt x="9151" y="8894"/>
                  </a:cubicBezTo>
                  <a:cubicBezTo>
                    <a:pt x="11462" y="11113"/>
                    <a:pt x="14235" y="12869"/>
                    <a:pt x="16638" y="14995"/>
                  </a:cubicBezTo>
                  <a:cubicBezTo>
                    <a:pt x="18117" y="16474"/>
                    <a:pt x="19781" y="17768"/>
                    <a:pt x="21445" y="19062"/>
                  </a:cubicBezTo>
                  <a:cubicBezTo>
                    <a:pt x="21722" y="19293"/>
                    <a:pt x="22069" y="19455"/>
                    <a:pt x="22404" y="19455"/>
                  </a:cubicBezTo>
                  <a:cubicBezTo>
                    <a:pt x="22739" y="19455"/>
                    <a:pt x="23063" y="19293"/>
                    <a:pt x="23294" y="18877"/>
                  </a:cubicBezTo>
                  <a:cubicBezTo>
                    <a:pt x="23756" y="18230"/>
                    <a:pt x="23201" y="17768"/>
                    <a:pt x="22739" y="17306"/>
                  </a:cubicBezTo>
                  <a:cubicBezTo>
                    <a:pt x="20983" y="15734"/>
                    <a:pt x="19227" y="14163"/>
                    <a:pt x="17378" y="12869"/>
                  </a:cubicBezTo>
                  <a:cubicBezTo>
                    <a:pt x="13773" y="10004"/>
                    <a:pt x="10445" y="6768"/>
                    <a:pt x="6655" y="4180"/>
                  </a:cubicBezTo>
                  <a:cubicBezTo>
                    <a:pt x="6553" y="4195"/>
                    <a:pt x="6460" y="4202"/>
                    <a:pt x="6376" y="4202"/>
                  </a:cubicBezTo>
                  <a:cubicBezTo>
                    <a:pt x="5932" y="4202"/>
                    <a:pt x="5760" y="3985"/>
                    <a:pt x="5916" y="3441"/>
                  </a:cubicBezTo>
                  <a:cubicBezTo>
                    <a:pt x="4714" y="2239"/>
                    <a:pt x="3790" y="852"/>
                    <a:pt x="2219" y="113"/>
                  </a:cubicBezTo>
                  <a:cubicBezTo>
                    <a:pt x="2009" y="34"/>
                    <a:pt x="1799" y="0"/>
                    <a:pt x="159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35"/>
            <p:cNvSpPr/>
            <p:nvPr/>
          </p:nvSpPr>
          <p:spPr>
            <a:xfrm>
              <a:off x="4579650" y="4397675"/>
              <a:ext cx="233275" cy="373625"/>
            </a:xfrm>
            <a:custGeom>
              <a:rect b="b" l="l" r="r" t="t"/>
              <a:pathLst>
                <a:path extrusionOk="0" h="14945" w="9331">
                  <a:moveTo>
                    <a:pt x="4801" y="1"/>
                  </a:moveTo>
                  <a:cubicBezTo>
                    <a:pt x="4709" y="833"/>
                    <a:pt x="4154" y="1295"/>
                    <a:pt x="3507" y="1572"/>
                  </a:cubicBezTo>
                  <a:cubicBezTo>
                    <a:pt x="2583" y="1850"/>
                    <a:pt x="2121" y="3421"/>
                    <a:pt x="2953" y="3791"/>
                  </a:cubicBezTo>
                  <a:cubicBezTo>
                    <a:pt x="4524" y="4623"/>
                    <a:pt x="3415" y="5547"/>
                    <a:pt x="3322" y="6564"/>
                  </a:cubicBezTo>
                  <a:cubicBezTo>
                    <a:pt x="3692" y="7950"/>
                    <a:pt x="5079" y="8967"/>
                    <a:pt x="5171" y="10538"/>
                  </a:cubicBezTo>
                  <a:lnTo>
                    <a:pt x="5633" y="11001"/>
                  </a:lnTo>
                  <a:cubicBezTo>
                    <a:pt x="4247" y="11278"/>
                    <a:pt x="4154" y="12757"/>
                    <a:pt x="3600" y="13589"/>
                  </a:cubicBezTo>
                  <a:cubicBezTo>
                    <a:pt x="3240" y="14129"/>
                    <a:pt x="2989" y="14340"/>
                    <a:pt x="2741" y="14340"/>
                  </a:cubicBezTo>
                  <a:cubicBezTo>
                    <a:pt x="2480" y="14340"/>
                    <a:pt x="2223" y="14106"/>
                    <a:pt x="1843" y="13774"/>
                  </a:cubicBezTo>
                  <a:cubicBezTo>
                    <a:pt x="1665" y="13833"/>
                    <a:pt x="1449" y="14083"/>
                    <a:pt x="1219" y="14083"/>
                  </a:cubicBezTo>
                  <a:cubicBezTo>
                    <a:pt x="1091" y="14083"/>
                    <a:pt x="959" y="14005"/>
                    <a:pt x="827" y="13774"/>
                  </a:cubicBezTo>
                  <a:cubicBezTo>
                    <a:pt x="675" y="13774"/>
                    <a:pt x="497" y="13691"/>
                    <a:pt x="350" y="13691"/>
                  </a:cubicBezTo>
                  <a:cubicBezTo>
                    <a:pt x="228" y="13691"/>
                    <a:pt x="129" y="13748"/>
                    <a:pt x="87" y="13959"/>
                  </a:cubicBezTo>
                  <a:cubicBezTo>
                    <a:pt x="1" y="14304"/>
                    <a:pt x="237" y="14892"/>
                    <a:pt x="495" y="14892"/>
                  </a:cubicBezTo>
                  <a:cubicBezTo>
                    <a:pt x="513" y="14892"/>
                    <a:pt x="531" y="14889"/>
                    <a:pt x="549" y="14883"/>
                  </a:cubicBezTo>
                  <a:cubicBezTo>
                    <a:pt x="755" y="14780"/>
                    <a:pt x="964" y="14744"/>
                    <a:pt x="1175" y="14744"/>
                  </a:cubicBezTo>
                  <a:cubicBezTo>
                    <a:pt x="1673" y="14744"/>
                    <a:pt x="2186" y="14944"/>
                    <a:pt x="2705" y="14944"/>
                  </a:cubicBezTo>
                  <a:cubicBezTo>
                    <a:pt x="3154" y="14944"/>
                    <a:pt x="3608" y="14795"/>
                    <a:pt x="4062" y="14236"/>
                  </a:cubicBezTo>
                  <a:cubicBezTo>
                    <a:pt x="4432" y="13774"/>
                    <a:pt x="4986" y="12664"/>
                    <a:pt x="6095" y="12572"/>
                  </a:cubicBezTo>
                  <a:lnTo>
                    <a:pt x="6095" y="12572"/>
                  </a:lnTo>
                  <a:cubicBezTo>
                    <a:pt x="6280" y="13034"/>
                    <a:pt x="5541" y="13681"/>
                    <a:pt x="6280" y="14051"/>
                  </a:cubicBezTo>
                  <a:cubicBezTo>
                    <a:pt x="6367" y="14094"/>
                    <a:pt x="6445" y="14113"/>
                    <a:pt x="6515" y="14113"/>
                  </a:cubicBezTo>
                  <a:cubicBezTo>
                    <a:pt x="6897" y="14113"/>
                    <a:pt x="7078" y="13574"/>
                    <a:pt x="7389" y="13496"/>
                  </a:cubicBezTo>
                  <a:cubicBezTo>
                    <a:pt x="8221" y="13127"/>
                    <a:pt x="8406" y="12295"/>
                    <a:pt x="9146" y="12017"/>
                  </a:cubicBezTo>
                  <a:lnTo>
                    <a:pt x="9146" y="10169"/>
                  </a:lnTo>
                  <a:cubicBezTo>
                    <a:pt x="9331" y="8690"/>
                    <a:pt x="7944" y="7303"/>
                    <a:pt x="8961" y="5732"/>
                  </a:cubicBezTo>
                  <a:cubicBezTo>
                    <a:pt x="9053" y="5547"/>
                    <a:pt x="8868" y="5270"/>
                    <a:pt x="8591" y="5270"/>
                  </a:cubicBezTo>
                  <a:cubicBezTo>
                    <a:pt x="8544" y="5272"/>
                    <a:pt x="8498" y="5273"/>
                    <a:pt x="8453" y="5273"/>
                  </a:cubicBezTo>
                  <a:cubicBezTo>
                    <a:pt x="6824" y="5273"/>
                    <a:pt x="6625" y="3676"/>
                    <a:pt x="5726" y="2866"/>
                  </a:cubicBezTo>
                  <a:lnTo>
                    <a:pt x="5726" y="2866"/>
                  </a:lnTo>
                  <a:cubicBezTo>
                    <a:pt x="6373" y="3329"/>
                    <a:pt x="7112" y="3236"/>
                    <a:pt x="7759" y="3606"/>
                  </a:cubicBezTo>
                  <a:lnTo>
                    <a:pt x="8129" y="3606"/>
                  </a:lnTo>
                  <a:cubicBezTo>
                    <a:pt x="8129" y="3236"/>
                    <a:pt x="8961" y="2774"/>
                    <a:pt x="8406" y="2682"/>
                  </a:cubicBezTo>
                  <a:cubicBezTo>
                    <a:pt x="6835" y="2219"/>
                    <a:pt x="6188" y="648"/>
                    <a:pt x="480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35"/>
            <p:cNvSpPr/>
            <p:nvPr/>
          </p:nvSpPr>
          <p:spPr>
            <a:xfrm>
              <a:off x="3971750" y="3427125"/>
              <a:ext cx="198750" cy="546050"/>
            </a:xfrm>
            <a:custGeom>
              <a:rect b="b" l="l" r="r" t="t"/>
              <a:pathLst>
                <a:path extrusionOk="0" h="21842" w="7950">
                  <a:moveTo>
                    <a:pt x="3328" y="0"/>
                  </a:moveTo>
                  <a:cubicBezTo>
                    <a:pt x="3328" y="370"/>
                    <a:pt x="2866" y="832"/>
                    <a:pt x="3513" y="1202"/>
                  </a:cubicBezTo>
                  <a:cubicBezTo>
                    <a:pt x="3883" y="1387"/>
                    <a:pt x="3975" y="1756"/>
                    <a:pt x="3513" y="1849"/>
                  </a:cubicBezTo>
                  <a:cubicBezTo>
                    <a:pt x="1942" y="2219"/>
                    <a:pt x="2958" y="3235"/>
                    <a:pt x="2958" y="3975"/>
                  </a:cubicBezTo>
                  <a:cubicBezTo>
                    <a:pt x="4068" y="5546"/>
                    <a:pt x="3698" y="7118"/>
                    <a:pt x="2958" y="8689"/>
                  </a:cubicBezTo>
                  <a:lnTo>
                    <a:pt x="3698" y="8689"/>
                  </a:lnTo>
                  <a:cubicBezTo>
                    <a:pt x="3860" y="8446"/>
                    <a:pt x="3809" y="7917"/>
                    <a:pt x="4232" y="7917"/>
                  </a:cubicBezTo>
                  <a:cubicBezTo>
                    <a:pt x="4291" y="7917"/>
                    <a:pt x="4358" y="7927"/>
                    <a:pt x="4437" y="7950"/>
                  </a:cubicBezTo>
                  <a:cubicBezTo>
                    <a:pt x="4807" y="8042"/>
                    <a:pt x="4437" y="8412"/>
                    <a:pt x="4437" y="8689"/>
                  </a:cubicBezTo>
                  <a:cubicBezTo>
                    <a:pt x="4715" y="9706"/>
                    <a:pt x="3790" y="10723"/>
                    <a:pt x="4622" y="11924"/>
                  </a:cubicBezTo>
                  <a:cubicBezTo>
                    <a:pt x="3883" y="11739"/>
                    <a:pt x="3420" y="11647"/>
                    <a:pt x="3328" y="10908"/>
                  </a:cubicBezTo>
                  <a:cubicBezTo>
                    <a:pt x="3097" y="10746"/>
                    <a:pt x="2854" y="10694"/>
                    <a:pt x="2606" y="10694"/>
                  </a:cubicBezTo>
                  <a:cubicBezTo>
                    <a:pt x="2159" y="10694"/>
                    <a:pt x="1693" y="10862"/>
                    <a:pt x="1242" y="10862"/>
                  </a:cubicBezTo>
                  <a:cubicBezTo>
                    <a:pt x="941" y="10862"/>
                    <a:pt x="647" y="10787"/>
                    <a:pt x="370" y="10538"/>
                  </a:cubicBezTo>
                  <a:cubicBezTo>
                    <a:pt x="93" y="10723"/>
                    <a:pt x="0" y="11092"/>
                    <a:pt x="185" y="11462"/>
                  </a:cubicBezTo>
                  <a:cubicBezTo>
                    <a:pt x="740" y="13034"/>
                    <a:pt x="740" y="14697"/>
                    <a:pt x="740" y="16269"/>
                  </a:cubicBezTo>
                  <a:cubicBezTo>
                    <a:pt x="902" y="16512"/>
                    <a:pt x="637" y="17041"/>
                    <a:pt x="945" y="17041"/>
                  </a:cubicBezTo>
                  <a:cubicBezTo>
                    <a:pt x="988" y="17041"/>
                    <a:pt x="1042" y="17031"/>
                    <a:pt x="1110" y="17008"/>
                  </a:cubicBezTo>
                  <a:cubicBezTo>
                    <a:pt x="1757" y="16731"/>
                    <a:pt x="2496" y="16361"/>
                    <a:pt x="2496" y="15529"/>
                  </a:cubicBezTo>
                  <a:cubicBezTo>
                    <a:pt x="2541" y="14903"/>
                    <a:pt x="2780" y="14731"/>
                    <a:pt x="3068" y="14731"/>
                  </a:cubicBezTo>
                  <a:cubicBezTo>
                    <a:pt x="3375" y="14731"/>
                    <a:pt x="3737" y="14927"/>
                    <a:pt x="3975" y="14975"/>
                  </a:cubicBezTo>
                  <a:cubicBezTo>
                    <a:pt x="4715" y="14975"/>
                    <a:pt x="4530" y="15529"/>
                    <a:pt x="4437" y="15991"/>
                  </a:cubicBezTo>
                  <a:cubicBezTo>
                    <a:pt x="4382" y="16405"/>
                    <a:pt x="4253" y="16531"/>
                    <a:pt x="4087" y="16531"/>
                  </a:cubicBezTo>
                  <a:cubicBezTo>
                    <a:pt x="3828" y="16531"/>
                    <a:pt x="3479" y="16225"/>
                    <a:pt x="3178" y="16225"/>
                  </a:cubicBezTo>
                  <a:cubicBezTo>
                    <a:pt x="3024" y="16225"/>
                    <a:pt x="2883" y="16305"/>
                    <a:pt x="2773" y="16546"/>
                  </a:cubicBezTo>
                  <a:cubicBezTo>
                    <a:pt x="2589" y="17101"/>
                    <a:pt x="4715" y="17563"/>
                    <a:pt x="2773" y="18025"/>
                  </a:cubicBezTo>
                  <a:cubicBezTo>
                    <a:pt x="2496" y="18117"/>
                    <a:pt x="2219" y="18672"/>
                    <a:pt x="2404" y="18857"/>
                  </a:cubicBezTo>
                  <a:cubicBezTo>
                    <a:pt x="3328" y="20243"/>
                    <a:pt x="2126" y="20428"/>
                    <a:pt x="1017" y="20891"/>
                  </a:cubicBezTo>
                  <a:cubicBezTo>
                    <a:pt x="1926" y="21118"/>
                    <a:pt x="2400" y="21841"/>
                    <a:pt x="3152" y="21841"/>
                  </a:cubicBezTo>
                  <a:cubicBezTo>
                    <a:pt x="3318" y="21841"/>
                    <a:pt x="3497" y="21806"/>
                    <a:pt x="3698" y="21722"/>
                  </a:cubicBezTo>
                  <a:lnTo>
                    <a:pt x="3698" y="21815"/>
                  </a:lnTo>
                  <a:cubicBezTo>
                    <a:pt x="4807" y="19504"/>
                    <a:pt x="5546" y="17286"/>
                    <a:pt x="4899" y="14697"/>
                  </a:cubicBezTo>
                  <a:cubicBezTo>
                    <a:pt x="4807" y="14050"/>
                    <a:pt x="5084" y="13126"/>
                    <a:pt x="5546" y="12664"/>
                  </a:cubicBezTo>
                  <a:cubicBezTo>
                    <a:pt x="5776" y="12751"/>
                    <a:pt x="5962" y="12789"/>
                    <a:pt x="6116" y="12789"/>
                  </a:cubicBezTo>
                  <a:cubicBezTo>
                    <a:pt x="7221" y="12789"/>
                    <a:pt x="6613" y="10806"/>
                    <a:pt x="7805" y="10806"/>
                  </a:cubicBezTo>
                  <a:cubicBezTo>
                    <a:pt x="7851" y="10806"/>
                    <a:pt x="7899" y="10809"/>
                    <a:pt x="7950" y="10815"/>
                  </a:cubicBezTo>
                  <a:cubicBezTo>
                    <a:pt x="6656" y="10168"/>
                    <a:pt x="5362" y="8504"/>
                    <a:pt x="5546" y="8227"/>
                  </a:cubicBezTo>
                  <a:cubicBezTo>
                    <a:pt x="6101" y="7025"/>
                    <a:pt x="5731" y="6471"/>
                    <a:pt x="4715" y="5916"/>
                  </a:cubicBezTo>
                  <a:cubicBezTo>
                    <a:pt x="4622" y="5916"/>
                    <a:pt x="4530" y="5731"/>
                    <a:pt x="4530" y="5639"/>
                  </a:cubicBezTo>
                  <a:cubicBezTo>
                    <a:pt x="5084" y="4807"/>
                    <a:pt x="4068" y="3975"/>
                    <a:pt x="4530" y="2866"/>
                  </a:cubicBezTo>
                  <a:cubicBezTo>
                    <a:pt x="4715" y="2404"/>
                    <a:pt x="5454" y="1202"/>
                    <a:pt x="4807" y="370"/>
                  </a:cubicBezTo>
                  <a:lnTo>
                    <a:pt x="4807" y="370"/>
                  </a:lnTo>
                  <a:cubicBezTo>
                    <a:pt x="4608" y="569"/>
                    <a:pt x="4453" y="645"/>
                    <a:pt x="4325" y="645"/>
                  </a:cubicBezTo>
                  <a:cubicBezTo>
                    <a:pt x="4038" y="645"/>
                    <a:pt x="3890" y="256"/>
                    <a:pt x="369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35"/>
            <p:cNvSpPr/>
            <p:nvPr/>
          </p:nvSpPr>
          <p:spPr>
            <a:xfrm>
              <a:off x="3555800" y="3803800"/>
              <a:ext cx="288875" cy="376250"/>
            </a:xfrm>
            <a:custGeom>
              <a:rect b="b" l="l" r="r" t="t"/>
              <a:pathLst>
                <a:path extrusionOk="0" h="15050" w="11555">
                  <a:moveTo>
                    <a:pt x="2866" y="0"/>
                  </a:moveTo>
                  <a:lnTo>
                    <a:pt x="2866" y="0"/>
                  </a:lnTo>
                  <a:cubicBezTo>
                    <a:pt x="2371" y="769"/>
                    <a:pt x="1910" y="1212"/>
                    <a:pt x="1423" y="1212"/>
                  </a:cubicBezTo>
                  <a:cubicBezTo>
                    <a:pt x="1090" y="1212"/>
                    <a:pt x="745" y="1005"/>
                    <a:pt x="370" y="555"/>
                  </a:cubicBezTo>
                  <a:cubicBezTo>
                    <a:pt x="339" y="524"/>
                    <a:pt x="298" y="514"/>
                    <a:pt x="254" y="514"/>
                  </a:cubicBezTo>
                  <a:cubicBezTo>
                    <a:pt x="165" y="514"/>
                    <a:pt x="62" y="555"/>
                    <a:pt x="0" y="555"/>
                  </a:cubicBezTo>
                  <a:cubicBezTo>
                    <a:pt x="647" y="3143"/>
                    <a:pt x="1202" y="5731"/>
                    <a:pt x="2773" y="8042"/>
                  </a:cubicBezTo>
                  <a:cubicBezTo>
                    <a:pt x="4252" y="10076"/>
                    <a:pt x="6471" y="11277"/>
                    <a:pt x="8042" y="13126"/>
                  </a:cubicBezTo>
                  <a:cubicBezTo>
                    <a:pt x="8597" y="13773"/>
                    <a:pt x="9521" y="14328"/>
                    <a:pt x="10260" y="14882"/>
                  </a:cubicBezTo>
                  <a:cubicBezTo>
                    <a:pt x="10377" y="14998"/>
                    <a:pt x="10509" y="15050"/>
                    <a:pt x="10651" y="15050"/>
                  </a:cubicBezTo>
                  <a:cubicBezTo>
                    <a:pt x="10847" y="15050"/>
                    <a:pt x="11062" y="14951"/>
                    <a:pt x="11277" y="14790"/>
                  </a:cubicBezTo>
                  <a:cubicBezTo>
                    <a:pt x="11555" y="14512"/>
                    <a:pt x="11555" y="14143"/>
                    <a:pt x="11277" y="13865"/>
                  </a:cubicBezTo>
                  <a:cubicBezTo>
                    <a:pt x="9429" y="11739"/>
                    <a:pt x="8504" y="9059"/>
                    <a:pt x="6933" y="6655"/>
                  </a:cubicBezTo>
                  <a:cubicBezTo>
                    <a:pt x="6620" y="6942"/>
                    <a:pt x="6373" y="7053"/>
                    <a:pt x="6176" y="7053"/>
                  </a:cubicBezTo>
                  <a:cubicBezTo>
                    <a:pt x="5674" y="7053"/>
                    <a:pt x="5494" y="6340"/>
                    <a:pt x="5361" y="6008"/>
                  </a:cubicBezTo>
                  <a:cubicBezTo>
                    <a:pt x="5084" y="4992"/>
                    <a:pt x="5824" y="3790"/>
                    <a:pt x="4252" y="3235"/>
                  </a:cubicBezTo>
                  <a:cubicBezTo>
                    <a:pt x="3882" y="3143"/>
                    <a:pt x="4345" y="2866"/>
                    <a:pt x="4622" y="2681"/>
                  </a:cubicBezTo>
                  <a:cubicBezTo>
                    <a:pt x="5269" y="2219"/>
                    <a:pt x="4807" y="2034"/>
                    <a:pt x="4345" y="1941"/>
                  </a:cubicBezTo>
                  <a:cubicBezTo>
                    <a:pt x="4129" y="1972"/>
                    <a:pt x="3926" y="1990"/>
                    <a:pt x="3741" y="1990"/>
                  </a:cubicBezTo>
                  <a:cubicBezTo>
                    <a:pt x="2814" y="1990"/>
                    <a:pt x="2326" y="1541"/>
                    <a:pt x="286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35"/>
            <p:cNvSpPr/>
            <p:nvPr/>
          </p:nvSpPr>
          <p:spPr>
            <a:xfrm>
              <a:off x="3019675" y="3880050"/>
              <a:ext cx="353575" cy="436775"/>
            </a:xfrm>
            <a:custGeom>
              <a:rect b="b" l="l" r="r" t="t"/>
              <a:pathLst>
                <a:path extrusionOk="0" h="17471" w="14143">
                  <a:moveTo>
                    <a:pt x="1757" y="0"/>
                  </a:moveTo>
                  <a:cubicBezTo>
                    <a:pt x="1757" y="1202"/>
                    <a:pt x="370" y="1017"/>
                    <a:pt x="0" y="1849"/>
                  </a:cubicBezTo>
                  <a:cubicBezTo>
                    <a:pt x="647" y="3513"/>
                    <a:pt x="1017" y="5269"/>
                    <a:pt x="2126" y="6841"/>
                  </a:cubicBezTo>
                  <a:cubicBezTo>
                    <a:pt x="3698" y="9059"/>
                    <a:pt x="5546" y="11000"/>
                    <a:pt x="7395" y="12941"/>
                  </a:cubicBezTo>
                  <a:cubicBezTo>
                    <a:pt x="9059" y="14790"/>
                    <a:pt x="11000" y="16546"/>
                    <a:pt x="13403" y="17471"/>
                  </a:cubicBezTo>
                  <a:cubicBezTo>
                    <a:pt x="13866" y="16916"/>
                    <a:pt x="13958" y="16269"/>
                    <a:pt x="14143" y="15622"/>
                  </a:cubicBezTo>
                  <a:cubicBezTo>
                    <a:pt x="13773" y="15160"/>
                    <a:pt x="13496" y="14698"/>
                    <a:pt x="13034" y="14420"/>
                  </a:cubicBezTo>
                  <a:cubicBezTo>
                    <a:pt x="9798" y="12109"/>
                    <a:pt x="6841" y="9429"/>
                    <a:pt x="4807" y="5916"/>
                  </a:cubicBezTo>
                  <a:cubicBezTo>
                    <a:pt x="3605" y="3975"/>
                    <a:pt x="3051" y="1849"/>
                    <a:pt x="175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35"/>
            <p:cNvSpPr/>
            <p:nvPr/>
          </p:nvSpPr>
          <p:spPr>
            <a:xfrm>
              <a:off x="3872375" y="4255275"/>
              <a:ext cx="501475" cy="442850"/>
            </a:xfrm>
            <a:custGeom>
              <a:rect b="b" l="l" r="r" t="t"/>
              <a:pathLst>
                <a:path extrusionOk="0" h="17714" w="20059">
                  <a:moveTo>
                    <a:pt x="1884" y="0"/>
                  </a:moveTo>
                  <a:cubicBezTo>
                    <a:pt x="1550" y="0"/>
                    <a:pt x="1238" y="160"/>
                    <a:pt x="925" y="428"/>
                  </a:cubicBezTo>
                  <a:cubicBezTo>
                    <a:pt x="1" y="1168"/>
                    <a:pt x="740" y="1722"/>
                    <a:pt x="1295" y="2184"/>
                  </a:cubicBezTo>
                  <a:cubicBezTo>
                    <a:pt x="6009" y="6714"/>
                    <a:pt x="10723" y="11243"/>
                    <a:pt x="14975" y="16234"/>
                  </a:cubicBezTo>
                  <a:cubicBezTo>
                    <a:pt x="15314" y="16302"/>
                    <a:pt x="15305" y="17263"/>
                    <a:pt x="15749" y="17263"/>
                  </a:cubicBezTo>
                  <a:cubicBezTo>
                    <a:pt x="15911" y="17263"/>
                    <a:pt x="16133" y="17135"/>
                    <a:pt x="16454" y="16789"/>
                  </a:cubicBezTo>
                  <a:cubicBezTo>
                    <a:pt x="16493" y="16737"/>
                    <a:pt x="16532" y="16714"/>
                    <a:pt x="16572" y="16714"/>
                  </a:cubicBezTo>
                  <a:cubicBezTo>
                    <a:pt x="16813" y="16714"/>
                    <a:pt x="17074" y="17555"/>
                    <a:pt x="17471" y="17713"/>
                  </a:cubicBezTo>
                  <a:lnTo>
                    <a:pt x="17841" y="17713"/>
                  </a:lnTo>
                  <a:cubicBezTo>
                    <a:pt x="17933" y="17436"/>
                    <a:pt x="17656" y="16882"/>
                    <a:pt x="18118" y="16882"/>
                  </a:cubicBezTo>
                  <a:cubicBezTo>
                    <a:pt x="18580" y="16882"/>
                    <a:pt x="18210" y="17529"/>
                    <a:pt x="18580" y="17713"/>
                  </a:cubicBezTo>
                  <a:lnTo>
                    <a:pt x="20059" y="17713"/>
                  </a:lnTo>
                  <a:lnTo>
                    <a:pt x="20059" y="17621"/>
                  </a:lnTo>
                  <a:cubicBezTo>
                    <a:pt x="19597" y="17159"/>
                    <a:pt x="19042" y="16697"/>
                    <a:pt x="18580" y="16234"/>
                  </a:cubicBezTo>
                  <a:cubicBezTo>
                    <a:pt x="16269" y="14663"/>
                    <a:pt x="14513" y="12537"/>
                    <a:pt x="12572" y="10596"/>
                  </a:cubicBezTo>
                  <a:cubicBezTo>
                    <a:pt x="9337" y="7361"/>
                    <a:pt x="6194" y="3941"/>
                    <a:pt x="3051" y="613"/>
                  </a:cubicBezTo>
                  <a:cubicBezTo>
                    <a:pt x="2621" y="183"/>
                    <a:pt x="2241" y="0"/>
                    <a:pt x="188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35"/>
            <p:cNvSpPr/>
            <p:nvPr/>
          </p:nvSpPr>
          <p:spPr>
            <a:xfrm>
              <a:off x="3139850" y="1628175"/>
              <a:ext cx="355875" cy="491025"/>
            </a:xfrm>
            <a:custGeom>
              <a:rect b="b" l="l" r="r" t="t"/>
              <a:pathLst>
                <a:path extrusionOk="0" h="19641" w="14235">
                  <a:moveTo>
                    <a:pt x="1374" y="1"/>
                  </a:moveTo>
                  <a:cubicBezTo>
                    <a:pt x="1257" y="1"/>
                    <a:pt x="1138" y="14"/>
                    <a:pt x="1017" y="44"/>
                  </a:cubicBezTo>
                  <a:cubicBezTo>
                    <a:pt x="555" y="136"/>
                    <a:pt x="0" y="136"/>
                    <a:pt x="0" y="783"/>
                  </a:cubicBezTo>
                  <a:cubicBezTo>
                    <a:pt x="77" y="1248"/>
                    <a:pt x="414" y="1453"/>
                    <a:pt x="793" y="1453"/>
                  </a:cubicBezTo>
                  <a:cubicBezTo>
                    <a:pt x="867" y="1453"/>
                    <a:pt x="942" y="1445"/>
                    <a:pt x="1017" y="1430"/>
                  </a:cubicBezTo>
                  <a:cubicBezTo>
                    <a:pt x="1186" y="1414"/>
                    <a:pt x="1349" y="1407"/>
                    <a:pt x="1504" y="1407"/>
                  </a:cubicBezTo>
                  <a:cubicBezTo>
                    <a:pt x="4060" y="1407"/>
                    <a:pt x="4767" y="3488"/>
                    <a:pt x="5639" y="5405"/>
                  </a:cubicBezTo>
                  <a:cubicBezTo>
                    <a:pt x="6563" y="7531"/>
                    <a:pt x="6101" y="9750"/>
                    <a:pt x="6470" y="11876"/>
                  </a:cubicBezTo>
                  <a:cubicBezTo>
                    <a:pt x="6840" y="14556"/>
                    <a:pt x="6378" y="17606"/>
                    <a:pt x="8966" y="19640"/>
                  </a:cubicBezTo>
                  <a:lnTo>
                    <a:pt x="10075" y="18531"/>
                  </a:lnTo>
                  <a:cubicBezTo>
                    <a:pt x="10445" y="17514"/>
                    <a:pt x="11554" y="16682"/>
                    <a:pt x="10353" y="15480"/>
                  </a:cubicBezTo>
                  <a:cubicBezTo>
                    <a:pt x="10214" y="15342"/>
                    <a:pt x="10052" y="15272"/>
                    <a:pt x="9891" y="15272"/>
                  </a:cubicBezTo>
                  <a:cubicBezTo>
                    <a:pt x="9729" y="15272"/>
                    <a:pt x="9567" y="15342"/>
                    <a:pt x="9428" y="15480"/>
                  </a:cubicBezTo>
                  <a:cubicBezTo>
                    <a:pt x="9059" y="15758"/>
                    <a:pt x="9243" y="16035"/>
                    <a:pt x="9521" y="16220"/>
                  </a:cubicBezTo>
                  <a:cubicBezTo>
                    <a:pt x="10260" y="16590"/>
                    <a:pt x="9983" y="17144"/>
                    <a:pt x="9613" y="17514"/>
                  </a:cubicBezTo>
                  <a:cubicBezTo>
                    <a:pt x="9374" y="17753"/>
                    <a:pt x="9204" y="18198"/>
                    <a:pt x="8865" y="18198"/>
                  </a:cubicBezTo>
                  <a:cubicBezTo>
                    <a:pt x="8811" y="18198"/>
                    <a:pt x="8753" y="18187"/>
                    <a:pt x="8689" y="18161"/>
                  </a:cubicBezTo>
                  <a:cubicBezTo>
                    <a:pt x="8227" y="17884"/>
                    <a:pt x="8042" y="17422"/>
                    <a:pt x="7857" y="16867"/>
                  </a:cubicBezTo>
                  <a:cubicBezTo>
                    <a:pt x="7210" y="14926"/>
                    <a:pt x="7672" y="12985"/>
                    <a:pt x="7302" y="11044"/>
                  </a:cubicBezTo>
                  <a:cubicBezTo>
                    <a:pt x="7302" y="10859"/>
                    <a:pt x="7210" y="10304"/>
                    <a:pt x="7765" y="10212"/>
                  </a:cubicBezTo>
                  <a:cubicBezTo>
                    <a:pt x="7830" y="10195"/>
                    <a:pt x="7893" y="10188"/>
                    <a:pt x="7953" y="10188"/>
                  </a:cubicBezTo>
                  <a:cubicBezTo>
                    <a:pt x="8232" y="10188"/>
                    <a:pt x="8461" y="10353"/>
                    <a:pt x="8689" y="10581"/>
                  </a:cubicBezTo>
                  <a:cubicBezTo>
                    <a:pt x="8843" y="10889"/>
                    <a:pt x="9188" y="11388"/>
                    <a:pt x="9406" y="11388"/>
                  </a:cubicBezTo>
                  <a:cubicBezTo>
                    <a:pt x="9451" y="11388"/>
                    <a:pt x="9490" y="11368"/>
                    <a:pt x="9521" y="11321"/>
                  </a:cubicBezTo>
                  <a:cubicBezTo>
                    <a:pt x="9983" y="10397"/>
                    <a:pt x="11554" y="9842"/>
                    <a:pt x="10815" y="8363"/>
                  </a:cubicBezTo>
                  <a:lnTo>
                    <a:pt x="10815" y="8363"/>
                  </a:lnTo>
                  <a:cubicBezTo>
                    <a:pt x="10069" y="9109"/>
                    <a:pt x="9202" y="9434"/>
                    <a:pt x="8166" y="9434"/>
                  </a:cubicBezTo>
                  <a:cubicBezTo>
                    <a:pt x="7919" y="9434"/>
                    <a:pt x="7662" y="9415"/>
                    <a:pt x="7395" y="9380"/>
                  </a:cubicBezTo>
                  <a:cubicBezTo>
                    <a:pt x="7620" y="8929"/>
                    <a:pt x="7785" y="8356"/>
                    <a:pt x="8285" y="8356"/>
                  </a:cubicBezTo>
                  <a:cubicBezTo>
                    <a:pt x="8400" y="8356"/>
                    <a:pt x="8533" y="8386"/>
                    <a:pt x="8689" y="8455"/>
                  </a:cubicBezTo>
                  <a:cubicBezTo>
                    <a:pt x="8843" y="8517"/>
                    <a:pt x="8976" y="8548"/>
                    <a:pt x="9089" y="8548"/>
                  </a:cubicBezTo>
                  <a:cubicBezTo>
                    <a:pt x="9315" y="8548"/>
                    <a:pt x="9459" y="8425"/>
                    <a:pt x="9521" y="8178"/>
                  </a:cubicBezTo>
                  <a:cubicBezTo>
                    <a:pt x="9706" y="7716"/>
                    <a:pt x="9336" y="7346"/>
                    <a:pt x="8966" y="7161"/>
                  </a:cubicBezTo>
                  <a:cubicBezTo>
                    <a:pt x="6933" y="6237"/>
                    <a:pt x="6933" y="6329"/>
                    <a:pt x="6563" y="4296"/>
                  </a:cubicBezTo>
                  <a:cubicBezTo>
                    <a:pt x="6523" y="4136"/>
                    <a:pt x="6431" y="4097"/>
                    <a:pt x="6332" y="4097"/>
                  </a:cubicBezTo>
                  <a:cubicBezTo>
                    <a:pt x="6239" y="4097"/>
                    <a:pt x="6140" y="4131"/>
                    <a:pt x="6072" y="4131"/>
                  </a:cubicBezTo>
                  <a:cubicBezTo>
                    <a:pt x="6045" y="4131"/>
                    <a:pt x="6023" y="4126"/>
                    <a:pt x="6008" y="4111"/>
                  </a:cubicBezTo>
                  <a:cubicBezTo>
                    <a:pt x="5361" y="3464"/>
                    <a:pt x="4622" y="2724"/>
                    <a:pt x="5454" y="1800"/>
                  </a:cubicBezTo>
                  <a:cubicBezTo>
                    <a:pt x="5734" y="1520"/>
                    <a:pt x="6031" y="1361"/>
                    <a:pt x="6324" y="1361"/>
                  </a:cubicBezTo>
                  <a:cubicBezTo>
                    <a:pt x="6706" y="1361"/>
                    <a:pt x="7080" y="1633"/>
                    <a:pt x="7395" y="2262"/>
                  </a:cubicBezTo>
                  <a:cubicBezTo>
                    <a:pt x="7507" y="2514"/>
                    <a:pt x="7661" y="2597"/>
                    <a:pt x="7838" y="2597"/>
                  </a:cubicBezTo>
                  <a:cubicBezTo>
                    <a:pt x="8170" y="2597"/>
                    <a:pt x="8579" y="2305"/>
                    <a:pt x="8929" y="2305"/>
                  </a:cubicBezTo>
                  <a:cubicBezTo>
                    <a:pt x="9006" y="2305"/>
                    <a:pt x="9081" y="2320"/>
                    <a:pt x="9151" y="2355"/>
                  </a:cubicBezTo>
                  <a:cubicBezTo>
                    <a:pt x="9336" y="3187"/>
                    <a:pt x="8412" y="3279"/>
                    <a:pt x="8227" y="3926"/>
                  </a:cubicBezTo>
                  <a:cubicBezTo>
                    <a:pt x="8966" y="4019"/>
                    <a:pt x="9613" y="4019"/>
                    <a:pt x="10075" y="4758"/>
                  </a:cubicBezTo>
                  <a:cubicBezTo>
                    <a:pt x="10513" y="5021"/>
                    <a:pt x="10702" y="5782"/>
                    <a:pt x="11429" y="5782"/>
                  </a:cubicBezTo>
                  <a:cubicBezTo>
                    <a:pt x="11469" y="5782"/>
                    <a:pt x="11511" y="5780"/>
                    <a:pt x="11554" y="5775"/>
                  </a:cubicBezTo>
                  <a:cubicBezTo>
                    <a:pt x="11793" y="5608"/>
                    <a:pt x="11970" y="5539"/>
                    <a:pt x="12105" y="5539"/>
                  </a:cubicBezTo>
                  <a:cubicBezTo>
                    <a:pt x="12491" y="5539"/>
                    <a:pt x="12526" y="6103"/>
                    <a:pt x="12664" y="6514"/>
                  </a:cubicBezTo>
                  <a:cubicBezTo>
                    <a:pt x="13588" y="6607"/>
                    <a:pt x="13495" y="7624"/>
                    <a:pt x="14050" y="7993"/>
                  </a:cubicBezTo>
                  <a:cubicBezTo>
                    <a:pt x="14235" y="6052"/>
                    <a:pt x="12941" y="4850"/>
                    <a:pt x="11832" y="3649"/>
                  </a:cubicBezTo>
                  <a:cubicBezTo>
                    <a:pt x="10075" y="1615"/>
                    <a:pt x="7857" y="691"/>
                    <a:pt x="5361" y="414"/>
                  </a:cubicBezTo>
                  <a:cubicBezTo>
                    <a:pt x="4908" y="640"/>
                    <a:pt x="4456" y="1040"/>
                    <a:pt x="4003" y="1040"/>
                  </a:cubicBezTo>
                  <a:cubicBezTo>
                    <a:pt x="3716" y="1040"/>
                    <a:pt x="3429" y="879"/>
                    <a:pt x="3143" y="414"/>
                  </a:cubicBezTo>
                  <a:cubicBezTo>
                    <a:pt x="2525" y="336"/>
                    <a:pt x="1971" y="1"/>
                    <a:pt x="137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35"/>
            <p:cNvSpPr/>
            <p:nvPr/>
          </p:nvSpPr>
          <p:spPr>
            <a:xfrm>
              <a:off x="3301600" y="908275"/>
              <a:ext cx="473750" cy="436550"/>
            </a:xfrm>
            <a:custGeom>
              <a:rect b="b" l="l" r="r" t="t"/>
              <a:pathLst>
                <a:path extrusionOk="0" h="17462" w="18950">
                  <a:moveTo>
                    <a:pt x="2496" y="93"/>
                  </a:moveTo>
                  <a:cubicBezTo>
                    <a:pt x="1664" y="277"/>
                    <a:pt x="740" y="0"/>
                    <a:pt x="0" y="462"/>
                  </a:cubicBezTo>
                  <a:cubicBezTo>
                    <a:pt x="2496" y="2034"/>
                    <a:pt x="4715" y="3882"/>
                    <a:pt x="6841" y="5916"/>
                  </a:cubicBezTo>
                  <a:cubicBezTo>
                    <a:pt x="7006" y="5668"/>
                    <a:pt x="7171" y="5347"/>
                    <a:pt x="7534" y="5347"/>
                  </a:cubicBezTo>
                  <a:cubicBezTo>
                    <a:pt x="7577" y="5347"/>
                    <a:pt x="7623" y="5351"/>
                    <a:pt x="7672" y="5361"/>
                  </a:cubicBezTo>
                  <a:cubicBezTo>
                    <a:pt x="7765" y="5361"/>
                    <a:pt x="7857" y="5546"/>
                    <a:pt x="7765" y="5639"/>
                  </a:cubicBezTo>
                  <a:cubicBezTo>
                    <a:pt x="7662" y="5895"/>
                    <a:pt x="7502" y="5952"/>
                    <a:pt x="7317" y="5952"/>
                  </a:cubicBezTo>
                  <a:cubicBezTo>
                    <a:pt x="7169" y="5952"/>
                    <a:pt x="7005" y="5916"/>
                    <a:pt x="6841" y="5916"/>
                  </a:cubicBezTo>
                  <a:cubicBezTo>
                    <a:pt x="7118" y="6101"/>
                    <a:pt x="7303" y="6378"/>
                    <a:pt x="7488" y="6563"/>
                  </a:cubicBezTo>
                  <a:cubicBezTo>
                    <a:pt x="8782" y="7580"/>
                    <a:pt x="8689" y="8134"/>
                    <a:pt x="7025" y="8319"/>
                  </a:cubicBezTo>
                  <a:cubicBezTo>
                    <a:pt x="6471" y="8319"/>
                    <a:pt x="6009" y="8689"/>
                    <a:pt x="5824" y="9244"/>
                  </a:cubicBezTo>
                  <a:cubicBezTo>
                    <a:pt x="5639" y="9891"/>
                    <a:pt x="6101" y="10260"/>
                    <a:pt x="6471" y="10630"/>
                  </a:cubicBezTo>
                  <a:cubicBezTo>
                    <a:pt x="7303" y="10445"/>
                    <a:pt x="7765" y="9706"/>
                    <a:pt x="8227" y="9151"/>
                  </a:cubicBezTo>
                  <a:cubicBezTo>
                    <a:pt x="8526" y="8703"/>
                    <a:pt x="8744" y="8442"/>
                    <a:pt x="9013" y="8442"/>
                  </a:cubicBezTo>
                  <a:cubicBezTo>
                    <a:pt x="9242" y="8442"/>
                    <a:pt x="9507" y="8633"/>
                    <a:pt x="9891" y="9059"/>
                  </a:cubicBezTo>
                  <a:cubicBezTo>
                    <a:pt x="12294" y="11647"/>
                    <a:pt x="15067" y="13958"/>
                    <a:pt x="17286" y="16823"/>
                  </a:cubicBezTo>
                  <a:cubicBezTo>
                    <a:pt x="17488" y="17093"/>
                    <a:pt x="17739" y="17461"/>
                    <a:pt x="18076" y="17461"/>
                  </a:cubicBezTo>
                  <a:cubicBezTo>
                    <a:pt x="18201" y="17461"/>
                    <a:pt x="18337" y="17410"/>
                    <a:pt x="18487" y="17285"/>
                  </a:cubicBezTo>
                  <a:cubicBezTo>
                    <a:pt x="18949" y="17008"/>
                    <a:pt x="18857" y="16546"/>
                    <a:pt x="18672" y="15991"/>
                  </a:cubicBezTo>
                  <a:cubicBezTo>
                    <a:pt x="18118" y="14882"/>
                    <a:pt x="17378" y="13865"/>
                    <a:pt x="16454" y="12941"/>
                  </a:cubicBezTo>
                  <a:cubicBezTo>
                    <a:pt x="14328" y="10815"/>
                    <a:pt x="12017" y="8781"/>
                    <a:pt x="9891" y="6563"/>
                  </a:cubicBezTo>
                  <a:cubicBezTo>
                    <a:pt x="7672" y="4160"/>
                    <a:pt x="5454" y="1756"/>
                    <a:pt x="2496" y="93"/>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35"/>
            <p:cNvSpPr/>
            <p:nvPr/>
          </p:nvSpPr>
          <p:spPr>
            <a:xfrm>
              <a:off x="4628025" y="4004825"/>
              <a:ext cx="177975" cy="348300"/>
            </a:xfrm>
            <a:custGeom>
              <a:rect b="b" l="l" r="r" t="t"/>
              <a:pathLst>
                <a:path extrusionOk="0" h="13932" w="7119">
                  <a:moveTo>
                    <a:pt x="4160" y="1"/>
                  </a:moveTo>
                  <a:lnTo>
                    <a:pt x="4160" y="1"/>
                  </a:lnTo>
                  <a:cubicBezTo>
                    <a:pt x="4168" y="87"/>
                    <a:pt x="4178" y="172"/>
                    <a:pt x="4190" y="254"/>
                  </a:cubicBezTo>
                  <a:lnTo>
                    <a:pt x="4190" y="254"/>
                  </a:lnTo>
                  <a:cubicBezTo>
                    <a:pt x="4192" y="180"/>
                    <a:pt x="4182" y="96"/>
                    <a:pt x="4160" y="1"/>
                  </a:cubicBezTo>
                  <a:close/>
                  <a:moveTo>
                    <a:pt x="4190" y="254"/>
                  </a:moveTo>
                  <a:lnTo>
                    <a:pt x="4190" y="254"/>
                  </a:lnTo>
                  <a:cubicBezTo>
                    <a:pt x="4172" y="1107"/>
                    <a:pt x="2711" y="600"/>
                    <a:pt x="3051" y="1110"/>
                  </a:cubicBezTo>
                  <a:cubicBezTo>
                    <a:pt x="3883" y="2404"/>
                    <a:pt x="2312" y="2219"/>
                    <a:pt x="2219" y="2866"/>
                  </a:cubicBezTo>
                  <a:cubicBezTo>
                    <a:pt x="1572" y="2589"/>
                    <a:pt x="1572" y="2035"/>
                    <a:pt x="1480" y="1572"/>
                  </a:cubicBezTo>
                  <a:cubicBezTo>
                    <a:pt x="1018" y="1942"/>
                    <a:pt x="1110" y="2404"/>
                    <a:pt x="1110" y="2866"/>
                  </a:cubicBezTo>
                  <a:cubicBezTo>
                    <a:pt x="1110" y="4900"/>
                    <a:pt x="648" y="6841"/>
                    <a:pt x="1" y="8782"/>
                  </a:cubicBezTo>
                  <a:cubicBezTo>
                    <a:pt x="186" y="9060"/>
                    <a:pt x="555" y="9244"/>
                    <a:pt x="555" y="9429"/>
                  </a:cubicBezTo>
                  <a:cubicBezTo>
                    <a:pt x="555" y="10261"/>
                    <a:pt x="463" y="11093"/>
                    <a:pt x="1665" y="11278"/>
                  </a:cubicBezTo>
                  <a:cubicBezTo>
                    <a:pt x="1572" y="11555"/>
                    <a:pt x="1480" y="11833"/>
                    <a:pt x="1480" y="12110"/>
                  </a:cubicBezTo>
                  <a:lnTo>
                    <a:pt x="2589" y="12572"/>
                  </a:lnTo>
                  <a:cubicBezTo>
                    <a:pt x="2404" y="13034"/>
                    <a:pt x="1757" y="13127"/>
                    <a:pt x="1757" y="13681"/>
                  </a:cubicBezTo>
                  <a:cubicBezTo>
                    <a:pt x="1921" y="13868"/>
                    <a:pt x="2102" y="13931"/>
                    <a:pt x="2292" y="13931"/>
                  </a:cubicBezTo>
                  <a:cubicBezTo>
                    <a:pt x="2682" y="13931"/>
                    <a:pt x="3109" y="13667"/>
                    <a:pt x="3495" y="13667"/>
                  </a:cubicBezTo>
                  <a:cubicBezTo>
                    <a:pt x="3665" y="13667"/>
                    <a:pt x="3828" y="13718"/>
                    <a:pt x="3975" y="13866"/>
                  </a:cubicBezTo>
                  <a:cubicBezTo>
                    <a:pt x="4992" y="13589"/>
                    <a:pt x="6194" y="13496"/>
                    <a:pt x="6379" y="12110"/>
                  </a:cubicBezTo>
                  <a:cubicBezTo>
                    <a:pt x="6379" y="11648"/>
                    <a:pt x="7118" y="11001"/>
                    <a:pt x="6286" y="10631"/>
                  </a:cubicBezTo>
                  <a:cubicBezTo>
                    <a:pt x="6174" y="10589"/>
                    <a:pt x="6078" y="10570"/>
                    <a:pt x="5997" y="10570"/>
                  </a:cubicBezTo>
                  <a:cubicBezTo>
                    <a:pt x="5545" y="10570"/>
                    <a:pt x="5533" y="11149"/>
                    <a:pt x="5454" y="11463"/>
                  </a:cubicBezTo>
                  <a:cubicBezTo>
                    <a:pt x="5375" y="11862"/>
                    <a:pt x="5105" y="11916"/>
                    <a:pt x="4810" y="11916"/>
                  </a:cubicBezTo>
                  <a:cubicBezTo>
                    <a:pt x="4699" y="11916"/>
                    <a:pt x="4585" y="11909"/>
                    <a:pt x="4475" y="11909"/>
                  </a:cubicBezTo>
                  <a:cubicBezTo>
                    <a:pt x="4201" y="11909"/>
                    <a:pt x="3958" y="11957"/>
                    <a:pt x="3883" y="12295"/>
                  </a:cubicBezTo>
                  <a:cubicBezTo>
                    <a:pt x="3791" y="12110"/>
                    <a:pt x="3606" y="11833"/>
                    <a:pt x="3606" y="11648"/>
                  </a:cubicBezTo>
                  <a:cubicBezTo>
                    <a:pt x="3975" y="10261"/>
                    <a:pt x="3975" y="8690"/>
                    <a:pt x="5454" y="7765"/>
                  </a:cubicBezTo>
                  <a:cubicBezTo>
                    <a:pt x="5362" y="7211"/>
                    <a:pt x="4068" y="6841"/>
                    <a:pt x="5362" y="6287"/>
                  </a:cubicBezTo>
                  <a:cubicBezTo>
                    <a:pt x="5454" y="6194"/>
                    <a:pt x="5362" y="5639"/>
                    <a:pt x="5270" y="5639"/>
                  </a:cubicBezTo>
                  <a:cubicBezTo>
                    <a:pt x="3421" y="5270"/>
                    <a:pt x="4992" y="4715"/>
                    <a:pt x="5177" y="4345"/>
                  </a:cubicBezTo>
                  <a:cubicBezTo>
                    <a:pt x="5547" y="3791"/>
                    <a:pt x="5270" y="3236"/>
                    <a:pt x="5085" y="2774"/>
                  </a:cubicBezTo>
                  <a:cubicBezTo>
                    <a:pt x="4829" y="1922"/>
                    <a:pt x="4338" y="1227"/>
                    <a:pt x="4190" y="25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35"/>
            <p:cNvSpPr/>
            <p:nvPr/>
          </p:nvSpPr>
          <p:spPr>
            <a:xfrm>
              <a:off x="3086700" y="2650375"/>
              <a:ext cx="427525" cy="212925"/>
            </a:xfrm>
            <a:custGeom>
              <a:rect b="b" l="l" r="r" t="t"/>
              <a:pathLst>
                <a:path extrusionOk="0" h="8517" w="17101">
                  <a:moveTo>
                    <a:pt x="16216" y="1"/>
                  </a:moveTo>
                  <a:cubicBezTo>
                    <a:pt x="15902" y="1"/>
                    <a:pt x="15601" y="282"/>
                    <a:pt x="15344" y="474"/>
                  </a:cubicBezTo>
                  <a:cubicBezTo>
                    <a:pt x="14512" y="1214"/>
                    <a:pt x="13680" y="1953"/>
                    <a:pt x="12756" y="2693"/>
                  </a:cubicBezTo>
                  <a:cubicBezTo>
                    <a:pt x="11824" y="3413"/>
                    <a:pt x="10833" y="3764"/>
                    <a:pt x="9838" y="3764"/>
                  </a:cubicBezTo>
                  <a:cubicBezTo>
                    <a:pt x="8662" y="3764"/>
                    <a:pt x="7479" y="3274"/>
                    <a:pt x="6378" y="2323"/>
                  </a:cubicBezTo>
                  <a:cubicBezTo>
                    <a:pt x="5763" y="1844"/>
                    <a:pt x="5186" y="1657"/>
                    <a:pt x="4614" y="1657"/>
                  </a:cubicBezTo>
                  <a:cubicBezTo>
                    <a:pt x="3638" y="1657"/>
                    <a:pt x="2678" y="2203"/>
                    <a:pt x="1571" y="2785"/>
                  </a:cubicBezTo>
                  <a:cubicBezTo>
                    <a:pt x="2403" y="2878"/>
                    <a:pt x="2773" y="3432"/>
                    <a:pt x="2681" y="4449"/>
                  </a:cubicBezTo>
                  <a:cubicBezTo>
                    <a:pt x="1479" y="3709"/>
                    <a:pt x="924" y="2878"/>
                    <a:pt x="924" y="2046"/>
                  </a:cubicBezTo>
                  <a:cubicBezTo>
                    <a:pt x="185" y="2878"/>
                    <a:pt x="740" y="3987"/>
                    <a:pt x="555" y="4911"/>
                  </a:cubicBezTo>
                  <a:cubicBezTo>
                    <a:pt x="564" y="4914"/>
                    <a:pt x="574" y="4916"/>
                    <a:pt x="584" y="4916"/>
                  </a:cubicBezTo>
                  <a:cubicBezTo>
                    <a:pt x="762" y="4916"/>
                    <a:pt x="941" y="4397"/>
                    <a:pt x="1120" y="4397"/>
                  </a:cubicBezTo>
                  <a:cubicBezTo>
                    <a:pt x="1209" y="4397"/>
                    <a:pt x="1298" y="4526"/>
                    <a:pt x="1387" y="4911"/>
                  </a:cubicBezTo>
                  <a:cubicBezTo>
                    <a:pt x="1664" y="5835"/>
                    <a:pt x="1294" y="6667"/>
                    <a:pt x="555" y="7777"/>
                  </a:cubicBezTo>
                  <a:lnTo>
                    <a:pt x="555" y="4911"/>
                  </a:lnTo>
                  <a:cubicBezTo>
                    <a:pt x="0" y="6113"/>
                    <a:pt x="0" y="7314"/>
                    <a:pt x="555" y="8516"/>
                  </a:cubicBezTo>
                  <a:cubicBezTo>
                    <a:pt x="2034" y="8146"/>
                    <a:pt x="3513" y="7592"/>
                    <a:pt x="4899" y="6760"/>
                  </a:cubicBezTo>
                  <a:cubicBezTo>
                    <a:pt x="5048" y="5863"/>
                    <a:pt x="5500" y="5269"/>
                    <a:pt x="6253" y="5269"/>
                  </a:cubicBezTo>
                  <a:cubicBezTo>
                    <a:pt x="6432" y="5269"/>
                    <a:pt x="6627" y="5302"/>
                    <a:pt x="6840" y="5373"/>
                  </a:cubicBezTo>
                  <a:cubicBezTo>
                    <a:pt x="7562" y="5600"/>
                    <a:pt x="8247" y="5703"/>
                    <a:pt x="8900" y="5703"/>
                  </a:cubicBezTo>
                  <a:cubicBezTo>
                    <a:pt x="11175" y="5703"/>
                    <a:pt x="13066" y="4458"/>
                    <a:pt x="14790" y="2878"/>
                  </a:cubicBezTo>
                  <a:cubicBezTo>
                    <a:pt x="15344" y="2415"/>
                    <a:pt x="16268" y="2323"/>
                    <a:pt x="16453" y="1583"/>
                  </a:cubicBezTo>
                  <a:cubicBezTo>
                    <a:pt x="16638" y="1121"/>
                    <a:pt x="17100" y="659"/>
                    <a:pt x="16638" y="197"/>
                  </a:cubicBezTo>
                  <a:cubicBezTo>
                    <a:pt x="16497" y="55"/>
                    <a:pt x="16355" y="1"/>
                    <a:pt x="1621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35"/>
            <p:cNvSpPr/>
            <p:nvPr/>
          </p:nvSpPr>
          <p:spPr>
            <a:xfrm>
              <a:off x="2943425" y="1183250"/>
              <a:ext cx="439075" cy="626275"/>
            </a:xfrm>
            <a:custGeom>
              <a:rect b="b" l="l" r="r" t="t"/>
              <a:pathLst>
                <a:path extrusionOk="0" h="25051" w="17563">
                  <a:moveTo>
                    <a:pt x="17563" y="1"/>
                  </a:moveTo>
                  <a:lnTo>
                    <a:pt x="17563" y="1"/>
                  </a:lnTo>
                  <a:cubicBezTo>
                    <a:pt x="13680" y="2866"/>
                    <a:pt x="10168" y="6194"/>
                    <a:pt x="7025" y="9799"/>
                  </a:cubicBezTo>
                  <a:cubicBezTo>
                    <a:pt x="4437" y="12757"/>
                    <a:pt x="1571" y="15900"/>
                    <a:pt x="1109" y="20244"/>
                  </a:cubicBezTo>
                  <a:cubicBezTo>
                    <a:pt x="924" y="21168"/>
                    <a:pt x="0" y="21816"/>
                    <a:pt x="93" y="22925"/>
                  </a:cubicBezTo>
                  <a:cubicBezTo>
                    <a:pt x="335" y="22831"/>
                    <a:pt x="521" y="22791"/>
                    <a:pt x="664" y="22791"/>
                  </a:cubicBezTo>
                  <a:cubicBezTo>
                    <a:pt x="1231" y="22791"/>
                    <a:pt x="1128" y="23425"/>
                    <a:pt x="1202" y="23942"/>
                  </a:cubicBezTo>
                  <a:cubicBezTo>
                    <a:pt x="924" y="24311"/>
                    <a:pt x="277" y="24681"/>
                    <a:pt x="1202" y="25051"/>
                  </a:cubicBezTo>
                  <a:cubicBezTo>
                    <a:pt x="1756" y="23294"/>
                    <a:pt x="2403" y="21446"/>
                    <a:pt x="2958" y="19690"/>
                  </a:cubicBezTo>
                  <a:cubicBezTo>
                    <a:pt x="4067" y="15807"/>
                    <a:pt x="6563" y="12664"/>
                    <a:pt x="9244" y="9891"/>
                  </a:cubicBezTo>
                  <a:cubicBezTo>
                    <a:pt x="11647" y="7488"/>
                    <a:pt x="14050" y="5177"/>
                    <a:pt x="16453" y="2959"/>
                  </a:cubicBezTo>
                  <a:cubicBezTo>
                    <a:pt x="16084" y="2312"/>
                    <a:pt x="16176" y="1850"/>
                    <a:pt x="16731" y="1387"/>
                  </a:cubicBezTo>
                  <a:cubicBezTo>
                    <a:pt x="17193" y="1018"/>
                    <a:pt x="17563" y="648"/>
                    <a:pt x="1756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35"/>
            <p:cNvSpPr/>
            <p:nvPr/>
          </p:nvSpPr>
          <p:spPr>
            <a:xfrm>
              <a:off x="4318375" y="3641675"/>
              <a:ext cx="328175" cy="603525"/>
            </a:xfrm>
            <a:custGeom>
              <a:rect b="b" l="l" r="r" t="t"/>
              <a:pathLst>
                <a:path extrusionOk="0" h="24141" w="13127">
                  <a:moveTo>
                    <a:pt x="10372" y="1"/>
                  </a:moveTo>
                  <a:cubicBezTo>
                    <a:pt x="10209" y="1"/>
                    <a:pt x="10018" y="34"/>
                    <a:pt x="9799" y="107"/>
                  </a:cubicBezTo>
                  <a:cubicBezTo>
                    <a:pt x="9799" y="662"/>
                    <a:pt x="9706" y="1216"/>
                    <a:pt x="9799" y="1771"/>
                  </a:cubicBezTo>
                  <a:cubicBezTo>
                    <a:pt x="10723" y="7317"/>
                    <a:pt x="9059" y="12031"/>
                    <a:pt x="5732" y="16468"/>
                  </a:cubicBezTo>
                  <a:cubicBezTo>
                    <a:pt x="3883" y="18871"/>
                    <a:pt x="1942" y="21367"/>
                    <a:pt x="1" y="23678"/>
                  </a:cubicBezTo>
                  <a:cubicBezTo>
                    <a:pt x="278" y="23678"/>
                    <a:pt x="578" y="23562"/>
                    <a:pt x="844" y="23562"/>
                  </a:cubicBezTo>
                  <a:cubicBezTo>
                    <a:pt x="1110" y="23562"/>
                    <a:pt x="1341" y="23678"/>
                    <a:pt x="1480" y="24140"/>
                  </a:cubicBezTo>
                  <a:cubicBezTo>
                    <a:pt x="3790" y="22846"/>
                    <a:pt x="4992" y="20535"/>
                    <a:pt x="6471" y="18502"/>
                  </a:cubicBezTo>
                  <a:cubicBezTo>
                    <a:pt x="9152" y="14897"/>
                    <a:pt x="11093" y="10922"/>
                    <a:pt x="11647" y="6300"/>
                  </a:cubicBezTo>
                  <a:cubicBezTo>
                    <a:pt x="11925" y="5376"/>
                    <a:pt x="10446" y="6208"/>
                    <a:pt x="10723" y="5376"/>
                  </a:cubicBezTo>
                  <a:cubicBezTo>
                    <a:pt x="10849" y="5041"/>
                    <a:pt x="11050" y="4934"/>
                    <a:pt x="11276" y="4934"/>
                  </a:cubicBezTo>
                  <a:cubicBezTo>
                    <a:pt x="11549" y="4934"/>
                    <a:pt x="11857" y="5090"/>
                    <a:pt x="12109" y="5191"/>
                  </a:cubicBezTo>
                  <a:cubicBezTo>
                    <a:pt x="12223" y="5219"/>
                    <a:pt x="12319" y="5232"/>
                    <a:pt x="12399" y="5232"/>
                  </a:cubicBezTo>
                  <a:cubicBezTo>
                    <a:pt x="13099" y="5232"/>
                    <a:pt x="12629" y="4248"/>
                    <a:pt x="13126" y="4082"/>
                  </a:cubicBezTo>
                  <a:cubicBezTo>
                    <a:pt x="12849" y="3342"/>
                    <a:pt x="12572" y="2603"/>
                    <a:pt x="12387" y="1956"/>
                  </a:cubicBezTo>
                  <a:lnTo>
                    <a:pt x="12387" y="1863"/>
                  </a:lnTo>
                  <a:lnTo>
                    <a:pt x="12017" y="1863"/>
                  </a:lnTo>
                  <a:cubicBezTo>
                    <a:pt x="11875" y="1863"/>
                    <a:pt x="11733" y="1881"/>
                    <a:pt x="11607" y="1881"/>
                  </a:cubicBezTo>
                  <a:cubicBezTo>
                    <a:pt x="11323" y="1881"/>
                    <a:pt x="11121" y="1792"/>
                    <a:pt x="11185" y="1216"/>
                  </a:cubicBezTo>
                  <a:cubicBezTo>
                    <a:pt x="11259" y="549"/>
                    <a:pt x="11036" y="1"/>
                    <a:pt x="1037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35"/>
            <p:cNvSpPr/>
            <p:nvPr/>
          </p:nvSpPr>
          <p:spPr>
            <a:xfrm>
              <a:off x="3541925" y="2128400"/>
              <a:ext cx="395175" cy="453700"/>
            </a:xfrm>
            <a:custGeom>
              <a:rect b="b" l="l" r="r" t="t"/>
              <a:pathLst>
                <a:path extrusionOk="0" h="18148" w="15807">
                  <a:moveTo>
                    <a:pt x="15807" y="1"/>
                  </a:moveTo>
                  <a:lnTo>
                    <a:pt x="15807" y="1"/>
                  </a:lnTo>
                  <a:cubicBezTo>
                    <a:pt x="15067" y="186"/>
                    <a:pt x="14328" y="463"/>
                    <a:pt x="13588" y="648"/>
                  </a:cubicBezTo>
                  <a:cubicBezTo>
                    <a:pt x="12294" y="1202"/>
                    <a:pt x="11832" y="2497"/>
                    <a:pt x="11185" y="3606"/>
                  </a:cubicBezTo>
                  <a:cubicBezTo>
                    <a:pt x="10819" y="4216"/>
                    <a:pt x="10524" y="4450"/>
                    <a:pt x="10254" y="4450"/>
                  </a:cubicBezTo>
                  <a:cubicBezTo>
                    <a:pt x="9911" y="4450"/>
                    <a:pt x="9606" y="4071"/>
                    <a:pt x="9244" y="3606"/>
                  </a:cubicBezTo>
                  <a:cubicBezTo>
                    <a:pt x="8597" y="3791"/>
                    <a:pt x="9152" y="4992"/>
                    <a:pt x="8135" y="5085"/>
                  </a:cubicBezTo>
                  <a:cubicBezTo>
                    <a:pt x="8689" y="5547"/>
                    <a:pt x="11000" y="4807"/>
                    <a:pt x="9429" y="6749"/>
                  </a:cubicBezTo>
                  <a:cubicBezTo>
                    <a:pt x="6841" y="10169"/>
                    <a:pt x="4068" y="13404"/>
                    <a:pt x="1202" y="16547"/>
                  </a:cubicBezTo>
                  <a:cubicBezTo>
                    <a:pt x="925" y="16916"/>
                    <a:pt x="1" y="17009"/>
                    <a:pt x="463" y="17748"/>
                  </a:cubicBezTo>
                  <a:cubicBezTo>
                    <a:pt x="629" y="18081"/>
                    <a:pt x="962" y="18148"/>
                    <a:pt x="1341" y="18148"/>
                  </a:cubicBezTo>
                  <a:cubicBezTo>
                    <a:pt x="1594" y="18148"/>
                    <a:pt x="1868" y="18118"/>
                    <a:pt x="2127" y="18118"/>
                  </a:cubicBezTo>
                  <a:cubicBezTo>
                    <a:pt x="2959" y="18026"/>
                    <a:pt x="3328" y="17379"/>
                    <a:pt x="3606" y="16732"/>
                  </a:cubicBezTo>
                  <a:cubicBezTo>
                    <a:pt x="4530" y="14421"/>
                    <a:pt x="6656" y="13034"/>
                    <a:pt x="8042" y="11093"/>
                  </a:cubicBezTo>
                  <a:cubicBezTo>
                    <a:pt x="9429" y="9059"/>
                    <a:pt x="11555" y="7580"/>
                    <a:pt x="12664" y="5362"/>
                  </a:cubicBezTo>
                  <a:cubicBezTo>
                    <a:pt x="13588" y="3513"/>
                    <a:pt x="15530" y="2219"/>
                    <a:pt x="1580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35"/>
            <p:cNvSpPr/>
            <p:nvPr/>
          </p:nvSpPr>
          <p:spPr>
            <a:xfrm>
              <a:off x="4577200" y="1048175"/>
              <a:ext cx="268075" cy="354650"/>
            </a:xfrm>
            <a:custGeom>
              <a:rect b="b" l="l" r="r" t="t"/>
              <a:pathLst>
                <a:path extrusionOk="0" h="14186" w="10723">
                  <a:moveTo>
                    <a:pt x="7788" y="1"/>
                  </a:moveTo>
                  <a:cubicBezTo>
                    <a:pt x="7345" y="1"/>
                    <a:pt x="6967" y="378"/>
                    <a:pt x="6656" y="690"/>
                  </a:cubicBezTo>
                  <a:cubicBezTo>
                    <a:pt x="6193" y="1152"/>
                    <a:pt x="6656" y="2169"/>
                    <a:pt x="5639" y="2169"/>
                  </a:cubicBezTo>
                  <a:cubicBezTo>
                    <a:pt x="4437" y="2446"/>
                    <a:pt x="3882" y="3648"/>
                    <a:pt x="3143" y="4480"/>
                  </a:cubicBezTo>
                  <a:cubicBezTo>
                    <a:pt x="740" y="7253"/>
                    <a:pt x="0" y="10580"/>
                    <a:pt x="925" y="14185"/>
                  </a:cubicBezTo>
                  <a:cubicBezTo>
                    <a:pt x="989" y="13607"/>
                    <a:pt x="830" y="12805"/>
                    <a:pt x="1410" y="12805"/>
                  </a:cubicBezTo>
                  <a:cubicBezTo>
                    <a:pt x="1665" y="12805"/>
                    <a:pt x="2061" y="12959"/>
                    <a:pt x="2681" y="13353"/>
                  </a:cubicBezTo>
                  <a:cubicBezTo>
                    <a:pt x="925" y="11412"/>
                    <a:pt x="3882" y="11967"/>
                    <a:pt x="3420" y="10673"/>
                  </a:cubicBezTo>
                  <a:lnTo>
                    <a:pt x="3420" y="10673"/>
                  </a:lnTo>
                  <a:cubicBezTo>
                    <a:pt x="4073" y="10754"/>
                    <a:pt x="4006" y="11844"/>
                    <a:pt x="4871" y="11844"/>
                  </a:cubicBezTo>
                  <a:cubicBezTo>
                    <a:pt x="4986" y="11844"/>
                    <a:pt x="5117" y="11825"/>
                    <a:pt x="5269" y="11782"/>
                  </a:cubicBezTo>
                  <a:cubicBezTo>
                    <a:pt x="4622" y="11135"/>
                    <a:pt x="4160" y="10580"/>
                    <a:pt x="3698" y="10118"/>
                  </a:cubicBezTo>
                  <a:cubicBezTo>
                    <a:pt x="3051" y="9379"/>
                    <a:pt x="2588" y="8916"/>
                    <a:pt x="3882" y="8177"/>
                  </a:cubicBezTo>
                  <a:cubicBezTo>
                    <a:pt x="4899" y="7622"/>
                    <a:pt x="5731" y="7160"/>
                    <a:pt x="7118" y="7068"/>
                  </a:cubicBezTo>
                  <a:cubicBezTo>
                    <a:pt x="7309" y="7050"/>
                    <a:pt x="7481" y="7039"/>
                    <a:pt x="7636" y="7039"/>
                  </a:cubicBezTo>
                  <a:cubicBezTo>
                    <a:pt x="8305" y="7039"/>
                    <a:pt x="8666" y="7242"/>
                    <a:pt x="8966" y="7992"/>
                  </a:cubicBezTo>
                  <a:cubicBezTo>
                    <a:pt x="8966" y="7160"/>
                    <a:pt x="9798" y="7068"/>
                    <a:pt x="10260" y="6606"/>
                  </a:cubicBezTo>
                  <a:cubicBezTo>
                    <a:pt x="10445" y="6421"/>
                    <a:pt x="10723" y="6236"/>
                    <a:pt x="10538" y="5866"/>
                  </a:cubicBezTo>
                  <a:cubicBezTo>
                    <a:pt x="10445" y="5727"/>
                    <a:pt x="10330" y="5658"/>
                    <a:pt x="10203" y="5658"/>
                  </a:cubicBezTo>
                  <a:cubicBezTo>
                    <a:pt x="10076" y="5658"/>
                    <a:pt x="9937" y="5727"/>
                    <a:pt x="9798" y="5866"/>
                  </a:cubicBezTo>
                  <a:cubicBezTo>
                    <a:pt x="9543" y="6249"/>
                    <a:pt x="9210" y="6377"/>
                    <a:pt x="8888" y="6377"/>
                  </a:cubicBezTo>
                  <a:cubicBezTo>
                    <a:pt x="8510" y="6377"/>
                    <a:pt x="8149" y="6201"/>
                    <a:pt x="7950" y="6051"/>
                  </a:cubicBezTo>
                  <a:cubicBezTo>
                    <a:pt x="7507" y="5769"/>
                    <a:pt x="7100" y="5663"/>
                    <a:pt x="6704" y="5663"/>
                  </a:cubicBezTo>
                  <a:cubicBezTo>
                    <a:pt x="6191" y="5663"/>
                    <a:pt x="5699" y="5842"/>
                    <a:pt x="5177" y="6051"/>
                  </a:cubicBezTo>
                  <a:cubicBezTo>
                    <a:pt x="5731" y="5311"/>
                    <a:pt x="5546" y="4480"/>
                    <a:pt x="5824" y="3925"/>
                  </a:cubicBezTo>
                  <a:cubicBezTo>
                    <a:pt x="5892" y="3899"/>
                    <a:pt x="5954" y="3888"/>
                    <a:pt x="6009" y="3888"/>
                  </a:cubicBezTo>
                  <a:cubicBezTo>
                    <a:pt x="6436" y="3888"/>
                    <a:pt x="6503" y="4561"/>
                    <a:pt x="6717" y="4561"/>
                  </a:cubicBezTo>
                  <a:cubicBezTo>
                    <a:pt x="6775" y="4561"/>
                    <a:pt x="6844" y="4512"/>
                    <a:pt x="6933" y="4387"/>
                  </a:cubicBezTo>
                  <a:cubicBezTo>
                    <a:pt x="7672" y="3463"/>
                    <a:pt x="8874" y="3185"/>
                    <a:pt x="9336" y="2169"/>
                  </a:cubicBezTo>
                  <a:cubicBezTo>
                    <a:pt x="9289" y="2153"/>
                    <a:pt x="9243" y="2146"/>
                    <a:pt x="9199" y="2146"/>
                  </a:cubicBezTo>
                  <a:cubicBezTo>
                    <a:pt x="8816" y="2146"/>
                    <a:pt x="8515" y="2660"/>
                    <a:pt x="8153" y="2660"/>
                  </a:cubicBezTo>
                  <a:cubicBezTo>
                    <a:pt x="8060" y="2660"/>
                    <a:pt x="7962" y="2625"/>
                    <a:pt x="7857" y="2538"/>
                  </a:cubicBezTo>
                  <a:cubicBezTo>
                    <a:pt x="7210" y="1891"/>
                    <a:pt x="8504" y="1799"/>
                    <a:pt x="8319" y="1522"/>
                  </a:cubicBezTo>
                  <a:cubicBezTo>
                    <a:pt x="8042" y="967"/>
                    <a:pt x="8689" y="320"/>
                    <a:pt x="8042" y="43"/>
                  </a:cubicBezTo>
                  <a:cubicBezTo>
                    <a:pt x="7955" y="14"/>
                    <a:pt x="7870" y="1"/>
                    <a:pt x="778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35"/>
            <p:cNvSpPr/>
            <p:nvPr/>
          </p:nvSpPr>
          <p:spPr>
            <a:xfrm>
              <a:off x="3823850" y="1395225"/>
              <a:ext cx="221875" cy="432800"/>
            </a:xfrm>
            <a:custGeom>
              <a:rect b="b" l="l" r="r" t="t"/>
              <a:pathLst>
                <a:path extrusionOk="0" h="17312" w="8875">
                  <a:moveTo>
                    <a:pt x="6123" y="11984"/>
                  </a:moveTo>
                  <a:cubicBezTo>
                    <a:pt x="6208" y="11984"/>
                    <a:pt x="6319" y="12026"/>
                    <a:pt x="6471" y="12135"/>
                  </a:cubicBezTo>
                  <a:cubicBezTo>
                    <a:pt x="6841" y="12505"/>
                    <a:pt x="7118" y="12874"/>
                    <a:pt x="7026" y="13429"/>
                  </a:cubicBezTo>
                  <a:cubicBezTo>
                    <a:pt x="6977" y="13771"/>
                    <a:pt x="6876" y="13881"/>
                    <a:pt x="6724" y="13881"/>
                  </a:cubicBezTo>
                  <a:cubicBezTo>
                    <a:pt x="6588" y="13881"/>
                    <a:pt x="6412" y="13793"/>
                    <a:pt x="6194" y="13706"/>
                  </a:cubicBezTo>
                  <a:cubicBezTo>
                    <a:pt x="6044" y="13644"/>
                    <a:pt x="5925" y="13617"/>
                    <a:pt x="5829" y="13617"/>
                  </a:cubicBezTo>
                  <a:cubicBezTo>
                    <a:pt x="5210" y="13617"/>
                    <a:pt x="5540" y="14736"/>
                    <a:pt x="4900" y="14815"/>
                  </a:cubicBezTo>
                  <a:cubicBezTo>
                    <a:pt x="4900" y="13984"/>
                    <a:pt x="4715" y="13059"/>
                    <a:pt x="5639" y="12505"/>
                  </a:cubicBezTo>
                  <a:cubicBezTo>
                    <a:pt x="5851" y="12434"/>
                    <a:pt x="5847" y="11984"/>
                    <a:pt x="6123" y="11984"/>
                  </a:cubicBezTo>
                  <a:close/>
                  <a:moveTo>
                    <a:pt x="1182" y="0"/>
                  </a:moveTo>
                  <a:cubicBezTo>
                    <a:pt x="997" y="0"/>
                    <a:pt x="791" y="61"/>
                    <a:pt x="555" y="211"/>
                  </a:cubicBezTo>
                  <a:cubicBezTo>
                    <a:pt x="1" y="673"/>
                    <a:pt x="1" y="1320"/>
                    <a:pt x="278" y="1690"/>
                  </a:cubicBezTo>
                  <a:cubicBezTo>
                    <a:pt x="925" y="2522"/>
                    <a:pt x="1202" y="3538"/>
                    <a:pt x="1849" y="4463"/>
                  </a:cubicBezTo>
                  <a:cubicBezTo>
                    <a:pt x="3421" y="6681"/>
                    <a:pt x="4437" y="9177"/>
                    <a:pt x="4530" y="12042"/>
                  </a:cubicBezTo>
                  <a:cubicBezTo>
                    <a:pt x="4622" y="13799"/>
                    <a:pt x="4160" y="15647"/>
                    <a:pt x="4900" y="17311"/>
                  </a:cubicBezTo>
                  <a:cubicBezTo>
                    <a:pt x="5693" y="16078"/>
                    <a:pt x="6150" y="14340"/>
                    <a:pt x="8032" y="14340"/>
                  </a:cubicBezTo>
                  <a:cubicBezTo>
                    <a:pt x="8124" y="14340"/>
                    <a:pt x="8220" y="14345"/>
                    <a:pt x="8320" y="14353"/>
                  </a:cubicBezTo>
                  <a:cubicBezTo>
                    <a:pt x="8505" y="14353"/>
                    <a:pt x="8689" y="13891"/>
                    <a:pt x="8874" y="13706"/>
                  </a:cubicBezTo>
                  <a:cubicBezTo>
                    <a:pt x="8412" y="13337"/>
                    <a:pt x="8227" y="12689"/>
                    <a:pt x="8320" y="12227"/>
                  </a:cubicBezTo>
                  <a:cubicBezTo>
                    <a:pt x="8360" y="11738"/>
                    <a:pt x="8221" y="11609"/>
                    <a:pt x="8022" y="11609"/>
                  </a:cubicBezTo>
                  <a:cubicBezTo>
                    <a:pt x="7796" y="11609"/>
                    <a:pt x="7493" y="11773"/>
                    <a:pt x="7284" y="11773"/>
                  </a:cubicBezTo>
                  <a:cubicBezTo>
                    <a:pt x="7258" y="11773"/>
                    <a:pt x="7233" y="11771"/>
                    <a:pt x="7210" y="11765"/>
                  </a:cubicBezTo>
                  <a:cubicBezTo>
                    <a:pt x="7580" y="11118"/>
                    <a:pt x="7858" y="10563"/>
                    <a:pt x="8042" y="10101"/>
                  </a:cubicBezTo>
                  <a:cubicBezTo>
                    <a:pt x="7964" y="10004"/>
                    <a:pt x="7886" y="9968"/>
                    <a:pt x="7810" y="9968"/>
                  </a:cubicBezTo>
                  <a:cubicBezTo>
                    <a:pt x="7601" y="9968"/>
                    <a:pt x="7405" y="10235"/>
                    <a:pt x="7258" y="10235"/>
                  </a:cubicBezTo>
                  <a:cubicBezTo>
                    <a:pt x="7204" y="10235"/>
                    <a:pt x="7157" y="10199"/>
                    <a:pt x="7118" y="10101"/>
                  </a:cubicBezTo>
                  <a:cubicBezTo>
                    <a:pt x="6379" y="8530"/>
                    <a:pt x="5454" y="6959"/>
                    <a:pt x="5362" y="5202"/>
                  </a:cubicBezTo>
                  <a:cubicBezTo>
                    <a:pt x="5362" y="5017"/>
                    <a:pt x="5732" y="4833"/>
                    <a:pt x="6009" y="4555"/>
                  </a:cubicBezTo>
                  <a:cubicBezTo>
                    <a:pt x="4900" y="4370"/>
                    <a:pt x="4622" y="2984"/>
                    <a:pt x="3421" y="2799"/>
                  </a:cubicBezTo>
                  <a:lnTo>
                    <a:pt x="3421" y="2799"/>
                  </a:lnTo>
                  <a:cubicBezTo>
                    <a:pt x="3421" y="3169"/>
                    <a:pt x="3513" y="3723"/>
                    <a:pt x="2959" y="3816"/>
                  </a:cubicBezTo>
                  <a:cubicBezTo>
                    <a:pt x="2910" y="3823"/>
                    <a:pt x="2867" y="3826"/>
                    <a:pt x="2829" y="3826"/>
                  </a:cubicBezTo>
                  <a:cubicBezTo>
                    <a:pt x="2365" y="3826"/>
                    <a:pt x="2681" y="3333"/>
                    <a:pt x="2681" y="3076"/>
                  </a:cubicBezTo>
                  <a:cubicBezTo>
                    <a:pt x="2681" y="2984"/>
                    <a:pt x="2681" y="2891"/>
                    <a:pt x="2681" y="2891"/>
                  </a:cubicBezTo>
                  <a:cubicBezTo>
                    <a:pt x="2219" y="2337"/>
                    <a:pt x="2219" y="1690"/>
                    <a:pt x="2681" y="950"/>
                  </a:cubicBezTo>
                  <a:cubicBezTo>
                    <a:pt x="2184" y="666"/>
                    <a:pt x="1796" y="0"/>
                    <a:pt x="118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35"/>
            <p:cNvSpPr/>
            <p:nvPr/>
          </p:nvSpPr>
          <p:spPr>
            <a:xfrm>
              <a:off x="3927850" y="1846475"/>
              <a:ext cx="249600" cy="233425"/>
            </a:xfrm>
            <a:custGeom>
              <a:rect b="b" l="l" r="r" t="t"/>
              <a:pathLst>
                <a:path extrusionOk="0" h="9337" w="9984">
                  <a:moveTo>
                    <a:pt x="740" y="1"/>
                  </a:moveTo>
                  <a:cubicBezTo>
                    <a:pt x="0" y="1295"/>
                    <a:pt x="462" y="2681"/>
                    <a:pt x="370" y="3975"/>
                  </a:cubicBezTo>
                  <a:cubicBezTo>
                    <a:pt x="439" y="3991"/>
                    <a:pt x="504" y="3998"/>
                    <a:pt x="566" y="3998"/>
                  </a:cubicBezTo>
                  <a:cubicBezTo>
                    <a:pt x="1252" y="3998"/>
                    <a:pt x="1556" y="3136"/>
                    <a:pt x="2403" y="3051"/>
                  </a:cubicBezTo>
                  <a:cubicBezTo>
                    <a:pt x="3050" y="2959"/>
                    <a:pt x="2403" y="2589"/>
                    <a:pt x="2219" y="2312"/>
                  </a:cubicBezTo>
                  <a:cubicBezTo>
                    <a:pt x="1664" y="1665"/>
                    <a:pt x="2311" y="1480"/>
                    <a:pt x="2681" y="1295"/>
                  </a:cubicBezTo>
                  <a:cubicBezTo>
                    <a:pt x="2810" y="1230"/>
                    <a:pt x="2920" y="1201"/>
                    <a:pt x="3012" y="1201"/>
                  </a:cubicBezTo>
                  <a:cubicBezTo>
                    <a:pt x="3312" y="1201"/>
                    <a:pt x="3420" y="1517"/>
                    <a:pt x="3420" y="1942"/>
                  </a:cubicBezTo>
                  <a:cubicBezTo>
                    <a:pt x="3420" y="2746"/>
                    <a:pt x="3651" y="3377"/>
                    <a:pt x="4388" y="3377"/>
                  </a:cubicBezTo>
                  <a:cubicBezTo>
                    <a:pt x="4583" y="3377"/>
                    <a:pt x="4813" y="3333"/>
                    <a:pt x="5084" y="3236"/>
                  </a:cubicBezTo>
                  <a:cubicBezTo>
                    <a:pt x="5190" y="2653"/>
                    <a:pt x="5357" y="2458"/>
                    <a:pt x="5549" y="2458"/>
                  </a:cubicBezTo>
                  <a:cubicBezTo>
                    <a:pt x="5912" y="2458"/>
                    <a:pt x="6367" y="3153"/>
                    <a:pt x="6681" y="3262"/>
                  </a:cubicBezTo>
                  <a:lnTo>
                    <a:pt x="6681" y="3262"/>
                  </a:lnTo>
                  <a:cubicBezTo>
                    <a:pt x="5964" y="3661"/>
                    <a:pt x="5803" y="4361"/>
                    <a:pt x="6471" y="5362"/>
                  </a:cubicBezTo>
                  <a:cubicBezTo>
                    <a:pt x="6655" y="5639"/>
                    <a:pt x="7210" y="6471"/>
                    <a:pt x="5916" y="6471"/>
                  </a:cubicBezTo>
                  <a:cubicBezTo>
                    <a:pt x="5776" y="6443"/>
                    <a:pt x="5516" y="6398"/>
                    <a:pt x="5245" y="6398"/>
                  </a:cubicBezTo>
                  <a:cubicBezTo>
                    <a:pt x="4626" y="6398"/>
                    <a:pt x="3950" y="6635"/>
                    <a:pt x="4529" y="7858"/>
                  </a:cubicBezTo>
                  <a:cubicBezTo>
                    <a:pt x="4614" y="8110"/>
                    <a:pt x="4160" y="8517"/>
                    <a:pt x="3590" y="8517"/>
                  </a:cubicBezTo>
                  <a:cubicBezTo>
                    <a:pt x="3534" y="8517"/>
                    <a:pt x="3478" y="8513"/>
                    <a:pt x="3420" y="8505"/>
                  </a:cubicBezTo>
                  <a:cubicBezTo>
                    <a:pt x="3371" y="8496"/>
                    <a:pt x="3329" y="8493"/>
                    <a:pt x="3293" y="8493"/>
                  </a:cubicBezTo>
                  <a:cubicBezTo>
                    <a:pt x="2929" y="8493"/>
                    <a:pt x="3235" y="8891"/>
                    <a:pt x="3235" y="9059"/>
                  </a:cubicBezTo>
                  <a:cubicBezTo>
                    <a:pt x="3665" y="8940"/>
                    <a:pt x="4089" y="8895"/>
                    <a:pt x="4512" y="8895"/>
                  </a:cubicBezTo>
                  <a:cubicBezTo>
                    <a:pt x="5724" y="8895"/>
                    <a:pt x="6924" y="9268"/>
                    <a:pt x="8227" y="9337"/>
                  </a:cubicBezTo>
                  <a:cubicBezTo>
                    <a:pt x="6563" y="8227"/>
                    <a:pt x="6933" y="7488"/>
                    <a:pt x="8319" y="6933"/>
                  </a:cubicBezTo>
                  <a:cubicBezTo>
                    <a:pt x="8319" y="5824"/>
                    <a:pt x="9613" y="6471"/>
                    <a:pt x="9891" y="5732"/>
                  </a:cubicBezTo>
                  <a:cubicBezTo>
                    <a:pt x="8597" y="5362"/>
                    <a:pt x="8412" y="5177"/>
                    <a:pt x="9244" y="4068"/>
                  </a:cubicBezTo>
                  <a:cubicBezTo>
                    <a:pt x="9521" y="3698"/>
                    <a:pt x="9983" y="3236"/>
                    <a:pt x="9521" y="2866"/>
                  </a:cubicBezTo>
                  <a:cubicBezTo>
                    <a:pt x="9335" y="2701"/>
                    <a:pt x="9218" y="2637"/>
                    <a:pt x="9145" y="2637"/>
                  </a:cubicBezTo>
                  <a:cubicBezTo>
                    <a:pt x="8902" y="2637"/>
                    <a:pt x="9138" y="3333"/>
                    <a:pt x="8909" y="3333"/>
                  </a:cubicBezTo>
                  <a:cubicBezTo>
                    <a:pt x="8899" y="3333"/>
                    <a:pt x="8887" y="3332"/>
                    <a:pt x="8874" y="3328"/>
                  </a:cubicBezTo>
                  <a:cubicBezTo>
                    <a:pt x="8134" y="3236"/>
                    <a:pt x="7580" y="3051"/>
                    <a:pt x="7857" y="2127"/>
                  </a:cubicBezTo>
                  <a:cubicBezTo>
                    <a:pt x="7857" y="1849"/>
                    <a:pt x="8319" y="1295"/>
                    <a:pt x="7950" y="1295"/>
                  </a:cubicBezTo>
                  <a:cubicBezTo>
                    <a:pt x="6729" y="1223"/>
                    <a:pt x="5731" y="147"/>
                    <a:pt x="4524" y="147"/>
                  </a:cubicBezTo>
                  <a:cubicBezTo>
                    <a:pt x="4177" y="147"/>
                    <a:pt x="3812" y="236"/>
                    <a:pt x="3420" y="463"/>
                  </a:cubicBezTo>
                  <a:cubicBezTo>
                    <a:pt x="3119" y="664"/>
                    <a:pt x="2781" y="756"/>
                    <a:pt x="2437" y="756"/>
                  </a:cubicBezTo>
                  <a:cubicBezTo>
                    <a:pt x="1833" y="756"/>
                    <a:pt x="1211" y="472"/>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35"/>
            <p:cNvSpPr/>
            <p:nvPr/>
          </p:nvSpPr>
          <p:spPr>
            <a:xfrm>
              <a:off x="3638975" y="4493825"/>
              <a:ext cx="422925" cy="349550"/>
            </a:xfrm>
            <a:custGeom>
              <a:rect b="b" l="l" r="r" t="t"/>
              <a:pathLst>
                <a:path extrusionOk="0" h="13982" w="16917">
                  <a:moveTo>
                    <a:pt x="16034" y="1"/>
                  </a:moveTo>
                  <a:cubicBezTo>
                    <a:pt x="15356" y="1"/>
                    <a:pt x="14808" y="469"/>
                    <a:pt x="14328" y="869"/>
                  </a:cubicBezTo>
                  <a:cubicBezTo>
                    <a:pt x="13219" y="1793"/>
                    <a:pt x="12295" y="3088"/>
                    <a:pt x="11278" y="4012"/>
                  </a:cubicBezTo>
                  <a:cubicBezTo>
                    <a:pt x="9706" y="5491"/>
                    <a:pt x="7950" y="6692"/>
                    <a:pt x="6194" y="8079"/>
                  </a:cubicBezTo>
                  <a:cubicBezTo>
                    <a:pt x="4623" y="9373"/>
                    <a:pt x="2866" y="10482"/>
                    <a:pt x="1203" y="11776"/>
                  </a:cubicBezTo>
                  <a:cubicBezTo>
                    <a:pt x="648" y="12239"/>
                    <a:pt x="1" y="12886"/>
                    <a:pt x="555" y="13625"/>
                  </a:cubicBezTo>
                  <a:cubicBezTo>
                    <a:pt x="779" y="13880"/>
                    <a:pt x="1035" y="13982"/>
                    <a:pt x="1291" y="13982"/>
                  </a:cubicBezTo>
                  <a:cubicBezTo>
                    <a:pt x="1775" y="13982"/>
                    <a:pt x="2255" y="13618"/>
                    <a:pt x="2497" y="13255"/>
                  </a:cubicBezTo>
                  <a:cubicBezTo>
                    <a:pt x="3698" y="11776"/>
                    <a:pt x="5270" y="10852"/>
                    <a:pt x="6749" y="9743"/>
                  </a:cubicBezTo>
                  <a:cubicBezTo>
                    <a:pt x="10261" y="7340"/>
                    <a:pt x="13034" y="4012"/>
                    <a:pt x="16454" y="1424"/>
                  </a:cubicBezTo>
                  <a:cubicBezTo>
                    <a:pt x="16731" y="1331"/>
                    <a:pt x="16824" y="962"/>
                    <a:pt x="16916" y="869"/>
                  </a:cubicBezTo>
                  <a:cubicBezTo>
                    <a:pt x="16916" y="314"/>
                    <a:pt x="16731" y="130"/>
                    <a:pt x="16362" y="37"/>
                  </a:cubicBezTo>
                  <a:cubicBezTo>
                    <a:pt x="16249" y="12"/>
                    <a:pt x="16140" y="1"/>
                    <a:pt x="1603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35"/>
            <p:cNvSpPr/>
            <p:nvPr/>
          </p:nvSpPr>
          <p:spPr>
            <a:xfrm>
              <a:off x="2911075" y="4797475"/>
              <a:ext cx="217225" cy="269250"/>
            </a:xfrm>
            <a:custGeom>
              <a:rect b="b" l="l" r="r" t="t"/>
              <a:pathLst>
                <a:path extrusionOk="0" h="10770" w="8689">
                  <a:moveTo>
                    <a:pt x="2496" y="0"/>
                  </a:moveTo>
                  <a:cubicBezTo>
                    <a:pt x="2034" y="370"/>
                    <a:pt x="1756" y="1017"/>
                    <a:pt x="1017" y="1109"/>
                  </a:cubicBezTo>
                  <a:cubicBezTo>
                    <a:pt x="1109" y="1756"/>
                    <a:pt x="0" y="2773"/>
                    <a:pt x="1664" y="3050"/>
                  </a:cubicBezTo>
                  <a:cubicBezTo>
                    <a:pt x="1849" y="3143"/>
                    <a:pt x="1941" y="3698"/>
                    <a:pt x="2126" y="3975"/>
                  </a:cubicBezTo>
                  <a:cubicBezTo>
                    <a:pt x="4622" y="5824"/>
                    <a:pt x="4252" y="6563"/>
                    <a:pt x="3605" y="9706"/>
                  </a:cubicBezTo>
                  <a:cubicBezTo>
                    <a:pt x="3605" y="9983"/>
                    <a:pt x="3235" y="10353"/>
                    <a:pt x="3605" y="10630"/>
                  </a:cubicBezTo>
                  <a:cubicBezTo>
                    <a:pt x="3730" y="10730"/>
                    <a:pt x="3842" y="10770"/>
                    <a:pt x="3946" y="10770"/>
                  </a:cubicBezTo>
                  <a:cubicBezTo>
                    <a:pt x="4224" y="10770"/>
                    <a:pt x="4445" y="10488"/>
                    <a:pt x="4714" y="10353"/>
                  </a:cubicBezTo>
                  <a:cubicBezTo>
                    <a:pt x="6286" y="9059"/>
                    <a:pt x="7672" y="7580"/>
                    <a:pt x="8689" y="5824"/>
                  </a:cubicBezTo>
                  <a:cubicBezTo>
                    <a:pt x="8504" y="5731"/>
                    <a:pt x="8319" y="5731"/>
                    <a:pt x="8134" y="5731"/>
                  </a:cubicBezTo>
                  <a:cubicBezTo>
                    <a:pt x="6193" y="5084"/>
                    <a:pt x="6101" y="4899"/>
                    <a:pt x="6286" y="2958"/>
                  </a:cubicBezTo>
                  <a:cubicBezTo>
                    <a:pt x="6286" y="2866"/>
                    <a:pt x="6101" y="2681"/>
                    <a:pt x="6008" y="2588"/>
                  </a:cubicBezTo>
                  <a:cubicBezTo>
                    <a:pt x="5176" y="1202"/>
                    <a:pt x="3790" y="647"/>
                    <a:pt x="249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35"/>
            <p:cNvSpPr/>
            <p:nvPr/>
          </p:nvSpPr>
          <p:spPr>
            <a:xfrm>
              <a:off x="4182025" y="3681900"/>
              <a:ext cx="279650" cy="282100"/>
            </a:xfrm>
            <a:custGeom>
              <a:rect b="b" l="l" r="r" t="t"/>
              <a:pathLst>
                <a:path extrusionOk="0" h="11284" w="11186">
                  <a:moveTo>
                    <a:pt x="2774" y="0"/>
                  </a:moveTo>
                  <a:cubicBezTo>
                    <a:pt x="2658" y="0"/>
                    <a:pt x="2543" y="69"/>
                    <a:pt x="2404" y="162"/>
                  </a:cubicBezTo>
                  <a:cubicBezTo>
                    <a:pt x="2866" y="901"/>
                    <a:pt x="2035" y="1918"/>
                    <a:pt x="2404" y="2288"/>
                  </a:cubicBezTo>
                  <a:cubicBezTo>
                    <a:pt x="2959" y="2935"/>
                    <a:pt x="3051" y="3952"/>
                    <a:pt x="4253" y="4322"/>
                  </a:cubicBezTo>
                  <a:cubicBezTo>
                    <a:pt x="2959" y="4506"/>
                    <a:pt x="1387" y="4137"/>
                    <a:pt x="2774" y="5893"/>
                  </a:cubicBezTo>
                  <a:cubicBezTo>
                    <a:pt x="2959" y="6170"/>
                    <a:pt x="2959" y="6632"/>
                    <a:pt x="2589" y="6910"/>
                  </a:cubicBezTo>
                  <a:cubicBezTo>
                    <a:pt x="2497" y="6979"/>
                    <a:pt x="2416" y="7008"/>
                    <a:pt x="2342" y="7008"/>
                  </a:cubicBezTo>
                  <a:cubicBezTo>
                    <a:pt x="2121" y="7008"/>
                    <a:pt x="1965" y="6748"/>
                    <a:pt x="1757" y="6540"/>
                  </a:cubicBezTo>
                  <a:cubicBezTo>
                    <a:pt x="1443" y="6278"/>
                    <a:pt x="1129" y="6105"/>
                    <a:pt x="798" y="6105"/>
                  </a:cubicBezTo>
                  <a:cubicBezTo>
                    <a:pt x="545" y="6105"/>
                    <a:pt x="282" y="6207"/>
                    <a:pt x="1" y="6448"/>
                  </a:cubicBezTo>
                  <a:cubicBezTo>
                    <a:pt x="2404" y="8204"/>
                    <a:pt x="4992" y="9868"/>
                    <a:pt x="7765" y="10977"/>
                  </a:cubicBezTo>
                  <a:cubicBezTo>
                    <a:pt x="8197" y="11223"/>
                    <a:pt x="8710" y="11264"/>
                    <a:pt x="9224" y="11264"/>
                  </a:cubicBezTo>
                  <a:cubicBezTo>
                    <a:pt x="9481" y="11264"/>
                    <a:pt x="9737" y="11254"/>
                    <a:pt x="9984" y="11254"/>
                  </a:cubicBezTo>
                  <a:cubicBezTo>
                    <a:pt x="10132" y="11254"/>
                    <a:pt x="10324" y="11284"/>
                    <a:pt x="10507" y="11284"/>
                  </a:cubicBezTo>
                  <a:cubicBezTo>
                    <a:pt x="10783" y="11284"/>
                    <a:pt x="11038" y="11217"/>
                    <a:pt x="11093" y="10884"/>
                  </a:cubicBezTo>
                  <a:cubicBezTo>
                    <a:pt x="11186" y="10237"/>
                    <a:pt x="10631" y="10237"/>
                    <a:pt x="10261" y="10052"/>
                  </a:cubicBezTo>
                  <a:cubicBezTo>
                    <a:pt x="6564" y="8389"/>
                    <a:pt x="4345" y="5616"/>
                    <a:pt x="4345" y="1364"/>
                  </a:cubicBezTo>
                  <a:cubicBezTo>
                    <a:pt x="3976" y="994"/>
                    <a:pt x="3421" y="717"/>
                    <a:pt x="3144" y="254"/>
                  </a:cubicBezTo>
                  <a:cubicBezTo>
                    <a:pt x="3005" y="69"/>
                    <a:pt x="2890" y="0"/>
                    <a:pt x="277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35"/>
            <p:cNvSpPr/>
            <p:nvPr/>
          </p:nvSpPr>
          <p:spPr>
            <a:xfrm>
              <a:off x="3581200" y="758125"/>
              <a:ext cx="432175" cy="323475"/>
            </a:xfrm>
            <a:custGeom>
              <a:rect b="b" l="l" r="r" t="t"/>
              <a:pathLst>
                <a:path extrusionOk="0" h="12939" w="17287">
                  <a:moveTo>
                    <a:pt x="16352" y="1"/>
                  </a:moveTo>
                  <a:cubicBezTo>
                    <a:pt x="15741" y="1"/>
                    <a:pt x="14898" y="609"/>
                    <a:pt x="14328" y="1107"/>
                  </a:cubicBezTo>
                  <a:cubicBezTo>
                    <a:pt x="12942" y="2216"/>
                    <a:pt x="11463" y="3326"/>
                    <a:pt x="9707" y="4157"/>
                  </a:cubicBezTo>
                  <a:cubicBezTo>
                    <a:pt x="7581" y="5174"/>
                    <a:pt x="6287" y="7393"/>
                    <a:pt x="4161" y="8594"/>
                  </a:cubicBezTo>
                  <a:cubicBezTo>
                    <a:pt x="2866" y="9334"/>
                    <a:pt x="1757" y="10443"/>
                    <a:pt x="556" y="11367"/>
                  </a:cubicBezTo>
                  <a:cubicBezTo>
                    <a:pt x="186" y="11645"/>
                    <a:pt x="1" y="11922"/>
                    <a:pt x="186" y="12384"/>
                  </a:cubicBezTo>
                  <a:cubicBezTo>
                    <a:pt x="273" y="12646"/>
                    <a:pt x="443" y="12908"/>
                    <a:pt x="930" y="12936"/>
                  </a:cubicBezTo>
                  <a:lnTo>
                    <a:pt x="930" y="12936"/>
                  </a:lnTo>
                  <a:cubicBezTo>
                    <a:pt x="1484" y="12660"/>
                    <a:pt x="2129" y="12383"/>
                    <a:pt x="2774" y="11922"/>
                  </a:cubicBezTo>
                  <a:cubicBezTo>
                    <a:pt x="5085" y="10166"/>
                    <a:pt x="7211" y="8132"/>
                    <a:pt x="9707" y="6468"/>
                  </a:cubicBezTo>
                  <a:cubicBezTo>
                    <a:pt x="11648" y="5174"/>
                    <a:pt x="13589" y="3788"/>
                    <a:pt x="15438" y="2401"/>
                  </a:cubicBezTo>
                  <a:cubicBezTo>
                    <a:pt x="16085" y="1847"/>
                    <a:pt x="17286" y="830"/>
                    <a:pt x="16824" y="183"/>
                  </a:cubicBezTo>
                  <a:cubicBezTo>
                    <a:pt x="16697" y="55"/>
                    <a:pt x="16535" y="1"/>
                    <a:pt x="16352" y="1"/>
                  </a:cubicBezTo>
                  <a:close/>
                  <a:moveTo>
                    <a:pt x="930" y="12936"/>
                  </a:moveTo>
                  <a:cubicBezTo>
                    <a:pt x="929" y="12937"/>
                    <a:pt x="927" y="12938"/>
                    <a:pt x="925" y="12939"/>
                  </a:cubicBezTo>
                  <a:lnTo>
                    <a:pt x="1018" y="12939"/>
                  </a:lnTo>
                  <a:cubicBezTo>
                    <a:pt x="988" y="12939"/>
                    <a:pt x="958" y="12938"/>
                    <a:pt x="930" y="12936"/>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35"/>
            <p:cNvSpPr/>
            <p:nvPr/>
          </p:nvSpPr>
          <p:spPr>
            <a:xfrm>
              <a:off x="3597400" y="2618425"/>
              <a:ext cx="404425" cy="360400"/>
            </a:xfrm>
            <a:custGeom>
              <a:rect b="b" l="l" r="r" t="t"/>
              <a:pathLst>
                <a:path extrusionOk="0" h="14416" w="16177">
                  <a:moveTo>
                    <a:pt x="14785" y="0"/>
                  </a:moveTo>
                  <a:cubicBezTo>
                    <a:pt x="14379" y="0"/>
                    <a:pt x="14031" y="413"/>
                    <a:pt x="13773" y="735"/>
                  </a:cubicBezTo>
                  <a:cubicBezTo>
                    <a:pt x="10815" y="3971"/>
                    <a:pt x="6933" y="6097"/>
                    <a:pt x="4160" y="9424"/>
                  </a:cubicBezTo>
                  <a:cubicBezTo>
                    <a:pt x="3050" y="10718"/>
                    <a:pt x="1756" y="11643"/>
                    <a:pt x="647" y="12752"/>
                  </a:cubicBezTo>
                  <a:cubicBezTo>
                    <a:pt x="185" y="13122"/>
                    <a:pt x="0" y="13491"/>
                    <a:pt x="185" y="14046"/>
                  </a:cubicBezTo>
                  <a:cubicBezTo>
                    <a:pt x="273" y="14309"/>
                    <a:pt x="444" y="14406"/>
                    <a:pt x="777" y="14415"/>
                  </a:cubicBezTo>
                  <a:lnTo>
                    <a:pt x="777" y="14415"/>
                  </a:lnTo>
                  <a:cubicBezTo>
                    <a:pt x="1307" y="14395"/>
                    <a:pt x="1578" y="13947"/>
                    <a:pt x="1849" y="13676"/>
                  </a:cubicBezTo>
                  <a:cubicBezTo>
                    <a:pt x="3235" y="12382"/>
                    <a:pt x="4622" y="11273"/>
                    <a:pt x="5823" y="9979"/>
                  </a:cubicBezTo>
                  <a:cubicBezTo>
                    <a:pt x="8689" y="7113"/>
                    <a:pt x="11924" y="4803"/>
                    <a:pt x="14882" y="2214"/>
                  </a:cubicBezTo>
                  <a:cubicBezTo>
                    <a:pt x="15529" y="1660"/>
                    <a:pt x="16176" y="1013"/>
                    <a:pt x="15344" y="273"/>
                  </a:cubicBezTo>
                  <a:cubicBezTo>
                    <a:pt x="15149" y="78"/>
                    <a:pt x="14962" y="0"/>
                    <a:pt x="14785" y="0"/>
                  </a:cubicBezTo>
                  <a:close/>
                  <a:moveTo>
                    <a:pt x="777" y="14415"/>
                  </a:moveTo>
                  <a:lnTo>
                    <a:pt x="777" y="14415"/>
                  </a:lnTo>
                  <a:cubicBezTo>
                    <a:pt x="765" y="14416"/>
                    <a:pt x="752" y="14416"/>
                    <a:pt x="740" y="14416"/>
                  </a:cubicBezTo>
                  <a:lnTo>
                    <a:pt x="832" y="14416"/>
                  </a:lnTo>
                  <a:cubicBezTo>
                    <a:pt x="813" y="14416"/>
                    <a:pt x="795" y="14416"/>
                    <a:pt x="777" y="14415"/>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35"/>
            <p:cNvSpPr/>
            <p:nvPr/>
          </p:nvSpPr>
          <p:spPr>
            <a:xfrm>
              <a:off x="3410200" y="4698100"/>
              <a:ext cx="325875" cy="272700"/>
            </a:xfrm>
            <a:custGeom>
              <a:rect b="b" l="l" r="r" t="t"/>
              <a:pathLst>
                <a:path extrusionOk="0" h="10908" w="13035">
                  <a:moveTo>
                    <a:pt x="1110" y="0"/>
                  </a:moveTo>
                  <a:cubicBezTo>
                    <a:pt x="186" y="93"/>
                    <a:pt x="555" y="1110"/>
                    <a:pt x="1" y="1479"/>
                  </a:cubicBezTo>
                  <a:cubicBezTo>
                    <a:pt x="186" y="1664"/>
                    <a:pt x="371" y="1942"/>
                    <a:pt x="555" y="2126"/>
                  </a:cubicBezTo>
                  <a:cubicBezTo>
                    <a:pt x="4160" y="4715"/>
                    <a:pt x="7488" y="7673"/>
                    <a:pt x="10538" y="10908"/>
                  </a:cubicBezTo>
                  <a:lnTo>
                    <a:pt x="10538" y="9244"/>
                  </a:lnTo>
                  <a:cubicBezTo>
                    <a:pt x="11483" y="9502"/>
                    <a:pt x="11869" y="10557"/>
                    <a:pt x="12809" y="10557"/>
                  </a:cubicBezTo>
                  <a:cubicBezTo>
                    <a:pt x="12881" y="10557"/>
                    <a:pt x="12956" y="10551"/>
                    <a:pt x="13034" y="10538"/>
                  </a:cubicBezTo>
                  <a:cubicBezTo>
                    <a:pt x="11555" y="8874"/>
                    <a:pt x="10169" y="7118"/>
                    <a:pt x="8597" y="5639"/>
                  </a:cubicBezTo>
                  <a:cubicBezTo>
                    <a:pt x="6841" y="3975"/>
                    <a:pt x="4530" y="2866"/>
                    <a:pt x="2959" y="925"/>
                  </a:cubicBezTo>
                  <a:cubicBezTo>
                    <a:pt x="2497" y="370"/>
                    <a:pt x="1850" y="93"/>
                    <a:pt x="111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35"/>
            <p:cNvSpPr/>
            <p:nvPr/>
          </p:nvSpPr>
          <p:spPr>
            <a:xfrm>
              <a:off x="3146775" y="2843550"/>
              <a:ext cx="189500" cy="211550"/>
            </a:xfrm>
            <a:custGeom>
              <a:rect b="b" l="l" r="r" t="t"/>
              <a:pathLst>
                <a:path extrusionOk="0" h="8462" w="7580">
                  <a:moveTo>
                    <a:pt x="2334" y="0"/>
                  </a:moveTo>
                  <a:cubicBezTo>
                    <a:pt x="1002" y="0"/>
                    <a:pt x="998" y="563"/>
                    <a:pt x="1387" y="3285"/>
                  </a:cubicBezTo>
                  <a:cubicBezTo>
                    <a:pt x="1757" y="3470"/>
                    <a:pt x="2034" y="3747"/>
                    <a:pt x="2126" y="4117"/>
                  </a:cubicBezTo>
                  <a:cubicBezTo>
                    <a:pt x="2126" y="4394"/>
                    <a:pt x="2311" y="4764"/>
                    <a:pt x="1941" y="4856"/>
                  </a:cubicBezTo>
                  <a:cubicBezTo>
                    <a:pt x="1803" y="4902"/>
                    <a:pt x="1664" y="4926"/>
                    <a:pt x="1537" y="4926"/>
                  </a:cubicBezTo>
                  <a:cubicBezTo>
                    <a:pt x="1410" y="4926"/>
                    <a:pt x="1294" y="4902"/>
                    <a:pt x="1202" y="4856"/>
                  </a:cubicBezTo>
                  <a:cubicBezTo>
                    <a:pt x="925" y="4764"/>
                    <a:pt x="832" y="4394"/>
                    <a:pt x="1017" y="4117"/>
                  </a:cubicBezTo>
                  <a:cubicBezTo>
                    <a:pt x="1202" y="3839"/>
                    <a:pt x="1294" y="3562"/>
                    <a:pt x="1387" y="3285"/>
                  </a:cubicBezTo>
                  <a:cubicBezTo>
                    <a:pt x="1339" y="3281"/>
                    <a:pt x="1294" y="3280"/>
                    <a:pt x="1251" y="3280"/>
                  </a:cubicBezTo>
                  <a:cubicBezTo>
                    <a:pt x="106" y="3280"/>
                    <a:pt x="267" y="4421"/>
                    <a:pt x="0" y="5134"/>
                  </a:cubicBezTo>
                  <a:cubicBezTo>
                    <a:pt x="832" y="6520"/>
                    <a:pt x="1941" y="7629"/>
                    <a:pt x="3420" y="8276"/>
                  </a:cubicBezTo>
                  <a:cubicBezTo>
                    <a:pt x="3667" y="8400"/>
                    <a:pt x="3913" y="8461"/>
                    <a:pt x="4156" y="8461"/>
                  </a:cubicBezTo>
                  <a:cubicBezTo>
                    <a:pt x="4643" y="8461"/>
                    <a:pt x="5115" y="8215"/>
                    <a:pt x="5546" y="7722"/>
                  </a:cubicBezTo>
                  <a:cubicBezTo>
                    <a:pt x="6101" y="6982"/>
                    <a:pt x="5269" y="6797"/>
                    <a:pt x="4992" y="6428"/>
                  </a:cubicBezTo>
                  <a:cubicBezTo>
                    <a:pt x="4437" y="5318"/>
                    <a:pt x="3975" y="4209"/>
                    <a:pt x="4622" y="3008"/>
                  </a:cubicBezTo>
                  <a:cubicBezTo>
                    <a:pt x="5004" y="2245"/>
                    <a:pt x="5578" y="1996"/>
                    <a:pt x="6212" y="1996"/>
                  </a:cubicBezTo>
                  <a:cubicBezTo>
                    <a:pt x="6654" y="1996"/>
                    <a:pt x="7125" y="2116"/>
                    <a:pt x="7580" y="2268"/>
                  </a:cubicBezTo>
                  <a:lnTo>
                    <a:pt x="7580" y="2176"/>
                  </a:lnTo>
                  <a:cubicBezTo>
                    <a:pt x="7395" y="1436"/>
                    <a:pt x="7118" y="789"/>
                    <a:pt x="6840" y="50"/>
                  </a:cubicBezTo>
                  <a:cubicBezTo>
                    <a:pt x="6092" y="280"/>
                    <a:pt x="5344" y="797"/>
                    <a:pt x="4595" y="797"/>
                  </a:cubicBezTo>
                  <a:cubicBezTo>
                    <a:pt x="4142" y="797"/>
                    <a:pt x="3689" y="607"/>
                    <a:pt x="3236" y="50"/>
                  </a:cubicBezTo>
                  <a:cubicBezTo>
                    <a:pt x="2883" y="20"/>
                    <a:pt x="2585" y="0"/>
                    <a:pt x="233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35"/>
            <p:cNvSpPr/>
            <p:nvPr/>
          </p:nvSpPr>
          <p:spPr>
            <a:xfrm>
              <a:off x="3354750" y="3406625"/>
              <a:ext cx="173325" cy="265475"/>
            </a:xfrm>
            <a:custGeom>
              <a:rect b="b" l="l" r="r" t="t"/>
              <a:pathLst>
                <a:path extrusionOk="0" h="10619" w="6933">
                  <a:moveTo>
                    <a:pt x="6244" y="0"/>
                  </a:moveTo>
                  <a:cubicBezTo>
                    <a:pt x="5341" y="0"/>
                    <a:pt x="4569" y="430"/>
                    <a:pt x="3975" y="1098"/>
                  </a:cubicBezTo>
                  <a:cubicBezTo>
                    <a:pt x="1942" y="3131"/>
                    <a:pt x="0" y="5257"/>
                    <a:pt x="370" y="8400"/>
                  </a:cubicBezTo>
                  <a:cubicBezTo>
                    <a:pt x="1664" y="8954"/>
                    <a:pt x="3420" y="8862"/>
                    <a:pt x="3975" y="10618"/>
                  </a:cubicBezTo>
                  <a:cubicBezTo>
                    <a:pt x="4437" y="9879"/>
                    <a:pt x="6009" y="9971"/>
                    <a:pt x="5269" y="8492"/>
                  </a:cubicBezTo>
                  <a:cubicBezTo>
                    <a:pt x="5269" y="8492"/>
                    <a:pt x="5454" y="8400"/>
                    <a:pt x="5546" y="8307"/>
                  </a:cubicBezTo>
                  <a:cubicBezTo>
                    <a:pt x="6286" y="7845"/>
                    <a:pt x="6286" y="7938"/>
                    <a:pt x="5916" y="7291"/>
                  </a:cubicBezTo>
                  <a:cubicBezTo>
                    <a:pt x="5824" y="7013"/>
                    <a:pt x="5454" y="6644"/>
                    <a:pt x="5546" y="6366"/>
                  </a:cubicBezTo>
                  <a:cubicBezTo>
                    <a:pt x="5824" y="4148"/>
                    <a:pt x="4068" y="4333"/>
                    <a:pt x="2773" y="3871"/>
                  </a:cubicBezTo>
                  <a:cubicBezTo>
                    <a:pt x="2866" y="3131"/>
                    <a:pt x="3328" y="2854"/>
                    <a:pt x="3790" y="2484"/>
                  </a:cubicBezTo>
                  <a:cubicBezTo>
                    <a:pt x="4807" y="1652"/>
                    <a:pt x="6378" y="1467"/>
                    <a:pt x="6933" y="81"/>
                  </a:cubicBezTo>
                  <a:cubicBezTo>
                    <a:pt x="6696" y="26"/>
                    <a:pt x="6466" y="0"/>
                    <a:pt x="624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35"/>
            <p:cNvSpPr/>
            <p:nvPr/>
          </p:nvSpPr>
          <p:spPr>
            <a:xfrm>
              <a:off x="3627425" y="237525"/>
              <a:ext cx="399800" cy="173925"/>
            </a:xfrm>
            <a:custGeom>
              <a:rect b="b" l="l" r="r" t="t"/>
              <a:pathLst>
                <a:path extrusionOk="0" h="6957" w="15992">
                  <a:moveTo>
                    <a:pt x="9810" y="1"/>
                  </a:moveTo>
                  <a:cubicBezTo>
                    <a:pt x="9082" y="1"/>
                    <a:pt x="8366" y="24"/>
                    <a:pt x="7673" y="116"/>
                  </a:cubicBezTo>
                  <a:cubicBezTo>
                    <a:pt x="4992" y="394"/>
                    <a:pt x="2312" y="948"/>
                    <a:pt x="1" y="2612"/>
                  </a:cubicBezTo>
                  <a:cubicBezTo>
                    <a:pt x="93" y="3352"/>
                    <a:pt x="463" y="3906"/>
                    <a:pt x="1202" y="3999"/>
                  </a:cubicBezTo>
                  <a:cubicBezTo>
                    <a:pt x="1275" y="4011"/>
                    <a:pt x="1341" y="4017"/>
                    <a:pt x="1402" y="4017"/>
                  </a:cubicBezTo>
                  <a:cubicBezTo>
                    <a:pt x="2269" y="4017"/>
                    <a:pt x="2008" y="2835"/>
                    <a:pt x="2959" y="2058"/>
                  </a:cubicBezTo>
                  <a:lnTo>
                    <a:pt x="2959" y="2058"/>
                  </a:lnTo>
                  <a:cubicBezTo>
                    <a:pt x="2681" y="3352"/>
                    <a:pt x="4530" y="4553"/>
                    <a:pt x="2034" y="4831"/>
                  </a:cubicBezTo>
                  <a:cubicBezTo>
                    <a:pt x="2219" y="5015"/>
                    <a:pt x="2404" y="5293"/>
                    <a:pt x="2589" y="5478"/>
                  </a:cubicBezTo>
                  <a:cubicBezTo>
                    <a:pt x="3513" y="5570"/>
                    <a:pt x="3883" y="6310"/>
                    <a:pt x="4345" y="6957"/>
                  </a:cubicBezTo>
                  <a:cubicBezTo>
                    <a:pt x="4622" y="6587"/>
                    <a:pt x="5362" y="6217"/>
                    <a:pt x="4438" y="5847"/>
                  </a:cubicBezTo>
                  <a:cubicBezTo>
                    <a:pt x="3975" y="5663"/>
                    <a:pt x="4068" y="5200"/>
                    <a:pt x="3975" y="4831"/>
                  </a:cubicBezTo>
                  <a:lnTo>
                    <a:pt x="3975" y="4738"/>
                  </a:lnTo>
                  <a:cubicBezTo>
                    <a:pt x="3449" y="3685"/>
                    <a:pt x="3089" y="2882"/>
                    <a:pt x="4713" y="2882"/>
                  </a:cubicBezTo>
                  <a:cubicBezTo>
                    <a:pt x="4801" y="2882"/>
                    <a:pt x="4893" y="2885"/>
                    <a:pt x="4992" y="2889"/>
                  </a:cubicBezTo>
                  <a:cubicBezTo>
                    <a:pt x="5454" y="2889"/>
                    <a:pt x="6286" y="2889"/>
                    <a:pt x="6286" y="1873"/>
                  </a:cubicBezTo>
                  <a:cubicBezTo>
                    <a:pt x="6320" y="1501"/>
                    <a:pt x="6539" y="1426"/>
                    <a:pt x="6817" y="1426"/>
                  </a:cubicBezTo>
                  <a:cubicBezTo>
                    <a:pt x="7006" y="1426"/>
                    <a:pt x="7222" y="1460"/>
                    <a:pt x="7425" y="1460"/>
                  </a:cubicBezTo>
                  <a:cubicBezTo>
                    <a:pt x="7742" y="1460"/>
                    <a:pt x="8028" y="1377"/>
                    <a:pt x="8135" y="948"/>
                  </a:cubicBezTo>
                  <a:cubicBezTo>
                    <a:pt x="8874" y="1226"/>
                    <a:pt x="8227" y="1503"/>
                    <a:pt x="8135" y="1780"/>
                  </a:cubicBezTo>
                  <a:cubicBezTo>
                    <a:pt x="8135" y="1916"/>
                    <a:pt x="8234" y="2001"/>
                    <a:pt x="8360" y="2001"/>
                  </a:cubicBezTo>
                  <a:cubicBezTo>
                    <a:pt x="8406" y="2001"/>
                    <a:pt x="8455" y="1990"/>
                    <a:pt x="8505" y="1965"/>
                  </a:cubicBezTo>
                  <a:cubicBezTo>
                    <a:pt x="8687" y="1923"/>
                    <a:pt x="8868" y="1906"/>
                    <a:pt x="9047" y="1906"/>
                  </a:cubicBezTo>
                  <a:cubicBezTo>
                    <a:pt x="9698" y="1906"/>
                    <a:pt x="10330" y="2126"/>
                    <a:pt x="10974" y="2126"/>
                  </a:cubicBezTo>
                  <a:cubicBezTo>
                    <a:pt x="11317" y="2126"/>
                    <a:pt x="11663" y="2063"/>
                    <a:pt x="12017" y="1873"/>
                  </a:cubicBezTo>
                  <a:lnTo>
                    <a:pt x="15622" y="1133"/>
                  </a:lnTo>
                  <a:lnTo>
                    <a:pt x="15992" y="1133"/>
                  </a:lnTo>
                  <a:cubicBezTo>
                    <a:pt x="15992" y="1041"/>
                    <a:pt x="15992" y="948"/>
                    <a:pt x="15992" y="763"/>
                  </a:cubicBezTo>
                  <a:lnTo>
                    <a:pt x="15622" y="763"/>
                  </a:lnTo>
                  <a:cubicBezTo>
                    <a:pt x="15345" y="671"/>
                    <a:pt x="15160" y="579"/>
                    <a:pt x="14883" y="394"/>
                  </a:cubicBezTo>
                  <a:cubicBezTo>
                    <a:pt x="14791" y="385"/>
                    <a:pt x="14698" y="381"/>
                    <a:pt x="14604" y="381"/>
                  </a:cubicBezTo>
                  <a:cubicBezTo>
                    <a:pt x="14189" y="381"/>
                    <a:pt x="13747" y="453"/>
                    <a:pt x="13318" y="453"/>
                  </a:cubicBezTo>
                  <a:cubicBezTo>
                    <a:pt x="12855" y="453"/>
                    <a:pt x="12406" y="369"/>
                    <a:pt x="12017" y="24"/>
                  </a:cubicBezTo>
                  <a:cubicBezTo>
                    <a:pt x="11278" y="24"/>
                    <a:pt x="10538" y="1"/>
                    <a:pt x="981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35"/>
            <p:cNvSpPr/>
            <p:nvPr/>
          </p:nvSpPr>
          <p:spPr>
            <a:xfrm>
              <a:off x="4718150" y="838950"/>
              <a:ext cx="127125" cy="274575"/>
            </a:xfrm>
            <a:custGeom>
              <a:rect b="b" l="l" r="r" t="t"/>
              <a:pathLst>
                <a:path extrusionOk="0" h="10983" w="5085">
                  <a:moveTo>
                    <a:pt x="2219" y="0"/>
                  </a:moveTo>
                  <a:cubicBezTo>
                    <a:pt x="2127" y="93"/>
                    <a:pt x="1942" y="277"/>
                    <a:pt x="1849" y="370"/>
                  </a:cubicBezTo>
                  <a:cubicBezTo>
                    <a:pt x="2219" y="1109"/>
                    <a:pt x="2681" y="1756"/>
                    <a:pt x="2866" y="2588"/>
                  </a:cubicBezTo>
                  <a:cubicBezTo>
                    <a:pt x="3039" y="3539"/>
                    <a:pt x="3293" y="4732"/>
                    <a:pt x="1814" y="4732"/>
                  </a:cubicBezTo>
                  <a:cubicBezTo>
                    <a:pt x="1711" y="4732"/>
                    <a:pt x="1600" y="4726"/>
                    <a:pt x="1480" y="4714"/>
                  </a:cubicBezTo>
                  <a:cubicBezTo>
                    <a:pt x="1018" y="6655"/>
                    <a:pt x="463" y="8597"/>
                    <a:pt x="1" y="10538"/>
                  </a:cubicBezTo>
                  <a:cubicBezTo>
                    <a:pt x="1018" y="10538"/>
                    <a:pt x="555" y="9521"/>
                    <a:pt x="1018" y="9059"/>
                  </a:cubicBezTo>
                  <a:cubicBezTo>
                    <a:pt x="1321" y="8680"/>
                    <a:pt x="1686" y="8363"/>
                    <a:pt x="2113" y="8363"/>
                  </a:cubicBezTo>
                  <a:cubicBezTo>
                    <a:pt x="2207" y="8363"/>
                    <a:pt x="2304" y="8378"/>
                    <a:pt x="2404" y="8412"/>
                  </a:cubicBezTo>
                  <a:cubicBezTo>
                    <a:pt x="3051" y="8689"/>
                    <a:pt x="2404" y="9336"/>
                    <a:pt x="2681" y="9798"/>
                  </a:cubicBezTo>
                  <a:cubicBezTo>
                    <a:pt x="2866" y="10168"/>
                    <a:pt x="1572" y="10260"/>
                    <a:pt x="2219" y="10815"/>
                  </a:cubicBezTo>
                  <a:cubicBezTo>
                    <a:pt x="2340" y="10936"/>
                    <a:pt x="2453" y="10982"/>
                    <a:pt x="2560" y="10982"/>
                  </a:cubicBezTo>
                  <a:cubicBezTo>
                    <a:pt x="2902" y="10982"/>
                    <a:pt x="3194" y="10515"/>
                    <a:pt x="3560" y="10515"/>
                  </a:cubicBezTo>
                  <a:cubicBezTo>
                    <a:pt x="3605" y="10515"/>
                    <a:pt x="3651" y="10522"/>
                    <a:pt x="3698" y="10538"/>
                  </a:cubicBezTo>
                  <a:cubicBezTo>
                    <a:pt x="4900" y="9613"/>
                    <a:pt x="5085" y="8597"/>
                    <a:pt x="4253" y="7302"/>
                  </a:cubicBezTo>
                  <a:cubicBezTo>
                    <a:pt x="4068" y="6933"/>
                    <a:pt x="4160" y="6378"/>
                    <a:pt x="4807" y="6193"/>
                  </a:cubicBezTo>
                  <a:cubicBezTo>
                    <a:pt x="4807" y="5639"/>
                    <a:pt x="4253" y="4992"/>
                    <a:pt x="5085" y="4714"/>
                  </a:cubicBezTo>
                  <a:lnTo>
                    <a:pt x="5085" y="3235"/>
                  </a:lnTo>
                  <a:cubicBezTo>
                    <a:pt x="4807" y="3143"/>
                    <a:pt x="4807" y="2866"/>
                    <a:pt x="4807" y="2588"/>
                  </a:cubicBezTo>
                  <a:cubicBezTo>
                    <a:pt x="4530" y="1756"/>
                    <a:pt x="4253" y="924"/>
                    <a:pt x="434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35"/>
            <p:cNvSpPr/>
            <p:nvPr/>
          </p:nvSpPr>
          <p:spPr>
            <a:xfrm>
              <a:off x="2331025" y="4767950"/>
              <a:ext cx="231125" cy="218825"/>
            </a:xfrm>
            <a:custGeom>
              <a:rect b="b" l="l" r="r" t="t"/>
              <a:pathLst>
                <a:path extrusionOk="0" h="8753" w="9245">
                  <a:moveTo>
                    <a:pt x="5401" y="0"/>
                  </a:moveTo>
                  <a:cubicBezTo>
                    <a:pt x="5267" y="0"/>
                    <a:pt x="5132" y="21"/>
                    <a:pt x="4992" y="72"/>
                  </a:cubicBezTo>
                  <a:cubicBezTo>
                    <a:pt x="6934" y="1828"/>
                    <a:pt x="7581" y="3769"/>
                    <a:pt x="6656" y="5803"/>
                  </a:cubicBezTo>
                  <a:cubicBezTo>
                    <a:pt x="6076" y="6963"/>
                    <a:pt x="5182" y="7449"/>
                    <a:pt x="4098" y="7449"/>
                  </a:cubicBezTo>
                  <a:cubicBezTo>
                    <a:pt x="3627" y="7449"/>
                    <a:pt x="3121" y="7357"/>
                    <a:pt x="2589" y="7189"/>
                  </a:cubicBezTo>
                  <a:cubicBezTo>
                    <a:pt x="3051" y="6080"/>
                    <a:pt x="3513" y="5063"/>
                    <a:pt x="2312" y="4139"/>
                  </a:cubicBezTo>
                  <a:cubicBezTo>
                    <a:pt x="2035" y="3923"/>
                    <a:pt x="1788" y="3841"/>
                    <a:pt x="1559" y="3841"/>
                  </a:cubicBezTo>
                  <a:cubicBezTo>
                    <a:pt x="1100" y="3841"/>
                    <a:pt x="710" y="4170"/>
                    <a:pt x="278" y="4416"/>
                  </a:cubicBezTo>
                  <a:lnTo>
                    <a:pt x="186" y="4416"/>
                  </a:lnTo>
                  <a:cubicBezTo>
                    <a:pt x="648" y="4509"/>
                    <a:pt x="1018" y="4601"/>
                    <a:pt x="740" y="5063"/>
                  </a:cubicBezTo>
                  <a:cubicBezTo>
                    <a:pt x="556" y="5618"/>
                    <a:pt x="1" y="5803"/>
                    <a:pt x="1110" y="6173"/>
                  </a:cubicBezTo>
                  <a:cubicBezTo>
                    <a:pt x="1757" y="6357"/>
                    <a:pt x="1387" y="7374"/>
                    <a:pt x="648" y="7744"/>
                  </a:cubicBezTo>
                  <a:cubicBezTo>
                    <a:pt x="1601" y="8419"/>
                    <a:pt x="2657" y="8753"/>
                    <a:pt x="3704" y="8753"/>
                  </a:cubicBezTo>
                  <a:cubicBezTo>
                    <a:pt x="5096" y="8753"/>
                    <a:pt x="6473" y="8164"/>
                    <a:pt x="7581" y="7005"/>
                  </a:cubicBezTo>
                  <a:cubicBezTo>
                    <a:pt x="9152" y="5433"/>
                    <a:pt x="9244" y="2568"/>
                    <a:pt x="7858" y="442"/>
                  </a:cubicBezTo>
                  <a:lnTo>
                    <a:pt x="7858" y="442"/>
                  </a:lnTo>
                  <a:cubicBezTo>
                    <a:pt x="7690" y="518"/>
                    <a:pt x="7526" y="549"/>
                    <a:pt x="7367" y="549"/>
                  </a:cubicBezTo>
                  <a:cubicBezTo>
                    <a:pt x="6693" y="549"/>
                    <a:pt x="6079" y="0"/>
                    <a:pt x="540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35"/>
            <p:cNvSpPr/>
            <p:nvPr/>
          </p:nvSpPr>
          <p:spPr>
            <a:xfrm>
              <a:off x="3927850" y="1876150"/>
              <a:ext cx="180275" cy="220075"/>
            </a:xfrm>
            <a:custGeom>
              <a:rect b="b" l="l" r="r" t="t"/>
              <a:pathLst>
                <a:path extrusionOk="0" h="8803" w="7211">
                  <a:moveTo>
                    <a:pt x="6933" y="1957"/>
                  </a:moveTo>
                  <a:lnTo>
                    <a:pt x="6933" y="1957"/>
                  </a:lnTo>
                  <a:cubicBezTo>
                    <a:pt x="6843" y="1993"/>
                    <a:pt x="6759" y="2032"/>
                    <a:pt x="6681" y="2075"/>
                  </a:cubicBezTo>
                  <a:lnTo>
                    <a:pt x="6681" y="2075"/>
                  </a:lnTo>
                  <a:cubicBezTo>
                    <a:pt x="6708" y="2084"/>
                    <a:pt x="6734" y="2089"/>
                    <a:pt x="6758" y="2089"/>
                  </a:cubicBezTo>
                  <a:cubicBezTo>
                    <a:pt x="6827" y="2089"/>
                    <a:pt x="6886" y="2051"/>
                    <a:pt x="6933" y="1957"/>
                  </a:cubicBezTo>
                  <a:close/>
                  <a:moveTo>
                    <a:pt x="5084" y="2049"/>
                  </a:moveTo>
                  <a:cubicBezTo>
                    <a:pt x="6101" y="2511"/>
                    <a:pt x="5546" y="3343"/>
                    <a:pt x="5269" y="3620"/>
                  </a:cubicBezTo>
                  <a:cubicBezTo>
                    <a:pt x="5089" y="3775"/>
                    <a:pt x="4930" y="3836"/>
                    <a:pt x="4779" y="3836"/>
                  </a:cubicBezTo>
                  <a:cubicBezTo>
                    <a:pt x="4387" y="3836"/>
                    <a:pt x="4046" y="3425"/>
                    <a:pt x="3513" y="3158"/>
                  </a:cubicBezTo>
                  <a:cubicBezTo>
                    <a:pt x="4345" y="2881"/>
                    <a:pt x="5361" y="3251"/>
                    <a:pt x="5084" y="2049"/>
                  </a:cubicBezTo>
                  <a:close/>
                  <a:moveTo>
                    <a:pt x="3043" y="1"/>
                  </a:moveTo>
                  <a:cubicBezTo>
                    <a:pt x="2945" y="1"/>
                    <a:pt x="2826" y="35"/>
                    <a:pt x="2681" y="108"/>
                  </a:cubicBezTo>
                  <a:cubicBezTo>
                    <a:pt x="2311" y="200"/>
                    <a:pt x="1664" y="478"/>
                    <a:pt x="2219" y="1125"/>
                  </a:cubicBezTo>
                  <a:cubicBezTo>
                    <a:pt x="2403" y="1402"/>
                    <a:pt x="3050" y="1772"/>
                    <a:pt x="2403" y="1772"/>
                  </a:cubicBezTo>
                  <a:cubicBezTo>
                    <a:pt x="1523" y="1948"/>
                    <a:pt x="1230" y="2795"/>
                    <a:pt x="485" y="2795"/>
                  </a:cubicBezTo>
                  <a:cubicBezTo>
                    <a:pt x="448" y="2795"/>
                    <a:pt x="409" y="2793"/>
                    <a:pt x="370" y="2788"/>
                  </a:cubicBezTo>
                  <a:cubicBezTo>
                    <a:pt x="93" y="2973"/>
                    <a:pt x="0" y="3251"/>
                    <a:pt x="0" y="3528"/>
                  </a:cubicBezTo>
                  <a:cubicBezTo>
                    <a:pt x="116" y="3620"/>
                    <a:pt x="220" y="3655"/>
                    <a:pt x="316" y="3655"/>
                  </a:cubicBezTo>
                  <a:cubicBezTo>
                    <a:pt x="607" y="3655"/>
                    <a:pt x="832" y="3343"/>
                    <a:pt x="1109" y="3343"/>
                  </a:cubicBezTo>
                  <a:cubicBezTo>
                    <a:pt x="1148" y="3333"/>
                    <a:pt x="1186" y="3329"/>
                    <a:pt x="1223" y="3329"/>
                  </a:cubicBezTo>
                  <a:cubicBezTo>
                    <a:pt x="1533" y="3329"/>
                    <a:pt x="1737" y="3659"/>
                    <a:pt x="1572" y="3990"/>
                  </a:cubicBezTo>
                  <a:cubicBezTo>
                    <a:pt x="1017" y="5192"/>
                    <a:pt x="832" y="6116"/>
                    <a:pt x="1572" y="6948"/>
                  </a:cubicBezTo>
                  <a:cubicBezTo>
                    <a:pt x="2311" y="7595"/>
                    <a:pt x="2126" y="8150"/>
                    <a:pt x="1572" y="8797"/>
                  </a:cubicBezTo>
                  <a:cubicBezTo>
                    <a:pt x="1609" y="8800"/>
                    <a:pt x="1644" y="8802"/>
                    <a:pt x="1678" y="8802"/>
                  </a:cubicBezTo>
                  <a:cubicBezTo>
                    <a:pt x="2463" y="8802"/>
                    <a:pt x="2522" y="7867"/>
                    <a:pt x="3150" y="7867"/>
                  </a:cubicBezTo>
                  <a:cubicBezTo>
                    <a:pt x="3177" y="7867"/>
                    <a:pt x="3206" y="7869"/>
                    <a:pt x="3235" y="7872"/>
                  </a:cubicBezTo>
                  <a:cubicBezTo>
                    <a:pt x="3235" y="7704"/>
                    <a:pt x="2929" y="7306"/>
                    <a:pt x="3293" y="7306"/>
                  </a:cubicBezTo>
                  <a:cubicBezTo>
                    <a:pt x="3329" y="7306"/>
                    <a:pt x="3371" y="7309"/>
                    <a:pt x="3420" y="7318"/>
                  </a:cubicBezTo>
                  <a:cubicBezTo>
                    <a:pt x="3478" y="7326"/>
                    <a:pt x="3534" y="7330"/>
                    <a:pt x="3590" y="7330"/>
                  </a:cubicBezTo>
                  <a:cubicBezTo>
                    <a:pt x="4160" y="7330"/>
                    <a:pt x="4614" y="6923"/>
                    <a:pt x="4529" y="6671"/>
                  </a:cubicBezTo>
                  <a:cubicBezTo>
                    <a:pt x="4015" y="5448"/>
                    <a:pt x="4665" y="5211"/>
                    <a:pt x="5263" y="5211"/>
                  </a:cubicBezTo>
                  <a:cubicBezTo>
                    <a:pt x="5524" y="5211"/>
                    <a:pt x="5776" y="5256"/>
                    <a:pt x="5916" y="5284"/>
                  </a:cubicBezTo>
                  <a:cubicBezTo>
                    <a:pt x="7210" y="5284"/>
                    <a:pt x="6655" y="4452"/>
                    <a:pt x="6471" y="4175"/>
                  </a:cubicBezTo>
                  <a:cubicBezTo>
                    <a:pt x="5803" y="3174"/>
                    <a:pt x="5964" y="2474"/>
                    <a:pt x="6681" y="2075"/>
                  </a:cubicBezTo>
                  <a:lnTo>
                    <a:pt x="6681" y="2075"/>
                  </a:lnTo>
                  <a:cubicBezTo>
                    <a:pt x="6367" y="1966"/>
                    <a:pt x="5912" y="1271"/>
                    <a:pt x="5549" y="1271"/>
                  </a:cubicBezTo>
                  <a:cubicBezTo>
                    <a:pt x="5357" y="1271"/>
                    <a:pt x="5190" y="1466"/>
                    <a:pt x="5084" y="2049"/>
                  </a:cubicBezTo>
                  <a:cubicBezTo>
                    <a:pt x="5084" y="2049"/>
                    <a:pt x="5084" y="2049"/>
                    <a:pt x="5084" y="2049"/>
                  </a:cubicBezTo>
                  <a:lnTo>
                    <a:pt x="5084" y="2049"/>
                  </a:lnTo>
                  <a:cubicBezTo>
                    <a:pt x="4813" y="2146"/>
                    <a:pt x="4583" y="2190"/>
                    <a:pt x="4388" y="2190"/>
                  </a:cubicBezTo>
                  <a:cubicBezTo>
                    <a:pt x="3651" y="2190"/>
                    <a:pt x="3420" y="1559"/>
                    <a:pt x="3420" y="755"/>
                  </a:cubicBezTo>
                  <a:cubicBezTo>
                    <a:pt x="3420" y="277"/>
                    <a:pt x="3319" y="1"/>
                    <a:pt x="304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35"/>
            <p:cNvSpPr/>
            <p:nvPr/>
          </p:nvSpPr>
          <p:spPr>
            <a:xfrm>
              <a:off x="3821550" y="933625"/>
              <a:ext cx="288875" cy="224250"/>
            </a:xfrm>
            <a:custGeom>
              <a:rect b="b" l="l" r="r" t="t"/>
              <a:pathLst>
                <a:path extrusionOk="0" h="8970" w="11555">
                  <a:moveTo>
                    <a:pt x="1438" y="1"/>
                  </a:moveTo>
                  <a:cubicBezTo>
                    <a:pt x="1116" y="1"/>
                    <a:pt x="815" y="167"/>
                    <a:pt x="555" y="558"/>
                  </a:cubicBezTo>
                  <a:cubicBezTo>
                    <a:pt x="0" y="1482"/>
                    <a:pt x="1017" y="1759"/>
                    <a:pt x="1479" y="2221"/>
                  </a:cubicBezTo>
                  <a:cubicBezTo>
                    <a:pt x="1756" y="2499"/>
                    <a:pt x="2311" y="2499"/>
                    <a:pt x="2588" y="2776"/>
                  </a:cubicBezTo>
                  <a:cubicBezTo>
                    <a:pt x="4252" y="5457"/>
                    <a:pt x="7118" y="6843"/>
                    <a:pt x="9336" y="8969"/>
                  </a:cubicBezTo>
                  <a:cubicBezTo>
                    <a:pt x="9983" y="8599"/>
                    <a:pt x="8781" y="8230"/>
                    <a:pt x="9428" y="7860"/>
                  </a:cubicBezTo>
                  <a:lnTo>
                    <a:pt x="9428" y="7860"/>
                  </a:lnTo>
                  <a:cubicBezTo>
                    <a:pt x="9911" y="8135"/>
                    <a:pt x="10290" y="8770"/>
                    <a:pt x="10873" y="8770"/>
                  </a:cubicBezTo>
                  <a:cubicBezTo>
                    <a:pt x="11072" y="8770"/>
                    <a:pt x="11295" y="8696"/>
                    <a:pt x="11554" y="8507"/>
                  </a:cubicBezTo>
                  <a:cubicBezTo>
                    <a:pt x="9706" y="7305"/>
                    <a:pt x="8504" y="5457"/>
                    <a:pt x="6840" y="4162"/>
                  </a:cubicBezTo>
                  <a:cubicBezTo>
                    <a:pt x="5361" y="2961"/>
                    <a:pt x="3975" y="1759"/>
                    <a:pt x="2588" y="558"/>
                  </a:cubicBezTo>
                  <a:cubicBezTo>
                    <a:pt x="2196" y="214"/>
                    <a:pt x="1803" y="1"/>
                    <a:pt x="143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35"/>
            <p:cNvSpPr/>
            <p:nvPr/>
          </p:nvSpPr>
          <p:spPr>
            <a:xfrm>
              <a:off x="3354750" y="4270575"/>
              <a:ext cx="272700" cy="195475"/>
            </a:xfrm>
            <a:custGeom>
              <a:rect b="b" l="l" r="r" t="t"/>
              <a:pathLst>
                <a:path extrusionOk="0" h="7819" w="10908">
                  <a:moveTo>
                    <a:pt x="740" y="1"/>
                  </a:moveTo>
                  <a:cubicBezTo>
                    <a:pt x="555" y="648"/>
                    <a:pt x="463" y="1295"/>
                    <a:pt x="0" y="1850"/>
                  </a:cubicBezTo>
                  <a:cubicBezTo>
                    <a:pt x="2311" y="4068"/>
                    <a:pt x="5177" y="5640"/>
                    <a:pt x="7672" y="7673"/>
                  </a:cubicBezTo>
                  <a:cubicBezTo>
                    <a:pt x="7760" y="7664"/>
                    <a:pt x="7848" y="7661"/>
                    <a:pt x="7937" y="7661"/>
                  </a:cubicBezTo>
                  <a:cubicBezTo>
                    <a:pt x="8511" y="7661"/>
                    <a:pt x="9114" y="7819"/>
                    <a:pt x="9702" y="7819"/>
                  </a:cubicBezTo>
                  <a:cubicBezTo>
                    <a:pt x="9986" y="7819"/>
                    <a:pt x="10266" y="7782"/>
                    <a:pt x="10538" y="7673"/>
                  </a:cubicBezTo>
                  <a:lnTo>
                    <a:pt x="10908" y="7673"/>
                  </a:lnTo>
                  <a:cubicBezTo>
                    <a:pt x="8412" y="5640"/>
                    <a:pt x="5916" y="3698"/>
                    <a:pt x="3236" y="1942"/>
                  </a:cubicBezTo>
                  <a:cubicBezTo>
                    <a:pt x="2404" y="1387"/>
                    <a:pt x="1942" y="186"/>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35"/>
            <p:cNvSpPr/>
            <p:nvPr/>
          </p:nvSpPr>
          <p:spPr>
            <a:xfrm>
              <a:off x="3109800" y="2574250"/>
              <a:ext cx="191825" cy="187350"/>
            </a:xfrm>
            <a:custGeom>
              <a:rect b="b" l="l" r="r" t="t"/>
              <a:pathLst>
                <a:path extrusionOk="0" h="7494" w="7673">
                  <a:moveTo>
                    <a:pt x="5793" y="1"/>
                  </a:moveTo>
                  <a:cubicBezTo>
                    <a:pt x="5408" y="1"/>
                    <a:pt x="5061" y="261"/>
                    <a:pt x="4715" y="469"/>
                  </a:cubicBezTo>
                  <a:cubicBezTo>
                    <a:pt x="2773" y="1578"/>
                    <a:pt x="1202" y="3150"/>
                    <a:pt x="0" y="4998"/>
                  </a:cubicBezTo>
                  <a:cubicBezTo>
                    <a:pt x="0" y="5923"/>
                    <a:pt x="647" y="6754"/>
                    <a:pt x="1757" y="7494"/>
                  </a:cubicBezTo>
                  <a:cubicBezTo>
                    <a:pt x="1849" y="6477"/>
                    <a:pt x="1479" y="5923"/>
                    <a:pt x="647" y="5830"/>
                  </a:cubicBezTo>
                  <a:cubicBezTo>
                    <a:pt x="1758" y="5246"/>
                    <a:pt x="2721" y="4661"/>
                    <a:pt x="3700" y="4661"/>
                  </a:cubicBezTo>
                  <a:cubicBezTo>
                    <a:pt x="4268" y="4661"/>
                    <a:pt x="4842" y="4858"/>
                    <a:pt x="5454" y="5368"/>
                  </a:cubicBezTo>
                  <a:cubicBezTo>
                    <a:pt x="5916" y="4259"/>
                    <a:pt x="5084" y="2687"/>
                    <a:pt x="6656" y="1948"/>
                  </a:cubicBezTo>
                  <a:cubicBezTo>
                    <a:pt x="7118" y="1671"/>
                    <a:pt x="7672" y="1486"/>
                    <a:pt x="7580" y="746"/>
                  </a:cubicBezTo>
                  <a:cubicBezTo>
                    <a:pt x="7395" y="99"/>
                    <a:pt x="6656" y="376"/>
                    <a:pt x="6193" y="99"/>
                  </a:cubicBezTo>
                  <a:cubicBezTo>
                    <a:pt x="6055" y="30"/>
                    <a:pt x="5922" y="1"/>
                    <a:pt x="579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35"/>
            <p:cNvSpPr/>
            <p:nvPr/>
          </p:nvSpPr>
          <p:spPr>
            <a:xfrm>
              <a:off x="2148475" y="4707350"/>
              <a:ext cx="204025" cy="298125"/>
            </a:xfrm>
            <a:custGeom>
              <a:rect b="b" l="l" r="r" t="t"/>
              <a:pathLst>
                <a:path extrusionOk="0" h="11925" w="8161">
                  <a:moveTo>
                    <a:pt x="7118" y="0"/>
                  </a:moveTo>
                  <a:cubicBezTo>
                    <a:pt x="5362" y="1109"/>
                    <a:pt x="3051" y="1479"/>
                    <a:pt x="1757" y="3698"/>
                  </a:cubicBezTo>
                  <a:cubicBezTo>
                    <a:pt x="186" y="6378"/>
                    <a:pt x="1" y="9059"/>
                    <a:pt x="1017" y="11924"/>
                  </a:cubicBezTo>
                  <a:cubicBezTo>
                    <a:pt x="2034" y="11555"/>
                    <a:pt x="2496" y="10815"/>
                    <a:pt x="2404" y="9798"/>
                  </a:cubicBezTo>
                  <a:cubicBezTo>
                    <a:pt x="1757" y="7025"/>
                    <a:pt x="2404" y="4714"/>
                    <a:pt x="4807" y="2958"/>
                  </a:cubicBezTo>
                  <a:cubicBezTo>
                    <a:pt x="5177" y="2773"/>
                    <a:pt x="5547" y="2588"/>
                    <a:pt x="5732" y="2126"/>
                  </a:cubicBezTo>
                  <a:cubicBezTo>
                    <a:pt x="5883" y="1824"/>
                    <a:pt x="6095" y="1522"/>
                    <a:pt x="6420" y="1522"/>
                  </a:cubicBezTo>
                  <a:cubicBezTo>
                    <a:pt x="6493" y="1522"/>
                    <a:pt x="6571" y="1538"/>
                    <a:pt x="6656" y="1572"/>
                  </a:cubicBezTo>
                  <a:cubicBezTo>
                    <a:pt x="6832" y="1630"/>
                    <a:pt x="7016" y="1661"/>
                    <a:pt x="7193" y="1661"/>
                  </a:cubicBezTo>
                  <a:cubicBezTo>
                    <a:pt x="7574" y="1661"/>
                    <a:pt x="7916" y="1518"/>
                    <a:pt x="8042" y="1202"/>
                  </a:cubicBezTo>
                  <a:cubicBezTo>
                    <a:pt x="8160" y="888"/>
                    <a:pt x="8028" y="840"/>
                    <a:pt x="7844" y="840"/>
                  </a:cubicBezTo>
                  <a:cubicBezTo>
                    <a:pt x="7764" y="840"/>
                    <a:pt x="7676" y="849"/>
                    <a:pt x="7593" y="849"/>
                  </a:cubicBezTo>
                  <a:cubicBezTo>
                    <a:pt x="7416" y="849"/>
                    <a:pt x="7267" y="809"/>
                    <a:pt x="7303" y="555"/>
                  </a:cubicBezTo>
                  <a:cubicBezTo>
                    <a:pt x="7303" y="370"/>
                    <a:pt x="7488" y="93"/>
                    <a:pt x="711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35"/>
            <p:cNvSpPr/>
            <p:nvPr/>
          </p:nvSpPr>
          <p:spPr>
            <a:xfrm>
              <a:off x="3673650" y="4970775"/>
              <a:ext cx="175650" cy="271900"/>
            </a:xfrm>
            <a:custGeom>
              <a:rect b="b" l="l" r="r" t="t"/>
              <a:pathLst>
                <a:path extrusionOk="0" h="10876" w="7026">
                  <a:moveTo>
                    <a:pt x="0" y="1"/>
                  </a:moveTo>
                  <a:cubicBezTo>
                    <a:pt x="1572" y="2404"/>
                    <a:pt x="3790" y="4345"/>
                    <a:pt x="4345" y="7488"/>
                  </a:cubicBezTo>
                  <a:cubicBezTo>
                    <a:pt x="4437" y="8320"/>
                    <a:pt x="4345" y="8782"/>
                    <a:pt x="3975" y="9337"/>
                  </a:cubicBezTo>
                  <a:cubicBezTo>
                    <a:pt x="4530" y="10076"/>
                    <a:pt x="3143" y="9984"/>
                    <a:pt x="3513" y="10723"/>
                  </a:cubicBezTo>
                  <a:cubicBezTo>
                    <a:pt x="3790" y="10842"/>
                    <a:pt x="4067" y="10876"/>
                    <a:pt x="4345" y="10876"/>
                  </a:cubicBezTo>
                  <a:cubicBezTo>
                    <a:pt x="4715" y="10876"/>
                    <a:pt x="5084" y="10816"/>
                    <a:pt x="5454" y="10816"/>
                  </a:cubicBezTo>
                  <a:cubicBezTo>
                    <a:pt x="6009" y="9337"/>
                    <a:pt x="7025" y="7765"/>
                    <a:pt x="6101" y="6286"/>
                  </a:cubicBezTo>
                  <a:cubicBezTo>
                    <a:pt x="5084" y="4623"/>
                    <a:pt x="5177" y="2589"/>
                    <a:pt x="3975" y="1018"/>
                  </a:cubicBezTo>
                  <a:cubicBezTo>
                    <a:pt x="3743" y="1153"/>
                    <a:pt x="3528" y="1207"/>
                    <a:pt x="3323" y="1207"/>
                  </a:cubicBezTo>
                  <a:cubicBezTo>
                    <a:pt x="2545" y="1207"/>
                    <a:pt x="1914" y="424"/>
                    <a:pt x="1110" y="278"/>
                  </a:cubicBezTo>
                  <a:cubicBezTo>
                    <a:pt x="740" y="186"/>
                    <a:pt x="463" y="1"/>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35"/>
            <p:cNvSpPr/>
            <p:nvPr/>
          </p:nvSpPr>
          <p:spPr>
            <a:xfrm>
              <a:off x="3608950" y="1374925"/>
              <a:ext cx="201050" cy="282100"/>
            </a:xfrm>
            <a:custGeom>
              <a:rect b="b" l="l" r="r" t="t"/>
              <a:pathLst>
                <a:path extrusionOk="0" h="11284" w="8042">
                  <a:moveTo>
                    <a:pt x="7894" y="1"/>
                  </a:moveTo>
                  <a:cubicBezTo>
                    <a:pt x="6733" y="1"/>
                    <a:pt x="6552" y="1052"/>
                    <a:pt x="6286" y="1762"/>
                  </a:cubicBezTo>
                  <a:cubicBezTo>
                    <a:pt x="6085" y="2214"/>
                    <a:pt x="5911" y="2366"/>
                    <a:pt x="5706" y="2366"/>
                  </a:cubicBezTo>
                  <a:cubicBezTo>
                    <a:pt x="5533" y="2366"/>
                    <a:pt x="5337" y="2259"/>
                    <a:pt x="5084" y="2132"/>
                  </a:cubicBezTo>
                  <a:cubicBezTo>
                    <a:pt x="3143" y="3981"/>
                    <a:pt x="1664" y="6199"/>
                    <a:pt x="0" y="8325"/>
                  </a:cubicBezTo>
                  <a:cubicBezTo>
                    <a:pt x="1387" y="8880"/>
                    <a:pt x="2219" y="9897"/>
                    <a:pt x="2588" y="11283"/>
                  </a:cubicBezTo>
                  <a:cubicBezTo>
                    <a:pt x="2958" y="11006"/>
                    <a:pt x="3051" y="10544"/>
                    <a:pt x="3051" y="10174"/>
                  </a:cubicBezTo>
                  <a:cubicBezTo>
                    <a:pt x="3328" y="7955"/>
                    <a:pt x="4437" y="6199"/>
                    <a:pt x="5639" y="4350"/>
                  </a:cubicBezTo>
                  <a:cubicBezTo>
                    <a:pt x="6471" y="2964"/>
                    <a:pt x="7950" y="1855"/>
                    <a:pt x="8042" y="6"/>
                  </a:cubicBezTo>
                  <a:cubicBezTo>
                    <a:pt x="7991" y="2"/>
                    <a:pt x="7942" y="1"/>
                    <a:pt x="789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35"/>
            <p:cNvSpPr/>
            <p:nvPr/>
          </p:nvSpPr>
          <p:spPr>
            <a:xfrm>
              <a:off x="3763775" y="3080475"/>
              <a:ext cx="228800" cy="272725"/>
            </a:xfrm>
            <a:custGeom>
              <a:rect b="b" l="l" r="r" t="t"/>
              <a:pathLst>
                <a:path extrusionOk="0" h="10909" w="9152">
                  <a:moveTo>
                    <a:pt x="8042" y="1"/>
                  </a:moveTo>
                  <a:cubicBezTo>
                    <a:pt x="6471" y="2035"/>
                    <a:pt x="4807" y="3976"/>
                    <a:pt x="3420" y="6102"/>
                  </a:cubicBezTo>
                  <a:cubicBezTo>
                    <a:pt x="2311" y="7766"/>
                    <a:pt x="647" y="8967"/>
                    <a:pt x="0" y="10908"/>
                  </a:cubicBezTo>
                  <a:cubicBezTo>
                    <a:pt x="386" y="10688"/>
                    <a:pt x="738" y="10402"/>
                    <a:pt x="1097" y="10402"/>
                  </a:cubicBezTo>
                  <a:cubicBezTo>
                    <a:pt x="1341" y="10402"/>
                    <a:pt x="1587" y="10534"/>
                    <a:pt x="1849" y="10908"/>
                  </a:cubicBezTo>
                  <a:cubicBezTo>
                    <a:pt x="4807" y="8135"/>
                    <a:pt x="6748" y="4438"/>
                    <a:pt x="9151" y="1110"/>
                  </a:cubicBezTo>
                  <a:lnTo>
                    <a:pt x="9151" y="1110"/>
                  </a:lnTo>
                  <a:cubicBezTo>
                    <a:pt x="9068" y="1119"/>
                    <a:pt x="8990" y="1124"/>
                    <a:pt x="8916" y="1124"/>
                  </a:cubicBezTo>
                  <a:cubicBezTo>
                    <a:pt x="8250" y="1124"/>
                    <a:pt x="7959" y="750"/>
                    <a:pt x="804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35"/>
            <p:cNvSpPr/>
            <p:nvPr/>
          </p:nvSpPr>
          <p:spPr>
            <a:xfrm>
              <a:off x="4558700" y="4224375"/>
              <a:ext cx="141000" cy="337400"/>
            </a:xfrm>
            <a:custGeom>
              <a:rect b="b" l="l" r="r" t="t"/>
              <a:pathLst>
                <a:path extrusionOk="0" h="13496" w="5640">
                  <a:moveTo>
                    <a:pt x="2774" y="0"/>
                  </a:moveTo>
                  <a:cubicBezTo>
                    <a:pt x="2496" y="1941"/>
                    <a:pt x="1295" y="3420"/>
                    <a:pt x="555" y="5084"/>
                  </a:cubicBezTo>
                  <a:cubicBezTo>
                    <a:pt x="93" y="6193"/>
                    <a:pt x="1" y="7025"/>
                    <a:pt x="555" y="8135"/>
                  </a:cubicBezTo>
                  <a:cubicBezTo>
                    <a:pt x="1572" y="10076"/>
                    <a:pt x="3328" y="11462"/>
                    <a:pt x="4253" y="13496"/>
                  </a:cubicBezTo>
                  <a:cubicBezTo>
                    <a:pt x="4345" y="12479"/>
                    <a:pt x="5362" y="11555"/>
                    <a:pt x="3791" y="10723"/>
                  </a:cubicBezTo>
                  <a:cubicBezTo>
                    <a:pt x="2959" y="10353"/>
                    <a:pt x="3421" y="8874"/>
                    <a:pt x="4345" y="8504"/>
                  </a:cubicBezTo>
                  <a:cubicBezTo>
                    <a:pt x="5085" y="8227"/>
                    <a:pt x="5639" y="7765"/>
                    <a:pt x="5639" y="6933"/>
                  </a:cubicBezTo>
                  <a:lnTo>
                    <a:pt x="5639" y="6933"/>
                  </a:lnTo>
                  <a:cubicBezTo>
                    <a:pt x="4438" y="7857"/>
                    <a:pt x="2774" y="7395"/>
                    <a:pt x="1480" y="8504"/>
                  </a:cubicBezTo>
                  <a:cubicBezTo>
                    <a:pt x="2034" y="7765"/>
                    <a:pt x="186" y="6009"/>
                    <a:pt x="2774" y="5916"/>
                  </a:cubicBezTo>
                  <a:cubicBezTo>
                    <a:pt x="3051" y="5916"/>
                    <a:pt x="3791" y="3883"/>
                    <a:pt x="2312" y="2958"/>
                  </a:cubicBezTo>
                  <a:cubicBezTo>
                    <a:pt x="2400" y="2929"/>
                    <a:pt x="2483" y="2916"/>
                    <a:pt x="2562" y="2916"/>
                  </a:cubicBezTo>
                  <a:cubicBezTo>
                    <a:pt x="3084" y="2916"/>
                    <a:pt x="3421" y="3476"/>
                    <a:pt x="3862" y="3476"/>
                  </a:cubicBezTo>
                  <a:cubicBezTo>
                    <a:pt x="3983" y="3476"/>
                    <a:pt x="4111" y="3434"/>
                    <a:pt x="4253" y="3328"/>
                  </a:cubicBezTo>
                  <a:cubicBezTo>
                    <a:pt x="4253" y="3051"/>
                    <a:pt x="4345" y="2773"/>
                    <a:pt x="4438" y="2496"/>
                  </a:cubicBezTo>
                  <a:cubicBezTo>
                    <a:pt x="3236" y="2311"/>
                    <a:pt x="3328" y="1479"/>
                    <a:pt x="3328" y="647"/>
                  </a:cubicBezTo>
                  <a:cubicBezTo>
                    <a:pt x="3328" y="462"/>
                    <a:pt x="2959" y="185"/>
                    <a:pt x="277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35"/>
            <p:cNvSpPr/>
            <p:nvPr/>
          </p:nvSpPr>
          <p:spPr>
            <a:xfrm>
              <a:off x="2372625" y="580375"/>
              <a:ext cx="198775" cy="230850"/>
            </a:xfrm>
            <a:custGeom>
              <a:rect b="b" l="l" r="r" t="t"/>
              <a:pathLst>
                <a:path extrusionOk="0" h="9234" w="7951">
                  <a:moveTo>
                    <a:pt x="1947" y="1"/>
                  </a:moveTo>
                  <a:cubicBezTo>
                    <a:pt x="1235" y="1"/>
                    <a:pt x="557" y="174"/>
                    <a:pt x="1" y="545"/>
                  </a:cubicBezTo>
                  <a:cubicBezTo>
                    <a:pt x="1110" y="915"/>
                    <a:pt x="278" y="1284"/>
                    <a:pt x="1" y="1654"/>
                  </a:cubicBezTo>
                  <a:cubicBezTo>
                    <a:pt x="564" y="1607"/>
                    <a:pt x="1045" y="1579"/>
                    <a:pt x="1463" y="1579"/>
                  </a:cubicBezTo>
                  <a:cubicBezTo>
                    <a:pt x="3511" y="1579"/>
                    <a:pt x="4025" y="2263"/>
                    <a:pt x="5177" y="4797"/>
                  </a:cubicBezTo>
                  <a:cubicBezTo>
                    <a:pt x="5824" y="6276"/>
                    <a:pt x="4807" y="7570"/>
                    <a:pt x="5085" y="8864"/>
                  </a:cubicBezTo>
                  <a:cubicBezTo>
                    <a:pt x="5217" y="8864"/>
                    <a:pt x="5341" y="8857"/>
                    <a:pt x="5458" y="8857"/>
                  </a:cubicBezTo>
                  <a:cubicBezTo>
                    <a:pt x="5751" y="8857"/>
                    <a:pt x="5996" y="8904"/>
                    <a:pt x="6194" y="9234"/>
                  </a:cubicBezTo>
                  <a:cubicBezTo>
                    <a:pt x="7950" y="7200"/>
                    <a:pt x="7580" y="4982"/>
                    <a:pt x="6564" y="2856"/>
                  </a:cubicBezTo>
                  <a:cubicBezTo>
                    <a:pt x="5706" y="1075"/>
                    <a:pt x="3720" y="1"/>
                    <a:pt x="194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35"/>
            <p:cNvSpPr/>
            <p:nvPr/>
          </p:nvSpPr>
          <p:spPr>
            <a:xfrm>
              <a:off x="3793800" y="2832275"/>
              <a:ext cx="251925" cy="220500"/>
            </a:xfrm>
            <a:custGeom>
              <a:rect b="b" l="l" r="r" t="t"/>
              <a:pathLst>
                <a:path extrusionOk="0" h="8820" w="10077">
                  <a:moveTo>
                    <a:pt x="1246" y="1"/>
                  </a:moveTo>
                  <a:cubicBezTo>
                    <a:pt x="1009" y="1"/>
                    <a:pt x="775" y="135"/>
                    <a:pt x="556" y="501"/>
                  </a:cubicBezTo>
                  <a:cubicBezTo>
                    <a:pt x="1" y="1333"/>
                    <a:pt x="371" y="2072"/>
                    <a:pt x="1110" y="2534"/>
                  </a:cubicBezTo>
                  <a:cubicBezTo>
                    <a:pt x="2127" y="3181"/>
                    <a:pt x="3236" y="3828"/>
                    <a:pt x="4253" y="4568"/>
                  </a:cubicBezTo>
                  <a:lnTo>
                    <a:pt x="4253" y="4475"/>
                  </a:lnTo>
                  <a:cubicBezTo>
                    <a:pt x="4333" y="4236"/>
                    <a:pt x="4412" y="3791"/>
                    <a:pt x="4729" y="3791"/>
                  </a:cubicBezTo>
                  <a:cubicBezTo>
                    <a:pt x="4779" y="3791"/>
                    <a:pt x="4836" y="3803"/>
                    <a:pt x="4900" y="3828"/>
                  </a:cubicBezTo>
                  <a:cubicBezTo>
                    <a:pt x="5547" y="4198"/>
                    <a:pt x="4808" y="4753"/>
                    <a:pt x="4992" y="5215"/>
                  </a:cubicBezTo>
                  <a:lnTo>
                    <a:pt x="9337" y="8820"/>
                  </a:lnTo>
                  <a:cubicBezTo>
                    <a:pt x="10076" y="8358"/>
                    <a:pt x="8875" y="7526"/>
                    <a:pt x="9707" y="7063"/>
                  </a:cubicBezTo>
                  <a:cubicBezTo>
                    <a:pt x="7396" y="4753"/>
                    <a:pt x="4900" y="2719"/>
                    <a:pt x="2312" y="593"/>
                  </a:cubicBezTo>
                  <a:cubicBezTo>
                    <a:pt x="1977" y="314"/>
                    <a:pt x="1608" y="1"/>
                    <a:pt x="124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35"/>
            <p:cNvSpPr/>
            <p:nvPr/>
          </p:nvSpPr>
          <p:spPr>
            <a:xfrm>
              <a:off x="2779350" y="3988650"/>
              <a:ext cx="124800" cy="263475"/>
            </a:xfrm>
            <a:custGeom>
              <a:rect b="b" l="l" r="r" t="t"/>
              <a:pathLst>
                <a:path extrusionOk="0" h="10539" w="4992">
                  <a:moveTo>
                    <a:pt x="4109" y="2392"/>
                  </a:moveTo>
                  <a:lnTo>
                    <a:pt x="4109" y="2392"/>
                  </a:lnTo>
                  <a:cubicBezTo>
                    <a:pt x="4126" y="2396"/>
                    <a:pt x="4143" y="2400"/>
                    <a:pt x="4160" y="2404"/>
                  </a:cubicBezTo>
                  <a:cubicBezTo>
                    <a:pt x="4143" y="2400"/>
                    <a:pt x="4126" y="2396"/>
                    <a:pt x="4109" y="2392"/>
                  </a:cubicBezTo>
                  <a:close/>
                  <a:moveTo>
                    <a:pt x="2311" y="1"/>
                  </a:moveTo>
                  <a:cubicBezTo>
                    <a:pt x="1202" y="2219"/>
                    <a:pt x="462" y="4530"/>
                    <a:pt x="93" y="6934"/>
                  </a:cubicBezTo>
                  <a:cubicBezTo>
                    <a:pt x="1479" y="7950"/>
                    <a:pt x="0" y="9429"/>
                    <a:pt x="832" y="10538"/>
                  </a:cubicBezTo>
                  <a:lnTo>
                    <a:pt x="925" y="10169"/>
                  </a:lnTo>
                  <a:cubicBezTo>
                    <a:pt x="1135" y="10243"/>
                    <a:pt x="1321" y="10276"/>
                    <a:pt x="1487" y="10276"/>
                  </a:cubicBezTo>
                  <a:cubicBezTo>
                    <a:pt x="2560" y="10276"/>
                    <a:pt x="2817" y="8905"/>
                    <a:pt x="3698" y="8505"/>
                  </a:cubicBezTo>
                  <a:cubicBezTo>
                    <a:pt x="4992" y="7858"/>
                    <a:pt x="4067" y="7396"/>
                    <a:pt x="3790" y="6841"/>
                  </a:cubicBezTo>
                  <a:lnTo>
                    <a:pt x="3790" y="6841"/>
                  </a:lnTo>
                  <a:cubicBezTo>
                    <a:pt x="3143" y="6934"/>
                    <a:pt x="3605" y="7673"/>
                    <a:pt x="2773" y="7765"/>
                  </a:cubicBezTo>
                  <a:cubicBezTo>
                    <a:pt x="2681" y="6102"/>
                    <a:pt x="3051" y="4345"/>
                    <a:pt x="2219" y="2682"/>
                  </a:cubicBezTo>
                  <a:cubicBezTo>
                    <a:pt x="2139" y="2522"/>
                    <a:pt x="2265" y="2090"/>
                    <a:pt x="2655" y="2090"/>
                  </a:cubicBezTo>
                  <a:cubicBezTo>
                    <a:pt x="2718" y="2090"/>
                    <a:pt x="2788" y="2101"/>
                    <a:pt x="2866" y="2127"/>
                  </a:cubicBezTo>
                  <a:cubicBezTo>
                    <a:pt x="3307" y="2215"/>
                    <a:pt x="3749" y="2303"/>
                    <a:pt x="4109" y="2392"/>
                  </a:cubicBezTo>
                  <a:lnTo>
                    <a:pt x="4109" y="2392"/>
                  </a:lnTo>
                  <a:cubicBezTo>
                    <a:pt x="2958" y="2088"/>
                    <a:pt x="2949" y="730"/>
                    <a:pt x="231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35"/>
            <p:cNvSpPr/>
            <p:nvPr/>
          </p:nvSpPr>
          <p:spPr>
            <a:xfrm>
              <a:off x="3918600" y="3386425"/>
              <a:ext cx="152550" cy="156875"/>
            </a:xfrm>
            <a:custGeom>
              <a:rect b="b" l="l" r="r" t="t"/>
              <a:pathLst>
                <a:path extrusionOk="0" h="6275" w="6102">
                  <a:moveTo>
                    <a:pt x="1160" y="1"/>
                  </a:moveTo>
                  <a:cubicBezTo>
                    <a:pt x="1024" y="1"/>
                    <a:pt x="882" y="86"/>
                    <a:pt x="740" y="334"/>
                  </a:cubicBezTo>
                  <a:cubicBezTo>
                    <a:pt x="487" y="587"/>
                    <a:pt x="234" y="993"/>
                    <a:pt x="822" y="993"/>
                  </a:cubicBezTo>
                  <a:cubicBezTo>
                    <a:pt x="879" y="993"/>
                    <a:pt x="944" y="989"/>
                    <a:pt x="1017" y="981"/>
                  </a:cubicBezTo>
                  <a:cubicBezTo>
                    <a:pt x="1387" y="981"/>
                    <a:pt x="1387" y="1258"/>
                    <a:pt x="1202" y="1536"/>
                  </a:cubicBezTo>
                  <a:cubicBezTo>
                    <a:pt x="999" y="1688"/>
                    <a:pt x="795" y="1757"/>
                    <a:pt x="576" y="1757"/>
                  </a:cubicBezTo>
                  <a:cubicBezTo>
                    <a:pt x="397" y="1757"/>
                    <a:pt x="208" y="1711"/>
                    <a:pt x="0" y="1628"/>
                  </a:cubicBezTo>
                  <a:lnTo>
                    <a:pt x="0" y="1628"/>
                  </a:lnTo>
                  <a:cubicBezTo>
                    <a:pt x="93" y="2183"/>
                    <a:pt x="278" y="2737"/>
                    <a:pt x="740" y="3107"/>
                  </a:cubicBezTo>
                  <a:cubicBezTo>
                    <a:pt x="954" y="2920"/>
                    <a:pt x="1136" y="2849"/>
                    <a:pt x="1302" y="2849"/>
                  </a:cubicBezTo>
                  <a:cubicBezTo>
                    <a:pt x="1709" y="2849"/>
                    <a:pt x="2009" y="3280"/>
                    <a:pt x="2404" y="3477"/>
                  </a:cubicBezTo>
                  <a:cubicBezTo>
                    <a:pt x="1849" y="4032"/>
                    <a:pt x="1479" y="4494"/>
                    <a:pt x="740" y="4494"/>
                  </a:cubicBezTo>
                  <a:cubicBezTo>
                    <a:pt x="740" y="4956"/>
                    <a:pt x="647" y="5326"/>
                    <a:pt x="1110" y="5603"/>
                  </a:cubicBezTo>
                  <a:cubicBezTo>
                    <a:pt x="1291" y="5239"/>
                    <a:pt x="1672" y="4836"/>
                    <a:pt x="1991" y="4836"/>
                  </a:cubicBezTo>
                  <a:cubicBezTo>
                    <a:pt x="2158" y="4836"/>
                    <a:pt x="2308" y="4947"/>
                    <a:pt x="2404" y="5233"/>
                  </a:cubicBezTo>
                  <a:cubicBezTo>
                    <a:pt x="2670" y="5989"/>
                    <a:pt x="2916" y="6274"/>
                    <a:pt x="3181" y="6274"/>
                  </a:cubicBezTo>
                  <a:cubicBezTo>
                    <a:pt x="3467" y="6274"/>
                    <a:pt x="3776" y="5942"/>
                    <a:pt x="4160" y="5510"/>
                  </a:cubicBezTo>
                  <a:cubicBezTo>
                    <a:pt x="4160" y="5510"/>
                    <a:pt x="4252" y="5603"/>
                    <a:pt x="4252" y="5603"/>
                  </a:cubicBezTo>
                  <a:cubicBezTo>
                    <a:pt x="4345" y="5695"/>
                    <a:pt x="4345" y="5880"/>
                    <a:pt x="4345" y="5973"/>
                  </a:cubicBezTo>
                  <a:cubicBezTo>
                    <a:pt x="4622" y="5880"/>
                    <a:pt x="4807" y="5695"/>
                    <a:pt x="5084" y="5603"/>
                  </a:cubicBezTo>
                  <a:cubicBezTo>
                    <a:pt x="5084" y="4863"/>
                    <a:pt x="4068" y="3847"/>
                    <a:pt x="5639" y="3477"/>
                  </a:cubicBezTo>
                  <a:cubicBezTo>
                    <a:pt x="6101" y="3384"/>
                    <a:pt x="6009" y="3015"/>
                    <a:pt x="5731" y="2830"/>
                  </a:cubicBezTo>
                  <a:cubicBezTo>
                    <a:pt x="4992" y="2460"/>
                    <a:pt x="5546" y="1998"/>
                    <a:pt x="5454" y="1628"/>
                  </a:cubicBezTo>
                  <a:cubicBezTo>
                    <a:pt x="4899" y="1443"/>
                    <a:pt x="4807" y="1074"/>
                    <a:pt x="5084" y="519"/>
                  </a:cubicBezTo>
                  <a:lnTo>
                    <a:pt x="5084" y="519"/>
                  </a:lnTo>
                  <a:cubicBezTo>
                    <a:pt x="4530" y="611"/>
                    <a:pt x="4068" y="796"/>
                    <a:pt x="3605" y="1258"/>
                  </a:cubicBezTo>
                  <a:cubicBezTo>
                    <a:pt x="3790" y="1258"/>
                    <a:pt x="4068" y="1351"/>
                    <a:pt x="4068" y="1443"/>
                  </a:cubicBezTo>
                  <a:cubicBezTo>
                    <a:pt x="4135" y="1714"/>
                    <a:pt x="3955" y="1886"/>
                    <a:pt x="3745" y="1886"/>
                  </a:cubicBezTo>
                  <a:cubicBezTo>
                    <a:pt x="3668" y="1886"/>
                    <a:pt x="3587" y="1863"/>
                    <a:pt x="3513" y="1813"/>
                  </a:cubicBezTo>
                  <a:cubicBezTo>
                    <a:pt x="2773" y="1536"/>
                    <a:pt x="2311" y="889"/>
                    <a:pt x="1757" y="334"/>
                  </a:cubicBezTo>
                  <a:cubicBezTo>
                    <a:pt x="1586" y="220"/>
                    <a:pt x="1380" y="1"/>
                    <a:pt x="116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35"/>
            <p:cNvSpPr/>
            <p:nvPr/>
          </p:nvSpPr>
          <p:spPr>
            <a:xfrm>
              <a:off x="3629750" y="1992075"/>
              <a:ext cx="143300" cy="263450"/>
            </a:xfrm>
            <a:custGeom>
              <a:rect b="b" l="l" r="r" t="t"/>
              <a:pathLst>
                <a:path extrusionOk="0" h="10538" w="5732">
                  <a:moveTo>
                    <a:pt x="2420" y="3036"/>
                  </a:moveTo>
                  <a:cubicBezTo>
                    <a:pt x="2699" y="3036"/>
                    <a:pt x="2773" y="3357"/>
                    <a:pt x="2773" y="3605"/>
                  </a:cubicBezTo>
                  <a:cubicBezTo>
                    <a:pt x="2866" y="4529"/>
                    <a:pt x="3882" y="5269"/>
                    <a:pt x="3328" y="6563"/>
                  </a:cubicBezTo>
                  <a:cubicBezTo>
                    <a:pt x="2773" y="5546"/>
                    <a:pt x="2311" y="4714"/>
                    <a:pt x="1941" y="3882"/>
                  </a:cubicBezTo>
                  <a:cubicBezTo>
                    <a:pt x="1756" y="3513"/>
                    <a:pt x="1941" y="3235"/>
                    <a:pt x="2311" y="3050"/>
                  </a:cubicBezTo>
                  <a:cubicBezTo>
                    <a:pt x="2350" y="3041"/>
                    <a:pt x="2387" y="3036"/>
                    <a:pt x="2420" y="3036"/>
                  </a:cubicBezTo>
                  <a:close/>
                  <a:moveTo>
                    <a:pt x="2126" y="0"/>
                  </a:moveTo>
                  <a:cubicBezTo>
                    <a:pt x="1664" y="0"/>
                    <a:pt x="924" y="0"/>
                    <a:pt x="1387" y="647"/>
                  </a:cubicBezTo>
                  <a:cubicBezTo>
                    <a:pt x="2403" y="2126"/>
                    <a:pt x="1202" y="2126"/>
                    <a:pt x="0" y="2219"/>
                  </a:cubicBezTo>
                  <a:cubicBezTo>
                    <a:pt x="555" y="2866"/>
                    <a:pt x="1756" y="3050"/>
                    <a:pt x="1017" y="3975"/>
                  </a:cubicBezTo>
                  <a:cubicBezTo>
                    <a:pt x="1849" y="6378"/>
                    <a:pt x="2958" y="8597"/>
                    <a:pt x="4622" y="10538"/>
                  </a:cubicBezTo>
                  <a:cubicBezTo>
                    <a:pt x="5639" y="10445"/>
                    <a:pt x="5084" y="9336"/>
                    <a:pt x="5731" y="9059"/>
                  </a:cubicBezTo>
                  <a:cubicBezTo>
                    <a:pt x="4714" y="6008"/>
                    <a:pt x="3050" y="3143"/>
                    <a:pt x="212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35"/>
            <p:cNvSpPr/>
            <p:nvPr/>
          </p:nvSpPr>
          <p:spPr>
            <a:xfrm>
              <a:off x="2705400" y="1375050"/>
              <a:ext cx="150225" cy="462200"/>
            </a:xfrm>
            <a:custGeom>
              <a:rect b="b" l="l" r="r" t="t"/>
              <a:pathLst>
                <a:path extrusionOk="0" h="18488" w="6009">
                  <a:moveTo>
                    <a:pt x="6009" y="17749"/>
                  </a:moveTo>
                  <a:cubicBezTo>
                    <a:pt x="6001" y="17753"/>
                    <a:pt x="5994" y="17758"/>
                    <a:pt x="5987" y="17763"/>
                  </a:cubicBezTo>
                  <a:lnTo>
                    <a:pt x="5987" y="17763"/>
                  </a:lnTo>
                  <a:cubicBezTo>
                    <a:pt x="5994" y="17789"/>
                    <a:pt x="6002" y="17815"/>
                    <a:pt x="6009" y="17841"/>
                  </a:cubicBezTo>
                  <a:lnTo>
                    <a:pt x="6009" y="17749"/>
                  </a:lnTo>
                  <a:close/>
                  <a:moveTo>
                    <a:pt x="555" y="1"/>
                  </a:moveTo>
                  <a:lnTo>
                    <a:pt x="555" y="1"/>
                  </a:lnTo>
                  <a:cubicBezTo>
                    <a:pt x="0" y="1203"/>
                    <a:pt x="1110" y="2127"/>
                    <a:pt x="1294" y="3236"/>
                  </a:cubicBezTo>
                  <a:cubicBezTo>
                    <a:pt x="2219" y="8413"/>
                    <a:pt x="3698" y="13589"/>
                    <a:pt x="5639" y="18488"/>
                  </a:cubicBezTo>
                  <a:cubicBezTo>
                    <a:pt x="5639" y="18218"/>
                    <a:pt x="5726" y="17948"/>
                    <a:pt x="5987" y="17763"/>
                  </a:cubicBezTo>
                  <a:lnTo>
                    <a:pt x="5987" y="17763"/>
                  </a:lnTo>
                  <a:cubicBezTo>
                    <a:pt x="5601" y="16413"/>
                    <a:pt x="4627" y="15316"/>
                    <a:pt x="4899" y="13774"/>
                  </a:cubicBezTo>
                  <a:cubicBezTo>
                    <a:pt x="4715" y="13496"/>
                    <a:pt x="4345" y="13219"/>
                    <a:pt x="4345" y="12849"/>
                  </a:cubicBezTo>
                  <a:cubicBezTo>
                    <a:pt x="4345" y="12480"/>
                    <a:pt x="4807" y="12202"/>
                    <a:pt x="4622" y="11740"/>
                  </a:cubicBezTo>
                  <a:cubicBezTo>
                    <a:pt x="4437" y="11278"/>
                    <a:pt x="5362" y="11001"/>
                    <a:pt x="4899" y="10446"/>
                  </a:cubicBezTo>
                  <a:cubicBezTo>
                    <a:pt x="4864" y="10411"/>
                    <a:pt x="4828" y="10397"/>
                    <a:pt x="4791" y="10397"/>
                  </a:cubicBezTo>
                  <a:cubicBezTo>
                    <a:pt x="4612" y="10397"/>
                    <a:pt x="4405" y="10721"/>
                    <a:pt x="4188" y="10721"/>
                  </a:cubicBezTo>
                  <a:cubicBezTo>
                    <a:pt x="4088" y="10721"/>
                    <a:pt x="3985" y="10651"/>
                    <a:pt x="3883" y="10446"/>
                  </a:cubicBezTo>
                  <a:cubicBezTo>
                    <a:pt x="3883" y="10354"/>
                    <a:pt x="3975" y="10261"/>
                    <a:pt x="3975" y="10076"/>
                  </a:cubicBezTo>
                  <a:cubicBezTo>
                    <a:pt x="3790" y="9152"/>
                    <a:pt x="3883" y="8320"/>
                    <a:pt x="2958" y="7488"/>
                  </a:cubicBezTo>
                  <a:cubicBezTo>
                    <a:pt x="2428" y="7046"/>
                    <a:pt x="2235" y="6096"/>
                    <a:pt x="3273" y="6096"/>
                  </a:cubicBezTo>
                  <a:cubicBezTo>
                    <a:pt x="3320" y="6096"/>
                    <a:pt x="3369" y="6098"/>
                    <a:pt x="3420" y="6102"/>
                  </a:cubicBezTo>
                  <a:cubicBezTo>
                    <a:pt x="4437" y="4992"/>
                    <a:pt x="1202" y="4715"/>
                    <a:pt x="3143" y="3329"/>
                  </a:cubicBezTo>
                  <a:cubicBezTo>
                    <a:pt x="2219" y="2219"/>
                    <a:pt x="1387" y="1110"/>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35"/>
            <p:cNvSpPr/>
            <p:nvPr/>
          </p:nvSpPr>
          <p:spPr>
            <a:xfrm>
              <a:off x="2855600" y="3681325"/>
              <a:ext cx="157175" cy="254200"/>
            </a:xfrm>
            <a:custGeom>
              <a:rect b="b" l="l" r="r" t="t"/>
              <a:pathLst>
                <a:path extrusionOk="0" h="10168" w="6287">
                  <a:moveTo>
                    <a:pt x="5454" y="0"/>
                  </a:moveTo>
                  <a:cubicBezTo>
                    <a:pt x="5177" y="370"/>
                    <a:pt x="4715" y="370"/>
                    <a:pt x="4345" y="370"/>
                  </a:cubicBezTo>
                  <a:cubicBezTo>
                    <a:pt x="2866" y="3605"/>
                    <a:pt x="1387" y="6840"/>
                    <a:pt x="1" y="10168"/>
                  </a:cubicBezTo>
                  <a:cubicBezTo>
                    <a:pt x="1168" y="10168"/>
                    <a:pt x="1637" y="8685"/>
                    <a:pt x="2765" y="8685"/>
                  </a:cubicBezTo>
                  <a:cubicBezTo>
                    <a:pt x="2798" y="8685"/>
                    <a:pt x="2832" y="8686"/>
                    <a:pt x="2866" y="8689"/>
                  </a:cubicBezTo>
                  <a:cubicBezTo>
                    <a:pt x="3328" y="6378"/>
                    <a:pt x="4253" y="4345"/>
                    <a:pt x="5084" y="2126"/>
                  </a:cubicBezTo>
                  <a:cubicBezTo>
                    <a:pt x="5547" y="1664"/>
                    <a:pt x="6286" y="1202"/>
                    <a:pt x="5824" y="277"/>
                  </a:cubicBezTo>
                  <a:lnTo>
                    <a:pt x="5824" y="277"/>
                  </a:lnTo>
                  <a:lnTo>
                    <a:pt x="5824" y="370"/>
                  </a:lnTo>
                  <a:lnTo>
                    <a:pt x="5454"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35"/>
            <p:cNvSpPr/>
            <p:nvPr/>
          </p:nvSpPr>
          <p:spPr>
            <a:xfrm>
              <a:off x="3736050" y="1155525"/>
              <a:ext cx="288875" cy="278575"/>
            </a:xfrm>
            <a:custGeom>
              <a:rect b="b" l="l" r="r" t="t"/>
              <a:pathLst>
                <a:path extrusionOk="0" h="11143" w="11555">
                  <a:moveTo>
                    <a:pt x="10538" y="1"/>
                  </a:moveTo>
                  <a:lnTo>
                    <a:pt x="10538" y="1"/>
                  </a:lnTo>
                  <a:cubicBezTo>
                    <a:pt x="6933" y="3606"/>
                    <a:pt x="2311" y="6101"/>
                    <a:pt x="0" y="10908"/>
                  </a:cubicBezTo>
                  <a:cubicBezTo>
                    <a:pt x="253" y="11035"/>
                    <a:pt x="449" y="11142"/>
                    <a:pt x="622" y="11142"/>
                  </a:cubicBezTo>
                  <a:cubicBezTo>
                    <a:pt x="827" y="11142"/>
                    <a:pt x="1001" y="10990"/>
                    <a:pt x="1202" y="10538"/>
                  </a:cubicBezTo>
                  <a:cubicBezTo>
                    <a:pt x="1468" y="9828"/>
                    <a:pt x="1649" y="8777"/>
                    <a:pt x="2810" y="8777"/>
                  </a:cubicBezTo>
                  <a:cubicBezTo>
                    <a:pt x="2858" y="8777"/>
                    <a:pt x="2907" y="8778"/>
                    <a:pt x="2958" y="8782"/>
                  </a:cubicBezTo>
                  <a:cubicBezTo>
                    <a:pt x="4992" y="6009"/>
                    <a:pt x="7949" y="4345"/>
                    <a:pt x="10538" y="2219"/>
                  </a:cubicBezTo>
                  <a:cubicBezTo>
                    <a:pt x="9798" y="1480"/>
                    <a:pt x="11554" y="740"/>
                    <a:pt x="1053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35"/>
            <p:cNvSpPr/>
            <p:nvPr/>
          </p:nvSpPr>
          <p:spPr>
            <a:xfrm>
              <a:off x="3969425" y="3526475"/>
              <a:ext cx="104025" cy="173350"/>
            </a:xfrm>
            <a:custGeom>
              <a:rect b="b" l="l" r="r" t="t"/>
              <a:pathLst>
                <a:path extrusionOk="0" h="6934" w="4161">
                  <a:moveTo>
                    <a:pt x="3051" y="1"/>
                  </a:moveTo>
                  <a:cubicBezTo>
                    <a:pt x="2774" y="93"/>
                    <a:pt x="2589" y="278"/>
                    <a:pt x="2312" y="371"/>
                  </a:cubicBezTo>
                  <a:cubicBezTo>
                    <a:pt x="1850" y="1572"/>
                    <a:pt x="1203" y="2774"/>
                    <a:pt x="186" y="3606"/>
                  </a:cubicBezTo>
                  <a:cubicBezTo>
                    <a:pt x="186" y="4623"/>
                    <a:pt x="1" y="5639"/>
                    <a:pt x="463" y="6564"/>
                  </a:cubicBezTo>
                  <a:cubicBezTo>
                    <a:pt x="740" y="6813"/>
                    <a:pt x="1034" y="6888"/>
                    <a:pt x="1335" y="6888"/>
                  </a:cubicBezTo>
                  <a:cubicBezTo>
                    <a:pt x="1786" y="6888"/>
                    <a:pt x="2252" y="6720"/>
                    <a:pt x="2699" y="6720"/>
                  </a:cubicBezTo>
                  <a:cubicBezTo>
                    <a:pt x="2947" y="6720"/>
                    <a:pt x="3190" y="6772"/>
                    <a:pt x="3421" y="6934"/>
                  </a:cubicBezTo>
                  <a:cubicBezTo>
                    <a:pt x="4068" y="6009"/>
                    <a:pt x="3329" y="5455"/>
                    <a:pt x="3051" y="4715"/>
                  </a:cubicBezTo>
                  <a:cubicBezTo>
                    <a:pt x="3791" y="3144"/>
                    <a:pt x="4161" y="1572"/>
                    <a:pt x="305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35"/>
            <p:cNvSpPr/>
            <p:nvPr/>
          </p:nvSpPr>
          <p:spPr>
            <a:xfrm>
              <a:off x="4429300" y="4825200"/>
              <a:ext cx="138675" cy="222450"/>
            </a:xfrm>
            <a:custGeom>
              <a:rect b="b" l="l" r="r" t="t"/>
              <a:pathLst>
                <a:path extrusionOk="0" h="8898" w="5547">
                  <a:moveTo>
                    <a:pt x="1017" y="0"/>
                  </a:moveTo>
                  <a:lnTo>
                    <a:pt x="1017" y="0"/>
                  </a:lnTo>
                  <a:cubicBezTo>
                    <a:pt x="0" y="2773"/>
                    <a:pt x="1295" y="7025"/>
                    <a:pt x="3698" y="8689"/>
                  </a:cubicBezTo>
                  <a:cubicBezTo>
                    <a:pt x="3929" y="8828"/>
                    <a:pt x="4137" y="8897"/>
                    <a:pt x="4345" y="8897"/>
                  </a:cubicBezTo>
                  <a:cubicBezTo>
                    <a:pt x="4553" y="8897"/>
                    <a:pt x="4761" y="8828"/>
                    <a:pt x="4992" y="8689"/>
                  </a:cubicBezTo>
                  <a:cubicBezTo>
                    <a:pt x="5546" y="8320"/>
                    <a:pt x="5177" y="7857"/>
                    <a:pt x="4992" y="7580"/>
                  </a:cubicBezTo>
                  <a:cubicBezTo>
                    <a:pt x="4345" y="6563"/>
                    <a:pt x="4530" y="5639"/>
                    <a:pt x="4992" y="4715"/>
                  </a:cubicBezTo>
                  <a:cubicBezTo>
                    <a:pt x="4837" y="4631"/>
                    <a:pt x="4713" y="4595"/>
                    <a:pt x="4611" y="4595"/>
                  </a:cubicBezTo>
                  <a:cubicBezTo>
                    <a:pt x="4000" y="4595"/>
                    <a:pt x="4207" y="5888"/>
                    <a:pt x="3465" y="5888"/>
                  </a:cubicBezTo>
                  <a:cubicBezTo>
                    <a:pt x="3373" y="5888"/>
                    <a:pt x="3267" y="5868"/>
                    <a:pt x="3143" y="5824"/>
                  </a:cubicBezTo>
                  <a:cubicBezTo>
                    <a:pt x="3143" y="5269"/>
                    <a:pt x="3698" y="4437"/>
                    <a:pt x="2311" y="4345"/>
                  </a:cubicBezTo>
                  <a:cubicBezTo>
                    <a:pt x="1849" y="4345"/>
                    <a:pt x="1572" y="3513"/>
                    <a:pt x="1664" y="2866"/>
                  </a:cubicBezTo>
                  <a:cubicBezTo>
                    <a:pt x="1757" y="2404"/>
                    <a:pt x="2034" y="1941"/>
                    <a:pt x="2681" y="1757"/>
                  </a:cubicBezTo>
                  <a:cubicBezTo>
                    <a:pt x="3143" y="1757"/>
                    <a:pt x="3605" y="1572"/>
                    <a:pt x="4160" y="1479"/>
                  </a:cubicBezTo>
                  <a:cubicBezTo>
                    <a:pt x="2958" y="1202"/>
                    <a:pt x="1849" y="832"/>
                    <a:pt x="101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35"/>
            <p:cNvSpPr/>
            <p:nvPr/>
          </p:nvSpPr>
          <p:spPr>
            <a:xfrm>
              <a:off x="4745875" y="4829825"/>
              <a:ext cx="145625" cy="244975"/>
            </a:xfrm>
            <a:custGeom>
              <a:rect b="b" l="l" r="r" t="t"/>
              <a:pathLst>
                <a:path extrusionOk="0" h="9799" w="5825">
                  <a:moveTo>
                    <a:pt x="1757" y="0"/>
                  </a:moveTo>
                  <a:cubicBezTo>
                    <a:pt x="925" y="93"/>
                    <a:pt x="2404" y="1387"/>
                    <a:pt x="1480" y="1941"/>
                  </a:cubicBezTo>
                  <a:lnTo>
                    <a:pt x="1480" y="2311"/>
                  </a:lnTo>
                  <a:cubicBezTo>
                    <a:pt x="2404" y="3235"/>
                    <a:pt x="2219" y="3790"/>
                    <a:pt x="1018" y="4160"/>
                  </a:cubicBezTo>
                  <a:cubicBezTo>
                    <a:pt x="648" y="4252"/>
                    <a:pt x="278" y="4345"/>
                    <a:pt x="1" y="4530"/>
                  </a:cubicBezTo>
                  <a:cubicBezTo>
                    <a:pt x="186" y="4714"/>
                    <a:pt x="463" y="4992"/>
                    <a:pt x="740" y="5177"/>
                  </a:cubicBezTo>
                  <a:cubicBezTo>
                    <a:pt x="1123" y="5023"/>
                    <a:pt x="1348" y="4934"/>
                    <a:pt x="1479" y="4934"/>
                  </a:cubicBezTo>
                  <a:cubicBezTo>
                    <a:pt x="1665" y="4934"/>
                    <a:pt x="1665" y="5113"/>
                    <a:pt x="1665" y="5546"/>
                  </a:cubicBezTo>
                  <a:cubicBezTo>
                    <a:pt x="1665" y="5824"/>
                    <a:pt x="1757" y="6008"/>
                    <a:pt x="1942" y="6193"/>
                  </a:cubicBezTo>
                  <a:cubicBezTo>
                    <a:pt x="1987" y="6223"/>
                    <a:pt x="2043" y="6234"/>
                    <a:pt x="2106" y="6234"/>
                  </a:cubicBezTo>
                  <a:cubicBezTo>
                    <a:pt x="2265" y="6234"/>
                    <a:pt x="2467" y="6165"/>
                    <a:pt x="2624" y="6165"/>
                  </a:cubicBezTo>
                  <a:cubicBezTo>
                    <a:pt x="2790" y="6165"/>
                    <a:pt x="2906" y="6243"/>
                    <a:pt x="2866" y="6563"/>
                  </a:cubicBezTo>
                  <a:cubicBezTo>
                    <a:pt x="2774" y="7025"/>
                    <a:pt x="2127" y="6748"/>
                    <a:pt x="1757" y="7025"/>
                  </a:cubicBezTo>
                  <a:cubicBezTo>
                    <a:pt x="1942" y="7118"/>
                    <a:pt x="2035" y="7303"/>
                    <a:pt x="2127" y="7395"/>
                  </a:cubicBezTo>
                  <a:cubicBezTo>
                    <a:pt x="2959" y="8135"/>
                    <a:pt x="4253" y="8504"/>
                    <a:pt x="4623" y="9798"/>
                  </a:cubicBezTo>
                  <a:cubicBezTo>
                    <a:pt x="5824" y="9244"/>
                    <a:pt x="5639" y="8504"/>
                    <a:pt x="5177" y="7672"/>
                  </a:cubicBezTo>
                  <a:cubicBezTo>
                    <a:pt x="4808" y="7118"/>
                    <a:pt x="4068" y="6748"/>
                    <a:pt x="4715" y="5916"/>
                  </a:cubicBezTo>
                  <a:cubicBezTo>
                    <a:pt x="4623" y="5546"/>
                    <a:pt x="4438" y="5177"/>
                    <a:pt x="4345" y="4899"/>
                  </a:cubicBezTo>
                  <a:cubicBezTo>
                    <a:pt x="4287" y="4903"/>
                    <a:pt x="4232" y="4905"/>
                    <a:pt x="4181" y="4905"/>
                  </a:cubicBezTo>
                  <a:cubicBezTo>
                    <a:pt x="2952" y="4905"/>
                    <a:pt x="3961" y="3864"/>
                    <a:pt x="3606" y="3420"/>
                  </a:cubicBezTo>
                  <a:cubicBezTo>
                    <a:pt x="3513" y="3051"/>
                    <a:pt x="3421" y="2681"/>
                    <a:pt x="3236" y="2311"/>
                  </a:cubicBezTo>
                  <a:cubicBezTo>
                    <a:pt x="2959" y="2219"/>
                    <a:pt x="2682" y="2126"/>
                    <a:pt x="2497" y="1941"/>
                  </a:cubicBezTo>
                  <a:cubicBezTo>
                    <a:pt x="1942" y="1387"/>
                    <a:pt x="2866" y="0"/>
                    <a:pt x="175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35"/>
            <p:cNvSpPr/>
            <p:nvPr/>
          </p:nvSpPr>
          <p:spPr>
            <a:xfrm>
              <a:off x="4175100" y="1730925"/>
              <a:ext cx="124825" cy="180275"/>
            </a:xfrm>
            <a:custGeom>
              <a:rect b="b" l="l" r="r" t="t"/>
              <a:pathLst>
                <a:path extrusionOk="0" h="7211" w="4993">
                  <a:moveTo>
                    <a:pt x="4261" y="1"/>
                  </a:moveTo>
                  <a:cubicBezTo>
                    <a:pt x="3482" y="1"/>
                    <a:pt x="3057" y="1057"/>
                    <a:pt x="2404" y="1203"/>
                  </a:cubicBezTo>
                  <a:cubicBezTo>
                    <a:pt x="1" y="1665"/>
                    <a:pt x="1942" y="3698"/>
                    <a:pt x="833" y="4530"/>
                  </a:cubicBezTo>
                  <a:cubicBezTo>
                    <a:pt x="1017" y="4623"/>
                    <a:pt x="1110" y="4808"/>
                    <a:pt x="1202" y="4900"/>
                  </a:cubicBezTo>
                  <a:cubicBezTo>
                    <a:pt x="2127" y="5640"/>
                    <a:pt x="3051" y="6379"/>
                    <a:pt x="3883" y="7211"/>
                  </a:cubicBezTo>
                  <a:cubicBezTo>
                    <a:pt x="4437" y="4900"/>
                    <a:pt x="3698" y="2404"/>
                    <a:pt x="4992" y="278"/>
                  </a:cubicBezTo>
                  <a:cubicBezTo>
                    <a:pt x="4714" y="80"/>
                    <a:pt x="4474" y="1"/>
                    <a:pt x="426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35"/>
            <p:cNvSpPr/>
            <p:nvPr/>
          </p:nvSpPr>
          <p:spPr>
            <a:xfrm>
              <a:off x="3608950" y="3514925"/>
              <a:ext cx="122500" cy="247300"/>
            </a:xfrm>
            <a:custGeom>
              <a:rect b="b" l="l" r="r" t="t"/>
              <a:pathLst>
                <a:path extrusionOk="0" h="9892" w="4900">
                  <a:moveTo>
                    <a:pt x="4437" y="1"/>
                  </a:moveTo>
                  <a:cubicBezTo>
                    <a:pt x="3882" y="1757"/>
                    <a:pt x="2958" y="3144"/>
                    <a:pt x="1849" y="4438"/>
                  </a:cubicBezTo>
                  <a:cubicBezTo>
                    <a:pt x="2006" y="4420"/>
                    <a:pt x="2145" y="4412"/>
                    <a:pt x="2268" y="4412"/>
                  </a:cubicBezTo>
                  <a:cubicBezTo>
                    <a:pt x="3441" y="4412"/>
                    <a:pt x="3091" y="5181"/>
                    <a:pt x="2588" y="6101"/>
                  </a:cubicBezTo>
                  <a:cubicBezTo>
                    <a:pt x="2681" y="5362"/>
                    <a:pt x="1849" y="5085"/>
                    <a:pt x="1849" y="4438"/>
                  </a:cubicBezTo>
                  <a:cubicBezTo>
                    <a:pt x="1503" y="4361"/>
                    <a:pt x="1141" y="4236"/>
                    <a:pt x="863" y="4236"/>
                  </a:cubicBezTo>
                  <a:cubicBezTo>
                    <a:pt x="472" y="4236"/>
                    <a:pt x="246" y="4482"/>
                    <a:pt x="462" y="5454"/>
                  </a:cubicBezTo>
                  <a:cubicBezTo>
                    <a:pt x="555" y="5824"/>
                    <a:pt x="462" y="6194"/>
                    <a:pt x="370" y="6656"/>
                  </a:cubicBezTo>
                  <a:cubicBezTo>
                    <a:pt x="1202" y="7118"/>
                    <a:pt x="1664" y="7765"/>
                    <a:pt x="1387" y="8782"/>
                  </a:cubicBezTo>
                  <a:cubicBezTo>
                    <a:pt x="1296" y="9054"/>
                    <a:pt x="1156" y="9138"/>
                    <a:pt x="996" y="9138"/>
                  </a:cubicBezTo>
                  <a:cubicBezTo>
                    <a:pt x="734" y="9138"/>
                    <a:pt x="418" y="8913"/>
                    <a:pt x="174" y="8913"/>
                  </a:cubicBezTo>
                  <a:cubicBezTo>
                    <a:pt x="110" y="8913"/>
                    <a:pt x="52" y="8928"/>
                    <a:pt x="0" y="8967"/>
                  </a:cubicBezTo>
                  <a:cubicBezTo>
                    <a:pt x="104" y="9697"/>
                    <a:pt x="503" y="9780"/>
                    <a:pt x="929" y="9780"/>
                  </a:cubicBezTo>
                  <a:cubicBezTo>
                    <a:pt x="1055" y="9780"/>
                    <a:pt x="1184" y="9773"/>
                    <a:pt x="1308" y="9773"/>
                  </a:cubicBezTo>
                  <a:cubicBezTo>
                    <a:pt x="1509" y="9773"/>
                    <a:pt x="1699" y="9792"/>
                    <a:pt x="1849" y="9891"/>
                  </a:cubicBezTo>
                  <a:cubicBezTo>
                    <a:pt x="2056" y="9581"/>
                    <a:pt x="2320" y="9531"/>
                    <a:pt x="2610" y="9531"/>
                  </a:cubicBezTo>
                  <a:cubicBezTo>
                    <a:pt x="2748" y="9531"/>
                    <a:pt x="2892" y="9543"/>
                    <a:pt x="3039" y="9543"/>
                  </a:cubicBezTo>
                  <a:cubicBezTo>
                    <a:pt x="3134" y="9543"/>
                    <a:pt x="3231" y="9538"/>
                    <a:pt x="3328" y="9522"/>
                  </a:cubicBezTo>
                  <a:cubicBezTo>
                    <a:pt x="3328" y="8967"/>
                    <a:pt x="3328" y="8320"/>
                    <a:pt x="3328" y="7765"/>
                  </a:cubicBezTo>
                  <a:cubicBezTo>
                    <a:pt x="2958" y="7673"/>
                    <a:pt x="2588" y="7858"/>
                    <a:pt x="2404" y="7396"/>
                  </a:cubicBezTo>
                  <a:cubicBezTo>
                    <a:pt x="2404" y="7303"/>
                    <a:pt x="2588" y="7118"/>
                    <a:pt x="2681" y="7118"/>
                  </a:cubicBezTo>
                  <a:cubicBezTo>
                    <a:pt x="2730" y="7108"/>
                    <a:pt x="2774" y="7104"/>
                    <a:pt x="2815" y="7104"/>
                  </a:cubicBezTo>
                  <a:cubicBezTo>
                    <a:pt x="3163" y="7104"/>
                    <a:pt x="3245" y="7435"/>
                    <a:pt x="3328" y="7765"/>
                  </a:cubicBezTo>
                  <a:cubicBezTo>
                    <a:pt x="3790" y="7396"/>
                    <a:pt x="3605" y="6841"/>
                    <a:pt x="3698" y="6379"/>
                  </a:cubicBezTo>
                  <a:cubicBezTo>
                    <a:pt x="4067" y="4622"/>
                    <a:pt x="3882" y="2774"/>
                    <a:pt x="4714" y="1202"/>
                  </a:cubicBezTo>
                  <a:cubicBezTo>
                    <a:pt x="4622" y="833"/>
                    <a:pt x="4899" y="370"/>
                    <a:pt x="443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35"/>
            <p:cNvSpPr/>
            <p:nvPr/>
          </p:nvSpPr>
          <p:spPr>
            <a:xfrm>
              <a:off x="3821550" y="2339900"/>
              <a:ext cx="161775" cy="206800"/>
            </a:xfrm>
            <a:custGeom>
              <a:rect b="b" l="l" r="r" t="t"/>
              <a:pathLst>
                <a:path extrusionOk="0" h="8272" w="6471">
                  <a:moveTo>
                    <a:pt x="937" y="0"/>
                  </a:moveTo>
                  <a:cubicBezTo>
                    <a:pt x="731" y="0"/>
                    <a:pt x="551" y="141"/>
                    <a:pt x="370" y="322"/>
                  </a:cubicBezTo>
                  <a:cubicBezTo>
                    <a:pt x="0" y="599"/>
                    <a:pt x="93" y="877"/>
                    <a:pt x="277" y="1246"/>
                  </a:cubicBezTo>
                  <a:cubicBezTo>
                    <a:pt x="1941" y="3650"/>
                    <a:pt x="3513" y="6146"/>
                    <a:pt x="5731" y="8272"/>
                  </a:cubicBezTo>
                  <a:cubicBezTo>
                    <a:pt x="5731" y="7624"/>
                    <a:pt x="5916" y="7162"/>
                    <a:pt x="6471" y="6793"/>
                  </a:cubicBezTo>
                  <a:cubicBezTo>
                    <a:pt x="5177" y="4851"/>
                    <a:pt x="3975" y="2910"/>
                    <a:pt x="2588" y="1062"/>
                  </a:cubicBezTo>
                  <a:cubicBezTo>
                    <a:pt x="2311" y="692"/>
                    <a:pt x="1756" y="415"/>
                    <a:pt x="1294" y="137"/>
                  </a:cubicBezTo>
                  <a:cubicBezTo>
                    <a:pt x="1165" y="41"/>
                    <a:pt x="1048" y="0"/>
                    <a:pt x="93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35"/>
            <p:cNvSpPr/>
            <p:nvPr/>
          </p:nvSpPr>
          <p:spPr>
            <a:xfrm>
              <a:off x="3317775" y="2844775"/>
              <a:ext cx="201075" cy="154850"/>
            </a:xfrm>
            <a:custGeom>
              <a:rect b="b" l="l" r="r" t="t"/>
              <a:pathLst>
                <a:path extrusionOk="0" h="6194" w="8043">
                  <a:moveTo>
                    <a:pt x="0" y="1"/>
                  </a:moveTo>
                  <a:cubicBezTo>
                    <a:pt x="278" y="740"/>
                    <a:pt x="555" y="1480"/>
                    <a:pt x="740" y="2219"/>
                  </a:cubicBezTo>
                  <a:cubicBezTo>
                    <a:pt x="3421" y="2681"/>
                    <a:pt x="5362" y="4437"/>
                    <a:pt x="7303" y="6194"/>
                  </a:cubicBezTo>
                  <a:cubicBezTo>
                    <a:pt x="8042" y="5639"/>
                    <a:pt x="6933" y="4437"/>
                    <a:pt x="8042" y="3975"/>
                  </a:cubicBezTo>
                  <a:cubicBezTo>
                    <a:pt x="7025" y="3328"/>
                    <a:pt x="6009" y="2496"/>
                    <a:pt x="4899" y="1942"/>
                  </a:cubicBezTo>
                  <a:cubicBezTo>
                    <a:pt x="3421" y="1017"/>
                    <a:pt x="1942" y="1"/>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35"/>
            <p:cNvSpPr/>
            <p:nvPr/>
          </p:nvSpPr>
          <p:spPr>
            <a:xfrm>
              <a:off x="3620500" y="3062000"/>
              <a:ext cx="184900" cy="192500"/>
            </a:xfrm>
            <a:custGeom>
              <a:rect b="b" l="l" r="r" t="t"/>
              <a:pathLst>
                <a:path extrusionOk="0" h="7700" w="7396">
                  <a:moveTo>
                    <a:pt x="647" y="0"/>
                  </a:moveTo>
                  <a:lnTo>
                    <a:pt x="647" y="0"/>
                  </a:lnTo>
                  <a:cubicBezTo>
                    <a:pt x="0" y="555"/>
                    <a:pt x="925" y="1387"/>
                    <a:pt x="278" y="1849"/>
                  </a:cubicBezTo>
                  <a:cubicBezTo>
                    <a:pt x="307" y="1857"/>
                    <a:pt x="337" y="1860"/>
                    <a:pt x="368" y="1860"/>
                  </a:cubicBezTo>
                  <a:cubicBezTo>
                    <a:pt x="604" y="1860"/>
                    <a:pt x="868" y="1663"/>
                    <a:pt x="1093" y="1663"/>
                  </a:cubicBezTo>
                  <a:cubicBezTo>
                    <a:pt x="1203" y="1663"/>
                    <a:pt x="1303" y="1710"/>
                    <a:pt x="1387" y="1849"/>
                  </a:cubicBezTo>
                  <a:cubicBezTo>
                    <a:pt x="1757" y="2219"/>
                    <a:pt x="1017" y="2311"/>
                    <a:pt x="1017" y="2589"/>
                  </a:cubicBezTo>
                  <a:cubicBezTo>
                    <a:pt x="2311" y="4345"/>
                    <a:pt x="3883" y="5824"/>
                    <a:pt x="5362" y="7303"/>
                  </a:cubicBezTo>
                  <a:cubicBezTo>
                    <a:pt x="5666" y="7557"/>
                    <a:pt x="5999" y="7699"/>
                    <a:pt x="6314" y="7699"/>
                  </a:cubicBezTo>
                  <a:cubicBezTo>
                    <a:pt x="6571" y="7699"/>
                    <a:pt x="6817" y="7603"/>
                    <a:pt x="7025" y="7395"/>
                  </a:cubicBezTo>
                  <a:cubicBezTo>
                    <a:pt x="7395" y="6933"/>
                    <a:pt x="7118" y="6379"/>
                    <a:pt x="6748" y="5916"/>
                  </a:cubicBezTo>
                  <a:cubicBezTo>
                    <a:pt x="4715" y="3975"/>
                    <a:pt x="2958" y="1757"/>
                    <a:pt x="64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35"/>
            <p:cNvSpPr/>
            <p:nvPr/>
          </p:nvSpPr>
          <p:spPr>
            <a:xfrm>
              <a:off x="4108100" y="4661125"/>
              <a:ext cx="201050" cy="164825"/>
            </a:xfrm>
            <a:custGeom>
              <a:rect b="b" l="l" r="r" t="t"/>
              <a:pathLst>
                <a:path extrusionOk="0" h="6593" w="8042">
                  <a:moveTo>
                    <a:pt x="5546" y="0"/>
                  </a:moveTo>
                  <a:cubicBezTo>
                    <a:pt x="5454" y="740"/>
                    <a:pt x="4899" y="1017"/>
                    <a:pt x="4529" y="1387"/>
                  </a:cubicBezTo>
                  <a:cubicBezTo>
                    <a:pt x="3235" y="2681"/>
                    <a:pt x="1571" y="3513"/>
                    <a:pt x="740" y="5177"/>
                  </a:cubicBezTo>
                  <a:cubicBezTo>
                    <a:pt x="647" y="5547"/>
                    <a:pt x="0" y="5824"/>
                    <a:pt x="370" y="6286"/>
                  </a:cubicBezTo>
                  <a:cubicBezTo>
                    <a:pt x="586" y="6503"/>
                    <a:pt x="866" y="6592"/>
                    <a:pt x="1154" y="6592"/>
                  </a:cubicBezTo>
                  <a:cubicBezTo>
                    <a:pt x="1358" y="6592"/>
                    <a:pt x="1565" y="6547"/>
                    <a:pt x="1756" y="6471"/>
                  </a:cubicBezTo>
                  <a:cubicBezTo>
                    <a:pt x="2126" y="6378"/>
                    <a:pt x="2496" y="6101"/>
                    <a:pt x="2773" y="5731"/>
                  </a:cubicBezTo>
                  <a:cubicBezTo>
                    <a:pt x="4252" y="3975"/>
                    <a:pt x="6008" y="2589"/>
                    <a:pt x="8042" y="1479"/>
                  </a:cubicBezTo>
                  <a:cubicBezTo>
                    <a:pt x="7645" y="1321"/>
                    <a:pt x="7384" y="480"/>
                    <a:pt x="7085" y="480"/>
                  </a:cubicBezTo>
                  <a:cubicBezTo>
                    <a:pt x="7035" y="480"/>
                    <a:pt x="6985" y="503"/>
                    <a:pt x="6933" y="555"/>
                  </a:cubicBezTo>
                  <a:cubicBezTo>
                    <a:pt x="6636" y="901"/>
                    <a:pt x="6432" y="1029"/>
                    <a:pt x="6283" y="1029"/>
                  </a:cubicBezTo>
                  <a:cubicBezTo>
                    <a:pt x="5876" y="1029"/>
                    <a:pt x="5885" y="68"/>
                    <a:pt x="554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35"/>
            <p:cNvSpPr/>
            <p:nvPr/>
          </p:nvSpPr>
          <p:spPr>
            <a:xfrm>
              <a:off x="3509575" y="288950"/>
              <a:ext cx="231100" cy="158275"/>
            </a:xfrm>
            <a:custGeom>
              <a:rect b="b" l="l" r="r" t="t"/>
              <a:pathLst>
                <a:path extrusionOk="0" h="6331" w="9244">
                  <a:moveTo>
                    <a:pt x="7673" y="1"/>
                  </a:moveTo>
                  <a:lnTo>
                    <a:pt x="7673" y="1"/>
                  </a:lnTo>
                  <a:cubicBezTo>
                    <a:pt x="6722" y="778"/>
                    <a:pt x="6983" y="1960"/>
                    <a:pt x="6116" y="1960"/>
                  </a:cubicBezTo>
                  <a:cubicBezTo>
                    <a:pt x="6055" y="1960"/>
                    <a:pt x="5989" y="1954"/>
                    <a:pt x="5916" y="1942"/>
                  </a:cubicBezTo>
                  <a:cubicBezTo>
                    <a:pt x="5177" y="1849"/>
                    <a:pt x="4807" y="1295"/>
                    <a:pt x="4715" y="555"/>
                  </a:cubicBezTo>
                  <a:cubicBezTo>
                    <a:pt x="1664" y="832"/>
                    <a:pt x="1387" y="3606"/>
                    <a:pt x="93" y="5547"/>
                  </a:cubicBezTo>
                  <a:cubicBezTo>
                    <a:pt x="1" y="5639"/>
                    <a:pt x="93" y="6009"/>
                    <a:pt x="185" y="6194"/>
                  </a:cubicBezTo>
                  <a:cubicBezTo>
                    <a:pt x="314" y="6290"/>
                    <a:pt x="432" y="6331"/>
                    <a:pt x="542" y="6331"/>
                  </a:cubicBezTo>
                  <a:cubicBezTo>
                    <a:pt x="748" y="6331"/>
                    <a:pt x="929" y="6189"/>
                    <a:pt x="1110" y="6009"/>
                  </a:cubicBezTo>
                  <a:cubicBezTo>
                    <a:pt x="1849" y="5269"/>
                    <a:pt x="2589" y="4530"/>
                    <a:pt x="3236" y="3883"/>
                  </a:cubicBezTo>
                  <a:cubicBezTo>
                    <a:pt x="2958" y="3790"/>
                    <a:pt x="2589" y="3698"/>
                    <a:pt x="2958" y="3328"/>
                  </a:cubicBezTo>
                  <a:cubicBezTo>
                    <a:pt x="3360" y="2993"/>
                    <a:pt x="3859" y="2755"/>
                    <a:pt x="4456" y="2755"/>
                  </a:cubicBezTo>
                  <a:cubicBezTo>
                    <a:pt x="4682" y="2755"/>
                    <a:pt x="4922" y="2790"/>
                    <a:pt x="5177" y="2866"/>
                  </a:cubicBezTo>
                  <a:cubicBezTo>
                    <a:pt x="4900" y="3051"/>
                    <a:pt x="4622" y="3236"/>
                    <a:pt x="4345" y="3513"/>
                  </a:cubicBezTo>
                  <a:lnTo>
                    <a:pt x="7303" y="3513"/>
                  </a:lnTo>
                  <a:cubicBezTo>
                    <a:pt x="7118" y="3236"/>
                    <a:pt x="6933" y="2958"/>
                    <a:pt x="6748" y="2774"/>
                  </a:cubicBezTo>
                  <a:cubicBezTo>
                    <a:pt x="9244" y="2496"/>
                    <a:pt x="7395" y="1295"/>
                    <a:pt x="767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35"/>
            <p:cNvSpPr/>
            <p:nvPr/>
          </p:nvSpPr>
          <p:spPr>
            <a:xfrm>
              <a:off x="2284825" y="593975"/>
              <a:ext cx="166400" cy="165900"/>
            </a:xfrm>
            <a:custGeom>
              <a:rect b="b" l="l" r="r" t="t"/>
              <a:pathLst>
                <a:path extrusionOk="0" h="6636" w="6656">
                  <a:moveTo>
                    <a:pt x="3513" y="1"/>
                  </a:moveTo>
                  <a:cubicBezTo>
                    <a:pt x="3143" y="1"/>
                    <a:pt x="2958" y="371"/>
                    <a:pt x="2588" y="463"/>
                  </a:cubicBezTo>
                  <a:cubicBezTo>
                    <a:pt x="740" y="1480"/>
                    <a:pt x="0" y="3051"/>
                    <a:pt x="647" y="4623"/>
                  </a:cubicBezTo>
                  <a:cubicBezTo>
                    <a:pt x="1325" y="6102"/>
                    <a:pt x="2414" y="6636"/>
                    <a:pt x="3612" y="6636"/>
                  </a:cubicBezTo>
                  <a:cubicBezTo>
                    <a:pt x="4211" y="6636"/>
                    <a:pt x="4838" y="6502"/>
                    <a:pt x="5454" y="6287"/>
                  </a:cubicBezTo>
                  <a:cubicBezTo>
                    <a:pt x="6009" y="6102"/>
                    <a:pt x="6656" y="5732"/>
                    <a:pt x="6656" y="5085"/>
                  </a:cubicBezTo>
                  <a:cubicBezTo>
                    <a:pt x="6656" y="4253"/>
                    <a:pt x="5731" y="4161"/>
                    <a:pt x="5177" y="3976"/>
                  </a:cubicBezTo>
                  <a:cubicBezTo>
                    <a:pt x="5025" y="3900"/>
                    <a:pt x="4893" y="3867"/>
                    <a:pt x="4777" y="3867"/>
                  </a:cubicBezTo>
                  <a:cubicBezTo>
                    <a:pt x="4327" y="3867"/>
                    <a:pt x="4122" y="4366"/>
                    <a:pt x="3975" y="4808"/>
                  </a:cubicBezTo>
                  <a:cubicBezTo>
                    <a:pt x="3755" y="5379"/>
                    <a:pt x="3536" y="5595"/>
                    <a:pt x="3296" y="5595"/>
                  </a:cubicBezTo>
                  <a:cubicBezTo>
                    <a:pt x="3032" y="5595"/>
                    <a:pt x="2743" y="5332"/>
                    <a:pt x="2404" y="4992"/>
                  </a:cubicBezTo>
                  <a:cubicBezTo>
                    <a:pt x="1202" y="3698"/>
                    <a:pt x="1479" y="2682"/>
                    <a:pt x="3513" y="1110"/>
                  </a:cubicBezTo>
                  <a:cubicBezTo>
                    <a:pt x="3790" y="740"/>
                    <a:pt x="4622" y="371"/>
                    <a:pt x="351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35"/>
            <p:cNvSpPr/>
            <p:nvPr/>
          </p:nvSpPr>
          <p:spPr>
            <a:xfrm>
              <a:off x="4440850" y="625975"/>
              <a:ext cx="187200" cy="180625"/>
            </a:xfrm>
            <a:custGeom>
              <a:rect b="b" l="l" r="r" t="t"/>
              <a:pathLst>
                <a:path extrusionOk="0" h="7225" w="7488">
                  <a:moveTo>
                    <a:pt x="3746" y="1"/>
                  </a:moveTo>
                  <a:cubicBezTo>
                    <a:pt x="3383" y="1"/>
                    <a:pt x="3226" y="331"/>
                    <a:pt x="3143" y="662"/>
                  </a:cubicBezTo>
                  <a:cubicBezTo>
                    <a:pt x="3051" y="1217"/>
                    <a:pt x="2866" y="1679"/>
                    <a:pt x="2404" y="1956"/>
                  </a:cubicBezTo>
                  <a:cubicBezTo>
                    <a:pt x="740" y="2973"/>
                    <a:pt x="370" y="4637"/>
                    <a:pt x="185" y="6301"/>
                  </a:cubicBezTo>
                  <a:cubicBezTo>
                    <a:pt x="278" y="6578"/>
                    <a:pt x="1" y="7040"/>
                    <a:pt x="648" y="7225"/>
                  </a:cubicBezTo>
                  <a:cubicBezTo>
                    <a:pt x="833" y="5931"/>
                    <a:pt x="1202" y="4729"/>
                    <a:pt x="2404" y="4360"/>
                  </a:cubicBezTo>
                  <a:cubicBezTo>
                    <a:pt x="2474" y="4336"/>
                    <a:pt x="2537" y="4325"/>
                    <a:pt x="2595" y="4325"/>
                  </a:cubicBezTo>
                  <a:cubicBezTo>
                    <a:pt x="3226" y="4325"/>
                    <a:pt x="3206" y="5616"/>
                    <a:pt x="3883" y="6208"/>
                  </a:cubicBezTo>
                  <a:cubicBezTo>
                    <a:pt x="3883" y="4951"/>
                    <a:pt x="4141" y="4438"/>
                    <a:pt x="4639" y="4438"/>
                  </a:cubicBezTo>
                  <a:cubicBezTo>
                    <a:pt x="4983" y="4438"/>
                    <a:pt x="5442" y="4683"/>
                    <a:pt x="6009" y="5099"/>
                  </a:cubicBezTo>
                  <a:cubicBezTo>
                    <a:pt x="6175" y="5210"/>
                    <a:pt x="6572" y="5552"/>
                    <a:pt x="6924" y="5552"/>
                  </a:cubicBezTo>
                  <a:cubicBezTo>
                    <a:pt x="7160" y="5552"/>
                    <a:pt x="7376" y="5397"/>
                    <a:pt x="7488" y="4914"/>
                  </a:cubicBezTo>
                  <a:lnTo>
                    <a:pt x="7488" y="4822"/>
                  </a:lnTo>
                  <a:cubicBezTo>
                    <a:pt x="5732" y="3990"/>
                    <a:pt x="3698" y="3343"/>
                    <a:pt x="4160" y="662"/>
                  </a:cubicBezTo>
                  <a:cubicBezTo>
                    <a:pt x="4253" y="477"/>
                    <a:pt x="4253" y="15"/>
                    <a:pt x="3883" y="15"/>
                  </a:cubicBezTo>
                  <a:cubicBezTo>
                    <a:pt x="3834" y="5"/>
                    <a:pt x="3788" y="1"/>
                    <a:pt x="374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35"/>
            <p:cNvSpPr/>
            <p:nvPr/>
          </p:nvSpPr>
          <p:spPr>
            <a:xfrm>
              <a:off x="3881625" y="1959725"/>
              <a:ext cx="129425" cy="187200"/>
            </a:xfrm>
            <a:custGeom>
              <a:rect b="b" l="l" r="r" t="t"/>
              <a:pathLst>
                <a:path extrusionOk="0" h="7488" w="5177">
                  <a:moveTo>
                    <a:pt x="2958" y="0"/>
                  </a:moveTo>
                  <a:cubicBezTo>
                    <a:pt x="2681" y="0"/>
                    <a:pt x="2456" y="312"/>
                    <a:pt x="2165" y="312"/>
                  </a:cubicBezTo>
                  <a:cubicBezTo>
                    <a:pt x="2069" y="312"/>
                    <a:pt x="1965" y="277"/>
                    <a:pt x="1849" y="185"/>
                  </a:cubicBezTo>
                  <a:cubicBezTo>
                    <a:pt x="1757" y="2126"/>
                    <a:pt x="1572" y="4067"/>
                    <a:pt x="370" y="5731"/>
                  </a:cubicBezTo>
                  <a:cubicBezTo>
                    <a:pt x="0" y="6193"/>
                    <a:pt x="0" y="6840"/>
                    <a:pt x="0" y="7487"/>
                  </a:cubicBezTo>
                  <a:cubicBezTo>
                    <a:pt x="740" y="7210"/>
                    <a:pt x="1479" y="7025"/>
                    <a:pt x="2219" y="6748"/>
                  </a:cubicBezTo>
                  <a:cubicBezTo>
                    <a:pt x="2337" y="6392"/>
                    <a:pt x="2532" y="6227"/>
                    <a:pt x="2802" y="6227"/>
                  </a:cubicBezTo>
                  <a:cubicBezTo>
                    <a:pt x="2954" y="6227"/>
                    <a:pt x="3129" y="6279"/>
                    <a:pt x="3328" y="6378"/>
                  </a:cubicBezTo>
                  <a:cubicBezTo>
                    <a:pt x="4252" y="6101"/>
                    <a:pt x="5177" y="5823"/>
                    <a:pt x="5084" y="4529"/>
                  </a:cubicBezTo>
                  <a:cubicBezTo>
                    <a:pt x="5057" y="4526"/>
                    <a:pt x="5030" y="4524"/>
                    <a:pt x="5005" y="4524"/>
                  </a:cubicBezTo>
                  <a:cubicBezTo>
                    <a:pt x="4393" y="4524"/>
                    <a:pt x="4322" y="5473"/>
                    <a:pt x="3680" y="5473"/>
                  </a:cubicBezTo>
                  <a:cubicBezTo>
                    <a:pt x="3628" y="5473"/>
                    <a:pt x="3573" y="5467"/>
                    <a:pt x="3513" y="5454"/>
                  </a:cubicBezTo>
                  <a:cubicBezTo>
                    <a:pt x="3975" y="4807"/>
                    <a:pt x="4160" y="4252"/>
                    <a:pt x="3513" y="3605"/>
                  </a:cubicBezTo>
                  <a:cubicBezTo>
                    <a:pt x="2681" y="2773"/>
                    <a:pt x="2866" y="1941"/>
                    <a:pt x="3421" y="740"/>
                  </a:cubicBezTo>
                  <a:cubicBezTo>
                    <a:pt x="3605" y="277"/>
                    <a:pt x="3328" y="0"/>
                    <a:pt x="295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35"/>
            <p:cNvSpPr/>
            <p:nvPr/>
          </p:nvSpPr>
          <p:spPr>
            <a:xfrm>
              <a:off x="3246150" y="3745775"/>
              <a:ext cx="164075" cy="160100"/>
            </a:xfrm>
            <a:custGeom>
              <a:rect b="b" l="l" r="r" t="t"/>
              <a:pathLst>
                <a:path extrusionOk="0" h="6404" w="6563">
                  <a:moveTo>
                    <a:pt x="5180" y="1"/>
                  </a:moveTo>
                  <a:cubicBezTo>
                    <a:pt x="4760" y="1"/>
                    <a:pt x="4642" y="509"/>
                    <a:pt x="4344" y="657"/>
                  </a:cubicBezTo>
                  <a:cubicBezTo>
                    <a:pt x="3882" y="3338"/>
                    <a:pt x="3235" y="3893"/>
                    <a:pt x="370" y="3893"/>
                  </a:cubicBezTo>
                  <a:cubicBezTo>
                    <a:pt x="924" y="4817"/>
                    <a:pt x="370" y="5464"/>
                    <a:pt x="0" y="6111"/>
                  </a:cubicBezTo>
                  <a:cubicBezTo>
                    <a:pt x="1067" y="6223"/>
                    <a:pt x="2168" y="6404"/>
                    <a:pt x="3283" y="6404"/>
                  </a:cubicBezTo>
                  <a:cubicBezTo>
                    <a:pt x="4003" y="6404"/>
                    <a:pt x="4728" y="6329"/>
                    <a:pt x="5454" y="6111"/>
                  </a:cubicBezTo>
                  <a:cubicBezTo>
                    <a:pt x="5454" y="5852"/>
                    <a:pt x="6502" y="5270"/>
                    <a:pt x="5510" y="5270"/>
                  </a:cubicBezTo>
                  <a:cubicBezTo>
                    <a:pt x="5440" y="5270"/>
                    <a:pt x="5360" y="5273"/>
                    <a:pt x="5269" y="5279"/>
                  </a:cubicBezTo>
                  <a:cubicBezTo>
                    <a:pt x="5040" y="5279"/>
                    <a:pt x="4801" y="5314"/>
                    <a:pt x="4594" y="5314"/>
                  </a:cubicBezTo>
                  <a:cubicBezTo>
                    <a:pt x="4215" y="5314"/>
                    <a:pt x="3948" y="5197"/>
                    <a:pt x="4067" y="4540"/>
                  </a:cubicBezTo>
                  <a:cubicBezTo>
                    <a:pt x="4344" y="3523"/>
                    <a:pt x="4437" y="2229"/>
                    <a:pt x="6101" y="2136"/>
                  </a:cubicBezTo>
                  <a:cubicBezTo>
                    <a:pt x="5731" y="1674"/>
                    <a:pt x="5269" y="1582"/>
                    <a:pt x="5176" y="1027"/>
                  </a:cubicBezTo>
                  <a:cubicBezTo>
                    <a:pt x="5084" y="565"/>
                    <a:pt x="6563" y="750"/>
                    <a:pt x="5546" y="103"/>
                  </a:cubicBezTo>
                  <a:cubicBezTo>
                    <a:pt x="5402" y="30"/>
                    <a:pt x="5282" y="1"/>
                    <a:pt x="51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35"/>
            <p:cNvSpPr/>
            <p:nvPr/>
          </p:nvSpPr>
          <p:spPr>
            <a:xfrm>
              <a:off x="2751625" y="4161975"/>
              <a:ext cx="60900" cy="362825"/>
            </a:xfrm>
            <a:custGeom>
              <a:rect b="b" l="l" r="r" t="t"/>
              <a:pathLst>
                <a:path extrusionOk="0" h="14513" w="2436">
                  <a:moveTo>
                    <a:pt x="1202" y="1"/>
                  </a:moveTo>
                  <a:cubicBezTo>
                    <a:pt x="1230" y="23"/>
                    <a:pt x="1258" y="46"/>
                    <a:pt x="1284" y="69"/>
                  </a:cubicBezTo>
                  <a:lnTo>
                    <a:pt x="1284" y="69"/>
                  </a:lnTo>
                  <a:lnTo>
                    <a:pt x="1294" y="1"/>
                  </a:lnTo>
                  <a:close/>
                  <a:moveTo>
                    <a:pt x="1284" y="69"/>
                  </a:moveTo>
                  <a:lnTo>
                    <a:pt x="277" y="6933"/>
                  </a:lnTo>
                  <a:cubicBezTo>
                    <a:pt x="0" y="9521"/>
                    <a:pt x="0" y="12017"/>
                    <a:pt x="832" y="14513"/>
                  </a:cubicBezTo>
                  <a:lnTo>
                    <a:pt x="1202" y="14513"/>
                  </a:lnTo>
                  <a:cubicBezTo>
                    <a:pt x="1479" y="13773"/>
                    <a:pt x="832" y="12757"/>
                    <a:pt x="1941" y="12294"/>
                  </a:cubicBezTo>
                  <a:cubicBezTo>
                    <a:pt x="1479" y="12017"/>
                    <a:pt x="832" y="11740"/>
                    <a:pt x="1294" y="10908"/>
                  </a:cubicBezTo>
                  <a:cubicBezTo>
                    <a:pt x="1756" y="9799"/>
                    <a:pt x="1017" y="8782"/>
                    <a:pt x="1294" y="7673"/>
                  </a:cubicBezTo>
                  <a:cubicBezTo>
                    <a:pt x="1479" y="6841"/>
                    <a:pt x="1941" y="6841"/>
                    <a:pt x="2311" y="6563"/>
                  </a:cubicBezTo>
                  <a:lnTo>
                    <a:pt x="2311" y="6194"/>
                  </a:lnTo>
                  <a:cubicBezTo>
                    <a:pt x="1294" y="5454"/>
                    <a:pt x="1756" y="4530"/>
                    <a:pt x="1941" y="3605"/>
                  </a:cubicBezTo>
                  <a:cubicBezTo>
                    <a:pt x="1128" y="2521"/>
                    <a:pt x="2435" y="1083"/>
                    <a:pt x="1284" y="6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35"/>
            <p:cNvSpPr/>
            <p:nvPr/>
          </p:nvSpPr>
          <p:spPr>
            <a:xfrm>
              <a:off x="3248450" y="774225"/>
              <a:ext cx="233425" cy="145625"/>
            </a:xfrm>
            <a:custGeom>
              <a:rect b="b" l="l" r="r" t="t"/>
              <a:pathLst>
                <a:path extrusionOk="0" h="5825" w="9337">
                  <a:moveTo>
                    <a:pt x="8967" y="1"/>
                  </a:moveTo>
                  <a:cubicBezTo>
                    <a:pt x="7672" y="833"/>
                    <a:pt x="6286" y="1572"/>
                    <a:pt x="4992" y="2404"/>
                  </a:cubicBezTo>
                  <a:cubicBezTo>
                    <a:pt x="3657" y="3239"/>
                    <a:pt x="2548" y="4675"/>
                    <a:pt x="645" y="4675"/>
                  </a:cubicBezTo>
                  <a:cubicBezTo>
                    <a:pt x="440" y="4675"/>
                    <a:pt x="225" y="4659"/>
                    <a:pt x="0" y="4623"/>
                  </a:cubicBezTo>
                  <a:lnTo>
                    <a:pt x="0" y="4623"/>
                  </a:lnTo>
                  <a:cubicBezTo>
                    <a:pt x="647" y="5177"/>
                    <a:pt x="1295" y="5732"/>
                    <a:pt x="2034" y="5824"/>
                  </a:cubicBezTo>
                  <a:cubicBezTo>
                    <a:pt x="2866" y="5362"/>
                    <a:pt x="3790" y="5639"/>
                    <a:pt x="4622" y="5455"/>
                  </a:cubicBezTo>
                  <a:cubicBezTo>
                    <a:pt x="4160" y="4530"/>
                    <a:pt x="4992" y="4160"/>
                    <a:pt x="5547" y="3791"/>
                  </a:cubicBezTo>
                  <a:cubicBezTo>
                    <a:pt x="6748" y="2866"/>
                    <a:pt x="8042" y="2034"/>
                    <a:pt x="9336" y="1110"/>
                  </a:cubicBezTo>
                  <a:cubicBezTo>
                    <a:pt x="9244" y="740"/>
                    <a:pt x="9151" y="371"/>
                    <a:pt x="896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35"/>
            <p:cNvSpPr/>
            <p:nvPr/>
          </p:nvSpPr>
          <p:spPr>
            <a:xfrm>
              <a:off x="2291750" y="4697975"/>
              <a:ext cx="235725" cy="83575"/>
            </a:xfrm>
            <a:custGeom>
              <a:rect b="b" l="l" r="r" t="t"/>
              <a:pathLst>
                <a:path extrusionOk="0" h="3343" w="9429">
                  <a:moveTo>
                    <a:pt x="3499" y="0"/>
                  </a:moveTo>
                  <a:cubicBezTo>
                    <a:pt x="2844" y="0"/>
                    <a:pt x="2171" y="116"/>
                    <a:pt x="1480" y="375"/>
                  </a:cubicBezTo>
                  <a:cubicBezTo>
                    <a:pt x="1757" y="468"/>
                    <a:pt x="1572" y="745"/>
                    <a:pt x="1572" y="930"/>
                  </a:cubicBezTo>
                  <a:cubicBezTo>
                    <a:pt x="1536" y="1184"/>
                    <a:pt x="1685" y="1224"/>
                    <a:pt x="1862" y="1224"/>
                  </a:cubicBezTo>
                  <a:cubicBezTo>
                    <a:pt x="1945" y="1224"/>
                    <a:pt x="2033" y="1215"/>
                    <a:pt x="2113" y="1215"/>
                  </a:cubicBezTo>
                  <a:cubicBezTo>
                    <a:pt x="2297" y="1215"/>
                    <a:pt x="2429" y="1263"/>
                    <a:pt x="2311" y="1577"/>
                  </a:cubicBezTo>
                  <a:cubicBezTo>
                    <a:pt x="2185" y="1893"/>
                    <a:pt x="1843" y="2036"/>
                    <a:pt x="1462" y="2036"/>
                  </a:cubicBezTo>
                  <a:cubicBezTo>
                    <a:pt x="1285" y="2036"/>
                    <a:pt x="1101" y="2005"/>
                    <a:pt x="925" y="1947"/>
                  </a:cubicBezTo>
                  <a:cubicBezTo>
                    <a:pt x="840" y="1913"/>
                    <a:pt x="762" y="1897"/>
                    <a:pt x="689" y="1897"/>
                  </a:cubicBezTo>
                  <a:cubicBezTo>
                    <a:pt x="364" y="1897"/>
                    <a:pt x="152" y="2199"/>
                    <a:pt x="1" y="2501"/>
                  </a:cubicBezTo>
                  <a:cubicBezTo>
                    <a:pt x="137" y="2507"/>
                    <a:pt x="273" y="2509"/>
                    <a:pt x="409" y="2509"/>
                  </a:cubicBezTo>
                  <a:cubicBezTo>
                    <a:pt x="1563" y="2509"/>
                    <a:pt x="2715" y="2327"/>
                    <a:pt x="3852" y="2327"/>
                  </a:cubicBezTo>
                  <a:cubicBezTo>
                    <a:pt x="4767" y="2327"/>
                    <a:pt x="5674" y="2445"/>
                    <a:pt x="6563" y="2871"/>
                  </a:cubicBezTo>
                  <a:cubicBezTo>
                    <a:pt x="6722" y="2799"/>
                    <a:pt x="6876" y="2770"/>
                    <a:pt x="7027" y="2770"/>
                  </a:cubicBezTo>
                  <a:cubicBezTo>
                    <a:pt x="7693" y="2770"/>
                    <a:pt x="8299" y="3342"/>
                    <a:pt x="8965" y="3342"/>
                  </a:cubicBezTo>
                  <a:cubicBezTo>
                    <a:pt x="9116" y="3342"/>
                    <a:pt x="9270" y="3313"/>
                    <a:pt x="9429" y="3241"/>
                  </a:cubicBezTo>
                  <a:lnTo>
                    <a:pt x="9059" y="2871"/>
                  </a:lnTo>
                  <a:cubicBezTo>
                    <a:pt x="9001" y="2876"/>
                    <a:pt x="8946" y="2879"/>
                    <a:pt x="8892" y="2879"/>
                  </a:cubicBezTo>
                  <a:cubicBezTo>
                    <a:pt x="8011" y="2879"/>
                    <a:pt x="7755" y="2176"/>
                    <a:pt x="7580" y="1392"/>
                  </a:cubicBezTo>
                  <a:cubicBezTo>
                    <a:pt x="6308" y="565"/>
                    <a:pt x="4947" y="0"/>
                    <a:pt x="349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35"/>
            <p:cNvSpPr/>
            <p:nvPr/>
          </p:nvSpPr>
          <p:spPr>
            <a:xfrm>
              <a:off x="3336250" y="4561750"/>
              <a:ext cx="145625" cy="173350"/>
            </a:xfrm>
            <a:custGeom>
              <a:rect b="b" l="l" r="r" t="t"/>
              <a:pathLst>
                <a:path extrusionOk="0" h="6934" w="5825">
                  <a:moveTo>
                    <a:pt x="4715" y="1"/>
                  </a:moveTo>
                  <a:cubicBezTo>
                    <a:pt x="3144" y="1110"/>
                    <a:pt x="1572" y="2219"/>
                    <a:pt x="1" y="3236"/>
                  </a:cubicBezTo>
                  <a:cubicBezTo>
                    <a:pt x="833" y="3698"/>
                    <a:pt x="463" y="4438"/>
                    <a:pt x="371" y="5085"/>
                  </a:cubicBezTo>
                  <a:cubicBezTo>
                    <a:pt x="556" y="5362"/>
                    <a:pt x="833" y="5454"/>
                    <a:pt x="1110" y="5454"/>
                  </a:cubicBezTo>
                  <a:cubicBezTo>
                    <a:pt x="1350" y="5055"/>
                    <a:pt x="1521" y="4586"/>
                    <a:pt x="2041" y="4586"/>
                  </a:cubicBezTo>
                  <a:cubicBezTo>
                    <a:pt x="2122" y="4586"/>
                    <a:pt x="2212" y="4598"/>
                    <a:pt x="2312" y="4623"/>
                  </a:cubicBezTo>
                  <a:cubicBezTo>
                    <a:pt x="2404" y="4623"/>
                    <a:pt x="2682" y="4900"/>
                    <a:pt x="2682" y="4900"/>
                  </a:cubicBezTo>
                  <a:cubicBezTo>
                    <a:pt x="2497" y="5547"/>
                    <a:pt x="2035" y="5732"/>
                    <a:pt x="1480" y="5824"/>
                  </a:cubicBezTo>
                  <a:cubicBezTo>
                    <a:pt x="1757" y="6471"/>
                    <a:pt x="2404" y="6564"/>
                    <a:pt x="2959" y="6933"/>
                  </a:cubicBezTo>
                  <a:cubicBezTo>
                    <a:pt x="3513" y="6564"/>
                    <a:pt x="3144" y="5547"/>
                    <a:pt x="4068" y="5454"/>
                  </a:cubicBezTo>
                  <a:cubicBezTo>
                    <a:pt x="3791" y="5177"/>
                    <a:pt x="3606" y="4807"/>
                    <a:pt x="3329" y="4623"/>
                  </a:cubicBezTo>
                  <a:cubicBezTo>
                    <a:pt x="2035" y="3975"/>
                    <a:pt x="2404" y="3513"/>
                    <a:pt x="3421" y="2866"/>
                  </a:cubicBezTo>
                  <a:cubicBezTo>
                    <a:pt x="4253" y="2219"/>
                    <a:pt x="4992" y="1480"/>
                    <a:pt x="5824" y="740"/>
                  </a:cubicBezTo>
                  <a:cubicBezTo>
                    <a:pt x="5824" y="1"/>
                    <a:pt x="5270" y="1"/>
                    <a:pt x="471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35"/>
            <p:cNvSpPr/>
            <p:nvPr/>
          </p:nvSpPr>
          <p:spPr>
            <a:xfrm>
              <a:off x="4121950" y="4270575"/>
              <a:ext cx="182575" cy="161675"/>
            </a:xfrm>
            <a:custGeom>
              <a:rect b="b" l="l" r="r" t="t"/>
              <a:pathLst>
                <a:path extrusionOk="0" h="6467" w="7303">
                  <a:moveTo>
                    <a:pt x="6379" y="1"/>
                  </a:moveTo>
                  <a:cubicBezTo>
                    <a:pt x="4530" y="1572"/>
                    <a:pt x="2681" y="3051"/>
                    <a:pt x="1017" y="4808"/>
                  </a:cubicBezTo>
                  <a:cubicBezTo>
                    <a:pt x="740" y="5177"/>
                    <a:pt x="1" y="5547"/>
                    <a:pt x="463" y="6102"/>
                  </a:cubicBezTo>
                  <a:cubicBezTo>
                    <a:pt x="662" y="6368"/>
                    <a:pt x="874" y="6466"/>
                    <a:pt x="1080" y="6466"/>
                  </a:cubicBezTo>
                  <a:cubicBezTo>
                    <a:pt x="1447" y="6466"/>
                    <a:pt x="1797" y="6154"/>
                    <a:pt x="2034" y="5917"/>
                  </a:cubicBezTo>
                  <a:cubicBezTo>
                    <a:pt x="3883" y="4438"/>
                    <a:pt x="5732" y="2959"/>
                    <a:pt x="7118" y="1110"/>
                  </a:cubicBezTo>
                  <a:cubicBezTo>
                    <a:pt x="7303" y="463"/>
                    <a:pt x="6933" y="186"/>
                    <a:pt x="637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35"/>
            <p:cNvSpPr/>
            <p:nvPr/>
          </p:nvSpPr>
          <p:spPr>
            <a:xfrm>
              <a:off x="2994250" y="3762200"/>
              <a:ext cx="69350" cy="164100"/>
            </a:xfrm>
            <a:custGeom>
              <a:rect b="b" l="l" r="r" t="t"/>
              <a:pathLst>
                <a:path extrusionOk="0" h="6564" w="2774">
                  <a:moveTo>
                    <a:pt x="278" y="0"/>
                  </a:moveTo>
                  <a:cubicBezTo>
                    <a:pt x="93" y="2219"/>
                    <a:pt x="1" y="4437"/>
                    <a:pt x="1017" y="6563"/>
                  </a:cubicBezTo>
                  <a:cubicBezTo>
                    <a:pt x="1387" y="5731"/>
                    <a:pt x="2774" y="5916"/>
                    <a:pt x="2774" y="4714"/>
                  </a:cubicBezTo>
                  <a:cubicBezTo>
                    <a:pt x="2404" y="3143"/>
                    <a:pt x="2404" y="1572"/>
                    <a:pt x="240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35"/>
            <p:cNvSpPr/>
            <p:nvPr/>
          </p:nvSpPr>
          <p:spPr>
            <a:xfrm>
              <a:off x="3491100" y="2944150"/>
              <a:ext cx="152525" cy="164100"/>
            </a:xfrm>
            <a:custGeom>
              <a:rect b="b" l="l" r="r" t="t"/>
              <a:pathLst>
                <a:path extrusionOk="0" h="6564" w="6101">
                  <a:moveTo>
                    <a:pt x="1109" y="0"/>
                  </a:moveTo>
                  <a:cubicBezTo>
                    <a:pt x="0" y="462"/>
                    <a:pt x="1109" y="1664"/>
                    <a:pt x="370" y="2219"/>
                  </a:cubicBezTo>
                  <a:cubicBezTo>
                    <a:pt x="2218" y="3513"/>
                    <a:pt x="3420" y="5454"/>
                    <a:pt x="5454" y="6563"/>
                  </a:cubicBezTo>
                  <a:cubicBezTo>
                    <a:pt x="6101" y="6101"/>
                    <a:pt x="5176" y="5269"/>
                    <a:pt x="5823" y="4714"/>
                  </a:cubicBezTo>
                  <a:cubicBezTo>
                    <a:pt x="3975" y="3420"/>
                    <a:pt x="3050" y="1202"/>
                    <a:pt x="110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35"/>
            <p:cNvSpPr/>
            <p:nvPr/>
          </p:nvSpPr>
          <p:spPr>
            <a:xfrm>
              <a:off x="3957875" y="1511400"/>
              <a:ext cx="113275" cy="244975"/>
            </a:xfrm>
            <a:custGeom>
              <a:rect b="b" l="l" r="r" t="t"/>
              <a:pathLst>
                <a:path extrusionOk="0" h="9799" w="4531">
                  <a:moveTo>
                    <a:pt x="555" y="1"/>
                  </a:moveTo>
                  <a:cubicBezTo>
                    <a:pt x="371" y="186"/>
                    <a:pt x="1" y="370"/>
                    <a:pt x="1" y="555"/>
                  </a:cubicBezTo>
                  <a:cubicBezTo>
                    <a:pt x="93" y="2404"/>
                    <a:pt x="1018" y="3883"/>
                    <a:pt x="1757" y="5454"/>
                  </a:cubicBezTo>
                  <a:cubicBezTo>
                    <a:pt x="1799" y="5560"/>
                    <a:pt x="1852" y="5598"/>
                    <a:pt x="1911" y="5598"/>
                  </a:cubicBezTo>
                  <a:cubicBezTo>
                    <a:pt x="2061" y="5598"/>
                    <a:pt x="2260" y="5357"/>
                    <a:pt x="2470" y="5357"/>
                  </a:cubicBezTo>
                  <a:cubicBezTo>
                    <a:pt x="2539" y="5357"/>
                    <a:pt x="2610" y="5383"/>
                    <a:pt x="2681" y="5454"/>
                  </a:cubicBezTo>
                  <a:cubicBezTo>
                    <a:pt x="2497" y="6009"/>
                    <a:pt x="2219" y="6471"/>
                    <a:pt x="1849" y="7118"/>
                  </a:cubicBezTo>
                  <a:cubicBezTo>
                    <a:pt x="1872" y="7124"/>
                    <a:pt x="1897" y="7126"/>
                    <a:pt x="1923" y="7126"/>
                  </a:cubicBezTo>
                  <a:cubicBezTo>
                    <a:pt x="2132" y="7126"/>
                    <a:pt x="2435" y="6962"/>
                    <a:pt x="2661" y="6962"/>
                  </a:cubicBezTo>
                  <a:cubicBezTo>
                    <a:pt x="2860" y="6962"/>
                    <a:pt x="2999" y="7091"/>
                    <a:pt x="2959" y="7580"/>
                  </a:cubicBezTo>
                  <a:cubicBezTo>
                    <a:pt x="2866" y="8042"/>
                    <a:pt x="3051" y="8690"/>
                    <a:pt x="3513" y="9059"/>
                  </a:cubicBezTo>
                  <a:cubicBezTo>
                    <a:pt x="3791" y="9152"/>
                    <a:pt x="3883" y="9429"/>
                    <a:pt x="3883" y="9799"/>
                  </a:cubicBezTo>
                  <a:cubicBezTo>
                    <a:pt x="4530" y="9244"/>
                    <a:pt x="4160" y="8597"/>
                    <a:pt x="4253" y="7950"/>
                  </a:cubicBezTo>
                  <a:cubicBezTo>
                    <a:pt x="3606" y="4992"/>
                    <a:pt x="1942" y="2589"/>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35"/>
            <p:cNvSpPr/>
            <p:nvPr/>
          </p:nvSpPr>
          <p:spPr>
            <a:xfrm>
              <a:off x="2589850" y="405150"/>
              <a:ext cx="184900" cy="140275"/>
            </a:xfrm>
            <a:custGeom>
              <a:rect b="b" l="l" r="r" t="t"/>
              <a:pathLst>
                <a:path extrusionOk="0" h="5611" w="7396">
                  <a:moveTo>
                    <a:pt x="2067" y="0"/>
                  </a:moveTo>
                  <a:cubicBezTo>
                    <a:pt x="1594" y="0"/>
                    <a:pt x="1064" y="344"/>
                    <a:pt x="648" y="344"/>
                  </a:cubicBezTo>
                  <a:cubicBezTo>
                    <a:pt x="1" y="344"/>
                    <a:pt x="555" y="991"/>
                    <a:pt x="463" y="1361"/>
                  </a:cubicBezTo>
                  <a:lnTo>
                    <a:pt x="370" y="1361"/>
                  </a:lnTo>
                  <a:cubicBezTo>
                    <a:pt x="2496" y="1453"/>
                    <a:pt x="2681" y="3672"/>
                    <a:pt x="4068" y="4596"/>
                  </a:cubicBezTo>
                  <a:cubicBezTo>
                    <a:pt x="4889" y="4596"/>
                    <a:pt x="5457" y="5610"/>
                    <a:pt x="6335" y="5610"/>
                  </a:cubicBezTo>
                  <a:cubicBezTo>
                    <a:pt x="6643" y="5610"/>
                    <a:pt x="6988" y="5486"/>
                    <a:pt x="7395" y="5151"/>
                  </a:cubicBezTo>
                  <a:lnTo>
                    <a:pt x="7395" y="5151"/>
                  </a:lnTo>
                  <a:cubicBezTo>
                    <a:pt x="7329" y="5164"/>
                    <a:pt x="7267" y="5170"/>
                    <a:pt x="7209" y="5170"/>
                  </a:cubicBezTo>
                  <a:cubicBezTo>
                    <a:pt x="6267" y="5170"/>
                    <a:pt x="6441" y="3501"/>
                    <a:pt x="5549" y="3501"/>
                  </a:cubicBezTo>
                  <a:cubicBezTo>
                    <a:pt x="5358" y="3501"/>
                    <a:pt x="5118" y="3578"/>
                    <a:pt x="4807" y="3764"/>
                  </a:cubicBezTo>
                  <a:cubicBezTo>
                    <a:pt x="4807" y="3672"/>
                    <a:pt x="4715" y="3579"/>
                    <a:pt x="4715" y="3579"/>
                  </a:cubicBezTo>
                  <a:cubicBezTo>
                    <a:pt x="5085" y="1823"/>
                    <a:pt x="3328" y="1546"/>
                    <a:pt x="2774" y="436"/>
                  </a:cubicBezTo>
                  <a:cubicBezTo>
                    <a:pt x="2576" y="106"/>
                    <a:pt x="2330" y="0"/>
                    <a:pt x="206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35"/>
            <p:cNvSpPr/>
            <p:nvPr/>
          </p:nvSpPr>
          <p:spPr>
            <a:xfrm>
              <a:off x="3606625" y="4460075"/>
              <a:ext cx="147925" cy="140100"/>
            </a:xfrm>
            <a:custGeom>
              <a:rect b="b" l="l" r="r" t="t"/>
              <a:pathLst>
                <a:path extrusionOk="0" h="5604" w="5917">
                  <a:moveTo>
                    <a:pt x="463" y="1"/>
                  </a:moveTo>
                  <a:lnTo>
                    <a:pt x="463" y="93"/>
                  </a:lnTo>
                  <a:cubicBezTo>
                    <a:pt x="1" y="740"/>
                    <a:pt x="833" y="1480"/>
                    <a:pt x="463" y="2219"/>
                  </a:cubicBezTo>
                  <a:cubicBezTo>
                    <a:pt x="1757" y="3328"/>
                    <a:pt x="3144" y="4438"/>
                    <a:pt x="4438" y="5454"/>
                  </a:cubicBezTo>
                  <a:cubicBezTo>
                    <a:pt x="4714" y="5558"/>
                    <a:pt x="4936" y="5604"/>
                    <a:pt x="5114" y="5604"/>
                  </a:cubicBezTo>
                  <a:cubicBezTo>
                    <a:pt x="5888" y="5604"/>
                    <a:pt x="5841" y="4744"/>
                    <a:pt x="5917" y="4068"/>
                  </a:cubicBezTo>
                  <a:cubicBezTo>
                    <a:pt x="4253" y="2681"/>
                    <a:pt x="2497" y="1387"/>
                    <a:pt x="83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35"/>
            <p:cNvSpPr/>
            <p:nvPr/>
          </p:nvSpPr>
          <p:spPr>
            <a:xfrm>
              <a:off x="3100550" y="2817050"/>
              <a:ext cx="127125" cy="154850"/>
            </a:xfrm>
            <a:custGeom>
              <a:rect b="b" l="l" r="r" t="t"/>
              <a:pathLst>
                <a:path extrusionOk="0" h="6194" w="5085">
                  <a:moveTo>
                    <a:pt x="4345" y="0"/>
                  </a:moveTo>
                  <a:cubicBezTo>
                    <a:pt x="3051" y="925"/>
                    <a:pt x="1572" y="1479"/>
                    <a:pt x="1" y="1849"/>
                  </a:cubicBezTo>
                  <a:cubicBezTo>
                    <a:pt x="648" y="3328"/>
                    <a:pt x="648" y="4992"/>
                    <a:pt x="1849" y="6194"/>
                  </a:cubicBezTo>
                  <a:cubicBezTo>
                    <a:pt x="2116" y="5483"/>
                    <a:pt x="1956" y="4432"/>
                    <a:pt x="3089" y="4432"/>
                  </a:cubicBezTo>
                  <a:cubicBezTo>
                    <a:pt x="3136" y="4432"/>
                    <a:pt x="3185" y="4434"/>
                    <a:pt x="3236" y="4437"/>
                  </a:cubicBezTo>
                  <a:lnTo>
                    <a:pt x="3328" y="4437"/>
                  </a:lnTo>
                  <a:cubicBezTo>
                    <a:pt x="2834" y="1552"/>
                    <a:pt x="2854" y="1093"/>
                    <a:pt x="4437" y="1093"/>
                  </a:cubicBezTo>
                  <a:cubicBezTo>
                    <a:pt x="4629" y="1093"/>
                    <a:pt x="4845" y="1100"/>
                    <a:pt x="5085" y="1110"/>
                  </a:cubicBezTo>
                  <a:cubicBezTo>
                    <a:pt x="4900" y="740"/>
                    <a:pt x="4622" y="370"/>
                    <a:pt x="434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35"/>
            <p:cNvSpPr/>
            <p:nvPr/>
          </p:nvSpPr>
          <p:spPr>
            <a:xfrm>
              <a:off x="4015650" y="3008850"/>
              <a:ext cx="152550" cy="145600"/>
            </a:xfrm>
            <a:custGeom>
              <a:rect b="b" l="l" r="r" t="t"/>
              <a:pathLst>
                <a:path extrusionOk="0" h="5824" w="6102">
                  <a:moveTo>
                    <a:pt x="833" y="0"/>
                  </a:moveTo>
                  <a:cubicBezTo>
                    <a:pt x="1" y="463"/>
                    <a:pt x="1110" y="1295"/>
                    <a:pt x="463" y="1849"/>
                  </a:cubicBezTo>
                  <a:cubicBezTo>
                    <a:pt x="2034" y="3143"/>
                    <a:pt x="3606" y="4530"/>
                    <a:pt x="5177" y="5824"/>
                  </a:cubicBezTo>
                  <a:cubicBezTo>
                    <a:pt x="5547" y="5731"/>
                    <a:pt x="6101" y="5547"/>
                    <a:pt x="5639" y="5269"/>
                  </a:cubicBezTo>
                  <a:cubicBezTo>
                    <a:pt x="4715" y="4622"/>
                    <a:pt x="5085" y="3975"/>
                    <a:pt x="5177" y="3236"/>
                  </a:cubicBezTo>
                  <a:lnTo>
                    <a:pt x="4530" y="2496"/>
                  </a:lnTo>
                  <a:cubicBezTo>
                    <a:pt x="3051" y="1942"/>
                    <a:pt x="2312" y="463"/>
                    <a:pt x="8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35"/>
            <p:cNvSpPr/>
            <p:nvPr/>
          </p:nvSpPr>
          <p:spPr>
            <a:xfrm>
              <a:off x="3900100" y="4697500"/>
              <a:ext cx="127125" cy="118475"/>
            </a:xfrm>
            <a:custGeom>
              <a:rect b="b" l="l" r="r" t="t"/>
              <a:pathLst>
                <a:path extrusionOk="0" h="4739" w="5085">
                  <a:moveTo>
                    <a:pt x="1013" y="1"/>
                  </a:moveTo>
                  <a:cubicBezTo>
                    <a:pt x="803" y="1"/>
                    <a:pt x="587" y="106"/>
                    <a:pt x="371" y="394"/>
                  </a:cubicBezTo>
                  <a:cubicBezTo>
                    <a:pt x="1" y="949"/>
                    <a:pt x="93" y="1319"/>
                    <a:pt x="556" y="1966"/>
                  </a:cubicBezTo>
                  <a:cubicBezTo>
                    <a:pt x="1572" y="3352"/>
                    <a:pt x="2959" y="3999"/>
                    <a:pt x="4345" y="4739"/>
                  </a:cubicBezTo>
                  <a:cubicBezTo>
                    <a:pt x="4068" y="3999"/>
                    <a:pt x="4160" y="3445"/>
                    <a:pt x="5085" y="3260"/>
                  </a:cubicBezTo>
                  <a:cubicBezTo>
                    <a:pt x="4068" y="2335"/>
                    <a:pt x="3051" y="1319"/>
                    <a:pt x="1942" y="487"/>
                  </a:cubicBezTo>
                  <a:cubicBezTo>
                    <a:pt x="1660" y="261"/>
                    <a:pt x="1343" y="1"/>
                    <a:pt x="101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35"/>
            <p:cNvSpPr/>
            <p:nvPr/>
          </p:nvSpPr>
          <p:spPr>
            <a:xfrm>
              <a:off x="3844650" y="3308300"/>
              <a:ext cx="175650" cy="125275"/>
            </a:xfrm>
            <a:custGeom>
              <a:rect b="b" l="l" r="r" t="t"/>
              <a:pathLst>
                <a:path extrusionOk="0" h="5011" w="7026">
                  <a:moveTo>
                    <a:pt x="2034" y="779"/>
                  </a:moveTo>
                  <a:cubicBezTo>
                    <a:pt x="2774" y="1056"/>
                    <a:pt x="2866" y="1703"/>
                    <a:pt x="3051" y="2165"/>
                  </a:cubicBezTo>
                  <a:cubicBezTo>
                    <a:pt x="3211" y="2486"/>
                    <a:pt x="3023" y="2738"/>
                    <a:pt x="2729" y="2738"/>
                  </a:cubicBezTo>
                  <a:cubicBezTo>
                    <a:pt x="2684" y="2738"/>
                    <a:pt x="2637" y="2732"/>
                    <a:pt x="2589" y="2720"/>
                  </a:cubicBezTo>
                  <a:cubicBezTo>
                    <a:pt x="2034" y="2535"/>
                    <a:pt x="1202" y="2535"/>
                    <a:pt x="1202" y="1610"/>
                  </a:cubicBezTo>
                  <a:cubicBezTo>
                    <a:pt x="1202" y="1056"/>
                    <a:pt x="1757" y="1056"/>
                    <a:pt x="2034" y="871"/>
                  </a:cubicBezTo>
                  <a:lnTo>
                    <a:pt x="2034" y="779"/>
                  </a:lnTo>
                  <a:close/>
                  <a:moveTo>
                    <a:pt x="2082" y="0"/>
                  </a:moveTo>
                  <a:cubicBezTo>
                    <a:pt x="1844" y="0"/>
                    <a:pt x="1583" y="120"/>
                    <a:pt x="1295" y="409"/>
                  </a:cubicBezTo>
                  <a:cubicBezTo>
                    <a:pt x="740" y="871"/>
                    <a:pt x="1" y="1426"/>
                    <a:pt x="648" y="2165"/>
                  </a:cubicBezTo>
                  <a:cubicBezTo>
                    <a:pt x="1479" y="2997"/>
                    <a:pt x="1849" y="4199"/>
                    <a:pt x="2958" y="4753"/>
                  </a:cubicBezTo>
                  <a:cubicBezTo>
                    <a:pt x="3125" y="4836"/>
                    <a:pt x="3309" y="4882"/>
                    <a:pt x="3488" y="4882"/>
                  </a:cubicBezTo>
                  <a:cubicBezTo>
                    <a:pt x="3706" y="4882"/>
                    <a:pt x="3915" y="4813"/>
                    <a:pt x="4068" y="4661"/>
                  </a:cubicBezTo>
                  <a:cubicBezTo>
                    <a:pt x="4345" y="4383"/>
                    <a:pt x="4253" y="4106"/>
                    <a:pt x="3975" y="4106"/>
                  </a:cubicBezTo>
                  <a:cubicBezTo>
                    <a:pt x="3902" y="4114"/>
                    <a:pt x="3838" y="4118"/>
                    <a:pt x="3781" y="4118"/>
                  </a:cubicBezTo>
                  <a:cubicBezTo>
                    <a:pt x="3191" y="4118"/>
                    <a:pt x="3437" y="3704"/>
                    <a:pt x="3605" y="3367"/>
                  </a:cubicBezTo>
                  <a:cubicBezTo>
                    <a:pt x="3768" y="3172"/>
                    <a:pt x="3919" y="3103"/>
                    <a:pt x="4058" y="3103"/>
                  </a:cubicBezTo>
                  <a:cubicBezTo>
                    <a:pt x="4316" y="3103"/>
                    <a:pt x="4535" y="3339"/>
                    <a:pt x="4715" y="3459"/>
                  </a:cubicBezTo>
                  <a:cubicBezTo>
                    <a:pt x="5269" y="4014"/>
                    <a:pt x="5731" y="4661"/>
                    <a:pt x="6471" y="4938"/>
                  </a:cubicBezTo>
                  <a:cubicBezTo>
                    <a:pt x="6545" y="4988"/>
                    <a:pt x="6620" y="5011"/>
                    <a:pt x="6689" y="5011"/>
                  </a:cubicBezTo>
                  <a:cubicBezTo>
                    <a:pt x="6877" y="5011"/>
                    <a:pt x="7026" y="4839"/>
                    <a:pt x="7026" y="4568"/>
                  </a:cubicBezTo>
                  <a:cubicBezTo>
                    <a:pt x="7026" y="4476"/>
                    <a:pt x="6748" y="4383"/>
                    <a:pt x="6563" y="4383"/>
                  </a:cubicBezTo>
                  <a:lnTo>
                    <a:pt x="6563" y="4291"/>
                  </a:lnTo>
                  <a:cubicBezTo>
                    <a:pt x="5269" y="3274"/>
                    <a:pt x="4068" y="2165"/>
                    <a:pt x="3051" y="686"/>
                  </a:cubicBezTo>
                  <a:cubicBezTo>
                    <a:pt x="2769" y="292"/>
                    <a:pt x="2453" y="0"/>
                    <a:pt x="208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35"/>
            <p:cNvSpPr/>
            <p:nvPr/>
          </p:nvSpPr>
          <p:spPr>
            <a:xfrm>
              <a:off x="4646525" y="730250"/>
              <a:ext cx="113250" cy="173525"/>
            </a:xfrm>
            <a:custGeom>
              <a:rect b="b" l="l" r="r" t="t"/>
              <a:pathLst>
                <a:path extrusionOk="0" h="6941" w="4530">
                  <a:moveTo>
                    <a:pt x="2906" y="1"/>
                  </a:moveTo>
                  <a:cubicBezTo>
                    <a:pt x="2768" y="1"/>
                    <a:pt x="2630" y="4"/>
                    <a:pt x="2496" y="4"/>
                  </a:cubicBezTo>
                  <a:cubicBezTo>
                    <a:pt x="2311" y="189"/>
                    <a:pt x="2034" y="466"/>
                    <a:pt x="1757" y="651"/>
                  </a:cubicBezTo>
                  <a:cubicBezTo>
                    <a:pt x="2126" y="1667"/>
                    <a:pt x="1294" y="1852"/>
                    <a:pt x="740" y="2130"/>
                  </a:cubicBezTo>
                  <a:cubicBezTo>
                    <a:pt x="647" y="3609"/>
                    <a:pt x="0" y="4995"/>
                    <a:pt x="925" y="6382"/>
                  </a:cubicBezTo>
                  <a:cubicBezTo>
                    <a:pt x="1017" y="6474"/>
                    <a:pt x="647" y="6751"/>
                    <a:pt x="925" y="6936"/>
                  </a:cubicBezTo>
                  <a:cubicBezTo>
                    <a:pt x="987" y="6939"/>
                    <a:pt x="1046" y="6941"/>
                    <a:pt x="1101" y="6941"/>
                  </a:cubicBezTo>
                  <a:cubicBezTo>
                    <a:pt x="2796" y="6941"/>
                    <a:pt x="1759" y="5616"/>
                    <a:pt x="1849" y="4810"/>
                  </a:cubicBezTo>
                  <a:lnTo>
                    <a:pt x="1849" y="4810"/>
                  </a:lnTo>
                  <a:cubicBezTo>
                    <a:pt x="2311" y="5088"/>
                    <a:pt x="2681" y="5365"/>
                    <a:pt x="3235" y="5642"/>
                  </a:cubicBezTo>
                  <a:cubicBezTo>
                    <a:pt x="2958" y="4810"/>
                    <a:pt x="2588" y="3978"/>
                    <a:pt x="3605" y="3609"/>
                  </a:cubicBezTo>
                  <a:cubicBezTo>
                    <a:pt x="3411" y="3479"/>
                    <a:pt x="3251" y="3426"/>
                    <a:pt x="3115" y="3426"/>
                  </a:cubicBezTo>
                  <a:cubicBezTo>
                    <a:pt x="2491" y="3426"/>
                    <a:pt x="2359" y="4536"/>
                    <a:pt x="1727" y="4536"/>
                  </a:cubicBezTo>
                  <a:cubicBezTo>
                    <a:pt x="1706" y="4536"/>
                    <a:pt x="1686" y="4535"/>
                    <a:pt x="1664" y="4533"/>
                  </a:cubicBezTo>
                  <a:cubicBezTo>
                    <a:pt x="1647" y="4527"/>
                    <a:pt x="1631" y="4525"/>
                    <a:pt x="1614" y="4525"/>
                  </a:cubicBezTo>
                  <a:cubicBezTo>
                    <a:pt x="1421" y="4525"/>
                    <a:pt x="1227" y="4871"/>
                    <a:pt x="1033" y="4871"/>
                  </a:cubicBezTo>
                  <a:cubicBezTo>
                    <a:pt x="966" y="4871"/>
                    <a:pt x="899" y="4830"/>
                    <a:pt x="832" y="4718"/>
                  </a:cubicBezTo>
                  <a:cubicBezTo>
                    <a:pt x="555" y="4348"/>
                    <a:pt x="1109" y="4163"/>
                    <a:pt x="1294" y="3978"/>
                  </a:cubicBezTo>
                  <a:cubicBezTo>
                    <a:pt x="1941" y="3239"/>
                    <a:pt x="3605" y="2962"/>
                    <a:pt x="2496" y="1298"/>
                  </a:cubicBezTo>
                  <a:cubicBezTo>
                    <a:pt x="2126" y="651"/>
                    <a:pt x="2773" y="558"/>
                    <a:pt x="3235" y="558"/>
                  </a:cubicBezTo>
                  <a:cubicBezTo>
                    <a:pt x="3576" y="558"/>
                    <a:pt x="3866" y="910"/>
                    <a:pt x="4181" y="910"/>
                  </a:cubicBezTo>
                  <a:cubicBezTo>
                    <a:pt x="4293" y="910"/>
                    <a:pt x="4408" y="865"/>
                    <a:pt x="4530" y="743"/>
                  </a:cubicBezTo>
                  <a:cubicBezTo>
                    <a:pt x="4151" y="62"/>
                    <a:pt x="3526" y="1"/>
                    <a:pt x="290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35"/>
            <p:cNvSpPr/>
            <p:nvPr/>
          </p:nvSpPr>
          <p:spPr>
            <a:xfrm>
              <a:off x="4001800" y="4778975"/>
              <a:ext cx="134050" cy="117875"/>
            </a:xfrm>
            <a:custGeom>
              <a:rect b="b" l="l" r="r" t="t"/>
              <a:pathLst>
                <a:path extrusionOk="0" h="4715" w="5362">
                  <a:moveTo>
                    <a:pt x="1017" y="1"/>
                  </a:moveTo>
                  <a:cubicBezTo>
                    <a:pt x="92" y="186"/>
                    <a:pt x="0" y="740"/>
                    <a:pt x="277" y="1480"/>
                  </a:cubicBezTo>
                  <a:cubicBezTo>
                    <a:pt x="924" y="3051"/>
                    <a:pt x="2311" y="3790"/>
                    <a:pt x="3605" y="4715"/>
                  </a:cubicBezTo>
                  <a:cubicBezTo>
                    <a:pt x="3790" y="4345"/>
                    <a:pt x="4437" y="4160"/>
                    <a:pt x="3975" y="3606"/>
                  </a:cubicBezTo>
                  <a:cubicBezTo>
                    <a:pt x="4079" y="3527"/>
                    <a:pt x="4167" y="3495"/>
                    <a:pt x="4243" y="3495"/>
                  </a:cubicBezTo>
                  <a:cubicBezTo>
                    <a:pt x="4598" y="3495"/>
                    <a:pt x="4693" y="4203"/>
                    <a:pt x="5007" y="4203"/>
                  </a:cubicBezTo>
                  <a:cubicBezTo>
                    <a:pt x="5101" y="4203"/>
                    <a:pt x="5215" y="4140"/>
                    <a:pt x="5361" y="3975"/>
                  </a:cubicBezTo>
                  <a:cubicBezTo>
                    <a:pt x="4252" y="2312"/>
                    <a:pt x="2496" y="1295"/>
                    <a:pt x="101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35"/>
            <p:cNvSpPr/>
            <p:nvPr/>
          </p:nvSpPr>
          <p:spPr>
            <a:xfrm>
              <a:off x="3454125" y="4459775"/>
              <a:ext cx="175650" cy="118175"/>
            </a:xfrm>
            <a:custGeom>
              <a:rect b="b" l="l" r="r" t="t"/>
              <a:pathLst>
                <a:path extrusionOk="0" h="4727" w="7026">
                  <a:moveTo>
                    <a:pt x="3962" y="0"/>
                  </a:moveTo>
                  <a:cubicBezTo>
                    <a:pt x="3873" y="0"/>
                    <a:pt x="3785" y="4"/>
                    <a:pt x="3697" y="13"/>
                  </a:cubicBezTo>
                  <a:cubicBezTo>
                    <a:pt x="3975" y="567"/>
                    <a:pt x="3790" y="1122"/>
                    <a:pt x="3328" y="1214"/>
                  </a:cubicBezTo>
                  <a:cubicBezTo>
                    <a:pt x="1756" y="1584"/>
                    <a:pt x="1017" y="2971"/>
                    <a:pt x="0" y="4080"/>
                  </a:cubicBezTo>
                  <a:cubicBezTo>
                    <a:pt x="111" y="4080"/>
                    <a:pt x="222" y="4076"/>
                    <a:pt x="328" y="4076"/>
                  </a:cubicBezTo>
                  <a:cubicBezTo>
                    <a:pt x="754" y="4076"/>
                    <a:pt x="1109" y="4135"/>
                    <a:pt x="1109" y="4727"/>
                  </a:cubicBezTo>
                  <a:cubicBezTo>
                    <a:pt x="1849" y="4080"/>
                    <a:pt x="2866" y="3710"/>
                    <a:pt x="3420" y="2786"/>
                  </a:cubicBezTo>
                  <a:cubicBezTo>
                    <a:pt x="3904" y="1925"/>
                    <a:pt x="4451" y="1440"/>
                    <a:pt x="5079" y="1440"/>
                  </a:cubicBezTo>
                  <a:cubicBezTo>
                    <a:pt x="5530" y="1440"/>
                    <a:pt x="6022" y="1690"/>
                    <a:pt x="6563" y="2231"/>
                  </a:cubicBezTo>
                  <a:cubicBezTo>
                    <a:pt x="7025" y="1492"/>
                    <a:pt x="6101" y="752"/>
                    <a:pt x="6563" y="13"/>
                  </a:cubicBezTo>
                  <a:lnTo>
                    <a:pt x="6563" y="13"/>
                  </a:lnTo>
                  <a:cubicBezTo>
                    <a:pt x="6291" y="122"/>
                    <a:pt x="6011" y="158"/>
                    <a:pt x="5727" y="158"/>
                  </a:cubicBezTo>
                  <a:cubicBezTo>
                    <a:pt x="5139" y="158"/>
                    <a:pt x="4536" y="0"/>
                    <a:pt x="396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35"/>
            <p:cNvSpPr/>
            <p:nvPr/>
          </p:nvSpPr>
          <p:spPr>
            <a:xfrm>
              <a:off x="4091925" y="4867750"/>
              <a:ext cx="136350" cy="119225"/>
            </a:xfrm>
            <a:custGeom>
              <a:rect b="b" l="l" r="r" t="t"/>
              <a:pathLst>
                <a:path extrusionOk="0" h="4769" w="5454">
                  <a:moveTo>
                    <a:pt x="670" y="1"/>
                  </a:moveTo>
                  <a:cubicBezTo>
                    <a:pt x="587" y="1"/>
                    <a:pt x="489" y="42"/>
                    <a:pt x="370" y="147"/>
                  </a:cubicBezTo>
                  <a:cubicBezTo>
                    <a:pt x="832" y="609"/>
                    <a:pt x="185" y="794"/>
                    <a:pt x="0" y="1164"/>
                  </a:cubicBezTo>
                  <a:cubicBezTo>
                    <a:pt x="185" y="1441"/>
                    <a:pt x="462" y="1718"/>
                    <a:pt x="647" y="1903"/>
                  </a:cubicBezTo>
                  <a:lnTo>
                    <a:pt x="1017" y="2643"/>
                  </a:lnTo>
                  <a:cubicBezTo>
                    <a:pt x="1664" y="3013"/>
                    <a:pt x="2126" y="3475"/>
                    <a:pt x="2496" y="4122"/>
                  </a:cubicBezTo>
                  <a:lnTo>
                    <a:pt x="2865" y="4122"/>
                  </a:lnTo>
                  <a:cubicBezTo>
                    <a:pt x="3235" y="4307"/>
                    <a:pt x="3605" y="4584"/>
                    <a:pt x="3975" y="4769"/>
                  </a:cubicBezTo>
                  <a:cubicBezTo>
                    <a:pt x="3790" y="3660"/>
                    <a:pt x="4807" y="3752"/>
                    <a:pt x="5454" y="3382"/>
                  </a:cubicBezTo>
                  <a:cubicBezTo>
                    <a:pt x="4252" y="2365"/>
                    <a:pt x="2958" y="1441"/>
                    <a:pt x="1756" y="424"/>
                  </a:cubicBezTo>
                  <a:cubicBezTo>
                    <a:pt x="1609" y="590"/>
                    <a:pt x="1495" y="653"/>
                    <a:pt x="1401" y="653"/>
                  </a:cubicBezTo>
                  <a:cubicBezTo>
                    <a:pt x="1097" y="653"/>
                    <a:pt x="999" y="1"/>
                    <a:pt x="67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35"/>
            <p:cNvSpPr/>
            <p:nvPr/>
          </p:nvSpPr>
          <p:spPr>
            <a:xfrm>
              <a:off x="2781650" y="4560625"/>
              <a:ext cx="127125" cy="100525"/>
            </a:xfrm>
            <a:custGeom>
              <a:rect b="b" l="l" r="r" t="t"/>
              <a:pathLst>
                <a:path extrusionOk="0" h="4021" w="5085">
                  <a:moveTo>
                    <a:pt x="4567" y="1"/>
                  </a:moveTo>
                  <a:cubicBezTo>
                    <a:pt x="3696" y="1"/>
                    <a:pt x="3007" y="423"/>
                    <a:pt x="2774" y="1432"/>
                  </a:cubicBezTo>
                  <a:cubicBezTo>
                    <a:pt x="2649" y="2246"/>
                    <a:pt x="2269" y="2466"/>
                    <a:pt x="1779" y="2466"/>
                  </a:cubicBezTo>
                  <a:cubicBezTo>
                    <a:pt x="1545" y="2466"/>
                    <a:pt x="1286" y="2416"/>
                    <a:pt x="1017" y="2357"/>
                  </a:cubicBezTo>
                  <a:cubicBezTo>
                    <a:pt x="833" y="1894"/>
                    <a:pt x="1295" y="1802"/>
                    <a:pt x="1387" y="1525"/>
                  </a:cubicBezTo>
                  <a:cubicBezTo>
                    <a:pt x="1480" y="1155"/>
                    <a:pt x="1480" y="693"/>
                    <a:pt x="1202" y="323"/>
                  </a:cubicBezTo>
                  <a:cubicBezTo>
                    <a:pt x="1067" y="188"/>
                    <a:pt x="932" y="102"/>
                    <a:pt x="760" y="102"/>
                  </a:cubicBezTo>
                  <a:cubicBezTo>
                    <a:pt x="697" y="102"/>
                    <a:pt x="630" y="113"/>
                    <a:pt x="555" y="138"/>
                  </a:cubicBezTo>
                  <a:cubicBezTo>
                    <a:pt x="1" y="416"/>
                    <a:pt x="370" y="970"/>
                    <a:pt x="278" y="1340"/>
                  </a:cubicBezTo>
                  <a:cubicBezTo>
                    <a:pt x="186" y="2172"/>
                    <a:pt x="93" y="3004"/>
                    <a:pt x="740" y="3651"/>
                  </a:cubicBezTo>
                  <a:lnTo>
                    <a:pt x="1480" y="3651"/>
                  </a:lnTo>
                  <a:cubicBezTo>
                    <a:pt x="1748" y="3498"/>
                    <a:pt x="1984" y="3408"/>
                    <a:pt x="2195" y="3408"/>
                  </a:cubicBezTo>
                  <a:cubicBezTo>
                    <a:pt x="2494" y="3408"/>
                    <a:pt x="2742" y="3587"/>
                    <a:pt x="2959" y="4020"/>
                  </a:cubicBezTo>
                  <a:cubicBezTo>
                    <a:pt x="3975" y="2819"/>
                    <a:pt x="4530" y="1432"/>
                    <a:pt x="5085" y="46"/>
                  </a:cubicBezTo>
                  <a:cubicBezTo>
                    <a:pt x="4907" y="16"/>
                    <a:pt x="4734" y="1"/>
                    <a:pt x="456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35"/>
            <p:cNvSpPr/>
            <p:nvPr/>
          </p:nvSpPr>
          <p:spPr>
            <a:xfrm>
              <a:off x="4064175" y="2471150"/>
              <a:ext cx="132000" cy="110825"/>
            </a:xfrm>
            <a:custGeom>
              <a:rect b="b" l="l" r="r" t="t"/>
              <a:pathLst>
                <a:path extrusionOk="0" h="4433" w="5280">
                  <a:moveTo>
                    <a:pt x="4339" y="0"/>
                  </a:moveTo>
                  <a:cubicBezTo>
                    <a:pt x="4109" y="0"/>
                    <a:pt x="3853" y="36"/>
                    <a:pt x="3606" y="64"/>
                  </a:cubicBezTo>
                  <a:cubicBezTo>
                    <a:pt x="2404" y="1450"/>
                    <a:pt x="833" y="2374"/>
                    <a:pt x="1" y="4038"/>
                  </a:cubicBezTo>
                  <a:cubicBezTo>
                    <a:pt x="381" y="4266"/>
                    <a:pt x="761" y="4432"/>
                    <a:pt x="1193" y="4432"/>
                  </a:cubicBezTo>
                  <a:cubicBezTo>
                    <a:pt x="1286" y="4432"/>
                    <a:pt x="1382" y="4424"/>
                    <a:pt x="1480" y="4408"/>
                  </a:cubicBezTo>
                  <a:cubicBezTo>
                    <a:pt x="1942" y="4131"/>
                    <a:pt x="2681" y="3946"/>
                    <a:pt x="2959" y="3299"/>
                  </a:cubicBezTo>
                  <a:cubicBezTo>
                    <a:pt x="3051" y="3206"/>
                    <a:pt x="3144" y="3114"/>
                    <a:pt x="3236" y="3022"/>
                  </a:cubicBezTo>
                  <a:cubicBezTo>
                    <a:pt x="3144" y="1727"/>
                    <a:pt x="4807" y="2097"/>
                    <a:pt x="5085" y="1173"/>
                  </a:cubicBezTo>
                  <a:cubicBezTo>
                    <a:pt x="5279" y="199"/>
                    <a:pt x="4882" y="0"/>
                    <a:pt x="433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35"/>
            <p:cNvSpPr/>
            <p:nvPr/>
          </p:nvSpPr>
          <p:spPr>
            <a:xfrm>
              <a:off x="4579500" y="3743700"/>
              <a:ext cx="110950" cy="154850"/>
            </a:xfrm>
            <a:custGeom>
              <a:rect b="b" l="l" r="r" t="t"/>
              <a:pathLst>
                <a:path extrusionOk="0" h="6194" w="4438">
                  <a:moveTo>
                    <a:pt x="2681" y="1"/>
                  </a:moveTo>
                  <a:cubicBezTo>
                    <a:pt x="2184" y="167"/>
                    <a:pt x="2654" y="1151"/>
                    <a:pt x="1954" y="1151"/>
                  </a:cubicBezTo>
                  <a:cubicBezTo>
                    <a:pt x="1874" y="1151"/>
                    <a:pt x="1778" y="1138"/>
                    <a:pt x="1664" y="1110"/>
                  </a:cubicBezTo>
                  <a:cubicBezTo>
                    <a:pt x="1405" y="1006"/>
                    <a:pt x="1086" y="815"/>
                    <a:pt x="808" y="815"/>
                  </a:cubicBezTo>
                  <a:cubicBezTo>
                    <a:pt x="592" y="815"/>
                    <a:pt x="399" y="931"/>
                    <a:pt x="278" y="1295"/>
                  </a:cubicBezTo>
                  <a:cubicBezTo>
                    <a:pt x="1" y="2034"/>
                    <a:pt x="1480" y="1295"/>
                    <a:pt x="1202" y="2219"/>
                  </a:cubicBezTo>
                  <a:cubicBezTo>
                    <a:pt x="2219" y="2404"/>
                    <a:pt x="2034" y="3328"/>
                    <a:pt x="2312" y="3976"/>
                  </a:cubicBezTo>
                  <a:lnTo>
                    <a:pt x="3790" y="3698"/>
                  </a:lnTo>
                  <a:lnTo>
                    <a:pt x="3790" y="3698"/>
                  </a:lnTo>
                  <a:cubicBezTo>
                    <a:pt x="3143" y="4623"/>
                    <a:pt x="2959" y="5362"/>
                    <a:pt x="3051" y="6194"/>
                  </a:cubicBezTo>
                  <a:lnTo>
                    <a:pt x="3421" y="6194"/>
                  </a:lnTo>
                  <a:cubicBezTo>
                    <a:pt x="3763" y="5938"/>
                    <a:pt x="3867" y="5444"/>
                    <a:pt x="4319" y="5444"/>
                  </a:cubicBezTo>
                  <a:cubicBezTo>
                    <a:pt x="4356" y="5444"/>
                    <a:pt x="4396" y="5447"/>
                    <a:pt x="4438" y="5454"/>
                  </a:cubicBezTo>
                  <a:lnTo>
                    <a:pt x="4438" y="4715"/>
                  </a:lnTo>
                  <a:cubicBezTo>
                    <a:pt x="4345" y="4345"/>
                    <a:pt x="4253" y="3976"/>
                    <a:pt x="4160" y="3606"/>
                  </a:cubicBezTo>
                  <a:lnTo>
                    <a:pt x="4160" y="3236"/>
                  </a:lnTo>
                  <a:cubicBezTo>
                    <a:pt x="3513" y="2774"/>
                    <a:pt x="3883" y="2127"/>
                    <a:pt x="3698" y="1480"/>
                  </a:cubicBezTo>
                  <a:cubicBezTo>
                    <a:pt x="3328" y="1018"/>
                    <a:pt x="3051" y="463"/>
                    <a:pt x="268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35"/>
            <p:cNvSpPr/>
            <p:nvPr/>
          </p:nvSpPr>
          <p:spPr>
            <a:xfrm>
              <a:off x="2700775" y="1164775"/>
              <a:ext cx="97075" cy="201425"/>
            </a:xfrm>
            <a:custGeom>
              <a:rect b="b" l="l" r="r" t="t"/>
              <a:pathLst>
                <a:path extrusionOk="0" h="8057" w="3883">
                  <a:moveTo>
                    <a:pt x="370" y="0"/>
                  </a:moveTo>
                  <a:cubicBezTo>
                    <a:pt x="0" y="2681"/>
                    <a:pt x="463" y="5362"/>
                    <a:pt x="370" y="8042"/>
                  </a:cubicBezTo>
                  <a:cubicBezTo>
                    <a:pt x="444" y="8027"/>
                    <a:pt x="521" y="8022"/>
                    <a:pt x="599" y="8022"/>
                  </a:cubicBezTo>
                  <a:cubicBezTo>
                    <a:pt x="797" y="8022"/>
                    <a:pt x="1005" y="8056"/>
                    <a:pt x="1212" y="8056"/>
                  </a:cubicBezTo>
                  <a:cubicBezTo>
                    <a:pt x="1432" y="8056"/>
                    <a:pt x="1649" y="8018"/>
                    <a:pt x="1849" y="7857"/>
                  </a:cubicBezTo>
                  <a:cubicBezTo>
                    <a:pt x="1110" y="7118"/>
                    <a:pt x="1110" y="7118"/>
                    <a:pt x="2034" y="6656"/>
                  </a:cubicBezTo>
                  <a:cubicBezTo>
                    <a:pt x="2311" y="6471"/>
                    <a:pt x="2496" y="6009"/>
                    <a:pt x="2034" y="5824"/>
                  </a:cubicBezTo>
                  <a:cubicBezTo>
                    <a:pt x="832" y="5269"/>
                    <a:pt x="925" y="4437"/>
                    <a:pt x="925" y="3236"/>
                  </a:cubicBezTo>
                  <a:cubicBezTo>
                    <a:pt x="925" y="1017"/>
                    <a:pt x="832" y="925"/>
                    <a:pt x="3051" y="925"/>
                  </a:cubicBezTo>
                  <a:cubicBezTo>
                    <a:pt x="3221" y="925"/>
                    <a:pt x="3412" y="984"/>
                    <a:pt x="3567" y="984"/>
                  </a:cubicBezTo>
                  <a:cubicBezTo>
                    <a:pt x="3749" y="984"/>
                    <a:pt x="3883" y="903"/>
                    <a:pt x="3883" y="555"/>
                  </a:cubicBezTo>
                  <a:cubicBezTo>
                    <a:pt x="3883" y="161"/>
                    <a:pt x="3603" y="47"/>
                    <a:pt x="3309" y="47"/>
                  </a:cubicBezTo>
                  <a:cubicBezTo>
                    <a:pt x="3188" y="47"/>
                    <a:pt x="3066" y="66"/>
                    <a:pt x="2958" y="93"/>
                  </a:cubicBezTo>
                  <a:cubicBezTo>
                    <a:pt x="2700" y="150"/>
                    <a:pt x="2434" y="172"/>
                    <a:pt x="2163" y="172"/>
                  </a:cubicBezTo>
                  <a:cubicBezTo>
                    <a:pt x="1562" y="172"/>
                    <a:pt x="944" y="64"/>
                    <a:pt x="37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35"/>
            <p:cNvSpPr/>
            <p:nvPr/>
          </p:nvSpPr>
          <p:spPr>
            <a:xfrm>
              <a:off x="3345500" y="1137050"/>
              <a:ext cx="117875" cy="120175"/>
            </a:xfrm>
            <a:custGeom>
              <a:rect b="b" l="l" r="r" t="t"/>
              <a:pathLst>
                <a:path extrusionOk="0" h="4807" w="4715">
                  <a:moveTo>
                    <a:pt x="4068" y="0"/>
                  </a:moveTo>
                  <a:cubicBezTo>
                    <a:pt x="2959" y="370"/>
                    <a:pt x="2219" y="1109"/>
                    <a:pt x="1480" y="1849"/>
                  </a:cubicBezTo>
                  <a:cubicBezTo>
                    <a:pt x="1480" y="2496"/>
                    <a:pt x="1110" y="2866"/>
                    <a:pt x="648" y="3235"/>
                  </a:cubicBezTo>
                  <a:cubicBezTo>
                    <a:pt x="93" y="3698"/>
                    <a:pt x="1" y="4160"/>
                    <a:pt x="370" y="4807"/>
                  </a:cubicBezTo>
                  <a:cubicBezTo>
                    <a:pt x="1849" y="3605"/>
                    <a:pt x="3606" y="2958"/>
                    <a:pt x="4715" y="1479"/>
                  </a:cubicBezTo>
                  <a:cubicBezTo>
                    <a:pt x="4345" y="1109"/>
                    <a:pt x="3883" y="740"/>
                    <a:pt x="406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35"/>
            <p:cNvSpPr/>
            <p:nvPr/>
          </p:nvSpPr>
          <p:spPr>
            <a:xfrm>
              <a:off x="3652850" y="3795325"/>
              <a:ext cx="73975" cy="183800"/>
            </a:xfrm>
            <a:custGeom>
              <a:rect b="b" l="l" r="r" t="t"/>
              <a:pathLst>
                <a:path extrusionOk="0" h="7352" w="2959">
                  <a:moveTo>
                    <a:pt x="848" y="0"/>
                  </a:moveTo>
                  <a:cubicBezTo>
                    <a:pt x="751" y="0"/>
                    <a:pt x="626" y="45"/>
                    <a:pt x="463" y="154"/>
                  </a:cubicBezTo>
                  <a:cubicBezTo>
                    <a:pt x="1017" y="894"/>
                    <a:pt x="555" y="1541"/>
                    <a:pt x="463" y="2280"/>
                  </a:cubicBezTo>
                  <a:cubicBezTo>
                    <a:pt x="925" y="2373"/>
                    <a:pt x="1387" y="2558"/>
                    <a:pt x="740" y="3020"/>
                  </a:cubicBezTo>
                  <a:cubicBezTo>
                    <a:pt x="463" y="3205"/>
                    <a:pt x="0" y="3482"/>
                    <a:pt x="370" y="3574"/>
                  </a:cubicBezTo>
                  <a:cubicBezTo>
                    <a:pt x="1942" y="4037"/>
                    <a:pt x="1202" y="5331"/>
                    <a:pt x="1479" y="6347"/>
                  </a:cubicBezTo>
                  <a:cubicBezTo>
                    <a:pt x="1546" y="6681"/>
                    <a:pt x="1757" y="7351"/>
                    <a:pt x="2252" y="7351"/>
                  </a:cubicBezTo>
                  <a:cubicBezTo>
                    <a:pt x="2442" y="7351"/>
                    <a:pt x="2675" y="7252"/>
                    <a:pt x="2958" y="6994"/>
                  </a:cubicBezTo>
                  <a:cubicBezTo>
                    <a:pt x="2496" y="4961"/>
                    <a:pt x="2034" y="2927"/>
                    <a:pt x="1572" y="894"/>
                  </a:cubicBezTo>
                  <a:cubicBezTo>
                    <a:pt x="1201" y="745"/>
                    <a:pt x="1247" y="0"/>
                    <a:pt x="84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35"/>
            <p:cNvSpPr/>
            <p:nvPr/>
          </p:nvSpPr>
          <p:spPr>
            <a:xfrm>
              <a:off x="3223025" y="4642625"/>
              <a:ext cx="134050" cy="50775"/>
            </a:xfrm>
            <a:custGeom>
              <a:rect b="b" l="l" r="r" t="t"/>
              <a:pathLst>
                <a:path extrusionOk="0" h="2031" w="5362">
                  <a:moveTo>
                    <a:pt x="4530" y="1"/>
                  </a:moveTo>
                  <a:cubicBezTo>
                    <a:pt x="3493" y="161"/>
                    <a:pt x="2386" y="389"/>
                    <a:pt x="1330" y="389"/>
                  </a:cubicBezTo>
                  <a:cubicBezTo>
                    <a:pt x="1163" y="389"/>
                    <a:pt x="997" y="383"/>
                    <a:pt x="833" y="371"/>
                  </a:cubicBezTo>
                  <a:cubicBezTo>
                    <a:pt x="463" y="371"/>
                    <a:pt x="1" y="371"/>
                    <a:pt x="1" y="833"/>
                  </a:cubicBezTo>
                  <a:cubicBezTo>
                    <a:pt x="1" y="1261"/>
                    <a:pt x="159" y="1767"/>
                    <a:pt x="549" y="1767"/>
                  </a:cubicBezTo>
                  <a:cubicBezTo>
                    <a:pt x="580" y="1767"/>
                    <a:pt x="613" y="1764"/>
                    <a:pt x="648" y="1757"/>
                  </a:cubicBezTo>
                  <a:cubicBezTo>
                    <a:pt x="849" y="1720"/>
                    <a:pt x="1048" y="1704"/>
                    <a:pt x="1246" y="1704"/>
                  </a:cubicBezTo>
                  <a:cubicBezTo>
                    <a:pt x="2155" y="1704"/>
                    <a:pt x="3033" y="2031"/>
                    <a:pt x="3902" y="2031"/>
                  </a:cubicBezTo>
                  <a:cubicBezTo>
                    <a:pt x="4236" y="2031"/>
                    <a:pt x="4568" y="1983"/>
                    <a:pt x="4900" y="1850"/>
                  </a:cubicBezTo>
                  <a:cubicBezTo>
                    <a:pt x="5085" y="1203"/>
                    <a:pt x="5362" y="463"/>
                    <a:pt x="453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35"/>
            <p:cNvSpPr/>
            <p:nvPr/>
          </p:nvSpPr>
          <p:spPr>
            <a:xfrm>
              <a:off x="3946325" y="3507300"/>
              <a:ext cx="80900" cy="109325"/>
            </a:xfrm>
            <a:custGeom>
              <a:rect b="b" l="l" r="r" t="t"/>
              <a:pathLst>
                <a:path extrusionOk="0" h="4373" w="3236">
                  <a:moveTo>
                    <a:pt x="882" y="1"/>
                  </a:moveTo>
                  <a:cubicBezTo>
                    <a:pt x="563" y="1"/>
                    <a:pt x="182" y="404"/>
                    <a:pt x="1" y="768"/>
                  </a:cubicBezTo>
                  <a:cubicBezTo>
                    <a:pt x="370" y="1970"/>
                    <a:pt x="278" y="3264"/>
                    <a:pt x="1110" y="4373"/>
                  </a:cubicBezTo>
                  <a:cubicBezTo>
                    <a:pt x="2127" y="3449"/>
                    <a:pt x="2774" y="2339"/>
                    <a:pt x="3236" y="1138"/>
                  </a:cubicBezTo>
                  <a:cubicBezTo>
                    <a:pt x="3236" y="953"/>
                    <a:pt x="3236" y="860"/>
                    <a:pt x="3143" y="768"/>
                  </a:cubicBezTo>
                  <a:cubicBezTo>
                    <a:pt x="3143" y="768"/>
                    <a:pt x="3051" y="675"/>
                    <a:pt x="3051" y="675"/>
                  </a:cubicBezTo>
                  <a:cubicBezTo>
                    <a:pt x="2667" y="1107"/>
                    <a:pt x="2333" y="1439"/>
                    <a:pt x="2036" y="1439"/>
                  </a:cubicBezTo>
                  <a:cubicBezTo>
                    <a:pt x="1761" y="1439"/>
                    <a:pt x="1517" y="1154"/>
                    <a:pt x="1295" y="398"/>
                  </a:cubicBezTo>
                  <a:cubicBezTo>
                    <a:pt x="1199" y="112"/>
                    <a:pt x="1049" y="1"/>
                    <a:pt x="88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35"/>
            <p:cNvSpPr/>
            <p:nvPr/>
          </p:nvSpPr>
          <p:spPr>
            <a:xfrm>
              <a:off x="3662100" y="5257325"/>
              <a:ext cx="92450" cy="101975"/>
            </a:xfrm>
            <a:custGeom>
              <a:rect b="b" l="l" r="r" t="t"/>
              <a:pathLst>
                <a:path extrusionOk="0" h="4079" w="3698">
                  <a:moveTo>
                    <a:pt x="3698" y="1"/>
                  </a:moveTo>
                  <a:cubicBezTo>
                    <a:pt x="2786" y="84"/>
                    <a:pt x="2840" y="1059"/>
                    <a:pt x="2194" y="1059"/>
                  </a:cubicBezTo>
                  <a:cubicBezTo>
                    <a:pt x="2120" y="1059"/>
                    <a:pt x="2037" y="1046"/>
                    <a:pt x="1941" y="1017"/>
                  </a:cubicBezTo>
                  <a:cubicBezTo>
                    <a:pt x="1580" y="957"/>
                    <a:pt x="1219" y="544"/>
                    <a:pt x="883" y="544"/>
                  </a:cubicBezTo>
                  <a:cubicBezTo>
                    <a:pt x="704" y="544"/>
                    <a:pt x="531" y="663"/>
                    <a:pt x="370" y="1017"/>
                  </a:cubicBezTo>
                  <a:cubicBezTo>
                    <a:pt x="1387" y="1387"/>
                    <a:pt x="0" y="2219"/>
                    <a:pt x="740" y="2774"/>
                  </a:cubicBezTo>
                  <a:cubicBezTo>
                    <a:pt x="1017" y="2959"/>
                    <a:pt x="1294" y="3328"/>
                    <a:pt x="832" y="3791"/>
                  </a:cubicBezTo>
                  <a:cubicBezTo>
                    <a:pt x="1017" y="4037"/>
                    <a:pt x="1243" y="4078"/>
                    <a:pt x="1510" y="4078"/>
                  </a:cubicBezTo>
                  <a:cubicBezTo>
                    <a:pt x="1643" y="4078"/>
                    <a:pt x="1787" y="4068"/>
                    <a:pt x="1941" y="4068"/>
                  </a:cubicBezTo>
                  <a:cubicBezTo>
                    <a:pt x="2403" y="2774"/>
                    <a:pt x="3698" y="1665"/>
                    <a:pt x="369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35"/>
            <p:cNvSpPr/>
            <p:nvPr/>
          </p:nvSpPr>
          <p:spPr>
            <a:xfrm>
              <a:off x="3618175" y="1654675"/>
              <a:ext cx="62425" cy="219550"/>
            </a:xfrm>
            <a:custGeom>
              <a:rect b="b" l="l" r="r" t="t"/>
              <a:pathLst>
                <a:path extrusionOk="0" h="8782" w="2497">
                  <a:moveTo>
                    <a:pt x="2219" y="1"/>
                  </a:moveTo>
                  <a:cubicBezTo>
                    <a:pt x="1850" y="1017"/>
                    <a:pt x="1110" y="1387"/>
                    <a:pt x="1" y="1480"/>
                  </a:cubicBezTo>
                  <a:cubicBezTo>
                    <a:pt x="1480" y="1942"/>
                    <a:pt x="1757" y="2681"/>
                    <a:pt x="1295" y="4068"/>
                  </a:cubicBezTo>
                  <a:cubicBezTo>
                    <a:pt x="833" y="5547"/>
                    <a:pt x="463" y="7211"/>
                    <a:pt x="1480" y="8782"/>
                  </a:cubicBezTo>
                  <a:cubicBezTo>
                    <a:pt x="1480" y="8320"/>
                    <a:pt x="1480" y="7950"/>
                    <a:pt x="1572" y="7488"/>
                  </a:cubicBezTo>
                  <a:cubicBezTo>
                    <a:pt x="2127" y="5085"/>
                    <a:pt x="2497" y="2589"/>
                    <a:pt x="221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35"/>
            <p:cNvSpPr/>
            <p:nvPr/>
          </p:nvSpPr>
          <p:spPr>
            <a:xfrm>
              <a:off x="4064175" y="2618300"/>
              <a:ext cx="92475" cy="99400"/>
            </a:xfrm>
            <a:custGeom>
              <a:rect b="b" l="l" r="r" t="t"/>
              <a:pathLst>
                <a:path extrusionOk="0" h="3976" w="3699">
                  <a:moveTo>
                    <a:pt x="1110" y="1"/>
                  </a:moveTo>
                  <a:cubicBezTo>
                    <a:pt x="1202" y="463"/>
                    <a:pt x="1295" y="925"/>
                    <a:pt x="1480" y="1480"/>
                  </a:cubicBezTo>
                  <a:cubicBezTo>
                    <a:pt x="1004" y="1480"/>
                    <a:pt x="597" y="1072"/>
                    <a:pt x="199" y="1072"/>
                  </a:cubicBezTo>
                  <a:cubicBezTo>
                    <a:pt x="133" y="1072"/>
                    <a:pt x="67" y="1084"/>
                    <a:pt x="1" y="1110"/>
                  </a:cubicBezTo>
                  <a:cubicBezTo>
                    <a:pt x="463" y="2682"/>
                    <a:pt x="2034" y="3144"/>
                    <a:pt x="3236" y="3976"/>
                  </a:cubicBezTo>
                  <a:cubicBezTo>
                    <a:pt x="3513" y="3791"/>
                    <a:pt x="3698" y="3421"/>
                    <a:pt x="3421" y="3329"/>
                  </a:cubicBezTo>
                  <a:cubicBezTo>
                    <a:pt x="2127" y="2589"/>
                    <a:pt x="3236" y="2312"/>
                    <a:pt x="3606" y="1850"/>
                  </a:cubicBezTo>
                  <a:cubicBezTo>
                    <a:pt x="3513" y="1665"/>
                    <a:pt x="3421" y="1572"/>
                    <a:pt x="3236" y="1480"/>
                  </a:cubicBezTo>
                  <a:cubicBezTo>
                    <a:pt x="3051" y="1110"/>
                    <a:pt x="2774" y="740"/>
                    <a:pt x="2497" y="371"/>
                  </a:cubicBezTo>
                  <a:cubicBezTo>
                    <a:pt x="2034" y="278"/>
                    <a:pt x="1572" y="93"/>
                    <a:pt x="111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35"/>
            <p:cNvSpPr/>
            <p:nvPr/>
          </p:nvSpPr>
          <p:spPr>
            <a:xfrm>
              <a:off x="2899500" y="4670875"/>
              <a:ext cx="191825" cy="45725"/>
            </a:xfrm>
            <a:custGeom>
              <a:rect b="b" l="l" r="r" t="t"/>
              <a:pathLst>
                <a:path extrusionOk="0" h="1829" w="7673">
                  <a:moveTo>
                    <a:pt x="2795" y="0"/>
                  </a:moveTo>
                  <a:cubicBezTo>
                    <a:pt x="1905" y="0"/>
                    <a:pt x="980" y="214"/>
                    <a:pt x="1" y="720"/>
                  </a:cubicBezTo>
                  <a:cubicBezTo>
                    <a:pt x="348" y="874"/>
                    <a:pt x="663" y="948"/>
                    <a:pt x="953" y="948"/>
                  </a:cubicBezTo>
                  <a:cubicBezTo>
                    <a:pt x="1357" y="948"/>
                    <a:pt x="1711" y="804"/>
                    <a:pt x="2034" y="535"/>
                  </a:cubicBezTo>
                  <a:cubicBezTo>
                    <a:pt x="2116" y="481"/>
                    <a:pt x="2197" y="458"/>
                    <a:pt x="2276" y="458"/>
                  </a:cubicBezTo>
                  <a:cubicBezTo>
                    <a:pt x="2466" y="458"/>
                    <a:pt x="2643" y="589"/>
                    <a:pt x="2774" y="720"/>
                  </a:cubicBezTo>
                  <a:cubicBezTo>
                    <a:pt x="4253" y="1829"/>
                    <a:pt x="6009" y="1829"/>
                    <a:pt x="7673" y="1829"/>
                  </a:cubicBezTo>
                  <a:cubicBezTo>
                    <a:pt x="6091" y="794"/>
                    <a:pt x="4509" y="0"/>
                    <a:pt x="279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35"/>
            <p:cNvSpPr/>
            <p:nvPr/>
          </p:nvSpPr>
          <p:spPr>
            <a:xfrm>
              <a:off x="3967125" y="3984050"/>
              <a:ext cx="69350" cy="122500"/>
            </a:xfrm>
            <a:custGeom>
              <a:rect b="b" l="l" r="r" t="t"/>
              <a:pathLst>
                <a:path extrusionOk="0" h="4900" w="2774">
                  <a:moveTo>
                    <a:pt x="1942" y="0"/>
                  </a:moveTo>
                  <a:cubicBezTo>
                    <a:pt x="1479" y="1202"/>
                    <a:pt x="1" y="1756"/>
                    <a:pt x="1" y="3050"/>
                  </a:cubicBezTo>
                  <a:cubicBezTo>
                    <a:pt x="125" y="3121"/>
                    <a:pt x="249" y="3148"/>
                    <a:pt x="374" y="3148"/>
                  </a:cubicBezTo>
                  <a:cubicBezTo>
                    <a:pt x="748" y="3148"/>
                    <a:pt x="1122" y="2906"/>
                    <a:pt x="1497" y="2906"/>
                  </a:cubicBezTo>
                  <a:cubicBezTo>
                    <a:pt x="1645" y="2906"/>
                    <a:pt x="1793" y="2944"/>
                    <a:pt x="1942" y="3050"/>
                  </a:cubicBezTo>
                  <a:cubicBezTo>
                    <a:pt x="1572" y="3605"/>
                    <a:pt x="1202" y="3882"/>
                    <a:pt x="648" y="3975"/>
                  </a:cubicBezTo>
                  <a:cubicBezTo>
                    <a:pt x="1" y="4160"/>
                    <a:pt x="1" y="4252"/>
                    <a:pt x="648" y="4899"/>
                  </a:cubicBezTo>
                  <a:cubicBezTo>
                    <a:pt x="2127" y="4714"/>
                    <a:pt x="2496" y="3605"/>
                    <a:pt x="2774" y="2403"/>
                  </a:cubicBezTo>
                  <a:cubicBezTo>
                    <a:pt x="1664" y="2126"/>
                    <a:pt x="1664" y="1479"/>
                    <a:pt x="2311" y="647"/>
                  </a:cubicBezTo>
                  <a:cubicBezTo>
                    <a:pt x="2496" y="462"/>
                    <a:pt x="2681" y="277"/>
                    <a:pt x="2404" y="92"/>
                  </a:cubicBezTo>
                  <a:cubicBezTo>
                    <a:pt x="2311" y="0"/>
                    <a:pt x="1942" y="0"/>
                    <a:pt x="194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35"/>
            <p:cNvSpPr/>
            <p:nvPr/>
          </p:nvSpPr>
          <p:spPr>
            <a:xfrm>
              <a:off x="4445475" y="865425"/>
              <a:ext cx="140975" cy="100650"/>
            </a:xfrm>
            <a:custGeom>
              <a:rect b="b" l="l" r="r" t="t"/>
              <a:pathLst>
                <a:path extrusionOk="0" h="4026" w="5639">
                  <a:moveTo>
                    <a:pt x="483" y="0"/>
                  </a:moveTo>
                  <a:cubicBezTo>
                    <a:pt x="341" y="0"/>
                    <a:pt x="181" y="16"/>
                    <a:pt x="0" y="50"/>
                  </a:cubicBezTo>
                  <a:cubicBezTo>
                    <a:pt x="370" y="1807"/>
                    <a:pt x="1479" y="3008"/>
                    <a:pt x="2958" y="4025"/>
                  </a:cubicBezTo>
                  <a:cubicBezTo>
                    <a:pt x="3143" y="3748"/>
                    <a:pt x="3328" y="3286"/>
                    <a:pt x="3605" y="3286"/>
                  </a:cubicBezTo>
                  <a:cubicBezTo>
                    <a:pt x="5639" y="2823"/>
                    <a:pt x="4160" y="2269"/>
                    <a:pt x="3698" y="1807"/>
                  </a:cubicBezTo>
                  <a:lnTo>
                    <a:pt x="3698" y="1807"/>
                  </a:lnTo>
                  <a:cubicBezTo>
                    <a:pt x="3605" y="2361"/>
                    <a:pt x="3513" y="2823"/>
                    <a:pt x="2866" y="2823"/>
                  </a:cubicBezTo>
                  <a:cubicBezTo>
                    <a:pt x="2681" y="2823"/>
                    <a:pt x="2404" y="2454"/>
                    <a:pt x="2496" y="2361"/>
                  </a:cubicBezTo>
                  <a:cubicBezTo>
                    <a:pt x="2640" y="1858"/>
                    <a:pt x="3007" y="1802"/>
                    <a:pt x="3381" y="1802"/>
                  </a:cubicBezTo>
                  <a:cubicBezTo>
                    <a:pt x="3488" y="1802"/>
                    <a:pt x="3595" y="1807"/>
                    <a:pt x="3698" y="1807"/>
                  </a:cubicBezTo>
                  <a:cubicBezTo>
                    <a:pt x="3500" y="1354"/>
                    <a:pt x="3284" y="1204"/>
                    <a:pt x="3059" y="1204"/>
                  </a:cubicBezTo>
                  <a:cubicBezTo>
                    <a:pt x="2623" y="1204"/>
                    <a:pt x="2151" y="1767"/>
                    <a:pt x="1702" y="1767"/>
                  </a:cubicBezTo>
                  <a:cubicBezTo>
                    <a:pt x="1627" y="1767"/>
                    <a:pt x="1553" y="1751"/>
                    <a:pt x="1479" y="1714"/>
                  </a:cubicBezTo>
                  <a:cubicBezTo>
                    <a:pt x="1561" y="822"/>
                    <a:pt x="1499" y="0"/>
                    <a:pt x="48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35"/>
            <p:cNvSpPr/>
            <p:nvPr/>
          </p:nvSpPr>
          <p:spPr>
            <a:xfrm>
              <a:off x="3964825" y="2509700"/>
              <a:ext cx="90150" cy="117875"/>
            </a:xfrm>
            <a:custGeom>
              <a:rect b="b" l="l" r="r" t="t"/>
              <a:pathLst>
                <a:path extrusionOk="0" h="4715" w="3606">
                  <a:moveTo>
                    <a:pt x="740" y="1"/>
                  </a:moveTo>
                  <a:cubicBezTo>
                    <a:pt x="185" y="370"/>
                    <a:pt x="0" y="832"/>
                    <a:pt x="0" y="1480"/>
                  </a:cubicBezTo>
                  <a:cubicBezTo>
                    <a:pt x="1017" y="2589"/>
                    <a:pt x="1941" y="3883"/>
                    <a:pt x="3235" y="4715"/>
                  </a:cubicBezTo>
                  <a:cubicBezTo>
                    <a:pt x="3605" y="3606"/>
                    <a:pt x="2496" y="2866"/>
                    <a:pt x="2496" y="1849"/>
                  </a:cubicBezTo>
                  <a:cubicBezTo>
                    <a:pt x="2034" y="1017"/>
                    <a:pt x="1479" y="463"/>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35"/>
            <p:cNvSpPr/>
            <p:nvPr/>
          </p:nvSpPr>
          <p:spPr>
            <a:xfrm>
              <a:off x="3364000" y="3616600"/>
              <a:ext cx="90150" cy="83225"/>
            </a:xfrm>
            <a:custGeom>
              <a:rect b="b" l="l" r="r" t="t"/>
              <a:pathLst>
                <a:path extrusionOk="0" h="3329" w="3606">
                  <a:moveTo>
                    <a:pt x="0" y="1"/>
                  </a:moveTo>
                  <a:lnTo>
                    <a:pt x="0" y="3329"/>
                  </a:lnTo>
                  <a:cubicBezTo>
                    <a:pt x="555" y="2959"/>
                    <a:pt x="185" y="2312"/>
                    <a:pt x="555" y="1757"/>
                  </a:cubicBezTo>
                  <a:cubicBezTo>
                    <a:pt x="925" y="2774"/>
                    <a:pt x="1849" y="2497"/>
                    <a:pt x="2588" y="2589"/>
                  </a:cubicBezTo>
                  <a:cubicBezTo>
                    <a:pt x="2866" y="2404"/>
                    <a:pt x="3235" y="2312"/>
                    <a:pt x="3605" y="2219"/>
                  </a:cubicBezTo>
                  <a:cubicBezTo>
                    <a:pt x="3050" y="463"/>
                    <a:pt x="1294" y="555"/>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35"/>
            <p:cNvSpPr/>
            <p:nvPr/>
          </p:nvSpPr>
          <p:spPr>
            <a:xfrm>
              <a:off x="3717550" y="4561750"/>
              <a:ext cx="115575" cy="82350"/>
            </a:xfrm>
            <a:custGeom>
              <a:rect b="b" l="l" r="r" t="t"/>
              <a:pathLst>
                <a:path extrusionOk="0" h="3294" w="4623">
                  <a:moveTo>
                    <a:pt x="1480" y="1"/>
                  </a:moveTo>
                  <a:cubicBezTo>
                    <a:pt x="1404" y="677"/>
                    <a:pt x="1451" y="1537"/>
                    <a:pt x="677" y="1537"/>
                  </a:cubicBezTo>
                  <a:cubicBezTo>
                    <a:pt x="499" y="1537"/>
                    <a:pt x="277" y="1491"/>
                    <a:pt x="1" y="1387"/>
                  </a:cubicBezTo>
                  <a:lnTo>
                    <a:pt x="1" y="1387"/>
                  </a:lnTo>
                  <a:cubicBezTo>
                    <a:pt x="648" y="1942"/>
                    <a:pt x="1295" y="2497"/>
                    <a:pt x="1942" y="2959"/>
                  </a:cubicBezTo>
                  <a:cubicBezTo>
                    <a:pt x="2251" y="3191"/>
                    <a:pt x="2594" y="3294"/>
                    <a:pt x="2921" y="3294"/>
                  </a:cubicBezTo>
                  <a:cubicBezTo>
                    <a:pt x="3374" y="3294"/>
                    <a:pt x="3799" y="3096"/>
                    <a:pt x="4068" y="2774"/>
                  </a:cubicBezTo>
                  <a:cubicBezTo>
                    <a:pt x="4622" y="1942"/>
                    <a:pt x="3606" y="1757"/>
                    <a:pt x="3328" y="1387"/>
                  </a:cubicBezTo>
                  <a:cubicBezTo>
                    <a:pt x="2774" y="925"/>
                    <a:pt x="2127" y="463"/>
                    <a:pt x="14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35"/>
            <p:cNvSpPr/>
            <p:nvPr/>
          </p:nvSpPr>
          <p:spPr>
            <a:xfrm>
              <a:off x="3590450" y="584750"/>
              <a:ext cx="145625" cy="117875"/>
            </a:xfrm>
            <a:custGeom>
              <a:rect b="b" l="l" r="r" t="t"/>
              <a:pathLst>
                <a:path extrusionOk="0" h="4715" w="5825">
                  <a:moveTo>
                    <a:pt x="5824" y="0"/>
                  </a:moveTo>
                  <a:lnTo>
                    <a:pt x="5824" y="0"/>
                  </a:lnTo>
                  <a:cubicBezTo>
                    <a:pt x="5085" y="278"/>
                    <a:pt x="4160" y="370"/>
                    <a:pt x="3791" y="1387"/>
                  </a:cubicBezTo>
                  <a:cubicBezTo>
                    <a:pt x="3606" y="2034"/>
                    <a:pt x="2959" y="2219"/>
                    <a:pt x="2219" y="2219"/>
                  </a:cubicBezTo>
                  <a:cubicBezTo>
                    <a:pt x="1480" y="2866"/>
                    <a:pt x="186" y="3051"/>
                    <a:pt x="1" y="4345"/>
                  </a:cubicBezTo>
                  <a:cubicBezTo>
                    <a:pt x="1" y="4437"/>
                    <a:pt x="1" y="4622"/>
                    <a:pt x="1" y="4714"/>
                  </a:cubicBezTo>
                  <a:cubicBezTo>
                    <a:pt x="2589" y="3883"/>
                    <a:pt x="4160" y="1849"/>
                    <a:pt x="582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35"/>
            <p:cNvSpPr/>
            <p:nvPr/>
          </p:nvSpPr>
          <p:spPr>
            <a:xfrm>
              <a:off x="4554075" y="3544975"/>
              <a:ext cx="64750" cy="147925"/>
            </a:xfrm>
            <a:custGeom>
              <a:rect b="b" l="l" r="r" t="t"/>
              <a:pathLst>
                <a:path extrusionOk="0" h="5917" w="2590">
                  <a:moveTo>
                    <a:pt x="371" y="0"/>
                  </a:moveTo>
                  <a:cubicBezTo>
                    <a:pt x="371" y="1202"/>
                    <a:pt x="1387" y="2496"/>
                    <a:pt x="1" y="3605"/>
                  </a:cubicBezTo>
                  <a:cubicBezTo>
                    <a:pt x="186" y="3698"/>
                    <a:pt x="278" y="3883"/>
                    <a:pt x="371" y="3975"/>
                  </a:cubicBezTo>
                  <a:cubicBezTo>
                    <a:pt x="590" y="3902"/>
                    <a:pt x="781" y="3869"/>
                    <a:pt x="944" y="3869"/>
                  </a:cubicBezTo>
                  <a:cubicBezTo>
                    <a:pt x="1608" y="3869"/>
                    <a:pt x="1831" y="4417"/>
                    <a:pt x="1757" y="5084"/>
                  </a:cubicBezTo>
                  <a:cubicBezTo>
                    <a:pt x="1665" y="5916"/>
                    <a:pt x="2127" y="5731"/>
                    <a:pt x="2589" y="5824"/>
                  </a:cubicBezTo>
                  <a:cubicBezTo>
                    <a:pt x="2589" y="5177"/>
                    <a:pt x="2589" y="4622"/>
                    <a:pt x="2589" y="3975"/>
                  </a:cubicBezTo>
                  <a:cubicBezTo>
                    <a:pt x="1942" y="3328"/>
                    <a:pt x="1572" y="2681"/>
                    <a:pt x="1480" y="1757"/>
                  </a:cubicBezTo>
                  <a:cubicBezTo>
                    <a:pt x="1387" y="1479"/>
                    <a:pt x="1203" y="1110"/>
                    <a:pt x="1110" y="740"/>
                  </a:cubicBezTo>
                  <a:cubicBezTo>
                    <a:pt x="833" y="463"/>
                    <a:pt x="648" y="185"/>
                    <a:pt x="37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35"/>
            <p:cNvSpPr/>
            <p:nvPr/>
          </p:nvSpPr>
          <p:spPr>
            <a:xfrm>
              <a:off x="3853900" y="420675"/>
              <a:ext cx="64725" cy="120375"/>
            </a:xfrm>
            <a:custGeom>
              <a:rect b="b" l="l" r="r" t="t"/>
              <a:pathLst>
                <a:path extrusionOk="0" h="4815" w="2589">
                  <a:moveTo>
                    <a:pt x="2588" y="0"/>
                  </a:moveTo>
                  <a:cubicBezTo>
                    <a:pt x="2126" y="0"/>
                    <a:pt x="1664" y="0"/>
                    <a:pt x="1479" y="647"/>
                  </a:cubicBezTo>
                  <a:cubicBezTo>
                    <a:pt x="1410" y="1165"/>
                    <a:pt x="1303" y="1335"/>
                    <a:pt x="1171" y="1335"/>
                  </a:cubicBezTo>
                  <a:cubicBezTo>
                    <a:pt x="949" y="1335"/>
                    <a:pt x="660" y="856"/>
                    <a:pt x="370" y="740"/>
                  </a:cubicBezTo>
                  <a:lnTo>
                    <a:pt x="370" y="740"/>
                  </a:lnTo>
                  <a:cubicBezTo>
                    <a:pt x="0" y="1110"/>
                    <a:pt x="555" y="1479"/>
                    <a:pt x="370" y="1849"/>
                  </a:cubicBezTo>
                  <a:cubicBezTo>
                    <a:pt x="555" y="2589"/>
                    <a:pt x="1294" y="3236"/>
                    <a:pt x="370" y="3975"/>
                  </a:cubicBezTo>
                  <a:cubicBezTo>
                    <a:pt x="892" y="4149"/>
                    <a:pt x="1087" y="4815"/>
                    <a:pt x="1571" y="4815"/>
                  </a:cubicBezTo>
                  <a:cubicBezTo>
                    <a:pt x="1601" y="4815"/>
                    <a:pt x="1632" y="4812"/>
                    <a:pt x="1664" y="4807"/>
                  </a:cubicBezTo>
                  <a:cubicBezTo>
                    <a:pt x="1849" y="4715"/>
                    <a:pt x="1849" y="4067"/>
                    <a:pt x="1849" y="3605"/>
                  </a:cubicBezTo>
                  <a:lnTo>
                    <a:pt x="1849" y="2589"/>
                  </a:lnTo>
                  <a:cubicBezTo>
                    <a:pt x="2126" y="1664"/>
                    <a:pt x="2311" y="832"/>
                    <a:pt x="258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35"/>
            <p:cNvSpPr/>
            <p:nvPr/>
          </p:nvSpPr>
          <p:spPr>
            <a:xfrm>
              <a:off x="3999475" y="2143275"/>
              <a:ext cx="129425" cy="38200"/>
            </a:xfrm>
            <a:custGeom>
              <a:rect b="b" l="l" r="r" t="t"/>
              <a:pathLst>
                <a:path extrusionOk="0" h="1528" w="5177">
                  <a:moveTo>
                    <a:pt x="1979" y="0"/>
                  </a:moveTo>
                  <a:cubicBezTo>
                    <a:pt x="1331" y="0"/>
                    <a:pt x="666" y="79"/>
                    <a:pt x="1" y="145"/>
                  </a:cubicBezTo>
                  <a:cubicBezTo>
                    <a:pt x="1119" y="1000"/>
                    <a:pt x="2284" y="1528"/>
                    <a:pt x="3562" y="1528"/>
                  </a:cubicBezTo>
                  <a:cubicBezTo>
                    <a:pt x="4080" y="1528"/>
                    <a:pt x="4617" y="1441"/>
                    <a:pt x="5177" y="1254"/>
                  </a:cubicBezTo>
                  <a:cubicBezTo>
                    <a:pt x="4230" y="249"/>
                    <a:pt x="3132" y="0"/>
                    <a:pt x="197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35"/>
            <p:cNvSpPr/>
            <p:nvPr/>
          </p:nvSpPr>
          <p:spPr>
            <a:xfrm>
              <a:off x="3955575" y="4886800"/>
              <a:ext cx="106325" cy="74775"/>
            </a:xfrm>
            <a:custGeom>
              <a:rect b="b" l="l" r="r" t="t"/>
              <a:pathLst>
                <a:path extrusionOk="0" h="2991" w="4253">
                  <a:moveTo>
                    <a:pt x="2710" y="0"/>
                  </a:moveTo>
                  <a:cubicBezTo>
                    <a:pt x="1886" y="0"/>
                    <a:pt x="1333" y="591"/>
                    <a:pt x="925" y="1326"/>
                  </a:cubicBezTo>
                  <a:cubicBezTo>
                    <a:pt x="647" y="1788"/>
                    <a:pt x="278" y="2158"/>
                    <a:pt x="0" y="2620"/>
                  </a:cubicBezTo>
                  <a:cubicBezTo>
                    <a:pt x="150" y="2680"/>
                    <a:pt x="277" y="2706"/>
                    <a:pt x="388" y="2706"/>
                  </a:cubicBezTo>
                  <a:cubicBezTo>
                    <a:pt x="962" y="2706"/>
                    <a:pt x="1077" y="2006"/>
                    <a:pt x="1387" y="1696"/>
                  </a:cubicBezTo>
                  <a:cubicBezTo>
                    <a:pt x="1768" y="1391"/>
                    <a:pt x="2087" y="771"/>
                    <a:pt x="2550" y="771"/>
                  </a:cubicBezTo>
                  <a:cubicBezTo>
                    <a:pt x="2648" y="771"/>
                    <a:pt x="2753" y="799"/>
                    <a:pt x="2866" y="864"/>
                  </a:cubicBezTo>
                  <a:cubicBezTo>
                    <a:pt x="3420" y="1326"/>
                    <a:pt x="2958" y="1973"/>
                    <a:pt x="2681" y="2435"/>
                  </a:cubicBezTo>
                  <a:cubicBezTo>
                    <a:pt x="2589" y="2620"/>
                    <a:pt x="2589" y="2805"/>
                    <a:pt x="2496" y="2990"/>
                  </a:cubicBezTo>
                  <a:cubicBezTo>
                    <a:pt x="3236" y="2528"/>
                    <a:pt x="4252" y="2343"/>
                    <a:pt x="4160" y="1326"/>
                  </a:cubicBezTo>
                  <a:cubicBezTo>
                    <a:pt x="4160" y="772"/>
                    <a:pt x="3790" y="217"/>
                    <a:pt x="3051" y="32"/>
                  </a:cubicBezTo>
                  <a:cubicBezTo>
                    <a:pt x="2932" y="11"/>
                    <a:pt x="2819" y="0"/>
                    <a:pt x="271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35"/>
            <p:cNvSpPr/>
            <p:nvPr/>
          </p:nvSpPr>
          <p:spPr>
            <a:xfrm>
              <a:off x="4027200" y="2555925"/>
              <a:ext cx="73975" cy="99375"/>
            </a:xfrm>
            <a:custGeom>
              <a:rect b="b" l="l" r="r" t="t"/>
              <a:pathLst>
                <a:path extrusionOk="0" h="3975" w="2959">
                  <a:moveTo>
                    <a:pt x="1" y="0"/>
                  </a:moveTo>
                  <a:cubicBezTo>
                    <a:pt x="1" y="1017"/>
                    <a:pt x="1110" y="1757"/>
                    <a:pt x="740" y="2866"/>
                  </a:cubicBezTo>
                  <a:lnTo>
                    <a:pt x="1480" y="3605"/>
                  </a:lnTo>
                  <a:cubicBezTo>
                    <a:pt x="1559" y="3579"/>
                    <a:pt x="1634" y="3567"/>
                    <a:pt x="1707" y="3567"/>
                  </a:cubicBezTo>
                  <a:cubicBezTo>
                    <a:pt x="2144" y="3567"/>
                    <a:pt x="2483" y="3975"/>
                    <a:pt x="2959" y="3975"/>
                  </a:cubicBezTo>
                  <a:cubicBezTo>
                    <a:pt x="2774" y="3420"/>
                    <a:pt x="2681" y="2958"/>
                    <a:pt x="2589" y="2496"/>
                  </a:cubicBezTo>
                  <a:cubicBezTo>
                    <a:pt x="2404" y="2219"/>
                    <a:pt x="2312" y="2034"/>
                    <a:pt x="2219" y="1757"/>
                  </a:cubicBezTo>
                  <a:cubicBezTo>
                    <a:pt x="1757" y="1572"/>
                    <a:pt x="1480" y="1202"/>
                    <a:pt x="1480" y="647"/>
                  </a:cubicBezTo>
                  <a:lnTo>
                    <a:pt x="1"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35"/>
            <p:cNvSpPr/>
            <p:nvPr/>
          </p:nvSpPr>
          <p:spPr>
            <a:xfrm>
              <a:off x="3673650" y="4929175"/>
              <a:ext cx="99400" cy="72050"/>
            </a:xfrm>
            <a:custGeom>
              <a:rect b="b" l="l" r="r" t="t"/>
              <a:pathLst>
                <a:path extrusionOk="0" h="2882" w="3976">
                  <a:moveTo>
                    <a:pt x="0" y="1"/>
                  </a:moveTo>
                  <a:lnTo>
                    <a:pt x="0" y="1665"/>
                  </a:lnTo>
                  <a:cubicBezTo>
                    <a:pt x="370" y="1665"/>
                    <a:pt x="740" y="1850"/>
                    <a:pt x="1110" y="1942"/>
                  </a:cubicBezTo>
                  <a:cubicBezTo>
                    <a:pt x="1903" y="2158"/>
                    <a:pt x="2471" y="2881"/>
                    <a:pt x="3253" y="2881"/>
                  </a:cubicBezTo>
                  <a:cubicBezTo>
                    <a:pt x="3474" y="2881"/>
                    <a:pt x="3711" y="2824"/>
                    <a:pt x="3975" y="2682"/>
                  </a:cubicBezTo>
                  <a:cubicBezTo>
                    <a:pt x="3236" y="2497"/>
                    <a:pt x="3051" y="1665"/>
                    <a:pt x="2496" y="1295"/>
                  </a:cubicBezTo>
                  <a:cubicBezTo>
                    <a:pt x="2383" y="1323"/>
                    <a:pt x="2278" y="1336"/>
                    <a:pt x="2179" y="1336"/>
                  </a:cubicBezTo>
                  <a:cubicBezTo>
                    <a:pt x="1305" y="1336"/>
                    <a:pt x="914" y="333"/>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35"/>
            <p:cNvSpPr/>
            <p:nvPr/>
          </p:nvSpPr>
          <p:spPr>
            <a:xfrm>
              <a:off x="4533275" y="1772275"/>
              <a:ext cx="57800" cy="111200"/>
            </a:xfrm>
            <a:custGeom>
              <a:rect b="b" l="l" r="r" t="t"/>
              <a:pathLst>
                <a:path extrusionOk="0" h="4448" w="2312">
                  <a:moveTo>
                    <a:pt x="972" y="1"/>
                  </a:moveTo>
                  <a:cubicBezTo>
                    <a:pt x="955" y="1"/>
                    <a:pt x="939" y="4"/>
                    <a:pt x="925" y="11"/>
                  </a:cubicBezTo>
                  <a:cubicBezTo>
                    <a:pt x="186" y="473"/>
                    <a:pt x="925" y="1305"/>
                    <a:pt x="463" y="1860"/>
                  </a:cubicBezTo>
                  <a:lnTo>
                    <a:pt x="463" y="2229"/>
                  </a:lnTo>
                  <a:cubicBezTo>
                    <a:pt x="1" y="3431"/>
                    <a:pt x="1665" y="3523"/>
                    <a:pt x="1572" y="4448"/>
                  </a:cubicBezTo>
                  <a:cubicBezTo>
                    <a:pt x="1942" y="4263"/>
                    <a:pt x="2219" y="3986"/>
                    <a:pt x="2312" y="3708"/>
                  </a:cubicBezTo>
                  <a:lnTo>
                    <a:pt x="1942" y="3338"/>
                  </a:lnTo>
                  <a:cubicBezTo>
                    <a:pt x="1757" y="2876"/>
                    <a:pt x="648" y="2322"/>
                    <a:pt x="1942" y="1860"/>
                  </a:cubicBezTo>
                  <a:lnTo>
                    <a:pt x="1942" y="750"/>
                  </a:lnTo>
                  <a:cubicBezTo>
                    <a:pt x="1600" y="494"/>
                    <a:pt x="1179" y="1"/>
                    <a:pt x="97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35"/>
            <p:cNvSpPr/>
            <p:nvPr/>
          </p:nvSpPr>
          <p:spPr>
            <a:xfrm>
              <a:off x="2428100" y="801975"/>
              <a:ext cx="99375" cy="92450"/>
            </a:xfrm>
            <a:custGeom>
              <a:rect b="b" l="l" r="r" t="t"/>
              <a:pathLst>
                <a:path extrusionOk="0" h="3698" w="3975">
                  <a:moveTo>
                    <a:pt x="2866" y="0"/>
                  </a:moveTo>
                  <a:cubicBezTo>
                    <a:pt x="2496" y="1572"/>
                    <a:pt x="1387" y="2403"/>
                    <a:pt x="0" y="2958"/>
                  </a:cubicBezTo>
                  <a:cubicBezTo>
                    <a:pt x="93" y="3143"/>
                    <a:pt x="185" y="3420"/>
                    <a:pt x="370" y="3698"/>
                  </a:cubicBezTo>
                  <a:cubicBezTo>
                    <a:pt x="2311" y="3420"/>
                    <a:pt x="2958" y="1756"/>
                    <a:pt x="3975" y="370"/>
                  </a:cubicBezTo>
                  <a:cubicBezTo>
                    <a:pt x="3698" y="0"/>
                    <a:pt x="3328" y="0"/>
                    <a:pt x="286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35"/>
            <p:cNvSpPr/>
            <p:nvPr/>
          </p:nvSpPr>
          <p:spPr>
            <a:xfrm>
              <a:off x="4024900" y="1710150"/>
              <a:ext cx="62425" cy="105825"/>
            </a:xfrm>
            <a:custGeom>
              <a:rect b="b" l="l" r="r" t="t"/>
              <a:pathLst>
                <a:path extrusionOk="0" h="4233" w="2497">
                  <a:moveTo>
                    <a:pt x="1572" y="0"/>
                  </a:moveTo>
                  <a:cubicBezTo>
                    <a:pt x="1479" y="647"/>
                    <a:pt x="1849" y="1294"/>
                    <a:pt x="1202" y="1849"/>
                  </a:cubicBezTo>
                  <a:cubicBezTo>
                    <a:pt x="463" y="2311"/>
                    <a:pt x="0" y="2958"/>
                    <a:pt x="278" y="3790"/>
                  </a:cubicBezTo>
                  <a:cubicBezTo>
                    <a:pt x="403" y="4125"/>
                    <a:pt x="624" y="4232"/>
                    <a:pt x="888" y="4232"/>
                  </a:cubicBezTo>
                  <a:cubicBezTo>
                    <a:pt x="1206" y="4232"/>
                    <a:pt x="1588" y="4076"/>
                    <a:pt x="1942" y="3975"/>
                  </a:cubicBezTo>
                  <a:cubicBezTo>
                    <a:pt x="1479" y="2681"/>
                    <a:pt x="2496" y="1294"/>
                    <a:pt x="157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35"/>
            <p:cNvSpPr/>
            <p:nvPr/>
          </p:nvSpPr>
          <p:spPr>
            <a:xfrm>
              <a:off x="4281400" y="4230725"/>
              <a:ext cx="73975" cy="67625"/>
            </a:xfrm>
            <a:custGeom>
              <a:rect b="b" l="l" r="r" t="t"/>
              <a:pathLst>
                <a:path extrusionOk="0" h="2705" w="2959">
                  <a:moveTo>
                    <a:pt x="2323" y="0"/>
                  </a:moveTo>
                  <a:cubicBezTo>
                    <a:pt x="2057" y="0"/>
                    <a:pt x="1757" y="116"/>
                    <a:pt x="1480" y="116"/>
                  </a:cubicBezTo>
                  <a:cubicBezTo>
                    <a:pt x="833" y="486"/>
                    <a:pt x="370" y="948"/>
                    <a:pt x="1" y="1595"/>
                  </a:cubicBezTo>
                  <a:cubicBezTo>
                    <a:pt x="555" y="1780"/>
                    <a:pt x="925" y="2057"/>
                    <a:pt x="740" y="2704"/>
                  </a:cubicBezTo>
                  <a:cubicBezTo>
                    <a:pt x="1664" y="2150"/>
                    <a:pt x="2311" y="1410"/>
                    <a:pt x="2959" y="578"/>
                  </a:cubicBezTo>
                  <a:cubicBezTo>
                    <a:pt x="2820" y="116"/>
                    <a:pt x="2589" y="0"/>
                    <a:pt x="232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35"/>
            <p:cNvSpPr/>
            <p:nvPr/>
          </p:nvSpPr>
          <p:spPr>
            <a:xfrm>
              <a:off x="3574275" y="3401700"/>
              <a:ext cx="90150" cy="78600"/>
            </a:xfrm>
            <a:custGeom>
              <a:rect b="b" l="l" r="r" t="t"/>
              <a:pathLst>
                <a:path extrusionOk="0" h="3144" w="3606">
                  <a:moveTo>
                    <a:pt x="2127" y="278"/>
                  </a:moveTo>
                  <a:cubicBezTo>
                    <a:pt x="1295" y="370"/>
                    <a:pt x="93" y="0"/>
                    <a:pt x="648" y="1664"/>
                  </a:cubicBezTo>
                  <a:cubicBezTo>
                    <a:pt x="833" y="2311"/>
                    <a:pt x="186" y="2404"/>
                    <a:pt x="1" y="2773"/>
                  </a:cubicBezTo>
                  <a:lnTo>
                    <a:pt x="1" y="3143"/>
                  </a:lnTo>
                  <a:cubicBezTo>
                    <a:pt x="1480" y="3051"/>
                    <a:pt x="1295" y="1757"/>
                    <a:pt x="1480" y="555"/>
                  </a:cubicBezTo>
                  <a:cubicBezTo>
                    <a:pt x="2034" y="1110"/>
                    <a:pt x="2404" y="1479"/>
                    <a:pt x="2774" y="1757"/>
                  </a:cubicBezTo>
                  <a:cubicBezTo>
                    <a:pt x="2954" y="1907"/>
                    <a:pt x="3095" y="1969"/>
                    <a:pt x="3206" y="1969"/>
                  </a:cubicBezTo>
                  <a:cubicBezTo>
                    <a:pt x="3439" y="1969"/>
                    <a:pt x="3543" y="1699"/>
                    <a:pt x="3606" y="1387"/>
                  </a:cubicBezTo>
                  <a:cubicBezTo>
                    <a:pt x="2959" y="1202"/>
                    <a:pt x="2589" y="647"/>
                    <a:pt x="2127" y="278"/>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35"/>
            <p:cNvSpPr/>
            <p:nvPr/>
          </p:nvSpPr>
          <p:spPr>
            <a:xfrm>
              <a:off x="3190675" y="3843075"/>
              <a:ext cx="78600" cy="55475"/>
            </a:xfrm>
            <a:custGeom>
              <a:rect b="b" l="l" r="r" t="t"/>
              <a:pathLst>
                <a:path extrusionOk="0" h="2219" w="3144">
                  <a:moveTo>
                    <a:pt x="2219" y="1"/>
                  </a:moveTo>
                  <a:cubicBezTo>
                    <a:pt x="2141" y="234"/>
                    <a:pt x="2064" y="598"/>
                    <a:pt x="1876" y="598"/>
                  </a:cubicBezTo>
                  <a:cubicBezTo>
                    <a:pt x="1840" y="598"/>
                    <a:pt x="1801" y="585"/>
                    <a:pt x="1757" y="555"/>
                  </a:cubicBezTo>
                  <a:cubicBezTo>
                    <a:pt x="1528" y="289"/>
                    <a:pt x="1300" y="210"/>
                    <a:pt x="1065" y="210"/>
                  </a:cubicBezTo>
                  <a:cubicBezTo>
                    <a:pt x="730" y="210"/>
                    <a:pt x="381" y="370"/>
                    <a:pt x="1" y="370"/>
                  </a:cubicBezTo>
                  <a:cubicBezTo>
                    <a:pt x="463" y="1295"/>
                    <a:pt x="1202" y="1942"/>
                    <a:pt x="2219" y="2219"/>
                  </a:cubicBezTo>
                  <a:cubicBezTo>
                    <a:pt x="2681" y="1572"/>
                    <a:pt x="3143" y="925"/>
                    <a:pt x="258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35"/>
            <p:cNvSpPr/>
            <p:nvPr/>
          </p:nvSpPr>
          <p:spPr>
            <a:xfrm>
              <a:off x="3153700" y="2313275"/>
              <a:ext cx="73975" cy="78600"/>
            </a:xfrm>
            <a:custGeom>
              <a:rect b="b" l="l" r="r" t="t"/>
              <a:pathLst>
                <a:path extrusionOk="0" h="3144" w="2959">
                  <a:moveTo>
                    <a:pt x="370" y="1"/>
                  </a:moveTo>
                  <a:cubicBezTo>
                    <a:pt x="370" y="1"/>
                    <a:pt x="185" y="370"/>
                    <a:pt x="1" y="555"/>
                  </a:cubicBezTo>
                  <a:cubicBezTo>
                    <a:pt x="925" y="1387"/>
                    <a:pt x="1295" y="2774"/>
                    <a:pt x="2589" y="3143"/>
                  </a:cubicBezTo>
                  <a:cubicBezTo>
                    <a:pt x="1942" y="2496"/>
                    <a:pt x="2959" y="1480"/>
                    <a:pt x="2589" y="1480"/>
                  </a:cubicBezTo>
                  <a:cubicBezTo>
                    <a:pt x="2545" y="1483"/>
                    <a:pt x="2502" y="1485"/>
                    <a:pt x="2460" y="1485"/>
                  </a:cubicBezTo>
                  <a:cubicBezTo>
                    <a:pt x="1366" y="1485"/>
                    <a:pt x="1083" y="357"/>
                    <a:pt x="37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35"/>
            <p:cNvSpPr/>
            <p:nvPr/>
          </p:nvSpPr>
          <p:spPr>
            <a:xfrm>
              <a:off x="3962725" y="3053750"/>
              <a:ext cx="69125" cy="54850"/>
            </a:xfrm>
            <a:custGeom>
              <a:rect b="b" l="l" r="r" t="t"/>
              <a:pathLst>
                <a:path extrusionOk="0" h="2194" w="2765">
                  <a:moveTo>
                    <a:pt x="1198" y="0"/>
                  </a:moveTo>
                  <a:cubicBezTo>
                    <a:pt x="709" y="0"/>
                    <a:pt x="349" y="606"/>
                    <a:pt x="84" y="1070"/>
                  </a:cubicBezTo>
                  <a:cubicBezTo>
                    <a:pt x="1" y="1819"/>
                    <a:pt x="292" y="2193"/>
                    <a:pt x="890" y="2193"/>
                  </a:cubicBezTo>
                  <a:cubicBezTo>
                    <a:pt x="957" y="2193"/>
                    <a:pt x="1027" y="2188"/>
                    <a:pt x="1101" y="2179"/>
                  </a:cubicBezTo>
                  <a:cubicBezTo>
                    <a:pt x="1286" y="1440"/>
                    <a:pt x="2765" y="1162"/>
                    <a:pt x="1840" y="330"/>
                  </a:cubicBezTo>
                  <a:cubicBezTo>
                    <a:pt x="1605" y="95"/>
                    <a:pt x="1391" y="0"/>
                    <a:pt x="119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35"/>
            <p:cNvSpPr/>
            <p:nvPr/>
          </p:nvSpPr>
          <p:spPr>
            <a:xfrm>
              <a:off x="2314850" y="4878350"/>
              <a:ext cx="60125" cy="83225"/>
            </a:xfrm>
            <a:custGeom>
              <a:rect b="b" l="l" r="r" t="t"/>
              <a:pathLst>
                <a:path extrusionOk="0" h="3329" w="2405">
                  <a:moveTo>
                    <a:pt x="925" y="0"/>
                  </a:moveTo>
                  <a:cubicBezTo>
                    <a:pt x="1" y="1202"/>
                    <a:pt x="740" y="2219"/>
                    <a:pt x="1295" y="3328"/>
                  </a:cubicBezTo>
                  <a:cubicBezTo>
                    <a:pt x="2034" y="2958"/>
                    <a:pt x="2404" y="1941"/>
                    <a:pt x="1757" y="1757"/>
                  </a:cubicBezTo>
                  <a:cubicBezTo>
                    <a:pt x="740" y="1387"/>
                    <a:pt x="1203" y="1110"/>
                    <a:pt x="1387" y="647"/>
                  </a:cubicBezTo>
                  <a:cubicBezTo>
                    <a:pt x="1665" y="185"/>
                    <a:pt x="1295" y="93"/>
                    <a:pt x="92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35"/>
            <p:cNvSpPr/>
            <p:nvPr/>
          </p:nvSpPr>
          <p:spPr>
            <a:xfrm>
              <a:off x="2705400" y="947550"/>
              <a:ext cx="34675" cy="117875"/>
            </a:xfrm>
            <a:custGeom>
              <a:rect b="b" l="l" r="r" t="t"/>
              <a:pathLst>
                <a:path extrusionOk="0" h="4715" w="1387">
                  <a:moveTo>
                    <a:pt x="555" y="1"/>
                  </a:moveTo>
                  <a:cubicBezTo>
                    <a:pt x="93" y="1572"/>
                    <a:pt x="0" y="3143"/>
                    <a:pt x="185" y="4715"/>
                  </a:cubicBezTo>
                  <a:cubicBezTo>
                    <a:pt x="925" y="3236"/>
                    <a:pt x="1387" y="1664"/>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35"/>
            <p:cNvSpPr/>
            <p:nvPr/>
          </p:nvSpPr>
          <p:spPr>
            <a:xfrm>
              <a:off x="3879325" y="1418975"/>
              <a:ext cx="32375" cy="71925"/>
            </a:xfrm>
            <a:custGeom>
              <a:rect b="b" l="l" r="r" t="t"/>
              <a:pathLst>
                <a:path extrusionOk="0" h="2877" w="1295">
                  <a:moveTo>
                    <a:pt x="462" y="0"/>
                  </a:moveTo>
                  <a:cubicBezTo>
                    <a:pt x="0" y="740"/>
                    <a:pt x="0" y="1387"/>
                    <a:pt x="462" y="1941"/>
                  </a:cubicBezTo>
                  <a:cubicBezTo>
                    <a:pt x="462" y="2034"/>
                    <a:pt x="462" y="2034"/>
                    <a:pt x="462" y="2126"/>
                  </a:cubicBezTo>
                  <a:cubicBezTo>
                    <a:pt x="462" y="2383"/>
                    <a:pt x="146" y="2876"/>
                    <a:pt x="610" y="2876"/>
                  </a:cubicBezTo>
                  <a:cubicBezTo>
                    <a:pt x="648" y="2876"/>
                    <a:pt x="691" y="2873"/>
                    <a:pt x="740" y="2866"/>
                  </a:cubicBezTo>
                  <a:cubicBezTo>
                    <a:pt x="1294" y="2773"/>
                    <a:pt x="1202" y="2219"/>
                    <a:pt x="1202" y="1849"/>
                  </a:cubicBezTo>
                  <a:cubicBezTo>
                    <a:pt x="924" y="1202"/>
                    <a:pt x="740" y="647"/>
                    <a:pt x="46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35"/>
            <p:cNvSpPr/>
            <p:nvPr/>
          </p:nvSpPr>
          <p:spPr>
            <a:xfrm>
              <a:off x="4059550" y="2934900"/>
              <a:ext cx="57800" cy="62425"/>
            </a:xfrm>
            <a:custGeom>
              <a:rect b="b" l="l" r="r" t="t"/>
              <a:pathLst>
                <a:path extrusionOk="0" h="2497" w="2312">
                  <a:moveTo>
                    <a:pt x="1572" y="1"/>
                  </a:moveTo>
                  <a:cubicBezTo>
                    <a:pt x="833" y="370"/>
                    <a:pt x="1" y="740"/>
                    <a:pt x="186" y="1757"/>
                  </a:cubicBezTo>
                  <a:cubicBezTo>
                    <a:pt x="186" y="2127"/>
                    <a:pt x="278" y="2496"/>
                    <a:pt x="648" y="2496"/>
                  </a:cubicBezTo>
                  <a:cubicBezTo>
                    <a:pt x="1572" y="2496"/>
                    <a:pt x="1942" y="1757"/>
                    <a:pt x="2312" y="1110"/>
                  </a:cubicBezTo>
                  <a:cubicBezTo>
                    <a:pt x="2283" y="1102"/>
                    <a:pt x="2253" y="1099"/>
                    <a:pt x="2224" y="1099"/>
                  </a:cubicBezTo>
                  <a:cubicBezTo>
                    <a:pt x="1977" y="1099"/>
                    <a:pt x="1724" y="1331"/>
                    <a:pt x="1410" y="1331"/>
                  </a:cubicBezTo>
                  <a:cubicBezTo>
                    <a:pt x="1289" y="1331"/>
                    <a:pt x="1159" y="1297"/>
                    <a:pt x="1018" y="1202"/>
                  </a:cubicBezTo>
                  <a:cubicBezTo>
                    <a:pt x="1203" y="740"/>
                    <a:pt x="1665" y="555"/>
                    <a:pt x="166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35"/>
            <p:cNvSpPr/>
            <p:nvPr/>
          </p:nvSpPr>
          <p:spPr>
            <a:xfrm>
              <a:off x="3673650" y="3434050"/>
              <a:ext cx="39300" cy="69975"/>
            </a:xfrm>
            <a:custGeom>
              <a:rect b="b" l="l" r="r" t="t"/>
              <a:pathLst>
                <a:path extrusionOk="0" h="2799" w="1572">
                  <a:moveTo>
                    <a:pt x="740" y="1"/>
                  </a:moveTo>
                  <a:cubicBezTo>
                    <a:pt x="93" y="740"/>
                    <a:pt x="0" y="1664"/>
                    <a:pt x="0" y="2589"/>
                  </a:cubicBezTo>
                  <a:cubicBezTo>
                    <a:pt x="225" y="2663"/>
                    <a:pt x="570" y="2799"/>
                    <a:pt x="694" y="2799"/>
                  </a:cubicBezTo>
                  <a:cubicBezTo>
                    <a:pt x="723" y="2799"/>
                    <a:pt x="740" y="2791"/>
                    <a:pt x="740" y="2774"/>
                  </a:cubicBezTo>
                  <a:cubicBezTo>
                    <a:pt x="555" y="1849"/>
                    <a:pt x="1572" y="1295"/>
                    <a:pt x="1387" y="370"/>
                  </a:cubicBezTo>
                  <a:cubicBezTo>
                    <a:pt x="1202" y="278"/>
                    <a:pt x="925" y="185"/>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35"/>
            <p:cNvSpPr/>
            <p:nvPr/>
          </p:nvSpPr>
          <p:spPr>
            <a:xfrm>
              <a:off x="4110400" y="3377700"/>
              <a:ext cx="55475" cy="49450"/>
            </a:xfrm>
            <a:custGeom>
              <a:rect b="b" l="l" r="r" t="t"/>
              <a:pathLst>
                <a:path extrusionOk="0" h="1978" w="2219">
                  <a:moveTo>
                    <a:pt x="862" y="0"/>
                  </a:moveTo>
                  <a:cubicBezTo>
                    <a:pt x="541" y="0"/>
                    <a:pt x="245" y="107"/>
                    <a:pt x="0" y="498"/>
                  </a:cubicBezTo>
                  <a:lnTo>
                    <a:pt x="0" y="868"/>
                  </a:lnTo>
                  <a:cubicBezTo>
                    <a:pt x="648" y="1145"/>
                    <a:pt x="925" y="1977"/>
                    <a:pt x="1757" y="1977"/>
                  </a:cubicBezTo>
                  <a:cubicBezTo>
                    <a:pt x="1664" y="1330"/>
                    <a:pt x="2219" y="776"/>
                    <a:pt x="1757" y="129"/>
                  </a:cubicBezTo>
                  <a:cubicBezTo>
                    <a:pt x="1452" y="85"/>
                    <a:pt x="1147" y="0"/>
                    <a:pt x="86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35"/>
            <p:cNvSpPr/>
            <p:nvPr/>
          </p:nvSpPr>
          <p:spPr>
            <a:xfrm>
              <a:off x="4186650" y="4952300"/>
              <a:ext cx="69350" cy="34675"/>
            </a:xfrm>
            <a:custGeom>
              <a:rect b="b" l="l" r="r" t="t"/>
              <a:pathLst>
                <a:path extrusionOk="0" h="1387" w="2774">
                  <a:moveTo>
                    <a:pt x="1665" y="0"/>
                  </a:moveTo>
                  <a:cubicBezTo>
                    <a:pt x="1110" y="370"/>
                    <a:pt x="1" y="278"/>
                    <a:pt x="186" y="1387"/>
                  </a:cubicBezTo>
                  <a:cubicBezTo>
                    <a:pt x="353" y="1219"/>
                    <a:pt x="549" y="1166"/>
                    <a:pt x="759" y="1166"/>
                  </a:cubicBezTo>
                  <a:cubicBezTo>
                    <a:pt x="1132" y="1166"/>
                    <a:pt x="1548" y="1336"/>
                    <a:pt x="1922" y="1336"/>
                  </a:cubicBezTo>
                  <a:cubicBezTo>
                    <a:pt x="2263" y="1336"/>
                    <a:pt x="2569" y="1194"/>
                    <a:pt x="2774" y="647"/>
                  </a:cubicBezTo>
                  <a:cubicBezTo>
                    <a:pt x="2404" y="462"/>
                    <a:pt x="2034" y="185"/>
                    <a:pt x="166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35"/>
            <p:cNvSpPr/>
            <p:nvPr/>
          </p:nvSpPr>
          <p:spPr>
            <a:xfrm>
              <a:off x="4528675" y="1747125"/>
              <a:ext cx="57775" cy="71650"/>
            </a:xfrm>
            <a:custGeom>
              <a:rect b="b" l="l" r="r" t="t"/>
              <a:pathLst>
                <a:path extrusionOk="0" h="2866" w="2311">
                  <a:moveTo>
                    <a:pt x="1387" y="0"/>
                  </a:moveTo>
                  <a:cubicBezTo>
                    <a:pt x="555" y="92"/>
                    <a:pt x="370" y="924"/>
                    <a:pt x="0" y="1479"/>
                  </a:cubicBezTo>
                  <a:cubicBezTo>
                    <a:pt x="185" y="1941"/>
                    <a:pt x="462" y="2403"/>
                    <a:pt x="647" y="2866"/>
                  </a:cubicBezTo>
                  <a:cubicBezTo>
                    <a:pt x="1109" y="2311"/>
                    <a:pt x="370" y="1479"/>
                    <a:pt x="1109" y="1017"/>
                  </a:cubicBezTo>
                  <a:cubicBezTo>
                    <a:pt x="1123" y="1010"/>
                    <a:pt x="1139" y="1007"/>
                    <a:pt x="1156" y="1007"/>
                  </a:cubicBezTo>
                  <a:cubicBezTo>
                    <a:pt x="1363" y="1007"/>
                    <a:pt x="1784" y="1500"/>
                    <a:pt x="2126" y="1756"/>
                  </a:cubicBezTo>
                  <a:cubicBezTo>
                    <a:pt x="2311" y="1017"/>
                    <a:pt x="1756" y="555"/>
                    <a:pt x="138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35"/>
            <p:cNvSpPr/>
            <p:nvPr/>
          </p:nvSpPr>
          <p:spPr>
            <a:xfrm>
              <a:off x="4764375" y="4955475"/>
              <a:ext cx="54100" cy="52300"/>
            </a:xfrm>
            <a:custGeom>
              <a:rect b="b" l="l" r="r" t="t"/>
              <a:pathLst>
                <a:path extrusionOk="0" h="2092" w="2164">
                  <a:moveTo>
                    <a:pt x="739" y="0"/>
                  </a:moveTo>
                  <a:cubicBezTo>
                    <a:pt x="608" y="0"/>
                    <a:pt x="383" y="90"/>
                    <a:pt x="0" y="243"/>
                  </a:cubicBezTo>
                  <a:cubicBezTo>
                    <a:pt x="93" y="982"/>
                    <a:pt x="370" y="1630"/>
                    <a:pt x="1110" y="1999"/>
                  </a:cubicBezTo>
                  <a:cubicBezTo>
                    <a:pt x="1387" y="1722"/>
                    <a:pt x="2034" y="2092"/>
                    <a:pt x="2126" y="1537"/>
                  </a:cubicBezTo>
                  <a:cubicBezTo>
                    <a:pt x="2163" y="1241"/>
                    <a:pt x="2067" y="1167"/>
                    <a:pt x="1921" y="1167"/>
                  </a:cubicBezTo>
                  <a:cubicBezTo>
                    <a:pt x="1774" y="1167"/>
                    <a:pt x="1578" y="1241"/>
                    <a:pt x="1414" y="1241"/>
                  </a:cubicBezTo>
                  <a:cubicBezTo>
                    <a:pt x="1331" y="1241"/>
                    <a:pt x="1258" y="1223"/>
                    <a:pt x="1202" y="1167"/>
                  </a:cubicBezTo>
                  <a:cubicBezTo>
                    <a:pt x="1017" y="982"/>
                    <a:pt x="925" y="890"/>
                    <a:pt x="925" y="613"/>
                  </a:cubicBezTo>
                  <a:cubicBezTo>
                    <a:pt x="925" y="180"/>
                    <a:pt x="925" y="0"/>
                    <a:pt x="73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35"/>
            <p:cNvSpPr/>
            <p:nvPr/>
          </p:nvSpPr>
          <p:spPr>
            <a:xfrm>
              <a:off x="3627425" y="3762200"/>
              <a:ext cx="64725" cy="55475"/>
            </a:xfrm>
            <a:custGeom>
              <a:rect b="b" l="l" r="r" t="t"/>
              <a:pathLst>
                <a:path extrusionOk="0" h="2219" w="2589">
                  <a:moveTo>
                    <a:pt x="1110" y="0"/>
                  </a:moveTo>
                  <a:lnTo>
                    <a:pt x="1" y="1110"/>
                  </a:lnTo>
                  <a:cubicBezTo>
                    <a:pt x="207" y="1420"/>
                    <a:pt x="472" y="1470"/>
                    <a:pt x="762" y="1470"/>
                  </a:cubicBezTo>
                  <a:cubicBezTo>
                    <a:pt x="900" y="1470"/>
                    <a:pt x="1044" y="1458"/>
                    <a:pt x="1190" y="1458"/>
                  </a:cubicBezTo>
                  <a:cubicBezTo>
                    <a:pt x="1286" y="1458"/>
                    <a:pt x="1383" y="1463"/>
                    <a:pt x="1480" y="1479"/>
                  </a:cubicBezTo>
                  <a:cubicBezTo>
                    <a:pt x="1643" y="1370"/>
                    <a:pt x="1768" y="1325"/>
                    <a:pt x="1865" y="1325"/>
                  </a:cubicBezTo>
                  <a:cubicBezTo>
                    <a:pt x="2227" y="1325"/>
                    <a:pt x="2222" y="1940"/>
                    <a:pt x="2496" y="2164"/>
                  </a:cubicBezTo>
                  <a:lnTo>
                    <a:pt x="2496" y="2164"/>
                  </a:lnTo>
                  <a:lnTo>
                    <a:pt x="2496" y="740"/>
                  </a:lnTo>
                  <a:cubicBezTo>
                    <a:pt x="2408" y="765"/>
                    <a:pt x="2325" y="776"/>
                    <a:pt x="2246" y="776"/>
                  </a:cubicBezTo>
                  <a:cubicBezTo>
                    <a:pt x="1748" y="776"/>
                    <a:pt x="1429" y="319"/>
                    <a:pt x="1110" y="0"/>
                  </a:cubicBezTo>
                  <a:close/>
                  <a:moveTo>
                    <a:pt x="2496" y="2164"/>
                  </a:moveTo>
                  <a:lnTo>
                    <a:pt x="2496" y="2219"/>
                  </a:lnTo>
                  <a:lnTo>
                    <a:pt x="2589" y="2219"/>
                  </a:lnTo>
                  <a:cubicBezTo>
                    <a:pt x="2555" y="2205"/>
                    <a:pt x="2524" y="2186"/>
                    <a:pt x="2496" y="216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35"/>
            <p:cNvSpPr/>
            <p:nvPr/>
          </p:nvSpPr>
          <p:spPr>
            <a:xfrm>
              <a:off x="2894875" y="3921650"/>
              <a:ext cx="39325" cy="85525"/>
            </a:xfrm>
            <a:custGeom>
              <a:rect b="b" l="l" r="r" t="t"/>
              <a:pathLst>
                <a:path extrusionOk="0" h="3421" w="1573">
                  <a:moveTo>
                    <a:pt x="648" y="0"/>
                  </a:moveTo>
                  <a:cubicBezTo>
                    <a:pt x="371" y="1202"/>
                    <a:pt x="1" y="2311"/>
                    <a:pt x="925" y="3420"/>
                  </a:cubicBezTo>
                  <a:cubicBezTo>
                    <a:pt x="1110" y="2311"/>
                    <a:pt x="1572" y="1294"/>
                    <a:pt x="925" y="185"/>
                  </a:cubicBezTo>
                  <a:cubicBezTo>
                    <a:pt x="925" y="93"/>
                    <a:pt x="925" y="93"/>
                    <a:pt x="8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35"/>
            <p:cNvSpPr/>
            <p:nvPr/>
          </p:nvSpPr>
          <p:spPr>
            <a:xfrm>
              <a:off x="4038775" y="3390150"/>
              <a:ext cx="71650" cy="37000"/>
            </a:xfrm>
            <a:custGeom>
              <a:rect b="b" l="l" r="r" t="t"/>
              <a:pathLst>
                <a:path extrusionOk="0" h="1480" w="2866">
                  <a:moveTo>
                    <a:pt x="2865" y="0"/>
                  </a:moveTo>
                  <a:cubicBezTo>
                    <a:pt x="2652" y="95"/>
                    <a:pt x="2432" y="123"/>
                    <a:pt x="2210" y="123"/>
                  </a:cubicBezTo>
                  <a:cubicBezTo>
                    <a:pt x="1892" y="123"/>
                    <a:pt x="1568" y="66"/>
                    <a:pt x="1247" y="66"/>
                  </a:cubicBezTo>
                  <a:cubicBezTo>
                    <a:pt x="917" y="66"/>
                    <a:pt x="591" y="126"/>
                    <a:pt x="277" y="370"/>
                  </a:cubicBezTo>
                  <a:cubicBezTo>
                    <a:pt x="0" y="832"/>
                    <a:pt x="92" y="1202"/>
                    <a:pt x="647" y="1479"/>
                  </a:cubicBezTo>
                  <a:lnTo>
                    <a:pt x="1017" y="1479"/>
                  </a:lnTo>
                  <a:cubicBezTo>
                    <a:pt x="1109" y="278"/>
                    <a:pt x="2496" y="1109"/>
                    <a:pt x="2865" y="370"/>
                  </a:cubicBezTo>
                  <a:lnTo>
                    <a:pt x="2865"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35"/>
            <p:cNvSpPr/>
            <p:nvPr/>
          </p:nvSpPr>
          <p:spPr>
            <a:xfrm>
              <a:off x="4336875" y="4661125"/>
              <a:ext cx="62400" cy="37175"/>
            </a:xfrm>
            <a:custGeom>
              <a:rect b="b" l="l" r="r" t="t"/>
              <a:pathLst>
                <a:path extrusionOk="0" h="1487" w="2496">
                  <a:moveTo>
                    <a:pt x="959" y="0"/>
                  </a:moveTo>
                  <a:cubicBezTo>
                    <a:pt x="751" y="0"/>
                    <a:pt x="538" y="21"/>
                    <a:pt x="323" y="21"/>
                  </a:cubicBezTo>
                  <a:cubicBezTo>
                    <a:pt x="216" y="21"/>
                    <a:pt x="108" y="16"/>
                    <a:pt x="0" y="0"/>
                  </a:cubicBezTo>
                  <a:lnTo>
                    <a:pt x="0" y="0"/>
                  </a:lnTo>
                  <a:cubicBezTo>
                    <a:pt x="462" y="463"/>
                    <a:pt x="924" y="925"/>
                    <a:pt x="1479" y="1479"/>
                  </a:cubicBezTo>
                  <a:cubicBezTo>
                    <a:pt x="1558" y="1479"/>
                    <a:pt x="1653" y="1487"/>
                    <a:pt x="1751" y="1487"/>
                  </a:cubicBezTo>
                  <a:cubicBezTo>
                    <a:pt x="1998" y="1487"/>
                    <a:pt x="2271" y="1440"/>
                    <a:pt x="2403" y="1110"/>
                  </a:cubicBezTo>
                  <a:cubicBezTo>
                    <a:pt x="2496" y="740"/>
                    <a:pt x="2126" y="555"/>
                    <a:pt x="1849" y="278"/>
                  </a:cubicBezTo>
                  <a:cubicBezTo>
                    <a:pt x="1571" y="47"/>
                    <a:pt x="1271" y="0"/>
                    <a:pt x="95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35"/>
            <p:cNvSpPr/>
            <p:nvPr/>
          </p:nvSpPr>
          <p:spPr>
            <a:xfrm>
              <a:off x="3100550" y="4778975"/>
              <a:ext cx="55500" cy="71675"/>
            </a:xfrm>
            <a:custGeom>
              <a:rect b="b" l="l" r="r" t="t"/>
              <a:pathLst>
                <a:path extrusionOk="0" h="2867" w="2220">
                  <a:moveTo>
                    <a:pt x="1849" y="1"/>
                  </a:moveTo>
                  <a:cubicBezTo>
                    <a:pt x="1689" y="188"/>
                    <a:pt x="1504" y="244"/>
                    <a:pt x="1313" y="244"/>
                  </a:cubicBezTo>
                  <a:cubicBezTo>
                    <a:pt x="1035" y="244"/>
                    <a:pt x="742" y="127"/>
                    <a:pt x="480" y="127"/>
                  </a:cubicBezTo>
                  <a:cubicBezTo>
                    <a:pt x="300" y="127"/>
                    <a:pt x="135" y="183"/>
                    <a:pt x="1" y="370"/>
                  </a:cubicBezTo>
                  <a:cubicBezTo>
                    <a:pt x="1295" y="740"/>
                    <a:pt x="1387" y="2127"/>
                    <a:pt x="2219" y="2866"/>
                  </a:cubicBezTo>
                  <a:cubicBezTo>
                    <a:pt x="2034" y="1942"/>
                    <a:pt x="1942" y="1017"/>
                    <a:pt x="184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35"/>
            <p:cNvSpPr/>
            <p:nvPr/>
          </p:nvSpPr>
          <p:spPr>
            <a:xfrm>
              <a:off x="3937075" y="3457625"/>
              <a:ext cx="41625" cy="41150"/>
            </a:xfrm>
            <a:custGeom>
              <a:rect b="b" l="l" r="r" t="t"/>
              <a:pathLst>
                <a:path extrusionOk="0" h="1646" w="1665">
                  <a:moveTo>
                    <a:pt x="563" y="1"/>
                  </a:moveTo>
                  <a:cubicBezTo>
                    <a:pt x="397" y="1"/>
                    <a:pt x="215" y="72"/>
                    <a:pt x="1" y="259"/>
                  </a:cubicBezTo>
                  <a:cubicBezTo>
                    <a:pt x="1" y="721"/>
                    <a:pt x="1" y="1184"/>
                    <a:pt x="1" y="1646"/>
                  </a:cubicBezTo>
                  <a:cubicBezTo>
                    <a:pt x="740" y="1646"/>
                    <a:pt x="1110" y="1184"/>
                    <a:pt x="1665" y="629"/>
                  </a:cubicBezTo>
                  <a:cubicBezTo>
                    <a:pt x="1270" y="432"/>
                    <a:pt x="970" y="1"/>
                    <a:pt x="56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35"/>
            <p:cNvSpPr/>
            <p:nvPr/>
          </p:nvSpPr>
          <p:spPr>
            <a:xfrm>
              <a:off x="4528675" y="1828000"/>
              <a:ext cx="46225" cy="73975"/>
            </a:xfrm>
            <a:custGeom>
              <a:rect b="b" l="l" r="r" t="t"/>
              <a:pathLst>
                <a:path extrusionOk="0" h="2959" w="1849">
                  <a:moveTo>
                    <a:pt x="647" y="0"/>
                  </a:moveTo>
                  <a:lnTo>
                    <a:pt x="647" y="0"/>
                  </a:lnTo>
                  <a:cubicBezTo>
                    <a:pt x="0" y="1017"/>
                    <a:pt x="277" y="1941"/>
                    <a:pt x="647" y="2958"/>
                  </a:cubicBezTo>
                  <a:cubicBezTo>
                    <a:pt x="989" y="2702"/>
                    <a:pt x="1173" y="2208"/>
                    <a:pt x="1637" y="2208"/>
                  </a:cubicBezTo>
                  <a:cubicBezTo>
                    <a:pt x="1675" y="2208"/>
                    <a:pt x="1714" y="2212"/>
                    <a:pt x="1756" y="2219"/>
                  </a:cubicBezTo>
                  <a:cubicBezTo>
                    <a:pt x="1849" y="1294"/>
                    <a:pt x="185" y="1202"/>
                    <a:pt x="64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35"/>
            <p:cNvSpPr/>
            <p:nvPr/>
          </p:nvSpPr>
          <p:spPr>
            <a:xfrm>
              <a:off x="2952650" y="4224375"/>
              <a:ext cx="41625" cy="62425"/>
            </a:xfrm>
            <a:custGeom>
              <a:rect b="b" l="l" r="r" t="t"/>
              <a:pathLst>
                <a:path extrusionOk="0" h="2497" w="1665">
                  <a:moveTo>
                    <a:pt x="833" y="0"/>
                  </a:moveTo>
                  <a:cubicBezTo>
                    <a:pt x="1287" y="1000"/>
                    <a:pt x="848" y="1732"/>
                    <a:pt x="42" y="2459"/>
                  </a:cubicBezTo>
                  <a:lnTo>
                    <a:pt x="42" y="2459"/>
                  </a:lnTo>
                  <a:cubicBezTo>
                    <a:pt x="156" y="2368"/>
                    <a:pt x="292" y="2343"/>
                    <a:pt x="437" y="2343"/>
                  </a:cubicBezTo>
                  <a:cubicBezTo>
                    <a:pt x="624" y="2343"/>
                    <a:pt x="824" y="2385"/>
                    <a:pt x="1004" y="2385"/>
                  </a:cubicBezTo>
                  <a:cubicBezTo>
                    <a:pt x="1268" y="2385"/>
                    <a:pt x="1491" y="2295"/>
                    <a:pt x="1572" y="1849"/>
                  </a:cubicBezTo>
                  <a:cubicBezTo>
                    <a:pt x="1572" y="1109"/>
                    <a:pt x="1665" y="370"/>
                    <a:pt x="833" y="0"/>
                  </a:cubicBezTo>
                  <a:close/>
                  <a:moveTo>
                    <a:pt x="42" y="2459"/>
                  </a:moveTo>
                  <a:cubicBezTo>
                    <a:pt x="28" y="2470"/>
                    <a:pt x="14" y="2483"/>
                    <a:pt x="1" y="2496"/>
                  </a:cubicBezTo>
                  <a:cubicBezTo>
                    <a:pt x="15" y="2484"/>
                    <a:pt x="28" y="2471"/>
                    <a:pt x="42" y="245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35"/>
            <p:cNvSpPr/>
            <p:nvPr/>
          </p:nvSpPr>
          <p:spPr>
            <a:xfrm>
              <a:off x="3352425" y="3168300"/>
              <a:ext cx="39325" cy="57800"/>
            </a:xfrm>
            <a:custGeom>
              <a:rect b="b" l="l" r="r" t="t"/>
              <a:pathLst>
                <a:path extrusionOk="0" h="2312" w="1573">
                  <a:moveTo>
                    <a:pt x="1203" y="1"/>
                  </a:moveTo>
                  <a:cubicBezTo>
                    <a:pt x="925" y="832"/>
                    <a:pt x="1" y="1295"/>
                    <a:pt x="93" y="2311"/>
                  </a:cubicBezTo>
                  <a:cubicBezTo>
                    <a:pt x="833" y="1849"/>
                    <a:pt x="1480" y="1479"/>
                    <a:pt x="1572" y="555"/>
                  </a:cubicBezTo>
                  <a:lnTo>
                    <a:pt x="1203"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35"/>
            <p:cNvSpPr/>
            <p:nvPr/>
          </p:nvSpPr>
          <p:spPr>
            <a:xfrm>
              <a:off x="3574275" y="357400"/>
              <a:ext cx="64725" cy="28625"/>
            </a:xfrm>
            <a:custGeom>
              <a:rect b="b" l="l" r="r" t="t"/>
              <a:pathLst>
                <a:path extrusionOk="0" h="1145" w="2589">
                  <a:moveTo>
                    <a:pt x="1784" y="1"/>
                  </a:moveTo>
                  <a:cubicBezTo>
                    <a:pt x="1224" y="1"/>
                    <a:pt x="753" y="207"/>
                    <a:pt x="370" y="590"/>
                  </a:cubicBezTo>
                  <a:cubicBezTo>
                    <a:pt x="1" y="960"/>
                    <a:pt x="370" y="1052"/>
                    <a:pt x="648" y="1145"/>
                  </a:cubicBezTo>
                  <a:lnTo>
                    <a:pt x="740" y="1145"/>
                  </a:lnTo>
                  <a:lnTo>
                    <a:pt x="1757" y="775"/>
                  </a:lnTo>
                  <a:cubicBezTo>
                    <a:pt x="2034" y="498"/>
                    <a:pt x="2312" y="313"/>
                    <a:pt x="2589" y="128"/>
                  </a:cubicBezTo>
                  <a:cubicBezTo>
                    <a:pt x="2303" y="42"/>
                    <a:pt x="2034" y="1"/>
                    <a:pt x="178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35"/>
            <p:cNvSpPr/>
            <p:nvPr/>
          </p:nvSpPr>
          <p:spPr>
            <a:xfrm>
              <a:off x="3373225" y="2135400"/>
              <a:ext cx="62425" cy="36950"/>
            </a:xfrm>
            <a:custGeom>
              <a:rect b="b" l="l" r="r" t="t"/>
              <a:pathLst>
                <a:path extrusionOk="0" h="1478" w="2497">
                  <a:moveTo>
                    <a:pt x="629" y="1"/>
                  </a:moveTo>
                  <a:cubicBezTo>
                    <a:pt x="440" y="1"/>
                    <a:pt x="232" y="29"/>
                    <a:pt x="1" y="91"/>
                  </a:cubicBezTo>
                  <a:cubicBezTo>
                    <a:pt x="833" y="553"/>
                    <a:pt x="1480" y="1385"/>
                    <a:pt x="2497" y="1477"/>
                  </a:cubicBezTo>
                  <a:cubicBezTo>
                    <a:pt x="2034" y="707"/>
                    <a:pt x="1572" y="1"/>
                    <a:pt x="62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35"/>
            <p:cNvSpPr/>
            <p:nvPr/>
          </p:nvSpPr>
          <p:spPr>
            <a:xfrm>
              <a:off x="4674250" y="926975"/>
              <a:ext cx="71650" cy="39100"/>
            </a:xfrm>
            <a:custGeom>
              <a:rect b="b" l="l" r="r" t="t"/>
              <a:pathLst>
                <a:path extrusionOk="0" h="1564" w="2866">
                  <a:moveTo>
                    <a:pt x="2266" y="1"/>
                  </a:moveTo>
                  <a:cubicBezTo>
                    <a:pt x="1250" y="1"/>
                    <a:pt x="625" y="782"/>
                    <a:pt x="0" y="1563"/>
                  </a:cubicBezTo>
                  <a:cubicBezTo>
                    <a:pt x="1110" y="1471"/>
                    <a:pt x="1849" y="454"/>
                    <a:pt x="2866" y="84"/>
                  </a:cubicBezTo>
                  <a:cubicBezTo>
                    <a:pt x="2651" y="27"/>
                    <a:pt x="2452" y="1"/>
                    <a:pt x="226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35"/>
            <p:cNvSpPr/>
            <p:nvPr/>
          </p:nvSpPr>
          <p:spPr>
            <a:xfrm>
              <a:off x="3216100" y="510800"/>
              <a:ext cx="57800" cy="39550"/>
            </a:xfrm>
            <a:custGeom>
              <a:rect b="b" l="l" r="r" t="t"/>
              <a:pathLst>
                <a:path extrusionOk="0" h="1582" w="2312">
                  <a:moveTo>
                    <a:pt x="463" y="0"/>
                  </a:moveTo>
                  <a:lnTo>
                    <a:pt x="463" y="0"/>
                  </a:lnTo>
                  <a:cubicBezTo>
                    <a:pt x="0" y="1294"/>
                    <a:pt x="1479" y="925"/>
                    <a:pt x="1849" y="1572"/>
                  </a:cubicBezTo>
                  <a:cubicBezTo>
                    <a:pt x="1849" y="1579"/>
                    <a:pt x="1851" y="1582"/>
                    <a:pt x="1855" y="1582"/>
                  </a:cubicBezTo>
                  <a:cubicBezTo>
                    <a:pt x="1903" y="1582"/>
                    <a:pt x="2226" y="1082"/>
                    <a:pt x="2311" y="740"/>
                  </a:cubicBezTo>
                  <a:lnTo>
                    <a:pt x="463"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35"/>
            <p:cNvSpPr/>
            <p:nvPr/>
          </p:nvSpPr>
          <p:spPr>
            <a:xfrm>
              <a:off x="4637275" y="3836150"/>
              <a:ext cx="37000" cy="71650"/>
            </a:xfrm>
            <a:custGeom>
              <a:rect b="b" l="l" r="r" t="t"/>
              <a:pathLst>
                <a:path extrusionOk="0" h="2866" w="1480">
                  <a:moveTo>
                    <a:pt x="1479" y="0"/>
                  </a:moveTo>
                  <a:lnTo>
                    <a:pt x="1" y="278"/>
                  </a:lnTo>
                  <a:cubicBezTo>
                    <a:pt x="370" y="1109"/>
                    <a:pt x="93" y="2126"/>
                    <a:pt x="740" y="2866"/>
                  </a:cubicBezTo>
                  <a:lnTo>
                    <a:pt x="740" y="2496"/>
                  </a:lnTo>
                  <a:cubicBezTo>
                    <a:pt x="555" y="1664"/>
                    <a:pt x="740" y="925"/>
                    <a:pt x="147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35"/>
            <p:cNvSpPr/>
            <p:nvPr/>
          </p:nvSpPr>
          <p:spPr>
            <a:xfrm>
              <a:off x="3091300" y="4716575"/>
              <a:ext cx="46250" cy="53175"/>
            </a:xfrm>
            <a:custGeom>
              <a:rect b="b" l="l" r="r" t="t"/>
              <a:pathLst>
                <a:path extrusionOk="0" h="2127" w="1850">
                  <a:moveTo>
                    <a:pt x="1" y="1"/>
                  </a:moveTo>
                  <a:lnTo>
                    <a:pt x="1" y="1"/>
                  </a:lnTo>
                  <a:cubicBezTo>
                    <a:pt x="463" y="833"/>
                    <a:pt x="463" y="2034"/>
                    <a:pt x="1850" y="2127"/>
                  </a:cubicBezTo>
                  <a:cubicBezTo>
                    <a:pt x="1295" y="1295"/>
                    <a:pt x="1110" y="278"/>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35"/>
            <p:cNvSpPr/>
            <p:nvPr/>
          </p:nvSpPr>
          <p:spPr>
            <a:xfrm>
              <a:off x="3364000" y="4676400"/>
              <a:ext cx="39300" cy="30975"/>
            </a:xfrm>
            <a:custGeom>
              <a:rect b="b" l="l" r="r" t="t"/>
              <a:pathLst>
                <a:path extrusionOk="0" h="1239" w="1572">
                  <a:moveTo>
                    <a:pt x="931" y="0"/>
                  </a:moveTo>
                  <a:cubicBezTo>
                    <a:pt x="411" y="0"/>
                    <a:pt x="240" y="469"/>
                    <a:pt x="0" y="868"/>
                  </a:cubicBezTo>
                  <a:lnTo>
                    <a:pt x="370" y="1238"/>
                  </a:lnTo>
                  <a:cubicBezTo>
                    <a:pt x="925" y="1146"/>
                    <a:pt x="1387" y="868"/>
                    <a:pt x="1572" y="314"/>
                  </a:cubicBezTo>
                  <a:cubicBezTo>
                    <a:pt x="1572" y="314"/>
                    <a:pt x="1294" y="37"/>
                    <a:pt x="1202" y="37"/>
                  </a:cubicBezTo>
                  <a:cubicBezTo>
                    <a:pt x="1102" y="12"/>
                    <a:pt x="1012" y="0"/>
                    <a:pt x="93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35"/>
            <p:cNvSpPr/>
            <p:nvPr/>
          </p:nvSpPr>
          <p:spPr>
            <a:xfrm>
              <a:off x="4246750" y="3427125"/>
              <a:ext cx="34675" cy="62400"/>
            </a:xfrm>
            <a:custGeom>
              <a:rect b="b" l="l" r="r" t="t"/>
              <a:pathLst>
                <a:path extrusionOk="0" h="2496" w="1387">
                  <a:moveTo>
                    <a:pt x="0" y="0"/>
                  </a:moveTo>
                  <a:lnTo>
                    <a:pt x="0" y="0"/>
                  </a:lnTo>
                  <a:cubicBezTo>
                    <a:pt x="647" y="740"/>
                    <a:pt x="277" y="2034"/>
                    <a:pt x="1387" y="2496"/>
                  </a:cubicBezTo>
                  <a:cubicBezTo>
                    <a:pt x="1109" y="1572"/>
                    <a:pt x="1387" y="278"/>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35"/>
            <p:cNvSpPr/>
            <p:nvPr/>
          </p:nvSpPr>
          <p:spPr>
            <a:xfrm>
              <a:off x="2183150" y="5011175"/>
              <a:ext cx="48550" cy="40500"/>
            </a:xfrm>
            <a:custGeom>
              <a:rect b="b" l="l" r="r" t="t"/>
              <a:pathLst>
                <a:path extrusionOk="0" h="1620" w="1942">
                  <a:moveTo>
                    <a:pt x="1046" y="1"/>
                  </a:moveTo>
                  <a:cubicBezTo>
                    <a:pt x="720" y="1"/>
                    <a:pt x="76" y="346"/>
                    <a:pt x="0" y="881"/>
                  </a:cubicBezTo>
                  <a:cubicBezTo>
                    <a:pt x="0" y="1250"/>
                    <a:pt x="0" y="1435"/>
                    <a:pt x="370" y="1620"/>
                  </a:cubicBezTo>
                  <a:cubicBezTo>
                    <a:pt x="93" y="788"/>
                    <a:pt x="1941" y="973"/>
                    <a:pt x="1202" y="49"/>
                  </a:cubicBezTo>
                  <a:cubicBezTo>
                    <a:pt x="1170" y="16"/>
                    <a:pt x="1115" y="1"/>
                    <a:pt x="104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35"/>
            <p:cNvSpPr/>
            <p:nvPr/>
          </p:nvSpPr>
          <p:spPr>
            <a:xfrm>
              <a:off x="2818625" y="4645800"/>
              <a:ext cx="37000" cy="32800"/>
            </a:xfrm>
            <a:custGeom>
              <a:rect b="b" l="l" r="r" t="t"/>
              <a:pathLst>
                <a:path extrusionOk="0" h="1312" w="1480">
                  <a:moveTo>
                    <a:pt x="716" y="1"/>
                  </a:moveTo>
                  <a:cubicBezTo>
                    <a:pt x="505" y="1"/>
                    <a:pt x="269" y="91"/>
                    <a:pt x="1" y="244"/>
                  </a:cubicBezTo>
                  <a:cubicBezTo>
                    <a:pt x="355" y="315"/>
                    <a:pt x="111" y="1311"/>
                    <a:pt x="522" y="1311"/>
                  </a:cubicBezTo>
                  <a:cubicBezTo>
                    <a:pt x="646" y="1311"/>
                    <a:pt x="830" y="1220"/>
                    <a:pt x="1110" y="983"/>
                  </a:cubicBezTo>
                  <a:lnTo>
                    <a:pt x="1480" y="613"/>
                  </a:lnTo>
                  <a:cubicBezTo>
                    <a:pt x="1263" y="180"/>
                    <a:pt x="1015" y="1"/>
                    <a:pt x="71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35"/>
            <p:cNvSpPr/>
            <p:nvPr/>
          </p:nvSpPr>
          <p:spPr>
            <a:xfrm>
              <a:off x="3981000" y="1157125"/>
              <a:ext cx="48675" cy="53900"/>
            </a:xfrm>
            <a:custGeom>
              <a:rect b="b" l="l" r="r" t="t"/>
              <a:pathLst>
                <a:path extrusionOk="0" h="2156" w="1947">
                  <a:moveTo>
                    <a:pt x="1132" y="1"/>
                  </a:moveTo>
                  <a:cubicBezTo>
                    <a:pt x="1011" y="1"/>
                    <a:pt x="879" y="12"/>
                    <a:pt x="740" y="29"/>
                  </a:cubicBezTo>
                  <a:cubicBezTo>
                    <a:pt x="1756" y="676"/>
                    <a:pt x="0" y="1416"/>
                    <a:pt x="740" y="2155"/>
                  </a:cubicBezTo>
                  <a:cubicBezTo>
                    <a:pt x="1017" y="1785"/>
                    <a:pt x="1294" y="1416"/>
                    <a:pt x="1572" y="953"/>
                  </a:cubicBezTo>
                  <a:cubicBezTo>
                    <a:pt x="1947" y="203"/>
                    <a:pt x="1652" y="1"/>
                    <a:pt x="113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35"/>
            <p:cNvSpPr/>
            <p:nvPr/>
          </p:nvSpPr>
          <p:spPr>
            <a:xfrm>
              <a:off x="3190675" y="3831925"/>
              <a:ext cx="55475" cy="26100"/>
            </a:xfrm>
            <a:custGeom>
              <a:rect b="b" l="l" r="r" t="t"/>
              <a:pathLst>
                <a:path extrusionOk="0" h="1044" w="2219">
                  <a:moveTo>
                    <a:pt x="889" y="0"/>
                  </a:moveTo>
                  <a:cubicBezTo>
                    <a:pt x="554" y="0"/>
                    <a:pt x="249" y="194"/>
                    <a:pt x="1" y="816"/>
                  </a:cubicBezTo>
                  <a:cubicBezTo>
                    <a:pt x="381" y="816"/>
                    <a:pt x="730" y="656"/>
                    <a:pt x="1065" y="656"/>
                  </a:cubicBezTo>
                  <a:cubicBezTo>
                    <a:pt x="1300" y="656"/>
                    <a:pt x="1528" y="735"/>
                    <a:pt x="1757" y="1001"/>
                  </a:cubicBezTo>
                  <a:cubicBezTo>
                    <a:pt x="1801" y="1031"/>
                    <a:pt x="1840" y="1044"/>
                    <a:pt x="1876" y="1044"/>
                  </a:cubicBezTo>
                  <a:cubicBezTo>
                    <a:pt x="2064" y="1044"/>
                    <a:pt x="2141" y="680"/>
                    <a:pt x="2219" y="447"/>
                  </a:cubicBezTo>
                  <a:cubicBezTo>
                    <a:pt x="1760" y="294"/>
                    <a:pt x="1302" y="0"/>
                    <a:pt x="88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35"/>
            <p:cNvSpPr/>
            <p:nvPr/>
          </p:nvSpPr>
          <p:spPr>
            <a:xfrm>
              <a:off x="3717550" y="3380900"/>
              <a:ext cx="57800" cy="46250"/>
            </a:xfrm>
            <a:custGeom>
              <a:rect b="b" l="l" r="r" t="t"/>
              <a:pathLst>
                <a:path extrusionOk="0" h="1850" w="2312">
                  <a:moveTo>
                    <a:pt x="1110" y="1"/>
                  </a:moveTo>
                  <a:cubicBezTo>
                    <a:pt x="370" y="370"/>
                    <a:pt x="185" y="1110"/>
                    <a:pt x="1" y="1849"/>
                  </a:cubicBezTo>
                  <a:cubicBezTo>
                    <a:pt x="648" y="1757"/>
                    <a:pt x="740" y="1017"/>
                    <a:pt x="1387" y="832"/>
                  </a:cubicBezTo>
                  <a:cubicBezTo>
                    <a:pt x="2311" y="463"/>
                    <a:pt x="1295" y="278"/>
                    <a:pt x="111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35"/>
            <p:cNvSpPr/>
            <p:nvPr/>
          </p:nvSpPr>
          <p:spPr>
            <a:xfrm>
              <a:off x="3655150" y="3752950"/>
              <a:ext cx="41625" cy="28675"/>
            </a:xfrm>
            <a:custGeom>
              <a:rect b="b" l="l" r="r" t="t"/>
              <a:pathLst>
                <a:path extrusionOk="0" h="1147" w="1665">
                  <a:moveTo>
                    <a:pt x="1480" y="1"/>
                  </a:moveTo>
                  <a:cubicBezTo>
                    <a:pt x="1383" y="17"/>
                    <a:pt x="1286" y="22"/>
                    <a:pt x="1191" y="22"/>
                  </a:cubicBezTo>
                  <a:cubicBezTo>
                    <a:pt x="1044" y="22"/>
                    <a:pt x="900" y="10"/>
                    <a:pt x="762" y="10"/>
                  </a:cubicBezTo>
                  <a:cubicBezTo>
                    <a:pt x="472" y="10"/>
                    <a:pt x="208" y="60"/>
                    <a:pt x="1" y="370"/>
                  </a:cubicBezTo>
                  <a:cubicBezTo>
                    <a:pt x="320" y="689"/>
                    <a:pt x="639" y="1146"/>
                    <a:pt x="1196" y="1146"/>
                  </a:cubicBezTo>
                  <a:cubicBezTo>
                    <a:pt x="1285" y="1146"/>
                    <a:pt x="1379" y="1135"/>
                    <a:pt x="1480" y="1110"/>
                  </a:cubicBezTo>
                  <a:cubicBezTo>
                    <a:pt x="1665" y="740"/>
                    <a:pt x="1665" y="370"/>
                    <a:pt x="14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35"/>
            <p:cNvSpPr/>
            <p:nvPr/>
          </p:nvSpPr>
          <p:spPr>
            <a:xfrm>
              <a:off x="3849275" y="466900"/>
              <a:ext cx="37000" cy="53175"/>
            </a:xfrm>
            <a:custGeom>
              <a:rect b="b" l="l" r="r" t="t"/>
              <a:pathLst>
                <a:path extrusionOk="0" h="2127" w="1480">
                  <a:moveTo>
                    <a:pt x="555" y="0"/>
                  </a:moveTo>
                  <a:cubicBezTo>
                    <a:pt x="93" y="740"/>
                    <a:pt x="0" y="1479"/>
                    <a:pt x="555" y="2126"/>
                  </a:cubicBezTo>
                  <a:cubicBezTo>
                    <a:pt x="1479" y="1479"/>
                    <a:pt x="740" y="740"/>
                    <a:pt x="5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35"/>
            <p:cNvSpPr/>
            <p:nvPr/>
          </p:nvSpPr>
          <p:spPr>
            <a:xfrm>
              <a:off x="3218400" y="1631800"/>
              <a:ext cx="55500" cy="22375"/>
            </a:xfrm>
            <a:custGeom>
              <a:rect b="b" l="l" r="r" t="t"/>
              <a:pathLst>
                <a:path extrusionOk="0" h="895" w="2220">
                  <a:moveTo>
                    <a:pt x="689" y="0"/>
                  </a:moveTo>
                  <a:cubicBezTo>
                    <a:pt x="460" y="0"/>
                    <a:pt x="230" y="68"/>
                    <a:pt x="1" y="269"/>
                  </a:cubicBezTo>
                  <a:cubicBezTo>
                    <a:pt x="287" y="734"/>
                    <a:pt x="574" y="895"/>
                    <a:pt x="861" y="895"/>
                  </a:cubicBezTo>
                  <a:cubicBezTo>
                    <a:pt x="1314" y="895"/>
                    <a:pt x="1766" y="495"/>
                    <a:pt x="2219" y="269"/>
                  </a:cubicBezTo>
                  <a:lnTo>
                    <a:pt x="2219" y="269"/>
                  </a:lnTo>
                  <a:cubicBezTo>
                    <a:pt x="2175" y="274"/>
                    <a:pt x="2130" y="277"/>
                    <a:pt x="2085" y="277"/>
                  </a:cubicBezTo>
                  <a:cubicBezTo>
                    <a:pt x="1620" y="277"/>
                    <a:pt x="1155" y="0"/>
                    <a:pt x="68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35"/>
            <p:cNvSpPr/>
            <p:nvPr/>
          </p:nvSpPr>
          <p:spPr>
            <a:xfrm>
              <a:off x="4662700" y="3976175"/>
              <a:ext cx="27750" cy="31100"/>
            </a:xfrm>
            <a:custGeom>
              <a:rect b="b" l="l" r="r" t="t"/>
              <a:pathLst>
                <a:path extrusionOk="0" h="1244" w="1110">
                  <a:moveTo>
                    <a:pt x="691" y="0"/>
                  </a:moveTo>
                  <a:cubicBezTo>
                    <a:pt x="431" y="0"/>
                    <a:pt x="318" y="421"/>
                    <a:pt x="0" y="500"/>
                  </a:cubicBezTo>
                  <a:cubicBezTo>
                    <a:pt x="0" y="777"/>
                    <a:pt x="0" y="1055"/>
                    <a:pt x="0" y="1239"/>
                  </a:cubicBezTo>
                  <a:cubicBezTo>
                    <a:pt x="111" y="1239"/>
                    <a:pt x="222" y="1243"/>
                    <a:pt x="329" y="1243"/>
                  </a:cubicBezTo>
                  <a:cubicBezTo>
                    <a:pt x="755" y="1243"/>
                    <a:pt x="1110" y="1184"/>
                    <a:pt x="1110" y="592"/>
                  </a:cubicBezTo>
                  <a:cubicBezTo>
                    <a:pt x="1110" y="407"/>
                    <a:pt x="1017" y="38"/>
                    <a:pt x="832" y="38"/>
                  </a:cubicBezTo>
                  <a:cubicBezTo>
                    <a:pt x="780" y="12"/>
                    <a:pt x="733" y="0"/>
                    <a:pt x="69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35"/>
            <p:cNvSpPr/>
            <p:nvPr/>
          </p:nvSpPr>
          <p:spPr>
            <a:xfrm>
              <a:off x="4422375" y="820450"/>
              <a:ext cx="43925" cy="37000"/>
            </a:xfrm>
            <a:custGeom>
              <a:rect b="b" l="l" r="r" t="t"/>
              <a:pathLst>
                <a:path extrusionOk="0" h="1480" w="1757">
                  <a:moveTo>
                    <a:pt x="555" y="1"/>
                  </a:moveTo>
                  <a:cubicBezTo>
                    <a:pt x="0" y="648"/>
                    <a:pt x="555" y="1017"/>
                    <a:pt x="924" y="1480"/>
                  </a:cubicBezTo>
                  <a:cubicBezTo>
                    <a:pt x="1109" y="925"/>
                    <a:pt x="1756" y="185"/>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35"/>
            <p:cNvSpPr/>
            <p:nvPr/>
          </p:nvSpPr>
          <p:spPr>
            <a:xfrm>
              <a:off x="2985000" y="4298325"/>
              <a:ext cx="43950" cy="46225"/>
            </a:xfrm>
            <a:custGeom>
              <a:rect b="b" l="l" r="r" t="t"/>
              <a:pathLst>
                <a:path extrusionOk="0" h="1849" w="1758">
                  <a:moveTo>
                    <a:pt x="648" y="0"/>
                  </a:moveTo>
                  <a:cubicBezTo>
                    <a:pt x="1" y="740"/>
                    <a:pt x="186" y="1294"/>
                    <a:pt x="1018" y="1849"/>
                  </a:cubicBezTo>
                  <a:cubicBezTo>
                    <a:pt x="1757" y="1017"/>
                    <a:pt x="371" y="647"/>
                    <a:pt x="64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35"/>
            <p:cNvSpPr/>
            <p:nvPr/>
          </p:nvSpPr>
          <p:spPr>
            <a:xfrm>
              <a:off x="3763775" y="3380900"/>
              <a:ext cx="37000" cy="55475"/>
            </a:xfrm>
            <a:custGeom>
              <a:rect b="b" l="l" r="r" t="t"/>
              <a:pathLst>
                <a:path extrusionOk="0" h="2219" w="1480">
                  <a:moveTo>
                    <a:pt x="1479" y="1"/>
                  </a:moveTo>
                  <a:cubicBezTo>
                    <a:pt x="555" y="463"/>
                    <a:pt x="185" y="1202"/>
                    <a:pt x="0" y="2219"/>
                  </a:cubicBezTo>
                  <a:cubicBezTo>
                    <a:pt x="740" y="1664"/>
                    <a:pt x="1294" y="925"/>
                    <a:pt x="147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35"/>
            <p:cNvSpPr/>
            <p:nvPr/>
          </p:nvSpPr>
          <p:spPr>
            <a:xfrm>
              <a:off x="2481250" y="4732750"/>
              <a:ext cx="37000" cy="37200"/>
            </a:xfrm>
            <a:custGeom>
              <a:rect b="b" l="l" r="r" t="t"/>
              <a:pathLst>
                <a:path extrusionOk="0" h="1488" w="1480">
                  <a:moveTo>
                    <a:pt x="0" y="1"/>
                  </a:moveTo>
                  <a:lnTo>
                    <a:pt x="0" y="1"/>
                  </a:lnTo>
                  <a:cubicBezTo>
                    <a:pt x="175" y="785"/>
                    <a:pt x="431" y="1488"/>
                    <a:pt x="1312" y="1488"/>
                  </a:cubicBezTo>
                  <a:cubicBezTo>
                    <a:pt x="1366" y="1488"/>
                    <a:pt x="1421" y="1485"/>
                    <a:pt x="1479" y="1480"/>
                  </a:cubicBezTo>
                  <a:cubicBezTo>
                    <a:pt x="1109" y="833"/>
                    <a:pt x="647" y="371"/>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35"/>
            <p:cNvSpPr/>
            <p:nvPr/>
          </p:nvSpPr>
          <p:spPr>
            <a:xfrm>
              <a:off x="3900100" y="2929225"/>
              <a:ext cx="32400" cy="33425"/>
            </a:xfrm>
            <a:custGeom>
              <a:rect b="b" l="l" r="r" t="t"/>
              <a:pathLst>
                <a:path extrusionOk="0" h="1337" w="1296">
                  <a:moveTo>
                    <a:pt x="401" y="1"/>
                  </a:moveTo>
                  <a:cubicBezTo>
                    <a:pt x="157" y="1"/>
                    <a:pt x="79" y="378"/>
                    <a:pt x="1" y="690"/>
                  </a:cubicBezTo>
                  <a:cubicBezTo>
                    <a:pt x="278" y="875"/>
                    <a:pt x="463" y="1152"/>
                    <a:pt x="740" y="1337"/>
                  </a:cubicBezTo>
                  <a:cubicBezTo>
                    <a:pt x="556" y="875"/>
                    <a:pt x="1295" y="320"/>
                    <a:pt x="556" y="43"/>
                  </a:cubicBezTo>
                  <a:cubicBezTo>
                    <a:pt x="498" y="14"/>
                    <a:pt x="446" y="1"/>
                    <a:pt x="40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35"/>
            <p:cNvSpPr/>
            <p:nvPr/>
          </p:nvSpPr>
          <p:spPr>
            <a:xfrm>
              <a:off x="2911075" y="402175"/>
              <a:ext cx="25425" cy="19425"/>
            </a:xfrm>
            <a:custGeom>
              <a:rect b="b" l="l" r="r" t="t"/>
              <a:pathLst>
                <a:path extrusionOk="0" h="777" w="1017">
                  <a:moveTo>
                    <a:pt x="647" y="1"/>
                  </a:moveTo>
                  <a:cubicBezTo>
                    <a:pt x="370" y="93"/>
                    <a:pt x="0" y="93"/>
                    <a:pt x="92" y="463"/>
                  </a:cubicBezTo>
                  <a:cubicBezTo>
                    <a:pt x="205" y="689"/>
                    <a:pt x="333" y="777"/>
                    <a:pt x="464" y="777"/>
                  </a:cubicBezTo>
                  <a:cubicBezTo>
                    <a:pt x="655" y="777"/>
                    <a:pt x="852" y="590"/>
                    <a:pt x="1017" y="371"/>
                  </a:cubicBezTo>
                  <a:lnTo>
                    <a:pt x="647"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35"/>
            <p:cNvSpPr/>
            <p:nvPr/>
          </p:nvSpPr>
          <p:spPr>
            <a:xfrm>
              <a:off x="4313750" y="4677300"/>
              <a:ext cx="23150" cy="27750"/>
            </a:xfrm>
            <a:custGeom>
              <a:rect b="b" l="l" r="r" t="t"/>
              <a:pathLst>
                <a:path extrusionOk="0" h="1110" w="926">
                  <a:moveTo>
                    <a:pt x="463" y="1"/>
                  </a:moveTo>
                  <a:cubicBezTo>
                    <a:pt x="1" y="1"/>
                    <a:pt x="278" y="555"/>
                    <a:pt x="186" y="832"/>
                  </a:cubicBezTo>
                  <a:cubicBezTo>
                    <a:pt x="324" y="1017"/>
                    <a:pt x="440" y="1110"/>
                    <a:pt x="555" y="1110"/>
                  </a:cubicBezTo>
                  <a:cubicBezTo>
                    <a:pt x="671" y="1110"/>
                    <a:pt x="786" y="1017"/>
                    <a:pt x="925" y="832"/>
                  </a:cubicBezTo>
                  <a:cubicBezTo>
                    <a:pt x="555" y="648"/>
                    <a:pt x="925" y="1"/>
                    <a:pt x="46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35"/>
            <p:cNvSpPr/>
            <p:nvPr/>
          </p:nvSpPr>
          <p:spPr>
            <a:xfrm>
              <a:off x="3627425" y="3103550"/>
              <a:ext cx="37000" cy="23175"/>
            </a:xfrm>
            <a:custGeom>
              <a:rect b="b" l="l" r="r" t="t"/>
              <a:pathLst>
                <a:path extrusionOk="0" h="927" w="1480">
                  <a:moveTo>
                    <a:pt x="816" y="1"/>
                  </a:moveTo>
                  <a:cubicBezTo>
                    <a:pt x="591" y="1"/>
                    <a:pt x="327" y="198"/>
                    <a:pt x="91" y="198"/>
                  </a:cubicBezTo>
                  <a:cubicBezTo>
                    <a:pt x="60" y="198"/>
                    <a:pt x="30" y="195"/>
                    <a:pt x="1" y="187"/>
                  </a:cubicBezTo>
                  <a:lnTo>
                    <a:pt x="1" y="187"/>
                  </a:lnTo>
                  <a:cubicBezTo>
                    <a:pt x="186" y="557"/>
                    <a:pt x="370" y="834"/>
                    <a:pt x="740" y="927"/>
                  </a:cubicBezTo>
                  <a:cubicBezTo>
                    <a:pt x="740" y="649"/>
                    <a:pt x="1480" y="557"/>
                    <a:pt x="1110" y="187"/>
                  </a:cubicBezTo>
                  <a:cubicBezTo>
                    <a:pt x="1026" y="48"/>
                    <a:pt x="926" y="1"/>
                    <a:pt x="81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35"/>
            <p:cNvSpPr/>
            <p:nvPr/>
          </p:nvSpPr>
          <p:spPr>
            <a:xfrm>
              <a:off x="4549475" y="1818750"/>
              <a:ext cx="32375" cy="37000"/>
            </a:xfrm>
            <a:custGeom>
              <a:rect b="b" l="l" r="r" t="t"/>
              <a:pathLst>
                <a:path extrusionOk="0" h="1480" w="1295">
                  <a:moveTo>
                    <a:pt x="1294" y="1"/>
                  </a:moveTo>
                  <a:cubicBezTo>
                    <a:pt x="0" y="463"/>
                    <a:pt x="1017" y="1017"/>
                    <a:pt x="1294" y="1479"/>
                  </a:cubicBezTo>
                  <a:lnTo>
                    <a:pt x="1294"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35"/>
            <p:cNvSpPr/>
            <p:nvPr/>
          </p:nvSpPr>
          <p:spPr>
            <a:xfrm>
              <a:off x="4637275" y="959250"/>
              <a:ext cx="37000" cy="16050"/>
            </a:xfrm>
            <a:custGeom>
              <a:rect b="b" l="l" r="r" t="t"/>
              <a:pathLst>
                <a:path extrusionOk="0" h="642" w="1480">
                  <a:moveTo>
                    <a:pt x="694" y="0"/>
                  </a:moveTo>
                  <a:cubicBezTo>
                    <a:pt x="398" y="0"/>
                    <a:pt x="156" y="176"/>
                    <a:pt x="1" y="642"/>
                  </a:cubicBezTo>
                  <a:cubicBezTo>
                    <a:pt x="81" y="626"/>
                    <a:pt x="165" y="621"/>
                    <a:pt x="250" y="621"/>
                  </a:cubicBezTo>
                  <a:cubicBezTo>
                    <a:pt x="380" y="621"/>
                    <a:pt x="515" y="632"/>
                    <a:pt x="650" y="632"/>
                  </a:cubicBezTo>
                  <a:cubicBezTo>
                    <a:pt x="934" y="632"/>
                    <a:pt x="1221" y="582"/>
                    <a:pt x="1479" y="272"/>
                  </a:cubicBezTo>
                  <a:cubicBezTo>
                    <a:pt x="1195" y="109"/>
                    <a:pt x="928" y="0"/>
                    <a:pt x="69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35"/>
            <p:cNvSpPr/>
            <p:nvPr/>
          </p:nvSpPr>
          <p:spPr>
            <a:xfrm>
              <a:off x="4212075" y="3399400"/>
              <a:ext cx="34700" cy="27750"/>
            </a:xfrm>
            <a:custGeom>
              <a:rect b="b" l="l" r="r" t="t"/>
              <a:pathLst>
                <a:path extrusionOk="0" h="1110" w="1388">
                  <a:moveTo>
                    <a:pt x="648" y="0"/>
                  </a:moveTo>
                  <a:lnTo>
                    <a:pt x="648" y="0"/>
                  </a:lnTo>
                  <a:cubicBezTo>
                    <a:pt x="1" y="924"/>
                    <a:pt x="1110" y="739"/>
                    <a:pt x="1387" y="1109"/>
                  </a:cubicBezTo>
                  <a:cubicBezTo>
                    <a:pt x="1387" y="555"/>
                    <a:pt x="1110" y="185"/>
                    <a:pt x="64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35"/>
            <p:cNvSpPr/>
            <p:nvPr/>
          </p:nvSpPr>
          <p:spPr>
            <a:xfrm>
              <a:off x="3729100" y="3436350"/>
              <a:ext cx="37000" cy="34700"/>
            </a:xfrm>
            <a:custGeom>
              <a:rect b="b" l="l" r="r" t="t"/>
              <a:pathLst>
                <a:path extrusionOk="0" h="1388" w="1480">
                  <a:moveTo>
                    <a:pt x="1387" y="1"/>
                  </a:moveTo>
                  <a:lnTo>
                    <a:pt x="1387" y="1"/>
                  </a:lnTo>
                  <a:cubicBezTo>
                    <a:pt x="1018" y="371"/>
                    <a:pt x="1" y="463"/>
                    <a:pt x="648" y="1387"/>
                  </a:cubicBezTo>
                  <a:cubicBezTo>
                    <a:pt x="925" y="925"/>
                    <a:pt x="1480" y="648"/>
                    <a:pt x="138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35"/>
            <p:cNvSpPr/>
            <p:nvPr/>
          </p:nvSpPr>
          <p:spPr>
            <a:xfrm>
              <a:off x="3509575" y="1828000"/>
              <a:ext cx="18500" cy="22050"/>
            </a:xfrm>
            <a:custGeom>
              <a:rect b="b" l="l" r="r" t="t"/>
              <a:pathLst>
                <a:path extrusionOk="0" h="882" w="740">
                  <a:moveTo>
                    <a:pt x="370" y="0"/>
                  </a:moveTo>
                  <a:lnTo>
                    <a:pt x="1" y="370"/>
                  </a:lnTo>
                  <a:cubicBezTo>
                    <a:pt x="76" y="595"/>
                    <a:pt x="29" y="882"/>
                    <a:pt x="257" y="882"/>
                  </a:cubicBezTo>
                  <a:cubicBezTo>
                    <a:pt x="309" y="882"/>
                    <a:pt x="376" y="867"/>
                    <a:pt x="463" y="832"/>
                  </a:cubicBezTo>
                  <a:cubicBezTo>
                    <a:pt x="740" y="555"/>
                    <a:pt x="740" y="278"/>
                    <a:pt x="37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35"/>
            <p:cNvSpPr/>
            <p:nvPr/>
          </p:nvSpPr>
          <p:spPr>
            <a:xfrm>
              <a:off x="3279225" y="2382600"/>
              <a:ext cx="22400" cy="19075"/>
            </a:xfrm>
            <a:custGeom>
              <a:rect b="b" l="l" r="r" t="t"/>
              <a:pathLst>
                <a:path extrusionOk="0" h="763" w="896">
                  <a:moveTo>
                    <a:pt x="156" y="1"/>
                  </a:moveTo>
                  <a:lnTo>
                    <a:pt x="156" y="1"/>
                  </a:lnTo>
                  <a:cubicBezTo>
                    <a:pt x="0" y="545"/>
                    <a:pt x="172" y="762"/>
                    <a:pt x="616" y="762"/>
                  </a:cubicBezTo>
                  <a:cubicBezTo>
                    <a:pt x="700" y="762"/>
                    <a:pt x="793" y="755"/>
                    <a:pt x="895" y="740"/>
                  </a:cubicBezTo>
                  <a:cubicBezTo>
                    <a:pt x="618" y="463"/>
                    <a:pt x="341" y="185"/>
                    <a:pt x="15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35"/>
            <p:cNvSpPr/>
            <p:nvPr/>
          </p:nvSpPr>
          <p:spPr>
            <a:xfrm>
              <a:off x="3837850" y="5310600"/>
              <a:ext cx="62275" cy="48775"/>
            </a:xfrm>
            <a:custGeom>
              <a:rect b="b" l="l" r="r" t="t"/>
              <a:pathLst>
                <a:path extrusionOk="0" h="1951" w="2491">
                  <a:moveTo>
                    <a:pt x="1538" y="1"/>
                  </a:moveTo>
                  <a:cubicBezTo>
                    <a:pt x="1083" y="1"/>
                    <a:pt x="706" y="408"/>
                    <a:pt x="365" y="920"/>
                  </a:cubicBezTo>
                  <a:cubicBezTo>
                    <a:pt x="437" y="1209"/>
                    <a:pt x="1" y="1951"/>
                    <a:pt x="426" y="1951"/>
                  </a:cubicBezTo>
                  <a:cubicBezTo>
                    <a:pt x="544" y="1951"/>
                    <a:pt x="730" y="1893"/>
                    <a:pt x="1012" y="1752"/>
                  </a:cubicBezTo>
                  <a:cubicBezTo>
                    <a:pt x="1567" y="1475"/>
                    <a:pt x="2306" y="1382"/>
                    <a:pt x="2491" y="550"/>
                  </a:cubicBezTo>
                  <a:cubicBezTo>
                    <a:pt x="2136" y="159"/>
                    <a:pt x="1821" y="1"/>
                    <a:pt x="153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35"/>
            <p:cNvSpPr/>
            <p:nvPr/>
          </p:nvSpPr>
          <p:spPr>
            <a:xfrm>
              <a:off x="4098850" y="312050"/>
              <a:ext cx="64725" cy="136375"/>
            </a:xfrm>
            <a:custGeom>
              <a:rect b="b" l="l" r="r" t="t"/>
              <a:pathLst>
                <a:path extrusionOk="0" h="5455" w="2589">
                  <a:moveTo>
                    <a:pt x="93" y="1"/>
                  </a:moveTo>
                  <a:cubicBezTo>
                    <a:pt x="0" y="1110"/>
                    <a:pt x="1294" y="1295"/>
                    <a:pt x="1387" y="2312"/>
                  </a:cubicBezTo>
                  <a:cubicBezTo>
                    <a:pt x="1479" y="3421"/>
                    <a:pt x="1941" y="4438"/>
                    <a:pt x="2219" y="5455"/>
                  </a:cubicBezTo>
                  <a:cubicBezTo>
                    <a:pt x="2311" y="5085"/>
                    <a:pt x="2219" y="4623"/>
                    <a:pt x="2588" y="4345"/>
                  </a:cubicBezTo>
                  <a:lnTo>
                    <a:pt x="2588" y="3976"/>
                  </a:lnTo>
                  <a:cubicBezTo>
                    <a:pt x="2034" y="3513"/>
                    <a:pt x="2311" y="2774"/>
                    <a:pt x="2219" y="2219"/>
                  </a:cubicBezTo>
                  <a:cubicBezTo>
                    <a:pt x="2034" y="1850"/>
                    <a:pt x="1757" y="1480"/>
                    <a:pt x="1479" y="1110"/>
                  </a:cubicBezTo>
                  <a:cubicBezTo>
                    <a:pt x="1017" y="740"/>
                    <a:pt x="555" y="371"/>
                    <a:pt x="9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35"/>
            <p:cNvSpPr/>
            <p:nvPr/>
          </p:nvSpPr>
          <p:spPr>
            <a:xfrm>
              <a:off x="4637275" y="1414950"/>
              <a:ext cx="180275" cy="165900"/>
            </a:xfrm>
            <a:custGeom>
              <a:rect b="b" l="l" r="r" t="t"/>
              <a:pathLst>
                <a:path extrusionOk="0" h="6636" w="7211">
                  <a:moveTo>
                    <a:pt x="2622" y="1"/>
                  </a:moveTo>
                  <a:cubicBezTo>
                    <a:pt x="2503" y="1"/>
                    <a:pt x="2369" y="67"/>
                    <a:pt x="2219" y="254"/>
                  </a:cubicBezTo>
                  <a:cubicBezTo>
                    <a:pt x="2866" y="808"/>
                    <a:pt x="2496" y="2102"/>
                    <a:pt x="4345" y="2287"/>
                  </a:cubicBezTo>
                  <a:cubicBezTo>
                    <a:pt x="3328" y="2657"/>
                    <a:pt x="2958" y="3119"/>
                    <a:pt x="2496" y="3674"/>
                  </a:cubicBezTo>
                  <a:cubicBezTo>
                    <a:pt x="2260" y="3122"/>
                    <a:pt x="2359" y="2301"/>
                    <a:pt x="1706" y="2301"/>
                  </a:cubicBezTo>
                  <a:cubicBezTo>
                    <a:pt x="1593" y="2301"/>
                    <a:pt x="1458" y="2325"/>
                    <a:pt x="1295" y="2380"/>
                  </a:cubicBezTo>
                  <a:cubicBezTo>
                    <a:pt x="555" y="2657"/>
                    <a:pt x="278" y="3489"/>
                    <a:pt x="555" y="3951"/>
                  </a:cubicBezTo>
                  <a:cubicBezTo>
                    <a:pt x="832" y="4691"/>
                    <a:pt x="1110" y="5245"/>
                    <a:pt x="278" y="5800"/>
                  </a:cubicBezTo>
                  <a:cubicBezTo>
                    <a:pt x="1" y="5892"/>
                    <a:pt x="93" y="6170"/>
                    <a:pt x="278" y="6354"/>
                  </a:cubicBezTo>
                  <a:cubicBezTo>
                    <a:pt x="397" y="6533"/>
                    <a:pt x="555" y="6635"/>
                    <a:pt x="702" y="6635"/>
                  </a:cubicBezTo>
                  <a:cubicBezTo>
                    <a:pt x="782" y="6635"/>
                    <a:pt x="859" y="6605"/>
                    <a:pt x="925" y="6539"/>
                  </a:cubicBezTo>
                  <a:cubicBezTo>
                    <a:pt x="1637" y="5748"/>
                    <a:pt x="2146" y="4686"/>
                    <a:pt x="3321" y="4686"/>
                  </a:cubicBezTo>
                  <a:cubicBezTo>
                    <a:pt x="3519" y="4686"/>
                    <a:pt x="3735" y="4716"/>
                    <a:pt x="3975" y="4783"/>
                  </a:cubicBezTo>
                  <a:cubicBezTo>
                    <a:pt x="4160" y="4783"/>
                    <a:pt x="3883" y="4413"/>
                    <a:pt x="3790" y="4228"/>
                  </a:cubicBezTo>
                  <a:cubicBezTo>
                    <a:pt x="3715" y="4003"/>
                    <a:pt x="3701" y="3716"/>
                    <a:pt x="3847" y="3716"/>
                  </a:cubicBezTo>
                  <a:cubicBezTo>
                    <a:pt x="3881" y="3716"/>
                    <a:pt x="3923" y="3732"/>
                    <a:pt x="3975" y="3766"/>
                  </a:cubicBezTo>
                  <a:cubicBezTo>
                    <a:pt x="4310" y="4003"/>
                    <a:pt x="4587" y="4096"/>
                    <a:pt x="4825" y="4096"/>
                  </a:cubicBezTo>
                  <a:cubicBezTo>
                    <a:pt x="5703" y="4096"/>
                    <a:pt x="6060" y="2822"/>
                    <a:pt x="6933" y="2749"/>
                  </a:cubicBezTo>
                  <a:lnTo>
                    <a:pt x="6933" y="2380"/>
                  </a:lnTo>
                  <a:cubicBezTo>
                    <a:pt x="7026" y="2010"/>
                    <a:pt x="7118" y="1640"/>
                    <a:pt x="7210" y="1270"/>
                  </a:cubicBezTo>
                  <a:cubicBezTo>
                    <a:pt x="6748" y="993"/>
                    <a:pt x="6194" y="623"/>
                    <a:pt x="5731" y="346"/>
                  </a:cubicBezTo>
                  <a:cubicBezTo>
                    <a:pt x="5615" y="229"/>
                    <a:pt x="5535" y="112"/>
                    <a:pt x="5421" y="112"/>
                  </a:cubicBezTo>
                  <a:cubicBezTo>
                    <a:pt x="5356" y="112"/>
                    <a:pt x="5279" y="152"/>
                    <a:pt x="5177" y="254"/>
                  </a:cubicBezTo>
                  <a:cubicBezTo>
                    <a:pt x="4622" y="716"/>
                    <a:pt x="4322" y="947"/>
                    <a:pt x="4045" y="947"/>
                  </a:cubicBezTo>
                  <a:cubicBezTo>
                    <a:pt x="3767" y="947"/>
                    <a:pt x="3513" y="716"/>
                    <a:pt x="3051" y="254"/>
                  </a:cubicBezTo>
                  <a:cubicBezTo>
                    <a:pt x="2941" y="144"/>
                    <a:pt x="2798" y="1"/>
                    <a:pt x="262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35"/>
            <p:cNvSpPr/>
            <p:nvPr/>
          </p:nvSpPr>
          <p:spPr>
            <a:xfrm>
              <a:off x="4801350" y="1247975"/>
              <a:ext cx="34675" cy="53175"/>
            </a:xfrm>
            <a:custGeom>
              <a:rect b="b" l="l" r="r" t="t"/>
              <a:pathLst>
                <a:path extrusionOk="0" h="2127" w="1387">
                  <a:moveTo>
                    <a:pt x="0" y="0"/>
                  </a:moveTo>
                  <a:lnTo>
                    <a:pt x="0" y="0"/>
                  </a:lnTo>
                  <a:cubicBezTo>
                    <a:pt x="278" y="647"/>
                    <a:pt x="647" y="1387"/>
                    <a:pt x="1017" y="2126"/>
                  </a:cubicBezTo>
                  <a:cubicBezTo>
                    <a:pt x="1294" y="1664"/>
                    <a:pt x="925" y="1202"/>
                    <a:pt x="1387" y="1017"/>
                  </a:cubicBezTo>
                  <a:cubicBezTo>
                    <a:pt x="1294" y="185"/>
                    <a:pt x="278" y="555"/>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35"/>
            <p:cNvSpPr/>
            <p:nvPr/>
          </p:nvSpPr>
          <p:spPr>
            <a:xfrm>
              <a:off x="4704300" y="1247975"/>
              <a:ext cx="53175" cy="20625"/>
            </a:xfrm>
            <a:custGeom>
              <a:rect b="b" l="l" r="r" t="t"/>
              <a:pathLst>
                <a:path extrusionOk="0" h="825" w="2127">
                  <a:moveTo>
                    <a:pt x="0" y="0"/>
                  </a:moveTo>
                  <a:cubicBezTo>
                    <a:pt x="424" y="636"/>
                    <a:pt x="770" y="825"/>
                    <a:pt x="1084" y="825"/>
                  </a:cubicBezTo>
                  <a:cubicBezTo>
                    <a:pt x="1453" y="825"/>
                    <a:pt x="1776" y="562"/>
                    <a:pt x="2126" y="462"/>
                  </a:cubicBezTo>
                  <a:cubicBezTo>
                    <a:pt x="1871" y="207"/>
                    <a:pt x="1630" y="153"/>
                    <a:pt x="1375" y="153"/>
                  </a:cubicBezTo>
                  <a:cubicBezTo>
                    <a:pt x="1189" y="153"/>
                    <a:pt x="996" y="182"/>
                    <a:pt x="784" y="182"/>
                  </a:cubicBezTo>
                  <a:cubicBezTo>
                    <a:pt x="550" y="182"/>
                    <a:pt x="294" y="147"/>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35"/>
            <p:cNvSpPr/>
            <p:nvPr/>
          </p:nvSpPr>
          <p:spPr>
            <a:xfrm>
              <a:off x="4595675" y="4683500"/>
              <a:ext cx="82475" cy="58525"/>
            </a:xfrm>
            <a:custGeom>
              <a:rect b="b" l="l" r="r" t="t"/>
              <a:pathLst>
                <a:path extrusionOk="0" h="2341" w="3299">
                  <a:moveTo>
                    <a:pt x="2905" y="1"/>
                  </a:moveTo>
                  <a:cubicBezTo>
                    <a:pt x="2889" y="1"/>
                    <a:pt x="2876" y="10"/>
                    <a:pt x="2866" y="30"/>
                  </a:cubicBezTo>
                  <a:cubicBezTo>
                    <a:pt x="2219" y="1047"/>
                    <a:pt x="1" y="400"/>
                    <a:pt x="186" y="2341"/>
                  </a:cubicBezTo>
                  <a:cubicBezTo>
                    <a:pt x="463" y="2156"/>
                    <a:pt x="648" y="1971"/>
                    <a:pt x="925" y="1879"/>
                  </a:cubicBezTo>
                  <a:cubicBezTo>
                    <a:pt x="1067" y="1737"/>
                    <a:pt x="1209" y="1540"/>
                    <a:pt x="1351" y="1540"/>
                  </a:cubicBezTo>
                  <a:cubicBezTo>
                    <a:pt x="1394" y="1540"/>
                    <a:pt x="1437" y="1558"/>
                    <a:pt x="1480" y="1601"/>
                  </a:cubicBezTo>
                  <a:cubicBezTo>
                    <a:pt x="1757" y="1879"/>
                    <a:pt x="1387" y="2156"/>
                    <a:pt x="1295" y="2341"/>
                  </a:cubicBezTo>
                  <a:cubicBezTo>
                    <a:pt x="2127" y="2156"/>
                    <a:pt x="2589" y="1601"/>
                    <a:pt x="3051" y="954"/>
                  </a:cubicBezTo>
                  <a:cubicBezTo>
                    <a:pt x="3298" y="624"/>
                    <a:pt x="3031" y="1"/>
                    <a:pt x="290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35"/>
            <p:cNvSpPr/>
            <p:nvPr/>
          </p:nvSpPr>
          <p:spPr>
            <a:xfrm>
              <a:off x="4727400" y="4866800"/>
              <a:ext cx="55475" cy="23425"/>
            </a:xfrm>
            <a:custGeom>
              <a:rect b="b" l="l" r="r" t="t"/>
              <a:pathLst>
                <a:path extrusionOk="0" h="937" w="2219">
                  <a:moveTo>
                    <a:pt x="0" y="0"/>
                  </a:moveTo>
                  <a:cubicBezTo>
                    <a:pt x="624" y="624"/>
                    <a:pt x="1196" y="936"/>
                    <a:pt x="1716" y="936"/>
                  </a:cubicBezTo>
                  <a:cubicBezTo>
                    <a:pt x="1890" y="936"/>
                    <a:pt x="2057" y="901"/>
                    <a:pt x="2219" y="832"/>
                  </a:cubicBezTo>
                  <a:lnTo>
                    <a:pt x="2219" y="462"/>
                  </a:lnTo>
                  <a:cubicBezTo>
                    <a:pt x="1572" y="370"/>
                    <a:pt x="925" y="185"/>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35"/>
            <p:cNvSpPr/>
            <p:nvPr/>
          </p:nvSpPr>
          <p:spPr>
            <a:xfrm>
              <a:off x="4362275" y="2694775"/>
              <a:ext cx="46250" cy="36125"/>
            </a:xfrm>
            <a:custGeom>
              <a:rect b="b" l="l" r="r" t="t"/>
              <a:pathLst>
                <a:path extrusionOk="0" h="1445" w="1850">
                  <a:moveTo>
                    <a:pt x="738" y="0"/>
                  </a:moveTo>
                  <a:cubicBezTo>
                    <a:pt x="599" y="0"/>
                    <a:pt x="448" y="95"/>
                    <a:pt x="278" y="362"/>
                  </a:cubicBezTo>
                  <a:cubicBezTo>
                    <a:pt x="1" y="917"/>
                    <a:pt x="648" y="1009"/>
                    <a:pt x="925" y="1286"/>
                  </a:cubicBezTo>
                  <a:cubicBezTo>
                    <a:pt x="1124" y="1397"/>
                    <a:pt x="1276" y="1444"/>
                    <a:pt x="1392" y="1444"/>
                  </a:cubicBezTo>
                  <a:cubicBezTo>
                    <a:pt x="1762" y="1444"/>
                    <a:pt x="1779" y="969"/>
                    <a:pt x="1850" y="547"/>
                  </a:cubicBezTo>
                  <a:lnTo>
                    <a:pt x="1850" y="547"/>
                  </a:lnTo>
                  <a:cubicBezTo>
                    <a:pt x="1800" y="571"/>
                    <a:pt x="1753" y="582"/>
                    <a:pt x="1706" y="582"/>
                  </a:cubicBezTo>
                  <a:cubicBezTo>
                    <a:pt x="1365" y="582"/>
                    <a:pt x="1085" y="0"/>
                    <a:pt x="73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35"/>
            <p:cNvSpPr/>
            <p:nvPr/>
          </p:nvSpPr>
          <p:spPr>
            <a:xfrm>
              <a:off x="5101400" y="5169525"/>
              <a:ext cx="113625" cy="80900"/>
            </a:xfrm>
            <a:custGeom>
              <a:rect b="b" l="l" r="r" t="t"/>
              <a:pathLst>
                <a:path extrusionOk="0" h="3236" w="4545">
                  <a:moveTo>
                    <a:pt x="3990" y="0"/>
                  </a:moveTo>
                  <a:lnTo>
                    <a:pt x="1771" y="740"/>
                  </a:lnTo>
                  <a:cubicBezTo>
                    <a:pt x="1586" y="1017"/>
                    <a:pt x="1216" y="1572"/>
                    <a:pt x="1124" y="1572"/>
                  </a:cubicBezTo>
                  <a:cubicBezTo>
                    <a:pt x="841" y="1439"/>
                    <a:pt x="646" y="1384"/>
                    <a:pt x="515" y="1384"/>
                  </a:cubicBezTo>
                  <a:cubicBezTo>
                    <a:pt x="1" y="1384"/>
                    <a:pt x="439" y="2221"/>
                    <a:pt x="292" y="2588"/>
                  </a:cubicBezTo>
                  <a:cubicBezTo>
                    <a:pt x="416" y="2464"/>
                    <a:pt x="554" y="2420"/>
                    <a:pt x="692" y="2420"/>
                  </a:cubicBezTo>
                  <a:cubicBezTo>
                    <a:pt x="1033" y="2420"/>
                    <a:pt x="1380" y="2690"/>
                    <a:pt x="1542" y="2690"/>
                  </a:cubicBezTo>
                  <a:cubicBezTo>
                    <a:pt x="1559" y="2690"/>
                    <a:pt x="1574" y="2687"/>
                    <a:pt x="1586" y="2681"/>
                  </a:cubicBezTo>
                  <a:cubicBezTo>
                    <a:pt x="1987" y="2219"/>
                    <a:pt x="2264" y="2044"/>
                    <a:pt x="2469" y="2044"/>
                  </a:cubicBezTo>
                  <a:cubicBezTo>
                    <a:pt x="2880" y="2044"/>
                    <a:pt x="3004" y="2742"/>
                    <a:pt x="3250" y="3235"/>
                  </a:cubicBezTo>
                  <a:lnTo>
                    <a:pt x="4267" y="2496"/>
                  </a:lnTo>
                  <a:cubicBezTo>
                    <a:pt x="4544" y="1849"/>
                    <a:pt x="4359" y="370"/>
                    <a:pt x="399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35"/>
            <p:cNvSpPr/>
            <p:nvPr/>
          </p:nvSpPr>
          <p:spPr>
            <a:xfrm>
              <a:off x="4246750" y="4998650"/>
              <a:ext cx="43925" cy="34550"/>
            </a:xfrm>
            <a:custGeom>
              <a:rect b="b" l="l" r="r" t="t"/>
              <a:pathLst>
                <a:path extrusionOk="0" h="1382" w="1757">
                  <a:moveTo>
                    <a:pt x="670" y="0"/>
                  </a:moveTo>
                  <a:cubicBezTo>
                    <a:pt x="381" y="0"/>
                    <a:pt x="104" y="176"/>
                    <a:pt x="0" y="642"/>
                  </a:cubicBezTo>
                  <a:cubicBezTo>
                    <a:pt x="93" y="1012"/>
                    <a:pt x="370" y="1289"/>
                    <a:pt x="740" y="1382"/>
                  </a:cubicBezTo>
                  <a:cubicBezTo>
                    <a:pt x="924" y="1012"/>
                    <a:pt x="1756" y="734"/>
                    <a:pt x="1294" y="272"/>
                  </a:cubicBezTo>
                  <a:cubicBezTo>
                    <a:pt x="1131" y="109"/>
                    <a:pt x="897" y="0"/>
                    <a:pt x="67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35"/>
            <p:cNvSpPr/>
            <p:nvPr/>
          </p:nvSpPr>
          <p:spPr>
            <a:xfrm>
              <a:off x="3706650" y="261225"/>
              <a:ext cx="242025" cy="97075"/>
            </a:xfrm>
            <a:custGeom>
              <a:rect b="b" l="l" r="r" t="t"/>
              <a:pathLst>
                <a:path extrusionOk="0" h="3883" w="9681">
                  <a:moveTo>
                    <a:pt x="4966" y="0"/>
                  </a:moveTo>
                  <a:cubicBezTo>
                    <a:pt x="4859" y="429"/>
                    <a:pt x="4573" y="512"/>
                    <a:pt x="4262" y="512"/>
                  </a:cubicBezTo>
                  <a:cubicBezTo>
                    <a:pt x="4062" y="512"/>
                    <a:pt x="3851" y="478"/>
                    <a:pt x="3672" y="478"/>
                  </a:cubicBezTo>
                  <a:cubicBezTo>
                    <a:pt x="3407" y="478"/>
                    <a:pt x="3210" y="553"/>
                    <a:pt x="3210" y="925"/>
                  </a:cubicBezTo>
                  <a:cubicBezTo>
                    <a:pt x="3130" y="1875"/>
                    <a:pt x="2508" y="1943"/>
                    <a:pt x="2041" y="1943"/>
                  </a:cubicBezTo>
                  <a:cubicBezTo>
                    <a:pt x="1963" y="1943"/>
                    <a:pt x="1889" y="1941"/>
                    <a:pt x="1823" y="1941"/>
                  </a:cubicBezTo>
                  <a:cubicBezTo>
                    <a:pt x="1737" y="1937"/>
                    <a:pt x="1656" y="1935"/>
                    <a:pt x="1580" y="1935"/>
                  </a:cubicBezTo>
                  <a:cubicBezTo>
                    <a:pt x="1" y="1935"/>
                    <a:pt x="277" y="2825"/>
                    <a:pt x="806" y="3883"/>
                  </a:cubicBezTo>
                  <a:cubicBezTo>
                    <a:pt x="899" y="3813"/>
                    <a:pt x="1032" y="3796"/>
                    <a:pt x="1173" y="3796"/>
                  </a:cubicBezTo>
                  <a:cubicBezTo>
                    <a:pt x="1315" y="3796"/>
                    <a:pt x="1465" y="3813"/>
                    <a:pt x="1592" y="3813"/>
                  </a:cubicBezTo>
                  <a:cubicBezTo>
                    <a:pt x="1846" y="3813"/>
                    <a:pt x="2008" y="3744"/>
                    <a:pt x="1823" y="3328"/>
                  </a:cubicBezTo>
                  <a:cubicBezTo>
                    <a:pt x="1579" y="2637"/>
                    <a:pt x="1711" y="2464"/>
                    <a:pt x="1943" y="2464"/>
                  </a:cubicBezTo>
                  <a:cubicBezTo>
                    <a:pt x="2174" y="2464"/>
                    <a:pt x="2504" y="2635"/>
                    <a:pt x="2662" y="2635"/>
                  </a:cubicBezTo>
                  <a:cubicBezTo>
                    <a:pt x="2706" y="2635"/>
                    <a:pt x="2736" y="2622"/>
                    <a:pt x="2747" y="2589"/>
                  </a:cubicBezTo>
                  <a:cubicBezTo>
                    <a:pt x="2789" y="2400"/>
                    <a:pt x="2860" y="2335"/>
                    <a:pt x="2945" y="2335"/>
                  </a:cubicBezTo>
                  <a:cubicBezTo>
                    <a:pt x="3139" y="2335"/>
                    <a:pt x="3411" y="2667"/>
                    <a:pt x="3616" y="2667"/>
                  </a:cubicBezTo>
                  <a:cubicBezTo>
                    <a:pt x="3721" y="2667"/>
                    <a:pt x="3808" y="2579"/>
                    <a:pt x="3857" y="2311"/>
                  </a:cubicBezTo>
                  <a:cubicBezTo>
                    <a:pt x="3894" y="2163"/>
                    <a:pt x="4005" y="2104"/>
                    <a:pt x="4130" y="2104"/>
                  </a:cubicBezTo>
                  <a:cubicBezTo>
                    <a:pt x="4319" y="2104"/>
                    <a:pt x="4541" y="2237"/>
                    <a:pt x="4596" y="2404"/>
                  </a:cubicBezTo>
                  <a:cubicBezTo>
                    <a:pt x="4744" y="3143"/>
                    <a:pt x="5040" y="3380"/>
                    <a:pt x="5359" y="3380"/>
                  </a:cubicBezTo>
                  <a:cubicBezTo>
                    <a:pt x="5838" y="3380"/>
                    <a:pt x="6371" y="2847"/>
                    <a:pt x="6537" y="2681"/>
                  </a:cubicBezTo>
                  <a:cubicBezTo>
                    <a:pt x="7004" y="2214"/>
                    <a:pt x="7393" y="1923"/>
                    <a:pt x="7730" y="1923"/>
                  </a:cubicBezTo>
                  <a:cubicBezTo>
                    <a:pt x="8129" y="1923"/>
                    <a:pt x="8456" y="2328"/>
                    <a:pt x="8756" y="3328"/>
                  </a:cubicBezTo>
                  <a:cubicBezTo>
                    <a:pt x="9218" y="2311"/>
                    <a:pt x="9680" y="1664"/>
                    <a:pt x="8848" y="925"/>
                  </a:cubicBezTo>
                  <a:lnTo>
                    <a:pt x="8848" y="925"/>
                  </a:lnTo>
                  <a:cubicBezTo>
                    <a:pt x="8521" y="1115"/>
                    <a:pt x="8186" y="1178"/>
                    <a:pt x="7845" y="1178"/>
                  </a:cubicBezTo>
                  <a:cubicBezTo>
                    <a:pt x="7206" y="1178"/>
                    <a:pt x="6547" y="958"/>
                    <a:pt x="5883" y="958"/>
                  </a:cubicBezTo>
                  <a:cubicBezTo>
                    <a:pt x="5701" y="958"/>
                    <a:pt x="5518" y="975"/>
                    <a:pt x="5336" y="1017"/>
                  </a:cubicBezTo>
                  <a:cubicBezTo>
                    <a:pt x="5286" y="1042"/>
                    <a:pt x="5237" y="1053"/>
                    <a:pt x="5192" y="1053"/>
                  </a:cubicBezTo>
                  <a:cubicBezTo>
                    <a:pt x="5072" y="1053"/>
                    <a:pt x="4991" y="968"/>
                    <a:pt x="5058" y="832"/>
                  </a:cubicBezTo>
                  <a:cubicBezTo>
                    <a:pt x="5058" y="555"/>
                    <a:pt x="5705" y="278"/>
                    <a:pt x="496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35"/>
            <p:cNvSpPr/>
            <p:nvPr/>
          </p:nvSpPr>
          <p:spPr>
            <a:xfrm>
              <a:off x="3974050" y="265850"/>
              <a:ext cx="117875" cy="46225"/>
            </a:xfrm>
            <a:custGeom>
              <a:rect b="b" l="l" r="r" t="t"/>
              <a:pathLst>
                <a:path extrusionOk="0" h="1849" w="4715">
                  <a:moveTo>
                    <a:pt x="1757" y="0"/>
                  </a:moveTo>
                  <a:cubicBezTo>
                    <a:pt x="1757" y="1109"/>
                    <a:pt x="555" y="832"/>
                    <a:pt x="1" y="1756"/>
                  </a:cubicBezTo>
                  <a:cubicBezTo>
                    <a:pt x="963" y="1503"/>
                    <a:pt x="1842" y="1278"/>
                    <a:pt x="2684" y="1278"/>
                  </a:cubicBezTo>
                  <a:cubicBezTo>
                    <a:pt x="3378" y="1278"/>
                    <a:pt x="4047" y="1431"/>
                    <a:pt x="4715" y="1849"/>
                  </a:cubicBezTo>
                  <a:cubicBezTo>
                    <a:pt x="4068" y="925"/>
                    <a:pt x="3236" y="370"/>
                    <a:pt x="212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35"/>
            <p:cNvSpPr/>
            <p:nvPr/>
          </p:nvSpPr>
          <p:spPr>
            <a:xfrm>
              <a:off x="3960200" y="323625"/>
              <a:ext cx="71650" cy="69350"/>
            </a:xfrm>
            <a:custGeom>
              <a:rect b="b" l="l" r="r" t="t"/>
              <a:pathLst>
                <a:path extrusionOk="0" h="2774" w="2866">
                  <a:moveTo>
                    <a:pt x="0" y="0"/>
                  </a:moveTo>
                  <a:lnTo>
                    <a:pt x="0" y="0"/>
                  </a:lnTo>
                  <a:cubicBezTo>
                    <a:pt x="370" y="1017"/>
                    <a:pt x="1572" y="1387"/>
                    <a:pt x="1572" y="2403"/>
                  </a:cubicBezTo>
                  <a:cubicBezTo>
                    <a:pt x="1756" y="2588"/>
                    <a:pt x="1849" y="2681"/>
                    <a:pt x="1941" y="2773"/>
                  </a:cubicBezTo>
                  <a:lnTo>
                    <a:pt x="2034" y="2773"/>
                  </a:lnTo>
                  <a:cubicBezTo>
                    <a:pt x="2866" y="1941"/>
                    <a:pt x="1664" y="1109"/>
                    <a:pt x="1941" y="277"/>
                  </a:cubicBezTo>
                  <a:lnTo>
                    <a:pt x="1941" y="277"/>
                  </a:lnTo>
                  <a:cubicBezTo>
                    <a:pt x="1733" y="486"/>
                    <a:pt x="1539" y="562"/>
                    <a:pt x="1354" y="562"/>
                  </a:cubicBezTo>
                  <a:cubicBezTo>
                    <a:pt x="882" y="562"/>
                    <a:pt x="465" y="66"/>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35"/>
            <p:cNvSpPr/>
            <p:nvPr/>
          </p:nvSpPr>
          <p:spPr>
            <a:xfrm>
              <a:off x="4563325" y="4297275"/>
              <a:ext cx="171025" cy="139725"/>
            </a:xfrm>
            <a:custGeom>
              <a:rect b="b" l="l" r="r" t="t"/>
              <a:pathLst>
                <a:path extrusionOk="0" h="5589" w="6841">
                  <a:moveTo>
                    <a:pt x="2377" y="0"/>
                  </a:moveTo>
                  <a:cubicBezTo>
                    <a:pt x="2298" y="0"/>
                    <a:pt x="2215" y="13"/>
                    <a:pt x="2127" y="42"/>
                  </a:cubicBezTo>
                  <a:cubicBezTo>
                    <a:pt x="3606" y="967"/>
                    <a:pt x="2866" y="3000"/>
                    <a:pt x="2589" y="3000"/>
                  </a:cubicBezTo>
                  <a:cubicBezTo>
                    <a:pt x="1" y="3093"/>
                    <a:pt x="1849" y="4849"/>
                    <a:pt x="1295" y="5588"/>
                  </a:cubicBezTo>
                  <a:cubicBezTo>
                    <a:pt x="2589" y="4479"/>
                    <a:pt x="4253" y="4941"/>
                    <a:pt x="5454" y="4017"/>
                  </a:cubicBezTo>
                  <a:cubicBezTo>
                    <a:pt x="6379" y="3924"/>
                    <a:pt x="6841" y="3647"/>
                    <a:pt x="6379" y="2630"/>
                  </a:cubicBezTo>
                  <a:cubicBezTo>
                    <a:pt x="6286" y="2538"/>
                    <a:pt x="6471" y="2353"/>
                    <a:pt x="6563" y="2168"/>
                  </a:cubicBezTo>
                  <a:cubicBezTo>
                    <a:pt x="6416" y="2020"/>
                    <a:pt x="6253" y="1969"/>
                    <a:pt x="6083" y="1969"/>
                  </a:cubicBezTo>
                  <a:cubicBezTo>
                    <a:pt x="5697" y="1969"/>
                    <a:pt x="5270" y="2233"/>
                    <a:pt x="4880" y="2233"/>
                  </a:cubicBezTo>
                  <a:cubicBezTo>
                    <a:pt x="4690" y="2233"/>
                    <a:pt x="4509" y="2170"/>
                    <a:pt x="4345" y="1983"/>
                  </a:cubicBezTo>
                  <a:cubicBezTo>
                    <a:pt x="4345" y="1429"/>
                    <a:pt x="4992" y="1336"/>
                    <a:pt x="5177" y="874"/>
                  </a:cubicBezTo>
                  <a:lnTo>
                    <a:pt x="4068" y="412"/>
                  </a:lnTo>
                  <a:cubicBezTo>
                    <a:pt x="3926" y="518"/>
                    <a:pt x="3798" y="560"/>
                    <a:pt x="3677" y="560"/>
                  </a:cubicBezTo>
                  <a:cubicBezTo>
                    <a:pt x="3236" y="560"/>
                    <a:pt x="2899" y="0"/>
                    <a:pt x="237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35"/>
            <p:cNvSpPr/>
            <p:nvPr/>
          </p:nvSpPr>
          <p:spPr>
            <a:xfrm>
              <a:off x="4665000" y="3879825"/>
              <a:ext cx="25450" cy="40275"/>
            </a:xfrm>
            <a:custGeom>
              <a:rect b="b" l="l" r="r" t="t"/>
              <a:pathLst>
                <a:path extrusionOk="0" h="1611" w="1018">
                  <a:moveTo>
                    <a:pt x="913" y="0"/>
                  </a:moveTo>
                  <a:cubicBezTo>
                    <a:pt x="449" y="0"/>
                    <a:pt x="346" y="576"/>
                    <a:pt x="1" y="749"/>
                  </a:cubicBezTo>
                  <a:cubicBezTo>
                    <a:pt x="248" y="996"/>
                    <a:pt x="201" y="1610"/>
                    <a:pt x="777" y="1610"/>
                  </a:cubicBezTo>
                  <a:cubicBezTo>
                    <a:pt x="847" y="1610"/>
                    <a:pt x="927" y="1601"/>
                    <a:pt x="1018" y="1581"/>
                  </a:cubicBezTo>
                  <a:cubicBezTo>
                    <a:pt x="648" y="1026"/>
                    <a:pt x="1018" y="564"/>
                    <a:pt x="1018" y="9"/>
                  </a:cubicBezTo>
                  <a:cubicBezTo>
                    <a:pt x="981" y="3"/>
                    <a:pt x="946" y="0"/>
                    <a:pt x="91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35"/>
            <p:cNvSpPr/>
            <p:nvPr/>
          </p:nvSpPr>
          <p:spPr>
            <a:xfrm>
              <a:off x="4773625" y="4485925"/>
              <a:ext cx="37000" cy="20125"/>
            </a:xfrm>
            <a:custGeom>
              <a:rect b="b" l="l" r="r" t="t"/>
              <a:pathLst>
                <a:path extrusionOk="0" h="805" w="1480">
                  <a:moveTo>
                    <a:pt x="978" y="0"/>
                  </a:moveTo>
                  <a:cubicBezTo>
                    <a:pt x="808" y="0"/>
                    <a:pt x="630" y="91"/>
                    <a:pt x="472" y="91"/>
                  </a:cubicBezTo>
                  <a:cubicBezTo>
                    <a:pt x="437" y="91"/>
                    <a:pt x="403" y="87"/>
                    <a:pt x="370" y="76"/>
                  </a:cubicBezTo>
                  <a:lnTo>
                    <a:pt x="0" y="76"/>
                  </a:lnTo>
                  <a:cubicBezTo>
                    <a:pt x="67" y="608"/>
                    <a:pt x="324" y="805"/>
                    <a:pt x="670" y="805"/>
                  </a:cubicBezTo>
                  <a:cubicBezTo>
                    <a:pt x="805" y="805"/>
                    <a:pt x="954" y="775"/>
                    <a:pt x="1109" y="723"/>
                  </a:cubicBezTo>
                  <a:cubicBezTo>
                    <a:pt x="1387" y="630"/>
                    <a:pt x="1479" y="353"/>
                    <a:pt x="1294" y="168"/>
                  </a:cubicBezTo>
                  <a:cubicBezTo>
                    <a:pt x="1197" y="39"/>
                    <a:pt x="1089" y="0"/>
                    <a:pt x="97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35"/>
            <p:cNvSpPr/>
            <p:nvPr/>
          </p:nvSpPr>
          <p:spPr>
            <a:xfrm>
              <a:off x="4759750" y="4198950"/>
              <a:ext cx="23125" cy="30075"/>
            </a:xfrm>
            <a:custGeom>
              <a:rect b="b" l="l" r="r" t="t"/>
              <a:pathLst>
                <a:path extrusionOk="0" h="1203" w="925">
                  <a:moveTo>
                    <a:pt x="278" y="0"/>
                  </a:moveTo>
                  <a:cubicBezTo>
                    <a:pt x="278" y="370"/>
                    <a:pt x="1" y="832"/>
                    <a:pt x="463" y="1202"/>
                  </a:cubicBezTo>
                  <a:cubicBezTo>
                    <a:pt x="925" y="648"/>
                    <a:pt x="463" y="370"/>
                    <a:pt x="27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35"/>
            <p:cNvSpPr/>
            <p:nvPr/>
          </p:nvSpPr>
          <p:spPr>
            <a:xfrm>
              <a:off x="4667325" y="3937825"/>
              <a:ext cx="18500" cy="13875"/>
            </a:xfrm>
            <a:custGeom>
              <a:rect b="b" l="l" r="r" t="t"/>
              <a:pathLst>
                <a:path extrusionOk="0" h="555" w="740">
                  <a:moveTo>
                    <a:pt x="277" y="0"/>
                  </a:moveTo>
                  <a:cubicBezTo>
                    <a:pt x="93" y="0"/>
                    <a:pt x="0" y="93"/>
                    <a:pt x="0" y="278"/>
                  </a:cubicBezTo>
                  <a:cubicBezTo>
                    <a:pt x="93" y="463"/>
                    <a:pt x="277" y="555"/>
                    <a:pt x="370" y="555"/>
                  </a:cubicBezTo>
                  <a:cubicBezTo>
                    <a:pt x="555" y="555"/>
                    <a:pt x="740" y="555"/>
                    <a:pt x="647" y="278"/>
                  </a:cubicBezTo>
                  <a:cubicBezTo>
                    <a:pt x="555" y="185"/>
                    <a:pt x="462" y="0"/>
                    <a:pt x="27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35"/>
            <p:cNvSpPr/>
            <p:nvPr/>
          </p:nvSpPr>
          <p:spPr>
            <a:xfrm>
              <a:off x="4736650" y="819525"/>
              <a:ext cx="37000" cy="28675"/>
            </a:xfrm>
            <a:custGeom>
              <a:rect b="b" l="l" r="r" t="t"/>
              <a:pathLst>
                <a:path extrusionOk="0" h="1147" w="1480">
                  <a:moveTo>
                    <a:pt x="251" y="1"/>
                  </a:moveTo>
                  <a:cubicBezTo>
                    <a:pt x="172" y="1"/>
                    <a:pt x="89" y="12"/>
                    <a:pt x="0" y="38"/>
                  </a:cubicBezTo>
                  <a:lnTo>
                    <a:pt x="1109" y="1147"/>
                  </a:lnTo>
                  <a:cubicBezTo>
                    <a:pt x="1202" y="1054"/>
                    <a:pt x="1294" y="870"/>
                    <a:pt x="1479" y="777"/>
                  </a:cubicBezTo>
                  <a:cubicBezTo>
                    <a:pt x="1080" y="458"/>
                    <a:pt x="750" y="1"/>
                    <a:pt x="25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35"/>
            <p:cNvSpPr/>
            <p:nvPr/>
          </p:nvSpPr>
          <p:spPr>
            <a:xfrm>
              <a:off x="5381375" y="4924575"/>
              <a:ext cx="30075" cy="39300"/>
            </a:xfrm>
            <a:custGeom>
              <a:rect b="b" l="l" r="r" t="t"/>
              <a:pathLst>
                <a:path extrusionOk="0" h="1572" w="1203">
                  <a:moveTo>
                    <a:pt x="0" y="0"/>
                  </a:moveTo>
                  <a:lnTo>
                    <a:pt x="0" y="740"/>
                  </a:lnTo>
                  <a:cubicBezTo>
                    <a:pt x="463" y="832"/>
                    <a:pt x="278" y="1571"/>
                    <a:pt x="740" y="1571"/>
                  </a:cubicBezTo>
                  <a:cubicBezTo>
                    <a:pt x="832" y="1571"/>
                    <a:pt x="1017" y="1387"/>
                    <a:pt x="1110" y="1202"/>
                  </a:cubicBezTo>
                  <a:cubicBezTo>
                    <a:pt x="1202" y="740"/>
                    <a:pt x="925" y="462"/>
                    <a:pt x="555" y="277"/>
                  </a:cubicBezTo>
                  <a:cubicBezTo>
                    <a:pt x="370" y="185"/>
                    <a:pt x="185" y="92"/>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35"/>
            <p:cNvSpPr/>
            <p:nvPr/>
          </p:nvSpPr>
          <p:spPr>
            <a:xfrm>
              <a:off x="4810600" y="993775"/>
              <a:ext cx="43925" cy="180275"/>
            </a:xfrm>
            <a:custGeom>
              <a:rect b="b" l="l" r="r" t="t"/>
              <a:pathLst>
                <a:path extrusionOk="0" h="7211" w="1757">
                  <a:moveTo>
                    <a:pt x="1017" y="0"/>
                  </a:moveTo>
                  <a:cubicBezTo>
                    <a:pt x="462" y="93"/>
                    <a:pt x="277" y="740"/>
                    <a:pt x="555" y="1109"/>
                  </a:cubicBezTo>
                  <a:cubicBezTo>
                    <a:pt x="1387" y="2404"/>
                    <a:pt x="1202" y="3420"/>
                    <a:pt x="0" y="4345"/>
                  </a:cubicBezTo>
                  <a:cubicBezTo>
                    <a:pt x="98" y="4328"/>
                    <a:pt x="187" y="4321"/>
                    <a:pt x="270" y="4321"/>
                  </a:cubicBezTo>
                  <a:cubicBezTo>
                    <a:pt x="1126" y="4321"/>
                    <a:pt x="1210" y="5149"/>
                    <a:pt x="1294" y="5824"/>
                  </a:cubicBezTo>
                  <a:cubicBezTo>
                    <a:pt x="1294" y="6378"/>
                    <a:pt x="1294" y="6840"/>
                    <a:pt x="1756" y="7210"/>
                  </a:cubicBezTo>
                  <a:lnTo>
                    <a:pt x="1756" y="5084"/>
                  </a:lnTo>
                  <a:lnTo>
                    <a:pt x="1756" y="3235"/>
                  </a:lnTo>
                  <a:lnTo>
                    <a:pt x="1756" y="2496"/>
                  </a:lnTo>
                  <a:cubicBezTo>
                    <a:pt x="1387" y="1664"/>
                    <a:pt x="1017" y="925"/>
                    <a:pt x="101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35"/>
            <p:cNvSpPr/>
            <p:nvPr/>
          </p:nvSpPr>
          <p:spPr>
            <a:xfrm>
              <a:off x="5117925" y="4986950"/>
              <a:ext cx="37000" cy="31325"/>
            </a:xfrm>
            <a:custGeom>
              <a:rect b="b" l="l" r="r" t="t"/>
              <a:pathLst>
                <a:path extrusionOk="0" h="1253" w="1480">
                  <a:moveTo>
                    <a:pt x="1" y="1"/>
                  </a:moveTo>
                  <a:cubicBezTo>
                    <a:pt x="146" y="655"/>
                    <a:pt x="292" y="1253"/>
                    <a:pt x="887" y="1253"/>
                  </a:cubicBezTo>
                  <a:cubicBezTo>
                    <a:pt x="1049" y="1253"/>
                    <a:pt x="1243" y="1209"/>
                    <a:pt x="1480" y="1110"/>
                  </a:cubicBezTo>
                  <a:cubicBezTo>
                    <a:pt x="1480" y="1018"/>
                    <a:pt x="1480" y="925"/>
                    <a:pt x="1480" y="740"/>
                  </a:cubicBezTo>
                  <a:cubicBezTo>
                    <a:pt x="1110" y="555"/>
                    <a:pt x="740" y="278"/>
                    <a:pt x="37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35"/>
            <p:cNvSpPr/>
            <p:nvPr/>
          </p:nvSpPr>
          <p:spPr>
            <a:xfrm>
              <a:off x="5117925" y="529275"/>
              <a:ext cx="37000" cy="14050"/>
            </a:xfrm>
            <a:custGeom>
              <a:rect b="b" l="l" r="r" t="t"/>
              <a:pathLst>
                <a:path extrusionOk="0" h="562" w="1480">
                  <a:moveTo>
                    <a:pt x="1" y="1"/>
                  </a:moveTo>
                  <a:cubicBezTo>
                    <a:pt x="210" y="419"/>
                    <a:pt x="406" y="561"/>
                    <a:pt x="594" y="561"/>
                  </a:cubicBezTo>
                  <a:cubicBezTo>
                    <a:pt x="904" y="561"/>
                    <a:pt x="1192" y="174"/>
                    <a:pt x="14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35"/>
            <p:cNvSpPr/>
            <p:nvPr/>
          </p:nvSpPr>
          <p:spPr>
            <a:xfrm>
              <a:off x="5335225" y="457650"/>
              <a:ext cx="27675" cy="30200"/>
            </a:xfrm>
            <a:custGeom>
              <a:rect b="b" l="l" r="r" t="t"/>
              <a:pathLst>
                <a:path extrusionOk="0" h="1208" w="1107">
                  <a:moveTo>
                    <a:pt x="90" y="0"/>
                  </a:moveTo>
                  <a:lnTo>
                    <a:pt x="90" y="0"/>
                  </a:lnTo>
                  <a:cubicBezTo>
                    <a:pt x="15" y="604"/>
                    <a:pt x="1" y="1208"/>
                    <a:pt x="602" y="1208"/>
                  </a:cubicBezTo>
                  <a:cubicBezTo>
                    <a:pt x="737" y="1208"/>
                    <a:pt x="903" y="1177"/>
                    <a:pt x="1107" y="1110"/>
                  </a:cubicBezTo>
                  <a:cubicBezTo>
                    <a:pt x="830" y="740"/>
                    <a:pt x="460" y="370"/>
                    <a:pt x="9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35"/>
            <p:cNvSpPr/>
            <p:nvPr/>
          </p:nvSpPr>
          <p:spPr>
            <a:xfrm>
              <a:off x="4819675" y="4915325"/>
              <a:ext cx="34850" cy="37125"/>
            </a:xfrm>
            <a:custGeom>
              <a:rect b="b" l="l" r="r" t="t"/>
              <a:pathLst>
                <a:path extrusionOk="0" h="1485" w="1394">
                  <a:moveTo>
                    <a:pt x="654" y="0"/>
                  </a:moveTo>
                  <a:cubicBezTo>
                    <a:pt x="1009" y="444"/>
                    <a:pt x="0" y="1485"/>
                    <a:pt x="1229" y="1485"/>
                  </a:cubicBezTo>
                  <a:cubicBezTo>
                    <a:pt x="1280" y="1485"/>
                    <a:pt x="1335" y="1483"/>
                    <a:pt x="1393" y="1479"/>
                  </a:cubicBezTo>
                  <a:cubicBezTo>
                    <a:pt x="1301" y="925"/>
                    <a:pt x="1116" y="462"/>
                    <a:pt x="102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35"/>
            <p:cNvSpPr/>
            <p:nvPr/>
          </p:nvSpPr>
          <p:spPr>
            <a:xfrm>
              <a:off x="4824450" y="956800"/>
              <a:ext cx="25450" cy="37000"/>
            </a:xfrm>
            <a:custGeom>
              <a:rect b="b" l="l" r="r" t="t"/>
              <a:pathLst>
                <a:path extrusionOk="0" h="1480" w="1018">
                  <a:moveTo>
                    <a:pt x="833" y="0"/>
                  </a:moveTo>
                  <a:cubicBezTo>
                    <a:pt x="1" y="278"/>
                    <a:pt x="463" y="925"/>
                    <a:pt x="463" y="1479"/>
                  </a:cubicBezTo>
                  <a:cubicBezTo>
                    <a:pt x="1017" y="1109"/>
                    <a:pt x="833" y="555"/>
                    <a:pt x="8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35"/>
            <p:cNvSpPr/>
            <p:nvPr/>
          </p:nvSpPr>
          <p:spPr>
            <a:xfrm>
              <a:off x="2887950" y="606725"/>
              <a:ext cx="279650" cy="350100"/>
            </a:xfrm>
            <a:custGeom>
              <a:rect b="b" l="l" r="r" t="t"/>
              <a:pathLst>
                <a:path extrusionOk="0" h="14004" w="11186">
                  <a:moveTo>
                    <a:pt x="4672" y="8542"/>
                  </a:moveTo>
                  <a:cubicBezTo>
                    <a:pt x="4764" y="8542"/>
                    <a:pt x="4870" y="8572"/>
                    <a:pt x="4992" y="8642"/>
                  </a:cubicBezTo>
                  <a:cubicBezTo>
                    <a:pt x="5362" y="8827"/>
                    <a:pt x="4807" y="9751"/>
                    <a:pt x="5547" y="10029"/>
                  </a:cubicBezTo>
                  <a:cubicBezTo>
                    <a:pt x="5432" y="10374"/>
                    <a:pt x="5245" y="10468"/>
                    <a:pt x="5009" y="10468"/>
                  </a:cubicBezTo>
                  <a:cubicBezTo>
                    <a:pt x="4866" y="10468"/>
                    <a:pt x="4705" y="10433"/>
                    <a:pt x="4530" y="10398"/>
                  </a:cubicBezTo>
                  <a:cubicBezTo>
                    <a:pt x="4416" y="10285"/>
                    <a:pt x="4314" y="10244"/>
                    <a:pt x="4219" y="10244"/>
                  </a:cubicBezTo>
                  <a:cubicBezTo>
                    <a:pt x="3971" y="10244"/>
                    <a:pt x="3770" y="10521"/>
                    <a:pt x="3545" y="10521"/>
                  </a:cubicBezTo>
                  <a:cubicBezTo>
                    <a:pt x="3505" y="10521"/>
                    <a:pt x="3463" y="10512"/>
                    <a:pt x="3421" y="10491"/>
                  </a:cubicBezTo>
                  <a:cubicBezTo>
                    <a:pt x="3051" y="10306"/>
                    <a:pt x="2404" y="10491"/>
                    <a:pt x="2496" y="9936"/>
                  </a:cubicBezTo>
                  <a:cubicBezTo>
                    <a:pt x="2559" y="9623"/>
                    <a:pt x="2749" y="9395"/>
                    <a:pt x="3008" y="9395"/>
                  </a:cubicBezTo>
                  <a:cubicBezTo>
                    <a:pt x="3132" y="9395"/>
                    <a:pt x="3271" y="9447"/>
                    <a:pt x="3421" y="9566"/>
                  </a:cubicBezTo>
                  <a:cubicBezTo>
                    <a:pt x="3498" y="9683"/>
                    <a:pt x="3592" y="9734"/>
                    <a:pt x="3681" y="9734"/>
                  </a:cubicBezTo>
                  <a:cubicBezTo>
                    <a:pt x="3805" y="9734"/>
                    <a:pt x="3922" y="9635"/>
                    <a:pt x="3975" y="9474"/>
                  </a:cubicBezTo>
                  <a:cubicBezTo>
                    <a:pt x="4125" y="9099"/>
                    <a:pt x="4275" y="8542"/>
                    <a:pt x="4672" y="8542"/>
                  </a:cubicBezTo>
                  <a:close/>
                  <a:moveTo>
                    <a:pt x="3709" y="0"/>
                  </a:moveTo>
                  <a:cubicBezTo>
                    <a:pt x="3415" y="0"/>
                    <a:pt x="3153" y="147"/>
                    <a:pt x="2959" y="600"/>
                  </a:cubicBezTo>
                  <a:cubicBezTo>
                    <a:pt x="2681" y="1525"/>
                    <a:pt x="3975" y="1802"/>
                    <a:pt x="4622" y="2356"/>
                  </a:cubicBezTo>
                  <a:cubicBezTo>
                    <a:pt x="5547" y="3096"/>
                    <a:pt x="6009" y="4205"/>
                    <a:pt x="5916" y="5314"/>
                  </a:cubicBezTo>
                  <a:cubicBezTo>
                    <a:pt x="5916" y="6331"/>
                    <a:pt x="5085" y="6701"/>
                    <a:pt x="4160" y="6701"/>
                  </a:cubicBezTo>
                  <a:cubicBezTo>
                    <a:pt x="3236" y="7533"/>
                    <a:pt x="2959" y="8919"/>
                    <a:pt x="1387" y="9012"/>
                  </a:cubicBezTo>
                  <a:cubicBezTo>
                    <a:pt x="740" y="9104"/>
                    <a:pt x="278" y="9659"/>
                    <a:pt x="186" y="10306"/>
                  </a:cubicBezTo>
                  <a:cubicBezTo>
                    <a:pt x="1" y="11600"/>
                    <a:pt x="1110" y="11970"/>
                    <a:pt x="1757" y="12709"/>
                  </a:cubicBezTo>
                  <a:cubicBezTo>
                    <a:pt x="2312" y="13356"/>
                    <a:pt x="1480" y="13541"/>
                    <a:pt x="1202" y="14003"/>
                  </a:cubicBezTo>
                  <a:cubicBezTo>
                    <a:pt x="2589" y="13634"/>
                    <a:pt x="2589" y="13449"/>
                    <a:pt x="3236" y="11785"/>
                  </a:cubicBezTo>
                  <a:cubicBezTo>
                    <a:pt x="3396" y="11545"/>
                    <a:pt x="3972" y="11305"/>
                    <a:pt x="4304" y="11305"/>
                  </a:cubicBezTo>
                  <a:cubicBezTo>
                    <a:pt x="4355" y="11305"/>
                    <a:pt x="4400" y="11310"/>
                    <a:pt x="4438" y="11323"/>
                  </a:cubicBezTo>
                  <a:cubicBezTo>
                    <a:pt x="4497" y="11342"/>
                    <a:pt x="4558" y="11351"/>
                    <a:pt x="4621" y="11351"/>
                  </a:cubicBezTo>
                  <a:cubicBezTo>
                    <a:pt x="4911" y="11351"/>
                    <a:pt x="5228" y="11176"/>
                    <a:pt x="5480" y="11176"/>
                  </a:cubicBezTo>
                  <a:cubicBezTo>
                    <a:pt x="5682" y="11176"/>
                    <a:pt x="5843" y="11288"/>
                    <a:pt x="5916" y="11692"/>
                  </a:cubicBezTo>
                  <a:cubicBezTo>
                    <a:pt x="6009" y="11970"/>
                    <a:pt x="6194" y="12247"/>
                    <a:pt x="6564" y="12339"/>
                  </a:cubicBezTo>
                  <a:cubicBezTo>
                    <a:pt x="7395" y="11970"/>
                    <a:pt x="7118" y="10398"/>
                    <a:pt x="8412" y="10398"/>
                  </a:cubicBezTo>
                  <a:cubicBezTo>
                    <a:pt x="8967" y="10768"/>
                    <a:pt x="7488" y="11692"/>
                    <a:pt x="8874" y="11785"/>
                  </a:cubicBezTo>
                  <a:cubicBezTo>
                    <a:pt x="9799" y="10676"/>
                    <a:pt x="10168" y="9289"/>
                    <a:pt x="9984" y="7625"/>
                  </a:cubicBezTo>
                  <a:cubicBezTo>
                    <a:pt x="9984" y="7625"/>
                    <a:pt x="10261" y="7440"/>
                    <a:pt x="10353" y="7440"/>
                  </a:cubicBezTo>
                  <a:cubicBezTo>
                    <a:pt x="11185" y="7348"/>
                    <a:pt x="11000" y="6793"/>
                    <a:pt x="11000" y="6239"/>
                  </a:cubicBezTo>
                  <a:cubicBezTo>
                    <a:pt x="11093" y="4760"/>
                    <a:pt x="10353" y="3651"/>
                    <a:pt x="9244" y="2726"/>
                  </a:cubicBezTo>
                  <a:cubicBezTo>
                    <a:pt x="7950" y="3004"/>
                    <a:pt x="8967" y="3466"/>
                    <a:pt x="9244" y="3743"/>
                  </a:cubicBezTo>
                  <a:cubicBezTo>
                    <a:pt x="9891" y="4298"/>
                    <a:pt x="9799" y="4852"/>
                    <a:pt x="9059" y="5130"/>
                  </a:cubicBezTo>
                  <a:cubicBezTo>
                    <a:pt x="7950" y="5592"/>
                    <a:pt x="8505" y="7348"/>
                    <a:pt x="7118" y="7718"/>
                  </a:cubicBezTo>
                  <a:cubicBezTo>
                    <a:pt x="6656" y="7163"/>
                    <a:pt x="7950" y="6701"/>
                    <a:pt x="7211" y="6239"/>
                  </a:cubicBezTo>
                  <a:cubicBezTo>
                    <a:pt x="7118" y="6239"/>
                    <a:pt x="6748" y="6608"/>
                    <a:pt x="6286" y="6886"/>
                  </a:cubicBezTo>
                  <a:cubicBezTo>
                    <a:pt x="6748" y="5869"/>
                    <a:pt x="6009" y="4575"/>
                    <a:pt x="7765" y="4390"/>
                  </a:cubicBezTo>
                  <a:cubicBezTo>
                    <a:pt x="6101" y="3466"/>
                    <a:pt x="6564" y="2172"/>
                    <a:pt x="6656" y="878"/>
                  </a:cubicBezTo>
                  <a:cubicBezTo>
                    <a:pt x="6286" y="785"/>
                    <a:pt x="5916" y="600"/>
                    <a:pt x="5454" y="508"/>
                  </a:cubicBezTo>
                  <a:cubicBezTo>
                    <a:pt x="4914" y="508"/>
                    <a:pt x="4256" y="0"/>
                    <a:pt x="370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35"/>
            <p:cNvSpPr/>
            <p:nvPr/>
          </p:nvSpPr>
          <p:spPr>
            <a:xfrm>
              <a:off x="2767800" y="1093125"/>
              <a:ext cx="191825" cy="207650"/>
            </a:xfrm>
            <a:custGeom>
              <a:rect b="b" l="l" r="r" t="t"/>
              <a:pathLst>
                <a:path extrusionOk="0" h="8306" w="7673">
                  <a:moveTo>
                    <a:pt x="5639" y="1"/>
                  </a:moveTo>
                  <a:cubicBezTo>
                    <a:pt x="5639" y="463"/>
                    <a:pt x="6193" y="833"/>
                    <a:pt x="5823" y="1387"/>
                  </a:cubicBezTo>
                  <a:cubicBezTo>
                    <a:pt x="5708" y="1572"/>
                    <a:pt x="5587" y="1636"/>
                    <a:pt x="5461" y="1636"/>
                  </a:cubicBezTo>
                  <a:cubicBezTo>
                    <a:pt x="5184" y="1636"/>
                    <a:pt x="4887" y="1328"/>
                    <a:pt x="4584" y="1328"/>
                  </a:cubicBezTo>
                  <a:cubicBezTo>
                    <a:pt x="4474" y="1328"/>
                    <a:pt x="4363" y="1369"/>
                    <a:pt x="4252" y="1480"/>
                  </a:cubicBezTo>
                  <a:cubicBezTo>
                    <a:pt x="3328" y="2219"/>
                    <a:pt x="5269" y="2127"/>
                    <a:pt x="4529" y="2774"/>
                  </a:cubicBezTo>
                  <a:cubicBezTo>
                    <a:pt x="4380" y="2849"/>
                    <a:pt x="4291" y="2984"/>
                    <a:pt x="4115" y="2984"/>
                  </a:cubicBezTo>
                  <a:cubicBezTo>
                    <a:pt x="4074" y="2984"/>
                    <a:pt x="4028" y="2976"/>
                    <a:pt x="3975" y="2959"/>
                  </a:cubicBezTo>
                  <a:cubicBezTo>
                    <a:pt x="3872" y="2946"/>
                    <a:pt x="3772" y="2940"/>
                    <a:pt x="3676" y="2940"/>
                  </a:cubicBezTo>
                  <a:cubicBezTo>
                    <a:pt x="2393" y="2940"/>
                    <a:pt x="1705" y="4034"/>
                    <a:pt x="1017" y="4808"/>
                  </a:cubicBezTo>
                  <a:cubicBezTo>
                    <a:pt x="370" y="5455"/>
                    <a:pt x="1941" y="5732"/>
                    <a:pt x="2034" y="6471"/>
                  </a:cubicBezTo>
                  <a:cubicBezTo>
                    <a:pt x="1909" y="6513"/>
                    <a:pt x="1793" y="6531"/>
                    <a:pt x="1684" y="6531"/>
                  </a:cubicBezTo>
                  <a:cubicBezTo>
                    <a:pt x="1308" y="6531"/>
                    <a:pt x="1005" y="6316"/>
                    <a:pt x="647" y="6102"/>
                  </a:cubicBezTo>
                  <a:cubicBezTo>
                    <a:pt x="582" y="6036"/>
                    <a:pt x="505" y="6005"/>
                    <a:pt x="428" y="6005"/>
                  </a:cubicBezTo>
                  <a:cubicBezTo>
                    <a:pt x="289" y="6005"/>
                    <a:pt x="152" y="6107"/>
                    <a:pt x="93" y="6287"/>
                  </a:cubicBezTo>
                  <a:cubicBezTo>
                    <a:pt x="0" y="6379"/>
                    <a:pt x="0" y="6564"/>
                    <a:pt x="0" y="6749"/>
                  </a:cubicBezTo>
                  <a:cubicBezTo>
                    <a:pt x="417" y="7792"/>
                    <a:pt x="864" y="8305"/>
                    <a:pt x="1440" y="8305"/>
                  </a:cubicBezTo>
                  <a:cubicBezTo>
                    <a:pt x="1885" y="8305"/>
                    <a:pt x="2406" y="8000"/>
                    <a:pt x="3050" y="7396"/>
                  </a:cubicBezTo>
                  <a:cubicBezTo>
                    <a:pt x="3328" y="7118"/>
                    <a:pt x="3790" y="7026"/>
                    <a:pt x="3975" y="6841"/>
                  </a:cubicBezTo>
                  <a:cubicBezTo>
                    <a:pt x="4622" y="5732"/>
                    <a:pt x="6286" y="6379"/>
                    <a:pt x="6748" y="5085"/>
                  </a:cubicBezTo>
                  <a:cubicBezTo>
                    <a:pt x="6840" y="4253"/>
                    <a:pt x="7672" y="3513"/>
                    <a:pt x="6563" y="2682"/>
                  </a:cubicBezTo>
                  <a:cubicBezTo>
                    <a:pt x="6193" y="2497"/>
                    <a:pt x="6286" y="1850"/>
                    <a:pt x="6748" y="1480"/>
                  </a:cubicBezTo>
                  <a:cubicBezTo>
                    <a:pt x="6470" y="925"/>
                    <a:pt x="6286" y="278"/>
                    <a:pt x="563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35"/>
            <p:cNvSpPr/>
            <p:nvPr/>
          </p:nvSpPr>
          <p:spPr>
            <a:xfrm>
              <a:off x="2787050" y="865375"/>
              <a:ext cx="158700" cy="119175"/>
            </a:xfrm>
            <a:custGeom>
              <a:rect b="b" l="l" r="r" t="t"/>
              <a:pathLst>
                <a:path extrusionOk="0" h="4767" w="6348">
                  <a:moveTo>
                    <a:pt x="1633" y="1624"/>
                  </a:moveTo>
                  <a:cubicBezTo>
                    <a:pt x="1818" y="1624"/>
                    <a:pt x="1911" y="1716"/>
                    <a:pt x="2096" y="1809"/>
                  </a:cubicBezTo>
                  <a:cubicBezTo>
                    <a:pt x="2188" y="2086"/>
                    <a:pt x="2003" y="2178"/>
                    <a:pt x="1818" y="2178"/>
                  </a:cubicBezTo>
                  <a:cubicBezTo>
                    <a:pt x="1726" y="2178"/>
                    <a:pt x="1449" y="2086"/>
                    <a:pt x="1449" y="1901"/>
                  </a:cubicBezTo>
                  <a:cubicBezTo>
                    <a:pt x="1356" y="1716"/>
                    <a:pt x="1449" y="1624"/>
                    <a:pt x="1633" y="1624"/>
                  </a:cubicBezTo>
                  <a:close/>
                  <a:moveTo>
                    <a:pt x="2915" y="1"/>
                  </a:moveTo>
                  <a:cubicBezTo>
                    <a:pt x="1081" y="1"/>
                    <a:pt x="863" y="514"/>
                    <a:pt x="709" y="2825"/>
                  </a:cubicBezTo>
                  <a:cubicBezTo>
                    <a:pt x="617" y="3380"/>
                    <a:pt x="432" y="3750"/>
                    <a:pt x="247" y="4212"/>
                  </a:cubicBezTo>
                  <a:cubicBezTo>
                    <a:pt x="0" y="4705"/>
                    <a:pt x="247" y="4746"/>
                    <a:pt x="521" y="4746"/>
                  </a:cubicBezTo>
                  <a:cubicBezTo>
                    <a:pt x="576" y="4746"/>
                    <a:pt x="631" y="4744"/>
                    <a:pt x="685" y="4744"/>
                  </a:cubicBezTo>
                  <a:cubicBezTo>
                    <a:pt x="764" y="4744"/>
                    <a:pt x="838" y="4748"/>
                    <a:pt x="894" y="4766"/>
                  </a:cubicBezTo>
                  <a:cubicBezTo>
                    <a:pt x="1071" y="4518"/>
                    <a:pt x="1262" y="4433"/>
                    <a:pt x="1456" y="4433"/>
                  </a:cubicBezTo>
                  <a:cubicBezTo>
                    <a:pt x="1768" y="4433"/>
                    <a:pt x="2088" y="4653"/>
                    <a:pt x="2373" y="4766"/>
                  </a:cubicBezTo>
                  <a:cubicBezTo>
                    <a:pt x="2188" y="4119"/>
                    <a:pt x="2096" y="3380"/>
                    <a:pt x="1911" y="2640"/>
                  </a:cubicBezTo>
                  <a:cubicBezTo>
                    <a:pt x="3112" y="2640"/>
                    <a:pt x="3915" y="3677"/>
                    <a:pt x="4986" y="3677"/>
                  </a:cubicBezTo>
                  <a:cubicBezTo>
                    <a:pt x="5069" y="3677"/>
                    <a:pt x="5152" y="3670"/>
                    <a:pt x="5238" y="3657"/>
                  </a:cubicBezTo>
                  <a:cubicBezTo>
                    <a:pt x="5516" y="3288"/>
                    <a:pt x="6348" y="3010"/>
                    <a:pt x="5793" y="2363"/>
                  </a:cubicBezTo>
                  <a:cubicBezTo>
                    <a:pt x="5146" y="1624"/>
                    <a:pt x="4037" y="1254"/>
                    <a:pt x="4222" y="52"/>
                  </a:cubicBezTo>
                  <a:cubicBezTo>
                    <a:pt x="3713" y="21"/>
                    <a:pt x="3282" y="1"/>
                    <a:pt x="291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35"/>
            <p:cNvSpPr/>
            <p:nvPr/>
          </p:nvSpPr>
          <p:spPr>
            <a:xfrm>
              <a:off x="2753925" y="645250"/>
              <a:ext cx="122500" cy="214500"/>
            </a:xfrm>
            <a:custGeom>
              <a:rect b="b" l="l" r="r" t="t"/>
              <a:pathLst>
                <a:path extrusionOk="0" h="8580" w="4900">
                  <a:moveTo>
                    <a:pt x="2069" y="1"/>
                  </a:moveTo>
                  <a:cubicBezTo>
                    <a:pt x="1865" y="1"/>
                    <a:pt x="1667" y="132"/>
                    <a:pt x="1479" y="538"/>
                  </a:cubicBezTo>
                  <a:cubicBezTo>
                    <a:pt x="925" y="1647"/>
                    <a:pt x="1849" y="1740"/>
                    <a:pt x="2496" y="2110"/>
                  </a:cubicBezTo>
                  <a:cubicBezTo>
                    <a:pt x="3051" y="2479"/>
                    <a:pt x="3513" y="2941"/>
                    <a:pt x="2589" y="3404"/>
                  </a:cubicBezTo>
                  <a:cubicBezTo>
                    <a:pt x="2958" y="5437"/>
                    <a:pt x="1110" y="5437"/>
                    <a:pt x="93" y="6269"/>
                  </a:cubicBezTo>
                  <a:cubicBezTo>
                    <a:pt x="93" y="6639"/>
                    <a:pt x="0" y="7101"/>
                    <a:pt x="370" y="7193"/>
                  </a:cubicBezTo>
                  <a:cubicBezTo>
                    <a:pt x="489" y="7237"/>
                    <a:pt x="591" y="7256"/>
                    <a:pt x="678" y="7256"/>
                  </a:cubicBezTo>
                  <a:cubicBezTo>
                    <a:pt x="1337" y="7256"/>
                    <a:pt x="1207" y="6166"/>
                    <a:pt x="1942" y="6084"/>
                  </a:cubicBezTo>
                  <a:cubicBezTo>
                    <a:pt x="2219" y="6916"/>
                    <a:pt x="2681" y="7748"/>
                    <a:pt x="3605" y="8580"/>
                  </a:cubicBezTo>
                  <a:cubicBezTo>
                    <a:pt x="3421" y="7009"/>
                    <a:pt x="2126" y="5622"/>
                    <a:pt x="4068" y="4790"/>
                  </a:cubicBezTo>
                  <a:cubicBezTo>
                    <a:pt x="4252" y="4698"/>
                    <a:pt x="4068" y="4513"/>
                    <a:pt x="3975" y="4328"/>
                  </a:cubicBezTo>
                  <a:cubicBezTo>
                    <a:pt x="3950" y="4303"/>
                    <a:pt x="3916" y="4293"/>
                    <a:pt x="3877" y="4293"/>
                  </a:cubicBezTo>
                  <a:cubicBezTo>
                    <a:pt x="3739" y="4293"/>
                    <a:pt x="3533" y="4415"/>
                    <a:pt x="3390" y="4415"/>
                  </a:cubicBezTo>
                  <a:cubicBezTo>
                    <a:pt x="3274" y="4415"/>
                    <a:pt x="3200" y="4336"/>
                    <a:pt x="3236" y="4051"/>
                  </a:cubicBezTo>
                  <a:cubicBezTo>
                    <a:pt x="3310" y="3715"/>
                    <a:pt x="3490" y="3620"/>
                    <a:pt x="3702" y="3620"/>
                  </a:cubicBezTo>
                  <a:cubicBezTo>
                    <a:pt x="3979" y="3620"/>
                    <a:pt x="4312" y="3783"/>
                    <a:pt x="4538" y="3783"/>
                  </a:cubicBezTo>
                  <a:cubicBezTo>
                    <a:pt x="4568" y="3783"/>
                    <a:pt x="4596" y="3780"/>
                    <a:pt x="4622" y="3773"/>
                  </a:cubicBezTo>
                  <a:cubicBezTo>
                    <a:pt x="4899" y="2849"/>
                    <a:pt x="3051" y="2664"/>
                    <a:pt x="4068" y="1555"/>
                  </a:cubicBezTo>
                  <a:cubicBezTo>
                    <a:pt x="3790" y="1185"/>
                    <a:pt x="3605" y="815"/>
                    <a:pt x="3328" y="446"/>
                  </a:cubicBezTo>
                  <a:cubicBezTo>
                    <a:pt x="3304" y="449"/>
                    <a:pt x="3279" y="451"/>
                    <a:pt x="3255" y="451"/>
                  </a:cubicBezTo>
                  <a:cubicBezTo>
                    <a:pt x="2851" y="451"/>
                    <a:pt x="2448" y="1"/>
                    <a:pt x="206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35"/>
            <p:cNvSpPr/>
            <p:nvPr/>
          </p:nvSpPr>
          <p:spPr>
            <a:xfrm>
              <a:off x="2820950" y="1719150"/>
              <a:ext cx="133600" cy="146125"/>
            </a:xfrm>
            <a:custGeom>
              <a:rect b="b" l="l" r="r" t="t"/>
              <a:pathLst>
                <a:path extrusionOk="0" h="5845" w="5344">
                  <a:moveTo>
                    <a:pt x="401" y="1"/>
                  </a:moveTo>
                  <a:cubicBezTo>
                    <a:pt x="361" y="1"/>
                    <a:pt x="320" y="4"/>
                    <a:pt x="277" y="10"/>
                  </a:cubicBezTo>
                  <a:cubicBezTo>
                    <a:pt x="0" y="1489"/>
                    <a:pt x="1017" y="2690"/>
                    <a:pt x="1387" y="3985"/>
                  </a:cubicBezTo>
                  <a:cubicBezTo>
                    <a:pt x="1926" y="4755"/>
                    <a:pt x="2465" y="5461"/>
                    <a:pt x="3432" y="5461"/>
                  </a:cubicBezTo>
                  <a:cubicBezTo>
                    <a:pt x="3626" y="5461"/>
                    <a:pt x="3836" y="5433"/>
                    <a:pt x="4067" y="5371"/>
                  </a:cubicBezTo>
                  <a:cubicBezTo>
                    <a:pt x="4081" y="5368"/>
                    <a:pt x="4095" y="5366"/>
                    <a:pt x="4109" y="5366"/>
                  </a:cubicBezTo>
                  <a:cubicBezTo>
                    <a:pt x="4351" y="5366"/>
                    <a:pt x="4627" y="5844"/>
                    <a:pt x="4863" y="5844"/>
                  </a:cubicBezTo>
                  <a:cubicBezTo>
                    <a:pt x="4980" y="5844"/>
                    <a:pt x="5088" y="5726"/>
                    <a:pt x="5176" y="5371"/>
                  </a:cubicBezTo>
                  <a:cubicBezTo>
                    <a:pt x="5344" y="4702"/>
                    <a:pt x="4906" y="3958"/>
                    <a:pt x="4411" y="3958"/>
                  </a:cubicBezTo>
                  <a:cubicBezTo>
                    <a:pt x="4358" y="3958"/>
                    <a:pt x="4305" y="3967"/>
                    <a:pt x="4252" y="3985"/>
                  </a:cubicBezTo>
                  <a:cubicBezTo>
                    <a:pt x="3950" y="4045"/>
                    <a:pt x="3707" y="4072"/>
                    <a:pt x="3515" y="4072"/>
                  </a:cubicBezTo>
                  <a:cubicBezTo>
                    <a:pt x="2235" y="4072"/>
                    <a:pt x="3143" y="2871"/>
                    <a:pt x="3143" y="2228"/>
                  </a:cubicBezTo>
                  <a:lnTo>
                    <a:pt x="2773" y="1119"/>
                  </a:lnTo>
                  <a:cubicBezTo>
                    <a:pt x="2403" y="1027"/>
                    <a:pt x="2034" y="842"/>
                    <a:pt x="1756" y="749"/>
                  </a:cubicBezTo>
                  <a:cubicBezTo>
                    <a:pt x="1238" y="577"/>
                    <a:pt x="962" y="1"/>
                    <a:pt x="40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35"/>
            <p:cNvSpPr/>
            <p:nvPr/>
          </p:nvSpPr>
          <p:spPr>
            <a:xfrm>
              <a:off x="2793200" y="984525"/>
              <a:ext cx="78600" cy="129425"/>
            </a:xfrm>
            <a:custGeom>
              <a:rect b="b" l="l" r="r" t="t"/>
              <a:pathLst>
                <a:path extrusionOk="0" h="5177" w="3144">
                  <a:moveTo>
                    <a:pt x="648" y="0"/>
                  </a:moveTo>
                  <a:lnTo>
                    <a:pt x="648" y="0"/>
                  </a:lnTo>
                  <a:cubicBezTo>
                    <a:pt x="925" y="463"/>
                    <a:pt x="1572" y="1017"/>
                    <a:pt x="555" y="1572"/>
                  </a:cubicBezTo>
                  <a:cubicBezTo>
                    <a:pt x="186" y="1757"/>
                    <a:pt x="1" y="2496"/>
                    <a:pt x="186" y="2589"/>
                  </a:cubicBezTo>
                  <a:cubicBezTo>
                    <a:pt x="1203" y="3421"/>
                    <a:pt x="555" y="4345"/>
                    <a:pt x="463" y="5177"/>
                  </a:cubicBezTo>
                  <a:cubicBezTo>
                    <a:pt x="1480" y="4992"/>
                    <a:pt x="1387" y="4160"/>
                    <a:pt x="1757" y="3605"/>
                  </a:cubicBezTo>
                  <a:cubicBezTo>
                    <a:pt x="3144" y="1479"/>
                    <a:pt x="2959" y="1017"/>
                    <a:pt x="64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35"/>
            <p:cNvSpPr/>
            <p:nvPr/>
          </p:nvSpPr>
          <p:spPr>
            <a:xfrm>
              <a:off x="2874100" y="1310350"/>
              <a:ext cx="67025" cy="99400"/>
            </a:xfrm>
            <a:custGeom>
              <a:rect b="b" l="l" r="r" t="t"/>
              <a:pathLst>
                <a:path extrusionOk="0" h="3976" w="2681">
                  <a:moveTo>
                    <a:pt x="2496" y="1"/>
                  </a:moveTo>
                  <a:lnTo>
                    <a:pt x="2496" y="1"/>
                  </a:lnTo>
                  <a:cubicBezTo>
                    <a:pt x="277" y="1018"/>
                    <a:pt x="0" y="1850"/>
                    <a:pt x="1017" y="3976"/>
                  </a:cubicBezTo>
                  <a:cubicBezTo>
                    <a:pt x="1571" y="2681"/>
                    <a:pt x="2681" y="1572"/>
                    <a:pt x="24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35"/>
            <p:cNvSpPr/>
            <p:nvPr/>
          </p:nvSpPr>
          <p:spPr>
            <a:xfrm>
              <a:off x="2922625" y="1130100"/>
              <a:ext cx="55475" cy="90150"/>
            </a:xfrm>
            <a:custGeom>
              <a:rect b="b" l="l" r="r" t="t"/>
              <a:pathLst>
                <a:path extrusionOk="0" h="3606" w="2219">
                  <a:moveTo>
                    <a:pt x="555" y="1"/>
                  </a:moveTo>
                  <a:cubicBezTo>
                    <a:pt x="93" y="371"/>
                    <a:pt x="0" y="1018"/>
                    <a:pt x="370" y="1203"/>
                  </a:cubicBezTo>
                  <a:cubicBezTo>
                    <a:pt x="1479" y="2034"/>
                    <a:pt x="647" y="2774"/>
                    <a:pt x="555" y="3606"/>
                  </a:cubicBezTo>
                  <a:lnTo>
                    <a:pt x="1664" y="3606"/>
                  </a:lnTo>
                  <a:cubicBezTo>
                    <a:pt x="2219" y="2127"/>
                    <a:pt x="1387" y="1018"/>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35"/>
            <p:cNvSpPr/>
            <p:nvPr/>
          </p:nvSpPr>
          <p:spPr>
            <a:xfrm>
              <a:off x="2807075" y="1546075"/>
              <a:ext cx="48550" cy="94775"/>
            </a:xfrm>
            <a:custGeom>
              <a:rect b="b" l="l" r="r" t="t"/>
              <a:pathLst>
                <a:path extrusionOk="0" h="3791" w="1942">
                  <a:moveTo>
                    <a:pt x="1942" y="0"/>
                  </a:moveTo>
                  <a:cubicBezTo>
                    <a:pt x="832" y="1202"/>
                    <a:pt x="0" y="2403"/>
                    <a:pt x="1942" y="3790"/>
                  </a:cubicBezTo>
                  <a:lnTo>
                    <a:pt x="1942" y="2588"/>
                  </a:lnTo>
                  <a:lnTo>
                    <a:pt x="1942" y="740"/>
                  </a:lnTo>
                  <a:lnTo>
                    <a:pt x="1942"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35"/>
            <p:cNvSpPr/>
            <p:nvPr/>
          </p:nvSpPr>
          <p:spPr>
            <a:xfrm>
              <a:off x="2915675" y="1220225"/>
              <a:ext cx="50875" cy="80925"/>
            </a:xfrm>
            <a:custGeom>
              <a:rect b="b" l="l" r="r" t="t"/>
              <a:pathLst>
                <a:path extrusionOk="0" h="3237" w="2035">
                  <a:moveTo>
                    <a:pt x="1203" y="1"/>
                  </a:moveTo>
                  <a:cubicBezTo>
                    <a:pt x="1480" y="1110"/>
                    <a:pt x="1" y="2034"/>
                    <a:pt x="833" y="3236"/>
                  </a:cubicBezTo>
                  <a:cubicBezTo>
                    <a:pt x="1572" y="2312"/>
                    <a:pt x="2034" y="1203"/>
                    <a:pt x="194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35"/>
            <p:cNvSpPr/>
            <p:nvPr/>
          </p:nvSpPr>
          <p:spPr>
            <a:xfrm>
              <a:off x="2839950" y="1691650"/>
              <a:ext cx="50350" cy="55500"/>
            </a:xfrm>
            <a:custGeom>
              <a:rect b="b" l="l" r="r" t="t"/>
              <a:pathLst>
                <a:path extrusionOk="0" h="2220" w="2014">
                  <a:moveTo>
                    <a:pt x="996" y="1"/>
                  </a:moveTo>
                  <a:cubicBezTo>
                    <a:pt x="949" y="32"/>
                    <a:pt x="878" y="42"/>
                    <a:pt x="796" y="42"/>
                  </a:cubicBezTo>
                  <a:cubicBezTo>
                    <a:pt x="652" y="42"/>
                    <a:pt x="476" y="11"/>
                    <a:pt x="342" y="11"/>
                  </a:cubicBezTo>
                  <a:cubicBezTo>
                    <a:pt x="105" y="11"/>
                    <a:pt x="1" y="108"/>
                    <a:pt x="442" y="648"/>
                  </a:cubicBezTo>
                  <a:cubicBezTo>
                    <a:pt x="719" y="1017"/>
                    <a:pt x="996" y="1387"/>
                    <a:pt x="996" y="1849"/>
                  </a:cubicBezTo>
                  <a:cubicBezTo>
                    <a:pt x="1366" y="1942"/>
                    <a:pt x="1736" y="2127"/>
                    <a:pt x="2013" y="2219"/>
                  </a:cubicBezTo>
                  <a:cubicBezTo>
                    <a:pt x="1921" y="1387"/>
                    <a:pt x="1551" y="648"/>
                    <a:pt x="9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35"/>
            <p:cNvSpPr/>
            <p:nvPr/>
          </p:nvSpPr>
          <p:spPr>
            <a:xfrm>
              <a:off x="2820950" y="1513725"/>
              <a:ext cx="32375" cy="20800"/>
            </a:xfrm>
            <a:custGeom>
              <a:rect b="b" l="l" r="r" t="t"/>
              <a:pathLst>
                <a:path extrusionOk="0" h="832" w="1295">
                  <a:moveTo>
                    <a:pt x="647" y="0"/>
                  </a:moveTo>
                  <a:cubicBezTo>
                    <a:pt x="277" y="0"/>
                    <a:pt x="93" y="185"/>
                    <a:pt x="93" y="555"/>
                  </a:cubicBezTo>
                  <a:cubicBezTo>
                    <a:pt x="0" y="832"/>
                    <a:pt x="277" y="832"/>
                    <a:pt x="647" y="832"/>
                  </a:cubicBezTo>
                  <a:cubicBezTo>
                    <a:pt x="740" y="740"/>
                    <a:pt x="1017" y="555"/>
                    <a:pt x="1294" y="462"/>
                  </a:cubicBezTo>
                  <a:cubicBezTo>
                    <a:pt x="1109" y="185"/>
                    <a:pt x="924" y="0"/>
                    <a:pt x="64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35"/>
            <p:cNvSpPr/>
            <p:nvPr/>
          </p:nvSpPr>
          <p:spPr>
            <a:xfrm>
              <a:off x="2812100" y="1413750"/>
              <a:ext cx="22725" cy="21425"/>
            </a:xfrm>
            <a:custGeom>
              <a:rect b="b" l="l" r="r" t="t"/>
              <a:pathLst>
                <a:path extrusionOk="0" h="857" w="909">
                  <a:moveTo>
                    <a:pt x="309" y="0"/>
                  </a:moveTo>
                  <a:cubicBezTo>
                    <a:pt x="112" y="0"/>
                    <a:pt x="1" y="166"/>
                    <a:pt x="77" y="394"/>
                  </a:cubicBezTo>
                  <a:cubicBezTo>
                    <a:pt x="77" y="671"/>
                    <a:pt x="262" y="856"/>
                    <a:pt x="262" y="856"/>
                  </a:cubicBezTo>
                  <a:cubicBezTo>
                    <a:pt x="816" y="856"/>
                    <a:pt x="909" y="671"/>
                    <a:pt x="816" y="487"/>
                  </a:cubicBezTo>
                  <a:cubicBezTo>
                    <a:pt x="724" y="302"/>
                    <a:pt x="631" y="117"/>
                    <a:pt x="447" y="24"/>
                  </a:cubicBezTo>
                  <a:cubicBezTo>
                    <a:pt x="397" y="8"/>
                    <a:pt x="351" y="0"/>
                    <a:pt x="30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35"/>
            <p:cNvSpPr/>
            <p:nvPr/>
          </p:nvSpPr>
          <p:spPr>
            <a:xfrm>
              <a:off x="2855600" y="1529900"/>
              <a:ext cx="16200" cy="34675"/>
            </a:xfrm>
            <a:custGeom>
              <a:rect b="b" l="l" r="r" t="t"/>
              <a:pathLst>
                <a:path extrusionOk="0" h="1387" w="648">
                  <a:moveTo>
                    <a:pt x="1" y="0"/>
                  </a:moveTo>
                  <a:lnTo>
                    <a:pt x="1" y="647"/>
                  </a:lnTo>
                  <a:lnTo>
                    <a:pt x="1" y="1387"/>
                  </a:lnTo>
                  <a:cubicBezTo>
                    <a:pt x="463" y="1017"/>
                    <a:pt x="648" y="555"/>
                    <a:pt x="37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35"/>
            <p:cNvSpPr/>
            <p:nvPr/>
          </p:nvSpPr>
          <p:spPr>
            <a:xfrm>
              <a:off x="3357900" y="3660525"/>
              <a:ext cx="70825" cy="71825"/>
            </a:xfrm>
            <a:custGeom>
              <a:rect b="b" l="l" r="r" t="t"/>
              <a:pathLst>
                <a:path extrusionOk="0" h="2873" w="2833">
                  <a:moveTo>
                    <a:pt x="799" y="0"/>
                  </a:moveTo>
                  <a:cubicBezTo>
                    <a:pt x="429" y="555"/>
                    <a:pt x="799" y="1202"/>
                    <a:pt x="244" y="1572"/>
                  </a:cubicBezTo>
                  <a:cubicBezTo>
                    <a:pt x="332" y="2012"/>
                    <a:pt x="1" y="2872"/>
                    <a:pt x="769" y="2872"/>
                  </a:cubicBezTo>
                  <a:cubicBezTo>
                    <a:pt x="807" y="2872"/>
                    <a:pt x="848" y="2870"/>
                    <a:pt x="891" y="2866"/>
                  </a:cubicBezTo>
                  <a:cubicBezTo>
                    <a:pt x="1538" y="2866"/>
                    <a:pt x="2555" y="2681"/>
                    <a:pt x="1908" y="1479"/>
                  </a:cubicBezTo>
                  <a:lnTo>
                    <a:pt x="2463" y="1202"/>
                  </a:lnTo>
                  <a:lnTo>
                    <a:pt x="2832" y="832"/>
                  </a:lnTo>
                  <a:cubicBezTo>
                    <a:pt x="2000" y="740"/>
                    <a:pt x="1169" y="1017"/>
                    <a:pt x="79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35"/>
            <p:cNvSpPr/>
            <p:nvPr/>
          </p:nvSpPr>
          <p:spPr>
            <a:xfrm>
              <a:off x="3523450" y="3577325"/>
              <a:ext cx="50850" cy="76275"/>
            </a:xfrm>
            <a:custGeom>
              <a:rect b="b" l="l" r="r" t="t"/>
              <a:pathLst>
                <a:path extrusionOk="0" h="3051" w="2034">
                  <a:moveTo>
                    <a:pt x="1387" y="0"/>
                  </a:moveTo>
                  <a:lnTo>
                    <a:pt x="1387" y="0"/>
                  </a:lnTo>
                  <a:cubicBezTo>
                    <a:pt x="370" y="740"/>
                    <a:pt x="277" y="1849"/>
                    <a:pt x="0" y="3051"/>
                  </a:cubicBezTo>
                  <a:cubicBezTo>
                    <a:pt x="2034" y="2404"/>
                    <a:pt x="740" y="925"/>
                    <a:pt x="138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35"/>
            <p:cNvSpPr/>
            <p:nvPr/>
          </p:nvSpPr>
          <p:spPr>
            <a:xfrm>
              <a:off x="3567350" y="3680725"/>
              <a:ext cx="50850" cy="39200"/>
            </a:xfrm>
            <a:custGeom>
              <a:rect b="b" l="l" r="r" t="t"/>
              <a:pathLst>
                <a:path extrusionOk="0" h="1568" w="2034">
                  <a:moveTo>
                    <a:pt x="1758" y="0"/>
                  </a:moveTo>
                  <a:cubicBezTo>
                    <a:pt x="858" y="0"/>
                    <a:pt x="506" y="828"/>
                    <a:pt x="0" y="1503"/>
                  </a:cubicBezTo>
                  <a:cubicBezTo>
                    <a:pt x="202" y="1546"/>
                    <a:pt x="386" y="1567"/>
                    <a:pt x="554" y="1567"/>
                  </a:cubicBezTo>
                  <a:cubicBezTo>
                    <a:pt x="1459" y="1567"/>
                    <a:pt x="1878" y="960"/>
                    <a:pt x="2034" y="24"/>
                  </a:cubicBezTo>
                  <a:cubicBezTo>
                    <a:pt x="1937" y="8"/>
                    <a:pt x="1845" y="0"/>
                    <a:pt x="175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35"/>
            <p:cNvSpPr/>
            <p:nvPr/>
          </p:nvSpPr>
          <p:spPr>
            <a:xfrm>
              <a:off x="3531575" y="3469475"/>
              <a:ext cx="42725" cy="33925"/>
            </a:xfrm>
            <a:custGeom>
              <a:rect b="b" l="l" r="r" t="t"/>
              <a:pathLst>
                <a:path extrusionOk="0" h="1357" w="1709">
                  <a:moveTo>
                    <a:pt x="1122" y="0"/>
                  </a:moveTo>
                  <a:cubicBezTo>
                    <a:pt x="0" y="0"/>
                    <a:pt x="1459" y="1112"/>
                    <a:pt x="969" y="1357"/>
                  </a:cubicBezTo>
                  <a:cubicBezTo>
                    <a:pt x="1524" y="1264"/>
                    <a:pt x="1616" y="894"/>
                    <a:pt x="1709" y="432"/>
                  </a:cubicBezTo>
                  <a:lnTo>
                    <a:pt x="1709" y="62"/>
                  </a:lnTo>
                  <a:cubicBezTo>
                    <a:pt x="1461" y="19"/>
                    <a:pt x="1269" y="0"/>
                    <a:pt x="112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35"/>
            <p:cNvSpPr/>
            <p:nvPr/>
          </p:nvSpPr>
          <p:spPr>
            <a:xfrm>
              <a:off x="3633475" y="3495125"/>
              <a:ext cx="40200" cy="31375"/>
            </a:xfrm>
            <a:custGeom>
              <a:rect b="b" l="l" r="r" t="t"/>
              <a:pathLst>
                <a:path extrusionOk="0" h="1255" w="1608">
                  <a:moveTo>
                    <a:pt x="825" y="1"/>
                  </a:moveTo>
                  <a:cubicBezTo>
                    <a:pt x="314" y="1"/>
                    <a:pt x="1" y="297"/>
                    <a:pt x="128" y="1255"/>
                  </a:cubicBezTo>
                  <a:cubicBezTo>
                    <a:pt x="683" y="885"/>
                    <a:pt x="1145" y="515"/>
                    <a:pt x="1607" y="146"/>
                  </a:cubicBezTo>
                  <a:cubicBezTo>
                    <a:pt x="1322" y="60"/>
                    <a:pt x="1054" y="1"/>
                    <a:pt x="82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35"/>
            <p:cNvSpPr/>
            <p:nvPr/>
          </p:nvSpPr>
          <p:spPr>
            <a:xfrm>
              <a:off x="3592775" y="3769900"/>
              <a:ext cx="34675" cy="26125"/>
            </a:xfrm>
            <a:custGeom>
              <a:rect b="b" l="l" r="r" t="t"/>
              <a:pathLst>
                <a:path extrusionOk="0" h="1045" w="1387">
                  <a:moveTo>
                    <a:pt x="483" y="1"/>
                  </a:moveTo>
                  <a:cubicBezTo>
                    <a:pt x="397" y="1"/>
                    <a:pt x="299" y="19"/>
                    <a:pt x="185" y="62"/>
                  </a:cubicBezTo>
                  <a:cubicBezTo>
                    <a:pt x="93" y="154"/>
                    <a:pt x="0" y="432"/>
                    <a:pt x="93" y="524"/>
                  </a:cubicBezTo>
                  <a:cubicBezTo>
                    <a:pt x="238" y="911"/>
                    <a:pt x="459" y="1045"/>
                    <a:pt x="703" y="1045"/>
                  </a:cubicBezTo>
                  <a:cubicBezTo>
                    <a:pt x="925" y="1045"/>
                    <a:pt x="1166" y="934"/>
                    <a:pt x="1387" y="802"/>
                  </a:cubicBezTo>
                  <a:cubicBezTo>
                    <a:pt x="1074" y="567"/>
                    <a:pt x="959" y="1"/>
                    <a:pt x="48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35"/>
            <p:cNvSpPr/>
            <p:nvPr/>
          </p:nvSpPr>
          <p:spPr>
            <a:xfrm>
              <a:off x="3419450" y="3672075"/>
              <a:ext cx="34700" cy="23775"/>
            </a:xfrm>
            <a:custGeom>
              <a:rect b="b" l="l" r="r" t="t"/>
              <a:pathLst>
                <a:path extrusionOk="0" h="951" w="1388">
                  <a:moveTo>
                    <a:pt x="1387" y="0"/>
                  </a:moveTo>
                  <a:cubicBezTo>
                    <a:pt x="1017" y="93"/>
                    <a:pt x="648" y="185"/>
                    <a:pt x="370" y="370"/>
                  </a:cubicBezTo>
                  <a:lnTo>
                    <a:pt x="1" y="740"/>
                  </a:lnTo>
                  <a:cubicBezTo>
                    <a:pt x="215" y="890"/>
                    <a:pt x="384" y="950"/>
                    <a:pt x="523" y="950"/>
                  </a:cubicBezTo>
                  <a:cubicBezTo>
                    <a:pt x="983" y="950"/>
                    <a:pt x="1103" y="284"/>
                    <a:pt x="138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35"/>
            <p:cNvSpPr/>
            <p:nvPr/>
          </p:nvSpPr>
          <p:spPr>
            <a:xfrm>
              <a:off x="2795525" y="716100"/>
              <a:ext cx="23125" cy="16575"/>
            </a:xfrm>
            <a:custGeom>
              <a:rect b="b" l="l" r="r" t="t"/>
              <a:pathLst>
                <a:path extrusionOk="0" h="663" w="925">
                  <a:moveTo>
                    <a:pt x="321" y="1"/>
                  </a:moveTo>
                  <a:cubicBezTo>
                    <a:pt x="280" y="1"/>
                    <a:pt x="235" y="5"/>
                    <a:pt x="185" y="15"/>
                  </a:cubicBezTo>
                  <a:cubicBezTo>
                    <a:pt x="93" y="15"/>
                    <a:pt x="0" y="200"/>
                    <a:pt x="0" y="200"/>
                  </a:cubicBezTo>
                  <a:cubicBezTo>
                    <a:pt x="185" y="662"/>
                    <a:pt x="555" y="477"/>
                    <a:pt x="925" y="570"/>
                  </a:cubicBezTo>
                  <a:cubicBezTo>
                    <a:pt x="760" y="322"/>
                    <a:pt x="668" y="1"/>
                    <a:pt x="32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35"/>
            <p:cNvSpPr/>
            <p:nvPr/>
          </p:nvSpPr>
          <p:spPr>
            <a:xfrm>
              <a:off x="3255375" y="1662600"/>
              <a:ext cx="168725" cy="201425"/>
            </a:xfrm>
            <a:custGeom>
              <a:rect b="b" l="l" r="r" t="t"/>
              <a:pathLst>
                <a:path extrusionOk="0" h="8057" w="6749">
                  <a:moveTo>
                    <a:pt x="1698" y="0"/>
                  </a:moveTo>
                  <a:cubicBezTo>
                    <a:pt x="1387" y="0"/>
                    <a:pt x="1082" y="183"/>
                    <a:pt x="833" y="516"/>
                  </a:cubicBezTo>
                  <a:cubicBezTo>
                    <a:pt x="1" y="1347"/>
                    <a:pt x="648" y="2087"/>
                    <a:pt x="1295" y="2734"/>
                  </a:cubicBezTo>
                  <a:cubicBezTo>
                    <a:pt x="1356" y="2796"/>
                    <a:pt x="1439" y="2806"/>
                    <a:pt x="1521" y="2806"/>
                  </a:cubicBezTo>
                  <a:cubicBezTo>
                    <a:pt x="1562" y="2806"/>
                    <a:pt x="1603" y="2803"/>
                    <a:pt x="1641" y="2803"/>
                  </a:cubicBezTo>
                  <a:cubicBezTo>
                    <a:pt x="1757" y="2803"/>
                    <a:pt x="1849" y="2826"/>
                    <a:pt x="1849" y="3011"/>
                  </a:cubicBezTo>
                  <a:cubicBezTo>
                    <a:pt x="2312" y="4952"/>
                    <a:pt x="2312" y="4952"/>
                    <a:pt x="4345" y="5784"/>
                  </a:cubicBezTo>
                  <a:cubicBezTo>
                    <a:pt x="4715" y="5969"/>
                    <a:pt x="5085" y="6339"/>
                    <a:pt x="4900" y="6801"/>
                  </a:cubicBezTo>
                  <a:cubicBezTo>
                    <a:pt x="4777" y="7048"/>
                    <a:pt x="4653" y="7171"/>
                    <a:pt x="4448" y="7171"/>
                  </a:cubicBezTo>
                  <a:cubicBezTo>
                    <a:pt x="4345" y="7171"/>
                    <a:pt x="4222" y="7140"/>
                    <a:pt x="4068" y="7078"/>
                  </a:cubicBezTo>
                  <a:cubicBezTo>
                    <a:pt x="3912" y="7009"/>
                    <a:pt x="3779" y="6979"/>
                    <a:pt x="3663" y="6979"/>
                  </a:cubicBezTo>
                  <a:cubicBezTo>
                    <a:pt x="3160" y="6979"/>
                    <a:pt x="2982" y="7552"/>
                    <a:pt x="2681" y="8003"/>
                  </a:cubicBezTo>
                  <a:cubicBezTo>
                    <a:pt x="2966" y="8038"/>
                    <a:pt x="3237" y="8057"/>
                    <a:pt x="3496" y="8057"/>
                  </a:cubicBezTo>
                  <a:cubicBezTo>
                    <a:pt x="4581" y="8057"/>
                    <a:pt x="5448" y="7732"/>
                    <a:pt x="6194" y="6986"/>
                  </a:cubicBezTo>
                  <a:cubicBezTo>
                    <a:pt x="6748" y="6431"/>
                    <a:pt x="6471" y="6247"/>
                    <a:pt x="5917" y="5877"/>
                  </a:cubicBezTo>
                  <a:cubicBezTo>
                    <a:pt x="4530" y="4952"/>
                    <a:pt x="4438" y="4028"/>
                    <a:pt x="5454" y="3381"/>
                  </a:cubicBezTo>
                  <a:cubicBezTo>
                    <a:pt x="4992" y="2642"/>
                    <a:pt x="4253" y="2642"/>
                    <a:pt x="3513" y="2549"/>
                  </a:cubicBezTo>
                  <a:cubicBezTo>
                    <a:pt x="3791" y="1994"/>
                    <a:pt x="4622" y="1810"/>
                    <a:pt x="4530" y="1070"/>
                  </a:cubicBezTo>
                  <a:cubicBezTo>
                    <a:pt x="4438" y="1009"/>
                    <a:pt x="4339" y="986"/>
                    <a:pt x="4236" y="986"/>
                  </a:cubicBezTo>
                  <a:cubicBezTo>
                    <a:pt x="3906" y="986"/>
                    <a:pt x="3533" y="1222"/>
                    <a:pt x="3225" y="1222"/>
                  </a:cubicBezTo>
                  <a:cubicBezTo>
                    <a:pt x="3045" y="1222"/>
                    <a:pt x="2888" y="1142"/>
                    <a:pt x="2774" y="885"/>
                  </a:cubicBezTo>
                  <a:cubicBezTo>
                    <a:pt x="2468" y="275"/>
                    <a:pt x="2079" y="0"/>
                    <a:pt x="169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35"/>
            <p:cNvSpPr/>
            <p:nvPr/>
          </p:nvSpPr>
          <p:spPr>
            <a:xfrm>
              <a:off x="3338575" y="1927250"/>
              <a:ext cx="76275" cy="44450"/>
            </a:xfrm>
            <a:custGeom>
              <a:rect b="b" l="l" r="r" t="t"/>
              <a:pathLst>
                <a:path extrusionOk="0" h="1778" w="3051">
                  <a:moveTo>
                    <a:pt x="1338" y="1"/>
                  </a:moveTo>
                  <a:cubicBezTo>
                    <a:pt x="1032" y="1"/>
                    <a:pt x="629" y="127"/>
                    <a:pt x="370" y="282"/>
                  </a:cubicBezTo>
                  <a:cubicBezTo>
                    <a:pt x="0" y="467"/>
                    <a:pt x="93" y="1022"/>
                    <a:pt x="278" y="1022"/>
                  </a:cubicBezTo>
                  <a:cubicBezTo>
                    <a:pt x="995" y="1093"/>
                    <a:pt x="1601" y="1778"/>
                    <a:pt x="2356" y="1778"/>
                  </a:cubicBezTo>
                  <a:cubicBezTo>
                    <a:pt x="2573" y="1778"/>
                    <a:pt x="2803" y="1721"/>
                    <a:pt x="3051" y="1576"/>
                  </a:cubicBezTo>
                  <a:cubicBezTo>
                    <a:pt x="2866" y="929"/>
                    <a:pt x="1757" y="1299"/>
                    <a:pt x="1757" y="282"/>
                  </a:cubicBezTo>
                  <a:cubicBezTo>
                    <a:pt x="1757" y="79"/>
                    <a:pt x="1578" y="1"/>
                    <a:pt x="133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35"/>
            <p:cNvSpPr/>
            <p:nvPr/>
          </p:nvSpPr>
          <p:spPr>
            <a:xfrm>
              <a:off x="3569650" y="1814125"/>
              <a:ext cx="60125" cy="81500"/>
            </a:xfrm>
            <a:custGeom>
              <a:rect b="b" l="l" r="r" t="t"/>
              <a:pathLst>
                <a:path extrusionOk="0" h="3260" w="2405">
                  <a:moveTo>
                    <a:pt x="1387" y="1"/>
                  </a:moveTo>
                  <a:lnTo>
                    <a:pt x="1387" y="1"/>
                  </a:lnTo>
                  <a:cubicBezTo>
                    <a:pt x="1" y="1110"/>
                    <a:pt x="1480" y="2127"/>
                    <a:pt x="1295" y="3236"/>
                  </a:cubicBezTo>
                  <a:cubicBezTo>
                    <a:pt x="1279" y="3252"/>
                    <a:pt x="1291" y="3260"/>
                    <a:pt x="1325" y="3260"/>
                  </a:cubicBezTo>
                  <a:cubicBezTo>
                    <a:pt x="1483" y="3260"/>
                    <a:pt x="2100" y="3094"/>
                    <a:pt x="2404" y="2866"/>
                  </a:cubicBezTo>
                  <a:cubicBezTo>
                    <a:pt x="1480" y="2127"/>
                    <a:pt x="1757" y="1017"/>
                    <a:pt x="138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35"/>
            <p:cNvSpPr/>
            <p:nvPr/>
          </p:nvSpPr>
          <p:spPr>
            <a:xfrm>
              <a:off x="3403275" y="1767550"/>
              <a:ext cx="50875" cy="34775"/>
            </a:xfrm>
            <a:custGeom>
              <a:rect b="b" l="l" r="r" t="t"/>
              <a:pathLst>
                <a:path extrusionOk="0" h="1391" w="2035">
                  <a:moveTo>
                    <a:pt x="1602" y="0"/>
                  </a:moveTo>
                  <a:cubicBezTo>
                    <a:pt x="1465" y="0"/>
                    <a:pt x="1278" y="84"/>
                    <a:pt x="1017" y="292"/>
                  </a:cubicBezTo>
                  <a:cubicBezTo>
                    <a:pt x="832" y="754"/>
                    <a:pt x="1" y="477"/>
                    <a:pt x="93" y="1217"/>
                  </a:cubicBezTo>
                  <a:cubicBezTo>
                    <a:pt x="442" y="1304"/>
                    <a:pt x="770" y="1391"/>
                    <a:pt x="1077" y="1391"/>
                  </a:cubicBezTo>
                  <a:cubicBezTo>
                    <a:pt x="1422" y="1391"/>
                    <a:pt x="1741" y="1281"/>
                    <a:pt x="2034" y="939"/>
                  </a:cubicBezTo>
                  <a:cubicBezTo>
                    <a:pt x="1968" y="541"/>
                    <a:pt x="1949" y="0"/>
                    <a:pt x="160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35"/>
            <p:cNvSpPr/>
            <p:nvPr/>
          </p:nvSpPr>
          <p:spPr>
            <a:xfrm>
              <a:off x="4133500" y="2008825"/>
              <a:ext cx="87850" cy="82625"/>
            </a:xfrm>
            <a:custGeom>
              <a:rect b="b" l="l" r="r" t="t"/>
              <a:pathLst>
                <a:path extrusionOk="0" h="3305" w="3514">
                  <a:moveTo>
                    <a:pt x="2265" y="0"/>
                  </a:moveTo>
                  <a:cubicBezTo>
                    <a:pt x="2104" y="0"/>
                    <a:pt x="1896" y="116"/>
                    <a:pt x="1665" y="254"/>
                  </a:cubicBezTo>
                  <a:cubicBezTo>
                    <a:pt x="1295" y="439"/>
                    <a:pt x="648" y="347"/>
                    <a:pt x="93" y="439"/>
                  </a:cubicBezTo>
                  <a:lnTo>
                    <a:pt x="186" y="439"/>
                  </a:lnTo>
                  <a:cubicBezTo>
                    <a:pt x="1" y="1641"/>
                    <a:pt x="1018" y="2288"/>
                    <a:pt x="1480" y="3305"/>
                  </a:cubicBezTo>
                  <a:cubicBezTo>
                    <a:pt x="1572" y="2473"/>
                    <a:pt x="2219" y="2196"/>
                    <a:pt x="2681" y="1918"/>
                  </a:cubicBezTo>
                  <a:cubicBezTo>
                    <a:pt x="3513" y="1271"/>
                    <a:pt x="2681" y="902"/>
                    <a:pt x="2589" y="439"/>
                  </a:cubicBezTo>
                  <a:cubicBezTo>
                    <a:pt x="2543" y="116"/>
                    <a:pt x="2427" y="0"/>
                    <a:pt x="226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35"/>
            <p:cNvSpPr/>
            <p:nvPr/>
          </p:nvSpPr>
          <p:spPr>
            <a:xfrm>
              <a:off x="4175100" y="1902725"/>
              <a:ext cx="76275" cy="89875"/>
            </a:xfrm>
            <a:custGeom>
              <a:rect b="b" l="l" r="r" t="t"/>
              <a:pathLst>
                <a:path extrusionOk="0" h="3595" w="3051">
                  <a:moveTo>
                    <a:pt x="2328" y="1"/>
                  </a:moveTo>
                  <a:cubicBezTo>
                    <a:pt x="2177" y="1"/>
                    <a:pt x="2072" y="46"/>
                    <a:pt x="2127" y="154"/>
                  </a:cubicBezTo>
                  <a:cubicBezTo>
                    <a:pt x="2485" y="831"/>
                    <a:pt x="2432" y="1010"/>
                    <a:pt x="2233" y="1010"/>
                  </a:cubicBezTo>
                  <a:cubicBezTo>
                    <a:pt x="2008" y="1010"/>
                    <a:pt x="1596" y="780"/>
                    <a:pt x="1383" y="780"/>
                  </a:cubicBezTo>
                  <a:cubicBezTo>
                    <a:pt x="1347" y="780"/>
                    <a:pt x="1317" y="786"/>
                    <a:pt x="1295" y="801"/>
                  </a:cubicBezTo>
                  <a:cubicBezTo>
                    <a:pt x="740" y="1171"/>
                    <a:pt x="93" y="1448"/>
                    <a:pt x="93" y="2280"/>
                  </a:cubicBezTo>
                  <a:cubicBezTo>
                    <a:pt x="173" y="2303"/>
                    <a:pt x="245" y="2313"/>
                    <a:pt x="309" y="2313"/>
                  </a:cubicBezTo>
                  <a:cubicBezTo>
                    <a:pt x="766" y="2313"/>
                    <a:pt x="867" y="1806"/>
                    <a:pt x="1110" y="1725"/>
                  </a:cubicBezTo>
                  <a:lnTo>
                    <a:pt x="1110" y="1725"/>
                  </a:lnTo>
                  <a:cubicBezTo>
                    <a:pt x="2034" y="2557"/>
                    <a:pt x="1" y="3204"/>
                    <a:pt x="1110" y="3574"/>
                  </a:cubicBezTo>
                  <a:cubicBezTo>
                    <a:pt x="1165" y="3588"/>
                    <a:pt x="1217" y="3595"/>
                    <a:pt x="1267" y="3595"/>
                  </a:cubicBezTo>
                  <a:cubicBezTo>
                    <a:pt x="1877" y="3595"/>
                    <a:pt x="2048" y="2588"/>
                    <a:pt x="2219" y="1818"/>
                  </a:cubicBezTo>
                  <a:cubicBezTo>
                    <a:pt x="2219" y="1448"/>
                    <a:pt x="2681" y="1171"/>
                    <a:pt x="2866" y="801"/>
                  </a:cubicBezTo>
                  <a:cubicBezTo>
                    <a:pt x="3051" y="524"/>
                    <a:pt x="2959" y="246"/>
                    <a:pt x="2681" y="62"/>
                  </a:cubicBezTo>
                  <a:cubicBezTo>
                    <a:pt x="2566" y="23"/>
                    <a:pt x="2436" y="1"/>
                    <a:pt x="232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35"/>
            <p:cNvSpPr/>
            <p:nvPr/>
          </p:nvSpPr>
          <p:spPr>
            <a:xfrm>
              <a:off x="3994850" y="1830300"/>
              <a:ext cx="23150" cy="13900"/>
            </a:xfrm>
            <a:custGeom>
              <a:rect b="b" l="l" r="r" t="t"/>
              <a:pathLst>
                <a:path extrusionOk="0" h="556" w="926">
                  <a:moveTo>
                    <a:pt x="370" y="1"/>
                  </a:moveTo>
                  <a:cubicBezTo>
                    <a:pt x="186" y="1"/>
                    <a:pt x="1" y="93"/>
                    <a:pt x="186" y="278"/>
                  </a:cubicBezTo>
                  <a:cubicBezTo>
                    <a:pt x="186" y="370"/>
                    <a:pt x="370" y="463"/>
                    <a:pt x="463" y="555"/>
                  </a:cubicBezTo>
                  <a:cubicBezTo>
                    <a:pt x="740" y="555"/>
                    <a:pt x="925" y="370"/>
                    <a:pt x="740" y="186"/>
                  </a:cubicBezTo>
                  <a:cubicBezTo>
                    <a:pt x="740" y="93"/>
                    <a:pt x="555" y="1"/>
                    <a:pt x="37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35"/>
            <p:cNvSpPr/>
            <p:nvPr/>
          </p:nvSpPr>
          <p:spPr>
            <a:xfrm>
              <a:off x="4168175" y="3512625"/>
              <a:ext cx="92450" cy="67025"/>
            </a:xfrm>
            <a:custGeom>
              <a:rect b="b" l="l" r="r" t="t"/>
              <a:pathLst>
                <a:path extrusionOk="0" h="2681" w="3698">
                  <a:moveTo>
                    <a:pt x="555" y="0"/>
                  </a:moveTo>
                  <a:cubicBezTo>
                    <a:pt x="0" y="2034"/>
                    <a:pt x="1479" y="2219"/>
                    <a:pt x="3051" y="2681"/>
                  </a:cubicBezTo>
                  <a:cubicBezTo>
                    <a:pt x="2311" y="1849"/>
                    <a:pt x="3698" y="925"/>
                    <a:pt x="2589" y="370"/>
                  </a:cubicBezTo>
                  <a:cubicBezTo>
                    <a:pt x="2512" y="337"/>
                    <a:pt x="2445" y="323"/>
                    <a:pt x="2384" y="323"/>
                  </a:cubicBezTo>
                  <a:cubicBezTo>
                    <a:pt x="1934" y="323"/>
                    <a:pt x="1876" y="1142"/>
                    <a:pt x="1387" y="1387"/>
                  </a:cubicBezTo>
                  <a:cubicBezTo>
                    <a:pt x="1110" y="925"/>
                    <a:pt x="1202" y="185"/>
                    <a:pt x="5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35"/>
            <p:cNvSpPr/>
            <p:nvPr/>
          </p:nvSpPr>
          <p:spPr>
            <a:xfrm>
              <a:off x="4124275" y="3427125"/>
              <a:ext cx="67025" cy="62400"/>
            </a:xfrm>
            <a:custGeom>
              <a:rect b="b" l="l" r="r" t="t"/>
              <a:pathLst>
                <a:path extrusionOk="0" h="2496" w="2681">
                  <a:moveTo>
                    <a:pt x="1202" y="0"/>
                  </a:moveTo>
                  <a:cubicBezTo>
                    <a:pt x="0" y="1664"/>
                    <a:pt x="93" y="2219"/>
                    <a:pt x="1941" y="2496"/>
                  </a:cubicBezTo>
                  <a:lnTo>
                    <a:pt x="2681" y="2496"/>
                  </a:lnTo>
                  <a:cubicBezTo>
                    <a:pt x="2311" y="2126"/>
                    <a:pt x="1849" y="1756"/>
                    <a:pt x="1664" y="1294"/>
                  </a:cubicBezTo>
                  <a:cubicBezTo>
                    <a:pt x="1387" y="647"/>
                    <a:pt x="2311" y="647"/>
                    <a:pt x="2681" y="93"/>
                  </a:cubicBezTo>
                  <a:cubicBezTo>
                    <a:pt x="2034" y="0"/>
                    <a:pt x="1664" y="0"/>
                    <a:pt x="120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35"/>
            <p:cNvSpPr/>
            <p:nvPr/>
          </p:nvSpPr>
          <p:spPr>
            <a:xfrm>
              <a:off x="4191275" y="3457150"/>
              <a:ext cx="53175" cy="46250"/>
            </a:xfrm>
            <a:custGeom>
              <a:rect b="b" l="l" r="r" t="t"/>
              <a:pathLst>
                <a:path extrusionOk="0" h="1850" w="2127">
                  <a:moveTo>
                    <a:pt x="1387" y="1"/>
                  </a:moveTo>
                  <a:cubicBezTo>
                    <a:pt x="711" y="85"/>
                    <a:pt x="1040" y="1330"/>
                    <a:pt x="252" y="1330"/>
                  </a:cubicBezTo>
                  <a:cubicBezTo>
                    <a:pt x="179" y="1330"/>
                    <a:pt x="96" y="1319"/>
                    <a:pt x="1" y="1295"/>
                  </a:cubicBezTo>
                  <a:lnTo>
                    <a:pt x="1" y="1295"/>
                  </a:lnTo>
                  <a:cubicBezTo>
                    <a:pt x="93" y="1572"/>
                    <a:pt x="278" y="1850"/>
                    <a:pt x="648" y="1850"/>
                  </a:cubicBezTo>
                  <a:cubicBezTo>
                    <a:pt x="1387" y="1850"/>
                    <a:pt x="1665" y="1295"/>
                    <a:pt x="2034" y="648"/>
                  </a:cubicBezTo>
                  <a:cubicBezTo>
                    <a:pt x="2127" y="186"/>
                    <a:pt x="1665" y="1"/>
                    <a:pt x="138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35"/>
            <p:cNvSpPr/>
            <p:nvPr/>
          </p:nvSpPr>
          <p:spPr>
            <a:xfrm>
              <a:off x="4064175" y="3422725"/>
              <a:ext cx="27750" cy="20550"/>
            </a:xfrm>
            <a:custGeom>
              <a:rect b="b" l="l" r="r" t="t"/>
              <a:pathLst>
                <a:path extrusionOk="0" h="822" w="1110">
                  <a:moveTo>
                    <a:pt x="506" y="0"/>
                  </a:moveTo>
                  <a:cubicBezTo>
                    <a:pt x="352" y="0"/>
                    <a:pt x="184" y="67"/>
                    <a:pt x="1" y="176"/>
                  </a:cubicBezTo>
                  <a:cubicBezTo>
                    <a:pt x="193" y="432"/>
                    <a:pt x="341" y="821"/>
                    <a:pt x="628" y="821"/>
                  </a:cubicBezTo>
                  <a:cubicBezTo>
                    <a:pt x="756" y="821"/>
                    <a:pt x="911" y="745"/>
                    <a:pt x="1110" y="546"/>
                  </a:cubicBezTo>
                  <a:cubicBezTo>
                    <a:pt x="942" y="155"/>
                    <a:pt x="741" y="0"/>
                    <a:pt x="50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35"/>
            <p:cNvSpPr/>
            <p:nvPr/>
          </p:nvSpPr>
          <p:spPr>
            <a:xfrm>
              <a:off x="2872950" y="4768850"/>
              <a:ext cx="79725" cy="65025"/>
            </a:xfrm>
            <a:custGeom>
              <a:rect b="b" l="l" r="r" t="t"/>
              <a:pathLst>
                <a:path extrusionOk="0" h="2601" w="3189">
                  <a:moveTo>
                    <a:pt x="2396" y="1"/>
                  </a:moveTo>
                  <a:cubicBezTo>
                    <a:pt x="1922" y="1"/>
                    <a:pt x="2098" y="1362"/>
                    <a:pt x="1513" y="1362"/>
                  </a:cubicBezTo>
                  <a:cubicBezTo>
                    <a:pt x="1344" y="1362"/>
                    <a:pt x="1113" y="1249"/>
                    <a:pt x="786" y="960"/>
                  </a:cubicBezTo>
                  <a:cubicBezTo>
                    <a:pt x="776" y="951"/>
                    <a:pt x="760" y="946"/>
                    <a:pt x="740" y="946"/>
                  </a:cubicBezTo>
                  <a:cubicBezTo>
                    <a:pt x="556" y="946"/>
                    <a:pt x="0" y="1312"/>
                    <a:pt x="416" y="1977"/>
                  </a:cubicBezTo>
                  <a:cubicBezTo>
                    <a:pt x="786" y="2439"/>
                    <a:pt x="1132" y="2601"/>
                    <a:pt x="1479" y="2601"/>
                  </a:cubicBezTo>
                  <a:cubicBezTo>
                    <a:pt x="1825" y="2601"/>
                    <a:pt x="2172" y="2439"/>
                    <a:pt x="2542" y="2254"/>
                  </a:cubicBezTo>
                  <a:cubicBezTo>
                    <a:pt x="3189" y="1515"/>
                    <a:pt x="2634" y="775"/>
                    <a:pt x="2542" y="36"/>
                  </a:cubicBezTo>
                  <a:cubicBezTo>
                    <a:pt x="2487" y="12"/>
                    <a:pt x="2439" y="1"/>
                    <a:pt x="23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35"/>
            <p:cNvSpPr/>
            <p:nvPr/>
          </p:nvSpPr>
          <p:spPr>
            <a:xfrm>
              <a:off x="3005800" y="4762800"/>
              <a:ext cx="94775" cy="48475"/>
            </a:xfrm>
            <a:custGeom>
              <a:rect b="b" l="l" r="r" t="t"/>
              <a:pathLst>
                <a:path extrusionOk="0" h="1939" w="3791">
                  <a:moveTo>
                    <a:pt x="1" y="1"/>
                  </a:moveTo>
                  <a:lnTo>
                    <a:pt x="1" y="1"/>
                  </a:lnTo>
                  <a:cubicBezTo>
                    <a:pt x="816" y="1305"/>
                    <a:pt x="1599" y="1938"/>
                    <a:pt x="2332" y="1938"/>
                  </a:cubicBezTo>
                  <a:cubicBezTo>
                    <a:pt x="2845" y="1938"/>
                    <a:pt x="3334" y="1627"/>
                    <a:pt x="3791" y="1017"/>
                  </a:cubicBezTo>
                  <a:cubicBezTo>
                    <a:pt x="2497" y="648"/>
                    <a:pt x="1110" y="1295"/>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35"/>
            <p:cNvSpPr/>
            <p:nvPr/>
          </p:nvSpPr>
          <p:spPr>
            <a:xfrm>
              <a:off x="3061275" y="4737375"/>
              <a:ext cx="33525" cy="32975"/>
            </a:xfrm>
            <a:custGeom>
              <a:rect b="b" l="l" r="r" t="t"/>
              <a:pathLst>
                <a:path extrusionOk="0" h="1319" w="1341">
                  <a:moveTo>
                    <a:pt x="740" y="1"/>
                  </a:moveTo>
                  <a:cubicBezTo>
                    <a:pt x="462" y="371"/>
                    <a:pt x="278" y="740"/>
                    <a:pt x="0" y="1295"/>
                  </a:cubicBezTo>
                  <a:cubicBezTo>
                    <a:pt x="79" y="1269"/>
                    <a:pt x="164" y="1259"/>
                    <a:pt x="251" y="1259"/>
                  </a:cubicBezTo>
                  <a:cubicBezTo>
                    <a:pt x="469" y="1259"/>
                    <a:pt x="700" y="1318"/>
                    <a:pt x="890" y="1318"/>
                  </a:cubicBezTo>
                  <a:cubicBezTo>
                    <a:pt x="1156" y="1318"/>
                    <a:pt x="1341" y="1202"/>
                    <a:pt x="1294" y="648"/>
                  </a:cubicBezTo>
                  <a:cubicBezTo>
                    <a:pt x="1202" y="371"/>
                    <a:pt x="1202" y="1"/>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35"/>
            <p:cNvSpPr/>
            <p:nvPr/>
          </p:nvSpPr>
          <p:spPr>
            <a:xfrm>
              <a:off x="2936475" y="4761450"/>
              <a:ext cx="50875" cy="36050"/>
            </a:xfrm>
            <a:custGeom>
              <a:rect b="b" l="l" r="r" t="t"/>
              <a:pathLst>
                <a:path extrusionOk="0" h="1442" w="2035">
                  <a:moveTo>
                    <a:pt x="569" y="1"/>
                  </a:moveTo>
                  <a:cubicBezTo>
                    <a:pt x="403" y="1"/>
                    <a:pt x="218" y="91"/>
                    <a:pt x="1" y="332"/>
                  </a:cubicBezTo>
                  <a:cubicBezTo>
                    <a:pt x="463" y="702"/>
                    <a:pt x="1018" y="1071"/>
                    <a:pt x="1480" y="1441"/>
                  </a:cubicBezTo>
                  <a:cubicBezTo>
                    <a:pt x="1480" y="1164"/>
                    <a:pt x="2034" y="887"/>
                    <a:pt x="1757" y="794"/>
                  </a:cubicBezTo>
                  <a:cubicBezTo>
                    <a:pt x="1347" y="726"/>
                    <a:pt x="1038" y="1"/>
                    <a:pt x="56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35"/>
            <p:cNvSpPr/>
            <p:nvPr/>
          </p:nvSpPr>
          <p:spPr>
            <a:xfrm>
              <a:off x="2853300" y="4891575"/>
              <a:ext cx="18500" cy="12850"/>
            </a:xfrm>
            <a:custGeom>
              <a:rect b="b" l="l" r="r" t="t"/>
              <a:pathLst>
                <a:path extrusionOk="0" h="514" w="740">
                  <a:moveTo>
                    <a:pt x="340" y="1"/>
                  </a:moveTo>
                  <a:cubicBezTo>
                    <a:pt x="316" y="1"/>
                    <a:pt x="295" y="8"/>
                    <a:pt x="277" y="26"/>
                  </a:cubicBezTo>
                  <a:cubicBezTo>
                    <a:pt x="185" y="26"/>
                    <a:pt x="93" y="211"/>
                    <a:pt x="0" y="303"/>
                  </a:cubicBezTo>
                  <a:cubicBezTo>
                    <a:pt x="75" y="378"/>
                    <a:pt x="150" y="513"/>
                    <a:pt x="273" y="513"/>
                  </a:cubicBezTo>
                  <a:cubicBezTo>
                    <a:pt x="303" y="513"/>
                    <a:pt x="335" y="506"/>
                    <a:pt x="370" y="488"/>
                  </a:cubicBezTo>
                  <a:cubicBezTo>
                    <a:pt x="462" y="488"/>
                    <a:pt x="555" y="396"/>
                    <a:pt x="740" y="211"/>
                  </a:cubicBezTo>
                  <a:cubicBezTo>
                    <a:pt x="590" y="136"/>
                    <a:pt x="441" y="1"/>
                    <a:pt x="3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35"/>
            <p:cNvSpPr/>
            <p:nvPr/>
          </p:nvSpPr>
          <p:spPr>
            <a:xfrm>
              <a:off x="2957275" y="4311925"/>
              <a:ext cx="23150" cy="28025"/>
            </a:xfrm>
            <a:custGeom>
              <a:rect b="b" l="l" r="r" t="t"/>
              <a:pathLst>
                <a:path extrusionOk="0" h="1121" w="926">
                  <a:moveTo>
                    <a:pt x="244" y="1"/>
                  </a:moveTo>
                  <a:cubicBezTo>
                    <a:pt x="198" y="1"/>
                    <a:pt x="148" y="4"/>
                    <a:pt x="93" y="11"/>
                  </a:cubicBezTo>
                  <a:cubicBezTo>
                    <a:pt x="1" y="565"/>
                    <a:pt x="370" y="843"/>
                    <a:pt x="925" y="1120"/>
                  </a:cubicBezTo>
                  <a:cubicBezTo>
                    <a:pt x="754" y="521"/>
                    <a:pt x="820" y="1"/>
                    <a:pt x="24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35"/>
            <p:cNvSpPr/>
            <p:nvPr/>
          </p:nvSpPr>
          <p:spPr>
            <a:xfrm>
              <a:off x="4639575" y="778600"/>
              <a:ext cx="25450" cy="19125"/>
            </a:xfrm>
            <a:custGeom>
              <a:rect b="b" l="l" r="r" t="t"/>
              <a:pathLst>
                <a:path extrusionOk="0" h="765" w="1018">
                  <a:moveTo>
                    <a:pt x="413" y="0"/>
                  </a:moveTo>
                  <a:cubicBezTo>
                    <a:pt x="337" y="0"/>
                    <a:pt x="261" y="28"/>
                    <a:pt x="186" y="103"/>
                  </a:cubicBezTo>
                  <a:cubicBezTo>
                    <a:pt x="1" y="288"/>
                    <a:pt x="278" y="658"/>
                    <a:pt x="463" y="750"/>
                  </a:cubicBezTo>
                  <a:cubicBezTo>
                    <a:pt x="513" y="760"/>
                    <a:pt x="557" y="765"/>
                    <a:pt x="596" y="765"/>
                  </a:cubicBezTo>
                  <a:cubicBezTo>
                    <a:pt x="926" y="765"/>
                    <a:pt x="935" y="443"/>
                    <a:pt x="1018" y="196"/>
                  </a:cubicBezTo>
                  <a:cubicBezTo>
                    <a:pt x="816" y="196"/>
                    <a:pt x="614" y="0"/>
                    <a:pt x="41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35"/>
            <p:cNvSpPr/>
            <p:nvPr/>
          </p:nvSpPr>
          <p:spPr>
            <a:xfrm>
              <a:off x="2991950" y="3665150"/>
              <a:ext cx="25425" cy="23125"/>
            </a:xfrm>
            <a:custGeom>
              <a:rect b="b" l="l" r="r" t="t"/>
              <a:pathLst>
                <a:path extrusionOk="0" h="925" w="1017">
                  <a:moveTo>
                    <a:pt x="740" y="0"/>
                  </a:moveTo>
                  <a:cubicBezTo>
                    <a:pt x="278" y="0"/>
                    <a:pt x="185" y="277"/>
                    <a:pt x="0" y="647"/>
                  </a:cubicBezTo>
                  <a:lnTo>
                    <a:pt x="370" y="924"/>
                  </a:lnTo>
                  <a:cubicBezTo>
                    <a:pt x="740" y="924"/>
                    <a:pt x="1017" y="832"/>
                    <a:pt x="1017" y="370"/>
                  </a:cubicBezTo>
                  <a:cubicBezTo>
                    <a:pt x="1017" y="277"/>
                    <a:pt x="832" y="92"/>
                    <a:pt x="74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35"/>
            <p:cNvSpPr/>
            <p:nvPr/>
          </p:nvSpPr>
          <p:spPr>
            <a:xfrm>
              <a:off x="2772400" y="4469325"/>
              <a:ext cx="97100" cy="80475"/>
            </a:xfrm>
            <a:custGeom>
              <a:rect b="b" l="l" r="r" t="t"/>
              <a:pathLst>
                <a:path extrusionOk="0" h="3219" w="3884">
                  <a:moveTo>
                    <a:pt x="1110" y="0"/>
                  </a:moveTo>
                  <a:cubicBezTo>
                    <a:pt x="1" y="463"/>
                    <a:pt x="648" y="1479"/>
                    <a:pt x="371" y="2219"/>
                  </a:cubicBezTo>
                  <a:cubicBezTo>
                    <a:pt x="690" y="2964"/>
                    <a:pt x="1023" y="3218"/>
                    <a:pt x="1359" y="3218"/>
                  </a:cubicBezTo>
                  <a:cubicBezTo>
                    <a:pt x="1898" y="3218"/>
                    <a:pt x="2446" y="2561"/>
                    <a:pt x="2959" y="2219"/>
                  </a:cubicBezTo>
                  <a:cubicBezTo>
                    <a:pt x="2959" y="1849"/>
                    <a:pt x="3883" y="1572"/>
                    <a:pt x="3051" y="925"/>
                  </a:cubicBezTo>
                  <a:cubicBezTo>
                    <a:pt x="2752" y="692"/>
                    <a:pt x="2501" y="591"/>
                    <a:pt x="2272" y="591"/>
                  </a:cubicBezTo>
                  <a:cubicBezTo>
                    <a:pt x="1863" y="591"/>
                    <a:pt x="1525" y="913"/>
                    <a:pt x="1110" y="1387"/>
                  </a:cubicBezTo>
                  <a:lnTo>
                    <a:pt x="1110"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35"/>
            <p:cNvSpPr/>
            <p:nvPr/>
          </p:nvSpPr>
          <p:spPr>
            <a:xfrm>
              <a:off x="2772400" y="4323725"/>
              <a:ext cx="46250" cy="147925"/>
            </a:xfrm>
            <a:custGeom>
              <a:rect b="b" l="l" r="r" t="t"/>
              <a:pathLst>
                <a:path extrusionOk="0" h="5917" w="1850">
                  <a:moveTo>
                    <a:pt x="1480" y="1"/>
                  </a:moveTo>
                  <a:cubicBezTo>
                    <a:pt x="1110" y="371"/>
                    <a:pt x="556" y="371"/>
                    <a:pt x="463" y="1203"/>
                  </a:cubicBezTo>
                  <a:cubicBezTo>
                    <a:pt x="186" y="2312"/>
                    <a:pt x="925" y="3329"/>
                    <a:pt x="463" y="4345"/>
                  </a:cubicBezTo>
                  <a:cubicBezTo>
                    <a:pt x="1" y="5270"/>
                    <a:pt x="648" y="5455"/>
                    <a:pt x="1110" y="5824"/>
                  </a:cubicBezTo>
                  <a:lnTo>
                    <a:pt x="1110" y="5917"/>
                  </a:lnTo>
                  <a:cubicBezTo>
                    <a:pt x="1480" y="5455"/>
                    <a:pt x="1850" y="3421"/>
                    <a:pt x="1480" y="2959"/>
                  </a:cubicBezTo>
                  <a:cubicBezTo>
                    <a:pt x="833" y="2127"/>
                    <a:pt x="925" y="1480"/>
                    <a:pt x="1572" y="833"/>
                  </a:cubicBezTo>
                  <a:cubicBezTo>
                    <a:pt x="1850" y="556"/>
                    <a:pt x="1850" y="278"/>
                    <a:pt x="14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35"/>
            <p:cNvSpPr/>
            <p:nvPr/>
          </p:nvSpPr>
          <p:spPr>
            <a:xfrm>
              <a:off x="2846350" y="4524775"/>
              <a:ext cx="20825" cy="16575"/>
            </a:xfrm>
            <a:custGeom>
              <a:rect b="b" l="l" r="r" t="t"/>
              <a:pathLst>
                <a:path extrusionOk="0" h="663" w="833">
                  <a:moveTo>
                    <a:pt x="1" y="1"/>
                  </a:moveTo>
                  <a:cubicBezTo>
                    <a:pt x="1" y="332"/>
                    <a:pt x="75" y="662"/>
                    <a:pt x="421" y="662"/>
                  </a:cubicBezTo>
                  <a:cubicBezTo>
                    <a:pt x="462" y="662"/>
                    <a:pt x="507" y="658"/>
                    <a:pt x="555" y="648"/>
                  </a:cubicBezTo>
                  <a:cubicBezTo>
                    <a:pt x="648" y="648"/>
                    <a:pt x="833" y="555"/>
                    <a:pt x="833" y="463"/>
                  </a:cubicBezTo>
                  <a:cubicBezTo>
                    <a:pt x="740" y="1"/>
                    <a:pt x="278" y="93"/>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35"/>
            <p:cNvSpPr/>
            <p:nvPr/>
          </p:nvSpPr>
          <p:spPr>
            <a:xfrm>
              <a:off x="3537300" y="2026725"/>
              <a:ext cx="48550" cy="50875"/>
            </a:xfrm>
            <a:custGeom>
              <a:rect b="b" l="l" r="r" t="t"/>
              <a:pathLst>
                <a:path extrusionOk="0" h="2035" w="1942">
                  <a:moveTo>
                    <a:pt x="1" y="1"/>
                  </a:moveTo>
                  <a:lnTo>
                    <a:pt x="1" y="1"/>
                  </a:lnTo>
                  <a:cubicBezTo>
                    <a:pt x="648" y="648"/>
                    <a:pt x="1202" y="1202"/>
                    <a:pt x="1942" y="2034"/>
                  </a:cubicBezTo>
                  <a:cubicBezTo>
                    <a:pt x="1757" y="648"/>
                    <a:pt x="1202" y="93"/>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35"/>
            <p:cNvSpPr/>
            <p:nvPr/>
          </p:nvSpPr>
          <p:spPr>
            <a:xfrm>
              <a:off x="2936475" y="1753000"/>
              <a:ext cx="37725" cy="28800"/>
            </a:xfrm>
            <a:custGeom>
              <a:rect b="b" l="l" r="r" t="t"/>
              <a:pathLst>
                <a:path extrusionOk="0" h="1152" w="1509">
                  <a:moveTo>
                    <a:pt x="942" y="1"/>
                  </a:moveTo>
                  <a:cubicBezTo>
                    <a:pt x="799" y="1"/>
                    <a:pt x="613" y="41"/>
                    <a:pt x="371" y="135"/>
                  </a:cubicBezTo>
                  <a:cubicBezTo>
                    <a:pt x="93" y="227"/>
                    <a:pt x="1" y="504"/>
                    <a:pt x="1" y="874"/>
                  </a:cubicBezTo>
                  <a:cubicBezTo>
                    <a:pt x="103" y="857"/>
                    <a:pt x="201" y="850"/>
                    <a:pt x="297" y="850"/>
                  </a:cubicBezTo>
                  <a:cubicBezTo>
                    <a:pt x="725" y="850"/>
                    <a:pt x="1102" y="1001"/>
                    <a:pt x="1480" y="1152"/>
                  </a:cubicBezTo>
                  <a:cubicBezTo>
                    <a:pt x="1406" y="635"/>
                    <a:pt x="1509" y="1"/>
                    <a:pt x="94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35"/>
            <p:cNvSpPr/>
            <p:nvPr/>
          </p:nvSpPr>
          <p:spPr>
            <a:xfrm>
              <a:off x="4600300" y="4720975"/>
              <a:ext cx="39300" cy="28775"/>
            </a:xfrm>
            <a:custGeom>
              <a:rect b="b" l="l" r="r" t="t"/>
              <a:pathLst>
                <a:path extrusionOk="0" h="1151" w="1572">
                  <a:moveTo>
                    <a:pt x="1148" y="1"/>
                  </a:moveTo>
                  <a:cubicBezTo>
                    <a:pt x="1012" y="1"/>
                    <a:pt x="876" y="219"/>
                    <a:pt x="740" y="287"/>
                  </a:cubicBezTo>
                  <a:cubicBezTo>
                    <a:pt x="463" y="472"/>
                    <a:pt x="278" y="657"/>
                    <a:pt x="1" y="842"/>
                  </a:cubicBezTo>
                  <a:cubicBezTo>
                    <a:pt x="133" y="1073"/>
                    <a:pt x="265" y="1151"/>
                    <a:pt x="398" y="1151"/>
                  </a:cubicBezTo>
                  <a:cubicBezTo>
                    <a:pt x="635" y="1151"/>
                    <a:pt x="872" y="901"/>
                    <a:pt x="1110" y="842"/>
                  </a:cubicBezTo>
                  <a:cubicBezTo>
                    <a:pt x="1110" y="564"/>
                    <a:pt x="1572" y="287"/>
                    <a:pt x="1295" y="102"/>
                  </a:cubicBezTo>
                  <a:cubicBezTo>
                    <a:pt x="1246" y="29"/>
                    <a:pt x="1197" y="1"/>
                    <a:pt x="114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35"/>
            <p:cNvSpPr/>
            <p:nvPr/>
          </p:nvSpPr>
          <p:spPr>
            <a:xfrm>
              <a:off x="4045700" y="3644350"/>
              <a:ext cx="46225" cy="80900"/>
            </a:xfrm>
            <a:custGeom>
              <a:rect b="b" l="l" r="r" t="t"/>
              <a:pathLst>
                <a:path extrusionOk="0" h="3236" w="1849">
                  <a:moveTo>
                    <a:pt x="0" y="0"/>
                  </a:moveTo>
                  <a:cubicBezTo>
                    <a:pt x="278" y="740"/>
                    <a:pt x="1017" y="1294"/>
                    <a:pt x="370" y="2219"/>
                  </a:cubicBezTo>
                  <a:cubicBezTo>
                    <a:pt x="462" y="2958"/>
                    <a:pt x="925" y="3050"/>
                    <a:pt x="1664" y="3235"/>
                  </a:cubicBezTo>
                  <a:cubicBezTo>
                    <a:pt x="925" y="2034"/>
                    <a:pt x="1849" y="1017"/>
                    <a:pt x="1479" y="0"/>
                  </a:cubicBezTo>
                  <a:cubicBezTo>
                    <a:pt x="1294" y="0"/>
                    <a:pt x="1151" y="164"/>
                    <a:pt x="993" y="164"/>
                  </a:cubicBezTo>
                  <a:cubicBezTo>
                    <a:pt x="914" y="164"/>
                    <a:pt x="832" y="123"/>
                    <a:pt x="74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35"/>
            <p:cNvSpPr/>
            <p:nvPr/>
          </p:nvSpPr>
          <p:spPr>
            <a:xfrm>
              <a:off x="4064175" y="3623325"/>
              <a:ext cx="27750" cy="25150"/>
            </a:xfrm>
            <a:custGeom>
              <a:rect b="b" l="l" r="r" t="t"/>
              <a:pathLst>
                <a:path extrusionOk="0" h="1006" w="1110">
                  <a:moveTo>
                    <a:pt x="639" y="0"/>
                  </a:moveTo>
                  <a:cubicBezTo>
                    <a:pt x="196" y="0"/>
                    <a:pt x="260" y="582"/>
                    <a:pt x="1" y="841"/>
                  </a:cubicBezTo>
                  <a:cubicBezTo>
                    <a:pt x="93" y="964"/>
                    <a:pt x="175" y="1005"/>
                    <a:pt x="254" y="1005"/>
                  </a:cubicBezTo>
                  <a:cubicBezTo>
                    <a:pt x="412" y="1005"/>
                    <a:pt x="555" y="841"/>
                    <a:pt x="740" y="841"/>
                  </a:cubicBezTo>
                  <a:cubicBezTo>
                    <a:pt x="833" y="564"/>
                    <a:pt x="1110" y="194"/>
                    <a:pt x="740" y="9"/>
                  </a:cubicBezTo>
                  <a:cubicBezTo>
                    <a:pt x="704" y="3"/>
                    <a:pt x="670" y="0"/>
                    <a:pt x="63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35"/>
            <p:cNvSpPr/>
            <p:nvPr/>
          </p:nvSpPr>
          <p:spPr>
            <a:xfrm>
              <a:off x="3472600" y="1041925"/>
              <a:ext cx="23125" cy="15175"/>
            </a:xfrm>
            <a:custGeom>
              <a:rect b="b" l="l" r="r" t="t"/>
              <a:pathLst>
                <a:path extrusionOk="0" h="607" w="925">
                  <a:moveTo>
                    <a:pt x="694" y="1"/>
                  </a:moveTo>
                  <a:cubicBezTo>
                    <a:pt x="331" y="1"/>
                    <a:pt x="166" y="322"/>
                    <a:pt x="1" y="570"/>
                  </a:cubicBezTo>
                  <a:cubicBezTo>
                    <a:pt x="165" y="570"/>
                    <a:pt x="329" y="606"/>
                    <a:pt x="477" y="606"/>
                  </a:cubicBezTo>
                  <a:cubicBezTo>
                    <a:pt x="662" y="606"/>
                    <a:pt x="822" y="549"/>
                    <a:pt x="925" y="293"/>
                  </a:cubicBezTo>
                  <a:cubicBezTo>
                    <a:pt x="925" y="200"/>
                    <a:pt x="832" y="15"/>
                    <a:pt x="832" y="15"/>
                  </a:cubicBezTo>
                  <a:cubicBezTo>
                    <a:pt x="783" y="5"/>
                    <a:pt x="737" y="1"/>
                    <a:pt x="69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35"/>
            <p:cNvSpPr/>
            <p:nvPr/>
          </p:nvSpPr>
          <p:spPr>
            <a:xfrm>
              <a:off x="3100550" y="2759800"/>
              <a:ext cx="27750" cy="85000"/>
            </a:xfrm>
            <a:custGeom>
              <a:rect b="b" l="l" r="r" t="t"/>
              <a:pathLst>
                <a:path extrusionOk="0" h="3400" w="1110">
                  <a:moveTo>
                    <a:pt x="583" y="0"/>
                  </a:moveTo>
                  <a:cubicBezTo>
                    <a:pt x="370" y="0"/>
                    <a:pt x="186" y="534"/>
                    <a:pt x="1" y="534"/>
                  </a:cubicBezTo>
                  <a:lnTo>
                    <a:pt x="1" y="3400"/>
                  </a:lnTo>
                  <a:cubicBezTo>
                    <a:pt x="740" y="2290"/>
                    <a:pt x="1110" y="1458"/>
                    <a:pt x="925" y="534"/>
                  </a:cubicBezTo>
                  <a:cubicBezTo>
                    <a:pt x="802" y="134"/>
                    <a:pt x="689" y="0"/>
                    <a:pt x="58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35"/>
            <p:cNvSpPr/>
            <p:nvPr/>
          </p:nvSpPr>
          <p:spPr>
            <a:xfrm>
              <a:off x="3941700" y="1695825"/>
              <a:ext cx="60125" cy="69800"/>
            </a:xfrm>
            <a:custGeom>
              <a:rect b="b" l="l" r="r" t="t"/>
              <a:pathLst>
                <a:path extrusionOk="0" h="2792" w="2405">
                  <a:moveTo>
                    <a:pt x="1379" y="1"/>
                  </a:moveTo>
                  <a:cubicBezTo>
                    <a:pt x="1133" y="1"/>
                    <a:pt x="1129" y="437"/>
                    <a:pt x="925" y="573"/>
                  </a:cubicBezTo>
                  <a:cubicBezTo>
                    <a:pt x="1" y="1128"/>
                    <a:pt x="186" y="1960"/>
                    <a:pt x="186" y="2791"/>
                  </a:cubicBezTo>
                  <a:cubicBezTo>
                    <a:pt x="838" y="2710"/>
                    <a:pt x="483" y="1620"/>
                    <a:pt x="1154" y="1620"/>
                  </a:cubicBezTo>
                  <a:cubicBezTo>
                    <a:pt x="1243" y="1620"/>
                    <a:pt x="1350" y="1639"/>
                    <a:pt x="1480" y="1682"/>
                  </a:cubicBezTo>
                  <a:cubicBezTo>
                    <a:pt x="1687" y="1807"/>
                    <a:pt x="1857" y="1894"/>
                    <a:pt x="1990" y="1894"/>
                  </a:cubicBezTo>
                  <a:cubicBezTo>
                    <a:pt x="2153" y="1894"/>
                    <a:pt x="2261" y="1762"/>
                    <a:pt x="2312" y="1405"/>
                  </a:cubicBezTo>
                  <a:cubicBezTo>
                    <a:pt x="2404" y="850"/>
                    <a:pt x="2127" y="481"/>
                    <a:pt x="1757" y="203"/>
                  </a:cubicBezTo>
                  <a:cubicBezTo>
                    <a:pt x="1586" y="57"/>
                    <a:pt x="1467" y="1"/>
                    <a:pt x="137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35"/>
            <p:cNvSpPr/>
            <p:nvPr/>
          </p:nvSpPr>
          <p:spPr>
            <a:xfrm>
              <a:off x="2936475" y="4769725"/>
              <a:ext cx="37000" cy="55500"/>
            </a:xfrm>
            <a:custGeom>
              <a:rect b="b" l="l" r="r" t="t"/>
              <a:pathLst>
                <a:path extrusionOk="0" h="2220" w="1480">
                  <a:moveTo>
                    <a:pt x="1" y="1"/>
                  </a:moveTo>
                  <a:lnTo>
                    <a:pt x="1" y="1"/>
                  </a:lnTo>
                  <a:cubicBezTo>
                    <a:pt x="93" y="740"/>
                    <a:pt x="648" y="1480"/>
                    <a:pt x="1" y="2219"/>
                  </a:cubicBezTo>
                  <a:cubicBezTo>
                    <a:pt x="740" y="2127"/>
                    <a:pt x="1018" y="1480"/>
                    <a:pt x="1480" y="1110"/>
                  </a:cubicBezTo>
                  <a:cubicBezTo>
                    <a:pt x="1018" y="740"/>
                    <a:pt x="463" y="371"/>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35"/>
            <p:cNvSpPr/>
            <p:nvPr/>
          </p:nvSpPr>
          <p:spPr>
            <a:xfrm>
              <a:off x="3167575" y="2927975"/>
              <a:ext cx="37000" cy="39875"/>
            </a:xfrm>
            <a:custGeom>
              <a:rect b="b" l="l" r="r" t="t"/>
              <a:pathLst>
                <a:path extrusionOk="0" h="1595" w="1480">
                  <a:moveTo>
                    <a:pt x="555" y="0"/>
                  </a:moveTo>
                  <a:cubicBezTo>
                    <a:pt x="462" y="185"/>
                    <a:pt x="370" y="462"/>
                    <a:pt x="185" y="740"/>
                  </a:cubicBezTo>
                  <a:cubicBezTo>
                    <a:pt x="0" y="1109"/>
                    <a:pt x="93" y="1387"/>
                    <a:pt x="370" y="1479"/>
                  </a:cubicBezTo>
                  <a:cubicBezTo>
                    <a:pt x="462" y="1572"/>
                    <a:pt x="578" y="1595"/>
                    <a:pt x="705" y="1595"/>
                  </a:cubicBezTo>
                  <a:cubicBezTo>
                    <a:pt x="832" y="1595"/>
                    <a:pt x="971" y="1572"/>
                    <a:pt x="1109" y="1572"/>
                  </a:cubicBezTo>
                  <a:cubicBezTo>
                    <a:pt x="1479" y="1387"/>
                    <a:pt x="1294" y="1017"/>
                    <a:pt x="1294" y="740"/>
                  </a:cubicBezTo>
                  <a:cubicBezTo>
                    <a:pt x="1202" y="370"/>
                    <a:pt x="925" y="93"/>
                    <a:pt x="5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35"/>
            <p:cNvSpPr/>
            <p:nvPr/>
          </p:nvSpPr>
          <p:spPr>
            <a:xfrm>
              <a:off x="4015650" y="1927350"/>
              <a:ext cx="64725" cy="44725"/>
            </a:xfrm>
            <a:custGeom>
              <a:rect b="b" l="l" r="r" t="t"/>
              <a:pathLst>
                <a:path extrusionOk="0" h="1789" w="2589">
                  <a:moveTo>
                    <a:pt x="1572" y="1"/>
                  </a:moveTo>
                  <a:cubicBezTo>
                    <a:pt x="1849" y="1203"/>
                    <a:pt x="833" y="833"/>
                    <a:pt x="1" y="1110"/>
                  </a:cubicBezTo>
                  <a:cubicBezTo>
                    <a:pt x="534" y="1377"/>
                    <a:pt x="875" y="1788"/>
                    <a:pt x="1232" y="1788"/>
                  </a:cubicBezTo>
                  <a:cubicBezTo>
                    <a:pt x="1370" y="1788"/>
                    <a:pt x="1510" y="1727"/>
                    <a:pt x="1664" y="1572"/>
                  </a:cubicBezTo>
                  <a:cubicBezTo>
                    <a:pt x="2034" y="1295"/>
                    <a:pt x="2589" y="463"/>
                    <a:pt x="157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35"/>
            <p:cNvSpPr/>
            <p:nvPr/>
          </p:nvSpPr>
          <p:spPr>
            <a:xfrm>
              <a:off x="3673650" y="2067950"/>
              <a:ext cx="53175" cy="88200"/>
            </a:xfrm>
            <a:custGeom>
              <a:rect b="b" l="l" r="r" t="t"/>
              <a:pathLst>
                <a:path extrusionOk="0" h="3528" w="2127">
                  <a:moveTo>
                    <a:pt x="664" y="1"/>
                  </a:moveTo>
                  <a:cubicBezTo>
                    <a:pt x="631" y="1"/>
                    <a:pt x="594" y="6"/>
                    <a:pt x="555" y="15"/>
                  </a:cubicBezTo>
                  <a:cubicBezTo>
                    <a:pt x="93" y="200"/>
                    <a:pt x="0" y="478"/>
                    <a:pt x="185" y="847"/>
                  </a:cubicBezTo>
                  <a:cubicBezTo>
                    <a:pt x="555" y="1679"/>
                    <a:pt x="1017" y="2511"/>
                    <a:pt x="1572" y="3528"/>
                  </a:cubicBezTo>
                  <a:cubicBezTo>
                    <a:pt x="2126" y="2234"/>
                    <a:pt x="1110" y="1494"/>
                    <a:pt x="1017" y="570"/>
                  </a:cubicBezTo>
                  <a:cubicBezTo>
                    <a:pt x="1017" y="322"/>
                    <a:pt x="943" y="1"/>
                    <a:pt x="66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35"/>
            <p:cNvSpPr/>
            <p:nvPr/>
          </p:nvSpPr>
          <p:spPr>
            <a:xfrm>
              <a:off x="3655150" y="3625200"/>
              <a:ext cx="39850" cy="42275"/>
            </a:xfrm>
            <a:custGeom>
              <a:rect b="b" l="l" r="r" t="t"/>
              <a:pathLst>
                <a:path extrusionOk="0" h="1691" w="1594">
                  <a:moveTo>
                    <a:pt x="420" y="1"/>
                  </a:moveTo>
                  <a:cubicBezTo>
                    <a:pt x="297" y="1"/>
                    <a:pt x="158" y="9"/>
                    <a:pt x="1" y="27"/>
                  </a:cubicBezTo>
                  <a:cubicBezTo>
                    <a:pt x="1" y="674"/>
                    <a:pt x="833" y="951"/>
                    <a:pt x="740" y="1690"/>
                  </a:cubicBezTo>
                  <a:cubicBezTo>
                    <a:pt x="1243" y="770"/>
                    <a:pt x="1593" y="1"/>
                    <a:pt x="42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35"/>
            <p:cNvSpPr/>
            <p:nvPr/>
          </p:nvSpPr>
          <p:spPr>
            <a:xfrm>
              <a:off x="3669025" y="3692500"/>
              <a:ext cx="23125" cy="18875"/>
            </a:xfrm>
            <a:custGeom>
              <a:rect b="b" l="l" r="r" t="t"/>
              <a:pathLst>
                <a:path extrusionOk="0" h="755" w="925">
                  <a:moveTo>
                    <a:pt x="412" y="1"/>
                  </a:moveTo>
                  <a:cubicBezTo>
                    <a:pt x="371" y="1"/>
                    <a:pt x="327" y="5"/>
                    <a:pt x="278" y="15"/>
                  </a:cubicBezTo>
                  <a:cubicBezTo>
                    <a:pt x="185" y="15"/>
                    <a:pt x="1" y="200"/>
                    <a:pt x="1" y="293"/>
                  </a:cubicBezTo>
                  <a:cubicBezTo>
                    <a:pt x="185" y="755"/>
                    <a:pt x="555" y="570"/>
                    <a:pt x="925" y="662"/>
                  </a:cubicBezTo>
                  <a:cubicBezTo>
                    <a:pt x="842" y="332"/>
                    <a:pt x="760" y="1"/>
                    <a:pt x="41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35"/>
            <p:cNvSpPr/>
            <p:nvPr/>
          </p:nvSpPr>
          <p:spPr>
            <a:xfrm>
              <a:off x="3874700" y="3327750"/>
              <a:ext cx="50250" cy="49000"/>
            </a:xfrm>
            <a:custGeom>
              <a:rect b="b" l="l" r="r" t="t"/>
              <a:pathLst>
                <a:path extrusionOk="0" h="1960" w="2010">
                  <a:moveTo>
                    <a:pt x="832" y="1"/>
                  </a:moveTo>
                  <a:lnTo>
                    <a:pt x="832" y="93"/>
                  </a:lnTo>
                  <a:cubicBezTo>
                    <a:pt x="555" y="278"/>
                    <a:pt x="0" y="278"/>
                    <a:pt x="0" y="832"/>
                  </a:cubicBezTo>
                  <a:cubicBezTo>
                    <a:pt x="0" y="1757"/>
                    <a:pt x="832" y="1757"/>
                    <a:pt x="1387" y="1942"/>
                  </a:cubicBezTo>
                  <a:cubicBezTo>
                    <a:pt x="1435" y="1954"/>
                    <a:pt x="1482" y="1960"/>
                    <a:pt x="1527" y="1960"/>
                  </a:cubicBezTo>
                  <a:cubicBezTo>
                    <a:pt x="1821" y="1960"/>
                    <a:pt x="2009" y="1708"/>
                    <a:pt x="1849" y="1387"/>
                  </a:cubicBezTo>
                  <a:cubicBezTo>
                    <a:pt x="1664" y="925"/>
                    <a:pt x="1572" y="185"/>
                    <a:pt x="83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35"/>
            <p:cNvSpPr/>
            <p:nvPr/>
          </p:nvSpPr>
          <p:spPr>
            <a:xfrm>
              <a:off x="4505550" y="908275"/>
              <a:ext cx="32375" cy="27750"/>
            </a:xfrm>
            <a:custGeom>
              <a:rect b="b" l="l" r="r" t="t"/>
              <a:pathLst>
                <a:path extrusionOk="0" h="1110" w="1295">
                  <a:moveTo>
                    <a:pt x="1295" y="93"/>
                  </a:moveTo>
                  <a:lnTo>
                    <a:pt x="1295" y="93"/>
                  </a:lnTo>
                  <a:cubicBezTo>
                    <a:pt x="740" y="185"/>
                    <a:pt x="278" y="0"/>
                    <a:pt x="1" y="647"/>
                  </a:cubicBezTo>
                  <a:cubicBezTo>
                    <a:pt x="1" y="740"/>
                    <a:pt x="278" y="1109"/>
                    <a:pt x="463" y="1109"/>
                  </a:cubicBezTo>
                  <a:cubicBezTo>
                    <a:pt x="1110" y="1109"/>
                    <a:pt x="1202" y="647"/>
                    <a:pt x="1295" y="93"/>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35"/>
            <p:cNvSpPr/>
            <p:nvPr/>
          </p:nvSpPr>
          <p:spPr>
            <a:xfrm>
              <a:off x="2918000" y="866675"/>
              <a:ext cx="194125" cy="103850"/>
            </a:xfrm>
            <a:custGeom>
              <a:rect b="b" l="l" r="r" t="t"/>
              <a:pathLst>
                <a:path extrusionOk="0" h="4154" w="7765">
                  <a:moveTo>
                    <a:pt x="7210" y="0"/>
                  </a:moveTo>
                  <a:lnTo>
                    <a:pt x="7210" y="0"/>
                  </a:lnTo>
                  <a:cubicBezTo>
                    <a:pt x="6009" y="93"/>
                    <a:pt x="6193" y="1572"/>
                    <a:pt x="5362" y="1941"/>
                  </a:cubicBezTo>
                  <a:cubicBezTo>
                    <a:pt x="4992" y="1849"/>
                    <a:pt x="4807" y="1572"/>
                    <a:pt x="4714" y="1294"/>
                  </a:cubicBezTo>
                  <a:cubicBezTo>
                    <a:pt x="4643" y="900"/>
                    <a:pt x="4488" y="784"/>
                    <a:pt x="4292" y="784"/>
                  </a:cubicBezTo>
                  <a:cubicBezTo>
                    <a:pt x="4011" y="784"/>
                    <a:pt x="3647" y="1024"/>
                    <a:pt x="3328" y="1024"/>
                  </a:cubicBezTo>
                  <a:cubicBezTo>
                    <a:pt x="3296" y="1024"/>
                    <a:pt x="3266" y="1022"/>
                    <a:pt x="3236" y="1017"/>
                  </a:cubicBezTo>
                  <a:cubicBezTo>
                    <a:pt x="3184" y="983"/>
                    <a:pt x="3116" y="967"/>
                    <a:pt x="3038" y="967"/>
                  </a:cubicBezTo>
                  <a:cubicBezTo>
                    <a:pt x="2701" y="967"/>
                    <a:pt x="2184" y="1254"/>
                    <a:pt x="2034" y="1479"/>
                  </a:cubicBezTo>
                  <a:cubicBezTo>
                    <a:pt x="1387" y="3051"/>
                    <a:pt x="1387" y="3236"/>
                    <a:pt x="0" y="3605"/>
                  </a:cubicBezTo>
                  <a:cubicBezTo>
                    <a:pt x="724" y="3997"/>
                    <a:pt x="1428" y="4153"/>
                    <a:pt x="2116" y="4153"/>
                  </a:cubicBezTo>
                  <a:cubicBezTo>
                    <a:pt x="3536" y="4153"/>
                    <a:pt x="4886" y="3489"/>
                    <a:pt x="6193" y="2866"/>
                  </a:cubicBezTo>
                  <a:cubicBezTo>
                    <a:pt x="6422" y="2637"/>
                    <a:pt x="6462" y="2033"/>
                    <a:pt x="6934" y="2033"/>
                  </a:cubicBezTo>
                  <a:cubicBezTo>
                    <a:pt x="7035" y="2033"/>
                    <a:pt x="7156" y="2061"/>
                    <a:pt x="7303" y="2126"/>
                  </a:cubicBezTo>
                  <a:cubicBezTo>
                    <a:pt x="7580" y="2034"/>
                    <a:pt x="7672" y="1757"/>
                    <a:pt x="7672" y="1387"/>
                  </a:cubicBezTo>
                  <a:cubicBezTo>
                    <a:pt x="6286" y="1294"/>
                    <a:pt x="7765" y="370"/>
                    <a:pt x="721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35"/>
            <p:cNvSpPr/>
            <p:nvPr/>
          </p:nvSpPr>
          <p:spPr>
            <a:xfrm>
              <a:off x="3038150" y="630950"/>
              <a:ext cx="94775" cy="168725"/>
            </a:xfrm>
            <a:custGeom>
              <a:rect b="b" l="l" r="r" t="t"/>
              <a:pathLst>
                <a:path extrusionOk="0" h="6749" w="3791">
                  <a:moveTo>
                    <a:pt x="648" y="1"/>
                  </a:moveTo>
                  <a:cubicBezTo>
                    <a:pt x="556" y="1203"/>
                    <a:pt x="93" y="2497"/>
                    <a:pt x="1757" y="3421"/>
                  </a:cubicBezTo>
                  <a:cubicBezTo>
                    <a:pt x="1" y="3606"/>
                    <a:pt x="740" y="4900"/>
                    <a:pt x="278" y="6009"/>
                  </a:cubicBezTo>
                  <a:cubicBezTo>
                    <a:pt x="692" y="5679"/>
                    <a:pt x="1031" y="5348"/>
                    <a:pt x="1164" y="5348"/>
                  </a:cubicBezTo>
                  <a:cubicBezTo>
                    <a:pt x="1180" y="5348"/>
                    <a:pt x="1193" y="5352"/>
                    <a:pt x="1203" y="5362"/>
                  </a:cubicBezTo>
                  <a:cubicBezTo>
                    <a:pt x="1942" y="5732"/>
                    <a:pt x="648" y="6287"/>
                    <a:pt x="1110" y="6749"/>
                  </a:cubicBezTo>
                  <a:cubicBezTo>
                    <a:pt x="2497" y="6379"/>
                    <a:pt x="1850" y="4623"/>
                    <a:pt x="3051" y="4161"/>
                  </a:cubicBezTo>
                  <a:cubicBezTo>
                    <a:pt x="3791" y="3883"/>
                    <a:pt x="3791" y="3421"/>
                    <a:pt x="3236" y="2774"/>
                  </a:cubicBezTo>
                  <a:cubicBezTo>
                    <a:pt x="2959" y="2589"/>
                    <a:pt x="1942" y="2127"/>
                    <a:pt x="3236" y="1757"/>
                  </a:cubicBezTo>
                  <a:cubicBezTo>
                    <a:pt x="2682" y="740"/>
                    <a:pt x="1203" y="1018"/>
                    <a:pt x="64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35"/>
            <p:cNvSpPr/>
            <p:nvPr/>
          </p:nvSpPr>
          <p:spPr>
            <a:xfrm>
              <a:off x="3072825" y="917500"/>
              <a:ext cx="27750" cy="20825"/>
            </a:xfrm>
            <a:custGeom>
              <a:rect b="b" l="l" r="r" t="t"/>
              <a:pathLst>
                <a:path extrusionOk="0" h="833" w="1110">
                  <a:moveTo>
                    <a:pt x="781" y="0"/>
                  </a:moveTo>
                  <a:cubicBezTo>
                    <a:pt x="359" y="0"/>
                    <a:pt x="305" y="604"/>
                    <a:pt x="0" y="833"/>
                  </a:cubicBezTo>
                  <a:cubicBezTo>
                    <a:pt x="555" y="833"/>
                    <a:pt x="925" y="555"/>
                    <a:pt x="1110" y="93"/>
                  </a:cubicBezTo>
                  <a:cubicBezTo>
                    <a:pt x="979" y="28"/>
                    <a:pt x="871" y="0"/>
                    <a:pt x="78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35"/>
            <p:cNvSpPr/>
            <p:nvPr/>
          </p:nvSpPr>
          <p:spPr>
            <a:xfrm>
              <a:off x="2948025" y="820250"/>
              <a:ext cx="78600" cy="50200"/>
            </a:xfrm>
            <a:custGeom>
              <a:rect b="b" l="l" r="r" t="t"/>
              <a:pathLst>
                <a:path extrusionOk="0" h="2008" w="3144">
                  <a:moveTo>
                    <a:pt x="2277" y="1"/>
                  </a:moveTo>
                  <a:cubicBezTo>
                    <a:pt x="1901" y="1"/>
                    <a:pt x="1797" y="558"/>
                    <a:pt x="1572" y="933"/>
                  </a:cubicBezTo>
                  <a:cubicBezTo>
                    <a:pt x="1513" y="1112"/>
                    <a:pt x="1376" y="1214"/>
                    <a:pt x="1237" y="1214"/>
                  </a:cubicBezTo>
                  <a:cubicBezTo>
                    <a:pt x="1160" y="1214"/>
                    <a:pt x="1083" y="1183"/>
                    <a:pt x="1018" y="1118"/>
                  </a:cubicBezTo>
                  <a:cubicBezTo>
                    <a:pt x="851" y="951"/>
                    <a:pt x="696" y="880"/>
                    <a:pt x="561" y="880"/>
                  </a:cubicBezTo>
                  <a:cubicBezTo>
                    <a:pt x="324" y="880"/>
                    <a:pt x="152" y="1100"/>
                    <a:pt x="93" y="1395"/>
                  </a:cubicBezTo>
                  <a:cubicBezTo>
                    <a:pt x="1" y="1950"/>
                    <a:pt x="648" y="1765"/>
                    <a:pt x="1018" y="1950"/>
                  </a:cubicBezTo>
                  <a:cubicBezTo>
                    <a:pt x="1073" y="1991"/>
                    <a:pt x="1126" y="2008"/>
                    <a:pt x="1178" y="2008"/>
                  </a:cubicBezTo>
                  <a:cubicBezTo>
                    <a:pt x="1396" y="2008"/>
                    <a:pt x="1593" y="1714"/>
                    <a:pt x="1839" y="1714"/>
                  </a:cubicBezTo>
                  <a:cubicBezTo>
                    <a:pt x="1927" y="1714"/>
                    <a:pt x="2023" y="1753"/>
                    <a:pt x="2127" y="1857"/>
                  </a:cubicBezTo>
                  <a:cubicBezTo>
                    <a:pt x="2302" y="1892"/>
                    <a:pt x="2463" y="1927"/>
                    <a:pt x="2606" y="1927"/>
                  </a:cubicBezTo>
                  <a:cubicBezTo>
                    <a:pt x="2842" y="1927"/>
                    <a:pt x="3029" y="1833"/>
                    <a:pt x="3144" y="1488"/>
                  </a:cubicBezTo>
                  <a:cubicBezTo>
                    <a:pt x="2404" y="1210"/>
                    <a:pt x="2959" y="286"/>
                    <a:pt x="2589" y="101"/>
                  </a:cubicBezTo>
                  <a:cubicBezTo>
                    <a:pt x="2467" y="31"/>
                    <a:pt x="2364" y="1"/>
                    <a:pt x="227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35"/>
            <p:cNvSpPr/>
            <p:nvPr/>
          </p:nvSpPr>
          <p:spPr>
            <a:xfrm>
              <a:off x="2820950" y="905950"/>
              <a:ext cx="20800" cy="13900"/>
            </a:xfrm>
            <a:custGeom>
              <a:rect b="b" l="l" r="r" t="t"/>
              <a:pathLst>
                <a:path extrusionOk="0" h="556" w="832">
                  <a:moveTo>
                    <a:pt x="277" y="1"/>
                  </a:moveTo>
                  <a:cubicBezTo>
                    <a:pt x="93" y="1"/>
                    <a:pt x="0" y="93"/>
                    <a:pt x="93" y="278"/>
                  </a:cubicBezTo>
                  <a:cubicBezTo>
                    <a:pt x="93" y="370"/>
                    <a:pt x="370" y="555"/>
                    <a:pt x="462" y="555"/>
                  </a:cubicBezTo>
                  <a:cubicBezTo>
                    <a:pt x="647" y="555"/>
                    <a:pt x="832" y="463"/>
                    <a:pt x="740" y="186"/>
                  </a:cubicBezTo>
                  <a:cubicBezTo>
                    <a:pt x="555" y="93"/>
                    <a:pt x="462" y="1"/>
                    <a:pt x="27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73" name="Shape 5873"/>
        <p:cNvGrpSpPr/>
        <p:nvPr/>
      </p:nvGrpSpPr>
      <p:grpSpPr>
        <a:xfrm>
          <a:off x="0" y="0"/>
          <a:ext cx="0" cy="0"/>
          <a:chOff x="0" y="0"/>
          <a:chExt cx="0" cy="0"/>
        </a:xfrm>
      </p:grpSpPr>
      <p:sp>
        <p:nvSpPr>
          <p:cNvPr id="5874" name="Google Shape;5874;p36"/>
          <p:cNvSpPr txBox="1"/>
          <p:nvPr>
            <p:ph type="title"/>
          </p:nvPr>
        </p:nvSpPr>
        <p:spPr>
          <a:xfrm>
            <a:off x="360000" y="360000"/>
            <a:ext cx="8386800" cy="65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GANTT</a:t>
            </a:r>
            <a:endParaRPr/>
          </a:p>
        </p:txBody>
      </p:sp>
      <p:sp>
        <p:nvSpPr>
          <p:cNvPr id="5875" name="Google Shape;5875;p36"/>
          <p:cNvSpPr txBox="1"/>
          <p:nvPr>
            <p:ph idx="1" type="subTitle"/>
          </p:nvPr>
        </p:nvSpPr>
        <p:spPr>
          <a:xfrm>
            <a:off x="360000" y="885952"/>
            <a:ext cx="8386800" cy="8853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s"/>
              <a:t>Planning and scheduling a project is a great way to keep tasks on track</a:t>
            </a:r>
            <a:endParaRPr/>
          </a:p>
        </p:txBody>
      </p:sp>
      <p:graphicFrame>
        <p:nvGraphicFramePr>
          <p:cNvPr id="5876" name="Google Shape;5876;p36"/>
          <p:cNvGraphicFramePr/>
          <p:nvPr/>
        </p:nvGraphicFramePr>
        <p:xfrm>
          <a:off x="360000" y="1627775"/>
          <a:ext cx="3000000" cy="3000000"/>
        </p:xfrm>
        <a:graphic>
          <a:graphicData uri="http://schemas.openxmlformats.org/drawingml/2006/table">
            <a:tbl>
              <a:tblPr>
                <a:noFill/>
                <a:tableStyleId>{788FF1E2-3774-4CEB-A595-FA7A123A3E36}</a:tableStyleId>
              </a:tblPr>
              <a:tblGrid>
                <a:gridCol w="868725"/>
                <a:gridCol w="2450525"/>
                <a:gridCol w="1266900"/>
                <a:gridCol w="1266900"/>
                <a:gridCol w="1266900"/>
                <a:gridCol w="1266900"/>
              </a:tblGrid>
              <a:tr h="525950">
                <a:tc>
                  <a:txBody>
                    <a:bodyPr/>
                    <a:lstStyle/>
                    <a:p>
                      <a:pPr indent="0" lvl="0" marL="0" rtl="0" algn="l">
                        <a:spcBef>
                          <a:spcPts val="0"/>
                        </a:spcBef>
                        <a:spcAft>
                          <a:spcPts val="0"/>
                        </a:spcAft>
                        <a:buNone/>
                      </a:pPr>
                      <a:r>
                        <a:t/>
                      </a:r>
                      <a:endParaRPr>
                        <a:solidFill>
                          <a:srgbClr val="4D2801"/>
                        </a:solidFill>
                      </a:endParaRPr>
                    </a:p>
                  </a:txBody>
                  <a:tcPr marT="19050" marB="19050" marR="28575" marL="28575" anchor="ctr">
                    <a:lnL cap="flat" cmpd="sng" w="9525">
                      <a:solidFill>
                        <a:srgbClr val="4D2801"/>
                      </a:solidFill>
                      <a:prstDash val="solid"/>
                      <a:round/>
                      <a:headEnd len="sm" w="sm" type="none"/>
                      <a:tailEnd len="sm" w="sm" type="none"/>
                    </a:lnL>
                    <a:lnR cap="flat" cmpd="sng" w="9525">
                      <a:solidFill>
                        <a:srgbClr val="4D2801"/>
                      </a:solidFill>
                      <a:prstDash val="solid"/>
                      <a:round/>
                      <a:headEnd len="sm" w="sm" type="none"/>
                      <a:tailEnd len="sm" w="sm" type="none"/>
                    </a:lnR>
                    <a:lnT cap="flat" cmpd="sng" w="9525">
                      <a:solidFill>
                        <a:srgbClr val="4D2801"/>
                      </a:solidFill>
                      <a:prstDash val="solid"/>
                      <a:round/>
                      <a:headEnd len="sm" w="sm" type="none"/>
                      <a:tailEnd len="sm" w="sm" type="none"/>
                    </a:lnT>
                    <a:lnB cap="flat" cmpd="sng" w="9525">
                      <a:solidFill>
                        <a:srgbClr val="4D2801"/>
                      </a:solidFill>
                      <a:prstDash val="solid"/>
                      <a:round/>
                      <a:headEnd len="sm" w="sm" type="none"/>
                      <a:tailEnd len="sm" w="sm" type="none"/>
                    </a:lnB>
                    <a:solidFill>
                      <a:srgbClr val="EBB298"/>
                    </a:solidFill>
                  </a:tcPr>
                </a:tc>
                <a:tc>
                  <a:txBody>
                    <a:bodyPr/>
                    <a:lstStyle/>
                    <a:p>
                      <a:pPr indent="0" lvl="0" marL="0" rtl="0" algn="l">
                        <a:spcBef>
                          <a:spcPts val="0"/>
                        </a:spcBef>
                        <a:spcAft>
                          <a:spcPts val="0"/>
                        </a:spcAft>
                        <a:buNone/>
                      </a:pPr>
                      <a:r>
                        <a:t/>
                      </a:r>
                      <a:endParaRPr>
                        <a:solidFill>
                          <a:srgbClr val="4D2801"/>
                        </a:solidFill>
                      </a:endParaRPr>
                    </a:p>
                  </a:txBody>
                  <a:tcPr marT="19050" marB="19050" marR="28575" marL="28575" anchor="ctr">
                    <a:lnL cap="flat" cmpd="sng" w="9525">
                      <a:solidFill>
                        <a:srgbClr val="4D2801"/>
                      </a:solidFill>
                      <a:prstDash val="solid"/>
                      <a:round/>
                      <a:headEnd len="sm" w="sm" type="none"/>
                      <a:tailEnd len="sm" w="sm" type="none"/>
                    </a:lnL>
                    <a:lnR cap="flat" cmpd="sng" w="9525">
                      <a:solidFill>
                        <a:srgbClr val="4D2801"/>
                      </a:solidFill>
                      <a:prstDash val="solid"/>
                      <a:round/>
                      <a:headEnd len="sm" w="sm" type="none"/>
                      <a:tailEnd len="sm" w="sm" type="none"/>
                    </a:lnR>
                    <a:lnT cap="flat" cmpd="sng" w="9525">
                      <a:solidFill>
                        <a:srgbClr val="4D2801"/>
                      </a:solidFill>
                      <a:prstDash val="solid"/>
                      <a:round/>
                      <a:headEnd len="sm" w="sm" type="none"/>
                      <a:tailEnd len="sm" w="sm" type="none"/>
                    </a:lnT>
                    <a:lnB cap="flat" cmpd="sng" w="9525">
                      <a:solidFill>
                        <a:srgbClr val="4D2801"/>
                      </a:solidFill>
                      <a:prstDash val="solid"/>
                      <a:round/>
                      <a:headEnd len="sm" w="sm" type="none"/>
                      <a:tailEnd len="sm" w="sm" type="none"/>
                    </a:lnB>
                    <a:solidFill>
                      <a:srgbClr val="EBB298"/>
                    </a:solidFill>
                  </a:tcPr>
                </a:tc>
                <a:tc>
                  <a:txBody>
                    <a:bodyPr/>
                    <a:lstStyle/>
                    <a:p>
                      <a:pPr indent="0" lvl="0" marL="0" rtl="0" algn="ctr">
                        <a:lnSpc>
                          <a:spcPct val="115000"/>
                        </a:lnSpc>
                        <a:spcBef>
                          <a:spcPts val="0"/>
                        </a:spcBef>
                        <a:spcAft>
                          <a:spcPts val="0"/>
                        </a:spcAft>
                        <a:buNone/>
                      </a:pPr>
                      <a:r>
                        <a:rPr b="1" lang="es" sz="1000">
                          <a:solidFill>
                            <a:srgbClr val="4D2801"/>
                          </a:solidFill>
                        </a:rPr>
                        <a:t>Week 1</a:t>
                      </a:r>
                      <a:endParaRPr b="1" sz="1000">
                        <a:solidFill>
                          <a:srgbClr val="4D2801"/>
                        </a:solidFill>
                      </a:endParaRPr>
                    </a:p>
                  </a:txBody>
                  <a:tcPr marT="19050" marB="19050" marR="28575" marL="28575" anchor="ctr">
                    <a:lnL cap="flat" cmpd="sng" w="9525">
                      <a:solidFill>
                        <a:srgbClr val="4D2801"/>
                      </a:solidFill>
                      <a:prstDash val="solid"/>
                      <a:round/>
                      <a:headEnd len="sm" w="sm" type="none"/>
                      <a:tailEnd len="sm" w="sm" type="none"/>
                    </a:lnL>
                    <a:lnR cap="flat" cmpd="sng" w="9525">
                      <a:solidFill>
                        <a:srgbClr val="4D2801"/>
                      </a:solidFill>
                      <a:prstDash val="solid"/>
                      <a:round/>
                      <a:headEnd len="sm" w="sm" type="none"/>
                      <a:tailEnd len="sm" w="sm" type="none"/>
                    </a:lnR>
                    <a:lnT cap="flat" cmpd="sng" w="9525">
                      <a:solidFill>
                        <a:srgbClr val="4D2801"/>
                      </a:solidFill>
                      <a:prstDash val="solid"/>
                      <a:round/>
                      <a:headEnd len="sm" w="sm" type="none"/>
                      <a:tailEnd len="sm" w="sm" type="none"/>
                    </a:lnT>
                    <a:lnB cap="flat" cmpd="sng" w="9525">
                      <a:solidFill>
                        <a:srgbClr val="4D2801"/>
                      </a:solidFill>
                      <a:prstDash val="solid"/>
                      <a:round/>
                      <a:headEnd len="sm" w="sm" type="none"/>
                      <a:tailEnd len="sm" w="sm" type="none"/>
                    </a:lnB>
                    <a:solidFill>
                      <a:srgbClr val="EBB298"/>
                    </a:solidFill>
                  </a:tcPr>
                </a:tc>
                <a:tc>
                  <a:txBody>
                    <a:bodyPr/>
                    <a:lstStyle/>
                    <a:p>
                      <a:pPr indent="0" lvl="0" marL="0" rtl="0" algn="ctr">
                        <a:lnSpc>
                          <a:spcPct val="115000"/>
                        </a:lnSpc>
                        <a:spcBef>
                          <a:spcPts val="0"/>
                        </a:spcBef>
                        <a:spcAft>
                          <a:spcPts val="0"/>
                        </a:spcAft>
                        <a:buNone/>
                      </a:pPr>
                      <a:r>
                        <a:rPr b="1" lang="es" sz="1000">
                          <a:solidFill>
                            <a:srgbClr val="4D2801"/>
                          </a:solidFill>
                        </a:rPr>
                        <a:t>Week 2</a:t>
                      </a:r>
                      <a:endParaRPr b="1" sz="1000">
                        <a:solidFill>
                          <a:srgbClr val="4D2801"/>
                        </a:solidFill>
                      </a:endParaRPr>
                    </a:p>
                  </a:txBody>
                  <a:tcPr marT="19050" marB="19050" marR="28575" marL="28575" anchor="ctr">
                    <a:lnL cap="flat" cmpd="sng" w="9525">
                      <a:solidFill>
                        <a:srgbClr val="4D2801"/>
                      </a:solidFill>
                      <a:prstDash val="solid"/>
                      <a:round/>
                      <a:headEnd len="sm" w="sm" type="none"/>
                      <a:tailEnd len="sm" w="sm" type="none"/>
                    </a:lnL>
                    <a:lnR cap="flat" cmpd="sng" w="9525">
                      <a:solidFill>
                        <a:srgbClr val="4D2801"/>
                      </a:solidFill>
                      <a:prstDash val="solid"/>
                      <a:round/>
                      <a:headEnd len="sm" w="sm" type="none"/>
                      <a:tailEnd len="sm" w="sm" type="none"/>
                    </a:lnR>
                    <a:lnT cap="flat" cmpd="sng" w="9525">
                      <a:solidFill>
                        <a:srgbClr val="4D2801"/>
                      </a:solidFill>
                      <a:prstDash val="solid"/>
                      <a:round/>
                      <a:headEnd len="sm" w="sm" type="none"/>
                      <a:tailEnd len="sm" w="sm" type="none"/>
                    </a:lnT>
                    <a:lnB cap="flat" cmpd="sng" w="9525">
                      <a:solidFill>
                        <a:srgbClr val="4D2801"/>
                      </a:solidFill>
                      <a:prstDash val="solid"/>
                      <a:round/>
                      <a:headEnd len="sm" w="sm" type="none"/>
                      <a:tailEnd len="sm" w="sm" type="none"/>
                    </a:lnB>
                    <a:solidFill>
                      <a:srgbClr val="EBB298"/>
                    </a:solidFill>
                  </a:tcPr>
                </a:tc>
                <a:tc>
                  <a:txBody>
                    <a:bodyPr/>
                    <a:lstStyle/>
                    <a:p>
                      <a:pPr indent="0" lvl="0" marL="0" rtl="0" algn="ctr">
                        <a:lnSpc>
                          <a:spcPct val="115000"/>
                        </a:lnSpc>
                        <a:spcBef>
                          <a:spcPts val="0"/>
                        </a:spcBef>
                        <a:spcAft>
                          <a:spcPts val="0"/>
                        </a:spcAft>
                        <a:buNone/>
                      </a:pPr>
                      <a:r>
                        <a:rPr b="1" lang="es" sz="1000">
                          <a:solidFill>
                            <a:srgbClr val="4D2801"/>
                          </a:solidFill>
                        </a:rPr>
                        <a:t>Week 3</a:t>
                      </a:r>
                      <a:endParaRPr b="1" sz="1000">
                        <a:solidFill>
                          <a:srgbClr val="4D2801"/>
                        </a:solidFill>
                      </a:endParaRPr>
                    </a:p>
                  </a:txBody>
                  <a:tcPr marT="19050" marB="19050" marR="28575" marL="28575" anchor="ctr">
                    <a:lnL cap="flat" cmpd="sng" w="9525">
                      <a:solidFill>
                        <a:srgbClr val="4D2801"/>
                      </a:solidFill>
                      <a:prstDash val="solid"/>
                      <a:round/>
                      <a:headEnd len="sm" w="sm" type="none"/>
                      <a:tailEnd len="sm" w="sm" type="none"/>
                    </a:lnL>
                    <a:lnR cap="flat" cmpd="sng" w="9525">
                      <a:solidFill>
                        <a:srgbClr val="4D2801"/>
                      </a:solidFill>
                      <a:prstDash val="solid"/>
                      <a:round/>
                      <a:headEnd len="sm" w="sm" type="none"/>
                      <a:tailEnd len="sm" w="sm" type="none"/>
                    </a:lnR>
                    <a:lnT cap="flat" cmpd="sng" w="9525">
                      <a:solidFill>
                        <a:srgbClr val="4D2801"/>
                      </a:solidFill>
                      <a:prstDash val="solid"/>
                      <a:round/>
                      <a:headEnd len="sm" w="sm" type="none"/>
                      <a:tailEnd len="sm" w="sm" type="none"/>
                    </a:lnT>
                    <a:lnB cap="flat" cmpd="sng" w="9525">
                      <a:solidFill>
                        <a:srgbClr val="4D2801"/>
                      </a:solidFill>
                      <a:prstDash val="solid"/>
                      <a:round/>
                      <a:headEnd len="sm" w="sm" type="none"/>
                      <a:tailEnd len="sm" w="sm" type="none"/>
                    </a:lnB>
                    <a:solidFill>
                      <a:srgbClr val="EBB298"/>
                    </a:solidFill>
                  </a:tcPr>
                </a:tc>
                <a:tc>
                  <a:txBody>
                    <a:bodyPr/>
                    <a:lstStyle/>
                    <a:p>
                      <a:pPr indent="0" lvl="0" marL="0" rtl="0" algn="ctr">
                        <a:lnSpc>
                          <a:spcPct val="115000"/>
                        </a:lnSpc>
                        <a:spcBef>
                          <a:spcPts val="0"/>
                        </a:spcBef>
                        <a:spcAft>
                          <a:spcPts val="0"/>
                        </a:spcAft>
                        <a:buNone/>
                      </a:pPr>
                      <a:r>
                        <a:rPr b="1" lang="es" sz="1000">
                          <a:solidFill>
                            <a:srgbClr val="4D2801"/>
                          </a:solidFill>
                        </a:rPr>
                        <a:t>Week 4</a:t>
                      </a:r>
                      <a:endParaRPr b="1" sz="1000">
                        <a:solidFill>
                          <a:srgbClr val="4D2801"/>
                        </a:solidFill>
                      </a:endParaRPr>
                    </a:p>
                  </a:txBody>
                  <a:tcPr marT="19050" marB="19050" marR="28575" marL="28575" anchor="ctr">
                    <a:lnL cap="flat" cmpd="sng" w="9525">
                      <a:solidFill>
                        <a:srgbClr val="4D2801"/>
                      </a:solidFill>
                      <a:prstDash val="solid"/>
                      <a:round/>
                      <a:headEnd len="sm" w="sm" type="none"/>
                      <a:tailEnd len="sm" w="sm" type="none"/>
                    </a:lnL>
                    <a:lnR cap="flat" cmpd="sng" w="9525">
                      <a:solidFill>
                        <a:srgbClr val="4D2801"/>
                      </a:solidFill>
                      <a:prstDash val="solid"/>
                      <a:round/>
                      <a:headEnd len="sm" w="sm" type="none"/>
                      <a:tailEnd len="sm" w="sm" type="none"/>
                    </a:lnR>
                    <a:lnT cap="flat" cmpd="sng" w="9525">
                      <a:solidFill>
                        <a:srgbClr val="4D2801"/>
                      </a:solidFill>
                      <a:prstDash val="solid"/>
                      <a:round/>
                      <a:headEnd len="sm" w="sm" type="none"/>
                      <a:tailEnd len="sm" w="sm" type="none"/>
                    </a:lnT>
                    <a:lnB cap="flat" cmpd="sng" w="9525">
                      <a:solidFill>
                        <a:srgbClr val="4D2801"/>
                      </a:solidFill>
                      <a:prstDash val="solid"/>
                      <a:round/>
                      <a:headEnd len="sm" w="sm" type="none"/>
                      <a:tailEnd len="sm" w="sm" type="none"/>
                    </a:lnB>
                    <a:solidFill>
                      <a:srgbClr val="EBB298"/>
                    </a:solidFill>
                  </a:tcPr>
                </a:tc>
              </a:tr>
              <a:tr h="525950">
                <a:tc>
                  <a:txBody>
                    <a:bodyPr/>
                    <a:lstStyle/>
                    <a:p>
                      <a:pPr indent="0" lvl="0" marL="0" rtl="0" algn="ctr">
                        <a:lnSpc>
                          <a:spcPct val="115000"/>
                        </a:lnSpc>
                        <a:spcBef>
                          <a:spcPts val="0"/>
                        </a:spcBef>
                        <a:spcAft>
                          <a:spcPts val="0"/>
                        </a:spcAft>
                        <a:buNone/>
                      </a:pPr>
                      <a:r>
                        <a:rPr b="1" lang="es" sz="1000">
                          <a:solidFill>
                            <a:srgbClr val="4D2801"/>
                          </a:solidFill>
                        </a:rPr>
                        <a:t>Step 1</a:t>
                      </a:r>
                      <a:endParaRPr b="1" sz="1000">
                        <a:solidFill>
                          <a:srgbClr val="4D2801"/>
                        </a:solidFill>
                      </a:endParaRPr>
                    </a:p>
                  </a:txBody>
                  <a:tcPr marT="19050" marB="19050" marR="28575" marL="28575" anchor="ctr">
                    <a:lnL cap="flat" cmpd="sng" w="9525">
                      <a:solidFill>
                        <a:srgbClr val="4D2801"/>
                      </a:solidFill>
                      <a:prstDash val="solid"/>
                      <a:round/>
                      <a:headEnd len="sm" w="sm" type="none"/>
                      <a:tailEnd len="sm" w="sm" type="none"/>
                    </a:lnL>
                    <a:lnR cap="flat" cmpd="sng" w="9525">
                      <a:solidFill>
                        <a:srgbClr val="4D2801"/>
                      </a:solidFill>
                      <a:prstDash val="solid"/>
                      <a:round/>
                      <a:headEnd len="sm" w="sm" type="none"/>
                      <a:tailEnd len="sm" w="sm" type="none"/>
                    </a:lnR>
                    <a:lnT cap="flat" cmpd="sng" w="9525">
                      <a:solidFill>
                        <a:srgbClr val="4D2801"/>
                      </a:solidFill>
                      <a:prstDash val="solid"/>
                      <a:round/>
                      <a:headEnd len="sm" w="sm" type="none"/>
                      <a:tailEnd len="sm" w="sm" type="none"/>
                    </a:lnT>
                    <a:lnB cap="flat" cmpd="sng" w="9525">
                      <a:solidFill>
                        <a:srgbClr val="4D280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s" sz="1000">
                          <a:solidFill>
                            <a:srgbClr val="4D2801"/>
                          </a:solidFill>
                        </a:rPr>
                        <a:t>Description of the task</a:t>
                      </a:r>
                      <a:endParaRPr sz="1000">
                        <a:solidFill>
                          <a:srgbClr val="4D2801"/>
                        </a:solidFill>
                      </a:endParaRPr>
                    </a:p>
                  </a:txBody>
                  <a:tcPr marT="19050" marB="19050" marR="28575" marL="28575" anchor="ctr">
                    <a:lnL cap="flat" cmpd="sng" w="9525">
                      <a:solidFill>
                        <a:srgbClr val="4D2801"/>
                      </a:solidFill>
                      <a:prstDash val="solid"/>
                      <a:round/>
                      <a:headEnd len="sm" w="sm" type="none"/>
                      <a:tailEnd len="sm" w="sm" type="none"/>
                    </a:lnL>
                    <a:lnR cap="flat" cmpd="sng" w="9525">
                      <a:solidFill>
                        <a:srgbClr val="4D2801"/>
                      </a:solidFill>
                      <a:prstDash val="solid"/>
                      <a:round/>
                      <a:headEnd len="sm" w="sm" type="none"/>
                      <a:tailEnd len="sm" w="sm" type="none"/>
                    </a:lnR>
                    <a:lnT cap="flat" cmpd="sng" w="9525">
                      <a:solidFill>
                        <a:srgbClr val="4D2801"/>
                      </a:solidFill>
                      <a:prstDash val="solid"/>
                      <a:round/>
                      <a:headEnd len="sm" w="sm" type="none"/>
                      <a:tailEnd len="sm" w="sm" type="none"/>
                    </a:lnT>
                    <a:lnB cap="flat" cmpd="sng" w="9525">
                      <a:solidFill>
                        <a:srgbClr val="4D280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rgbClr val="4D2801"/>
                        </a:solidFill>
                      </a:endParaRPr>
                    </a:p>
                  </a:txBody>
                  <a:tcPr marT="19050" marB="19050" marR="28575" marL="28575" anchor="ctr">
                    <a:lnL cap="flat" cmpd="sng" w="9525">
                      <a:solidFill>
                        <a:srgbClr val="4D2801"/>
                      </a:solidFill>
                      <a:prstDash val="solid"/>
                      <a:round/>
                      <a:headEnd len="sm" w="sm" type="none"/>
                      <a:tailEnd len="sm" w="sm" type="none"/>
                    </a:lnL>
                    <a:lnR cap="flat" cmpd="sng" w="9525">
                      <a:solidFill>
                        <a:srgbClr val="4D2801"/>
                      </a:solidFill>
                      <a:prstDash val="solid"/>
                      <a:round/>
                      <a:headEnd len="sm" w="sm" type="none"/>
                      <a:tailEnd len="sm" w="sm" type="none"/>
                    </a:lnR>
                    <a:lnT cap="flat" cmpd="sng" w="9525">
                      <a:solidFill>
                        <a:srgbClr val="4D2801"/>
                      </a:solidFill>
                      <a:prstDash val="solid"/>
                      <a:round/>
                      <a:headEnd len="sm" w="sm" type="none"/>
                      <a:tailEnd len="sm" w="sm" type="none"/>
                    </a:lnT>
                    <a:lnB cap="flat" cmpd="sng" w="9525">
                      <a:solidFill>
                        <a:srgbClr val="4D2801"/>
                      </a:solidFill>
                      <a:prstDash val="solid"/>
                      <a:round/>
                      <a:headEnd len="sm" w="sm" type="none"/>
                      <a:tailEnd len="sm" w="sm" type="none"/>
                    </a:lnB>
                    <a:solidFill>
                      <a:srgbClr val="FFE599"/>
                    </a:solidFill>
                  </a:tcPr>
                </a:tc>
                <a:tc>
                  <a:txBody>
                    <a:bodyPr/>
                    <a:lstStyle/>
                    <a:p>
                      <a:pPr indent="0" lvl="0" marL="0" rtl="0" algn="ctr">
                        <a:spcBef>
                          <a:spcPts val="0"/>
                        </a:spcBef>
                        <a:spcAft>
                          <a:spcPts val="0"/>
                        </a:spcAft>
                        <a:buNone/>
                      </a:pPr>
                      <a:r>
                        <a:t/>
                      </a:r>
                      <a:endParaRPr>
                        <a:solidFill>
                          <a:srgbClr val="4D2801"/>
                        </a:solidFill>
                      </a:endParaRPr>
                    </a:p>
                  </a:txBody>
                  <a:tcPr marT="19050" marB="19050" marR="28575" marL="28575" anchor="ctr">
                    <a:lnL cap="flat" cmpd="sng" w="9525">
                      <a:solidFill>
                        <a:srgbClr val="4D2801"/>
                      </a:solidFill>
                      <a:prstDash val="solid"/>
                      <a:round/>
                      <a:headEnd len="sm" w="sm" type="none"/>
                      <a:tailEnd len="sm" w="sm" type="none"/>
                    </a:lnL>
                    <a:lnR cap="flat" cmpd="sng" w="9525">
                      <a:solidFill>
                        <a:srgbClr val="4D2801"/>
                      </a:solidFill>
                      <a:prstDash val="solid"/>
                      <a:round/>
                      <a:headEnd len="sm" w="sm" type="none"/>
                      <a:tailEnd len="sm" w="sm" type="none"/>
                    </a:lnR>
                    <a:lnT cap="flat" cmpd="sng" w="9525">
                      <a:solidFill>
                        <a:srgbClr val="4D2801"/>
                      </a:solidFill>
                      <a:prstDash val="solid"/>
                      <a:round/>
                      <a:headEnd len="sm" w="sm" type="none"/>
                      <a:tailEnd len="sm" w="sm" type="none"/>
                    </a:lnT>
                    <a:lnB cap="flat" cmpd="sng" w="9525">
                      <a:solidFill>
                        <a:srgbClr val="4D280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rgbClr val="4D2801"/>
                        </a:solidFill>
                      </a:endParaRPr>
                    </a:p>
                  </a:txBody>
                  <a:tcPr marT="19050" marB="19050" marR="28575" marL="28575" anchor="ctr">
                    <a:lnL cap="flat" cmpd="sng" w="9525">
                      <a:solidFill>
                        <a:srgbClr val="4D2801"/>
                      </a:solidFill>
                      <a:prstDash val="solid"/>
                      <a:round/>
                      <a:headEnd len="sm" w="sm" type="none"/>
                      <a:tailEnd len="sm" w="sm" type="none"/>
                    </a:lnL>
                    <a:lnR cap="flat" cmpd="sng" w="9525">
                      <a:solidFill>
                        <a:srgbClr val="4D2801"/>
                      </a:solidFill>
                      <a:prstDash val="solid"/>
                      <a:round/>
                      <a:headEnd len="sm" w="sm" type="none"/>
                      <a:tailEnd len="sm" w="sm" type="none"/>
                    </a:lnR>
                    <a:lnT cap="flat" cmpd="sng" w="9525">
                      <a:solidFill>
                        <a:srgbClr val="4D2801"/>
                      </a:solidFill>
                      <a:prstDash val="solid"/>
                      <a:round/>
                      <a:headEnd len="sm" w="sm" type="none"/>
                      <a:tailEnd len="sm" w="sm" type="none"/>
                    </a:lnT>
                    <a:lnB cap="flat" cmpd="sng" w="9525">
                      <a:solidFill>
                        <a:srgbClr val="4D280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rgbClr val="4D2801"/>
                        </a:solidFill>
                      </a:endParaRPr>
                    </a:p>
                  </a:txBody>
                  <a:tcPr marT="19050" marB="19050" marR="28575" marL="28575" anchor="ctr">
                    <a:lnL cap="flat" cmpd="sng" w="9525">
                      <a:solidFill>
                        <a:srgbClr val="4D2801"/>
                      </a:solidFill>
                      <a:prstDash val="solid"/>
                      <a:round/>
                      <a:headEnd len="sm" w="sm" type="none"/>
                      <a:tailEnd len="sm" w="sm" type="none"/>
                    </a:lnL>
                    <a:lnR cap="flat" cmpd="sng" w="9525">
                      <a:solidFill>
                        <a:srgbClr val="4D2801"/>
                      </a:solidFill>
                      <a:prstDash val="solid"/>
                      <a:round/>
                      <a:headEnd len="sm" w="sm" type="none"/>
                      <a:tailEnd len="sm" w="sm" type="none"/>
                    </a:lnR>
                    <a:lnT cap="flat" cmpd="sng" w="9525">
                      <a:solidFill>
                        <a:srgbClr val="4D2801"/>
                      </a:solidFill>
                      <a:prstDash val="solid"/>
                      <a:round/>
                      <a:headEnd len="sm" w="sm" type="none"/>
                      <a:tailEnd len="sm" w="sm" type="none"/>
                    </a:lnT>
                    <a:lnB cap="flat" cmpd="sng" w="9525">
                      <a:solidFill>
                        <a:srgbClr val="4D2801"/>
                      </a:solidFill>
                      <a:prstDash val="solid"/>
                      <a:round/>
                      <a:headEnd len="sm" w="sm" type="none"/>
                      <a:tailEnd len="sm" w="sm" type="none"/>
                    </a:lnB>
                  </a:tcPr>
                </a:tc>
              </a:tr>
              <a:tr h="525950">
                <a:tc>
                  <a:txBody>
                    <a:bodyPr/>
                    <a:lstStyle/>
                    <a:p>
                      <a:pPr indent="0" lvl="0" marL="0" rtl="0" algn="ctr">
                        <a:lnSpc>
                          <a:spcPct val="115000"/>
                        </a:lnSpc>
                        <a:spcBef>
                          <a:spcPts val="0"/>
                        </a:spcBef>
                        <a:spcAft>
                          <a:spcPts val="0"/>
                        </a:spcAft>
                        <a:buNone/>
                      </a:pPr>
                      <a:r>
                        <a:rPr b="1" lang="es" sz="1000">
                          <a:solidFill>
                            <a:srgbClr val="4D2801"/>
                          </a:solidFill>
                        </a:rPr>
                        <a:t>Step 2</a:t>
                      </a:r>
                      <a:endParaRPr b="1" sz="1000">
                        <a:solidFill>
                          <a:srgbClr val="4D2801"/>
                        </a:solidFill>
                      </a:endParaRPr>
                    </a:p>
                  </a:txBody>
                  <a:tcPr marT="19050" marB="19050" marR="28575" marL="28575" anchor="ctr">
                    <a:lnL cap="flat" cmpd="sng" w="9525">
                      <a:solidFill>
                        <a:srgbClr val="4D2801"/>
                      </a:solidFill>
                      <a:prstDash val="solid"/>
                      <a:round/>
                      <a:headEnd len="sm" w="sm" type="none"/>
                      <a:tailEnd len="sm" w="sm" type="none"/>
                    </a:lnL>
                    <a:lnR cap="flat" cmpd="sng" w="9525">
                      <a:solidFill>
                        <a:srgbClr val="4D2801"/>
                      </a:solidFill>
                      <a:prstDash val="solid"/>
                      <a:round/>
                      <a:headEnd len="sm" w="sm" type="none"/>
                      <a:tailEnd len="sm" w="sm" type="none"/>
                    </a:lnR>
                    <a:lnT cap="flat" cmpd="sng" w="9525">
                      <a:solidFill>
                        <a:srgbClr val="4D2801"/>
                      </a:solidFill>
                      <a:prstDash val="solid"/>
                      <a:round/>
                      <a:headEnd len="sm" w="sm" type="none"/>
                      <a:tailEnd len="sm" w="sm" type="none"/>
                    </a:lnT>
                    <a:lnB cap="flat" cmpd="sng" w="9525">
                      <a:solidFill>
                        <a:srgbClr val="4D280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s" sz="1000">
                          <a:solidFill>
                            <a:srgbClr val="4D2801"/>
                          </a:solidFill>
                        </a:rPr>
                        <a:t>Description of the task</a:t>
                      </a:r>
                      <a:endParaRPr sz="1000">
                        <a:solidFill>
                          <a:srgbClr val="4D2801"/>
                        </a:solidFill>
                      </a:endParaRPr>
                    </a:p>
                  </a:txBody>
                  <a:tcPr marT="19050" marB="19050" marR="28575" marL="28575" anchor="ctr">
                    <a:lnL cap="flat" cmpd="sng" w="9525">
                      <a:solidFill>
                        <a:srgbClr val="4D2801"/>
                      </a:solidFill>
                      <a:prstDash val="solid"/>
                      <a:round/>
                      <a:headEnd len="sm" w="sm" type="none"/>
                      <a:tailEnd len="sm" w="sm" type="none"/>
                    </a:lnL>
                    <a:lnR cap="flat" cmpd="sng" w="9525">
                      <a:solidFill>
                        <a:srgbClr val="4D2801"/>
                      </a:solidFill>
                      <a:prstDash val="solid"/>
                      <a:round/>
                      <a:headEnd len="sm" w="sm" type="none"/>
                      <a:tailEnd len="sm" w="sm" type="none"/>
                    </a:lnR>
                    <a:lnT cap="flat" cmpd="sng" w="9525">
                      <a:solidFill>
                        <a:srgbClr val="4D2801"/>
                      </a:solidFill>
                      <a:prstDash val="solid"/>
                      <a:round/>
                      <a:headEnd len="sm" w="sm" type="none"/>
                      <a:tailEnd len="sm" w="sm" type="none"/>
                    </a:lnT>
                    <a:lnB cap="flat" cmpd="sng" w="9525">
                      <a:solidFill>
                        <a:srgbClr val="4D280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rgbClr val="4D2801"/>
                        </a:solidFill>
                      </a:endParaRPr>
                    </a:p>
                  </a:txBody>
                  <a:tcPr marT="19050" marB="19050" marR="28575" marL="28575" anchor="ctr">
                    <a:lnL cap="flat" cmpd="sng" w="9525">
                      <a:solidFill>
                        <a:srgbClr val="4D2801"/>
                      </a:solidFill>
                      <a:prstDash val="solid"/>
                      <a:round/>
                      <a:headEnd len="sm" w="sm" type="none"/>
                      <a:tailEnd len="sm" w="sm" type="none"/>
                    </a:lnL>
                    <a:lnR cap="flat" cmpd="sng" w="9525">
                      <a:solidFill>
                        <a:srgbClr val="4D2801"/>
                      </a:solidFill>
                      <a:prstDash val="solid"/>
                      <a:round/>
                      <a:headEnd len="sm" w="sm" type="none"/>
                      <a:tailEnd len="sm" w="sm" type="none"/>
                    </a:lnR>
                    <a:lnT cap="flat" cmpd="sng" w="9525">
                      <a:solidFill>
                        <a:srgbClr val="4D2801"/>
                      </a:solidFill>
                      <a:prstDash val="solid"/>
                      <a:round/>
                      <a:headEnd len="sm" w="sm" type="none"/>
                      <a:tailEnd len="sm" w="sm" type="none"/>
                    </a:lnT>
                    <a:lnB cap="flat" cmpd="sng" w="9525">
                      <a:solidFill>
                        <a:srgbClr val="4D280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rgbClr val="4D2801"/>
                        </a:solidFill>
                      </a:endParaRPr>
                    </a:p>
                  </a:txBody>
                  <a:tcPr marT="19050" marB="19050" marR="28575" marL="28575" anchor="ctr">
                    <a:lnL cap="flat" cmpd="sng" w="9525">
                      <a:solidFill>
                        <a:srgbClr val="4D2801"/>
                      </a:solidFill>
                      <a:prstDash val="solid"/>
                      <a:round/>
                      <a:headEnd len="sm" w="sm" type="none"/>
                      <a:tailEnd len="sm" w="sm" type="none"/>
                    </a:lnL>
                    <a:lnR cap="flat" cmpd="sng" w="9525">
                      <a:solidFill>
                        <a:srgbClr val="4D2801"/>
                      </a:solidFill>
                      <a:prstDash val="solid"/>
                      <a:round/>
                      <a:headEnd len="sm" w="sm" type="none"/>
                      <a:tailEnd len="sm" w="sm" type="none"/>
                    </a:lnR>
                    <a:lnT cap="flat" cmpd="sng" w="9525">
                      <a:solidFill>
                        <a:srgbClr val="4D2801"/>
                      </a:solidFill>
                      <a:prstDash val="solid"/>
                      <a:round/>
                      <a:headEnd len="sm" w="sm" type="none"/>
                      <a:tailEnd len="sm" w="sm" type="none"/>
                    </a:lnT>
                    <a:lnB cap="flat" cmpd="sng" w="9525">
                      <a:solidFill>
                        <a:srgbClr val="4D2801"/>
                      </a:solidFill>
                      <a:prstDash val="solid"/>
                      <a:round/>
                      <a:headEnd len="sm" w="sm" type="none"/>
                      <a:tailEnd len="sm" w="sm" type="none"/>
                    </a:lnB>
                    <a:solidFill>
                      <a:srgbClr val="FFE599"/>
                    </a:solidFill>
                  </a:tcPr>
                </a:tc>
                <a:tc>
                  <a:txBody>
                    <a:bodyPr/>
                    <a:lstStyle/>
                    <a:p>
                      <a:pPr indent="0" lvl="0" marL="0" rtl="0" algn="ctr">
                        <a:spcBef>
                          <a:spcPts val="0"/>
                        </a:spcBef>
                        <a:spcAft>
                          <a:spcPts val="0"/>
                        </a:spcAft>
                        <a:buNone/>
                      </a:pPr>
                      <a:r>
                        <a:t/>
                      </a:r>
                      <a:endParaRPr>
                        <a:solidFill>
                          <a:srgbClr val="4D2801"/>
                        </a:solidFill>
                      </a:endParaRPr>
                    </a:p>
                  </a:txBody>
                  <a:tcPr marT="19050" marB="19050" marR="28575" marL="28575" anchor="ctr">
                    <a:lnL cap="flat" cmpd="sng" w="9525">
                      <a:solidFill>
                        <a:srgbClr val="4D2801"/>
                      </a:solidFill>
                      <a:prstDash val="solid"/>
                      <a:round/>
                      <a:headEnd len="sm" w="sm" type="none"/>
                      <a:tailEnd len="sm" w="sm" type="none"/>
                    </a:lnL>
                    <a:lnR cap="flat" cmpd="sng" w="9525">
                      <a:solidFill>
                        <a:srgbClr val="4D2801"/>
                      </a:solidFill>
                      <a:prstDash val="solid"/>
                      <a:round/>
                      <a:headEnd len="sm" w="sm" type="none"/>
                      <a:tailEnd len="sm" w="sm" type="none"/>
                    </a:lnR>
                    <a:lnT cap="flat" cmpd="sng" w="9525">
                      <a:solidFill>
                        <a:srgbClr val="4D2801"/>
                      </a:solidFill>
                      <a:prstDash val="solid"/>
                      <a:round/>
                      <a:headEnd len="sm" w="sm" type="none"/>
                      <a:tailEnd len="sm" w="sm" type="none"/>
                    </a:lnT>
                    <a:lnB cap="flat" cmpd="sng" w="9525">
                      <a:solidFill>
                        <a:srgbClr val="4D280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rgbClr val="4D2801"/>
                        </a:solidFill>
                      </a:endParaRPr>
                    </a:p>
                  </a:txBody>
                  <a:tcPr marT="19050" marB="19050" marR="28575" marL="28575" anchor="ctr">
                    <a:lnL cap="flat" cmpd="sng" w="9525">
                      <a:solidFill>
                        <a:srgbClr val="4D2801"/>
                      </a:solidFill>
                      <a:prstDash val="solid"/>
                      <a:round/>
                      <a:headEnd len="sm" w="sm" type="none"/>
                      <a:tailEnd len="sm" w="sm" type="none"/>
                    </a:lnL>
                    <a:lnR cap="flat" cmpd="sng" w="9525">
                      <a:solidFill>
                        <a:srgbClr val="4D2801"/>
                      </a:solidFill>
                      <a:prstDash val="solid"/>
                      <a:round/>
                      <a:headEnd len="sm" w="sm" type="none"/>
                      <a:tailEnd len="sm" w="sm" type="none"/>
                    </a:lnR>
                    <a:lnT cap="flat" cmpd="sng" w="9525">
                      <a:solidFill>
                        <a:srgbClr val="4D2801"/>
                      </a:solidFill>
                      <a:prstDash val="solid"/>
                      <a:round/>
                      <a:headEnd len="sm" w="sm" type="none"/>
                      <a:tailEnd len="sm" w="sm" type="none"/>
                    </a:lnT>
                    <a:lnB cap="flat" cmpd="sng" w="9525">
                      <a:solidFill>
                        <a:srgbClr val="4D2801"/>
                      </a:solidFill>
                      <a:prstDash val="solid"/>
                      <a:round/>
                      <a:headEnd len="sm" w="sm" type="none"/>
                      <a:tailEnd len="sm" w="sm" type="none"/>
                    </a:lnB>
                  </a:tcPr>
                </a:tc>
              </a:tr>
              <a:tr h="525950">
                <a:tc>
                  <a:txBody>
                    <a:bodyPr/>
                    <a:lstStyle/>
                    <a:p>
                      <a:pPr indent="0" lvl="0" marL="0" rtl="0" algn="ctr">
                        <a:lnSpc>
                          <a:spcPct val="115000"/>
                        </a:lnSpc>
                        <a:spcBef>
                          <a:spcPts val="0"/>
                        </a:spcBef>
                        <a:spcAft>
                          <a:spcPts val="0"/>
                        </a:spcAft>
                        <a:buNone/>
                      </a:pPr>
                      <a:r>
                        <a:rPr b="1" lang="es" sz="1000">
                          <a:solidFill>
                            <a:srgbClr val="4D2801"/>
                          </a:solidFill>
                        </a:rPr>
                        <a:t>Step 3</a:t>
                      </a:r>
                      <a:endParaRPr b="1" sz="1000">
                        <a:solidFill>
                          <a:srgbClr val="4D2801"/>
                        </a:solidFill>
                      </a:endParaRPr>
                    </a:p>
                  </a:txBody>
                  <a:tcPr marT="19050" marB="19050" marR="28575" marL="28575" anchor="ctr">
                    <a:lnL cap="flat" cmpd="sng" w="9525">
                      <a:solidFill>
                        <a:srgbClr val="4D2801"/>
                      </a:solidFill>
                      <a:prstDash val="solid"/>
                      <a:round/>
                      <a:headEnd len="sm" w="sm" type="none"/>
                      <a:tailEnd len="sm" w="sm" type="none"/>
                    </a:lnL>
                    <a:lnR cap="flat" cmpd="sng" w="9525">
                      <a:solidFill>
                        <a:srgbClr val="4D2801"/>
                      </a:solidFill>
                      <a:prstDash val="solid"/>
                      <a:round/>
                      <a:headEnd len="sm" w="sm" type="none"/>
                      <a:tailEnd len="sm" w="sm" type="none"/>
                    </a:lnR>
                    <a:lnT cap="flat" cmpd="sng" w="9525">
                      <a:solidFill>
                        <a:srgbClr val="4D2801"/>
                      </a:solidFill>
                      <a:prstDash val="solid"/>
                      <a:round/>
                      <a:headEnd len="sm" w="sm" type="none"/>
                      <a:tailEnd len="sm" w="sm" type="none"/>
                    </a:lnT>
                    <a:lnB cap="flat" cmpd="sng" w="9525">
                      <a:solidFill>
                        <a:srgbClr val="4D280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s" sz="1000">
                          <a:solidFill>
                            <a:srgbClr val="4D2801"/>
                          </a:solidFill>
                        </a:rPr>
                        <a:t>Description of the task</a:t>
                      </a:r>
                      <a:endParaRPr sz="1000">
                        <a:solidFill>
                          <a:srgbClr val="4D2801"/>
                        </a:solidFill>
                      </a:endParaRPr>
                    </a:p>
                  </a:txBody>
                  <a:tcPr marT="19050" marB="19050" marR="28575" marL="28575" anchor="ctr">
                    <a:lnL cap="flat" cmpd="sng" w="9525">
                      <a:solidFill>
                        <a:srgbClr val="4D2801"/>
                      </a:solidFill>
                      <a:prstDash val="solid"/>
                      <a:round/>
                      <a:headEnd len="sm" w="sm" type="none"/>
                      <a:tailEnd len="sm" w="sm" type="none"/>
                    </a:lnL>
                    <a:lnR cap="flat" cmpd="sng" w="9525">
                      <a:solidFill>
                        <a:srgbClr val="4D2801"/>
                      </a:solidFill>
                      <a:prstDash val="solid"/>
                      <a:round/>
                      <a:headEnd len="sm" w="sm" type="none"/>
                      <a:tailEnd len="sm" w="sm" type="none"/>
                    </a:lnR>
                    <a:lnT cap="flat" cmpd="sng" w="9525">
                      <a:solidFill>
                        <a:srgbClr val="4D2801"/>
                      </a:solidFill>
                      <a:prstDash val="solid"/>
                      <a:round/>
                      <a:headEnd len="sm" w="sm" type="none"/>
                      <a:tailEnd len="sm" w="sm" type="none"/>
                    </a:lnT>
                    <a:lnB cap="flat" cmpd="sng" w="9525">
                      <a:solidFill>
                        <a:srgbClr val="4D280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rgbClr val="4D2801"/>
                        </a:solidFill>
                      </a:endParaRPr>
                    </a:p>
                  </a:txBody>
                  <a:tcPr marT="19050" marB="19050" marR="28575" marL="28575" anchor="ctr">
                    <a:lnL cap="flat" cmpd="sng" w="9525">
                      <a:solidFill>
                        <a:srgbClr val="4D2801"/>
                      </a:solidFill>
                      <a:prstDash val="solid"/>
                      <a:round/>
                      <a:headEnd len="sm" w="sm" type="none"/>
                      <a:tailEnd len="sm" w="sm" type="none"/>
                    </a:lnL>
                    <a:lnR cap="flat" cmpd="sng" w="9525">
                      <a:solidFill>
                        <a:srgbClr val="4D2801"/>
                      </a:solidFill>
                      <a:prstDash val="solid"/>
                      <a:round/>
                      <a:headEnd len="sm" w="sm" type="none"/>
                      <a:tailEnd len="sm" w="sm" type="none"/>
                    </a:lnR>
                    <a:lnT cap="flat" cmpd="sng" w="9525">
                      <a:solidFill>
                        <a:srgbClr val="4D2801"/>
                      </a:solidFill>
                      <a:prstDash val="solid"/>
                      <a:round/>
                      <a:headEnd len="sm" w="sm" type="none"/>
                      <a:tailEnd len="sm" w="sm" type="none"/>
                    </a:lnT>
                    <a:lnB cap="flat" cmpd="sng" w="9525">
                      <a:solidFill>
                        <a:srgbClr val="4D280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rgbClr val="4D2801"/>
                        </a:solidFill>
                      </a:endParaRPr>
                    </a:p>
                  </a:txBody>
                  <a:tcPr marT="19050" marB="19050" marR="28575" marL="28575" anchor="ctr">
                    <a:lnL cap="flat" cmpd="sng" w="9525">
                      <a:solidFill>
                        <a:srgbClr val="4D2801"/>
                      </a:solidFill>
                      <a:prstDash val="solid"/>
                      <a:round/>
                      <a:headEnd len="sm" w="sm" type="none"/>
                      <a:tailEnd len="sm" w="sm" type="none"/>
                    </a:lnL>
                    <a:lnR cap="flat" cmpd="sng" w="9525">
                      <a:solidFill>
                        <a:srgbClr val="4D2801"/>
                      </a:solidFill>
                      <a:prstDash val="solid"/>
                      <a:round/>
                      <a:headEnd len="sm" w="sm" type="none"/>
                      <a:tailEnd len="sm" w="sm" type="none"/>
                    </a:lnR>
                    <a:lnT cap="flat" cmpd="sng" w="9525">
                      <a:solidFill>
                        <a:srgbClr val="4D2801"/>
                      </a:solidFill>
                      <a:prstDash val="solid"/>
                      <a:round/>
                      <a:headEnd len="sm" w="sm" type="none"/>
                      <a:tailEnd len="sm" w="sm" type="none"/>
                    </a:lnT>
                    <a:lnB cap="flat" cmpd="sng" w="9525">
                      <a:solidFill>
                        <a:srgbClr val="4D2801"/>
                      </a:solidFill>
                      <a:prstDash val="solid"/>
                      <a:round/>
                      <a:headEnd len="sm" w="sm" type="none"/>
                      <a:tailEnd len="sm" w="sm" type="none"/>
                    </a:lnB>
                    <a:solidFill>
                      <a:srgbClr val="FFE599"/>
                    </a:solidFill>
                  </a:tcPr>
                </a:tc>
                <a:tc>
                  <a:txBody>
                    <a:bodyPr/>
                    <a:lstStyle/>
                    <a:p>
                      <a:pPr indent="0" lvl="0" marL="0" rtl="0" algn="ctr">
                        <a:spcBef>
                          <a:spcPts val="0"/>
                        </a:spcBef>
                        <a:spcAft>
                          <a:spcPts val="0"/>
                        </a:spcAft>
                        <a:buNone/>
                      </a:pPr>
                      <a:r>
                        <a:t/>
                      </a:r>
                      <a:endParaRPr>
                        <a:solidFill>
                          <a:srgbClr val="4D2801"/>
                        </a:solidFill>
                      </a:endParaRPr>
                    </a:p>
                  </a:txBody>
                  <a:tcPr marT="19050" marB="19050" marR="28575" marL="28575" anchor="ctr">
                    <a:lnL cap="flat" cmpd="sng" w="9525">
                      <a:solidFill>
                        <a:srgbClr val="4D2801"/>
                      </a:solidFill>
                      <a:prstDash val="solid"/>
                      <a:round/>
                      <a:headEnd len="sm" w="sm" type="none"/>
                      <a:tailEnd len="sm" w="sm" type="none"/>
                    </a:lnL>
                    <a:lnR cap="flat" cmpd="sng" w="9525">
                      <a:solidFill>
                        <a:srgbClr val="4D2801"/>
                      </a:solidFill>
                      <a:prstDash val="solid"/>
                      <a:round/>
                      <a:headEnd len="sm" w="sm" type="none"/>
                      <a:tailEnd len="sm" w="sm" type="none"/>
                    </a:lnR>
                    <a:lnT cap="flat" cmpd="sng" w="9525">
                      <a:solidFill>
                        <a:srgbClr val="4D2801"/>
                      </a:solidFill>
                      <a:prstDash val="solid"/>
                      <a:round/>
                      <a:headEnd len="sm" w="sm" type="none"/>
                      <a:tailEnd len="sm" w="sm" type="none"/>
                    </a:lnT>
                    <a:lnB cap="flat" cmpd="sng" w="9525">
                      <a:solidFill>
                        <a:srgbClr val="4D2801"/>
                      </a:solidFill>
                      <a:prstDash val="solid"/>
                      <a:round/>
                      <a:headEnd len="sm" w="sm" type="none"/>
                      <a:tailEnd len="sm" w="sm" type="none"/>
                    </a:lnB>
                    <a:solidFill>
                      <a:srgbClr val="FFE599"/>
                    </a:solidFill>
                  </a:tcPr>
                </a:tc>
                <a:tc>
                  <a:txBody>
                    <a:bodyPr/>
                    <a:lstStyle/>
                    <a:p>
                      <a:pPr indent="0" lvl="0" marL="0" rtl="0" algn="ctr">
                        <a:spcBef>
                          <a:spcPts val="0"/>
                        </a:spcBef>
                        <a:spcAft>
                          <a:spcPts val="0"/>
                        </a:spcAft>
                        <a:buNone/>
                      </a:pPr>
                      <a:r>
                        <a:t/>
                      </a:r>
                      <a:endParaRPr>
                        <a:solidFill>
                          <a:srgbClr val="4D2801"/>
                        </a:solidFill>
                      </a:endParaRPr>
                    </a:p>
                  </a:txBody>
                  <a:tcPr marT="19050" marB="19050" marR="28575" marL="28575" anchor="ctr">
                    <a:lnL cap="flat" cmpd="sng" w="9525">
                      <a:solidFill>
                        <a:srgbClr val="4D2801"/>
                      </a:solidFill>
                      <a:prstDash val="solid"/>
                      <a:round/>
                      <a:headEnd len="sm" w="sm" type="none"/>
                      <a:tailEnd len="sm" w="sm" type="none"/>
                    </a:lnL>
                    <a:lnR cap="flat" cmpd="sng" w="9525">
                      <a:solidFill>
                        <a:srgbClr val="4D2801"/>
                      </a:solidFill>
                      <a:prstDash val="solid"/>
                      <a:round/>
                      <a:headEnd len="sm" w="sm" type="none"/>
                      <a:tailEnd len="sm" w="sm" type="none"/>
                    </a:lnR>
                    <a:lnT cap="flat" cmpd="sng" w="9525">
                      <a:solidFill>
                        <a:srgbClr val="4D2801"/>
                      </a:solidFill>
                      <a:prstDash val="solid"/>
                      <a:round/>
                      <a:headEnd len="sm" w="sm" type="none"/>
                      <a:tailEnd len="sm" w="sm" type="none"/>
                    </a:lnT>
                    <a:lnB cap="flat" cmpd="sng" w="9525">
                      <a:solidFill>
                        <a:srgbClr val="4D2801"/>
                      </a:solidFill>
                      <a:prstDash val="solid"/>
                      <a:round/>
                      <a:headEnd len="sm" w="sm" type="none"/>
                      <a:tailEnd len="sm" w="sm" type="none"/>
                    </a:lnB>
                  </a:tcPr>
                </a:tc>
              </a:tr>
              <a:tr h="525950">
                <a:tc>
                  <a:txBody>
                    <a:bodyPr/>
                    <a:lstStyle/>
                    <a:p>
                      <a:pPr indent="0" lvl="0" marL="0" rtl="0" algn="ctr">
                        <a:lnSpc>
                          <a:spcPct val="115000"/>
                        </a:lnSpc>
                        <a:spcBef>
                          <a:spcPts val="0"/>
                        </a:spcBef>
                        <a:spcAft>
                          <a:spcPts val="0"/>
                        </a:spcAft>
                        <a:buNone/>
                      </a:pPr>
                      <a:r>
                        <a:rPr b="1" lang="es" sz="1000">
                          <a:solidFill>
                            <a:srgbClr val="4D2801"/>
                          </a:solidFill>
                        </a:rPr>
                        <a:t>Step 4</a:t>
                      </a:r>
                      <a:endParaRPr b="1" sz="1000">
                        <a:solidFill>
                          <a:srgbClr val="4D2801"/>
                        </a:solidFill>
                      </a:endParaRPr>
                    </a:p>
                  </a:txBody>
                  <a:tcPr marT="19050" marB="19050" marR="28575" marL="28575" anchor="ctr">
                    <a:lnL cap="flat" cmpd="sng" w="9525">
                      <a:solidFill>
                        <a:srgbClr val="4D2801"/>
                      </a:solidFill>
                      <a:prstDash val="solid"/>
                      <a:round/>
                      <a:headEnd len="sm" w="sm" type="none"/>
                      <a:tailEnd len="sm" w="sm" type="none"/>
                    </a:lnL>
                    <a:lnR cap="flat" cmpd="sng" w="9525">
                      <a:solidFill>
                        <a:srgbClr val="4D2801"/>
                      </a:solidFill>
                      <a:prstDash val="solid"/>
                      <a:round/>
                      <a:headEnd len="sm" w="sm" type="none"/>
                      <a:tailEnd len="sm" w="sm" type="none"/>
                    </a:lnR>
                    <a:lnT cap="flat" cmpd="sng" w="9525">
                      <a:solidFill>
                        <a:srgbClr val="4D2801"/>
                      </a:solidFill>
                      <a:prstDash val="solid"/>
                      <a:round/>
                      <a:headEnd len="sm" w="sm" type="none"/>
                      <a:tailEnd len="sm" w="sm" type="none"/>
                    </a:lnT>
                    <a:lnB cap="flat" cmpd="sng" w="9525">
                      <a:solidFill>
                        <a:srgbClr val="4D280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s" sz="1000">
                          <a:solidFill>
                            <a:srgbClr val="4D2801"/>
                          </a:solidFill>
                        </a:rPr>
                        <a:t>Description of the task</a:t>
                      </a:r>
                      <a:endParaRPr sz="1000">
                        <a:solidFill>
                          <a:srgbClr val="4D2801"/>
                        </a:solidFill>
                      </a:endParaRPr>
                    </a:p>
                  </a:txBody>
                  <a:tcPr marT="19050" marB="19050" marR="28575" marL="28575" anchor="ctr">
                    <a:lnL cap="flat" cmpd="sng" w="9525">
                      <a:solidFill>
                        <a:srgbClr val="4D2801"/>
                      </a:solidFill>
                      <a:prstDash val="solid"/>
                      <a:round/>
                      <a:headEnd len="sm" w="sm" type="none"/>
                      <a:tailEnd len="sm" w="sm" type="none"/>
                    </a:lnL>
                    <a:lnR cap="flat" cmpd="sng" w="9525">
                      <a:solidFill>
                        <a:srgbClr val="4D2801"/>
                      </a:solidFill>
                      <a:prstDash val="solid"/>
                      <a:round/>
                      <a:headEnd len="sm" w="sm" type="none"/>
                      <a:tailEnd len="sm" w="sm" type="none"/>
                    </a:lnR>
                    <a:lnT cap="flat" cmpd="sng" w="9525">
                      <a:solidFill>
                        <a:srgbClr val="4D2801"/>
                      </a:solidFill>
                      <a:prstDash val="solid"/>
                      <a:round/>
                      <a:headEnd len="sm" w="sm" type="none"/>
                      <a:tailEnd len="sm" w="sm" type="none"/>
                    </a:lnT>
                    <a:lnB cap="flat" cmpd="sng" w="9525">
                      <a:solidFill>
                        <a:srgbClr val="4D280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rgbClr val="4D2801"/>
                        </a:solidFill>
                      </a:endParaRPr>
                    </a:p>
                  </a:txBody>
                  <a:tcPr marT="19050" marB="19050" marR="28575" marL="28575" anchor="ctr">
                    <a:lnL cap="flat" cmpd="sng" w="9525">
                      <a:solidFill>
                        <a:srgbClr val="4D2801"/>
                      </a:solidFill>
                      <a:prstDash val="solid"/>
                      <a:round/>
                      <a:headEnd len="sm" w="sm" type="none"/>
                      <a:tailEnd len="sm" w="sm" type="none"/>
                    </a:lnL>
                    <a:lnR cap="flat" cmpd="sng" w="9525">
                      <a:solidFill>
                        <a:srgbClr val="4D2801"/>
                      </a:solidFill>
                      <a:prstDash val="solid"/>
                      <a:round/>
                      <a:headEnd len="sm" w="sm" type="none"/>
                      <a:tailEnd len="sm" w="sm" type="none"/>
                    </a:lnR>
                    <a:lnT cap="flat" cmpd="sng" w="9525">
                      <a:solidFill>
                        <a:srgbClr val="4D2801"/>
                      </a:solidFill>
                      <a:prstDash val="solid"/>
                      <a:round/>
                      <a:headEnd len="sm" w="sm" type="none"/>
                      <a:tailEnd len="sm" w="sm" type="none"/>
                    </a:lnT>
                    <a:lnB cap="flat" cmpd="sng" w="9525">
                      <a:solidFill>
                        <a:srgbClr val="4D280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rgbClr val="4D2801"/>
                        </a:solidFill>
                      </a:endParaRPr>
                    </a:p>
                  </a:txBody>
                  <a:tcPr marT="19050" marB="19050" marR="28575" marL="28575" anchor="ctr">
                    <a:lnL cap="flat" cmpd="sng" w="9525">
                      <a:solidFill>
                        <a:srgbClr val="4D2801"/>
                      </a:solidFill>
                      <a:prstDash val="solid"/>
                      <a:round/>
                      <a:headEnd len="sm" w="sm" type="none"/>
                      <a:tailEnd len="sm" w="sm" type="none"/>
                    </a:lnL>
                    <a:lnR cap="flat" cmpd="sng" w="9525">
                      <a:solidFill>
                        <a:srgbClr val="4D2801"/>
                      </a:solidFill>
                      <a:prstDash val="solid"/>
                      <a:round/>
                      <a:headEnd len="sm" w="sm" type="none"/>
                      <a:tailEnd len="sm" w="sm" type="none"/>
                    </a:lnR>
                    <a:lnT cap="flat" cmpd="sng" w="9525">
                      <a:solidFill>
                        <a:srgbClr val="4D2801"/>
                      </a:solidFill>
                      <a:prstDash val="solid"/>
                      <a:round/>
                      <a:headEnd len="sm" w="sm" type="none"/>
                      <a:tailEnd len="sm" w="sm" type="none"/>
                    </a:lnT>
                    <a:lnB cap="flat" cmpd="sng" w="9525">
                      <a:solidFill>
                        <a:srgbClr val="4D280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rgbClr val="4D2801"/>
                        </a:solidFill>
                      </a:endParaRPr>
                    </a:p>
                  </a:txBody>
                  <a:tcPr marT="19050" marB="19050" marR="28575" marL="28575" anchor="ctr">
                    <a:lnL cap="flat" cmpd="sng" w="9525">
                      <a:solidFill>
                        <a:srgbClr val="4D2801"/>
                      </a:solidFill>
                      <a:prstDash val="solid"/>
                      <a:round/>
                      <a:headEnd len="sm" w="sm" type="none"/>
                      <a:tailEnd len="sm" w="sm" type="none"/>
                    </a:lnL>
                    <a:lnR cap="flat" cmpd="sng" w="9525">
                      <a:solidFill>
                        <a:srgbClr val="4D2801"/>
                      </a:solidFill>
                      <a:prstDash val="solid"/>
                      <a:round/>
                      <a:headEnd len="sm" w="sm" type="none"/>
                      <a:tailEnd len="sm" w="sm" type="none"/>
                    </a:lnR>
                    <a:lnT cap="flat" cmpd="sng" w="9525">
                      <a:solidFill>
                        <a:srgbClr val="4D2801"/>
                      </a:solidFill>
                      <a:prstDash val="solid"/>
                      <a:round/>
                      <a:headEnd len="sm" w="sm" type="none"/>
                      <a:tailEnd len="sm" w="sm" type="none"/>
                    </a:lnT>
                    <a:lnB cap="flat" cmpd="sng" w="9525">
                      <a:solidFill>
                        <a:srgbClr val="4D2801"/>
                      </a:solidFill>
                      <a:prstDash val="solid"/>
                      <a:round/>
                      <a:headEnd len="sm" w="sm" type="none"/>
                      <a:tailEnd len="sm" w="sm" type="none"/>
                    </a:lnB>
                    <a:solidFill>
                      <a:srgbClr val="FFE599"/>
                    </a:solidFill>
                  </a:tcPr>
                </a:tc>
                <a:tc>
                  <a:txBody>
                    <a:bodyPr/>
                    <a:lstStyle/>
                    <a:p>
                      <a:pPr indent="0" lvl="0" marL="0" rtl="0" algn="ctr">
                        <a:spcBef>
                          <a:spcPts val="0"/>
                        </a:spcBef>
                        <a:spcAft>
                          <a:spcPts val="0"/>
                        </a:spcAft>
                        <a:buNone/>
                      </a:pPr>
                      <a:r>
                        <a:t/>
                      </a:r>
                      <a:endParaRPr>
                        <a:solidFill>
                          <a:srgbClr val="4D2801"/>
                        </a:solidFill>
                      </a:endParaRPr>
                    </a:p>
                  </a:txBody>
                  <a:tcPr marT="19050" marB="19050" marR="28575" marL="28575" anchor="ctr">
                    <a:lnL cap="flat" cmpd="sng" w="9525">
                      <a:solidFill>
                        <a:srgbClr val="4D2801"/>
                      </a:solidFill>
                      <a:prstDash val="solid"/>
                      <a:round/>
                      <a:headEnd len="sm" w="sm" type="none"/>
                      <a:tailEnd len="sm" w="sm" type="none"/>
                    </a:lnL>
                    <a:lnR cap="flat" cmpd="sng" w="9525">
                      <a:solidFill>
                        <a:srgbClr val="4D2801"/>
                      </a:solidFill>
                      <a:prstDash val="solid"/>
                      <a:round/>
                      <a:headEnd len="sm" w="sm" type="none"/>
                      <a:tailEnd len="sm" w="sm" type="none"/>
                    </a:lnR>
                    <a:lnT cap="flat" cmpd="sng" w="9525">
                      <a:solidFill>
                        <a:srgbClr val="4D2801"/>
                      </a:solidFill>
                      <a:prstDash val="solid"/>
                      <a:round/>
                      <a:headEnd len="sm" w="sm" type="none"/>
                      <a:tailEnd len="sm" w="sm" type="none"/>
                    </a:lnT>
                    <a:lnB cap="flat" cmpd="sng" w="9525">
                      <a:solidFill>
                        <a:srgbClr val="4D2801"/>
                      </a:solidFill>
                      <a:prstDash val="solid"/>
                      <a:round/>
                      <a:headEnd len="sm" w="sm" type="none"/>
                      <a:tailEnd len="sm" w="sm" type="none"/>
                    </a:lnB>
                  </a:tcPr>
                </a:tc>
              </a:tr>
              <a:tr h="525950">
                <a:tc>
                  <a:txBody>
                    <a:bodyPr/>
                    <a:lstStyle/>
                    <a:p>
                      <a:pPr indent="0" lvl="0" marL="0" rtl="0" algn="ctr">
                        <a:lnSpc>
                          <a:spcPct val="115000"/>
                        </a:lnSpc>
                        <a:spcBef>
                          <a:spcPts val="0"/>
                        </a:spcBef>
                        <a:spcAft>
                          <a:spcPts val="0"/>
                        </a:spcAft>
                        <a:buNone/>
                      </a:pPr>
                      <a:r>
                        <a:rPr b="1" lang="es" sz="1000">
                          <a:solidFill>
                            <a:srgbClr val="4D2801"/>
                          </a:solidFill>
                        </a:rPr>
                        <a:t>Step 5</a:t>
                      </a:r>
                      <a:endParaRPr b="1" sz="1000">
                        <a:solidFill>
                          <a:srgbClr val="4D2801"/>
                        </a:solidFill>
                      </a:endParaRPr>
                    </a:p>
                  </a:txBody>
                  <a:tcPr marT="19050" marB="19050" marR="28575" marL="28575" anchor="ctr">
                    <a:lnL cap="flat" cmpd="sng" w="9525">
                      <a:solidFill>
                        <a:srgbClr val="4D2801"/>
                      </a:solidFill>
                      <a:prstDash val="solid"/>
                      <a:round/>
                      <a:headEnd len="sm" w="sm" type="none"/>
                      <a:tailEnd len="sm" w="sm" type="none"/>
                    </a:lnL>
                    <a:lnR cap="flat" cmpd="sng" w="9525">
                      <a:solidFill>
                        <a:srgbClr val="4D2801"/>
                      </a:solidFill>
                      <a:prstDash val="solid"/>
                      <a:round/>
                      <a:headEnd len="sm" w="sm" type="none"/>
                      <a:tailEnd len="sm" w="sm" type="none"/>
                    </a:lnR>
                    <a:lnT cap="flat" cmpd="sng" w="9525">
                      <a:solidFill>
                        <a:srgbClr val="4D2801"/>
                      </a:solidFill>
                      <a:prstDash val="solid"/>
                      <a:round/>
                      <a:headEnd len="sm" w="sm" type="none"/>
                      <a:tailEnd len="sm" w="sm" type="none"/>
                    </a:lnT>
                    <a:lnB cap="flat" cmpd="sng" w="9525">
                      <a:solidFill>
                        <a:srgbClr val="4D280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s" sz="1000">
                          <a:solidFill>
                            <a:srgbClr val="4D2801"/>
                          </a:solidFill>
                        </a:rPr>
                        <a:t>Description of the task</a:t>
                      </a:r>
                      <a:endParaRPr sz="1000">
                        <a:solidFill>
                          <a:srgbClr val="4D2801"/>
                        </a:solidFill>
                      </a:endParaRPr>
                    </a:p>
                  </a:txBody>
                  <a:tcPr marT="19050" marB="19050" marR="28575" marL="28575" anchor="ctr">
                    <a:lnL cap="flat" cmpd="sng" w="9525">
                      <a:solidFill>
                        <a:srgbClr val="4D2801"/>
                      </a:solidFill>
                      <a:prstDash val="solid"/>
                      <a:round/>
                      <a:headEnd len="sm" w="sm" type="none"/>
                      <a:tailEnd len="sm" w="sm" type="none"/>
                    </a:lnL>
                    <a:lnR cap="flat" cmpd="sng" w="9525">
                      <a:solidFill>
                        <a:srgbClr val="4D2801"/>
                      </a:solidFill>
                      <a:prstDash val="solid"/>
                      <a:round/>
                      <a:headEnd len="sm" w="sm" type="none"/>
                      <a:tailEnd len="sm" w="sm" type="none"/>
                    </a:lnR>
                    <a:lnT cap="flat" cmpd="sng" w="9525">
                      <a:solidFill>
                        <a:srgbClr val="4D2801"/>
                      </a:solidFill>
                      <a:prstDash val="solid"/>
                      <a:round/>
                      <a:headEnd len="sm" w="sm" type="none"/>
                      <a:tailEnd len="sm" w="sm" type="none"/>
                    </a:lnT>
                    <a:lnB cap="flat" cmpd="sng" w="9525">
                      <a:solidFill>
                        <a:srgbClr val="4D280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rgbClr val="4D2801"/>
                        </a:solidFill>
                      </a:endParaRPr>
                    </a:p>
                  </a:txBody>
                  <a:tcPr marT="19050" marB="19050" marR="28575" marL="28575" anchor="ctr">
                    <a:lnL cap="flat" cmpd="sng" w="9525">
                      <a:solidFill>
                        <a:srgbClr val="4D2801"/>
                      </a:solidFill>
                      <a:prstDash val="solid"/>
                      <a:round/>
                      <a:headEnd len="sm" w="sm" type="none"/>
                      <a:tailEnd len="sm" w="sm" type="none"/>
                    </a:lnL>
                    <a:lnR cap="flat" cmpd="sng" w="9525">
                      <a:solidFill>
                        <a:srgbClr val="4D2801"/>
                      </a:solidFill>
                      <a:prstDash val="solid"/>
                      <a:round/>
                      <a:headEnd len="sm" w="sm" type="none"/>
                      <a:tailEnd len="sm" w="sm" type="none"/>
                    </a:lnR>
                    <a:lnT cap="flat" cmpd="sng" w="9525">
                      <a:solidFill>
                        <a:srgbClr val="4D2801"/>
                      </a:solidFill>
                      <a:prstDash val="solid"/>
                      <a:round/>
                      <a:headEnd len="sm" w="sm" type="none"/>
                      <a:tailEnd len="sm" w="sm" type="none"/>
                    </a:lnT>
                    <a:lnB cap="flat" cmpd="sng" w="9525">
                      <a:solidFill>
                        <a:srgbClr val="4D280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rgbClr val="4D2801"/>
                        </a:solidFill>
                      </a:endParaRPr>
                    </a:p>
                  </a:txBody>
                  <a:tcPr marT="19050" marB="19050" marR="28575" marL="28575" anchor="ctr">
                    <a:lnL cap="flat" cmpd="sng" w="9525">
                      <a:solidFill>
                        <a:srgbClr val="4D2801"/>
                      </a:solidFill>
                      <a:prstDash val="solid"/>
                      <a:round/>
                      <a:headEnd len="sm" w="sm" type="none"/>
                      <a:tailEnd len="sm" w="sm" type="none"/>
                    </a:lnL>
                    <a:lnR cap="flat" cmpd="sng" w="9525">
                      <a:solidFill>
                        <a:srgbClr val="4D2801"/>
                      </a:solidFill>
                      <a:prstDash val="solid"/>
                      <a:round/>
                      <a:headEnd len="sm" w="sm" type="none"/>
                      <a:tailEnd len="sm" w="sm" type="none"/>
                    </a:lnR>
                    <a:lnT cap="flat" cmpd="sng" w="9525">
                      <a:solidFill>
                        <a:srgbClr val="4D2801"/>
                      </a:solidFill>
                      <a:prstDash val="solid"/>
                      <a:round/>
                      <a:headEnd len="sm" w="sm" type="none"/>
                      <a:tailEnd len="sm" w="sm" type="none"/>
                    </a:lnT>
                    <a:lnB cap="flat" cmpd="sng" w="9525">
                      <a:solidFill>
                        <a:srgbClr val="4D280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rgbClr val="4D2801"/>
                        </a:solidFill>
                      </a:endParaRPr>
                    </a:p>
                  </a:txBody>
                  <a:tcPr marT="19050" marB="19050" marR="28575" marL="28575" anchor="ctr">
                    <a:lnL cap="flat" cmpd="sng" w="9525">
                      <a:solidFill>
                        <a:srgbClr val="4D2801"/>
                      </a:solidFill>
                      <a:prstDash val="solid"/>
                      <a:round/>
                      <a:headEnd len="sm" w="sm" type="none"/>
                      <a:tailEnd len="sm" w="sm" type="none"/>
                    </a:lnL>
                    <a:lnR cap="flat" cmpd="sng" w="9525">
                      <a:solidFill>
                        <a:srgbClr val="4D2801"/>
                      </a:solidFill>
                      <a:prstDash val="solid"/>
                      <a:round/>
                      <a:headEnd len="sm" w="sm" type="none"/>
                      <a:tailEnd len="sm" w="sm" type="none"/>
                    </a:lnR>
                    <a:lnT cap="flat" cmpd="sng" w="9525">
                      <a:solidFill>
                        <a:srgbClr val="4D2801"/>
                      </a:solidFill>
                      <a:prstDash val="solid"/>
                      <a:round/>
                      <a:headEnd len="sm" w="sm" type="none"/>
                      <a:tailEnd len="sm" w="sm" type="none"/>
                    </a:lnT>
                    <a:lnB cap="flat" cmpd="sng" w="9525">
                      <a:solidFill>
                        <a:srgbClr val="4D280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rgbClr val="4D2801"/>
                        </a:solidFill>
                      </a:endParaRPr>
                    </a:p>
                  </a:txBody>
                  <a:tcPr marT="19050" marB="19050" marR="28575" marL="28575" anchor="ctr">
                    <a:lnL cap="flat" cmpd="sng" w="9525">
                      <a:solidFill>
                        <a:srgbClr val="4D2801"/>
                      </a:solidFill>
                      <a:prstDash val="solid"/>
                      <a:round/>
                      <a:headEnd len="sm" w="sm" type="none"/>
                      <a:tailEnd len="sm" w="sm" type="none"/>
                    </a:lnL>
                    <a:lnR cap="flat" cmpd="sng" w="9525">
                      <a:solidFill>
                        <a:srgbClr val="4D2801"/>
                      </a:solidFill>
                      <a:prstDash val="solid"/>
                      <a:round/>
                      <a:headEnd len="sm" w="sm" type="none"/>
                      <a:tailEnd len="sm" w="sm" type="none"/>
                    </a:lnR>
                    <a:lnT cap="flat" cmpd="sng" w="9525">
                      <a:solidFill>
                        <a:srgbClr val="4D2801"/>
                      </a:solidFill>
                      <a:prstDash val="solid"/>
                      <a:round/>
                      <a:headEnd len="sm" w="sm" type="none"/>
                      <a:tailEnd len="sm" w="sm" type="none"/>
                    </a:lnT>
                    <a:lnB cap="flat" cmpd="sng" w="9525">
                      <a:solidFill>
                        <a:srgbClr val="4D2801"/>
                      </a:solidFill>
                      <a:prstDash val="solid"/>
                      <a:round/>
                      <a:headEnd len="sm" w="sm" type="none"/>
                      <a:tailEnd len="sm" w="sm" type="none"/>
                    </a:lnB>
                    <a:solidFill>
                      <a:srgbClr val="FFE599"/>
                    </a:solidFill>
                  </a:tcPr>
                </a:tc>
              </a:tr>
            </a:tbl>
          </a:graphicData>
        </a:graphic>
      </p:graphicFrame>
      <p:grpSp>
        <p:nvGrpSpPr>
          <p:cNvPr id="5877" name="Google Shape;5877;p36"/>
          <p:cNvGrpSpPr/>
          <p:nvPr/>
        </p:nvGrpSpPr>
        <p:grpSpPr>
          <a:xfrm>
            <a:off x="4131182" y="2298670"/>
            <a:ext cx="349388" cy="228052"/>
            <a:chOff x="228650" y="600825"/>
            <a:chExt cx="6784225" cy="4428200"/>
          </a:xfrm>
        </p:grpSpPr>
        <p:sp>
          <p:nvSpPr>
            <p:cNvPr id="5878" name="Google Shape;5878;p36"/>
            <p:cNvSpPr/>
            <p:nvPr/>
          </p:nvSpPr>
          <p:spPr>
            <a:xfrm>
              <a:off x="228650" y="600825"/>
              <a:ext cx="6784225" cy="4428200"/>
            </a:xfrm>
            <a:custGeom>
              <a:rect b="b" l="l" r="r" t="t"/>
              <a:pathLst>
                <a:path extrusionOk="0" h="177128" w="271369">
                  <a:moveTo>
                    <a:pt x="270990" y="38605"/>
                  </a:moveTo>
                  <a:cubicBezTo>
                    <a:pt x="270990" y="37848"/>
                    <a:pt x="271368" y="37091"/>
                    <a:pt x="270990" y="35956"/>
                  </a:cubicBezTo>
                  <a:cubicBezTo>
                    <a:pt x="269098" y="34063"/>
                    <a:pt x="265313" y="35199"/>
                    <a:pt x="262663" y="35577"/>
                  </a:cubicBezTo>
                  <a:cubicBezTo>
                    <a:pt x="255851" y="35956"/>
                    <a:pt x="252823" y="40119"/>
                    <a:pt x="250174" y="44282"/>
                  </a:cubicBezTo>
                  <a:cubicBezTo>
                    <a:pt x="246010" y="43904"/>
                    <a:pt x="242983" y="44282"/>
                    <a:pt x="239955" y="45796"/>
                  </a:cubicBezTo>
                  <a:cubicBezTo>
                    <a:pt x="238441" y="46553"/>
                    <a:pt x="235035" y="48067"/>
                    <a:pt x="235792" y="49581"/>
                  </a:cubicBezTo>
                  <a:cubicBezTo>
                    <a:pt x="236549" y="50716"/>
                    <a:pt x="236927" y="49959"/>
                    <a:pt x="238062" y="50338"/>
                  </a:cubicBezTo>
                  <a:cubicBezTo>
                    <a:pt x="239576" y="51095"/>
                    <a:pt x="242604" y="54880"/>
                    <a:pt x="242983" y="57150"/>
                  </a:cubicBezTo>
                  <a:cubicBezTo>
                    <a:pt x="243361" y="60557"/>
                    <a:pt x="241090" y="63584"/>
                    <a:pt x="236927" y="62449"/>
                  </a:cubicBezTo>
                  <a:cubicBezTo>
                    <a:pt x="235413" y="62071"/>
                    <a:pt x="235035" y="59800"/>
                    <a:pt x="233142" y="59800"/>
                  </a:cubicBezTo>
                  <a:cubicBezTo>
                    <a:pt x="232764" y="59800"/>
                    <a:pt x="231628" y="60178"/>
                    <a:pt x="231628" y="60178"/>
                  </a:cubicBezTo>
                  <a:cubicBezTo>
                    <a:pt x="229736" y="61314"/>
                    <a:pt x="230871" y="65098"/>
                    <a:pt x="231250" y="66991"/>
                  </a:cubicBezTo>
                  <a:cubicBezTo>
                    <a:pt x="227465" y="67369"/>
                    <a:pt x="223302" y="66234"/>
                    <a:pt x="220274" y="67369"/>
                  </a:cubicBezTo>
                  <a:cubicBezTo>
                    <a:pt x="219139" y="67748"/>
                    <a:pt x="216868" y="69262"/>
                    <a:pt x="216489" y="70397"/>
                  </a:cubicBezTo>
                  <a:cubicBezTo>
                    <a:pt x="216489" y="71154"/>
                    <a:pt x="217246" y="71911"/>
                    <a:pt x="217246" y="72668"/>
                  </a:cubicBezTo>
                  <a:cubicBezTo>
                    <a:pt x="217246" y="73425"/>
                    <a:pt x="216868" y="74560"/>
                    <a:pt x="217246" y="75696"/>
                  </a:cubicBezTo>
                  <a:cubicBezTo>
                    <a:pt x="217246" y="77210"/>
                    <a:pt x="218382" y="79480"/>
                    <a:pt x="219139" y="80994"/>
                  </a:cubicBezTo>
                  <a:cubicBezTo>
                    <a:pt x="219517" y="81751"/>
                    <a:pt x="222545" y="84779"/>
                    <a:pt x="222545" y="85158"/>
                  </a:cubicBezTo>
                  <a:cubicBezTo>
                    <a:pt x="222545" y="85536"/>
                    <a:pt x="220274" y="86293"/>
                    <a:pt x="219896" y="86671"/>
                  </a:cubicBezTo>
                  <a:cubicBezTo>
                    <a:pt x="218382" y="88564"/>
                    <a:pt x="218382" y="90456"/>
                    <a:pt x="219517" y="91970"/>
                  </a:cubicBezTo>
                  <a:cubicBezTo>
                    <a:pt x="225194" y="92349"/>
                    <a:pt x="228979" y="99161"/>
                    <a:pt x="227087" y="105217"/>
                  </a:cubicBezTo>
                  <a:cubicBezTo>
                    <a:pt x="226708" y="106352"/>
                    <a:pt x="225194" y="107866"/>
                    <a:pt x="224059" y="108623"/>
                  </a:cubicBezTo>
                  <a:cubicBezTo>
                    <a:pt x="221409" y="110515"/>
                    <a:pt x="216868" y="111272"/>
                    <a:pt x="213840" y="109759"/>
                  </a:cubicBezTo>
                  <a:cubicBezTo>
                    <a:pt x="212326" y="109380"/>
                    <a:pt x="211569" y="107866"/>
                    <a:pt x="210434" y="107488"/>
                  </a:cubicBezTo>
                  <a:cubicBezTo>
                    <a:pt x="209677" y="105217"/>
                    <a:pt x="207406" y="103703"/>
                    <a:pt x="207027" y="101432"/>
                  </a:cubicBezTo>
                  <a:cubicBezTo>
                    <a:pt x="205892" y="94619"/>
                    <a:pt x="210812" y="90078"/>
                    <a:pt x="215732" y="89699"/>
                  </a:cubicBezTo>
                  <a:cubicBezTo>
                    <a:pt x="217625" y="87807"/>
                    <a:pt x="216111" y="85915"/>
                    <a:pt x="214975" y="83644"/>
                  </a:cubicBezTo>
                  <a:cubicBezTo>
                    <a:pt x="214597" y="82508"/>
                    <a:pt x="214218" y="80616"/>
                    <a:pt x="213461" y="79480"/>
                  </a:cubicBezTo>
                  <a:cubicBezTo>
                    <a:pt x="211948" y="77588"/>
                    <a:pt x="209298" y="77210"/>
                    <a:pt x="207406" y="76453"/>
                  </a:cubicBezTo>
                  <a:cubicBezTo>
                    <a:pt x="212326" y="74182"/>
                    <a:pt x="216868" y="70019"/>
                    <a:pt x="217246" y="63584"/>
                  </a:cubicBezTo>
                  <a:cubicBezTo>
                    <a:pt x="218003" y="53366"/>
                    <a:pt x="214597" y="47310"/>
                    <a:pt x="208541" y="43147"/>
                  </a:cubicBezTo>
                  <a:cubicBezTo>
                    <a:pt x="209677" y="41254"/>
                    <a:pt x="210055" y="38605"/>
                    <a:pt x="211191" y="36334"/>
                  </a:cubicBezTo>
                  <a:cubicBezTo>
                    <a:pt x="213461" y="37470"/>
                    <a:pt x="217625" y="38605"/>
                    <a:pt x="219896" y="37470"/>
                  </a:cubicBezTo>
                  <a:cubicBezTo>
                    <a:pt x="219517" y="35199"/>
                    <a:pt x="221031" y="31793"/>
                    <a:pt x="221031" y="29522"/>
                  </a:cubicBezTo>
                  <a:cubicBezTo>
                    <a:pt x="219517" y="27629"/>
                    <a:pt x="216489" y="27251"/>
                    <a:pt x="214218" y="26115"/>
                  </a:cubicBezTo>
                  <a:cubicBezTo>
                    <a:pt x="214975" y="24223"/>
                    <a:pt x="214597" y="22331"/>
                    <a:pt x="215354" y="20817"/>
                  </a:cubicBezTo>
                  <a:cubicBezTo>
                    <a:pt x="213461" y="18167"/>
                    <a:pt x="209298" y="15897"/>
                    <a:pt x="205135" y="17032"/>
                  </a:cubicBezTo>
                  <a:cubicBezTo>
                    <a:pt x="204756" y="18924"/>
                    <a:pt x="204378" y="20817"/>
                    <a:pt x="203621" y="22331"/>
                  </a:cubicBezTo>
                  <a:cubicBezTo>
                    <a:pt x="200972" y="21952"/>
                    <a:pt x="198322" y="18924"/>
                    <a:pt x="196430" y="21574"/>
                  </a:cubicBezTo>
                  <a:cubicBezTo>
                    <a:pt x="196808" y="23466"/>
                    <a:pt x="194916" y="26115"/>
                    <a:pt x="194916" y="29522"/>
                  </a:cubicBezTo>
                  <a:cubicBezTo>
                    <a:pt x="196808" y="30657"/>
                    <a:pt x="199458" y="31414"/>
                    <a:pt x="201350" y="32549"/>
                  </a:cubicBezTo>
                  <a:cubicBezTo>
                    <a:pt x="200593" y="35577"/>
                    <a:pt x="199836" y="38605"/>
                    <a:pt x="198701" y="40876"/>
                  </a:cubicBezTo>
                  <a:cubicBezTo>
                    <a:pt x="183562" y="38227"/>
                    <a:pt x="178263" y="56393"/>
                    <a:pt x="182805" y="68505"/>
                  </a:cubicBezTo>
                  <a:cubicBezTo>
                    <a:pt x="176749" y="68505"/>
                    <a:pt x="171451" y="69640"/>
                    <a:pt x="169937" y="74939"/>
                  </a:cubicBezTo>
                  <a:cubicBezTo>
                    <a:pt x="170694" y="76453"/>
                    <a:pt x="171829" y="76453"/>
                    <a:pt x="172586" y="77588"/>
                  </a:cubicBezTo>
                  <a:cubicBezTo>
                    <a:pt x="174857" y="79859"/>
                    <a:pt x="175614" y="84022"/>
                    <a:pt x="175235" y="87428"/>
                  </a:cubicBezTo>
                  <a:cubicBezTo>
                    <a:pt x="174478" y="91592"/>
                    <a:pt x="169937" y="96512"/>
                    <a:pt x="166152" y="97269"/>
                  </a:cubicBezTo>
                  <a:cubicBezTo>
                    <a:pt x="161232" y="98026"/>
                    <a:pt x="152527" y="96133"/>
                    <a:pt x="149120" y="93106"/>
                  </a:cubicBezTo>
                  <a:cubicBezTo>
                    <a:pt x="144957" y="89321"/>
                    <a:pt x="144579" y="73803"/>
                    <a:pt x="154419" y="76831"/>
                  </a:cubicBezTo>
                  <a:cubicBezTo>
                    <a:pt x="155933" y="77967"/>
                    <a:pt x="156311" y="80237"/>
                    <a:pt x="157825" y="81751"/>
                  </a:cubicBezTo>
                  <a:cubicBezTo>
                    <a:pt x="163124" y="80994"/>
                    <a:pt x="166152" y="75317"/>
                    <a:pt x="164638" y="68505"/>
                  </a:cubicBezTo>
                  <a:cubicBezTo>
                    <a:pt x="171072" y="68126"/>
                    <a:pt x="176749" y="66991"/>
                    <a:pt x="179777" y="62449"/>
                  </a:cubicBezTo>
                  <a:cubicBezTo>
                    <a:pt x="180155" y="58286"/>
                    <a:pt x="178263" y="55636"/>
                    <a:pt x="176371" y="52609"/>
                  </a:cubicBezTo>
                  <a:cubicBezTo>
                    <a:pt x="174100" y="49581"/>
                    <a:pt x="171451" y="47689"/>
                    <a:pt x="167287" y="46932"/>
                  </a:cubicBezTo>
                  <a:cubicBezTo>
                    <a:pt x="168423" y="45418"/>
                    <a:pt x="169180" y="42390"/>
                    <a:pt x="168801" y="39741"/>
                  </a:cubicBezTo>
                  <a:cubicBezTo>
                    <a:pt x="168423" y="37470"/>
                    <a:pt x="165773" y="34063"/>
                    <a:pt x="165016" y="33685"/>
                  </a:cubicBezTo>
                  <a:cubicBezTo>
                    <a:pt x="163881" y="33685"/>
                    <a:pt x="162746" y="35199"/>
                    <a:pt x="161610" y="35577"/>
                  </a:cubicBezTo>
                  <a:cubicBezTo>
                    <a:pt x="160096" y="35956"/>
                    <a:pt x="158961" y="35577"/>
                    <a:pt x="157825" y="36334"/>
                  </a:cubicBezTo>
                  <a:cubicBezTo>
                    <a:pt x="155555" y="35577"/>
                    <a:pt x="156311" y="30657"/>
                    <a:pt x="157825" y="29143"/>
                  </a:cubicBezTo>
                  <a:cubicBezTo>
                    <a:pt x="159718" y="26494"/>
                    <a:pt x="163503" y="28008"/>
                    <a:pt x="166530" y="28008"/>
                  </a:cubicBezTo>
                  <a:cubicBezTo>
                    <a:pt x="168044" y="19303"/>
                    <a:pt x="157825" y="13247"/>
                    <a:pt x="149877" y="15897"/>
                  </a:cubicBezTo>
                  <a:cubicBezTo>
                    <a:pt x="148363" y="9841"/>
                    <a:pt x="144579" y="5678"/>
                    <a:pt x="140037" y="2271"/>
                  </a:cubicBezTo>
                  <a:cubicBezTo>
                    <a:pt x="140037" y="1893"/>
                    <a:pt x="140415" y="1514"/>
                    <a:pt x="140037" y="1136"/>
                  </a:cubicBezTo>
                  <a:cubicBezTo>
                    <a:pt x="135874" y="1"/>
                    <a:pt x="131710" y="3407"/>
                    <a:pt x="129061" y="6056"/>
                  </a:cubicBezTo>
                  <a:cubicBezTo>
                    <a:pt x="126412" y="8706"/>
                    <a:pt x="124519" y="11733"/>
                    <a:pt x="123384" y="14383"/>
                  </a:cubicBezTo>
                  <a:cubicBezTo>
                    <a:pt x="115436" y="10976"/>
                    <a:pt x="105217" y="16654"/>
                    <a:pt x="105596" y="24601"/>
                  </a:cubicBezTo>
                  <a:cubicBezTo>
                    <a:pt x="108623" y="25358"/>
                    <a:pt x="112408" y="23845"/>
                    <a:pt x="114301" y="26872"/>
                  </a:cubicBezTo>
                  <a:cubicBezTo>
                    <a:pt x="115436" y="28765"/>
                    <a:pt x="115814" y="33685"/>
                    <a:pt x="113165" y="34063"/>
                  </a:cubicBezTo>
                  <a:cubicBezTo>
                    <a:pt x="112030" y="32928"/>
                    <a:pt x="110516" y="33306"/>
                    <a:pt x="109380" y="32928"/>
                  </a:cubicBezTo>
                  <a:cubicBezTo>
                    <a:pt x="108245" y="32171"/>
                    <a:pt x="107866" y="30657"/>
                    <a:pt x="106353" y="30657"/>
                  </a:cubicBezTo>
                  <a:cubicBezTo>
                    <a:pt x="103703" y="32549"/>
                    <a:pt x="101432" y="35956"/>
                    <a:pt x="101811" y="40876"/>
                  </a:cubicBezTo>
                  <a:cubicBezTo>
                    <a:pt x="101811" y="41633"/>
                    <a:pt x="102189" y="42390"/>
                    <a:pt x="102189" y="43525"/>
                  </a:cubicBezTo>
                  <a:cubicBezTo>
                    <a:pt x="98026" y="43904"/>
                    <a:pt x="95377" y="45796"/>
                    <a:pt x="93106" y="48067"/>
                  </a:cubicBezTo>
                  <a:cubicBezTo>
                    <a:pt x="90835" y="51095"/>
                    <a:pt x="88564" y="53366"/>
                    <a:pt x="88564" y="57529"/>
                  </a:cubicBezTo>
                  <a:cubicBezTo>
                    <a:pt x="88943" y="58664"/>
                    <a:pt x="90456" y="58664"/>
                    <a:pt x="90078" y="60557"/>
                  </a:cubicBezTo>
                  <a:cubicBezTo>
                    <a:pt x="90835" y="60935"/>
                    <a:pt x="90456" y="59421"/>
                    <a:pt x="90835" y="60178"/>
                  </a:cubicBezTo>
                  <a:cubicBezTo>
                    <a:pt x="92727" y="63584"/>
                    <a:pt x="98405" y="63963"/>
                    <a:pt x="102946" y="65098"/>
                  </a:cubicBezTo>
                  <a:cubicBezTo>
                    <a:pt x="100297" y="71154"/>
                    <a:pt x="102946" y="77967"/>
                    <a:pt x="108245" y="79102"/>
                  </a:cubicBezTo>
                  <a:cubicBezTo>
                    <a:pt x="109759" y="78723"/>
                    <a:pt x="109759" y="76831"/>
                    <a:pt x="111273" y="76453"/>
                  </a:cubicBezTo>
                  <a:cubicBezTo>
                    <a:pt x="112408" y="75696"/>
                    <a:pt x="113922" y="75696"/>
                    <a:pt x="116193" y="75696"/>
                  </a:cubicBezTo>
                  <a:cubicBezTo>
                    <a:pt x="119599" y="80616"/>
                    <a:pt x="117328" y="86671"/>
                    <a:pt x="114679" y="90456"/>
                  </a:cubicBezTo>
                  <a:cubicBezTo>
                    <a:pt x="112787" y="93484"/>
                    <a:pt x="107866" y="95376"/>
                    <a:pt x="104460" y="95376"/>
                  </a:cubicBezTo>
                  <a:cubicBezTo>
                    <a:pt x="101811" y="95376"/>
                    <a:pt x="98783" y="95376"/>
                    <a:pt x="96891" y="94241"/>
                  </a:cubicBezTo>
                  <a:cubicBezTo>
                    <a:pt x="92349" y="91970"/>
                    <a:pt x="89321" y="82887"/>
                    <a:pt x="92727" y="76074"/>
                  </a:cubicBezTo>
                  <a:cubicBezTo>
                    <a:pt x="93484" y="74939"/>
                    <a:pt x="97269" y="72289"/>
                    <a:pt x="97269" y="71154"/>
                  </a:cubicBezTo>
                  <a:cubicBezTo>
                    <a:pt x="97269" y="70776"/>
                    <a:pt x="95755" y="68126"/>
                    <a:pt x="95755" y="67748"/>
                  </a:cubicBezTo>
                  <a:cubicBezTo>
                    <a:pt x="95377" y="67369"/>
                    <a:pt x="92727" y="65098"/>
                    <a:pt x="91970" y="64720"/>
                  </a:cubicBezTo>
                  <a:cubicBezTo>
                    <a:pt x="90078" y="63963"/>
                    <a:pt x="87050" y="64341"/>
                    <a:pt x="84401" y="63963"/>
                  </a:cubicBezTo>
                  <a:cubicBezTo>
                    <a:pt x="91213" y="52609"/>
                    <a:pt x="87807" y="34063"/>
                    <a:pt x="72668" y="34063"/>
                  </a:cubicBezTo>
                  <a:cubicBezTo>
                    <a:pt x="73425" y="31036"/>
                    <a:pt x="72290" y="27629"/>
                    <a:pt x="71533" y="24980"/>
                  </a:cubicBezTo>
                  <a:cubicBezTo>
                    <a:pt x="73425" y="24223"/>
                    <a:pt x="75696" y="24223"/>
                    <a:pt x="77210" y="23088"/>
                  </a:cubicBezTo>
                  <a:cubicBezTo>
                    <a:pt x="77588" y="19681"/>
                    <a:pt x="75696" y="17032"/>
                    <a:pt x="76453" y="14761"/>
                  </a:cubicBezTo>
                  <a:cubicBezTo>
                    <a:pt x="74560" y="12490"/>
                    <a:pt x="71533" y="14761"/>
                    <a:pt x="68883" y="15140"/>
                  </a:cubicBezTo>
                  <a:cubicBezTo>
                    <a:pt x="68505" y="13247"/>
                    <a:pt x="68126" y="11733"/>
                    <a:pt x="68126" y="9841"/>
                  </a:cubicBezTo>
                  <a:cubicBezTo>
                    <a:pt x="64342" y="7949"/>
                    <a:pt x="59421" y="9841"/>
                    <a:pt x="57529" y="12490"/>
                  </a:cubicBezTo>
                  <a:cubicBezTo>
                    <a:pt x="57907" y="14004"/>
                    <a:pt x="57907" y="16275"/>
                    <a:pt x="57907" y="17789"/>
                  </a:cubicBezTo>
                  <a:cubicBezTo>
                    <a:pt x="55258" y="18546"/>
                    <a:pt x="52609" y="18546"/>
                    <a:pt x="51095" y="20438"/>
                  </a:cubicBezTo>
                  <a:cubicBezTo>
                    <a:pt x="51095" y="22709"/>
                    <a:pt x="51852" y="26494"/>
                    <a:pt x="51095" y="28386"/>
                  </a:cubicBezTo>
                  <a:cubicBezTo>
                    <a:pt x="53744" y="29900"/>
                    <a:pt x="57907" y="29143"/>
                    <a:pt x="60178" y="28386"/>
                  </a:cubicBezTo>
                  <a:cubicBezTo>
                    <a:pt x="60557" y="31036"/>
                    <a:pt x="61314" y="33306"/>
                    <a:pt x="62071" y="35577"/>
                  </a:cubicBezTo>
                  <a:cubicBezTo>
                    <a:pt x="55258" y="38605"/>
                    <a:pt x="51095" y="45039"/>
                    <a:pt x="51095" y="54501"/>
                  </a:cubicBezTo>
                  <a:cubicBezTo>
                    <a:pt x="51095" y="61314"/>
                    <a:pt x="54880" y="65855"/>
                    <a:pt x="59421" y="68505"/>
                  </a:cubicBezTo>
                  <a:cubicBezTo>
                    <a:pt x="54880" y="68505"/>
                    <a:pt x="52987" y="71532"/>
                    <a:pt x="51095" y="74560"/>
                  </a:cubicBezTo>
                  <a:cubicBezTo>
                    <a:pt x="49959" y="76453"/>
                    <a:pt x="48067" y="79102"/>
                    <a:pt x="49581" y="80994"/>
                  </a:cubicBezTo>
                  <a:cubicBezTo>
                    <a:pt x="54880" y="82130"/>
                    <a:pt x="58286" y="86293"/>
                    <a:pt x="57529" y="93484"/>
                  </a:cubicBezTo>
                  <a:cubicBezTo>
                    <a:pt x="55637" y="95376"/>
                    <a:pt x="54880" y="98026"/>
                    <a:pt x="52987" y="99161"/>
                  </a:cubicBezTo>
                  <a:cubicBezTo>
                    <a:pt x="49581" y="101054"/>
                    <a:pt x="43904" y="101054"/>
                    <a:pt x="40876" y="99161"/>
                  </a:cubicBezTo>
                  <a:cubicBezTo>
                    <a:pt x="35577" y="95755"/>
                    <a:pt x="36713" y="84779"/>
                    <a:pt x="43525" y="82887"/>
                  </a:cubicBezTo>
                  <a:cubicBezTo>
                    <a:pt x="44282" y="82508"/>
                    <a:pt x="45418" y="82887"/>
                    <a:pt x="46175" y="82130"/>
                  </a:cubicBezTo>
                  <a:cubicBezTo>
                    <a:pt x="46175" y="79480"/>
                    <a:pt x="44282" y="76831"/>
                    <a:pt x="43147" y="74182"/>
                  </a:cubicBezTo>
                  <a:cubicBezTo>
                    <a:pt x="46932" y="71532"/>
                    <a:pt x="51095" y="66612"/>
                    <a:pt x="49203" y="60178"/>
                  </a:cubicBezTo>
                  <a:cubicBezTo>
                    <a:pt x="46553" y="60557"/>
                    <a:pt x="45418" y="57529"/>
                    <a:pt x="42768" y="57150"/>
                  </a:cubicBezTo>
                  <a:cubicBezTo>
                    <a:pt x="40876" y="56772"/>
                    <a:pt x="38984" y="57150"/>
                    <a:pt x="36713" y="56393"/>
                  </a:cubicBezTo>
                  <a:cubicBezTo>
                    <a:pt x="37470" y="54501"/>
                    <a:pt x="38984" y="51473"/>
                    <a:pt x="37470" y="49959"/>
                  </a:cubicBezTo>
                  <a:cubicBezTo>
                    <a:pt x="37470" y="49581"/>
                    <a:pt x="36334" y="48824"/>
                    <a:pt x="35577" y="48824"/>
                  </a:cubicBezTo>
                  <a:cubicBezTo>
                    <a:pt x="33685" y="48824"/>
                    <a:pt x="31793" y="53366"/>
                    <a:pt x="28386" y="51095"/>
                  </a:cubicBezTo>
                  <a:cubicBezTo>
                    <a:pt x="22709" y="46932"/>
                    <a:pt x="29143" y="40119"/>
                    <a:pt x="32550" y="38984"/>
                  </a:cubicBezTo>
                  <a:cubicBezTo>
                    <a:pt x="33306" y="38605"/>
                    <a:pt x="34442" y="39741"/>
                    <a:pt x="34442" y="38984"/>
                  </a:cubicBezTo>
                  <a:cubicBezTo>
                    <a:pt x="33685" y="33685"/>
                    <a:pt x="27251" y="29900"/>
                    <a:pt x="20438" y="31793"/>
                  </a:cubicBezTo>
                  <a:cubicBezTo>
                    <a:pt x="18546" y="28386"/>
                    <a:pt x="16654" y="24601"/>
                    <a:pt x="12869" y="22709"/>
                  </a:cubicBezTo>
                  <a:cubicBezTo>
                    <a:pt x="11733" y="21952"/>
                    <a:pt x="10598" y="21952"/>
                    <a:pt x="9084" y="21574"/>
                  </a:cubicBezTo>
                  <a:cubicBezTo>
                    <a:pt x="6813" y="21195"/>
                    <a:pt x="2650" y="19303"/>
                    <a:pt x="757" y="21952"/>
                  </a:cubicBezTo>
                  <a:cubicBezTo>
                    <a:pt x="1" y="22331"/>
                    <a:pt x="757" y="23088"/>
                    <a:pt x="379" y="24223"/>
                  </a:cubicBezTo>
                  <a:cubicBezTo>
                    <a:pt x="6435" y="31414"/>
                    <a:pt x="8705" y="42390"/>
                    <a:pt x="10598" y="53366"/>
                  </a:cubicBezTo>
                  <a:cubicBezTo>
                    <a:pt x="6435" y="56393"/>
                    <a:pt x="6056" y="62828"/>
                    <a:pt x="6435" y="68883"/>
                  </a:cubicBezTo>
                  <a:cubicBezTo>
                    <a:pt x="6435" y="71154"/>
                    <a:pt x="7570" y="74560"/>
                    <a:pt x="8327" y="77210"/>
                  </a:cubicBezTo>
                  <a:cubicBezTo>
                    <a:pt x="9462" y="80994"/>
                    <a:pt x="11733" y="82887"/>
                    <a:pt x="13626" y="85536"/>
                  </a:cubicBezTo>
                  <a:cubicBezTo>
                    <a:pt x="15140" y="87428"/>
                    <a:pt x="15897" y="89699"/>
                    <a:pt x="18546" y="90078"/>
                  </a:cubicBezTo>
                  <a:cubicBezTo>
                    <a:pt x="20060" y="98404"/>
                    <a:pt x="24602" y="105595"/>
                    <a:pt x="28386" y="111651"/>
                  </a:cubicBezTo>
                  <a:cubicBezTo>
                    <a:pt x="29522" y="113543"/>
                    <a:pt x="32550" y="116193"/>
                    <a:pt x="32550" y="118085"/>
                  </a:cubicBezTo>
                  <a:cubicBezTo>
                    <a:pt x="32928" y="119220"/>
                    <a:pt x="32171" y="120356"/>
                    <a:pt x="32171" y="121491"/>
                  </a:cubicBezTo>
                  <a:cubicBezTo>
                    <a:pt x="32171" y="125654"/>
                    <a:pt x="35199" y="129439"/>
                    <a:pt x="40498" y="128682"/>
                  </a:cubicBezTo>
                  <a:cubicBezTo>
                    <a:pt x="42011" y="133224"/>
                    <a:pt x="42390" y="138144"/>
                    <a:pt x="43525" y="143064"/>
                  </a:cubicBezTo>
                  <a:cubicBezTo>
                    <a:pt x="44282" y="147606"/>
                    <a:pt x="46175" y="151391"/>
                    <a:pt x="45796" y="156689"/>
                  </a:cubicBezTo>
                  <a:cubicBezTo>
                    <a:pt x="45039" y="158203"/>
                    <a:pt x="40498" y="161231"/>
                    <a:pt x="40119" y="163502"/>
                  </a:cubicBezTo>
                  <a:cubicBezTo>
                    <a:pt x="40119" y="164259"/>
                    <a:pt x="41633" y="166908"/>
                    <a:pt x="42390" y="167665"/>
                  </a:cubicBezTo>
                  <a:cubicBezTo>
                    <a:pt x="43147" y="168422"/>
                    <a:pt x="44661" y="169179"/>
                    <a:pt x="45796" y="169936"/>
                  </a:cubicBezTo>
                  <a:cubicBezTo>
                    <a:pt x="46553" y="170315"/>
                    <a:pt x="46553" y="171072"/>
                    <a:pt x="46932" y="171450"/>
                  </a:cubicBezTo>
                  <a:cubicBezTo>
                    <a:pt x="47689" y="171828"/>
                    <a:pt x="48824" y="171828"/>
                    <a:pt x="49203" y="172207"/>
                  </a:cubicBezTo>
                  <a:cubicBezTo>
                    <a:pt x="49203" y="172207"/>
                    <a:pt x="49203" y="172207"/>
                    <a:pt x="49203" y="172207"/>
                  </a:cubicBezTo>
                  <a:cubicBezTo>
                    <a:pt x="52230" y="172964"/>
                    <a:pt x="55258" y="173342"/>
                    <a:pt x="57907" y="173721"/>
                  </a:cubicBezTo>
                  <a:cubicBezTo>
                    <a:pt x="60178" y="173342"/>
                    <a:pt x="62449" y="172964"/>
                    <a:pt x="64720" y="172964"/>
                  </a:cubicBezTo>
                  <a:cubicBezTo>
                    <a:pt x="74560" y="171072"/>
                    <a:pt x="84779" y="170693"/>
                    <a:pt x="94241" y="170315"/>
                  </a:cubicBezTo>
                  <a:cubicBezTo>
                    <a:pt x="107488" y="169936"/>
                    <a:pt x="124519" y="166908"/>
                    <a:pt x="138145" y="170315"/>
                  </a:cubicBezTo>
                  <a:cubicBezTo>
                    <a:pt x="150256" y="169936"/>
                    <a:pt x="163503" y="169936"/>
                    <a:pt x="175614" y="171828"/>
                  </a:cubicBezTo>
                  <a:cubicBezTo>
                    <a:pt x="182805" y="172964"/>
                    <a:pt x="189996" y="174099"/>
                    <a:pt x="197565" y="175613"/>
                  </a:cubicBezTo>
                  <a:cubicBezTo>
                    <a:pt x="199836" y="175992"/>
                    <a:pt x="202486" y="176749"/>
                    <a:pt x="204756" y="177127"/>
                  </a:cubicBezTo>
                  <a:cubicBezTo>
                    <a:pt x="207027" y="177127"/>
                    <a:pt x="208920" y="176749"/>
                    <a:pt x="211191" y="176370"/>
                  </a:cubicBezTo>
                  <a:cubicBezTo>
                    <a:pt x="211569" y="175992"/>
                    <a:pt x="211948" y="175613"/>
                    <a:pt x="212326" y="175235"/>
                  </a:cubicBezTo>
                  <a:cubicBezTo>
                    <a:pt x="213461" y="173721"/>
                    <a:pt x="214218" y="171828"/>
                    <a:pt x="214218" y="169936"/>
                  </a:cubicBezTo>
                  <a:cubicBezTo>
                    <a:pt x="214218" y="168801"/>
                    <a:pt x="213083" y="167287"/>
                    <a:pt x="212705" y="166151"/>
                  </a:cubicBezTo>
                  <a:cubicBezTo>
                    <a:pt x="212705" y="163502"/>
                    <a:pt x="212705" y="163124"/>
                    <a:pt x="211191" y="161610"/>
                  </a:cubicBezTo>
                  <a:cubicBezTo>
                    <a:pt x="214218" y="155554"/>
                    <a:pt x="216111" y="148741"/>
                    <a:pt x="218382" y="141929"/>
                  </a:cubicBezTo>
                  <a:cubicBezTo>
                    <a:pt x="224816" y="143443"/>
                    <a:pt x="227087" y="136630"/>
                    <a:pt x="225194" y="131710"/>
                  </a:cubicBezTo>
                  <a:cubicBezTo>
                    <a:pt x="226708" y="131332"/>
                    <a:pt x="227087" y="129061"/>
                    <a:pt x="228222" y="129061"/>
                  </a:cubicBezTo>
                  <a:cubicBezTo>
                    <a:pt x="230871" y="124519"/>
                    <a:pt x="234656" y="121113"/>
                    <a:pt x="238062" y="116950"/>
                  </a:cubicBezTo>
                  <a:cubicBezTo>
                    <a:pt x="241090" y="112786"/>
                    <a:pt x="243361" y="108245"/>
                    <a:pt x="245632" y="102567"/>
                  </a:cubicBezTo>
                  <a:cubicBezTo>
                    <a:pt x="248281" y="102189"/>
                    <a:pt x="249038" y="99918"/>
                    <a:pt x="250931" y="98026"/>
                  </a:cubicBezTo>
                  <a:cubicBezTo>
                    <a:pt x="253202" y="95755"/>
                    <a:pt x="255472" y="94241"/>
                    <a:pt x="256986" y="90835"/>
                  </a:cubicBezTo>
                  <a:cubicBezTo>
                    <a:pt x="260014" y="83644"/>
                    <a:pt x="262663" y="71911"/>
                    <a:pt x="257365" y="66612"/>
                  </a:cubicBezTo>
                  <a:cubicBezTo>
                    <a:pt x="260771" y="56015"/>
                    <a:pt x="264177" y="45418"/>
                    <a:pt x="270990" y="38605"/>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36"/>
            <p:cNvSpPr/>
            <p:nvPr/>
          </p:nvSpPr>
          <p:spPr>
            <a:xfrm>
              <a:off x="1818250" y="894150"/>
              <a:ext cx="227125" cy="473125"/>
            </a:xfrm>
            <a:custGeom>
              <a:rect b="b" l="l" r="r" t="t"/>
              <a:pathLst>
                <a:path extrusionOk="0" h="18925" w="9085">
                  <a:moveTo>
                    <a:pt x="2271" y="379"/>
                  </a:moveTo>
                  <a:cubicBezTo>
                    <a:pt x="2271" y="3028"/>
                    <a:pt x="3028" y="5299"/>
                    <a:pt x="3407" y="7948"/>
                  </a:cubicBezTo>
                  <a:cubicBezTo>
                    <a:pt x="5678" y="7570"/>
                    <a:pt x="6056" y="6056"/>
                    <a:pt x="9084" y="6056"/>
                  </a:cubicBezTo>
                  <a:cubicBezTo>
                    <a:pt x="9084" y="7570"/>
                    <a:pt x="9084" y="8327"/>
                    <a:pt x="9084" y="9841"/>
                  </a:cubicBezTo>
                  <a:cubicBezTo>
                    <a:pt x="7192" y="9841"/>
                    <a:pt x="6056" y="10598"/>
                    <a:pt x="4164" y="10976"/>
                  </a:cubicBezTo>
                  <a:cubicBezTo>
                    <a:pt x="4542" y="13625"/>
                    <a:pt x="4921" y="16275"/>
                    <a:pt x="4921" y="18924"/>
                  </a:cubicBezTo>
                  <a:cubicBezTo>
                    <a:pt x="3028" y="12868"/>
                    <a:pt x="1136" y="6813"/>
                    <a:pt x="1" y="757"/>
                  </a:cubicBezTo>
                  <a:cubicBezTo>
                    <a:pt x="758" y="379"/>
                    <a:pt x="1136" y="0"/>
                    <a:pt x="2271"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36"/>
            <p:cNvSpPr/>
            <p:nvPr/>
          </p:nvSpPr>
          <p:spPr>
            <a:xfrm>
              <a:off x="5404325" y="1092850"/>
              <a:ext cx="47325" cy="18950"/>
            </a:xfrm>
            <a:custGeom>
              <a:rect b="b" l="l" r="r" t="t"/>
              <a:pathLst>
                <a:path extrusionOk="0" h="758" w="1893">
                  <a:moveTo>
                    <a:pt x="379" y="0"/>
                  </a:moveTo>
                  <a:cubicBezTo>
                    <a:pt x="757" y="0"/>
                    <a:pt x="1514" y="0"/>
                    <a:pt x="1893" y="379"/>
                  </a:cubicBezTo>
                  <a:cubicBezTo>
                    <a:pt x="1514" y="379"/>
                    <a:pt x="379" y="379"/>
                    <a:pt x="379" y="757"/>
                  </a:cubicBezTo>
                  <a:cubicBezTo>
                    <a:pt x="0" y="757"/>
                    <a:pt x="379" y="0"/>
                    <a:pt x="379"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36"/>
            <p:cNvSpPr/>
            <p:nvPr/>
          </p:nvSpPr>
          <p:spPr>
            <a:xfrm>
              <a:off x="5366475" y="1121225"/>
              <a:ext cx="321725" cy="539350"/>
            </a:xfrm>
            <a:custGeom>
              <a:rect b="b" l="l" r="r" t="t"/>
              <a:pathLst>
                <a:path extrusionOk="0" h="21574" w="12869">
                  <a:moveTo>
                    <a:pt x="4921" y="1"/>
                  </a:moveTo>
                  <a:cubicBezTo>
                    <a:pt x="5299" y="379"/>
                    <a:pt x="6056" y="758"/>
                    <a:pt x="6435" y="1515"/>
                  </a:cubicBezTo>
                  <a:cubicBezTo>
                    <a:pt x="5678" y="3785"/>
                    <a:pt x="4921" y="5299"/>
                    <a:pt x="4164" y="7570"/>
                  </a:cubicBezTo>
                  <a:cubicBezTo>
                    <a:pt x="7570" y="8327"/>
                    <a:pt x="10219" y="9463"/>
                    <a:pt x="12869" y="10220"/>
                  </a:cubicBezTo>
                  <a:cubicBezTo>
                    <a:pt x="12869" y="11733"/>
                    <a:pt x="12112" y="12869"/>
                    <a:pt x="11733" y="14004"/>
                  </a:cubicBezTo>
                  <a:cubicBezTo>
                    <a:pt x="9084" y="12869"/>
                    <a:pt x="5678" y="12112"/>
                    <a:pt x="3028" y="10977"/>
                  </a:cubicBezTo>
                  <a:cubicBezTo>
                    <a:pt x="1514" y="14383"/>
                    <a:pt x="757" y="17789"/>
                    <a:pt x="0" y="21574"/>
                  </a:cubicBezTo>
                  <a:cubicBezTo>
                    <a:pt x="0" y="18168"/>
                    <a:pt x="1136" y="14761"/>
                    <a:pt x="1893" y="10977"/>
                  </a:cubicBezTo>
                  <a:cubicBezTo>
                    <a:pt x="3028" y="7192"/>
                    <a:pt x="4164" y="3785"/>
                    <a:pt x="492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36"/>
            <p:cNvSpPr/>
            <p:nvPr/>
          </p:nvSpPr>
          <p:spPr>
            <a:xfrm>
              <a:off x="5385400" y="1121225"/>
              <a:ext cx="66250" cy="66275"/>
            </a:xfrm>
            <a:custGeom>
              <a:rect b="b" l="l" r="r" t="t"/>
              <a:pathLst>
                <a:path extrusionOk="0" h="2651" w="2650">
                  <a:moveTo>
                    <a:pt x="2271" y="1"/>
                  </a:moveTo>
                  <a:cubicBezTo>
                    <a:pt x="2650" y="379"/>
                    <a:pt x="1893" y="1136"/>
                    <a:pt x="2271" y="1515"/>
                  </a:cubicBezTo>
                  <a:cubicBezTo>
                    <a:pt x="1514" y="1893"/>
                    <a:pt x="757" y="2272"/>
                    <a:pt x="379" y="2650"/>
                  </a:cubicBezTo>
                  <a:cubicBezTo>
                    <a:pt x="0" y="1515"/>
                    <a:pt x="1514" y="758"/>
                    <a:pt x="227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36"/>
            <p:cNvSpPr/>
            <p:nvPr/>
          </p:nvSpPr>
          <p:spPr>
            <a:xfrm>
              <a:off x="1562775" y="932000"/>
              <a:ext cx="302825" cy="350100"/>
            </a:xfrm>
            <a:custGeom>
              <a:rect b="b" l="l" r="r" t="t"/>
              <a:pathLst>
                <a:path extrusionOk="0" h="14004" w="12113">
                  <a:moveTo>
                    <a:pt x="8706" y="0"/>
                  </a:moveTo>
                  <a:cubicBezTo>
                    <a:pt x="9841" y="4163"/>
                    <a:pt x="10977" y="8327"/>
                    <a:pt x="12112" y="12490"/>
                  </a:cubicBezTo>
                  <a:cubicBezTo>
                    <a:pt x="11734" y="12868"/>
                    <a:pt x="11355" y="13247"/>
                    <a:pt x="10977" y="14004"/>
                  </a:cubicBezTo>
                  <a:cubicBezTo>
                    <a:pt x="10598" y="12868"/>
                    <a:pt x="10220" y="11733"/>
                    <a:pt x="10220" y="10598"/>
                  </a:cubicBezTo>
                  <a:cubicBezTo>
                    <a:pt x="7192" y="11354"/>
                    <a:pt x="3786" y="12111"/>
                    <a:pt x="758" y="12868"/>
                  </a:cubicBezTo>
                  <a:cubicBezTo>
                    <a:pt x="758" y="11733"/>
                    <a:pt x="379" y="10598"/>
                    <a:pt x="1" y="9084"/>
                  </a:cubicBezTo>
                  <a:cubicBezTo>
                    <a:pt x="3029" y="8327"/>
                    <a:pt x="5299" y="7570"/>
                    <a:pt x="9084" y="7570"/>
                  </a:cubicBezTo>
                  <a:cubicBezTo>
                    <a:pt x="9463" y="4920"/>
                    <a:pt x="6435" y="1514"/>
                    <a:pt x="8706"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36"/>
            <p:cNvSpPr/>
            <p:nvPr/>
          </p:nvSpPr>
          <p:spPr>
            <a:xfrm>
              <a:off x="5366475" y="1206400"/>
              <a:ext cx="56800" cy="37850"/>
            </a:xfrm>
            <a:custGeom>
              <a:rect b="b" l="l" r="r" t="t"/>
              <a:pathLst>
                <a:path extrusionOk="0" h="1514" w="2272">
                  <a:moveTo>
                    <a:pt x="2271" y="0"/>
                  </a:moveTo>
                  <a:cubicBezTo>
                    <a:pt x="2271" y="0"/>
                    <a:pt x="2271" y="378"/>
                    <a:pt x="2271" y="757"/>
                  </a:cubicBezTo>
                  <a:cubicBezTo>
                    <a:pt x="1136" y="757"/>
                    <a:pt x="1136" y="1514"/>
                    <a:pt x="0" y="1514"/>
                  </a:cubicBezTo>
                  <a:cubicBezTo>
                    <a:pt x="379" y="757"/>
                    <a:pt x="1514" y="757"/>
                    <a:pt x="1893"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36"/>
            <p:cNvSpPr/>
            <p:nvPr/>
          </p:nvSpPr>
          <p:spPr>
            <a:xfrm>
              <a:off x="5281325" y="1291550"/>
              <a:ext cx="85175" cy="47325"/>
            </a:xfrm>
            <a:custGeom>
              <a:rect b="b" l="l" r="r" t="t"/>
              <a:pathLst>
                <a:path extrusionOk="0" h="1893" w="3407">
                  <a:moveTo>
                    <a:pt x="3406" y="0"/>
                  </a:moveTo>
                  <a:cubicBezTo>
                    <a:pt x="2271" y="379"/>
                    <a:pt x="1514" y="1893"/>
                    <a:pt x="0" y="1514"/>
                  </a:cubicBezTo>
                  <a:cubicBezTo>
                    <a:pt x="1136" y="1136"/>
                    <a:pt x="2271" y="379"/>
                    <a:pt x="3406"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36"/>
            <p:cNvSpPr/>
            <p:nvPr/>
          </p:nvSpPr>
          <p:spPr>
            <a:xfrm>
              <a:off x="5328625" y="1319925"/>
              <a:ext cx="66250" cy="179800"/>
            </a:xfrm>
            <a:custGeom>
              <a:rect b="b" l="l" r="r" t="t"/>
              <a:pathLst>
                <a:path extrusionOk="0" h="7192" w="2650">
                  <a:moveTo>
                    <a:pt x="2271" y="1"/>
                  </a:moveTo>
                  <a:cubicBezTo>
                    <a:pt x="2271" y="2272"/>
                    <a:pt x="1136" y="4542"/>
                    <a:pt x="757" y="7192"/>
                  </a:cubicBezTo>
                  <a:cubicBezTo>
                    <a:pt x="379" y="5678"/>
                    <a:pt x="2650" y="2650"/>
                    <a:pt x="1" y="2272"/>
                  </a:cubicBezTo>
                  <a:cubicBezTo>
                    <a:pt x="1" y="758"/>
                    <a:pt x="1893" y="758"/>
                    <a:pt x="227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36"/>
            <p:cNvSpPr/>
            <p:nvPr/>
          </p:nvSpPr>
          <p:spPr>
            <a:xfrm>
              <a:off x="3464625" y="1338850"/>
              <a:ext cx="198725" cy="936750"/>
            </a:xfrm>
            <a:custGeom>
              <a:rect b="b" l="l" r="r" t="t"/>
              <a:pathLst>
                <a:path extrusionOk="0" h="37470" w="7949">
                  <a:moveTo>
                    <a:pt x="7949" y="3407"/>
                  </a:moveTo>
                  <a:cubicBezTo>
                    <a:pt x="6813" y="4542"/>
                    <a:pt x="5678" y="5299"/>
                    <a:pt x="4921" y="6813"/>
                  </a:cubicBezTo>
                  <a:cubicBezTo>
                    <a:pt x="4542" y="5299"/>
                    <a:pt x="6056" y="3785"/>
                    <a:pt x="5299" y="2650"/>
                  </a:cubicBezTo>
                  <a:cubicBezTo>
                    <a:pt x="3785" y="3785"/>
                    <a:pt x="3407" y="6435"/>
                    <a:pt x="3028" y="8706"/>
                  </a:cubicBezTo>
                  <a:cubicBezTo>
                    <a:pt x="2271" y="14004"/>
                    <a:pt x="1893" y="21195"/>
                    <a:pt x="1515" y="26872"/>
                  </a:cubicBezTo>
                  <a:cubicBezTo>
                    <a:pt x="1515" y="31414"/>
                    <a:pt x="3028" y="35199"/>
                    <a:pt x="4542" y="37470"/>
                  </a:cubicBezTo>
                  <a:cubicBezTo>
                    <a:pt x="3785" y="37091"/>
                    <a:pt x="3028" y="36713"/>
                    <a:pt x="2271" y="36713"/>
                  </a:cubicBezTo>
                  <a:cubicBezTo>
                    <a:pt x="1515" y="34820"/>
                    <a:pt x="379" y="32928"/>
                    <a:pt x="379" y="30657"/>
                  </a:cubicBezTo>
                  <a:cubicBezTo>
                    <a:pt x="1" y="21574"/>
                    <a:pt x="1515" y="7949"/>
                    <a:pt x="4164" y="1136"/>
                  </a:cubicBezTo>
                  <a:cubicBezTo>
                    <a:pt x="6435" y="1"/>
                    <a:pt x="7192" y="2272"/>
                    <a:pt x="7949" y="3407"/>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36"/>
            <p:cNvSpPr/>
            <p:nvPr/>
          </p:nvSpPr>
          <p:spPr>
            <a:xfrm>
              <a:off x="1837175" y="1338850"/>
              <a:ext cx="56800" cy="94650"/>
            </a:xfrm>
            <a:custGeom>
              <a:rect b="b" l="l" r="r" t="t"/>
              <a:pathLst>
                <a:path extrusionOk="0" h="3786" w="2272">
                  <a:moveTo>
                    <a:pt x="1514" y="1"/>
                  </a:moveTo>
                  <a:cubicBezTo>
                    <a:pt x="2271" y="1136"/>
                    <a:pt x="1893" y="3028"/>
                    <a:pt x="758" y="3785"/>
                  </a:cubicBezTo>
                  <a:cubicBezTo>
                    <a:pt x="1" y="2272"/>
                    <a:pt x="758" y="758"/>
                    <a:pt x="1514"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36"/>
            <p:cNvSpPr/>
            <p:nvPr/>
          </p:nvSpPr>
          <p:spPr>
            <a:xfrm>
              <a:off x="503050" y="1301000"/>
              <a:ext cx="104100" cy="66275"/>
            </a:xfrm>
            <a:custGeom>
              <a:rect b="b" l="l" r="r" t="t"/>
              <a:pathLst>
                <a:path extrusionOk="0" h="2651" w="4164">
                  <a:moveTo>
                    <a:pt x="3028" y="1"/>
                  </a:moveTo>
                  <a:cubicBezTo>
                    <a:pt x="3785" y="379"/>
                    <a:pt x="4164" y="758"/>
                    <a:pt x="4164" y="1515"/>
                  </a:cubicBezTo>
                  <a:cubicBezTo>
                    <a:pt x="3028" y="1893"/>
                    <a:pt x="1514" y="2272"/>
                    <a:pt x="757" y="2650"/>
                  </a:cubicBezTo>
                  <a:cubicBezTo>
                    <a:pt x="379" y="2650"/>
                    <a:pt x="0" y="2272"/>
                    <a:pt x="0" y="1515"/>
                  </a:cubicBezTo>
                  <a:cubicBezTo>
                    <a:pt x="1136" y="1136"/>
                    <a:pt x="2271" y="758"/>
                    <a:pt x="3028"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36"/>
            <p:cNvSpPr/>
            <p:nvPr/>
          </p:nvSpPr>
          <p:spPr>
            <a:xfrm>
              <a:off x="3568700" y="1480775"/>
              <a:ext cx="113575" cy="113575"/>
            </a:xfrm>
            <a:custGeom>
              <a:rect b="b" l="l" r="r" t="t"/>
              <a:pathLst>
                <a:path extrusionOk="0" h="4543" w="4543">
                  <a:moveTo>
                    <a:pt x="3786" y="1"/>
                  </a:moveTo>
                  <a:cubicBezTo>
                    <a:pt x="4543" y="1"/>
                    <a:pt x="4164" y="1136"/>
                    <a:pt x="4164" y="1515"/>
                  </a:cubicBezTo>
                  <a:cubicBezTo>
                    <a:pt x="2272" y="1893"/>
                    <a:pt x="1515" y="3407"/>
                    <a:pt x="379" y="4543"/>
                  </a:cubicBezTo>
                  <a:cubicBezTo>
                    <a:pt x="1" y="1893"/>
                    <a:pt x="3029" y="1893"/>
                    <a:pt x="3786"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36"/>
            <p:cNvSpPr/>
            <p:nvPr/>
          </p:nvSpPr>
          <p:spPr>
            <a:xfrm>
              <a:off x="521975" y="1329400"/>
              <a:ext cx="123025" cy="94625"/>
            </a:xfrm>
            <a:custGeom>
              <a:rect b="b" l="l" r="r" t="t"/>
              <a:pathLst>
                <a:path extrusionOk="0" h="3785" w="4921">
                  <a:moveTo>
                    <a:pt x="4921" y="2650"/>
                  </a:moveTo>
                  <a:cubicBezTo>
                    <a:pt x="3407" y="3028"/>
                    <a:pt x="1893" y="3406"/>
                    <a:pt x="757" y="3785"/>
                  </a:cubicBezTo>
                  <a:cubicBezTo>
                    <a:pt x="379" y="3406"/>
                    <a:pt x="0" y="3028"/>
                    <a:pt x="379" y="2650"/>
                  </a:cubicBezTo>
                  <a:cubicBezTo>
                    <a:pt x="1893" y="2650"/>
                    <a:pt x="4542" y="0"/>
                    <a:pt x="4921" y="265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36"/>
            <p:cNvSpPr/>
            <p:nvPr/>
          </p:nvSpPr>
          <p:spPr>
            <a:xfrm>
              <a:off x="1856100" y="1433475"/>
              <a:ext cx="47325" cy="37875"/>
            </a:xfrm>
            <a:custGeom>
              <a:rect b="b" l="l" r="r" t="t"/>
              <a:pathLst>
                <a:path extrusionOk="0" h="1515" w="1893">
                  <a:moveTo>
                    <a:pt x="757" y="0"/>
                  </a:moveTo>
                  <a:cubicBezTo>
                    <a:pt x="1136" y="379"/>
                    <a:pt x="1514" y="757"/>
                    <a:pt x="1893" y="1514"/>
                  </a:cubicBezTo>
                  <a:cubicBezTo>
                    <a:pt x="1136" y="1136"/>
                    <a:pt x="757" y="1514"/>
                    <a:pt x="1" y="1514"/>
                  </a:cubicBezTo>
                  <a:cubicBezTo>
                    <a:pt x="1" y="757"/>
                    <a:pt x="757" y="379"/>
                    <a:pt x="757"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36"/>
            <p:cNvSpPr/>
            <p:nvPr/>
          </p:nvSpPr>
          <p:spPr>
            <a:xfrm>
              <a:off x="3559250" y="1547025"/>
              <a:ext cx="132500" cy="132475"/>
            </a:xfrm>
            <a:custGeom>
              <a:rect b="b" l="l" r="r" t="t"/>
              <a:pathLst>
                <a:path extrusionOk="0" h="5299" w="5300">
                  <a:moveTo>
                    <a:pt x="4542" y="0"/>
                  </a:moveTo>
                  <a:cubicBezTo>
                    <a:pt x="5299" y="379"/>
                    <a:pt x="4921" y="1136"/>
                    <a:pt x="4921" y="1893"/>
                  </a:cubicBezTo>
                  <a:cubicBezTo>
                    <a:pt x="3407" y="2649"/>
                    <a:pt x="1893" y="4163"/>
                    <a:pt x="379" y="5299"/>
                  </a:cubicBezTo>
                  <a:cubicBezTo>
                    <a:pt x="0" y="4920"/>
                    <a:pt x="379" y="3785"/>
                    <a:pt x="379" y="3028"/>
                  </a:cubicBezTo>
                  <a:cubicBezTo>
                    <a:pt x="2650" y="3785"/>
                    <a:pt x="3028" y="1136"/>
                    <a:pt x="4542"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36"/>
            <p:cNvSpPr/>
            <p:nvPr/>
          </p:nvSpPr>
          <p:spPr>
            <a:xfrm>
              <a:off x="550350" y="1424000"/>
              <a:ext cx="123025" cy="56800"/>
            </a:xfrm>
            <a:custGeom>
              <a:rect b="b" l="l" r="r" t="t"/>
              <a:pathLst>
                <a:path extrusionOk="0" h="2272" w="4921">
                  <a:moveTo>
                    <a:pt x="4921" y="1"/>
                  </a:moveTo>
                  <a:cubicBezTo>
                    <a:pt x="4164" y="1515"/>
                    <a:pt x="758" y="2272"/>
                    <a:pt x="1" y="1515"/>
                  </a:cubicBezTo>
                  <a:cubicBezTo>
                    <a:pt x="1136" y="758"/>
                    <a:pt x="3407" y="379"/>
                    <a:pt x="492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36"/>
            <p:cNvSpPr/>
            <p:nvPr/>
          </p:nvSpPr>
          <p:spPr>
            <a:xfrm>
              <a:off x="3559250" y="1622700"/>
              <a:ext cx="132500" cy="189275"/>
            </a:xfrm>
            <a:custGeom>
              <a:rect b="b" l="l" r="r" t="t"/>
              <a:pathLst>
                <a:path extrusionOk="0" h="7571" w="5300">
                  <a:moveTo>
                    <a:pt x="4921" y="1"/>
                  </a:moveTo>
                  <a:cubicBezTo>
                    <a:pt x="5299" y="1136"/>
                    <a:pt x="4921" y="3029"/>
                    <a:pt x="5299" y="4164"/>
                  </a:cubicBezTo>
                  <a:cubicBezTo>
                    <a:pt x="3785" y="5678"/>
                    <a:pt x="1893" y="6435"/>
                    <a:pt x="0" y="7570"/>
                  </a:cubicBezTo>
                  <a:cubicBezTo>
                    <a:pt x="0" y="6435"/>
                    <a:pt x="0" y="4921"/>
                    <a:pt x="379" y="3407"/>
                  </a:cubicBezTo>
                  <a:cubicBezTo>
                    <a:pt x="2271" y="3029"/>
                    <a:pt x="3407" y="1515"/>
                    <a:pt x="492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36"/>
            <p:cNvSpPr/>
            <p:nvPr/>
          </p:nvSpPr>
          <p:spPr>
            <a:xfrm>
              <a:off x="578750" y="1471325"/>
              <a:ext cx="813750" cy="1182750"/>
            </a:xfrm>
            <a:custGeom>
              <a:rect b="b" l="l" r="r" t="t"/>
              <a:pathLst>
                <a:path extrusionOk="0" h="47310" w="32550">
                  <a:moveTo>
                    <a:pt x="14382" y="1514"/>
                  </a:moveTo>
                  <a:cubicBezTo>
                    <a:pt x="14761" y="1893"/>
                    <a:pt x="13625" y="2271"/>
                    <a:pt x="14382" y="2650"/>
                  </a:cubicBezTo>
                  <a:cubicBezTo>
                    <a:pt x="11354" y="4542"/>
                    <a:pt x="8327" y="8327"/>
                    <a:pt x="8327" y="13247"/>
                  </a:cubicBezTo>
                  <a:cubicBezTo>
                    <a:pt x="8705" y="17789"/>
                    <a:pt x="14004" y="21195"/>
                    <a:pt x="19302" y="18924"/>
                  </a:cubicBezTo>
                  <a:cubicBezTo>
                    <a:pt x="19302" y="22330"/>
                    <a:pt x="17032" y="23466"/>
                    <a:pt x="15518" y="25358"/>
                  </a:cubicBezTo>
                  <a:cubicBezTo>
                    <a:pt x="16275" y="26494"/>
                    <a:pt x="17410" y="25358"/>
                    <a:pt x="18167" y="26872"/>
                  </a:cubicBezTo>
                  <a:cubicBezTo>
                    <a:pt x="22330" y="24980"/>
                    <a:pt x="30278" y="26115"/>
                    <a:pt x="32549" y="29143"/>
                  </a:cubicBezTo>
                  <a:cubicBezTo>
                    <a:pt x="31414" y="32549"/>
                    <a:pt x="29900" y="35577"/>
                    <a:pt x="27250" y="37848"/>
                  </a:cubicBezTo>
                  <a:cubicBezTo>
                    <a:pt x="24601" y="36712"/>
                    <a:pt x="20816" y="37091"/>
                    <a:pt x="19302" y="38226"/>
                  </a:cubicBezTo>
                  <a:cubicBezTo>
                    <a:pt x="19681" y="38983"/>
                    <a:pt x="18924" y="39740"/>
                    <a:pt x="19302" y="40497"/>
                  </a:cubicBezTo>
                  <a:cubicBezTo>
                    <a:pt x="20059" y="42390"/>
                    <a:pt x="24223" y="41254"/>
                    <a:pt x="26115" y="42390"/>
                  </a:cubicBezTo>
                  <a:cubicBezTo>
                    <a:pt x="20816" y="43903"/>
                    <a:pt x="15896" y="45796"/>
                    <a:pt x="10598" y="47310"/>
                  </a:cubicBezTo>
                  <a:cubicBezTo>
                    <a:pt x="10976" y="35199"/>
                    <a:pt x="9084" y="25358"/>
                    <a:pt x="1893" y="20060"/>
                  </a:cubicBezTo>
                  <a:cubicBezTo>
                    <a:pt x="2271" y="17789"/>
                    <a:pt x="4920" y="18167"/>
                    <a:pt x="6434" y="17410"/>
                  </a:cubicBezTo>
                  <a:cubicBezTo>
                    <a:pt x="7191" y="19681"/>
                    <a:pt x="8705" y="21952"/>
                    <a:pt x="12111" y="21952"/>
                  </a:cubicBezTo>
                  <a:cubicBezTo>
                    <a:pt x="11354" y="19681"/>
                    <a:pt x="8705" y="19303"/>
                    <a:pt x="7948" y="17032"/>
                  </a:cubicBezTo>
                  <a:cubicBezTo>
                    <a:pt x="7570" y="16275"/>
                    <a:pt x="8327" y="16653"/>
                    <a:pt x="8327" y="15896"/>
                  </a:cubicBezTo>
                  <a:cubicBezTo>
                    <a:pt x="8327" y="15139"/>
                    <a:pt x="7570" y="15518"/>
                    <a:pt x="7570" y="15139"/>
                  </a:cubicBezTo>
                  <a:cubicBezTo>
                    <a:pt x="7570" y="9841"/>
                    <a:pt x="9084" y="6056"/>
                    <a:pt x="10598" y="1893"/>
                  </a:cubicBezTo>
                  <a:cubicBezTo>
                    <a:pt x="9462" y="1893"/>
                    <a:pt x="9462" y="2650"/>
                    <a:pt x="8705" y="3028"/>
                  </a:cubicBezTo>
                  <a:cubicBezTo>
                    <a:pt x="6056" y="2650"/>
                    <a:pt x="3406" y="4921"/>
                    <a:pt x="757" y="4921"/>
                  </a:cubicBezTo>
                  <a:cubicBezTo>
                    <a:pt x="757" y="2650"/>
                    <a:pt x="5299" y="3407"/>
                    <a:pt x="6434" y="1514"/>
                  </a:cubicBezTo>
                  <a:cubicBezTo>
                    <a:pt x="4163" y="379"/>
                    <a:pt x="1136" y="3407"/>
                    <a:pt x="0" y="1893"/>
                  </a:cubicBezTo>
                  <a:cubicBezTo>
                    <a:pt x="757" y="757"/>
                    <a:pt x="3028" y="1136"/>
                    <a:pt x="4542" y="757"/>
                  </a:cubicBezTo>
                  <a:cubicBezTo>
                    <a:pt x="7948" y="379"/>
                    <a:pt x="11733" y="0"/>
                    <a:pt x="14382" y="1514"/>
                  </a:cubicBezTo>
                  <a:close/>
                  <a:moveTo>
                    <a:pt x="17410" y="32171"/>
                  </a:moveTo>
                  <a:cubicBezTo>
                    <a:pt x="17789" y="34820"/>
                    <a:pt x="26115" y="33306"/>
                    <a:pt x="25358" y="31035"/>
                  </a:cubicBezTo>
                  <a:cubicBezTo>
                    <a:pt x="23466" y="31035"/>
                    <a:pt x="17410" y="29900"/>
                    <a:pt x="17410" y="3217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36"/>
            <p:cNvSpPr/>
            <p:nvPr/>
          </p:nvSpPr>
          <p:spPr>
            <a:xfrm>
              <a:off x="1619550" y="1547025"/>
              <a:ext cx="728600" cy="662350"/>
            </a:xfrm>
            <a:custGeom>
              <a:rect b="b" l="l" r="r" t="t"/>
              <a:pathLst>
                <a:path extrusionOk="0" h="26494" w="29144">
                  <a:moveTo>
                    <a:pt x="379" y="14761"/>
                  </a:moveTo>
                  <a:cubicBezTo>
                    <a:pt x="1136" y="16653"/>
                    <a:pt x="1515" y="18167"/>
                    <a:pt x="2271" y="19681"/>
                  </a:cubicBezTo>
                  <a:cubicBezTo>
                    <a:pt x="6813" y="25736"/>
                    <a:pt x="20060" y="26115"/>
                    <a:pt x="23845" y="20059"/>
                  </a:cubicBezTo>
                  <a:cubicBezTo>
                    <a:pt x="21195" y="20438"/>
                    <a:pt x="18168" y="22330"/>
                    <a:pt x="14761" y="22709"/>
                  </a:cubicBezTo>
                  <a:cubicBezTo>
                    <a:pt x="6056" y="23087"/>
                    <a:pt x="379" y="16653"/>
                    <a:pt x="1136" y="9084"/>
                  </a:cubicBezTo>
                  <a:cubicBezTo>
                    <a:pt x="1515" y="3028"/>
                    <a:pt x="10976" y="379"/>
                    <a:pt x="16654" y="0"/>
                  </a:cubicBezTo>
                  <a:cubicBezTo>
                    <a:pt x="18546" y="0"/>
                    <a:pt x="20060" y="379"/>
                    <a:pt x="21952" y="379"/>
                  </a:cubicBezTo>
                  <a:cubicBezTo>
                    <a:pt x="24602" y="2271"/>
                    <a:pt x="27251" y="4542"/>
                    <a:pt x="28386" y="7948"/>
                  </a:cubicBezTo>
                  <a:cubicBezTo>
                    <a:pt x="29143" y="10597"/>
                    <a:pt x="29143" y="16653"/>
                    <a:pt x="27629" y="19302"/>
                  </a:cubicBezTo>
                  <a:cubicBezTo>
                    <a:pt x="26116" y="21573"/>
                    <a:pt x="19303" y="25736"/>
                    <a:pt x="15518" y="26115"/>
                  </a:cubicBezTo>
                  <a:cubicBezTo>
                    <a:pt x="7570" y="26493"/>
                    <a:pt x="3407" y="21573"/>
                    <a:pt x="1" y="17410"/>
                  </a:cubicBezTo>
                  <a:cubicBezTo>
                    <a:pt x="1" y="16653"/>
                    <a:pt x="379" y="15896"/>
                    <a:pt x="379" y="14761"/>
                  </a:cubicBezTo>
                  <a:close/>
                  <a:moveTo>
                    <a:pt x="10976" y="1893"/>
                  </a:moveTo>
                  <a:cubicBezTo>
                    <a:pt x="10598" y="3406"/>
                    <a:pt x="9841" y="5299"/>
                    <a:pt x="12112" y="4920"/>
                  </a:cubicBezTo>
                  <a:cubicBezTo>
                    <a:pt x="13626" y="3785"/>
                    <a:pt x="13247" y="379"/>
                    <a:pt x="10976" y="1893"/>
                  </a:cubicBezTo>
                  <a:close/>
                  <a:moveTo>
                    <a:pt x="12112" y="8327"/>
                  </a:moveTo>
                  <a:cubicBezTo>
                    <a:pt x="12490" y="10219"/>
                    <a:pt x="15897" y="8705"/>
                    <a:pt x="14761" y="6056"/>
                  </a:cubicBezTo>
                  <a:cubicBezTo>
                    <a:pt x="13247" y="5299"/>
                    <a:pt x="11733" y="7191"/>
                    <a:pt x="12112" y="8327"/>
                  </a:cubicBezTo>
                  <a:close/>
                  <a:moveTo>
                    <a:pt x="23845" y="17410"/>
                  </a:moveTo>
                  <a:cubicBezTo>
                    <a:pt x="26872" y="17788"/>
                    <a:pt x="29143" y="11733"/>
                    <a:pt x="27251" y="8705"/>
                  </a:cubicBezTo>
                  <a:cubicBezTo>
                    <a:pt x="26494" y="12111"/>
                    <a:pt x="25737" y="15518"/>
                    <a:pt x="23845" y="17410"/>
                  </a:cubicBezTo>
                  <a:close/>
                  <a:moveTo>
                    <a:pt x="3407" y="9462"/>
                  </a:moveTo>
                  <a:cubicBezTo>
                    <a:pt x="3407" y="9462"/>
                    <a:pt x="3407" y="9462"/>
                    <a:pt x="3407" y="9462"/>
                  </a:cubicBezTo>
                  <a:cubicBezTo>
                    <a:pt x="2271" y="17788"/>
                    <a:pt x="9084" y="21573"/>
                    <a:pt x="16654" y="21195"/>
                  </a:cubicBezTo>
                  <a:cubicBezTo>
                    <a:pt x="19681" y="21195"/>
                    <a:pt x="22709" y="20059"/>
                    <a:pt x="23466" y="17788"/>
                  </a:cubicBezTo>
                  <a:cubicBezTo>
                    <a:pt x="19681" y="18545"/>
                    <a:pt x="16275" y="19302"/>
                    <a:pt x="12112" y="18924"/>
                  </a:cubicBezTo>
                  <a:cubicBezTo>
                    <a:pt x="6813" y="17788"/>
                    <a:pt x="5299" y="13247"/>
                    <a:pt x="3785" y="8705"/>
                  </a:cubicBezTo>
                  <a:cubicBezTo>
                    <a:pt x="3785" y="9084"/>
                    <a:pt x="3407" y="9084"/>
                    <a:pt x="3407" y="9462"/>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36"/>
            <p:cNvSpPr/>
            <p:nvPr/>
          </p:nvSpPr>
          <p:spPr>
            <a:xfrm>
              <a:off x="4798750" y="1736250"/>
              <a:ext cx="804300" cy="709675"/>
            </a:xfrm>
            <a:custGeom>
              <a:rect b="b" l="l" r="r" t="t"/>
              <a:pathLst>
                <a:path extrusionOk="0" h="28387" w="32172">
                  <a:moveTo>
                    <a:pt x="3407" y="7949"/>
                  </a:moveTo>
                  <a:cubicBezTo>
                    <a:pt x="1893" y="18924"/>
                    <a:pt x="10220" y="27629"/>
                    <a:pt x="21952" y="27251"/>
                  </a:cubicBezTo>
                  <a:cubicBezTo>
                    <a:pt x="23466" y="27251"/>
                    <a:pt x="24602" y="26872"/>
                    <a:pt x="25359" y="25737"/>
                  </a:cubicBezTo>
                  <a:cubicBezTo>
                    <a:pt x="23466" y="24980"/>
                    <a:pt x="21196" y="25359"/>
                    <a:pt x="19303" y="24980"/>
                  </a:cubicBezTo>
                  <a:cubicBezTo>
                    <a:pt x="8706" y="23845"/>
                    <a:pt x="4164" y="17411"/>
                    <a:pt x="4921" y="5678"/>
                  </a:cubicBezTo>
                  <a:cubicBezTo>
                    <a:pt x="6813" y="3407"/>
                    <a:pt x="9084" y="758"/>
                    <a:pt x="12112" y="379"/>
                  </a:cubicBezTo>
                  <a:cubicBezTo>
                    <a:pt x="13626" y="1"/>
                    <a:pt x="15897" y="758"/>
                    <a:pt x="17789" y="758"/>
                  </a:cubicBezTo>
                  <a:cubicBezTo>
                    <a:pt x="18546" y="758"/>
                    <a:pt x="19303" y="379"/>
                    <a:pt x="19682" y="379"/>
                  </a:cubicBezTo>
                  <a:cubicBezTo>
                    <a:pt x="22709" y="1136"/>
                    <a:pt x="26116" y="3028"/>
                    <a:pt x="28387" y="5678"/>
                  </a:cubicBezTo>
                  <a:cubicBezTo>
                    <a:pt x="30657" y="9084"/>
                    <a:pt x="32171" y="13626"/>
                    <a:pt x="30657" y="18924"/>
                  </a:cubicBezTo>
                  <a:cubicBezTo>
                    <a:pt x="29522" y="24980"/>
                    <a:pt x="25359" y="28008"/>
                    <a:pt x="18168" y="28386"/>
                  </a:cubicBezTo>
                  <a:cubicBezTo>
                    <a:pt x="16275" y="28386"/>
                    <a:pt x="14004" y="28386"/>
                    <a:pt x="12491" y="28008"/>
                  </a:cubicBezTo>
                  <a:cubicBezTo>
                    <a:pt x="10598" y="27629"/>
                    <a:pt x="8327" y="24980"/>
                    <a:pt x="6435" y="23088"/>
                  </a:cubicBezTo>
                  <a:cubicBezTo>
                    <a:pt x="2650" y="19303"/>
                    <a:pt x="1" y="14004"/>
                    <a:pt x="3407" y="7949"/>
                  </a:cubicBezTo>
                  <a:close/>
                  <a:moveTo>
                    <a:pt x="19682" y="18546"/>
                  </a:moveTo>
                  <a:cubicBezTo>
                    <a:pt x="18168" y="16654"/>
                    <a:pt x="15518" y="15897"/>
                    <a:pt x="14004" y="14004"/>
                  </a:cubicBezTo>
                  <a:cubicBezTo>
                    <a:pt x="12112" y="11355"/>
                    <a:pt x="12112" y="7570"/>
                    <a:pt x="12112" y="3028"/>
                  </a:cubicBezTo>
                  <a:lnTo>
                    <a:pt x="11734" y="3028"/>
                  </a:lnTo>
                  <a:cubicBezTo>
                    <a:pt x="9463" y="10598"/>
                    <a:pt x="12112" y="17789"/>
                    <a:pt x="19682" y="18546"/>
                  </a:cubicBezTo>
                  <a:close/>
                  <a:moveTo>
                    <a:pt x="8327" y="3028"/>
                  </a:moveTo>
                  <a:cubicBezTo>
                    <a:pt x="7192" y="3785"/>
                    <a:pt x="6813" y="8327"/>
                    <a:pt x="6813" y="10219"/>
                  </a:cubicBezTo>
                  <a:cubicBezTo>
                    <a:pt x="7192" y="12490"/>
                    <a:pt x="8327" y="16275"/>
                    <a:pt x="10598" y="18167"/>
                  </a:cubicBezTo>
                  <a:cubicBezTo>
                    <a:pt x="14004" y="21574"/>
                    <a:pt x="18925" y="24223"/>
                    <a:pt x="22709" y="23088"/>
                  </a:cubicBezTo>
                  <a:cubicBezTo>
                    <a:pt x="21574" y="20817"/>
                    <a:pt x="18925" y="21574"/>
                    <a:pt x="17411" y="20817"/>
                  </a:cubicBezTo>
                  <a:cubicBezTo>
                    <a:pt x="14761" y="19681"/>
                    <a:pt x="11734" y="17411"/>
                    <a:pt x="10220" y="15140"/>
                  </a:cubicBezTo>
                  <a:cubicBezTo>
                    <a:pt x="8327" y="12490"/>
                    <a:pt x="8327" y="7949"/>
                    <a:pt x="8706" y="3028"/>
                  </a:cubicBezTo>
                  <a:lnTo>
                    <a:pt x="8327" y="3028"/>
                  </a:lnTo>
                  <a:close/>
                  <a:moveTo>
                    <a:pt x="19682" y="7192"/>
                  </a:moveTo>
                  <a:cubicBezTo>
                    <a:pt x="19303" y="8327"/>
                    <a:pt x="21196" y="9463"/>
                    <a:pt x="21952" y="9841"/>
                  </a:cubicBezTo>
                  <a:cubicBezTo>
                    <a:pt x="24223" y="8327"/>
                    <a:pt x="20817" y="4921"/>
                    <a:pt x="19682" y="7192"/>
                  </a:cubicBezTo>
                  <a:close/>
                  <a:moveTo>
                    <a:pt x="26494" y="7570"/>
                  </a:moveTo>
                  <a:cubicBezTo>
                    <a:pt x="27251" y="9463"/>
                    <a:pt x="28008" y="10976"/>
                    <a:pt x="28008" y="13247"/>
                  </a:cubicBezTo>
                  <a:cubicBezTo>
                    <a:pt x="28008" y="18167"/>
                    <a:pt x="26494" y="20817"/>
                    <a:pt x="24980" y="23845"/>
                  </a:cubicBezTo>
                  <a:cubicBezTo>
                    <a:pt x="30657" y="23088"/>
                    <a:pt x="31414" y="9841"/>
                    <a:pt x="26494" y="6813"/>
                  </a:cubicBezTo>
                  <a:cubicBezTo>
                    <a:pt x="26494" y="7192"/>
                    <a:pt x="26116" y="7192"/>
                    <a:pt x="26494" y="757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36"/>
            <p:cNvSpPr/>
            <p:nvPr/>
          </p:nvSpPr>
          <p:spPr>
            <a:xfrm>
              <a:off x="607125" y="1565950"/>
              <a:ext cx="179800" cy="104100"/>
            </a:xfrm>
            <a:custGeom>
              <a:rect b="b" l="l" r="r" t="t"/>
              <a:pathLst>
                <a:path extrusionOk="0" h="4164" w="7192">
                  <a:moveTo>
                    <a:pt x="6813" y="0"/>
                  </a:moveTo>
                  <a:cubicBezTo>
                    <a:pt x="7192" y="757"/>
                    <a:pt x="6056" y="1514"/>
                    <a:pt x="6056" y="2649"/>
                  </a:cubicBezTo>
                  <a:cubicBezTo>
                    <a:pt x="3785" y="2649"/>
                    <a:pt x="2271" y="3785"/>
                    <a:pt x="379" y="4163"/>
                  </a:cubicBezTo>
                  <a:cubicBezTo>
                    <a:pt x="379" y="3406"/>
                    <a:pt x="1" y="3028"/>
                    <a:pt x="1" y="2271"/>
                  </a:cubicBezTo>
                  <a:cubicBezTo>
                    <a:pt x="2271" y="1514"/>
                    <a:pt x="4921" y="1136"/>
                    <a:pt x="6813"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36"/>
            <p:cNvSpPr/>
            <p:nvPr/>
          </p:nvSpPr>
          <p:spPr>
            <a:xfrm>
              <a:off x="3549775" y="1783575"/>
              <a:ext cx="141975" cy="113550"/>
            </a:xfrm>
            <a:custGeom>
              <a:rect b="b" l="l" r="r" t="t"/>
              <a:pathLst>
                <a:path extrusionOk="0" h="4542" w="5679">
                  <a:moveTo>
                    <a:pt x="4921" y="0"/>
                  </a:moveTo>
                  <a:cubicBezTo>
                    <a:pt x="5678" y="0"/>
                    <a:pt x="5300" y="1514"/>
                    <a:pt x="5300" y="1892"/>
                  </a:cubicBezTo>
                  <a:cubicBezTo>
                    <a:pt x="3407" y="2649"/>
                    <a:pt x="1893" y="3406"/>
                    <a:pt x="758" y="4542"/>
                  </a:cubicBezTo>
                  <a:cubicBezTo>
                    <a:pt x="1" y="4163"/>
                    <a:pt x="758" y="3406"/>
                    <a:pt x="379" y="2649"/>
                  </a:cubicBezTo>
                  <a:cubicBezTo>
                    <a:pt x="2272" y="1892"/>
                    <a:pt x="3407" y="757"/>
                    <a:pt x="492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36"/>
            <p:cNvSpPr/>
            <p:nvPr/>
          </p:nvSpPr>
          <p:spPr>
            <a:xfrm>
              <a:off x="616600" y="1641625"/>
              <a:ext cx="141950" cy="104125"/>
            </a:xfrm>
            <a:custGeom>
              <a:rect b="b" l="l" r="r" t="t"/>
              <a:pathLst>
                <a:path extrusionOk="0" h="4165" w="5678">
                  <a:moveTo>
                    <a:pt x="5299" y="1"/>
                  </a:moveTo>
                  <a:cubicBezTo>
                    <a:pt x="5677" y="758"/>
                    <a:pt x="4920" y="1893"/>
                    <a:pt x="4920" y="3029"/>
                  </a:cubicBezTo>
                  <a:cubicBezTo>
                    <a:pt x="3406" y="3407"/>
                    <a:pt x="1892" y="3786"/>
                    <a:pt x="0" y="4164"/>
                  </a:cubicBezTo>
                  <a:cubicBezTo>
                    <a:pt x="0" y="3407"/>
                    <a:pt x="0" y="3029"/>
                    <a:pt x="0" y="2650"/>
                  </a:cubicBezTo>
                  <a:cubicBezTo>
                    <a:pt x="1892" y="1893"/>
                    <a:pt x="4163" y="1515"/>
                    <a:pt x="5299"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36"/>
            <p:cNvSpPr/>
            <p:nvPr/>
          </p:nvSpPr>
          <p:spPr>
            <a:xfrm>
              <a:off x="3029375" y="1774100"/>
              <a:ext cx="283875" cy="56800"/>
            </a:xfrm>
            <a:custGeom>
              <a:rect b="b" l="l" r="r" t="t"/>
              <a:pathLst>
                <a:path extrusionOk="0" h="2272" w="11355">
                  <a:moveTo>
                    <a:pt x="11355" y="379"/>
                  </a:moveTo>
                  <a:cubicBezTo>
                    <a:pt x="11355" y="1136"/>
                    <a:pt x="11355" y="1514"/>
                    <a:pt x="11355" y="2271"/>
                  </a:cubicBezTo>
                  <a:cubicBezTo>
                    <a:pt x="7570" y="1893"/>
                    <a:pt x="3785" y="1893"/>
                    <a:pt x="379" y="1893"/>
                  </a:cubicBezTo>
                  <a:cubicBezTo>
                    <a:pt x="1" y="1893"/>
                    <a:pt x="379" y="379"/>
                    <a:pt x="1" y="1"/>
                  </a:cubicBezTo>
                  <a:cubicBezTo>
                    <a:pt x="3785" y="758"/>
                    <a:pt x="7949" y="758"/>
                    <a:pt x="11355"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36"/>
            <p:cNvSpPr/>
            <p:nvPr/>
          </p:nvSpPr>
          <p:spPr>
            <a:xfrm>
              <a:off x="3559250" y="1878175"/>
              <a:ext cx="123025" cy="104125"/>
            </a:xfrm>
            <a:custGeom>
              <a:rect b="b" l="l" r="r" t="t"/>
              <a:pathLst>
                <a:path extrusionOk="0" h="4165" w="4921">
                  <a:moveTo>
                    <a:pt x="4921" y="1"/>
                  </a:moveTo>
                  <a:cubicBezTo>
                    <a:pt x="4921" y="379"/>
                    <a:pt x="4921" y="1136"/>
                    <a:pt x="4921" y="1515"/>
                  </a:cubicBezTo>
                  <a:cubicBezTo>
                    <a:pt x="3028" y="2272"/>
                    <a:pt x="1514" y="3029"/>
                    <a:pt x="0" y="4164"/>
                  </a:cubicBezTo>
                  <a:cubicBezTo>
                    <a:pt x="0" y="3407"/>
                    <a:pt x="0" y="3029"/>
                    <a:pt x="0" y="2272"/>
                  </a:cubicBezTo>
                  <a:cubicBezTo>
                    <a:pt x="1893" y="1893"/>
                    <a:pt x="3028" y="379"/>
                    <a:pt x="492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36"/>
            <p:cNvSpPr/>
            <p:nvPr/>
          </p:nvSpPr>
          <p:spPr>
            <a:xfrm>
              <a:off x="2925300" y="1840325"/>
              <a:ext cx="387950" cy="56800"/>
            </a:xfrm>
            <a:custGeom>
              <a:rect b="b" l="l" r="r" t="t"/>
              <a:pathLst>
                <a:path extrusionOk="0" h="2272" w="15518">
                  <a:moveTo>
                    <a:pt x="15518" y="2272"/>
                  </a:moveTo>
                  <a:cubicBezTo>
                    <a:pt x="10598" y="1893"/>
                    <a:pt x="4921" y="1893"/>
                    <a:pt x="0" y="1515"/>
                  </a:cubicBezTo>
                  <a:cubicBezTo>
                    <a:pt x="3785" y="1"/>
                    <a:pt x="10219" y="1136"/>
                    <a:pt x="15139" y="758"/>
                  </a:cubicBezTo>
                  <a:cubicBezTo>
                    <a:pt x="15518" y="758"/>
                    <a:pt x="15139" y="1893"/>
                    <a:pt x="15518" y="2272"/>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36"/>
            <p:cNvSpPr/>
            <p:nvPr/>
          </p:nvSpPr>
          <p:spPr>
            <a:xfrm>
              <a:off x="626050" y="1745725"/>
              <a:ext cx="113575" cy="160875"/>
            </a:xfrm>
            <a:custGeom>
              <a:rect b="b" l="l" r="r" t="t"/>
              <a:pathLst>
                <a:path extrusionOk="0" h="6435" w="4543">
                  <a:moveTo>
                    <a:pt x="4164" y="0"/>
                  </a:moveTo>
                  <a:cubicBezTo>
                    <a:pt x="4542" y="1514"/>
                    <a:pt x="4164" y="3406"/>
                    <a:pt x="4164" y="4920"/>
                  </a:cubicBezTo>
                  <a:cubicBezTo>
                    <a:pt x="2650" y="5299"/>
                    <a:pt x="1514" y="6056"/>
                    <a:pt x="379" y="6434"/>
                  </a:cubicBezTo>
                  <a:cubicBezTo>
                    <a:pt x="379" y="5677"/>
                    <a:pt x="1" y="5299"/>
                    <a:pt x="379" y="4542"/>
                  </a:cubicBezTo>
                  <a:cubicBezTo>
                    <a:pt x="1514" y="4163"/>
                    <a:pt x="3028" y="3406"/>
                    <a:pt x="3785" y="2649"/>
                  </a:cubicBezTo>
                  <a:cubicBezTo>
                    <a:pt x="2650" y="2271"/>
                    <a:pt x="1136" y="3406"/>
                    <a:pt x="1" y="3406"/>
                  </a:cubicBezTo>
                  <a:cubicBezTo>
                    <a:pt x="1" y="2649"/>
                    <a:pt x="1" y="2271"/>
                    <a:pt x="1" y="1136"/>
                  </a:cubicBezTo>
                  <a:cubicBezTo>
                    <a:pt x="1514" y="1136"/>
                    <a:pt x="3028" y="757"/>
                    <a:pt x="4164"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36"/>
            <p:cNvSpPr/>
            <p:nvPr/>
          </p:nvSpPr>
          <p:spPr>
            <a:xfrm>
              <a:off x="3559250" y="1953875"/>
              <a:ext cx="123025" cy="104100"/>
            </a:xfrm>
            <a:custGeom>
              <a:rect b="b" l="l" r="r" t="t"/>
              <a:pathLst>
                <a:path extrusionOk="0" h="4164" w="4921">
                  <a:moveTo>
                    <a:pt x="4542" y="1"/>
                  </a:moveTo>
                  <a:cubicBezTo>
                    <a:pt x="4921" y="379"/>
                    <a:pt x="4542" y="1136"/>
                    <a:pt x="4921" y="1514"/>
                  </a:cubicBezTo>
                  <a:cubicBezTo>
                    <a:pt x="3028" y="2271"/>
                    <a:pt x="1514" y="3028"/>
                    <a:pt x="0" y="4164"/>
                  </a:cubicBezTo>
                  <a:cubicBezTo>
                    <a:pt x="0" y="3785"/>
                    <a:pt x="0" y="3028"/>
                    <a:pt x="0" y="2271"/>
                  </a:cubicBezTo>
                  <a:cubicBezTo>
                    <a:pt x="1893" y="1893"/>
                    <a:pt x="3028" y="758"/>
                    <a:pt x="4542"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36"/>
            <p:cNvSpPr/>
            <p:nvPr/>
          </p:nvSpPr>
          <p:spPr>
            <a:xfrm>
              <a:off x="3568700" y="2048500"/>
              <a:ext cx="104125" cy="85175"/>
            </a:xfrm>
            <a:custGeom>
              <a:rect b="b" l="l" r="r" t="t"/>
              <a:pathLst>
                <a:path extrusionOk="0" h="3407" w="4165">
                  <a:moveTo>
                    <a:pt x="4164" y="0"/>
                  </a:moveTo>
                  <a:cubicBezTo>
                    <a:pt x="4164" y="2271"/>
                    <a:pt x="1893" y="2650"/>
                    <a:pt x="379" y="3407"/>
                  </a:cubicBezTo>
                  <a:cubicBezTo>
                    <a:pt x="379" y="3028"/>
                    <a:pt x="1" y="2650"/>
                    <a:pt x="1" y="1893"/>
                  </a:cubicBezTo>
                  <a:cubicBezTo>
                    <a:pt x="1515" y="1514"/>
                    <a:pt x="2650" y="0"/>
                    <a:pt x="4164"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36"/>
            <p:cNvSpPr/>
            <p:nvPr/>
          </p:nvSpPr>
          <p:spPr>
            <a:xfrm>
              <a:off x="3587625" y="2133650"/>
              <a:ext cx="75725" cy="75725"/>
            </a:xfrm>
            <a:custGeom>
              <a:rect b="b" l="l" r="r" t="t"/>
              <a:pathLst>
                <a:path extrusionOk="0" h="3029" w="3029">
                  <a:moveTo>
                    <a:pt x="1136" y="3028"/>
                  </a:moveTo>
                  <a:cubicBezTo>
                    <a:pt x="379" y="2650"/>
                    <a:pt x="379" y="1893"/>
                    <a:pt x="1" y="1893"/>
                  </a:cubicBezTo>
                  <a:cubicBezTo>
                    <a:pt x="758" y="1136"/>
                    <a:pt x="2272" y="1"/>
                    <a:pt x="3029" y="379"/>
                  </a:cubicBezTo>
                  <a:cubicBezTo>
                    <a:pt x="3029" y="1893"/>
                    <a:pt x="1893" y="2271"/>
                    <a:pt x="1136" y="3028"/>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36"/>
            <p:cNvSpPr/>
            <p:nvPr/>
          </p:nvSpPr>
          <p:spPr>
            <a:xfrm>
              <a:off x="3048300" y="2114725"/>
              <a:ext cx="283875" cy="56800"/>
            </a:xfrm>
            <a:custGeom>
              <a:rect b="b" l="l" r="r" t="t"/>
              <a:pathLst>
                <a:path extrusionOk="0" h="2272" w="11355">
                  <a:moveTo>
                    <a:pt x="10976" y="1893"/>
                  </a:moveTo>
                  <a:cubicBezTo>
                    <a:pt x="7949" y="2272"/>
                    <a:pt x="3028" y="1515"/>
                    <a:pt x="379" y="1515"/>
                  </a:cubicBezTo>
                  <a:cubicBezTo>
                    <a:pt x="1" y="1"/>
                    <a:pt x="2271" y="379"/>
                    <a:pt x="3785" y="758"/>
                  </a:cubicBezTo>
                  <a:cubicBezTo>
                    <a:pt x="5299" y="758"/>
                    <a:pt x="7570" y="758"/>
                    <a:pt x="8706" y="758"/>
                  </a:cubicBezTo>
                  <a:cubicBezTo>
                    <a:pt x="9841" y="758"/>
                    <a:pt x="11355" y="379"/>
                    <a:pt x="10976" y="1893"/>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36"/>
            <p:cNvSpPr/>
            <p:nvPr/>
          </p:nvSpPr>
          <p:spPr>
            <a:xfrm>
              <a:off x="540900" y="2105275"/>
              <a:ext cx="113550" cy="198725"/>
            </a:xfrm>
            <a:custGeom>
              <a:rect b="b" l="l" r="r" t="t"/>
              <a:pathLst>
                <a:path extrusionOk="0" h="7949" w="4542">
                  <a:moveTo>
                    <a:pt x="757" y="0"/>
                  </a:moveTo>
                  <a:cubicBezTo>
                    <a:pt x="2271" y="1136"/>
                    <a:pt x="3785" y="3028"/>
                    <a:pt x="4542" y="4920"/>
                  </a:cubicBezTo>
                  <a:cubicBezTo>
                    <a:pt x="3028" y="5677"/>
                    <a:pt x="2271" y="7191"/>
                    <a:pt x="757" y="7948"/>
                  </a:cubicBezTo>
                  <a:cubicBezTo>
                    <a:pt x="0" y="6056"/>
                    <a:pt x="757" y="2650"/>
                    <a:pt x="757"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36"/>
            <p:cNvSpPr/>
            <p:nvPr/>
          </p:nvSpPr>
          <p:spPr>
            <a:xfrm>
              <a:off x="4685225" y="2426975"/>
              <a:ext cx="293325" cy="189250"/>
            </a:xfrm>
            <a:custGeom>
              <a:rect b="b" l="l" r="r" t="t"/>
              <a:pathLst>
                <a:path extrusionOk="0" h="7570" w="11733">
                  <a:moveTo>
                    <a:pt x="0" y="0"/>
                  </a:moveTo>
                  <a:cubicBezTo>
                    <a:pt x="2271" y="0"/>
                    <a:pt x="5299" y="379"/>
                    <a:pt x="6813" y="1514"/>
                  </a:cubicBezTo>
                  <a:cubicBezTo>
                    <a:pt x="5677" y="1136"/>
                    <a:pt x="3028" y="0"/>
                    <a:pt x="2271" y="1514"/>
                  </a:cubicBezTo>
                  <a:cubicBezTo>
                    <a:pt x="3028" y="2271"/>
                    <a:pt x="4542" y="2271"/>
                    <a:pt x="5677" y="3028"/>
                  </a:cubicBezTo>
                  <a:cubicBezTo>
                    <a:pt x="7191" y="3407"/>
                    <a:pt x="8327" y="3785"/>
                    <a:pt x="9462" y="4164"/>
                  </a:cubicBezTo>
                  <a:cubicBezTo>
                    <a:pt x="10597" y="4921"/>
                    <a:pt x="11354" y="6056"/>
                    <a:pt x="11733" y="7570"/>
                  </a:cubicBezTo>
                  <a:cubicBezTo>
                    <a:pt x="8705" y="6813"/>
                    <a:pt x="6434" y="5299"/>
                    <a:pt x="3028" y="4921"/>
                  </a:cubicBezTo>
                  <a:cubicBezTo>
                    <a:pt x="2271" y="3028"/>
                    <a:pt x="1514" y="1136"/>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36"/>
            <p:cNvSpPr/>
            <p:nvPr/>
          </p:nvSpPr>
          <p:spPr>
            <a:xfrm>
              <a:off x="559825" y="2256650"/>
              <a:ext cx="132475" cy="151425"/>
            </a:xfrm>
            <a:custGeom>
              <a:rect b="b" l="l" r="r" t="t"/>
              <a:pathLst>
                <a:path extrusionOk="0" h="6057" w="5299">
                  <a:moveTo>
                    <a:pt x="4542" y="1"/>
                  </a:moveTo>
                  <a:cubicBezTo>
                    <a:pt x="4920" y="379"/>
                    <a:pt x="4920" y="1136"/>
                    <a:pt x="5299" y="1515"/>
                  </a:cubicBezTo>
                  <a:cubicBezTo>
                    <a:pt x="3785" y="3029"/>
                    <a:pt x="2271" y="4543"/>
                    <a:pt x="757" y="6056"/>
                  </a:cubicBezTo>
                  <a:cubicBezTo>
                    <a:pt x="757" y="4921"/>
                    <a:pt x="379" y="4543"/>
                    <a:pt x="0" y="3407"/>
                  </a:cubicBezTo>
                  <a:cubicBezTo>
                    <a:pt x="1514" y="2272"/>
                    <a:pt x="3028" y="1515"/>
                    <a:pt x="4542"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36"/>
            <p:cNvSpPr/>
            <p:nvPr/>
          </p:nvSpPr>
          <p:spPr>
            <a:xfrm>
              <a:off x="2026425" y="2341825"/>
              <a:ext cx="66250" cy="56775"/>
            </a:xfrm>
            <a:custGeom>
              <a:rect b="b" l="l" r="r" t="t"/>
              <a:pathLst>
                <a:path extrusionOk="0" h="2271" w="2650">
                  <a:moveTo>
                    <a:pt x="2649" y="0"/>
                  </a:moveTo>
                  <a:cubicBezTo>
                    <a:pt x="2649" y="757"/>
                    <a:pt x="1514" y="1514"/>
                    <a:pt x="1514" y="2271"/>
                  </a:cubicBezTo>
                  <a:cubicBezTo>
                    <a:pt x="757" y="2271"/>
                    <a:pt x="379" y="1514"/>
                    <a:pt x="0" y="757"/>
                  </a:cubicBezTo>
                  <a:cubicBezTo>
                    <a:pt x="757" y="379"/>
                    <a:pt x="1893" y="379"/>
                    <a:pt x="2649"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36"/>
            <p:cNvSpPr/>
            <p:nvPr/>
          </p:nvSpPr>
          <p:spPr>
            <a:xfrm>
              <a:off x="5035300" y="2502675"/>
              <a:ext cx="66275" cy="66250"/>
            </a:xfrm>
            <a:custGeom>
              <a:rect b="b" l="l" r="r" t="t"/>
              <a:pathLst>
                <a:path extrusionOk="0" h="2650" w="2651">
                  <a:moveTo>
                    <a:pt x="1" y="0"/>
                  </a:moveTo>
                  <a:cubicBezTo>
                    <a:pt x="758" y="379"/>
                    <a:pt x="1893" y="757"/>
                    <a:pt x="2650" y="757"/>
                  </a:cubicBezTo>
                  <a:cubicBezTo>
                    <a:pt x="2272" y="1514"/>
                    <a:pt x="1893" y="2271"/>
                    <a:pt x="1136" y="2649"/>
                  </a:cubicBezTo>
                  <a:cubicBezTo>
                    <a:pt x="758" y="1514"/>
                    <a:pt x="379" y="757"/>
                    <a:pt x="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36"/>
            <p:cNvSpPr/>
            <p:nvPr/>
          </p:nvSpPr>
          <p:spPr>
            <a:xfrm>
              <a:off x="6378900" y="2644600"/>
              <a:ext cx="179800" cy="85175"/>
            </a:xfrm>
            <a:custGeom>
              <a:rect b="b" l="l" r="r" t="t"/>
              <a:pathLst>
                <a:path extrusionOk="0" h="3407" w="7192">
                  <a:moveTo>
                    <a:pt x="7192" y="0"/>
                  </a:moveTo>
                  <a:cubicBezTo>
                    <a:pt x="6435" y="1136"/>
                    <a:pt x="4921" y="1514"/>
                    <a:pt x="3785" y="1893"/>
                  </a:cubicBezTo>
                  <a:cubicBezTo>
                    <a:pt x="2650" y="2271"/>
                    <a:pt x="1136" y="3028"/>
                    <a:pt x="0" y="3407"/>
                  </a:cubicBezTo>
                  <a:cubicBezTo>
                    <a:pt x="1514" y="1514"/>
                    <a:pt x="4921" y="1136"/>
                    <a:pt x="7192"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36"/>
            <p:cNvSpPr/>
            <p:nvPr/>
          </p:nvSpPr>
          <p:spPr>
            <a:xfrm>
              <a:off x="588200" y="2341825"/>
              <a:ext cx="151425" cy="151400"/>
            </a:xfrm>
            <a:custGeom>
              <a:rect b="b" l="l" r="r" t="t"/>
              <a:pathLst>
                <a:path extrusionOk="0" h="6056" w="6057">
                  <a:moveTo>
                    <a:pt x="4542" y="0"/>
                  </a:moveTo>
                  <a:cubicBezTo>
                    <a:pt x="6056" y="2649"/>
                    <a:pt x="1515" y="3785"/>
                    <a:pt x="758" y="6056"/>
                  </a:cubicBezTo>
                  <a:cubicBezTo>
                    <a:pt x="379" y="5677"/>
                    <a:pt x="379" y="4920"/>
                    <a:pt x="1" y="4163"/>
                  </a:cubicBezTo>
                  <a:cubicBezTo>
                    <a:pt x="1515" y="2649"/>
                    <a:pt x="3028" y="1136"/>
                    <a:pt x="492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36"/>
            <p:cNvSpPr/>
            <p:nvPr/>
          </p:nvSpPr>
          <p:spPr>
            <a:xfrm>
              <a:off x="6369425" y="2710825"/>
              <a:ext cx="179825" cy="85175"/>
            </a:xfrm>
            <a:custGeom>
              <a:rect b="b" l="l" r="r" t="t"/>
              <a:pathLst>
                <a:path extrusionOk="0" h="3407" w="7193">
                  <a:moveTo>
                    <a:pt x="6814" y="1"/>
                  </a:moveTo>
                  <a:cubicBezTo>
                    <a:pt x="7192" y="379"/>
                    <a:pt x="6435" y="758"/>
                    <a:pt x="6435" y="1515"/>
                  </a:cubicBezTo>
                  <a:cubicBezTo>
                    <a:pt x="4164" y="1893"/>
                    <a:pt x="2272" y="2650"/>
                    <a:pt x="1" y="3407"/>
                  </a:cubicBezTo>
                  <a:cubicBezTo>
                    <a:pt x="1" y="2271"/>
                    <a:pt x="1893" y="2271"/>
                    <a:pt x="3029" y="1893"/>
                  </a:cubicBezTo>
                  <a:cubicBezTo>
                    <a:pt x="4164" y="1136"/>
                    <a:pt x="5678" y="758"/>
                    <a:pt x="6814"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36"/>
            <p:cNvSpPr/>
            <p:nvPr/>
          </p:nvSpPr>
          <p:spPr>
            <a:xfrm>
              <a:off x="626050" y="2417500"/>
              <a:ext cx="104100" cy="123050"/>
            </a:xfrm>
            <a:custGeom>
              <a:rect b="b" l="l" r="r" t="t"/>
              <a:pathLst>
                <a:path extrusionOk="0" h="4922" w="4164">
                  <a:moveTo>
                    <a:pt x="3785" y="1"/>
                  </a:moveTo>
                  <a:cubicBezTo>
                    <a:pt x="3785" y="1"/>
                    <a:pt x="4164" y="379"/>
                    <a:pt x="4164" y="379"/>
                  </a:cubicBezTo>
                  <a:cubicBezTo>
                    <a:pt x="2650" y="1515"/>
                    <a:pt x="1514" y="3786"/>
                    <a:pt x="1" y="4921"/>
                  </a:cubicBezTo>
                  <a:cubicBezTo>
                    <a:pt x="758" y="2650"/>
                    <a:pt x="2650" y="1893"/>
                    <a:pt x="3785"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36"/>
            <p:cNvSpPr/>
            <p:nvPr/>
          </p:nvSpPr>
          <p:spPr>
            <a:xfrm>
              <a:off x="6359975" y="2786525"/>
              <a:ext cx="151425" cy="94650"/>
            </a:xfrm>
            <a:custGeom>
              <a:rect b="b" l="l" r="r" t="t"/>
              <a:pathLst>
                <a:path extrusionOk="0" h="3786" w="6057">
                  <a:moveTo>
                    <a:pt x="5678" y="0"/>
                  </a:moveTo>
                  <a:cubicBezTo>
                    <a:pt x="6056" y="757"/>
                    <a:pt x="5299" y="1136"/>
                    <a:pt x="5299" y="1893"/>
                  </a:cubicBezTo>
                  <a:cubicBezTo>
                    <a:pt x="3028" y="1893"/>
                    <a:pt x="1893" y="3028"/>
                    <a:pt x="1" y="3785"/>
                  </a:cubicBezTo>
                  <a:cubicBezTo>
                    <a:pt x="1" y="757"/>
                    <a:pt x="4164" y="1893"/>
                    <a:pt x="5678"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36"/>
            <p:cNvSpPr/>
            <p:nvPr/>
          </p:nvSpPr>
          <p:spPr>
            <a:xfrm>
              <a:off x="654425" y="2502675"/>
              <a:ext cx="75725" cy="94625"/>
            </a:xfrm>
            <a:custGeom>
              <a:rect b="b" l="l" r="r" t="t"/>
              <a:pathLst>
                <a:path extrusionOk="0" h="3785" w="3029">
                  <a:moveTo>
                    <a:pt x="3029" y="0"/>
                  </a:moveTo>
                  <a:cubicBezTo>
                    <a:pt x="2650" y="1136"/>
                    <a:pt x="1136" y="2649"/>
                    <a:pt x="1" y="3785"/>
                  </a:cubicBezTo>
                  <a:cubicBezTo>
                    <a:pt x="1" y="1893"/>
                    <a:pt x="2272" y="1136"/>
                    <a:pt x="3029"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36"/>
            <p:cNvSpPr/>
            <p:nvPr/>
          </p:nvSpPr>
          <p:spPr>
            <a:xfrm>
              <a:off x="6350525" y="2881150"/>
              <a:ext cx="104100" cy="104100"/>
            </a:xfrm>
            <a:custGeom>
              <a:rect b="b" l="l" r="r" t="t"/>
              <a:pathLst>
                <a:path extrusionOk="0" h="4164" w="4164">
                  <a:moveTo>
                    <a:pt x="3785" y="0"/>
                  </a:moveTo>
                  <a:cubicBezTo>
                    <a:pt x="4163" y="0"/>
                    <a:pt x="4163" y="379"/>
                    <a:pt x="4163" y="379"/>
                  </a:cubicBezTo>
                  <a:cubicBezTo>
                    <a:pt x="2649" y="1514"/>
                    <a:pt x="2649" y="4163"/>
                    <a:pt x="0" y="4163"/>
                  </a:cubicBezTo>
                  <a:cubicBezTo>
                    <a:pt x="0" y="3406"/>
                    <a:pt x="379" y="2650"/>
                    <a:pt x="379" y="1893"/>
                  </a:cubicBezTo>
                  <a:cubicBezTo>
                    <a:pt x="1135" y="1136"/>
                    <a:pt x="2649" y="757"/>
                    <a:pt x="3785"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36"/>
            <p:cNvSpPr/>
            <p:nvPr/>
          </p:nvSpPr>
          <p:spPr>
            <a:xfrm>
              <a:off x="682825" y="2587825"/>
              <a:ext cx="66250" cy="75725"/>
            </a:xfrm>
            <a:custGeom>
              <a:rect b="b" l="l" r="r" t="t"/>
              <a:pathLst>
                <a:path extrusionOk="0" h="3029" w="2650">
                  <a:moveTo>
                    <a:pt x="1893" y="0"/>
                  </a:moveTo>
                  <a:cubicBezTo>
                    <a:pt x="2650" y="1136"/>
                    <a:pt x="757" y="1893"/>
                    <a:pt x="379" y="3028"/>
                  </a:cubicBezTo>
                  <a:cubicBezTo>
                    <a:pt x="0" y="3028"/>
                    <a:pt x="379" y="2271"/>
                    <a:pt x="0" y="2271"/>
                  </a:cubicBezTo>
                  <a:cubicBezTo>
                    <a:pt x="379" y="1136"/>
                    <a:pt x="1514" y="757"/>
                    <a:pt x="1893"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36"/>
            <p:cNvSpPr/>
            <p:nvPr/>
          </p:nvSpPr>
          <p:spPr>
            <a:xfrm>
              <a:off x="824750" y="2606750"/>
              <a:ext cx="293350" cy="160875"/>
            </a:xfrm>
            <a:custGeom>
              <a:rect b="b" l="l" r="r" t="t"/>
              <a:pathLst>
                <a:path extrusionOk="0" h="6435" w="11734">
                  <a:moveTo>
                    <a:pt x="11355" y="0"/>
                  </a:moveTo>
                  <a:cubicBezTo>
                    <a:pt x="11733" y="0"/>
                    <a:pt x="11355" y="379"/>
                    <a:pt x="11355" y="379"/>
                  </a:cubicBezTo>
                  <a:cubicBezTo>
                    <a:pt x="10598" y="1136"/>
                    <a:pt x="9841" y="2271"/>
                    <a:pt x="9084" y="3407"/>
                  </a:cubicBezTo>
                  <a:cubicBezTo>
                    <a:pt x="6435" y="4542"/>
                    <a:pt x="3407" y="5678"/>
                    <a:pt x="379" y="6434"/>
                  </a:cubicBezTo>
                  <a:cubicBezTo>
                    <a:pt x="1" y="6056"/>
                    <a:pt x="379" y="4164"/>
                    <a:pt x="379" y="3028"/>
                  </a:cubicBezTo>
                  <a:cubicBezTo>
                    <a:pt x="4542" y="2650"/>
                    <a:pt x="7949" y="1514"/>
                    <a:pt x="11355"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36"/>
            <p:cNvSpPr/>
            <p:nvPr/>
          </p:nvSpPr>
          <p:spPr>
            <a:xfrm>
              <a:off x="3407850" y="2758150"/>
              <a:ext cx="274425" cy="66250"/>
            </a:xfrm>
            <a:custGeom>
              <a:rect b="b" l="l" r="r" t="t"/>
              <a:pathLst>
                <a:path extrusionOk="0" h="2650" w="10977">
                  <a:moveTo>
                    <a:pt x="1" y="0"/>
                  </a:moveTo>
                  <a:cubicBezTo>
                    <a:pt x="3029" y="1514"/>
                    <a:pt x="7949" y="757"/>
                    <a:pt x="10977" y="2271"/>
                  </a:cubicBezTo>
                  <a:cubicBezTo>
                    <a:pt x="8327" y="2649"/>
                    <a:pt x="3407" y="1892"/>
                    <a:pt x="1" y="1892"/>
                  </a:cubicBezTo>
                  <a:cubicBezTo>
                    <a:pt x="1" y="1135"/>
                    <a:pt x="1" y="757"/>
                    <a:pt x="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36"/>
            <p:cNvSpPr/>
            <p:nvPr/>
          </p:nvSpPr>
          <p:spPr>
            <a:xfrm>
              <a:off x="3398400" y="2843300"/>
              <a:ext cx="293350" cy="56800"/>
            </a:xfrm>
            <a:custGeom>
              <a:rect b="b" l="l" r="r" t="t"/>
              <a:pathLst>
                <a:path extrusionOk="0" h="2272" w="11734">
                  <a:moveTo>
                    <a:pt x="11355" y="379"/>
                  </a:moveTo>
                  <a:cubicBezTo>
                    <a:pt x="11355" y="1136"/>
                    <a:pt x="11355" y="1893"/>
                    <a:pt x="11733" y="2271"/>
                  </a:cubicBezTo>
                  <a:cubicBezTo>
                    <a:pt x="8327" y="1893"/>
                    <a:pt x="4164" y="1893"/>
                    <a:pt x="0" y="1893"/>
                  </a:cubicBezTo>
                  <a:cubicBezTo>
                    <a:pt x="0" y="1136"/>
                    <a:pt x="0" y="379"/>
                    <a:pt x="379" y="0"/>
                  </a:cubicBezTo>
                  <a:cubicBezTo>
                    <a:pt x="3785" y="379"/>
                    <a:pt x="7948" y="757"/>
                    <a:pt x="11355" y="757"/>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36"/>
            <p:cNvSpPr/>
            <p:nvPr/>
          </p:nvSpPr>
          <p:spPr>
            <a:xfrm>
              <a:off x="777450" y="2739225"/>
              <a:ext cx="255500" cy="141950"/>
            </a:xfrm>
            <a:custGeom>
              <a:rect b="b" l="l" r="r" t="t"/>
              <a:pathLst>
                <a:path extrusionOk="0" h="5678" w="10220">
                  <a:moveTo>
                    <a:pt x="9841" y="0"/>
                  </a:moveTo>
                  <a:cubicBezTo>
                    <a:pt x="10219" y="757"/>
                    <a:pt x="9462" y="1135"/>
                    <a:pt x="9841" y="1892"/>
                  </a:cubicBezTo>
                  <a:cubicBezTo>
                    <a:pt x="6813" y="3028"/>
                    <a:pt x="3406" y="4920"/>
                    <a:pt x="379" y="5677"/>
                  </a:cubicBezTo>
                  <a:cubicBezTo>
                    <a:pt x="757" y="4542"/>
                    <a:pt x="0" y="4542"/>
                    <a:pt x="379" y="3406"/>
                  </a:cubicBezTo>
                  <a:cubicBezTo>
                    <a:pt x="3028" y="1892"/>
                    <a:pt x="6813" y="1514"/>
                    <a:pt x="984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36"/>
            <p:cNvSpPr/>
            <p:nvPr/>
          </p:nvSpPr>
          <p:spPr>
            <a:xfrm>
              <a:off x="3351075" y="2919000"/>
              <a:ext cx="359575" cy="75700"/>
            </a:xfrm>
            <a:custGeom>
              <a:rect b="b" l="l" r="r" t="t"/>
              <a:pathLst>
                <a:path extrusionOk="0" h="3028" w="14383">
                  <a:moveTo>
                    <a:pt x="14005" y="757"/>
                  </a:moveTo>
                  <a:cubicBezTo>
                    <a:pt x="14005" y="1514"/>
                    <a:pt x="14383" y="2271"/>
                    <a:pt x="14383" y="3028"/>
                  </a:cubicBezTo>
                  <a:cubicBezTo>
                    <a:pt x="10220" y="1892"/>
                    <a:pt x="4921" y="2649"/>
                    <a:pt x="1" y="2271"/>
                  </a:cubicBezTo>
                  <a:cubicBezTo>
                    <a:pt x="379" y="1514"/>
                    <a:pt x="758" y="757"/>
                    <a:pt x="1515" y="0"/>
                  </a:cubicBezTo>
                  <a:cubicBezTo>
                    <a:pt x="5300" y="757"/>
                    <a:pt x="9841" y="379"/>
                    <a:pt x="14005" y="757"/>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36"/>
            <p:cNvSpPr/>
            <p:nvPr/>
          </p:nvSpPr>
          <p:spPr>
            <a:xfrm>
              <a:off x="796375" y="2824375"/>
              <a:ext cx="217650" cy="94650"/>
            </a:xfrm>
            <a:custGeom>
              <a:rect b="b" l="l" r="r" t="t"/>
              <a:pathLst>
                <a:path extrusionOk="0" h="3786" w="8706">
                  <a:moveTo>
                    <a:pt x="7948" y="379"/>
                  </a:moveTo>
                  <a:cubicBezTo>
                    <a:pt x="8705" y="0"/>
                    <a:pt x="7948" y="1136"/>
                    <a:pt x="8327" y="1514"/>
                  </a:cubicBezTo>
                  <a:cubicBezTo>
                    <a:pt x="5677" y="2271"/>
                    <a:pt x="3028" y="3028"/>
                    <a:pt x="379" y="3785"/>
                  </a:cubicBezTo>
                  <a:cubicBezTo>
                    <a:pt x="0" y="3785"/>
                    <a:pt x="379" y="3028"/>
                    <a:pt x="0" y="2650"/>
                  </a:cubicBezTo>
                  <a:cubicBezTo>
                    <a:pt x="2649" y="2650"/>
                    <a:pt x="5677" y="1136"/>
                    <a:pt x="7948"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36"/>
            <p:cNvSpPr/>
            <p:nvPr/>
          </p:nvSpPr>
          <p:spPr>
            <a:xfrm>
              <a:off x="815300" y="2900075"/>
              <a:ext cx="189250" cy="94625"/>
            </a:xfrm>
            <a:custGeom>
              <a:rect b="b" l="l" r="r" t="t"/>
              <a:pathLst>
                <a:path extrusionOk="0" h="3785" w="7570">
                  <a:moveTo>
                    <a:pt x="7191" y="1893"/>
                  </a:moveTo>
                  <a:cubicBezTo>
                    <a:pt x="4920" y="2649"/>
                    <a:pt x="3028" y="3406"/>
                    <a:pt x="757" y="3785"/>
                  </a:cubicBezTo>
                  <a:cubicBezTo>
                    <a:pt x="0" y="3785"/>
                    <a:pt x="379" y="2649"/>
                    <a:pt x="0" y="2271"/>
                  </a:cubicBezTo>
                  <a:cubicBezTo>
                    <a:pt x="1892" y="1136"/>
                    <a:pt x="4920" y="1136"/>
                    <a:pt x="6813" y="0"/>
                  </a:cubicBezTo>
                  <a:cubicBezTo>
                    <a:pt x="7570" y="0"/>
                    <a:pt x="6813" y="1514"/>
                    <a:pt x="7191" y="1893"/>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36"/>
            <p:cNvSpPr/>
            <p:nvPr/>
          </p:nvSpPr>
          <p:spPr>
            <a:xfrm>
              <a:off x="6057200" y="3202850"/>
              <a:ext cx="160875" cy="123025"/>
            </a:xfrm>
            <a:custGeom>
              <a:rect b="b" l="l" r="r" t="t"/>
              <a:pathLst>
                <a:path extrusionOk="0" h="4921" w="6435">
                  <a:moveTo>
                    <a:pt x="0" y="0"/>
                  </a:moveTo>
                  <a:cubicBezTo>
                    <a:pt x="2271" y="1136"/>
                    <a:pt x="4542" y="2271"/>
                    <a:pt x="6434" y="3785"/>
                  </a:cubicBezTo>
                  <a:cubicBezTo>
                    <a:pt x="5677" y="4921"/>
                    <a:pt x="4542" y="3407"/>
                    <a:pt x="3407" y="2650"/>
                  </a:cubicBezTo>
                  <a:cubicBezTo>
                    <a:pt x="2271" y="2271"/>
                    <a:pt x="1136" y="1893"/>
                    <a:pt x="0" y="1514"/>
                  </a:cubicBezTo>
                  <a:cubicBezTo>
                    <a:pt x="0" y="1136"/>
                    <a:pt x="0" y="379"/>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36"/>
            <p:cNvSpPr/>
            <p:nvPr/>
          </p:nvSpPr>
          <p:spPr>
            <a:xfrm>
              <a:off x="843675" y="2985225"/>
              <a:ext cx="160875" cy="104100"/>
            </a:xfrm>
            <a:custGeom>
              <a:rect b="b" l="l" r="r" t="t"/>
              <a:pathLst>
                <a:path extrusionOk="0" h="4164" w="6435">
                  <a:moveTo>
                    <a:pt x="5678" y="0"/>
                  </a:moveTo>
                  <a:cubicBezTo>
                    <a:pt x="6435" y="757"/>
                    <a:pt x="6435" y="1893"/>
                    <a:pt x="6435" y="2650"/>
                  </a:cubicBezTo>
                  <a:cubicBezTo>
                    <a:pt x="4164" y="2650"/>
                    <a:pt x="2650" y="3407"/>
                    <a:pt x="1136" y="4164"/>
                  </a:cubicBezTo>
                  <a:cubicBezTo>
                    <a:pt x="757" y="3785"/>
                    <a:pt x="379" y="3028"/>
                    <a:pt x="1" y="1893"/>
                  </a:cubicBezTo>
                  <a:cubicBezTo>
                    <a:pt x="2271" y="1514"/>
                    <a:pt x="4164" y="1136"/>
                    <a:pt x="5678"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36"/>
            <p:cNvSpPr/>
            <p:nvPr/>
          </p:nvSpPr>
          <p:spPr>
            <a:xfrm>
              <a:off x="2073725" y="3089300"/>
              <a:ext cx="94650" cy="113575"/>
            </a:xfrm>
            <a:custGeom>
              <a:rect b="b" l="l" r="r" t="t"/>
              <a:pathLst>
                <a:path extrusionOk="0" h="4543" w="3786">
                  <a:moveTo>
                    <a:pt x="3407" y="1"/>
                  </a:moveTo>
                  <a:cubicBezTo>
                    <a:pt x="3407" y="1"/>
                    <a:pt x="3785" y="1"/>
                    <a:pt x="3785" y="379"/>
                  </a:cubicBezTo>
                  <a:cubicBezTo>
                    <a:pt x="2650" y="2272"/>
                    <a:pt x="1136" y="3028"/>
                    <a:pt x="1" y="4542"/>
                  </a:cubicBezTo>
                  <a:cubicBezTo>
                    <a:pt x="379" y="3028"/>
                    <a:pt x="2271" y="1515"/>
                    <a:pt x="3407"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36"/>
            <p:cNvSpPr/>
            <p:nvPr/>
          </p:nvSpPr>
          <p:spPr>
            <a:xfrm>
              <a:off x="881525" y="3060925"/>
              <a:ext cx="246025" cy="236575"/>
            </a:xfrm>
            <a:custGeom>
              <a:rect b="b" l="l" r="r" t="t"/>
              <a:pathLst>
                <a:path extrusionOk="0" h="9463" w="9841">
                  <a:moveTo>
                    <a:pt x="4921" y="0"/>
                  </a:moveTo>
                  <a:cubicBezTo>
                    <a:pt x="6056" y="2650"/>
                    <a:pt x="7570" y="5677"/>
                    <a:pt x="9841" y="7191"/>
                  </a:cubicBezTo>
                  <a:cubicBezTo>
                    <a:pt x="8327" y="7948"/>
                    <a:pt x="6056" y="8327"/>
                    <a:pt x="4921" y="9462"/>
                  </a:cubicBezTo>
                  <a:cubicBezTo>
                    <a:pt x="2650" y="7570"/>
                    <a:pt x="1136" y="5299"/>
                    <a:pt x="0" y="2271"/>
                  </a:cubicBezTo>
                  <a:cubicBezTo>
                    <a:pt x="1514" y="1514"/>
                    <a:pt x="3785" y="1136"/>
                    <a:pt x="492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36"/>
            <p:cNvSpPr/>
            <p:nvPr/>
          </p:nvSpPr>
          <p:spPr>
            <a:xfrm>
              <a:off x="2064275" y="3155525"/>
              <a:ext cx="104100" cy="132500"/>
            </a:xfrm>
            <a:custGeom>
              <a:rect b="b" l="l" r="r" t="t"/>
              <a:pathLst>
                <a:path extrusionOk="0" h="5300" w="4164">
                  <a:moveTo>
                    <a:pt x="4163" y="1"/>
                  </a:moveTo>
                  <a:cubicBezTo>
                    <a:pt x="3785" y="2272"/>
                    <a:pt x="1135" y="3407"/>
                    <a:pt x="0" y="5300"/>
                  </a:cubicBezTo>
                  <a:cubicBezTo>
                    <a:pt x="0" y="4543"/>
                    <a:pt x="1135" y="3407"/>
                    <a:pt x="1892" y="2650"/>
                  </a:cubicBezTo>
                  <a:cubicBezTo>
                    <a:pt x="2649" y="1515"/>
                    <a:pt x="3406" y="758"/>
                    <a:pt x="4163"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36"/>
            <p:cNvSpPr/>
            <p:nvPr/>
          </p:nvSpPr>
          <p:spPr>
            <a:xfrm>
              <a:off x="4656825" y="3297475"/>
              <a:ext cx="160875" cy="123025"/>
            </a:xfrm>
            <a:custGeom>
              <a:rect b="b" l="l" r="r" t="t"/>
              <a:pathLst>
                <a:path extrusionOk="0" h="4921" w="6435">
                  <a:moveTo>
                    <a:pt x="6435" y="0"/>
                  </a:moveTo>
                  <a:cubicBezTo>
                    <a:pt x="6056" y="2649"/>
                    <a:pt x="2650" y="4163"/>
                    <a:pt x="1" y="4920"/>
                  </a:cubicBezTo>
                  <a:cubicBezTo>
                    <a:pt x="2272" y="3406"/>
                    <a:pt x="4542" y="2271"/>
                    <a:pt x="6435"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36"/>
            <p:cNvSpPr/>
            <p:nvPr/>
          </p:nvSpPr>
          <p:spPr>
            <a:xfrm>
              <a:off x="2121025" y="3231225"/>
              <a:ext cx="47350" cy="47350"/>
            </a:xfrm>
            <a:custGeom>
              <a:rect b="b" l="l" r="r" t="t"/>
              <a:pathLst>
                <a:path extrusionOk="0" h="1894" w="1894">
                  <a:moveTo>
                    <a:pt x="1515" y="1"/>
                  </a:moveTo>
                  <a:cubicBezTo>
                    <a:pt x="1893" y="758"/>
                    <a:pt x="1136" y="1893"/>
                    <a:pt x="1" y="1893"/>
                  </a:cubicBezTo>
                  <a:cubicBezTo>
                    <a:pt x="379" y="1136"/>
                    <a:pt x="1136" y="758"/>
                    <a:pt x="1515"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36"/>
            <p:cNvSpPr/>
            <p:nvPr/>
          </p:nvSpPr>
          <p:spPr>
            <a:xfrm>
              <a:off x="3616025" y="3335325"/>
              <a:ext cx="189250" cy="66250"/>
            </a:xfrm>
            <a:custGeom>
              <a:rect b="b" l="l" r="r" t="t"/>
              <a:pathLst>
                <a:path extrusionOk="0" h="2650" w="7570">
                  <a:moveTo>
                    <a:pt x="0" y="0"/>
                  </a:moveTo>
                  <a:cubicBezTo>
                    <a:pt x="2650" y="379"/>
                    <a:pt x="4920" y="379"/>
                    <a:pt x="7191" y="757"/>
                  </a:cubicBezTo>
                  <a:cubicBezTo>
                    <a:pt x="7191" y="1514"/>
                    <a:pt x="7570" y="2649"/>
                    <a:pt x="7191" y="2649"/>
                  </a:cubicBezTo>
                  <a:cubicBezTo>
                    <a:pt x="4920" y="2649"/>
                    <a:pt x="3028" y="2271"/>
                    <a:pt x="757" y="2271"/>
                  </a:cubicBezTo>
                  <a:cubicBezTo>
                    <a:pt x="757" y="1514"/>
                    <a:pt x="0" y="757"/>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36"/>
            <p:cNvSpPr/>
            <p:nvPr/>
          </p:nvSpPr>
          <p:spPr>
            <a:xfrm>
              <a:off x="3407850" y="3335325"/>
              <a:ext cx="170350" cy="66250"/>
            </a:xfrm>
            <a:custGeom>
              <a:rect b="b" l="l" r="r" t="t"/>
              <a:pathLst>
                <a:path extrusionOk="0" h="2650" w="6814">
                  <a:moveTo>
                    <a:pt x="6435" y="2271"/>
                  </a:moveTo>
                  <a:cubicBezTo>
                    <a:pt x="4921" y="1135"/>
                    <a:pt x="1" y="2649"/>
                    <a:pt x="1" y="379"/>
                  </a:cubicBezTo>
                  <a:cubicBezTo>
                    <a:pt x="1893" y="379"/>
                    <a:pt x="4164" y="379"/>
                    <a:pt x="5678" y="0"/>
                  </a:cubicBezTo>
                  <a:cubicBezTo>
                    <a:pt x="6813" y="0"/>
                    <a:pt x="6056" y="1514"/>
                    <a:pt x="6435" y="227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36"/>
            <p:cNvSpPr/>
            <p:nvPr/>
          </p:nvSpPr>
          <p:spPr>
            <a:xfrm>
              <a:off x="4978525" y="3411000"/>
              <a:ext cx="94650" cy="56800"/>
            </a:xfrm>
            <a:custGeom>
              <a:rect b="b" l="l" r="r" t="t"/>
              <a:pathLst>
                <a:path extrusionOk="0" h="2272" w="3786">
                  <a:moveTo>
                    <a:pt x="3786" y="379"/>
                  </a:moveTo>
                  <a:cubicBezTo>
                    <a:pt x="2650" y="1136"/>
                    <a:pt x="1893" y="2272"/>
                    <a:pt x="1" y="2272"/>
                  </a:cubicBezTo>
                  <a:cubicBezTo>
                    <a:pt x="1136" y="1515"/>
                    <a:pt x="2272" y="1"/>
                    <a:pt x="3786"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36"/>
            <p:cNvSpPr/>
            <p:nvPr/>
          </p:nvSpPr>
          <p:spPr>
            <a:xfrm>
              <a:off x="3862025" y="3363700"/>
              <a:ext cx="198725" cy="66250"/>
            </a:xfrm>
            <a:custGeom>
              <a:rect b="b" l="l" r="r" t="t"/>
              <a:pathLst>
                <a:path extrusionOk="0" h="2650" w="7949">
                  <a:moveTo>
                    <a:pt x="1" y="0"/>
                  </a:moveTo>
                  <a:cubicBezTo>
                    <a:pt x="2650" y="379"/>
                    <a:pt x="5299" y="1136"/>
                    <a:pt x="7949" y="1514"/>
                  </a:cubicBezTo>
                  <a:cubicBezTo>
                    <a:pt x="7570" y="2271"/>
                    <a:pt x="7949" y="2271"/>
                    <a:pt x="7949" y="2650"/>
                  </a:cubicBezTo>
                  <a:cubicBezTo>
                    <a:pt x="5678" y="2650"/>
                    <a:pt x="3028" y="1893"/>
                    <a:pt x="379" y="1893"/>
                  </a:cubicBezTo>
                  <a:cubicBezTo>
                    <a:pt x="1" y="1514"/>
                    <a:pt x="1" y="757"/>
                    <a:pt x="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36"/>
            <p:cNvSpPr/>
            <p:nvPr/>
          </p:nvSpPr>
          <p:spPr>
            <a:xfrm>
              <a:off x="3105075" y="3344775"/>
              <a:ext cx="264950" cy="47325"/>
            </a:xfrm>
            <a:custGeom>
              <a:rect b="b" l="l" r="r" t="t"/>
              <a:pathLst>
                <a:path extrusionOk="0" h="1893" w="10598">
                  <a:moveTo>
                    <a:pt x="10598" y="757"/>
                  </a:moveTo>
                  <a:cubicBezTo>
                    <a:pt x="9462" y="1514"/>
                    <a:pt x="7948" y="757"/>
                    <a:pt x="6435" y="757"/>
                  </a:cubicBezTo>
                  <a:cubicBezTo>
                    <a:pt x="3785" y="757"/>
                    <a:pt x="1136" y="1893"/>
                    <a:pt x="0" y="379"/>
                  </a:cubicBezTo>
                  <a:cubicBezTo>
                    <a:pt x="2271" y="1"/>
                    <a:pt x="5299" y="1"/>
                    <a:pt x="7948" y="1"/>
                  </a:cubicBezTo>
                  <a:cubicBezTo>
                    <a:pt x="9084" y="1"/>
                    <a:pt x="10219" y="1"/>
                    <a:pt x="10598" y="757"/>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36"/>
            <p:cNvSpPr/>
            <p:nvPr/>
          </p:nvSpPr>
          <p:spPr>
            <a:xfrm>
              <a:off x="5044775" y="3448850"/>
              <a:ext cx="56800" cy="37875"/>
            </a:xfrm>
            <a:custGeom>
              <a:rect b="b" l="l" r="r" t="t"/>
              <a:pathLst>
                <a:path extrusionOk="0" h="1515" w="2272">
                  <a:moveTo>
                    <a:pt x="1893" y="1"/>
                  </a:moveTo>
                  <a:cubicBezTo>
                    <a:pt x="1893" y="1"/>
                    <a:pt x="2271" y="379"/>
                    <a:pt x="2271" y="379"/>
                  </a:cubicBezTo>
                  <a:cubicBezTo>
                    <a:pt x="1514" y="758"/>
                    <a:pt x="1136" y="1515"/>
                    <a:pt x="0" y="1515"/>
                  </a:cubicBezTo>
                  <a:cubicBezTo>
                    <a:pt x="379" y="758"/>
                    <a:pt x="1514" y="379"/>
                    <a:pt x="1893"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36"/>
            <p:cNvSpPr/>
            <p:nvPr/>
          </p:nvSpPr>
          <p:spPr>
            <a:xfrm>
              <a:off x="2830675" y="3306925"/>
              <a:ext cx="217650" cy="85175"/>
            </a:xfrm>
            <a:custGeom>
              <a:rect b="b" l="l" r="r" t="t"/>
              <a:pathLst>
                <a:path extrusionOk="0" h="3407" w="8706">
                  <a:moveTo>
                    <a:pt x="8706" y="3028"/>
                  </a:moveTo>
                  <a:cubicBezTo>
                    <a:pt x="6056" y="3028"/>
                    <a:pt x="3407" y="3407"/>
                    <a:pt x="1136" y="3407"/>
                  </a:cubicBezTo>
                  <a:cubicBezTo>
                    <a:pt x="758" y="3028"/>
                    <a:pt x="1" y="2650"/>
                    <a:pt x="1" y="1893"/>
                  </a:cubicBezTo>
                  <a:cubicBezTo>
                    <a:pt x="2272" y="2271"/>
                    <a:pt x="8327" y="1"/>
                    <a:pt x="8706" y="3028"/>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36"/>
            <p:cNvSpPr/>
            <p:nvPr/>
          </p:nvSpPr>
          <p:spPr>
            <a:xfrm>
              <a:off x="4117500" y="3411000"/>
              <a:ext cx="179800" cy="151425"/>
            </a:xfrm>
            <a:custGeom>
              <a:rect b="b" l="l" r="r" t="t"/>
              <a:pathLst>
                <a:path extrusionOk="0" h="6057" w="7192">
                  <a:moveTo>
                    <a:pt x="379" y="1"/>
                  </a:moveTo>
                  <a:cubicBezTo>
                    <a:pt x="2271" y="379"/>
                    <a:pt x="4164" y="758"/>
                    <a:pt x="6056" y="1136"/>
                  </a:cubicBezTo>
                  <a:cubicBezTo>
                    <a:pt x="5678" y="3029"/>
                    <a:pt x="6435" y="4543"/>
                    <a:pt x="7192" y="5678"/>
                  </a:cubicBezTo>
                  <a:cubicBezTo>
                    <a:pt x="4164" y="6056"/>
                    <a:pt x="757" y="4543"/>
                    <a:pt x="1136" y="2272"/>
                  </a:cubicBezTo>
                  <a:cubicBezTo>
                    <a:pt x="1893" y="2272"/>
                    <a:pt x="2271" y="2272"/>
                    <a:pt x="3028" y="2272"/>
                  </a:cubicBezTo>
                  <a:cubicBezTo>
                    <a:pt x="2650" y="1515"/>
                    <a:pt x="1514" y="1893"/>
                    <a:pt x="379" y="1515"/>
                  </a:cubicBezTo>
                  <a:cubicBezTo>
                    <a:pt x="379" y="1136"/>
                    <a:pt x="1" y="758"/>
                    <a:pt x="379"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36"/>
            <p:cNvSpPr/>
            <p:nvPr/>
          </p:nvSpPr>
          <p:spPr>
            <a:xfrm>
              <a:off x="1014000" y="3250150"/>
              <a:ext cx="179800" cy="104100"/>
            </a:xfrm>
            <a:custGeom>
              <a:rect b="b" l="l" r="r" t="t"/>
              <a:pathLst>
                <a:path extrusionOk="0" h="4164" w="7192">
                  <a:moveTo>
                    <a:pt x="7191" y="1136"/>
                  </a:moveTo>
                  <a:cubicBezTo>
                    <a:pt x="5677" y="2272"/>
                    <a:pt x="3028" y="2650"/>
                    <a:pt x="1514" y="4164"/>
                  </a:cubicBezTo>
                  <a:cubicBezTo>
                    <a:pt x="757" y="3786"/>
                    <a:pt x="379" y="3029"/>
                    <a:pt x="0" y="2272"/>
                  </a:cubicBezTo>
                  <a:cubicBezTo>
                    <a:pt x="2271" y="1893"/>
                    <a:pt x="4542" y="1"/>
                    <a:pt x="7191" y="1136"/>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36"/>
            <p:cNvSpPr/>
            <p:nvPr/>
          </p:nvSpPr>
          <p:spPr>
            <a:xfrm>
              <a:off x="2499500" y="3363700"/>
              <a:ext cx="283900" cy="94650"/>
            </a:xfrm>
            <a:custGeom>
              <a:rect b="b" l="l" r="r" t="t"/>
              <a:pathLst>
                <a:path extrusionOk="0" h="3786" w="11356">
                  <a:moveTo>
                    <a:pt x="10220" y="0"/>
                  </a:moveTo>
                  <a:cubicBezTo>
                    <a:pt x="10977" y="379"/>
                    <a:pt x="10977" y="757"/>
                    <a:pt x="11355" y="1514"/>
                  </a:cubicBezTo>
                  <a:cubicBezTo>
                    <a:pt x="9841" y="1514"/>
                    <a:pt x="8327" y="1893"/>
                    <a:pt x="6435" y="2271"/>
                  </a:cubicBezTo>
                  <a:cubicBezTo>
                    <a:pt x="3029" y="2650"/>
                    <a:pt x="758" y="3785"/>
                    <a:pt x="1" y="757"/>
                  </a:cubicBezTo>
                  <a:cubicBezTo>
                    <a:pt x="3786" y="379"/>
                    <a:pt x="6814" y="0"/>
                    <a:pt x="10598"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36"/>
            <p:cNvSpPr/>
            <p:nvPr/>
          </p:nvSpPr>
          <p:spPr>
            <a:xfrm>
              <a:off x="4325650" y="3448850"/>
              <a:ext cx="255500" cy="179800"/>
            </a:xfrm>
            <a:custGeom>
              <a:rect b="b" l="l" r="r" t="t"/>
              <a:pathLst>
                <a:path extrusionOk="0" h="7192" w="10220">
                  <a:moveTo>
                    <a:pt x="1" y="1"/>
                  </a:moveTo>
                  <a:cubicBezTo>
                    <a:pt x="3029" y="379"/>
                    <a:pt x="5678" y="1136"/>
                    <a:pt x="8327" y="1515"/>
                  </a:cubicBezTo>
                  <a:cubicBezTo>
                    <a:pt x="8706" y="3785"/>
                    <a:pt x="9463" y="5299"/>
                    <a:pt x="10220" y="7192"/>
                  </a:cubicBezTo>
                  <a:cubicBezTo>
                    <a:pt x="7571" y="6435"/>
                    <a:pt x="4921" y="5299"/>
                    <a:pt x="1893" y="4921"/>
                  </a:cubicBezTo>
                  <a:cubicBezTo>
                    <a:pt x="1136" y="3407"/>
                    <a:pt x="1" y="1893"/>
                    <a:pt x="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36"/>
            <p:cNvSpPr/>
            <p:nvPr/>
          </p:nvSpPr>
          <p:spPr>
            <a:xfrm>
              <a:off x="3445700" y="3411000"/>
              <a:ext cx="170350" cy="56800"/>
            </a:xfrm>
            <a:custGeom>
              <a:rect b="b" l="l" r="r" t="t"/>
              <a:pathLst>
                <a:path extrusionOk="0" h="2272" w="6814">
                  <a:moveTo>
                    <a:pt x="6813" y="1893"/>
                  </a:moveTo>
                  <a:cubicBezTo>
                    <a:pt x="4921" y="1893"/>
                    <a:pt x="758" y="2272"/>
                    <a:pt x="1" y="758"/>
                  </a:cubicBezTo>
                  <a:cubicBezTo>
                    <a:pt x="1893" y="758"/>
                    <a:pt x="6056" y="1"/>
                    <a:pt x="6813" y="1893"/>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36"/>
            <p:cNvSpPr/>
            <p:nvPr/>
          </p:nvSpPr>
          <p:spPr>
            <a:xfrm>
              <a:off x="3672800" y="3429925"/>
              <a:ext cx="160875" cy="56800"/>
            </a:xfrm>
            <a:custGeom>
              <a:rect b="b" l="l" r="r" t="t"/>
              <a:pathLst>
                <a:path extrusionOk="0" h="2272" w="6435">
                  <a:moveTo>
                    <a:pt x="0" y="1"/>
                  </a:moveTo>
                  <a:cubicBezTo>
                    <a:pt x="1892" y="1"/>
                    <a:pt x="3406" y="758"/>
                    <a:pt x="5677" y="758"/>
                  </a:cubicBezTo>
                  <a:cubicBezTo>
                    <a:pt x="6056" y="1136"/>
                    <a:pt x="6056" y="1893"/>
                    <a:pt x="6434" y="2272"/>
                  </a:cubicBezTo>
                  <a:cubicBezTo>
                    <a:pt x="4163" y="2272"/>
                    <a:pt x="379" y="2272"/>
                    <a:pt x="0"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36"/>
            <p:cNvSpPr/>
            <p:nvPr/>
          </p:nvSpPr>
          <p:spPr>
            <a:xfrm>
              <a:off x="3171300" y="3411000"/>
              <a:ext cx="227125" cy="37875"/>
            </a:xfrm>
            <a:custGeom>
              <a:rect b="b" l="l" r="r" t="t"/>
              <a:pathLst>
                <a:path extrusionOk="0" h="1515" w="9085">
                  <a:moveTo>
                    <a:pt x="9084" y="1515"/>
                  </a:moveTo>
                  <a:cubicBezTo>
                    <a:pt x="6056" y="1136"/>
                    <a:pt x="2272" y="1515"/>
                    <a:pt x="1" y="758"/>
                  </a:cubicBezTo>
                  <a:cubicBezTo>
                    <a:pt x="758" y="379"/>
                    <a:pt x="3029" y="379"/>
                    <a:pt x="4921" y="379"/>
                  </a:cubicBezTo>
                  <a:cubicBezTo>
                    <a:pt x="6435" y="379"/>
                    <a:pt x="9084" y="1"/>
                    <a:pt x="9084" y="1515"/>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36"/>
            <p:cNvSpPr/>
            <p:nvPr/>
          </p:nvSpPr>
          <p:spPr>
            <a:xfrm>
              <a:off x="3880950" y="3448850"/>
              <a:ext cx="208200" cy="75725"/>
            </a:xfrm>
            <a:custGeom>
              <a:rect b="b" l="l" r="r" t="t"/>
              <a:pathLst>
                <a:path extrusionOk="0" h="3029" w="8328">
                  <a:moveTo>
                    <a:pt x="1" y="379"/>
                  </a:moveTo>
                  <a:cubicBezTo>
                    <a:pt x="2271" y="1"/>
                    <a:pt x="4921" y="758"/>
                    <a:pt x="7570" y="758"/>
                  </a:cubicBezTo>
                  <a:cubicBezTo>
                    <a:pt x="7570" y="1515"/>
                    <a:pt x="7949" y="1893"/>
                    <a:pt x="8327" y="3029"/>
                  </a:cubicBezTo>
                  <a:cubicBezTo>
                    <a:pt x="4921" y="2650"/>
                    <a:pt x="758" y="3029"/>
                    <a:pt x="379"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36"/>
            <p:cNvSpPr/>
            <p:nvPr/>
          </p:nvSpPr>
          <p:spPr>
            <a:xfrm>
              <a:off x="2139950" y="3382625"/>
              <a:ext cx="387975" cy="151400"/>
            </a:xfrm>
            <a:custGeom>
              <a:rect b="b" l="l" r="r" t="t"/>
              <a:pathLst>
                <a:path extrusionOk="0" h="6056" w="15519">
                  <a:moveTo>
                    <a:pt x="13626" y="3028"/>
                  </a:moveTo>
                  <a:cubicBezTo>
                    <a:pt x="12112" y="3028"/>
                    <a:pt x="10977" y="3785"/>
                    <a:pt x="9841" y="4164"/>
                  </a:cubicBezTo>
                  <a:cubicBezTo>
                    <a:pt x="11734" y="4921"/>
                    <a:pt x="13626" y="3785"/>
                    <a:pt x="15518" y="4542"/>
                  </a:cubicBezTo>
                  <a:cubicBezTo>
                    <a:pt x="12112" y="4542"/>
                    <a:pt x="8327" y="6056"/>
                    <a:pt x="4921" y="5678"/>
                  </a:cubicBezTo>
                  <a:cubicBezTo>
                    <a:pt x="2650" y="5299"/>
                    <a:pt x="1136" y="3407"/>
                    <a:pt x="1" y="1514"/>
                  </a:cubicBezTo>
                  <a:cubicBezTo>
                    <a:pt x="3407" y="379"/>
                    <a:pt x="7949" y="757"/>
                    <a:pt x="11734" y="0"/>
                  </a:cubicBezTo>
                  <a:cubicBezTo>
                    <a:pt x="12869" y="757"/>
                    <a:pt x="13626" y="2271"/>
                    <a:pt x="13626" y="3028"/>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36"/>
            <p:cNvSpPr/>
            <p:nvPr/>
          </p:nvSpPr>
          <p:spPr>
            <a:xfrm>
              <a:off x="4609525" y="3505625"/>
              <a:ext cx="217650" cy="189275"/>
            </a:xfrm>
            <a:custGeom>
              <a:rect b="b" l="l" r="r" t="t"/>
              <a:pathLst>
                <a:path extrusionOk="0" h="7571" w="8706">
                  <a:moveTo>
                    <a:pt x="0" y="1"/>
                  </a:moveTo>
                  <a:cubicBezTo>
                    <a:pt x="2650" y="758"/>
                    <a:pt x="5299" y="1136"/>
                    <a:pt x="7570" y="1893"/>
                  </a:cubicBezTo>
                  <a:cubicBezTo>
                    <a:pt x="7570" y="4164"/>
                    <a:pt x="7948" y="5678"/>
                    <a:pt x="8705" y="7570"/>
                  </a:cubicBezTo>
                  <a:cubicBezTo>
                    <a:pt x="3407" y="7192"/>
                    <a:pt x="757" y="4542"/>
                    <a:pt x="0"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36"/>
            <p:cNvSpPr/>
            <p:nvPr/>
          </p:nvSpPr>
          <p:spPr>
            <a:xfrm>
              <a:off x="2934750" y="3429925"/>
              <a:ext cx="151425" cy="9500"/>
            </a:xfrm>
            <a:custGeom>
              <a:rect b="b" l="l" r="r" t="t"/>
              <a:pathLst>
                <a:path extrusionOk="0" h="380" w="6057">
                  <a:moveTo>
                    <a:pt x="6057" y="1"/>
                  </a:moveTo>
                  <a:cubicBezTo>
                    <a:pt x="5300" y="379"/>
                    <a:pt x="4164" y="379"/>
                    <a:pt x="3786" y="379"/>
                  </a:cubicBezTo>
                  <a:cubicBezTo>
                    <a:pt x="1" y="379"/>
                    <a:pt x="4543" y="1"/>
                    <a:pt x="6057"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36"/>
            <p:cNvSpPr/>
            <p:nvPr/>
          </p:nvSpPr>
          <p:spPr>
            <a:xfrm>
              <a:off x="1827725" y="3401550"/>
              <a:ext cx="123025" cy="37875"/>
            </a:xfrm>
            <a:custGeom>
              <a:rect b="b" l="l" r="r" t="t"/>
              <a:pathLst>
                <a:path extrusionOk="0" h="1515" w="4921">
                  <a:moveTo>
                    <a:pt x="4920" y="0"/>
                  </a:moveTo>
                  <a:cubicBezTo>
                    <a:pt x="3406" y="757"/>
                    <a:pt x="1514" y="1136"/>
                    <a:pt x="0" y="1514"/>
                  </a:cubicBezTo>
                  <a:cubicBezTo>
                    <a:pt x="0" y="1514"/>
                    <a:pt x="0" y="1136"/>
                    <a:pt x="0" y="1136"/>
                  </a:cubicBezTo>
                  <a:cubicBezTo>
                    <a:pt x="757" y="0"/>
                    <a:pt x="3406" y="379"/>
                    <a:pt x="492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36"/>
            <p:cNvSpPr/>
            <p:nvPr/>
          </p:nvSpPr>
          <p:spPr>
            <a:xfrm>
              <a:off x="2650900" y="3448850"/>
              <a:ext cx="151425" cy="18950"/>
            </a:xfrm>
            <a:custGeom>
              <a:rect b="b" l="l" r="r" t="t"/>
              <a:pathLst>
                <a:path extrusionOk="0" h="758" w="6057">
                  <a:moveTo>
                    <a:pt x="6056" y="1"/>
                  </a:moveTo>
                  <a:cubicBezTo>
                    <a:pt x="4542" y="758"/>
                    <a:pt x="2271" y="758"/>
                    <a:pt x="1" y="758"/>
                  </a:cubicBezTo>
                  <a:cubicBezTo>
                    <a:pt x="1893" y="379"/>
                    <a:pt x="4164" y="379"/>
                    <a:pt x="6056"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36"/>
            <p:cNvSpPr/>
            <p:nvPr/>
          </p:nvSpPr>
          <p:spPr>
            <a:xfrm>
              <a:off x="1856100" y="3429925"/>
              <a:ext cx="302800" cy="151425"/>
            </a:xfrm>
            <a:custGeom>
              <a:rect b="b" l="l" r="r" t="t"/>
              <a:pathLst>
                <a:path extrusionOk="0" h="6057" w="12112">
                  <a:moveTo>
                    <a:pt x="12112" y="4164"/>
                  </a:moveTo>
                  <a:cubicBezTo>
                    <a:pt x="10219" y="4542"/>
                    <a:pt x="7949" y="6056"/>
                    <a:pt x="5678" y="6056"/>
                  </a:cubicBezTo>
                  <a:cubicBezTo>
                    <a:pt x="3407" y="5678"/>
                    <a:pt x="1514" y="3786"/>
                    <a:pt x="1" y="2272"/>
                  </a:cubicBezTo>
                  <a:cubicBezTo>
                    <a:pt x="2650" y="1515"/>
                    <a:pt x="5299" y="758"/>
                    <a:pt x="8327" y="1"/>
                  </a:cubicBezTo>
                  <a:cubicBezTo>
                    <a:pt x="9841" y="1515"/>
                    <a:pt x="10219" y="3407"/>
                    <a:pt x="12112" y="4164"/>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36"/>
            <p:cNvSpPr/>
            <p:nvPr/>
          </p:nvSpPr>
          <p:spPr>
            <a:xfrm>
              <a:off x="1496550" y="3429925"/>
              <a:ext cx="264950" cy="141950"/>
            </a:xfrm>
            <a:custGeom>
              <a:rect b="b" l="l" r="r" t="t"/>
              <a:pathLst>
                <a:path extrusionOk="0" h="5678" w="10598">
                  <a:moveTo>
                    <a:pt x="10598" y="1136"/>
                  </a:moveTo>
                  <a:cubicBezTo>
                    <a:pt x="7191" y="1136"/>
                    <a:pt x="1893" y="5678"/>
                    <a:pt x="0" y="1515"/>
                  </a:cubicBezTo>
                  <a:cubicBezTo>
                    <a:pt x="3028" y="379"/>
                    <a:pt x="6813" y="379"/>
                    <a:pt x="9841" y="1"/>
                  </a:cubicBezTo>
                  <a:cubicBezTo>
                    <a:pt x="10598" y="1"/>
                    <a:pt x="10598" y="379"/>
                    <a:pt x="10598" y="1136"/>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36"/>
            <p:cNvSpPr/>
            <p:nvPr/>
          </p:nvSpPr>
          <p:spPr>
            <a:xfrm>
              <a:off x="2130500" y="3534025"/>
              <a:ext cx="1372000" cy="198700"/>
            </a:xfrm>
            <a:custGeom>
              <a:rect b="b" l="l" r="r" t="t"/>
              <a:pathLst>
                <a:path extrusionOk="0" h="7948" w="54880">
                  <a:moveTo>
                    <a:pt x="54880" y="757"/>
                  </a:moveTo>
                  <a:cubicBezTo>
                    <a:pt x="51473" y="6434"/>
                    <a:pt x="38227" y="378"/>
                    <a:pt x="33306" y="4542"/>
                  </a:cubicBezTo>
                  <a:cubicBezTo>
                    <a:pt x="23087" y="3406"/>
                    <a:pt x="12869" y="5677"/>
                    <a:pt x="4542" y="7948"/>
                  </a:cubicBezTo>
                  <a:cubicBezTo>
                    <a:pt x="3028" y="6813"/>
                    <a:pt x="1893" y="5677"/>
                    <a:pt x="0" y="4920"/>
                  </a:cubicBezTo>
                  <a:cubicBezTo>
                    <a:pt x="7948" y="3028"/>
                    <a:pt x="16275" y="2271"/>
                    <a:pt x="24980" y="1135"/>
                  </a:cubicBezTo>
                  <a:cubicBezTo>
                    <a:pt x="28008" y="757"/>
                    <a:pt x="31414" y="378"/>
                    <a:pt x="34820" y="378"/>
                  </a:cubicBezTo>
                  <a:cubicBezTo>
                    <a:pt x="37470" y="378"/>
                    <a:pt x="40119" y="0"/>
                    <a:pt x="43147" y="0"/>
                  </a:cubicBezTo>
                  <a:cubicBezTo>
                    <a:pt x="46931" y="0"/>
                    <a:pt x="50716" y="757"/>
                    <a:pt x="54880" y="1135"/>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36"/>
            <p:cNvSpPr/>
            <p:nvPr/>
          </p:nvSpPr>
          <p:spPr>
            <a:xfrm>
              <a:off x="5139400" y="3657025"/>
              <a:ext cx="170325" cy="227100"/>
            </a:xfrm>
            <a:custGeom>
              <a:rect b="b" l="l" r="r" t="t"/>
              <a:pathLst>
                <a:path extrusionOk="0" h="9084" w="6813">
                  <a:moveTo>
                    <a:pt x="0" y="0"/>
                  </a:moveTo>
                  <a:cubicBezTo>
                    <a:pt x="1514" y="379"/>
                    <a:pt x="3028" y="1136"/>
                    <a:pt x="4542" y="1514"/>
                  </a:cubicBezTo>
                  <a:cubicBezTo>
                    <a:pt x="4920" y="4542"/>
                    <a:pt x="5299" y="7191"/>
                    <a:pt x="6813" y="9084"/>
                  </a:cubicBezTo>
                  <a:cubicBezTo>
                    <a:pt x="2649" y="8705"/>
                    <a:pt x="1135" y="4163"/>
                    <a:pt x="378"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36"/>
            <p:cNvSpPr/>
            <p:nvPr/>
          </p:nvSpPr>
          <p:spPr>
            <a:xfrm>
              <a:off x="3634950" y="3581325"/>
              <a:ext cx="1296300" cy="340650"/>
            </a:xfrm>
            <a:custGeom>
              <a:rect b="b" l="l" r="r" t="t"/>
              <a:pathLst>
                <a:path extrusionOk="0" h="13626" w="51852">
                  <a:moveTo>
                    <a:pt x="0" y="0"/>
                  </a:moveTo>
                  <a:cubicBezTo>
                    <a:pt x="20438" y="757"/>
                    <a:pt x="36334" y="5299"/>
                    <a:pt x="51852" y="10598"/>
                  </a:cubicBezTo>
                  <a:cubicBezTo>
                    <a:pt x="48824" y="11733"/>
                    <a:pt x="43525" y="9462"/>
                    <a:pt x="39740" y="8705"/>
                  </a:cubicBezTo>
                  <a:cubicBezTo>
                    <a:pt x="34063" y="7570"/>
                    <a:pt x="28764" y="7191"/>
                    <a:pt x="23844" y="7191"/>
                  </a:cubicBezTo>
                  <a:cubicBezTo>
                    <a:pt x="25358" y="7948"/>
                    <a:pt x="27251" y="8327"/>
                    <a:pt x="29143" y="8705"/>
                  </a:cubicBezTo>
                  <a:cubicBezTo>
                    <a:pt x="34820" y="9841"/>
                    <a:pt x="41254" y="10976"/>
                    <a:pt x="46931" y="12112"/>
                  </a:cubicBezTo>
                  <a:cubicBezTo>
                    <a:pt x="45796" y="13626"/>
                    <a:pt x="43903" y="12490"/>
                    <a:pt x="42768" y="12112"/>
                  </a:cubicBezTo>
                  <a:cubicBezTo>
                    <a:pt x="37848" y="11355"/>
                    <a:pt x="30657" y="9841"/>
                    <a:pt x="25358" y="10598"/>
                  </a:cubicBezTo>
                  <a:cubicBezTo>
                    <a:pt x="23844" y="2271"/>
                    <a:pt x="2650" y="7191"/>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36"/>
            <p:cNvSpPr/>
            <p:nvPr/>
          </p:nvSpPr>
          <p:spPr>
            <a:xfrm>
              <a:off x="5385400" y="3685400"/>
              <a:ext cx="47325" cy="47325"/>
            </a:xfrm>
            <a:custGeom>
              <a:rect b="b" l="l" r="r" t="t"/>
              <a:pathLst>
                <a:path extrusionOk="0" h="1893" w="1893">
                  <a:moveTo>
                    <a:pt x="0" y="1"/>
                  </a:moveTo>
                  <a:cubicBezTo>
                    <a:pt x="757" y="1"/>
                    <a:pt x="1514" y="379"/>
                    <a:pt x="1893" y="758"/>
                  </a:cubicBezTo>
                  <a:cubicBezTo>
                    <a:pt x="1893" y="1136"/>
                    <a:pt x="1893" y="1515"/>
                    <a:pt x="1893" y="1893"/>
                  </a:cubicBezTo>
                  <a:cubicBezTo>
                    <a:pt x="1514" y="1136"/>
                    <a:pt x="0" y="1136"/>
                    <a:pt x="0"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36"/>
            <p:cNvSpPr/>
            <p:nvPr/>
          </p:nvSpPr>
          <p:spPr>
            <a:xfrm>
              <a:off x="1581700" y="3496175"/>
              <a:ext cx="321725" cy="160875"/>
            </a:xfrm>
            <a:custGeom>
              <a:rect b="b" l="l" r="r" t="t"/>
              <a:pathLst>
                <a:path extrusionOk="0" h="6435" w="12869">
                  <a:moveTo>
                    <a:pt x="12869" y="4163"/>
                  </a:moveTo>
                  <a:cubicBezTo>
                    <a:pt x="8327" y="6434"/>
                    <a:pt x="3407" y="4920"/>
                    <a:pt x="1" y="2271"/>
                  </a:cubicBezTo>
                  <a:cubicBezTo>
                    <a:pt x="2650" y="1514"/>
                    <a:pt x="5678" y="757"/>
                    <a:pt x="7949" y="0"/>
                  </a:cubicBezTo>
                  <a:cubicBezTo>
                    <a:pt x="9463" y="1514"/>
                    <a:pt x="10598" y="3406"/>
                    <a:pt x="12869" y="4163"/>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36"/>
            <p:cNvSpPr/>
            <p:nvPr/>
          </p:nvSpPr>
          <p:spPr>
            <a:xfrm>
              <a:off x="1260000" y="3477250"/>
              <a:ext cx="208175" cy="113550"/>
            </a:xfrm>
            <a:custGeom>
              <a:rect b="b" l="l" r="r" t="t"/>
              <a:pathLst>
                <a:path extrusionOk="0" h="4542" w="8327">
                  <a:moveTo>
                    <a:pt x="8327" y="2649"/>
                  </a:moveTo>
                  <a:cubicBezTo>
                    <a:pt x="6435" y="3406"/>
                    <a:pt x="4542" y="3785"/>
                    <a:pt x="2650" y="4542"/>
                  </a:cubicBezTo>
                  <a:cubicBezTo>
                    <a:pt x="1514" y="3785"/>
                    <a:pt x="757" y="3028"/>
                    <a:pt x="0" y="1893"/>
                  </a:cubicBezTo>
                  <a:cubicBezTo>
                    <a:pt x="2271" y="1514"/>
                    <a:pt x="4542" y="757"/>
                    <a:pt x="6813" y="0"/>
                  </a:cubicBezTo>
                  <a:cubicBezTo>
                    <a:pt x="7570" y="757"/>
                    <a:pt x="7949" y="1514"/>
                    <a:pt x="8327" y="264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36"/>
            <p:cNvSpPr/>
            <p:nvPr/>
          </p:nvSpPr>
          <p:spPr>
            <a:xfrm>
              <a:off x="5480025" y="3732700"/>
              <a:ext cx="104100" cy="274425"/>
            </a:xfrm>
            <a:custGeom>
              <a:rect b="b" l="l" r="r" t="t"/>
              <a:pathLst>
                <a:path extrusionOk="0" h="10977" w="4164">
                  <a:moveTo>
                    <a:pt x="379" y="1"/>
                  </a:moveTo>
                  <a:cubicBezTo>
                    <a:pt x="1893" y="379"/>
                    <a:pt x="2650" y="1515"/>
                    <a:pt x="4163" y="2272"/>
                  </a:cubicBezTo>
                  <a:cubicBezTo>
                    <a:pt x="3785" y="4543"/>
                    <a:pt x="3406" y="8327"/>
                    <a:pt x="3785" y="10977"/>
                  </a:cubicBezTo>
                  <a:cubicBezTo>
                    <a:pt x="1893" y="10598"/>
                    <a:pt x="1514" y="8706"/>
                    <a:pt x="1136" y="7192"/>
                  </a:cubicBezTo>
                  <a:cubicBezTo>
                    <a:pt x="379" y="4921"/>
                    <a:pt x="0" y="3029"/>
                    <a:pt x="379"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36"/>
            <p:cNvSpPr/>
            <p:nvPr/>
          </p:nvSpPr>
          <p:spPr>
            <a:xfrm>
              <a:off x="5394850" y="3742175"/>
              <a:ext cx="47350" cy="141950"/>
            </a:xfrm>
            <a:custGeom>
              <a:rect b="b" l="l" r="r" t="t"/>
              <a:pathLst>
                <a:path extrusionOk="0" h="5678" w="1894">
                  <a:moveTo>
                    <a:pt x="1" y="379"/>
                  </a:moveTo>
                  <a:cubicBezTo>
                    <a:pt x="758" y="0"/>
                    <a:pt x="758" y="757"/>
                    <a:pt x="1515" y="379"/>
                  </a:cubicBezTo>
                  <a:cubicBezTo>
                    <a:pt x="1515" y="2650"/>
                    <a:pt x="1893" y="4164"/>
                    <a:pt x="1893" y="5678"/>
                  </a:cubicBezTo>
                  <a:cubicBezTo>
                    <a:pt x="1136" y="4164"/>
                    <a:pt x="1" y="2650"/>
                    <a:pt x="1"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36"/>
            <p:cNvSpPr/>
            <p:nvPr/>
          </p:nvSpPr>
          <p:spPr>
            <a:xfrm>
              <a:off x="1193775" y="3534025"/>
              <a:ext cx="179800" cy="189250"/>
            </a:xfrm>
            <a:custGeom>
              <a:rect b="b" l="l" r="r" t="t"/>
              <a:pathLst>
                <a:path extrusionOk="0" h="7570" w="7192">
                  <a:moveTo>
                    <a:pt x="7191" y="7191"/>
                  </a:moveTo>
                  <a:cubicBezTo>
                    <a:pt x="7191" y="7570"/>
                    <a:pt x="6434" y="7191"/>
                    <a:pt x="6056" y="7570"/>
                  </a:cubicBezTo>
                  <a:cubicBezTo>
                    <a:pt x="3406" y="5677"/>
                    <a:pt x="757" y="3785"/>
                    <a:pt x="0" y="378"/>
                  </a:cubicBezTo>
                  <a:cubicBezTo>
                    <a:pt x="379" y="378"/>
                    <a:pt x="757" y="378"/>
                    <a:pt x="757" y="0"/>
                  </a:cubicBezTo>
                  <a:cubicBezTo>
                    <a:pt x="2271" y="3028"/>
                    <a:pt x="4542" y="5299"/>
                    <a:pt x="7191" y="719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36"/>
            <p:cNvSpPr/>
            <p:nvPr/>
          </p:nvSpPr>
          <p:spPr>
            <a:xfrm>
              <a:off x="1326225" y="3562400"/>
              <a:ext cx="312275" cy="141950"/>
            </a:xfrm>
            <a:custGeom>
              <a:rect b="b" l="l" r="r" t="t"/>
              <a:pathLst>
                <a:path extrusionOk="0" h="5678" w="12491">
                  <a:moveTo>
                    <a:pt x="12491" y="3407"/>
                  </a:moveTo>
                  <a:cubicBezTo>
                    <a:pt x="10220" y="4164"/>
                    <a:pt x="7570" y="5678"/>
                    <a:pt x="5300" y="5299"/>
                  </a:cubicBezTo>
                  <a:cubicBezTo>
                    <a:pt x="3029" y="4921"/>
                    <a:pt x="1893" y="2271"/>
                    <a:pt x="1" y="1893"/>
                  </a:cubicBezTo>
                  <a:cubicBezTo>
                    <a:pt x="2272" y="1893"/>
                    <a:pt x="4921" y="0"/>
                    <a:pt x="6813" y="379"/>
                  </a:cubicBezTo>
                  <a:cubicBezTo>
                    <a:pt x="8706" y="379"/>
                    <a:pt x="9841" y="3785"/>
                    <a:pt x="12491" y="3407"/>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36"/>
            <p:cNvSpPr/>
            <p:nvPr/>
          </p:nvSpPr>
          <p:spPr>
            <a:xfrm>
              <a:off x="2225125" y="3657025"/>
              <a:ext cx="1201675" cy="662350"/>
            </a:xfrm>
            <a:custGeom>
              <a:rect b="b" l="l" r="r" t="t"/>
              <a:pathLst>
                <a:path extrusionOk="0" h="26494" w="48067">
                  <a:moveTo>
                    <a:pt x="28386" y="0"/>
                  </a:moveTo>
                  <a:cubicBezTo>
                    <a:pt x="28386" y="757"/>
                    <a:pt x="27250" y="1514"/>
                    <a:pt x="26494" y="2271"/>
                  </a:cubicBezTo>
                  <a:cubicBezTo>
                    <a:pt x="25358" y="3406"/>
                    <a:pt x="24223" y="4542"/>
                    <a:pt x="23844" y="6813"/>
                  </a:cubicBezTo>
                  <a:cubicBezTo>
                    <a:pt x="22709" y="8327"/>
                    <a:pt x="20059" y="8705"/>
                    <a:pt x="18546" y="10219"/>
                  </a:cubicBezTo>
                  <a:cubicBezTo>
                    <a:pt x="18924" y="12111"/>
                    <a:pt x="21195" y="13625"/>
                    <a:pt x="22330" y="15139"/>
                  </a:cubicBezTo>
                  <a:cubicBezTo>
                    <a:pt x="22709" y="15896"/>
                    <a:pt x="22709" y="16653"/>
                    <a:pt x="23466" y="17410"/>
                  </a:cubicBezTo>
                  <a:cubicBezTo>
                    <a:pt x="25358" y="20816"/>
                    <a:pt x="29143" y="22330"/>
                    <a:pt x="33685" y="23087"/>
                  </a:cubicBezTo>
                  <a:cubicBezTo>
                    <a:pt x="37469" y="23466"/>
                    <a:pt x="43903" y="23087"/>
                    <a:pt x="47688" y="24223"/>
                  </a:cubicBezTo>
                  <a:cubicBezTo>
                    <a:pt x="47688" y="24980"/>
                    <a:pt x="48067" y="25358"/>
                    <a:pt x="48067" y="26493"/>
                  </a:cubicBezTo>
                  <a:cubicBezTo>
                    <a:pt x="39362" y="25737"/>
                    <a:pt x="30657" y="26115"/>
                    <a:pt x="22330" y="26115"/>
                  </a:cubicBezTo>
                  <a:cubicBezTo>
                    <a:pt x="14761" y="26493"/>
                    <a:pt x="7570" y="25358"/>
                    <a:pt x="757" y="26493"/>
                  </a:cubicBezTo>
                  <a:cubicBezTo>
                    <a:pt x="0" y="26493"/>
                    <a:pt x="1893" y="25358"/>
                    <a:pt x="2271" y="24601"/>
                  </a:cubicBezTo>
                  <a:cubicBezTo>
                    <a:pt x="8327" y="23844"/>
                    <a:pt x="15139" y="23466"/>
                    <a:pt x="21195" y="22330"/>
                  </a:cubicBezTo>
                  <a:cubicBezTo>
                    <a:pt x="20059" y="21195"/>
                    <a:pt x="18167" y="21952"/>
                    <a:pt x="17032" y="21952"/>
                  </a:cubicBezTo>
                  <a:cubicBezTo>
                    <a:pt x="12490" y="21952"/>
                    <a:pt x="7570" y="22709"/>
                    <a:pt x="3406" y="23087"/>
                  </a:cubicBezTo>
                  <a:cubicBezTo>
                    <a:pt x="3785" y="21195"/>
                    <a:pt x="6056" y="21573"/>
                    <a:pt x="7191" y="21195"/>
                  </a:cubicBezTo>
                  <a:cubicBezTo>
                    <a:pt x="11733" y="20816"/>
                    <a:pt x="17410" y="20816"/>
                    <a:pt x="21573" y="20059"/>
                  </a:cubicBezTo>
                  <a:cubicBezTo>
                    <a:pt x="19302" y="18545"/>
                    <a:pt x="15896" y="19681"/>
                    <a:pt x="13247" y="19681"/>
                  </a:cubicBezTo>
                  <a:cubicBezTo>
                    <a:pt x="10219" y="19681"/>
                    <a:pt x="6813" y="19681"/>
                    <a:pt x="4542" y="20059"/>
                  </a:cubicBezTo>
                  <a:cubicBezTo>
                    <a:pt x="4542" y="18545"/>
                    <a:pt x="6434" y="18924"/>
                    <a:pt x="7191" y="18924"/>
                  </a:cubicBezTo>
                  <a:cubicBezTo>
                    <a:pt x="10597" y="18545"/>
                    <a:pt x="14382" y="18167"/>
                    <a:pt x="17789" y="18167"/>
                  </a:cubicBezTo>
                  <a:cubicBezTo>
                    <a:pt x="18924" y="18167"/>
                    <a:pt x="20059" y="18545"/>
                    <a:pt x="20816" y="17789"/>
                  </a:cubicBezTo>
                  <a:cubicBezTo>
                    <a:pt x="20059" y="16275"/>
                    <a:pt x="17410" y="16653"/>
                    <a:pt x="15896" y="16653"/>
                  </a:cubicBezTo>
                  <a:cubicBezTo>
                    <a:pt x="12111" y="16653"/>
                    <a:pt x="8327" y="17410"/>
                    <a:pt x="4920" y="17032"/>
                  </a:cubicBezTo>
                  <a:cubicBezTo>
                    <a:pt x="5299" y="14382"/>
                    <a:pt x="4920" y="11733"/>
                    <a:pt x="4542" y="9462"/>
                  </a:cubicBezTo>
                  <a:cubicBezTo>
                    <a:pt x="9084" y="8705"/>
                    <a:pt x="13247" y="7570"/>
                    <a:pt x="17789" y="7191"/>
                  </a:cubicBezTo>
                  <a:cubicBezTo>
                    <a:pt x="17032" y="5677"/>
                    <a:pt x="15518" y="6434"/>
                    <a:pt x="14382" y="6813"/>
                  </a:cubicBezTo>
                  <a:cubicBezTo>
                    <a:pt x="11733" y="6813"/>
                    <a:pt x="9084" y="7191"/>
                    <a:pt x="6813" y="7570"/>
                  </a:cubicBezTo>
                  <a:cubicBezTo>
                    <a:pt x="6056" y="7948"/>
                    <a:pt x="4542" y="8705"/>
                    <a:pt x="3785" y="7948"/>
                  </a:cubicBezTo>
                  <a:cubicBezTo>
                    <a:pt x="3785" y="6813"/>
                    <a:pt x="5299" y="6813"/>
                    <a:pt x="5677" y="6813"/>
                  </a:cubicBezTo>
                  <a:cubicBezTo>
                    <a:pt x="9462" y="5677"/>
                    <a:pt x="14382" y="4920"/>
                    <a:pt x="18924" y="4163"/>
                  </a:cubicBezTo>
                  <a:cubicBezTo>
                    <a:pt x="20438" y="3785"/>
                    <a:pt x="22709" y="4163"/>
                    <a:pt x="23844" y="3028"/>
                  </a:cubicBezTo>
                  <a:cubicBezTo>
                    <a:pt x="22330" y="1893"/>
                    <a:pt x="20059" y="2650"/>
                    <a:pt x="17789" y="2650"/>
                  </a:cubicBezTo>
                  <a:cubicBezTo>
                    <a:pt x="14004" y="3028"/>
                    <a:pt x="9841" y="3785"/>
                    <a:pt x="6434" y="4542"/>
                  </a:cubicBezTo>
                  <a:cubicBezTo>
                    <a:pt x="4920" y="4920"/>
                    <a:pt x="2649" y="6813"/>
                    <a:pt x="1893" y="4920"/>
                  </a:cubicBezTo>
                  <a:cubicBezTo>
                    <a:pt x="9462" y="1893"/>
                    <a:pt x="19302" y="1514"/>
                    <a:pt x="28386" y="0"/>
                  </a:cubicBezTo>
                  <a:close/>
                  <a:moveTo>
                    <a:pt x="7570" y="13625"/>
                  </a:moveTo>
                  <a:cubicBezTo>
                    <a:pt x="9841" y="13247"/>
                    <a:pt x="12490" y="13625"/>
                    <a:pt x="14004" y="12490"/>
                  </a:cubicBezTo>
                  <a:cubicBezTo>
                    <a:pt x="12111" y="11354"/>
                    <a:pt x="9084" y="12490"/>
                    <a:pt x="7570" y="13625"/>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36"/>
            <p:cNvSpPr/>
            <p:nvPr/>
          </p:nvSpPr>
          <p:spPr>
            <a:xfrm>
              <a:off x="1165375" y="3581325"/>
              <a:ext cx="123025" cy="141950"/>
            </a:xfrm>
            <a:custGeom>
              <a:rect b="b" l="l" r="r" t="t"/>
              <a:pathLst>
                <a:path extrusionOk="0" h="5678" w="4921">
                  <a:moveTo>
                    <a:pt x="1" y="0"/>
                  </a:moveTo>
                  <a:cubicBezTo>
                    <a:pt x="1136" y="2271"/>
                    <a:pt x="2272" y="4542"/>
                    <a:pt x="4921" y="5678"/>
                  </a:cubicBezTo>
                  <a:cubicBezTo>
                    <a:pt x="1515" y="5678"/>
                    <a:pt x="1" y="3028"/>
                    <a:pt x="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36"/>
            <p:cNvSpPr/>
            <p:nvPr/>
          </p:nvSpPr>
          <p:spPr>
            <a:xfrm>
              <a:off x="5612475" y="3836800"/>
              <a:ext cx="85200" cy="208175"/>
            </a:xfrm>
            <a:custGeom>
              <a:rect b="b" l="l" r="r" t="t"/>
              <a:pathLst>
                <a:path extrusionOk="0" h="8327" w="3408">
                  <a:moveTo>
                    <a:pt x="1515" y="0"/>
                  </a:moveTo>
                  <a:cubicBezTo>
                    <a:pt x="2272" y="757"/>
                    <a:pt x="3029" y="1136"/>
                    <a:pt x="3407" y="1514"/>
                  </a:cubicBezTo>
                  <a:cubicBezTo>
                    <a:pt x="3029" y="3407"/>
                    <a:pt x="3407" y="6434"/>
                    <a:pt x="3029" y="8327"/>
                  </a:cubicBezTo>
                  <a:cubicBezTo>
                    <a:pt x="1" y="7570"/>
                    <a:pt x="1893" y="2650"/>
                    <a:pt x="1515"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36"/>
            <p:cNvSpPr/>
            <p:nvPr/>
          </p:nvSpPr>
          <p:spPr>
            <a:xfrm>
              <a:off x="5735500" y="3903025"/>
              <a:ext cx="56775" cy="113575"/>
            </a:xfrm>
            <a:custGeom>
              <a:rect b="b" l="l" r="r" t="t"/>
              <a:pathLst>
                <a:path extrusionOk="0" h="4543" w="2271">
                  <a:moveTo>
                    <a:pt x="379" y="1"/>
                  </a:moveTo>
                  <a:cubicBezTo>
                    <a:pt x="1892" y="379"/>
                    <a:pt x="2271" y="1893"/>
                    <a:pt x="1892" y="4164"/>
                  </a:cubicBezTo>
                  <a:cubicBezTo>
                    <a:pt x="1135" y="4542"/>
                    <a:pt x="757" y="4542"/>
                    <a:pt x="0" y="4542"/>
                  </a:cubicBezTo>
                  <a:cubicBezTo>
                    <a:pt x="0" y="3028"/>
                    <a:pt x="379" y="1514"/>
                    <a:pt x="379"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36"/>
            <p:cNvSpPr/>
            <p:nvPr/>
          </p:nvSpPr>
          <p:spPr>
            <a:xfrm>
              <a:off x="1572250" y="3685400"/>
              <a:ext cx="728575" cy="643425"/>
            </a:xfrm>
            <a:custGeom>
              <a:rect b="b" l="l" r="r" t="t"/>
              <a:pathLst>
                <a:path extrusionOk="0" h="25737" w="29143">
                  <a:moveTo>
                    <a:pt x="17410" y="2271"/>
                  </a:moveTo>
                  <a:cubicBezTo>
                    <a:pt x="13247" y="1515"/>
                    <a:pt x="7191" y="3028"/>
                    <a:pt x="4542" y="5678"/>
                  </a:cubicBezTo>
                  <a:cubicBezTo>
                    <a:pt x="3407" y="7192"/>
                    <a:pt x="2650" y="10976"/>
                    <a:pt x="2650" y="14004"/>
                  </a:cubicBezTo>
                  <a:cubicBezTo>
                    <a:pt x="3028" y="18167"/>
                    <a:pt x="6056" y="21574"/>
                    <a:pt x="8705" y="23845"/>
                  </a:cubicBezTo>
                  <a:cubicBezTo>
                    <a:pt x="5299" y="23088"/>
                    <a:pt x="757" y="18167"/>
                    <a:pt x="0" y="14383"/>
                  </a:cubicBezTo>
                  <a:cubicBezTo>
                    <a:pt x="0" y="11733"/>
                    <a:pt x="379" y="7949"/>
                    <a:pt x="1893" y="6056"/>
                  </a:cubicBezTo>
                  <a:cubicBezTo>
                    <a:pt x="2650" y="4921"/>
                    <a:pt x="5677" y="2650"/>
                    <a:pt x="6813" y="2271"/>
                  </a:cubicBezTo>
                  <a:cubicBezTo>
                    <a:pt x="7948" y="1515"/>
                    <a:pt x="9462" y="1515"/>
                    <a:pt x="10598" y="1515"/>
                  </a:cubicBezTo>
                  <a:cubicBezTo>
                    <a:pt x="13625" y="758"/>
                    <a:pt x="19303" y="1"/>
                    <a:pt x="22709" y="1893"/>
                  </a:cubicBezTo>
                  <a:cubicBezTo>
                    <a:pt x="24601" y="3028"/>
                    <a:pt x="27251" y="6435"/>
                    <a:pt x="28008" y="8327"/>
                  </a:cubicBezTo>
                  <a:cubicBezTo>
                    <a:pt x="29143" y="12112"/>
                    <a:pt x="28386" y="19303"/>
                    <a:pt x="25358" y="21952"/>
                  </a:cubicBezTo>
                  <a:cubicBezTo>
                    <a:pt x="24223" y="22709"/>
                    <a:pt x="21573" y="24602"/>
                    <a:pt x="19681" y="24602"/>
                  </a:cubicBezTo>
                  <a:cubicBezTo>
                    <a:pt x="11733" y="25737"/>
                    <a:pt x="6056" y="19681"/>
                    <a:pt x="4920" y="14383"/>
                  </a:cubicBezTo>
                  <a:cubicBezTo>
                    <a:pt x="3407" y="4542"/>
                    <a:pt x="10219" y="3785"/>
                    <a:pt x="17410" y="2271"/>
                  </a:cubicBezTo>
                  <a:close/>
                  <a:moveTo>
                    <a:pt x="20060" y="3028"/>
                  </a:moveTo>
                  <a:cubicBezTo>
                    <a:pt x="20060" y="3028"/>
                    <a:pt x="20438" y="3407"/>
                    <a:pt x="20438" y="3785"/>
                  </a:cubicBezTo>
                  <a:cubicBezTo>
                    <a:pt x="21195" y="3785"/>
                    <a:pt x="21573" y="3407"/>
                    <a:pt x="21952" y="3028"/>
                  </a:cubicBezTo>
                  <a:cubicBezTo>
                    <a:pt x="21573" y="1893"/>
                    <a:pt x="20060" y="1893"/>
                    <a:pt x="20060" y="3028"/>
                  </a:cubicBezTo>
                  <a:close/>
                  <a:moveTo>
                    <a:pt x="8327" y="5678"/>
                  </a:moveTo>
                  <a:cubicBezTo>
                    <a:pt x="3028" y="12869"/>
                    <a:pt x="7191" y="23466"/>
                    <a:pt x="17032" y="21574"/>
                  </a:cubicBezTo>
                  <a:cubicBezTo>
                    <a:pt x="17032" y="21952"/>
                    <a:pt x="16653" y="22709"/>
                    <a:pt x="17032" y="23088"/>
                  </a:cubicBezTo>
                  <a:cubicBezTo>
                    <a:pt x="17789" y="23466"/>
                    <a:pt x="18546" y="23088"/>
                    <a:pt x="18924" y="22709"/>
                  </a:cubicBezTo>
                  <a:cubicBezTo>
                    <a:pt x="19303" y="21952"/>
                    <a:pt x="18924" y="21574"/>
                    <a:pt x="18924" y="20817"/>
                  </a:cubicBezTo>
                  <a:cubicBezTo>
                    <a:pt x="21952" y="19681"/>
                    <a:pt x="25358" y="17789"/>
                    <a:pt x="24601" y="12869"/>
                  </a:cubicBezTo>
                  <a:cubicBezTo>
                    <a:pt x="24980" y="13247"/>
                    <a:pt x="24980" y="14004"/>
                    <a:pt x="26115" y="14004"/>
                  </a:cubicBezTo>
                  <a:cubicBezTo>
                    <a:pt x="28386" y="12490"/>
                    <a:pt x="24980" y="9841"/>
                    <a:pt x="24223" y="12490"/>
                  </a:cubicBezTo>
                  <a:cubicBezTo>
                    <a:pt x="24223" y="5678"/>
                    <a:pt x="14382" y="1515"/>
                    <a:pt x="8327" y="5678"/>
                  </a:cubicBezTo>
                  <a:close/>
                  <a:moveTo>
                    <a:pt x="23087" y="7570"/>
                  </a:moveTo>
                  <a:cubicBezTo>
                    <a:pt x="23466" y="7949"/>
                    <a:pt x="24223" y="8327"/>
                    <a:pt x="24980" y="8706"/>
                  </a:cubicBezTo>
                  <a:cubicBezTo>
                    <a:pt x="27629" y="6435"/>
                    <a:pt x="23466" y="3785"/>
                    <a:pt x="23087" y="7570"/>
                  </a:cubicBezTo>
                  <a:close/>
                  <a:moveTo>
                    <a:pt x="25358" y="19681"/>
                  </a:moveTo>
                  <a:cubicBezTo>
                    <a:pt x="26115" y="19681"/>
                    <a:pt x="26494" y="17789"/>
                    <a:pt x="25737" y="17032"/>
                  </a:cubicBezTo>
                  <a:cubicBezTo>
                    <a:pt x="23844" y="16275"/>
                    <a:pt x="23844" y="19681"/>
                    <a:pt x="25358" y="19681"/>
                  </a:cubicBezTo>
                  <a:close/>
                  <a:moveTo>
                    <a:pt x="23844" y="20817"/>
                  </a:moveTo>
                  <a:cubicBezTo>
                    <a:pt x="23466" y="18167"/>
                    <a:pt x="19681" y="21574"/>
                    <a:pt x="21952" y="22709"/>
                  </a:cubicBezTo>
                  <a:cubicBezTo>
                    <a:pt x="23844" y="23088"/>
                    <a:pt x="24223" y="21574"/>
                    <a:pt x="23844" y="20817"/>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36"/>
            <p:cNvSpPr/>
            <p:nvPr/>
          </p:nvSpPr>
          <p:spPr>
            <a:xfrm>
              <a:off x="4287825" y="3874650"/>
              <a:ext cx="454175" cy="104100"/>
            </a:xfrm>
            <a:custGeom>
              <a:rect b="b" l="l" r="r" t="t"/>
              <a:pathLst>
                <a:path extrusionOk="0" h="4164" w="18167">
                  <a:moveTo>
                    <a:pt x="0" y="0"/>
                  </a:moveTo>
                  <a:cubicBezTo>
                    <a:pt x="6056" y="0"/>
                    <a:pt x="12868" y="1514"/>
                    <a:pt x="18167" y="2649"/>
                  </a:cubicBezTo>
                  <a:cubicBezTo>
                    <a:pt x="18167" y="3406"/>
                    <a:pt x="17410" y="3406"/>
                    <a:pt x="17032" y="4163"/>
                  </a:cubicBezTo>
                  <a:cubicBezTo>
                    <a:pt x="12111" y="3028"/>
                    <a:pt x="6813" y="1514"/>
                    <a:pt x="1136" y="1893"/>
                  </a:cubicBezTo>
                  <a:cubicBezTo>
                    <a:pt x="379" y="1514"/>
                    <a:pt x="757" y="379"/>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36"/>
            <p:cNvSpPr/>
            <p:nvPr/>
          </p:nvSpPr>
          <p:spPr>
            <a:xfrm>
              <a:off x="4704150" y="3931400"/>
              <a:ext cx="633950" cy="501525"/>
            </a:xfrm>
            <a:custGeom>
              <a:rect b="b" l="l" r="r" t="t"/>
              <a:pathLst>
                <a:path extrusionOk="0" h="20061" w="25358">
                  <a:moveTo>
                    <a:pt x="11354" y="1"/>
                  </a:moveTo>
                  <a:cubicBezTo>
                    <a:pt x="11354" y="758"/>
                    <a:pt x="10976" y="1136"/>
                    <a:pt x="11354" y="1515"/>
                  </a:cubicBezTo>
                  <a:cubicBezTo>
                    <a:pt x="12111" y="2650"/>
                    <a:pt x="14761" y="1893"/>
                    <a:pt x="14761" y="379"/>
                  </a:cubicBezTo>
                  <a:cubicBezTo>
                    <a:pt x="15518" y="379"/>
                    <a:pt x="15896" y="379"/>
                    <a:pt x="16275" y="379"/>
                  </a:cubicBezTo>
                  <a:cubicBezTo>
                    <a:pt x="16275" y="1136"/>
                    <a:pt x="15518" y="3407"/>
                    <a:pt x="17032" y="3407"/>
                  </a:cubicBezTo>
                  <a:cubicBezTo>
                    <a:pt x="17788" y="3407"/>
                    <a:pt x="18167" y="2650"/>
                    <a:pt x="18167" y="1515"/>
                  </a:cubicBezTo>
                  <a:cubicBezTo>
                    <a:pt x="18924" y="1515"/>
                    <a:pt x="19681" y="2272"/>
                    <a:pt x="20438" y="2650"/>
                  </a:cubicBezTo>
                  <a:cubicBezTo>
                    <a:pt x="19302" y="2650"/>
                    <a:pt x="19302" y="4921"/>
                    <a:pt x="20438" y="4921"/>
                  </a:cubicBezTo>
                  <a:cubicBezTo>
                    <a:pt x="21195" y="4921"/>
                    <a:pt x="21573" y="3786"/>
                    <a:pt x="21195" y="3029"/>
                  </a:cubicBezTo>
                  <a:cubicBezTo>
                    <a:pt x="22330" y="4164"/>
                    <a:pt x="23466" y="4921"/>
                    <a:pt x="23844" y="6057"/>
                  </a:cubicBezTo>
                  <a:cubicBezTo>
                    <a:pt x="22330" y="6435"/>
                    <a:pt x="22709" y="9463"/>
                    <a:pt x="23466" y="10220"/>
                  </a:cubicBezTo>
                  <a:cubicBezTo>
                    <a:pt x="24223" y="10220"/>
                    <a:pt x="24601" y="10220"/>
                    <a:pt x="25358" y="10220"/>
                  </a:cubicBezTo>
                  <a:cubicBezTo>
                    <a:pt x="25358" y="13248"/>
                    <a:pt x="23087" y="15140"/>
                    <a:pt x="20816" y="15518"/>
                  </a:cubicBezTo>
                  <a:cubicBezTo>
                    <a:pt x="20438" y="15897"/>
                    <a:pt x="20438" y="16275"/>
                    <a:pt x="20438" y="17032"/>
                  </a:cubicBezTo>
                  <a:cubicBezTo>
                    <a:pt x="17788" y="18168"/>
                    <a:pt x="14761" y="20060"/>
                    <a:pt x="11354" y="19682"/>
                  </a:cubicBezTo>
                  <a:cubicBezTo>
                    <a:pt x="4163" y="18546"/>
                    <a:pt x="1514" y="9084"/>
                    <a:pt x="6813" y="3786"/>
                  </a:cubicBezTo>
                  <a:cubicBezTo>
                    <a:pt x="3406" y="4543"/>
                    <a:pt x="379" y="11355"/>
                    <a:pt x="3028" y="15897"/>
                  </a:cubicBezTo>
                  <a:cubicBezTo>
                    <a:pt x="757" y="14383"/>
                    <a:pt x="0" y="8327"/>
                    <a:pt x="1892" y="5300"/>
                  </a:cubicBezTo>
                  <a:cubicBezTo>
                    <a:pt x="3785" y="2272"/>
                    <a:pt x="8327" y="379"/>
                    <a:pt x="11354" y="1"/>
                  </a:cubicBezTo>
                  <a:close/>
                  <a:moveTo>
                    <a:pt x="14382" y="3407"/>
                  </a:moveTo>
                  <a:cubicBezTo>
                    <a:pt x="11354" y="2650"/>
                    <a:pt x="8705" y="4164"/>
                    <a:pt x="7570" y="5678"/>
                  </a:cubicBezTo>
                  <a:cubicBezTo>
                    <a:pt x="2649" y="11355"/>
                    <a:pt x="9462" y="19682"/>
                    <a:pt x="17410" y="17789"/>
                  </a:cubicBezTo>
                  <a:cubicBezTo>
                    <a:pt x="20816" y="17032"/>
                    <a:pt x="21195" y="12869"/>
                    <a:pt x="21573" y="7192"/>
                  </a:cubicBezTo>
                  <a:cubicBezTo>
                    <a:pt x="20816" y="4921"/>
                    <a:pt x="17788" y="3786"/>
                    <a:pt x="14382" y="3407"/>
                  </a:cubicBezTo>
                  <a:close/>
                  <a:moveTo>
                    <a:pt x="22330" y="11734"/>
                  </a:moveTo>
                  <a:cubicBezTo>
                    <a:pt x="21952" y="12869"/>
                    <a:pt x="22330" y="13626"/>
                    <a:pt x="23466" y="13626"/>
                  </a:cubicBezTo>
                  <a:cubicBezTo>
                    <a:pt x="25358" y="13248"/>
                    <a:pt x="23844" y="9841"/>
                    <a:pt x="22330" y="11734"/>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36"/>
            <p:cNvSpPr/>
            <p:nvPr/>
          </p:nvSpPr>
          <p:spPr>
            <a:xfrm>
              <a:off x="3133450" y="3836800"/>
              <a:ext cx="842150" cy="141950"/>
            </a:xfrm>
            <a:custGeom>
              <a:rect b="b" l="l" r="r" t="t"/>
              <a:pathLst>
                <a:path extrusionOk="0" h="5678" w="33686">
                  <a:moveTo>
                    <a:pt x="31793" y="2650"/>
                  </a:moveTo>
                  <a:cubicBezTo>
                    <a:pt x="32171" y="3785"/>
                    <a:pt x="33685" y="4920"/>
                    <a:pt x="33685" y="5677"/>
                  </a:cubicBezTo>
                  <a:cubicBezTo>
                    <a:pt x="23466" y="4542"/>
                    <a:pt x="11355" y="3028"/>
                    <a:pt x="1" y="3028"/>
                  </a:cubicBezTo>
                  <a:cubicBezTo>
                    <a:pt x="7949" y="0"/>
                    <a:pt x="20439" y="2650"/>
                    <a:pt x="31793" y="265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36"/>
            <p:cNvSpPr/>
            <p:nvPr/>
          </p:nvSpPr>
          <p:spPr>
            <a:xfrm>
              <a:off x="3549775" y="3959800"/>
              <a:ext cx="1182775" cy="510975"/>
            </a:xfrm>
            <a:custGeom>
              <a:rect b="b" l="l" r="r" t="t"/>
              <a:pathLst>
                <a:path extrusionOk="0" h="20439" w="47311">
                  <a:moveTo>
                    <a:pt x="31036" y="0"/>
                  </a:moveTo>
                  <a:cubicBezTo>
                    <a:pt x="35199" y="379"/>
                    <a:pt x="40498" y="1136"/>
                    <a:pt x="45418" y="1893"/>
                  </a:cubicBezTo>
                  <a:cubicBezTo>
                    <a:pt x="44661" y="3407"/>
                    <a:pt x="42769" y="5299"/>
                    <a:pt x="42769" y="8327"/>
                  </a:cubicBezTo>
                  <a:cubicBezTo>
                    <a:pt x="40498" y="7948"/>
                    <a:pt x="37470" y="6434"/>
                    <a:pt x="35199" y="7570"/>
                  </a:cubicBezTo>
                  <a:cubicBezTo>
                    <a:pt x="36335" y="9462"/>
                    <a:pt x="40876" y="8705"/>
                    <a:pt x="42769" y="10219"/>
                  </a:cubicBezTo>
                  <a:cubicBezTo>
                    <a:pt x="42390" y="11355"/>
                    <a:pt x="40876" y="10219"/>
                    <a:pt x="40119" y="10219"/>
                  </a:cubicBezTo>
                  <a:cubicBezTo>
                    <a:pt x="38227" y="9841"/>
                    <a:pt x="35578" y="9462"/>
                    <a:pt x="34064" y="9462"/>
                  </a:cubicBezTo>
                  <a:cubicBezTo>
                    <a:pt x="35956" y="11355"/>
                    <a:pt x="40119" y="11355"/>
                    <a:pt x="42769" y="12112"/>
                  </a:cubicBezTo>
                  <a:cubicBezTo>
                    <a:pt x="42769" y="13626"/>
                    <a:pt x="43904" y="14761"/>
                    <a:pt x="43904" y="15518"/>
                  </a:cubicBezTo>
                  <a:cubicBezTo>
                    <a:pt x="38227" y="13626"/>
                    <a:pt x="30279" y="13247"/>
                    <a:pt x="23845" y="12869"/>
                  </a:cubicBezTo>
                  <a:cubicBezTo>
                    <a:pt x="24223" y="14004"/>
                    <a:pt x="26873" y="14382"/>
                    <a:pt x="28387" y="14382"/>
                  </a:cubicBezTo>
                  <a:cubicBezTo>
                    <a:pt x="30279" y="14761"/>
                    <a:pt x="32171" y="15139"/>
                    <a:pt x="34064" y="15139"/>
                  </a:cubicBezTo>
                  <a:cubicBezTo>
                    <a:pt x="37470" y="15518"/>
                    <a:pt x="42390" y="15896"/>
                    <a:pt x="44661" y="17032"/>
                  </a:cubicBezTo>
                  <a:cubicBezTo>
                    <a:pt x="46175" y="17789"/>
                    <a:pt x="46554" y="19303"/>
                    <a:pt x="47310" y="20438"/>
                  </a:cubicBezTo>
                  <a:cubicBezTo>
                    <a:pt x="31036" y="19303"/>
                    <a:pt x="15897" y="17032"/>
                    <a:pt x="758" y="14761"/>
                  </a:cubicBezTo>
                  <a:cubicBezTo>
                    <a:pt x="1" y="14382"/>
                    <a:pt x="1893" y="13626"/>
                    <a:pt x="2650" y="12869"/>
                  </a:cubicBezTo>
                  <a:cubicBezTo>
                    <a:pt x="5678" y="13626"/>
                    <a:pt x="8706" y="13247"/>
                    <a:pt x="12112" y="13247"/>
                  </a:cubicBezTo>
                  <a:cubicBezTo>
                    <a:pt x="14761" y="13247"/>
                    <a:pt x="17789" y="14004"/>
                    <a:pt x="20060" y="13626"/>
                  </a:cubicBezTo>
                  <a:cubicBezTo>
                    <a:pt x="21574" y="13626"/>
                    <a:pt x="23466" y="12490"/>
                    <a:pt x="24602" y="11733"/>
                  </a:cubicBezTo>
                  <a:cubicBezTo>
                    <a:pt x="25737" y="10976"/>
                    <a:pt x="27630" y="9462"/>
                    <a:pt x="28765" y="7948"/>
                  </a:cubicBezTo>
                  <a:cubicBezTo>
                    <a:pt x="29522" y="7191"/>
                    <a:pt x="29901" y="6056"/>
                    <a:pt x="30658" y="5299"/>
                  </a:cubicBezTo>
                  <a:cubicBezTo>
                    <a:pt x="31793" y="4164"/>
                    <a:pt x="33685" y="4164"/>
                    <a:pt x="34442" y="3028"/>
                  </a:cubicBezTo>
                  <a:cubicBezTo>
                    <a:pt x="34064" y="1514"/>
                    <a:pt x="31414" y="1514"/>
                    <a:pt x="31036"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36"/>
            <p:cNvSpPr/>
            <p:nvPr/>
          </p:nvSpPr>
          <p:spPr>
            <a:xfrm>
              <a:off x="5338100" y="4035500"/>
              <a:ext cx="141950" cy="113550"/>
            </a:xfrm>
            <a:custGeom>
              <a:rect b="b" l="l" r="r" t="t"/>
              <a:pathLst>
                <a:path extrusionOk="0" h="4542" w="5678">
                  <a:moveTo>
                    <a:pt x="0" y="0"/>
                  </a:moveTo>
                  <a:cubicBezTo>
                    <a:pt x="1892" y="0"/>
                    <a:pt x="3785" y="1893"/>
                    <a:pt x="5677" y="2271"/>
                  </a:cubicBezTo>
                  <a:cubicBezTo>
                    <a:pt x="5299" y="3028"/>
                    <a:pt x="4920" y="3785"/>
                    <a:pt x="4920" y="4542"/>
                  </a:cubicBezTo>
                  <a:cubicBezTo>
                    <a:pt x="1892" y="4542"/>
                    <a:pt x="1135" y="1893"/>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36"/>
            <p:cNvSpPr/>
            <p:nvPr/>
          </p:nvSpPr>
          <p:spPr>
            <a:xfrm>
              <a:off x="1354625" y="3817875"/>
              <a:ext cx="463650" cy="643425"/>
            </a:xfrm>
            <a:custGeom>
              <a:rect b="b" l="l" r="r" t="t"/>
              <a:pathLst>
                <a:path extrusionOk="0" h="25737" w="18546">
                  <a:moveTo>
                    <a:pt x="0" y="0"/>
                  </a:moveTo>
                  <a:lnTo>
                    <a:pt x="379" y="0"/>
                  </a:lnTo>
                  <a:cubicBezTo>
                    <a:pt x="2271" y="4920"/>
                    <a:pt x="2650" y="10976"/>
                    <a:pt x="4542" y="15896"/>
                  </a:cubicBezTo>
                  <a:cubicBezTo>
                    <a:pt x="5677" y="18546"/>
                    <a:pt x="6813" y="20438"/>
                    <a:pt x="7191" y="23466"/>
                  </a:cubicBezTo>
                  <a:cubicBezTo>
                    <a:pt x="11733" y="23466"/>
                    <a:pt x="14382" y="20438"/>
                    <a:pt x="18546" y="22330"/>
                  </a:cubicBezTo>
                  <a:cubicBezTo>
                    <a:pt x="14382" y="23466"/>
                    <a:pt x="9462" y="24601"/>
                    <a:pt x="5299" y="25737"/>
                  </a:cubicBezTo>
                  <a:cubicBezTo>
                    <a:pt x="3785" y="17032"/>
                    <a:pt x="1136" y="9084"/>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36"/>
            <p:cNvSpPr/>
            <p:nvPr/>
          </p:nvSpPr>
          <p:spPr>
            <a:xfrm>
              <a:off x="1960175" y="3855725"/>
              <a:ext cx="160875" cy="302800"/>
            </a:xfrm>
            <a:custGeom>
              <a:rect b="b" l="l" r="r" t="t"/>
              <a:pathLst>
                <a:path extrusionOk="0" h="12112" w="6435">
                  <a:moveTo>
                    <a:pt x="1" y="0"/>
                  </a:moveTo>
                  <a:cubicBezTo>
                    <a:pt x="4921" y="0"/>
                    <a:pt x="6056" y="4163"/>
                    <a:pt x="6435" y="8705"/>
                  </a:cubicBezTo>
                  <a:cubicBezTo>
                    <a:pt x="5678" y="9462"/>
                    <a:pt x="4543" y="9841"/>
                    <a:pt x="4543" y="11354"/>
                  </a:cubicBezTo>
                  <a:cubicBezTo>
                    <a:pt x="3407" y="11354"/>
                    <a:pt x="2272" y="12111"/>
                    <a:pt x="1136" y="11733"/>
                  </a:cubicBezTo>
                  <a:cubicBezTo>
                    <a:pt x="3029" y="9084"/>
                    <a:pt x="2650" y="1893"/>
                    <a:pt x="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36"/>
            <p:cNvSpPr/>
            <p:nvPr/>
          </p:nvSpPr>
          <p:spPr>
            <a:xfrm>
              <a:off x="3682250" y="3978725"/>
              <a:ext cx="56800" cy="56800"/>
            </a:xfrm>
            <a:custGeom>
              <a:rect b="b" l="l" r="r" t="t"/>
              <a:pathLst>
                <a:path extrusionOk="0" h="2272" w="2272">
                  <a:moveTo>
                    <a:pt x="1" y="379"/>
                  </a:moveTo>
                  <a:cubicBezTo>
                    <a:pt x="1" y="0"/>
                    <a:pt x="758" y="379"/>
                    <a:pt x="1136" y="379"/>
                  </a:cubicBezTo>
                  <a:cubicBezTo>
                    <a:pt x="1136" y="1136"/>
                    <a:pt x="1514" y="1514"/>
                    <a:pt x="2271" y="1893"/>
                  </a:cubicBezTo>
                  <a:cubicBezTo>
                    <a:pt x="1514" y="2271"/>
                    <a:pt x="758" y="757"/>
                    <a:pt x="1"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36"/>
            <p:cNvSpPr/>
            <p:nvPr/>
          </p:nvSpPr>
          <p:spPr>
            <a:xfrm>
              <a:off x="3757950" y="3988175"/>
              <a:ext cx="47325" cy="37875"/>
            </a:xfrm>
            <a:custGeom>
              <a:rect b="b" l="l" r="r" t="t"/>
              <a:pathLst>
                <a:path extrusionOk="0" h="1515" w="1893">
                  <a:moveTo>
                    <a:pt x="0" y="379"/>
                  </a:moveTo>
                  <a:cubicBezTo>
                    <a:pt x="0" y="1"/>
                    <a:pt x="757" y="379"/>
                    <a:pt x="1136" y="1"/>
                  </a:cubicBezTo>
                  <a:cubicBezTo>
                    <a:pt x="1136" y="758"/>
                    <a:pt x="1893" y="758"/>
                    <a:pt x="1893" y="1515"/>
                  </a:cubicBezTo>
                  <a:cubicBezTo>
                    <a:pt x="757" y="1515"/>
                    <a:pt x="757" y="758"/>
                    <a:pt x="0"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36"/>
            <p:cNvSpPr/>
            <p:nvPr/>
          </p:nvSpPr>
          <p:spPr>
            <a:xfrm>
              <a:off x="3890425" y="3988175"/>
              <a:ext cx="37850" cy="18950"/>
            </a:xfrm>
            <a:custGeom>
              <a:rect b="b" l="l" r="r" t="t"/>
              <a:pathLst>
                <a:path extrusionOk="0" h="758" w="1514">
                  <a:moveTo>
                    <a:pt x="0" y="379"/>
                  </a:moveTo>
                  <a:cubicBezTo>
                    <a:pt x="0" y="1"/>
                    <a:pt x="757" y="379"/>
                    <a:pt x="1514" y="379"/>
                  </a:cubicBezTo>
                  <a:cubicBezTo>
                    <a:pt x="1135" y="758"/>
                    <a:pt x="379" y="758"/>
                    <a:pt x="0"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36"/>
            <p:cNvSpPr/>
            <p:nvPr/>
          </p:nvSpPr>
          <p:spPr>
            <a:xfrm>
              <a:off x="3370000" y="3969250"/>
              <a:ext cx="56800" cy="56800"/>
            </a:xfrm>
            <a:custGeom>
              <a:rect b="b" l="l" r="r" t="t"/>
              <a:pathLst>
                <a:path extrusionOk="0" h="2272" w="2272">
                  <a:moveTo>
                    <a:pt x="1" y="379"/>
                  </a:moveTo>
                  <a:cubicBezTo>
                    <a:pt x="1136" y="1"/>
                    <a:pt x="1515" y="1515"/>
                    <a:pt x="2272" y="1893"/>
                  </a:cubicBezTo>
                  <a:cubicBezTo>
                    <a:pt x="1515" y="2272"/>
                    <a:pt x="758" y="758"/>
                    <a:pt x="1"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36"/>
            <p:cNvSpPr/>
            <p:nvPr/>
          </p:nvSpPr>
          <p:spPr>
            <a:xfrm>
              <a:off x="3445700" y="3969250"/>
              <a:ext cx="75725" cy="66275"/>
            </a:xfrm>
            <a:custGeom>
              <a:rect b="b" l="l" r="r" t="t"/>
              <a:pathLst>
                <a:path extrusionOk="0" h="2651" w="3029">
                  <a:moveTo>
                    <a:pt x="1" y="379"/>
                  </a:moveTo>
                  <a:cubicBezTo>
                    <a:pt x="1515" y="1"/>
                    <a:pt x="2272" y="1515"/>
                    <a:pt x="3028" y="2650"/>
                  </a:cubicBezTo>
                  <a:cubicBezTo>
                    <a:pt x="1515" y="2272"/>
                    <a:pt x="1136" y="1136"/>
                    <a:pt x="1"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36"/>
            <p:cNvSpPr/>
            <p:nvPr/>
          </p:nvSpPr>
          <p:spPr>
            <a:xfrm>
              <a:off x="3530850" y="3969250"/>
              <a:ext cx="75725" cy="66275"/>
            </a:xfrm>
            <a:custGeom>
              <a:rect b="b" l="l" r="r" t="t"/>
              <a:pathLst>
                <a:path extrusionOk="0" h="2651" w="3029">
                  <a:moveTo>
                    <a:pt x="1" y="758"/>
                  </a:moveTo>
                  <a:cubicBezTo>
                    <a:pt x="1515" y="1"/>
                    <a:pt x="2272" y="1893"/>
                    <a:pt x="3029" y="2650"/>
                  </a:cubicBezTo>
                  <a:cubicBezTo>
                    <a:pt x="1515" y="2272"/>
                    <a:pt x="1136" y="1136"/>
                    <a:pt x="1" y="758"/>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36"/>
            <p:cNvSpPr/>
            <p:nvPr/>
          </p:nvSpPr>
          <p:spPr>
            <a:xfrm>
              <a:off x="3294325" y="3978725"/>
              <a:ext cx="37850" cy="18950"/>
            </a:xfrm>
            <a:custGeom>
              <a:rect b="b" l="l" r="r" t="t"/>
              <a:pathLst>
                <a:path extrusionOk="0" h="758" w="1514">
                  <a:moveTo>
                    <a:pt x="0" y="0"/>
                  </a:moveTo>
                  <a:cubicBezTo>
                    <a:pt x="757" y="0"/>
                    <a:pt x="1514" y="0"/>
                    <a:pt x="1514" y="757"/>
                  </a:cubicBezTo>
                  <a:cubicBezTo>
                    <a:pt x="757" y="757"/>
                    <a:pt x="0" y="757"/>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36"/>
            <p:cNvSpPr/>
            <p:nvPr/>
          </p:nvSpPr>
          <p:spPr>
            <a:xfrm>
              <a:off x="4883925" y="4054425"/>
              <a:ext cx="141950" cy="217650"/>
            </a:xfrm>
            <a:custGeom>
              <a:rect b="b" l="l" r="r" t="t"/>
              <a:pathLst>
                <a:path extrusionOk="0" h="8706" w="5678">
                  <a:moveTo>
                    <a:pt x="5677" y="757"/>
                  </a:moveTo>
                  <a:cubicBezTo>
                    <a:pt x="5299" y="2649"/>
                    <a:pt x="2649" y="6056"/>
                    <a:pt x="4163" y="8705"/>
                  </a:cubicBezTo>
                  <a:cubicBezTo>
                    <a:pt x="0" y="8327"/>
                    <a:pt x="2271" y="0"/>
                    <a:pt x="5677" y="757"/>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36"/>
            <p:cNvSpPr/>
            <p:nvPr/>
          </p:nvSpPr>
          <p:spPr>
            <a:xfrm>
              <a:off x="5517875" y="4120650"/>
              <a:ext cx="75700" cy="75725"/>
            </a:xfrm>
            <a:custGeom>
              <a:rect b="b" l="l" r="r" t="t"/>
              <a:pathLst>
                <a:path extrusionOk="0" h="3029" w="3028">
                  <a:moveTo>
                    <a:pt x="757" y="0"/>
                  </a:moveTo>
                  <a:cubicBezTo>
                    <a:pt x="1892" y="0"/>
                    <a:pt x="2271" y="379"/>
                    <a:pt x="3028" y="379"/>
                  </a:cubicBezTo>
                  <a:cubicBezTo>
                    <a:pt x="2649" y="1514"/>
                    <a:pt x="1892" y="1893"/>
                    <a:pt x="1892" y="3028"/>
                  </a:cubicBezTo>
                  <a:cubicBezTo>
                    <a:pt x="1136" y="3028"/>
                    <a:pt x="757" y="2650"/>
                    <a:pt x="0" y="2271"/>
                  </a:cubicBezTo>
                  <a:cubicBezTo>
                    <a:pt x="0" y="1136"/>
                    <a:pt x="757" y="757"/>
                    <a:pt x="757"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36"/>
            <p:cNvSpPr/>
            <p:nvPr/>
          </p:nvSpPr>
          <p:spPr>
            <a:xfrm>
              <a:off x="5035300" y="4149025"/>
              <a:ext cx="132500" cy="75725"/>
            </a:xfrm>
            <a:custGeom>
              <a:rect b="b" l="l" r="r" t="t"/>
              <a:pathLst>
                <a:path extrusionOk="0" h="3029" w="5300">
                  <a:moveTo>
                    <a:pt x="1" y="1"/>
                  </a:moveTo>
                  <a:cubicBezTo>
                    <a:pt x="1515" y="1136"/>
                    <a:pt x="4164" y="1136"/>
                    <a:pt x="5299" y="3029"/>
                  </a:cubicBezTo>
                  <a:cubicBezTo>
                    <a:pt x="3786" y="2272"/>
                    <a:pt x="1136" y="1136"/>
                    <a:pt x="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36"/>
            <p:cNvSpPr/>
            <p:nvPr/>
          </p:nvSpPr>
          <p:spPr>
            <a:xfrm>
              <a:off x="5385400" y="4167950"/>
              <a:ext cx="56800" cy="47350"/>
            </a:xfrm>
            <a:custGeom>
              <a:rect b="b" l="l" r="r" t="t"/>
              <a:pathLst>
                <a:path extrusionOk="0" h="1894" w="2272">
                  <a:moveTo>
                    <a:pt x="0" y="379"/>
                  </a:moveTo>
                  <a:cubicBezTo>
                    <a:pt x="1136" y="379"/>
                    <a:pt x="1514" y="758"/>
                    <a:pt x="2271" y="758"/>
                  </a:cubicBezTo>
                  <a:cubicBezTo>
                    <a:pt x="2271" y="1515"/>
                    <a:pt x="1893" y="1136"/>
                    <a:pt x="1893" y="1893"/>
                  </a:cubicBezTo>
                  <a:cubicBezTo>
                    <a:pt x="1136" y="1515"/>
                    <a:pt x="0" y="1515"/>
                    <a:pt x="0"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36"/>
            <p:cNvSpPr/>
            <p:nvPr/>
          </p:nvSpPr>
          <p:spPr>
            <a:xfrm>
              <a:off x="1799325" y="3997650"/>
              <a:ext cx="151425" cy="113575"/>
            </a:xfrm>
            <a:custGeom>
              <a:rect b="b" l="l" r="r" t="t"/>
              <a:pathLst>
                <a:path extrusionOk="0" h="4543" w="6057">
                  <a:moveTo>
                    <a:pt x="1" y="0"/>
                  </a:moveTo>
                  <a:cubicBezTo>
                    <a:pt x="1893" y="1893"/>
                    <a:pt x="4542" y="2650"/>
                    <a:pt x="6056" y="4542"/>
                  </a:cubicBezTo>
                  <a:cubicBezTo>
                    <a:pt x="3785" y="4164"/>
                    <a:pt x="1893" y="1893"/>
                    <a:pt x="1" y="757"/>
                  </a:cubicBezTo>
                  <a:lnTo>
                    <a:pt x="1" y="0"/>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36"/>
            <p:cNvSpPr/>
            <p:nvPr/>
          </p:nvSpPr>
          <p:spPr>
            <a:xfrm>
              <a:off x="5016375" y="4186875"/>
              <a:ext cx="132500" cy="94650"/>
            </a:xfrm>
            <a:custGeom>
              <a:rect b="b" l="l" r="r" t="t"/>
              <a:pathLst>
                <a:path extrusionOk="0" h="3786" w="5300">
                  <a:moveTo>
                    <a:pt x="1" y="1"/>
                  </a:moveTo>
                  <a:cubicBezTo>
                    <a:pt x="1" y="1"/>
                    <a:pt x="379" y="1"/>
                    <a:pt x="379" y="379"/>
                  </a:cubicBezTo>
                  <a:cubicBezTo>
                    <a:pt x="1136" y="758"/>
                    <a:pt x="2272" y="1136"/>
                    <a:pt x="3407" y="1893"/>
                  </a:cubicBezTo>
                  <a:cubicBezTo>
                    <a:pt x="4164" y="2272"/>
                    <a:pt x="5299" y="2650"/>
                    <a:pt x="5299" y="3407"/>
                  </a:cubicBezTo>
                  <a:cubicBezTo>
                    <a:pt x="3786" y="3786"/>
                    <a:pt x="1893" y="1515"/>
                    <a:pt x="1" y="758"/>
                  </a:cubicBezTo>
                  <a:lnTo>
                    <a:pt x="1" y="1"/>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36"/>
            <p:cNvSpPr/>
            <p:nvPr/>
          </p:nvSpPr>
          <p:spPr>
            <a:xfrm>
              <a:off x="5489475" y="4215275"/>
              <a:ext cx="56800" cy="47325"/>
            </a:xfrm>
            <a:custGeom>
              <a:rect b="b" l="l" r="r" t="t"/>
              <a:pathLst>
                <a:path extrusionOk="0" h="1893" w="2272">
                  <a:moveTo>
                    <a:pt x="379" y="0"/>
                  </a:moveTo>
                  <a:cubicBezTo>
                    <a:pt x="1136" y="0"/>
                    <a:pt x="1515" y="379"/>
                    <a:pt x="2272" y="379"/>
                  </a:cubicBezTo>
                  <a:cubicBezTo>
                    <a:pt x="2272" y="1136"/>
                    <a:pt x="1893" y="1514"/>
                    <a:pt x="1893" y="1893"/>
                  </a:cubicBezTo>
                  <a:cubicBezTo>
                    <a:pt x="1136" y="1893"/>
                    <a:pt x="758" y="1136"/>
                    <a:pt x="1" y="757"/>
                  </a:cubicBezTo>
                  <a:cubicBezTo>
                    <a:pt x="1" y="379"/>
                    <a:pt x="1" y="379"/>
                    <a:pt x="379"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36"/>
            <p:cNvSpPr/>
            <p:nvPr/>
          </p:nvSpPr>
          <p:spPr>
            <a:xfrm>
              <a:off x="5394850" y="4234200"/>
              <a:ext cx="28425" cy="37875"/>
            </a:xfrm>
            <a:custGeom>
              <a:rect b="b" l="l" r="r" t="t"/>
              <a:pathLst>
                <a:path extrusionOk="0" h="1515" w="1137">
                  <a:moveTo>
                    <a:pt x="1" y="0"/>
                  </a:moveTo>
                  <a:cubicBezTo>
                    <a:pt x="379" y="379"/>
                    <a:pt x="758" y="379"/>
                    <a:pt x="1136" y="757"/>
                  </a:cubicBezTo>
                  <a:cubicBezTo>
                    <a:pt x="1136" y="1514"/>
                    <a:pt x="379" y="1136"/>
                    <a:pt x="1" y="1136"/>
                  </a:cubicBezTo>
                  <a:lnTo>
                    <a:pt x="1" y="0"/>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36"/>
            <p:cNvSpPr/>
            <p:nvPr/>
          </p:nvSpPr>
          <p:spPr>
            <a:xfrm>
              <a:off x="4098575" y="4177425"/>
              <a:ext cx="37875" cy="28400"/>
            </a:xfrm>
            <a:custGeom>
              <a:rect b="b" l="l" r="r" t="t"/>
              <a:pathLst>
                <a:path extrusionOk="0" h="1136" w="1515">
                  <a:moveTo>
                    <a:pt x="1136" y="0"/>
                  </a:moveTo>
                  <a:cubicBezTo>
                    <a:pt x="1514" y="379"/>
                    <a:pt x="758" y="757"/>
                    <a:pt x="379" y="1136"/>
                  </a:cubicBezTo>
                  <a:cubicBezTo>
                    <a:pt x="1" y="379"/>
                    <a:pt x="1136" y="379"/>
                    <a:pt x="1136"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36"/>
            <p:cNvSpPr/>
            <p:nvPr/>
          </p:nvSpPr>
          <p:spPr>
            <a:xfrm>
              <a:off x="1808800" y="4073350"/>
              <a:ext cx="123025" cy="85175"/>
            </a:xfrm>
            <a:custGeom>
              <a:rect b="b" l="l" r="r" t="t"/>
              <a:pathLst>
                <a:path extrusionOk="0" h="3407" w="4921">
                  <a:moveTo>
                    <a:pt x="0" y="0"/>
                  </a:moveTo>
                  <a:cubicBezTo>
                    <a:pt x="1514" y="757"/>
                    <a:pt x="3406" y="2271"/>
                    <a:pt x="4920" y="3406"/>
                  </a:cubicBezTo>
                  <a:cubicBezTo>
                    <a:pt x="3028" y="3406"/>
                    <a:pt x="1893" y="1136"/>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36"/>
            <p:cNvSpPr/>
            <p:nvPr/>
          </p:nvSpPr>
          <p:spPr>
            <a:xfrm>
              <a:off x="5461100" y="4243650"/>
              <a:ext cx="75725" cy="66250"/>
            </a:xfrm>
            <a:custGeom>
              <a:rect b="b" l="l" r="r" t="t"/>
              <a:pathLst>
                <a:path extrusionOk="0" h="2650" w="3029">
                  <a:moveTo>
                    <a:pt x="2650" y="1136"/>
                  </a:moveTo>
                  <a:cubicBezTo>
                    <a:pt x="3028" y="1515"/>
                    <a:pt x="2271" y="2272"/>
                    <a:pt x="2271" y="2650"/>
                  </a:cubicBezTo>
                  <a:cubicBezTo>
                    <a:pt x="1514" y="2650"/>
                    <a:pt x="757" y="1893"/>
                    <a:pt x="0" y="1515"/>
                  </a:cubicBezTo>
                  <a:cubicBezTo>
                    <a:pt x="0" y="1"/>
                    <a:pt x="1893" y="1893"/>
                    <a:pt x="2650" y="1136"/>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36"/>
            <p:cNvSpPr/>
            <p:nvPr/>
          </p:nvSpPr>
          <p:spPr>
            <a:xfrm>
              <a:off x="5375925" y="4290975"/>
              <a:ext cx="37875" cy="37850"/>
            </a:xfrm>
            <a:custGeom>
              <a:rect b="b" l="l" r="r" t="t"/>
              <a:pathLst>
                <a:path extrusionOk="0" h="1514" w="1515">
                  <a:moveTo>
                    <a:pt x="1" y="0"/>
                  </a:moveTo>
                  <a:cubicBezTo>
                    <a:pt x="758" y="0"/>
                    <a:pt x="758" y="379"/>
                    <a:pt x="1515" y="379"/>
                  </a:cubicBezTo>
                  <a:cubicBezTo>
                    <a:pt x="1515" y="757"/>
                    <a:pt x="1515" y="1514"/>
                    <a:pt x="1136" y="1514"/>
                  </a:cubicBezTo>
                  <a:cubicBezTo>
                    <a:pt x="758" y="1514"/>
                    <a:pt x="379" y="1135"/>
                    <a:pt x="1" y="1135"/>
                  </a:cubicBezTo>
                  <a:cubicBezTo>
                    <a:pt x="1" y="757"/>
                    <a:pt x="379" y="757"/>
                    <a:pt x="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36"/>
            <p:cNvSpPr/>
            <p:nvPr/>
          </p:nvSpPr>
          <p:spPr>
            <a:xfrm>
              <a:off x="5423250" y="4300425"/>
              <a:ext cx="94650" cy="75725"/>
            </a:xfrm>
            <a:custGeom>
              <a:rect b="b" l="l" r="r" t="t"/>
              <a:pathLst>
                <a:path extrusionOk="0" h="3029" w="3786">
                  <a:moveTo>
                    <a:pt x="3407" y="1514"/>
                  </a:moveTo>
                  <a:cubicBezTo>
                    <a:pt x="3407" y="2271"/>
                    <a:pt x="3407" y="2650"/>
                    <a:pt x="3028" y="3028"/>
                  </a:cubicBezTo>
                  <a:cubicBezTo>
                    <a:pt x="1893" y="2650"/>
                    <a:pt x="1136" y="1893"/>
                    <a:pt x="0" y="1893"/>
                  </a:cubicBezTo>
                  <a:cubicBezTo>
                    <a:pt x="379" y="1"/>
                    <a:pt x="2271" y="1136"/>
                    <a:pt x="3785" y="1514"/>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36"/>
            <p:cNvSpPr/>
            <p:nvPr/>
          </p:nvSpPr>
          <p:spPr>
            <a:xfrm>
              <a:off x="5328625" y="4347725"/>
              <a:ext cx="160875" cy="113575"/>
            </a:xfrm>
            <a:custGeom>
              <a:rect b="b" l="l" r="r" t="t"/>
              <a:pathLst>
                <a:path extrusionOk="0" h="4543" w="6435">
                  <a:moveTo>
                    <a:pt x="2271" y="1136"/>
                  </a:moveTo>
                  <a:cubicBezTo>
                    <a:pt x="2271" y="1515"/>
                    <a:pt x="2271" y="1515"/>
                    <a:pt x="2271" y="1893"/>
                  </a:cubicBezTo>
                  <a:cubicBezTo>
                    <a:pt x="3028" y="2272"/>
                    <a:pt x="3028" y="1893"/>
                    <a:pt x="3407" y="1515"/>
                  </a:cubicBezTo>
                  <a:cubicBezTo>
                    <a:pt x="4164" y="1893"/>
                    <a:pt x="5299" y="2272"/>
                    <a:pt x="6435" y="2650"/>
                  </a:cubicBezTo>
                  <a:cubicBezTo>
                    <a:pt x="6435" y="3407"/>
                    <a:pt x="5678" y="3786"/>
                    <a:pt x="5678" y="4543"/>
                  </a:cubicBezTo>
                  <a:cubicBezTo>
                    <a:pt x="3785" y="3786"/>
                    <a:pt x="1893" y="2650"/>
                    <a:pt x="1" y="1893"/>
                  </a:cubicBezTo>
                  <a:cubicBezTo>
                    <a:pt x="379" y="379"/>
                    <a:pt x="1136" y="1"/>
                    <a:pt x="2271" y="1136"/>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36"/>
            <p:cNvSpPr/>
            <p:nvPr/>
          </p:nvSpPr>
          <p:spPr>
            <a:xfrm>
              <a:off x="1515475" y="4167950"/>
              <a:ext cx="37875" cy="37875"/>
            </a:xfrm>
            <a:custGeom>
              <a:rect b="b" l="l" r="r" t="t"/>
              <a:pathLst>
                <a:path extrusionOk="0" h="1515" w="1515">
                  <a:moveTo>
                    <a:pt x="1136" y="1"/>
                  </a:moveTo>
                  <a:cubicBezTo>
                    <a:pt x="1136" y="379"/>
                    <a:pt x="1514" y="758"/>
                    <a:pt x="1514" y="1136"/>
                  </a:cubicBezTo>
                  <a:cubicBezTo>
                    <a:pt x="757" y="1136"/>
                    <a:pt x="757" y="1515"/>
                    <a:pt x="379" y="1136"/>
                  </a:cubicBezTo>
                  <a:cubicBezTo>
                    <a:pt x="0" y="758"/>
                    <a:pt x="379" y="1"/>
                    <a:pt x="1136"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36"/>
            <p:cNvSpPr/>
            <p:nvPr/>
          </p:nvSpPr>
          <p:spPr>
            <a:xfrm>
              <a:off x="5243475" y="4423425"/>
              <a:ext cx="217650" cy="141950"/>
            </a:xfrm>
            <a:custGeom>
              <a:rect b="b" l="l" r="r" t="t"/>
              <a:pathLst>
                <a:path extrusionOk="0" h="5678" w="8706">
                  <a:moveTo>
                    <a:pt x="8705" y="3029"/>
                  </a:moveTo>
                  <a:cubicBezTo>
                    <a:pt x="8705" y="4164"/>
                    <a:pt x="8327" y="4542"/>
                    <a:pt x="7948" y="5678"/>
                  </a:cubicBezTo>
                  <a:cubicBezTo>
                    <a:pt x="5299" y="4164"/>
                    <a:pt x="2650" y="3029"/>
                    <a:pt x="0" y="2272"/>
                  </a:cubicBezTo>
                  <a:cubicBezTo>
                    <a:pt x="379" y="1136"/>
                    <a:pt x="1893" y="1136"/>
                    <a:pt x="2271" y="1"/>
                  </a:cubicBezTo>
                  <a:cubicBezTo>
                    <a:pt x="4163" y="1136"/>
                    <a:pt x="6056" y="2272"/>
                    <a:pt x="8705" y="302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36"/>
            <p:cNvSpPr/>
            <p:nvPr/>
          </p:nvSpPr>
          <p:spPr>
            <a:xfrm>
              <a:off x="1524925" y="4234200"/>
              <a:ext cx="75725" cy="37875"/>
            </a:xfrm>
            <a:custGeom>
              <a:rect b="b" l="l" r="r" t="t"/>
              <a:pathLst>
                <a:path extrusionOk="0" h="1515" w="3029">
                  <a:moveTo>
                    <a:pt x="2650" y="1514"/>
                  </a:moveTo>
                  <a:cubicBezTo>
                    <a:pt x="1515" y="1136"/>
                    <a:pt x="1136" y="1514"/>
                    <a:pt x="379" y="1514"/>
                  </a:cubicBezTo>
                  <a:cubicBezTo>
                    <a:pt x="379" y="1136"/>
                    <a:pt x="1" y="1136"/>
                    <a:pt x="1" y="379"/>
                  </a:cubicBezTo>
                  <a:cubicBezTo>
                    <a:pt x="1136" y="0"/>
                    <a:pt x="3029" y="0"/>
                    <a:pt x="2650" y="1514"/>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36"/>
            <p:cNvSpPr/>
            <p:nvPr/>
          </p:nvSpPr>
          <p:spPr>
            <a:xfrm>
              <a:off x="1534400" y="4290975"/>
              <a:ext cx="170325" cy="75700"/>
            </a:xfrm>
            <a:custGeom>
              <a:rect b="b" l="l" r="r" t="t"/>
              <a:pathLst>
                <a:path extrusionOk="0" h="3028" w="6813">
                  <a:moveTo>
                    <a:pt x="6813" y="1892"/>
                  </a:moveTo>
                  <a:cubicBezTo>
                    <a:pt x="4921" y="2649"/>
                    <a:pt x="2650" y="3028"/>
                    <a:pt x="379" y="3028"/>
                  </a:cubicBezTo>
                  <a:cubicBezTo>
                    <a:pt x="379" y="1892"/>
                    <a:pt x="0" y="1892"/>
                    <a:pt x="0" y="1135"/>
                  </a:cubicBezTo>
                  <a:cubicBezTo>
                    <a:pt x="2650" y="379"/>
                    <a:pt x="4921" y="0"/>
                    <a:pt x="6813" y="1892"/>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36"/>
            <p:cNvSpPr/>
            <p:nvPr/>
          </p:nvSpPr>
          <p:spPr>
            <a:xfrm>
              <a:off x="5092075" y="4499125"/>
              <a:ext cx="340650" cy="113575"/>
            </a:xfrm>
            <a:custGeom>
              <a:rect b="b" l="l" r="r" t="t"/>
              <a:pathLst>
                <a:path extrusionOk="0" h="4543" w="13626">
                  <a:moveTo>
                    <a:pt x="13626" y="3785"/>
                  </a:moveTo>
                  <a:cubicBezTo>
                    <a:pt x="13247" y="3785"/>
                    <a:pt x="13626" y="4542"/>
                    <a:pt x="13247" y="4542"/>
                  </a:cubicBezTo>
                  <a:cubicBezTo>
                    <a:pt x="11355" y="4542"/>
                    <a:pt x="8706" y="3407"/>
                    <a:pt x="6435" y="3028"/>
                  </a:cubicBezTo>
                  <a:cubicBezTo>
                    <a:pt x="4164" y="2271"/>
                    <a:pt x="1515" y="2271"/>
                    <a:pt x="1" y="1136"/>
                  </a:cubicBezTo>
                  <a:cubicBezTo>
                    <a:pt x="1515" y="1136"/>
                    <a:pt x="2650" y="379"/>
                    <a:pt x="3785" y="1"/>
                  </a:cubicBezTo>
                  <a:cubicBezTo>
                    <a:pt x="6813" y="1514"/>
                    <a:pt x="10219" y="2650"/>
                    <a:pt x="13626" y="3785"/>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36"/>
            <p:cNvSpPr/>
            <p:nvPr/>
          </p:nvSpPr>
          <p:spPr>
            <a:xfrm>
              <a:off x="3180775" y="4404500"/>
              <a:ext cx="198725" cy="66275"/>
            </a:xfrm>
            <a:custGeom>
              <a:rect b="b" l="l" r="r" t="t"/>
              <a:pathLst>
                <a:path extrusionOk="0" h="2651" w="7949">
                  <a:moveTo>
                    <a:pt x="0" y="1"/>
                  </a:moveTo>
                  <a:cubicBezTo>
                    <a:pt x="2650" y="1"/>
                    <a:pt x="5299" y="1"/>
                    <a:pt x="7948" y="379"/>
                  </a:cubicBezTo>
                  <a:cubicBezTo>
                    <a:pt x="7570" y="758"/>
                    <a:pt x="7570" y="1893"/>
                    <a:pt x="7948" y="2650"/>
                  </a:cubicBezTo>
                  <a:cubicBezTo>
                    <a:pt x="5299" y="2272"/>
                    <a:pt x="3028" y="2650"/>
                    <a:pt x="0" y="2272"/>
                  </a:cubicBezTo>
                  <a:cubicBezTo>
                    <a:pt x="0" y="1515"/>
                    <a:pt x="0" y="758"/>
                    <a:pt x="379"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36"/>
            <p:cNvSpPr/>
            <p:nvPr/>
          </p:nvSpPr>
          <p:spPr>
            <a:xfrm>
              <a:off x="3417325" y="4413975"/>
              <a:ext cx="331175" cy="75725"/>
            </a:xfrm>
            <a:custGeom>
              <a:rect b="b" l="l" r="r" t="t"/>
              <a:pathLst>
                <a:path extrusionOk="0" h="3029" w="13247">
                  <a:moveTo>
                    <a:pt x="379" y="0"/>
                  </a:moveTo>
                  <a:cubicBezTo>
                    <a:pt x="3028" y="0"/>
                    <a:pt x="6056" y="379"/>
                    <a:pt x="9084" y="757"/>
                  </a:cubicBezTo>
                  <a:cubicBezTo>
                    <a:pt x="10598" y="1136"/>
                    <a:pt x="12111" y="1136"/>
                    <a:pt x="13247" y="1893"/>
                  </a:cubicBezTo>
                  <a:cubicBezTo>
                    <a:pt x="12111" y="3028"/>
                    <a:pt x="10219" y="2271"/>
                    <a:pt x="8705" y="2271"/>
                  </a:cubicBezTo>
                  <a:cubicBezTo>
                    <a:pt x="6056" y="2271"/>
                    <a:pt x="3407" y="1893"/>
                    <a:pt x="1136" y="2271"/>
                  </a:cubicBezTo>
                  <a:cubicBezTo>
                    <a:pt x="379" y="1893"/>
                    <a:pt x="379" y="757"/>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36"/>
            <p:cNvSpPr/>
            <p:nvPr/>
          </p:nvSpPr>
          <p:spPr>
            <a:xfrm>
              <a:off x="2925300" y="4395050"/>
              <a:ext cx="208175" cy="75725"/>
            </a:xfrm>
            <a:custGeom>
              <a:rect b="b" l="l" r="r" t="t"/>
              <a:pathLst>
                <a:path extrusionOk="0" h="3029" w="8327">
                  <a:moveTo>
                    <a:pt x="8327" y="379"/>
                  </a:moveTo>
                  <a:cubicBezTo>
                    <a:pt x="7948" y="1136"/>
                    <a:pt x="8327" y="2271"/>
                    <a:pt x="7948" y="2650"/>
                  </a:cubicBezTo>
                  <a:cubicBezTo>
                    <a:pt x="4921" y="2650"/>
                    <a:pt x="2650" y="2650"/>
                    <a:pt x="0" y="3028"/>
                  </a:cubicBezTo>
                  <a:cubicBezTo>
                    <a:pt x="0" y="1893"/>
                    <a:pt x="0" y="1136"/>
                    <a:pt x="0" y="379"/>
                  </a:cubicBezTo>
                  <a:cubicBezTo>
                    <a:pt x="3028" y="379"/>
                    <a:pt x="5299" y="0"/>
                    <a:pt x="8327"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36"/>
            <p:cNvSpPr/>
            <p:nvPr/>
          </p:nvSpPr>
          <p:spPr>
            <a:xfrm>
              <a:off x="2631975" y="4404500"/>
              <a:ext cx="246050" cy="75725"/>
            </a:xfrm>
            <a:custGeom>
              <a:rect b="b" l="l" r="r" t="t"/>
              <a:pathLst>
                <a:path extrusionOk="0" h="3029" w="9842">
                  <a:moveTo>
                    <a:pt x="9841" y="1"/>
                  </a:moveTo>
                  <a:cubicBezTo>
                    <a:pt x="9841" y="758"/>
                    <a:pt x="9841" y="1893"/>
                    <a:pt x="9841" y="2650"/>
                  </a:cubicBezTo>
                  <a:cubicBezTo>
                    <a:pt x="6813" y="3029"/>
                    <a:pt x="3407" y="3029"/>
                    <a:pt x="379" y="3029"/>
                  </a:cubicBezTo>
                  <a:cubicBezTo>
                    <a:pt x="379" y="1893"/>
                    <a:pt x="1" y="1515"/>
                    <a:pt x="1" y="379"/>
                  </a:cubicBezTo>
                  <a:cubicBezTo>
                    <a:pt x="3028" y="1"/>
                    <a:pt x="6813" y="379"/>
                    <a:pt x="984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36"/>
            <p:cNvSpPr/>
            <p:nvPr/>
          </p:nvSpPr>
          <p:spPr>
            <a:xfrm>
              <a:off x="3805250" y="4461275"/>
              <a:ext cx="217650" cy="28425"/>
            </a:xfrm>
            <a:custGeom>
              <a:rect b="b" l="l" r="r" t="t"/>
              <a:pathLst>
                <a:path extrusionOk="0" h="1137" w="8706">
                  <a:moveTo>
                    <a:pt x="1" y="758"/>
                  </a:moveTo>
                  <a:lnTo>
                    <a:pt x="1" y="379"/>
                  </a:lnTo>
                  <a:cubicBezTo>
                    <a:pt x="1" y="379"/>
                    <a:pt x="1" y="1"/>
                    <a:pt x="379" y="1"/>
                  </a:cubicBezTo>
                  <a:cubicBezTo>
                    <a:pt x="2272" y="379"/>
                    <a:pt x="4164" y="758"/>
                    <a:pt x="6056" y="1136"/>
                  </a:cubicBezTo>
                  <a:cubicBezTo>
                    <a:pt x="8706" y="1136"/>
                    <a:pt x="6813" y="1136"/>
                    <a:pt x="4542" y="1136"/>
                  </a:cubicBezTo>
                  <a:cubicBezTo>
                    <a:pt x="3029" y="1136"/>
                    <a:pt x="1136" y="758"/>
                    <a:pt x="1" y="758"/>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36"/>
            <p:cNvSpPr/>
            <p:nvPr/>
          </p:nvSpPr>
          <p:spPr>
            <a:xfrm>
              <a:off x="2300800" y="4423425"/>
              <a:ext cx="283900" cy="75725"/>
            </a:xfrm>
            <a:custGeom>
              <a:rect b="b" l="l" r="r" t="t"/>
              <a:pathLst>
                <a:path extrusionOk="0" h="3029" w="11356">
                  <a:moveTo>
                    <a:pt x="10598" y="1"/>
                  </a:moveTo>
                  <a:cubicBezTo>
                    <a:pt x="11355" y="1"/>
                    <a:pt x="10977" y="1893"/>
                    <a:pt x="10598" y="2650"/>
                  </a:cubicBezTo>
                  <a:cubicBezTo>
                    <a:pt x="6814" y="2272"/>
                    <a:pt x="4164" y="3029"/>
                    <a:pt x="758" y="3029"/>
                  </a:cubicBezTo>
                  <a:cubicBezTo>
                    <a:pt x="379" y="2272"/>
                    <a:pt x="379" y="1515"/>
                    <a:pt x="1" y="758"/>
                  </a:cubicBezTo>
                  <a:cubicBezTo>
                    <a:pt x="3786" y="758"/>
                    <a:pt x="7192" y="1"/>
                    <a:pt x="10598"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36"/>
            <p:cNvSpPr/>
            <p:nvPr/>
          </p:nvSpPr>
          <p:spPr>
            <a:xfrm>
              <a:off x="4590600" y="4546425"/>
              <a:ext cx="66250" cy="28425"/>
            </a:xfrm>
            <a:custGeom>
              <a:rect b="b" l="l" r="r" t="t"/>
              <a:pathLst>
                <a:path extrusionOk="0" h="1137" w="2650">
                  <a:moveTo>
                    <a:pt x="2650" y="379"/>
                  </a:moveTo>
                  <a:cubicBezTo>
                    <a:pt x="1893" y="1136"/>
                    <a:pt x="0" y="1"/>
                    <a:pt x="2650"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36"/>
            <p:cNvSpPr/>
            <p:nvPr/>
          </p:nvSpPr>
          <p:spPr>
            <a:xfrm>
              <a:off x="4704150" y="4565350"/>
              <a:ext cx="246025" cy="66275"/>
            </a:xfrm>
            <a:custGeom>
              <a:rect b="b" l="l" r="r" t="t"/>
              <a:pathLst>
                <a:path extrusionOk="0" h="2651" w="9841">
                  <a:moveTo>
                    <a:pt x="0" y="1"/>
                  </a:moveTo>
                  <a:cubicBezTo>
                    <a:pt x="2271" y="1"/>
                    <a:pt x="4920" y="758"/>
                    <a:pt x="6813" y="758"/>
                  </a:cubicBezTo>
                  <a:cubicBezTo>
                    <a:pt x="7948" y="1136"/>
                    <a:pt x="9840" y="1136"/>
                    <a:pt x="9462" y="2650"/>
                  </a:cubicBezTo>
                  <a:cubicBezTo>
                    <a:pt x="6813" y="1515"/>
                    <a:pt x="3028" y="1515"/>
                    <a:pt x="757" y="758"/>
                  </a:cubicBezTo>
                  <a:cubicBezTo>
                    <a:pt x="379" y="758"/>
                    <a:pt x="0" y="758"/>
                    <a:pt x="379"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36"/>
            <p:cNvSpPr/>
            <p:nvPr/>
          </p:nvSpPr>
          <p:spPr>
            <a:xfrm>
              <a:off x="2007500" y="4451825"/>
              <a:ext cx="246025" cy="56775"/>
            </a:xfrm>
            <a:custGeom>
              <a:rect b="b" l="l" r="r" t="t"/>
              <a:pathLst>
                <a:path extrusionOk="0" h="2271" w="9841">
                  <a:moveTo>
                    <a:pt x="9462" y="0"/>
                  </a:moveTo>
                  <a:cubicBezTo>
                    <a:pt x="9462" y="757"/>
                    <a:pt x="9841" y="1514"/>
                    <a:pt x="9841" y="2271"/>
                  </a:cubicBezTo>
                  <a:cubicBezTo>
                    <a:pt x="6434" y="1893"/>
                    <a:pt x="3406" y="2271"/>
                    <a:pt x="379" y="2271"/>
                  </a:cubicBezTo>
                  <a:cubicBezTo>
                    <a:pt x="379" y="1514"/>
                    <a:pt x="0" y="1136"/>
                    <a:pt x="0" y="757"/>
                  </a:cubicBezTo>
                  <a:cubicBezTo>
                    <a:pt x="3028" y="379"/>
                    <a:pt x="6434" y="0"/>
                    <a:pt x="9462"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36"/>
            <p:cNvSpPr/>
            <p:nvPr/>
          </p:nvSpPr>
          <p:spPr>
            <a:xfrm>
              <a:off x="3474100" y="4518050"/>
              <a:ext cx="350100" cy="170350"/>
            </a:xfrm>
            <a:custGeom>
              <a:rect b="b" l="l" r="r" t="t"/>
              <a:pathLst>
                <a:path extrusionOk="0" h="6814" w="14004">
                  <a:moveTo>
                    <a:pt x="10976" y="757"/>
                  </a:moveTo>
                  <a:cubicBezTo>
                    <a:pt x="11354" y="3028"/>
                    <a:pt x="12868" y="5299"/>
                    <a:pt x="14004" y="6813"/>
                  </a:cubicBezTo>
                  <a:cubicBezTo>
                    <a:pt x="10597" y="6056"/>
                    <a:pt x="6434" y="6813"/>
                    <a:pt x="3785" y="5678"/>
                  </a:cubicBezTo>
                  <a:cubicBezTo>
                    <a:pt x="1514" y="4542"/>
                    <a:pt x="757" y="1893"/>
                    <a:pt x="0" y="0"/>
                  </a:cubicBezTo>
                  <a:cubicBezTo>
                    <a:pt x="3406" y="379"/>
                    <a:pt x="7191" y="379"/>
                    <a:pt x="10976" y="757"/>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36"/>
            <p:cNvSpPr/>
            <p:nvPr/>
          </p:nvSpPr>
          <p:spPr>
            <a:xfrm>
              <a:off x="3814725" y="4536975"/>
              <a:ext cx="283875" cy="189250"/>
            </a:xfrm>
            <a:custGeom>
              <a:rect b="b" l="l" r="r" t="t"/>
              <a:pathLst>
                <a:path extrusionOk="0" h="7570" w="11355">
                  <a:moveTo>
                    <a:pt x="0" y="0"/>
                  </a:moveTo>
                  <a:cubicBezTo>
                    <a:pt x="3407" y="0"/>
                    <a:pt x="6434" y="379"/>
                    <a:pt x="9841" y="379"/>
                  </a:cubicBezTo>
                  <a:cubicBezTo>
                    <a:pt x="9462" y="3785"/>
                    <a:pt x="10598" y="5678"/>
                    <a:pt x="11355" y="7570"/>
                  </a:cubicBezTo>
                  <a:cubicBezTo>
                    <a:pt x="9084" y="7570"/>
                    <a:pt x="6813" y="6813"/>
                    <a:pt x="4542" y="6813"/>
                  </a:cubicBezTo>
                  <a:cubicBezTo>
                    <a:pt x="2650" y="4921"/>
                    <a:pt x="757" y="3028"/>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36"/>
            <p:cNvSpPr/>
            <p:nvPr/>
          </p:nvSpPr>
          <p:spPr>
            <a:xfrm>
              <a:off x="4126950" y="4555900"/>
              <a:ext cx="255500" cy="208175"/>
            </a:xfrm>
            <a:custGeom>
              <a:rect b="b" l="l" r="r" t="t"/>
              <a:pathLst>
                <a:path extrusionOk="0" h="8327" w="10220">
                  <a:moveTo>
                    <a:pt x="8706" y="757"/>
                  </a:moveTo>
                  <a:cubicBezTo>
                    <a:pt x="8327" y="4164"/>
                    <a:pt x="9463" y="6056"/>
                    <a:pt x="10220" y="7948"/>
                  </a:cubicBezTo>
                  <a:cubicBezTo>
                    <a:pt x="8327" y="8327"/>
                    <a:pt x="5678" y="7948"/>
                    <a:pt x="3407" y="7570"/>
                  </a:cubicBezTo>
                  <a:cubicBezTo>
                    <a:pt x="1136" y="6056"/>
                    <a:pt x="1" y="3785"/>
                    <a:pt x="1" y="0"/>
                  </a:cubicBezTo>
                  <a:cubicBezTo>
                    <a:pt x="2272" y="0"/>
                    <a:pt x="6057" y="379"/>
                    <a:pt x="8706" y="757"/>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36"/>
            <p:cNvSpPr/>
            <p:nvPr/>
          </p:nvSpPr>
          <p:spPr>
            <a:xfrm>
              <a:off x="3199700" y="4518050"/>
              <a:ext cx="264950" cy="141950"/>
            </a:xfrm>
            <a:custGeom>
              <a:rect b="b" l="l" r="r" t="t"/>
              <a:pathLst>
                <a:path extrusionOk="0" h="5678" w="10598">
                  <a:moveTo>
                    <a:pt x="0" y="0"/>
                  </a:moveTo>
                  <a:cubicBezTo>
                    <a:pt x="2650" y="0"/>
                    <a:pt x="5299" y="379"/>
                    <a:pt x="7948" y="379"/>
                  </a:cubicBezTo>
                  <a:cubicBezTo>
                    <a:pt x="8705" y="2271"/>
                    <a:pt x="9841" y="3785"/>
                    <a:pt x="10598" y="5299"/>
                  </a:cubicBezTo>
                  <a:cubicBezTo>
                    <a:pt x="8327" y="4542"/>
                    <a:pt x="5299" y="5678"/>
                    <a:pt x="3407" y="4921"/>
                  </a:cubicBezTo>
                  <a:cubicBezTo>
                    <a:pt x="1136" y="4542"/>
                    <a:pt x="757" y="1893"/>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36"/>
            <p:cNvSpPr/>
            <p:nvPr/>
          </p:nvSpPr>
          <p:spPr>
            <a:xfrm>
              <a:off x="4410825" y="4584275"/>
              <a:ext cx="293350" cy="208200"/>
            </a:xfrm>
            <a:custGeom>
              <a:rect b="b" l="l" r="r" t="t"/>
              <a:pathLst>
                <a:path extrusionOk="0" h="8328" w="11734">
                  <a:moveTo>
                    <a:pt x="0" y="1"/>
                  </a:moveTo>
                  <a:cubicBezTo>
                    <a:pt x="3407" y="379"/>
                    <a:pt x="6434" y="758"/>
                    <a:pt x="9462" y="1515"/>
                  </a:cubicBezTo>
                  <a:cubicBezTo>
                    <a:pt x="9841" y="4164"/>
                    <a:pt x="10976" y="6056"/>
                    <a:pt x="11733" y="8327"/>
                  </a:cubicBezTo>
                  <a:cubicBezTo>
                    <a:pt x="9084" y="7949"/>
                    <a:pt x="6434" y="7570"/>
                    <a:pt x="3407" y="7192"/>
                  </a:cubicBezTo>
                  <a:cubicBezTo>
                    <a:pt x="1514" y="5678"/>
                    <a:pt x="0" y="3407"/>
                    <a:pt x="0"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36"/>
            <p:cNvSpPr/>
            <p:nvPr/>
          </p:nvSpPr>
          <p:spPr>
            <a:xfrm>
              <a:off x="2944225" y="4518050"/>
              <a:ext cx="246025" cy="123025"/>
            </a:xfrm>
            <a:custGeom>
              <a:rect b="b" l="l" r="r" t="t"/>
              <a:pathLst>
                <a:path extrusionOk="0" h="4921" w="9841">
                  <a:moveTo>
                    <a:pt x="9841" y="4921"/>
                  </a:moveTo>
                  <a:cubicBezTo>
                    <a:pt x="7191" y="4542"/>
                    <a:pt x="4542" y="4542"/>
                    <a:pt x="1893" y="4921"/>
                  </a:cubicBezTo>
                  <a:cubicBezTo>
                    <a:pt x="1136" y="3785"/>
                    <a:pt x="0" y="1514"/>
                    <a:pt x="0" y="0"/>
                  </a:cubicBezTo>
                  <a:cubicBezTo>
                    <a:pt x="2271" y="0"/>
                    <a:pt x="4921" y="0"/>
                    <a:pt x="7570" y="0"/>
                  </a:cubicBezTo>
                  <a:cubicBezTo>
                    <a:pt x="7948" y="1893"/>
                    <a:pt x="9084" y="3407"/>
                    <a:pt x="9841" y="492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36"/>
            <p:cNvSpPr/>
            <p:nvPr/>
          </p:nvSpPr>
          <p:spPr>
            <a:xfrm>
              <a:off x="5035300" y="4612675"/>
              <a:ext cx="141950" cy="274425"/>
            </a:xfrm>
            <a:custGeom>
              <a:rect b="b" l="l" r="r" t="t"/>
              <a:pathLst>
                <a:path extrusionOk="0" h="10977" w="5678">
                  <a:moveTo>
                    <a:pt x="1" y="379"/>
                  </a:moveTo>
                  <a:cubicBezTo>
                    <a:pt x="758" y="0"/>
                    <a:pt x="1515" y="757"/>
                    <a:pt x="2272" y="757"/>
                  </a:cubicBezTo>
                  <a:cubicBezTo>
                    <a:pt x="3786" y="3785"/>
                    <a:pt x="5678" y="6813"/>
                    <a:pt x="5678" y="10976"/>
                  </a:cubicBezTo>
                  <a:cubicBezTo>
                    <a:pt x="4164" y="6813"/>
                    <a:pt x="2650" y="3407"/>
                    <a:pt x="1"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36"/>
            <p:cNvSpPr/>
            <p:nvPr/>
          </p:nvSpPr>
          <p:spPr>
            <a:xfrm>
              <a:off x="1752025" y="4470750"/>
              <a:ext cx="208175" cy="47325"/>
            </a:xfrm>
            <a:custGeom>
              <a:rect b="b" l="l" r="r" t="t"/>
              <a:pathLst>
                <a:path extrusionOk="0" h="1893" w="8327">
                  <a:moveTo>
                    <a:pt x="8327" y="1136"/>
                  </a:moveTo>
                  <a:cubicBezTo>
                    <a:pt x="5677" y="1136"/>
                    <a:pt x="3028" y="1514"/>
                    <a:pt x="379" y="1892"/>
                  </a:cubicBezTo>
                  <a:cubicBezTo>
                    <a:pt x="379" y="1514"/>
                    <a:pt x="0" y="1136"/>
                    <a:pt x="379" y="757"/>
                  </a:cubicBezTo>
                  <a:cubicBezTo>
                    <a:pt x="3028" y="379"/>
                    <a:pt x="5299" y="0"/>
                    <a:pt x="7948" y="0"/>
                  </a:cubicBezTo>
                  <a:cubicBezTo>
                    <a:pt x="8327" y="0"/>
                    <a:pt x="7948" y="757"/>
                    <a:pt x="8327" y="757"/>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36"/>
            <p:cNvSpPr/>
            <p:nvPr/>
          </p:nvSpPr>
          <p:spPr>
            <a:xfrm>
              <a:off x="2660375" y="4527500"/>
              <a:ext cx="255475" cy="113575"/>
            </a:xfrm>
            <a:custGeom>
              <a:rect b="b" l="l" r="r" t="t"/>
              <a:pathLst>
                <a:path extrusionOk="0" h="4543" w="10219">
                  <a:moveTo>
                    <a:pt x="8705" y="1"/>
                  </a:moveTo>
                  <a:cubicBezTo>
                    <a:pt x="9084" y="1893"/>
                    <a:pt x="10219" y="3029"/>
                    <a:pt x="10219" y="4543"/>
                  </a:cubicBezTo>
                  <a:cubicBezTo>
                    <a:pt x="7570" y="4164"/>
                    <a:pt x="5299" y="4543"/>
                    <a:pt x="2649" y="4543"/>
                  </a:cubicBezTo>
                  <a:cubicBezTo>
                    <a:pt x="2649" y="3029"/>
                    <a:pt x="0" y="1893"/>
                    <a:pt x="0" y="379"/>
                  </a:cubicBezTo>
                  <a:cubicBezTo>
                    <a:pt x="3028" y="379"/>
                    <a:pt x="5677" y="1"/>
                    <a:pt x="8705"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36"/>
            <p:cNvSpPr/>
            <p:nvPr/>
          </p:nvSpPr>
          <p:spPr>
            <a:xfrm>
              <a:off x="5148850" y="4650525"/>
              <a:ext cx="104100" cy="255475"/>
            </a:xfrm>
            <a:custGeom>
              <a:rect b="b" l="l" r="r" t="t"/>
              <a:pathLst>
                <a:path extrusionOk="0" h="10219" w="4164">
                  <a:moveTo>
                    <a:pt x="0" y="0"/>
                  </a:moveTo>
                  <a:cubicBezTo>
                    <a:pt x="757" y="379"/>
                    <a:pt x="1893" y="379"/>
                    <a:pt x="3028" y="757"/>
                  </a:cubicBezTo>
                  <a:cubicBezTo>
                    <a:pt x="3785" y="3406"/>
                    <a:pt x="4164" y="6813"/>
                    <a:pt x="3785" y="10219"/>
                  </a:cubicBezTo>
                  <a:cubicBezTo>
                    <a:pt x="3785" y="10219"/>
                    <a:pt x="3407" y="9840"/>
                    <a:pt x="3028" y="9840"/>
                  </a:cubicBezTo>
                  <a:cubicBezTo>
                    <a:pt x="2271" y="6434"/>
                    <a:pt x="1514" y="2649"/>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36"/>
            <p:cNvSpPr/>
            <p:nvPr/>
          </p:nvSpPr>
          <p:spPr>
            <a:xfrm>
              <a:off x="4723075" y="4631600"/>
              <a:ext cx="312250" cy="217650"/>
            </a:xfrm>
            <a:custGeom>
              <a:rect b="b" l="l" r="r" t="t"/>
              <a:pathLst>
                <a:path extrusionOk="0" h="8706" w="12490">
                  <a:moveTo>
                    <a:pt x="0" y="0"/>
                  </a:moveTo>
                  <a:cubicBezTo>
                    <a:pt x="3028" y="757"/>
                    <a:pt x="5677" y="1136"/>
                    <a:pt x="9083" y="1136"/>
                  </a:cubicBezTo>
                  <a:cubicBezTo>
                    <a:pt x="10219" y="3785"/>
                    <a:pt x="11354" y="6434"/>
                    <a:pt x="12490" y="8705"/>
                  </a:cubicBezTo>
                  <a:cubicBezTo>
                    <a:pt x="9840" y="8327"/>
                    <a:pt x="6813" y="7191"/>
                    <a:pt x="3785" y="7191"/>
                  </a:cubicBezTo>
                  <a:cubicBezTo>
                    <a:pt x="2271" y="4920"/>
                    <a:pt x="757" y="3028"/>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36"/>
            <p:cNvSpPr/>
            <p:nvPr/>
          </p:nvSpPr>
          <p:spPr>
            <a:xfrm>
              <a:off x="2338650" y="4536975"/>
              <a:ext cx="255500" cy="94650"/>
            </a:xfrm>
            <a:custGeom>
              <a:rect b="b" l="l" r="r" t="t"/>
              <a:pathLst>
                <a:path extrusionOk="0" h="3786" w="10220">
                  <a:moveTo>
                    <a:pt x="9463" y="379"/>
                  </a:moveTo>
                  <a:cubicBezTo>
                    <a:pt x="9463" y="1893"/>
                    <a:pt x="10220" y="2271"/>
                    <a:pt x="10220" y="3785"/>
                  </a:cubicBezTo>
                  <a:cubicBezTo>
                    <a:pt x="7570" y="3785"/>
                    <a:pt x="4543" y="3785"/>
                    <a:pt x="1515" y="3407"/>
                  </a:cubicBezTo>
                  <a:cubicBezTo>
                    <a:pt x="1136" y="2650"/>
                    <a:pt x="1" y="1893"/>
                    <a:pt x="1" y="757"/>
                  </a:cubicBezTo>
                  <a:cubicBezTo>
                    <a:pt x="3407" y="757"/>
                    <a:pt x="6056" y="0"/>
                    <a:pt x="9463"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36"/>
            <p:cNvSpPr/>
            <p:nvPr/>
          </p:nvSpPr>
          <p:spPr>
            <a:xfrm>
              <a:off x="5035300" y="4678900"/>
              <a:ext cx="104100" cy="198725"/>
            </a:xfrm>
            <a:custGeom>
              <a:rect b="b" l="l" r="r" t="t"/>
              <a:pathLst>
                <a:path extrusionOk="0" h="7949" w="4164">
                  <a:moveTo>
                    <a:pt x="1" y="1"/>
                  </a:moveTo>
                  <a:cubicBezTo>
                    <a:pt x="1" y="1"/>
                    <a:pt x="379" y="1"/>
                    <a:pt x="758" y="1"/>
                  </a:cubicBezTo>
                  <a:cubicBezTo>
                    <a:pt x="2272" y="2271"/>
                    <a:pt x="3407" y="4921"/>
                    <a:pt x="4164" y="7949"/>
                  </a:cubicBezTo>
                  <a:cubicBezTo>
                    <a:pt x="2650" y="7570"/>
                    <a:pt x="2650" y="5299"/>
                    <a:pt x="1893" y="4164"/>
                  </a:cubicBezTo>
                  <a:cubicBezTo>
                    <a:pt x="1515" y="2650"/>
                    <a:pt x="758" y="1136"/>
                    <a:pt x="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36"/>
            <p:cNvSpPr/>
            <p:nvPr/>
          </p:nvSpPr>
          <p:spPr>
            <a:xfrm>
              <a:off x="1515475" y="4499125"/>
              <a:ext cx="246025" cy="246025"/>
            </a:xfrm>
            <a:custGeom>
              <a:rect b="b" l="l" r="r" t="t"/>
              <a:pathLst>
                <a:path extrusionOk="0" h="9841" w="9841">
                  <a:moveTo>
                    <a:pt x="7191" y="1"/>
                  </a:moveTo>
                  <a:cubicBezTo>
                    <a:pt x="7948" y="379"/>
                    <a:pt x="6813" y="1136"/>
                    <a:pt x="7191" y="1893"/>
                  </a:cubicBezTo>
                  <a:cubicBezTo>
                    <a:pt x="6056" y="2271"/>
                    <a:pt x="4542" y="2650"/>
                    <a:pt x="3407" y="3407"/>
                  </a:cubicBezTo>
                  <a:cubicBezTo>
                    <a:pt x="4921" y="3407"/>
                    <a:pt x="6056" y="3028"/>
                    <a:pt x="7191" y="2650"/>
                  </a:cubicBezTo>
                  <a:cubicBezTo>
                    <a:pt x="7570" y="5299"/>
                    <a:pt x="8705" y="6813"/>
                    <a:pt x="9841" y="8705"/>
                  </a:cubicBezTo>
                  <a:cubicBezTo>
                    <a:pt x="7948" y="8705"/>
                    <a:pt x="6813" y="9084"/>
                    <a:pt x="5299" y="9841"/>
                  </a:cubicBezTo>
                  <a:cubicBezTo>
                    <a:pt x="3785" y="8705"/>
                    <a:pt x="2650" y="7570"/>
                    <a:pt x="1514" y="6056"/>
                  </a:cubicBezTo>
                  <a:cubicBezTo>
                    <a:pt x="2271" y="5299"/>
                    <a:pt x="3028" y="4921"/>
                    <a:pt x="3407" y="4164"/>
                  </a:cubicBezTo>
                  <a:cubicBezTo>
                    <a:pt x="2650" y="3407"/>
                    <a:pt x="1514" y="4164"/>
                    <a:pt x="757" y="4164"/>
                  </a:cubicBezTo>
                  <a:cubicBezTo>
                    <a:pt x="379" y="4164"/>
                    <a:pt x="379" y="3785"/>
                    <a:pt x="0" y="3407"/>
                  </a:cubicBezTo>
                  <a:cubicBezTo>
                    <a:pt x="1893" y="1893"/>
                    <a:pt x="4542" y="757"/>
                    <a:pt x="719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36"/>
            <p:cNvSpPr/>
            <p:nvPr/>
          </p:nvSpPr>
          <p:spPr>
            <a:xfrm>
              <a:off x="5309700" y="4697825"/>
              <a:ext cx="151425" cy="246025"/>
            </a:xfrm>
            <a:custGeom>
              <a:rect b="b" l="l" r="r" t="t"/>
              <a:pathLst>
                <a:path extrusionOk="0" h="9841" w="6057">
                  <a:moveTo>
                    <a:pt x="1" y="1"/>
                  </a:moveTo>
                  <a:cubicBezTo>
                    <a:pt x="758" y="379"/>
                    <a:pt x="3028" y="379"/>
                    <a:pt x="3785" y="1893"/>
                  </a:cubicBezTo>
                  <a:cubicBezTo>
                    <a:pt x="3785" y="1893"/>
                    <a:pt x="3785" y="2650"/>
                    <a:pt x="4164" y="3028"/>
                  </a:cubicBezTo>
                  <a:cubicBezTo>
                    <a:pt x="4164" y="3407"/>
                    <a:pt x="4921" y="3785"/>
                    <a:pt x="4921" y="4164"/>
                  </a:cubicBezTo>
                  <a:cubicBezTo>
                    <a:pt x="6056" y="6435"/>
                    <a:pt x="5299" y="9462"/>
                    <a:pt x="3785" y="9841"/>
                  </a:cubicBezTo>
                  <a:cubicBezTo>
                    <a:pt x="2650" y="9462"/>
                    <a:pt x="1514" y="9462"/>
                    <a:pt x="379" y="9084"/>
                  </a:cubicBezTo>
                  <a:cubicBezTo>
                    <a:pt x="758" y="5299"/>
                    <a:pt x="379" y="2650"/>
                    <a:pt x="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36"/>
            <p:cNvSpPr/>
            <p:nvPr/>
          </p:nvSpPr>
          <p:spPr>
            <a:xfrm>
              <a:off x="1761475" y="4527500"/>
              <a:ext cx="274425" cy="170350"/>
            </a:xfrm>
            <a:custGeom>
              <a:rect b="b" l="l" r="r" t="t"/>
              <a:pathLst>
                <a:path extrusionOk="0" h="6814" w="10977">
                  <a:moveTo>
                    <a:pt x="8327" y="379"/>
                  </a:moveTo>
                  <a:cubicBezTo>
                    <a:pt x="9084" y="1893"/>
                    <a:pt x="9463" y="3786"/>
                    <a:pt x="10977" y="4921"/>
                  </a:cubicBezTo>
                  <a:cubicBezTo>
                    <a:pt x="8327" y="4921"/>
                    <a:pt x="5678" y="6814"/>
                    <a:pt x="3786" y="6435"/>
                  </a:cubicBezTo>
                  <a:cubicBezTo>
                    <a:pt x="1136" y="6435"/>
                    <a:pt x="758" y="3407"/>
                    <a:pt x="1" y="1136"/>
                  </a:cubicBezTo>
                  <a:cubicBezTo>
                    <a:pt x="2650" y="758"/>
                    <a:pt x="4921" y="1"/>
                    <a:pt x="8327"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36"/>
            <p:cNvSpPr/>
            <p:nvPr/>
          </p:nvSpPr>
          <p:spPr>
            <a:xfrm>
              <a:off x="2035875" y="4536975"/>
              <a:ext cx="264950" cy="123025"/>
            </a:xfrm>
            <a:custGeom>
              <a:rect b="b" l="l" r="r" t="t"/>
              <a:pathLst>
                <a:path extrusionOk="0" h="4921" w="10598">
                  <a:moveTo>
                    <a:pt x="1" y="0"/>
                  </a:moveTo>
                  <a:cubicBezTo>
                    <a:pt x="3407" y="0"/>
                    <a:pt x="6056" y="757"/>
                    <a:pt x="9463" y="757"/>
                  </a:cubicBezTo>
                  <a:cubicBezTo>
                    <a:pt x="9463" y="1893"/>
                    <a:pt x="10598" y="3028"/>
                    <a:pt x="10598" y="3785"/>
                  </a:cubicBezTo>
                  <a:cubicBezTo>
                    <a:pt x="7949" y="3407"/>
                    <a:pt x="5299" y="4921"/>
                    <a:pt x="3028" y="4164"/>
                  </a:cubicBezTo>
                  <a:cubicBezTo>
                    <a:pt x="1136" y="3785"/>
                    <a:pt x="758" y="1893"/>
                    <a:pt x="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36"/>
            <p:cNvSpPr/>
            <p:nvPr/>
          </p:nvSpPr>
          <p:spPr>
            <a:xfrm>
              <a:off x="1401925" y="4603200"/>
              <a:ext cx="189275" cy="198725"/>
            </a:xfrm>
            <a:custGeom>
              <a:rect b="b" l="l" r="r" t="t"/>
              <a:pathLst>
                <a:path extrusionOk="0" h="7949" w="7571">
                  <a:moveTo>
                    <a:pt x="3407" y="2272"/>
                  </a:moveTo>
                  <a:cubicBezTo>
                    <a:pt x="5299" y="3029"/>
                    <a:pt x="6056" y="4921"/>
                    <a:pt x="7570" y="6435"/>
                  </a:cubicBezTo>
                  <a:cubicBezTo>
                    <a:pt x="5678" y="6435"/>
                    <a:pt x="4542" y="7192"/>
                    <a:pt x="3028" y="7949"/>
                  </a:cubicBezTo>
                  <a:cubicBezTo>
                    <a:pt x="1515" y="7192"/>
                    <a:pt x="1136" y="5678"/>
                    <a:pt x="1" y="4542"/>
                  </a:cubicBezTo>
                  <a:cubicBezTo>
                    <a:pt x="758" y="2650"/>
                    <a:pt x="1515" y="758"/>
                    <a:pt x="3407" y="1"/>
                  </a:cubicBezTo>
                  <a:cubicBezTo>
                    <a:pt x="4164" y="1136"/>
                    <a:pt x="3785" y="1515"/>
                    <a:pt x="3407" y="265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36"/>
            <p:cNvSpPr/>
            <p:nvPr/>
          </p:nvSpPr>
          <p:spPr>
            <a:xfrm>
              <a:off x="1553325" y="4688375"/>
              <a:ext cx="2488500" cy="198725"/>
            </a:xfrm>
            <a:custGeom>
              <a:rect b="b" l="l" r="r" t="t"/>
              <a:pathLst>
                <a:path extrusionOk="0" h="7949" w="99540">
                  <a:moveTo>
                    <a:pt x="99540" y="4542"/>
                  </a:moveTo>
                  <a:cubicBezTo>
                    <a:pt x="68126" y="4163"/>
                    <a:pt x="34820" y="0"/>
                    <a:pt x="9084" y="5677"/>
                  </a:cubicBezTo>
                  <a:cubicBezTo>
                    <a:pt x="6434" y="6434"/>
                    <a:pt x="3785" y="7948"/>
                    <a:pt x="0" y="6813"/>
                  </a:cubicBezTo>
                  <a:cubicBezTo>
                    <a:pt x="3785" y="4920"/>
                    <a:pt x="8705" y="4163"/>
                    <a:pt x="13625" y="3028"/>
                  </a:cubicBezTo>
                  <a:cubicBezTo>
                    <a:pt x="18546" y="2271"/>
                    <a:pt x="23844" y="757"/>
                    <a:pt x="28765" y="1135"/>
                  </a:cubicBezTo>
                  <a:cubicBezTo>
                    <a:pt x="29900" y="1135"/>
                    <a:pt x="30657" y="1514"/>
                    <a:pt x="31414" y="1892"/>
                  </a:cubicBezTo>
                  <a:cubicBezTo>
                    <a:pt x="35199" y="2271"/>
                    <a:pt x="40119" y="1135"/>
                    <a:pt x="45039" y="1135"/>
                  </a:cubicBezTo>
                  <a:cubicBezTo>
                    <a:pt x="50716" y="757"/>
                    <a:pt x="56393" y="757"/>
                    <a:pt x="61692" y="757"/>
                  </a:cubicBezTo>
                  <a:cubicBezTo>
                    <a:pt x="73803" y="757"/>
                    <a:pt x="87050" y="3028"/>
                    <a:pt x="99540" y="4542"/>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36"/>
            <p:cNvSpPr/>
            <p:nvPr/>
          </p:nvSpPr>
          <p:spPr>
            <a:xfrm>
              <a:off x="351650" y="1196925"/>
              <a:ext cx="236575" cy="747525"/>
            </a:xfrm>
            <a:custGeom>
              <a:rect b="b" l="l" r="r" t="t"/>
              <a:pathLst>
                <a:path extrusionOk="0" h="29901" w="9463">
                  <a:moveTo>
                    <a:pt x="3785" y="6056"/>
                  </a:moveTo>
                  <a:cubicBezTo>
                    <a:pt x="5299" y="6813"/>
                    <a:pt x="5678" y="8327"/>
                    <a:pt x="5678" y="9841"/>
                  </a:cubicBezTo>
                  <a:cubicBezTo>
                    <a:pt x="6056" y="10219"/>
                    <a:pt x="6435" y="10976"/>
                    <a:pt x="6813" y="11355"/>
                  </a:cubicBezTo>
                  <a:cubicBezTo>
                    <a:pt x="6435" y="12112"/>
                    <a:pt x="5678" y="12112"/>
                    <a:pt x="5678" y="12490"/>
                  </a:cubicBezTo>
                  <a:cubicBezTo>
                    <a:pt x="5678" y="13247"/>
                    <a:pt x="6813" y="12869"/>
                    <a:pt x="7192" y="13247"/>
                  </a:cubicBezTo>
                  <a:cubicBezTo>
                    <a:pt x="7192" y="13247"/>
                    <a:pt x="7192" y="13626"/>
                    <a:pt x="7570" y="13626"/>
                  </a:cubicBezTo>
                  <a:cubicBezTo>
                    <a:pt x="7570" y="14383"/>
                    <a:pt x="6435" y="14004"/>
                    <a:pt x="6435" y="14761"/>
                  </a:cubicBezTo>
                  <a:cubicBezTo>
                    <a:pt x="6435" y="15518"/>
                    <a:pt x="7192" y="15140"/>
                    <a:pt x="7949" y="15518"/>
                  </a:cubicBezTo>
                  <a:cubicBezTo>
                    <a:pt x="8327" y="16653"/>
                    <a:pt x="9463" y="19303"/>
                    <a:pt x="7949" y="20060"/>
                  </a:cubicBezTo>
                  <a:cubicBezTo>
                    <a:pt x="7949" y="20438"/>
                    <a:pt x="8327" y="20438"/>
                    <a:pt x="8706" y="20438"/>
                  </a:cubicBezTo>
                  <a:cubicBezTo>
                    <a:pt x="8706" y="23845"/>
                    <a:pt x="9463" y="26115"/>
                    <a:pt x="9463" y="29900"/>
                  </a:cubicBezTo>
                  <a:cubicBezTo>
                    <a:pt x="9084" y="29900"/>
                    <a:pt x="9084" y="29522"/>
                    <a:pt x="8327" y="29522"/>
                  </a:cubicBezTo>
                  <a:cubicBezTo>
                    <a:pt x="7949" y="18167"/>
                    <a:pt x="4542" y="9084"/>
                    <a:pt x="1" y="757"/>
                  </a:cubicBezTo>
                  <a:cubicBezTo>
                    <a:pt x="379" y="1"/>
                    <a:pt x="1893" y="1"/>
                    <a:pt x="3029" y="379"/>
                  </a:cubicBezTo>
                  <a:cubicBezTo>
                    <a:pt x="2650" y="757"/>
                    <a:pt x="2272" y="757"/>
                    <a:pt x="1893" y="1514"/>
                  </a:cubicBezTo>
                  <a:cubicBezTo>
                    <a:pt x="1893" y="1514"/>
                    <a:pt x="2272" y="1514"/>
                    <a:pt x="2272" y="1893"/>
                  </a:cubicBezTo>
                  <a:cubicBezTo>
                    <a:pt x="3407" y="2271"/>
                    <a:pt x="4164" y="1136"/>
                    <a:pt x="5299" y="757"/>
                  </a:cubicBezTo>
                  <a:cubicBezTo>
                    <a:pt x="6435" y="1514"/>
                    <a:pt x="8706" y="2271"/>
                    <a:pt x="8706" y="3407"/>
                  </a:cubicBezTo>
                  <a:cubicBezTo>
                    <a:pt x="7192" y="3407"/>
                    <a:pt x="6435" y="4164"/>
                    <a:pt x="5299" y="4542"/>
                  </a:cubicBezTo>
                  <a:cubicBezTo>
                    <a:pt x="4921" y="4542"/>
                    <a:pt x="4921" y="3785"/>
                    <a:pt x="4164" y="3785"/>
                  </a:cubicBezTo>
                  <a:cubicBezTo>
                    <a:pt x="3407" y="4542"/>
                    <a:pt x="4164" y="5299"/>
                    <a:pt x="3785" y="6056"/>
                  </a:cubicBezTo>
                  <a:close/>
                  <a:moveTo>
                    <a:pt x="6435" y="1893"/>
                  </a:moveTo>
                  <a:cubicBezTo>
                    <a:pt x="4542" y="1893"/>
                    <a:pt x="3407" y="2271"/>
                    <a:pt x="3029" y="3785"/>
                  </a:cubicBezTo>
                  <a:cubicBezTo>
                    <a:pt x="4164" y="4164"/>
                    <a:pt x="5299" y="2650"/>
                    <a:pt x="6435" y="1893"/>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36"/>
            <p:cNvSpPr/>
            <p:nvPr/>
          </p:nvSpPr>
          <p:spPr>
            <a:xfrm>
              <a:off x="1837175" y="1291550"/>
              <a:ext cx="37875" cy="37875"/>
            </a:xfrm>
            <a:custGeom>
              <a:rect b="b" l="l" r="r" t="t"/>
              <a:pathLst>
                <a:path extrusionOk="0" h="1515" w="1515">
                  <a:moveTo>
                    <a:pt x="1136" y="0"/>
                  </a:moveTo>
                  <a:cubicBezTo>
                    <a:pt x="1514" y="0"/>
                    <a:pt x="1514" y="379"/>
                    <a:pt x="1514" y="757"/>
                  </a:cubicBezTo>
                  <a:cubicBezTo>
                    <a:pt x="758" y="757"/>
                    <a:pt x="758" y="1136"/>
                    <a:pt x="379" y="1514"/>
                  </a:cubicBezTo>
                  <a:cubicBezTo>
                    <a:pt x="1" y="1136"/>
                    <a:pt x="1136" y="379"/>
                    <a:pt x="1136"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36"/>
            <p:cNvSpPr/>
            <p:nvPr/>
          </p:nvSpPr>
          <p:spPr>
            <a:xfrm>
              <a:off x="540900" y="2010650"/>
              <a:ext cx="179800" cy="208175"/>
            </a:xfrm>
            <a:custGeom>
              <a:rect b="b" l="l" r="r" t="t"/>
              <a:pathLst>
                <a:path extrusionOk="0" h="8327" w="7192">
                  <a:moveTo>
                    <a:pt x="379" y="0"/>
                  </a:moveTo>
                  <a:cubicBezTo>
                    <a:pt x="3785" y="1893"/>
                    <a:pt x="4920" y="5678"/>
                    <a:pt x="7191" y="8327"/>
                  </a:cubicBezTo>
                  <a:cubicBezTo>
                    <a:pt x="6056" y="7191"/>
                    <a:pt x="4542" y="4921"/>
                    <a:pt x="3028" y="3407"/>
                  </a:cubicBezTo>
                  <a:cubicBezTo>
                    <a:pt x="1893" y="2650"/>
                    <a:pt x="0" y="1514"/>
                    <a:pt x="379"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36"/>
            <p:cNvSpPr/>
            <p:nvPr/>
          </p:nvSpPr>
          <p:spPr>
            <a:xfrm>
              <a:off x="1657400" y="2086350"/>
              <a:ext cx="189275" cy="141950"/>
            </a:xfrm>
            <a:custGeom>
              <a:rect b="b" l="l" r="r" t="t"/>
              <a:pathLst>
                <a:path extrusionOk="0" h="5678" w="7571">
                  <a:moveTo>
                    <a:pt x="1" y="0"/>
                  </a:moveTo>
                  <a:cubicBezTo>
                    <a:pt x="1136" y="1893"/>
                    <a:pt x="4164" y="3407"/>
                    <a:pt x="6813" y="5299"/>
                  </a:cubicBezTo>
                  <a:cubicBezTo>
                    <a:pt x="6435" y="4920"/>
                    <a:pt x="7570" y="5299"/>
                    <a:pt x="6813" y="5677"/>
                  </a:cubicBezTo>
                  <a:cubicBezTo>
                    <a:pt x="3785" y="4163"/>
                    <a:pt x="1136" y="3028"/>
                    <a:pt x="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36"/>
            <p:cNvSpPr/>
            <p:nvPr/>
          </p:nvSpPr>
          <p:spPr>
            <a:xfrm>
              <a:off x="6426200" y="2341825"/>
              <a:ext cx="179800" cy="189250"/>
            </a:xfrm>
            <a:custGeom>
              <a:rect b="b" l="l" r="r" t="t"/>
              <a:pathLst>
                <a:path extrusionOk="0" h="7570" w="7192">
                  <a:moveTo>
                    <a:pt x="7192" y="379"/>
                  </a:moveTo>
                  <a:cubicBezTo>
                    <a:pt x="6056" y="1892"/>
                    <a:pt x="4543" y="2649"/>
                    <a:pt x="3029" y="3785"/>
                  </a:cubicBezTo>
                  <a:cubicBezTo>
                    <a:pt x="1893" y="4920"/>
                    <a:pt x="758" y="6056"/>
                    <a:pt x="1" y="7570"/>
                  </a:cubicBezTo>
                  <a:cubicBezTo>
                    <a:pt x="379" y="6434"/>
                    <a:pt x="1893" y="4542"/>
                    <a:pt x="3029" y="3406"/>
                  </a:cubicBezTo>
                  <a:cubicBezTo>
                    <a:pt x="3786" y="1892"/>
                    <a:pt x="5300" y="0"/>
                    <a:pt x="7192"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36"/>
            <p:cNvSpPr/>
            <p:nvPr/>
          </p:nvSpPr>
          <p:spPr>
            <a:xfrm>
              <a:off x="455725" y="2067425"/>
              <a:ext cx="113575" cy="473125"/>
            </a:xfrm>
            <a:custGeom>
              <a:rect b="b" l="l" r="r" t="t"/>
              <a:pathLst>
                <a:path extrusionOk="0" h="18925" w="4543">
                  <a:moveTo>
                    <a:pt x="2272" y="0"/>
                  </a:moveTo>
                  <a:cubicBezTo>
                    <a:pt x="2272" y="2650"/>
                    <a:pt x="758" y="7570"/>
                    <a:pt x="1893" y="10976"/>
                  </a:cubicBezTo>
                  <a:cubicBezTo>
                    <a:pt x="2272" y="11355"/>
                    <a:pt x="1515" y="11733"/>
                    <a:pt x="1515" y="12112"/>
                  </a:cubicBezTo>
                  <a:cubicBezTo>
                    <a:pt x="3407" y="13625"/>
                    <a:pt x="3029" y="17032"/>
                    <a:pt x="4543" y="18924"/>
                  </a:cubicBezTo>
                  <a:cubicBezTo>
                    <a:pt x="1893" y="16653"/>
                    <a:pt x="1" y="10976"/>
                    <a:pt x="758" y="4542"/>
                  </a:cubicBezTo>
                  <a:cubicBezTo>
                    <a:pt x="1136" y="3028"/>
                    <a:pt x="1515" y="1136"/>
                    <a:pt x="2272"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36"/>
            <p:cNvSpPr/>
            <p:nvPr/>
          </p:nvSpPr>
          <p:spPr>
            <a:xfrm>
              <a:off x="6539750" y="2426975"/>
              <a:ext cx="141950" cy="435275"/>
            </a:xfrm>
            <a:custGeom>
              <a:rect b="b" l="l" r="r" t="t"/>
              <a:pathLst>
                <a:path extrusionOk="0" h="17411" w="5678">
                  <a:moveTo>
                    <a:pt x="4164" y="0"/>
                  </a:moveTo>
                  <a:cubicBezTo>
                    <a:pt x="5678" y="6434"/>
                    <a:pt x="3785" y="14382"/>
                    <a:pt x="1" y="17410"/>
                  </a:cubicBezTo>
                  <a:cubicBezTo>
                    <a:pt x="1136" y="14382"/>
                    <a:pt x="3028" y="10976"/>
                    <a:pt x="3785" y="6813"/>
                  </a:cubicBezTo>
                  <a:cubicBezTo>
                    <a:pt x="4164" y="4542"/>
                    <a:pt x="3785" y="1893"/>
                    <a:pt x="4542"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36"/>
            <p:cNvSpPr/>
            <p:nvPr/>
          </p:nvSpPr>
          <p:spPr>
            <a:xfrm>
              <a:off x="1903400" y="2199875"/>
              <a:ext cx="227125" cy="75725"/>
            </a:xfrm>
            <a:custGeom>
              <a:rect b="b" l="l" r="r" t="t"/>
              <a:pathLst>
                <a:path extrusionOk="0" h="3029" w="9085">
                  <a:moveTo>
                    <a:pt x="9084" y="1"/>
                  </a:moveTo>
                  <a:cubicBezTo>
                    <a:pt x="8327" y="758"/>
                    <a:pt x="6814" y="2650"/>
                    <a:pt x="4921" y="3029"/>
                  </a:cubicBezTo>
                  <a:cubicBezTo>
                    <a:pt x="3407" y="3029"/>
                    <a:pt x="1893" y="1893"/>
                    <a:pt x="1" y="1893"/>
                  </a:cubicBezTo>
                  <a:cubicBezTo>
                    <a:pt x="3407" y="1893"/>
                    <a:pt x="7192" y="1893"/>
                    <a:pt x="9084"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36"/>
            <p:cNvSpPr/>
            <p:nvPr/>
          </p:nvSpPr>
          <p:spPr>
            <a:xfrm>
              <a:off x="2177800" y="2294500"/>
              <a:ext cx="274425" cy="113575"/>
            </a:xfrm>
            <a:custGeom>
              <a:rect b="b" l="l" r="r" t="t"/>
              <a:pathLst>
                <a:path extrusionOk="0" h="4543" w="10977">
                  <a:moveTo>
                    <a:pt x="10977" y="379"/>
                  </a:moveTo>
                  <a:cubicBezTo>
                    <a:pt x="10220" y="1136"/>
                    <a:pt x="9463" y="2272"/>
                    <a:pt x="8706" y="3407"/>
                  </a:cubicBezTo>
                  <a:cubicBezTo>
                    <a:pt x="5299" y="3407"/>
                    <a:pt x="2650" y="3785"/>
                    <a:pt x="1" y="4542"/>
                  </a:cubicBezTo>
                  <a:cubicBezTo>
                    <a:pt x="1893" y="1893"/>
                    <a:pt x="5678" y="1"/>
                    <a:pt x="10977"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36"/>
            <p:cNvSpPr/>
            <p:nvPr/>
          </p:nvSpPr>
          <p:spPr>
            <a:xfrm>
              <a:off x="6047725" y="2985225"/>
              <a:ext cx="227125" cy="198725"/>
            </a:xfrm>
            <a:custGeom>
              <a:rect b="b" l="l" r="r" t="t"/>
              <a:pathLst>
                <a:path extrusionOk="0" h="7949" w="9085">
                  <a:moveTo>
                    <a:pt x="1" y="0"/>
                  </a:moveTo>
                  <a:cubicBezTo>
                    <a:pt x="2272" y="1136"/>
                    <a:pt x="5299" y="3028"/>
                    <a:pt x="7570" y="4164"/>
                  </a:cubicBezTo>
                  <a:cubicBezTo>
                    <a:pt x="7570" y="5678"/>
                    <a:pt x="9084" y="6813"/>
                    <a:pt x="9084" y="7570"/>
                  </a:cubicBezTo>
                  <a:cubicBezTo>
                    <a:pt x="8706" y="7948"/>
                    <a:pt x="8327" y="6813"/>
                    <a:pt x="7949" y="6813"/>
                  </a:cubicBezTo>
                  <a:cubicBezTo>
                    <a:pt x="6056" y="5299"/>
                    <a:pt x="2650" y="4542"/>
                    <a:pt x="758" y="3028"/>
                  </a:cubicBezTo>
                  <a:cubicBezTo>
                    <a:pt x="379" y="2271"/>
                    <a:pt x="758" y="757"/>
                    <a:pt x="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36"/>
            <p:cNvSpPr/>
            <p:nvPr/>
          </p:nvSpPr>
          <p:spPr>
            <a:xfrm>
              <a:off x="6057200" y="3108225"/>
              <a:ext cx="208175" cy="141950"/>
            </a:xfrm>
            <a:custGeom>
              <a:rect b="b" l="l" r="r" t="t"/>
              <a:pathLst>
                <a:path extrusionOk="0" h="5678" w="8327">
                  <a:moveTo>
                    <a:pt x="8327" y="3407"/>
                  </a:moveTo>
                  <a:cubicBezTo>
                    <a:pt x="8327" y="3785"/>
                    <a:pt x="7570" y="4921"/>
                    <a:pt x="7191" y="5678"/>
                  </a:cubicBezTo>
                  <a:cubicBezTo>
                    <a:pt x="4542" y="4542"/>
                    <a:pt x="2650" y="3028"/>
                    <a:pt x="379" y="1515"/>
                  </a:cubicBezTo>
                  <a:cubicBezTo>
                    <a:pt x="0" y="1136"/>
                    <a:pt x="379" y="379"/>
                    <a:pt x="379" y="1"/>
                  </a:cubicBezTo>
                  <a:cubicBezTo>
                    <a:pt x="2650" y="758"/>
                    <a:pt x="5299" y="3785"/>
                    <a:pt x="8327" y="3028"/>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36"/>
            <p:cNvSpPr/>
            <p:nvPr/>
          </p:nvSpPr>
          <p:spPr>
            <a:xfrm>
              <a:off x="4865000" y="3562400"/>
              <a:ext cx="255500" cy="246025"/>
            </a:xfrm>
            <a:custGeom>
              <a:rect b="b" l="l" r="r" t="t"/>
              <a:pathLst>
                <a:path extrusionOk="0" h="9841" w="10220">
                  <a:moveTo>
                    <a:pt x="0" y="0"/>
                  </a:moveTo>
                  <a:cubicBezTo>
                    <a:pt x="2650" y="757"/>
                    <a:pt x="5677" y="1136"/>
                    <a:pt x="7948" y="2650"/>
                  </a:cubicBezTo>
                  <a:cubicBezTo>
                    <a:pt x="7948" y="5678"/>
                    <a:pt x="9084" y="7570"/>
                    <a:pt x="10219" y="9841"/>
                  </a:cubicBezTo>
                  <a:cubicBezTo>
                    <a:pt x="7948" y="9084"/>
                    <a:pt x="5299" y="7570"/>
                    <a:pt x="2650" y="6813"/>
                  </a:cubicBezTo>
                  <a:cubicBezTo>
                    <a:pt x="1136" y="4921"/>
                    <a:pt x="0" y="3028"/>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36"/>
            <p:cNvSpPr/>
            <p:nvPr/>
          </p:nvSpPr>
          <p:spPr>
            <a:xfrm>
              <a:off x="2594125" y="3467775"/>
              <a:ext cx="47350" cy="18950"/>
            </a:xfrm>
            <a:custGeom>
              <a:rect b="b" l="l" r="r" t="t"/>
              <a:pathLst>
                <a:path extrusionOk="0" h="758" w="1894">
                  <a:moveTo>
                    <a:pt x="1893" y="1"/>
                  </a:moveTo>
                  <a:cubicBezTo>
                    <a:pt x="1893" y="1"/>
                    <a:pt x="379" y="758"/>
                    <a:pt x="1" y="379"/>
                  </a:cubicBezTo>
                  <a:cubicBezTo>
                    <a:pt x="379" y="1"/>
                    <a:pt x="1136" y="379"/>
                    <a:pt x="1893"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36"/>
            <p:cNvSpPr/>
            <p:nvPr/>
          </p:nvSpPr>
          <p:spPr>
            <a:xfrm>
              <a:off x="5290775" y="3713800"/>
              <a:ext cx="47325" cy="151400"/>
            </a:xfrm>
            <a:custGeom>
              <a:rect b="b" l="l" r="r" t="t"/>
              <a:pathLst>
                <a:path extrusionOk="0" h="6056" w="1893">
                  <a:moveTo>
                    <a:pt x="1" y="0"/>
                  </a:moveTo>
                  <a:cubicBezTo>
                    <a:pt x="1515" y="757"/>
                    <a:pt x="1136" y="5299"/>
                    <a:pt x="1893" y="6056"/>
                  </a:cubicBezTo>
                  <a:cubicBezTo>
                    <a:pt x="758" y="4163"/>
                    <a:pt x="1" y="2271"/>
                    <a:pt x="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36"/>
            <p:cNvSpPr/>
            <p:nvPr/>
          </p:nvSpPr>
          <p:spPr>
            <a:xfrm>
              <a:off x="2830675" y="3628625"/>
              <a:ext cx="1438250" cy="624525"/>
            </a:xfrm>
            <a:custGeom>
              <a:rect b="b" l="l" r="r" t="t"/>
              <a:pathLst>
                <a:path extrusionOk="0" h="24981" w="57530">
                  <a:moveTo>
                    <a:pt x="54123" y="8706"/>
                  </a:moveTo>
                  <a:cubicBezTo>
                    <a:pt x="54880" y="10977"/>
                    <a:pt x="55637" y="13247"/>
                    <a:pt x="56015" y="15518"/>
                  </a:cubicBezTo>
                  <a:cubicBezTo>
                    <a:pt x="56394" y="15897"/>
                    <a:pt x="57151" y="15518"/>
                    <a:pt x="57529" y="15897"/>
                  </a:cubicBezTo>
                  <a:cubicBezTo>
                    <a:pt x="56394" y="17032"/>
                    <a:pt x="54123" y="17411"/>
                    <a:pt x="53366" y="18925"/>
                  </a:cubicBezTo>
                  <a:cubicBezTo>
                    <a:pt x="53366" y="15140"/>
                    <a:pt x="53744" y="10977"/>
                    <a:pt x="51095" y="9463"/>
                  </a:cubicBezTo>
                  <a:cubicBezTo>
                    <a:pt x="51852" y="12112"/>
                    <a:pt x="52230" y="15140"/>
                    <a:pt x="51474" y="18168"/>
                  </a:cubicBezTo>
                  <a:cubicBezTo>
                    <a:pt x="50717" y="21195"/>
                    <a:pt x="48067" y="22331"/>
                    <a:pt x="46553" y="23845"/>
                  </a:cubicBezTo>
                  <a:cubicBezTo>
                    <a:pt x="43525" y="23466"/>
                    <a:pt x="40119" y="23466"/>
                    <a:pt x="37091" y="23088"/>
                  </a:cubicBezTo>
                  <a:cubicBezTo>
                    <a:pt x="36713" y="23088"/>
                    <a:pt x="38227" y="21195"/>
                    <a:pt x="36713" y="20817"/>
                  </a:cubicBezTo>
                  <a:cubicBezTo>
                    <a:pt x="35199" y="20817"/>
                    <a:pt x="35577" y="23088"/>
                    <a:pt x="35956" y="23088"/>
                  </a:cubicBezTo>
                  <a:cubicBezTo>
                    <a:pt x="32171" y="22709"/>
                    <a:pt x="29143" y="23466"/>
                    <a:pt x="27251" y="24980"/>
                  </a:cubicBezTo>
                  <a:cubicBezTo>
                    <a:pt x="24980" y="20060"/>
                    <a:pt x="14761" y="22709"/>
                    <a:pt x="9463" y="20060"/>
                  </a:cubicBezTo>
                  <a:cubicBezTo>
                    <a:pt x="6813" y="18925"/>
                    <a:pt x="4542" y="15518"/>
                    <a:pt x="6056" y="10977"/>
                  </a:cubicBezTo>
                  <a:cubicBezTo>
                    <a:pt x="6435" y="8327"/>
                    <a:pt x="9463" y="7570"/>
                    <a:pt x="10976" y="5678"/>
                  </a:cubicBezTo>
                  <a:cubicBezTo>
                    <a:pt x="8327" y="4921"/>
                    <a:pt x="4921" y="7570"/>
                    <a:pt x="3785" y="10977"/>
                  </a:cubicBezTo>
                  <a:cubicBezTo>
                    <a:pt x="3028" y="13247"/>
                    <a:pt x="3028" y="17032"/>
                    <a:pt x="4164" y="18546"/>
                  </a:cubicBezTo>
                  <a:cubicBezTo>
                    <a:pt x="2650" y="17411"/>
                    <a:pt x="2272" y="13626"/>
                    <a:pt x="1" y="12490"/>
                  </a:cubicBezTo>
                  <a:cubicBezTo>
                    <a:pt x="4164" y="8706"/>
                    <a:pt x="6056" y="3407"/>
                    <a:pt x="13247" y="3407"/>
                  </a:cubicBezTo>
                  <a:cubicBezTo>
                    <a:pt x="15518" y="3407"/>
                    <a:pt x="17411" y="4164"/>
                    <a:pt x="19303" y="3786"/>
                  </a:cubicBezTo>
                  <a:cubicBezTo>
                    <a:pt x="23466" y="3786"/>
                    <a:pt x="26494" y="2272"/>
                    <a:pt x="29143" y="1"/>
                  </a:cubicBezTo>
                  <a:cubicBezTo>
                    <a:pt x="29900" y="3407"/>
                    <a:pt x="36713" y="4921"/>
                    <a:pt x="40876" y="5678"/>
                  </a:cubicBezTo>
                  <a:cubicBezTo>
                    <a:pt x="45796" y="6813"/>
                    <a:pt x="50717" y="6813"/>
                    <a:pt x="54123" y="8706"/>
                  </a:cubicBezTo>
                  <a:close/>
                  <a:moveTo>
                    <a:pt x="35199" y="4921"/>
                  </a:moveTo>
                  <a:cubicBezTo>
                    <a:pt x="34821" y="5678"/>
                    <a:pt x="35199" y="6813"/>
                    <a:pt x="35577" y="7192"/>
                  </a:cubicBezTo>
                  <a:cubicBezTo>
                    <a:pt x="36334" y="7192"/>
                    <a:pt x="36713" y="7192"/>
                    <a:pt x="37091" y="7192"/>
                  </a:cubicBezTo>
                  <a:cubicBezTo>
                    <a:pt x="37848" y="5678"/>
                    <a:pt x="36713" y="3786"/>
                    <a:pt x="35199" y="4921"/>
                  </a:cubicBezTo>
                  <a:close/>
                  <a:moveTo>
                    <a:pt x="26494" y="4164"/>
                  </a:moveTo>
                  <a:cubicBezTo>
                    <a:pt x="26873" y="4542"/>
                    <a:pt x="28008" y="4921"/>
                    <a:pt x="29143" y="4542"/>
                  </a:cubicBezTo>
                  <a:cubicBezTo>
                    <a:pt x="30279" y="2272"/>
                    <a:pt x="26116" y="1136"/>
                    <a:pt x="26494" y="4164"/>
                  </a:cubicBezTo>
                  <a:close/>
                  <a:moveTo>
                    <a:pt x="30279" y="6056"/>
                  </a:moveTo>
                  <a:cubicBezTo>
                    <a:pt x="30657" y="6435"/>
                    <a:pt x="31036" y="7192"/>
                    <a:pt x="32171" y="6813"/>
                  </a:cubicBezTo>
                  <a:cubicBezTo>
                    <a:pt x="32550" y="6435"/>
                    <a:pt x="32928" y="5678"/>
                    <a:pt x="32550" y="4921"/>
                  </a:cubicBezTo>
                  <a:cubicBezTo>
                    <a:pt x="31793" y="4164"/>
                    <a:pt x="30279" y="4542"/>
                    <a:pt x="30279" y="6056"/>
                  </a:cubicBezTo>
                  <a:close/>
                  <a:moveTo>
                    <a:pt x="40498" y="8327"/>
                  </a:moveTo>
                  <a:cubicBezTo>
                    <a:pt x="36713" y="7192"/>
                    <a:pt x="31414" y="7570"/>
                    <a:pt x="26116" y="7192"/>
                  </a:cubicBezTo>
                  <a:cubicBezTo>
                    <a:pt x="18546" y="6056"/>
                    <a:pt x="8327" y="4921"/>
                    <a:pt x="8327" y="12869"/>
                  </a:cubicBezTo>
                  <a:cubicBezTo>
                    <a:pt x="7949" y="13247"/>
                    <a:pt x="7192" y="13247"/>
                    <a:pt x="7192" y="13626"/>
                  </a:cubicBezTo>
                  <a:cubicBezTo>
                    <a:pt x="6435" y="16275"/>
                    <a:pt x="10598" y="15140"/>
                    <a:pt x="10598" y="17032"/>
                  </a:cubicBezTo>
                  <a:cubicBezTo>
                    <a:pt x="10598" y="17032"/>
                    <a:pt x="9463" y="17411"/>
                    <a:pt x="9841" y="18168"/>
                  </a:cubicBezTo>
                  <a:cubicBezTo>
                    <a:pt x="10220" y="18546"/>
                    <a:pt x="10598" y="19303"/>
                    <a:pt x="11733" y="19303"/>
                  </a:cubicBezTo>
                  <a:cubicBezTo>
                    <a:pt x="12112" y="19303"/>
                    <a:pt x="12112" y="18546"/>
                    <a:pt x="12869" y="18168"/>
                  </a:cubicBezTo>
                  <a:cubicBezTo>
                    <a:pt x="12869" y="18546"/>
                    <a:pt x="13626" y="18546"/>
                    <a:pt x="14004" y="18925"/>
                  </a:cubicBezTo>
                  <a:cubicBezTo>
                    <a:pt x="12869" y="21952"/>
                    <a:pt x="17032" y="21195"/>
                    <a:pt x="16275" y="18925"/>
                  </a:cubicBezTo>
                  <a:cubicBezTo>
                    <a:pt x="19681" y="18925"/>
                    <a:pt x="23845" y="19681"/>
                    <a:pt x="28008" y="19681"/>
                  </a:cubicBezTo>
                  <a:cubicBezTo>
                    <a:pt x="35199" y="19681"/>
                    <a:pt x="43525" y="20817"/>
                    <a:pt x="47310" y="18168"/>
                  </a:cubicBezTo>
                  <a:cubicBezTo>
                    <a:pt x="46932" y="18925"/>
                    <a:pt x="46932" y="19681"/>
                    <a:pt x="47310" y="20060"/>
                  </a:cubicBezTo>
                  <a:cubicBezTo>
                    <a:pt x="49960" y="20817"/>
                    <a:pt x="50338" y="17411"/>
                    <a:pt x="48446" y="17032"/>
                  </a:cubicBezTo>
                  <a:cubicBezTo>
                    <a:pt x="50717" y="10977"/>
                    <a:pt x="46553" y="8706"/>
                    <a:pt x="41255" y="8327"/>
                  </a:cubicBezTo>
                  <a:cubicBezTo>
                    <a:pt x="41633" y="7570"/>
                    <a:pt x="42012" y="7570"/>
                    <a:pt x="41633" y="6813"/>
                  </a:cubicBezTo>
                  <a:cubicBezTo>
                    <a:pt x="40498" y="6056"/>
                    <a:pt x="40119" y="7949"/>
                    <a:pt x="40498" y="8327"/>
                  </a:cubicBezTo>
                  <a:close/>
                  <a:moveTo>
                    <a:pt x="45039" y="23088"/>
                  </a:moveTo>
                  <a:cubicBezTo>
                    <a:pt x="47310" y="23088"/>
                    <a:pt x="46175" y="18546"/>
                    <a:pt x="43904" y="20817"/>
                  </a:cubicBezTo>
                  <a:cubicBezTo>
                    <a:pt x="43525" y="21952"/>
                    <a:pt x="44282" y="23088"/>
                    <a:pt x="45039" y="23088"/>
                  </a:cubicBezTo>
                  <a:close/>
                  <a:moveTo>
                    <a:pt x="39362" y="21952"/>
                  </a:moveTo>
                  <a:cubicBezTo>
                    <a:pt x="39362" y="22709"/>
                    <a:pt x="39362" y="23088"/>
                    <a:pt x="40876" y="23088"/>
                  </a:cubicBezTo>
                  <a:cubicBezTo>
                    <a:pt x="43525" y="21195"/>
                    <a:pt x="39362" y="19303"/>
                    <a:pt x="39362" y="21952"/>
                  </a:cubicBezTo>
                  <a:close/>
                  <a:moveTo>
                    <a:pt x="18168" y="21574"/>
                  </a:moveTo>
                  <a:cubicBezTo>
                    <a:pt x="18168" y="21574"/>
                    <a:pt x="18546" y="21574"/>
                    <a:pt x="18546" y="21574"/>
                  </a:cubicBezTo>
                  <a:cubicBezTo>
                    <a:pt x="19681" y="21952"/>
                    <a:pt x="20060" y="20438"/>
                    <a:pt x="19303" y="19681"/>
                  </a:cubicBezTo>
                  <a:cubicBezTo>
                    <a:pt x="18924" y="19681"/>
                    <a:pt x="18546" y="19681"/>
                    <a:pt x="18168" y="19681"/>
                  </a:cubicBezTo>
                  <a:cubicBezTo>
                    <a:pt x="17789" y="19681"/>
                    <a:pt x="17789" y="21195"/>
                    <a:pt x="18168" y="21574"/>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36"/>
            <p:cNvSpPr/>
            <p:nvPr/>
          </p:nvSpPr>
          <p:spPr>
            <a:xfrm>
              <a:off x="1430325" y="3780025"/>
              <a:ext cx="123025" cy="359575"/>
            </a:xfrm>
            <a:custGeom>
              <a:rect b="b" l="l" r="r" t="t"/>
              <a:pathLst>
                <a:path extrusionOk="0" h="14383" w="4921">
                  <a:moveTo>
                    <a:pt x="0" y="1136"/>
                  </a:moveTo>
                  <a:cubicBezTo>
                    <a:pt x="1514" y="757"/>
                    <a:pt x="3406" y="379"/>
                    <a:pt x="4920" y="0"/>
                  </a:cubicBezTo>
                  <a:cubicBezTo>
                    <a:pt x="3785" y="2271"/>
                    <a:pt x="2271" y="6434"/>
                    <a:pt x="2649" y="10219"/>
                  </a:cubicBezTo>
                  <a:cubicBezTo>
                    <a:pt x="2649" y="12112"/>
                    <a:pt x="3785" y="13247"/>
                    <a:pt x="3406" y="14382"/>
                  </a:cubicBezTo>
                  <a:cubicBezTo>
                    <a:pt x="1892" y="10219"/>
                    <a:pt x="1514" y="5299"/>
                    <a:pt x="0" y="1136"/>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36"/>
            <p:cNvSpPr/>
            <p:nvPr/>
          </p:nvSpPr>
          <p:spPr>
            <a:xfrm>
              <a:off x="1893950" y="3865175"/>
              <a:ext cx="56800" cy="56800"/>
            </a:xfrm>
            <a:custGeom>
              <a:rect b="b" l="l" r="r" t="t"/>
              <a:pathLst>
                <a:path extrusionOk="0" h="2272" w="2272">
                  <a:moveTo>
                    <a:pt x="0" y="758"/>
                  </a:moveTo>
                  <a:cubicBezTo>
                    <a:pt x="1136" y="1"/>
                    <a:pt x="1514" y="1515"/>
                    <a:pt x="2271" y="1893"/>
                  </a:cubicBezTo>
                  <a:cubicBezTo>
                    <a:pt x="1514" y="2272"/>
                    <a:pt x="757" y="1136"/>
                    <a:pt x="0" y="758"/>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36"/>
            <p:cNvSpPr/>
            <p:nvPr/>
          </p:nvSpPr>
          <p:spPr>
            <a:xfrm>
              <a:off x="3616025" y="3978725"/>
              <a:ext cx="47325" cy="56800"/>
            </a:xfrm>
            <a:custGeom>
              <a:rect b="b" l="l" r="r" t="t"/>
              <a:pathLst>
                <a:path extrusionOk="0" h="2272" w="1893">
                  <a:moveTo>
                    <a:pt x="0" y="379"/>
                  </a:moveTo>
                  <a:cubicBezTo>
                    <a:pt x="757" y="0"/>
                    <a:pt x="1136" y="1514"/>
                    <a:pt x="1514" y="1893"/>
                  </a:cubicBezTo>
                  <a:cubicBezTo>
                    <a:pt x="1893" y="2271"/>
                    <a:pt x="379" y="757"/>
                    <a:pt x="0"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36"/>
            <p:cNvSpPr/>
            <p:nvPr/>
          </p:nvSpPr>
          <p:spPr>
            <a:xfrm>
              <a:off x="5101550" y="4073350"/>
              <a:ext cx="37850" cy="28400"/>
            </a:xfrm>
            <a:custGeom>
              <a:rect b="b" l="l" r="r" t="t"/>
              <a:pathLst>
                <a:path extrusionOk="0" h="1136" w="1514">
                  <a:moveTo>
                    <a:pt x="0" y="379"/>
                  </a:moveTo>
                  <a:cubicBezTo>
                    <a:pt x="757" y="0"/>
                    <a:pt x="757" y="757"/>
                    <a:pt x="1514" y="1136"/>
                  </a:cubicBezTo>
                  <a:cubicBezTo>
                    <a:pt x="1136" y="1136"/>
                    <a:pt x="0" y="757"/>
                    <a:pt x="0"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36"/>
            <p:cNvSpPr/>
            <p:nvPr/>
          </p:nvSpPr>
          <p:spPr>
            <a:xfrm>
              <a:off x="5111000" y="4139575"/>
              <a:ext cx="66250" cy="37875"/>
            </a:xfrm>
            <a:custGeom>
              <a:rect b="b" l="l" r="r" t="t"/>
              <a:pathLst>
                <a:path extrusionOk="0" h="1515" w="2650">
                  <a:moveTo>
                    <a:pt x="2650" y="1514"/>
                  </a:moveTo>
                  <a:cubicBezTo>
                    <a:pt x="1514" y="1136"/>
                    <a:pt x="1136" y="757"/>
                    <a:pt x="1" y="379"/>
                  </a:cubicBezTo>
                  <a:cubicBezTo>
                    <a:pt x="1" y="0"/>
                    <a:pt x="2650" y="379"/>
                    <a:pt x="2650" y="1514"/>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36"/>
            <p:cNvSpPr/>
            <p:nvPr/>
          </p:nvSpPr>
          <p:spPr>
            <a:xfrm>
              <a:off x="1856100" y="3988175"/>
              <a:ext cx="113575" cy="75725"/>
            </a:xfrm>
            <a:custGeom>
              <a:rect b="b" l="l" r="r" t="t"/>
              <a:pathLst>
                <a:path extrusionOk="0" h="3029" w="4543">
                  <a:moveTo>
                    <a:pt x="1" y="1"/>
                  </a:moveTo>
                  <a:cubicBezTo>
                    <a:pt x="1136" y="379"/>
                    <a:pt x="3785" y="1515"/>
                    <a:pt x="4542" y="3029"/>
                  </a:cubicBezTo>
                  <a:cubicBezTo>
                    <a:pt x="3028" y="1893"/>
                    <a:pt x="1514" y="758"/>
                    <a:pt x="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36"/>
            <p:cNvSpPr/>
            <p:nvPr/>
          </p:nvSpPr>
          <p:spPr>
            <a:xfrm>
              <a:off x="5006925" y="4243650"/>
              <a:ext cx="66250" cy="56800"/>
            </a:xfrm>
            <a:custGeom>
              <a:rect b="b" l="l" r="r" t="t"/>
              <a:pathLst>
                <a:path extrusionOk="0" h="2272" w="2650">
                  <a:moveTo>
                    <a:pt x="0" y="1515"/>
                  </a:moveTo>
                  <a:cubicBezTo>
                    <a:pt x="0" y="758"/>
                    <a:pt x="379" y="379"/>
                    <a:pt x="379" y="1"/>
                  </a:cubicBezTo>
                  <a:cubicBezTo>
                    <a:pt x="1136" y="379"/>
                    <a:pt x="1893" y="1515"/>
                    <a:pt x="2650" y="1893"/>
                  </a:cubicBezTo>
                  <a:cubicBezTo>
                    <a:pt x="2271" y="2272"/>
                    <a:pt x="1136" y="1515"/>
                    <a:pt x="0" y="1515"/>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36"/>
            <p:cNvSpPr/>
            <p:nvPr/>
          </p:nvSpPr>
          <p:spPr>
            <a:xfrm>
              <a:off x="1051850" y="695450"/>
              <a:ext cx="5809625" cy="3122450"/>
            </a:xfrm>
            <a:custGeom>
              <a:rect b="b" l="l" r="r" t="t"/>
              <a:pathLst>
                <a:path extrusionOk="0" h="124898" w="232385">
                  <a:moveTo>
                    <a:pt x="114300" y="17789"/>
                  </a:moveTo>
                  <a:cubicBezTo>
                    <a:pt x="115435" y="17789"/>
                    <a:pt x="115435" y="17032"/>
                    <a:pt x="116192" y="16653"/>
                  </a:cubicBezTo>
                  <a:cubicBezTo>
                    <a:pt x="121113" y="14004"/>
                    <a:pt x="128682" y="17032"/>
                    <a:pt x="129818" y="21195"/>
                  </a:cubicBezTo>
                  <a:cubicBezTo>
                    <a:pt x="127547" y="20816"/>
                    <a:pt x="126033" y="20816"/>
                    <a:pt x="124897" y="21573"/>
                  </a:cubicBezTo>
                  <a:cubicBezTo>
                    <a:pt x="122248" y="22330"/>
                    <a:pt x="119599" y="28008"/>
                    <a:pt x="119977" y="31792"/>
                  </a:cubicBezTo>
                  <a:cubicBezTo>
                    <a:pt x="119977" y="34442"/>
                    <a:pt x="122248" y="36712"/>
                    <a:pt x="125654" y="36712"/>
                  </a:cubicBezTo>
                  <a:cubicBezTo>
                    <a:pt x="128304" y="36712"/>
                    <a:pt x="130196" y="35199"/>
                    <a:pt x="132088" y="34063"/>
                  </a:cubicBezTo>
                  <a:cubicBezTo>
                    <a:pt x="133602" y="38983"/>
                    <a:pt x="131331" y="43147"/>
                    <a:pt x="129061" y="45417"/>
                  </a:cubicBezTo>
                  <a:cubicBezTo>
                    <a:pt x="130953" y="47688"/>
                    <a:pt x="135873" y="46553"/>
                    <a:pt x="138523" y="48824"/>
                  </a:cubicBezTo>
                  <a:cubicBezTo>
                    <a:pt x="139658" y="49581"/>
                    <a:pt x="140415" y="51095"/>
                    <a:pt x="141550" y="52608"/>
                  </a:cubicBezTo>
                  <a:cubicBezTo>
                    <a:pt x="142307" y="53744"/>
                    <a:pt x="144200" y="56015"/>
                    <a:pt x="143821" y="57150"/>
                  </a:cubicBezTo>
                  <a:cubicBezTo>
                    <a:pt x="143443" y="58286"/>
                    <a:pt x="140793" y="59043"/>
                    <a:pt x="139279" y="59799"/>
                  </a:cubicBezTo>
                  <a:cubicBezTo>
                    <a:pt x="137387" y="60556"/>
                    <a:pt x="135495" y="61313"/>
                    <a:pt x="133602" y="61313"/>
                  </a:cubicBezTo>
                  <a:cubicBezTo>
                    <a:pt x="130953" y="61313"/>
                    <a:pt x="127925" y="60556"/>
                    <a:pt x="126411" y="62070"/>
                  </a:cubicBezTo>
                  <a:cubicBezTo>
                    <a:pt x="126033" y="62449"/>
                    <a:pt x="126411" y="63584"/>
                    <a:pt x="126411" y="64341"/>
                  </a:cubicBezTo>
                  <a:cubicBezTo>
                    <a:pt x="129061" y="65855"/>
                    <a:pt x="128682" y="73803"/>
                    <a:pt x="125276" y="74182"/>
                  </a:cubicBezTo>
                  <a:cubicBezTo>
                    <a:pt x="124519" y="70775"/>
                    <a:pt x="119977" y="66991"/>
                    <a:pt x="115435" y="68504"/>
                  </a:cubicBezTo>
                  <a:cubicBezTo>
                    <a:pt x="113922" y="68883"/>
                    <a:pt x="113543" y="70018"/>
                    <a:pt x="112408" y="71154"/>
                  </a:cubicBezTo>
                  <a:cubicBezTo>
                    <a:pt x="112029" y="71911"/>
                    <a:pt x="110894" y="72289"/>
                    <a:pt x="110137" y="73425"/>
                  </a:cubicBezTo>
                  <a:cubicBezTo>
                    <a:pt x="108244" y="76452"/>
                    <a:pt x="109001" y="84779"/>
                    <a:pt x="110515" y="87807"/>
                  </a:cubicBezTo>
                  <a:cubicBezTo>
                    <a:pt x="111272" y="90078"/>
                    <a:pt x="115057" y="94619"/>
                    <a:pt x="116949" y="95755"/>
                  </a:cubicBezTo>
                  <a:cubicBezTo>
                    <a:pt x="121113" y="98782"/>
                    <a:pt x="129818" y="100296"/>
                    <a:pt x="135873" y="98026"/>
                  </a:cubicBezTo>
                  <a:cubicBezTo>
                    <a:pt x="140415" y="96512"/>
                    <a:pt x="144957" y="91970"/>
                    <a:pt x="145714" y="86671"/>
                  </a:cubicBezTo>
                  <a:cubicBezTo>
                    <a:pt x="146849" y="79859"/>
                    <a:pt x="145335" y="74938"/>
                    <a:pt x="141172" y="71154"/>
                  </a:cubicBezTo>
                  <a:cubicBezTo>
                    <a:pt x="141550" y="70018"/>
                    <a:pt x="142307" y="69261"/>
                    <a:pt x="143821" y="69261"/>
                  </a:cubicBezTo>
                  <a:cubicBezTo>
                    <a:pt x="144578" y="68883"/>
                    <a:pt x="143443" y="70018"/>
                    <a:pt x="143821" y="70397"/>
                  </a:cubicBezTo>
                  <a:cubicBezTo>
                    <a:pt x="147227" y="74938"/>
                    <a:pt x="147227" y="83265"/>
                    <a:pt x="146471" y="90456"/>
                  </a:cubicBezTo>
                  <a:cubicBezTo>
                    <a:pt x="147984" y="88564"/>
                    <a:pt x="149120" y="85914"/>
                    <a:pt x="149120" y="82886"/>
                  </a:cubicBezTo>
                  <a:cubicBezTo>
                    <a:pt x="152526" y="83643"/>
                    <a:pt x="156311" y="84400"/>
                    <a:pt x="159339" y="85157"/>
                  </a:cubicBezTo>
                  <a:cubicBezTo>
                    <a:pt x="158960" y="83643"/>
                    <a:pt x="156689" y="83265"/>
                    <a:pt x="154419" y="82508"/>
                  </a:cubicBezTo>
                  <a:cubicBezTo>
                    <a:pt x="153662" y="82130"/>
                    <a:pt x="152526" y="81751"/>
                    <a:pt x="151769" y="81751"/>
                  </a:cubicBezTo>
                  <a:cubicBezTo>
                    <a:pt x="151012" y="81373"/>
                    <a:pt x="149498" y="81373"/>
                    <a:pt x="149120" y="80237"/>
                  </a:cubicBezTo>
                  <a:cubicBezTo>
                    <a:pt x="152148" y="80237"/>
                    <a:pt x="155932" y="83643"/>
                    <a:pt x="159717" y="82508"/>
                  </a:cubicBezTo>
                  <a:cubicBezTo>
                    <a:pt x="158960" y="80616"/>
                    <a:pt x="156689" y="80616"/>
                    <a:pt x="154797" y="80237"/>
                  </a:cubicBezTo>
                  <a:cubicBezTo>
                    <a:pt x="152905" y="79480"/>
                    <a:pt x="151012" y="78723"/>
                    <a:pt x="149120" y="78723"/>
                  </a:cubicBezTo>
                  <a:cubicBezTo>
                    <a:pt x="149120" y="77588"/>
                    <a:pt x="148741" y="76452"/>
                    <a:pt x="148741" y="75317"/>
                  </a:cubicBezTo>
                  <a:cubicBezTo>
                    <a:pt x="151391" y="76831"/>
                    <a:pt x="154040" y="77966"/>
                    <a:pt x="157446" y="78723"/>
                  </a:cubicBezTo>
                  <a:cubicBezTo>
                    <a:pt x="158582" y="78723"/>
                    <a:pt x="157825" y="80237"/>
                    <a:pt x="158960" y="80237"/>
                  </a:cubicBezTo>
                  <a:cubicBezTo>
                    <a:pt x="159717" y="80237"/>
                    <a:pt x="159717" y="79480"/>
                    <a:pt x="159339" y="79102"/>
                  </a:cubicBezTo>
                  <a:cubicBezTo>
                    <a:pt x="160096" y="79102"/>
                    <a:pt x="159717" y="79480"/>
                    <a:pt x="160474" y="79480"/>
                  </a:cubicBezTo>
                  <a:cubicBezTo>
                    <a:pt x="160474" y="78345"/>
                    <a:pt x="161610" y="77966"/>
                    <a:pt x="161988" y="77209"/>
                  </a:cubicBezTo>
                  <a:cubicBezTo>
                    <a:pt x="165016" y="75317"/>
                    <a:pt x="169558" y="73803"/>
                    <a:pt x="173721" y="75695"/>
                  </a:cubicBezTo>
                  <a:cubicBezTo>
                    <a:pt x="175613" y="76452"/>
                    <a:pt x="176749" y="78723"/>
                    <a:pt x="178641" y="78723"/>
                  </a:cubicBezTo>
                  <a:cubicBezTo>
                    <a:pt x="179398" y="80237"/>
                    <a:pt x="180533" y="81373"/>
                    <a:pt x="180912" y="83265"/>
                  </a:cubicBezTo>
                  <a:cubicBezTo>
                    <a:pt x="175613" y="84022"/>
                    <a:pt x="171450" y="88564"/>
                    <a:pt x="170315" y="93484"/>
                  </a:cubicBezTo>
                  <a:cubicBezTo>
                    <a:pt x="168044" y="105595"/>
                    <a:pt x="182426" y="115435"/>
                    <a:pt x="192645" y="108244"/>
                  </a:cubicBezTo>
                  <a:cubicBezTo>
                    <a:pt x="193402" y="107487"/>
                    <a:pt x="196808" y="103703"/>
                    <a:pt x="197186" y="102189"/>
                  </a:cubicBezTo>
                  <a:cubicBezTo>
                    <a:pt x="198700" y="94241"/>
                    <a:pt x="195294" y="88564"/>
                    <a:pt x="189617" y="85914"/>
                  </a:cubicBezTo>
                  <a:cubicBezTo>
                    <a:pt x="190752" y="81751"/>
                    <a:pt x="196808" y="84022"/>
                    <a:pt x="199836" y="82130"/>
                  </a:cubicBezTo>
                  <a:cubicBezTo>
                    <a:pt x="199836" y="81373"/>
                    <a:pt x="199836" y="80994"/>
                    <a:pt x="200214" y="80237"/>
                  </a:cubicBezTo>
                  <a:cubicBezTo>
                    <a:pt x="198700" y="78723"/>
                    <a:pt x="196429" y="78345"/>
                    <a:pt x="194159" y="78345"/>
                  </a:cubicBezTo>
                  <a:cubicBezTo>
                    <a:pt x="193780" y="78345"/>
                    <a:pt x="193023" y="78723"/>
                    <a:pt x="192266" y="78723"/>
                  </a:cubicBezTo>
                  <a:cubicBezTo>
                    <a:pt x="191131" y="78345"/>
                    <a:pt x="189238" y="75695"/>
                    <a:pt x="188860" y="74560"/>
                  </a:cubicBezTo>
                  <a:cubicBezTo>
                    <a:pt x="188103" y="72668"/>
                    <a:pt x="187725" y="70775"/>
                    <a:pt x="187725" y="68504"/>
                  </a:cubicBezTo>
                  <a:cubicBezTo>
                    <a:pt x="189238" y="67369"/>
                    <a:pt x="191131" y="66234"/>
                    <a:pt x="193780" y="66234"/>
                  </a:cubicBezTo>
                  <a:cubicBezTo>
                    <a:pt x="197565" y="65855"/>
                    <a:pt x="201350" y="68126"/>
                    <a:pt x="204377" y="68126"/>
                  </a:cubicBezTo>
                  <a:cubicBezTo>
                    <a:pt x="204377" y="65098"/>
                    <a:pt x="199836" y="64720"/>
                    <a:pt x="200593" y="59799"/>
                  </a:cubicBezTo>
                  <a:cubicBezTo>
                    <a:pt x="202864" y="60556"/>
                    <a:pt x="205513" y="62449"/>
                    <a:pt x="208162" y="61692"/>
                  </a:cubicBezTo>
                  <a:cubicBezTo>
                    <a:pt x="215732" y="60178"/>
                    <a:pt x="214596" y="48067"/>
                    <a:pt x="208162" y="45039"/>
                  </a:cubicBezTo>
                  <a:cubicBezTo>
                    <a:pt x="210433" y="42390"/>
                    <a:pt x="215732" y="44660"/>
                    <a:pt x="218760" y="44660"/>
                  </a:cubicBezTo>
                  <a:cubicBezTo>
                    <a:pt x="219517" y="44660"/>
                    <a:pt x="220274" y="43525"/>
                    <a:pt x="220652" y="42768"/>
                  </a:cubicBezTo>
                  <a:cubicBezTo>
                    <a:pt x="223680" y="39362"/>
                    <a:pt x="226329" y="36334"/>
                    <a:pt x="232385" y="36334"/>
                  </a:cubicBezTo>
                  <a:cubicBezTo>
                    <a:pt x="228978" y="38226"/>
                    <a:pt x="225572" y="40497"/>
                    <a:pt x="222544" y="43525"/>
                  </a:cubicBezTo>
                  <a:cubicBezTo>
                    <a:pt x="221787" y="44282"/>
                    <a:pt x="220274" y="45039"/>
                    <a:pt x="221030" y="46553"/>
                  </a:cubicBezTo>
                  <a:cubicBezTo>
                    <a:pt x="222923" y="45796"/>
                    <a:pt x="224058" y="44282"/>
                    <a:pt x="225572" y="42768"/>
                  </a:cubicBezTo>
                  <a:cubicBezTo>
                    <a:pt x="227086" y="41633"/>
                    <a:pt x="228600" y="40119"/>
                    <a:pt x="230492" y="39362"/>
                  </a:cubicBezTo>
                  <a:cubicBezTo>
                    <a:pt x="226329" y="46174"/>
                    <a:pt x="222923" y="53744"/>
                    <a:pt x="220652" y="62827"/>
                  </a:cubicBezTo>
                  <a:cubicBezTo>
                    <a:pt x="213839" y="66991"/>
                    <a:pt x="209298" y="74182"/>
                    <a:pt x="207784" y="84779"/>
                  </a:cubicBezTo>
                  <a:cubicBezTo>
                    <a:pt x="206270" y="84400"/>
                    <a:pt x="203242" y="82508"/>
                    <a:pt x="201728" y="84022"/>
                  </a:cubicBezTo>
                  <a:cubicBezTo>
                    <a:pt x="203242" y="85157"/>
                    <a:pt x="205891" y="85536"/>
                    <a:pt x="207784" y="86293"/>
                  </a:cubicBezTo>
                  <a:cubicBezTo>
                    <a:pt x="207784" y="87050"/>
                    <a:pt x="207405" y="87807"/>
                    <a:pt x="207405" y="88564"/>
                  </a:cubicBezTo>
                  <a:cubicBezTo>
                    <a:pt x="204377" y="87807"/>
                    <a:pt x="200971" y="85157"/>
                    <a:pt x="197186" y="84400"/>
                  </a:cubicBezTo>
                  <a:cubicBezTo>
                    <a:pt x="197565" y="86293"/>
                    <a:pt x="199836" y="87050"/>
                    <a:pt x="201728" y="87807"/>
                  </a:cubicBezTo>
                  <a:cubicBezTo>
                    <a:pt x="203621" y="88564"/>
                    <a:pt x="205513" y="89699"/>
                    <a:pt x="207405" y="90456"/>
                  </a:cubicBezTo>
                  <a:cubicBezTo>
                    <a:pt x="207027" y="91213"/>
                    <a:pt x="207027" y="92348"/>
                    <a:pt x="207027" y="93484"/>
                  </a:cubicBezTo>
                  <a:cubicBezTo>
                    <a:pt x="204377" y="91970"/>
                    <a:pt x="202107" y="90456"/>
                    <a:pt x="199079" y="89321"/>
                  </a:cubicBezTo>
                  <a:cubicBezTo>
                    <a:pt x="197565" y="87807"/>
                    <a:pt x="195294" y="84400"/>
                    <a:pt x="192645" y="84779"/>
                  </a:cubicBezTo>
                  <a:cubicBezTo>
                    <a:pt x="194159" y="88185"/>
                    <a:pt x="197943" y="89321"/>
                    <a:pt x="198322" y="93105"/>
                  </a:cubicBezTo>
                  <a:cubicBezTo>
                    <a:pt x="198322" y="93862"/>
                    <a:pt x="197565" y="93484"/>
                    <a:pt x="197565" y="93862"/>
                  </a:cubicBezTo>
                  <a:cubicBezTo>
                    <a:pt x="198322" y="94619"/>
                    <a:pt x="198700" y="96512"/>
                    <a:pt x="197943" y="97647"/>
                  </a:cubicBezTo>
                  <a:cubicBezTo>
                    <a:pt x="199079" y="102567"/>
                    <a:pt x="195294" y="106730"/>
                    <a:pt x="194159" y="109380"/>
                  </a:cubicBezTo>
                  <a:cubicBezTo>
                    <a:pt x="195294" y="109380"/>
                    <a:pt x="196429" y="107866"/>
                    <a:pt x="197565" y="107109"/>
                  </a:cubicBezTo>
                  <a:cubicBezTo>
                    <a:pt x="198322" y="105974"/>
                    <a:pt x="199079" y="104460"/>
                    <a:pt x="199457" y="103324"/>
                  </a:cubicBezTo>
                  <a:cubicBezTo>
                    <a:pt x="201728" y="104081"/>
                    <a:pt x="203999" y="104838"/>
                    <a:pt x="205513" y="105974"/>
                  </a:cubicBezTo>
                  <a:cubicBezTo>
                    <a:pt x="205134" y="106730"/>
                    <a:pt x="204377" y="107109"/>
                    <a:pt x="204377" y="108244"/>
                  </a:cubicBezTo>
                  <a:cubicBezTo>
                    <a:pt x="203242" y="107487"/>
                    <a:pt x="201350" y="105974"/>
                    <a:pt x="199457" y="106730"/>
                  </a:cubicBezTo>
                  <a:cubicBezTo>
                    <a:pt x="200971" y="107866"/>
                    <a:pt x="202864" y="108244"/>
                    <a:pt x="203621" y="109758"/>
                  </a:cubicBezTo>
                  <a:cubicBezTo>
                    <a:pt x="202107" y="109380"/>
                    <a:pt x="200971" y="107866"/>
                    <a:pt x="199079" y="108244"/>
                  </a:cubicBezTo>
                  <a:cubicBezTo>
                    <a:pt x="199079" y="109380"/>
                    <a:pt x="201728" y="109758"/>
                    <a:pt x="202864" y="110515"/>
                  </a:cubicBezTo>
                  <a:cubicBezTo>
                    <a:pt x="200593" y="113165"/>
                    <a:pt x="198700" y="116192"/>
                    <a:pt x="196051" y="118463"/>
                  </a:cubicBezTo>
                  <a:cubicBezTo>
                    <a:pt x="194916" y="119599"/>
                    <a:pt x="193780" y="121113"/>
                    <a:pt x="192645" y="121113"/>
                  </a:cubicBezTo>
                  <a:cubicBezTo>
                    <a:pt x="193023" y="121869"/>
                    <a:pt x="191888" y="122248"/>
                    <a:pt x="191131" y="123005"/>
                  </a:cubicBezTo>
                  <a:cubicBezTo>
                    <a:pt x="190752" y="123383"/>
                    <a:pt x="189995" y="124519"/>
                    <a:pt x="189238" y="124897"/>
                  </a:cubicBezTo>
                  <a:cubicBezTo>
                    <a:pt x="188481" y="124897"/>
                    <a:pt x="185454" y="122626"/>
                    <a:pt x="184318" y="121869"/>
                  </a:cubicBezTo>
                  <a:cubicBezTo>
                    <a:pt x="180912" y="119599"/>
                    <a:pt x="177506" y="118085"/>
                    <a:pt x="173721" y="116192"/>
                  </a:cubicBezTo>
                  <a:cubicBezTo>
                    <a:pt x="170693" y="115057"/>
                    <a:pt x="168044" y="114300"/>
                    <a:pt x="166530" y="112408"/>
                  </a:cubicBezTo>
                  <a:cubicBezTo>
                    <a:pt x="166530" y="112029"/>
                    <a:pt x="166908" y="112408"/>
                    <a:pt x="166908" y="112029"/>
                  </a:cubicBezTo>
                  <a:cubicBezTo>
                    <a:pt x="165016" y="108623"/>
                    <a:pt x="161988" y="105217"/>
                    <a:pt x="161610" y="101053"/>
                  </a:cubicBezTo>
                  <a:cubicBezTo>
                    <a:pt x="160474" y="99161"/>
                    <a:pt x="159339" y="95376"/>
                    <a:pt x="159717" y="91970"/>
                  </a:cubicBezTo>
                  <a:cubicBezTo>
                    <a:pt x="159717" y="89699"/>
                    <a:pt x="160853" y="87428"/>
                    <a:pt x="158582" y="86671"/>
                  </a:cubicBezTo>
                  <a:cubicBezTo>
                    <a:pt x="156689" y="87050"/>
                    <a:pt x="157068" y="89699"/>
                    <a:pt x="156689" y="91213"/>
                  </a:cubicBezTo>
                  <a:cubicBezTo>
                    <a:pt x="155932" y="94619"/>
                    <a:pt x="152148" y="98026"/>
                    <a:pt x="149877" y="100296"/>
                  </a:cubicBezTo>
                  <a:cubicBezTo>
                    <a:pt x="146849" y="102946"/>
                    <a:pt x="143821" y="104838"/>
                    <a:pt x="139658" y="105974"/>
                  </a:cubicBezTo>
                  <a:cubicBezTo>
                    <a:pt x="140036" y="106352"/>
                    <a:pt x="138523" y="107109"/>
                    <a:pt x="137766" y="107866"/>
                  </a:cubicBezTo>
                  <a:cubicBezTo>
                    <a:pt x="117328" y="103703"/>
                    <a:pt x="90834" y="98026"/>
                    <a:pt x="67369" y="100296"/>
                  </a:cubicBezTo>
                  <a:cubicBezTo>
                    <a:pt x="63963" y="100675"/>
                    <a:pt x="60556" y="101810"/>
                    <a:pt x="58285" y="101432"/>
                  </a:cubicBezTo>
                  <a:cubicBezTo>
                    <a:pt x="56772" y="101432"/>
                    <a:pt x="53744" y="99918"/>
                    <a:pt x="52230" y="98782"/>
                  </a:cubicBezTo>
                  <a:cubicBezTo>
                    <a:pt x="49202" y="96512"/>
                    <a:pt x="43525" y="89321"/>
                    <a:pt x="42768" y="85157"/>
                  </a:cubicBezTo>
                  <a:cubicBezTo>
                    <a:pt x="42389" y="83265"/>
                    <a:pt x="43525" y="80994"/>
                    <a:pt x="41632" y="80616"/>
                  </a:cubicBezTo>
                  <a:cubicBezTo>
                    <a:pt x="39740" y="81751"/>
                    <a:pt x="40119" y="83643"/>
                    <a:pt x="39740" y="86293"/>
                  </a:cubicBezTo>
                  <a:cubicBezTo>
                    <a:pt x="38983" y="91591"/>
                    <a:pt x="36334" y="97269"/>
                    <a:pt x="32927" y="101432"/>
                  </a:cubicBezTo>
                  <a:cubicBezTo>
                    <a:pt x="31792" y="102946"/>
                    <a:pt x="30657" y="104838"/>
                    <a:pt x="29900" y="105217"/>
                  </a:cubicBezTo>
                  <a:cubicBezTo>
                    <a:pt x="28386" y="105595"/>
                    <a:pt x="25358" y="105217"/>
                    <a:pt x="23087" y="105595"/>
                  </a:cubicBezTo>
                  <a:cubicBezTo>
                    <a:pt x="19302" y="106352"/>
                    <a:pt x="15139" y="107487"/>
                    <a:pt x="11733" y="108623"/>
                  </a:cubicBezTo>
                  <a:cubicBezTo>
                    <a:pt x="9462" y="109380"/>
                    <a:pt x="6813" y="111272"/>
                    <a:pt x="4542" y="110515"/>
                  </a:cubicBezTo>
                  <a:cubicBezTo>
                    <a:pt x="2649" y="110137"/>
                    <a:pt x="1892" y="107487"/>
                    <a:pt x="378" y="106730"/>
                  </a:cubicBezTo>
                  <a:cubicBezTo>
                    <a:pt x="3406" y="106352"/>
                    <a:pt x="5677" y="105217"/>
                    <a:pt x="7948" y="104081"/>
                  </a:cubicBezTo>
                  <a:cubicBezTo>
                    <a:pt x="14004" y="106352"/>
                    <a:pt x="20438" y="104081"/>
                    <a:pt x="23087" y="100675"/>
                  </a:cubicBezTo>
                  <a:cubicBezTo>
                    <a:pt x="20438" y="100296"/>
                    <a:pt x="18167" y="102567"/>
                    <a:pt x="15139" y="102567"/>
                  </a:cubicBezTo>
                  <a:cubicBezTo>
                    <a:pt x="6813" y="103324"/>
                    <a:pt x="757" y="98026"/>
                    <a:pt x="378" y="91213"/>
                  </a:cubicBezTo>
                  <a:cubicBezTo>
                    <a:pt x="0" y="88942"/>
                    <a:pt x="378" y="84779"/>
                    <a:pt x="1892" y="83265"/>
                  </a:cubicBezTo>
                  <a:cubicBezTo>
                    <a:pt x="0" y="81373"/>
                    <a:pt x="3406" y="80237"/>
                    <a:pt x="4542" y="79102"/>
                  </a:cubicBezTo>
                  <a:cubicBezTo>
                    <a:pt x="4163" y="78345"/>
                    <a:pt x="3785" y="79102"/>
                    <a:pt x="3028" y="79102"/>
                  </a:cubicBezTo>
                  <a:cubicBezTo>
                    <a:pt x="3785" y="77588"/>
                    <a:pt x="4920" y="76831"/>
                    <a:pt x="6434" y="76074"/>
                  </a:cubicBezTo>
                  <a:cubicBezTo>
                    <a:pt x="5677" y="74560"/>
                    <a:pt x="7570" y="74938"/>
                    <a:pt x="8326" y="73803"/>
                  </a:cubicBezTo>
                  <a:cubicBezTo>
                    <a:pt x="9462" y="74560"/>
                    <a:pt x="9840" y="75317"/>
                    <a:pt x="10597" y="76074"/>
                  </a:cubicBezTo>
                  <a:cubicBezTo>
                    <a:pt x="4542" y="77966"/>
                    <a:pt x="378" y="83643"/>
                    <a:pt x="1135" y="91591"/>
                  </a:cubicBezTo>
                  <a:cubicBezTo>
                    <a:pt x="1135" y="93105"/>
                    <a:pt x="3406" y="96890"/>
                    <a:pt x="4542" y="97647"/>
                  </a:cubicBezTo>
                  <a:cubicBezTo>
                    <a:pt x="7191" y="100296"/>
                    <a:pt x="10597" y="101810"/>
                    <a:pt x="15518" y="101432"/>
                  </a:cubicBezTo>
                  <a:cubicBezTo>
                    <a:pt x="20816" y="101053"/>
                    <a:pt x="27250" y="95755"/>
                    <a:pt x="28386" y="90078"/>
                  </a:cubicBezTo>
                  <a:cubicBezTo>
                    <a:pt x="29521" y="84779"/>
                    <a:pt x="27629" y="80237"/>
                    <a:pt x="24601" y="77588"/>
                  </a:cubicBezTo>
                  <a:cubicBezTo>
                    <a:pt x="23466" y="76452"/>
                    <a:pt x="21573" y="74938"/>
                    <a:pt x="19302" y="74560"/>
                  </a:cubicBezTo>
                  <a:cubicBezTo>
                    <a:pt x="19681" y="72668"/>
                    <a:pt x="21195" y="71911"/>
                    <a:pt x="21952" y="70397"/>
                  </a:cubicBezTo>
                  <a:cubicBezTo>
                    <a:pt x="23844" y="70397"/>
                    <a:pt x="25358" y="68504"/>
                    <a:pt x="27250" y="67747"/>
                  </a:cubicBezTo>
                  <a:cubicBezTo>
                    <a:pt x="31414" y="66612"/>
                    <a:pt x="35955" y="68504"/>
                    <a:pt x="38605" y="70397"/>
                  </a:cubicBezTo>
                  <a:cubicBezTo>
                    <a:pt x="38983" y="71532"/>
                    <a:pt x="40119" y="71532"/>
                    <a:pt x="39740" y="72668"/>
                  </a:cubicBezTo>
                  <a:cubicBezTo>
                    <a:pt x="40119" y="73425"/>
                    <a:pt x="40497" y="72668"/>
                    <a:pt x="40876" y="72668"/>
                  </a:cubicBezTo>
                  <a:cubicBezTo>
                    <a:pt x="40497" y="73046"/>
                    <a:pt x="40497" y="73803"/>
                    <a:pt x="41254" y="73803"/>
                  </a:cubicBezTo>
                  <a:cubicBezTo>
                    <a:pt x="42768" y="73046"/>
                    <a:pt x="43146" y="71154"/>
                    <a:pt x="44282" y="69640"/>
                  </a:cubicBezTo>
                  <a:cubicBezTo>
                    <a:pt x="47310" y="69261"/>
                    <a:pt x="50337" y="68883"/>
                    <a:pt x="52987" y="68504"/>
                  </a:cubicBezTo>
                  <a:cubicBezTo>
                    <a:pt x="52608" y="69261"/>
                    <a:pt x="52230" y="70397"/>
                    <a:pt x="51851" y="71532"/>
                  </a:cubicBezTo>
                  <a:cubicBezTo>
                    <a:pt x="48824" y="71911"/>
                    <a:pt x="45417" y="72289"/>
                    <a:pt x="43525" y="73803"/>
                  </a:cubicBezTo>
                  <a:cubicBezTo>
                    <a:pt x="46174" y="74560"/>
                    <a:pt x="48824" y="73046"/>
                    <a:pt x="51094" y="72668"/>
                  </a:cubicBezTo>
                  <a:cubicBezTo>
                    <a:pt x="51473" y="73425"/>
                    <a:pt x="50716" y="74560"/>
                    <a:pt x="51094" y="75317"/>
                  </a:cubicBezTo>
                  <a:cubicBezTo>
                    <a:pt x="48824" y="75317"/>
                    <a:pt x="46553" y="75695"/>
                    <a:pt x="45039" y="76452"/>
                  </a:cubicBezTo>
                  <a:cubicBezTo>
                    <a:pt x="46174" y="78345"/>
                    <a:pt x="49959" y="76452"/>
                    <a:pt x="50716" y="76452"/>
                  </a:cubicBezTo>
                  <a:cubicBezTo>
                    <a:pt x="50337" y="80237"/>
                    <a:pt x="51094" y="83265"/>
                    <a:pt x="52608" y="85157"/>
                  </a:cubicBezTo>
                  <a:cubicBezTo>
                    <a:pt x="52987" y="82508"/>
                    <a:pt x="52987" y="78723"/>
                    <a:pt x="53365" y="75317"/>
                  </a:cubicBezTo>
                  <a:cubicBezTo>
                    <a:pt x="53744" y="71532"/>
                    <a:pt x="55636" y="68126"/>
                    <a:pt x="57528" y="65855"/>
                  </a:cubicBezTo>
                  <a:cubicBezTo>
                    <a:pt x="57907" y="65477"/>
                    <a:pt x="57528" y="64720"/>
                    <a:pt x="57528" y="64341"/>
                  </a:cubicBezTo>
                  <a:cubicBezTo>
                    <a:pt x="59421" y="64341"/>
                    <a:pt x="60556" y="65098"/>
                    <a:pt x="61313" y="66234"/>
                  </a:cubicBezTo>
                  <a:cubicBezTo>
                    <a:pt x="56393" y="68504"/>
                    <a:pt x="52608" y="75317"/>
                    <a:pt x="53744" y="82886"/>
                  </a:cubicBezTo>
                  <a:cubicBezTo>
                    <a:pt x="54879" y="89699"/>
                    <a:pt x="60556" y="94619"/>
                    <a:pt x="67747" y="95755"/>
                  </a:cubicBezTo>
                  <a:cubicBezTo>
                    <a:pt x="73046" y="96133"/>
                    <a:pt x="77209" y="96133"/>
                    <a:pt x="81373" y="93862"/>
                  </a:cubicBezTo>
                  <a:cubicBezTo>
                    <a:pt x="86671" y="90834"/>
                    <a:pt x="92727" y="84022"/>
                    <a:pt x="91213" y="73803"/>
                  </a:cubicBezTo>
                  <a:cubicBezTo>
                    <a:pt x="90456" y="70018"/>
                    <a:pt x="86671" y="65477"/>
                    <a:pt x="80616" y="66991"/>
                  </a:cubicBezTo>
                  <a:cubicBezTo>
                    <a:pt x="77966" y="67369"/>
                    <a:pt x="76452" y="70397"/>
                    <a:pt x="74560" y="71154"/>
                  </a:cubicBezTo>
                  <a:cubicBezTo>
                    <a:pt x="73425" y="68126"/>
                    <a:pt x="74181" y="62070"/>
                    <a:pt x="76074" y="59799"/>
                  </a:cubicBezTo>
                  <a:cubicBezTo>
                    <a:pt x="74560" y="57529"/>
                    <a:pt x="71532" y="58286"/>
                    <a:pt x="68883" y="57907"/>
                  </a:cubicBezTo>
                  <a:cubicBezTo>
                    <a:pt x="65098" y="57150"/>
                    <a:pt x="61692" y="54879"/>
                    <a:pt x="59421" y="53365"/>
                  </a:cubicBezTo>
                  <a:cubicBezTo>
                    <a:pt x="61313" y="47688"/>
                    <a:pt x="65098" y="43525"/>
                    <a:pt x="72289" y="43525"/>
                  </a:cubicBezTo>
                  <a:cubicBezTo>
                    <a:pt x="73425" y="42768"/>
                    <a:pt x="73425" y="41254"/>
                    <a:pt x="73803" y="40497"/>
                  </a:cubicBezTo>
                  <a:cubicBezTo>
                    <a:pt x="73425" y="38983"/>
                    <a:pt x="71911" y="38983"/>
                    <a:pt x="71532" y="37469"/>
                  </a:cubicBezTo>
                  <a:cubicBezTo>
                    <a:pt x="71532" y="35577"/>
                    <a:pt x="73046" y="34063"/>
                    <a:pt x="73803" y="32549"/>
                  </a:cubicBezTo>
                  <a:cubicBezTo>
                    <a:pt x="75695" y="34063"/>
                    <a:pt x="77588" y="35956"/>
                    <a:pt x="80994" y="35577"/>
                  </a:cubicBezTo>
                  <a:cubicBezTo>
                    <a:pt x="90456" y="33685"/>
                    <a:pt x="88564" y="15896"/>
                    <a:pt x="76831" y="18167"/>
                  </a:cubicBezTo>
                  <a:cubicBezTo>
                    <a:pt x="78723" y="14004"/>
                    <a:pt x="85914" y="12112"/>
                    <a:pt x="90834" y="15139"/>
                  </a:cubicBezTo>
                  <a:cubicBezTo>
                    <a:pt x="91213" y="15139"/>
                    <a:pt x="91591" y="16653"/>
                    <a:pt x="92348" y="16653"/>
                  </a:cubicBezTo>
                  <a:cubicBezTo>
                    <a:pt x="93862" y="16275"/>
                    <a:pt x="93484" y="14004"/>
                    <a:pt x="93862" y="12869"/>
                  </a:cubicBezTo>
                  <a:cubicBezTo>
                    <a:pt x="94998" y="7191"/>
                    <a:pt x="99918" y="2271"/>
                    <a:pt x="104460" y="0"/>
                  </a:cubicBezTo>
                  <a:cubicBezTo>
                    <a:pt x="104460" y="0"/>
                    <a:pt x="104460" y="0"/>
                    <a:pt x="104460" y="0"/>
                  </a:cubicBezTo>
                  <a:cubicBezTo>
                    <a:pt x="109001" y="3028"/>
                    <a:pt x="112786" y="7570"/>
                    <a:pt x="113543" y="14004"/>
                  </a:cubicBezTo>
                  <a:cubicBezTo>
                    <a:pt x="113922" y="15139"/>
                    <a:pt x="113165" y="16653"/>
                    <a:pt x="114300" y="17789"/>
                  </a:cubicBezTo>
                  <a:close/>
                  <a:moveTo>
                    <a:pt x="93105" y="18167"/>
                  </a:moveTo>
                  <a:cubicBezTo>
                    <a:pt x="91591" y="16653"/>
                    <a:pt x="88942" y="16275"/>
                    <a:pt x="86293" y="15896"/>
                  </a:cubicBezTo>
                  <a:cubicBezTo>
                    <a:pt x="85157" y="15518"/>
                    <a:pt x="83643" y="14382"/>
                    <a:pt x="82886" y="15896"/>
                  </a:cubicBezTo>
                  <a:cubicBezTo>
                    <a:pt x="85157" y="17410"/>
                    <a:pt x="89321" y="18167"/>
                    <a:pt x="91591" y="19681"/>
                  </a:cubicBezTo>
                  <a:cubicBezTo>
                    <a:pt x="92348" y="20060"/>
                    <a:pt x="93105" y="21195"/>
                    <a:pt x="93862" y="21195"/>
                  </a:cubicBezTo>
                  <a:cubicBezTo>
                    <a:pt x="95376" y="21195"/>
                    <a:pt x="95755" y="19303"/>
                    <a:pt x="95755" y="17032"/>
                  </a:cubicBezTo>
                  <a:cubicBezTo>
                    <a:pt x="98026" y="12490"/>
                    <a:pt x="100675" y="8327"/>
                    <a:pt x="104838" y="6056"/>
                  </a:cubicBezTo>
                  <a:cubicBezTo>
                    <a:pt x="105974" y="8327"/>
                    <a:pt x="107487" y="10598"/>
                    <a:pt x="108244" y="13247"/>
                  </a:cubicBezTo>
                  <a:cubicBezTo>
                    <a:pt x="109001" y="16275"/>
                    <a:pt x="109380" y="18924"/>
                    <a:pt x="110894" y="21573"/>
                  </a:cubicBezTo>
                  <a:cubicBezTo>
                    <a:pt x="111651" y="20438"/>
                    <a:pt x="111651" y="18167"/>
                    <a:pt x="111651" y="17032"/>
                  </a:cubicBezTo>
                  <a:cubicBezTo>
                    <a:pt x="111272" y="11733"/>
                    <a:pt x="108244" y="6813"/>
                    <a:pt x="105595" y="3407"/>
                  </a:cubicBezTo>
                  <a:cubicBezTo>
                    <a:pt x="96890" y="3407"/>
                    <a:pt x="96133" y="12112"/>
                    <a:pt x="93105" y="18167"/>
                  </a:cubicBezTo>
                  <a:close/>
                  <a:moveTo>
                    <a:pt x="121870" y="20060"/>
                  </a:moveTo>
                  <a:cubicBezTo>
                    <a:pt x="118463" y="22330"/>
                    <a:pt x="115814" y="28386"/>
                    <a:pt x="116571" y="33685"/>
                  </a:cubicBezTo>
                  <a:cubicBezTo>
                    <a:pt x="116571" y="35956"/>
                    <a:pt x="118463" y="37091"/>
                    <a:pt x="118842" y="38226"/>
                  </a:cubicBezTo>
                  <a:cubicBezTo>
                    <a:pt x="116192" y="37469"/>
                    <a:pt x="113165" y="38226"/>
                    <a:pt x="110137" y="37848"/>
                  </a:cubicBezTo>
                  <a:cubicBezTo>
                    <a:pt x="109758" y="35199"/>
                    <a:pt x="109758" y="32549"/>
                    <a:pt x="108623" y="30657"/>
                  </a:cubicBezTo>
                  <a:cubicBezTo>
                    <a:pt x="108623" y="37848"/>
                    <a:pt x="109001" y="45039"/>
                    <a:pt x="108623" y="52608"/>
                  </a:cubicBezTo>
                  <a:cubicBezTo>
                    <a:pt x="109001" y="53365"/>
                    <a:pt x="107866" y="52608"/>
                    <a:pt x="107866" y="53365"/>
                  </a:cubicBezTo>
                  <a:cubicBezTo>
                    <a:pt x="108623" y="53744"/>
                    <a:pt x="108623" y="54501"/>
                    <a:pt x="108623" y="54879"/>
                  </a:cubicBezTo>
                  <a:cubicBezTo>
                    <a:pt x="109380" y="58664"/>
                    <a:pt x="107109" y="65098"/>
                    <a:pt x="105217" y="66612"/>
                  </a:cubicBezTo>
                  <a:cubicBezTo>
                    <a:pt x="104081" y="67369"/>
                    <a:pt x="100675" y="68126"/>
                    <a:pt x="98782" y="67747"/>
                  </a:cubicBezTo>
                  <a:cubicBezTo>
                    <a:pt x="98026" y="67747"/>
                    <a:pt x="96133" y="66234"/>
                    <a:pt x="95755" y="65477"/>
                  </a:cubicBezTo>
                  <a:cubicBezTo>
                    <a:pt x="93484" y="62070"/>
                    <a:pt x="92348" y="56772"/>
                    <a:pt x="92348" y="51095"/>
                  </a:cubicBezTo>
                  <a:cubicBezTo>
                    <a:pt x="92348" y="41633"/>
                    <a:pt x="92727" y="29900"/>
                    <a:pt x="96133" y="23844"/>
                  </a:cubicBezTo>
                  <a:cubicBezTo>
                    <a:pt x="96512" y="23087"/>
                    <a:pt x="97647" y="22330"/>
                    <a:pt x="97647" y="21195"/>
                  </a:cubicBezTo>
                  <a:cubicBezTo>
                    <a:pt x="96133" y="20438"/>
                    <a:pt x="95376" y="21952"/>
                    <a:pt x="94998" y="23087"/>
                  </a:cubicBezTo>
                  <a:cubicBezTo>
                    <a:pt x="91970" y="28008"/>
                    <a:pt x="90834" y="34442"/>
                    <a:pt x="90456" y="42390"/>
                  </a:cubicBezTo>
                  <a:cubicBezTo>
                    <a:pt x="86671" y="41633"/>
                    <a:pt x="81373" y="41633"/>
                    <a:pt x="77588" y="42011"/>
                  </a:cubicBezTo>
                  <a:cubicBezTo>
                    <a:pt x="76831" y="40876"/>
                    <a:pt x="77588" y="37848"/>
                    <a:pt x="76074" y="37469"/>
                  </a:cubicBezTo>
                  <a:cubicBezTo>
                    <a:pt x="74181" y="38983"/>
                    <a:pt x="75695" y="42390"/>
                    <a:pt x="76452" y="43904"/>
                  </a:cubicBezTo>
                  <a:cubicBezTo>
                    <a:pt x="71154" y="46553"/>
                    <a:pt x="63206" y="46553"/>
                    <a:pt x="62070" y="54122"/>
                  </a:cubicBezTo>
                  <a:cubicBezTo>
                    <a:pt x="62827" y="53744"/>
                    <a:pt x="63206" y="54122"/>
                    <a:pt x="63963" y="53744"/>
                  </a:cubicBezTo>
                  <a:cubicBezTo>
                    <a:pt x="65477" y="51473"/>
                    <a:pt x="68883" y="48445"/>
                    <a:pt x="71911" y="48067"/>
                  </a:cubicBezTo>
                  <a:cubicBezTo>
                    <a:pt x="73803" y="48067"/>
                    <a:pt x="75695" y="48445"/>
                    <a:pt x="77588" y="48824"/>
                  </a:cubicBezTo>
                  <a:cubicBezTo>
                    <a:pt x="81373" y="49202"/>
                    <a:pt x="85914" y="49202"/>
                    <a:pt x="90077" y="49581"/>
                  </a:cubicBezTo>
                  <a:cubicBezTo>
                    <a:pt x="90077" y="51851"/>
                    <a:pt x="90456" y="54501"/>
                    <a:pt x="90456" y="56393"/>
                  </a:cubicBezTo>
                  <a:cubicBezTo>
                    <a:pt x="85536" y="55258"/>
                    <a:pt x="78723" y="56393"/>
                    <a:pt x="74560" y="54879"/>
                  </a:cubicBezTo>
                  <a:cubicBezTo>
                    <a:pt x="73425" y="54501"/>
                    <a:pt x="73046" y="53365"/>
                    <a:pt x="71911" y="54122"/>
                  </a:cubicBezTo>
                  <a:cubicBezTo>
                    <a:pt x="71532" y="54122"/>
                    <a:pt x="71532" y="54879"/>
                    <a:pt x="71532" y="55258"/>
                  </a:cubicBezTo>
                  <a:cubicBezTo>
                    <a:pt x="73046" y="56772"/>
                    <a:pt x="75695" y="57529"/>
                    <a:pt x="78345" y="58286"/>
                  </a:cubicBezTo>
                  <a:cubicBezTo>
                    <a:pt x="77209" y="58664"/>
                    <a:pt x="77588" y="58664"/>
                    <a:pt x="77588" y="59799"/>
                  </a:cubicBezTo>
                  <a:cubicBezTo>
                    <a:pt x="77588" y="61313"/>
                    <a:pt x="76074" y="62827"/>
                    <a:pt x="76452" y="64720"/>
                  </a:cubicBezTo>
                  <a:cubicBezTo>
                    <a:pt x="78345" y="63963"/>
                    <a:pt x="78345" y="60935"/>
                    <a:pt x="79480" y="59799"/>
                  </a:cubicBezTo>
                  <a:cubicBezTo>
                    <a:pt x="83265" y="59799"/>
                    <a:pt x="87428" y="60178"/>
                    <a:pt x="91213" y="60178"/>
                  </a:cubicBezTo>
                  <a:cubicBezTo>
                    <a:pt x="93105" y="64720"/>
                    <a:pt x="94241" y="71154"/>
                    <a:pt x="101053" y="70397"/>
                  </a:cubicBezTo>
                  <a:cubicBezTo>
                    <a:pt x="107866" y="70018"/>
                    <a:pt x="108623" y="65477"/>
                    <a:pt x="110515" y="59421"/>
                  </a:cubicBezTo>
                  <a:cubicBezTo>
                    <a:pt x="116192" y="60178"/>
                    <a:pt x="120734" y="59043"/>
                    <a:pt x="125276" y="59043"/>
                  </a:cubicBezTo>
                  <a:cubicBezTo>
                    <a:pt x="125276" y="58286"/>
                    <a:pt x="124140" y="58286"/>
                    <a:pt x="124140" y="58286"/>
                  </a:cubicBezTo>
                  <a:cubicBezTo>
                    <a:pt x="119977" y="57150"/>
                    <a:pt x="115057" y="58664"/>
                    <a:pt x="110515" y="57907"/>
                  </a:cubicBezTo>
                  <a:cubicBezTo>
                    <a:pt x="110515" y="57150"/>
                    <a:pt x="110515" y="56393"/>
                    <a:pt x="110515" y="56015"/>
                  </a:cubicBezTo>
                  <a:cubicBezTo>
                    <a:pt x="116571" y="56772"/>
                    <a:pt x="124897" y="57529"/>
                    <a:pt x="129818" y="56015"/>
                  </a:cubicBezTo>
                  <a:cubicBezTo>
                    <a:pt x="123762" y="54879"/>
                    <a:pt x="118463" y="54879"/>
                    <a:pt x="112786" y="54879"/>
                  </a:cubicBezTo>
                  <a:cubicBezTo>
                    <a:pt x="112029" y="54879"/>
                    <a:pt x="110894" y="54879"/>
                    <a:pt x="110515" y="54122"/>
                  </a:cubicBezTo>
                  <a:cubicBezTo>
                    <a:pt x="115814" y="53365"/>
                    <a:pt x="123383" y="55258"/>
                    <a:pt x="127547" y="53365"/>
                  </a:cubicBezTo>
                  <a:cubicBezTo>
                    <a:pt x="122248" y="52230"/>
                    <a:pt x="116192" y="52987"/>
                    <a:pt x="110515" y="52608"/>
                  </a:cubicBezTo>
                  <a:cubicBezTo>
                    <a:pt x="110894" y="51473"/>
                    <a:pt x="110515" y="50716"/>
                    <a:pt x="110515" y="49581"/>
                  </a:cubicBezTo>
                  <a:cubicBezTo>
                    <a:pt x="113543" y="49959"/>
                    <a:pt x="116571" y="49959"/>
                    <a:pt x="119599" y="50338"/>
                  </a:cubicBezTo>
                  <a:cubicBezTo>
                    <a:pt x="121870" y="50338"/>
                    <a:pt x="123762" y="50338"/>
                    <a:pt x="125276" y="49202"/>
                  </a:cubicBezTo>
                  <a:cubicBezTo>
                    <a:pt x="121113" y="48067"/>
                    <a:pt x="115057" y="48445"/>
                    <a:pt x="110894" y="48067"/>
                  </a:cubicBezTo>
                  <a:cubicBezTo>
                    <a:pt x="110894" y="46174"/>
                    <a:pt x="110894" y="43904"/>
                    <a:pt x="110515" y="42011"/>
                  </a:cubicBezTo>
                  <a:cubicBezTo>
                    <a:pt x="113922" y="42390"/>
                    <a:pt x="117706" y="42011"/>
                    <a:pt x="120356" y="40876"/>
                  </a:cubicBezTo>
                  <a:cubicBezTo>
                    <a:pt x="117328" y="39740"/>
                    <a:pt x="113922" y="41254"/>
                    <a:pt x="110515" y="40497"/>
                  </a:cubicBezTo>
                  <a:cubicBezTo>
                    <a:pt x="110515" y="39740"/>
                    <a:pt x="110137" y="39740"/>
                    <a:pt x="110137" y="38983"/>
                  </a:cubicBezTo>
                  <a:cubicBezTo>
                    <a:pt x="113165" y="39362"/>
                    <a:pt x="117706" y="39740"/>
                    <a:pt x="119977" y="39362"/>
                  </a:cubicBezTo>
                  <a:cubicBezTo>
                    <a:pt x="121491" y="40876"/>
                    <a:pt x="124519" y="41254"/>
                    <a:pt x="127168" y="40876"/>
                  </a:cubicBezTo>
                  <a:cubicBezTo>
                    <a:pt x="126033" y="43525"/>
                    <a:pt x="122627" y="44282"/>
                    <a:pt x="123383" y="48445"/>
                  </a:cubicBezTo>
                  <a:cubicBezTo>
                    <a:pt x="129061" y="50338"/>
                    <a:pt x="136630" y="50716"/>
                    <a:pt x="138901" y="55258"/>
                  </a:cubicBezTo>
                  <a:cubicBezTo>
                    <a:pt x="136252" y="56393"/>
                    <a:pt x="133224" y="57150"/>
                    <a:pt x="130953" y="58664"/>
                  </a:cubicBezTo>
                  <a:cubicBezTo>
                    <a:pt x="135116" y="60935"/>
                    <a:pt x="139279" y="57907"/>
                    <a:pt x="141550" y="57150"/>
                  </a:cubicBezTo>
                  <a:cubicBezTo>
                    <a:pt x="141929" y="54879"/>
                    <a:pt x="140793" y="52608"/>
                    <a:pt x="139279" y="51473"/>
                  </a:cubicBezTo>
                  <a:cubicBezTo>
                    <a:pt x="136252" y="48824"/>
                    <a:pt x="131331" y="47310"/>
                    <a:pt x="126411" y="46553"/>
                  </a:cubicBezTo>
                  <a:cubicBezTo>
                    <a:pt x="127925" y="44282"/>
                    <a:pt x="130196" y="42390"/>
                    <a:pt x="130575" y="39362"/>
                  </a:cubicBezTo>
                  <a:cubicBezTo>
                    <a:pt x="128682" y="38605"/>
                    <a:pt x="125654" y="39362"/>
                    <a:pt x="123762" y="38605"/>
                  </a:cubicBezTo>
                  <a:cubicBezTo>
                    <a:pt x="117328" y="35956"/>
                    <a:pt x="118463" y="26494"/>
                    <a:pt x="122627" y="22330"/>
                  </a:cubicBezTo>
                  <a:cubicBezTo>
                    <a:pt x="123383" y="21195"/>
                    <a:pt x="124519" y="21195"/>
                    <a:pt x="124897" y="20060"/>
                  </a:cubicBezTo>
                  <a:cubicBezTo>
                    <a:pt x="123762" y="19303"/>
                    <a:pt x="122627" y="19681"/>
                    <a:pt x="121870" y="20438"/>
                  </a:cubicBezTo>
                  <a:close/>
                  <a:moveTo>
                    <a:pt x="100296" y="20816"/>
                  </a:moveTo>
                  <a:cubicBezTo>
                    <a:pt x="100675" y="21195"/>
                    <a:pt x="100675" y="21195"/>
                    <a:pt x="100675" y="21573"/>
                  </a:cubicBezTo>
                  <a:cubicBezTo>
                    <a:pt x="101810" y="21195"/>
                    <a:pt x="102567" y="20438"/>
                    <a:pt x="104081" y="20816"/>
                  </a:cubicBezTo>
                  <a:cubicBezTo>
                    <a:pt x="104460" y="18167"/>
                    <a:pt x="100296" y="18924"/>
                    <a:pt x="100296" y="20816"/>
                  </a:cubicBezTo>
                  <a:close/>
                  <a:moveTo>
                    <a:pt x="105974" y="21573"/>
                  </a:moveTo>
                  <a:cubicBezTo>
                    <a:pt x="104460" y="25737"/>
                    <a:pt x="113165" y="26872"/>
                    <a:pt x="116949" y="25358"/>
                  </a:cubicBezTo>
                  <a:cubicBezTo>
                    <a:pt x="115057" y="23844"/>
                    <a:pt x="110515" y="24223"/>
                    <a:pt x="107866" y="24223"/>
                  </a:cubicBezTo>
                  <a:cubicBezTo>
                    <a:pt x="107866" y="23087"/>
                    <a:pt x="107487" y="22330"/>
                    <a:pt x="106730" y="21573"/>
                  </a:cubicBezTo>
                  <a:close/>
                  <a:moveTo>
                    <a:pt x="93484" y="48445"/>
                  </a:moveTo>
                  <a:cubicBezTo>
                    <a:pt x="93862" y="54501"/>
                    <a:pt x="93105" y="61692"/>
                    <a:pt x="96512" y="64341"/>
                  </a:cubicBezTo>
                  <a:cubicBezTo>
                    <a:pt x="97647" y="65477"/>
                    <a:pt x="100675" y="66234"/>
                    <a:pt x="102189" y="65855"/>
                  </a:cubicBezTo>
                  <a:cubicBezTo>
                    <a:pt x="104460" y="65477"/>
                    <a:pt x="107109" y="61692"/>
                    <a:pt x="107487" y="59421"/>
                  </a:cubicBezTo>
                  <a:cubicBezTo>
                    <a:pt x="108623" y="53365"/>
                    <a:pt x="107866" y="47688"/>
                    <a:pt x="107487" y="40497"/>
                  </a:cubicBezTo>
                  <a:cubicBezTo>
                    <a:pt x="107109" y="32928"/>
                    <a:pt x="108244" y="22709"/>
                    <a:pt x="100296" y="23466"/>
                  </a:cubicBezTo>
                  <a:cubicBezTo>
                    <a:pt x="93105" y="26494"/>
                    <a:pt x="93105" y="37848"/>
                    <a:pt x="93484" y="48445"/>
                  </a:cubicBezTo>
                  <a:close/>
                  <a:moveTo>
                    <a:pt x="108623" y="28008"/>
                  </a:moveTo>
                  <a:cubicBezTo>
                    <a:pt x="109758" y="28764"/>
                    <a:pt x="113922" y="28764"/>
                    <a:pt x="114300" y="27629"/>
                  </a:cubicBezTo>
                  <a:cubicBezTo>
                    <a:pt x="112786" y="27251"/>
                    <a:pt x="109758" y="26872"/>
                    <a:pt x="108623" y="28008"/>
                  </a:cubicBezTo>
                  <a:close/>
                  <a:moveTo>
                    <a:pt x="212704" y="48067"/>
                  </a:moveTo>
                  <a:cubicBezTo>
                    <a:pt x="214975" y="51095"/>
                    <a:pt x="215732" y="56772"/>
                    <a:pt x="213839" y="61313"/>
                  </a:cubicBezTo>
                  <a:cubicBezTo>
                    <a:pt x="219138" y="59799"/>
                    <a:pt x="217246" y="48445"/>
                    <a:pt x="213082" y="47688"/>
                  </a:cubicBezTo>
                  <a:cubicBezTo>
                    <a:pt x="213082" y="47688"/>
                    <a:pt x="212704" y="47688"/>
                    <a:pt x="212704" y="48067"/>
                  </a:cubicBezTo>
                  <a:close/>
                  <a:moveTo>
                    <a:pt x="77588" y="51851"/>
                  </a:moveTo>
                  <a:cubicBezTo>
                    <a:pt x="74560" y="51851"/>
                    <a:pt x="71154" y="51095"/>
                    <a:pt x="69261" y="52230"/>
                  </a:cubicBezTo>
                  <a:cubicBezTo>
                    <a:pt x="75317" y="53365"/>
                    <a:pt x="84022" y="53744"/>
                    <a:pt x="90077" y="53365"/>
                  </a:cubicBezTo>
                  <a:cubicBezTo>
                    <a:pt x="87050" y="51851"/>
                    <a:pt x="82129" y="52230"/>
                    <a:pt x="77588" y="51851"/>
                  </a:cubicBezTo>
                  <a:close/>
                  <a:moveTo>
                    <a:pt x="122627" y="59799"/>
                  </a:moveTo>
                  <a:cubicBezTo>
                    <a:pt x="119977" y="59043"/>
                    <a:pt x="119977" y="63206"/>
                    <a:pt x="122248" y="63963"/>
                  </a:cubicBezTo>
                  <a:cubicBezTo>
                    <a:pt x="123762" y="63206"/>
                    <a:pt x="123762" y="60178"/>
                    <a:pt x="122627" y="59799"/>
                  </a:cubicBezTo>
                  <a:close/>
                  <a:moveTo>
                    <a:pt x="79859" y="60935"/>
                  </a:moveTo>
                  <a:cubicBezTo>
                    <a:pt x="82508" y="61313"/>
                    <a:pt x="87050" y="62449"/>
                    <a:pt x="89699" y="61313"/>
                  </a:cubicBezTo>
                  <a:cubicBezTo>
                    <a:pt x="87050" y="60178"/>
                    <a:pt x="81751" y="60178"/>
                    <a:pt x="79859" y="60935"/>
                  </a:cubicBezTo>
                  <a:close/>
                  <a:moveTo>
                    <a:pt x="113922" y="65477"/>
                  </a:moveTo>
                  <a:cubicBezTo>
                    <a:pt x="107487" y="66991"/>
                    <a:pt x="105217" y="74938"/>
                    <a:pt x="104838" y="82508"/>
                  </a:cubicBezTo>
                  <a:cubicBezTo>
                    <a:pt x="101810" y="82130"/>
                    <a:pt x="97647" y="81373"/>
                    <a:pt x="94619" y="81373"/>
                  </a:cubicBezTo>
                  <a:cubicBezTo>
                    <a:pt x="94619" y="78345"/>
                    <a:pt x="93484" y="76452"/>
                    <a:pt x="92727" y="73803"/>
                  </a:cubicBezTo>
                  <a:cubicBezTo>
                    <a:pt x="96890" y="73803"/>
                    <a:pt x="101432" y="74182"/>
                    <a:pt x="105217" y="73425"/>
                  </a:cubicBezTo>
                  <a:cubicBezTo>
                    <a:pt x="104081" y="71911"/>
                    <a:pt x="101053" y="72289"/>
                    <a:pt x="98782" y="72668"/>
                  </a:cubicBezTo>
                  <a:cubicBezTo>
                    <a:pt x="96512" y="72668"/>
                    <a:pt x="93862" y="72668"/>
                    <a:pt x="92348" y="73046"/>
                  </a:cubicBezTo>
                  <a:cubicBezTo>
                    <a:pt x="91591" y="74938"/>
                    <a:pt x="92727" y="76074"/>
                    <a:pt x="92727" y="77209"/>
                  </a:cubicBezTo>
                  <a:cubicBezTo>
                    <a:pt x="93105" y="82886"/>
                    <a:pt x="91970" y="87807"/>
                    <a:pt x="89699" y="90456"/>
                  </a:cubicBezTo>
                  <a:cubicBezTo>
                    <a:pt x="87807" y="92348"/>
                    <a:pt x="83265" y="95755"/>
                    <a:pt x="80994" y="96512"/>
                  </a:cubicBezTo>
                  <a:cubicBezTo>
                    <a:pt x="78345" y="97269"/>
                    <a:pt x="74560" y="97647"/>
                    <a:pt x="71532" y="98026"/>
                  </a:cubicBezTo>
                  <a:cubicBezTo>
                    <a:pt x="70775" y="98404"/>
                    <a:pt x="69640" y="98404"/>
                    <a:pt x="68883" y="99161"/>
                  </a:cubicBezTo>
                  <a:cubicBezTo>
                    <a:pt x="78723" y="100675"/>
                    <a:pt x="86671" y="97269"/>
                    <a:pt x="91213" y="91970"/>
                  </a:cubicBezTo>
                  <a:cubicBezTo>
                    <a:pt x="96512" y="92348"/>
                    <a:pt x="102189" y="93105"/>
                    <a:pt x="106730" y="92727"/>
                  </a:cubicBezTo>
                  <a:cubicBezTo>
                    <a:pt x="107109" y="93484"/>
                    <a:pt x="108244" y="94619"/>
                    <a:pt x="108244" y="94998"/>
                  </a:cubicBezTo>
                  <a:cubicBezTo>
                    <a:pt x="104838" y="94619"/>
                    <a:pt x="101810" y="94998"/>
                    <a:pt x="99918" y="94998"/>
                  </a:cubicBezTo>
                  <a:cubicBezTo>
                    <a:pt x="97647" y="94619"/>
                    <a:pt x="94619" y="93862"/>
                    <a:pt x="92348" y="94998"/>
                  </a:cubicBezTo>
                  <a:cubicBezTo>
                    <a:pt x="96512" y="96890"/>
                    <a:pt x="104460" y="96512"/>
                    <a:pt x="109758" y="96890"/>
                  </a:cubicBezTo>
                  <a:cubicBezTo>
                    <a:pt x="110894" y="98404"/>
                    <a:pt x="112786" y="99161"/>
                    <a:pt x="114678" y="99918"/>
                  </a:cubicBezTo>
                  <a:cubicBezTo>
                    <a:pt x="113922" y="96512"/>
                    <a:pt x="109380" y="94619"/>
                    <a:pt x="108244" y="90834"/>
                  </a:cubicBezTo>
                  <a:cubicBezTo>
                    <a:pt x="106352" y="84779"/>
                    <a:pt x="107866" y="78345"/>
                    <a:pt x="109001" y="71911"/>
                  </a:cubicBezTo>
                  <a:cubicBezTo>
                    <a:pt x="110515" y="70775"/>
                    <a:pt x="111651" y="68883"/>
                    <a:pt x="113922" y="68126"/>
                  </a:cubicBezTo>
                  <a:cubicBezTo>
                    <a:pt x="115435" y="67747"/>
                    <a:pt x="117706" y="68126"/>
                    <a:pt x="119220" y="66612"/>
                  </a:cubicBezTo>
                  <a:cubicBezTo>
                    <a:pt x="118463" y="65098"/>
                    <a:pt x="115435" y="65098"/>
                    <a:pt x="113922" y="65477"/>
                  </a:cubicBezTo>
                  <a:close/>
                  <a:moveTo>
                    <a:pt x="202485" y="74182"/>
                  </a:moveTo>
                  <a:cubicBezTo>
                    <a:pt x="202864" y="71911"/>
                    <a:pt x="197186" y="72668"/>
                    <a:pt x="194916" y="71911"/>
                  </a:cubicBezTo>
                  <a:cubicBezTo>
                    <a:pt x="194916" y="71911"/>
                    <a:pt x="194916" y="72289"/>
                    <a:pt x="194916" y="72289"/>
                  </a:cubicBezTo>
                  <a:cubicBezTo>
                    <a:pt x="194537" y="72289"/>
                    <a:pt x="194537" y="72668"/>
                    <a:pt x="194537" y="72668"/>
                  </a:cubicBezTo>
                  <a:cubicBezTo>
                    <a:pt x="195294" y="74560"/>
                    <a:pt x="202485" y="76452"/>
                    <a:pt x="202485" y="74182"/>
                  </a:cubicBezTo>
                  <a:close/>
                  <a:moveTo>
                    <a:pt x="170693" y="81751"/>
                  </a:moveTo>
                  <a:cubicBezTo>
                    <a:pt x="171828" y="81751"/>
                    <a:pt x="172585" y="80237"/>
                    <a:pt x="171828" y="79102"/>
                  </a:cubicBezTo>
                  <a:cubicBezTo>
                    <a:pt x="169179" y="77966"/>
                    <a:pt x="168422" y="81373"/>
                    <a:pt x="170693" y="81751"/>
                  </a:cubicBezTo>
                  <a:close/>
                  <a:moveTo>
                    <a:pt x="93484" y="75695"/>
                  </a:moveTo>
                  <a:cubicBezTo>
                    <a:pt x="94998" y="76831"/>
                    <a:pt x="100296" y="77209"/>
                    <a:pt x="102189" y="76074"/>
                  </a:cubicBezTo>
                  <a:cubicBezTo>
                    <a:pt x="100675" y="74938"/>
                    <a:pt x="94998" y="74560"/>
                    <a:pt x="93484" y="75695"/>
                  </a:cubicBezTo>
                  <a:close/>
                  <a:moveTo>
                    <a:pt x="30657" y="80237"/>
                  </a:moveTo>
                  <a:cubicBezTo>
                    <a:pt x="30278" y="79859"/>
                    <a:pt x="29521" y="78723"/>
                    <a:pt x="28764" y="77966"/>
                  </a:cubicBezTo>
                  <a:cubicBezTo>
                    <a:pt x="27250" y="76452"/>
                    <a:pt x="24601" y="73046"/>
                    <a:pt x="22330" y="74182"/>
                  </a:cubicBezTo>
                  <a:cubicBezTo>
                    <a:pt x="22709" y="74182"/>
                    <a:pt x="22330" y="74560"/>
                    <a:pt x="22330" y="74560"/>
                  </a:cubicBezTo>
                  <a:cubicBezTo>
                    <a:pt x="24601" y="76074"/>
                    <a:pt x="28386" y="78723"/>
                    <a:pt x="29143" y="81751"/>
                  </a:cubicBezTo>
                  <a:cubicBezTo>
                    <a:pt x="29900" y="85157"/>
                    <a:pt x="28764" y="90078"/>
                    <a:pt x="28764" y="93105"/>
                  </a:cubicBezTo>
                  <a:cubicBezTo>
                    <a:pt x="31035" y="90456"/>
                    <a:pt x="32171" y="84400"/>
                    <a:pt x="30657" y="80237"/>
                  </a:cubicBezTo>
                  <a:close/>
                  <a:moveTo>
                    <a:pt x="172964" y="83265"/>
                  </a:moveTo>
                  <a:cubicBezTo>
                    <a:pt x="171828" y="84022"/>
                    <a:pt x="169179" y="86671"/>
                    <a:pt x="168801" y="87807"/>
                  </a:cubicBezTo>
                  <a:cubicBezTo>
                    <a:pt x="166908" y="90834"/>
                    <a:pt x="166908" y="99161"/>
                    <a:pt x="169179" y="100675"/>
                  </a:cubicBezTo>
                  <a:cubicBezTo>
                    <a:pt x="169558" y="97269"/>
                    <a:pt x="168801" y="92348"/>
                    <a:pt x="169936" y="89321"/>
                  </a:cubicBezTo>
                  <a:cubicBezTo>
                    <a:pt x="170315" y="88185"/>
                    <a:pt x="171450" y="87428"/>
                    <a:pt x="172207" y="86671"/>
                  </a:cubicBezTo>
                  <a:cubicBezTo>
                    <a:pt x="174099" y="84779"/>
                    <a:pt x="175613" y="83643"/>
                    <a:pt x="177506" y="82508"/>
                  </a:cubicBezTo>
                  <a:cubicBezTo>
                    <a:pt x="175992" y="81751"/>
                    <a:pt x="174099" y="82508"/>
                    <a:pt x="172964" y="83265"/>
                  </a:cubicBezTo>
                  <a:close/>
                  <a:moveTo>
                    <a:pt x="164637" y="84022"/>
                  </a:moveTo>
                  <a:cubicBezTo>
                    <a:pt x="165394" y="84400"/>
                    <a:pt x="166530" y="84022"/>
                    <a:pt x="166908" y="83643"/>
                  </a:cubicBezTo>
                  <a:cubicBezTo>
                    <a:pt x="167287" y="80994"/>
                    <a:pt x="163880" y="81751"/>
                    <a:pt x="164637" y="84022"/>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8" name="Google Shape;6058;p36"/>
          <p:cNvGrpSpPr/>
          <p:nvPr/>
        </p:nvGrpSpPr>
        <p:grpSpPr>
          <a:xfrm>
            <a:off x="5390807" y="3362141"/>
            <a:ext cx="349388" cy="228052"/>
            <a:chOff x="228650" y="600825"/>
            <a:chExt cx="6784225" cy="4428200"/>
          </a:xfrm>
        </p:grpSpPr>
        <p:sp>
          <p:nvSpPr>
            <p:cNvPr id="6059" name="Google Shape;6059;p36"/>
            <p:cNvSpPr/>
            <p:nvPr/>
          </p:nvSpPr>
          <p:spPr>
            <a:xfrm>
              <a:off x="228650" y="600825"/>
              <a:ext cx="6784225" cy="4428200"/>
            </a:xfrm>
            <a:custGeom>
              <a:rect b="b" l="l" r="r" t="t"/>
              <a:pathLst>
                <a:path extrusionOk="0" h="177128" w="271369">
                  <a:moveTo>
                    <a:pt x="270990" y="38605"/>
                  </a:moveTo>
                  <a:cubicBezTo>
                    <a:pt x="270990" y="37848"/>
                    <a:pt x="271368" y="37091"/>
                    <a:pt x="270990" y="35956"/>
                  </a:cubicBezTo>
                  <a:cubicBezTo>
                    <a:pt x="269098" y="34063"/>
                    <a:pt x="265313" y="35199"/>
                    <a:pt x="262663" y="35577"/>
                  </a:cubicBezTo>
                  <a:cubicBezTo>
                    <a:pt x="255851" y="35956"/>
                    <a:pt x="252823" y="40119"/>
                    <a:pt x="250174" y="44282"/>
                  </a:cubicBezTo>
                  <a:cubicBezTo>
                    <a:pt x="246010" y="43904"/>
                    <a:pt x="242983" y="44282"/>
                    <a:pt x="239955" y="45796"/>
                  </a:cubicBezTo>
                  <a:cubicBezTo>
                    <a:pt x="238441" y="46553"/>
                    <a:pt x="235035" y="48067"/>
                    <a:pt x="235792" y="49581"/>
                  </a:cubicBezTo>
                  <a:cubicBezTo>
                    <a:pt x="236549" y="50716"/>
                    <a:pt x="236927" y="49959"/>
                    <a:pt x="238062" y="50338"/>
                  </a:cubicBezTo>
                  <a:cubicBezTo>
                    <a:pt x="239576" y="51095"/>
                    <a:pt x="242604" y="54880"/>
                    <a:pt x="242983" y="57150"/>
                  </a:cubicBezTo>
                  <a:cubicBezTo>
                    <a:pt x="243361" y="60557"/>
                    <a:pt x="241090" y="63584"/>
                    <a:pt x="236927" y="62449"/>
                  </a:cubicBezTo>
                  <a:cubicBezTo>
                    <a:pt x="235413" y="62071"/>
                    <a:pt x="235035" y="59800"/>
                    <a:pt x="233142" y="59800"/>
                  </a:cubicBezTo>
                  <a:cubicBezTo>
                    <a:pt x="232764" y="59800"/>
                    <a:pt x="231628" y="60178"/>
                    <a:pt x="231628" y="60178"/>
                  </a:cubicBezTo>
                  <a:cubicBezTo>
                    <a:pt x="229736" y="61314"/>
                    <a:pt x="230871" y="65098"/>
                    <a:pt x="231250" y="66991"/>
                  </a:cubicBezTo>
                  <a:cubicBezTo>
                    <a:pt x="227465" y="67369"/>
                    <a:pt x="223302" y="66234"/>
                    <a:pt x="220274" y="67369"/>
                  </a:cubicBezTo>
                  <a:cubicBezTo>
                    <a:pt x="219139" y="67748"/>
                    <a:pt x="216868" y="69262"/>
                    <a:pt x="216489" y="70397"/>
                  </a:cubicBezTo>
                  <a:cubicBezTo>
                    <a:pt x="216489" y="71154"/>
                    <a:pt x="217246" y="71911"/>
                    <a:pt x="217246" y="72668"/>
                  </a:cubicBezTo>
                  <a:cubicBezTo>
                    <a:pt x="217246" y="73425"/>
                    <a:pt x="216868" y="74560"/>
                    <a:pt x="217246" y="75696"/>
                  </a:cubicBezTo>
                  <a:cubicBezTo>
                    <a:pt x="217246" y="77210"/>
                    <a:pt x="218382" y="79480"/>
                    <a:pt x="219139" y="80994"/>
                  </a:cubicBezTo>
                  <a:cubicBezTo>
                    <a:pt x="219517" y="81751"/>
                    <a:pt x="222545" y="84779"/>
                    <a:pt x="222545" y="85158"/>
                  </a:cubicBezTo>
                  <a:cubicBezTo>
                    <a:pt x="222545" y="85536"/>
                    <a:pt x="220274" y="86293"/>
                    <a:pt x="219896" y="86671"/>
                  </a:cubicBezTo>
                  <a:cubicBezTo>
                    <a:pt x="218382" y="88564"/>
                    <a:pt x="218382" y="90456"/>
                    <a:pt x="219517" y="91970"/>
                  </a:cubicBezTo>
                  <a:cubicBezTo>
                    <a:pt x="225194" y="92349"/>
                    <a:pt x="228979" y="99161"/>
                    <a:pt x="227087" y="105217"/>
                  </a:cubicBezTo>
                  <a:cubicBezTo>
                    <a:pt x="226708" y="106352"/>
                    <a:pt x="225194" y="107866"/>
                    <a:pt x="224059" y="108623"/>
                  </a:cubicBezTo>
                  <a:cubicBezTo>
                    <a:pt x="221409" y="110515"/>
                    <a:pt x="216868" y="111272"/>
                    <a:pt x="213840" y="109759"/>
                  </a:cubicBezTo>
                  <a:cubicBezTo>
                    <a:pt x="212326" y="109380"/>
                    <a:pt x="211569" y="107866"/>
                    <a:pt x="210434" y="107488"/>
                  </a:cubicBezTo>
                  <a:cubicBezTo>
                    <a:pt x="209677" y="105217"/>
                    <a:pt x="207406" y="103703"/>
                    <a:pt x="207027" y="101432"/>
                  </a:cubicBezTo>
                  <a:cubicBezTo>
                    <a:pt x="205892" y="94619"/>
                    <a:pt x="210812" y="90078"/>
                    <a:pt x="215732" y="89699"/>
                  </a:cubicBezTo>
                  <a:cubicBezTo>
                    <a:pt x="217625" y="87807"/>
                    <a:pt x="216111" y="85915"/>
                    <a:pt x="214975" y="83644"/>
                  </a:cubicBezTo>
                  <a:cubicBezTo>
                    <a:pt x="214597" y="82508"/>
                    <a:pt x="214218" y="80616"/>
                    <a:pt x="213461" y="79480"/>
                  </a:cubicBezTo>
                  <a:cubicBezTo>
                    <a:pt x="211948" y="77588"/>
                    <a:pt x="209298" y="77210"/>
                    <a:pt x="207406" y="76453"/>
                  </a:cubicBezTo>
                  <a:cubicBezTo>
                    <a:pt x="212326" y="74182"/>
                    <a:pt x="216868" y="70019"/>
                    <a:pt x="217246" y="63584"/>
                  </a:cubicBezTo>
                  <a:cubicBezTo>
                    <a:pt x="218003" y="53366"/>
                    <a:pt x="214597" y="47310"/>
                    <a:pt x="208541" y="43147"/>
                  </a:cubicBezTo>
                  <a:cubicBezTo>
                    <a:pt x="209677" y="41254"/>
                    <a:pt x="210055" y="38605"/>
                    <a:pt x="211191" y="36334"/>
                  </a:cubicBezTo>
                  <a:cubicBezTo>
                    <a:pt x="213461" y="37470"/>
                    <a:pt x="217625" y="38605"/>
                    <a:pt x="219896" y="37470"/>
                  </a:cubicBezTo>
                  <a:cubicBezTo>
                    <a:pt x="219517" y="35199"/>
                    <a:pt x="221031" y="31793"/>
                    <a:pt x="221031" y="29522"/>
                  </a:cubicBezTo>
                  <a:cubicBezTo>
                    <a:pt x="219517" y="27629"/>
                    <a:pt x="216489" y="27251"/>
                    <a:pt x="214218" y="26115"/>
                  </a:cubicBezTo>
                  <a:cubicBezTo>
                    <a:pt x="214975" y="24223"/>
                    <a:pt x="214597" y="22331"/>
                    <a:pt x="215354" y="20817"/>
                  </a:cubicBezTo>
                  <a:cubicBezTo>
                    <a:pt x="213461" y="18167"/>
                    <a:pt x="209298" y="15897"/>
                    <a:pt x="205135" y="17032"/>
                  </a:cubicBezTo>
                  <a:cubicBezTo>
                    <a:pt x="204756" y="18924"/>
                    <a:pt x="204378" y="20817"/>
                    <a:pt x="203621" y="22331"/>
                  </a:cubicBezTo>
                  <a:cubicBezTo>
                    <a:pt x="200972" y="21952"/>
                    <a:pt x="198322" y="18924"/>
                    <a:pt x="196430" y="21574"/>
                  </a:cubicBezTo>
                  <a:cubicBezTo>
                    <a:pt x="196808" y="23466"/>
                    <a:pt x="194916" y="26115"/>
                    <a:pt x="194916" y="29522"/>
                  </a:cubicBezTo>
                  <a:cubicBezTo>
                    <a:pt x="196808" y="30657"/>
                    <a:pt x="199458" y="31414"/>
                    <a:pt x="201350" y="32549"/>
                  </a:cubicBezTo>
                  <a:cubicBezTo>
                    <a:pt x="200593" y="35577"/>
                    <a:pt x="199836" y="38605"/>
                    <a:pt x="198701" y="40876"/>
                  </a:cubicBezTo>
                  <a:cubicBezTo>
                    <a:pt x="183562" y="38227"/>
                    <a:pt x="178263" y="56393"/>
                    <a:pt x="182805" y="68505"/>
                  </a:cubicBezTo>
                  <a:cubicBezTo>
                    <a:pt x="176749" y="68505"/>
                    <a:pt x="171451" y="69640"/>
                    <a:pt x="169937" y="74939"/>
                  </a:cubicBezTo>
                  <a:cubicBezTo>
                    <a:pt x="170694" y="76453"/>
                    <a:pt x="171829" y="76453"/>
                    <a:pt x="172586" y="77588"/>
                  </a:cubicBezTo>
                  <a:cubicBezTo>
                    <a:pt x="174857" y="79859"/>
                    <a:pt x="175614" y="84022"/>
                    <a:pt x="175235" y="87428"/>
                  </a:cubicBezTo>
                  <a:cubicBezTo>
                    <a:pt x="174478" y="91592"/>
                    <a:pt x="169937" y="96512"/>
                    <a:pt x="166152" y="97269"/>
                  </a:cubicBezTo>
                  <a:cubicBezTo>
                    <a:pt x="161232" y="98026"/>
                    <a:pt x="152527" y="96133"/>
                    <a:pt x="149120" y="93106"/>
                  </a:cubicBezTo>
                  <a:cubicBezTo>
                    <a:pt x="144957" y="89321"/>
                    <a:pt x="144579" y="73803"/>
                    <a:pt x="154419" y="76831"/>
                  </a:cubicBezTo>
                  <a:cubicBezTo>
                    <a:pt x="155933" y="77967"/>
                    <a:pt x="156311" y="80237"/>
                    <a:pt x="157825" y="81751"/>
                  </a:cubicBezTo>
                  <a:cubicBezTo>
                    <a:pt x="163124" y="80994"/>
                    <a:pt x="166152" y="75317"/>
                    <a:pt x="164638" y="68505"/>
                  </a:cubicBezTo>
                  <a:cubicBezTo>
                    <a:pt x="171072" y="68126"/>
                    <a:pt x="176749" y="66991"/>
                    <a:pt x="179777" y="62449"/>
                  </a:cubicBezTo>
                  <a:cubicBezTo>
                    <a:pt x="180155" y="58286"/>
                    <a:pt x="178263" y="55636"/>
                    <a:pt x="176371" y="52609"/>
                  </a:cubicBezTo>
                  <a:cubicBezTo>
                    <a:pt x="174100" y="49581"/>
                    <a:pt x="171451" y="47689"/>
                    <a:pt x="167287" y="46932"/>
                  </a:cubicBezTo>
                  <a:cubicBezTo>
                    <a:pt x="168423" y="45418"/>
                    <a:pt x="169180" y="42390"/>
                    <a:pt x="168801" y="39741"/>
                  </a:cubicBezTo>
                  <a:cubicBezTo>
                    <a:pt x="168423" y="37470"/>
                    <a:pt x="165773" y="34063"/>
                    <a:pt x="165016" y="33685"/>
                  </a:cubicBezTo>
                  <a:cubicBezTo>
                    <a:pt x="163881" y="33685"/>
                    <a:pt x="162746" y="35199"/>
                    <a:pt x="161610" y="35577"/>
                  </a:cubicBezTo>
                  <a:cubicBezTo>
                    <a:pt x="160096" y="35956"/>
                    <a:pt x="158961" y="35577"/>
                    <a:pt x="157825" y="36334"/>
                  </a:cubicBezTo>
                  <a:cubicBezTo>
                    <a:pt x="155555" y="35577"/>
                    <a:pt x="156311" y="30657"/>
                    <a:pt x="157825" y="29143"/>
                  </a:cubicBezTo>
                  <a:cubicBezTo>
                    <a:pt x="159718" y="26494"/>
                    <a:pt x="163503" y="28008"/>
                    <a:pt x="166530" y="28008"/>
                  </a:cubicBezTo>
                  <a:cubicBezTo>
                    <a:pt x="168044" y="19303"/>
                    <a:pt x="157825" y="13247"/>
                    <a:pt x="149877" y="15897"/>
                  </a:cubicBezTo>
                  <a:cubicBezTo>
                    <a:pt x="148363" y="9841"/>
                    <a:pt x="144579" y="5678"/>
                    <a:pt x="140037" y="2271"/>
                  </a:cubicBezTo>
                  <a:cubicBezTo>
                    <a:pt x="140037" y="1893"/>
                    <a:pt x="140415" y="1514"/>
                    <a:pt x="140037" y="1136"/>
                  </a:cubicBezTo>
                  <a:cubicBezTo>
                    <a:pt x="135874" y="1"/>
                    <a:pt x="131710" y="3407"/>
                    <a:pt x="129061" y="6056"/>
                  </a:cubicBezTo>
                  <a:cubicBezTo>
                    <a:pt x="126412" y="8706"/>
                    <a:pt x="124519" y="11733"/>
                    <a:pt x="123384" y="14383"/>
                  </a:cubicBezTo>
                  <a:cubicBezTo>
                    <a:pt x="115436" y="10976"/>
                    <a:pt x="105217" y="16654"/>
                    <a:pt x="105596" y="24601"/>
                  </a:cubicBezTo>
                  <a:cubicBezTo>
                    <a:pt x="108623" y="25358"/>
                    <a:pt x="112408" y="23845"/>
                    <a:pt x="114301" y="26872"/>
                  </a:cubicBezTo>
                  <a:cubicBezTo>
                    <a:pt x="115436" y="28765"/>
                    <a:pt x="115814" y="33685"/>
                    <a:pt x="113165" y="34063"/>
                  </a:cubicBezTo>
                  <a:cubicBezTo>
                    <a:pt x="112030" y="32928"/>
                    <a:pt x="110516" y="33306"/>
                    <a:pt x="109380" y="32928"/>
                  </a:cubicBezTo>
                  <a:cubicBezTo>
                    <a:pt x="108245" y="32171"/>
                    <a:pt x="107866" y="30657"/>
                    <a:pt x="106353" y="30657"/>
                  </a:cubicBezTo>
                  <a:cubicBezTo>
                    <a:pt x="103703" y="32549"/>
                    <a:pt x="101432" y="35956"/>
                    <a:pt x="101811" y="40876"/>
                  </a:cubicBezTo>
                  <a:cubicBezTo>
                    <a:pt x="101811" y="41633"/>
                    <a:pt x="102189" y="42390"/>
                    <a:pt x="102189" y="43525"/>
                  </a:cubicBezTo>
                  <a:cubicBezTo>
                    <a:pt x="98026" y="43904"/>
                    <a:pt x="95377" y="45796"/>
                    <a:pt x="93106" y="48067"/>
                  </a:cubicBezTo>
                  <a:cubicBezTo>
                    <a:pt x="90835" y="51095"/>
                    <a:pt x="88564" y="53366"/>
                    <a:pt x="88564" y="57529"/>
                  </a:cubicBezTo>
                  <a:cubicBezTo>
                    <a:pt x="88943" y="58664"/>
                    <a:pt x="90456" y="58664"/>
                    <a:pt x="90078" y="60557"/>
                  </a:cubicBezTo>
                  <a:cubicBezTo>
                    <a:pt x="90835" y="60935"/>
                    <a:pt x="90456" y="59421"/>
                    <a:pt x="90835" y="60178"/>
                  </a:cubicBezTo>
                  <a:cubicBezTo>
                    <a:pt x="92727" y="63584"/>
                    <a:pt x="98405" y="63963"/>
                    <a:pt x="102946" y="65098"/>
                  </a:cubicBezTo>
                  <a:cubicBezTo>
                    <a:pt x="100297" y="71154"/>
                    <a:pt x="102946" y="77967"/>
                    <a:pt x="108245" y="79102"/>
                  </a:cubicBezTo>
                  <a:cubicBezTo>
                    <a:pt x="109759" y="78723"/>
                    <a:pt x="109759" y="76831"/>
                    <a:pt x="111273" y="76453"/>
                  </a:cubicBezTo>
                  <a:cubicBezTo>
                    <a:pt x="112408" y="75696"/>
                    <a:pt x="113922" y="75696"/>
                    <a:pt x="116193" y="75696"/>
                  </a:cubicBezTo>
                  <a:cubicBezTo>
                    <a:pt x="119599" y="80616"/>
                    <a:pt x="117328" y="86671"/>
                    <a:pt x="114679" y="90456"/>
                  </a:cubicBezTo>
                  <a:cubicBezTo>
                    <a:pt x="112787" y="93484"/>
                    <a:pt x="107866" y="95376"/>
                    <a:pt x="104460" y="95376"/>
                  </a:cubicBezTo>
                  <a:cubicBezTo>
                    <a:pt x="101811" y="95376"/>
                    <a:pt x="98783" y="95376"/>
                    <a:pt x="96891" y="94241"/>
                  </a:cubicBezTo>
                  <a:cubicBezTo>
                    <a:pt x="92349" y="91970"/>
                    <a:pt x="89321" y="82887"/>
                    <a:pt x="92727" y="76074"/>
                  </a:cubicBezTo>
                  <a:cubicBezTo>
                    <a:pt x="93484" y="74939"/>
                    <a:pt x="97269" y="72289"/>
                    <a:pt x="97269" y="71154"/>
                  </a:cubicBezTo>
                  <a:cubicBezTo>
                    <a:pt x="97269" y="70776"/>
                    <a:pt x="95755" y="68126"/>
                    <a:pt x="95755" y="67748"/>
                  </a:cubicBezTo>
                  <a:cubicBezTo>
                    <a:pt x="95377" y="67369"/>
                    <a:pt x="92727" y="65098"/>
                    <a:pt x="91970" y="64720"/>
                  </a:cubicBezTo>
                  <a:cubicBezTo>
                    <a:pt x="90078" y="63963"/>
                    <a:pt x="87050" y="64341"/>
                    <a:pt x="84401" y="63963"/>
                  </a:cubicBezTo>
                  <a:cubicBezTo>
                    <a:pt x="91213" y="52609"/>
                    <a:pt x="87807" y="34063"/>
                    <a:pt x="72668" y="34063"/>
                  </a:cubicBezTo>
                  <a:cubicBezTo>
                    <a:pt x="73425" y="31036"/>
                    <a:pt x="72290" y="27629"/>
                    <a:pt x="71533" y="24980"/>
                  </a:cubicBezTo>
                  <a:cubicBezTo>
                    <a:pt x="73425" y="24223"/>
                    <a:pt x="75696" y="24223"/>
                    <a:pt x="77210" y="23088"/>
                  </a:cubicBezTo>
                  <a:cubicBezTo>
                    <a:pt x="77588" y="19681"/>
                    <a:pt x="75696" y="17032"/>
                    <a:pt x="76453" y="14761"/>
                  </a:cubicBezTo>
                  <a:cubicBezTo>
                    <a:pt x="74560" y="12490"/>
                    <a:pt x="71533" y="14761"/>
                    <a:pt x="68883" y="15140"/>
                  </a:cubicBezTo>
                  <a:cubicBezTo>
                    <a:pt x="68505" y="13247"/>
                    <a:pt x="68126" y="11733"/>
                    <a:pt x="68126" y="9841"/>
                  </a:cubicBezTo>
                  <a:cubicBezTo>
                    <a:pt x="64342" y="7949"/>
                    <a:pt x="59421" y="9841"/>
                    <a:pt x="57529" y="12490"/>
                  </a:cubicBezTo>
                  <a:cubicBezTo>
                    <a:pt x="57907" y="14004"/>
                    <a:pt x="57907" y="16275"/>
                    <a:pt x="57907" y="17789"/>
                  </a:cubicBezTo>
                  <a:cubicBezTo>
                    <a:pt x="55258" y="18546"/>
                    <a:pt x="52609" y="18546"/>
                    <a:pt x="51095" y="20438"/>
                  </a:cubicBezTo>
                  <a:cubicBezTo>
                    <a:pt x="51095" y="22709"/>
                    <a:pt x="51852" y="26494"/>
                    <a:pt x="51095" y="28386"/>
                  </a:cubicBezTo>
                  <a:cubicBezTo>
                    <a:pt x="53744" y="29900"/>
                    <a:pt x="57907" y="29143"/>
                    <a:pt x="60178" y="28386"/>
                  </a:cubicBezTo>
                  <a:cubicBezTo>
                    <a:pt x="60557" y="31036"/>
                    <a:pt x="61314" y="33306"/>
                    <a:pt x="62071" y="35577"/>
                  </a:cubicBezTo>
                  <a:cubicBezTo>
                    <a:pt x="55258" y="38605"/>
                    <a:pt x="51095" y="45039"/>
                    <a:pt x="51095" y="54501"/>
                  </a:cubicBezTo>
                  <a:cubicBezTo>
                    <a:pt x="51095" y="61314"/>
                    <a:pt x="54880" y="65855"/>
                    <a:pt x="59421" y="68505"/>
                  </a:cubicBezTo>
                  <a:cubicBezTo>
                    <a:pt x="54880" y="68505"/>
                    <a:pt x="52987" y="71532"/>
                    <a:pt x="51095" y="74560"/>
                  </a:cubicBezTo>
                  <a:cubicBezTo>
                    <a:pt x="49959" y="76453"/>
                    <a:pt x="48067" y="79102"/>
                    <a:pt x="49581" y="80994"/>
                  </a:cubicBezTo>
                  <a:cubicBezTo>
                    <a:pt x="54880" y="82130"/>
                    <a:pt x="58286" y="86293"/>
                    <a:pt x="57529" y="93484"/>
                  </a:cubicBezTo>
                  <a:cubicBezTo>
                    <a:pt x="55637" y="95376"/>
                    <a:pt x="54880" y="98026"/>
                    <a:pt x="52987" y="99161"/>
                  </a:cubicBezTo>
                  <a:cubicBezTo>
                    <a:pt x="49581" y="101054"/>
                    <a:pt x="43904" y="101054"/>
                    <a:pt x="40876" y="99161"/>
                  </a:cubicBezTo>
                  <a:cubicBezTo>
                    <a:pt x="35577" y="95755"/>
                    <a:pt x="36713" y="84779"/>
                    <a:pt x="43525" y="82887"/>
                  </a:cubicBezTo>
                  <a:cubicBezTo>
                    <a:pt x="44282" y="82508"/>
                    <a:pt x="45418" y="82887"/>
                    <a:pt x="46175" y="82130"/>
                  </a:cubicBezTo>
                  <a:cubicBezTo>
                    <a:pt x="46175" y="79480"/>
                    <a:pt x="44282" y="76831"/>
                    <a:pt x="43147" y="74182"/>
                  </a:cubicBezTo>
                  <a:cubicBezTo>
                    <a:pt x="46932" y="71532"/>
                    <a:pt x="51095" y="66612"/>
                    <a:pt x="49203" y="60178"/>
                  </a:cubicBezTo>
                  <a:cubicBezTo>
                    <a:pt x="46553" y="60557"/>
                    <a:pt x="45418" y="57529"/>
                    <a:pt x="42768" y="57150"/>
                  </a:cubicBezTo>
                  <a:cubicBezTo>
                    <a:pt x="40876" y="56772"/>
                    <a:pt x="38984" y="57150"/>
                    <a:pt x="36713" y="56393"/>
                  </a:cubicBezTo>
                  <a:cubicBezTo>
                    <a:pt x="37470" y="54501"/>
                    <a:pt x="38984" y="51473"/>
                    <a:pt x="37470" y="49959"/>
                  </a:cubicBezTo>
                  <a:cubicBezTo>
                    <a:pt x="37470" y="49581"/>
                    <a:pt x="36334" y="48824"/>
                    <a:pt x="35577" y="48824"/>
                  </a:cubicBezTo>
                  <a:cubicBezTo>
                    <a:pt x="33685" y="48824"/>
                    <a:pt x="31793" y="53366"/>
                    <a:pt x="28386" y="51095"/>
                  </a:cubicBezTo>
                  <a:cubicBezTo>
                    <a:pt x="22709" y="46932"/>
                    <a:pt x="29143" y="40119"/>
                    <a:pt x="32550" y="38984"/>
                  </a:cubicBezTo>
                  <a:cubicBezTo>
                    <a:pt x="33306" y="38605"/>
                    <a:pt x="34442" y="39741"/>
                    <a:pt x="34442" y="38984"/>
                  </a:cubicBezTo>
                  <a:cubicBezTo>
                    <a:pt x="33685" y="33685"/>
                    <a:pt x="27251" y="29900"/>
                    <a:pt x="20438" y="31793"/>
                  </a:cubicBezTo>
                  <a:cubicBezTo>
                    <a:pt x="18546" y="28386"/>
                    <a:pt x="16654" y="24601"/>
                    <a:pt x="12869" y="22709"/>
                  </a:cubicBezTo>
                  <a:cubicBezTo>
                    <a:pt x="11733" y="21952"/>
                    <a:pt x="10598" y="21952"/>
                    <a:pt x="9084" y="21574"/>
                  </a:cubicBezTo>
                  <a:cubicBezTo>
                    <a:pt x="6813" y="21195"/>
                    <a:pt x="2650" y="19303"/>
                    <a:pt x="757" y="21952"/>
                  </a:cubicBezTo>
                  <a:cubicBezTo>
                    <a:pt x="1" y="22331"/>
                    <a:pt x="757" y="23088"/>
                    <a:pt x="379" y="24223"/>
                  </a:cubicBezTo>
                  <a:cubicBezTo>
                    <a:pt x="6435" y="31414"/>
                    <a:pt x="8705" y="42390"/>
                    <a:pt x="10598" y="53366"/>
                  </a:cubicBezTo>
                  <a:cubicBezTo>
                    <a:pt x="6435" y="56393"/>
                    <a:pt x="6056" y="62828"/>
                    <a:pt x="6435" y="68883"/>
                  </a:cubicBezTo>
                  <a:cubicBezTo>
                    <a:pt x="6435" y="71154"/>
                    <a:pt x="7570" y="74560"/>
                    <a:pt x="8327" y="77210"/>
                  </a:cubicBezTo>
                  <a:cubicBezTo>
                    <a:pt x="9462" y="80994"/>
                    <a:pt x="11733" y="82887"/>
                    <a:pt x="13626" y="85536"/>
                  </a:cubicBezTo>
                  <a:cubicBezTo>
                    <a:pt x="15140" y="87428"/>
                    <a:pt x="15897" y="89699"/>
                    <a:pt x="18546" y="90078"/>
                  </a:cubicBezTo>
                  <a:cubicBezTo>
                    <a:pt x="20060" y="98404"/>
                    <a:pt x="24602" y="105595"/>
                    <a:pt x="28386" y="111651"/>
                  </a:cubicBezTo>
                  <a:cubicBezTo>
                    <a:pt x="29522" y="113543"/>
                    <a:pt x="32550" y="116193"/>
                    <a:pt x="32550" y="118085"/>
                  </a:cubicBezTo>
                  <a:cubicBezTo>
                    <a:pt x="32928" y="119220"/>
                    <a:pt x="32171" y="120356"/>
                    <a:pt x="32171" y="121491"/>
                  </a:cubicBezTo>
                  <a:cubicBezTo>
                    <a:pt x="32171" y="125654"/>
                    <a:pt x="35199" y="129439"/>
                    <a:pt x="40498" y="128682"/>
                  </a:cubicBezTo>
                  <a:cubicBezTo>
                    <a:pt x="42011" y="133224"/>
                    <a:pt x="42390" y="138144"/>
                    <a:pt x="43525" y="143064"/>
                  </a:cubicBezTo>
                  <a:cubicBezTo>
                    <a:pt x="44282" y="147606"/>
                    <a:pt x="46175" y="151391"/>
                    <a:pt x="45796" y="156689"/>
                  </a:cubicBezTo>
                  <a:cubicBezTo>
                    <a:pt x="45039" y="158203"/>
                    <a:pt x="40498" y="161231"/>
                    <a:pt x="40119" y="163502"/>
                  </a:cubicBezTo>
                  <a:cubicBezTo>
                    <a:pt x="40119" y="164259"/>
                    <a:pt x="41633" y="166908"/>
                    <a:pt x="42390" y="167665"/>
                  </a:cubicBezTo>
                  <a:cubicBezTo>
                    <a:pt x="43147" y="168422"/>
                    <a:pt x="44661" y="169179"/>
                    <a:pt x="45796" y="169936"/>
                  </a:cubicBezTo>
                  <a:cubicBezTo>
                    <a:pt x="46553" y="170315"/>
                    <a:pt x="46553" y="171072"/>
                    <a:pt x="46932" y="171450"/>
                  </a:cubicBezTo>
                  <a:cubicBezTo>
                    <a:pt x="47689" y="171828"/>
                    <a:pt x="48824" y="171828"/>
                    <a:pt x="49203" y="172207"/>
                  </a:cubicBezTo>
                  <a:cubicBezTo>
                    <a:pt x="49203" y="172207"/>
                    <a:pt x="49203" y="172207"/>
                    <a:pt x="49203" y="172207"/>
                  </a:cubicBezTo>
                  <a:cubicBezTo>
                    <a:pt x="52230" y="172964"/>
                    <a:pt x="55258" y="173342"/>
                    <a:pt x="57907" y="173721"/>
                  </a:cubicBezTo>
                  <a:cubicBezTo>
                    <a:pt x="60178" y="173342"/>
                    <a:pt x="62449" y="172964"/>
                    <a:pt x="64720" y="172964"/>
                  </a:cubicBezTo>
                  <a:cubicBezTo>
                    <a:pt x="74560" y="171072"/>
                    <a:pt x="84779" y="170693"/>
                    <a:pt x="94241" y="170315"/>
                  </a:cubicBezTo>
                  <a:cubicBezTo>
                    <a:pt x="107488" y="169936"/>
                    <a:pt x="124519" y="166908"/>
                    <a:pt x="138145" y="170315"/>
                  </a:cubicBezTo>
                  <a:cubicBezTo>
                    <a:pt x="150256" y="169936"/>
                    <a:pt x="163503" y="169936"/>
                    <a:pt x="175614" y="171828"/>
                  </a:cubicBezTo>
                  <a:cubicBezTo>
                    <a:pt x="182805" y="172964"/>
                    <a:pt x="189996" y="174099"/>
                    <a:pt x="197565" y="175613"/>
                  </a:cubicBezTo>
                  <a:cubicBezTo>
                    <a:pt x="199836" y="175992"/>
                    <a:pt x="202486" y="176749"/>
                    <a:pt x="204756" y="177127"/>
                  </a:cubicBezTo>
                  <a:cubicBezTo>
                    <a:pt x="207027" y="177127"/>
                    <a:pt x="208920" y="176749"/>
                    <a:pt x="211191" y="176370"/>
                  </a:cubicBezTo>
                  <a:cubicBezTo>
                    <a:pt x="211569" y="175992"/>
                    <a:pt x="211948" y="175613"/>
                    <a:pt x="212326" y="175235"/>
                  </a:cubicBezTo>
                  <a:cubicBezTo>
                    <a:pt x="213461" y="173721"/>
                    <a:pt x="214218" y="171828"/>
                    <a:pt x="214218" y="169936"/>
                  </a:cubicBezTo>
                  <a:cubicBezTo>
                    <a:pt x="214218" y="168801"/>
                    <a:pt x="213083" y="167287"/>
                    <a:pt x="212705" y="166151"/>
                  </a:cubicBezTo>
                  <a:cubicBezTo>
                    <a:pt x="212705" y="163502"/>
                    <a:pt x="212705" y="163124"/>
                    <a:pt x="211191" y="161610"/>
                  </a:cubicBezTo>
                  <a:cubicBezTo>
                    <a:pt x="214218" y="155554"/>
                    <a:pt x="216111" y="148741"/>
                    <a:pt x="218382" y="141929"/>
                  </a:cubicBezTo>
                  <a:cubicBezTo>
                    <a:pt x="224816" y="143443"/>
                    <a:pt x="227087" y="136630"/>
                    <a:pt x="225194" y="131710"/>
                  </a:cubicBezTo>
                  <a:cubicBezTo>
                    <a:pt x="226708" y="131332"/>
                    <a:pt x="227087" y="129061"/>
                    <a:pt x="228222" y="129061"/>
                  </a:cubicBezTo>
                  <a:cubicBezTo>
                    <a:pt x="230871" y="124519"/>
                    <a:pt x="234656" y="121113"/>
                    <a:pt x="238062" y="116950"/>
                  </a:cubicBezTo>
                  <a:cubicBezTo>
                    <a:pt x="241090" y="112786"/>
                    <a:pt x="243361" y="108245"/>
                    <a:pt x="245632" y="102567"/>
                  </a:cubicBezTo>
                  <a:cubicBezTo>
                    <a:pt x="248281" y="102189"/>
                    <a:pt x="249038" y="99918"/>
                    <a:pt x="250931" y="98026"/>
                  </a:cubicBezTo>
                  <a:cubicBezTo>
                    <a:pt x="253202" y="95755"/>
                    <a:pt x="255472" y="94241"/>
                    <a:pt x="256986" y="90835"/>
                  </a:cubicBezTo>
                  <a:cubicBezTo>
                    <a:pt x="260014" y="83644"/>
                    <a:pt x="262663" y="71911"/>
                    <a:pt x="257365" y="66612"/>
                  </a:cubicBezTo>
                  <a:cubicBezTo>
                    <a:pt x="260771" y="56015"/>
                    <a:pt x="264177" y="45418"/>
                    <a:pt x="270990" y="38605"/>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36"/>
            <p:cNvSpPr/>
            <p:nvPr/>
          </p:nvSpPr>
          <p:spPr>
            <a:xfrm>
              <a:off x="1818250" y="894150"/>
              <a:ext cx="227125" cy="473125"/>
            </a:xfrm>
            <a:custGeom>
              <a:rect b="b" l="l" r="r" t="t"/>
              <a:pathLst>
                <a:path extrusionOk="0" h="18925" w="9085">
                  <a:moveTo>
                    <a:pt x="2271" y="379"/>
                  </a:moveTo>
                  <a:cubicBezTo>
                    <a:pt x="2271" y="3028"/>
                    <a:pt x="3028" y="5299"/>
                    <a:pt x="3407" y="7948"/>
                  </a:cubicBezTo>
                  <a:cubicBezTo>
                    <a:pt x="5678" y="7570"/>
                    <a:pt x="6056" y="6056"/>
                    <a:pt x="9084" y="6056"/>
                  </a:cubicBezTo>
                  <a:cubicBezTo>
                    <a:pt x="9084" y="7570"/>
                    <a:pt x="9084" y="8327"/>
                    <a:pt x="9084" y="9841"/>
                  </a:cubicBezTo>
                  <a:cubicBezTo>
                    <a:pt x="7192" y="9841"/>
                    <a:pt x="6056" y="10598"/>
                    <a:pt x="4164" y="10976"/>
                  </a:cubicBezTo>
                  <a:cubicBezTo>
                    <a:pt x="4542" y="13625"/>
                    <a:pt x="4921" y="16275"/>
                    <a:pt x="4921" y="18924"/>
                  </a:cubicBezTo>
                  <a:cubicBezTo>
                    <a:pt x="3028" y="12868"/>
                    <a:pt x="1136" y="6813"/>
                    <a:pt x="1" y="757"/>
                  </a:cubicBezTo>
                  <a:cubicBezTo>
                    <a:pt x="758" y="379"/>
                    <a:pt x="1136" y="0"/>
                    <a:pt x="2271"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36"/>
            <p:cNvSpPr/>
            <p:nvPr/>
          </p:nvSpPr>
          <p:spPr>
            <a:xfrm>
              <a:off x="5404325" y="1092850"/>
              <a:ext cx="47325" cy="18950"/>
            </a:xfrm>
            <a:custGeom>
              <a:rect b="b" l="l" r="r" t="t"/>
              <a:pathLst>
                <a:path extrusionOk="0" h="758" w="1893">
                  <a:moveTo>
                    <a:pt x="379" y="0"/>
                  </a:moveTo>
                  <a:cubicBezTo>
                    <a:pt x="757" y="0"/>
                    <a:pt x="1514" y="0"/>
                    <a:pt x="1893" y="379"/>
                  </a:cubicBezTo>
                  <a:cubicBezTo>
                    <a:pt x="1514" y="379"/>
                    <a:pt x="379" y="379"/>
                    <a:pt x="379" y="757"/>
                  </a:cubicBezTo>
                  <a:cubicBezTo>
                    <a:pt x="0" y="757"/>
                    <a:pt x="379" y="0"/>
                    <a:pt x="379"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36"/>
            <p:cNvSpPr/>
            <p:nvPr/>
          </p:nvSpPr>
          <p:spPr>
            <a:xfrm>
              <a:off x="5366475" y="1121225"/>
              <a:ext cx="321725" cy="539350"/>
            </a:xfrm>
            <a:custGeom>
              <a:rect b="b" l="l" r="r" t="t"/>
              <a:pathLst>
                <a:path extrusionOk="0" h="21574" w="12869">
                  <a:moveTo>
                    <a:pt x="4921" y="1"/>
                  </a:moveTo>
                  <a:cubicBezTo>
                    <a:pt x="5299" y="379"/>
                    <a:pt x="6056" y="758"/>
                    <a:pt x="6435" y="1515"/>
                  </a:cubicBezTo>
                  <a:cubicBezTo>
                    <a:pt x="5678" y="3785"/>
                    <a:pt x="4921" y="5299"/>
                    <a:pt x="4164" y="7570"/>
                  </a:cubicBezTo>
                  <a:cubicBezTo>
                    <a:pt x="7570" y="8327"/>
                    <a:pt x="10219" y="9463"/>
                    <a:pt x="12869" y="10220"/>
                  </a:cubicBezTo>
                  <a:cubicBezTo>
                    <a:pt x="12869" y="11733"/>
                    <a:pt x="12112" y="12869"/>
                    <a:pt x="11733" y="14004"/>
                  </a:cubicBezTo>
                  <a:cubicBezTo>
                    <a:pt x="9084" y="12869"/>
                    <a:pt x="5678" y="12112"/>
                    <a:pt x="3028" y="10977"/>
                  </a:cubicBezTo>
                  <a:cubicBezTo>
                    <a:pt x="1514" y="14383"/>
                    <a:pt x="757" y="17789"/>
                    <a:pt x="0" y="21574"/>
                  </a:cubicBezTo>
                  <a:cubicBezTo>
                    <a:pt x="0" y="18168"/>
                    <a:pt x="1136" y="14761"/>
                    <a:pt x="1893" y="10977"/>
                  </a:cubicBezTo>
                  <a:cubicBezTo>
                    <a:pt x="3028" y="7192"/>
                    <a:pt x="4164" y="3785"/>
                    <a:pt x="492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36"/>
            <p:cNvSpPr/>
            <p:nvPr/>
          </p:nvSpPr>
          <p:spPr>
            <a:xfrm>
              <a:off x="5385400" y="1121225"/>
              <a:ext cx="66250" cy="66275"/>
            </a:xfrm>
            <a:custGeom>
              <a:rect b="b" l="l" r="r" t="t"/>
              <a:pathLst>
                <a:path extrusionOk="0" h="2651" w="2650">
                  <a:moveTo>
                    <a:pt x="2271" y="1"/>
                  </a:moveTo>
                  <a:cubicBezTo>
                    <a:pt x="2650" y="379"/>
                    <a:pt x="1893" y="1136"/>
                    <a:pt x="2271" y="1515"/>
                  </a:cubicBezTo>
                  <a:cubicBezTo>
                    <a:pt x="1514" y="1893"/>
                    <a:pt x="757" y="2272"/>
                    <a:pt x="379" y="2650"/>
                  </a:cubicBezTo>
                  <a:cubicBezTo>
                    <a:pt x="0" y="1515"/>
                    <a:pt x="1514" y="758"/>
                    <a:pt x="227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36"/>
            <p:cNvSpPr/>
            <p:nvPr/>
          </p:nvSpPr>
          <p:spPr>
            <a:xfrm>
              <a:off x="1562775" y="932000"/>
              <a:ext cx="302825" cy="350100"/>
            </a:xfrm>
            <a:custGeom>
              <a:rect b="b" l="l" r="r" t="t"/>
              <a:pathLst>
                <a:path extrusionOk="0" h="14004" w="12113">
                  <a:moveTo>
                    <a:pt x="8706" y="0"/>
                  </a:moveTo>
                  <a:cubicBezTo>
                    <a:pt x="9841" y="4163"/>
                    <a:pt x="10977" y="8327"/>
                    <a:pt x="12112" y="12490"/>
                  </a:cubicBezTo>
                  <a:cubicBezTo>
                    <a:pt x="11734" y="12868"/>
                    <a:pt x="11355" y="13247"/>
                    <a:pt x="10977" y="14004"/>
                  </a:cubicBezTo>
                  <a:cubicBezTo>
                    <a:pt x="10598" y="12868"/>
                    <a:pt x="10220" y="11733"/>
                    <a:pt x="10220" y="10598"/>
                  </a:cubicBezTo>
                  <a:cubicBezTo>
                    <a:pt x="7192" y="11354"/>
                    <a:pt x="3786" y="12111"/>
                    <a:pt x="758" y="12868"/>
                  </a:cubicBezTo>
                  <a:cubicBezTo>
                    <a:pt x="758" y="11733"/>
                    <a:pt x="379" y="10598"/>
                    <a:pt x="1" y="9084"/>
                  </a:cubicBezTo>
                  <a:cubicBezTo>
                    <a:pt x="3029" y="8327"/>
                    <a:pt x="5299" y="7570"/>
                    <a:pt x="9084" y="7570"/>
                  </a:cubicBezTo>
                  <a:cubicBezTo>
                    <a:pt x="9463" y="4920"/>
                    <a:pt x="6435" y="1514"/>
                    <a:pt x="8706"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36"/>
            <p:cNvSpPr/>
            <p:nvPr/>
          </p:nvSpPr>
          <p:spPr>
            <a:xfrm>
              <a:off x="5366475" y="1206400"/>
              <a:ext cx="56800" cy="37850"/>
            </a:xfrm>
            <a:custGeom>
              <a:rect b="b" l="l" r="r" t="t"/>
              <a:pathLst>
                <a:path extrusionOk="0" h="1514" w="2272">
                  <a:moveTo>
                    <a:pt x="2271" y="0"/>
                  </a:moveTo>
                  <a:cubicBezTo>
                    <a:pt x="2271" y="0"/>
                    <a:pt x="2271" y="378"/>
                    <a:pt x="2271" y="757"/>
                  </a:cubicBezTo>
                  <a:cubicBezTo>
                    <a:pt x="1136" y="757"/>
                    <a:pt x="1136" y="1514"/>
                    <a:pt x="0" y="1514"/>
                  </a:cubicBezTo>
                  <a:cubicBezTo>
                    <a:pt x="379" y="757"/>
                    <a:pt x="1514" y="757"/>
                    <a:pt x="1893"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36"/>
            <p:cNvSpPr/>
            <p:nvPr/>
          </p:nvSpPr>
          <p:spPr>
            <a:xfrm>
              <a:off x="5281325" y="1291550"/>
              <a:ext cx="85175" cy="47325"/>
            </a:xfrm>
            <a:custGeom>
              <a:rect b="b" l="l" r="r" t="t"/>
              <a:pathLst>
                <a:path extrusionOk="0" h="1893" w="3407">
                  <a:moveTo>
                    <a:pt x="3406" y="0"/>
                  </a:moveTo>
                  <a:cubicBezTo>
                    <a:pt x="2271" y="379"/>
                    <a:pt x="1514" y="1893"/>
                    <a:pt x="0" y="1514"/>
                  </a:cubicBezTo>
                  <a:cubicBezTo>
                    <a:pt x="1136" y="1136"/>
                    <a:pt x="2271" y="379"/>
                    <a:pt x="3406"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36"/>
            <p:cNvSpPr/>
            <p:nvPr/>
          </p:nvSpPr>
          <p:spPr>
            <a:xfrm>
              <a:off x="5328625" y="1319925"/>
              <a:ext cx="66250" cy="179800"/>
            </a:xfrm>
            <a:custGeom>
              <a:rect b="b" l="l" r="r" t="t"/>
              <a:pathLst>
                <a:path extrusionOk="0" h="7192" w="2650">
                  <a:moveTo>
                    <a:pt x="2271" y="1"/>
                  </a:moveTo>
                  <a:cubicBezTo>
                    <a:pt x="2271" y="2272"/>
                    <a:pt x="1136" y="4542"/>
                    <a:pt x="757" y="7192"/>
                  </a:cubicBezTo>
                  <a:cubicBezTo>
                    <a:pt x="379" y="5678"/>
                    <a:pt x="2650" y="2650"/>
                    <a:pt x="1" y="2272"/>
                  </a:cubicBezTo>
                  <a:cubicBezTo>
                    <a:pt x="1" y="758"/>
                    <a:pt x="1893" y="758"/>
                    <a:pt x="227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36"/>
            <p:cNvSpPr/>
            <p:nvPr/>
          </p:nvSpPr>
          <p:spPr>
            <a:xfrm>
              <a:off x="3464625" y="1338850"/>
              <a:ext cx="198725" cy="936750"/>
            </a:xfrm>
            <a:custGeom>
              <a:rect b="b" l="l" r="r" t="t"/>
              <a:pathLst>
                <a:path extrusionOk="0" h="37470" w="7949">
                  <a:moveTo>
                    <a:pt x="7949" y="3407"/>
                  </a:moveTo>
                  <a:cubicBezTo>
                    <a:pt x="6813" y="4542"/>
                    <a:pt x="5678" y="5299"/>
                    <a:pt x="4921" y="6813"/>
                  </a:cubicBezTo>
                  <a:cubicBezTo>
                    <a:pt x="4542" y="5299"/>
                    <a:pt x="6056" y="3785"/>
                    <a:pt x="5299" y="2650"/>
                  </a:cubicBezTo>
                  <a:cubicBezTo>
                    <a:pt x="3785" y="3785"/>
                    <a:pt x="3407" y="6435"/>
                    <a:pt x="3028" y="8706"/>
                  </a:cubicBezTo>
                  <a:cubicBezTo>
                    <a:pt x="2271" y="14004"/>
                    <a:pt x="1893" y="21195"/>
                    <a:pt x="1515" y="26872"/>
                  </a:cubicBezTo>
                  <a:cubicBezTo>
                    <a:pt x="1515" y="31414"/>
                    <a:pt x="3028" y="35199"/>
                    <a:pt x="4542" y="37470"/>
                  </a:cubicBezTo>
                  <a:cubicBezTo>
                    <a:pt x="3785" y="37091"/>
                    <a:pt x="3028" y="36713"/>
                    <a:pt x="2271" y="36713"/>
                  </a:cubicBezTo>
                  <a:cubicBezTo>
                    <a:pt x="1515" y="34820"/>
                    <a:pt x="379" y="32928"/>
                    <a:pt x="379" y="30657"/>
                  </a:cubicBezTo>
                  <a:cubicBezTo>
                    <a:pt x="1" y="21574"/>
                    <a:pt x="1515" y="7949"/>
                    <a:pt x="4164" y="1136"/>
                  </a:cubicBezTo>
                  <a:cubicBezTo>
                    <a:pt x="6435" y="1"/>
                    <a:pt x="7192" y="2272"/>
                    <a:pt x="7949" y="3407"/>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36"/>
            <p:cNvSpPr/>
            <p:nvPr/>
          </p:nvSpPr>
          <p:spPr>
            <a:xfrm>
              <a:off x="1837175" y="1338850"/>
              <a:ext cx="56800" cy="94650"/>
            </a:xfrm>
            <a:custGeom>
              <a:rect b="b" l="l" r="r" t="t"/>
              <a:pathLst>
                <a:path extrusionOk="0" h="3786" w="2272">
                  <a:moveTo>
                    <a:pt x="1514" y="1"/>
                  </a:moveTo>
                  <a:cubicBezTo>
                    <a:pt x="2271" y="1136"/>
                    <a:pt x="1893" y="3028"/>
                    <a:pt x="758" y="3785"/>
                  </a:cubicBezTo>
                  <a:cubicBezTo>
                    <a:pt x="1" y="2272"/>
                    <a:pt x="758" y="758"/>
                    <a:pt x="1514"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36"/>
            <p:cNvSpPr/>
            <p:nvPr/>
          </p:nvSpPr>
          <p:spPr>
            <a:xfrm>
              <a:off x="503050" y="1301000"/>
              <a:ext cx="104100" cy="66275"/>
            </a:xfrm>
            <a:custGeom>
              <a:rect b="b" l="l" r="r" t="t"/>
              <a:pathLst>
                <a:path extrusionOk="0" h="2651" w="4164">
                  <a:moveTo>
                    <a:pt x="3028" y="1"/>
                  </a:moveTo>
                  <a:cubicBezTo>
                    <a:pt x="3785" y="379"/>
                    <a:pt x="4164" y="758"/>
                    <a:pt x="4164" y="1515"/>
                  </a:cubicBezTo>
                  <a:cubicBezTo>
                    <a:pt x="3028" y="1893"/>
                    <a:pt x="1514" y="2272"/>
                    <a:pt x="757" y="2650"/>
                  </a:cubicBezTo>
                  <a:cubicBezTo>
                    <a:pt x="379" y="2650"/>
                    <a:pt x="0" y="2272"/>
                    <a:pt x="0" y="1515"/>
                  </a:cubicBezTo>
                  <a:cubicBezTo>
                    <a:pt x="1136" y="1136"/>
                    <a:pt x="2271" y="758"/>
                    <a:pt x="3028"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36"/>
            <p:cNvSpPr/>
            <p:nvPr/>
          </p:nvSpPr>
          <p:spPr>
            <a:xfrm>
              <a:off x="3568700" y="1480775"/>
              <a:ext cx="113575" cy="113575"/>
            </a:xfrm>
            <a:custGeom>
              <a:rect b="b" l="l" r="r" t="t"/>
              <a:pathLst>
                <a:path extrusionOk="0" h="4543" w="4543">
                  <a:moveTo>
                    <a:pt x="3786" y="1"/>
                  </a:moveTo>
                  <a:cubicBezTo>
                    <a:pt x="4543" y="1"/>
                    <a:pt x="4164" y="1136"/>
                    <a:pt x="4164" y="1515"/>
                  </a:cubicBezTo>
                  <a:cubicBezTo>
                    <a:pt x="2272" y="1893"/>
                    <a:pt x="1515" y="3407"/>
                    <a:pt x="379" y="4543"/>
                  </a:cubicBezTo>
                  <a:cubicBezTo>
                    <a:pt x="1" y="1893"/>
                    <a:pt x="3029" y="1893"/>
                    <a:pt x="3786"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36"/>
            <p:cNvSpPr/>
            <p:nvPr/>
          </p:nvSpPr>
          <p:spPr>
            <a:xfrm>
              <a:off x="521975" y="1329400"/>
              <a:ext cx="123025" cy="94625"/>
            </a:xfrm>
            <a:custGeom>
              <a:rect b="b" l="l" r="r" t="t"/>
              <a:pathLst>
                <a:path extrusionOk="0" h="3785" w="4921">
                  <a:moveTo>
                    <a:pt x="4921" y="2650"/>
                  </a:moveTo>
                  <a:cubicBezTo>
                    <a:pt x="3407" y="3028"/>
                    <a:pt x="1893" y="3406"/>
                    <a:pt x="757" y="3785"/>
                  </a:cubicBezTo>
                  <a:cubicBezTo>
                    <a:pt x="379" y="3406"/>
                    <a:pt x="0" y="3028"/>
                    <a:pt x="379" y="2650"/>
                  </a:cubicBezTo>
                  <a:cubicBezTo>
                    <a:pt x="1893" y="2650"/>
                    <a:pt x="4542" y="0"/>
                    <a:pt x="4921" y="265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36"/>
            <p:cNvSpPr/>
            <p:nvPr/>
          </p:nvSpPr>
          <p:spPr>
            <a:xfrm>
              <a:off x="1856100" y="1433475"/>
              <a:ext cx="47325" cy="37875"/>
            </a:xfrm>
            <a:custGeom>
              <a:rect b="b" l="l" r="r" t="t"/>
              <a:pathLst>
                <a:path extrusionOk="0" h="1515" w="1893">
                  <a:moveTo>
                    <a:pt x="757" y="0"/>
                  </a:moveTo>
                  <a:cubicBezTo>
                    <a:pt x="1136" y="379"/>
                    <a:pt x="1514" y="757"/>
                    <a:pt x="1893" y="1514"/>
                  </a:cubicBezTo>
                  <a:cubicBezTo>
                    <a:pt x="1136" y="1136"/>
                    <a:pt x="757" y="1514"/>
                    <a:pt x="1" y="1514"/>
                  </a:cubicBezTo>
                  <a:cubicBezTo>
                    <a:pt x="1" y="757"/>
                    <a:pt x="757" y="379"/>
                    <a:pt x="757"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36"/>
            <p:cNvSpPr/>
            <p:nvPr/>
          </p:nvSpPr>
          <p:spPr>
            <a:xfrm>
              <a:off x="3559250" y="1547025"/>
              <a:ext cx="132500" cy="132475"/>
            </a:xfrm>
            <a:custGeom>
              <a:rect b="b" l="l" r="r" t="t"/>
              <a:pathLst>
                <a:path extrusionOk="0" h="5299" w="5300">
                  <a:moveTo>
                    <a:pt x="4542" y="0"/>
                  </a:moveTo>
                  <a:cubicBezTo>
                    <a:pt x="5299" y="379"/>
                    <a:pt x="4921" y="1136"/>
                    <a:pt x="4921" y="1893"/>
                  </a:cubicBezTo>
                  <a:cubicBezTo>
                    <a:pt x="3407" y="2649"/>
                    <a:pt x="1893" y="4163"/>
                    <a:pt x="379" y="5299"/>
                  </a:cubicBezTo>
                  <a:cubicBezTo>
                    <a:pt x="0" y="4920"/>
                    <a:pt x="379" y="3785"/>
                    <a:pt x="379" y="3028"/>
                  </a:cubicBezTo>
                  <a:cubicBezTo>
                    <a:pt x="2650" y="3785"/>
                    <a:pt x="3028" y="1136"/>
                    <a:pt x="4542"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36"/>
            <p:cNvSpPr/>
            <p:nvPr/>
          </p:nvSpPr>
          <p:spPr>
            <a:xfrm>
              <a:off x="550350" y="1424000"/>
              <a:ext cx="123025" cy="56800"/>
            </a:xfrm>
            <a:custGeom>
              <a:rect b="b" l="l" r="r" t="t"/>
              <a:pathLst>
                <a:path extrusionOk="0" h="2272" w="4921">
                  <a:moveTo>
                    <a:pt x="4921" y="1"/>
                  </a:moveTo>
                  <a:cubicBezTo>
                    <a:pt x="4164" y="1515"/>
                    <a:pt x="758" y="2272"/>
                    <a:pt x="1" y="1515"/>
                  </a:cubicBezTo>
                  <a:cubicBezTo>
                    <a:pt x="1136" y="758"/>
                    <a:pt x="3407" y="379"/>
                    <a:pt x="492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36"/>
            <p:cNvSpPr/>
            <p:nvPr/>
          </p:nvSpPr>
          <p:spPr>
            <a:xfrm>
              <a:off x="3559250" y="1622700"/>
              <a:ext cx="132500" cy="189275"/>
            </a:xfrm>
            <a:custGeom>
              <a:rect b="b" l="l" r="r" t="t"/>
              <a:pathLst>
                <a:path extrusionOk="0" h="7571" w="5300">
                  <a:moveTo>
                    <a:pt x="4921" y="1"/>
                  </a:moveTo>
                  <a:cubicBezTo>
                    <a:pt x="5299" y="1136"/>
                    <a:pt x="4921" y="3029"/>
                    <a:pt x="5299" y="4164"/>
                  </a:cubicBezTo>
                  <a:cubicBezTo>
                    <a:pt x="3785" y="5678"/>
                    <a:pt x="1893" y="6435"/>
                    <a:pt x="0" y="7570"/>
                  </a:cubicBezTo>
                  <a:cubicBezTo>
                    <a:pt x="0" y="6435"/>
                    <a:pt x="0" y="4921"/>
                    <a:pt x="379" y="3407"/>
                  </a:cubicBezTo>
                  <a:cubicBezTo>
                    <a:pt x="2271" y="3029"/>
                    <a:pt x="3407" y="1515"/>
                    <a:pt x="492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36"/>
            <p:cNvSpPr/>
            <p:nvPr/>
          </p:nvSpPr>
          <p:spPr>
            <a:xfrm>
              <a:off x="578750" y="1471325"/>
              <a:ext cx="813750" cy="1182750"/>
            </a:xfrm>
            <a:custGeom>
              <a:rect b="b" l="l" r="r" t="t"/>
              <a:pathLst>
                <a:path extrusionOk="0" h="47310" w="32550">
                  <a:moveTo>
                    <a:pt x="14382" y="1514"/>
                  </a:moveTo>
                  <a:cubicBezTo>
                    <a:pt x="14761" y="1893"/>
                    <a:pt x="13625" y="2271"/>
                    <a:pt x="14382" y="2650"/>
                  </a:cubicBezTo>
                  <a:cubicBezTo>
                    <a:pt x="11354" y="4542"/>
                    <a:pt x="8327" y="8327"/>
                    <a:pt x="8327" y="13247"/>
                  </a:cubicBezTo>
                  <a:cubicBezTo>
                    <a:pt x="8705" y="17789"/>
                    <a:pt x="14004" y="21195"/>
                    <a:pt x="19302" y="18924"/>
                  </a:cubicBezTo>
                  <a:cubicBezTo>
                    <a:pt x="19302" y="22330"/>
                    <a:pt x="17032" y="23466"/>
                    <a:pt x="15518" y="25358"/>
                  </a:cubicBezTo>
                  <a:cubicBezTo>
                    <a:pt x="16275" y="26494"/>
                    <a:pt x="17410" y="25358"/>
                    <a:pt x="18167" y="26872"/>
                  </a:cubicBezTo>
                  <a:cubicBezTo>
                    <a:pt x="22330" y="24980"/>
                    <a:pt x="30278" y="26115"/>
                    <a:pt x="32549" y="29143"/>
                  </a:cubicBezTo>
                  <a:cubicBezTo>
                    <a:pt x="31414" y="32549"/>
                    <a:pt x="29900" y="35577"/>
                    <a:pt x="27250" y="37848"/>
                  </a:cubicBezTo>
                  <a:cubicBezTo>
                    <a:pt x="24601" y="36712"/>
                    <a:pt x="20816" y="37091"/>
                    <a:pt x="19302" y="38226"/>
                  </a:cubicBezTo>
                  <a:cubicBezTo>
                    <a:pt x="19681" y="38983"/>
                    <a:pt x="18924" y="39740"/>
                    <a:pt x="19302" y="40497"/>
                  </a:cubicBezTo>
                  <a:cubicBezTo>
                    <a:pt x="20059" y="42390"/>
                    <a:pt x="24223" y="41254"/>
                    <a:pt x="26115" y="42390"/>
                  </a:cubicBezTo>
                  <a:cubicBezTo>
                    <a:pt x="20816" y="43903"/>
                    <a:pt x="15896" y="45796"/>
                    <a:pt x="10598" y="47310"/>
                  </a:cubicBezTo>
                  <a:cubicBezTo>
                    <a:pt x="10976" y="35199"/>
                    <a:pt x="9084" y="25358"/>
                    <a:pt x="1893" y="20060"/>
                  </a:cubicBezTo>
                  <a:cubicBezTo>
                    <a:pt x="2271" y="17789"/>
                    <a:pt x="4920" y="18167"/>
                    <a:pt x="6434" y="17410"/>
                  </a:cubicBezTo>
                  <a:cubicBezTo>
                    <a:pt x="7191" y="19681"/>
                    <a:pt x="8705" y="21952"/>
                    <a:pt x="12111" y="21952"/>
                  </a:cubicBezTo>
                  <a:cubicBezTo>
                    <a:pt x="11354" y="19681"/>
                    <a:pt x="8705" y="19303"/>
                    <a:pt x="7948" y="17032"/>
                  </a:cubicBezTo>
                  <a:cubicBezTo>
                    <a:pt x="7570" y="16275"/>
                    <a:pt x="8327" y="16653"/>
                    <a:pt x="8327" y="15896"/>
                  </a:cubicBezTo>
                  <a:cubicBezTo>
                    <a:pt x="8327" y="15139"/>
                    <a:pt x="7570" y="15518"/>
                    <a:pt x="7570" y="15139"/>
                  </a:cubicBezTo>
                  <a:cubicBezTo>
                    <a:pt x="7570" y="9841"/>
                    <a:pt x="9084" y="6056"/>
                    <a:pt x="10598" y="1893"/>
                  </a:cubicBezTo>
                  <a:cubicBezTo>
                    <a:pt x="9462" y="1893"/>
                    <a:pt x="9462" y="2650"/>
                    <a:pt x="8705" y="3028"/>
                  </a:cubicBezTo>
                  <a:cubicBezTo>
                    <a:pt x="6056" y="2650"/>
                    <a:pt x="3406" y="4921"/>
                    <a:pt x="757" y="4921"/>
                  </a:cubicBezTo>
                  <a:cubicBezTo>
                    <a:pt x="757" y="2650"/>
                    <a:pt x="5299" y="3407"/>
                    <a:pt x="6434" y="1514"/>
                  </a:cubicBezTo>
                  <a:cubicBezTo>
                    <a:pt x="4163" y="379"/>
                    <a:pt x="1136" y="3407"/>
                    <a:pt x="0" y="1893"/>
                  </a:cubicBezTo>
                  <a:cubicBezTo>
                    <a:pt x="757" y="757"/>
                    <a:pt x="3028" y="1136"/>
                    <a:pt x="4542" y="757"/>
                  </a:cubicBezTo>
                  <a:cubicBezTo>
                    <a:pt x="7948" y="379"/>
                    <a:pt x="11733" y="0"/>
                    <a:pt x="14382" y="1514"/>
                  </a:cubicBezTo>
                  <a:close/>
                  <a:moveTo>
                    <a:pt x="17410" y="32171"/>
                  </a:moveTo>
                  <a:cubicBezTo>
                    <a:pt x="17789" y="34820"/>
                    <a:pt x="26115" y="33306"/>
                    <a:pt x="25358" y="31035"/>
                  </a:cubicBezTo>
                  <a:cubicBezTo>
                    <a:pt x="23466" y="31035"/>
                    <a:pt x="17410" y="29900"/>
                    <a:pt x="17410" y="3217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36"/>
            <p:cNvSpPr/>
            <p:nvPr/>
          </p:nvSpPr>
          <p:spPr>
            <a:xfrm>
              <a:off x="1619550" y="1547025"/>
              <a:ext cx="728600" cy="662350"/>
            </a:xfrm>
            <a:custGeom>
              <a:rect b="b" l="l" r="r" t="t"/>
              <a:pathLst>
                <a:path extrusionOk="0" h="26494" w="29144">
                  <a:moveTo>
                    <a:pt x="379" y="14761"/>
                  </a:moveTo>
                  <a:cubicBezTo>
                    <a:pt x="1136" y="16653"/>
                    <a:pt x="1515" y="18167"/>
                    <a:pt x="2271" y="19681"/>
                  </a:cubicBezTo>
                  <a:cubicBezTo>
                    <a:pt x="6813" y="25736"/>
                    <a:pt x="20060" y="26115"/>
                    <a:pt x="23845" y="20059"/>
                  </a:cubicBezTo>
                  <a:cubicBezTo>
                    <a:pt x="21195" y="20438"/>
                    <a:pt x="18168" y="22330"/>
                    <a:pt x="14761" y="22709"/>
                  </a:cubicBezTo>
                  <a:cubicBezTo>
                    <a:pt x="6056" y="23087"/>
                    <a:pt x="379" y="16653"/>
                    <a:pt x="1136" y="9084"/>
                  </a:cubicBezTo>
                  <a:cubicBezTo>
                    <a:pt x="1515" y="3028"/>
                    <a:pt x="10976" y="379"/>
                    <a:pt x="16654" y="0"/>
                  </a:cubicBezTo>
                  <a:cubicBezTo>
                    <a:pt x="18546" y="0"/>
                    <a:pt x="20060" y="379"/>
                    <a:pt x="21952" y="379"/>
                  </a:cubicBezTo>
                  <a:cubicBezTo>
                    <a:pt x="24602" y="2271"/>
                    <a:pt x="27251" y="4542"/>
                    <a:pt x="28386" y="7948"/>
                  </a:cubicBezTo>
                  <a:cubicBezTo>
                    <a:pt x="29143" y="10597"/>
                    <a:pt x="29143" y="16653"/>
                    <a:pt x="27629" y="19302"/>
                  </a:cubicBezTo>
                  <a:cubicBezTo>
                    <a:pt x="26116" y="21573"/>
                    <a:pt x="19303" y="25736"/>
                    <a:pt x="15518" y="26115"/>
                  </a:cubicBezTo>
                  <a:cubicBezTo>
                    <a:pt x="7570" y="26493"/>
                    <a:pt x="3407" y="21573"/>
                    <a:pt x="1" y="17410"/>
                  </a:cubicBezTo>
                  <a:cubicBezTo>
                    <a:pt x="1" y="16653"/>
                    <a:pt x="379" y="15896"/>
                    <a:pt x="379" y="14761"/>
                  </a:cubicBezTo>
                  <a:close/>
                  <a:moveTo>
                    <a:pt x="10976" y="1893"/>
                  </a:moveTo>
                  <a:cubicBezTo>
                    <a:pt x="10598" y="3406"/>
                    <a:pt x="9841" y="5299"/>
                    <a:pt x="12112" y="4920"/>
                  </a:cubicBezTo>
                  <a:cubicBezTo>
                    <a:pt x="13626" y="3785"/>
                    <a:pt x="13247" y="379"/>
                    <a:pt x="10976" y="1893"/>
                  </a:cubicBezTo>
                  <a:close/>
                  <a:moveTo>
                    <a:pt x="12112" y="8327"/>
                  </a:moveTo>
                  <a:cubicBezTo>
                    <a:pt x="12490" y="10219"/>
                    <a:pt x="15897" y="8705"/>
                    <a:pt x="14761" y="6056"/>
                  </a:cubicBezTo>
                  <a:cubicBezTo>
                    <a:pt x="13247" y="5299"/>
                    <a:pt x="11733" y="7191"/>
                    <a:pt x="12112" y="8327"/>
                  </a:cubicBezTo>
                  <a:close/>
                  <a:moveTo>
                    <a:pt x="23845" y="17410"/>
                  </a:moveTo>
                  <a:cubicBezTo>
                    <a:pt x="26872" y="17788"/>
                    <a:pt x="29143" y="11733"/>
                    <a:pt x="27251" y="8705"/>
                  </a:cubicBezTo>
                  <a:cubicBezTo>
                    <a:pt x="26494" y="12111"/>
                    <a:pt x="25737" y="15518"/>
                    <a:pt x="23845" y="17410"/>
                  </a:cubicBezTo>
                  <a:close/>
                  <a:moveTo>
                    <a:pt x="3407" y="9462"/>
                  </a:moveTo>
                  <a:cubicBezTo>
                    <a:pt x="3407" y="9462"/>
                    <a:pt x="3407" y="9462"/>
                    <a:pt x="3407" y="9462"/>
                  </a:cubicBezTo>
                  <a:cubicBezTo>
                    <a:pt x="2271" y="17788"/>
                    <a:pt x="9084" y="21573"/>
                    <a:pt x="16654" y="21195"/>
                  </a:cubicBezTo>
                  <a:cubicBezTo>
                    <a:pt x="19681" y="21195"/>
                    <a:pt x="22709" y="20059"/>
                    <a:pt x="23466" y="17788"/>
                  </a:cubicBezTo>
                  <a:cubicBezTo>
                    <a:pt x="19681" y="18545"/>
                    <a:pt x="16275" y="19302"/>
                    <a:pt x="12112" y="18924"/>
                  </a:cubicBezTo>
                  <a:cubicBezTo>
                    <a:pt x="6813" y="17788"/>
                    <a:pt x="5299" y="13247"/>
                    <a:pt x="3785" y="8705"/>
                  </a:cubicBezTo>
                  <a:cubicBezTo>
                    <a:pt x="3785" y="9084"/>
                    <a:pt x="3407" y="9084"/>
                    <a:pt x="3407" y="9462"/>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36"/>
            <p:cNvSpPr/>
            <p:nvPr/>
          </p:nvSpPr>
          <p:spPr>
            <a:xfrm>
              <a:off x="4798750" y="1736250"/>
              <a:ext cx="804300" cy="709675"/>
            </a:xfrm>
            <a:custGeom>
              <a:rect b="b" l="l" r="r" t="t"/>
              <a:pathLst>
                <a:path extrusionOk="0" h="28387" w="32172">
                  <a:moveTo>
                    <a:pt x="3407" y="7949"/>
                  </a:moveTo>
                  <a:cubicBezTo>
                    <a:pt x="1893" y="18924"/>
                    <a:pt x="10220" y="27629"/>
                    <a:pt x="21952" y="27251"/>
                  </a:cubicBezTo>
                  <a:cubicBezTo>
                    <a:pt x="23466" y="27251"/>
                    <a:pt x="24602" y="26872"/>
                    <a:pt x="25359" y="25737"/>
                  </a:cubicBezTo>
                  <a:cubicBezTo>
                    <a:pt x="23466" y="24980"/>
                    <a:pt x="21196" y="25359"/>
                    <a:pt x="19303" y="24980"/>
                  </a:cubicBezTo>
                  <a:cubicBezTo>
                    <a:pt x="8706" y="23845"/>
                    <a:pt x="4164" y="17411"/>
                    <a:pt x="4921" y="5678"/>
                  </a:cubicBezTo>
                  <a:cubicBezTo>
                    <a:pt x="6813" y="3407"/>
                    <a:pt x="9084" y="758"/>
                    <a:pt x="12112" y="379"/>
                  </a:cubicBezTo>
                  <a:cubicBezTo>
                    <a:pt x="13626" y="1"/>
                    <a:pt x="15897" y="758"/>
                    <a:pt x="17789" y="758"/>
                  </a:cubicBezTo>
                  <a:cubicBezTo>
                    <a:pt x="18546" y="758"/>
                    <a:pt x="19303" y="379"/>
                    <a:pt x="19682" y="379"/>
                  </a:cubicBezTo>
                  <a:cubicBezTo>
                    <a:pt x="22709" y="1136"/>
                    <a:pt x="26116" y="3028"/>
                    <a:pt x="28387" y="5678"/>
                  </a:cubicBezTo>
                  <a:cubicBezTo>
                    <a:pt x="30657" y="9084"/>
                    <a:pt x="32171" y="13626"/>
                    <a:pt x="30657" y="18924"/>
                  </a:cubicBezTo>
                  <a:cubicBezTo>
                    <a:pt x="29522" y="24980"/>
                    <a:pt x="25359" y="28008"/>
                    <a:pt x="18168" y="28386"/>
                  </a:cubicBezTo>
                  <a:cubicBezTo>
                    <a:pt x="16275" y="28386"/>
                    <a:pt x="14004" y="28386"/>
                    <a:pt x="12491" y="28008"/>
                  </a:cubicBezTo>
                  <a:cubicBezTo>
                    <a:pt x="10598" y="27629"/>
                    <a:pt x="8327" y="24980"/>
                    <a:pt x="6435" y="23088"/>
                  </a:cubicBezTo>
                  <a:cubicBezTo>
                    <a:pt x="2650" y="19303"/>
                    <a:pt x="1" y="14004"/>
                    <a:pt x="3407" y="7949"/>
                  </a:cubicBezTo>
                  <a:close/>
                  <a:moveTo>
                    <a:pt x="19682" y="18546"/>
                  </a:moveTo>
                  <a:cubicBezTo>
                    <a:pt x="18168" y="16654"/>
                    <a:pt x="15518" y="15897"/>
                    <a:pt x="14004" y="14004"/>
                  </a:cubicBezTo>
                  <a:cubicBezTo>
                    <a:pt x="12112" y="11355"/>
                    <a:pt x="12112" y="7570"/>
                    <a:pt x="12112" y="3028"/>
                  </a:cubicBezTo>
                  <a:lnTo>
                    <a:pt x="11734" y="3028"/>
                  </a:lnTo>
                  <a:cubicBezTo>
                    <a:pt x="9463" y="10598"/>
                    <a:pt x="12112" y="17789"/>
                    <a:pt x="19682" y="18546"/>
                  </a:cubicBezTo>
                  <a:close/>
                  <a:moveTo>
                    <a:pt x="8327" y="3028"/>
                  </a:moveTo>
                  <a:cubicBezTo>
                    <a:pt x="7192" y="3785"/>
                    <a:pt x="6813" y="8327"/>
                    <a:pt x="6813" y="10219"/>
                  </a:cubicBezTo>
                  <a:cubicBezTo>
                    <a:pt x="7192" y="12490"/>
                    <a:pt x="8327" y="16275"/>
                    <a:pt x="10598" y="18167"/>
                  </a:cubicBezTo>
                  <a:cubicBezTo>
                    <a:pt x="14004" y="21574"/>
                    <a:pt x="18925" y="24223"/>
                    <a:pt x="22709" y="23088"/>
                  </a:cubicBezTo>
                  <a:cubicBezTo>
                    <a:pt x="21574" y="20817"/>
                    <a:pt x="18925" y="21574"/>
                    <a:pt x="17411" y="20817"/>
                  </a:cubicBezTo>
                  <a:cubicBezTo>
                    <a:pt x="14761" y="19681"/>
                    <a:pt x="11734" y="17411"/>
                    <a:pt x="10220" y="15140"/>
                  </a:cubicBezTo>
                  <a:cubicBezTo>
                    <a:pt x="8327" y="12490"/>
                    <a:pt x="8327" y="7949"/>
                    <a:pt x="8706" y="3028"/>
                  </a:cubicBezTo>
                  <a:lnTo>
                    <a:pt x="8327" y="3028"/>
                  </a:lnTo>
                  <a:close/>
                  <a:moveTo>
                    <a:pt x="19682" y="7192"/>
                  </a:moveTo>
                  <a:cubicBezTo>
                    <a:pt x="19303" y="8327"/>
                    <a:pt x="21196" y="9463"/>
                    <a:pt x="21952" y="9841"/>
                  </a:cubicBezTo>
                  <a:cubicBezTo>
                    <a:pt x="24223" y="8327"/>
                    <a:pt x="20817" y="4921"/>
                    <a:pt x="19682" y="7192"/>
                  </a:cubicBezTo>
                  <a:close/>
                  <a:moveTo>
                    <a:pt x="26494" y="7570"/>
                  </a:moveTo>
                  <a:cubicBezTo>
                    <a:pt x="27251" y="9463"/>
                    <a:pt x="28008" y="10976"/>
                    <a:pt x="28008" y="13247"/>
                  </a:cubicBezTo>
                  <a:cubicBezTo>
                    <a:pt x="28008" y="18167"/>
                    <a:pt x="26494" y="20817"/>
                    <a:pt x="24980" y="23845"/>
                  </a:cubicBezTo>
                  <a:cubicBezTo>
                    <a:pt x="30657" y="23088"/>
                    <a:pt x="31414" y="9841"/>
                    <a:pt x="26494" y="6813"/>
                  </a:cubicBezTo>
                  <a:cubicBezTo>
                    <a:pt x="26494" y="7192"/>
                    <a:pt x="26116" y="7192"/>
                    <a:pt x="26494" y="757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36"/>
            <p:cNvSpPr/>
            <p:nvPr/>
          </p:nvSpPr>
          <p:spPr>
            <a:xfrm>
              <a:off x="607125" y="1565950"/>
              <a:ext cx="179800" cy="104100"/>
            </a:xfrm>
            <a:custGeom>
              <a:rect b="b" l="l" r="r" t="t"/>
              <a:pathLst>
                <a:path extrusionOk="0" h="4164" w="7192">
                  <a:moveTo>
                    <a:pt x="6813" y="0"/>
                  </a:moveTo>
                  <a:cubicBezTo>
                    <a:pt x="7192" y="757"/>
                    <a:pt x="6056" y="1514"/>
                    <a:pt x="6056" y="2649"/>
                  </a:cubicBezTo>
                  <a:cubicBezTo>
                    <a:pt x="3785" y="2649"/>
                    <a:pt x="2271" y="3785"/>
                    <a:pt x="379" y="4163"/>
                  </a:cubicBezTo>
                  <a:cubicBezTo>
                    <a:pt x="379" y="3406"/>
                    <a:pt x="1" y="3028"/>
                    <a:pt x="1" y="2271"/>
                  </a:cubicBezTo>
                  <a:cubicBezTo>
                    <a:pt x="2271" y="1514"/>
                    <a:pt x="4921" y="1136"/>
                    <a:pt x="6813"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36"/>
            <p:cNvSpPr/>
            <p:nvPr/>
          </p:nvSpPr>
          <p:spPr>
            <a:xfrm>
              <a:off x="3549775" y="1783575"/>
              <a:ext cx="141975" cy="113550"/>
            </a:xfrm>
            <a:custGeom>
              <a:rect b="b" l="l" r="r" t="t"/>
              <a:pathLst>
                <a:path extrusionOk="0" h="4542" w="5679">
                  <a:moveTo>
                    <a:pt x="4921" y="0"/>
                  </a:moveTo>
                  <a:cubicBezTo>
                    <a:pt x="5678" y="0"/>
                    <a:pt x="5300" y="1514"/>
                    <a:pt x="5300" y="1892"/>
                  </a:cubicBezTo>
                  <a:cubicBezTo>
                    <a:pt x="3407" y="2649"/>
                    <a:pt x="1893" y="3406"/>
                    <a:pt x="758" y="4542"/>
                  </a:cubicBezTo>
                  <a:cubicBezTo>
                    <a:pt x="1" y="4163"/>
                    <a:pt x="758" y="3406"/>
                    <a:pt x="379" y="2649"/>
                  </a:cubicBezTo>
                  <a:cubicBezTo>
                    <a:pt x="2272" y="1892"/>
                    <a:pt x="3407" y="757"/>
                    <a:pt x="492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36"/>
            <p:cNvSpPr/>
            <p:nvPr/>
          </p:nvSpPr>
          <p:spPr>
            <a:xfrm>
              <a:off x="616600" y="1641625"/>
              <a:ext cx="141950" cy="104125"/>
            </a:xfrm>
            <a:custGeom>
              <a:rect b="b" l="l" r="r" t="t"/>
              <a:pathLst>
                <a:path extrusionOk="0" h="4165" w="5678">
                  <a:moveTo>
                    <a:pt x="5299" y="1"/>
                  </a:moveTo>
                  <a:cubicBezTo>
                    <a:pt x="5677" y="758"/>
                    <a:pt x="4920" y="1893"/>
                    <a:pt x="4920" y="3029"/>
                  </a:cubicBezTo>
                  <a:cubicBezTo>
                    <a:pt x="3406" y="3407"/>
                    <a:pt x="1892" y="3786"/>
                    <a:pt x="0" y="4164"/>
                  </a:cubicBezTo>
                  <a:cubicBezTo>
                    <a:pt x="0" y="3407"/>
                    <a:pt x="0" y="3029"/>
                    <a:pt x="0" y="2650"/>
                  </a:cubicBezTo>
                  <a:cubicBezTo>
                    <a:pt x="1892" y="1893"/>
                    <a:pt x="4163" y="1515"/>
                    <a:pt x="5299"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36"/>
            <p:cNvSpPr/>
            <p:nvPr/>
          </p:nvSpPr>
          <p:spPr>
            <a:xfrm>
              <a:off x="3029375" y="1774100"/>
              <a:ext cx="283875" cy="56800"/>
            </a:xfrm>
            <a:custGeom>
              <a:rect b="b" l="l" r="r" t="t"/>
              <a:pathLst>
                <a:path extrusionOk="0" h="2272" w="11355">
                  <a:moveTo>
                    <a:pt x="11355" y="379"/>
                  </a:moveTo>
                  <a:cubicBezTo>
                    <a:pt x="11355" y="1136"/>
                    <a:pt x="11355" y="1514"/>
                    <a:pt x="11355" y="2271"/>
                  </a:cubicBezTo>
                  <a:cubicBezTo>
                    <a:pt x="7570" y="1893"/>
                    <a:pt x="3785" y="1893"/>
                    <a:pt x="379" y="1893"/>
                  </a:cubicBezTo>
                  <a:cubicBezTo>
                    <a:pt x="1" y="1893"/>
                    <a:pt x="379" y="379"/>
                    <a:pt x="1" y="1"/>
                  </a:cubicBezTo>
                  <a:cubicBezTo>
                    <a:pt x="3785" y="758"/>
                    <a:pt x="7949" y="758"/>
                    <a:pt x="11355"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36"/>
            <p:cNvSpPr/>
            <p:nvPr/>
          </p:nvSpPr>
          <p:spPr>
            <a:xfrm>
              <a:off x="3559250" y="1878175"/>
              <a:ext cx="123025" cy="104125"/>
            </a:xfrm>
            <a:custGeom>
              <a:rect b="b" l="l" r="r" t="t"/>
              <a:pathLst>
                <a:path extrusionOk="0" h="4165" w="4921">
                  <a:moveTo>
                    <a:pt x="4921" y="1"/>
                  </a:moveTo>
                  <a:cubicBezTo>
                    <a:pt x="4921" y="379"/>
                    <a:pt x="4921" y="1136"/>
                    <a:pt x="4921" y="1515"/>
                  </a:cubicBezTo>
                  <a:cubicBezTo>
                    <a:pt x="3028" y="2272"/>
                    <a:pt x="1514" y="3029"/>
                    <a:pt x="0" y="4164"/>
                  </a:cubicBezTo>
                  <a:cubicBezTo>
                    <a:pt x="0" y="3407"/>
                    <a:pt x="0" y="3029"/>
                    <a:pt x="0" y="2272"/>
                  </a:cubicBezTo>
                  <a:cubicBezTo>
                    <a:pt x="1893" y="1893"/>
                    <a:pt x="3028" y="379"/>
                    <a:pt x="492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36"/>
            <p:cNvSpPr/>
            <p:nvPr/>
          </p:nvSpPr>
          <p:spPr>
            <a:xfrm>
              <a:off x="2925300" y="1840325"/>
              <a:ext cx="387950" cy="56800"/>
            </a:xfrm>
            <a:custGeom>
              <a:rect b="b" l="l" r="r" t="t"/>
              <a:pathLst>
                <a:path extrusionOk="0" h="2272" w="15518">
                  <a:moveTo>
                    <a:pt x="15518" y="2272"/>
                  </a:moveTo>
                  <a:cubicBezTo>
                    <a:pt x="10598" y="1893"/>
                    <a:pt x="4921" y="1893"/>
                    <a:pt x="0" y="1515"/>
                  </a:cubicBezTo>
                  <a:cubicBezTo>
                    <a:pt x="3785" y="1"/>
                    <a:pt x="10219" y="1136"/>
                    <a:pt x="15139" y="758"/>
                  </a:cubicBezTo>
                  <a:cubicBezTo>
                    <a:pt x="15518" y="758"/>
                    <a:pt x="15139" y="1893"/>
                    <a:pt x="15518" y="2272"/>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36"/>
            <p:cNvSpPr/>
            <p:nvPr/>
          </p:nvSpPr>
          <p:spPr>
            <a:xfrm>
              <a:off x="626050" y="1745725"/>
              <a:ext cx="113575" cy="160875"/>
            </a:xfrm>
            <a:custGeom>
              <a:rect b="b" l="l" r="r" t="t"/>
              <a:pathLst>
                <a:path extrusionOk="0" h="6435" w="4543">
                  <a:moveTo>
                    <a:pt x="4164" y="0"/>
                  </a:moveTo>
                  <a:cubicBezTo>
                    <a:pt x="4542" y="1514"/>
                    <a:pt x="4164" y="3406"/>
                    <a:pt x="4164" y="4920"/>
                  </a:cubicBezTo>
                  <a:cubicBezTo>
                    <a:pt x="2650" y="5299"/>
                    <a:pt x="1514" y="6056"/>
                    <a:pt x="379" y="6434"/>
                  </a:cubicBezTo>
                  <a:cubicBezTo>
                    <a:pt x="379" y="5677"/>
                    <a:pt x="1" y="5299"/>
                    <a:pt x="379" y="4542"/>
                  </a:cubicBezTo>
                  <a:cubicBezTo>
                    <a:pt x="1514" y="4163"/>
                    <a:pt x="3028" y="3406"/>
                    <a:pt x="3785" y="2649"/>
                  </a:cubicBezTo>
                  <a:cubicBezTo>
                    <a:pt x="2650" y="2271"/>
                    <a:pt x="1136" y="3406"/>
                    <a:pt x="1" y="3406"/>
                  </a:cubicBezTo>
                  <a:cubicBezTo>
                    <a:pt x="1" y="2649"/>
                    <a:pt x="1" y="2271"/>
                    <a:pt x="1" y="1136"/>
                  </a:cubicBezTo>
                  <a:cubicBezTo>
                    <a:pt x="1514" y="1136"/>
                    <a:pt x="3028" y="757"/>
                    <a:pt x="4164"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36"/>
            <p:cNvSpPr/>
            <p:nvPr/>
          </p:nvSpPr>
          <p:spPr>
            <a:xfrm>
              <a:off x="3559250" y="1953875"/>
              <a:ext cx="123025" cy="104100"/>
            </a:xfrm>
            <a:custGeom>
              <a:rect b="b" l="l" r="r" t="t"/>
              <a:pathLst>
                <a:path extrusionOk="0" h="4164" w="4921">
                  <a:moveTo>
                    <a:pt x="4542" y="1"/>
                  </a:moveTo>
                  <a:cubicBezTo>
                    <a:pt x="4921" y="379"/>
                    <a:pt x="4542" y="1136"/>
                    <a:pt x="4921" y="1514"/>
                  </a:cubicBezTo>
                  <a:cubicBezTo>
                    <a:pt x="3028" y="2271"/>
                    <a:pt x="1514" y="3028"/>
                    <a:pt x="0" y="4164"/>
                  </a:cubicBezTo>
                  <a:cubicBezTo>
                    <a:pt x="0" y="3785"/>
                    <a:pt x="0" y="3028"/>
                    <a:pt x="0" y="2271"/>
                  </a:cubicBezTo>
                  <a:cubicBezTo>
                    <a:pt x="1893" y="1893"/>
                    <a:pt x="3028" y="758"/>
                    <a:pt x="4542"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36"/>
            <p:cNvSpPr/>
            <p:nvPr/>
          </p:nvSpPr>
          <p:spPr>
            <a:xfrm>
              <a:off x="3568700" y="2048500"/>
              <a:ext cx="104125" cy="85175"/>
            </a:xfrm>
            <a:custGeom>
              <a:rect b="b" l="l" r="r" t="t"/>
              <a:pathLst>
                <a:path extrusionOk="0" h="3407" w="4165">
                  <a:moveTo>
                    <a:pt x="4164" y="0"/>
                  </a:moveTo>
                  <a:cubicBezTo>
                    <a:pt x="4164" y="2271"/>
                    <a:pt x="1893" y="2650"/>
                    <a:pt x="379" y="3407"/>
                  </a:cubicBezTo>
                  <a:cubicBezTo>
                    <a:pt x="379" y="3028"/>
                    <a:pt x="1" y="2650"/>
                    <a:pt x="1" y="1893"/>
                  </a:cubicBezTo>
                  <a:cubicBezTo>
                    <a:pt x="1515" y="1514"/>
                    <a:pt x="2650" y="0"/>
                    <a:pt x="4164"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36"/>
            <p:cNvSpPr/>
            <p:nvPr/>
          </p:nvSpPr>
          <p:spPr>
            <a:xfrm>
              <a:off x="3587625" y="2133650"/>
              <a:ext cx="75725" cy="75725"/>
            </a:xfrm>
            <a:custGeom>
              <a:rect b="b" l="l" r="r" t="t"/>
              <a:pathLst>
                <a:path extrusionOk="0" h="3029" w="3029">
                  <a:moveTo>
                    <a:pt x="1136" y="3028"/>
                  </a:moveTo>
                  <a:cubicBezTo>
                    <a:pt x="379" y="2650"/>
                    <a:pt x="379" y="1893"/>
                    <a:pt x="1" y="1893"/>
                  </a:cubicBezTo>
                  <a:cubicBezTo>
                    <a:pt x="758" y="1136"/>
                    <a:pt x="2272" y="1"/>
                    <a:pt x="3029" y="379"/>
                  </a:cubicBezTo>
                  <a:cubicBezTo>
                    <a:pt x="3029" y="1893"/>
                    <a:pt x="1893" y="2271"/>
                    <a:pt x="1136" y="3028"/>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36"/>
            <p:cNvSpPr/>
            <p:nvPr/>
          </p:nvSpPr>
          <p:spPr>
            <a:xfrm>
              <a:off x="3048300" y="2114725"/>
              <a:ext cx="283875" cy="56800"/>
            </a:xfrm>
            <a:custGeom>
              <a:rect b="b" l="l" r="r" t="t"/>
              <a:pathLst>
                <a:path extrusionOk="0" h="2272" w="11355">
                  <a:moveTo>
                    <a:pt x="10976" y="1893"/>
                  </a:moveTo>
                  <a:cubicBezTo>
                    <a:pt x="7949" y="2272"/>
                    <a:pt x="3028" y="1515"/>
                    <a:pt x="379" y="1515"/>
                  </a:cubicBezTo>
                  <a:cubicBezTo>
                    <a:pt x="1" y="1"/>
                    <a:pt x="2271" y="379"/>
                    <a:pt x="3785" y="758"/>
                  </a:cubicBezTo>
                  <a:cubicBezTo>
                    <a:pt x="5299" y="758"/>
                    <a:pt x="7570" y="758"/>
                    <a:pt x="8706" y="758"/>
                  </a:cubicBezTo>
                  <a:cubicBezTo>
                    <a:pt x="9841" y="758"/>
                    <a:pt x="11355" y="379"/>
                    <a:pt x="10976" y="1893"/>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36"/>
            <p:cNvSpPr/>
            <p:nvPr/>
          </p:nvSpPr>
          <p:spPr>
            <a:xfrm>
              <a:off x="540900" y="2105275"/>
              <a:ext cx="113550" cy="198725"/>
            </a:xfrm>
            <a:custGeom>
              <a:rect b="b" l="l" r="r" t="t"/>
              <a:pathLst>
                <a:path extrusionOk="0" h="7949" w="4542">
                  <a:moveTo>
                    <a:pt x="757" y="0"/>
                  </a:moveTo>
                  <a:cubicBezTo>
                    <a:pt x="2271" y="1136"/>
                    <a:pt x="3785" y="3028"/>
                    <a:pt x="4542" y="4920"/>
                  </a:cubicBezTo>
                  <a:cubicBezTo>
                    <a:pt x="3028" y="5677"/>
                    <a:pt x="2271" y="7191"/>
                    <a:pt x="757" y="7948"/>
                  </a:cubicBezTo>
                  <a:cubicBezTo>
                    <a:pt x="0" y="6056"/>
                    <a:pt x="757" y="2650"/>
                    <a:pt x="757"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36"/>
            <p:cNvSpPr/>
            <p:nvPr/>
          </p:nvSpPr>
          <p:spPr>
            <a:xfrm>
              <a:off x="4685225" y="2426975"/>
              <a:ext cx="293325" cy="189250"/>
            </a:xfrm>
            <a:custGeom>
              <a:rect b="b" l="l" r="r" t="t"/>
              <a:pathLst>
                <a:path extrusionOk="0" h="7570" w="11733">
                  <a:moveTo>
                    <a:pt x="0" y="0"/>
                  </a:moveTo>
                  <a:cubicBezTo>
                    <a:pt x="2271" y="0"/>
                    <a:pt x="5299" y="379"/>
                    <a:pt x="6813" y="1514"/>
                  </a:cubicBezTo>
                  <a:cubicBezTo>
                    <a:pt x="5677" y="1136"/>
                    <a:pt x="3028" y="0"/>
                    <a:pt x="2271" y="1514"/>
                  </a:cubicBezTo>
                  <a:cubicBezTo>
                    <a:pt x="3028" y="2271"/>
                    <a:pt x="4542" y="2271"/>
                    <a:pt x="5677" y="3028"/>
                  </a:cubicBezTo>
                  <a:cubicBezTo>
                    <a:pt x="7191" y="3407"/>
                    <a:pt x="8327" y="3785"/>
                    <a:pt x="9462" y="4164"/>
                  </a:cubicBezTo>
                  <a:cubicBezTo>
                    <a:pt x="10597" y="4921"/>
                    <a:pt x="11354" y="6056"/>
                    <a:pt x="11733" y="7570"/>
                  </a:cubicBezTo>
                  <a:cubicBezTo>
                    <a:pt x="8705" y="6813"/>
                    <a:pt x="6434" y="5299"/>
                    <a:pt x="3028" y="4921"/>
                  </a:cubicBezTo>
                  <a:cubicBezTo>
                    <a:pt x="2271" y="3028"/>
                    <a:pt x="1514" y="1136"/>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36"/>
            <p:cNvSpPr/>
            <p:nvPr/>
          </p:nvSpPr>
          <p:spPr>
            <a:xfrm>
              <a:off x="559825" y="2256650"/>
              <a:ext cx="132475" cy="151425"/>
            </a:xfrm>
            <a:custGeom>
              <a:rect b="b" l="l" r="r" t="t"/>
              <a:pathLst>
                <a:path extrusionOk="0" h="6057" w="5299">
                  <a:moveTo>
                    <a:pt x="4542" y="1"/>
                  </a:moveTo>
                  <a:cubicBezTo>
                    <a:pt x="4920" y="379"/>
                    <a:pt x="4920" y="1136"/>
                    <a:pt x="5299" y="1515"/>
                  </a:cubicBezTo>
                  <a:cubicBezTo>
                    <a:pt x="3785" y="3029"/>
                    <a:pt x="2271" y="4543"/>
                    <a:pt x="757" y="6056"/>
                  </a:cubicBezTo>
                  <a:cubicBezTo>
                    <a:pt x="757" y="4921"/>
                    <a:pt x="379" y="4543"/>
                    <a:pt x="0" y="3407"/>
                  </a:cubicBezTo>
                  <a:cubicBezTo>
                    <a:pt x="1514" y="2272"/>
                    <a:pt x="3028" y="1515"/>
                    <a:pt x="4542"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36"/>
            <p:cNvSpPr/>
            <p:nvPr/>
          </p:nvSpPr>
          <p:spPr>
            <a:xfrm>
              <a:off x="2026425" y="2341825"/>
              <a:ext cx="66250" cy="56775"/>
            </a:xfrm>
            <a:custGeom>
              <a:rect b="b" l="l" r="r" t="t"/>
              <a:pathLst>
                <a:path extrusionOk="0" h="2271" w="2650">
                  <a:moveTo>
                    <a:pt x="2649" y="0"/>
                  </a:moveTo>
                  <a:cubicBezTo>
                    <a:pt x="2649" y="757"/>
                    <a:pt x="1514" y="1514"/>
                    <a:pt x="1514" y="2271"/>
                  </a:cubicBezTo>
                  <a:cubicBezTo>
                    <a:pt x="757" y="2271"/>
                    <a:pt x="379" y="1514"/>
                    <a:pt x="0" y="757"/>
                  </a:cubicBezTo>
                  <a:cubicBezTo>
                    <a:pt x="757" y="379"/>
                    <a:pt x="1893" y="379"/>
                    <a:pt x="2649"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36"/>
            <p:cNvSpPr/>
            <p:nvPr/>
          </p:nvSpPr>
          <p:spPr>
            <a:xfrm>
              <a:off x="5035300" y="2502675"/>
              <a:ext cx="66275" cy="66250"/>
            </a:xfrm>
            <a:custGeom>
              <a:rect b="b" l="l" r="r" t="t"/>
              <a:pathLst>
                <a:path extrusionOk="0" h="2650" w="2651">
                  <a:moveTo>
                    <a:pt x="1" y="0"/>
                  </a:moveTo>
                  <a:cubicBezTo>
                    <a:pt x="758" y="379"/>
                    <a:pt x="1893" y="757"/>
                    <a:pt x="2650" y="757"/>
                  </a:cubicBezTo>
                  <a:cubicBezTo>
                    <a:pt x="2272" y="1514"/>
                    <a:pt x="1893" y="2271"/>
                    <a:pt x="1136" y="2649"/>
                  </a:cubicBezTo>
                  <a:cubicBezTo>
                    <a:pt x="758" y="1514"/>
                    <a:pt x="379" y="757"/>
                    <a:pt x="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36"/>
            <p:cNvSpPr/>
            <p:nvPr/>
          </p:nvSpPr>
          <p:spPr>
            <a:xfrm>
              <a:off x="6378900" y="2644600"/>
              <a:ext cx="179800" cy="85175"/>
            </a:xfrm>
            <a:custGeom>
              <a:rect b="b" l="l" r="r" t="t"/>
              <a:pathLst>
                <a:path extrusionOk="0" h="3407" w="7192">
                  <a:moveTo>
                    <a:pt x="7192" y="0"/>
                  </a:moveTo>
                  <a:cubicBezTo>
                    <a:pt x="6435" y="1136"/>
                    <a:pt x="4921" y="1514"/>
                    <a:pt x="3785" y="1893"/>
                  </a:cubicBezTo>
                  <a:cubicBezTo>
                    <a:pt x="2650" y="2271"/>
                    <a:pt x="1136" y="3028"/>
                    <a:pt x="0" y="3407"/>
                  </a:cubicBezTo>
                  <a:cubicBezTo>
                    <a:pt x="1514" y="1514"/>
                    <a:pt x="4921" y="1136"/>
                    <a:pt x="7192"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36"/>
            <p:cNvSpPr/>
            <p:nvPr/>
          </p:nvSpPr>
          <p:spPr>
            <a:xfrm>
              <a:off x="588200" y="2341825"/>
              <a:ext cx="151425" cy="151400"/>
            </a:xfrm>
            <a:custGeom>
              <a:rect b="b" l="l" r="r" t="t"/>
              <a:pathLst>
                <a:path extrusionOk="0" h="6056" w="6057">
                  <a:moveTo>
                    <a:pt x="4542" y="0"/>
                  </a:moveTo>
                  <a:cubicBezTo>
                    <a:pt x="6056" y="2649"/>
                    <a:pt x="1515" y="3785"/>
                    <a:pt x="758" y="6056"/>
                  </a:cubicBezTo>
                  <a:cubicBezTo>
                    <a:pt x="379" y="5677"/>
                    <a:pt x="379" y="4920"/>
                    <a:pt x="1" y="4163"/>
                  </a:cubicBezTo>
                  <a:cubicBezTo>
                    <a:pt x="1515" y="2649"/>
                    <a:pt x="3028" y="1136"/>
                    <a:pt x="492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36"/>
            <p:cNvSpPr/>
            <p:nvPr/>
          </p:nvSpPr>
          <p:spPr>
            <a:xfrm>
              <a:off x="6369425" y="2710825"/>
              <a:ext cx="179825" cy="85175"/>
            </a:xfrm>
            <a:custGeom>
              <a:rect b="b" l="l" r="r" t="t"/>
              <a:pathLst>
                <a:path extrusionOk="0" h="3407" w="7193">
                  <a:moveTo>
                    <a:pt x="6814" y="1"/>
                  </a:moveTo>
                  <a:cubicBezTo>
                    <a:pt x="7192" y="379"/>
                    <a:pt x="6435" y="758"/>
                    <a:pt x="6435" y="1515"/>
                  </a:cubicBezTo>
                  <a:cubicBezTo>
                    <a:pt x="4164" y="1893"/>
                    <a:pt x="2272" y="2650"/>
                    <a:pt x="1" y="3407"/>
                  </a:cubicBezTo>
                  <a:cubicBezTo>
                    <a:pt x="1" y="2271"/>
                    <a:pt x="1893" y="2271"/>
                    <a:pt x="3029" y="1893"/>
                  </a:cubicBezTo>
                  <a:cubicBezTo>
                    <a:pt x="4164" y="1136"/>
                    <a:pt x="5678" y="758"/>
                    <a:pt x="6814"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36"/>
            <p:cNvSpPr/>
            <p:nvPr/>
          </p:nvSpPr>
          <p:spPr>
            <a:xfrm>
              <a:off x="626050" y="2417500"/>
              <a:ext cx="104100" cy="123050"/>
            </a:xfrm>
            <a:custGeom>
              <a:rect b="b" l="l" r="r" t="t"/>
              <a:pathLst>
                <a:path extrusionOk="0" h="4922" w="4164">
                  <a:moveTo>
                    <a:pt x="3785" y="1"/>
                  </a:moveTo>
                  <a:cubicBezTo>
                    <a:pt x="3785" y="1"/>
                    <a:pt x="4164" y="379"/>
                    <a:pt x="4164" y="379"/>
                  </a:cubicBezTo>
                  <a:cubicBezTo>
                    <a:pt x="2650" y="1515"/>
                    <a:pt x="1514" y="3786"/>
                    <a:pt x="1" y="4921"/>
                  </a:cubicBezTo>
                  <a:cubicBezTo>
                    <a:pt x="758" y="2650"/>
                    <a:pt x="2650" y="1893"/>
                    <a:pt x="3785"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36"/>
            <p:cNvSpPr/>
            <p:nvPr/>
          </p:nvSpPr>
          <p:spPr>
            <a:xfrm>
              <a:off x="6359975" y="2786525"/>
              <a:ext cx="151425" cy="94650"/>
            </a:xfrm>
            <a:custGeom>
              <a:rect b="b" l="l" r="r" t="t"/>
              <a:pathLst>
                <a:path extrusionOk="0" h="3786" w="6057">
                  <a:moveTo>
                    <a:pt x="5678" y="0"/>
                  </a:moveTo>
                  <a:cubicBezTo>
                    <a:pt x="6056" y="757"/>
                    <a:pt x="5299" y="1136"/>
                    <a:pt x="5299" y="1893"/>
                  </a:cubicBezTo>
                  <a:cubicBezTo>
                    <a:pt x="3028" y="1893"/>
                    <a:pt x="1893" y="3028"/>
                    <a:pt x="1" y="3785"/>
                  </a:cubicBezTo>
                  <a:cubicBezTo>
                    <a:pt x="1" y="757"/>
                    <a:pt x="4164" y="1893"/>
                    <a:pt x="5678"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36"/>
            <p:cNvSpPr/>
            <p:nvPr/>
          </p:nvSpPr>
          <p:spPr>
            <a:xfrm>
              <a:off x="654425" y="2502675"/>
              <a:ext cx="75725" cy="94625"/>
            </a:xfrm>
            <a:custGeom>
              <a:rect b="b" l="l" r="r" t="t"/>
              <a:pathLst>
                <a:path extrusionOk="0" h="3785" w="3029">
                  <a:moveTo>
                    <a:pt x="3029" y="0"/>
                  </a:moveTo>
                  <a:cubicBezTo>
                    <a:pt x="2650" y="1136"/>
                    <a:pt x="1136" y="2649"/>
                    <a:pt x="1" y="3785"/>
                  </a:cubicBezTo>
                  <a:cubicBezTo>
                    <a:pt x="1" y="1893"/>
                    <a:pt x="2272" y="1136"/>
                    <a:pt x="3029"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36"/>
            <p:cNvSpPr/>
            <p:nvPr/>
          </p:nvSpPr>
          <p:spPr>
            <a:xfrm>
              <a:off x="6350525" y="2881150"/>
              <a:ext cx="104100" cy="104100"/>
            </a:xfrm>
            <a:custGeom>
              <a:rect b="b" l="l" r="r" t="t"/>
              <a:pathLst>
                <a:path extrusionOk="0" h="4164" w="4164">
                  <a:moveTo>
                    <a:pt x="3785" y="0"/>
                  </a:moveTo>
                  <a:cubicBezTo>
                    <a:pt x="4163" y="0"/>
                    <a:pt x="4163" y="379"/>
                    <a:pt x="4163" y="379"/>
                  </a:cubicBezTo>
                  <a:cubicBezTo>
                    <a:pt x="2649" y="1514"/>
                    <a:pt x="2649" y="4163"/>
                    <a:pt x="0" y="4163"/>
                  </a:cubicBezTo>
                  <a:cubicBezTo>
                    <a:pt x="0" y="3406"/>
                    <a:pt x="379" y="2650"/>
                    <a:pt x="379" y="1893"/>
                  </a:cubicBezTo>
                  <a:cubicBezTo>
                    <a:pt x="1135" y="1136"/>
                    <a:pt x="2649" y="757"/>
                    <a:pt x="3785"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36"/>
            <p:cNvSpPr/>
            <p:nvPr/>
          </p:nvSpPr>
          <p:spPr>
            <a:xfrm>
              <a:off x="682825" y="2587825"/>
              <a:ext cx="66250" cy="75725"/>
            </a:xfrm>
            <a:custGeom>
              <a:rect b="b" l="l" r="r" t="t"/>
              <a:pathLst>
                <a:path extrusionOk="0" h="3029" w="2650">
                  <a:moveTo>
                    <a:pt x="1893" y="0"/>
                  </a:moveTo>
                  <a:cubicBezTo>
                    <a:pt x="2650" y="1136"/>
                    <a:pt x="757" y="1893"/>
                    <a:pt x="379" y="3028"/>
                  </a:cubicBezTo>
                  <a:cubicBezTo>
                    <a:pt x="0" y="3028"/>
                    <a:pt x="379" y="2271"/>
                    <a:pt x="0" y="2271"/>
                  </a:cubicBezTo>
                  <a:cubicBezTo>
                    <a:pt x="379" y="1136"/>
                    <a:pt x="1514" y="757"/>
                    <a:pt x="1893"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36"/>
            <p:cNvSpPr/>
            <p:nvPr/>
          </p:nvSpPr>
          <p:spPr>
            <a:xfrm>
              <a:off x="824750" y="2606750"/>
              <a:ext cx="293350" cy="160875"/>
            </a:xfrm>
            <a:custGeom>
              <a:rect b="b" l="l" r="r" t="t"/>
              <a:pathLst>
                <a:path extrusionOk="0" h="6435" w="11734">
                  <a:moveTo>
                    <a:pt x="11355" y="0"/>
                  </a:moveTo>
                  <a:cubicBezTo>
                    <a:pt x="11733" y="0"/>
                    <a:pt x="11355" y="379"/>
                    <a:pt x="11355" y="379"/>
                  </a:cubicBezTo>
                  <a:cubicBezTo>
                    <a:pt x="10598" y="1136"/>
                    <a:pt x="9841" y="2271"/>
                    <a:pt x="9084" y="3407"/>
                  </a:cubicBezTo>
                  <a:cubicBezTo>
                    <a:pt x="6435" y="4542"/>
                    <a:pt x="3407" y="5678"/>
                    <a:pt x="379" y="6434"/>
                  </a:cubicBezTo>
                  <a:cubicBezTo>
                    <a:pt x="1" y="6056"/>
                    <a:pt x="379" y="4164"/>
                    <a:pt x="379" y="3028"/>
                  </a:cubicBezTo>
                  <a:cubicBezTo>
                    <a:pt x="4542" y="2650"/>
                    <a:pt x="7949" y="1514"/>
                    <a:pt x="11355"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36"/>
            <p:cNvSpPr/>
            <p:nvPr/>
          </p:nvSpPr>
          <p:spPr>
            <a:xfrm>
              <a:off x="3407850" y="2758150"/>
              <a:ext cx="274425" cy="66250"/>
            </a:xfrm>
            <a:custGeom>
              <a:rect b="b" l="l" r="r" t="t"/>
              <a:pathLst>
                <a:path extrusionOk="0" h="2650" w="10977">
                  <a:moveTo>
                    <a:pt x="1" y="0"/>
                  </a:moveTo>
                  <a:cubicBezTo>
                    <a:pt x="3029" y="1514"/>
                    <a:pt x="7949" y="757"/>
                    <a:pt x="10977" y="2271"/>
                  </a:cubicBezTo>
                  <a:cubicBezTo>
                    <a:pt x="8327" y="2649"/>
                    <a:pt x="3407" y="1892"/>
                    <a:pt x="1" y="1892"/>
                  </a:cubicBezTo>
                  <a:cubicBezTo>
                    <a:pt x="1" y="1135"/>
                    <a:pt x="1" y="757"/>
                    <a:pt x="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36"/>
            <p:cNvSpPr/>
            <p:nvPr/>
          </p:nvSpPr>
          <p:spPr>
            <a:xfrm>
              <a:off x="3398400" y="2843300"/>
              <a:ext cx="293350" cy="56800"/>
            </a:xfrm>
            <a:custGeom>
              <a:rect b="b" l="l" r="r" t="t"/>
              <a:pathLst>
                <a:path extrusionOk="0" h="2272" w="11734">
                  <a:moveTo>
                    <a:pt x="11355" y="379"/>
                  </a:moveTo>
                  <a:cubicBezTo>
                    <a:pt x="11355" y="1136"/>
                    <a:pt x="11355" y="1893"/>
                    <a:pt x="11733" y="2271"/>
                  </a:cubicBezTo>
                  <a:cubicBezTo>
                    <a:pt x="8327" y="1893"/>
                    <a:pt x="4164" y="1893"/>
                    <a:pt x="0" y="1893"/>
                  </a:cubicBezTo>
                  <a:cubicBezTo>
                    <a:pt x="0" y="1136"/>
                    <a:pt x="0" y="379"/>
                    <a:pt x="379" y="0"/>
                  </a:cubicBezTo>
                  <a:cubicBezTo>
                    <a:pt x="3785" y="379"/>
                    <a:pt x="7948" y="757"/>
                    <a:pt x="11355" y="757"/>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36"/>
            <p:cNvSpPr/>
            <p:nvPr/>
          </p:nvSpPr>
          <p:spPr>
            <a:xfrm>
              <a:off x="777450" y="2739225"/>
              <a:ext cx="255500" cy="141950"/>
            </a:xfrm>
            <a:custGeom>
              <a:rect b="b" l="l" r="r" t="t"/>
              <a:pathLst>
                <a:path extrusionOk="0" h="5678" w="10220">
                  <a:moveTo>
                    <a:pt x="9841" y="0"/>
                  </a:moveTo>
                  <a:cubicBezTo>
                    <a:pt x="10219" y="757"/>
                    <a:pt x="9462" y="1135"/>
                    <a:pt x="9841" y="1892"/>
                  </a:cubicBezTo>
                  <a:cubicBezTo>
                    <a:pt x="6813" y="3028"/>
                    <a:pt x="3406" y="4920"/>
                    <a:pt x="379" y="5677"/>
                  </a:cubicBezTo>
                  <a:cubicBezTo>
                    <a:pt x="757" y="4542"/>
                    <a:pt x="0" y="4542"/>
                    <a:pt x="379" y="3406"/>
                  </a:cubicBezTo>
                  <a:cubicBezTo>
                    <a:pt x="3028" y="1892"/>
                    <a:pt x="6813" y="1514"/>
                    <a:pt x="984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36"/>
            <p:cNvSpPr/>
            <p:nvPr/>
          </p:nvSpPr>
          <p:spPr>
            <a:xfrm>
              <a:off x="3351075" y="2919000"/>
              <a:ext cx="359575" cy="75700"/>
            </a:xfrm>
            <a:custGeom>
              <a:rect b="b" l="l" r="r" t="t"/>
              <a:pathLst>
                <a:path extrusionOk="0" h="3028" w="14383">
                  <a:moveTo>
                    <a:pt x="14005" y="757"/>
                  </a:moveTo>
                  <a:cubicBezTo>
                    <a:pt x="14005" y="1514"/>
                    <a:pt x="14383" y="2271"/>
                    <a:pt x="14383" y="3028"/>
                  </a:cubicBezTo>
                  <a:cubicBezTo>
                    <a:pt x="10220" y="1892"/>
                    <a:pt x="4921" y="2649"/>
                    <a:pt x="1" y="2271"/>
                  </a:cubicBezTo>
                  <a:cubicBezTo>
                    <a:pt x="379" y="1514"/>
                    <a:pt x="758" y="757"/>
                    <a:pt x="1515" y="0"/>
                  </a:cubicBezTo>
                  <a:cubicBezTo>
                    <a:pt x="5300" y="757"/>
                    <a:pt x="9841" y="379"/>
                    <a:pt x="14005" y="757"/>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36"/>
            <p:cNvSpPr/>
            <p:nvPr/>
          </p:nvSpPr>
          <p:spPr>
            <a:xfrm>
              <a:off x="796375" y="2824375"/>
              <a:ext cx="217650" cy="94650"/>
            </a:xfrm>
            <a:custGeom>
              <a:rect b="b" l="l" r="r" t="t"/>
              <a:pathLst>
                <a:path extrusionOk="0" h="3786" w="8706">
                  <a:moveTo>
                    <a:pt x="7948" y="379"/>
                  </a:moveTo>
                  <a:cubicBezTo>
                    <a:pt x="8705" y="0"/>
                    <a:pt x="7948" y="1136"/>
                    <a:pt x="8327" y="1514"/>
                  </a:cubicBezTo>
                  <a:cubicBezTo>
                    <a:pt x="5677" y="2271"/>
                    <a:pt x="3028" y="3028"/>
                    <a:pt x="379" y="3785"/>
                  </a:cubicBezTo>
                  <a:cubicBezTo>
                    <a:pt x="0" y="3785"/>
                    <a:pt x="379" y="3028"/>
                    <a:pt x="0" y="2650"/>
                  </a:cubicBezTo>
                  <a:cubicBezTo>
                    <a:pt x="2649" y="2650"/>
                    <a:pt x="5677" y="1136"/>
                    <a:pt x="7948"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36"/>
            <p:cNvSpPr/>
            <p:nvPr/>
          </p:nvSpPr>
          <p:spPr>
            <a:xfrm>
              <a:off x="815300" y="2900075"/>
              <a:ext cx="189250" cy="94625"/>
            </a:xfrm>
            <a:custGeom>
              <a:rect b="b" l="l" r="r" t="t"/>
              <a:pathLst>
                <a:path extrusionOk="0" h="3785" w="7570">
                  <a:moveTo>
                    <a:pt x="7191" y="1893"/>
                  </a:moveTo>
                  <a:cubicBezTo>
                    <a:pt x="4920" y="2649"/>
                    <a:pt x="3028" y="3406"/>
                    <a:pt x="757" y="3785"/>
                  </a:cubicBezTo>
                  <a:cubicBezTo>
                    <a:pt x="0" y="3785"/>
                    <a:pt x="379" y="2649"/>
                    <a:pt x="0" y="2271"/>
                  </a:cubicBezTo>
                  <a:cubicBezTo>
                    <a:pt x="1892" y="1136"/>
                    <a:pt x="4920" y="1136"/>
                    <a:pt x="6813" y="0"/>
                  </a:cubicBezTo>
                  <a:cubicBezTo>
                    <a:pt x="7570" y="0"/>
                    <a:pt x="6813" y="1514"/>
                    <a:pt x="7191" y="1893"/>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36"/>
            <p:cNvSpPr/>
            <p:nvPr/>
          </p:nvSpPr>
          <p:spPr>
            <a:xfrm>
              <a:off x="6057200" y="3202850"/>
              <a:ext cx="160875" cy="123025"/>
            </a:xfrm>
            <a:custGeom>
              <a:rect b="b" l="l" r="r" t="t"/>
              <a:pathLst>
                <a:path extrusionOk="0" h="4921" w="6435">
                  <a:moveTo>
                    <a:pt x="0" y="0"/>
                  </a:moveTo>
                  <a:cubicBezTo>
                    <a:pt x="2271" y="1136"/>
                    <a:pt x="4542" y="2271"/>
                    <a:pt x="6434" y="3785"/>
                  </a:cubicBezTo>
                  <a:cubicBezTo>
                    <a:pt x="5677" y="4921"/>
                    <a:pt x="4542" y="3407"/>
                    <a:pt x="3407" y="2650"/>
                  </a:cubicBezTo>
                  <a:cubicBezTo>
                    <a:pt x="2271" y="2271"/>
                    <a:pt x="1136" y="1893"/>
                    <a:pt x="0" y="1514"/>
                  </a:cubicBezTo>
                  <a:cubicBezTo>
                    <a:pt x="0" y="1136"/>
                    <a:pt x="0" y="379"/>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36"/>
            <p:cNvSpPr/>
            <p:nvPr/>
          </p:nvSpPr>
          <p:spPr>
            <a:xfrm>
              <a:off x="843675" y="2985225"/>
              <a:ext cx="160875" cy="104100"/>
            </a:xfrm>
            <a:custGeom>
              <a:rect b="b" l="l" r="r" t="t"/>
              <a:pathLst>
                <a:path extrusionOk="0" h="4164" w="6435">
                  <a:moveTo>
                    <a:pt x="5678" y="0"/>
                  </a:moveTo>
                  <a:cubicBezTo>
                    <a:pt x="6435" y="757"/>
                    <a:pt x="6435" y="1893"/>
                    <a:pt x="6435" y="2650"/>
                  </a:cubicBezTo>
                  <a:cubicBezTo>
                    <a:pt x="4164" y="2650"/>
                    <a:pt x="2650" y="3407"/>
                    <a:pt x="1136" y="4164"/>
                  </a:cubicBezTo>
                  <a:cubicBezTo>
                    <a:pt x="757" y="3785"/>
                    <a:pt x="379" y="3028"/>
                    <a:pt x="1" y="1893"/>
                  </a:cubicBezTo>
                  <a:cubicBezTo>
                    <a:pt x="2271" y="1514"/>
                    <a:pt x="4164" y="1136"/>
                    <a:pt x="5678"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36"/>
            <p:cNvSpPr/>
            <p:nvPr/>
          </p:nvSpPr>
          <p:spPr>
            <a:xfrm>
              <a:off x="2073725" y="3089300"/>
              <a:ext cx="94650" cy="113575"/>
            </a:xfrm>
            <a:custGeom>
              <a:rect b="b" l="l" r="r" t="t"/>
              <a:pathLst>
                <a:path extrusionOk="0" h="4543" w="3786">
                  <a:moveTo>
                    <a:pt x="3407" y="1"/>
                  </a:moveTo>
                  <a:cubicBezTo>
                    <a:pt x="3407" y="1"/>
                    <a:pt x="3785" y="1"/>
                    <a:pt x="3785" y="379"/>
                  </a:cubicBezTo>
                  <a:cubicBezTo>
                    <a:pt x="2650" y="2272"/>
                    <a:pt x="1136" y="3028"/>
                    <a:pt x="1" y="4542"/>
                  </a:cubicBezTo>
                  <a:cubicBezTo>
                    <a:pt x="379" y="3028"/>
                    <a:pt x="2271" y="1515"/>
                    <a:pt x="3407"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36"/>
            <p:cNvSpPr/>
            <p:nvPr/>
          </p:nvSpPr>
          <p:spPr>
            <a:xfrm>
              <a:off x="881525" y="3060925"/>
              <a:ext cx="246025" cy="236575"/>
            </a:xfrm>
            <a:custGeom>
              <a:rect b="b" l="l" r="r" t="t"/>
              <a:pathLst>
                <a:path extrusionOk="0" h="9463" w="9841">
                  <a:moveTo>
                    <a:pt x="4921" y="0"/>
                  </a:moveTo>
                  <a:cubicBezTo>
                    <a:pt x="6056" y="2650"/>
                    <a:pt x="7570" y="5677"/>
                    <a:pt x="9841" y="7191"/>
                  </a:cubicBezTo>
                  <a:cubicBezTo>
                    <a:pt x="8327" y="7948"/>
                    <a:pt x="6056" y="8327"/>
                    <a:pt x="4921" y="9462"/>
                  </a:cubicBezTo>
                  <a:cubicBezTo>
                    <a:pt x="2650" y="7570"/>
                    <a:pt x="1136" y="5299"/>
                    <a:pt x="0" y="2271"/>
                  </a:cubicBezTo>
                  <a:cubicBezTo>
                    <a:pt x="1514" y="1514"/>
                    <a:pt x="3785" y="1136"/>
                    <a:pt x="492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36"/>
            <p:cNvSpPr/>
            <p:nvPr/>
          </p:nvSpPr>
          <p:spPr>
            <a:xfrm>
              <a:off x="2064275" y="3155525"/>
              <a:ext cx="104100" cy="132500"/>
            </a:xfrm>
            <a:custGeom>
              <a:rect b="b" l="l" r="r" t="t"/>
              <a:pathLst>
                <a:path extrusionOk="0" h="5300" w="4164">
                  <a:moveTo>
                    <a:pt x="4163" y="1"/>
                  </a:moveTo>
                  <a:cubicBezTo>
                    <a:pt x="3785" y="2272"/>
                    <a:pt x="1135" y="3407"/>
                    <a:pt x="0" y="5300"/>
                  </a:cubicBezTo>
                  <a:cubicBezTo>
                    <a:pt x="0" y="4543"/>
                    <a:pt x="1135" y="3407"/>
                    <a:pt x="1892" y="2650"/>
                  </a:cubicBezTo>
                  <a:cubicBezTo>
                    <a:pt x="2649" y="1515"/>
                    <a:pt x="3406" y="758"/>
                    <a:pt x="4163"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36"/>
            <p:cNvSpPr/>
            <p:nvPr/>
          </p:nvSpPr>
          <p:spPr>
            <a:xfrm>
              <a:off x="4656825" y="3297475"/>
              <a:ext cx="160875" cy="123025"/>
            </a:xfrm>
            <a:custGeom>
              <a:rect b="b" l="l" r="r" t="t"/>
              <a:pathLst>
                <a:path extrusionOk="0" h="4921" w="6435">
                  <a:moveTo>
                    <a:pt x="6435" y="0"/>
                  </a:moveTo>
                  <a:cubicBezTo>
                    <a:pt x="6056" y="2649"/>
                    <a:pt x="2650" y="4163"/>
                    <a:pt x="1" y="4920"/>
                  </a:cubicBezTo>
                  <a:cubicBezTo>
                    <a:pt x="2272" y="3406"/>
                    <a:pt x="4542" y="2271"/>
                    <a:pt x="6435"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36"/>
            <p:cNvSpPr/>
            <p:nvPr/>
          </p:nvSpPr>
          <p:spPr>
            <a:xfrm>
              <a:off x="2121025" y="3231225"/>
              <a:ext cx="47350" cy="47350"/>
            </a:xfrm>
            <a:custGeom>
              <a:rect b="b" l="l" r="r" t="t"/>
              <a:pathLst>
                <a:path extrusionOk="0" h="1894" w="1894">
                  <a:moveTo>
                    <a:pt x="1515" y="1"/>
                  </a:moveTo>
                  <a:cubicBezTo>
                    <a:pt x="1893" y="758"/>
                    <a:pt x="1136" y="1893"/>
                    <a:pt x="1" y="1893"/>
                  </a:cubicBezTo>
                  <a:cubicBezTo>
                    <a:pt x="379" y="1136"/>
                    <a:pt x="1136" y="758"/>
                    <a:pt x="1515"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36"/>
            <p:cNvSpPr/>
            <p:nvPr/>
          </p:nvSpPr>
          <p:spPr>
            <a:xfrm>
              <a:off x="3616025" y="3335325"/>
              <a:ext cx="189250" cy="66250"/>
            </a:xfrm>
            <a:custGeom>
              <a:rect b="b" l="l" r="r" t="t"/>
              <a:pathLst>
                <a:path extrusionOk="0" h="2650" w="7570">
                  <a:moveTo>
                    <a:pt x="0" y="0"/>
                  </a:moveTo>
                  <a:cubicBezTo>
                    <a:pt x="2650" y="379"/>
                    <a:pt x="4920" y="379"/>
                    <a:pt x="7191" y="757"/>
                  </a:cubicBezTo>
                  <a:cubicBezTo>
                    <a:pt x="7191" y="1514"/>
                    <a:pt x="7570" y="2649"/>
                    <a:pt x="7191" y="2649"/>
                  </a:cubicBezTo>
                  <a:cubicBezTo>
                    <a:pt x="4920" y="2649"/>
                    <a:pt x="3028" y="2271"/>
                    <a:pt x="757" y="2271"/>
                  </a:cubicBezTo>
                  <a:cubicBezTo>
                    <a:pt x="757" y="1514"/>
                    <a:pt x="0" y="757"/>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36"/>
            <p:cNvSpPr/>
            <p:nvPr/>
          </p:nvSpPr>
          <p:spPr>
            <a:xfrm>
              <a:off x="3407850" y="3335325"/>
              <a:ext cx="170350" cy="66250"/>
            </a:xfrm>
            <a:custGeom>
              <a:rect b="b" l="l" r="r" t="t"/>
              <a:pathLst>
                <a:path extrusionOk="0" h="2650" w="6814">
                  <a:moveTo>
                    <a:pt x="6435" y="2271"/>
                  </a:moveTo>
                  <a:cubicBezTo>
                    <a:pt x="4921" y="1135"/>
                    <a:pt x="1" y="2649"/>
                    <a:pt x="1" y="379"/>
                  </a:cubicBezTo>
                  <a:cubicBezTo>
                    <a:pt x="1893" y="379"/>
                    <a:pt x="4164" y="379"/>
                    <a:pt x="5678" y="0"/>
                  </a:cubicBezTo>
                  <a:cubicBezTo>
                    <a:pt x="6813" y="0"/>
                    <a:pt x="6056" y="1514"/>
                    <a:pt x="6435" y="227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36"/>
            <p:cNvSpPr/>
            <p:nvPr/>
          </p:nvSpPr>
          <p:spPr>
            <a:xfrm>
              <a:off x="4978525" y="3411000"/>
              <a:ext cx="94650" cy="56800"/>
            </a:xfrm>
            <a:custGeom>
              <a:rect b="b" l="l" r="r" t="t"/>
              <a:pathLst>
                <a:path extrusionOk="0" h="2272" w="3786">
                  <a:moveTo>
                    <a:pt x="3786" y="379"/>
                  </a:moveTo>
                  <a:cubicBezTo>
                    <a:pt x="2650" y="1136"/>
                    <a:pt x="1893" y="2272"/>
                    <a:pt x="1" y="2272"/>
                  </a:cubicBezTo>
                  <a:cubicBezTo>
                    <a:pt x="1136" y="1515"/>
                    <a:pt x="2272" y="1"/>
                    <a:pt x="3786"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36"/>
            <p:cNvSpPr/>
            <p:nvPr/>
          </p:nvSpPr>
          <p:spPr>
            <a:xfrm>
              <a:off x="3862025" y="3363700"/>
              <a:ext cx="198725" cy="66250"/>
            </a:xfrm>
            <a:custGeom>
              <a:rect b="b" l="l" r="r" t="t"/>
              <a:pathLst>
                <a:path extrusionOk="0" h="2650" w="7949">
                  <a:moveTo>
                    <a:pt x="1" y="0"/>
                  </a:moveTo>
                  <a:cubicBezTo>
                    <a:pt x="2650" y="379"/>
                    <a:pt x="5299" y="1136"/>
                    <a:pt x="7949" y="1514"/>
                  </a:cubicBezTo>
                  <a:cubicBezTo>
                    <a:pt x="7570" y="2271"/>
                    <a:pt x="7949" y="2271"/>
                    <a:pt x="7949" y="2650"/>
                  </a:cubicBezTo>
                  <a:cubicBezTo>
                    <a:pt x="5678" y="2650"/>
                    <a:pt x="3028" y="1893"/>
                    <a:pt x="379" y="1893"/>
                  </a:cubicBezTo>
                  <a:cubicBezTo>
                    <a:pt x="1" y="1514"/>
                    <a:pt x="1" y="757"/>
                    <a:pt x="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36"/>
            <p:cNvSpPr/>
            <p:nvPr/>
          </p:nvSpPr>
          <p:spPr>
            <a:xfrm>
              <a:off x="3105075" y="3344775"/>
              <a:ext cx="264950" cy="47325"/>
            </a:xfrm>
            <a:custGeom>
              <a:rect b="b" l="l" r="r" t="t"/>
              <a:pathLst>
                <a:path extrusionOk="0" h="1893" w="10598">
                  <a:moveTo>
                    <a:pt x="10598" y="757"/>
                  </a:moveTo>
                  <a:cubicBezTo>
                    <a:pt x="9462" y="1514"/>
                    <a:pt x="7948" y="757"/>
                    <a:pt x="6435" y="757"/>
                  </a:cubicBezTo>
                  <a:cubicBezTo>
                    <a:pt x="3785" y="757"/>
                    <a:pt x="1136" y="1893"/>
                    <a:pt x="0" y="379"/>
                  </a:cubicBezTo>
                  <a:cubicBezTo>
                    <a:pt x="2271" y="1"/>
                    <a:pt x="5299" y="1"/>
                    <a:pt x="7948" y="1"/>
                  </a:cubicBezTo>
                  <a:cubicBezTo>
                    <a:pt x="9084" y="1"/>
                    <a:pt x="10219" y="1"/>
                    <a:pt x="10598" y="757"/>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36"/>
            <p:cNvSpPr/>
            <p:nvPr/>
          </p:nvSpPr>
          <p:spPr>
            <a:xfrm>
              <a:off x="5044775" y="3448850"/>
              <a:ext cx="56800" cy="37875"/>
            </a:xfrm>
            <a:custGeom>
              <a:rect b="b" l="l" r="r" t="t"/>
              <a:pathLst>
                <a:path extrusionOk="0" h="1515" w="2272">
                  <a:moveTo>
                    <a:pt x="1893" y="1"/>
                  </a:moveTo>
                  <a:cubicBezTo>
                    <a:pt x="1893" y="1"/>
                    <a:pt x="2271" y="379"/>
                    <a:pt x="2271" y="379"/>
                  </a:cubicBezTo>
                  <a:cubicBezTo>
                    <a:pt x="1514" y="758"/>
                    <a:pt x="1136" y="1515"/>
                    <a:pt x="0" y="1515"/>
                  </a:cubicBezTo>
                  <a:cubicBezTo>
                    <a:pt x="379" y="758"/>
                    <a:pt x="1514" y="379"/>
                    <a:pt x="1893"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36"/>
            <p:cNvSpPr/>
            <p:nvPr/>
          </p:nvSpPr>
          <p:spPr>
            <a:xfrm>
              <a:off x="2830675" y="3306925"/>
              <a:ext cx="217650" cy="85175"/>
            </a:xfrm>
            <a:custGeom>
              <a:rect b="b" l="l" r="r" t="t"/>
              <a:pathLst>
                <a:path extrusionOk="0" h="3407" w="8706">
                  <a:moveTo>
                    <a:pt x="8706" y="3028"/>
                  </a:moveTo>
                  <a:cubicBezTo>
                    <a:pt x="6056" y="3028"/>
                    <a:pt x="3407" y="3407"/>
                    <a:pt x="1136" y="3407"/>
                  </a:cubicBezTo>
                  <a:cubicBezTo>
                    <a:pt x="758" y="3028"/>
                    <a:pt x="1" y="2650"/>
                    <a:pt x="1" y="1893"/>
                  </a:cubicBezTo>
                  <a:cubicBezTo>
                    <a:pt x="2272" y="2271"/>
                    <a:pt x="8327" y="1"/>
                    <a:pt x="8706" y="3028"/>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36"/>
            <p:cNvSpPr/>
            <p:nvPr/>
          </p:nvSpPr>
          <p:spPr>
            <a:xfrm>
              <a:off x="4117500" y="3411000"/>
              <a:ext cx="179800" cy="151425"/>
            </a:xfrm>
            <a:custGeom>
              <a:rect b="b" l="l" r="r" t="t"/>
              <a:pathLst>
                <a:path extrusionOk="0" h="6057" w="7192">
                  <a:moveTo>
                    <a:pt x="379" y="1"/>
                  </a:moveTo>
                  <a:cubicBezTo>
                    <a:pt x="2271" y="379"/>
                    <a:pt x="4164" y="758"/>
                    <a:pt x="6056" y="1136"/>
                  </a:cubicBezTo>
                  <a:cubicBezTo>
                    <a:pt x="5678" y="3029"/>
                    <a:pt x="6435" y="4543"/>
                    <a:pt x="7192" y="5678"/>
                  </a:cubicBezTo>
                  <a:cubicBezTo>
                    <a:pt x="4164" y="6056"/>
                    <a:pt x="757" y="4543"/>
                    <a:pt x="1136" y="2272"/>
                  </a:cubicBezTo>
                  <a:cubicBezTo>
                    <a:pt x="1893" y="2272"/>
                    <a:pt x="2271" y="2272"/>
                    <a:pt x="3028" y="2272"/>
                  </a:cubicBezTo>
                  <a:cubicBezTo>
                    <a:pt x="2650" y="1515"/>
                    <a:pt x="1514" y="1893"/>
                    <a:pt x="379" y="1515"/>
                  </a:cubicBezTo>
                  <a:cubicBezTo>
                    <a:pt x="379" y="1136"/>
                    <a:pt x="1" y="758"/>
                    <a:pt x="379"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36"/>
            <p:cNvSpPr/>
            <p:nvPr/>
          </p:nvSpPr>
          <p:spPr>
            <a:xfrm>
              <a:off x="1014000" y="3250150"/>
              <a:ext cx="179800" cy="104100"/>
            </a:xfrm>
            <a:custGeom>
              <a:rect b="b" l="l" r="r" t="t"/>
              <a:pathLst>
                <a:path extrusionOk="0" h="4164" w="7192">
                  <a:moveTo>
                    <a:pt x="7191" y="1136"/>
                  </a:moveTo>
                  <a:cubicBezTo>
                    <a:pt x="5677" y="2272"/>
                    <a:pt x="3028" y="2650"/>
                    <a:pt x="1514" y="4164"/>
                  </a:cubicBezTo>
                  <a:cubicBezTo>
                    <a:pt x="757" y="3786"/>
                    <a:pt x="379" y="3029"/>
                    <a:pt x="0" y="2272"/>
                  </a:cubicBezTo>
                  <a:cubicBezTo>
                    <a:pt x="2271" y="1893"/>
                    <a:pt x="4542" y="1"/>
                    <a:pt x="7191" y="1136"/>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36"/>
            <p:cNvSpPr/>
            <p:nvPr/>
          </p:nvSpPr>
          <p:spPr>
            <a:xfrm>
              <a:off x="2499500" y="3363700"/>
              <a:ext cx="283900" cy="94650"/>
            </a:xfrm>
            <a:custGeom>
              <a:rect b="b" l="l" r="r" t="t"/>
              <a:pathLst>
                <a:path extrusionOk="0" h="3786" w="11356">
                  <a:moveTo>
                    <a:pt x="10220" y="0"/>
                  </a:moveTo>
                  <a:cubicBezTo>
                    <a:pt x="10977" y="379"/>
                    <a:pt x="10977" y="757"/>
                    <a:pt x="11355" y="1514"/>
                  </a:cubicBezTo>
                  <a:cubicBezTo>
                    <a:pt x="9841" y="1514"/>
                    <a:pt x="8327" y="1893"/>
                    <a:pt x="6435" y="2271"/>
                  </a:cubicBezTo>
                  <a:cubicBezTo>
                    <a:pt x="3029" y="2650"/>
                    <a:pt x="758" y="3785"/>
                    <a:pt x="1" y="757"/>
                  </a:cubicBezTo>
                  <a:cubicBezTo>
                    <a:pt x="3786" y="379"/>
                    <a:pt x="6814" y="0"/>
                    <a:pt x="10598"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36"/>
            <p:cNvSpPr/>
            <p:nvPr/>
          </p:nvSpPr>
          <p:spPr>
            <a:xfrm>
              <a:off x="4325650" y="3448850"/>
              <a:ext cx="255500" cy="179800"/>
            </a:xfrm>
            <a:custGeom>
              <a:rect b="b" l="l" r="r" t="t"/>
              <a:pathLst>
                <a:path extrusionOk="0" h="7192" w="10220">
                  <a:moveTo>
                    <a:pt x="1" y="1"/>
                  </a:moveTo>
                  <a:cubicBezTo>
                    <a:pt x="3029" y="379"/>
                    <a:pt x="5678" y="1136"/>
                    <a:pt x="8327" y="1515"/>
                  </a:cubicBezTo>
                  <a:cubicBezTo>
                    <a:pt x="8706" y="3785"/>
                    <a:pt x="9463" y="5299"/>
                    <a:pt x="10220" y="7192"/>
                  </a:cubicBezTo>
                  <a:cubicBezTo>
                    <a:pt x="7571" y="6435"/>
                    <a:pt x="4921" y="5299"/>
                    <a:pt x="1893" y="4921"/>
                  </a:cubicBezTo>
                  <a:cubicBezTo>
                    <a:pt x="1136" y="3407"/>
                    <a:pt x="1" y="1893"/>
                    <a:pt x="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36"/>
            <p:cNvSpPr/>
            <p:nvPr/>
          </p:nvSpPr>
          <p:spPr>
            <a:xfrm>
              <a:off x="3445700" y="3411000"/>
              <a:ext cx="170350" cy="56800"/>
            </a:xfrm>
            <a:custGeom>
              <a:rect b="b" l="l" r="r" t="t"/>
              <a:pathLst>
                <a:path extrusionOk="0" h="2272" w="6814">
                  <a:moveTo>
                    <a:pt x="6813" y="1893"/>
                  </a:moveTo>
                  <a:cubicBezTo>
                    <a:pt x="4921" y="1893"/>
                    <a:pt x="758" y="2272"/>
                    <a:pt x="1" y="758"/>
                  </a:cubicBezTo>
                  <a:cubicBezTo>
                    <a:pt x="1893" y="758"/>
                    <a:pt x="6056" y="1"/>
                    <a:pt x="6813" y="1893"/>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36"/>
            <p:cNvSpPr/>
            <p:nvPr/>
          </p:nvSpPr>
          <p:spPr>
            <a:xfrm>
              <a:off x="3672800" y="3429925"/>
              <a:ext cx="160875" cy="56800"/>
            </a:xfrm>
            <a:custGeom>
              <a:rect b="b" l="l" r="r" t="t"/>
              <a:pathLst>
                <a:path extrusionOk="0" h="2272" w="6435">
                  <a:moveTo>
                    <a:pt x="0" y="1"/>
                  </a:moveTo>
                  <a:cubicBezTo>
                    <a:pt x="1892" y="1"/>
                    <a:pt x="3406" y="758"/>
                    <a:pt x="5677" y="758"/>
                  </a:cubicBezTo>
                  <a:cubicBezTo>
                    <a:pt x="6056" y="1136"/>
                    <a:pt x="6056" y="1893"/>
                    <a:pt x="6434" y="2272"/>
                  </a:cubicBezTo>
                  <a:cubicBezTo>
                    <a:pt x="4163" y="2272"/>
                    <a:pt x="379" y="2272"/>
                    <a:pt x="0"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36"/>
            <p:cNvSpPr/>
            <p:nvPr/>
          </p:nvSpPr>
          <p:spPr>
            <a:xfrm>
              <a:off x="3171300" y="3411000"/>
              <a:ext cx="227125" cy="37875"/>
            </a:xfrm>
            <a:custGeom>
              <a:rect b="b" l="l" r="r" t="t"/>
              <a:pathLst>
                <a:path extrusionOk="0" h="1515" w="9085">
                  <a:moveTo>
                    <a:pt x="9084" y="1515"/>
                  </a:moveTo>
                  <a:cubicBezTo>
                    <a:pt x="6056" y="1136"/>
                    <a:pt x="2272" y="1515"/>
                    <a:pt x="1" y="758"/>
                  </a:cubicBezTo>
                  <a:cubicBezTo>
                    <a:pt x="758" y="379"/>
                    <a:pt x="3029" y="379"/>
                    <a:pt x="4921" y="379"/>
                  </a:cubicBezTo>
                  <a:cubicBezTo>
                    <a:pt x="6435" y="379"/>
                    <a:pt x="9084" y="1"/>
                    <a:pt x="9084" y="1515"/>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36"/>
            <p:cNvSpPr/>
            <p:nvPr/>
          </p:nvSpPr>
          <p:spPr>
            <a:xfrm>
              <a:off x="3880950" y="3448850"/>
              <a:ext cx="208200" cy="75725"/>
            </a:xfrm>
            <a:custGeom>
              <a:rect b="b" l="l" r="r" t="t"/>
              <a:pathLst>
                <a:path extrusionOk="0" h="3029" w="8328">
                  <a:moveTo>
                    <a:pt x="1" y="379"/>
                  </a:moveTo>
                  <a:cubicBezTo>
                    <a:pt x="2271" y="1"/>
                    <a:pt x="4921" y="758"/>
                    <a:pt x="7570" y="758"/>
                  </a:cubicBezTo>
                  <a:cubicBezTo>
                    <a:pt x="7570" y="1515"/>
                    <a:pt x="7949" y="1893"/>
                    <a:pt x="8327" y="3029"/>
                  </a:cubicBezTo>
                  <a:cubicBezTo>
                    <a:pt x="4921" y="2650"/>
                    <a:pt x="758" y="3029"/>
                    <a:pt x="379"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36"/>
            <p:cNvSpPr/>
            <p:nvPr/>
          </p:nvSpPr>
          <p:spPr>
            <a:xfrm>
              <a:off x="2139950" y="3382625"/>
              <a:ext cx="387975" cy="151400"/>
            </a:xfrm>
            <a:custGeom>
              <a:rect b="b" l="l" r="r" t="t"/>
              <a:pathLst>
                <a:path extrusionOk="0" h="6056" w="15519">
                  <a:moveTo>
                    <a:pt x="13626" y="3028"/>
                  </a:moveTo>
                  <a:cubicBezTo>
                    <a:pt x="12112" y="3028"/>
                    <a:pt x="10977" y="3785"/>
                    <a:pt x="9841" y="4164"/>
                  </a:cubicBezTo>
                  <a:cubicBezTo>
                    <a:pt x="11734" y="4921"/>
                    <a:pt x="13626" y="3785"/>
                    <a:pt x="15518" y="4542"/>
                  </a:cubicBezTo>
                  <a:cubicBezTo>
                    <a:pt x="12112" y="4542"/>
                    <a:pt x="8327" y="6056"/>
                    <a:pt x="4921" y="5678"/>
                  </a:cubicBezTo>
                  <a:cubicBezTo>
                    <a:pt x="2650" y="5299"/>
                    <a:pt x="1136" y="3407"/>
                    <a:pt x="1" y="1514"/>
                  </a:cubicBezTo>
                  <a:cubicBezTo>
                    <a:pt x="3407" y="379"/>
                    <a:pt x="7949" y="757"/>
                    <a:pt x="11734" y="0"/>
                  </a:cubicBezTo>
                  <a:cubicBezTo>
                    <a:pt x="12869" y="757"/>
                    <a:pt x="13626" y="2271"/>
                    <a:pt x="13626" y="3028"/>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36"/>
            <p:cNvSpPr/>
            <p:nvPr/>
          </p:nvSpPr>
          <p:spPr>
            <a:xfrm>
              <a:off x="4609525" y="3505625"/>
              <a:ext cx="217650" cy="189275"/>
            </a:xfrm>
            <a:custGeom>
              <a:rect b="b" l="l" r="r" t="t"/>
              <a:pathLst>
                <a:path extrusionOk="0" h="7571" w="8706">
                  <a:moveTo>
                    <a:pt x="0" y="1"/>
                  </a:moveTo>
                  <a:cubicBezTo>
                    <a:pt x="2650" y="758"/>
                    <a:pt x="5299" y="1136"/>
                    <a:pt x="7570" y="1893"/>
                  </a:cubicBezTo>
                  <a:cubicBezTo>
                    <a:pt x="7570" y="4164"/>
                    <a:pt x="7948" y="5678"/>
                    <a:pt x="8705" y="7570"/>
                  </a:cubicBezTo>
                  <a:cubicBezTo>
                    <a:pt x="3407" y="7192"/>
                    <a:pt x="757" y="4542"/>
                    <a:pt x="0"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36"/>
            <p:cNvSpPr/>
            <p:nvPr/>
          </p:nvSpPr>
          <p:spPr>
            <a:xfrm>
              <a:off x="2934750" y="3429925"/>
              <a:ext cx="151425" cy="9500"/>
            </a:xfrm>
            <a:custGeom>
              <a:rect b="b" l="l" r="r" t="t"/>
              <a:pathLst>
                <a:path extrusionOk="0" h="380" w="6057">
                  <a:moveTo>
                    <a:pt x="6057" y="1"/>
                  </a:moveTo>
                  <a:cubicBezTo>
                    <a:pt x="5300" y="379"/>
                    <a:pt x="4164" y="379"/>
                    <a:pt x="3786" y="379"/>
                  </a:cubicBezTo>
                  <a:cubicBezTo>
                    <a:pt x="1" y="379"/>
                    <a:pt x="4543" y="1"/>
                    <a:pt x="6057"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36"/>
            <p:cNvSpPr/>
            <p:nvPr/>
          </p:nvSpPr>
          <p:spPr>
            <a:xfrm>
              <a:off x="1827725" y="3401550"/>
              <a:ext cx="123025" cy="37875"/>
            </a:xfrm>
            <a:custGeom>
              <a:rect b="b" l="l" r="r" t="t"/>
              <a:pathLst>
                <a:path extrusionOk="0" h="1515" w="4921">
                  <a:moveTo>
                    <a:pt x="4920" y="0"/>
                  </a:moveTo>
                  <a:cubicBezTo>
                    <a:pt x="3406" y="757"/>
                    <a:pt x="1514" y="1136"/>
                    <a:pt x="0" y="1514"/>
                  </a:cubicBezTo>
                  <a:cubicBezTo>
                    <a:pt x="0" y="1514"/>
                    <a:pt x="0" y="1136"/>
                    <a:pt x="0" y="1136"/>
                  </a:cubicBezTo>
                  <a:cubicBezTo>
                    <a:pt x="757" y="0"/>
                    <a:pt x="3406" y="379"/>
                    <a:pt x="492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36"/>
            <p:cNvSpPr/>
            <p:nvPr/>
          </p:nvSpPr>
          <p:spPr>
            <a:xfrm>
              <a:off x="2650900" y="3448850"/>
              <a:ext cx="151425" cy="18950"/>
            </a:xfrm>
            <a:custGeom>
              <a:rect b="b" l="l" r="r" t="t"/>
              <a:pathLst>
                <a:path extrusionOk="0" h="758" w="6057">
                  <a:moveTo>
                    <a:pt x="6056" y="1"/>
                  </a:moveTo>
                  <a:cubicBezTo>
                    <a:pt x="4542" y="758"/>
                    <a:pt x="2271" y="758"/>
                    <a:pt x="1" y="758"/>
                  </a:cubicBezTo>
                  <a:cubicBezTo>
                    <a:pt x="1893" y="379"/>
                    <a:pt x="4164" y="379"/>
                    <a:pt x="6056"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36"/>
            <p:cNvSpPr/>
            <p:nvPr/>
          </p:nvSpPr>
          <p:spPr>
            <a:xfrm>
              <a:off x="1856100" y="3429925"/>
              <a:ext cx="302800" cy="151425"/>
            </a:xfrm>
            <a:custGeom>
              <a:rect b="b" l="l" r="r" t="t"/>
              <a:pathLst>
                <a:path extrusionOk="0" h="6057" w="12112">
                  <a:moveTo>
                    <a:pt x="12112" y="4164"/>
                  </a:moveTo>
                  <a:cubicBezTo>
                    <a:pt x="10219" y="4542"/>
                    <a:pt x="7949" y="6056"/>
                    <a:pt x="5678" y="6056"/>
                  </a:cubicBezTo>
                  <a:cubicBezTo>
                    <a:pt x="3407" y="5678"/>
                    <a:pt x="1514" y="3786"/>
                    <a:pt x="1" y="2272"/>
                  </a:cubicBezTo>
                  <a:cubicBezTo>
                    <a:pt x="2650" y="1515"/>
                    <a:pt x="5299" y="758"/>
                    <a:pt x="8327" y="1"/>
                  </a:cubicBezTo>
                  <a:cubicBezTo>
                    <a:pt x="9841" y="1515"/>
                    <a:pt x="10219" y="3407"/>
                    <a:pt x="12112" y="4164"/>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36"/>
            <p:cNvSpPr/>
            <p:nvPr/>
          </p:nvSpPr>
          <p:spPr>
            <a:xfrm>
              <a:off x="1496550" y="3429925"/>
              <a:ext cx="264950" cy="141950"/>
            </a:xfrm>
            <a:custGeom>
              <a:rect b="b" l="l" r="r" t="t"/>
              <a:pathLst>
                <a:path extrusionOk="0" h="5678" w="10598">
                  <a:moveTo>
                    <a:pt x="10598" y="1136"/>
                  </a:moveTo>
                  <a:cubicBezTo>
                    <a:pt x="7191" y="1136"/>
                    <a:pt x="1893" y="5678"/>
                    <a:pt x="0" y="1515"/>
                  </a:cubicBezTo>
                  <a:cubicBezTo>
                    <a:pt x="3028" y="379"/>
                    <a:pt x="6813" y="379"/>
                    <a:pt x="9841" y="1"/>
                  </a:cubicBezTo>
                  <a:cubicBezTo>
                    <a:pt x="10598" y="1"/>
                    <a:pt x="10598" y="379"/>
                    <a:pt x="10598" y="1136"/>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36"/>
            <p:cNvSpPr/>
            <p:nvPr/>
          </p:nvSpPr>
          <p:spPr>
            <a:xfrm>
              <a:off x="2130500" y="3534025"/>
              <a:ext cx="1372000" cy="198700"/>
            </a:xfrm>
            <a:custGeom>
              <a:rect b="b" l="l" r="r" t="t"/>
              <a:pathLst>
                <a:path extrusionOk="0" h="7948" w="54880">
                  <a:moveTo>
                    <a:pt x="54880" y="757"/>
                  </a:moveTo>
                  <a:cubicBezTo>
                    <a:pt x="51473" y="6434"/>
                    <a:pt x="38227" y="378"/>
                    <a:pt x="33306" y="4542"/>
                  </a:cubicBezTo>
                  <a:cubicBezTo>
                    <a:pt x="23087" y="3406"/>
                    <a:pt x="12869" y="5677"/>
                    <a:pt x="4542" y="7948"/>
                  </a:cubicBezTo>
                  <a:cubicBezTo>
                    <a:pt x="3028" y="6813"/>
                    <a:pt x="1893" y="5677"/>
                    <a:pt x="0" y="4920"/>
                  </a:cubicBezTo>
                  <a:cubicBezTo>
                    <a:pt x="7948" y="3028"/>
                    <a:pt x="16275" y="2271"/>
                    <a:pt x="24980" y="1135"/>
                  </a:cubicBezTo>
                  <a:cubicBezTo>
                    <a:pt x="28008" y="757"/>
                    <a:pt x="31414" y="378"/>
                    <a:pt x="34820" y="378"/>
                  </a:cubicBezTo>
                  <a:cubicBezTo>
                    <a:pt x="37470" y="378"/>
                    <a:pt x="40119" y="0"/>
                    <a:pt x="43147" y="0"/>
                  </a:cubicBezTo>
                  <a:cubicBezTo>
                    <a:pt x="46931" y="0"/>
                    <a:pt x="50716" y="757"/>
                    <a:pt x="54880" y="1135"/>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36"/>
            <p:cNvSpPr/>
            <p:nvPr/>
          </p:nvSpPr>
          <p:spPr>
            <a:xfrm>
              <a:off x="5139400" y="3657025"/>
              <a:ext cx="170325" cy="227100"/>
            </a:xfrm>
            <a:custGeom>
              <a:rect b="b" l="l" r="r" t="t"/>
              <a:pathLst>
                <a:path extrusionOk="0" h="9084" w="6813">
                  <a:moveTo>
                    <a:pt x="0" y="0"/>
                  </a:moveTo>
                  <a:cubicBezTo>
                    <a:pt x="1514" y="379"/>
                    <a:pt x="3028" y="1136"/>
                    <a:pt x="4542" y="1514"/>
                  </a:cubicBezTo>
                  <a:cubicBezTo>
                    <a:pt x="4920" y="4542"/>
                    <a:pt x="5299" y="7191"/>
                    <a:pt x="6813" y="9084"/>
                  </a:cubicBezTo>
                  <a:cubicBezTo>
                    <a:pt x="2649" y="8705"/>
                    <a:pt x="1135" y="4163"/>
                    <a:pt x="378"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36"/>
            <p:cNvSpPr/>
            <p:nvPr/>
          </p:nvSpPr>
          <p:spPr>
            <a:xfrm>
              <a:off x="3634950" y="3581325"/>
              <a:ext cx="1296300" cy="340650"/>
            </a:xfrm>
            <a:custGeom>
              <a:rect b="b" l="l" r="r" t="t"/>
              <a:pathLst>
                <a:path extrusionOk="0" h="13626" w="51852">
                  <a:moveTo>
                    <a:pt x="0" y="0"/>
                  </a:moveTo>
                  <a:cubicBezTo>
                    <a:pt x="20438" y="757"/>
                    <a:pt x="36334" y="5299"/>
                    <a:pt x="51852" y="10598"/>
                  </a:cubicBezTo>
                  <a:cubicBezTo>
                    <a:pt x="48824" y="11733"/>
                    <a:pt x="43525" y="9462"/>
                    <a:pt x="39740" y="8705"/>
                  </a:cubicBezTo>
                  <a:cubicBezTo>
                    <a:pt x="34063" y="7570"/>
                    <a:pt x="28764" y="7191"/>
                    <a:pt x="23844" y="7191"/>
                  </a:cubicBezTo>
                  <a:cubicBezTo>
                    <a:pt x="25358" y="7948"/>
                    <a:pt x="27251" y="8327"/>
                    <a:pt x="29143" y="8705"/>
                  </a:cubicBezTo>
                  <a:cubicBezTo>
                    <a:pt x="34820" y="9841"/>
                    <a:pt x="41254" y="10976"/>
                    <a:pt x="46931" y="12112"/>
                  </a:cubicBezTo>
                  <a:cubicBezTo>
                    <a:pt x="45796" y="13626"/>
                    <a:pt x="43903" y="12490"/>
                    <a:pt x="42768" y="12112"/>
                  </a:cubicBezTo>
                  <a:cubicBezTo>
                    <a:pt x="37848" y="11355"/>
                    <a:pt x="30657" y="9841"/>
                    <a:pt x="25358" y="10598"/>
                  </a:cubicBezTo>
                  <a:cubicBezTo>
                    <a:pt x="23844" y="2271"/>
                    <a:pt x="2650" y="7191"/>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36"/>
            <p:cNvSpPr/>
            <p:nvPr/>
          </p:nvSpPr>
          <p:spPr>
            <a:xfrm>
              <a:off x="5385400" y="3685400"/>
              <a:ext cx="47325" cy="47325"/>
            </a:xfrm>
            <a:custGeom>
              <a:rect b="b" l="l" r="r" t="t"/>
              <a:pathLst>
                <a:path extrusionOk="0" h="1893" w="1893">
                  <a:moveTo>
                    <a:pt x="0" y="1"/>
                  </a:moveTo>
                  <a:cubicBezTo>
                    <a:pt x="757" y="1"/>
                    <a:pt x="1514" y="379"/>
                    <a:pt x="1893" y="758"/>
                  </a:cubicBezTo>
                  <a:cubicBezTo>
                    <a:pt x="1893" y="1136"/>
                    <a:pt x="1893" y="1515"/>
                    <a:pt x="1893" y="1893"/>
                  </a:cubicBezTo>
                  <a:cubicBezTo>
                    <a:pt x="1514" y="1136"/>
                    <a:pt x="0" y="1136"/>
                    <a:pt x="0"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36"/>
            <p:cNvSpPr/>
            <p:nvPr/>
          </p:nvSpPr>
          <p:spPr>
            <a:xfrm>
              <a:off x="1581700" y="3496175"/>
              <a:ext cx="321725" cy="160875"/>
            </a:xfrm>
            <a:custGeom>
              <a:rect b="b" l="l" r="r" t="t"/>
              <a:pathLst>
                <a:path extrusionOk="0" h="6435" w="12869">
                  <a:moveTo>
                    <a:pt x="12869" y="4163"/>
                  </a:moveTo>
                  <a:cubicBezTo>
                    <a:pt x="8327" y="6434"/>
                    <a:pt x="3407" y="4920"/>
                    <a:pt x="1" y="2271"/>
                  </a:cubicBezTo>
                  <a:cubicBezTo>
                    <a:pt x="2650" y="1514"/>
                    <a:pt x="5678" y="757"/>
                    <a:pt x="7949" y="0"/>
                  </a:cubicBezTo>
                  <a:cubicBezTo>
                    <a:pt x="9463" y="1514"/>
                    <a:pt x="10598" y="3406"/>
                    <a:pt x="12869" y="4163"/>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36"/>
            <p:cNvSpPr/>
            <p:nvPr/>
          </p:nvSpPr>
          <p:spPr>
            <a:xfrm>
              <a:off x="1260000" y="3477250"/>
              <a:ext cx="208175" cy="113550"/>
            </a:xfrm>
            <a:custGeom>
              <a:rect b="b" l="l" r="r" t="t"/>
              <a:pathLst>
                <a:path extrusionOk="0" h="4542" w="8327">
                  <a:moveTo>
                    <a:pt x="8327" y="2649"/>
                  </a:moveTo>
                  <a:cubicBezTo>
                    <a:pt x="6435" y="3406"/>
                    <a:pt x="4542" y="3785"/>
                    <a:pt x="2650" y="4542"/>
                  </a:cubicBezTo>
                  <a:cubicBezTo>
                    <a:pt x="1514" y="3785"/>
                    <a:pt x="757" y="3028"/>
                    <a:pt x="0" y="1893"/>
                  </a:cubicBezTo>
                  <a:cubicBezTo>
                    <a:pt x="2271" y="1514"/>
                    <a:pt x="4542" y="757"/>
                    <a:pt x="6813" y="0"/>
                  </a:cubicBezTo>
                  <a:cubicBezTo>
                    <a:pt x="7570" y="757"/>
                    <a:pt x="7949" y="1514"/>
                    <a:pt x="8327" y="264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36"/>
            <p:cNvSpPr/>
            <p:nvPr/>
          </p:nvSpPr>
          <p:spPr>
            <a:xfrm>
              <a:off x="5480025" y="3732700"/>
              <a:ext cx="104100" cy="274425"/>
            </a:xfrm>
            <a:custGeom>
              <a:rect b="b" l="l" r="r" t="t"/>
              <a:pathLst>
                <a:path extrusionOk="0" h="10977" w="4164">
                  <a:moveTo>
                    <a:pt x="379" y="1"/>
                  </a:moveTo>
                  <a:cubicBezTo>
                    <a:pt x="1893" y="379"/>
                    <a:pt x="2650" y="1515"/>
                    <a:pt x="4163" y="2272"/>
                  </a:cubicBezTo>
                  <a:cubicBezTo>
                    <a:pt x="3785" y="4543"/>
                    <a:pt x="3406" y="8327"/>
                    <a:pt x="3785" y="10977"/>
                  </a:cubicBezTo>
                  <a:cubicBezTo>
                    <a:pt x="1893" y="10598"/>
                    <a:pt x="1514" y="8706"/>
                    <a:pt x="1136" y="7192"/>
                  </a:cubicBezTo>
                  <a:cubicBezTo>
                    <a:pt x="379" y="4921"/>
                    <a:pt x="0" y="3029"/>
                    <a:pt x="379"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36"/>
            <p:cNvSpPr/>
            <p:nvPr/>
          </p:nvSpPr>
          <p:spPr>
            <a:xfrm>
              <a:off x="5394850" y="3742175"/>
              <a:ext cx="47350" cy="141950"/>
            </a:xfrm>
            <a:custGeom>
              <a:rect b="b" l="l" r="r" t="t"/>
              <a:pathLst>
                <a:path extrusionOk="0" h="5678" w="1894">
                  <a:moveTo>
                    <a:pt x="1" y="379"/>
                  </a:moveTo>
                  <a:cubicBezTo>
                    <a:pt x="758" y="0"/>
                    <a:pt x="758" y="757"/>
                    <a:pt x="1515" y="379"/>
                  </a:cubicBezTo>
                  <a:cubicBezTo>
                    <a:pt x="1515" y="2650"/>
                    <a:pt x="1893" y="4164"/>
                    <a:pt x="1893" y="5678"/>
                  </a:cubicBezTo>
                  <a:cubicBezTo>
                    <a:pt x="1136" y="4164"/>
                    <a:pt x="1" y="2650"/>
                    <a:pt x="1"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36"/>
            <p:cNvSpPr/>
            <p:nvPr/>
          </p:nvSpPr>
          <p:spPr>
            <a:xfrm>
              <a:off x="1193775" y="3534025"/>
              <a:ext cx="179800" cy="189250"/>
            </a:xfrm>
            <a:custGeom>
              <a:rect b="b" l="l" r="r" t="t"/>
              <a:pathLst>
                <a:path extrusionOk="0" h="7570" w="7192">
                  <a:moveTo>
                    <a:pt x="7191" y="7191"/>
                  </a:moveTo>
                  <a:cubicBezTo>
                    <a:pt x="7191" y="7570"/>
                    <a:pt x="6434" y="7191"/>
                    <a:pt x="6056" y="7570"/>
                  </a:cubicBezTo>
                  <a:cubicBezTo>
                    <a:pt x="3406" y="5677"/>
                    <a:pt x="757" y="3785"/>
                    <a:pt x="0" y="378"/>
                  </a:cubicBezTo>
                  <a:cubicBezTo>
                    <a:pt x="379" y="378"/>
                    <a:pt x="757" y="378"/>
                    <a:pt x="757" y="0"/>
                  </a:cubicBezTo>
                  <a:cubicBezTo>
                    <a:pt x="2271" y="3028"/>
                    <a:pt x="4542" y="5299"/>
                    <a:pt x="7191" y="719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36"/>
            <p:cNvSpPr/>
            <p:nvPr/>
          </p:nvSpPr>
          <p:spPr>
            <a:xfrm>
              <a:off x="1326225" y="3562400"/>
              <a:ext cx="312275" cy="141950"/>
            </a:xfrm>
            <a:custGeom>
              <a:rect b="b" l="l" r="r" t="t"/>
              <a:pathLst>
                <a:path extrusionOk="0" h="5678" w="12491">
                  <a:moveTo>
                    <a:pt x="12491" y="3407"/>
                  </a:moveTo>
                  <a:cubicBezTo>
                    <a:pt x="10220" y="4164"/>
                    <a:pt x="7570" y="5678"/>
                    <a:pt x="5300" y="5299"/>
                  </a:cubicBezTo>
                  <a:cubicBezTo>
                    <a:pt x="3029" y="4921"/>
                    <a:pt x="1893" y="2271"/>
                    <a:pt x="1" y="1893"/>
                  </a:cubicBezTo>
                  <a:cubicBezTo>
                    <a:pt x="2272" y="1893"/>
                    <a:pt x="4921" y="0"/>
                    <a:pt x="6813" y="379"/>
                  </a:cubicBezTo>
                  <a:cubicBezTo>
                    <a:pt x="8706" y="379"/>
                    <a:pt x="9841" y="3785"/>
                    <a:pt x="12491" y="3407"/>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36"/>
            <p:cNvSpPr/>
            <p:nvPr/>
          </p:nvSpPr>
          <p:spPr>
            <a:xfrm>
              <a:off x="2225125" y="3657025"/>
              <a:ext cx="1201675" cy="662350"/>
            </a:xfrm>
            <a:custGeom>
              <a:rect b="b" l="l" r="r" t="t"/>
              <a:pathLst>
                <a:path extrusionOk="0" h="26494" w="48067">
                  <a:moveTo>
                    <a:pt x="28386" y="0"/>
                  </a:moveTo>
                  <a:cubicBezTo>
                    <a:pt x="28386" y="757"/>
                    <a:pt x="27250" y="1514"/>
                    <a:pt x="26494" y="2271"/>
                  </a:cubicBezTo>
                  <a:cubicBezTo>
                    <a:pt x="25358" y="3406"/>
                    <a:pt x="24223" y="4542"/>
                    <a:pt x="23844" y="6813"/>
                  </a:cubicBezTo>
                  <a:cubicBezTo>
                    <a:pt x="22709" y="8327"/>
                    <a:pt x="20059" y="8705"/>
                    <a:pt x="18546" y="10219"/>
                  </a:cubicBezTo>
                  <a:cubicBezTo>
                    <a:pt x="18924" y="12111"/>
                    <a:pt x="21195" y="13625"/>
                    <a:pt x="22330" y="15139"/>
                  </a:cubicBezTo>
                  <a:cubicBezTo>
                    <a:pt x="22709" y="15896"/>
                    <a:pt x="22709" y="16653"/>
                    <a:pt x="23466" y="17410"/>
                  </a:cubicBezTo>
                  <a:cubicBezTo>
                    <a:pt x="25358" y="20816"/>
                    <a:pt x="29143" y="22330"/>
                    <a:pt x="33685" y="23087"/>
                  </a:cubicBezTo>
                  <a:cubicBezTo>
                    <a:pt x="37469" y="23466"/>
                    <a:pt x="43903" y="23087"/>
                    <a:pt x="47688" y="24223"/>
                  </a:cubicBezTo>
                  <a:cubicBezTo>
                    <a:pt x="47688" y="24980"/>
                    <a:pt x="48067" y="25358"/>
                    <a:pt x="48067" y="26493"/>
                  </a:cubicBezTo>
                  <a:cubicBezTo>
                    <a:pt x="39362" y="25737"/>
                    <a:pt x="30657" y="26115"/>
                    <a:pt x="22330" y="26115"/>
                  </a:cubicBezTo>
                  <a:cubicBezTo>
                    <a:pt x="14761" y="26493"/>
                    <a:pt x="7570" y="25358"/>
                    <a:pt x="757" y="26493"/>
                  </a:cubicBezTo>
                  <a:cubicBezTo>
                    <a:pt x="0" y="26493"/>
                    <a:pt x="1893" y="25358"/>
                    <a:pt x="2271" y="24601"/>
                  </a:cubicBezTo>
                  <a:cubicBezTo>
                    <a:pt x="8327" y="23844"/>
                    <a:pt x="15139" y="23466"/>
                    <a:pt x="21195" y="22330"/>
                  </a:cubicBezTo>
                  <a:cubicBezTo>
                    <a:pt x="20059" y="21195"/>
                    <a:pt x="18167" y="21952"/>
                    <a:pt x="17032" y="21952"/>
                  </a:cubicBezTo>
                  <a:cubicBezTo>
                    <a:pt x="12490" y="21952"/>
                    <a:pt x="7570" y="22709"/>
                    <a:pt x="3406" y="23087"/>
                  </a:cubicBezTo>
                  <a:cubicBezTo>
                    <a:pt x="3785" y="21195"/>
                    <a:pt x="6056" y="21573"/>
                    <a:pt x="7191" y="21195"/>
                  </a:cubicBezTo>
                  <a:cubicBezTo>
                    <a:pt x="11733" y="20816"/>
                    <a:pt x="17410" y="20816"/>
                    <a:pt x="21573" y="20059"/>
                  </a:cubicBezTo>
                  <a:cubicBezTo>
                    <a:pt x="19302" y="18545"/>
                    <a:pt x="15896" y="19681"/>
                    <a:pt x="13247" y="19681"/>
                  </a:cubicBezTo>
                  <a:cubicBezTo>
                    <a:pt x="10219" y="19681"/>
                    <a:pt x="6813" y="19681"/>
                    <a:pt x="4542" y="20059"/>
                  </a:cubicBezTo>
                  <a:cubicBezTo>
                    <a:pt x="4542" y="18545"/>
                    <a:pt x="6434" y="18924"/>
                    <a:pt x="7191" y="18924"/>
                  </a:cubicBezTo>
                  <a:cubicBezTo>
                    <a:pt x="10597" y="18545"/>
                    <a:pt x="14382" y="18167"/>
                    <a:pt x="17789" y="18167"/>
                  </a:cubicBezTo>
                  <a:cubicBezTo>
                    <a:pt x="18924" y="18167"/>
                    <a:pt x="20059" y="18545"/>
                    <a:pt x="20816" y="17789"/>
                  </a:cubicBezTo>
                  <a:cubicBezTo>
                    <a:pt x="20059" y="16275"/>
                    <a:pt x="17410" y="16653"/>
                    <a:pt x="15896" y="16653"/>
                  </a:cubicBezTo>
                  <a:cubicBezTo>
                    <a:pt x="12111" y="16653"/>
                    <a:pt x="8327" y="17410"/>
                    <a:pt x="4920" y="17032"/>
                  </a:cubicBezTo>
                  <a:cubicBezTo>
                    <a:pt x="5299" y="14382"/>
                    <a:pt x="4920" y="11733"/>
                    <a:pt x="4542" y="9462"/>
                  </a:cubicBezTo>
                  <a:cubicBezTo>
                    <a:pt x="9084" y="8705"/>
                    <a:pt x="13247" y="7570"/>
                    <a:pt x="17789" y="7191"/>
                  </a:cubicBezTo>
                  <a:cubicBezTo>
                    <a:pt x="17032" y="5677"/>
                    <a:pt x="15518" y="6434"/>
                    <a:pt x="14382" y="6813"/>
                  </a:cubicBezTo>
                  <a:cubicBezTo>
                    <a:pt x="11733" y="6813"/>
                    <a:pt x="9084" y="7191"/>
                    <a:pt x="6813" y="7570"/>
                  </a:cubicBezTo>
                  <a:cubicBezTo>
                    <a:pt x="6056" y="7948"/>
                    <a:pt x="4542" y="8705"/>
                    <a:pt x="3785" y="7948"/>
                  </a:cubicBezTo>
                  <a:cubicBezTo>
                    <a:pt x="3785" y="6813"/>
                    <a:pt x="5299" y="6813"/>
                    <a:pt x="5677" y="6813"/>
                  </a:cubicBezTo>
                  <a:cubicBezTo>
                    <a:pt x="9462" y="5677"/>
                    <a:pt x="14382" y="4920"/>
                    <a:pt x="18924" y="4163"/>
                  </a:cubicBezTo>
                  <a:cubicBezTo>
                    <a:pt x="20438" y="3785"/>
                    <a:pt x="22709" y="4163"/>
                    <a:pt x="23844" y="3028"/>
                  </a:cubicBezTo>
                  <a:cubicBezTo>
                    <a:pt x="22330" y="1893"/>
                    <a:pt x="20059" y="2650"/>
                    <a:pt x="17789" y="2650"/>
                  </a:cubicBezTo>
                  <a:cubicBezTo>
                    <a:pt x="14004" y="3028"/>
                    <a:pt x="9841" y="3785"/>
                    <a:pt x="6434" y="4542"/>
                  </a:cubicBezTo>
                  <a:cubicBezTo>
                    <a:pt x="4920" y="4920"/>
                    <a:pt x="2649" y="6813"/>
                    <a:pt x="1893" y="4920"/>
                  </a:cubicBezTo>
                  <a:cubicBezTo>
                    <a:pt x="9462" y="1893"/>
                    <a:pt x="19302" y="1514"/>
                    <a:pt x="28386" y="0"/>
                  </a:cubicBezTo>
                  <a:close/>
                  <a:moveTo>
                    <a:pt x="7570" y="13625"/>
                  </a:moveTo>
                  <a:cubicBezTo>
                    <a:pt x="9841" y="13247"/>
                    <a:pt x="12490" y="13625"/>
                    <a:pt x="14004" y="12490"/>
                  </a:cubicBezTo>
                  <a:cubicBezTo>
                    <a:pt x="12111" y="11354"/>
                    <a:pt x="9084" y="12490"/>
                    <a:pt x="7570" y="13625"/>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36"/>
            <p:cNvSpPr/>
            <p:nvPr/>
          </p:nvSpPr>
          <p:spPr>
            <a:xfrm>
              <a:off x="1165375" y="3581325"/>
              <a:ext cx="123025" cy="141950"/>
            </a:xfrm>
            <a:custGeom>
              <a:rect b="b" l="l" r="r" t="t"/>
              <a:pathLst>
                <a:path extrusionOk="0" h="5678" w="4921">
                  <a:moveTo>
                    <a:pt x="1" y="0"/>
                  </a:moveTo>
                  <a:cubicBezTo>
                    <a:pt x="1136" y="2271"/>
                    <a:pt x="2272" y="4542"/>
                    <a:pt x="4921" y="5678"/>
                  </a:cubicBezTo>
                  <a:cubicBezTo>
                    <a:pt x="1515" y="5678"/>
                    <a:pt x="1" y="3028"/>
                    <a:pt x="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36"/>
            <p:cNvSpPr/>
            <p:nvPr/>
          </p:nvSpPr>
          <p:spPr>
            <a:xfrm>
              <a:off x="5612475" y="3836800"/>
              <a:ext cx="85200" cy="208175"/>
            </a:xfrm>
            <a:custGeom>
              <a:rect b="b" l="l" r="r" t="t"/>
              <a:pathLst>
                <a:path extrusionOk="0" h="8327" w="3408">
                  <a:moveTo>
                    <a:pt x="1515" y="0"/>
                  </a:moveTo>
                  <a:cubicBezTo>
                    <a:pt x="2272" y="757"/>
                    <a:pt x="3029" y="1136"/>
                    <a:pt x="3407" y="1514"/>
                  </a:cubicBezTo>
                  <a:cubicBezTo>
                    <a:pt x="3029" y="3407"/>
                    <a:pt x="3407" y="6434"/>
                    <a:pt x="3029" y="8327"/>
                  </a:cubicBezTo>
                  <a:cubicBezTo>
                    <a:pt x="1" y="7570"/>
                    <a:pt x="1893" y="2650"/>
                    <a:pt x="1515"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36"/>
            <p:cNvSpPr/>
            <p:nvPr/>
          </p:nvSpPr>
          <p:spPr>
            <a:xfrm>
              <a:off x="5735500" y="3903025"/>
              <a:ext cx="56775" cy="113575"/>
            </a:xfrm>
            <a:custGeom>
              <a:rect b="b" l="l" r="r" t="t"/>
              <a:pathLst>
                <a:path extrusionOk="0" h="4543" w="2271">
                  <a:moveTo>
                    <a:pt x="379" y="1"/>
                  </a:moveTo>
                  <a:cubicBezTo>
                    <a:pt x="1892" y="379"/>
                    <a:pt x="2271" y="1893"/>
                    <a:pt x="1892" y="4164"/>
                  </a:cubicBezTo>
                  <a:cubicBezTo>
                    <a:pt x="1135" y="4542"/>
                    <a:pt x="757" y="4542"/>
                    <a:pt x="0" y="4542"/>
                  </a:cubicBezTo>
                  <a:cubicBezTo>
                    <a:pt x="0" y="3028"/>
                    <a:pt x="379" y="1514"/>
                    <a:pt x="379"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36"/>
            <p:cNvSpPr/>
            <p:nvPr/>
          </p:nvSpPr>
          <p:spPr>
            <a:xfrm>
              <a:off x="1572250" y="3685400"/>
              <a:ext cx="728575" cy="643425"/>
            </a:xfrm>
            <a:custGeom>
              <a:rect b="b" l="l" r="r" t="t"/>
              <a:pathLst>
                <a:path extrusionOk="0" h="25737" w="29143">
                  <a:moveTo>
                    <a:pt x="17410" y="2271"/>
                  </a:moveTo>
                  <a:cubicBezTo>
                    <a:pt x="13247" y="1515"/>
                    <a:pt x="7191" y="3028"/>
                    <a:pt x="4542" y="5678"/>
                  </a:cubicBezTo>
                  <a:cubicBezTo>
                    <a:pt x="3407" y="7192"/>
                    <a:pt x="2650" y="10976"/>
                    <a:pt x="2650" y="14004"/>
                  </a:cubicBezTo>
                  <a:cubicBezTo>
                    <a:pt x="3028" y="18167"/>
                    <a:pt x="6056" y="21574"/>
                    <a:pt x="8705" y="23845"/>
                  </a:cubicBezTo>
                  <a:cubicBezTo>
                    <a:pt x="5299" y="23088"/>
                    <a:pt x="757" y="18167"/>
                    <a:pt x="0" y="14383"/>
                  </a:cubicBezTo>
                  <a:cubicBezTo>
                    <a:pt x="0" y="11733"/>
                    <a:pt x="379" y="7949"/>
                    <a:pt x="1893" y="6056"/>
                  </a:cubicBezTo>
                  <a:cubicBezTo>
                    <a:pt x="2650" y="4921"/>
                    <a:pt x="5677" y="2650"/>
                    <a:pt x="6813" y="2271"/>
                  </a:cubicBezTo>
                  <a:cubicBezTo>
                    <a:pt x="7948" y="1515"/>
                    <a:pt x="9462" y="1515"/>
                    <a:pt x="10598" y="1515"/>
                  </a:cubicBezTo>
                  <a:cubicBezTo>
                    <a:pt x="13625" y="758"/>
                    <a:pt x="19303" y="1"/>
                    <a:pt x="22709" y="1893"/>
                  </a:cubicBezTo>
                  <a:cubicBezTo>
                    <a:pt x="24601" y="3028"/>
                    <a:pt x="27251" y="6435"/>
                    <a:pt x="28008" y="8327"/>
                  </a:cubicBezTo>
                  <a:cubicBezTo>
                    <a:pt x="29143" y="12112"/>
                    <a:pt x="28386" y="19303"/>
                    <a:pt x="25358" y="21952"/>
                  </a:cubicBezTo>
                  <a:cubicBezTo>
                    <a:pt x="24223" y="22709"/>
                    <a:pt x="21573" y="24602"/>
                    <a:pt x="19681" y="24602"/>
                  </a:cubicBezTo>
                  <a:cubicBezTo>
                    <a:pt x="11733" y="25737"/>
                    <a:pt x="6056" y="19681"/>
                    <a:pt x="4920" y="14383"/>
                  </a:cubicBezTo>
                  <a:cubicBezTo>
                    <a:pt x="3407" y="4542"/>
                    <a:pt x="10219" y="3785"/>
                    <a:pt x="17410" y="2271"/>
                  </a:cubicBezTo>
                  <a:close/>
                  <a:moveTo>
                    <a:pt x="20060" y="3028"/>
                  </a:moveTo>
                  <a:cubicBezTo>
                    <a:pt x="20060" y="3028"/>
                    <a:pt x="20438" y="3407"/>
                    <a:pt x="20438" y="3785"/>
                  </a:cubicBezTo>
                  <a:cubicBezTo>
                    <a:pt x="21195" y="3785"/>
                    <a:pt x="21573" y="3407"/>
                    <a:pt x="21952" y="3028"/>
                  </a:cubicBezTo>
                  <a:cubicBezTo>
                    <a:pt x="21573" y="1893"/>
                    <a:pt x="20060" y="1893"/>
                    <a:pt x="20060" y="3028"/>
                  </a:cubicBezTo>
                  <a:close/>
                  <a:moveTo>
                    <a:pt x="8327" y="5678"/>
                  </a:moveTo>
                  <a:cubicBezTo>
                    <a:pt x="3028" y="12869"/>
                    <a:pt x="7191" y="23466"/>
                    <a:pt x="17032" y="21574"/>
                  </a:cubicBezTo>
                  <a:cubicBezTo>
                    <a:pt x="17032" y="21952"/>
                    <a:pt x="16653" y="22709"/>
                    <a:pt x="17032" y="23088"/>
                  </a:cubicBezTo>
                  <a:cubicBezTo>
                    <a:pt x="17789" y="23466"/>
                    <a:pt x="18546" y="23088"/>
                    <a:pt x="18924" y="22709"/>
                  </a:cubicBezTo>
                  <a:cubicBezTo>
                    <a:pt x="19303" y="21952"/>
                    <a:pt x="18924" y="21574"/>
                    <a:pt x="18924" y="20817"/>
                  </a:cubicBezTo>
                  <a:cubicBezTo>
                    <a:pt x="21952" y="19681"/>
                    <a:pt x="25358" y="17789"/>
                    <a:pt x="24601" y="12869"/>
                  </a:cubicBezTo>
                  <a:cubicBezTo>
                    <a:pt x="24980" y="13247"/>
                    <a:pt x="24980" y="14004"/>
                    <a:pt x="26115" y="14004"/>
                  </a:cubicBezTo>
                  <a:cubicBezTo>
                    <a:pt x="28386" y="12490"/>
                    <a:pt x="24980" y="9841"/>
                    <a:pt x="24223" y="12490"/>
                  </a:cubicBezTo>
                  <a:cubicBezTo>
                    <a:pt x="24223" y="5678"/>
                    <a:pt x="14382" y="1515"/>
                    <a:pt x="8327" y="5678"/>
                  </a:cubicBezTo>
                  <a:close/>
                  <a:moveTo>
                    <a:pt x="23087" y="7570"/>
                  </a:moveTo>
                  <a:cubicBezTo>
                    <a:pt x="23466" y="7949"/>
                    <a:pt x="24223" y="8327"/>
                    <a:pt x="24980" y="8706"/>
                  </a:cubicBezTo>
                  <a:cubicBezTo>
                    <a:pt x="27629" y="6435"/>
                    <a:pt x="23466" y="3785"/>
                    <a:pt x="23087" y="7570"/>
                  </a:cubicBezTo>
                  <a:close/>
                  <a:moveTo>
                    <a:pt x="25358" y="19681"/>
                  </a:moveTo>
                  <a:cubicBezTo>
                    <a:pt x="26115" y="19681"/>
                    <a:pt x="26494" y="17789"/>
                    <a:pt x="25737" y="17032"/>
                  </a:cubicBezTo>
                  <a:cubicBezTo>
                    <a:pt x="23844" y="16275"/>
                    <a:pt x="23844" y="19681"/>
                    <a:pt x="25358" y="19681"/>
                  </a:cubicBezTo>
                  <a:close/>
                  <a:moveTo>
                    <a:pt x="23844" y="20817"/>
                  </a:moveTo>
                  <a:cubicBezTo>
                    <a:pt x="23466" y="18167"/>
                    <a:pt x="19681" y="21574"/>
                    <a:pt x="21952" y="22709"/>
                  </a:cubicBezTo>
                  <a:cubicBezTo>
                    <a:pt x="23844" y="23088"/>
                    <a:pt x="24223" y="21574"/>
                    <a:pt x="23844" y="20817"/>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36"/>
            <p:cNvSpPr/>
            <p:nvPr/>
          </p:nvSpPr>
          <p:spPr>
            <a:xfrm>
              <a:off x="4287825" y="3874650"/>
              <a:ext cx="454175" cy="104100"/>
            </a:xfrm>
            <a:custGeom>
              <a:rect b="b" l="l" r="r" t="t"/>
              <a:pathLst>
                <a:path extrusionOk="0" h="4164" w="18167">
                  <a:moveTo>
                    <a:pt x="0" y="0"/>
                  </a:moveTo>
                  <a:cubicBezTo>
                    <a:pt x="6056" y="0"/>
                    <a:pt x="12868" y="1514"/>
                    <a:pt x="18167" y="2649"/>
                  </a:cubicBezTo>
                  <a:cubicBezTo>
                    <a:pt x="18167" y="3406"/>
                    <a:pt x="17410" y="3406"/>
                    <a:pt x="17032" y="4163"/>
                  </a:cubicBezTo>
                  <a:cubicBezTo>
                    <a:pt x="12111" y="3028"/>
                    <a:pt x="6813" y="1514"/>
                    <a:pt x="1136" y="1893"/>
                  </a:cubicBezTo>
                  <a:cubicBezTo>
                    <a:pt x="379" y="1514"/>
                    <a:pt x="757" y="379"/>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36"/>
            <p:cNvSpPr/>
            <p:nvPr/>
          </p:nvSpPr>
          <p:spPr>
            <a:xfrm>
              <a:off x="4704150" y="3931400"/>
              <a:ext cx="633950" cy="501525"/>
            </a:xfrm>
            <a:custGeom>
              <a:rect b="b" l="l" r="r" t="t"/>
              <a:pathLst>
                <a:path extrusionOk="0" h="20061" w="25358">
                  <a:moveTo>
                    <a:pt x="11354" y="1"/>
                  </a:moveTo>
                  <a:cubicBezTo>
                    <a:pt x="11354" y="758"/>
                    <a:pt x="10976" y="1136"/>
                    <a:pt x="11354" y="1515"/>
                  </a:cubicBezTo>
                  <a:cubicBezTo>
                    <a:pt x="12111" y="2650"/>
                    <a:pt x="14761" y="1893"/>
                    <a:pt x="14761" y="379"/>
                  </a:cubicBezTo>
                  <a:cubicBezTo>
                    <a:pt x="15518" y="379"/>
                    <a:pt x="15896" y="379"/>
                    <a:pt x="16275" y="379"/>
                  </a:cubicBezTo>
                  <a:cubicBezTo>
                    <a:pt x="16275" y="1136"/>
                    <a:pt x="15518" y="3407"/>
                    <a:pt x="17032" y="3407"/>
                  </a:cubicBezTo>
                  <a:cubicBezTo>
                    <a:pt x="17788" y="3407"/>
                    <a:pt x="18167" y="2650"/>
                    <a:pt x="18167" y="1515"/>
                  </a:cubicBezTo>
                  <a:cubicBezTo>
                    <a:pt x="18924" y="1515"/>
                    <a:pt x="19681" y="2272"/>
                    <a:pt x="20438" y="2650"/>
                  </a:cubicBezTo>
                  <a:cubicBezTo>
                    <a:pt x="19302" y="2650"/>
                    <a:pt x="19302" y="4921"/>
                    <a:pt x="20438" y="4921"/>
                  </a:cubicBezTo>
                  <a:cubicBezTo>
                    <a:pt x="21195" y="4921"/>
                    <a:pt x="21573" y="3786"/>
                    <a:pt x="21195" y="3029"/>
                  </a:cubicBezTo>
                  <a:cubicBezTo>
                    <a:pt x="22330" y="4164"/>
                    <a:pt x="23466" y="4921"/>
                    <a:pt x="23844" y="6057"/>
                  </a:cubicBezTo>
                  <a:cubicBezTo>
                    <a:pt x="22330" y="6435"/>
                    <a:pt x="22709" y="9463"/>
                    <a:pt x="23466" y="10220"/>
                  </a:cubicBezTo>
                  <a:cubicBezTo>
                    <a:pt x="24223" y="10220"/>
                    <a:pt x="24601" y="10220"/>
                    <a:pt x="25358" y="10220"/>
                  </a:cubicBezTo>
                  <a:cubicBezTo>
                    <a:pt x="25358" y="13248"/>
                    <a:pt x="23087" y="15140"/>
                    <a:pt x="20816" y="15518"/>
                  </a:cubicBezTo>
                  <a:cubicBezTo>
                    <a:pt x="20438" y="15897"/>
                    <a:pt x="20438" y="16275"/>
                    <a:pt x="20438" y="17032"/>
                  </a:cubicBezTo>
                  <a:cubicBezTo>
                    <a:pt x="17788" y="18168"/>
                    <a:pt x="14761" y="20060"/>
                    <a:pt x="11354" y="19682"/>
                  </a:cubicBezTo>
                  <a:cubicBezTo>
                    <a:pt x="4163" y="18546"/>
                    <a:pt x="1514" y="9084"/>
                    <a:pt x="6813" y="3786"/>
                  </a:cubicBezTo>
                  <a:cubicBezTo>
                    <a:pt x="3406" y="4543"/>
                    <a:pt x="379" y="11355"/>
                    <a:pt x="3028" y="15897"/>
                  </a:cubicBezTo>
                  <a:cubicBezTo>
                    <a:pt x="757" y="14383"/>
                    <a:pt x="0" y="8327"/>
                    <a:pt x="1892" y="5300"/>
                  </a:cubicBezTo>
                  <a:cubicBezTo>
                    <a:pt x="3785" y="2272"/>
                    <a:pt x="8327" y="379"/>
                    <a:pt x="11354" y="1"/>
                  </a:cubicBezTo>
                  <a:close/>
                  <a:moveTo>
                    <a:pt x="14382" y="3407"/>
                  </a:moveTo>
                  <a:cubicBezTo>
                    <a:pt x="11354" y="2650"/>
                    <a:pt x="8705" y="4164"/>
                    <a:pt x="7570" y="5678"/>
                  </a:cubicBezTo>
                  <a:cubicBezTo>
                    <a:pt x="2649" y="11355"/>
                    <a:pt x="9462" y="19682"/>
                    <a:pt x="17410" y="17789"/>
                  </a:cubicBezTo>
                  <a:cubicBezTo>
                    <a:pt x="20816" y="17032"/>
                    <a:pt x="21195" y="12869"/>
                    <a:pt x="21573" y="7192"/>
                  </a:cubicBezTo>
                  <a:cubicBezTo>
                    <a:pt x="20816" y="4921"/>
                    <a:pt x="17788" y="3786"/>
                    <a:pt x="14382" y="3407"/>
                  </a:cubicBezTo>
                  <a:close/>
                  <a:moveTo>
                    <a:pt x="22330" y="11734"/>
                  </a:moveTo>
                  <a:cubicBezTo>
                    <a:pt x="21952" y="12869"/>
                    <a:pt x="22330" y="13626"/>
                    <a:pt x="23466" y="13626"/>
                  </a:cubicBezTo>
                  <a:cubicBezTo>
                    <a:pt x="25358" y="13248"/>
                    <a:pt x="23844" y="9841"/>
                    <a:pt x="22330" y="11734"/>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36"/>
            <p:cNvSpPr/>
            <p:nvPr/>
          </p:nvSpPr>
          <p:spPr>
            <a:xfrm>
              <a:off x="3133450" y="3836800"/>
              <a:ext cx="842150" cy="141950"/>
            </a:xfrm>
            <a:custGeom>
              <a:rect b="b" l="l" r="r" t="t"/>
              <a:pathLst>
                <a:path extrusionOk="0" h="5678" w="33686">
                  <a:moveTo>
                    <a:pt x="31793" y="2650"/>
                  </a:moveTo>
                  <a:cubicBezTo>
                    <a:pt x="32171" y="3785"/>
                    <a:pt x="33685" y="4920"/>
                    <a:pt x="33685" y="5677"/>
                  </a:cubicBezTo>
                  <a:cubicBezTo>
                    <a:pt x="23466" y="4542"/>
                    <a:pt x="11355" y="3028"/>
                    <a:pt x="1" y="3028"/>
                  </a:cubicBezTo>
                  <a:cubicBezTo>
                    <a:pt x="7949" y="0"/>
                    <a:pt x="20439" y="2650"/>
                    <a:pt x="31793" y="265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36"/>
            <p:cNvSpPr/>
            <p:nvPr/>
          </p:nvSpPr>
          <p:spPr>
            <a:xfrm>
              <a:off x="3549775" y="3959800"/>
              <a:ext cx="1182775" cy="510975"/>
            </a:xfrm>
            <a:custGeom>
              <a:rect b="b" l="l" r="r" t="t"/>
              <a:pathLst>
                <a:path extrusionOk="0" h="20439" w="47311">
                  <a:moveTo>
                    <a:pt x="31036" y="0"/>
                  </a:moveTo>
                  <a:cubicBezTo>
                    <a:pt x="35199" y="379"/>
                    <a:pt x="40498" y="1136"/>
                    <a:pt x="45418" y="1893"/>
                  </a:cubicBezTo>
                  <a:cubicBezTo>
                    <a:pt x="44661" y="3407"/>
                    <a:pt x="42769" y="5299"/>
                    <a:pt x="42769" y="8327"/>
                  </a:cubicBezTo>
                  <a:cubicBezTo>
                    <a:pt x="40498" y="7948"/>
                    <a:pt x="37470" y="6434"/>
                    <a:pt x="35199" y="7570"/>
                  </a:cubicBezTo>
                  <a:cubicBezTo>
                    <a:pt x="36335" y="9462"/>
                    <a:pt x="40876" y="8705"/>
                    <a:pt x="42769" y="10219"/>
                  </a:cubicBezTo>
                  <a:cubicBezTo>
                    <a:pt x="42390" y="11355"/>
                    <a:pt x="40876" y="10219"/>
                    <a:pt x="40119" y="10219"/>
                  </a:cubicBezTo>
                  <a:cubicBezTo>
                    <a:pt x="38227" y="9841"/>
                    <a:pt x="35578" y="9462"/>
                    <a:pt x="34064" y="9462"/>
                  </a:cubicBezTo>
                  <a:cubicBezTo>
                    <a:pt x="35956" y="11355"/>
                    <a:pt x="40119" y="11355"/>
                    <a:pt x="42769" y="12112"/>
                  </a:cubicBezTo>
                  <a:cubicBezTo>
                    <a:pt x="42769" y="13626"/>
                    <a:pt x="43904" y="14761"/>
                    <a:pt x="43904" y="15518"/>
                  </a:cubicBezTo>
                  <a:cubicBezTo>
                    <a:pt x="38227" y="13626"/>
                    <a:pt x="30279" y="13247"/>
                    <a:pt x="23845" y="12869"/>
                  </a:cubicBezTo>
                  <a:cubicBezTo>
                    <a:pt x="24223" y="14004"/>
                    <a:pt x="26873" y="14382"/>
                    <a:pt x="28387" y="14382"/>
                  </a:cubicBezTo>
                  <a:cubicBezTo>
                    <a:pt x="30279" y="14761"/>
                    <a:pt x="32171" y="15139"/>
                    <a:pt x="34064" y="15139"/>
                  </a:cubicBezTo>
                  <a:cubicBezTo>
                    <a:pt x="37470" y="15518"/>
                    <a:pt x="42390" y="15896"/>
                    <a:pt x="44661" y="17032"/>
                  </a:cubicBezTo>
                  <a:cubicBezTo>
                    <a:pt x="46175" y="17789"/>
                    <a:pt x="46554" y="19303"/>
                    <a:pt x="47310" y="20438"/>
                  </a:cubicBezTo>
                  <a:cubicBezTo>
                    <a:pt x="31036" y="19303"/>
                    <a:pt x="15897" y="17032"/>
                    <a:pt x="758" y="14761"/>
                  </a:cubicBezTo>
                  <a:cubicBezTo>
                    <a:pt x="1" y="14382"/>
                    <a:pt x="1893" y="13626"/>
                    <a:pt x="2650" y="12869"/>
                  </a:cubicBezTo>
                  <a:cubicBezTo>
                    <a:pt x="5678" y="13626"/>
                    <a:pt x="8706" y="13247"/>
                    <a:pt x="12112" y="13247"/>
                  </a:cubicBezTo>
                  <a:cubicBezTo>
                    <a:pt x="14761" y="13247"/>
                    <a:pt x="17789" y="14004"/>
                    <a:pt x="20060" y="13626"/>
                  </a:cubicBezTo>
                  <a:cubicBezTo>
                    <a:pt x="21574" y="13626"/>
                    <a:pt x="23466" y="12490"/>
                    <a:pt x="24602" y="11733"/>
                  </a:cubicBezTo>
                  <a:cubicBezTo>
                    <a:pt x="25737" y="10976"/>
                    <a:pt x="27630" y="9462"/>
                    <a:pt x="28765" y="7948"/>
                  </a:cubicBezTo>
                  <a:cubicBezTo>
                    <a:pt x="29522" y="7191"/>
                    <a:pt x="29901" y="6056"/>
                    <a:pt x="30658" y="5299"/>
                  </a:cubicBezTo>
                  <a:cubicBezTo>
                    <a:pt x="31793" y="4164"/>
                    <a:pt x="33685" y="4164"/>
                    <a:pt x="34442" y="3028"/>
                  </a:cubicBezTo>
                  <a:cubicBezTo>
                    <a:pt x="34064" y="1514"/>
                    <a:pt x="31414" y="1514"/>
                    <a:pt x="31036"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36"/>
            <p:cNvSpPr/>
            <p:nvPr/>
          </p:nvSpPr>
          <p:spPr>
            <a:xfrm>
              <a:off x="5338100" y="4035500"/>
              <a:ext cx="141950" cy="113550"/>
            </a:xfrm>
            <a:custGeom>
              <a:rect b="b" l="l" r="r" t="t"/>
              <a:pathLst>
                <a:path extrusionOk="0" h="4542" w="5678">
                  <a:moveTo>
                    <a:pt x="0" y="0"/>
                  </a:moveTo>
                  <a:cubicBezTo>
                    <a:pt x="1892" y="0"/>
                    <a:pt x="3785" y="1893"/>
                    <a:pt x="5677" y="2271"/>
                  </a:cubicBezTo>
                  <a:cubicBezTo>
                    <a:pt x="5299" y="3028"/>
                    <a:pt x="4920" y="3785"/>
                    <a:pt x="4920" y="4542"/>
                  </a:cubicBezTo>
                  <a:cubicBezTo>
                    <a:pt x="1892" y="4542"/>
                    <a:pt x="1135" y="1893"/>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36"/>
            <p:cNvSpPr/>
            <p:nvPr/>
          </p:nvSpPr>
          <p:spPr>
            <a:xfrm>
              <a:off x="1354625" y="3817875"/>
              <a:ext cx="463650" cy="643425"/>
            </a:xfrm>
            <a:custGeom>
              <a:rect b="b" l="l" r="r" t="t"/>
              <a:pathLst>
                <a:path extrusionOk="0" h="25737" w="18546">
                  <a:moveTo>
                    <a:pt x="0" y="0"/>
                  </a:moveTo>
                  <a:lnTo>
                    <a:pt x="379" y="0"/>
                  </a:lnTo>
                  <a:cubicBezTo>
                    <a:pt x="2271" y="4920"/>
                    <a:pt x="2650" y="10976"/>
                    <a:pt x="4542" y="15896"/>
                  </a:cubicBezTo>
                  <a:cubicBezTo>
                    <a:pt x="5677" y="18546"/>
                    <a:pt x="6813" y="20438"/>
                    <a:pt x="7191" y="23466"/>
                  </a:cubicBezTo>
                  <a:cubicBezTo>
                    <a:pt x="11733" y="23466"/>
                    <a:pt x="14382" y="20438"/>
                    <a:pt x="18546" y="22330"/>
                  </a:cubicBezTo>
                  <a:cubicBezTo>
                    <a:pt x="14382" y="23466"/>
                    <a:pt x="9462" y="24601"/>
                    <a:pt x="5299" y="25737"/>
                  </a:cubicBezTo>
                  <a:cubicBezTo>
                    <a:pt x="3785" y="17032"/>
                    <a:pt x="1136" y="9084"/>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36"/>
            <p:cNvSpPr/>
            <p:nvPr/>
          </p:nvSpPr>
          <p:spPr>
            <a:xfrm>
              <a:off x="1960175" y="3855725"/>
              <a:ext cx="160875" cy="302800"/>
            </a:xfrm>
            <a:custGeom>
              <a:rect b="b" l="l" r="r" t="t"/>
              <a:pathLst>
                <a:path extrusionOk="0" h="12112" w="6435">
                  <a:moveTo>
                    <a:pt x="1" y="0"/>
                  </a:moveTo>
                  <a:cubicBezTo>
                    <a:pt x="4921" y="0"/>
                    <a:pt x="6056" y="4163"/>
                    <a:pt x="6435" y="8705"/>
                  </a:cubicBezTo>
                  <a:cubicBezTo>
                    <a:pt x="5678" y="9462"/>
                    <a:pt x="4543" y="9841"/>
                    <a:pt x="4543" y="11354"/>
                  </a:cubicBezTo>
                  <a:cubicBezTo>
                    <a:pt x="3407" y="11354"/>
                    <a:pt x="2272" y="12111"/>
                    <a:pt x="1136" y="11733"/>
                  </a:cubicBezTo>
                  <a:cubicBezTo>
                    <a:pt x="3029" y="9084"/>
                    <a:pt x="2650" y="1893"/>
                    <a:pt x="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36"/>
            <p:cNvSpPr/>
            <p:nvPr/>
          </p:nvSpPr>
          <p:spPr>
            <a:xfrm>
              <a:off x="3682250" y="3978725"/>
              <a:ext cx="56800" cy="56800"/>
            </a:xfrm>
            <a:custGeom>
              <a:rect b="b" l="l" r="r" t="t"/>
              <a:pathLst>
                <a:path extrusionOk="0" h="2272" w="2272">
                  <a:moveTo>
                    <a:pt x="1" y="379"/>
                  </a:moveTo>
                  <a:cubicBezTo>
                    <a:pt x="1" y="0"/>
                    <a:pt x="758" y="379"/>
                    <a:pt x="1136" y="379"/>
                  </a:cubicBezTo>
                  <a:cubicBezTo>
                    <a:pt x="1136" y="1136"/>
                    <a:pt x="1514" y="1514"/>
                    <a:pt x="2271" y="1893"/>
                  </a:cubicBezTo>
                  <a:cubicBezTo>
                    <a:pt x="1514" y="2271"/>
                    <a:pt x="758" y="757"/>
                    <a:pt x="1"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36"/>
            <p:cNvSpPr/>
            <p:nvPr/>
          </p:nvSpPr>
          <p:spPr>
            <a:xfrm>
              <a:off x="3757950" y="3988175"/>
              <a:ext cx="47325" cy="37875"/>
            </a:xfrm>
            <a:custGeom>
              <a:rect b="b" l="l" r="r" t="t"/>
              <a:pathLst>
                <a:path extrusionOk="0" h="1515" w="1893">
                  <a:moveTo>
                    <a:pt x="0" y="379"/>
                  </a:moveTo>
                  <a:cubicBezTo>
                    <a:pt x="0" y="1"/>
                    <a:pt x="757" y="379"/>
                    <a:pt x="1136" y="1"/>
                  </a:cubicBezTo>
                  <a:cubicBezTo>
                    <a:pt x="1136" y="758"/>
                    <a:pt x="1893" y="758"/>
                    <a:pt x="1893" y="1515"/>
                  </a:cubicBezTo>
                  <a:cubicBezTo>
                    <a:pt x="757" y="1515"/>
                    <a:pt x="757" y="758"/>
                    <a:pt x="0"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36"/>
            <p:cNvSpPr/>
            <p:nvPr/>
          </p:nvSpPr>
          <p:spPr>
            <a:xfrm>
              <a:off x="3890425" y="3988175"/>
              <a:ext cx="37850" cy="18950"/>
            </a:xfrm>
            <a:custGeom>
              <a:rect b="b" l="l" r="r" t="t"/>
              <a:pathLst>
                <a:path extrusionOk="0" h="758" w="1514">
                  <a:moveTo>
                    <a:pt x="0" y="379"/>
                  </a:moveTo>
                  <a:cubicBezTo>
                    <a:pt x="0" y="1"/>
                    <a:pt x="757" y="379"/>
                    <a:pt x="1514" y="379"/>
                  </a:cubicBezTo>
                  <a:cubicBezTo>
                    <a:pt x="1135" y="758"/>
                    <a:pt x="379" y="758"/>
                    <a:pt x="0"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36"/>
            <p:cNvSpPr/>
            <p:nvPr/>
          </p:nvSpPr>
          <p:spPr>
            <a:xfrm>
              <a:off x="3370000" y="3969250"/>
              <a:ext cx="56800" cy="56800"/>
            </a:xfrm>
            <a:custGeom>
              <a:rect b="b" l="l" r="r" t="t"/>
              <a:pathLst>
                <a:path extrusionOk="0" h="2272" w="2272">
                  <a:moveTo>
                    <a:pt x="1" y="379"/>
                  </a:moveTo>
                  <a:cubicBezTo>
                    <a:pt x="1136" y="1"/>
                    <a:pt x="1515" y="1515"/>
                    <a:pt x="2272" y="1893"/>
                  </a:cubicBezTo>
                  <a:cubicBezTo>
                    <a:pt x="1515" y="2272"/>
                    <a:pt x="758" y="758"/>
                    <a:pt x="1"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36"/>
            <p:cNvSpPr/>
            <p:nvPr/>
          </p:nvSpPr>
          <p:spPr>
            <a:xfrm>
              <a:off x="3445700" y="3969250"/>
              <a:ext cx="75725" cy="66275"/>
            </a:xfrm>
            <a:custGeom>
              <a:rect b="b" l="l" r="r" t="t"/>
              <a:pathLst>
                <a:path extrusionOk="0" h="2651" w="3029">
                  <a:moveTo>
                    <a:pt x="1" y="379"/>
                  </a:moveTo>
                  <a:cubicBezTo>
                    <a:pt x="1515" y="1"/>
                    <a:pt x="2272" y="1515"/>
                    <a:pt x="3028" y="2650"/>
                  </a:cubicBezTo>
                  <a:cubicBezTo>
                    <a:pt x="1515" y="2272"/>
                    <a:pt x="1136" y="1136"/>
                    <a:pt x="1"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36"/>
            <p:cNvSpPr/>
            <p:nvPr/>
          </p:nvSpPr>
          <p:spPr>
            <a:xfrm>
              <a:off x="3530850" y="3969250"/>
              <a:ext cx="75725" cy="66275"/>
            </a:xfrm>
            <a:custGeom>
              <a:rect b="b" l="l" r="r" t="t"/>
              <a:pathLst>
                <a:path extrusionOk="0" h="2651" w="3029">
                  <a:moveTo>
                    <a:pt x="1" y="758"/>
                  </a:moveTo>
                  <a:cubicBezTo>
                    <a:pt x="1515" y="1"/>
                    <a:pt x="2272" y="1893"/>
                    <a:pt x="3029" y="2650"/>
                  </a:cubicBezTo>
                  <a:cubicBezTo>
                    <a:pt x="1515" y="2272"/>
                    <a:pt x="1136" y="1136"/>
                    <a:pt x="1" y="758"/>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36"/>
            <p:cNvSpPr/>
            <p:nvPr/>
          </p:nvSpPr>
          <p:spPr>
            <a:xfrm>
              <a:off x="3294325" y="3978725"/>
              <a:ext cx="37850" cy="18950"/>
            </a:xfrm>
            <a:custGeom>
              <a:rect b="b" l="l" r="r" t="t"/>
              <a:pathLst>
                <a:path extrusionOk="0" h="758" w="1514">
                  <a:moveTo>
                    <a:pt x="0" y="0"/>
                  </a:moveTo>
                  <a:cubicBezTo>
                    <a:pt x="757" y="0"/>
                    <a:pt x="1514" y="0"/>
                    <a:pt x="1514" y="757"/>
                  </a:cubicBezTo>
                  <a:cubicBezTo>
                    <a:pt x="757" y="757"/>
                    <a:pt x="0" y="757"/>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36"/>
            <p:cNvSpPr/>
            <p:nvPr/>
          </p:nvSpPr>
          <p:spPr>
            <a:xfrm>
              <a:off x="4883925" y="4054425"/>
              <a:ext cx="141950" cy="217650"/>
            </a:xfrm>
            <a:custGeom>
              <a:rect b="b" l="l" r="r" t="t"/>
              <a:pathLst>
                <a:path extrusionOk="0" h="8706" w="5678">
                  <a:moveTo>
                    <a:pt x="5677" y="757"/>
                  </a:moveTo>
                  <a:cubicBezTo>
                    <a:pt x="5299" y="2649"/>
                    <a:pt x="2649" y="6056"/>
                    <a:pt x="4163" y="8705"/>
                  </a:cubicBezTo>
                  <a:cubicBezTo>
                    <a:pt x="0" y="8327"/>
                    <a:pt x="2271" y="0"/>
                    <a:pt x="5677" y="757"/>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36"/>
            <p:cNvSpPr/>
            <p:nvPr/>
          </p:nvSpPr>
          <p:spPr>
            <a:xfrm>
              <a:off x="5517875" y="4120650"/>
              <a:ext cx="75700" cy="75725"/>
            </a:xfrm>
            <a:custGeom>
              <a:rect b="b" l="l" r="r" t="t"/>
              <a:pathLst>
                <a:path extrusionOk="0" h="3029" w="3028">
                  <a:moveTo>
                    <a:pt x="757" y="0"/>
                  </a:moveTo>
                  <a:cubicBezTo>
                    <a:pt x="1892" y="0"/>
                    <a:pt x="2271" y="379"/>
                    <a:pt x="3028" y="379"/>
                  </a:cubicBezTo>
                  <a:cubicBezTo>
                    <a:pt x="2649" y="1514"/>
                    <a:pt x="1892" y="1893"/>
                    <a:pt x="1892" y="3028"/>
                  </a:cubicBezTo>
                  <a:cubicBezTo>
                    <a:pt x="1136" y="3028"/>
                    <a:pt x="757" y="2650"/>
                    <a:pt x="0" y="2271"/>
                  </a:cubicBezTo>
                  <a:cubicBezTo>
                    <a:pt x="0" y="1136"/>
                    <a:pt x="757" y="757"/>
                    <a:pt x="757"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36"/>
            <p:cNvSpPr/>
            <p:nvPr/>
          </p:nvSpPr>
          <p:spPr>
            <a:xfrm>
              <a:off x="5035300" y="4149025"/>
              <a:ext cx="132500" cy="75725"/>
            </a:xfrm>
            <a:custGeom>
              <a:rect b="b" l="l" r="r" t="t"/>
              <a:pathLst>
                <a:path extrusionOk="0" h="3029" w="5300">
                  <a:moveTo>
                    <a:pt x="1" y="1"/>
                  </a:moveTo>
                  <a:cubicBezTo>
                    <a:pt x="1515" y="1136"/>
                    <a:pt x="4164" y="1136"/>
                    <a:pt x="5299" y="3029"/>
                  </a:cubicBezTo>
                  <a:cubicBezTo>
                    <a:pt x="3786" y="2272"/>
                    <a:pt x="1136" y="1136"/>
                    <a:pt x="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36"/>
            <p:cNvSpPr/>
            <p:nvPr/>
          </p:nvSpPr>
          <p:spPr>
            <a:xfrm>
              <a:off x="5385400" y="4167950"/>
              <a:ext cx="56800" cy="47350"/>
            </a:xfrm>
            <a:custGeom>
              <a:rect b="b" l="l" r="r" t="t"/>
              <a:pathLst>
                <a:path extrusionOk="0" h="1894" w="2272">
                  <a:moveTo>
                    <a:pt x="0" y="379"/>
                  </a:moveTo>
                  <a:cubicBezTo>
                    <a:pt x="1136" y="379"/>
                    <a:pt x="1514" y="758"/>
                    <a:pt x="2271" y="758"/>
                  </a:cubicBezTo>
                  <a:cubicBezTo>
                    <a:pt x="2271" y="1515"/>
                    <a:pt x="1893" y="1136"/>
                    <a:pt x="1893" y="1893"/>
                  </a:cubicBezTo>
                  <a:cubicBezTo>
                    <a:pt x="1136" y="1515"/>
                    <a:pt x="0" y="1515"/>
                    <a:pt x="0"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36"/>
            <p:cNvSpPr/>
            <p:nvPr/>
          </p:nvSpPr>
          <p:spPr>
            <a:xfrm>
              <a:off x="1799325" y="3997650"/>
              <a:ext cx="151425" cy="113575"/>
            </a:xfrm>
            <a:custGeom>
              <a:rect b="b" l="l" r="r" t="t"/>
              <a:pathLst>
                <a:path extrusionOk="0" h="4543" w="6057">
                  <a:moveTo>
                    <a:pt x="1" y="0"/>
                  </a:moveTo>
                  <a:cubicBezTo>
                    <a:pt x="1893" y="1893"/>
                    <a:pt x="4542" y="2650"/>
                    <a:pt x="6056" y="4542"/>
                  </a:cubicBezTo>
                  <a:cubicBezTo>
                    <a:pt x="3785" y="4164"/>
                    <a:pt x="1893" y="1893"/>
                    <a:pt x="1" y="757"/>
                  </a:cubicBezTo>
                  <a:lnTo>
                    <a:pt x="1" y="0"/>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36"/>
            <p:cNvSpPr/>
            <p:nvPr/>
          </p:nvSpPr>
          <p:spPr>
            <a:xfrm>
              <a:off x="5016375" y="4186875"/>
              <a:ext cx="132500" cy="94650"/>
            </a:xfrm>
            <a:custGeom>
              <a:rect b="b" l="l" r="r" t="t"/>
              <a:pathLst>
                <a:path extrusionOk="0" h="3786" w="5300">
                  <a:moveTo>
                    <a:pt x="1" y="1"/>
                  </a:moveTo>
                  <a:cubicBezTo>
                    <a:pt x="1" y="1"/>
                    <a:pt x="379" y="1"/>
                    <a:pt x="379" y="379"/>
                  </a:cubicBezTo>
                  <a:cubicBezTo>
                    <a:pt x="1136" y="758"/>
                    <a:pt x="2272" y="1136"/>
                    <a:pt x="3407" y="1893"/>
                  </a:cubicBezTo>
                  <a:cubicBezTo>
                    <a:pt x="4164" y="2272"/>
                    <a:pt x="5299" y="2650"/>
                    <a:pt x="5299" y="3407"/>
                  </a:cubicBezTo>
                  <a:cubicBezTo>
                    <a:pt x="3786" y="3786"/>
                    <a:pt x="1893" y="1515"/>
                    <a:pt x="1" y="758"/>
                  </a:cubicBezTo>
                  <a:lnTo>
                    <a:pt x="1" y="1"/>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36"/>
            <p:cNvSpPr/>
            <p:nvPr/>
          </p:nvSpPr>
          <p:spPr>
            <a:xfrm>
              <a:off x="5489475" y="4215275"/>
              <a:ext cx="56800" cy="47325"/>
            </a:xfrm>
            <a:custGeom>
              <a:rect b="b" l="l" r="r" t="t"/>
              <a:pathLst>
                <a:path extrusionOk="0" h="1893" w="2272">
                  <a:moveTo>
                    <a:pt x="379" y="0"/>
                  </a:moveTo>
                  <a:cubicBezTo>
                    <a:pt x="1136" y="0"/>
                    <a:pt x="1515" y="379"/>
                    <a:pt x="2272" y="379"/>
                  </a:cubicBezTo>
                  <a:cubicBezTo>
                    <a:pt x="2272" y="1136"/>
                    <a:pt x="1893" y="1514"/>
                    <a:pt x="1893" y="1893"/>
                  </a:cubicBezTo>
                  <a:cubicBezTo>
                    <a:pt x="1136" y="1893"/>
                    <a:pt x="758" y="1136"/>
                    <a:pt x="1" y="757"/>
                  </a:cubicBezTo>
                  <a:cubicBezTo>
                    <a:pt x="1" y="379"/>
                    <a:pt x="1" y="379"/>
                    <a:pt x="379"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36"/>
            <p:cNvSpPr/>
            <p:nvPr/>
          </p:nvSpPr>
          <p:spPr>
            <a:xfrm>
              <a:off x="5394850" y="4234200"/>
              <a:ext cx="28425" cy="37875"/>
            </a:xfrm>
            <a:custGeom>
              <a:rect b="b" l="l" r="r" t="t"/>
              <a:pathLst>
                <a:path extrusionOk="0" h="1515" w="1137">
                  <a:moveTo>
                    <a:pt x="1" y="0"/>
                  </a:moveTo>
                  <a:cubicBezTo>
                    <a:pt x="379" y="379"/>
                    <a:pt x="758" y="379"/>
                    <a:pt x="1136" y="757"/>
                  </a:cubicBezTo>
                  <a:cubicBezTo>
                    <a:pt x="1136" y="1514"/>
                    <a:pt x="379" y="1136"/>
                    <a:pt x="1" y="1136"/>
                  </a:cubicBezTo>
                  <a:lnTo>
                    <a:pt x="1" y="0"/>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36"/>
            <p:cNvSpPr/>
            <p:nvPr/>
          </p:nvSpPr>
          <p:spPr>
            <a:xfrm>
              <a:off x="4098575" y="4177425"/>
              <a:ext cx="37875" cy="28400"/>
            </a:xfrm>
            <a:custGeom>
              <a:rect b="b" l="l" r="r" t="t"/>
              <a:pathLst>
                <a:path extrusionOk="0" h="1136" w="1515">
                  <a:moveTo>
                    <a:pt x="1136" y="0"/>
                  </a:moveTo>
                  <a:cubicBezTo>
                    <a:pt x="1514" y="379"/>
                    <a:pt x="758" y="757"/>
                    <a:pt x="379" y="1136"/>
                  </a:cubicBezTo>
                  <a:cubicBezTo>
                    <a:pt x="1" y="379"/>
                    <a:pt x="1136" y="379"/>
                    <a:pt x="1136"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36"/>
            <p:cNvSpPr/>
            <p:nvPr/>
          </p:nvSpPr>
          <p:spPr>
            <a:xfrm>
              <a:off x="1808800" y="4073350"/>
              <a:ext cx="123025" cy="85175"/>
            </a:xfrm>
            <a:custGeom>
              <a:rect b="b" l="l" r="r" t="t"/>
              <a:pathLst>
                <a:path extrusionOk="0" h="3407" w="4921">
                  <a:moveTo>
                    <a:pt x="0" y="0"/>
                  </a:moveTo>
                  <a:cubicBezTo>
                    <a:pt x="1514" y="757"/>
                    <a:pt x="3406" y="2271"/>
                    <a:pt x="4920" y="3406"/>
                  </a:cubicBezTo>
                  <a:cubicBezTo>
                    <a:pt x="3028" y="3406"/>
                    <a:pt x="1893" y="1136"/>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36"/>
            <p:cNvSpPr/>
            <p:nvPr/>
          </p:nvSpPr>
          <p:spPr>
            <a:xfrm>
              <a:off x="5461100" y="4243650"/>
              <a:ext cx="75725" cy="66250"/>
            </a:xfrm>
            <a:custGeom>
              <a:rect b="b" l="l" r="r" t="t"/>
              <a:pathLst>
                <a:path extrusionOk="0" h="2650" w="3029">
                  <a:moveTo>
                    <a:pt x="2650" y="1136"/>
                  </a:moveTo>
                  <a:cubicBezTo>
                    <a:pt x="3028" y="1515"/>
                    <a:pt x="2271" y="2272"/>
                    <a:pt x="2271" y="2650"/>
                  </a:cubicBezTo>
                  <a:cubicBezTo>
                    <a:pt x="1514" y="2650"/>
                    <a:pt x="757" y="1893"/>
                    <a:pt x="0" y="1515"/>
                  </a:cubicBezTo>
                  <a:cubicBezTo>
                    <a:pt x="0" y="1"/>
                    <a:pt x="1893" y="1893"/>
                    <a:pt x="2650" y="1136"/>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36"/>
            <p:cNvSpPr/>
            <p:nvPr/>
          </p:nvSpPr>
          <p:spPr>
            <a:xfrm>
              <a:off x="5375925" y="4290975"/>
              <a:ext cx="37875" cy="37850"/>
            </a:xfrm>
            <a:custGeom>
              <a:rect b="b" l="l" r="r" t="t"/>
              <a:pathLst>
                <a:path extrusionOk="0" h="1514" w="1515">
                  <a:moveTo>
                    <a:pt x="1" y="0"/>
                  </a:moveTo>
                  <a:cubicBezTo>
                    <a:pt x="758" y="0"/>
                    <a:pt x="758" y="379"/>
                    <a:pt x="1515" y="379"/>
                  </a:cubicBezTo>
                  <a:cubicBezTo>
                    <a:pt x="1515" y="757"/>
                    <a:pt x="1515" y="1514"/>
                    <a:pt x="1136" y="1514"/>
                  </a:cubicBezTo>
                  <a:cubicBezTo>
                    <a:pt x="758" y="1514"/>
                    <a:pt x="379" y="1135"/>
                    <a:pt x="1" y="1135"/>
                  </a:cubicBezTo>
                  <a:cubicBezTo>
                    <a:pt x="1" y="757"/>
                    <a:pt x="379" y="757"/>
                    <a:pt x="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36"/>
            <p:cNvSpPr/>
            <p:nvPr/>
          </p:nvSpPr>
          <p:spPr>
            <a:xfrm>
              <a:off x="5423250" y="4300425"/>
              <a:ext cx="94650" cy="75725"/>
            </a:xfrm>
            <a:custGeom>
              <a:rect b="b" l="l" r="r" t="t"/>
              <a:pathLst>
                <a:path extrusionOk="0" h="3029" w="3786">
                  <a:moveTo>
                    <a:pt x="3407" y="1514"/>
                  </a:moveTo>
                  <a:cubicBezTo>
                    <a:pt x="3407" y="2271"/>
                    <a:pt x="3407" y="2650"/>
                    <a:pt x="3028" y="3028"/>
                  </a:cubicBezTo>
                  <a:cubicBezTo>
                    <a:pt x="1893" y="2650"/>
                    <a:pt x="1136" y="1893"/>
                    <a:pt x="0" y="1893"/>
                  </a:cubicBezTo>
                  <a:cubicBezTo>
                    <a:pt x="379" y="1"/>
                    <a:pt x="2271" y="1136"/>
                    <a:pt x="3785" y="1514"/>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36"/>
            <p:cNvSpPr/>
            <p:nvPr/>
          </p:nvSpPr>
          <p:spPr>
            <a:xfrm>
              <a:off x="5328625" y="4347725"/>
              <a:ext cx="160875" cy="113575"/>
            </a:xfrm>
            <a:custGeom>
              <a:rect b="b" l="l" r="r" t="t"/>
              <a:pathLst>
                <a:path extrusionOk="0" h="4543" w="6435">
                  <a:moveTo>
                    <a:pt x="2271" y="1136"/>
                  </a:moveTo>
                  <a:cubicBezTo>
                    <a:pt x="2271" y="1515"/>
                    <a:pt x="2271" y="1515"/>
                    <a:pt x="2271" y="1893"/>
                  </a:cubicBezTo>
                  <a:cubicBezTo>
                    <a:pt x="3028" y="2272"/>
                    <a:pt x="3028" y="1893"/>
                    <a:pt x="3407" y="1515"/>
                  </a:cubicBezTo>
                  <a:cubicBezTo>
                    <a:pt x="4164" y="1893"/>
                    <a:pt x="5299" y="2272"/>
                    <a:pt x="6435" y="2650"/>
                  </a:cubicBezTo>
                  <a:cubicBezTo>
                    <a:pt x="6435" y="3407"/>
                    <a:pt x="5678" y="3786"/>
                    <a:pt x="5678" y="4543"/>
                  </a:cubicBezTo>
                  <a:cubicBezTo>
                    <a:pt x="3785" y="3786"/>
                    <a:pt x="1893" y="2650"/>
                    <a:pt x="1" y="1893"/>
                  </a:cubicBezTo>
                  <a:cubicBezTo>
                    <a:pt x="379" y="379"/>
                    <a:pt x="1136" y="1"/>
                    <a:pt x="2271" y="1136"/>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36"/>
            <p:cNvSpPr/>
            <p:nvPr/>
          </p:nvSpPr>
          <p:spPr>
            <a:xfrm>
              <a:off x="1515475" y="4167950"/>
              <a:ext cx="37875" cy="37875"/>
            </a:xfrm>
            <a:custGeom>
              <a:rect b="b" l="l" r="r" t="t"/>
              <a:pathLst>
                <a:path extrusionOk="0" h="1515" w="1515">
                  <a:moveTo>
                    <a:pt x="1136" y="1"/>
                  </a:moveTo>
                  <a:cubicBezTo>
                    <a:pt x="1136" y="379"/>
                    <a:pt x="1514" y="758"/>
                    <a:pt x="1514" y="1136"/>
                  </a:cubicBezTo>
                  <a:cubicBezTo>
                    <a:pt x="757" y="1136"/>
                    <a:pt x="757" y="1515"/>
                    <a:pt x="379" y="1136"/>
                  </a:cubicBezTo>
                  <a:cubicBezTo>
                    <a:pt x="0" y="758"/>
                    <a:pt x="379" y="1"/>
                    <a:pt x="1136"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36"/>
            <p:cNvSpPr/>
            <p:nvPr/>
          </p:nvSpPr>
          <p:spPr>
            <a:xfrm>
              <a:off x="5243475" y="4423425"/>
              <a:ext cx="217650" cy="141950"/>
            </a:xfrm>
            <a:custGeom>
              <a:rect b="b" l="l" r="r" t="t"/>
              <a:pathLst>
                <a:path extrusionOk="0" h="5678" w="8706">
                  <a:moveTo>
                    <a:pt x="8705" y="3029"/>
                  </a:moveTo>
                  <a:cubicBezTo>
                    <a:pt x="8705" y="4164"/>
                    <a:pt x="8327" y="4542"/>
                    <a:pt x="7948" y="5678"/>
                  </a:cubicBezTo>
                  <a:cubicBezTo>
                    <a:pt x="5299" y="4164"/>
                    <a:pt x="2650" y="3029"/>
                    <a:pt x="0" y="2272"/>
                  </a:cubicBezTo>
                  <a:cubicBezTo>
                    <a:pt x="379" y="1136"/>
                    <a:pt x="1893" y="1136"/>
                    <a:pt x="2271" y="1"/>
                  </a:cubicBezTo>
                  <a:cubicBezTo>
                    <a:pt x="4163" y="1136"/>
                    <a:pt x="6056" y="2272"/>
                    <a:pt x="8705" y="302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36"/>
            <p:cNvSpPr/>
            <p:nvPr/>
          </p:nvSpPr>
          <p:spPr>
            <a:xfrm>
              <a:off x="1524925" y="4234200"/>
              <a:ext cx="75725" cy="37875"/>
            </a:xfrm>
            <a:custGeom>
              <a:rect b="b" l="l" r="r" t="t"/>
              <a:pathLst>
                <a:path extrusionOk="0" h="1515" w="3029">
                  <a:moveTo>
                    <a:pt x="2650" y="1514"/>
                  </a:moveTo>
                  <a:cubicBezTo>
                    <a:pt x="1515" y="1136"/>
                    <a:pt x="1136" y="1514"/>
                    <a:pt x="379" y="1514"/>
                  </a:cubicBezTo>
                  <a:cubicBezTo>
                    <a:pt x="379" y="1136"/>
                    <a:pt x="1" y="1136"/>
                    <a:pt x="1" y="379"/>
                  </a:cubicBezTo>
                  <a:cubicBezTo>
                    <a:pt x="1136" y="0"/>
                    <a:pt x="3029" y="0"/>
                    <a:pt x="2650" y="1514"/>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36"/>
            <p:cNvSpPr/>
            <p:nvPr/>
          </p:nvSpPr>
          <p:spPr>
            <a:xfrm>
              <a:off x="1534400" y="4290975"/>
              <a:ext cx="170325" cy="75700"/>
            </a:xfrm>
            <a:custGeom>
              <a:rect b="b" l="l" r="r" t="t"/>
              <a:pathLst>
                <a:path extrusionOk="0" h="3028" w="6813">
                  <a:moveTo>
                    <a:pt x="6813" y="1892"/>
                  </a:moveTo>
                  <a:cubicBezTo>
                    <a:pt x="4921" y="2649"/>
                    <a:pt x="2650" y="3028"/>
                    <a:pt x="379" y="3028"/>
                  </a:cubicBezTo>
                  <a:cubicBezTo>
                    <a:pt x="379" y="1892"/>
                    <a:pt x="0" y="1892"/>
                    <a:pt x="0" y="1135"/>
                  </a:cubicBezTo>
                  <a:cubicBezTo>
                    <a:pt x="2650" y="379"/>
                    <a:pt x="4921" y="0"/>
                    <a:pt x="6813" y="1892"/>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36"/>
            <p:cNvSpPr/>
            <p:nvPr/>
          </p:nvSpPr>
          <p:spPr>
            <a:xfrm>
              <a:off x="5092075" y="4499125"/>
              <a:ext cx="340650" cy="113575"/>
            </a:xfrm>
            <a:custGeom>
              <a:rect b="b" l="l" r="r" t="t"/>
              <a:pathLst>
                <a:path extrusionOk="0" h="4543" w="13626">
                  <a:moveTo>
                    <a:pt x="13626" y="3785"/>
                  </a:moveTo>
                  <a:cubicBezTo>
                    <a:pt x="13247" y="3785"/>
                    <a:pt x="13626" y="4542"/>
                    <a:pt x="13247" y="4542"/>
                  </a:cubicBezTo>
                  <a:cubicBezTo>
                    <a:pt x="11355" y="4542"/>
                    <a:pt x="8706" y="3407"/>
                    <a:pt x="6435" y="3028"/>
                  </a:cubicBezTo>
                  <a:cubicBezTo>
                    <a:pt x="4164" y="2271"/>
                    <a:pt x="1515" y="2271"/>
                    <a:pt x="1" y="1136"/>
                  </a:cubicBezTo>
                  <a:cubicBezTo>
                    <a:pt x="1515" y="1136"/>
                    <a:pt x="2650" y="379"/>
                    <a:pt x="3785" y="1"/>
                  </a:cubicBezTo>
                  <a:cubicBezTo>
                    <a:pt x="6813" y="1514"/>
                    <a:pt x="10219" y="2650"/>
                    <a:pt x="13626" y="3785"/>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36"/>
            <p:cNvSpPr/>
            <p:nvPr/>
          </p:nvSpPr>
          <p:spPr>
            <a:xfrm>
              <a:off x="3180775" y="4404500"/>
              <a:ext cx="198725" cy="66275"/>
            </a:xfrm>
            <a:custGeom>
              <a:rect b="b" l="l" r="r" t="t"/>
              <a:pathLst>
                <a:path extrusionOk="0" h="2651" w="7949">
                  <a:moveTo>
                    <a:pt x="0" y="1"/>
                  </a:moveTo>
                  <a:cubicBezTo>
                    <a:pt x="2650" y="1"/>
                    <a:pt x="5299" y="1"/>
                    <a:pt x="7948" y="379"/>
                  </a:cubicBezTo>
                  <a:cubicBezTo>
                    <a:pt x="7570" y="758"/>
                    <a:pt x="7570" y="1893"/>
                    <a:pt x="7948" y="2650"/>
                  </a:cubicBezTo>
                  <a:cubicBezTo>
                    <a:pt x="5299" y="2272"/>
                    <a:pt x="3028" y="2650"/>
                    <a:pt x="0" y="2272"/>
                  </a:cubicBezTo>
                  <a:cubicBezTo>
                    <a:pt x="0" y="1515"/>
                    <a:pt x="0" y="758"/>
                    <a:pt x="379"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36"/>
            <p:cNvSpPr/>
            <p:nvPr/>
          </p:nvSpPr>
          <p:spPr>
            <a:xfrm>
              <a:off x="3417325" y="4413975"/>
              <a:ext cx="331175" cy="75725"/>
            </a:xfrm>
            <a:custGeom>
              <a:rect b="b" l="l" r="r" t="t"/>
              <a:pathLst>
                <a:path extrusionOk="0" h="3029" w="13247">
                  <a:moveTo>
                    <a:pt x="379" y="0"/>
                  </a:moveTo>
                  <a:cubicBezTo>
                    <a:pt x="3028" y="0"/>
                    <a:pt x="6056" y="379"/>
                    <a:pt x="9084" y="757"/>
                  </a:cubicBezTo>
                  <a:cubicBezTo>
                    <a:pt x="10598" y="1136"/>
                    <a:pt x="12111" y="1136"/>
                    <a:pt x="13247" y="1893"/>
                  </a:cubicBezTo>
                  <a:cubicBezTo>
                    <a:pt x="12111" y="3028"/>
                    <a:pt x="10219" y="2271"/>
                    <a:pt x="8705" y="2271"/>
                  </a:cubicBezTo>
                  <a:cubicBezTo>
                    <a:pt x="6056" y="2271"/>
                    <a:pt x="3407" y="1893"/>
                    <a:pt x="1136" y="2271"/>
                  </a:cubicBezTo>
                  <a:cubicBezTo>
                    <a:pt x="379" y="1893"/>
                    <a:pt x="379" y="757"/>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36"/>
            <p:cNvSpPr/>
            <p:nvPr/>
          </p:nvSpPr>
          <p:spPr>
            <a:xfrm>
              <a:off x="2925300" y="4395050"/>
              <a:ext cx="208175" cy="75725"/>
            </a:xfrm>
            <a:custGeom>
              <a:rect b="b" l="l" r="r" t="t"/>
              <a:pathLst>
                <a:path extrusionOk="0" h="3029" w="8327">
                  <a:moveTo>
                    <a:pt x="8327" y="379"/>
                  </a:moveTo>
                  <a:cubicBezTo>
                    <a:pt x="7948" y="1136"/>
                    <a:pt x="8327" y="2271"/>
                    <a:pt x="7948" y="2650"/>
                  </a:cubicBezTo>
                  <a:cubicBezTo>
                    <a:pt x="4921" y="2650"/>
                    <a:pt x="2650" y="2650"/>
                    <a:pt x="0" y="3028"/>
                  </a:cubicBezTo>
                  <a:cubicBezTo>
                    <a:pt x="0" y="1893"/>
                    <a:pt x="0" y="1136"/>
                    <a:pt x="0" y="379"/>
                  </a:cubicBezTo>
                  <a:cubicBezTo>
                    <a:pt x="3028" y="379"/>
                    <a:pt x="5299" y="0"/>
                    <a:pt x="8327"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36"/>
            <p:cNvSpPr/>
            <p:nvPr/>
          </p:nvSpPr>
          <p:spPr>
            <a:xfrm>
              <a:off x="2631975" y="4404500"/>
              <a:ext cx="246050" cy="75725"/>
            </a:xfrm>
            <a:custGeom>
              <a:rect b="b" l="l" r="r" t="t"/>
              <a:pathLst>
                <a:path extrusionOk="0" h="3029" w="9842">
                  <a:moveTo>
                    <a:pt x="9841" y="1"/>
                  </a:moveTo>
                  <a:cubicBezTo>
                    <a:pt x="9841" y="758"/>
                    <a:pt x="9841" y="1893"/>
                    <a:pt x="9841" y="2650"/>
                  </a:cubicBezTo>
                  <a:cubicBezTo>
                    <a:pt x="6813" y="3029"/>
                    <a:pt x="3407" y="3029"/>
                    <a:pt x="379" y="3029"/>
                  </a:cubicBezTo>
                  <a:cubicBezTo>
                    <a:pt x="379" y="1893"/>
                    <a:pt x="1" y="1515"/>
                    <a:pt x="1" y="379"/>
                  </a:cubicBezTo>
                  <a:cubicBezTo>
                    <a:pt x="3028" y="1"/>
                    <a:pt x="6813" y="379"/>
                    <a:pt x="984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36"/>
            <p:cNvSpPr/>
            <p:nvPr/>
          </p:nvSpPr>
          <p:spPr>
            <a:xfrm>
              <a:off x="3805250" y="4461275"/>
              <a:ext cx="217650" cy="28425"/>
            </a:xfrm>
            <a:custGeom>
              <a:rect b="b" l="l" r="r" t="t"/>
              <a:pathLst>
                <a:path extrusionOk="0" h="1137" w="8706">
                  <a:moveTo>
                    <a:pt x="1" y="758"/>
                  </a:moveTo>
                  <a:lnTo>
                    <a:pt x="1" y="379"/>
                  </a:lnTo>
                  <a:cubicBezTo>
                    <a:pt x="1" y="379"/>
                    <a:pt x="1" y="1"/>
                    <a:pt x="379" y="1"/>
                  </a:cubicBezTo>
                  <a:cubicBezTo>
                    <a:pt x="2272" y="379"/>
                    <a:pt x="4164" y="758"/>
                    <a:pt x="6056" y="1136"/>
                  </a:cubicBezTo>
                  <a:cubicBezTo>
                    <a:pt x="8706" y="1136"/>
                    <a:pt x="6813" y="1136"/>
                    <a:pt x="4542" y="1136"/>
                  </a:cubicBezTo>
                  <a:cubicBezTo>
                    <a:pt x="3029" y="1136"/>
                    <a:pt x="1136" y="758"/>
                    <a:pt x="1" y="758"/>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36"/>
            <p:cNvSpPr/>
            <p:nvPr/>
          </p:nvSpPr>
          <p:spPr>
            <a:xfrm>
              <a:off x="2300800" y="4423425"/>
              <a:ext cx="283900" cy="75725"/>
            </a:xfrm>
            <a:custGeom>
              <a:rect b="b" l="l" r="r" t="t"/>
              <a:pathLst>
                <a:path extrusionOk="0" h="3029" w="11356">
                  <a:moveTo>
                    <a:pt x="10598" y="1"/>
                  </a:moveTo>
                  <a:cubicBezTo>
                    <a:pt x="11355" y="1"/>
                    <a:pt x="10977" y="1893"/>
                    <a:pt x="10598" y="2650"/>
                  </a:cubicBezTo>
                  <a:cubicBezTo>
                    <a:pt x="6814" y="2272"/>
                    <a:pt x="4164" y="3029"/>
                    <a:pt x="758" y="3029"/>
                  </a:cubicBezTo>
                  <a:cubicBezTo>
                    <a:pt x="379" y="2272"/>
                    <a:pt x="379" y="1515"/>
                    <a:pt x="1" y="758"/>
                  </a:cubicBezTo>
                  <a:cubicBezTo>
                    <a:pt x="3786" y="758"/>
                    <a:pt x="7192" y="1"/>
                    <a:pt x="10598"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36"/>
            <p:cNvSpPr/>
            <p:nvPr/>
          </p:nvSpPr>
          <p:spPr>
            <a:xfrm>
              <a:off x="4590600" y="4546425"/>
              <a:ext cx="66250" cy="28425"/>
            </a:xfrm>
            <a:custGeom>
              <a:rect b="b" l="l" r="r" t="t"/>
              <a:pathLst>
                <a:path extrusionOk="0" h="1137" w="2650">
                  <a:moveTo>
                    <a:pt x="2650" y="379"/>
                  </a:moveTo>
                  <a:cubicBezTo>
                    <a:pt x="1893" y="1136"/>
                    <a:pt x="0" y="1"/>
                    <a:pt x="2650"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36"/>
            <p:cNvSpPr/>
            <p:nvPr/>
          </p:nvSpPr>
          <p:spPr>
            <a:xfrm>
              <a:off x="4704150" y="4565350"/>
              <a:ext cx="246025" cy="66275"/>
            </a:xfrm>
            <a:custGeom>
              <a:rect b="b" l="l" r="r" t="t"/>
              <a:pathLst>
                <a:path extrusionOk="0" h="2651" w="9841">
                  <a:moveTo>
                    <a:pt x="0" y="1"/>
                  </a:moveTo>
                  <a:cubicBezTo>
                    <a:pt x="2271" y="1"/>
                    <a:pt x="4920" y="758"/>
                    <a:pt x="6813" y="758"/>
                  </a:cubicBezTo>
                  <a:cubicBezTo>
                    <a:pt x="7948" y="1136"/>
                    <a:pt x="9840" y="1136"/>
                    <a:pt x="9462" y="2650"/>
                  </a:cubicBezTo>
                  <a:cubicBezTo>
                    <a:pt x="6813" y="1515"/>
                    <a:pt x="3028" y="1515"/>
                    <a:pt x="757" y="758"/>
                  </a:cubicBezTo>
                  <a:cubicBezTo>
                    <a:pt x="379" y="758"/>
                    <a:pt x="0" y="758"/>
                    <a:pt x="379"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36"/>
            <p:cNvSpPr/>
            <p:nvPr/>
          </p:nvSpPr>
          <p:spPr>
            <a:xfrm>
              <a:off x="2007500" y="4451825"/>
              <a:ext cx="246025" cy="56775"/>
            </a:xfrm>
            <a:custGeom>
              <a:rect b="b" l="l" r="r" t="t"/>
              <a:pathLst>
                <a:path extrusionOk="0" h="2271" w="9841">
                  <a:moveTo>
                    <a:pt x="9462" y="0"/>
                  </a:moveTo>
                  <a:cubicBezTo>
                    <a:pt x="9462" y="757"/>
                    <a:pt x="9841" y="1514"/>
                    <a:pt x="9841" y="2271"/>
                  </a:cubicBezTo>
                  <a:cubicBezTo>
                    <a:pt x="6434" y="1893"/>
                    <a:pt x="3406" y="2271"/>
                    <a:pt x="379" y="2271"/>
                  </a:cubicBezTo>
                  <a:cubicBezTo>
                    <a:pt x="379" y="1514"/>
                    <a:pt x="0" y="1136"/>
                    <a:pt x="0" y="757"/>
                  </a:cubicBezTo>
                  <a:cubicBezTo>
                    <a:pt x="3028" y="379"/>
                    <a:pt x="6434" y="0"/>
                    <a:pt x="9462"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36"/>
            <p:cNvSpPr/>
            <p:nvPr/>
          </p:nvSpPr>
          <p:spPr>
            <a:xfrm>
              <a:off x="3474100" y="4518050"/>
              <a:ext cx="350100" cy="170350"/>
            </a:xfrm>
            <a:custGeom>
              <a:rect b="b" l="l" r="r" t="t"/>
              <a:pathLst>
                <a:path extrusionOk="0" h="6814" w="14004">
                  <a:moveTo>
                    <a:pt x="10976" y="757"/>
                  </a:moveTo>
                  <a:cubicBezTo>
                    <a:pt x="11354" y="3028"/>
                    <a:pt x="12868" y="5299"/>
                    <a:pt x="14004" y="6813"/>
                  </a:cubicBezTo>
                  <a:cubicBezTo>
                    <a:pt x="10597" y="6056"/>
                    <a:pt x="6434" y="6813"/>
                    <a:pt x="3785" y="5678"/>
                  </a:cubicBezTo>
                  <a:cubicBezTo>
                    <a:pt x="1514" y="4542"/>
                    <a:pt x="757" y="1893"/>
                    <a:pt x="0" y="0"/>
                  </a:cubicBezTo>
                  <a:cubicBezTo>
                    <a:pt x="3406" y="379"/>
                    <a:pt x="7191" y="379"/>
                    <a:pt x="10976" y="757"/>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36"/>
            <p:cNvSpPr/>
            <p:nvPr/>
          </p:nvSpPr>
          <p:spPr>
            <a:xfrm>
              <a:off x="3814725" y="4536975"/>
              <a:ext cx="283875" cy="189250"/>
            </a:xfrm>
            <a:custGeom>
              <a:rect b="b" l="l" r="r" t="t"/>
              <a:pathLst>
                <a:path extrusionOk="0" h="7570" w="11355">
                  <a:moveTo>
                    <a:pt x="0" y="0"/>
                  </a:moveTo>
                  <a:cubicBezTo>
                    <a:pt x="3407" y="0"/>
                    <a:pt x="6434" y="379"/>
                    <a:pt x="9841" y="379"/>
                  </a:cubicBezTo>
                  <a:cubicBezTo>
                    <a:pt x="9462" y="3785"/>
                    <a:pt x="10598" y="5678"/>
                    <a:pt x="11355" y="7570"/>
                  </a:cubicBezTo>
                  <a:cubicBezTo>
                    <a:pt x="9084" y="7570"/>
                    <a:pt x="6813" y="6813"/>
                    <a:pt x="4542" y="6813"/>
                  </a:cubicBezTo>
                  <a:cubicBezTo>
                    <a:pt x="2650" y="4921"/>
                    <a:pt x="757" y="3028"/>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36"/>
            <p:cNvSpPr/>
            <p:nvPr/>
          </p:nvSpPr>
          <p:spPr>
            <a:xfrm>
              <a:off x="4126950" y="4555900"/>
              <a:ext cx="255500" cy="208175"/>
            </a:xfrm>
            <a:custGeom>
              <a:rect b="b" l="l" r="r" t="t"/>
              <a:pathLst>
                <a:path extrusionOk="0" h="8327" w="10220">
                  <a:moveTo>
                    <a:pt x="8706" y="757"/>
                  </a:moveTo>
                  <a:cubicBezTo>
                    <a:pt x="8327" y="4164"/>
                    <a:pt x="9463" y="6056"/>
                    <a:pt x="10220" y="7948"/>
                  </a:cubicBezTo>
                  <a:cubicBezTo>
                    <a:pt x="8327" y="8327"/>
                    <a:pt x="5678" y="7948"/>
                    <a:pt x="3407" y="7570"/>
                  </a:cubicBezTo>
                  <a:cubicBezTo>
                    <a:pt x="1136" y="6056"/>
                    <a:pt x="1" y="3785"/>
                    <a:pt x="1" y="0"/>
                  </a:cubicBezTo>
                  <a:cubicBezTo>
                    <a:pt x="2272" y="0"/>
                    <a:pt x="6057" y="379"/>
                    <a:pt x="8706" y="757"/>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36"/>
            <p:cNvSpPr/>
            <p:nvPr/>
          </p:nvSpPr>
          <p:spPr>
            <a:xfrm>
              <a:off x="3199700" y="4518050"/>
              <a:ext cx="264950" cy="141950"/>
            </a:xfrm>
            <a:custGeom>
              <a:rect b="b" l="l" r="r" t="t"/>
              <a:pathLst>
                <a:path extrusionOk="0" h="5678" w="10598">
                  <a:moveTo>
                    <a:pt x="0" y="0"/>
                  </a:moveTo>
                  <a:cubicBezTo>
                    <a:pt x="2650" y="0"/>
                    <a:pt x="5299" y="379"/>
                    <a:pt x="7948" y="379"/>
                  </a:cubicBezTo>
                  <a:cubicBezTo>
                    <a:pt x="8705" y="2271"/>
                    <a:pt x="9841" y="3785"/>
                    <a:pt x="10598" y="5299"/>
                  </a:cubicBezTo>
                  <a:cubicBezTo>
                    <a:pt x="8327" y="4542"/>
                    <a:pt x="5299" y="5678"/>
                    <a:pt x="3407" y="4921"/>
                  </a:cubicBezTo>
                  <a:cubicBezTo>
                    <a:pt x="1136" y="4542"/>
                    <a:pt x="757" y="1893"/>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36"/>
            <p:cNvSpPr/>
            <p:nvPr/>
          </p:nvSpPr>
          <p:spPr>
            <a:xfrm>
              <a:off x="4410825" y="4584275"/>
              <a:ext cx="293350" cy="208200"/>
            </a:xfrm>
            <a:custGeom>
              <a:rect b="b" l="l" r="r" t="t"/>
              <a:pathLst>
                <a:path extrusionOk="0" h="8328" w="11734">
                  <a:moveTo>
                    <a:pt x="0" y="1"/>
                  </a:moveTo>
                  <a:cubicBezTo>
                    <a:pt x="3407" y="379"/>
                    <a:pt x="6434" y="758"/>
                    <a:pt x="9462" y="1515"/>
                  </a:cubicBezTo>
                  <a:cubicBezTo>
                    <a:pt x="9841" y="4164"/>
                    <a:pt x="10976" y="6056"/>
                    <a:pt x="11733" y="8327"/>
                  </a:cubicBezTo>
                  <a:cubicBezTo>
                    <a:pt x="9084" y="7949"/>
                    <a:pt x="6434" y="7570"/>
                    <a:pt x="3407" y="7192"/>
                  </a:cubicBezTo>
                  <a:cubicBezTo>
                    <a:pt x="1514" y="5678"/>
                    <a:pt x="0" y="3407"/>
                    <a:pt x="0"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36"/>
            <p:cNvSpPr/>
            <p:nvPr/>
          </p:nvSpPr>
          <p:spPr>
            <a:xfrm>
              <a:off x="2944225" y="4518050"/>
              <a:ext cx="246025" cy="123025"/>
            </a:xfrm>
            <a:custGeom>
              <a:rect b="b" l="l" r="r" t="t"/>
              <a:pathLst>
                <a:path extrusionOk="0" h="4921" w="9841">
                  <a:moveTo>
                    <a:pt x="9841" y="4921"/>
                  </a:moveTo>
                  <a:cubicBezTo>
                    <a:pt x="7191" y="4542"/>
                    <a:pt x="4542" y="4542"/>
                    <a:pt x="1893" y="4921"/>
                  </a:cubicBezTo>
                  <a:cubicBezTo>
                    <a:pt x="1136" y="3785"/>
                    <a:pt x="0" y="1514"/>
                    <a:pt x="0" y="0"/>
                  </a:cubicBezTo>
                  <a:cubicBezTo>
                    <a:pt x="2271" y="0"/>
                    <a:pt x="4921" y="0"/>
                    <a:pt x="7570" y="0"/>
                  </a:cubicBezTo>
                  <a:cubicBezTo>
                    <a:pt x="7948" y="1893"/>
                    <a:pt x="9084" y="3407"/>
                    <a:pt x="9841" y="492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36"/>
            <p:cNvSpPr/>
            <p:nvPr/>
          </p:nvSpPr>
          <p:spPr>
            <a:xfrm>
              <a:off x="5035300" y="4612675"/>
              <a:ext cx="141950" cy="274425"/>
            </a:xfrm>
            <a:custGeom>
              <a:rect b="b" l="l" r="r" t="t"/>
              <a:pathLst>
                <a:path extrusionOk="0" h="10977" w="5678">
                  <a:moveTo>
                    <a:pt x="1" y="379"/>
                  </a:moveTo>
                  <a:cubicBezTo>
                    <a:pt x="758" y="0"/>
                    <a:pt x="1515" y="757"/>
                    <a:pt x="2272" y="757"/>
                  </a:cubicBezTo>
                  <a:cubicBezTo>
                    <a:pt x="3786" y="3785"/>
                    <a:pt x="5678" y="6813"/>
                    <a:pt x="5678" y="10976"/>
                  </a:cubicBezTo>
                  <a:cubicBezTo>
                    <a:pt x="4164" y="6813"/>
                    <a:pt x="2650" y="3407"/>
                    <a:pt x="1"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36"/>
            <p:cNvSpPr/>
            <p:nvPr/>
          </p:nvSpPr>
          <p:spPr>
            <a:xfrm>
              <a:off x="1752025" y="4470750"/>
              <a:ext cx="208175" cy="47325"/>
            </a:xfrm>
            <a:custGeom>
              <a:rect b="b" l="l" r="r" t="t"/>
              <a:pathLst>
                <a:path extrusionOk="0" h="1893" w="8327">
                  <a:moveTo>
                    <a:pt x="8327" y="1136"/>
                  </a:moveTo>
                  <a:cubicBezTo>
                    <a:pt x="5677" y="1136"/>
                    <a:pt x="3028" y="1514"/>
                    <a:pt x="379" y="1892"/>
                  </a:cubicBezTo>
                  <a:cubicBezTo>
                    <a:pt x="379" y="1514"/>
                    <a:pt x="0" y="1136"/>
                    <a:pt x="379" y="757"/>
                  </a:cubicBezTo>
                  <a:cubicBezTo>
                    <a:pt x="3028" y="379"/>
                    <a:pt x="5299" y="0"/>
                    <a:pt x="7948" y="0"/>
                  </a:cubicBezTo>
                  <a:cubicBezTo>
                    <a:pt x="8327" y="0"/>
                    <a:pt x="7948" y="757"/>
                    <a:pt x="8327" y="757"/>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36"/>
            <p:cNvSpPr/>
            <p:nvPr/>
          </p:nvSpPr>
          <p:spPr>
            <a:xfrm>
              <a:off x="2660375" y="4527500"/>
              <a:ext cx="255475" cy="113575"/>
            </a:xfrm>
            <a:custGeom>
              <a:rect b="b" l="l" r="r" t="t"/>
              <a:pathLst>
                <a:path extrusionOk="0" h="4543" w="10219">
                  <a:moveTo>
                    <a:pt x="8705" y="1"/>
                  </a:moveTo>
                  <a:cubicBezTo>
                    <a:pt x="9084" y="1893"/>
                    <a:pt x="10219" y="3029"/>
                    <a:pt x="10219" y="4543"/>
                  </a:cubicBezTo>
                  <a:cubicBezTo>
                    <a:pt x="7570" y="4164"/>
                    <a:pt x="5299" y="4543"/>
                    <a:pt x="2649" y="4543"/>
                  </a:cubicBezTo>
                  <a:cubicBezTo>
                    <a:pt x="2649" y="3029"/>
                    <a:pt x="0" y="1893"/>
                    <a:pt x="0" y="379"/>
                  </a:cubicBezTo>
                  <a:cubicBezTo>
                    <a:pt x="3028" y="379"/>
                    <a:pt x="5677" y="1"/>
                    <a:pt x="8705"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36"/>
            <p:cNvSpPr/>
            <p:nvPr/>
          </p:nvSpPr>
          <p:spPr>
            <a:xfrm>
              <a:off x="5148850" y="4650525"/>
              <a:ext cx="104100" cy="255475"/>
            </a:xfrm>
            <a:custGeom>
              <a:rect b="b" l="l" r="r" t="t"/>
              <a:pathLst>
                <a:path extrusionOk="0" h="10219" w="4164">
                  <a:moveTo>
                    <a:pt x="0" y="0"/>
                  </a:moveTo>
                  <a:cubicBezTo>
                    <a:pt x="757" y="379"/>
                    <a:pt x="1893" y="379"/>
                    <a:pt x="3028" y="757"/>
                  </a:cubicBezTo>
                  <a:cubicBezTo>
                    <a:pt x="3785" y="3406"/>
                    <a:pt x="4164" y="6813"/>
                    <a:pt x="3785" y="10219"/>
                  </a:cubicBezTo>
                  <a:cubicBezTo>
                    <a:pt x="3785" y="10219"/>
                    <a:pt x="3407" y="9840"/>
                    <a:pt x="3028" y="9840"/>
                  </a:cubicBezTo>
                  <a:cubicBezTo>
                    <a:pt x="2271" y="6434"/>
                    <a:pt x="1514" y="2649"/>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36"/>
            <p:cNvSpPr/>
            <p:nvPr/>
          </p:nvSpPr>
          <p:spPr>
            <a:xfrm>
              <a:off x="4723075" y="4631600"/>
              <a:ext cx="312250" cy="217650"/>
            </a:xfrm>
            <a:custGeom>
              <a:rect b="b" l="l" r="r" t="t"/>
              <a:pathLst>
                <a:path extrusionOk="0" h="8706" w="12490">
                  <a:moveTo>
                    <a:pt x="0" y="0"/>
                  </a:moveTo>
                  <a:cubicBezTo>
                    <a:pt x="3028" y="757"/>
                    <a:pt x="5677" y="1136"/>
                    <a:pt x="9083" y="1136"/>
                  </a:cubicBezTo>
                  <a:cubicBezTo>
                    <a:pt x="10219" y="3785"/>
                    <a:pt x="11354" y="6434"/>
                    <a:pt x="12490" y="8705"/>
                  </a:cubicBezTo>
                  <a:cubicBezTo>
                    <a:pt x="9840" y="8327"/>
                    <a:pt x="6813" y="7191"/>
                    <a:pt x="3785" y="7191"/>
                  </a:cubicBezTo>
                  <a:cubicBezTo>
                    <a:pt x="2271" y="4920"/>
                    <a:pt x="757" y="3028"/>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36"/>
            <p:cNvSpPr/>
            <p:nvPr/>
          </p:nvSpPr>
          <p:spPr>
            <a:xfrm>
              <a:off x="2338650" y="4536975"/>
              <a:ext cx="255500" cy="94650"/>
            </a:xfrm>
            <a:custGeom>
              <a:rect b="b" l="l" r="r" t="t"/>
              <a:pathLst>
                <a:path extrusionOk="0" h="3786" w="10220">
                  <a:moveTo>
                    <a:pt x="9463" y="379"/>
                  </a:moveTo>
                  <a:cubicBezTo>
                    <a:pt x="9463" y="1893"/>
                    <a:pt x="10220" y="2271"/>
                    <a:pt x="10220" y="3785"/>
                  </a:cubicBezTo>
                  <a:cubicBezTo>
                    <a:pt x="7570" y="3785"/>
                    <a:pt x="4543" y="3785"/>
                    <a:pt x="1515" y="3407"/>
                  </a:cubicBezTo>
                  <a:cubicBezTo>
                    <a:pt x="1136" y="2650"/>
                    <a:pt x="1" y="1893"/>
                    <a:pt x="1" y="757"/>
                  </a:cubicBezTo>
                  <a:cubicBezTo>
                    <a:pt x="3407" y="757"/>
                    <a:pt x="6056" y="0"/>
                    <a:pt x="9463"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36"/>
            <p:cNvSpPr/>
            <p:nvPr/>
          </p:nvSpPr>
          <p:spPr>
            <a:xfrm>
              <a:off x="5035300" y="4678900"/>
              <a:ext cx="104100" cy="198725"/>
            </a:xfrm>
            <a:custGeom>
              <a:rect b="b" l="l" r="r" t="t"/>
              <a:pathLst>
                <a:path extrusionOk="0" h="7949" w="4164">
                  <a:moveTo>
                    <a:pt x="1" y="1"/>
                  </a:moveTo>
                  <a:cubicBezTo>
                    <a:pt x="1" y="1"/>
                    <a:pt x="379" y="1"/>
                    <a:pt x="758" y="1"/>
                  </a:cubicBezTo>
                  <a:cubicBezTo>
                    <a:pt x="2272" y="2271"/>
                    <a:pt x="3407" y="4921"/>
                    <a:pt x="4164" y="7949"/>
                  </a:cubicBezTo>
                  <a:cubicBezTo>
                    <a:pt x="2650" y="7570"/>
                    <a:pt x="2650" y="5299"/>
                    <a:pt x="1893" y="4164"/>
                  </a:cubicBezTo>
                  <a:cubicBezTo>
                    <a:pt x="1515" y="2650"/>
                    <a:pt x="758" y="1136"/>
                    <a:pt x="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36"/>
            <p:cNvSpPr/>
            <p:nvPr/>
          </p:nvSpPr>
          <p:spPr>
            <a:xfrm>
              <a:off x="1515475" y="4499125"/>
              <a:ext cx="246025" cy="246025"/>
            </a:xfrm>
            <a:custGeom>
              <a:rect b="b" l="l" r="r" t="t"/>
              <a:pathLst>
                <a:path extrusionOk="0" h="9841" w="9841">
                  <a:moveTo>
                    <a:pt x="7191" y="1"/>
                  </a:moveTo>
                  <a:cubicBezTo>
                    <a:pt x="7948" y="379"/>
                    <a:pt x="6813" y="1136"/>
                    <a:pt x="7191" y="1893"/>
                  </a:cubicBezTo>
                  <a:cubicBezTo>
                    <a:pt x="6056" y="2271"/>
                    <a:pt x="4542" y="2650"/>
                    <a:pt x="3407" y="3407"/>
                  </a:cubicBezTo>
                  <a:cubicBezTo>
                    <a:pt x="4921" y="3407"/>
                    <a:pt x="6056" y="3028"/>
                    <a:pt x="7191" y="2650"/>
                  </a:cubicBezTo>
                  <a:cubicBezTo>
                    <a:pt x="7570" y="5299"/>
                    <a:pt x="8705" y="6813"/>
                    <a:pt x="9841" y="8705"/>
                  </a:cubicBezTo>
                  <a:cubicBezTo>
                    <a:pt x="7948" y="8705"/>
                    <a:pt x="6813" y="9084"/>
                    <a:pt x="5299" y="9841"/>
                  </a:cubicBezTo>
                  <a:cubicBezTo>
                    <a:pt x="3785" y="8705"/>
                    <a:pt x="2650" y="7570"/>
                    <a:pt x="1514" y="6056"/>
                  </a:cubicBezTo>
                  <a:cubicBezTo>
                    <a:pt x="2271" y="5299"/>
                    <a:pt x="3028" y="4921"/>
                    <a:pt x="3407" y="4164"/>
                  </a:cubicBezTo>
                  <a:cubicBezTo>
                    <a:pt x="2650" y="3407"/>
                    <a:pt x="1514" y="4164"/>
                    <a:pt x="757" y="4164"/>
                  </a:cubicBezTo>
                  <a:cubicBezTo>
                    <a:pt x="379" y="4164"/>
                    <a:pt x="379" y="3785"/>
                    <a:pt x="0" y="3407"/>
                  </a:cubicBezTo>
                  <a:cubicBezTo>
                    <a:pt x="1893" y="1893"/>
                    <a:pt x="4542" y="757"/>
                    <a:pt x="719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36"/>
            <p:cNvSpPr/>
            <p:nvPr/>
          </p:nvSpPr>
          <p:spPr>
            <a:xfrm>
              <a:off x="5309700" y="4697825"/>
              <a:ext cx="151425" cy="246025"/>
            </a:xfrm>
            <a:custGeom>
              <a:rect b="b" l="l" r="r" t="t"/>
              <a:pathLst>
                <a:path extrusionOk="0" h="9841" w="6057">
                  <a:moveTo>
                    <a:pt x="1" y="1"/>
                  </a:moveTo>
                  <a:cubicBezTo>
                    <a:pt x="758" y="379"/>
                    <a:pt x="3028" y="379"/>
                    <a:pt x="3785" y="1893"/>
                  </a:cubicBezTo>
                  <a:cubicBezTo>
                    <a:pt x="3785" y="1893"/>
                    <a:pt x="3785" y="2650"/>
                    <a:pt x="4164" y="3028"/>
                  </a:cubicBezTo>
                  <a:cubicBezTo>
                    <a:pt x="4164" y="3407"/>
                    <a:pt x="4921" y="3785"/>
                    <a:pt x="4921" y="4164"/>
                  </a:cubicBezTo>
                  <a:cubicBezTo>
                    <a:pt x="6056" y="6435"/>
                    <a:pt x="5299" y="9462"/>
                    <a:pt x="3785" y="9841"/>
                  </a:cubicBezTo>
                  <a:cubicBezTo>
                    <a:pt x="2650" y="9462"/>
                    <a:pt x="1514" y="9462"/>
                    <a:pt x="379" y="9084"/>
                  </a:cubicBezTo>
                  <a:cubicBezTo>
                    <a:pt x="758" y="5299"/>
                    <a:pt x="379" y="2650"/>
                    <a:pt x="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36"/>
            <p:cNvSpPr/>
            <p:nvPr/>
          </p:nvSpPr>
          <p:spPr>
            <a:xfrm>
              <a:off x="1761475" y="4527500"/>
              <a:ext cx="274425" cy="170350"/>
            </a:xfrm>
            <a:custGeom>
              <a:rect b="b" l="l" r="r" t="t"/>
              <a:pathLst>
                <a:path extrusionOk="0" h="6814" w="10977">
                  <a:moveTo>
                    <a:pt x="8327" y="379"/>
                  </a:moveTo>
                  <a:cubicBezTo>
                    <a:pt x="9084" y="1893"/>
                    <a:pt x="9463" y="3786"/>
                    <a:pt x="10977" y="4921"/>
                  </a:cubicBezTo>
                  <a:cubicBezTo>
                    <a:pt x="8327" y="4921"/>
                    <a:pt x="5678" y="6814"/>
                    <a:pt x="3786" y="6435"/>
                  </a:cubicBezTo>
                  <a:cubicBezTo>
                    <a:pt x="1136" y="6435"/>
                    <a:pt x="758" y="3407"/>
                    <a:pt x="1" y="1136"/>
                  </a:cubicBezTo>
                  <a:cubicBezTo>
                    <a:pt x="2650" y="758"/>
                    <a:pt x="4921" y="1"/>
                    <a:pt x="8327"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36"/>
            <p:cNvSpPr/>
            <p:nvPr/>
          </p:nvSpPr>
          <p:spPr>
            <a:xfrm>
              <a:off x="2035875" y="4536975"/>
              <a:ext cx="264950" cy="123025"/>
            </a:xfrm>
            <a:custGeom>
              <a:rect b="b" l="l" r="r" t="t"/>
              <a:pathLst>
                <a:path extrusionOk="0" h="4921" w="10598">
                  <a:moveTo>
                    <a:pt x="1" y="0"/>
                  </a:moveTo>
                  <a:cubicBezTo>
                    <a:pt x="3407" y="0"/>
                    <a:pt x="6056" y="757"/>
                    <a:pt x="9463" y="757"/>
                  </a:cubicBezTo>
                  <a:cubicBezTo>
                    <a:pt x="9463" y="1893"/>
                    <a:pt x="10598" y="3028"/>
                    <a:pt x="10598" y="3785"/>
                  </a:cubicBezTo>
                  <a:cubicBezTo>
                    <a:pt x="7949" y="3407"/>
                    <a:pt x="5299" y="4921"/>
                    <a:pt x="3028" y="4164"/>
                  </a:cubicBezTo>
                  <a:cubicBezTo>
                    <a:pt x="1136" y="3785"/>
                    <a:pt x="758" y="1893"/>
                    <a:pt x="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36"/>
            <p:cNvSpPr/>
            <p:nvPr/>
          </p:nvSpPr>
          <p:spPr>
            <a:xfrm>
              <a:off x="1401925" y="4603200"/>
              <a:ext cx="189275" cy="198725"/>
            </a:xfrm>
            <a:custGeom>
              <a:rect b="b" l="l" r="r" t="t"/>
              <a:pathLst>
                <a:path extrusionOk="0" h="7949" w="7571">
                  <a:moveTo>
                    <a:pt x="3407" y="2272"/>
                  </a:moveTo>
                  <a:cubicBezTo>
                    <a:pt x="5299" y="3029"/>
                    <a:pt x="6056" y="4921"/>
                    <a:pt x="7570" y="6435"/>
                  </a:cubicBezTo>
                  <a:cubicBezTo>
                    <a:pt x="5678" y="6435"/>
                    <a:pt x="4542" y="7192"/>
                    <a:pt x="3028" y="7949"/>
                  </a:cubicBezTo>
                  <a:cubicBezTo>
                    <a:pt x="1515" y="7192"/>
                    <a:pt x="1136" y="5678"/>
                    <a:pt x="1" y="4542"/>
                  </a:cubicBezTo>
                  <a:cubicBezTo>
                    <a:pt x="758" y="2650"/>
                    <a:pt x="1515" y="758"/>
                    <a:pt x="3407" y="1"/>
                  </a:cubicBezTo>
                  <a:cubicBezTo>
                    <a:pt x="4164" y="1136"/>
                    <a:pt x="3785" y="1515"/>
                    <a:pt x="3407" y="265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36"/>
            <p:cNvSpPr/>
            <p:nvPr/>
          </p:nvSpPr>
          <p:spPr>
            <a:xfrm>
              <a:off x="1553325" y="4688375"/>
              <a:ext cx="2488500" cy="198725"/>
            </a:xfrm>
            <a:custGeom>
              <a:rect b="b" l="l" r="r" t="t"/>
              <a:pathLst>
                <a:path extrusionOk="0" h="7949" w="99540">
                  <a:moveTo>
                    <a:pt x="99540" y="4542"/>
                  </a:moveTo>
                  <a:cubicBezTo>
                    <a:pt x="68126" y="4163"/>
                    <a:pt x="34820" y="0"/>
                    <a:pt x="9084" y="5677"/>
                  </a:cubicBezTo>
                  <a:cubicBezTo>
                    <a:pt x="6434" y="6434"/>
                    <a:pt x="3785" y="7948"/>
                    <a:pt x="0" y="6813"/>
                  </a:cubicBezTo>
                  <a:cubicBezTo>
                    <a:pt x="3785" y="4920"/>
                    <a:pt x="8705" y="4163"/>
                    <a:pt x="13625" y="3028"/>
                  </a:cubicBezTo>
                  <a:cubicBezTo>
                    <a:pt x="18546" y="2271"/>
                    <a:pt x="23844" y="757"/>
                    <a:pt x="28765" y="1135"/>
                  </a:cubicBezTo>
                  <a:cubicBezTo>
                    <a:pt x="29900" y="1135"/>
                    <a:pt x="30657" y="1514"/>
                    <a:pt x="31414" y="1892"/>
                  </a:cubicBezTo>
                  <a:cubicBezTo>
                    <a:pt x="35199" y="2271"/>
                    <a:pt x="40119" y="1135"/>
                    <a:pt x="45039" y="1135"/>
                  </a:cubicBezTo>
                  <a:cubicBezTo>
                    <a:pt x="50716" y="757"/>
                    <a:pt x="56393" y="757"/>
                    <a:pt x="61692" y="757"/>
                  </a:cubicBezTo>
                  <a:cubicBezTo>
                    <a:pt x="73803" y="757"/>
                    <a:pt x="87050" y="3028"/>
                    <a:pt x="99540" y="4542"/>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36"/>
            <p:cNvSpPr/>
            <p:nvPr/>
          </p:nvSpPr>
          <p:spPr>
            <a:xfrm>
              <a:off x="351650" y="1196925"/>
              <a:ext cx="236575" cy="747525"/>
            </a:xfrm>
            <a:custGeom>
              <a:rect b="b" l="l" r="r" t="t"/>
              <a:pathLst>
                <a:path extrusionOk="0" h="29901" w="9463">
                  <a:moveTo>
                    <a:pt x="3785" y="6056"/>
                  </a:moveTo>
                  <a:cubicBezTo>
                    <a:pt x="5299" y="6813"/>
                    <a:pt x="5678" y="8327"/>
                    <a:pt x="5678" y="9841"/>
                  </a:cubicBezTo>
                  <a:cubicBezTo>
                    <a:pt x="6056" y="10219"/>
                    <a:pt x="6435" y="10976"/>
                    <a:pt x="6813" y="11355"/>
                  </a:cubicBezTo>
                  <a:cubicBezTo>
                    <a:pt x="6435" y="12112"/>
                    <a:pt x="5678" y="12112"/>
                    <a:pt x="5678" y="12490"/>
                  </a:cubicBezTo>
                  <a:cubicBezTo>
                    <a:pt x="5678" y="13247"/>
                    <a:pt x="6813" y="12869"/>
                    <a:pt x="7192" y="13247"/>
                  </a:cubicBezTo>
                  <a:cubicBezTo>
                    <a:pt x="7192" y="13247"/>
                    <a:pt x="7192" y="13626"/>
                    <a:pt x="7570" y="13626"/>
                  </a:cubicBezTo>
                  <a:cubicBezTo>
                    <a:pt x="7570" y="14383"/>
                    <a:pt x="6435" y="14004"/>
                    <a:pt x="6435" y="14761"/>
                  </a:cubicBezTo>
                  <a:cubicBezTo>
                    <a:pt x="6435" y="15518"/>
                    <a:pt x="7192" y="15140"/>
                    <a:pt x="7949" y="15518"/>
                  </a:cubicBezTo>
                  <a:cubicBezTo>
                    <a:pt x="8327" y="16653"/>
                    <a:pt x="9463" y="19303"/>
                    <a:pt x="7949" y="20060"/>
                  </a:cubicBezTo>
                  <a:cubicBezTo>
                    <a:pt x="7949" y="20438"/>
                    <a:pt x="8327" y="20438"/>
                    <a:pt x="8706" y="20438"/>
                  </a:cubicBezTo>
                  <a:cubicBezTo>
                    <a:pt x="8706" y="23845"/>
                    <a:pt x="9463" y="26115"/>
                    <a:pt x="9463" y="29900"/>
                  </a:cubicBezTo>
                  <a:cubicBezTo>
                    <a:pt x="9084" y="29900"/>
                    <a:pt x="9084" y="29522"/>
                    <a:pt x="8327" y="29522"/>
                  </a:cubicBezTo>
                  <a:cubicBezTo>
                    <a:pt x="7949" y="18167"/>
                    <a:pt x="4542" y="9084"/>
                    <a:pt x="1" y="757"/>
                  </a:cubicBezTo>
                  <a:cubicBezTo>
                    <a:pt x="379" y="1"/>
                    <a:pt x="1893" y="1"/>
                    <a:pt x="3029" y="379"/>
                  </a:cubicBezTo>
                  <a:cubicBezTo>
                    <a:pt x="2650" y="757"/>
                    <a:pt x="2272" y="757"/>
                    <a:pt x="1893" y="1514"/>
                  </a:cubicBezTo>
                  <a:cubicBezTo>
                    <a:pt x="1893" y="1514"/>
                    <a:pt x="2272" y="1514"/>
                    <a:pt x="2272" y="1893"/>
                  </a:cubicBezTo>
                  <a:cubicBezTo>
                    <a:pt x="3407" y="2271"/>
                    <a:pt x="4164" y="1136"/>
                    <a:pt x="5299" y="757"/>
                  </a:cubicBezTo>
                  <a:cubicBezTo>
                    <a:pt x="6435" y="1514"/>
                    <a:pt x="8706" y="2271"/>
                    <a:pt x="8706" y="3407"/>
                  </a:cubicBezTo>
                  <a:cubicBezTo>
                    <a:pt x="7192" y="3407"/>
                    <a:pt x="6435" y="4164"/>
                    <a:pt x="5299" y="4542"/>
                  </a:cubicBezTo>
                  <a:cubicBezTo>
                    <a:pt x="4921" y="4542"/>
                    <a:pt x="4921" y="3785"/>
                    <a:pt x="4164" y="3785"/>
                  </a:cubicBezTo>
                  <a:cubicBezTo>
                    <a:pt x="3407" y="4542"/>
                    <a:pt x="4164" y="5299"/>
                    <a:pt x="3785" y="6056"/>
                  </a:cubicBezTo>
                  <a:close/>
                  <a:moveTo>
                    <a:pt x="6435" y="1893"/>
                  </a:moveTo>
                  <a:cubicBezTo>
                    <a:pt x="4542" y="1893"/>
                    <a:pt x="3407" y="2271"/>
                    <a:pt x="3029" y="3785"/>
                  </a:cubicBezTo>
                  <a:cubicBezTo>
                    <a:pt x="4164" y="4164"/>
                    <a:pt x="5299" y="2650"/>
                    <a:pt x="6435" y="1893"/>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36"/>
            <p:cNvSpPr/>
            <p:nvPr/>
          </p:nvSpPr>
          <p:spPr>
            <a:xfrm>
              <a:off x="1837175" y="1291550"/>
              <a:ext cx="37875" cy="37875"/>
            </a:xfrm>
            <a:custGeom>
              <a:rect b="b" l="l" r="r" t="t"/>
              <a:pathLst>
                <a:path extrusionOk="0" h="1515" w="1515">
                  <a:moveTo>
                    <a:pt x="1136" y="0"/>
                  </a:moveTo>
                  <a:cubicBezTo>
                    <a:pt x="1514" y="0"/>
                    <a:pt x="1514" y="379"/>
                    <a:pt x="1514" y="757"/>
                  </a:cubicBezTo>
                  <a:cubicBezTo>
                    <a:pt x="758" y="757"/>
                    <a:pt x="758" y="1136"/>
                    <a:pt x="379" y="1514"/>
                  </a:cubicBezTo>
                  <a:cubicBezTo>
                    <a:pt x="1" y="1136"/>
                    <a:pt x="1136" y="379"/>
                    <a:pt x="1136"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36"/>
            <p:cNvSpPr/>
            <p:nvPr/>
          </p:nvSpPr>
          <p:spPr>
            <a:xfrm>
              <a:off x="540900" y="2010650"/>
              <a:ext cx="179800" cy="208175"/>
            </a:xfrm>
            <a:custGeom>
              <a:rect b="b" l="l" r="r" t="t"/>
              <a:pathLst>
                <a:path extrusionOk="0" h="8327" w="7192">
                  <a:moveTo>
                    <a:pt x="379" y="0"/>
                  </a:moveTo>
                  <a:cubicBezTo>
                    <a:pt x="3785" y="1893"/>
                    <a:pt x="4920" y="5678"/>
                    <a:pt x="7191" y="8327"/>
                  </a:cubicBezTo>
                  <a:cubicBezTo>
                    <a:pt x="6056" y="7191"/>
                    <a:pt x="4542" y="4921"/>
                    <a:pt x="3028" y="3407"/>
                  </a:cubicBezTo>
                  <a:cubicBezTo>
                    <a:pt x="1893" y="2650"/>
                    <a:pt x="0" y="1514"/>
                    <a:pt x="379"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36"/>
            <p:cNvSpPr/>
            <p:nvPr/>
          </p:nvSpPr>
          <p:spPr>
            <a:xfrm>
              <a:off x="1657400" y="2086350"/>
              <a:ext cx="189275" cy="141950"/>
            </a:xfrm>
            <a:custGeom>
              <a:rect b="b" l="l" r="r" t="t"/>
              <a:pathLst>
                <a:path extrusionOk="0" h="5678" w="7571">
                  <a:moveTo>
                    <a:pt x="1" y="0"/>
                  </a:moveTo>
                  <a:cubicBezTo>
                    <a:pt x="1136" y="1893"/>
                    <a:pt x="4164" y="3407"/>
                    <a:pt x="6813" y="5299"/>
                  </a:cubicBezTo>
                  <a:cubicBezTo>
                    <a:pt x="6435" y="4920"/>
                    <a:pt x="7570" y="5299"/>
                    <a:pt x="6813" y="5677"/>
                  </a:cubicBezTo>
                  <a:cubicBezTo>
                    <a:pt x="3785" y="4163"/>
                    <a:pt x="1136" y="3028"/>
                    <a:pt x="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36"/>
            <p:cNvSpPr/>
            <p:nvPr/>
          </p:nvSpPr>
          <p:spPr>
            <a:xfrm>
              <a:off x="6426200" y="2341825"/>
              <a:ext cx="179800" cy="189250"/>
            </a:xfrm>
            <a:custGeom>
              <a:rect b="b" l="l" r="r" t="t"/>
              <a:pathLst>
                <a:path extrusionOk="0" h="7570" w="7192">
                  <a:moveTo>
                    <a:pt x="7192" y="379"/>
                  </a:moveTo>
                  <a:cubicBezTo>
                    <a:pt x="6056" y="1892"/>
                    <a:pt x="4543" y="2649"/>
                    <a:pt x="3029" y="3785"/>
                  </a:cubicBezTo>
                  <a:cubicBezTo>
                    <a:pt x="1893" y="4920"/>
                    <a:pt x="758" y="6056"/>
                    <a:pt x="1" y="7570"/>
                  </a:cubicBezTo>
                  <a:cubicBezTo>
                    <a:pt x="379" y="6434"/>
                    <a:pt x="1893" y="4542"/>
                    <a:pt x="3029" y="3406"/>
                  </a:cubicBezTo>
                  <a:cubicBezTo>
                    <a:pt x="3786" y="1892"/>
                    <a:pt x="5300" y="0"/>
                    <a:pt x="7192"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36"/>
            <p:cNvSpPr/>
            <p:nvPr/>
          </p:nvSpPr>
          <p:spPr>
            <a:xfrm>
              <a:off x="455725" y="2067425"/>
              <a:ext cx="113575" cy="473125"/>
            </a:xfrm>
            <a:custGeom>
              <a:rect b="b" l="l" r="r" t="t"/>
              <a:pathLst>
                <a:path extrusionOk="0" h="18925" w="4543">
                  <a:moveTo>
                    <a:pt x="2272" y="0"/>
                  </a:moveTo>
                  <a:cubicBezTo>
                    <a:pt x="2272" y="2650"/>
                    <a:pt x="758" y="7570"/>
                    <a:pt x="1893" y="10976"/>
                  </a:cubicBezTo>
                  <a:cubicBezTo>
                    <a:pt x="2272" y="11355"/>
                    <a:pt x="1515" y="11733"/>
                    <a:pt x="1515" y="12112"/>
                  </a:cubicBezTo>
                  <a:cubicBezTo>
                    <a:pt x="3407" y="13625"/>
                    <a:pt x="3029" y="17032"/>
                    <a:pt x="4543" y="18924"/>
                  </a:cubicBezTo>
                  <a:cubicBezTo>
                    <a:pt x="1893" y="16653"/>
                    <a:pt x="1" y="10976"/>
                    <a:pt x="758" y="4542"/>
                  </a:cubicBezTo>
                  <a:cubicBezTo>
                    <a:pt x="1136" y="3028"/>
                    <a:pt x="1515" y="1136"/>
                    <a:pt x="2272"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36"/>
            <p:cNvSpPr/>
            <p:nvPr/>
          </p:nvSpPr>
          <p:spPr>
            <a:xfrm>
              <a:off x="6539750" y="2426975"/>
              <a:ext cx="141950" cy="435275"/>
            </a:xfrm>
            <a:custGeom>
              <a:rect b="b" l="l" r="r" t="t"/>
              <a:pathLst>
                <a:path extrusionOk="0" h="17411" w="5678">
                  <a:moveTo>
                    <a:pt x="4164" y="0"/>
                  </a:moveTo>
                  <a:cubicBezTo>
                    <a:pt x="5678" y="6434"/>
                    <a:pt x="3785" y="14382"/>
                    <a:pt x="1" y="17410"/>
                  </a:cubicBezTo>
                  <a:cubicBezTo>
                    <a:pt x="1136" y="14382"/>
                    <a:pt x="3028" y="10976"/>
                    <a:pt x="3785" y="6813"/>
                  </a:cubicBezTo>
                  <a:cubicBezTo>
                    <a:pt x="4164" y="4542"/>
                    <a:pt x="3785" y="1893"/>
                    <a:pt x="4542"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36"/>
            <p:cNvSpPr/>
            <p:nvPr/>
          </p:nvSpPr>
          <p:spPr>
            <a:xfrm>
              <a:off x="1903400" y="2199875"/>
              <a:ext cx="227125" cy="75725"/>
            </a:xfrm>
            <a:custGeom>
              <a:rect b="b" l="l" r="r" t="t"/>
              <a:pathLst>
                <a:path extrusionOk="0" h="3029" w="9085">
                  <a:moveTo>
                    <a:pt x="9084" y="1"/>
                  </a:moveTo>
                  <a:cubicBezTo>
                    <a:pt x="8327" y="758"/>
                    <a:pt x="6814" y="2650"/>
                    <a:pt x="4921" y="3029"/>
                  </a:cubicBezTo>
                  <a:cubicBezTo>
                    <a:pt x="3407" y="3029"/>
                    <a:pt x="1893" y="1893"/>
                    <a:pt x="1" y="1893"/>
                  </a:cubicBezTo>
                  <a:cubicBezTo>
                    <a:pt x="3407" y="1893"/>
                    <a:pt x="7192" y="1893"/>
                    <a:pt x="9084"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36"/>
            <p:cNvSpPr/>
            <p:nvPr/>
          </p:nvSpPr>
          <p:spPr>
            <a:xfrm>
              <a:off x="2177800" y="2294500"/>
              <a:ext cx="274425" cy="113575"/>
            </a:xfrm>
            <a:custGeom>
              <a:rect b="b" l="l" r="r" t="t"/>
              <a:pathLst>
                <a:path extrusionOk="0" h="4543" w="10977">
                  <a:moveTo>
                    <a:pt x="10977" y="379"/>
                  </a:moveTo>
                  <a:cubicBezTo>
                    <a:pt x="10220" y="1136"/>
                    <a:pt x="9463" y="2272"/>
                    <a:pt x="8706" y="3407"/>
                  </a:cubicBezTo>
                  <a:cubicBezTo>
                    <a:pt x="5299" y="3407"/>
                    <a:pt x="2650" y="3785"/>
                    <a:pt x="1" y="4542"/>
                  </a:cubicBezTo>
                  <a:cubicBezTo>
                    <a:pt x="1893" y="1893"/>
                    <a:pt x="5678" y="1"/>
                    <a:pt x="10977"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36"/>
            <p:cNvSpPr/>
            <p:nvPr/>
          </p:nvSpPr>
          <p:spPr>
            <a:xfrm>
              <a:off x="6047725" y="2985225"/>
              <a:ext cx="227125" cy="198725"/>
            </a:xfrm>
            <a:custGeom>
              <a:rect b="b" l="l" r="r" t="t"/>
              <a:pathLst>
                <a:path extrusionOk="0" h="7949" w="9085">
                  <a:moveTo>
                    <a:pt x="1" y="0"/>
                  </a:moveTo>
                  <a:cubicBezTo>
                    <a:pt x="2272" y="1136"/>
                    <a:pt x="5299" y="3028"/>
                    <a:pt x="7570" y="4164"/>
                  </a:cubicBezTo>
                  <a:cubicBezTo>
                    <a:pt x="7570" y="5678"/>
                    <a:pt x="9084" y="6813"/>
                    <a:pt x="9084" y="7570"/>
                  </a:cubicBezTo>
                  <a:cubicBezTo>
                    <a:pt x="8706" y="7948"/>
                    <a:pt x="8327" y="6813"/>
                    <a:pt x="7949" y="6813"/>
                  </a:cubicBezTo>
                  <a:cubicBezTo>
                    <a:pt x="6056" y="5299"/>
                    <a:pt x="2650" y="4542"/>
                    <a:pt x="758" y="3028"/>
                  </a:cubicBezTo>
                  <a:cubicBezTo>
                    <a:pt x="379" y="2271"/>
                    <a:pt x="758" y="757"/>
                    <a:pt x="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36"/>
            <p:cNvSpPr/>
            <p:nvPr/>
          </p:nvSpPr>
          <p:spPr>
            <a:xfrm>
              <a:off x="6057200" y="3108225"/>
              <a:ext cx="208175" cy="141950"/>
            </a:xfrm>
            <a:custGeom>
              <a:rect b="b" l="l" r="r" t="t"/>
              <a:pathLst>
                <a:path extrusionOk="0" h="5678" w="8327">
                  <a:moveTo>
                    <a:pt x="8327" y="3407"/>
                  </a:moveTo>
                  <a:cubicBezTo>
                    <a:pt x="8327" y="3785"/>
                    <a:pt x="7570" y="4921"/>
                    <a:pt x="7191" y="5678"/>
                  </a:cubicBezTo>
                  <a:cubicBezTo>
                    <a:pt x="4542" y="4542"/>
                    <a:pt x="2650" y="3028"/>
                    <a:pt x="379" y="1515"/>
                  </a:cubicBezTo>
                  <a:cubicBezTo>
                    <a:pt x="0" y="1136"/>
                    <a:pt x="379" y="379"/>
                    <a:pt x="379" y="1"/>
                  </a:cubicBezTo>
                  <a:cubicBezTo>
                    <a:pt x="2650" y="758"/>
                    <a:pt x="5299" y="3785"/>
                    <a:pt x="8327" y="3028"/>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36"/>
            <p:cNvSpPr/>
            <p:nvPr/>
          </p:nvSpPr>
          <p:spPr>
            <a:xfrm>
              <a:off x="4865000" y="3562400"/>
              <a:ext cx="255500" cy="246025"/>
            </a:xfrm>
            <a:custGeom>
              <a:rect b="b" l="l" r="r" t="t"/>
              <a:pathLst>
                <a:path extrusionOk="0" h="9841" w="10220">
                  <a:moveTo>
                    <a:pt x="0" y="0"/>
                  </a:moveTo>
                  <a:cubicBezTo>
                    <a:pt x="2650" y="757"/>
                    <a:pt x="5677" y="1136"/>
                    <a:pt x="7948" y="2650"/>
                  </a:cubicBezTo>
                  <a:cubicBezTo>
                    <a:pt x="7948" y="5678"/>
                    <a:pt x="9084" y="7570"/>
                    <a:pt x="10219" y="9841"/>
                  </a:cubicBezTo>
                  <a:cubicBezTo>
                    <a:pt x="7948" y="9084"/>
                    <a:pt x="5299" y="7570"/>
                    <a:pt x="2650" y="6813"/>
                  </a:cubicBezTo>
                  <a:cubicBezTo>
                    <a:pt x="1136" y="4921"/>
                    <a:pt x="0" y="3028"/>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36"/>
            <p:cNvSpPr/>
            <p:nvPr/>
          </p:nvSpPr>
          <p:spPr>
            <a:xfrm>
              <a:off x="2594125" y="3467775"/>
              <a:ext cx="47350" cy="18950"/>
            </a:xfrm>
            <a:custGeom>
              <a:rect b="b" l="l" r="r" t="t"/>
              <a:pathLst>
                <a:path extrusionOk="0" h="758" w="1894">
                  <a:moveTo>
                    <a:pt x="1893" y="1"/>
                  </a:moveTo>
                  <a:cubicBezTo>
                    <a:pt x="1893" y="1"/>
                    <a:pt x="379" y="758"/>
                    <a:pt x="1" y="379"/>
                  </a:cubicBezTo>
                  <a:cubicBezTo>
                    <a:pt x="379" y="1"/>
                    <a:pt x="1136" y="379"/>
                    <a:pt x="1893"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36"/>
            <p:cNvSpPr/>
            <p:nvPr/>
          </p:nvSpPr>
          <p:spPr>
            <a:xfrm>
              <a:off x="5290775" y="3713800"/>
              <a:ext cx="47325" cy="151400"/>
            </a:xfrm>
            <a:custGeom>
              <a:rect b="b" l="l" r="r" t="t"/>
              <a:pathLst>
                <a:path extrusionOk="0" h="6056" w="1893">
                  <a:moveTo>
                    <a:pt x="1" y="0"/>
                  </a:moveTo>
                  <a:cubicBezTo>
                    <a:pt x="1515" y="757"/>
                    <a:pt x="1136" y="5299"/>
                    <a:pt x="1893" y="6056"/>
                  </a:cubicBezTo>
                  <a:cubicBezTo>
                    <a:pt x="758" y="4163"/>
                    <a:pt x="1" y="2271"/>
                    <a:pt x="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36"/>
            <p:cNvSpPr/>
            <p:nvPr/>
          </p:nvSpPr>
          <p:spPr>
            <a:xfrm>
              <a:off x="2830675" y="3628625"/>
              <a:ext cx="1438250" cy="624525"/>
            </a:xfrm>
            <a:custGeom>
              <a:rect b="b" l="l" r="r" t="t"/>
              <a:pathLst>
                <a:path extrusionOk="0" h="24981" w="57530">
                  <a:moveTo>
                    <a:pt x="54123" y="8706"/>
                  </a:moveTo>
                  <a:cubicBezTo>
                    <a:pt x="54880" y="10977"/>
                    <a:pt x="55637" y="13247"/>
                    <a:pt x="56015" y="15518"/>
                  </a:cubicBezTo>
                  <a:cubicBezTo>
                    <a:pt x="56394" y="15897"/>
                    <a:pt x="57151" y="15518"/>
                    <a:pt x="57529" y="15897"/>
                  </a:cubicBezTo>
                  <a:cubicBezTo>
                    <a:pt x="56394" y="17032"/>
                    <a:pt x="54123" y="17411"/>
                    <a:pt x="53366" y="18925"/>
                  </a:cubicBezTo>
                  <a:cubicBezTo>
                    <a:pt x="53366" y="15140"/>
                    <a:pt x="53744" y="10977"/>
                    <a:pt x="51095" y="9463"/>
                  </a:cubicBezTo>
                  <a:cubicBezTo>
                    <a:pt x="51852" y="12112"/>
                    <a:pt x="52230" y="15140"/>
                    <a:pt x="51474" y="18168"/>
                  </a:cubicBezTo>
                  <a:cubicBezTo>
                    <a:pt x="50717" y="21195"/>
                    <a:pt x="48067" y="22331"/>
                    <a:pt x="46553" y="23845"/>
                  </a:cubicBezTo>
                  <a:cubicBezTo>
                    <a:pt x="43525" y="23466"/>
                    <a:pt x="40119" y="23466"/>
                    <a:pt x="37091" y="23088"/>
                  </a:cubicBezTo>
                  <a:cubicBezTo>
                    <a:pt x="36713" y="23088"/>
                    <a:pt x="38227" y="21195"/>
                    <a:pt x="36713" y="20817"/>
                  </a:cubicBezTo>
                  <a:cubicBezTo>
                    <a:pt x="35199" y="20817"/>
                    <a:pt x="35577" y="23088"/>
                    <a:pt x="35956" y="23088"/>
                  </a:cubicBezTo>
                  <a:cubicBezTo>
                    <a:pt x="32171" y="22709"/>
                    <a:pt x="29143" y="23466"/>
                    <a:pt x="27251" y="24980"/>
                  </a:cubicBezTo>
                  <a:cubicBezTo>
                    <a:pt x="24980" y="20060"/>
                    <a:pt x="14761" y="22709"/>
                    <a:pt x="9463" y="20060"/>
                  </a:cubicBezTo>
                  <a:cubicBezTo>
                    <a:pt x="6813" y="18925"/>
                    <a:pt x="4542" y="15518"/>
                    <a:pt x="6056" y="10977"/>
                  </a:cubicBezTo>
                  <a:cubicBezTo>
                    <a:pt x="6435" y="8327"/>
                    <a:pt x="9463" y="7570"/>
                    <a:pt x="10976" y="5678"/>
                  </a:cubicBezTo>
                  <a:cubicBezTo>
                    <a:pt x="8327" y="4921"/>
                    <a:pt x="4921" y="7570"/>
                    <a:pt x="3785" y="10977"/>
                  </a:cubicBezTo>
                  <a:cubicBezTo>
                    <a:pt x="3028" y="13247"/>
                    <a:pt x="3028" y="17032"/>
                    <a:pt x="4164" y="18546"/>
                  </a:cubicBezTo>
                  <a:cubicBezTo>
                    <a:pt x="2650" y="17411"/>
                    <a:pt x="2272" y="13626"/>
                    <a:pt x="1" y="12490"/>
                  </a:cubicBezTo>
                  <a:cubicBezTo>
                    <a:pt x="4164" y="8706"/>
                    <a:pt x="6056" y="3407"/>
                    <a:pt x="13247" y="3407"/>
                  </a:cubicBezTo>
                  <a:cubicBezTo>
                    <a:pt x="15518" y="3407"/>
                    <a:pt x="17411" y="4164"/>
                    <a:pt x="19303" y="3786"/>
                  </a:cubicBezTo>
                  <a:cubicBezTo>
                    <a:pt x="23466" y="3786"/>
                    <a:pt x="26494" y="2272"/>
                    <a:pt x="29143" y="1"/>
                  </a:cubicBezTo>
                  <a:cubicBezTo>
                    <a:pt x="29900" y="3407"/>
                    <a:pt x="36713" y="4921"/>
                    <a:pt x="40876" y="5678"/>
                  </a:cubicBezTo>
                  <a:cubicBezTo>
                    <a:pt x="45796" y="6813"/>
                    <a:pt x="50717" y="6813"/>
                    <a:pt x="54123" y="8706"/>
                  </a:cubicBezTo>
                  <a:close/>
                  <a:moveTo>
                    <a:pt x="35199" y="4921"/>
                  </a:moveTo>
                  <a:cubicBezTo>
                    <a:pt x="34821" y="5678"/>
                    <a:pt x="35199" y="6813"/>
                    <a:pt x="35577" y="7192"/>
                  </a:cubicBezTo>
                  <a:cubicBezTo>
                    <a:pt x="36334" y="7192"/>
                    <a:pt x="36713" y="7192"/>
                    <a:pt x="37091" y="7192"/>
                  </a:cubicBezTo>
                  <a:cubicBezTo>
                    <a:pt x="37848" y="5678"/>
                    <a:pt x="36713" y="3786"/>
                    <a:pt x="35199" y="4921"/>
                  </a:cubicBezTo>
                  <a:close/>
                  <a:moveTo>
                    <a:pt x="26494" y="4164"/>
                  </a:moveTo>
                  <a:cubicBezTo>
                    <a:pt x="26873" y="4542"/>
                    <a:pt x="28008" y="4921"/>
                    <a:pt x="29143" y="4542"/>
                  </a:cubicBezTo>
                  <a:cubicBezTo>
                    <a:pt x="30279" y="2272"/>
                    <a:pt x="26116" y="1136"/>
                    <a:pt x="26494" y="4164"/>
                  </a:cubicBezTo>
                  <a:close/>
                  <a:moveTo>
                    <a:pt x="30279" y="6056"/>
                  </a:moveTo>
                  <a:cubicBezTo>
                    <a:pt x="30657" y="6435"/>
                    <a:pt x="31036" y="7192"/>
                    <a:pt x="32171" y="6813"/>
                  </a:cubicBezTo>
                  <a:cubicBezTo>
                    <a:pt x="32550" y="6435"/>
                    <a:pt x="32928" y="5678"/>
                    <a:pt x="32550" y="4921"/>
                  </a:cubicBezTo>
                  <a:cubicBezTo>
                    <a:pt x="31793" y="4164"/>
                    <a:pt x="30279" y="4542"/>
                    <a:pt x="30279" y="6056"/>
                  </a:cubicBezTo>
                  <a:close/>
                  <a:moveTo>
                    <a:pt x="40498" y="8327"/>
                  </a:moveTo>
                  <a:cubicBezTo>
                    <a:pt x="36713" y="7192"/>
                    <a:pt x="31414" y="7570"/>
                    <a:pt x="26116" y="7192"/>
                  </a:cubicBezTo>
                  <a:cubicBezTo>
                    <a:pt x="18546" y="6056"/>
                    <a:pt x="8327" y="4921"/>
                    <a:pt x="8327" y="12869"/>
                  </a:cubicBezTo>
                  <a:cubicBezTo>
                    <a:pt x="7949" y="13247"/>
                    <a:pt x="7192" y="13247"/>
                    <a:pt x="7192" y="13626"/>
                  </a:cubicBezTo>
                  <a:cubicBezTo>
                    <a:pt x="6435" y="16275"/>
                    <a:pt x="10598" y="15140"/>
                    <a:pt x="10598" y="17032"/>
                  </a:cubicBezTo>
                  <a:cubicBezTo>
                    <a:pt x="10598" y="17032"/>
                    <a:pt x="9463" y="17411"/>
                    <a:pt x="9841" y="18168"/>
                  </a:cubicBezTo>
                  <a:cubicBezTo>
                    <a:pt x="10220" y="18546"/>
                    <a:pt x="10598" y="19303"/>
                    <a:pt x="11733" y="19303"/>
                  </a:cubicBezTo>
                  <a:cubicBezTo>
                    <a:pt x="12112" y="19303"/>
                    <a:pt x="12112" y="18546"/>
                    <a:pt x="12869" y="18168"/>
                  </a:cubicBezTo>
                  <a:cubicBezTo>
                    <a:pt x="12869" y="18546"/>
                    <a:pt x="13626" y="18546"/>
                    <a:pt x="14004" y="18925"/>
                  </a:cubicBezTo>
                  <a:cubicBezTo>
                    <a:pt x="12869" y="21952"/>
                    <a:pt x="17032" y="21195"/>
                    <a:pt x="16275" y="18925"/>
                  </a:cubicBezTo>
                  <a:cubicBezTo>
                    <a:pt x="19681" y="18925"/>
                    <a:pt x="23845" y="19681"/>
                    <a:pt x="28008" y="19681"/>
                  </a:cubicBezTo>
                  <a:cubicBezTo>
                    <a:pt x="35199" y="19681"/>
                    <a:pt x="43525" y="20817"/>
                    <a:pt x="47310" y="18168"/>
                  </a:cubicBezTo>
                  <a:cubicBezTo>
                    <a:pt x="46932" y="18925"/>
                    <a:pt x="46932" y="19681"/>
                    <a:pt x="47310" y="20060"/>
                  </a:cubicBezTo>
                  <a:cubicBezTo>
                    <a:pt x="49960" y="20817"/>
                    <a:pt x="50338" y="17411"/>
                    <a:pt x="48446" y="17032"/>
                  </a:cubicBezTo>
                  <a:cubicBezTo>
                    <a:pt x="50717" y="10977"/>
                    <a:pt x="46553" y="8706"/>
                    <a:pt x="41255" y="8327"/>
                  </a:cubicBezTo>
                  <a:cubicBezTo>
                    <a:pt x="41633" y="7570"/>
                    <a:pt x="42012" y="7570"/>
                    <a:pt x="41633" y="6813"/>
                  </a:cubicBezTo>
                  <a:cubicBezTo>
                    <a:pt x="40498" y="6056"/>
                    <a:pt x="40119" y="7949"/>
                    <a:pt x="40498" y="8327"/>
                  </a:cubicBezTo>
                  <a:close/>
                  <a:moveTo>
                    <a:pt x="45039" y="23088"/>
                  </a:moveTo>
                  <a:cubicBezTo>
                    <a:pt x="47310" y="23088"/>
                    <a:pt x="46175" y="18546"/>
                    <a:pt x="43904" y="20817"/>
                  </a:cubicBezTo>
                  <a:cubicBezTo>
                    <a:pt x="43525" y="21952"/>
                    <a:pt x="44282" y="23088"/>
                    <a:pt x="45039" y="23088"/>
                  </a:cubicBezTo>
                  <a:close/>
                  <a:moveTo>
                    <a:pt x="39362" y="21952"/>
                  </a:moveTo>
                  <a:cubicBezTo>
                    <a:pt x="39362" y="22709"/>
                    <a:pt x="39362" y="23088"/>
                    <a:pt x="40876" y="23088"/>
                  </a:cubicBezTo>
                  <a:cubicBezTo>
                    <a:pt x="43525" y="21195"/>
                    <a:pt x="39362" y="19303"/>
                    <a:pt x="39362" y="21952"/>
                  </a:cubicBezTo>
                  <a:close/>
                  <a:moveTo>
                    <a:pt x="18168" y="21574"/>
                  </a:moveTo>
                  <a:cubicBezTo>
                    <a:pt x="18168" y="21574"/>
                    <a:pt x="18546" y="21574"/>
                    <a:pt x="18546" y="21574"/>
                  </a:cubicBezTo>
                  <a:cubicBezTo>
                    <a:pt x="19681" y="21952"/>
                    <a:pt x="20060" y="20438"/>
                    <a:pt x="19303" y="19681"/>
                  </a:cubicBezTo>
                  <a:cubicBezTo>
                    <a:pt x="18924" y="19681"/>
                    <a:pt x="18546" y="19681"/>
                    <a:pt x="18168" y="19681"/>
                  </a:cubicBezTo>
                  <a:cubicBezTo>
                    <a:pt x="17789" y="19681"/>
                    <a:pt x="17789" y="21195"/>
                    <a:pt x="18168" y="21574"/>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36"/>
            <p:cNvSpPr/>
            <p:nvPr/>
          </p:nvSpPr>
          <p:spPr>
            <a:xfrm>
              <a:off x="1430325" y="3780025"/>
              <a:ext cx="123025" cy="359575"/>
            </a:xfrm>
            <a:custGeom>
              <a:rect b="b" l="l" r="r" t="t"/>
              <a:pathLst>
                <a:path extrusionOk="0" h="14383" w="4921">
                  <a:moveTo>
                    <a:pt x="0" y="1136"/>
                  </a:moveTo>
                  <a:cubicBezTo>
                    <a:pt x="1514" y="757"/>
                    <a:pt x="3406" y="379"/>
                    <a:pt x="4920" y="0"/>
                  </a:cubicBezTo>
                  <a:cubicBezTo>
                    <a:pt x="3785" y="2271"/>
                    <a:pt x="2271" y="6434"/>
                    <a:pt x="2649" y="10219"/>
                  </a:cubicBezTo>
                  <a:cubicBezTo>
                    <a:pt x="2649" y="12112"/>
                    <a:pt x="3785" y="13247"/>
                    <a:pt x="3406" y="14382"/>
                  </a:cubicBezTo>
                  <a:cubicBezTo>
                    <a:pt x="1892" y="10219"/>
                    <a:pt x="1514" y="5299"/>
                    <a:pt x="0" y="1136"/>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36"/>
            <p:cNvSpPr/>
            <p:nvPr/>
          </p:nvSpPr>
          <p:spPr>
            <a:xfrm>
              <a:off x="1893950" y="3865175"/>
              <a:ext cx="56800" cy="56800"/>
            </a:xfrm>
            <a:custGeom>
              <a:rect b="b" l="l" r="r" t="t"/>
              <a:pathLst>
                <a:path extrusionOk="0" h="2272" w="2272">
                  <a:moveTo>
                    <a:pt x="0" y="758"/>
                  </a:moveTo>
                  <a:cubicBezTo>
                    <a:pt x="1136" y="1"/>
                    <a:pt x="1514" y="1515"/>
                    <a:pt x="2271" y="1893"/>
                  </a:cubicBezTo>
                  <a:cubicBezTo>
                    <a:pt x="1514" y="2272"/>
                    <a:pt x="757" y="1136"/>
                    <a:pt x="0" y="758"/>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36"/>
            <p:cNvSpPr/>
            <p:nvPr/>
          </p:nvSpPr>
          <p:spPr>
            <a:xfrm>
              <a:off x="3616025" y="3978725"/>
              <a:ext cx="47325" cy="56800"/>
            </a:xfrm>
            <a:custGeom>
              <a:rect b="b" l="l" r="r" t="t"/>
              <a:pathLst>
                <a:path extrusionOk="0" h="2272" w="1893">
                  <a:moveTo>
                    <a:pt x="0" y="379"/>
                  </a:moveTo>
                  <a:cubicBezTo>
                    <a:pt x="757" y="0"/>
                    <a:pt x="1136" y="1514"/>
                    <a:pt x="1514" y="1893"/>
                  </a:cubicBezTo>
                  <a:cubicBezTo>
                    <a:pt x="1893" y="2271"/>
                    <a:pt x="379" y="757"/>
                    <a:pt x="0"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36"/>
            <p:cNvSpPr/>
            <p:nvPr/>
          </p:nvSpPr>
          <p:spPr>
            <a:xfrm>
              <a:off x="5101550" y="4073350"/>
              <a:ext cx="37850" cy="28400"/>
            </a:xfrm>
            <a:custGeom>
              <a:rect b="b" l="l" r="r" t="t"/>
              <a:pathLst>
                <a:path extrusionOk="0" h="1136" w="1514">
                  <a:moveTo>
                    <a:pt x="0" y="379"/>
                  </a:moveTo>
                  <a:cubicBezTo>
                    <a:pt x="757" y="0"/>
                    <a:pt x="757" y="757"/>
                    <a:pt x="1514" y="1136"/>
                  </a:cubicBezTo>
                  <a:cubicBezTo>
                    <a:pt x="1136" y="1136"/>
                    <a:pt x="0" y="757"/>
                    <a:pt x="0"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36"/>
            <p:cNvSpPr/>
            <p:nvPr/>
          </p:nvSpPr>
          <p:spPr>
            <a:xfrm>
              <a:off x="5111000" y="4139575"/>
              <a:ext cx="66250" cy="37875"/>
            </a:xfrm>
            <a:custGeom>
              <a:rect b="b" l="l" r="r" t="t"/>
              <a:pathLst>
                <a:path extrusionOk="0" h="1515" w="2650">
                  <a:moveTo>
                    <a:pt x="2650" y="1514"/>
                  </a:moveTo>
                  <a:cubicBezTo>
                    <a:pt x="1514" y="1136"/>
                    <a:pt x="1136" y="757"/>
                    <a:pt x="1" y="379"/>
                  </a:cubicBezTo>
                  <a:cubicBezTo>
                    <a:pt x="1" y="0"/>
                    <a:pt x="2650" y="379"/>
                    <a:pt x="2650" y="1514"/>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36"/>
            <p:cNvSpPr/>
            <p:nvPr/>
          </p:nvSpPr>
          <p:spPr>
            <a:xfrm>
              <a:off x="1856100" y="3988175"/>
              <a:ext cx="113575" cy="75725"/>
            </a:xfrm>
            <a:custGeom>
              <a:rect b="b" l="l" r="r" t="t"/>
              <a:pathLst>
                <a:path extrusionOk="0" h="3029" w="4543">
                  <a:moveTo>
                    <a:pt x="1" y="1"/>
                  </a:moveTo>
                  <a:cubicBezTo>
                    <a:pt x="1136" y="379"/>
                    <a:pt x="3785" y="1515"/>
                    <a:pt x="4542" y="3029"/>
                  </a:cubicBezTo>
                  <a:cubicBezTo>
                    <a:pt x="3028" y="1893"/>
                    <a:pt x="1514" y="758"/>
                    <a:pt x="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36"/>
            <p:cNvSpPr/>
            <p:nvPr/>
          </p:nvSpPr>
          <p:spPr>
            <a:xfrm>
              <a:off x="5006925" y="4243650"/>
              <a:ext cx="66250" cy="56800"/>
            </a:xfrm>
            <a:custGeom>
              <a:rect b="b" l="l" r="r" t="t"/>
              <a:pathLst>
                <a:path extrusionOk="0" h="2272" w="2650">
                  <a:moveTo>
                    <a:pt x="0" y="1515"/>
                  </a:moveTo>
                  <a:cubicBezTo>
                    <a:pt x="0" y="758"/>
                    <a:pt x="379" y="379"/>
                    <a:pt x="379" y="1"/>
                  </a:cubicBezTo>
                  <a:cubicBezTo>
                    <a:pt x="1136" y="379"/>
                    <a:pt x="1893" y="1515"/>
                    <a:pt x="2650" y="1893"/>
                  </a:cubicBezTo>
                  <a:cubicBezTo>
                    <a:pt x="2271" y="2272"/>
                    <a:pt x="1136" y="1515"/>
                    <a:pt x="0" y="1515"/>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36"/>
            <p:cNvSpPr/>
            <p:nvPr/>
          </p:nvSpPr>
          <p:spPr>
            <a:xfrm>
              <a:off x="1051850" y="695450"/>
              <a:ext cx="5809625" cy="3122450"/>
            </a:xfrm>
            <a:custGeom>
              <a:rect b="b" l="l" r="r" t="t"/>
              <a:pathLst>
                <a:path extrusionOk="0" h="124898" w="232385">
                  <a:moveTo>
                    <a:pt x="114300" y="17789"/>
                  </a:moveTo>
                  <a:cubicBezTo>
                    <a:pt x="115435" y="17789"/>
                    <a:pt x="115435" y="17032"/>
                    <a:pt x="116192" y="16653"/>
                  </a:cubicBezTo>
                  <a:cubicBezTo>
                    <a:pt x="121113" y="14004"/>
                    <a:pt x="128682" y="17032"/>
                    <a:pt x="129818" y="21195"/>
                  </a:cubicBezTo>
                  <a:cubicBezTo>
                    <a:pt x="127547" y="20816"/>
                    <a:pt x="126033" y="20816"/>
                    <a:pt x="124897" y="21573"/>
                  </a:cubicBezTo>
                  <a:cubicBezTo>
                    <a:pt x="122248" y="22330"/>
                    <a:pt x="119599" y="28008"/>
                    <a:pt x="119977" y="31792"/>
                  </a:cubicBezTo>
                  <a:cubicBezTo>
                    <a:pt x="119977" y="34442"/>
                    <a:pt x="122248" y="36712"/>
                    <a:pt x="125654" y="36712"/>
                  </a:cubicBezTo>
                  <a:cubicBezTo>
                    <a:pt x="128304" y="36712"/>
                    <a:pt x="130196" y="35199"/>
                    <a:pt x="132088" y="34063"/>
                  </a:cubicBezTo>
                  <a:cubicBezTo>
                    <a:pt x="133602" y="38983"/>
                    <a:pt x="131331" y="43147"/>
                    <a:pt x="129061" y="45417"/>
                  </a:cubicBezTo>
                  <a:cubicBezTo>
                    <a:pt x="130953" y="47688"/>
                    <a:pt x="135873" y="46553"/>
                    <a:pt x="138523" y="48824"/>
                  </a:cubicBezTo>
                  <a:cubicBezTo>
                    <a:pt x="139658" y="49581"/>
                    <a:pt x="140415" y="51095"/>
                    <a:pt x="141550" y="52608"/>
                  </a:cubicBezTo>
                  <a:cubicBezTo>
                    <a:pt x="142307" y="53744"/>
                    <a:pt x="144200" y="56015"/>
                    <a:pt x="143821" y="57150"/>
                  </a:cubicBezTo>
                  <a:cubicBezTo>
                    <a:pt x="143443" y="58286"/>
                    <a:pt x="140793" y="59043"/>
                    <a:pt x="139279" y="59799"/>
                  </a:cubicBezTo>
                  <a:cubicBezTo>
                    <a:pt x="137387" y="60556"/>
                    <a:pt x="135495" y="61313"/>
                    <a:pt x="133602" y="61313"/>
                  </a:cubicBezTo>
                  <a:cubicBezTo>
                    <a:pt x="130953" y="61313"/>
                    <a:pt x="127925" y="60556"/>
                    <a:pt x="126411" y="62070"/>
                  </a:cubicBezTo>
                  <a:cubicBezTo>
                    <a:pt x="126033" y="62449"/>
                    <a:pt x="126411" y="63584"/>
                    <a:pt x="126411" y="64341"/>
                  </a:cubicBezTo>
                  <a:cubicBezTo>
                    <a:pt x="129061" y="65855"/>
                    <a:pt x="128682" y="73803"/>
                    <a:pt x="125276" y="74182"/>
                  </a:cubicBezTo>
                  <a:cubicBezTo>
                    <a:pt x="124519" y="70775"/>
                    <a:pt x="119977" y="66991"/>
                    <a:pt x="115435" y="68504"/>
                  </a:cubicBezTo>
                  <a:cubicBezTo>
                    <a:pt x="113922" y="68883"/>
                    <a:pt x="113543" y="70018"/>
                    <a:pt x="112408" y="71154"/>
                  </a:cubicBezTo>
                  <a:cubicBezTo>
                    <a:pt x="112029" y="71911"/>
                    <a:pt x="110894" y="72289"/>
                    <a:pt x="110137" y="73425"/>
                  </a:cubicBezTo>
                  <a:cubicBezTo>
                    <a:pt x="108244" y="76452"/>
                    <a:pt x="109001" y="84779"/>
                    <a:pt x="110515" y="87807"/>
                  </a:cubicBezTo>
                  <a:cubicBezTo>
                    <a:pt x="111272" y="90078"/>
                    <a:pt x="115057" y="94619"/>
                    <a:pt x="116949" y="95755"/>
                  </a:cubicBezTo>
                  <a:cubicBezTo>
                    <a:pt x="121113" y="98782"/>
                    <a:pt x="129818" y="100296"/>
                    <a:pt x="135873" y="98026"/>
                  </a:cubicBezTo>
                  <a:cubicBezTo>
                    <a:pt x="140415" y="96512"/>
                    <a:pt x="144957" y="91970"/>
                    <a:pt x="145714" y="86671"/>
                  </a:cubicBezTo>
                  <a:cubicBezTo>
                    <a:pt x="146849" y="79859"/>
                    <a:pt x="145335" y="74938"/>
                    <a:pt x="141172" y="71154"/>
                  </a:cubicBezTo>
                  <a:cubicBezTo>
                    <a:pt x="141550" y="70018"/>
                    <a:pt x="142307" y="69261"/>
                    <a:pt x="143821" y="69261"/>
                  </a:cubicBezTo>
                  <a:cubicBezTo>
                    <a:pt x="144578" y="68883"/>
                    <a:pt x="143443" y="70018"/>
                    <a:pt x="143821" y="70397"/>
                  </a:cubicBezTo>
                  <a:cubicBezTo>
                    <a:pt x="147227" y="74938"/>
                    <a:pt x="147227" y="83265"/>
                    <a:pt x="146471" y="90456"/>
                  </a:cubicBezTo>
                  <a:cubicBezTo>
                    <a:pt x="147984" y="88564"/>
                    <a:pt x="149120" y="85914"/>
                    <a:pt x="149120" y="82886"/>
                  </a:cubicBezTo>
                  <a:cubicBezTo>
                    <a:pt x="152526" y="83643"/>
                    <a:pt x="156311" y="84400"/>
                    <a:pt x="159339" y="85157"/>
                  </a:cubicBezTo>
                  <a:cubicBezTo>
                    <a:pt x="158960" y="83643"/>
                    <a:pt x="156689" y="83265"/>
                    <a:pt x="154419" y="82508"/>
                  </a:cubicBezTo>
                  <a:cubicBezTo>
                    <a:pt x="153662" y="82130"/>
                    <a:pt x="152526" y="81751"/>
                    <a:pt x="151769" y="81751"/>
                  </a:cubicBezTo>
                  <a:cubicBezTo>
                    <a:pt x="151012" y="81373"/>
                    <a:pt x="149498" y="81373"/>
                    <a:pt x="149120" y="80237"/>
                  </a:cubicBezTo>
                  <a:cubicBezTo>
                    <a:pt x="152148" y="80237"/>
                    <a:pt x="155932" y="83643"/>
                    <a:pt x="159717" y="82508"/>
                  </a:cubicBezTo>
                  <a:cubicBezTo>
                    <a:pt x="158960" y="80616"/>
                    <a:pt x="156689" y="80616"/>
                    <a:pt x="154797" y="80237"/>
                  </a:cubicBezTo>
                  <a:cubicBezTo>
                    <a:pt x="152905" y="79480"/>
                    <a:pt x="151012" y="78723"/>
                    <a:pt x="149120" y="78723"/>
                  </a:cubicBezTo>
                  <a:cubicBezTo>
                    <a:pt x="149120" y="77588"/>
                    <a:pt x="148741" y="76452"/>
                    <a:pt x="148741" y="75317"/>
                  </a:cubicBezTo>
                  <a:cubicBezTo>
                    <a:pt x="151391" y="76831"/>
                    <a:pt x="154040" y="77966"/>
                    <a:pt x="157446" y="78723"/>
                  </a:cubicBezTo>
                  <a:cubicBezTo>
                    <a:pt x="158582" y="78723"/>
                    <a:pt x="157825" y="80237"/>
                    <a:pt x="158960" y="80237"/>
                  </a:cubicBezTo>
                  <a:cubicBezTo>
                    <a:pt x="159717" y="80237"/>
                    <a:pt x="159717" y="79480"/>
                    <a:pt x="159339" y="79102"/>
                  </a:cubicBezTo>
                  <a:cubicBezTo>
                    <a:pt x="160096" y="79102"/>
                    <a:pt x="159717" y="79480"/>
                    <a:pt x="160474" y="79480"/>
                  </a:cubicBezTo>
                  <a:cubicBezTo>
                    <a:pt x="160474" y="78345"/>
                    <a:pt x="161610" y="77966"/>
                    <a:pt x="161988" y="77209"/>
                  </a:cubicBezTo>
                  <a:cubicBezTo>
                    <a:pt x="165016" y="75317"/>
                    <a:pt x="169558" y="73803"/>
                    <a:pt x="173721" y="75695"/>
                  </a:cubicBezTo>
                  <a:cubicBezTo>
                    <a:pt x="175613" y="76452"/>
                    <a:pt x="176749" y="78723"/>
                    <a:pt x="178641" y="78723"/>
                  </a:cubicBezTo>
                  <a:cubicBezTo>
                    <a:pt x="179398" y="80237"/>
                    <a:pt x="180533" y="81373"/>
                    <a:pt x="180912" y="83265"/>
                  </a:cubicBezTo>
                  <a:cubicBezTo>
                    <a:pt x="175613" y="84022"/>
                    <a:pt x="171450" y="88564"/>
                    <a:pt x="170315" y="93484"/>
                  </a:cubicBezTo>
                  <a:cubicBezTo>
                    <a:pt x="168044" y="105595"/>
                    <a:pt x="182426" y="115435"/>
                    <a:pt x="192645" y="108244"/>
                  </a:cubicBezTo>
                  <a:cubicBezTo>
                    <a:pt x="193402" y="107487"/>
                    <a:pt x="196808" y="103703"/>
                    <a:pt x="197186" y="102189"/>
                  </a:cubicBezTo>
                  <a:cubicBezTo>
                    <a:pt x="198700" y="94241"/>
                    <a:pt x="195294" y="88564"/>
                    <a:pt x="189617" y="85914"/>
                  </a:cubicBezTo>
                  <a:cubicBezTo>
                    <a:pt x="190752" y="81751"/>
                    <a:pt x="196808" y="84022"/>
                    <a:pt x="199836" y="82130"/>
                  </a:cubicBezTo>
                  <a:cubicBezTo>
                    <a:pt x="199836" y="81373"/>
                    <a:pt x="199836" y="80994"/>
                    <a:pt x="200214" y="80237"/>
                  </a:cubicBezTo>
                  <a:cubicBezTo>
                    <a:pt x="198700" y="78723"/>
                    <a:pt x="196429" y="78345"/>
                    <a:pt x="194159" y="78345"/>
                  </a:cubicBezTo>
                  <a:cubicBezTo>
                    <a:pt x="193780" y="78345"/>
                    <a:pt x="193023" y="78723"/>
                    <a:pt x="192266" y="78723"/>
                  </a:cubicBezTo>
                  <a:cubicBezTo>
                    <a:pt x="191131" y="78345"/>
                    <a:pt x="189238" y="75695"/>
                    <a:pt x="188860" y="74560"/>
                  </a:cubicBezTo>
                  <a:cubicBezTo>
                    <a:pt x="188103" y="72668"/>
                    <a:pt x="187725" y="70775"/>
                    <a:pt x="187725" y="68504"/>
                  </a:cubicBezTo>
                  <a:cubicBezTo>
                    <a:pt x="189238" y="67369"/>
                    <a:pt x="191131" y="66234"/>
                    <a:pt x="193780" y="66234"/>
                  </a:cubicBezTo>
                  <a:cubicBezTo>
                    <a:pt x="197565" y="65855"/>
                    <a:pt x="201350" y="68126"/>
                    <a:pt x="204377" y="68126"/>
                  </a:cubicBezTo>
                  <a:cubicBezTo>
                    <a:pt x="204377" y="65098"/>
                    <a:pt x="199836" y="64720"/>
                    <a:pt x="200593" y="59799"/>
                  </a:cubicBezTo>
                  <a:cubicBezTo>
                    <a:pt x="202864" y="60556"/>
                    <a:pt x="205513" y="62449"/>
                    <a:pt x="208162" y="61692"/>
                  </a:cubicBezTo>
                  <a:cubicBezTo>
                    <a:pt x="215732" y="60178"/>
                    <a:pt x="214596" y="48067"/>
                    <a:pt x="208162" y="45039"/>
                  </a:cubicBezTo>
                  <a:cubicBezTo>
                    <a:pt x="210433" y="42390"/>
                    <a:pt x="215732" y="44660"/>
                    <a:pt x="218760" y="44660"/>
                  </a:cubicBezTo>
                  <a:cubicBezTo>
                    <a:pt x="219517" y="44660"/>
                    <a:pt x="220274" y="43525"/>
                    <a:pt x="220652" y="42768"/>
                  </a:cubicBezTo>
                  <a:cubicBezTo>
                    <a:pt x="223680" y="39362"/>
                    <a:pt x="226329" y="36334"/>
                    <a:pt x="232385" y="36334"/>
                  </a:cubicBezTo>
                  <a:cubicBezTo>
                    <a:pt x="228978" y="38226"/>
                    <a:pt x="225572" y="40497"/>
                    <a:pt x="222544" y="43525"/>
                  </a:cubicBezTo>
                  <a:cubicBezTo>
                    <a:pt x="221787" y="44282"/>
                    <a:pt x="220274" y="45039"/>
                    <a:pt x="221030" y="46553"/>
                  </a:cubicBezTo>
                  <a:cubicBezTo>
                    <a:pt x="222923" y="45796"/>
                    <a:pt x="224058" y="44282"/>
                    <a:pt x="225572" y="42768"/>
                  </a:cubicBezTo>
                  <a:cubicBezTo>
                    <a:pt x="227086" y="41633"/>
                    <a:pt x="228600" y="40119"/>
                    <a:pt x="230492" y="39362"/>
                  </a:cubicBezTo>
                  <a:cubicBezTo>
                    <a:pt x="226329" y="46174"/>
                    <a:pt x="222923" y="53744"/>
                    <a:pt x="220652" y="62827"/>
                  </a:cubicBezTo>
                  <a:cubicBezTo>
                    <a:pt x="213839" y="66991"/>
                    <a:pt x="209298" y="74182"/>
                    <a:pt x="207784" y="84779"/>
                  </a:cubicBezTo>
                  <a:cubicBezTo>
                    <a:pt x="206270" y="84400"/>
                    <a:pt x="203242" y="82508"/>
                    <a:pt x="201728" y="84022"/>
                  </a:cubicBezTo>
                  <a:cubicBezTo>
                    <a:pt x="203242" y="85157"/>
                    <a:pt x="205891" y="85536"/>
                    <a:pt x="207784" y="86293"/>
                  </a:cubicBezTo>
                  <a:cubicBezTo>
                    <a:pt x="207784" y="87050"/>
                    <a:pt x="207405" y="87807"/>
                    <a:pt x="207405" y="88564"/>
                  </a:cubicBezTo>
                  <a:cubicBezTo>
                    <a:pt x="204377" y="87807"/>
                    <a:pt x="200971" y="85157"/>
                    <a:pt x="197186" y="84400"/>
                  </a:cubicBezTo>
                  <a:cubicBezTo>
                    <a:pt x="197565" y="86293"/>
                    <a:pt x="199836" y="87050"/>
                    <a:pt x="201728" y="87807"/>
                  </a:cubicBezTo>
                  <a:cubicBezTo>
                    <a:pt x="203621" y="88564"/>
                    <a:pt x="205513" y="89699"/>
                    <a:pt x="207405" y="90456"/>
                  </a:cubicBezTo>
                  <a:cubicBezTo>
                    <a:pt x="207027" y="91213"/>
                    <a:pt x="207027" y="92348"/>
                    <a:pt x="207027" y="93484"/>
                  </a:cubicBezTo>
                  <a:cubicBezTo>
                    <a:pt x="204377" y="91970"/>
                    <a:pt x="202107" y="90456"/>
                    <a:pt x="199079" y="89321"/>
                  </a:cubicBezTo>
                  <a:cubicBezTo>
                    <a:pt x="197565" y="87807"/>
                    <a:pt x="195294" y="84400"/>
                    <a:pt x="192645" y="84779"/>
                  </a:cubicBezTo>
                  <a:cubicBezTo>
                    <a:pt x="194159" y="88185"/>
                    <a:pt x="197943" y="89321"/>
                    <a:pt x="198322" y="93105"/>
                  </a:cubicBezTo>
                  <a:cubicBezTo>
                    <a:pt x="198322" y="93862"/>
                    <a:pt x="197565" y="93484"/>
                    <a:pt x="197565" y="93862"/>
                  </a:cubicBezTo>
                  <a:cubicBezTo>
                    <a:pt x="198322" y="94619"/>
                    <a:pt x="198700" y="96512"/>
                    <a:pt x="197943" y="97647"/>
                  </a:cubicBezTo>
                  <a:cubicBezTo>
                    <a:pt x="199079" y="102567"/>
                    <a:pt x="195294" y="106730"/>
                    <a:pt x="194159" y="109380"/>
                  </a:cubicBezTo>
                  <a:cubicBezTo>
                    <a:pt x="195294" y="109380"/>
                    <a:pt x="196429" y="107866"/>
                    <a:pt x="197565" y="107109"/>
                  </a:cubicBezTo>
                  <a:cubicBezTo>
                    <a:pt x="198322" y="105974"/>
                    <a:pt x="199079" y="104460"/>
                    <a:pt x="199457" y="103324"/>
                  </a:cubicBezTo>
                  <a:cubicBezTo>
                    <a:pt x="201728" y="104081"/>
                    <a:pt x="203999" y="104838"/>
                    <a:pt x="205513" y="105974"/>
                  </a:cubicBezTo>
                  <a:cubicBezTo>
                    <a:pt x="205134" y="106730"/>
                    <a:pt x="204377" y="107109"/>
                    <a:pt x="204377" y="108244"/>
                  </a:cubicBezTo>
                  <a:cubicBezTo>
                    <a:pt x="203242" y="107487"/>
                    <a:pt x="201350" y="105974"/>
                    <a:pt x="199457" y="106730"/>
                  </a:cubicBezTo>
                  <a:cubicBezTo>
                    <a:pt x="200971" y="107866"/>
                    <a:pt x="202864" y="108244"/>
                    <a:pt x="203621" y="109758"/>
                  </a:cubicBezTo>
                  <a:cubicBezTo>
                    <a:pt x="202107" y="109380"/>
                    <a:pt x="200971" y="107866"/>
                    <a:pt x="199079" y="108244"/>
                  </a:cubicBezTo>
                  <a:cubicBezTo>
                    <a:pt x="199079" y="109380"/>
                    <a:pt x="201728" y="109758"/>
                    <a:pt x="202864" y="110515"/>
                  </a:cubicBezTo>
                  <a:cubicBezTo>
                    <a:pt x="200593" y="113165"/>
                    <a:pt x="198700" y="116192"/>
                    <a:pt x="196051" y="118463"/>
                  </a:cubicBezTo>
                  <a:cubicBezTo>
                    <a:pt x="194916" y="119599"/>
                    <a:pt x="193780" y="121113"/>
                    <a:pt x="192645" y="121113"/>
                  </a:cubicBezTo>
                  <a:cubicBezTo>
                    <a:pt x="193023" y="121869"/>
                    <a:pt x="191888" y="122248"/>
                    <a:pt x="191131" y="123005"/>
                  </a:cubicBezTo>
                  <a:cubicBezTo>
                    <a:pt x="190752" y="123383"/>
                    <a:pt x="189995" y="124519"/>
                    <a:pt x="189238" y="124897"/>
                  </a:cubicBezTo>
                  <a:cubicBezTo>
                    <a:pt x="188481" y="124897"/>
                    <a:pt x="185454" y="122626"/>
                    <a:pt x="184318" y="121869"/>
                  </a:cubicBezTo>
                  <a:cubicBezTo>
                    <a:pt x="180912" y="119599"/>
                    <a:pt x="177506" y="118085"/>
                    <a:pt x="173721" y="116192"/>
                  </a:cubicBezTo>
                  <a:cubicBezTo>
                    <a:pt x="170693" y="115057"/>
                    <a:pt x="168044" y="114300"/>
                    <a:pt x="166530" y="112408"/>
                  </a:cubicBezTo>
                  <a:cubicBezTo>
                    <a:pt x="166530" y="112029"/>
                    <a:pt x="166908" y="112408"/>
                    <a:pt x="166908" y="112029"/>
                  </a:cubicBezTo>
                  <a:cubicBezTo>
                    <a:pt x="165016" y="108623"/>
                    <a:pt x="161988" y="105217"/>
                    <a:pt x="161610" y="101053"/>
                  </a:cubicBezTo>
                  <a:cubicBezTo>
                    <a:pt x="160474" y="99161"/>
                    <a:pt x="159339" y="95376"/>
                    <a:pt x="159717" y="91970"/>
                  </a:cubicBezTo>
                  <a:cubicBezTo>
                    <a:pt x="159717" y="89699"/>
                    <a:pt x="160853" y="87428"/>
                    <a:pt x="158582" y="86671"/>
                  </a:cubicBezTo>
                  <a:cubicBezTo>
                    <a:pt x="156689" y="87050"/>
                    <a:pt x="157068" y="89699"/>
                    <a:pt x="156689" y="91213"/>
                  </a:cubicBezTo>
                  <a:cubicBezTo>
                    <a:pt x="155932" y="94619"/>
                    <a:pt x="152148" y="98026"/>
                    <a:pt x="149877" y="100296"/>
                  </a:cubicBezTo>
                  <a:cubicBezTo>
                    <a:pt x="146849" y="102946"/>
                    <a:pt x="143821" y="104838"/>
                    <a:pt x="139658" y="105974"/>
                  </a:cubicBezTo>
                  <a:cubicBezTo>
                    <a:pt x="140036" y="106352"/>
                    <a:pt x="138523" y="107109"/>
                    <a:pt x="137766" y="107866"/>
                  </a:cubicBezTo>
                  <a:cubicBezTo>
                    <a:pt x="117328" y="103703"/>
                    <a:pt x="90834" y="98026"/>
                    <a:pt x="67369" y="100296"/>
                  </a:cubicBezTo>
                  <a:cubicBezTo>
                    <a:pt x="63963" y="100675"/>
                    <a:pt x="60556" y="101810"/>
                    <a:pt x="58285" y="101432"/>
                  </a:cubicBezTo>
                  <a:cubicBezTo>
                    <a:pt x="56772" y="101432"/>
                    <a:pt x="53744" y="99918"/>
                    <a:pt x="52230" y="98782"/>
                  </a:cubicBezTo>
                  <a:cubicBezTo>
                    <a:pt x="49202" y="96512"/>
                    <a:pt x="43525" y="89321"/>
                    <a:pt x="42768" y="85157"/>
                  </a:cubicBezTo>
                  <a:cubicBezTo>
                    <a:pt x="42389" y="83265"/>
                    <a:pt x="43525" y="80994"/>
                    <a:pt x="41632" y="80616"/>
                  </a:cubicBezTo>
                  <a:cubicBezTo>
                    <a:pt x="39740" y="81751"/>
                    <a:pt x="40119" y="83643"/>
                    <a:pt x="39740" y="86293"/>
                  </a:cubicBezTo>
                  <a:cubicBezTo>
                    <a:pt x="38983" y="91591"/>
                    <a:pt x="36334" y="97269"/>
                    <a:pt x="32927" y="101432"/>
                  </a:cubicBezTo>
                  <a:cubicBezTo>
                    <a:pt x="31792" y="102946"/>
                    <a:pt x="30657" y="104838"/>
                    <a:pt x="29900" y="105217"/>
                  </a:cubicBezTo>
                  <a:cubicBezTo>
                    <a:pt x="28386" y="105595"/>
                    <a:pt x="25358" y="105217"/>
                    <a:pt x="23087" y="105595"/>
                  </a:cubicBezTo>
                  <a:cubicBezTo>
                    <a:pt x="19302" y="106352"/>
                    <a:pt x="15139" y="107487"/>
                    <a:pt x="11733" y="108623"/>
                  </a:cubicBezTo>
                  <a:cubicBezTo>
                    <a:pt x="9462" y="109380"/>
                    <a:pt x="6813" y="111272"/>
                    <a:pt x="4542" y="110515"/>
                  </a:cubicBezTo>
                  <a:cubicBezTo>
                    <a:pt x="2649" y="110137"/>
                    <a:pt x="1892" y="107487"/>
                    <a:pt x="378" y="106730"/>
                  </a:cubicBezTo>
                  <a:cubicBezTo>
                    <a:pt x="3406" y="106352"/>
                    <a:pt x="5677" y="105217"/>
                    <a:pt x="7948" y="104081"/>
                  </a:cubicBezTo>
                  <a:cubicBezTo>
                    <a:pt x="14004" y="106352"/>
                    <a:pt x="20438" y="104081"/>
                    <a:pt x="23087" y="100675"/>
                  </a:cubicBezTo>
                  <a:cubicBezTo>
                    <a:pt x="20438" y="100296"/>
                    <a:pt x="18167" y="102567"/>
                    <a:pt x="15139" y="102567"/>
                  </a:cubicBezTo>
                  <a:cubicBezTo>
                    <a:pt x="6813" y="103324"/>
                    <a:pt x="757" y="98026"/>
                    <a:pt x="378" y="91213"/>
                  </a:cubicBezTo>
                  <a:cubicBezTo>
                    <a:pt x="0" y="88942"/>
                    <a:pt x="378" y="84779"/>
                    <a:pt x="1892" y="83265"/>
                  </a:cubicBezTo>
                  <a:cubicBezTo>
                    <a:pt x="0" y="81373"/>
                    <a:pt x="3406" y="80237"/>
                    <a:pt x="4542" y="79102"/>
                  </a:cubicBezTo>
                  <a:cubicBezTo>
                    <a:pt x="4163" y="78345"/>
                    <a:pt x="3785" y="79102"/>
                    <a:pt x="3028" y="79102"/>
                  </a:cubicBezTo>
                  <a:cubicBezTo>
                    <a:pt x="3785" y="77588"/>
                    <a:pt x="4920" y="76831"/>
                    <a:pt x="6434" y="76074"/>
                  </a:cubicBezTo>
                  <a:cubicBezTo>
                    <a:pt x="5677" y="74560"/>
                    <a:pt x="7570" y="74938"/>
                    <a:pt x="8326" y="73803"/>
                  </a:cubicBezTo>
                  <a:cubicBezTo>
                    <a:pt x="9462" y="74560"/>
                    <a:pt x="9840" y="75317"/>
                    <a:pt x="10597" y="76074"/>
                  </a:cubicBezTo>
                  <a:cubicBezTo>
                    <a:pt x="4542" y="77966"/>
                    <a:pt x="378" y="83643"/>
                    <a:pt x="1135" y="91591"/>
                  </a:cubicBezTo>
                  <a:cubicBezTo>
                    <a:pt x="1135" y="93105"/>
                    <a:pt x="3406" y="96890"/>
                    <a:pt x="4542" y="97647"/>
                  </a:cubicBezTo>
                  <a:cubicBezTo>
                    <a:pt x="7191" y="100296"/>
                    <a:pt x="10597" y="101810"/>
                    <a:pt x="15518" y="101432"/>
                  </a:cubicBezTo>
                  <a:cubicBezTo>
                    <a:pt x="20816" y="101053"/>
                    <a:pt x="27250" y="95755"/>
                    <a:pt x="28386" y="90078"/>
                  </a:cubicBezTo>
                  <a:cubicBezTo>
                    <a:pt x="29521" y="84779"/>
                    <a:pt x="27629" y="80237"/>
                    <a:pt x="24601" y="77588"/>
                  </a:cubicBezTo>
                  <a:cubicBezTo>
                    <a:pt x="23466" y="76452"/>
                    <a:pt x="21573" y="74938"/>
                    <a:pt x="19302" y="74560"/>
                  </a:cubicBezTo>
                  <a:cubicBezTo>
                    <a:pt x="19681" y="72668"/>
                    <a:pt x="21195" y="71911"/>
                    <a:pt x="21952" y="70397"/>
                  </a:cubicBezTo>
                  <a:cubicBezTo>
                    <a:pt x="23844" y="70397"/>
                    <a:pt x="25358" y="68504"/>
                    <a:pt x="27250" y="67747"/>
                  </a:cubicBezTo>
                  <a:cubicBezTo>
                    <a:pt x="31414" y="66612"/>
                    <a:pt x="35955" y="68504"/>
                    <a:pt x="38605" y="70397"/>
                  </a:cubicBezTo>
                  <a:cubicBezTo>
                    <a:pt x="38983" y="71532"/>
                    <a:pt x="40119" y="71532"/>
                    <a:pt x="39740" y="72668"/>
                  </a:cubicBezTo>
                  <a:cubicBezTo>
                    <a:pt x="40119" y="73425"/>
                    <a:pt x="40497" y="72668"/>
                    <a:pt x="40876" y="72668"/>
                  </a:cubicBezTo>
                  <a:cubicBezTo>
                    <a:pt x="40497" y="73046"/>
                    <a:pt x="40497" y="73803"/>
                    <a:pt x="41254" y="73803"/>
                  </a:cubicBezTo>
                  <a:cubicBezTo>
                    <a:pt x="42768" y="73046"/>
                    <a:pt x="43146" y="71154"/>
                    <a:pt x="44282" y="69640"/>
                  </a:cubicBezTo>
                  <a:cubicBezTo>
                    <a:pt x="47310" y="69261"/>
                    <a:pt x="50337" y="68883"/>
                    <a:pt x="52987" y="68504"/>
                  </a:cubicBezTo>
                  <a:cubicBezTo>
                    <a:pt x="52608" y="69261"/>
                    <a:pt x="52230" y="70397"/>
                    <a:pt x="51851" y="71532"/>
                  </a:cubicBezTo>
                  <a:cubicBezTo>
                    <a:pt x="48824" y="71911"/>
                    <a:pt x="45417" y="72289"/>
                    <a:pt x="43525" y="73803"/>
                  </a:cubicBezTo>
                  <a:cubicBezTo>
                    <a:pt x="46174" y="74560"/>
                    <a:pt x="48824" y="73046"/>
                    <a:pt x="51094" y="72668"/>
                  </a:cubicBezTo>
                  <a:cubicBezTo>
                    <a:pt x="51473" y="73425"/>
                    <a:pt x="50716" y="74560"/>
                    <a:pt x="51094" y="75317"/>
                  </a:cubicBezTo>
                  <a:cubicBezTo>
                    <a:pt x="48824" y="75317"/>
                    <a:pt x="46553" y="75695"/>
                    <a:pt x="45039" y="76452"/>
                  </a:cubicBezTo>
                  <a:cubicBezTo>
                    <a:pt x="46174" y="78345"/>
                    <a:pt x="49959" y="76452"/>
                    <a:pt x="50716" y="76452"/>
                  </a:cubicBezTo>
                  <a:cubicBezTo>
                    <a:pt x="50337" y="80237"/>
                    <a:pt x="51094" y="83265"/>
                    <a:pt x="52608" y="85157"/>
                  </a:cubicBezTo>
                  <a:cubicBezTo>
                    <a:pt x="52987" y="82508"/>
                    <a:pt x="52987" y="78723"/>
                    <a:pt x="53365" y="75317"/>
                  </a:cubicBezTo>
                  <a:cubicBezTo>
                    <a:pt x="53744" y="71532"/>
                    <a:pt x="55636" y="68126"/>
                    <a:pt x="57528" y="65855"/>
                  </a:cubicBezTo>
                  <a:cubicBezTo>
                    <a:pt x="57907" y="65477"/>
                    <a:pt x="57528" y="64720"/>
                    <a:pt x="57528" y="64341"/>
                  </a:cubicBezTo>
                  <a:cubicBezTo>
                    <a:pt x="59421" y="64341"/>
                    <a:pt x="60556" y="65098"/>
                    <a:pt x="61313" y="66234"/>
                  </a:cubicBezTo>
                  <a:cubicBezTo>
                    <a:pt x="56393" y="68504"/>
                    <a:pt x="52608" y="75317"/>
                    <a:pt x="53744" y="82886"/>
                  </a:cubicBezTo>
                  <a:cubicBezTo>
                    <a:pt x="54879" y="89699"/>
                    <a:pt x="60556" y="94619"/>
                    <a:pt x="67747" y="95755"/>
                  </a:cubicBezTo>
                  <a:cubicBezTo>
                    <a:pt x="73046" y="96133"/>
                    <a:pt x="77209" y="96133"/>
                    <a:pt x="81373" y="93862"/>
                  </a:cubicBezTo>
                  <a:cubicBezTo>
                    <a:pt x="86671" y="90834"/>
                    <a:pt x="92727" y="84022"/>
                    <a:pt x="91213" y="73803"/>
                  </a:cubicBezTo>
                  <a:cubicBezTo>
                    <a:pt x="90456" y="70018"/>
                    <a:pt x="86671" y="65477"/>
                    <a:pt x="80616" y="66991"/>
                  </a:cubicBezTo>
                  <a:cubicBezTo>
                    <a:pt x="77966" y="67369"/>
                    <a:pt x="76452" y="70397"/>
                    <a:pt x="74560" y="71154"/>
                  </a:cubicBezTo>
                  <a:cubicBezTo>
                    <a:pt x="73425" y="68126"/>
                    <a:pt x="74181" y="62070"/>
                    <a:pt x="76074" y="59799"/>
                  </a:cubicBezTo>
                  <a:cubicBezTo>
                    <a:pt x="74560" y="57529"/>
                    <a:pt x="71532" y="58286"/>
                    <a:pt x="68883" y="57907"/>
                  </a:cubicBezTo>
                  <a:cubicBezTo>
                    <a:pt x="65098" y="57150"/>
                    <a:pt x="61692" y="54879"/>
                    <a:pt x="59421" y="53365"/>
                  </a:cubicBezTo>
                  <a:cubicBezTo>
                    <a:pt x="61313" y="47688"/>
                    <a:pt x="65098" y="43525"/>
                    <a:pt x="72289" y="43525"/>
                  </a:cubicBezTo>
                  <a:cubicBezTo>
                    <a:pt x="73425" y="42768"/>
                    <a:pt x="73425" y="41254"/>
                    <a:pt x="73803" y="40497"/>
                  </a:cubicBezTo>
                  <a:cubicBezTo>
                    <a:pt x="73425" y="38983"/>
                    <a:pt x="71911" y="38983"/>
                    <a:pt x="71532" y="37469"/>
                  </a:cubicBezTo>
                  <a:cubicBezTo>
                    <a:pt x="71532" y="35577"/>
                    <a:pt x="73046" y="34063"/>
                    <a:pt x="73803" y="32549"/>
                  </a:cubicBezTo>
                  <a:cubicBezTo>
                    <a:pt x="75695" y="34063"/>
                    <a:pt x="77588" y="35956"/>
                    <a:pt x="80994" y="35577"/>
                  </a:cubicBezTo>
                  <a:cubicBezTo>
                    <a:pt x="90456" y="33685"/>
                    <a:pt x="88564" y="15896"/>
                    <a:pt x="76831" y="18167"/>
                  </a:cubicBezTo>
                  <a:cubicBezTo>
                    <a:pt x="78723" y="14004"/>
                    <a:pt x="85914" y="12112"/>
                    <a:pt x="90834" y="15139"/>
                  </a:cubicBezTo>
                  <a:cubicBezTo>
                    <a:pt x="91213" y="15139"/>
                    <a:pt x="91591" y="16653"/>
                    <a:pt x="92348" y="16653"/>
                  </a:cubicBezTo>
                  <a:cubicBezTo>
                    <a:pt x="93862" y="16275"/>
                    <a:pt x="93484" y="14004"/>
                    <a:pt x="93862" y="12869"/>
                  </a:cubicBezTo>
                  <a:cubicBezTo>
                    <a:pt x="94998" y="7191"/>
                    <a:pt x="99918" y="2271"/>
                    <a:pt x="104460" y="0"/>
                  </a:cubicBezTo>
                  <a:cubicBezTo>
                    <a:pt x="104460" y="0"/>
                    <a:pt x="104460" y="0"/>
                    <a:pt x="104460" y="0"/>
                  </a:cubicBezTo>
                  <a:cubicBezTo>
                    <a:pt x="109001" y="3028"/>
                    <a:pt x="112786" y="7570"/>
                    <a:pt x="113543" y="14004"/>
                  </a:cubicBezTo>
                  <a:cubicBezTo>
                    <a:pt x="113922" y="15139"/>
                    <a:pt x="113165" y="16653"/>
                    <a:pt x="114300" y="17789"/>
                  </a:cubicBezTo>
                  <a:close/>
                  <a:moveTo>
                    <a:pt x="93105" y="18167"/>
                  </a:moveTo>
                  <a:cubicBezTo>
                    <a:pt x="91591" y="16653"/>
                    <a:pt x="88942" y="16275"/>
                    <a:pt x="86293" y="15896"/>
                  </a:cubicBezTo>
                  <a:cubicBezTo>
                    <a:pt x="85157" y="15518"/>
                    <a:pt x="83643" y="14382"/>
                    <a:pt x="82886" y="15896"/>
                  </a:cubicBezTo>
                  <a:cubicBezTo>
                    <a:pt x="85157" y="17410"/>
                    <a:pt x="89321" y="18167"/>
                    <a:pt x="91591" y="19681"/>
                  </a:cubicBezTo>
                  <a:cubicBezTo>
                    <a:pt x="92348" y="20060"/>
                    <a:pt x="93105" y="21195"/>
                    <a:pt x="93862" y="21195"/>
                  </a:cubicBezTo>
                  <a:cubicBezTo>
                    <a:pt x="95376" y="21195"/>
                    <a:pt x="95755" y="19303"/>
                    <a:pt x="95755" y="17032"/>
                  </a:cubicBezTo>
                  <a:cubicBezTo>
                    <a:pt x="98026" y="12490"/>
                    <a:pt x="100675" y="8327"/>
                    <a:pt x="104838" y="6056"/>
                  </a:cubicBezTo>
                  <a:cubicBezTo>
                    <a:pt x="105974" y="8327"/>
                    <a:pt x="107487" y="10598"/>
                    <a:pt x="108244" y="13247"/>
                  </a:cubicBezTo>
                  <a:cubicBezTo>
                    <a:pt x="109001" y="16275"/>
                    <a:pt x="109380" y="18924"/>
                    <a:pt x="110894" y="21573"/>
                  </a:cubicBezTo>
                  <a:cubicBezTo>
                    <a:pt x="111651" y="20438"/>
                    <a:pt x="111651" y="18167"/>
                    <a:pt x="111651" y="17032"/>
                  </a:cubicBezTo>
                  <a:cubicBezTo>
                    <a:pt x="111272" y="11733"/>
                    <a:pt x="108244" y="6813"/>
                    <a:pt x="105595" y="3407"/>
                  </a:cubicBezTo>
                  <a:cubicBezTo>
                    <a:pt x="96890" y="3407"/>
                    <a:pt x="96133" y="12112"/>
                    <a:pt x="93105" y="18167"/>
                  </a:cubicBezTo>
                  <a:close/>
                  <a:moveTo>
                    <a:pt x="121870" y="20060"/>
                  </a:moveTo>
                  <a:cubicBezTo>
                    <a:pt x="118463" y="22330"/>
                    <a:pt x="115814" y="28386"/>
                    <a:pt x="116571" y="33685"/>
                  </a:cubicBezTo>
                  <a:cubicBezTo>
                    <a:pt x="116571" y="35956"/>
                    <a:pt x="118463" y="37091"/>
                    <a:pt x="118842" y="38226"/>
                  </a:cubicBezTo>
                  <a:cubicBezTo>
                    <a:pt x="116192" y="37469"/>
                    <a:pt x="113165" y="38226"/>
                    <a:pt x="110137" y="37848"/>
                  </a:cubicBezTo>
                  <a:cubicBezTo>
                    <a:pt x="109758" y="35199"/>
                    <a:pt x="109758" y="32549"/>
                    <a:pt x="108623" y="30657"/>
                  </a:cubicBezTo>
                  <a:cubicBezTo>
                    <a:pt x="108623" y="37848"/>
                    <a:pt x="109001" y="45039"/>
                    <a:pt x="108623" y="52608"/>
                  </a:cubicBezTo>
                  <a:cubicBezTo>
                    <a:pt x="109001" y="53365"/>
                    <a:pt x="107866" y="52608"/>
                    <a:pt x="107866" y="53365"/>
                  </a:cubicBezTo>
                  <a:cubicBezTo>
                    <a:pt x="108623" y="53744"/>
                    <a:pt x="108623" y="54501"/>
                    <a:pt x="108623" y="54879"/>
                  </a:cubicBezTo>
                  <a:cubicBezTo>
                    <a:pt x="109380" y="58664"/>
                    <a:pt x="107109" y="65098"/>
                    <a:pt x="105217" y="66612"/>
                  </a:cubicBezTo>
                  <a:cubicBezTo>
                    <a:pt x="104081" y="67369"/>
                    <a:pt x="100675" y="68126"/>
                    <a:pt x="98782" y="67747"/>
                  </a:cubicBezTo>
                  <a:cubicBezTo>
                    <a:pt x="98026" y="67747"/>
                    <a:pt x="96133" y="66234"/>
                    <a:pt x="95755" y="65477"/>
                  </a:cubicBezTo>
                  <a:cubicBezTo>
                    <a:pt x="93484" y="62070"/>
                    <a:pt x="92348" y="56772"/>
                    <a:pt x="92348" y="51095"/>
                  </a:cubicBezTo>
                  <a:cubicBezTo>
                    <a:pt x="92348" y="41633"/>
                    <a:pt x="92727" y="29900"/>
                    <a:pt x="96133" y="23844"/>
                  </a:cubicBezTo>
                  <a:cubicBezTo>
                    <a:pt x="96512" y="23087"/>
                    <a:pt x="97647" y="22330"/>
                    <a:pt x="97647" y="21195"/>
                  </a:cubicBezTo>
                  <a:cubicBezTo>
                    <a:pt x="96133" y="20438"/>
                    <a:pt x="95376" y="21952"/>
                    <a:pt x="94998" y="23087"/>
                  </a:cubicBezTo>
                  <a:cubicBezTo>
                    <a:pt x="91970" y="28008"/>
                    <a:pt x="90834" y="34442"/>
                    <a:pt x="90456" y="42390"/>
                  </a:cubicBezTo>
                  <a:cubicBezTo>
                    <a:pt x="86671" y="41633"/>
                    <a:pt x="81373" y="41633"/>
                    <a:pt x="77588" y="42011"/>
                  </a:cubicBezTo>
                  <a:cubicBezTo>
                    <a:pt x="76831" y="40876"/>
                    <a:pt x="77588" y="37848"/>
                    <a:pt x="76074" y="37469"/>
                  </a:cubicBezTo>
                  <a:cubicBezTo>
                    <a:pt x="74181" y="38983"/>
                    <a:pt x="75695" y="42390"/>
                    <a:pt x="76452" y="43904"/>
                  </a:cubicBezTo>
                  <a:cubicBezTo>
                    <a:pt x="71154" y="46553"/>
                    <a:pt x="63206" y="46553"/>
                    <a:pt x="62070" y="54122"/>
                  </a:cubicBezTo>
                  <a:cubicBezTo>
                    <a:pt x="62827" y="53744"/>
                    <a:pt x="63206" y="54122"/>
                    <a:pt x="63963" y="53744"/>
                  </a:cubicBezTo>
                  <a:cubicBezTo>
                    <a:pt x="65477" y="51473"/>
                    <a:pt x="68883" y="48445"/>
                    <a:pt x="71911" y="48067"/>
                  </a:cubicBezTo>
                  <a:cubicBezTo>
                    <a:pt x="73803" y="48067"/>
                    <a:pt x="75695" y="48445"/>
                    <a:pt x="77588" y="48824"/>
                  </a:cubicBezTo>
                  <a:cubicBezTo>
                    <a:pt x="81373" y="49202"/>
                    <a:pt x="85914" y="49202"/>
                    <a:pt x="90077" y="49581"/>
                  </a:cubicBezTo>
                  <a:cubicBezTo>
                    <a:pt x="90077" y="51851"/>
                    <a:pt x="90456" y="54501"/>
                    <a:pt x="90456" y="56393"/>
                  </a:cubicBezTo>
                  <a:cubicBezTo>
                    <a:pt x="85536" y="55258"/>
                    <a:pt x="78723" y="56393"/>
                    <a:pt x="74560" y="54879"/>
                  </a:cubicBezTo>
                  <a:cubicBezTo>
                    <a:pt x="73425" y="54501"/>
                    <a:pt x="73046" y="53365"/>
                    <a:pt x="71911" y="54122"/>
                  </a:cubicBezTo>
                  <a:cubicBezTo>
                    <a:pt x="71532" y="54122"/>
                    <a:pt x="71532" y="54879"/>
                    <a:pt x="71532" y="55258"/>
                  </a:cubicBezTo>
                  <a:cubicBezTo>
                    <a:pt x="73046" y="56772"/>
                    <a:pt x="75695" y="57529"/>
                    <a:pt x="78345" y="58286"/>
                  </a:cubicBezTo>
                  <a:cubicBezTo>
                    <a:pt x="77209" y="58664"/>
                    <a:pt x="77588" y="58664"/>
                    <a:pt x="77588" y="59799"/>
                  </a:cubicBezTo>
                  <a:cubicBezTo>
                    <a:pt x="77588" y="61313"/>
                    <a:pt x="76074" y="62827"/>
                    <a:pt x="76452" y="64720"/>
                  </a:cubicBezTo>
                  <a:cubicBezTo>
                    <a:pt x="78345" y="63963"/>
                    <a:pt x="78345" y="60935"/>
                    <a:pt x="79480" y="59799"/>
                  </a:cubicBezTo>
                  <a:cubicBezTo>
                    <a:pt x="83265" y="59799"/>
                    <a:pt x="87428" y="60178"/>
                    <a:pt x="91213" y="60178"/>
                  </a:cubicBezTo>
                  <a:cubicBezTo>
                    <a:pt x="93105" y="64720"/>
                    <a:pt x="94241" y="71154"/>
                    <a:pt x="101053" y="70397"/>
                  </a:cubicBezTo>
                  <a:cubicBezTo>
                    <a:pt x="107866" y="70018"/>
                    <a:pt x="108623" y="65477"/>
                    <a:pt x="110515" y="59421"/>
                  </a:cubicBezTo>
                  <a:cubicBezTo>
                    <a:pt x="116192" y="60178"/>
                    <a:pt x="120734" y="59043"/>
                    <a:pt x="125276" y="59043"/>
                  </a:cubicBezTo>
                  <a:cubicBezTo>
                    <a:pt x="125276" y="58286"/>
                    <a:pt x="124140" y="58286"/>
                    <a:pt x="124140" y="58286"/>
                  </a:cubicBezTo>
                  <a:cubicBezTo>
                    <a:pt x="119977" y="57150"/>
                    <a:pt x="115057" y="58664"/>
                    <a:pt x="110515" y="57907"/>
                  </a:cubicBezTo>
                  <a:cubicBezTo>
                    <a:pt x="110515" y="57150"/>
                    <a:pt x="110515" y="56393"/>
                    <a:pt x="110515" y="56015"/>
                  </a:cubicBezTo>
                  <a:cubicBezTo>
                    <a:pt x="116571" y="56772"/>
                    <a:pt x="124897" y="57529"/>
                    <a:pt x="129818" y="56015"/>
                  </a:cubicBezTo>
                  <a:cubicBezTo>
                    <a:pt x="123762" y="54879"/>
                    <a:pt x="118463" y="54879"/>
                    <a:pt x="112786" y="54879"/>
                  </a:cubicBezTo>
                  <a:cubicBezTo>
                    <a:pt x="112029" y="54879"/>
                    <a:pt x="110894" y="54879"/>
                    <a:pt x="110515" y="54122"/>
                  </a:cubicBezTo>
                  <a:cubicBezTo>
                    <a:pt x="115814" y="53365"/>
                    <a:pt x="123383" y="55258"/>
                    <a:pt x="127547" y="53365"/>
                  </a:cubicBezTo>
                  <a:cubicBezTo>
                    <a:pt x="122248" y="52230"/>
                    <a:pt x="116192" y="52987"/>
                    <a:pt x="110515" y="52608"/>
                  </a:cubicBezTo>
                  <a:cubicBezTo>
                    <a:pt x="110894" y="51473"/>
                    <a:pt x="110515" y="50716"/>
                    <a:pt x="110515" y="49581"/>
                  </a:cubicBezTo>
                  <a:cubicBezTo>
                    <a:pt x="113543" y="49959"/>
                    <a:pt x="116571" y="49959"/>
                    <a:pt x="119599" y="50338"/>
                  </a:cubicBezTo>
                  <a:cubicBezTo>
                    <a:pt x="121870" y="50338"/>
                    <a:pt x="123762" y="50338"/>
                    <a:pt x="125276" y="49202"/>
                  </a:cubicBezTo>
                  <a:cubicBezTo>
                    <a:pt x="121113" y="48067"/>
                    <a:pt x="115057" y="48445"/>
                    <a:pt x="110894" y="48067"/>
                  </a:cubicBezTo>
                  <a:cubicBezTo>
                    <a:pt x="110894" y="46174"/>
                    <a:pt x="110894" y="43904"/>
                    <a:pt x="110515" y="42011"/>
                  </a:cubicBezTo>
                  <a:cubicBezTo>
                    <a:pt x="113922" y="42390"/>
                    <a:pt x="117706" y="42011"/>
                    <a:pt x="120356" y="40876"/>
                  </a:cubicBezTo>
                  <a:cubicBezTo>
                    <a:pt x="117328" y="39740"/>
                    <a:pt x="113922" y="41254"/>
                    <a:pt x="110515" y="40497"/>
                  </a:cubicBezTo>
                  <a:cubicBezTo>
                    <a:pt x="110515" y="39740"/>
                    <a:pt x="110137" y="39740"/>
                    <a:pt x="110137" y="38983"/>
                  </a:cubicBezTo>
                  <a:cubicBezTo>
                    <a:pt x="113165" y="39362"/>
                    <a:pt x="117706" y="39740"/>
                    <a:pt x="119977" y="39362"/>
                  </a:cubicBezTo>
                  <a:cubicBezTo>
                    <a:pt x="121491" y="40876"/>
                    <a:pt x="124519" y="41254"/>
                    <a:pt x="127168" y="40876"/>
                  </a:cubicBezTo>
                  <a:cubicBezTo>
                    <a:pt x="126033" y="43525"/>
                    <a:pt x="122627" y="44282"/>
                    <a:pt x="123383" y="48445"/>
                  </a:cubicBezTo>
                  <a:cubicBezTo>
                    <a:pt x="129061" y="50338"/>
                    <a:pt x="136630" y="50716"/>
                    <a:pt x="138901" y="55258"/>
                  </a:cubicBezTo>
                  <a:cubicBezTo>
                    <a:pt x="136252" y="56393"/>
                    <a:pt x="133224" y="57150"/>
                    <a:pt x="130953" y="58664"/>
                  </a:cubicBezTo>
                  <a:cubicBezTo>
                    <a:pt x="135116" y="60935"/>
                    <a:pt x="139279" y="57907"/>
                    <a:pt x="141550" y="57150"/>
                  </a:cubicBezTo>
                  <a:cubicBezTo>
                    <a:pt x="141929" y="54879"/>
                    <a:pt x="140793" y="52608"/>
                    <a:pt x="139279" y="51473"/>
                  </a:cubicBezTo>
                  <a:cubicBezTo>
                    <a:pt x="136252" y="48824"/>
                    <a:pt x="131331" y="47310"/>
                    <a:pt x="126411" y="46553"/>
                  </a:cubicBezTo>
                  <a:cubicBezTo>
                    <a:pt x="127925" y="44282"/>
                    <a:pt x="130196" y="42390"/>
                    <a:pt x="130575" y="39362"/>
                  </a:cubicBezTo>
                  <a:cubicBezTo>
                    <a:pt x="128682" y="38605"/>
                    <a:pt x="125654" y="39362"/>
                    <a:pt x="123762" y="38605"/>
                  </a:cubicBezTo>
                  <a:cubicBezTo>
                    <a:pt x="117328" y="35956"/>
                    <a:pt x="118463" y="26494"/>
                    <a:pt x="122627" y="22330"/>
                  </a:cubicBezTo>
                  <a:cubicBezTo>
                    <a:pt x="123383" y="21195"/>
                    <a:pt x="124519" y="21195"/>
                    <a:pt x="124897" y="20060"/>
                  </a:cubicBezTo>
                  <a:cubicBezTo>
                    <a:pt x="123762" y="19303"/>
                    <a:pt x="122627" y="19681"/>
                    <a:pt x="121870" y="20438"/>
                  </a:cubicBezTo>
                  <a:close/>
                  <a:moveTo>
                    <a:pt x="100296" y="20816"/>
                  </a:moveTo>
                  <a:cubicBezTo>
                    <a:pt x="100675" y="21195"/>
                    <a:pt x="100675" y="21195"/>
                    <a:pt x="100675" y="21573"/>
                  </a:cubicBezTo>
                  <a:cubicBezTo>
                    <a:pt x="101810" y="21195"/>
                    <a:pt x="102567" y="20438"/>
                    <a:pt x="104081" y="20816"/>
                  </a:cubicBezTo>
                  <a:cubicBezTo>
                    <a:pt x="104460" y="18167"/>
                    <a:pt x="100296" y="18924"/>
                    <a:pt x="100296" y="20816"/>
                  </a:cubicBezTo>
                  <a:close/>
                  <a:moveTo>
                    <a:pt x="105974" y="21573"/>
                  </a:moveTo>
                  <a:cubicBezTo>
                    <a:pt x="104460" y="25737"/>
                    <a:pt x="113165" y="26872"/>
                    <a:pt x="116949" y="25358"/>
                  </a:cubicBezTo>
                  <a:cubicBezTo>
                    <a:pt x="115057" y="23844"/>
                    <a:pt x="110515" y="24223"/>
                    <a:pt x="107866" y="24223"/>
                  </a:cubicBezTo>
                  <a:cubicBezTo>
                    <a:pt x="107866" y="23087"/>
                    <a:pt x="107487" y="22330"/>
                    <a:pt x="106730" y="21573"/>
                  </a:cubicBezTo>
                  <a:close/>
                  <a:moveTo>
                    <a:pt x="93484" y="48445"/>
                  </a:moveTo>
                  <a:cubicBezTo>
                    <a:pt x="93862" y="54501"/>
                    <a:pt x="93105" y="61692"/>
                    <a:pt x="96512" y="64341"/>
                  </a:cubicBezTo>
                  <a:cubicBezTo>
                    <a:pt x="97647" y="65477"/>
                    <a:pt x="100675" y="66234"/>
                    <a:pt x="102189" y="65855"/>
                  </a:cubicBezTo>
                  <a:cubicBezTo>
                    <a:pt x="104460" y="65477"/>
                    <a:pt x="107109" y="61692"/>
                    <a:pt x="107487" y="59421"/>
                  </a:cubicBezTo>
                  <a:cubicBezTo>
                    <a:pt x="108623" y="53365"/>
                    <a:pt x="107866" y="47688"/>
                    <a:pt x="107487" y="40497"/>
                  </a:cubicBezTo>
                  <a:cubicBezTo>
                    <a:pt x="107109" y="32928"/>
                    <a:pt x="108244" y="22709"/>
                    <a:pt x="100296" y="23466"/>
                  </a:cubicBezTo>
                  <a:cubicBezTo>
                    <a:pt x="93105" y="26494"/>
                    <a:pt x="93105" y="37848"/>
                    <a:pt x="93484" y="48445"/>
                  </a:cubicBezTo>
                  <a:close/>
                  <a:moveTo>
                    <a:pt x="108623" y="28008"/>
                  </a:moveTo>
                  <a:cubicBezTo>
                    <a:pt x="109758" y="28764"/>
                    <a:pt x="113922" y="28764"/>
                    <a:pt x="114300" y="27629"/>
                  </a:cubicBezTo>
                  <a:cubicBezTo>
                    <a:pt x="112786" y="27251"/>
                    <a:pt x="109758" y="26872"/>
                    <a:pt x="108623" y="28008"/>
                  </a:cubicBezTo>
                  <a:close/>
                  <a:moveTo>
                    <a:pt x="212704" y="48067"/>
                  </a:moveTo>
                  <a:cubicBezTo>
                    <a:pt x="214975" y="51095"/>
                    <a:pt x="215732" y="56772"/>
                    <a:pt x="213839" y="61313"/>
                  </a:cubicBezTo>
                  <a:cubicBezTo>
                    <a:pt x="219138" y="59799"/>
                    <a:pt x="217246" y="48445"/>
                    <a:pt x="213082" y="47688"/>
                  </a:cubicBezTo>
                  <a:cubicBezTo>
                    <a:pt x="213082" y="47688"/>
                    <a:pt x="212704" y="47688"/>
                    <a:pt x="212704" y="48067"/>
                  </a:cubicBezTo>
                  <a:close/>
                  <a:moveTo>
                    <a:pt x="77588" y="51851"/>
                  </a:moveTo>
                  <a:cubicBezTo>
                    <a:pt x="74560" y="51851"/>
                    <a:pt x="71154" y="51095"/>
                    <a:pt x="69261" y="52230"/>
                  </a:cubicBezTo>
                  <a:cubicBezTo>
                    <a:pt x="75317" y="53365"/>
                    <a:pt x="84022" y="53744"/>
                    <a:pt x="90077" y="53365"/>
                  </a:cubicBezTo>
                  <a:cubicBezTo>
                    <a:pt x="87050" y="51851"/>
                    <a:pt x="82129" y="52230"/>
                    <a:pt x="77588" y="51851"/>
                  </a:cubicBezTo>
                  <a:close/>
                  <a:moveTo>
                    <a:pt x="122627" y="59799"/>
                  </a:moveTo>
                  <a:cubicBezTo>
                    <a:pt x="119977" y="59043"/>
                    <a:pt x="119977" y="63206"/>
                    <a:pt x="122248" y="63963"/>
                  </a:cubicBezTo>
                  <a:cubicBezTo>
                    <a:pt x="123762" y="63206"/>
                    <a:pt x="123762" y="60178"/>
                    <a:pt x="122627" y="59799"/>
                  </a:cubicBezTo>
                  <a:close/>
                  <a:moveTo>
                    <a:pt x="79859" y="60935"/>
                  </a:moveTo>
                  <a:cubicBezTo>
                    <a:pt x="82508" y="61313"/>
                    <a:pt x="87050" y="62449"/>
                    <a:pt x="89699" y="61313"/>
                  </a:cubicBezTo>
                  <a:cubicBezTo>
                    <a:pt x="87050" y="60178"/>
                    <a:pt x="81751" y="60178"/>
                    <a:pt x="79859" y="60935"/>
                  </a:cubicBezTo>
                  <a:close/>
                  <a:moveTo>
                    <a:pt x="113922" y="65477"/>
                  </a:moveTo>
                  <a:cubicBezTo>
                    <a:pt x="107487" y="66991"/>
                    <a:pt x="105217" y="74938"/>
                    <a:pt x="104838" y="82508"/>
                  </a:cubicBezTo>
                  <a:cubicBezTo>
                    <a:pt x="101810" y="82130"/>
                    <a:pt x="97647" y="81373"/>
                    <a:pt x="94619" y="81373"/>
                  </a:cubicBezTo>
                  <a:cubicBezTo>
                    <a:pt x="94619" y="78345"/>
                    <a:pt x="93484" y="76452"/>
                    <a:pt x="92727" y="73803"/>
                  </a:cubicBezTo>
                  <a:cubicBezTo>
                    <a:pt x="96890" y="73803"/>
                    <a:pt x="101432" y="74182"/>
                    <a:pt x="105217" y="73425"/>
                  </a:cubicBezTo>
                  <a:cubicBezTo>
                    <a:pt x="104081" y="71911"/>
                    <a:pt x="101053" y="72289"/>
                    <a:pt x="98782" y="72668"/>
                  </a:cubicBezTo>
                  <a:cubicBezTo>
                    <a:pt x="96512" y="72668"/>
                    <a:pt x="93862" y="72668"/>
                    <a:pt x="92348" y="73046"/>
                  </a:cubicBezTo>
                  <a:cubicBezTo>
                    <a:pt x="91591" y="74938"/>
                    <a:pt x="92727" y="76074"/>
                    <a:pt x="92727" y="77209"/>
                  </a:cubicBezTo>
                  <a:cubicBezTo>
                    <a:pt x="93105" y="82886"/>
                    <a:pt x="91970" y="87807"/>
                    <a:pt x="89699" y="90456"/>
                  </a:cubicBezTo>
                  <a:cubicBezTo>
                    <a:pt x="87807" y="92348"/>
                    <a:pt x="83265" y="95755"/>
                    <a:pt x="80994" y="96512"/>
                  </a:cubicBezTo>
                  <a:cubicBezTo>
                    <a:pt x="78345" y="97269"/>
                    <a:pt x="74560" y="97647"/>
                    <a:pt x="71532" y="98026"/>
                  </a:cubicBezTo>
                  <a:cubicBezTo>
                    <a:pt x="70775" y="98404"/>
                    <a:pt x="69640" y="98404"/>
                    <a:pt x="68883" y="99161"/>
                  </a:cubicBezTo>
                  <a:cubicBezTo>
                    <a:pt x="78723" y="100675"/>
                    <a:pt x="86671" y="97269"/>
                    <a:pt x="91213" y="91970"/>
                  </a:cubicBezTo>
                  <a:cubicBezTo>
                    <a:pt x="96512" y="92348"/>
                    <a:pt x="102189" y="93105"/>
                    <a:pt x="106730" y="92727"/>
                  </a:cubicBezTo>
                  <a:cubicBezTo>
                    <a:pt x="107109" y="93484"/>
                    <a:pt x="108244" y="94619"/>
                    <a:pt x="108244" y="94998"/>
                  </a:cubicBezTo>
                  <a:cubicBezTo>
                    <a:pt x="104838" y="94619"/>
                    <a:pt x="101810" y="94998"/>
                    <a:pt x="99918" y="94998"/>
                  </a:cubicBezTo>
                  <a:cubicBezTo>
                    <a:pt x="97647" y="94619"/>
                    <a:pt x="94619" y="93862"/>
                    <a:pt x="92348" y="94998"/>
                  </a:cubicBezTo>
                  <a:cubicBezTo>
                    <a:pt x="96512" y="96890"/>
                    <a:pt x="104460" y="96512"/>
                    <a:pt x="109758" y="96890"/>
                  </a:cubicBezTo>
                  <a:cubicBezTo>
                    <a:pt x="110894" y="98404"/>
                    <a:pt x="112786" y="99161"/>
                    <a:pt x="114678" y="99918"/>
                  </a:cubicBezTo>
                  <a:cubicBezTo>
                    <a:pt x="113922" y="96512"/>
                    <a:pt x="109380" y="94619"/>
                    <a:pt x="108244" y="90834"/>
                  </a:cubicBezTo>
                  <a:cubicBezTo>
                    <a:pt x="106352" y="84779"/>
                    <a:pt x="107866" y="78345"/>
                    <a:pt x="109001" y="71911"/>
                  </a:cubicBezTo>
                  <a:cubicBezTo>
                    <a:pt x="110515" y="70775"/>
                    <a:pt x="111651" y="68883"/>
                    <a:pt x="113922" y="68126"/>
                  </a:cubicBezTo>
                  <a:cubicBezTo>
                    <a:pt x="115435" y="67747"/>
                    <a:pt x="117706" y="68126"/>
                    <a:pt x="119220" y="66612"/>
                  </a:cubicBezTo>
                  <a:cubicBezTo>
                    <a:pt x="118463" y="65098"/>
                    <a:pt x="115435" y="65098"/>
                    <a:pt x="113922" y="65477"/>
                  </a:cubicBezTo>
                  <a:close/>
                  <a:moveTo>
                    <a:pt x="202485" y="74182"/>
                  </a:moveTo>
                  <a:cubicBezTo>
                    <a:pt x="202864" y="71911"/>
                    <a:pt x="197186" y="72668"/>
                    <a:pt x="194916" y="71911"/>
                  </a:cubicBezTo>
                  <a:cubicBezTo>
                    <a:pt x="194916" y="71911"/>
                    <a:pt x="194916" y="72289"/>
                    <a:pt x="194916" y="72289"/>
                  </a:cubicBezTo>
                  <a:cubicBezTo>
                    <a:pt x="194537" y="72289"/>
                    <a:pt x="194537" y="72668"/>
                    <a:pt x="194537" y="72668"/>
                  </a:cubicBezTo>
                  <a:cubicBezTo>
                    <a:pt x="195294" y="74560"/>
                    <a:pt x="202485" y="76452"/>
                    <a:pt x="202485" y="74182"/>
                  </a:cubicBezTo>
                  <a:close/>
                  <a:moveTo>
                    <a:pt x="170693" y="81751"/>
                  </a:moveTo>
                  <a:cubicBezTo>
                    <a:pt x="171828" y="81751"/>
                    <a:pt x="172585" y="80237"/>
                    <a:pt x="171828" y="79102"/>
                  </a:cubicBezTo>
                  <a:cubicBezTo>
                    <a:pt x="169179" y="77966"/>
                    <a:pt x="168422" y="81373"/>
                    <a:pt x="170693" y="81751"/>
                  </a:cubicBezTo>
                  <a:close/>
                  <a:moveTo>
                    <a:pt x="93484" y="75695"/>
                  </a:moveTo>
                  <a:cubicBezTo>
                    <a:pt x="94998" y="76831"/>
                    <a:pt x="100296" y="77209"/>
                    <a:pt x="102189" y="76074"/>
                  </a:cubicBezTo>
                  <a:cubicBezTo>
                    <a:pt x="100675" y="74938"/>
                    <a:pt x="94998" y="74560"/>
                    <a:pt x="93484" y="75695"/>
                  </a:cubicBezTo>
                  <a:close/>
                  <a:moveTo>
                    <a:pt x="30657" y="80237"/>
                  </a:moveTo>
                  <a:cubicBezTo>
                    <a:pt x="30278" y="79859"/>
                    <a:pt x="29521" y="78723"/>
                    <a:pt x="28764" y="77966"/>
                  </a:cubicBezTo>
                  <a:cubicBezTo>
                    <a:pt x="27250" y="76452"/>
                    <a:pt x="24601" y="73046"/>
                    <a:pt x="22330" y="74182"/>
                  </a:cubicBezTo>
                  <a:cubicBezTo>
                    <a:pt x="22709" y="74182"/>
                    <a:pt x="22330" y="74560"/>
                    <a:pt x="22330" y="74560"/>
                  </a:cubicBezTo>
                  <a:cubicBezTo>
                    <a:pt x="24601" y="76074"/>
                    <a:pt x="28386" y="78723"/>
                    <a:pt x="29143" y="81751"/>
                  </a:cubicBezTo>
                  <a:cubicBezTo>
                    <a:pt x="29900" y="85157"/>
                    <a:pt x="28764" y="90078"/>
                    <a:pt x="28764" y="93105"/>
                  </a:cubicBezTo>
                  <a:cubicBezTo>
                    <a:pt x="31035" y="90456"/>
                    <a:pt x="32171" y="84400"/>
                    <a:pt x="30657" y="80237"/>
                  </a:cubicBezTo>
                  <a:close/>
                  <a:moveTo>
                    <a:pt x="172964" y="83265"/>
                  </a:moveTo>
                  <a:cubicBezTo>
                    <a:pt x="171828" y="84022"/>
                    <a:pt x="169179" y="86671"/>
                    <a:pt x="168801" y="87807"/>
                  </a:cubicBezTo>
                  <a:cubicBezTo>
                    <a:pt x="166908" y="90834"/>
                    <a:pt x="166908" y="99161"/>
                    <a:pt x="169179" y="100675"/>
                  </a:cubicBezTo>
                  <a:cubicBezTo>
                    <a:pt x="169558" y="97269"/>
                    <a:pt x="168801" y="92348"/>
                    <a:pt x="169936" y="89321"/>
                  </a:cubicBezTo>
                  <a:cubicBezTo>
                    <a:pt x="170315" y="88185"/>
                    <a:pt x="171450" y="87428"/>
                    <a:pt x="172207" y="86671"/>
                  </a:cubicBezTo>
                  <a:cubicBezTo>
                    <a:pt x="174099" y="84779"/>
                    <a:pt x="175613" y="83643"/>
                    <a:pt x="177506" y="82508"/>
                  </a:cubicBezTo>
                  <a:cubicBezTo>
                    <a:pt x="175992" y="81751"/>
                    <a:pt x="174099" y="82508"/>
                    <a:pt x="172964" y="83265"/>
                  </a:cubicBezTo>
                  <a:close/>
                  <a:moveTo>
                    <a:pt x="164637" y="84022"/>
                  </a:moveTo>
                  <a:cubicBezTo>
                    <a:pt x="165394" y="84400"/>
                    <a:pt x="166530" y="84022"/>
                    <a:pt x="166908" y="83643"/>
                  </a:cubicBezTo>
                  <a:cubicBezTo>
                    <a:pt x="167287" y="80994"/>
                    <a:pt x="163880" y="81751"/>
                    <a:pt x="164637" y="84022"/>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9" name="Google Shape;6239;p36"/>
          <p:cNvGrpSpPr/>
          <p:nvPr/>
        </p:nvGrpSpPr>
        <p:grpSpPr>
          <a:xfrm>
            <a:off x="6686207" y="3362141"/>
            <a:ext cx="349388" cy="228052"/>
            <a:chOff x="228650" y="600825"/>
            <a:chExt cx="6784225" cy="4428200"/>
          </a:xfrm>
        </p:grpSpPr>
        <p:sp>
          <p:nvSpPr>
            <p:cNvPr id="6240" name="Google Shape;6240;p36"/>
            <p:cNvSpPr/>
            <p:nvPr/>
          </p:nvSpPr>
          <p:spPr>
            <a:xfrm>
              <a:off x="228650" y="600825"/>
              <a:ext cx="6784225" cy="4428200"/>
            </a:xfrm>
            <a:custGeom>
              <a:rect b="b" l="l" r="r" t="t"/>
              <a:pathLst>
                <a:path extrusionOk="0" h="177128" w="271369">
                  <a:moveTo>
                    <a:pt x="270990" y="38605"/>
                  </a:moveTo>
                  <a:cubicBezTo>
                    <a:pt x="270990" y="37848"/>
                    <a:pt x="271368" y="37091"/>
                    <a:pt x="270990" y="35956"/>
                  </a:cubicBezTo>
                  <a:cubicBezTo>
                    <a:pt x="269098" y="34063"/>
                    <a:pt x="265313" y="35199"/>
                    <a:pt x="262663" y="35577"/>
                  </a:cubicBezTo>
                  <a:cubicBezTo>
                    <a:pt x="255851" y="35956"/>
                    <a:pt x="252823" y="40119"/>
                    <a:pt x="250174" y="44282"/>
                  </a:cubicBezTo>
                  <a:cubicBezTo>
                    <a:pt x="246010" y="43904"/>
                    <a:pt x="242983" y="44282"/>
                    <a:pt x="239955" y="45796"/>
                  </a:cubicBezTo>
                  <a:cubicBezTo>
                    <a:pt x="238441" y="46553"/>
                    <a:pt x="235035" y="48067"/>
                    <a:pt x="235792" y="49581"/>
                  </a:cubicBezTo>
                  <a:cubicBezTo>
                    <a:pt x="236549" y="50716"/>
                    <a:pt x="236927" y="49959"/>
                    <a:pt x="238062" y="50338"/>
                  </a:cubicBezTo>
                  <a:cubicBezTo>
                    <a:pt x="239576" y="51095"/>
                    <a:pt x="242604" y="54880"/>
                    <a:pt x="242983" y="57150"/>
                  </a:cubicBezTo>
                  <a:cubicBezTo>
                    <a:pt x="243361" y="60557"/>
                    <a:pt x="241090" y="63584"/>
                    <a:pt x="236927" y="62449"/>
                  </a:cubicBezTo>
                  <a:cubicBezTo>
                    <a:pt x="235413" y="62071"/>
                    <a:pt x="235035" y="59800"/>
                    <a:pt x="233142" y="59800"/>
                  </a:cubicBezTo>
                  <a:cubicBezTo>
                    <a:pt x="232764" y="59800"/>
                    <a:pt x="231628" y="60178"/>
                    <a:pt x="231628" y="60178"/>
                  </a:cubicBezTo>
                  <a:cubicBezTo>
                    <a:pt x="229736" y="61314"/>
                    <a:pt x="230871" y="65098"/>
                    <a:pt x="231250" y="66991"/>
                  </a:cubicBezTo>
                  <a:cubicBezTo>
                    <a:pt x="227465" y="67369"/>
                    <a:pt x="223302" y="66234"/>
                    <a:pt x="220274" y="67369"/>
                  </a:cubicBezTo>
                  <a:cubicBezTo>
                    <a:pt x="219139" y="67748"/>
                    <a:pt x="216868" y="69262"/>
                    <a:pt x="216489" y="70397"/>
                  </a:cubicBezTo>
                  <a:cubicBezTo>
                    <a:pt x="216489" y="71154"/>
                    <a:pt x="217246" y="71911"/>
                    <a:pt x="217246" y="72668"/>
                  </a:cubicBezTo>
                  <a:cubicBezTo>
                    <a:pt x="217246" y="73425"/>
                    <a:pt x="216868" y="74560"/>
                    <a:pt x="217246" y="75696"/>
                  </a:cubicBezTo>
                  <a:cubicBezTo>
                    <a:pt x="217246" y="77210"/>
                    <a:pt x="218382" y="79480"/>
                    <a:pt x="219139" y="80994"/>
                  </a:cubicBezTo>
                  <a:cubicBezTo>
                    <a:pt x="219517" y="81751"/>
                    <a:pt x="222545" y="84779"/>
                    <a:pt x="222545" y="85158"/>
                  </a:cubicBezTo>
                  <a:cubicBezTo>
                    <a:pt x="222545" y="85536"/>
                    <a:pt x="220274" y="86293"/>
                    <a:pt x="219896" y="86671"/>
                  </a:cubicBezTo>
                  <a:cubicBezTo>
                    <a:pt x="218382" y="88564"/>
                    <a:pt x="218382" y="90456"/>
                    <a:pt x="219517" y="91970"/>
                  </a:cubicBezTo>
                  <a:cubicBezTo>
                    <a:pt x="225194" y="92349"/>
                    <a:pt x="228979" y="99161"/>
                    <a:pt x="227087" y="105217"/>
                  </a:cubicBezTo>
                  <a:cubicBezTo>
                    <a:pt x="226708" y="106352"/>
                    <a:pt x="225194" y="107866"/>
                    <a:pt x="224059" y="108623"/>
                  </a:cubicBezTo>
                  <a:cubicBezTo>
                    <a:pt x="221409" y="110515"/>
                    <a:pt x="216868" y="111272"/>
                    <a:pt x="213840" y="109759"/>
                  </a:cubicBezTo>
                  <a:cubicBezTo>
                    <a:pt x="212326" y="109380"/>
                    <a:pt x="211569" y="107866"/>
                    <a:pt x="210434" y="107488"/>
                  </a:cubicBezTo>
                  <a:cubicBezTo>
                    <a:pt x="209677" y="105217"/>
                    <a:pt x="207406" y="103703"/>
                    <a:pt x="207027" y="101432"/>
                  </a:cubicBezTo>
                  <a:cubicBezTo>
                    <a:pt x="205892" y="94619"/>
                    <a:pt x="210812" y="90078"/>
                    <a:pt x="215732" y="89699"/>
                  </a:cubicBezTo>
                  <a:cubicBezTo>
                    <a:pt x="217625" y="87807"/>
                    <a:pt x="216111" y="85915"/>
                    <a:pt x="214975" y="83644"/>
                  </a:cubicBezTo>
                  <a:cubicBezTo>
                    <a:pt x="214597" y="82508"/>
                    <a:pt x="214218" y="80616"/>
                    <a:pt x="213461" y="79480"/>
                  </a:cubicBezTo>
                  <a:cubicBezTo>
                    <a:pt x="211948" y="77588"/>
                    <a:pt x="209298" y="77210"/>
                    <a:pt x="207406" y="76453"/>
                  </a:cubicBezTo>
                  <a:cubicBezTo>
                    <a:pt x="212326" y="74182"/>
                    <a:pt x="216868" y="70019"/>
                    <a:pt x="217246" y="63584"/>
                  </a:cubicBezTo>
                  <a:cubicBezTo>
                    <a:pt x="218003" y="53366"/>
                    <a:pt x="214597" y="47310"/>
                    <a:pt x="208541" y="43147"/>
                  </a:cubicBezTo>
                  <a:cubicBezTo>
                    <a:pt x="209677" y="41254"/>
                    <a:pt x="210055" y="38605"/>
                    <a:pt x="211191" y="36334"/>
                  </a:cubicBezTo>
                  <a:cubicBezTo>
                    <a:pt x="213461" y="37470"/>
                    <a:pt x="217625" y="38605"/>
                    <a:pt x="219896" y="37470"/>
                  </a:cubicBezTo>
                  <a:cubicBezTo>
                    <a:pt x="219517" y="35199"/>
                    <a:pt x="221031" y="31793"/>
                    <a:pt x="221031" y="29522"/>
                  </a:cubicBezTo>
                  <a:cubicBezTo>
                    <a:pt x="219517" y="27629"/>
                    <a:pt x="216489" y="27251"/>
                    <a:pt x="214218" y="26115"/>
                  </a:cubicBezTo>
                  <a:cubicBezTo>
                    <a:pt x="214975" y="24223"/>
                    <a:pt x="214597" y="22331"/>
                    <a:pt x="215354" y="20817"/>
                  </a:cubicBezTo>
                  <a:cubicBezTo>
                    <a:pt x="213461" y="18167"/>
                    <a:pt x="209298" y="15897"/>
                    <a:pt x="205135" y="17032"/>
                  </a:cubicBezTo>
                  <a:cubicBezTo>
                    <a:pt x="204756" y="18924"/>
                    <a:pt x="204378" y="20817"/>
                    <a:pt x="203621" y="22331"/>
                  </a:cubicBezTo>
                  <a:cubicBezTo>
                    <a:pt x="200972" y="21952"/>
                    <a:pt x="198322" y="18924"/>
                    <a:pt x="196430" y="21574"/>
                  </a:cubicBezTo>
                  <a:cubicBezTo>
                    <a:pt x="196808" y="23466"/>
                    <a:pt x="194916" y="26115"/>
                    <a:pt x="194916" y="29522"/>
                  </a:cubicBezTo>
                  <a:cubicBezTo>
                    <a:pt x="196808" y="30657"/>
                    <a:pt x="199458" y="31414"/>
                    <a:pt x="201350" y="32549"/>
                  </a:cubicBezTo>
                  <a:cubicBezTo>
                    <a:pt x="200593" y="35577"/>
                    <a:pt x="199836" y="38605"/>
                    <a:pt x="198701" y="40876"/>
                  </a:cubicBezTo>
                  <a:cubicBezTo>
                    <a:pt x="183562" y="38227"/>
                    <a:pt x="178263" y="56393"/>
                    <a:pt x="182805" y="68505"/>
                  </a:cubicBezTo>
                  <a:cubicBezTo>
                    <a:pt x="176749" y="68505"/>
                    <a:pt x="171451" y="69640"/>
                    <a:pt x="169937" y="74939"/>
                  </a:cubicBezTo>
                  <a:cubicBezTo>
                    <a:pt x="170694" y="76453"/>
                    <a:pt x="171829" y="76453"/>
                    <a:pt x="172586" y="77588"/>
                  </a:cubicBezTo>
                  <a:cubicBezTo>
                    <a:pt x="174857" y="79859"/>
                    <a:pt x="175614" y="84022"/>
                    <a:pt x="175235" y="87428"/>
                  </a:cubicBezTo>
                  <a:cubicBezTo>
                    <a:pt x="174478" y="91592"/>
                    <a:pt x="169937" y="96512"/>
                    <a:pt x="166152" y="97269"/>
                  </a:cubicBezTo>
                  <a:cubicBezTo>
                    <a:pt x="161232" y="98026"/>
                    <a:pt x="152527" y="96133"/>
                    <a:pt x="149120" y="93106"/>
                  </a:cubicBezTo>
                  <a:cubicBezTo>
                    <a:pt x="144957" y="89321"/>
                    <a:pt x="144579" y="73803"/>
                    <a:pt x="154419" y="76831"/>
                  </a:cubicBezTo>
                  <a:cubicBezTo>
                    <a:pt x="155933" y="77967"/>
                    <a:pt x="156311" y="80237"/>
                    <a:pt x="157825" y="81751"/>
                  </a:cubicBezTo>
                  <a:cubicBezTo>
                    <a:pt x="163124" y="80994"/>
                    <a:pt x="166152" y="75317"/>
                    <a:pt x="164638" y="68505"/>
                  </a:cubicBezTo>
                  <a:cubicBezTo>
                    <a:pt x="171072" y="68126"/>
                    <a:pt x="176749" y="66991"/>
                    <a:pt x="179777" y="62449"/>
                  </a:cubicBezTo>
                  <a:cubicBezTo>
                    <a:pt x="180155" y="58286"/>
                    <a:pt x="178263" y="55636"/>
                    <a:pt x="176371" y="52609"/>
                  </a:cubicBezTo>
                  <a:cubicBezTo>
                    <a:pt x="174100" y="49581"/>
                    <a:pt x="171451" y="47689"/>
                    <a:pt x="167287" y="46932"/>
                  </a:cubicBezTo>
                  <a:cubicBezTo>
                    <a:pt x="168423" y="45418"/>
                    <a:pt x="169180" y="42390"/>
                    <a:pt x="168801" y="39741"/>
                  </a:cubicBezTo>
                  <a:cubicBezTo>
                    <a:pt x="168423" y="37470"/>
                    <a:pt x="165773" y="34063"/>
                    <a:pt x="165016" y="33685"/>
                  </a:cubicBezTo>
                  <a:cubicBezTo>
                    <a:pt x="163881" y="33685"/>
                    <a:pt x="162746" y="35199"/>
                    <a:pt x="161610" y="35577"/>
                  </a:cubicBezTo>
                  <a:cubicBezTo>
                    <a:pt x="160096" y="35956"/>
                    <a:pt x="158961" y="35577"/>
                    <a:pt x="157825" y="36334"/>
                  </a:cubicBezTo>
                  <a:cubicBezTo>
                    <a:pt x="155555" y="35577"/>
                    <a:pt x="156311" y="30657"/>
                    <a:pt x="157825" y="29143"/>
                  </a:cubicBezTo>
                  <a:cubicBezTo>
                    <a:pt x="159718" y="26494"/>
                    <a:pt x="163503" y="28008"/>
                    <a:pt x="166530" y="28008"/>
                  </a:cubicBezTo>
                  <a:cubicBezTo>
                    <a:pt x="168044" y="19303"/>
                    <a:pt x="157825" y="13247"/>
                    <a:pt x="149877" y="15897"/>
                  </a:cubicBezTo>
                  <a:cubicBezTo>
                    <a:pt x="148363" y="9841"/>
                    <a:pt x="144579" y="5678"/>
                    <a:pt x="140037" y="2271"/>
                  </a:cubicBezTo>
                  <a:cubicBezTo>
                    <a:pt x="140037" y="1893"/>
                    <a:pt x="140415" y="1514"/>
                    <a:pt x="140037" y="1136"/>
                  </a:cubicBezTo>
                  <a:cubicBezTo>
                    <a:pt x="135874" y="1"/>
                    <a:pt x="131710" y="3407"/>
                    <a:pt x="129061" y="6056"/>
                  </a:cubicBezTo>
                  <a:cubicBezTo>
                    <a:pt x="126412" y="8706"/>
                    <a:pt x="124519" y="11733"/>
                    <a:pt x="123384" y="14383"/>
                  </a:cubicBezTo>
                  <a:cubicBezTo>
                    <a:pt x="115436" y="10976"/>
                    <a:pt x="105217" y="16654"/>
                    <a:pt x="105596" y="24601"/>
                  </a:cubicBezTo>
                  <a:cubicBezTo>
                    <a:pt x="108623" y="25358"/>
                    <a:pt x="112408" y="23845"/>
                    <a:pt x="114301" y="26872"/>
                  </a:cubicBezTo>
                  <a:cubicBezTo>
                    <a:pt x="115436" y="28765"/>
                    <a:pt x="115814" y="33685"/>
                    <a:pt x="113165" y="34063"/>
                  </a:cubicBezTo>
                  <a:cubicBezTo>
                    <a:pt x="112030" y="32928"/>
                    <a:pt x="110516" y="33306"/>
                    <a:pt x="109380" y="32928"/>
                  </a:cubicBezTo>
                  <a:cubicBezTo>
                    <a:pt x="108245" y="32171"/>
                    <a:pt x="107866" y="30657"/>
                    <a:pt x="106353" y="30657"/>
                  </a:cubicBezTo>
                  <a:cubicBezTo>
                    <a:pt x="103703" y="32549"/>
                    <a:pt x="101432" y="35956"/>
                    <a:pt x="101811" y="40876"/>
                  </a:cubicBezTo>
                  <a:cubicBezTo>
                    <a:pt x="101811" y="41633"/>
                    <a:pt x="102189" y="42390"/>
                    <a:pt x="102189" y="43525"/>
                  </a:cubicBezTo>
                  <a:cubicBezTo>
                    <a:pt x="98026" y="43904"/>
                    <a:pt x="95377" y="45796"/>
                    <a:pt x="93106" y="48067"/>
                  </a:cubicBezTo>
                  <a:cubicBezTo>
                    <a:pt x="90835" y="51095"/>
                    <a:pt x="88564" y="53366"/>
                    <a:pt x="88564" y="57529"/>
                  </a:cubicBezTo>
                  <a:cubicBezTo>
                    <a:pt x="88943" y="58664"/>
                    <a:pt x="90456" y="58664"/>
                    <a:pt x="90078" y="60557"/>
                  </a:cubicBezTo>
                  <a:cubicBezTo>
                    <a:pt x="90835" y="60935"/>
                    <a:pt x="90456" y="59421"/>
                    <a:pt x="90835" y="60178"/>
                  </a:cubicBezTo>
                  <a:cubicBezTo>
                    <a:pt x="92727" y="63584"/>
                    <a:pt x="98405" y="63963"/>
                    <a:pt x="102946" y="65098"/>
                  </a:cubicBezTo>
                  <a:cubicBezTo>
                    <a:pt x="100297" y="71154"/>
                    <a:pt x="102946" y="77967"/>
                    <a:pt x="108245" y="79102"/>
                  </a:cubicBezTo>
                  <a:cubicBezTo>
                    <a:pt x="109759" y="78723"/>
                    <a:pt x="109759" y="76831"/>
                    <a:pt x="111273" y="76453"/>
                  </a:cubicBezTo>
                  <a:cubicBezTo>
                    <a:pt x="112408" y="75696"/>
                    <a:pt x="113922" y="75696"/>
                    <a:pt x="116193" y="75696"/>
                  </a:cubicBezTo>
                  <a:cubicBezTo>
                    <a:pt x="119599" y="80616"/>
                    <a:pt x="117328" y="86671"/>
                    <a:pt x="114679" y="90456"/>
                  </a:cubicBezTo>
                  <a:cubicBezTo>
                    <a:pt x="112787" y="93484"/>
                    <a:pt x="107866" y="95376"/>
                    <a:pt x="104460" y="95376"/>
                  </a:cubicBezTo>
                  <a:cubicBezTo>
                    <a:pt x="101811" y="95376"/>
                    <a:pt x="98783" y="95376"/>
                    <a:pt x="96891" y="94241"/>
                  </a:cubicBezTo>
                  <a:cubicBezTo>
                    <a:pt x="92349" y="91970"/>
                    <a:pt x="89321" y="82887"/>
                    <a:pt x="92727" y="76074"/>
                  </a:cubicBezTo>
                  <a:cubicBezTo>
                    <a:pt x="93484" y="74939"/>
                    <a:pt x="97269" y="72289"/>
                    <a:pt x="97269" y="71154"/>
                  </a:cubicBezTo>
                  <a:cubicBezTo>
                    <a:pt x="97269" y="70776"/>
                    <a:pt x="95755" y="68126"/>
                    <a:pt x="95755" y="67748"/>
                  </a:cubicBezTo>
                  <a:cubicBezTo>
                    <a:pt x="95377" y="67369"/>
                    <a:pt x="92727" y="65098"/>
                    <a:pt x="91970" y="64720"/>
                  </a:cubicBezTo>
                  <a:cubicBezTo>
                    <a:pt x="90078" y="63963"/>
                    <a:pt x="87050" y="64341"/>
                    <a:pt x="84401" y="63963"/>
                  </a:cubicBezTo>
                  <a:cubicBezTo>
                    <a:pt x="91213" y="52609"/>
                    <a:pt x="87807" y="34063"/>
                    <a:pt x="72668" y="34063"/>
                  </a:cubicBezTo>
                  <a:cubicBezTo>
                    <a:pt x="73425" y="31036"/>
                    <a:pt x="72290" y="27629"/>
                    <a:pt x="71533" y="24980"/>
                  </a:cubicBezTo>
                  <a:cubicBezTo>
                    <a:pt x="73425" y="24223"/>
                    <a:pt x="75696" y="24223"/>
                    <a:pt x="77210" y="23088"/>
                  </a:cubicBezTo>
                  <a:cubicBezTo>
                    <a:pt x="77588" y="19681"/>
                    <a:pt x="75696" y="17032"/>
                    <a:pt x="76453" y="14761"/>
                  </a:cubicBezTo>
                  <a:cubicBezTo>
                    <a:pt x="74560" y="12490"/>
                    <a:pt x="71533" y="14761"/>
                    <a:pt x="68883" y="15140"/>
                  </a:cubicBezTo>
                  <a:cubicBezTo>
                    <a:pt x="68505" y="13247"/>
                    <a:pt x="68126" y="11733"/>
                    <a:pt x="68126" y="9841"/>
                  </a:cubicBezTo>
                  <a:cubicBezTo>
                    <a:pt x="64342" y="7949"/>
                    <a:pt x="59421" y="9841"/>
                    <a:pt x="57529" y="12490"/>
                  </a:cubicBezTo>
                  <a:cubicBezTo>
                    <a:pt x="57907" y="14004"/>
                    <a:pt x="57907" y="16275"/>
                    <a:pt x="57907" y="17789"/>
                  </a:cubicBezTo>
                  <a:cubicBezTo>
                    <a:pt x="55258" y="18546"/>
                    <a:pt x="52609" y="18546"/>
                    <a:pt x="51095" y="20438"/>
                  </a:cubicBezTo>
                  <a:cubicBezTo>
                    <a:pt x="51095" y="22709"/>
                    <a:pt x="51852" y="26494"/>
                    <a:pt x="51095" y="28386"/>
                  </a:cubicBezTo>
                  <a:cubicBezTo>
                    <a:pt x="53744" y="29900"/>
                    <a:pt x="57907" y="29143"/>
                    <a:pt x="60178" y="28386"/>
                  </a:cubicBezTo>
                  <a:cubicBezTo>
                    <a:pt x="60557" y="31036"/>
                    <a:pt x="61314" y="33306"/>
                    <a:pt x="62071" y="35577"/>
                  </a:cubicBezTo>
                  <a:cubicBezTo>
                    <a:pt x="55258" y="38605"/>
                    <a:pt x="51095" y="45039"/>
                    <a:pt x="51095" y="54501"/>
                  </a:cubicBezTo>
                  <a:cubicBezTo>
                    <a:pt x="51095" y="61314"/>
                    <a:pt x="54880" y="65855"/>
                    <a:pt x="59421" y="68505"/>
                  </a:cubicBezTo>
                  <a:cubicBezTo>
                    <a:pt x="54880" y="68505"/>
                    <a:pt x="52987" y="71532"/>
                    <a:pt x="51095" y="74560"/>
                  </a:cubicBezTo>
                  <a:cubicBezTo>
                    <a:pt x="49959" y="76453"/>
                    <a:pt x="48067" y="79102"/>
                    <a:pt x="49581" y="80994"/>
                  </a:cubicBezTo>
                  <a:cubicBezTo>
                    <a:pt x="54880" y="82130"/>
                    <a:pt x="58286" y="86293"/>
                    <a:pt x="57529" y="93484"/>
                  </a:cubicBezTo>
                  <a:cubicBezTo>
                    <a:pt x="55637" y="95376"/>
                    <a:pt x="54880" y="98026"/>
                    <a:pt x="52987" y="99161"/>
                  </a:cubicBezTo>
                  <a:cubicBezTo>
                    <a:pt x="49581" y="101054"/>
                    <a:pt x="43904" y="101054"/>
                    <a:pt x="40876" y="99161"/>
                  </a:cubicBezTo>
                  <a:cubicBezTo>
                    <a:pt x="35577" y="95755"/>
                    <a:pt x="36713" y="84779"/>
                    <a:pt x="43525" y="82887"/>
                  </a:cubicBezTo>
                  <a:cubicBezTo>
                    <a:pt x="44282" y="82508"/>
                    <a:pt x="45418" y="82887"/>
                    <a:pt x="46175" y="82130"/>
                  </a:cubicBezTo>
                  <a:cubicBezTo>
                    <a:pt x="46175" y="79480"/>
                    <a:pt x="44282" y="76831"/>
                    <a:pt x="43147" y="74182"/>
                  </a:cubicBezTo>
                  <a:cubicBezTo>
                    <a:pt x="46932" y="71532"/>
                    <a:pt x="51095" y="66612"/>
                    <a:pt x="49203" y="60178"/>
                  </a:cubicBezTo>
                  <a:cubicBezTo>
                    <a:pt x="46553" y="60557"/>
                    <a:pt x="45418" y="57529"/>
                    <a:pt x="42768" y="57150"/>
                  </a:cubicBezTo>
                  <a:cubicBezTo>
                    <a:pt x="40876" y="56772"/>
                    <a:pt x="38984" y="57150"/>
                    <a:pt x="36713" y="56393"/>
                  </a:cubicBezTo>
                  <a:cubicBezTo>
                    <a:pt x="37470" y="54501"/>
                    <a:pt x="38984" y="51473"/>
                    <a:pt x="37470" y="49959"/>
                  </a:cubicBezTo>
                  <a:cubicBezTo>
                    <a:pt x="37470" y="49581"/>
                    <a:pt x="36334" y="48824"/>
                    <a:pt x="35577" y="48824"/>
                  </a:cubicBezTo>
                  <a:cubicBezTo>
                    <a:pt x="33685" y="48824"/>
                    <a:pt x="31793" y="53366"/>
                    <a:pt x="28386" y="51095"/>
                  </a:cubicBezTo>
                  <a:cubicBezTo>
                    <a:pt x="22709" y="46932"/>
                    <a:pt x="29143" y="40119"/>
                    <a:pt x="32550" y="38984"/>
                  </a:cubicBezTo>
                  <a:cubicBezTo>
                    <a:pt x="33306" y="38605"/>
                    <a:pt x="34442" y="39741"/>
                    <a:pt x="34442" y="38984"/>
                  </a:cubicBezTo>
                  <a:cubicBezTo>
                    <a:pt x="33685" y="33685"/>
                    <a:pt x="27251" y="29900"/>
                    <a:pt x="20438" y="31793"/>
                  </a:cubicBezTo>
                  <a:cubicBezTo>
                    <a:pt x="18546" y="28386"/>
                    <a:pt x="16654" y="24601"/>
                    <a:pt x="12869" y="22709"/>
                  </a:cubicBezTo>
                  <a:cubicBezTo>
                    <a:pt x="11733" y="21952"/>
                    <a:pt x="10598" y="21952"/>
                    <a:pt x="9084" y="21574"/>
                  </a:cubicBezTo>
                  <a:cubicBezTo>
                    <a:pt x="6813" y="21195"/>
                    <a:pt x="2650" y="19303"/>
                    <a:pt x="757" y="21952"/>
                  </a:cubicBezTo>
                  <a:cubicBezTo>
                    <a:pt x="1" y="22331"/>
                    <a:pt x="757" y="23088"/>
                    <a:pt x="379" y="24223"/>
                  </a:cubicBezTo>
                  <a:cubicBezTo>
                    <a:pt x="6435" y="31414"/>
                    <a:pt x="8705" y="42390"/>
                    <a:pt x="10598" y="53366"/>
                  </a:cubicBezTo>
                  <a:cubicBezTo>
                    <a:pt x="6435" y="56393"/>
                    <a:pt x="6056" y="62828"/>
                    <a:pt x="6435" y="68883"/>
                  </a:cubicBezTo>
                  <a:cubicBezTo>
                    <a:pt x="6435" y="71154"/>
                    <a:pt x="7570" y="74560"/>
                    <a:pt x="8327" y="77210"/>
                  </a:cubicBezTo>
                  <a:cubicBezTo>
                    <a:pt x="9462" y="80994"/>
                    <a:pt x="11733" y="82887"/>
                    <a:pt x="13626" y="85536"/>
                  </a:cubicBezTo>
                  <a:cubicBezTo>
                    <a:pt x="15140" y="87428"/>
                    <a:pt x="15897" y="89699"/>
                    <a:pt x="18546" y="90078"/>
                  </a:cubicBezTo>
                  <a:cubicBezTo>
                    <a:pt x="20060" y="98404"/>
                    <a:pt x="24602" y="105595"/>
                    <a:pt x="28386" y="111651"/>
                  </a:cubicBezTo>
                  <a:cubicBezTo>
                    <a:pt x="29522" y="113543"/>
                    <a:pt x="32550" y="116193"/>
                    <a:pt x="32550" y="118085"/>
                  </a:cubicBezTo>
                  <a:cubicBezTo>
                    <a:pt x="32928" y="119220"/>
                    <a:pt x="32171" y="120356"/>
                    <a:pt x="32171" y="121491"/>
                  </a:cubicBezTo>
                  <a:cubicBezTo>
                    <a:pt x="32171" y="125654"/>
                    <a:pt x="35199" y="129439"/>
                    <a:pt x="40498" y="128682"/>
                  </a:cubicBezTo>
                  <a:cubicBezTo>
                    <a:pt x="42011" y="133224"/>
                    <a:pt x="42390" y="138144"/>
                    <a:pt x="43525" y="143064"/>
                  </a:cubicBezTo>
                  <a:cubicBezTo>
                    <a:pt x="44282" y="147606"/>
                    <a:pt x="46175" y="151391"/>
                    <a:pt x="45796" y="156689"/>
                  </a:cubicBezTo>
                  <a:cubicBezTo>
                    <a:pt x="45039" y="158203"/>
                    <a:pt x="40498" y="161231"/>
                    <a:pt x="40119" y="163502"/>
                  </a:cubicBezTo>
                  <a:cubicBezTo>
                    <a:pt x="40119" y="164259"/>
                    <a:pt x="41633" y="166908"/>
                    <a:pt x="42390" y="167665"/>
                  </a:cubicBezTo>
                  <a:cubicBezTo>
                    <a:pt x="43147" y="168422"/>
                    <a:pt x="44661" y="169179"/>
                    <a:pt x="45796" y="169936"/>
                  </a:cubicBezTo>
                  <a:cubicBezTo>
                    <a:pt x="46553" y="170315"/>
                    <a:pt x="46553" y="171072"/>
                    <a:pt x="46932" y="171450"/>
                  </a:cubicBezTo>
                  <a:cubicBezTo>
                    <a:pt x="47689" y="171828"/>
                    <a:pt x="48824" y="171828"/>
                    <a:pt x="49203" y="172207"/>
                  </a:cubicBezTo>
                  <a:cubicBezTo>
                    <a:pt x="49203" y="172207"/>
                    <a:pt x="49203" y="172207"/>
                    <a:pt x="49203" y="172207"/>
                  </a:cubicBezTo>
                  <a:cubicBezTo>
                    <a:pt x="52230" y="172964"/>
                    <a:pt x="55258" y="173342"/>
                    <a:pt x="57907" y="173721"/>
                  </a:cubicBezTo>
                  <a:cubicBezTo>
                    <a:pt x="60178" y="173342"/>
                    <a:pt x="62449" y="172964"/>
                    <a:pt x="64720" y="172964"/>
                  </a:cubicBezTo>
                  <a:cubicBezTo>
                    <a:pt x="74560" y="171072"/>
                    <a:pt x="84779" y="170693"/>
                    <a:pt x="94241" y="170315"/>
                  </a:cubicBezTo>
                  <a:cubicBezTo>
                    <a:pt x="107488" y="169936"/>
                    <a:pt x="124519" y="166908"/>
                    <a:pt x="138145" y="170315"/>
                  </a:cubicBezTo>
                  <a:cubicBezTo>
                    <a:pt x="150256" y="169936"/>
                    <a:pt x="163503" y="169936"/>
                    <a:pt x="175614" y="171828"/>
                  </a:cubicBezTo>
                  <a:cubicBezTo>
                    <a:pt x="182805" y="172964"/>
                    <a:pt x="189996" y="174099"/>
                    <a:pt x="197565" y="175613"/>
                  </a:cubicBezTo>
                  <a:cubicBezTo>
                    <a:pt x="199836" y="175992"/>
                    <a:pt x="202486" y="176749"/>
                    <a:pt x="204756" y="177127"/>
                  </a:cubicBezTo>
                  <a:cubicBezTo>
                    <a:pt x="207027" y="177127"/>
                    <a:pt x="208920" y="176749"/>
                    <a:pt x="211191" y="176370"/>
                  </a:cubicBezTo>
                  <a:cubicBezTo>
                    <a:pt x="211569" y="175992"/>
                    <a:pt x="211948" y="175613"/>
                    <a:pt x="212326" y="175235"/>
                  </a:cubicBezTo>
                  <a:cubicBezTo>
                    <a:pt x="213461" y="173721"/>
                    <a:pt x="214218" y="171828"/>
                    <a:pt x="214218" y="169936"/>
                  </a:cubicBezTo>
                  <a:cubicBezTo>
                    <a:pt x="214218" y="168801"/>
                    <a:pt x="213083" y="167287"/>
                    <a:pt x="212705" y="166151"/>
                  </a:cubicBezTo>
                  <a:cubicBezTo>
                    <a:pt x="212705" y="163502"/>
                    <a:pt x="212705" y="163124"/>
                    <a:pt x="211191" y="161610"/>
                  </a:cubicBezTo>
                  <a:cubicBezTo>
                    <a:pt x="214218" y="155554"/>
                    <a:pt x="216111" y="148741"/>
                    <a:pt x="218382" y="141929"/>
                  </a:cubicBezTo>
                  <a:cubicBezTo>
                    <a:pt x="224816" y="143443"/>
                    <a:pt x="227087" y="136630"/>
                    <a:pt x="225194" y="131710"/>
                  </a:cubicBezTo>
                  <a:cubicBezTo>
                    <a:pt x="226708" y="131332"/>
                    <a:pt x="227087" y="129061"/>
                    <a:pt x="228222" y="129061"/>
                  </a:cubicBezTo>
                  <a:cubicBezTo>
                    <a:pt x="230871" y="124519"/>
                    <a:pt x="234656" y="121113"/>
                    <a:pt x="238062" y="116950"/>
                  </a:cubicBezTo>
                  <a:cubicBezTo>
                    <a:pt x="241090" y="112786"/>
                    <a:pt x="243361" y="108245"/>
                    <a:pt x="245632" y="102567"/>
                  </a:cubicBezTo>
                  <a:cubicBezTo>
                    <a:pt x="248281" y="102189"/>
                    <a:pt x="249038" y="99918"/>
                    <a:pt x="250931" y="98026"/>
                  </a:cubicBezTo>
                  <a:cubicBezTo>
                    <a:pt x="253202" y="95755"/>
                    <a:pt x="255472" y="94241"/>
                    <a:pt x="256986" y="90835"/>
                  </a:cubicBezTo>
                  <a:cubicBezTo>
                    <a:pt x="260014" y="83644"/>
                    <a:pt x="262663" y="71911"/>
                    <a:pt x="257365" y="66612"/>
                  </a:cubicBezTo>
                  <a:cubicBezTo>
                    <a:pt x="260771" y="56015"/>
                    <a:pt x="264177" y="45418"/>
                    <a:pt x="270990" y="38605"/>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36"/>
            <p:cNvSpPr/>
            <p:nvPr/>
          </p:nvSpPr>
          <p:spPr>
            <a:xfrm>
              <a:off x="1818250" y="894150"/>
              <a:ext cx="227125" cy="473125"/>
            </a:xfrm>
            <a:custGeom>
              <a:rect b="b" l="l" r="r" t="t"/>
              <a:pathLst>
                <a:path extrusionOk="0" h="18925" w="9085">
                  <a:moveTo>
                    <a:pt x="2271" y="379"/>
                  </a:moveTo>
                  <a:cubicBezTo>
                    <a:pt x="2271" y="3028"/>
                    <a:pt x="3028" y="5299"/>
                    <a:pt x="3407" y="7948"/>
                  </a:cubicBezTo>
                  <a:cubicBezTo>
                    <a:pt x="5678" y="7570"/>
                    <a:pt x="6056" y="6056"/>
                    <a:pt x="9084" y="6056"/>
                  </a:cubicBezTo>
                  <a:cubicBezTo>
                    <a:pt x="9084" y="7570"/>
                    <a:pt x="9084" y="8327"/>
                    <a:pt x="9084" y="9841"/>
                  </a:cubicBezTo>
                  <a:cubicBezTo>
                    <a:pt x="7192" y="9841"/>
                    <a:pt x="6056" y="10598"/>
                    <a:pt x="4164" y="10976"/>
                  </a:cubicBezTo>
                  <a:cubicBezTo>
                    <a:pt x="4542" y="13625"/>
                    <a:pt x="4921" y="16275"/>
                    <a:pt x="4921" y="18924"/>
                  </a:cubicBezTo>
                  <a:cubicBezTo>
                    <a:pt x="3028" y="12868"/>
                    <a:pt x="1136" y="6813"/>
                    <a:pt x="1" y="757"/>
                  </a:cubicBezTo>
                  <a:cubicBezTo>
                    <a:pt x="758" y="379"/>
                    <a:pt x="1136" y="0"/>
                    <a:pt x="2271"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36"/>
            <p:cNvSpPr/>
            <p:nvPr/>
          </p:nvSpPr>
          <p:spPr>
            <a:xfrm>
              <a:off x="5404325" y="1092850"/>
              <a:ext cx="47325" cy="18950"/>
            </a:xfrm>
            <a:custGeom>
              <a:rect b="b" l="l" r="r" t="t"/>
              <a:pathLst>
                <a:path extrusionOk="0" h="758" w="1893">
                  <a:moveTo>
                    <a:pt x="379" y="0"/>
                  </a:moveTo>
                  <a:cubicBezTo>
                    <a:pt x="757" y="0"/>
                    <a:pt x="1514" y="0"/>
                    <a:pt x="1893" y="379"/>
                  </a:cubicBezTo>
                  <a:cubicBezTo>
                    <a:pt x="1514" y="379"/>
                    <a:pt x="379" y="379"/>
                    <a:pt x="379" y="757"/>
                  </a:cubicBezTo>
                  <a:cubicBezTo>
                    <a:pt x="0" y="757"/>
                    <a:pt x="379" y="0"/>
                    <a:pt x="379"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36"/>
            <p:cNvSpPr/>
            <p:nvPr/>
          </p:nvSpPr>
          <p:spPr>
            <a:xfrm>
              <a:off x="5366475" y="1121225"/>
              <a:ext cx="321725" cy="539350"/>
            </a:xfrm>
            <a:custGeom>
              <a:rect b="b" l="l" r="r" t="t"/>
              <a:pathLst>
                <a:path extrusionOk="0" h="21574" w="12869">
                  <a:moveTo>
                    <a:pt x="4921" y="1"/>
                  </a:moveTo>
                  <a:cubicBezTo>
                    <a:pt x="5299" y="379"/>
                    <a:pt x="6056" y="758"/>
                    <a:pt x="6435" y="1515"/>
                  </a:cubicBezTo>
                  <a:cubicBezTo>
                    <a:pt x="5678" y="3785"/>
                    <a:pt x="4921" y="5299"/>
                    <a:pt x="4164" y="7570"/>
                  </a:cubicBezTo>
                  <a:cubicBezTo>
                    <a:pt x="7570" y="8327"/>
                    <a:pt x="10219" y="9463"/>
                    <a:pt x="12869" y="10220"/>
                  </a:cubicBezTo>
                  <a:cubicBezTo>
                    <a:pt x="12869" y="11733"/>
                    <a:pt x="12112" y="12869"/>
                    <a:pt x="11733" y="14004"/>
                  </a:cubicBezTo>
                  <a:cubicBezTo>
                    <a:pt x="9084" y="12869"/>
                    <a:pt x="5678" y="12112"/>
                    <a:pt x="3028" y="10977"/>
                  </a:cubicBezTo>
                  <a:cubicBezTo>
                    <a:pt x="1514" y="14383"/>
                    <a:pt x="757" y="17789"/>
                    <a:pt x="0" y="21574"/>
                  </a:cubicBezTo>
                  <a:cubicBezTo>
                    <a:pt x="0" y="18168"/>
                    <a:pt x="1136" y="14761"/>
                    <a:pt x="1893" y="10977"/>
                  </a:cubicBezTo>
                  <a:cubicBezTo>
                    <a:pt x="3028" y="7192"/>
                    <a:pt x="4164" y="3785"/>
                    <a:pt x="492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36"/>
            <p:cNvSpPr/>
            <p:nvPr/>
          </p:nvSpPr>
          <p:spPr>
            <a:xfrm>
              <a:off x="5385400" y="1121225"/>
              <a:ext cx="66250" cy="66275"/>
            </a:xfrm>
            <a:custGeom>
              <a:rect b="b" l="l" r="r" t="t"/>
              <a:pathLst>
                <a:path extrusionOk="0" h="2651" w="2650">
                  <a:moveTo>
                    <a:pt x="2271" y="1"/>
                  </a:moveTo>
                  <a:cubicBezTo>
                    <a:pt x="2650" y="379"/>
                    <a:pt x="1893" y="1136"/>
                    <a:pt x="2271" y="1515"/>
                  </a:cubicBezTo>
                  <a:cubicBezTo>
                    <a:pt x="1514" y="1893"/>
                    <a:pt x="757" y="2272"/>
                    <a:pt x="379" y="2650"/>
                  </a:cubicBezTo>
                  <a:cubicBezTo>
                    <a:pt x="0" y="1515"/>
                    <a:pt x="1514" y="758"/>
                    <a:pt x="227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36"/>
            <p:cNvSpPr/>
            <p:nvPr/>
          </p:nvSpPr>
          <p:spPr>
            <a:xfrm>
              <a:off x="1562775" y="932000"/>
              <a:ext cx="302825" cy="350100"/>
            </a:xfrm>
            <a:custGeom>
              <a:rect b="b" l="l" r="r" t="t"/>
              <a:pathLst>
                <a:path extrusionOk="0" h="14004" w="12113">
                  <a:moveTo>
                    <a:pt x="8706" y="0"/>
                  </a:moveTo>
                  <a:cubicBezTo>
                    <a:pt x="9841" y="4163"/>
                    <a:pt x="10977" y="8327"/>
                    <a:pt x="12112" y="12490"/>
                  </a:cubicBezTo>
                  <a:cubicBezTo>
                    <a:pt x="11734" y="12868"/>
                    <a:pt x="11355" y="13247"/>
                    <a:pt x="10977" y="14004"/>
                  </a:cubicBezTo>
                  <a:cubicBezTo>
                    <a:pt x="10598" y="12868"/>
                    <a:pt x="10220" y="11733"/>
                    <a:pt x="10220" y="10598"/>
                  </a:cubicBezTo>
                  <a:cubicBezTo>
                    <a:pt x="7192" y="11354"/>
                    <a:pt x="3786" y="12111"/>
                    <a:pt x="758" y="12868"/>
                  </a:cubicBezTo>
                  <a:cubicBezTo>
                    <a:pt x="758" y="11733"/>
                    <a:pt x="379" y="10598"/>
                    <a:pt x="1" y="9084"/>
                  </a:cubicBezTo>
                  <a:cubicBezTo>
                    <a:pt x="3029" y="8327"/>
                    <a:pt x="5299" y="7570"/>
                    <a:pt x="9084" y="7570"/>
                  </a:cubicBezTo>
                  <a:cubicBezTo>
                    <a:pt x="9463" y="4920"/>
                    <a:pt x="6435" y="1514"/>
                    <a:pt x="8706"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36"/>
            <p:cNvSpPr/>
            <p:nvPr/>
          </p:nvSpPr>
          <p:spPr>
            <a:xfrm>
              <a:off x="5366475" y="1206400"/>
              <a:ext cx="56800" cy="37850"/>
            </a:xfrm>
            <a:custGeom>
              <a:rect b="b" l="l" r="r" t="t"/>
              <a:pathLst>
                <a:path extrusionOk="0" h="1514" w="2272">
                  <a:moveTo>
                    <a:pt x="2271" y="0"/>
                  </a:moveTo>
                  <a:cubicBezTo>
                    <a:pt x="2271" y="0"/>
                    <a:pt x="2271" y="378"/>
                    <a:pt x="2271" y="757"/>
                  </a:cubicBezTo>
                  <a:cubicBezTo>
                    <a:pt x="1136" y="757"/>
                    <a:pt x="1136" y="1514"/>
                    <a:pt x="0" y="1514"/>
                  </a:cubicBezTo>
                  <a:cubicBezTo>
                    <a:pt x="379" y="757"/>
                    <a:pt x="1514" y="757"/>
                    <a:pt x="1893"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36"/>
            <p:cNvSpPr/>
            <p:nvPr/>
          </p:nvSpPr>
          <p:spPr>
            <a:xfrm>
              <a:off x="5281325" y="1291550"/>
              <a:ext cx="85175" cy="47325"/>
            </a:xfrm>
            <a:custGeom>
              <a:rect b="b" l="l" r="r" t="t"/>
              <a:pathLst>
                <a:path extrusionOk="0" h="1893" w="3407">
                  <a:moveTo>
                    <a:pt x="3406" y="0"/>
                  </a:moveTo>
                  <a:cubicBezTo>
                    <a:pt x="2271" y="379"/>
                    <a:pt x="1514" y="1893"/>
                    <a:pt x="0" y="1514"/>
                  </a:cubicBezTo>
                  <a:cubicBezTo>
                    <a:pt x="1136" y="1136"/>
                    <a:pt x="2271" y="379"/>
                    <a:pt x="3406"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36"/>
            <p:cNvSpPr/>
            <p:nvPr/>
          </p:nvSpPr>
          <p:spPr>
            <a:xfrm>
              <a:off x="5328625" y="1319925"/>
              <a:ext cx="66250" cy="179800"/>
            </a:xfrm>
            <a:custGeom>
              <a:rect b="b" l="l" r="r" t="t"/>
              <a:pathLst>
                <a:path extrusionOk="0" h="7192" w="2650">
                  <a:moveTo>
                    <a:pt x="2271" y="1"/>
                  </a:moveTo>
                  <a:cubicBezTo>
                    <a:pt x="2271" y="2272"/>
                    <a:pt x="1136" y="4542"/>
                    <a:pt x="757" y="7192"/>
                  </a:cubicBezTo>
                  <a:cubicBezTo>
                    <a:pt x="379" y="5678"/>
                    <a:pt x="2650" y="2650"/>
                    <a:pt x="1" y="2272"/>
                  </a:cubicBezTo>
                  <a:cubicBezTo>
                    <a:pt x="1" y="758"/>
                    <a:pt x="1893" y="758"/>
                    <a:pt x="227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36"/>
            <p:cNvSpPr/>
            <p:nvPr/>
          </p:nvSpPr>
          <p:spPr>
            <a:xfrm>
              <a:off x="3464625" y="1338850"/>
              <a:ext cx="198725" cy="936750"/>
            </a:xfrm>
            <a:custGeom>
              <a:rect b="b" l="l" r="r" t="t"/>
              <a:pathLst>
                <a:path extrusionOk="0" h="37470" w="7949">
                  <a:moveTo>
                    <a:pt x="7949" y="3407"/>
                  </a:moveTo>
                  <a:cubicBezTo>
                    <a:pt x="6813" y="4542"/>
                    <a:pt x="5678" y="5299"/>
                    <a:pt x="4921" y="6813"/>
                  </a:cubicBezTo>
                  <a:cubicBezTo>
                    <a:pt x="4542" y="5299"/>
                    <a:pt x="6056" y="3785"/>
                    <a:pt x="5299" y="2650"/>
                  </a:cubicBezTo>
                  <a:cubicBezTo>
                    <a:pt x="3785" y="3785"/>
                    <a:pt x="3407" y="6435"/>
                    <a:pt x="3028" y="8706"/>
                  </a:cubicBezTo>
                  <a:cubicBezTo>
                    <a:pt x="2271" y="14004"/>
                    <a:pt x="1893" y="21195"/>
                    <a:pt x="1515" y="26872"/>
                  </a:cubicBezTo>
                  <a:cubicBezTo>
                    <a:pt x="1515" y="31414"/>
                    <a:pt x="3028" y="35199"/>
                    <a:pt x="4542" y="37470"/>
                  </a:cubicBezTo>
                  <a:cubicBezTo>
                    <a:pt x="3785" y="37091"/>
                    <a:pt x="3028" y="36713"/>
                    <a:pt x="2271" y="36713"/>
                  </a:cubicBezTo>
                  <a:cubicBezTo>
                    <a:pt x="1515" y="34820"/>
                    <a:pt x="379" y="32928"/>
                    <a:pt x="379" y="30657"/>
                  </a:cubicBezTo>
                  <a:cubicBezTo>
                    <a:pt x="1" y="21574"/>
                    <a:pt x="1515" y="7949"/>
                    <a:pt x="4164" y="1136"/>
                  </a:cubicBezTo>
                  <a:cubicBezTo>
                    <a:pt x="6435" y="1"/>
                    <a:pt x="7192" y="2272"/>
                    <a:pt x="7949" y="3407"/>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36"/>
            <p:cNvSpPr/>
            <p:nvPr/>
          </p:nvSpPr>
          <p:spPr>
            <a:xfrm>
              <a:off x="1837175" y="1338850"/>
              <a:ext cx="56800" cy="94650"/>
            </a:xfrm>
            <a:custGeom>
              <a:rect b="b" l="l" r="r" t="t"/>
              <a:pathLst>
                <a:path extrusionOk="0" h="3786" w="2272">
                  <a:moveTo>
                    <a:pt x="1514" y="1"/>
                  </a:moveTo>
                  <a:cubicBezTo>
                    <a:pt x="2271" y="1136"/>
                    <a:pt x="1893" y="3028"/>
                    <a:pt x="758" y="3785"/>
                  </a:cubicBezTo>
                  <a:cubicBezTo>
                    <a:pt x="1" y="2272"/>
                    <a:pt x="758" y="758"/>
                    <a:pt x="1514"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36"/>
            <p:cNvSpPr/>
            <p:nvPr/>
          </p:nvSpPr>
          <p:spPr>
            <a:xfrm>
              <a:off x="503050" y="1301000"/>
              <a:ext cx="104100" cy="66275"/>
            </a:xfrm>
            <a:custGeom>
              <a:rect b="b" l="l" r="r" t="t"/>
              <a:pathLst>
                <a:path extrusionOk="0" h="2651" w="4164">
                  <a:moveTo>
                    <a:pt x="3028" y="1"/>
                  </a:moveTo>
                  <a:cubicBezTo>
                    <a:pt x="3785" y="379"/>
                    <a:pt x="4164" y="758"/>
                    <a:pt x="4164" y="1515"/>
                  </a:cubicBezTo>
                  <a:cubicBezTo>
                    <a:pt x="3028" y="1893"/>
                    <a:pt x="1514" y="2272"/>
                    <a:pt x="757" y="2650"/>
                  </a:cubicBezTo>
                  <a:cubicBezTo>
                    <a:pt x="379" y="2650"/>
                    <a:pt x="0" y="2272"/>
                    <a:pt x="0" y="1515"/>
                  </a:cubicBezTo>
                  <a:cubicBezTo>
                    <a:pt x="1136" y="1136"/>
                    <a:pt x="2271" y="758"/>
                    <a:pt x="3028"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36"/>
            <p:cNvSpPr/>
            <p:nvPr/>
          </p:nvSpPr>
          <p:spPr>
            <a:xfrm>
              <a:off x="3568700" y="1480775"/>
              <a:ext cx="113575" cy="113575"/>
            </a:xfrm>
            <a:custGeom>
              <a:rect b="b" l="l" r="r" t="t"/>
              <a:pathLst>
                <a:path extrusionOk="0" h="4543" w="4543">
                  <a:moveTo>
                    <a:pt x="3786" y="1"/>
                  </a:moveTo>
                  <a:cubicBezTo>
                    <a:pt x="4543" y="1"/>
                    <a:pt x="4164" y="1136"/>
                    <a:pt x="4164" y="1515"/>
                  </a:cubicBezTo>
                  <a:cubicBezTo>
                    <a:pt x="2272" y="1893"/>
                    <a:pt x="1515" y="3407"/>
                    <a:pt x="379" y="4543"/>
                  </a:cubicBezTo>
                  <a:cubicBezTo>
                    <a:pt x="1" y="1893"/>
                    <a:pt x="3029" y="1893"/>
                    <a:pt x="3786"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36"/>
            <p:cNvSpPr/>
            <p:nvPr/>
          </p:nvSpPr>
          <p:spPr>
            <a:xfrm>
              <a:off x="521975" y="1329400"/>
              <a:ext cx="123025" cy="94625"/>
            </a:xfrm>
            <a:custGeom>
              <a:rect b="b" l="l" r="r" t="t"/>
              <a:pathLst>
                <a:path extrusionOk="0" h="3785" w="4921">
                  <a:moveTo>
                    <a:pt x="4921" y="2650"/>
                  </a:moveTo>
                  <a:cubicBezTo>
                    <a:pt x="3407" y="3028"/>
                    <a:pt x="1893" y="3406"/>
                    <a:pt x="757" y="3785"/>
                  </a:cubicBezTo>
                  <a:cubicBezTo>
                    <a:pt x="379" y="3406"/>
                    <a:pt x="0" y="3028"/>
                    <a:pt x="379" y="2650"/>
                  </a:cubicBezTo>
                  <a:cubicBezTo>
                    <a:pt x="1893" y="2650"/>
                    <a:pt x="4542" y="0"/>
                    <a:pt x="4921" y="265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36"/>
            <p:cNvSpPr/>
            <p:nvPr/>
          </p:nvSpPr>
          <p:spPr>
            <a:xfrm>
              <a:off x="1856100" y="1433475"/>
              <a:ext cx="47325" cy="37875"/>
            </a:xfrm>
            <a:custGeom>
              <a:rect b="b" l="l" r="r" t="t"/>
              <a:pathLst>
                <a:path extrusionOk="0" h="1515" w="1893">
                  <a:moveTo>
                    <a:pt x="757" y="0"/>
                  </a:moveTo>
                  <a:cubicBezTo>
                    <a:pt x="1136" y="379"/>
                    <a:pt x="1514" y="757"/>
                    <a:pt x="1893" y="1514"/>
                  </a:cubicBezTo>
                  <a:cubicBezTo>
                    <a:pt x="1136" y="1136"/>
                    <a:pt x="757" y="1514"/>
                    <a:pt x="1" y="1514"/>
                  </a:cubicBezTo>
                  <a:cubicBezTo>
                    <a:pt x="1" y="757"/>
                    <a:pt x="757" y="379"/>
                    <a:pt x="757"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36"/>
            <p:cNvSpPr/>
            <p:nvPr/>
          </p:nvSpPr>
          <p:spPr>
            <a:xfrm>
              <a:off x="3559250" y="1547025"/>
              <a:ext cx="132500" cy="132475"/>
            </a:xfrm>
            <a:custGeom>
              <a:rect b="b" l="l" r="r" t="t"/>
              <a:pathLst>
                <a:path extrusionOk="0" h="5299" w="5300">
                  <a:moveTo>
                    <a:pt x="4542" y="0"/>
                  </a:moveTo>
                  <a:cubicBezTo>
                    <a:pt x="5299" y="379"/>
                    <a:pt x="4921" y="1136"/>
                    <a:pt x="4921" y="1893"/>
                  </a:cubicBezTo>
                  <a:cubicBezTo>
                    <a:pt x="3407" y="2649"/>
                    <a:pt x="1893" y="4163"/>
                    <a:pt x="379" y="5299"/>
                  </a:cubicBezTo>
                  <a:cubicBezTo>
                    <a:pt x="0" y="4920"/>
                    <a:pt x="379" y="3785"/>
                    <a:pt x="379" y="3028"/>
                  </a:cubicBezTo>
                  <a:cubicBezTo>
                    <a:pt x="2650" y="3785"/>
                    <a:pt x="3028" y="1136"/>
                    <a:pt x="4542"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36"/>
            <p:cNvSpPr/>
            <p:nvPr/>
          </p:nvSpPr>
          <p:spPr>
            <a:xfrm>
              <a:off x="550350" y="1424000"/>
              <a:ext cx="123025" cy="56800"/>
            </a:xfrm>
            <a:custGeom>
              <a:rect b="b" l="l" r="r" t="t"/>
              <a:pathLst>
                <a:path extrusionOk="0" h="2272" w="4921">
                  <a:moveTo>
                    <a:pt x="4921" y="1"/>
                  </a:moveTo>
                  <a:cubicBezTo>
                    <a:pt x="4164" y="1515"/>
                    <a:pt x="758" y="2272"/>
                    <a:pt x="1" y="1515"/>
                  </a:cubicBezTo>
                  <a:cubicBezTo>
                    <a:pt x="1136" y="758"/>
                    <a:pt x="3407" y="379"/>
                    <a:pt x="492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36"/>
            <p:cNvSpPr/>
            <p:nvPr/>
          </p:nvSpPr>
          <p:spPr>
            <a:xfrm>
              <a:off x="3559250" y="1622700"/>
              <a:ext cx="132500" cy="189275"/>
            </a:xfrm>
            <a:custGeom>
              <a:rect b="b" l="l" r="r" t="t"/>
              <a:pathLst>
                <a:path extrusionOk="0" h="7571" w="5300">
                  <a:moveTo>
                    <a:pt x="4921" y="1"/>
                  </a:moveTo>
                  <a:cubicBezTo>
                    <a:pt x="5299" y="1136"/>
                    <a:pt x="4921" y="3029"/>
                    <a:pt x="5299" y="4164"/>
                  </a:cubicBezTo>
                  <a:cubicBezTo>
                    <a:pt x="3785" y="5678"/>
                    <a:pt x="1893" y="6435"/>
                    <a:pt x="0" y="7570"/>
                  </a:cubicBezTo>
                  <a:cubicBezTo>
                    <a:pt x="0" y="6435"/>
                    <a:pt x="0" y="4921"/>
                    <a:pt x="379" y="3407"/>
                  </a:cubicBezTo>
                  <a:cubicBezTo>
                    <a:pt x="2271" y="3029"/>
                    <a:pt x="3407" y="1515"/>
                    <a:pt x="492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36"/>
            <p:cNvSpPr/>
            <p:nvPr/>
          </p:nvSpPr>
          <p:spPr>
            <a:xfrm>
              <a:off x="578750" y="1471325"/>
              <a:ext cx="813750" cy="1182750"/>
            </a:xfrm>
            <a:custGeom>
              <a:rect b="b" l="l" r="r" t="t"/>
              <a:pathLst>
                <a:path extrusionOk="0" h="47310" w="32550">
                  <a:moveTo>
                    <a:pt x="14382" y="1514"/>
                  </a:moveTo>
                  <a:cubicBezTo>
                    <a:pt x="14761" y="1893"/>
                    <a:pt x="13625" y="2271"/>
                    <a:pt x="14382" y="2650"/>
                  </a:cubicBezTo>
                  <a:cubicBezTo>
                    <a:pt x="11354" y="4542"/>
                    <a:pt x="8327" y="8327"/>
                    <a:pt x="8327" y="13247"/>
                  </a:cubicBezTo>
                  <a:cubicBezTo>
                    <a:pt x="8705" y="17789"/>
                    <a:pt x="14004" y="21195"/>
                    <a:pt x="19302" y="18924"/>
                  </a:cubicBezTo>
                  <a:cubicBezTo>
                    <a:pt x="19302" y="22330"/>
                    <a:pt x="17032" y="23466"/>
                    <a:pt x="15518" y="25358"/>
                  </a:cubicBezTo>
                  <a:cubicBezTo>
                    <a:pt x="16275" y="26494"/>
                    <a:pt x="17410" y="25358"/>
                    <a:pt x="18167" y="26872"/>
                  </a:cubicBezTo>
                  <a:cubicBezTo>
                    <a:pt x="22330" y="24980"/>
                    <a:pt x="30278" y="26115"/>
                    <a:pt x="32549" y="29143"/>
                  </a:cubicBezTo>
                  <a:cubicBezTo>
                    <a:pt x="31414" y="32549"/>
                    <a:pt x="29900" y="35577"/>
                    <a:pt x="27250" y="37848"/>
                  </a:cubicBezTo>
                  <a:cubicBezTo>
                    <a:pt x="24601" y="36712"/>
                    <a:pt x="20816" y="37091"/>
                    <a:pt x="19302" y="38226"/>
                  </a:cubicBezTo>
                  <a:cubicBezTo>
                    <a:pt x="19681" y="38983"/>
                    <a:pt x="18924" y="39740"/>
                    <a:pt x="19302" y="40497"/>
                  </a:cubicBezTo>
                  <a:cubicBezTo>
                    <a:pt x="20059" y="42390"/>
                    <a:pt x="24223" y="41254"/>
                    <a:pt x="26115" y="42390"/>
                  </a:cubicBezTo>
                  <a:cubicBezTo>
                    <a:pt x="20816" y="43903"/>
                    <a:pt x="15896" y="45796"/>
                    <a:pt x="10598" y="47310"/>
                  </a:cubicBezTo>
                  <a:cubicBezTo>
                    <a:pt x="10976" y="35199"/>
                    <a:pt x="9084" y="25358"/>
                    <a:pt x="1893" y="20060"/>
                  </a:cubicBezTo>
                  <a:cubicBezTo>
                    <a:pt x="2271" y="17789"/>
                    <a:pt x="4920" y="18167"/>
                    <a:pt x="6434" y="17410"/>
                  </a:cubicBezTo>
                  <a:cubicBezTo>
                    <a:pt x="7191" y="19681"/>
                    <a:pt x="8705" y="21952"/>
                    <a:pt x="12111" y="21952"/>
                  </a:cubicBezTo>
                  <a:cubicBezTo>
                    <a:pt x="11354" y="19681"/>
                    <a:pt x="8705" y="19303"/>
                    <a:pt x="7948" y="17032"/>
                  </a:cubicBezTo>
                  <a:cubicBezTo>
                    <a:pt x="7570" y="16275"/>
                    <a:pt x="8327" y="16653"/>
                    <a:pt x="8327" y="15896"/>
                  </a:cubicBezTo>
                  <a:cubicBezTo>
                    <a:pt x="8327" y="15139"/>
                    <a:pt x="7570" y="15518"/>
                    <a:pt x="7570" y="15139"/>
                  </a:cubicBezTo>
                  <a:cubicBezTo>
                    <a:pt x="7570" y="9841"/>
                    <a:pt x="9084" y="6056"/>
                    <a:pt x="10598" y="1893"/>
                  </a:cubicBezTo>
                  <a:cubicBezTo>
                    <a:pt x="9462" y="1893"/>
                    <a:pt x="9462" y="2650"/>
                    <a:pt x="8705" y="3028"/>
                  </a:cubicBezTo>
                  <a:cubicBezTo>
                    <a:pt x="6056" y="2650"/>
                    <a:pt x="3406" y="4921"/>
                    <a:pt x="757" y="4921"/>
                  </a:cubicBezTo>
                  <a:cubicBezTo>
                    <a:pt x="757" y="2650"/>
                    <a:pt x="5299" y="3407"/>
                    <a:pt x="6434" y="1514"/>
                  </a:cubicBezTo>
                  <a:cubicBezTo>
                    <a:pt x="4163" y="379"/>
                    <a:pt x="1136" y="3407"/>
                    <a:pt x="0" y="1893"/>
                  </a:cubicBezTo>
                  <a:cubicBezTo>
                    <a:pt x="757" y="757"/>
                    <a:pt x="3028" y="1136"/>
                    <a:pt x="4542" y="757"/>
                  </a:cubicBezTo>
                  <a:cubicBezTo>
                    <a:pt x="7948" y="379"/>
                    <a:pt x="11733" y="0"/>
                    <a:pt x="14382" y="1514"/>
                  </a:cubicBezTo>
                  <a:close/>
                  <a:moveTo>
                    <a:pt x="17410" y="32171"/>
                  </a:moveTo>
                  <a:cubicBezTo>
                    <a:pt x="17789" y="34820"/>
                    <a:pt x="26115" y="33306"/>
                    <a:pt x="25358" y="31035"/>
                  </a:cubicBezTo>
                  <a:cubicBezTo>
                    <a:pt x="23466" y="31035"/>
                    <a:pt x="17410" y="29900"/>
                    <a:pt x="17410" y="3217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36"/>
            <p:cNvSpPr/>
            <p:nvPr/>
          </p:nvSpPr>
          <p:spPr>
            <a:xfrm>
              <a:off x="1619550" y="1547025"/>
              <a:ext cx="728600" cy="662350"/>
            </a:xfrm>
            <a:custGeom>
              <a:rect b="b" l="l" r="r" t="t"/>
              <a:pathLst>
                <a:path extrusionOk="0" h="26494" w="29144">
                  <a:moveTo>
                    <a:pt x="379" y="14761"/>
                  </a:moveTo>
                  <a:cubicBezTo>
                    <a:pt x="1136" y="16653"/>
                    <a:pt x="1515" y="18167"/>
                    <a:pt x="2271" y="19681"/>
                  </a:cubicBezTo>
                  <a:cubicBezTo>
                    <a:pt x="6813" y="25736"/>
                    <a:pt x="20060" y="26115"/>
                    <a:pt x="23845" y="20059"/>
                  </a:cubicBezTo>
                  <a:cubicBezTo>
                    <a:pt x="21195" y="20438"/>
                    <a:pt x="18168" y="22330"/>
                    <a:pt x="14761" y="22709"/>
                  </a:cubicBezTo>
                  <a:cubicBezTo>
                    <a:pt x="6056" y="23087"/>
                    <a:pt x="379" y="16653"/>
                    <a:pt x="1136" y="9084"/>
                  </a:cubicBezTo>
                  <a:cubicBezTo>
                    <a:pt x="1515" y="3028"/>
                    <a:pt x="10976" y="379"/>
                    <a:pt x="16654" y="0"/>
                  </a:cubicBezTo>
                  <a:cubicBezTo>
                    <a:pt x="18546" y="0"/>
                    <a:pt x="20060" y="379"/>
                    <a:pt x="21952" y="379"/>
                  </a:cubicBezTo>
                  <a:cubicBezTo>
                    <a:pt x="24602" y="2271"/>
                    <a:pt x="27251" y="4542"/>
                    <a:pt x="28386" y="7948"/>
                  </a:cubicBezTo>
                  <a:cubicBezTo>
                    <a:pt x="29143" y="10597"/>
                    <a:pt x="29143" y="16653"/>
                    <a:pt x="27629" y="19302"/>
                  </a:cubicBezTo>
                  <a:cubicBezTo>
                    <a:pt x="26116" y="21573"/>
                    <a:pt x="19303" y="25736"/>
                    <a:pt x="15518" y="26115"/>
                  </a:cubicBezTo>
                  <a:cubicBezTo>
                    <a:pt x="7570" y="26493"/>
                    <a:pt x="3407" y="21573"/>
                    <a:pt x="1" y="17410"/>
                  </a:cubicBezTo>
                  <a:cubicBezTo>
                    <a:pt x="1" y="16653"/>
                    <a:pt x="379" y="15896"/>
                    <a:pt x="379" y="14761"/>
                  </a:cubicBezTo>
                  <a:close/>
                  <a:moveTo>
                    <a:pt x="10976" y="1893"/>
                  </a:moveTo>
                  <a:cubicBezTo>
                    <a:pt x="10598" y="3406"/>
                    <a:pt x="9841" y="5299"/>
                    <a:pt x="12112" y="4920"/>
                  </a:cubicBezTo>
                  <a:cubicBezTo>
                    <a:pt x="13626" y="3785"/>
                    <a:pt x="13247" y="379"/>
                    <a:pt x="10976" y="1893"/>
                  </a:cubicBezTo>
                  <a:close/>
                  <a:moveTo>
                    <a:pt x="12112" y="8327"/>
                  </a:moveTo>
                  <a:cubicBezTo>
                    <a:pt x="12490" y="10219"/>
                    <a:pt x="15897" y="8705"/>
                    <a:pt x="14761" y="6056"/>
                  </a:cubicBezTo>
                  <a:cubicBezTo>
                    <a:pt x="13247" y="5299"/>
                    <a:pt x="11733" y="7191"/>
                    <a:pt x="12112" y="8327"/>
                  </a:cubicBezTo>
                  <a:close/>
                  <a:moveTo>
                    <a:pt x="23845" y="17410"/>
                  </a:moveTo>
                  <a:cubicBezTo>
                    <a:pt x="26872" y="17788"/>
                    <a:pt x="29143" y="11733"/>
                    <a:pt x="27251" y="8705"/>
                  </a:cubicBezTo>
                  <a:cubicBezTo>
                    <a:pt x="26494" y="12111"/>
                    <a:pt x="25737" y="15518"/>
                    <a:pt x="23845" y="17410"/>
                  </a:cubicBezTo>
                  <a:close/>
                  <a:moveTo>
                    <a:pt x="3407" y="9462"/>
                  </a:moveTo>
                  <a:cubicBezTo>
                    <a:pt x="3407" y="9462"/>
                    <a:pt x="3407" y="9462"/>
                    <a:pt x="3407" y="9462"/>
                  </a:cubicBezTo>
                  <a:cubicBezTo>
                    <a:pt x="2271" y="17788"/>
                    <a:pt x="9084" y="21573"/>
                    <a:pt x="16654" y="21195"/>
                  </a:cubicBezTo>
                  <a:cubicBezTo>
                    <a:pt x="19681" y="21195"/>
                    <a:pt x="22709" y="20059"/>
                    <a:pt x="23466" y="17788"/>
                  </a:cubicBezTo>
                  <a:cubicBezTo>
                    <a:pt x="19681" y="18545"/>
                    <a:pt x="16275" y="19302"/>
                    <a:pt x="12112" y="18924"/>
                  </a:cubicBezTo>
                  <a:cubicBezTo>
                    <a:pt x="6813" y="17788"/>
                    <a:pt x="5299" y="13247"/>
                    <a:pt x="3785" y="8705"/>
                  </a:cubicBezTo>
                  <a:cubicBezTo>
                    <a:pt x="3785" y="9084"/>
                    <a:pt x="3407" y="9084"/>
                    <a:pt x="3407" y="9462"/>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36"/>
            <p:cNvSpPr/>
            <p:nvPr/>
          </p:nvSpPr>
          <p:spPr>
            <a:xfrm>
              <a:off x="4798750" y="1736250"/>
              <a:ext cx="804300" cy="709675"/>
            </a:xfrm>
            <a:custGeom>
              <a:rect b="b" l="l" r="r" t="t"/>
              <a:pathLst>
                <a:path extrusionOk="0" h="28387" w="32172">
                  <a:moveTo>
                    <a:pt x="3407" y="7949"/>
                  </a:moveTo>
                  <a:cubicBezTo>
                    <a:pt x="1893" y="18924"/>
                    <a:pt x="10220" y="27629"/>
                    <a:pt x="21952" y="27251"/>
                  </a:cubicBezTo>
                  <a:cubicBezTo>
                    <a:pt x="23466" y="27251"/>
                    <a:pt x="24602" y="26872"/>
                    <a:pt x="25359" y="25737"/>
                  </a:cubicBezTo>
                  <a:cubicBezTo>
                    <a:pt x="23466" y="24980"/>
                    <a:pt x="21196" y="25359"/>
                    <a:pt x="19303" y="24980"/>
                  </a:cubicBezTo>
                  <a:cubicBezTo>
                    <a:pt x="8706" y="23845"/>
                    <a:pt x="4164" y="17411"/>
                    <a:pt x="4921" y="5678"/>
                  </a:cubicBezTo>
                  <a:cubicBezTo>
                    <a:pt x="6813" y="3407"/>
                    <a:pt x="9084" y="758"/>
                    <a:pt x="12112" y="379"/>
                  </a:cubicBezTo>
                  <a:cubicBezTo>
                    <a:pt x="13626" y="1"/>
                    <a:pt x="15897" y="758"/>
                    <a:pt x="17789" y="758"/>
                  </a:cubicBezTo>
                  <a:cubicBezTo>
                    <a:pt x="18546" y="758"/>
                    <a:pt x="19303" y="379"/>
                    <a:pt x="19682" y="379"/>
                  </a:cubicBezTo>
                  <a:cubicBezTo>
                    <a:pt x="22709" y="1136"/>
                    <a:pt x="26116" y="3028"/>
                    <a:pt x="28387" y="5678"/>
                  </a:cubicBezTo>
                  <a:cubicBezTo>
                    <a:pt x="30657" y="9084"/>
                    <a:pt x="32171" y="13626"/>
                    <a:pt x="30657" y="18924"/>
                  </a:cubicBezTo>
                  <a:cubicBezTo>
                    <a:pt x="29522" y="24980"/>
                    <a:pt x="25359" y="28008"/>
                    <a:pt x="18168" y="28386"/>
                  </a:cubicBezTo>
                  <a:cubicBezTo>
                    <a:pt x="16275" y="28386"/>
                    <a:pt x="14004" y="28386"/>
                    <a:pt x="12491" y="28008"/>
                  </a:cubicBezTo>
                  <a:cubicBezTo>
                    <a:pt x="10598" y="27629"/>
                    <a:pt x="8327" y="24980"/>
                    <a:pt x="6435" y="23088"/>
                  </a:cubicBezTo>
                  <a:cubicBezTo>
                    <a:pt x="2650" y="19303"/>
                    <a:pt x="1" y="14004"/>
                    <a:pt x="3407" y="7949"/>
                  </a:cubicBezTo>
                  <a:close/>
                  <a:moveTo>
                    <a:pt x="19682" y="18546"/>
                  </a:moveTo>
                  <a:cubicBezTo>
                    <a:pt x="18168" y="16654"/>
                    <a:pt x="15518" y="15897"/>
                    <a:pt x="14004" y="14004"/>
                  </a:cubicBezTo>
                  <a:cubicBezTo>
                    <a:pt x="12112" y="11355"/>
                    <a:pt x="12112" y="7570"/>
                    <a:pt x="12112" y="3028"/>
                  </a:cubicBezTo>
                  <a:lnTo>
                    <a:pt x="11734" y="3028"/>
                  </a:lnTo>
                  <a:cubicBezTo>
                    <a:pt x="9463" y="10598"/>
                    <a:pt x="12112" y="17789"/>
                    <a:pt x="19682" y="18546"/>
                  </a:cubicBezTo>
                  <a:close/>
                  <a:moveTo>
                    <a:pt x="8327" y="3028"/>
                  </a:moveTo>
                  <a:cubicBezTo>
                    <a:pt x="7192" y="3785"/>
                    <a:pt x="6813" y="8327"/>
                    <a:pt x="6813" y="10219"/>
                  </a:cubicBezTo>
                  <a:cubicBezTo>
                    <a:pt x="7192" y="12490"/>
                    <a:pt x="8327" y="16275"/>
                    <a:pt x="10598" y="18167"/>
                  </a:cubicBezTo>
                  <a:cubicBezTo>
                    <a:pt x="14004" y="21574"/>
                    <a:pt x="18925" y="24223"/>
                    <a:pt x="22709" y="23088"/>
                  </a:cubicBezTo>
                  <a:cubicBezTo>
                    <a:pt x="21574" y="20817"/>
                    <a:pt x="18925" y="21574"/>
                    <a:pt x="17411" y="20817"/>
                  </a:cubicBezTo>
                  <a:cubicBezTo>
                    <a:pt x="14761" y="19681"/>
                    <a:pt x="11734" y="17411"/>
                    <a:pt x="10220" y="15140"/>
                  </a:cubicBezTo>
                  <a:cubicBezTo>
                    <a:pt x="8327" y="12490"/>
                    <a:pt x="8327" y="7949"/>
                    <a:pt x="8706" y="3028"/>
                  </a:cubicBezTo>
                  <a:lnTo>
                    <a:pt x="8327" y="3028"/>
                  </a:lnTo>
                  <a:close/>
                  <a:moveTo>
                    <a:pt x="19682" y="7192"/>
                  </a:moveTo>
                  <a:cubicBezTo>
                    <a:pt x="19303" y="8327"/>
                    <a:pt x="21196" y="9463"/>
                    <a:pt x="21952" y="9841"/>
                  </a:cubicBezTo>
                  <a:cubicBezTo>
                    <a:pt x="24223" y="8327"/>
                    <a:pt x="20817" y="4921"/>
                    <a:pt x="19682" y="7192"/>
                  </a:cubicBezTo>
                  <a:close/>
                  <a:moveTo>
                    <a:pt x="26494" y="7570"/>
                  </a:moveTo>
                  <a:cubicBezTo>
                    <a:pt x="27251" y="9463"/>
                    <a:pt x="28008" y="10976"/>
                    <a:pt x="28008" y="13247"/>
                  </a:cubicBezTo>
                  <a:cubicBezTo>
                    <a:pt x="28008" y="18167"/>
                    <a:pt x="26494" y="20817"/>
                    <a:pt x="24980" y="23845"/>
                  </a:cubicBezTo>
                  <a:cubicBezTo>
                    <a:pt x="30657" y="23088"/>
                    <a:pt x="31414" y="9841"/>
                    <a:pt x="26494" y="6813"/>
                  </a:cubicBezTo>
                  <a:cubicBezTo>
                    <a:pt x="26494" y="7192"/>
                    <a:pt x="26116" y="7192"/>
                    <a:pt x="26494" y="757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36"/>
            <p:cNvSpPr/>
            <p:nvPr/>
          </p:nvSpPr>
          <p:spPr>
            <a:xfrm>
              <a:off x="607125" y="1565950"/>
              <a:ext cx="179800" cy="104100"/>
            </a:xfrm>
            <a:custGeom>
              <a:rect b="b" l="l" r="r" t="t"/>
              <a:pathLst>
                <a:path extrusionOk="0" h="4164" w="7192">
                  <a:moveTo>
                    <a:pt x="6813" y="0"/>
                  </a:moveTo>
                  <a:cubicBezTo>
                    <a:pt x="7192" y="757"/>
                    <a:pt x="6056" y="1514"/>
                    <a:pt x="6056" y="2649"/>
                  </a:cubicBezTo>
                  <a:cubicBezTo>
                    <a:pt x="3785" y="2649"/>
                    <a:pt x="2271" y="3785"/>
                    <a:pt x="379" y="4163"/>
                  </a:cubicBezTo>
                  <a:cubicBezTo>
                    <a:pt x="379" y="3406"/>
                    <a:pt x="1" y="3028"/>
                    <a:pt x="1" y="2271"/>
                  </a:cubicBezTo>
                  <a:cubicBezTo>
                    <a:pt x="2271" y="1514"/>
                    <a:pt x="4921" y="1136"/>
                    <a:pt x="6813"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36"/>
            <p:cNvSpPr/>
            <p:nvPr/>
          </p:nvSpPr>
          <p:spPr>
            <a:xfrm>
              <a:off x="3549775" y="1783575"/>
              <a:ext cx="141975" cy="113550"/>
            </a:xfrm>
            <a:custGeom>
              <a:rect b="b" l="l" r="r" t="t"/>
              <a:pathLst>
                <a:path extrusionOk="0" h="4542" w="5679">
                  <a:moveTo>
                    <a:pt x="4921" y="0"/>
                  </a:moveTo>
                  <a:cubicBezTo>
                    <a:pt x="5678" y="0"/>
                    <a:pt x="5300" y="1514"/>
                    <a:pt x="5300" y="1892"/>
                  </a:cubicBezTo>
                  <a:cubicBezTo>
                    <a:pt x="3407" y="2649"/>
                    <a:pt x="1893" y="3406"/>
                    <a:pt x="758" y="4542"/>
                  </a:cubicBezTo>
                  <a:cubicBezTo>
                    <a:pt x="1" y="4163"/>
                    <a:pt x="758" y="3406"/>
                    <a:pt x="379" y="2649"/>
                  </a:cubicBezTo>
                  <a:cubicBezTo>
                    <a:pt x="2272" y="1892"/>
                    <a:pt x="3407" y="757"/>
                    <a:pt x="492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36"/>
            <p:cNvSpPr/>
            <p:nvPr/>
          </p:nvSpPr>
          <p:spPr>
            <a:xfrm>
              <a:off x="616600" y="1641625"/>
              <a:ext cx="141950" cy="104125"/>
            </a:xfrm>
            <a:custGeom>
              <a:rect b="b" l="l" r="r" t="t"/>
              <a:pathLst>
                <a:path extrusionOk="0" h="4165" w="5678">
                  <a:moveTo>
                    <a:pt x="5299" y="1"/>
                  </a:moveTo>
                  <a:cubicBezTo>
                    <a:pt x="5677" y="758"/>
                    <a:pt x="4920" y="1893"/>
                    <a:pt x="4920" y="3029"/>
                  </a:cubicBezTo>
                  <a:cubicBezTo>
                    <a:pt x="3406" y="3407"/>
                    <a:pt x="1892" y="3786"/>
                    <a:pt x="0" y="4164"/>
                  </a:cubicBezTo>
                  <a:cubicBezTo>
                    <a:pt x="0" y="3407"/>
                    <a:pt x="0" y="3029"/>
                    <a:pt x="0" y="2650"/>
                  </a:cubicBezTo>
                  <a:cubicBezTo>
                    <a:pt x="1892" y="1893"/>
                    <a:pt x="4163" y="1515"/>
                    <a:pt x="5299"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36"/>
            <p:cNvSpPr/>
            <p:nvPr/>
          </p:nvSpPr>
          <p:spPr>
            <a:xfrm>
              <a:off x="3029375" y="1774100"/>
              <a:ext cx="283875" cy="56800"/>
            </a:xfrm>
            <a:custGeom>
              <a:rect b="b" l="l" r="r" t="t"/>
              <a:pathLst>
                <a:path extrusionOk="0" h="2272" w="11355">
                  <a:moveTo>
                    <a:pt x="11355" y="379"/>
                  </a:moveTo>
                  <a:cubicBezTo>
                    <a:pt x="11355" y="1136"/>
                    <a:pt x="11355" y="1514"/>
                    <a:pt x="11355" y="2271"/>
                  </a:cubicBezTo>
                  <a:cubicBezTo>
                    <a:pt x="7570" y="1893"/>
                    <a:pt x="3785" y="1893"/>
                    <a:pt x="379" y="1893"/>
                  </a:cubicBezTo>
                  <a:cubicBezTo>
                    <a:pt x="1" y="1893"/>
                    <a:pt x="379" y="379"/>
                    <a:pt x="1" y="1"/>
                  </a:cubicBezTo>
                  <a:cubicBezTo>
                    <a:pt x="3785" y="758"/>
                    <a:pt x="7949" y="758"/>
                    <a:pt x="11355"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36"/>
            <p:cNvSpPr/>
            <p:nvPr/>
          </p:nvSpPr>
          <p:spPr>
            <a:xfrm>
              <a:off x="3559250" y="1878175"/>
              <a:ext cx="123025" cy="104125"/>
            </a:xfrm>
            <a:custGeom>
              <a:rect b="b" l="l" r="r" t="t"/>
              <a:pathLst>
                <a:path extrusionOk="0" h="4165" w="4921">
                  <a:moveTo>
                    <a:pt x="4921" y="1"/>
                  </a:moveTo>
                  <a:cubicBezTo>
                    <a:pt x="4921" y="379"/>
                    <a:pt x="4921" y="1136"/>
                    <a:pt x="4921" y="1515"/>
                  </a:cubicBezTo>
                  <a:cubicBezTo>
                    <a:pt x="3028" y="2272"/>
                    <a:pt x="1514" y="3029"/>
                    <a:pt x="0" y="4164"/>
                  </a:cubicBezTo>
                  <a:cubicBezTo>
                    <a:pt x="0" y="3407"/>
                    <a:pt x="0" y="3029"/>
                    <a:pt x="0" y="2272"/>
                  </a:cubicBezTo>
                  <a:cubicBezTo>
                    <a:pt x="1893" y="1893"/>
                    <a:pt x="3028" y="379"/>
                    <a:pt x="492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36"/>
            <p:cNvSpPr/>
            <p:nvPr/>
          </p:nvSpPr>
          <p:spPr>
            <a:xfrm>
              <a:off x="2925300" y="1840325"/>
              <a:ext cx="387950" cy="56800"/>
            </a:xfrm>
            <a:custGeom>
              <a:rect b="b" l="l" r="r" t="t"/>
              <a:pathLst>
                <a:path extrusionOk="0" h="2272" w="15518">
                  <a:moveTo>
                    <a:pt x="15518" y="2272"/>
                  </a:moveTo>
                  <a:cubicBezTo>
                    <a:pt x="10598" y="1893"/>
                    <a:pt x="4921" y="1893"/>
                    <a:pt x="0" y="1515"/>
                  </a:cubicBezTo>
                  <a:cubicBezTo>
                    <a:pt x="3785" y="1"/>
                    <a:pt x="10219" y="1136"/>
                    <a:pt x="15139" y="758"/>
                  </a:cubicBezTo>
                  <a:cubicBezTo>
                    <a:pt x="15518" y="758"/>
                    <a:pt x="15139" y="1893"/>
                    <a:pt x="15518" y="2272"/>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36"/>
            <p:cNvSpPr/>
            <p:nvPr/>
          </p:nvSpPr>
          <p:spPr>
            <a:xfrm>
              <a:off x="626050" y="1745725"/>
              <a:ext cx="113575" cy="160875"/>
            </a:xfrm>
            <a:custGeom>
              <a:rect b="b" l="l" r="r" t="t"/>
              <a:pathLst>
                <a:path extrusionOk="0" h="6435" w="4543">
                  <a:moveTo>
                    <a:pt x="4164" y="0"/>
                  </a:moveTo>
                  <a:cubicBezTo>
                    <a:pt x="4542" y="1514"/>
                    <a:pt x="4164" y="3406"/>
                    <a:pt x="4164" y="4920"/>
                  </a:cubicBezTo>
                  <a:cubicBezTo>
                    <a:pt x="2650" y="5299"/>
                    <a:pt x="1514" y="6056"/>
                    <a:pt x="379" y="6434"/>
                  </a:cubicBezTo>
                  <a:cubicBezTo>
                    <a:pt x="379" y="5677"/>
                    <a:pt x="1" y="5299"/>
                    <a:pt x="379" y="4542"/>
                  </a:cubicBezTo>
                  <a:cubicBezTo>
                    <a:pt x="1514" y="4163"/>
                    <a:pt x="3028" y="3406"/>
                    <a:pt x="3785" y="2649"/>
                  </a:cubicBezTo>
                  <a:cubicBezTo>
                    <a:pt x="2650" y="2271"/>
                    <a:pt x="1136" y="3406"/>
                    <a:pt x="1" y="3406"/>
                  </a:cubicBezTo>
                  <a:cubicBezTo>
                    <a:pt x="1" y="2649"/>
                    <a:pt x="1" y="2271"/>
                    <a:pt x="1" y="1136"/>
                  </a:cubicBezTo>
                  <a:cubicBezTo>
                    <a:pt x="1514" y="1136"/>
                    <a:pt x="3028" y="757"/>
                    <a:pt x="4164"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36"/>
            <p:cNvSpPr/>
            <p:nvPr/>
          </p:nvSpPr>
          <p:spPr>
            <a:xfrm>
              <a:off x="3559250" y="1953875"/>
              <a:ext cx="123025" cy="104100"/>
            </a:xfrm>
            <a:custGeom>
              <a:rect b="b" l="l" r="r" t="t"/>
              <a:pathLst>
                <a:path extrusionOk="0" h="4164" w="4921">
                  <a:moveTo>
                    <a:pt x="4542" y="1"/>
                  </a:moveTo>
                  <a:cubicBezTo>
                    <a:pt x="4921" y="379"/>
                    <a:pt x="4542" y="1136"/>
                    <a:pt x="4921" y="1514"/>
                  </a:cubicBezTo>
                  <a:cubicBezTo>
                    <a:pt x="3028" y="2271"/>
                    <a:pt x="1514" y="3028"/>
                    <a:pt x="0" y="4164"/>
                  </a:cubicBezTo>
                  <a:cubicBezTo>
                    <a:pt x="0" y="3785"/>
                    <a:pt x="0" y="3028"/>
                    <a:pt x="0" y="2271"/>
                  </a:cubicBezTo>
                  <a:cubicBezTo>
                    <a:pt x="1893" y="1893"/>
                    <a:pt x="3028" y="758"/>
                    <a:pt x="4542"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36"/>
            <p:cNvSpPr/>
            <p:nvPr/>
          </p:nvSpPr>
          <p:spPr>
            <a:xfrm>
              <a:off x="3568700" y="2048500"/>
              <a:ext cx="104125" cy="85175"/>
            </a:xfrm>
            <a:custGeom>
              <a:rect b="b" l="l" r="r" t="t"/>
              <a:pathLst>
                <a:path extrusionOk="0" h="3407" w="4165">
                  <a:moveTo>
                    <a:pt x="4164" y="0"/>
                  </a:moveTo>
                  <a:cubicBezTo>
                    <a:pt x="4164" y="2271"/>
                    <a:pt x="1893" y="2650"/>
                    <a:pt x="379" y="3407"/>
                  </a:cubicBezTo>
                  <a:cubicBezTo>
                    <a:pt x="379" y="3028"/>
                    <a:pt x="1" y="2650"/>
                    <a:pt x="1" y="1893"/>
                  </a:cubicBezTo>
                  <a:cubicBezTo>
                    <a:pt x="1515" y="1514"/>
                    <a:pt x="2650" y="0"/>
                    <a:pt x="4164"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36"/>
            <p:cNvSpPr/>
            <p:nvPr/>
          </p:nvSpPr>
          <p:spPr>
            <a:xfrm>
              <a:off x="3587625" y="2133650"/>
              <a:ext cx="75725" cy="75725"/>
            </a:xfrm>
            <a:custGeom>
              <a:rect b="b" l="l" r="r" t="t"/>
              <a:pathLst>
                <a:path extrusionOk="0" h="3029" w="3029">
                  <a:moveTo>
                    <a:pt x="1136" y="3028"/>
                  </a:moveTo>
                  <a:cubicBezTo>
                    <a:pt x="379" y="2650"/>
                    <a:pt x="379" y="1893"/>
                    <a:pt x="1" y="1893"/>
                  </a:cubicBezTo>
                  <a:cubicBezTo>
                    <a:pt x="758" y="1136"/>
                    <a:pt x="2272" y="1"/>
                    <a:pt x="3029" y="379"/>
                  </a:cubicBezTo>
                  <a:cubicBezTo>
                    <a:pt x="3029" y="1893"/>
                    <a:pt x="1893" y="2271"/>
                    <a:pt x="1136" y="3028"/>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36"/>
            <p:cNvSpPr/>
            <p:nvPr/>
          </p:nvSpPr>
          <p:spPr>
            <a:xfrm>
              <a:off x="3048300" y="2114725"/>
              <a:ext cx="283875" cy="56800"/>
            </a:xfrm>
            <a:custGeom>
              <a:rect b="b" l="l" r="r" t="t"/>
              <a:pathLst>
                <a:path extrusionOk="0" h="2272" w="11355">
                  <a:moveTo>
                    <a:pt x="10976" y="1893"/>
                  </a:moveTo>
                  <a:cubicBezTo>
                    <a:pt x="7949" y="2272"/>
                    <a:pt x="3028" y="1515"/>
                    <a:pt x="379" y="1515"/>
                  </a:cubicBezTo>
                  <a:cubicBezTo>
                    <a:pt x="1" y="1"/>
                    <a:pt x="2271" y="379"/>
                    <a:pt x="3785" y="758"/>
                  </a:cubicBezTo>
                  <a:cubicBezTo>
                    <a:pt x="5299" y="758"/>
                    <a:pt x="7570" y="758"/>
                    <a:pt x="8706" y="758"/>
                  </a:cubicBezTo>
                  <a:cubicBezTo>
                    <a:pt x="9841" y="758"/>
                    <a:pt x="11355" y="379"/>
                    <a:pt x="10976" y="1893"/>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36"/>
            <p:cNvSpPr/>
            <p:nvPr/>
          </p:nvSpPr>
          <p:spPr>
            <a:xfrm>
              <a:off x="540900" y="2105275"/>
              <a:ext cx="113550" cy="198725"/>
            </a:xfrm>
            <a:custGeom>
              <a:rect b="b" l="l" r="r" t="t"/>
              <a:pathLst>
                <a:path extrusionOk="0" h="7949" w="4542">
                  <a:moveTo>
                    <a:pt x="757" y="0"/>
                  </a:moveTo>
                  <a:cubicBezTo>
                    <a:pt x="2271" y="1136"/>
                    <a:pt x="3785" y="3028"/>
                    <a:pt x="4542" y="4920"/>
                  </a:cubicBezTo>
                  <a:cubicBezTo>
                    <a:pt x="3028" y="5677"/>
                    <a:pt x="2271" y="7191"/>
                    <a:pt x="757" y="7948"/>
                  </a:cubicBezTo>
                  <a:cubicBezTo>
                    <a:pt x="0" y="6056"/>
                    <a:pt x="757" y="2650"/>
                    <a:pt x="757"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36"/>
            <p:cNvSpPr/>
            <p:nvPr/>
          </p:nvSpPr>
          <p:spPr>
            <a:xfrm>
              <a:off x="4685225" y="2426975"/>
              <a:ext cx="293325" cy="189250"/>
            </a:xfrm>
            <a:custGeom>
              <a:rect b="b" l="l" r="r" t="t"/>
              <a:pathLst>
                <a:path extrusionOk="0" h="7570" w="11733">
                  <a:moveTo>
                    <a:pt x="0" y="0"/>
                  </a:moveTo>
                  <a:cubicBezTo>
                    <a:pt x="2271" y="0"/>
                    <a:pt x="5299" y="379"/>
                    <a:pt x="6813" y="1514"/>
                  </a:cubicBezTo>
                  <a:cubicBezTo>
                    <a:pt x="5677" y="1136"/>
                    <a:pt x="3028" y="0"/>
                    <a:pt x="2271" y="1514"/>
                  </a:cubicBezTo>
                  <a:cubicBezTo>
                    <a:pt x="3028" y="2271"/>
                    <a:pt x="4542" y="2271"/>
                    <a:pt x="5677" y="3028"/>
                  </a:cubicBezTo>
                  <a:cubicBezTo>
                    <a:pt x="7191" y="3407"/>
                    <a:pt x="8327" y="3785"/>
                    <a:pt x="9462" y="4164"/>
                  </a:cubicBezTo>
                  <a:cubicBezTo>
                    <a:pt x="10597" y="4921"/>
                    <a:pt x="11354" y="6056"/>
                    <a:pt x="11733" y="7570"/>
                  </a:cubicBezTo>
                  <a:cubicBezTo>
                    <a:pt x="8705" y="6813"/>
                    <a:pt x="6434" y="5299"/>
                    <a:pt x="3028" y="4921"/>
                  </a:cubicBezTo>
                  <a:cubicBezTo>
                    <a:pt x="2271" y="3028"/>
                    <a:pt x="1514" y="1136"/>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36"/>
            <p:cNvSpPr/>
            <p:nvPr/>
          </p:nvSpPr>
          <p:spPr>
            <a:xfrm>
              <a:off x="559825" y="2256650"/>
              <a:ext cx="132475" cy="151425"/>
            </a:xfrm>
            <a:custGeom>
              <a:rect b="b" l="l" r="r" t="t"/>
              <a:pathLst>
                <a:path extrusionOk="0" h="6057" w="5299">
                  <a:moveTo>
                    <a:pt x="4542" y="1"/>
                  </a:moveTo>
                  <a:cubicBezTo>
                    <a:pt x="4920" y="379"/>
                    <a:pt x="4920" y="1136"/>
                    <a:pt x="5299" y="1515"/>
                  </a:cubicBezTo>
                  <a:cubicBezTo>
                    <a:pt x="3785" y="3029"/>
                    <a:pt x="2271" y="4543"/>
                    <a:pt x="757" y="6056"/>
                  </a:cubicBezTo>
                  <a:cubicBezTo>
                    <a:pt x="757" y="4921"/>
                    <a:pt x="379" y="4543"/>
                    <a:pt x="0" y="3407"/>
                  </a:cubicBezTo>
                  <a:cubicBezTo>
                    <a:pt x="1514" y="2272"/>
                    <a:pt x="3028" y="1515"/>
                    <a:pt x="4542"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36"/>
            <p:cNvSpPr/>
            <p:nvPr/>
          </p:nvSpPr>
          <p:spPr>
            <a:xfrm>
              <a:off x="2026425" y="2341825"/>
              <a:ext cx="66250" cy="56775"/>
            </a:xfrm>
            <a:custGeom>
              <a:rect b="b" l="l" r="r" t="t"/>
              <a:pathLst>
                <a:path extrusionOk="0" h="2271" w="2650">
                  <a:moveTo>
                    <a:pt x="2649" y="0"/>
                  </a:moveTo>
                  <a:cubicBezTo>
                    <a:pt x="2649" y="757"/>
                    <a:pt x="1514" y="1514"/>
                    <a:pt x="1514" y="2271"/>
                  </a:cubicBezTo>
                  <a:cubicBezTo>
                    <a:pt x="757" y="2271"/>
                    <a:pt x="379" y="1514"/>
                    <a:pt x="0" y="757"/>
                  </a:cubicBezTo>
                  <a:cubicBezTo>
                    <a:pt x="757" y="379"/>
                    <a:pt x="1893" y="379"/>
                    <a:pt x="2649"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36"/>
            <p:cNvSpPr/>
            <p:nvPr/>
          </p:nvSpPr>
          <p:spPr>
            <a:xfrm>
              <a:off x="5035300" y="2502675"/>
              <a:ext cx="66275" cy="66250"/>
            </a:xfrm>
            <a:custGeom>
              <a:rect b="b" l="l" r="r" t="t"/>
              <a:pathLst>
                <a:path extrusionOk="0" h="2650" w="2651">
                  <a:moveTo>
                    <a:pt x="1" y="0"/>
                  </a:moveTo>
                  <a:cubicBezTo>
                    <a:pt x="758" y="379"/>
                    <a:pt x="1893" y="757"/>
                    <a:pt x="2650" y="757"/>
                  </a:cubicBezTo>
                  <a:cubicBezTo>
                    <a:pt x="2272" y="1514"/>
                    <a:pt x="1893" y="2271"/>
                    <a:pt x="1136" y="2649"/>
                  </a:cubicBezTo>
                  <a:cubicBezTo>
                    <a:pt x="758" y="1514"/>
                    <a:pt x="379" y="757"/>
                    <a:pt x="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36"/>
            <p:cNvSpPr/>
            <p:nvPr/>
          </p:nvSpPr>
          <p:spPr>
            <a:xfrm>
              <a:off x="6378900" y="2644600"/>
              <a:ext cx="179800" cy="85175"/>
            </a:xfrm>
            <a:custGeom>
              <a:rect b="b" l="l" r="r" t="t"/>
              <a:pathLst>
                <a:path extrusionOk="0" h="3407" w="7192">
                  <a:moveTo>
                    <a:pt x="7192" y="0"/>
                  </a:moveTo>
                  <a:cubicBezTo>
                    <a:pt x="6435" y="1136"/>
                    <a:pt x="4921" y="1514"/>
                    <a:pt x="3785" y="1893"/>
                  </a:cubicBezTo>
                  <a:cubicBezTo>
                    <a:pt x="2650" y="2271"/>
                    <a:pt x="1136" y="3028"/>
                    <a:pt x="0" y="3407"/>
                  </a:cubicBezTo>
                  <a:cubicBezTo>
                    <a:pt x="1514" y="1514"/>
                    <a:pt x="4921" y="1136"/>
                    <a:pt x="7192"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36"/>
            <p:cNvSpPr/>
            <p:nvPr/>
          </p:nvSpPr>
          <p:spPr>
            <a:xfrm>
              <a:off x="588200" y="2341825"/>
              <a:ext cx="151425" cy="151400"/>
            </a:xfrm>
            <a:custGeom>
              <a:rect b="b" l="l" r="r" t="t"/>
              <a:pathLst>
                <a:path extrusionOk="0" h="6056" w="6057">
                  <a:moveTo>
                    <a:pt x="4542" y="0"/>
                  </a:moveTo>
                  <a:cubicBezTo>
                    <a:pt x="6056" y="2649"/>
                    <a:pt x="1515" y="3785"/>
                    <a:pt x="758" y="6056"/>
                  </a:cubicBezTo>
                  <a:cubicBezTo>
                    <a:pt x="379" y="5677"/>
                    <a:pt x="379" y="4920"/>
                    <a:pt x="1" y="4163"/>
                  </a:cubicBezTo>
                  <a:cubicBezTo>
                    <a:pt x="1515" y="2649"/>
                    <a:pt x="3028" y="1136"/>
                    <a:pt x="492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36"/>
            <p:cNvSpPr/>
            <p:nvPr/>
          </p:nvSpPr>
          <p:spPr>
            <a:xfrm>
              <a:off x="6369425" y="2710825"/>
              <a:ext cx="179825" cy="85175"/>
            </a:xfrm>
            <a:custGeom>
              <a:rect b="b" l="l" r="r" t="t"/>
              <a:pathLst>
                <a:path extrusionOk="0" h="3407" w="7193">
                  <a:moveTo>
                    <a:pt x="6814" y="1"/>
                  </a:moveTo>
                  <a:cubicBezTo>
                    <a:pt x="7192" y="379"/>
                    <a:pt x="6435" y="758"/>
                    <a:pt x="6435" y="1515"/>
                  </a:cubicBezTo>
                  <a:cubicBezTo>
                    <a:pt x="4164" y="1893"/>
                    <a:pt x="2272" y="2650"/>
                    <a:pt x="1" y="3407"/>
                  </a:cubicBezTo>
                  <a:cubicBezTo>
                    <a:pt x="1" y="2271"/>
                    <a:pt x="1893" y="2271"/>
                    <a:pt x="3029" y="1893"/>
                  </a:cubicBezTo>
                  <a:cubicBezTo>
                    <a:pt x="4164" y="1136"/>
                    <a:pt x="5678" y="758"/>
                    <a:pt x="6814"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36"/>
            <p:cNvSpPr/>
            <p:nvPr/>
          </p:nvSpPr>
          <p:spPr>
            <a:xfrm>
              <a:off x="626050" y="2417500"/>
              <a:ext cx="104100" cy="123050"/>
            </a:xfrm>
            <a:custGeom>
              <a:rect b="b" l="l" r="r" t="t"/>
              <a:pathLst>
                <a:path extrusionOk="0" h="4922" w="4164">
                  <a:moveTo>
                    <a:pt x="3785" y="1"/>
                  </a:moveTo>
                  <a:cubicBezTo>
                    <a:pt x="3785" y="1"/>
                    <a:pt x="4164" y="379"/>
                    <a:pt x="4164" y="379"/>
                  </a:cubicBezTo>
                  <a:cubicBezTo>
                    <a:pt x="2650" y="1515"/>
                    <a:pt x="1514" y="3786"/>
                    <a:pt x="1" y="4921"/>
                  </a:cubicBezTo>
                  <a:cubicBezTo>
                    <a:pt x="758" y="2650"/>
                    <a:pt x="2650" y="1893"/>
                    <a:pt x="3785"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36"/>
            <p:cNvSpPr/>
            <p:nvPr/>
          </p:nvSpPr>
          <p:spPr>
            <a:xfrm>
              <a:off x="6359975" y="2786525"/>
              <a:ext cx="151425" cy="94650"/>
            </a:xfrm>
            <a:custGeom>
              <a:rect b="b" l="l" r="r" t="t"/>
              <a:pathLst>
                <a:path extrusionOk="0" h="3786" w="6057">
                  <a:moveTo>
                    <a:pt x="5678" y="0"/>
                  </a:moveTo>
                  <a:cubicBezTo>
                    <a:pt x="6056" y="757"/>
                    <a:pt x="5299" y="1136"/>
                    <a:pt x="5299" y="1893"/>
                  </a:cubicBezTo>
                  <a:cubicBezTo>
                    <a:pt x="3028" y="1893"/>
                    <a:pt x="1893" y="3028"/>
                    <a:pt x="1" y="3785"/>
                  </a:cubicBezTo>
                  <a:cubicBezTo>
                    <a:pt x="1" y="757"/>
                    <a:pt x="4164" y="1893"/>
                    <a:pt x="5678"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36"/>
            <p:cNvSpPr/>
            <p:nvPr/>
          </p:nvSpPr>
          <p:spPr>
            <a:xfrm>
              <a:off x="654425" y="2502675"/>
              <a:ext cx="75725" cy="94625"/>
            </a:xfrm>
            <a:custGeom>
              <a:rect b="b" l="l" r="r" t="t"/>
              <a:pathLst>
                <a:path extrusionOk="0" h="3785" w="3029">
                  <a:moveTo>
                    <a:pt x="3029" y="0"/>
                  </a:moveTo>
                  <a:cubicBezTo>
                    <a:pt x="2650" y="1136"/>
                    <a:pt x="1136" y="2649"/>
                    <a:pt x="1" y="3785"/>
                  </a:cubicBezTo>
                  <a:cubicBezTo>
                    <a:pt x="1" y="1893"/>
                    <a:pt x="2272" y="1136"/>
                    <a:pt x="3029"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36"/>
            <p:cNvSpPr/>
            <p:nvPr/>
          </p:nvSpPr>
          <p:spPr>
            <a:xfrm>
              <a:off x="6350525" y="2881150"/>
              <a:ext cx="104100" cy="104100"/>
            </a:xfrm>
            <a:custGeom>
              <a:rect b="b" l="l" r="r" t="t"/>
              <a:pathLst>
                <a:path extrusionOk="0" h="4164" w="4164">
                  <a:moveTo>
                    <a:pt x="3785" y="0"/>
                  </a:moveTo>
                  <a:cubicBezTo>
                    <a:pt x="4163" y="0"/>
                    <a:pt x="4163" y="379"/>
                    <a:pt x="4163" y="379"/>
                  </a:cubicBezTo>
                  <a:cubicBezTo>
                    <a:pt x="2649" y="1514"/>
                    <a:pt x="2649" y="4163"/>
                    <a:pt x="0" y="4163"/>
                  </a:cubicBezTo>
                  <a:cubicBezTo>
                    <a:pt x="0" y="3406"/>
                    <a:pt x="379" y="2650"/>
                    <a:pt x="379" y="1893"/>
                  </a:cubicBezTo>
                  <a:cubicBezTo>
                    <a:pt x="1135" y="1136"/>
                    <a:pt x="2649" y="757"/>
                    <a:pt x="3785"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36"/>
            <p:cNvSpPr/>
            <p:nvPr/>
          </p:nvSpPr>
          <p:spPr>
            <a:xfrm>
              <a:off x="682825" y="2587825"/>
              <a:ext cx="66250" cy="75725"/>
            </a:xfrm>
            <a:custGeom>
              <a:rect b="b" l="l" r="r" t="t"/>
              <a:pathLst>
                <a:path extrusionOk="0" h="3029" w="2650">
                  <a:moveTo>
                    <a:pt x="1893" y="0"/>
                  </a:moveTo>
                  <a:cubicBezTo>
                    <a:pt x="2650" y="1136"/>
                    <a:pt x="757" y="1893"/>
                    <a:pt x="379" y="3028"/>
                  </a:cubicBezTo>
                  <a:cubicBezTo>
                    <a:pt x="0" y="3028"/>
                    <a:pt x="379" y="2271"/>
                    <a:pt x="0" y="2271"/>
                  </a:cubicBezTo>
                  <a:cubicBezTo>
                    <a:pt x="379" y="1136"/>
                    <a:pt x="1514" y="757"/>
                    <a:pt x="1893"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36"/>
            <p:cNvSpPr/>
            <p:nvPr/>
          </p:nvSpPr>
          <p:spPr>
            <a:xfrm>
              <a:off x="824750" y="2606750"/>
              <a:ext cx="293350" cy="160875"/>
            </a:xfrm>
            <a:custGeom>
              <a:rect b="b" l="l" r="r" t="t"/>
              <a:pathLst>
                <a:path extrusionOk="0" h="6435" w="11734">
                  <a:moveTo>
                    <a:pt x="11355" y="0"/>
                  </a:moveTo>
                  <a:cubicBezTo>
                    <a:pt x="11733" y="0"/>
                    <a:pt x="11355" y="379"/>
                    <a:pt x="11355" y="379"/>
                  </a:cubicBezTo>
                  <a:cubicBezTo>
                    <a:pt x="10598" y="1136"/>
                    <a:pt x="9841" y="2271"/>
                    <a:pt x="9084" y="3407"/>
                  </a:cubicBezTo>
                  <a:cubicBezTo>
                    <a:pt x="6435" y="4542"/>
                    <a:pt x="3407" y="5678"/>
                    <a:pt x="379" y="6434"/>
                  </a:cubicBezTo>
                  <a:cubicBezTo>
                    <a:pt x="1" y="6056"/>
                    <a:pt x="379" y="4164"/>
                    <a:pt x="379" y="3028"/>
                  </a:cubicBezTo>
                  <a:cubicBezTo>
                    <a:pt x="4542" y="2650"/>
                    <a:pt x="7949" y="1514"/>
                    <a:pt x="11355"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36"/>
            <p:cNvSpPr/>
            <p:nvPr/>
          </p:nvSpPr>
          <p:spPr>
            <a:xfrm>
              <a:off x="3407850" y="2758150"/>
              <a:ext cx="274425" cy="66250"/>
            </a:xfrm>
            <a:custGeom>
              <a:rect b="b" l="l" r="r" t="t"/>
              <a:pathLst>
                <a:path extrusionOk="0" h="2650" w="10977">
                  <a:moveTo>
                    <a:pt x="1" y="0"/>
                  </a:moveTo>
                  <a:cubicBezTo>
                    <a:pt x="3029" y="1514"/>
                    <a:pt x="7949" y="757"/>
                    <a:pt x="10977" y="2271"/>
                  </a:cubicBezTo>
                  <a:cubicBezTo>
                    <a:pt x="8327" y="2649"/>
                    <a:pt x="3407" y="1892"/>
                    <a:pt x="1" y="1892"/>
                  </a:cubicBezTo>
                  <a:cubicBezTo>
                    <a:pt x="1" y="1135"/>
                    <a:pt x="1" y="757"/>
                    <a:pt x="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36"/>
            <p:cNvSpPr/>
            <p:nvPr/>
          </p:nvSpPr>
          <p:spPr>
            <a:xfrm>
              <a:off x="3398400" y="2843300"/>
              <a:ext cx="293350" cy="56800"/>
            </a:xfrm>
            <a:custGeom>
              <a:rect b="b" l="l" r="r" t="t"/>
              <a:pathLst>
                <a:path extrusionOk="0" h="2272" w="11734">
                  <a:moveTo>
                    <a:pt x="11355" y="379"/>
                  </a:moveTo>
                  <a:cubicBezTo>
                    <a:pt x="11355" y="1136"/>
                    <a:pt x="11355" y="1893"/>
                    <a:pt x="11733" y="2271"/>
                  </a:cubicBezTo>
                  <a:cubicBezTo>
                    <a:pt x="8327" y="1893"/>
                    <a:pt x="4164" y="1893"/>
                    <a:pt x="0" y="1893"/>
                  </a:cubicBezTo>
                  <a:cubicBezTo>
                    <a:pt x="0" y="1136"/>
                    <a:pt x="0" y="379"/>
                    <a:pt x="379" y="0"/>
                  </a:cubicBezTo>
                  <a:cubicBezTo>
                    <a:pt x="3785" y="379"/>
                    <a:pt x="7948" y="757"/>
                    <a:pt x="11355" y="757"/>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36"/>
            <p:cNvSpPr/>
            <p:nvPr/>
          </p:nvSpPr>
          <p:spPr>
            <a:xfrm>
              <a:off x="777450" y="2739225"/>
              <a:ext cx="255500" cy="141950"/>
            </a:xfrm>
            <a:custGeom>
              <a:rect b="b" l="l" r="r" t="t"/>
              <a:pathLst>
                <a:path extrusionOk="0" h="5678" w="10220">
                  <a:moveTo>
                    <a:pt x="9841" y="0"/>
                  </a:moveTo>
                  <a:cubicBezTo>
                    <a:pt x="10219" y="757"/>
                    <a:pt x="9462" y="1135"/>
                    <a:pt x="9841" y="1892"/>
                  </a:cubicBezTo>
                  <a:cubicBezTo>
                    <a:pt x="6813" y="3028"/>
                    <a:pt x="3406" y="4920"/>
                    <a:pt x="379" y="5677"/>
                  </a:cubicBezTo>
                  <a:cubicBezTo>
                    <a:pt x="757" y="4542"/>
                    <a:pt x="0" y="4542"/>
                    <a:pt x="379" y="3406"/>
                  </a:cubicBezTo>
                  <a:cubicBezTo>
                    <a:pt x="3028" y="1892"/>
                    <a:pt x="6813" y="1514"/>
                    <a:pt x="984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36"/>
            <p:cNvSpPr/>
            <p:nvPr/>
          </p:nvSpPr>
          <p:spPr>
            <a:xfrm>
              <a:off x="3351075" y="2919000"/>
              <a:ext cx="359575" cy="75700"/>
            </a:xfrm>
            <a:custGeom>
              <a:rect b="b" l="l" r="r" t="t"/>
              <a:pathLst>
                <a:path extrusionOk="0" h="3028" w="14383">
                  <a:moveTo>
                    <a:pt x="14005" y="757"/>
                  </a:moveTo>
                  <a:cubicBezTo>
                    <a:pt x="14005" y="1514"/>
                    <a:pt x="14383" y="2271"/>
                    <a:pt x="14383" y="3028"/>
                  </a:cubicBezTo>
                  <a:cubicBezTo>
                    <a:pt x="10220" y="1892"/>
                    <a:pt x="4921" y="2649"/>
                    <a:pt x="1" y="2271"/>
                  </a:cubicBezTo>
                  <a:cubicBezTo>
                    <a:pt x="379" y="1514"/>
                    <a:pt x="758" y="757"/>
                    <a:pt x="1515" y="0"/>
                  </a:cubicBezTo>
                  <a:cubicBezTo>
                    <a:pt x="5300" y="757"/>
                    <a:pt x="9841" y="379"/>
                    <a:pt x="14005" y="757"/>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36"/>
            <p:cNvSpPr/>
            <p:nvPr/>
          </p:nvSpPr>
          <p:spPr>
            <a:xfrm>
              <a:off x="796375" y="2824375"/>
              <a:ext cx="217650" cy="94650"/>
            </a:xfrm>
            <a:custGeom>
              <a:rect b="b" l="l" r="r" t="t"/>
              <a:pathLst>
                <a:path extrusionOk="0" h="3786" w="8706">
                  <a:moveTo>
                    <a:pt x="7948" y="379"/>
                  </a:moveTo>
                  <a:cubicBezTo>
                    <a:pt x="8705" y="0"/>
                    <a:pt x="7948" y="1136"/>
                    <a:pt x="8327" y="1514"/>
                  </a:cubicBezTo>
                  <a:cubicBezTo>
                    <a:pt x="5677" y="2271"/>
                    <a:pt x="3028" y="3028"/>
                    <a:pt x="379" y="3785"/>
                  </a:cubicBezTo>
                  <a:cubicBezTo>
                    <a:pt x="0" y="3785"/>
                    <a:pt x="379" y="3028"/>
                    <a:pt x="0" y="2650"/>
                  </a:cubicBezTo>
                  <a:cubicBezTo>
                    <a:pt x="2649" y="2650"/>
                    <a:pt x="5677" y="1136"/>
                    <a:pt x="7948"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36"/>
            <p:cNvSpPr/>
            <p:nvPr/>
          </p:nvSpPr>
          <p:spPr>
            <a:xfrm>
              <a:off x="815300" y="2900075"/>
              <a:ext cx="189250" cy="94625"/>
            </a:xfrm>
            <a:custGeom>
              <a:rect b="b" l="l" r="r" t="t"/>
              <a:pathLst>
                <a:path extrusionOk="0" h="3785" w="7570">
                  <a:moveTo>
                    <a:pt x="7191" y="1893"/>
                  </a:moveTo>
                  <a:cubicBezTo>
                    <a:pt x="4920" y="2649"/>
                    <a:pt x="3028" y="3406"/>
                    <a:pt x="757" y="3785"/>
                  </a:cubicBezTo>
                  <a:cubicBezTo>
                    <a:pt x="0" y="3785"/>
                    <a:pt x="379" y="2649"/>
                    <a:pt x="0" y="2271"/>
                  </a:cubicBezTo>
                  <a:cubicBezTo>
                    <a:pt x="1892" y="1136"/>
                    <a:pt x="4920" y="1136"/>
                    <a:pt x="6813" y="0"/>
                  </a:cubicBezTo>
                  <a:cubicBezTo>
                    <a:pt x="7570" y="0"/>
                    <a:pt x="6813" y="1514"/>
                    <a:pt x="7191" y="1893"/>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36"/>
            <p:cNvSpPr/>
            <p:nvPr/>
          </p:nvSpPr>
          <p:spPr>
            <a:xfrm>
              <a:off x="6057200" y="3202850"/>
              <a:ext cx="160875" cy="123025"/>
            </a:xfrm>
            <a:custGeom>
              <a:rect b="b" l="l" r="r" t="t"/>
              <a:pathLst>
                <a:path extrusionOk="0" h="4921" w="6435">
                  <a:moveTo>
                    <a:pt x="0" y="0"/>
                  </a:moveTo>
                  <a:cubicBezTo>
                    <a:pt x="2271" y="1136"/>
                    <a:pt x="4542" y="2271"/>
                    <a:pt x="6434" y="3785"/>
                  </a:cubicBezTo>
                  <a:cubicBezTo>
                    <a:pt x="5677" y="4921"/>
                    <a:pt x="4542" y="3407"/>
                    <a:pt x="3407" y="2650"/>
                  </a:cubicBezTo>
                  <a:cubicBezTo>
                    <a:pt x="2271" y="2271"/>
                    <a:pt x="1136" y="1893"/>
                    <a:pt x="0" y="1514"/>
                  </a:cubicBezTo>
                  <a:cubicBezTo>
                    <a:pt x="0" y="1136"/>
                    <a:pt x="0" y="379"/>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36"/>
            <p:cNvSpPr/>
            <p:nvPr/>
          </p:nvSpPr>
          <p:spPr>
            <a:xfrm>
              <a:off x="843675" y="2985225"/>
              <a:ext cx="160875" cy="104100"/>
            </a:xfrm>
            <a:custGeom>
              <a:rect b="b" l="l" r="r" t="t"/>
              <a:pathLst>
                <a:path extrusionOk="0" h="4164" w="6435">
                  <a:moveTo>
                    <a:pt x="5678" y="0"/>
                  </a:moveTo>
                  <a:cubicBezTo>
                    <a:pt x="6435" y="757"/>
                    <a:pt x="6435" y="1893"/>
                    <a:pt x="6435" y="2650"/>
                  </a:cubicBezTo>
                  <a:cubicBezTo>
                    <a:pt x="4164" y="2650"/>
                    <a:pt x="2650" y="3407"/>
                    <a:pt x="1136" y="4164"/>
                  </a:cubicBezTo>
                  <a:cubicBezTo>
                    <a:pt x="757" y="3785"/>
                    <a:pt x="379" y="3028"/>
                    <a:pt x="1" y="1893"/>
                  </a:cubicBezTo>
                  <a:cubicBezTo>
                    <a:pt x="2271" y="1514"/>
                    <a:pt x="4164" y="1136"/>
                    <a:pt x="5678"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36"/>
            <p:cNvSpPr/>
            <p:nvPr/>
          </p:nvSpPr>
          <p:spPr>
            <a:xfrm>
              <a:off x="2073725" y="3089300"/>
              <a:ext cx="94650" cy="113575"/>
            </a:xfrm>
            <a:custGeom>
              <a:rect b="b" l="l" r="r" t="t"/>
              <a:pathLst>
                <a:path extrusionOk="0" h="4543" w="3786">
                  <a:moveTo>
                    <a:pt x="3407" y="1"/>
                  </a:moveTo>
                  <a:cubicBezTo>
                    <a:pt x="3407" y="1"/>
                    <a:pt x="3785" y="1"/>
                    <a:pt x="3785" y="379"/>
                  </a:cubicBezTo>
                  <a:cubicBezTo>
                    <a:pt x="2650" y="2272"/>
                    <a:pt x="1136" y="3028"/>
                    <a:pt x="1" y="4542"/>
                  </a:cubicBezTo>
                  <a:cubicBezTo>
                    <a:pt x="379" y="3028"/>
                    <a:pt x="2271" y="1515"/>
                    <a:pt x="3407"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36"/>
            <p:cNvSpPr/>
            <p:nvPr/>
          </p:nvSpPr>
          <p:spPr>
            <a:xfrm>
              <a:off x="881525" y="3060925"/>
              <a:ext cx="246025" cy="236575"/>
            </a:xfrm>
            <a:custGeom>
              <a:rect b="b" l="l" r="r" t="t"/>
              <a:pathLst>
                <a:path extrusionOk="0" h="9463" w="9841">
                  <a:moveTo>
                    <a:pt x="4921" y="0"/>
                  </a:moveTo>
                  <a:cubicBezTo>
                    <a:pt x="6056" y="2650"/>
                    <a:pt x="7570" y="5677"/>
                    <a:pt x="9841" y="7191"/>
                  </a:cubicBezTo>
                  <a:cubicBezTo>
                    <a:pt x="8327" y="7948"/>
                    <a:pt x="6056" y="8327"/>
                    <a:pt x="4921" y="9462"/>
                  </a:cubicBezTo>
                  <a:cubicBezTo>
                    <a:pt x="2650" y="7570"/>
                    <a:pt x="1136" y="5299"/>
                    <a:pt x="0" y="2271"/>
                  </a:cubicBezTo>
                  <a:cubicBezTo>
                    <a:pt x="1514" y="1514"/>
                    <a:pt x="3785" y="1136"/>
                    <a:pt x="492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36"/>
            <p:cNvSpPr/>
            <p:nvPr/>
          </p:nvSpPr>
          <p:spPr>
            <a:xfrm>
              <a:off x="2064275" y="3155525"/>
              <a:ext cx="104100" cy="132500"/>
            </a:xfrm>
            <a:custGeom>
              <a:rect b="b" l="l" r="r" t="t"/>
              <a:pathLst>
                <a:path extrusionOk="0" h="5300" w="4164">
                  <a:moveTo>
                    <a:pt x="4163" y="1"/>
                  </a:moveTo>
                  <a:cubicBezTo>
                    <a:pt x="3785" y="2272"/>
                    <a:pt x="1135" y="3407"/>
                    <a:pt x="0" y="5300"/>
                  </a:cubicBezTo>
                  <a:cubicBezTo>
                    <a:pt x="0" y="4543"/>
                    <a:pt x="1135" y="3407"/>
                    <a:pt x="1892" y="2650"/>
                  </a:cubicBezTo>
                  <a:cubicBezTo>
                    <a:pt x="2649" y="1515"/>
                    <a:pt x="3406" y="758"/>
                    <a:pt x="4163"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36"/>
            <p:cNvSpPr/>
            <p:nvPr/>
          </p:nvSpPr>
          <p:spPr>
            <a:xfrm>
              <a:off x="4656825" y="3297475"/>
              <a:ext cx="160875" cy="123025"/>
            </a:xfrm>
            <a:custGeom>
              <a:rect b="b" l="l" r="r" t="t"/>
              <a:pathLst>
                <a:path extrusionOk="0" h="4921" w="6435">
                  <a:moveTo>
                    <a:pt x="6435" y="0"/>
                  </a:moveTo>
                  <a:cubicBezTo>
                    <a:pt x="6056" y="2649"/>
                    <a:pt x="2650" y="4163"/>
                    <a:pt x="1" y="4920"/>
                  </a:cubicBezTo>
                  <a:cubicBezTo>
                    <a:pt x="2272" y="3406"/>
                    <a:pt x="4542" y="2271"/>
                    <a:pt x="6435"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36"/>
            <p:cNvSpPr/>
            <p:nvPr/>
          </p:nvSpPr>
          <p:spPr>
            <a:xfrm>
              <a:off x="2121025" y="3231225"/>
              <a:ext cx="47350" cy="47350"/>
            </a:xfrm>
            <a:custGeom>
              <a:rect b="b" l="l" r="r" t="t"/>
              <a:pathLst>
                <a:path extrusionOk="0" h="1894" w="1894">
                  <a:moveTo>
                    <a:pt x="1515" y="1"/>
                  </a:moveTo>
                  <a:cubicBezTo>
                    <a:pt x="1893" y="758"/>
                    <a:pt x="1136" y="1893"/>
                    <a:pt x="1" y="1893"/>
                  </a:cubicBezTo>
                  <a:cubicBezTo>
                    <a:pt x="379" y="1136"/>
                    <a:pt x="1136" y="758"/>
                    <a:pt x="1515"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36"/>
            <p:cNvSpPr/>
            <p:nvPr/>
          </p:nvSpPr>
          <p:spPr>
            <a:xfrm>
              <a:off x="3616025" y="3335325"/>
              <a:ext cx="189250" cy="66250"/>
            </a:xfrm>
            <a:custGeom>
              <a:rect b="b" l="l" r="r" t="t"/>
              <a:pathLst>
                <a:path extrusionOk="0" h="2650" w="7570">
                  <a:moveTo>
                    <a:pt x="0" y="0"/>
                  </a:moveTo>
                  <a:cubicBezTo>
                    <a:pt x="2650" y="379"/>
                    <a:pt x="4920" y="379"/>
                    <a:pt x="7191" y="757"/>
                  </a:cubicBezTo>
                  <a:cubicBezTo>
                    <a:pt x="7191" y="1514"/>
                    <a:pt x="7570" y="2649"/>
                    <a:pt x="7191" y="2649"/>
                  </a:cubicBezTo>
                  <a:cubicBezTo>
                    <a:pt x="4920" y="2649"/>
                    <a:pt x="3028" y="2271"/>
                    <a:pt x="757" y="2271"/>
                  </a:cubicBezTo>
                  <a:cubicBezTo>
                    <a:pt x="757" y="1514"/>
                    <a:pt x="0" y="757"/>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36"/>
            <p:cNvSpPr/>
            <p:nvPr/>
          </p:nvSpPr>
          <p:spPr>
            <a:xfrm>
              <a:off x="3407850" y="3335325"/>
              <a:ext cx="170350" cy="66250"/>
            </a:xfrm>
            <a:custGeom>
              <a:rect b="b" l="l" r="r" t="t"/>
              <a:pathLst>
                <a:path extrusionOk="0" h="2650" w="6814">
                  <a:moveTo>
                    <a:pt x="6435" y="2271"/>
                  </a:moveTo>
                  <a:cubicBezTo>
                    <a:pt x="4921" y="1135"/>
                    <a:pt x="1" y="2649"/>
                    <a:pt x="1" y="379"/>
                  </a:cubicBezTo>
                  <a:cubicBezTo>
                    <a:pt x="1893" y="379"/>
                    <a:pt x="4164" y="379"/>
                    <a:pt x="5678" y="0"/>
                  </a:cubicBezTo>
                  <a:cubicBezTo>
                    <a:pt x="6813" y="0"/>
                    <a:pt x="6056" y="1514"/>
                    <a:pt x="6435" y="227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36"/>
            <p:cNvSpPr/>
            <p:nvPr/>
          </p:nvSpPr>
          <p:spPr>
            <a:xfrm>
              <a:off x="4978525" y="3411000"/>
              <a:ext cx="94650" cy="56800"/>
            </a:xfrm>
            <a:custGeom>
              <a:rect b="b" l="l" r="r" t="t"/>
              <a:pathLst>
                <a:path extrusionOk="0" h="2272" w="3786">
                  <a:moveTo>
                    <a:pt x="3786" y="379"/>
                  </a:moveTo>
                  <a:cubicBezTo>
                    <a:pt x="2650" y="1136"/>
                    <a:pt x="1893" y="2272"/>
                    <a:pt x="1" y="2272"/>
                  </a:cubicBezTo>
                  <a:cubicBezTo>
                    <a:pt x="1136" y="1515"/>
                    <a:pt x="2272" y="1"/>
                    <a:pt x="3786"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36"/>
            <p:cNvSpPr/>
            <p:nvPr/>
          </p:nvSpPr>
          <p:spPr>
            <a:xfrm>
              <a:off x="3862025" y="3363700"/>
              <a:ext cx="198725" cy="66250"/>
            </a:xfrm>
            <a:custGeom>
              <a:rect b="b" l="l" r="r" t="t"/>
              <a:pathLst>
                <a:path extrusionOk="0" h="2650" w="7949">
                  <a:moveTo>
                    <a:pt x="1" y="0"/>
                  </a:moveTo>
                  <a:cubicBezTo>
                    <a:pt x="2650" y="379"/>
                    <a:pt x="5299" y="1136"/>
                    <a:pt x="7949" y="1514"/>
                  </a:cubicBezTo>
                  <a:cubicBezTo>
                    <a:pt x="7570" y="2271"/>
                    <a:pt x="7949" y="2271"/>
                    <a:pt x="7949" y="2650"/>
                  </a:cubicBezTo>
                  <a:cubicBezTo>
                    <a:pt x="5678" y="2650"/>
                    <a:pt x="3028" y="1893"/>
                    <a:pt x="379" y="1893"/>
                  </a:cubicBezTo>
                  <a:cubicBezTo>
                    <a:pt x="1" y="1514"/>
                    <a:pt x="1" y="757"/>
                    <a:pt x="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36"/>
            <p:cNvSpPr/>
            <p:nvPr/>
          </p:nvSpPr>
          <p:spPr>
            <a:xfrm>
              <a:off x="3105075" y="3344775"/>
              <a:ext cx="264950" cy="47325"/>
            </a:xfrm>
            <a:custGeom>
              <a:rect b="b" l="l" r="r" t="t"/>
              <a:pathLst>
                <a:path extrusionOk="0" h="1893" w="10598">
                  <a:moveTo>
                    <a:pt x="10598" y="757"/>
                  </a:moveTo>
                  <a:cubicBezTo>
                    <a:pt x="9462" y="1514"/>
                    <a:pt x="7948" y="757"/>
                    <a:pt x="6435" y="757"/>
                  </a:cubicBezTo>
                  <a:cubicBezTo>
                    <a:pt x="3785" y="757"/>
                    <a:pt x="1136" y="1893"/>
                    <a:pt x="0" y="379"/>
                  </a:cubicBezTo>
                  <a:cubicBezTo>
                    <a:pt x="2271" y="1"/>
                    <a:pt x="5299" y="1"/>
                    <a:pt x="7948" y="1"/>
                  </a:cubicBezTo>
                  <a:cubicBezTo>
                    <a:pt x="9084" y="1"/>
                    <a:pt x="10219" y="1"/>
                    <a:pt x="10598" y="757"/>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36"/>
            <p:cNvSpPr/>
            <p:nvPr/>
          </p:nvSpPr>
          <p:spPr>
            <a:xfrm>
              <a:off x="5044775" y="3448850"/>
              <a:ext cx="56800" cy="37875"/>
            </a:xfrm>
            <a:custGeom>
              <a:rect b="b" l="l" r="r" t="t"/>
              <a:pathLst>
                <a:path extrusionOk="0" h="1515" w="2272">
                  <a:moveTo>
                    <a:pt x="1893" y="1"/>
                  </a:moveTo>
                  <a:cubicBezTo>
                    <a:pt x="1893" y="1"/>
                    <a:pt x="2271" y="379"/>
                    <a:pt x="2271" y="379"/>
                  </a:cubicBezTo>
                  <a:cubicBezTo>
                    <a:pt x="1514" y="758"/>
                    <a:pt x="1136" y="1515"/>
                    <a:pt x="0" y="1515"/>
                  </a:cubicBezTo>
                  <a:cubicBezTo>
                    <a:pt x="379" y="758"/>
                    <a:pt x="1514" y="379"/>
                    <a:pt x="1893"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36"/>
            <p:cNvSpPr/>
            <p:nvPr/>
          </p:nvSpPr>
          <p:spPr>
            <a:xfrm>
              <a:off x="2830675" y="3306925"/>
              <a:ext cx="217650" cy="85175"/>
            </a:xfrm>
            <a:custGeom>
              <a:rect b="b" l="l" r="r" t="t"/>
              <a:pathLst>
                <a:path extrusionOk="0" h="3407" w="8706">
                  <a:moveTo>
                    <a:pt x="8706" y="3028"/>
                  </a:moveTo>
                  <a:cubicBezTo>
                    <a:pt x="6056" y="3028"/>
                    <a:pt x="3407" y="3407"/>
                    <a:pt x="1136" y="3407"/>
                  </a:cubicBezTo>
                  <a:cubicBezTo>
                    <a:pt x="758" y="3028"/>
                    <a:pt x="1" y="2650"/>
                    <a:pt x="1" y="1893"/>
                  </a:cubicBezTo>
                  <a:cubicBezTo>
                    <a:pt x="2272" y="2271"/>
                    <a:pt x="8327" y="1"/>
                    <a:pt x="8706" y="3028"/>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36"/>
            <p:cNvSpPr/>
            <p:nvPr/>
          </p:nvSpPr>
          <p:spPr>
            <a:xfrm>
              <a:off x="4117500" y="3411000"/>
              <a:ext cx="179800" cy="151425"/>
            </a:xfrm>
            <a:custGeom>
              <a:rect b="b" l="l" r="r" t="t"/>
              <a:pathLst>
                <a:path extrusionOk="0" h="6057" w="7192">
                  <a:moveTo>
                    <a:pt x="379" y="1"/>
                  </a:moveTo>
                  <a:cubicBezTo>
                    <a:pt x="2271" y="379"/>
                    <a:pt x="4164" y="758"/>
                    <a:pt x="6056" y="1136"/>
                  </a:cubicBezTo>
                  <a:cubicBezTo>
                    <a:pt x="5678" y="3029"/>
                    <a:pt x="6435" y="4543"/>
                    <a:pt x="7192" y="5678"/>
                  </a:cubicBezTo>
                  <a:cubicBezTo>
                    <a:pt x="4164" y="6056"/>
                    <a:pt x="757" y="4543"/>
                    <a:pt x="1136" y="2272"/>
                  </a:cubicBezTo>
                  <a:cubicBezTo>
                    <a:pt x="1893" y="2272"/>
                    <a:pt x="2271" y="2272"/>
                    <a:pt x="3028" y="2272"/>
                  </a:cubicBezTo>
                  <a:cubicBezTo>
                    <a:pt x="2650" y="1515"/>
                    <a:pt x="1514" y="1893"/>
                    <a:pt x="379" y="1515"/>
                  </a:cubicBezTo>
                  <a:cubicBezTo>
                    <a:pt x="379" y="1136"/>
                    <a:pt x="1" y="758"/>
                    <a:pt x="379"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36"/>
            <p:cNvSpPr/>
            <p:nvPr/>
          </p:nvSpPr>
          <p:spPr>
            <a:xfrm>
              <a:off x="1014000" y="3250150"/>
              <a:ext cx="179800" cy="104100"/>
            </a:xfrm>
            <a:custGeom>
              <a:rect b="b" l="l" r="r" t="t"/>
              <a:pathLst>
                <a:path extrusionOk="0" h="4164" w="7192">
                  <a:moveTo>
                    <a:pt x="7191" y="1136"/>
                  </a:moveTo>
                  <a:cubicBezTo>
                    <a:pt x="5677" y="2272"/>
                    <a:pt x="3028" y="2650"/>
                    <a:pt x="1514" y="4164"/>
                  </a:cubicBezTo>
                  <a:cubicBezTo>
                    <a:pt x="757" y="3786"/>
                    <a:pt x="379" y="3029"/>
                    <a:pt x="0" y="2272"/>
                  </a:cubicBezTo>
                  <a:cubicBezTo>
                    <a:pt x="2271" y="1893"/>
                    <a:pt x="4542" y="1"/>
                    <a:pt x="7191" y="1136"/>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36"/>
            <p:cNvSpPr/>
            <p:nvPr/>
          </p:nvSpPr>
          <p:spPr>
            <a:xfrm>
              <a:off x="2499500" y="3363700"/>
              <a:ext cx="283900" cy="94650"/>
            </a:xfrm>
            <a:custGeom>
              <a:rect b="b" l="l" r="r" t="t"/>
              <a:pathLst>
                <a:path extrusionOk="0" h="3786" w="11356">
                  <a:moveTo>
                    <a:pt x="10220" y="0"/>
                  </a:moveTo>
                  <a:cubicBezTo>
                    <a:pt x="10977" y="379"/>
                    <a:pt x="10977" y="757"/>
                    <a:pt x="11355" y="1514"/>
                  </a:cubicBezTo>
                  <a:cubicBezTo>
                    <a:pt x="9841" y="1514"/>
                    <a:pt x="8327" y="1893"/>
                    <a:pt x="6435" y="2271"/>
                  </a:cubicBezTo>
                  <a:cubicBezTo>
                    <a:pt x="3029" y="2650"/>
                    <a:pt x="758" y="3785"/>
                    <a:pt x="1" y="757"/>
                  </a:cubicBezTo>
                  <a:cubicBezTo>
                    <a:pt x="3786" y="379"/>
                    <a:pt x="6814" y="0"/>
                    <a:pt x="10598"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36"/>
            <p:cNvSpPr/>
            <p:nvPr/>
          </p:nvSpPr>
          <p:spPr>
            <a:xfrm>
              <a:off x="4325650" y="3448850"/>
              <a:ext cx="255500" cy="179800"/>
            </a:xfrm>
            <a:custGeom>
              <a:rect b="b" l="l" r="r" t="t"/>
              <a:pathLst>
                <a:path extrusionOk="0" h="7192" w="10220">
                  <a:moveTo>
                    <a:pt x="1" y="1"/>
                  </a:moveTo>
                  <a:cubicBezTo>
                    <a:pt x="3029" y="379"/>
                    <a:pt x="5678" y="1136"/>
                    <a:pt x="8327" y="1515"/>
                  </a:cubicBezTo>
                  <a:cubicBezTo>
                    <a:pt x="8706" y="3785"/>
                    <a:pt x="9463" y="5299"/>
                    <a:pt x="10220" y="7192"/>
                  </a:cubicBezTo>
                  <a:cubicBezTo>
                    <a:pt x="7571" y="6435"/>
                    <a:pt x="4921" y="5299"/>
                    <a:pt x="1893" y="4921"/>
                  </a:cubicBezTo>
                  <a:cubicBezTo>
                    <a:pt x="1136" y="3407"/>
                    <a:pt x="1" y="1893"/>
                    <a:pt x="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36"/>
            <p:cNvSpPr/>
            <p:nvPr/>
          </p:nvSpPr>
          <p:spPr>
            <a:xfrm>
              <a:off x="3445700" y="3411000"/>
              <a:ext cx="170350" cy="56800"/>
            </a:xfrm>
            <a:custGeom>
              <a:rect b="b" l="l" r="r" t="t"/>
              <a:pathLst>
                <a:path extrusionOk="0" h="2272" w="6814">
                  <a:moveTo>
                    <a:pt x="6813" y="1893"/>
                  </a:moveTo>
                  <a:cubicBezTo>
                    <a:pt x="4921" y="1893"/>
                    <a:pt x="758" y="2272"/>
                    <a:pt x="1" y="758"/>
                  </a:cubicBezTo>
                  <a:cubicBezTo>
                    <a:pt x="1893" y="758"/>
                    <a:pt x="6056" y="1"/>
                    <a:pt x="6813" y="1893"/>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36"/>
            <p:cNvSpPr/>
            <p:nvPr/>
          </p:nvSpPr>
          <p:spPr>
            <a:xfrm>
              <a:off x="3672800" y="3429925"/>
              <a:ext cx="160875" cy="56800"/>
            </a:xfrm>
            <a:custGeom>
              <a:rect b="b" l="l" r="r" t="t"/>
              <a:pathLst>
                <a:path extrusionOk="0" h="2272" w="6435">
                  <a:moveTo>
                    <a:pt x="0" y="1"/>
                  </a:moveTo>
                  <a:cubicBezTo>
                    <a:pt x="1892" y="1"/>
                    <a:pt x="3406" y="758"/>
                    <a:pt x="5677" y="758"/>
                  </a:cubicBezTo>
                  <a:cubicBezTo>
                    <a:pt x="6056" y="1136"/>
                    <a:pt x="6056" y="1893"/>
                    <a:pt x="6434" y="2272"/>
                  </a:cubicBezTo>
                  <a:cubicBezTo>
                    <a:pt x="4163" y="2272"/>
                    <a:pt x="379" y="2272"/>
                    <a:pt x="0"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36"/>
            <p:cNvSpPr/>
            <p:nvPr/>
          </p:nvSpPr>
          <p:spPr>
            <a:xfrm>
              <a:off x="3171300" y="3411000"/>
              <a:ext cx="227125" cy="37875"/>
            </a:xfrm>
            <a:custGeom>
              <a:rect b="b" l="l" r="r" t="t"/>
              <a:pathLst>
                <a:path extrusionOk="0" h="1515" w="9085">
                  <a:moveTo>
                    <a:pt x="9084" y="1515"/>
                  </a:moveTo>
                  <a:cubicBezTo>
                    <a:pt x="6056" y="1136"/>
                    <a:pt x="2272" y="1515"/>
                    <a:pt x="1" y="758"/>
                  </a:cubicBezTo>
                  <a:cubicBezTo>
                    <a:pt x="758" y="379"/>
                    <a:pt x="3029" y="379"/>
                    <a:pt x="4921" y="379"/>
                  </a:cubicBezTo>
                  <a:cubicBezTo>
                    <a:pt x="6435" y="379"/>
                    <a:pt x="9084" y="1"/>
                    <a:pt x="9084" y="1515"/>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36"/>
            <p:cNvSpPr/>
            <p:nvPr/>
          </p:nvSpPr>
          <p:spPr>
            <a:xfrm>
              <a:off x="3880950" y="3448850"/>
              <a:ext cx="208200" cy="75725"/>
            </a:xfrm>
            <a:custGeom>
              <a:rect b="b" l="l" r="r" t="t"/>
              <a:pathLst>
                <a:path extrusionOk="0" h="3029" w="8328">
                  <a:moveTo>
                    <a:pt x="1" y="379"/>
                  </a:moveTo>
                  <a:cubicBezTo>
                    <a:pt x="2271" y="1"/>
                    <a:pt x="4921" y="758"/>
                    <a:pt x="7570" y="758"/>
                  </a:cubicBezTo>
                  <a:cubicBezTo>
                    <a:pt x="7570" y="1515"/>
                    <a:pt x="7949" y="1893"/>
                    <a:pt x="8327" y="3029"/>
                  </a:cubicBezTo>
                  <a:cubicBezTo>
                    <a:pt x="4921" y="2650"/>
                    <a:pt x="758" y="3029"/>
                    <a:pt x="379"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36"/>
            <p:cNvSpPr/>
            <p:nvPr/>
          </p:nvSpPr>
          <p:spPr>
            <a:xfrm>
              <a:off x="2139950" y="3382625"/>
              <a:ext cx="387975" cy="151400"/>
            </a:xfrm>
            <a:custGeom>
              <a:rect b="b" l="l" r="r" t="t"/>
              <a:pathLst>
                <a:path extrusionOk="0" h="6056" w="15519">
                  <a:moveTo>
                    <a:pt x="13626" y="3028"/>
                  </a:moveTo>
                  <a:cubicBezTo>
                    <a:pt x="12112" y="3028"/>
                    <a:pt x="10977" y="3785"/>
                    <a:pt x="9841" y="4164"/>
                  </a:cubicBezTo>
                  <a:cubicBezTo>
                    <a:pt x="11734" y="4921"/>
                    <a:pt x="13626" y="3785"/>
                    <a:pt x="15518" y="4542"/>
                  </a:cubicBezTo>
                  <a:cubicBezTo>
                    <a:pt x="12112" y="4542"/>
                    <a:pt x="8327" y="6056"/>
                    <a:pt x="4921" y="5678"/>
                  </a:cubicBezTo>
                  <a:cubicBezTo>
                    <a:pt x="2650" y="5299"/>
                    <a:pt x="1136" y="3407"/>
                    <a:pt x="1" y="1514"/>
                  </a:cubicBezTo>
                  <a:cubicBezTo>
                    <a:pt x="3407" y="379"/>
                    <a:pt x="7949" y="757"/>
                    <a:pt x="11734" y="0"/>
                  </a:cubicBezTo>
                  <a:cubicBezTo>
                    <a:pt x="12869" y="757"/>
                    <a:pt x="13626" y="2271"/>
                    <a:pt x="13626" y="3028"/>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36"/>
            <p:cNvSpPr/>
            <p:nvPr/>
          </p:nvSpPr>
          <p:spPr>
            <a:xfrm>
              <a:off x="4609525" y="3505625"/>
              <a:ext cx="217650" cy="189275"/>
            </a:xfrm>
            <a:custGeom>
              <a:rect b="b" l="l" r="r" t="t"/>
              <a:pathLst>
                <a:path extrusionOk="0" h="7571" w="8706">
                  <a:moveTo>
                    <a:pt x="0" y="1"/>
                  </a:moveTo>
                  <a:cubicBezTo>
                    <a:pt x="2650" y="758"/>
                    <a:pt x="5299" y="1136"/>
                    <a:pt x="7570" y="1893"/>
                  </a:cubicBezTo>
                  <a:cubicBezTo>
                    <a:pt x="7570" y="4164"/>
                    <a:pt x="7948" y="5678"/>
                    <a:pt x="8705" y="7570"/>
                  </a:cubicBezTo>
                  <a:cubicBezTo>
                    <a:pt x="3407" y="7192"/>
                    <a:pt x="757" y="4542"/>
                    <a:pt x="0"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36"/>
            <p:cNvSpPr/>
            <p:nvPr/>
          </p:nvSpPr>
          <p:spPr>
            <a:xfrm>
              <a:off x="2934750" y="3429925"/>
              <a:ext cx="151425" cy="9500"/>
            </a:xfrm>
            <a:custGeom>
              <a:rect b="b" l="l" r="r" t="t"/>
              <a:pathLst>
                <a:path extrusionOk="0" h="380" w="6057">
                  <a:moveTo>
                    <a:pt x="6057" y="1"/>
                  </a:moveTo>
                  <a:cubicBezTo>
                    <a:pt x="5300" y="379"/>
                    <a:pt x="4164" y="379"/>
                    <a:pt x="3786" y="379"/>
                  </a:cubicBezTo>
                  <a:cubicBezTo>
                    <a:pt x="1" y="379"/>
                    <a:pt x="4543" y="1"/>
                    <a:pt x="6057"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36"/>
            <p:cNvSpPr/>
            <p:nvPr/>
          </p:nvSpPr>
          <p:spPr>
            <a:xfrm>
              <a:off x="1827725" y="3401550"/>
              <a:ext cx="123025" cy="37875"/>
            </a:xfrm>
            <a:custGeom>
              <a:rect b="b" l="l" r="r" t="t"/>
              <a:pathLst>
                <a:path extrusionOk="0" h="1515" w="4921">
                  <a:moveTo>
                    <a:pt x="4920" y="0"/>
                  </a:moveTo>
                  <a:cubicBezTo>
                    <a:pt x="3406" y="757"/>
                    <a:pt x="1514" y="1136"/>
                    <a:pt x="0" y="1514"/>
                  </a:cubicBezTo>
                  <a:cubicBezTo>
                    <a:pt x="0" y="1514"/>
                    <a:pt x="0" y="1136"/>
                    <a:pt x="0" y="1136"/>
                  </a:cubicBezTo>
                  <a:cubicBezTo>
                    <a:pt x="757" y="0"/>
                    <a:pt x="3406" y="379"/>
                    <a:pt x="492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36"/>
            <p:cNvSpPr/>
            <p:nvPr/>
          </p:nvSpPr>
          <p:spPr>
            <a:xfrm>
              <a:off x="2650900" y="3448850"/>
              <a:ext cx="151425" cy="18950"/>
            </a:xfrm>
            <a:custGeom>
              <a:rect b="b" l="l" r="r" t="t"/>
              <a:pathLst>
                <a:path extrusionOk="0" h="758" w="6057">
                  <a:moveTo>
                    <a:pt x="6056" y="1"/>
                  </a:moveTo>
                  <a:cubicBezTo>
                    <a:pt x="4542" y="758"/>
                    <a:pt x="2271" y="758"/>
                    <a:pt x="1" y="758"/>
                  </a:cubicBezTo>
                  <a:cubicBezTo>
                    <a:pt x="1893" y="379"/>
                    <a:pt x="4164" y="379"/>
                    <a:pt x="6056"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36"/>
            <p:cNvSpPr/>
            <p:nvPr/>
          </p:nvSpPr>
          <p:spPr>
            <a:xfrm>
              <a:off x="1856100" y="3429925"/>
              <a:ext cx="302800" cy="151425"/>
            </a:xfrm>
            <a:custGeom>
              <a:rect b="b" l="l" r="r" t="t"/>
              <a:pathLst>
                <a:path extrusionOk="0" h="6057" w="12112">
                  <a:moveTo>
                    <a:pt x="12112" y="4164"/>
                  </a:moveTo>
                  <a:cubicBezTo>
                    <a:pt x="10219" y="4542"/>
                    <a:pt x="7949" y="6056"/>
                    <a:pt x="5678" y="6056"/>
                  </a:cubicBezTo>
                  <a:cubicBezTo>
                    <a:pt x="3407" y="5678"/>
                    <a:pt x="1514" y="3786"/>
                    <a:pt x="1" y="2272"/>
                  </a:cubicBezTo>
                  <a:cubicBezTo>
                    <a:pt x="2650" y="1515"/>
                    <a:pt x="5299" y="758"/>
                    <a:pt x="8327" y="1"/>
                  </a:cubicBezTo>
                  <a:cubicBezTo>
                    <a:pt x="9841" y="1515"/>
                    <a:pt x="10219" y="3407"/>
                    <a:pt x="12112" y="4164"/>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36"/>
            <p:cNvSpPr/>
            <p:nvPr/>
          </p:nvSpPr>
          <p:spPr>
            <a:xfrm>
              <a:off x="1496550" y="3429925"/>
              <a:ext cx="264950" cy="141950"/>
            </a:xfrm>
            <a:custGeom>
              <a:rect b="b" l="l" r="r" t="t"/>
              <a:pathLst>
                <a:path extrusionOk="0" h="5678" w="10598">
                  <a:moveTo>
                    <a:pt x="10598" y="1136"/>
                  </a:moveTo>
                  <a:cubicBezTo>
                    <a:pt x="7191" y="1136"/>
                    <a:pt x="1893" y="5678"/>
                    <a:pt x="0" y="1515"/>
                  </a:cubicBezTo>
                  <a:cubicBezTo>
                    <a:pt x="3028" y="379"/>
                    <a:pt x="6813" y="379"/>
                    <a:pt x="9841" y="1"/>
                  </a:cubicBezTo>
                  <a:cubicBezTo>
                    <a:pt x="10598" y="1"/>
                    <a:pt x="10598" y="379"/>
                    <a:pt x="10598" y="1136"/>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36"/>
            <p:cNvSpPr/>
            <p:nvPr/>
          </p:nvSpPr>
          <p:spPr>
            <a:xfrm>
              <a:off x="2130500" y="3534025"/>
              <a:ext cx="1372000" cy="198700"/>
            </a:xfrm>
            <a:custGeom>
              <a:rect b="b" l="l" r="r" t="t"/>
              <a:pathLst>
                <a:path extrusionOk="0" h="7948" w="54880">
                  <a:moveTo>
                    <a:pt x="54880" y="757"/>
                  </a:moveTo>
                  <a:cubicBezTo>
                    <a:pt x="51473" y="6434"/>
                    <a:pt x="38227" y="378"/>
                    <a:pt x="33306" y="4542"/>
                  </a:cubicBezTo>
                  <a:cubicBezTo>
                    <a:pt x="23087" y="3406"/>
                    <a:pt x="12869" y="5677"/>
                    <a:pt x="4542" y="7948"/>
                  </a:cubicBezTo>
                  <a:cubicBezTo>
                    <a:pt x="3028" y="6813"/>
                    <a:pt x="1893" y="5677"/>
                    <a:pt x="0" y="4920"/>
                  </a:cubicBezTo>
                  <a:cubicBezTo>
                    <a:pt x="7948" y="3028"/>
                    <a:pt x="16275" y="2271"/>
                    <a:pt x="24980" y="1135"/>
                  </a:cubicBezTo>
                  <a:cubicBezTo>
                    <a:pt x="28008" y="757"/>
                    <a:pt x="31414" y="378"/>
                    <a:pt x="34820" y="378"/>
                  </a:cubicBezTo>
                  <a:cubicBezTo>
                    <a:pt x="37470" y="378"/>
                    <a:pt x="40119" y="0"/>
                    <a:pt x="43147" y="0"/>
                  </a:cubicBezTo>
                  <a:cubicBezTo>
                    <a:pt x="46931" y="0"/>
                    <a:pt x="50716" y="757"/>
                    <a:pt x="54880" y="1135"/>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36"/>
            <p:cNvSpPr/>
            <p:nvPr/>
          </p:nvSpPr>
          <p:spPr>
            <a:xfrm>
              <a:off x="5139400" y="3657025"/>
              <a:ext cx="170325" cy="227100"/>
            </a:xfrm>
            <a:custGeom>
              <a:rect b="b" l="l" r="r" t="t"/>
              <a:pathLst>
                <a:path extrusionOk="0" h="9084" w="6813">
                  <a:moveTo>
                    <a:pt x="0" y="0"/>
                  </a:moveTo>
                  <a:cubicBezTo>
                    <a:pt x="1514" y="379"/>
                    <a:pt x="3028" y="1136"/>
                    <a:pt x="4542" y="1514"/>
                  </a:cubicBezTo>
                  <a:cubicBezTo>
                    <a:pt x="4920" y="4542"/>
                    <a:pt x="5299" y="7191"/>
                    <a:pt x="6813" y="9084"/>
                  </a:cubicBezTo>
                  <a:cubicBezTo>
                    <a:pt x="2649" y="8705"/>
                    <a:pt x="1135" y="4163"/>
                    <a:pt x="378"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36"/>
            <p:cNvSpPr/>
            <p:nvPr/>
          </p:nvSpPr>
          <p:spPr>
            <a:xfrm>
              <a:off x="3634950" y="3581325"/>
              <a:ext cx="1296300" cy="340650"/>
            </a:xfrm>
            <a:custGeom>
              <a:rect b="b" l="l" r="r" t="t"/>
              <a:pathLst>
                <a:path extrusionOk="0" h="13626" w="51852">
                  <a:moveTo>
                    <a:pt x="0" y="0"/>
                  </a:moveTo>
                  <a:cubicBezTo>
                    <a:pt x="20438" y="757"/>
                    <a:pt x="36334" y="5299"/>
                    <a:pt x="51852" y="10598"/>
                  </a:cubicBezTo>
                  <a:cubicBezTo>
                    <a:pt x="48824" y="11733"/>
                    <a:pt x="43525" y="9462"/>
                    <a:pt x="39740" y="8705"/>
                  </a:cubicBezTo>
                  <a:cubicBezTo>
                    <a:pt x="34063" y="7570"/>
                    <a:pt x="28764" y="7191"/>
                    <a:pt x="23844" y="7191"/>
                  </a:cubicBezTo>
                  <a:cubicBezTo>
                    <a:pt x="25358" y="7948"/>
                    <a:pt x="27251" y="8327"/>
                    <a:pt x="29143" y="8705"/>
                  </a:cubicBezTo>
                  <a:cubicBezTo>
                    <a:pt x="34820" y="9841"/>
                    <a:pt x="41254" y="10976"/>
                    <a:pt x="46931" y="12112"/>
                  </a:cubicBezTo>
                  <a:cubicBezTo>
                    <a:pt x="45796" y="13626"/>
                    <a:pt x="43903" y="12490"/>
                    <a:pt x="42768" y="12112"/>
                  </a:cubicBezTo>
                  <a:cubicBezTo>
                    <a:pt x="37848" y="11355"/>
                    <a:pt x="30657" y="9841"/>
                    <a:pt x="25358" y="10598"/>
                  </a:cubicBezTo>
                  <a:cubicBezTo>
                    <a:pt x="23844" y="2271"/>
                    <a:pt x="2650" y="7191"/>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36"/>
            <p:cNvSpPr/>
            <p:nvPr/>
          </p:nvSpPr>
          <p:spPr>
            <a:xfrm>
              <a:off x="5385400" y="3685400"/>
              <a:ext cx="47325" cy="47325"/>
            </a:xfrm>
            <a:custGeom>
              <a:rect b="b" l="l" r="r" t="t"/>
              <a:pathLst>
                <a:path extrusionOk="0" h="1893" w="1893">
                  <a:moveTo>
                    <a:pt x="0" y="1"/>
                  </a:moveTo>
                  <a:cubicBezTo>
                    <a:pt x="757" y="1"/>
                    <a:pt x="1514" y="379"/>
                    <a:pt x="1893" y="758"/>
                  </a:cubicBezTo>
                  <a:cubicBezTo>
                    <a:pt x="1893" y="1136"/>
                    <a:pt x="1893" y="1515"/>
                    <a:pt x="1893" y="1893"/>
                  </a:cubicBezTo>
                  <a:cubicBezTo>
                    <a:pt x="1514" y="1136"/>
                    <a:pt x="0" y="1136"/>
                    <a:pt x="0"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36"/>
            <p:cNvSpPr/>
            <p:nvPr/>
          </p:nvSpPr>
          <p:spPr>
            <a:xfrm>
              <a:off x="1581700" y="3496175"/>
              <a:ext cx="321725" cy="160875"/>
            </a:xfrm>
            <a:custGeom>
              <a:rect b="b" l="l" r="r" t="t"/>
              <a:pathLst>
                <a:path extrusionOk="0" h="6435" w="12869">
                  <a:moveTo>
                    <a:pt x="12869" y="4163"/>
                  </a:moveTo>
                  <a:cubicBezTo>
                    <a:pt x="8327" y="6434"/>
                    <a:pt x="3407" y="4920"/>
                    <a:pt x="1" y="2271"/>
                  </a:cubicBezTo>
                  <a:cubicBezTo>
                    <a:pt x="2650" y="1514"/>
                    <a:pt x="5678" y="757"/>
                    <a:pt x="7949" y="0"/>
                  </a:cubicBezTo>
                  <a:cubicBezTo>
                    <a:pt x="9463" y="1514"/>
                    <a:pt x="10598" y="3406"/>
                    <a:pt x="12869" y="4163"/>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36"/>
            <p:cNvSpPr/>
            <p:nvPr/>
          </p:nvSpPr>
          <p:spPr>
            <a:xfrm>
              <a:off x="1260000" y="3477250"/>
              <a:ext cx="208175" cy="113550"/>
            </a:xfrm>
            <a:custGeom>
              <a:rect b="b" l="l" r="r" t="t"/>
              <a:pathLst>
                <a:path extrusionOk="0" h="4542" w="8327">
                  <a:moveTo>
                    <a:pt x="8327" y="2649"/>
                  </a:moveTo>
                  <a:cubicBezTo>
                    <a:pt x="6435" y="3406"/>
                    <a:pt x="4542" y="3785"/>
                    <a:pt x="2650" y="4542"/>
                  </a:cubicBezTo>
                  <a:cubicBezTo>
                    <a:pt x="1514" y="3785"/>
                    <a:pt x="757" y="3028"/>
                    <a:pt x="0" y="1893"/>
                  </a:cubicBezTo>
                  <a:cubicBezTo>
                    <a:pt x="2271" y="1514"/>
                    <a:pt x="4542" y="757"/>
                    <a:pt x="6813" y="0"/>
                  </a:cubicBezTo>
                  <a:cubicBezTo>
                    <a:pt x="7570" y="757"/>
                    <a:pt x="7949" y="1514"/>
                    <a:pt x="8327" y="264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36"/>
            <p:cNvSpPr/>
            <p:nvPr/>
          </p:nvSpPr>
          <p:spPr>
            <a:xfrm>
              <a:off x="5480025" y="3732700"/>
              <a:ext cx="104100" cy="274425"/>
            </a:xfrm>
            <a:custGeom>
              <a:rect b="b" l="l" r="r" t="t"/>
              <a:pathLst>
                <a:path extrusionOk="0" h="10977" w="4164">
                  <a:moveTo>
                    <a:pt x="379" y="1"/>
                  </a:moveTo>
                  <a:cubicBezTo>
                    <a:pt x="1893" y="379"/>
                    <a:pt x="2650" y="1515"/>
                    <a:pt x="4163" y="2272"/>
                  </a:cubicBezTo>
                  <a:cubicBezTo>
                    <a:pt x="3785" y="4543"/>
                    <a:pt x="3406" y="8327"/>
                    <a:pt x="3785" y="10977"/>
                  </a:cubicBezTo>
                  <a:cubicBezTo>
                    <a:pt x="1893" y="10598"/>
                    <a:pt x="1514" y="8706"/>
                    <a:pt x="1136" y="7192"/>
                  </a:cubicBezTo>
                  <a:cubicBezTo>
                    <a:pt x="379" y="4921"/>
                    <a:pt x="0" y="3029"/>
                    <a:pt x="379"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36"/>
            <p:cNvSpPr/>
            <p:nvPr/>
          </p:nvSpPr>
          <p:spPr>
            <a:xfrm>
              <a:off x="5394850" y="3742175"/>
              <a:ext cx="47350" cy="141950"/>
            </a:xfrm>
            <a:custGeom>
              <a:rect b="b" l="l" r="r" t="t"/>
              <a:pathLst>
                <a:path extrusionOk="0" h="5678" w="1894">
                  <a:moveTo>
                    <a:pt x="1" y="379"/>
                  </a:moveTo>
                  <a:cubicBezTo>
                    <a:pt x="758" y="0"/>
                    <a:pt x="758" y="757"/>
                    <a:pt x="1515" y="379"/>
                  </a:cubicBezTo>
                  <a:cubicBezTo>
                    <a:pt x="1515" y="2650"/>
                    <a:pt x="1893" y="4164"/>
                    <a:pt x="1893" y="5678"/>
                  </a:cubicBezTo>
                  <a:cubicBezTo>
                    <a:pt x="1136" y="4164"/>
                    <a:pt x="1" y="2650"/>
                    <a:pt x="1"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36"/>
            <p:cNvSpPr/>
            <p:nvPr/>
          </p:nvSpPr>
          <p:spPr>
            <a:xfrm>
              <a:off x="1193775" y="3534025"/>
              <a:ext cx="179800" cy="189250"/>
            </a:xfrm>
            <a:custGeom>
              <a:rect b="b" l="l" r="r" t="t"/>
              <a:pathLst>
                <a:path extrusionOk="0" h="7570" w="7192">
                  <a:moveTo>
                    <a:pt x="7191" y="7191"/>
                  </a:moveTo>
                  <a:cubicBezTo>
                    <a:pt x="7191" y="7570"/>
                    <a:pt x="6434" y="7191"/>
                    <a:pt x="6056" y="7570"/>
                  </a:cubicBezTo>
                  <a:cubicBezTo>
                    <a:pt x="3406" y="5677"/>
                    <a:pt x="757" y="3785"/>
                    <a:pt x="0" y="378"/>
                  </a:cubicBezTo>
                  <a:cubicBezTo>
                    <a:pt x="379" y="378"/>
                    <a:pt x="757" y="378"/>
                    <a:pt x="757" y="0"/>
                  </a:cubicBezTo>
                  <a:cubicBezTo>
                    <a:pt x="2271" y="3028"/>
                    <a:pt x="4542" y="5299"/>
                    <a:pt x="7191" y="719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36"/>
            <p:cNvSpPr/>
            <p:nvPr/>
          </p:nvSpPr>
          <p:spPr>
            <a:xfrm>
              <a:off x="1326225" y="3562400"/>
              <a:ext cx="312275" cy="141950"/>
            </a:xfrm>
            <a:custGeom>
              <a:rect b="b" l="l" r="r" t="t"/>
              <a:pathLst>
                <a:path extrusionOk="0" h="5678" w="12491">
                  <a:moveTo>
                    <a:pt x="12491" y="3407"/>
                  </a:moveTo>
                  <a:cubicBezTo>
                    <a:pt x="10220" y="4164"/>
                    <a:pt x="7570" y="5678"/>
                    <a:pt x="5300" y="5299"/>
                  </a:cubicBezTo>
                  <a:cubicBezTo>
                    <a:pt x="3029" y="4921"/>
                    <a:pt x="1893" y="2271"/>
                    <a:pt x="1" y="1893"/>
                  </a:cubicBezTo>
                  <a:cubicBezTo>
                    <a:pt x="2272" y="1893"/>
                    <a:pt x="4921" y="0"/>
                    <a:pt x="6813" y="379"/>
                  </a:cubicBezTo>
                  <a:cubicBezTo>
                    <a:pt x="8706" y="379"/>
                    <a:pt x="9841" y="3785"/>
                    <a:pt x="12491" y="3407"/>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36"/>
            <p:cNvSpPr/>
            <p:nvPr/>
          </p:nvSpPr>
          <p:spPr>
            <a:xfrm>
              <a:off x="2225125" y="3657025"/>
              <a:ext cx="1201675" cy="662350"/>
            </a:xfrm>
            <a:custGeom>
              <a:rect b="b" l="l" r="r" t="t"/>
              <a:pathLst>
                <a:path extrusionOk="0" h="26494" w="48067">
                  <a:moveTo>
                    <a:pt x="28386" y="0"/>
                  </a:moveTo>
                  <a:cubicBezTo>
                    <a:pt x="28386" y="757"/>
                    <a:pt x="27250" y="1514"/>
                    <a:pt x="26494" y="2271"/>
                  </a:cubicBezTo>
                  <a:cubicBezTo>
                    <a:pt x="25358" y="3406"/>
                    <a:pt x="24223" y="4542"/>
                    <a:pt x="23844" y="6813"/>
                  </a:cubicBezTo>
                  <a:cubicBezTo>
                    <a:pt x="22709" y="8327"/>
                    <a:pt x="20059" y="8705"/>
                    <a:pt x="18546" y="10219"/>
                  </a:cubicBezTo>
                  <a:cubicBezTo>
                    <a:pt x="18924" y="12111"/>
                    <a:pt x="21195" y="13625"/>
                    <a:pt x="22330" y="15139"/>
                  </a:cubicBezTo>
                  <a:cubicBezTo>
                    <a:pt x="22709" y="15896"/>
                    <a:pt x="22709" y="16653"/>
                    <a:pt x="23466" y="17410"/>
                  </a:cubicBezTo>
                  <a:cubicBezTo>
                    <a:pt x="25358" y="20816"/>
                    <a:pt x="29143" y="22330"/>
                    <a:pt x="33685" y="23087"/>
                  </a:cubicBezTo>
                  <a:cubicBezTo>
                    <a:pt x="37469" y="23466"/>
                    <a:pt x="43903" y="23087"/>
                    <a:pt x="47688" y="24223"/>
                  </a:cubicBezTo>
                  <a:cubicBezTo>
                    <a:pt x="47688" y="24980"/>
                    <a:pt x="48067" y="25358"/>
                    <a:pt x="48067" y="26493"/>
                  </a:cubicBezTo>
                  <a:cubicBezTo>
                    <a:pt x="39362" y="25737"/>
                    <a:pt x="30657" y="26115"/>
                    <a:pt x="22330" y="26115"/>
                  </a:cubicBezTo>
                  <a:cubicBezTo>
                    <a:pt x="14761" y="26493"/>
                    <a:pt x="7570" y="25358"/>
                    <a:pt x="757" y="26493"/>
                  </a:cubicBezTo>
                  <a:cubicBezTo>
                    <a:pt x="0" y="26493"/>
                    <a:pt x="1893" y="25358"/>
                    <a:pt x="2271" y="24601"/>
                  </a:cubicBezTo>
                  <a:cubicBezTo>
                    <a:pt x="8327" y="23844"/>
                    <a:pt x="15139" y="23466"/>
                    <a:pt x="21195" y="22330"/>
                  </a:cubicBezTo>
                  <a:cubicBezTo>
                    <a:pt x="20059" y="21195"/>
                    <a:pt x="18167" y="21952"/>
                    <a:pt x="17032" y="21952"/>
                  </a:cubicBezTo>
                  <a:cubicBezTo>
                    <a:pt x="12490" y="21952"/>
                    <a:pt x="7570" y="22709"/>
                    <a:pt x="3406" y="23087"/>
                  </a:cubicBezTo>
                  <a:cubicBezTo>
                    <a:pt x="3785" y="21195"/>
                    <a:pt x="6056" y="21573"/>
                    <a:pt x="7191" y="21195"/>
                  </a:cubicBezTo>
                  <a:cubicBezTo>
                    <a:pt x="11733" y="20816"/>
                    <a:pt x="17410" y="20816"/>
                    <a:pt x="21573" y="20059"/>
                  </a:cubicBezTo>
                  <a:cubicBezTo>
                    <a:pt x="19302" y="18545"/>
                    <a:pt x="15896" y="19681"/>
                    <a:pt x="13247" y="19681"/>
                  </a:cubicBezTo>
                  <a:cubicBezTo>
                    <a:pt x="10219" y="19681"/>
                    <a:pt x="6813" y="19681"/>
                    <a:pt x="4542" y="20059"/>
                  </a:cubicBezTo>
                  <a:cubicBezTo>
                    <a:pt x="4542" y="18545"/>
                    <a:pt x="6434" y="18924"/>
                    <a:pt x="7191" y="18924"/>
                  </a:cubicBezTo>
                  <a:cubicBezTo>
                    <a:pt x="10597" y="18545"/>
                    <a:pt x="14382" y="18167"/>
                    <a:pt x="17789" y="18167"/>
                  </a:cubicBezTo>
                  <a:cubicBezTo>
                    <a:pt x="18924" y="18167"/>
                    <a:pt x="20059" y="18545"/>
                    <a:pt x="20816" y="17789"/>
                  </a:cubicBezTo>
                  <a:cubicBezTo>
                    <a:pt x="20059" y="16275"/>
                    <a:pt x="17410" y="16653"/>
                    <a:pt x="15896" y="16653"/>
                  </a:cubicBezTo>
                  <a:cubicBezTo>
                    <a:pt x="12111" y="16653"/>
                    <a:pt x="8327" y="17410"/>
                    <a:pt x="4920" y="17032"/>
                  </a:cubicBezTo>
                  <a:cubicBezTo>
                    <a:pt x="5299" y="14382"/>
                    <a:pt x="4920" y="11733"/>
                    <a:pt x="4542" y="9462"/>
                  </a:cubicBezTo>
                  <a:cubicBezTo>
                    <a:pt x="9084" y="8705"/>
                    <a:pt x="13247" y="7570"/>
                    <a:pt x="17789" y="7191"/>
                  </a:cubicBezTo>
                  <a:cubicBezTo>
                    <a:pt x="17032" y="5677"/>
                    <a:pt x="15518" y="6434"/>
                    <a:pt x="14382" y="6813"/>
                  </a:cubicBezTo>
                  <a:cubicBezTo>
                    <a:pt x="11733" y="6813"/>
                    <a:pt x="9084" y="7191"/>
                    <a:pt x="6813" y="7570"/>
                  </a:cubicBezTo>
                  <a:cubicBezTo>
                    <a:pt x="6056" y="7948"/>
                    <a:pt x="4542" y="8705"/>
                    <a:pt x="3785" y="7948"/>
                  </a:cubicBezTo>
                  <a:cubicBezTo>
                    <a:pt x="3785" y="6813"/>
                    <a:pt x="5299" y="6813"/>
                    <a:pt x="5677" y="6813"/>
                  </a:cubicBezTo>
                  <a:cubicBezTo>
                    <a:pt x="9462" y="5677"/>
                    <a:pt x="14382" y="4920"/>
                    <a:pt x="18924" y="4163"/>
                  </a:cubicBezTo>
                  <a:cubicBezTo>
                    <a:pt x="20438" y="3785"/>
                    <a:pt x="22709" y="4163"/>
                    <a:pt x="23844" y="3028"/>
                  </a:cubicBezTo>
                  <a:cubicBezTo>
                    <a:pt x="22330" y="1893"/>
                    <a:pt x="20059" y="2650"/>
                    <a:pt x="17789" y="2650"/>
                  </a:cubicBezTo>
                  <a:cubicBezTo>
                    <a:pt x="14004" y="3028"/>
                    <a:pt x="9841" y="3785"/>
                    <a:pt x="6434" y="4542"/>
                  </a:cubicBezTo>
                  <a:cubicBezTo>
                    <a:pt x="4920" y="4920"/>
                    <a:pt x="2649" y="6813"/>
                    <a:pt x="1893" y="4920"/>
                  </a:cubicBezTo>
                  <a:cubicBezTo>
                    <a:pt x="9462" y="1893"/>
                    <a:pt x="19302" y="1514"/>
                    <a:pt x="28386" y="0"/>
                  </a:cubicBezTo>
                  <a:close/>
                  <a:moveTo>
                    <a:pt x="7570" y="13625"/>
                  </a:moveTo>
                  <a:cubicBezTo>
                    <a:pt x="9841" y="13247"/>
                    <a:pt x="12490" y="13625"/>
                    <a:pt x="14004" y="12490"/>
                  </a:cubicBezTo>
                  <a:cubicBezTo>
                    <a:pt x="12111" y="11354"/>
                    <a:pt x="9084" y="12490"/>
                    <a:pt x="7570" y="13625"/>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36"/>
            <p:cNvSpPr/>
            <p:nvPr/>
          </p:nvSpPr>
          <p:spPr>
            <a:xfrm>
              <a:off x="1165375" y="3581325"/>
              <a:ext cx="123025" cy="141950"/>
            </a:xfrm>
            <a:custGeom>
              <a:rect b="b" l="l" r="r" t="t"/>
              <a:pathLst>
                <a:path extrusionOk="0" h="5678" w="4921">
                  <a:moveTo>
                    <a:pt x="1" y="0"/>
                  </a:moveTo>
                  <a:cubicBezTo>
                    <a:pt x="1136" y="2271"/>
                    <a:pt x="2272" y="4542"/>
                    <a:pt x="4921" y="5678"/>
                  </a:cubicBezTo>
                  <a:cubicBezTo>
                    <a:pt x="1515" y="5678"/>
                    <a:pt x="1" y="3028"/>
                    <a:pt x="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36"/>
            <p:cNvSpPr/>
            <p:nvPr/>
          </p:nvSpPr>
          <p:spPr>
            <a:xfrm>
              <a:off x="5612475" y="3836800"/>
              <a:ext cx="85200" cy="208175"/>
            </a:xfrm>
            <a:custGeom>
              <a:rect b="b" l="l" r="r" t="t"/>
              <a:pathLst>
                <a:path extrusionOk="0" h="8327" w="3408">
                  <a:moveTo>
                    <a:pt x="1515" y="0"/>
                  </a:moveTo>
                  <a:cubicBezTo>
                    <a:pt x="2272" y="757"/>
                    <a:pt x="3029" y="1136"/>
                    <a:pt x="3407" y="1514"/>
                  </a:cubicBezTo>
                  <a:cubicBezTo>
                    <a:pt x="3029" y="3407"/>
                    <a:pt x="3407" y="6434"/>
                    <a:pt x="3029" y="8327"/>
                  </a:cubicBezTo>
                  <a:cubicBezTo>
                    <a:pt x="1" y="7570"/>
                    <a:pt x="1893" y="2650"/>
                    <a:pt x="1515"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36"/>
            <p:cNvSpPr/>
            <p:nvPr/>
          </p:nvSpPr>
          <p:spPr>
            <a:xfrm>
              <a:off x="5735500" y="3903025"/>
              <a:ext cx="56775" cy="113575"/>
            </a:xfrm>
            <a:custGeom>
              <a:rect b="b" l="l" r="r" t="t"/>
              <a:pathLst>
                <a:path extrusionOk="0" h="4543" w="2271">
                  <a:moveTo>
                    <a:pt x="379" y="1"/>
                  </a:moveTo>
                  <a:cubicBezTo>
                    <a:pt x="1892" y="379"/>
                    <a:pt x="2271" y="1893"/>
                    <a:pt x="1892" y="4164"/>
                  </a:cubicBezTo>
                  <a:cubicBezTo>
                    <a:pt x="1135" y="4542"/>
                    <a:pt x="757" y="4542"/>
                    <a:pt x="0" y="4542"/>
                  </a:cubicBezTo>
                  <a:cubicBezTo>
                    <a:pt x="0" y="3028"/>
                    <a:pt x="379" y="1514"/>
                    <a:pt x="379"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36"/>
            <p:cNvSpPr/>
            <p:nvPr/>
          </p:nvSpPr>
          <p:spPr>
            <a:xfrm>
              <a:off x="1572250" y="3685400"/>
              <a:ext cx="728575" cy="643425"/>
            </a:xfrm>
            <a:custGeom>
              <a:rect b="b" l="l" r="r" t="t"/>
              <a:pathLst>
                <a:path extrusionOk="0" h="25737" w="29143">
                  <a:moveTo>
                    <a:pt x="17410" y="2271"/>
                  </a:moveTo>
                  <a:cubicBezTo>
                    <a:pt x="13247" y="1515"/>
                    <a:pt x="7191" y="3028"/>
                    <a:pt x="4542" y="5678"/>
                  </a:cubicBezTo>
                  <a:cubicBezTo>
                    <a:pt x="3407" y="7192"/>
                    <a:pt x="2650" y="10976"/>
                    <a:pt x="2650" y="14004"/>
                  </a:cubicBezTo>
                  <a:cubicBezTo>
                    <a:pt x="3028" y="18167"/>
                    <a:pt x="6056" y="21574"/>
                    <a:pt x="8705" y="23845"/>
                  </a:cubicBezTo>
                  <a:cubicBezTo>
                    <a:pt x="5299" y="23088"/>
                    <a:pt x="757" y="18167"/>
                    <a:pt x="0" y="14383"/>
                  </a:cubicBezTo>
                  <a:cubicBezTo>
                    <a:pt x="0" y="11733"/>
                    <a:pt x="379" y="7949"/>
                    <a:pt x="1893" y="6056"/>
                  </a:cubicBezTo>
                  <a:cubicBezTo>
                    <a:pt x="2650" y="4921"/>
                    <a:pt x="5677" y="2650"/>
                    <a:pt x="6813" y="2271"/>
                  </a:cubicBezTo>
                  <a:cubicBezTo>
                    <a:pt x="7948" y="1515"/>
                    <a:pt x="9462" y="1515"/>
                    <a:pt x="10598" y="1515"/>
                  </a:cubicBezTo>
                  <a:cubicBezTo>
                    <a:pt x="13625" y="758"/>
                    <a:pt x="19303" y="1"/>
                    <a:pt x="22709" y="1893"/>
                  </a:cubicBezTo>
                  <a:cubicBezTo>
                    <a:pt x="24601" y="3028"/>
                    <a:pt x="27251" y="6435"/>
                    <a:pt x="28008" y="8327"/>
                  </a:cubicBezTo>
                  <a:cubicBezTo>
                    <a:pt x="29143" y="12112"/>
                    <a:pt x="28386" y="19303"/>
                    <a:pt x="25358" y="21952"/>
                  </a:cubicBezTo>
                  <a:cubicBezTo>
                    <a:pt x="24223" y="22709"/>
                    <a:pt x="21573" y="24602"/>
                    <a:pt x="19681" y="24602"/>
                  </a:cubicBezTo>
                  <a:cubicBezTo>
                    <a:pt x="11733" y="25737"/>
                    <a:pt x="6056" y="19681"/>
                    <a:pt x="4920" y="14383"/>
                  </a:cubicBezTo>
                  <a:cubicBezTo>
                    <a:pt x="3407" y="4542"/>
                    <a:pt x="10219" y="3785"/>
                    <a:pt x="17410" y="2271"/>
                  </a:cubicBezTo>
                  <a:close/>
                  <a:moveTo>
                    <a:pt x="20060" y="3028"/>
                  </a:moveTo>
                  <a:cubicBezTo>
                    <a:pt x="20060" y="3028"/>
                    <a:pt x="20438" y="3407"/>
                    <a:pt x="20438" y="3785"/>
                  </a:cubicBezTo>
                  <a:cubicBezTo>
                    <a:pt x="21195" y="3785"/>
                    <a:pt x="21573" y="3407"/>
                    <a:pt x="21952" y="3028"/>
                  </a:cubicBezTo>
                  <a:cubicBezTo>
                    <a:pt x="21573" y="1893"/>
                    <a:pt x="20060" y="1893"/>
                    <a:pt x="20060" y="3028"/>
                  </a:cubicBezTo>
                  <a:close/>
                  <a:moveTo>
                    <a:pt x="8327" y="5678"/>
                  </a:moveTo>
                  <a:cubicBezTo>
                    <a:pt x="3028" y="12869"/>
                    <a:pt x="7191" y="23466"/>
                    <a:pt x="17032" y="21574"/>
                  </a:cubicBezTo>
                  <a:cubicBezTo>
                    <a:pt x="17032" y="21952"/>
                    <a:pt x="16653" y="22709"/>
                    <a:pt x="17032" y="23088"/>
                  </a:cubicBezTo>
                  <a:cubicBezTo>
                    <a:pt x="17789" y="23466"/>
                    <a:pt x="18546" y="23088"/>
                    <a:pt x="18924" y="22709"/>
                  </a:cubicBezTo>
                  <a:cubicBezTo>
                    <a:pt x="19303" y="21952"/>
                    <a:pt x="18924" y="21574"/>
                    <a:pt x="18924" y="20817"/>
                  </a:cubicBezTo>
                  <a:cubicBezTo>
                    <a:pt x="21952" y="19681"/>
                    <a:pt x="25358" y="17789"/>
                    <a:pt x="24601" y="12869"/>
                  </a:cubicBezTo>
                  <a:cubicBezTo>
                    <a:pt x="24980" y="13247"/>
                    <a:pt x="24980" y="14004"/>
                    <a:pt x="26115" y="14004"/>
                  </a:cubicBezTo>
                  <a:cubicBezTo>
                    <a:pt x="28386" y="12490"/>
                    <a:pt x="24980" y="9841"/>
                    <a:pt x="24223" y="12490"/>
                  </a:cubicBezTo>
                  <a:cubicBezTo>
                    <a:pt x="24223" y="5678"/>
                    <a:pt x="14382" y="1515"/>
                    <a:pt x="8327" y="5678"/>
                  </a:cubicBezTo>
                  <a:close/>
                  <a:moveTo>
                    <a:pt x="23087" y="7570"/>
                  </a:moveTo>
                  <a:cubicBezTo>
                    <a:pt x="23466" y="7949"/>
                    <a:pt x="24223" y="8327"/>
                    <a:pt x="24980" y="8706"/>
                  </a:cubicBezTo>
                  <a:cubicBezTo>
                    <a:pt x="27629" y="6435"/>
                    <a:pt x="23466" y="3785"/>
                    <a:pt x="23087" y="7570"/>
                  </a:cubicBezTo>
                  <a:close/>
                  <a:moveTo>
                    <a:pt x="25358" y="19681"/>
                  </a:moveTo>
                  <a:cubicBezTo>
                    <a:pt x="26115" y="19681"/>
                    <a:pt x="26494" y="17789"/>
                    <a:pt x="25737" y="17032"/>
                  </a:cubicBezTo>
                  <a:cubicBezTo>
                    <a:pt x="23844" y="16275"/>
                    <a:pt x="23844" y="19681"/>
                    <a:pt x="25358" y="19681"/>
                  </a:cubicBezTo>
                  <a:close/>
                  <a:moveTo>
                    <a:pt x="23844" y="20817"/>
                  </a:moveTo>
                  <a:cubicBezTo>
                    <a:pt x="23466" y="18167"/>
                    <a:pt x="19681" y="21574"/>
                    <a:pt x="21952" y="22709"/>
                  </a:cubicBezTo>
                  <a:cubicBezTo>
                    <a:pt x="23844" y="23088"/>
                    <a:pt x="24223" y="21574"/>
                    <a:pt x="23844" y="20817"/>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36"/>
            <p:cNvSpPr/>
            <p:nvPr/>
          </p:nvSpPr>
          <p:spPr>
            <a:xfrm>
              <a:off x="4287825" y="3874650"/>
              <a:ext cx="454175" cy="104100"/>
            </a:xfrm>
            <a:custGeom>
              <a:rect b="b" l="l" r="r" t="t"/>
              <a:pathLst>
                <a:path extrusionOk="0" h="4164" w="18167">
                  <a:moveTo>
                    <a:pt x="0" y="0"/>
                  </a:moveTo>
                  <a:cubicBezTo>
                    <a:pt x="6056" y="0"/>
                    <a:pt x="12868" y="1514"/>
                    <a:pt x="18167" y="2649"/>
                  </a:cubicBezTo>
                  <a:cubicBezTo>
                    <a:pt x="18167" y="3406"/>
                    <a:pt x="17410" y="3406"/>
                    <a:pt x="17032" y="4163"/>
                  </a:cubicBezTo>
                  <a:cubicBezTo>
                    <a:pt x="12111" y="3028"/>
                    <a:pt x="6813" y="1514"/>
                    <a:pt x="1136" y="1893"/>
                  </a:cubicBezTo>
                  <a:cubicBezTo>
                    <a:pt x="379" y="1514"/>
                    <a:pt x="757" y="379"/>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36"/>
            <p:cNvSpPr/>
            <p:nvPr/>
          </p:nvSpPr>
          <p:spPr>
            <a:xfrm>
              <a:off x="4704150" y="3931400"/>
              <a:ext cx="633950" cy="501525"/>
            </a:xfrm>
            <a:custGeom>
              <a:rect b="b" l="l" r="r" t="t"/>
              <a:pathLst>
                <a:path extrusionOk="0" h="20061" w="25358">
                  <a:moveTo>
                    <a:pt x="11354" y="1"/>
                  </a:moveTo>
                  <a:cubicBezTo>
                    <a:pt x="11354" y="758"/>
                    <a:pt x="10976" y="1136"/>
                    <a:pt x="11354" y="1515"/>
                  </a:cubicBezTo>
                  <a:cubicBezTo>
                    <a:pt x="12111" y="2650"/>
                    <a:pt x="14761" y="1893"/>
                    <a:pt x="14761" y="379"/>
                  </a:cubicBezTo>
                  <a:cubicBezTo>
                    <a:pt x="15518" y="379"/>
                    <a:pt x="15896" y="379"/>
                    <a:pt x="16275" y="379"/>
                  </a:cubicBezTo>
                  <a:cubicBezTo>
                    <a:pt x="16275" y="1136"/>
                    <a:pt x="15518" y="3407"/>
                    <a:pt x="17032" y="3407"/>
                  </a:cubicBezTo>
                  <a:cubicBezTo>
                    <a:pt x="17788" y="3407"/>
                    <a:pt x="18167" y="2650"/>
                    <a:pt x="18167" y="1515"/>
                  </a:cubicBezTo>
                  <a:cubicBezTo>
                    <a:pt x="18924" y="1515"/>
                    <a:pt x="19681" y="2272"/>
                    <a:pt x="20438" y="2650"/>
                  </a:cubicBezTo>
                  <a:cubicBezTo>
                    <a:pt x="19302" y="2650"/>
                    <a:pt x="19302" y="4921"/>
                    <a:pt x="20438" y="4921"/>
                  </a:cubicBezTo>
                  <a:cubicBezTo>
                    <a:pt x="21195" y="4921"/>
                    <a:pt x="21573" y="3786"/>
                    <a:pt x="21195" y="3029"/>
                  </a:cubicBezTo>
                  <a:cubicBezTo>
                    <a:pt x="22330" y="4164"/>
                    <a:pt x="23466" y="4921"/>
                    <a:pt x="23844" y="6057"/>
                  </a:cubicBezTo>
                  <a:cubicBezTo>
                    <a:pt x="22330" y="6435"/>
                    <a:pt x="22709" y="9463"/>
                    <a:pt x="23466" y="10220"/>
                  </a:cubicBezTo>
                  <a:cubicBezTo>
                    <a:pt x="24223" y="10220"/>
                    <a:pt x="24601" y="10220"/>
                    <a:pt x="25358" y="10220"/>
                  </a:cubicBezTo>
                  <a:cubicBezTo>
                    <a:pt x="25358" y="13248"/>
                    <a:pt x="23087" y="15140"/>
                    <a:pt x="20816" y="15518"/>
                  </a:cubicBezTo>
                  <a:cubicBezTo>
                    <a:pt x="20438" y="15897"/>
                    <a:pt x="20438" y="16275"/>
                    <a:pt x="20438" y="17032"/>
                  </a:cubicBezTo>
                  <a:cubicBezTo>
                    <a:pt x="17788" y="18168"/>
                    <a:pt x="14761" y="20060"/>
                    <a:pt x="11354" y="19682"/>
                  </a:cubicBezTo>
                  <a:cubicBezTo>
                    <a:pt x="4163" y="18546"/>
                    <a:pt x="1514" y="9084"/>
                    <a:pt x="6813" y="3786"/>
                  </a:cubicBezTo>
                  <a:cubicBezTo>
                    <a:pt x="3406" y="4543"/>
                    <a:pt x="379" y="11355"/>
                    <a:pt x="3028" y="15897"/>
                  </a:cubicBezTo>
                  <a:cubicBezTo>
                    <a:pt x="757" y="14383"/>
                    <a:pt x="0" y="8327"/>
                    <a:pt x="1892" y="5300"/>
                  </a:cubicBezTo>
                  <a:cubicBezTo>
                    <a:pt x="3785" y="2272"/>
                    <a:pt x="8327" y="379"/>
                    <a:pt x="11354" y="1"/>
                  </a:cubicBezTo>
                  <a:close/>
                  <a:moveTo>
                    <a:pt x="14382" y="3407"/>
                  </a:moveTo>
                  <a:cubicBezTo>
                    <a:pt x="11354" y="2650"/>
                    <a:pt x="8705" y="4164"/>
                    <a:pt x="7570" y="5678"/>
                  </a:cubicBezTo>
                  <a:cubicBezTo>
                    <a:pt x="2649" y="11355"/>
                    <a:pt x="9462" y="19682"/>
                    <a:pt x="17410" y="17789"/>
                  </a:cubicBezTo>
                  <a:cubicBezTo>
                    <a:pt x="20816" y="17032"/>
                    <a:pt x="21195" y="12869"/>
                    <a:pt x="21573" y="7192"/>
                  </a:cubicBezTo>
                  <a:cubicBezTo>
                    <a:pt x="20816" y="4921"/>
                    <a:pt x="17788" y="3786"/>
                    <a:pt x="14382" y="3407"/>
                  </a:cubicBezTo>
                  <a:close/>
                  <a:moveTo>
                    <a:pt x="22330" y="11734"/>
                  </a:moveTo>
                  <a:cubicBezTo>
                    <a:pt x="21952" y="12869"/>
                    <a:pt x="22330" y="13626"/>
                    <a:pt x="23466" y="13626"/>
                  </a:cubicBezTo>
                  <a:cubicBezTo>
                    <a:pt x="25358" y="13248"/>
                    <a:pt x="23844" y="9841"/>
                    <a:pt x="22330" y="11734"/>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36"/>
            <p:cNvSpPr/>
            <p:nvPr/>
          </p:nvSpPr>
          <p:spPr>
            <a:xfrm>
              <a:off x="3133450" y="3836800"/>
              <a:ext cx="842150" cy="141950"/>
            </a:xfrm>
            <a:custGeom>
              <a:rect b="b" l="l" r="r" t="t"/>
              <a:pathLst>
                <a:path extrusionOk="0" h="5678" w="33686">
                  <a:moveTo>
                    <a:pt x="31793" y="2650"/>
                  </a:moveTo>
                  <a:cubicBezTo>
                    <a:pt x="32171" y="3785"/>
                    <a:pt x="33685" y="4920"/>
                    <a:pt x="33685" y="5677"/>
                  </a:cubicBezTo>
                  <a:cubicBezTo>
                    <a:pt x="23466" y="4542"/>
                    <a:pt x="11355" y="3028"/>
                    <a:pt x="1" y="3028"/>
                  </a:cubicBezTo>
                  <a:cubicBezTo>
                    <a:pt x="7949" y="0"/>
                    <a:pt x="20439" y="2650"/>
                    <a:pt x="31793" y="265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36"/>
            <p:cNvSpPr/>
            <p:nvPr/>
          </p:nvSpPr>
          <p:spPr>
            <a:xfrm>
              <a:off x="3549775" y="3959800"/>
              <a:ext cx="1182775" cy="510975"/>
            </a:xfrm>
            <a:custGeom>
              <a:rect b="b" l="l" r="r" t="t"/>
              <a:pathLst>
                <a:path extrusionOk="0" h="20439" w="47311">
                  <a:moveTo>
                    <a:pt x="31036" y="0"/>
                  </a:moveTo>
                  <a:cubicBezTo>
                    <a:pt x="35199" y="379"/>
                    <a:pt x="40498" y="1136"/>
                    <a:pt x="45418" y="1893"/>
                  </a:cubicBezTo>
                  <a:cubicBezTo>
                    <a:pt x="44661" y="3407"/>
                    <a:pt x="42769" y="5299"/>
                    <a:pt x="42769" y="8327"/>
                  </a:cubicBezTo>
                  <a:cubicBezTo>
                    <a:pt x="40498" y="7948"/>
                    <a:pt x="37470" y="6434"/>
                    <a:pt x="35199" y="7570"/>
                  </a:cubicBezTo>
                  <a:cubicBezTo>
                    <a:pt x="36335" y="9462"/>
                    <a:pt x="40876" y="8705"/>
                    <a:pt x="42769" y="10219"/>
                  </a:cubicBezTo>
                  <a:cubicBezTo>
                    <a:pt x="42390" y="11355"/>
                    <a:pt x="40876" y="10219"/>
                    <a:pt x="40119" y="10219"/>
                  </a:cubicBezTo>
                  <a:cubicBezTo>
                    <a:pt x="38227" y="9841"/>
                    <a:pt x="35578" y="9462"/>
                    <a:pt x="34064" y="9462"/>
                  </a:cubicBezTo>
                  <a:cubicBezTo>
                    <a:pt x="35956" y="11355"/>
                    <a:pt x="40119" y="11355"/>
                    <a:pt x="42769" y="12112"/>
                  </a:cubicBezTo>
                  <a:cubicBezTo>
                    <a:pt x="42769" y="13626"/>
                    <a:pt x="43904" y="14761"/>
                    <a:pt x="43904" y="15518"/>
                  </a:cubicBezTo>
                  <a:cubicBezTo>
                    <a:pt x="38227" y="13626"/>
                    <a:pt x="30279" y="13247"/>
                    <a:pt x="23845" y="12869"/>
                  </a:cubicBezTo>
                  <a:cubicBezTo>
                    <a:pt x="24223" y="14004"/>
                    <a:pt x="26873" y="14382"/>
                    <a:pt x="28387" y="14382"/>
                  </a:cubicBezTo>
                  <a:cubicBezTo>
                    <a:pt x="30279" y="14761"/>
                    <a:pt x="32171" y="15139"/>
                    <a:pt x="34064" y="15139"/>
                  </a:cubicBezTo>
                  <a:cubicBezTo>
                    <a:pt x="37470" y="15518"/>
                    <a:pt x="42390" y="15896"/>
                    <a:pt x="44661" y="17032"/>
                  </a:cubicBezTo>
                  <a:cubicBezTo>
                    <a:pt x="46175" y="17789"/>
                    <a:pt x="46554" y="19303"/>
                    <a:pt x="47310" y="20438"/>
                  </a:cubicBezTo>
                  <a:cubicBezTo>
                    <a:pt x="31036" y="19303"/>
                    <a:pt x="15897" y="17032"/>
                    <a:pt x="758" y="14761"/>
                  </a:cubicBezTo>
                  <a:cubicBezTo>
                    <a:pt x="1" y="14382"/>
                    <a:pt x="1893" y="13626"/>
                    <a:pt x="2650" y="12869"/>
                  </a:cubicBezTo>
                  <a:cubicBezTo>
                    <a:pt x="5678" y="13626"/>
                    <a:pt x="8706" y="13247"/>
                    <a:pt x="12112" y="13247"/>
                  </a:cubicBezTo>
                  <a:cubicBezTo>
                    <a:pt x="14761" y="13247"/>
                    <a:pt x="17789" y="14004"/>
                    <a:pt x="20060" y="13626"/>
                  </a:cubicBezTo>
                  <a:cubicBezTo>
                    <a:pt x="21574" y="13626"/>
                    <a:pt x="23466" y="12490"/>
                    <a:pt x="24602" y="11733"/>
                  </a:cubicBezTo>
                  <a:cubicBezTo>
                    <a:pt x="25737" y="10976"/>
                    <a:pt x="27630" y="9462"/>
                    <a:pt x="28765" y="7948"/>
                  </a:cubicBezTo>
                  <a:cubicBezTo>
                    <a:pt x="29522" y="7191"/>
                    <a:pt x="29901" y="6056"/>
                    <a:pt x="30658" y="5299"/>
                  </a:cubicBezTo>
                  <a:cubicBezTo>
                    <a:pt x="31793" y="4164"/>
                    <a:pt x="33685" y="4164"/>
                    <a:pt x="34442" y="3028"/>
                  </a:cubicBezTo>
                  <a:cubicBezTo>
                    <a:pt x="34064" y="1514"/>
                    <a:pt x="31414" y="1514"/>
                    <a:pt x="31036"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36"/>
            <p:cNvSpPr/>
            <p:nvPr/>
          </p:nvSpPr>
          <p:spPr>
            <a:xfrm>
              <a:off x="5338100" y="4035500"/>
              <a:ext cx="141950" cy="113550"/>
            </a:xfrm>
            <a:custGeom>
              <a:rect b="b" l="l" r="r" t="t"/>
              <a:pathLst>
                <a:path extrusionOk="0" h="4542" w="5678">
                  <a:moveTo>
                    <a:pt x="0" y="0"/>
                  </a:moveTo>
                  <a:cubicBezTo>
                    <a:pt x="1892" y="0"/>
                    <a:pt x="3785" y="1893"/>
                    <a:pt x="5677" y="2271"/>
                  </a:cubicBezTo>
                  <a:cubicBezTo>
                    <a:pt x="5299" y="3028"/>
                    <a:pt x="4920" y="3785"/>
                    <a:pt x="4920" y="4542"/>
                  </a:cubicBezTo>
                  <a:cubicBezTo>
                    <a:pt x="1892" y="4542"/>
                    <a:pt x="1135" y="1893"/>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36"/>
            <p:cNvSpPr/>
            <p:nvPr/>
          </p:nvSpPr>
          <p:spPr>
            <a:xfrm>
              <a:off x="1354625" y="3817875"/>
              <a:ext cx="463650" cy="643425"/>
            </a:xfrm>
            <a:custGeom>
              <a:rect b="b" l="l" r="r" t="t"/>
              <a:pathLst>
                <a:path extrusionOk="0" h="25737" w="18546">
                  <a:moveTo>
                    <a:pt x="0" y="0"/>
                  </a:moveTo>
                  <a:lnTo>
                    <a:pt x="379" y="0"/>
                  </a:lnTo>
                  <a:cubicBezTo>
                    <a:pt x="2271" y="4920"/>
                    <a:pt x="2650" y="10976"/>
                    <a:pt x="4542" y="15896"/>
                  </a:cubicBezTo>
                  <a:cubicBezTo>
                    <a:pt x="5677" y="18546"/>
                    <a:pt x="6813" y="20438"/>
                    <a:pt x="7191" y="23466"/>
                  </a:cubicBezTo>
                  <a:cubicBezTo>
                    <a:pt x="11733" y="23466"/>
                    <a:pt x="14382" y="20438"/>
                    <a:pt x="18546" y="22330"/>
                  </a:cubicBezTo>
                  <a:cubicBezTo>
                    <a:pt x="14382" y="23466"/>
                    <a:pt x="9462" y="24601"/>
                    <a:pt x="5299" y="25737"/>
                  </a:cubicBezTo>
                  <a:cubicBezTo>
                    <a:pt x="3785" y="17032"/>
                    <a:pt x="1136" y="9084"/>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36"/>
            <p:cNvSpPr/>
            <p:nvPr/>
          </p:nvSpPr>
          <p:spPr>
            <a:xfrm>
              <a:off x="1960175" y="3855725"/>
              <a:ext cx="160875" cy="302800"/>
            </a:xfrm>
            <a:custGeom>
              <a:rect b="b" l="l" r="r" t="t"/>
              <a:pathLst>
                <a:path extrusionOk="0" h="12112" w="6435">
                  <a:moveTo>
                    <a:pt x="1" y="0"/>
                  </a:moveTo>
                  <a:cubicBezTo>
                    <a:pt x="4921" y="0"/>
                    <a:pt x="6056" y="4163"/>
                    <a:pt x="6435" y="8705"/>
                  </a:cubicBezTo>
                  <a:cubicBezTo>
                    <a:pt x="5678" y="9462"/>
                    <a:pt x="4543" y="9841"/>
                    <a:pt x="4543" y="11354"/>
                  </a:cubicBezTo>
                  <a:cubicBezTo>
                    <a:pt x="3407" y="11354"/>
                    <a:pt x="2272" y="12111"/>
                    <a:pt x="1136" y="11733"/>
                  </a:cubicBezTo>
                  <a:cubicBezTo>
                    <a:pt x="3029" y="9084"/>
                    <a:pt x="2650" y="1893"/>
                    <a:pt x="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36"/>
            <p:cNvSpPr/>
            <p:nvPr/>
          </p:nvSpPr>
          <p:spPr>
            <a:xfrm>
              <a:off x="3682250" y="3978725"/>
              <a:ext cx="56800" cy="56800"/>
            </a:xfrm>
            <a:custGeom>
              <a:rect b="b" l="l" r="r" t="t"/>
              <a:pathLst>
                <a:path extrusionOk="0" h="2272" w="2272">
                  <a:moveTo>
                    <a:pt x="1" y="379"/>
                  </a:moveTo>
                  <a:cubicBezTo>
                    <a:pt x="1" y="0"/>
                    <a:pt x="758" y="379"/>
                    <a:pt x="1136" y="379"/>
                  </a:cubicBezTo>
                  <a:cubicBezTo>
                    <a:pt x="1136" y="1136"/>
                    <a:pt x="1514" y="1514"/>
                    <a:pt x="2271" y="1893"/>
                  </a:cubicBezTo>
                  <a:cubicBezTo>
                    <a:pt x="1514" y="2271"/>
                    <a:pt x="758" y="757"/>
                    <a:pt x="1"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36"/>
            <p:cNvSpPr/>
            <p:nvPr/>
          </p:nvSpPr>
          <p:spPr>
            <a:xfrm>
              <a:off x="3757950" y="3988175"/>
              <a:ext cx="47325" cy="37875"/>
            </a:xfrm>
            <a:custGeom>
              <a:rect b="b" l="l" r="r" t="t"/>
              <a:pathLst>
                <a:path extrusionOk="0" h="1515" w="1893">
                  <a:moveTo>
                    <a:pt x="0" y="379"/>
                  </a:moveTo>
                  <a:cubicBezTo>
                    <a:pt x="0" y="1"/>
                    <a:pt x="757" y="379"/>
                    <a:pt x="1136" y="1"/>
                  </a:cubicBezTo>
                  <a:cubicBezTo>
                    <a:pt x="1136" y="758"/>
                    <a:pt x="1893" y="758"/>
                    <a:pt x="1893" y="1515"/>
                  </a:cubicBezTo>
                  <a:cubicBezTo>
                    <a:pt x="757" y="1515"/>
                    <a:pt x="757" y="758"/>
                    <a:pt x="0"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36"/>
            <p:cNvSpPr/>
            <p:nvPr/>
          </p:nvSpPr>
          <p:spPr>
            <a:xfrm>
              <a:off x="3890425" y="3988175"/>
              <a:ext cx="37850" cy="18950"/>
            </a:xfrm>
            <a:custGeom>
              <a:rect b="b" l="l" r="r" t="t"/>
              <a:pathLst>
                <a:path extrusionOk="0" h="758" w="1514">
                  <a:moveTo>
                    <a:pt x="0" y="379"/>
                  </a:moveTo>
                  <a:cubicBezTo>
                    <a:pt x="0" y="1"/>
                    <a:pt x="757" y="379"/>
                    <a:pt x="1514" y="379"/>
                  </a:cubicBezTo>
                  <a:cubicBezTo>
                    <a:pt x="1135" y="758"/>
                    <a:pt x="379" y="758"/>
                    <a:pt x="0"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36"/>
            <p:cNvSpPr/>
            <p:nvPr/>
          </p:nvSpPr>
          <p:spPr>
            <a:xfrm>
              <a:off x="3370000" y="3969250"/>
              <a:ext cx="56800" cy="56800"/>
            </a:xfrm>
            <a:custGeom>
              <a:rect b="b" l="l" r="r" t="t"/>
              <a:pathLst>
                <a:path extrusionOk="0" h="2272" w="2272">
                  <a:moveTo>
                    <a:pt x="1" y="379"/>
                  </a:moveTo>
                  <a:cubicBezTo>
                    <a:pt x="1136" y="1"/>
                    <a:pt x="1515" y="1515"/>
                    <a:pt x="2272" y="1893"/>
                  </a:cubicBezTo>
                  <a:cubicBezTo>
                    <a:pt x="1515" y="2272"/>
                    <a:pt x="758" y="758"/>
                    <a:pt x="1"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36"/>
            <p:cNvSpPr/>
            <p:nvPr/>
          </p:nvSpPr>
          <p:spPr>
            <a:xfrm>
              <a:off x="3445700" y="3969250"/>
              <a:ext cx="75725" cy="66275"/>
            </a:xfrm>
            <a:custGeom>
              <a:rect b="b" l="l" r="r" t="t"/>
              <a:pathLst>
                <a:path extrusionOk="0" h="2651" w="3029">
                  <a:moveTo>
                    <a:pt x="1" y="379"/>
                  </a:moveTo>
                  <a:cubicBezTo>
                    <a:pt x="1515" y="1"/>
                    <a:pt x="2272" y="1515"/>
                    <a:pt x="3028" y="2650"/>
                  </a:cubicBezTo>
                  <a:cubicBezTo>
                    <a:pt x="1515" y="2272"/>
                    <a:pt x="1136" y="1136"/>
                    <a:pt x="1"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36"/>
            <p:cNvSpPr/>
            <p:nvPr/>
          </p:nvSpPr>
          <p:spPr>
            <a:xfrm>
              <a:off x="3530850" y="3969250"/>
              <a:ext cx="75725" cy="66275"/>
            </a:xfrm>
            <a:custGeom>
              <a:rect b="b" l="l" r="r" t="t"/>
              <a:pathLst>
                <a:path extrusionOk="0" h="2651" w="3029">
                  <a:moveTo>
                    <a:pt x="1" y="758"/>
                  </a:moveTo>
                  <a:cubicBezTo>
                    <a:pt x="1515" y="1"/>
                    <a:pt x="2272" y="1893"/>
                    <a:pt x="3029" y="2650"/>
                  </a:cubicBezTo>
                  <a:cubicBezTo>
                    <a:pt x="1515" y="2272"/>
                    <a:pt x="1136" y="1136"/>
                    <a:pt x="1" y="758"/>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36"/>
            <p:cNvSpPr/>
            <p:nvPr/>
          </p:nvSpPr>
          <p:spPr>
            <a:xfrm>
              <a:off x="3294325" y="3978725"/>
              <a:ext cx="37850" cy="18950"/>
            </a:xfrm>
            <a:custGeom>
              <a:rect b="b" l="l" r="r" t="t"/>
              <a:pathLst>
                <a:path extrusionOk="0" h="758" w="1514">
                  <a:moveTo>
                    <a:pt x="0" y="0"/>
                  </a:moveTo>
                  <a:cubicBezTo>
                    <a:pt x="757" y="0"/>
                    <a:pt x="1514" y="0"/>
                    <a:pt x="1514" y="757"/>
                  </a:cubicBezTo>
                  <a:cubicBezTo>
                    <a:pt x="757" y="757"/>
                    <a:pt x="0" y="757"/>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36"/>
            <p:cNvSpPr/>
            <p:nvPr/>
          </p:nvSpPr>
          <p:spPr>
            <a:xfrm>
              <a:off x="4883925" y="4054425"/>
              <a:ext cx="141950" cy="217650"/>
            </a:xfrm>
            <a:custGeom>
              <a:rect b="b" l="l" r="r" t="t"/>
              <a:pathLst>
                <a:path extrusionOk="0" h="8706" w="5678">
                  <a:moveTo>
                    <a:pt x="5677" y="757"/>
                  </a:moveTo>
                  <a:cubicBezTo>
                    <a:pt x="5299" y="2649"/>
                    <a:pt x="2649" y="6056"/>
                    <a:pt x="4163" y="8705"/>
                  </a:cubicBezTo>
                  <a:cubicBezTo>
                    <a:pt x="0" y="8327"/>
                    <a:pt x="2271" y="0"/>
                    <a:pt x="5677" y="757"/>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36"/>
            <p:cNvSpPr/>
            <p:nvPr/>
          </p:nvSpPr>
          <p:spPr>
            <a:xfrm>
              <a:off x="5517875" y="4120650"/>
              <a:ext cx="75700" cy="75725"/>
            </a:xfrm>
            <a:custGeom>
              <a:rect b="b" l="l" r="r" t="t"/>
              <a:pathLst>
                <a:path extrusionOk="0" h="3029" w="3028">
                  <a:moveTo>
                    <a:pt x="757" y="0"/>
                  </a:moveTo>
                  <a:cubicBezTo>
                    <a:pt x="1892" y="0"/>
                    <a:pt x="2271" y="379"/>
                    <a:pt x="3028" y="379"/>
                  </a:cubicBezTo>
                  <a:cubicBezTo>
                    <a:pt x="2649" y="1514"/>
                    <a:pt x="1892" y="1893"/>
                    <a:pt x="1892" y="3028"/>
                  </a:cubicBezTo>
                  <a:cubicBezTo>
                    <a:pt x="1136" y="3028"/>
                    <a:pt x="757" y="2650"/>
                    <a:pt x="0" y="2271"/>
                  </a:cubicBezTo>
                  <a:cubicBezTo>
                    <a:pt x="0" y="1136"/>
                    <a:pt x="757" y="757"/>
                    <a:pt x="757"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36"/>
            <p:cNvSpPr/>
            <p:nvPr/>
          </p:nvSpPr>
          <p:spPr>
            <a:xfrm>
              <a:off x="5035300" y="4149025"/>
              <a:ext cx="132500" cy="75725"/>
            </a:xfrm>
            <a:custGeom>
              <a:rect b="b" l="l" r="r" t="t"/>
              <a:pathLst>
                <a:path extrusionOk="0" h="3029" w="5300">
                  <a:moveTo>
                    <a:pt x="1" y="1"/>
                  </a:moveTo>
                  <a:cubicBezTo>
                    <a:pt x="1515" y="1136"/>
                    <a:pt x="4164" y="1136"/>
                    <a:pt x="5299" y="3029"/>
                  </a:cubicBezTo>
                  <a:cubicBezTo>
                    <a:pt x="3786" y="2272"/>
                    <a:pt x="1136" y="1136"/>
                    <a:pt x="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36"/>
            <p:cNvSpPr/>
            <p:nvPr/>
          </p:nvSpPr>
          <p:spPr>
            <a:xfrm>
              <a:off x="5385400" y="4167950"/>
              <a:ext cx="56800" cy="47350"/>
            </a:xfrm>
            <a:custGeom>
              <a:rect b="b" l="l" r="r" t="t"/>
              <a:pathLst>
                <a:path extrusionOk="0" h="1894" w="2272">
                  <a:moveTo>
                    <a:pt x="0" y="379"/>
                  </a:moveTo>
                  <a:cubicBezTo>
                    <a:pt x="1136" y="379"/>
                    <a:pt x="1514" y="758"/>
                    <a:pt x="2271" y="758"/>
                  </a:cubicBezTo>
                  <a:cubicBezTo>
                    <a:pt x="2271" y="1515"/>
                    <a:pt x="1893" y="1136"/>
                    <a:pt x="1893" y="1893"/>
                  </a:cubicBezTo>
                  <a:cubicBezTo>
                    <a:pt x="1136" y="1515"/>
                    <a:pt x="0" y="1515"/>
                    <a:pt x="0"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36"/>
            <p:cNvSpPr/>
            <p:nvPr/>
          </p:nvSpPr>
          <p:spPr>
            <a:xfrm>
              <a:off x="1799325" y="3997650"/>
              <a:ext cx="151425" cy="113575"/>
            </a:xfrm>
            <a:custGeom>
              <a:rect b="b" l="l" r="r" t="t"/>
              <a:pathLst>
                <a:path extrusionOk="0" h="4543" w="6057">
                  <a:moveTo>
                    <a:pt x="1" y="0"/>
                  </a:moveTo>
                  <a:cubicBezTo>
                    <a:pt x="1893" y="1893"/>
                    <a:pt x="4542" y="2650"/>
                    <a:pt x="6056" y="4542"/>
                  </a:cubicBezTo>
                  <a:cubicBezTo>
                    <a:pt x="3785" y="4164"/>
                    <a:pt x="1893" y="1893"/>
                    <a:pt x="1" y="757"/>
                  </a:cubicBezTo>
                  <a:lnTo>
                    <a:pt x="1" y="0"/>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36"/>
            <p:cNvSpPr/>
            <p:nvPr/>
          </p:nvSpPr>
          <p:spPr>
            <a:xfrm>
              <a:off x="5016375" y="4186875"/>
              <a:ext cx="132500" cy="94650"/>
            </a:xfrm>
            <a:custGeom>
              <a:rect b="b" l="l" r="r" t="t"/>
              <a:pathLst>
                <a:path extrusionOk="0" h="3786" w="5300">
                  <a:moveTo>
                    <a:pt x="1" y="1"/>
                  </a:moveTo>
                  <a:cubicBezTo>
                    <a:pt x="1" y="1"/>
                    <a:pt x="379" y="1"/>
                    <a:pt x="379" y="379"/>
                  </a:cubicBezTo>
                  <a:cubicBezTo>
                    <a:pt x="1136" y="758"/>
                    <a:pt x="2272" y="1136"/>
                    <a:pt x="3407" y="1893"/>
                  </a:cubicBezTo>
                  <a:cubicBezTo>
                    <a:pt x="4164" y="2272"/>
                    <a:pt x="5299" y="2650"/>
                    <a:pt x="5299" y="3407"/>
                  </a:cubicBezTo>
                  <a:cubicBezTo>
                    <a:pt x="3786" y="3786"/>
                    <a:pt x="1893" y="1515"/>
                    <a:pt x="1" y="758"/>
                  </a:cubicBezTo>
                  <a:lnTo>
                    <a:pt x="1" y="1"/>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36"/>
            <p:cNvSpPr/>
            <p:nvPr/>
          </p:nvSpPr>
          <p:spPr>
            <a:xfrm>
              <a:off x="5489475" y="4215275"/>
              <a:ext cx="56800" cy="47325"/>
            </a:xfrm>
            <a:custGeom>
              <a:rect b="b" l="l" r="r" t="t"/>
              <a:pathLst>
                <a:path extrusionOk="0" h="1893" w="2272">
                  <a:moveTo>
                    <a:pt x="379" y="0"/>
                  </a:moveTo>
                  <a:cubicBezTo>
                    <a:pt x="1136" y="0"/>
                    <a:pt x="1515" y="379"/>
                    <a:pt x="2272" y="379"/>
                  </a:cubicBezTo>
                  <a:cubicBezTo>
                    <a:pt x="2272" y="1136"/>
                    <a:pt x="1893" y="1514"/>
                    <a:pt x="1893" y="1893"/>
                  </a:cubicBezTo>
                  <a:cubicBezTo>
                    <a:pt x="1136" y="1893"/>
                    <a:pt x="758" y="1136"/>
                    <a:pt x="1" y="757"/>
                  </a:cubicBezTo>
                  <a:cubicBezTo>
                    <a:pt x="1" y="379"/>
                    <a:pt x="1" y="379"/>
                    <a:pt x="379"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36"/>
            <p:cNvSpPr/>
            <p:nvPr/>
          </p:nvSpPr>
          <p:spPr>
            <a:xfrm>
              <a:off x="5394850" y="4234200"/>
              <a:ext cx="28425" cy="37875"/>
            </a:xfrm>
            <a:custGeom>
              <a:rect b="b" l="l" r="r" t="t"/>
              <a:pathLst>
                <a:path extrusionOk="0" h="1515" w="1137">
                  <a:moveTo>
                    <a:pt x="1" y="0"/>
                  </a:moveTo>
                  <a:cubicBezTo>
                    <a:pt x="379" y="379"/>
                    <a:pt x="758" y="379"/>
                    <a:pt x="1136" y="757"/>
                  </a:cubicBezTo>
                  <a:cubicBezTo>
                    <a:pt x="1136" y="1514"/>
                    <a:pt x="379" y="1136"/>
                    <a:pt x="1" y="1136"/>
                  </a:cubicBezTo>
                  <a:lnTo>
                    <a:pt x="1" y="0"/>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36"/>
            <p:cNvSpPr/>
            <p:nvPr/>
          </p:nvSpPr>
          <p:spPr>
            <a:xfrm>
              <a:off x="4098575" y="4177425"/>
              <a:ext cx="37875" cy="28400"/>
            </a:xfrm>
            <a:custGeom>
              <a:rect b="b" l="l" r="r" t="t"/>
              <a:pathLst>
                <a:path extrusionOk="0" h="1136" w="1515">
                  <a:moveTo>
                    <a:pt x="1136" y="0"/>
                  </a:moveTo>
                  <a:cubicBezTo>
                    <a:pt x="1514" y="379"/>
                    <a:pt x="758" y="757"/>
                    <a:pt x="379" y="1136"/>
                  </a:cubicBezTo>
                  <a:cubicBezTo>
                    <a:pt x="1" y="379"/>
                    <a:pt x="1136" y="379"/>
                    <a:pt x="1136"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36"/>
            <p:cNvSpPr/>
            <p:nvPr/>
          </p:nvSpPr>
          <p:spPr>
            <a:xfrm>
              <a:off x="1808800" y="4073350"/>
              <a:ext cx="123025" cy="85175"/>
            </a:xfrm>
            <a:custGeom>
              <a:rect b="b" l="l" r="r" t="t"/>
              <a:pathLst>
                <a:path extrusionOk="0" h="3407" w="4921">
                  <a:moveTo>
                    <a:pt x="0" y="0"/>
                  </a:moveTo>
                  <a:cubicBezTo>
                    <a:pt x="1514" y="757"/>
                    <a:pt x="3406" y="2271"/>
                    <a:pt x="4920" y="3406"/>
                  </a:cubicBezTo>
                  <a:cubicBezTo>
                    <a:pt x="3028" y="3406"/>
                    <a:pt x="1893" y="1136"/>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36"/>
            <p:cNvSpPr/>
            <p:nvPr/>
          </p:nvSpPr>
          <p:spPr>
            <a:xfrm>
              <a:off x="5461100" y="4243650"/>
              <a:ext cx="75725" cy="66250"/>
            </a:xfrm>
            <a:custGeom>
              <a:rect b="b" l="l" r="r" t="t"/>
              <a:pathLst>
                <a:path extrusionOk="0" h="2650" w="3029">
                  <a:moveTo>
                    <a:pt x="2650" y="1136"/>
                  </a:moveTo>
                  <a:cubicBezTo>
                    <a:pt x="3028" y="1515"/>
                    <a:pt x="2271" y="2272"/>
                    <a:pt x="2271" y="2650"/>
                  </a:cubicBezTo>
                  <a:cubicBezTo>
                    <a:pt x="1514" y="2650"/>
                    <a:pt x="757" y="1893"/>
                    <a:pt x="0" y="1515"/>
                  </a:cubicBezTo>
                  <a:cubicBezTo>
                    <a:pt x="0" y="1"/>
                    <a:pt x="1893" y="1893"/>
                    <a:pt x="2650" y="1136"/>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36"/>
            <p:cNvSpPr/>
            <p:nvPr/>
          </p:nvSpPr>
          <p:spPr>
            <a:xfrm>
              <a:off x="5375925" y="4290975"/>
              <a:ext cx="37875" cy="37850"/>
            </a:xfrm>
            <a:custGeom>
              <a:rect b="b" l="l" r="r" t="t"/>
              <a:pathLst>
                <a:path extrusionOk="0" h="1514" w="1515">
                  <a:moveTo>
                    <a:pt x="1" y="0"/>
                  </a:moveTo>
                  <a:cubicBezTo>
                    <a:pt x="758" y="0"/>
                    <a:pt x="758" y="379"/>
                    <a:pt x="1515" y="379"/>
                  </a:cubicBezTo>
                  <a:cubicBezTo>
                    <a:pt x="1515" y="757"/>
                    <a:pt x="1515" y="1514"/>
                    <a:pt x="1136" y="1514"/>
                  </a:cubicBezTo>
                  <a:cubicBezTo>
                    <a:pt x="758" y="1514"/>
                    <a:pt x="379" y="1135"/>
                    <a:pt x="1" y="1135"/>
                  </a:cubicBezTo>
                  <a:cubicBezTo>
                    <a:pt x="1" y="757"/>
                    <a:pt x="379" y="757"/>
                    <a:pt x="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36"/>
            <p:cNvSpPr/>
            <p:nvPr/>
          </p:nvSpPr>
          <p:spPr>
            <a:xfrm>
              <a:off x="5423250" y="4300425"/>
              <a:ext cx="94650" cy="75725"/>
            </a:xfrm>
            <a:custGeom>
              <a:rect b="b" l="l" r="r" t="t"/>
              <a:pathLst>
                <a:path extrusionOk="0" h="3029" w="3786">
                  <a:moveTo>
                    <a:pt x="3407" y="1514"/>
                  </a:moveTo>
                  <a:cubicBezTo>
                    <a:pt x="3407" y="2271"/>
                    <a:pt x="3407" y="2650"/>
                    <a:pt x="3028" y="3028"/>
                  </a:cubicBezTo>
                  <a:cubicBezTo>
                    <a:pt x="1893" y="2650"/>
                    <a:pt x="1136" y="1893"/>
                    <a:pt x="0" y="1893"/>
                  </a:cubicBezTo>
                  <a:cubicBezTo>
                    <a:pt x="379" y="1"/>
                    <a:pt x="2271" y="1136"/>
                    <a:pt x="3785" y="1514"/>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36"/>
            <p:cNvSpPr/>
            <p:nvPr/>
          </p:nvSpPr>
          <p:spPr>
            <a:xfrm>
              <a:off x="5328625" y="4347725"/>
              <a:ext cx="160875" cy="113575"/>
            </a:xfrm>
            <a:custGeom>
              <a:rect b="b" l="l" r="r" t="t"/>
              <a:pathLst>
                <a:path extrusionOk="0" h="4543" w="6435">
                  <a:moveTo>
                    <a:pt x="2271" y="1136"/>
                  </a:moveTo>
                  <a:cubicBezTo>
                    <a:pt x="2271" y="1515"/>
                    <a:pt x="2271" y="1515"/>
                    <a:pt x="2271" y="1893"/>
                  </a:cubicBezTo>
                  <a:cubicBezTo>
                    <a:pt x="3028" y="2272"/>
                    <a:pt x="3028" y="1893"/>
                    <a:pt x="3407" y="1515"/>
                  </a:cubicBezTo>
                  <a:cubicBezTo>
                    <a:pt x="4164" y="1893"/>
                    <a:pt x="5299" y="2272"/>
                    <a:pt x="6435" y="2650"/>
                  </a:cubicBezTo>
                  <a:cubicBezTo>
                    <a:pt x="6435" y="3407"/>
                    <a:pt x="5678" y="3786"/>
                    <a:pt x="5678" y="4543"/>
                  </a:cubicBezTo>
                  <a:cubicBezTo>
                    <a:pt x="3785" y="3786"/>
                    <a:pt x="1893" y="2650"/>
                    <a:pt x="1" y="1893"/>
                  </a:cubicBezTo>
                  <a:cubicBezTo>
                    <a:pt x="379" y="379"/>
                    <a:pt x="1136" y="1"/>
                    <a:pt x="2271" y="1136"/>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36"/>
            <p:cNvSpPr/>
            <p:nvPr/>
          </p:nvSpPr>
          <p:spPr>
            <a:xfrm>
              <a:off x="1515475" y="4167950"/>
              <a:ext cx="37875" cy="37875"/>
            </a:xfrm>
            <a:custGeom>
              <a:rect b="b" l="l" r="r" t="t"/>
              <a:pathLst>
                <a:path extrusionOk="0" h="1515" w="1515">
                  <a:moveTo>
                    <a:pt x="1136" y="1"/>
                  </a:moveTo>
                  <a:cubicBezTo>
                    <a:pt x="1136" y="379"/>
                    <a:pt x="1514" y="758"/>
                    <a:pt x="1514" y="1136"/>
                  </a:cubicBezTo>
                  <a:cubicBezTo>
                    <a:pt x="757" y="1136"/>
                    <a:pt x="757" y="1515"/>
                    <a:pt x="379" y="1136"/>
                  </a:cubicBezTo>
                  <a:cubicBezTo>
                    <a:pt x="0" y="758"/>
                    <a:pt x="379" y="1"/>
                    <a:pt x="1136"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36"/>
            <p:cNvSpPr/>
            <p:nvPr/>
          </p:nvSpPr>
          <p:spPr>
            <a:xfrm>
              <a:off x="5243475" y="4423425"/>
              <a:ext cx="217650" cy="141950"/>
            </a:xfrm>
            <a:custGeom>
              <a:rect b="b" l="l" r="r" t="t"/>
              <a:pathLst>
                <a:path extrusionOk="0" h="5678" w="8706">
                  <a:moveTo>
                    <a:pt x="8705" y="3029"/>
                  </a:moveTo>
                  <a:cubicBezTo>
                    <a:pt x="8705" y="4164"/>
                    <a:pt x="8327" y="4542"/>
                    <a:pt x="7948" y="5678"/>
                  </a:cubicBezTo>
                  <a:cubicBezTo>
                    <a:pt x="5299" y="4164"/>
                    <a:pt x="2650" y="3029"/>
                    <a:pt x="0" y="2272"/>
                  </a:cubicBezTo>
                  <a:cubicBezTo>
                    <a:pt x="379" y="1136"/>
                    <a:pt x="1893" y="1136"/>
                    <a:pt x="2271" y="1"/>
                  </a:cubicBezTo>
                  <a:cubicBezTo>
                    <a:pt x="4163" y="1136"/>
                    <a:pt x="6056" y="2272"/>
                    <a:pt x="8705" y="302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36"/>
            <p:cNvSpPr/>
            <p:nvPr/>
          </p:nvSpPr>
          <p:spPr>
            <a:xfrm>
              <a:off x="1524925" y="4234200"/>
              <a:ext cx="75725" cy="37875"/>
            </a:xfrm>
            <a:custGeom>
              <a:rect b="b" l="l" r="r" t="t"/>
              <a:pathLst>
                <a:path extrusionOk="0" h="1515" w="3029">
                  <a:moveTo>
                    <a:pt x="2650" y="1514"/>
                  </a:moveTo>
                  <a:cubicBezTo>
                    <a:pt x="1515" y="1136"/>
                    <a:pt x="1136" y="1514"/>
                    <a:pt x="379" y="1514"/>
                  </a:cubicBezTo>
                  <a:cubicBezTo>
                    <a:pt x="379" y="1136"/>
                    <a:pt x="1" y="1136"/>
                    <a:pt x="1" y="379"/>
                  </a:cubicBezTo>
                  <a:cubicBezTo>
                    <a:pt x="1136" y="0"/>
                    <a:pt x="3029" y="0"/>
                    <a:pt x="2650" y="1514"/>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36"/>
            <p:cNvSpPr/>
            <p:nvPr/>
          </p:nvSpPr>
          <p:spPr>
            <a:xfrm>
              <a:off x="1534400" y="4290975"/>
              <a:ext cx="170325" cy="75700"/>
            </a:xfrm>
            <a:custGeom>
              <a:rect b="b" l="l" r="r" t="t"/>
              <a:pathLst>
                <a:path extrusionOk="0" h="3028" w="6813">
                  <a:moveTo>
                    <a:pt x="6813" y="1892"/>
                  </a:moveTo>
                  <a:cubicBezTo>
                    <a:pt x="4921" y="2649"/>
                    <a:pt x="2650" y="3028"/>
                    <a:pt x="379" y="3028"/>
                  </a:cubicBezTo>
                  <a:cubicBezTo>
                    <a:pt x="379" y="1892"/>
                    <a:pt x="0" y="1892"/>
                    <a:pt x="0" y="1135"/>
                  </a:cubicBezTo>
                  <a:cubicBezTo>
                    <a:pt x="2650" y="379"/>
                    <a:pt x="4921" y="0"/>
                    <a:pt x="6813" y="1892"/>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36"/>
            <p:cNvSpPr/>
            <p:nvPr/>
          </p:nvSpPr>
          <p:spPr>
            <a:xfrm>
              <a:off x="5092075" y="4499125"/>
              <a:ext cx="340650" cy="113575"/>
            </a:xfrm>
            <a:custGeom>
              <a:rect b="b" l="l" r="r" t="t"/>
              <a:pathLst>
                <a:path extrusionOk="0" h="4543" w="13626">
                  <a:moveTo>
                    <a:pt x="13626" y="3785"/>
                  </a:moveTo>
                  <a:cubicBezTo>
                    <a:pt x="13247" y="3785"/>
                    <a:pt x="13626" y="4542"/>
                    <a:pt x="13247" y="4542"/>
                  </a:cubicBezTo>
                  <a:cubicBezTo>
                    <a:pt x="11355" y="4542"/>
                    <a:pt x="8706" y="3407"/>
                    <a:pt x="6435" y="3028"/>
                  </a:cubicBezTo>
                  <a:cubicBezTo>
                    <a:pt x="4164" y="2271"/>
                    <a:pt x="1515" y="2271"/>
                    <a:pt x="1" y="1136"/>
                  </a:cubicBezTo>
                  <a:cubicBezTo>
                    <a:pt x="1515" y="1136"/>
                    <a:pt x="2650" y="379"/>
                    <a:pt x="3785" y="1"/>
                  </a:cubicBezTo>
                  <a:cubicBezTo>
                    <a:pt x="6813" y="1514"/>
                    <a:pt x="10219" y="2650"/>
                    <a:pt x="13626" y="3785"/>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36"/>
            <p:cNvSpPr/>
            <p:nvPr/>
          </p:nvSpPr>
          <p:spPr>
            <a:xfrm>
              <a:off x="3180775" y="4404500"/>
              <a:ext cx="198725" cy="66275"/>
            </a:xfrm>
            <a:custGeom>
              <a:rect b="b" l="l" r="r" t="t"/>
              <a:pathLst>
                <a:path extrusionOk="0" h="2651" w="7949">
                  <a:moveTo>
                    <a:pt x="0" y="1"/>
                  </a:moveTo>
                  <a:cubicBezTo>
                    <a:pt x="2650" y="1"/>
                    <a:pt x="5299" y="1"/>
                    <a:pt x="7948" y="379"/>
                  </a:cubicBezTo>
                  <a:cubicBezTo>
                    <a:pt x="7570" y="758"/>
                    <a:pt x="7570" y="1893"/>
                    <a:pt x="7948" y="2650"/>
                  </a:cubicBezTo>
                  <a:cubicBezTo>
                    <a:pt x="5299" y="2272"/>
                    <a:pt x="3028" y="2650"/>
                    <a:pt x="0" y="2272"/>
                  </a:cubicBezTo>
                  <a:cubicBezTo>
                    <a:pt x="0" y="1515"/>
                    <a:pt x="0" y="758"/>
                    <a:pt x="379"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36"/>
            <p:cNvSpPr/>
            <p:nvPr/>
          </p:nvSpPr>
          <p:spPr>
            <a:xfrm>
              <a:off x="3417325" y="4413975"/>
              <a:ext cx="331175" cy="75725"/>
            </a:xfrm>
            <a:custGeom>
              <a:rect b="b" l="l" r="r" t="t"/>
              <a:pathLst>
                <a:path extrusionOk="0" h="3029" w="13247">
                  <a:moveTo>
                    <a:pt x="379" y="0"/>
                  </a:moveTo>
                  <a:cubicBezTo>
                    <a:pt x="3028" y="0"/>
                    <a:pt x="6056" y="379"/>
                    <a:pt x="9084" y="757"/>
                  </a:cubicBezTo>
                  <a:cubicBezTo>
                    <a:pt x="10598" y="1136"/>
                    <a:pt x="12111" y="1136"/>
                    <a:pt x="13247" y="1893"/>
                  </a:cubicBezTo>
                  <a:cubicBezTo>
                    <a:pt x="12111" y="3028"/>
                    <a:pt x="10219" y="2271"/>
                    <a:pt x="8705" y="2271"/>
                  </a:cubicBezTo>
                  <a:cubicBezTo>
                    <a:pt x="6056" y="2271"/>
                    <a:pt x="3407" y="1893"/>
                    <a:pt x="1136" y="2271"/>
                  </a:cubicBezTo>
                  <a:cubicBezTo>
                    <a:pt x="379" y="1893"/>
                    <a:pt x="379" y="757"/>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36"/>
            <p:cNvSpPr/>
            <p:nvPr/>
          </p:nvSpPr>
          <p:spPr>
            <a:xfrm>
              <a:off x="2925300" y="4395050"/>
              <a:ext cx="208175" cy="75725"/>
            </a:xfrm>
            <a:custGeom>
              <a:rect b="b" l="l" r="r" t="t"/>
              <a:pathLst>
                <a:path extrusionOk="0" h="3029" w="8327">
                  <a:moveTo>
                    <a:pt x="8327" y="379"/>
                  </a:moveTo>
                  <a:cubicBezTo>
                    <a:pt x="7948" y="1136"/>
                    <a:pt x="8327" y="2271"/>
                    <a:pt x="7948" y="2650"/>
                  </a:cubicBezTo>
                  <a:cubicBezTo>
                    <a:pt x="4921" y="2650"/>
                    <a:pt x="2650" y="2650"/>
                    <a:pt x="0" y="3028"/>
                  </a:cubicBezTo>
                  <a:cubicBezTo>
                    <a:pt x="0" y="1893"/>
                    <a:pt x="0" y="1136"/>
                    <a:pt x="0" y="379"/>
                  </a:cubicBezTo>
                  <a:cubicBezTo>
                    <a:pt x="3028" y="379"/>
                    <a:pt x="5299" y="0"/>
                    <a:pt x="8327"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36"/>
            <p:cNvSpPr/>
            <p:nvPr/>
          </p:nvSpPr>
          <p:spPr>
            <a:xfrm>
              <a:off x="2631975" y="4404500"/>
              <a:ext cx="246050" cy="75725"/>
            </a:xfrm>
            <a:custGeom>
              <a:rect b="b" l="l" r="r" t="t"/>
              <a:pathLst>
                <a:path extrusionOk="0" h="3029" w="9842">
                  <a:moveTo>
                    <a:pt x="9841" y="1"/>
                  </a:moveTo>
                  <a:cubicBezTo>
                    <a:pt x="9841" y="758"/>
                    <a:pt x="9841" y="1893"/>
                    <a:pt x="9841" y="2650"/>
                  </a:cubicBezTo>
                  <a:cubicBezTo>
                    <a:pt x="6813" y="3029"/>
                    <a:pt x="3407" y="3029"/>
                    <a:pt x="379" y="3029"/>
                  </a:cubicBezTo>
                  <a:cubicBezTo>
                    <a:pt x="379" y="1893"/>
                    <a:pt x="1" y="1515"/>
                    <a:pt x="1" y="379"/>
                  </a:cubicBezTo>
                  <a:cubicBezTo>
                    <a:pt x="3028" y="1"/>
                    <a:pt x="6813" y="379"/>
                    <a:pt x="984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36"/>
            <p:cNvSpPr/>
            <p:nvPr/>
          </p:nvSpPr>
          <p:spPr>
            <a:xfrm>
              <a:off x="3805250" y="4461275"/>
              <a:ext cx="217650" cy="28425"/>
            </a:xfrm>
            <a:custGeom>
              <a:rect b="b" l="l" r="r" t="t"/>
              <a:pathLst>
                <a:path extrusionOk="0" h="1137" w="8706">
                  <a:moveTo>
                    <a:pt x="1" y="758"/>
                  </a:moveTo>
                  <a:lnTo>
                    <a:pt x="1" y="379"/>
                  </a:lnTo>
                  <a:cubicBezTo>
                    <a:pt x="1" y="379"/>
                    <a:pt x="1" y="1"/>
                    <a:pt x="379" y="1"/>
                  </a:cubicBezTo>
                  <a:cubicBezTo>
                    <a:pt x="2272" y="379"/>
                    <a:pt x="4164" y="758"/>
                    <a:pt x="6056" y="1136"/>
                  </a:cubicBezTo>
                  <a:cubicBezTo>
                    <a:pt x="8706" y="1136"/>
                    <a:pt x="6813" y="1136"/>
                    <a:pt x="4542" y="1136"/>
                  </a:cubicBezTo>
                  <a:cubicBezTo>
                    <a:pt x="3029" y="1136"/>
                    <a:pt x="1136" y="758"/>
                    <a:pt x="1" y="758"/>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36"/>
            <p:cNvSpPr/>
            <p:nvPr/>
          </p:nvSpPr>
          <p:spPr>
            <a:xfrm>
              <a:off x="2300800" y="4423425"/>
              <a:ext cx="283900" cy="75725"/>
            </a:xfrm>
            <a:custGeom>
              <a:rect b="b" l="l" r="r" t="t"/>
              <a:pathLst>
                <a:path extrusionOk="0" h="3029" w="11356">
                  <a:moveTo>
                    <a:pt x="10598" y="1"/>
                  </a:moveTo>
                  <a:cubicBezTo>
                    <a:pt x="11355" y="1"/>
                    <a:pt x="10977" y="1893"/>
                    <a:pt x="10598" y="2650"/>
                  </a:cubicBezTo>
                  <a:cubicBezTo>
                    <a:pt x="6814" y="2272"/>
                    <a:pt x="4164" y="3029"/>
                    <a:pt x="758" y="3029"/>
                  </a:cubicBezTo>
                  <a:cubicBezTo>
                    <a:pt x="379" y="2272"/>
                    <a:pt x="379" y="1515"/>
                    <a:pt x="1" y="758"/>
                  </a:cubicBezTo>
                  <a:cubicBezTo>
                    <a:pt x="3786" y="758"/>
                    <a:pt x="7192" y="1"/>
                    <a:pt x="10598"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36"/>
            <p:cNvSpPr/>
            <p:nvPr/>
          </p:nvSpPr>
          <p:spPr>
            <a:xfrm>
              <a:off x="4590600" y="4546425"/>
              <a:ext cx="66250" cy="28425"/>
            </a:xfrm>
            <a:custGeom>
              <a:rect b="b" l="l" r="r" t="t"/>
              <a:pathLst>
                <a:path extrusionOk="0" h="1137" w="2650">
                  <a:moveTo>
                    <a:pt x="2650" y="379"/>
                  </a:moveTo>
                  <a:cubicBezTo>
                    <a:pt x="1893" y="1136"/>
                    <a:pt x="0" y="1"/>
                    <a:pt x="2650"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36"/>
            <p:cNvSpPr/>
            <p:nvPr/>
          </p:nvSpPr>
          <p:spPr>
            <a:xfrm>
              <a:off x="4704150" y="4565350"/>
              <a:ext cx="246025" cy="66275"/>
            </a:xfrm>
            <a:custGeom>
              <a:rect b="b" l="l" r="r" t="t"/>
              <a:pathLst>
                <a:path extrusionOk="0" h="2651" w="9841">
                  <a:moveTo>
                    <a:pt x="0" y="1"/>
                  </a:moveTo>
                  <a:cubicBezTo>
                    <a:pt x="2271" y="1"/>
                    <a:pt x="4920" y="758"/>
                    <a:pt x="6813" y="758"/>
                  </a:cubicBezTo>
                  <a:cubicBezTo>
                    <a:pt x="7948" y="1136"/>
                    <a:pt x="9840" y="1136"/>
                    <a:pt x="9462" y="2650"/>
                  </a:cubicBezTo>
                  <a:cubicBezTo>
                    <a:pt x="6813" y="1515"/>
                    <a:pt x="3028" y="1515"/>
                    <a:pt x="757" y="758"/>
                  </a:cubicBezTo>
                  <a:cubicBezTo>
                    <a:pt x="379" y="758"/>
                    <a:pt x="0" y="758"/>
                    <a:pt x="379"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36"/>
            <p:cNvSpPr/>
            <p:nvPr/>
          </p:nvSpPr>
          <p:spPr>
            <a:xfrm>
              <a:off x="2007500" y="4451825"/>
              <a:ext cx="246025" cy="56775"/>
            </a:xfrm>
            <a:custGeom>
              <a:rect b="b" l="l" r="r" t="t"/>
              <a:pathLst>
                <a:path extrusionOk="0" h="2271" w="9841">
                  <a:moveTo>
                    <a:pt x="9462" y="0"/>
                  </a:moveTo>
                  <a:cubicBezTo>
                    <a:pt x="9462" y="757"/>
                    <a:pt x="9841" y="1514"/>
                    <a:pt x="9841" y="2271"/>
                  </a:cubicBezTo>
                  <a:cubicBezTo>
                    <a:pt x="6434" y="1893"/>
                    <a:pt x="3406" y="2271"/>
                    <a:pt x="379" y="2271"/>
                  </a:cubicBezTo>
                  <a:cubicBezTo>
                    <a:pt x="379" y="1514"/>
                    <a:pt x="0" y="1136"/>
                    <a:pt x="0" y="757"/>
                  </a:cubicBezTo>
                  <a:cubicBezTo>
                    <a:pt x="3028" y="379"/>
                    <a:pt x="6434" y="0"/>
                    <a:pt x="9462"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36"/>
            <p:cNvSpPr/>
            <p:nvPr/>
          </p:nvSpPr>
          <p:spPr>
            <a:xfrm>
              <a:off x="3474100" y="4518050"/>
              <a:ext cx="350100" cy="170350"/>
            </a:xfrm>
            <a:custGeom>
              <a:rect b="b" l="l" r="r" t="t"/>
              <a:pathLst>
                <a:path extrusionOk="0" h="6814" w="14004">
                  <a:moveTo>
                    <a:pt x="10976" y="757"/>
                  </a:moveTo>
                  <a:cubicBezTo>
                    <a:pt x="11354" y="3028"/>
                    <a:pt x="12868" y="5299"/>
                    <a:pt x="14004" y="6813"/>
                  </a:cubicBezTo>
                  <a:cubicBezTo>
                    <a:pt x="10597" y="6056"/>
                    <a:pt x="6434" y="6813"/>
                    <a:pt x="3785" y="5678"/>
                  </a:cubicBezTo>
                  <a:cubicBezTo>
                    <a:pt x="1514" y="4542"/>
                    <a:pt x="757" y="1893"/>
                    <a:pt x="0" y="0"/>
                  </a:cubicBezTo>
                  <a:cubicBezTo>
                    <a:pt x="3406" y="379"/>
                    <a:pt x="7191" y="379"/>
                    <a:pt x="10976" y="757"/>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36"/>
            <p:cNvSpPr/>
            <p:nvPr/>
          </p:nvSpPr>
          <p:spPr>
            <a:xfrm>
              <a:off x="3814725" y="4536975"/>
              <a:ext cx="283875" cy="189250"/>
            </a:xfrm>
            <a:custGeom>
              <a:rect b="b" l="l" r="r" t="t"/>
              <a:pathLst>
                <a:path extrusionOk="0" h="7570" w="11355">
                  <a:moveTo>
                    <a:pt x="0" y="0"/>
                  </a:moveTo>
                  <a:cubicBezTo>
                    <a:pt x="3407" y="0"/>
                    <a:pt x="6434" y="379"/>
                    <a:pt x="9841" y="379"/>
                  </a:cubicBezTo>
                  <a:cubicBezTo>
                    <a:pt x="9462" y="3785"/>
                    <a:pt x="10598" y="5678"/>
                    <a:pt x="11355" y="7570"/>
                  </a:cubicBezTo>
                  <a:cubicBezTo>
                    <a:pt x="9084" y="7570"/>
                    <a:pt x="6813" y="6813"/>
                    <a:pt x="4542" y="6813"/>
                  </a:cubicBezTo>
                  <a:cubicBezTo>
                    <a:pt x="2650" y="4921"/>
                    <a:pt x="757" y="3028"/>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36"/>
            <p:cNvSpPr/>
            <p:nvPr/>
          </p:nvSpPr>
          <p:spPr>
            <a:xfrm>
              <a:off x="4126950" y="4555900"/>
              <a:ext cx="255500" cy="208175"/>
            </a:xfrm>
            <a:custGeom>
              <a:rect b="b" l="l" r="r" t="t"/>
              <a:pathLst>
                <a:path extrusionOk="0" h="8327" w="10220">
                  <a:moveTo>
                    <a:pt x="8706" y="757"/>
                  </a:moveTo>
                  <a:cubicBezTo>
                    <a:pt x="8327" y="4164"/>
                    <a:pt x="9463" y="6056"/>
                    <a:pt x="10220" y="7948"/>
                  </a:cubicBezTo>
                  <a:cubicBezTo>
                    <a:pt x="8327" y="8327"/>
                    <a:pt x="5678" y="7948"/>
                    <a:pt x="3407" y="7570"/>
                  </a:cubicBezTo>
                  <a:cubicBezTo>
                    <a:pt x="1136" y="6056"/>
                    <a:pt x="1" y="3785"/>
                    <a:pt x="1" y="0"/>
                  </a:cubicBezTo>
                  <a:cubicBezTo>
                    <a:pt x="2272" y="0"/>
                    <a:pt x="6057" y="379"/>
                    <a:pt x="8706" y="757"/>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36"/>
            <p:cNvSpPr/>
            <p:nvPr/>
          </p:nvSpPr>
          <p:spPr>
            <a:xfrm>
              <a:off x="3199700" y="4518050"/>
              <a:ext cx="264950" cy="141950"/>
            </a:xfrm>
            <a:custGeom>
              <a:rect b="b" l="l" r="r" t="t"/>
              <a:pathLst>
                <a:path extrusionOk="0" h="5678" w="10598">
                  <a:moveTo>
                    <a:pt x="0" y="0"/>
                  </a:moveTo>
                  <a:cubicBezTo>
                    <a:pt x="2650" y="0"/>
                    <a:pt x="5299" y="379"/>
                    <a:pt x="7948" y="379"/>
                  </a:cubicBezTo>
                  <a:cubicBezTo>
                    <a:pt x="8705" y="2271"/>
                    <a:pt x="9841" y="3785"/>
                    <a:pt x="10598" y="5299"/>
                  </a:cubicBezTo>
                  <a:cubicBezTo>
                    <a:pt x="8327" y="4542"/>
                    <a:pt x="5299" y="5678"/>
                    <a:pt x="3407" y="4921"/>
                  </a:cubicBezTo>
                  <a:cubicBezTo>
                    <a:pt x="1136" y="4542"/>
                    <a:pt x="757" y="1893"/>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36"/>
            <p:cNvSpPr/>
            <p:nvPr/>
          </p:nvSpPr>
          <p:spPr>
            <a:xfrm>
              <a:off x="4410825" y="4584275"/>
              <a:ext cx="293350" cy="208200"/>
            </a:xfrm>
            <a:custGeom>
              <a:rect b="b" l="l" r="r" t="t"/>
              <a:pathLst>
                <a:path extrusionOk="0" h="8328" w="11734">
                  <a:moveTo>
                    <a:pt x="0" y="1"/>
                  </a:moveTo>
                  <a:cubicBezTo>
                    <a:pt x="3407" y="379"/>
                    <a:pt x="6434" y="758"/>
                    <a:pt x="9462" y="1515"/>
                  </a:cubicBezTo>
                  <a:cubicBezTo>
                    <a:pt x="9841" y="4164"/>
                    <a:pt x="10976" y="6056"/>
                    <a:pt x="11733" y="8327"/>
                  </a:cubicBezTo>
                  <a:cubicBezTo>
                    <a:pt x="9084" y="7949"/>
                    <a:pt x="6434" y="7570"/>
                    <a:pt x="3407" y="7192"/>
                  </a:cubicBezTo>
                  <a:cubicBezTo>
                    <a:pt x="1514" y="5678"/>
                    <a:pt x="0" y="3407"/>
                    <a:pt x="0"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36"/>
            <p:cNvSpPr/>
            <p:nvPr/>
          </p:nvSpPr>
          <p:spPr>
            <a:xfrm>
              <a:off x="2944225" y="4518050"/>
              <a:ext cx="246025" cy="123025"/>
            </a:xfrm>
            <a:custGeom>
              <a:rect b="b" l="l" r="r" t="t"/>
              <a:pathLst>
                <a:path extrusionOk="0" h="4921" w="9841">
                  <a:moveTo>
                    <a:pt x="9841" y="4921"/>
                  </a:moveTo>
                  <a:cubicBezTo>
                    <a:pt x="7191" y="4542"/>
                    <a:pt x="4542" y="4542"/>
                    <a:pt x="1893" y="4921"/>
                  </a:cubicBezTo>
                  <a:cubicBezTo>
                    <a:pt x="1136" y="3785"/>
                    <a:pt x="0" y="1514"/>
                    <a:pt x="0" y="0"/>
                  </a:cubicBezTo>
                  <a:cubicBezTo>
                    <a:pt x="2271" y="0"/>
                    <a:pt x="4921" y="0"/>
                    <a:pt x="7570" y="0"/>
                  </a:cubicBezTo>
                  <a:cubicBezTo>
                    <a:pt x="7948" y="1893"/>
                    <a:pt x="9084" y="3407"/>
                    <a:pt x="9841" y="492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36"/>
            <p:cNvSpPr/>
            <p:nvPr/>
          </p:nvSpPr>
          <p:spPr>
            <a:xfrm>
              <a:off x="5035300" y="4612675"/>
              <a:ext cx="141950" cy="274425"/>
            </a:xfrm>
            <a:custGeom>
              <a:rect b="b" l="l" r="r" t="t"/>
              <a:pathLst>
                <a:path extrusionOk="0" h="10977" w="5678">
                  <a:moveTo>
                    <a:pt x="1" y="379"/>
                  </a:moveTo>
                  <a:cubicBezTo>
                    <a:pt x="758" y="0"/>
                    <a:pt x="1515" y="757"/>
                    <a:pt x="2272" y="757"/>
                  </a:cubicBezTo>
                  <a:cubicBezTo>
                    <a:pt x="3786" y="3785"/>
                    <a:pt x="5678" y="6813"/>
                    <a:pt x="5678" y="10976"/>
                  </a:cubicBezTo>
                  <a:cubicBezTo>
                    <a:pt x="4164" y="6813"/>
                    <a:pt x="2650" y="3407"/>
                    <a:pt x="1"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36"/>
            <p:cNvSpPr/>
            <p:nvPr/>
          </p:nvSpPr>
          <p:spPr>
            <a:xfrm>
              <a:off x="1752025" y="4470750"/>
              <a:ext cx="208175" cy="47325"/>
            </a:xfrm>
            <a:custGeom>
              <a:rect b="b" l="l" r="r" t="t"/>
              <a:pathLst>
                <a:path extrusionOk="0" h="1893" w="8327">
                  <a:moveTo>
                    <a:pt x="8327" y="1136"/>
                  </a:moveTo>
                  <a:cubicBezTo>
                    <a:pt x="5677" y="1136"/>
                    <a:pt x="3028" y="1514"/>
                    <a:pt x="379" y="1892"/>
                  </a:cubicBezTo>
                  <a:cubicBezTo>
                    <a:pt x="379" y="1514"/>
                    <a:pt x="0" y="1136"/>
                    <a:pt x="379" y="757"/>
                  </a:cubicBezTo>
                  <a:cubicBezTo>
                    <a:pt x="3028" y="379"/>
                    <a:pt x="5299" y="0"/>
                    <a:pt x="7948" y="0"/>
                  </a:cubicBezTo>
                  <a:cubicBezTo>
                    <a:pt x="8327" y="0"/>
                    <a:pt x="7948" y="757"/>
                    <a:pt x="8327" y="757"/>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36"/>
            <p:cNvSpPr/>
            <p:nvPr/>
          </p:nvSpPr>
          <p:spPr>
            <a:xfrm>
              <a:off x="2660375" y="4527500"/>
              <a:ext cx="255475" cy="113575"/>
            </a:xfrm>
            <a:custGeom>
              <a:rect b="b" l="l" r="r" t="t"/>
              <a:pathLst>
                <a:path extrusionOk="0" h="4543" w="10219">
                  <a:moveTo>
                    <a:pt x="8705" y="1"/>
                  </a:moveTo>
                  <a:cubicBezTo>
                    <a:pt x="9084" y="1893"/>
                    <a:pt x="10219" y="3029"/>
                    <a:pt x="10219" y="4543"/>
                  </a:cubicBezTo>
                  <a:cubicBezTo>
                    <a:pt x="7570" y="4164"/>
                    <a:pt x="5299" y="4543"/>
                    <a:pt x="2649" y="4543"/>
                  </a:cubicBezTo>
                  <a:cubicBezTo>
                    <a:pt x="2649" y="3029"/>
                    <a:pt x="0" y="1893"/>
                    <a:pt x="0" y="379"/>
                  </a:cubicBezTo>
                  <a:cubicBezTo>
                    <a:pt x="3028" y="379"/>
                    <a:pt x="5677" y="1"/>
                    <a:pt x="8705"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36"/>
            <p:cNvSpPr/>
            <p:nvPr/>
          </p:nvSpPr>
          <p:spPr>
            <a:xfrm>
              <a:off x="5148850" y="4650525"/>
              <a:ext cx="104100" cy="255475"/>
            </a:xfrm>
            <a:custGeom>
              <a:rect b="b" l="l" r="r" t="t"/>
              <a:pathLst>
                <a:path extrusionOk="0" h="10219" w="4164">
                  <a:moveTo>
                    <a:pt x="0" y="0"/>
                  </a:moveTo>
                  <a:cubicBezTo>
                    <a:pt x="757" y="379"/>
                    <a:pt x="1893" y="379"/>
                    <a:pt x="3028" y="757"/>
                  </a:cubicBezTo>
                  <a:cubicBezTo>
                    <a:pt x="3785" y="3406"/>
                    <a:pt x="4164" y="6813"/>
                    <a:pt x="3785" y="10219"/>
                  </a:cubicBezTo>
                  <a:cubicBezTo>
                    <a:pt x="3785" y="10219"/>
                    <a:pt x="3407" y="9840"/>
                    <a:pt x="3028" y="9840"/>
                  </a:cubicBezTo>
                  <a:cubicBezTo>
                    <a:pt x="2271" y="6434"/>
                    <a:pt x="1514" y="2649"/>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36"/>
            <p:cNvSpPr/>
            <p:nvPr/>
          </p:nvSpPr>
          <p:spPr>
            <a:xfrm>
              <a:off x="4723075" y="4631600"/>
              <a:ext cx="312250" cy="217650"/>
            </a:xfrm>
            <a:custGeom>
              <a:rect b="b" l="l" r="r" t="t"/>
              <a:pathLst>
                <a:path extrusionOk="0" h="8706" w="12490">
                  <a:moveTo>
                    <a:pt x="0" y="0"/>
                  </a:moveTo>
                  <a:cubicBezTo>
                    <a:pt x="3028" y="757"/>
                    <a:pt x="5677" y="1136"/>
                    <a:pt x="9083" y="1136"/>
                  </a:cubicBezTo>
                  <a:cubicBezTo>
                    <a:pt x="10219" y="3785"/>
                    <a:pt x="11354" y="6434"/>
                    <a:pt x="12490" y="8705"/>
                  </a:cubicBezTo>
                  <a:cubicBezTo>
                    <a:pt x="9840" y="8327"/>
                    <a:pt x="6813" y="7191"/>
                    <a:pt x="3785" y="7191"/>
                  </a:cubicBezTo>
                  <a:cubicBezTo>
                    <a:pt x="2271" y="4920"/>
                    <a:pt x="757" y="3028"/>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36"/>
            <p:cNvSpPr/>
            <p:nvPr/>
          </p:nvSpPr>
          <p:spPr>
            <a:xfrm>
              <a:off x="2338650" y="4536975"/>
              <a:ext cx="255500" cy="94650"/>
            </a:xfrm>
            <a:custGeom>
              <a:rect b="b" l="l" r="r" t="t"/>
              <a:pathLst>
                <a:path extrusionOk="0" h="3786" w="10220">
                  <a:moveTo>
                    <a:pt x="9463" y="379"/>
                  </a:moveTo>
                  <a:cubicBezTo>
                    <a:pt x="9463" y="1893"/>
                    <a:pt x="10220" y="2271"/>
                    <a:pt x="10220" y="3785"/>
                  </a:cubicBezTo>
                  <a:cubicBezTo>
                    <a:pt x="7570" y="3785"/>
                    <a:pt x="4543" y="3785"/>
                    <a:pt x="1515" y="3407"/>
                  </a:cubicBezTo>
                  <a:cubicBezTo>
                    <a:pt x="1136" y="2650"/>
                    <a:pt x="1" y="1893"/>
                    <a:pt x="1" y="757"/>
                  </a:cubicBezTo>
                  <a:cubicBezTo>
                    <a:pt x="3407" y="757"/>
                    <a:pt x="6056" y="0"/>
                    <a:pt x="9463"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36"/>
            <p:cNvSpPr/>
            <p:nvPr/>
          </p:nvSpPr>
          <p:spPr>
            <a:xfrm>
              <a:off x="5035300" y="4678900"/>
              <a:ext cx="104100" cy="198725"/>
            </a:xfrm>
            <a:custGeom>
              <a:rect b="b" l="l" r="r" t="t"/>
              <a:pathLst>
                <a:path extrusionOk="0" h="7949" w="4164">
                  <a:moveTo>
                    <a:pt x="1" y="1"/>
                  </a:moveTo>
                  <a:cubicBezTo>
                    <a:pt x="1" y="1"/>
                    <a:pt x="379" y="1"/>
                    <a:pt x="758" y="1"/>
                  </a:cubicBezTo>
                  <a:cubicBezTo>
                    <a:pt x="2272" y="2271"/>
                    <a:pt x="3407" y="4921"/>
                    <a:pt x="4164" y="7949"/>
                  </a:cubicBezTo>
                  <a:cubicBezTo>
                    <a:pt x="2650" y="7570"/>
                    <a:pt x="2650" y="5299"/>
                    <a:pt x="1893" y="4164"/>
                  </a:cubicBezTo>
                  <a:cubicBezTo>
                    <a:pt x="1515" y="2650"/>
                    <a:pt x="758" y="1136"/>
                    <a:pt x="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36"/>
            <p:cNvSpPr/>
            <p:nvPr/>
          </p:nvSpPr>
          <p:spPr>
            <a:xfrm>
              <a:off x="1515475" y="4499125"/>
              <a:ext cx="246025" cy="246025"/>
            </a:xfrm>
            <a:custGeom>
              <a:rect b="b" l="l" r="r" t="t"/>
              <a:pathLst>
                <a:path extrusionOk="0" h="9841" w="9841">
                  <a:moveTo>
                    <a:pt x="7191" y="1"/>
                  </a:moveTo>
                  <a:cubicBezTo>
                    <a:pt x="7948" y="379"/>
                    <a:pt x="6813" y="1136"/>
                    <a:pt x="7191" y="1893"/>
                  </a:cubicBezTo>
                  <a:cubicBezTo>
                    <a:pt x="6056" y="2271"/>
                    <a:pt x="4542" y="2650"/>
                    <a:pt x="3407" y="3407"/>
                  </a:cubicBezTo>
                  <a:cubicBezTo>
                    <a:pt x="4921" y="3407"/>
                    <a:pt x="6056" y="3028"/>
                    <a:pt x="7191" y="2650"/>
                  </a:cubicBezTo>
                  <a:cubicBezTo>
                    <a:pt x="7570" y="5299"/>
                    <a:pt x="8705" y="6813"/>
                    <a:pt x="9841" y="8705"/>
                  </a:cubicBezTo>
                  <a:cubicBezTo>
                    <a:pt x="7948" y="8705"/>
                    <a:pt x="6813" y="9084"/>
                    <a:pt x="5299" y="9841"/>
                  </a:cubicBezTo>
                  <a:cubicBezTo>
                    <a:pt x="3785" y="8705"/>
                    <a:pt x="2650" y="7570"/>
                    <a:pt x="1514" y="6056"/>
                  </a:cubicBezTo>
                  <a:cubicBezTo>
                    <a:pt x="2271" y="5299"/>
                    <a:pt x="3028" y="4921"/>
                    <a:pt x="3407" y="4164"/>
                  </a:cubicBezTo>
                  <a:cubicBezTo>
                    <a:pt x="2650" y="3407"/>
                    <a:pt x="1514" y="4164"/>
                    <a:pt x="757" y="4164"/>
                  </a:cubicBezTo>
                  <a:cubicBezTo>
                    <a:pt x="379" y="4164"/>
                    <a:pt x="379" y="3785"/>
                    <a:pt x="0" y="3407"/>
                  </a:cubicBezTo>
                  <a:cubicBezTo>
                    <a:pt x="1893" y="1893"/>
                    <a:pt x="4542" y="757"/>
                    <a:pt x="719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36"/>
            <p:cNvSpPr/>
            <p:nvPr/>
          </p:nvSpPr>
          <p:spPr>
            <a:xfrm>
              <a:off x="5309700" y="4697825"/>
              <a:ext cx="151425" cy="246025"/>
            </a:xfrm>
            <a:custGeom>
              <a:rect b="b" l="l" r="r" t="t"/>
              <a:pathLst>
                <a:path extrusionOk="0" h="9841" w="6057">
                  <a:moveTo>
                    <a:pt x="1" y="1"/>
                  </a:moveTo>
                  <a:cubicBezTo>
                    <a:pt x="758" y="379"/>
                    <a:pt x="3028" y="379"/>
                    <a:pt x="3785" y="1893"/>
                  </a:cubicBezTo>
                  <a:cubicBezTo>
                    <a:pt x="3785" y="1893"/>
                    <a:pt x="3785" y="2650"/>
                    <a:pt x="4164" y="3028"/>
                  </a:cubicBezTo>
                  <a:cubicBezTo>
                    <a:pt x="4164" y="3407"/>
                    <a:pt x="4921" y="3785"/>
                    <a:pt x="4921" y="4164"/>
                  </a:cubicBezTo>
                  <a:cubicBezTo>
                    <a:pt x="6056" y="6435"/>
                    <a:pt x="5299" y="9462"/>
                    <a:pt x="3785" y="9841"/>
                  </a:cubicBezTo>
                  <a:cubicBezTo>
                    <a:pt x="2650" y="9462"/>
                    <a:pt x="1514" y="9462"/>
                    <a:pt x="379" y="9084"/>
                  </a:cubicBezTo>
                  <a:cubicBezTo>
                    <a:pt x="758" y="5299"/>
                    <a:pt x="379" y="2650"/>
                    <a:pt x="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36"/>
            <p:cNvSpPr/>
            <p:nvPr/>
          </p:nvSpPr>
          <p:spPr>
            <a:xfrm>
              <a:off x="1761475" y="4527500"/>
              <a:ext cx="274425" cy="170350"/>
            </a:xfrm>
            <a:custGeom>
              <a:rect b="b" l="l" r="r" t="t"/>
              <a:pathLst>
                <a:path extrusionOk="0" h="6814" w="10977">
                  <a:moveTo>
                    <a:pt x="8327" y="379"/>
                  </a:moveTo>
                  <a:cubicBezTo>
                    <a:pt x="9084" y="1893"/>
                    <a:pt x="9463" y="3786"/>
                    <a:pt x="10977" y="4921"/>
                  </a:cubicBezTo>
                  <a:cubicBezTo>
                    <a:pt x="8327" y="4921"/>
                    <a:pt x="5678" y="6814"/>
                    <a:pt x="3786" y="6435"/>
                  </a:cubicBezTo>
                  <a:cubicBezTo>
                    <a:pt x="1136" y="6435"/>
                    <a:pt x="758" y="3407"/>
                    <a:pt x="1" y="1136"/>
                  </a:cubicBezTo>
                  <a:cubicBezTo>
                    <a:pt x="2650" y="758"/>
                    <a:pt x="4921" y="1"/>
                    <a:pt x="8327"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36"/>
            <p:cNvSpPr/>
            <p:nvPr/>
          </p:nvSpPr>
          <p:spPr>
            <a:xfrm>
              <a:off x="2035875" y="4536975"/>
              <a:ext cx="264950" cy="123025"/>
            </a:xfrm>
            <a:custGeom>
              <a:rect b="b" l="l" r="r" t="t"/>
              <a:pathLst>
                <a:path extrusionOk="0" h="4921" w="10598">
                  <a:moveTo>
                    <a:pt x="1" y="0"/>
                  </a:moveTo>
                  <a:cubicBezTo>
                    <a:pt x="3407" y="0"/>
                    <a:pt x="6056" y="757"/>
                    <a:pt x="9463" y="757"/>
                  </a:cubicBezTo>
                  <a:cubicBezTo>
                    <a:pt x="9463" y="1893"/>
                    <a:pt x="10598" y="3028"/>
                    <a:pt x="10598" y="3785"/>
                  </a:cubicBezTo>
                  <a:cubicBezTo>
                    <a:pt x="7949" y="3407"/>
                    <a:pt x="5299" y="4921"/>
                    <a:pt x="3028" y="4164"/>
                  </a:cubicBezTo>
                  <a:cubicBezTo>
                    <a:pt x="1136" y="3785"/>
                    <a:pt x="758" y="1893"/>
                    <a:pt x="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36"/>
            <p:cNvSpPr/>
            <p:nvPr/>
          </p:nvSpPr>
          <p:spPr>
            <a:xfrm>
              <a:off x="1401925" y="4603200"/>
              <a:ext cx="189275" cy="198725"/>
            </a:xfrm>
            <a:custGeom>
              <a:rect b="b" l="l" r="r" t="t"/>
              <a:pathLst>
                <a:path extrusionOk="0" h="7949" w="7571">
                  <a:moveTo>
                    <a:pt x="3407" y="2272"/>
                  </a:moveTo>
                  <a:cubicBezTo>
                    <a:pt x="5299" y="3029"/>
                    <a:pt x="6056" y="4921"/>
                    <a:pt x="7570" y="6435"/>
                  </a:cubicBezTo>
                  <a:cubicBezTo>
                    <a:pt x="5678" y="6435"/>
                    <a:pt x="4542" y="7192"/>
                    <a:pt x="3028" y="7949"/>
                  </a:cubicBezTo>
                  <a:cubicBezTo>
                    <a:pt x="1515" y="7192"/>
                    <a:pt x="1136" y="5678"/>
                    <a:pt x="1" y="4542"/>
                  </a:cubicBezTo>
                  <a:cubicBezTo>
                    <a:pt x="758" y="2650"/>
                    <a:pt x="1515" y="758"/>
                    <a:pt x="3407" y="1"/>
                  </a:cubicBezTo>
                  <a:cubicBezTo>
                    <a:pt x="4164" y="1136"/>
                    <a:pt x="3785" y="1515"/>
                    <a:pt x="3407" y="265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36"/>
            <p:cNvSpPr/>
            <p:nvPr/>
          </p:nvSpPr>
          <p:spPr>
            <a:xfrm>
              <a:off x="1553325" y="4688375"/>
              <a:ext cx="2488500" cy="198725"/>
            </a:xfrm>
            <a:custGeom>
              <a:rect b="b" l="l" r="r" t="t"/>
              <a:pathLst>
                <a:path extrusionOk="0" h="7949" w="99540">
                  <a:moveTo>
                    <a:pt x="99540" y="4542"/>
                  </a:moveTo>
                  <a:cubicBezTo>
                    <a:pt x="68126" y="4163"/>
                    <a:pt x="34820" y="0"/>
                    <a:pt x="9084" y="5677"/>
                  </a:cubicBezTo>
                  <a:cubicBezTo>
                    <a:pt x="6434" y="6434"/>
                    <a:pt x="3785" y="7948"/>
                    <a:pt x="0" y="6813"/>
                  </a:cubicBezTo>
                  <a:cubicBezTo>
                    <a:pt x="3785" y="4920"/>
                    <a:pt x="8705" y="4163"/>
                    <a:pt x="13625" y="3028"/>
                  </a:cubicBezTo>
                  <a:cubicBezTo>
                    <a:pt x="18546" y="2271"/>
                    <a:pt x="23844" y="757"/>
                    <a:pt x="28765" y="1135"/>
                  </a:cubicBezTo>
                  <a:cubicBezTo>
                    <a:pt x="29900" y="1135"/>
                    <a:pt x="30657" y="1514"/>
                    <a:pt x="31414" y="1892"/>
                  </a:cubicBezTo>
                  <a:cubicBezTo>
                    <a:pt x="35199" y="2271"/>
                    <a:pt x="40119" y="1135"/>
                    <a:pt x="45039" y="1135"/>
                  </a:cubicBezTo>
                  <a:cubicBezTo>
                    <a:pt x="50716" y="757"/>
                    <a:pt x="56393" y="757"/>
                    <a:pt x="61692" y="757"/>
                  </a:cubicBezTo>
                  <a:cubicBezTo>
                    <a:pt x="73803" y="757"/>
                    <a:pt x="87050" y="3028"/>
                    <a:pt x="99540" y="4542"/>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36"/>
            <p:cNvSpPr/>
            <p:nvPr/>
          </p:nvSpPr>
          <p:spPr>
            <a:xfrm>
              <a:off x="351650" y="1196925"/>
              <a:ext cx="236575" cy="747525"/>
            </a:xfrm>
            <a:custGeom>
              <a:rect b="b" l="l" r="r" t="t"/>
              <a:pathLst>
                <a:path extrusionOk="0" h="29901" w="9463">
                  <a:moveTo>
                    <a:pt x="3785" y="6056"/>
                  </a:moveTo>
                  <a:cubicBezTo>
                    <a:pt x="5299" y="6813"/>
                    <a:pt x="5678" y="8327"/>
                    <a:pt x="5678" y="9841"/>
                  </a:cubicBezTo>
                  <a:cubicBezTo>
                    <a:pt x="6056" y="10219"/>
                    <a:pt x="6435" y="10976"/>
                    <a:pt x="6813" y="11355"/>
                  </a:cubicBezTo>
                  <a:cubicBezTo>
                    <a:pt x="6435" y="12112"/>
                    <a:pt x="5678" y="12112"/>
                    <a:pt x="5678" y="12490"/>
                  </a:cubicBezTo>
                  <a:cubicBezTo>
                    <a:pt x="5678" y="13247"/>
                    <a:pt x="6813" y="12869"/>
                    <a:pt x="7192" y="13247"/>
                  </a:cubicBezTo>
                  <a:cubicBezTo>
                    <a:pt x="7192" y="13247"/>
                    <a:pt x="7192" y="13626"/>
                    <a:pt x="7570" y="13626"/>
                  </a:cubicBezTo>
                  <a:cubicBezTo>
                    <a:pt x="7570" y="14383"/>
                    <a:pt x="6435" y="14004"/>
                    <a:pt x="6435" y="14761"/>
                  </a:cubicBezTo>
                  <a:cubicBezTo>
                    <a:pt x="6435" y="15518"/>
                    <a:pt x="7192" y="15140"/>
                    <a:pt x="7949" y="15518"/>
                  </a:cubicBezTo>
                  <a:cubicBezTo>
                    <a:pt x="8327" y="16653"/>
                    <a:pt x="9463" y="19303"/>
                    <a:pt x="7949" y="20060"/>
                  </a:cubicBezTo>
                  <a:cubicBezTo>
                    <a:pt x="7949" y="20438"/>
                    <a:pt x="8327" y="20438"/>
                    <a:pt x="8706" y="20438"/>
                  </a:cubicBezTo>
                  <a:cubicBezTo>
                    <a:pt x="8706" y="23845"/>
                    <a:pt x="9463" y="26115"/>
                    <a:pt x="9463" y="29900"/>
                  </a:cubicBezTo>
                  <a:cubicBezTo>
                    <a:pt x="9084" y="29900"/>
                    <a:pt x="9084" y="29522"/>
                    <a:pt x="8327" y="29522"/>
                  </a:cubicBezTo>
                  <a:cubicBezTo>
                    <a:pt x="7949" y="18167"/>
                    <a:pt x="4542" y="9084"/>
                    <a:pt x="1" y="757"/>
                  </a:cubicBezTo>
                  <a:cubicBezTo>
                    <a:pt x="379" y="1"/>
                    <a:pt x="1893" y="1"/>
                    <a:pt x="3029" y="379"/>
                  </a:cubicBezTo>
                  <a:cubicBezTo>
                    <a:pt x="2650" y="757"/>
                    <a:pt x="2272" y="757"/>
                    <a:pt x="1893" y="1514"/>
                  </a:cubicBezTo>
                  <a:cubicBezTo>
                    <a:pt x="1893" y="1514"/>
                    <a:pt x="2272" y="1514"/>
                    <a:pt x="2272" y="1893"/>
                  </a:cubicBezTo>
                  <a:cubicBezTo>
                    <a:pt x="3407" y="2271"/>
                    <a:pt x="4164" y="1136"/>
                    <a:pt x="5299" y="757"/>
                  </a:cubicBezTo>
                  <a:cubicBezTo>
                    <a:pt x="6435" y="1514"/>
                    <a:pt x="8706" y="2271"/>
                    <a:pt x="8706" y="3407"/>
                  </a:cubicBezTo>
                  <a:cubicBezTo>
                    <a:pt x="7192" y="3407"/>
                    <a:pt x="6435" y="4164"/>
                    <a:pt x="5299" y="4542"/>
                  </a:cubicBezTo>
                  <a:cubicBezTo>
                    <a:pt x="4921" y="4542"/>
                    <a:pt x="4921" y="3785"/>
                    <a:pt x="4164" y="3785"/>
                  </a:cubicBezTo>
                  <a:cubicBezTo>
                    <a:pt x="3407" y="4542"/>
                    <a:pt x="4164" y="5299"/>
                    <a:pt x="3785" y="6056"/>
                  </a:cubicBezTo>
                  <a:close/>
                  <a:moveTo>
                    <a:pt x="6435" y="1893"/>
                  </a:moveTo>
                  <a:cubicBezTo>
                    <a:pt x="4542" y="1893"/>
                    <a:pt x="3407" y="2271"/>
                    <a:pt x="3029" y="3785"/>
                  </a:cubicBezTo>
                  <a:cubicBezTo>
                    <a:pt x="4164" y="4164"/>
                    <a:pt x="5299" y="2650"/>
                    <a:pt x="6435" y="1893"/>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36"/>
            <p:cNvSpPr/>
            <p:nvPr/>
          </p:nvSpPr>
          <p:spPr>
            <a:xfrm>
              <a:off x="1837175" y="1291550"/>
              <a:ext cx="37875" cy="37875"/>
            </a:xfrm>
            <a:custGeom>
              <a:rect b="b" l="l" r="r" t="t"/>
              <a:pathLst>
                <a:path extrusionOk="0" h="1515" w="1515">
                  <a:moveTo>
                    <a:pt x="1136" y="0"/>
                  </a:moveTo>
                  <a:cubicBezTo>
                    <a:pt x="1514" y="0"/>
                    <a:pt x="1514" y="379"/>
                    <a:pt x="1514" y="757"/>
                  </a:cubicBezTo>
                  <a:cubicBezTo>
                    <a:pt x="758" y="757"/>
                    <a:pt x="758" y="1136"/>
                    <a:pt x="379" y="1514"/>
                  </a:cubicBezTo>
                  <a:cubicBezTo>
                    <a:pt x="1" y="1136"/>
                    <a:pt x="1136" y="379"/>
                    <a:pt x="1136"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36"/>
            <p:cNvSpPr/>
            <p:nvPr/>
          </p:nvSpPr>
          <p:spPr>
            <a:xfrm>
              <a:off x="540900" y="2010650"/>
              <a:ext cx="179800" cy="208175"/>
            </a:xfrm>
            <a:custGeom>
              <a:rect b="b" l="l" r="r" t="t"/>
              <a:pathLst>
                <a:path extrusionOk="0" h="8327" w="7192">
                  <a:moveTo>
                    <a:pt x="379" y="0"/>
                  </a:moveTo>
                  <a:cubicBezTo>
                    <a:pt x="3785" y="1893"/>
                    <a:pt x="4920" y="5678"/>
                    <a:pt x="7191" y="8327"/>
                  </a:cubicBezTo>
                  <a:cubicBezTo>
                    <a:pt x="6056" y="7191"/>
                    <a:pt x="4542" y="4921"/>
                    <a:pt x="3028" y="3407"/>
                  </a:cubicBezTo>
                  <a:cubicBezTo>
                    <a:pt x="1893" y="2650"/>
                    <a:pt x="0" y="1514"/>
                    <a:pt x="379"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36"/>
            <p:cNvSpPr/>
            <p:nvPr/>
          </p:nvSpPr>
          <p:spPr>
            <a:xfrm>
              <a:off x="1657400" y="2086350"/>
              <a:ext cx="189275" cy="141950"/>
            </a:xfrm>
            <a:custGeom>
              <a:rect b="b" l="l" r="r" t="t"/>
              <a:pathLst>
                <a:path extrusionOk="0" h="5678" w="7571">
                  <a:moveTo>
                    <a:pt x="1" y="0"/>
                  </a:moveTo>
                  <a:cubicBezTo>
                    <a:pt x="1136" y="1893"/>
                    <a:pt x="4164" y="3407"/>
                    <a:pt x="6813" y="5299"/>
                  </a:cubicBezTo>
                  <a:cubicBezTo>
                    <a:pt x="6435" y="4920"/>
                    <a:pt x="7570" y="5299"/>
                    <a:pt x="6813" y="5677"/>
                  </a:cubicBezTo>
                  <a:cubicBezTo>
                    <a:pt x="3785" y="4163"/>
                    <a:pt x="1136" y="3028"/>
                    <a:pt x="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36"/>
            <p:cNvSpPr/>
            <p:nvPr/>
          </p:nvSpPr>
          <p:spPr>
            <a:xfrm>
              <a:off x="6426200" y="2341825"/>
              <a:ext cx="179800" cy="189250"/>
            </a:xfrm>
            <a:custGeom>
              <a:rect b="b" l="l" r="r" t="t"/>
              <a:pathLst>
                <a:path extrusionOk="0" h="7570" w="7192">
                  <a:moveTo>
                    <a:pt x="7192" y="379"/>
                  </a:moveTo>
                  <a:cubicBezTo>
                    <a:pt x="6056" y="1892"/>
                    <a:pt x="4543" y="2649"/>
                    <a:pt x="3029" y="3785"/>
                  </a:cubicBezTo>
                  <a:cubicBezTo>
                    <a:pt x="1893" y="4920"/>
                    <a:pt x="758" y="6056"/>
                    <a:pt x="1" y="7570"/>
                  </a:cubicBezTo>
                  <a:cubicBezTo>
                    <a:pt x="379" y="6434"/>
                    <a:pt x="1893" y="4542"/>
                    <a:pt x="3029" y="3406"/>
                  </a:cubicBezTo>
                  <a:cubicBezTo>
                    <a:pt x="3786" y="1892"/>
                    <a:pt x="5300" y="0"/>
                    <a:pt x="7192"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36"/>
            <p:cNvSpPr/>
            <p:nvPr/>
          </p:nvSpPr>
          <p:spPr>
            <a:xfrm>
              <a:off x="455725" y="2067425"/>
              <a:ext cx="113575" cy="473125"/>
            </a:xfrm>
            <a:custGeom>
              <a:rect b="b" l="l" r="r" t="t"/>
              <a:pathLst>
                <a:path extrusionOk="0" h="18925" w="4543">
                  <a:moveTo>
                    <a:pt x="2272" y="0"/>
                  </a:moveTo>
                  <a:cubicBezTo>
                    <a:pt x="2272" y="2650"/>
                    <a:pt x="758" y="7570"/>
                    <a:pt x="1893" y="10976"/>
                  </a:cubicBezTo>
                  <a:cubicBezTo>
                    <a:pt x="2272" y="11355"/>
                    <a:pt x="1515" y="11733"/>
                    <a:pt x="1515" y="12112"/>
                  </a:cubicBezTo>
                  <a:cubicBezTo>
                    <a:pt x="3407" y="13625"/>
                    <a:pt x="3029" y="17032"/>
                    <a:pt x="4543" y="18924"/>
                  </a:cubicBezTo>
                  <a:cubicBezTo>
                    <a:pt x="1893" y="16653"/>
                    <a:pt x="1" y="10976"/>
                    <a:pt x="758" y="4542"/>
                  </a:cubicBezTo>
                  <a:cubicBezTo>
                    <a:pt x="1136" y="3028"/>
                    <a:pt x="1515" y="1136"/>
                    <a:pt x="2272"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36"/>
            <p:cNvSpPr/>
            <p:nvPr/>
          </p:nvSpPr>
          <p:spPr>
            <a:xfrm>
              <a:off x="6539750" y="2426975"/>
              <a:ext cx="141950" cy="435275"/>
            </a:xfrm>
            <a:custGeom>
              <a:rect b="b" l="l" r="r" t="t"/>
              <a:pathLst>
                <a:path extrusionOk="0" h="17411" w="5678">
                  <a:moveTo>
                    <a:pt x="4164" y="0"/>
                  </a:moveTo>
                  <a:cubicBezTo>
                    <a:pt x="5678" y="6434"/>
                    <a:pt x="3785" y="14382"/>
                    <a:pt x="1" y="17410"/>
                  </a:cubicBezTo>
                  <a:cubicBezTo>
                    <a:pt x="1136" y="14382"/>
                    <a:pt x="3028" y="10976"/>
                    <a:pt x="3785" y="6813"/>
                  </a:cubicBezTo>
                  <a:cubicBezTo>
                    <a:pt x="4164" y="4542"/>
                    <a:pt x="3785" y="1893"/>
                    <a:pt x="4542"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36"/>
            <p:cNvSpPr/>
            <p:nvPr/>
          </p:nvSpPr>
          <p:spPr>
            <a:xfrm>
              <a:off x="1903400" y="2199875"/>
              <a:ext cx="227125" cy="75725"/>
            </a:xfrm>
            <a:custGeom>
              <a:rect b="b" l="l" r="r" t="t"/>
              <a:pathLst>
                <a:path extrusionOk="0" h="3029" w="9085">
                  <a:moveTo>
                    <a:pt x="9084" y="1"/>
                  </a:moveTo>
                  <a:cubicBezTo>
                    <a:pt x="8327" y="758"/>
                    <a:pt x="6814" y="2650"/>
                    <a:pt x="4921" y="3029"/>
                  </a:cubicBezTo>
                  <a:cubicBezTo>
                    <a:pt x="3407" y="3029"/>
                    <a:pt x="1893" y="1893"/>
                    <a:pt x="1" y="1893"/>
                  </a:cubicBezTo>
                  <a:cubicBezTo>
                    <a:pt x="3407" y="1893"/>
                    <a:pt x="7192" y="1893"/>
                    <a:pt x="9084"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36"/>
            <p:cNvSpPr/>
            <p:nvPr/>
          </p:nvSpPr>
          <p:spPr>
            <a:xfrm>
              <a:off x="2177800" y="2294500"/>
              <a:ext cx="274425" cy="113575"/>
            </a:xfrm>
            <a:custGeom>
              <a:rect b="b" l="l" r="r" t="t"/>
              <a:pathLst>
                <a:path extrusionOk="0" h="4543" w="10977">
                  <a:moveTo>
                    <a:pt x="10977" y="379"/>
                  </a:moveTo>
                  <a:cubicBezTo>
                    <a:pt x="10220" y="1136"/>
                    <a:pt x="9463" y="2272"/>
                    <a:pt x="8706" y="3407"/>
                  </a:cubicBezTo>
                  <a:cubicBezTo>
                    <a:pt x="5299" y="3407"/>
                    <a:pt x="2650" y="3785"/>
                    <a:pt x="1" y="4542"/>
                  </a:cubicBezTo>
                  <a:cubicBezTo>
                    <a:pt x="1893" y="1893"/>
                    <a:pt x="5678" y="1"/>
                    <a:pt x="10977"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36"/>
            <p:cNvSpPr/>
            <p:nvPr/>
          </p:nvSpPr>
          <p:spPr>
            <a:xfrm>
              <a:off x="6047725" y="2985225"/>
              <a:ext cx="227125" cy="198725"/>
            </a:xfrm>
            <a:custGeom>
              <a:rect b="b" l="l" r="r" t="t"/>
              <a:pathLst>
                <a:path extrusionOk="0" h="7949" w="9085">
                  <a:moveTo>
                    <a:pt x="1" y="0"/>
                  </a:moveTo>
                  <a:cubicBezTo>
                    <a:pt x="2272" y="1136"/>
                    <a:pt x="5299" y="3028"/>
                    <a:pt x="7570" y="4164"/>
                  </a:cubicBezTo>
                  <a:cubicBezTo>
                    <a:pt x="7570" y="5678"/>
                    <a:pt x="9084" y="6813"/>
                    <a:pt x="9084" y="7570"/>
                  </a:cubicBezTo>
                  <a:cubicBezTo>
                    <a:pt x="8706" y="7948"/>
                    <a:pt x="8327" y="6813"/>
                    <a:pt x="7949" y="6813"/>
                  </a:cubicBezTo>
                  <a:cubicBezTo>
                    <a:pt x="6056" y="5299"/>
                    <a:pt x="2650" y="4542"/>
                    <a:pt x="758" y="3028"/>
                  </a:cubicBezTo>
                  <a:cubicBezTo>
                    <a:pt x="379" y="2271"/>
                    <a:pt x="758" y="757"/>
                    <a:pt x="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36"/>
            <p:cNvSpPr/>
            <p:nvPr/>
          </p:nvSpPr>
          <p:spPr>
            <a:xfrm>
              <a:off x="6057200" y="3108225"/>
              <a:ext cx="208175" cy="141950"/>
            </a:xfrm>
            <a:custGeom>
              <a:rect b="b" l="l" r="r" t="t"/>
              <a:pathLst>
                <a:path extrusionOk="0" h="5678" w="8327">
                  <a:moveTo>
                    <a:pt x="8327" y="3407"/>
                  </a:moveTo>
                  <a:cubicBezTo>
                    <a:pt x="8327" y="3785"/>
                    <a:pt x="7570" y="4921"/>
                    <a:pt x="7191" y="5678"/>
                  </a:cubicBezTo>
                  <a:cubicBezTo>
                    <a:pt x="4542" y="4542"/>
                    <a:pt x="2650" y="3028"/>
                    <a:pt x="379" y="1515"/>
                  </a:cubicBezTo>
                  <a:cubicBezTo>
                    <a:pt x="0" y="1136"/>
                    <a:pt x="379" y="379"/>
                    <a:pt x="379" y="1"/>
                  </a:cubicBezTo>
                  <a:cubicBezTo>
                    <a:pt x="2650" y="758"/>
                    <a:pt x="5299" y="3785"/>
                    <a:pt x="8327" y="3028"/>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36"/>
            <p:cNvSpPr/>
            <p:nvPr/>
          </p:nvSpPr>
          <p:spPr>
            <a:xfrm>
              <a:off x="4865000" y="3562400"/>
              <a:ext cx="255500" cy="246025"/>
            </a:xfrm>
            <a:custGeom>
              <a:rect b="b" l="l" r="r" t="t"/>
              <a:pathLst>
                <a:path extrusionOk="0" h="9841" w="10220">
                  <a:moveTo>
                    <a:pt x="0" y="0"/>
                  </a:moveTo>
                  <a:cubicBezTo>
                    <a:pt x="2650" y="757"/>
                    <a:pt x="5677" y="1136"/>
                    <a:pt x="7948" y="2650"/>
                  </a:cubicBezTo>
                  <a:cubicBezTo>
                    <a:pt x="7948" y="5678"/>
                    <a:pt x="9084" y="7570"/>
                    <a:pt x="10219" y="9841"/>
                  </a:cubicBezTo>
                  <a:cubicBezTo>
                    <a:pt x="7948" y="9084"/>
                    <a:pt x="5299" y="7570"/>
                    <a:pt x="2650" y="6813"/>
                  </a:cubicBezTo>
                  <a:cubicBezTo>
                    <a:pt x="1136" y="4921"/>
                    <a:pt x="0" y="3028"/>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36"/>
            <p:cNvSpPr/>
            <p:nvPr/>
          </p:nvSpPr>
          <p:spPr>
            <a:xfrm>
              <a:off x="2594125" y="3467775"/>
              <a:ext cx="47350" cy="18950"/>
            </a:xfrm>
            <a:custGeom>
              <a:rect b="b" l="l" r="r" t="t"/>
              <a:pathLst>
                <a:path extrusionOk="0" h="758" w="1894">
                  <a:moveTo>
                    <a:pt x="1893" y="1"/>
                  </a:moveTo>
                  <a:cubicBezTo>
                    <a:pt x="1893" y="1"/>
                    <a:pt x="379" y="758"/>
                    <a:pt x="1" y="379"/>
                  </a:cubicBezTo>
                  <a:cubicBezTo>
                    <a:pt x="379" y="1"/>
                    <a:pt x="1136" y="379"/>
                    <a:pt x="1893"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36"/>
            <p:cNvSpPr/>
            <p:nvPr/>
          </p:nvSpPr>
          <p:spPr>
            <a:xfrm>
              <a:off x="5290775" y="3713800"/>
              <a:ext cx="47325" cy="151400"/>
            </a:xfrm>
            <a:custGeom>
              <a:rect b="b" l="l" r="r" t="t"/>
              <a:pathLst>
                <a:path extrusionOk="0" h="6056" w="1893">
                  <a:moveTo>
                    <a:pt x="1" y="0"/>
                  </a:moveTo>
                  <a:cubicBezTo>
                    <a:pt x="1515" y="757"/>
                    <a:pt x="1136" y="5299"/>
                    <a:pt x="1893" y="6056"/>
                  </a:cubicBezTo>
                  <a:cubicBezTo>
                    <a:pt x="758" y="4163"/>
                    <a:pt x="1" y="2271"/>
                    <a:pt x="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36"/>
            <p:cNvSpPr/>
            <p:nvPr/>
          </p:nvSpPr>
          <p:spPr>
            <a:xfrm>
              <a:off x="2830675" y="3628625"/>
              <a:ext cx="1438250" cy="624525"/>
            </a:xfrm>
            <a:custGeom>
              <a:rect b="b" l="l" r="r" t="t"/>
              <a:pathLst>
                <a:path extrusionOk="0" h="24981" w="57530">
                  <a:moveTo>
                    <a:pt x="54123" y="8706"/>
                  </a:moveTo>
                  <a:cubicBezTo>
                    <a:pt x="54880" y="10977"/>
                    <a:pt x="55637" y="13247"/>
                    <a:pt x="56015" y="15518"/>
                  </a:cubicBezTo>
                  <a:cubicBezTo>
                    <a:pt x="56394" y="15897"/>
                    <a:pt x="57151" y="15518"/>
                    <a:pt x="57529" y="15897"/>
                  </a:cubicBezTo>
                  <a:cubicBezTo>
                    <a:pt x="56394" y="17032"/>
                    <a:pt x="54123" y="17411"/>
                    <a:pt x="53366" y="18925"/>
                  </a:cubicBezTo>
                  <a:cubicBezTo>
                    <a:pt x="53366" y="15140"/>
                    <a:pt x="53744" y="10977"/>
                    <a:pt x="51095" y="9463"/>
                  </a:cubicBezTo>
                  <a:cubicBezTo>
                    <a:pt x="51852" y="12112"/>
                    <a:pt x="52230" y="15140"/>
                    <a:pt x="51474" y="18168"/>
                  </a:cubicBezTo>
                  <a:cubicBezTo>
                    <a:pt x="50717" y="21195"/>
                    <a:pt x="48067" y="22331"/>
                    <a:pt x="46553" y="23845"/>
                  </a:cubicBezTo>
                  <a:cubicBezTo>
                    <a:pt x="43525" y="23466"/>
                    <a:pt x="40119" y="23466"/>
                    <a:pt x="37091" y="23088"/>
                  </a:cubicBezTo>
                  <a:cubicBezTo>
                    <a:pt x="36713" y="23088"/>
                    <a:pt x="38227" y="21195"/>
                    <a:pt x="36713" y="20817"/>
                  </a:cubicBezTo>
                  <a:cubicBezTo>
                    <a:pt x="35199" y="20817"/>
                    <a:pt x="35577" y="23088"/>
                    <a:pt x="35956" y="23088"/>
                  </a:cubicBezTo>
                  <a:cubicBezTo>
                    <a:pt x="32171" y="22709"/>
                    <a:pt x="29143" y="23466"/>
                    <a:pt x="27251" y="24980"/>
                  </a:cubicBezTo>
                  <a:cubicBezTo>
                    <a:pt x="24980" y="20060"/>
                    <a:pt x="14761" y="22709"/>
                    <a:pt x="9463" y="20060"/>
                  </a:cubicBezTo>
                  <a:cubicBezTo>
                    <a:pt x="6813" y="18925"/>
                    <a:pt x="4542" y="15518"/>
                    <a:pt x="6056" y="10977"/>
                  </a:cubicBezTo>
                  <a:cubicBezTo>
                    <a:pt x="6435" y="8327"/>
                    <a:pt x="9463" y="7570"/>
                    <a:pt x="10976" y="5678"/>
                  </a:cubicBezTo>
                  <a:cubicBezTo>
                    <a:pt x="8327" y="4921"/>
                    <a:pt x="4921" y="7570"/>
                    <a:pt x="3785" y="10977"/>
                  </a:cubicBezTo>
                  <a:cubicBezTo>
                    <a:pt x="3028" y="13247"/>
                    <a:pt x="3028" y="17032"/>
                    <a:pt x="4164" y="18546"/>
                  </a:cubicBezTo>
                  <a:cubicBezTo>
                    <a:pt x="2650" y="17411"/>
                    <a:pt x="2272" y="13626"/>
                    <a:pt x="1" y="12490"/>
                  </a:cubicBezTo>
                  <a:cubicBezTo>
                    <a:pt x="4164" y="8706"/>
                    <a:pt x="6056" y="3407"/>
                    <a:pt x="13247" y="3407"/>
                  </a:cubicBezTo>
                  <a:cubicBezTo>
                    <a:pt x="15518" y="3407"/>
                    <a:pt x="17411" y="4164"/>
                    <a:pt x="19303" y="3786"/>
                  </a:cubicBezTo>
                  <a:cubicBezTo>
                    <a:pt x="23466" y="3786"/>
                    <a:pt x="26494" y="2272"/>
                    <a:pt x="29143" y="1"/>
                  </a:cubicBezTo>
                  <a:cubicBezTo>
                    <a:pt x="29900" y="3407"/>
                    <a:pt x="36713" y="4921"/>
                    <a:pt x="40876" y="5678"/>
                  </a:cubicBezTo>
                  <a:cubicBezTo>
                    <a:pt x="45796" y="6813"/>
                    <a:pt x="50717" y="6813"/>
                    <a:pt x="54123" y="8706"/>
                  </a:cubicBezTo>
                  <a:close/>
                  <a:moveTo>
                    <a:pt x="35199" y="4921"/>
                  </a:moveTo>
                  <a:cubicBezTo>
                    <a:pt x="34821" y="5678"/>
                    <a:pt x="35199" y="6813"/>
                    <a:pt x="35577" y="7192"/>
                  </a:cubicBezTo>
                  <a:cubicBezTo>
                    <a:pt x="36334" y="7192"/>
                    <a:pt x="36713" y="7192"/>
                    <a:pt x="37091" y="7192"/>
                  </a:cubicBezTo>
                  <a:cubicBezTo>
                    <a:pt x="37848" y="5678"/>
                    <a:pt x="36713" y="3786"/>
                    <a:pt x="35199" y="4921"/>
                  </a:cubicBezTo>
                  <a:close/>
                  <a:moveTo>
                    <a:pt x="26494" y="4164"/>
                  </a:moveTo>
                  <a:cubicBezTo>
                    <a:pt x="26873" y="4542"/>
                    <a:pt x="28008" y="4921"/>
                    <a:pt x="29143" y="4542"/>
                  </a:cubicBezTo>
                  <a:cubicBezTo>
                    <a:pt x="30279" y="2272"/>
                    <a:pt x="26116" y="1136"/>
                    <a:pt x="26494" y="4164"/>
                  </a:cubicBezTo>
                  <a:close/>
                  <a:moveTo>
                    <a:pt x="30279" y="6056"/>
                  </a:moveTo>
                  <a:cubicBezTo>
                    <a:pt x="30657" y="6435"/>
                    <a:pt x="31036" y="7192"/>
                    <a:pt x="32171" y="6813"/>
                  </a:cubicBezTo>
                  <a:cubicBezTo>
                    <a:pt x="32550" y="6435"/>
                    <a:pt x="32928" y="5678"/>
                    <a:pt x="32550" y="4921"/>
                  </a:cubicBezTo>
                  <a:cubicBezTo>
                    <a:pt x="31793" y="4164"/>
                    <a:pt x="30279" y="4542"/>
                    <a:pt x="30279" y="6056"/>
                  </a:cubicBezTo>
                  <a:close/>
                  <a:moveTo>
                    <a:pt x="40498" y="8327"/>
                  </a:moveTo>
                  <a:cubicBezTo>
                    <a:pt x="36713" y="7192"/>
                    <a:pt x="31414" y="7570"/>
                    <a:pt x="26116" y="7192"/>
                  </a:cubicBezTo>
                  <a:cubicBezTo>
                    <a:pt x="18546" y="6056"/>
                    <a:pt x="8327" y="4921"/>
                    <a:pt x="8327" y="12869"/>
                  </a:cubicBezTo>
                  <a:cubicBezTo>
                    <a:pt x="7949" y="13247"/>
                    <a:pt x="7192" y="13247"/>
                    <a:pt x="7192" y="13626"/>
                  </a:cubicBezTo>
                  <a:cubicBezTo>
                    <a:pt x="6435" y="16275"/>
                    <a:pt x="10598" y="15140"/>
                    <a:pt x="10598" y="17032"/>
                  </a:cubicBezTo>
                  <a:cubicBezTo>
                    <a:pt x="10598" y="17032"/>
                    <a:pt x="9463" y="17411"/>
                    <a:pt x="9841" y="18168"/>
                  </a:cubicBezTo>
                  <a:cubicBezTo>
                    <a:pt x="10220" y="18546"/>
                    <a:pt x="10598" y="19303"/>
                    <a:pt x="11733" y="19303"/>
                  </a:cubicBezTo>
                  <a:cubicBezTo>
                    <a:pt x="12112" y="19303"/>
                    <a:pt x="12112" y="18546"/>
                    <a:pt x="12869" y="18168"/>
                  </a:cubicBezTo>
                  <a:cubicBezTo>
                    <a:pt x="12869" y="18546"/>
                    <a:pt x="13626" y="18546"/>
                    <a:pt x="14004" y="18925"/>
                  </a:cubicBezTo>
                  <a:cubicBezTo>
                    <a:pt x="12869" y="21952"/>
                    <a:pt x="17032" y="21195"/>
                    <a:pt x="16275" y="18925"/>
                  </a:cubicBezTo>
                  <a:cubicBezTo>
                    <a:pt x="19681" y="18925"/>
                    <a:pt x="23845" y="19681"/>
                    <a:pt x="28008" y="19681"/>
                  </a:cubicBezTo>
                  <a:cubicBezTo>
                    <a:pt x="35199" y="19681"/>
                    <a:pt x="43525" y="20817"/>
                    <a:pt x="47310" y="18168"/>
                  </a:cubicBezTo>
                  <a:cubicBezTo>
                    <a:pt x="46932" y="18925"/>
                    <a:pt x="46932" y="19681"/>
                    <a:pt x="47310" y="20060"/>
                  </a:cubicBezTo>
                  <a:cubicBezTo>
                    <a:pt x="49960" y="20817"/>
                    <a:pt x="50338" y="17411"/>
                    <a:pt x="48446" y="17032"/>
                  </a:cubicBezTo>
                  <a:cubicBezTo>
                    <a:pt x="50717" y="10977"/>
                    <a:pt x="46553" y="8706"/>
                    <a:pt x="41255" y="8327"/>
                  </a:cubicBezTo>
                  <a:cubicBezTo>
                    <a:pt x="41633" y="7570"/>
                    <a:pt x="42012" y="7570"/>
                    <a:pt x="41633" y="6813"/>
                  </a:cubicBezTo>
                  <a:cubicBezTo>
                    <a:pt x="40498" y="6056"/>
                    <a:pt x="40119" y="7949"/>
                    <a:pt x="40498" y="8327"/>
                  </a:cubicBezTo>
                  <a:close/>
                  <a:moveTo>
                    <a:pt x="45039" y="23088"/>
                  </a:moveTo>
                  <a:cubicBezTo>
                    <a:pt x="47310" y="23088"/>
                    <a:pt x="46175" y="18546"/>
                    <a:pt x="43904" y="20817"/>
                  </a:cubicBezTo>
                  <a:cubicBezTo>
                    <a:pt x="43525" y="21952"/>
                    <a:pt x="44282" y="23088"/>
                    <a:pt x="45039" y="23088"/>
                  </a:cubicBezTo>
                  <a:close/>
                  <a:moveTo>
                    <a:pt x="39362" y="21952"/>
                  </a:moveTo>
                  <a:cubicBezTo>
                    <a:pt x="39362" y="22709"/>
                    <a:pt x="39362" y="23088"/>
                    <a:pt x="40876" y="23088"/>
                  </a:cubicBezTo>
                  <a:cubicBezTo>
                    <a:pt x="43525" y="21195"/>
                    <a:pt x="39362" y="19303"/>
                    <a:pt x="39362" y="21952"/>
                  </a:cubicBezTo>
                  <a:close/>
                  <a:moveTo>
                    <a:pt x="18168" y="21574"/>
                  </a:moveTo>
                  <a:cubicBezTo>
                    <a:pt x="18168" y="21574"/>
                    <a:pt x="18546" y="21574"/>
                    <a:pt x="18546" y="21574"/>
                  </a:cubicBezTo>
                  <a:cubicBezTo>
                    <a:pt x="19681" y="21952"/>
                    <a:pt x="20060" y="20438"/>
                    <a:pt x="19303" y="19681"/>
                  </a:cubicBezTo>
                  <a:cubicBezTo>
                    <a:pt x="18924" y="19681"/>
                    <a:pt x="18546" y="19681"/>
                    <a:pt x="18168" y="19681"/>
                  </a:cubicBezTo>
                  <a:cubicBezTo>
                    <a:pt x="17789" y="19681"/>
                    <a:pt x="17789" y="21195"/>
                    <a:pt x="18168" y="21574"/>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36"/>
            <p:cNvSpPr/>
            <p:nvPr/>
          </p:nvSpPr>
          <p:spPr>
            <a:xfrm>
              <a:off x="1430325" y="3780025"/>
              <a:ext cx="123025" cy="359575"/>
            </a:xfrm>
            <a:custGeom>
              <a:rect b="b" l="l" r="r" t="t"/>
              <a:pathLst>
                <a:path extrusionOk="0" h="14383" w="4921">
                  <a:moveTo>
                    <a:pt x="0" y="1136"/>
                  </a:moveTo>
                  <a:cubicBezTo>
                    <a:pt x="1514" y="757"/>
                    <a:pt x="3406" y="379"/>
                    <a:pt x="4920" y="0"/>
                  </a:cubicBezTo>
                  <a:cubicBezTo>
                    <a:pt x="3785" y="2271"/>
                    <a:pt x="2271" y="6434"/>
                    <a:pt x="2649" y="10219"/>
                  </a:cubicBezTo>
                  <a:cubicBezTo>
                    <a:pt x="2649" y="12112"/>
                    <a:pt x="3785" y="13247"/>
                    <a:pt x="3406" y="14382"/>
                  </a:cubicBezTo>
                  <a:cubicBezTo>
                    <a:pt x="1892" y="10219"/>
                    <a:pt x="1514" y="5299"/>
                    <a:pt x="0" y="1136"/>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36"/>
            <p:cNvSpPr/>
            <p:nvPr/>
          </p:nvSpPr>
          <p:spPr>
            <a:xfrm>
              <a:off x="1893950" y="3865175"/>
              <a:ext cx="56800" cy="56800"/>
            </a:xfrm>
            <a:custGeom>
              <a:rect b="b" l="l" r="r" t="t"/>
              <a:pathLst>
                <a:path extrusionOk="0" h="2272" w="2272">
                  <a:moveTo>
                    <a:pt x="0" y="758"/>
                  </a:moveTo>
                  <a:cubicBezTo>
                    <a:pt x="1136" y="1"/>
                    <a:pt x="1514" y="1515"/>
                    <a:pt x="2271" y="1893"/>
                  </a:cubicBezTo>
                  <a:cubicBezTo>
                    <a:pt x="1514" y="2272"/>
                    <a:pt x="757" y="1136"/>
                    <a:pt x="0" y="758"/>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36"/>
            <p:cNvSpPr/>
            <p:nvPr/>
          </p:nvSpPr>
          <p:spPr>
            <a:xfrm>
              <a:off x="3616025" y="3978725"/>
              <a:ext cx="47325" cy="56800"/>
            </a:xfrm>
            <a:custGeom>
              <a:rect b="b" l="l" r="r" t="t"/>
              <a:pathLst>
                <a:path extrusionOk="0" h="2272" w="1893">
                  <a:moveTo>
                    <a:pt x="0" y="379"/>
                  </a:moveTo>
                  <a:cubicBezTo>
                    <a:pt x="757" y="0"/>
                    <a:pt x="1136" y="1514"/>
                    <a:pt x="1514" y="1893"/>
                  </a:cubicBezTo>
                  <a:cubicBezTo>
                    <a:pt x="1893" y="2271"/>
                    <a:pt x="379" y="757"/>
                    <a:pt x="0"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36"/>
            <p:cNvSpPr/>
            <p:nvPr/>
          </p:nvSpPr>
          <p:spPr>
            <a:xfrm>
              <a:off x="5101550" y="4073350"/>
              <a:ext cx="37850" cy="28400"/>
            </a:xfrm>
            <a:custGeom>
              <a:rect b="b" l="l" r="r" t="t"/>
              <a:pathLst>
                <a:path extrusionOk="0" h="1136" w="1514">
                  <a:moveTo>
                    <a:pt x="0" y="379"/>
                  </a:moveTo>
                  <a:cubicBezTo>
                    <a:pt x="757" y="0"/>
                    <a:pt x="757" y="757"/>
                    <a:pt x="1514" y="1136"/>
                  </a:cubicBezTo>
                  <a:cubicBezTo>
                    <a:pt x="1136" y="1136"/>
                    <a:pt x="0" y="757"/>
                    <a:pt x="0"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36"/>
            <p:cNvSpPr/>
            <p:nvPr/>
          </p:nvSpPr>
          <p:spPr>
            <a:xfrm>
              <a:off x="5111000" y="4139575"/>
              <a:ext cx="66250" cy="37875"/>
            </a:xfrm>
            <a:custGeom>
              <a:rect b="b" l="l" r="r" t="t"/>
              <a:pathLst>
                <a:path extrusionOk="0" h="1515" w="2650">
                  <a:moveTo>
                    <a:pt x="2650" y="1514"/>
                  </a:moveTo>
                  <a:cubicBezTo>
                    <a:pt x="1514" y="1136"/>
                    <a:pt x="1136" y="757"/>
                    <a:pt x="1" y="379"/>
                  </a:cubicBezTo>
                  <a:cubicBezTo>
                    <a:pt x="1" y="0"/>
                    <a:pt x="2650" y="379"/>
                    <a:pt x="2650" y="1514"/>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36"/>
            <p:cNvSpPr/>
            <p:nvPr/>
          </p:nvSpPr>
          <p:spPr>
            <a:xfrm>
              <a:off x="1856100" y="3988175"/>
              <a:ext cx="113575" cy="75725"/>
            </a:xfrm>
            <a:custGeom>
              <a:rect b="b" l="l" r="r" t="t"/>
              <a:pathLst>
                <a:path extrusionOk="0" h="3029" w="4543">
                  <a:moveTo>
                    <a:pt x="1" y="1"/>
                  </a:moveTo>
                  <a:cubicBezTo>
                    <a:pt x="1136" y="379"/>
                    <a:pt x="3785" y="1515"/>
                    <a:pt x="4542" y="3029"/>
                  </a:cubicBezTo>
                  <a:cubicBezTo>
                    <a:pt x="3028" y="1893"/>
                    <a:pt x="1514" y="758"/>
                    <a:pt x="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36"/>
            <p:cNvSpPr/>
            <p:nvPr/>
          </p:nvSpPr>
          <p:spPr>
            <a:xfrm>
              <a:off x="5006925" y="4243650"/>
              <a:ext cx="66250" cy="56800"/>
            </a:xfrm>
            <a:custGeom>
              <a:rect b="b" l="l" r="r" t="t"/>
              <a:pathLst>
                <a:path extrusionOk="0" h="2272" w="2650">
                  <a:moveTo>
                    <a:pt x="0" y="1515"/>
                  </a:moveTo>
                  <a:cubicBezTo>
                    <a:pt x="0" y="758"/>
                    <a:pt x="379" y="379"/>
                    <a:pt x="379" y="1"/>
                  </a:cubicBezTo>
                  <a:cubicBezTo>
                    <a:pt x="1136" y="379"/>
                    <a:pt x="1893" y="1515"/>
                    <a:pt x="2650" y="1893"/>
                  </a:cubicBezTo>
                  <a:cubicBezTo>
                    <a:pt x="2271" y="2272"/>
                    <a:pt x="1136" y="1515"/>
                    <a:pt x="0" y="1515"/>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36"/>
            <p:cNvSpPr/>
            <p:nvPr/>
          </p:nvSpPr>
          <p:spPr>
            <a:xfrm>
              <a:off x="1051850" y="695450"/>
              <a:ext cx="5809625" cy="3122450"/>
            </a:xfrm>
            <a:custGeom>
              <a:rect b="b" l="l" r="r" t="t"/>
              <a:pathLst>
                <a:path extrusionOk="0" h="124898" w="232385">
                  <a:moveTo>
                    <a:pt x="114300" y="17789"/>
                  </a:moveTo>
                  <a:cubicBezTo>
                    <a:pt x="115435" y="17789"/>
                    <a:pt x="115435" y="17032"/>
                    <a:pt x="116192" y="16653"/>
                  </a:cubicBezTo>
                  <a:cubicBezTo>
                    <a:pt x="121113" y="14004"/>
                    <a:pt x="128682" y="17032"/>
                    <a:pt x="129818" y="21195"/>
                  </a:cubicBezTo>
                  <a:cubicBezTo>
                    <a:pt x="127547" y="20816"/>
                    <a:pt x="126033" y="20816"/>
                    <a:pt x="124897" y="21573"/>
                  </a:cubicBezTo>
                  <a:cubicBezTo>
                    <a:pt x="122248" y="22330"/>
                    <a:pt x="119599" y="28008"/>
                    <a:pt x="119977" y="31792"/>
                  </a:cubicBezTo>
                  <a:cubicBezTo>
                    <a:pt x="119977" y="34442"/>
                    <a:pt x="122248" y="36712"/>
                    <a:pt x="125654" y="36712"/>
                  </a:cubicBezTo>
                  <a:cubicBezTo>
                    <a:pt x="128304" y="36712"/>
                    <a:pt x="130196" y="35199"/>
                    <a:pt x="132088" y="34063"/>
                  </a:cubicBezTo>
                  <a:cubicBezTo>
                    <a:pt x="133602" y="38983"/>
                    <a:pt x="131331" y="43147"/>
                    <a:pt x="129061" y="45417"/>
                  </a:cubicBezTo>
                  <a:cubicBezTo>
                    <a:pt x="130953" y="47688"/>
                    <a:pt x="135873" y="46553"/>
                    <a:pt x="138523" y="48824"/>
                  </a:cubicBezTo>
                  <a:cubicBezTo>
                    <a:pt x="139658" y="49581"/>
                    <a:pt x="140415" y="51095"/>
                    <a:pt x="141550" y="52608"/>
                  </a:cubicBezTo>
                  <a:cubicBezTo>
                    <a:pt x="142307" y="53744"/>
                    <a:pt x="144200" y="56015"/>
                    <a:pt x="143821" y="57150"/>
                  </a:cubicBezTo>
                  <a:cubicBezTo>
                    <a:pt x="143443" y="58286"/>
                    <a:pt x="140793" y="59043"/>
                    <a:pt x="139279" y="59799"/>
                  </a:cubicBezTo>
                  <a:cubicBezTo>
                    <a:pt x="137387" y="60556"/>
                    <a:pt x="135495" y="61313"/>
                    <a:pt x="133602" y="61313"/>
                  </a:cubicBezTo>
                  <a:cubicBezTo>
                    <a:pt x="130953" y="61313"/>
                    <a:pt x="127925" y="60556"/>
                    <a:pt x="126411" y="62070"/>
                  </a:cubicBezTo>
                  <a:cubicBezTo>
                    <a:pt x="126033" y="62449"/>
                    <a:pt x="126411" y="63584"/>
                    <a:pt x="126411" y="64341"/>
                  </a:cubicBezTo>
                  <a:cubicBezTo>
                    <a:pt x="129061" y="65855"/>
                    <a:pt x="128682" y="73803"/>
                    <a:pt x="125276" y="74182"/>
                  </a:cubicBezTo>
                  <a:cubicBezTo>
                    <a:pt x="124519" y="70775"/>
                    <a:pt x="119977" y="66991"/>
                    <a:pt x="115435" y="68504"/>
                  </a:cubicBezTo>
                  <a:cubicBezTo>
                    <a:pt x="113922" y="68883"/>
                    <a:pt x="113543" y="70018"/>
                    <a:pt x="112408" y="71154"/>
                  </a:cubicBezTo>
                  <a:cubicBezTo>
                    <a:pt x="112029" y="71911"/>
                    <a:pt x="110894" y="72289"/>
                    <a:pt x="110137" y="73425"/>
                  </a:cubicBezTo>
                  <a:cubicBezTo>
                    <a:pt x="108244" y="76452"/>
                    <a:pt x="109001" y="84779"/>
                    <a:pt x="110515" y="87807"/>
                  </a:cubicBezTo>
                  <a:cubicBezTo>
                    <a:pt x="111272" y="90078"/>
                    <a:pt x="115057" y="94619"/>
                    <a:pt x="116949" y="95755"/>
                  </a:cubicBezTo>
                  <a:cubicBezTo>
                    <a:pt x="121113" y="98782"/>
                    <a:pt x="129818" y="100296"/>
                    <a:pt x="135873" y="98026"/>
                  </a:cubicBezTo>
                  <a:cubicBezTo>
                    <a:pt x="140415" y="96512"/>
                    <a:pt x="144957" y="91970"/>
                    <a:pt x="145714" y="86671"/>
                  </a:cubicBezTo>
                  <a:cubicBezTo>
                    <a:pt x="146849" y="79859"/>
                    <a:pt x="145335" y="74938"/>
                    <a:pt x="141172" y="71154"/>
                  </a:cubicBezTo>
                  <a:cubicBezTo>
                    <a:pt x="141550" y="70018"/>
                    <a:pt x="142307" y="69261"/>
                    <a:pt x="143821" y="69261"/>
                  </a:cubicBezTo>
                  <a:cubicBezTo>
                    <a:pt x="144578" y="68883"/>
                    <a:pt x="143443" y="70018"/>
                    <a:pt x="143821" y="70397"/>
                  </a:cubicBezTo>
                  <a:cubicBezTo>
                    <a:pt x="147227" y="74938"/>
                    <a:pt x="147227" y="83265"/>
                    <a:pt x="146471" y="90456"/>
                  </a:cubicBezTo>
                  <a:cubicBezTo>
                    <a:pt x="147984" y="88564"/>
                    <a:pt x="149120" y="85914"/>
                    <a:pt x="149120" y="82886"/>
                  </a:cubicBezTo>
                  <a:cubicBezTo>
                    <a:pt x="152526" y="83643"/>
                    <a:pt x="156311" y="84400"/>
                    <a:pt x="159339" y="85157"/>
                  </a:cubicBezTo>
                  <a:cubicBezTo>
                    <a:pt x="158960" y="83643"/>
                    <a:pt x="156689" y="83265"/>
                    <a:pt x="154419" y="82508"/>
                  </a:cubicBezTo>
                  <a:cubicBezTo>
                    <a:pt x="153662" y="82130"/>
                    <a:pt x="152526" y="81751"/>
                    <a:pt x="151769" y="81751"/>
                  </a:cubicBezTo>
                  <a:cubicBezTo>
                    <a:pt x="151012" y="81373"/>
                    <a:pt x="149498" y="81373"/>
                    <a:pt x="149120" y="80237"/>
                  </a:cubicBezTo>
                  <a:cubicBezTo>
                    <a:pt x="152148" y="80237"/>
                    <a:pt x="155932" y="83643"/>
                    <a:pt x="159717" y="82508"/>
                  </a:cubicBezTo>
                  <a:cubicBezTo>
                    <a:pt x="158960" y="80616"/>
                    <a:pt x="156689" y="80616"/>
                    <a:pt x="154797" y="80237"/>
                  </a:cubicBezTo>
                  <a:cubicBezTo>
                    <a:pt x="152905" y="79480"/>
                    <a:pt x="151012" y="78723"/>
                    <a:pt x="149120" y="78723"/>
                  </a:cubicBezTo>
                  <a:cubicBezTo>
                    <a:pt x="149120" y="77588"/>
                    <a:pt x="148741" y="76452"/>
                    <a:pt x="148741" y="75317"/>
                  </a:cubicBezTo>
                  <a:cubicBezTo>
                    <a:pt x="151391" y="76831"/>
                    <a:pt x="154040" y="77966"/>
                    <a:pt x="157446" y="78723"/>
                  </a:cubicBezTo>
                  <a:cubicBezTo>
                    <a:pt x="158582" y="78723"/>
                    <a:pt x="157825" y="80237"/>
                    <a:pt x="158960" y="80237"/>
                  </a:cubicBezTo>
                  <a:cubicBezTo>
                    <a:pt x="159717" y="80237"/>
                    <a:pt x="159717" y="79480"/>
                    <a:pt x="159339" y="79102"/>
                  </a:cubicBezTo>
                  <a:cubicBezTo>
                    <a:pt x="160096" y="79102"/>
                    <a:pt x="159717" y="79480"/>
                    <a:pt x="160474" y="79480"/>
                  </a:cubicBezTo>
                  <a:cubicBezTo>
                    <a:pt x="160474" y="78345"/>
                    <a:pt x="161610" y="77966"/>
                    <a:pt x="161988" y="77209"/>
                  </a:cubicBezTo>
                  <a:cubicBezTo>
                    <a:pt x="165016" y="75317"/>
                    <a:pt x="169558" y="73803"/>
                    <a:pt x="173721" y="75695"/>
                  </a:cubicBezTo>
                  <a:cubicBezTo>
                    <a:pt x="175613" y="76452"/>
                    <a:pt x="176749" y="78723"/>
                    <a:pt x="178641" y="78723"/>
                  </a:cubicBezTo>
                  <a:cubicBezTo>
                    <a:pt x="179398" y="80237"/>
                    <a:pt x="180533" y="81373"/>
                    <a:pt x="180912" y="83265"/>
                  </a:cubicBezTo>
                  <a:cubicBezTo>
                    <a:pt x="175613" y="84022"/>
                    <a:pt x="171450" y="88564"/>
                    <a:pt x="170315" y="93484"/>
                  </a:cubicBezTo>
                  <a:cubicBezTo>
                    <a:pt x="168044" y="105595"/>
                    <a:pt x="182426" y="115435"/>
                    <a:pt x="192645" y="108244"/>
                  </a:cubicBezTo>
                  <a:cubicBezTo>
                    <a:pt x="193402" y="107487"/>
                    <a:pt x="196808" y="103703"/>
                    <a:pt x="197186" y="102189"/>
                  </a:cubicBezTo>
                  <a:cubicBezTo>
                    <a:pt x="198700" y="94241"/>
                    <a:pt x="195294" y="88564"/>
                    <a:pt x="189617" y="85914"/>
                  </a:cubicBezTo>
                  <a:cubicBezTo>
                    <a:pt x="190752" y="81751"/>
                    <a:pt x="196808" y="84022"/>
                    <a:pt x="199836" y="82130"/>
                  </a:cubicBezTo>
                  <a:cubicBezTo>
                    <a:pt x="199836" y="81373"/>
                    <a:pt x="199836" y="80994"/>
                    <a:pt x="200214" y="80237"/>
                  </a:cubicBezTo>
                  <a:cubicBezTo>
                    <a:pt x="198700" y="78723"/>
                    <a:pt x="196429" y="78345"/>
                    <a:pt x="194159" y="78345"/>
                  </a:cubicBezTo>
                  <a:cubicBezTo>
                    <a:pt x="193780" y="78345"/>
                    <a:pt x="193023" y="78723"/>
                    <a:pt x="192266" y="78723"/>
                  </a:cubicBezTo>
                  <a:cubicBezTo>
                    <a:pt x="191131" y="78345"/>
                    <a:pt x="189238" y="75695"/>
                    <a:pt x="188860" y="74560"/>
                  </a:cubicBezTo>
                  <a:cubicBezTo>
                    <a:pt x="188103" y="72668"/>
                    <a:pt x="187725" y="70775"/>
                    <a:pt x="187725" y="68504"/>
                  </a:cubicBezTo>
                  <a:cubicBezTo>
                    <a:pt x="189238" y="67369"/>
                    <a:pt x="191131" y="66234"/>
                    <a:pt x="193780" y="66234"/>
                  </a:cubicBezTo>
                  <a:cubicBezTo>
                    <a:pt x="197565" y="65855"/>
                    <a:pt x="201350" y="68126"/>
                    <a:pt x="204377" y="68126"/>
                  </a:cubicBezTo>
                  <a:cubicBezTo>
                    <a:pt x="204377" y="65098"/>
                    <a:pt x="199836" y="64720"/>
                    <a:pt x="200593" y="59799"/>
                  </a:cubicBezTo>
                  <a:cubicBezTo>
                    <a:pt x="202864" y="60556"/>
                    <a:pt x="205513" y="62449"/>
                    <a:pt x="208162" y="61692"/>
                  </a:cubicBezTo>
                  <a:cubicBezTo>
                    <a:pt x="215732" y="60178"/>
                    <a:pt x="214596" y="48067"/>
                    <a:pt x="208162" y="45039"/>
                  </a:cubicBezTo>
                  <a:cubicBezTo>
                    <a:pt x="210433" y="42390"/>
                    <a:pt x="215732" y="44660"/>
                    <a:pt x="218760" y="44660"/>
                  </a:cubicBezTo>
                  <a:cubicBezTo>
                    <a:pt x="219517" y="44660"/>
                    <a:pt x="220274" y="43525"/>
                    <a:pt x="220652" y="42768"/>
                  </a:cubicBezTo>
                  <a:cubicBezTo>
                    <a:pt x="223680" y="39362"/>
                    <a:pt x="226329" y="36334"/>
                    <a:pt x="232385" y="36334"/>
                  </a:cubicBezTo>
                  <a:cubicBezTo>
                    <a:pt x="228978" y="38226"/>
                    <a:pt x="225572" y="40497"/>
                    <a:pt x="222544" y="43525"/>
                  </a:cubicBezTo>
                  <a:cubicBezTo>
                    <a:pt x="221787" y="44282"/>
                    <a:pt x="220274" y="45039"/>
                    <a:pt x="221030" y="46553"/>
                  </a:cubicBezTo>
                  <a:cubicBezTo>
                    <a:pt x="222923" y="45796"/>
                    <a:pt x="224058" y="44282"/>
                    <a:pt x="225572" y="42768"/>
                  </a:cubicBezTo>
                  <a:cubicBezTo>
                    <a:pt x="227086" y="41633"/>
                    <a:pt x="228600" y="40119"/>
                    <a:pt x="230492" y="39362"/>
                  </a:cubicBezTo>
                  <a:cubicBezTo>
                    <a:pt x="226329" y="46174"/>
                    <a:pt x="222923" y="53744"/>
                    <a:pt x="220652" y="62827"/>
                  </a:cubicBezTo>
                  <a:cubicBezTo>
                    <a:pt x="213839" y="66991"/>
                    <a:pt x="209298" y="74182"/>
                    <a:pt x="207784" y="84779"/>
                  </a:cubicBezTo>
                  <a:cubicBezTo>
                    <a:pt x="206270" y="84400"/>
                    <a:pt x="203242" y="82508"/>
                    <a:pt x="201728" y="84022"/>
                  </a:cubicBezTo>
                  <a:cubicBezTo>
                    <a:pt x="203242" y="85157"/>
                    <a:pt x="205891" y="85536"/>
                    <a:pt x="207784" y="86293"/>
                  </a:cubicBezTo>
                  <a:cubicBezTo>
                    <a:pt x="207784" y="87050"/>
                    <a:pt x="207405" y="87807"/>
                    <a:pt x="207405" y="88564"/>
                  </a:cubicBezTo>
                  <a:cubicBezTo>
                    <a:pt x="204377" y="87807"/>
                    <a:pt x="200971" y="85157"/>
                    <a:pt x="197186" y="84400"/>
                  </a:cubicBezTo>
                  <a:cubicBezTo>
                    <a:pt x="197565" y="86293"/>
                    <a:pt x="199836" y="87050"/>
                    <a:pt x="201728" y="87807"/>
                  </a:cubicBezTo>
                  <a:cubicBezTo>
                    <a:pt x="203621" y="88564"/>
                    <a:pt x="205513" y="89699"/>
                    <a:pt x="207405" y="90456"/>
                  </a:cubicBezTo>
                  <a:cubicBezTo>
                    <a:pt x="207027" y="91213"/>
                    <a:pt x="207027" y="92348"/>
                    <a:pt x="207027" y="93484"/>
                  </a:cubicBezTo>
                  <a:cubicBezTo>
                    <a:pt x="204377" y="91970"/>
                    <a:pt x="202107" y="90456"/>
                    <a:pt x="199079" y="89321"/>
                  </a:cubicBezTo>
                  <a:cubicBezTo>
                    <a:pt x="197565" y="87807"/>
                    <a:pt x="195294" y="84400"/>
                    <a:pt x="192645" y="84779"/>
                  </a:cubicBezTo>
                  <a:cubicBezTo>
                    <a:pt x="194159" y="88185"/>
                    <a:pt x="197943" y="89321"/>
                    <a:pt x="198322" y="93105"/>
                  </a:cubicBezTo>
                  <a:cubicBezTo>
                    <a:pt x="198322" y="93862"/>
                    <a:pt x="197565" y="93484"/>
                    <a:pt x="197565" y="93862"/>
                  </a:cubicBezTo>
                  <a:cubicBezTo>
                    <a:pt x="198322" y="94619"/>
                    <a:pt x="198700" y="96512"/>
                    <a:pt x="197943" y="97647"/>
                  </a:cubicBezTo>
                  <a:cubicBezTo>
                    <a:pt x="199079" y="102567"/>
                    <a:pt x="195294" y="106730"/>
                    <a:pt x="194159" y="109380"/>
                  </a:cubicBezTo>
                  <a:cubicBezTo>
                    <a:pt x="195294" y="109380"/>
                    <a:pt x="196429" y="107866"/>
                    <a:pt x="197565" y="107109"/>
                  </a:cubicBezTo>
                  <a:cubicBezTo>
                    <a:pt x="198322" y="105974"/>
                    <a:pt x="199079" y="104460"/>
                    <a:pt x="199457" y="103324"/>
                  </a:cubicBezTo>
                  <a:cubicBezTo>
                    <a:pt x="201728" y="104081"/>
                    <a:pt x="203999" y="104838"/>
                    <a:pt x="205513" y="105974"/>
                  </a:cubicBezTo>
                  <a:cubicBezTo>
                    <a:pt x="205134" y="106730"/>
                    <a:pt x="204377" y="107109"/>
                    <a:pt x="204377" y="108244"/>
                  </a:cubicBezTo>
                  <a:cubicBezTo>
                    <a:pt x="203242" y="107487"/>
                    <a:pt x="201350" y="105974"/>
                    <a:pt x="199457" y="106730"/>
                  </a:cubicBezTo>
                  <a:cubicBezTo>
                    <a:pt x="200971" y="107866"/>
                    <a:pt x="202864" y="108244"/>
                    <a:pt x="203621" y="109758"/>
                  </a:cubicBezTo>
                  <a:cubicBezTo>
                    <a:pt x="202107" y="109380"/>
                    <a:pt x="200971" y="107866"/>
                    <a:pt x="199079" y="108244"/>
                  </a:cubicBezTo>
                  <a:cubicBezTo>
                    <a:pt x="199079" y="109380"/>
                    <a:pt x="201728" y="109758"/>
                    <a:pt x="202864" y="110515"/>
                  </a:cubicBezTo>
                  <a:cubicBezTo>
                    <a:pt x="200593" y="113165"/>
                    <a:pt x="198700" y="116192"/>
                    <a:pt x="196051" y="118463"/>
                  </a:cubicBezTo>
                  <a:cubicBezTo>
                    <a:pt x="194916" y="119599"/>
                    <a:pt x="193780" y="121113"/>
                    <a:pt x="192645" y="121113"/>
                  </a:cubicBezTo>
                  <a:cubicBezTo>
                    <a:pt x="193023" y="121869"/>
                    <a:pt x="191888" y="122248"/>
                    <a:pt x="191131" y="123005"/>
                  </a:cubicBezTo>
                  <a:cubicBezTo>
                    <a:pt x="190752" y="123383"/>
                    <a:pt x="189995" y="124519"/>
                    <a:pt x="189238" y="124897"/>
                  </a:cubicBezTo>
                  <a:cubicBezTo>
                    <a:pt x="188481" y="124897"/>
                    <a:pt x="185454" y="122626"/>
                    <a:pt x="184318" y="121869"/>
                  </a:cubicBezTo>
                  <a:cubicBezTo>
                    <a:pt x="180912" y="119599"/>
                    <a:pt x="177506" y="118085"/>
                    <a:pt x="173721" y="116192"/>
                  </a:cubicBezTo>
                  <a:cubicBezTo>
                    <a:pt x="170693" y="115057"/>
                    <a:pt x="168044" y="114300"/>
                    <a:pt x="166530" y="112408"/>
                  </a:cubicBezTo>
                  <a:cubicBezTo>
                    <a:pt x="166530" y="112029"/>
                    <a:pt x="166908" y="112408"/>
                    <a:pt x="166908" y="112029"/>
                  </a:cubicBezTo>
                  <a:cubicBezTo>
                    <a:pt x="165016" y="108623"/>
                    <a:pt x="161988" y="105217"/>
                    <a:pt x="161610" y="101053"/>
                  </a:cubicBezTo>
                  <a:cubicBezTo>
                    <a:pt x="160474" y="99161"/>
                    <a:pt x="159339" y="95376"/>
                    <a:pt x="159717" y="91970"/>
                  </a:cubicBezTo>
                  <a:cubicBezTo>
                    <a:pt x="159717" y="89699"/>
                    <a:pt x="160853" y="87428"/>
                    <a:pt x="158582" y="86671"/>
                  </a:cubicBezTo>
                  <a:cubicBezTo>
                    <a:pt x="156689" y="87050"/>
                    <a:pt x="157068" y="89699"/>
                    <a:pt x="156689" y="91213"/>
                  </a:cubicBezTo>
                  <a:cubicBezTo>
                    <a:pt x="155932" y="94619"/>
                    <a:pt x="152148" y="98026"/>
                    <a:pt x="149877" y="100296"/>
                  </a:cubicBezTo>
                  <a:cubicBezTo>
                    <a:pt x="146849" y="102946"/>
                    <a:pt x="143821" y="104838"/>
                    <a:pt x="139658" y="105974"/>
                  </a:cubicBezTo>
                  <a:cubicBezTo>
                    <a:pt x="140036" y="106352"/>
                    <a:pt x="138523" y="107109"/>
                    <a:pt x="137766" y="107866"/>
                  </a:cubicBezTo>
                  <a:cubicBezTo>
                    <a:pt x="117328" y="103703"/>
                    <a:pt x="90834" y="98026"/>
                    <a:pt x="67369" y="100296"/>
                  </a:cubicBezTo>
                  <a:cubicBezTo>
                    <a:pt x="63963" y="100675"/>
                    <a:pt x="60556" y="101810"/>
                    <a:pt x="58285" y="101432"/>
                  </a:cubicBezTo>
                  <a:cubicBezTo>
                    <a:pt x="56772" y="101432"/>
                    <a:pt x="53744" y="99918"/>
                    <a:pt x="52230" y="98782"/>
                  </a:cubicBezTo>
                  <a:cubicBezTo>
                    <a:pt x="49202" y="96512"/>
                    <a:pt x="43525" y="89321"/>
                    <a:pt x="42768" y="85157"/>
                  </a:cubicBezTo>
                  <a:cubicBezTo>
                    <a:pt x="42389" y="83265"/>
                    <a:pt x="43525" y="80994"/>
                    <a:pt x="41632" y="80616"/>
                  </a:cubicBezTo>
                  <a:cubicBezTo>
                    <a:pt x="39740" y="81751"/>
                    <a:pt x="40119" y="83643"/>
                    <a:pt x="39740" y="86293"/>
                  </a:cubicBezTo>
                  <a:cubicBezTo>
                    <a:pt x="38983" y="91591"/>
                    <a:pt x="36334" y="97269"/>
                    <a:pt x="32927" y="101432"/>
                  </a:cubicBezTo>
                  <a:cubicBezTo>
                    <a:pt x="31792" y="102946"/>
                    <a:pt x="30657" y="104838"/>
                    <a:pt x="29900" y="105217"/>
                  </a:cubicBezTo>
                  <a:cubicBezTo>
                    <a:pt x="28386" y="105595"/>
                    <a:pt x="25358" y="105217"/>
                    <a:pt x="23087" y="105595"/>
                  </a:cubicBezTo>
                  <a:cubicBezTo>
                    <a:pt x="19302" y="106352"/>
                    <a:pt x="15139" y="107487"/>
                    <a:pt x="11733" y="108623"/>
                  </a:cubicBezTo>
                  <a:cubicBezTo>
                    <a:pt x="9462" y="109380"/>
                    <a:pt x="6813" y="111272"/>
                    <a:pt x="4542" y="110515"/>
                  </a:cubicBezTo>
                  <a:cubicBezTo>
                    <a:pt x="2649" y="110137"/>
                    <a:pt x="1892" y="107487"/>
                    <a:pt x="378" y="106730"/>
                  </a:cubicBezTo>
                  <a:cubicBezTo>
                    <a:pt x="3406" y="106352"/>
                    <a:pt x="5677" y="105217"/>
                    <a:pt x="7948" y="104081"/>
                  </a:cubicBezTo>
                  <a:cubicBezTo>
                    <a:pt x="14004" y="106352"/>
                    <a:pt x="20438" y="104081"/>
                    <a:pt x="23087" y="100675"/>
                  </a:cubicBezTo>
                  <a:cubicBezTo>
                    <a:pt x="20438" y="100296"/>
                    <a:pt x="18167" y="102567"/>
                    <a:pt x="15139" y="102567"/>
                  </a:cubicBezTo>
                  <a:cubicBezTo>
                    <a:pt x="6813" y="103324"/>
                    <a:pt x="757" y="98026"/>
                    <a:pt x="378" y="91213"/>
                  </a:cubicBezTo>
                  <a:cubicBezTo>
                    <a:pt x="0" y="88942"/>
                    <a:pt x="378" y="84779"/>
                    <a:pt x="1892" y="83265"/>
                  </a:cubicBezTo>
                  <a:cubicBezTo>
                    <a:pt x="0" y="81373"/>
                    <a:pt x="3406" y="80237"/>
                    <a:pt x="4542" y="79102"/>
                  </a:cubicBezTo>
                  <a:cubicBezTo>
                    <a:pt x="4163" y="78345"/>
                    <a:pt x="3785" y="79102"/>
                    <a:pt x="3028" y="79102"/>
                  </a:cubicBezTo>
                  <a:cubicBezTo>
                    <a:pt x="3785" y="77588"/>
                    <a:pt x="4920" y="76831"/>
                    <a:pt x="6434" y="76074"/>
                  </a:cubicBezTo>
                  <a:cubicBezTo>
                    <a:pt x="5677" y="74560"/>
                    <a:pt x="7570" y="74938"/>
                    <a:pt x="8326" y="73803"/>
                  </a:cubicBezTo>
                  <a:cubicBezTo>
                    <a:pt x="9462" y="74560"/>
                    <a:pt x="9840" y="75317"/>
                    <a:pt x="10597" y="76074"/>
                  </a:cubicBezTo>
                  <a:cubicBezTo>
                    <a:pt x="4542" y="77966"/>
                    <a:pt x="378" y="83643"/>
                    <a:pt x="1135" y="91591"/>
                  </a:cubicBezTo>
                  <a:cubicBezTo>
                    <a:pt x="1135" y="93105"/>
                    <a:pt x="3406" y="96890"/>
                    <a:pt x="4542" y="97647"/>
                  </a:cubicBezTo>
                  <a:cubicBezTo>
                    <a:pt x="7191" y="100296"/>
                    <a:pt x="10597" y="101810"/>
                    <a:pt x="15518" y="101432"/>
                  </a:cubicBezTo>
                  <a:cubicBezTo>
                    <a:pt x="20816" y="101053"/>
                    <a:pt x="27250" y="95755"/>
                    <a:pt x="28386" y="90078"/>
                  </a:cubicBezTo>
                  <a:cubicBezTo>
                    <a:pt x="29521" y="84779"/>
                    <a:pt x="27629" y="80237"/>
                    <a:pt x="24601" y="77588"/>
                  </a:cubicBezTo>
                  <a:cubicBezTo>
                    <a:pt x="23466" y="76452"/>
                    <a:pt x="21573" y="74938"/>
                    <a:pt x="19302" y="74560"/>
                  </a:cubicBezTo>
                  <a:cubicBezTo>
                    <a:pt x="19681" y="72668"/>
                    <a:pt x="21195" y="71911"/>
                    <a:pt x="21952" y="70397"/>
                  </a:cubicBezTo>
                  <a:cubicBezTo>
                    <a:pt x="23844" y="70397"/>
                    <a:pt x="25358" y="68504"/>
                    <a:pt x="27250" y="67747"/>
                  </a:cubicBezTo>
                  <a:cubicBezTo>
                    <a:pt x="31414" y="66612"/>
                    <a:pt x="35955" y="68504"/>
                    <a:pt x="38605" y="70397"/>
                  </a:cubicBezTo>
                  <a:cubicBezTo>
                    <a:pt x="38983" y="71532"/>
                    <a:pt x="40119" y="71532"/>
                    <a:pt x="39740" y="72668"/>
                  </a:cubicBezTo>
                  <a:cubicBezTo>
                    <a:pt x="40119" y="73425"/>
                    <a:pt x="40497" y="72668"/>
                    <a:pt x="40876" y="72668"/>
                  </a:cubicBezTo>
                  <a:cubicBezTo>
                    <a:pt x="40497" y="73046"/>
                    <a:pt x="40497" y="73803"/>
                    <a:pt x="41254" y="73803"/>
                  </a:cubicBezTo>
                  <a:cubicBezTo>
                    <a:pt x="42768" y="73046"/>
                    <a:pt x="43146" y="71154"/>
                    <a:pt x="44282" y="69640"/>
                  </a:cubicBezTo>
                  <a:cubicBezTo>
                    <a:pt x="47310" y="69261"/>
                    <a:pt x="50337" y="68883"/>
                    <a:pt x="52987" y="68504"/>
                  </a:cubicBezTo>
                  <a:cubicBezTo>
                    <a:pt x="52608" y="69261"/>
                    <a:pt x="52230" y="70397"/>
                    <a:pt x="51851" y="71532"/>
                  </a:cubicBezTo>
                  <a:cubicBezTo>
                    <a:pt x="48824" y="71911"/>
                    <a:pt x="45417" y="72289"/>
                    <a:pt x="43525" y="73803"/>
                  </a:cubicBezTo>
                  <a:cubicBezTo>
                    <a:pt x="46174" y="74560"/>
                    <a:pt x="48824" y="73046"/>
                    <a:pt x="51094" y="72668"/>
                  </a:cubicBezTo>
                  <a:cubicBezTo>
                    <a:pt x="51473" y="73425"/>
                    <a:pt x="50716" y="74560"/>
                    <a:pt x="51094" y="75317"/>
                  </a:cubicBezTo>
                  <a:cubicBezTo>
                    <a:pt x="48824" y="75317"/>
                    <a:pt x="46553" y="75695"/>
                    <a:pt x="45039" y="76452"/>
                  </a:cubicBezTo>
                  <a:cubicBezTo>
                    <a:pt x="46174" y="78345"/>
                    <a:pt x="49959" y="76452"/>
                    <a:pt x="50716" y="76452"/>
                  </a:cubicBezTo>
                  <a:cubicBezTo>
                    <a:pt x="50337" y="80237"/>
                    <a:pt x="51094" y="83265"/>
                    <a:pt x="52608" y="85157"/>
                  </a:cubicBezTo>
                  <a:cubicBezTo>
                    <a:pt x="52987" y="82508"/>
                    <a:pt x="52987" y="78723"/>
                    <a:pt x="53365" y="75317"/>
                  </a:cubicBezTo>
                  <a:cubicBezTo>
                    <a:pt x="53744" y="71532"/>
                    <a:pt x="55636" y="68126"/>
                    <a:pt x="57528" y="65855"/>
                  </a:cubicBezTo>
                  <a:cubicBezTo>
                    <a:pt x="57907" y="65477"/>
                    <a:pt x="57528" y="64720"/>
                    <a:pt x="57528" y="64341"/>
                  </a:cubicBezTo>
                  <a:cubicBezTo>
                    <a:pt x="59421" y="64341"/>
                    <a:pt x="60556" y="65098"/>
                    <a:pt x="61313" y="66234"/>
                  </a:cubicBezTo>
                  <a:cubicBezTo>
                    <a:pt x="56393" y="68504"/>
                    <a:pt x="52608" y="75317"/>
                    <a:pt x="53744" y="82886"/>
                  </a:cubicBezTo>
                  <a:cubicBezTo>
                    <a:pt x="54879" y="89699"/>
                    <a:pt x="60556" y="94619"/>
                    <a:pt x="67747" y="95755"/>
                  </a:cubicBezTo>
                  <a:cubicBezTo>
                    <a:pt x="73046" y="96133"/>
                    <a:pt x="77209" y="96133"/>
                    <a:pt x="81373" y="93862"/>
                  </a:cubicBezTo>
                  <a:cubicBezTo>
                    <a:pt x="86671" y="90834"/>
                    <a:pt x="92727" y="84022"/>
                    <a:pt x="91213" y="73803"/>
                  </a:cubicBezTo>
                  <a:cubicBezTo>
                    <a:pt x="90456" y="70018"/>
                    <a:pt x="86671" y="65477"/>
                    <a:pt x="80616" y="66991"/>
                  </a:cubicBezTo>
                  <a:cubicBezTo>
                    <a:pt x="77966" y="67369"/>
                    <a:pt x="76452" y="70397"/>
                    <a:pt x="74560" y="71154"/>
                  </a:cubicBezTo>
                  <a:cubicBezTo>
                    <a:pt x="73425" y="68126"/>
                    <a:pt x="74181" y="62070"/>
                    <a:pt x="76074" y="59799"/>
                  </a:cubicBezTo>
                  <a:cubicBezTo>
                    <a:pt x="74560" y="57529"/>
                    <a:pt x="71532" y="58286"/>
                    <a:pt x="68883" y="57907"/>
                  </a:cubicBezTo>
                  <a:cubicBezTo>
                    <a:pt x="65098" y="57150"/>
                    <a:pt x="61692" y="54879"/>
                    <a:pt x="59421" y="53365"/>
                  </a:cubicBezTo>
                  <a:cubicBezTo>
                    <a:pt x="61313" y="47688"/>
                    <a:pt x="65098" y="43525"/>
                    <a:pt x="72289" y="43525"/>
                  </a:cubicBezTo>
                  <a:cubicBezTo>
                    <a:pt x="73425" y="42768"/>
                    <a:pt x="73425" y="41254"/>
                    <a:pt x="73803" y="40497"/>
                  </a:cubicBezTo>
                  <a:cubicBezTo>
                    <a:pt x="73425" y="38983"/>
                    <a:pt x="71911" y="38983"/>
                    <a:pt x="71532" y="37469"/>
                  </a:cubicBezTo>
                  <a:cubicBezTo>
                    <a:pt x="71532" y="35577"/>
                    <a:pt x="73046" y="34063"/>
                    <a:pt x="73803" y="32549"/>
                  </a:cubicBezTo>
                  <a:cubicBezTo>
                    <a:pt x="75695" y="34063"/>
                    <a:pt x="77588" y="35956"/>
                    <a:pt x="80994" y="35577"/>
                  </a:cubicBezTo>
                  <a:cubicBezTo>
                    <a:pt x="90456" y="33685"/>
                    <a:pt x="88564" y="15896"/>
                    <a:pt x="76831" y="18167"/>
                  </a:cubicBezTo>
                  <a:cubicBezTo>
                    <a:pt x="78723" y="14004"/>
                    <a:pt x="85914" y="12112"/>
                    <a:pt x="90834" y="15139"/>
                  </a:cubicBezTo>
                  <a:cubicBezTo>
                    <a:pt x="91213" y="15139"/>
                    <a:pt x="91591" y="16653"/>
                    <a:pt x="92348" y="16653"/>
                  </a:cubicBezTo>
                  <a:cubicBezTo>
                    <a:pt x="93862" y="16275"/>
                    <a:pt x="93484" y="14004"/>
                    <a:pt x="93862" y="12869"/>
                  </a:cubicBezTo>
                  <a:cubicBezTo>
                    <a:pt x="94998" y="7191"/>
                    <a:pt x="99918" y="2271"/>
                    <a:pt x="104460" y="0"/>
                  </a:cubicBezTo>
                  <a:cubicBezTo>
                    <a:pt x="104460" y="0"/>
                    <a:pt x="104460" y="0"/>
                    <a:pt x="104460" y="0"/>
                  </a:cubicBezTo>
                  <a:cubicBezTo>
                    <a:pt x="109001" y="3028"/>
                    <a:pt x="112786" y="7570"/>
                    <a:pt x="113543" y="14004"/>
                  </a:cubicBezTo>
                  <a:cubicBezTo>
                    <a:pt x="113922" y="15139"/>
                    <a:pt x="113165" y="16653"/>
                    <a:pt x="114300" y="17789"/>
                  </a:cubicBezTo>
                  <a:close/>
                  <a:moveTo>
                    <a:pt x="93105" y="18167"/>
                  </a:moveTo>
                  <a:cubicBezTo>
                    <a:pt x="91591" y="16653"/>
                    <a:pt x="88942" y="16275"/>
                    <a:pt x="86293" y="15896"/>
                  </a:cubicBezTo>
                  <a:cubicBezTo>
                    <a:pt x="85157" y="15518"/>
                    <a:pt x="83643" y="14382"/>
                    <a:pt x="82886" y="15896"/>
                  </a:cubicBezTo>
                  <a:cubicBezTo>
                    <a:pt x="85157" y="17410"/>
                    <a:pt x="89321" y="18167"/>
                    <a:pt x="91591" y="19681"/>
                  </a:cubicBezTo>
                  <a:cubicBezTo>
                    <a:pt x="92348" y="20060"/>
                    <a:pt x="93105" y="21195"/>
                    <a:pt x="93862" y="21195"/>
                  </a:cubicBezTo>
                  <a:cubicBezTo>
                    <a:pt x="95376" y="21195"/>
                    <a:pt x="95755" y="19303"/>
                    <a:pt x="95755" y="17032"/>
                  </a:cubicBezTo>
                  <a:cubicBezTo>
                    <a:pt x="98026" y="12490"/>
                    <a:pt x="100675" y="8327"/>
                    <a:pt x="104838" y="6056"/>
                  </a:cubicBezTo>
                  <a:cubicBezTo>
                    <a:pt x="105974" y="8327"/>
                    <a:pt x="107487" y="10598"/>
                    <a:pt x="108244" y="13247"/>
                  </a:cubicBezTo>
                  <a:cubicBezTo>
                    <a:pt x="109001" y="16275"/>
                    <a:pt x="109380" y="18924"/>
                    <a:pt x="110894" y="21573"/>
                  </a:cubicBezTo>
                  <a:cubicBezTo>
                    <a:pt x="111651" y="20438"/>
                    <a:pt x="111651" y="18167"/>
                    <a:pt x="111651" y="17032"/>
                  </a:cubicBezTo>
                  <a:cubicBezTo>
                    <a:pt x="111272" y="11733"/>
                    <a:pt x="108244" y="6813"/>
                    <a:pt x="105595" y="3407"/>
                  </a:cubicBezTo>
                  <a:cubicBezTo>
                    <a:pt x="96890" y="3407"/>
                    <a:pt x="96133" y="12112"/>
                    <a:pt x="93105" y="18167"/>
                  </a:cubicBezTo>
                  <a:close/>
                  <a:moveTo>
                    <a:pt x="121870" y="20060"/>
                  </a:moveTo>
                  <a:cubicBezTo>
                    <a:pt x="118463" y="22330"/>
                    <a:pt x="115814" y="28386"/>
                    <a:pt x="116571" y="33685"/>
                  </a:cubicBezTo>
                  <a:cubicBezTo>
                    <a:pt x="116571" y="35956"/>
                    <a:pt x="118463" y="37091"/>
                    <a:pt x="118842" y="38226"/>
                  </a:cubicBezTo>
                  <a:cubicBezTo>
                    <a:pt x="116192" y="37469"/>
                    <a:pt x="113165" y="38226"/>
                    <a:pt x="110137" y="37848"/>
                  </a:cubicBezTo>
                  <a:cubicBezTo>
                    <a:pt x="109758" y="35199"/>
                    <a:pt x="109758" y="32549"/>
                    <a:pt x="108623" y="30657"/>
                  </a:cubicBezTo>
                  <a:cubicBezTo>
                    <a:pt x="108623" y="37848"/>
                    <a:pt x="109001" y="45039"/>
                    <a:pt x="108623" y="52608"/>
                  </a:cubicBezTo>
                  <a:cubicBezTo>
                    <a:pt x="109001" y="53365"/>
                    <a:pt x="107866" y="52608"/>
                    <a:pt x="107866" y="53365"/>
                  </a:cubicBezTo>
                  <a:cubicBezTo>
                    <a:pt x="108623" y="53744"/>
                    <a:pt x="108623" y="54501"/>
                    <a:pt x="108623" y="54879"/>
                  </a:cubicBezTo>
                  <a:cubicBezTo>
                    <a:pt x="109380" y="58664"/>
                    <a:pt x="107109" y="65098"/>
                    <a:pt x="105217" y="66612"/>
                  </a:cubicBezTo>
                  <a:cubicBezTo>
                    <a:pt x="104081" y="67369"/>
                    <a:pt x="100675" y="68126"/>
                    <a:pt x="98782" y="67747"/>
                  </a:cubicBezTo>
                  <a:cubicBezTo>
                    <a:pt x="98026" y="67747"/>
                    <a:pt x="96133" y="66234"/>
                    <a:pt x="95755" y="65477"/>
                  </a:cubicBezTo>
                  <a:cubicBezTo>
                    <a:pt x="93484" y="62070"/>
                    <a:pt x="92348" y="56772"/>
                    <a:pt x="92348" y="51095"/>
                  </a:cubicBezTo>
                  <a:cubicBezTo>
                    <a:pt x="92348" y="41633"/>
                    <a:pt x="92727" y="29900"/>
                    <a:pt x="96133" y="23844"/>
                  </a:cubicBezTo>
                  <a:cubicBezTo>
                    <a:pt x="96512" y="23087"/>
                    <a:pt x="97647" y="22330"/>
                    <a:pt x="97647" y="21195"/>
                  </a:cubicBezTo>
                  <a:cubicBezTo>
                    <a:pt x="96133" y="20438"/>
                    <a:pt x="95376" y="21952"/>
                    <a:pt x="94998" y="23087"/>
                  </a:cubicBezTo>
                  <a:cubicBezTo>
                    <a:pt x="91970" y="28008"/>
                    <a:pt x="90834" y="34442"/>
                    <a:pt x="90456" y="42390"/>
                  </a:cubicBezTo>
                  <a:cubicBezTo>
                    <a:pt x="86671" y="41633"/>
                    <a:pt x="81373" y="41633"/>
                    <a:pt x="77588" y="42011"/>
                  </a:cubicBezTo>
                  <a:cubicBezTo>
                    <a:pt x="76831" y="40876"/>
                    <a:pt x="77588" y="37848"/>
                    <a:pt x="76074" y="37469"/>
                  </a:cubicBezTo>
                  <a:cubicBezTo>
                    <a:pt x="74181" y="38983"/>
                    <a:pt x="75695" y="42390"/>
                    <a:pt x="76452" y="43904"/>
                  </a:cubicBezTo>
                  <a:cubicBezTo>
                    <a:pt x="71154" y="46553"/>
                    <a:pt x="63206" y="46553"/>
                    <a:pt x="62070" y="54122"/>
                  </a:cubicBezTo>
                  <a:cubicBezTo>
                    <a:pt x="62827" y="53744"/>
                    <a:pt x="63206" y="54122"/>
                    <a:pt x="63963" y="53744"/>
                  </a:cubicBezTo>
                  <a:cubicBezTo>
                    <a:pt x="65477" y="51473"/>
                    <a:pt x="68883" y="48445"/>
                    <a:pt x="71911" y="48067"/>
                  </a:cubicBezTo>
                  <a:cubicBezTo>
                    <a:pt x="73803" y="48067"/>
                    <a:pt x="75695" y="48445"/>
                    <a:pt x="77588" y="48824"/>
                  </a:cubicBezTo>
                  <a:cubicBezTo>
                    <a:pt x="81373" y="49202"/>
                    <a:pt x="85914" y="49202"/>
                    <a:pt x="90077" y="49581"/>
                  </a:cubicBezTo>
                  <a:cubicBezTo>
                    <a:pt x="90077" y="51851"/>
                    <a:pt x="90456" y="54501"/>
                    <a:pt x="90456" y="56393"/>
                  </a:cubicBezTo>
                  <a:cubicBezTo>
                    <a:pt x="85536" y="55258"/>
                    <a:pt x="78723" y="56393"/>
                    <a:pt x="74560" y="54879"/>
                  </a:cubicBezTo>
                  <a:cubicBezTo>
                    <a:pt x="73425" y="54501"/>
                    <a:pt x="73046" y="53365"/>
                    <a:pt x="71911" y="54122"/>
                  </a:cubicBezTo>
                  <a:cubicBezTo>
                    <a:pt x="71532" y="54122"/>
                    <a:pt x="71532" y="54879"/>
                    <a:pt x="71532" y="55258"/>
                  </a:cubicBezTo>
                  <a:cubicBezTo>
                    <a:pt x="73046" y="56772"/>
                    <a:pt x="75695" y="57529"/>
                    <a:pt x="78345" y="58286"/>
                  </a:cubicBezTo>
                  <a:cubicBezTo>
                    <a:pt x="77209" y="58664"/>
                    <a:pt x="77588" y="58664"/>
                    <a:pt x="77588" y="59799"/>
                  </a:cubicBezTo>
                  <a:cubicBezTo>
                    <a:pt x="77588" y="61313"/>
                    <a:pt x="76074" y="62827"/>
                    <a:pt x="76452" y="64720"/>
                  </a:cubicBezTo>
                  <a:cubicBezTo>
                    <a:pt x="78345" y="63963"/>
                    <a:pt x="78345" y="60935"/>
                    <a:pt x="79480" y="59799"/>
                  </a:cubicBezTo>
                  <a:cubicBezTo>
                    <a:pt x="83265" y="59799"/>
                    <a:pt x="87428" y="60178"/>
                    <a:pt x="91213" y="60178"/>
                  </a:cubicBezTo>
                  <a:cubicBezTo>
                    <a:pt x="93105" y="64720"/>
                    <a:pt x="94241" y="71154"/>
                    <a:pt x="101053" y="70397"/>
                  </a:cubicBezTo>
                  <a:cubicBezTo>
                    <a:pt x="107866" y="70018"/>
                    <a:pt x="108623" y="65477"/>
                    <a:pt x="110515" y="59421"/>
                  </a:cubicBezTo>
                  <a:cubicBezTo>
                    <a:pt x="116192" y="60178"/>
                    <a:pt x="120734" y="59043"/>
                    <a:pt x="125276" y="59043"/>
                  </a:cubicBezTo>
                  <a:cubicBezTo>
                    <a:pt x="125276" y="58286"/>
                    <a:pt x="124140" y="58286"/>
                    <a:pt x="124140" y="58286"/>
                  </a:cubicBezTo>
                  <a:cubicBezTo>
                    <a:pt x="119977" y="57150"/>
                    <a:pt x="115057" y="58664"/>
                    <a:pt x="110515" y="57907"/>
                  </a:cubicBezTo>
                  <a:cubicBezTo>
                    <a:pt x="110515" y="57150"/>
                    <a:pt x="110515" y="56393"/>
                    <a:pt x="110515" y="56015"/>
                  </a:cubicBezTo>
                  <a:cubicBezTo>
                    <a:pt x="116571" y="56772"/>
                    <a:pt x="124897" y="57529"/>
                    <a:pt x="129818" y="56015"/>
                  </a:cubicBezTo>
                  <a:cubicBezTo>
                    <a:pt x="123762" y="54879"/>
                    <a:pt x="118463" y="54879"/>
                    <a:pt x="112786" y="54879"/>
                  </a:cubicBezTo>
                  <a:cubicBezTo>
                    <a:pt x="112029" y="54879"/>
                    <a:pt x="110894" y="54879"/>
                    <a:pt x="110515" y="54122"/>
                  </a:cubicBezTo>
                  <a:cubicBezTo>
                    <a:pt x="115814" y="53365"/>
                    <a:pt x="123383" y="55258"/>
                    <a:pt x="127547" y="53365"/>
                  </a:cubicBezTo>
                  <a:cubicBezTo>
                    <a:pt x="122248" y="52230"/>
                    <a:pt x="116192" y="52987"/>
                    <a:pt x="110515" y="52608"/>
                  </a:cubicBezTo>
                  <a:cubicBezTo>
                    <a:pt x="110894" y="51473"/>
                    <a:pt x="110515" y="50716"/>
                    <a:pt x="110515" y="49581"/>
                  </a:cubicBezTo>
                  <a:cubicBezTo>
                    <a:pt x="113543" y="49959"/>
                    <a:pt x="116571" y="49959"/>
                    <a:pt x="119599" y="50338"/>
                  </a:cubicBezTo>
                  <a:cubicBezTo>
                    <a:pt x="121870" y="50338"/>
                    <a:pt x="123762" y="50338"/>
                    <a:pt x="125276" y="49202"/>
                  </a:cubicBezTo>
                  <a:cubicBezTo>
                    <a:pt x="121113" y="48067"/>
                    <a:pt x="115057" y="48445"/>
                    <a:pt x="110894" y="48067"/>
                  </a:cubicBezTo>
                  <a:cubicBezTo>
                    <a:pt x="110894" y="46174"/>
                    <a:pt x="110894" y="43904"/>
                    <a:pt x="110515" y="42011"/>
                  </a:cubicBezTo>
                  <a:cubicBezTo>
                    <a:pt x="113922" y="42390"/>
                    <a:pt x="117706" y="42011"/>
                    <a:pt x="120356" y="40876"/>
                  </a:cubicBezTo>
                  <a:cubicBezTo>
                    <a:pt x="117328" y="39740"/>
                    <a:pt x="113922" y="41254"/>
                    <a:pt x="110515" y="40497"/>
                  </a:cubicBezTo>
                  <a:cubicBezTo>
                    <a:pt x="110515" y="39740"/>
                    <a:pt x="110137" y="39740"/>
                    <a:pt x="110137" y="38983"/>
                  </a:cubicBezTo>
                  <a:cubicBezTo>
                    <a:pt x="113165" y="39362"/>
                    <a:pt x="117706" y="39740"/>
                    <a:pt x="119977" y="39362"/>
                  </a:cubicBezTo>
                  <a:cubicBezTo>
                    <a:pt x="121491" y="40876"/>
                    <a:pt x="124519" y="41254"/>
                    <a:pt x="127168" y="40876"/>
                  </a:cubicBezTo>
                  <a:cubicBezTo>
                    <a:pt x="126033" y="43525"/>
                    <a:pt x="122627" y="44282"/>
                    <a:pt x="123383" y="48445"/>
                  </a:cubicBezTo>
                  <a:cubicBezTo>
                    <a:pt x="129061" y="50338"/>
                    <a:pt x="136630" y="50716"/>
                    <a:pt x="138901" y="55258"/>
                  </a:cubicBezTo>
                  <a:cubicBezTo>
                    <a:pt x="136252" y="56393"/>
                    <a:pt x="133224" y="57150"/>
                    <a:pt x="130953" y="58664"/>
                  </a:cubicBezTo>
                  <a:cubicBezTo>
                    <a:pt x="135116" y="60935"/>
                    <a:pt x="139279" y="57907"/>
                    <a:pt x="141550" y="57150"/>
                  </a:cubicBezTo>
                  <a:cubicBezTo>
                    <a:pt x="141929" y="54879"/>
                    <a:pt x="140793" y="52608"/>
                    <a:pt x="139279" y="51473"/>
                  </a:cubicBezTo>
                  <a:cubicBezTo>
                    <a:pt x="136252" y="48824"/>
                    <a:pt x="131331" y="47310"/>
                    <a:pt x="126411" y="46553"/>
                  </a:cubicBezTo>
                  <a:cubicBezTo>
                    <a:pt x="127925" y="44282"/>
                    <a:pt x="130196" y="42390"/>
                    <a:pt x="130575" y="39362"/>
                  </a:cubicBezTo>
                  <a:cubicBezTo>
                    <a:pt x="128682" y="38605"/>
                    <a:pt x="125654" y="39362"/>
                    <a:pt x="123762" y="38605"/>
                  </a:cubicBezTo>
                  <a:cubicBezTo>
                    <a:pt x="117328" y="35956"/>
                    <a:pt x="118463" y="26494"/>
                    <a:pt x="122627" y="22330"/>
                  </a:cubicBezTo>
                  <a:cubicBezTo>
                    <a:pt x="123383" y="21195"/>
                    <a:pt x="124519" y="21195"/>
                    <a:pt x="124897" y="20060"/>
                  </a:cubicBezTo>
                  <a:cubicBezTo>
                    <a:pt x="123762" y="19303"/>
                    <a:pt x="122627" y="19681"/>
                    <a:pt x="121870" y="20438"/>
                  </a:cubicBezTo>
                  <a:close/>
                  <a:moveTo>
                    <a:pt x="100296" y="20816"/>
                  </a:moveTo>
                  <a:cubicBezTo>
                    <a:pt x="100675" y="21195"/>
                    <a:pt x="100675" y="21195"/>
                    <a:pt x="100675" y="21573"/>
                  </a:cubicBezTo>
                  <a:cubicBezTo>
                    <a:pt x="101810" y="21195"/>
                    <a:pt x="102567" y="20438"/>
                    <a:pt x="104081" y="20816"/>
                  </a:cubicBezTo>
                  <a:cubicBezTo>
                    <a:pt x="104460" y="18167"/>
                    <a:pt x="100296" y="18924"/>
                    <a:pt x="100296" y="20816"/>
                  </a:cubicBezTo>
                  <a:close/>
                  <a:moveTo>
                    <a:pt x="105974" y="21573"/>
                  </a:moveTo>
                  <a:cubicBezTo>
                    <a:pt x="104460" y="25737"/>
                    <a:pt x="113165" y="26872"/>
                    <a:pt x="116949" y="25358"/>
                  </a:cubicBezTo>
                  <a:cubicBezTo>
                    <a:pt x="115057" y="23844"/>
                    <a:pt x="110515" y="24223"/>
                    <a:pt x="107866" y="24223"/>
                  </a:cubicBezTo>
                  <a:cubicBezTo>
                    <a:pt x="107866" y="23087"/>
                    <a:pt x="107487" y="22330"/>
                    <a:pt x="106730" y="21573"/>
                  </a:cubicBezTo>
                  <a:close/>
                  <a:moveTo>
                    <a:pt x="93484" y="48445"/>
                  </a:moveTo>
                  <a:cubicBezTo>
                    <a:pt x="93862" y="54501"/>
                    <a:pt x="93105" y="61692"/>
                    <a:pt x="96512" y="64341"/>
                  </a:cubicBezTo>
                  <a:cubicBezTo>
                    <a:pt x="97647" y="65477"/>
                    <a:pt x="100675" y="66234"/>
                    <a:pt x="102189" y="65855"/>
                  </a:cubicBezTo>
                  <a:cubicBezTo>
                    <a:pt x="104460" y="65477"/>
                    <a:pt x="107109" y="61692"/>
                    <a:pt x="107487" y="59421"/>
                  </a:cubicBezTo>
                  <a:cubicBezTo>
                    <a:pt x="108623" y="53365"/>
                    <a:pt x="107866" y="47688"/>
                    <a:pt x="107487" y="40497"/>
                  </a:cubicBezTo>
                  <a:cubicBezTo>
                    <a:pt x="107109" y="32928"/>
                    <a:pt x="108244" y="22709"/>
                    <a:pt x="100296" y="23466"/>
                  </a:cubicBezTo>
                  <a:cubicBezTo>
                    <a:pt x="93105" y="26494"/>
                    <a:pt x="93105" y="37848"/>
                    <a:pt x="93484" y="48445"/>
                  </a:cubicBezTo>
                  <a:close/>
                  <a:moveTo>
                    <a:pt x="108623" y="28008"/>
                  </a:moveTo>
                  <a:cubicBezTo>
                    <a:pt x="109758" y="28764"/>
                    <a:pt x="113922" y="28764"/>
                    <a:pt x="114300" y="27629"/>
                  </a:cubicBezTo>
                  <a:cubicBezTo>
                    <a:pt x="112786" y="27251"/>
                    <a:pt x="109758" y="26872"/>
                    <a:pt x="108623" y="28008"/>
                  </a:cubicBezTo>
                  <a:close/>
                  <a:moveTo>
                    <a:pt x="212704" y="48067"/>
                  </a:moveTo>
                  <a:cubicBezTo>
                    <a:pt x="214975" y="51095"/>
                    <a:pt x="215732" y="56772"/>
                    <a:pt x="213839" y="61313"/>
                  </a:cubicBezTo>
                  <a:cubicBezTo>
                    <a:pt x="219138" y="59799"/>
                    <a:pt x="217246" y="48445"/>
                    <a:pt x="213082" y="47688"/>
                  </a:cubicBezTo>
                  <a:cubicBezTo>
                    <a:pt x="213082" y="47688"/>
                    <a:pt x="212704" y="47688"/>
                    <a:pt x="212704" y="48067"/>
                  </a:cubicBezTo>
                  <a:close/>
                  <a:moveTo>
                    <a:pt x="77588" y="51851"/>
                  </a:moveTo>
                  <a:cubicBezTo>
                    <a:pt x="74560" y="51851"/>
                    <a:pt x="71154" y="51095"/>
                    <a:pt x="69261" y="52230"/>
                  </a:cubicBezTo>
                  <a:cubicBezTo>
                    <a:pt x="75317" y="53365"/>
                    <a:pt x="84022" y="53744"/>
                    <a:pt x="90077" y="53365"/>
                  </a:cubicBezTo>
                  <a:cubicBezTo>
                    <a:pt x="87050" y="51851"/>
                    <a:pt x="82129" y="52230"/>
                    <a:pt x="77588" y="51851"/>
                  </a:cubicBezTo>
                  <a:close/>
                  <a:moveTo>
                    <a:pt x="122627" y="59799"/>
                  </a:moveTo>
                  <a:cubicBezTo>
                    <a:pt x="119977" y="59043"/>
                    <a:pt x="119977" y="63206"/>
                    <a:pt x="122248" y="63963"/>
                  </a:cubicBezTo>
                  <a:cubicBezTo>
                    <a:pt x="123762" y="63206"/>
                    <a:pt x="123762" y="60178"/>
                    <a:pt x="122627" y="59799"/>
                  </a:cubicBezTo>
                  <a:close/>
                  <a:moveTo>
                    <a:pt x="79859" y="60935"/>
                  </a:moveTo>
                  <a:cubicBezTo>
                    <a:pt x="82508" y="61313"/>
                    <a:pt x="87050" y="62449"/>
                    <a:pt x="89699" y="61313"/>
                  </a:cubicBezTo>
                  <a:cubicBezTo>
                    <a:pt x="87050" y="60178"/>
                    <a:pt x="81751" y="60178"/>
                    <a:pt x="79859" y="60935"/>
                  </a:cubicBezTo>
                  <a:close/>
                  <a:moveTo>
                    <a:pt x="113922" y="65477"/>
                  </a:moveTo>
                  <a:cubicBezTo>
                    <a:pt x="107487" y="66991"/>
                    <a:pt x="105217" y="74938"/>
                    <a:pt x="104838" y="82508"/>
                  </a:cubicBezTo>
                  <a:cubicBezTo>
                    <a:pt x="101810" y="82130"/>
                    <a:pt x="97647" y="81373"/>
                    <a:pt x="94619" y="81373"/>
                  </a:cubicBezTo>
                  <a:cubicBezTo>
                    <a:pt x="94619" y="78345"/>
                    <a:pt x="93484" y="76452"/>
                    <a:pt x="92727" y="73803"/>
                  </a:cubicBezTo>
                  <a:cubicBezTo>
                    <a:pt x="96890" y="73803"/>
                    <a:pt x="101432" y="74182"/>
                    <a:pt x="105217" y="73425"/>
                  </a:cubicBezTo>
                  <a:cubicBezTo>
                    <a:pt x="104081" y="71911"/>
                    <a:pt x="101053" y="72289"/>
                    <a:pt x="98782" y="72668"/>
                  </a:cubicBezTo>
                  <a:cubicBezTo>
                    <a:pt x="96512" y="72668"/>
                    <a:pt x="93862" y="72668"/>
                    <a:pt x="92348" y="73046"/>
                  </a:cubicBezTo>
                  <a:cubicBezTo>
                    <a:pt x="91591" y="74938"/>
                    <a:pt x="92727" y="76074"/>
                    <a:pt x="92727" y="77209"/>
                  </a:cubicBezTo>
                  <a:cubicBezTo>
                    <a:pt x="93105" y="82886"/>
                    <a:pt x="91970" y="87807"/>
                    <a:pt x="89699" y="90456"/>
                  </a:cubicBezTo>
                  <a:cubicBezTo>
                    <a:pt x="87807" y="92348"/>
                    <a:pt x="83265" y="95755"/>
                    <a:pt x="80994" y="96512"/>
                  </a:cubicBezTo>
                  <a:cubicBezTo>
                    <a:pt x="78345" y="97269"/>
                    <a:pt x="74560" y="97647"/>
                    <a:pt x="71532" y="98026"/>
                  </a:cubicBezTo>
                  <a:cubicBezTo>
                    <a:pt x="70775" y="98404"/>
                    <a:pt x="69640" y="98404"/>
                    <a:pt x="68883" y="99161"/>
                  </a:cubicBezTo>
                  <a:cubicBezTo>
                    <a:pt x="78723" y="100675"/>
                    <a:pt x="86671" y="97269"/>
                    <a:pt x="91213" y="91970"/>
                  </a:cubicBezTo>
                  <a:cubicBezTo>
                    <a:pt x="96512" y="92348"/>
                    <a:pt x="102189" y="93105"/>
                    <a:pt x="106730" y="92727"/>
                  </a:cubicBezTo>
                  <a:cubicBezTo>
                    <a:pt x="107109" y="93484"/>
                    <a:pt x="108244" y="94619"/>
                    <a:pt x="108244" y="94998"/>
                  </a:cubicBezTo>
                  <a:cubicBezTo>
                    <a:pt x="104838" y="94619"/>
                    <a:pt x="101810" y="94998"/>
                    <a:pt x="99918" y="94998"/>
                  </a:cubicBezTo>
                  <a:cubicBezTo>
                    <a:pt x="97647" y="94619"/>
                    <a:pt x="94619" y="93862"/>
                    <a:pt x="92348" y="94998"/>
                  </a:cubicBezTo>
                  <a:cubicBezTo>
                    <a:pt x="96512" y="96890"/>
                    <a:pt x="104460" y="96512"/>
                    <a:pt x="109758" y="96890"/>
                  </a:cubicBezTo>
                  <a:cubicBezTo>
                    <a:pt x="110894" y="98404"/>
                    <a:pt x="112786" y="99161"/>
                    <a:pt x="114678" y="99918"/>
                  </a:cubicBezTo>
                  <a:cubicBezTo>
                    <a:pt x="113922" y="96512"/>
                    <a:pt x="109380" y="94619"/>
                    <a:pt x="108244" y="90834"/>
                  </a:cubicBezTo>
                  <a:cubicBezTo>
                    <a:pt x="106352" y="84779"/>
                    <a:pt x="107866" y="78345"/>
                    <a:pt x="109001" y="71911"/>
                  </a:cubicBezTo>
                  <a:cubicBezTo>
                    <a:pt x="110515" y="70775"/>
                    <a:pt x="111651" y="68883"/>
                    <a:pt x="113922" y="68126"/>
                  </a:cubicBezTo>
                  <a:cubicBezTo>
                    <a:pt x="115435" y="67747"/>
                    <a:pt x="117706" y="68126"/>
                    <a:pt x="119220" y="66612"/>
                  </a:cubicBezTo>
                  <a:cubicBezTo>
                    <a:pt x="118463" y="65098"/>
                    <a:pt x="115435" y="65098"/>
                    <a:pt x="113922" y="65477"/>
                  </a:cubicBezTo>
                  <a:close/>
                  <a:moveTo>
                    <a:pt x="202485" y="74182"/>
                  </a:moveTo>
                  <a:cubicBezTo>
                    <a:pt x="202864" y="71911"/>
                    <a:pt x="197186" y="72668"/>
                    <a:pt x="194916" y="71911"/>
                  </a:cubicBezTo>
                  <a:cubicBezTo>
                    <a:pt x="194916" y="71911"/>
                    <a:pt x="194916" y="72289"/>
                    <a:pt x="194916" y="72289"/>
                  </a:cubicBezTo>
                  <a:cubicBezTo>
                    <a:pt x="194537" y="72289"/>
                    <a:pt x="194537" y="72668"/>
                    <a:pt x="194537" y="72668"/>
                  </a:cubicBezTo>
                  <a:cubicBezTo>
                    <a:pt x="195294" y="74560"/>
                    <a:pt x="202485" y="76452"/>
                    <a:pt x="202485" y="74182"/>
                  </a:cubicBezTo>
                  <a:close/>
                  <a:moveTo>
                    <a:pt x="170693" y="81751"/>
                  </a:moveTo>
                  <a:cubicBezTo>
                    <a:pt x="171828" y="81751"/>
                    <a:pt x="172585" y="80237"/>
                    <a:pt x="171828" y="79102"/>
                  </a:cubicBezTo>
                  <a:cubicBezTo>
                    <a:pt x="169179" y="77966"/>
                    <a:pt x="168422" y="81373"/>
                    <a:pt x="170693" y="81751"/>
                  </a:cubicBezTo>
                  <a:close/>
                  <a:moveTo>
                    <a:pt x="93484" y="75695"/>
                  </a:moveTo>
                  <a:cubicBezTo>
                    <a:pt x="94998" y="76831"/>
                    <a:pt x="100296" y="77209"/>
                    <a:pt x="102189" y="76074"/>
                  </a:cubicBezTo>
                  <a:cubicBezTo>
                    <a:pt x="100675" y="74938"/>
                    <a:pt x="94998" y="74560"/>
                    <a:pt x="93484" y="75695"/>
                  </a:cubicBezTo>
                  <a:close/>
                  <a:moveTo>
                    <a:pt x="30657" y="80237"/>
                  </a:moveTo>
                  <a:cubicBezTo>
                    <a:pt x="30278" y="79859"/>
                    <a:pt x="29521" y="78723"/>
                    <a:pt x="28764" y="77966"/>
                  </a:cubicBezTo>
                  <a:cubicBezTo>
                    <a:pt x="27250" y="76452"/>
                    <a:pt x="24601" y="73046"/>
                    <a:pt x="22330" y="74182"/>
                  </a:cubicBezTo>
                  <a:cubicBezTo>
                    <a:pt x="22709" y="74182"/>
                    <a:pt x="22330" y="74560"/>
                    <a:pt x="22330" y="74560"/>
                  </a:cubicBezTo>
                  <a:cubicBezTo>
                    <a:pt x="24601" y="76074"/>
                    <a:pt x="28386" y="78723"/>
                    <a:pt x="29143" y="81751"/>
                  </a:cubicBezTo>
                  <a:cubicBezTo>
                    <a:pt x="29900" y="85157"/>
                    <a:pt x="28764" y="90078"/>
                    <a:pt x="28764" y="93105"/>
                  </a:cubicBezTo>
                  <a:cubicBezTo>
                    <a:pt x="31035" y="90456"/>
                    <a:pt x="32171" y="84400"/>
                    <a:pt x="30657" y="80237"/>
                  </a:cubicBezTo>
                  <a:close/>
                  <a:moveTo>
                    <a:pt x="172964" y="83265"/>
                  </a:moveTo>
                  <a:cubicBezTo>
                    <a:pt x="171828" y="84022"/>
                    <a:pt x="169179" y="86671"/>
                    <a:pt x="168801" y="87807"/>
                  </a:cubicBezTo>
                  <a:cubicBezTo>
                    <a:pt x="166908" y="90834"/>
                    <a:pt x="166908" y="99161"/>
                    <a:pt x="169179" y="100675"/>
                  </a:cubicBezTo>
                  <a:cubicBezTo>
                    <a:pt x="169558" y="97269"/>
                    <a:pt x="168801" y="92348"/>
                    <a:pt x="169936" y="89321"/>
                  </a:cubicBezTo>
                  <a:cubicBezTo>
                    <a:pt x="170315" y="88185"/>
                    <a:pt x="171450" y="87428"/>
                    <a:pt x="172207" y="86671"/>
                  </a:cubicBezTo>
                  <a:cubicBezTo>
                    <a:pt x="174099" y="84779"/>
                    <a:pt x="175613" y="83643"/>
                    <a:pt x="177506" y="82508"/>
                  </a:cubicBezTo>
                  <a:cubicBezTo>
                    <a:pt x="175992" y="81751"/>
                    <a:pt x="174099" y="82508"/>
                    <a:pt x="172964" y="83265"/>
                  </a:cubicBezTo>
                  <a:close/>
                  <a:moveTo>
                    <a:pt x="164637" y="84022"/>
                  </a:moveTo>
                  <a:cubicBezTo>
                    <a:pt x="165394" y="84400"/>
                    <a:pt x="166530" y="84022"/>
                    <a:pt x="166908" y="83643"/>
                  </a:cubicBezTo>
                  <a:cubicBezTo>
                    <a:pt x="167287" y="80994"/>
                    <a:pt x="163880" y="81751"/>
                    <a:pt x="164637" y="84022"/>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0" name="Google Shape;6420;p36"/>
          <p:cNvGrpSpPr/>
          <p:nvPr/>
        </p:nvGrpSpPr>
        <p:grpSpPr>
          <a:xfrm>
            <a:off x="7947832" y="4415552"/>
            <a:ext cx="349388" cy="228052"/>
            <a:chOff x="228650" y="600825"/>
            <a:chExt cx="6784225" cy="4428200"/>
          </a:xfrm>
        </p:grpSpPr>
        <p:sp>
          <p:nvSpPr>
            <p:cNvPr id="6421" name="Google Shape;6421;p36"/>
            <p:cNvSpPr/>
            <p:nvPr/>
          </p:nvSpPr>
          <p:spPr>
            <a:xfrm>
              <a:off x="228650" y="600825"/>
              <a:ext cx="6784225" cy="4428200"/>
            </a:xfrm>
            <a:custGeom>
              <a:rect b="b" l="l" r="r" t="t"/>
              <a:pathLst>
                <a:path extrusionOk="0" h="177128" w="271369">
                  <a:moveTo>
                    <a:pt x="270990" y="38605"/>
                  </a:moveTo>
                  <a:cubicBezTo>
                    <a:pt x="270990" y="37848"/>
                    <a:pt x="271368" y="37091"/>
                    <a:pt x="270990" y="35956"/>
                  </a:cubicBezTo>
                  <a:cubicBezTo>
                    <a:pt x="269098" y="34063"/>
                    <a:pt x="265313" y="35199"/>
                    <a:pt x="262663" y="35577"/>
                  </a:cubicBezTo>
                  <a:cubicBezTo>
                    <a:pt x="255851" y="35956"/>
                    <a:pt x="252823" y="40119"/>
                    <a:pt x="250174" y="44282"/>
                  </a:cubicBezTo>
                  <a:cubicBezTo>
                    <a:pt x="246010" y="43904"/>
                    <a:pt x="242983" y="44282"/>
                    <a:pt x="239955" y="45796"/>
                  </a:cubicBezTo>
                  <a:cubicBezTo>
                    <a:pt x="238441" y="46553"/>
                    <a:pt x="235035" y="48067"/>
                    <a:pt x="235792" y="49581"/>
                  </a:cubicBezTo>
                  <a:cubicBezTo>
                    <a:pt x="236549" y="50716"/>
                    <a:pt x="236927" y="49959"/>
                    <a:pt x="238062" y="50338"/>
                  </a:cubicBezTo>
                  <a:cubicBezTo>
                    <a:pt x="239576" y="51095"/>
                    <a:pt x="242604" y="54880"/>
                    <a:pt x="242983" y="57150"/>
                  </a:cubicBezTo>
                  <a:cubicBezTo>
                    <a:pt x="243361" y="60557"/>
                    <a:pt x="241090" y="63584"/>
                    <a:pt x="236927" y="62449"/>
                  </a:cubicBezTo>
                  <a:cubicBezTo>
                    <a:pt x="235413" y="62071"/>
                    <a:pt x="235035" y="59800"/>
                    <a:pt x="233142" y="59800"/>
                  </a:cubicBezTo>
                  <a:cubicBezTo>
                    <a:pt x="232764" y="59800"/>
                    <a:pt x="231628" y="60178"/>
                    <a:pt x="231628" y="60178"/>
                  </a:cubicBezTo>
                  <a:cubicBezTo>
                    <a:pt x="229736" y="61314"/>
                    <a:pt x="230871" y="65098"/>
                    <a:pt x="231250" y="66991"/>
                  </a:cubicBezTo>
                  <a:cubicBezTo>
                    <a:pt x="227465" y="67369"/>
                    <a:pt x="223302" y="66234"/>
                    <a:pt x="220274" y="67369"/>
                  </a:cubicBezTo>
                  <a:cubicBezTo>
                    <a:pt x="219139" y="67748"/>
                    <a:pt x="216868" y="69262"/>
                    <a:pt x="216489" y="70397"/>
                  </a:cubicBezTo>
                  <a:cubicBezTo>
                    <a:pt x="216489" y="71154"/>
                    <a:pt x="217246" y="71911"/>
                    <a:pt x="217246" y="72668"/>
                  </a:cubicBezTo>
                  <a:cubicBezTo>
                    <a:pt x="217246" y="73425"/>
                    <a:pt x="216868" y="74560"/>
                    <a:pt x="217246" y="75696"/>
                  </a:cubicBezTo>
                  <a:cubicBezTo>
                    <a:pt x="217246" y="77210"/>
                    <a:pt x="218382" y="79480"/>
                    <a:pt x="219139" y="80994"/>
                  </a:cubicBezTo>
                  <a:cubicBezTo>
                    <a:pt x="219517" y="81751"/>
                    <a:pt x="222545" y="84779"/>
                    <a:pt x="222545" y="85158"/>
                  </a:cubicBezTo>
                  <a:cubicBezTo>
                    <a:pt x="222545" y="85536"/>
                    <a:pt x="220274" y="86293"/>
                    <a:pt x="219896" y="86671"/>
                  </a:cubicBezTo>
                  <a:cubicBezTo>
                    <a:pt x="218382" y="88564"/>
                    <a:pt x="218382" y="90456"/>
                    <a:pt x="219517" y="91970"/>
                  </a:cubicBezTo>
                  <a:cubicBezTo>
                    <a:pt x="225194" y="92349"/>
                    <a:pt x="228979" y="99161"/>
                    <a:pt x="227087" y="105217"/>
                  </a:cubicBezTo>
                  <a:cubicBezTo>
                    <a:pt x="226708" y="106352"/>
                    <a:pt x="225194" y="107866"/>
                    <a:pt x="224059" y="108623"/>
                  </a:cubicBezTo>
                  <a:cubicBezTo>
                    <a:pt x="221409" y="110515"/>
                    <a:pt x="216868" y="111272"/>
                    <a:pt x="213840" y="109759"/>
                  </a:cubicBezTo>
                  <a:cubicBezTo>
                    <a:pt x="212326" y="109380"/>
                    <a:pt x="211569" y="107866"/>
                    <a:pt x="210434" y="107488"/>
                  </a:cubicBezTo>
                  <a:cubicBezTo>
                    <a:pt x="209677" y="105217"/>
                    <a:pt x="207406" y="103703"/>
                    <a:pt x="207027" y="101432"/>
                  </a:cubicBezTo>
                  <a:cubicBezTo>
                    <a:pt x="205892" y="94619"/>
                    <a:pt x="210812" y="90078"/>
                    <a:pt x="215732" y="89699"/>
                  </a:cubicBezTo>
                  <a:cubicBezTo>
                    <a:pt x="217625" y="87807"/>
                    <a:pt x="216111" y="85915"/>
                    <a:pt x="214975" y="83644"/>
                  </a:cubicBezTo>
                  <a:cubicBezTo>
                    <a:pt x="214597" y="82508"/>
                    <a:pt x="214218" y="80616"/>
                    <a:pt x="213461" y="79480"/>
                  </a:cubicBezTo>
                  <a:cubicBezTo>
                    <a:pt x="211948" y="77588"/>
                    <a:pt x="209298" y="77210"/>
                    <a:pt x="207406" y="76453"/>
                  </a:cubicBezTo>
                  <a:cubicBezTo>
                    <a:pt x="212326" y="74182"/>
                    <a:pt x="216868" y="70019"/>
                    <a:pt x="217246" y="63584"/>
                  </a:cubicBezTo>
                  <a:cubicBezTo>
                    <a:pt x="218003" y="53366"/>
                    <a:pt x="214597" y="47310"/>
                    <a:pt x="208541" y="43147"/>
                  </a:cubicBezTo>
                  <a:cubicBezTo>
                    <a:pt x="209677" y="41254"/>
                    <a:pt x="210055" y="38605"/>
                    <a:pt x="211191" y="36334"/>
                  </a:cubicBezTo>
                  <a:cubicBezTo>
                    <a:pt x="213461" y="37470"/>
                    <a:pt x="217625" y="38605"/>
                    <a:pt x="219896" y="37470"/>
                  </a:cubicBezTo>
                  <a:cubicBezTo>
                    <a:pt x="219517" y="35199"/>
                    <a:pt x="221031" y="31793"/>
                    <a:pt x="221031" y="29522"/>
                  </a:cubicBezTo>
                  <a:cubicBezTo>
                    <a:pt x="219517" y="27629"/>
                    <a:pt x="216489" y="27251"/>
                    <a:pt x="214218" y="26115"/>
                  </a:cubicBezTo>
                  <a:cubicBezTo>
                    <a:pt x="214975" y="24223"/>
                    <a:pt x="214597" y="22331"/>
                    <a:pt x="215354" y="20817"/>
                  </a:cubicBezTo>
                  <a:cubicBezTo>
                    <a:pt x="213461" y="18167"/>
                    <a:pt x="209298" y="15897"/>
                    <a:pt x="205135" y="17032"/>
                  </a:cubicBezTo>
                  <a:cubicBezTo>
                    <a:pt x="204756" y="18924"/>
                    <a:pt x="204378" y="20817"/>
                    <a:pt x="203621" y="22331"/>
                  </a:cubicBezTo>
                  <a:cubicBezTo>
                    <a:pt x="200972" y="21952"/>
                    <a:pt x="198322" y="18924"/>
                    <a:pt x="196430" y="21574"/>
                  </a:cubicBezTo>
                  <a:cubicBezTo>
                    <a:pt x="196808" y="23466"/>
                    <a:pt x="194916" y="26115"/>
                    <a:pt x="194916" y="29522"/>
                  </a:cubicBezTo>
                  <a:cubicBezTo>
                    <a:pt x="196808" y="30657"/>
                    <a:pt x="199458" y="31414"/>
                    <a:pt x="201350" y="32549"/>
                  </a:cubicBezTo>
                  <a:cubicBezTo>
                    <a:pt x="200593" y="35577"/>
                    <a:pt x="199836" y="38605"/>
                    <a:pt x="198701" y="40876"/>
                  </a:cubicBezTo>
                  <a:cubicBezTo>
                    <a:pt x="183562" y="38227"/>
                    <a:pt x="178263" y="56393"/>
                    <a:pt x="182805" y="68505"/>
                  </a:cubicBezTo>
                  <a:cubicBezTo>
                    <a:pt x="176749" y="68505"/>
                    <a:pt x="171451" y="69640"/>
                    <a:pt x="169937" y="74939"/>
                  </a:cubicBezTo>
                  <a:cubicBezTo>
                    <a:pt x="170694" y="76453"/>
                    <a:pt x="171829" y="76453"/>
                    <a:pt x="172586" y="77588"/>
                  </a:cubicBezTo>
                  <a:cubicBezTo>
                    <a:pt x="174857" y="79859"/>
                    <a:pt x="175614" y="84022"/>
                    <a:pt x="175235" y="87428"/>
                  </a:cubicBezTo>
                  <a:cubicBezTo>
                    <a:pt x="174478" y="91592"/>
                    <a:pt x="169937" y="96512"/>
                    <a:pt x="166152" y="97269"/>
                  </a:cubicBezTo>
                  <a:cubicBezTo>
                    <a:pt x="161232" y="98026"/>
                    <a:pt x="152527" y="96133"/>
                    <a:pt x="149120" y="93106"/>
                  </a:cubicBezTo>
                  <a:cubicBezTo>
                    <a:pt x="144957" y="89321"/>
                    <a:pt x="144579" y="73803"/>
                    <a:pt x="154419" y="76831"/>
                  </a:cubicBezTo>
                  <a:cubicBezTo>
                    <a:pt x="155933" y="77967"/>
                    <a:pt x="156311" y="80237"/>
                    <a:pt x="157825" y="81751"/>
                  </a:cubicBezTo>
                  <a:cubicBezTo>
                    <a:pt x="163124" y="80994"/>
                    <a:pt x="166152" y="75317"/>
                    <a:pt x="164638" y="68505"/>
                  </a:cubicBezTo>
                  <a:cubicBezTo>
                    <a:pt x="171072" y="68126"/>
                    <a:pt x="176749" y="66991"/>
                    <a:pt x="179777" y="62449"/>
                  </a:cubicBezTo>
                  <a:cubicBezTo>
                    <a:pt x="180155" y="58286"/>
                    <a:pt x="178263" y="55636"/>
                    <a:pt x="176371" y="52609"/>
                  </a:cubicBezTo>
                  <a:cubicBezTo>
                    <a:pt x="174100" y="49581"/>
                    <a:pt x="171451" y="47689"/>
                    <a:pt x="167287" y="46932"/>
                  </a:cubicBezTo>
                  <a:cubicBezTo>
                    <a:pt x="168423" y="45418"/>
                    <a:pt x="169180" y="42390"/>
                    <a:pt x="168801" y="39741"/>
                  </a:cubicBezTo>
                  <a:cubicBezTo>
                    <a:pt x="168423" y="37470"/>
                    <a:pt x="165773" y="34063"/>
                    <a:pt x="165016" y="33685"/>
                  </a:cubicBezTo>
                  <a:cubicBezTo>
                    <a:pt x="163881" y="33685"/>
                    <a:pt x="162746" y="35199"/>
                    <a:pt x="161610" y="35577"/>
                  </a:cubicBezTo>
                  <a:cubicBezTo>
                    <a:pt x="160096" y="35956"/>
                    <a:pt x="158961" y="35577"/>
                    <a:pt x="157825" y="36334"/>
                  </a:cubicBezTo>
                  <a:cubicBezTo>
                    <a:pt x="155555" y="35577"/>
                    <a:pt x="156311" y="30657"/>
                    <a:pt x="157825" y="29143"/>
                  </a:cubicBezTo>
                  <a:cubicBezTo>
                    <a:pt x="159718" y="26494"/>
                    <a:pt x="163503" y="28008"/>
                    <a:pt x="166530" y="28008"/>
                  </a:cubicBezTo>
                  <a:cubicBezTo>
                    <a:pt x="168044" y="19303"/>
                    <a:pt x="157825" y="13247"/>
                    <a:pt x="149877" y="15897"/>
                  </a:cubicBezTo>
                  <a:cubicBezTo>
                    <a:pt x="148363" y="9841"/>
                    <a:pt x="144579" y="5678"/>
                    <a:pt x="140037" y="2271"/>
                  </a:cubicBezTo>
                  <a:cubicBezTo>
                    <a:pt x="140037" y="1893"/>
                    <a:pt x="140415" y="1514"/>
                    <a:pt x="140037" y="1136"/>
                  </a:cubicBezTo>
                  <a:cubicBezTo>
                    <a:pt x="135874" y="1"/>
                    <a:pt x="131710" y="3407"/>
                    <a:pt x="129061" y="6056"/>
                  </a:cubicBezTo>
                  <a:cubicBezTo>
                    <a:pt x="126412" y="8706"/>
                    <a:pt x="124519" y="11733"/>
                    <a:pt x="123384" y="14383"/>
                  </a:cubicBezTo>
                  <a:cubicBezTo>
                    <a:pt x="115436" y="10976"/>
                    <a:pt x="105217" y="16654"/>
                    <a:pt x="105596" y="24601"/>
                  </a:cubicBezTo>
                  <a:cubicBezTo>
                    <a:pt x="108623" y="25358"/>
                    <a:pt x="112408" y="23845"/>
                    <a:pt x="114301" y="26872"/>
                  </a:cubicBezTo>
                  <a:cubicBezTo>
                    <a:pt x="115436" y="28765"/>
                    <a:pt x="115814" y="33685"/>
                    <a:pt x="113165" y="34063"/>
                  </a:cubicBezTo>
                  <a:cubicBezTo>
                    <a:pt x="112030" y="32928"/>
                    <a:pt x="110516" y="33306"/>
                    <a:pt x="109380" y="32928"/>
                  </a:cubicBezTo>
                  <a:cubicBezTo>
                    <a:pt x="108245" y="32171"/>
                    <a:pt x="107866" y="30657"/>
                    <a:pt x="106353" y="30657"/>
                  </a:cubicBezTo>
                  <a:cubicBezTo>
                    <a:pt x="103703" y="32549"/>
                    <a:pt x="101432" y="35956"/>
                    <a:pt x="101811" y="40876"/>
                  </a:cubicBezTo>
                  <a:cubicBezTo>
                    <a:pt x="101811" y="41633"/>
                    <a:pt x="102189" y="42390"/>
                    <a:pt x="102189" y="43525"/>
                  </a:cubicBezTo>
                  <a:cubicBezTo>
                    <a:pt x="98026" y="43904"/>
                    <a:pt x="95377" y="45796"/>
                    <a:pt x="93106" y="48067"/>
                  </a:cubicBezTo>
                  <a:cubicBezTo>
                    <a:pt x="90835" y="51095"/>
                    <a:pt x="88564" y="53366"/>
                    <a:pt x="88564" y="57529"/>
                  </a:cubicBezTo>
                  <a:cubicBezTo>
                    <a:pt x="88943" y="58664"/>
                    <a:pt x="90456" y="58664"/>
                    <a:pt x="90078" y="60557"/>
                  </a:cubicBezTo>
                  <a:cubicBezTo>
                    <a:pt x="90835" y="60935"/>
                    <a:pt x="90456" y="59421"/>
                    <a:pt x="90835" y="60178"/>
                  </a:cubicBezTo>
                  <a:cubicBezTo>
                    <a:pt x="92727" y="63584"/>
                    <a:pt x="98405" y="63963"/>
                    <a:pt x="102946" y="65098"/>
                  </a:cubicBezTo>
                  <a:cubicBezTo>
                    <a:pt x="100297" y="71154"/>
                    <a:pt x="102946" y="77967"/>
                    <a:pt x="108245" y="79102"/>
                  </a:cubicBezTo>
                  <a:cubicBezTo>
                    <a:pt x="109759" y="78723"/>
                    <a:pt x="109759" y="76831"/>
                    <a:pt x="111273" y="76453"/>
                  </a:cubicBezTo>
                  <a:cubicBezTo>
                    <a:pt x="112408" y="75696"/>
                    <a:pt x="113922" y="75696"/>
                    <a:pt x="116193" y="75696"/>
                  </a:cubicBezTo>
                  <a:cubicBezTo>
                    <a:pt x="119599" y="80616"/>
                    <a:pt x="117328" y="86671"/>
                    <a:pt x="114679" y="90456"/>
                  </a:cubicBezTo>
                  <a:cubicBezTo>
                    <a:pt x="112787" y="93484"/>
                    <a:pt x="107866" y="95376"/>
                    <a:pt x="104460" y="95376"/>
                  </a:cubicBezTo>
                  <a:cubicBezTo>
                    <a:pt x="101811" y="95376"/>
                    <a:pt x="98783" y="95376"/>
                    <a:pt x="96891" y="94241"/>
                  </a:cubicBezTo>
                  <a:cubicBezTo>
                    <a:pt x="92349" y="91970"/>
                    <a:pt x="89321" y="82887"/>
                    <a:pt x="92727" y="76074"/>
                  </a:cubicBezTo>
                  <a:cubicBezTo>
                    <a:pt x="93484" y="74939"/>
                    <a:pt x="97269" y="72289"/>
                    <a:pt x="97269" y="71154"/>
                  </a:cubicBezTo>
                  <a:cubicBezTo>
                    <a:pt x="97269" y="70776"/>
                    <a:pt x="95755" y="68126"/>
                    <a:pt x="95755" y="67748"/>
                  </a:cubicBezTo>
                  <a:cubicBezTo>
                    <a:pt x="95377" y="67369"/>
                    <a:pt x="92727" y="65098"/>
                    <a:pt x="91970" y="64720"/>
                  </a:cubicBezTo>
                  <a:cubicBezTo>
                    <a:pt x="90078" y="63963"/>
                    <a:pt x="87050" y="64341"/>
                    <a:pt x="84401" y="63963"/>
                  </a:cubicBezTo>
                  <a:cubicBezTo>
                    <a:pt x="91213" y="52609"/>
                    <a:pt x="87807" y="34063"/>
                    <a:pt x="72668" y="34063"/>
                  </a:cubicBezTo>
                  <a:cubicBezTo>
                    <a:pt x="73425" y="31036"/>
                    <a:pt x="72290" y="27629"/>
                    <a:pt x="71533" y="24980"/>
                  </a:cubicBezTo>
                  <a:cubicBezTo>
                    <a:pt x="73425" y="24223"/>
                    <a:pt x="75696" y="24223"/>
                    <a:pt x="77210" y="23088"/>
                  </a:cubicBezTo>
                  <a:cubicBezTo>
                    <a:pt x="77588" y="19681"/>
                    <a:pt x="75696" y="17032"/>
                    <a:pt x="76453" y="14761"/>
                  </a:cubicBezTo>
                  <a:cubicBezTo>
                    <a:pt x="74560" y="12490"/>
                    <a:pt x="71533" y="14761"/>
                    <a:pt x="68883" y="15140"/>
                  </a:cubicBezTo>
                  <a:cubicBezTo>
                    <a:pt x="68505" y="13247"/>
                    <a:pt x="68126" y="11733"/>
                    <a:pt x="68126" y="9841"/>
                  </a:cubicBezTo>
                  <a:cubicBezTo>
                    <a:pt x="64342" y="7949"/>
                    <a:pt x="59421" y="9841"/>
                    <a:pt x="57529" y="12490"/>
                  </a:cubicBezTo>
                  <a:cubicBezTo>
                    <a:pt x="57907" y="14004"/>
                    <a:pt x="57907" y="16275"/>
                    <a:pt x="57907" y="17789"/>
                  </a:cubicBezTo>
                  <a:cubicBezTo>
                    <a:pt x="55258" y="18546"/>
                    <a:pt x="52609" y="18546"/>
                    <a:pt x="51095" y="20438"/>
                  </a:cubicBezTo>
                  <a:cubicBezTo>
                    <a:pt x="51095" y="22709"/>
                    <a:pt x="51852" y="26494"/>
                    <a:pt x="51095" y="28386"/>
                  </a:cubicBezTo>
                  <a:cubicBezTo>
                    <a:pt x="53744" y="29900"/>
                    <a:pt x="57907" y="29143"/>
                    <a:pt x="60178" y="28386"/>
                  </a:cubicBezTo>
                  <a:cubicBezTo>
                    <a:pt x="60557" y="31036"/>
                    <a:pt x="61314" y="33306"/>
                    <a:pt x="62071" y="35577"/>
                  </a:cubicBezTo>
                  <a:cubicBezTo>
                    <a:pt x="55258" y="38605"/>
                    <a:pt x="51095" y="45039"/>
                    <a:pt x="51095" y="54501"/>
                  </a:cubicBezTo>
                  <a:cubicBezTo>
                    <a:pt x="51095" y="61314"/>
                    <a:pt x="54880" y="65855"/>
                    <a:pt x="59421" y="68505"/>
                  </a:cubicBezTo>
                  <a:cubicBezTo>
                    <a:pt x="54880" y="68505"/>
                    <a:pt x="52987" y="71532"/>
                    <a:pt x="51095" y="74560"/>
                  </a:cubicBezTo>
                  <a:cubicBezTo>
                    <a:pt x="49959" y="76453"/>
                    <a:pt x="48067" y="79102"/>
                    <a:pt x="49581" y="80994"/>
                  </a:cubicBezTo>
                  <a:cubicBezTo>
                    <a:pt x="54880" y="82130"/>
                    <a:pt x="58286" y="86293"/>
                    <a:pt x="57529" y="93484"/>
                  </a:cubicBezTo>
                  <a:cubicBezTo>
                    <a:pt x="55637" y="95376"/>
                    <a:pt x="54880" y="98026"/>
                    <a:pt x="52987" y="99161"/>
                  </a:cubicBezTo>
                  <a:cubicBezTo>
                    <a:pt x="49581" y="101054"/>
                    <a:pt x="43904" y="101054"/>
                    <a:pt x="40876" y="99161"/>
                  </a:cubicBezTo>
                  <a:cubicBezTo>
                    <a:pt x="35577" y="95755"/>
                    <a:pt x="36713" y="84779"/>
                    <a:pt x="43525" y="82887"/>
                  </a:cubicBezTo>
                  <a:cubicBezTo>
                    <a:pt x="44282" y="82508"/>
                    <a:pt x="45418" y="82887"/>
                    <a:pt x="46175" y="82130"/>
                  </a:cubicBezTo>
                  <a:cubicBezTo>
                    <a:pt x="46175" y="79480"/>
                    <a:pt x="44282" y="76831"/>
                    <a:pt x="43147" y="74182"/>
                  </a:cubicBezTo>
                  <a:cubicBezTo>
                    <a:pt x="46932" y="71532"/>
                    <a:pt x="51095" y="66612"/>
                    <a:pt x="49203" y="60178"/>
                  </a:cubicBezTo>
                  <a:cubicBezTo>
                    <a:pt x="46553" y="60557"/>
                    <a:pt x="45418" y="57529"/>
                    <a:pt x="42768" y="57150"/>
                  </a:cubicBezTo>
                  <a:cubicBezTo>
                    <a:pt x="40876" y="56772"/>
                    <a:pt x="38984" y="57150"/>
                    <a:pt x="36713" y="56393"/>
                  </a:cubicBezTo>
                  <a:cubicBezTo>
                    <a:pt x="37470" y="54501"/>
                    <a:pt x="38984" y="51473"/>
                    <a:pt x="37470" y="49959"/>
                  </a:cubicBezTo>
                  <a:cubicBezTo>
                    <a:pt x="37470" y="49581"/>
                    <a:pt x="36334" y="48824"/>
                    <a:pt x="35577" y="48824"/>
                  </a:cubicBezTo>
                  <a:cubicBezTo>
                    <a:pt x="33685" y="48824"/>
                    <a:pt x="31793" y="53366"/>
                    <a:pt x="28386" y="51095"/>
                  </a:cubicBezTo>
                  <a:cubicBezTo>
                    <a:pt x="22709" y="46932"/>
                    <a:pt x="29143" y="40119"/>
                    <a:pt x="32550" y="38984"/>
                  </a:cubicBezTo>
                  <a:cubicBezTo>
                    <a:pt x="33306" y="38605"/>
                    <a:pt x="34442" y="39741"/>
                    <a:pt x="34442" y="38984"/>
                  </a:cubicBezTo>
                  <a:cubicBezTo>
                    <a:pt x="33685" y="33685"/>
                    <a:pt x="27251" y="29900"/>
                    <a:pt x="20438" y="31793"/>
                  </a:cubicBezTo>
                  <a:cubicBezTo>
                    <a:pt x="18546" y="28386"/>
                    <a:pt x="16654" y="24601"/>
                    <a:pt x="12869" y="22709"/>
                  </a:cubicBezTo>
                  <a:cubicBezTo>
                    <a:pt x="11733" y="21952"/>
                    <a:pt x="10598" y="21952"/>
                    <a:pt x="9084" y="21574"/>
                  </a:cubicBezTo>
                  <a:cubicBezTo>
                    <a:pt x="6813" y="21195"/>
                    <a:pt x="2650" y="19303"/>
                    <a:pt x="757" y="21952"/>
                  </a:cubicBezTo>
                  <a:cubicBezTo>
                    <a:pt x="1" y="22331"/>
                    <a:pt x="757" y="23088"/>
                    <a:pt x="379" y="24223"/>
                  </a:cubicBezTo>
                  <a:cubicBezTo>
                    <a:pt x="6435" y="31414"/>
                    <a:pt x="8705" y="42390"/>
                    <a:pt x="10598" y="53366"/>
                  </a:cubicBezTo>
                  <a:cubicBezTo>
                    <a:pt x="6435" y="56393"/>
                    <a:pt x="6056" y="62828"/>
                    <a:pt x="6435" y="68883"/>
                  </a:cubicBezTo>
                  <a:cubicBezTo>
                    <a:pt x="6435" y="71154"/>
                    <a:pt x="7570" y="74560"/>
                    <a:pt x="8327" y="77210"/>
                  </a:cubicBezTo>
                  <a:cubicBezTo>
                    <a:pt x="9462" y="80994"/>
                    <a:pt x="11733" y="82887"/>
                    <a:pt x="13626" y="85536"/>
                  </a:cubicBezTo>
                  <a:cubicBezTo>
                    <a:pt x="15140" y="87428"/>
                    <a:pt x="15897" y="89699"/>
                    <a:pt x="18546" y="90078"/>
                  </a:cubicBezTo>
                  <a:cubicBezTo>
                    <a:pt x="20060" y="98404"/>
                    <a:pt x="24602" y="105595"/>
                    <a:pt x="28386" y="111651"/>
                  </a:cubicBezTo>
                  <a:cubicBezTo>
                    <a:pt x="29522" y="113543"/>
                    <a:pt x="32550" y="116193"/>
                    <a:pt x="32550" y="118085"/>
                  </a:cubicBezTo>
                  <a:cubicBezTo>
                    <a:pt x="32928" y="119220"/>
                    <a:pt x="32171" y="120356"/>
                    <a:pt x="32171" y="121491"/>
                  </a:cubicBezTo>
                  <a:cubicBezTo>
                    <a:pt x="32171" y="125654"/>
                    <a:pt x="35199" y="129439"/>
                    <a:pt x="40498" y="128682"/>
                  </a:cubicBezTo>
                  <a:cubicBezTo>
                    <a:pt x="42011" y="133224"/>
                    <a:pt x="42390" y="138144"/>
                    <a:pt x="43525" y="143064"/>
                  </a:cubicBezTo>
                  <a:cubicBezTo>
                    <a:pt x="44282" y="147606"/>
                    <a:pt x="46175" y="151391"/>
                    <a:pt x="45796" y="156689"/>
                  </a:cubicBezTo>
                  <a:cubicBezTo>
                    <a:pt x="45039" y="158203"/>
                    <a:pt x="40498" y="161231"/>
                    <a:pt x="40119" y="163502"/>
                  </a:cubicBezTo>
                  <a:cubicBezTo>
                    <a:pt x="40119" y="164259"/>
                    <a:pt x="41633" y="166908"/>
                    <a:pt x="42390" y="167665"/>
                  </a:cubicBezTo>
                  <a:cubicBezTo>
                    <a:pt x="43147" y="168422"/>
                    <a:pt x="44661" y="169179"/>
                    <a:pt x="45796" y="169936"/>
                  </a:cubicBezTo>
                  <a:cubicBezTo>
                    <a:pt x="46553" y="170315"/>
                    <a:pt x="46553" y="171072"/>
                    <a:pt x="46932" y="171450"/>
                  </a:cubicBezTo>
                  <a:cubicBezTo>
                    <a:pt x="47689" y="171828"/>
                    <a:pt x="48824" y="171828"/>
                    <a:pt x="49203" y="172207"/>
                  </a:cubicBezTo>
                  <a:cubicBezTo>
                    <a:pt x="49203" y="172207"/>
                    <a:pt x="49203" y="172207"/>
                    <a:pt x="49203" y="172207"/>
                  </a:cubicBezTo>
                  <a:cubicBezTo>
                    <a:pt x="52230" y="172964"/>
                    <a:pt x="55258" y="173342"/>
                    <a:pt x="57907" y="173721"/>
                  </a:cubicBezTo>
                  <a:cubicBezTo>
                    <a:pt x="60178" y="173342"/>
                    <a:pt x="62449" y="172964"/>
                    <a:pt x="64720" y="172964"/>
                  </a:cubicBezTo>
                  <a:cubicBezTo>
                    <a:pt x="74560" y="171072"/>
                    <a:pt x="84779" y="170693"/>
                    <a:pt x="94241" y="170315"/>
                  </a:cubicBezTo>
                  <a:cubicBezTo>
                    <a:pt x="107488" y="169936"/>
                    <a:pt x="124519" y="166908"/>
                    <a:pt x="138145" y="170315"/>
                  </a:cubicBezTo>
                  <a:cubicBezTo>
                    <a:pt x="150256" y="169936"/>
                    <a:pt x="163503" y="169936"/>
                    <a:pt x="175614" y="171828"/>
                  </a:cubicBezTo>
                  <a:cubicBezTo>
                    <a:pt x="182805" y="172964"/>
                    <a:pt x="189996" y="174099"/>
                    <a:pt x="197565" y="175613"/>
                  </a:cubicBezTo>
                  <a:cubicBezTo>
                    <a:pt x="199836" y="175992"/>
                    <a:pt x="202486" y="176749"/>
                    <a:pt x="204756" y="177127"/>
                  </a:cubicBezTo>
                  <a:cubicBezTo>
                    <a:pt x="207027" y="177127"/>
                    <a:pt x="208920" y="176749"/>
                    <a:pt x="211191" y="176370"/>
                  </a:cubicBezTo>
                  <a:cubicBezTo>
                    <a:pt x="211569" y="175992"/>
                    <a:pt x="211948" y="175613"/>
                    <a:pt x="212326" y="175235"/>
                  </a:cubicBezTo>
                  <a:cubicBezTo>
                    <a:pt x="213461" y="173721"/>
                    <a:pt x="214218" y="171828"/>
                    <a:pt x="214218" y="169936"/>
                  </a:cubicBezTo>
                  <a:cubicBezTo>
                    <a:pt x="214218" y="168801"/>
                    <a:pt x="213083" y="167287"/>
                    <a:pt x="212705" y="166151"/>
                  </a:cubicBezTo>
                  <a:cubicBezTo>
                    <a:pt x="212705" y="163502"/>
                    <a:pt x="212705" y="163124"/>
                    <a:pt x="211191" y="161610"/>
                  </a:cubicBezTo>
                  <a:cubicBezTo>
                    <a:pt x="214218" y="155554"/>
                    <a:pt x="216111" y="148741"/>
                    <a:pt x="218382" y="141929"/>
                  </a:cubicBezTo>
                  <a:cubicBezTo>
                    <a:pt x="224816" y="143443"/>
                    <a:pt x="227087" y="136630"/>
                    <a:pt x="225194" y="131710"/>
                  </a:cubicBezTo>
                  <a:cubicBezTo>
                    <a:pt x="226708" y="131332"/>
                    <a:pt x="227087" y="129061"/>
                    <a:pt x="228222" y="129061"/>
                  </a:cubicBezTo>
                  <a:cubicBezTo>
                    <a:pt x="230871" y="124519"/>
                    <a:pt x="234656" y="121113"/>
                    <a:pt x="238062" y="116950"/>
                  </a:cubicBezTo>
                  <a:cubicBezTo>
                    <a:pt x="241090" y="112786"/>
                    <a:pt x="243361" y="108245"/>
                    <a:pt x="245632" y="102567"/>
                  </a:cubicBezTo>
                  <a:cubicBezTo>
                    <a:pt x="248281" y="102189"/>
                    <a:pt x="249038" y="99918"/>
                    <a:pt x="250931" y="98026"/>
                  </a:cubicBezTo>
                  <a:cubicBezTo>
                    <a:pt x="253202" y="95755"/>
                    <a:pt x="255472" y="94241"/>
                    <a:pt x="256986" y="90835"/>
                  </a:cubicBezTo>
                  <a:cubicBezTo>
                    <a:pt x="260014" y="83644"/>
                    <a:pt x="262663" y="71911"/>
                    <a:pt x="257365" y="66612"/>
                  </a:cubicBezTo>
                  <a:cubicBezTo>
                    <a:pt x="260771" y="56015"/>
                    <a:pt x="264177" y="45418"/>
                    <a:pt x="270990" y="38605"/>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36"/>
            <p:cNvSpPr/>
            <p:nvPr/>
          </p:nvSpPr>
          <p:spPr>
            <a:xfrm>
              <a:off x="1818250" y="894150"/>
              <a:ext cx="227125" cy="473125"/>
            </a:xfrm>
            <a:custGeom>
              <a:rect b="b" l="l" r="r" t="t"/>
              <a:pathLst>
                <a:path extrusionOk="0" h="18925" w="9085">
                  <a:moveTo>
                    <a:pt x="2271" y="379"/>
                  </a:moveTo>
                  <a:cubicBezTo>
                    <a:pt x="2271" y="3028"/>
                    <a:pt x="3028" y="5299"/>
                    <a:pt x="3407" y="7948"/>
                  </a:cubicBezTo>
                  <a:cubicBezTo>
                    <a:pt x="5678" y="7570"/>
                    <a:pt x="6056" y="6056"/>
                    <a:pt x="9084" y="6056"/>
                  </a:cubicBezTo>
                  <a:cubicBezTo>
                    <a:pt x="9084" y="7570"/>
                    <a:pt x="9084" y="8327"/>
                    <a:pt x="9084" y="9841"/>
                  </a:cubicBezTo>
                  <a:cubicBezTo>
                    <a:pt x="7192" y="9841"/>
                    <a:pt x="6056" y="10598"/>
                    <a:pt x="4164" y="10976"/>
                  </a:cubicBezTo>
                  <a:cubicBezTo>
                    <a:pt x="4542" y="13625"/>
                    <a:pt x="4921" y="16275"/>
                    <a:pt x="4921" y="18924"/>
                  </a:cubicBezTo>
                  <a:cubicBezTo>
                    <a:pt x="3028" y="12868"/>
                    <a:pt x="1136" y="6813"/>
                    <a:pt x="1" y="757"/>
                  </a:cubicBezTo>
                  <a:cubicBezTo>
                    <a:pt x="758" y="379"/>
                    <a:pt x="1136" y="0"/>
                    <a:pt x="2271"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36"/>
            <p:cNvSpPr/>
            <p:nvPr/>
          </p:nvSpPr>
          <p:spPr>
            <a:xfrm>
              <a:off x="5404325" y="1092850"/>
              <a:ext cx="47325" cy="18950"/>
            </a:xfrm>
            <a:custGeom>
              <a:rect b="b" l="l" r="r" t="t"/>
              <a:pathLst>
                <a:path extrusionOk="0" h="758" w="1893">
                  <a:moveTo>
                    <a:pt x="379" y="0"/>
                  </a:moveTo>
                  <a:cubicBezTo>
                    <a:pt x="757" y="0"/>
                    <a:pt x="1514" y="0"/>
                    <a:pt x="1893" y="379"/>
                  </a:cubicBezTo>
                  <a:cubicBezTo>
                    <a:pt x="1514" y="379"/>
                    <a:pt x="379" y="379"/>
                    <a:pt x="379" y="757"/>
                  </a:cubicBezTo>
                  <a:cubicBezTo>
                    <a:pt x="0" y="757"/>
                    <a:pt x="379" y="0"/>
                    <a:pt x="379"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36"/>
            <p:cNvSpPr/>
            <p:nvPr/>
          </p:nvSpPr>
          <p:spPr>
            <a:xfrm>
              <a:off x="5366475" y="1121225"/>
              <a:ext cx="321725" cy="539350"/>
            </a:xfrm>
            <a:custGeom>
              <a:rect b="b" l="l" r="r" t="t"/>
              <a:pathLst>
                <a:path extrusionOk="0" h="21574" w="12869">
                  <a:moveTo>
                    <a:pt x="4921" y="1"/>
                  </a:moveTo>
                  <a:cubicBezTo>
                    <a:pt x="5299" y="379"/>
                    <a:pt x="6056" y="758"/>
                    <a:pt x="6435" y="1515"/>
                  </a:cubicBezTo>
                  <a:cubicBezTo>
                    <a:pt x="5678" y="3785"/>
                    <a:pt x="4921" y="5299"/>
                    <a:pt x="4164" y="7570"/>
                  </a:cubicBezTo>
                  <a:cubicBezTo>
                    <a:pt x="7570" y="8327"/>
                    <a:pt x="10219" y="9463"/>
                    <a:pt x="12869" y="10220"/>
                  </a:cubicBezTo>
                  <a:cubicBezTo>
                    <a:pt x="12869" y="11733"/>
                    <a:pt x="12112" y="12869"/>
                    <a:pt x="11733" y="14004"/>
                  </a:cubicBezTo>
                  <a:cubicBezTo>
                    <a:pt x="9084" y="12869"/>
                    <a:pt x="5678" y="12112"/>
                    <a:pt x="3028" y="10977"/>
                  </a:cubicBezTo>
                  <a:cubicBezTo>
                    <a:pt x="1514" y="14383"/>
                    <a:pt x="757" y="17789"/>
                    <a:pt x="0" y="21574"/>
                  </a:cubicBezTo>
                  <a:cubicBezTo>
                    <a:pt x="0" y="18168"/>
                    <a:pt x="1136" y="14761"/>
                    <a:pt x="1893" y="10977"/>
                  </a:cubicBezTo>
                  <a:cubicBezTo>
                    <a:pt x="3028" y="7192"/>
                    <a:pt x="4164" y="3785"/>
                    <a:pt x="492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36"/>
            <p:cNvSpPr/>
            <p:nvPr/>
          </p:nvSpPr>
          <p:spPr>
            <a:xfrm>
              <a:off x="5385400" y="1121225"/>
              <a:ext cx="66250" cy="66275"/>
            </a:xfrm>
            <a:custGeom>
              <a:rect b="b" l="l" r="r" t="t"/>
              <a:pathLst>
                <a:path extrusionOk="0" h="2651" w="2650">
                  <a:moveTo>
                    <a:pt x="2271" y="1"/>
                  </a:moveTo>
                  <a:cubicBezTo>
                    <a:pt x="2650" y="379"/>
                    <a:pt x="1893" y="1136"/>
                    <a:pt x="2271" y="1515"/>
                  </a:cubicBezTo>
                  <a:cubicBezTo>
                    <a:pt x="1514" y="1893"/>
                    <a:pt x="757" y="2272"/>
                    <a:pt x="379" y="2650"/>
                  </a:cubicBezTo>
                  <a:cubicBezTo>
                    <a:pt x="0" y="1515"/>
                    <a:pt x="1514" y="758"/>
                    <a:pt x="227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36"/>
            <p:cNvSpPr/>
            <p:nvPr/>
          </p:nvSpPr>
          <p:spPr>
            <a:xfrm>
              <a:off x="1562775" y="932000"/>
              <a:ext cx="302825" cy="350100"/>
            </a:xfrm>
            <a:custGeom>
              <a:rect b="b" l="l" r="r" t="t"/>
              <a:pathLst>
                <a:path extrusionOk="0" h="14004" w="12113">
                  <a:moveTo>
                    <a:pt x="8706" y="0"/>
                  </a:moveTo>
                  <a:cubicBezTo>
                    <a:pt x="9841" y="4163"/>
                    <a:pt x="10977" y="8327"/>
                    <a:pt x="12112" y="12490"/>
                  </a:cubicBezTo>
                  <a:cubicBezTo>
                    <a:pt x="11734" y="12868"/>
                    <a:pt x="11355" y="13247"/>
                    <a:pt x="10977" y="14004"/>
                  </a:cubicBezTo>
                  <a:cubicBezTo>
                    <a:pt x="10598" y="12868"/>
                    <a:pt x="10220" y="11733"/>
                    <a:pt x="10220" y="10598"/>
                  </a:cubicBezTo>
                  <a:cubicBezTo>
                    <a:pt x="7192" y="11354"/>
                    <a:pt x="3786" y="12111"/>
                    <a:pt x="758" y="12868"/>
                  </a:cubicBezTo>
                  <a:cubicBezTo>
                    <a:pt x="758" y="11733"/>
                    <a:pt x="379" y="10598"/>
                    <a:pt x="1" y="9084"/>
                  </a:cubicBezTo>
                  <a:cubicBezTo>
                    <a:pt x="3029" y="8327"/>
                    <a:pt x="5299" y="7570"/>
                    <a:pt x="9084" y="7570"/>
                  </a:cubicBezTo>
                  <a:cubicBezTo>
                    <a:pt x="9463" y="4920"/>
                    <a:pt x="6435" y="1514"/>
                    <a:pt x="8706"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36"/>
            <p:cNvSpPr/>
            <p:nvPr/>
          </p:nvSpPr>
          <p:spPr>
            <a:xfrm>
              <a:off x="5366475" y="1206400"/>
              <a:ext cx="56800" cy="37850"/>
            </a:xfrm>
            <a:custGeom>
              <a:rect b="b" l="l" r="r" t="t"/>
              <a:pathLst>
                <a:path extrusionOk="0" h="1514" w="2272">
                  <a:moveTo>
                    <a:pt x="2271" y="0"/>
                  </a:moveTo>
                  <a:cubicBezTo>
                    <a:pt x="2271" y="0"/>
                    <a:pt x="2271" y="378"/>
                    <a:pt x="2271" y="757"/>
                  </a:cubicBezTo>
                  <a:cubicBezTo>
                    <a:pt x="1136" y="757"/>
                    <a:pt x="1136" y="1514"/>
                    <a:pt x="0" y="1514"/>
                  </a:cubicBezTo>
                  <a:cubicBezTo>
                    <a:pt x="379" y="757"/>
                    <a:pt x="1514" y="757"/>
                    <a:pt x="1893"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36"/>
            <p:cNvSpPr/>
            <p:nvPr/>
          </p:nvSpPr>
          <p:spPr>
            <a:xfrm>
              <a:off x="5281325" y="1291550"/>
              <a:ext cx="85175" cy="47325"/>
            </a:xfrm>
            <a:custGeom>
              <a:rect b="b" l="l" r="r" t="t"/>
              <a:pathLst>
                <a:path extrusionOk="0" h="1893" w="3407">
                  <a:moveTo>
                    <a:pt x="3406" y="0"/>
                  </a:moveTo>
                  <a:cubicBezTo>
                    <a:pt x="2271" y="379"/>
                    <a:pt x="1514" y="1893"/>
                    <a:pt x="0" y="1514"/>
                  </a:cubicBezTo>
                  <a:cubicBezTo>
                    <a:pt x="1136" y="1136"/>
                    <a:pt x="2271" y="379"/>
                    <a:pt x="3406"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36"/>
            <p:cNvSpPr/>
            <p:nvPr/>
          </p:nvSpPr>
          <p:spPr>
            <a:xfrm>
              <a:off x="5328625" y="1319925"/>
              <a:ext cx="66250" cy="179800"/>
            </a:xfrm>
            <a:custGeom>
              <a:rect b="b" l="l" r="r" t="t"/>
              <a:pathLst>
                <a:path extrusionOk="0" h="7192" w="2650">
                  <a:moveTo>
                    <a:pt x="2271" y="1"/>
                  </a:moveTo>
                  <a:cubicBezTo>
                    <a:pt x="2271" y="2272"/>
                    <a:pt x="1136" y="4542"/>
                    <a:pt x="757" y="7192"/>
                  </a:cubicBezTo>
                  <a:cubicBezTo>
                    <a:pt x="379" y="5678"/>
                    <a:pt x="2650" y="2650"/>
                    <a:pt x="1" y="2272"/>
                  </a:cubicBezTo>
                  <a:cubicBezTo>
                    <a:pt x="1" y="758"/>
                    <a:pt x="1893" y="758"/>
                    <a:pt x="227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36"/>
            <p:cNvSpPr/>
            <p:nvPr/>
          </p:nvSpPr>
          <p:spPr>
            <a:xfrm>
              <a:off x="3464625" y="1338850"/>
              <a:ext cx="198725" cy="936750"/>
            </a:xfrm>
            <a:custGeom>
              <a:rect b="b" l="l" r="r" t="t"/>
              <a:pathLst>
                <a:path extrusionOk="0" h="37470" w="7949">
                  <a:moveTo>
                    <a:pt x="7949" y="3407"/>
                  </a:moveTo>
                  <a:cubicBezTo>
                    <a:pt x="6813" y="4542"/>
                    <a:pt x="5678" y="5299"/>
                    <a:pt x="4921" y="6813"/>
                  </a:cubicBezTo>
                  <a:cubicBezTo>
                    <a:pt x="4542" y="5299"/>
                    <a:pt x="6056" y="3785"/>
                    <a:pt x="5299" y="2650"/>
                  </a:cubicBezTo>
                  <a:cubicBezTo>
                    <a:pt x="3785" y="3785"/>
                    <a:pt x="3407" y="6435"/>
                    <a:pt x="3028" y="8706"/>
                  </a:cubicBezTo>
                  <a:cubicBezTo>
                    <a:pt x="2271" y="14004"/>
                    <a:pt x="1893" y="21195"/>
                    <a:pt x="1515" y="26872"/>
                  </a:cubicBezTo>
                  <a:cubicBezTo>
                    <a:pt x="1515" y="31414"/>
                    <a:pt x="3028" y="35199"/>
                    <a:pt x="4542" y="37470"/>
                  </a:cubicBezTo>
                  <a:cubicBezTo>
                    <a:pt x="3785" y="37091"/>
                    <a:pt x="3028" y="36713"/>
                    <a:pt x="2271" y="36713"/>
                  </a:cubicBezTo>
                  <a:cubicBezTo>
                    <a:pt x="1515" y="34820"/>
                    <a:pt x="379" y="32928"/>
                    <a:pt x="379" y="30657"/>
                  </a:cubicBezTo>
                  <a:cubicBezTo>
                    <a:pt x="1" y="21574"/>
                    <a:pt x="1515" y="7949"/>
                    <a:pt x="4164" y="1136"/>
                  </a:cubicBezTo>
                  <a:cubicBezTo>
                    <a:pt x="6435" y="1"/>
                    <a:pt x="7192" y="2272"/>
                    <a:pt x="7949" y="3407"/>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36"/>
            <p:cNvSpPr/>
            <p:nvPr/>
          </p:nvSpPr>
          <p:spPr>
            <a:xfrm>
              <a:off x="1837175" y="1338850"/>
              <a:ext cx="56800" cy="94650"/>
            </a:xfrm>
            <a:custGeom>
              <a:rect b="b" l="l" r="r" t="t"/>
              <a:pathLst>
                <a:path extrusionOk="0" h="3786" w="2272">
                  <a:moveTo>
                    <a:pt x="1514" y="1"/>
                  </a:moveTo>
                  <a:cubicBezTo>
                    <a:pt x="2271" y="1136"/>
                    <a:pt x="1893" y="3028"/>
                    <a:pt x="758" y="3785"/>
                  </a:cubicBezTo>
                  <a:cubicBezTo>
                    <a:pt x="1" y="2272"/>
                    <a:pt x="758" y="758"/>
                    <a:pt x="1514"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36"/>
            <p:cNvSpPr/>
            <p:nvPr/>
          </p:nvSpPr>
          <p:spPr>
            <a:xfrm>
              <a:off x="503050" y="1301000"/>
              <a:ext cx="104100" cy="66275"/>
            </a:xfrm>
            <a:custGeom>
              <a:rect b="b" l="l" r="r" t="t"/>
              <a:pathLst>
                <a:path extrusionOk="0" h="2651" w="4164">
                  <a:moveTo>
                    <a:pt x="3028" y="1"/>
                  </a:moveTo>
                  <a:cubicBezTo>
                    <a:pt x="3785" y="379"/>
                    <a:pt x="4164" y="758"/>
                    <a:pt x="4164" y="1515"/>
                  </a:cubicBezTo>
                  <a:cubicBezTo>
                    <a:pt x="3028" y="1893"/>
                    <a:pt x="1514" y="2272"/>
                    <a:pt x="757" y="2650"/>
                  </a:cubicBezTo>
                  <a:cubicBezTo>
                    <a:pt x="379" y="2650"/>
                    <a:pt x="0" y="2272"/>
                    <a:pt x="0" y="1515"/>
                  </a:cubicBezTo>
                  <a:cubicBezTo>
                    <a:pt x="1136" y="1136"/>
                    <a:pt x="2271" y="758"/>
                    <a:pt x="3028"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36"/>
            <p:cNvSpPr/>
            <p:nvPr/>
          </p:nvSpPr>
          <p:spPr>
            <a:xfrm>
              <a:off x="3568700" y="1480775"/>
              <a:ext cx="113575" cy="113575"/>
            </a:xfrm>
            <a:custGeom>
              <a:rect b="b" l="l" r="r" t="t"/>
              <a:pathLst>
                <a:path extrusionOk="0" h="4543" w="4543">
                  <a:moveTo>
                    <a:pt x="3786" y="1"/>
                  </a:moveTo>
                  <a:cubicBezTo>
                    <a:pt x="4543" y="1"/>
                    <a:pt x="4164" y="1136"/>
                    <a:pt x="4164" y="1515"/>
                  </a:cubicBezTo>
                  <a:cubicBezTo>
                    <a:pt x="2272" y="1893"/>
                    <a:pt x="1515" y="3407"/>
                    <a:pt x="379" y="4543"/>
                  </a:cubicBezTo>
                  <a:cubicBezTo>
                    <a:pt x="1" y="1893"/>
                    <a:pt x="3029" y="1893"/>
                    <a:pt x="3786"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36"/>
            <p:cNvSpPr/>
            <p:nvPr/>
          </p:nvSpPr>
          <p:spPr>
            <a:xfrm>
              <a:off x="521975" y="1329400"/>
              <a:ext cx="123025" cy="94625"/>
            </a:xfrm>
            <a:custGeom>
              <a:rect b="b" l="l" r="r" t="t"/>
              <a:pathLst>
                <a:path extrusionOk="0" h="3785" w="4921">
                  <a:moveTo>
                    <a:pt x="4921" y="2650"/>
                  </a:moveTo>
                  <a:cubicBezTo>
                    <a:pt x="3407" y="3028"/>
                    <a:pt x="1893" y="3406"/>
                    <a:pt x="757" y="3785"/>
                  </a:cubicBezTo>
                  <a:cubicBezTo>
                    <a:pt x="379" y="3406"/>
                    <a:pt x="0" y="3028"/>
                    <a:pt x="379" y="2650"/>
                  </a:cubicBezTo>
                  <a:cubicBezTo>
                    <a:pt x="1893" y="2650"/>
                    <a:pt x="4542" y="0"/>
                    <a:pt x="4921" y="265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36"/>
            <p:cNvSpPr/>
            <p:nvPr/>
          </p:nvSpPr>
          <p:spPr>
            <a:xfrm>
              <a:off x="1856100" y="1433475"/>
              <a:ext cx="47325" cy="37875"/>
            </a:xfrm>
            <a:custGeom>
              <a:rect b="b" l="l" r="r" t="t"/>
              <a:pathLst>
                <a:path extrusionOk="0" h="1515" w="1893">
                  <a:moveTo>
                    <a:pt x="757" y="0"/>
                  </a:moveTo>
                  <a:cubicBezTo>
                    <a:pt x="1136" y="379"/>
                    <a:pt x="1514" y="757"/>
                    <a:pt x="1893" y="1514"/>
                  </a:cubicBezTo>
                  <a:cubicBezTo>
                    <a:pt x="1136" y="1136"/>
                    <a:pt x="757" y="1514"/>
                    <a:pt x="1" y="1514"/>
                  </a:cubicBezTo>
                  <a:cubicBezTo>
                    <a:pt x="1" y="757"/>
                    <a:pt x="757" y="379"/>
                    <a:pt x="757"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36"/>
            <p:cNvSpPr/>
            <p:nvPr/>
          </p:nvSpPr>
          <p:spPr>
            <a:xfrm>
              <a:off x="3559250" y="1547025"/>
              <a:ext cx="132500" cy="132475"/>
            </a:xfrm>
            <a:custGeom>
              <a:rect b="b" l="l" r="r" t="t"/>
              <a:pathLst>
                <a:path extrusionOk="0" h="5299" w="5300">
                  <a:moveTo>
                    <a:pt x="4542" y="0"/>
                  </a:moveTo>
                  <a:cubicBezTo>
                    <a:pt x="5299" y="379"/>
                    <a:pt x="4921" y="1136"/>
                    <a:pt x="4921" y="1893"/>
                  </a:cubicBezTo>
                  <a:cubicBezTo>
                    <a:pt x="3407" y="2649"/>
                    <a:pt x="1893" y="4163"/>
                    <a:pt x="379" y="5299"/>
                  </a:cubicBezTo>
                  <a:cubicBezTo>
                    <a:pt x="0" y="4920"/>
                    <a:pt x="379" y="3785"/>
                    <a:pt x="379" y="3028"/>
                  </a:cubicBezTo>
                  <a:cubicBezTo>
                    <a:pt x="2650" y="3785"/>
                    <a:pt x="3028" y="1136"/>
                    <a:pt x="4542"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36"/>
            <p:cNvSpPr/>
            <p:nvPr/>
          </p:nvSpPr>
          <p:spPr>
            <a:xfrm>
              <a:off x="550350" y="1424000"/>
              <a:ext cx="123025" cy="56800"/>
            </a:xfrm>
            <a:custGeom>
              <a:rect b="b" l="l" r="r" t="t"/>
              <a:pathLst>
                <a:path extrusionOk="0" h="2272" w="4921">
                  <a:moveTo>
                    <a:pt x="4921" y="1"/>
                  </a:moveTo>
                  <a:cubicBezTo>
                    <a:pt x="4164" y="1515"/>
                    <a:pt x="758" y="2272"/>
                    <a:pt x="1" y="1515"/>
                  </a:cubicBezTo>
                  <a:cubicBezTo>
                    <a:pt x="1136" y="758"/>
                    <a:pt x="3407" y="379"/>
                    <a:pt x="492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36"/>
            <p:cNvSpPr/>
            <p:nvPr/>
          </p:nvSpPr>
          <p:spPr>
            <a:xfrm>
              <a:off x="3559250" y="1622700"/>
              <a:ext cx="132500" cy="189275"/>
            </a:xfrm>
            <a:custGeom>
              <a:rect b="b" l="l" r="r" t="t"/>
              <a:pathLst>
                <a:path extrusionOk="0" h="7571" w="5300">
                  <a:moveTo>
                    <a:pt x="4921" y="1"/>
                  </a:moveTo>
                  <a:cubicBezTo>
                    <a:pt x="5299" y="1136"/>
                    <a:pt x="4921" y="3029"/>
                    <a:pt x="5299" y="4164"/>
                  </a:cubicBezTo>
                  <a:cubicBezTo>
                    <a:pt x="3785" y="5678"/>
                    <a:pt x="1893" y="6435"/>
                    <a:pt x="0" y="7570"/>
                  </a:cubicBezTo>
                  <a:cubicBezTo>
                    <a:pt x="0" y="6435"/>
                    <a:pt x="0" y="4921"/>
                    <a:pt x="379" y="3407"/>
                  </a:cubicBezTo>
                  <a:cubicBezTo>
                    <a:pt x="2271" y="3029"/>
                    <a:pt x="3407" y="1515"/>
                    <a:pt x="492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36"/>
            <p:cNvSpPr/>
            <p:nvPr/>
          </p:nvSpPr>
          <p:spPr>
            <a:xfrm>
              <a:off x="578750" y="1471325"/>
              <a:ext cx="813750" cy="1182750"/>
            </a:xfrm>
            <a:custGeom>
              <a:rect b="b" l="l" r="r" t="t"/>
              <a:pathLst>
                <a:path extrusionOk="0" h="47310" w="32550">
                  <a:moveTo>
                    <a:pt x="14382" y="1514"/>
                  </a:moveTo>
                  <a:cubicBezTo>
                    <a:pt x="14761" y="1893"/>
                    <a:pt x="13625" y="2271"/>
                    <a:pt x="14382" y="2650"/>
                  </a:cubicBezTo>
                  <a:cubicBezTo>
                    <a:pt x="11354" y="4542"/>
                    <a:pt x="8327" y="8327"/>
                    <a:pt x="8327" y="13247"/>
                  </a:cubicBezTo>
                  <a:cubicBezTo>
                    <a:pt x="8705" y="17789"/>
                    <a:pt x="14004" y="21195"/>
                    <a:pt x="19302" y="18924"/>
                  </a:cubicBezTo>
                  <a:cubicBezTo>
                    <a:pt x="19302" y="22330"/>
                    <a:pt x="17032" y="23466"/>
                    <a:pt x="15518" y="25358"/>
                  </a:cubicBezTo>
                  <a:cubicBezTo>
                    <a:pt x="16275" y="26494"/>
                    <a:pt x="17410" y="25358"/>
                    <a:pt x="18167" y="26872"/>
                  </a:cubicBezTo>
                  <a:cubicBezTo>
                    <a:pt x="22330" y="24980"/>
                    <a:pt x="30278" y="26115"/>
                    <a:pt x="32549" y="29143"/>
                  </a:cubicBezTo>
                  <a:cubicBezTo>
                    <a:pt x="31414" y="32549"/>
                    <a:pt x="29900" y="35577"/>
                    <a:pt x="27250" y="37848"/>
                  </a:cubicBezTo>
                  <a:cubicBezTo>
                    <a:pt x="24601" y="36712"/>
                    <a:pt x="20816" y="37091"/>
                    <a:pt x="19302" y="38226"/>
                  </a:cubicBezTo>
                  <a:cubicBezTo>
                    <a:pt x="19681" y="38983"/>
                    <a:pt x="18924" y="39740"/>
                    <a:pt x="19302" y="40497"/>
                  </a:cubicBezTo>
                  <a:cubicBezTo>
                    <a:pt x="20059" y="42390"/>
                    <a:pt x="24223" y="41254"/>
                    <a:pt x="26115" y="42390"/>
                  </a:cubicBezTo>
                  <a:cubicBezTo>
                    <a:pt x="20816" y="43903"/>
                    <a:pt x="15896" y="45796"/>
                    <a:pt x="10598" y="47310"/>
                  </a:cubicBezTo>
                  <a:cubicBezTo>
                    <a:pt x="10976" y="35199"/>
                    <a:pt x="9084" y="25358"/>
                    <a:pt x="1893" y="20060"/>
                  </a:cubicBezTo>
                  <a:cubicBezTo>
                    <a:pt x="2271" y="17789"/>
                    <a:pt x="4920" y="18167"/>
                    <a:pt x="6434" y="17410"/>
                  </a:cubicBezTo>
                  <a:cubicBezTo>
                    <a:pt x="7191" y="19681"/>
                    <a:pt x="8705" y="21952"/>
                    <a:pt x="12111" y="21952"/>
                  </a:cubicBezTo>
                  <a:cubicBezTo>
                    <a:pt x="11354" y="19681"/>
                    <a:pt x="8705" y="19303"/>
                    <a:pt x="7948" y="17032"/>
                  </a:cubicBezTo>
                  <a:cubicBezTo>
                    <a:pt x="7570" y="16275"/>
                    <a:pt x="8327" y="16653"/>
                    <a:pt x="8327" y="15896"/>
                  </a:cubicBezTo>
                  <a:cubicBezTo>
                    <a:pt x="8327" y="15139"/>
                    <a:pt x="7570" y="15518"/>
                    <a:pt x="7570" y="15139"/>
                  </a:cubicBezTo>
                  <a:cubicBezTo>
                    <a:pt x="7570" y="9841"/>
                    <a:pt x="9084" y="6056"/>
                    <a:pt x="10598" y="1893"/>
                  </a:cubicBezTo>
                  <a:cubicBezTo>
                    <a:pt x="9462" y="1893"/>
                    <a:pt x="9462" y="2650"/>
                    <a:pt x="8705" y="3028"/>
                  </a:cubicBezTo>
                  <a:cubicBezTo>
                    <a:pt x="6056" y="2650"/>
                    <a:pt x="3406" y="4921"/>
                    <a:pt x="757" y="4921"/>
                  </a:cubicBezTo>
                  <a:cubicBezTo>
                    <a:pt x="757" y="2650"/>
                    <a:pt x="5299" y="3407"/>
                    <a:pt x="6434" y="1514"/>
                  </a:cubicBezTo>
                  <a:cubicBezTo>
                    <a:pt x="4163" y="379"/>
                    <a:pt x="1136" y="3407"/>
                    <a:pt x="0" y="1893"/>
                  </a:cubicBezTo>
                  <a:cubicBezTo>
                    <a:pt x="757" y="757"/>
                    <a:pt x="3028" y="1136"/>
                    <a:pt x="4542" y="757"/>
                  </a:cubicBezTo>
                  <a:cubicBezTo>
                    <a:pt x="7948" y="379"/>
                    <a:pt x="11733" y="0"/>
                    <a:pt x="14382" y="1514"/>
                  </a:cubicBezTo>
                  <a:close/>
                  <a:moveTo>
                    <a:pt x="17410" y="32171"/>
                  </a:moveTo>
                  <a:cubicBezTo>
                    <a:pt x="17789" y="34820"/>
                    <a:pt x="26115" y="33306"/>
                    <a:pt x="25358" y="31035"/>
                  </a:cubicBezTo>
                  <a:cubicBezTo>
                    <a:pt x="23466" y="31035"/>
                    <a:pt x="17410" y="29900"/>
                    <a:pt x="17410" y="3217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36"/>
            <p:cNvSpPr/>
            <p:nvPr/>
          </p:nvSpPr>
          <p:spPr>
            <a:xfrm>
              <a:off x="1619550" y="1547025"/>
              <a:ext cx="728600" cy="662350"/>
            </a:xfrm>
            <a:custGeom>
              <a:rect b="b" l="l" r="r" t="t"/>
              <a:pathLst>
                <a:path extrusionOk="0" h="26494" w="29144">
                  <a:moveTo>
                    <a:pt x="379" y="14761"/>
                  </a:moveTo>
                  <a:cubicBezTo>
                    <a:pt x="1136" y="16653"/>
                    <a:pt x="1515" y="18167"/>
                    <a:pt x="2271" y="19681"/>
                  </a:cubicBezTo>
                  <a:cubicBezTo>
                    <a:pt x="6813" y="25736"/>
                    <a:pt x="20060" y="26115"/>
                    <a:pt x="23845" y="20059"/>
                  </a:cubicBezTo>
                  <a:cubicBezTo>
                    <a:pt x="21195" y="20438"/>
                    <a:pt x="18168" y="22330"/>
                    <a:pt x="14761" y="22709"/>
                  </a:cubicBezTo>
                  <a:cubicBezTo>
                    <a:pt x="6056" y="23087"/>
                    <a:pt x="379" y="16653"/>
                    <a:pt x="1136" y="9084"/>
                  </a:cubicBezTo>
                  <a:cubicBezTo>
                    <a:pt x="1515" y="3028"/>
                    <a:pt x="10976" y="379"/>
                    <a:pt x="16654" y="0"/>
                  </a:cubicBezTo>
                  <a:cubicBezTo>
                    <a:pt x="18546" y="0"/>
                    <a:pt x="20060" y="379"/>
                    <a:pt x="21952" y="379"/>
                  </a:cubicBezTo>
                  <a:cubicBezTo>
                    <a:pt x="24602" y="2271"/>
                    <a:pt x="27251" y="4542"/>
                    <a:pt x="28386" y="7948"/>
                  </a:cubicBezTo>
                  <a:cubicBezTo>
                    <a:pt x="29143" y="10597"/>
                    <a:pt x="29143" y="16653"/>
                    <a:pt x="27629" y="19302"/>
                  </a:cubicBezTo>
                  <a:cubicBezTo>
                    <a:pt x="26116" y="21573"/>
                    <a:pt x="19303" y="25736"/>
                    <a:pt x="15518" y="26115"/>
                  </a:cubicBezTo>
                  <a:cubicBezTo>
                    <a:pt x="7570" y="26493"/>
                    <a:pt x="3407" y="21573"/>
                    <a:pt x="1" y="17410"/>
                  </a:cubicBezTo>
                  <a:cubicBezTo>
                    <a:pt x="1" y="16653"/>
                    <a:pt x="379" y="15896"/>
                    <a:pt x="379" y="14761"/>
                  </a:cubicBezTo>
                  <a:close/>
                  <a:moveTo>
                    <a:pt x="10976" y="1893"/>
                  </a:moveTo>
                  <a:cubicBezTo>
                    <a:pt x="10598" y="3406"/>
                    <a:pt x="9841" y="5299"/>
                    <a:pt x="12112" y="4920"/>
                  </a:cubicBezTo>
                  <a:cubicBezTo>
                    <a:pt x="13626" y="3785"/>
                    <a:pt x="13247" y="379"/>
                    <a:pt x="10976" y="1893"/>
                  </a:cubicBezTo>
                  <a:close/>
                  <a:moveTo>
                    <a:pt x="12112" y="8327"/>
                  </a:moveTo>
                  <a:cubicBezTo>
                    <a:pt x="12490" y="10219"/>
                    <a:pt x="15897" y="8705"/>
                    <a:pt x="14761" y="6056"/>
                  </a:cubicBezTo>
                  <a:cubicBezTo>
                    <a:pt x="13247" y="5299"/>
                    <a:pt x="11733" y="7191"/>
                    <a:pt x="12112" y="8327"/>
                  </a:cubicBezTo>
                  <a:close/>
                  <a:moveTo>
                    <a:pt x="23845" y="17410"/>
                  </a:moveTo>
                  <a:cubicBezTo>
                    <a:pt x="26872" y="17788"/>
                    <a:pt x="29143" y="11733"/>
                    <a:pt x="27251" y="8705"/>
                  </a:cubicBezTo>
                  <a:cubicBezTo>
                    <a:pt x="26494" y="12111"/>
                    <a:pt x="25737" y="15518"/>
                    <a:pt x="23845" y="17410"/>
                  </a:cubicBezTo>
                  <a:close/>
                  <a:moveTo>
                    <a:pt x="3407" y="9462"/>
                  </a:moveTo>
                  <a:cubicBezTo>
                    <a:pt x="3407" y="9462"/>
                    <a:pt x="3407" y="9462"/>
                    <a:pt x="3407" y="9462"/>
                  </a:cubicBezTo>
                  <a:cubicBezTo>
                    <a:pt x="2271" y="17788"/>
                    <a:pt x="9084" y="21573"/>
                    <a:pt x="16654" y="21195"/>
                  </a:cubicBezTo>
                  <a:cubicBezTo>
                    <a:pt x="19681" y="21195"/>
                    <a:pt x="22709" y="20059"/>
                    <a:pt x="23466" y="17788"/>
                  </a:cubicBezTo>
                  <a:cubicBezTo>
                    <a:pt x="19681" y="18545"/>
                    <a:pt x="16275" y="19302"/>
                    <a:pt x="12112" y="18924"/>
                  </a:cubicBezTo>
                  <a:cubicBezTo>
                    <a:pt x="6813" y="17788"/>
                    <a:pt x="5299" y="13247"/>
                    <a:pt x="3785" y="8705"/>
                  </a:cubicBezTo>
                  <a:cubicBezTo>
                    <a:pt x="3785" y="9084"/>
                    <a:pt x="3407" y="9084"/>
                    <a:pt x="3407" y="9462"/>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36"/>
            <p:cNvSpPr/>
            <p:nvPr/>
          </p:nvSpPr>
          <p:spPr>
            <a:xfrm>
              <a:off x="4798750" y="1736250"/>
              <a:ext cx="804300" cy="709675"/>
            </a:xfrm>
            <a:custGeom>
              <a:rect b="b" l="l" r="r" t="t"/>
              <a:pathLst>
                <a:path extrusionOk="0" h="28387" w="32172">
                  <a:moveTo>
                    <a:pt x="3407" y="7949"/>
                  </a:moveTo>
                  <a:cubicBezTo>
                    <a:pt x="1893" y="18924"/>
                    <a:pt x="10220" y="27629"/>
                    <a:pt x="21952" y="27251"/>
                  </a:cubicBezTo>
                  <a:cubicBezTo>
                    <a:pt x="23466" y="27251"/>
                    <a:pt x="24602" y="26872"/>
                    <a:pt x="25359" y="25737"/>
                  </a:cubicBezTo>
                  <a:cubicBezTo>
                    <a:pt x="23466" y="24980"/>
                    <a:pt x="21196" y="25359"/>
                    <a:pt x="19303" y="24980"/>
                  </a:cubicBezTo>
                  <a:cubicBezTo>
                    <a:pt x="8706" y="23845"/>
                    <a:pt x="4164" y="17411"/>
                    <a:pt x="4921" y="5678"/>
                  </a:cubicBezTo>
                  <a:cubicBezTo>
                    <a:pt x="6813" y="3407"/>
                    <a:pt x="9084" y="758"/>
                    <a:pt x="12112" y="379"/>
                  </a:cubicBezTo>
                  <a:cubicBezTo>
                    <a:pt x="13626" y="1"/>
                    <a:pt x="15897" y="758"/>
                    <a:pt x="17789" y="758"/>
                  </a:cubicBezTo>
                  <a:cubicBezTo>
                    <a:pt x="18546" y="758"/>
                    <a:pt x="19303" y="379"/>
                    <a:pt x="19682" y="379"/>
                  </a:cubicBezTo>
                  <a:cubicBezTo>
                    <a:pt x="22709" y="1136"/>
                    <a:pt x="26116" y="3028"/>
                    <a:pt x="28387" y="5678"/>
                  </a:cubicBezTo>
                  <a:cubicBezTo>
                    <a:pt x="30657" y="9084"/>
                    <a:pt x="32171" y="13626"/>
                    <a:pt x="30657" y="18924"/>
                  </a:cubicBezTo>
                  <a:cubicBezTo>
                    <a:pt x="29522" y="24980"/>
                    <a:pt x="25359" y="28008"/>
                    <a:pt x="18168" y="28386"/>
                  </a:cubicBezTo>
                  <a:cubicBezTo>
                    <a:pt x="16275" y="28386"/>
                    <a:pt x="14004" y="28386"/>
                    <a:pt x="12491" y="28008"/>
                  </a:cubicBezTo>
                  <a:cubicBezTo>
                    <a:pt x="10598" y="27629"/>
                    <a:pt x="8327" y="24980"/>
                    <a:pt x="6435" y="23088"/>
                  </a:cubicBezTo>
                  <a:cubicBezTo>
                    <a:pt x="2650" y="19303"/>
                    <a:pt x="1" y="14004"/>
                    <a:pt x="3407" y="7949"/>
                  </a:cubicBezTo>
                  <a:close/>
                  <a:moveTo>
                    <a:pt x="19682" y="18546"/>
                  </a:moveTo>
                  <a:cubicBezTo>
                    <a:pt x="18168" y="16654"/>
                    <a:pt x="15518" y="15897"/>
                    <a:pt x="14004" y="14004"/>
                  </a:cubicBezTo>
                  <a:cubicBezTo>
                    <a:pt x="12112" y="11355"/>
                    <a:pt x="12112" y="7570"/>
                    <a:pt x="12112" y="3028"/>
                  </a:cubicBezTo>
                  <a:lnTo>
                    <a:pt x="11734" y="3028"/>
                  </a:lnTo>
                  <a:cubicBezTo>
                    <a:pt x="9463" y="10598"/>
                    <a:pt x="12112" y="17789"/>
                    <a:pt x="19682" y="18546"/>
                  </a:cubicBezTo>
                  <a:close/>
                  <a:moveTo>
                    <a:pt x="8327" y="3028"/>
                  </a:moveTo>
                  <a:cubicBezTo>
                    <a:pt x="7192" y="3785"/>
                    <a:pt x="6813" y="8327"/>
                    <a:pt x="6813" y="10219"/>
                  </a:cubicBezTo>
                  <a:cubicBezTo>
                    <a:pt x="7192" y="12490"/>
                    <a:pt x="8327" y="16275"/>
                    <a:pt x="10598" y="18167"/>
                  </a:cubicBezTo>
                  <a:cubicBezTo>
                    <a:pt x="14004" y="21574"/>
                    <a:pt x="18925" y="24223"/>
                    <a:pt x="22709" y="23088"/>
                  </a:cubicBezTo>
                  <a:cubicBezTo>
                    <a:pt x="21574" y="20817"/>
                    <a:pt x="18925" y="21574"/>
                    <a:pt x="17411" y="20817"/>
                  </a:cubicBezTo>
                  <a:cubicBezTo>
                    <a:pt x="14761" y="19681"/>
                    <a:pt x="11734" y="17411"/>
                    <a:pt x="10220" y="15140"/>
                  </a:cubicBezTo>
                  <a:cubicBezTo>
                    <a:pt x="8327" y="12490"/>
                    <a:pt x="8327" y="7949"/>
                    <a:pt x="8706" y="3028"/>
                  </a:cubicBezTo>
                  <a:lnTo>
                    <a:pt x="8327" y="3028"/>
                  </a:lnTo>
                  <a:close/>
                  <a:moveTo>
                    <a:pt x="19682" y="7192"/>
                  </a:moveTo>
                  <a:cubicBezTo>
                    <a:pt x="19303" y="8327"/>
                    <a:pt x="21196" y="9463"/>
                    <a:pt x="21952" y="9841"/>
                  </a:cubicBezTo>
                  <a:cubicBezTo>
                    <a:pt x="24223" y="8327"/>
                    <a:pt x="20817" y="4921"/>
                    <a:pt x="19682" y="7192"/>
                  </a:cubicBezTo>
                  <a:close/>
                  <a:moveTo>
                    <a:pt x="26494" y="7570"/>
                  </a:moveTo>
                  <a:cubicBezTo>
                    <a:pt x="27251" y="9463"/>
                    <a:pt x="28008" y="10976"/>
                    <a:pt x="28008" y="13247"/>
                  </a:cubicBezTo>
                  <a:cubicBezTo>
                    <a:pt x="28008" y="18167"/>
                    <a:pt x="26494" y="20817"/>
                    <a:pt x="24980" y="23845"/>
                  </a:cubicBezTo>
                  <a:cubicBezTo>
                    <a:pt x="30657" y="23088"/>
                    <a:pt x="31414" y="9841"/>
                    <a:pt x="26494" y="6813"/>
                  </a:cubicBezTo>
                  <a:cubicBezTo>
                    <a:pt x="26494" y="7192"/>
                    <a:pt x="26116" y="7192"/>
                    <a:pt x="26494" y="757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36"/>
            <p:cNvSpPr/>
            <p:nvPr/>
          </p:nvSpPr>
          <p:spPr>
            <a:xfrm>
              <a:off x="607125" y="1565950"/>
              <a:ext cx="179800" cy="104100"/>
            </a:xfrm>
            <a:custGeom>
              <a:rect b="b" l="l" r="r" t="t"/>
              <a:pathLst>
                <a:path extrusionOk="0" h="4164" w="7192">
                  <a:moveTo>
                    <a:pt x="6813" y="0"/>
                  </a:moveTo>
                  <a:cubicBezTo>
                    <a:pt x="7192" y="757"/>
                    <a:pt x="6056" y="1514"/>
                    <a:pt x="6056" y="2649"/>
                  </a:cubicBezTo>
                  <a:cubicBezTo>
                    <a:pt x="3785" y="2649"/>
                    <a:pt x="2271" y="3785"/>
                    <a:pt x="379" y="4163"/>
                  </a:cubicBezTo>
                  <a:cubicBezTo>
                    <a:pt x="379" y="3406"/>
                    <a:pt x="1" y="3028"/>
                    <a:pt x="1" y="2271"/>
                  </a:cubicBezTo>
                  <a:cubicBezTo>
                    <a:pt x="2271" y="1514"/>
                    <a:pt x="4921" y="1136"/>
                    <a:pt x="6813"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36"/>
            <p:cNvSpPr/>
            <p:nvPr/>
          </p:nvSpPr>
          <p:spPr>
            <a:xfrm>
              <a:off x="3549775" y="1783575"/>
              <a:ext cx="141975" cy="113550"/>
            </a:xfrm>
            <a:custGeom>
              <a:rect b="b" l="l" r="r" t="t"/>
              <a:pathLst>
                <a:path extrusionOk="0" h="4542" w="5679">
                  <a:moveTo>
                    <a:pt x="4921" y="0"/>
                  </a:moveTo>
                  <a:cubicBezTo>
                    <a:pt x="5678" y="0"/>
                    <a:pt x="5300" y="1514"/>
                    <a:pt x="5300" y="1892"/>
                  </a:cubicBezTo>
                  <a:cubicBezTo>
                    <a:pt x="3407" y="2649"/>
                    <a:pt x="1893" y="3406"/>
                    <a:pt x="758" y="4542"/>
                  </a:cubicBezTo>
                  <a:cubicBezTo>
                    <a:pt x="1" y="4163"/>
                    <a:pt x="758" y="3406"/>
                    <a:pt x="379" y="2649"/>
                  </a:cubicBezTo>
                  <a:cubicBezTo>
                    <a:pt x="2272" y="1892"/>
                    <a:pt x="3407" y="757"/>
                    <a:pt x="492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36"/>
            <p:cNvSpPr/>
            <p:nvPr/>
          </p:nvSpPr>
          <p:spPr>
            <a:xfrm>
              <a:off x="616600" y="1641625"/>
              <a:ext cx="141950" cy="104125"/>
            </a:xfrm>
            <a:custGeom>
              <a:rect b="b" l="l" r="r" t="t"/>
              <a:pathLst>
                <a:path extrusionOk="0" h="4165" w="5678">
                  <a:moveTo>
                    <a:pt x="5299" y="1"/>
                  </a:moveTo>
                  <a:cubicBezTo>
                    <a:pt x="5677" y="758"/>
                    <a:pt x="4920" y="1893"/>
                    <a:pt x="4920" y="3029"/>
                  </a:cubicBezTo>
                  <a:cubicBezTo>
                    <a:pt x="3406" y="3407"/>
                    <a:pt x="1892" y="3786"/>
                    <a:pt x="0" y="4164"/>
                  </a:cubicBezTo>
                  <a:cubicBezTo>
                    <a:pt x="0" y="3407"/>
                    <a:pt x="0" y="3029"/>
                    <a:pt x="0" y="2650"/>
                  </a:cubicBezTo>
                  <a:cubicBezTo>
                    <a:pt x="1892" y="1893"/>
                    <a:pt x="4163" y="1515"/>
                    <a:pt x="5299"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36"/>
            <p:cNvSpPr/>
            <p:nvPr/>
          </p:nvSpPr>
          <p:spPr>
            <a:xfrm>
              <a:off x="3029375" y="1774100"/>
              <a:ext cx="283875" cy="56800"/>
            </a:xfrm>
            <a:custGeom>
              <a:rect b="b" l="l" r="r" t="t"/>
              <a:pathLst>
                <a:path extrusionOk="0" h="2272" w="11355">
                  <a:moveTo>
                    <a:pt x="11355" y="379"/>
                  </a:moveTo>
                  <a:cubicBezTo>
                    <a:pt x="11355" y="1136"/>
                    <a:pt x="11355" y="1514"/>
                    <a:pt x="11355" y="2271"/>
                  </a:cubicBezTo>
                  <a:cubicBezTo>
                    <a:pt x="7570" y="1893"/>
                    <a:pt x="3785" y="1893"/>
                    <a:pt x="379" y="1893"/>
                  </a:cubicBezTo>
                  <a:cubicBezTo>
                    <a:pt x="1" y="1893"/>
                    <a:pt x="379" y="379"/>
                    <a:pt x="1" y="1"/>
                  </a:cubicBezTo>
                  <a:cubicBezTo>
                    <a:pt x="3785" y="758"/>
                    <a:pt x="7949" y="758"/>
                    <a:pt x="11355"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36"/>
            <p:cNvSpPr/>
            <p:nvPr/>
          </p:nvSpPr>
          <p:spPr>
            <a:xfrm>
              <a:off x="3559250" y="1878175"/>
              <a:ext cx="123025" cy="104125"/>
            </a:xfrm>
            <a:custGeom>
              <a:rect b="b" l="l" r="r" t="t"/>
              <a:pathLst>
                <a:path extrusionOk="0" h="4165" w="4921">
                  <a:moveTo>
                    <a:pt x="4921" y="1"/>
                  </a:moveTo>
                  <a:cubicBezTo>
                    <a:pt x="4921" y="379"/>
                    <a:pt x="4921" y="1136"/>
                    <a:pt x="4921" y="1515"/>
                  </a:cubicBezTo>
                  <a:cubicBezTo>
                    <a:pt x="3028" y="2272"/>
                    <a:pt x="1514" y="3029"/>
                    <a:pt x="0" y="4164"/>
                  </a:cubicBezTo>
                  <a:cubicBezTo>
                    <a:pt x="0" y="3407"/>
                    <a:pt x="0" y="3029"/>
                    <a:pt x="0" y="2272"/>
                  </a:cubicBezTo>
                  <a:cubicBezTo>
                    <a:pt x="1893" y="1893"/>
                    <a:pt x="3028" y="379"/>
                    <a:pt x="492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36"/>
            <p:cNvSpPr/>
            <p:nvPr/>
          </p:nvSpPr>
          <p:spPr>
            <a:xfrm>
              <a:off x="2925300" y="1840325"/>
              <a:ext cx="387950" cy="56800"/>
            </a:xfrm>
            <a:custGeom>
              <a:rect b="b" l="l" r="r" t="t"/>
              <a:pathLst>
                <a:path extrusionOk="0" h="2272" w="15518">
                  <a:moveTo>
                    <a:pt x="15518" y="2272"/>
                  </a:moveTo>
                  <a:cubicBezTo>
                    <a:pt x="10598" y="1893"/>
                    <a:pt x="4921" y="1893"/>
                    <a:pt x="0" y="1515"/>
                  </a:cubicBezTo>
                  <a:cubicBezTo>
                    <a:pt x="3785" y="1"/>
                    <a:pt x="10219" y="1136"/>
                    <a:pt x="15139" y="758"/>
                  </a:cubicBezTo>
                  <a:cubicBezTo>
                    <a:pt x="15518" y="758"/>
                    <a:pt x="15139" y="1893"/>
                    <a:pt x="15518" y="2272"/>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36"/>
            <p:cNvSpPr/>
            <p:nvPr/>
          </p:nvSpPr>
          <p:spPr>
            <a:xfrm>
              <a:off x="626050" y="1745725"/>
              <a:ext cx="113575" cy="160875"/>
            </a:xfrm>
            <a:custGeom>
              <a:rect b="b" l="l" r="r" t="t"/>
              <a:pathLst>
                <a:path extrusionOk="0" h="6435" w="4543">
                  <a:moveTo>
                    <a:pt x="4164" y="0"/>
                  </a:moveTo>
                  <a:cubicBezTo>
                    <a:pt x="4542" y="1514"/>
                    <a:pt x="4164" y="3406"/>
                    <a:pt x="4164" y="4920"/>
                  </a:cubicBezTo>
                  <a:cubicBezTo>
                    <a:pt x="2650" y="5299"/>
                    <a:pt x="1514" y="6056"/>
                    <a:pt x="379" y="6434"/>
                  </a:cubicBezTo>
                  <a:cubicBezTo>
                    <a:pt x="379" y="5677"/>
                    <a:pt x="1" y="5299"/>
                    <a:pt x="379" y="4542"/>
                  </a:cubicBezTo>
                  <a:cubicBezTo>
                    <a:pt x="1514" y="4163"/>
                    <a:pt x="3028" y="3406"/>
                    <a:pt x="3785" y="2649"/>
                  </a:cubicBezTo>
                  <a:cubicBezTo>
                    <a:pt x="2650" y="2271"/>
                    <a:pt x="1136" y="3406"/>
                    <a:pt x="1" y="3406"/>
                  </a:cubicBezTo>
                  <a:cubicBezTo>
                    <a:pt x="1" y="2649"/>
                    <a:pt x="1" y="2271"/>
                    <a:pt x="1" y="1136"/>
                  </a:cubicBezTo>
                  <a:cubicBezTo>
                    <a:pt x="1514" y="1136"/>
                    <a:pt x="3028" y="757"/>
                    <a:pt x="4164"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36"/>
            <p:cNvSpPr/>
            <p:nvPr/>
          </p:nvSpPr>
          <p:spPr>
            <a:xfrm>
              <a:off x="3559250" y="1953875"/>
              <a:ext cx="123025" cy="104100"/>
            </a:xfrm>
            <a:custGeom>
              <a:rect b="b" l="l" r="r" t="t"/>
              <a:pathLst>
                <a:path extrusionOk="0" h="4164" w="4921">
                  <a:moveTo>
                    <a:pt x="4542" y="1"/>
                  </a:moveTo>
                  <a:cubicBezTo>
                    <a:pt x="4921" y="379"/>
                    <a:pt x="4542" y="1136"/>
                    <a:pt x="4921" y="1514"/>
                  </a:cubicBezTo>
                  <a:cubicBezTo>
                    <a:pt x="3028" y="2271"/>
                    <a:pt x="1514" y="3028"/>
                    <a:pt x="0" y="4164"/>
                  </a:cubicBezTo>
                  <a:cubicBezTo>
                    <a:pt x="0" y="3785"/>
                    <a:pt x="0" y="3028"/>
                    <a:pt x="0" y="2271"/>
                  </a:cubicBezTo>
                  <a:cubicBezTo>
                    <a:pt x="1893" y="1893"/>
                    <a:pt x="3028" y="758"/>
                    <a:pt x="4542"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36"/>
            <p:cNvSpPr/>
            <p:nvPr/>
          </p:nvSpPr>
          <p:spPr>
            <a:xfrm>
              <a:off x="3568700" y="2048500"/>
              <a:ext cx="104125" cy="85175"/>
            </a:xfrm>
            <a:custGeom>
              <a:rect b="b" l="l" r="r" t="t"/>
              <a:pathLst>
                <a:path extrusionOk="0" h="3407" w="4165">
                  <a:moveTo>
                    <a:pt x="4164" y="0"/>
                  </a:moveTo>
                  <a:cubicBezTo>
                    <a:pt x="4164" y="2271"/>
                    <a:pt x="1893" y="2650"/>
                    <a:pt x="379" y="3407"/>
                  </a:cubicBezTo>
                  <a:cubicBezTo>
                    <a:pt x="379" y="3028"/>
                    <a:pt x="1" y="2650"/>
                    <a:pt x="1" y="1893"/>
                  </a:cubicBezTo>
                  <a:cubicBezTo>
                    <a:pt x="1515" y="1514"/>
                    <a:pt x="2650" y="0"/>
                    <a:pt x="4164"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36"/>
            <p:cNvSpPr/>
            <p:nvPr/>
          </p:nvSpPr>
          <p:spPr>
            <a:xfrm>
              <a:off x="3587625" y="2133650"/>
              <a:ext cx="75725" cy="75725"/>
            </a:xfrm>
            <a:custGeom>
              <a:rect b="b" l="l" r="r" t="t"/>
              <a:pathLst>
                <a:path extrusionOk="0" h="3029" w="3029">
                  <a:moveTo>
                    <a:pt x="1136" y="3028"/>
                  </a:moveTo>
                  <a:cubicBezTo>
                    <a:pt x="379" y="2650"/>
                    <a:pt x="379" y="1893"/>
                    <a:pt x="1" y="1893"/>
                  </a:cubicBezTo>
                  <a:cubicBezTo>
                    <a:pt x="758" y="1136"/>
                    <a:pt x="2272" y="1"/>
                    <a:pt x="3029" y="379"/>
                  </a:cubicBezTo>
                  <a:cubicBezTo>
                    <a:pt x="3029" y="1893"/>
                    <a:pt x="1893" y="2271"/>
                    <a:pt x="1136" y="3028"/>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36"/>
            <p:cNvSpPr/>
            <p:nvPr/>
          </p:nvSpPr>
          <p:spPr>
            <a:xfrm>
              <a:off x="3048300" y="2114725"/>
              <a:ext cx="283875" cy="56800"/>
            </a:xfrm>
            <a:custGeom>
              <a:rect b="b" l="l" r="r" t="t"/>
              <a:pathLst>
                <a:path extrusionOk="0" h="2272" w="11355">
                  <a:moveTo>
                    <a:pt x="10976" y="1893"/>
                  </a:moveTo>
                  <a:cubicBezTo>
                    <a:pt x="7949" y="2272"/>
                    <a:pt x="3028" y="1515"/>
                    <a:pt x="379" y="1515"/>
                  </a:cubicBezTo>
                  <a:cubicBezTo>
                    <a:pt x="1" y="1"/>
                    <a:pt x="2271" y="379"/>
                    <a:pt x="3785" y="758"/>
                  </a:cubicBezTo>
                  <a:cubicBezTo>
                    <a:pt x="5299" y="758"/>
                    <a:pt x="7570" y="758"/>
                    <a:pt x="8706" y="758"/>
                  </a:cubicBezTo>
                  <a:cubicBezTo>
                    <a:pt x="9841" y="758"/>
                    <a:pt x="11355" y="379"/>
                    <a:pt x="10976" y="1893"/>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36"/>
            <p:cNvSpPr/>
            <p:nvPr/>
          </p:nvSpPr>
          <p:spPr>
            <a:xfrm>
              <a:off x="540900" y="2105275"/>
              <a:ext cx="113550" cy="198725"/>
            </a:xfrm>
            <a:custGeom>
              <a:rect b="b" l="l" r="r" t="t"/>
              <a:pathLst>
                <a:path extrusionOk="0" h="7949" w="4542">
                  <a:moveTo>
                    <a:pt x="757" y="0"/>
                  </a:moveTo>
                  <a:cubicBezTo>
                    <a:pt x="2271" y="1136"/>
                    <a:pt x="3785" y="3028"/>
                    <a:pt x="4542" y="4920"/>
                  </a:cubicBezTo>
                  <a:cubicBezTo>
                    <a:pt x="3028" y="5677"/>
                    <a:pt x="2271" y="7191"/>
                    <a:pt x="757" y="7948"/>
                  </a:cubicBezTo>
                  <a:cubicBezTo>
                    <a:pt x="0" y="6056"/>
                    <a:pt x="757" y="2650"/>
                    <a:pt x="757"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36"/>
            <p:cNvSpPr/>
            <p:nvPr/>
          </p:nvSpPr>
          <p:spPr>
            <a:xfrm>
              <a:off x="4685225" y="2426975"/>
              <a:ext cx="293325" cy="189250"/>
            </a:xfrm>
            <a:custGeom>
              <a:rect b="b" l="l" r="r" t="t"/>
              <a:pathLst>
                <a:path extrusionOk="0" h="7570" w="11733">
                  <a:moveTo>
                    <a:pt x="0" y="0"/>
                  </a:moveTo>
                  <a:cubicBezTo>
                    <a:pt x="2271" y="0"/>
                    <a:pt x="5299" y="379"/>
                    <a:pt x="6813" y="1514"/>
                  </a:cubicBezTo>
                  <a:cubicBezTo>
                    <a:pt x="5677" y="1136"/>
                    <a:pt x="3028" y="0"/>
                    <a:pt x="2271" y="1514"/>
                  </a:cubicBezTo>
                  <a:cubicBezTo>
                    <a:pt x="3028" y="2271"/>
                    <a:pt x="4542" y="2271"/>
                    <a:pt x="5677" y="3028"/>
                  </a:cubicBezTo>
                  <a:cubicBezTo>
                    <a:pt x="7191" y="3407"/>
                    <a:pt x="8327" y="3785"/>
                    <a:pt x="9462" y="4164"/>
                  </a:cubicBezTo>
                  <a:cubicBezTo>
                    <a:pt x="10597" y="4921"/>
                    <a:pt x="11354" y="6056"/>
                    <a:pt x="11733" y="7570"/>
                  </a:cubicBezTo>
                  <a:cubicBezTo>
                    <a:pt x="8705" y="6813"/>
                    <a:pt x="6434" y="5299"/>
                    <a:pt x="3028" y="4921"/>
                  </a:cubicBezTo>
                  <a:cubicBezTo>
                    <a:pt x="2271" y="3028"/>
                    <a:pt x="1514" y="1136"/>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36"/>
            <p:cNvSpPr/>
            <p:nvPr/>
          </p:nvSpPr>
          <p:spPr>
            <a:xfrm>
              <a:off x="559825" y="2256650"/>
              <a:ext cx="132475" cy="151425"/>
            </a:xfrm>
            <a:custGeom>
              <a:rect b="b" l="l" r="r" t="t"/>
              <a:pathLst>
                <a:path extrusionOk="0" h="6057" w="5299">
                  <a:moveTo>
                    <a:pt x="4542" y="1"/>
                  </a:moveTo>
                  <a:cubicBezTo>
                    <a:pt x="4920" y="379"/>
                    <a:pt x="4920" y="1136"/>
                    <a:pt x="5299" y="1515"/>
                  </a:cubicBezTo>
                  <a:cubicBezTo>
                    <a:pt x="3785" y="3029"/>
                    <a:pt x="2271" y="4543"/>
                    <a:pt x="757" y="6056"/>
                  </a:cubicBezTo>
                  <a:cubicBezTo>
                    <a:pt x="757" y="4921"/>
                    <a:pt x="379" y="4543"/>
                    <a:pt x="0" y="3407"/>
                  </a:cubicBezTo>
                  <a:cubicBezTo>
                    <a:pt x="1514" y="2272"/>
                    <a:pt x="3028" y="1515"/>
                    <a:pt x="4542"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36"/>
            <p:cNvSpPr/>
            <p:nvPr/>
          </p:nvSpPr>
          <p:spPr>
            <a:xfrm>
              <a:off x="2026425" y="2341825"/>
              <a:ext cx="66250" cy="56775"/>
            </a:xfrm>
            <a:custGeom>
              <a:rect b="b" l="l" r="r" t="t"/>
              <a:pathLst>
                <a:path extrusionOk="0" h="2271" w="2650">
                  <a:moveTo>
                    <a:pt x="2649" y="0"/>
                  </a:moveTo>
                  <a:cubicBezTo>
                    <a:pt x="2649" y="757"/>
                    <a:pt x="1514" y="1514"/>
                    <a:pt x="1514" y="2271"/>
                  </a:cubicBezTo>
                  <a:cubicBezTo>
                    <a:pt x="757" y="2271"/>
                    <a:pt x="379" y="1514"/>
                    <a:pt x="0" y="757"/>
                  </a:cubicBezTo>
                  <a:cubicBezTo>
                    <a:pt x="757" y="379"/>
                    <a:pt x="1893" y="379"/>
                    <a:pt x="2649"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36"/>
            <p:cNvSpPr/>
            <p:nvPr/>
          </p:nvSpPr>
          <p:spPr>
            <a:xfrm>
              <a:off x="5035300" y="2502675"/>
              <a:ext cx="66275" cy="66250"/>
            </a:xfrm>
            <a:custGeom>
              <a:rect b="b" l="l" r="r" t="t"/>
              <a:pathLst>
                <a:path extrusionOk="0" h="2650" w="2651">
                  <a:moveTo>
                    <a:pt x="1" y="0"/>
                  </a:moveTo>
                  <a:cubicBezTo>
                    <a:pt x="758" y="379"/>
                    <a:pt x="1893" y="757"/>
                    <a:pt x="2650" y="757"/>
                  </a:cubicBezTo>
                  <a:cubicBezTo>
                    <a:pt x="2272" y="1514"/>
                    <a:pt x="1893" y="2271"/>
                    <a:pt x="1136" y="2649"/>
                  </a:cubicBezTo>
                  <a:cubicBezTo>
                    <a:pt x="758" y="1514"/>
                    <a:pt x="379" y="757"/>
                    <a:pt x="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36"/>
            <p:cNvSpPr/>
            <p:nvPr/>
          </p:nvSpPr>
          <p:spPr>
            <a:xfrm>
              <a:off x="6378900" y="2644600"/>
              <a:ext cx="179800" cy="85175"/>
            </a:xfrm>
            <a:custGeom>
              <a:rect b="b" l="l" r="r" t="t"/>
              <a:pathLst>
                <a:path extrusionOk="0" h="3407" w="7192">
                  <a:moveTo>
                    <a:pt x="7192" y="0"/>
                  </a:moveTo>
                  <a:cubicBezTo>
                    <a:pt x="6435" y="1136"/>
                    <a:pt x="4921" y="1514"/>
                    <a:pt x="3785" y="1893"/>
                  </a:cubicBezTo>
                  <a:cubicBezTo>
                    <a:pt x="2650" y="2271"/>
                    <a:pt x="1136" y="3028"/>
                    <a:pt x="0" y="3407"/>
                  </a:cubicBezTo>
                  <a:cubicBezTo>
                    <a:pt x="1514" y="1514"/>
                    <a:pt x="4921" y="1136"/>
                    <a:pt x="7192"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36"/>
            <p:cNvSpPr/>
            <p:nvPr/>
          </p:nvSpPr>
          <p:spPr>
            <a:xfrm>
              <a:off x="588200" y="2341825"/>
              <a:ext cx="151425" cy="151400"/>
            </a:xfrm>
            <a:custGeom>
              <a:rect b="b" l="l" r="r" t="t"/>
              <a:pathLst>
                <a:path extrusionOk="0" h="6056" w="6057">
                  <a:moveTo>
                    <a:pt x="4542" y="0"/>
                  </a:moveTo>
                  <a:cubicBezTo>
                    <a:pt x="6056" y="2649"/>
                    <a:pt x="1515" y="3785"/>
                    <a:pt x="758" y="6056"/>
                  </a:cubicBezTo>
                  <a:cubicBezTo>
                    <a:pt x="379" y="5677"/>
                    <a:pt x="379" y="4920"/>
                    <a:pt x="1" y="4163"/>
                  </a:cubicBezTo>
                  <a:cubicBezTo>
                    <a:pt x="1515" y="2649"/>
                    <a:pt x="3028" y="1136"/>
                    <a:pt x="492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36"/>
            <p:cNvSpPr/>
            <p:nvPr/>
          </p:nvSpPr>
          <p:spPr>
            <a:xfrm>
              <a:off x="6369425" y="2710825"/>
              <a:ext cx="179825" cy="85175"/>
            </a:xfrm>
            <a:custGeom>
              <a:rect b="b" l="l" r="r" t="t"/>
              <a:pathLst>
                <a:path extrusionOk="0" h="3407" w="7193">
                  <a:moveTo>
                    <a:pt x="6814" y="1"/>
                  </a:moveTo>
                  <a:cubicBezTo>
                    <a:pt x="7192" y="379"/>
                    <a:pt x="6435" y="758"/>
                    <a:pt x="6435" y="1515"/>
                  </a:cubicBezTo>
                  <a:cubicBezTo>
                    <a:pt x="4164" y="1893"/>
                    <a:pt x="2272" y="2650"/>
                    <a:pt x="1" y="3407"/>
                  </a:cubicBezTo>
                  <a:cubicBezTo>
                    <a:pt x="1" y="2271"/>
                    <a:pt x="1893" y="2271"/>
                    <a:pt x="3029" y="1893"/>
                  </a:cubicBezTo>
                  <a:cubicBezTo>
                    <a:pt x="4164" y="1136"/>
                    <a:pt x="5678" y="758"/>
                    <a:pt x="6814"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36"/>
            <p:cNvSpPr/>
            <p:nvPr/>
          </p:nvSpPr>
          <p:spPr>
            <a:xfrm>
              <a:off x="626050" y="2417500"/>
              <a:ext cx="104100" cy="123050"/>
            </a:xfrm>
            <a:custGeom>
              <a:rect b="b" l="l" r="r" t="t"/>
              <a:pathLst>
                <a:path extrusionOk="0" h="4922" w="4164">
                  <a:moveTo>
                    <a:pt x="3785" y="1"/>
                  </a:moveTo>
                  <a:cubicBezTo>
                    <a:pt x="3785" y="1"/>
                    <a:pt x="4164" y="379"/>
                    <a:pt x="4164" y="379"/>
                  </a:cubicBezTo>
                  <a:cubicBezTo>
                    <a:pt x="2650" y="1515"/>
                    <a:pt x="1514" y="3786"/>
                    <a:pt x="1" y="4921"/>
                  </a:cubicBezTo>
                  <a:cubicBezTo>
                    <a:pt x="758" y="2650"/>
                    <a:pt x="2650" y="1893"/>
                    <a:pt x="3785"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36"/>
            <p:cNvSpPr/>
            <p:nvPr/>
          </p:nvSpPr>
          <p:spPr>
            <a:xfrm>
              <a:off x="6359975" y="2786525"/>
              <a:ext cx="151425" cy="94650"/>
            </a:xfrm>
            <a:custGeom>
              <a:rect b="b" l="l" r="r" t="t"/>
              <a:pathLst>
                <a:path extrusionOk="0" h="3786" w="6057">
                  <a:moveTo>
                    <a:pt x="5678" y="0"/>
                  </a:moveTo>
                  <a:cubicBezTo>
                    <a:pt x="6056" y="757"/>
                    <a:pt x="5299" y="1136"/>
                    <a:pt x="5299" y="1893"/>
                  </a:cubicBezTo>
                  <a:cubicBezTo>
                    <a:pt x="3028" y="1893"/>
                    <a:pt x="1893" y="3028"/>
                    <a:pt x="1" y="3785"/>
                  </a:cubicBezTo>
                  <a:cubicBezTo>
                    <a:pt x="1" y="757"/>
                    <a:pt x="4164" y="1893"/>
                    <a:pt x="5678"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36"/>
            <p:cNvSpPr/>
            <p:nvPr/>
          </p:nvSpPr>
          <p:spPr>
            <a:xfrm>
              <a:off x="654425" y="2502675"/>
              <a:ext cx="75725" cy="94625"/>
            </a:xfrm>
            <a:custGeom>
              <a:rect b="b" l="l" r="r" t="t"/>
              <a:pathLst>
                <a:path extrusionOk="0" h="3785" w="3029">
                  <a:moveTo>
                    <a:pt x="3029" y="0"/>
                  </a:moveTo>
                  <a:cubicBezTo>
                    <a:pt x="2650" y="1136"/>
                    <a:pt x="1136" y="2649"/>
                    <a:pt x="1" y="3785"/>
                  </a:cubicBezTo>
                  <a:cubicBezTo>
                    <a:pt x="1" y="1893"/>
                    <a:pt x="2272" y="1136"/>
                    <a:pt x="3029"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36"/>
            <p:cNvSpPr/>
            <p:nvPr/>
          </p:nvSpPr>
          <p:spPr>
            <a:xfrm>
              <a:off x="6350525" y="2881150"/>
              <a:ext cx="104100" cy="104100"/>
            </a:xfrm>
            <a:custGeom>
              <a:rect b="b" l="l" r="r" t="t"/>
              <a:pathLst>
                <a:path extrusionOk="0" h="4164" w="4164">
                  <a:moveTo>
                    <a:pt x="3785" y="0"/>
                  </a:moveTo>
                  <a:cubicBezTo>
                    <a:pt x="4163" y="0"/>
                    <a:pt x="4163" y="379"/>
                    <a:pt x="4163" y="379"/>
                  </a:cubicBezTo>
                  <a:cubicBezTo>
                    <a:pt x="2649" y="1514"/>
                    <a:pt x="2649" y="4163"/>
                    <a:pt x="0" y="4163"/>
                  </a:cubicBezTo>
                  <a:cubicBezTo>
                    <a:pt x="0" y="3406"/>
                    <a:pt x="379" y="2650"/>
                    <a:pt x="379" y="1893"/>
                  </a:cubicBezTo>
                  <a:cubicBezTo>
                    <a:pt x="1135" y="1136"/>
                    <a:pt x="2649" y="757"/>
                    <a:pt x="3785"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36"/>
            <p:cNvSpPr/>
            <p:nvPr/>
          </p:nvSpPr>
          <p:spPr>
            <a:xfrm>
              <a:off x="682825" y="2587825"/>
              <a:ext cx="66250" cy="75725"/>
            </a:xfrm>
            <a:custGeom>
              <a:rect b="b" l="l" r="r" t="t"/>
              <a:pathLst>
                <a:path extrusionOk="0" h="3029" w="2650">
                  <a:moveTo>
                    <a:pt x="1893" y="0"/>
                  </a:moveTo>
                  <a:cubicBezTo>
                    <a:pt x="2650" y="1136"/>
                    <a:pt x="757" y="1893"/>
                    <a:pt x="379" y="3028"/>
                  </a:cubicBezTo>
                  <a:cubicBezTo>
                    <a:pt x="0" y="3028"/>
                    <a:pt x="379" y="2271"/>
                    <a:pt x="0" y="2271"/>
                  </a:cubicBezTo>
                  <a:cubicBezTo>
                    <a:pt x="379" y="1136"/>
                    <a:pt x="1514" y="757"/>
                    <a:pt x="1893"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36"/>
            <p:cNvSpPr/>
            <p:nvPr/>
          </p:nvSpPr>
          <p:spPr>
            <a:xfrm>
              <a:off x="824750" y="2606750"/>
              <a:ext cx="293350" cy="160875"/>
            </a:xfrm>
            <a:custGeom>
              <a:rect b="b" l="l" r="r" t="t"/>
              <a:pathLst>
                <a:path extrusionOk="0" h="6435" w="11734">
                  <a:moveTo>
                    <a:pt x="11355" y="0"/>
                  </a:moveTo>
                  <a:cubicBezTo>
                    <a:pt x="11733" y="0"/>
                    <a:pt x="11355" y="379"/>
                    <a:pt x="11355" y="379"/>
                  </a:cubicBezTo>
                  <a:cubicBezTo>
                    <a:pt x="10598" y="1136"/>
                    <a:pt x="9841" y="2271"/>
                    <a:pt x="9084" y="3407"/>
                  </a:cubicBezTo>
                  <a:cubicBezTo>
                    <a:pt x="6435" y="4542"/>
                    <a:pt x="3407" y="5678"/>
                    <a:pt x="379" y="6434"/>
                  </a:cubicBezTo>
                  <a:cubicBezTo>
                    <a:pt x="1" y="6056"/>
                    <a:pt x="379" y="4164"/>
                    <a:pt x="379" y="3028"/>
                  </a:cubicBezTo>
                  <a:cubicBezTo>
                    <a:pt x="4542" y="2650"/>
                    <a:pt x="7949" y="1514"/>
                    <a:pt x="11355"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36"/>
            <p:cNvSpPr/>
            <p:nvPr/>
          </p:nvSpPr>
          <p:spPr>
            <a:xfrm>
              <a:off x="3407850" y="2758150"/>
              <a:ext cx="274425" cy="66250"/>
            </a:xfrm>
            <a:custGeom>
              <a:rect b="b" l="l" r="r" t="t"/>
              <a:pathLst>
                <a:path extrusionOk="0" h="2650" w="10977">
                  <a:moveTo>
                    <a:pt x="1" y="0"/>
                  </a:moveTo>
                  <a:cubicBezTo>
                    <a:pt x="3029" y="1514"/>
                    <a:pt x="7949" y="757"/>
                    <a:pt x="10977" y="2271"/>
                  </a:cubicBezTo>
                  <a:cubicBezTo>
                    <a:pt x="8327" y="2649"/>
                    <a:pt x="3407" y="1892"/>
                    <a:pt x="1" y="1892"/>
                  </a:cubicBezTo>
                  <a:cubicBezTo>
                    <a:pt x="1" y="1135"/>
                    <a:pt x="1" y="757"/>
                    <a:pt x="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36"/>
            <p:cNvSpPr/>
            <p:nvPr/>
          </p:nvSpPr>
          <p:spPr>
            <a:xfrm>
              <a:off x="3398400" y="2843300"/>
              <a:ext cx="293350" cy="56800"/>
            </a:xfrm>
            <a:custGeom>
              <a:rect b="b" l="l" r="r" t="t"/>
              <a:pathLst>
                <a:path extrusionOk="0" h="2272" w="11734">
                  <a:moveTo>
                    <a:pt x="11355" y="379"/>
                  </a:moveTo>
                  <a:cubicBezTo>
                    <a:pt x="11355" y="1136"/>
                    <a:pt x="11355" y="1893"/>
                    <a:pt x="11733" y="2271"/>
                  </a:cubicBezTo>
                  <a:cubicBezTo>
                    <a:pt x="8327" y="1893"/>
                    <a:pt x="4164" y="1893"/>
                    <a:pt x="0" y="1893"/>
                  </a:cubicBezTo>
                  <a:cubicBezTo>
                    <a:pt x="0" y="1136"/>
                    <a:pt x="0" y="379"/>
                    <a:pt x="379" y="0"/>
                  </a:cubicBezTo>
                  <a:cubicBezTo>
                    <a:pt x="3785" y="379"/>
                    <a:pt x="7948" y="757"/>
                    <a:pt x="11355" y="757"/>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36"/>
            <p:cNvSpPr/>
            <p:nvPr/>
          </p:nvSpPr>
          <p:spPr>
            <a:xfrm>
              <a:off x="777450" y="2739225"/>
              <a:ext cx="255500" cy="141950"/>
            </a:xfrm>
            <a:custGeom>
              <a:rect b="b" l="l" r="r" t="t"/>
              <a:pathLst>
                <a:path extrusionOk="0" h="5678" w="10220">
                  <a:moveTo>
                    <a:pt x="9841" y="0"/>
                  </a:moveTo>
                  <a:cubicBezTo>
                    <a:pt x="10219" y="757"/>
                    <a:pt x="9462" y="1135"/>
                    <a:pt x="9841" y="1892"/>
                  </a:cubicBezTo>
                  <a:cubicBezTo>
                    <a:pt x="6813" y="3028"/>
                    <a:pt x="3406" y="4920"/>
                    <a:pt x="379" y="5677"/>
                  </a:cubicBezTo>
                  <a:cubicBezTo>
                    <a:pt x="757" y="4542"/>
                    <a:pt x="0" y="4542"/>
                    <a:pt x="379" y="3406"/>
                  </a:cubicBezTo>
                  <a:cubicBezTo>
                    <a:pt x="3028" y="1892"/>
                    <a:pt x="6813" y="1514"/>
                    <a:pt x="984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36"/>
            <p:cNvSpPr/>
            <p:nvPr/>
          </p:nvSpPr>
          <p:spPr>
            <a:xfrm>
              <a:off x="3351075" y="2919000"/>
              <a:ext cx="359575" cy="75700"/>
            </a:xfrm>
            <a:custGeom>
              <a:rect b="b" l="l" r="r" t="t"/>
              <a:pathLst>
                <a:path extrusionOk="0" h="3028" w="14383">
                  <a:moveTo>
                    <a:pt x="14005" y="757"/>
                  </a:moveTo>
                  <a:cubicBezTo>
                    <a:pt x="14005" y="1514"/>
                    <a:pt x="14383" y="2271"/>
                    <a:pt x="14383" y="3028"/>
                  </a:cubicBezTo>
                  <a:cubicBezTo>
                    <a:pt x="10220" y="1892"/>
                    <a:pt x="4921" y="2649"/>
                    <a:pt x="1" y="2271"/>
                  </a:cubicBezTo>
                  <a:cubicBezTo>
                    <a:pt x="379" y="1514"/>
                    <a:pt x="758" y="757"/>
                    <a:pt x="1515" y="0"/>
                  </a:cubicBezTo>
                  <a:cubicBezTo>
                    <a:pt x="5300" y="757"/>
                    <a:pt x="9841" y="379"/>
                    <a:pt x="14005" y="757"/>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36"/>
            <p:cNvSpPr/>
            <p:nvPr/>
          </p:nvSpPr>
          <p:spPr>
            <a:xfrm>
              <a:off x="796375" y="2824375"/>
              <a:ext cx="217650" cy="94650"/>
            </a:xfrm>
            <a:custGeom>
              <a:rect b="b" l="l" r="r" t="t"/>
              <a:pathLst>
                <a:path extrusionOk="0" h="3786" w="8706">
                  <a:moveTo>
                    <a:pt x="7948" y="379"/>
                  </a:moveTo>
                  <a:cubicBezTo>
                    <a:pt x="8705" y="0"/>
                    <a:pt x="7948" y="1136"/>
                    <a:pt x="8327" y="1514"/>
                  </a:cubicBezTo>
                  <a:cubicBezTo>
                    <a:pt x="5677" y="2271"/>
                    <a:pt x="3028" y="3028"/>
                    <a:pt x="379" y="3785"/>
                  </a:cubicBezTo>
                  <a:cubicBezTo>
                    <a:pt x="0" y="3785"/>
                    <a:pt x="379" y="3028"/>
                    <a:pt x="0" y="2650"/>
                  </a:cubicBezTo>
                  <a:cubicBezTo>
                    <a:pt x="2649" y="2650"/>
                    <a:pt x="5677" y="1136"/>
                    <a:pt x="7948"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36"/>
            <p:cNvSpPr/>
            <p:nvPr/>
          </p:nvSpPr>
          <p:spPr>
            <a:xfrm>
              <a:off x="815300" y="2900075"/>
              <a:ext cx="189250" cy="94625"/>
            </a:xfrm>
            <a:custGeom>
              <a:rect b="b" l="l" r="r" t="t"/>
              <a:pathLst>
                <a:path extrusionOk="0" h="3785" w="7570">
                  <a:moveTo>
                    <a:pt x="7191" y="1893"/>
                  </a:moveTo>
                  <a:cubicBezTo>
                    <a:pt x="4920" y="2649"/>
                    <a:pt x="3028" y="3406"/>
                    <a:pt x="757" y="3785"/>
                  </a:cubicBezTo>
                  <a:cubicBezTo>
                    <a:pt x="0" y="3785"/>
                    <a:pt x="379" y="2649"/>
                    <a:pt x="0" y="2271"/>
                  </a:cubicBezTo>
                  <a:cubicBezTo>
                    <a:pt x="1892" y="1136"/>
                    <a:pt x="4920" y="1136"/>
                    <a:pt x="6813" y="0"/>
                  </a:cubicBezTo>
                  <a:cubicBezTo>
                    <a:pt x="7570" y="0"/>
                    <a:pt x="6813" y="1514"/>
                    <a:pt x="7191" y="1893"/>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36"/>
            <p:cNvSpPr/>
            <p:nvPr/>
          </p:nvSpPr>
          <p:spPr>
            <a:xfrm>
              <a:off x="6057200" y="3202850"/>
              <a:ext cx="160875" cy="123025"/>
            </a:xfrm>
            <a:custGeom>
              <a:rect b="b" l="l" r="r" t="t"/>
              <a:pathLst>
                <a:path extrusionOk="0" h="4921" w="6435">
                  <a:moveTo>
                    <a:pt x="0" y="0"/>
                  </a:moveTo>
                  <a:cubicBezTo>
                    <a:pt x="2271" y="1136"/>
                    <a:pt x="4542" y="2271"/>
                    <a:pt x="6434" y="3785"/>
                  </a:cubicBezTo>
                  <a:cubicBezTo>
                    <a:pt x="5677" y="4921"/>
                    <a:pt x="4542" y="3407"/>
                    <a:pt x="3407" y="2650"/>
                  </a:cubicBezTo>
                  <a:cubicBezTo>
                    <a:pt x="2271" y="2271"/>
                    <a:pt x="1136" y="1893"/>
                    <a:pt x="0" y="1514"/>
                  </a:cubicBezTo>
                  <a:cubicBezTo>
                    <a:pt x="0" y="1136"/>
                    <a:pt x="0" y="379"/>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36"/>
            <p:cNvSpPr/>
            <p:nvPr/>
          </p:nvSpPr>
          <p:spPr>
            <a:xfrm>
              <a:off x="843675" y="2985225"/>
              <a:ext cx="160875" cy="104100"/>
            </a:xfrm>
            <a:custGeom>
              <a:rect b="b" l="l" r="r" t="t"/>
              <a:pathLst>
                <a:path extrusionOk="0" h="4164" w="6435">
                  <a:moveTo>
                    <a:pt x="5678" y="0"/>
                  </a:moveTo>
                  <a:cubicBezTo>
                    <a:pt x="6435" y="757"/>
                    <a:pt x="6435" y="1893"/>
                    <a:pt x="6435" y="2650"/>
                  </a:cubicBezTo>
                  <a:cubicBezTo>
                    <a:pt x="4164" y="2650"/>
                    <a:pt x="2650" y="3407"/>
                    <a:pt x="1136" y="4164"/>
                  </a:cubicBezTo>
                  <a:cubicBezTo>
                    <a:pt x="757" y="3785"/>
                    <a:pt x="379" y="3028"/>
                    <a:pt x="1" y="1893"/>
                  </a:cubicBezTo>
                  <a:cubicBezTo>
                    <a:pt x="2271" y="1514"/>
                    <a:pt x="4164" y="1136"/>
                    <a:pt x="5678"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36"/>
            <p:cNvSpPr/>
            <p:nvPr/>
          </p:nvSpPr>
          <p:spPr>
            <a:xfrm>
              <a:off x="2073725" y="3089300"/>
              <a:ext cx="94650" cy="113575"/>
            </a:xfrm>
            <a:custGeom>
              <a:rect b="b" l="l" r="r" t="t"/>
              <a:pathLst>
                <a:path extrusionOk="0" h="4543" w="3786">
                  <a:moveTo>
                    <a:pt x="3407" y="1"/>
                  </a:moveTo>
                  <a:cubicBezTo>
                    <a:pt x="3407" y="1"/>
                    <a:pt x="3785" y="1"/>
                    <a:pt x="3785" y="379"/>
                  </a:cubicBezTo>
                  <a:cubicBezTo>
                    <a:pt x="2650" y="2272"/>
                    <a:pt x="1136" y="3028"/>
                    <a:pt x="1" y="4542"/>
                  </a:cubicBezTo>
                  <a:cubicBezTo>
                    <a:pt x="379" y="3028"/>
                    <a:pt x="2271" y="1515"/>
                    <a:pt x="3407"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36"/>
            <p:cNvSpPr/>
            <p:nvPr/>
          </p:nvSpPr>
          <p:spPr>
            <a:xfrm>
              <a:off x="881525" y="3060925"/>
              <a:ext cx="246025" cy="236575"/>
            </a:xfrm>
            <a:custGeom>
              <a:rect b="b" l="l" r="r" t="t"/>
              <a:pathLst>
                <a:path extrusionOk="0" h="9463" w="9841">
                  <a:moveTo>
                    <a:pt x="4921" y="0"/>
                  </a:moveTo>
                  <a:cubicBezTo>
                    <a:pt x="6056" y="2650"/>
                    <a:pt x="7570" y="5677"/>
                    <a:pt x="9841" y="7191"/>
                  </a:cubicBezTo>
                  <a:cubicBezTo>
                    <a:pt x="8327" y="7948"/>
                    <a:pt x="6056" y="8327"/>
                    <a:pt x="4921" y="9462"/>
                  </a:cubicBezTo>
                  <a:cubicBezTo>
                    <a:pt x="2650" y="7570"/>
                    <a:pt x="1136" y="5299"/>
                    <a:pt x="0" y="2271"/>
                  </a:cubicBezTo>
                  <a:cubicBezTo>
                    <a:pt x="1514" y="1514"/>
                    <a:pt x="3785" y="1136"/>
                    <a:pt x="492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36"/>
            <p:cNvSpPr/>
            <p:nvPr/>
          </p:nvSpPr>
          <p:spPr>
            <a:xfrm>
              <a:off x="2064275" y="3155525"/>
              <a:ext cx="104100" cy="132500"/>
            </a:xfrm>
            <a:custGeom>
              <a:rect b="b" l="l" r="r" t="t"/>
              <a:pathLst>
                <a:path extrusionOk="0" h="5300" w="4164">
                  <a:moveTo>
                    <a:pt x="4163" y="1"/>
                  </a:moveTo>
                  <a:cubicBezTo>
                    <a:pt x="3785" y="2272"/>
                    <a:pt x="1135" y="3407"/>
                    <a:pt x="0" y="5300"/>
                  </a:cubicBezTo>
                  <a:cubicBezTo>
                    <a:pt x="0" y="4543"/>
                    <a:pt x="1135" y="3407"/>
                    <a:pt x="1892" y="2650"/>
                  </a:cubicBezTo>
                  <a:cubicBezTo>
                    <a:pt x="2649" y="1515"/>
                    <a:pt x="3406" y="758"/>
                    <a:pt x="4163"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36"/>
            <p:cNvSpPr/>
            <p:nvPr/>
          </p:nvSpPr>
          <p:spPr>
            <a:xfrm>
              <a:off x="4656825" y="3297475"/>
              <a:ext cx="160875" cy="123025"/>
            </a:xfrm>
            <a:custGeom>
              <a:rect b="b" l="l" r="r" t="t"/>
              <a:pathLst>
                <a:path extrusionOk="0" h="4921" w="6435">
                  <a:moveTo>
                    <a:pt x="6435" y="0"/>
                  </a:moveTo>
                  <a:cubicBezTo>
                    <a:pt x="6056" y="2649"/>
                    <a:pt x="2650" y="4163"/>
                    <a:pt x="1" y="4920"/>
                  </a:cubicBezTo>
                  <a:cubicBezTo>
                    <a:pt x="2272" y="3406"/>
                    <a:pt x="4542" y="2271"/>
                    <a:pt x="6435"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36"/>
            <p:cNvSpPr/>
            <p:nvPr/>
          </p:nvSpPr>
          <p:spPr>
            <a:xfrm>
              <a:off x="2121025" y="3231225"/>
              <a:ext cx="47350" cy="47350"/>
            </a:xfrm>
            <a:custGeom>
              <a:rect b="b" l="l" r="r" t="t"/>
              <a:pathLst>
                <a:path extrusionOk="0" h="1894" w="1894">
                  <a:moveTo>
                    <a:pt x="1515" y="1"/>
                  </a:moveTo>
                  <a:cubicBezTo>
                    <a:pt x="1893" y="758"/>
                    <a:pt x="1136" y="1893"/>
                    <a:pt x="1" y="1893"/>
                  </a:cubicBezTo>
                  <a:cubicBezTo>
                    <a:pt x="379" y="1136"/>
                    <a:pt x="1136" y="758"/>
                    <a:pt x="1515"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36"/>
            <p:cNvSpPr/>
            <p:nvPr/>
          </p:nvSpPr>
          <p:spPr>
            <a:xfrm>
              <a:off x="3616025" y="3335325"/>
              <a:ext cx="189250" cy="66250"/>
            </a:xfrm>
            <a:custGeom>
              <a:rect b="b" l="l" r="r" t="t"/>
              <a:pathLst>
                <a:path extrusionOk="0" h="2650" w="7570">
                  <a:moveTo>
                    <a:pt x="0" y="0"/>
                  </a:moveTo>
                  <a:cubicBezTo>
                    <a:pt x="2650" y="379"/>
                    <a:pt x="4920" y="379"/>
                    <a:pt x="7191" y="757"/>
                  </a:cubicBezTo>
                  <a:cubicBezTo>
                    <a:pt x="7191" y="1514"/>
                    <a:pt x="7570" y="2649"/>
                    <a:pt x="7191" y="2649"/>
                  </a:cubicBezTo>
                  <a:cubicBezTo>
                    <a:pt x="4920" y="2649"/>
                    <a:pt x="3028" y="2271"/>
                    <a:pt x="757" y="2271"/>
                  </a:cubicBezTo>
                  <a:cubicBezTo>
                    <a:pt x="757" y="1514"/>
                    <a:pt x="0" y="757"/>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36"/>
            <p:cNvSpPr/>
            <p:nvPr/>
          </p:nvSpPr>
          <p:spPr>
            <a:xfrm>
              <a:off x="3407850" y="3335325"/>
              <a:ext cx="170350" cy="66250"/>
            </a:xfrm>
            <a:custGeom>
              <a:rect b="b" l="l" r="r" t="t"/>
              <a:pathLst>
                <a:path extrusionOk="0" h="2650" w="6814">
                  <a:moveTo>
                    <a:pt x="6435" y="2271"/>
                  </a:moveTo>
                  <a:cubicBezTo>
                    <a:pt x="4921" y="1135"/>
                    <a:pt x="1" y="2649"/>
                    <a:pt x="1" y="379"/>
                  </a:cubicBezTo>
                  <a:cubicBezTo>
                    <a:pt x="1893" y="379"/>
                    <a:pt x="4164" y="379"/>
                    <a:pt x="5678" y="0"/>
                  </a:cubicBezTo>
                  <a:cubicBezTo>
                    <a:pt x="6813" y="0"/>
                    <a:pt x="6056" y="1514"/>
                    <a:pt x="6435" y="227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36"/>
            <p:cNvSpPr/>
            <p:nvPr/>
          </p:nvSpPr>
          <p:spPr>
            <a:xfrm>
              <a:off x="4978525" y="3411000"/>
              <a:ext cx="94650" cy="56800"/>
            </a:xfrm>
            <a:custGeom>
              <a:rect b="b" l="l" r="r" t="t"/>
              <a:pathLst>
                <a:path extrusionOk="0" h="2272" w="3786">
                  <a:moveTo>
                    <a:pt x="3786" y="379"/>
                  </a:moveTo>
                  <a:cubicBezTo>
                    <a:pt x="2650" y="1136"/>
                    <a:pt x="1893" y="2272"/>
                    <a:pt x="1" y="2272"/>
                  </a:cubicBezTo>
                  <a:cubicBezTo>
                    <a:pt x="1136" y="1515"/>
                    <a:pt x="2272" y="1"/>
                    <a:pt x="3786"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36"/>
            <p:cNvSpPr/>
            <p:nvPr/>
          </p:nvSpPr>
          <p:spPr>
            <a:xfrm>
              <a:off x="3862025" y="3363700"/>
              <a:ext cx="198725" cy="66250"/>
            </a:xfrm>
            <a:custGeom>
              <a:rect b="b" l="l" r="r" t="t"/>
              <a:pathLst>
                <a:path extrusionOk="0" h="2650" w="7949">
                  <a:moveTo>
                    <a:pt x="1" y="0"/>
                  </a:moveTo>
                  <a:cubicBezTo>
                    <a:pt x="2650" y="379"/>
                    <a:pt x="5299" y="1136"/>
                    <a:pt x="7949" y="1514"/>
                  </a:cubicBezTo>
                  <a:cubicBezTo>
                    <a:pt x="7570" y="2271"/>
                    <a:pt x="7949" y="2271"/>
                    <a:pt x="7949" y="2650"/>
                  </a:cubicBezTo>
                  <a:cubicBezTo>
                    <a:pt x="5678" y="2650"/>
                    <a:pt x="3028" y="1893"/>
                    <a:pt x="379" y="1893"/>
                  </a:cubicBezTo>
                  <a:cubicBezTo>
                    <a:pt x="1" y="1514"/>
                    <a:pt x="1" y="757"/>
                    <a:pt x="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36"/>
            <p:cNvSpPr/>
            <p:nvPr/>
          </p:nvSpPr>
          <p:spPr>
            <a:xfrm>
              <a:off x="3105075" y="3344775"/>
              <a:ext cx="264950" cy="47325"/>
            </a:xfrm>
            <a:custGeom>
              <a:rect b="b" l="l" r="r" t="t"/>
              <a:pathLst>
                <a:path extrusionOk="0" h="1893" w="10598">
                  <a:moveTo>
                    <a:pt x="10598" y="757"/>
                  </a:moveTo>
                  <a:cubicBezTo>
                    <a:pt x="9462" y="1514"/>
                    <a:pt x="7948" y="757"/>
                    <a:pt x="6435" y="757"/>
                  </a:cubicBezTo>
                  <a:cubicBezTo>
                    <a:pt x="3785" y="757"/>
                    <a:pt x="1136" y="1893"/>
                    <a:pt x="0" y="379"/>
                  </a:cubicBezTo>
                  <a:cubicBezTo>
                    <a:pt x="2271" y="1"/>
                    <a:pt x="5299" y="1"/>
                    <a:pt x="7948" y="1"/>
                  </a:cubicBezTo>
                  <a:cubicBezTo>
                    <a:pt x="9084" y="1"/>
                    <a:pt x="10219" y="1"/>
                    <a:pt x="10598" y="757"/>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36"/>
            <p:cNvSpPr/>
            <p:nvPr/>
          </p:nvSpPr>
          <p:spPr>
            <a:xfrm>
              <a:off x="5044775" y="3448850"/>
              <a:ext cx="56800" cy="37875"/>
            </a:xfrm>
            <a:custGeom>
              <a:rect b="b" l="l" r="r" t="t"/>
              <a:pathLst>
                <a:path extrusionOk="0" h="1515" w="2272">
                  <a:moveTo>
                    <a:pt x="1893" y="1"/>
                  </a:moveTo>
                  <a:cubicBezTo>
                    <a:pt x="1893" y="1"/>
                    <a:pt x="2271" y="379"/>
                    <a:pt x="2271" y="379"/>
                  </a:cubicBezTo>
                  <a:cubicBezTo>
                    <a:pt x="1514" y="758"/>
                    <a:pt x="1136" y="1515"/>
                    <a:pt x="0" y="1515"/>
                  </a:cubicBezTo>
                  <a:cubicBezTo>
                    <a:pt x="379" y="758"/>
                    <a:pt x="1514" y="379"/>
                    <a:pt x="1893"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36"/>
            <p:cNvSpPr/>
            <p:nvPr/>
          </p:nvSpPr>
          <p:spPr>
            <a:xfrm>
              <a:off x="2830675" y="3306925"/>
              <a:ext cx="217650" cy="85175"/>
            </a:xfrm>
            <a:custGeom>
              <a:rect b="b" l="l" r="r" t="t"/>
              <a:pathLst>
                <a:path extrusionOk="0" h="3407" w="8706">
                  <a:moveTo>
                    <a:pt x="8706" y="3028"/>
                  </a:moveTo>
                  <a:cubicBezTo>
                    <a:pt x="6056" y="3028"/>
                    <a:pt x="3407" y="3407"/>
                    <a:pt x="1136" y="3407"/>
                  </a:cubicBezTo>
                  <a:cubicBezTo>
                    <a:pt x="758" y="3028"/>
                    <a:pt x="1" y="2650"/>
                    <a:pt x="1" y="1893"/>
                  </a:cubicBezTo>
                  <a:cubicBezTo>
                    <a:pt x="2272" y="2271"/>
                    <a:pt x="8327" y="1"/>
                    <a:pt x="8706" y="3028"/>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36"/>
            <p:cNvSpPr/>
            <p:nvPr/>
          </p:nvSpPr>
          <p:spPr>
            <a:xfrm>
              <a:off x="4117500" y="3411000"/>
              <a:ext cx="179800" cy="151425"/>
            </a:xfrm>
            <a:custGeom>
              <a:rect b="b" l="l" r="r" t="t"/>
              <a:pathLst>
                <a:path extrusionOk="0" h="6057" w="7192">
                  <a:moveTo>
                    <a:pt x="379" y="1"/>
                  </a:moveTo>
                  <a:cubicBezTo>
                    <a:pt x="2271" y="379"/>
                    <a:pt x="4164" y="758"/>
                    <a:pt x="6056" y="1136"/>
                  </a:cubicBezTo>
                  <a:cubicBezTo>
                    <a:pt x="5678" y="3029"/>
                    <a:pt x="6435" y="4543"/>
                    <a:pt x="7192" y="5678"/>
                  </a:cubicBezTo>
                  <a:cubicBezTo>
                    <a:pt x="4164" y="6056"/>
                    <a:pt x="757" y="4543"/>
                    <a:pt x="1136" y="2272"/>
                  </a:cubicBezTo>
                  <a:cubicBezTo>
                    <a:pt x="1893" y="2272"/>
                    <a:pt x="2271" y="2272"/>
                    <a:pt x="3028" y="2272"/>
                  </a:cubicBezTo>
                  <a:cubicBezTo>
                    <a:pt x="2650" y="1515"/>
                    <a:pt x="1514" y="1893"/>
                    <a:pt x="379" y="1515"/>
                  </a:cubicBezTo>
                  <a:cubicBezTo>
                    <a:pt x="379" y="1136"/>
                    <a:pt x="1" y="758"/>
                    <a:pt x="379"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36"/>
            <p:cNvSpPr/>
            <p:nvPr/>
          </p:nvSpPr>
          <p:spPr>
            <a:xfrm>
              <a:off x="1014000" y="3250150"/>
              <a:ext cx="179800" cy="104100"/>
            </a:xfrm>
            <a:custGeom>
              <a:rect b="b" l="l" r="r" t="t"/>
              <a:pathLst>
                <a:path extrusionOk="0" h="4164" w="7192">
                  <a:moveTo>
                    <a:pt x="7191" y="1136"/>
                  </a:moveTo>
                  <a:cubicBezTo>
                    <a:pt x="5677" y="2272"/>
                    <a:pt x="3028" y="2650"/>
                    <a:pt x="1514" y="4164"/>
                  </a:cubicBezTo>
                  <a:cubicBezTo>
                    <a:pt x="757" y="3786"/>
                    <a:pt x="379" y="3029"/>
                    <a:pt x="0" y="2272"/>
                  </a:cubicBezTo>
                  <a:cubicBezTo>
                    <a:pt x="2271" y="1893"/>
                    <a:pt x="4542" y="1"/>
                    <a:pt x="7191" y="1136"/>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36"/>
            <p:cNvSpPr/>
            <p:nvPr/>
          </p:nvSpPr>
          <p:spPr>
            <a:xfrm>
              <a:off x="2499500" y="3363700"/>
              <a:ext cx="283900" cy="94650"/>
            </a:xfrm>
            <a:custGeom>
              <a:rect b="b" l="l" r="r" t="t"/>
              <a:pathLst>
                <a:path extrusionOk="0" h="3786" w="11356">
                  <a:moveTo>
                    <a:pt x="10220" y="0"/>
                  </a:moveTo>
                  <a:cubicBezTo>
                    <a:pt x="10977" y="379"/>
                    <a:pt x="10977" y="757"/>
                    <a:pt x="11355" y="1514"/>
                  </a:cubicBezTo>
                  <a:cubicBezTo>
                    <a:pt x="9841" y="1514"/>
                    <a:pt x="8327" y="1893"/>
                    <a:pt x="6435" y="2271"/>
                  </a:cubicBezTo>
                  <a:cubicBezTo>
                    <a:pt x="3029" y="2650"/>
                    <a:pt x="758" y="3785"/>
                    <a:pt x="1" y="757"/>
                  </a:cubicBezTo>
                  <a:cubicBezTo>
                    <a:pt x="3786" y="379"/>
                    <a:pt x="6814" y="0"/>
                    <a:pt x="10598"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36"/>
            <p:cNvSpPr/>
            <p:nvPr/>
          </p:nvSpPr>
          <p:spPr>
            <a:xfrm>
              <a:off x="4325650" y="3448850"/>
              <a:ext cx="255500" cy="179800"/>
            </a:xfrm>
            <a:custGeom>
              <a:rect b="b" l="l" r="r" t="t"/>
              <a:pathLst>
                <a:path extrusionOk="0" h="7192" w="10220">
                  <a:moveTo>
                    <a:pt x="1" y="1"/>
                  </a:moveTo>
                  <a:cubicBezTo>
                    <a:pt x="3029" y="379"/>
                    <a:pt x="5678" y="1136"/>
                    <a:pt x="8327" y="1515"/>
                  </a:cubicBezTo>
                  <a:cubicBezTo>
                    <a:pt x="8706" y="3785"/>
                    <a:pt x="9463" y="5299"/>
                    <a:pt x="10220" y="7192"/>
                  </a:cubicBezTo>
                  <a:cubicBezTo>
                    <a:pt x="7571" y="6435"/>
                    <a:pt x="4921" y="5299"/>
                    <a:pt x="1893" y="4921"/>
                  </a:cubicBezTo>
                  <a:cubicBezTo>
                    <a:pt x="1136" y="3407"/>
                    <a:pt x="1" y="1893"/>
                    <a:pt x="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36"/>
            <p:cNvSpPr/>
            <p:nvPr/>
          </p:nvSpPr>
          <p:spPr>
            <a:xfrm>
              <a:off x="3445700" y="3411000"/>
              <a:ext cx="170350" cy="56800"/>
            </a:xfrm>
            <a:custGeom>
              <a:rect b="b" l="l" r="r" t="t"/>
              <a:pathLst>
                <a:path extrusionOk="0" h="2272" w="6814">
                  <a:moveTo>
                    <a:pt x="6813" y="1893"/>
                  </a:moveTo>
                  <a:cubicBezTo>
                    <a:pt x="4921" y="1893"/>
                    <a:pt x="758" y="2272"/>
                    <a:pt x="1" y="758"/>
                  </a:cubicBezTo>
                  <a:cubicBezTo>
                    <a:pt x="1893" y="758"/>
                    <a:pt x="6056" y="1"/>
                    <a:pt x="6813" y="1893"/>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36"/>
            <p:cNvSpPr/>
            <p:nvPr/>
          </p:nvSpPr>
          <p:spPr>
            <a:xfrm>
              <a:off x="3672800" y="3429925"/>
              <a:ext cx="160875" cy="56800"/>
            </a:xfrm>
            <a:custGeom>
              <a:rect b="b" l="l" r="r" t="t"/>
              <a:pathLst>
                <a:path extrusionOk="0" h="2272" w="6435">
                  <a:moveTo>
                    <a:pt x="0" y="1"/>
                  </a:moveTo>
                  <a:cubicBezTo>
                    <a:pt x="1892" y="1"/>
                    <a:pt x="3406" y="758"/>
                    <a:pt x="5677" y="758"/>
                  </a:cubicBezTo>
                  <a:cubicBezTo>
                    <a:pt x="6056" y="1136"/>
                    <a:pt x="6056" y="1893"/>
                    <a:pt x="6434" y="2272"/>
                  </a:cubicBezTo>
                  <a:cubicBezTo>
                    <a:pt x="4163" y="2272"/>
                    <a:pt x="379" y="2272"/>
                    <a:pt x="0"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36"/>
            <p:cNvSpPr/>
            <p:nvPr/>
          </p:nvSpPr>
          <p:spPr>
            <a:xfrm>
              <a:off x="3171300" y="3411000"/>
              <a:ext cx="227125" cy="37875"/>
            </a:xfrm>
            <a:custGeom>
              <a:rect b="b" l="l" r="r" t="t"/>
              <a:pathLst>
                <a:path extrusionOk="0" h="1515" w="9085">
                  <a:moveTo>
                    <a:pt x="9084" y="1515"/>
                  </a:moveTo>
                  <a:cubicBezTo>
                    <a:pt x="6056" y="1136"/>
                    <a:pt x="2272" y="1515"/>
                    <a:pt x="1" y="758"/>
                  </a:cubicBezTo>
                  <a:cubicBezTo>
                    <a:pt x="758" y="379"/>
                    <a:pt x="3029" y="379"/>
                    <a:pt x="4921" y="379"/>
                  </a:cubicBezTo>
                  <a:cubicBezTo>
                    <a:pt x="6435" y="379"/>
                    <a:pt x="9084" y="1"/>
                    <a:pt x="9084" y="1515"/>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36"/>
            <p:cNvSpPr/>
            <p:nvPr/>
          </p:nvSpPr>
          <p:spPr>
            <a:xfrm>
              <a:off x="3880950" y="3448850"/>
              <a:ext cx="208200" cy="75725"/>
            </a:xfrm>
            <a:custGeom>
              <a:rect b="b" l="l" r="r" t="t"/>
              <a:pathLst>
                <a:path extrusionOk="0" h="3029" w="8328">
                  <a:moveTo>
                    <a:pt x="1" y="379"/>
                  </a:moveTo>
                  <a:cubicBezTo>
                    <a:pt x="2271" y="1"/>
                    <a:pt x="4921" y="758"/>
                    <a:pt x="7570" y="758"/>
                  </a:cubicBezTo>
                  <a:cubicBezTo>
                    <a:pt x="7570" y="1515"/>
                    <a:pt x="7949" y="1893"/>
                    <a:pt x="8327" y="3029"/>
                  </a:cubicBezTo>
                  <a:cubicBezTo>
                    <a:pt x="4921" y="2650"/>
                    <a:pt x="758" y="3029"/>
                    <a:pt x="379"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36"/>
            <p:cNvSpPr/>
            <p:nvPr/>
          </p:nvSpPr>
          <p:spPr>
            <a:xfrm>
              <a:off x="2139950" y="3382625"/>
              <a:ext cx="387975" cy="151400"/>
            </a:xfrm>
            <a:custGeom>
              <a:rect b="b" l="l" r="r" t="t"/>
              <a:pathLst>
                <a:path extrusionOk="0" h="6056" w="15519">
                  <a:moveTo>
                    <a:pt x="13626" y="3028"/>
                  </a:moveTo>
                  <a:cubicBezTo>
                    <a:pt x="12112" y="3028"/>
                    <a:pt x="10977" y="3785"/>
                    <a:pt x="9841" y="4164"/>
                  </a:cubicBezTo>
                  <a:cubicBezTo>
                    <a:pt x="11734" y="4921"/>
                    <a:pt x="13626" y="3785"/>
                    <a:pt x="15518" y="4542"/>
                  </a:cubicBezTo>
                  <a:cubicBezTo>
                    <a:pt x="12112" y="4542"/>
                    <a:pt x="8327" y="6056"/>
                    <a:pt x="4921" y="5678"/>
                  </a:cubicBezTo>
                  <a:cubicBezTo>
                    <a:pt x="2650" y="5299"/>
                    <a:pt x="1136" y="3407"/>
                    <a:pt x="1" y="1514"/>
                  </a:cubicBezTo>
                  <a:cubicBezTo>
                    <a:pt x="3407" y="379"/>
                    <a:pt x="7949" y="757"/>
                    <a:pt x="11734" y="0"/>
                  </a:cubicBezTo>
                  <a:cubicBezTo>
                    <a:pt x="12869" y="757"/>
                    <a:pt x="13626" y="2271"/>
                    <a:pt x="13626" y="3028"/>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36"/>
            <p:cNvSpPr/>
            <p:nvPr/>
          </p:nvSpPr>
          <p:spPr>
            <a:xfrm>
              <a:off x="4609525" y="3505625"/>
              <a:ext cx="217650" cy="189275"/>
            </a:xfrm>
            <a:custGeom>
              <a:rect b="b" l="l" r="r" t="t"/>
              <a:pathLst>
                <a:path extrusionOk="0" h="7571" w="8706">
                  <a:moveTo>
                    <a:pt x="0" y="1"/>
                  </a:moveTo>
                  <a:cubicBezTo>
                    <a:pt x="2650" y="758"/>
                    <a:pt x="5299" y="1136"/>
                    <a:pt x="7570" y="1893"/>
                  </a:cubicBezTo>
                  <a:cubicBezTo>
                    <a:pt x="7570" y="4164"/>
                    <a:pt x="7948" y="5678"/>
                    <a:pt x="8705" y="7570"/>
                  </a:cubicBezTo>
                  <a:cubicBezTo>
                    <a:pt x="3407" y="7192"/>
                    <a:pt x="757" y="4542"/>
                    <a:pt x="0"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36"/>
            <p:cNvSpPr/>
            <p:nvPr/>
          </p:nvSpPr>
          <p:spPr>
            <a:xfrm>
              <a:off x="2934750" y="3429925"/>
              <a:ext cx="151425" cy="9500"/>
            </a:xfrm>
            <a:custGeom>
              <a:rect b="b" l="l" r="r" t="t"/>
              <a:pathLst>
                <a:path extrusionOk="0" h="380" w="6057">
                  <a:moveTo>
                    <a:pt x="6057" y="1"/>
                  </a:moveTo>
                  <a:cubicBezTo>
                    <a:pt x="5300" y="379"/>
                    <a:pt x="4164" y="379"/>
                    <a:pt x="3786" y="379"/>
                  </a:cubicBezTo>
                  <a:cubicBezTo>
                    <a:pt x="1" y="379"/>
                    <a:pt x="4543" y="1"/>
                    <a:pt x="6057"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36"/>
            <p:cNvSpPr/>
            <p:nvPr/>
          </p:nvSpPr>
          <p:spPr>
            <a:xfrm>
              <a:off x="1827725" y="3401550"/>
              <a:ext cx="123025" cy="37875"/>
            </a:xfrm>
            <a:custGeom>
              <a:rect b="b" l="l" r="r" t="t"/>
              <a:pathLst>
                <a:path extrusionOk="0" h="1515" w="4921">
                  <a:moveTo>
                    <a:pt x="4920" y="0"/>
                  </a:moveTo>
                  <a:cubicBezTo>
                    <a:pt x="3406" y="757"/>
                    <a:pt x="1514" y="1136"/>
                    <a:pt x="0" y="1514"/>
                  </a:cubicBezTo>
                  <a:cubicBezTo>
                    <a:pt x="0" y="1514"/>
                    <a:pt x="0" y="1136"/>
                    <a:pt x="0" y="1136"/>
                  </a:cubicBezTo>
                  <a:cubicBezTo>
                    <a:pt x="757" y="0"/>
                    <a:pt x="3406" y="379"/>
                    <a:pt x="492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36"/>
            <p:cNvSpPr/>
            <p:nvPr/>
          </p:nvSpPr>
          <p:spPr>
            <a:xfrm>
              <a:off x="2650900" y="3448850"/>
              <a:ext cx="151425" cy="18950"/>
            </a:xfrm>
            <a:custGeom>
              <a:rect b="b" l="l" r="r" t="t"/>
              <a:pathLst>
                <a:path extrusionOk="0" h="758" w="6057">
                  <a:moveTo>
                    <a:pt x="6056" y="1"/>
                  </a:moveTo>
                  <a:cubicBezTo>
                    <a:pt x="4542" y="758"/>
                    <a:pt x="2271" y="758"/>
                    <a:pt x="1" y="758"/>
                  </a:cubicBezTo>
                  <a:cubicBezTo>
                    <a:pt x="1893" y="379"/>
                    <a:pt x="4164" y="379"/>
                    <a:pt x="6056"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36"/>
            <p:cNvSpPr/>
            <p:nvPr/>
          </p:nvSpPr>
          <p:spPr>
            <a:xfrm>
              <a:off x="1856100" y="3429925"/>
              <a:ext cx="302800" cy="151425"/>
            </a:xfrm>
            <a:custGeom>
              <a:rect b="b" l="l" r="r" t="t"/>
              <a:pathLst>
                <a:path extrusionOk="0" h="6057" w="12112">
                  <a:moveTo>
                    <a:pt x="12112" y="4164"/>
                  </a:moveTo>
                  <a:cubicBezTo>
                    <a:pt x="10219" y="4542"/>
                    <a:pt x="7949" y="6056"/>
                    <a:pt x="5678" y="6056"/>
                  </a:cubicBezTo>
                  <a:cubicBezTo>
                    <a:pt x="3407" y="5678"/>
                    <a:pt x="1514" y="3786"/>
                    <a:pt x="1" y="2272"/>
                  </a:cubicBezTo>
                  <a:cubicBezTo>
                    <a:pt x="2650" y="1515"/>
                    <a:pt x="5299" y="758"/>
                    <a:pt x="8327" y="1"/>
                  </a:cubicBezTo>
                  <a:cubicBezTo>
                    <a:pt x="9841" y="1515"/>
                    <a:pt x="10219" y="3407"/>
                    <a:pt x="12112" y="4164"/>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36"/>
            <p:cNvSpPr/>
            <p:nvPr/>
          </p:nvSpPr>
          <p:spPr>
            <a:xfrm>
              <a:off x="1496550" y="3429925"/>
              <a:ext cx="264950" cy="141950"/>
            </a:xfrm>
            <a:custGeom>
              <a:rect b="b" l="l" r="r" t="t"/>
              <a:pathLst>
                <a:path extrusionOk="0" h="5678" w="10598">
                  <a:moveTo>
                    <a:pt x="10598" y="1136"/>
                  </a:moveTo>
                  <a:cubicBezTo>
                    <a:pt x="7191" y="1136"/>
                    <a:pt x="1893" y="5678"/>
                    <a:pt x="0" y="1515"/>
                  </a:cubicBezTo>
                  <a:cubicBezTo>
                    <a:pt x="3028" y="379"/>
                    <a:pt x="6813" y="379"/>
                    <a:pt x="9841" y="1"/>
                  </a:cubicBezTo>
                  <a:cubicBezTo>
                    <a:pt x="10598" y="1"/>
                    <a:pt x="10598" y="379"/>
                    <a:pt x="10598" y="1136"/>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36"/>
            <p:cNvSpPr/>
            <p:nvPr/>
          </p:nvSpPr>
          <p:spPr>
            <a:xfrm>
              <a:off x="2130500" y="3534025"/>
              <a:ext cx="1372000" cy="198700"/>
            </a:xfrm>
            <a:custGeom>
              <a:rect b="b" l="l" r="r" t="t"/>
              <a:pathLst>
                <a:path extrusionOk="0" h="7948" w="54880">
                  <a:moveTo>
                    <a:pt x="54880" y="757"/>
                  </a:moveTo>
                  <a:cubicBezTo>
                    <a:pt x="51473" y="6434"/>
                    <a:pt x="38227" y="378"/>
                    <a:pt x="33306" y="4542"/>
                  </a:cubicBezTo>
                  <a:cubicBezTo>
                    <a:pt x="23087" y="3406"/>
                    <a:pt x="12869" y="5677"/>
                    <a:pt x="4542" y="7948"/>
                  </a:cubicBezTo>
                  <a:cubicBezTo>
                    <a:pt x="3028" y="6813"/>
                    <a:pt x="1893" y="5677"/>
                    <a:pt x="0" y="4920"/>
                  </a:cubicBezTo>
                  <a:cubicBezTo>
                    <a:pt x="7948" y="3028"/>
                    <a:pt x="16275" y="2271"/>
                    <a:pt x="24980" y="1135"/>
                  </a:cubicBezTo>
                  <a:cubicBezTo>
                    <a:pt x="28008" y="757"/>
                    <a:pt x="31414" y="378"/>
                    <a:pt x="34820" y="378"/>
                  </a:cubicBezTo>
                  <a:cubicBezTo>
                    <a:pt x="37470" y="378"/>
                    <a:pt x="40119" y="0"/>
                    <a:pt x="43147" y="0"/>
                  </a:cubicBezTo>
                  <a:cubicBezTo>
                    <a:pt x="46931" y="0"/>
                    <a:pt x="50716" y="757"/>
                    <a:pt x="54880" y="1135"/>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36"/>
            <p:cNvSpPr/>
            <p:nvPr/>
          </p:nvSpPr>
          <p:spPr>
            <a:xfrm>
              <a:off x="5139400" y="3657025"/>
              <a:ext cx="170325" cy="227100"/>
            </a:xfrm>
            <a:custGeom>
              <a:rect b="b" l="l" r="r" t="t"/>
              <a:pathLst>
                <a:path extrusionOk="0" h="9084" w="6813">
                  <a:moveTo>
                    <a:pt x="0" y="0"/>
                  </a:moveTo>
                  <a:cubicBezTo>
                    <a:pt x="1514" y="379"/>
                    <a:pt x="3028" y="1136"/>
                    <a:pt x="4542" y="1514"/>
                  </a:cubicBezTo>
                  <a:cubicBezTo>
                    <a:pt x="4920" y="4542"/>
                    <a:pt x="5299" y="7191"/>
                    <a:pt x="6813" y="9084"/>
                  </a:cubicBezTo>
                  <a:cubicBezTo>
                    <a:pt x="2649" y="8705"/>
                    <a:pt x="1135" y="4163"/>
                    <a:pt x="378"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36"/>
            <p:cNvSpPr/>
            <p:nvPr/>
          </p:nvSpPr>
          <p:spPr>
            <a:xfrm>
              <a:off x="3634950" y="3581325"/>
              <a:ext cx="1296300" cy="340650"/>
            </a:xfrm>
            <a:custGeom>
              <a:rect b="b" l="l" r="r" t="t"/>
              <a:pathLst>
                <a:path extrusionOk="0" h="13626" w="51852">
                  <a:moveTo>
                    <a:pt x="0" y="0"/>
                  </a:moveTo>
                  <a:cubicBezTo>
                    <a:pt x="20438" y="757"/>
                    <a:pt x="36334" y="5299"/>
                    <a:pt x="51852" y="10598"/>
                  </a:cubicBezTo>
                  <a:cubicBezTo>
                    <a:pt x="48824" y="11733"/>
                    <a:pt x="43525" y="9462"/>
                    <a:pt x="39740" y="8705"/>
                  </a:cubicBezTo>
                  <a:cubicBezTo>
                    <a:pt x="34063" y="7570"/>
                    <a:pt x="28764" y="7191"/>
                    <a:pt x="23844" y="7191"/>
                  </a:cubicBezTo>
                  <a:cubicBezTo>
                    <a:pt x="25358" y="7948"/>
                    <a:pt x="27251" y="8327"/>
                    <a:pt x="29143" y="8705"/>
                  </a:cubicBezTo>
                  <a:cubicBezTo>
                    <a:pt x="34820" y="9841"/>
                    <a:pt x="41254" y="10976"/>
                    <a:pt x="46931" y="12112"/>
                  </a:cubicBezTo>
                  <a:cubicBezTo>
                    <a:pt x="45796" y="13626"/>
                    <a:pt x="43903" y="12490"/>
                    <a:pt x="42768" y="12112"/>
                  </a:cubicBezTo>
                  <a:cubicBezTo>
                    <a:pt x="37848" y="11355"/>
                    <a:pt x="30657" y="9841"/>
                    <a:pt x="25358" y="10598"/>
                  </a:cubicBezTo>
                  <a:cubicBezTo>
                    <a:pt x="23844" y="2271"/>
                    <a:pt x="2650" y="7191"/>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36"/>
            <p:cNvSpPr/>
            <p:nvPr/>
          </p:nvSpPr>
          <p:spPr>
            <a:xfrm>
              <a:off x="5385400" y="3685400"/>
              <a:ext cx="47325" cy="47325"/>
            </a:xfrm>
            <a:custGeom>
              <a:rect b="b" l="l" r="r" t="t"/>
              <a:pathLst>
                <a:path extrusionOk="0" h="1893" w="1893">
                  <a:moveTo>
                    <a:pt x="0" y="1"/>
                  </a:moveTo>
                  <a:cubicBezTo>
                    <a:pt x="757" y="1"/>
                    <a:pt x="1514" y="379"/>
                    <a:pt x="1893" y="758"/>
                  </a:cubicBezTo>
                  <a:cubicBezTo>
                    <a:pt x="1893" y="1136"/>
                    <a:pt x="1893" y="1515"/>
                    <a:pt x="1893" y="1893"/>
                  </a:cubicBezTo>
                  <a:cubicBezTo>
                    <a:pt x="1514" y="1136"/>
                    <a:pt x="0" y="1136"/>
                    <a:pt x="0"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36"/>
            <p:cNvSpPr/>
            <p:nvPr/>
          </p:nvSpPr>
          <p:spPr>
            <a:xfrm>
              <a:off x="1581700" y="3496175"/>
              <a:ext cx="321725" cy="160875"/>
            </a:xfrm>
            <a:custGeom>
              <a:rect b="b" l="l" r="r" t="t"/>
              <a:pathLst>
                <a:path extrusionOk="0" h="6435" w="12869">
                  <a:moveTo>
                    <a:pt x="12869" y="4163"/>
                  </a:moveTo>
                  <a:cubicBezTo>
                    <a:pt x="8327" y="6434"/>
                    <a:pt x="3407" y="4920"/>
                    <a:pt x="1" y="2271"/>
                  </a:cubicBezTo>
                  <a:cubicBezTo>
                    <a:pt x="2650" y="1514"/>
                    <a:pt x="5678" y="757"/>
                    <a:pt x="7949" y="0"/>
                  </a:cubicBezTo>
                  <a:cubicBezTo>
                    <a:pt x="9463" y="1514"/>
                    <a:pt x="10598" y="3406"/>
                    <a:pt x="12869" y="4163"/>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36"/>
            <p:cNvSpPr/>
            <p:nvPr/>
          </p:nvSpPr>
          <p:spPr>
            <a:xfrm>
              <a:off x="1260000" y="3477250"/>
              <a:ext cx="208175" cy="113550"/>
            </a:xfrm>
            <a:custGeom>
              <a:rect b="b" l="l" r="r" t="t"/>
              <a:pathLst>
                <a:path extrusionOk="0" h="4542" w="8327">
                  <a:moveTo>
                    <a:pt x="8327" y="2649"/>
                  </a:moveTo>
                  <a:cubicBezTo>
                    <a:pt x="6435" y="3406"/>
                    <a:pt x="4542" y="3785"/>
                    <a:pt x="2650" y="4542"/>
                  </a:cubicBezTo>
                  <a:cubicBezTo>
                    <a:pt x="1514" y="3785"/>
                    <a:pt x="757" y="3028"/>
                    <a:pt x="0" y="1893"/>
                  </a:cubicBezTo>
                  <a:cubicBezTo>
                    <a:pt x="2271" y="1514"/>
                    <a:pt x="4542" y="757"/>
                    <a:pt x="6813" y="0"/>
                  </a:cubicBezTo>
                  <a:cubicBezTo>
                    <a:pt x="7570" y="757"/>
                    <a:pt x="7949" y="1514"/>
                    <a:pt x="8327" y="264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36"/>
            <p:cNvSpPr/>
            <p:nvPr/>
          </p:nvSpPr>
          <p:spPr>
            <a:xfrm>
              <a:off x="5480025" y="3732700"/>
              <a:ext cx="104100" cy="274425"/>
            </a:xfrm>
            <a:custGeom>
              <a:rect b="b" l="l" r="r" t="t"/>
              <a:pathLst>
                <a:path extrusionOk="0" h="10977" w="4164">
                  <a:moveTo>
                    <a:pt x="379" y="1"/>
                  </a:moveTo>
                  <a:cubicBezTo>
                    <a:pt x="1893" y="379"/>
                    <a:pt x="2650" y="1515"/>
                    <a:pt x="4163" y="2272"/>
                  </a:cubicBezTo>
                  <a:cubicBezTo>
                    <a:pt x="3785" y="4543"/>
                    <a:pt x="3406" y="8327"/>
                    <a:pt x="3785" y="10977"/>
                  </a:cubicBezTo>
                  <a:cubicBezTo>
                    <a:pt x="1893" y="10598"/>
                    <a:pt x="1514" y="8706"/>
                    <a:pt x="1136" y="7192"/>
                  </a:cubicBezTo>
                  <a:cubicBezTo>
                    <a:pt x="379" y="4921"/>
                    <a:pt x="0" y="3029"/>
                    <a:pt x="379"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36"/>
            <p:cNvSpPr/>
            <p:nvPr/>
          </p:nvSpPr>
          <p:spPr>
            <a:xfrm>
              <a:off x="5394850" y="3742175"/>
              <a:ext cx="47350" cy="141950"/>
            </a:xfrm>
            <a:custGeom>
              <a:rect b="b" l="l" r="r" t="t"/>
              <a:pathLst>
                <a:path extrusionOk="0" h="5678" w="1894">
                  <a:moveTo>
                    <a:pt x="1" y="379"/>
                  </a:moveTo>
                  <a:cubicBezTo>
                    <a:pt x="758" y="0"/>
                    <a:pt x="758" y="757"/>
                    <a:pt x="1515" y="379"/>
                  </a:cubicBezTo>
                  <a:cubicBezTo>
                    <a:pt x="1515" y="2650"/>
                    <a:pt x="1893" y="4164"/>
                    <a:pt x="1893" y="5678"/>
                  </a:cubicBezTo>
                  <a:cubicBezTo>
                    <a:pt x="1136" y="4164"/>
                    <a:pt x="1" y="2650"/>
                    <a:pt x="1"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36"/>
            <p:cNvSpPr/>
            <p:nvPr/>
          </p:nvSpPr>
          <p:spPr>
            <a:xfrm>
              <a:off x="1193775" y="3534025"/>
              <a:ext cx="179800" cy="189250"/>
            </a:xfrm>
            <a:custGeom>
              <a:rect b="b" l="l" r="r" t="t"/>
              <a:pathLst>
                <a:path extrusionOk="0" h="7570" w="7192">
                  <a:moveTo>
                    <a:pt x="7191" y="7191"/>
                  </a:moveTo>
                  <a:cubicBezTo>
                    <a:pt x="7191" y="7570"/>
                    <a:pt x="6434" y="7191"/>
                    <a:pt x="6056" y="7570"/>
                  </a:cubicBezTo>
                  <a:cubicBezTo>
                    <a:pt x="3406" y="5677"/>
                    <a:pt x="757" y="3785"/>
                    <a:pt x="0" y="378"/>
                  </a:cubicBezTo>
                  <a:cubicBezTo>
                    <a:pt x="379" y="378"/>
                    <a:pt x="757" y="378"/>
                    <a:pt x="757" y="0"/>
                  </a:cubicBezTo>
                  <a:cubicBezTo>
                    <a:pt x="2271" y="3028"/>
                    <a:pt x="4542" y="5299"/>
                    <a:pt x="7191" y="719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36"/>
            <p:cNvSpPr/>
            <p:nvPr/>
          </p:nvSpPr>
          <p:spPr>
            <a:xfrm>
              <a:off x="1326225" y="3562400"/>
              <a:ext cx="312275" cy="141950"/>
            </a:xfrm>
            <a:custGeom>
              <a:rect b="b" l="l" r="r" t="t"/>
              <a:pathLst>
                <a:path extrusionOk="0" h="5678" w="12491">
                  <a:moveTo>
                    <a:pt x="12491" y="3407"/>
                  </a:moveTo>
                  <a:cubicBezTo>
                    <a:pt x="10220" y="4164"/>
                    <a:pt x="7570" y="5678"/>
                    <a:pt x="5300" y="5299"/>
                  </a:cubicBezTo>
                  <a:cubicBezTo>
                    <a:pt x="3029" y="4921"/>
                    <a:pt x="1893" y="2271"/>
                    <a:pt x="1" y="1893"/>
                  </a:cubicBezTo>
                  <a:cubicBezTo>
                    <a:pt x="2272" y="1893"/>
                    <a:pt x="4921" y="0"/>
                    <a:pt x="6813" y="379"/>
                  </a:cubicBezTo>
                  <a:cubicBezTo>
                    <a:pt x="8706" y="379"/>
                    <a:pt x="9841" y="3785"/>
                    <a:pt x="12491" y="3407"/>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36"/>
            <p:cNvSpPr/>
            <p:nvPr/>
          </p:nvSpPr>
          <p:spPr>
            <a:xfrm>
              <a:off x="2225125" y="3657025"/>
              <a:ext cx="1201675" cy="662350"/>
            </a:xfrm>
            <a:custGeom>
              <a:rect b="b" l="l" r="r" t="t"/>
              <a:pathLst>
                <a:path extrusionOk="0" h="26494" w="48067">
                  <a:moveTo>
                    <a:pt x="28386" y="0"/>
                  </a:moveTo>
                  <a:cubicBezTo>
                    <a:pt x="28386" y="757"/>
                    <a:pt x="27250" y="1514"/>
                    <a:pt x="26494" y="2271"/>
                  </a:cubicBezTo>
                  <a:cubicBezTo>
                    <a:pt x="25358" y="3406"/>
                    <a:pt x="24223" y="4542"/>
                    <a:pt x="23844" y="6813"/>
                  </a:cubicBezTo>
                  <a:cubicBezTo>
                    <a:pt x="22709" y="8327"/>
                    <a:pt x="20059" y="8705"/>
                    <a:pt x="18546" y="10219"/>
                  </a:cubicBezTo>
                  <a:cubicBezTo>
                    <a:pt x="18924" y="12111"/>
                    <a:pt x="21195" y="13625"/>
                    <a:pt x="22330" y="15139"/>
                  </a:cubicBezTo>
                  <a:cubicBezTo>
                    <a:pt x="22709" y="15896"/>
                    <a:pt x="22709" y="16653"/>
                    <a:pt x="23466" y="17410"/>
                  </a:cubicBezTo>
                  <a:cubicBezTo>
                    <a:pt x="25358" y="20816"/>
                    <a:pt x="29143" y="22330"/>
                    <a:pt x="33685" y="23087"/>
                  </a:cubicBezTo>
                  <a:cubicBezTo>
                    <a:pt x="37469" y="23466"/>
                    <a:pt x="43903" y="23087"/>
                    <a:pt x="47688" y="24223"/>
                  </a:cubicBezTo>
                  <a:cubicBezTo>
                    <a:pt x="47688" y="24980"/>
                    <a:pt x="48067" y="25358"/>
                    <a:pt x="48067" y="26493"/>
                  </a:cubicBezTo>
                  <a:cubicBezTo>
                    <a:pt x="39362" y="25737"/>
                    <a:pt x="30657" y="26115"/>
                    <a:pt x="22330" y="26115"/>
                  </a:cubicBezTo>
                  <a:cubicBezTo>
                    <a:pt x="14761" y="26493"/>
                    <a:pt x="7570" y="25358"/>
                    <a:pt x="757" y="26493"/>
                  </a:cubicBezTo>
                  <a:cubicBezTo>
                    <a:pt x="0" y="26493"/>
                    <a:pt x="1893" y="25358"/>
                    <a:pt x="2271" y="24601"/>
                  </a:cubicBezTo>
                  <a:cubicBezTo>
                    <a:pt x="8327" y="23844"/>
                    <a:pt x="15139" y="23466"/>
                    <a:pt x="21195" y="22330"/>
                  </a:cubicBezTo>
                  <a:cubicBezTo>
                    <a:pt x="20059" y="21195"/>
                    <a:pt x="18167" y="21952"/>
                    <a:pt x="17032" y="21952"/>
                  </a:cubicBezTo>
                  <a:cubicBezTo>
                    <a:pt x="12490" y="21952"/>
                    <a:pt x="7570" y="22709"/>
                    <a:pt x="3406" y="23087"/>
                  </a:cubicBezTo>
                  <a:cubicBezTo>
                    <a:pt x="3785" y="21195"/>
                    <a:pt x="6056" y="21573"/>
                    <a:pt x="7191" y="21195"/>
                  </a:cubicBezTo>
                  <a:cubicBezTo>
                    <a:pt x="11733" y="20816"/>
                    <a:pt x="17410" y="20816"/>
                    <a:pt x="21573" y="20059"/>
                  </a:cubicBezTo>
                  <a:cubicBezTo>
                    <a:pt x="19302" y="18545"/>
                    <a:pt x="15896" y="19681"/>
                    <a:pt x="13247" y="19681"/>
                  </a:cubicBezTo>
                  <a:cubicBezTo>
                    <a:pt x="10219" y="19681"/>
                    <a:pt x="6813" y="19681"/>
                    <a:pt x="4542" y="20059"/>
                  </a:cubicBezTo>
                  <a:cubicBezTo>
                    <a:pt x="4542" y="18545"/>
                    <a:pt x="6434" y="18924"/>
                    <a:pt x="7191" y="18924"/>
                  </a:cubicBezTo>
                  <a:cubicBezTo>
                    <a:pt x="10597" y="18545"/>
                    <a:pt x="14382" y="18167"/>
                    <a:pt x="17789" y="18167"/>
                  </a:cubicBezTo>
                  <a:cubicBezTo>
                    <a:pt x="18924" y="18167"/>
                    <a:pt x="20059" y="18545"/>
                    <a:pt x="20816" y="17789"/>
                  </a:cubicBezTo>
                  <a:cubicBezTo>
                    <a:pt x="20059" y="16275"/>
                    <a:pt x="17410" y="16653"/>
                    <a:pt x="15896" y="16653"/>
                  </a:cubicBezTo>
                  <a:cubicBezTo>
                    <a:pt x="12111" y="16653"/>
                    <a:pt x="8327" y="17410"/>
                    <a:pt x="4920" y="17032"/>
                  </a:cubicBezTo>
                  <a:cubicBezTo>
                    <a:pt x="5299" y="14382"/>
                    <a:pt x="4920" y="11733"/>
                    <a:pt x="4542" y="9462"/>
                  </a:cubicBezTo>
                  <a:cubicBezTo>
                    <a:pt x="9084" y="8705"/>
                    <a:pt x="13247" y="7570"/>
                    <a:pt x="17789" y="7191"/>
                  </a:cubicBezTo>
                  <a:cubicBezTo>
                    <a:pt x="17032" y="5677"/>
                    <a:pt x="15518" y="6434"/>
                    <a:pt x="14382" y="6813"/>
                  </a:cubicBezTo>
                  <a:cubicBezTo>
                    <a:pt x="11733" y="6813"/>
                    <a:pt x="9084" y="7191"/>
                    <a:pt x="6813" y="7570"/>
                  </a:cubicBezTo>
                  <a:cubicBezTo>
                    <a:pt x="6056" y="7948"/>
                    <a:pt x="4542" y="8705"/>
                    <a:pt x="3785" y="7948"/>
                  </a:cubicBezTo>
                  <a:cubicBezTo>
                    <a:pt x="3785" y="6813"/>
                    <a:pt x="5299" y="6813"/>
                    <a:pt x="5677" y="6813"/>
                  </a:cubicBezTo>
                  <a:cubicBezTo>
                    <a:pt x="9462" y="5677"/>
                    <a:pt x="14382" y="4920"/>
                    <a:pt x="18924" y="4163"/>
                  </a:cubicBezTo>
                  <a:cubicBezTo>
                    <a:pt x="20438" y="3785"/>
                    <a:pt x="22709" y="4163"/>
                    <a:pt x="23844" y="3028"/>
                  </a:cubicBezTo>
                  <a:cubicBezTo>
                    <a:pt x="22330" y="1893"/>
                    <a:pt x="20059" y="2650"/>
                    <a:pt x="17789" y="2650"/>
                  </a:cubicBezTo>
                  <a:cubicBezTo>
                    <a:pt x="14004" y="3028"/>
                    <a:pt x="9841" y="3785"/>
                    <a:pt x="6434" y="4542"/>
                  </a:cubicBezTo>
                  <a:cubicBezTo>
                    <a:pt x="4920" y="4920"/>
                    <a:pt x="2649" y="6813"/>
                    <a:pt x="1893" y="4920"/>
                  </a:cubicBezTo>
                  <a:cubicBezTo>
                    <a:pt x="9462" y="1893"/>
                    <a:pt x="19302" y="1514"/>
                    <a:pt x="28386" y="0"/>
                  </a:cubicBezTo>
                  <a:close/>
                  <a:moveTo>
                    <a:pt x="7570" y="13625"/>
                  </a:moveTo>
                  <a:cubicBezTo>
                    <a:pt x="9841" y="13247"/>
                    <a:pt x="12490" y="13625"/>
                    <a:pt x="14004" y="12490"/>
                  </a:cubicBezTo>
                  <a:cubicBezTo>
                    <a:pt x="12111" y="11354"/>
                    <a:pt x="9084" y="12490"/>
                    <a:pt x="7570" y="13625"/>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36"/>
            <p:cNvSpPr/>
            <p:nvPr/>
          </p:nvSpPr>
          <p:spPr>
            <a:xfrm>
              <a:off x="1165375" y="3581325"/>
              <a:ext cx="123025" cy="141950"/>
            </a:xfrm>
            <a:custGeom>
              <a:rect b="b" l="l" r="r" t="t"/>
              <a:pathLst>
                <a:path extrusionOk="0" h="5678" w="4921">
                  <a:moveTo>
                    <a:pt x="1" y="0"/>
                  </a:moveTo>
                  <a:cubicBezTo>
                    <a:pt x="1136" y="2271"/>
                    <a:pt x="2272" y="4542"/>
                    <a:pt x="4921" y="5678"/>
                  </a:cubicBezTo>
                  <a:cubicBezTo>
                    <a:pt x="1515" y="5678"/>
                    <a:pt x="1" y="3028"/>
                    <a:pt x="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36"/>
            <p:cNvSpPr/>
            <p:nvPr/>
          </p:nvSpPr>
          <p:spPr>
            <a:xfrm>
              <a:off x="5612475" y="3836800"/>
              <a:ext cx="85200" cy="208175"/>
            </a:xfrm>
            <a:custGeom>
              <a:rect b="b" l="l" r="r" t="t"/>
              <a:pathLst>
                <a:path extrusionOk="0" h="8327" w="3408">
                  <a:moveTo>
                    <a:pt x="1515" y="0"/>
                  </a:moveTo>
                  <a:cubicBezTo>
                    <a:pt x="2272" y="757"/>
                    <a:pt x="3029" y="1136"/>
                    <a:pt x="3407" y="1514"/>
                  </a:cubicBezTo>
                  <a:cubicBezTo>
                    <a:pt x="3029" y="3407"/>
                    <a:pt x="3407" y="6434"/>
                    <a:pt x="3029" y="8327"/>
                  </a:cubicBezTo>
                  <a:cubicBezTo>
                    <a:pt x="1" y="7570"/>
                    <a:pt x="1893" y="2650"/>
                    <a:pt x="1515"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36"/>
            <p:cNvSpPr/>
            <p:nvPr/>
          </p:nvSpPr>
          <p:spPr>
            <a:xfrm>
              <a:off x="5735500" y="3903025"/>
              <a:ext cx="56775" cy="113575"/>
            </a:xfrm>
            <a:custGeom>
              <a:rect b="b" l="l" r="r" t="t"/>
              <a:pathLst>
                <a:path extrusionOk="0" h="4543" w="2271">
                  <a:moveTo>
                    <a:pt x="379" y="1"/>
                  </a:moveTo>
                  <a:cubicBezTo>
                    <a:pt x="1892" y="379"/>
                    <a:pt x="2271" y="1893"/>
                    <a:pt x="1892" y="4164"/>
                  </a:cubicBezTo>
                  <a:cubicBezTo>
                    <a:pt x="1135" y="4542"/>
                    <a:pt x="757" y="4542"/>
                    <a:pt x="0" y="4542"/>
                  </a:cubicBezTo>
                  <a:cubicBezTo>
                    <a:pt x="0" y="3028"/>
                    <a:pt x="379" y="1514"/>
                    <a:pt x="379"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36"/>
            <p:cNvSpPr/>
            <p:nvPr/>
          </p:nvSpPr>
          <p:spPr>
            <a:xfrm>
              <a:off x="1572250" y="3685400"/>
              <a:ext cx="728575" cy="643425"/>
            </a:xfrm>
            <a:custGeom>
              <a:rect b="b" l="l" r="r" t="t"/>
              <a:pathLst>
                <a:path extrusionOk="0" h="25737" w="29143">
                  <a:moveTo>
                    <a:pt x="17410" y="2271"/>
                  </a:moveTo>
                  <a:cubicBezTo>
                    <a:pt x="13247" y="1515"/>
                    <a:pt x="7191" y="3028"/>
                    <a:pt x="4542" y="5678"/>
                  </a:cubicBezTo>
                  <a:cubicBezTo>
                    <a:pt x="3407" y="7192"/>
                    <a:pt x="2650" y="10976"/>
                    <a:pt x="2650" y="14004"/>
                  </a:cubicBezTo>
                  <a:cubicBezTo>
                    <a:pt x="3028" y="18167"/>
                    <a:pt x="6056" y="21574"/>
                    <a:pt x="8705" y="23845"/>
                  </a:cubicBezTo>
                  <a:cubicBezTo>
                    <a:pt x="5299" y="23088"/>
                    <a:pt x="757" y="18167"/>
                    <a:pt x="0" y="14383"/>
                  </a:cubicBezTo>
                  <a:cubicBezTo>
                    <a:pt x="0" y="11733"/>
                    <a:pt x="379" y="7949"/>
                    <a:pt x="1893" y="6056"/>
                  </a:cubicBezTo>
                  <a:cubicBezTo>
                    <a:pt x="2650" y="4921"/>
                    <a:pt x="5677" y="2650"/>
                    <a:pt x="6813" y="2271"/>
                  </a:cubicBezTo>
                  <a:cubicBezTo>
                    <a:pt x="7948" y="1515"/>
                    <a:pt x="9462" y="1515"/>
                    <a:pt x="10598" y="1515"/>
                  </a:cubicBezTo>
                  <a:cubicBezTo>
                    <a:pt x="13625" y="758"/>
                    <a:pt x="19303" y="1"/>
                    <a:pt x="22709" y="1893"/>
                  </a:cubicBezTo>
                  <a:cubicBezTo>
                    <a:pt x="24601" y="3028"/>
                    <a:pt x="27251" y="6435"/>
                    <a:pt x="28008" y="8327"/>
                  </a:cubicBezTo>
                  <a:cubicBezTo>
                    <a:pt x="29143" y="12112"/>
                    <a:pt x="28386" y="19303"/>
                    <a:pt x="25358" y="21952"/>
                  </a:cubicBezTo>
                  <a:cubicBezTo>
                    <a:pt x="24223" y="22709"/>
                    <a:pt x="21573" y="24602"/>
                    <a:pt x="19681" y="24602"/>
                  </a:cubicBezTo>
                  <a:cubicBezTo>
                    <a:pt x="11733" y="25737"/>
                    <a:pt x="6056" y="19681"/>
                    <a:pt x="4920" y="14383"/>
                  </a:cubicBezTo>
                  <a:cubicBezTo>
                    <a:pt x="3407" y="4542"/>
                    <a:pt x="10219" y="3785"/>
                    <a:pt x="17410" y="2271"/>
                  </a:cubicBezTo>
                  <a:close/>
                  <a:moveTo>
                    <a:pt x="20060" y="3028"/>
                  </a:moveTo>
                  <a:cubicBezTo>
                    <a:pt x="20060" y="3028"/>
                    <a:pt x="20438" y="3407"/>
                    <a:pt x="20438" y="3785"/>
                  </a:cubicBezTo>
                  <a:cubicBezTo>
                    <a:pt x="21195" y="3785"/>
                    <a:pt x="21573" y="3407"/>
                    <a:pt x="21952" y="3028"/>
                  </a:cubicBezTo>
                  <a:cubicBezTo>
                    <a:pt x="21573" y="1893"/>
                    <a:pt x="20060" y="1893"/>
                    <a:pt x="20060" y="3028"/>
                  </a:cubicBezTo>
                  <a:close/>
                  <a:moveTo>
                    <a:pt x="8327" y="5678"/>
                  </a:moveTo>
                  <a:cubicBezTo>
                    <a:pt x="3028" y="12869"/>
                    <a:pt x="7191" y="23466"/>
                    <a:pt x="17032" y="21574"/>
                  </a:cubicBezTo>
                  <a:cubicBezTo>
                    <a:pt x="17032" y="21952"/>
                    <a:pt x="16653" y="22709"/>
                    <a:pt x="17032" y="23088"/>
                  </a:cubicBezTo>
                  <a:cubicBezTo>
                    <a:pt x="17789" y="23466"/>
                    <a:pt x="18546" y="23088"/>
                    <a:pt x="18924" y="22709"/>
                  </a:cubicBezTo>
                  <a:cubicBezTo>
                    <a:pt x="19303" y="21952"/>
                    <a:pt x="18924" y="21574"/>
                    <a:pt x="18924" y="20817"/>
                  </a:cubicBezTo>
                  <a:cubicBezTo>
                    <a:pt x="21952" y="19681"/>
                    <a:pt x="25358" y="17789"/>
                    <a:pt x="24601" y="12869"/>
                  </a:cubicBezTo>
                  <a:cubicBezTo>
                    <a:pt x="24980" y="13247"/>
                    <a:pt x="24980" y="14004"/>
                    <a:pt x="26115" y="14004"/>
                  </a:cubicBezTo>
                  <a:cubicBezTo>
                    <a:pt x="28386" y="12490"/>
                    <a:pt x="24980" y="9841"/>
                    <a:pt x="24223" y="12490"/>
                  </a:cubicBezTo>
                  <a:cubicBezTo>
                    <a:pt x="24223" y="5678"/>
                    <a:pt x="14382" y="1515"/>
                    <a:pt x="8327" y="5678"/>
                  </a:cubicBezTo>
                  <a:close/>
                  <a:moveTo>
                    <a:pt x="23087" y="7570"/>
                  </a:moveTo>
                  <a:cubicBezTo>
                    <a:pt x="23466" y="7949"/>
                    <a:pt x="24223" y="8327"/>
                    <a:pt x="24980" y="8706"/>
                  </a:cubicBezTo>
                  <a:cubicBezTo>
                    <a:pt x="27629" y="6435"/>
                    <a:pt x="23466" y="3785"/>
                    <a:pt x="23087" y="7570"/>
                  </a:cubicBezTo>
                  <a:close/>
                  <a:moveTo>
                    <a:pt x="25358" y="19681"/>
                  </a:moveTo>
                  <a:cubicBezTo>
                    <a:pt x="26115" y="19681"/>
                    <a:pt x="26494" y="17789"/>
                    <a:pt x="25737" y="17032"/>
                  </a:cubicBezTo>
                  <a:cubicBezTo>
                    <a:pt x="23844" y="16275"/>
                    <a:pt x="23844" y="19681"/>
                    <a:pt x="25358" y="19681"/>
                  </a:cubicBezTo>
                  <a:close/>
                  <a:moveTo>
                    <a:pt x="23844" y="20817"/>
                  </a:moveTo>
                  <a:cubicBezTo>
                    <a:pt x="23466" y="18167"/>
                    <a:pt x="19681" y="21574"/>
                    <a:pt x="21952" y="22709"/>
                  </a:cubicBezTo>
                  <a:cubicBezTo>
                    <a:pt x="23844" y="23088"/>
                    <a:pt x="24223" y="21574"/>
                    <a:pt x="23844" y="20817"/>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36"/>
            <p:cNvSpPr/>
            <p:nvPr/>
          </p:nvSpPr>
          <p:spPr>
            <a:xfrm>
              <a:off x="4287825" y="3874650"/>
              <a:ext cx="454175" cy="104100"/>
            </a:xfrm>
            <a:custGeom>
              <a:rect b="b" l="l" r="r" t="t"/>
              <a:pathLst>
                <a:path extrusionOk="0" h="4164" w="18167">
                  <a:moveTo>
                    <a:pt x="0" y="0"/>
                  </a:moveTo>
                  <a:cubicBezTo>
                    <a:pt x="6056" y="0"/>
                    <a:pt x="12868" y="1514"/>
                    <a:pt x="18167" y="2649"/>
                  </a:cubicBezTo>
                  <a:cubicBezTo>
                    <a:pt x="18167" y="3406"/>
                    <a:pt x="17410" y="3406"/>
                    <a:pt x="17032" y="4163"/>
                  </a:cubicBezTo>
                  <a:cubicBezTo>
                    <a:pt x="12111" y="3028"/>
                    <a:pt x="6813" y="1514"/>
                    <a:pt x="1136" y="1893"/>
                  </a:cubicBezTo>
                  <a:cubicBezTo>
                    <a:pt x="379" y="1514"/>
                    <a:pt x="757" y="379"/>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36"/>
            <p:cNvSpPr/>
            <p:nvPr/>
          </p:nvSpPr>
          <p:spPr>
            <a:xfrm>
              <a:off x="4704150" y="3931400"/>
              <a:ext cx="633950" cy="501525"/>
            </a:xfrm>
            <a:custGeom>
              <a:rect b="b" l="l" r="r" t="t"/>
              <a:pathLst>
                <a:path extrusionOk="0" h="20061" w="25358">
                  <a:moveTo>
                    <a:pt x="11354" y="1"/>
                  </a:moveTo>
                  <a:cubicBezTo>
                    <a:pt x="11354" y="758"/>
                    <a:pt x="10976" y="1136"/>
                    <a:pt x="11354" y="1515"/>
                  </a:cubicBezTo>
                  <a:cubicBezTo>
                    <a:pt x="12111" y="2650"/>
                    <a:pt x="14761" y="1893"/>
                    <a:pt x="14761" y="379"/>
                  </a:cubicBezTo>
                  <a:cubicBezTo>
                    <a:pt x="15518" y="379"/>
                    <a:pt x="15896" y="379"/>
                    <a:pt x="16275" y="379"/>
                  </a:cubicBezTo>
                  <a:cubicBezTo>
                    <a:pt x="16275" y="1136"/>
                    <a:pt x="15518" y="3407"/>
                    <a:pt x="17032" y="3407"/>
                  </a:cubicBezTo>
                  <a:cubicBezTo>
                    <a:pt x="17788" y="3407"/>
                    <a:pt x="18167" y="2650"/>
                    <a:pt x="18167" y="1515"/>
                  </a:cubicBezTo>
                  <a:cubicBezTo>
                    <a:pt x="18924" y="1515"/>
                    <a:pt x="19681" y="2272"/>
                    <a:pt x="20438" y="2650"/>
                  </a:cubicBezTo>
                  <a:cubicBezTo>
                    <a:pt x="19302" y="2650"/>
                    <a:pt x="19302" y="4921"/>
                    <a:pt x="20438" y="4921"/>
                  </a:cubicBezTo>
                  <a:cubicBezTo>
                    <a:pt x="21195" y="4921"/>
                    <a:pt x="21573" y="3786"/>
                    <a:pt x="21195" y="3029"/>
                  </a:cubicBezTo>
                  <a:cubicBezTo>
                    <a:pt x="22330" y="4164"/>
                    <a:pt x="23466" y="4921"/>
                    <a:pt x="23844" y="6057"/>
                  </a:cubicBezTo>
                  <a:cubicBezTo>
                    <a:pt x="22330" y="6435"/>
                    <a:pt x="22709" y="9463"/>
                    <a:pt x="23466" y="10220"/>
                  </a:cubicBezTo>
                  <a:cubicBezTo>
                    <a:pt x="24223" y="10220"/>
                    <a:pt x="24601" y="10220"/>
                    <a:pt x="25358" y="10220"/>
                  </a:cubicBezTo>
                  <a:cubicBezTo>
                    <a:pt x="25358" y="13248"/>
                    <a:pt x="23087" y="15140"/>
                    <a:pt x="20816" y="15518"/>
                  </a:cubicBezTo>
                  <a:cubicBezTo>
                    <a:pt x="20438" y="15897"/>
                    <a:pt x="20438" y="16275"/>
                    <a:pt x="20438" y="17032"/>
                  </a:cubicBezTo>
                  <a:cubicBezTo>
                    <a:pt x="17788" y="18168"/>
                    <a:pt x="14761" y="20060"/>
                    <a:pt x="11354" y="19682"/>
                  </a:cubicBezTo>
                  <a:cubicBezTo>
                    <a:pt x="4163" y="18546"/>
                    <a:pt x="1514" y="9084"/>
                    <a:pt x="6813" y="3786"/>
                  </a:cubicBezTo>
                  <a:cubicBezTo>
                    <a:pt x="3406" y="4543"/>
                    <a:pt x="379" y="11355"/>
                    <a:pt x="3028" y="15897"/>
                  </a:cubicBezTo>
                  <a:cubicBezTo>
                    <a:pt x="757" y="14383"/>
                    <a:pt x="0" y="8327"/>
                    <a:pt x="1892" y="5300"/>
                  </a:cubicBezTo>
                  <a:cubicBezTo>
                    <a:pt x="3785" y="2272"/>
                    <a:pt x="8327" y="379"/>
                    <a:pt x="11354" y="1"/>
                  </a:cubicBezTo>
                  <a:close/>
                  <a:moveTo>
                    <a:pt x="14382" y="3407"/>
                  </a:moveTo>
                  <a:cubicBezTo>
                    <a:pt x="11354" y="2650"/>
                    <a:pt x="8705" y="4164"/>
                    <a:pt x="7570" y="5678"/>
                  </a:cubicBezTo>
                  <a:cubicBezTo>
                    <a:pt x="2649" y="11355"/>
                    <a:pt x="9462" y="19682"/>
                    <a:pt x="17410" y="17789"/>
                  </a:cubicBezTo>
                  <a:cubicBezTo>
                    <a:pt x="20816" y="17032"/>
                    <a:pt x="21195" y="12869"/>
                    <a:pt x="21573" y="7192"/>
                  </a:cubicBezTo>
                  <a:cubicBezTo>
                    <a:pt x="20816" y="4921"/>
                    <a:pt x="17788" y="3786"/>
                    <a:pt x="14382" y="3407"/>
                  </a:cubicBezTo>
                  <a:close/>
                  <a:moveTo>
                    <a:pt x="22330" y="11734"/>
                  </a:moveTo>
                  <a:cubicBezTo>
                    <a:pt x="21952" y="12869"/>
                    <a:pt x="22330" y="13626"/>
                    <a:pt x="23466" y="13626"/>
                  </a:cubicBezTo>
                  <a:cubicBezTo>
                    <a:pt x="25358" y="13248"/>
                    <a:pt x="23844" y="9841"/>
                    <a:pt x="22330" y="11734"/>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36"/>
            <p:cNvSpPr/>
            <p:nvPr/>
          </p:nvSpPr>
          <p:spPr>
            <a:xfrm>
              <a:off x="3133450" y="3836800"/>
              <a:ext cx="842150" cy="141950"/>
            </a:xfrm>
            <a:custGeom>
              <a:rect b="b" l="l" r="r" t="t"/>
              <a:pathLst>
                <a:path extrusionOk="0" h="5678" w="33686">
                  <a:moveTo>
                    <a:pt x="31793" y="2650"/>
                  </a:moveTo>
                  <a:cubicBezTo>
                    <a:pt x="32171" y="3785"/>
                    <a:pt x="33685" y="4920"/>
                    <a:pt x="33685" y="5677"/>
                  </a:cubicBezTo>
                  <a:cubicBezTo>
                    <a:pt x="23466" y="4542"/>
                    <a:pt x="11355" y="3028"/>
                    <a:pt x="1" y="3028"/>
                  </a:cubicBezTo>
                  <a:cubicBezTo>
                    <a:pt x="7949" y="0"/>
                    <a:pt x="20439" y="2650"/>
                    <a:pt x="31793" y="265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36"/>
            <p:cNvSpPr/>
            <p:nvPr/>
          </p:nvSpPr>
          <p:spPr>
            <a:xfrm>
              <a:off x="3549775" y="3959800"/>
              <a:ext cx="1182775" cy="510975"/>
            </a:xfrm>
            <a:custGeom>
              <a:rect b="b" l="l" r="r" t="t"/>
              <a:pathLst>
                <a:path extrusionOk="0" h="20439" w="47311">
                  <a:moveTo>
                    <a:pt x="31036" y="0"/>
                  </a:moveTo>
                  <a:cubicBezTo>
                    <a:pt x="35199" y="379"/>
                    <a:pt x="40498" y="1136"/>
                    <a:pt x="45418" y="1893"/>
                  </a:cubicBezTo>
                  <a:cubicBezTo>
                    <a:pt x="44661" y="3407"/>
                    <a:pt x="42769" y="5299"/>
                    <a:pt x="42769" y="8327"/>
                  </a:cubicBezTo>
                  <a:cubicBezTo>
                    <a:pt x="40498" y="7948"/>
                    <a:pt x="37470" y="6434"/>
                    <a:pt x="35199" y="7570"/>
                  </a:cubicBezTo>
                  <a:cubicBezTo>
                    <a:pt x="36335" y="9462"/>
                    <a:pt x="40876" y="8705"/>
                    <a:pt x="42769" y="10219"/>
                  </a:cubicBezTo>
                  <a:cubicBezTo>
                    <a:pt x="42390" y="11355"/>
                    <a:pt x="40876" y="10219"/>
                    <a:pt x="40119" y="10219"/>
                  </a:cubicBezTo>
                  <a:cubicBezTo>
                    <a:pt x="38227" y="9841"/>
                    <a:pt x="35578" y="9462"/>
                    <a:pt x="34064" y="9462"/>
                  </a:cubicBezTo>
                  <a:cubicBezTo>
                    <a:pt x="35956" y="11355"/>
                    <a:pt x="40119" y="11355"/>
                    <a:pt x="42769" y="12112"/>
                  </a:cubicBezTo>
                  <a:cubicBezTo>
                    <a:pt x="42769" y="13626"/>
                    <a:pt x="43904" y="14761"/>
                    <a:pt x="43904" y="15518"/>
                  </a:cubicBezTo>
                  <a:cubicBezTo>
                    <a:pt x="38227" y="13626"/>
                    <a:pt x="30279" y="13247"/>
                    <a:pt x="23845" y="12869"/>
                  </a:cubicBezTo>
                  <a:cubicBezTo>
                    <a:pt x="24223" y="14004"/>
                    <a:pt x="26873" y="14382"/>
                    <a:pt x="28387" y="14382"/>
                  </a:cubicBezTo>
                  <a:cubicBezTo>
                    <a:pt x="30279" y="14761"/>
                    <a:pt x="32171" y="15139"/>
                    <a:pt x="34064" y="15139"/>
                  </a:cubicBezTo>
                  <a:cubicBezTo>
                    <a:pt x="37470" y="15518"/>
                    <a:pt x="42390" y="15896"/>
                    <a:pt x="44661" y="17032"/>
                  </a:cubicBezTo>
                  <a:cubicBezTo>
                    <a:pt x="46175" y="17789"/>
                    <a:pt x="46554" y="19303"/>
                    <a:pt x="47310" y="20438"/>
                  </a:cubicBezTo>
                  <a:cubicBezTo>
                    <a:pt x="31036" y="19303"/>
                    <a:pt x="15897" y="17032"/>
                    <a:pt x="758" y="14761"/>
                  </a:cubicBezTo>
                  <a:cubicBezTo>
                    <a:pt x="1" y="14382"/>
                    <a:pt x="1893" y="13626"/>
                    <a:pt x="2650" y="12869"/>
                  </a:cubicBezTo>
                  <a:cubicBezTo>
                    <a:pt x="5678" y="13626"/>
                    <a:pt x="8706" y="13247"/>
                    <a:pt x="12112" y="13247"/>
                  </a:cubicBezTo>
                  <a:cubicBezTo>
                    <a:pt x="14761" y="13247"/>
                    <a:pt x="17789" y="14004"/>
                    <a:pt x="20060" y="13626"/>
                  </a:cubicBezTo>
                  <a:cubicBezTo>
                    <a:pt x="21574" y="13626"/>
                    <a:pt x="23466" y="12490"/>
                    <a:pt x="24602" y="11733"/>
                  </a:cubicBezTo>
                  <a:cubicBezTo>
                    <a:pt x="25737" y="10976"/>
                    <a:pt x="27630" y="9462"/>
                    <a:pt x="28765" y="7948"/>
                  </a:cubicBezTo>
                  <a:cubicBezTo>
                    <a:pt x="29522" y="7191"/>
                    <a:pt x="29901" y="6056"/>
                    <a:pt x="30658" y="5299"/>
                  </a:cubicBezTo>
                  <a:cubicBezTo>
                    <a:pt x="31793" y="4164"/>
                    <a:pt x="33685" y="4164"/>
                    <a:pt x="34442" y="3028"/>
                  </a:cubicBezTo>
                  <a:cubicBezTo>
                    <a:pt x="34064" y="1514"/>
                    <a:pt x="31414" y="1514"/>
                    <a:pt x="31036"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36"/>
            <p:cNvSpPr/>
            <p:nvPr/>
          </p:nvSpPr>
          <p:spPr>
            <a:xfrm>
              <a:off x="5338100" y="4035500"/>
              <a:ext cx="141950" cy="113550"/>
            </a:xfrm>
            <a:custGeom>
              <a:rect b="b" l="l" r="r" t="t"/>
              <a:pathLst>
                <a:path extrusionOk="0" h="4542" w="5678">
                  <a:moveTo>
                    <a:pt x="0" y="0"/>
                  </a:moveTo>
                  <a:cubicBezTo>
                    <a:pt x="1892" y="0"/>
                    <a:pt x="3785" y="1893"/>
                    <a:pt x="5677" y="2271"/>
                  </a:cubicBezTo>
                  <a:cubicBezTo>
                    <a:pt x="5299" y="3028"/>
                    <a:pt x="4920" y="3785"/>
                    <a:pt x="4920" y="4542"/>
                  </a:cubicBezTo>
                  <a:cubicBezTo>
                    <a:pt x="1892" y="4542"/>
                    <a:pt x="1135" y="1893"/>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36"/>
            <p:cNvSpPr/>
            <p:nvPr/>
          </p:nvSpPr>
          <p:spPr>
            <a:xfrm>
              <a:off x="1354625" y="3817875"/>
              <a:ext cx="463650" cy="643425"/>
            </a:xfrm>
            <a:custGeom>
              <a:rect b="b" l="l" r="r" t="t"/>
              <a:pathLst>
                <a:path extrusionOk="0" h="25737" w="18546">
                  <a:moveTo>
                    <a:pt x="0" y="0"/>
                  </a:moveTo>
                  <a:lnTo>
                    <a:pt x="379" y="0"/>
                  </a:lnTo>
                  <a:cubicBezTo>
                    <a:pt x="2271" y="4920"/>
                    <a:pt x="2650" y="10976"/>
                    <a:pt x="4542" y="15896"/>
                  </a:cubicBezTo>
                  <a:cubicBezTo>
                    <a:pt x="5677" y="18546"/>
                    <a:pt x="6813" y="20438"/>
                    <a:pt x="7191" y="23466"/>
                  </a:cubicBezTo>
                  <a:cubicBezTo>
                    <a:pt x="11733" y="23466"/>
                    <a:pt x="14382" y="20438"/>
                    <a:pt x="18546" y="22330"/>
                  </a:cubicBezTo>
                  <a:cubicBezTo>
                    <a:pt x="14382" y="23466"/>
                    <a:pt x="9462" y="24601"/>
                    <a:pt x="5299" y="25737"/>
                  </a:cubicBezTo>
                  <a:cubicBezTo>
                    <a:pt x="3785" y="17032"/>
                    <a:pt x="1136" y="9084"/>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36"/>
            <p:cNvSpPr/>
            <p:nvPr/>
          </p:nvSpPr>
          <p:spPr>
            <a:xfrm>
              <a:off x="1960175" y="3855725"/>
              <a:ext cx="160875" cy="302800"/>
            </a:xfrm>
            <a:custGeom>
              <a:rect b="b" l="l" r="r" t="t"/>
              <a:pathLst>
                <a:path extrusionOk="0" h="12112" w="6435">
                  <a:moveTo>
                    <a:pt x="1" y="0"/>
                  </a:moveTo>
                  <a:cubicBezTo>
                    <a:pt x="4921" y="0"/>
                    <a:pt x="6056" y="4163"/>
                    <a:pt x="6435" y="8705"/>
                  </a:cubicBezTo>
                  <a:cubicBezTo>
                    <a:pt x="5678" y="9462"/>
                    <a:pt x="4543" y="9841"/>
                    <a:pt x="4543" y="11354"/>
                  </a:cubicBezTo>
                  <a:cubicBezTo>
                    <a:pt x="3407" y="11354"/>
                    <a:pt x="2272" y="12111"/>
                    <a:pt x="1136" y="11733"/>
                  </a:cubicBezTo>
                  <a:cubicBezTo>
                    <a:pt x="3029" y="9084"/>
                    <a:pt x="2650" y="1893"/>
                    <a:pt x="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36"/>
            <p:cNvSpPr/>
            <p:nvPr/>
          </p:nvSpPr>
          <p:spPr>
            <a:xfrm>
              <a:off x="3682250" y="3978725"/>
              <a:ext cx="56800" cy="56800"/>
            </a:xfrm>
            <a:custGeom>
              <a:rect b="b" l="l" r="r" t="t"/>
              <a:pathLst>
                <a:path extrusionOk="0" h="2272" w="2272">
                  <a:moveTo>
                    <a:pt x="1" y="379"/>
                  </a:moveTo>
                  <a:cubicBezTo>
                    <a:pt x="1" y="0"/>
                    <a:pt x="758" y="379"/>
                    <a:pt x="1136" y="379"/>
                  </a:cubicBezTo>
                  <a:cubicBezTo>
                    <a:pt x="1136" y="1136"/>
                    <a:pt x="1514" y="1514"/>
                    <a:pt x="2271" y="1893"/>
                  </a:cubicBezTo>
                  <a:cubicBezTo>
                    <a:pt x="1514" y="2271"/>
                    <a:pt x="758" y="757"/>
                    <a:pt x="1"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36"/>
            <p:cNvSpPr/>
            <p:nvPr/>
          </p:nvSpPr>
          <p:spPr>
            <a:xfrm>
              <a:off x="3757950" y="3988175"/>
              <a:ext cx="47325" cy="37875"/>
            </a:xfrm>
            <a:custGeom>
              <a:rect b="b" l="l" r="r" t="t"/>
              <a:pathLst>
                <a:path extrusionOk="0" h="1515" w="1893">
                  <a:moveTo>
                    <a:pt x="0" y="379"/>
                  </a:moveTo>
                  <a:cubicBezTo>
                    <a:pt x="0" y="1"/>
                    <a:pt x="757" y="379"/>
                    <a:pt x="1136" y="1"/>
                  </a:cubicBezTo>
                  <a:cubicBezTo>
                    <a:pt x="1136" y="758"/>
                    <a:pt x="1893" y="758"/>
                    <a:pt x="1893" y="1515"/>
                  </a:cubicBezTo>
                  <a:cubicBezTo>
                    <a:pt x="757" y="1515"/>
                    <a:pt x="757" y="758"/>
                    <a:pt x="0"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36"/>
            <p:cNvSpPr/>
            <p:nvPr/>
          </p:nvSpPr>
          <p:spPr>
            <a:xfrm>
              <a:off x="3890425" y="3988175"/>
              <a:ext cx="37850" cy="18950"/>
            </a:xfrm>
            <a:custGeom>
              <a:rect b="b" l="l" r="r" t="t"/>
              <a:pathLst>
                <a:path extrusionOk="0" h="758" w="1514">
                  <a:moveTo>
                    <a:pt x="0" y="379"/>
                  </a:moveTo>
                  <a:cubicBezTo>
                    <a:pt x="0" y="1"/>
                    <a:pt x="757" y="379"/>
                    <a:pt x="1514" y="379"/>
                  </a:cubicBezTo>
                  <a:cubicBezTo>
                    <a:pt x="1135" y="758"/>
                    <a:pt x="379" y="758"/>
                    <a:pt x="0"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36"/>
            <p:cNvSpPr/>
            <p:nvPr/>
          </p:nvSpPr>
          <p:spPr>
            <a:xfrm>
              <a:off x="3370000" y="3969250"/>
              <a:ext cx="56800" cy="56800"/>
            </a:xfrm>
            <a:custGeom>
              <a:rect b="b" l="l" r="r" t="t"/>
              <a:pathLst>
                <a:path extrusionOk="0" h="2272" w="2272">
                  <a:moveTo>
                    <a:pt x="1" y="379"/>
                  </a:moveTo>
                  <a:cubicBezTo>
                    <a:pt x="1136" y="1"/>
                    <a:pt x="1515" y="1515"/>
                    <a:pt x="2272" y="1893"/>
                  </a:cubicBezTo>
                  <a:cubicBezTo>
                    <a:pt x="1515" y="2272"/>
                    <a:pt x="758" y="758"/>
                    <a:pt x="1"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36"/>
            <p:cNvSpPr/>
            <p:nvPr/>
          </p:nvSpPr>
          <p:spPr>
            <a:xfrm>
              <a:off x="3445700" y="3969250"/>
              <a:ext cx="75725" cy="66275"/>
            </a:xfrm>
            <a:custGeom>
              <a:rect b="b" l="l" r="r" t="t"/>
              <a:pathLst>
                <a:path extrusionOk="0" h="2651" w="3029">
                  <a:moveTo>
                    <a:pt x="1" y="379"/>
                  </a:moveTo>
                  <a:cubicBezTo>
                    <a:pt x="1515" y="1"/>
                    <a:pt x="2272" y="1515"/>
                    <a:pt x="3028" y="2650"/>
                  </a:cubicBezTo>
                  <a:cubicBezTo>
                    <a:pt x="1515" y="2272"/>
                    <a:pt x="1136" y="1136"/>
                    <a:pt x="1"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36"/>
            <p:cNvSpPr/>
            <p:nvPr/>
          </p:nvSpPr>
          <p:spPr>
            <a:xfrm>
              <a:off x="3530850" y="3969250"/>
              <a:ext cx="75725" cy="66275"/>
            </a:xfrm>
            <a:custGeom>
              <a:rect b="b" l="l" r="r" t="t"/>
              <a:pathLst>
                <a:path extrusionOk="0" h="2651" w="3029">
                  <a:moveTo>
                    <a:pt x="1" y="758"/>
                  </a:moveTo>
                  <a:cubicBezTo>
                    <a:pt x="1515" y="1"/>
                    <a:pt x="2272" y="1893"/>
                    <a:pt x="3029" y="2650"/>
                  </a:cubicBezTo>
                  <a:cubicBezTo>
                    <a:pt x="1515" y="2272"/>
                    <a:pt x="1136" y="1136"/>
                    <a:pt x="1" y="758"/>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36"/>
            <p:cNvSpPr/>
            <p:nvPr/>
          </p:nvSpPr>
          <p:spPr>
            <a:xfrm>
              <a:off x="3294325" y="3978725"/>
              <a:ext cx="37850" cy="18950"/>
            </a:xfrm>
            <a:custGeom>
              <a:rect b="b" l="l" r="r" t="t"/>
              <a:pathLst>
                <a:path extrusionOk="0" h="758" w="1514">
                  <a:moveTo>
                    <a:pt x="0" y="0"/>
                  </a:moveTo>
                  <a:cubicBezTo>
                    <a:pt x="757" y="0"/>
                    <a:pt x="1514" y="0"/>
                    <a:pt x="1514" y="757"/>
                  </a:cubicBezTo>
                  <a:cubicBezTo>
                    <a:pt x="757" y="757"/>
                    <a:pt x="0" y="757"/>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36"/>
            <p:cNvSpPr/>
            <p:nvPr/>
          </p:nvSpPr>
          <p:spPr>
            <a:xfrm>
              <a:off x="4883925" y="4054425"/>
              <a:ext cx="141950" cy="217650"/>
            </a:xfrm>
            <a:custGeom>
              <a:rect b="b" l="l" r="r" t="t"/>
              <a:pathLst>
                <a:path extrusionOk="0" h="8706" w="5678">
                  <a:moveTo>
                    <a:pt x="5677" y="757"/>
                  </a:moveTo>
                  <a:cubicBezTo>
                    <a:pt x="5299" y="2649"/>
                    <a:pt x="2649" y="6056"/>
                    <a:pt x="4163" y="8705"/>
                  </a:cubicBezTo>
                  <a:cubicBezTo>
                    <a:pt x="0" y="8327"/>
                    <a:pt x="2271" y="0"/>
                    <a:pt x="5677" y="757"/>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36"/>
            <p:cNvSpPr/>
            <p:nvPr/>
          </p:nvSpPr>
          <p:spPr>
            <a:xfrm>
              <a:off x="5517875" y="4120650"/>
              <a:ext cx="75700" cy="75725"/>
            </a:xfrm>
            <a:custGeom>
              <a:rect b="b" l="l" r="r" t="t"/>
              <a:pathLst>
                <a:path extrusionOk="0" h="3029" w="3028">
                  <a:moveTo>
                    <a:pt x="757" y="0"/>
                  </a:moveTo>
                  <a:cubicBezTo>
                    <a:pt x="1892" y="0"/>
                    <a:pt x="2271" y="379"/>
                    <a:pt x="3028" y="379"/>
                  </a:cubicBezTo>
                  <a:cubicBezTo>
                    <a:pt x="2649" y="1514"/>
                    <a:pt x="1892" y="1893"/>
                    <a:pt x="1892" y="3028"/>
                  </a:cubicBezTo>
                  <a:cubicBezTo>
                    <a:pt x="1136" y="3028"/>
                    <a:pt x="757" y="2650"/>
                    <a:pt x="0" y="2271"/>
                  </a:cubicBezTo>
                  <a:cubicBezTo>
                    <a:pt x="0" y="1136"/>
                    <a:pt x="757" y="757"/>
                    <a:pt x="757"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36"/>
            <p:cNvSpPr/>
            <p:nvPr/>
          </p:nvSpPr>
          <p:spPr>
            <a:xfrm>
              <a:off x="5035300" y="4149025"/>
              <a:ext cx="132500" cy="75725"/>
            </a:xfrm>
            <a:custGeom>
              <a:rect b="b" l="l" r="r" t="t"/>
              <a:pathLst>
                <a:path extrusionOk="0" h="3029" w="5300">
                  <a:moveTo>
                    <a:pt x="1" y="1"/>
                  </a:moveTo>
                  <a:cubicBezTo>
                    <a:pt x="1515" y="1136"/>
                    <a:pt x="4164" y="1136"/>
                    <a:pt x="5299" y="3029"/>
                  </a:cubicBezTo>
                  <a:cubicBezTo>
                    <a:pt x="3786" y="2272"/>
                    <a:pt x="1136" y="1136"/>
                    <a:pt x="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36"/>
            <p:cNvSpPr/>
            <p:nvPr/>
          </p:nvSpPr>
          <p:spPr>
            <a:xfrm>
              <a:off x="5385400" y="4167950"/>
              <a:ext cx="56800" cy="47350"/>
            </a:xfrm>
            <a:custGeom>
              <a:rect b="b" l="l" r="r" t="t"/>
              <a:pathLst>
                <a:path extrusionOk="0" h="1894" w="2272">
                  <a:moveTo>
                    <a:pt x="0" y="379"/>
                  </a:moveTo>
                  <a:cubicBezTo>
                    <a:pt x="1136" y="379"/>
                    <a:pt x="1514" y="758"/>
                    <a:pt x="2271" y="758"/>
                  </a:cubicBezTo>
                  <a:cubicBezTo>
                    <a:pt x="2271" y="1515"/>
                    <a:pt x="1893" y="1136"/>
                    <a:pt x="1893" y="1893"/>
                  </a:cubicBezTo>
                  <a:cubicBezTo>
                    <a:pt x="1136" y="1515"/>
                    <a:pt x="0" y="1515"/>
                    <a:pt x="0"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36"/>
            <p:cNvSpPr/>
            <p:nvPr/>
          </p:nvSpPr>
          <p:spPr>
            <a:xfrm>
              <a:off x="1799325" y="3997650"/>
              <a:ext cx="151425" cy="113575"/>
            </a:xfrm>
            <a:custGeom>
              <a:rect b="b" l="l" r="r" t="t"/>
              <a:pathLst>
                <a:path extrusionOk="0" h="4543" w="6057">
                  <a:moveTo>
                    <a:pt x="1" y="0"/>
                  </a:moveTo>
                  <a:cubicBezTo>
                    <a:pt x="1893" y="1893"/>
                    <a:pt x="4542" y="2650"/>
                    <a:pt x="6056" y="4542"/>
                  </a:cubicBezTo>
                  <a:cubicBezTo>
                    <a:pt x="3785" y="4164"/>
                    <a:pt x="1893" y="1893"/>
                    <a:pt x="1" y="757"/>
                  </a:cubicBezTo>
                  <a:lnTo>
                    <a:pt x="1" y="0"/>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36"/>
            <p:cNvSpPr/>
            <p:nvPr/>
          </p:nvSpPr>
          <p:spPr>
            <a:xfrm>
              <a:off x="5016375" y="4186875"/>
              <a:ext cx="132500" cy="94650"/>
            </a:xfrm>
            <a:custGeom>
              <a:rect b="b" l="l" r="r" t="t"/>
              <a:pathLst>
                <a:path extrusionOk="0" h="3786" w="5300">
                  <a:moveTo>
                    <a:pt x="1" y="1"/>
                  </a:moveTo>
                  <a:cubicBezTo>
                    <a:pt x="1" y="1"/>
                    <a:pt x="379" y="1"/>
                    <a:pt x="379" y="379"/>
                  </a:cubicBezTo>
                  <a:cubicBezTo>
                    <a:pt x="1136" y="758"/>
                    <a:pt x="2272" y="1136"/>
                    <a:pt x="3407" y="1893"/>
                  </a:cubicBezTo>
                  <a:cubicBezTo>
                    <a:pt x="4164" y="2272"/>
                    <a:pt x="5299" y="2650"/>
                    <a:pt x="5299" y="3407"/>
                  </a:cubicBezTo>
                  <a:cubicBezTo>
                    <a:pt x="3786" y="3786"/>
                    <a:pt x="1893" y="1515"/>
                    <a:pt x="1" y="758"/>
                  </a:cubicBezTo>
                  <a:lnTo>
                    <a:pt x="1" y="1"/>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36"/>
            <p:cNvSpPr/>
            <p:nvPr/>
          </p:nvSpPr>
          <p:spPr>
            <a:xfrm>
              <a:off x="5489475" y="4215275"/>
              <a:ext cx="56800" cy="47325"/>
            </a:xfrm>
            <a:custGeom>
              <a:rect b="b" l="l" r="r" t="t"/>
              <a:pathLst>
                <a:path extrusionOk="0" h="1893" w="2272">
                  <a:moveTo>
                    <a:pt x="379" y="0"/>
                  </a:moveTo>
                  <a:cubicBezTo>
                    <a:pt x="1136" y="0"/>
                    <a:pt x="1515" y="379"/>
                    <a:pt x="2272" y="379"/>
                  </a:cubicBezTo>
                  <a:cubicBezTo>
                    <a:pt x="2272" y="1136"/>
                    <a:pt x="1893" y="1514"/>
                    <a:pt x="1893" y="1893"/>
                  </a:cubicBezTo>
                  <a:cubicBezTo>
                    <a:pt x="1136" y="1893"/>
                    <a:pt x="758" y="1136"/>
                    <a:pt x="1" y="757"/>
                  </a:cubicBezTo>
                  <a:cubicBezTo>
                    <a:pt x="1" y="379"/>
                    <a:pt x="1" y="379"/>
                    <a:pt x="379"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36"/>
            <p:cNvSpPr/>
            <p:nvPr/>
          </p:nvSpPr>
          <p:spPr>
            <a:xfrm>
              <a:off x="5394850" y="4234200"/>
              <a:ext cx="28425" cy="37875"/>
            </a:xfrm>
            <a:custGeom>
              <a:rect b="b" l="l" r="r" t="t"/>
              <a:pathLst>
                <a:path extrusionOk="0" h="1515" w="1137">
                  <a:moveTo>
                    <a:pt x="1" y="0"/>
                  </a:moveTo>
                  <a:cubicBezTo>
                    <a:pt x="379" y="379"/>
                    <a:pt x="758" y="379"/>
                    <a:pt x="1136" y="757"/>
                  </a:cubicBezTo>
                  <a:cubicBezTo>
                    <a:pt x="1136" y="1514"/>
                    <a:pt x="379" y="1136"/>
                    <a:pt x="1" y="1136"/>
                  </a:cubicBezTo>
                  <a:lnTo>
                    <a:pt x="1" y="0"/>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36"/>
            <p:cNvSpPr/>
            <p:nvPr/>
          </p:nvSpPr>
          <p:spPr>
            <a:xfrm>
              <a:off x="4098575" y="4177425"/>
              <a:ext cx="37875" cy="28400"/>
            </a:xfrm>
            <a:custGeom>
              <a:rect b="b" l="l" r="r" t="t"/>
              <a:pathLst>
                <a:path extrusionOk="0" h="1136" w="1515">
                  <a:moveTo>
                    <a:pt x="1136" y="0"/>
                  </a:moveTo>
                  <a:cubicBezTo>
                    <a:pt x="1514" y="379"/>
                    <a:pt x="758" y="757"/>
                    <a:pt x="379" y="1136"/>
                  </a:cubicBezTo>
                  <a:cubicBezTo>
                    <a:pt x="1" y="379"/>
                    <a:pt x="1136" y="379"/>
                    <a:pt x="1136"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36"/>
            <p:cNvSpPr/>
            <p:nvPr/>
          </p:nvSpPr>
          <p:spPr>
            <a:xfrm>
              <a:off x="1808800" y="4073350"/>
              <a:ext cx="123025" cy="85175"/>
            </a:xfrm>
            <a:custGeom>
              <a:rect b="b" l="l" r="r" t="t"/>
              <a:pathLst>
                <a:path extrusionOk="0" h="3407" w="4921">
                  <a:moveTo>
                    <a:pt x="0" y="0"/>
                  </a:moveTo>
                  <a:cubicBezTo>
                    <a:pt x="1514" y="757"/>
                    <a:pt x="3406" y="2271"/>
                    <a:pt x="4920" y="3406"/>
                  </a:cubicBezTo>
                  <a:cubicBezTo>
                    <a:pt x="3028" y="3406"/>
                    <a:pt x="1893" y="1136"/>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36"/>
            <p:cNvSpPr/>
            <p:nvPr/>
          </p:nvSpPr>
          <p:spPr>
            <a:xfrm>
              <a:off x="5461100" y="4243650"/>
              <a:ext cx="75725" cy="66250"/>
            </a:xfrm>
            <a:custGeom>
              <a:rect b="b" l="l" r="r" t="t"/>
              <a:pathLst>
                <a:path extrusionOk="0" h="2650" w="3029">
                  <a:moveTo>
                    <a:pt x="2650" y="1136"/>
                  </a:moveTo>
                  <a:cubicBezTo>
                    <a:pt x="3028" y="1515"/>
                    <a:pt x="2271" y="2272"/>
                    <a:pt x="2271" y="2650"/>
                  </a:cubicBezTo>
                  <a:cubicBezTo>
                    <a:pt x="1514" y="2650"/>
                    <a:pt x="757" y="1893"/>
                    <a:pt x="0" y="1515"/>
                  </a:cubicBezTo>
                  <a:cubicBezTo>
                    <a:pt x="0" y="1"/>
                    <a:pt x="1893" y="1893"/>
                    <a:pt x="2650" y="1136"/>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36"/>
            <p:cNvSpPr/>
            <p:nvPr/>
          </p:nvSpPr>
          <p:spPr>
            <a:xfrm>
              <a:off x="5375925" y="4290975"/>
              <a:ext cx="37875" cy="37850"/>
            </a:xfrm>
            <a:custGeom>
              <a:rect b="b" l="l" r="r" t="t"/>
              <a:pathLst>
                <a:path extrusionOk="0" h="1514" w="1515">
                  <a:moveTo>
                    <a:pt x="1" y="0"/>
                  </a:moveTo>
                  <a:cubicBezTo>
                    <a:pt x="758" y="0"/>
                    <a:pt x="758" y="379"/>
                    <a:pt x="1515" y="379"/>
                  </a:cubicBezTo>
                  <a:cubicBezTo>
                    <a:pt x="1515" y="757"/>
                    <a:pt x="1515" y="1514"/>
                    <a:pt x="1136" y="1514"/>
                  </a:cubicBezTo>
                  <a:cubicBezTo>
                    <a:pt x="758" y="1514"/>
                    <a:pt x="379" y="1135"/>
                    <a:pt x="1" y="1135"/>
                  </a:cubicBezTo>
                  <a:cubicBezTo>
                    <a:pt x="1" y="757"/>
                    <a:pt x="379" y="757"/>
                    <a:pt x="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36"/>
            <p:cNvSpPr/>
            <p:nvPr/>
          </p:nvSpPr>
          <p:spPr>
            <a:xfrm>
              <a:off x="5423250" y="4300425"/>
              <a:ext cx="94650" cy="75725"/>
            </a:xfrm>
            <a:custGeom>
              <a:rect b="b" l="l" r="r" t="t"/>
              <a:pathLst>
                <a:path extrusionOk="0" h="3029" w="3786">
                  <a:moveTo>
                    <a:pt x="3407" y="1514"/>
                  </a:moveTo>
                  <a:cubicBezTo>
                    <a:pt x="3407" y="2271"/>
                    <a:pt x="3407" y="2650"/>
                    <a:pt x="3028" y="3028"/>
                  </a:cubicBezTo>
                  <a:cubicBezTo>
                    <a:pt x="1893" y="2650"/>
                    <a:pt x="1136" y="1893"/>
                    <a:pt x="0" y="1893"/>
                  </a:cubicBezTo>
                  <a:cubicBezTo>
                    <a:pt x="379" y="1"/>
                    <a:pt x="2271" y="1136"/>
                    <a:pt x="3785" y="1514"/>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36"/>
            <p:cNvSpPr/>
            <p:nvPr/>
          </p:nvSpPr>
          <p:spPr>
            <a:xfrm>
              <a:off x="5328625" y="4347725"/>
              <a:ext cx="160875" cy="113575"/>
            </a:xfrm>
            <a:custGeom>
              <a:rect b="b" l="l" r="r" t="t"/>
              <a:pathLst>
                <a:path extrusionOk="0" h="4543" w="6435">
                  <a:moveTo>
                    <a:pt x="2271" y="1136"/>
                  </a:moveTo>
                  <a:cubicBezTo>
                    <a:pt x="2271" y="1515"/>
                    <a:pt x="2271" y="1515"/>
                    <a:pt x="2271" y="1893"/>
                  </a:cubicBezTo>
                  <a:cubicBezTo>
                    <a:pt x="3028" y="2272"/>
                    <a:pt x="3028" y="1893"/>
                    <a:pt x="3407" y="1515"/>
                  </a:cubicBezTo>
                  <a:cubicBezTo>
                    <a:pt x="4164" y="1893"/>
                    <a:pt x="5299" y="2272"/>
                    <a:pt x="6435" y="2650"/>
                  </a:cubicBezTo>
                  <a:cubicBezTo>
                    <a:pt x="6435" y="3407"/>
                    <a:pt x="5678" y="3786"/>
                    <a:pt x="5678" y="4543"/>
                  </a:cubicBezTo>
                  <a:cubicBezTo>
                    <a:pt x="3785" y="3786"/>
                    <a:pt x="1893" y="2650"/>
                    <a:pt x="1" y="1893"/>
                  </a:cubicBezTo>
                  <a:cubicBezTo>
                    <a:pt x="379" y="379"/>
                    <a:pt x="1136" y="1"/>
                    <a:pt x="2271" y="1136"/>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36"/>
            <p:cNvSpPr/>
            <p:nvPr/>
          </p:nvSpPr>
          <p:spPr>
            <a:xfrm>
              <a:off x="1515475" y="4167950"/>
              <a:ext cx="37875" cy="37875"/>
            </a:xfrm>
            <a:custGeom>
              <a:rect b="b" l="l" r="r" t="t"/>
              <a:pathLst>
                <a:path extrusionOk="0" h="1515" w="1515">
                  <a:moveTo>
                    <a:pt x="1136" y="1"/>
                  </a:moveTo>
                  <a:cubicBezTo>
                    <a:pt x="1136" y="379"/>
                    <a:pt x="1514" y="758"/>
                    <a:pt x="1514" y="1136"/>
                  </a:cubicBezTo>
                  <a:cubicBezTo>
                    <a:pt x="757" y="1136"/>
                    <a:pt x="757" y="1515"/>
                    <a:pt x="379" y="1136"/>
                  </a:cubicBezTo>
                  <a:cubicBezTo>
                    <a:pt x="0" y="758"/>
                    <a:pt x="379" y="1"/>
                    <a:pt x="1136"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36"/>
            <p:cNvSpPr/>
            <p:nvPr/>
          </p:nvSpPr>
          <p:spPr>
            <a:xfrm>
              <a:off x="5243475" y="4423425"/>
              <a:ext cx="217650" cy="141950"/>
            </a:xfrm>
            <a:custGeom>
              <a:rect b="b" l="l" r="r" t="t"/>
              <a:pathLst>
                <a:path extrusionOk="0" h="5678" w="8706">
                  <a:moveTo>
                    <a:pt x="8705" y="3029"/>
                  </a:moveTo>
                  <a:cubicBezTo>
                    <a:pt x="8705" y="4164"/>
                    <a:pt x="8327" y="4542"/>
                    <a:pt x="7948" y="5678"/>
                  </a:cubicBezTo>
                  <a:cubicBezTo>
                    <a:pt x="5299" y="4164"/>
                    <a:pt x="2650" y="3029"/>
                    <a:pt x="0" y="2272"/>
                  </a:cubicBezTo>
                  <a:cubicBezTo>
                    <a:pt x="379" y="1136"/>
                    <a:pt x="1893" y="1136"/>
                    <a:pt x="2271" y="1"/>
                  </a:cubicBezTo>
                  <a:cubicBezTo>
                    <a:pt x="4163" y="1136"/>
                    <a:pt x="6056" y="2272"/>
                    <a:pt x="8705" y="302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36"/>
            <p:cNvSpPr/>
            <p:nvPr/>
          </p:nvSpPr>
          <p:spPr>
            <a:xfrm>
              <a:off x="1524925" y="4234200"/>
              <a:ext cx="75725" cy="37875"/>
            </a:xfrm>
            <a:custGeom>
              <a:rect b="b" l="l" r="r" t="t"/>
              <a:pathLst>
                <a:path extrusionOk="0" h="1515" w="3029">
                  <a:moveTo>
                    <a:pt x="2650" y="1514"/>
                  </a:moveTo>
                  <a:cubicBezTo>
                    <a:pt x="1515" y="1136"/>
                    <a:pt x="1136" y="1514"/>
                    <a:pt x="379" y="1514"/>
                  </a:cubicBezTo>
                  <a:cubicBezTo>
                    <a:pt x="379" y="1136"/>
                    <a:pt x="1" y="1136"/>
                    <a:pt x="1" y="379"/>
                  </a:cubicBezTo>
                  <a:cubicBezTo>
                    <a:pt x="1136" y="0"/>
                    <a:pt x="3029" y="0"/>
                    <a:pt x="2650" y="1514"/>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36"/>
            <p:cNvSpPr/>
            <p:nvPr/>
          </p:nvSpPr>
          <p:spPr>
            <a:xfrm>
              <a:off x="1534400" y="4290975"/>
              <a:ext cx="170325" cy="75700"/>
            </a:xfrm>
            <a:custGeom>
              <a:rect b="b" l="l" r="r" t="t"/>
              <a:pathLst>
                <a:path extrusionOk="0" h="3028" w="6813">
                  <a:moveTo>
                    <a:pt x="6813" y="1892"/>
                  </a:moveTo>
                  <a:cubicBezTo>
                    <a:pt x="4921" y="2649"/>
                    <a:pt x="2650" y="3028"/>
                    <a:pt x="379" y="3028"/>
                  </a:cubicBezTo>
                  <a:cubicBezTo>
                    <a:pt x="379" y="1892"/>
                    <a:pt x="0" y="1892"/>
                    <a:pt x="0" y="1135"/>
                  </a:cubicBezTo>
                  <a:cubicBezTo>
                    <a:pt x="2650" y="379"/>
                    <a:pt x="4921" y="0"/>
                    <a:pt x="6813" y="1892"/>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36"/>
            <p:cNvSpPr/>
            <p:nvPr/>
          </p:nvSpPr>
          <p:spPr>
            <a:xfrm>
              <a:off x="5092075" y="4499125"/>
              <a:ext cx="340650" cy="113575"/>
            </a:xfrm>
            <a:custGeom>
              <a:rect b="b" l="l" r="r" t="t"/>
              <a:pathLst>
                <a:path extrusionOk="0" h="4543" w="13626">
                  <a:moveTo>
                    <a:pt x="13626" y="3785"/>
                  </a:moveTo>
                  <a:cubicBezTo>
                    <a:pt x="13247" y="3785"/>
                    <a:pt x="13626" y="4542"/>
                    <a:pt x="13247" y="4542"/>
                  </a:cubicBezTo>
                  <a:cubicBezTo>
                    <a:pt x="11355" y="4542"/>
                    <a:pt x="8706" y="3407"/>
                    <a:pt x="6435" y="3028"/>
                  </a:cubicBezTo>
                  <a:cubicBezTo>
                    <a:pt x="4164" y="2271"/>
                    <a:pt x="1515" y="2271"/>
                    <a:pt x="1" y="1136"/>
                  </a:cubicBezTo>
                  <a:cubicBezTo>
                    <a:pt x="1515" y="1136"/>
                    <a:pt x="2650" y="379"/>
                    <a:pt x="3785" y="1"/>
                  </a:cubicBezTo>
                  <a:cubicBezTo>
                    <a:pt x="6813" y="1514"/>
                    <a:pt x="10219" y="2650"/>
                    <a:pt x="13626" y="3785"/>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36"/>
            <p:cNvSpPr/>
            <p:nvPr/>
          </p:nvSpPr>
          <p:spPr>
            <a:xfrm>
              <a:off x="3180775" y="4404500"/>
              <a:ext cx="198725" cy="66275"/>
            </a:xfrm>
            <a:custGeom>
              <a:rect b="b" l="l" r="r" t="t"/>
              <a:pathLst>
                <a:path extrusionOk="0" h="2651" w="7949">
                  <a:moveTo>
                    <a:pt x="0" y="1"/>
                  </a:moveTo>
                  <a:cubicBezTo>
                    <a:pt x="2650" y="1"/>
                    <a:pt x="5299" y="1"/>
                    <a:pt x="7948" y="379"/>
                  </a:cubicBezTo>
                  <a:cubicBezTo>
                    <a:pt x="7570" y="758"/>
                    <a:pt x="7570" y="1893"/>
                    <a:pt x="7948" y="2650"/>
                  </a:cubicBezTo>
                  <a:cubicBezTo>
                    <a:pt x="5299" y="2272"/>
                    <a:pt x="3028" y="2650"/>
                    <a:pt x="0" y="2272"/>
                  </a:cubicBezTo>
                  <a:cubicBezTo>
                    <a:pt x="0" y="1515"/>
                    <a:pt x="0" y="758"/>
                    <a:pt x="379"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36"/>
            <p:cNvSpPr/>
            <p:nvPr/>
          </p:nvSpPr>
          <p:spPr>
            <a:xfrm>
              <a:off x="3417325" y="4413975"/>
              <a:ext cx="331175" cy="75725"/>
            </a:xfrm>
            <a:custGeom>
              <a:rect b="b" l="l" r="r" t="t"/>
              <a:pathLst>
                <a:path extrusionOk="0" h="3029" w="13247">
                  <a:moveTo>
                    <a:pt x="379" y="0"/>
                  </a:moveTo>
                  <a:cubicBezTo>
                    <a:pt x="3028" y="0"/>
                    <a:pt x="6056" y="379"/>
                    <a:pt x="9084" y="757"/>
                  </a:cubicBezTo>
                  <a:cubicBezTo>
                    <a:pt x="10598" y="1136"/>
                    <a:pt x="12111" y="1136"/>
                    <a:pt x="13247" y="1893"/>
                  </a:cubicBezTo>
                  <a:cubicBezTo>
                    <a:pt x="12111" y="3028"/>
                    <a:pt x="10219" y="2271"/>
                    <a:pt x="8705" y="2271"/>
                  </a:cubicBezTo>
                  <a:cubicBezTo>
                    <a:pt x="6056" y="2271"/>
                    <a:pt x="3407" y="1893"/>
                    <a:pt x="1136" y="2271"/>
                  </a:cubicBezTo>
                  <a:cubicBezTo>
                    <a:pt x="379" y="1893"/>
                    <a:pt x="379" y="757"/>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36"/>
            <p:cNvSpPr/>
            <p:nvPr/>
          </p:nvSpPr>
          <p:spPr>
            <a:xfrm>
              <a:off x="2925300" y="4395050"/>
              <a:ext cx="208175" cy="75725"/>
            </a:xfrm>
            <a:custGeom>
              <a:rect b="b" l="l" r="r" t="t"/>
              <a:pathLst>
                <a:path extrusionOk="0" h="3029" w="8327">
                  <a:moveTo>
                    <a:pt x="8327" y="379"/>
                  </a:moveTo>
                  <a:cubicBezTo>
                    <a:pt x="7948" y="1136"/>
                    <a:pt x="8327" y="2271"/>
                    <a:pt x="7948" y="2650"/>
                  </a:cubicBezTo>
                  <a:cubicBezTo>
                    <a:pt x="4921" y="2650"/>
                    <a:pt x="2650" y="2650"/>
                    <a:pt x="0" y="3028"/>
                  </a:cubicBezTo>
                  <a:cubicBezTo>
                    <a:pt x="0" y="1893"/>
                    <a:pt x="0" y="1136"/>
                    <a:pt x="0" y="379"/>
                  </a:cubicBezTo>
                  <a:cubicBezTo>
                    <a:pt x="3028" y="379"/>
                    <a:pt x="5299" y="0"/>
                    <a:pt x="8327"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36"/>
            <p:cNvSpPr/>
            <p:nvPr/>
          </p:nvSpPr>
          <p:spPr>
            <a:xfrm>
              <a:off x="2631975" y="4404500"/>
              <a:ext cx="246050" cy="75725"/>
            </a:xfrm>
            <a:custGeom>
              <a:rect b="b" l="l" r="r" t="t"/>
              <a:pathLst>
                <a:path extrusionOk="0" h="3029" w="9842">
                  <a:moveTo>
                    <a:pt x="9841" y="1"/>
                  </a:moveTo>
                  <a:cubicBezTo>
                    <a:pt x="9841" y="758"/>
                    <a:pt x="9841" y="1893"/>
                    <a:pt x="9841" y="2650"/>
                  </a:cubicBezTo>
                  <a:cubicBezTo>
                    <a:pt x="6813" y="3029"/>
                    <a:pt x="3407" y="3029"/>
                    <a:pt x="379" y="3029"/>
                  </a:cubicBezTo>
                  <a:cubicBezTo>
                    <a:pt x="379" y="1893"/>
                    <a:pt x="1" y="1515"/>
                    <a:pt x="1" y="379"/>
                  </a:cubicBezTo>
                  <a:cubicBezTo>
                    <a:pt x="3028" y="1"/>
                    <a:pt x="6813" y="379"/>
                    <a:pt x="984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36"/>
            <p:cNvSpPr/>
            <p:nvPr/>
          </p:nvSpPr>
          <p:spPr>
            <a:xfrm>
              <a:off x="3805250" y="4461275"/>
              <a:ext cx="217650" cy="28425"/>
            </a:xfrm>
            <a:custGeom>
              <a:rect b="b" l="l" r="r" t="t"/>
              <a:pathLst>
                <a:path extrusionOk="0" h="1137" w="8706">
                  <a:moveTo>
                    <a:pt x="1" y="758"/>
                  </a:moveTo>
                  <a:lnTo>
                    <a:pt x="1" y="379"/>
                  </a:lnTo>
                  <a:cubicBezTo>
                    <a:pt x="1" y="379"/>
                    <a:pt x="1" y="1"/>
                    <a:pt x="379" y="1"/>
                  </a:cubicBezTo>
                  <a:cubicBezTo>
                    <a:pt x="2272" y="379"/>
                    <a:pt x="4164" y="758"/>
                    <a:pt x="6056" y="1136"/>
                  </a:cubicBezTo>
                  <a:cubicBezTo>
                    <a:pt x="8706" y="1136"/>
                    <a:pt x="6813" y="1136"/>
                    <a:pt x="4542" y="1136"/>
                  </a:cubicBezTo>
                  <a:cubicBezTo>
                    <a:pt x="3029" y="1136"/>
                    <a:pt x="1136" y="758"/>
                    <a:pt x="1" y="758"/>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36"/>
            <p:cNvSpPr/>
            <p:nvPr/>
          </p:nvSpPr>
          <p:spPr>
            <a:xfrm>
              <a:off x="2300800" y="4423425"/>
              <a:ext cx="283900" cy="75725"/>
            </a:xfrm>
            <a:custGeom>
              <a:rect b="b" l="l" r="r" t="t"/>
              <a:pathLst>
                <a:path extrusionOk="0" h="3029" w="11356">
                  <a:moveTo>
                    <a:pt x="10598" y="1"/>
                  </a:moveTo>
                  <a:cubicBezTo>
                    <a:pt x="11355" y="1"/>
                    <a:pt x="10977" y="1893"/>
                    <a:pt x="10598" y="2650"/>
                  </a:cubicBezTo>
                  <a:cubicBezTo>
                    <a:pt x="6814" y="2272"/>
                    <a:pt x="4164" y="3029"/>
                    <a:pt x="758" y="3029"/>
                  </a:cubicBezTo>
                  <a:cubicBezTo>
                    <a:pt x="379" y="2272"/>
                    <a:pt x="379" y="1515"/>
                    <a:pt x="1" y="758"/>
                  </a:cubicBezTo>
                  <a:cubicBezTo>
                    <a:pt x="3786" y="758"/>
                    <a:pt x="7192" y="1"/>
                    <a:pt x="10598"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36"/>
            <p:cNvSpPr/>
            <p:nvPr/>
          </p:nvSpPr>
          <p:spPr>
            <a:xfrm>
              <a:off x="4590600" y="4546425"/>
              <a:ext cx="66250" cy="28425"/>
            </a:xfrm>
            <a:custGeom>
              <a:rect b="b" l="l" r="r" t="t"/>
              <a:pathLst>
                <a:path extrusionOk="0" h="1137" w="2650">
                  <a:moveTo>
                    <a:pt x="2650" y="379"/>
                  </a:moveTo>
                  <a:cubicBezTo>
                    <a:pt x="1893" y="1136"/>
                    <a:pt x="0" y="1"/>
                    <a:pt x="2650"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36"/>
            <p:cNvSpPr/>
            <p:nvPr/>
          </p:nvSpPr>
          <p:spPr>
            <a:xfrm>
              <a:off x="4704150" y="4565350"/>
              <a:ext cx="246025" cy="66275"/>
            </a:xfrm>
            <a:custGeom>
              <a:rect b="b" l="l" r="r" t="t"/>
              <a:pathLst>
                <a:path extrusionOk="0" h="2651" w="9841">
                  <a:moveTo>
                    <a:pt x="0" y="1"/>
                  </a:moveTo>
                  <a:cubicBezTo>
                    <a:pt x="2271" y="1"/>
                    <a:pt x="4920" y="758"/>
                    <a:pt x="6813" y="758"/>
                  </a:cubicBezTo>
                  <a:cubicBezTo>
                    <a:pt x="7948" y="1136"/>
                    <a:pt x="9840" y="1136"/>
                    <a:pt x="9462" y="2650"/>
                  </a:cubicBezTo>
                  <a:cubicBezTo>
                    <a:pt x="6813" y="1515"/>
                    <a:pt x="3028" y="1515"/>
                    <a:pt x="757" y="758"/>
                  </a:cubicBezTo>
                  <a:cubicBezTo>
                    <a:pt x="379" y="758"/>
                    <a:pt x="0" y="758"/>
                    <a:pt x="379"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36"/>
            <p:cNvSpPr/>
            <p:nvPr/>
          </p:nvSpPr>
          <p:spPr>
            <a:xfrm>
              <a:off x="2007500" y="4451825"/>
              <a:ext cx="246025" cy="56775"/>
            </a:xfrm>
            <a:custGeom>
              <a:rect b="b" l="l" r="r" t="t"/>
              <a:pathLst>
                <a:path extrusionOk="0" h="2271" w="9841">
                  <a:moveTo>
                    <a:pt x="9462" y="0"/>
                  </a:moveTo>
                  <a:cubicBezTo>
                    <a:pt x="9462" y="757"/>
                    <a:pt x="9841" y="1514"/>
                    <a:pt x="9841" y="2271"/>
                  </a:cubicBezTo>
                  <a:cubicBezTo>
                    <a:pt x="6434" y="1893"/>
                    <a:pt x="3406" y="2271"/>
                    <a:pt x="379" y="2271"/>
                  </a:cubicBezTo>
                  <a:cubicBezTo>
                    <a:pt x="379" y="1514"/>
                    <a:pt x="0" y="1136"/>
                    <a:pt x="0" y="757"/>
                  </a:cubicBezTo>
                  <a:cubicBezTo>
                    <a:pt x="3028" y="379"/>
                    <a:pt x="6434" y="0"/>
                    <a:pt x="9462"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36"/>
            <p:cNvSpPr/>
            <p:nvPr/>
          </p:nvSpPr>
          <p:spPr>
            <a:xfrm>
              <a:off x="3474100" y="4518050"/>
              <a:ext cx="350100" cy="170350"/>
            </a:xfrm>
            <a:custGeom>
              <a:rect b="b" l="l" r="r" t="t"/>
              <a:pathLst>
                <a:path extrusionOk="0" h="6814" w="14004">
                  <a:moveTo>
                    <a:pt x="10976" y="757"/>
                  </a:moveTo>
                  <a:cubicBezTo>
                    <a:pt x="11354" y="3028"/>
                    <a:pt x="12868" y="5299"/>
                    <a:pt x="14004" y="6813"/>
                  </a:cubicBezTo>
                  <a:cubicBezTo>
                    <a:pt x="10597" y="6056"/>
                    <a:pt x="6434" y="6813"/>
                    <a:pt x="3785" y="5678"/>
                  </a:cubicBezTo>
                  <a:cubicBezTo>
                    <a:pt x="1514" y="4542"/>
                    <a:pt x="757" y="1893"/>
                    <a:pt x="0" y="0"/>
                  </a:cubicBezTo>
                  <a:cubicBezTo>
                    <a:pt x="3406" y="379"/>
                    <a:pt x="7191" y="379"/>
                    <a:pt x="10976" y="757"/>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36"/>
            <p:cNvSpPr/>
            <p:nvPr/>
          </p:nvSpPr>
          <p:spPr>
            <a:xfrm>
              <a:off x="3814725" y="4536975"/>
              <a:ext cx="283875" cy="189250"/>
            </a:xfrm>
            <a:custGeom>
              <a:rect b="b" l="l" r="r" t="t"/>
              <a:pathLst>
                <a:path extrusionOk="0" h="7570" w="11355">
                  <a:moveTo>
                    <a:pt x="0" y="0"/>
                  </a:moveTo>
                  <a:cubicBezTo>
                    <a:pt x="3407" y="0"/>
                    <a:pt x="6434" y="379"/>
                    <a:pt x="9841" y="379"/>
                  </a:cubicBezTo>
                  <a:cubicBezTo>
                    <a:pt x="9462" y="3785"/>
                    <a:pt x="10598" y="5678"/>
                    <a:pt x="11355" y="7570"/>
                  </a:cubicBezTo>
                  <a:cubicBezTo>
                    <a:pt x="9084" y="7570"/>
                    <a:pt x="6813" y="6813"/>
                    <a:pt x="4542" y="6813"/>
                  </a:cubicBezTo>
                  <a:cubicBezTo>
                    <a:pt x="2650" y="4921"/>
                    <a:pt x="757" y="3028"/>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36"/>
            <p:cNvSpPr/>
            <p:nvPr/>
          </p:nvSpPr>
          <p:spPr>
            <a:xfrm>
              <a:off x="4126950" y="4555900"/>
              <a:ext cx="255500" cy="208175"/>
            </a:xfrm>
            <a:custGeom>
              <a:rect b="b" l="l" r="r" t="t"/>
              <a:pathLst>
                <a:path extrusionOk="0" h="8327" w="10220">
                  <a:moveTo>
                    <a:pt x="8706" y="757"/>
                  </a:moveTo>
                  <a:cubicBezTo>
                    <a:pt x="8327" y="4164"/>
                    <a:pt x="9463" y="6056"/>
                    <a:pt x="10220" y="7948"/>
                  </a:cubicBezTo>
                  <a:cubicBezTo>
                    <a:pt x="8327" y="8327"/>
                    <a:pt x="5678" y="7948"/>
                    <a:pt x="3407" y="7570"/>
                  </a:cubicBezTo>
                  <a:cubicBezTo>
                    <a:pt x="1136" y="6056"/>
                    <a:pt x="1" y="3785"/>
                    <a:pt x="1" y="0"/>
                  </a:cubicBezTo>
                  <a:cubicBezTo>
                    <a:pt x="2272" y="0"/>
                    <a:pt x="6057" y="379"/>
                    <a:pt x="8706" y="757"/>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36"/>
            <p:cNvSpPr/>
            <p:nvPr/>
          </p:nvSpPr>
          <p:spPr>
            <a:xfrm>
              <a:off x="3199700" y="4518050"/>
              <a:ext cx="264950" cy="141950"/>
            </a:xfrm>
            <a:custGeom>
              <a:rect b="b" l="l" r="r" t="t"/>
              <a:pathLst>
                <a:path extrusionOk="0" h="5678" w="10598">
                  <a:moveTo>
                    <a:pt x="0" y="0"/>
                  </a:moveTo>
                  <a:cubicBezTo>
                    <a:pt x="2650" y="0"/>
                    <a:pt x="5299" y="379"/>
                    <a:pt x="7948" y="379"/>
                  </a:cubicBezTo>
                  <a:cubicBezTo>
                    <a:pt x="8705" y="2271"/>
                    <a:pt x="9841" y="3785"/>
                    <a:pt x="10598" y="5299"/>
                  </a:cubicBezTo>
                  <a:cubicBezTo>
                    <a:pt x="8327" y="4542"/>
                    <a:pt x="5299" y="5678"/>
                    <a:pt x="3407" y="4921"/>
                  </a:cubicBezTo>
                  <a:cubicBezTo>
                    <a:pt x="1136" y="4542"/>
                    <a:pt x="757" y="1893"/>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36"/>
            <p:cNvSpPr/>
            <p:nvPr/>
          </p:nvSpPr>
          <p:spPr>
            <a:xfrm>
              <a:off x="4410825" y="4584275"/>
              <a:ext cx="293350" cy="208200"/>
            </a:xfrm>
            <a:custGeom>
              <a:rect b="b" l="l" r="r" t="t"/>
              <a:pathLst>
                <a:path extrusionOk="0" h="8328" w="11734">
                  <a:moveTo>
                    <a:pt x="0" y="1"/>
                  </a:moveTo>
                  <a:cubicBezTo>
                    <a:pt x="3407" y="379"/>
                    <a:pt x="6434" y="758"/>
                    <a:pt x="9462" y="1515"/>
                  </a:cubicBezTo>
                  <a:cubicBezTo>
                    <a:pt x="9841" y="4164"/>
                    <a:pt x="10976" y="6056"/>
                    <a:pt x="11733" y="8327"/>
                  </a:cubicBezTo>
                  <a:cubicBezTo>
                    <a:pt x="9084" y="7949"/>
                    <a:pt x="6434" y="7570"/>
                    <a:pt x="3407" y="7192"/>
                  </a:cubicBezTo>
                  <a:cubicBezTo>
                    <a:pt x="1514" y="5678"/>
                    <a:pt x="0" y="3407"/>
                    <a:pt x="0"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36"/>
            <p:cNvSpPr/>
            <p:nvPr/>
          </p:nvSpPr>
          <p:spPr>
            <a:xfrm>
              <a:off x="2944225" y="4518050"/>
              <a:ext cx="246025" cy="123025"/>
            </a:xfrm>
            <a:custGeom>
              <a:rect b="b" l="l" r="r" t="t"/>
              <a:pathLst>
                <a:path extrusionOk="0" h="4921" w="9841">
                  <a:moveTo>
                    <a:pt x="9841" y="4921"/>
                  </a:moveTo>
                  <a:cubicBezTo>
                    <a:pt x="7191" y="4542"/>
                    <a:pt x="4542" y="4542"/>
                    <a:pt x="1893" y="4921"/>
                  </a:cubicBezTo>
                  <a:cubicBezTo>
                    <a:pt x="1136" y="3785"/>
                    <a:pt x="0" y="1514"/>
                    <a:pt x="0" y="0"/>
                  </a:cubicBezTo>
                  <a:cubicBezTo>
                    <a:pt x="2271" y="0"/>
                    <a:pt x="4921" y="0"/>
                    <a:pt x="7570" y="0"/>
                  </a:cubicBezTo>
                  <a:cubicBezTo>
                    <a:pt x="7948" y="1893"/>
                    <a:pt x="9084" y="3407"/>
                    <a:pt x="9841" y="492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36"/>
            <p:cNvSpPr/>
            <p:nvPr/>
          </p:nvSpPr>
          <p:spPr>
            <a:xfrm>
              <a:off x="5035300" y="4612675"/>
              <a:ext cx="141950" cy="274425"/>
            </a:xfrm>
            <a:custGeom>
              <a:rect b="b" l="l" r="r" t="t"/>
              <a:pathLst>
                <a:path extrusionOk="0" h="10977" w="5678">
                  <a:moveTo>
                    <a:pt x="1" y="379"/>
                  </a:moveTo>
                  <a:cubicBezTo>
                    <a:pt x="758" y="0"/>
                    <a:pt x="1515" y="757"/>
                    <a:pt x="2272" y="757"/>
                  </a:cubicBezTo>
                  <a:cubicBezTo>
                    <a:pt x="3786" y="3785"/>
                    <a:pt x="5678" y="6813"/>
                    <a:pt x="5678" y="10976"/>
                  </a:cubicBezTo>
                  <a:cubicBezTo>
                    <a:pt x="4164" y="6813"/>
                    <a:pt x="2650" y="3407"/>
                    <a:pt x="1"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36"/>
            <p:cNvSpPr/>
            <p:nvPr/>
          </p:nvSpPr>
          <p:spPr>
            <a:xfrm>
              <a:off x="1752025" y="4470750"/>
              <a:ext cx="208175" cy="47325"/>
            </a:xfrm>
            <a:custGeom>
              <a:rect b="b" l="l" r="r" t="t"/>
              <a:pathLst>
                <a:path extrusionOk="0" h="1893" w="8327">
                  <a:moveTo>
                    <a:pt x="8327" y="1136"/>
                  </a:moveTo>
                  <a:cubicBezTo>
                    <a:pt x="5677" y="1136"/>
                    <a:pt x="3028" y="1514"/>
                    <a:pt x="379" y="1892"/>
                  </a:cubicBezTo>
                  <a:cubicBezTo>
                    <a:pt x="379" y="1514"/>
                    <a:pt x="0" y="1136"/>
                    <a:pt x="379" y="757"/>
                  </a:cubicBezTo>
                  <a:cubicBezTo>
                    <a:pt x="3028" y="379"/>
                    <a:pt x="5299" y="0"/>
                    <a:pt x="7948" y="0"/>
                  </a:cubicBezTo>
                  <a:cubicBezTo>
                    <a:pt x="8327" y="0"/>
                    <a:pt x="7948" y="757"/>
                    <a:pt x="8327" y="757"/>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36"/>
            <p:cNvSpPr/>
            <p:nvPr/>
          </p:nvSpPr>
          <p:spPr>
            <a:xfrm>
              <a:off x="2660375" y="4527500"/>
              <a:ext cx="255475" cy="113575"/>
            </a:xfrm>
            <a:custGeom>
              <a:rect b="b" l="l" r="r" t="t"/>
              <a:pathLst>
                <a:path extrusionOk="0" h="4543" w="10219">
                  <a:moveTo>
                    <a:pt x="8705" y="1"/>
                  </a:moveTo>
                  <a:cubicBezTo>
                    <a:pt x="9084" y="1893"/>
                    <a:pt x="10219" y="3029"/>
                    <a:pt x="10219" y="4543"/>
                  </a:cubicBezTo>
                  <a:cubicBezTo>
                    <a:pt x="7570" y="4164"/>
                    <a:pt x="5299" y="4543"/>
                    <a:pt x="2649" y="4543"/>
                  </a:cubicBezTo>
                  <a:cubicBezTo>
                    <a:pt x="2649" y="3029"/>
                    <a:pt x="0" y="1893"/>
                    <a:pt x="0" y="379"/>
                  </a:cubicBezTo>
                  <a:cubicBezTo>
                    <a:pt x="3028" y="379"/>
                    <a:pt x="5677" y="1"/>
                    <a:pt x="8705"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36"/>
            <p:cNvSpPr/>
            <p:nvPr/>
          </p:nvSpPr>
          <p:spPr>
            <a:xfrm>
              <a:off x="5148850" y="4650525"/>
              <a:ext cx="104100" cy="255475"/>
            </a:xfrm>
            <a:custGeom>
              <a:rect b="b" l="l" r="r" t="t"/>
              <a:pathLst>
                <a:path extrusionOk="0" h="10219" w="4164">
                  <a:moveTo>
                    <a:pt x="0" y="0"/>
                  </a:moveTo>
                  <a:cubicBezTo>
                    <a:pt x="757" y="379"/>
                    <a:pt x="1893" y="379"/>
                    <a:pt x="3028" y="757"/>
                  </a:cubicBezTo>
                  <a:cubicBezTo>
                    <a:pt x="3785" y="3406"/>
                    <a:pt x="4164" y="6813"/>
                    <a:pt x="3785" y="10219"/>
                  </a:cubicBezTo>
                  <a:cubicBezTo>
                    <a:pt x="3785" y="10219"/>
                    <a:pt x="3407" y="9840"/>
                    <a:pt x="3028" y="9840"/>
                  </a:cubicBezTo>
                  <a:cubicBezTo>
                    <a:pt x="2271" y="6434"/>
                    <a:pt x="1514" y="2649"/>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36"/>
            <p:cNvSpPr/>
            <p:nvPr/>
          </p:nvSpPr>
          <p:spPr>
            <a:xfrm>
              <a:off x="4723075" y="4631600"/>
              <a:ext cx="312250" cy="217650"/>
            </a:xfrm>
            <a:custGeom>
              <a:rect b="b" l="l" r="r" t="t"/>
              <a:pathLst>
                <a:path extrusionOk="0" h="8706" w="12490">
                  <a:moveTo>
                    <a:pt x="0" y="0"/>
                  </a:moveTo>
                  <a:cubicBezTo>
                    <a:pt x="3028" y="757"/>
                    <a:pt x="5677" y="1136"/>
                    <a:pt x="9083" y="1136"/>
                  </a:cubicBezTo>
                  <a:cubicBezTo>
                    <a:pt x="10219" y="3785"/>
                    <a:pt x="11354" y="6434"/>
                    <a:pt x="12490" y="8705"/>
                  </a:cubicBezTo>
                  <a:cubicBezTo>
                    <a:pt x="9840" y="8327"/>
                    <a:pt x="6813" y="7191"/>
                    <a:pt x="3785" y="7191"/>
                  </a:cubicBezTo>
                  <a:cubicBezTo>
                    <a:pt x="2271" y="4920"/>
                    <a:pt x="757" y="3028"/>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36"/>
            <p:cNvSpPr/>
            <p:nvPr/>
          </p:nvSpPr>
          <p:spPr>
            <a:xfrm>
              <a:off x="2338650" y="4536975"/>
              <a:ext cx="255500" cy="94650"/>
            </a:xfrm>
            <a:custGeom>
              <a:rect b="b" l="l" r="r" t="t"/>
              <a:pathLst>
                <a:path extrusionOk="0" h="3786" w="10220">
                  <a:moveTo>
                    <a:pt x="9463" y="379"/>
                  </a:moveTo>
                  <a:cubicBezTo>
                    <a:pt x="9463" y="1893"/>
                    <a:pt x="10220" y="2271"/>
                    <a:pt x="10220" y="3785"/>
                  </a:cubicBezTo>
                  <a:cubicBezTo>
                    <a:pt x="7570" y="3785"/>
                    <a:pt x="4543" y="3785"/>
                    <a:pt x="1515" y="3407"/>
                  </a:cubicBezTo>
                  <a:cubicBezTo>
                    <a:pt x="1136" y="2650"/>
                    <a:pt x="1" y="1893"/>
                    <a:pt x="1" y="757"/>
                  </a:cubicBezTo>
                  <a:cubicBezTo>
                    <a:pt x="3407" y="757"/>
                    <a:pt x="6056" y="0"/>
                    <a:pt x="9463"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36"/>
            <p:cNvSpPr/>
            <p:nvPr/>
          </p:nvSpPr>
          <p:spPr>
            <a:xfrm>
              <a:off x="5035300" y="4678900"/>
              <a:ext cx="104100" cy="198725"/>
            </a:xfrm>
            <a:custGeom>
              <a:rect b="b" l="l" r="r" t="t"/>
              <a:pathLst>
                <a:path extrusionOk="0" h="7949" w="4164">
                  <a:moveTo>
                    <a:pt x="1" y="1"/>
                  </a:moveTo>
                  <a:cubicBezTo>
                    <a:pt x="1" y="1"/>
                    <a:pt x="379" y="1"/>
                    <a:pt x="758" y="1"/>
                  </a:cubicBezTo>
                  <a:cubicBezTo>
                    <a:pt x="2272" y="2271"/>
                    <a:pt x="3407" y="4921"/>
                    <a:pt x="4164" y="7949"/>
                  </a:cubicBezTo>
                  <a:cubicBezTo>
                    <a:pt x="2650" y="7570"/>
                    <a:pt x="2650" y="5299"/>
                    <a:pt x="1893" y="4164"/>
                  </a:cubicBezTo>
                  <a:cubicBezTo>
                    <a:pt x="1515" y="2650"/>
                    <a:pt x="758" y="1136"/>
                    <a:pt x="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36"/>
            <p:cNvSpPr/>
            <p:nvPr/>
          </p:nvSpPr>
          <p:spPr>
            <a:xfrm>
              <a:off x="1515475" y="4499125"/>
              <a:ext cx="246025" cy="246025"/>
            </a:xfrm>
            <a:custGeom>
              <a:rect b="b" l="l" r="r" t="t"/>
              <a:pathLst>
                <a:path extrusionOk="0" h="9841" w="9841">
                  <a:moveTo>
                    <a:pt x="7191" y="1"/>
                  </a:moveTo>
                  <a:cubicBezTo>
                    <a:pt x="7948" y="379"/>
                    <a:pt x="6813" y="1136"/>
                    <a:pt x="7191" y="1893"/>
                  </a:cubicBezTo>
                  <a:cubicBezTo>
                    <a:pt x="6056" y="2271"/>
                    <a:pt x="4542" y="2650"/>
                    <a:pt x="3407" y="3407"/>
                  </a:cubicBezTo>
                  <a:cubicBezTo>
                    <a:pt x="4921" y="3407"/>
                    <a:pt x="6056" y="3028"/>
                    <a:pt x="7191" y="2650"/>
                  </a:cubicBezTo>
                  <a:cubicBezTo>
                    <a:pt x="7570" y="5299"/>
                    <a:pt x="8705" y="6813"/>
                    <a:pt x="9841" y="8705"/>
                  </a:cubicBezTo>
                  <a:cubicBezTo>
                    <a:pt x="7948" y="8705"/>
                    <a:pt x="6813" y="9084"/>
                    <a:pt x="5299" y="9841"/>
                  </a:cubicBezTo>
                  <a:cubicBezTo>
                    <a:pt x="3785" y="8705"/>
                    <a:pt x="2650" y="7570"/>
                    <a:pt x="1514" y="6056"/>
                  </a:cubicBezTo>
                  <a:cubicBezTo>
                    <a:pt x="2271" y="5299"/>
                    <a:pt x="3028" y="4921"/>
                    <a:pt x="3407" y="4164"/>
                  </a:cubicBezTo>
                  <a:cubicBezTo>
                    <a:pt x="2650" y="3407"/>
                    <a:pt x="1514" y="4164"/>
                    <a:pt x="757" y="4164"/>
                  </a:cubicBezTo>
                  <a:cubicBezTo>
                    <a:pt x="379" y="4164"/>
                    <a:pt x="379" y="3785"/>
                    <a:pt x="0" y="3407"/>
                  </a:cubicBezTo>
                  <a:cubicBezTo>
                    <a:pt x="1893" y="1893"/>
                    <a:pt x="4542" y="757"/>
                    <a:pt x="719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36"/>
            <p:cNvSpPr/>
            <p:nvPr/>
          </p:nvSpPr>
          <p:spPr>
            <a:xfrm>
              <a:off x="5309700" y="4697825"/>
              <a:ext cx="151425" cy="246025"/>
            </a:xfrm>
            <a:custGeom>
              <a:rect b="b" l="l" r="r" t="t"/>
              <a:pathLst>
                <a:path extrusionOk="0" h="9841" w="6057">
                  <a:moveTo>
                    <a:pt x="1" y="1"/>
                  </a:moveTo>
                  <a:cubicBezTo>
                    <a:pt x="758" y="379"/>
                    <a:pt x="3028" y="379"/>
                    <a:pt x="3785" y="1893"/>
                  </a:cubicBezTo>
                  <a:cubicBezTo>
                    <a:pt x="3785" y="1893"/>
                    <a:pt x="3785" y="2650"/>
                    <a:pt x="4164" y="3028"/>
                  </a:cubicBezTo>
                  <a:cubicBezTo>
                    <a:pt x="4164" y="3407"/>
                    <a:pt x="4921" y="3785"/>
                    <a:pt x="4921" y="4164"/>
                  </a:cubicBezTo>
                  <a:cubicBezTo>
                    <a:pt x="6056" y="6435"/>
                    <a:pt x="5299" y="9462"/>
                    <a:pt x="3785" y="9841"/>
                  </a:cubicBezTo>
                  <a:cubicBezTo>
                    <a:pt x="2650" y="9462"/>
                    <a:pt x="1514" y="9462"/>
                    <a:pt x="379" y="9084"/>
                  </a:cubicBezTo>
                  <a:cubicBezTo>
                    <a:pt x="758" y="5299"/>
                    <a:pt x="379" y="2650"/>
                    <a:pt x="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36"/>
            <p:cNvSpPr/>
            <p:nvPr/>
          </p:nvSpPr>
          <p:spPr>
            <a:xfrm>
              <a:off x="1761475" y="4527500"/>
              <a:ext cx="274425" cy="170350"/>
            </a:xfrm>
            <a:custGeom>
              <a:rect b="b" l="l" r="r" t="t"/>
              <a:pathLst>
                <a:path extrusionOk="0" h="6814" w="10977">
                  <a:moveTo>
                    <a:pt x="8327" y="379"/>
                  </a:moveTo>
                  <a:cubicBezTo>
                    <a:pt x="9084" y="1893"/>
                    <a:pt x="9463" y="3786"/>
                    <a:pt x="10977" y="4921"/>
                  </a:cubicBezTo>
                  <a:cubicBezTo>
                    <a:pt x="8327" y="4921"/>
                    <a:pt x="5678" y="6814"/>
                    <a:pt x="3786" y="6435"/>
                  </a:cubicBezTo>
                  <a:cubicBezTo>
                    <a:pt x="1136" y="6435"/>
                    <a:pt x="758" y="3407"/>
                    <a:pt x="1" y="1136"/>
                  </a:cubicBezTo>
                  <a:cubicBezTo>
                    <a:pt x="2650" y="758"/>
                    <a:pt x="4921" y="1"/>
                    <a:pt x="8327"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36"/>
            <p:cNvSpPr/>
            <p:nvPr/>
          </p:nvSpPr>
          <p:spPr>
            <a:xfrm>
              <a:off x="2035875" y="4536975"/>
              <a:ext cx="264950" cy="123025"/>
            </a:xfrm>
            <a:custGeom>
              <a:rect b="b" l="l" r="r" t="t"/>
              <a:pathLst>
                <a:path extrusionOk="0" h="4921" w="10598">
                  <a:moveTo>
                    <a:pt x="1" y="0"/>
                  </a:moveTo>
                  <a:cubicBezTo>
                    <a:pt x="3407" y="0"/>
                    <a:pt x="6056" y="757"/>
                    <a:pt x="9463" y="757"/>
                  </a:cubicBezTo>
                  <a:cubicBezTo>
                    <a:pt x="9463" y="1893"/>
                    <a:pt x="10598" y="3028"/>
                    <a:pt x="10598" y="3785"/>
                  </a:cubicBezTo>
                  <a:cubicBezTo>
                    <a:pt x="7949" y="3407"/>
                    <a:pt x="5299" y="4921"/>
                    <a:pt x="3028" y="4164"/>
                  </a:cubicBezTo>
                  <a:cubicBezTo>
                    <a:pt x="1136" y="3785"/>
                    <a:pt x="758" y="1893"/>
                    <a:pt x="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36"/>
            <p:cNvSpPr/>
            <p:nvPr/>
          </p:nvSpPr>
          <p:spPr>
            <a:xfrm>
              <a:off x="1401925" y="4603200"/>
              <a:ext cx="189275" cy="198725"/>
            </a:xfrm>
            <a:custGeom>
              <a:rect b="b" l="l" r="r" t="t"/>
              <a:pathLst>
                <a:path extrusionOk="0" h="7949" w="7571">
                  <a:moveTo>
                    <a:pt x="3407" y="2272"/>
                  </a:moveTo>
                  <a:cubicBezTo>
                    <a:pt x="5299" y="3029"/>
                    <a:pt x="6056" y="4921"/>
                    <a:pt x="7570" y="6435"/>
                  </a:cubicBezTo>
                  <a:cubicBezTo>
                    <a:pt x="5678" y="6435"/>
                    <a:pt x="4542" y="7192"/>
                    <a:pt x="3028" y="7949"/>
                  </a:cubicBezTo>
                  <a:cubicBezTo>
                    <a:pt x="1515" y="7192"/>
                    <a:pt x="1136" y="5678"/>
                    <a:pt x="1" y="4542"/>
                  </a:cubicBezTo>
                  <a:cubicBezTo>
                    <a:pt x="758" y="2650"/>
                    <a:pt x="1515" y="758"/>
                    <a:pt x="3407" y="1"/>
                  </a:cubicBezTo>
                  <a:cubicBezTo>
                    <a:pt x="4164" y="1136"/>
                    <a:pt x="3785" y="1515"/>
                    <a:pt x="3407" y="265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36"/>
            <p:cNvSpPr/>
            <p:nvPr/>
          </p:nvSpPr>
          <p:spPr>
            <a:xfrm>
              <a:off x="1553325" y="4688375"/>
              <a:ext cx="2488500" cy="198725"/>
            </a:xfrm>
            <a:custGeom>
              <a:rect b="b" l="l" r="r" t="t"/>
              <a:pathLst>
                <a:path extrusionOk="0" h="7949" w="99540">
                  <a:moveTo>
                    <a:pt x="99540" y="4542"/>
                  </a:moveTo>
                  <a:cubicBezTo>
                    <a:pt x="68126" y="4163"/>
                    <a:pt x="34820" y="0"/>
                    <a:pt x="9084" y="5677"/>
                  </a:cubicBezTo>
                  <a:cubicBezTo>
                    <a:pt x="6434" y="6434"/>
                    <a:pt x="3785" y="7948"/>
                    <a:pt x="0" y="6813"/>
                  </a:cubicBezTo>
                  <a:cubicBezTo>
                    <a:pt x="3785" y="4920"/>
                    <a:pt x="8705" y="4163"/>
                    <a:pt x="13625" y="3028"/>
                  </a:cubicBezTo>
                  <a:cubicBezTo>
                    <a:pt x="18546" y="2271"/>
                    <a:pt x="23844" y="757"/>
                    <a:pt x="28765" y="1135"/>
                  </a:cubicBezTo>
                  <a:cubicBezTo>
                    <a:pt x="29900" y="1135"/>
                    <a:pt x="30657" y="1514"/>
                    <a:pt x="31414" y="1892"/>
                  </a:cubicBezTo>
                  <a:cubicBezTo>
                    <a:pt x="35199" y="2271"/>
                    <a:pt x="40119" y="1135"/>
                    <a:pt x="45039" y="1135"/>
                  </a:cubicBezTo>
                  <a:cubicBezTo>
                    <a:pt x="50716" y="757"/>
                    <a:pt x="56393" y="757"/>
                    <a:pt x="61692" y="757"/>
                  </a:cubicBezTo>
                  <a:cubicBezTo>
                    <a:pt x="73803" y="757"/>
                    <a:pt x="87050" y="3028"/>
                    <a:pt x="99540" y="4542"/>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36"/>
            <p:cNvSpPr/>
            <p:nvPr/>
          </p:nvSpPr>
          <p:spPr>
            <a:xfrm>
              <a:off x="351650" y="1196925"/>
              <a:ext cx="236575" cy="747525"/>
            </a:xfrm>
            <a:custGeom>
              <a:rect b="b" l="l" r="r" t="t"/>
              <a:pathLst>
                <a:path extrusionOk="0" h="29901" w="9463">
                  <a:moveTo>
                    <a:pt x="3785" y="6056"/>
                  </a:moveTo>
                  <a:cubicBezTo>
                    <a:pt x="5299" y="6813"/>
                    <a:pt x="5678" y="8327"/>
                    <a:pt x="5678" y="9841"/>
                  </a:cubicBezTo>
                  <a:cubicBezTo>
                    <a:pt x="6056" y="10219"/>
                    <a:pt x="6435" y="10976"/>
                    <a:pt x="6813" y="11355"/>
                  </a:cubicBezTo>
                  <a:cubicBezTo>
                    <a:pt x="6435" y="12112"/>
                    <a:pt x="5678" y="12112"/>
                    <a:pt x="5678" y="12490"/>
                  </a:cubicBezTo>
                  <a:cubicBezTo>
                    <a:pt x="5678" y="13247"/>
                    <a:pt x="6813" y="12869"/>
                    <a:pt x="7192" y="13247"/>
                  </a:cubicBezTo>
                  <a:cubicBezTo>
                    <a:pt x="7192" y="13247"/>
                    <a:pt x="7192" y="13626"/>
                    <a:pt x="7570" y="13626"/>
                  </a:cubicBezTo>
                  <a:cubicBezTo>
                    <a:pt x="7570" y="14383"/>
                    <a:pt x="6435" y="14004"/>
                    <a:pt x="6435" y="14761"/>
                  </a:cubicBezTo>
                  <a:cubicBezTo>
                    <a:pt x="6435" y="15518"/>
                    <a:pt x="7192" y="15140"/>
                    <a:pt x="7949" y="15518"/>
                  </a:cubicBezTo>
                  <a:cubicBezTo>
                    <a:pt x="8327" y="16653"/>
                    <a:pt x="9463" y="19303"/>
                    <a:pt x="7949" y="20060"/>
                  </a:cubicBezTo>
                  <a:cubicBezTo>
                    <a:pt x="7949" y="20438"/>
                    <a:pt x="8327" y="20438"/>
                    <a:pt x="8706" y="20438"/>
                  </a:cubicBezTo>
                  <a:cubicBezTo>
                    <a:pt x="8706" y="23845"/>
                    <a:pt x="9463" y="26115"/>
                    <a:pt x="9463" y="29900"/>
                  </a:cubicBezTo>
                  <a:cubicBezTo>
                    <a:pt x="9084" y="29900"/>
                    <a:pt x="9084" y="29522"/>
                    <a:pt x="8327" y="29522"/>
                  </a:cubicBezTo>
                  <a:cubicBezTo>
                    <a:pt x="7949" y="18167"/>
                    <a:pt x="4542" y="9084"/>
                    <a:pt x="1" y="757"/>
                  </a:cubicBezTo>
                  <a:cubicBezTo>
                    <a:pt x="379" y="1"/>
                    <a:pt x="1893" y="1"/>
                    <a:pt x="3029" y="379"/>
                  </a:cubicBezTo>
                  <a:cubicBezTo>
                    <a:pt x="2650" y="757"/>
                    <a:pt x="2272" y="757"/>
                    <a:pt x="1893" y="1514"/>
                  </a:cubicBezTo>
                  <a:cubicBezTo>
                    <a:pt x="1893" y="1514"/>
                    <a:pt x="2272" y="1514"/>
                    <a:pt x="2272" y="1893"/>
                  </a:cubicBezTo>
                  <a:cubicBezTo>
                    <a:pt x="3407" y="2271"/>
                    <a:pt x="4164" y="1136"/>
                    <a:pt x="5299" y="757"/>
                  </a:cubicBezTo>
                  <a:cubicBezTo>
                    <a:pt x="6435" y="1514"/>
                    <a:pt x="8706" y="2271"/>
                    <a:pt x="8706" y="3407"/>
                  </a:cubicBezTo>
                  <a:cubicBezTo>
                    <a:pt x="7192" y="3407"/>
                    <a:pt x="6435" y="4164"/>
                    <a:pt x="5299" y="4542"/>
                  </a:cubicBezTo>
                  <a:cubicBezTo>
                    <a:pt x="4921" y="4542"/>
                    <a:pt x="4921" y="3785"/>
                    <a:pt x="4164" y="3785"/>
                  </a:cubicBezTo>
                  <a:cubicBezTo>
                    <a:pt x="3407" y="4542"/>
                    <a:pt x="4164" y="5299"/>
                    <a:pt x="3785" y="6056"/>
                  </a:cubicBezTo>
                  <a:close/>
                  <a:moveTo>
                    <a:pt x="6435" y="1893"/>
                  </a:moveTo>
                  <a:cubicBezTo>
                    <a:pt x="4542" y="1893"/>
                    <a:pt x="3407" y="2271"/>
                    <a:pt x="3029" y="3785"/>
                  </a:cubicBezTo>
                  <a:cubicBezTo>
                    <a:pt x="4164" y="4164"/>
                    <a:pt x="5299" y="2650"/>
                    <a:pt x="6435" y="1893"/>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36"/>
            <p:cNvSpPr/>
            <p:nvPr/>
          </p:nvSpPr>
          <p:spPr>
            <a:xfrm>
              <a:off x="1837175" y="1291550"/>
              <a:ext cx="37875" cy="37875"/>
            </a:xfrm>
            <a:custGeom>
              <a:rect b="b" l="l" r="r" t="t"/>
              <a:pathLst>
                <a:path extrusionOk="0" h="1515" w="1515">
                  <a:moveTo>
                    <a:pt x="1136" y="0"/>
                  </a:moveTo>
                  <a:cubicBezTo>
                    <a:pt x="1514" y="0"/>
                    <a:pt x="1514" y="379"/>
                    <a:pt x="1514" y="757"/>
                  </a:cubicBezTo>
                  <a:cubicBezTo>
                    <a:pt x="758" y="757"/>
                    <a:pt x="758" y="1136"/>
                    <a:pt x="379" y="1514"/>
                  </a:cubicBezTo>
                  <a:cubicBezTo>
                    <a:pt x="1" y="1136"/>
                    <a:pt x="1136" y="379"/>
                    <a:pt x="1136"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36"/>
            <p:cNvSpPr/>
            <p:nvPr/>
          </p:nvSpPr>
          <p:spPr>
            <a:xfrm>
              <a:off x="540900" y="2010650"/>
              <a:ext cx="179800" cy="208175"/>
            </a:xfrm>
            <a:custGeom>
              <a:rect b="b" l="l" r="r" t="t"/>
              <a:pathLst>
                <a:path extrusionOk="0" h="8327" w="7192">
                  <a:moveTo>
                    <a:pt x="379" y="0"/>
                  </a:moveTo>
                  <a:cubicBezTo>
                    <a:pt x="3785" y="1893"/>
                    <a:pt x="4920" y="5678"/>
                    <a:pt x="7191" y="8327"/>
                  </a:cubicBezTo>
                  <a:cubicBezTo>
                    <a:pt x="6056" y="7191"/>
                    <a:pt x="4542" y="4921"/>
                    <a:pt x="3028" y="3407"/>
                  </a:cubicBezTo>
                  <a:cubicBezTo>
                    <a:pt x="1893" y="2650"/>
                    <a:pt x="0" y="1514"/>
                    <a:pt x="379"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36"/>
            <p:cNvSpPr/>
            <p:nvPr/>
          </p:nvSpPr>
          <p:spPr>
            <a:xfrm>
              <a:off x="1657400" y="2086350"/>
              <a:ext cx="189275" cy="141950"/>
            </a:xfrm>
            <a:custGeom>
              <a:rect b="b" l="l" r="r" t="t"/>
              <a:pathLst>
                <a:path extrusionOk="0" h="5678" w="7571">
                  <a:moveTo>
                    <a:pt x="1" y="0"/>
                  </a:moveTo>
                  <a:cubicBezTo>
                    <a:pt x="1136" y="1893"/>
                    <a:pt x="4164" y="3407"/>
                    <a:pt x="6813" y="5299"/>
                  </a:cubicBezTo>
                  <a:cubicBezTo>
                    <a:pt x="6435" y="4920"/>
                    <a:pt x="7570" y="5299"/>
                    <a:pt x="6813" y="5677"/>
                  </a:cubicBezTo>
                  <a:cubicBezTo>
                    <a:pt x="3785" y="4163"/>
                    <a:pt x="1136" y="3028"/>
                    <a:pt x="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36"/>
            <p:cNvSpPr/>
            <p:nvPr/>
          </p:nvSpPr>
          <p:spPr>
            <a:xfrm>
              <a:off x="6426200" y="2341825"/>
              <a:ext cx="179800" cy="189250"/>
            </a:xfrm>
            <a:custGeom>
              <a:rect b="b" l="l" r="r" t="t"/>
              <a:pathLst>
                <a:path extrusionOk="0" h="7570" w="7192">
                  <a:moveTo>
                    <a:pt x="7192" y="379"/>
                  </a:moveTo>
                  <a:cubicBezTo>
                    <a:pt x="6056" y="1892"/>
                    <a:pt x="4543" y="2649"/>
                    <a:pt x="3029" y="3785"/>
                  </a:cubicBezTo>
                  <a:cubicBezTo>
                    <a:pt x="1893" y="4920"/>
                    <a:pt x="758" y="6056"/>
                    <a:pt x="1" y="7570"/>
                  </a:cubicBezTo>
                  <a:cubicBezTo>
                    <a:pt x="379" y="6434"/>
                    <a:pt x="1893" y="4542"/>
                    <a:pt x="3029" y="3406"/>
                  </a:cubicBezTo>
                  <a:cubicBezTo>
                    <a:pt x="3786" y="1892"/>
                    <a:pt x="5300" y="0"/>
                    <a:pt x="7192"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36"/>
            <p:cNvSpPr/>
            <p:nvPr/>
          </p:nvSpPr>
          <p:spPr>
            <a:xfrm>
              <a:off x="455725" y="2067425"/>
              <a:ext cx="113575" cy="473125"/>
            </a:xfrm>
            <a:custGeom>
              <a:rect b="b" l="l" r="r" t="t"/>
              <a:pathLst>
                <a:path extrusionOk="0" h="18925" w="4543">
                  <a:moveTo>
                    <a:pt x="2272" y="0"/>
                  </a:moveTo>
                  <a:cubicBezTo>
                    <a:pt x="2272" y="2650"/>
                    <a:pt x="758" y="7570"/>
                    <a:pt x="1893" y="10976"/>
                  </a:cubicBezTo>
                  <a:cubicBezTo>
                    <a:pt x="2272" y="11355"/>
                    <a:pt x="1515" y="11733"/>
                    <a:pt x="1515" y="12112"/>
                  </a:cubicBezTo>
                  <a:cubicBezTo>
                    <a:pt x="3407" y="13625"/>
                    <a:pt x="3029" y="17032"/>
                    <a:pt x="4543" y="18924"/>
                  </a:cubicBezTo>
                  <a:cubicBezTo>
                    <a:pt x="1893" y="16653"/>
                    <a:pt x="1" y="10976"/>
                    <a:pt x="758" y="4542"/>
                  </a:cubicBezTo>
                  <a:cubicBezTo>
                    <a:pt x="1136" y="3028"/>
                    <a:pt x="1515" y="1136"/>
                    <a:pt x="2272"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36"/>
            <p:cNvSpPr/>
            <p:nvPr/>
          </p:nvSpPr>
          <p:spPr>
            <a:xfrm>
              <a:off x="6539750" y="2426975"/>
              <a:ext cx="141950" cy="435275"/>
            </a:xfrm>
            <a:custGeom>
              <a:rect b="b" l="l" r="r" t="t"/>
              <a:pathLst>
                <a:path extrusionOk="0" h="17411" w="5678">
                  <a:moveTo>
                    <a:pt x="4164" y="0"/>
                  </a:moveTo>
                  <a:cubicBezTo>
                    <a:pt x="5678" y="6434"/>
                    <a:pt x="3785" y="14382"/>
                    <a:pt x="1" y="17410"/>
                  </a:cubicBezTo>
                  <a:cubicBezTo>
                    <a:pt x="1136" y="14382"/>
                    <a:pt x="3028" y="10976"/>
                    <a:pt x="3785" y="6813"/>
                  </a:cubicBezTo>
                  <a:cubicBezTo>
                    <a:pt x="4164" y="4542"/>
                    <a:pt x="3785" y="1893"/>
                    <a:pt x="4542"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36"/>
            <p:cNvSpPr/>
            <p:nvPr/>
          </p:nvSpPr>
          <p:spPr>
            <a:xfrm>
              <a:off x="1903400" y="2199875"/>
              <a:ext cx="227125" cy="75725"/>
            </a:xfrm>
            <a:custGeom>
              <a:rect b="b" l="l" r="r" t="t"/>
              <a:pathLst>
                <a:path extrusionOk="0" h="3029" w="9085">
                  <a:moveTo>
                    <a:pt x="9084" y="1"/>
                  </a:moveTo>
                  <a:cubicBezTo>
                    <a:pt x="8327" y="758"/>
                    <a:pt x="6814" y="2650"/>
                    <a:pt x="4921" y="3029"/>
                  </a:cubicBezTo>
                  <a:cubicBezTo>
                    <a:pt x="3407" y="3029"/>
                    <a:pt x="1893" y="1893"/>
                    <a:pt x="1" y="1893"/>
                  </a:cubicBezTo>
                  <a:cubicBezTo>
                    <a:pt x="3407" y="1893"/>
                    <a:pt x="7192" y="1893"/>
                    <a:pt x="9084"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36"/>
            <p:cNvSpPr/>
            <p:nvPr/>
          </p:nvSpPr>
          <p:spPr>
            <a:xfrm>
              <a:off x="2177800" y="2294500"/>
              <a:ext cx="274425" cy="113575"/>
            </a:xfrm>
            <a:custGeom>
              <a:rect b="b" l="l" r="r" t="t"/>
              <a:pathLst>
                <a:path extrusionOk="0" h="4543" w="10977">
                  <a:moveTo>
                    <a:pt x="10977" y="379"/>
                  </a:moveTo>
                  <a:cubicBezTo>
                    <a:pt x="10220" y="1136"/>
                    <a:pt x="9463" y="2272"/>
                    <a:pt x="8706" y="3407"/>
                  </a:cubicBezTo>
                  <a:cubicBezTo>
                    <a:pt x="5299" y="3407"/>
                    <a:pt x="2650" y="3785"/>
                    <a:pt x="1" y="4542"/>
                  </a:cubicBezTo>
                  <a:cubicBezTo>
                    <a:pt x="1893" y="1893"/>
                    <a:pt x="5678" y="1"/>
                    <a:pt x="10977"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36"/>
            <p:cNvSpPr/>
            <p:nvPr/>
          </p:nvSpPr>
          <p:spPr>
            <a:xfrm>
              <a:off x="6047725" y="2985225"/>
              <a:ext cx="227125" cy="198725"/>
            </a:xfrm>
            <a:custGeom>
              <a:rect b="b" l="l" r="r" t="t"/>
              <a:pathLst>
                <a:path extrusionOk="0" h="7949" w="9085">
                  <a:moveTo>
                    <a:pt x="1" y="0"/>
                  </a:moveTo>
                  <a:cubicBezTo>
                    <a:pt x="2272" y="1136"/>
                    <a:pt x="5299" y="3028"/>
                    <a:pt x="7570" y="4164"/>
                  </a:cubicBezTo>
                  <a:cubicBezTo>
                    <a:pt x="7570" y="5678"/>
                    <a:pt x="9084" y="6813"/>
                    <a:pt x="9084" y="7570"/>
                  </a:cubicBezTo>
                  <a:cubicBezTo>
                    <a:pt x="8706" y="7948"/>
                    <a:pt x="8327" y="6813"/>
                    <a:pt x="7949" y="6813"/>
                  </a:cubicBezTo>
                  <a:cubicBezTo>
                    <a:pt x="6056" y="5299"/>
                    <a:pt x="2650" y="4542"/>
                    <a:pt x="758" y="3028"/>
                  </a:cubicBezTo>
                  <a:cubicBezTo>
                    <a:pt x="379" y="2271"/>
                    <a:pt x="758" y="757"/>
                    <a:pt x="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36"/>
            <p:cNvSpPr/>
            <p:nvPr/>
          </p:nvSpPr>
          <p:spPr>
            <a:xfrm>
              <a:off x="6057200" y="3108225"/>
              <a:ext cx="208175" cy="141950"/>
            </a:xfrm>
            <a:custGeom>
              <a:rect b="b" l="l" r="r" t="t"/>
              <a:pathLst>
                <a:path extrusionOk="0" h="5678" w="8327">
                  <a:moveTo>
                    <a:pt x="8327" y="3407"/>
                  </a:moveTo>
                  <a:cubicBezTo>
                    <a:pt x="8327" y="3785"/>
                    <a:pt x="7570" y="4921"/>
                    <a:pt x="7191" y="5678"/>
                  </a:cubicBezTo>
                  <a:cubicBezTo>
                    <a:pt x="4542" y="4542"/>
                    <a:pt x="2650" y="3028"/>
                    <a:pt x="379" y="1515"/>
                  </a:cubicBezTo>
                  <a:cubicBezTo>
                    <a:pt x="0" y="1136"/>
                    <a:pt x="379" y="379"/>
                    <a:pt x="379" y="1"/>
                  </a:cubicBezTo>
                  <a:cubicBezTo>
                    <a:pt x="2650" y="758"/>
                    <a:pt x="5299" y="3785"/>
                    <a:pt x="8327" y="3028"/>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36"/>
            <p:cNvSpPr/>
            <p:nvPr/>
          </p:nvSpPr>
          <p:spPr>
            <a:xfrm>
              <a:off x="4865000" y="3562400"/>
              <a:ext cx="255500" cy="246025"/>
            </a:xfrm>
            <a:custGeom>
              <a:rect b="b" l="l" r="r" t="t"/>
              <a:pathLst>
                <a:path extrusionOk="0" h="9841" w="10220">
                  <a:moveTo>
                    <a:pt x="0" y="0"/>
                  </a:moveTo>
                  <a:cubicBezTo>
                    <a:pt x="2650" y="757"/>
                    <a:pt x="5677" y="1136"/>
                    <a:pt x="7948" y="2650"/>
                  </a:cubicBezTo>
                  <a:cubicBezTo>
                    <a:pt x="7948" y="5678"/>
                    <a:pt x="9084" y="7570"/>
                    <a:pt x="10219" y="9841"/>
                  </a:cubicBezTo>
                  <a:cubicBezTo>
                    <a:pt x="7948" y="9084"/>
                    <a:pt x="5299" y="7570"/>
                    <a:pt x="2650" y="6813"/>
                  </a:cubicBezTo>
                  <a:cubicBezTo>
                    <a:pt x="1136" y="4921"/>
                    <a:pt x="0" y="3028"/>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36"/>
            <p:cNvSpPr/>
            <p:nvPr/>
          </p:nvSpPr>
          <p:spPr>
            <a:xfrm>
              <a:off x="2594125" y="3467775"/>
              <a:ext cx="47350" cy="18950"/>
            </a:xfrm>
            <a:custGeom>
              <a:rect b="b" l="l" r="r" t="t"/>
              <a:pathLst>
                <a:path extrusionOk="0" h="758" w="1894">
                  <a:moveTo>
                    <a:pt x="1893" y="1"/>
                  </a:moveTo>
                  <a:cubicBezTo>
                    <a:pt x="1893" y="1"/>
                    <a:pt x="379" y="758"/>
                    <a:pt x="1" y="379"/>
                  </a:cubicBezTo>
                  <a:cubicBezTo>
                    <a:pt x="379" y="1"/>
                    <a:pt x="1136" y="379"/>
                    <a:pt x="1893"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36"/>
            <p:cNvSpPr/>
            <p:nvPr/>
          </p:nvSpPr>
          <p:spPr>
            <a:xfrm>
              <a:off x="5290775" y="3713800"/>
              <a:ext cx="47325" cy="151400"/>
            </a:xfrm>
            <a:custGeom>
              <a:rect b="b" l="l" r="r" t="t"/>
              <a:pathLst>
                <a:path extrusionOk="0" h="6056" w="1893">
                  <a:moveTo>
                    <a:pt x="1" y="0"/>
                  </a:moveTo>
                  <a:cubicBezTo>
                    <a:pt x="1515" y="757"/>
                    <a:pt x="1136" y="5299"/>
                    <a:pt x="1893" y="6056"/>
                  </a:cubicBezTo>
                  <a:cubicBezTo>
                    <a:pt x="758" y="4163"/>
                    <a:pt x="1" y="2271"/>
                    <a:pt x="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36"/>
            <p:cNvSpPr/>
            <p:nvPr/>
          </p:nvSpPr>
          <p:spPr>
            <a:xfrm>
              <a:off x="2830675" y="3628625"/>
              <a:ext cx="1438250" cy="624525"/>
            </a:xfrm>
            <a:custGeom>
              <a:rect b="b" l="l" r="r" t="t"/>
              <a:pathLst>
                <a:path extrusionOk="0" h="24981" w="57530">
                  <a:moveTo>
                    <a:pt x="54123" y="8706"/>
                  </a:moveTo>
                  <a:cubicBezTo>
                    <a:pt x="54880" y="10977"/>
                    <a:pt x="55637" y="13247"/>
                    <a:pt x="56015" y="15518"/>
                  </a:cubicBezTo>
                  <a:cubicBezTo>
                    <a:pt x="56394" y="15897"/>
                    <a:pt x="57151" y="15518"/>
                    <a:pt x="57529" y="15897"/>
                  </a:cubicBezTo>
                  <a:cubicBezTo>
                    <a:pt x="56394" y="17032"/>
                    <a:pt x="54123" y="17411"/>
                    <a:pt x="53366" y="18925"/>
                  </a:cubicBezTo>
                  <a:cubicBezTo>
                    <a:pt x="53366" y="15140"/>
                    <a:pt x="53744" y="10977"/>
                    <a:pt x="51095" y="9463"/>
                  </a:cubicBezTo>
                  <a:cubicBezTo>
                    <a:pt x="51852" y="12112"/>
                    <a:pt x="52230" y="15140"/>
                    <a:pt x="51474" y="18168"/>
                  </a:cubicBezTo>
                  <a:cubicBezTo>
                    <a:pt x="50717" y="21195"/>
                    <a:pt x="48067" y="22331"/>
                    <a:pt x="46553" y="23845"/>
                  </a:cubicBezTo>
                  <a:cubicBezTo>
                    <a:pt x="43525" y="23466"/>
                    <a:pt x="40119" y="23466"/>
                    <a:pt x="37091" y="23088"/>
                  </a:cubicBezTo>
                  <a:cubicBezTo>
                    <a:pt x="36713" y="23088"/>
                    <a:pt x="38227" y="21195"/>
                    <a:pt x="36713" y="20817"/>
                  </a:cubicBezTo>
                  <a:cubicBezTo>
                    <a:pt x="35199" y="20817"/>
                    <a:pt x="35577" y="23088"/>
                    <a:pt x="35956" y="23088"/>
                  </a:cubicBezTo>
                  <a:cubicBezTo>
                    <a:pt x="32171" y="22709"/>
                    <a:pt x="29143" y="23466"/>
                    <a:pt x="27251" y="24980"/>
                  </a:cubicBezTo>
                  <a:cubicBezTo>
                    <a:pt x="24980" y="20060"/>
                    <a:pt x="14761" y="22709"/>
                    <a:pt x="9463" y="20060"/>
                  </a:cubicBezTo>
                  <a:cubicBezTo>
                    <a:pt x="6813" y="18925"/>
                    <a:pt x="4542" y="15518"/>
                    <a:pt x="6056" y="10977"/>
                  </a:cubicBezTo>
                  <a:cubicBezTo>
                    <a:pt x="6435" y="8327"/>
                    <a:pt x="9463" y="7570"/>
                    <a:pt x="10976" y="5678"/>
                  </a:cubicBezTo>
                  <a:cubicBezTo>
                    <a:pt x="8327" y="4921"/>
                    <a:pt x="4921" y="7570"/>
                    <a:pt x="3785" y="10977"/>
                  </a:cubicBezTo>
                  <a:cubicBezTo>
                    <a:pt x="3028" y="13247"/>
                    <a:pt x="3028" y="17032"/>
                    <a:pt x="4164" y="18546"/>
                  </a:cubicBezTo>
                  <a:cubicBezTo>
                    <a:pt x="2650" y="17411"/>
                    <a:pt x="2272" y="13626"/>
                    <a:pt x="1" y="12490"/>
                  </a:cubicBezTo>
                  <a:cubicBezTo>
                    <a:pt x="4164" y="8706"/>
                    <a:pt x="6056" y="3407"/>
                    <a:pt x="13247" y="3407"/>
                  </a:cubicBezTo>
                  <a:cubicBezTo>
                    <a:pt x="15518" y="3407"/>
                    <a:pt x="17411" y="4164"/>
                    <a:pt x="19303" y="3786"/>
                  </a:cubicBezTo>
                  <a:cubicBezTo>
                    <a:pt x="23466" y="3786"/>
                    <a:pt x="26494" y="2272"/>
                    <a:pt x="29143" y="1"/>
                  </a:cubicBezTo>
                  <a:cubicBezTo>
                    <a:pt x="29900" y="3407"/>
                    <a:pt x="36713" y="4921"/>
                    <a:pt x="40876" y="5678"/>
                  </a:cubicBezTo>
                  <a:cubicBezTo>
                    <a:pt x="45796" y="6813"/>
                    <a:pt x="50717" y="6813"/>
                    <a:pt x="54123" y="8706"/>
                  </a:cubicBezTo>
                  <a:close/>
                  <a:moveTo>
                    <a:pt x="35199" y="4921"/>
                  </a:moveTo>
                  <a:cubicBezTo>
                    <a:pt x="34821" y="5678"/>
                    <a:pt x="35199" y="6813"/>
                    <a:pt x="35577" y="7192"/>
                  </a:cubicBezTo>
                  <a:cubicBezTo>
                    <a:pt x="36334" y="7192"/>
                    <a:pt x="36713" y="7192"/>
                    <a:pt x="37091" y="7192"/>
                  </a:cubicBezTo>
                  <a:cubicBezTo>
                    <a:pt x="37848" y="5678"/>
                    <a:pt x="36713" y="3786"/>
                    <a:pt x="35199" y="4921"/>
                  </a:cubicBezTo>
                  <a:close/>
                  <a:moveTo>
                    <a:pt x="26494" y="4164"/>
                  </a:moveTo>
                  <a:cubicBezTo>
                    <a:pt x="26873" y="4542"/>
                    <a:pt x="28008" y="4921"/>
                    <a:pt x="29143" y="4542"/>
                  </a:cubicBezTo>
                  <a:cubicBezTo>
                    <a:pt x="30279" y="2272"/>
                    <a:pt x="26116" y="1136"/>
                    <a:pt x="26494" y="4164"/>
                  </a:cubicBezTo>
                  <a:close/>
                  <a:moveTo>
                    <a:pt x="30279" y="6056"/>
                  </a:moveTo>
                  <a:cubicBezTo>
                    <a:pt x="30657" y="6435"/>
                    <a:pt x="31036" y="7192"/>
                    <a:pt x="32171" y="6813"/>
                  </a:cubicBezTo>
                  <a:cubicBezTo>
                    <a:pt x="32550" y="6435"/>
                    <a:pt x="32928" y="5678"/>
                    <a:pt x="32550" y="4921"/>
                  </a:cubicBezTo>
                  <a:cubicBezTo>
                    <a:pt x="31793" y="4164"/>
                    <a:pt x="30279" y="4542"/>
                    <a:pt x="30279" y="6056"/>
                  </a:cubicBezTo>
                  <a:close/>
                  <a:moveTo>
                    <a:pt x="40498" y="8327"/>
                  </a:moveTo>
                  <a:cubicBezTo>
                    <a:pt x="36713" y="7192"/>
                    <a:pt x="31414" y="7570"/>
                    <a:pt x="26116" y="7192"/>
                  </a:cubicBezTo>
                  <a:cubicBezTo>
                    <a:pt x="18546" y="6056"/>
                    <a:pt x="8327" y="4921"/>
                    <a:pt x="8327" y="12869"/>
                  </a:cubicBezTo>
                  <a:cubicBezTo>
                    <a:pt x="7949" y="13247"/>
                    <a:pt x="7192" y="13247"/>
                    <a:pt x="7192" y="13626"/>
                  </a:cubicBezTo>
                  <a:cubicBezTo>
                    <a:pt x="6435" y="16275"/>
                    <a:pt x="10598" y="15140"/>
                    <a:pt x="10598" y="17032"/>
                  </a:cubicBezTo>
                  <a:cubicBezTo>
                    <a:pt x="10598" y="17032"/>
                    <a:pt x="9463" y="17411"/>
                    <a:pt x="9841" y="18168"/>
                  </a:cubicBezTo>
                  <a:cubicBezTo>
                    <a:pt x="10220" y="18546"/>
                    <a:pt x="10598" y="19303"/>
                    <a:pt x="11733" y="19303"/>
                  </a:cubicBezTo>
                  <a:cubicBezTo>
                    <a:pt x="12112" y="19303"/>
                    <a:pt x="12112" y="18546"/>
                    <a:pt x="12869" y="18168"/>
                  </a:cubicBezTo>
                  <a:cubicBezTo>
                    <a:pt x="12869" y="18546"/>
                    <a:pt x="13626" y="18546"/>
                    <a:pt x="14004" y="18925"/>
                  </a:cubicBezTo>
                  <a:cubicBezTo>
                    <a:pt x="12869" y="21952"/>
                    <a:pt x="17032" y="21195"/>
                    <a:pt x="16275" y="18925"/>
                  </a:cubicBezTo>
                  <a:cubicBezTo>
                    <a:pt x="19681" y="18925"/>
                    <a:pt x="23845" y="19681"/>
                    <a:pt x="28008" y="19681"/>
                  </a:cubicBezTo>
                  <a:cubicBezTo>
                    <a:pt x="35199" y="19681"/>
                    <a:pt x="43525" y="20817"/>
                    <a:pt x="47310" y="18168"/>
                  </a:cubicBezTo>
                  <a:cubicBezTo>
                    <a:pt x="46932" y="18925"/>
                    <a:pt x="46932" y="19681"/>
                    <a:pt x="47310" y="20060"/>
                  </a:cubicBezTo>
                  <a:cubicBezTo>
                    <a:pt x="49960" y="20817"/>
                    <a:pt x="50338" y="17411"/>
                    <a:pt x="48446" y="17032"/>
                  </a:cubicBezTo>
                  <a:cubicBezTo>
                    <a:pt x="50717" y="10977"/>
                    <a:pt x="46553" y="8706"/>
                    <a:pt x="41255" y="8327"/>
                  </a:cubicBezTo>
                  <a:cubicBezTo>
                    <a:pt x="41633" y="7570"/>
                    <a:pt x="42012" y="7570"/>
                    <a:pt x="41633" y="6813"/>
                  </a:cubicBezTo>
                  <a:cubicBezTo>
                    <a:pt x="40498" y="6056"/>
                    <a:pt x="40119" y="7949"/>
                    <a:pt x="40498" y="8327"/>
                  </a:cubicBezTo>
                  <a:close/>
                  <a:moveTo>
                    <a:pt x="45039" y="23088"/>
                  </a:moveTo>
                  <a:cubicBezTo>
                    <a:pt x="47310" y="23088"/>
                    <a:pt x="46175" y="18546"/>
                    <a:pt x="43904" y="20817"/>
                  </a:cubicBezTo>
                  <a:cubicBezTo>
                    <a:pt x="43525" y="21952"/>
                    <a:pt x="44282" y="23088"/>
                    <a:pt x="45039" y="23088"/>
                  </a:cubicBezTo>
                  <a:close/>
                  <a:moveTo>
                    <a:pt x="39362" y="21952"/>
                  </a:moveTo>
                  <a:cubicBezTo>
                    <a:pt x="39362" y="22709"/>
                    <a:pt x="39362" y="23088"/>
                    <a:pt x="40876" y="23088"/>
                  </a:cubicBezTo>
                  <a:cubicBezTo>
                    <a:pt x="43525" y="21195"/>
                    <a:pt x="39362" y="19303"/>
                    <a:pt x="39362" y="21952"/>
                  </a:cubicBezTo>
                  <a:close/>
                  <a:moveTo>
                    <a:pt x="18168" y="21574"/>
                  </a:moveTo>
                  <a:cubicBezTo>
                    <a:pt x="18168" y="21574"/>
                    <a:pt x="18546" y="21574"/>
                    <a:pt x="18546" y="21574"/>
                  </a:cubicBezTo>
                  <a:cubicBezTo>
                    <a:pt x="19681" y="21952"/>
                    <a:pt x="20060" y="20438"/>
                    <a:pt x="19303" y="19681"/>
                  </a:cubicBezTo>
                  <a:cubicBezTo>
                    <a:pt x="18924" y="19681"/>
                    <a:pt x="18546" y="19681"/>
                    <a:pt x="18168" y="19681"/>
                  </a:cubicBezTo>
                  <a:cubicBezTo>
                    <a:pt x="17789" y="19681"/>
                    <a:pt x="17789" y="21195"/>
                    <a:pt x="18168" y="21574"/>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36"/>
            <p:cNvSpPr/>
            <p:nvPr/>
          </p:nvSpPr>
          <p:spPr>
            <a:xfrm>
              <a:off x="1430325" y="3780025"/>
              <a:ext cx="123025" cy="359575"/>
            </a:xfrm>
            <a:custGeom>
              <a:rect b="b" l="l" r="r" t="t"/>
              <a:pathLst>
                <a:path extrusionOk="0" h="14383" w="4921">
                  <a:moveTo>
                    <a:pt x="0" y="1136"/>
                  </a:moveTo>
                  <a:cubicBezTo>
                    <a:pt x="1514" y="757"/>
                    <a:pt x="3406" y="379"/>
                    <a:pt x="4920" y="0"/>
                  </a:cubicBezTo>
                  <a:cubicBezTo>
                    <a:pt x="3785" y="2271"/>
                    <a:pt x="2271" y="6434"/>
                    <a:pt x="2649" y="10219"/>
                  </a:cubicBezTo>
                  <a:cubicBezTo>
                    <a:pt x="2649" y="12112"/>
                    <a:pt x="3785" y="13247"/>
                    <a:pt x="3406" y="14382"/>
                  </a:cubicBezTo>
                  <a:cubicBezTo>
                    <a:pt x="1892" y="10219"/>
                    <a:pt x="1514" y="5299"/>
                    <a:pt x="0" y="1136"/>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36"/>
            <p:cNvSpPr/>
            <p:nvPr/>
          </p:nvSpPr>
          <p:spPr>
            <a:xfrm>
              <a:off x="1893950" y="3865175"/>
              <a:ext cx="56800" cy="56800"/>
            </a:xfrm>
            <a:custGeom>
              <a:rect b="b" l="l" r="r" t="t"/>
              <a:pathLst>
                <a:path extrusionOk="0" h="2272" w="2272">
                  <a:moveTo>
                    <a:pt x="0" y="758"/>
                  </a:moveTo>
                  <a:cubicBezTo>
                    <a:pt x="1136" y="1"/>
                    <a:pt x="1514" y="1515"/>
                    <a:pt x="2271" y="1893"/>
                  </a:cubicBezTo>
                  <a:cubicBezTo>
                    <a:pt x="1514" y="2272"/>
                    <a:pt x="757" y="1136"/>
                    <a:pt x="0" y="758"/>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36"/>
            <p:cNvSpPr/>
            <p:nvPr/>
          </p:nvSpPr>
          <p:spPr>
            <a:xfrm>
              <a:off x="3616025" y="3978725"/>
              <a:ext cx="47325" cy="56800"/>
            </a:xfrm>
            <a:custGeom>
              <a:rect b="b" l="l" r="r" t="t"/>
              <a:pathLst>
                <a:path extrusionOk="0" h="2272" w="1893">
                  <a:moveTo>
                    <a:pt x="0" y="379"/>
                  </a:moveTo>
                  <a:cubicBezTo>
                    <a:pt x="757" y="0"/>
                    <a:pt x="1136" y="1514"/>
                    <a:pt x="1514" y="1893"/>
                  </a:cubicBezTo>
                  <a:cubicBezTo>
                    <a:pt x="1893" y="2271"/>
                    <a:pt x="379" y="757"/>
                    <a:pt x="0"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36"/>
            <p:cNvSpPr/>
            <p:nvPr/>
          </p:nvSpPr>
          <p:spPr>
            <a:xfrm>
              <a:off x="5101550" y="4073350"/>
              <a:ext cx="37850" cy="28400"/>
            </a:xfrm>
            <a:custGeom>
              <a:rect b="b" l="l" r="r" t="t"/>
              <a:pathLst>
                <a:path extrusionOk="0" h="1136" w="1514">
                  <a:moveTo>
                    <a:pt x="0" y="379"/>
                  </a:moveTo>
                  <a:cubicBezTo>
                    <a:pt x="757" y="0"/>
                    <a:pt x="757" y="757"/>
                    <a:pt x="1514" y="1136"/>
                  </a:cubicBezTo>
                  <a:cubicBezTo>
                    <a:pt x="1136" y="1136"/>
                    <a:pt x="0" y="757"/>
                    <a:pt x="0" y="379"/>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36"/>
            <p:cNvSpPr/>
            <p:nvPr/>
          </p:nvSpPr>
          <p:spPr>
            <a:xfrm>
              <a:off x="5111000" y="4139575"/>
              <a:ext cx="66250" cy="37875"/>
            </a:xfrm>
            <a:custGeom>
              <a:rect b="b" l="l" r="r" t="t"/>
              <a:pathLst>
                <a:path extrusionOk="0" h="1515" w="2650">
                  <a:moveTo>
                    <a:pt x="2650" y="1514"/>
                  </a:moveTo>
                  <a:cubicBezTo>
                    <a:pt x="1514" y="1136"/>
                    <a:pt x="1136" y="757"/>
                    <a:pt x="1" y="379"/>
                  </a:cubicBezTo>
                  <a:cubicBezTo>
                    <a:pt x="1" y="0"/>
                    <a:pt x="2650" y="379"/>
                    <a:pt x="2650" y="1514"/>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36"/>
            <p:cNvSpPr/>
            <p:nvPr/>
          </p:nvSpPr>
          <p:spPr>
            <a:xfrm>
              <a:off x="1856100" y="3988175"/>
              <a:ext cx="113575" cy="75725"/>
            </a:xfrm>
            <a:custGeom>
              <a:rect b="b" l="l" r="r" t="t"/>
              <a:pathLst>
                <a:path extrusionOk="0" h="3029" w="4543">
                  <a:moveTo>
                    <a:pt x="1" y="1"/>
                  </a:moveTo>
                  <a:cubicBezTo>
                    <a:pt x="1136" y="379"/>
                    <a:pt x="3785" y="1515"/>
                    <a:pt x="4542" y="3029"/>
                  </a:cubicBezTo>
                  <a:cubicBezTo>
                    <a:pt x="3028" y="1893"/>
                    <a:pt x="1514" y="758"/>
                    <a:pt x="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36"/>
            <p:cNvSpPr/>
            <p:nvPr/>
          </p:nvSpPr>
          <p:spPr>
            <a:xfrm>
              <a:off x="5006925" y="4243650"/>
              <a:ext cx="66250" cy="56800"/>
            </a:xfrm>
            <a:custGeom>
              <a:rect b="b" l="l" r="r" t="t"/>
              <a:pathLst>
                <a:path extrusionOk="0" h="2272" w="2650">
                  <a:moveTo>
                    <a:pt x="0" y="1515"/>
                  </a:moveTo>
                  <a:cubicBezTo>
                    <a:pt x="0" y="758"/>
                    <a:pt x="379" y="379"/>
                    <a:pt x="379" y="1"/>
                  </a:cubicBezTo>
                  <a:cubicBezTo>
                    <a:pt x="1136" y="379"/>
                    <a:pt x="1893" y="1515"/>
                    <a:pt x="2650" y="1893"/>
                  </a:cubicBezTo>
                  <a:cubicBezTo>
                    <a:pt x="2271" y="2272"/>
                    <a:pt x="1136" y="1515"/>
                    <a:pt x="0" y="1515"/>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36"/>
            <p:cNvSpPr/>
            <p:nvPr/>
          </p:nvSpPr>
          <p:spPr>
            <a:xfrm>
              <a:off x="1051850" y="695450"/>
              <a:ext cx="5809625" cy="3122450"/>
            </a:xfrm>
            <a:custGeom>
              <a:rect b="b" l="l" r="r" t="t"/>
              <a:pathLst>
                <a:path extrusionOk="0" h="124898" w="232385">
                  <a:moveTo>
                    <a:pt x="114300" y="17789"/>
                  </a:moveTo>
                  <a:cubicBezTo>
                    <a:pt x="115435" y="17789"/>
                    <a:pt x="115435" y="17032"/>
                    <a:pt x="116192" y="16653"/>
                  </a:cubicBezTo>
                  <a:cubicBezTo>
                    <a:pt x="121113" y="14004"/>
                    <a:pt x="128682" y="17032"/>
                    <a:pt x="129818" y="21195"/>
                  </a:cubicBezTo>
                  <a:cubicBezTo>
                    <a:pt x="127547" y="20816"/>
                    <a:pt x="126033" y="20816"/>
                    <a:pt x="124897" y="21573"/>
                  </a:cubicBezTo>
                  <a:cubicBezTo>
                    <a:pt x="122248" y="22330"/>
                    <a:pt x="119599" y="28008"/>
                    <a:pt x="119977" y="31792"/>
                  </a:cubicBezTo>
                  <a:cubicBezTo>
                    <a:pt x="119977" y="34442"/>
                    <a:pt x="122248" y="36712"/>
                    <a:pt x="125654" y="36712"/>
                  </a:cubicBezTo>
                  <a:cubicBezTo>
                    <a:pt x="128304" y="36712"/>
                    <a:pt x="130196" y="35199"/>
                    <a:pt x="132088" y="34063"/>
                  </a:cubicBezTo>
                  <a:cubicBezTo>
                    <a:pt x="133602" y="38983"/>
                    <a:pt x="131331" y="43147"/>
                    <a:pt x="129061" y="45417"/>
                  </a:cubicBezTo>
                  <a:cubicBezTo>
                    <a:pt x="130953" y="47688"/>
                    <a:pt x="135873" y="46553"/>
                    <a:pt x="138523" y="48824"/>
                  </a:cubicBezTo>
                  <a:cubicBezTo>
                    <a:pt x="139658" y="49581"/>
                    <a:pt x="140415" y="51095"/>
                    <a:pt x="141550" y="52608"/>
                  </a:cubicBezTo>
                  <a:cubicBezTo>
                    <a:pt x="142307" y="53744"/>
                    <a:pt x="144200" y="56015"/>
                    <a:pt x="143821" y="57150"/>
                  </a:cubicBezTo>
                  <a:cubicBezTo>
                    <a:pt x="143443" y="58286"/>
                    <a:pt x="140793" y="59043"/>
                    <a:pt x="139279" y="59799"/>
                  </a:cubicBezTo>
                  <a:cubicBezTo>
                    <a:pt x="137387" y="60556"/>
                    <a:pt x="135495" y="61313"/>
                    <a:pt x="133602" y="61313"/>
                  </a:cubicBezTo>
                  <a:cubicBezTo>
                    <a:pt x="130953" y="61313"/>
                    <a:pt x="127925" y="60556"/>
                    <a:pt x="126411" y="62070"/>
                  </a:cubicBezTo>
                  <a:cubicBezTo>
                    <a:pt x="126033" y="62449"/>
                    <a:pt x="126411" y="63584"/>
                    <a:pt x="126411" y="64341"/>
                  </a:cubicBezTo>
                  <a:cubicBezTo>
                    <a:pt x="129061" y="65855"/>
                    <a:pt x="128682" y="73803"/>
                    <a:pt x="125276" y="74182"/>
                  </a:cubicBezTo>
                  <a:cubicBezTo>
                    <a:pt x="124519" y="70775"/>
                    <a:pt x="119977" y="66991"/>
                    <a:pt x="115435" y="68504"/>
                  </a:cubicBezTo>
                  <a:cubicBezTo>
                    <a:pt x="113922" y="68883"/>
                    <a:pt x="113543" y="70018"/>
                    <a:pt x="112408" y="71154"/>
                  </a:cubicBezTo>
                  <a:cubicBezTo>
                    <a:pt x="112029" y="71911"/>
                    <a:pt x="110894" y="72289"/>
                    <a:pt x="110137" y="73425"/>
                  </a:cubicBezTo>
                  <a:cubicBezTo>
                    <a:pt x="108244" y="76452"/>
                    <a:pt x="109001" y="84779"/>
                    <a:pt x="110515" y="87807"/>
                  </a:cubicBezTo>
                  <a:cubicBezTo>
                    <a:pt x="111272" y="90078"/>
                    <a:pt x="115057" y="94619"/>
                    <a:pt x="116949" y="95755"/>
                  </a:cubicBezTo>
                  <a:cubicBezTo>
                    <a:pt x="121113" y="98782"/>
                    <a:pt x="129818" y="100296"/>
                    <a:pt x="135873" y="98026"/>
                  </a:cubicBezTo>
                  <a:cubicBezTo>
                    <a:pt x="140415" y="96512"/>
                    <a:pt x="144957" y="91970"/>
                    <a:pt x="145714" y="86671"/>
                  </a:cubicBezTo>
                  <a:cubicBezTo>
                    <a:pt x="146849" y="79859"/>
                    <a:pt x="145335" y="74938"/>
                    <a:pt x="141172" y="71154"/>
                  </a:cubicBezTo>
                  <a:cubicBezTo>
                    <a:pt x="141550" y="70018"/>
                    <a:pt x="142307" y="69261"/>
                    <a:pt x="143821" y="69261"/>
                  </a:cubicBezTo>
                  <a:cubicBezTo>
                    <a:pt x="144578" y="68883"/>
                    <a:pt x="143443" y="70018"/>
                    <a:pt x="143821" y="70397"/>
                  </a:cubicBezTo>
                  <a:cubicBezTo>
                    <a:pt x="147227" y="74938"/>
                    <a:pt x="147227" y="83265"/>
                    <a:pt x="146471" y="90456"/>
                  </a:cubicBezTo>
                  <a:cubicBezTo>
                    <a:pt x="147984" y="88564"/>
                    <a:pt x="149120" y="85914"/>
                    <a:pt x="149120" y="82886"/>
                  </a:cubicBezTo>
                  <a:cubicBezTo>
                    <a:pt x="152526" y="83643"/>
                    <a:pt x="156311" y="84400"/>
                    <a:pt x="159339" y="85157"/>
                  </a:cubicBezTo>
                  <a:cubicBezTo>
                    <a:pt x="158960" y="83643"/>
                    <a:pt x="156689" y="83265"/>
                    <a:pt x="154419" y="82508"/>
                  </a:cubicBezTo>
                  <a:cubicBezTo>
                    <a:pt x="153662" y="82130"/>
                    <a:pt x="152526" y="81751"/>
                    <a:pt x="151769" y="81751"/>
                  </a:cubicBezTo>
                  <a:cubicBezTo>
                    <a:pt x="151012" y="81373"/>
                    <a:pt x="149498" y="81373"/>
                    <a:pt x="149120" y="80237"/>
                  </a:cubicBezTo>
                  <a:cubicBezTo>
                    <a:pt x="152148" y="80237"/>
                    <a:pt x="155932" y="83643"/>
                    <a:pt x="159717" y="82508"/>
                  </a:cubicBezTo>
                  <a:cubicBezTo>
                    <a:pt x="158960" y="80616"/>
                    <a:pt x="156689" y="80616"/>
                    <a:pt x="154797" y="80237"/>
                  </a:cubicBezTo>
                  <a:cubicBezTo>
                    <a:pt x="152905" y="79480"/>
                    <a:pt x="151012" y="78723"/>
                    <a:pt x="149120" y="78723"/>
                  </a:cubicBezTo>
                  <a:cubicBezTo>
                    <a:pt x="149120" y="77588"/>
                    <a:pt x="148741" y="76452"/>
                    <a:pt x="148741" y="75317"/>
                  </a:cubicBezTo>
                  <a:cubicBezTo>
                    <a:pt x="151391" y="76831"/>
                    <a:pt x="154040" y="77966"/>
                    <a:pt x="157446" y="78723"/>
                  </a:cubicBezTo>
                  <a:cubicBezTo>
                    <a:pt x="158582" y="78723"/>
                    <a:pt x="157825" y="80237"/>
                    <a:pt x="158960" y="80237"/>
                  </a:cubicBezTo>
                  <a:cubicBezTo>
                    <a:pt x="159717" y="80237"/>
                    <a:pt x="159717" y="79480"/>
                    <a:pt x="159339" y="79102"/>
                  </a:cubicBezTo>
                  <a:cubicBezTo>
                    <a:pt x="160096" y="79102"/>
                    <a:pt x="159717" y="79480"/>
                    <a:pt x="160474" y="79480"/>
                  </a:cubicBezTo>
                  <a:cubicBezTo>
                    <a:pt x="160474" y="78345"/>
                    <a:pt x="161610" y="77966"/>
                    <a:pt x="161988" y="77209"/>
                  </a:cubicBezTo>
                  <a:cubicBezTo>
                    <a:pt x="165016" y="75317"/>
                    <a:pt x="169558" y="73803"/>
                    <a:pt x="173721" y="75695"/>
                  </a:cubicBezTo>
                  <a:cubicBezTo>
                    <a:pt x="175613" y="76452"/>
                    <a:pt x="176749" y="78723"/>
                    <a:pt x="178641" y="78723"/>
                  </a:cubicBezTo>
                  <a:cubicBezTo>
                    <a:pt x="179398" y="80237"/>
                    <a:pt x="180533" y="81373"/>
                    <a:pt x="180912" y="83265"/>
                  </a:cubicBezTo>
                  <a:cubicBezTo>
                    <a:pt x="175613" y="84022"/>
                    <a:pt x="171450" y="88564"/>
                    <a:pt x="170315" y="93484"/>
                  </a:cubicBezTo>
                  <a:cubicBezTo>
                    <a:pt x="168044" y="105595"/>
                    <a:pt x="182426" y="115435"/>
                    <a:pt x="192645" y="108244"/>
                  </a:cubicBezTo>
                  <a:cubicBezTo>
                    <a:pt x="193402" y="107487"/>
                    <a:pt x="196808" y="103703"/>
                    <a:pt x="197186" y="102189"/>
                  </a:cubicBezTo>
                  <a:cubicBezTo>
                    <a:pt x="198700" y="94241"/>
                    <a:pt x="195294" y="88564"/>
                    <a:pt x="189617" y="85914"/>
                  </a:cubicBezTo>
                  <a:cubicBezTo>
                    <a:pt x="190752" y="81751"/>
                    <a:pt x="196808" y="84022"/>
                    <a:pt x="199836" y="82130"/>
                  </a:cubicBezTo>
                  <a:cubicBezTo>
                    <a:pt x="199836" y="81373"/>
                    <a:pt x="199836" y="80994"/>
                    <a:pt x="200214" y="80237"/>
                  </a:cubicBezTo>
                  <a:cubicBezTo>
                    <a:pt x="198700" y="78723"/>
                    <a:pt x="196429" y="78345"/>
                    <a:pt x="194159" y="78345"/>
                  </a:cubicBezTo>
                  <a:cubicBezTo>
                    <a:pt x="193780" y="78345"/>
                    <a:pt x="193023" y="78723"/>
                    <a:pt x="192266" y="78723"/>
                  </a:cubicBezTo>
                  <a:cubicBezTo>
                    <a:pt x="191131" y="78345"/>
                    <a:pt x="189238" y="75695"/>
                    <a:pt x="188860" y="74560"/>
                  </a:cubicBezTo>
                  <a:cubicBezTo>
                    <a:pt x="188103" y="72668"/>
                    <a:pt x="187725" y="70775"/>
                    <a:pt x="187725" y="68504"/>
                  </a:cubicBezTo>
                  <a:cubicBezTo>
                    <a:pt x="189238" y="67369"/>
                    <a:pt x="191131" y="66234"/>
                    <a:pt x="193780" y="66234"/>
                  </a:cubicBezTo>
                  <a:cubicBezTo>
                    <a:pt x="197565" y="65855"/>
                    <a:pt x="201350" y="68126"/>
                    <a:pt x="204377" y="68126"/>
                  </a:cubicBezTo>
                  <a:cubicBezTo>
                    <a:pt x="204377" y="65098"/>
                    <a:pt x="199836" y="64720"/>
                    <a:pt x="200593" y="59799"/>
                  </a:cubicBezTo>
                  <a:cubicBezTo>
                    <a:pt x="202864" y="60556"/>
                    <a:pt x="205513" y="62449"/>
                    <a:pt x="208162" y="61692"/>
                  </a:cubicBezTo>
                  <a:cubicBezTo>
                    <a:pt x="215732" y="60178"/>
                    <a:pt x="214596" y="48067"/>
                    <a:pt x="208162" y="45039"/>
                  </a:cubicBezTo>
                  <a:cubicBezTo>
                    <a:pt x="210433" y="42390"/>
                    <a:pt x="215732" y="44660"/>
                    <a:pt x="218760" y="44660"/>
                  </a:cubicBezTo>
                  <a:cubicBezTo>
                    <a:pt x="219517" y="44660"/>
                    <a:pt x="220274" y="43525"/>
                    <a:pt x="220652" y="42768"/>
                  </a:cubicBezTo>
                  <a:cubicBezTo>
                    <a:pt x="223680" y="39362"/>
                    <a:pt x="226329" y="36334"/>
                    <a:pt x="232385" y="36334"/>
                  </a:cubicBezTo>
                  <a:cubicBezTo>
                    <a:pt x="228978" y="38226"/>
                    <a:pt x="225572" y="40497"/>
                    <a:pt x="222544" y="43525"/>
                  </a:cubicBezTo>
                  <a:cubicBezTo>
                    <a:pt x="221787" y="44282"/>
                    <a:pt x="220274" y="45039"/>
                    <a:pt x="221030" y="46553"/>
                  </a:cubicBezTo>
                  <a:cubicBezTo>
                    <a:pt x="222923" y="45796"/>
                    <a:pt x="224058" y="44282"/>
                    <a:pt x="225572" y="42768"/>
                  </a:cubicBezTo>
                  <a:cubicBezTo>
                    <a:pt x="227086" y="41633"/>
                    <a:pt x="228600" y="40119"/>
                    <a:pt x="230492" y="39362"/>
                  </a:cubicBezTo>
                  <a:cubicBezTo>
                    <a:pt x="226329" y="46174"/>
                    <a:pt x="222923" y="53744"/>
                    <a:pt x="220652" y="62827"/>
                  </a:cubicBezTo>
                  <a:cubicBezTo>
                    <a:pt x="213839" y="66991"/>
                    <a:pt x="209298" y="74182"/>
                    <a:pt x="207784" y="84779"/>
                  </a:cubicBezTo>
                  <a:cubicBezTo>
                    <a:pt x="206270" y="84400"/>
                    <a:pt x="203242" y="82508"/>
                    <a:pt x="201728" y="84022"/>
                  </a:cubicBezTo>
                  <a:cubicBezTo>
                    <a:pt x="203242" y="85157"/>
                    <a:pt x="205891" y="85536"/>
                    <a:pt x="207784" y="86293"/>
                  </a:cubicBezTo>
                  <a:cubicBezTo>
                    <a:pt x="207784" y="87050"/>
                    <a:pt x="207405" y="87807"/>
                    <a:pt x="207405" y="88564"/>
                  </a:cubicBezTo>
                  <a:cubicBezTo>
                    <a:pt x="204377" y="87807"/>
                    <a:pt x="200971" y="85157"/>
                    <a:pt x="197186" y="84400"/>
                  </a:cubicBezTo>
                  <a:cubicBezTo>
                    <a:pt x="197565" y="86293"/>
                    <a:pt x="199836" y="87050"/>
                    <a:pt x="201728" y="87807"/>
                  </a:cubicBezTo>
                  <a:cubicBezTo>
                    <a:pt x="203621" y="88564"/>
                    <a:pt x="205513" y="89699"/>
                    <a:pt x="207405" y="90456"/>
                  </a:cubicBezTo>
                  <a:cubicBezTo>
                    <a:pt x="207027" y="91213"/>
                    <a:pt x="207027" y="92348"/>
                    <a:pt x="207027" y="93484"/>
                  </a:cubicBezTo>
                  <a:cubicBezTo>
                    <a:pt x="204377" y="91970"/>
                    <a:pt x="202107" y="90456"/>
                    <a:pt x="199079" y="89321"/>
                  </a:cubicBezTo>
                  <a:cubicBezTo>
                    <a:pt x="197565" y="87807"/>
                    <a:pt x="195294" y="84400"/>
                    <a:pt x="192645" y="84779"/>
                  </a:cubicBezTo>
                  <a:cubicBezTo>
                    <a:pt x="194159" y="88185"/>
                    <a:pt x="197943" y="89321"/>
                    <a:pt x="198322" y="93105"/>
                  </a:cubicBezTo>
                  <a:cubicBezTo>
                    <a:pt x="198322" y="93862"/>
                    <a:pt x="197565" y="93484"/>
                    <a:pt x="197565" y="93862"/>
                  </a:cubicBezTo>
                  <a:cubicBezTo>
                    <a:pt x="198322" y="94619"/>
                    <a:pt x="198700" y="96512"/>
                    <a:pt x="197943" y="97647"/>
                  </a:cubicBezTo>
                  <a:cubicBezTo>
                    <a:pt x="199079" y="102567"/>
                    <a:pt x="195294" y="106730"/>
                    <a:pt x="194159" y="109380"/>
                  </a:cubicBezTo>
                  <a:cubicBezTo>
                    <a:pt x="195294" y="109380"/>
                    <a:pt x="196429" y="107866"/>
                    <a:pt x="197565" y="107109"/>
                  </a:cubicBezTo>
                  <a:cubicBezTo>
                    <a:pt x="198322" y="105974"/>
                    <a:pt x="199079" y="104460"/>
                    <a:pt x="199457" y="103324"/>
                  </a:cubicBezTo>
                  <a:cubicBezTo>
                    <a:pt x="201728" y="104081"/>
                    <a:pt x="203999" y="104838"/>
                    <a:pt x="205513" y="105974"/>
                  </a:cubicBezTo>
                  <a:cubicBezTo>
                    <a:pt x="205134" y="106730"/>
                    <a:pt x="204377" y="107109"/>
                    <a:pt x="204377" y="108244"/>
                  </a:cubicBezTo>
                  <a:cubicBezTo>
                    <a:pt x="203242" y="107487"/>
                    <a:pt x="201350" y="105974"/>
                    <a:pt x="199457" y="106730"/>
                  </a:cubicBezTo>
                  <a:cubicBezTo>
                    <a:pt x="200971" y="107866"/>
                    <a:pt x="202864" y="108244"/>
                    <a:pt x="203621" y="109758"/>
                  </a:cubicBezTo>
                  <a:cubicBezTo>
                    <a:pt x="202107" y="109380"/>
                    <a:pt x="200971" y="107866"/>
                    <a:pt x="199079" y="108244"/>
                  </a:cubicBezTo>
                  <a:cubicBezTo>
                    <a:pt x="199079" y="109380"/>
                    <a:pt x="201728" y="109758"/>
                    <a:pt x="202864" y="110515"/>
                  </a:cubicBezTo>
                  <a:cubicBezTo>
                    <a:pt x="200593" y="113165"/>
                    <a:pt x="198700" y="116192"/>
                    <a:pt x="196051" y="118463"/>
                  </a:cubicBezTo>
                  <a:cubicBezTo>
                    <a:pt x="194916" y="119599"/>
                    <a:pt x="193780" y="121113"/>
                    <a:pt x="192645" y="121113"/>
                  </a:cubicBezTo>
                  <a:cubicBezTo>
                    <a:pt x="193023" y="121869"/>
                    <a:pt x="191888" y="122248"/>
                    <a:pt x="191131" y="123005"/>
                  </a:cubicBezTo>
                  <a:cubicBezTo>
                    <a:pt x="190752" y="123383"/>
                    <a:pt x="189995" y="124519"/>
                    <a:pt x="189238" y="124897"/>
                  </a:cubicBezTo>
                  <a:cubicBezTo>
                    <a:pt x="188481" y="124897"/>
                    <a:pt x="185454" y="122626"/>
                    <a:pt x="184318" y="121869"/>
                  </a:cubicBezTo>
                  <a:cubicBezTo>
                    <a:pt x="180912" y="119599"/>
                    <a:pt x="177506" y="118085"/>
                    <a:pt x="173721" y="116192"/>
                  </a:cubicBezTo>
                  <a:cubicBezTo>
                    <a:pt x="170693" y="115057"/>
                    <a:pt x="168044" y="114300"/>
                    <a:pt x="166530" y="112408"/>
                  </a:cubicBezTo>
                  <a:cubicBezTo>
                    <a:pt x="166530" y="112029"/>
                    <a:pt x="166908" y="112408"/>
                    <a:pt x="166908" y="112029"/>
                  </a:cubicBezTo>
                  <a:cubicBezTo>
                    <a:pt x="165016" y="108623"/>
                    <a:pt x="161988" y="105217"/>
                    <a:pt x="161610" y="101053"/>
                  </a:cubicBezTo>
                  <a:cubicBezTo>
                    <a:pt x="160474" y="99161"/>
                    <a:pt x="159339" y="95376"/>
                    <a:pt x="159717" y="91970"/>
                  </a:cubicBezTo>
                  <a:cubicBezTo>
                    <a:pt x="159717" y="89699"/>
                    <a:pt x="160853" y="87428"/>
                    <a:pt x="158582" y="86671"/>
                  </a:cubicBezTo>
                  <a:cubicBezTo>
                    <a:pt x="156689" y="87050"/>
                    <a:pt x="157068" y="89699"/>
                    <a:pt x="156689" y="91213"/>
                  </a:cubicBezTo>
                  <a:cubicBezTo>
                    <a:pt x="155932" y="94619"/>
                    <a:pt x="152148" y="98026"/>
                    <a:pt x="149877" y="100296"/>
                  </a:cubicBezTo>
                  <a:cubicBezTo>
                    <a:pt x="146849" y="102946"/>
                    <a:pt x="143821" y="104838"/>
                    <a:pt x="139658" y="105974"/>
                  </a:cubicBezTo>
                  <a:cubicBezTo>
                    <a:pt x="140036" y="106352"/>
                    <a:pt x="138523" y="107109"/>
                    <a:pt x="137766" y="107866"/>
                  </a:cubicBezTo>
                  <a:cubicBezTo>
                    <a:pt x="117328" y="103703"/>
                    <a:pt x="90834" y="98026"/>
                    <a:pt x="67369" y="100296"/>
                  </a:cubicBezTo>
                  <a:cubicBezTo>
                    <a:pt x="63963" y="100675"/>
                    <a:pt x="60556" y="101810"/>
                    <a:pt x="58285" y="101432"/>
                  </a:cubicBezTo>
                  <a:cubicBezTo>
                    <a:pt x="56772" y="101432"/>
                    <a:pt x="53744" y="99918"/>
                    <a:pt x="52230" y="98782"/>
                  </a:cubicBezTo>
                  <a:cubicBezTo>
                    <a:pt x="49202" y="96512"/>
                    <a:pt x="43525" y="89321"/>
                    <a:pt x="42768" y="85157"/>
                  </a:cubicBezTo>
                  <a:cubicBezTo>
                    <a:pt x="42389" y="83265"/>
                    <a:pt x="43525" y="80994"/>
                    <a:pt x="41632" y="80616"/>
                  </a:cubicBezTo>
                  <a:cubicBezTo>
                    <a:pt x="39740" y="81751"/>
                    <a:pt x="40119" y="83643"/>
                    <a:pt x="39740" y="86293"/>
                  </a:cubicBezTo>
                  <a:cubicBezTo>
                    <a:pt x="38983" y="91591"/>
                    <a:pt x="36334" y="97269"/>
                    <a:pt x="32927" y="101432"/>
                  </a:cubicBezTo>
                  <a:cubicBezTo>
                    <a:pt x="31792" y="102946"/>
                    <a:pt x="30657" y="104838"/>
                    <a:pt x="29900" y="105217"/>
                  </a:cubicBezTo>
                  <a:cubicBezTo>
                    <a:pt x="28386" y="105595"/>
                    <a:pt x="25358" y="105217"/>
                    <a:pt x="23087" y="105595"/>
                  </a:cubicBezTo>
                  <a:cubicBezTo>
                    <a:pt x="19302" y="106352"/>
                    <a:pt x="15139" y="107487"/>
                    <a:pt x="11733" y="108623"/>
                  </a:cubicBezTo>
                  <a:cubicBezTo>
                    <a:pt x="9462" y="109380"/>
                    <a:pt x="6813" y="111272"/>
                    <a:pt x="4542" y="110515"/>
                  </a:cubicBezTo>
                  <a:cubicBezTo>
                    <a:pt x="2649" y="110137"/>
                    <a:pt x="1892" y="107487"/>
                    <a:pt x="378" y="106730"/>
                  </a:cubicBezTo>
                  <a:cubicBezTo>
                    <a:pt x="3406" y="106352"/>
                    <a:pt x="5677" y="105217"/>
                    <a:pt x="7948" y="104081"/>
                  </a:cubicBezTo>
                  <a:cubicBezTo>
                    <a:pt x="14004" y="106352"/>
                    <a:pt x="20438" y="104081"/>
                    <a:pt x="23087" y="100675"/>
                  </a:cubicBezTo>
                  <a:cubicBezTo>
                    <a:pt x="20438" y="100296"/>
                    <a:pt x="18167" y="102567"/>
                    <a:pt x="15139" y="102567"/>
                  </a:cubicBezTo>
                  <a:cubicBezTo>
                    <a:pt x="6813" y="103324"/>
                    <a:pt x="757" y="98026"/>
                    <a:pt x="378" y="91213"/>
                  </a:cubicBezTo>
                  <a:cubicBezTo>
                    <a:pt x="0" y="88942"/>
                    <a:pt x="378" y="84779"/>
                    <a:pt x="1892" y="83265"/>
                  </a:cubicBezTo>
                  <a:cubicBezTo>
                    <a:pt x="0" y="81373"/>
                    <a:pt x="3406" y="80237"/>
                    <a:pt x="4542" y="79102"/>
                  </a:cubicBezTo>
                  <a:cubicBezTo>
                    <a:pt x="4163" y="78345"/>
                    <a:pt x="3785" y="79102"/>
                    <a:pt x="3028" y="79102"/>
                  </a:cubicBezTo>
                  <a:cubicBezTo>
                    <a:pt x="3785" y="77588"/>
                    <a:pt x="4920" y="76831"/>
                    <a:pt x="6434" y="76074"/>
                  </a:cubicBezTo>
                  <a:cubicBezTo>
                    <a:pt x="5677" y="74560"/>
                    <a:pt x="7570" y="74938"/>
                    <a:pt x="8326" y="73803"/>
                  </a:cubicBezTo>
                  <a:cubicBezTo>
                    <a:pt x="9462" y="74560"/>
                    <a:pt x="9840" y="75317"/>
                    <a:pt x="10597" y="76074"/>
                  </a:cubicBezTo>
                  <a:cubicBezTo>
                    <a:pt x="4542" y="77966"/>
                    <a:pt x="378" y="83643"/>
                    <a:pt x="1135" y="91591"/>
                  </a:cubicBezTo>
                  <a:cubicBezTo>
                    <a:pt x="1135" y="93105"/>
                    <a:pt x="3406" y="96890"/>
                    <a:pt x="4542" y="97647"/>
                  </a:cubicBezTo>
                  <a:cubicBezTo>
                    <a:pt x="7191" y="100296"/>
                    <a:pt x="10597" y="101810"/>
                    <a:pt x="15518" y="101432"/>
                  </a:cubicBezTo>
                  <a:cubicBezTo>
                    <a:pt x="20816" y="101053"/>
                    <a:pt x="27250" y="95755"/>
                    <a:pt x="28386" y="90078"/>
                  </a:cubicBezTo>
                  <a:cubicBezTo>
                    <a:pt x="29521" y="84779"/>
                    <a:pt x="27629" y="80237"/>
                    <a:pt x="24601" y="77588"/>
                  </a:cubicBezTo>
                  <a:cubicBezTo>
                    <a:pt x="23466" y="76452"/>
                    <a:pt x="21573" y="74938"/>
                    <a:pt x="19302" y="74560"/>
                  </a:cubicBezTo>
                  <a:cubicBezTo>
                    <a:pt x="19681" y="72668"/>
                    <a:pt x="21195" y="71911"/>
                    <a:pt x="21952" y="70397"/>
                  </a:cubicBezTo>
                  <a:cubicBezTo>
                    <a:pt x="23844" y="70397"/>
                    <a:pt x="25358" y="68504"/>
                    <a:pt x="27250" y="67747"/>
                  </a:cubicBezTo>
                  <a:cubicBezTo>
                    <a:pt x="31414" y="66612"/>
                    <a:pt x="35955" y="68504"/>
                    <a:pt x="38605" y="70397"/>
                  </a:cubicBezTo>
                  <a:cubicBezTo>
                    <a:pt x="38983" y="71532"/>
                    <a:pt x="40119" y="71532"/>
                    <a:pt x="39740" y="72668"/>
                  </a:cubicBezTo>
                  <a:cubicBezTo>
                    <a:pt x="40119" y="73425"/>
                    <a:pt x="40497" y="72668"/>
                    <a:pt x="40876" y="72668"/>
                  </a:cubicBezTo>
                  <a:cubicBezTo>
                    <a:pt x="40497" y="73046"/>
                    <a:pt x="40497" y="73803"/>
                    <a:pt x="41254" y="73803"/>
                  </a:cubicBezTo>
                  <a:cubicBezTo>
                    <a:pt x="42768" y="73046"/>
                    <a:pt x="43146" y="71154"/>
                    <a:pt x="44282" y="69640"/>
                  </a:cubicBezTo>
                  <a:cubicBezTo>
                    <a:pt x="47310" y="69261"/>
                    <a:pt x="50337" y="68883"/>
                    <a:pt x="52987" y="68504"/>
                  </a:cubicBezTo>
                  <a:cubicBezTo>
                    <a:pt x="52608" y="69261"/>
                    <a:pt x="52230" y="70397"/>
                    <a:pt x="51851" y="71532"/>
                  </a:cubicBezTo>
                  <a:cubicBezTo>
                    <a:pt x="48824" y="71911"/>
                    <a:pt x="45417" y="72289"/>
                    <a:pt x="43525" y="73803"/>
                  </a:cubicBezTo>
                  <a:cubicBezTo>
                    <a:pt x="46174" y="74560"/>
                    <a:pt x="48824" y="73046"/>
                    <a:pt x="51094" y="72668"/>
                  </a:cubicBezTo>
                  <a:cubicBezTo>
                    <a:pt x="51473" y="73425"/>
                    <a:pt x="50716" y="74560"/>
                    <a:pt x="51094" y="75317"/>
                  </a:cubicBezTo>
                  <a:cubicBezTo>
                    <a:pt x="48824" y="75317"/>
                    <a:pt x="46553" y="75695"/>
                    <a:pt x="45039" y="76452"/>
                  </a:cubicBezTo>
                  <a:cubicBezTo>
                    <a:pt x="46174" y="78345"/>
                    <a:pt x="49959" y="76452"/>
                    <a:pt x="50716" y="76452"/>
                  </a:cubicBezTo>
                  <a:cubicBezTo>
                    <a:pt x="50337" y="80237"/>
                    <a:pt x="51094" y="83265"/>
                    <a:pt x="52608" y="85157"/>
                  </a:cubicBezTo>
                  <a:cubicBezTo>
                    <a:pt x="52987" y="82508"/>
                    <a:pt x="52987" y="78723"/>
                    <a:pt x="53365" y="75317"/>
                  </a:cubicBezTo>
                  <a:cubicBezTo>
                    <a:pt x="53744" y="71532"/>
                    <a:pt x="55636" y="68126"/>
                    <a:pt x="57528" y="65855"/>
                  </a:cubicBezTo>
                  <a:cubicBezTo>
                    <a:pt x="57907" y="65477"/>
                    <a:pt x="57528" y="64720"/>
                    <a:pt x="57528" y="64341"/>
                  </a:cubicBezTo>
                  <a:cubicBezTo>
                    <a:pt x="59421" y="64341"/>
                    <a:pt x="60556" y="65098"/>
                    <a:pt x="61313" y="66234"/>
                  </a:cubicBezTo>
                  <a:cubicBezTo>
                    <a:pt x="56393" y="68504"/>
                    <a:pt x="52608" y="75317"/>
                    <a:pt x="53744" y="82886"/>
                  </a:cubicBezTo>
                  <a:cubicBezTo>
                    <a:pt x="54879" y="89699"/>
                    <a:pt x="60556" y="94619"/>
                    <a:pt x="67747" y="95755"/>
                  </a:cubicBezTo>
                  <a:cubicBezTo>
                    <a:pt x="73046" y="96133"/>
                    <a:pt x="77209" y="96133"/>
                    <a:pt x="81373" y="93862"/>
                  </a:cubicBezTo>
                  <a:cubicBezTo>
                    <a:pt x="86671" y="90834"/>
                    <a:pt x="92727" y="84022"/>
                    <a:pt x="91213" y="73803"/>
                  </a:cubicBezTo>
                  <a:cubicBezTo>
                    <a:pt x="90456" y="70018"/>
                    <a:pt x="86671" y="65477"/>
                    <a:pt x="80616" y="66991"/>
                  </a:cubicBezTo>
                  <a:cubicBezTo>
                    <a:pt x="77966" y="67369"/>
                    <a:pt x="76452" y="70397"/>
                    <a:pt x="74560" y="71154"/>
                  </a:cubicBezTo>
                  <a:cubicBezTo>
                    <a:pt x="73425" y="68126"/>
                    <a:pt x="74181" y="62070"/>
                    <a:pt x="76074" y="59799"/>
                  </a:cubicBezTo>
                  <a:cubicBezTo>
                    <a:pt x="74560" y="57529"/>
                    <a:pt x="71532" y="58286"/>
                    <a:pt x="68883" y="57907"/>
                  </a:cubicBezTo>
                  <a:cubicBezTo>
                    <a:pt x="65098" y="57150"/>
                    <a:pt x="61692" y="54879"/>
                    <a:pt x="59421" y="53365"/>
                  </a:cubicBezTo>
                  <a:cubicBezTo>
                    <a:pt x="61313" y="47688"/>
                    <a:pt x="65098" y="43525"/>
                    <a:pt x="72289" y="43525"/>
                  </a:cubicBezTo>
                  <a:cubicBezTo>
                    <a:pt x="73425" y="42768"/>
                    <a:pt x="73425" y="41254"/>
                    <a:pt x="73803" y="40497"/>
                  </a:cubicBezTo>
                  <a:cubicBezTo>
                    <a:pt x="73425" y="38983"/>
                    <a:pt x="71911" y="38983"/>
                    <a:pt x="71532" y="37469"/>
                  </a:cubicBezTo>
                  <a:cubicBezTo>
                    <a:pt x="71532" y="35577"/>
                    <a:pt x="73046" y="34063"/>
                    <a:pt x="73803" y="32549"/>
                  </a:cubicBezTo>
                  <a:cubicBezTo>
                    <a:pt x="75695" y="34063"/>
                    <a:pt x="77588" y="35956"/>
                    <a:pt x="80994" y="35577"/>
                  </a:cubicBezTo>
                  <a:cubicBezTo>
                    <a:pt x="90456" y="33685"/>
                    <a:pt x="88564" y="15896"/>
                    <a:pt x="76831" y="18167"/>
                  </a:cubicBezTo>
                  <a:cubicBezTo>
                    <a:pt x="78723" y="14004"/>
                    <a:pt x="85914" y="12112"/>
                    <a:pt x="90834" y="15139"/>
                  </a:cubicBezTo>
                  <a:cubicBezTo>
                    <a:pt x="91213" y="15139"/>
                    <a:pt x="91591" y="16653"/>
                    <a:pt x="92348" y="16653"/>
                  </a:cubicBezTo>
                  <a:cubicBezTo>
                    <a:pt x="93862" y="16275"/>
                    <a:pt x="93484" y="14004"/>
                    <a:pt x="93862" y="12869"/>
                  </a:cubicBezTo>
                  <a:cubicBezTo>
                    <a:pt x="94998" y="7191"/>
                    <a:pt x="99918" y="2271"/>
                    <a:pt x="104460" y="0"/>
                  </a:cubicBezTo>
                  <a:cubicBezTo>
                    <a:pt x="104460" y="0"/>
                    <a:pt x="104460" y="0"/>
                    <a:pt x="104460" y="0"/>
                  </a:cubicBezTo>
                  <a:cubicBezTo>
                    <a:pt x="109001" y="3028"/>
                    <a:pt x="112786" y="7570"/>
                    <a:pt x="113543" y="14004"/>
                  </a:cubicBezTo>
                  <a:cubicBezTo>
                    <a:pt x="113922" y="15139"/>
                    <a:pt x="113165" y="16653"/>
                    <a:pt x="114300" y="17789"/>
                  </a:cubicBezTo>
                  <a:close/>
                  <a:moveTo>
                    <a:pt x="93105" y="18167"/>
                  </a:moveTo>
                  <a:cubicBezTo>
                    <a:pt x="91591" y="16653"/>
                    <a:pt x="88942" y="16275"/>
                    <a:pt x="86293" y="15896"/>
                  </a:cubicBezTo>
                  <a:cubicBezTo>
                    <a:pt x="85157" y="15518"/>
                    <a:pt x="83643" y="14382"/>
                    <a:pt x="82886" y="15896"/>
                  </a:cubicBezTo>
                  <a:cubicBezTo>
                    <a:pt x="85157" y="17410"/>
                    <a:pt x="89321" y="18167"/>
                    <a:pt x="91591" y="19681"/>
                  </a:cubicBezTo>
                  <a:cubicBezTo>
                    <a:pt x="92348" y="20060"/>
                    <a:pt x="93105" y="21195"/>
                    <a:pt x="93862" y="21195"/>
                  </a:cubicBezTo>
                  <a:cubicBezTo>
                    <a:pt x="95376" y="21195"/>
                    <a:pt x="95755" y="19303"/>
                    <a:pt x="95755" y="17032"/>
                  </a:cubicBezTo>
                  <a:cubicBezTo>
                    <a:pt x="98026" y="12490"/>
                    <a:pt x="100675" y="8327"/>
                    <a:pt x="104838" y="6056"/>
                  </a:cubicBezTo>
                  <a:cubicBezTo>
                    <a:pt x="105974" y="8327"/>
                    <a:pt x="107487" y="10598"/>
                    <a:pt x="108244" y="13247"/>
                  </a:cubicBezTo>
                  <a:cubicBezTo>
                    <a:pt x="109001" y="16275"/>
                    <a:pt x="109380" y="18924"/>
                    <a:pt x="110894" y="21573"/>
                  </a:cubicBezTo>
                  <a:cubicBezTo>
                    <a:pt x="111651" y="20438"/>
                    <a:pt x="111651" y="18167"/>
                    <a:pt x="111651" y="17032"/>
                  </a:cubicBezTo>
                  <a:cubicBezTo>
                    <a:pt x="111272" y="11733"/>
                    <a:pt x="108244" y="6813"/>
                    <a:pt x="105595" y="3407"/>
                  </a:cubicBezTo>
                  <a:cubicBezTo>
                    <a:pt x="96890" y="3407"/>
                    <a:pt x="96133" y="12112"/>
                    <a:pt x="93105" y="18167"/>
                  </a:cubicBezTo>
                  <a:close/>
                  <a:moveTo>
                    <a:pt x="121870" y="20060"/>
                  </a:moveTo>
                  <a:cubicBezTo>
                    <a:pt x="118463" y="22330"/>
                    <a:pt x="115814" y="28386"/>
                    <a:pt x="116571" y="33685"/>
                  </a:cubicBezTo>
                  <a:cubicBezTo>
                    <a:pt x="116571" y="35956"/>
                    <a:pt x="118463" y="37091"/>
                    <a:pt x="118842" y="38226"/>
                  </a:cubicBezTo>
                  <a:cubicBezTo>
                    <a:pt x="116192" y="37469"/>
                    <a:pt x="113165" y="38226"/>
                    <a:pt x="110137" y="37848"/>
                  </a:cubicBezTo>
                  <a:cubicBezTo>
                    <a:pt x="109758" y="35199"/>
                    <a:pt x="109758" y="32549"/>
                    <a:pt x="108623" y="30657"/>
                  </a:cubicBezTo>
                  <a:cubicBezTo>
                    <a:pt x="108623" y="37848"/>
                    <a:pt x="109001" y="45039"/>
                    <a:pt x="108623" y="52608"/>
                  </a:cubicBezTo>
                  <a:cubicBezTo>
                    <a:pt x="109001" y="53365"/>
                    <a:pt x="107866" y="52608"/>
                    <a:pt x="107866" y="53365"/>
                  </a:cubicBezTo>
                  <a:cubicBezTo>
                    <a:pt x="108623" y="53744"/>
                    <a:pt x="108623" y="54501"/>
                    <a:pt x="108623" y="54879"/>
                  </a:cubicBezTo>
                  <a:cubicBezTo>
                    <a:pt x="109380" y="58664"/>
                    <a:pt x="107109" y="65098"/>
                    <a:pt x="105217" y="66612"/>
                  </a:cubicBezTo>
                  <a:cubicBezTo>
                    <a:pt x="104081" y="67369"/>
                    <a:pt x="100675" y="68126"/>
                    <a:pt x="98782" y="67747"/>
                  </a:cubicBezTo>
                  <a:cubicBezTo>
                    <a:pt x="98026" y="67747"/>
                    <a:pt x="96133" y="66234"/>
                    <a:pt x="95755" y="65477"/>
                  </a:cubicBezTo>
                  <a:cubicBezTo>
                    <a:pt x="93484" y="62070"/>
                    <a:pt x="92348" y="56772"/>
                    <a:pt x="92348" y="51095"/>
                  </a:cubicBezTo>
                  <a:cubicBezTo>
                    <a:pt x="92348" y="41633"/>
                    <a:pt x="92727" y="29900"/>
                    <a:pt x="96133" y="23844"/>
                  </a:cubicBezTo>
                  <a:cubicBezTo>
                    <a:pt x="96512" y="23087"/>
                    <a:pt x="97647" y="22330"/>
                    <a:pt x="97647" y="21195"/>
                  </a:cubicBezTo>
                  <a:cubicBezTo>
                    <a:pt x="96133" y="20438"/>
                    <a:pt x="95376" y="21952"/>
                    <a:pt x="94998" y="23087"/>
                  </a:cubicBezTo>
                  <a:cubicBezTo>
                    <a:pt x="91970" y="28008"/>
                    <a:pt x="90834" y="34442"/>
                    <a:pt x="90456" y="42390"/>
                  </a:cubicBezTo>
                  <a:cubicBezTo>
                    <a:pt x="86671" y="41633"/>
                    <a:pt x="81373" y="41633"/>
                    <a:pt x="77588" y="42011"/>
                  </a:cubicBezTo>
                  <a:cubicBezTo>
                    <a:pt x="76831" y="40876"/>
                    <a:pt x="77588" y="37848"/>
                    <a:pt x="76074" y="37469"/>
                  </a:cubicBezTo>
                  <a:cubicBezTo>
                    <a:pt x="74181" y="38983"/>
                    <a:pt x="75695" y="42390"/>
                    <a:pt x="76452" y="43904"/>
                  </a:cubicBezTo>
                  <a:cubicBezTo>
                    <a:pt x="71154" y="46553"/>
                    <a:pt x="63206" y="46553"/>
                    <a:pt x="62070" y="54122"/>
                  </a:cubicBezTo>
                  <a:cubicBezTo>
                    <a:pt x="62827" y="53744"/>
                    <a:pt x="63206" y="54122"/>
                    <a:pt x="63963" y="53744"/>
                  </a:cubicBezTo>
                  <a:cubicBezTo>
                    <a:pt x="65477" y="51473"/>
                    <a:pt x="68883" y="48445"/>
                    <a:pt x="71911" y="48067"/>
                  </a:cubicBezTo>
                  <a:cubicBezTo>
                    <a:pt x="73803" y="48067"/>
                    <a:pt x="75695" y="48445"/>
                    <a:pt x="77588" y="48824"/>
                  </a:cubicBezTo>
                  <a:cubicBezTo>
                    <a:pt x="81373" y="49202"/>
                    <a:pt x="85914" y="49202"/>
                    <a:pt x="90077" y="49581"/>
                  </a:cubicBezTo>
                  <a:cubicBezTo>
                    <a:pt x="90077" y="51851"/>
                    <a:pt x="90456" y="54501"/>
                    <a:pt x="90456" y="56393"/>
                  </a:cubicBezTo>
                  <a:cubicBezTo>
                    <a:pt x="85536" y="55258"/>
                    <a:pt x="78723" y="56393"/>
                    <a:pt x="74560" y="54879"/>
                  </a:cubicBezTo>
                  <a:cubicBezTo>
                    <a:pt x="73425" y="54501"/>
                    <a:pt x="73046" y="53365"/>
                    <a:pt x="71911" y="54122"/>
                  </a:cubicBezTo>
                  <a:cubicBezTo>
                    <a:pt x="71532" y="54122"/>
                    <a:pt x="71532" y="54879"/>
                    <a:pt x="71532" y="55258"/>
                  </a:cubicBezTo>
                  <a:cubicBezTo>
                    <a:pt x="73046" y="56772"/>
                    <a:pt x="75695" y="57529"/>
                    <a:pt x="78345" y="58286"/>
                  </a:cubicBezTo>
                  <a:cubicBezTo>
                    <a:pt x="77209" y="58664"/>
                    <a:pt x="77588" y="58664"/>
                    <a:pt x="77588" y="59799"/>
                  </a:cubicBezTo>
                  <a:cubicBezTo>
                    <a:pt x="77588" y="61313"/>
                    <a:pt x="76074" y="62827"/>
                    <a:pt x="76452" y="64720"/>
                  </a:cubicBezTo>
                  <a:cubicBezTo>
                    <a:pt x="78345" y="63963"/>
                    <a:pt x="78345" y="60935"/>
                    <a:pt x="79480" y="59799"/>
                  </a:cubicBezTo>
                  <a:cubicBezTo>
                    <a:pt x="83265" y="59799"/>
                    <a:pt x="87428" y="60178"/>
                    <a:pt x="91213" y="60178"/>
                  </a:cubicBezTo>
                  <a:cubicBezTo>
                    <a:pt x="93105" y="64720"/>
                    <a:pt x="94241" y="71154"/>
                    <a:pt x="101053" y="70397"/>
                  </a:cubicBezTo>
                  <a:cubicBezTo>
                    <a:pt x="107866" y="70018"/>
                    <a:pt x="108623" y="65477"/>
                    <a:pt x="110515" y="59421"/>
                  </a:cubicBezTo>
                  <a:cubicBezTo>
                    <a:pt x="116192" y="60178"/>
                    <a:pt x="120734" y="59043"/>
                    <a:pt x="125276" y="59043"/>
                  </a:cubicBezTo>
                  <a:cubicBezTo>
                    <a:pt x="125276" y="58286"/>
                    <a:pt x="124140" y="58286"/>
                    <a:pt x="124140" y="58286"/>
                  </a:cubicBezTo>
                  <a:cubicBezTo>
                    <a:pt x="119977" y="57150"/>
                    <a:pt x="115057" y="58664"/>
                    <a:pt x="110515" y="57907"/>
                  </a:cubicBezTo>
                  <a:cubicBezTo>
                    <a:pt x="110515" y="57150"/>
                    <a:pt x="110515" y="56393"/>
                    <a:pt x="110515" y="56015"/>
                  </a:cubicBezTo>
                  <a:cubicBezTo>
                    <a:pt x="116571" y="56772"/>
                    <a:pt x="124897" y="57529"/>
                    <a:pt x="129818" y="56015"/>
                  </a:cubicBezTo>
                  <a:cubicBezTo>
                    <a:pt x="123762" y="54879"/>
                    <a:pt x="118463" y="54879"/>
                    <a:pt x="112786" y="54879"/>
                  </a:cubicBezTo>
                  <a:cubicBezTo>
                    <a:pt x="112029" y="54879"/>
                    <a:pt x="110894" y="54879"/>
                    <a:pt x="110515" y="54122"/>
                  </a:cubicBezTo>
                  <a:cubicBezTo>
                    <a:pt x="115814" y="53365"/>
                    <a:pt x="123383" y="55258"/>
                    <a:pt x="127547" y="53365"/>
                  </a:cubicBezTo>
                  <a:cubicBezTo>
                    <a:pt x="122248" y="52230"/>
                    <a:pt x="116192" y="52987"/>
                    <a:pt x="110515" y="52608"/>
                  </a:cubicBezTo>
                  <a:cubicBezTo>
                    <a:pt x="110894" y="51473"/>
                    <a:pt x="110515" y="50716"/>
                    <a:pt x="110515" y="49581"/>
                  </a:cubicBezTo>
                  <a:cubicBezTo>
                    <a:pt x="113543" y="49959"/>
                    <a:pt x="116571" y="49959"/>
                    <a:pt x="119599" y="50338"/>
                  </a:cubicBezTo>
                  <a:cubicBezTo>
                    <a:pt x="121870" y="50338"/>
                    <a:pt x="123762" y="50338"/>
                    <a:pt x="125276" y="49202"/>
                  </a:cubicBezTo>
                  <a:cubicBezTo>
                    <a:pt x="121113" y="48067"/>
                    <a:pt x="115057" y="48445"/>
                    <a:pt x="110894" y="48067"/>
                  </a:cubicBezTo>
                  <a:cubicBezTo>
                    <a:pt x="110894" y="46174"/>
                    <a:pt x="110894" y="43904"/>
                    <a:pt x="110515" y="42011"/>
                  </a:cubicBezTo>
                  <a:cubicBezTo>
                    <a:pt x="113922" y="42390"/>
                    <a:pt x="117706" y="42011"/>
                    <a:pt x="120356" y="40876"/>
                  </a:cubicBezTo>
                  <a:cubicBezTo>
                    <a:pt x="117328" y="39740"/>
                    <a:pt x="113922" y="41254"/>
                    <a:pt x="110515" y="40497"/>
                  </a:cubicBezTo>
                  <a:cubicBezTo>
                    <a:pt x="110515" y="39740"/>
                    <a:pt x="110137" y="39740"/>
                    <a:pt x="110137" y="38983"/>
                  </a:cubicBezTo>
                  <a:cubicBezTo>
                    <a:pt x="113165" y="39362"/>
                    <a:pt x="117706" y="39740"/>
                    <a:pt x="119977" y="39362"/>
                  </a:cubicBezTo>
                  <a:cubicBezTo>
                    <a:pt x="121491" y="40876"/>
                    <a:pt x="124519" y="41254"/>
                    <a:pt x="127168" y="40876"/>
                  </a:cubicBezTo>
                  <a:cubicBezTo>
                    <a:pt x="126033" y="43525"/>
                    <a:pt x="122627" y="44282"/>
                    <a:pt x="123383" y="48445"/>
                  </a:cubicBezTo>
                  <a:cubicBezTo>
                    <a:pt x="129061" y="50338"/>
                    <a:pt x="136630" y="50716"/>
                    <a:pt x="138901" y="55258"/>
                  </a:cubicBezTo>
                  <a:cubicBezTo>
                    <a:pt x="136252" y="56393"/>
                    <a:pt x="133224" y="57150"/>
                    <a:pt x="130953" y="58664"/>
                  </a:cubicBezTo>
                  <a:cubicBezTo>
                    <a:pt x="135116" y="60935"/>
                    <a:pt x="139279" y="57907"/>
                    <a:pt x="141550" y="57150"/>
                  </a:cubicBezTo>
                  <a:cubicBezTo>
                    <a:pt x="141929" y="54879"/>
                    <a:pt x="140793" y="52608"/>
                    <a:pt x="139279" y="51473"/>
                  </a:cubicBezTo>
                  <a:cubicBezTo>
                    <a:pt x="136252" y="48824"/>
                    <a:pt x="131331" y="47310"/>
                    <a:pt x="126411" y="46553"/>
                  </a:cubicBezTo>
                  <a:cubicBezTo>
                    <a:pt x="127925" y="44282"/>
                    <a:pt x="130196" y="42390"/>
                    <a:pt x="130575" y="39362"/>
                  </a:cubicBezTo>
                  <a:cubicBezTo>
                    <a:pt x="128682" y="38605"/>
                    <a:pt x="125654" y="39362"/>
                    <a:pt x="123762" y="38605"/>
                  </a:cubicBezTo>
                  <a:cubicBezTo>
                    <a:pt x="117328" y="35956"/>
                    <a:pt x="118463" y="26494"/>
                    <a:pt x="122627" y="22330"/>
                  </a:cubicBezTo>
                  <a:cubicBezTo>
                    <a:pt x="123383" y="21195"/>
                    <a:pt x="124519" y="21195"/>
                    <a:pt x="124897" y="20060"/>
                  </a:cubicBezTo>
                  <a:cubicBezTo>
                    <a:pt x="123762" y="19303"/>
                    <a:pt x="122627" y="19681"/>
                    <a:pt x="121870" y="20438"/>
                  </a:cubicBezTo>
                  <a:close/>
                  <a:moveTo>
                    <a:pt x="100296" y="20816"/>
                  </a:moveTo>
                  <a:cubicBezTo>
                    <a:pt x="100675" y="21195"/>
                    <a:pt x="100675" y="21195"/>
                    <a:pt x="100675" y="21573"/>
                  </a:cubicBezTo>
                  <a:cubicBezTo>
                    <a:pt x="101810" y="21195"/>
                    <a:pt x="102567" y="20438"/>
                    <a:pt x="104081" y="20816"/>
                  </a:cubicBezTo>
                  <a:cubicBezTo>
                    <a:pt x="104460" y="18167"/>
                    <a:pt x="100296" y="18924"/>
                    <a:pt x="100296" y="20816"/>
                  </a:cubicBezTo>
                  <a:close/>
                  <a:moveTo>
                    <a:pt x="105974" y="21573"/>
                  </a:moveTo>
                  <a:cubicBezTo>
                    <a:pt x="104460" y="25737"/>
                    <a:pt x="113165" y="26872"/>
                    <a:pt x="116949" y="25358"/>
                  </a:cubicBezTo>
                  <a:cubicBezTo>
                    <a:pt x="115057" y="23844"/>
                    <a:pt x="110515" y="24223"/>
                    <a:pt x="107866" y="24223"/>
                  </a:cubicBezTo>
                  <a:cubicBezTo>
                    <a:pt x="107866" y="23087"/>
                    <a:pt x="107487" y="22330"/>
                    <a:pt x="106730" y="21573"/>
                  </a:cubicBezTo>
                  <a:close/>
                  <a:moveTo>
                    <a:pt x="93484" y="48445"/>
                  </a:moveTo>
                  <a:cubicBezTo>
                    <a:pt x="93862" y="54501"/>
                    <a:pt x="93105" y="61692"/>
                    <a:pt x="96512" y="64341"/>
                  </a:cubicBezTo>
                  <a:cubicBezTo>
                    <a:pt x="97647" y="65477"/>
                    <a:pt x="100675" y="66234"/>
                    <a:pt x="102189" y="65855"/>
                  </a:cubicBezTo>
                  <a:cubicBezTo>
                    <a:pt x="104460" y="65477"/>
                    <a:pt x="107109" y="61692"/>
                    <a:pt x="107487" y="59421"/>
                  </a:cubicBezTo>
                  <a:cubicBezTo>
                    <a:pt x="108623" y="53365"/>
                    <a:pt x="107866" y="47688"/>
                    <a:pt x="107487" y="40497"/>
                  </a:cubicBezTo>
                  <a:cubicBezTo>
                    <a:pt x="107109" y="32928"/>
                    <a:pt x="108244" y="22709"/>
                    <a:pt x="100296" y="23466"/>
                  </a:cubicBezTo>
                  <a:cubicBezTo>
                    <a:pt x="93105" y="26494"/>
                    <a:pt x="93105" y="37848"/>
                    <a:pt x="93484" y="48445"/>
                  </a:cubicBezTo>
                  <a:close/>
                  <a:moveTo>
                    <a:pt x="108623" y="28008"/>
                  </a:moveTo>
                  <a:cubicBezTo>
                    <a:pt x="109758" y="28764"/>
                    <a:pt x="113922" y="28764"/>
                    <a:pt x="114300" y="27629"/>
                  </a:cubicBezTo>
                  <a:cubicBezTo>
                    <a:pt x="112786" y="27251"/>
                    <a:pt x="109758" y="26872"/>
                    <a:pt x="108623" y="28008"/>
                  </a:cubicBezTo>
                  <a:close/>
                  <a:moveTo>
                    <a:pt x="212704" y="48067"/>
                  </a:moveTo>
                  <a:cubicBezTo>
                    <a:pt x="214975" y="51095"/>
                    <a:pt x="215732" y="56772"/>
                    <a:pt x="213839" y="61313"/>
                  </a:cubicBezTo>
                  <a:cubicBezTo>
                    <a:pt x="219138" y="59799"/>
                    <a:pt x="217246" y="48445"/>
                    <a:pt x="213082" y="47688"/>
                  </a:cubicBezTo>
                  <a:cubicBezTo>
                    <a:pt x="213082" y="47688"/>
                    <a:pt x="212704" y="47688"/>
                    <a:pt x="212704" y="48067"/>
                  </a:cubicBezTo>
                  <a:close/>
                  <a:moveTo>
                    <a:pt x="77588" y="51851"/>
                  </a:moveTo>
                  <a:cubicBezTo>
                    <a:pt x="74560" y="51851"/>
                    <a:pt x="71154" y="51095"/>
                    <a:pt x="69261" y="52230"/>
                  </a:cubicBezTo>
                  <a:cubicBezTo>
                    <a:pt x="75317" y="53365"/>
                    <a:pt x="84022" y="53744"/>
                    <a:pt x="90077" y="53365"/>
                  </a:cubicBezTo>
                  <a:cubicBezTo>
                    <a:pt x="87050" y="51851"/>
                    <a:pt x="82129" y="52230"/>
                    <a:pt x="77588" y="51851"/>
                  </a:cubicBezTo>
                  <a:close/>
                  <a:moveTo>
                    <a:pt x="122627" y="59799"/>
                  </a:moveTo>
                  <a:cubicBezTo>
                    <a:pt x="119977" y="59043"/>
                    <a:pt x="119977" y="63206"/>
                    <a:pt x="122248" y="63963"/>
                  </a:cubicBezTo>
                  <a:cubicBezTo>
                    <a:pt x="123762" y="63206"/>
                    <a:pt x="123762" y="60178"/>
                    <a:pt x="122627" y="59799"/>
                  </a:cubicBezTo>
                  <a:close/>
                  <a:moveTo>
                    <a:pt x="79859" y="60935"/>
                  </a:moveTo>
                  <a:cubicBezTo>
                    <a:pt x="82508" y="61313"/>
                    <a:pt x="87050" y="62449"/>
                    <a:pt x="89699" y="61313"/>
                  </a:cubicBezTo>
                  <a:cubicBezTo>
                    <a:pt x="87050" y="60178"/>
                    <a:pt x="81751" y="60178"/>
                    <a:pt x="79859" y="60935"/>
                  </a:cubicBezTo>
                  <a:close/>
                  <a:moveTo>
                    <a:pt x="113922" y="65477"/>
                  </a:moveTo>
                  <a:cubicBezTo>
                    <a:pt x="107487" y="66991"/>
                    <a:pt x="105217" y="74938"/>
                    <a:pt x="104838" y="82508"/>
                  </a:cubicBezTo>
                  <a:cubicBezTo>
                    <a:pt x="101810" y="82130"/>
                    <a:pt x="97647" y="81373"/>
                    <a:pt x="94619" y="81373"/>
                  </a:cubicBezTo>
                  <a:cubicBezTo>
                    <a:pt x="94619" y="78345"/>
                    <a:pt x="93484" y="76452"/>
                    <a:pt x="92727" y="73803"/>
                  </a:cubicBezTo>
                  <a:cubicBezTo>
                    <a:pt x="96890" y="73803"/>
                    <a:pt x="101432" y="74182"/>
                    <a:pt x="105217" y="73425"/>
                  </a:cubicBezTo>
                  <a:cubicBezTo>
                    <a:pt x="104081" y="71911"/>
                    <a:pt x="101053" y="72289"/>
                    <a:pt x="98782" y="72668"/>
                  </a:cubicBezTo>
                  <a:cubicBezTo>
                    <a:pt x="96512" y="72668"/>
                    <a:pt x="93862" y="72668"/>
                    <a:pt x="92348" y="73046"/>
                  </a:cubicBezTo>
                  <a:cubicBezTo>
                    <a:pt x="91591" y="74938"/>
                    <a:pt x="92727" y="76074"/>
                    <a:pt x="92727" y="77209"/>
                  </a:cubicBezTo>
                  <a:cubicBezTo>
                    <a:pt x="93105" y="82886"/>
                    <a:pt x="91970" y="87807"/>
                    <a:pt x="89699" y="90456"/>
                  </a:cubicBezTo>
                  <a:cubicBezTo>
                    <a:pt x="87807" y="92348"/>
                    <a:pt x="83265" y="95755"/>
                    <a:pt x="80994" y="96512"/>
                  </a:cubicBezTo>
                  <a:cubicBezTo>
                    <a:pt x="78345" y="97269"/>
                    <a:pt x="74560" y="97647"/>
                    <a:pt x="71532" y="98026"/>
                  </a:cubicBezTo>
                  <a:cubicBezTo>
                    <a:pt x="70775" y="98404"/>
                    <a:pt x="69640" y="98404"/>
                    <a:pt x="68883" y="99161"/>
                  </a:cubicBezTo>
                  <a:cubicBezTo>
                    <a:pt x="78723" y="100675"/>
                    <a:pt x="86671" y="97269"/>
                    <a:pt x="91213" y="91970"/>
                  </a:cubicBezTo>
                  <a:cubicBezTo>
                    <a:pt x="96512" y="92348"/>
                    <a:pt x="102189" y="93105"/>
                    <a:pt x="106730" y="92727"/>
                  </a:cubicBezTo>
                  <a:cubicBezTo>
                    <a:pt x="107109" y="93484"/>
                    <a:pt x="108244" y="94619"/>
                    <a:pt x="108244" y="94998"/>
                  </a:cubicBezTo>
                  <a:cubicBezTo>
                    <a:pt x="104838" y="94619"/>
                    <a:pt x="101810" y="94998"/>
                    <a:pt x="99918" y="94998"/>
                  </a:cubicBezTo>
                  <a:cubicBezTo>
                    <a:pt x="97647" y="94619"/>
                    <a:pt x="94619" y="93862"/>
                    <a:pt x="92348" y="94998"/>
                  </a:cubicBezTo>
                  <a:cubicBezTo>
                    <a:pt x="96512" y="96890"/>
                    <a:pt x="104460" y="96512"/>
                    <a:pt x="109758" y="96890"/>
                  </a:cubicBezTo>
                  <a:cubicBezTo>
                    <a:pt x="110894" y="98404"/>
                    <a:pt x="112786" y="99161"/>
                    <a:pt x="114678" y="99918"/>
                  </a:cubicBezTo>
                  <a:cubicBezTo>
                    <a:pt x="113922" y="96512"/>
                    <a:pt x="109380" y="94619"/>
                    <a:pt x="108244" y="90834"/>
                  </a:cubicBezTo>
                  <a:cubicBezTo>
                    <a:pt x="106352" y="84779"/>
                    <a:pt x="107866" y="78345"/>
                    <a:pt x="109001" y="71911"/>
                  </a:cubicBezTo>
                  <a:cubicBezTo>
                    <a:pt x="110515" y="70775"/>
                    <a:pt x="111651" y="68883"/>
                    <a:pt x="113922" y="68126"/>
                  </a:cubicBezTo>
                  <a:cubicBezTo>
                    <a:pt x="115435" y="67747"/>
                    <a:pt x="117706" y="68126"/>
                    <a:pt x="119220" y="66612"/>
                  </a:cubicBezTo>
                  <a:cubicBezTo>
                    <a:pt x="118463" y="65098"/>
                    <a:pt x="115435" y="65098"/>
                    <a:pt x="113922" y="65477"/>
                  </a:cubicBezTo>
                  <a:close/>
                  <a:moveTo>
                    <a:pt x="202485" y="74182"/>
                  </a:moveTo>
                  <a:cubicBezTo>
                    <a:pt x="202864" y="71911"/>
                    <a:pt x="197186" y="72668"/>
                    <a:pt x="194916" y="71911"/>
                  </a:cubicBezTo>
                  <a:cubicBezTo>
                    <a:pt x="194916" y="71911"/>
                    <a:pt x="194916" y="72289"/>
                    <a:pt x="194916" y="72289"/>
                  </a:cubicBezTo>
                  <a:cubicBezTo>
                    <a:pt x="194537" y="72289"/>
                    <a:pt x="194537" y="72668"/>
                    <a:pt x="194537" y="72668"/>
                  </a:cubicBezTo>
                  <a:cubicBezTo>
                    <a:pt x="195294" y="74560"/>
                    <a:pt x="202485" y="76452"/>
                    <a:pt x="202485" y="74182"/>
                  </a:cubicBezTo>
                  <a:close/>
                  <a:moveTo>
                    <a:pt x="170693" y="81751"/>
                  </a:moveTo>
                  <a:cubicBezTo>
                    <a:pt x="171828" y="81751"/>
                    <a:pt x="172585" y="80237"/>
                    <a:pt x="171828" y="79102"/>
                  </a:cubicBezTo>
                  <a:cubicBezTo>
                    <a:pt x="169179" y="77966"/>
                    <a:pt x="168422" y="81373"/>
                    <a:pt x="170693" y="81751"/>
                  </a:cubicBezTo>
                  <a:close/>
                  <a:moveTo>
                    <a:pt x="93484" y="75695"/>
                  </a:moveTo>
                  <a:cubicBezTo>
                    <a:pt x="94998" y="76831"/>
                    <a:pt x="100296" y="77209"/>
                    <a:pt x="102189" y="76074"/>
                  </a:cubicBezTo>
                  <a:cubicBezTo>
                    <a:pt x="100675" y="74938"/>
                    <a:pt x="94998" y="74560"/>
                    <a:pt x="93484" y="75695"/>
                  </a:cubicBezTo>
                  <a:close/>
                  <a:moveTo>
                    <a:pt x="30657" y="80237"/>
                  </a:moveTo>
                  <a:cubicBezTo>
                    <a:pt x="30278" y="79859"/>
                    <a:pt x="29521" y="78723"/>
                    <a:pt x="28764" y="77966"/>
                  </a:cubicBezTo>
                  <a:cubicBezTo>
                    <a:pt x="27250" y="76452"/>
                    <a:pt x="24601" y="73046"/>
                    <a:pt x="22330" y="74182"/>
                  </a:cubicBezTo>
                  <a:cubicBezTo>
                    <a:pt x="22709" y="74182"/>
                    <a:pt x="22330" y="74560"/>
                    <a:pt x="22330" y="74560"/>
                  </a:cubicBezTo>
                  <a:cubicBezTo>
                    <a:pt x="24601" y="76074"/>
                    <a:pt x="28386" y="78723"/>
                    <a:pt x="29143" y="81751"/>
                  </a:cubicBezTo>
                  <a:cubicBezTo>
                    <a:pt x="29900" y="85157"/>
                    <a:pt x="28764" y="90078"/>
                    <a:pt x="28764" y="93105"/>
                  </a:cubicBezTo>
                  <a:cubicBezTo>
                    <a:pt x="31035" y="90456"/>
                    <a:pt x="32171" y="84400"/>
                    <a:pt x="30657" y="80237"/>
                  </a:cubicBezTo>
                  <a:close/>
                  <a:moveTo>
                    <a:pt x="172964" y="83265"/>
                  </a:moveTo>
                  <a:cubicBezTo>
                    <a:pt x="171828" y="84022"/>
                    <a:pt x="169179" y="86671"/>
                    <a:pt x="168801" y="87807"/>
                  </a:cubicBezTo>
                  <a:cubicBezTo>
                    <a:pt x="166908" y="90834"/>
                    <a:pt x="166908" y="99161"/>
                    <a:pt x="169179" y="100675"/>
                  </a:cubicBezTo>
                  <a:cubicBezTo>
                    <a:pt x="169558" y="97269"/>
                    <a:pt x="168801" y="92348"/>
                    <a:pt x="169936" y="89321"/>
                  </a:cubicBezTo>
                  <a:cubicBezTo>
                    <a:pt x="170315" y="88185"/>
                    <a:pt x="171450" y="87428"/>
                    <a:pt x="172207" y="86671"/>
                  </a:cubicBezTo>
                  <a:cubicBezTo>
                    <a:pt x="174099" y="84779"/>
                    <a:pt x="175613" y="83643"/>
                    <a:pt x="177506" y="82508"/>
                  </a:cubicBezTo>
                  <a:cubicBezTo>
                    <a:pt x="175992" y="81751"/>
                    <a:pt x="174099" y="82508"/>
                    <a:pt x="172964" y="83265"/>
                  </a:cubicBezTo>
                  <a:close/>
                  <a:moveTo>
                    <a:pt x="164637" y="84022"/>
                  </a:moveTo>
                  <a:cubicBezTo>
                    <a:pt x="165394" y="84400"/>
                    <a:pt x="166530" y="84022"/>
                    <a:pt x="166908" y="83643"/>
                  </a:cubicBezTo>
                  <a:cubicBezTo>
                    <a:pt x="167287" y="80994"/>
                    <a:pt x="163880" y="81751"/>
                    <a:pt x="164637" y="84022"/>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04" name="Shape 6604"/>
        <p:cNvGrpSpPr/>
        <p:nvPr/>
      </p:nvGrpSpPr>
      <p:grpSpPr>
        <a:xfrm>
          <a:off x="0" y="0"/>
          <a:ext cx="0" cy="0"/>
          <a:chOff x="0" y="0"/>
          <a:chExt cx="0" cy="0"/>
        </a:xfrm>
      </p:grpSpPr>
      <p:sp>
        <p:nvSpPr>
          <p:cNvPr id="6605" name="Google Shape;6605;p37"/>
          <p:cNvSpPr txBox="1"/>
          <p:nvPr>
            <p:ph type="title"/>
          </p:nvPr>
        </p:nvSpPr>
        <p:spPr>
          <a:xfrm>
            <a:off x="360000" y="360000"/>
            <a:ext cx="8386800" cy="65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This chart is important for many reasons</a:t>
            </a:r>
            <a:endParaRPr/>
          </a:p>
        </p:txBody>
      </p:sp>
      <p:sp>
        <p:nvSpPr>
          <p:cNvPr id="6606" name="Google Shape;6606;p37"/>
          <p:cNvSpPr txBox="1"/>
          <p:nvPr>
            <p:ph idx="1" type="subTitle"/>
          </p:nvPr>
        </p:nvSpPr>
        <p:spPr>
          <a:xfrm>
            <a:off x="360000" y="885951"/>
            <a:ext cx="8386800" cy="65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Lorem ipsum dolor sit amet, consectetur adipiscing elit, sed do eiusmod tempor incididunt ut labore et dolore magna aliqua. </a:t>
            </a:r>
            <a:endParaRPr/>
          </a:p>
          <a:p>
            <a:pPr indent="0" lvl="0" marL="0" rtl="0" algn="l">
              <a:spcBef>
                <a:spcPts val="1200"/>
              </a:spcBef>
              <a:spcAft>
                <a:spcPts val="1200"/>
              </a:spcAft>
              <a:buNone/>
            </a:pPr>
            <a:r>
              <a:t/>
            </a:r>
            <a:endParaRPr/>
          </a:p>
        </p:txBody>
      </p:sp>
      <p:cxnSp>
        <p:nvCxnSpPr>
          <p:cNvPr id="6607" name="Google Shape;6607;p37"/>
          <p:cNvCxnSpPr/>
          <p:nvPr/>
        </p:nvCxnSpPr>
        <p:spPr>
          <a:xfrm>
            <a:off x="4318988" y="2351050"/>
            <a:ext cx="4396500" cy="0"/>
          </a:xfrm>
          <a:prstGeom prst="straightConnector1">
            <a:avLst/>
          </a:prstGeom>
          <a:noFill/>
          <a:ln cap="flat" cmpd="sng" w="9525">
            <a:solidFill>
              <a:srgbClr val="E8E2D5"/>
            </a:solidFill>
            <a:prstDash val="solid"/>
            <a:round/>
            <a:headEnd len="med" w="med" type="none"/>
            <a:tailEnd len="med" w="med" type="none"/>
          </a:ln>
        </p:spPr>
      </p:cxnSp>
      <p:cxnSp>
        <p:nvCxnSpPr>
          <p:cNvPr id="6608" name="Google Shape;6608;p37"/>
          <p:cNvCxnSpPr/>
          <p:nvPr/>
        </p:nvCxnSpPr>
        <p:spPr>
          <a:xfrm>
            <a:off x="4318988" y="2885031"/>
            <a:ext cx="4396500" cy="0"/>
          </a:xfrm>
          <a:prstGeom prst="straightConnector1">
            <a:avLst/>
          </a:prstGeom>
          <a:noFill/>
          <a:ln cap="flat" cmpd="sng" w="9525">
            <a:solidFill>
              <a:srgbClr val="E8E2D5"/>
            </a:solidFill>
            <a:prstDash val="solid"/>
            <a:round/>
            <a:headEnd len="med" w="med" type="none"/>
            <a:tailEnd len="med" w="med" type="none"/>
          </a:ln>
        </p:spPr>
      </p:cxnSp>
      <p:cxnSp>
        <p:nvCxnSpPr>
          <p:cNvPr id="6609" name="Google Shape;6609;p37"/>
          <p:cNvCxnSpPr/>
          <p:nvPr/>
        </p:nvCxnSpPr>
        <p:spPr>
          <a:xfrm>
            <a:off x="4318988" y="3419013"/>
            <a:ext cx="4396500" cy="0"/>
          </a:xfrm>
          <a:prstGeom prst="straightConnector1">
            <a:avLst/>
          </a:prstGeom>
          <a:noFill/>
          <a:ln cap="flat" cmpd="sng" w="9525">
            <a:solidFill>
              <a:srgbClr val="E8E2D5"/>
            </a:solidFill>
            <a:prstDash val="solid"/>
            <a:round/>
            <a:headEnd len="med" w="med" type="none"/>
            <a:tailEnd len="med" w="med" type="none"/>
          </a:ln>
        </p:spPr>
      </p:cxnSp>
      <p:cxnSp>
        <p:nvCxnSpPr>
          <p:cNvPr id="6610" name="Google Shape;6610;p37"/>
          <p:cNvCxnSpPr/>
          <p:nvPr/>
        </p:nvCxnSpPr>
        <p:spPr>
          <a:xfrm>
            <a:off x="4318988" y="3952994"/>
            <a:ext cx="4396500" cy="0"/>
          </a:xfrm>
          <a:prstGeom prst="straightConnector1">
            <a:avLst/>
          </a:prstGeom>
          <a:noFill/>
          <a:ln cap="flat" cmpd="sng" w="9525">
            <a:solidFill>
              <a:srgbClr val="E8E2D5"/>
            </a:solidFill>
            <a:prstDash val="solid"/>
            <a:round/>
            <a:headEnd len="med" w="med" type="none"/>
            <a:tailEnd len="med" w="med" type="none"/>
          </a:ln>
        </p:spPr>
      </p:cxnSp>
      <p:cxnSp>
        <p:nvCxnSpPr>
          <p:cNvPr id="6611" name="Google Shape;6611;p37"/>
          <p:cNvCxnSpPr/>
          <p:nvPr/>
        </p:nvCxnSpPr>
        <p:spPr>
          <a:xfrm>
            <a:off x="4318988" y="4486975"/>
            <a:ext cx="4396500" cy="0"/>
          </a:xfrm>
          <a:prstGeom prst="straightConnector1">
            <a:avLst/>
          </a:prstGeom>
          <a:noFill/>
          <a:ln cap="flat" cmpd="sng" w="9525">
            <a:solidFill>
              <a:srgbClr val="E8E2D5"/>
            </a:solidFill>
            <a:prstDash val="solid"/>
            <a:round/>
            <a:headEnd len="med" w="med" type="none"/>
            <a:tailEnd len="med" w="med" type="none"/>
          </a:ln>
        </p:spPr>
      </p:cxnSp>
      <p:sp>
        <p:nvSpPr>
          <p:cNvPr id="6612" name="Google Shape;6612;p37"/>
          <p:cNvSpPr txBox="1"/>
          <p:nvPr/>
        </p:nvSpPr>
        <p:spPr>
          <a:xfrm>
            <a:off x="3897625" y="2249450"/>
            <a:ext cx="309300" cy="2809200"/>
          </a:xfrm>
          <a:prstGeom prst="rect">
            <a:avLst/>
          </a:prstGeom>
          <a:noFill/>
          <a:ln>
            <a:noFill/>
          </a:ln>
        </p:spPr>
        <p:txBody>
          <a:bodyPr anchorCtr="0" anchor="t" bIns="0" lIns="0" spcFirstLastPara="1" rIns="0" wrap="square" tIns="0">
            <a:noAutofit/>
          </a:bodyPr>
          <a:lstStyle/>
          <a:p>
            <a:pPr indent="0" lvl="0" marL="0" marR="0" rtl="0" algn="r">
              <a:lnSpc>
                <a:spcPct val="100000"/>
              </a:lnSpc>
              <a:spcBef>
                <a:spcPts val="0"/>
              </a:spcBef>
              <a:spcAft>
                <a:spcPts val="0"/>
              </a:spcAft>
              <a:buNone/>
            </a:pPr>
            <a:r>
              <a:rPr b="1" lang="es" sz="1000">
                <a:solidFill>
                  <a:srgbClr val="4D2801"/>
                </a:solidFill>
                <a:latin typeface="Open Sans"/>
                <a:ea typeface="Open Sans"/>
                <a:cs typeface="Open Sans"/>
                <a:sym typeface="Open Sans"/>
              </a:rPr>
              <a:t>100</a:t>
            </a:r>
            <a:endParaRPr b="1" sz="1000">
              <a:solidFill>
                <a:srgbClr val="4D2801"/>
              </a:solidFill>
              <a:latin typeface="Open Sans"/>
              <a:ea typeface="Open Sans"/>
              <a:cs typeface="Open Sans"/>
              <a:sym typeface="Open Sans"/>
            </a:endParaRPr>
          </a:p>
          <a:p>
            <a:pPr indent="0" lvl="0" marL="0" marR="0" rtl="0" algn="r">
              <a:lnSpc>
                <a:spcPct val="100000"/>
              </a:lnSpc>
              <a:spcBef>
                <a:spcPts val="3000"/>
              </a:spcBef>
              <a:spcAft>
                <a:spcPts val="0"/>
              </a:spcAft>
              <a:buNone/>
            </a:pPr>
            <a:r>
              <a:rPr b="1" lang="es" sz="1000">
                <a:solidFill>
                  <a:srgbClr val="4D2801"/>
                </a:solidFill>
                <a:latin typeface="Open Sans"/>
                <a:ea typeface="Open Sans"/>
                <a:cs typeface="Open Sans"/>
                <a:sym typeface="Open Sans"/>
              </a:rPr>
              <a:t>75</a:t>
            </a:r>
            <a:endParaRPr b="1" sz="1000">
              <a:solidFill>
                <a:srgbClr val="4D2801"/>
              </a:solidFill>
              <a:latin typeface="Open Sans"/>
              <a:ea typeface="Open Sans"/>
              <a:cs typeface="Open Sans"/>
              <a:sym typeface="Open Sans"/>
            </a:endParaRPr>
          </a:p>
          <a:p>
            <a:pPr indent="0" lvl="0" marL="0" marR="0" rtl="0" algn="r">
              <a:lnSpc>
                <a:spcPct val="100000"/>
              </a:lnSpc>
              <a:spcBef>
                <a:spcPts val="3000"/>
              </a:spcBef>
              <a:spcAft>
                <a:spcPts val="0"/>
              </a:spcAft>
              <a:buNone/>
            </a:pPr>
            <a:r>
              <a:rPr b="1" lang="es" sz="1000">
                <a:solidFill>
                  <a:srgbClr val="4D2801"/>
                </a:solidFill>
                <a:latin typeface="Open Sans"/>
                <a:ea typeface="Open Sans"/>
                <a:cs typeface="Open Sans"/>
                <a:sym typeface="Open Sans"/>
              </a:rPr>
              <a:t>50</a:t>
            </a:r>
            <a:endParaRPr b="1" sz="1000">
              <a:solidFill>
                <a:srgbClr val="4D2801"/>
              </a:solidFill>
              <a:latin typeface="Open Sans"/>
              <a:ea typeface="Open Sans"/>
              <a:cs typeface="Open Sans"/>
              <a:sym typeface="Open Sans"/>
            </a:endParaRPr>
          </a:p>
          <a:p>
            <a:pPr indent="0" lvl="0" marL="0" marR="0" rtl="0" algn="r">
              <a:lnSpc>
                <a:spcPct val="100000"/>
              </a:lnSpc>
              <a:spcBef>
                <a:spcPts val="3000"/>
              </a:spcBef>
              <a:spcAft>
                <a:spcPts val="0"/>
              </a:spcAft>
              <a:buNone/>
            </a:pPr>
            <a:r>
              <a:rPr b="1" lang="es" sz="1000">
                <a:solidFill>
                  <a:srgbClr val="4D2801"/>
                </a:solidFill>
                <a:latin typeface="Open Sans"/>
                <a:ea typeface="Open Sans"/>
                <a:cs typeface="Open Sans"/>
                <a:sym typeface="Open Sans"/>
              </a:rPr>
              <a:t>25</a:t>
            </a:r>
            <a:endParaRPr b="1" sz="1000">
              <a:solidFill>
                <a:srgbClr val="4D2801"/>
              </a:solidFill>
              <a:latin typeface="Open Sans"/>
              <a:ea typeface="Open Sans"/>
              <a:cs typeface="Open Sans"/>
              <a:sym typeface="Open Sans"/>
            </a:endParaRPr>
          </a:p>
          <a:p>
            <a:pPr indent="0" lvl="0" marL="0" marR="0" rtl="0" algn="r">
              <a:lnSpc>
                <a:spcPct val="100000"/>
              </a:lnSpc>
              <a:spcBef>
                <a:spcPts val="3000"/>
              </a:spcBef>
              <a:spcAft>
                <a:spcPts val="3000"/>
              </a:spcAft>
              <a:buNone/>
            </a:pPr>
            <a:r>
              <a:rPr b="1" lang="es" sz="1000">
                <a:solidFill>
                  <a:srgbClr val="4D2801"/>
                </a:solidFill>
                <a:latin typeface="Open Sans"/>
                <a:ea typeface="Open Sans"/>
                <a:cs typeface="Open Sans"/>
                <a:sym typeface="Open Sans"/>
              </a:rPr>
              <a:t>0</a:t>
            </a:r>
            <a:endParaRPr b="1" sz="1000">
              <a:solidFill>
                <a:srgbClr val="4D2801"/>
              </a:solidFill>
              <a:latin typeface="Open Sans"/>
              <a:ea typeface="Open Sans"/>
              <a:cs typeface="Open Sans"/>
              <a:sym typeface="Open Sans"/>
            </a:endParaRPr>
          </a:p>
        </p:txBody>
      </p:sp>
      <p:sp>
        <p:nvSpPr>
          <p:cNvPr id="6613" name="Google Shape;6613;p37"/>
          <p:cNvSpPr/>
          <p:nvPr/>
        </p:nvSpPr>
        <p:spPr>
          <a:xfrm>
            <a:off x="4594100" y="3128573"/>
            <a:ext cx="620400" cy="1358400"/>
          </a:xfrm>
          <a:prstGeom prst="rect">
            <a:avLst/>
          </a:pr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37"/>
          <p:cNvSpPr/>
          <p:nvPr/>
        </p:nvSpPr>
        <p:spPr>
          <a:xfrm>
            <a:off x="5428025" y="2669889"/>
            <a:ext cx="620400" cy="1817400"/>
          </a:xfrm>
          <a:prstGeom prst="rect">
            <a:avLst/>
          </a:pr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37"/>
          <p:cNvSpPr/>
          <p:nvPr/>
        </p:nvSpPr>
        <p:spPr>
          <a:xfrm>
            <a:off x="6861049" y="3670198"/>
            <a:ext cx="620400" cy="816900"/>
          </a:xfrm>
          <a:prstGeom prst="rect">
            <a:avLst/>
          </a:pr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37"/>
          <p:cNvSpPr/>
          <p:nvPr/>
        </p:nvSpPr>
        <p:spPr>
          <a:xfrm>
            <a:off x="7694975" y="2495750"/>
            <a:ext cx="620400" cy="1991400"/>
          </a:xfrm>
          <a:prstGeom prst="rect">
            <a:avLst/>
          </a:pr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37"/>
          <p:cNvSpPr txBox="1"/>
          <p:nvPr/>
        </p:nvSpPr>
        <p:spPr>
          <a:xfrm>
            <a:off x="4783450" y="4506175"/>
            <a:ext cx="1112400" cy="371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000"/>
              </a:spcAft>
              <a:buNone/>
            </a:pPr>
            <a:r>
              <a:rPr b="1" lang="es" sz="1000">
                <a:solidFill>
                  <a:srgbClr val="4D2801"/>
                </a:solidFill>
                <a:latin typeface="Open Sans"/>
                <a:ea typeface="Open Sans"/>
                <a:cs typeface="Open Sans"/>
                <a:sym typeface="Open Sans"/>
              </a:rPr>
              <a:t>Team 1</a:t>
            </a:r>
            <a:endParaRPr b="1" sz="1000">
              <a:solidFill>
                <a:srgbClr val="4D2801"/>
              </a:solidFill>
              <a:latin typeface="Open Sans"/>
              <a:ea typeface="Open Sans"/>
              <a:cs typeface="Open Sans"/>
              <a:sym typeface="Open Sans"/>
            </a:endParaRPr>
          </a:p>
        </p:txBody>
      </p:sp>
      <p:sp>
        <p:nvSpPr>
          <p:cNvPr id="6618" name="Google Shape;6618;p37"/>
          <p:cNvSpPr txBox="1"/>
          <p:nvPr/>
        </p:nvSpPr>
        <p:spPr>
          <a:xfrm>
            <a:off x="7031350" y="4506175"/>
            <a:ext cx="1112400" cy="371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000"/>
              </a:spcAft>
              <a:buNone/>
            </a:pPr>
            <a:r>
              <a:rPr b="1" lang="es" sz="1000">
                <a:solidFill>
                  <a:srgbClr val="4D2801"/>
                </a:solidFill>
                <a:latin typeface="Open Sans"/>
                <a:ea typeface="Open Sans"/>
                <a:cs typeface="Open Sans"/>
                <a:sym typeface="Open Sans"/>
              </a:rPr>
              <a:t>Team 2</a:t>
            </a:r>
            <a:endParaRPr b="1" sz="1000">
              <a:solidFill>
                <a:srgbClr val="4D2801"/>
              </a:solidFill>
              <a:latin typeface="Open Sans"/>
              <a:ea typeface="Open Sans"/>
              <a:cs typeface="Open Sans"/>
              <a:sym typeface="Open Sans"/>
            </a:endParaRPr>
          </a:p>
        </p:txBody>
      </p:sp>
      <p:sp>
        <p:nvSpPr>
          <p:cNvPr id="6619" name="Google Shape;6619;p37"/>
          <p:cNvSpPr txBox="1"/>
          <p:nvPr/>
        </p:nvSpPr>
        <p:spPr>
          <a:xfrm>
            <a:off x="5221600" y="1884100"/>
            <a:ext cx="1112400" cy="371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000"/>
              </a:spcAft>
              <a:buNone/>
            </a:pPr>
            <a:r>
              <a:rPr lang="es" sz="900">
                <a:solidFill>
                  <a:srgbClr val="4D2801"/>
                </a:solidFill>
                <a:latin typeface="Open Sans"/>
                <a:ea typeface="Open Sans"/>
                <a:cs typeface="Open Sans"/>
                <a:sym typeface="Open Sans"/>
              </a:rPr>
              <a:t>Period 1</a:t>
            </a:r>
            <a:endParaRPr sz="900">
              <a:solidFill>
                <a:srgbClr val="4D2801"/>
              </a:solidFill>
              <a:latin typeface="Open Sans"/>
              <a:ea typeface="Open Sans"/>
              <a:cs typeface="Open Sans"/>
              <a:sym typeface="Open Sans"/>
            </a:endParaRPr>
          </a:p>
        </p:txBody>
      </p:sp>
      <p:sp>
        <p:nvSpPr>
          <p:cNvPr id="6620" name="Google Shape;6620;p37"/>
          <p:cNvSpPr txBox="1"/>
          <p:nvPr/>
        </p:nvSpPr>
        <p:spPr>
          <a:xfrm>
            <a:off x="6536050" y="1884100"/>
            <a:ext cx="1112400" cy="371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000"/>
              </a:spcAft>
              <a:buNone/>
            </a:pPr>
            <a:r>
              <a:rPr lang="es" sz="900">
                <a:solidFill>
                  <a:srgbClr val="4D2801"/>
                </a:solidFill>
                <a:latin typeface="Open Sans"/>
                <a:ea typeface="Open Sans"/>
                <a:cs typeface="Open Sans"/>
                <a:sym typeface="Open Sans"/>
              </a:rPr>
              <a:t>Period 2</a:t>
            </a:r>
            <a:endParaRPr sz="900">
              <a:solidFill>
                <a:srgbClr val="4D2801"/>
              </a:solidFill>
              <a:latin typeface="Open Sans"/>
              <a:ea typeface="Open Sans"/>
              <a:cs typeface="Open Sans"/>
              <a:sym typeface="Open Sans"/>
            </a:endParaRPr>
          </a:p>
        </p:txBody>
      </p:sp>
      <p:sp>
        <p:nvSpPr>
          <p:cNvPr id="6621" name="Google Shape;6621;p37"/>
          <p:cNvSpPr/>
          <p:nvPr/>
        </p:nvSpPr>
        <p:spPr>
          <a:xfrm>
            <a:off x="5327525" y="1965923"/>
            <a:ext cx="141000" cy="148500"/>
          </a:xfrm>
          <a:prstGeom prst="rect">
            <a:avLst/>
          </a:pr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37"/>
          <p:cNvSpPr/>
          <p:nvPr/>
        </p:nvSpPr>
        <p:spPr>
          <a:xfrm>
            <a:off x="6622925" y="1965923"/>
            <a:ext cx="141000" cy="148500"/>
          </a:xfrm>
          <a:prstGeom prst="rect">
            <a:avLst/>
          </a:pr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37"/>
          <p:cNvSpPr txBox="1"/>
          <p:nvPr>
            <p:ph idx="2" type="body"/>
          </p:nvPr>
        </p:nvSpPr>
        <p:spPr>
          <a:xfrm>
            <a:off x="360000" y="1939875"/>
            <a:ext cx="2940300" cy="2628900"/>
          </a:xfrm>
          <a:prstGeom prst="rect">
            <a:avLst/>
          </a:prstGeom>
        </p:spPr>
        <p:txBody>
          <a:bodyPr anchorCtr="0" anchor="ctr" bIns="91425" lIns="91425" spcFirstLastPara="1" rIns="91425" wrap="square" tIns="91425">
            <a:noAutofit/>
          </a:bodyPr>
          <a:lstStyle/>
          <a:p>
            <a:pPr indent="0" lvl="0" marL="0" rtl="0" algn="l">
              <a:spcBef>
                <a:spcPts val="0"/>
              </a:spcBef>
              <a:spcAft>
                <a:spcPts val="1200"/>
              </a:spcAft>
              <a:buNone/>
            </a:pPr>
            <a:r>
              <a:rPr b="1" lang="es" sz="1200"/>
              <a:t>Lorem ipsum dolor sit amet, consectetur adipiscing elit, sed do eiusmod tempor incididunt ut labore et dolore magna aliqua.</a:t>
            </a:r>
            <a:endParaRPr b="1" sz="1200"/>
          </a:p>
        </p:txBody>
      </p:sp>
      <p:grpSp>
        <p:nvGrpSpPr>
          <p:cNvPr id="6624" name="Google Shape;6624;p37"/>
          <p:cNvGrpSpPr/>
          <p:nvPr/>
        </p:nvGrpSpPr>
        <p:grpSpPr>
          <a:xfrm rot="-5400000">
            <a:off x="592014" y="1736712"/>
            <a:ext cx="544419" cy="837783"/>
            <a:chOff x="2090700" y="237525"/>
            <a:chExt cx="3346150" cy="5149250"/>
          </a:xfrm>
        </p:grpSpPr>
        <p:sp>
          <p:nvSpPr>
            <p:cNvPr id="6625" name="Google Shape;6625;p37"/>
            <p:cNvSpPr/>
            <p:nvPr/>
          </p:nvSpPr>
          <p:spPr>
            <a:xfrm>
              <a:off x="3551175" y="5155650"/>
              <a:ext cx="439075" cy="231125"/>
            </a:xfrm>
            <a:custGeom>
              <a:rect b="b" l="l" r="r" t="t"/>
              <a:pathLst>
                <a:path extrusionOk="0" h="9245" w="17563">
                  <a:moveTo>
                    <a:pt x="1202" y="1"/>
                  </a:moveTo>
                  <a:cubicBezTo>
                    <a:pt x="0" y="2496"/>
                    <a:pt x="2034" y="6379"/>
                    <a:pt x="5269" y="7858"/>
                  </a:cubicBezTo>
                  <a:cubicBezTo>
                    <a:pt x="5731" y="7488"/>
                    <a:pt x="5454" y="7026"/>
                    <a:pt x="5177" y="6841"/>
                  </a:cubicBezTo>
                  <a:cubicBezTo>
                    <a:pt x="4437" y="6286"/>
                    <a:pt x="5824" y="5454"/>
                    <a:pt x="4807" y="5084"/>
                  </a:cubicBezTo>
                  <a:cubicBezTo>
                    <a:pt x="4968" y="4730"/>
                    <a:pt x="5141" y="4611"/>
                    <a:pt x="5320" y="4611"/>
                  </a:cubicBezTo>
                  <a:cubicBezTo>
                    <a:pt x="5656" y="4611"/>
                    <a:pt x="6017" y="5024"/>
                    <a:pt x="6378" y="5084"/>
                  </a:cubicBezTo>
                  <a:cubicBezTo>
                    <a:pt x="6474" y="5113"/>
                    <a:pt x="6557" y="5126"/>
                    <a:pt x="6631" y="5126"/>
                  </a:cubicBezTo>
                  <a:cubicBezTo>
                    <a:pt x="7277" y="5126"/>
                    <a:pt x="7223" y="4151"/>
                    <a:pt x="8135" y="4068"/>
                  </a:cubicBezTo>
                  <a:lnTo>
                    <a:pt x="8135" y="4068"/>
                  </a:lnTo>
                  <a:cubicBezTo>
                    <a:pt x="8135" y="5732"/>
                    <a:pt x="6840" y="6841"/>
                    <a:pt x="6378" y="8135"/>
                  </a:cubicBezTo>
                  <a:cubicBezTo>
                    <a:pt x="7025" y="8782"/>
                    <a:pt x="8412" y="8135"/>
                    <a:pt x="8874" y="9244"/>
                  </a:cubicBezTo>
                  <a:lnTo>
                    <a:pt x="9244" y="9244"/>
                  </a:lnTo>
                  <a:cubicBezTo>
                    <a:pt x="9521" y="8782"/>
                    <a:pt x="9798" y="8412"/>
                    <a:pt x="10353" y="8227"/>
                  </a:cubicBezTo>
                  <a:lnTo>
                    <a:pt x="10353" y="8227"/>
                  </a:lnTo>
                  <a:cubicBezTo>
                    <a:pt x="10538" y="8689"/>
                    <a:pt x="9983" y="8874"/>
                    <a:pt x="9983" y="9244"/>
                  </a:cubicBezTo>
                  <a:lnTo>
                    <a:pt x="10723" y="9244"/>
                  </a:lnTo>
                  <a:cubicBezTo>
                    <a:pt x="11231" y="8967"/>
                    <a:pt x="11763" y="8828"/>
                    <a:pt x="12306" y="8828"/>
                  </a:cubicBezTo>
                  <a:cubicBezTo>
                    <a:pt x="12849" y="8828"/>
                    <a:pt x="13403" y="8967"/>
                    <a:pt x="13958" y="9244"/>
                  </a:cubicBezTo>
                  <a:lnTo>
                    <a:pt x="15067" y="9244"/>
                  </a:lnTo>
                  <a:cubicBezTo>
                    <a:pt x="15344" y="8597"/>
                    <a:pt x="15899" y="8505"/>
                    <a:pt x="16546" y="8505"/>
                  </a:cubicBezTo>
                  <a:cubicBezTo>
                    <a:pt x="16823" y="8412"/>
                    <a:pt x="17193" y="8320"/>
                    <a:pt x="17563" y="8135"/>
                  </a:cubicBezTo>
                  <a:cubicBezTo>
                    <a:pt x="17455" y="7377"/>
                    <a:pt x="17156" y="7063"/>
                    <a:pt x="16760" y="7063"/>
                  </a:cubicBezTo>
                  <a:cubicBezTo>
                    <a:pt x="16480" y="7063"/>
                    <a:pt x="16151" y="7220"/>
                    <a:pt x="15807" y="7488"/>
                  </a:cubicBezTo>
                  <a:cubicBezTo>
                    <a:pt x="15369" y="7843"/>
                    <a:pt x="15101" y="7980"/>
                    <a:pt x="14939" y="7980"/>
                  </a:cubicBezTo>
                  <a:cubicBezTo>
                    <a:pt x="14553" y="7980"/>
                    <a:pt x="14763" y="7204"/>
                    <a:pt x="14697" y="6748"/>
                  </a:cubicBezTo>
                  <a:lnTo>
                    <a:pt x="13958" y="6748"/>
                  </a:lnTo>
                  <a:cubicBezTo>
                    <a:pt x="13773" y="7580"/>
                    <a:pt x="13034" y="7673"/>
                    <a:pt x="12479" y="7950"/>
                  </a:cubicBezTo>
                  <a:cubicBezTo>
                    <a:pt x="12197" y="8091"/>
                    <a:pt x="12007" y="8149"/>
                    <a:pt x="11882" y="8149"/>
                  </a:cubicBezTo>
                  <a:cubicBezTo>
                    <a:pt x="11432" y="8149"/>
                    <a:pt x="11812" y="7407"/>
                    <a:pt x="11740" y="7118"/>
                  </a:cubicBezTo>
                  <a:cubicBezTo>
                    <a:pt x="11185" y="6748"/>
                    <a:pt x="10630" y="6563"/>
                    <a:pt x="10076" y="6101"/>
                  </a:cubicBezTo>
                  <a:cubicBezTo>
                    <a:pt x="8966" y="5084"/>
                    <a:pt x="9151" y="4437"/>
                    <a:pt x="10353" y="3790"/>
                  </a:cubicBezTo>
                  <a:lnTo>
                    <a:pt x="10353" y="3421"/>
                  </a:lnTo>
                  <a:cubicBezTo>
                    <a:pt x="9983" y="3421"/>
                    <a:pt x="9583" y="3481"/>
                    <a:pt x="9205" y="3481"/>
                  </a:cubicBezTo>
                  <a:cubicBezTo>
                    <a:pt x="8921" y="3481"/>
                    <a:pt x="8650" y="3447"/>
                    <a:pt x="8412" y="3328"/>
                  </a:cubicBezTo>
                  <a:cubicBezTo>
                    <a:pt x="8042" y="2589"/>
                    <a:pt x="9429" y="2681"/>
                    <a:pt x="8874" y="2034"/>
                  </a:cubicBezTo>
                  <a:lnTo>
                    <a:pt x="8874" y="2034"/>
                  </a:lnTo>
                  <a:cubicBezTo>
                    <a:pt x="7824" y="2752"/>
                    <a:pt x="6741" y="3339"/>
                    <a:pt x="5626" y="3339"/>
                  </a:cubicBezTo>
                  <a:cubicBezTo>
                    <a:pt x="4875" y="3339"/>
                    <a:pt x="4109" y="3073"/>
                    <a:pt x="3328" y="2404"/>
                  </a:cubicBezTo>
                  <a:cubicBezTo>
                    <a:pt x="2496" y="1757"/>
                    <a:pt x="1941" y="832"/>
                    <a:pt x="120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37"/>
            <p:cNvSpPr/>
            <p:nvPr/>
          </p:nvSpPr>
          <p:spPr>
            <a:xfrm>
              <a:off x="3819225" y="5376350"/>
              <a:ext cx="80900" cy="10425"/>
            </a:xfrm>
            <a:custGeom>
              <a:rect b="b" l="l" r="r" t="t"/>
              <a:pathLst>
                <a:path extrusionOk="0" h="417" w="3236">
                  <a:moveTo>
                    <a:pt x="1618" y="0"/>
                  </a:moveTo>
                  <a:cubicBezTo>
                    <a:pt x="1087" y="0"/>
                    <a:pt x="555" y="139"/>
                    <a:pt x="1" y="416"/>
                  </a:cubicBezTo>
                  <a:lnTo>
                    <a:pt x="3236" y="416"/>
                  </a:lnTo>
                  <a:cubicBezTo>
                    <a:pt x="2681" y="139"/>
                    <a:pt x="2150" y="0"/>
                    <a:pt x="161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37"/>
            <p:cNvSpPr/>
            <p:nvPr/>
          </p:nvSpPr>
          <p:spPr>
            <a:xfrm>
              <a:off x="3782250" y="5361325"/>
              <a:ext cx="32375" cy="25450"/>
            </a:xfrm>
            <a:custGeom>
              <a:rect b="b" l="l" r="r" t="t"/>
              <a:pathLst>
                <a:path extrusionOk="0" h="1018" w="1295">
                  <a:moveTo>
                    <a:pt x="1110" y="0"/>
                  </a:moveTo>
                  <a:cubicBezTo>
                    <a:pt x="555" y="185"/>
                    <a:pt x="278" y="555"/>
                    <a:pt x="1" y="1017"/>
                  </a:cubicBezTo>
                  <a:lnTo>
                    <a:pt x="740" y="1017"/>
                  </a:lnTo>
                  <a:cubicBezTo>
                    <a:pt x="740" y="647"/>
                    <a:pt x="1295" y="555"/>
                    <a:pt x="111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37"/>
            <p:cNvSpPr/>
            <p:nvPr/>
          </p:nvSpPr>
          <p:spPr>
            <a:xfrm>
              <a:off x="4572575" y="1224150"/>
              <a:ext cx="281950" cy="695250"/>
            </a:xfrm>
            <a:custGeom>
              <a:rect b="b" l="l" r="r" t="t"/>
              <a:pathLst>
                <a:path extrusionOk="0" h="27810" w="11278">
                  <a:moveTo>
                    <a:pt x="5269" y="953"/>
                  </a:moveTo>
                  <a:cubicBezTo>
                    <a:pt x="5563" y="1100"/>
                    <a:pt x="5819" y="1135"/>
                    <a:pt x="6053" y="1135"/>
                  </a:cubicBezTo>
                  <a:cubicBezTo>
                    <a:pt x="6265" y="1135"/>
                    <a:pt x="6458" y="1106"/>
                    <a:pt x="6644" y="1106"/>
                  </a:cubicBezTo>
                  <a:cubicBezTo>
                    <a:pt x="6899" y="1106"/>
                    <a:pt x="7140" y="1160"/>
                    <a:pt x="7395" y="1415"/>
                  </a:cubicBezTo>
                  <a:cubicBezTo>
                    <a:pt x="7045" y="1515"/>
                    <a:pt x="6722" y="1778"/>
                    <a:pt x="6353" y="1778"/>
                  </a:cubicBezTo>
                  <a:cubicBezTo>
                    <a:pt x="6039" y="1778"/>
                    <a:pt x="5693" y="1589"/>
                    <a:pt x="5269" y="953"/>
                  </a:cubicBezTo>
                  <a:close/>
                  <a:moveTo>
                    <a:pt x="7820" y="0"/>
                  </a:moveTo>
                  <a:cubicBezTo>
                    <a:pt x="7666" y="0"/>
                    <a:pt x="7494" y="11"/>
                    <a:pt x="7303" y="29"/>
                  </a:cubicBezTo>
                  <a:cubicBezTo>
                    <a:pt x="5916" y="29"/>
                    <a:pt x="5084" y="491"/>
                    <a:pt x="4067" y="1138"/>
                  </a:cubicBezTo>
                  <a:cubicBezTo>
                    <a:pt x="2773" y="1877"/>
                    <a:pt x="3236" y="2340"/>
                    <a:pt x="3883" y="2987"/>
                  </a:cubicBezTo>
                  <a:cubicBezTo>
                    <a:pt x="4345" y="3541"/>
                    <a:pt x="4807" y="4096"/>
                    <a:pt x="5454" y="4743"/>
                  </a:cubicBezTo>
                  <a:cubicBezTo>
                    <a:pt x="5329" y="4770"/>
                    <a:pt x="5218" y="4782"/>
                    <a:pt x="5119" y="4782"/>
                  </a:cubicBezTo>
                  <a:cubicBezTo>
                    <a:pt x="4187" y="4782"/>
                    <a:pt x="4273" y="3717"/>
                    <a:pt x="3605" y="3634"/>
                  </a:cubicBezTo>
                  <a:lnTo>
                    <a:pt x="3605" y="3634"/>
                  </a:lnTo>
                  <a:cubicBezTo>
                    <a:pt x="4067" y="4835"/>
                    <a:pt x="1110" y="4373"/>
                    <a:pt x="2866" y="6314"/>
                  </a:cubicBezTo>
                  <a:cubicBezTo>
                    <a:pt x="2246" y="5920"/>
                    <a:pt x="1850" y="5766"/>
                    <a:pt x="1595" y="5766"/>
                  </a:cubicBezTo>
                  <a:cubicBezTo>
                    <a:pt x="1015" y="5766"/>
                    <a:pt x="1174" y="6568"/>
                    <a:pt x="1110" y="7146"/>
                  </a:cubicBezTo>
                  <a:cubicBezTo>
                    <a:pt x="1110" y="10289"/>
                    <a:pt x="2496" y="13339"/>
                    <a:pt x="2311" y="16667"/>
                  </a:cubicBezTo>
                  <a:cubicBezTo>
                    <a:pt x="2126" y="19717"/>
                    <a:pt x="2219" y="22768"/>
                    <a:pt x="740" y="25633"/>
                  </a:cubicBezTo>
                  <a:cubicBezTo>
                    <a:pt x="647" y="26003"/>
                    <a:pt x="370" y="26188"/>
                    <a:pt x="0" y="26373"/>
                  </a:cubicBezTo>
                  <a:cubicBezTo>
                    <a:pt x="0" y="26835"/>
                    <a:pt x="0" y="27389"/>
                    <a:pt x="463" y="27667"/>
                  </a:cubicBezTo>
                  <a:cubicBezTo>
                    <a:pt x="623" y="27747"/>
                    <a:pt x="784" y="27810"/>
                    <a:pt x="922" y="27810"/>
                  </a:cubicBezTo>
                  <a:cubicBezTo>
                    <a:pt x="1101" y="27810"/>
                    <a:pt x="1242" y="27703"/>
                    <a:pt x="1294" y="27389"/>
                  </a:cubicBezTo>
                  <a:cubicBezTo>
                    <a:pt x="1425" y="26866"/>
                    <a:pt x="1649" y="26620"/>
                    <a:pt x="2032" y="26620"/>
                  </a:cubicBezTo>
                  <a:cubicBezTo>
                    <a:pt x="2189" y="26620"/>
                    <a:pt x="2373" y="26662"/>
                    <a:pt x="2589" y="26742"/>
                  </a:cubicBezTo>
                  <a:cubicBezTo>
                    <a:pt x="2958" y="25726"/>
                    <a:pt x="3605" y="24894"/>
                    <a:pt x="3698" y="23785"/>
                  </a:cubicBezTo>
                  <a:cubicBezTo>
                    <a:pt x="3883" y="23322"/>
                    <a:pt x="4160" y="22860"/>
                    <a:pt x="4437" y="22398"/>
                  </a:cubicBezTo>
                  <a:cubicBezTo>
                    <a:pt x="4530" y="21011"/>
                    <a:pt x="5731" y="20272"/>
                    <a:pt x="6193" y="19070"/>
                  </a:cubicBezTo>
                  <a:cubicBezTo>
                    <a:pt x="6286" y="18608"/>
                    <a:pt x="6009" y="18054"/>
                    <a:pt x="6563" y="17591"/>
                  </a:cubicBezTo>
                  <a:lnTo>
                    <a:pt x="6933" y="17314"/>
                  </a:lnTo>
                  <a:cubicBezTo>
                    <a:pt x="6933" y="16759"/>
                    <a:pt x="7210" y="16390"/>
                    <a:pt x="7672" y="16205"/>
                  </a:cubicBezTo>
                  <a:lnTo>
                    <a:pt x="7672" y="15096"/>
                  </a:lnTo>
                  <a:cubicBezTo>
                    <a:pt x="8227" y="14449"/>
                    <a:pt x="7765" y="13339"/>
                    <a:pt x="8782" y="12877"/>
                  </a:cubicBezTo>
                  <a:lnTo>
                    <a:pt x="8782" y="12600"/>
                  </a:lnTo>
                  <a:cubicBezTo>
                    <a:pt x="8689" y="11953"/>
                    <a:pt x="8874" y="11398"/>
                    <a:pt x="9521" y="11121"/>
                  </a:cubicBezTo>
                  <a:lnTo>
                    <a:pt x="9521" y="10381"/>
                  </a:lnTo>
                  <a:cubicBezTo>
                    <a:pt x="8714" y="10455"/>
                    <a:pt x="8315" y="11692"/>
                    <a:pt x="7446" y="11692"/>
                  </a:cubicBezTo>
                  <a:cubicBezTo>
                    <a:pt x="7219" y="11692"/>
                    <a:pt x="6961" y="11608"/>
                    <a:pt x="6656" y="11398"/>
                  </a:cubicBezTo>
                  <a:cubicBezTo>
                    <a:pt x="6586" y="11364"/>
                    <a:pt x="6533" y="11348"/>
                    <a:pt x="6494" y="11348"/>
                  </a:cubicBezTo>
                  <a:cubicBezTo>
                    <a:pt x="6320" y="11348"/>
                    <a:pt x="6396" y="11635"/>
                    <a:pt x="6471" y="11860"/>
                  </a:cubicBezTo>
                  <a:cubicBezTo>
                    <a:pt x="6563" y="12045"/>
                    <a:pt x="6748" y="12415"/>
                    <a:pt x="6656" y="12415"/>
                  </a:cubicBezTo>
                  <a:cubicBezTo>
                    <a:pt x="6377" y="12327"/>
                    <a:pt x="6129" y="12288"/>
                    <a:pt x="5906" y="12288"/>
                  </a:cubicBezTo>
                  <a:cubicBezTo>
                    <a:pt x="4717" y="12288"/>
                    <a:pt x="4213" y="13393"/>
                    <a:pt x="3513" y="14171"/>
                  </a:cubicBezTo>
                  <a:cubicBezTo>
                    <a:pt x="3447" y="14237"/>
                    <a:pt x="3370" y="14267"/>
                    <a:pt x="3290" y="14267"/>
                  </a:cubicBezTo>
                  <a:cubicBezTo>
                    <a:pt x="3143" y="14267"/>
                    <a:pt x="2985" y="14165"/>
                    <a:pt x="2866" y="13986"/>
                  </a:cubicBezTo>
                  <a:cubicBezTo>
                    <a:pt x="2681" y="13802"/>
                    <a:pt x="2589" y="13524"/>
                    <a:pt x="2866" y="13339"/>
                  </a:cubicBezTo>
                  <a:cubicBezTo>
                    <a:pt x="3790" y="12877"/>
                    <a:pt x="3513" y="12323"/>
                    <a:pt x="3143" y="11583"/>
                  </a:cubicBezTo>
                  <a:cubicBezTo>
                    <a:pt x="2958" y="11121"/>
                    <a:pt x="3143" y="10289"/>
                    <a:pt x="3975" y="10012"/>
                  </a:cubicBezTo>
                  <a:cubicBezTo>
                    <a:pt x="4125" y="9957"/>
                    <a:pt x="4248" y="9933"/>
                    <a:pt x="4351" y="9933"/>
                  </a:cubicBezTo>
                  <a:cubicBezTo>
                    <a:pt x="4947" y="9933"/>
                    <a:pt x="4848" y="10754"/>
                    <a:pt x="5084" y="11306"/>
                  </a:cubicBezTo>
                  <a:cubicBezTo>
                    <a:pt x="5546" y="10751"/>
                    <a:pt x="5916" y="10289"/>
                    <a:pt x="7025" y="9919"/>
                  </a:cubicBezTo>
                  <a:cubicBezTo>
                    <a:pt x="5084" y="9734"/>
                    <a:pt x="5454" y="8440"/>
                    <a:pt x="4807" y="7886"/>
                  </a:cubicBezTo>
                  <a:cubicBezTo>
                    <a:pt x="4970" y="7682"/>
                    <a:pt x="5115" y="7604"/>
                    <a:pt x="5241" y="7604"/>
                  </a:cubicBezTo>
                  <a:cubicBezTo>
                    <a:pt x="5403" y="7604"/>
                    <a:pt x="5535" y="7730"/>
                    <a:pt x="5639" y="7886"/>
                  </a:cubicBezTo>
                  <a:cubicBezTo>
                    <a:pt x="6147" y="8348"/>
                    <a:pt x="6401" y="8579"/>
                    <a:pt x="6667" y="8579"/>
                  </a:cubicBezTo>
                  <a:cubicBezTo>
                    <a:pt x="6933" y="8579"/>
                    <a:pt x="7210" y="8348"/>
                    <a:pt x="7765" y="7886"/>
                  </a:cubicBezTo>
                  <a:cubicBezTo>
                    <a:pt x="7867" y="7784"/>
                    <a:pt x="7944" y="7744"/>
                    <a:pt x="8009" y="7744"/>
                  </a:cubicBezTo>
                  <a:cubicBezTo>
                    <a:pt x="8123" y="7744"/>
                    <a:pt x="8203" y="7861"/>
                    <a:pt x="8319" y="7978"/>
                  </a:cubicBezTo>
                  <a:cubicBezTo>
                    <a:pt x="8874" y="8255"/>
                    <a:pt x="9336" y="8625"/>
                    <a:pt x="9798" y="8902"/>
                  </a:cubicBezTo>
                  <a:lnTo>
                    <a:pt x="10168" y="8533"/>
                  </a:lnTo>
                  <a:cubicBezTo>
                    <a:pt x="10261" y="7793"/>
                    <a:pt x="9891" y="6869"/>
                    <a:pt x="10908" y="6407"/>
                  </a:cubicBezTo>
                  <a:cubicBezTo>
                    <a:pt x="10445" y="4835"/>
                    <a:pt x="11092" y="3449"/>
                    <a:pt x="11277" y="1970"/>
                  </a:cubicBezTo>
                  <a:lnTo>
                    <a:pt x="10538" y="1970"/>
                  </a:lnTo>
                  <a:cubicBezTo>
                    <a:pt x="10076" y="2155"/>
                    <a:pt x="10445" y="2617"/>
                    <a:pt x="10168" y="3079"/>
                  </a:cubicBezTo>
                  <a:cubicBezTo>
                    <a:pt x="9798" y="2340"/>
                    <a:pt x="9429" y="1600"/>
                    <a:pt x="9059" y="953"/>
                  </a:cubicBezTo>
                  <a:cubicBezTo>
                    <a:pt x="8834" y="203"/>
                    <a:pt x="8487" y="0"/>
                    <a:pt x="782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37"/>
            <p:cNvSpPr/>
            <p:nvPr/>
          </p:nvSpPr>
          <p:spPr>
            <a:xfrm>
              <a:off x="4454725" y="4656425"/>
              <a:ext cx="372075" cy="315975"/>
            </a:xfrm>
            <a:custGeom>
              <a:rect b="b" l="l" r="r" t="t"/>
              <a:pathLst>
                <a:path extrusionOk="0" h="12639" w="14883">
                  <a:moveTo>
                    <a:pt x="7228" y="0"/>
                  </a:moveTo>
                  <a:cubicBezTo>
                    <a:pt x="3215" y="0"/>
                    <a:pt x="333" y="2580"/>
                    <a:pt x="0" y="6659"/>
                  </a:cubicBezTo>
                  <a:cubicBezTo>
                    <a:pt x="832" y="7583"/>
                    <a:pt x="1941" y="7953"/>
                    <a:pt x="3143" y="8230"/>
                  </a:cubicBezTo>
                  <a:cubicBezTo>
                    <a:pt x="2588" y="8323"/>
                    <a:pt x="2126" y="8415"/>
                    <a:pt x="1664" y="8508"/>
                  </a:cubicBezTo>
                  <a:cubicBezTo>
                    <a:pt x="1017" y="8600"/>
                    <a:pt x="740" y="9062"/>
                    <a:pt x="647" y="9617"/>
                  </a:cubicBezTo>
                  <a:cubicBezTo>
                    <a:pt x="555" y="10264"/>
                    <a:pt x="832" y="11096"/>
                    <a:pt x="1294" y="11096"/>
                  </a:cubicBezTo>
                  <a:cubicBezTo>
                    <a:pt x="2681" y="11188"/>
                    <a:pt x="2126" y="12020"/>
                    <a:pt x="2126" y="12575"/>
                  </a:cubicBezTo>
                  <a:cubicBezTo>
                    <a:pt x="2250" y="12619"/>
                    <a:pt x="2356" y="12639"/>
                    <a:pt x="2448" y="12639"/>
                  </a:cubicBezTo>
                  <a:cubicBezTo>
                    <a:pt x="3190" y="12639"/>
                    <a:pt x="2983" y="11346"/>
                    <a:pt x="3594" y="11346"/>
                  </a:cubicBezTo>
                  <a:cubicBezTo>
                    <a:pt x="3696" y="11346"/>
                    <a:pt x="3820" y="11382"/>
                    <a:pt x="3975" y="11466"/>
                  </a:cubicBezTo>
                  <a:cubicBezTo>
                    <a:pt x="4622" y="11188"/>
                    <a:pt x="4160" y="10356"/>
                    <a:pt x="4714" y="10079"/>
                  </a:cubicBezTo>
                  <a:cubicBezTo>
                    <a:pt x="5674" y="9688"/>
                    <a:pt x="6647" y="9461"/>
                    <a:pt x="7586" y="9461"/>
                  </a:cubicBezTo>
                  <a:cubicBezTo>
                    <a:pt x="9091" y="9461"/>
                    <a:pt x="10509" y="10043"/>
                    <a:pt x="11647" y="11466"/>
                  </a:cubicBezTo>
                  <a:cubicBezTo>
                    <a:pt x="12017" y="11281"/>
                    <a:pt x="12294" y="11188"/>
                    <a:pt x="12664" y="11096"/>
                  </a:cubicBezTo>
                  <a:cubicBezTo>
                    <a:pt x="13865" y="10726"/>
                    <a:pt x="14050" y="10171"/>
                    <a:pt x="13126" y="9247"/>
                  </a:cubicBezTo>
                  <a:lnTo>
                    <a:pt x="13126" y="9247"/>
                  </a:lnTo>
                  <a:cubicBezTo>
                    <a:pt x="12964" y="9316"/>
                    <a:pt x="12797" y="9351"/>
                    <a:pt x="12623" y="9351"/>
                  </a:cubicBezTo>
                  <a:cubicBezTo>
                    <a:pt x="12103" y="9351"/>
                    <a:pt x="11531" y="9039"/>
                    <a:pt x="10907" y="8415"/>
                  </a:cubicBezTo>
                  <a:lnTo>
                    <a:pt x="10907" y="8415"/>
                  </a:lnTo>
                  <a:cubicBezTo>
                    <a:pt x="11832" y="8600"/>
                    <a:pt x="12479" y="8785"/>
                    <a:pt x="13126" y="8877"/>
                  </a:cubicBezTo>
                  <a:cubicBezTo>
                    <a:pt x="14050" y="8323"/>
                    <a:pt x="12571" y="7029"/>
                    <a:pt x="13403" y="6936"/>
                  </a:cubicBezTo>
                  <a:cubicBezTo>
                    <a:pt x="14605" y="6936"/>
                    <a:pt x="13588" y="8323"/>
                    <a:pt x="14143" y="8877"/>
                  </a:cubicBezTo>
                  <a:cubicBezTo>
                    <a:pt x="14328" y="9155"/>
                    <a:pt x="14697" y="9155"/>
                    <a:pt x="14882" y="9247"/>
                  </a:cubicBezTo>
                  <a:lnTo>
                    <a:pt x="14882" y="8138"/>
                  </a:lnTo>
                  <a:cubicBezTo>
                    <a:pt x="14328" y="7676"/>
                    <a:pt x="14697" y="6936"/>
                    <a:pt x="14605" y="6382"/>
                  </a:cubicBezTo>
                  <a:cubicBezTo>
                    <a:pt x="14605" y="6012"/>
                    <a:pt x="14512" y="5642"/>
                    <a:pt x="14512" y="5272"/>
                  </a:cubicBezTo>
                  <a:cubicBezTo>
                    <a:pt x="14143" y="4995"/>
                    <a:pt x="14235" y="4533"/>
                    <a:pt x="14235" y="4163"/>
                  </a:cubicBezTo>
                  <a:lnTo>
                    <a:pt x="14235" y="2684"/>
                  </a:lnTo>
                  <a:cubicBezTo>
                    <a:pt x="14235" y="2314"/>
                    <a:pt x="14235" y="2037"/>
                    <a:pt x="14235" y="1667"/>
                  </a:cubicBezTo>
                  <a:cubicBezTo>
                    <a:pt x="13403" y="1945"/>
                    <a:pt x="13218" y="2777"/>
                    <a:pt x="12479" y="3054"/>
                  </a:cubicBezTo>
                  <a:cubicBezTo>
                    <a:pt x="12088" y="3210"/>
                    <a:pt x="11896" y="3763"/>
                    <a:pt x="11511" y="3763"/>
                  </a:cubicBezTo>
                  <a:cubicBezTo>
                    <a:pt x="11440" y="3763"/>
                    <a:pt x="11363" y="3744"/>
                    <a:pt x="11277" y="3701"/>
                  </a:cubicBezTo>
                  <a:cubicBezTo>
                    <a:pt x="10538" y="3331"/>
                    <a:pt x="11277" y="2684"/>
                    <a:pt x="11092" y="2130"/>
                  </a:cubicBezTo>
                  <a:lnTo>
                    <a:pt x="11092" y="2130"/>
                  </a:lnTo>
                  <a:cubicBezTo>
                    <a:pt x="9983" y="2222"/>
                    <a:pt x="9521" y="3424"/>
                    <a:pt x="9059" y="3886"/>
                  </a:cubicBezTo>
                  <a:cubicBezTo>
                    <a:pt x="8646" y="4436"/>
                    <a:pt x="8209" y="4589"/>
                    <a:pt x="7764" y="4589"/>
                  </a:cubicBezTo>
                  <a:cubicBezTo>
                    <a:pt x="7200" y="4589"/>
                    <a:pt x="6624" y="4341"/>
                    <a:pt x="6078" y="4341"/>
                  </a:cubicBezTo>
                  <a:cubicBezTo>
                    <a:pt x="5897" y="4341"/>
                    <a:pt x="5719" y="4368"/>
                    <a:pt x="5546" y="4440"/>
                  </a:cubicBezTo>
                  <a:cubicBezTo>
                    <a:pt x="5513" y="4463"/>
                    <a:pt x="5481" y="4473"/>
                    <a:pt x="5450" y="4473"/>
                  </a:cubicBezTo>
                  <a:cubicBezTo>
                    <a:pt x="5228" y="4473"/>
                    <a:pt x="5095" y="3934"/>
                    <a:pt x="5177" y="3609"/>
                  </a:cubicBezTo>
                  <a:cubicBezTo>
                    <a:pt x="5219" y="3398"/>
                    <a:pt x="5299" y="3341"/>
                    <a:pt x="5400" y="3341"/>
                  </a:cubicBezTo>
                  <a:cubicBezTo>
                    <a:pt x="5521" y="3341"/>
                    <a:pt x="5672" y="3424"/>
                    <a:pt x="5824" y="3424"/>
                  </a:cubicBezTo>
                  <a:cubicBezTo>
                    <a:pt x="5639" y="1483"/>
                    <a:pt x="7857" y="2130"/>
                    <a:pt x="8504" y="1113"/>
                  </a:cubicBezTo>
                  <a:cubicBezTo>
                    <a:pt x="8514" y="1093"/>
                    <a:pt x="8527" y="1084"/>
                    <a:pt x="8543" y="1084"/>
                  </a:cubicBezTo>
                  <a:cubicBezTo>
                    <a:pt x="8669" y="1084"/>
                    <a:pt x="8936" y="1707"/>
                    <a:pt x="8689" y="2037"/>
                  </a:cubicBezTo>
                  <a:cubicBezTo>
                    <a:pt x="8227" y="2684"/>
                    <a:pt x="7765" y="3239"/>
                    <a:pt x="6933" y="3424"/>
                  </a:cubicBezTo>
                  <a:cubicBezTo>
                    <a:pt x="7265" y="3756"/>
                    <a:pt x="7524" y="3990"/>
                    <a:pt x="7785" y="3990"/>
                  </a:cubicBezTo>
                  <a:cubicBezTo>
                    <a:pt x="8032" y="3990"/>
                    <a:pt x="8282" y="3779"/>
                    <a:pt x="8597" y="3239"/>
                  </a:cubicBezTo>
                  <a:cubicBezTo>
                    <a:pt x="9151" y="2407"/>
                    <a:pt x="9244" y="928"/>
                    <a:pt x="10630" y="651"/>
                  </a:cubicBezTo>
                  <a:lnTo>
                    <a:pt x="10168" y="188"/>
                  </a:lnTo>
                  <a:cubicBezTo>
                    <a:pt x="9706" y="96"/>
                    <a:pt x="9151" y="96"/>
                    <a:pt x="8597" y="96"/>
                  </a:cubicBezTo>
                  <a:cubicBezTo>
                    <a:pt x="8128" y="32"/>
                    <a:pt x="7671" y="0"/>
                    <a:pt x="722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37"/>
            <p:cNvSpPr/>
            <p:nvPr/>
          </p:nvSpPr>
          <p:spPr>
            <a:xfrm>
              <a:off x="4084975" y="2572100"/>
              <a:ext cx="353600" cy="464500"/>
            </a:xfrm>
            <a:custGeom>
              <a:rect b="b" l="l" r="r" t="t"/>
              <a:pathLst>
                <a:path extrusionOk="0" h="18580" w="14144">
                  <a:moveTo>
                    <a:pt x="11848" y="4893"/>
                  </a:moveTo>
                  <a:cubicBezTo>
                    <a:pt x="12199" y="4893"/>
                    <a:pt x="12484" y="5471"/>
                    <a:pt x="12837" y="5471"/>
                  </a:cubicBezTo>
                  <a:cubicBezTo>
                    <a:pt x="12871" y="5471"/>
                    <a:pt x="12906" y="5466"/>
                    <a:pt x="12942" y="5454"/>
                  </a:cubicBezTo>
                  <a:lnTo>
                    <a:pt x="12942" y="5454"/>
                  </a:lnTo>
                  <a:cubicBezTo>
                    <a:pt x="12874" y="5859"/>
                    <a:pt x="12856" y="6313"/>
                    <a:pt x="12527" y="6313"/>
                  </a:cubicBezTo>
                  <a:cubicBezTo>
                    <a:pt x="12406" y="6313"/>
                    <a:pt x="12242" y="6251"/>
                    <a:pt x="12017" y="6101"/>
                  </a:cubicBezTo>
                  <a:cubicBezTo>
                    <a:pt x="11740" y="5916"/>
                    <a:pt x="11093" y="5731"/>
                    <a:pt x="11370" y="5269"/>
                  </a:cubicBezTo>
                  <a:cubicBezTo>
                    <a:pt x="11547" y="4991"/>
                    <a:pt x="11703" y="4893"/>
                    <a:pt x="11848" y="4893"/>
                  </a:cubicBezTo>
                  <a:close/>
                  <a:moveTo>
                    <a:pt x="8597" y="0"/>
                  </a:moveTo>
                  <a:lnTo>
                    <a:pt x="7858" y="740"/>
                  </a:lnTo>
                  <a:lnTo>
                    <a:pt x="7858" y="1479"/>
                  </a:lnTo>
                  <a:cubicBezTo>
                    <a:pt x="8597" y="1849"/>
                    <a:pt x="9337" y="2126"/>
                    <a:pt x="9706" y="2958"/>
                  </a:cubicBezTo>
                  <a:cubicBezTo>
                    <a:pt x="9614" y="3698"/>
                    <a:pt x="9984" y="4437"/>
                    <a:pt x="9337" y="5084"/>
                  </a:cubicBezTo>
                  <a:cubicBezTo>
                    <a:pt x="8979" y="5860"/>
                    <a:pt x="8582" y="6559"/>
                    <a:pt x="7998" y="6559"/>
                  </a:cubicBezTo>
                  <a:cubicBezTo>
                    <a:pt x="7677" y="6559"/>
                    <a:pt x="7300" y="6348"/>
                    <a:pt x="6841" y="5824"/>
                  </a:cubicBezTo>
                  <a:cubicBezTo>
                    <a:pt x="6656" y="5546"/>
                    <a:pt x="6379" y="5454"/>
                    <a:pt x="6101" y="5454"/>
                  </a:cubicBezTo>
                  <a:cubicBezTo>
                    <a:pt x="6023" y="5463"/>
                    <a:pt x="5947" y="5468"/>
                    <a:pt x="5874" y="5468"/>
                  </a:cubicBezTo>
                  <a:cubicBezTo>
                    <a:pt x="4482" y="5468"/>
                    <a:pt x="4003" y="3873"/>
                    <a:pt x="2774" y="3698"/>
                  </a:cubicBezTo>
                  <a:cubicBezTo>
                    <a:pt x="2404" y="4067"/>
                    <a:pt x="1295" y="4437"/>
                    <a:pt x="2589" y="5084"/>
                  </a:cubicBezTo>
                  <a:cubicBezTo>
                    <a:pt x="2866" y="5269"/>
                    <a:pt x="2681" y="5639"/>
                    <a:pt x="2404" y="5824"/>
                  </a:cubicBezTo>
                  <a:cubicBezTo>
                    <a:pt x="3774" y="7022"/>
                    <a:pt x="5144" y="8062"/>
                    <a:pt x="7028" y="8062"/>
                  </a:cubicBezTo>
                  <a:cubicBezTo>
                    <a:pt x="7178" y="8062"/>
                    <a:pt x="7331" y="8056"/>
                    <a:pt x="7488" y="8042"/>
                  </a:cubicBezTo>
                  <a:cubicBezTo>
                    <a:pt x="7679" y="8004"/>
                    <a:pt x="7887" y="7981"/>
                    <a:pt x="8097" y="7981"/>
                  </a:cubicBezTo>
                  <a:cubicBezTo>
                    <a:pt x="8394" y="7981"/>
                    <a:pt x="8696" y="8026"/>
                    <a:pt x="8967" y="8135"/>
                  </a:cubicBezTo>
                  <a:cubicBezTo>
                    <a:pt x="9891" y="8412"/>
                    <a:pt x="9891" y="9244"/>
                    <a:pt x="9984" y="9983"/>
                  </a:cubicBezTo>
                  <a:cubicBezTo>
                    <a:pt x="10056" y="10418"/>
                    <a:pt x="9673" y="10569"/>
                    <a:pt x="9326" y="10569"/>
                  </a:cubicBezTo>
                  <a:cubicBezTo>
                    <a:pt x="9231" y="10569"/>
                    <a:pt x="9139" y="10558"/>
                    <a:pt x="9059" y="10538"/>
                  </a:cubicBezTo>
                  <a:cubicBezTo>
                    <a:pt x="8463" y="10396"/>
                    <a:pt x="7901" y="10330"/>
                    <a:pt x="7370" y="10330"/>
                  </a:cubicBezTo>
                  <a:cubicBezTo>
                    <a:pt x="4445" y="10330"/>
                    <a:pt x="2447" y="12322"/>
                    <a:pt x="648" y="14513"/>
                  </a:cubicBezTo>
                  <a:cubicBezTo>
                    <a:pt x="648" y="15067"/>
                    <a:pt x="186" y="15252"/>
                    <a:pt x="1" y="15714"/>
                  </a:cubicBezTo>
                  <a:cubicBezTo>
                    <a:pt x="142" y="15809"/>
                    <a:pt x="272" y="15843"/>
                    <a:pt x="393" y="15843"/>
                  </a:cubicBezTo>
                  <a:cubicBezTo>
                    <a:pt x="707" y="15843"/>
                    <a:pt x="960" y="15611"/>
                    <a:pt x="1207" y="15611"/>
                  </a:cubicBezTo>
                  <a:cubicBezTo>
                    <a:pt x="1236" y="15611"/>
                    <a:pt x="1266" y="15614"/>
                    <a:pt x="1295" y="15622"/>
                  </a:cubicBezTo>
                  <a:cubicBezTo>
                    <a:pt x="2219" y="15437"/>
                    <a:pt x="2496" y="14605"/>
                    <a:pt x="3143" y="14235"/>
                  </a:cubicBezTo>
                  <a:lnTo>
                    <a:pt x="3143" y="14143"/>
                  </a:lnTo>
                  <a:lnTo>
                    <a:pt x="3513" y="13866"/>
                  </a:lnTo>
                  <a:cubicBezTo>
                    <a:pt x="4530" y="13588"/>
                    <a:pt x="5362" y="12756"/>
                    <a:pt x="6471" y="12756"/>
                  </a:cubicBezTo>
                  <a:cubicBezTo>
                    <a:pt x="7303" y="12756"/>
                    <a:pt x="8135" y="12756"/>
                    <a:pt x="8412" y="13681"/>
                  </a:cubicBezTo>
                  <a:cubicBezTo>
                    <a:pt x="8690" y="14513"/>
                    <a:pt x="9244" y="15344"/>
                    <a:pt x="8227" y="16269"/>
                  </a:cubicBezTo>
                  <a:cubicBezTo>
                    <a:pt x="7395" y="16916"/>
                    <a:pt x="7026" y="17748"/>
                    <a:pt x="8227" y="18580"/>
                  </a:cubicBezTo>
                  <a:cubicBezTo>
                    <a:pt x="8597" y="18395"/>
                    <a:pt x="8967" y="18302"/>
                    <a:pt x="9337" y="18210"/>
                  </a:cubicBezTo>
                  <a:cubicBezTo>
                    <a:pt x="11000" y="17378"/>
                    <a:pt x="12387" y="16176"/>
                    <a:pt x="13311" y="14513"/>
                  </a:cubicBezTo>
                  <a:cubicBezTo>
                    <a:pt x="13219" y="14420"/>
                    <a:pt x="12942" y="14328"/>
                    <a:pt x="12942" y="14235"/>
                  </a:cubicBezTo>
                  <a:cubicBezTo>
                    <a:pt x="13496" y="12756"/>
                    <a:pt x="12202" y="12941"/>
                    <a:pt x="11278" y="12756"/>
                  </a:cubicBezTo>
                  <a:cubicBezTo>
                    <a:pt x="13219" y="12756"/>
                    <a:pt x="14143" y="11370"/>
                    <a:pt x="14143" y="10168"/>
                  </a:cubicBezTo>
                  <a:cubicBezTo>
                    <a:pt x="14051" y="8689"/>
                    <a:pt x="13866" y="6933"/>
                    <a:pt x="12942" y="5454"/>
                  </a:cubicBezTo>
                  <a:cubicBezTo>
                    <a:pt x="12110" y="2496"/>
                    <a:pt x="12110" y="2496"/>
                    <a:pt x="10353" y="1664"/>
                  </a:cubicBezTo>
                  <a:cubicBezTo>
                    <a:pt x="10631" y="1202"/>
                    <a:pt x="11093" y="1202"/>
                    <a:pt x="11555" y="1110"/>
                  </a:cubicBezTo>
                  <a:cubicBezTo>
                    <a:pt x="10723" y="370"/>
                    <a:pt x="9706" y="185"/>
                    <a:pt x="859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37"/>
            <p:cNvSpPr/>
            <p:nvPr/>
          </p:nvSpPr>
          <p:spPr>
            <a:xfrm>
              <a:off x="4193600" y="4970775"/>
              <a:ext cx="989075" cy="307375"/>
            </a:xfrm>
            <a:custGeom>
              <a:rect b="b" l="l" r="r" t="t"/>
              <a:pathLst>
                <a:path extrusionOk="0" h="12295" w="39563">
                  <a:moveTo>
                    <a:pt x="2496" y="1"/>
                  </a:moveTo>
                  <a:cubicBezTo>
                    <a:pt x="2333" y="488"/>
                    <a:pt x="2057" y="622"/>
                    <a:pt x="1738" y="622"/>
                  </a:cubicBezTo>
                  <a:cubicBezTo>
                    <a:pt x="1353" y="622"/>
                    <a:pt x="908" y="428"/>
                    <a:pt x="528" y="428"/>
                  </a:cubicBezTo>
                  <a:cubicBezTo>
                    <a:pt x="328" y="428"/>
                    <a:pt x="145" y="482"/>
                    <a:pt x="0" y="648"/>
                  </a:cubicBezTo>
                  <a:cubicBezTo>
                    <a:pt x="555" y="1295"/>
                    <a:pt x="1294" y="1572"/>
                    <a:pt x="2126" y="1757"/>
                  </a:cubicBezTo>
                  <a:cubicBezTo>
                    <a:pt x="2281" y="1291"/>
                    <a:pt x="2552" y="1115"/>
                    <a:pt x="2826" y="1115"/>
                  </a:cubicBezTo>
                  <a:cubicBezTo>
                    <a:pt x="3041" y="1115"/>
                    <a:pt x="3257" y="1224"/>
                    <a:pt x="3420" y="1387"/>
                  </a:cubicBezTo>
                  <a:cubicBezTo>
                    <a:pt x="3882" y="1849"/>
                    <a:pt x="3050" y="2127"/>
                    <a:pt x="2866" y="2497"/>
                  </a:cubicBezTo>
                  <a:cubicBezTo>
                    <a:pt x="3050" y="3051"/>
                    <a:pt x="3697" y="3144"/>
                    <a:pt x="3975" y="3606"/>
                  </a:cubicBezTo>
                  <a:cubicBezTo>
                    <a:pt x="4252" y="3606"/>
                    <a:pt x="4529" y="3698"/>
                    <a:pt x="4714" y="3975"/>
                  </a:cubicBezTo>
                  <a:cubicBezTo>
                    <a:pt x="5639" y="4438"/>
                    <a:pt x="6655" y="4900"/>
                    <a:pt x="7580" y="5362"/>
                  </a:cubicBezTo>
                  <a:cubicBezTo>
                    <a:pt x="7765" y="5547"/>
                    <a:pt x="7857" y="5639"/>
                    <a:pt x="7949" y="5732"/>
                  </a:cubicBezTo>
                  <a:cubicBezTo>
                    <a:pt x="10907" y="7118"/>
                    <a:pt x="13773" y="8412"/>
                    <a:pt x="16731" y="9799"/>
                  </a:cubicBezTo>
                  <a:cubicBezTo>
                    <a:pt x="17008" y="9891"/>
                    <a:pt x="17378" y="9984"/>
                    <a:pt x="17748" y="10169"/>
                  </a:cubicBezTo>
                  <a:lnTo>
                    <a:pt x="19596" y="10446"/>
                  </a:lnTo>
                  <a:cubicBezTo>
                    <a:pt x="19689" y="10631"/>
                    <a:pt x="19874" y="10723"/>
                    <a:pt x="19966" y="10816"/>
                  </a:cubicBezTo>
                  <a:lnTo>
                    <a:pt x="20705" y="10816"/>
                  </a:lnTo>
                  <a:cubicBezTo>
                    <a:pt x="21352" y="10816"/>
                    <a:pt x="21907" y="10816"/>
                    <a:pt x="22462" y="11185"/>
                  </a:cubicBezTo>
                  <a:cubicBezTo>
                    <a:pt x="22540" y="11171"/>
                    <a:pt x="22616" y="11165"/>
                    <a:pt x="22690" y="11165"/>
                  </a:cubicBezTo>
                  <a:cubicBezTo>
                    <a:pt x="23494" y="11165"/>
                    <a:pt x="24018" y="11946"/>
                    <a:pt x="24822" y="11946"/>
                  </a:cubicBezTo>
                  <a:cubicBezTo>
                    <a:pt x="24895" y="11946"/>
                    <a:pt x="24971" y="11939"/>
                    <a:pt x="25050" y="11925"/>
                  </a:cubicBezTo>
                  <a:lnTo>
                    <a:pt x="26159" y="11925"/>
                  </a:lnTo>
                  <a:cubicBezTo>
                    <a:pt x="26492" y="11925"/>
                    <a:pt x="26839" y="11895"/>
                    <a:pt x="27184" y="11895"/>
                  </a:cubicBezTo>
                  <a:cubicBezTo>
                    <a:pt x="27701" y="11895"/>
                    <a:pt x="28211" y="11962"/>
                    <a:pt x="28655" y="12295"/>
                  </a:cubicBezTo>
                  <a:lnTo>
                    <a:pt x="31890" y="12295"/>
                  </a:lnTo>
                  <a:cubicBezTo>
                    <a:pt x="32200" y="11985"/>
                    <a:pt x="32539" y="11934"/>
                    <a:pt x="32891" y="11934"/>
                  </a:cubicBezTo>
                  <a:cubicBezTo>
                    <a:pt x="33058" y="11934"/>
                    <a:pt x="33229" y="11946"/>
                    <a:pt x="33401" y="11946"/>
                  </a:cubicBezTo>
                  <a:cubicBezTo>
                    <a:pt x="33513" y="11946"/>
                    <a:pt x="33626" y="11941"/>
                    <a:pt x="33739" y="11925"/>
                  </a:cubicBezTo>
                  <a:lnTo>
                    <a:pt x="35587" y="11925"/>
                  </a:lnTo>
                  <a:cubicBezTo>
                    <a:pt x="36881" y="11740"/>
                    <a:pt x="38268" y="11463"/>
                    <a:pt x="39562" y="11185"/>
                  </a:cubicBezTo>
                  <a:cubicBezTo>
                    <a:pt x="39316" y="10692"/>
                    <a:pt x="39192" y="9994"/>
                    <a:pt x="38781" y="9994"/>
                  </a:cubicBezTo>
                  <a:cubicBezTo>
                    <a:pt x="38576" y="9994"/>
                    <a:pt x="38299" y="10169"/>
                    <a:pt x="37898" y="10631"/>
                  </a:cubicBezTo>
                  <a:cubicBezTo>
                    <a:pt x="37886" y="10637"/>
                    <a:pt x="37871" y="10640"/>
                    <a:pt x="37855" y="10640"/>
                  </a:cubicBezTo>
                  <a:cubicBezTo>
                    <a:pt x="37700" y="10640"/>
                    <a:pt x="37394" y="10370"/>
                    <a:pt x="37043" y="10370"/>
                  </a:cubicBezTo>
                  <a:cubicBezTo>
                    <a:pt x="36902" y="10370"/>
                    <a:pt x="36753" y="10414"/>
                    <a:pt x="36604" y="10538"/>
                  </a:cubicBezTo>
                  <a:lnTo>
                    <a:pt x="36234" y="10538"/>
                  </a:lnTo>
                  <a:cubicBezTo>
                    <a:pt x="35125" y="10538"/>
                    <a:pt x="34016" y="10497"/>
                    <a:pt x="32907" y="10497"/>
                  </a:cubicBezTo>
                  <a:cubicBezTo>
                    <a:pt x="32352" y="10497"/>
                    <a:pt x="31798" y="10508"/>
                    <a:pt x="31243" y="10538"/>
                  </a:cubicBezTo>
                  <a:cubicBezTo>
                    <a:pt x="28655" y="10538"/>
                    <a:pt x="26251" y="9706"/>
                    <a:pt x="23756" y="9522"/>
                  </a:cubicBezTo>
                  <a:cubicBezTo>
                    <a:pt x="20521" y="9244"/>
                    <a:pt x="17563" y="8043"/>
                    <a:pt x="14697" y="6749"/>
                  </a:cubicBezTo>
                  <a:cubicBezTo>
                    <a:pt x="10445" y="4807"/>
                    <a:pt x="6378" y="2589"/>
                    <a:pt x="24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37"/>
            <p:cNvSpPr/>
            <p:nvPr/>
          </p:nvSpPr>
          <p:spPr>
            <a:xfrm>
              <a:off x="3645925" y="265850"/>
              <a:ext cx="508400" cy="374375"/>
            </a:xfrm>
            <a:custGeom>
              <a:rect b="b" l="l" r="r" t="t"/>
              <a:pathLst>
                <a:path extrusionOk="0" h="14975" w="20336">
                  <a:moveTo>
                    <a:pt x="14882" y="0"/>
                  </a:moveTo>
                  <a:lnTo>
                    <a:pt x="11277" y="740"/>
                  </a:lnTo>
                  <a:cubicBezTo>
                    <a:pt x="12109" y="1479"/>
                    <a:pt x="11647" y="2126"/>
                    <a:pt x="11185" y="3143"/>
                  </a:cubicBezTo>
                  <a:cubicBezTo>
                    <a:pt x="10885" y="2143"/>
                    <a:pt x="10558" y="1738"/>
                    <a:pt x="10159" y="1738"/>
                  </a:cubicBezTo>
                  <a:cubicBezTo>
                    <a:pt x="9822" y="1738"/>
                    <a:pt x="9433" y="2029"/>
                    <a:pt x="8966" y="2496"/>
                  </a:cubicBezTo>
                  <a:cubicBezTo>
                    <a:pt x="8802" y="2716"/>
                    <a:pt x="8278" y="3261"/>
                    <a:pt x="7803" y="3261"/>
                  </a:cubicBezTo>
                  <a:cubicBezTo>
                    <a:pt x="7478" y="3261"/>
                    <a:pt x="7175" y="3007"/>
                    <a:pt x="7025" y="2219"/>
                  </a:cubicBezTo>
                  <a:cubicBezTo>
                    <a:pt x="6971" y="2058"/>
                    <a:pt x="6762" y="1959"/>
                    <a:pt x="6577" y="1959"/>
                  </a:cubicBezTo>
                  <a:cubicBezTo>
                    <a:pt x="6444" y="1959"/>
                    <a:pt x="6324" y="2010"/>
                    <a:pt x="6286" y="2126"/>
                  </a:cubicBezTo>
                  <a:cubicBezTo>
                    <a:pt x="6235" y="2406"/>
                    <a:pt x="6142" y="2497"/>
                    <a:pt x="6030" y="2497"/>
                  </a:cubicBezTo>
                  <a:cubicBezTo>
                    <a:pt x="5824" y="2497"/>
                    <a:pt x="5553" y="2187"/>
                    <a:pt x="5363" y="2187"/>
                  </a:cubicBezTo>
                  <a:cubicBezTo>
                    <a:pt x="5282" y="2187"/>
                    <a:pt x="5217" y="2243"/>
                    <a:pt x="5176" y="2404"/>
                  </a:cubicBezTo>
                  <a:cubicBezTo>
                    <a:pt x="5165" y="2437"/>
                    <a:pt x="5136" y="2450"/>
                    <a:pt x="5095" y="2450"/>
                  </a:cubicBezTo>
                  <a:cubicBezTo>
                    <a:pt x="4946" y="2450"/>
                    <a:pt x="4637" y="2279"/>
                    <a:pt x="4426" y="2279"/>
                  </a:cubicBezTo>
                  <a:cubicBezTo>
                    <a:pt x="4214" y="2279"/>
                    <a:pt x="4101" y="2452"/>
                    <a:pt x="4345" y="3143"/>
                  </a:cubicBezTo>
                  <a:cubicBezTo>
                    <a:pt x="4495" y="3593"/>
                    <a:pt x="4266" y="3664"/>
                    <a:pt x="3981" y="3664"/>
                  </a:cubicBezTo>
                  <a:cubicBezTo>
                    <a:pt x="3848" y="3664"/>
                    <a:pt x="3703" y="3649"/>
                    <a:pt x="3578" y="3649"/>
                  </a:cubicBezTo>
                  <a:cubicBezTo>
                    <a:pt x="3475" y="3649"/>
                    <a:pt x="3385" y="3659"/>
                    <a:pt x="3328" y="3698"/>
                  </a:cubicBezTo>
                  <a:cubicBezTo>
                    <a:pt x="3328" y="4067"/>
                    <a:pt x="3235" y="4530"/>
                    <a:pt x="3698" y="4714"/>
                  </a:cubicBezTo>
                  <a:cubicBezTo>
                    <a:pt x="4622" y="5084"/>
                    <a:pt x="3882" y="5454"/>
                    <a:pt x="3605" y="5824"/>
                  </a:cubicBezTo>
                  <a:cubicBezTo>
                    <a:pt x="3975" y="6563"/>
                    <a:pt x="4437" y="7303"/>
                    <a:pt x="4437" y="8042"/>
                  </a:cubicBezTo>
                  <a:cubicBezTo>
                    <a:pt x="4437" y="8597"/>
                    <a:pt x="5176" y="9151"/>
                    <a:pt x="4714" y="9613"/>
                  </a:cubicBezTo>
                  <a:cubicBezTo>
                    <a:pt x="3513" y="10630"/>
                    <a:pt x="3328" y="12479"/>
                    <a:pt x="1572" y="13034"/>
                  </a:cubicBezTo>
                  <a:cubicBezTo>
                    <a:pt x="832" y="13311"/>
                    <a:pt x="277" y="14050"/>
                    <a:pt x="0" y="14975"/>
                  </a:cubicBezTo>
                  <a:cubicBezTo>
                    <a:pt x="740" y="14975"/>
                    <a:pt x="1387" y="14790"/>
                    <a:pt x="1664" y="14143"/>
                  </a:cubicBezTo>
                  <a:cubicBezTo>
                    <a:pt x="2034" y="13126"/>
                    <a:pt x="2866" y="13034"/>
                    <a:pt x="3605" y="12756"/>
                  </a:cubicBezTo>
                  <a:cubicBezTo>
                    <a:pt x="5639" y="10815"/>
                    <a:pt x="6563" y="8412"/>
                    <a:pt x="6008" y="5639"/>
                  </a:cubicBezTo>
                  <a:cubicBezTo>
                    <a:pt x="5916" y="5084"/>
                    <a:pt x="5546" y="4714"/>
                    <a:pt x="6193" y="4252"/>
                  </a:cubicBezTo>
                  <a:cubicBezTo>
                    <a:pt x="6490" y="4054"/>
                    <a:pt x="6788" y="3962"/>
                    <a:pt x="7085" y="3962"/>
                  </a:cubicBezTo>
                  <a:cubicBezTo>
                    <a:pt x="7342" y="3962"/>
                    <a:pt x="7600" y="4031"/>
                    <a:pt x="7857" y="4160"/>
                  </a:cubicBezTo>
                  <a:cubicBezTo>
                    <a:pt x="9059" y="4807"/>
                    <a:pt x="9244" y="5824"/>
                    <a:pt x="8689" y="6933"/>
                  </a:cubicBezTo>
                  <a:cubicBezTo>
                    <a:pt x="8979" y="7049"/>
                    <a:pt x="9268" y="7528"/>
                    <a:pt x="9490" y="7528"/>
                  </a:cubicBezTo>
                  <a:cubicBezTo>
                    <a:pt x="9622" y="7528"/>
                    <a:pt x="9729" y="7358"/>
                    <a:pt x="9798" y="6840"/>
                  </a:cubicBezTo>
                  <a:cubicBezTo>
                    <a:pt x="9983" y="6193"/>
                    <a:pt x="10445" y="6193"/>
                    <a:pt x="10907" y="6193"/>
                  </a:cubicBezTo>
                  <a:cubicBezTo>
                    <a:pt x="11924" y="5454"/>
                    <a:pt x="13033" y="5084"/>
                    <a:pt x="14143" y="4714"/>
                  </a:cubicBezTo>
                  <a:cubicBezTo>
                    <a:pt x="14143" y="3698"/>
                    <a:pt x="12941" y="3328"/>
                    <a:pt x="12571" y="2311"/>
                  </a:cubicBezTo>
                  <a:lnTo>
                    <a:pt x="12571" y="2311"/>
                  </a:lnTo>
                  <a:cubicBezTo>
                    <a:pt x="13036" y="2377"/>
                    <a:pt x="13501" y="2873"/>
                    <a:pt x="13965" y="2873"/>
                  </a:cubicBezTo>
                  <a:cubicBezTo>
                    <a:pt x="14148" y="2873"/>
                    <a:pt x="14330" y="2797"/>
                    <a:pt x="14512" y="2588"/>
                  </a:cubicBezTo>
                  <a:lnTo>
                    <a:pt x="14512" y="2588"/>
                  </a:lnTo>
                  <a:cubicBezTo>
                    <a:pt x="14327" y="3420"/>
                    <a:pt x="15437" y="4252"/>
                    <a:pt x="14605" y="5177"/>
                  </a:cubicBezTo>
                  <a:cubicBezTo>
                    <a:pt x="14882" y="5177"/>
                    <a:pt x="15159" y="5177"/>
                    <a:pt x="15252" y="5454"/>
                  </a:cubicBezTo>
                  <a:cubicBezTo>
                    <a:pt x="17193" y="5546"/>
                    <a:pt x="18210" y="6656"/>
                    <a:pt x="18579" y="8412"/>
                  </a:cubicBezTo>
                  <a:cubicBezTo>
                    <a:pt x="18690" y="8423"/>
                    <a:pt x="18795" y="8429"/>
                    <a:pt x="18896" y="8429"/>
                  </a:cubicBezTo>
                  <a:cubicBezTo>
                    <a:pt x="19633" y="8429"/>
                    <a:pt x="20092" y="8116"/>
                    <a:pt x="20336" y="7303"/>
                  </a:cubicBezTo>
                  <a:cubicBezTo>
                    <a:pt x="20058" y="6286"/>
                    <a:pt x="19596" y="5269"/>
                    <a:pt x="19504" y="4252"/>
                  </a:cubicBezTo>
                  <a:cubicBezTo>
                    <a:pt x="19411" y="3143"/>
                    <a:pt x="18117" y="2958"/>
                    <a:pt x="18210" y="1849"/>
                  </a:cubicBezTo>
                  <a:lnTo>
                    <a:pt x="17840" y="1849"/>
                  </a:lnTo>
                  <a:cubicBezTo>
                    <a:pt x="17213" y="1431"/>
                    <a:pt x="16549" y="1278"/>
                    <a:pt x="15847" y="1278"/>
                  </a:cubicBezTo>
                  <a:cubicBezTo>
                    <a:pt x="14995" y="1278"/>
                    <a:pt x="14088" y="1503"/>
                    <a:pt x="13126" y="1756"/>
                  </a:cubicBezTo>
                  <a:cubicBezTo>
                    <a:pt x="13680" y="832"/>
                    <a:pt x="14882" y="1109"/>
                    <a:pt x="1488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37"/>
            <p:cNvSpPr/>
            <p:nvPr/>
          </p:nvSpPr>
          <p:spPr>
            <a:xfrm>
              <a:off x="4644200" y="3861550"/>
              <a:ext cx="184900" cy="790350"/>
            </a:xfrm>
            <a:custGeom>
              <a:rect b="b" l="l" r="r" t="t"/>
              <a:pathLst>
                <a:path extrusionOk="0" h="31614" w="7396">
                  <a:moveTo>
                    <a:pt x="1202" y="3051"/>
                  </a:moveTo>
                  <a:cubicBezTo>
                    <a:pt x="1387" y="3051"/>
                    <a:pt x="1480" y="3236"/>
                    <a:pt x="1572" y="3329"/>
                  </a:cubicBezTo>
                  <a:cubicBezTo>
                    <a:pt x="1642" y="3537"/>
                    <a:pt x="1555" y="3641"/>
                    <a:pt x="1429" y="3641"/>
                  </a:cubicBezTo>
                  <a:cubicBezTo>
                    <a:pt x="1387" y="3641"/>
                    <a:pt x="1341" y="3629"/>
                    <a:pt x="1295" y="3606"/>
                  </a:cubicBezTo>
                  <a:cubicBezTo>
                    <a:pt x="1202" y="3606"/>
                    <a:pt x="1018" y="3421"/>
                    <a:pt x="925" y="3329"/>
                  </a:cubicBezTo>
                  <a:cubicBezTo>
                    <a:pt x="925" y="3144"/>
                    <a:pt x="1018" y="3051"/>
                    <a:pt x="1202" y="3051"/>
                  </a:cubicBezTo>
                  <a:close/>
                  <a:moveTo>
                    <a:pt x="4900" y="13496"/>
                  </a:moveTo>
                  <a:lnTo>
                    <a:pt x="4900" y="13496"/>
                  </a:lnTo>
                  <a:cubicBezTo>
                    <a:pt x="5177" y="13866"/>
                    <a:pt x="5639" y="14144"/>
                    <a:pt x="5177" y="14698"/>
                  </a:cubicBezTo>
                  <a:cubicBezTo>
                    <a:pt x="4623" y="14328"/>
                    <a:pt x="4900" y="13866"/>
                    <a:pt x="4900" y="13496"/>
                  </a:cubicBezTo>
                  <a:close/>
                  <a:moveTo>
                    <a:pt x="1850" y="1"/>
                  </a:moveTo>
                  <a:lnTo>
                    <a:pt x="1850" y="740"/>
                  </a:lnTo>
                  <a:cubicBezTo>
                    <a:pt x="1850" y="1295"/>
                    <a:pt x="1572" y="1757"/>
                    <a:pt x="1850" y="2312"/>
                  </a:cubicBezTo>
                  <a:cubicBezTo>
                    <a:pt x="1759" y="2332"/>
                    <a:pt x="1679" y="2341"/>
                    <a:pt x="1609" y="2341"/>
                  </a:cubicBezTo>
                  <a:cubicBezTo>
                    <a:pt x="1033" y="2341"/>
                    <a:pt x="1080" y="1727"/>
                    <a:pt x="833" y="1480"/>
                  </a:cubicBezTo>
                  <a:lnTo>
                    <a:pt x="463" y="1480"/>
                  </a:lnTo>
                  <a:lnTo>
                    <a:pt x="463" y="1850"/>
                  </a:lnTo>
                  <a:cubicBezTo>
                    <a:pt x="1" y="2959"/>
                    <a:pt x="186" y="4068"/>
                    <a:pt x="740" y="5085"/>
                  </a:cubicBezTo>
                  <a:cubicBezTo>
                    <a:pt x="1058" y="5006"/>
                    <a:pt x="1171" y="4585"/>
                    <a:pt x="1431" y="4585"/>
                  </a:cubicBezTo>
                  <a:cubicBezTo>
                    <a:pt x="1473" y="4585"/>
                    <a:pt x="1520" y="4597"/>
                    <a:pt x="1572" y="4623"/>
                  </a:cubicBezTo>
                  <a:cubicBezTo>
                    <a:pt x="1757" y="4623"/>
                    <a:pt x="1850" y="4992"/>
                    <a:pt x="1850" y="5177"/>
                  </a:cubicBezTo>
                  <a:cubicBezTo>
                    <a:pt x="1850" y="5769"/>
                    <a:pt x="1495" y="5828"/>
                    <a:pt x="1116" y="5828"/>
                  </a:cubicBezTo>
                  <a:cubicBezTo>
                    <a:pt x="1021" y="5828"/>
                    <a:pt x="925" y="5824"/>
                    <a:pt x="833" y="5824"/>
                  </a:cubicBezTo>
                  <a:lnTo>
                    <a:pt x="833" y="7303"/>
                  </a:lnTo>
                  <a:cubicBezTo>
                    <a:pt x="925" y="7766"/>
                    <a:pt x="1018" y="8320"/>
                    <a:pt x="1572" y="8505"/>
                  </a:cubicBezTo>
                  <a:cubicBezTo>
                    <a:pt x="1665" y="7950"/>
                    <a:pt x="3236" y="8135"/>
                    <a:pt x="2404" y="6841"/>
                  </a:cubicBezTo>
                  <a:cubicBezTo>
                    <a:pt x="2066" y="6334"/>
                    <a:pt x="3508" y="6755"/>
                    <a:pt x="3543" y="5909"/>
                  </a:cubicBezTo>
                  <a:lnTo>
                    <a:pt x="3543" y="5909"/>
                  </a:lnTo>
                  <a:cubicBezTo>
                    <a:pt x="3689" y="6956"/>
                    <a:pt x="4182" y="7652"/>
                    <a:pt x="4438" y="8505"/>
                  </a:cubicBezTo>
                  <a:cubicBezTo>
                    <a:pt x="4623" y="8967"/>
                    <a:pt x="4900" y="9429"/>
                    <a:pt x="4530" y="10076"/>
                  </a:cubicBezTo>
                  <a:cubicBezTo>
                    <a:pt x="4345" y="10446"/>
                    <a:pt x="2774" y="11001"/>
                    <a:pt x="4623" y="11370"/>
                  </a:cubicBezTo>
                  <a:cubicBezTo>
                    <a:pt x="4715" y="11370"/>
                    <a:pt x="4807" y="11925"/>
                    <a:pt x="4715" y="12018"/>
                  </a:cubicBezTo>
                  <a:cubicBezTo>
                    <a:pt x="3513" y="12572"/>
                    <a:pt x="4715" y="12942"/>
                    <a:pt x="4900" y="13496"/>
                  </a:cubicBezTo>
                  <a:cubicBezTo>
                    <a:pt x="3421" y="14421"/>
                    <a:pt x="3328" y="15992"/>
                    <a:pt x="3051" y="17379"/>
                  </a:cubicBezTo>
                  <a:cubicBezTo>
                    <a:pt x="2959" y="17564"/>
                    <a:pt x="3144" y="17841"/>
                    <a:pt x="3236" y="18026"/>
                  </a:cubicBezTo>
                  <a:cubicBezTo>
                    <a:pt x="3349" y="17688"/>
                    <a:pt x="3598" y="17640"/>
                    <a:pt x="3874" y="17640"/>
                  </a:cubicBezTo>
                  <a:cubicBezTo>
                    <a:pt x="3984" y="17640"/>
                    <a:pt x="4098" y="17647"/>
                    <a:pt x="4209" y="17647"/>
                  </a:cubicBezTo>
                  <a:cubicBezTo>
                    <a:pt x="4505" y="17647"/>
                    <a:pt x="4780" y="17593"/>
                    <a:pt x="4900" y="17194"/>
                  </a:cubicBezTo>
                  <a:cubicBezTo>
                    <a:pt x="4978" y="16880"/>
                    <a:pt x="4990" y="16301"/>
                    <a:pt x="5386" y="16301"/>
                  </a:cubicBezTo>
                  <a:cubicBezTo>
                    <a:pt x="5457" y="16301"/>
                    <a:pt x="5541" y="16320"/>
                    <a:pt x="5639" y="16362"/>
                  </a:cubicBezTo>
                  <a:cubicBezTo>
                    <a:pt x="6471" y="16732"/>
                    <a:pt x="5824" y="17379"/>
                    <a:pt x="5732" y="17841"/>
                  </a:cubicBezTo>
                  <a:cubicBezTo>
                    <a:pt x="5547" y="19135"/>
                    <a:pt x="4438" y="19320"/>
                    <a:pt x="3421" y="19597"/>
                  </a:cubicBezTo>
                  <a:cubicBezTo>
                    <a:pt x="3328" y="19782"/>
                    <a:pt x="3144" y="19967"/>
                    <a:pt x="3144" y="20059"/>
                  </a:cubicBezTo>
                  <a:cubicBezTo>
                    <a:pt x="3606" y="21076"/>
                    <a:pt x="3144" y="21353"/>
                    <a:pt x="2312" y="21446"/>
                  </a:cubicBezTo>
                  <a:cubicBezTo>
                    <a:pt x="3606" y="22093"/>
                    <a:pt x="4253" y="23664"/>
                    <a:pt x="5824" y="24127"/>
                  </a:cubicBezTo>
                  <a:cubicBezTo>
                    <a:pt x="6379" y="24219"/>
                    <a:pt x="5547" y="24681"/>
                    <a:pt x="5547" y="25051"/>
                  </a:cubicBezTo>
                  <a:cubicBezTo>
                    <a:pt x="5590" y="25062"/>
                    <a:pt x="5633" y="25066"/>
                    <a:pt x="5676" y="25066"/>
                  </a:cubicBezTo>
                  <a:cubicBezTo>
                    <a:pt x="5897" y="25066"/>
                    <a:pt x="6115" y="24946"/>
                    <a:pt x="6308" y="24946"/>
                  </a:cubicBezTo>
                  <a:cubicBezTo>
                    <a:pt x="6399" y="24946"/>
                    <a:pt x="6485" y="24972"/>
                    <a:pt x="6564" y="25051"/>
                  </a:cubicBezTo>
                  <a:cubicBezTo>
                    <a:pt x="6656" y="25328"/>
                    <a:pt x="6564" y="25605"/>
                    <a:pt x="6379" y="25698"/>
                  </a:cubicBezTo>
                  <a:cubicBezTo>
                    <a:pt x="6197" y="25750"/>
                    <a:pt x="6030" y="25780"/>
                    <a:pt x="5882" y="25780"/>
                  </a:cubicBezTo>
                  <a:cubicBezTo>
                    <a:pt x="5501" y="25780"/>
                    <a:pt x="5244" y="25583"/>
                    <a:pt x="5177" y="25051"/>
                  </a:cubicBezTo>
                  <a:cubicBezTo>
                    <a:pt x="4530" y="24681"/>
                    <a:pt x="3791" y="24681"/>
                    <a:pt x="3144" y="24311"/>
                  </a:cubicBezTo>
                  <a:lnTo>
                    <a:pt x="3144" y="24311"/>
                  </a:lnTo>
                  <a:cubicBezTo>
                    <a:pt x="4043" y="25121"/>
                    <a:pt x="4242" y="26718"/>
                    <a:pt x="5871" y="26718"/>
                  </a:cubicBezTo>
                  <a:cubicBezTo>
                    <a:pt x="5916" y="26718"/>
                    <a:pt x="5962" y="26717"/>
                    <a:pt x="6009" y="26715"/>
                  </a:cubicBezTo>
                  <a:cubicBezTo>
                    <a:pt x="6286" y="26715"/>
                    <a:pt x="6564" y="26992"/>
                    <a:pt x="6379" y="27177"/>
                  </a:cubicBezTo>
                  <a:cubicBezTo>
                    <a:pt x="5362" y="28748"/>
                    <a:pt x="6749" y="30135"/>
                    <a:pt x="6656" y="31614"/>
                  </a:cubicBezTo>
                  <a:lnTo>
                    <a:pt x="7026" y="31244"/>
                  </a:lnTo>
                  <a:cubicBezTo>
                    <a:pt x="7211" y="29580"/>
                    <a:pt x="6656" y="27824"/>
                    <a:pt x="7396" y="26160"/>
                  </a:cubicBezTo>
                  <a:lnTo>
                    <a:pt x="7396" y="25790"/>
                  </a:lnTo>
                  <a:cubicBezTo>
                    <a:pt x="6656" y="25051"/>
                    <a:pt x="7118" y="24127"/>
                    <a:pt x="7026" y="23295"/>
                  </a:cubicBezTo>
                  <a:lnTo>
                    <a:pt x="7026" y="22925"/>
                  </a:lnTo>
                  <a:lnTo>
                    <a:pt x="7026" y="20706"/>
                  </a:lnTo>
                  <a:lnTo>
                    <a:pt x="7026" y="18488"/>
                  </a:lnTo>
                  <a:lnTo>
                    <a:pt x="7026" y="18211"/>
                  </a:lnTo>
                  <a:cubicBezTo>
                    <a:pt x="7118" y="17009"/>
                    <a:pt x="6841" y="15992"/>
                    <a:pt x="6564" y="14883"/>
                  </a:cubicBezTo>
                  <a:cubicBezTo>
                    <a:pt x="6379" y="14236"/>
                    <a:pt x="6009" y="13681"/>
                    <a:pt x="6656" y="13034"/>
                  </a:cubicBezTo>
                  <a:lnTo>
                    <a:pt x="6656" y="12757"/>
                  </a:lnTo>
                  <a:cubicBezTo>
                    <a:pt x="6194" y="12480"/>
                    <a:pt x="6286" y="12018"/>
                    <a:pt x="6286" y="11648"/>
                  </a:cubicBezTo>
                  <a:lnTo>
                    <a:pt x="5177" y="9429"/>
                  </a:lnTo>
                  <a:cubicBezTo>
                    <a:pt x="5547" y="7488"/>
                    <a:pt x="4438" y="6009"/>
                    <a:pt x="3698" y="4345"/>
                  </a:cubicBezTo>
                  <a:cubicBezTo>
                    <a:pt x="3352" y="4471"/>
                    <a:pt x="3124" y="4554"/>
                    <a:pt x="2966" y="4554"/>
                  </a:cubicBezTo>
                  <a:cubicBezTo>
                    <a:pt x="2660" y="4554"/>
                    <a:pt x="2618" y="4243"/>
                    <a:pt x="2497" y="3329"/>
                  </a:cubicBezTo>
                  <a:cubicBezTo>
                    <a:pt x="2404" y="2589"/>
                    <a:pt x="2312" y="1850"/>
                    <a:pt x="2219" y="1110"/>
                  </a:cubicBezTo>
                  <a:lnTo>
                    <a:pt x="2219" y="371"/>
                  </a:lnTo>
                  <a:lnTo>
                    <a:pt x="1850"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37"/>
            <p:cNvSpPr/>
            <p:nvPr/>
          </p:nvSpPr>
          <p:spPr>
            <a:xfrm>
              <a:off x="3909350" y="621725"/>
              <a:ext cx="434475" cy="479300"/>
            </a:xfrm>
            <a:custGeom>
              <a:rect b="b" l="l" r="r" t="t"/>
              <a:pathLst>
                <a:path extrusionOk="0" h="19172" w="17379">
                  <a:moveTo>
                    <a:pt x="1849" y="0"/>
                  </a:moveTo>
                  <a:cubicBezTo>
                    <a:pt x="1726" y="247"/>
                    <a:pt x="1562" y="493"/>
                    <a:pt x="1329" y="493"/>
                  </a:cubicBezTo>
                  <a:cubicBezTo>
                    <a:pt x="1213" y="493"/>
                    <a:pt x="1079" y="432"/>
                    <a:pt x="925" y="278"/>
                  </a:cubicBezTo>
                  <a:cubicBezTo>
                    <a:pt x="777" y="179"/>
                    <a:pt x="602" y="80"/>
                    <a:pt x="429" y="80"/>
                  </a:cubicBezTo>
                  <a:cubicBezTo>
                    <a:pt x="279" y="80"/>
                    <a:pt x="130" y="155"/>
                    <a:pt x="1" y="370"/>
                  </a:cubicBezTo>
                  <a:cubicBezTo>
                    <a:pt x="925" y="2034"/>
                    <a:pt x="2127" y="3513"/>
                    <a:pt x="3606" y="4530"/>
                  </a:cubicBezTo>
                  <a:cubicBezTo>
                    <a:pt x="6748" y="6748"/>
                    <a:pt x="9521" y="9429"/>
                    <a:pt x="12849" y="11462"/>
                  </a:cubicBezTo>
                  <a:cubicBezTo>
                    <a:pt x="13311" y="11739"/>
                    <a:pt x="13589" y="12202"/>
                    <a:pt x="13034" y="12479"/>
                  </a:cubicBezTo>
                  <a:cubicBezTo>
                    <a:pt x="11278" y="13588"/>
                    <a:pt x="10261" y="15344"/>
                    <a:pt x="8782" y="16638"/>
                  </a:cubicBezTo>
                  <a:cubicBezTo>
                    <a:pt x="7950" y="17286"/>
                    <a:pt x="6656" y="18117"/>
                    <a:pt x="7211" y="18949"/>
                  </a:cubicBezTo>
                  <a:cubicBezTo>
                    <a:pt x="7348" y="19107"/>
                    <a:pt x="7498" y="19172"/>
                    <a:pt x="7657" y="19172"/>
                  </a:cubicBezTo>
                  <a:cubicBezTo>
                    <a:pt x="8242" y="19172"/>
                    <a:pt x="8939" y="18277"/>
                    <a:pt x="9521" y="17840"/>
                  </a:cubicBezTo>
                  <a:cubicBezTo>
                    <a:pt x="11925" y="16084"/>
                    <a:pt x="13866" y="13681"/>
                    <a:pt x="16639" y="12479"/>
                  </a:cubicBezTo>
                  <a:cubicBezTo>
                    <a:pt x="17101" y="12202"/>
                    <a:pt x="17378" y="11462"/>
                    <a:pt x="16731" y="11370"/>
                  </a:cubicBezTo>
                  <a:cubicBezTo>
                    <a:pt x="15252" y="10908"/>
                    <a:pt x="14328" y="9706"/>
                    <a:pt x="12942" y="9244"/>
                  </a:cubicBezTo>
                  <a:cubicBezTo>
                    <a:pt x="10168" y="8134"/>
                    <a:pt x="8782" y="5269"/>
                    <a:pt x="6194" y="4067"/>
                  </a:cubicBezTo>
                  <a:cubicBezTo>
                    <a:pt x="6101" y="3975"/>
                    <a:pt x="6194" y="3790"/>
                    <a:pt x="6194" y="3698"/>
                  </a:cubicBezTo>
                  <a:cubicBezTo>
                    <a:pt x="7580" y="3698"/>
                    <a:pt x="8042" y="2311"/>
                    <a:pt x="9059" y="1756"/>
                  </a:cubicBezTo>
                  <a:cubicBezTo>
                    <a:pt x="8412" y="1387"/>
                    <a:pt x="8782" y="462"/>
                    <a:pt x="8320" y="0"/>
                  </a:cubicBezTo>
                  <a:cubicBezTo>
                    <a:pt x="8042" y="185"/>
                    <a:pt x="7673" y="462"/>
                    <a:pt x="7303" y="647"/>
                  </a:cubicBezTo>
                  <a:cubicBezTo>
                    <a:pt x="7118" y="1017"/>
                    <a:pt x="6841" y="1017"/>
                    <a:pt x="6564" y="1017"/>
                  </a:cubicBezTo>
                  <a:cubicBezTo>
                    <a:pt x="6564" y="1109"/>
                    <a:pt x="6471" y="1202"/>
                    <a:pt x="6471" y="1202"/>
                  </a:cubicBezTo>
                  <a:cubicBezTo>
                    <a:pt x="5812" y="2474"/>
                    <a:pt x="5488" y="3097"/>
                    <a:pt x="5085" y="3097"/>
                  </a:cubicBezTo>
                  <a:cubicBezTo>
                    <a:pt x="4697" y="3097"/>
                    <a:pt x="4235" y="2520"/>
                    <a:pt x="3328" y="1387"/>
                  </a:cubicBezTo>
                  <a:cubicBezTo>
                    <a:pt x="2959" y="1294"/>
                    <a:pt x="2959" y="1017"/>
                    <a:pt x="2959" y="740"/>
                  </a:cubicBezTo>
                  <a:lnTo>
                    <a:pt x="1849"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37"/>
            <p:cNvSpPr/>
            <p:nvPr/>
          </p:nvSpPr>
          <p:spPr>
            <a:xfrm>
              <a:off x="4662700" y="520050"/>
              <a:ext cx="221875" cy="333325"/>
            </a:xfrm>
            <a:custGeom>
              <a:rect b="b" l="l" r="r" t="t"/>
              <a:pathLst>
                <a:path extrusionOk="0" h="13333" w="8875">
                  <a:moveTo>
                    <a:pt x="7303" y="0"/>
                  </a:moveTo>
                  <a:cubicBezTo>
                    <a:pt x="6656" y="462"/>
                    <a:pt x="6193" y="924"/>
                    <a:pt x="5916" y="1571"/>
                  </a:cubicBezTo>
                  <a:cubicBezTo>
                    <a:pt x="4622" y="3882"/>
                    <a:pt x="3236" y="6101"/>
                    <a:pt x="1849" y="8412"/>
                  </a:cubicBezTo>
                  <a:cubicBezTo>
                    <a:pt x="2000" y="8412"/>
                    <a:pt x="2148" y="8409"/>
                    <a:pt x="2293" y="8409"/>
                  </a:cubicBezTo>
                  <a:cubicBezTo>
                    <a:pt x="2944" y="8409"/>
                    <a:pt x="3521" y="8470"/>
                    <a:pt x="3975" y="9151"/>
                  </a:cubicBezTo>
                  <a:cubicBezTo>
                    <a:pt x="3812" y="9287"/>
                    <a:pt x="3665" y="9335"/>
                    <a:pt x="3529" y="9335"/>
                  </a:cubicBezTo>
                  <a:cubicBezTo>
                    <a:pt x="3203" y="9335"/>
                    <a:pt x="2942" y="9059"/>
                    <a:pt x="2681" y="9059"/>
                  </a:cubicBezTo>
                  <a:cubicBezTo>
                    <a:pt x="2591" y="9044"/>
                    <a:pt x="2498" y="9036"/>
                    <a:pt x="2408" y="9036"/>
                  </a:cubicBezTo>
                  <a:cubicBezTo>
                    <a:pt x="1943" y="9036"/>
                    <a:pt x="1539" y="9241"/>
                    <a:pt x="1849" y="9706"/>
                  </a:cubicBezTo>
                  <a:cubicBezTo>
                    <a:pt x="3051" y="11370"/>
                    <a:pt x="1294" y="11647"/>
                    <a:pt x="647" y="12386"/>
                  </a:cubicBezTo>
                  <a:cubicBezTo>
                    <a:pt x="462" y="12664"/>
                    <a:pt x="0" y="12756"/>
                    <a:pt x="185" y="13126"/>
                  </a:cubicBezTo>
                  <a:cubicBezTo>
                    <a:pt x="261" y="13277"/>
                    <a:pt x="336" y="13332"/>
                    <a:pt x="412" y="13332"/>
                  </a:cubicBezTo>
                  <a:cubicBezTo>
                    <a:pt x="614" y="13332"/>
                    <a:pt x="815" y="12941"/>
                    <a:pt x="1017" y="12941"/>
                  </a:cubicBezTo>
                  <a:cubicBezTo>
                    <a:pt x="1062" y="12950"/>
                    <a:pt x="1104" y="12954"/>
                    <a:pt x="1144" y="12954"/>
                  </a:cubicBezTo>
                  <a:cubicBezTo>
                    <a:pt x="1796" y="12954"/>
                    <a:pt x="1888" y="11841"/>
                    <a:pt x="2490" y="11841"/>
                  </a:cubicBezTo>
                  <a:cubicBezTo>
                    <a:pt x="2619" y="11841"/>
                    <a:pt x="2772" y="11892"/>
                    <a:pt x="2958" y="12017"/>
                  </a:cubicBezTo>
                  <a:cubicBezTo>
                    <a:pt x="3023" y="12008"/>
                    <a:pt x="3085" y="12005"/>
                    <a:pt x="3145" y="12005"/>
                  </a:cubicBezTo>
                  <a:cubicBezTo>
                    <a:pt x="3763" y="12005"/>
                    <a:pt x="4100" y="12419"/>
                    <a:pt x="4437" y="12756"/>
                  </a:cubicBezTo>
                  <a:lnTo>
                    <a:pt x="6656" y="12756"/>
                  </a:lnTo>
                  <a:cubicBezTo>
                    <a:pt x="6748" y="12664"/>
                    <a:pt x="6840" y="12571"/>
                    <a:pt x="6933" y="12386"/>
                  </a:cubicBezTo>
                  <a:lnTo>
                    <a:pt x="6933" y="11647"/>
                  </a:lnTo>
                  <a:cubicBezTo>
                    <a:pt x="7025" y="11092"/>
                    <a:pt x="6748" y="10353"/>
                    <a:pt x="7303" y="9891"/>
                  </a:cubicBezTo>
                  <a:cubicBezTo>
                    <a:pt x="7118" y="8689"/>
                    <a:pt x="7672" y="7672"/>
                    <a:pt x="8042" y="6563"/>
                  </a:cubicBezTo>
                  <a:lnTo>
                    <a:pt x="8042" y="5823"/>
                  </a:lnTo>
                  <a:cubicBezTo>
                    <a:pt x="8319" y="4622"/>
                    <a:pt x="8504" y="3420"/>
                    <a:pt x="8782" y="2219"/>
                  </a:cubicBezTo>
                  <a:cubicBezTo>
                    <a:pt x="8782" y="1941"/>
                    <a:pt x="8782" y="1571"/>
                    <a:pt x="8874" y="1202"/>
                  </a:cubicBezTo>
                  <a:cubicBezTo>
                    <a:pt x="8042" y="1202"/>
                    <a:pt x="7580" y="832"/>
                    <a:pt x="730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37"/>
            <p:cNvSpPr/>
            <p:nvPr/>
          </p:nvSpPr>
          <p:spPr>
            <a:xfrm>
              <a:off x="5009325" y="603225"/>
              <a:ext cx="420600" cy="279650"/>
            </a:xfrm>
            <a:custGeom>
              <a:rect b="b" l="l" r="r" t="t"/>
              <a:pathLst>
                <a:path extrusionOk="0" h="11186" w="16824">
                  <a:moveTo>
                    <a:pt x="15622" y="1"/>
                  </a:moveTo>
                  <a:cubicBezTo>
                    <a:pt x="15252" y="648"/>
                    <a:pt x="14975" y="1480"/>
                    <a:pt x="14235" y="1757"/>
                  </a:cubicBezTo>
                  <a:cubicBezTo>
                    <a:pt x="14420" y="4253"/>
                    <a:pt x="12664" y="7118"/>
                    <a:pt x="10168" y="8320"/>
                  </a:cubicBezTo>
                  <a:cubicBezTo>
                    <a:pt x="9614" y="8597"/>
                    <a:pt x="8967" y="8782"/>
                    <a:pt x="8412" y="9059"/>
                  </a:cubicBezTo>
                  <a:cubicBezTo>
                    <a:pt x="7210" y="8412"/>
                    <a:pt x="5731" y="8967"/>
                    <a:pt x="4530" y="8227"/>
                  </a:cubicBezTo>
                  <a:cubicBezTo>
                    <a:pt x="3143" y="7303"/>
                    <a:pt x="2126" y="6101"/>
                    <a:pt x="1849" y="4345"/>
                  </a:cubicBezTo>
                  <a:cubicBezTo>
                    <a:pt x="1572" y="3975"/>
                    <a:pt x="1572" y="3606"/>
                    <a:pt x="1849" y="3236"/>
                  </a:cubicBezTo>
                  <a:cubicBezTo>
                    <a:pt x="1596" y="2920"/>
                    <a:pt x="1344" y="2777"/>
                    <a:pt x="855" y="2777"/>
                  </a:cubicBezTo>
                  <a:cubicBezTo>
                    <a:pt x="629" y="2777"/>
                    <a:pt x="352" y="2808"/>
                    <a:pt x="0" y="2866"/>
                  </a:cubicBezTo>
                  <a:lnTo>
                    <a:pt x="0" y="4715"/>
                  </a:lnTo>
                  <a:cubicBezTo>
                    <a:pt x="463" y="7580"/>
                    <a:pt x="2126" y="9614"/>
                    <a:pt x="4715" y="10908"/>
                  </a:cubicBezTo>
                  <a:lnTo>
                    <a:pt x="5454" y="10908"/>
                  </a:lnTo>
                  <a:cubicBezTo>
                    <a:pt x="5916" y="11000"/>
                    <a:pt x="6471" y="11093"/>
                    <a:pt x="6933" y="11185"/>
                  </a:cubicBezTo>
                  <a:cubicBezTo>
                    <a:pt x="7488" y="11093"/>
                    <a:pt x="8135" y="11000"/>
                    <a:pt x="8689" y="10908"/>
                  </a:cubicBezTo>
                  <a:lnTo>
                    <a:pt x="10168" y="10908"/>
                  </a:lnTo>
                  <a:cubicBezTo>
                    <a:pt x="10723" y="9891"/>
                    <a:pt x="11647" y="9429"/>
                    <a:pt x="12756" y="9429"/>
                  </a:cubicBezTo>
                  <a:cubicBezTo>
                    <a:pt x="12849" y="7950"/>
                    <a:pt x="14235" y="7303"/>
                    <a:pt x="14975" y="6194"/>
                  </a:cubicBezTo>
                  <a:lnTo>
                    <a:pt x="14882" y="6194"/>
                  </a:lnTo>
                  <a:cubicBezTo>
                    <a:pt x="15529" y="4160"/>
                    <a:pt x="16824" y="2219"/>
                    <a:pt x="1599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37"/>
            <p:cNvSpPr/>
            <p:nvPr/>
          </p:nvSpPr>
          <p:spPr>
            <a:xfrm>
              <a:off x="4327625" y="1883200"/>
              <a:ext cx="309675" cy="471700"/>
            </a:xfrm>
            <a:custGeom>
              <a:rect b="b" l="l" r="r" t="t"/>
              <a:pathLst>
                <a:path extrusionOk="0" h="18868" w="12387">
                  <a:moveTo>
                    <a:pt x="9680" y="0"/>
                  </a:moveTo>
                  <a:cubicBezTo>
                    <a:pt x="9228" y="0"/>
                    <a:pt x="9123" y="494"/>
                    <a:pt x="8782" y="750"/>
                  </a:cubicBezTo>
                  <a:cubicBezTo>
                    <a:pt x="8597" y="1027"/>
                    <a:pt x="8412" y="1305"/>
                    <a:pt x="8412" y="1582"/>
                  </a:cubicBezTo>
                  <a:cubicBezTo>
                    <a:pt x="8135" y="7590"/>
                    <a:pt x="5177" y="12305"/>
                    <a:pt x="740" y="16187"/>
                  </a:cubicBezTo>
                  <a:cubicBezTo>
                    <a:pt x="370" y="16557"/>
                    <a:pt x="0" y="16926"/>
                    <a:pt x="0" y="17388"/>
                  </a:cubicBezTo>
                  <a:cubicBezTo>
                    <a:pt x="0" y="18035"/>
                    <a:pt x="93" y="18590"/>
                    <a:pt x="740" y="18867"/>
                  </a:cubicBezTo>
                  <a:cubicBezTo>
                    <a:pt x="1572" y="18035"/>
                    <a:pt x="2219" y="16834"/>
                    <a:pt x="3605" y="16649"/>
                  </a:cubicBezTo>
                  <a:cubicBezTo>
                    <a:pt x="3605" y="15817"/>
                    <a:pt x="3975" y="15262"/>
                    <a:pt x="4714" y="14893"/>
                  </a:cubicBezTo>
                  <a:cubicBezTo>
                    <a:pt x="5546" y="13414"/>
                    <a:pt x="6471" y="12027"/>
                    <a:pt x="7303" y="10548"/>
                  </a:cubicBezTo>
                  <a:cubicBezTo>
                    <a:pt x="7210" y="9162"/>
                    <a:pt x="8966" y="8700"/>
                    <a:pt x="8782" y="7313"/>
                  </a:cubicBezTo>
                  <a:cubicBezTo>
                    <a:pt x="8874" y="7128"/>
                    <a:pt x="8966" y="7036"/>
                    <a:pt x="9059" y="6943"/>
                  </a:cubicBezTo>
                  <a:cubicBezTo>
                    <a:pt x="9336" y="6111"/>
                    <a:pt x="9613" y="5372"/>
                    <a:pt x="10538" y="5095"/>
                  </a:cubicBezTo>
                  <a:cubicBezTo>
                    <a:pt x="10538" y="4817"/>
                    <a:pt x="10630" y="4540"/>
                    <a:pt x="10908" y="4355"/>
                  </a:cubicBezTo>
                  <a:cubicBezTo>
                    <a:pt x="10908" y="2784"/>
                    <a:pt x="12294" y="1859"/>
                    <a:pt x="12387" y="380"/>
                  </a:cubicBezTo>
                  <a:cubicBezTo>
                    <a:pt x="12171" y="300"/>
                    <a:pt x="11987" y="258"/>
                    <a:pt x="11830" y="258"/>
                  </a:cubicBezTo>
                  <a:cubicBezTo>
                    <a:pt x="11447" y="258"/>
                    <a:pt x="11223" y="504"/>
                    <a:pt x="11092" y="1027"/>
                  </a:cubicBezTo>
                  <a:cubicBezTo>
                    <a:pt x="11040" y="1341"/>
                    <a:pt x="10899" y="1448"/>
                    <a:pt x="10720" y="1448"/>
                  </a:cubicBezTo>
                  <a:cubicBezTo>
                    <a:pt x="10582" y="1448"/>
                    <a:pt x="10421" y="1385"/>
                    <a:pt x="10261" y="1305"/>
                  </a:cubicBezTo>
                  <a:cubicBezTo>
                    <a:pt x="9798" y="1027"/>
                    <a:pt x="9798" y="473"/>
                    <a:pt x="9798" y="11"/>
                  </a:cubicBezTo>
                  <a:cubicBezTo>
                    <a:pt x="9756" y="4"/>
                    <a:pt x="9717" y="0"/>
                    <a:pt x="968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37"/>
            <p:cNvSpPr/>
            <p:nvPr/>
          </p:nvSpPr>
          <p:spPr>
            <a:xfrm>
              <a:off x="3775325" y="4996200"/>
              <a:ext cx="233425" cy="337425"/>
            </a:xfrm>
            <a:custGeom>
              <a:rect b="b" l="l" r="r" t="t"/>
              <a:pathLst>
                <a:path extrusionOk="0" h="13497" w="9337">
                  <a:moveTo>
                    <a:pt x="6101" y="1"/>
                  </a:moveTo>
                  <a:cubicBezTo>
                    <a:pt x="4530" y="1202"/>
                    <a:pt x="4992" y="3143"/>
                    <a:pt x="4345" y="4622"/>
                  </a:cubicBezTo>
                  <a:cubicBezTo>
                    <a:pt x="3605" y="6194"/>
                    <a:pt x="3975" y="7673"/>
                    <a:pt x="5084" y="8967"/>
                  </a:cubicBezTo>
                  <a:cubicBezTo>
                    <a:pt x="5824" y="9799"/>
                    <a:pt x="5639" y="10353"/>
                    <a:pt x="5084" y="11000"/>
                  </a:cubicBezTo>
                  <a:cubicBezTo>
                    <a:pt x="4698" y="11442"/>
                    <a:pt x="4279" y="11653"/>
                    <a:pt x="3847" y="11653"/>
                  </a:cubicBezTo>
                  <a:cubicBezTo>
                    <a:pt x="3555" y="11653"/>
                    <a:pt x="3256" y="11556"/>
                    <a:pt x="2958" y="11370"/>
                  </a:cubicBezTo>
                  <a:cubicBezTo>
                    <a:pt x="2404" y="11000"/>
                    <a:pt x="1849" y="10631"/>
                    <a:pt x="1387" y="10168"/>
                  </a:cubicBezTo>
                  <a:cubicBezTo>
                    <a:pt x="185" y="10908"/>
                    <a:pt x="0" y="11462"/>
                    <a:pt x="1110" y="12479"/>
                  </a:cubicBezTo>
                  <a:cubicBezTo>
                    <a:pt x="1664" y="12941"/>
                    <a:pt x="2311" y="13126"/>
                    <a:pt x="2866" y="13496"/>
                  </a:cubicBezTo>
                  <a:cubicBezTo>
                    <a:pt x="3200" y="12940"/>
                    <a:pt x="3567" y="12551"/>
                    <a:pt x="4008" y="12551"/>
                  </a:cubicBezTo>
                  <a:cubicBezTo>
                    <a:pt x="4300" y="12551"/>
                    <a:pt x="4624" y="12721"/>
                    <a:pt x="4992" y="13126"/>
                  </a:cubicBezTo>
                  <a:lnTo>
                    <a:pt x="5731" y="13126"/>
                  </a:lnTo>
                  <a:cubicBezTo>
                    <a:pt x="5975" y="12517"/>
                    <a:pt x="6272" y="12318"/>
                    <a:pt x="6592" y="12318"/>
                  </a:cubicBezTo>
                  <a:cubicBezTo>
                    <a:pt x="6999" y="12318"/>
                    <a:pt x="7443" y="12642"/>
                    <a:pt x="7857" y="12849"/>
                  </a:cubicBezTo>
                  <a:cubicBezTo>
                    <a:pt x="8146" y="12964"/>
                    <a:pt x="8506" y="13403"/>
                    <a:pt x="8826" y="13403"/>
                  </a:cubicBezTo>
                  <a:cubicBezTo>
                    <a:pt x="9019" y="13403"/>
                    <a:pt x="9197" y="13243"/>
                    <a:pt x="9336" y="12757"/>
                  </a:cubicBezTo>
                  <a:cubicBezTo>
                    <a:pt x="8967" y="11925"/>
                    <a:pt x="8597" y="11185"/>
                    <a:pt x="8320" y="10353"/>
                  </a:cubicBezTo>
                  <a:cubicBezTo>
                    <a:pt x="8135" y="9860"/>
                    <a:pt x="8361" y="9860"/>
                    <a:pt x="8641" y="9860"/>
                  </a:cubicBezTo>
                  <a:lnTo>
                    <a:pt x="8641" y="9860"/>
                  </a:lnTo>
                  <a:cubicBezTo>
                    <a:pt x="8782" y="9860"/>
                    <a:pt x="8936" y="9860"/>
                    <a:pt x="9059" y="9799"/>
                  </a:cubicBezTo>
                  <a:cubicBezTo>
                    <a:pt x="8967" y="9706"/>
                    <a:pt x="8967" y="9614"/>
                    <a:pt x="8967" y="9521"/>
                  </a:cubicBezTo>
                  <a:cubicBezTo>
                    <a:pt x="8042" y="9152"/>
                    <a:pt x="7210" y="8689"/>
                    <a:pt x="6841" y="7673"/>
                  </a:cubicBezTo>
                  <a:cubicBezTo>
                    <a:pt x="6378" y="7395"/>
                    <a:pt x="6471" y="7026"/>
                    <a:pt x="6471" y="6563"/>
                  </a:cubicBezTo>
                  <a:cubicBezTo>
                    <a:pt x="5916" y="6101"/>
                    <a:pt x="5916" y="5639"/>
                    <a:pt x="6471" y="5084"/>
                  </a:cubicBezTo>
                  <a:cubicBezTo>
                    <a:pt x="6471" y="4622"/>
                    <a:pt x="6286" y="4068"/>
                    <a:pt x="6841" y="3698"/>
                  </a:cubicBezTo>
                  <a:lnTo>
                    <a:pt x="6841" y="3328"/>
                  </a:lnTo>
                  <a:cubicBezTo>
                    <a:pt x="6194" y="2404"/>
                    <a:pt x="7303" y="2127"/>
                    <a:pt x="7580" y="1480"/>
                  </a:cubicBezTo>
                  <a:cubicBezTo>
                    <a:pt x="7673" y="1110"/>
                    <a:pt x="7765" y="740"/>
                    <a:pt x="7950" y="370"/>
                  </a:cubicBezTo>
                  <a:cubicBezTo>
                    <a:pt x="7918" y="366"/>
                    <a:pt x="7886" y="364"/>
                    <a:pt x="7853" y="364"/>
                  </a:cubicBezTo>
                  <a:cubicBezTo>
                    <a:pt x="7489" y="364"/>
                    <a:pt x="7079" y="623"/>
                    <a:pt x="6729" y="623"/>
                  </a:cubicBezTo>
                  <a:cubicBezTo>
                    <a:pt x="6473" y="623"/>
                    <a:pt x="6250" y="484"/>
                    <a:pt x="610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37"/>
            <p:cNvSpPr/>
            <p:nvPr/>
          </p:nvSpPr>
          <p:spPr>
            <a:xfrm>
              <a:off x="4459350" y="302825"/>
              <a:ext cx="596225" cy="145600"/>
            </a:xfrm>
            <a:custGeom>
              <a:rect b="b" l="l" r="r" t="t"/>
              <a:pathLst>
                <a:path extrusionOk="0" h="5824" w="23849">
                  <a:moveTo>
                    <a:pt x="23748" y="1835"/>
                  </a:moveTo>
                  <a:lnTo>
                    <a:pt x="23748" y="1835"/>
                  </a:lnTo>
                  <a:cubicBezTo>
                    <a:pt x="23751" y="1839"/>
                    <a:pt x="23753" y="1844"/>
                    <a:pt x="23756" y="1849"/>
                  </a:cubicBezTo>
                  <a:lnTo>
                    <a:pt x="23848" y="1849"/>
                  </a:lnTo>
                  <a:cubicBezTo>
                    <a:pt x="23815" y="1844"/>
                    <a:pt x="23782" y="1839"/>
                    <a:pt x="23748" y="1835"/>
                  </a:cubicBezTo>
                  <a:close/>
                  <a:moveTo>
                    <a:pt x="16176" y="0"/>
                  </a:moveTo>
                  <a:cubicBezTo>
                    <a:pt x="15831" y="346"/>
                    <a:pt x="15445" y="429"/>
                    <a:pt x="15037" y="429"/>
                  </a:cubicBezTo>
                  <a:cubicBezTo>
                    <a:pt x="14659" y="429"/>
                    <a:pt x="14262" y="357"/>
                    <a:pt x="13862" y="357"/>
                  </a:cubicBezTo>
                  <a:cubicBezTo>
                    <a:pt x="13771" y="357"/>
                    <a:pt x="13679" y="361"/>
                    <a:pt x="13588" y="370"/>
                  </a:cubicBezTo>
                  <a:cubicBezTo>
                    <a:pt x="12756" y="555"/>
                    <a:pt x="11924" y="647"/>
                    <a:pt x="11092" y="740"/>
                  </a:cubicBezTo>
                  <a:cubicBezTo>
                    <a:pt x="10782" y="1153"/>
                    <a:pt x="10434" y="1271"/>
                    <a:pt x="10066" y="1271"/>
                  </a:cubicBezTo>
                  <a:cubicBezTo>
                    <a:pt x="9574" y="1271"/>
                    <a:pt x="9048" y="1059"/>
                    <a:pt x="8532" y="1059"/>
                  </a:cubicBezTo>
                  <a:cubicBezTo>
                    <a:pt x="8399" y="1059"/>
                    <a:pt x="8266" y="1074"/>
                    <a:pt x="8134" y="1109"/>
                  </a:cubicBezTo>
                  <a:lnTo>
                    <a:pt x="7118" y="1109"/>
                  </a:lnTo>
                  <a:cubicBezTo>
                    <a:pt x="6933" y="1387"/>
                    <a:pt x="6655" y="1479"/>
                    <a:pt x="6378" y="1479"/>
                  </a:cubicBezTo>
                  <a:cubicBezTo>
                    <a:pt x="6101" y="2126"/>
                    <a:pt x="5546" y="2219"/>
                    <a:pt x="4899" y="2219"/>
                  </a:cubicBezTo>
                  <a:cubicBezTo>
                    <a:pt x="4437" y="2311"/>
                    <a:pt x="3975" y="2403"/>
                    <a:pt x="3420" y="2588"/>
                  </a:cubicBezTo>
                  <a:cubicBezTo>
                    <a:pt x="2907" y="2845"/>
                    <a:pt x="2474" y="3338"/>
                    <a:pt x="1827" y="3338"/>
                  </a:cubicBezTo>
                  <a:cubicBezTo>
                    <a:pt x="1774" y="3338"/>
                    <a:pt x="1720" y="3335"/>
                    <a:pt x="1664" y="3328"/>
                  </a:cubicBezTo>
                  <a:cubicBezTo>
                    <a:pt x="1294" y="3513"/>
                    <a:pt x="924" y="3790"/>
                    <a:pt x="555" y="3975"/>
                  </a:cubicBezTo>
                  <a:cubicBezTo>
                    <a:pt x="1849" y="4899"/>
                    <a:pt x="0" y="5177"/>
                    <a:pt x="185" y="5824"/>
                  </a:cubicBezTo>
                  <a:cubicBezTo>
                    <a:pt x="1109" y="5546"/>
                    <a:pt x="2126" y="5084"/>
                    <a:pt x="3050" y="4992"/>
                  </a:cubicBezTo>
                  <a:cubicBezTo>
                    <a:pt x="4714" y="4899"/>
                    <a:pt x="5454" y="3235"/>
                    <a:pt x="7025" y="2958"/>
                  </a:cubicBezTo>
                  <a:cubicBezTo>
                    <a:pt x="11063" y="2218"/>
                    <a:pt x="15102" y="1526"/>
                    <a:pt x="19212" y="1526"/>
                  </a:cubicBezTo>
                  <a:cubicBezTo>
                    <a:pt x="20713" y="1526"/>
                    <a:pt x="22224" y="1619"/>
                    <a:pt x="23748" y="1835"/>
                  </a:cubicBezTo>
                  <a:lnTo>
                    <a:pt x="23748" y="1835"/>
                  </a:lnTo>
                  <a:cubicBezTo>
                    <a:pt x="23557" y="1477"/>
                    <a:pt x="23017" y="1378"/>
                    <a:pt x="23109" y="740"/>
                  </a:cubicBezTo>
                  <a:cubicBezTo>
                    <a:pt x="22739" y="277"/>
                    <a:pt x="22323" y="139"/>
                    <a:pt x="21884" y="139"/>
                  </a:cubicBezTo>
                  <a:cubicBezTo>
                    <a:pt x="21445" y="139"/>
                    <a:pt x="20983" y="277"/>
                    <a:pt x="20521" y="370"/>
                  </a:cubicBezTo>
                  <a:lnTo>
                    <a:pt x="19411" y="370"/>
                  </a:lnTo>
                  <a:cubicBezTo>
                    <a:pt x="19247" y="260"/>
                    <a:pt x="19065" y="232"/>
                    <a:pt x="18880" y="232"/>
                  </a:cubicBezTo>
                  <a:cubicBezTo>
                    <a:pt x="18684" y="232"/>
                    <a:pt x="18483" y="264"/>
                    <a:pt x="18291" y="264"/>
                  </a:cubicBezTo>
                  <a:cubicBezTo>
                    <a:pt x="18055" y="264"/>
                    <a:pt x="17834" y="215"/>
                    <a:pt x="176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37"/>
            <p:cNvSpPr/>
            <p:nvPr/>
          </p:nvSpPr>
          <p:spPr>
            <a:xfrm>
              <a:off x="4119650" y="402175"/>
              <a:ext cx="385925" cy="263475"/>
            </a:xfrm>
            <a:custGeom>
              <a:rect b="b" l="l" r="r" t="t"/>
              <a:pathLst>
                <a:path extrusionOk="0" h="10539" w="15437">
                  <a:moveTo>
                    <a:pt x="14143" y="1"/>
                  </a:moveTo>
                  <a:lnTo>
                    <a:pt x="14143" y="1"/>
                  </a:lnTo>
                  <a:cubicBezTo>
                    <a:pt x="11185" y="463"/>
                    <a:pt x="9151" y="2589"/>
                    <a:pt x="6655" y="3883"/>
                  </a:cubicBezTo>
                  <a:cubicBezTo>
                    <a:pt x="6008" y="4253"/>
                    <a:pt x="5361" y="4715"/>
                    <a:pt x="4714" y="5085"/>
                  </a:cubicBezTo>
                  <a:cubicBezTo>
                    <a:pt x="3513" y="6009"/>
                    <a:pt x="2496" y="7118"/>
                    <a:pt x="1017" y="7673"/>
                  </a:cubicBezTo>
                  <a:lnTo>
                    <a:pt x="647" y="8043"/>
                  </a:lnTo>
                  <a:cubicBezTo>
                    <a:pt x="370" y="8135"/>
                    <a:pt x="93" y="8412"/>
                    <a:pt x="0" y="8782"/>
                  </a:cubicBezTo>
                  <a:cubicBezTo>
                    <a:pt x="370" y="9244"/>
                    <a:pt x="0" y="10169"/>
                    <a:pt x="647" y="10538"/>
                  </a:cubicBezTo>
                  <a:cubicBezTo>
                    <a:pt x="3143" y="8967"/>
                    <a:pt x="5269" y="6841"/>
                    <a:pt x="7765" y="5362"/>
                  </a:cubicBezTo>
                  <a:cubicBezTo>
                    <a:pt x="9798" y="4253"/>
                    <a:pt x="11739" y="3051"/>
                    <a:pt x="13773" y="1850"/>
                  </a:cubicBezTo>
                  <a:cubicBezTo>
                    <a:pt x="13588" y="1203"/>
                    <a:pt x="15437" y="925"/>
                    <a:pt x="1414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37"/>
            <p:cNvSpPr/>
            <p:nvPr/>
          </p:nvSpPr>
          <p:spPr>
            <a:xfrm>
              <a:off x="5201125" y="4887600"/>
              <a:ext cx="235725" cy="346650"/>
            </a:xfrm>
            <a:custGeom>
              <a:rect b="b" l="l" r="r" t="t"/>
              <a:pathLst>
                <a:path extrusionOk="0" h="13866" w="9429">
                  <a:moveTo>
                    <a:pt x="6933" y="0"/>
                  </a:moveTo>
                  <a:lnTo>
                    <a:pt x="6933" y="1479"/>
                  </a:lnTo>
                  <a:lnTo>
                    <a:pt x="7210" y="1479"/>
                  </a:lnTo>
                  <a:cubicBezTo>
                    <a:pt x="7395" y="1571"/>
                    <a:pt x="7580" y="1571"/>
                    <a:pt x="7765" y="1664"/>
                  </a:cubicBezTo>
                  <a:cubicBezTo>
                    <a:pt x="8135" y="1941"/>
                    <a:pt x="8412" y="2219"/>
                    <a:pt x="8320" y="2681"/>
                  </a:cubicBezTo>
                  <a:cubicBezTo>
                    <a:pt x="8227" y="2866"/>
                    <a:pt x="8042" y="3050"/>
                    <a:pt x="7950" y="3050"/>
                  </a:cubicBezTo>
                  <a:cubicBezTo>
                    <a:pt x="7488" y="3050"/>
                    <a:pt x="7673" y="2311"/>
                    <a:pt x="7210" y="2219"/>
                  </a:cubicBezTo>
                  <a:lnTo>
                    <a:pt x="7210" y="2219"/>
                  </a:lnTo>
                  <a:cubicBezTo>
                    <a:pt x="7118" y="3143"/>
                    <a:pt x="7580" y="4252"/>
                    <a:pt x="6933" y="5084"/>
                  </a:cubicBezTo>
                  <a:cubicBezTo>
                    <a:pt x="6656" y="7118"/>
                    <a:pt x="6286" y="9059"/>
                    <a:pt x="3975" y="9798"/>
                  </a:cubicBezTo>
                  <a:cubicBezTo>
                    <a:pt x="3605" y="9983"/>
                    <a:pt x="3236" y="10076"/>
                    <a:pt x="2866" y="10168"/>
                  </a:cubicBezTo>
                  <a:cubicBezTo>
                    <a:pt x="2390" y="10882"/>
                    <a:pt x="1837" y="11251"/>
                    <a:pt x="1184" y="11251"/>
                  </a:cubicBezTo>
                  <a:cubicBezTo>
                    <a:pt x="822" y="11251"/>
                    <a:pt x="429" y="11138"/>
                    <a:pt x="1" y="10907"/>
                  </a:cubicBezTo>
                  <a:lnTo>
                    <a:pt x="1" y="11277"/>
                  </a:lnTo>
                  <a:cubicBezTo>
                    <a:pt x="370" y="11647"/>
                    <a:pt x="555" y="13126"/>
                    <a:pt x="370" y="13773"/>
                  </a:cubicBezTo>
                  <a:cubicBezTo>
                    <a:pt x="648" y="13773"/>
                    <a:pt x="1017" y="13865"/>
                    <a:pt x="1387" y="13865"/>
                  </a:cubicBezTo>
                  <a:cubicBezTo>
                    <a:pt x="1664" y="13773"/>
                    <a:pt x="1942" y="13773"/>
                    <a:pt x="2127" y="13773"/>
                  </a:cubicBezTo>
                  <a:cubicBezTo>
                    <a:pt x="4345" y="12294"/>
                    <a:pt x="6194" y="10445"/>
                    <a:pt x="7950" y="8412"/>
                  </a:cubicBezTo>
                  <a:cubicBezTo>
                    <a:pt x="7950" y="8042"/>
                    <a:pt x="8042" y="7765"/>
                    <a:pt x="8320" y="7672"/>
                  </a:cubicBezTo>
                  <a:lnTo>
                    <a:pt x="8689" y="7302"/>
                  </a:lnTo>
                  <a:cubicBezTo>
                    <a:pt x="8967" y="6563"/>
                    <a:pt x="9244" y="5824"/>
                    <a:pt x="9429" y="5084"/>
                  </a:cubicBezTo>
                  <a:lnTo>
                    <a:pt x="9429" y="1479"/>
                  </a:lnTo>
                  <a:lnTo>
                    <a:pt x="9059" y="1479"/>
                  </a:lnTo>
                  <a:cubicBezTo>
                    <a:pt x="8042" y="1387"/>
                    <a:pt x="7303" y="924"/>
                    <a:pt x="69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37"/>
            <p:cNvSpPr/>
            <p:nvPr/>
          </p:nvSpPr>
          <p:spPr>
            <a:xfrm>
              <a:off x="4799025" y="4977725"/>
              <a:ext cx="346675" cy="256525"/>
            </a:xfrm>
            <a:custGeom>
              <a:rect b="b" l="l" r="r" t="t"/>
              <a:pathLst>
                <a:path extrusionOk="0" h="10261" w="13867">
                  <a:moveTo>
                    <a:pt x="2589" y="0"/>
                  </a:moveTo>
                  <a:cubicBezTo>
                    <a:pt x="1942" y="832"/>
                    <a:pt x="2682" y="1202"/>
                    <a:pt x="3051" y="1756"/>
                  </a:cubicBezTo>
                  <a:cubicBezTo>
                    <a:pt x="3513" y="2588"/>
                    <a:pt x="3698" y="3328"/>
                    <a:pt x="2497" y="3882"/>
                  </a:cubicBezTo>
                  <a:cubicBezTo>
                    <a:pt x="2127" y="2588"/>
                    <a:pt x="925" y="2219"/>
                    <a:pt x="1" y="1479"/>
                  </a:cubicBezTo>
                  <a:lnTo>
                    <a:pt x="1" y="1479"/>
                  </a:lnTo>
                  <a:cubicBezTo>
                    <a:pt x="1572" y="5084"/>
                    <a:pt x="4530" y="6933"/>
                    <a:pt x="7858" y="8412"/>
                  </a:cubicBezTo>
                  <a:cubicBezTo>
                    <a:pt x="9244" y="9059"/>
                    <a:pt x="11093" y="8689"/>
                    <a:pt x="12017" y="10260"/>
                  </a:cubicBezTo>
                  <a:lnTo>
                    <a:pt x="12387" y="10260"/>
                  </a:lnTo>
                  <a:lnTo>
                    <a:pt x="12387" y="10168"/>
                  </a:lnTo>
                  <a:cubicBezTo>
                    <a:pt x="12534" y="9874"/>
                    <a:pt x="12098" y="9056"/>
                    <a:pt x="12607" y="9056"/>
                  </a:cubicBezTo>
                  <a:cubicBezTo>
                    <a:pt x="12739" y="9056"/>
                    <a:pt x="12934" y="9110"/>
                    <a:pt x="13219" y="9244"/>
                  </a:cubicBezTo>
                  <a:cubicBezTo>
                    <a:pt x="13311" y="9244"/>
                    <a:pt x="13681" y="8689"/>
                    <a:pt x="13866" y="8412"/>
                  </a:cubicBezTo>
                  <a:cubicBezTo>
                    <a:pt x="13219" y="7765"/>
                    <a:pt x="12295" y="8319"/>
                    <a:pt x="11648" y="7672"/>
                  </a:cubicBezTo>
                  <a:lnTo>
                    <a:pt x="10631" y="7302"/>
                  </a:lnTo>
                  <a:lnTo>
                    <a:pt x="9891" y="7302"/>
                  </a:lnTo>
                  <a:cubicBezTo>
                    <a:pt x="8505" y="6193"/>
                    <a:pt x="6749" y="5731"/>
                    <a:pt x="5455" y="4437"/>
                  </a:cubicBezTo>
                  <a:cubicBezTo>
                    <a:pt x="5270" y="4160"/>
                    <a:pt x="4992" y="3975"/>
                    <a:pt x="4808" y="3697"/>
                  </a:cubicBezTo>
                  <a:cubicBezTo>
                    <a:pt x="3698" y="2681"/>
                    <a:pt x="3421" y="1202"/>
                    <a:pt x="258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37"/>
            <p:cNvSpPr/>
            <p:nvPr/>
          </p:nvSpPr>
          <p:spPr>
            <a:xfrm>
              <a:off x="5053225" y="4751575"/>
              <a:ext cx="256525" cy="263150"/>
            </a:xfrm>
            <a:custGeom>
              <a:rect b="b" l="l" r="r" t="t"/>
              <a:pathLst>
                <a:path extrusionOk="0" h="10526" w="10261">
                  <a:moveTo>
                    <a:pt x="7084" y="1"/>
                  </a:moveTo>
                  <a:cubicBezTo>
                    <a:pt x="4757" y="1"/>
                    <a:pt x="2705" y="1203"/>
                    <a:pt x="833" y="2945"/>
                  </a:cubicBezTo>
                  <a:cubicBezTo>
                    <a:pt x="833" y="3223"/>
                    <a:pt x="740" y="3500"/>
                    <a:pt x="463" y="3685"/>
                  </a:cubicBezTo>
                  <a:lnTo>
                    <a:pt x="93" y="5071"/>
                  </a:lnTo>
                  <a:cubicBezTo>
                    <a:pt x="1" y="7105"/>
                    <a:pt x="370" y="9046"/>
                    <a:pt x="1942" y="10525"/>
                  </a:cubicBezTo>
                  <a:cubicBezTo>
                    <a:pt x="1942" y="9970"/>
                    <a:pt x="1849" y="9508"/>
                    <a:pt x="2589" y="9416"/>
                  </a:cubicBezTo>
                  <a:cubicBezTo>
                    <a:pt x="2866" y="8584"/>
                    <a:pt x="1942" y="8029"/>
                    <a:pt x="1942" y="7290"/>
                  </a:cubicBezTo>
                  <a:cubicBezTo>
                    <a:pt x="2034" y="6920"/>
                    <a:pt x="2127" y="6550"/>
                    <a:pt x="2219" y="6181"/>
                  </a:cubicBezTo>
                  <a:cubicBezTo>
                    <a:pt x="2034" y="4702"/>
                    <a:pt x="2219" y="3315"/>
                    <a:pt x="3698" y="2576"/>
                  </a:cubicBezTo>
                  <a:cubicBezTo>
                    <a:pt x="4345" y="2298"/>
                    <a:pt x="4900" y="2021"/>
                    <a:pt x="5547" y="1836"/>
                  </a:cubicBezTo>
                  <a:cubicBezTo>
                    <a:pt x="5787" y="1814"/>
                    <a:pt x="6022" y="1803"/>
                    <a:pt x="6253" y="1803"/>
                  </a:cubicBezTo>
                  <a:cubicBezTo>
                    <a:pt x="7000" y="1803"/>
                    <a:pt x="7706" y="1923"/>
                    <a:pt x="8412" y="2206"/>
                  </a:cubicBezTo>
                  <a:lnTo>
                    <a:pt x="9152" y="2206"/>
                  </a:lnTo>
                  <a:cubicBezTo>
                    <a:pt x="8244" y="845"/>
                    <a:pt x="8822" y="721"/>
                    <a:pt x="9669" y="721"/>
                  </a:cubicBezTo>
                  <a:cubicBezTo>
                    <a:pt x="9858" y="721"/>
                    <a:pt x="10059" y="727"/>
                    <a:pt x="10261" y="727"/>
                  </a:cubicBezTo>
                  <a:cubicBezTo>
                    <a:pt x="9146" y="225"/>
                    <a:pt x="8089" y="1"/>
                    <a:pt x="708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37"/>
            <p:cNvSpPr/>
            <p:nvPr/>
          </p:nvSpPr>
          <p:spPr>
            <a:xfrm>
              <a:off x="5131800" y="529275"/>
              <a:ext cx="140975" cy="182600"/>
            </a:xfrm>
            <a:custGeom>
              <a:rect b="b" l="l" r="r" t="t"/>
              <a:pathLst>
                <a:path extrusionOk="0" h="7304" w="5639">
                  <a:moveTo>
                    <a:pt x="2034" y="1"/>
                  </a:moveTo>
                  <a:lnTo>
                    <a:pt x="1664" y="371"/>
                  </a:lnTo>
                  <a:cubicBezTo>
                    <a:pt x="1700" y="910"/>
                    <a:pt x="1554" y="1044"/>
                    <a:pt x="1346" y="1044"/>
                  </a:cubicBezTo>
                  <a:cubicBezTo>
                    <a:pt x="1142" y="1044"/>
                    <a:pt x="878" y="915"/>
                    <a:pt x="668" y="915"/>
                  </a:cubicBezTo>
                  <a:cubicBezTo>
                    <a:pt x="541" y="915"/>
                    <a:pt x="434" y="962"/>
                    <a:pt x="370" y="1110"/>
                  </a:cubicBezTo>
                  <a:cubicBezTo>
                    <a:pt x="0" y="1757"/>
                    <a:pt x="1017" y="1942"/>
                    <a:pt x="925" y="2589"/>
                  </a:cubicBezTo>
                  <a:cubicBezTo>
                    <a:pt x="1849" y="2589"/>
                    <a:pt x="2311" y="2774"/>
                    <a:pt x="1572" y="3791"/>
                  </a:cubicBezTo>
                  <a:cubicBezTo>
                    <a:pt x="278" y="5547"/>
                    <a:pt x="648" y="6286"/>
                    <a:pt x="2774" y="7303"/>
                  </a:cubicBezTo>
                  <a:lnTo>
                    <a:pt x="4160" y="7303"/>
                  </a:lnTo>
                  <a:cubicBezTo>
                    <a:pt x="4715" y="6009"/>
                    <a:pt x="5177" y="4623"/>
                    <a:pt x="5639" y="3328"/>
                  </a:cubicBezTo>
                  <a:cubicBezTo>
                    <a:pt x="5547" y="3051"/>
                    <a:pt x="5454" y="2866"/>
                    <a:pt x="5269" y="2589"/>
                  </a:cubicBezTo>
                  <a:cubicBezTo>
                    <a:pt x="4992" y="2404"/>
                    <a:pt x="4900" y="2127"/>
                    <a:pt x="4900" y="1850"/>
                  </a:cubicBezTo>
                  <a:cubicBezTo>
                    <a:pt x="4068" y="1295"/>
                    <a:pt x="3236" y="648"/>
                    <a:pt x="240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37"/>
            <p:cNvSpPr/>
            <p:nvPr/>
          </p:nvSpPr>
          <p:spPr>
            <a:xfrm>
              <a:off x="4133500" y="3089725"/>
              <a:ext cx="275025" cy="254225"/>
            </a:xfrm>
            <a:custGeom>
              <a:rect b="b" l="l" r="r" t="t"/>
              <a:pathLst>
                <a:path extrusionOk="0" h="10169" w="11001">
                  <a:moveTo>
                    <a:pt x="463" y="1"/>
                  </a:moveTo>
                  <a:cubicBezTo>
                    <a:pt x="371" y="740"/>
                    <a:pt x="1" y="1387"/>
                    <a:pt x="925" y="1942"/>
                  </a:cubicBezTo>
                  <a:cubicBezTo>
                    <a:pt x="1387" y="2312"/>
                    <a:pt x="833" y="2496"/>
                    <a:pt x="463" y="2589"/>
                  </a:cubicBezTo>
                  <a:cubicBezTo>
                    <a:pt x="3328" y="5085"/>
                    <a:pt x="6101" y="7673"/>
                    <a:pt x="8875" y="10169"/>
                  </a:cubicBezTo>
                  <a:cubicBezTo>
                    <a:pt x="9113" y="9771"/>
                    <a:pt x="9420" y="9664"/>
                    <a:pt x="9744" y="9664"/>
                  </a:cubicBezTo>
                  <a:cubicBezTo>
                    <a:pt x="10120" y="9664"/>
                    <a:pt x="10519" y="9808"/>
                    <a:pt x="10860" y="9808"/>
                  </a:cubicBezTo>
                  <a:cubicBezTo>
                    <a:pt x="10908" y="9808"/>
                    <a:pt x="10955" y="9805"/>
                    <a:pt x="11001" y="9799"/>
                  </a:cubicBezTo>
                  <a:cubicBezTo>
                    <a:pt x="10908" y="9429"/>
                    <a:pt x="10816" y="9059"/>
                    <a:pt x="10631" y="8690"/>
                  </a:cubicBezTo>
                  <a:cubicBezTo>
                    <a:pt x="10353" y="8690"/>
                    <a:pt x="10076" y="8690"/>
                    <a:pt x="9984" y="8412"/>
                  </a:cubicBezTo>
                  <a:cubicBezTo>
                    <a:pt x="9799" y="8227"/>
                    <a:pt x="9706" y="8135"/>
                    <a:pt x="9614" y="8043"/>
                  </a:cubicBezTo>
                  <a:cubicBezTo>
                    <a:pt x="8875" y="7580"/>
                    <a:pt x="8227" y="6933"/>
                    <a:pt x="7765" y="6194"/>
                  </a:cubicBezTo>
                  <a:cubicBezTo>
                    <a:pt x="6841" y="6101"/>
                    <a:pt x="6379" y="5454"/>
                    <a:pt x="5917" y="4715"/>
                  </a:cubicBezTo>
                  <a:lnTo>
                    <a:pt x="5177" y="3975"/>
                  </a:lnTo>
                  <a:lnTo>
                    <a:pt x="4530" y="3328"/>
                  </a:lnTo>
                  <a:cubicBezTo>
                    <a:pt x="3144" y="2404"/>
                    <a:pt x="1850" y="1295"/>
                    <a:pt x="83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37"/>
            <p:cNvSpPr/>
            <p:nvPr/>
          </p:nvSpPr>
          <p:spPr>
            <a:xfrm>
              <a:off x="4845250" y="363825"/>
              <a:ext cx="279650" cy="211700"/>
            </a:xfrm>
            <a:custGeom>
              <a:rect b="b" l="l" r="r" t="t"/>
              <a:pathLst>
                <a:path extrusionOk="0" h="8468" w="11186">
                  <a:moveTo>
                    <a:pt x="9714" y="0"/>
                  </a:moveTo>
                  <a:cubicBezTo>
                    <a:pt x="8801" y="0"/>
                    <a:pt x="8006" y="649"/>
                    <a:pt x="7211" y="888"/>
                  </a:cubicBezTo>
                  <a:cubicBezTo>
                    <a:pt x="4345" y="1997"/>
                    <a:pt x="1664" y="3568"/>
                    <a:pt x="1" y="6249"/>
                  </a:cubicBezTo>
                  <a:cubicBezTo>
                    <a:pt x="278" y="7081"/>
                    <a:pt x="740" y="7451"/>
                    <a:pt x="1572" y="7451"/>
                  </a:cubicBezTo>
                  <a:cubicBezTo>
                    <a:pt x="1480" y="7820"/>
                    <a:pt x="1480" y="8098"/>
                    <a:pt x="1480" y="8468"/>
                  </a:cubicBezTo>
                  <a:cubicBezTo>
                    <a:pt x="2496" y="7913"/>
                    <a:pt x="2681" y="6526"/>
                    <a:pt x="3698" y="5879"/>
                  </a:cubicBezTo>
                  <a:cubicBezTo>
                    <a:pt x="4068" y="5047"/>
                    <a:pt x="4715" y="4308"/>
                    <a:pt x="5454" y="3753"/>
                  </a:cubicBezTo>
                  <a:cubicBezTo>
                    <a:pt x="7026" y="2274"/>
                    <a:pt x="8967" y="1997"/>
                    <a:pt x="10908" y="1905"/>
                  </a:cubicBezTo>
                  <a:cubicBezTo>
                    <a:pt x="11185" y="1073"/>
                    <a:pt x="10261" y="795"/>
                    <a:pt x="10168" y="56"/>
                  </a:cubicBezTo>
                  <a:cubicBezTo>
                    <a:pt x="10014" y="17"/>
                    <a:pt x="9862" y="0"/>
                    <a:pt x="971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37"/>
            <p:cNvSpPr/>
            <p:nvPr/>
          </p:nvSpPr>
          <p:spPr>
            <a:xfrm>
              <a:off x="4355350" y="3331325"/>
              <a:ext cx="233425" cy="303800"/>
            </a:xfrm>
            <a:custGeom>
              <a:rect b="b" l="l" r="r" t="t"/>
              <a:pathLst>
                <a:path extrusionOk="0" h="12152" w="9337">
                  <a:moveTo>
                    <a:pt x="877" y="0"/>
                  </a:moveTo>
                  <a:cubicBezTo>
                    <a:pt x="546" y="0"/>
                    <a:pt x="239" y="107"/>
                    <a:pt x="1" y="505"/>
                  </a:cubicBezTo>
                  <a:cubicBezTo>
                    <a:pt x="2958" y="4202"/>
                    <a:pt x="6656" y="7437"/>
                    <a:pt x="7950" y="12151"/>
                  </a:cubicBezTo>
                  <a:cubicBezTo>
                    <a:pt x="9336" y="11042"/>
                    <a:pt x="8320" y="9748"/>
                    <a:pt x="8320" y="8546"/>
                  </a:cubicBezTo>
                  <a:cubicBezTo>
                    <a:pt x="8135" y="8084"/>
                    <a:pt x="7857" y="7530"/>
                    <a:pt x="7580" y="7067"/>
                  </a:cubicBezTo>
                  <a:lnTo>
                    <a:pt x="6841" y="5958"/>
                  </a:lnTo>
                  <a:cubicBezTo>
                    <a:pt x="6379" y="5496"/>
                    <a:pt x="5916" y="4941"/>
                    <a:pt x="5824" y="4202"/>
                  </a:cubicBezTo>
                  <a:cubicBezTo>
                    <a:pt x="5177" y="3925"/>
                    <a:pt x="4992" y="3278"/>
                    <a:pt x="4715" y="2723"/>
                  </a:cubicBezTo>
                  <a:cubicBezTo>
                    <a:pt x="3883" y="2076"/>
                    <a:pt x="3143" y="1429"/>
                    <a:pt x="2589" y="505"/>
                  </a:cubicBezTo>
                  <a:lnTo>
                    <a:pt x="2219" y="135"/>
                  </a:lnTo>
                  <a:cubicBezTo>
                    <a:pt x="2167" y="141"/>
                    <a:pt x="2114" y="144"/>
                    <a:pt x="2061" y="144"/>
                  </a:cubicBezTo>
                  <a:cubicBezTo>
                    <a:pt x="1680" y="144"/>
                    <a:pt x="1262" y="0"/>
                    <a:pt x="87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37"/>
            <p:cNvSpPr/>
            <p:nvPr/>
          </p:nvSpPr>
          <p:spPr>
            <a:xfrm>
              <a:off x="4706600" y="1101775"/>
              <a:ext cx="157175" cy="173950"/>
            </a:xfrm>
            <a:custGeom>
              <a:rect b="b" l="l" r="r" t="t"/>
              <a:pathLst>
                <a:path extrusionOk="0" h="6958" w="6287">
                  <a:moveTo>
                    <a:pt x="4430" y="1"/>
                  </a:moveTo>
                  <a:cubicBezTo>
                    <a:pt x="4347" y="1"/>
                    <a:pt x="4258" y="8"/>
                    <a:pt x="4160" y="25"/>
                  </a:cubicBezTo>
                  <a:cubicBezTo>
                    <a:pt x="3698" y="1041"/>
                    <a:pt x="2496" y="1319"/>
                    <a:pt x="1757" y="2243"/>
                  </a:cubicBezTo>
                  <a:cubicBezTo>
                    <a:pt x="1668" y="2367"/>
                    <a:pt x="1600" y="2416"/>
                    <a:pt x="1542" y="2416"/>
                  </a:cubicBezTo>
                  <a:cubicBezTo>
                    <a:pt x="1319" y="2416"/>
                    <a:pt x="1255" y="1671"/>
                    <a:pt x="779" y="1671"/>
                  </a:cubicBezTo>
                  <a:cubicBezTo>
                    <a:pt x="738" y="1671"/>
                    <a:pt x="695" y="1677"/>
                    <a:pt x="648" y="1688"/>
                  </a:cubicBezTo>
                  <a:cubicBezTo>
                    <a:pt x="370" y="2243"/>
                    <a:pt x="555" y="3167"/>
                    <a:pt x="1" y="3907"/>
                  </a:cubicBezTo>
                  <a:cubicBezTo>
                    <a:pt x="550" y="3657"/>
                    <a:pt x="1019" y="3488"/>
                    <a:pt x="1495" y="3488"/>
                  </a:cubicBezTo>
                  <a:cubicBezTo>
                    <a:pt x="1898" y="3488"/>
                    <a:pt x="2307" y="3610"/>
                    <a:pt x="2774" y="3907"/>
                  </a:cubicBezTo>
                  <a:cubicBezTo>
                    <a:pt x="2973" y="4057"/>
                    <a:pt x="3334" y="4233"/>
                    <a:pt x="3712" y="4233"/>
                  </a:cubicBezTo>
                  <a:cubicBezTo>
                    <a:pt x="4034" y="4233"/>
                    <a:pt x="4367" y="4105"/>
                    <a:pt x="4622" y="3722"/>
                  </a:cubicBezTo>
                  <a:cubicBezTo>
                    <a:pt x="4761" y="3583"/>
                    <a:pt x="4900" y="3514"/>
                    <a:pt x="5027" y="3514"/>
                  </a:cubicBezTo>
                  <a:cubicBezTo>
                    <a:pt x="5154" y="3514"/>
                    <a:pt x="5269" y="3583"/>
                    <a:pt x="5362" y="3722"/>
                  </a:cubicBezTo>
                  <a:cubicBezTo>
                    <a:pt x="5547" y="4092"/>
                    <a:pt x="5269" y="4277"/>
                    <a:pt x="5084" y="4462"/>
                  </a:cubicBezTo>
                  <a:cubicBezTo>
                    <a:pt x="4622" y="4924"/>
                    <a:pt x="3790" y="5016"/>
                    <a:pt x="3790" y="5848"/>
                  </a:cubicBezTo>
                  <a:cubicBezTo>
                    <a:pt x="4068" y="6403"/>
                    <a:pt x="5084" y="6033"/>
                    <a:pt x="5177" y="6957"/>
                  </a:cubicBezTo>
                  <a:lnTo>
                    <a:pt x="5916" y="6957"/>
                  </a:lnTo>
                  <a:lnTo>
                    <a:pt x="5916" y="6865"/>
                  </a:lnTo>
                  <a:cubicBezTo>
                    <a:pt x="5916" y="6495"/>
                    <a:pt x="5916" y="6033"/>
                    <a:pt x="6286" y="5848"/>
                  </a:cubicBezTo>
                  <a:lnTo>
                    <a:pt x="6286" y="2890"/>
                  </a:lnTo>
                  <a:lnTo>
                    <a:pt x="5916" y="2890"/>
                  </a:lnTo>
                  <a:cubicBezTo>
                    <a:pt x="5454" y="2520"/>
                    <a:pt x="5454" y="2058"/>
                    <a:pt x="5454" y="1504"/>
                  </a:cubicBezTo>
                  <a:cubicBezTo>
                    <a:pt x="5370" y="829"/>
                    <a:pt x="5286" y="1"/>
                    <a:pt x="443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37"/>
            <p:cNvSpPr/>
            <p:nvPr/>
          </p:nvSpPr>
          <p:spPr>
            <a:xfrm>
              <a:off x="4343800" y="2599825"/>
              <a:ext cx="129425" cy="335100"/>
            </a:xfrm>
            <a:custGeom>
              <a:rect b="b" l="l" r="r" t="t"/>
              <a:pathLst>
                <a:path extrusionOk="0" h="13404" w="5177">
                  <a:moveTo>
                    <a:pt x="1202" y="1"/>
                  </a:moveTo>
                  <a:cubicBezTo>
                    <a:pt x="740" y="93"/>
                    <a:pt x="278" y="93"/>
                    <a:pt x="0" y="555"/>
                  </a:cubicBezTo>
                  <a:cubicBezTo>
                    <a:pt x="1757" y="1387"/>
                    <a:pt x="1757" y="1387"/>
                    <a:pt x="2589" y="4345"/>
                  </a:cubicBezTo>
                  <a:cubicBezTo>
                    <a:pt x="3513" y="5824"/>
                    <a:pt x="3698" y="7580"/>
                    <a:pt x="3698" y="9152"/>
                  </a:cubicBezTo>
                  <a:cubicBezTo>
                    <a:pt x="3790" y="10261"/>
                    <a:pt x="2866" y="11647"/>
                    <a:pt x="925" y="11647"/>
                  </a:cubicBezTo>
                  <a:cubicBezTo>
                    <a:pt x="1849" y="11925"/>
                    <a:pt x="3143" y="11647"/>
                    <a:pt x="2589" y="13126"/>
                  </a:cubicBezTo>
                  <a:cubicBezTo>
                    <a:pt x="2496" y="13219"/>
                    <a:pt x="2773" y="13311"/>
                    <a:pt x="2958" y="13404"/>
                  </a:cubicBezTo>
                  <a:cubicBezTo>
                    <a:pt x="3420" y="12757"/>
                    <a:pt x="4067" y="12109"/>
                    <a:pt x="4807" y="11647"/>
                  </a:cubicBezTo>
                  <a:cubicBezTo>
                    <a:pt x="4715" y="11278"/>
                    <a:pt x="4252" y="10908"/>
                    <a:pt x="4807" y="10538"/>
                  </a:cubicBezTo>
                  <a:cubicBezTo>
                    <a:pt x="4992" y="9244"/>
                    <a:pt x="4437" y="7857"/>
                    <a:pt x="5177" y="6563"/>
                  </a:cubicBezTo>
                  <a:cubicBezTo>
                    <a:pt x="4715" y="5454"/>
                    <a:pt x="4160" y="4345"/>
                    <a:pt x="3698" y="3328"/>
                  </a:cubicBezTo>
                  <a:cubicBezTo>
                    <a:pt x="2958" y="2866"/>
                    <a:pt x="2773" y="2219"/>
                    <a:pt x="2589" y="1479"/>
                  </a:cubicBezTo>
                  <a:cubicBezTo>
                    <a:pt x="2034" y="1110"/>
                    <a:pt x="1479" y="648"/>
                    <a:pt x="120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37"/>
            <p:cNvSpPr/>
            <p:nvPr/>
          </p:nvSpPr>
          <p:spPr>
            <a:xfrm>
              <a:off x="5099450" y="4933800"/>
              <a:ext cx="212625" cy="127125"/>
            </a:xfrm>
            <a:custGeom>
              <a:rect b="b" l="l" r="r" t="t"/>
              <a:pathLst>
                <a:path extrusionOk="0" h="5085" w="8505">
                  <a:moveTo>
                    <a:pt x="5824" y="1"/>
                  </a:moveTo>
                  <a:cubicBezTo>
                    <a:pt x="4715" y="463"/>
                    <a:pt x="3883" y="1110"/>
                    <a:pt x="4068" y="2497"/>
                  </a:cubicBezTo>
                  <a:cubicBezTo>
                    <a:pt x="4068" y="3337"/>
                    <a:pt x="3838" y="3566"/>
                    <a:pt x="3519" y="3566"/>
                  </a:cubicBezTo>
                  <a:cubicBezTo>
                    <a:pt x="3136" y="3566"/>
                    <a:pt x="2622" y="3236"/>
                    <a:pt x="2219" y="3236"/>
                  </a:cubicBezTo>
                  <a:cubicBezTo>
                    <a:pt x="1982" y="3335"/>
                    <a:pt x="1788" y="3379"/>
                    <a:pt x="1626" y="3379"/>
                  </a:cubicBezTo>
                  <a:cubicBezTo>
                    <a:pt x="1031" y="3379"/>
                    <a:pt x="885" y="2781"/>
                    <a:pt x="740" y="2127"/>
                  </a:cubicBezTo>
                  <a:cubicBezTo>
                    <a:pt x="0" y="2219"/>
                    <a:pt x="0" y="2774"/>
                    <a:pt x="0" y="3236"/>
                  </a:cubicBezTo>
                  <a:cubicBezTo>
                    <a:pt x="647" y="4160"/>
                    <a:pt x="1664" y="4530"/>
                    <a:pt x="2589" y="5085"/>
                  </a:cubicBezTo>
                  <a:lnTo>
                    <a:pt x="3328" y="5085"/>
                  </a:lnTo>
                  <a:cubicBezTo>
                    <a:pt x="4252" y="5085"/>
                    <a:pt x="5084" y="4715"/>
                    <a:pt x="5824" y="4345"/>
                  </a:cubicBezTo>
                  <a:cubicBezTo>
                    <a:pt x="6009" y="4160"/>
                    <a:pt x="6101" y="4068"/>
                    <a:pt x="6194" y="3976"/>
                  </a:cubicBezTo>
                  <a:cubicBezTo>
                    <a:pt x="6378" y="3051"/>
                    <a:pt x="8504" y="2959"/>
                    <a:pt x="7303" y="1387"/>
                  </a:cubicBezTo>
                  <a:cubicBezTo>
                    <a:pt x="6933" y="1295"/>
                    <a:pt x="6748" y="1110"/>
                    <a:pt x="6563" y="740"/>
                  </a:cubicBezTo>
                  <a:cubicBezTo>
                    <a:pt x="6563" y="278"/>
                    <a:pt x="6378" y="1"/>
                    <a:pt x="582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37"/>
            <p:cNvSpPr/>
            <p:nvPr/>
          </p:nvSpPr>
          <p:spPr>
            <a:xfrm>
              <a:off x="5259325" y="4769575"/>
              <a:ext cx="168300" cy="155025"/>
            </a:xfrm>
            <a:custGeom>
              <a:rect b="b" l="l" r="r" t="t"/>
              <a:pathLst>
                <a:path extrusionOk="0" h="6201" w="6732">
                  <a:moveTo>
                    <a:pt x="1459" y="1"/>
                  </a:moveTo>
                  <a:cubicBezTo>
                    <a:pt x="640" y="1"/>
                    <a:pt x="0" y="125"/>
                    <a:pt x="908" y="1486"/>
                  </a:cubicBezTo>
                  <a:lnTo>
                    <a:pt x="908" y="1393"/>
                  </a:lnTo>
                  <a:cubicBezTo>
                    <a:pt x="1277" y="1671"/>
                    <a:pt x="1647" y="1948"/>
                    <a:pt x="2017" y="2225"/>
                  </a:cubicBezTo>
                  <a:cubicBezTo>
                    <a:pt x="2387" y="2318"/>
                    <a:pt x="2572" y="2595"/>
                    <a:pt x="2756" y="2872"/>
                  </a:cubicBezTo>
                  <a:cubicBezTo>
                    <a:pt x="3311" y="3242"/>
                    <a:pt x="3773" y="3612"/>
                    <a:pt x="3866" y="4351"/>
                  </a:cubicBezTo>
                  <a:lnTo>
                    <a:pt x="4143" y="4351"/>
                  </a:lnTo>
                  <a:cubicBezTo>
                    <a:pt x="4328" y="4444"/>
                    <a:pt x="4420" y="4629"/>
                    <a:pt x="4513" y="4721"/>
                  </a:cubicBezTo>
                  <a:cubicBezTo>
                    <a:pt x="4975" y="5645"/>
                    <a:pt x="5714" y="6108"/>
                    <a:pt x="6731" y="6200"/>
                  </a:cubicBezTo>
                  <a:lnTo>
                    <a:pt x="6731" y="4721"/>
                  </a:lnTo>
                  <a:cubicBezTo>
                    <a:pt x="6176" y="4259"/>
                    <a:pt x="6454" y="3519"/>
                    <a:pt x="6361" y="2965"/>
                  </a:cubicBezTo>
                  <a:cubicBezTo>
                    <a:pt x="5899" y="2872"/>
                    <a:pt x="5622" y="2688"/>
                    <a:pt x="5622" y="2225"/>
                  </a:cubicBezTo>
                  <a:lnTo>
                    <a:pt x="5252" y="2225"/>
                  </a:lnTo>
                  <a:lnTo>
                    <a:pt x="2017" y="7"/>
                  </a:lnTo>
                  <a:cubicBezTo>
                    <a:pt x="1832" y="7"/>
                    <a:pt x="1641" y="1"/>
                    <a:pt x="145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37"/>
            <p:cNvSpPr/>
            <p:nvPr/>
          </p:nvSpPr>
          <p:spPr>
            <a:xfrm>
              <a:off x="3977150" y="5223875"/>
              <a:ext cx="151750" cy="125925"/>
            </a:xfrm>
            <a:custGeom>
              <a:rect b="b" l="l" r="r" t="t"/>
              <a:pathLst>
                <a:path extrusionOk="0" h="5037" w="6070">
                  <a:moveTo>
                    <a:pt x="5350" y="0"/>
                  </a:moveTo>
                  <a:cubicBezTo>
                    <a:pt x="5024" y="0"/>
                    <a:pt x="4757" y="266"/>
                    <a:pt x="4591" y="599"/>
                  </a:cubicBezTo>
                  <a:cubicBezTo>
                    <a:pt x="4369" y="932"/>
                    <a:pt x="4214" y="1048"/>
                    <a:pt x="4095" y="1048"/>
                  </a:cubicBezTo>
                  <a:cubicBezTo>
                    <a:pt x="3818" y="1048"/>
                    <a:pt x="3741" y="414"/>
                    <a:pt x="3482" y="414"/>
                  </a:cubicBezTo>
                  <a:lnTo>
                    <a:pt x="3112" y="414"/>
                  </a:lnTo>
                  <a:cubicBezTo>
                    <a:pt x="2833" y="693"/>
                    <a:pt x="2520" y="766"/>
                    <a:pt x="2195" y="766"/>
                  </a:cubicBezTo>
                  <a:cubicBezTo>
                    <a:pt x="1839" y="766"/>
                    <a:pt x="1468" y="679"/>
                    <a:pt x="1113" y="679"/>
                  </a:cubicBezTo>
                  <a:cubicBezTo>
                    <a:pt x="1039" y="679"/>
                    <a:pt x="966" y="683"/>
                    <a:pt x="894" y="692"/>
                  </a:cubicBezTo>
                  <a:cubicBezTo>
                    <a:pt x="801" y="753"/>
                    <a:pt x="657" y="753"/>
                    <a:pt x="520" y="753"/>
                  </a:cubicBezTo>
                  <a:lnTo>
                    <a:pt x="520" y="753"/>
                  </a:lnTo>
                  <a:cubicBezTo>
                    <a:pt x="247" y="753"/>
                    <a:pt x="0" y="753"/>
                    <a:pt x="247" y="1246"/>
                  </a:cubicBezTo>
                  <a:cubicBezTo>
                    <a:pt x="524" y="2078"/>
                    <a:pt x="894" y="2818"/>
                    <a:pt x="1263" y="3650"/>
                  </a:cubicBezTo>
                  <a:cubicBezTo>
                    <a:pt x="2373" y="3834"/>
                    <a:pt x="1356" y="4666"/>
                    <a:pt x="1633" y="5036"/>
                  </a:cubicBezTo>
                  <a:lnTo>
                    <a:pt x="2373" y="5036"/>
                  </a:lnTo>
                  <a:cubicBezTo>
                    <a:pt x="3204" y="4019"/>
                    <a:pt x="3944" y="3003"/>
                    <a:pt x="4961" y="2171"/>
                  </a:cubicBezTo>
                  <a:cubicBezTo>
                    <a:pt x="5330" y="1708"/>
                    <a:pt x="5700" y="1246"/>
                    <a:pt x="6070" y="692"/>
                  </a:cubicBezTo>
                  <a:lnTo>
                    <a:pt x="6070" y="414"/>
                  </a:lnTo>
                  <a:cubicBezTo>
                    <a:pt x="5811" y="119"/>
                    <a:pt x="5567" y="0"/>
                    <a:pt x="535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37"/>
            <p:cNvSpPr/>
            <p:nvPr/>
          </p:nvSpPr>
          <p:spPr>
            <a:xfrm>
              <a:off x="5009325" y="529275"/>
              <a:ext cx="165000" cy="154850"/>
            </a:xfrm>
            <a:custGeom>
              <a:rect b="b" l="l" r="r" t="t"/>
              <a:pathLst>
                <a:path extrusionOk="0" h="6194" w="6600">
                  <a:moveTo>
                    <a:pt x="4345" y="1"/>
                  </a:moveTo>
                  <a:cubicBezTo>
                    <a:pt x="3883" y="371"/>
                    <a:pt x="3421" y="740"/>
                    <a:pt x="2958" y="1110"/>
                  </a:cubicBezTo>
                  <a:cubicBezTo>
                    <a:pt x="1295" y="1942"/>
                    <a:pt x="555" y="3421"/>
                    <a:pt x="0" y="5085"/>
                  </a:cubicBezTo>
                  <a:lnTo>
                    <a:pt x="0" y="5454"/>
                  </a:lnTo>
                  <a:cubicBezTo>
                    <a:pt x="0" y="5639"/>
                    <a:pt x="0" y="5732"/>
                    <a:pt x="0" y="5824"/>
                  </a:cubicBezTo>
                  <a:cubicBezTo>
                    <a:pt x="381" y="5766"/>
                    <a:pt x="669" y="5735"/>
                    <a:pt x="896" y="5735"/>
                  </a:cubicBezTo>
                  <a:cubicBezTo>
                    <a:pt x="1387" y="5735"/>
                    <a:pt x="1596" y="5878"/>
                    <a:pt x="1849" y="6194"/>
                  </a:cubicBezTo>
                  <a:cubicBezTo>
                    <a:pt x="1942" y="5639"/>
                    <a:pt x="1572" y="4900"/>
                    <a:pt x="2219" y="4345"/>
                  </a:cubicBezTo>
                  <a:cubicBezTo>
                    <a:pt x="3003" y="3326"/>
                    <a:pt x="3853" y="2507"/>
                    <a:pt x="5108" y="2507"/>
                  </a:cubicBezTo>
                  <a:cubicBezTo>
                    <a:pt x="5333" y="2507"/>
                    <a:pt x="5571" y="2533"/>
                    <a:pt x="5824" y="2589"/>
                  </a:cubicBezTo>
                  <a:cubicBezTo>
                    <a:pt x="5916" y="1942"/>
                    <a:pt x="4899" y="1757"/>
                    <a:pt x="5177" y="1110"/>
                  </a:cubicBezTo>
                  <a:cubicBezTo>
                    <a:pt x="5262" y="962"/>
                    <a:pt x="5385" y="915"/>
                    <a:pt x="5524" y="915"/>
                  </a:cubicBezTo>
                  <a:cubicBezTo>
                    <a:pt x="5756" y="915"/>
                    <a:pt x="6030" y="1044"/>
                    <a:pt x="6240" y="1044"/>
                  </a:cubicBezTo>
                  <a:cubicBezTo>
                    <a:pt x="6453" y="1044"/>
                    <a:pt x="6599" y="910"/>
                    <a:pt x="6563" y="371"/>
                  </a:cubicBezTo>
                  <a:lnTo>
                    <a:pt x="5824" y="1"/>
                  </a:lnTo>
                  <a:cubicBezTo>
                    <a:pt x="5536" y="174"/>
                    <a:pt x="5212" y="561"/>
                    <a:pt x="4897" y="561"/>
                  </a:cubicBezTo>
                  <a:cubicBezTo>
                    <a:pt x="4707" y="561"/>
                    <a:pt x="4519" y="419"/>
                    <a:pt x="434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37"/>
            <p:cNvSpPr/>
            <p:nvPr/>
          </p:nvSpPr>
          <p:spPr>
            <a:xfrm>
              <a:off x="4154300" y="2317900"/>
              <a:ext cx="191825" cy="182575"/>
            </a:xfrm>
            <a:custGeom>
              <a:rect b="b" l="l" r="r" t="t"/>
              <a:pathLst>
                <a:path extrusionOk="0" h="7303" w="7673">
                  <a:moveTo>
                    <a:pt x="6933" y="0"/>
                  </a:moveTo>
                  <a:cubicBezTo>
                    <a:pt x="4715" y="2126"/>
                    <a:pt x="2589" y="4437"/>
                    <a:pt x="1" y="6194"/>
                  </a:cubicBezTo>
                  <a:cubicBezTo>
                    <a:pt x="276" y="6166"/>
                    <a:pt x="543" y="6130"/>
                    <a:pt x="775" y="6130"/>
                  </a:cubicBezTo>
                  <a:cubicBezTo>
                    <a:pt x="1322" y="6130"/>
                    <a:pt x="1674" y="6329"/>
                    <a:pt x="1480" y="7303"/>
                  </a:cubicBezTo>
                  <a:cubicBezTo>
                    <a:pt x="2219" y="6656"/>
                    <a:pt x="2959" y="6101"/>
                    <a:pt x="3698" y="5454"/>
                  </a:cubicBezTo>
                  <a:cubicBezTo>
                    <a:pt x="4068" y="4807"/>
                    <a:pt x="4530" y="4345"/>
                    <a:pt x="5085" y="3975"/>
                  </a:cubicBezTo>
                  <a:cubicBezTo>
                    <a:pt x="5547" y="3236"/>
                    <a:pt x="6194" y="2681"/>
                    <a:pt x="6933" y="2219"/>
                  </a:cubicBezTo>
                  <a:lnTo>
                    <a:pt x="7303" y="2219"/>
                  </a:lnTo>
                  <a:cubicBezTo>
                    <a:pt x="7395" y="1942"/>
                    <a:pt x="7580" y="1757"/>
                    <a:pt x="7673" y="1479"/>
                  </a:cubicBezTo>
                  <a:cubicBezTo>
                    <a:pt x="7026" y="1202"/>
                    <a:pt x="6933" y="647"/>
                    <a:pt x="69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37"/>
            <p:cNvSpPr/>
            <p:nvPr/>
          </p:nvSpPr>
          <p:spPr>
            <a:xfrm>
              <a:off x="5208300" y="392950"/>
              <a:ext cx="154600" cy="120175"/>
            </a:xfrm>
            <a:custGeom>
              <a:rect b="b" l="l" r="r" t="t"/>
              <a:pathLst>
                <a:path extrusionOk="0" h="4807" w="6184">
                  <a:moveTo>
                    <a:pt x="2209" y="0"/>
                  </a:moveTo>
                  <a:cubicBezTo>
                    <a:pt x="1971" y="179"/>
                    <a:pt x="1693" y="281"/>
                    <a:pt x="1402" y="281"/>
                  </a:cubicBezTo>
                  <a:cubicBezTo>
                    <a:pt x="1243" y="281"/>
                    <a:pt x="1079" y="251"/>
                    <a:pt x="915" y="185"/>
                  </a:cubicBezTo>
                  <a:cubicBezTo>
                    <a:pt x="840" y="176"/>
                    <a:pt x="770" y="171"/>
                    <a:pt x="706" y="171"/>
                  </a:cubicBezTo>
                  <a:cubicBezTo>
                    <a:pt x="141" y="171"/>
                    <a:pt x="0" y="528"/>
                    <a:pt x="83" y="1109"/>
                  </a:cubicBezTo>
                  <a:cubicBezTo>
                    <a:pt x="361" y="1109"/>
                    <a:pt x="638" y="1202"/>
                    <a:pt x="823" y="1479"/>
                  </a:cubicBezTo>
                  <a:cubicBezTo>
                    <a:pt x="1100" y="1479"/>
                    <a:pt x="1377" y="1572"/>
                    <a:pt x="1470" y="1849"/>
                  </a:cubicBezTo>
                  <a:cubicBezTo>
                    <a:pt x="2579" y="2034"/>
                    <a:pt x="3134" y="2866"/>
                    <a:pt x="3688" y="3698"/>
                  </a:cubicBezTo>
                  <a:lnTo>
                    <a:pt x="4058" y="4067"/>
                  </a:lnTo>
                  <a:cubicBezTo>
                    <a:pt x="4335" y="4252"/>
                    <a:pt x="4520" y="4529"/>
                    <a:pt x="4797" y="4714"/>
                  </a:cubicBezTo>
                  <a:lnTo>
                    <a:pt x="4797" y="4807"/>
                  </a:lnTo>
                  <a:cubicBezTo>
                    <a:pt x="5537" y="4714"/>
                    <a:pt x="5907" y="4252"/>
                    <a:pt x="6184" y="3698"/>
                  </a:cubicBezTo>
                  <a:lnTo>
                    <a:pt x="6184" y="3698"/>
                  </a:lnTo>
                  <a:cubicBezTo>
                    <a:pt x="5980" y="3765"/>
                    <a:pt x="5814" y="3796"/>
                    <a:pt x="5679" y="3796"/>
                  </a:cubicBezTo>
                  <a:cubicBezTo>
                    <a:pt x="5078" y="3796"/>
                    <a:pt x="5092" y="3192"/>
                    <a:pt x="5167" y="2588"/>
                  </a:cubicBezTo>
                  <a:lnTo>
                    <a:pt x="5167" y="2219"/>
                  </a:lnTo>
                  <a:cubicBezTo>
                    <a:pt x="4428" y="1664"/>
                    <a:pt x="3688" y="1017"/>
                    <a:pt x="2949" y="370"/>
                  </a:cubicBezTo>
                  <a:cubicBezTo>
                    <a:pt x="2856" y="277"/>
                    <a:pt x="2764" y="185"/>
                    <a:pt x="2579" y="93"/>
                  </a:cubicBezTo>
                  <a:cubicBezTo>
                    <a:pt x="2487" y="93"/>
                    <a:pt x="2394" y="0"/>
                    <a:pt x="220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37"/>
            <p:cNvSpPr/>
            <p:nvPr/>
          </p:nvSpPr>
          <p:spPr>
            <a:xfrm>
              <a:off x="5127175" y="339800"/>
              <a:ext cx="136375" cy="80900"/>
            </a:xfrm>
            <a:custGeom>
              <a:rect b="b" l="l" r="r" t="t"/>
              <a:pathLst>
                <a:path extrusionOk="0" h="3236" w="5455">
                  <a:moveTo>
                    <a:pt x="370" y="0"/>
                  </a:moveTo>
                  <a:cubicBezTo>
                    <a:pt x="463" y="93"/>
                    <a:pt x="463" y="277"/>
                    <a:pt x="555" y="277"/>
                  </a:cubicBezTo>
                  <a:cubicBezTo>
                    <a:pt x="2034" y="1479"/>
                    <a:pt x="1202" y="2034"/>
                    <a:pt x="1" y="2496"/>
                  </a:cubicBezTo>
                  <a:cubicBezTo>
                    <a:pt x="1110" y="2773"/>
                    <a:pt x="2219" y="3050"/>
                    <a:pt x="3328" y="3235"/>
                  </a:cubicBezTo>
                  <a:cubicBezTo>
                    <a:pt x="3245" y="2654"/>
                    <a:pt x="3386" y="2297"/>
                    <a:pt x="3951" y="2297"/>
                  </a:cubicBezTo>
                  <a:cubicBezTo>
                    <a:pt x="4015" y="2297"/>
                    <a:pt x="4085" y="2302"/>
                    <a:pt x="4160" y="2311"/>
                  </a:cubicBezTo>
                  <a:cubicBezTo>
                    <a:pt x="4324" y="2377"/>
                    <a:pt x="4488" y="2407"/>
                    <a:pt x="4647" y="2407"/>
                  </a:cubicBezTo>
                  <a:cubicBezTo>
                    <a:pt x="4927" y="2407"/>
                    <a:pt x="5195" y="2313"/>
                    <a:pt x="5427" y="2146"/>
                  </a:cubicBezTo>
                  <a:lnTo>
                    <a:pt x="5427" y="2146"/>
                  </a:lnTo>
                  <a:cubicBezTo>
                    <a:pt x="5436" y="2170"/>
                    <a:pt x="5446" y="2194"/>
                    <a:pt x="5454" y="2219"/>
                  </a:cubicBezTo>
                  <a:lnTo>
                    <a:pt x="5454" y="2126"/>
                  </a:lnTo>
                  <a:cubicBezTo>
                    <a:pt x="5445" y="2133"/>
                    <a:pt x="5436" y="2140"/>
                    <a:pt x="5427" y="2146"/>
                  </a:cubicBezTo>
                  <a:lnTo>
                    <a:pt x="5427" y="2146"/>
                  </a:lnTo>
                  <a:cubicBezTo>
                    <a:pt x="4839" y="664"/>
                    <a:pt x="2947" y="1183"/>
                    <a:pt x="221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37"/>
            <p:cNvSpPr/>
            <p:nvPr/>
          </p:nvSpPr>
          <p:spPr>
            <a:xfrm>
              <a:off x="4064175" y="5151025"/>
              <a:ext cx="90150" cy="99000"/>
            </a:xfrm>
            <a:custGeom>
              <a:rect b="b" l="l" r="r" t="t"/>
              <a:pathLst>
                <a:path extrusionOk="0" h="3960" w="3606">
                  <a:moveTo>
                    <a:pt x="2866" y="1"/>
                  </a:moveTo>
                  <a:cubicBezTo>
                    <a:pt x="2497" y="93"/>
                    <a:pt x="2219" y="278"/>
                    <a:pt x="1849" y="370"/>
                  </a:cubicBezTo>
                  <a:cubicBezTo>
                    <a:pt x="1572" y="1295"/>
                    <a:pt x="648" y="1572"/>
                    <a:pt x="1" y="2219"/>
                  </a:cubicBezTo>
                  <a:lnTo>
                    <a:pt x="1" y="3236"/>
                  </a:lnTo>
                  <a:cubicBezTo>
                    <a:pt x="261" y="3301"/>
                    <a:pt x="338" y="3960"/>
                    <a:pt x="618" y="3960"/>
                  </a:cubicBezTo>
                  <a:cubicBezTo>
                    <a:pt x="736" y="3960"/>
                    <a:pt x="890" y="3842"/>
                    <a:pt x="1110" y="3513"/>
                  </a:cubicBezTo>
                  <a:cubicBezTo>
                    <a:pt x="1276" y="3180"/>
                    <a:pt x="1543" y="2914"/>
                    <a:pt x="1869" y="2914"/>
                  </a:cubicBezTo>
                  <a:cubicBezTo>
                    <a:pt x="2086" y="2914"/>
                    <a:pt x="2330" y="3033"/>
                    <a:pt x="2589" y="3328"/>
                  </a:cubicBezTo>
                  <a:lnTo>
                    <a:pt x="3606" y="2496"/>
                  </a:lnTo>
                  <a:lnTo>
                    <a:pt x="3606" y="2127"/>
                  </a:lnTo>
                  <a:cubicBezTo>
                    <a:pt x="3421" y="1849"/>
                    <a:pt x="3421" y="1480"/>
                    <a:pt x="3606" y="1110"/>
                  </a:cubicBezTo>
                  <a:lnTo>
                    <a:pt x="3606" y="370"/>
                  </a:lnTo>
                  <a:lnTo>
                    <a:pt x="2866"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37"/>
            <p:cNvSpPr/>
            <p:nvPr/>
          </p:nvSpPr>
          <p:spPr>
            <a:xfrm>
              <a:off x="3927850" y="4906075"/>
              <a:ext cx="113250" cy="105725"/>
            </a:xfrm>
            <a:custGeom>
              <a:rect b="b" l="l" r="r" t="t"/>
              <a:pathLst>
                <a:path extrusionOk="0" h="4229" w="4530">
                  <a:moveTo>
                    <a:pt x="3659" y="0"/>
                  </a:moveTo>
                  <a:cubicBezTo>
                    <a:pt x="3198" y="0"/>
                    <a:pt x="2893" y="620"/>
                    <a:pt x="2588" y="925"/>
                  </a:cubicBezTo>
                  <a:cubicBezTo>
                    <a:pt x="2201" y="1235"/>
                    <a:pt x="2073" y="1935"/>
                    <a:pt x="1497" y="1935"/>
                  </a:cubicBezTo>
                  <a:cubicBezTo>
                    <a:pt x="1386" y="1935"/>
                    <a:pt x="1259" y="1909"/>
                    <a:pt x="1109" y="1849"/>
                  </a:cubicBezTo>
                  <a:cubicBezTo>
                    <a:pt x="370" y="2219"/>
                    <a:pt x="93" y="2866"/>
                    <a:pt x="0" y="3606"/>
                  </a:cubicBezTo>
                  <a:cubicBezTo>
                    <a:pt x="149" y="4089"/>
                    <a:pt x="372" y="4228"/>
                    <a:pt x="628" y="4228"/>
                  </a:cubicBezTo>
                  <a:cubicBezTo>
                    <a:pt x="978" y="4228"/>
                    <a:pt x="1388" y="3969"/>
                    <a:pt x="1752" y="3969"/>
                  </a:cubicBezTo>
                  <a:cubicBezTo>
                    <a:pt x="1785" y="3969"/>
                    <a:pt x="1817" y="3971"/>
                    <a:pt x="1849" y="3975"/>
                  </a:cubicBezTo>
                  <a:lnTo>
                    <a:pt x="2219" y="3975"/>
                  </a:lnTo>
                  <a:cubicBezTo>
                    <a:pt x="2311" y="3883"/>
                    <a:pt x="2403" y="3790"/>
                    <a:pt x="2496" y="3606"/>
                  </a:cubicBezTo>
                  <a:cubicBezTo>
                    <a:pt x="2496" y="2866"/>
                    <a:pt x="3235" y="2681"/>
                    <a:pt x="3605" y="2219"/>
                  </a:cubicBezTo>
                  <a:cubicBezTo>
                    <a:pt x="3698" y="2034"/>
                    <a:pt x="3698" y="1849"/>
                    <a:pt x="3790" y="1664"/>
                  </a:cubicBezTo>
                  <a:cubicBezTo>
                    <a:pt x="4067" y="1202"/>
                    <a:pt x="4529" y="555"/>
                    <a:pt x="3975" y="93"/>
                  </a:cubicBezTo>
                  <a:cubicBezTo>
                    <a:pt x="3862" y="28"/>
                    <a:pt x="3757" y="0"/>
                    <a:pt x="365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37"/>
            <p:cNvSpPr/>
            <p:nvPr/>
          </p:nvSpPr>
          <p:spPr>
            <a:xfrm>
              <a:off x="3863125" y="510800"/>
              <a:ext cx="92475" cy="123275"/>
            </a:xfrm>
            <a:custGeom>
              <a:rect b="b" l="l" r="r" t="t"/>
              <a:pathLst>
                <a:path extrusionOk="0" h="4931" w="3699">
                  <a:moveTo>
                    <a:pt x="1480" y="0"/>
                  </a:moveTo>
                  <a:cubicBezTo>
                    <a:pt x="1388" y="462"/>
                    <a:pt x="1480" y="1110"/>
                    <a:pt x="1295" y="1110"/>
                  </a:cubicBezTo>
                  <a:cubicBezTo>
                    <a:pt x="1234" y="1130"/>
                    <a:pt x="1178" y="1139"/>
                    <a:pt x="1125" y="1139"/>
                  </a:cubicBezTo>
                  <a:cubicBezTo>
                    <a:pt x="696" y="1139"/>
                    <a:pt x="495" y="535"/>
                    <a:pt x="1" y="370"/>
                  </a:cubicBezTo>
                  <a:lnTo>
                    <a:pt x="1" y="370"/>
                  </a:lnTo>
                  <a:cubicBezTo>
                    <a:pt x="463" y="1941"/>
                    <a:pt x="556" y="3605"/>
                    <a:pt x="1850" y="4807"/>
                  </a:cubicBezTo>
                  <a:cubicBezTo>
                    <a:pt x="1979" y="4592"/>
                    <a:pt x="2108" y="4517"/>
                    <a:pt x="2246" y="4517"/>
                  </a:cubicBezTo>
                  <a:cubicBezTo>
                    <a:pt x="2405" y="4517"/>
                    <a:pt x="2576" y="4616"/>
                    <a:pt x="2774" y="4715"/>
                  </a:cubicBezTo>
                  <a:cubicBezTo>
                    <a:pt x="2928" y="4869"/>
                    <a:pt x="3062" y="4930"/>
                    <a:pt x="3178" y="4930"/>
                  </a:cubicBezTo>
                  <a:cubicBezTo>
                    <a:pt x="3411" y="4930"/>
                    <a:pt x="3575" y="4684"/>
                    <a:pt x="3698" y="4437"/>
                  </a:cubicBezTo>
                  <a:lnTo>
                    <a:pt x="3698" y="4345"/>
                  </a:lnTo>
                  <a:cubicBezTo>
                    <a:pt x="3698" y="3790"/>
                    <a:pt x="3144" y="3420"/>
                    <a:pt x="2959" y="2958"/>
                  </a:cubicBezTo>
                  <a:cubicBezTo>
                    <a:pt x="2219" y="2126"/>
                    <a:pt x="1572" y="1202"/>
                    <a:pt x="185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37"/>
            <p:cNvSpPr/>
            <p:nvPr/>
          </p:nvSpPr>
          <p:spPr>
            <a:xfrm>
              <a:off x="5034750" y="320000"/>
              <a:ext cx="143300" cy="91450"/>
            </a:xfrm>
            <a:custGeom>
              <a:rect b="b" l="l" r="r" t="t"/>
              <a:pathLst>
                <a:path extrusionOk="0" h="3658" w="5732">
                  <a:moveTo>
                    <a:pt x="623" y="1"/>
                  </a:moveTo>
                  <a:cubicBezTo>
                    <a:pt x="449" y="1"/>
                    <a:pt x="272" y="17"/>
                    <a:pt x="93" y="53"/>
                  </a:cubicBezTo>
                  <a:cubicBezTo>
                    <a:pt x="0" y="607"/>
                    <a:pt x="555" y="792"/>
                    <a:pt x="832" y="1162"/>
                  </a:cubicBezTo>
                  <a:cubicBezTo>
                    <a:pt x="1017" y="1485"/>
                    <a:pt x="1364" y="1485"/>
                    <a:pt x="1710" y="1485"/>
                  </a:cubicBezTo>
                  <a:cubicBezTo>
                    <a:pt x="2057" y="1485"/>
                    <a:pt x="2404" y="1485"/>
                    <a:pt x="2588" y="1809"/>
                  </a:cubicBezTo>
                  <a:cubicBezTo>
                    <a:pt x="2681" y="2548"/>
                    <a:pt x="3605" y="2826"/>
                    <a:pt x="3328" y="3658"/>
                  </a:cubicBezTo>
                  <a:cubicBezTo>
                    <a:pt x="3513" y="3565"/>
                    <a:pt x="3605" y="3380"/>
                    <a:pt x="3698" y="3288"/>
                  </a:cubicBezTo>
                  <a:cubicBezTo>
                    <a:pt x="4899" y="2826"/>
                    <a:pt x="5731" y="2271"/>
                    <a:pt x="4252" y="1069"/>
                  </a:cubicBezTo>
                  <a:cubicBezTo>
                    <a:pt x="4160" y="1069"/>
                    <a:pt x="4160" y="885"/>
                    <a:pt x="4067" y="792"/>
                  </a:cubicBezTo>
                  <a:cubicBezTo>
                    <a:pt x="2861" y="712"/>
                    <a:pt x="1794" y="1"/>
                    <a:pt x="62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37"/>
            <p:cNvSpPr/>
            <p:nvPr/>
          </p:nvSpPr>
          <p:spPr>
            <a:xfrm>
              <a:off x="5328225" y="485375"/>
              <a:ext cx="71650" cy="99400"/>
            </a:xfrm>
            <a:custGeom>
              <a:rect b="b" l="l" r="r" t="t"/>
              <a:pathLst>
                <a:path extrusionOk="0" h="3976" w="2866">
                  <a:moveTo>
                    <a:pt x="1479" y="1"/>
                  </a:moveTo>
                  <a:cubicBezTo>
                    <a:pt x="1110" y="555"/>
                    <a:pt x="740" y="1017"/>
                    <a:pt x="0" y="1017"/>
                  </a:cubicBezTo>
                  <a:lnTo>
                    <a:pt x="0" y="1110"/>
                  </a:lnTo>
                  <a:cubicBezTo>
                    <a:pt x="463" y="2034"/>
                    <a:pt x="185" y="3236"/>
                    <a:pt x="1110" y="3975"/>
                  </a:cubicBezTo>
                  <a:lnTo>
                    <a:pt x="1479" y="3975"/>
                  </a:lnTo>
                  <a:cubicBezTo>
                    <a:pt x="1849" y="3698"/>
                    <a:pt x="2126" y="3513"/>
                    <a:pt x="2496" y="3236"/>
                  </a:cubicBezTo>
                  <a:cubicBezTo>
                    <a:pt x="2681" y="3051"/>
                    <a:pt x="2773" y="2774"/>
                    <a:pt x="2866" y="2496"/>
                  </a:cubicBezTo>
                  <a:cubicBezTo>
                    <a:pt x="2589" y="1942"/>
                    <a:pt x="2034" y="1479"/>
                    <a:pt x="2126" y="740"/>
                  </a:cubicBezTo>
                  <a:lnTo>
                    <a:pt x="1479"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37"/>
            <p:cNvSpPr/>
            <p:nvPr/>
          </p:nvSpPr>
          <p:spPr>
            <a:xfrm>
              <a:off x="3914975" y="5304150"/>
              <a:ext cx="121500" cy="54875"/>
            </a:xfrm>
            <a:custGeom>
              <a:rect b="b" l="l" r="r" t="t"/>
              <a:pathLst>
                <a:path extrusionOk="0" h="2195" w="4860">
                  <a:moveTo>
                    <a:pt x="1006" y="0"/>
                  </a:moveTo>
                  <a:cubicBezTo>
                    <a:pt x="686" y="0"/>
                    <a:pt x="389" y="199"/>
                    <a:pt x="145" y="808"/>
                  </a:cubicBezTo>
                  <a:cubicBezTo>
                    <a:pt x="211" y="1264"/>
                    <a:pt x="1" y="2040"/>
                    <a:pt x="387" y="2040"/>
                  </a:cubicBezTo>
                  <a:cubicBezTo>
                    <a:pt x="549" y="2040"/>
                    <a:pt x="817" y="1903"/>
                    <a:pt x="1255" y="1548"/>
                  </a:cubicBezTo>
                  <a:cubicBezTo>
                    <a:pt x="1549" y="1290"/>
                    <a:pt x="1858" y="1150"/>
                    <a:pt x="2135" y="1150"/>
                  </a:cubicBezTo>
                  <a:cubicBezTo>
                    <a:pt x="2554" y="1150"/>
                    <a:pt x="2900" y="1471"/>
                    <a:pt x="3011" y="2195"/>
                  </a:cubicBezTo>
                  <a:cubicBezTo>
                    <a:pt x="3381" y="2102"/>
                    <a:pt x="3750" y="2010"/>
                    <a:pt x="4120" y="1825"/>
                  </a:cubicBezTo>
                  <a:cubicBezTo>
                    <a:pt x="3843" y="1455"/>
                    <a:pt x="4860" y="623"/>
                    <a:pt x="3750" y="439"/>
                  </a:cubicBezTo>
                  <a:cubicBezTo>
                    <a:pt x="3612" y="956"/>
                    <a:pt x="3436" y="1126"/>
                    <a:pt x="3245" y="1126"/>
                  </a:cubicBezTo>
                  <a:cubicBezTo>
                    <a:pt x="2923" y="1126"/>
                    <a:pt x="2561" y="647"/>
                    <a:pt x="2271" y="531"/>
                  </a:cubicBezTo>
                  <a:cubicBezTo>
                    <a:pt x="1857" y="324"/>
                    <a:pt x="1413" y="0"/>
                    <a:pt x="100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37"/>
            <p:cNvSpPr/>
            <p:nvPr/>
          </p:nvSpPr>
          <p:spPr>
            <a:xfrm>
              <a:off x="4699675" y="3889300"/>
              <a:ext cx="37000" cy="86125"/>
            </a:xfrm>
            <a:custGeom>
              <a:rect b="b" l="l" r="r" t="t"/>
              <a:pathLst>
                <a:path extrusionOk="0" h="3445" w="1480">
                  <a:moveTo>
                    <a:pt x="0" y="0"/>
                  </a:moveTo>
                  <a:cubicBezTo>
                    <a:pt x="93" y="740"/>
                    <a:pt x="185" y="1479"/>
                    <a:pt x="278" y="2219"/>
                  </a:cubicBezTo>
                  <a:cubicBezTo>
                    <a:pt x="399" y="3133"/>
                    <a:pt x="441" y="3444"/>
                    <a:pt x="747" y="3444"/>
                  </a:cubicBezTo>
                  <a:cubicBezTo>
                    <a:pt x="905" y="3444"/>
                    <a:pt x="1133" y="3361"/>
                    <a:pt x="1479" y="3235"/>
                  </a:cubicBezTo>
                  <a:lnTo>
                    <a:pt x="1479" y="2588"/>
                  </a:lnTo>
                  <a:cubicBezTo>
                    <a:pt x="925" y="2126"/>
                    <a:pt x="1202" y="1572"/>
                    <a:pt x="1109" y="1109"/>
                  </a:cubicBezTo>
                  <a:cubicBezTo>
                    <a:pt x="832" y="925"/>
                    <a:pt x="740" y="647"/>
                    <a:pt x="740" y="370"/>
                  </a:cubicBezTo>
                  <a:cubicBezTo>
                    <a:pt x="555" y="278"/>
                    <a:pt x="278" y="93"/>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37"/>
            <p:cNvSpPr/>
            <p:nvPr/>
          </p:nvSpPr>
          <p:spPr>
            <a:xfrm>
              <a:off x="5362875" y="566250"/>
              <a:ext cx="37000" cy="80900"/>
            </a:xfrm>
            <a:custGeom>
              <a:rect b="b" l="l" r="r" t="t"/>
              <a:pathLst>
                <a:path extrusionOk="0" h="3236" w="1480">
                  <a:moveTo>
                    <a:pt x="1110" y="1"/>
                  </a:moveTo>
                  <a:cubicBezTo>
                    <a:pt x="740" y="278"/>
                    <a:pt x="371" y="463"/>
                    <a:pt x="1" y="740"/>
                  </a:cubicBezTo>
                  <a:cubicBezTo>
                    <a:pt x="93" y="1572"/>
                    <a:pt x="463" y="2404"/>
                    <a:pt x="1" y="3236"/>
                  </a:cubicBezTo>
                  <a:lnTo>
                    <a:pt x="93" y="3236"/>
                  </a:lnTo>
                  <a:cubicBezTo>
                    <a:pt x="833" y="2959"/>
                    <a:pt x="1110" y="2127"/>
                    <a:pt x="1480" y="1480"/>
                  </a:cubicBezTo>
                  <a:lnTo>
                    <a:pt x="1203" y="740"/>
                  </a:lnTo>
                  <a:cubicBezTo>
                    <a:pt x="1203" y="463"/>
                    <a:pt x="1110" y="278"/>
                    <a:pt x="111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37"/>
            <p:cNvSpPr/>
            <p:nvPr/>
          </p:nvSpPr>
          <p:spPr>
            <a:xfrm>
              <a:off x="2691525" y="684100"/>
              <a:ext cx="300450" cy="1053800"/>
            </a:xfrm>
            <a:custGeom>
              <a:rect b="b" l="l" r="r" t="t"/>
              <a:pathLst>
                <a:path extrusionOk="0" h="42152" w="12018">
                  <a:moveTo>
                    <a:pt x="4715" y="12017"/>
                  </a:moveTo>
                  <a:cubicBezTo>
                    <a:pt x="7026" y="13034"/>
                    <a:pt x="7211" y="13496"/>
                    <a:pt x="5824" y="15622"/>
                  </a:cubicBezTo>
                  <a:cubicBezTo>
                    <a:pt x="5454" y="16177"/>
                    <a:pt x="5547" y="17009"/>
                    <a:pt x="4530" y="17194"/>
                  </a:cubicBezTo>
                  <a:cubicBezTo>
                    <a:pt x="4530" y="16362"/>
                    <a:pt x="5177" y="15345"/>
                    <a:pt x="4253" y="14606"/>
                  </a:cubicBezTo>
                  <a:cubicBezTo>
                    <a:pt x="4068" y="14513"/>
                    <a:pt x="4253" y="13774"/>
                    <a:pt x="4622" y="13589"/>
                  </a:cubicBezTo>
                  <a:cubicBezTo>
                    <a:pt x="5639" y="13034"/>
                    <a:pt x="4992" y="12480"/>
                    <a:pt x="4715" y="12017"/>
                  </a:cubicBezTo>
                  <a:close/>
                  <a:moveTo>
                    <a:pt x="5132" y="29186"/>
                  </a:moveTo>
                  <a:cubicBezTo>
                    <a:pt x="5174" y="29186"/>
                    <a:pt x="5220" y="29194"/>
                    <a:pt x="5270" y="29210"/>
                  </a:cubicBezTo>
                  <a:cubicBezTo>
                    <a:pt x="5454" y="29303"/>
                    <a:pt x="5639" y="29488"/>
                    <a:pt x="5639" y="29673"/>
                  </a:cubicBezTo>
                  <a:cubicBezTo>
                    <a:pt x="5732" y="29857"/>
                    <a:pt x="5639" y="30042"/>
                    <a:pt x="5085" y="30042"/>
                  </a:cubicBezTo>
                  <a:cubicBezTo>
                    <a:pt x="5085" y="30042"/>
                    <a:pt x="4900" y="29857"/>
                    <a:pt x="4900" y="29580"/>
                  </a:cubicBezTo>
                  <a:cubicBezTo>
                    <a:pt x="4824" y="29352"/>
                    <a:pt x="4935" y="29186"/>
                    <a:pt x="5132" y="29186"/>
                  </a:cubicBezTo>
                  <a:close/>
                  <a:moveTo>
                    <a:pt x="5871" y="33167"/>
                  </a:moveTo>
                  <a:cubicBezTo>
                    <a:pt x="6151" y="33167"/>
                    <a:pt x="6311" y="33407"/>
                    <a:pt x="6471" y="33647"/>
                  </a:cubicBezTo>
                  <a:cubicBezTo>
                    <a:pt x="6248" y="33722"/>
                    <a:pt x="6024" y="33856"/>
                    <a:pt x="6091" y="33857"/>
                  </a:cubicBezTo>
                  <a:lnTo>
                    <a:pt x="6091" y="33857"/>
                  </a:lnTo>
                  <a:cubicBezTo>
                    <a:pt x="5812" y="33924"/>
                    <a:pt x="5605" y="33961"/>
                    <a:pt x="5460" y="33961"/>
                  </a:cubicBezTo>
                  <a:cubicBezTo>
                    <a:pt x="5261" y="33961"/>
                    <a:pt x="5177" y="33892"/>
                    <a:pt x="5177" y="33740"/>
                  </a:cubicBezTo>
                  <a:cubicBezTo>
                    <a:pt x="5270" y="33370"/>
                    <a:pt x="5454" y="33185"/>
                    <a:pt x="5732" y="33185"/>
                  </a:cubicBezTo>
                  <a:cubicBezTo>
                    <a:pt x="5781" y="33173"/>
                    <a:pt x="5827" y="33167"/>
                    <a:pt x="5871" y="33167"/>
                  </a:cubicBezTo>
                  <a:close/>
                  <a:moveTo>
                    <a:pt x="6564" y="1"/>
                  </a:moveTo>
                  <a:lnTo>
                    <a:pt x="6564" y="1"/>
                  </a:lnTo>
                  <a:cubicBezTo>
                    <a:pt x="5547" y="1110"/>
                    <a:pt x="7395" y="1295"/>
                    <a:pt x="7026" y="2219"/>
                  </a:cubicBezTo>
                  <a:cubicBezTo>
                    <a:pt x="6993" y="2241"/>
                    <a:pt x="6952" y="2250"/>
                    <a:pt x="6905" y="2250"/>
                  </a:cubicBezTo>
                  <a:cubicBezTo>
                    <a:pt x="6708" y="2250"/>
                    <a:pt x="6407" y="2092"/>
                    <a:pt x="6154" y="2092"/>
                  </a:cubicBezTo>
                  <a:cubicBezTo>
                    <a:pt x="5964" y="2092"/>
                    <a:pt x="5802" y="2182"/>
                    <a:pt x="5732" y="2497"/>
                  </a:cubicBezTo>
                  <a:cubicBezTo>
                    <a:pt x="5696" y="2782"/>
                    <a:pt x="5770" y="2861"/>
                    <a:pt x="5886" y="2861"/>
                  </a:cubicBezTo>
                  <a:cubicBezTo>
                    <a:pt x="6029" y="2861"/>
                    <a:pt x="6235" y="2739"/>
                    <a:pt x="6373" y="2739"/>
                  </a:cubicBezTo>
                  <a:cubicBezTo>
                    <a:pt x="6412" y="2739"/>
                    <a:pt x="6446" y="2749"/>
                    <a:pt x="6471" y="2774"/>
                  </a:cubicBezTo>
                  <a:cubicBezTo>
                    <a:pt x="6564" y="2959"/>
                    <a:pt x="6748" y="3144"/>
                    <a:pt x="6564" y="3236"/>
                  </a:cubicBezTo>
                  <a:cubicBezTo>
                    <a:pt x="4622" y="4068"/>
                    <a:pt x="5917" y="5455"/>
                    <a:pt x="6101" y="7026"/>
                  </a:cubicBezTo>
                  <a:cubicBezTo>
                    <a:pt x="5085" y="6194"/>
                    <a:pt x="4715" y="5455"/>
                    <a:pt x="4438" y="4530"/>
                  </a:cubicBezTo>
                  <a:cubicBezTo>
                    <a:pt x="3681" y="4614"/>
                    <a:pt x="3842" y="5769"/>
                    <a:pt x="3113" y="5769"/>
                  </a:cubicBezTo>
                  <a:cubicBezTo>
                    <a:pt x="3040" y="5769"/>
                    <a:pt x="2958" y="5757"/>
                    <a:pt x="2866" y="5732"/>
                  </a:cubicBezTo>
                  <a:cubicBezTo>
                    <a:pt x="2496" y="5547"/>
                    <a:pt x="2589" y="5085"/>
                    <a:pt x="2496" y="4715"/>
                  </a:cubicBezTo>
                  <a:cubicBezTo>
                    <a:pt x="1763" y="6548"/>
                    <a:pt x="2030" y="8654"/>
                    <a:pt x="1133" y="10492"/>
                  </a:cubicBezTo>
                  <a:lnTo>
                    <a:pt x="1133" y="10492"/>
                  </a:lnTo>
                  <a:cubicBezTo>
                    <a:pt x="1125" y="10477"/>
                    <a:pt x="1118" y="10462"/>
                    <a:pt x="1110" y="10446"/>
                  </a:cubicBezTo>
                  <a:lnTo>
                    <a:pt x="1110" y="10446"/>
                  </a:lnTo>
                  <a:lnTo>
                    <a:pt x="1110" y="10539"/>
                  </a:lnTo>
                  <a:cubicBezTo>
                    <a:pt x="1118" y="10523"/>
                    <a:pt x="1125" y="10508"/>
                    <a:pt x="1133" y="10492"/>
                  </a:cubicBezTo>
                  <a:lnTo>
                    <a:pt x="1133" y="10492"/>
                  </a:lnTo>
                  <a:cubicBezTo>
                    <a:pt x="1933" y="12139"/>
                    <a:pt x="1473" y="13696"/>
                    <a:pt x="740" y="15253"/>
                  </a:cubicBezTo>
                  <a:cubicBezTo>
                    <a:pt x="370" y="16547"/>
                    <a:pt x="1" y="17841"/>
                    <a:pt x="740" y="19227"/>
                  </a:cubicBezTo>
                  <a:cubicBezTo>
                    <a:pt x="1246" y="19284"/>
                    <a:pt x="1751" y="19374"/>
                    <a:pt x="2277" y="19374"/>
                  </a:cubicBezTo>
                  <a:cubicBezTo>
                    <a:pt x="2617" y="19374"/>
                    <a:pt x="2966" y="19336"/>
                    <a:pt x="3328" y="19227"/>
                  </a:cubicBezTo>
                  <a:cubicBezTo>
                    <a:pt x="3430" y="19202"/>
                    <a:pt x="3545" y="19184"/>
                    <a:pt x="3659" y="19184"/>
                  </a:cubicBezTo>
                  <a:cubicBezTo>
                    <a:pt x="3961" y="19184"/>
                    <a:pt x="4253" y="19312"/>
                    <a:pt x="4253" y="19782"/>
                  </a:cubicBezTo>
                  <a:cubicBezTo>
                    <a:pt x="4253" y="20059"/>
                    <a:pt x="4137" y="20129"/>
                    <a:pt x="3975" y="20129"/>
                  </a:cubicBezTo>
                  <a:cubicBezTo>
                    <a:pt x="3814" y="20129"/>
                    <a:pt x="3606" y="20059"/>
                    <a:pt x="3421" y="20059"/>
                  </a:cubicBezTo>
                  <a:cubicBezTo>
                    <a:pt x="1202" y="20059"/>
                    <a:pt x="1295" y="20152"/>
                    <a:pt x="1295" y="22463"/>
                  </a:cubicBezTo>
                  <a:cubicBezTo>
                    <a:pt x="1295" y="23572"/>
                    <a:pt x="1202" y="24404"/>
                    <a:pt x="2404" y="24958"/>
                  </a:cubicBezTo>
                  <a:cubicBezTo>
                    <a:pt x="2866" y="25143"/>
                    <a:pt x="2681" y="25605"/>
                    <a:pt x="2312" y="25790"/>
                  </a:cubicBezTo>
                  <a:cubicBezTo>
                    <a:pt x="1480" y="26345"/>
                    <a:pt x="1480" y="26345"/>
                    <a:pt x="2219" y="26992"/>
                  </a:cubicBezTo>
                  <a:cubicBezTo>
                    <a:pt x="2019" y="27152"/>
                    <a:pt x="1802" y="27191"/>
                    <a:pt x="1582" y="27191"/>
                  </a:cubicBezTo>
                  <a:cubicBezTo>
                    <a:pt x="1375" y="27191"/>
                    <a:pt x="1167" y="27157"/>
                    <a:pt x="969" y="27157"/>
                  </a:cubicBezTo>
                  <a:cubicBezTo>
                    <a:pt x="891" y="27157"/>
                    <a:pt x="814" y="27162"/>
                    <a:pt x="740" y="27177"/>
                  </a:cubicBezTo>
                  <a:cubicBezTo>
                    <a:pt x="833" y="27362"/>
                    <a:pt x="925" y="27454"/>
                    <a:pt x="1018" y="27547"/>
                  </a:cubicBezTo>
                  <a:cubicBezTo>
                    <a:pt x="1942" y="28656"/>
                    <a:pt x="2774" y="29765"/>
                    <a:pt x="3606" y="30967"/>
                  </a:cubicBezTo>
                  <a:cubicBezTo>
                    <a:pt x="1665" y="32261"/>
                    <a:pt x="4992" y="32630"/>
                    <a:pt x="3975" y="33740"/>
                  </a:cubicBezTo>
                  <a:cubicBezTo>
                    <a:pt x="3884" y="33726"/>
                    <a:pt x="3801" y="33719"/>
                    <a:pt x="3726" y="33719"/>
                  </a:cubicBezTo>
                  <a:cubicBezTo>
                    <a:pt x="2804" y="33719"/>
                    <a:pt x="3001" y="34699"/>
                    <a:pt x="3513" y="35126"/>
                  </a:cubicBezTo>
                  <a:cubicBezTo>
                    <a:pt x="4345" y="35866"/>
                    <a:pt x="4345" y="36790"/>
                    <a:pt x="4530" y="37714"/>
                  </a:cubicBezTo>
                  <a:cubicBezTo>
                    <a:pt x="4530" y="37807"/>
                    <a:pt x="4438" y="37992"/>
                    <a:pt x="4438" y="38084"/>
                  </a:cubicBezTo>
                  <a:cubicBezTo>
                    <a:pt x="4534" y="38278"/>
                    <a:pt x="4625" y="38345"/>
                    <a:pt x="4712" y="38345"/>
                  </a:cubicBezTo>
                  <a:cubicBezTo>
                    <a:pt x="4908" y="38345"/>
                    <a:pt x="5090" y="38006"/>
                    <a:pt x="5293" y="38006"/>
                  </a:cubicBezTo>
                  <a:cubicBezTo>
                    <a:pt x="5345" y="38006"/>
                    <a:pt x="5399" y="38029"/>
                    <a:pt x="5454" y="38084"/>
                  </a:cubicBezTo>
                  <a:cubicBezTo>
                    <a:pt x="5917" y="38639"/>
                    <a:pt x="4900" y="38824"/>
                    <a:pt x="5177" y="39286"/>
                  </a:cubicBezTo>
                  <a:cubicBezTo>
                    <a:pt x="5362" y="39840"/>
                    <a:pt x="4900" y="40118"/>
                    <a:pt x="4900" y="40487"/>
                  </a:cubicBezTo>
                  <a:cubicBezTo>
                    <a:pt x="4900" y="40765"/>
                    <a:pt x="5270" y="41134"/>
                    <a:pt x="5454" y="41412"/>
                  </a:cubicBezTo>
                  <a:cubicBezTo>
                    <a:pt x="5491" y="41406"/>
                    <a:pt x="5527" y="41403"/>
                    <a:pt x="5562" y="41403"/>
                  </a:cubicBezTo>
                  <a:cubicBezTo>
                    <a:pt x="6058" y="41403"/>
                    <a:pt x="6409" y="41979"/>
                    <a:pt x="6841" y="42151"/>
                  </a:cubicBezTo>
                  <a:cubicBezTo>
                    <a:pt x="6933" y="41597"/>
                    <a:pt x="6656" y="41319"/>
                    <a:pt x="6379" y="40950"/>
                  </a:cubicBezTo>
                  <a:cubicBezTo>
                    <a:pt x="5938" y="40410"/>
                    <a:pt x="6042" y="40313"/>
                    <a:pt x="6266" y="40313"/>
                  </a:cubicBezTo>
                  <a:cubicBezTo>
                    <a:pt x="6392" y="40313"/>
                    <a:pt x="6555" y="40344"/>
                    <a:pt x="6680" y="40344"/>
                  </a:cubicBezTo>
                  <a:cubicBezTo>
                    <a:pt x="6751" y="40344"/>
                    <a:pt x="6809" y="40334"/>
                    <a:pt x="6841" y="40303"/>
                  </a:cubicBezTo>
                  <a:cubicBezTo>
                    <a:pt x="6748" y="39193"/>
                    <a:pt x="7211" y="38084"/>
                    <a:pt x="6471" y="37067"/>
                  </a:cubicBezTo>
                  <a:lnTo>
                    <a:pt x="6471" y="38269"/>
                  </a:lnTo>
                  <a:cubicBezTo>
                    <a:pt x="4622" y="36882"/>
                    <a:pt x="5454" y="35681"/>
                    <a:pt x="6471" y="34479"/>
                  </a:cubicBezTo>
                  <a:cubicBezTo>
                    <a:pt x="6564" y="34294"/>
                    <a:pt x="6564" y="34017"/>
                    <a:pt x="6194" y="33832"/>
                  </a:cubicBezTo>
                  <a:cubicBezTo>
                    <a:pt x="6656" y="33740"/>
                    <a:pt x="6748" y="33740"/>
                    <a:pt x="6841" y="33740"/>
                  </a:cubicBezTo>
                  <a:cubicBezTo>
                    <a:pt x="7488" y="32261"/>
                    <a:pt x="8043" y="30689"/>
                    <a:pt x="8320" y="29026"/>
                  </a:cubicBezTo>
                  <a:cubicBezTo>
                    <a:pt x="7303" y="26900"/>
                    <a:pt x="7580" y="26068"/>
                    <a:pt x="9799" y="25051"/>
                  </a:cubicBezTo>
                  <a:lnTo>
                    <a:pt x="9799" y="24681"/>
                  </a:lnTo>
                  <a:cubicBezTo>
                    <a:pt x="8967" y="23479"/>
                    <a:pt x="10353" y="22555"/>
                    <a:pt x="10169" y="21446"/>
                  </a:cubicBezTo>
                  <a:lnTo>
                    <a:pt x="9799" y="21446"/>
                  </a:lnTo>
                  <a:cubicBezTo>
                    <a:pt x="9337" y="22740"/>
                    <a:pt x="7673" y="22093"/>
                    <a:pt x="6933" y="23202"/>
                  </a:cubicBezTo>
                  <a:cubicBezTo>
                    <a:pt x="6841" y="23387"/>
                    <a:pt x="6379" y="23479"/>
                    <a:pt x="6101" y="23757"/>
                  </a:cubicBezTo>
                  <a:cubicBezTo>
                    <a:pt x="5457" y="24361"/>
                    <a:pt x="4936" y="24666"/>
                    <a:pt x="4491" y="24666"/>
                  </a:cubicBezTo>
                  <a:cubicBezTo>
                    <a:pt x="3915" y="24666"/>
                    <a:pt x="3468" y="24153"/>
                    <a:pt x="3051" y="23110"/>
                  </a:cubicBezTo>
                  <a:cubicBezTo>
                    <a:pt x="2959" y="22925"/>
                    <a:pt x="3051" y="22740"/>
                    <a:pt x="3051" y="22555"/>
                  </a:cubicBezTo>
                  <a:cubicBezTo>
                    <a:pt x="3165" y="22441"/>
                    <a:pt x="3315" y="22362"/>
                    <a:pt x="3456" y="22362"/>
                  </a:cubicBezTo>
                  <a:cubicBezTo>
                    <a:pt x="3543" y="22362"/>
                    <a:pt x="3628" y="22392"/>
                    <a:pt x="3698" y="22463"/>
                  </a:cubicBezTo>
                  <a:cubicBezTo>
                    <a:pt x="3985" y="22677"/>
                    <a:pt x="4326" y="22892"/>
                    <a:pt x="4724" y="22892"/>
                  </a:cubicBezTo>
                  <a:cubicBezTo>
                    <a:pt x="4839" y="22892"/>
                    <a:pt x="4960" y="22874"/>
                    <a:pt x="5085" y="22832"/>
                  </a:cubicBezTo>
                  <a:cubicBezTo>
                    <a:pt x="4992" y="22000"/>
                    <a:pt x="3421" y="21816"/>
                    <a:pt x="4068" y="21169"/>
                  </a:cubicBezTo>
                  <a:cubicBezTo>
                    <a:pt x="4756" y="20395"/>
                    <a:pt x="5444" y="19301"/>
                    <a:pt x="6652" y="19301"/>
                  </a:cubicBezTo>
                  <a:cubicBezTo>
                    <a:pt x="6743" y="19301"/>
                    <a:pt x="6837" y="19307"/>
                    <a:pt x="6933" y="19320"/>
                  </a:cubicBezTo>
                  <a:cubicBezTo>
                    <a:pt x="7303" y="19320"/>
                    <a:pt x="7395" y="19227"/>
                    <a:pt x="7580" y="19043"/>
                  </a:cubicBezTo>
                  <a:cubicBezTo>
                    <a:pt x="8320" y="18488"/>
                    <a:pt x="6379" y="18580"/>
                    <a:pt x="7303" y="17748"/>
                  </a:cubicBezTo>
                  <a:cubicBezTo>
                    <a:pt x="7413" y="17639"/>
                    <a:pt x="7523" y="17598"/>
                    <a:pt x="7632" y="17598"/>
                  </a:cubicBezTo>
                  <a:cubicBezTo>
                    <a:pt x="7951" y="17598"/>
                    <a:pt x="8263" y="17946"/>
                    <a:pt x="8551" y="17946"/>
                  </a:cubicBezTo>
                  <a:cubicBezTo>
                    <a:pt x="8663" y="17946"/>
                    <a:pt x="8771" y="17893"/>
                    <a:pt x="8874" y="17748"/>
                  </a:cubicBezTo>
                  <a:cubicBezTo>
                    <a:pt x="9152" y="17194"/>
                    <a:pt x="8597" y="16824"/>
                    <a:pt x="8690" y="16362"/>
                  </a:cubicBezTo>
                  <a:cubicBezTo>
                    <a:pt x="7950" y="14883"/>
                    <a:pt x="7303" y="13312"/>
                    <a:pt x="6194" y="12017"/>
                  </a:cubicBezTo>
                  <a:cubicBezTo>
                    <a:pt x="5852" y="11904"/>
                    <a:pt x="5545" y="11684"/>
                    <a:pt x="5252" y="11684"/>
                  </a:cubicBezTo>
                  <a:cubicBezTo>
                    <a:pt x="5070" y="11684"/>
                    <a:pt x="4892" y="11769"/>
                    <a:pt x="4715" y="12017"/>
                  </a:cubicBezTo>
                  <a:cubicBezTo>
                    <a:pt x="4659" y="11999"/>
                    <a:pt x="4582" y="11995"/>
                    <a:pt x="4496" y="11995"/>
                  </a:cubicBezTo>
                  <a:cubicBezTo>
                    <a:pt x="4439" y="11995"/>
                    <a:pt x="4378" y="11997"/>
                    <a:pt x="4318" y="11997"/>
                  </a:cubicBezTo>
                  <a:cubicBezTo>
                    <a:pt x="4017" y="11997"/>
                    <a:pt x="3729" y="11956"/>
                    <a:pt x="3975" y="11463"/>
                  </a:cubicBezTo>
                  <a:cubicBezTo>
                    <a:pt x="4253" y="11001"/>
                    <a:pt x="4438" y="10631"/>
                    <a:pt x="4438" y="10076"/>
                  </a:cubicBezTo>
                  <a:cubicBezTo>
                    <a:pt x="4592" y="7765"/>
                    <a:pt x="4874" y="7252"/>
                    <a:pt x="6676" y="7252"/>
                  </a:cubicBezTo>
                  <a:cubicBezTo>
                    <a:pt x="7036" y="7252"/>
                    <a:pt x="7457" y="7272"/>
                    <a:pt x="7950" y="7303"/>
                  </a:cubicBezTo>
                  <a:cubicBezTo>
                    <a:pt x="8135" y="6564"/>
                    <a:pt x="8597" y="6009"/>
                    <a:pt x="9244" y="6009"/>
                  </a:cubicBezTo>
                  <a:cubicBezTo>
                    <a:pt x="10816" y="5917"/>
                    <a:pt x="11093" y="4438"/>
                    <a:pt x="12017" y="3606"/>
                  </a:cubicBezTo>
                  <a:lnTo>
                    <a:pt x="12017" y="3606"/>
                  </a:lnTo>
                  <a:cubicBezTo>
                    <a:pt x="11739" y="3649"/>
                    <a:pt x="11477" y="3670"/>
                    <a:pt x="11228" y="3670"/>
                  </a:cubicBezTo>
                  <a:cubicBezTo>
                    <a:pt x="8833" y="3670"/>
                    <a:pt x="7736" y="1760"/>
                    <a:pt x="656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37"/>
            <p:cNvSpPr/>
            <p:nvPr/>
          </p:nvSpPr>
          <p:spPr>
            <a:xfrm>
              <a:off x="3345650" y="3339525"/>
              <a:ext cx="464350" cy="559925"/>
            </a:xfrm>
            <a:custGeom>
              <a:rect b="b" l="l" r="r" t="t"/>
              <a:pathLst>
                <a:path extrusionOk="0" h="22397" w="18574">
                  <a:moveTo>
                    <a:pt x="8499" y="9512"/>
                  </a:moveTo>
                  <a:cubicBezTo>
                    <a:pt x="7852" y="10437"/>
                    <a:pt x="9146" y="11916"/>
                    <a:pt x="7020" y="12470"/>
                  </a:cubicBezTo>
                  <a:cubicBezTo>
                    <a:pt x="7389" y="11269"/>
                    <a:pt x="7482" y="10252"/>
                    <a:pt x="8499" y="9512"/>
                  </a:cubicBezTo>
                  <a:close/>
                  <a:moveTo>
                    <a:pt x="17834" y="1"/>
                  </a:moveTo>
                  <a:cubicBezTo>
                    <a:pt x="17471" y="1"/>
                    <a:pt x="17115" y="324"/>
                    <a:pt x="16725" y="546"/>
                  </a:cubicBezTo>
                  <a:lnTo>
                    <a:pt x="15986" y="1656"/>
                  </a:lnTo>
                  <a:cubicBezTo>
                    <a:pt x="16171" y="1933"/>
                    <a:pt x="17187" y="2118"/>
                    <a:pt x="16263" y="2395"/>
                  </a:cubicBezTo>
                  <a:cubicBezTo>
                    <a:pt x="15616" y="2672"/>
                    <a:pt x="15524" y="3319"/>
                    <a:pt x="14877" y="3412"/>
                  </a:cubicBezTo>
                  <a:cubicBezTo>
                    <a:pt x="14599" y="3597"/>
                    <a:pt x="14599" y="3874"/>
                    <a:pt x="14507" y="4151"/>
                  </a:cubicBezTo>
                  <a:cubicBezTo>
                    <a:pt x="14692" y="5076"/>
                    <a:pt x="13675" y="5630"/>
                    <a:pt x="13860" y="6555"/>
                  </a:cubicBezTo>
                  <a:cubicBezTo>
                    <a:pt x="13860" y="6568"/>
                    <a:pt x="13850" y="6573"/>
                    <a:pt x="13833" y="6573"/>
                  </a:cubicBezTo>
                  <a:cubicBezTo>
                    <a:pt x="13732" y="6573"/>
                    <a:pt x="13358" y="6370"/>
                    <a:pt x="13120" y="6370"/>
                  </a:cubicBezTo>
                  <a:cubicBezTo>
                    <a:pt x="12658" y="6739"/>
                    <a:pt x="12196" y="7017"/>
                    <a:pt x="11641" y="7479"/>
                  </a:cubicBezTo>
                  <a:cubicBezTo>
                    <a:pt x="11518" y="6493"/>
                    <a:pt x="11806" y="6205"/>
                    <a:pt x="12285" y="6205"/>
                  </a:cubicBezTo>
                  <a:cubicBezTo>
                    <a:pt x="12525" y="6205"/>
                    <a:pt x="12812" y="6277"/>
                    <a:pt x="13120" y="6370"/>
                  </a:cubicBezTo>
                  <a:cubicBezTo>
                    <a:pt x="13120" y="5445"/>
                    <a:pt x="13213" y="4521"/>
                    <a:pt x="13860" y="3782"/>
                  </a:cubicBezTo>
                  <a:cubicBezTo>
                    <a:pt x="13726" y="3581"/>
                    <a:pt x="13592" y="3513"/>
                    <a:pt x="13458" y="3513"/>
                  </a:cubicBezTo>
                  <a:cubicBezTo>
                    <a:pt x="13222" y="3513"/>
                    <a:pt x="12986" y="3723"/>
                    <a:pt x="12751" y="3782"/>
                  </a:cubicBezTo>
                  <a:cubicBezTo>
                    <a:pt x="12687" y="4162"/>
                    <a:pt x="12580" y="4412"/>
                    <a:pt x="12340" y="4412"/>
                  </a:cubicBezTo>
                  <a:cubicBezTo>
                    <a:pt x="12230" y="4412"/>
                    <a:pt x="12093" y="4360"/>
                    <a:pt x="11919" y="4244"/>
                  </a:cubicBezTo>
                  <a:cubicBezTo>
                    <a:pt x="11549" y="3874"/>
                    <a:pt x="11179" y="3504"/>
                    <a:pt x="10532" y="3042"/>
                  </a:cubicBezTo>
                  <a:lnTo>
                    <a:pt x="10532" y="3042"/>
                  </a:lnTo>
                  <a:cubicBezTo>
                    <a:pt x="10440" y="4244"/>
                    <a:pt x="10625" y="5445"/>
                    <a:pt x="9053" y="5630"/>
                  </a:cubicBezTo>
                  <a:cubicBezTo>
                    <a:pt x="9053" y="6000"/>
                    <a:pt x="8961" y="6462"/>
                    <a:pt x="8314" y="6462"/>
                  </a:cubicBezTo>
                  <a:cubicBezTo>
                    <a:pt x="8874" y="6302"/>
                    <a:pt x="7493" y="5171"/>
                    <a:pt x="8434" y="5171"/>
                  </a:cubicBezTo>
                  <a:cubicBezTo>
                    <a:pt x="8580" y="5171"/>
                    <a:pt x="8781" y="5199"/>
                    <a:pt x="9053" y="5260"/>
                  </a:cubicBezTo>
                  <a:cubicBezTo>
                    <a:pt x="9331" y="4891"/>
                    <a:pt x="9978" y="4706"/>
                    <a:pt x="9793" y="4151"/>
                  </a:cubicBezTo>
                  <a:cubicBezTo>
                    <a:pt x="9238" y="2487"/>
                    <a:pt x="10440" y="2765"/>
                    <a:pt x="11272" y="2672"/>
                  </a:cubicBezTo>
                  <a:cubicBezTo>
                    <a:pt x="10541" y="2463"/>
                    <a:pt x="9781" y="2284"/>
                    <a:pt x="9024" y="2284"/>
                  </a:cubicBezTo>
                  <a:cubicBezTo>
                    <a:pt x="8441" y="2284"/>
                    <a:pt x="7860" y="2391"/>
                    <a:pt x="7297" y="2672"/>
                  </a:cubicBezTo>
                  <a:cubicBezTo>
                    <a:pt x="6742" y="4151"/>
                    <a:pt x="5171" y="4336"/>
                    <a:pt x="4154" y="5168"/>
                  </a:cubicBezTo>
                  <a:cubicBezTo>
                    <a:pt x="3692" y="5538"/>
                    <a:pt x="3230" y="5815"/>
                    <a:pt x="3137" y="6555"/>
                  </a:cubicBezTo>
                  <a:cubicBezTo>
                    <a:pt x="4432" y="7017"/>
                    <a:pt x="6188" y="6832"/>
                    <a:pt x="5910" y="9050"/>
                  </a:cubicBezTo>
                  <a:cubicBezTo>
                    <a:pt x="5818" y="9328"/>
                    <a:pt x="6188" y="9605"/>
                    <a:pt x="6280" y="9975"/>
                  </a:cubicBezTo>
                  <a:cubicBezTo>
                    <a:pt x="6650" y="10529"/>
                    <a:pt x="6650" y="10529"/>
                    <a:pt x="5910" y="10991"/>
                  </a:cubicBezTo>
                  <a:cubicBezTo>
                    <a:pt x="5818" y="10991"/>
                    <a:pt x="5633" y="11176"/>
                    <a:pt x="5633" y="11176"/>
                  </a:cubicBezTo>
                  <a:cubicBezTo>
                    <a:pt x="6373" y="12563"/>
                    <a:pt x="4801" y="12563"/>
                    <a:pt x="4339" y="13302"/>
                  </a:cubicBezTo>
                  <a:cubicBezTo>
                    <a:pt x="4064" y="13578"/>
                    <a:pt x="3942" y="14212"/>
                    <a:pt x="3516" y="14212"/>
                  </a:cubicBezTo>
                  <a:cubicBezTo>
                    <a:pt x="3370" y="14212"/>
                    <a:pt x="3188" y="14138"/>
                    <a:pt x="2953" y="13949"/>
                  </a:cubicBezTo>
                  <a:lnTo>
                    <a:pt x="2306" y="14319"/>
                  </a:lnTo>
                  <a:cubicBezTo>
                    <a:pt x="3045" y="15521"/>
                    <a:pt x="2028" y="15613"/>
                    <a:pt x="1381" y="15706"/>
                  </a:cubicBezTo>
                  <a:cubicBezTo>
                    <a:pt x="1338" y="15710"/>
                    <a:pt x="1297" y="15712"/>
                    <a:pt x="1259" y="15712"/>
                  </a:cubicBezTo>
                  <a:cubicBezTo>
                    <a:pt x="491" y="15712"/>
                    <a:pt x="822" y="14848"/>
                    <a:pt x="734" y="14319"/>
                  </a:cubicBezTo>
                  <a:lnTo>
                    <a:pt x="734" y="14319"/>
                  </a:lnTo>
                  <a:cubicBezTo>
                    <a:pt x="87" y="15151"/>
                    <a:pt x="549" y="16075"/>
                    <a:pt x="364" y="16907"/>
                  </a:cubicBezTo>
                  <a:cubicBezTo>
                    <a:pt x="649" y="16765"/>
                    <a:pt x="824" y="16296"/>
                    <a:pt x="1183" y="16296"/>
                  </a:cubicBezTo>
                  <a:cubicBezTo>
                    <a:pt x="1291" y="16296"/>
                    <a:pt x="1416" y="16338"/>
                    <a:pt x="1566" y="16445"/>
                  </a:cubicBezTo>
                  <a:cubicBezTo>
                    <a:pt x="2675" y="17000"/>
                    <a:pt x="1104" y="16815"/>
                    <a:pt x="1289" y="17277"/>
                  </a:cubicBezTo>
                  <a:cubicBezTo>
                    <a:pt x="1381" y="17832"/>
                    <a:pt x="1751" y="17924"/>
                    <a:pt x="2213" y="18479"/>
                  </a:cubicBezTo>
                  <a:cubicBezTo>
                    <a:pt x="549" y="18479"/>
                    <a:pt x="364" y="19773"/>
                    <a:pt x="180" y="20790"/>
                  </a:cubicBezTo>
                  <a:cubicBezTo>
                    <a:pt x="0" y="21447"/>
                    <a:pt x="285" y="21564"/>
                    <a:pt x="659" y="21564"/>
                  </a:cubicBezTo>
                  <a:cubicBezTo>
                    <a:pt x="863" y="21564"/>
                    <a:pt x="1093" y="21529"/>
                    <a:pt x="1289" y="21529"/>
                  </a:cubicBezTo>
                  <a:cubicBezTo>
                    <a:pt x="2768" y="21529"/>
                    <a:pt x="1566" y="22084"/>
                    <a:pt x="1474" y="22361"/>
                  </a:cubicBezTo>
                  <a:cubicBezTo>
                    <a:pt x="1617" y="22385"/>
                    <a:pt x="1757" y="22396"/>
                    <a:pt x="1894" y="22396"/>
                  </a:cubicBezTo>
                  <a:cubicBezTo>
                    <a:pt x="2815" y="22396"/>
                    <a:pt x="3579" y="21872"/>
                    <a:pt x="4062" y="21067"/>
                  </a:cubicBezTo>
                  <a:cubicBezTo>
                    <a:pt x="5263" y="19403"/>
                    <a:pt x="7667" y="18756"/>
                    <a:pt x="8129" y="16353"/>
                  </a:cubicBezTo>
                  <a:lnTo>
                    <a:pt x="8129" y="16353"/>
                  </a:lnTo>
                  <a:cubicBezTo>
                    <a:pt x="8221" y="17369"/>
                    <a:pt x="7759" y="18294"/>
                    <a:pt x="8406" y="19126"/>
                  </a:cubicBezTo>
                  <a:cubicBezTo>
                    <a:pt x="8468" y="19126"/>
                    <a:pt x="8571" y="19085"/>
                    <a:pt x="8660" y="19085"/>
                  </a:cubicBezTo>
                  <a:cubicBezTo>
                    <a:pt x="8704" y="19085"/>
                    <a:pt x="8745" y="19095"/>
                    <a:pt x="8776" y="19126"/>
                  </a:cubicBezTo>
                  <a:cubicBezTo>
                    <a:pt x="9151" y="19576"/>
                    <a:pt x="9496" y="19783"/>
                    <a:pt x="9829" y="19783"/>
                  </a:cubicBezTo>
                  <a:cubicBezTo>
                    <a:pt x="10316" y="19783"/>
                    <a:pt x="10777" y="19340"/>
                    <a:pt x="11272" y="18571"/>
                  </a:cubicBezTo>
                  <a:lnTo>
                    <a:pt x="11272" y="18571"/>
                  </a:lnTo>
                  <a:cubicBezTo>
                    <a:pt x="10732" y="20112"/>
                    <a:pt x="11220" y="20561"/>
                    <a:pt x="12147" y="20561"/>
                  </a:cubicBezTo>
                  <a:cubicBezTo>
                    <a:pt x="12332" y="20561"/>
                    <a:pt x="12535" y="20543"/>
                    <a:pt x="12751" y="20512"/>
                  </a:cubicBezTo>
                  <a:cubicBezTo>
                    <a:pt x="12843" y="19773"/>
                    <a:pt x="13305" y="19126"/>
                    <a:pt x="12751" y="18386"/>
                  </a:cubicBezTo>
                  <a:cubicBezTo>
                    <a:pt x="12670" y="18370"/>
                    <a:pt x="12584" y="18365"/>
                    <a:pt x="12494" y="18365"/>
                  </a:cubicBezTo>
                  <a:cubicBezTo>
                    <a:pt x="12358" y="18365"/>
                    <a:pt x="12214" y="18377"/>
                    <a:pt x="12071" y="18377"/>
                  </a:cubicBezTo>
                  <a:cubicBezTo>
                    <a:pt x="11772" y="18377"/>
                    <a:pt x="11478" y="18327"/>
                    <a:pt x="11272" y="18017"/>
                  </a:cubicBezTo>
                  <a:cubicBezTo>
                    <a:pt x="11051" y="18149"/>
                    <a:pt x="10810" y="18260"/>
                    <a:pt x="10588" y="18260"/>
                  </a:cubicBezTo>
                  <a:cubicBezTo>
                    <a:pt x="10344" y="18260"/>
                    <a:pt x="10123" y="18126"/>
                    <a:pt x="9978" y="17739"/>
                  </a:cubicBezTo>
                  <a:cubicBezTo>
                    <a:pt x="9885" y="17647"/>
                    <a:pt x="9978" y="17369"/>
                    <a:pt x="10070" y="17277"/>
                  </a:cubicBezTo>
                  <a:cubicBezTo>
                    <a:pt x="10184" y="17234"/>
                    <a:pt x="10282" y="17216"/>
                    <a:pt x="10368" y="17216"/>
                  </a:cubicBezTo>
                  <a:cubicBezTo>
                    <a:pt x="10844" y="17216"/>
                    <a:pt x="10959" y="17782"/>
                    <a:pt x="11272" y="18017"/>
                  </a:cubicBezTo>
                  <a:lnTo>
                    <a:pt x="12381" y="16907"/>
                  </a:lnTo>
                  <a:cubicBezTo>
                    <a:pt x="12221" y="16774"/>
                    <a:pt x="12014" y="16748"/>
                    <a:pt x="11795" y="16748"/>
                  </a:cubicBezTo>
                  <a:cubicBezTo>
                    <a:pt x="11659" y="16748"/>
                    <a:pt x="11518" y="16758"/>
                    <a:pt x="11380" y="16758"/>
                  </a:cubicBezTo>
                  <a:cubicBezTo>
                    <a:pt x="10970" y="16758"/>
                    <a:pt x="10587" y="16671"/>
                    <a:pt x="10440" y="15983"/>
                  </a:cubicBezTo>
                  <a:cubicBezTo>
                    <a:pt x="10505" y="15944"/>
                    <a:pt x="10575" y="15929"/>
                    <a:pt x="10649" y="15929"/>
                  </a:cubicBezTo>
                  <a:cubicBezTo>
                    <a:pt x="10915" y="15929"/>
                    <a:pt x="11226" y="16128"/>
                    <a:pt x="11486" y="16128"/>
                  </a:cubicBezTo>
                  <a:cubicBezTo>
                    <a:pt x="11666" y="16128"/>
                    <a:pt x="11821" y="16031"/>
                    <a:pt x="11919" y="15706"/>
                  </a:cubicBezTo>
                  <a:cubicBezTo>
                    <a:pt x="12196" y="14781"/>
                    <a:pt x="11734" y="14134"/>
                    <a:pt x="10902" y="13672"/>
                  </a:cubicBezTo>
                  <a:cubicBezTo>
                    <a:pt x="10746" y="14608"/>
                    <a:pt x="10327" y="15215"/>
                    <a:pt x="9366" y="15215"/>
                  </a:cubicBezTo>
                  <a:cubicBezTo>
                    <a:pt x="9189" y="15215"/>
                    <a:pt x="8992" y="15194"/>
                    <a:pt x="8776" y="15151"/>
                  </a:cubicBezTo>
                  <a:cubicBezTo>
                    <a:pt x="9366" y="14476"/>
                    <a:pt x="9726" y="13648"/>
                    <a:pt x="10626" y="13648"/>
                  </a:cubicBezTo>
                  <a:cubicBezTo>
                    <a:pt x="10713" y="13648"/>
                    <a:pt x="10805" y="13656"/>
                    <a:pt x="10902" y="13672"/>
                  </a:cubicBezTo>
                  <a:cubicBezTo>
                    <a:pt x="10902" y="13210"/>
                    <a:pt x="11087" y="12748"/>
                    <a:pt x="10994" y="12378"/>
                  </a:cubicBezTo>
                  <a:cubicBezTo>
                    <a:pt x="10783" y="11478"/>
                    <a:pt x="10995" y="11245"/>
                    <a:pt x="11372" y="11245"/>
                  </a:cubicBezTo>
                  <a:cubicBezTo>
                    <a:pt x="11653" y="11245"/>
                    <a:pt x="12025" y="11375"/>
                    <a:pt x="12381" y="11454"/>
                  </a:cubicBezTo>
                  <a:cubicBezTo>
                    <a:pt x="13398" y="10160"/>
                    <a:pt x="14414" y="8773"/>
                    <a:pt x="14969" y="7017"/>
                  </a:cubicBezTo>
                  <a:cubicBezTo>
                    <a:pt x="15431" y="7386"/>
                    <a:pt x="15154" y="7849"/>
                    <a:pt x="15246" y="8218"/>
                  </a:cubicBezTo>
                  <a:cubicBezTo>
                    <a:pt x="16078" y="7294"/>
                    <a:pt x="15246" y="6092"/>
                    <a:pt x="15986" y="5260"/>
                  </a:cubicBezTo>
                  <a:cubicBezTo>
                    <a:pt x="15339" y="4336"/>
                    <a:pt x="16356" y="4244"/>
                    <a:pt x="16725" y="3782"/>
                  </a:cubicBezTo>
                  <a:cubicBezTo>
                    <a:pt x="16910" y="2857"/>
                    <a:pt x="17280" y="2118"/>
                    <a:pt x="18204" y="1656"/>
                  </a:cubicBezTo>
                  <a:cubicBezTo>
                    <a:pt x="18297" y="1286"/>
                    <a:pt x="18389" y="916"/>
                    <a:pt x="18574" y="546"/>
                  </a:cubicBezTo>
                  <a:cubicBezTo>
                    <a:pt x="18317" y="142"/>
                    <a:pt x="18074" y="1"/>
                    <a:pt x="1783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37"/>
            <p:cNvSpPr/>
            <p:nvPr/>
          </p:nvSpPr>
          <p:spPr>
            <a:xfrm>
              <a:off x="2171575" y="4889225"/>
              <a:ext cx="1405050" cy="361475"/>
            </a:xfrm>
            <a:custGeom>
              <a:rect b="b" l="l" r="r" t="t"/>
              <a:pathLst>
                <a:path extrusionOk="0" h="14459" w="56202">
                  <a:moveTo>
                    <a:pt x="55174" y="1"/>
                  </a:moveTo>
                  <a:cubicBezTo>
                    <a:pt x="54942" y="1"/>
                    <a:pt x="54694" y="88"/>
                    <a:pt x="54445" y="212"/>
                  </a:cubicBezTo>
                  <a:cubicBezTo>
                    <a:pt x="53521" y="582"/>
                    <a:pt x="52504" y="952"/>
                    <a:pt x="51672" y="1691"/>
                  </a:cubicBezTo>
                  <a:cubicBezTo>
                    <a:pt x="49084" y="3725"/>
                    <a:pt x="46311" y="5204"/>
                    <a:pt x="43353" y="6498"/>
                  </a:cubicBezTo>
                  <a:cubicBezTo>
                    <a:pt x="37437" y="9086"/>
                    <a:pt x="31151" y="10750"/>
                    <a:pt x="24773" y="11859"/>
                  </a:cubicBezTo>
                  <a:cubicBezTo>
                    <a:pt x="23387" y="12090"/>
                    <a:pt x="21977" y="12183"/>
                    <a:pt x="20545" y="12183"/>
                  </a:cubicBezTo>
                  <a:cubicBezTo>
                    <a:pt x="19112" y="12183"/>
                    <a:pt x="17656" y="12090"/>
                    <a:pt x="16177" y="11952"/>
                  </a:cubicBezTo>
                  <a:cubicBezTo>
                    <a:pt x="20521" y="10565"/>
                    <a:pt x="23757" y="7885"/>
                    <a:pt x="25883" y="3910"/>
                  </a:cubicBezTo>
                  <a:cubicBezTo>
                    <a:pt x="24589" y="3632"/>
                    <a:pt x="25236" y="1876"/>
                    <a:pt x="24126" y="1414"/>
                  </a:cubicBezTo>
                  <a:cubicBezTo>
                    <a:pt x="23202" y="3725"/>
                    <a:pt x="22370" y="6036"/>
                    <a:pt x="20429" y="7792"/>
                  </a:cubicBezTo>
                  <a:cubicBezTo>
                    <a:pt x="18211" y="9918"/>
                    <a:pt x="15530" y="10565"/>
                    <a:pt x="12665" y="11120"/>
                  </a:cubicBezTo>
                  <a:cubicBezTo>
                    <a:pt x="12254" y="11199"/>
                    <a:pt x="11824" y="11237"/>
                    <a:pt x="11383" y="11237"/>
                  </a:cubicBezTo>
                  <a:cubicBezTo>
                    <a:pt x="8750" y="11237"/>
                    <a:pt x="5731" y="9891"/>
                    <a:pt x="4068" y="8069"/>
                  </a:cubicBezTo>
                  <a:cubicBezTo>
                    <a:pt x="2589" y="6406"/>
                    <a:pt x="2219" y="4464"/>
                    <a:pt x="1572" y="2523"/>
                  </a:cubicBezTo>
                  <a:cubicBezTo>
                    <a:pt x="1572" y="3540"/>
                    <a:pt x="1110" y="4280"/>
                    <a:pt x="93" y="4649"/>
                  </a:cubicBezTo>
                  <a:cubicBezTo>
                    <a:pt x="93" y="5111"/>
                    <a:pt x="1" y="5481"/>
                    <a:pt x="463" y="5759"/>
                  </a:cubicBezTo>
                  <a:cubicBezTo>
                    <a:pt x="539" y="5224"/>
                    <a:pt x="1183" y="4879"/>
                    <a:pt x="1509" y="4879"/>
                  </a:cubicBezTo>
                  <a:cubicBezTo>
                    <a:pt x="1578" y="4879"/>
                    <a:pt x="1633" y="4894"/>
                    <a:pt x="1665" y="4927"/>
                  </a:cubicBezTo>
                  <a:cubicBezTo>
                    <a:pt x="2404" y="5851"/>
                    <a:pt x="556" y="5666"/>
                    <a:pt x="833" y="6498"/>
                  </a:cubicBezTo>
                  <a:cubicBezTo>
                    <a:pt x="833" y="7145"/>
                    <a:pt x="1203" y="7700"/>
                    <a:pt x="1665" y="8254"/>
                  </a:cubicBezTo>
                  <a:cubicBezTo>
                    <a:pt x="5547" y="13153"/>
                    <a:pt x="11186" y="13800"/>
                    <a:pt x="16732" y="14355"/>
                  </a:cubicBezTo>
                  <a:cubicBezTo>
                    <a:pt x="17397" y="14427"/>
                    <a:pt x="18063" y="14459"/>
                    <a:pt x="18729" y="14459"/>
                  </a:cubicBezTo>
                  <a:cubicBezTo>
                    <a:pt x="22315" y="14459"/>
                    <a:pt x="25901" y="13543"/>
                    <a:pt x="29488" y="13153"/>
                  </a:cubicBezTo>
                  <a:cubicBezTo>
                    <a:pt x="33555" y="12599"/>
                    <a:pt x="37437" y="10935"/>
                    <a:pt x="41227" y="9271"/>
                  </a:cubicBezTo>
                  <a:cubicBezTo>
                    <a:pt x="43815" y="8254"/>
                    <a:pt x="46403" y="6868"/>
                    <a:pt x="48899" y="5481"/>
                  </a:cubicBezTo>
                  <a:cubicBezTo>
                    <a:pt x="51117" y="4280"/>
                    <a:pt x="53243" y="3170"/>
                    <a:pt x="55369" y="1784"/>
                  </a:cubicBezTo>
                  <a:cubicBezTo>
                    <a:pt x="55831" y="1414"/>
                    <a:pt x="56201" y="1044"/>
                    <a:pt x="55924" y="490"/>
                  </a:cubicBezTo>
                  <a:cubicBezTo>
                    <a:pt x="55720" y="133"/>
                    <a:pt x="55460" y="1"/>
                    <a:pt x="5517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37"/>
            <p:cNvSpPr/>
            <p:nvPr/>
          </p:nvSpPr>
          <p:spPr>
            <a:xfrm>
              <a:off x="2564425" y="367525"/>
              <a:ext cx="1204000" cy="499825"/>
            </a:xfrm>
            <a:custGeom>
              <a:rect b="b" l="l" r="r" t="t"/>
              <a:pathLst>
                <a:path extrusionOk="0" h="19993" w="48160">
                  <a:moveTo>
                    <a:pt x="2959" y="0"/>
                  </a:moveTo>
                  <a:cubicBezTo>
                    <a:pt x="2497" y="1387"/>
                    <a:pt x="740" y="1110"/>
                    <a:pt x="1" y="2126"/>
                  </a:cubicBezTo>
                  <a:cubicBezTo>
                    <a:pt x="519" y="2299"/>
                    <a:pt x="795" y="2875"/>
                    <a:pt x="1356" y="2875"/>
                  </a:cubicBezTo>
                  <a:cubicBezTo>
                    <a:pt x="1396" y="2875"/>
                    <a:pt x="1437" y="2872"/>
                    <a:pt x="1480" y="2866"/>
                  </a:cubicBezTo>
                  <a:cubicBezTo>
                    <a:pt x="1572" y="2496"/>
                    <a:pt x="1018" y="1849"/>
                    <a:pt x="1665" y="1849"/>
                  </a:cubicBezTo>
                  <a:cubicBezTo>
                    <a:pt x="2140" y="1849"/>
                    <a:pt x="2654" y="1505"/>
                    <a:pt x="3107" y="1505"/>
                  </a:cubicBezTo>
                  <a:cubicBezTo>
                    <a:pt x="3359" y="1505"/>
                    <a:pt x="3593" y="1611"/>
                    <a:pt x="3791" y="1941"/>
                  </a:cubicBezTo>
                  <a:cubicBezTo>
                    <a:pt x="4438" y="3051"/>
                    <a:pt x="6194" y="3328"/>
                    <a:pt x="5732" y="5084"/>
                  </a:cubicBezTo>
                  <a:cubicBezTo>
                    <a:pt x="5732" y="5084"/>
                    <a:pt x="5824" y="5177"/>
                    <a:pt x="5917" y="5269"/>
                  </a:cubicBezTo>
                  <a:cubicBezTo>
                    <a:pt x="6227" y="5083"/>
                    <a:pt x="6465" y="5006"/>
                    <a:pt x="6652" y="5006"/>
                  </a:cubicBezTo>
                  <a:cubicBezTo>
                    <a:pt x="7526" y="5006"/>
                    <a:pt x="7306" y="6675"/>
                    <a:pt x="8306" y="6675"/>
                  </a:cubicBezTo>
                  <a:cubicBezTo>
                    <a:pt x="8368" y="6675"/>
                    <a:pt x="8434" y="6669"/>
                    <a:pt x="8505" y="6656"/>
                  </a:cubicBezTo>
                  <a:lnTo>
                    <a:pt x="8505" y="6656"/>
                  </a:lnTo>
                  <a:cubicBezTo>
                    <a:pt x="8073" y="6991"/>
                    <a:pt x="7710" y="7115"/>
                    <a:pt x="7390" y="7115"/>
                  </a:cubicBezTo>
                  <a:cubicBezTo>
                    <a:pt x="6474" y="7115"/>
                    <a:pt x="5906" y="6101"/>
                    <a:pt x="5085" y="6101"/>
                  </a:cubicBezTo>
                  <a:cubicBezTo>
                    <a:pt x="5547" y="6841"/>
                    <a:pt x="6009" y="7488"/>
                    <a:pt x="6194" y="8412"/>
                  </a:cubicBezTo>
                  <a:cubicBezTo>
                    <a:pt x="6933" y="11370"/>
                    <a:pt x="7858" y="14328"/>
                    <a:pt x="7673" y="17378"/>
                  </a:cubicBezTo>
                  <a:cubicBezTo>
                    <a:pt x="8690" y="16546"/>
                    <a:pt x="10538" y="16546"/>
                    <a:pt x="10169" y="14513"/>
                  </a:cubicBezTo>
                  <a:cubicBezTo>
                    <a:pt x="9891" y="14420"/>
                    <a:pt x="9429" y="14605"/>
                    <a:pt x="9244" y="14143"/>
                  </a:cubicBezTo>
                  <a:cubicBezTo>
                    <a:pt x="9244" y="14143"/>
                    <a:pt x="9337" y="13958"/>
                    <a:pt x="9429" y="13958"/>
                  </a:cubicBezTo>
                  <a:cubicBezTo>
                    <a:pt x="9479" y="13948"/>
                    <a:pt x="9524" y="13944"/>
                    <a:pt x="9565" y="13944"/>
                  </a:cubicBezTo>
                  <a:cubicBezTo>
                    <a:pt x="9912" y="13944"/>
                    <a:pt x="10004" y="14265"/>
                    <a:pt x="10169" y="14513"/>
                  </a:cubicBezTo>
                  <a:cubicBezTo>
                    <a:pt x="11093" y="14050"/>
                    <a:pt x="10631" y="13588"/>
                    <a:pt x="10076" y="13219"/>
                  </a:cubicBezTo>
                  <a:cubicBezTo>
                    <a:pt x="9429" y="12849"/>
                    <a:pt x="8505" y="12756"/>
                    <a:pt x="9059" y="11647"/>
                  </a:cubicBezTo>
                  <a:cubicBezTo>
                    <a:pt x="9239" y="11257"/>
                    <a:pt x="9429" y="11130"/>
                    <a:pt x="9626" y="11130"/>
                  </a:cubicBezTo>
                  <a:cubicBezTo>
                    <a:pt x="9993" y="11130"/>
                    <a:pt x="10382" y="11573"/>
                    <a:pt x="10774" y="11573"/>
                  </a:cubicBezTo>
                  <a:cubicBezTo>
                    <a:pt x="10819" y="11573"/>
                    <a:pt x="10864" y="11567"/>
                    <a:pt x="10908" y="11555"/>
                  </a:cubicBezTo>
                  <a:cubicBezTo>
                    <a:pt x="9984" y="7672"/>
                    <a:pt x="7765" y="4530"/>
                    <a:pt x="4807" y="1849"/>
                  </a:cubicBezTo>
                  <a:lnTo>
                    <a:pt x="4807" y="1849"/>
                  </a:lnTo>
                  <a:cubicBezTo>
                    <a:pt x="17101" y="3051"/>
                    <a:pt x="28008" y="7672"/>
                    <a:pt x="38361" y="14143"/>
                  </a:cubicBezTo>
                  <a:cubicBezTo>
                    <a:pt x="37714" y="14975"/>
                    <a:pt x="36790" y="15437"/>
                    <a:pt x="36328" y="16269"/>
                  </a:cubicBezTo>
                  <a:cubicBezTo>
                    <a:pt x="36512" y="16639"/>
                    <a:pt x="36605" y="17008"/>
                    <a:pt x="36697" y="17378"/>
                  </a:cubicBezTo>
                  <a:cubicBezTo>
                    <a:pt x="37344" y="16824"/>
                    <a:pt x="38084" y="16176"/>
                    <a:pt x="38731" y="15622"/>
                  </a:cubicBezTo>
                  <a:cubicBezTo>
                    <a:pt x="38866" y="15487"/>
                    <a:pt x="38902" y="15205"/>
                    <a:pt x="39055" y="15205"/>
                  </a:cubicBezTo>
                  <a:cubicBezTo>
                    <a:pt x="39112" y="15205"/>
                    <a:pt x="39185" y="15244"/>
                    <a:pt x="39285" y="15345"/>
                  </a:cubicBezTo>
                  <a:cubicBezTo>
                    <a:pt x="40302" y="16269"/>
                    <a:pt x="41781" y="16454"/>
                    <a:pt x="42798" y="17378"/>
                  </a:cubicBezTo>
                  <a:cubicBezTo>
                    <a:pt x="43815" y="18302"/>
                    <a:pt x="45016" y="19042"/>
                    <a:pt x="46218" y="19781"/>
                  </a:cubicBezTo>
                  <a:cubicBezTo>
                    <a:pt x="46425" y="19919"/>
                    <a:pt x="46657" y="19993"/>
                    <a:pt x="46886" y="19993"/>
                  </a:cubicBezTo>
                  <a:cubicBezTo>
                    <a:pt x="47272" y="19993"/>
                    <a:pt x="47650" y="19783"/>
                    <a:pt x="47882" y="19319"/>
                  </a:cubicBezTo>
                  <a:cubicBezTo>
                    <a:pt x="48159" y="18580"/>
                    <a:pt x="47605" y="18118"/>
                    <a:pt x="47050" y="17933"/>
                  </a:cubicBezTo>
                  <a:cubicBezTo>
                    <a:pt x="44647" y="17008"/>
                    <a:pt x="43075" y="14882"/>
                    <a:pt x="41042" y="13403"/>
                  </a:cubicBezTo>
                  <a:lnTo>
                    <a:pt x="41134" y="13403"/>
                  </a:lnTo>
                  <a:cubicBezTo>
                    <a:pt x="41134" y="13311"/>
                    <a:pt x="41134" y="13126"/>
                    <a:pt x="41134" y="13034"/>
                  </a:cubicBezTo>
                  <a:cubicBezTo>
                    <a:pt x="40938" y="13095"/>
                    <a:pt x="40759" y="13122"/>
                    <a:pt x="40592" y="13122"/>
                  </a:cubicBezTo>
                  <a:cubicBezTo>
                    <a:pt x="39500" y="13122"/>
                    <a:pt x="38966" y="11956"/>
                    <a:pt x="38084" y="11555"/>
                  </a:cubicBezTo>
                  <a:cubicBezTo>
                    <a:pt x="34849" y="9983"/>
                    <a:pt x="31613" y="8227"/>
                    <a:pt x="28378" y="6471"/>
                  </a:cubicBezTo>
                  <a:cubicBezTo>
                    <a:pt x="28378" y="6813"/>
                    <a:pt x="28062" y="7313"/>
                    <a:pt x="27941" y="7313"/>
                  </a:cubicBezTo>
                  <a:cubicBezTo>
                    <a:pt x="27931" y="7313"/>
                    <a:pt x="27923" y="7310"/>
                    <a:pt x="27916" y="7303"/>
                  </a:cubicBezTo>
                  <a:cubicBezTo>
                    <a:pt x="27639" y="6656"/>
                    <a:pt x="26160" y="7025"/>
                    <a:pt x="26622" y="5731"/>
                  </a:cubicBezTo>
                  <a:cubicBezTo>
                    <a:pt x="25328" y="5269"/>
                    <a:pt x="24034" y="4715"/>
                    <a:pt x="22740" y="4252"/>
                  </a:cubicBezTo>
                  <a:cubicBezTo>
                    <a:pt x="20244" y="3143"/>
                    <a:pt x="17748" y="2034"/>
                    <a:pt x="14975" y="1757"/>
                  </a:cubicBezTo>
                  <a:cubicBezTo>
                    <a:pt x="14811" y="1976"/>
                    <a:pt x="14614" y="2163"/>
                    <a:pt x="14423" y="2163"/>
                  </a:cubicBezTo>
                  <a:cubicBezTo>
                    <a:pt x="14292" y="2163"/>
                    <a:pt x="14164" y="2075"/>
                    <a:pt x="14051" y="1849"/>
                  </a:cubicBezTo>
                  <a:cubicBezTo>
                    <a:pt x="13866" y="1479"/>
                    <a:pt x="14328" y="1479"/>
                    <a:pt x="14605" y="1387"/>
                  </a:cubicBezTo>
                  <a:cubicBezTo>
                    <a:pt x="10723" y="832"/>
                    <a:pt x="6841" y="93"/>
                    <a:pt x="295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37"/>
            <p:cNvSpPr/>
            <p:nvPr/>
          </p:nvSpPr>
          <p:spPr>
            <a:xfrm>
              <a:off x="3320075" y="1583050"/>
              <a:ext cx="367450" cy="526900"/>
            </a:xfrm>
            <a:custGeom>
              <a:rect b="b" l="l" r="r" t="t"/>
              <a:pathLst>
                <a:path extrusionOk="0" h="21076" w="14698">
                  <a:moveTo>
                    <a:pt x="11370" y="9244"/>
                  </a:moveTo>
                  <a:lnTo>
                    <a:pt x="11370" y="9244"/>
                  </a:lnTo>
                  <a:cubicBezTo>
                    <a:pt x="11740" y="10260"/>
                    <a:pt x="11463" y="11370"/>
                    <a:pt x="12387" y="12109"/>
                  </a:cubicBezTo>
                  <a:cubicBezTo>
                    <a:pt x="12017" y="12386"/>
                    <a:pt x="11278" y="12479"/>
                    <a:pt x="11278" y="12479"/>
                  </a:cubicBezTo>
                  <a:cubicBezTo>
                    <a:pt x="11555" y="11370"/>
                    <a:pt x="9984" y="10353"/>
                    <a:pt x="11370" y="9244"/>
                  </a:cubicBezTo>
                  <a:close/>
                  <a:moveTo>
                    <a:pt x="2078" y="13769"/>
                  </a:moveTo>
                  <a:cubicBezTo>
                    <a:pt x="2318" y="13769"/>
                    <a:pt x="2497" y="13847"/>
                    <a:pt x="2497" y="14050"/>
                  </a:cubicBezTo>
                  <a:cubicBezTo>
                    <a:pt x="2497" y="15067"/>
                    <a:pt x="3606" y="14697"/>
                    <a:pt x="3791" y="15344"/>
                  </a:cubicBezTo>
                  <a:cubicBezTo>
                    <a:pt x="3543" y="15489"/>
                    <a:pt x="3313" y="15546"/>
                    <a:pt x="3096" y="15546"/>
                  </a:cubicBezTo>
                  <a:cubicBezTo>
                    <a:pt x="2341" y="15546"/>
                    <a:pt x="1735" y="14861"/>
                    <a:pt x="1018" y="14790"/>
                  </a:cubicBezTo>
                  <a:cubicBezTo>
                    <a:pt x="833" y="14790"/>
                    <a:pt x="740" y="14235"/>
                    <a:pt x="1110" y="14050"/>
                  </a:cubicBezTo>
                  <a:cubicBezTo>
                    <a:pt x="1369" y="13895"/>
                    <a:pt x="1772" y="13769"/>
                    <a:pt x="2078" y="13769"/>
                  </a:cubicBezTo>
                  <a:close/>
                  <a:moveTo>
                    <a:pt x="11555" y="0"/>
                  </a:moveTo>
                  <a:cubicBezTo>
                    <a:pt x="10076" y="1941"/>
                    <a:pt x="9059" y="4160"/>
                    <a:pt x="8597" y="6655"/>
                  </a:cubicBezTo>
                  <a:cubicBezTo>
                    <a:pt x="8412" y="7672"/>
                    <a:pt x="8505" y="8874"/>
                    <a:pt x="7950" y="9798"/>
                  </a:cubicBezTo>
                  <a:cubicBezTo>
                    <a:pt x="8320" y="10076"/>
                    <a:pt x="8320" y="10353"/>
                    <a:pt x="7950" y="10538"/>
                  </a:cubicBezTo>
                  <a:cubicBezTo>
                    <a:pt x="7869" y="10599"/>
                    <a:pt x="7805" y="10624"/>
                    <a:pt x="7755" y="10624"/>
                  </a:cubicBezTo>
                  <a:cubicBezTo>
                    <a:pt x="7581" y="10624"/>
                    <a:pt x="7581" y="10312"/>
                    <a:pt x="7581" y="10168"/>
                  </a:cubicBezTo>
                  <a:cubicBezTo>
                    <a:pt x="7211" y="10168"/>
                    <a:pt x="7026" y="10076"/>
                    <a:pt x="6841" y="9798"/>
                  </a:cubicBezTo>
                  <a:cubicBezTo>
                    <a:pt x="6194" y="9429"/>
                    <a:pt x="6286" y="8412"/>
                    <a:pt x="5362" y="8319"/>
                  </a:cubicBezTo>
                  <a:cubicBezTo>
                    <a:pt x="5069" y="8661"/>
                    <a:pt x="4750" y="8771"/>
                    <a:pt x="4405" y="8771"/>
                  </a:cubicBezTo>
                  <a:cubicBezTo>
                    <a:pt x="4098" y="8771"/>
                    <a:pt x="3770" y="8684"/>
                    <a:pt x="3421" y="8597"/>
                  </a:cubicBezTo>
                  <a:cubicBezTo>
                    <a:pt x="3329" y="7857"/>
                    <a:pt x="4160" y="8042"/>
                    <a:pt x="4253" y="7580"/>
                  </a:cubicBezTo>
                  <a:lnTo>
                    <a:pt x="4253" y="7580"/>
                  </a:lnTo>
                  <a:cubicBezTo>
                    <a:pt x="4210" y="7585"/>
                    <a:pt x="4169" y="7588"/>
                    <a:pt x="4130" y="7588"/>
                  </a:cubicBezTo>
                  <a:cubicBezTo>
                    <a:pt x="3491" y="7588"/>
                    <a:pt x="3302" y="6911"/>
                    <a:pt x="2866" y="6563"/>
                  </a:cubicBezTo>
                  <a:lnTo>
                    <a:pt x="2866" y="6563"/>
                  </a:lnTo>
                  <a:cubicBezTo>
                    <a:pt x="1850" y="7210"/>
                    <a:pt x="1942" y="8134"/>
                    <a:pt x="3329" y="9059"/>
                  </a:cubicBezTo>
                  <a:cubicBezTo>
                    <a:pt x="3883" y="9429"/>
                    <a:pt x="4160" y="9613"/>
                    <a:pt x="3606" y="10168"/>
                  </a:cubicBezTo>
                  <a:cubicBezTo>
                    <a:pt x="4345" y="11647"/>
                    <a:pt x="2774" y="12202"/>
                    <a:pt x="2219" y="13126"/>
                  </a:cubicBezTo>
                  <a:cubicBezTo>
                    <a:pt x="2188" y="13173"/>
                    <a:pt x="2152" y="13193"/>
                    <a:pt x="2112" y="13193"/>
                  </a:cubicBezTo>
                  <a:cubicBezTo>
                    <a:pt x="1913" y="13193"/>
                    <a:pt x="1618" y="12694"/>
                    <a:pt x="1387" y="12386"/>
                  </a:cubicBezTo>
                  <a:cubicBezTo>
                    <a:pt x="1235" y="12158"/>
                    <a:pt x="1021" y="11993"/>
                    <a:pt x="692" y="11993"/>
                  </a:cubicBezTo>
                  <a:cubicBezTo>
                    <a:pt x="621" y="11993"/>
                    <a:pt x="545" y="12000"/>
                    <a:pt x="463" y="12017"/>
                  </a:cubicBezTo>
                  <a:cubicBezTo>
                    <a:pt x="1" y="12109"/>
                    <a:pt x="93" y="12664"/>
                    <a:pt x="93" y="12849"/>
                  </a:cubicBezTo>
                  <a:cubicBezTo>
                    <a:pt x="463" y="14790"/>
                    <a:pt x="1" y="16731"/>
                    <a:pt x="648" y="18672"/>
                  </a:cubicBezTo>
                  <a:cubicBezTo>
                    <a:pt x="740" y="19227"/>
                    <a:pt x="1018" y="19689"/>
                    <a:pt x="1480" y="19966"/>
                  </a:cubicBezTo>
                  <a:cubicBezTo>
                    <a:pt x="1544" y="19992"/>
                    <a:pt x="1602" y="20003"/>
                    <a:pt x="1656" y="20003"/>
                  </a:cubicBezTo>
                  <a:cubicBezTo>
                    <a:pt x="1995" y="20003"/>
                    <a:pt x="2165" y="19558"/>
                    <a:pt x="2404" y="19319"/>
                  </a:cubicBezTo>
                  <a:cubicBezTo>
                    <a:pt x="2774" y="18949"/>
                    <a:pt x="2959" y="18395"/>
                    <a:pt x="2219" y="18025"/>
                  </a:cubicBezTo>
                  <a:cubicBezTo>
                    <a:pt x="2034" y="17840"/>
                    <a:pt x="1850" y="17563"/>
                    <a:pt x="2219" y="17285"/>
                  </a:cubicBezTo>
                  <a:cubicBezTo>
                    <a:pt x="2348" y="17157"/>
                    <a:pt x="2477" y="17088"/>
                    <a:pt x="2615" y="17088"/>
                  </a:cubicBezTo>
                  <a:cubicBezTo>
                    <a:pt x="2774" y="17088"/>
                    <a:pt x="2946" y="17180"/>
                    <a:pt x="3144" y="17378"/>
                  </a:cubicBezTo>
                  <a:cubicBezTo>
                    <a:pt x="4345" y="18487"/>
                    <a:pt x="3236" y="19319"/>
                    <a:pt x="2866" y="20336"/>
                  </a:cubicBezTo>
                  <a:cubicBezTo>
                    <a:pt x="3310" y="20502"/>
                    <a:pt x="3787" y="20535"/>
                    <a:pt x="4257" y="20535"/>
                  </a:cubicBezTo>
                  <a:cubicBezTo>
                    <a:pt x="4571" y="20535"/>
                    <a:pt x="4881" y="20521"/>
                    <a:pt x="5177" y="20521"/>
                  </a:cubicBezTo>
                  <a:cubicBezTo>
                    <a:pt x="6749" y="20521"/>
                    <a:pt x="4992" y="18949"/>
                    <a:pt x="5824" y="18395"/>
                  </a:cubicBezTo>
                  <a:cubicBezTo>
                    <a:pt x="4530" y="16454"/>
                    <a:pt x="6471" y="15899"/>
                    <a:pt x="7396" y="15622"/>
                  </a:cubicBezTo>
                  <a:cubicBezTo>
                    <a:pt x="8320" y="15344"/>
                    <a:pt x="8505" y="14975"/>
                    <a:pt x="8782" y="14328"/>
                  </a:cubicBezTo>
                  <a:cubicBezTo>
                    <a:pt x="8697" y="14222"/>
                    <a:pt x="8608" y="14184"/>
                    <a:pt x="8514" y="14184"/>
                  </a:cubicBezTo>
                  <a:cubicBezTo>
                    <a:pt x="8279" y="14184"/>
                    <a:pt x="8019" y="14425"/>
                    <a:pt x="7754" y="14425"/>
                  </a:cubicBezTo>
                  <a:cubicBezTo>
                    <a:pt x="7666" y="14425"/>
                    <a:pt x="7577" y="14399"/>
                    <a:pt x="7488" y="14328"/>
                  </a:cubicBezTo>
                  <a:cubicBezTo>
                    <a:pt x="7765" y="13773"/>
                    <a:pt x="8320" y="13126"/>
                    <a:pt x="8135" y="12664"/>
                  </a:cubicBezTo>
                  <a:cubicBezTo>
                    <a:pt x="7855" y="11612"/>
                    <a:pt x="8000" y="11318"/>
                    <a:pt x="8303" y="11318"/>
                  </a:cubicBezTo>
                  <a:cubicBezTo>
                    <a:pt x="8687" y="11318"/>
                    <a:pt x="9326" y="11791"/>
                    <a:pt x="9674" y="11791"/>
                  </a:cubicBezTo>
                  <a:cubicBezTo>
                    <a:pt x="9776" y="11791"/>
                    <a:pt x="9853" y="11751"/>
                    <a:pt x="9891" y="11647"/>
                  </a:cubicBezTo>
                  <a:cubicBezTo>
                    <a:pt x="10538" y="12294"/>
                    <a:pt x="10631" y="13403"/>
                    <a:pt x="11833" y="13496"/>
                  </a:cubicBezTo>
                  <a:cubicBezTo>
                    <a:pt x="11463" y="14050"/>
                    <a:pt x="11093" y="14605"/>
                    <a:pt x="10723" y="15159"/>
                  </a:cubicBezTo>
                  <a:cubicBezTo>
                    <a:pt x="11185" y="15714"/>
                    <a:pt x="12387" y="15067"/>
                    <a:pt x="12387" y="16176"/>
                  </a:cubicBezTo>
                  <a:cubicBezTo>
                    <a:pt x="12295" y="16269"/>
                    <a:pt x="12295" y="16269"/>
                    <a:pt x="12202" y="16269"/>
                  </a:cubicBezTo>
                  <a:cubicBezTo>
                    <a:pt x="11542" y="16269"/>
                    <a:pt x="10740" y="16033"/>
                    <a:pt x="10134" y="16033"/>
                  </a:cubicBezTo>
                  <a:cubicBezTo>
                    <a:pt x="9891" y="16033"/>
                    <a:pt x="9680" y="16071"/>
                    <a:pt x="9522" y="16176"/>
                  </a:cubicBezTo>
                  <a:cubicBezTo>
                    <a:pt x="8228" y="17008"/>
                    <a:pt x="10816" y="17193"/>
                    <a:pt x="10169" y="18117"/>
                  </a:cubicBezTo>
                  <a:cubicBezTo>
                    <a:pt x="11463" y="18672"/>
                    <a:pt x="12202" y="19596"/>
                    <a:pt x="12295" y="21075"/>
                  </a:cubicBezTo>
                  <a:cubicBezTo>
                    <a:pt x="12671" y="21000"/>
                    <a:pt x="12557" y="20190"/>
                    <a:pt x="13000" y="20190"/>
                  </a:cubicBezTo>
                  <a:cubicBezTo>
                    <a:pt x="13101" y="20190"/>
                    <a:pt x="13232" y="20233"/>
                    <a:pt x="13404" y="20336"/>
                  </a:cubicBezTo>
                  <a:cubicBezTo>
                    <a:pt x="14143" y="19411"/>
                    <a:pt x="12942" y="19227"/>
                    <a:pt x="12387" y="18580"/>
                  </a:cubicBezTo>
                  <a:cubicBezTo>
                    <a:pt x="13589" y="18487"/>
                    <a:pt x="14698" y="18487"/>
                    <a:pt x="13774" y="17008"/>
                  </a:cubicBezTo>
                  <a:cubicBezTo>
                    <a:pt x="13219" y="16361"/>
                    <a:pt x="14051" y="16361"/>
                    <a:pt x="14513" y="16361"/>
                  </a:cubicBezTo>
                  <a:cubicBezTo>
                    <a:pt x="14143" y="15714"/>
                    <a:pt x="14143" y="15067"/>
                    <a:pt x="14143" y="14420"/>
                  </a:cubicBezTo>
                  <a:cubicBezTo>
                    <a:pt x="14051" y="13496"/>
                    <a:pt x="14143" y="12386"/>
                    <a:pt x="13404" y="11647"/>
                  </a:cubicBezTo>
                  <a:cubicBezTo>
                    <a:pt x="12387" y="10076"/>
                    <a:pt x="12757" y="8412"/>
                    <a:pt x="13219" y="6840"/>
                  </a:cubicBezTo>
                  <a:cubicBezTo>
                    <a:pt x="13681" y="5454"/>
                    <a:pt x="13404" y="4807"/>
                    <a:pt x="11925" y="4345"/>
                  </a:cubicBezTo>
                  <a:cubicBezTo>
                    <a:pt x="13034" y="4252"/>
                    <a:pt x="13774" y="3790"/>
                    <a:pt x="14143" y="2866"/>
                  </a:cubicBezTo>
                  <a:cubicBezTo>
                    <a:pt x="13681" y="1479"/>
                    <a:pt x="12942" y="555"/>
                    <a:pt x="115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37"/>
            <p:cNvSpPr/>
            <p:nvPr/>
          </p:nvSpPr>
          <p:spPr>
            <a:xfrm>
              <a:off x="3946325" y="1682900"/>
              <a:ext cx="455275" cy="489450"/>
            </a:xfrm>
            <a:custGeom>
              <a:rect b="b" l="l" r="r" t="t"/>
              <a:pathLst>
                <a:path extrusionOk="0" h="19578" w="18211">
                  <a:moveTo>
                    <a:pt x="2311" y="5897"/>
                  </a:moveTo>
                  <a:cubicBezTo>
                    <a:pt x="2496" y="5897"/>
                    <a:pt x="2681" y="5989"/>
                    <a:pt x="2774" y="6082"/>
                  </a:cubicBezTo>
                  <a:cubicBezTo>
                    <a:pt x="2866" y="6266"/>
                    <a:pt x="2681" y="6359"/>
                    <a:pt x="2404" y="6451"/>
                  </a:cubicBezTo>
                  <a:cubicBezTo>
                    <a:pt x="2311" y="6359"/>
                    <a:pt x="2219" y="6266"/>
                    <a:pt x="2127" y="6174"/>
                  </a:cubicBezTo>
                  <a:cubicBezTo>
                    <a:pt x="1942" y="5989"/>
                    <a:pt x="2219" y="5897"/>
                    <a:pt x="2311" y="5897"/>
                  </a:cubicBezTo>
                  <a:close/>
                  <a:moveTo>
                    <a:pt x="11479" y="8794"/>
                  </a:moveTo>
                  <a:cubicBezTo>
                    <a:pt x="11587" y="8794"/>
                    <a:pt x="11717" y="8816"/>
                    <a:pt x="11832" y="8855"/>
                  </a:cubicBezTo>
                  <a:cubicBezTo>
                    <a:pt x="12110" y="9039"/>
                    <a:pt x="12202" y="9317"/>
                    <a:pt x="12017" y="9594"/>
                  </a:cubicBezTo>
                  <a:cubicBezTo>
                    <a:pt x="11832" y="9964"/>
                    <a:pt x="11370" y="10241"/>
                    <a:pt x="11370" y="10611"/>
                  </a:cubicBezTo>
                  <a:cubicBezTo>
                    <a:pt x="11199" y="11381"/>
                    <a:pt x="11028" y="12388"/>
                    <a:pt x="10418" y="12388"/>
                  </a:cubicBezTo>
                  <a:cubicBezTo>
                    <a:pt x="10368" y="12388"/>
                    <a:pt x="10316" y="12381"/>
                    <a:pt x="10261" y="12367"/>
                  </a:cubicBezTo>
                  <a:cubicBezTo>
                    <a:pt x="9152" y="11997"/>
                    <a:pt x="11185" y="11350"/>
                    <a:pt x="10261" y="10518"/>
                  </a:cubicBezTo>
                  <a:lnTo>
                    <a:pt x="10261" y="10518"/>
                  </a:lnTo>
                  <a:cubicBezTo>
                    <a:pt x="10018" y="10599"/>
                    <a:pt x="9917" y="11106"/>
                    <a:pt x="9460" y="11106"/>
                  </a:cubicBezTo>
                  <a:cubicBezTo>
                    <a:pt x="9396" y="11106"/>
                    <a:pt x="9324" y="11096"/>
                    <a:pt x="9244" y="11073"/>
                  </a:cubicBezTo>
                  <a:cubicBezTo>
                    <a:pt x="9244" y="10241"/>
                    <a:pt x="9891" y="9964"/>
                    <a:pt x="10446" y="9594"/>
                  </a:cubicBezTo>
                  <a:cubicBezTo>
                    <a:pt x="10468" y="9579"/>
                    <a:pt x="10498" y="9573"/>
                    <a:pt x="10534" y="9573"/>
                  </a:cubicBezTo>
                  <a:cubicBezTo>
                    <a:pt x="10747" y="9573"/>
                    <a:pt x="11159" y="9803"/>
                    <a:pt x="11384" y="9803"/>
                  </a:cubicBezTo>
                  <a:cubicBezTo>
                    <a:pt x="11583" y="9803"/>
                    <a:pt x="11636" y="9624"/>
                    <a:pt x="11278" y="8947"/>
                  </a:cubicBezTo>
                  <a:cubicBezTo>
                    <a:pt x="11223" y="8839"/>
                    <a:pt x="11328" y="8794"/>
                    <a:pt x="11479" y="8794"/>
                  </a:cubicBezTo>
                  <a:close/>
                  <a:moveTo>
                    <a:pt x="14067" y="0"/>
                  </a:moveTo>
                  <a:cubicBezTo>
                    <a:pt x="12994" y="0"/>
                    <a:pt x="11966" y="266"/>
                    <a:pt x="11185" y="813"/>
                  </a:cubicBezTo>
                  <a:cubicBezTo>
                    <a:pt x="9891" y="1737"/>
                    <a:pt x="8412" y="2477"/>
                    <a:pt x="7303" y="3678"/>
                  </a:cubicBezTo>
                  <a:cubicBezTo>
                    <a:pt x="6748" y="4325"/>
                    <a:pt x="6101" y="5065"/>
                    <a:pt x="5085" y="5065"/>
                  </a:cubicBezTo>
                  <a:cubicBezTo>
                    <a:pt x="4747" y="5161"/>
                    <a:pt x="4384" y="5308"/>
                    <a:pt x="4074" y="5308"/>
                  </a:cubicBezTo>
                  <a:cubicBezTo>
                    <a:pt x="3791" y="5308"/>
                    <a:pt x="3553" y="5185"/>
                    <a:pt x="3421" y="4787"/>
                  </a:cubicBezTo>
                  <a:cubicBezTo>
                    <a:pt x="3143" y="4048"/>
                    <a:pt x="3606" y="3308"/>
                    <a:pt x="4345" y="2939"/>
                  </a:cubicBezTo>
                  <a:cubicBezTo>
                    <a:pt x="4345" y="2569"/>
                    <a:pt x="4253" y="2292"/>
                    <a:pt x="3975" y="2199"/>
                  </a:cubicBezTo>
                  <a:cubicBezTo>
                    <a:pt x="3790" y="2384"/>
                    <a:pt x="3606" y="2846"/>
                    <a:pt x="3421" y="2846"/>
                  </a:cubicBezTo>
                  <a:cubicBezTo>
                    <a:pt x="3316" y="2837"/>
                    <a:pt x="3216" y="2833"/>
                    <a:pt x="3120" y="2833"/>
                  </a:cubicBezTo>
                  <a:cubicBezTo>
                    <a:pt x="1248" y="2833"/>
                    <a:pt x="792" y="4486"/>
                    <a:pt x="1" y="5804"/>
                  </a:cubicBezTo>
                  <a:cubicBezTo>
                    <a:pt x="1" y="6082"/>
                    <a:pt x="1" y="6266"/>
                    <a:pt x="1" y="6544"/>
                  </a:cubicBezTo>
                  <a:cubicBezTo>
                    <a:pt x="472" y="7015"/>
                    <a:pt x="1094" y="7299"/>
                    <a:pt x="1698" y="7299"/>
                  </a:cubicBezTo>
                  <a:cubicBezTo>
                    <a:pt x="2042" y="7299"/>
                    <a:pt x="2380" y="7207"/>
                    <a:pt x="2681" y="7006"/>
                  </a:cubicBezTo>
                  <a:cubicBezTo>
                    <a:pt x="3087" y="6771"/>
                    <a:pt x="3463" y="6679"/>
                    <a:pt x="3821" y="6679"/>
                  </a:cubicBezTo>
                  <a:cubicBezTo>
                    <a:pt x="5013" y="6679"/>
                    <a:pt x="6002" y="7696"/>
                    <a:pt x="7211" y="7838"/>
                  </a:cubicBezTo>
                  <a:cubicBezTo>
                    <a:pt x="7580" y="7838"/>
                    <a:pt x="7211" y="8392"/>
                    <a:pt x="7118" y="8670"/>
                  </a:cubicBezTo>
                  <a:cubicBezTo>
                    <a:pt x="6841" y="9594"/>
                    <a:pt x="7395" y="9779"/>
                    <a:pt x="8135" y="9871"/>
                  </a:cubicBezTo>
                  <a:cubicBezTo>
                    <a:pt x="8151" y="9875"/>
                    <a:pt x="8166" y="9876"/>
                    <a:pt x="8179" y="9876"/>
                  </a:cubicBezTo>
                  <a:cubicBezTo>
                    <a:pt x="8476" y="9876"/>
                    <a:pt x="8178" y="9135"/>
                    <a:pt x="8438" y="9135"/>
                  </a:cubicBezTo>
                  <a:cubicBezTo>
                    <a:pt x="8507" y="9135"/>
                    <a:pt x="8614" y="9186"/>
                    <a:pt x="8782" y="9317"/>
                  </a:cubicBezTo>
                  <a:cubicBezTo>
                    <a:pt x="9244" y="9779"/>
                    <a:pt x="8782" y="10149"/>
                    <a:pt x="8505" y="10611"/>
                  </a:cubicBezTo>
                  <a:cubicBezTo>
                    <a:pt x="7765" y="11720"/>
                    <a:pt x="7858" y="11905"/>
                    <a:pt x="9152" y="12275"/>
                  </a:cubicBezTo>
                  <a:cubicBezTo>
                    <a:pt x="8874" y="13014"/>
                    <a:pt x="7580" y="12367"/>
                    <a:pt x="7580" y="13476"/>
                  </a:cubicBezTo>
                  <a:cubicBezTo>
                    <a:pt x="8135" y="13384"/>
                    <a:pt x="8782" y="13476"/>
                    <a:pt x="9152" y="13291"/>
                  </a:cubicBezTo>
                  <a:cubicBezTo>
                    <a:pt x="9383" y="13153"/>
                    <a:pt x="9591" y="13037"/>
                    <a:pt x="9752" y="13037"/>
                  </a:cubicBezTo>
                  <a:cubicBezTo>
                    <a:pt x="9914" y="13037"/>
                    <a:pt x="10030" y="13153"/>
                    <a:pt x="10076" y="13476"/>
                  </a:cubicBezTo>
                  <a:cubicBezTo>
                    <a:pt x="10168" y="13939"/>
                    <a:pt x="11000" y="14308"/>
                    <a:pt x="10168" y="14955"/>
                  </a:cubicBezTo>
                  <a:cubicBezTo>
                    <a:pt x="9706" y="15233"/>
                    <a:pt x="9059" y="15510"/>
                    <a:pt x="8967" y="16342"/>
                  </a:cubicBezTo>
                  <a:cubicBezTo>
                    <a:pt x="8505" y="15325"/>
                    <a:pt x="7488" y="14586"/>
                    <a:pt x="7673" y="13476"/>
                  </a:cubicBezTo>
                  <a:lnTo>
                    <a:pt x="7673" y="13476"/>
                  </a:lnTo>
                  <a:cubicBezTo>
                    <a:pt x="6194" y="14031"/>
                    <a:pt x="5824" y="14770"/>
                    <a:pt x="7580" y="15880"/>
                  </a:cubicBezTo>
                  <a:cubicBezTo>
                    <a:pt x="6209" y="15811"/>
                    <a:pt x="4991" y="15438"/>
                    <a:pt x="3774" y="15438"/>
                  </a:cubicBezTo>
                  <a:cubicBezTo>
                    <a:pt x="3350" y="15438"/>
                    <a:pt x="2926" y="15483"/>
                    <a:pt x="2496" y="15602"/>
                  </a:cubicBezTo>
                  <a:cubicBezTo>
                    <a:pt x="2589" y="16896"/>
                    <a:pt x="1664" y="17174"/>
                    <a:pt x="740" y="17451"/>
                  </a:cubicBezTo>
                  <a:cubicBezTo>
                    <a:pt x="833" y="18283"/>
                    <a:pt x="1480" y="18375"/>
                    <a:pt x="2127" y="18560"/>
                  </a:cubicBezTo>
                  <a:cubicBezTo>
                    <a:pt x="2802" y="18459"/>
                    <a:pt x="3478" y="18370"/>
                    <a:pt x="4135" y="18370"/>
                  </a:cubicBezTo>
                  <a:cubicBezTo>
                    <a:pt x="5277" y="18370"/>
                    <a:pt x="6364" y="18638"/>
                    <a:pt x="7303" y="19577"/>
                  </a:cubicBezTo>
                  <a:cubicBezTo>
                    <a:pt x="9521" y="18560"/>
                    <a:pt x="11093" y="17081"/>
                    <a:pt x="12202" y="14770"/>
                  </a:cubicBezTo>
                  <a:cubicBezTo>
                    <a:pt x="13126" y="12829"/>
                    <a:pt x="12757" y="10981"/>
                    <a:pt x="13034" y="9039"/>
                  </a:cubicBezTo>
                  <a:cubicBezTo>
                    <a:pt x="12202" y="8300"/>
                    <a:pt x="11278" y="7561"/>
                    <a:pt x="10353" y="6821"/>
                  </a:cubicBezTo>
                  <a:cubicBezTo>
                    <a:pt x="10261" y="6729"/>
                    <a:pt x="10168" y="6544"/>
                    <a:pt x="10076" y="6451"/>
                  </a:cubicBezTo>
                  <a:cubicBezTo>
                    <a:pt x="11093" y="5619"/>
                    <a:pt x="9244" y="3586"/>
                    <a:pt x="11555" y="3031"/>
                  </a:cubicBezTo>
                  <a:cubicBezTo>
                    <a:pt x="12207" y="2959"/>
                    <a:pt x="12632" y="1921"/>
                    <a:pt x="13409" y="1921"/>
                  </a:cubicBezTo>
                  <a:cubicBezTo>
                    <a:pt x="13623" y="1921"/>
                    <a:pt x="13863" y="2000"/>
                    <a:pt x="14143" y="2199"/>
                  </a:cubicBezTo>
                  <a:cubicBezTo>
                    <a:pt x="14935" y="1539"/>
                    <a:pt x="15869" y="1445"/>
                    <a:pt x="16911" y="1445"/>
                  </a:cubicBezTo>
                  <a:cubicBezTo>
                    <a:pt x="17327" y="1445"/>
                    <a:pt x="17761" y="1460"/>
                    <a:pt x="18210" y="1460"/>
                  </a:cubicBezTo>
                  <a:cubicBezTo>
                    <a:pt x="17089" y="499"/>
                    <a:pt x="15535" y="0"/>
                    <a:pt x="1406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37"/>
            <p:cNvSpPr/>
            <p:nvPr/>
          </p:nvSpPr>
          <p:spPr>
            <a:xfrm>
              <a:off x="4064175" y="3380900"/>
              <a:ext cx="249600" cy="475325"/>
            </a:xfrm>
            <a:custGeom>
              <a:rect b="b" l="l" r="r" t="t"/>
              <a:pathLst>
                <a:path extrusionOk="0" h="19013" w="9984">
                  <a:moveTo>
                    <a:pt x="3597" y="1769"/>
                  </a:moveTo>
                  <a:cubicBezTo>
                    <a:pt x="3599" y="1796"/>
                    <a:pt x="3602" y="1822"/>
                    <a:pt x="3606" y="1849"/>
                  </a:cubicBezTo>
                  <a:lnTo>
                    <a:pt x="5085" y="1849"/>
                  </a:lnTo>
                  <a:cubicBezTo>
                    <a:pt x="4715" y="2496"/>
                    <a:pt x="3698" y="2496"/>
                    <a:pt x="4068" y="3143"/>
                  </a:cubicBezTo>
                  <a:cubicBezTo>
                    <a:pt x="4241" y="3575"/>
                    <a:pt x="4655" y="3926"/>
                    <a:pt x="5838" y="3970"/>
                  </a:cubicBezTo>
                  <a:lnTo>
                    <a:pt x="5838" y="3970"/>
                  </a:lnTo>
                  <a:cubicBezTo>
                    <a:pt x="5974" y="3600"/>
                    <a:pt x="6000" y="3103"/>
                    <a:pt x="6471" y="3051"/>
                  </a:cubicBezTo>
                  <a:cubicBezTo>
                    <a:pt x="6656" y="3051"/>
                    <a:pt x="7118" y="3236"/>
                    <a:pt x="6101" y="3975"/>
                  </a:cubicBezTo>
                  <a:cubicBezTo>
                    <a:pt x="6010" y="3975"/>
                    <a:pt x="5922" y="3974"/>
                    <a:pt x="5838" y="3970"/>
                  </a:cubicBezTo>
                  <a:lnTo>
                    <a:pt x="5838" y="3970"/>
                  </a:lnTo>
                  <a:cubicBezTo>
                    <a:pt x="5827" y="4001"/>
                    <a:pt x="5815" y="4031"/>
                    <a:pt x="5802" y="4060"/>
                  </a:cubicBezTo>
                  <a:lnTo>
                    <a:pt x="5802" y="4060"/>
                  </a:lnTo>
                  <a:cubicBezTo>
                    <a:pt x="5895" y="4034"/>
                    <a:pt x="5994" y="4006"/>
                    <a:pt x="6101" y="3975"/>
                  </a:cubicBezTo>
                  <a:lnTo>
                    <a:pt x="6101" y="3975"/>
                  </a:lnTo>
                  <a:cubicBezTo>
                    <a:pt x="6749" y="4253"/>
                    <a:pt x="6471" y="4900"/>
                    <a:pt x="5732" y="4900"/>
                  </a:cubicBezTo>
                  <a:cubicBezTo>
                    <a:pt x="5362" y="4900"/>
                    <a:pt x="5177" y="4622"/>
                    <a:pt x="5085" y="4345"/>
                  </a:cubicBezTo>
                  <a:lnTo>
                    <a:pt x="5085" y="4345"/>
                  </a:lnTo>
                  <a:cubicBezTo>
                    <a:pt x="5180" y="4369"/>
                    <a:pt x="5262" y="4380"/>
                    <a:pt x="5335" y="4380"/>
                  </a:cubicBezTo>
                  <a:cubicBezTo>
                    <a:pt x="5590" y="4380"/>
                    <a:pt x="5718" y="4244"/>
                    <a:pt x="5802" y="4060"/>
                  </a:cubicBezTo>
                  <a:lnTo>
                    <a:pt x="5802" y="4060"/>
                  </a:lnTo>
                  <a:cubicBezTo>
                    <a:pt x="5149" y="4241"/>
                    <a:pt x="4840" y="4304"/>
                    <a:pt x="4636" y="4304"/>
                  </a:cubicBezTo>
                  <a:cubicBezTo>
                    <a:pt x="4520" y="4304"/>
                    <a:pt x="4438" y="4283"/>
                    <a:pt x="4345" y="4253"/>
                  </a:cubicBezTo>
                  <a:cubicBezTo>
                    <a:pt x="2501" y="4068"/>
                    <a:pt x="2405" y="3516"/>
                    <a:pt x="3597" y="1769"/>
                  </a:cubicBezTo>
                  <a:close/>
                  <a:moveTo>
                    <a:pt x="4715" y="5269"/>
                  </a:moveTo>
                  <a:lnTo>
                    <a:pt x="4715" y="5269"/>
                  </a:lnTo>
                  <a:cubicBezTo>
                    <a:pt x="5362" y="5454"/>
                    <a:pt x="5270" y="6194"/>
                    <a:pt x="5547" y="6656"/>
                  </a:cubicBezTo>
                  <a:cubicBezTo>
                    <a:pt x="6036" y="6411"/>
                    <a:pt x="6022" y="5592"/>
                    <a:pt x="6519" y="5592"/>
                  </a:cubicBezTo>
                  <a:cubicBezTo>
                    <a:pt x="6585" y="5592"/>
                    <a:pt x="6661" y="5606"/>
                    <a:pt x="6749" y="5639"/>
                  </a:cubicBezTo>
                  <a:cubicBezTo>
                    <a:pt x="7765" y="6194"/>
                    <a:pt x="6471" y="7118"/>
                    <a:pt x="7211" y="7950"/>
                  </a:cubicBezTo>
                  <a:cubicBezTo>
                    <a:pt x="5547" y="7488"/>
                    <a:pt x="4068" y="7303"/>
                    <a:pt x="4715" y="5269"/>
                  </a:cubicBezTo>
                  <a:close/>
                  <a:moveTo>
                    <a:pt x="3606" y="1"/>
                  </a:moveTo>
                  <a:cubicBezTo>
                    <a:pt x="4046" y="617"/>
                    <a:pt x="3564" y="1149"/>
                    <a:pt x="3597" y="1758"/>
                  </a:cubicBezTo>
                  <a:lnTo>
                    <a:pt x="3597" y="1758"/>
                  </a:lnTo>
                  <a:cubicBezTo>
                    <a:pt x="3561" y="1761"/>
                    <a:pt x="3525" y="1763"/>
                    <a:pt x="3491" y="1763"/>
                  </a:cubicBezTo>
                  <a:cubicBezTo>
                    <a:pt x="2747" y="1763"/>
                    <a:pt x="2461" y="916"/>
                    <a:pt x="1757" y="740"/>
                  </a:cubicBezTo>
                  <a:cubicBezTo>
                    <a:pt x="1387" y="1479"/>
                    <a:pt x="93" y="555"/>
                    <a:pt x="1" y="1757"/>
                  </a:cubicBezTo>
                  <a:cubicBezTo>
                    <a:pt x="167" y="1657"/>
                    <a:pt x="321" y="1605"/>
                    <a:pt x="463" y="1605"/>
                  </a:cubicBezTo>
                  <a:cubicBezTo>
                    <a:pt x="716" y="1605"/>
                    <a:pt x="932" y="1771"/>
                    <a:pt x="1110" y="2127"/>
                  </a:cubicBezTo>
                  <a:cubicBezTo>
                    <a:pt x="1757" y="3051"/>
                    <a:pt x="1110" y="4253"/>
                    <a:pt x="833" y="4715"/>
                  </a:cubicBezTo>
                  <a:cubicBezTo>
                    <a:pt x="371" y="5824"/>
                    <a:pt x="1387" y="6563"/>
                    <a:pt x="833" y="7488"/>
                  </a:cubicBezTo>
                  <a:cubicBezTo>
                    <a:pt x="833" y="7488"/>
                    <a:pt x="925" y="7765"/>
                    <a:pt x="1018" y="7765"/>
                  </a:cubicBezTo>
                  <a:cubicBezTo>
                    <a:pt x="2034" y="8320"/>
                    <a:pt x="2404" y="8782"/>
                    <a:pt x="1849" y="10076"/>
                  </a:cubicBezTo>
                  <a:cubicBezTo>
                    <a:pt x="1665" y="10353"/>
                    <a:pt x="2959" y="12017"/>
                    <a:pt x="4253" y="12572"/>
                  </a:cubicBezTo>
                  <a:cubicBezTo>
                    <a:pt x="4227" y="12570"/>
                    <a:pt x="4202" y="12569"/>
                    <a:pt x="4177" y="12569"/>
                  </a:cubicBezTo>
                  <a:cubicBezTo>
                    <a:pt x="2892" y="12569"/>
                    <a:pt x="3545" y="14638"/>
                    <a:pt x="2418" y="14638"/>
                  </a:cubicBezTo>
                  <a:cubicBezTo>
                    <a:pt x="2265" y="14638"/>
                    <a:pt x="2078" y="14600"/>
                    <a:pt x="1849" y="14513"/>
                  </a:cubicBezTo>
                  <a:lnTo>
                    <a:pt x="1849" y="14513"/>
                  </a:lnTo>
                  <a:cubicBezTo>
                    <a:pt x="2404" y="16177"/>
                    <a:pt x="4160" y="16916"/>
                    <a:pt x="4715" y="18488"/>
                  </a:cubicBezTo>
                  <a:cubicBezTo>
                    <a:pt x="4987" y="18215"/>
                    <a:pt x="5243" y="18107"/>
                    <a:pt x="5490" y="18107"/>
                  </a:cubicBezTo>
                  <a:cubicBezTo>
                    <a:pt x="5829" y="18107"/>
                    <a:pt x="6150" y="18312"/>
                    <a:pt x="6471" y="18580"/>
                  </a:cubicBezTo>
                  <a:cubicBezTo>
                    <a:pt x="6665" y="18774"/>
                    <a:pt x="6814" y="19013"/>
                    <a:pt x="7012" y="19013"/>
                  </a:cubicBezTo>
                  <a:cubicBezTo>
                    <a:pt x="7097" y="19013"/>
                    <a:pt x="7192" y="18969"/>
                    <a:pt x="7303" y="18857"/>
                  </a:cubicBezTo>
                  <a:cubicBezTo>
                    <a:pt x="7673" y="18672"/>
                    <a:pt x="7673" y="18210"/>
                    <a:pt x="7488" y="17933"/>
                  </a:cubicBezTo>
                  <a:cubicBezTo>
                    <a:pt x="6101" y="16177"/>
                    <a:pt x="7673" y="16546"/>
                    <a:pt x="8967" y="16362"/>
                  </a:cubicBezTo>
                  <a:cubicBezTo>
                    <a:pt x="7765" y="15899"/>
                    <a:pt x="7673" y="14975"/>
                    <a:pt x="7118" y="14328"/>
                  </a:cubicBezTo>
                  <a:cubicBezTo>
                    <a:pt x="6749" y="13958"/>
                    <a:pt x="7580" y="12941"/>
                    <a:pt x="7118" y="12202"/>
                  </a:cubicBezTo>
                  <a:cubicBezTo>
                    <a:pt x="7257" y="12109"/>
                    <a:pt x="7372" y="12040"/>
                    <a:pt x="7488" y="12040"/>
                  </a:cubicBezTo>
                  <a:cubicBezTo>
                    <a:pt x="7604" y="12040"/>
                    <a:pt x="7719" y="12109"/>
                    <a:pt x="7858" y="12294"/>
                  </a:cubicBezTo>
                  <a:cubicBezTo>
                    <a:pt x="8135" y="12757"/>
                    <a:pt x="8690" y="13034"/>
                    <a:pt x="9059" y="13404"/>
                  </a:cubicBezTo>
                  <a:cubicBezTo>
                    <a:pt x="9984" y="12479"/>
                    <a:pt x="8690" y="11555"/>
                    <a:pt x="9059" y="10538"/>
                  </a:cubicBezTo>
                  <a:cubicBezTo>
                    <a:pt x="9706" y="9059"/>
                    <a:pt x="9429" y="7395"/>
                    <a:pt x="9429" y="5731"/>
                  </a:cubicBezTo>
                  <a:cubicBezTo>
                    <a:pt x="9429" y="5177"/>
                    <a:pt x="9614" y="4530"/>
                    <a:pt x="8690" y="4345"/>
                  </a:cubicBezTo>
                  <a:cubicBezTo>
                    <a:pt x="7580" y="3883"/>
                    <a:pt x="7950" y="2589"/>
                    <a:pt x="7303" y="1849"/>
                  </a:cubicBezTo>
                  <a:cubicBezTo>
                    <a:pt x="7026" y="1479"/>
                    <a:pt x="5917" y="1664"/>
                    <a:pt x="6564" y="740"/>
                  </a:cubicBezTo>
                  <a:cubicBezTo>
                    <a:pt x="5639" y="1"/>
                    <a:pt x="4623" y="1"/>
                    <a:pt x="360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37"/>
            <p:cNvSpPr/>
            <p:nvPr/>
          </p:nvSpPr>
          <p:spPr>
            <a:xfrm>
              <a:off x="2765475" y="4651875"/>
              <a:ext cx="390575" cy="337425"/>
            </a:xfrm>
            <a:custGeom>
              <a:rect b="b" l="l" r="r" t="t"/>
              <a:pathLst>
                <a:path extrusionOk="0" h="13497" w="15623">
                  <a:moveTo>
                    <a:pt x="12572" y="3421"/>
                  </a:moveTo>
                  <a:cubicBezTo>
                    <a:pt x="13034" y="3421"/>
                    <a:pt x="13034" y="3791"/>
                    <a:pt x="13034" y="4068"/>
                  </a:cubicBezTo>
                  <a:cubicBezTo>
                    <a:pt x="13126" y="4622"/>
                    <a:pt x="12965" y="4738"/>
                    <a:pt x="12710" y="4738"/>
                  </a:cubicBezTo>
                  <a:cubicBezTo>
                    <a:pt x="12529" y="4738"/>
                    <a:pt x="12300" y="4679"/>
                    <a:pt x="12083" y="4679"/>
                  </a:cubicBezTo>
                  <a:cubicBezTo>
                    <a:pt x="11996" y="4679"/>
                    <a:pt x="11911" y="4689"/>
                    <a:pt x="11832" y="4715"/>
                  </a:cubicBezTo>
                  <a:cubicBezTo>
                    <a:pt x="12110" y="4160"/>
                    <a:pt x="12294" y="3791"/>
                    <a:pt x="12572" y="3421"/>
                  </a:cubicBezTo>
                  <a:close/>
                  <a:moveTo>
                    <a:pt x="3790" y="9614"/>
                  </a:moveTo>
                  <a:cubicBezTo>
                    <a:pt x="3883" y="9614"/>
                    <a:pt x="4068" y="9706"/>
                    <a:pt x="4253" y="9799"/>
                  </a:cubicBezTo>
                  <a:cubicBezTo>
                    <a:pt x="4068" y="9984"/>
                    <a:pt x="3975" y="10076"/>
                    <a:pt x="3883" y="10076"/>
                  </a:cubicBezTo>
                  <a:cubicBezTo>
                    <a:pt x="3865" y="10094"/>
                    <a:pt x="3844" y="10101"/>
                    <a:pt x="3821" y="10101"/>
                  </a:cubicBezTo>
                  <a:cubicBezTo>
                    <a:pt x="3723" y="10101"/>
                    <a:pt x="3588" y="9966"/>
                    <a:pt x="3513" y="9891"/>
                  </a:cubicBezTo>
                  <a:cubicBezTo>
                    <a:pt x="3606" y="9799"/>
                    <a:pt x="3698" y="9614"/>
                    <a:pt x="3790" y="9614"/>
                  </a:cubicBezTo>
                  <a:close/>
                  <a:moveTo>
                    <a:pt x="1387" y="1"/>
                  </a:moveTo>
                  <a:cubicBezTo>
                    <a:pt x="1480" y="1665"/>
                    <a:pt x="1110" y="3421"/>
                    <a:pt x="2496" y="4900"/>
                  </a:cubicBezTo>
                  <a:cubicBezTo>
                    <a:pt x="2866" y="5362"/>
                    <a:pt x="2774" y="6194"/>
                    <a:pt x="2219" y="6841"/>
                  </a:cubicBezTo>
                  <a:cubicBezTo>
                    <a:pt x="1849" y="7303"/>
                    <a:pt x="1110" y="7765"/>
                    <a:pt x="1757" y="8597"/>
                  </a:cubicBezTo>
                  <a:cubicBezTo>
                    <a:pt x="1821" y="8661"/>
                    <a:pt x="1532" y="8769"/>
                    <a:pt x="1165" y="8769"/>
                  </a:cubicBezTo>
                  <a:cubicBezTo>
                    <a:pt x="1001" y="8769"/>
                    <a:pt x="820" y="8747"/>
                    <a:pt x="648" y="8690"/>
                  </a:cubicBezTo>
                  <a:cubicBezTo>
                    <a:pt x="1" y="9337"/>
                    <a:pt x="1" y="10076"/>
                    <a:pt x="278" y="10908"/>
                  </a:cubicBezTo>
                  <a:cubicBezTo>
                    <a:pt x="1480" y="11370"/>
                    <a:pt x="833" y="13126"/>
                    <a:pt x="2127" y="13496"/>
                  </a:cubicBezTo>
                  <a:cubicBezTo>
                    <a:pt x="3384" y="11340"/>
                    <a:pt x="5079" y="9795"/>
                    <a:pt x="7719" y="9795"/>
                  </a:cubicBezTo>
                  <a:cubicBezTo>
                    <a:pt x="7795" y="9795"/>
                    <a:pt x="7872" y="9796"/>
                    <a:pt x="7950" y="9799"/>
                  </a:cubicBezTo>
                  <a:cubicBezTo>
                    <a:pt x="7765" y="9522"/>
                    <a:pt x="7673" y="8967"/>
                    <a:pt x="7488" y="8874"/>
                  </a:cubicBezTo>
                  <a:cubicBezTo>
                    <a:pt x="5824" y="8597"/>
                    <a:pt x="6933" y="7580"/>
                    <a:pt x="6841" y="6933"/>
                  </a:cubicBezTo>
                  <a:lnTo>
                    <a:pt x="6841" y="6933"/>
                  </a:lnTo>
                  <a:cubicBezTo>
                    <a:pt x="6471" y="7118"/>
                    <a:pt x="6124" y="7280"/>
                    <a:pt x="5778" y="7280"/>
                  </a:cubicBezTo>
                  <a:cubicBezTo>
                    <a:pt x="5431" y="7280"/>
                    <a:pt x="5085" y="7118"/>
                    <a:pt x="4715" y="6656"/>
                  </a:cubicBezTo>
                  <a:cubicBezTo>
                    <a:pt x="4299" y="5991"/>
                    <a:pt x="4855" y="5625"/>
                    <a:pt x="5039" y="5625"/>
                  </a:cubicBezTo>
                  <a:cubicBezTo>
                    <a:pt x="5059" y="5625"/>
                    <a:pt x="5075" y="5630"/>
                    <a:pt x="5085" y="5639"/>
                  </a:cubicBezTo>
                  <a:cubicBezTo>
                    <a:pt x="5428" y="5963"/>
                    <a:pt x="5666" y="6087"/>
                    <a:pt x="5836" y="6087"/>
                  </a:cubicBezTo>
                  <a:cubicBezTo>
                    <a:pt x="6405" y="6087"/>
                    <a:pt x="6220" y="4695"/>
                    <a:pt x="6727" y="4695"/>
                  </a:cubicBezTo>
                  <a:cubicBezTo>
                    <a:pt x="6761" y="4695"/>
                    <a:pt x="6799" y="4701"/>
                    <a:pt x="6841" y="4715"/>
                  </a:cubicBezTo>
                  <a:cubicBezTo>
                    <a:pt x="7058" y="4474"/>
                    <a:pt x="7243" y="4384"/>
                    <a:pt x="7409" y="4384"/>
                  </a:cubicBezTo>
                  <a:cubicBezTo>
                    <a:pt x="7878" y="4384"/>
                    <a:pt x="8187" y="5109"/>
                    <a:pt x="8597" y="5177"/>
                  </a:cubicBezTo>
                  <a:cubicBezTo>
                    <a:pt x="8874" y="5270"/>
                    <a:pt x="8320" y="5547"/>
                    <a:pt x="8320" y="5824"/>
                  </a:cubicBezTo>
                  <a:cubicBezTo>
                    <a:pt x="9614" y="6471"/>
                    <a:pt x="11000" y="7118"/>
                    <a:pt x="11832" y="8412"/>
                  </a:cubicBezTo>
                  <a:cubicBezTo>
                    <a:pt x="11925" y="8505"/>
                    <a:pt x="12202" y="8690"/>
                    <a:pt x="12110" y="8782"/>
                  </a:cubicBezTo>
                  <a:cubicBezTo>
                    <a:pt x="11925" y="10723"/>
                    <a:pt x="12017" y="10908"/>
                    <a:pt x="13958" y="11555"/>
                  </a:cubicBezTo>
                  <a:cubicBezTo>
                    <a:pt x="14143" y="11555"/>
                    <a:pt x="14328" y="11555"/>
                    <a:pt x="14513" y="11648"/>
                  </a:cubicBezTo>
                  <a:cubicBezTo>
                    <a:pt x="15160" y="10538"/>
                    <a:pt x="15622" y="9337"/>
                    <a:pt x="15622" y="8043"/>
                  </a:cubicBezTo>
                  <a:cubicBezTo>
                    <a:pt x="14790" y="7211"/>
                    <a:pt x="14698" y="5824"/>
                    <a:pt x="13404" y="5454"/>
                  </a:cubicBezTo>
                  <a:cubicBezTo>
                    <a:pt x="12985" y="6064"/>
                    <a:pt x="12518" y="6375"/>
                    <a:pt x="12012" y="6375"/>
                  </a:cubicBezTo>
                  <a:cubicBezTo>
                    <a:pt x="11289" y="6375"/>
                    <a:pt x="10483" y="5742"/>
                    <a:pt x="9614" y="4438"/>
                  </a:cubicBezTo>
                  <a:lnTo>
                    <a:pt x="9614" y="4438"/>
                  </a:lnTo>
                  <a:cubicBezTo>
                    <a:pt x="10723" y="5732"/>
                    <a:pt x="12110" y="5085"/>
                    <a:pt x="13404" y="5454"/>
                  </a:cubicBezTo>
                  <a:cubicBezTo>
                    <a:pt x="13538" y="5267"/>
                    <a:pt x="13703" y="5211"/>
                    <a:pt x="13883" y="5211"/>
                  </a:cubicBezTo>
                  <a:cubicBezTo>
                    <a:pt x="14145" y="5211"/>
                    <a:pt x="14438" y="5328"/>
                    <a:pt x="14716" y="5328"/>
                  </a:cubicBezTo>
                  <a:cubicBezTo>
                    <a:pt x="14907" y="5328"/>
                    <a:pt x="15092" y="5272"/>
                    <a:pt x="15252" y="5085"/>
                  </a:cubicBezTo>
                  <a:lnTo>
                    <a:pt x="14883" y="4715"/>
                  </a:lnTo>
                  <a:cubicBezTo>
                    <a:pt x="13496" y="4622"/>
                    <a:pt x="13496" y="3421"/>
                    <a:pt x="13034" y="2589"/>
                  </a:cubicBezTo>
                  <a:cubicBezTo>
                    <a:pt x="11370" y="2589"/>
                    <a:pt x="9706" y="2589"/>
                    <a:pt x="8227" y="1480"/>
                  </a:cubicBezTo>
                  <a:cubicBezTo>
                    <a:pt x="8038" y="1417"/>
                    <a:pt x="7892" y="1267"/>
                    <a:pt x="7700" y="1267"/>
                  </a:cubicBezTo>
                  <a:cubicBezTo>
                    <a:pt x="7611" y="1267"/>
                    <a:pt x="7513" y="1299"/>
                    <a:pt x="7395" y="1387"/>
                  </a:cubicBezTo>
                  <a:cubicBezTo>
                    <a:pt x="7103" y="1631"/>
                    <a:pt x="6784" y="1746"/>
                    <a:pt x="6440" y="1746"/>
                  </a:cubicBezTo>
                  <a:cubicBezTo>
                    <a:pt x="6132" y="1746"/>
                    <a:pt x="5803" y="1654"/>
                    <a:pt x="5454" y="1480"/>
                  </a:cubicBezTo>
                  <a:cubicBezTo>
                    <a:pt x="5427" y="1477"/>
                    <a:pt x="5399" y="1475"/>
                    <a:pt x="5370" y="1475"/>
                  </a:cubicBezTo>
                  <a:cubicBezTo>
                    <a:pt x="4908" y="1475"/>
                    <a:pt x="4327" y="1856"/>
                    <a:pt x="3888" y="1856"/>
                  </a:cubicBezTo>
                  <a:cubicBezTo>
                    <a:pt x="3537" y="1856"/>
                    <a:pt x="3276" y="1613"/>
                    <a:pt x="3236" y="740"/>
                  </a:cubicBezTo>
                  <a:cubicBezTo>
                    <a:pt x="2956" y="977"/>
                    <a:pt x="2772" y="1068"/>
                    <a:pt x="2648" y="1068"/>
                  </a:cubicBezTo>
                  <a:cubicBezTo>
                    <a:pt x="2237" y="1068"/>
                    <a:pt x="2481" y="72"/>
                    <a:pt x="212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37"/>
            <p:cNvSpPr/>
            <p:nvPr/>
          </p:nvSpPr>
          <p:spPr>
            <a:xfrm>
              <a:off x="2783975" y="3898450"/>
              <a:ext cx="226475" cy="524425"/>
            </a:xfrm>
            <a:custGeom>
              <a:rect b="b" l="l" r="r" t="t"/>
              <a:pathLst>
                <a:path extrusionOk="0" h="20977" w="9059">
                  <a:moveTo>
                    <a:pt x="7176" y="16540"/>
                  </a:moveTo>
                  <a:cubicBezTo>
                    <a:pt x="7752" y="16540"/>
                    <a:pt x="7686" y="17060"/>
                    <a:pt x="7857" y="17659"/>
                  </a:cubicBezTo>
                  <a:cubicBezTo>
                    <a:pt x="7302" y="17289"/>
                    <a:pt x="6933" y="17104"/>
                    <a:pt x="7025" y="16550"/>
                  </a:cubicBezTo>
                  <a:cubicBezTo>
                    <a:pt x="7080" y="16543"/>
                    <a:pt x="7130" y="16540"/>
                    <a:pt x="7176" y="16540"/>
                  </a:cubicBezTo>
                  <a:close/>
                  <a:moveTo>
                    <a:pt x="5622" y="0"/>
                  </a:moveTo>
                  <a:cubicBezTo>
                    <a:pt x="4415" y="0"/>
                    <a:pt x="4033" y="1483"/>
                    <a:pt x="2866" y="1483"/>
                  </a:cubicBezTo>
                  <a:cubicBezTo>
                    <a:pt x="2311" y="2038"/>
                    <a:pt x="2126" y="2869"/>
                    <a:pt x="2126" y="3609"/>
                  </a:cubicBezTo>
                  <a:cubicBezTo>
                    <a:pt x="2773" y="4348"/>
                    <a:pt x="2681" y="5735"/>
                    <a:pt x="3975" y="6012"/>
                  </a:cubicBezTo>
                  <a:cubicBezTo>
                    <a:pt x="3513" y="5920"/>
                    <a:pt x="3143" y="5827"/>
                    <a:pt x="2681" y="5735"/>
                  </a:cubicBezTo>
                  <a:cubicBezTo>
                    <a:pt x="2603" y="5709"/>
                    <a:pt x="2533" y="5698"/>
                    <a:pt x="2470" y="5698"/>
                  </a:cubicBezTo>
                  <a:cubicBezTo>
                    <a:pt x="2080" y="5698"/>
                    <a:pt x="1954" y="6130"/>
                    <a:pt x="2034" y="6290"/>
                  </a:cubicBezTo>
                  <a:cubicBezTo>
                    <a:pt x="2866" y="7861"/>
                    <a:pt x="2496" y="9710"/>
                    <a:pt x="2588" y="11373"/>
                  </a:cubicBezTo>
                  <a:cubicBezTo>
                    <a:pt x="3420" y="11281"/>
                    <a:pt x="2958" y="10542"/>
                    <a:pt x="3605" y="10449"/>
                  </a:cubicBezTo>
                  <a:lnTo>
                    <a:pt x="3605" y="10449"/>
                  </a:lnTo>
                  <a:cubicBezTo>
                    <a:pt x="3790" y="11004"/>
                    <a:pt x="4807" y="11466"/>
                    <a:pt x="3420" y="12113"/>
                  </a:cubicBezTo>
                  <a:cubicBezTo>
                    <a:pt x="2620" y="12513"/>
                    <a:pt x="2374" y="13884"/>
                    <a:pt x="1302" y="13884"/>
                  </a:cubicBezTo>
                  <a:cubicBezTo>
                    <a:pt x="1136" y="13884"/>
                    <a:pt x="950" y="13851"/>
                    <a:pt x="740" y="13777"/>
                  </a:cubicBezTo>
                  <a:lnTo>
                    <a:pt x="647" y="14146"/>
                  </a:lnTo>
                  <a:cubicBezTo>
                    <a:pt x="462" y="15071"/>
                    <a:pt x="0" y="15995"/>
                    <a:pt x="1017" y="16735"/>
                  </a:cubicBezTo>
                  <a:cubicBezTo>
                    <a:pt x="1247" y="16866"/>
                    <a:pt x="1489" y="16892"/>
                    <a:pt x="1735" y="16892"/>
                  </a:cubicBezTo>
                  <a:cubicBezTo>
                    <a:pt x="1897" y="16892"/>
                    <a:pt x="2061" y="16881"/>
                    <a:pt x="2224" y="16881"/>
                  </a:cubicBezTo>
                  <a:cubicBezTo>
                    <a:pt x="2506" y="16881"/>
                    <a:pt x="2786" y="16916"/>
                    <a:pt x="3050" y="17104"/>
                  </a:cubicBezTo>
                  <a:cubicBezTo>
                    <a:pt x="4252" y="18214"/>
                    <a:pt x="4252" y="18214"/>
                    <a:pt x="2958" y="20340"/>
                  </a:cubicBezTo>
                  <a:cubicBezTo>
                    <a:pt x="3465" y="20086"/>
                    <a:pt x="3943" y="19861"/>
                    <a:pt x="4394" y="19861"/>
                  </a:cubicBezTo>
                  <a:cubicBezTo>
                    <a:pt x="4766" y="19861"/>
                    <a:pt x="5120" y="20014"/>
                    <a:pt x="5454" y="20432"/>
                  </a:cubicBezTo>
                  <a:cubicBezTo>
                    <a:pt x="5803" y="20817"/>
                    <a:pt x="6140" y="20976"/>
                    <a:pt x="6448" y="20976"/>
                  </a:cubicBezTo>
                  <a:cubicBezTo>
                    <a:pt x="6955" y="20976"/>
                    <a:pt x="7385" y="20545"/>
                    <a:pt x="7672" y="19970"/>
                  </a:cubicBezTo>
                  <a:cubicBezTo>
                    <a:pt x="8042" y="19323"/>
                    <a:pt x="8504" y="18953"/>
                    <a:pt x="9059" y="18491"/>
                  </a:cubicBezTo>
                  <a:lnTo>
                    <a:pt x="9059" y="17751"/>
                  </a:lnTo>
                  <a:cubicBezTo>
                    <a:pt x="8227" y="17289"/>
                    <a:pt x="7949" y="16735"/>
                    <a:pt x="8689" y="15995"/>
                  </a:cubicBezTo>
                  <a:cubicBezTo>
                    <a:pt x="8689" y="15533"/>
                    <a:pt x="8689" y="15163"/>
                    <a:pt x="8319" y="14886"/>
                  </a:cubicBezTo>
                  <a:cubicBezTo>
                    <a:pt x="8238" y="15332"/>
                    <a:pt x="8015" y="15422"/>
                    <a:pt x="7751" y="15422"/>
                  </a:cubicBezTo>
                  <a:cubicBezTo>
                    <a:pt x="7571" y="15422"/>
                    <a:pt x="7371" y="15380"/>
                    <a:pt x="7184" y="15380"/>
                  </a:cubicBezTo>
                  <a:cubicBezTo>
                    <a:pt x="7039" y="15380"/>
                    <a:pt x="6903" y="15405"/>
                    <a:pt x="6789" y="15496"/>
                  </a:cubicBezTo>
                  <a:lnTo>
                    <a:pt x="6789" y="15496"/>
                  </a:lnTo>
                  <a:cubicBezTo>
                    <a:pt x="7595" y="14769"/>
                    <a:pt x="8034" y="14037"/>
                    <a:pt x="7580" y="13037"/>
                  </a:cubicBezTo>
                  <a:cubicBezTo>
                    <a:pt x="7949" y="11743"/>
                    <a:pt x="6933" y="10911"/>
                    <a:pt x="6471" y="9987"/>
                  </a:cubicBezTo>
                  <a:cubicBezTo>
                    <a:pt x="5731" y="8138"/>
                    <a:pt x="5916" y="6197"/>
                    <a:pt x="5361" y="4348"/>
                  </a:cubicBezTo>
                  <a:cubicBezTo>
                    <a:pt x="4437" y="3332"/>
                    <a:pt x="4807" y="2130"/>
                    <a:pt x="5084" y="928"/>
                  </a:cubicBezTo>
                  <a:lnTo>
                    <a:pt x="5269" y="928"/>
                  </a:lnTo>
                  <a:cubicBezTo>
                    <a:pt x="5361" y="1021"/>
                    <a:pt x="5361" y="1021"/>
                    <a:pt x="5361" y="1113"/>
                  </a:cubicBezTo>
                  <a:cubicBezTo>
                    <a:pt x="5823" y="836"/>
                    <a:pt x="5731" y="374"/>
                    <a:pt x="5731" y="4"/>
                  </a:cubicBezTo>
                  <a:cubicBezTo>
                    <a:pt x="5694" y="1"/>
                    <a:pt x="5658" y="0"/>
                    <a:pt x="562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37"/>
            <p:cNvSpPr/>
            <p:nvPr/>
          </p:nvSpPr>
          <p:spPr>
            <a:xfrm>
              <a:off x="4431600" y="734100"/>
              <a:ext cx="367125" cy="252225"/>
            </a:xfrm>
            <a:custGeom>
              <a:rect b="b" l="l" r="r" t="t"/>
              <a:pathLst>
                <a:path extrusionOk="0" h="10089" w="14685">
                  <a:moveTo>
                    <a:pt x="2965" y="0"/>
                  </a:moveTo>
                  <a:cubicBezTo>
                    <a:pt x="2907" y="0"/>
                    <a:pt x="2844" y="11"/>
                    <a:pt x="2774" y="35"/>
                  </a:cubicBezTo>
                  <a:cubicBezTo>
                    <a:pt x="1572" y="404"/>
                    <a:pt x="1110" y="1606"/>
                    <a:pt x="1018" y="2900"/>
                  </a:cubicBezTo>
                  <a:cubicBezTo>
                    <a:pt x="371" y="2715"/>
                    <a:pt x="648" y="2253"/>
                    <a:pt x="555" y="1976"/>
                  </a:cubicBezTo>
                  <a:lnTo>
                    <a:pt x="555" y="1976"/>
                  </a:lnTo>
                  <a:cubicBezTo>
                    <a:pt x="1" y="2345"/>
                    <a:pt x="278" y="2992"/>
                    <a:pt x="186" y="3455"/>
                  </a:cubicBezTo>
                  <a:cubicBezTo>
                    <a:pt x="1387" y="3639"/>
                    <a:pt x="740" y="4379"/>
                    <a:pt x="555" y="4934"/>
                  </a:cubicBezTo>
                  <a:lnTo>
                    <a:pt x="555" y="5303"/>
                  </a:lnTo>
                  <a:cubicBezTo>
                    <a:pt x="736" y="5269"/>
                    <a:pt x="896" y="5253"/>
                    <a:pt x="1038" y="5253"/>
                  </a:cubicBezTo>
                  <a:cubicBezTo>
                    <a:pt x="2054" y="5253"/>
                    <a:pt x="2116" y="6075"/>
                    <a:pt x="2034" y="6967"/>
                  </a:cubicBezTo>
                  <a:cubicBezTo>
                    <a:pt x="2108" y="7004"/>
                    <a:pt x="2181" y="7020"/>
                    <a:pt x="2255" y="7020"/>
                  </a:cubicBezTo>
                  <a:cubicBezTo>
                    <a:pt x="2694" y="7020"/>
                    <a:pt x="3129" y="6457"/>
                    <a:pt x="3542" y="6457"/>
                  </a:cubicBezTo>
                  <a:cubicBezTo>
                    <a:pt x="3755" y="6457"/>
                    <a:pt x="3962" y="6607"/>
                    <a:pt x="4160" y="7060"/>
                  </a:cubicBezTo>
                  <a:cubicBezTo>
                    <a:pt x="4715" y="7522"/>
                    <a:pt x="6194" y="7984"/>
                    <a:pt x="4160" y="8446"/>
                  </a:cubicBezTo>
                  <a:cubicBezTo>
                    <a:pt x="3883" y="8539"/>
                    <a:pt x="3698" y="9001"/>
                    <a:pt x="3513" y="9278"/>
                  </a:cubicBezTo>
                  <a:cubicBezTo>
                    <a:pt x="4295" y="9864"/>
                    <a:pt x="5102" y="10089"/>
                    <a:pt x="5934" y="10089"/>
                  </a:cubicBezTo>
                  <a:cubicBezTo>
                    <a:pt x="6678" y="10089"/>
                    <a:pt x="7443" y="9909"/>
                    <a:pt x="8228" y="9648"/>
                  </a:cubicBezTo>
                  <a:cubicBezTo>
                    <a:pt x="8383" y="9182"/>
                    <a:pt x="8625" y="9006"/>
                    <a:pt x="8905" y="9006"/>
                  </a:cubicBezTo>
                  <a:cubicBezTo>
                    <a:pt x="9126" y="9006"/>
                    <a:pt x="9370" y="9115"/>
                    <a:pt x="9614" y="9278"/>
                  </a:cubicBezTo>
                  <a:cubicBezTo>
                    <a:pt x="10317" y="8497"/>
                    <a:pt x="10954" y="7716"/>
                    <a:pt x="11972" y="7716"/>
                  </a:cubicBezTo>
                  <a:cubicBezTo>
                    <a:pt x="12158" y="7716"/>
                    <a:pt x="12357" y="7742"/>
                    <a:pt x="12572" y="7799"/>
                  </a:cubicBezTo>
                  <a:cubicBezTo>
                    <a:pt x="13034" y="8076"/>
                    <a:pt x="12942" y="8446"/>
                    <a:pt x="12942" y="8908"/>
                  </a:cubicBezTo>
                  <a:cubicBezTo>
                    <a:pt x="13006" y="8912"/>
                    <a:pt x="13067" y="8913"/>
                    <a:pt x="13126" y="8913"/>
                  </a:cubicBezTo>
                  <a:cubicBezTo>
                    <a:pt x="14684" y="8913"/>
                    <a:pt x="14506" y="7762"/>
                    <a:pt x="14328" y="6782"/>
                  </a:cubicBezTo>
                  <a:cubicBezTo>
                    <a:pt x="14143" y="5950"/>
                    <a:pt x="13681" y="5303"/>
                    <a:pt x="13311" y="4564"/>
                  </a:cubicBezTo>
                  <a:lnTo>
                    <a:pt x="12202" y="3455"/>
                  </a:lnTo>
                  <a:cubicBezTo>
                    <a:pt x="11185" y="3824"/>
                    <a:pt x="11555" y="4656"/>
                    <a:pt x="11832" y="5488"/>
                  </a:cubicBezTo>
                  <a:cubicBezTo>
                    <a:pt x="11278" y="5211"/>
                    <a:pt x="10908" y="4934"/>
                    <a:pt x="10446" y="4656"/>
                  </a:cubicBezTo>
                  <a:lnTo>
                    <a:pt x="10446" y="4656"/>
                  </a:lnTo>
                  <a:cubicBezTo>
                    <a:pt x="10356" y="5462"/>
                    <a:pt x="11306" y="6787"/>
                    <a:pt x="9690" y="6787"/>
                  </a:cubicBezTo>
                  <a:cubicBezTo>
                    <a:pt x="9637" y="6787"/>
                    <a:pt x="9581" y="6785"/>
                    <a:pt x="9522" y="6782"/>
                  </a:cubicBezTo>
                  <a:cubicBezTo>
                    <a:pt x="9244" y="6690"/>
                    <a:pt x="9614" y="6320"/>
                    <a:pt x="9522" y="6228"/>
                  </a:cubicBezTo>
                  <a:cubicBezTo>
                    <a:pt x="8597" y="4934"/>
                    <a:pt x="9244" y="3455"/>
                    <a:pt x="9337" y="1976"/>
                  </a:cubicBezTo>
                  <a:lnTo>
                    <a:pt x="9337" y="1976"/>
                  </a:lnTo>
                  <a:cubicBezTo>
                    <a:pt x="9254" y="2223"/>
                    <a:pt x="9245" y="2545"/>
                    <a:pt x="8915" y="2545"/>
                  </a:cubicBezTo>
                  <a:cubicBezTo>
                    <a:pt x="8876" y="2545"/>
                    <a:pt x="8832" y="2540"/>
                    <a:pt x="8782" y="2530"/>
                  </a:cubicBezTo>
                  <a:cubicBezTo>
                    <a:pt x="8505" y="2438"/>
                    <a:pt x="8320" y="2068"/>
                    <a:pt x="8505" y="1883"/>
                  </a:cubicBezTo>
                  <a:cubicBezTo>
                    <a:pt x="8580" y="1808"/>
                    <a:pt x="8656" y="1780"/>
                    <a:pt x="8732" y="1780"/>
                  </a:cubicBezTo>
                  <a:cubicBezTo>
                    <a:pt x="8933" y="1780"/>
                    <a:pt x="9135" y="1976"/>
                    <a:pt x="9337" y="1976"/>
                  </a:cubicBezTo>
                  <a:cubicBezTo>
                    <a:pt x="9891" y="1698"/>
                    <a:pt x="10723" y="1513"/>
                    <a:pt x="10354" y="589"/>
                  </a:cubicBezTo>
                  <a:lnTo>
                    <a:pt x="7858" y="589"/>
                  </a:lnTo>
                  <a:cubicBezTo>
                    <a:pt x="7746" y="1072"/>
                    <a:pt x="7530" y="1227"/>
                    <a:pt x="7294" y="1227"/>
                  </a:cubicBezTo>
                  <a:cubicBezTo>
                    <a:pt x="6942" y="1227"/>
                    <a:pt x="6545" y="885"/>
                    <a:pt x="6379" y="774"/>
                  </a:cubicBezTo>
                  <a:cubicBezTo>
                    <a:pt x="5818" y="325"/>
                    <a:pt x="5362" y="73"/>
                    <a:pt x="5019" y="73"/>
                  </a:cubicBezTo>
                  <a:cubicBezTo>
                    <a:pt x="4515" y="73"/>
                    <a:pt x="4253" y="618"/>
                    <a:pt x="4253" y="1883"/>
                  </a:cubicBezTo>
                  <a:cubicBezTo>
                    <a:pt x="3576" y="1291"/>
                    <a:pt x="3596" y="0"/>
                    <a:pt x="296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37"/>
            <p:cNvSpPr/>
            <p:nvPr/>
          </p:nvSpPr>
          <p:spPr>
            <a:xfrm>
              <a:off x="2090700" y="359300"/>
              <a:ext cx="545400" cy="558250"/>
            </a:xfrm>
            <a:custGeom>
              <a:rect b="b" l="l" r="r" t="t"/>
              <a:pathLst>
                <a:path extrusionOk="0" h="22330" w="21816">
                  <a:moveTo>
                    <a:pt x="16381" y="0"/>
                  </a:moveTo>
                  <a:cubicBezTo>
                    <a:pt x="11425" y="0"/>
                    <a:pt x="7236" y="1667"/>
                    <a:pt x="3883" y="5691"/>
                  </a:cubicBezTo>
                  <a:cubicBezTo>
                    <a:pt x="1018" y="8926"/>
                    <a:pt x="1" y="14657"/>
                    <a:pt x="2497" y="18077"/>
                  </a:cubicBezTo>
                  <a:cubicBezTo>
                    <a:pt x="4340" y="20578"/>
                    <a:pt x="6979" y="22329"/>
                    <a:pt x="10016" y="22329"/>
                  </a:cubicBezTo>
                  <a:cubicBezTo>
                    <a:pt x="11243" y="22329"/>
                    <a:pt x="12535" y="22043"/>
                    <a:pt x="13866" y="21405"/>
                  </a:cubicBezTo>
                  <a:cubicBezTo>
                    <a:pt x="13774" y="21127"/>
                    <a:pt x="13589" y="20850"/>
                    <a:pt x="13496" y="20665"/>
                  </a:cubicBezTo>
                  <a:cubicBezTo>
                    <a:pt x="13373" y="20665"/>
                    <a:pt x="13250" y="20624"/>
                    <a:pt x="13126" y="20624"/>
                  </a:cubicBezTo>
                  <a:cubicBezTo>
                    <a:pt x="13065" y="20624"/>
                    <a:pt x="13003" y="20634"/>
                    <a:pt x="12942" y="20665"/>
                  </a:cubicBezTo>
                  <a:cubicBezTo>
                    <a:pt x="12400" y="20837"/>
                    <a:pt x="11823" y="20919"/>
                    <a:pt x="11230" y="20919"/>
                  </a:cubicBezTo>
                  <a:cubicBezTo>
                    <a:pt x="7362" y="20919"/>
                    <a:pt x="2798" y="17431"/>
                    <a:pt x="2959" y="12623"/>
                  </a:cubicBezTo>
                  <a:cubicBezTo>
                    <a:pt x="3051" y="8371"/>
                    <a:pt x="5270" y="5598"/>
                    <a:pt x="8690" y="3380"/>
                  </a:cubicBezTo>
                  <a:cubicBezTo>
                    <a:pt x="10538" y="2178"/>
                    <a:pt x="12664" y="2363"/>
                    <a:pt x="14605" y="2178"/>
                  </a:cubicBezTo>
                  <a:cubicBezTo>
                    <a:pt x="15383" y="2126"/>
                    <a:pt x="16219" y="1929"/>
                    <a:pt x="17048" y="1929"/>
                  </a:cubicBezTo>
                  <a:cubicBezTo>
                    <a:pt x="17697" y="1929"/>
                    <a:pt x="18341" y="2050"/>
                    <a:pt x="18950" y="2455"/>
                  </a:cubicBezTo>
                  <a:cubicBezTo>
                    <a:pt x="19689" y="1439"/>
                    <a:pt x="21353" y="1716"/>
                    <a:pt x="21815" y="329"/>
                  </a:cubicBezTo>
                  <a:cubicBezTo>
                    <a:pt x="21096" y="73"/>
                    <a:pt x="20377" y="16"/>
                    <a:pt x="19659" y="16"/>
                  </a:cubicBezTo>
                  <a:cubicBezTo>
                    <a:pt x="19083" y="16"/>
                    <a:pt x="18508" y="52"/>
                    <a:pt x="17933" y="52"/>
                  </a:cubicBezTo>
                  <a:cubicBezTo>
                    <a:pt x="17408" y="18"/>
                    <a:pt x="16890" y="0"/>
                    <a:pt x="1638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37"/>
            <p:cNvSpPr/>
            <p:nvPr/>
          </p:nvSpPr>
          <p:spPr>
            <a:xfrm>
              <a:off x="2964225" y="3040425"/>
              <a:ext cx="566175" cy="721800"/>
            </a:xfrm>
            <a:custGeom>
              <a:rect b="b" l="l" r="r" t="t"/>
              <a:pathLst>
                <a:path extrusionOk="0" h="28872" w="22647">
                  <a:moveTo>
                    <a:pt x="21524" y="1"/>
                  </a:moveTo>
                  <a:cubicBezTo>
                    <a:pt x="21188" y="1"/>
                    <a:pt x="20921" y="247"/>
                    <a:pt x="20613" y="494"/>
                  </a:cubicBezTo>
                  <a:cubicBezTo>
                    <a:pt x="19689" y="1233"/>
                    <a:pt x="18857" y="2158"/>
                    <a:pt x="17840" y="2805"/>
                  </a:cubicBezTo>
                  <a:cubicBezTo>
                    <a:pt x="14790" y="4931"/>
                    <a:pt x="13311" y="8443"/>
                    <a:pt x="10260" y="10477"/>
                  </a:cubicBezTo>
                  <a:cubicBezTo>
                    <a:pt x="9798" y="10754"/>
                    <a:pt x="9613" y="11401"/>
                    <a:pt x="9243" y="11771"/>
                  </a:cubicBezTo>
                  <a:cubicBezTo>
                    <a:pt x="8504" y="12788"/>
                    <a:pt x="7857" y="13897"/>
                    <a:pt x="6933" y="14821"/>
                  </a:cubicBezTo>
                  <a:cubicBezTo>
                    <a:pt x="3975" y="18056"/>
                    <a:pt x="1941" y="22031"/>
                    <a:pt x="0" y="26006"/>
                  </a:cubicBezTo>
                  <a:cubicBezTo>
                    <a:pt x="462" y="25913"/>
                    <a:pt x="832" y="26006"/>
                    <a:pt x="1109" y="25636"/>
                  </a:cubicBezTo>
                  <a:cubicBezTo>
                    <a:pt x="1294" y="25266"/>
                    <a:pt x="1479" y="24989"/>
                    <a:pt x="1849" y="24989"/>
                  </a:cubicBezTo>
                  <a:cubicBezTo>
                    <a:pt x="1941" y="25081"/>
                    <a:pt x="2126" y="25266"/>
                    <a:pt x="2126" y="25359"/>
                  </a:cubicBezTo>
                  <a:cubicBezTo>
                    <a:pt x="2218" y="25821"/>
                    <a:pt x="1849" y="25913"/>
                    <a:pt x="1479" y="25913"/>
                  </a:cubicBezTo>
                  <a:cubicBezTo>
                    <a:pt x="2034" y="26838"/>
                    <a:pt x="1202" y="27300"/>
                    <a:pt x="739" y="27762"/>
                  </a:cubicBezTo>
                  <a:cubicBezTo>
                    <a:pt x="1479" y="27855"/>
                    <a:pt x="1479" y="28317"/>
                    <a:pt x="1479" y="28871"/>
                  </a:cubicBezTo>
                  <a:lnTo>
                    <a:pt x="3605" y="28871"/>
                  </a:lnTo>
                  <a:cubicBezTo>
                    <a:pt x="3882" y="28409"/>
                    <a:pt x="3975" y="28039"/>
                    <a:pt x="3882" y="27485"/>
                  </a:cubicBezTo>
                  <a:cubicBezTo>
                    <a:pt x="3605" y="22771"/>
                    <a:pt x="6008" y="18981"/>
                    <a:pt x="8596" y="15468"/>
                  </a:cubicBezTo>
                  <a:cubicBezTo>
                    <a:pt x="10722" y="12603"/>
                    <a:pt x="13311" y="10107"/>
                    <a:pt x="15621" y="7426"/>
                  </a:cubicBezTo>
                  <a:cubicBezTo>
                    <a:pt x="15529" y="6410"/>
                    <a:pt x="16453" y="5947"/>
                    <a:pt x="16731" y="5116"/>
                  </a:cubicBezTo>
                  <a:lnTo>
                    <a:pt x="17100" y="5670"/>
                  </a:lnTo>
                  <a:cubicBezTo>
                    <a:pt x="18857" y="4468"/>
                    <a:pt x="20705" y="3359"/>
                    <a:pt x="21907" y="1511"/>
                  </a:cubicBezTo>
                  <a:cubicBezTo>
                    <a:pt x="22092" y="1141"/>
                    <a:pt x="22646" y="771"/>
                    <a:pt x="22092" y="216"/>
                  </a:cubicBezTo>
                  <a:cubicBezTo>
                    <a:pt x="21876" y="62"/>
                    <a:pt x="21691" y="1"/>
                    <a:pt x="2152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37"/>
            <p:cNvSpPr/>
            <p:nvPr/>
          </p:nvSpPr>
          <p:spPr>
            <a:xfrm>
              <a:off x="3618175" y="3794825"/>
              <a:ext cx="471450" cy="630200"/>
            </a:xfrm>
            <a:custGeom>
              <a:rect b="b" l="l" r="r" t="t"/>
              <a:pathLst>
                <a:path extrusionOk="0" h="25208" w="18858">
                  <a:moveTo>
                    <a:pt x="17207" y="0"/>
                  </a:moveTo>
                  <a:cubicBezTo>
                    <a:pt x="16921" y="0"/>
                    <a:pt x="16684" y="150"/>
                    <a:pt x="16639" y="729"/>
                  </a:cubicBezTo>
                  <a:cubicBezTo>
                    <a:pt x="16639" y="1653"/>
                    <a:pt x="15900" y="2023"/>
                    <a:pt x="15253" y="2208"/>
                  </a:cubicBezTo>
                  <a:cubicBezTo>
                    <a:pt x="15158" y="2255"/>
                    <a:pt x="15091" y="2275"/>
                    <a:pt x="15042" y="2275"/>
                  </a:cubicBezTo>
                  <a:cubicBezTo>
                    <a:pt x="14808" y="2275"/>
                    <a:pt x="15036" y="1791"/>
                    <a:pt x="14883" y="1561"/>
                  </a:cubicBezTo>
                  <a:lnTo>
                    <a:pt x="14883" y="1561"/>
                  </a:lnTo>
                  <a:cubicBezTo>
                    <a:pt x="14698" y="3779"/>
                    <a:pt x="14513" y="5998"/>
                    <a:pt x="13496" y="8031"/>
                  </a:cubicBezTo>
                  <a:cubicBezTo>
                    <a:pt x="12387" y="10157"/>
                    <a:pt x="11925" y="12745"/>
                    <a:pt x="10354" y="14409"/>
                  </a:cubicBezTo>
                  <a:cubicBezTo>
                    <a:pt x="8505" y="16350"/>
                    <a:pt x="6841" y="18476"/>
                    <a:pt x="4438" y="19955"/>
                  </a:cubicBezTo>
                  <a:cubicBezTo>
                    <a:pt x="3144" y="20880"/>
                    <a:pt x="2035" y="22266"/>
                    <a:pt x="925" y="23560"/>
                  </a:cubicBezTo>
                  <a:cubicBezTo>
                    <a:pt x="556" y="23930"/>
                    <a:pt x="1" y="24577"/>
                    <a:pt x="740" y="25039"/>
                  </a:cubicBezTo>
                  <a:cubicBezTo>
                    <a:pt x="914" y="25155"/>
                    <a:pt x="1089" y="25208"/>
                    <a:pt x="1254" y="25208"/>
                  </a:cubicBezTo>
                  <a:cubicBezTo>
                    <a:pt x="1616" y="25208"/>
                    <a:pt x="1937" y="24958"/>
                    <a:pt x="2127" y="24577"/>
                  </a:cubicBezTo>
                  <a:cubicBezTo>
                    <a:pt x="2404" y="24022"/>
                    <a:pt x="2959" y="23838"/>
                    <a:pt x="3329" y="23468"/>
                  </a:cubicBezTo>
                  <a:cubicBezTo>
                    <a:pt x="7118" y="19863"/>
                    <a:pt x="11555" y="16905"/>
                    <a:pt x="14606" y="12468"/>
                  </a:cubicBezTo>
                  <a:cubicBezTo>
                    <a:pt x="13959" y="11729"/>
                    <a:pt x="13959" y="11729"/>
                    <a:pt x="14606" y="11544"/>
                  </a:cubicBezTo>
                  <a:cubicBezTo>
                    <a:pt x="15160" y="11451"/>
                    <a:pt x="15530" y="11082"/>
                    <a:pt x="15900" y="10619"/>
                  </a:cubicBezTo>
                  <a:cubicBezTo>
                    <a:pt x="15751" y="10513"/>
                    <a:pt x="15608" y="10475"/>
                    <a:pt x="15466" y="10475"/>
                  </a:cubicBezTo>
                  <a:cubicBezTo>
                    <a:pt x="15108" y="10475"/>
                    <a:pt x="14759" y="10717"/>
                    <a:pt x="14366" y="10717"/>
                  </a:cubicBezTo>
                  <a:cubicBezTo>
                    <a:pt x="14236" y="10717"/>
                    <a:pt x="14101" y="10690"/>
                    <a:pt x="13959" y="10619"/>
                  </a:cubicBezTo>
                  <a:cubicBezTo>
                    <a:pt x="13959" y="9325"/>
                    <a:pt x="15437" y="8771"/>
                    <a:pt x="15900" y="7569"/>
                  </a:cubicBezTo>
                  <a:cubicBezTo>
                    <a:pt x="15900" y="7569"/>
                    <a:pt x="16269" y="7569"/>
                    <a:pt x="16362" y="7661"/>
                  </a:cubicBezTo>
                  <a:cubicBezTo>
                    <a:pt x="16639" y="7846"/>
                    <a:pt x="16454" y="8031"/>
                    <a:pt x="16269" y="8216"/>
                  </a:cubicBezTo>
                  <a:cubicBezTo>
                    <a:pt x="15622" y="9048"/>
                    <a:pt x="15622" y="9695"/>
                    <a:pt x="16732" y="9972"/>
                  </a:cubicBezTo>
                  <a:cubicBezTo>
                    <a:pt x="17841" y="9233"/>
                    <a:pt x="17841" y="8124"/>
                    <a:pt x="17841" y="7014"/>
                  </a:cubicBezTo>
                  <a:lnTo>
                    <a:pt x="17841" y="7014"/>
                  </a:lnTo>
                  <a:cubicBezTo>
                    <a:pt x="17653" y="7092"/>
                    <a:pt x="17485" y="7126"/>
                    <a:pt x="17328" y="7126"/>
                  </a:cubicBezTo>
                  <a:cubicBezTo>
                    <a:pt x="16557" y="7126"/>
                    <a:pt x="16082" y="6321"/>
                    <a:pt x="15160" y="6090"/>
                  </a:cubicBezTo>
                  <a:cubicBezTo>
                    <a:pt x="16269" y="5720"/>
                    <a:pt x="17471" y="5535"/>
                    <a:pt x="16547" y="4149"/>
                  </a:cubicBezTo>
                  <a:cubicBezTo>
                    <a:pt x="16362" y="3964"/>
                    <a:pt x="16639" y="3317"/>
                    <a:pt x="16916" y="3317"/>
                  </a:cubicBezTo>
                  <a:cubicBezTo>
                    <a:pt x="18858" y="2855"/>
                    <a:pt x="16732" y="2393"/>
                    <a:pt x="16916" y="1838"/>
                  </a:cubicBezTo>
                  <a:cubicBezTo>
                    <a:pt x="17031" y="1586"/>
                    <a:pt x="17180" y="1504"/>
                    <a:pt x="17341" y="1504"/>
                  </a:cubicBezTo>
                  <a:cubicBezTo>
                    <a:pt x="17639" y="1504"/>
                    <a:pt x="17981" y="1782"/>
                    <a:pt x="18234" y="1782"/>
                  </a:cubicBezTo>
                  <a:cubicBezTo>
                    <a:pt x="18398" y="1782"/>
                    <a:pt x="18526" y="1666"/>
                    <a:pt x="18580" y="1283"/>
                  </a:cubicBezTo>
                  <a:cubicBezTo>
                    <a:pt x="18673" y="821"/>
                    <a:pt x="18858" y="267"/>
                    <a:pt x="18118" y="174"/>
                  </a:cubicBezTo>
                  <a:cubicBezTo>
                    <a:pt x="17878" y="174"/>
                    <a:pt x="17515" y="0"/>
                    <a:pt x="1720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37"/>
            <p:cNvSpPr/>
            <p:nvPr/>
          </p:nvSpPr>
          <p:spPr>
            <a:xfrm>
              <a:off x="4041075" y="1130100"/>
              <a:ext cx="522275" cy="654000"/>
            </a:xfrm>
            <a:custGeom>
              <a:rect b="b" l="l" r="r" t="t"/>
              <a:pathLst>
                <a:path extrusionOk="0" h="26160" w="20891">
                  <a:moveTo>
                    <a:pt x="647" y="1"/>
                  </a:moveTo>
                  <a:lnTo>
                    <a:pt x="647" y="1"/>
                  </a:lnTo>
                  <a:cubicBezTo>
                    <a:pt x="0" y="371"/>
                    <a:pt x="1202" y="740"/>
                    <a:pt x="555" y="1018"/>
                  </a:cubicBezTo>
                  <a:cubicBezTo>
                    <a:pt x="1664" y="2774"/>
                    <a:pt x="3328" y="3883"/>
                    <a:pt x="4807" y="5177"/>
                  </a:cubicBezTo>
                  <a:cubicBezTo>
                    <a:pt x="8320" y="8412"/>
                    <a:pt x="11000" y="12295"/>
                    <a:pt x="13958" y="15900"/>
                  </a:cubicBezTo>
                  <a:cubicBezTo>
                    <a:pt x="16361" y="18950"/>
                    <a:pt x="18025" y="22463"/>
                    <a:pt x="19504" y="26160"/>
                  </a:cubicBezTo>
                  <a:cubicBezTo>
                    <a:pt x="19874" y="25605"/>
                    <a:pt x="20059" y="24773"/>
                    <a:pt x="20891" y="24681"/>
                  </a:cubicBezTo>
                  <a:cubicBezTo>
                    <a:pt x="20706" y="22647"/>
                    <a:pt x="19689" y="20984"/>
                    <a:pt x="18672" y="19320"/>
                  </a:cubicBezTo>
                  <a:cubicBezTo>
                    <a:pt x="16639" y="15900"/>
                    <a:pt x="14235" y="12849"/>
                    <a:pt x="11647" y="9891"/>
                  </a:cubicBezTo>
                  <a:cubicBezTo>
                    <a:pt x="8874" y="6564"/>
                    <a:pt x="5824" y="3606"/>
                    <a:pt x="2773" y="648"/>
                  </a:cubicBezTo>
                  <a:cubicBezTo>
                    <a:pt x="2514" y="837"/>
                    <a:pt x="2291" y="911"/>
                    <a:pt x="2092" y="911"/>
                  </a:cubicBezTo>
                  <a:cubicBezTo>
                    <a:pt x="1509" y="911"/>
                    <a:pt x="1130" y="276"/>
                    <a:pt x="64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37"/>
            <p:cNvSpPr/>
            <p:nvPr/>
          </p:nvSpPr>
          <p:spPr>
            <a:xfrm>
              <a:off x="2760850" y="4316800"/>
              <a:ext cx="272725" cy="553225"/>
            </a:xfrm>
            <a:custGeom>
              <a:rect b="b" l="l" r="r" t="t"/>
              <a:pathLst>
                <a:path extrusionOk="0" h="22129" w="10909">
                  <a:moveTo>
                    <a:pt x="1942" y="1"/>
                  </a:moveTo>
                  <a:lnTo>
                    <a:pt x="1942" y="278"/>
                  </a:lnTo>
                  <a:cubicBezTo>
                    <a:pt x="2219" y="555"/>
                    <a:pt x="2312" y="833"/>
                    <a:pt x="2034" y="1017"/>
                  </a:cubicBezTo>
                  <a:cubicBezTo>
                    <a:pt x="1387" y="1757"/>
                    <a:pt x="1295" y="2404"/>
                    <a:pt x="1942" y="3236"/>
                  </a:cubicBezTo>
                  <a:cubicBezTo>
                    <a:pt x="2312" y="3698"/>
                    <a:pt x="1942" y="5732"/>
                    <a:pt x="1572" y="6101"/>
                  </a:cubicBezTo>
                  <a:lnTo>
                    <a:pt x="1572" y="7488"/>
                  </a:lnTo>
                  <a:cubicBezTo>
                    <a:pt x="1987" y="7014"/>
                    <a:pt x="2325" y="6692"/>
                    <a:pt x="2734" y="6692"/>
                  </a:cubicBezTo>
                  <a:cubicBezTo>
                    <a:pt x="2963" y="6692"/>
                    <a:pt x="3214" y="6793"/>
                    <a:pt x="3513" y="7026"/>
                  </a:cubicBezTo>
                  <a:cubicBezTo>
                    <a:pt x="4345" y="7673"/>
                    <a:pt x="3421" y="7858"/>
                    <a:pt x="3421" y="8320"/>
                  </a:cubicBezTo>
                  <a:cubicBezTo>
                    <a:pt x="3698" y="8320"/>
                    <a:pt x="4068" y="8320"/>
                    <a:pt x="4160" y="8782"/>
                  </a:cubicBezTo>
                  <a:cubicBezTo>
                    <a:pt x="4253" y="8874"/>
                    <a:pt x="4068" y="8967"/>
                    <a:pt x="3975" y="8967"/>
                  </a:cubicBezTo>
                  <a:cubicBezTo>
                    <a:pt x="3513" y="8967"/>
                    <a:pt x="3421" y="8690"/>
                    <a:pt x="3421" y="8320"/>
                  </a:cubicBezTo>
                  <a:cubicBezTo>
                    <a:pt x="2908" y="8662"/>
                    <a:pt x="2360" y="9319"/>
                    <a:pt x="1821" y="9319"/>
                  </a:cubicBezTo>
                  <a:cubicBezTo>
                    <a:pt x="1485" y="9319"/>
                    <a:pt x="1152" y="9065"/>
                    <a:pt x="833" y="8320"/>
                  </a:cubicBezTo>
                  <a:lnTo>
                    <a:pt x="463" y="8320"/>
                  </a:lnTo>
                  <a:cubicBezTo>
                    <a:pt x="1" y="9706"/>
                    <a:pt x="186" y="11093"/>
                    <a:pt x="278" y="12479"/>
                  </a:cubicBezTo>
                  <a:cubicBezTo>
                    <a:pt x="555" y="15715"/>
                    <a:pt x="925" y="18857"/>
                    <a:pt x="833" y="22093"/>
                  </a:cubicBezTo>
                  <a:cubicBezTo>
                    <a:pt x="981" y="22117"/>
                    <a:pt x="1137" y="22129"/>
                    <a:pt x="1282" y="22129"/>
                  </a:cubicBezTo>
                  <a:cubicBezTo>
                    <a:pt x="1681" y="22129"/>
                    <a:pt x="2010" y="22043"/>
                    <a:pt x="1942" y="21908"/>
                  </a:cubicBezTo>
                  <a:cubicBezTo>
                    <a:pt x="1295" y="21168"/>
                    <a:pt x="2034" y="20706"/>
                    <a:pt x="2404" y="20244"/>
                  </a:cubicBezTo>
                  <a:cubicBezTo>
                    <a:pt x="2866" y="19597"/>
                    <a:pt x="3051" y="18673"/>
                    <a:pt x="2681" y="18303"/>
                  </a:cubicBezTo>
                  <a:cubicBezTo>
                    <a:pt x="1295" y="16824"/>
                    <a:pt x="1665" y="15068"/>
                    <a:pt x="1572" y="13404"/>
                  </a:cubicBezTo>
                  <a:cubicBezTo>
                    <a:pt x="925" y="12664"/>
                    <a:pt x="925" y="11832"/>
                    <a:pt x="1110" y="11000"/>
                  </a:cubicBezTo>
                  <a:cubicBezTo>
                    <a:pt x="1202" y="10631"/>
                    <a:pt x="833" y="10169"/>
                    <a:pt x="1387" y="9891"/>
                  </a:cubicBezTo>
                  <a:cubicBezTo>
                    <a:pt x="1462" y="9866"/>
                    <a:pt x="1529" y="9855"/>
                    <a:pt x="1592" y="9855"/>
                  </a:cubicBezTo>
                  <a:cubicBezTo>
                    <a:pt x="1764" y="9855"/>
                    <a:pt x="1899" y="9941"/>
                    <a:pt x="2034" y="10076"/>
                  </a:cubicBezTo>
                  <a:cubicBezTo>
                    <a:pt x="2312" y="10446"/>
                    <a:pt x="2312" y="10816"/>
                    <a:pt x="2219" y="11278"/>
                  </a:cubicBezTo>
                  <a:cubicBezTo>
                    <a:pt x="2034" y="11555"/>
                    <a:pt x="1665" y="11647"/>
                    <a:pt x="1849" y="12110"/>
                  </a:cubicBezTo>
                  <a:cubicBezTo>
                    <a:pt x="2086" y="12139"/>
                    <a:pt x="2323" y="12178"/>
                    <a:pt x="2545" y="12178"/>
                  </a:cubicBezTo>
                  <a:cubicBezTo>
                    <a:pt x="3015" y="12178"/>
                    <a:pt x="3417" y="12002"/>
                    <a:pt x="3606" y="11185"/>
                  </a:cubicBezTo>
                  <a:cubicBezTo>
                    <a:pt x="3844" y="10154"/>
                    <a:pt x="4491" y="9667"/>
                    <a:pt x="5429" y="9667"/>
                  </a:cubicBezTo>
                  <a:cubicBezTo>
                    <a:pt x="5584" y="9667"/>
                    <a:pt x="5747" y="9680"/>
                    <a:pt x="5917" y="9706"/>
                  </a:cubicBezTo>
                  <a:cubicBezTo>
                    <a:pt x="6194" y="9521"/>
                    <a:pt x="6471" y="9244"/>
                    <a:pt x="6564" y="8874"/>
                  </a:cubicBezTo>
                  <a:cubicBezTo>
                    <a:pt x="7488" y="6748"/>
                    <a:pt x="8690" y="4807"/>
                    <a:pt x="10353" y="3051"/>
                  </a:cubicBezTo>
                  <a:cubicBezTo>
                    <a:pt x="10723" y="2589"/>
                    <a:pt x="10908" y="1942"/>
                    <a:pt x="9984" y="1757"/>
                  </a:cubicBezTo>
                  <a:cubicBezTo>
                    <a:pt x="9429" y="2219"/>
                    <a:pt x="8967" y="2589"/>
                    <a:pt x="8597" y="3236"/>
                  </a:cubicBezTo>
                  <a:cubicBezTo>
                    <a:pt x="8310" y="3811"/>
                    <a:pt x="7880" y="4242"/>
                    <a:pt x="7373" y="4242"/>
                  </a:cubicBezTo>
                  <a:cubicBezTo>
                    <a:pt x="7065" y="4242"/>
                    <a:pt x="6728" y="4083"/>
                    <a:pt x="6379" y="3698"/>
                  </a:cubicBezTo>
                  <a:cubicBezTo>
                    <a:pt x="6045" y="3280"/>
                    <a:pt x="5691" y="3127"/>
                    <a:pt x="5319" y="3127"/>
                  </a:cubicBezTo>
                  <a:cubicBezTo>
                    <a:pt x="4868" y="3127"/>
                    <a:pt x="4390" y="3352"/>
                    <a:pt x="3883" y="3606"/>
                  </a:cubicBezTo>
                  <a:cubicBezTo>
                    <a:pt x="5177" y="1480"/>
                    <a:pt x="5177" y="1480"/>
                    <a:pt x="3975" y="370"/>
                  </a:cubicBezTo>
                  <a:cubicBezTo>
                    <a:pt x="3711" y="182"/>
                    <a:pt x="3431" y="147"/>
                    <a:pt x="3149" y="147"/>
                  </a:cubicBezTo>
                  <a:cubicBezTo>
                    <a:pt x="2986" y="147"/>
                    <a:pt x="2822" y="158"/>
                    <a:pt x="2660" y="158"/>
                  </a:cubicBezTo>
                  <a:cubicBezTo>
                    <a:pt x="2414" y="158"/>
                    <a:pt x="2172" y="132"/>
                    <a:pt x="194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37"/>
            <p:cNvSpPr/>
            <p:nvPr/>
          </p:nvSpPr>
          <p:spPr>
            <a:xfrm>
              <a:off x="3364000" y="1866000"/>
              <a:ext cx="265775" cy="310575"/>
            </a:xfrm>
            <a:custGeom>
              <a:rect b="b" l="l" r="r" t="t"/>
              <a:pathLst>
                <a:path extrusionOk="0" h="12423" w="10631">
                  <a:moveTo>
                    <a:pt x="6505" y="0"/>
                  </a:moveTo>
                  <a:cubicBezTo>
                    <a:pt x="6199" y="0"/>
                    <a:pt x="6063" y="294"/>
                    <a:pt x="6378" y="1346"/>
                  </a:cubicBezTo>
                  <a:cubicBezTo>
                    <a:pt x="6563" y="1808"/>
                    <a:pt x="6008" y="2455"/>
                    <a:pt x="5731" y="3010"/>
                  </a:cubicBezTo>
                  <a:cubicBezTo>
                    <a:pt x="5821" y="3082"/>
                    <a:pt x="5911" y="3108"/>
                    <a:pt x="6000" y="3108"/>
                  </a:cubicBezTo>
                  <a:cubicBezTo>
                    <a:pt x="6248" y="3108"/>
                    <a:pt x="6490" y="2905"/>
                    <a:pt x="6712" y="2905"/>
                  </a:cubicBezTo>
                  <a:cubicBezTo>
                    <a:pt x="6822" y="2905"/>
                    <a:pt x="6927" y="2954"/>
                    <a:pt x="7025" y="3102"/>
                  </a:cubicBezTo>
                  <a:cubicBezTo>
                    <a:pt x="6748" y="3657"/>
                    <a:pt x="6563" y="4026"/>
                    <a:pt x="5639" y="4304"/>
                  </a:cubicBezTo>
                  <a:cubicBezTo>
                    <a:pt x="4714" y="4581"/>
                    <a:pt x="2773" y="5136"/>
                    <a:pt x="4067" y="7077"/>
                  </a:cubicBezTo>
                  <a:cubicBezTo>
                    <a:pt x="3235" y="7631"/>
                    <a:pt x="4992" y="9203"/>
                    <a:pt x="3420" y="9203"/>
                  </a:cubicBezTo>
                  <a:cubicBezTo>
                    <a:pt x="3124" y="9203"/>
                    <a:pt x="2814" y="9217"/>
                    <a:pt x="2500" y="9217"/>
                  </a:cubicBezTo>
                  <a:cubicBezTo>
                    <a:pt x="2030" y="9217"/>
                    <a:pt x="1553" y="9184"/>
                    <a:pt x="1109" y="9018"/>
                  </a:cubicBezTo>
                  <a:lnTo>
                    <a:pt x="0" y="10127"/>
                  </a:lnTo>
                  <a:cubicBezTo>
                    <a:pt x="0" y="10404"/>
                    <a:pt x="93" y="10682"/>
                    <a:pt x="370" y="10867"/>
                  </a:cubicBezTo>
                  <a:cubicBezTo>
                    <a:pt x="601" y="10805"/>
                    <a:pt x="809" y="10777"/>
                    <a:pt x="998" y="10777"/>
                  </a:cubicBezTo>
                  <a:cubicBezTo>
                    <a:pt x="1944" y="10777"/>
                    <a:pt x="2419" y="11483"/>
                    <a:pt x="2958" y="12253"/>
                  </a:cubicBezTo>
                  <a:cubicBezTo>
                    <a:pt x="3715" y="12351"/>
                    <a:pt x="4473" y="12423"/>
                    <a:pt x="5211" y="12423"/>
                  </a:cubicBezTo>
                  <a:cubicBezTo>
                    <a:pt x="7267" y="12423"/>
                    <a:pt x="9178" y="11865"/>
                    <a:pt x="10538" y="9757"/>
                  </a:cubicBezTo>
                  <a:cubicBezTo>
                    <a:pt x="10456" y="8455"/>
                    <a:pt x="9873" y="7582"/>
                    <a:pt x="8977" y="7582"/>
                  </a:cubicBezTo>
                  <a:cubicBezTo>
                    <a:pt x="8856" y="7582"/>
                    <a:pt x="8729" y="7598"/>
                    <a:pt x="8597" y="7631"/>
                  </a:cubicBezTo>
                  <a:cubicBezTo>
                    <a:pt x="8567" y="7637"/>
                    <a:pt x="8536" y="7640"/>
                    <a:pt x="8506" y="7640"/>
                  </a:cubicBezTo>
                  <a:cubicBezTo>
                    <a:pt x="8062" y="7640"/>
                    <a:pt x="7538" y="7035"/>
                    <a:pt x="6933" y="6430"/>
                  </a:cubicBezTo>
                  <a:lnTo>
                    <a:pt x="6933" y="6430"/>
                  </a:lnTo>
                  <a:cubicBezTo>
                    <a:pt x="8227" y="6522"/>
                    <a:pt x="8689" y="7077"/>
                    <a:pt x="8597" y="7631"/>
                  </a:cubicBezTo>
                  <a:cubicBezTo>
                    <a:pt x="9059" y="5875"/>
                    <a:pt x="6471" y="5783"/>
                    <a:pt x="7765" y="4858"/>
                  </a:cubicBezTo>
                  <a:cubicBezTo>
                    <a:pt x="7923" y="4753"/>
                    <a:pt x="8134" y="4715"/>
                    <a:pt x="8377" y="4715"/>
                  </a:cubicBezTo>
                  <a:cubicBezTo>
                    <a:pt x="8983" y="4715"/>
                    <a:pt x="9785" y="4951"/>
                    <a:pt x="10445" y="4951"/>
                  </a:cubicBezTo>
                  <a:cubicBezTo>
                    <a:pt x="10538" y="4951"/>
                    <a:pt x="10538" y="4951"/>
                    <a:pt x="10630" y="4858"/>
                  </a:cubicBezTo>
                  <a:cubicBezTo>
                    <a:pt x="10630" y="3749"/>
                    <a:pt x="9428" y="4396"/>
                    <a:pt x="8966" y="3841"/>
                  </a:cubicBezTo>
                  <a:cubicBezTo>
                    <a:pt x="9336" y="3287"/>
                    <a:pt x="9706" y="2732"/>
                    <a:pt x="10076" y="2178"/>
                  </a:cubicBezTo>
                  <a:cubicBezTo>
                    <a:pt x="8874" y="2085"/>
                    <a:pt x="8781" y="976"/>
                    <a:pt x="8134" y="329"/>
                  </a:cubicBezTo>
                  <a:cubicBezTo>
                    <a:pt x="8096" y="433"/>
                    <a:pt x="8017" y="473"/>
                    <a:pt x="7912" y="473"/>
                  </a:cubicBezTo>
                  <a:cubicBezTo>
                    <a:pt x="7554" y="473"/>
                    <a:pt x="6893" y="0"/>
                    <a:pt x="650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37"/>
            <p:cNvSpPr/>
            <p:nvPr/>
          </p:nvSpPr>
          <p:spPr>
            <a:xfrm>
              <a:off x="2846350" y="1772525"/>
              <a:ext cx="344350" cy="538475"/>
            </a:xfrm>
            <a:custGeom>
              <a:rect b="b" l="l" r="r" t="t"/>
              <a:pathLst>
                <a:path extrusionOk="0" h="21539" w="13774">
                  <a:moveTo>
                    <a:pt x="3606" y="1"/>
                  </a:moveTo>
                  <a:cubicBezTo>
                    <a:pt x="3606" y="463"/>
                    <a:pt x="3513" y="925"/>
                    <a:pt x="3051" y="1018"/>
                  </a:cubicBezTo>
                  <a:cubicBezTo>
                    <a:pt x="2404" y="1018"/>
                    <a:pt x="2404" y="371"/>
                    <a:pt x="2127" y="93"/>
                  </a:cubicBezTo>
                  <a:lnTo>
                    <a:pt x="2127" y="93"/>
                  </a:lnTo>
                  <a:cubicBezTo>
                    <a:pt x="2127" y="736"/>
                    <a:pt x="1219" y="1937"/>
                    <a:pt x="2499" y="1937"/>
                  </a:cubicBezTo>
                  <a:cubicBezTo>
                    <a:pt x="2691" y="1937"/>
                    <a:pt x="2934" y="1910"/>
                    <a:pt x="3236" y="1850"/>
                  </a:cubicBezTo>
                  <a:cubicBezTo>
                    <a:pt x="3289" y="1832"/>
                    <a:pt x="3342" y="1823"/>
                    <a:pt x="3395" y="1823"/>
                  </a:cubicBezTo>
                  <a:cubicBezTo>
                    <a:pt x="3890" y="1823"/>
                    <a:pt x="4328" y="2567"/>
                    <a:pt x="4160" y="3236"/>
                  </a:cubicBezTo>
                  <a:cubicBezTo>
                    <a:pt x="4072" y="3591"/>
                    <a:pt x="3964" y="3709"/>
                    <a:pt x="3847" y="3709"/>
                  </a:cubicBezTo>
                  <a:cubicBezTo>
                    <a:pt x="3611" y="3709"/>
                    <a:pt x="3335" y="3231"/>
                    <a:pt x="3093" y="3231"/>
                  </a:cubicBezTo>
                  <a:cubicBezTo>
                    <a:pt x="3079" y="3231"/>
                    <a:pt x="3065" y="3233"/>
                    <a:pt x="3051" y="3236"/>
                  </a:cubicBezTo>
                  <a:cubicBezTo>
                    <a:pt x="2820" y="3298"/>
                    <a:pt x="2610" y="3326"/>
                    <a:pt x="2416" y="3326"/>
                  </a:cubicBezTo>
                  <a:cubicBezTo>
                    <a:pt x="1449" y="3326"/>
                    <a:pt x="910" y="2620"/>
                    <a:pt x="371" y="1850"/>
                  </a:cubicBezTo>
                  <a:cubicBezTo>
                    <a:pt x="1" y="2034"/>
                    <a:pt x="1" y="2312"/>
                    <a:pt x="1" y="2589"/>
                  </a:cubicBezTo>
                  <a:cubicBezTo>
                    <a:pt x="1850" y="6286"/>
                    <a:pt x="3883" y="9891"/>
                    <a:pt x="5639" y="13681"/>
                  </a:cubicBezTo>
                  <a:cubicBezTo>
                    <a:pt x="7118" y="16732"/>
                    <a:pt x="9522" y="18950"/>
                    <a:pt x="11648" y="21538"/>
                  </a:cubicBezTo>
                  <a:cubicBezTo>
                    <a:pt x="12086" y="21225"/>
                    <a:pt x="12566" y="20997"/>
                    <a:pt x="13060" y="20997"/>
                  </a:cubicBezTo>
                  <a:cubicBezTo>
                    <a:pt x="13296" y="20997"/>
                    <a:pt x="13535" y="21049"/>
                    <a:pt x="13774" y="21168"/>
                  </a:cubicBezTo>
                  <a:cubicBezTo>
                    <a:pt x="12849" y="19412"/>
                    <a:pt x="11370" y="17933"/>
                    <a:pt x="10169" y="16362"/>
                  </a:cubicBezTo>
                  <a:cubicBezTo>
                    <a:pt x="6564" y="12017"/>
                    <a:pt x="4900" y="7118"/>
                    <a:pt x="5085" y="1480"/>
                  </a:cubicBezTo>
                  <a:cubicBezTo>
                    <a:pt x="4160" y="1110"/>
                    <a:pt x="4807" y="740"/>
                    <a:pt x="5085" y="371"/>
                  </a:cubicBezTo>
                  <a:cubicBezTo>
                    <a:pt x="4623" y="186"/>
                    <a:pt x="4160" y="1"/>
                    <a:pt x="360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37"/>
            <p:cNvSpPr/>
            <p:nvPr/>
          </p:nvSpPr>
          <p:spPr>
            <a:xfrm>
              <a:off x="3135225" y="2296600"/>
              <a:ext cx="593900" cy="486375"/>
            </a:xfrm>
            <a:custGeom>
              <a:rect b="b" l="l" r="r" t="t"/>
              <a:pathLst>
                <a:path extrusionOk="0" h="19455" w="23756">
                  <a:moveTo>
                    <a:pt x="1592" y="0"/>
                  </a:moveTo>
                  <a:cubicBezTo>
                    <a:pt x="1067" y="0"/>
                    <a:pt x="556" y="218"/>
                    <a:pt x="93" y="483"/>
                  </a:cubicBezTo>
                  <a:lnTo>
                    <a:pt x="0" y="483"/>
                  </a:lnTo>
                  <a:cubicBezTo>
                    <a:pt x="277" y="760"/>
                    <a:pt x="555" y="1037"/>
                    <a:pt x="740" y="1222"/>
                  </a:cubicBezTo>
                  <a:cubicBezTo>
                    <a:pt x="832" y="1037"/>
                    <a:pt x="1017" y="668"/>
                    <a:pt x="1109" y="668"/>
                  </a:cubicBezTo>
                  <a:cubicBezTo>
                    <a:pt x="1822" y="1024"/>
                    <a:pt x="2105" y="2152"/>
                    <a:pt x="3199" y="2152"/>
                  </a:cubicBezTo>
                  <a:cubicBezTo>
                    <a:pt x="3241" y="2152"/>
                    <a:pt x="3284" y="2150"/>
                    <a:pt x="3328" y="2147"/>
                  </a:cubicBezTo>
                  <a:cubicBezTo>
                    <a:pt x="3342" y="2143"/>
                    <a:pt x="3355" y="2141"/>
                    <a:pt x="3365" y="2141"/>
                  </a:cubicBezTo>
                  <a:cubicBezTo>
                    <a:pt x="3620" y="2141"/>
                    <a:pt x="2706" y="3189"/>
                    <a:pt x="3328" y="3810"/>
                  </a:cubicBezTo>
                  <a:cubicBezTo>
                    <a:pt x="5269" y="5474"/>
                    <a:pt x="7302" y="7138"/>
                    <a:pt x="9151" y="8894"/>
                  </a:cubicBezTo>
                  <a:cubicBezTo>
                    <a:pt x="11462" y="11113"/>
                    <a:pt x="14235" y="12869"/>
                    <a:pt x="16638" y="14995"/>
                  </a:cubicBezTo>
                  <a:cubicBezTo>
                    <a:pt x="18117" y="16474"/>
                    <a:pt x="19781" y="17768"/>
                    <a:pt x="21445" y="19062"/>
                  </a:cubicBezTo>
                  <a:cubicBezTo>
                    <a:pt x="21722" y="19293"/>
                    <a:pt x="22069" y="19455"/>
                    <a:pt x="22404" y="19455"/>
                  </a:cubicBezTo>
                  <a:cubicBezTo>
                    <a:pt x="22739" y="19455"/>
                    <a:pt x="23063" y="19293"/>
                    <a:pt x="23294" y="18877"/>
                  </a:cubicBezTo>
                  <a:cubicBezTo>
                    <a:pt x="23756" y="18230"/>
                    <a:pt x="23201" y="17768"/>
                    <a:pt x="22739" y="17306"/>
                  </a:cubicBezTo>
                  <a:cubicBezTo>
                    <a:pt x="20983" y="15734"/>
                    <a:pt x="19227" y="14163"/>
                    <a:pt x="17378" y="12869"/>
                  </a:cubicBezTo>
                  <a:cubicBezTo>
                    <a:pt x="13773" y="10004"/>
                    <a:pt x="10445" y="6768"/>
                    <a:pt x="6655" y="4180"/>
                  </a:cubicBezTo>
                  <a:cubicBezTo>
                    <a:pt x="6553" y="4195"/>
                    <a:pt x="6460" y="4202"/>
                    <a:pt x="6376" y="4202"/>
                  </a:cubicBezTo>
                  <a:cubicBezTo>
                    <a:pt x="5932" y="4202"/>
                    <a:pt x="5760" y="3985"/>
                    <a:pt x="5916" y="3441"/>
                  </a:cubicBezTo>
                  <a:cubicBezTo>
                    <a:pt x="4714" y="2239"/>
                    <a:pt x="3790" y="852"/>
                    <a:pt x="2219" y="113"/>
                  </a:cubicBezTo>
                  <a:cubicBezTo>
                    <a:pt x="2009" y="34"/>
                    <a:pt x="1799" y="0"/>
                    <a:pt x="159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37"/>
            <p:cNvSpPr/>
            <p:nvPr/>
          </p:nvSpPr>
          <p:spPr>
            <a:xfrm>
              <a:off x="4579650" y="4397675"/>
              <a:ext cx="233275" cy="373625"/>
            </a:xfrm>
            <a:custGeom>
              <a:rect b="b" l="l" r="r" t="t"/>
              <a:pathLst>
                <a:path extrusionOk="0" h="14945" w="9331">
                  <a:moveTo>
                    <a:pt x="4801" y="1"/>
                  </a:moveTo>
                  <a:cubicBezTo>
                    <a:pt x="4709" y="833"/>
                    <a:pt x="4154" y="1295"/>
                    <a:pt x="3507" y="1572"/>
                  </a:cubicBezTo>
                  <a:cubicBezTo>
                    <a:pt x="2583" y="1850"/>
                    <a:pt x="2121" y="3421"/>
                    <a:pt x="2953" y="3791"/>
                  </a:cubicBezTo>
                  <a:cubicBezTo>
                    <a:pt x="4524" y="4623"/>
                    <a:pt x="3415" y="5547"/>
                    <a:pt x="3322" y="6564"/>
                  </a:cubicBezTo>
                  <a:cubicBezTo>
                    <a:pt x="3692" y="7950"/>
                    <a:pt x="5079" y="8967"/>
                    <a:pt x="5171" y="10538"/>
                  </a:cubicBezTo>
                  <a:lnTo>
                    <a:pt x="5633" y="11001"/>
                  </a:lnTo>
                  <a:cubicBezTo>
                    <a:pt x="4247" y="11278"/>
                    <a:pt x="4154" y="12757"/>
                    <a:pt x="3600" y="13589"/>
                  </a:cubicBezTo>
                  <a:cubicBezTo>
                    <a:pt x="3240" y="14129"/>
                    <a:pt x="2989" y="14340"/>
                    <a:pt x="2741" y="14340"/>
                  </a:cubicBezTo>
                  <a:cubicBezTo>
                    <a:pt x="2480" y="14340"/>
                    <a:pt x="2223" y="14106"/>
                    <a:pt x="1843" y="13774"/>
                  </a:cubicBezTo>
                  <a:cubicBezTo>
                    <a:pt x="1665" y="13833"/>
                    <a:pt x="1449" y="14083"/>
                    <a:pt x="1219" y="14083"/>
                  </a:cubicBezTo>
                  <a:cubicBezTo>
                    <a:pt x="1091" y="14083"/>
                    <a:pt x="959" y="14005"/>
                    <a:pt x="827" y="13774"/>
                  </a:cubicBezTo>
                  <a:cubicBezTo>
                    <a:pt x="675" y="13774"/>
                    <a:pt x="497" y="13691"/>
                    <a:pt x="350" y="13691"/>
                  </a:cubicBezTo>
                  <a:cubicBezTo>
                    <a:pt x="228" y="13691"/>
                    <a:pt x="129" y="13748"/>
                    <a:pt x="87" y="13959"/>
                  </a:cubicBezTo>
                  <a:cubicBezTo>
                    <a:pt x="1" y="14304"/>
                    <a:pt x="237" y="14892"/>
                    <a:pt x="495" y="14892"/>
                  </a:cubicBezTo>
                  <a:cubicBezTo>
                    <a:pt x="513" y="14892"/>
                    <a:pt x="531" y="14889"/>
                    <a:pt x="549" y="14883"/>
                  </a:cubicBezTo>
                  <a:cubicBezTo>
                    <a:pt x="755" y="14780"/>
                    <a:pt x="964" y="14744"/>
                    <a:pt x="1175" y="14744"/>
                  </a:cubicBezTo>
                  <a:cubicBezTo>
                    <a:pt x="1673" y="14744"/>
                    <a:pt x="2186" y="14944"/>
                    <a:pt x="2705" y="14944"/>
                  </a:cubicBezTo>
                  <a:cubicBezTo>
                    <a:pt x="3154" y="14944"/>
                    <a:pt x="3608" y="14795"/>
                    <a:pt x="4062" y="14236"/>
                  </a:cubicBezTo>
                  <a:cubicBezTo>
                    <a:pt x="4432" y="13774"/>
                    <a:pt x="4986" y="12664"/>
                    <a:pt x="6095" y="12572"/>
                  </a:cubicBezTo>
                  <a:lnTo>
                    <a:pt x="6095" y="12572"/>
                  </a:lnTo>
                  <a:cubicBezTo>
                    <a:pt x="6280" y="13034"/>
                    <a:pt x="5541" y="13681"/>
                    <a:pt x="6280" y="14051"/>
                  </a:cubicBezTo>
                  <a:cubicBezTo>
                    <a:pt x="6367" y="14094"/>
                    <a:pt x="6445" y="14113"/>
                    <a:pt x="6515" y="14113"/>
                  </a:cubicBezTo>
                  <a:cubicBezTo>
                    <a:pt x="6897" y="14113"/>
                    <a:pt x="7078" y="13574"/>
                    <a:pt x="7389" y="13496"/>
                  </a:cubicBezTo>
                  <a:cubicBezTo>
                    <a:pt x="8221" y="13127"/>
                    <a:pt x="8406" y="12295"/>
                    <a:pt x="9146" y="12017"/>
                  </a:cubicBezTo>
                  <a:lnTo>
                    <a:pt x="9146" y="10169"/>
                  </a:lnTo>
                  <a:cubicBezTo>
                    <a:pt x="9331" y="8690"/>
                    <a:pt x="7944" y="7303"/>
                    <a:pt x="8961" y="5732"/>
                  </a:cubicBezTo>
                  <a:cubicBezTo>
                    <a:pt x="9053" y="5547"/>
                    <a:pt x="8868" y="5270"/>
                    <a:pt x="8591" y="5270"/>
                  </a:cubicBezTo>
                  <a:cubicBezTo>
                    <a:pt x="8544" y="5272"/>
                    <a:pt x="8498" y="5273"/>
                    <a:pt x="8453" y="5273"/>
                  </a:cubicBezTo>
                  <a:cubicBezTo>
                    <a:pt x="6824" y="5273"/>
                    <a:pt x="6625" y="3676"/>
                    <a:pt x="5726" y="2866"/>
                  </a:cubicBezTo>
                  <a:lnTo>
                    <a:pt x="5726" y="2866"/>
                  </a:lnTo>
                  <a:cubicBezTo>
                    <a:pt x="6373" y="3329"/>
                    <a:pt x="7112" y="3236"/>
                    <a:pt x="7759" y="3606"/>
                  </a:cubicBezTo>
                  <a:lnTo>
                    <a:pt x="8129" y="3606"/>
                  </a:lnTo>
                  <a:cubicBezTo>
                    <a:pt x="8129" y="3236"/>
                    <a:pt x="8961" y="2774"/>
                    <a:pt x="8406" y="2682"/>
                  </a:cubicBezTo>
                  <a:cubicBezTo>
                    <a:pt x="6835" y="2219"/>
                    <a:pt x="6188" y="648"/>
                    <a:pt x="480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37"/>
            <p:cNvSpPr/>
            <p:nvPr/>
          </p:nvSpPr>
          <p:spPr>
            <a:xfrm>
              <a:off x="3971750" y="3427125"/>
              <a:ext cx="198750" cy="546050"/>
            </a:xfrm>
            <a:custGeom>
              <a:rect b="b" l="l" r="r" t="t"/>
              <a:pathLst>
                <a:path extrusionOk="0" h="21842" w="7950">
                  <a:moveTo>
                    <a:pt x="3328" y="0"/>
                  </a:moveTo>
                  <a:cubicBezTo>
                    <a:pt x="3328" y="370"/>
                    <a:pt x="2866" y="832"/>
                    <a:pt x="3513" y="1202"/>
                  </a:cubicBezTo>
                  <a:cubicBezTo>
                    <a:pt x="3883" y="1387"/>
                    <a:pt x="3975" y="1756"/>
                    <a:pt x="3513" y="1849"/>
                  </a:cubicBezTo>
                  <a:cubicBezTo>
                    <a:pt x="1942" y="2219"/>
                    <a:pt x="2958" y="3235"/>
                    <a:pt x="2958" y="3975"/>
                  </a:cubicBezTo>
                  <a:cubicBezTo>
                    <a:pt x="4068" y="5546"/>
                    <a:pt x="3698" y="7118"/>
                    <a:pt x="2958" y="8689"/>
                  </a:cubicBezTo>
                  <a:lnTo>
                    <a:pt x="3698" y="8689"/>
                  </a:lnTo>
                  <a:cubicBezTo>
                    <a:pt x="3860" y="8446"/>
                    <a:pt x="3809" y="7917"/>
                    <a:pt x="4232" y="7917"/>
                  </a:cubicBezTo>
                  <a:cubicBezTo>
                    <a:pt x="4291" y="7917"/>
                    <a:pt x="4358" y="7927"/>
                    <a:pt x="4437" y="7950"/>
                  </a:cubicBezTo>
                  <a:cubicBezTo>
                    <a:pt x="4807" y="8042"/>
                    <a:pt x="4437" y="8412"/>
                    <a:pt x="4437" y="8689"/>
                  </a:cubicBezTo>
                  <a:cubicBezTo>
                    <a:pt x="4715" y="9706"/>
                    <a:pt x="3790" y="10723"/>
                    <a:pt x="4622" y="11924"/>
                  </a:cubicBezTo>
                  <a:cubicBezTo>
                    <a:pt x="3883" y="11739"/>
                    <a:pt x="3420" y="11647"/>
                    <a:pt x="3328" y="10908"/>
                  </a:cubicBezTo>
                  <a:cubicBezTo>
                    <a:pt x="3097" y="10746"/>
                    <a:pt x="2854" y="10694"/>
                    <a:pt x="2606" y="10694"/>
                  </a:cubicBezTo>
                  <a:cubicBezTo>
                    <a:pt x="2159" y="10694"/>
                    <a:pt x="1693" y="10862"/>
                    <a:pt x="1242" y="10862"/>
                  </a:cubicBezTo>
                  <a:cubicBezTo>
                    <a:pt x="941" y="10862"/>
                    <a:pt x="647" y="10787"/>
                    <a:pt x="370" y="10538"/>
                  </a:cubicBezTo>
                  <a:cubicBezTo>
                    <a:pt x="93" y="10723"/>
                    <a:pt x="0" y="11092"/>
                    <a:pt x="185" y="11462"/>
                  </a:cubicBezTo>
                  <a:cubicBezTo>
                    <a:pt x="740" y="13034"/>
                    <a:pt x="740" y="14697"/>
                    <a:pt x="740" y="16269"/>
                  </a:cubicBezTo>
                  <a:cubicBezTo>
                    <a:pt x="902" y="16512"/>
                    <a:pt x="637" y="17041"/>
                    <a:pt x="945" y="17041"/>
                  </a:cubicBezTo>
                  <a:cubicBezTo>
                    <a:pt x="988" y="17041"/>
                    <a:pt x="1042" y="17031"/>
                    <a:pt x="1110" y="17008"/>
                  </a:cubicBezTo>
                  <a:cubicBezTo>
                    <a:pt x="1757" y="16731"/>
                    <a:pt x="2496" y="16361"/>
                    <a:pt x="2496" y="15529"/>
                  </a:cubicBezTo>
                  <a:cubicBezTo>
                    <a:pt x="2541" y="14903"/>
                    <a:pt x="2780" y="14731"/>
                    <a:pt x="3068" y="14731"/>
                  </a:cubicBezTo>
                  <a:cubicBezTo>
                    <a:pt x="3375" y="14731"/>
                    <a:pt x="3737" y="14927"/>
                    <a:pt x="3975" y="14975"/>
                  </a:cubicBezTo>
                  <a:cubicBezTo>
                    <a:pt x="4715" y="14975"/>
                    <a:pt x="4530" y="15529"/>
                    <a:pt x="4437" y="15991"/>
                  </a:cubicBezTo>
                  <a:cubicBezTo>
                    <a:pt x="4382" y="16405"/>
                    <a:pt x="4253" y="16531"/>
                    <a:pt x="4087" y="16531"/>
                  </a:cubicBezTo>
                  <a:cubicBezTo>
                    <a:pt x="3828" y="16531"/>
                    <a:pt x="3479" y="16225"/>
                    <a:pt x="3178" y="16225"/>
                  </a:cubicBezTo>
                  <a:cubicBezTo>
                    <a:pt x="3024" y="16225"/>
                    <a:pt x="2883" y="16305"/>
                    <a:pt x="2773" y="16546"/>
                  </a:cubicBezTo>
                  <a:cubicBezTo>
                    <a:pt x="2589" y="17101"/>
                    <a:pt x="4715" y="17563"/>
                    <a:pt x="2773" y="18025"/>
                  </a:cubicBezTo>
                  <a:cubicBezTo>
                    <a:pt x="2496" y="18117"/>
                    <a:pt x="2219" y="18672"/>
                    <a:pt x="2404" y="18857"/>
                  </a:cubicBezTo>
                  <a:cubicBezTo>
                    <a:pt x="3328" y="20243"/>
                    <a:pt x="2126" y="20428"/>
                    <a:pt x="1017" y="20891"/>
                  </a:cubicBezTo>
                  <a:cubicBezTo>
                    <a:pt x="1926" y="21118"/>
                    <a:pt x="2400" y="21841"/>
                    <a:pt x="3152" y="21841"/>
                  </a:cubicBezTo>
                  <a:cubicBezTo>
                    <a:pt x="3318" y="21841"/>
                    <a:pt x="3497" y="21806"/>
                    <a:pt x="3698" y="21722"/>
                  </a:cubicBezTo>
                  <a:lnTo>
                    <a:pt x="3698" y="21815"/>
                  </a:lnTo>
                  <a:cubicBezTo>
                    <a:pt x="4807" y="19504"/>
                    <a:pt x="5546" y="17286"/>
                    <a:pt x="4899" y="14697"/>
                  </a:cubicBezTo>
                  <a:cubicBezTo>
                    <a:pt x="4807" y="14050"/>
                    <a:pt x="5084" y="13126"/>
                    <a:pt x="5546" y="12664"/>
                  </a:cubicBezTo>
                  <a:cubicBezTo>
                    <a:pt x="5776" y="12751"/>
                    <a:pt x="5962" y="12789"/>
                    <a:pt x="6116" y="12789"/>
                  </a:cubicBezTo>
                  <a:cubicBezTo>
                    <a:pt x="7221" y="12789"/>
                    <a:pt x="6613" y="10806"/>
                    <a:pt x="7805" y="10806"/>
                  </a:cubicBezTo>
                  <a:cubicBezTo>
                    <a:pt x="7851" y="10806"/>
                    <a:pt x="7899" y="10809"/>
                    <a:pt x="7950" y="10815"/>
                  </a:cubicBezTo>
                  <a:cubicBezTo>
                    <a:pt x="6656" y="10168"/>
                    <a:pt x="5362" y="8504"/>
                    <a:pt x="5546" y="8227"/>
                  </a:cubicBezTo>
                  <a:cubicBezTo>
                    <a:pt x="6101" y="7025"/>
                    <a:pt x="5731" y="6471"/>
                    <a:pt x="4715" y="5916"/>
                  </a:cubicBezTo>
                  <a:cubicBezTo>
                    <a:pt x="4622" y="5916"/>
                    <a:pt x="4530" y="5731"/>
                    <a:pt x="4530" y="5639"/>
                  </a:cubicBezTo>
                  <a:cubicBezTo>
                    <a:pt x="5084" y="4807"/>
                    <a:pt x="4068" y="3975"/>
                    <a:pt x="4530" y="2866"/>
                  </a:cubicBezTo>
                  <a:cubicBezTo>
                    <a:pt x="4715" y="2404"/>
                    <a:pt x="5454" y="1202"/>
                    <a:pt x="4807" y="370"/>
                  </a:cubicBezTo>
                  <a:lnTo>
                    <a:pt x="4807" y="370"/>
                  </a:lnTo>
                  <a:cubicBezTo>
                    <a:pt x="4608" y="569"/>
                    <a:pt x="4453" y="645"/>
                    <a:pt x="4325" y="645"/>
                  </a:cubicBezTo>
                  <a:cubicBezTo>
                    <a:pt x="4038" y="645"/>
                    <a:pt x="3890" y="256"/>
                    <a:pt x="369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37"/>
            <p:cNvSpPr/>
            <p:nvPr/>
          </p:nvSpPr>
          <p:spPr>
            <a:xfrm>
              <a:off x="3555800" y="3803800"/>
              <a:ext cx="288875" cy="376250"/>
            </a:xfrm>
            <a:custGeom>
              <a:rect b="b" l="l" r="r" t="t"/>
              <a:pathLst>
                <a:path extrusionOk="0" h="15050" w="11555">
                  <a:moveTo>
                    <a:pt x="2866" y="0"/>
                  </a:moveTo>
                  <a:lnTo>
                    <a:pt x="2866" y="0"/>
                  </a:lnTo>
                  <a:cubicBezTo>
                    <a:pt x="2371" y="769"/>
                    <a:pt x="1910" y="1212"/>
                    <a:pt x="1423" y="1212"/>
                  </a:cubicBezTo>
                  <a:cubicBezTo>
                    <a:pt x="1090" y="1212"/>
                    <a:pt x="745" y="1005"/>
                    <a:pt x="370" y="555"/>
                  </a:cubicBezTo>
                  <a:cubicBezTo>
                    <a:pt x="339" y="524"/>
                    <a:pt x="298" y="514"/>
                    <a:pt x="254" y="514"/>
                  </a:cubicBezTo>
                  <a:cubicBezTo>
                    <a:pt x="165" y="514"/>
                    <a:pt x="62" y="555"/>
                    <a:pt x="0" y="555"/>
                  </a:cubicBezTo>
                  <a:cubicBezTo>
                    <a:pt x="647" y="3143"/>
                    <a:pt x="1202" y="5731"/>
                    <a:pt x="2773" y="8042"/>
                  </a:cubicBezTo>
                  <a:cubicBezTo>
                    <a:pt x="4252" y="10076"/>
                    <a:pt x="6471" y="11277"/>
                    <a:pt x="8042" y="13126"/>
                  </a:cubicBezTo>
                  <a:cubicBezTo>
                    <a:pt x="8597" y="13773"/>
                    <a:pt x="9521" y="14328"/>
                    <a:pt x="10260" y="14882"/>
                  </a:cubicBezTo>
                  <a:cubicBezTo>
                    <a:pt x="10377" y="14998"/>
                    <a:pt x="10509" y="15050"/>
                    <a:pt x="10651" y="15050"/>
                  </a:cubicBezTo>
                  <a:cubicBezTo>
                    <a:pt x="10847" y="15050"/>
                    <a:pt x="11062" y="14951"/>
                    <a:pt x="11277" y="14790"/>
                  </a:cubicBezTo>
                  <a:cubicBezTo>
                    <a:pt x="11555" y="14512"/>
                    <a:pt x="11555" y="14143"/>
                    <a:pt x="11277" y="13865"/>
                  </a:cubicBezTo>
                  <a:cubicBezTo>
                    <a:pt x="9429" y="11739"/>
                    <a:pt x="8504" y="9059"/>
                    <a:pt x="6933" y="6655"/>
                  </a:cubicBezTo>
                  <a:cubicBezTo>
                    <a:pt x="6620" y="6942"/>
                    <a:pt x="6373" y="7053"/>
                    <a:pt x="6176" y="7053"/>
                  </a:cubicBezTo>
                  <a:cubicBezTo>
                    <a:pt x="5674" y="7053"/>
                    <a:pt x="5494" y="6340"/>
                    <a:pt x="5361" y="6008"/>
                  </a:cubicBezTo>
                  <a:cubicBezTo>
                    <a:pt x="5084" y="4992"/>
                    <a:pt x="5824" y="3790"/>
                    <a:pt x="4252" y="3235"/>
                  </a:cubicBezTo>
                  <a:cubicBezTo>
                    <a:pt x="3882" y="3143"/>
                    <a:pt x="4345" y="2866"/>
                    <a:pt x="4622" y="2681"/>
                  </a:cubicBezTo>
                  <a:cubicBezTo>
                    <a:pt x="5269" y="2219"/>
                    <a:pt x="4807" y="2034"/>
                    <a:pt x="4345" y="1941"/>
                  </a:cubicBezTo>
                  <a:cubicBezTo>
                    <a:pt x="4129" y="1972"/>
                    <a:pt x="3926" y="1990"/>
                    <a:pt x="3741" y="1990"/>
                  </a:cubicBezTo>
                  <a:cubicBezTo>
                    <a:pt x="2814" y="1990"/>
                    <a:pt x="2326" y="1541"/>
                    <a:pt x="286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37"/>
            <p:cNvSpPr/>
            <p:nvPr/>
          </p:nvSpPr>
          <p:spPr>
            <a:xfrm>
              <a:off x="3019675" y="3880050"/>
              <a:ext cx="353575" cy="436775"/>
            </a:xfrm>
            <a:custGeom>
              <a:rect b="b" l="l" r="r" t="t"/>
              <a:pathLst>
                <a:path extrusionOk="0" h="17471" w="14143">
                  <a:moveTo>
                    <a:pt x="1757" y="0"/>
                  </a:moveTo>
                  <a:cubicBezTo>
                    <a:pt x="1757" y="1202"/>
                    <a:pt x="370" y="1017"/>
                    <a:pt x="0" y="1849"/>
                  </a:cubicBezTo>
                  <a:cubicBezTo>
                    <a:pt x="647" y="3513"/>
                    <a:pt x="1017" y="5269"/>
                    <a:pt x="2126" y="6841"/>
                  </a:cubicBezTo>
                  <a:cubicBezTo>
                    <a:pt x="3698" y="9059"/>
                    <a:pt x="5546" y="11000"/>
                    <a:pt x="7395" y="12941"/>
                  </a:cubicBezTo>
                  <a:cubicBezTo>
                    <a:pt x="9059" y="14790"/>
                    <a:pt x="11000" y="16546"/>
                    <a:pt x="13403" y="17471"/>
                  </a:cubicBezTo>
                  <a:cubicBezTo>
                    <a:pt x="13866" y="16916"/>
                    <a:pt x="13958" y="16269"/>
                    <a:pt x="14143" y="15622"/>
                  </a:cubicBezTo>
                  <a:cubicBezTo>
                    <a:pt x="13773" y="15160"/>
                    <a:pt x="13496" y="14698"/>
                    <a:pt x="13034" y="14420"/>
                  </a:cubicBezTo>
                  <a:cubicBezTo>
                    <a:pt x="9798" y="12109"/>
                    <a:pt x="6841" y="9429"/>
                    <a:pt x="4807" y="5916"/>
                  </a:cubicBezTo>
                  <a:cubicBezTo>
                    <a:pt x="3605" y="3975"/>
                    <a:pt x="3051" y="1849"/>
                    <a:pt x="175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37"/>
            <p:cNvSpPr/>
            <p:nvPr/>
          </p:nvSpPr>
          <p:spPr>
            <a:xfrm>
              <a:off x="3872375" y="4255275"/>
              <a:ext cx="501475" cy="442850"/>
            </a:xfrm>
            <a:custGeom>
              <a:rect b="b" l="l" r="r" t="t"/>
              <a:pathLst>
                <a:path extrusionOk="0" h="17714" w="20059">
                  <a:moveTo>
                    <a:pt x="1884" y="0"/>
                  </a:moveTo>
                  <a:cubicBezTo>
                    <a:pt x="1550" y="0"/>
                    <a:pt x="1238" y="160"/>
                    <a:pt x="925" y="428"/>
                  </a:cubicBezTo>
                  <a:cubicBezTo>
                    <a:pt x="1" y="1168"/>
                    <a:pt x="740" y="1722"/>
                    <a:pt x="1295" y="2184"/>
                  </a:cubicBezTo>
                  <a:cubicBezTo>
                    <a:pt x="6009" y="6714"/>
                    <a:pt x="10723" y="11243"/>
                    <a:pt x="14975" y="16234"/>
                  </a:cubicBezTo>
                  <a:cubicBezTo>
                    <a:pt x="15314" y="16302"/>
                    <a:pt x="15305" y="17263"/>
                    <a:pt x="15749" y="17263"/>
                  </a:cubicBezTo>
                  <a:cubicBezTo>
                    <a:pt x="15911" y="17263"/>
                    <a:pt x="16133" y="17135"/>
                    <a:pt x="16454" y="16789"/>
                  </a:cubicBezTo>
                  <a:cubicBezTo>
                    <a:pt x="16493" y="16737"/>
                    <a:pt x="16532" y="16714"/>
                    <a:pt x="16572" y="16714"/>
                  </a:cubicBezTo>
                  <a:cubicBezTo>
                    <a:pt x="16813" y="16714"/>
                    <a:pt x="17074" y="17555"/>
                    <a:pt x="17471" y="17713"/>
                  </a:cubicBezTo>
                  <a:lnTo>
                    <a:pt x="17841" y="17713"/>
                  </a:lnTo>
                  <a:cubicBezTo>
                    <a:pt x="17933" y="17436"/>
                    <a:pt x="17656" y="16882"/>
                    <a:pt x="18118" y="16882"/>
                  </a:cubicBezTo>
                  <a:cubicBezTo>
                    <a:pt x="18580" y="16882"/>
                    <a:pt x="18210" y="17529"/>
                    <a:pt x="18580" y="17713"/>
                  </a:cubicBezTo>
                  <a:lnTo>
                    <a:pt x="20059" y="17713"/>
                  </a:lnTo>
                  <a:lnTo>
                    <a:pt x="20059" y="17621"/>
                  </a:lnTo>
                  <a:cubicBezTo>
                    <a:pt x="19597" y="17159"/>
                    <a:pt x="19042" y="16697"/>
                    <a:pt x="18580" y="16234"/>
                  </a:cubicBezTo>
                  <a:cubicBezTo>
                    <a:pt x="16269" y="14663"/>
                    <a:pt x="14513" y="12537"/>
                    <a:pt x="12572" y="10596"/>
                  </a:cubicBezTo>
                  <a:cubicBezTo>
                    <a:pt x="9337" y="7361"/>
                    <a:pt x="6194" y="3941"/>
                    <a:pt x="3051" y="613"/>
                  </a:cubicBezTo>
                  <a:cubicBezTo>
                    <a:pt x="2621" y="183"/>
                    <a:pt x="2241" y="0"/>
                    <a:pt x="188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37"/>
            <p:cNvSpPr/>
            <p:nvPr/>
          </p:nvSpPr>
          <p:spPr>
            <a:xfrm>
              <a:off x="3139850" y="1628175"/>
              <a:ext cx="355875" cy="491025"/>
            </a:xfrm>
            <a:custGeom>
              <a:rect b="b" l="l" r="r" t="t"/>
              <a:pathLst>
                <a:path extrusionOk="0" h="19641" w="14235">
                  <a:moveTo>
                    <a:pt x="1374" y="1"/>
                  </a:moveTo>
                  <a:cubicBezTo>
                    <a:pt x="1257" y="1"/>
                    <a:pt x="1138" y="14"/>
                    <a:pt x="1017" y="44"/>
                  </a:cubicBezTo>
                  <a:cubicBezTo>
                    <a:pt x="555" y="136"/>
                    <a:pt x="0" y="136"/>
                    <a:pt x="0" y="783"/>
                  </a:cubicBezTo>
                  <a:cubicBezTo>
                    <a:pt x="77" y="1248"/>
                    <a:pt x="414" y="1453"/>
                    <a:pt x="793" y="1453"/>
                  </a:cubicBezTo>
                  <a:cubicBezTo>
                    <a:pt x="867" y="1453"/>
                    <a:pt x="942" y="1445"/>
                    <a:pt x="1017" y="1430"/>
                  </a:cubicBezTo>
                  <a:cubicBezTo>
                    <a:pt x="1186" y="1414"/>
                    <a:pt x="1349" y="1407"/>
                    <a:pt x="1504" y="1407"/>
                  </a:cubicBezTo>
                  <a:cubicBezTo>
                    <a:pt x="4060" y="1407"/>
                    <a:pt x="4767" y="3488"/>
                    <a:pt x="5639" y="5405"/>
                  </a:cubicBezTo>
                  <a:cubicBezTo>
                    <a:pt x="6563" y="7531"/>
                    <a:pt x="6101" y="9750"/>
                    <a:pt x="6470" y="11876"/>
                  </a:cubicBezTo>
                  <a:cubicBezTo>
                    <a:pt x="6840" y="14556"/>
                    <a:pt x="6378" y="17606"/>
                    <a:pt x="8966" y="19640"/>
                  </a:cubicBezTo>
                  <a:lnTo>
                    <a:pt x="10075" y="18531"/>
                  </a:lnTo>
                  <a:cubicBezTo>
                    <a:pt x="10445" y="17514"/>
                    <a:pt x="11554" y="16682"/>
                    <a:pt x="10353" y="15480"/>
                  </a:cubicBezTo>
                  <a:cubicBezTo>
                    <a:pt x="10214" y="15342"/>
                    <a:pt x="10052" y="15272"/>
                    <a:pt x="9891" y="15272"/>
                  </a:cubicBezTo>
                  <a:cubicBezTo>
                    <a:pt x="9729" y="15272"/>
                    <a:pt x="9567" y="15342"/>
                    <a:pt x="9428" y="15480"/>
                  </a:cubicBezTo>
                  <a:cubicBezTo>
                    <a:pt x="9059" y="15758"/>
                    <a:pt x="9243" y="16035"/>
                    <a:pt x="9521" y="16220"/>
                  </a:cubicBezTo>
                  <a:cubicBezTo>
                    <a:pt x="10260" y="16590"/>
                    <a:pt x="9983" y="17144"/>
                    <a:pt x="9613" y="17514"/>
                  </a:cubicBezTo>
                  <a:cubicBezTo>
                    <a:pt x="9374" y="17753"/>
                    <a:pt x="9204" y="18198"/>
                    <a:pt x="8865" y="18198"/>
                  </a:cubicBezTo>
                  <a:cubicBezTo>
                    <a:pt x="8811" y="18198"/>
                    <a:pt x="8753" y="18187"/>
                    <a:pt x="8689" y="18161"/>
                  </a:cubicBezTo>
                  <a:cubicBezTo>
                    <a:pt x="8227" y="17884"/>
                    <a:pt x="8042" y="17422"/>
                    <a:pt x="7857" y="16867"/>
                  </a:cubicBezTo>
                  <a:cubicBezTo>
                    <a:pt x="7210" y="14926"/>
                    <a:pt x="7672" y="12985"/>
                    <a:pt x="7302" y="11044"/>
                  </a:cubicBezTo>
                  <a:cubicBezTo>
                    <a:pt x="7302" y="10859"/>
                    <a:pt x="7210" y="10304"/>
                    <a:pt x="7765" y="10212"/>
                  </a:cubicBezTo>
                  <a:cubicBezTo>
                    <a:pt x="7830" y="10195"/>
                    <a:pt x="7893" y="10188"/>
                    <a:pt x="7953" y="10188"/>
                  </a:cubicBezTo>
                  <a:cubicBezTo>
                    <a:pt x="8232" y="10188"/>
                    <a:pt x="8461" y="10353"/>
                    <a:pt x="8689" y="10581"/>
                  </a:cubicBezTo>
                  <a:cubicBezTo>
                    <a:pt x="8843" y="10889"/>
                    <a:pt x="9188" y="11388"/>
                    <a:pt x="9406" y="11388"/>
                  </a:cubicBezTo>
                  <a:cubicBezTo>
                    <a:pt x="9451" y="11388"/>
                    <a:pt x="9490" y="11368"/>
                    <a:pt x="9521" y="11321"/>
                  </a:cubicBezTo>
                  <a:cubicBezTo>
                    <a:pt x="9983" y="10397"/>
                    <a:pt x="11554" y="9842"/>
                    <a:pt x="10815" y="8363"/>
                  </a:cubicBezTo>
                  <a:lnTo>
                    <a:pt x="10815" y="8363"/>
                  </a:lnTo>
                  <a:cubicBezTo>
                    <a:pt x="10069" y="9109"/>
                    <a:pt x="9202" y="9434"/>
                    <a:pt x="8166" y="9434"/>
                  </a:cubicBezTo>
                  <a:cubicBezTo>
                    <a:pt x="7919" y="9434"/>
                    <a:pt x="7662" y="9415"/>
                    <a:pt x="7395" y="9380"/>
                  </a:cubicBezTo>
                  <a:cubicBezTo>
                    <a:pt x="7620" y="8929"/>
                    <a:pt x="7785" y="8356"/>
                    <a:pt x="8285" y="8356"/>
                  </a:cubicBezTo>
                  <a:cubicBezTo>
                    <a:pt x="8400" y="8356"/>
                    <a:pt x="8533" y="8386"/>
                    <a:pt x="8689" y="8455"/>
                  </a:cubicBezTo>
                  <a:cubicBezTo>
                    <a:pt x="8843" y="8517"/>
                    <a:pt x="8976" y="8548"/>
                    <a:pt x="9089" y="8548"/>
                  </a:cubicBezTo>
                  <a:cubicBezTo>
                    <a:pt x="9315" y="8548"/>
                    <a:pt x="9459" y="8425"/>
                    <a:pt x="9521" y="8178"/>
                  </a:cubicBezTo>
                  <a:cubicBezTo>
                    <a:pt x="9706" y="7716"/>
                    <a:pt x="9336" y="7346"/>
                    <a:pt x="8966" y="7161"/>
                  </a:cubicBezTo>
                  <a:cubicBezTo>
                    <a:pt x="6933" y="6237"/>
                    <a:pt x="6933" y="6329"/>
                    <a:pt x="6563" y="4296"/>
                  </a:cubicBezTo>
                  <a:cubicBezTo>
                    <a:pt x="6523" y="4136"/>
                    <a:pt x="6431" y="4097"/>
                    <a:pt x="6332" y="4097"/>
                  </a:cubicBezTo>
                  <a:cubicBezTo>
                    <a:pt x="6239" y="4097"/>
                    <a:pt x="6140" y="4131"/>
                    <a:pt x="6072" y="4131"/>
                  </a:cubicBezTo>
                  <a:cubicBezTo>
                    <a:pt x="6045" y="4131"/>
                    <a:pt x="6023" y="4126"/>
                    <a:pt x="6008" y="4111"/>
                  </a:cubicBezTo>
                  <a:cubicBezTo>
                    <a:pt x="5361" y="3464"/>
                    <a:pt x="4622" y="2724"/>
                    <a:pt x="5454" y="1800"/>
                  </a:cubicBezTo>
                  <a:cubicBezTo>
                    <a:pt x="5734" y="1520"/>
                    <a:pt x="6031" y="1361"/>
                    <a:pt x="6324" y="1361"/>
                  </a:cubicBezTo>
                  <a:cubicBezTo>
                    <a:pt x="6706" y="1361"/>
                    <a:pt x="7080" y="1633"/>
                    <a:pt x="7395" y="2262"/>
                  </a:cubicBezTo>
                  <a:cubicBezTo>
                    <a:pt x="7507" y="2514"/>
                    <a:pt x="7661" y="2597"/>
                    <a:pt x="7838" y="2597"/>
                  </a:cubicBezTo>
                  <a:cubicBezTo>
                    <a:pt x="8170" y="2597"/>
                    <a:pt x="8579" y="2305"/>
                    <a:pt x="8929" y="2305"/>
                  </a:cubicBezTo>
                  <a:cubicBezTo>
                    <a:pt x="9006" y="2305"/>
                    <a:pt x="9081" y="2320"/>
                    <a:pt x="9151" y="2355"/>
                  </a:cubicBezTo>
                  <a:cubicBezTo>
                    <a:pt x="9336" y="3187"/>
                    <a:pt x="8412" y="3279"/>
                    <a:pt x="8227" y="3926"/>
                  </a:cubicBezTo>
                  <a:cubicBezTo>
                    <a:pt x="8966" y="4019"/>
                    <a:pt x="9613" y="4019"/>
                    <a:pt x="10075" y="4758"/>
                  </a:cubicBezTo>
                  <a:cubicBezTo>
                    <a:pt x="10513" y="5021"/>
                    <a:pt x="10702" y="5782"/>
                    <a:pt x="11429" y="5782"/>
                  </a:cubicBezTo>
                  <a:cubicBezTo>
                    <a:pt x="11469" y="5782"/>
                    <a:pt x="11511" y="5780"/>
                    <a:pt x="11554" y="5775"/>
                  </a:cubicBezTo>
                  <a:cubicBezTo>
                    <a:pt x="11793" y="5608"/>
                    <a:pt x="11970" y="5539"/>
                    <a:pt x="12105" y="5539"/>
                  </a:cubicBezTo>
                  <a:cubicBezTo>
                    <a:pt x="12491" y="5539"/>
                    <a:pt x="12526" y="6103"/>
                    <a:pt x="12664" y="6514"/>
                  </a:cubicBezTo>
                  <a:cubicBezTo>
                    <a:pt x="13588" y="6607"/>
                    <a:pt x="13495" y="7624"/>
                    <a:pt x="14050" y="7993"/>
                  </a:cubicBezTo>
                  <a:cubicBezTo>
                    <a:pt x="14235" y="6052"/>
                    <a:pt x="12941" y="4850"/>
                    <a:pt x="11832" y="3649"/>
                  </a:cubicBezTo>
                  <a:cubicBezTo>
                    <a:pt x="10075" y="1615"/>
                    <a:pt x="7857" y="691"/>
                    <a:pt x="5361" y="414"/>
                  </a:cubicBezTo>
                  <a:cubicBezTo>
                    <a:pt x="4908" y="640"/>
                    <a:pt x="4456" y="1040"/>
                    <a:pt x="4003" y="1040"/>
                  </a:cubicBezTo>
                  <a:cubicBezTo>
                    <a:pt x="3716" y="1040"/>
                    <a:pt x="3429" y="879"/>
                    <a:pt x="3143" y="414"/>
                  </a:cubicBezTo>
                  <a:cubicBezTo>
                    <a:pt x="2525" y="336"/>
                    <a:pt x="1971" y="1"/>
                    <a:pt x="137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37"/>
            <p:cNvSpPr/>
            <p:nvPr/>
          </p:nvSpPr>
          <p:spPr>
            <a:xfrm>
              <a:off x="3301600" y="908275"/>
              <a:ext cx="473750" cy="436550"/>
            </a:xfrm>
            <a:custGeom>
              <a:rect b="b" l="l" r="r" t="t"/>
              <a:pathLst>
                <a:path extrusionOk="0" h="17462" w="18950">
                  <a:moveTo>
                    <a:pt x="2496" y="93"/>
                  </a:moveTo>
                  <a:cubicBezTo>
                    <a:pt x="1664" y="277"/>
                    <a:pt x="740" y="0"/>
                    <a:pt x="0" y="462"/>
                  </a:cubicBezTo>
                  <a:cubicBezTo>
                    <a:pt x="2496" y="2034"/>
                    <a:pt x="4715" y="3882"/>
                    <a:pt x="6841" y="5916"/>
                  </a:cubicBezTo>
                  <a:cubicBezTo>
                    <a:pt x="7006" y="5668"/>
                    <a:pt x="7171" y="5347"/>
                    <a:pt x="7534" y="5347"/>
                  </a:cubicBezTo>
                  <a:cubicBezTo>
                    <a:pt x="7577" y="5347"/>
                    <a:pt x="7623" y="5351"/>
                    <a:pt x="7672" y="5361"/>
                  </a:cubicBezTo>
                  <a:cubicBezTo>
                    <a:pt x="7765" y="5361"/>
                    <a:pt x="7857" y="5546"/>
                    <a:pt x="7765" y="5639"/>
                  </a:cubicBezTo>
                  <a:cubicBezTo>
                    <a:pt x="7662" y="5895"/>
                    <a:pt x="7502" y="5952"/>
                    <a:pt x="7317" y="5952"/>
                  </a:cubicBezTo>
                  <a:cubicBezTo>
                    <a:pt x="7169" y="5952"/>
                    <a:pt x="7005" y="5916"/>
                    <a:pt x="6841" y="5916"/>
                  </a:cubicBezTo>
                  <a:cubicBezTo>
                    <a:pt x="7118" y="6101"/>
                    <a:pt x="7303" y="6378"/>
                    <a:pt x="7488" y="6563"/>
                  </a:cubicBezTo>
                  <a:cubicBezTo>
                    <a:pt x="8782" y="7580"/>
                    <a:pt x="8689" y="8134"/>
                    <a:pt x="7025" y="8319"/>
                  </a:cubicBezTo>
                  <a:cubicBezTo>
                    <a:pt x="6471" y="8319"/>
                    <a:pt x="6009" y="8689"/>
                    <a:pt x="5824" y="9244"/>
                  </a:cubicBezTo>
                  <a:cubicBezTo>
                    <a:pt x="5639" y="9891"/>
                    <a:pt x="6101" y="10260"/>
                    <a:pt x="6471" y="10630"/>
                  </a:cubicBezTo>
                  <a:cubicBezTo>
                    <a:pt x="7303" y="10445"/>
                    <a:pt x="7765" y="9706"/>
                    <a:pt x="8227" y="9151"/>
                  </a:cubicBezTo>
                  <a:cubicBezTo>
                    <a:pt x="8526" y="8703"/>
                    <a:pt x="8744" y="8442"/>
                    <a:pt x="9013" y="8442"/>
                  </a:cubicBezTo>
                  <a:cubicBezTo>
                    <a:pt x="9242" y="8442"/>
                    <a:pt x="9507" y="8633"/>
                    <a:pt x="9891" y="9059"/>
                  </a:cubicBezTo>
                  <a:cubicBezTo>
                    <a:pt x="12294" y="11647"/>
                    <a:pt x="15067" y="13958"/>
                    <a:pt x="17286" y="16823"/>
                  </a:cubicBezTo>
                  <a:cubicBezTo>
                    <a:pt x="17488" y="17093"/>
                    <a:pt x="17739" y="17461"/>
                    <a:pt x="18076" y="17461"/>
                  </a:cubicBezTo>
                  <a:cubicBezTo>
                    <a:pt x="18201" y="17461"/>
                    <a:pt x="18337" y="17410"/>
                    <a:pt x="18487" y="17285"/>
                  </a:cubicBezTo>
                  <a:cubicBezTo>
                    <a:pt x="18949" y="17008"/>
                    <a:pt x="18857" y="16546"/>
                    <a:pt x="18672" y="15991"/>
                  </a:cubicBezTo>
                  <a:cubicBezTo>
                    <a:pt x="18118" y="14882"/>
                    <a:pt x="17378" y="13865"/>
                    <a:pt x="16454" y="12941"/>
                  </a:cubicBezTo>
                  <a:cubicBezTo>
                    <a:pt x="14328" y="10815"/>
                    <a:pt x="12017" y="8781"/>
                    <a:pt x="9891" y="6563"/>
                  </a:cubicBezTo>
                  <a:cubicBezTo>
                    <a:pt x="7672" y="4160"/>
                    <a:pt x="5454" y="1756"/>
                    <a:pt x="2496" y="93"/>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37"/>
            <p:cNvSpPr/>
            <p:nvPr/>
          </p:nvSpPr>
          <p:spPr>
            <a:xfrm>
              <a:off x="4628025" y="4004825"/>
              <a:ext cx="177975" cy="348300"/>
            </a:xfrm>
            <a:custGeom>
              <a:rect b="b" l="l" r="r" t="t"/>
              <a:pathLst>
                <a:path extrusionOk="0" h="13932" w="7119">
                  <a:moveTo>
                    <a:pt x="4160" y="1"/>
                  </a:moveTo>
                  <a:lnTo>
                    <a:pt x="4160" y="1"/>
                  </a:lnTo>
                  <a:cubicBezTo>
                    <a:pt x="4168" y="87"/>
                    <a:pt x="4178" y="172"/>
                    <a:pt x="4190" y="254"/>
                  </a:cubicBezTo>
                  <a:lnTo>
                    <a:pt x="4190" y="254"/>
                  </a:lnTo>
                  <a:cubicBezTo>
                    <a:pt x="4192" y="180"/>
                    <a:pt x="4182" y="96"/>
                    <a:pt x="4160" y="1"/>
                  </a:cubicBezTo>
                  <a:close/>
                  <a:moveTo>
                    <a:pt x="4190" y="254"/>
                  </a:moveTo>
                  <a:lnTo>
                    <a:pt x="4190" y="254"/>
                  </a:lnTo>
                  <a:cubicBezTo>
                    <a:pt x="4172" y="1107"/>
                    <a:pt x="2711" y="600"/>
                    <a:pt x="3051" y="1110"/>
                  </a:cubicBezTo>
                  <a:cubicBezTo>
                    <a:pt x="3883" y="2404"/>
                    <a:pt x="2312" y="2219"/>
                    <a:pt x="2219" y="2866"/>
                  </a:cubicBezTo>
                  <a:cubicBezTo>
                    <a:pt x="1572" y="2589"/>
                    <a:pt x="1572" y="2035"/>
                    <a:pt x="1480" y="1572"/>
                  </a:cubicBezTo>
                  <a:cubicBezTo>
                    <a:pt x="1018" y="1942"/>
                    <a:pt x="1110" y="2404"/>
                    <a:pt x="1110" y="2866"/>
                  </a:cubicBezTo>
                  <a:cubicBezTo>
                    <a:pt x="1110" y="4900"/>
                    <a:pt x="648" y="6841"/>
                    <a:pt x="1" y="8782"/>
                  </a:cubicBezTo>
                  <a:cubicBezTo>
                    <a:pt x="186" y="9060"/>
                    <a:pt x="555" y="9244"/>
                    <a:pt x="555" y="9429"/>
                  </a:cubicBezTo>
                  <a:cubicBezTo>
                    <a:pt x="555" y="10261"/>
                    <a:pt x="463" y="11093"/>
                    <a:pt x="1665" y="11278"/>
                  </a:cubicBezTo>
                  <a:cubicBezTo>
                    <a:pt x="1572" y="11555"/>
                    <a:pt x="1480" y="11833"/>
                    <a:pt x="1480" y="12110"/>
                  </a:cubicBezTo>
                  <a:lnTo>
                    <a:pt x="2589" y="12572"/>
                  </a:lnTo>
                  <a:cubicBezTo>
                    <a:pt x="2404" y="13034"/>
                    <a:pt x="1757" y="13127"/>
                    <a:pt x="1757" y="13681"/>
                  </a:cubicBezTo>
                  <a:cubicBezTo>
                    <a:pt x="1921" y="13868"/>
                    <a:pt x="2102" y="13931"/>
                    <a:pt x="2292" y="13931"/>
                  </a:cubicBezTo>
                  <a:cubicBezTo>
                    <a:pt x="2682" y="13931"/>
                    <a:pt x="3109" y="13667"/>
                    <a:pt x="3495" y="13667"/>
                  </a:cubicBezTo>
                  <a:cubicBezTo>
                    <a:pt x="3665" y="13667"/>
                    <a:pt x="3828" y="13718"/>
                    <a:pt x="3975" y="13866"/>
                  </a:cubicBezTo>
                  <a:cubicBezTo>
                    <a:pt x="4992" y="13589"/>
                    <a:pt x="6194" y="13496"/>
                    <a:pt x="6379" y="12110"/>
                  </a:cubicBezTo>
                  <a:cubicBezTo>
                    <a:pt x="6379" y="11648"/>
                    <a:pt x="7118" y="11001"/>
                    <a:pt x="6286" y="10631"/>
                  </a:cubicBezTo>
                  <a:cubicBezTo>
                    <a:pt x="6174" y="10589"/>
                    <a:pt x="6078" y="10570"/>
                    <a:pt x="5997" y="10570"/>
                  </a:cubicBezTo>
                  <a:cubicBezTo>
                    <a:pt x="5545" y="10570"/>
                    <a:pt x="5533" y="11149"/>
                    <a:pt x="5454" y="11463"/>
                  </a:cubicBezTo>
                  <a:cubicBezTo>
                    <a:pt x="5375" y="11862"/>
                    <a:pt x="5105" y="11916"/>
                    <a:pt x="4810" y="11916"/>
                  </a:cubicBezTo>
                  <a:cubicBezTo>
                    <a:pt x="4699" y="11916"/>
                    <a:pt x="4585" y="11909"/>
                    <a:pt x="4475" y="11909"/>
                  </a:cubicBezTo>
                  <a:cubicBezTo>
                    <a:pt x="4201" y="11909"/>
                    <a:pt x="3958" y="11957"/>
                    <a:pt x="3883" y="12295"/>
                  </a:cubicBezTo>
                  <a:cubicBezTo>
                    <a:pt x="3791" y="12110"/>
                    <a:pt x="3606" y="11833"/>
                    <a:pt x="3606" y="11648"/>
                  </a:cubicBezTo>
                  <a:cubicBezTo>
                    <a:pt x="3975" y="10261"/>
                    <a:pt x="3975" y="8690"/>
                    <a:pt x="5454" y="7765"/>
                  </a:cubicBezTo>
                  <a:cubicBezTo>
                    <a:pt x="5362" y="7211"/>
                    <a:pt x="4068" y="6841"/>
                    <a:pt x="5362" y="6287"/>
                  </a:cubicBezTo>
                  <a:cubicBezTo>
                    <a:pt x="5454" y="6194"/>
                    <a:pt x="5362" y="5639"/>
                    <a:pt x="5270" y="5639"/>
                  </a:cubicBezTo>
                  <a:cubicBezTo>
                    <a:pt x="3421" y="5270"/>
                    <a:pt x="4992" y="4715"/>
                    <a:pt x="5177" y="4345"/>
                  </a:cubicBezTo>
                  <a:cubicBezTo>
                    <a:pt x="5547" y="3791"/>
                    <a:pt x="5270" y="3236"/>
                    <a:pt x="5085" y="2774"/>
                  </a:cubicBezTo>
                  <a:cubicBezTo>
                    <a:pt x="4829" y="1922"/>
                    <a:pt x="4338" y="1227"/>
                    <a:pt x="4190" y="25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37"/>
            <p:cNvSpPr/>
            <p:nvPr/>
          </p:nvSpPr>
          <p:spPr>
            <a:xfrm>
              <a:off x="3086700" y="2650375"/>
              <a:ext cx="427525" cy="212925"/>
            </a:xfrm>
            <a:custGeom>
              <a:rect b="b" l="l" r="r" t="t"/>
              <a:pathLst>
                <a:path extrusionOk="0" h="8517" w="17101">
                  <a:moveTo>
                    <a:pt x="16216" y="1"/>
                  </a:moveTo>
                  <a:cubicBezTo>
                    <a:pt x="15902" y="1"/>
                    <a:pt x="15601" y="282"/>
                    <a:pt x="15344" y="474"/>
                  </a:cubicBezTo>
                  <a:cubicBezTo>
                    <a:pt x="14512" y="1214"/>
                    <a:pt x="13680" y="1953"/>
                    <a:pt x="12756" y="2693"/>
                  </a:cubicBezTo>
                  <a:cubicBezTo>
                    <a:pt x="11824" y="3413"/>
                    <a:pt x="10833" y="3764"/>
                    <a:pt x="9838" y="3764"/>
                  </a:cubicBezTo>
                  <a:cubicBezTo>
                    <a:pt x="8662" y="3764"/>
                    <a:pt x="7479" y="3274"/>
                    <a:pt x="6378" y="2323"/>
                  </a:cubicBezTo>
                  <a:cubicBezTo>
                    <a:pt x="5763" y="1844"/>
                    <a:pt x="5186" y="1657"/>
                    <a:pt x="4614" y="1657"/>
                  </a:cubicBezTo>
                  <a:cubicBezTo>
                    <a:pt x="3638" y="1657"/>
                    <a:pt x="2678" y="2203"/>
                    <a:pt x="1571" y="2785"/>
                  </a:cubicBezTo>
                  <a:cubicBezTo>
                    <a:pt x="2403" y="2878"/>
                    <a:pt x="2773" y="3432"/>
                    <a:pt x="2681" y="4449"/>
                  </a:cubicBezTo>
                  <a:cubicBezTo>
                    <a:pt x="1479" y="3709"/>
                    <a:pt x="924" y="2878"/>
                    <a:pt x="924" y="2046"/>
                  </a:cubicBezTo>
                  <a:cubicBezTo>
                    <a:pt x="185" y="2878"/>
                    <a:pt x="740" y="3987"/>
                    <a:pt x="555" y="4911"/>
                  </a:cubicBezTo>
                  <a:cubicBezTo>
                    <a:pt x="564" y="4914"/>
                    <a:pt x="574" y="4916"/>
                    <a:pt x="584" y="4916"/>
                  </a:cubicBezTo>
                  <a:cubicBezTo>
                    <a:pt x="762" y="4916"/>
                    <a:pt x="941" y="4397"/>
                    <a:pt x="1120" y="4397"/>
                  </a:cubicBezTo>
                  <a:cubicBezTo>
                    <a:pt x="1209" y="4397"/>
                    <a:pt x="1298" y="4526"/>
                    <a:pt x="1387" y="4911"/>
                  </a:cubicBezTo>
                  <a:cubicBezTo>
                    <a:pt x="1664" y="5835"/>
                    <a:pt x="1294" y="6667"/>
                    <a:pt x="555" y="7777"/>
                  </a:cubicBezTo>
                  <a:lnTo>
                    <a:pt x="555" y="4911"/>
                  </a:lnTo>
                  <a:cubicBezTo>
                    <a:pt x="0" y="6113"/>
                    <a:pt x="0" y="7314"/>
                    <a:pt x="555" y="8516"/>
                  </a:cubicBezTo>
                  <a:cubicBezTo>
                    <a:pt x="2034" y="8146"/>
                    <a:pt x="3513" y="7592"/>
                    <a:pt x="4899" y="6760"/>
                  </a:cubicBezTo>
                  <a:cubicBezTo>
                    <a:pt x="5048" y="5863"/>
                    <a:pt x="5500" y="5269"/>
                    <a:pt x="6253" y="5269"/>
                  </a:cubicBezTo>
                  <a:cubicBezTo>
                    <a:pt x="6432" y="5269"/>
                    <a:pt x="6627" y="5302"/>
                    <a:pt x="6840" y="5373"/>
                  </a:cubicBezTo>
                  <a:cubicBezTo>
                    <a:pt x="7562" y="5600"/>
                    <a:pt x="8247" y="5703"/>
                    <a:pt x="8900" y="5703"/>
                  </a:cubicBezTo>
                  <a:cubicBezTo>
                    <a:pt x="11175" y="5703"/>
                    <a:pt x="13066" y="4458"/>
                    <a:pt x="14790" y="2878"/>
                  </a:cubicBezTo>
                  <a:cubicBezTo>
                    <a:pt x="15344" y="2415"/>
                    <a:pt x="16268" y="2323"/>
                    <a:pt x="16453" y="1583"/>
                  </a:cubicBezTo>
                  <a:cubicBezTo>
                    <a:pt x="16638" y="1121"/>
                    <a:pt x="17100" y="659"/>
                    <a:pt x="16638" y="197"/>
                  </a:cubicBezTo>
                  <a:cubicBezTo>
                    <a:pt x="16497" y="55"/>
                    <a:pt x="16355" y="1"/>
                    <a:pt x="1621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37"/>
            <p:cNvSpPr/>
            <p:nvPr/>
          </p:nvSpPr>
          <p:spPr>
            <a:xfrm>
              <a:off x="2943425" y="1183250"/>
              <a:ext cx="439075" cy="626275"/>
            </a:xfrm>
            <a:custGeom>
              <a:rect b="b" l="l" r="r" t="t"/>
              <a:pathLst>
                <a:path extrusionOk="0" h="25051" w="17563">
                  <a:moveTo>
                    <a:pt x="17563" y="1"/>
                  </a:moveTo>
                  <a:lnTo>
                    <a:pt x="17563" y="1"/>
                  </a:lnTo>
                  <a:cubicBezTo>
                    <a:pt x="13680" y="2866"/>
                    <a:pt x="10168" y="6194"/>
                    <a:pt x="7025" y="9799"/>
                  </a:cubicBezTo>
                  <a:cubicBezTo>
                    <a:pt x="4437" y="12757"/>
                    <a:pt x="1571" y="15900"/>
                    <a:pt x="1109" y="20244"/>
                  </a:cubicBezTo>
                  <a:cubicBezTo>
                    <a:pt x="924" y="21168"/>
                    <a:pt x="0" y="21816"/>
                    <a:pt x="93" y="22925"/>
                  </a:cubicBezTo>
                  <a:cubicBezTo>
                    <a:pt x="335" y="22831"/>
                    <a:pt x="521" y="22791"/>
                    <a:pt x="664" y="22791"/>
                  </a:cubicBezTo>
                  <a:cubicBezTo>
                    <a:pt x="1231" y="22791"/>
                    <a:pt x="1128" y="23425"/>
                    <a:pt x="1202" y="23942"/>
                  </a:cubicBezTo>
                  <a:cubicBezTo>
                    <a:pt x="924" y="24311"/>
                    <a:pt x="277" y="24681"/>
                    <a:pt x="1202" y="25051"/>
                  </a:cubicBezTo>
                  <a:cubicBezTo>
                    <a:pt x="1756" y="23294"/>
                    <a:pt x="2403" y="21446"/>
                    <a:pt x="2958" y="19690"/>
                  </a:cubicBezTo>
                  <a:cubicBezTo>
                    <a:pt x="4067" y="15807"/>
                    <a:pt x="6563" y="12664"/>
                    <a:pt x="9244" y="9891"/>
                  </a:cubicBezTo>
                  <a:cubicBezTo>
                    <a:pt x="11647" y="7488"/>
                    <a:pt x="14050" y="5177"/>
                    <a:pt x="16453" y="2959"/>
                  </a:cubicBezTo>
                  <a:cubicBezTo>
                    <a:pt x="16084" y="2312"/>
                    <a:pt x="16176" y="1850"/>
                    <a:pt x="16731" y="1387"/>
                  </a:cubicBezTo>
                  <a:cubicBezTo>
                    <a:pt x="17193" y="1018"/>
                    <a:pt x="17563" y="648"/>
                    <a:pt x="1756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37"/>
            <p:cNvSpPr/>
            <p:nvPr/>
          </p:nvSpPr>
          <p:spPr>
            <a:xfrm>
              <a:off x="4318375" y="3641675"/>
              <a:ext cx="328175" cy="603525"/>
            </a:xfrm>
            <a:custGeom>
              <a:rect b="b" l="l" r="r" t="t"/>
              <a:pathLst>
                <a:path extrusionOk="0" h="24141" w="13127">
                  <a:moveTo>
                    <a:pt x="10372" y="1"/>
                  </a:moveTo>
                  <a:cubicBezTo>
                    <a:pt x="10209" y="1"/>
                    <a:pt x="10018" y="34"/>
                    <a:pt x="9799" y="107"/>
                  </a:cubicBezTo>
                  <a:cubicBezTo>
                    <a:pt x="9799" y="662"/>
                    <a:pt x="9706" y="1216"/>
                    <a:pt x="9799" y="1771"/>
                  </a:cubicBezTo>
                  <a:cubicBezTo>
                    <a:pt x="10723" y="7317"/>
                    <a:pt x="9059" y="12031"/>
                    <a:pt x="5732" y="16468"/>
                  </a:cubicBezTo>
                  <a:cubicBezTo>
                    <a:pt x="3883" y="18871"/>
                    <a:pt x="1942" y="21367"/>
                    <a:pt x="1" y="23678"/>
                  </a:cubicBezTo>
                  <a:cubicBezTo>
                    <a:pt x="278" y="23678"/>
                    <a:pt x="578" y="23562"/>
                    <a:pt x="844" y="23562"/>
                  </a:cubicBezTo>
                  <a:cubicBezTo>
                    <a:pt x="1110" y="23562"/>
                    <a:pt x="1341" y="23678"/>
                    <a:pt x="1480" y="24140"/>
                  </a:cubicBezTo>
                  <a:cubicBezTo>
                    <a:pt x="3790" y="22846"/>
                    <a:pt x="4992" y="20535"/>
                    <a:pt x="6471" y="18502"/>
                  </a:cubicBezTo>
                  <a:cubicBezTo>
                    <a:pt x="9152" y="14897"/>
                    <a:pt x="11093" y="10922"/>
                    <a:pt x="11647" y="6300"/>
                  </a:cubicBezTo>
                  <a:cubicBezTo>
                    <a:pt x="11925" y="5376"/>
                    <a:pt x="10446" y="6208"/>
                    <a:pt x="10723" y="5376"/>
                  </a:cubicBezTo>
                  <a:cubicBezTo>
                    <a:pt x="10849" y="5041"/>
                    <a:pt x="11050" y="4934"/>
                    <a:pt x="11276" y="4934"/>
                  </a:cubicBezTo>
                  <a:cubicBezTo>
                    <a:pt x="11549" y="4934"/>
                    <a:pt x="11857" y="5090"/>
                    <a:pt x="12109" y="5191"/>
                  </a:cubicBezTo>
                  <a:cubicBezTo>
                    <a:pt x="12223" y="5219"/>
                    <a:pt x="12319" y="5232"/>
                    <a:pt x="12399" y="5232"/>
                  </a:cubicBezTo>
                  <a:cubicBezTo>
                    <a:pt x="13099" y="5232"/>
                    <a:pt x="12629" y="4248"/>
                    <a:pt x="13126" y="4082"/>
                  </a:cubicBezTo>
                  <a:cubicBezTo>
                    <a:pt x="12849" y="3342"/>
                    <a:pt x="12572" y="2603"/>
                    <a:pt x="12387" y="1956"/>
                  </a:cubicBezTo>
                  <a:lnTo>
                    <a:pt x="12387" y="1863"/>
                  </a:lnTo>
                  <a:lnTo>
                    <a:pt x="12017" y="1863"/>
                  </a:lnTo>
                  <a:cubicBezTo>
                    <a:pt x="11875" y="1863"/>
                    <a:pt x="11733" y="1881"/>
                    <a:pt x="11607" y="1881"/>
                  </a:cubicBezTo>
                  <a:cubicBezTo>
                    <a:pt x="11323" y="1881"/>
                    <a:pt x="11121" y="1792"/>
                    <a:pt x="11185" y="1216"/>
                  </a:cubicBezTo>
                  <a:cubicBezTo>
                    <a:pt x="11259" y="549"/>
                    <a:pt x="11036" y="1"/>
                    <a:pt x="1037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37"/>
            <p:cNvSpPr/>
            <p:nvPr/>
          </p:nvSpPr>
          <p:spPr>
            <a:xfrm>
              <a:off x="3541925" y="2128400"/>
              <a:ext cx="395175" cy="453700"/>
            </a:xfrm>
            <a:custGeom>
              <a:rect b="b" l="l" r="r" t="t"/>
              <a:pathLst>
                <a:path extrusionOk="0" h="18148" w="15807">
                  <a:moveTo>
                    <a:pt x="15807" y="1"/>
                  </a:moveTo>
                  <a:lnTo>
                    <a:pt x="15807" y="1"/>
                  </a:lnTo>
                  <a:cubicBezTo>
                    <a:pt x="15067" y="186"/>
                    <a:pt x="14328" y="463"/>
                    <a:pt x="13588" y="648"/>
                  </a:cubicBezTo>
                  <a:cubicBezTo>
                    <a:pt x="12294" y="1202"/>
                    <a:pt x="11832" y="2497"/>
                    <a:pt x="11185" y="3606"/>
                  </a:cubicBezTo>
                  <a:cubicBezTo>
                    <a:pt x="10819" y="4216"/>
                    <a:pt x="10524" y="4450"/>
                    <a:pt x="10254" y="4450"/>
                  </a:cubicBezTo>
                  <a:cubicBezTo>
                    <a:pt x="9911" y="4450"/>
                    <a:pt x="9606" y="4071"/>
                    <a:pt x="9244" y="3606"/>
                  </a:cubicBezTo>
                  <a:cubicBezTo>
                    <a:pt x="8597" y="3791"/>
                    <a:pt x="9152" y="4992"/>
                    <a:pt x="8135" y="5085"/>
                  </a:cubicBezTo>
                  <a:cubicBezTo>
                    <a:pt x="8689" y="5547"/>
                    <a:pt x="11000" y="4807"/>
                    <a:pt x="9429" y="6749"/>
                  </a:cubicBezTo>
                  <a:cubicBezTo>
                    <a:pt x="6841" y="10169"/>
                    <a:pt x="4068" y="13404"/>
                    <a:pt x="1202" y="16547"/>
                  </a:cubicBezTo>
                  <a:cubicBezTo>
                    <a:pt x="925" y="16916"/>
                    <a:pt x="1" y="17009"/>
                    <a:pt x="463" y="17748"/>
                  </a:cubicBezTo>
                  <a:cubicBezTo>
                    <a:pt x="629" y="18081"/>
                    <a:pt x="962" y="18148"/>
                    <a:pt x="1341" y="18148"/>
                  </a:cubicBezTo>
                  <a:cubicBezTo>
                    <a:pt x="1594" y="18148"/>
                    <a:pt x="1868" y="18118"/>
                    <a:pt x="2127" y="18118"/>
                  </a:cubicBezTo>
                  <a:cubicBezTo>
                    <a:pt x="2959" y="18026"/>
                    <a:pt x="3328" y="17379"/>
                    <a:pt x="3606" y="16732"/>
                  </a:cubicBezTo>
                  <a:cubicBezTo>
                    <a:pt x="4530" y="14421"/>
                    <a:pt x="6656" y="13034"/>
                    <a:pt x="8042" y="11093"/>
                  </a:cubicBezTo>
                  <a:cubicBezTo>
                    <a:pt x="9429" y="9059"/>
                    <a:pt x="11555" y="7580"/>
                    <a:pt x="12664" y="5362"/>
                  </a:cubicBezTo>
                  <a:cubicBezTo>
                    <a:pt x="13588" y="3513"/>
                    <a:pt x="15530" y="2219"/>
                    <a:pt x="1580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37"/>
            <p:cNvSpPr/>
            <p:nvPr/>
          </p:nvSpPr>
          <p:spPr>
            <a:xfrm>
              <a:off x="4577200" y="1048175"/>
              <a:ext cx="268075" cy="354650"/>
            </a:xfrm>
            <a:custGeom>
              <a:rect b="b" l="l" r="r" t="t"/>
              <a:pathLst>
                <a:path extrusionOk="0" h="14186" w="10723">
                  <a:moveTo>
                    <a:pt x="7788" y="1"/>
                  </a:moveTo>
                  <a:cubicBezTo>
                    <a:pt x="7345" y="1"/>
                    <a:pt x="6967" y="378"/>
                    <a:pt x="6656" y="690"/>
                  </a:cubicBezTo>
                  <a:cubicBezTo>
                    <a:pt x="6193" y="1152"/>
                    <a:pt x="6656" y="2169"/>
                    <a:pt x="5639" y="2169"/>
                  </a:cubicBezTo>
                  <a:cubicBezTo>
                    <a:pt x="4437" y="2446"/>
                    <a:pt x="3882" y="3648"/>
                    <a:pt x="3143" y="4480"/>
                  </a:cubicBezTo>
                  <a:cubicBezTo>
                    <a:pt x="740" y="7253"/>
                    <a:pt x="0" y="10580"/>
                    <a:pt x="925" y="14185"/>
                  </a:cubicBezTo>
                  <a:cubicBezTo>
                    <a:pt x="989" y="13607"/>
                    <a:pt x="830" y="12805"/>
                    <a:pt x="1410" y="12805"/>
                  </a:cubicBezTo>
                  <a:cubicBezTo>
                    <a:pt x="1665" y="12805"/>
                    <a:pt x="2061" y="12959"/>
                    <a:pt x="2681" y="13353"/>
                  </a:cubicBezTo>
                  <a:cubicBezTo>
                    <a:pt x="925" y="11412"/>
                    <a:pt x="3882" y="11967"/>
                    <a:pt x="3420" y="10673"/>
                  </a:cubicBezTo>
                  <a:lnTo>
                    <a:pt x="3420" y="10673"/>
                  </a:lnTo>
                  <a:cubicBezTo>
                    <a:pt x="4073" y="10754"/>
                    <a:pt x="4006" y="11844"/>
                    <a:pt x="4871" y="11844"/>
                  </a:cubicBezTo>
                  <a:cubicBezTo>
                    <a:pt x="4986" y="11844"/>
                    <a:pt x="5117" y="11825"/>
                    <a:pt x="5269" y="11782"/>
                  </a:cubicBezTo>
                  <a:cubicBezTo>
                    <a:pt x="4622" y="11135"/>
                    <a:pt x="4160" y="10580"/>
                    <a:pt x="3698" y="10118"/>
                  </a:cubicBezTo>
                  <a:cubicBezTo>
                    <a:pt x="3051" y="9379"/>
                    <a:pt x="2588" y="8916"/>
                    <a:pt x="3882" y="8177"/>
                  </a:cubicBezTo>
                  <a:cubicBezTo>
                    <a:pt x="4899" y="7622"/>
                    <a:pt x="5731" y="7160"/>
                    <a:pt x="7118" y="7068"/>
                  </a:cubicBezTo>
                  <a:cubicBezTo>
                    <a:pt x="7309" y="7050"/>
                    <a:pt x="7481" y="7039"/>
                    <a:pt x="7636" y="7039"/>
                  </a:cubicBezTo>
                  <a:cubicBezTo>
                    <a:pt x="8305" y="7039"/>
                    <a:pt x="8666" y="7242"/>
                    <a:pt x="8966" y="7992"/>
                  </a:cubicBezTo>
                  <a:cubicBezTo>
                    <a:pt x="8966" y="7160"/>
                    <a:pt x="9798" y="7068"/>
                    <a:pt x="10260" y="6606"/>
                  </a:cubicBezTo>
                  <a:cubicBezTo>
                    <a:pt x="10445" y="6421"/>
                    <a:pt x="10723" y="6236"/>
                    <a:pt x="10538" y="5866"/>
                  </a:cubicBezTo>
                  <a:cubicBezTo>
                    <a:pt x="10445" y="5727"/>
                    <a:pt x="10330" y="5658"/>
                    <a:pt x="10203" y="5658"/>
                  </a:cubicBezTo>
                  <a:cubicBezTo>
                    <a:pt x="10076" y="5658"/>
                    <a:pt x="9937" y="5727"/>
                    <a:pt x="9798" y="5866"/>
                  </a:cubicBezTo>
                  <a:cubicBezTo>
                    <a:pt x="9543" y="6249"/>
                    <a:pt x="9210" y="6377"/>
                    <a:pt x="8888" y="6377"/>
                  </a:cubicBezTo>
                  <a:cubicBezTo>
                    <a:pt x="8510" y="6377"/>
                    <a:pt x="8149" y="6201"/>
                    <a:pt x="7950" y="6051"/>
                  </a:cubicBezTo>
                  <a:cubicBezTo>
                    <a:pt x="7507" y="5769"/>
                    <a:pt x="7100" y="5663"/>
                    <a:pt x="6704" y="5663"/>
                  </a:cubicBezTo>
                  <a:cubicBezTo>
                    <a:pt x="6191" y="5663"/>
                    <a:pt x="5699" y="5842"/>
                    <a:pt x="5177" y="6051"/>
                  </a:cubicBezTo>
                  <a:cubicBezTo>
                    <a:pt x="5731" y="5311"/>
                    <a:pt x="5546" y="4480"/>
                    <a:pt x="5824" y="3925"/>
                  </a:cubicBezTo>
                  <a:cubicBezTo>
                    <a:pt x="5892" y="3899"/>
                    <a:pt x="5954" y="3888"/>
                    <a:pt x="6009" y="3888"/>
                  </a:cubicBezTo>
                  <a:cubicBezTo>
                    <a:pt x="6436" y="3888"/>
                    <a:pt x="6503" y="4561"/>
                    <a:pt x="6717" y="4561"/>
                  </a:cubicBezTo>
                  <a:cubicBezTo>
                    <a:pt x="6775" y="4561"/>
                    <a:pt x="6844" y="4512"/>
                    <a:pt x="6933" y="4387"/>
                  </a:cubicBezTo>
                  <a:cubicBezTo>
                    <a:pt x="7672" y="3463"/>
                    <a:pt x="8874" y="3185"/>
                    <a:pt x="9336" y="2169"/>
                  </a:cubicBezTo>
                  <a:cubicBezTo>
                    <a:pt x="9289" y="2153"/>
                    <a:pt x="9243" y="2146"/>
                    <a:pt x="9199" y="2146"/>
                  </a:cubicBezTo>
                  <a:cubicBezTo>
                    <a:pt x="8816" y="2146"/>
                    <a:pt x="8515" y="2660"/>
                    <a:pt x="8153" y="2660"/>
                  </a:cubicBezTo>
                  <a:cubicBezTo>
                    <a:pt x="8060" y="2660"/>
                    <a:pt x="7962" y="2625"/>
                    <a:pt x="7857" y="2538"/>
                  </a:cubicBezTo>
                  <a:cubicBezTo>
                    <a:pt x="7210" y="1891"/>
                    <a:pt x="8504" y="1799"/>
                    <a:pt x="8319" y="1522"/>
                  </a:cubicBezTo>
                  <a:cubicBezTo>
                    <a:pt x="8042" y="967"/>
                    <a:pt x="8689" y="320"/>
                    <a:pt x="8042" y="43"/>
                  </a:cubicBezTo>
                  <a:cubicBezTo>
                    <a:pt x="7955" y="14"/>
                    <a:pt x="7870" y="1"/>
                    <a:pt x="778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37"/>
            <p:cNvSpPr/>
            <p:nvPr/>
          </p:nvSpPr>
          <p:spPr>
            <a:xfrm>
              <a:off x="3823850" y="1395225"/>
              <a:ext cx="221875" cy="432800"/>
            </a:xfrm>
            <a:custGeom>
              <a:rect b="b" l="l" r="r" t="t"/>
              <a:pathLst>
                <a:path extrusionOk="0" h="17312" w="8875">
                  <a:moveTo>
                    <a:pt x="6123" y="11984"/>
                  </a:moveTo>
                  <a:cubicBezTo>
                    <a:pt x="6208" y="11984"/>
                    <a:pt x="6319" y="12026"/>
                    <a:pt x="6471" y="12135"/>
                  </a:cubicBezTo>
                  <a:cubicBezTo>
                    <a:pt x="6841" y="12505"/>
                    <a:pt x="7118" y="12874"/>
                    <a:pt x="7026" y="13429"/>
                  </a:cubicBezTo>
                  <a:cubicBezTo>
                    <a:pt x="6977" y="13771"/>
                    <a:pt x="6876" y="13881"/>
                    <a:pt x="6724" y="13881"/>
                  </a:cubicBezTo>
                  <a:cubicBezTo>
                    <a:pt x="6588" y="13881"/>
                    <a:pt x="6412" y="13793"/>
                    <a:pt x="6194" y="13706"/>
                  </a:cubicBezTo>
                  <a:cubicBezTo>
                    <a:pt x="6044" y="13644"/>
                    <a:pt x="5925" y="13617"/>
                    <a:pt x="5829" y="13617"/>
                  </a:cubicBezTo>
                  <a:cubicBezTo>
                    <a:pt x="5210" y="13617"/>
                    <a:pt x="5540" y="14736"/>
                    <a:pt x="4900" y="14815"/>
                  </a:cubicBezTo>
                  <a:cubicBezTo>
                    <a:pt x="4900" y="13984"/>
                    <a:pt x="4715" y="13059"/>
                    <a:pt x="5639" y="12505"/>
                  </a:cubicBezTo>
                  <a:cubicBezTo>
                    <a:pt x="5851" y="12434"/>
                    <a:pt x="5847" y="11984"/>
                    <a:pt x="6123" y="11984"/>
                  </a:cubicBezTo>
                  <a:close/>
                  <a:moveTo>
                    <a:pt x="1182" y="0"/>
                  </a:moveTo>
                  <a:cubicBezTo>
                    <a:pt x="997" y="0"/>
                    <a:pt x="791" y="61"/>
                    <a:pt x="555" y="211"/>
                  </a:cubicBezTo>
                  <a:cubicBezTo>
                    <a:pt x="1" y="673"/>
                    <a:pt x="1" y="1320"/>
                    <a:pt x="278" y="1690"/>
                  </a:cubicBezTo>
                  <a:cubicBezTo>
                    <a:pt x="925" y="2522"/>
                    <a:pt x="1202" y="3538"/>
                    <a:pt x="1849" y="4463"/>
                  </a:cubicBezTo>
                  <a:cubicBezTo>
                    <a:pt x="3421" y="6681"/>
                    <a:pt x="4437" y="9177"/>
                    <a:pt x="4530" y="12042"/>
                  </a:cubicBezTo>
                  <a:cubicBezTo>
                    <a:pt x="4622" y="13799"/>
                    <a:pt x="4160" y="15647"/>
                    <a:pt x="4900" y="17311"/>
                  </a:cubicBezTo>
                  <a:cubicBezTo>
                    <a:pt x="5693" y="16078"/>
                    <a:pt x="6150" y="14340"/>
                    <a:pt x="8032" y="14340"/>
                  </a:cubicBezTo>
                  <a:cubicBezTo>
                    <a:pt x="8124" y="14340"/>
                    <a:pt x="8220" y="14345"/>
                    <a:pt x="8320" y="14353"/>
                  </a:cubicBezTo>
                  <a:cubicBezTo>
                    <a:pt x="8505" y="14353"/>
                    <a:pt x="8689" y="13891"/>
                    <a:pt x="8874" y="13706"/>
                  </a:cubicBezTo>
                  <a:cubicBezTo>
                    <a:pt x="8412" y="13337"/>
                    <a:pt x="8227" y="12689"/>
                    <a:pt x="8320" y="12227"/>
                  </a:cubicBezTo>
                  <a:cubicBezTo>
                    <a:pt x="8360" y="11738"/>
                    <a:pt x="8221" y="11609"/>
                    <a:pt x="8022" y="11609"/>
                  </a:cubicBezTo>
                  <a:cubicBezTo>
                    <a:pt x="7796" y="11609"/>
                    <a:pt x="7493" y="11773"/>
                    <a:pt x="7284" y="11773"/>
                  </a:cubicBezTo>
                  <a:cubicBezTo>
                    <a:pt x="7258" y="11773"/>
                    <a:pt x="7233" y="11771"/>
                    <a:pt x="7210" y="11765"/>
                  </a:cubicBezTo>
                  <a:cubicBezTo>
                    <a:pt x="7580" y="11118"/>
                    <a:pt x="7858" y="10563"/>
                    <a:pt x="8042" y="10101"/>
                  </a:cubicBezTo>
                  <a:cubicBezTo>
                    <a:pt x="7964" y="10004"/>
                    <a:pt x="7886" y="9968"/>
                    <a:pt x="7810" y="9968"/>
                  </a:cubicBezTo>
                  <a:cubicBezTo>
                    <a:pt x="7601" y="9968"/>
                    <a:pt x="7405" y="10235"/>
                    <a:pt x="7258" y="10235"/>
                  </a:cubicBezTo>
                  <a:cubicBezTo>
                    <a:pt x="7204" y="10235"/>
                    <a:pt x="7157" y="10199"/>
                    <a:pt x="7118" y="10101"/>
                  </a:cubicBezTo>
                  <a:cubicBezTo>
                    <a:pt x="6379" y="8530"/>
                    <a:pt x="5454" y="6959"/>
                    <a:pt x="5362" y="5202"/>
                  </a:cubicBezTo>
                  <a:cubicBezTo>
                    <a:pt x="5362" y="5017"/>
                    <a:pt x="5732" y="4833"/>
                    <a:pt x="6009" y="4555"/>
                  </a:cubicBezTo>
                  <a:cubicBezTo>
                    <a:pt x="4900" y="4370"/>
                    <a:pt x="4622" y="2984"/>
                    <a:pt x="3421" y="2799"/>
                  </a:cubicBezTo>
                  <a:lnTo>
                    <a:pt x="3421" y="2799"/>
                  </a:lnTo>
                  <a:cubicBezTo>
                    <a:pt x="3421" y="3169"/>
                    <a:pt x="3513" y="3723"/>
                    <a:pt x="2959" y="3816"/>
                  </a:cubicBezTo>
                  <a:cubicBezTo>
                    <a:pt x="2910" y="3823"/>
                    <a:pt x="2867" y="3826"/>
                    <a:pt x="2829" y="3826"/>
                  </a:cubicBezTo>
                  <a:cubicBezTo>
                    <a:pt x="2365" y="3826"/>
                    <a:pt x="2681" y="3333"/>
                    <a:pt x="2681" y="3076"/>
                  </a:cubicBezTo>
                  <a:cubicBezTo>
                    <a:pt x="2681" y="2984"/>
                    <a:pt x="2681" y="2891"/>
                    <a:pt x="2681" y="2891"/>
                  </a:cubicBezTo>
                  <a:cubicBezTo>
                    <a:pt x="2219" y="2337"/>
                    <a:pt x="2219" y="1690"/>
                    <a:pt x="2681" y="950"/>
                  </a:cubicBezTo>
                  <a:cubicBezTo>
                    <a:pt x="2184" y="666"/>
                    <a:pt x="1796" y="0"/>
                    <a:pt x="118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37"/>
            <p:cNvSpPr/>
            <p:nvPr/>
          </p:nvSpPr>
          <p:spPr>
            <a:xfrm>
              <a:off x="3927850" y="1846475"/>
              <a:ext cx="249600" cy="233425"/>
            </a:xfrm>
            <a:custGeom>
              <a:rect b="b" l="l" r="r" t="t"/>
              <a:pathLst>
                <a:path extrusionOk="0" h="9337" w="9984">
                  <a:moveTo>
                    <a:pt x="740" y="1"/>
                  </a:moveTo>
                  <a:cubicBezTo>
                    <a:pt x="0" y="1295"/>
                    <a:pt x="462" y="2681"/>
                    <a:pt x="370" y="3975"/>
                  </a:cubicBezTo>
                  <a:cubicBezTo>
                    <a:pt x="439" y="3991"/>
                    <a:pt x="504" y="3998"/>
                    <a:pt x="566" y="3998"/>
                  </a:cubicBezTo>
                  <a:cubicBezTo>
                    <a:pt x="1252" y="3998"/>
                    <a:pt x="1556" y="3136"/>
                    <a:pt x="2403" y="3051"/>
                  </a:cubicBezTo>
                  <a:cubicBezTo>
                    <a:pt x="3050" y="2959"/>
                    <a:pt x="2403" y="2589"/>
                    <a:pt x="2219" y="2312"/>
                  </a:cubicBezTo>
                  <a:cubicBezTo>
                    <a:pt x="1664" y="1665"/>
                    <a:pt x="2311" y="1480"/>
                    <a:pt x="2681" y="1295"/>
                  </a:cubicBezTo>
                  <a:cubicBezTo>
                    <a:pt x="2810" y="1230"/>
                    <a:pt x="2920" y="1201"/>
                    <a:pt x="3012" y="1201"/>
                  </a:cubicBezTo>
                  <a:cubicBezTo>
                    <a:pt x="3312" y="1201"/>
                    <a:pt x="3420" y="1517"/>
                    <a:pt x="3420" y="1942"/>
                  </a:cubicBezTo>
                  <a:cubicBezTo>
                    <a:pt x="3420" y="2746"/>
                    <a:pt x="3651" y="3377"/>
                    <a:pt x="4388" y="3377"/>
                  </a:cubicBezTo>
                  <a:cubicBezTo>
                    <a:pt x="4583" y="3377"/>
                    <a:pt x="4813" y="3333"/>
                    <a:pt x="5084" y="3236"/>
                  </a:cubicBezTo>
                  <a:cubicBezTo>
                    <a:pt x="5190" y="2653"/>
                    <a:pt x="5357" y="2458"/>
                    <a:pt x="5549" y="2458"/>
                  </a:cubicBezTo>
                  <a:cubicBezTo>
                    <a:pt x="5912" y="2458"/>
                    <a:pt x="6367" y="3153"/>
                    <a:pt x="6681" y="3262"/>
                  </a:cubicBezTo>
                  <a:lnTo>
                    <a:pt x="6681" y="3262"/>
                  </a:lnTo>
                  <a:cubicBezTo>
                    <a:pt x="5964" y="3661"/>
                    <a:pt x="5803" y="4361"/>
                    <a:pt x="6471" y="5362"/>
                  </a:cubicBezTo>
                  <a:cubicBezTo>
                    <a:pt x="6655" y="5639"/>
                    <a:pt x="7210" y="6471"/>
                    <a:pt x="5916" y="6471"/>
                  </a:cubicBezTo>
                  <a:cubicBezTo>
                    <a:pt x="5776" y="6443"/>
                    <a:pt x="5516" y="6398"/>
                    <a:pt x="5245" y="6398"/>
                  </a:cubicBezTo>
                  <a:cubicBezTo>
                    <a:pt x="4626" y="6398"/>
                    <a:pt x="3950" y="6635"/>
                    <a:pt x="4529" y="7858"/>
                  </a:cubicBezTo>
                  <a:cubicBezTo>
                    <a:pt x="4614" y="8110"/>
                    <a:pt x="4160" y="8517"/>
                    <a:pt x="3590" y="8517"/>
                  </a:cubicBezTo>
                  <a:cubicBezTo>
                    <a:pt x="3534" y="8517"/>
                    <a:pt x="3478" y="8513"/>
                    <a:pt x="3420" y="8505"/>
                  </a:cubicBezTo>
                  <a:cubicBezTo>
                    <a:pt x="3371" y="8496"/>
                    <a:pt x="3329" y="8493"/>
                    <a:pt x="3293" y="8493"/>
                  </a:cubicBezTo>
                  <a:cubicBezTo>
                    <a:pt x="2929" y="8493"/>
                    <a:pt x="3235" y="8891"/>
                    <a:pt x="3235" y="9059"/>
                  </a:cubicBezTo>
                  <a:cubicBezTo>
                    <a:pt x="3665" y="8940"/>
                    <a:pt x="4089" y="8895"/>
                    <a:pt x="4512" y="8895"/>
                  </a:cubicBezTo>
                  <a:cubicBezTo>
                    <a:pt x="5724" y="8895"/>
                    <a:pt x="6924" y="9268"/>
                    <a:pt x="8227" y="9337"/>
                  </a:cubicBezTo>
                  <a:cubicBezTo>
                    <a:pt x="6563" y="8227"/>
                    <a:pt x="6933" y="7488"/>
                    <a:pt x="8319" y="6933"/>
                  </a:cubicBezTo>
                  <a:cubicBezTo>
                    <a:pt x="8319" y="5824"/>
                    <a:pt x="9613" y="6471"/>
                    <a:pt x="9891" y="5732"/>
                  </a:cubicBezTo>
                  <a:cubicBezTo>
                    <a:pt x="8597" y="5362"/>
                    <a:pt x="8412" y="5177"/>
                    <a:pt x="9244" y="4068"/>
                  </a:cubicBezTo>
                  <a:cubicBezTo>
                    <a:pt x="9521" y="3698"/>
                    <a:pt x="9983" y="3236"/>
                    <a:pt x="9521" y="2866"/>
                  </a:cubicBezTo>
                  <a:cubicBezTo>
                    <a:pt x="9335" y="2701"/>
                    <a:pt x="9218" y="2637"/>
                    <a:pt x="9145" y="2637"/>
                  </a:cubicBezTo>
                  <a:cubicBezTo>
                    <a:pt x="8902" y="2637"/>
                    <a:pt x="9138" y="3333"/>
                    <a:pt x="8909" y="3333"/>
                  </a:cubicBezTo>
                  <a:cubicBezTo>
                    <a:pt x="8899" y="3333"/>
                    <a:pt x="8887" y="3332"/>
                    <a:pt x="8874" y="3328"/>
                  </a:cubicBezTo>
                  <a:cubicBezTo>
                    <a:pt x="8134" y="3236"/>
                    <a:pt x="7580" y="3051"/>
                    <a:pt x="7857" y="2127"/>
                  </a:cubicBezTo>
                  <a:cubicBezTo>
                    <a:pt x="7857" y="1849"/>
                    <a:pt x="8319" y="1295"/>
                    <a:pt x="7950" y="1295"/>
                  </a:cubicBezTo>
                  <a:cubicBezTo>
                    <a:pt x="6729" y="1223"/>
                    <a:pt x="5731" y="147"/>
                    <a:pt x="4524" y="147"/>
                  </a:cubicBezTo>
                  <a:cubicBezTo>
                    <a:pt x="4177" y="147"/>
                    <a:pt x="3812" y="236"/>
                    <a:pt x="3420" y="463"/>
                  </a:cubicBezTo>
                  <a:cubicBezTo>
                    <a:pt x="3119" y="664"/>
                    <a:pt x="2781" y="756"/>
                    <a:pt x="2437" y="756"/>
                  </a:cubicBezTo>
                  <a:cubicBezTo>
                    <a:pt x="1833" y="756"/>
                    <a:pt x="1211" y="472"/>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37"/>
            <p:cNvSpPr/>
            <p:nvPr/>
          </p:nvSpPr>
          <p:spPr>
            <a:xfrm>
              <a:off x="3638975" y="4493825"/>
              <a:ext cx="422925" cy="349550"/>
            </a:xfrm>
            <a:custGeom>
              <a:rect b="b" l="l" r="r" t="t"/>
              <a:pathLst>
                <a:path extrusionOk="0" h="13982" w="16917">
                  <a:moveTo>
                    <a:pt x="16034" y="1"/>
                  </a:moveTo>
                  <a:cubicBezTo>
                    <a:pt x="15356" y="1"/>
                    <a:pt x="14808" y="469"/>
                    <a:pt x="14328" y="869"/>
                  </a:cubicBezTo>
                  <a:cubicBezTo>
                    <a:pt x="13219" y="1793"/>
                    <a:pt x="12295" y="3088"/>
                    <a:pt x="11278" y="4012"/>
                  </a:cubicBezTo>
                  <a:cubicBezTo>
                    <a:pt x="9706" y="5491"/>
                    <a:pt x="7950" y="6692"/>
                    <a:pt x="6194" y="8079"/>
                  </a:cubicBezTo>
                  <a:cubicBezTo>
                    <a:pt x="4623" y="9373"/>
                    <a:pt x="2866" y="10482"/>
                    <a:pt x="1203" y="11776"/>
                  </a:cubicBezTo>
                  <a:cubicBezTo>
                    <a:pt x="648" y="12239"/>
                    <a:pt x="1" y="12886"/>
                    <a:pt x="555" y="13625"/>
                  </a:cubicBezTo>
                  <a:cubicBezTo>
                    <a:pt x="779" y="13880"/>
                    <a:pt x="1035" y="13982"/>
                    <a:pt x="1291" y="13982"/>
                  </a:cubicBezTo>
                  <a:cubicBezTo>
                    <a:pt x="1775" y="13982"/>
                    <a:pt x="2255" y="13618"/>
                    <a:pt x="2497" y="13255"/>
                  </a:cubicBezTo>
                  <a:cubicBezTo>
                    <a:pt x="3698" y="11776"/>
                    <a:pt x="5270" y="10852"/>
                    <a:pt x="6749" y="9743"/>
                  </a:cubicBezTo>
                  <a:cubicBezTo>
                    <a:pt x="10261" y="7340"/>
                    <a:pt x="13034" y="4012"/>
                    <a:pt x="16454" y="1424"/>
                  </a:cubicBezTo>
                  <a:cubicBezTo>
                    <a:pt x="16731" y="1331"/>
                    <a:pt x="16824" y="962"/>
                    <a:pt x="16916" y="869"/>
                  </a:cubicBezTo>
                  <a:cubicBezTo>
                    <a:pt x="16916" y="314"/>
                    <a:pt x="16731" y="130"/>
                    <a:pt x="16362" y="37"/>
                  </a:cubicBezTo>
                  <a:cubicBezTo>
                    <a:pt x="16249" y="12"/>
                    <a:pt x="16140" y="1"/>
                    <a:pt x="1603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37"/>
            <p:cNvSpPr/>
            <p:nvPr/>
          </p:nvSpPr>
          <p:spPr>
            <a:xfrm>
              <a:off x="2911075" y="4797475"/>
              <a:ext cx="217225" cy="269250"/>
            </a:xfrm>
            <a:custGeom>
              <a:rect b="b" l="l" r="r" t="t"/>
              <a:pathLst>
                <a:path extrusionOk="0" h="10770" w="8689">
                  <a:moveTo>
                    <a:pt x="2496" y="0"/>
                  </a:moveTo>
                  <a:cubicBezTo>
                    <a:pt x="2034" y="370"/>
                    <a:pt x="1756" y="1017"/>
                    <a:pt x="1017" y="1109"/>
                  </a:cubicBezTo>
                  <a:cubicBezTo>
                    <a:pt x="1109" y="1756"/>
                    <a:pt x="0" y="2773"/>
                    <a:pt x="1664" y="3050"/>
                  </a:cubicBezTo>
                  <a:cubicBezTo>
                    <a:pt x="1849" y="3143"/>
                    <a:pt x="1941" y="3698"/>
                    <a:pt x="2126" y="3975"/>
                  </a:cubicBezTo>
                  <a:cubicBezTo>
                    <a:pt x="4622" y="5824"/>
                    <a:pt x="4252" y="6563"/>
                    <a:pt x="3605" y="9706"/>
                  </a:cubicBezTo>
                  <a:cubicBezTo>
                    <a:pt x="3605" y="9983"/>
                    <a:pt x="3235" y="10353"/>
                    <a:pt x="3605" y="10630"/>
                  </a:cubicBezTo>
                  <a:cubicBezTo>
                    <a:pt x="3730" y="10730"/>
                    <a:pt x="3842" y="10770"/>
                    <a:pt x="3946" y="10770"/>
                  </a:cubicBezTo>
                  <a:cubicBezTo>
                    <a:pt x="4224" y="10770"/>
                    <a:pt x="4445" y="10488"/>
                    <a:pt x="4714" y="10353"/>
                  </a:cubicBezTo>
                  <a:cubicBezTo>
                    <a:pt x="6286" y="9059"/>
                    <a:pt x="7672" y="7580"/>
                    <a:pt x="8689" y="5824"/>
                  </a:cubicBezTo>
                  <a:cubicBezTo>
                    <a:pt x="8504" y="5731"/>
                    <a:pt x="8319" y="5731"/>
                    <a:pt x="8134" y="5731"/>
                  </a:cubicBezTo>
                  <a:cubicBezTo>
                    <a:pt x="6193" y="5084"/>
                    <a:pt x="6101" y="4899"/>
                    <a:pt x="6286" y="2958"/>
                  </a:cubicBezTo>
                  <a:cubicBezTo>
                    <a:pt x="6286" y="2866"/>
                    <a:pt x="6101" y="2681"/>
                    <a:pt x="6008" y="2588"/>
                  </a:cubicBezTo>
                  <a:cubicBezTo>
                    <a:pt x="5176" y="1202"/>
                    <a:pt x="3790" y="647"/>
                    <a:pt x="249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37"/>
            <p:cNvSpPr/>
            <p:nvPr/>
          </p:nvSpPr>
          <p:spPr>
            <a:xfrm>
              <a:off x="4182025" y="3681900"/>
              <a:ext cx="279650" cy="282100"/>
            </a:xfrm>
            <a:custGeom>
              <a:rect b="b" l="l" r="r" t="t"/>
              <a:pathLst>
                <a:path extrusionOk="0" h="11284" w="11186">
                  <a:moveTo>
                    <a:pt x="2774" y="0"/>
                  </a:moveTo>
                  <a:cubicBezTo>
                    <a:pt x="2658" y="0"/>
                    <a:pt x="2543" y="69"/>
                    <a:pt x="2404" y="162"/>
                  </a:cubicBezTo>
                  <a:cubicBezTo>
                    <a:pt x="2866" y="901"/>
                    <a:pt x="2035" y="1918"/>
                    <a:pt x="2404" y="2288"/>
                  </a:cubicBezTo>
                  <a:cubicBezTo>
                    <a:pt x="2959" y="2935"/>
                    <a:pt x="3051" y="3952"/>
                    <a:pt x="4253" y="4322"/>
                  </a:cubicBezTo>
                  <a:cubicBezTo>
                    <a:pt x="2959" y="4506"/>
                    <a:pt x="1387" y="4137"/>
                    <a:pt x="2774" y="5893"/>
                  </a:cubicBezTo>
                  <a:cubicBezTo>
                    <a:pt x="2959" y="6170"/>
                    <a:pt x="2959" y="6632"/>
                    <a:pt x="2589" y="6910"/>
                  </a:cubicBezTo>
                  <a:cubicBezTo>
                    <a:pt x="2497" y="6979"/>
                    <a:pt x="2416" y="7008"/>
                    <a:pt x="2342" y="7008"/>
                  </a:cubicBezTo>
                  <a:cubicBezTo>
                    <a:pt x="2121" y="7008"/>
                    <a:pt x="1965" y="6748"/>
                    <a:pt x="1757" y="6540"/>
                  </a:cubicBezTo>
                  <a:cubicBezTo>
                    <a:pt x="1443" y="6278"/>
                    <a:pt x="1129" y="6105"/>
                    <a:pt x="798" y="6105"/>
                  </a:cubicBezTo>
                  <a:cubicBezTo>
                    <a:pt x="545" y="6105"/>
                    <a:pt x="282" y="6207"/>
                    <a:pt x="1" y="6448"/>
                  </a:cubicBezTo>
                  <a:cubicBezTo>
                    <a:pt x="2404" y="8204"/>
                    <a:pt x="4992" y="9868"/>
                    <a:pt x="7765" y="10977"/>
                  </a:cubicBezTo>
                  <a:cubicBezTo>
                    <a:pt x="8197" y="11223"/>
                    <a:pt x="8710" y="11264"/>
                    <a:pt x="9224" y="11264"/>
                  </a:cubicBezTo>
                  <a:cubicBezTo>
                    <a:pt x="9481" y="11264"/>
                    <a:pt x="9737" y="11254"/>
                    <a:pt x="9984" y="11254"/>
                  </a:cubicBezTo>
                  <a:cubicBezTo>
                    <a:pt x="10132" y="11254"/>
                    <a:pt x="10324" y="11284"/>
                    <a:pt x="10507" y="11284"/>
                  </a:cubicBezTo>
                  <a:cubicBezTo>
                    <a:pt x="10783" y="11284"/>
                    <a:pt x="11038" y="11217"/>
                    <a:pt x="11093" y="10884"/>
                  </a:cubicBezTo>
                  <a:cubicBezTo>
                    <a:pt x="11186" y="10237"/>
                    <a:pt x="10631" y="10237"/>
                    <a:pt x="10261" y="10052"/>
                  </a:cubicBezTo>
                  <a:cubicBezTo>
                    <a:pt x="6564" y="8389"/>
                    <a:pt x="4345" y="5616"/>
                    <a:pt x="4345" y="1364"/>
                  </a:cubicBezTo>
                  <a:cubicBezTo>
                    <a:pt x="3976" y="994"/>
                    <a:pt x="3421" y="717"/>
                    <a:pt x="3144" y="254"/>
                  </a:cubicBezTo>
                  <a:cubicBezTo>
                    <a:pt x="3005" y="69"/>
                    <a:pt x="2890" y="0"/>
                    <a:pt x="277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37"/>
            <p:cNvSpPr/>
            <p:nvPr/>
          </p:nvSpPr>
          <p:spPr>
            <a:xfrm>
              <a:off x="3581200" y="758125"/>
              <a:ext cx="432175" cy="323475"/>
            </a:xfrm>
            <a:custGeom>
              <a:rect b="b" l="l" r="r" t="t"/>
              <a:pathLst>
                <a:path extrusionOk="0" h="12939" w="17287">
                  <a:moveTo>
                    <a:pt x="16352" y="1"/>
                  </a:moveTo>
                  <a:cubicBezTo>
                    <a:pt x="15741" y="1"/>
                    <a:pt x="14898" y="609"/>
                    <a:pt x="14328" y="1107"/>
                  </a:cubicBezTo>
                  <a:cubicBezTo>
                    <a:pt x="12942" y="2216"/>
                    <a:pt x="11463" y="3326"/>
                    <a:pt x="9707" y="4157"/>
                  </a:cubicBezTo>
                  <a:cubicBezTo>
                    <a:pt x="7581" y="5174"/>
                    <a:pt x="6287" y="7393"/>
                    <a:pt x="4161" y="8594"/>
                  </a:cubicBezTo>
                  <a:cubicBezTo>
                    <a:pt x="2866" y="9334"/>
                    <a:pt x="1757" y="10443"/>
                    <a:pt x="556" y="11367"/>
                  </a:cubicBezTo>
                  <a:cubicBezTo>
                    <a:pt x="186" y="11645"/>
                    <a:pt x="1" y="11922"/>
                    <a:pt x="186" y="12384"/>
                  </a:cubicBezTo>
                  <a:cubicBezTo>
                    <a:pt x="273" y="12646"/>
                    <a:pt x="443" y="12908"/>
                    <a:pt x="930" y="12936"/>
                  </a:cubicBezTo>
                  <a:lnTo>
                    <a:pt x="930" y="12936"/>
                  </a:lnTo>
                  <a:cubicBezTo>
                    <a:pt x="1484" y="12660"/>
                    <a:pt x="2129" y="12383"/>
                    <a:pt x="2774" y="11922"/>
                  </a:cubicBezTo>
                  <a:cubicBezTo>
                    <a:pt x="5085" y="10166"/>
                    <a:pt x="7211" y="8132"/>
                    <a:pt x="9707" y="6468"/>
                  </a:cubicBezTo>
                  <a:cubicBezTo>
                    <a:pt x="11648" y="5174"/>
                    <a:pt x="13589" y="3788"/>
                    <a:pt x="15438" y="2401"/>
                  </a:cubicBezTo>
                  <a:cubicBezTo>
                    <a:pt x="16085" y="1847"/>
                    <a:pt x="17286" y="830"/>
                    <a:pt x="16824" y="183"/>
                  </a:cubicBezTo>
                  <a:cubicBezTo>
                    <a:pt x="16697" y="55"/>
                    <a:pt x="16535" y="1"/>
                    <a:pt x="16352" y="1"/>
                  </a:cubicBezTo>
                  <a:close/>
                  <a:moveTo>
                    <a:pt x="930" y="12936"/>
                  </a:moveTo>
                  <a:cubicBezTo>
                    <a:pt x="929" y="12937"/>
                    <a:pt x="927" y="12938"/>
                    <a:pt x="925" y="12939"/>
                  </a:cubicBezTo>
                  <a:lnTo>
                    <a:pt x="1018" y="12939"/>
                  </a:lnTo>
                  <a:cubicBezTo>
                    <a:pt x="988" y="12939"/>
                    <a:pt x="958" y="12938"/>
                    <a:pt x="930" y="12936"/>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37"/>
            <p:cNvSpPr/>
            <p:nvPr/>
          </p:nvSpPr>
          <p:spPr>
            <a:xfrm>
              <a:off x="3597400" y="2618425"/>
              <a:ext cx="404425" cy="360400"/>
            </a:xfrm>
            <a:custGeom>
              <a:rect b="b" l="l" r="r" t="t"/>
              <a:pathLst>
                <a:path extrusionOk="0" h="14416" w="16177">
                  <a:moveTo>
                    <a:pt x="14785" y="0"/>
                  </a:moveTo>
                  <a:cubicBezTo>
                    <a:pt x="14379" y="0"/>
                    <a:pt x="14031" y="413"/>
                    <a:pt x="13773" y="735"/>
                  </a:cubicBezTo>
                  <a:cubicBezTo>
                    <a:pt x="10815" y="3971"/>
                    <a:pt x="6933" y="6097"/>
                    <a:pt x="4160" y="9424"/>
                  </a:cubicBezTo>
                  <a:cubicBezTo>
                    <a:pt x="3050" y="10718"/>
                    <a:pt x="1756" y="11643"/>
                    <a:pt x="647" y="12752"/>
                  </a:cubicBezTo>
                  <a:cubicBezTo>
                    <a:pt x="185" y="13122"/>
                    <a:pt x="0" y="13491"/>
                    <a:pt x="185" y="14046"/>
                  </a:cubicBezTo>
                  <a:cubicBezTo>
                    <a:pt x="273" y="14309"/>
                    <a:pt x="444" y="14406"/>
                    <a:pt x="777" y="14415"/>
                  </a:cubicBezTo>
                  <a:lnTo>
                    <a:pt x="777" y="14415"/>
                  </a:lnTo>
                  <a:cubicBezTo>
                    <a:pt x="1307" y="14395"/>
                    <a:pt x="1578" y="13947"/>
                    <a:pt x="1849" y="13676"/>
                  </a:cubicBezTo>
                  <a:cubicBezTo>
                    <a:pt x="3235" y="12382"/>
                    <a:pt x="4622" y="11273"/>
                    <a:pt x="5823" y="9979"/>
                  </a:cubicBezTo>
                  <a:cubicBezTo>
                    <a:pt x="8689" y="7113"/>
                    <a:pt x="11924" y="4803"/>
                    <a:pt x="14882" y="2214"/>
                  </a:cubicBezTo>
                  <a:cubicBezTo>
                    <a:pt x="15529" y="1660"/>
                    <a:pt x="16176" y="1013"/>
                    <a:pt x="15344" y="273"/>
                  </a:cubicBezTo>
                  <a:cubicBezTo>
                    <a:pt x="15149" y="78"/>
                    <a:pt x="14962" y="0"/>
                    <a:pt x="14785" y="0"/>
                  </a:cubicBezTo>
                  <a:close/>
                  <a:moveTo>
                    <a:pt x="777" y="14415"/>
                  </a:moveTo>
                  <a:lnTo>
                    <a:pt x="777" y="14415"/>
                  </a:lnTo>
                  <a:cubicBezTo>
                    <a:pt x="765" y="14416"/>
                    <a:pt x="752" y="14416"/>
                    <a:pt x="740" y="14416"/>
                  </a:cubicBezTo>
                  <a:lnTo>
                    <a:pt x="832" y="14416"/>
                  </a:lnTo>
                  <a:cubicBezTo>
                    <a:pt x="813" y="14416"/>
                    <a:pt x="795" y="14416"/>
                    <a:pt x="777" y="14415"/>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37"/>
            <p:cNvSpPr/>
            <p:nvPr/>
          </p:nvSpPr>
          <p:spPr>
            <a:xfrm>
              <a:off x="3410200" y="4698100"/>
              <a:ext cx="325875" cy="272700"/>
            </a:xfrm>
            <a:custGeom>
              <a:rect b="b" l="l" r="r" t="t"/>
              <a:pathLst>
                <a:path extrusionOk="0" h="10908" w="13035">
                  <a:moveTo>
                    <a:pt x="1110" y="0"/>
                  </a:moveTo>
                  <a:cubicBezTo>
                    <a:pt x="186" y="93"/>
                    <a:pt x="555" y="1110"/>
                    <a:pt x="1" y="1479"/>
                  </a:cubicBezTo>
                  <a:cubicBezTo>
                    <a:pt x="186" y="1664"/>
                    <a:pt x="371" y="1942"/>
                    <a:pt x="555" y="2126"/>
                  </a:cubicBezTo>
                  <a:cubicBezTo>
                    <a:pt x="4160" y="4715"/>
                    <a:pt x="7488" y="7673"/>
                    <a:pt x="10538" y="10908"/>
                  </a:cubicBezTo>
                  <a:lnTo>
                    <a:pt x="10538" y="9244"/>
                  </a:lnTo>
                  <a:cubicBezTo>
                    <a:pt x="11483" y="9502"/>
                    <a:pt x="11869" y="10557"/>
                    <a:pt x="12809" y="10557"/>
                  </a:cubicBezTo>
                  <a:cubicBezTo>
                    <a:pt x="12881" y="10557"/>
                    <a:pt x="12956" y="10551"/>
                    <a:pt x="13034" y="10538"/>
                  </a:cubicBezTo>
                  <a:cubicBezTo>
                    <a:pt x="11555" y="8874"/>
                    <a:pt x="10169" y="7118"/>
                    <a:pt x="8597" y="5639"/>
                  </a:cubicBezTo>
                  <a:cubicBezTo>
                    <a:pt x="6841" y="3975"/>
                    <a:pt x="4530" y="2866"/>
                    <a:pt x="2959" y="925"/>
                  </a:cubicBezTo>
                  <a:cubicBezTo>
                    <a:pt x="2497" y="370"/>
                    <a:pt x="1850" y="93"/>
                    <a:pt x="111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37"/>
            <p:cNvSpPr/>
            <p:nvPr/>
          </p:nvSpPr>
          <p:spPr>
            <a:xfrm>
              <a:off x="3146775" y="2843550"/>
              <a:ext cx="189500" cy="211550"/>
            </a:xfrm>
            <a:custGeom>
              <a:rect b="b" l="l" r="r" t="t"/>
              <a:pathLst>
                <a:path extrusionOk="0" h="8462" w="7580">
                  <a:moveTo>
                    <a:pt x="2334" y="0"/>
                  </a:moveTo>
                  <a:cubicBezTo>
                    <a:pt x="1002" y="0"/>
                    <a:pt x="998" y="563"/>
                    <a:pt x="1387" y="3285"/>
                  </a:cubicBezTo>
                  <a:cubicBezTo>
                    <a:pt x="1757" y="3470"/>
                    <a:pt x="2034" y="3747"/>
                    <a:pt x="2126" y="4117"/>
                  </a:cubicBezTo>
                  <a:cubicBezTo>
                    <a:pt x="2126" y="4394"/>
                    <a:pt x="2311" y="4764"/>
                    <a:pt x="1941" y="4856"/>
                  </a:cubicBezTo>
                  <a:cubicBezTo>
                    <a:pt x="1803" y="4902"/>
                    <a:pt x="1664" y="4926"/>
                    <a:pt x="1537" y="4926"/>
                  </a:cubicBezTo>
                  <a:cubicBezTo>
                    <a:pt x="1410" y="4926"/>
                    <a:pt x="1294" y="4902"/>
                    <a:pt x="1202" y="4856"/>
                  </a:cubicBezTo>
                  <a:cubicBezTo>
                    <a:pt x="925" y="4764"/>
                    <a:pt x="832" y="4394"/>
                    <a:pt x="1017" y="4117"/>
                  </a:cubicBezTo>
                  <a:cubicBezTo>
                    <a:pt x="1202" y="3839"/>
                    <a:pt x="1294" y="3562"/>
                    <a:pt x="1387" y="3285"/>
                  </a:cubicBezTo>
                  <a:cubicBezTo>
                    <a:pt x="1339" y="3281"/>
                    <a:pt x="1294" y="3280"/>
                    <a:pt x="1251" y="3280"/>
                  </a:cubicBezTo>
                  <a:cubicBezTo>
                    <a:pt x="106" y="3280"/>
                    <a:pt x="267" y="4421"/>
                    <a:pt x="0" y="5134"/>
                  </a:cubicBezTo>
                  <a:cubicBezTo>
                    <a:pt x="832" y="6520"/>
                    <a:pt x="1941" y="7629"/>
                    <a:pt x="3420" y="8276"/>
                  </a:cubicBezTo>
                  <a:cubicBezTo>
                    <a:pt x="3667" y="8400"/>
                    <a:pt x="3913" y="8461"/>
                    <a:pt x="4156" y="8461"/>
                  </a:cubicBezTo>
                  <a:cubicBezTo>
                    <a:pt x="4643" y="8461"/>
                    <a:pt x="5115" y="8215"/>
                    <a:pt x="5546" y="7722"/>
                  </a:cubicBezTo>
                  <a:cubicBezTo>
                    <a:pt x="6101" y="6982"/>
                    <a:pt x="5269" y="6797"/>
                    <a:pt x="4992" y="6428"/>
                  </a:cubicBezTo>
                  <a:cubicBezTo>
                    <a:pt x="4437" y="5318"/>
                    <a:pt x="3975" y="4209"/>
                    <a:pt x="4622" y="3008"/>
                  </a:cubicBezTo>
                  <a:cubicBezTo>
                    <a:pt x="5004" y="2245"/>
                    <a:pt x="5578" y="1996"/>
                    <a:pt x="6212" y="1996"/>
                  </a:cubicBezTo>
                  <a:cubicBezTo>
                    <a:pt x="6654" y="1996"/>
                    <a:pt x="7125" y="2116"/>
                    <a:pt x="7580" y="2268"/>
                  </a:cubicBezTo>
                  <a:lnTo>
                    <a:pt x="7580" y="2176"/>
                  </a:lnTo>
                  <a:cubicBezTo>
                    <a:pt x="7395" y="1436"/>
                    <a:pt x="7118" y="789"/>
                    <a:pt x="6840" y="50"/>
                  </a:cubicBezTo>
                  <a:cubicBezTo>
                    <a:pt x="6092" y="280"/>
                    <a:pt x="5344" y="797"/>
                    <a:pt x="4595" y="797"/>
                  </a:cubicBezTo>
                  <a:cubicBezTo>
                    <a:pt x="4142" y="797"/>
                    <a:pt x="3689" y="607"/>
                    <a:pt x="3236" y="50"/>
                  </a:cubicBezTo>
                  <a:cubicBezTo>
                    <a:pt x="2883" y="20"/>
                    <a:pt x="2585" y="0"/>
                    <a:pt x="233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37"/>
            <p:cNvSpPr/>
            <p:nvPr/>
          </p:nvSpPr>
          <p:spPr>
            <a:xfrm>
              <a:off x="3354750" y="3406625"/>
              <a:ext cx="173325" cy="265475"/>
            </a:xfrm>
            <a:custGeom>
              <a:rect b="b" l="l" r="r" t="t"/>
              <a:pathLst>
                <a:path extrusionOk="0" h="10619" w="6933">
                  <a:moveTo>
                    <a:pt x="6244" y="0"/>
                  </a:moveTo>
                  <a:cubicBezTo>
                    <a:pt x="5341" y="0"/>
                    <a:pt x="4569" y="430"/>
                    <a:pt x="3975" y="1098"/>
                  </a:cubicBezTo>
                  <a:cubicBezTo>
                    <a:pt x="1942" y="3131"/>
                    <a:pt x="0" y="5257"/>
                    <a:pt x="370" y="8400"/>
                  </a:cubicBezTo>
                  <a:cubicBezTo>
                    <a:pt x="1664" y="8954"/>
                    <a:pt x="3420" y="8862"/>
                    <a:pt x="3975" y="10618"/>
                  </a:cubicBezTo>
                  <a:cubicBezTo>
                    <a:pt x="4437" y="9879"/>
                    <a:pt x="6009" y="9971"/>
                    <a:pt x="5269" y="8492"/>
                  </a:cubicBezTo>
                  <a:cubicBezTo>
                    <a:pt x="5269" y="8492"/>
                    <a:pt x="5454" y="8400"/>
                    <a:pt x="5546" y="8307"/>
                  </a:cubicBezTo>
                  <a:cubicBezTo>
                    <a:pt x="6286" y="7845"/>
                    <a:pt x="6286" y="7938"/>
                    <a:pt x="5916" y="7291"/>
                  </a:cubicBezTo>
                  <a:cubicBezTo>
                    <a:pt x="5824" y="7013"/>
                    <a:pt x="5454" y="6644"/>
                    <a:pt x="5546" y="6366"/>
                  </a:cubicBezTo>
                  <a:cubicBezTo>
                    <a:pt x="5824" y="4148"/>
                    <a:pt x="4068" y="4333"/>
                    <a:pt x="2773" y="3871"/>
                  </a:cubicBezTo>
                  <a:cubicBezTo>
                    <a:pt x="2866" y="3131"/>
                    <a:pt x="3328" y="2854"/>
                    <a:pt x="3790" y="2484"/>
                  </a:cubicBezTo>
                  <a:cubicBezTo>
                    <a:pt x="4807" y="1652"/>
                    <a:pt x="6378" y="1467"/>
                    <a:pt x="6933" y="81"/>
                  </a:cubicBezTo>
                  <a:cubicBezTo>
                    <a:pt x="6696" y="26"/>
                    <a:pt x="6466" y="0"/>
                    <a:pt x="624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37"/>
            <p:cNvSpPr/>
            <p:nvPr/>
          </p:nvSpPr>
          <p:spPr>
            <a:xfrm>
              <a:off x="3627425" y="237525"/>
              <a:ext cx="399800" cy="173925"/>
            </a:xfrm>
            <a:custGeom>
              <a:rect b="b" l="l" r="r" t="t"/>
              <a:pathLst>
                <a:path extrusionOk="0" h="6957" w="15992">
                  <a:moveTo>
                    <a:pt x="9810" y="1"/>
                  </a:moveTo>
                  <a:cubicBezTo>
                    <a:pt x="9082" y="1"/>
                    <a:pt x="8366" y="24"/>
                    <a:pt x="7673" y="116"/>
                  </a:cubicBezTo>
                  <a:cubicBezTo>
                    <a:pt x="4992" y="394"/>
                    <a:pt x="2312" y="948"/>
                    <a:pt x="1" y="2612"/>
                  </a:cubicBezTo>
                  <a:cubicBezTo>
                    <a:pt x="93" y="3352"/>
                    <a:pt x="463" y="3906"/>
                    <a:pt x="1202" y="3999"/>
                  </a:cubicBezTo>
                  <a:cubicBezTo>
                    <a:pt x="1275" y="4011"/>
                    <a:pt x="1341" y="4017"/>
                    <a:pt x="1402" y="4017"/>
                  </a:cubicBezTo>
                  <a:cubicBezTo>
                    <a:pt x="2269" y="4017"/>
                    <a:pt x="2008" y="2835"/>
                    <a:pt x="2959" y="2058"/>
                  </a:cubicBezTo>
                  <a:lnTo>
                    <a:pt x="2959" y="2058"/>
                  </a:lnTo>
                  <a:cubicBezTo>
                    <a:pt x="2681" y="3352"/>
                    <a:pt x="4530" y="4553"/>
                    <a:pt x="2034" y="4831"/>
                  </a:cubicBezTo>
                  <a:cubicBezTo>
                    <a:pt x="2219" y="5015"/>
                    <a:pt x="2404" y="5293"/>
                    <a:pt x="2589" y="5478"/>
                  </a:cubicBezTo>
                  <a:cubicBezTo>
                    <a:pt x="3513" y="5570"/>
                    <a:pt x="3883" y="6310"/>
                    <a:pt x="4345" y="6957"/>
                  </a:cubicBezTo>
                  <a:cubicBezTo>
                    <a:pt x="4622" y="6587"/>
                    <a:pt x="5362" y="6217"/>
                    <a:pt x="4438" y="5847"/>
                  </a:cubicBezTo>
                  <a:cubicBezTo>
                    <a:pt x="3975" y="5663"/>
                    <a:pt x="4068" y="5200"/>
                    <a:pt x="3975" y="4831"/>
                  </a:cubicBezTo>
                  <a:lnTo>
                    <a:pt x="3975" y="4738"/>
                  </a:lnTo>
                  <a:cubicBezTo>
                    <a:pt x="3449" y="3685"/>
                    <a:pt x="3089" y="2882"/>
                    <a:pt x="4713" y="2882"/>
                  </a:cubicBezTo>
                  <a:cubicBezTo>
                    <a:pt x="4801" y="2882"/>
                    <a:pt x="4893" y="2885"/>
                    <a:pt x="4992" y="2889"/>
                  </a:cubicBezTo>
                  <a:cubicBezTo>
                    <a:pt x="5454" y="2889"/>
                    <a:pt x="6286" y="2889"/>
                    <a:pt x="6286" y="1873"/>
                  </a:cubicBezTo>
                  <a:cubicBezTo>
                    <a:pt x="6320" y="1501"/>
                    <a:pt x="6539" y="1426"/>
                    <a:pt x="6817" y="1426"/>
                  </a:cubicBezTo>
                  <a:cubicBezTo>
                    <a:pt x="7006" y="1426"/>
                    <a:pt x="7222" y="1460"/>
                    <a:pt x="7425" y="1460"/>
                  </a:cubicBezTo>
                  <a:cubicBezTo>
                    <a:pt x="7742" y="1460"/>
                    <a:pt x="8028" y="1377"/>
                    <a:pt x="8135" y="948"/>
                  </a:cubicBezTo>
                  <a:cubicBezTo>
                    <a:pt x="8874" y="1226"/>
                    <a:pt x="8227" y="1503"/>
                    <a:pt x="8135" y="1780"/>
                  </a:cubicBezTo>
                  <a:cubicBezTo>
                    <a:pt x="8135" y="1916"/>
                    <a:pt x="8234" y="2001"/>
                    <a:pt x="8360" y="2001"/>
                  </a:cubicBezTo>
                  <a:cubicBezTo>
                    <a:pt x="8406" y="2001"/>
                    <a:pt x="8455" y="1990"/>
                    <a:pt x="8505" y="1965"/>
                  </a:cubicBezTo>
                  <a:cubicBezTo>
                    <a:pt x="8687" y="1923"/>
                    <a:pt x="8868" y="1906"/>
                    <a:pt x="9047" y="1906"/>
                  </a:cubicBezTo>
                  <a:cubicBezTo>
                    <a:pt x="9698" y="1906"/>
                    <a:pt x="10330" y="2126"/>
                    <a:pt x="10974" y="2126"/>
                  </a:cubicBezTo>
                  <a:cubicBezTo>
                    <a:pt x="11317" y="2126"/>
                    <a:pt x="11663" y="2063"/>
                    <a:pt x="12017" y="1873"/>
                  </a:cubicBezTo>
                  <a:lnTo>
                    <a:pt x="15622" y="1133"/>
                  </a:lnTo>
                  <a:lnTo>
                    <a:pt x="15992" y="1133"/>
                  </a:lnTo>
                  <a:cubicBezTo>
                    <a:pt x="15992" y="1041"/>
                    <a:pt x="15992" y="948"/>
                    <a:pt x="15992" y="763"/>
                  </a:cubicBezTo>
                  <a:lnTo>
                    <a:pt x="15622" y="763"/>
                  </a:lnTo>
                  <a:cubicBezTo>
                    <a:pt x="15345" y="671"/>
                    <a:pt x="15160" y="579"/>
                    <a:pt x="14883" y="394"/>
                  </a:cubicBezTo>
                  <a:cubicBezTo>
                    <a:pt x="14791" y="385"/>
                    <a:pt x="14698" y="381"/>
                    <a:pt x="14604" y="381"/>
                  </a:cubicBezTo>
                  <a:cubicBezTo>
                    <a:pt x="14189" y="381"/>
                    <a:pt x="13747" y="453"/>
                    <a:pt x="13318" y="453"/>
                  </a:cubicBezTo>
                  <a:cubicBezTo>
                    <a:pt x="12855" y="453"/>
                    <a:pt x="12406" y="369"/>
                    <a:pt x="12017" y="24"/>
                  </a:cubicBezTo>
                  <a:cubicBezTo>
                    <a:pt x="11278" y="24"/>
                    <a:pt x="10538" y="1"/>
                    <a:pt x="981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37"/>
            <p:cNvSpPr/>
            <p:nvPr/>
          </p:nvSpPr>
          <p:spPr>
            <a:xfrm>
              <a:off x="4718150" y="838950"/>
              <a:ext cx="127125" cy="274575"/>
            </a:xfrm>
            <a:custGeom>
              <a:rect b="b" l="l" r="r" t="t"/>
              <a:pathLst>
                <a:path extrusionOk="0" h="10983" w="5085">
                  <a:moveTo>
                    <a:pt x="2219" y="0"/>
                  </a:moveTo>
                  <a:cubicBezTo>
                    <a:pt x="2127" y="93"/>
                    <a:pt x="1942" y="277"/>
                    <a:pt x="1849" y="370"/>
                  </a:cubicBezTo>
                  <a:cubicBezTo>
                    <a:pt x="2219" y="1109"/>
                    <a:pt x="2681" y="1756"/>
                    <a:pt x="2866" y="2588"/>
                  </a:cubicBezTo>
                  <a:cubicBezTo>
                    <a:pt x="3039" y="3539"/>
                    <a:pt x="3293" y="4732"/>
                    <a:pt x="1814" y="4732"/>
                  </a:cubicBezTo>
                  <a:cubicBezTo>
                    <a:pt x="1711" y="4732"/>
                    <a:pt x="1600" y="4726"/>
                    <a:pt x="1480" y="4714"/>
                  </a:cubicBezTo>
                  <a:cubicBezTo>
                    <a:pt x="1018" y="6655"/>
                    <a:pt x="463" y="8597"/>
                    <a:pt x="1" y="10538"/>
                  </a:cubicBezTo>
                  <a:cubicBezTo>
                    <a:pt x="1018" y="10538"/>
                    <a:pt x="555" y="9521"/>
                    <a:pt x="1018" y="9059"/>
                  </a:cubicBezTo>
                  <a:cubicBezTo>
                    <a:pt x="1321" y="8680"/>
                    <a:pt x="1686" y="8363"/>
                    <a:pt x="2113" y="8363"/>
                  </a:cubicBezTo>
                  <a:cubicBezTo>
                    <a:pt x="2207" y="8363"/>
                    <a:pt x="2304" y="8378"/>
                    <a:pt x="2404" y="8412"/>
                  </a:cubicBezTo>
                  <a:cubicBezTo>
                    <a:pt x="3051" y="8689"/>
                    <a:pt x="2404" y="9336"/>
                    <a:pt x="2681" y="9798"/>
                  </a:cubicBezTo>
                  <a:cubicBezTo>
                    <a:pt x="2866" y="10168"/>
                    <a:pt x="1572" y="10260"/>
                    <a:pt x="2219" y="10815"/>
                  </a:cubicBezTo>
                  <a:cubicBezTo>
                    <a:pt x="2340" y="10936"/>
                    <a:pt x="2453" y="10982"/>
                    <a:pt x="2560" y="10982"/>
                  </a:cubicBezTo>
                  <a:cubicBezTo>
                    <a:pt x="2902" y="10982"/>
                    <a:pt x="3194" y="10515"/>
                    <a:pt x="3560" y="10515"/>
                  </a:cubicBezTo>
                  <a:cubicBezTo>
                    <a:pt x="3605" y="10515"/>
                    <a:pt x="3651" y="10522"/>
                    <a:pt x="3698" y="10538"/>
                  </a:cubicBezTo>
                  <a:cubicBezTo>
                    <a:pt x="4900" y="9613"/>
                    <a:pt x="5085" y="8597"/>
                    <a:pt x="4253" y="7302"/>
                  </a:cubicBezTo>
                  <a:cubicBezTo>
                    <a:pt x="4068" y="6933"/>
                    <a:pt x="4160" y="6378"/>
                    <a:pt x="4807" y="6193"/>
                  </a:cubicBezTo>
                  <a:cubicBezTo>
                    <a:pt x="4807" y="5639"/>
                    <a:pt x="4253" y="4992"/>
                    <a:pt x="5085" y="4714"/>
                  </a:cubicBezTo>
                  <a:lnTo>
                    <a:pt x="5085" y="3235"/>
                  </a:lnTo>
                  <a:cubicBezTo>
                    <a:pt x="4807" y="3143"/>
                    <a:pt x="4807" y="2866"/>
                    <a:pt x="4807" y="2588"/>
                  </a:cubicBezTo>
                  <a:cubicBezTo>
                    <a:pt x="4530" y="1756"/>
                    <a:pt x="4253" y="924"/>
                    <a:pt x="434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37"/>
            <p:cNvSpPr/>
            <p:nvPr/>
          </p:nvSpPr>
          <p:spPr>
            <a:xfrm>
              <a:off x="2331025" y="4767950"/>
              <a:ext cx="231125" cy="218825"/>
            </a:xfrm>
            <a:custGeom>
              <a:rect b="b" l="l" r="r" t="t"/>
              <a:pathLst>
                <a:path extrusionOk="0" h="8753" w="9245">
                  <a:moveTo>
                    <a:pt x="5401" y="0"/>
                  </a:moveTo>
                  <a:cubicBezTo>
                    <a:pt x="5267" y="0"/>
                    <a:pt x="5132" y="21"/>
                    <a:pt x="4992" y="72"/>
                  </a:cubicBezTo>
                  <a:cubicBezTo>
                    <a:pt x="6934" y="1828"/>
                    <a:pt x="7581" y="3769"/>
                    <a:pt x="6656" y="5803"/>
                  </a:cubicBezTo>
                  <a:cubicBezTo>
                    <a:pt x="6076" y="6963"/>
                    <a:pt x="5182" y="7449"/>
                    <a:pt x="4098" y="7449"/>
                  </a:cubicBezTo>
                  <a:cubicBezTo>
                    <a:pt x="3627" y="7449"/>
                    <a:pt x="3121" y="7357"/>
                    <a:pt x="2589" y="7189"/>
                  </a:cubicBezTo>
                  <a:cubicBezTo>
                    <a:pt x="3051" y="6080"/>
                    <a:pt x="3513" y="5063"/>
                    <a:pt x="2312" y="4139"/>
                  </a:cubicBezTo>
                  <a:cubicBezTo>
                    <a:pt x="2035" y="3923"/>
                    <a:pt x="1788" y="3841"/>
                    <a:pt x="1559" y="3841"/>
                  </a:cubicBezTo>
                  <a:cubicBezTo>
                    <a:pt x="1100" y="3841"/>
                    <a:pt x="710" y="4170"/>
                    <a:pt x="278" y="4416"/>
                  </a:cubicBezTo>
                  <a:lnTo>
                    <a:pt x="186" y="4416"/>
                  </a:lnTo>
                  <a:cubicBezTo>
                    <a:pt x="648" y="4509"/>
                    <a:pt x="1018" y="4601"/>
                    <a:pt x="740" y="5063"/>
                  </a:cubicBezTo>
                  <a:cubicBezTo>
                    <a:pt x="556" y="5618"/>
                    <a:pt x="1" y="5803"/>
                    <a:pt x="1110" y="6173"/>
                  </a:cubicBezTo>
                  <a:cubicBezTo>
                    <a:pt x="1757" y="6357"/>
                    <a:pt x="1387" y="7374"/>
                    <a:pt x="648" y="7744"/>
                  </a:cubicBezTo>
                  <a:cubicBezTo>
                    <a:pt x="1601" y="8419"/>
                    <a:pt x="2657" y="8753"/>
                    <a:pt x="3704" y="8753"/>
                  </a:cubicBezTo>
                  <a:cubicBezTo>
                    <a:pt x="5096" y="8753"/>
                    <a:pt x="6473" y="8164"/>
                    <a:pt x="7581" y="7005"/>
                  </a:cubicBezTo>
                  <a:cubicBezTo>
                    <a:pt x="9152" y="5433"/>
                    <a:pt x="9244" y="2568"/>
                    <a:pt x="7858" y="442"/>
                  </a:cubicBezTo>
                  <a:lnTo>
                    <a:pt x="7858" y="442"/>
                  </a:lnTo>
                  <a:cubicBezTo>
                    <a:pt x="7690" y="518"/>
                    <a:pt x="7526" y="549"/>
                    <a:pt x="7367" y="549"/>
                  </a:cubicBezTo>
                  <a:cubicBezTo>
                    <a:pt x="6693" y="549"/>
                    <a:pt x="6079" y="0"/>
                    <a:pt x="540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37"/>
            <p:cNvSpPr/>
            <p:nvPr/>
          </p:nvSpPr>
          <p:spPr>
            <a:xfrm>
              <a:off x="3927850" y="1876150"/>
              <a:ext cx="180275" cy="220075"/>
            </a:xfrm>
            <a:custGeom>
              <a:rect b="b" l="l" r="r" t="t"/>
              <a:pathLst>
                <a:path extrusionOk="0" h="8803" w="7211">
                  <a:moveTo>
                    <a:pt x="6933" y="1957"/>
                  </a:moveTo>
                  <a:lnTo>
                    <a:pt x="6933" y="1957"/>
                  </a:lnTo>
                  <a:cubicBezTo>
                    <a:pt x="6843" y="1993"/>
                    <a:pt x="6759" y="2032"/>
                    <a:pt x="6681" y="2075"/>
                  </a:cubicBezTo>
                  <a:lnTo>
                    <a:pt x="6681" y="2075"/>
                  </a:lnTo>
                  <a:cubicBezTo>
                    <a:pt x="6708" y="2084"/>
                    <a:pt x="6734" y="2089"/>
                    <a:pt x="6758" y="2089"/>
                  </a:cubicBezTo>
                  <a:cubicBezTo>
                    <a:pt x="6827" y="2089"/>
                    <a:pt x="6886" y="2051"/>
                    <a:pt x="6933" y="1957"/>
                  </a:cubicBezTo>
                  <a:close/>
                  <a:moveTo>
                    <a:pt x="5084" y="2049"/>
                  </a:moveTo>
                  <a:cubicBezTo>
                    <a:pt x="6101" y="2511"/>
                    <a:pt x="5546" y="3343"/>
                    <a:pt x="5269" y="3620"/>
                  </a:cubicBezTo>
                  <a:cubicBezTo>
                    <a:pt x="5089" y="3775"/>
                    <a:pt x="4930" y="3836"/>
                    <a:pt x="4779" y="3836"/>
                  </a:cubicBezTo>
                  <a:cubicBezTo>
                    <a:pt x="4387" y="3836"/>
                    <a:pt x="4046" y="3425"/>
                    <a:pt x="3513" y="3158"/>
                  </a:cubicBezTo>
                  <a:cubicBezTo>
                    <a:pt x="4345" y="2881"/>
                    <a:pt x="5361" y="3251"/>
                    <a:pt x="5084" y="2049"/>
                  </a:cubicBezTo>
                  <a:close/>
                  <a:moveTo>
                    <a:pt x="3043" y="1"/>
                  </a:moveTo>
                  <a:cubicBezTo>
                    <a:pt x="2945" y="1"/>
                    <a:pt x="2826" y="35"/>
                    <a:pt x="2681" y="108"/>
                  </a:cubicBezTo>
                  <a:cubicBezTo>
                    <a:pt x="2311" y="200"/>
                    <a:pt x="1664" y="478"/>
                    <a:pt x="2219" y="1125"/>
                  </a:cubicBezTo>
                  <a:cubicBezTo>
                    <a:pt x="2403" y="1402"/>
                    <a:pt x="3050" y="1772"/>
                    <a:pt x="2403" y="1772"/>
                  </a:cubicBezTo>
                  <a:cubicBezTo>
                    <a:pt x="1523" y="1948"/>
                    <a:pt x="1230" y="2795"/>
                    <a:pt x="485" y="2795"/>
                  </a:cubicBezTo>
                  <a:cubicBezTo>
                    <a:pt x="448" y="2795"/>
                    <a:pt x="409" y="2793"/>
                    <a:pt x="370" y="2788"/>
                  </a:cubicBezTo>
                  <a:cubicBezTo>
                    <a:pt x="93" y="2973"/>
                    <a:pt x="0" y="3251"/>
                    <a:pt x="0" y="3528"/>
                  </a:cubicBezTo>
                  <a:cubicBezTo>
                    <a:pt x="116" y="3620"/>
                    <a:pt x="220" y="3655"/>
                    <a:pt x="316" y="3655"/>
                  </a:cubicBezTo>
                  <a:cubicBezTo>
                    <a:pt x="607" y="3655"/>
                    <a:pt x="832" y="3343"/>
                    <a:pt x="1109" y="3343"/>
                  </a:cubicBezTo>
                  <a:cubicBezTo>
                    <a:pt x="1148" y="3333"/>
                    <a:pt x="1186" y="3329"/>
                    <a:pt x="1223" y="3329"/>
                  </a:cubicBezTo>
                  <a:cubicBezTo>
                    <a:pt x="1533" y="3329"/>
                    <a:pt x="1737" y="3659"/>
                    <a:pt x="1572" y="3990"/>
                  </a:cubicBezTo>
                  <a:cubicBezTo>
                    <a:pt x="1017" y="5192"/>
                    <a:pt x="832" y="6116"/>
                    <a:pt x="1572" y="6948"/>
                  </a:cubicBezTo>
                  <a:cubicBezTo>
                    <a:pt x="2311" y="7595"/>
                    <a:pt x="2126" y="8150"/>
                    <a:pt x="1572" y="8797"/>
                  </a:cubicBezTo>
                  <a:cubicBezTo>
                    <a:pt x="1609" y="8800"/>
                    <a:pt x="1644" y="8802"/>
                    <a:pt x="1678" y="8802"/>
                  </a:cubicBezTo>
                  <a:cubicBezTo>
                    <a:pt x="2463" y="8802"/>
                    <a:pt x="2522" y="7867"/>
                    <a:pt x="3150" y="7867"/>
                  </a:cubicBezTo>
                  <a:cubicBezTo>
                    <a:pt x="3177" y="7867"/>
                    <a:pt x="3206" y="7869"/>
                    <a:pt x="3235" y="7872"/>
                  </a:cubicBezTo>
                  <a:cubicBezTo>
                    <a:pt x="3235" y="7704"/>
                    <a:pt x="2929" y="7306"/>
                    <a:pt x="3293" y="7306"/>
                  </a:cubicBezTo>
                  <a:cubicBezTo>
                    <a:pt x="3329" y="7306"/>
                    <a:pt x="3371" y="7309"/>
                    <a:pt x="3420" y="7318"/>
                  </a:cubicBezTo>
                  <a:cubicBezTo>
                    <a:pt x="3478" y="7326"/>
                    <a:pt x="3534" y="7330"/>
                    <a:pt x="3590" y="7330"/>
                  </a:cubicBezTo>
                  <a:cubicBezTo>
                    <a:pt x="4160" y="7330"/>
                    <a:pt x="4614" y="6923"/>
                    <a:pt x="4529" y="6671"/>
                  </a:cubicBezTo>
                  <a:cubicBezTo>
                    <a:pt x="4015" y="5448"/>
                    <a:pt x="4665" y="5211"/>
                    <a:pt x="5263" y="5211"/>
                  </a:cubicBezTo>
                  <a:cubicBezTo>
                    <a:pt x="5524" y="5211"/>
                    <a:pt x="5776" y="5256"/>
                    <a:pt x="5916" y="5284"/>
                  </a:cubicBezTo>
                  <a:cubicBezTo>
                    <a:pt x="7210" y="5284"/>
                    <a:pt x="6655" y="4452"/>
                    <a:pt x="6471" y="4175"/>
                  </a:cubicBezTo>
                  <a:cubicBezTo>
                    <a:pt x="5803" y="3174"/>
                    <a:pt x="5964" y="2474"/>
                    <a:pt x="6681" y="2075"/>
                  </a:cubicBezTo>
                  <a:lnTo>
                    <a:pt x="6681" y="2075"/>
                  </a:lnTo>
                  <a:cubicBezTo>
                    <a:pt x="6367" y="1966"/>
                    <a:pt x="5912" y="1271"/>
                    <a:pt x="5549" y="1271"/>
                  </a:cubicBezTo>
                  <a:cubicBezTo>
                    <a:pt x="5357" y="1271"/>
                    <a:pt x="5190" y="1466"/>
                    <a:pt x="5084" y="2049"/>
                  </a:cubicBezTo>
                  <a:cubicBezTo>
                    <a:pt x="5084" y="2049"/>
                    <a:pt x="5084" y="2049"/>
                    <a:pt x="5084" y="2049"/>
                  </a:cubicBezTo>
                  <a:lnTo>
                    <a:pt x="5084" y="2049"/>
                  </a:lnTo>
                  <a:cubicBezTo>
                    <a:pt x="4813" y="2146"/>
                    <a:pt x="4583" y="2190"/>
                    <a:pt x="4388" y="2190"/>
                  </a:cubicBezTo>
                  <a:cubicBezTo>
                    <a:pt x="3651" y="2190"/>
                    <a:pt x="3420" y="1559"/>
                    <a:pt x="3420" y="755"/>
                  </a:cubicBezTo>
                  <a:cubicBezTo>
                    <a:pt x="3420" y="277"/>
                    <a:pt x="3319" y="1"/>
                    <a:pt x="304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37"/>
            <p:cNvSpPr/>
            <p:nvPr/>
          </p:nvSpPr>
          <p:spPr>
            <a:xfrm>
              <a:off x="3821550" y="933625"/>
              <a:ext cx="288875" cy="224250"/>
            </a:xfrm>
            <a:custGeom>
              <a:rect b="b" l="l" r="r" t="t"/>
              <a:pathLst>
                <a:path extrusionOk="0" h="8970" w="11555">
                  <a:moveTo>
                    <a:pt x="1438" y="1"/>
                  </a:moveTo>
                  <a:cubicBezTo>
                    <a:pt x="1116" y="1"/>
                    <a:pt x="815" y="167"/>
                    <a:pt x="555" y="558"/>
                  </a:cubicBezTo>
                  <a:cubicBezTo>
                    <a:pt x="0" y="1482"/>
                    <a:pt x="1017" y="1759"/>
                    <a:pt x="1479" y="2221"/>
                  </a:cubicBezTo>
                  <a:cubicBezTo>
                    <a:pt x="1756" y="2499"/>
                    <a:pt x="2311" y="2499"/>
                    <a:pt x="2588" y="2776"/>
                  </a:cubicBezTo>
                  <a:cubicBezTo>
                    <a:pt x="4252" y="5457"/>
                    <a:pt x="7118" y="6843"/>
                    <a:pt x="9336" y="8969"/>
                  </a:cubicBezTo>
                  <a:cubicBezTo>
                    <a:pt x="9983" y="8599"/>
                    <a:pt x="8781" y="8230"/>
                    <a:pt x="9428" y="7860"/>
                  </a:cubicBezTo>
                  <a:lnTo>
                    <a:pt x="9428" y="7860"/>
                  </a:lnTo>
                  <a:cubicBezTo>
                    <a:pt x="9911" y="8135"/>
                    <a:pt x="10290" y="8770"/>
                    <a:pt x="10873" y="8770"/>
                  </a:cubicBezTo>
                  <a:cubicBezTo>
                    <a:pt x="11072" y="8770"/>
                    <a:pt x="11295" y="8696"/>
                    <a:pt x="11554" y="8507"/>
                  </a:cubicBezTo>
                  <a:cubicBezTo>
                    <a:pt x="9706" y="7305"/>
                    <a:pt x="8504" y="5457"/>
                    <a:pt x="6840" y="4162"/>
                  </a:cubicBezTo>
                  <a:cubicBezTo>
                    <a:pt x="5361" y="2961"/>
                    <a:pt x="3975" y="1759"/>
                    <a:pt x="2588" y="558"/>
                  </a:cubicBezTo>
                  <a:cubicBezTo>
                    <a:pt x="2196" y="214"/>
                    <a:pt x="1803" y="1"/>
                    <a:pt x="143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37"/>
            <p:cNvSpPr/>
            <p:nvPr/>
          </p:nvSpPr>
          <p:spPr>
            <a:xfrm>
              <a:off x="3354750" y="4270575"/>
              <a:ext cx="272700" cy="195475"/>
            </a:xfrm>
            <a:custGeom>
              <a:rect b="b" l="l" r="r" t="t"/>
              <a:pathLst>
                <a:path extrusionOk="0" h="7819" w="10908">
                  <a:moveTo>
                    <a:pt x="740" y="1"/>
                  </a:moveTo>
                  <a:cubicBezTo>
                    <a:pt x="555" y="648"/>
                    <a:pt x="463" y="1295"/>
                    <a:pt x="0" y="1850"/>
                  </a:cubicBezTo>
                  <a:cubicBezTo>
                    <a:pt x="2311" y="4068"/>
                    <a:pt x="5177" y="5640"/>
                    <a:pt x="7672" y="7673"/>
                  </a:cubicBezTo>
                  <a:cubicBezTo>
                    <a:pt x="7760" y="7664"/>
                    <a:pt x="7848" y="7661"/>
                    <a:pt x="7937" y="7661"/>
                  </a:cubicBezTo>
                  <a:cubicBezTo>
                    <a:pt x="8511" y="7661"/>
                    <a:pt x="9114" y="7819"/>
                    <a:pt x="9702" y="7819"/>
                  </a:cubicBezTo>
                  <a:cubicBezTo>
                    <a:pt x="9986" y="7819"/>
                    <a:pt x="10266" y="7782"/>
                    <a:pt x="10538" y="7673"/>
                  </a:cubicBezTo>
                  <a:lnTo>
                    <a:pt x="10908" y="7673"/>
                  </a:lnTo>
                  <a:cubicBezTo>
                    <a:pt x="8412" y="5640"/>
                    <a:pt x="5916" y="3698"/>
                    <a:pt x="3236" y="1942"/>
                  </a:cubicBezTo>
                  <a:cubicBezTo>
                    <a:pt x="2404" y="1387"/>
                    <a:pt x="1942" y="186"/>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37"/>
            <p:cNvSpPr/>
            <p:nvPr/>
          </p:nvSpPr>
          <p:spPr>
            <a:xfrm>
              <a:off x="3109800" y="2574250"/>
              <a:ext cx="191825" cy="187350"/>
            </a:xfrm>
            <a:custGeom>
              <a:rect b="b" l="l" r="r" t="t"/>
              <a:pathLst>
                <a:path extrusionOk="0" h="7494" w="7673">
                  <a:moveTo>
                    <a:pt x="5793" y="1"/>
                  </a:moveTo>
                  <a:cubicBezTo>
                    <a:pt x="5408" y="1"/>
                    <a:pt x="5061" y="261"/>
                    <a:pt x="4715" y="469"/>
                  </a:cubicBezTo>
                  <a:cubicBezTo>
                    <a:pt x="2773" y="1578"/>
                    <a:pt x="1202" y="3150"/>
                    <a:pt x="0" y="4998"/>
                  </a:cubicBezTo>
                  <a:cubicBezTo>
                    <a:pt x="0" y="5923"/>
                    <a:pt x="647" y="6754"/>
                    <a:pt x="1757" y="7494"/>
                  </a:cubicBezTo>
                  <a:cubicBezTo>
                    <a:pt x="1849" y="6477"/>
                    <a:pt x="1479" y="5923"/>
                    <a:pt x="647" y="5830"/>
                  </a:cubicBezTo>
                  <a:cubicBezTo>
                    <a:pt x="1758" y="5246"/>
                    <a:pt x="2721" y="4661"/>
                    <a:pt x="3700" y="4661"/>
                  </a:cubicBezTo>
                  <a:cubicBezTo>
                    <a:pt x="4268" y="4661"/>
                    <a:pt x="4842" y="4858"/>
                    <a:pt x="5454" y="5368"/>
                  </a:cubicBezTo>
                  <a:cubicBezTo>
                    <a:pt x="5916" y="4259"/>
                    <a:pt x="5084" y="2687"/>
                    <a:pt x="6656" y="1948"/>
                  </a:cubicBezTo>
                  <a:cubicBezTo>
                    <a:pt x="7118" y="1671"/>
                    <a:pt x="7672" y="1486"/>
                    <a:pt x="7580" y="746"/>
                  </a:cubicBezTo>
                  <a:cubicBezTo>
                    <a:pt x="7395" y="99"/>
                    <a:pt x="6656" y="376"/>
                    <a:pt x="6193" y="99"/>
                  </a:cubicBezTo>
                  <a:cubicBezTo>
                    <a:pt x="6055" y="30"/>
                    <a:pt x="5922" y="1"/>
                    <a:pt x="579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37"/>
            <p:cNvSpPr/>
            <p:nvPr/>
          </p:nvSpPr>
          <p:spPr>
            <a:xfrm>
              <a:off x="2148475" y="4707350"/>
              <a:ext cx="204025" cy="298125"/>
            </a:xfrm>
            <a:custGeom>
              <a:rect b="b" l="l" r="r" t="t"/>
              <a:pathLst>
                <a:path extrusionOk="0" h="11925" w="8161">
                  <a:moveTo>
                    <a:pt x="7118" y="0"/>
                  </a:moveTo>
                  <a:cubicBezTo>
                    <a:pt x="5362" y="1109"/>
                    <a:pt x="3051" y="1479"/>
                    <a:pt x="1757" y="3698"/>
                  </a:cubicBezTo>
                  <a:cubicBezTo>
                    <a:pt x="186" y="6378"/>
                    <a:pt x="1" y="9059"/>
                    <a:pt x="1017" y="11924"/>
                  </a:cubicBezTo>
                  <a:cubicBezTo>
                    <a:pt x="2034" y="11555"/>
                    <a:pt x="2496" y="10815"/>
                    <a:pt x="2404" y="9798"/>
                  </a:cubicBezTo>
                  <a:cubicBezTo>
                    <a:pt x="1757" y="7025"/>
                    <a:pt x="2404" y="4714"/>
                    <a:pt x="4807" y="2958"/>
                  </a:cubicBezTo>
                  <a:cubicBezTo>
                    <a:pt x="5177" y="2773"/>
                    <a:pt x="5547" y="2588"/>
                    <a:pt x="5732" y="2126"/>
                  </a:cubicBezTo>
                  <a:cubicBezTo>
                    <a:pt x="5883" y="1824"/>
                    <a:pt x="6095" y="1522"/>
                    <a:pt x="6420" y="1522"/>
                  </a:cubicBezTo>
                  <a:cubicBezTo>
                    <a:pt x="6493" y="1522"/>
                    <a:pt x="6571" y="1538"/>
                    <a:pt x="6656" y="1572"/>
                  </a:cubicBezTo>
                  <a:cubicBezTo>
                    <a:pt x="6832" y="1630"/>
                    <a:pt x="7016" y="1661"/>
                    <a:pt x="7193" y="1661"/>
                  </a:cubicBezTo>
                  <a:cubicBezTo>
                    <a:pt x="7574" y="1661"/>
                    <a:pt x="7916" y="1518"/>
                    <a:pt x="8042" y="1202"/>
                  </a:cubicBezTo>
                  <a:cubicBezTo>
                    <a:pt x="8160" y="888"/>
                    <a:pt x="8028" y="840"/>
                    <a:pt x="7844" y="840"/>
                  </a:cubicBezTo>
                  <a:cubicBezTo>
                    <a:pt x="7764" y="840"/>
                    <a:pt x="7676" y="849"/>
                    <a:pt x="7593" y="849"/>
                  </a:cubicBezTo>
                  <a:cubicBezTo>
                    <a:pt x="7416" y="849"/>
                    <a:pt x="7267" y="809"/>
                    <a:pt x="7303" y="555"/>
                  </a:cubicBezTo>
                  <a:cubicBezTo>
                    <a:pt x="7303" y="370"/>
                    <a:pt x="7488" y="93"/>
                    <a:pt x="711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37"/>
            <p:cNvSpPr/>
            <p:nvPr/>
          </p:nvSpPr>
          <p:spPr>
            <a:xfrm>
              <a:off x="3673650" y="4970775"/>
              <a:ext cx="175650" cy="271900"/>
            </a:xfrm>
            <a:custGeom>
              <a:rect b="b" l="l" r="r" t="t"/>
              <a:pathLst>
                <a:path extrusionOk="0" h="10876" w="7026">
                  <a:moveTo>
                    <a:pt x="0" y="1"/>
                  </a:moveTo>
                  <a:cubicBezTo>
                    <a:pt x="1572" y="2404"/>
                    <a:pt x="3790" y="4345"/>
                    <a:pt x="4345" y="7488"/>
                  </a:cubicBezTo>
                  <a:cubicBezTo>
                    <a:pt x="4437" y="8320"/>
                    <a:pt x="4345" y="8782"/>
                    <a:pt x="3975" y="9337"/>
                  </a:cubicBezTo>
                  <a:cubicBezTo>
                    <a:pt x="4530" y="10076"/>
                    <a:pt x="3143" y="9984"/>
                    <a:pt x="3513" y="10723"/>
                  </a:cubicBezTo>
                  <a:cubicBezTo>
                    <a:pt x="3790" y="10842"/>
                    <a:pt x="4067" y="10876"/>
                    <a:pt x="4345" y="10876"/>
                  </a:cubicBezTo>
                  <a:cubicBezTo>
                    <a:pt x="4715" y="10876"/>
                    <a:pt x="5084" y="10816"/>
                    <a:pt x="5454" y="10816"/>
                  </a:cubicBezTo>
                  <a:cubicBezTo>
                    <a:pt x="6009" y="9337"/>
                    <a:pt x="7025" y="7765"/>
                    <a:pt x="6101" y="6286"/>
                  </a:cubicBezTo>
                  <a:cubicBezTo>
                    <a:pt x="5084" y="4623"/>
                    <a:pt x="5177" y="2589"/>
                    <a:pt x="3975" y="1018"/>
                  </a:cubicBezTo>
                  <a:cubicBezTo>
                    <a:pt x="3743" y="1153"/>
                    <a:pt x="3528" y="1207"/>
                    <a:pt x="3323" y="1207"/>
                  </a:cubicBezTo>
                  <a:cubicBezTo>
                    <a:pt x="2545" y="1207"/>
                    <a:pt x="1914" y="424"/>
                    <a:pt x="1110" y="278"/>
                  </a:cubicBezTo>
                  <a:cubicBezTo>
                    <a:pt x="740" y="186"/>
                    <a:pt x="463" y="1"/>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37"/>
            <p:cNvSpPr/>
            <p:nvPr/>
          </p:nvSpPr>
          <p:spPr>
            <a:xfrm>
              <a:off x="3608950" y="1374925"/>
              <a:ext cx="201050" cy="282100"/>
            </a:xfrm>
            <a:custGeom>
              <a:rect b="b" l="l" r="r" t="t"/>
              <a:pathLst>
                <a:path extrusionOk="0" h="11284" w="8042">
                  <a:moveTo>
                    <a:pt x="7894" y="1"/>
                  </a:moveTo>
                  <a:cubicBezTo>
                    <a:pt x="6733" y="1"/>
                    <a:pt x="6552" y="1052"/>
                    <a:pt x="6286" y="1762"/>
                  </a:cubicBezTo>
                  <a:cubicBezTo>
                    <a:pt x="6085" y="2214"/>
                    <a:pt x="5911" y="2366"/>
                    <a:pt x="5706" y="2366"/>
                  </a:cubicBezTo>
                  <a:cubicBezTo>
                    <a:pt x="5533" y="2366"/>
                    <a:pt x="5337" y="2259"/>
                    <a:pt x="5084" y="2132"/>
                  </a:cubicBezTo>
                  <a:cubicBezTo>
                    <a:pt x="3143" y="3981"/>
                    <a:pt x="1664" y="6199"/>
                    <a:pt x="0" y="8325"/>
                  </a:cubicBezTo>
                  <a:cubicBezTo>
                    <a:pt x="1387" y="8880"/>
                    <a:pt x="2219" y="9897"/>
                    <a:pt x="2588" y="11283"/>
                  </a:cubicBezTo>
                  <a:cubicBezTo>
                    <a:pt x="2958" y="11006"/>
                    <a:pt x="3051" y="10544"/>
                    <a:pt x="3051" y="10174"/>
                  </a:cubicBezTo>
                  <a:cubicBezTo>
                    <a:pt x="3328" y="7955"/>
                    <a:pt x="4437" y="6199"/>
                    <a:pt x="5639" y="4350"/>
                  </a:cubicBezTo>
                  <a:cubicBezTo>
                    <a:pt x="6471" y="2964"/>
                    <a:pt x="7950" y="1855"/>
                    <a:pt x="8042" y="6"/>
                  </a:cubicBezTo>
                  <a:cubicBezTo>
                    <a:pt x="7991" y="2"/>
                    <a:pt x="7942" y="1"/>
                    <a:pt x="789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37"/>
            <p:cNvSpPr/>
            <p:nvPr/>
          </p:nvSpPr>
          <p:spPr>
            <a:xfrm>
              <a:off x="3763775" y="3080475"/>
              <a:ext cx="228800" cy="272725"/>
            </a:xfrm>
            <a:custGeom>
              <a:rect b="b" l="l" r="r" t="t"/>
              <a:pathLst>
                <a:path extrusionOk="0" h="10909" w="9152">
                  <a:moveTo>
                    <a:pt x="8042" y="1"/>
                  </a:moveTo>
                  <a:cubicBezTo>
                    <a:pt x="6471" y="2035"/>
                    <a:pt x="4807" y="3976"/>
                    <a:pt x="3420" y="6102"/>
                  </a:cubicBezTo>
                  <a:cubicBezTo>
                    <a:pt x="2311" y="7766"/>
                    <a:pt x="647" y="8967"/>
                    <a:pt x="0" y="10908"/>
                  </a:cubicBezTo>
                  <a:cubicBezTo>
                    <a:pt x="386" y="10688"/>
                    <a:pt x="738" y="10402"/>
                    <a:pt x="1097" y="10402"/>
                  </a:cubicBezTo>
                  <a:cubicBezTo>
                    <a:pt x="1341" y="10402"/>
                    <a:pt x="1587" y="10534"/>
                    <a:pt x="1849" y="10908"/>
                  </a:cubicBezTo>
                  <a:cubicBezTo>
                    <a:pt x="4807" y="8135"/>
                    <a:pt x="6748" y="4438"/>
                    <a:pt x="9151" y="1110"/>
                  </a:cubicBezTo>
                  <a:lnTo>
                    <a:pt x="9151" y="1110"/>
                  </a:lnTo>
                  <a:cubicBezTo>
                    <a:pt x="9068" y="1119"/>
                    <a:pt x="8990" y="1124"/>
                    <a:pt x="8916" y="1124"/>
                  </a:cubicBezTo>
                  <a:cubicBezTo>
                    <a:pt x="8250" y="1124"/>
                    <a:pt x="7959" y="750"/>
                    <a:pt x="804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37"/>
            <p:cNvSpPr/>
            <p:nvPr/>
          </p:nvSpPr>
          <p:spPr>
            <a:xfrm>
              <a:off x="4558700" y="4224375"/>
              <a:ext cx="141000" cy="337400"/>
            </a:xfrm>
            <a:custGeom>
              <a:rect b="b" l="l" r="r" t="t"/>
              <a:pathLst>
                <a:path extrusionOk="0" h="13496" w="5640">
                  <a:moveTo>
                    <a:pt x="2774" y="0"/>
                  </a:moveTo>
                  <a:cubicBezTo>
                    <a:pt x="2496" y="1941"/>
                    <a:pt x="1295" y="3420"/>
                    <a:pt x="555" y="5084"/>
                  </a:cubicBezTo>
                  <a:cubicBezTo>
                    <a:pt x="93" y="6193"/>
                    <a:pt x="1" y="7025"/>
                    <a:pt x="555" y="8135"/>
                  </a:cubicBezTo>
                  <a:cubicBezTo>
                    <a:pt x="1572" y="10076"/>
                    <a:pt x="3328" y="11462"/>
                    <a:pt x="4253" y="13496"/>
                  </a:cubicBezTo>
                  <a:cubicBezTo>
                    <a:pt x="4345" y="12479"/>
                    <a:pt x="5362" y="11555"/>
                    <a:pt x="3791" y="10723"/>
                  </a:cubicBezTo>
                  <a:cubicBezTo>
                    <a:pt x="2959" y="10353"/>
                    <a:pt x="3421" y="8874"/>
                    <a:pt x="4345" y="8504"/>
                  </a:cubicBezTo>
                  <a:cubicBezTo>
                    <a:pt x="5085" y="8227"/>
                    <a:pt x="5639" y="7765"/>
                    <a:pt x="5639" y="6933"/>
                  </a:cubicBezTo>
                  <a:lnTo>
                    <a:pt x="5639" y="6933"/>
                  </a:lnTo>
                  <a:cubicBezTo>
                    <a:pt x="4438" y="7857"/>
                    <a:pt x="2774" y="7395"/>
                    <a:pt x="1480" y="8504"/>
                  </a:cubicBezTo>
                  <a:cubicBezTo>
                    <a:pt x="2034" y="7765"/>
                    <a:pt x="186" y="6009"/>
                    <a:pt x="2774" y="5916"/>
                  </a:cubicBezTo>
                  <a:cubicBezTo>
                    <a:pt x="3051" y="5916"/>
                    <a:pt x="3791" y="3883"/>
                    <a:pt x="2312" y="2958"/>
                  </a:cubicBezTo>
                  <a:cubicBezTo>
                    <a:pt x="2400" y="2929"/>
                    <a:pt x="2483" y="2916"/>
                    <a:pt x="2562" y="2916"/>
                  </a:cubicBezTo>
                  <a:cubicBezTo>
                    <a:pt x="3084" y="2916"/>
                    <a:pt x="3421" y="3476"/>
                    <a:pt x="3862" y="3476"/>
                  </a:cubicBezTo>
                  <a:cubicBezTo>
                    <a:pt x="3983" y="3476"/>
                    <a:pt x="4111" y="3434"/>
                    <a:pt x="4253" y="3328"/>
                  </a:cubicBezTo>
                  <a:cubicBezTo>
                    <a:pt x="4253" y="3051"/>
                    <a:pt x="4345" y="2773"/>
                    <a:pt x="4438" y="2496"/>
                  </a:cubicBezTo>
                  <a:cubicBezTo>
                    <a:pt x="3236" y="2311"/>
                    <a:pt x="3328" y="1479"/>
                    <a:pt x="3328" y="647"/>
                  </a:cubicBezTo>
                  <a:cubicBezTo>
                    <a:pt x="3328" y="462"/>
                    <a:pt x="2959" y="185"/>
                    <a:pt x="277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37"/>
            <p:cNvSpPr/>
            <p:nvPr/>
          </p:nvSpPr>
          <p:spPr>
            <a:xfrm>
              <a:off x="2372625" y="580375"/>
              <a:ext cx="198775" cy="230850"/>
            </a:xfrm>
            <a:custGeom>
              <a:rect b="b" l="l" r="r" t="t"/>
              <a:pathLst>
                <a:path extrusionOk="0" h="9234" w="7951">
                  <a:moveTo>
                    <a:pt x="1947" y="1"/>
                  </a:moveTo>
                  <a:cubicBezTo>
                    <a:pt x="1235" y="1"/>
                    <a:pt x="557" y="174"/>
                    <a:pt x="1" y="545"/>
                  </a:cubicBezTo>
                  <a:cubicBezTo>
                    <a:pt x="1110" y="915"/>
                    <a:pt x="278" y="1284"/>
                    <a:pt x="1" y="1654"/>
                  </a:cubicBezTo>
                  <a:cubicBezTo>
                    <a:pt x="564" y="1607"/>
                    <a:pt x="1045" y="1579"/>
                    <a:pt x="1463" y="1579"/>
                  </a:cubicBezTo>
                  <a:cubicBezTo>
                    <a:pt x="3511" y="1579"/>
                    <a:pt x="4025" y="2263"/>
                    <a:pt x="5177" y="4797"/>
                  </a:cubicBezTo>
                  <a:cubicBezTo>
                    <a:pt x="5824" y="6276"/>
                    <a:pt x="4807" y="7570"/>
                    <a:pt x="5085" y="8864"/>
                  </a:cubicBezTo>
                  <a:cubicBezTo>
                    <a:pt x="5217" y="8864"/>
                    <a:pt x="5341" y="8857"/>
                    <a:pt x="5458" y="8857"/>
                  </a:cubicBezTo>
                  <a:cubicBezTo>
                    <a:pt x="5751" y="8857"/>
                    <a:pt x="5996" y="8904"/>
                    <a:pt x="6194" y="9234"/>
                  </a:cubicBezTo>
                  <a:cubicBezTo>
                    <a:pt x="7950" y="7200"/>
                    <a:pt x="7580" y="4982"/>
                    <a:pt x="6564" y="2856"/>
                  </a:cubicBezTo>
                  <a:cubicBezTo>
                    <a:pt x="5706" y="1075"/>
                    <a:pt x="3720" y="1"/>
                    <a:pt x="194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37"/>
            <p:cNvSpPr/>
            <p:nvPr/>
          </p:nvSpPr>
          <p:spPr>
            <a:xfrm>
              <a:off x="3793800" y="2832275"/>
              <a:ext cx="251925" cy="220500"/>
            </a:xfrm>
            <a:custGeom>
              <a:rect b="b" l="l" r="r" t="t"/>
              <a:pathLst>
                <a:path extrusionOk="0" h="8820" w="10077">
                  <a:moveTo>
                    <a:pt x="1246" y="1"/>
                  </a:moveTo>
                  <a:cubicBezTo>
                    <a:pt x="1009" y="1"/>
                    <a:pt x="775" y="135"/>
                    <a:pt x="556" y="501"/>
                  </a:cubicBezTo>
                  <a:cubicBezTo>
                    <a:pt x="1" y="1333"/>
                    <a:pt x="371" y="2072"/>
                    <a:pt x="1110" y="2534"/>
                  </a:cubicBezTo>
                  <a:cubicBezTo>
                    <a:pt x="2127" y="3181"/>
                    <a:pt x="3236" y="3828"/>
                    <a:pt x="4253" y="4568"/>
                  </a:cubicBezTo>
                  <a:lnTo>
                    <a:pt x="4253" y="4475"/>
                  </a:lnTo>
                  <a:cubicBezTo>
                    <a:pt x="4333" y="4236"/>
                    <a:pt x="4412" y="3791"/>
                    <a:pt x="4729" y="3791"/>
                  </a:cubicBezTo>
                  <a:cubicBezTo>
                    <a:pt x="4779" y="3791"/>
                    <a:pt x="4836" y="3803"/>
                    <a:pt x="4900" y="3828"/>
                  </a:cubicBezTo>
                  <a:cubicBezTo>
                    <a:pt x="5547" y="4198"/>
                    <a:pt x="4808" y="4753"/>
                    <a:pt x="4992" y="5215"/>
                  </a:cubicBezTo>
                  <a:lnTo>
                    <a:pt x="9337" y="8820"/>
                  </a:lnTo>
                  <a:cubicBezTo>
                    <a:pt x="10076" y="8358"/>
                    <a:pt x="8875" y="7526"/>
                    <a:pt x="9707" y="7063"/>
                  </a:cubicBezTo>
                  <a:cubicBezTo>
                    <a:pt x="7396" y="4753"/>
                    <a:pt x="4900" y="2719"/>
                    <a:pt x="2312" y="593"/>
                  </a:cubicBezTo>
                  <a:cubicBezTo>
                    <a:pt x="1977" y="314"/>
                    <a:pt x="1608" y="1"/>
                    <a:pt x="124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37"/>
            <p:cNvSpPr/>
            <p:nvPr/>
          </p:nvSpPr>
          <p:spPr>
            <a:xfrm>
              <a:off x="2779350" y="3988650"/>
              <a:ext cx="124800" cy="263475"/>
            </a:xfrm>
            <a:custGeom>
              <a:rect b="b" l="l" r="r" t="t"/>
              <a:pathLst>
                <a:path extrusionOk="0" h="10539" w="4992">
                  <a:moveTo>
                    <a:pt x="4109" y="2392"/>
                  </a:moveTo>
                  <a:lnTo>
                    <a:pt x="4109" y="2392"/>
                  </a:lnTo>
                  <a:cubicBezTo>
                    <a:pt x="4126" y="2396"/>
                    <a:pt x="4143" y="2400"/>
                    <a:pt x="4160" y="2404"/>
                  </a:cubicBezTo>
                  <a:cubicBezTo>
                    <a:pt x="4143" y="2400"/>
                    <a:pt x="4126" y="2396"/>
                    <a:pt x="4109" y="2392"/>
                  </a:cubicBezTo>
                  <a:close/>
                  <a:moveTo>
                    <a:pt x="2311" y="1"/>
                  </a:moveTo>
                  <a:cubicBezTo>
                    <a:pt x="1202" y="2219"/>
                    <a:pt x="462" y="4530"/>
                    <a:pt x="93" y="6934"/>
                  </a:cubicBezTo>
                  <a:cubicBezTo>
                    <a:pt x="1479" y="7950"/>
                    <a:pt x="0" y="9429"/>
                    <a:pt x="832" y="10538"/>
                  </a:cubicBezTo>
                  <a:lnTo>
                    <a:pt x="925" y="10169"/>
                  </a:lnTo>
                  <a:cubicBezTo>
                    <a:pt x="1135" y="10243"/>
                    <a:pt x="1321" y="10276"/>
                    <a:pt x="1487" y="10276"/>
                  </a:cubicBezTo>
                  <a:cubicBezTo>
                    <a:pt x="2560" y="10276"/>
                    <a:pt x="2817" y="8905"/>
                    <a:pt x="3698" y="8505"/>
                  </a:cubicBezTo>
                  <a:cubicBezTo>
                    <a:pt x="4992" y="7858"/>
                    <a:pt x="4067" y="7396"/>
                    <a:pt x="3790" y="6841"/>
                  </a:cubicBezTo>
                  <a:lnTo>
                    <a:pt x="3790" y="6841"/>
                  </a:lnTo>
                  <a:cubicBezTo>
                    <a:pt x="3143" y="6934"/>
                    <a:pt x="3605" y="7673"/>
                    <a:pt x="2773" y="7765"/>
                  </a:cubicBezTo>
                  <a:cubicBezTo>
                    <a:pt x="2681" y="6102"/>
                    <a:pt x="3051" y="4345"/>
                    <a:pt x="2219" y="2682"/>
                  </a:cubicBezTo>
                  <a:cubicBezTo>
                    <a:pt x="2139" y="2522"/>
                    <a:pt x="2265" y="2090"/>
                    <a:pt x="2655" y="2090"/>
                  </a:cubicBezTo>
                  <a:cubicBezTo>
                    <a:pt x="2718" y="2090"/>
                    <a:pt x="2788" y="2101"/>
                    <a:pt x="2866" y="2127"/>
                  </a:cubicBezTo>
                  <a:cubicBezTo>
                    <a:pt x="3307" y="2215"/>
                    <a:pt x="3749" y="2303"/>
                    <a:pt x="4109" y="2392"/>
                  </a:cubicBezTo>
                  <a:lnTo>
                    <a:pt x="4109" y="2392"/>
                  </a:lnTo>
                  <a:cubicBezTo>
                    <a:pt x="2958" y="2088"/>
                    <a:pt x="2949" y="730"/>
                    <a:pt x="231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37"/>
            <p:cNvSpPr/>
            <p:nvPr/>
          </p:nvSpPr>
          <p:spPr>
            <a:xfrm>
              <a:off x="3918600" y="3386425"/>
              <a:ext cx="152550" cy="156875"/>
            </a:xfrm>
            <a:custGeom>
              <a:rect b="b" l="l" r="r" t="t"/>
              <a:pathLst>
                <a:path extrusionOk="0" h="6275" w="6102">
                  <a:moveTo>
                    <a:pt x="1160" y="1"/>
                  </a:moveTo>
                  <a:cubicBezTo>
                    <a:pt x="1024" y="1"/>
                    <a:pt x="882" y="86"/>
                    <a:pt x="740" y="334"/>
                  </a:cubicBezTo>
                  <a:cubicBezTo>
                    <a:pt x="487" y="587"/>
                    <a:pt x="234" y="993"/>
                    <a:pt x="822" y="993"/>
                  </a:cubicBezTo>
                  <a:cubicBezTo>
                    <a:pt x="879" y="993"/>
                    <a:pt x="944" y="989"/>
                    <a:pt x="1017" y="981"/>
                  </a:cubicBezTo>
                  <a:cubicBezTo>
                    <a:pt x="1387" y="981"/>
                    <a:pt x="1387" y="1258"/>
                    <a:pt x="1202" y="1536"/>
                  </a:cubicBezTo>
                  <a:cubicBezTo>
                    <a:pt x="999" y="1688"/>
                    <a:pt x="795" y="1757"/>
                    <a:pt x="576" y="1757"/>
                  </a:cubicBezTo>
                  <a:cubicBezTo>
                    <a:pt x="397" y="1757"/>
                    <a:pt x="208" y="1711"/>
                    <a:pt x="0" y="1628"/>
                  </a:cubicBezTo>
                  <a:lnTo>
                    <a:pt x="0" y="1628"/>
                  </a:lnTo>
                  <a:cubicBezTo>
                    <a:pt x="93" y="2183"/>
                    <a:pt x="278" y="2737"/>
                    <a:pt x="740" y="3107"/>
                  </a:cubicBezTo>
                  <a:cubicBezTo>
                    <a:pt x="954" y="2920"/>
                    <a:pt x="1136" y="2849"/>
                    <a:pt x="1302" y="2849"/>
                  </a:cubicBezTo>
                  <a:cubicBezTo>
                    <a:pt x="1709" y="2849"/>
                    <a:pt x="2009" y="3280"/>
                    <a:pt x="2404" y="3477"/>
                  </a:cubicBezTo>
                  <a:cubicBezTo>
                    <a:pt x="1849" y="4032"/>
                    <a:pt x="1479" y="4494"/>
                    <a:pt x="740" y="4494"/>
                  </a:cubicBezTo>
                  <a:cubicBezTo>
                    <a:pt x="740" y="4956"/>
                    <a:pt x="647" y="5326"/>
                    <a:pt x="1110" y="5603"/>
                  </a:cubicBezTo>
                  <a:cubicBezTo>
                    <a:pt x="1291" y="5239"/>
                    <a:pt x="1672" y="4836"/>
                    <a:pt x="1991" y="4836"/>
                  </a:cubicBezTo>
                  <a:cubicBezTo>
                    <a:pt x="2158" y="4836"/>
                    <a:pt x="2308" y="4947"/>
                    <a:pt x="2404" y="5233"/>
                  </a:cubicBezTo>
                  <a:cubicBezTo>
                    <a:pt x="2670" y="5989"/>
                    <a:pt x="2916" y="6274"/>
                    <a:pt x="3181" y="6274"/>
                  </a:cubicBezTo>
                  <a:cubicBezTo>
                    <a:pt x="3467" y="6274"/>
                    <a:pt x="3776" y="5942"/>
                    <a:pt x="4160" y="5510"/>
                  </a:cubicBezTo>
                  <a:cubicBezTo>
                    <a:pt x="4160" y="5510"/>
                    <a:pt x="4252" y="5603"/>
                    <a:pt x="4252" y="5603"/>
                  </a:cubicBezTo>
                  <a:cubicBezTo>
                    <a:pt x="4345" y="5695"/>
                    <a:pt x="4345" y="5880"/>
                    <a:pt x="4345" y="5973"/>
                  </a:cubicBezTo>
                  <a:cubicBezTo>
                    <a:pt x="4622" y="5880"/>
                    <a:pt x="4807" y="5695"/>
                    <a:pt x="5084" y="5603"/>
                  </a:cubicBezTo>
                  <a:cubicBezTo>
                    <a:pt x="5084" y="4863"/>
                    <a:pt x="4068" y="3847"/>
                    <a:pt x="5639" y="3477"/>
                  </a:cubicBezTo>
                  <a:cubicBezTo>
                    <a:pt x="6101" y="3384"/>
                    <a:pt x="6009" y="3015"/>
                    <a:pt x="5731" y="2830"/>
                  </a:cubicBezTo>
                  <a:cubicBezTo>
                    <a:pt x="4992" y="2460"/>
                    <a:pt x="5546" y="1998"/>
                    <a:pt x="5454" y="1628"/>
                  </a:cubicBezTo>
                  <a:cubicBezTo>
                    <a:pt x="4899" y="1443"/>
                    <a:pt x="4807" y="1074"/>
                    <a:pt x="5084" y="519"/>
                  </a:cubicBezTo>
                  <a:lnTo>
                    <a:pt x="5084" y="519"/>
                  </a:lnTo>
                  <a:cubicBezTo>
                    <a:pt x="4530" y="611"/>
                    <a:pt x="4068" y="796"/>
                    <a:pt x="3605" y="1258"/>
                  </a:cubicBezTo>
                  <a:cubicBezTo>
                    <a:pt x="3790" y="1258"/>
                    <a:pt x="4068" y="1351"/>
                    <a:pt x="4068" y="1443"/>
                  </a:cubicBezTo>
                  <a:cubicBezTo>
                    <a:pt x="4135" y="1714"/>
                    <a:pt x="3955" y="1886"/>
                    <a:pt x="3745" y="1886"/>
                  </a:cubicBezTo>
                  <a:cubicBezTo>
                    <a:pt x="3668" y="1886"/>
                    <a:pt x="3587" y="1863"/>
                    <a:pt x="3513" y="1813"/>
                  </a:cubicBezTo>
                  <a:cubicBezTo>
                    <a:pt x="2773" y="1536"/>
                    <a:pt x="2311" y="889"/>
                    <a:pt x="1757" y="334"/>
                  </a:cubicBezTo>
                  <a:cubicBezTo>
                    <a:pt x="1586" y="220"/>
                    <a:pt x="1380" y="1"/>
                    <a:pt x="116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37"/>
            <p:cNvSpPr/>
            <p:nvPr/>
          </p:nvSpPr>
          <p:spPr>
            <a:xfrm>
              <a:off x="3629750" y="1992075"/>
              <a:ext cx="143300" cy="263450"/>
            </a:xfrm>
            <a:custGeom>
              <a:rect b="b" l="l" r="r" t="t"/>
              <a:pathLst>
                <a:path extrusionOk="0" h="10538" w="5732">
                  <a:moveTo>
                    <a:pt x="2420" y="3036"/>
                  </a:moveTo>
                  <a:cubicBezTo>
                    <a:pt x="2699" y="3036"/>
                    <a:pt x="2773" y="3357"/>
                    <a:pt x="2773" y="3605"/>
                  </a:cubicBezTo>
                  <a:cubicBezTo>
                    <a:pt x="2866" y="4529"/>
                    <a:pt x="3882" y="5269"/>
                    <a:pt x="3328" y="6563"/>
                  </a:cubicBezTo>
                  <a:cubicBezTo>
                    <a:pt x="2773" y="5546"/>
                    <a:pt x="2311" y="4714"/>
                    <a:pt x="1941" y="3882"/>
                  </a:cubicBezTo>
                  <a:cubicBezTo>
                    <a:pt x="1756" y="3513"/>
                    <a:pt x="1941" y="3235"/>
                    <a:pt x="2311" y="3050"/>
                  </a:cubicBezTo>
                  <a:cubicBezTo>
                    <a:pt x="2350" y="3041"/>
                    <a:pt x="2387" y="3036"/>
                    <a:pt x="2420" y="3036"/>
                  </a:cubicBezTo>
                  <a:close/>
                  <a:moveTo>
                    <a:pt x="2126" y="0"/>
                  </a:moveTo>
                  <a:cubicBezTo>
                    <a:pt x="1664" y="0"/>
                    <a:pt x="924" y="0"/>
                    <a:pt x="1387" y="647"/>
                  </a:cubicBezTo>
                  <a:cubicBezTo>
                    <a:pt x="2403" y="2126"/>
                    <a:pt x="1202" y="2126"/>
                    <a:pt x="0" y="2219"/>
                  </a:cubicBezTo>
                  <a:cubicBezTo>
                    <a:pt x="555" y="2866"/>
                    <a:pt x="1756" y="3050"/>
                    <a:pt x="1017" y="3975"/>
                  </a:cubicBezTo>
                  <a:cubicBezTo>
                    <a:pt x="1849" y="6378"/>
                    <a:pt x="2958" y="8597"/>
                    <a:pt x="4622" y="10538"/>
                  </a:cubicBezTo>
                  <a:cubicBezTo>
                    <a:pt x="5639" y="10445"/>
                    <a:pt x="5084" y="9336"/>
                    <a:pt x="5731" y="9059"/>
                  </a:cubicBezTo>
                  <a:cubicBezTo>
                    <a:pt x="4714" y="6008"/>
                    <a:pt x="3050" y="3143"/>
                    <a:pt x="212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37"/>
            <p:cNvSpPr/>
            <p:nvPr/>
          </p:nvSpPr>
          <p:spPr>
            <a:xfrm>
              <a:off x="2705400" y="1375050"/>
              <a:ext cx="150225" cy="462200"/>
            </a:xfrm>
            <a:custGeom>
              <a:rect b="b" l="l" r="r" t="t"/>
              <a:pathLst>
                <a:path extrusionOk="0" h="18488" w="6009">
                  <a:moveTo>
                    <a:pt x="6009" y="17749"/>
                  </a:moveTo>
                  <a:cubicBezTo>
                    <a:pt x="6001" y="17753"/>
                    <a:pt x="5994" y="17758"/>
                    <a:pt x="5987" y="17763"/>
                  </a:cubicBezTo>
                  <a:lnTo>
                    <a:pt x="5987" y="17763"/>
                  </a:lnTo>
                  <a:cubicBezTo>
                    <a:pt x="5994" y="17789"/>
                    <a:pt x="6002" y="17815"/>
                    <a:pt x="6009" y="17841"/>
                  </a:cubicBezTo>
                  <a:lnTo>
                    <a:pt x="6009" y="17749"/>
                  </a:lnTo>
                  <a:close/>
                  <a:moveTo>
                    <a:pt x="555" y="1"/>
                  </a:moveTo>
                  <a:lnTo>
                    <a:pt x="555" y="1"/>
                  </a:lnTo>
                  <a:cubicBezTo>
                    <a:pt x="0" y="1203"/>
                    <a:pt x="1110" y="2127"/>
                    <a:pt x="1294" y="3236"/>
                  </a:cubicBezTo>
                  <a:cubicBezTo>
                    <a:pt x="2219" y="8413"/>
                    <a:pt x="3698" y="13589"/>
                    <a:pt x="5639" y="18488"/>
                  </a:cubicBezTo>
                  <a:cubicBezTo>
                    <a:pt x="5639" y="18218"/>
                    <a:pt x="5726" y="17948"/>
                    <a:pt x="5987" y="17763"/>
                  </a:cubicBezTo>
                  <a:lnTo>
                    <a:pt x="5987" y="17763"/>
                  </a:lnTo>
                  <a:cubicBezTo>
                    <a:pt x="5601" y="16413"/>
                    <a:pt x="4627" y="15316"/>
                    <a:pt x="4899" y="13774"/>
                  </a:cubicBezTo>
                  <a:cubicBezTo>
                    <a:pt x="4715" y="13496"/>
                    <a:pt x="4345" y="13219"/>
                    <a:pt x="4345" y="12849"/>
                  </a:cubicBezTo>
                  <a:cubicBezTo>
                    <a:pt x="4345" y="12480"/>
                    <a:pt x="4807" y="12202"/>
                    <a:pt x="4622" y="11740"/>
                  </a:cubicBezTo>
                  <a:cubicBezTo>
                    <a:pt x="4437" y="11278"/>
                    <a:pt x="5362" y="11001"/>
                    <a:pt x="4899" y="10446"/>
                  </a:cubicBezTo>
                  <a:cubicBezTo>
                    <a:pt x="4864" y="10411"/>
                    <a:pt x="4828" y="10397"/>
                    <a:pt x="4791" y="10397"/>
                  </a:cubicBezTo>
                  <a:cubicBezTo>
                    <a:pt x="4612" y="10397"/>
                    <a:pt x="4405" y="10721"/>
                    <a:pt x="4188" y="10721"/>
                  </a:cubicBezTo>
                  <a:cubicBezTo>
                    <a:pt x="4088" y="10721"/>
                    <a:pt x="3985" y="10651"/>
                    <a:pt x="3883" y="10446"/>
                  </a:cubicBezTo>
                  <a:cubicBezTo>
                    <a:pt x="3883" y="10354"/>
                    <a:pt x="3975" y="10261"/>
                    <a:pt x="3975" y="10076"/>
                  </a:cubicBezTo>
                  <a:cubicBezTo>
                    <a:pt x="3790" y="9152"/>
                    <a:pt x="3883" y="8320"/>
                    <a:pt x="2958" y="7488"/>
                  </a:cubicBezTo>
                  <a:cubicBezTo>
                    <a:pt x="2428" y="7046"/>
                    <a:pt x="2235" y="6096"/>
                    <a:pt x="3273" y="6096"/>
                  </a:cubicBezTo>
                  <a:cubicBezTo>
                    <a:pt x="3320" y="6096"/>
                    <a:pt x="3369" y="6098"/>
                    <a:pt x="3420" y="6102"/>
                  </a:cubicBezTo>
                  <a:cubicBezTo>
                    <a:pt x="4437" y="4992"/>
                    <a:pt x="1202" y="4715"/>
                    <a:pt x="3143" y="3329"/>
                  </a:cubicBezTo>
                  <a:cubicBezTo>
                    <a:pt x="2219" y="2219"/>
                    <a:pt x="1387" y="1110"/>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37"/>
            <p:cNvSpPr/>
            <p:nvPr/>
          </p:nvSpPr>
          <p:spPr>
            <a:xfrm>
              <a:off x="2855600" y="3681325"/>
              <a:ext cx="157175" cy="254200"/>
            </a:xfrm>
            <a:custGeom>
              <a:rect b="b" l="l" r="r" t="t"/>
              <a:pathLst>
                <a:path extrusionOk="0" h="10168" w="6287">
                  <a:moveTo>
                    <a:pt x="5454" y="0"/>
                  </a:moveTo>
                  <a:cubicBezTo>
                    <a:pt x="5177" y="370"/>
                    <a:pt x="4715" y="370"/>
                    <a:pt x="4345" y="370"/>
                  </a:cubicBezTo>
                  <a:cubicBezTo>
                    <a:pt x="2866" y="3605"/>
                    <a:pt x="1387" y="6840"/>
                    <a:pt x="1" y="10168"/>
                  </a:cubicBezTo>
                  <a:cubicBezTo>
                    <a:pt x="1168" y="10168"/>
                    <a:pt x="1637" y="8685"/>
                    <a:pt x="2765" y="8685"/>
                  </a:cubicBezTo>
                  <a:cubicBezTo>
                    <a:pt x="2798" y="8685"/>
                    <a:pt x="2832" y="8686"/>
                    <a:pt x="2866" y="8689"/>
                  </a:cubicBezTo>
                  <a:cubicBezTo>
                    <a:pt x="3328" y="6378"/>
                    <a:pt x="4253" y="4345"/>
                    <a:pt x="5084" y="2126"/>
                  </a:cubicBezTo>
                  <a:cubicBezTo>
                    <a:pt x="5547" y="1664"/>
                    <a:pt x="6286" y="1202"/>
                    <a:pt x="5824" y="277"/>
                  </a:cubicBezTo>
                  <a:lnTo>
                    <a:pt x="5824" y="277"/>
                  </a:lnTo>
                  <a:lnTo>
                    <a:pt x="5824" y="370"/>
                  </a:lnTo>
                  <a:lnTo>
                    <a:pt x="5454"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37"/>
            <p:cNvSpPr/>
            <p:nvPr/>
          </p:nvSpPr>
          <p:spPr>
            <a:xfrm>
              <a:off x="3736050" y="1155525"/>
              <a:ext cx="288875" cy="278575"/>
            </a:xfrm>
            <a:custGeom>
              <a:rect b="b" l="l" r="r" t="t"/>
              <a:pathLst>
                <a:path extrusionOk="0" h="11143" w="11555">
                  <a:moveTo>
                    <a:pt x="10538" y="1"/>
                  </a:moveTo>
                  <a:lnTo>
                    <a:pt x="10538" y="1"/>
                  </a:lnTo>
                  <a:cubicBezTo>
                    <a:pt x="6933" y="3606"/>
                    <a:pt x="2311" y="6101"/>
                    <a:pt x="0" y="10908"/>
                  </a:cubicBezTo>
                  <a:cubicBezTo>
                    <a:pt x="253" y="11035"/>
                    <a:pt x="449" y="11142"/>
                    <a:pt x="622" y="11142"/>
                  </a:cubicBezTo>
                  <a:cubicBezTo>
                    <a:pt x="827" y="11142"/>
                    <a:pt x="1001" y="10990"/>
                    <a:pt x="1202" y="10538"/>
                  </a:cubicBezTo>
                  <a:cubicBezTo>
                    <a:pt x="1468" y="9828"/>
                    <a:pt x="1649" y="8777"/>
                    <a:pt x="2810" y="8777"/>
                  </a:cubicBezTo>
                  <a:cubicBezTo>
                    <a:pt x="2858" y="8777"/>
                    <a:pt x="2907" y="8778"/>
                    <a:pt x="2958" y="8782"/>
                  </a:cubicBezTo>
                  <a:cubicBezTo>
                    <a:pt x="4992" y="6009"/>
                    <a:pt x="7949" y="4345"/>
                    <a:pt x="10538" y="2219"/>
                  </a:cubicBezTo>
                  <a:cubicBezTo>
                    <a:pt x="9798" y="1480"/>
                    <a:pt x="11554" y="740"/>
                    <a:pt x="1053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37"/>
            <p:cNvSpPr/>
            <p:nvPr/>
          </p:nvSpPr>
          <p:spPr>
            <a:xfrm>
              <a:off x="3969425" y="3526475"/>
              <a:ext cx="104025" cy="173350"/>
            </a:xfrm>
            <a:custGeom>
              <a:rect b="b" l="l" r="r" t="t"/>
              <a:pathLst>
                <a:path extrusionOk="0" h="6934" w="4161">
                  <a:moveTo>
                    <a:pt x="3051" y="1"/>
                  </a:moveTo>
                  <a:cubicBezTo>
                    <a:pt x="2774" y="93"/>
                    <a:pt x="2589" y="278"/>
                    <a:pt x="2312" y="371"/>
                  </a:cubicBezTo>
                  <a:cubicBezTo>
                    <a:pt x="1850" y="1572"/>
                    <a:pt x="1203" y="2774"/>
                    <a:pt x="186" y="3606"/>
                  </a:cubicBezTo>
                  <a:cubicBezTo>
                    <a:pt x="186" y="4623"/>
                    <a:pt x="1" y="5639"/>
                    <a:pt x="463" y="6564"/>
                  </a:cubicBezTo>
                  <a:cubicBezTo>
                    <a:pt x="740" y="6813"/>
                    <a:pt x="1034" y="6888"/>
                    <a:pt x="1335" y="6888"/>
                  </a:cubicBezTo>
                  <a:cubicBezTo>
                    <a:pt x="1786" y="6888"/>
                    <a:pt x="2252" y="6720"/>
                    <a:pt x="2699" y="6720"/>
                  </a:cubicBezTo>
                  <a:cubicBezTo>
                    <a:pt x="2947" y="6720"/>
                    <a:pt x="3190" y="6772"/>
                    <a:pt x="3421" y="6934"/>
                  </a:cubicBezTo>
                  <a:cubicBezTo>
                    <a:pt x="4068" y="6009"/>
                    <a:pt x="3329" y="5455"/>
                    <a:pt x="3051" y="4715"/>
                  </a:cubicBezTo>
                  <a:cubicBezTo>
                    <a:pt x="3791" y="3144"/>
                    <a:pt x="4161" y="1572"/>
                    <a:pt x="305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37"/>
            <p:cNvSpPr/>
            <p:nvPr/>
          </p:nvSpPr>
          <p:spPr>
            <a:xfrm>
              <a:off x="4429300" y="4825200"/>
              <a:ext cx="138675" cy="222450"/>
            </a:xfrm>
            <a:custGeom>
              <a:rect b="b" l="l" r="r" t="t"/>
              <a:pathLst>
                <a:path extrusionOk="0" h="8898" w="5547">
                  <a:moveTo>
                    <a:pt x="1017" y="0"/>
                  </a:moveTo>
                  <a:lnTo>
                    <a:pt x="1017" y="0"/>
                  </a:lnTo>
                  <a:cubicBezTo>
                    <a:pt x="0" y="2773"/>
                    <a:pt x="1295" y="7025"/>
                    <a:pt x="3698" y="8689"/>
                  </a:cubicBezTo>
                  <a:cubicBezTo>
                    <a:pt x="3929" y="8828"/>
                    <a:pt x="4137" y="8897"/>
                    <a:pt x="4345" y="8897"/>
                  </a:cubicBezTo>
                  <a:cubicBezTo>
                    <a:pt x="4553" y="8897"/>
                    <a:pt x="4761" y="8828"/>
                    <a:pt x="4992" y="8689"/>
                  </a:cubicBezTo>
                  <a:cubicBezTo>
                    <a:pt x="5546" y="8320"/>
                    <a:pt x="5177" y="7857"/>
                    <a:pt x="4992" y="7580"/>
                  </a:cubicBezTo>
                  <a:cubicBezTo>
                    <a:pt x="4345" y="6563"/>
                    <a:pt x="4530" y="5639"/>
                    <a:pt x="4992" y="4715"/>
                  </a:cubicBezTo>
                  <a:cubicBezTo>
                    <a:pt x="4837" y="4631"/>
                    <a:pt x="4713" y="4595"/>
                    <a:pt x="4611" y="4595"/>
                  </a:cubicBezTo>
                  <a:cubicBezTo>
                    <a:pt x="4000" y="4595"/>
                    <a:pt x="4207" y="5888"/>
                    <a:pt x="3465" y="5888"/>
                  </a:cubicBezTo>
                  <a:cubicBezTo>
                    <a:pt x="3373" y="5888"/>
                    <a:pt x="3267" y="5868"/>
                    <a:pt x="3143" y="5824"/>
                  </a:cubicBezTo>
                  <a:cubicBezTo>
                    <a:pt x="3143" y="5269"/>
                    <a:pt x="3698" y="4437"/>
                    <a:pt x="2311" y="4345"/>
                  </a:cubicBezTo>
                  <a:cubicBezTo>
                    <a:pt x="1849" y="4345"/>
                    <a:pt x="1572" y="3513"/>
                    <a:pt x="1664" y="2866"/>
                  </a:cubicBezTo>
                  <a:cubicBezTo>
                    <a:pt x="1757" y="2404"/>
                    <a:pt x="2034" y="1941"/>
                    <a:pt x="2681" y="1757"/>
                  </a:cubicBezTo>
                  <a:cubicBezTo>
                    <a:pt x="3143" y="1757"/>
                    <a:pt x="3605" y="1572"/>
                    <a:pt x="4160" y="1479"/>
                  </a:cubicBezTo>
                  <a:cubicBezTo>
                    <a:pt x="2958" y="1202"/>
                    <a:pt x="1849" y="832"/>
                    <a:pt x="101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37"/>
            <p:cNvSpPr/>
            <p:nvPr/>
          </p:nvSpPr>
          <p:spPr>
            <a:xfrm>
              <a:off x="4745875" y="4829825"/>
              <a:ext cx="145625" cy="244975"/>
            </a:xfrm>
            <a:custGeom>
              <a:rect b="b" l="l" r="r" t="t"/>
              <a:pathLst>
                <a:path extrusionOk="0" h="9799" w="5825">
                  <a:moveTo>
                    <a:pt x="1757" y="0"/>
                  </a:moveTo>
                  <a:cubicBezTo>
                    <a:pt x="925" y="93"/>
                    <a:pt x="2404" y="1387"/>
                    <a:pt x="1480" y="1941"/>
                  </a:cubicBezTo>
                  <a:lnTo>
                    <a:pt x="1480" y="2311"/>
                  </a:lnTo>
                  <a:cubicBezTo>
                    <a:pt x="2404" y="3235"/>
                    <a:pt x="2219" y="3790"/>
                    <a:pt x="1018" y="4160"/>
                  </a:cubicBezTo>
                  <a:cubicBezTo>
                    <a:pt x="648" y="4252"/>
                    <a:pt x="278" y="4345"/>
                    <a:pt x="1" y="4530"/>
                  </a:cubicBezTo>
                  <a:cubicBezTo>
                    <a:pt x="186" y="4714"/>
                    <a:pt x="463" y="4992"/>
                    <a:pt x="740" y="5177"/>
                  </a:cubicBezTo>
                  <a:cubicBezTo>
                    <a:pt x="1123" y="5023"/>
                    <a:pt x="1348" y="4934"/>
                    <a:pt x="1479" y="4934"/>
                  </a:cubicBezTo>
                  <a:cubicBezTo>
                    <a:pt x="1665" y="4934"/>
                    <a:pt x="1665" y="5113"/>
                    <a:pt x="1665" y="5546"/>
                  </a:cubicBezTo>
                  <a:cubicBezTo>
                    <a:pt x="1665" y="5824"/>
                    <a:pt x="1757" y="6008"/>
                    <a:pt x="1942" y="6193"/>
                  </a:cubicBezTo>
                  <a:cubicBezTo>
                    <a:pt x="1987" y="6223"/>
                    <a:pt x="2043" y="6234"/>
                    <a:pt x="2106" y="6234"/>
                  </a:cubicBezTo>
                  <a:cubicBezTo>
                    <a:pt x="2265" y="6234"/>
                    <a:pt x="2467" y="6165"/>
                    <a:pt x="2624" y="6165"/>
                  </a:cubicBezTo>
                  <a:cubicBezTo>
                    <a:pt x="2790" y="6165"/>
                    <a:pt x="2906" y="6243"/>
                    <a:pt x="2866" y="6563"/>
                  </a:cubicBezTo>
                  <a:cubicBezTo>
                    <a:pt x="2774" y="7025"/>
                    <a:pt x="2127" y="6748"/>
                    <a:pt x="1757" y="7025"/>
                  </a:cubicBezTo>
                  <a:cubicBezTo>
                    <a:pt x="1942" y="7118"/>
                    <a:pt x="2035" y="7303"/>
                    <a:pt x="2127" y="7395"/>
                  </a:cubicBezTo>
                  <a:cubicBezTo>
                    <a:pt x="2959" y="8135"/>
                    <a:pt x="4253" y="8504"/>
                    <a:pt x="4623" y="9798"/>
                  </a:cubicBezTo>
                  <a:cubicBezTo>
                    <a:pt x="5824" y="9244"/>
                    <a:pt x="5639" y="8504"/>
                    <a:pt x="5177" y="7672"/>
                  </a:cubicBezTo>
                  <a:cubicBezTo>
                    <a:pt x="4808" y="7118"/>
                    <a:pt x="4068" y="6748"/>
                    <a:pt x="4715" y="5916"/>
                  </a:cubicBezTo>
                  <a:cubicBezTo>
                    <a:pt x="4623" y="5546"/>
                    <a:pt x="4438" y="5177"/>
                    <a:pt x="4345" y="4899"/>
                  </a:cubicBezTo>
                  <a:cubicBezTo>
                    <a:pt x="4287" y="4903"/>
                    <a:pt x="4232" y="4905"/>
                    <a:pt x="4181" y="4905"/>
                  </a:cubicBezTo>
                  <a:cubicBezTo>
                    <a:pt x="2952" y="4905"/>
                    <a:pt x="3961" y="3864"/>
                    <a:pt x="3606" y="3420"/>
                  </a:cubicBezTo>
                  <a:cubicBezTo>
                    <a:pt x="3513" y="3051"/>
                    <a:pt x="3421" y="2681"/>
                    <a:pt x="3236" y="2311"/>
                  </a:cubicBezTo>
                  <a:cubicBezTo>
                    <a:pt x="2959" y="2219"/>
                    <a:pt x="2682" y="2126"/>
                    <a:pt x="2497" y="1941"/>
                  </a:cubicBezTo>
                  <a:cubicBezTo>
                    <a:pt x="1942" y="1387"/>
                    <a:pt x="2866" y="0"/>
                    <a:pt x="175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37"/>
            <p:cNvSpPr/>
            <p:nvPr/>
          </p:nvSpPr>
          <p:spPr>
            <a:xfrm>
              <a:off x="4175100" y="1730925"/>
              <a:ext cx="124825" cy="180275"/>
            </a:xfrm>
            <a:custGeom>
              <a:rect b="b" l="l" r="r" t="t"/>
              <a:pathLst>
                <a:path extrusionOk="0" h="7211" w="4993">
                  <a:moveTo>
                    <a:pt x="4261" y="1"/>
                  </a:moveTo>
                  <a:cubicBezTo>
                    <a:pt x="3482" y="1"/>
                    <a:pt x="3057" y="1057"/>
                    <a:pt x="2404" y="1203"/>
                  </a:cubicBezTo>
                  <a:cubicBezTo>
                    <a:pt x="1" y="1665"/>
                    <a:pt x="1942" y="3698"/>
                    <a:pt x="833" y="4530"/>
                  </a:cubicBezTo>
                  <a:cubicBezTo>
                    <a:pt x="1017" y="4623"/>
                    <a:pt x="1110" y="4808"/>
                    <a:pt x="1202" y="4900"/>
                  </a:cubicBezTo>
                  <a:cubicBezTo>
                    <a:pt x="2127" y="5640"/>
                    <a:pt x="3051" y="6379"/>
                    <a:pt x="3883" y="7211"/>
                  </a:cubicBezTo>
                  <a:cubicBezTo>
                    <a:pt x="4437" y="4900"/>
                    <a:pt x="3698" y="2404"/>
                    <a:pt x="4992" y="278"/>
                  </a:cubicBezTo>
                  <a:cubicBezTo>
                    <a:pt x="4714" y="80"/>
                    <a:pt x="4474" y="1"/>
                    <a:pt x="426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37"/>
            <p:cNvSpPr/>
            <p:nvPr/>
          </p:nvSpPr>
          <p:spPr>
            <a:xfrm>
              <a:off x="3608950" y="3514925"/>
              <a:ext cx="122500" cy="247300"/>
            </a:xfrm>
            <a:custGeom>
              <a:rect b="b" l="l" r="r" t="t"/>
              <a:pathLst>
                <a:path extrusionOk="0" h="9892" w="4900">
                  <a:moveTo>
                    <a:pt x="4437" y="1"/>
                  </a:moveTo>
                  <a:cubicBezTo>
                    <a:pt x="3882" y="1757"/>
                    <a:pt x="2958" y="3144"/>
                    <a:pt x="1849" y="4438"/>
                  </a:cubicBezTo>
                  <a:cubicBezTo>
                    <a:pt x="2006" y="4420"/>
                    <a:pt x="2145" y="4412"/>
                    <a:pt x="2268" y="4412"/>
                  </a:cubicBezTo>
                  <a:cubicBezTo>
                    <a:pt x="3441" y="4412"/>
                    <a:pt x="3091" y="5181"/>
                    <a:pt x="2588" y="6101"/>
                  </a:cubicBezTo>
                  <a:cubicBezTo>
                    <a:pt x="2681" y="5362"/>
                    <a:pt x="1849" y="5085"/>
                    <a:pt x="1849" y="4438"/>
                  </a:cubicBezTo>
                  <a:cubicBezTo>
                    <a:pt x="1503" y="4361"/>
                    <a:pt x="1141" y="4236"/>
                    <a:pt x="863" y="4236"/>
                  </a:cubicBezTo>
                  <a:cubicBezTo>
                    <a:pt x="472" y="4236"/>
                    <a:pt x="246" y="4482"/>
                    <a:pt x="462" y="5454"/>
                  </a:cubicBezTo>
                  <a:cubicBezTo>
                    <a:pt x="555" y="5824"/>
                    <a:pt x="462" y="6194"/>
                    <a:pt x="370" y="6656"/>
                  </a:cubicBezTo>
                  <a:cubicBezTo>
                    <a:pt x="1202" y="7118"/>
                    <a:pt x="1664" y="7765"/>
                    <a:pt x="1387" y="8782"/>
                  </a:cubicBezTo>
                  <a:cubicBezTo>
                    <a:pt x="1296" y="9054"/>
                    <a:pt x="1156" y="9138"/>
                    <a:pt x="996" y="9138"/>
                  </a:cubicBezTo>
                  <a:cubicBezTo>
                    <a:pt x="734" y="9138"/>
                    <a:pt x="418" y="8913"/>
                    <a:pt x="174" y="8913"/>
                  </a:cubicBezTo>
                  <a:cubicBezTo>
                    <a:pt x="110" y="8913"/>
                    <a:pt x="52" y="8928"/>
                    <a:pt x="0" y="8967"/>
                  </a:cubicBezTo>
                  <a:cubicBezTo>
                    <a:pt x="104" y="9697"/>
                    <a:pt x="503" y="9780"/>
                    <a:pt x="929" y="9780"/>
                  </a:cubicBezTo>
                  <a:cubicBezTo>
                    <a:pt x="1055" y="9780"/>
                    <a:pt x="1184" y="9773"/>
                    <a:pt x="1308" y="9773"/>
                  </a:cubicBezTo>
                  <a:cubicBezTo>
                    <a:pt x="1509" y="9773"/>
                    <a:pt x="1699" y="9792"/>
                    <a:pt x="1849" y="9891"/>
                  </a:cubicBezTo>
                  <a:cubicBezTo>
                    <a:pt x="2056" y="9581"/>
                    <a:pt x="2320" y="9531"/>
                    <a:pt x="2610" y="9531"/>
                  </a:cubicBezTo>
                  <a:cubicBezTo>
                    <a:pt x="2748" y="9531"/>
                    <a:pt x="2892" y="9543"/>
                    <a:pt x="3039" y="9543"/>
                  </a:cubicBezTo>
                  <a:cubicBezTo>
                    <a:pt x="3134" y="9543"/>
                    <a:pt x="3231" y="9538"/>
                    <a:pt x="3328" y="9522"/>
                  </a:cubicBezTo>
                  <a:cubicBezTo>
                    <a:pt x="3328" y="8967"/>
                    <a:pt x="3328" y="8320"/>
                    <a:pt x="3328" y="7765"/>
                  </a:cubicBezTo>
                  <a:cubicBezTo>
                    <a:pt x="2958" y="7673"/>
                    <a:pt x="2588" y="7858"/>
                    <a:pt x="2404" y="7396"/>
                  </a:cubicBezTo>
                  <a:cubicBezTo>
                    <a:pt x="2404" y="7303"/>
                    <a:pt x="2588" y="7118"/>
                    <a:pt x="2681" y="7118"/>
                  </a:cubicBezTo>
                  <a:cubicBezTo>
                    <a:pt x="2730" y="7108"/>
                    <a:pt x="2774" y="7104"/>
                    <a:pt x="2815" y="7104"/>
                  </a:cubicBezTo>
                  <a:cubicBezTo>
                    <a:pt x="3163" y="7104"/>
                    <a:pt x="3245" y="7435"/>
                    <a:pt x="3328" y="7765"/>
                  </a:cubicBezTo>
                  <a:cubicBezTo>
                    <a:pt x="3790" y="7396"/>
                    <a:pt x="3605" y="6841"/>
                    <a:pt x="3698" y="6379"/>
                  </a:cubicBezTo>
                  <a:cubicBezTo>
                    <a:pt x="4067" y="4622"/>
                    <a:pt x="3882" y="2774"/>
                    <a:pt x="4714" y="1202"/>
                  </a:cubicBezTo>
                  <a:cubicBezTo>
                    <a:pt x="4622" y="833"/>
                    <a:pt x="4899" y="370"/>
                    <a:pt x="443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37"/>
            <p:cNvSpPr/>
            <p:nvPr/>
          </p:nvSpPr>
          <p:spPr>
            <a:xfrm>
              <a:off x="3821550" y="2339900"/>
              <a:ext cx="161775" cy="206800"/>
            </a:xfrm>
            <a:custGeom>
              <a:rect b="b" l="l" r="r" t="t"/>
              <a:pathLst>
                <a:path extrusionOk="0" h="8272" w="6471">
                  <a:moveTo>
                    <a:pt x="937" y="0"/>
                  </a:moveTo>
                  <a:cubicBezTo>
                    <a:pt x="731" y="0"/>
                    <a:pt x="551" y="141"/>
                    <a:pt x="370" y="322"/>
                  </a:cubicBezTo>
                  <a:cubicBezTo>
                    <a:pt x="0" y="599"/>
                    <a:pt x="93" y="877"/>
                    <a:pt x="277" y="1246"/>
                  </a:cubicBezTo>
                  <a:cubicBezTo>
                    <a:pt x="1941" y="3650"/>
                    <a:pt x="3513" y="6146"/>
                    <a:pt x="5731" y="8272"/>
                  </a:cubicBezTo>
                  <a:cubicBezTo>
                    <a:pt x="5731" y="7624"/>
                    <a:pt x="5916" y="7162"/>
                    <a:pt x="6471" y="6793"/>
                  </a:cubicBezTo>
                  <a:cubicBezTo>
                    <a:pt x="5177" y="4851"/>
                    <a:pt x="3975" y="2910"/>
                    <a:pt x="2588" y="1062"/>
                  </a:cubicBezTo>
                  <a:cubicBezTo>
                    <a:pt x="2311" y="692"/>
                    <a:pt x="1756" y="415"/>
                    <a:pt x="1294" y="137"/>
                  </a:cubicBezTo>
                  <a:cubicBezTo>
                    <a:pt x="1165" y="41"/>
                    <a:pt x="1048" y="0"/>
                    <a:pt x="93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37"/>
            <p:cNvSpPr/>
            <p:nvPr/>
          </p:nvSpPr>
          <p:spPr>
            <a:xfrm>
              <a:off x="3317775" y="2844775"/>
              <a:ext cx="201075" cy="154850"/>
            </a:xfrm>
            <a:custGeom>
              <a:rect b="b" l="l" r="r" t="t"/>
              <a:pathLst>
                <a:path extrusionOk="0" h="6194" w="8043">
                  <a:moveTo>
                    <a:pt x="0" y="1"/>
                  </a:moveTo>
                  <a:cubicBezTo>
                    <a:pt x="278" y="740"/>
                    <a:pt x="555" y="1480"/>
                    <a:pt x="740" y="2219"/>
                  </a:cubicBezTo>
                  <a:cubicBezTo>
                    <a:pt x="3421" y="2681"/>
                    <a:pt x="5362" y="4437"/>
                    <a:pt x="7303" y="6194"/>
                  </a:cubicBezTo>
                  <a:cubicBezTo>
                    <a:pt x="8042" y="5639"/>
                    <a:pt x="6933" y="4437"/>
                    <a:pt x="8042" y="3975"/>
                  </a:cubicBezTo>
                  <a:cubicBezTo>
                    <a:pt x="7025" y="3328"/>
                    <a:pt x="6009" y="2496"/>
                    <a:pt x="4899" y="1942"/>
                  </a:cubicBezTo>
                  <a:cubicBezTo>
                    <a:pt x="3421" y="1017"/>
                    <a:pt x="1942" y="1"/>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37"/>
            <p:cNvSpPr/>
            <p:nvPr/>
          </p:nvSpPr>
          <p:spPr>
            <a:xfrm>
              <a:off x="3620500" y="3062000"/>
              <a:ext cx="184900" cy="192500"/>
            </a:xfrm>
            <a:custGeom>
              <a:rect b="b" l="l" r="r" t="t"/>
              <a:pathLst>
                <a:path extrusionOk="0" h="7700" w="7396">
                  <a:moveTo>
                    <a:pt x="647" y="0"/>
                  </a:moveTo>
                  <a:lnTo>
                    <a:pt x="647" y="0"/>
                  </a:lnTo>
                  <a:cubicBezTo>
                    <a:pt x="0" y="555"/>
                    <a:pt x="925" y="1387"/>
                    <a:pt x="278" y="1849"/>
                  </a:cubicBezTo>
                  <a:cubicBezTo>
                    <a:pt x="307" y="1857"/>
                    <a:pt x="337" y="1860"/>
                    <a:pt x="368" y="1860"/>
                  </a:cubicBezTo>
                  <a:cubicBezTo>
                    <a:pt x="604" y="1860"/>
                    <a:pt x="868" y="1663"/>
                    <a:pt x="1093" y="1663"/>
                  </a:cubicBezTo>
                  <a:cubicBezTo>
                    <a:pt x="1203" y="1663"/>
                    <a:pt x="1303" y="1710"/>
                    <a:pt x="1387" y="1849"/>
                  </a:cubicBezTo>
                  <a:cubicBezTo>
                    <a:pt x="1757" y="2219"/>
                    <a:pt x="1017" y="2311"/>
                    <a:pt x="1017" y="2589"/>
                  </a:cubicBezTo>
                  <a:cubicBezTo>
                    <a:pt x="2311" y="4345"/>
                    <a:pt x="3883" y="5824"/>
                    <a:pt x="5362" y="7303"/>
                  </a:cubicBezTo>
                  <a:cubicBezTo>
                    <a:pt x="5666" y="7557"/>
                    <a:pt x="5999" y="7699"/>
                    <a:pt x="6314" y="7699"/>
                  </a:cubicBezTo>
                  <a:cubicBezTo>
                    <a:pt x="6571" y="7699"/>
                    <a:pt x="6817" y="7603"/>
                    <a:pt x="7025" y="7395"/>
                  </a:cubicBezTo>
                  <a:cubicBezTo>
                    <a:pt x="7395" y="6933"/>
                    <a:pt x="7118" y="6379"/>
                    <a:pt x="6748" y="5916"/>
                  </a:cubicBezTo>
                  <a:cubicBezTo>
                    <a:pt x="4715" y="3975"/>
                    <a:pt x="2958" y="1757"/>
                    <a:pt x="64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37"/>
            <p:cNvSpPr/>
            <p:nvPr/>
          </p:nvSpPr>
          <p:spPr>
            <a:xfrm>
              <a:off x="4108100" y="4661125"/>
              <a:ext cx="201050" cy="164825"/>
            </a:xfrm>
            <a:custGeom>
              <a:rect b="b" l="l" r="r" t="t"/>
              <a:pathLst>
                <a:path extrusionOk="0" h="6593" w="8042">
                  <a:moveTo>
                    <a:pt x="5546" y="0"/>
                  </a:moveTo>
                  <a:cubicBezTo>
                    <a:pt x="5454" y="740"/>
                    <a:pt x="4899" y="1017"/>
                    <a:pt x="4529" y="1387"/>
                  </a:cubicBezTo>
                  <a:cubicBezTo>
                    <a:pt x="3235" y="2681"/>
                    <a:pt x="1571" y="3513"/>
                    <a:pt x="740" y="5177"/>
                  </a:cubicBezTo>
                  <a:cubicBezTo>
                    <a:pt x="647" y="5547"/>
                    <a:pt x="0" y="5824"/>
                    <a:pt x="370" y="6286"/>
                  </a:cubicBezTo>
                  <a:cubicBezTo>
                    <a:pt x="586" y="6503"/>
                    <a:pt x="866" y="6592"/>
                    <a:pt x="1154" y="6592"/>
                  </a:cubicBezTo>
                  <a:cubicBezTo>
                    <a:pt x="1358" y="6592"/>
                    <a:pt x="1565" y="6547"/>
                    <a:pt x="1756" y="6471"/>
                  </a:cubicBezTo>
                  <a:cubicBezTo>
                    <a:pt x="2126" y="6378"/>
                    <a:pt x="2496" y="6101"/>
                    <a:pt x="2773" y="5731"/>
                  </a:cubicBezTo>
                  <a:cubicBezTo>
                    <a:pt x="4252" y="3975"/>
                    <a:pt x="6008" y="2589"/>
                    <a:pt x="8042" y="1479"/>
                  </a:cubicBezTo>
                  <a:cubicBezTo>
                    <a:pt x="7645" y="1321"/>
                    <a:pt x="7384" y="480"/>
                    <a:pt x="7085" y="480"/>
                  </a:cubicBezTo>
                  <a:cubicBezTo>
                    <a:pt x="7035" y="480"/>
                    <a:pt x="6985" y="503"/>
                    <a:pt x="6933" y="555"/>
                  </a:cubicBezTo>
                  <a:cubicBezTo>
                    <a:pt x="6636" y="901"/>
                    <a:pt x="6432" y="1029"/>
                    <a:pt x="6283" y="1029"/>
                  </a:cubicBezTo>
                  <a:cubicBezTo>
                    <a:pt x="5876" y="1029"/>
                    <a:pt x="5885" y="68"/>
                    <a:pt x="554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37"/>
            <p:cNvSpPr/>
            <p:nvPr/>
          </p:nvSpPr>
          <p:spPr>
            <a:xfrm>
              <a:off x="3509575" y="288950"/>
              <a:ext cx="231100" cy="158275"/>
            </a:xfrm>
            <a:custGeom>
              <a:rect b="b" l="l" r="r" t="t"/>
              <a:pathLst>
                <a:path extrusionOk="0" h="6331" w="9244">
                  <a:moveTo>
                    <a:pt x="7673" y="1"/>
                  </a:moveTo>
                  <a:lnTo>
                    <a:pt x="7673" y="1"/>
                  </a:lnTo>
                  <a:cubicBezTo>
                    <a:pt x="6722" y="778"/>
                    <a:pt x="6983" y="1960"/>
                    <a:pt x="6116" y="1960"/>
                  </a:cubicBezTo>
                  <a:cubicBezTo>
                    <a:pt x="6055" y="1960"/>
                    <a:pt x="5989" y="1954"/>
                    <a:pt x="5916" y="1942"/>
                  </a:cubicBezTo>
                  <a:cubicBezTo>
                    <a:pt x="5177" y="1849"/>
                    <a:pt x="4807" y="1295"/>
                    <a:pt x="4715" y="555"/>
                  </a:cubicBezTo>
                  <a:cubicBezTo>
                    <a:pt x="1664" y="832"/>
                    <a:pt x="1387" y="3606"/>
                    <a:pt x="93" y="5547"/>
                  </a:cubicBezTo>
                  <a:cubicBezTo>
                    <a:pt x="1" y="5639"/>
                    <a:pt x="93" y="6009"/>
                    <a:pt x="185" y="6194"/>
                  </a:cubicBezTo>
                  <a:cubicBezTo>
                    <a:pt x="314" y="6290"/>
                    <a:pt x="432" y="6331"/>
                    <a:pt x="542" y="6331"/>
                  </a:cubicBezTo>
                  <a:cubicBezTo>
                    <a:pt x="748" y="6331"/>
                    <a:pt x="929" y="6189"/>
                    <a:pt x="1110" y="6009"/>
                  </a:cubicBezTo>
                  <a:cubicBezTo>
                    <a:pt x="1849" y="5269"/>
                    <a:pt x="2589" y="4530"/>
                    <a:pt x="3236" y="3883"/>
                  </a:cubicBezTo>
                  <a:cubicBezTo>
                    <a:pt x="2958" y="3790"/>
                    <a:pt x="2589" y="3698"/>
                    <a:pt x="2958" y="3328"/>
                  </a:cubicBezTo>
                  <a:cubicBezTo>
                    <a:pt x="3360" y="2993"/>
                    <a:pt x="3859" y="2755"/>
                    <a:pt x="4456" y="2755"/>
                  </a:cubicBezTo>
                  <a:cubicBezTo>
                    <a:pt x="4682" y="2755"/>
                    <a:pt x="4922" y="2790"/>
                    <a:pt x="5177" y="2866"/>
                  </a:cubicBezTo>
                  <a:cubicBezTo>
                    <a:pt x="4900" y="3051"/>
                    <a:pt x="4622" y="3236"/>
                    <a:pt x="4345" y="3513"/>
                  </a:cubicBezTo>
                  <a:lnTo>
                    <a:pt x="7303" y="3513"/>
                  </a:lnTo>
                  <a:cubicBezTo>
                    <a:pt x="7118" y="3236"/>
                    <a:pt x="6933" y="2958"/>
                    <a:pt x="6748" y="2774"/>
                  </a:cubicBezTo>
                  <a:cubicBezTo>
                    <a:pt x="9244" y="2496"/>
                    <a:pt x="7395" y="1295"/>
                    <a:pt x="767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37"/>
            <p:cNvSpPr/>
            <p:nvPr/>
          </p:nvSpPr>
          <p:spPr>
            <a:xfrm>
              <a:off x="2284825" y="593975"/>
              <a:ext cx="166400" cy="165900"/>
            </a:xfrm>
            <a:custGeom>
              <a:rect b="b" l="l" r="r" t="t"/>
              <a:pathLst>
                <a:path extrusionOk="0" h="6636" w="6656">
                  <a:moveTo>
                    <a:pt x="3513" y="1"/>
                  </a:moveTo>
                  <a:cubicBezTo>
                    <a:pt x="3143" y="1"/>
                    <a:pt x="2958" y="371"/>
                    <a:pt x="2588" y="463"/>
                  </a:cubicBezTo>
                  <a:cubicBezTo>
                    <a:pt x="740" y="1480"/>
                    <a:pt x="0" y="3051"/>
                    <a:pt x="647" y="4623"/>
                  </a:cubicBezTo>
                  <a:cubicBezTo>
                    <a:pt x="1325" y="6102"/>
                    <a:pt x="2414" y="6636"/>
                    <a:pt x="3612" y="6636"/>
                  </a:cubicBezTo>
                  <a:cubicBezTo>
                    <a:pt x="4211" y="6636"/>
                    <a:pt x="4838" y="6502"/>
                    <a:pt x="5454" y="6287"/>
                  </a:cubicBezTo>
                  <a:cubicBezTo>
                    <a:pt x="6009" y="6102"/>
                    <a:pt x="6656" y="5732"/>
                    <a:pt x="6656" y="5085"/>
                  </a:cubicBezTo>
                  <a:cubicBezTo>
                    <a:pt x="6656" y="4253"/>
                    <a:pt x="5731" y="4161"/>
                    <a:pt x="5177" y="3976"/>
                  </a:cubicBezTo>
                  <a:cubicBezTo>
                    <a:pt x="5025" y="3900"/>
                    <a:pt x="4893" y="3867"/>
                    <a:pt x="4777" y="3867"/>
                  </a:cubicBezTo>
                  <a:cubicBezTo>
                    <a:pt x="4327" y="3867"/>
                    <a:pt x="4122" y="4366"/>
                    <a:pt x="3975" y="4808"/>
                  </a:cubicBezTo>
                  <a:cubicBezTo>
                    <a:pt x="3755" y="5379"/>
                    <a:pt x="3536" y="5595"/>
                    <a:pt x="3296" y="5595"/>
                  </a:cubicBezTo>
                  <a:cubicBezTo>
                    <a:pt x="3032" y="5595"/>
                    <a:pt x="2743" y="5332"/>
                    <a:pt x="2404" y="4992"/>
                  </a:cubicBezTo>
                  <a:cubicBezTo>
                    <a:pt x="1202" y="3698"/>
                    <a:pt x="1479" y="2682"/>
                    <a:pt x="3513" y="1110"/>
                  </a:cubicBezTo>
                  <a:cubicBezTo>
                    <a:pt x="3790" y="740"/>
                    <a:pt x="4622" y="371"/>
                    <a:pt x="351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37"/>
            <p:cNvSpPr/>
            <p:nvPr/>
          </p:nvSpPr>
          <p:spPr>
            <a:xfrm>
              <a:off x="4440850" y="625975"/>
              <a:ext cx="187200" cy="180625"/>
            </a:xfrm>
            <a:custGeom>
              <a:rect b="b" l="l" r="r" t="t"/>
              <a:pathLst>
                <a:path extrusionOk="0" h="7225" w="7488">
                  <a:moveTo>
                    <a:pt x="3746" y="1"/>
                  </a:moveTo>
                  <a:cubicBezTo>
                    <a:pt x="3383" y="1"/>
                    <a:pt x="3226" y="331"/>
                    <a:pt x="3143" y="662"/>
                  </a:cubicBezTo>
                  <a:cubicBezTo>
                    <a:pt x="3051" y="1217"/>
                    <a:pt x="2866" y="1679"/>
                    <a:pt x="2404" y="1956"/>
                  </a:cubicBezTo>
                  <a:cubicBezTo>
                    <a:pt x="740" y="2973"/>
                    <a:pt x="370" y="4637"/>
                    <a:pt x="185" y="6301"/>
                  </a:cubicBezTo>
                  <a:cubicBezTo>
                    <a:pt x="278" y="6578"/>
                    <a:pt x="1" y="7040"/>
                    <a:pt x="648" y="7225"/>
                  </a:cubicBezTo>
                  <a:cubicBezTo>
                    <a:pt x="833" y="5931"/>
                    <a:pt x="1202" y="4729"/>
                    <a:pt x="2404" y="4360"/>
                  </a:cubicBezTo>
                  <a:cubicBezTo>
                    <a:pt x="2474" y="4336"/>
                    <a:pt x="2537" y="4325"/>
                    <a:pt x="2595" y="4325"/>
                  </a:cubicBezTo>
                  <a:cubicBezTo>
                    <a:pt x="3226" y="4325"/>
                    <a:pt x="3206" y="5616"/>
                    <a:pt x="3883" y="6208"/>
                  </a:cubicBezTo>
                  <a:cubicBezTo>
                    <a:pt x="3883" y="4951"/>
                    <a:pt x="4141" y="4438"/>
                    <a:pt x="4639" y="4438"/>
                  </a:cubicBezTo>
                  <a:cubicBezTo>
                    <a:pt x="4983" y="4438"/>
                    <a:pt x="5442" y="4683"/>
                    <a:pt x="6009" y="5099"/>
                  </a:cubicBezTo>
                  <a:cubicBezTo>
                    <a:pt x="6175" y="5210"/>
                    <a:pt x="6572" y="5552"/>
                    <a:pt x="6924" y="5552"/>
                  </a:cubicBezTo>
                  <a:cubicBezTo>
                    <a:pt x="7160" y="5552"/>
                    <a:pt x="7376" y="5397"/>
                    <a:pt x="7488" y="4914"/>
                  </a:cubicBezTo>
                  <a:lnTo>
                    <a:pt x="7488" y="4822"/>
                  </a:lnTo>
                  <a:cubicBezTo>
                    <a:pt x="5732" y="3990"/>
                    <a:pt x="3698" y="3343"/>
                    <a:pt x="4160" y="662"/>
                  </a:cubicBezTo>
                  <a:cubicBezTo>
                    <a:pt x="4253" y="477"/>
                    <a:pt x="4253" y="15"/>
                    <a:pt x="3883" y="15"/>
                  </a:cubicBezTo>
                  <a:cubicBezTo>
                    <a:pt x="3834" y="5"/>
                    <a:pt x="3788" y="1"/>
                    <a:pt x="374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37"/>
            <p:cNvSpPr/>
            <p:nvPr/>
          </p:nvSpPr>
          <p:spPr>
            <a:xfrm>
              <a:off x="3881625" y="1959725"/>
              <a:ext cx="129425" cy="187200"/>
            </a:xfrm>
            <a:custGeom>
              <a:rect b="b" l="l" r="r" t="t"/>
              <a:pathLst>
                <a:path extrusionOk="0" h="7488" w="5177">
                  <a:moveTo>
                    <a:pt x="2958" y="0"/>
                  </a:moveTo>
                  <a:cubicBezTo>
                    <a:pt x="2681" y="0"/>
                    <a:pt x="2456" y="312"/>
                    <a:pt x="2165" y="312"/>
                  </a:cubicBezTo>
                  <a:cubicBezTo>
                    <a:pt x="2069" y="312"/>
                    <a:pt x="1965" y="277"/>
                    <a:pt x="1849" y="185"/>
                  </a:cubicBezTo>
                  <a:cubicBezTo>
                    <a:pt x="1757" y="2126"/>
                    <a:pt x="1572" y="4067"/>
                    <a:pt x="370" y="5731"/>
                  </a:cubicBezTo>
                  <a:cubicBezTo>
                    <a:pt x="0" y="6193"/>
                    <a:pt x="0" y="6840"/>
                    <a:pt x="0" y="7487"/>
                  </a:cubicBezTo>
                  <a:cubicBezTo>
                    <a:pt x="740" y="7210"/>
                    <a:pt x="1479" y="7025"/>
                    <a:pt x="2219" y="6748"/>
                  </a:cubicBezTo>
                  <a:cubicBezTo>
                    <a:pt x="2337" y="6392"/>
                    <a:pt x="2532" y="6227"/>
                    <a:pt x="2802" y="6227"/>
                  </a:cubicBezTo>
                  <a:cubicBezTo>
                    <a:pt x="2954" y="6227"/>
                    <a:pt x="3129" y="6279"/>
                    <a:pt x="3328" y="6378"/>
                  </a:cubicBezTo>
                  <a:cubicBezTo>
                    <a:pt x="4252" y="6101"/>
                    <a:pt x="5177" y="5823"/>
                    <a:pt x="5084" y="4529"/>
                  </a:cubicBezTo>
                  <a:cubicBezTo>
                    <a:pt x="5057" y="4526"/>
                    <a:pt x="5030" y="4524"/>
                    <a:pt x="5005" y="4524"/>
                  </a:cubicBezTo>
                  <a:cubicBezTo>
                    <a:pt x="4393" y="4524"/>
                    <a:pt x="4322" y="5473"/>
                    <a:pt x="3680" y="5473"/>
                  </a:cubicBezTo>
                  <a:cubicBezTo>
                    <a:pt x="3628" y="5473"/>
                    <a:pt x="3573" y="5467"/>
                    <a:pt x="3513" y="5454"/>
                  </a:cubicBezTo>
                  <a:cubicBezTo>
                    <a:pt x="3975" y="4807"/>
                    <a:pt x="4160" y="4252"/>
                    <a:pt x="3513" y="3605"/>
                  </a:cubicBezTo>
                  <a:cubicBezTo>
                    <a:pt x="2681" y="2773"/>
                    <a:pt x="2866" y="1941"/>
                    <a:pt x="3421" y="740"/>
                  </a:cubicBezTo>
                  <a:cubicBezTo>
                    <a:pt x="3605" y="277"/>
                    <a:pt x="3328" y="0"/>
                    <a:pt x="295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37"/>
            <p:cNvSpPr/>
            <p:nvPr/>
          </p:nvSpPr>
          <p:spPr>
            <a:xfrm>
              <a:off x="3246150" y="3745775"/>
              <a:ext cx="164075" cy="160100"/>
            </a:xfrm>
            <a:custGeom>
              <a:rect b="b" l="l" r="r" t="t"/>
              <a:pathLst>
                <a:path extrusionOk="0" h="6404" w="6563">
                  <a:moveTo>
                    <a:pt x="5180" y="1"/>
                  </a:moveTo>
                  <a:cubicBezTo>
                    <a:pt x="4760" y="1"/>
                    <a:pt x="4642" y="509"/>
                    <a:pt x="4344" y="657"/>
                  </a:cubicBezTo>
                  <a:cubicBezTo>
                    <a:pt x="3882" y="3338"/>
                    <a:pt x="3235" y="3893"/>
                    <a:pt x="370" y="3893"/>
                  </a:cubicBezTo>
                  <a:cubicBezTo>
                    <a:pt x="924" y="4817"/>
                    <a:pt x="370" y="5464"/>
                    <a:pt x="0" y="6111"/>
                  </a:cubicBezTo>
                  <a:cubicBezTo>
                    <a:pt x="1067" y="6223"/>
                    <a:pt x="2168" y="6404"/>
                    <a:pt x="3283" y="6404"/>
                  </a:cubicBezTo>
                  <a:cubicBezTo>
                    <a:pt x="4003" y="6404"/>
                    <a:pt x="4728" y="6329"/>
                    <a:pt x="5454" y="6111"/>
                  </a:cubicBezTo>
                  <a:cubicBezTo>
                    <a:pt x="5454" y="5852"/>
                    <a:pt x="6502" y="5270"/>
                    <a:pt x="5510" y="5270"/>
                  </a:cubicBezTo>
                  <a:cubicBezTo>
                    <a:pt x="5440" y="5270"/>
                    <a:pt x="5360" y="5273"/>
                    <a:pt x="5269" y="5279"/>
                  </a:cubicBezTo>
                  <a:cubicBezTo>
                    <a:pt x="5040" y="5279"/>
                    <a:pt x="4801" y="5314"/>
                    <a:pt x="4594" y="5314"/>
                  </a:cubicBezTo>
                  <a:cubicBezTo>
                    <a:pt x="4215" y="5314"/>
                    <a:pt x="3948" y="5197"/>
                    <a:pt x="4067" y="4540"/>
                  </a:cubicBezTo>
                  <a:cubicBezTo>
                    <a:pt x="4344" y="3523"/>
                    <a:pt x="4437" y="2229"/>
                    <a:pt x="6101" y="2136"/>
                  </a:cubicBezTo>
                  <a:cubicBezTo>
                    <a:pt x="5731" y="1674"/>
                    <a:pt x="5269" y="1582"/>
                    <a:pt x="5176" y="1027"/>
                  </a:cubicBezTo>
                  <a:cubicBezTo>
                    <a:pt x="5084" y="565"/>
                    <a:pt x="6563" y="750"/>
                    <a:pt x="5546" y="103"/>
                  </a:cubicBezTo>
                  <a:cubicBezTo>
                    <a:pt x="5402" y="30"/>
                    <a:pt x="5282" y="1"/>
                    <a:pt x="51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37"/>
            <p:cNvSpPr/>
            <p:nvPr/>
          </p:nvSpPr>
          <p:spPr>
            <a:xfrm>
              <a:off x="2751625" y="4161975"/>
              <a:ext cx="60900" cy="362825"/>
            </a:xfrm>
            <a:custGeom>
              <a:rect b="b" l="l" r="r" t="t"/>
              <a:pathLst>
                <a:path extrusionOk="0" h="14513" w="2436">
                  <a:moveTo>
                    <a:pt x="1202" y="1"/>
                  </a:moveTo>
                  <a:cubicBezTo>
                    <a:pt x="1230" y="23"/>
                    <a:pt x="1258" y="46"/>
                    <a:pt x="1284" y="69"/>
                  </a:cubicBezTo>
                  <a:lnTo>
                    <a:pt x="1284" y="69"/>
                  </a:lnTo>
                  <a:lnTo>
                    <a:pt x="1294" y="1"/>
                  </a:lnTo>
                  <a:close/>
                  <a:moveTo>
                    <a:pt x="1284" y="69"/>
                  </a:moveTo>
                  <a:lnTo>
                    <a:pt x="277" y="6933"/>
                  </a:lnTo>
                  <a:cubicBezTo>
                    <a:pt x="0" y="9521"/>
                    <a:pt x="0" y="12017"/>
                    <a:pt x="832" y="14513"/>
                  </a:cubicBezTo>
                  <a:lnTo>
                    <a:pt x="1202" y="14513"/>
                  </a:lnTo>
                  <a:cubicBezTo>
                    <a:pt x="1479" y="13773"/>
                    <a:pt x="832" y="12757"/>
                    <a:pt x="1941" y="12294"/>
                  </a:cubicBezTo>
                  <a:cubicBezTo>
                    <a:pt x="1479" y="12017"/>
                    <a:pt x="832" y="11740"/>
                    <a:pt x="1294" y="10908"/>
                  </a:cubicBezTo>
                  <a:cubicBezTo>
                    <a:pt x="1756" y="9799"/>
                    <a:pt x="1017" y="8782"/>
                    <a:pt x="1294" y="7673"/>
                  </a:cubicBezTo>
                  <a:cubicBezTo>
                    <a:pt x="1479" y="6841"/>
                    <a:pt x="1941" y="6841"/>
                    <a:pt x="2311" y="6563"/>
                  </a:cubicBezTo>
                  <a:lnTo>
                    <a:pt x="2311" y="6194"/>
                  </a:lnTo>
                  <a:cubicBezTo>
                    <a:pt x="1294" y="5454"/>
                    <a:pt x="1756" y="4530"/>
                    <a:pt x="1941" y="3605"/>
                  </a:cubicBezTo>
                  <a:cubicBezTo>
                    <a:pt x="1128" y="2521"/>
                    <a:pt x="2435" y="1083"/>
                    <a:pt x="1284" y="6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37"/>
            <p:cNvSpPr/>
            <p:nvPr/>
          </p:nvSpPr>
          <p:spPr>
            <a:xfrm>
              <a:off x="3248450" y="774225"/>
              <a:ext cx="233425" cy="145625"/>
            </a:xfrm>
            <a:custGeom>
              <a:rect b="b" l="l" r="r" t="t"/>
              <a:pathLst>
                <a:path extrusionOk="0" h="5825" w="9337">
                  <a:moveTo>
                    <a:pt x="8967" y="1"/>
                  </a:moveTo>
                  <a:cubicBezTo>
                    <a:pt x="7672" y="833"/>
                    <a:pt x="6286" y="1572"/>
                    <a:pt x="4992" y="2404"/>
                  </a:cubicBezTo>
                  <a:cubicBezTo>
                    <a:pt x="3657" y="3239"/>
                    <a:pt x="2548" y="4675"/>
                    <a:pt x="645" y="4675"/>
                  </a:cubicBezTo>
                  <a:cubicBezTo>
                    <a:pt x="440" y="4675"/>
                    <a:pt x="225" y="4659"/>
                    <a:pt x="0" y="4623"/>
                  </a:cubicBezTo>
                  <a:lnTo>
                    <a:pt x="0" y="4623"/>
                  </a:lnTo>
                  <a:cubicBezTo>
                    <a:pt x="647" y="5177"/>
                    <a:pt x="1295" y="5732"/>
                    <a:pt x="2034" y="5824"/>
                  </a:cubicBezTo>
                  <a:cubicBezTo>
                    <a:pt x="2866" y="5362"/>
                    <a:pt x="3790" y="5639"/>
                    <a:pt x="4622" y="5455"/>
                  </a:cubicBezTo>
                  <a:cubicBezTo>
                    <a:pt x="4160" y="4530"/>
                    <a:pt x="4992" y="4160"/>
                    <a:pt x="5547" y="3791"/>
                  </a:cubicBezTo>
                  <a:cubicBezTo>
                    <a:pt x="6748" y="2866"/>
                    <a:pt x="8042" y="2034"/>
                    <a:pt x="9336" y="1110"/>
                  </a:cubicBezTo>
                  <a:cubicBezTo>
                    <a:pt x="9244" y="740"/>
                    <a:pt x="9151" y="371"/>
                    <a:pt x="896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37"/>
            <p:cNvSpPr/>
            <p:nvPr/>
          </p:nvSpPr>
          <p:spPr>
            <a:xfrm>
              <a:off x="2291750" y="4697975"/>
              <a:ext cx="235725" cy="83575"/>
            </a:xfrm>
            <a:custGeom>
              <a:rect b="b" l="l" r="r" t="t"/>
              <a:pathLst>
                <a:path extrusionOk="0" h="3343" w="9429">
                  <a:moveTo>
                    <a:pt x="3499" y="0"/>
                  </a:moveTo>
                  <a:cubicBezTo>
                    <a:pt x="2844" y="0"/>
                    <a:pt x="2171" y="116"/>
                    <a:pt x="1480" y="375"/>
                  </a:cubicBezTo>
                  <a:cubicBezTo>
                    <a:pt x="1757" y="468"/>
                    <a:pt x="1572" y="745"/>
                    <a:pt x="1572" y="930"/>
                  </a:cubicBezTo>
                  <a:cubicBezTo>
                    <a:pt x="1536" y="1184"/>
                    <a:pt x="1685" y="1224"/>
                    <a:pt x="1862" y="1224"/>
                  </a:cubicBezTo>
                  <a:cubicBezTo>
                    <a:pt x="1945" y="1224"/>
                    <a:pt x="2033" y="1215"/>
                    <a:pt x="2113" y="1215"/>
                  </a:cubicBezTo>
                  <a:cubicBezTo>
                    <a:pt x="2297" y="1215"/>
                    <a:pt x="2429" y="1263"/>
                    <a:pt x="2311" y="1577"/>
                  </a:cubicBezTo>
                  <a:cubicBezTo>
                    <a:pt x="2185" y="1893"/>
                    <a:pt x="1843" y="2036"/>
                    <a:pt x="1462" y="2036"/>
                  </a:cubicBezTo>
                  <a:cubicBezTo>
                    <a:pt x="1285" y="2036"/>
                    <a:pt x="1101" y="2005"/>
                    <a:pt x="925" y="1947"/>
                  </a:cubicBezTo>
                  <a:cubicBezTo>
                    <a:pt x="840" y="1913"/>
                    <a:pt x="762" y="1897"/>
                    <a:pt x="689" y="1897"/>
                  </a:cubicBezTo>
                  <a:cubicBezTo>
                    <a:pt x="364" y="1897"/>
                    <a:pt x="152" y="2199"/>
                    <a:pt x="1" y="2501"/>
                  </a:cubicBezTo>
                  <a:cubicBezTo>
                    <a:pt x="137" y="2507"/>
                    <a:pt x="273" y="2509"/>
                    <a:pt x="409" y="2509"/>
                  </a:cubicBezTo>
                  <a:cubicBezTo>
                    <a:pt x="1563" y="2509"/>
                    <a:pt x="2715" y="2327"/>
                    <a:pt x="3852" y="2327"/>
                  </a:cubicBezTo>
                  <a:cubicBezTo>
                    <a:pt x="4767" y="2327"/>
                    <a:pt x="5674" y="2445"/>
                    <a:pt x="6563" y="2871"/>
                  </a:cubicBezTo>
                  <a:cubicBezTo>
                    <a:pt x="6722" y="2799"/>
                    <a:pt x="6876" y="2770"/>
                    <a:pt x="7027" y="2770"/>
                  </a:cubicBezTo>
                  <a:cubicBezTo>
                    <a:pt x="7693" y="2770"/>
                    <a:pt x="8299" y="3342"/>
                    <a:pt x="8965" y="3342"/>
                  </a:cubicBezTo>
                  <a:cubicBezTo>
                    <a:pt x="9116" y="3342"/>
                    <a:pt x="9270" y="3313"/>
                    <a:pt x="9429" y="3241"/>
                  </a:cubicBezTo>
                  <a:lnTo>
                    <a:pt x="9059" y="2871"/>
                  </a:lnTo>
                  <a:cubicBezTo>
                    <a:pt x="9001" y="2876"/>
                    <a:pt x="8946" y="2879"/>
                    <a:pt x="8892" y="2879"/>
                  </a:cubicBezTo>
                  <a:cubicBezTo>
                    <a:pt x="8011" y="2879"/>
                    <a:pt x="7755" y="2176"/>
                    <a:pt x="7580" y="1392"/>
                  </a:cubicBezTo>
                  <a:cubicBezTo>
                    <a:pt x="6308" y="565"/>
                    <a:pt x="4947" y="0"/>
                    <a:pt x="349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37"/>
            <p:cNvSpPr/>
            <p:nvPr/>
          </p:nvSpPr>
          <p:spPr>
            <a:xfrm>
              <a:off x="3336250" y="4561750"/>
              <a:ext cx="145625" cy="173350"/>
            </a:xfrm>
            <a:custGeom>
              <a:rect b="b" l="l" r="r" t="t"/>
              <a:pathLst>
                <a:path extrusionOk="0" h="6934" w="5825">
                  <a:moveTo>
                    <a:pt x="4715" y="1"/>
                  </a:moveTo>
                  <a:cubicBezTo>
                    <a:pt x="3144" y="1110"/>
                    <a:pt x="1572" y="2219"/>
                    <a:pt x="1" y="3236"/>
                  </a:cubicBezTo>
                  <a:cubicBezTo>
                    <a:pt x="833" y="3698"/>
                    <a:pt x="463" y="4438"/>
                    <a:pt x="371" y="5085"/>
                  </a:cubicBezTo>
                  <a:cubicBezTo>
                    <a:pt x="556" y="5362"/>
                    <a:pt x="833" y="5454"/>
                    <a:pt x="1110" y="5454"/>
                  </a:cubicBezTo>
                  <a:cubicBezTo>
                    <a:pt x="1350" y="5055"/>
                    <a:pt x="1521" y="4586"/>
                    <a:pt x="2041" y="4586"/>
                  </a:cubicBezTo>
                  <a:cubicBezTo>
                    <a:pt x="2122" y="4586"/>
                    <a:pt x="2212" y="4598"/>
                    <a:pt x="2312" y="4623"/>
                  </a:cubicBezTo>
                  <a:cubicBezTo>
                    <a:pt x="2404" y="4623"/>
                    <a:pt x="2682" y="4900"/>
                    <a:pt x="2682" y="4900"/>
                  </a:cubicBezTo>
                  <a:cubicBezTo>
                    <a:pt x="2497" y="5547"/>
                    <a:pt x="2035" y="5732"/>
                    <a:pt x="1480" y="5824"/>
                  </a:cubicBezTo>
                  <a:cubicBezTo>
                    <a:pt x="1757" y="6471"/>
                    <a:pt x="2404" y="6564"/>
                    <a:pt x="2959" y="6933"/>
                  </a:cubicBezTo>
                  <a:cubicBezTo>
                    <a:pt x="3513" y="6564"/>
                    <a:pt x="3144" y="5547"/>
                    <a:pt x="4068" y="5454"/>
                  </a:cubicBezTo>
                  <a:cubicBezTo>
                    <a:pt x="3791" y="5177"/>
                    <a:pt x="3606" y="4807"/>
                    <a:pt x="3329" y="4623"/>
                  </a:cubicBezTo>
                  <a:cubicBezTo>
                    <a:pt x="2035" y="3975"/>
                    <a:pt x="2404" y="3513"/>
                    <a:pt x="3421" y="2866"/>
                  </a:cubicBezTo>
                  <a:cubicBezTo>
                    <a:pt x="4253" y="2219"/>
                    <a:pt x="4992" y="1480"/>
                    <a:pt x="5824" y="740"/>
                  </a:cubicBezTo>
                  <a:cubicBezTo>
                    <a:pt x="5824" y="1"/>
                    <a:pt x="5270" y="1"/>
                    <a:pt x="471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37"/>
            <p:cNvSpPr/>
            <p:nvPr/>
          </p:nvSpPr>
          <p:spPr>
            <a:xfrm>
              <a:off x="4121950" y="4270575"/>
              <a:ext cx="182575" cy="161675"/>
            </a:xfrm>
            <a:custGeom>
              <a:rect b="b" l="l" r="r" t="t"/>
              <a:pathLst>
                <a:path extrusionOk="0" h="6467" w="7303">
                  <a:moveTo>
                    <a:pt x="6379" y="1"/>
                  </a:moveTo>
                  <a:cubicBezTo>
                    <a:pt x="4530" y="1572"/>
                    <a:pt x="2681" y="3051"/>
                    <a:pt x="1017" y="4808"/>
                  </a:cubicBezTo>
                  <a:cubicBezTo>
                    <a:pt x="740" y="5177"/>
                    <a:pt x="1" y="5547"/>
                    <a:pt x="463" y="6102"/>
                  </a:cubicBezTo>
                  <a:cubicBezTo>
                    <a:pt x="662" y="6368"/>
                    <a:pt x="874" y="6466"/>
                    <a:pt x="1080" y="6466"/>
                  </a:cubicBezTo>
                  <a:cubicBezTo>
                    <a:pt x="1447" y="6466"/>
                    <a:pt x="1797" y="6154"/>
                    <a:pt x="2034" y="5917"/>
                  </a:cubicBezTo>
                  <a:cubicBezTo>
                    <a:pt x="3883" y="4438"/>
                    <a:pt x="5732" y="2959"/>
                    <a:pt x="7118" y="1110"/>
                  </a:cubicBezTo>
                  <a:cubicBezTo>
                    <a:pt x="7303" y="463"/>
                    <a:pt x="6933" y="186"/>
                    <a:pt x="637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37"/>
            <p:cNvSpPr/>
            <p:nvPr/>
          </p:nvSpPr>
          <p:spPr>
            <a:xfrm>
              <a:off x="2994250" y="3762200"/>
              <a:ext cx="69350" cy="164100"/>
            </a:xfrm>
            <a:custGeom>
              <a:rect b="b" l="l" r="r" t="t"/>
              <a:pathLst>
                <a:path extrusionOk="0" h="6564" w="2774">
                  <a:moveTo>
                    <a:pt x="278" y="0"/>
                  </a:moveTo>
                  <a:cubicBezTo>
                    <a:pt x="93" y="2219"/>
                    <a:pt x="1" y="4437"/>
                    <a:pt x="1017" y="6563"/>
                  </a:cubicBezTo>
                  <a:cubicBezTo>
                    <a:pt x="1387" y="5731"/>
                    <a:pt x="2774" y="5916"/>
                    <a:pt x="2774" y="4714"/>
                  </a:cubicBezTo>
                  <a:cubicBezTo>
                    <a:pt x="2404" y="3143"/>
                    <a:pt x="2404" y="1572"/>
                    <a:pt x="240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37"/>
            <p:cNvSpPr/>
            <p:nvPr/>
          </p:nvSpPr>
          <p:spPr>
            <a:xfrm>
              <a:off x="3491100" y="2944150"/>
              <a:ext cx="152525" cy="164100"/>
            </a:xfrm>
            <a:custGeom>
              <a:rect b="b" l="l" r="r" t="t"/>
              <a:pathLst>
                <a:path extrusionOk="0" h="6564" w="6101">
                  <a:moveTo>
                    <a:pt x="1109" y="0"/>
                  </a:moveTo>
                  <a:cubicBezTo>
                    <a:pt x="0" y="462"/>
                    <a:pt x="1109" y="1664"/>
                    <a:pt x="370" y="2219"/>
                  </a:cubicBezTo>
                  <a:cubicBezTo>
                    <a:pt x="2218" y="3513"/>
                    <a:pt x="3420" y="5454"/>
                    <a:pt x="5454" y="6563"/>
                  </a:cubicBezTo>
                  <a:cubicBezTo>
                    <a:pt x="6101" y="6101"/>
                    <a:pt x="5176" y="5269"/>
                    <a:pt x="5823" y="4714"/>
                  </a:cubicBezTo>
                  <a:cubicBezTo>
                    <a:pt x="3975" y="3420"/>
                    <a:pt x="3050" y="1202"/>
                    <a:pt x="110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37"/>
            <p:cNvSpPr/>
            <p:nvPr/>
          </p:nvSpPr>
          <p:spPr>
            <a:xfrm>
              <a:off x="3957875" y="1511400"/>
              <a:ext cx="113275" cy="244975"/>
            </a:xfrm>
            <a:custGeom>
              <a:rect b="b" l="l" r="r" t="t"/>
              <a:pathLst>
                <a:path extrusionOk="0" h="9799" w="4531">
                  <a:moveTo>
                    <a:pt x="555" y="1"/>
                  </a:moveTo>
                  <a:cubicBezTo>
                    <a:pt x="371" y="186"/>
                    <a:pt x="1" y="370"/>
                    <a:pt x="1" y="555"/>
                  </a:cubicBezTo>
                  <a:cubicBezTo>
                    <a:pt x="93" y="2404"/>
                    <a:pt x="1018" y="3883"/>
                    <a:pt x="1757" y="5454"/>
                  </a:cubicBezTo>
                  <a:cubicBezTo>
                    <a:pt x="1799" y="5560"/>
                    <a:pt x="1852" y="5598"/>
                    <a:pt x="1911" y="5598"/>
                  </a:cubicBezTo>
                  <a:cubicBezTo>
                    <a:pt x="2061" y="5598"/>
                    <a:pt x="2260" y="5357"/>
                    <a:pt x="2470" y="5357"/>
                  </a:cubicBezTo>
                  <a:cubicBezTo>
                    <a:pt x="2539" y="5357"/>
                    <a:pt x="2610" y="5383"/>
                    <a:pt x="2681" y="5454"/>
                  </a:cubicBezTo>
                  <a:cubicBezTo>
                    <a:pt x="2497" y="6009"/>
                    <a:pt x="2219" y="6471"/>
                    <a:pt x="1849" y="7118"/>
                  </a:cubicBezTo>
                  <a:cubicBezTo>
                    <a:pt x="1872" y="7124"/>
                    <a:pt x="1897" y="7126"/>
                    <a:pt x="1923" y="7126"/>
                  </a:cubicBezTo>
                  <a:cubicBezTo>
                    <a:pt x="2132" y="7126"/>
                    <a:pt x="2435" y="6962"/>
                    <a:pt x="2661" y="6962"/>
                  </a:cubicBezTo>
                  <a:cubicBezTo>
                    <a:pt x="2860" y="6962"/>
                    <a:pt x="2999" y="7091"/>
                    <a:pt x="2959" y="7580"/>
                  </a:cubicBezTo>
                  <a:cubicBezTo>
                    <a:pt x="2866" y="8042"/>
                    <a:pt x="3051" y="8690"/>
                    <a:pt x="3513" y="9059"/>
                  </a:cubicBezTo>
                  <a:cubicBezTo>
                    <a:pt x="3791" y="9152"/>
                    <a:pt x="3883" y="9429"/>
                    <a:pt x="3883" y="9799"/>
                  </a:cubicBezTo>
                  <a:cubicBezTo>
                    <a:pt x="4530" y="9244"/>
                    <a:pt x="4160" y="8597"/>
                    <a:pt x="4253" y="7950"/>
                  </a:cubicBezTo>
                  <a:cubicBezTo>
                    <a:pt x="3606" y="4992"/>
                    <a:pt x="1942" y="2589"/>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37"/>
            <p:cNvSpPr/>
            <p:nvPr/>
          </p:nvSpPr>
          <p:spPr>
            <a:xfrm>
              <a:off x="2589850" y="405150"/>
              <a:ext cx="184900" cy="140275"/>
            </a:xfrm>
            <a:custGeom>
              <a:rect b="b" l="l" r="r" t="t"/>
              <a:pathLst>
                <a:path extrusionOk="0" h="5611" w="7396">
                  <a:moveTo>
                    <a:pt x="2067" y="0"/>
                  </a:moveTo>
                  <a:cubicBezTo>
                    <a:pt x="1594" y="0"/>
                    <a:pt x="1064" y="344"/>
                    <a:pt x="648" y="344"/>
                  </a:cubicBezTo>
                  <a:cubicBezTo>
                    <a:pt x="1" y="344"/>
                    <a:pt x="555" y="991"/>
                    <a:pt x="463" y="1361"/>
                  </a:cubicBezTo>
                  <a:lnTo>
                    <a:pt x="370" y="1361"/>
                  </a:lnTo>
                  <a:cubicBezTo>
                    <a:pt x="2496" y="1453"/>
                    <a:pt x="2681" y="3672"/>
                    <a:pt x="4068" y="4596"/>
                  </a:cubicBezTo>
                  <a:cubicBezTo>
                    <a:pt x="4889" y="4596"/>
                    <a:pt x="5457" y="5610"/>
                    <a:pt x="6335" y="5610"/>
                  </a:cubicBezTo>
                  <a:cubicBezTo>
                    <a:pt x="6643" y="5610"/>
                    <a:pt x="6988" y="5486"/>
                    <a:pt x="7395" y="5151"/>
                  </a:cubicBezTo>
                  <a:lnTo>
                    <a:pt x="7395" y="5151"/>
                  </a:lnTo>
                  <a:cubicBezTo>
                    <a:pt x="7329" y="5164"/>
                    <a:pt x="7267" y="5170"/>
                    <a:pt x="7209" y="5170"/>
                  </a:cubicBezTo>
                  <a:cubicBezTo>
                    <a:pt x="6267" y="5170"/>
                    <a:pt x="6441" y="3501"/>
                    <a:pt x="5549" y="3501"/>
                  </a:cubicBezTo>
                  <a:cubicBezTo>
                    <a:pt x="5358" y="3501"/>
                    <a:pt x="5118" y="3578"/>
                    <a:pt x="4807" y="3764"/>
                  </a:cubicBezTo>
                  <a:cubicBezTo>
                    <a:pt x="4807" y="3672"/>
                    <a:pt x="4715" y="3579"/>
                    <a:pt x="4715" y="3579"/>
                  </a:cubicBezTo>
                  <a:cubicBezTo>
                    <a:pt x="5085" y="1823"/>
                    <a:pt x="3328" y="1546"/>
                    <a:pt x="2774" y="436"/>
                  </a:cubicBezTo>
                  <a:cubicBezTo>
                    <a:pt x="2576" y="106"/>
                    <a:pt x="2330" y="0"/>
                    <a:pt x="206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37"/>
            <p:cNvSpPr/>
            <p:nvPr/>
          </p:nvSpPr>
          <p:spPr>
            <a:xfrm>
              <a:off x="3606625" y="4460075"/>
              <a:ext cx="147925" cy="140100"/>
            </a:xfrm>
            <a:custGeom>
              <a:rect b="b" l="l" r="r" t="t"/>
              <a:pathLst>
                <a:path extrusionOk="0" h="5604" w="5917">
                  <a:moveTo>
                    <a:pt x="463" y="1"/>
                  </a:moveTo>
                  <a:lnTo>
                    <a:pt x="463" y="93"/>
                  </a:lnTo>
                  <a:cubicBezTo>
                    <a:pt x="1" y="740"/>
                    <a:pt x="833" y="1480"/>
                    <a:pt x="463" y="2219"/>
                  </a:cubicBezTo>
                  <a:cubicBezTo>
                    <a:pt x="1757" y="3328"/>
                    <a:pt x="3144" y="4438"/>
                    <a:pt x="4438" y="5454"/>
                  </a:cubicBezTo>
                  <a:cubicBezTo>
                    <a:pt x="4714" y="5558"/>
                    <a:pt x="4936" y="5604"/>
                    <a:pt x="5114" y="5604"/>
                  </a:cubicBezTo>
                  <a:cubicBezTo>
                    <a:pt x="5888" y="5604"/>
                    <a:pt x="5841" y="4744"/>
                    <a:pt x="5917" y="4068"/>
                  </a:cubicBezTo>
                  <a:cubicBezTo>
                    <a:pt x="4253" y="2681"/>
                    <a:pt x="2497" y="1387"/>
                    <a:pt x="83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37"/>
            <p:cNvSpPr/>
            <p:nvPr/>
          </p:nvSpPr>
          <p:spPr>
            <a:xfrm>
              <a:off x="3100550" y="2817050"/>
              <a:ext cx="127125" cy="154850"/>
            </a:xfrm>
            <a:custGeom>
              <a:rect b="b" l="l" r="r" t="t"/>
              <a:pathLst>
                <a:path extrusionOk="0" h="6194" w="5085">
                  <a:moveTo>
                    <a:pt x="4345" y="0"/>
                  </a:moveTo>
                  <a:cubicBezTo>
                    <a:pt x="3051" y="925"/>
                    <a:pt x="1572" y="1479"/>
                    <a:pt x="1" y="1849"/>
                  </a:cubicBezTo>
                  <a:cubicBezTo>
                    <a:pt x="648" y="3328"/>
                    <a:pt x="648" y="4992"/>
                    <a:pt x="1849" y="6194"/>
                  </a:cubicBezTo>
                  <a:cubicBezTo>
                    <a:pt x="2116" y="5483"/>
                    <a:pt x="1956" y="4432"/>
                    <a:pt x="3089" y="4432"/>
                  </a:cubicBezTo>
                  <a:cubicBezTo>
                    <a:pt x="3136" y="4432"/>
                    <a:pt x="3185" y="4434"/>
                    <a:pt x="3236" y="4437"/>
                  </a:cubicBezTo>
                  <a:lnTo>
                    <a:pt x="3328" y="4437"/>
                  </a:lnTo>
                  <a:cubicBezTo>
                    <a:pt x="2834" y="1552"/>
                    <a:pt x="2854" y="1093"/>
                    <a:pt x="4437" y="1093"/>
                  </a:cubicBezTo>
                  <a:cubicBezTo>
                    <a:pt x="4629" y="1093"/>
                    <a:pt x="4845" y="1100"/>
                    <a:pt x="5085" y="1110"/>
                  </a:cubicBezTo>
                  <a:cubicBezTo>
                    <a:pt x="4900" y="740"/>
                    <a:pt x="4622" y="370"/>
                    <a:pt x="434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37"/>
            <p:cNvSpPr/>
            <p:nvPr/>
          </p:nvSpPr>
          <p:spPr>
            <a:xfrm>
              <a:off x="4015650" y="3008850"/>
              <a:ext cx="152550" cy="145600"/>
            </a:xfrm>
            <a:custGeom>
              <a:rect b="b" l="l" r="r" t="t"/>
              <a:pathLst>
                <a:path extrusionOk="0" h="5824" w="6102">
                  <a:moveTo>
                    <a:pt x="833" y="0"/>
                  </a:moveTo>
                  <a:cubicBezTo>
                    <a:pt x="1" y="463"/>
                    <a:pt x="1110" y="1295"/>
                    <a:pt x="463" y="1849"/>
                  </a:cubicBezTo>
                  <a:cubicBezTo>
                    <a:pt x="2034" y="3143"/>
                    <a:pt x="3606" y="4530"/>
                    <a:pt x="5177" y="5824"/>
                  </a:cubicBezTo>
                  <a:cubicBezTo>
                    <a:pt x="5547" y="5731"/>
                    <a:pt x="6101" y="5547"/>
                    <a:pt x="5639" y="5269"/>
                  </a:cubicBezTo>
                  <a:cubicBezTo>
                    <a:pt x="4715" y="4622"/>
                    <a:pt x="5085" y="3975"/>
                    <a:pt x="5177" y="3236"/>
                  </a:cubicBezTo>
                  <a:lnTo>
                    <a:pt x="4530" y="2496"/>
                  </a:lnTo>
                  <a:cubicBezTo>
                    <a:pt x="3051" y="1942"/>
                    <a:pt x="2312" y="463"/>
                    <a:pt x="8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37"/>
            <p:cNvSpPr/>
            <p:nvPr/>
          </p:nvSpPr>
          <p:spPr>
            <a:xfrm>
              <a:off x="3900100" y="4697500"/>
              <a:ext cx="127125" cy="118475"/>
            </a:xfrm>
            <a:custGeom>
              <a:rect b="b" l="l" r="r" t="t"/>
              <a:pathLst>
                <a:path extrusionOk="0" h="4739" w="5085">
                  <a:moveTo>
                    <a:pt x="1013" y="1"/>
                  </a:moveTo>
                  <a:cubicBezTo>
                    <a:pt x="803" y="1"/>
                    <a:pt x="587" y="106"/>
                    <a:pt x="371" y="394"/>
                  </a:cubicBezTo>
                  <a:cubicBezTo>
                    <a:pt x="1" y="949"/>
                    <a:pt x="93" y="1319"/>
                    <a:pt x="556" y="1966"/>
                  </a:cubicBezTo>
                  <a:cubicBezTo>
                    <a:pt x="1572" y="3352"/>
                    <a:pt x="2959" y="3999"/>
                    <a:pt x="4345" y="4739"/>
                  </a:cubicBezTo>
                  <a:cubicBezTo>
                    <a:pt x="4068" y="3999"/>
                    <a:pt x="4160" y="3445"/>
                    <a:pt x="5085" y="3260"/>
                  </a:cubicBezTo>
                  <a:cubicBezTo>
                    <a:pt x="4068" y="2335"/>
                    <a:pt x="3051" y="1319"/>
                    <a:pt x="1942" y="487"/>
                  </a:cubicBezTo>
                  <a:cubicBezTo>
                    <a:pt x="1660" y="261"/>
                    <a:pt x="1343" y="1"/>
                    <a:pt x="101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37"/>
            <p:cNvSpPr/>
            <p:nvPr/>
          </p:nvSpPr>
          <p:spPr>
            <a:xfrm>
              <a:off x="3844650" y="3308300"/>
              <a:ext cx="175650" cy="125275"/>
            </a:xfrm>
            <a:custGeom>
              <a:rect b="b" l="l" r="r" t="t"/>
              <a:pathLst>
                <a:path extrusionOk="0" h="5011" w="7026">
                  <a:moveTo>
                    <a:pt x="2034" y="779"/>
                  </a:moveTo>
                  <a:cubicBezTo>
                    <a:pt x="2774" y="1056"/>
                    <a:pt x="2866" y="1703"/>
                    <a:pt x="3051" y="2165"/>
                  </a:cubicBezTo>
                  <a:cubicBezTo>
                    <a:pt x="3211" y="2486"/>
                    <a:pt x="3023" y="2738"/>
                    <a:pt x="2729" y="2738"/>
                  </a:cubicBezTo>
                  <a:cubicBezTo>
                    <a:pt x="2684" y="2738"/>
                    <a:pt x="2637" y="2732"/>
                    <a:pt x="2589" y="2720"/>
                  </a:cubicBezTo>
                  <a:cubicBezTo>
                    <a:pt x="2034" y="2535"/>
                    <a:pt x="1202" y="2535"/>
                    <a:pt x="1202" y="1610"/>
                  </a:cubicBezTo>
                  <a:cubicBezTo>
                    <a:pt x="1202" y="1056"/>
                    <a:pt x="1757" y="1056"/>
                    <a:pt x="2034" y="871"/>
                  </a:cubicBezTo>
                  <a:lnTo>
                    <a:pt x="2034" y="779"/>
                  </a:lnTo>
                  <a:close/>
                  <a:moveTo>
                    <a:pt x="2082" y="0"/>
                  </a:moveTo>
                  <a:cubicBezTo>
                    <a:pt x="1844" y="0"/>
                    <a:pt x="1583" y="120"/>
                    <a:pt x="1295" y="409"/>
                  </a:cubicBezTo>
                  <a:cubicBezTo>
                    <a:pt x="740" y="871"/>
                    <a:pt x="1" y="1426"/>
                    <a:pt x="648" y="2165"/>
                  </a:cubicBezTo>
                  <a:cubicBezTo>
                    <a:pt x="1479" y="2997"/>
                    <a:pt x="1849" y="4199"/>
                    <a:pt x="2958" y="4753"/>
                  </a:cubicBezTo>
                  <a:cubicBezTo>
                    <a:pt x="3125" y="4836"/>
                    <a:pt x="3309" y="4882"/>
                    <a:pt x="3488" y="4882"/>
                  </a:cubicBezTo>
                  <a:cubicBezTo>
                    <a:pt x="3706" y="4882"/>
                    <a:pt x="3915" y="4813"/>
                    <a:pt x="4068" y="4661"/>
                  </a:cubicBezTo>
                  <a:cubicBezTo>
                    <a:pt x="4345" y="4383"/>
                    <a:pt x="4253" y="4106"/>
                    <a:pt x="3975" y="4106"/>
                  </a:cubicBezTo>
                  <a:cubicBezTo>
                    <a:pt x="3902" y="4114"/>
                    <a:pt x="3838" y="4118"/>
                    <a:pt x="3781" y="4118"/>
                  </a:cubicBezTo>
                  <a:cubicBezTo>
                    <a:pt x="3191" y="4118"/>
                    <a:pt x="3437" y="3704"/>
                    <a:pt x="3605" y="3367"/>
                  </a:cubicBezTo>
                  <a:cubicBezTo>
                    <a:pt x="3768" y="3172"/>
                    <a:pt x="3919" y="3103"/>
                    <a:pt x="4058" y="3103"/>
                  </a:cubicBezTo>
                  <a:cubicBezTo>
                    <a:pt x="4316" y="3103"/>
                    <a:pt x="4535" y="3339"/>
                    <a:pt x="4715" y="3459"/>
                  </a:cubicBezTo>
                  <a:cubicBezTo>
                    <a:pt x="5269" y="4014"/>
                    <a:pt x="5731" y="4661"/>
                    <a:pt x="6471" y="4938"/>
                  </a:cubicBezTo>
                  <a:cubicBezTo>
                    <a:pt x="6545" y="4988"/>
                    <a:pt x="6620" y="5011"/>
                    <a:pt x="6689" y="5011"/>
                  </a:cubicBezTo>
                  <a:cubicBezTo>
                    <a:pt x="6877" y="5011"/>
                    <a:pt x="7026" y="4839"/>
                    <a:pt x="7026" y="4568"/>
                  </a:cubicBezTo>
                  <a:cubicBezTo>
                    <a:pt x="7026" y="4476"/>
                    <a:pt x="6748" y="4383"/>
                    <a:pt x="6563" y="4383"/>
                  </a:cubicBezTo>
                  <a:lnTo>
                    <a:pt x="6563" y="4291"/>
                  </a:lnTo>
                  <a:cubicBezTo>
                    <a:pt x="5269" y="3274"/>
                    <a:pt x="4068" y="2165"/>
                    <a:pt x="3051" y="686"/>
                  </a:cubicBezTo>
                  <a:cubicBezTo>
                    <a:pt x="2769" y="292"/>
                    <a:pt x="2453" y="0"/>
                    <a:pt x="208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37"/>
            <p:cNvSpPr/>
            <p:nvPr/>
          </p:nvSpPr>
          <p:spPr>
            <a:xfrm>
              <a:off x="4646525" y="730250"/>
              <a:ext cx="113250" cy="173525"/>
            </a:xfrm>
            <a:custGeom>
              <a:rect b="b" l="l" r="r" t="t"/>
              <a:pathLst>
                <a:path extrusionOk="0" h="6941" w="4530">
                  <a:moveTo>
                    <a:pt x="2906" y="1"/>
                  </a:moveTo>
                  <a:cubicBezTo>
                    <a:pt x="2768" y="1"/>
                    <a:pt x="2630" y="4"/>
                    <a:pt x="2496" y="4"/>
                  </a:cubicBezTo>
                  <a:cubicBezTo>
                    <a:pt x="2311" y="189"/>
                    <a:pt x="2034" y="466"/>
                    <a:pt x="1757" y="651"/>
                  </a:cubicBezTo>
                  <a:cubicBezTo>
                    <a:pt x="2126" y="1667"/>
                    <a:pt x="1294" y="1852"/>
                    <a:pt x="740" y="2130"/>
                  </a:cubicBezTo>
                  <a:cubicBezTo>
                    <a:pt x="647" y="3609"/>
                    <a:pt x="0" y="4995"/>
                    <a:pt x="925" y="6382"/>
                  </a:cubicBezTo>
                  <a:cubicBezTo>
                    <a:pt x="1017" y="6474"/>
                    <a:pt x="647" y="6751"/>
                    <a:pt x="925" y="6936"/>
                  </a:cubicBezTo>
                  <a:cubicBezTo>
                    <a:pt x="987" y="6939"/>
                    <a:pt x="1046" y="6941"/>
                    <a:pt x="1101" y="6941"/>
                  </a:cubicBezTo>
                  <a:cubicBezTo>
                    <a:pt x="2796" y="6941"/>
                    <a:pt x="1759" y="5616"/>
                    <a:pt x="1849" y="4810"/>
                  </a:cubicBezTo>
                  <a:lnTo>
                    <a:pt x="1849" y="4810"/>
                  </a:lnTo>
                  <a:cubicBezTo>
                    <a:pt x="2311" y="5088"/>
                    <a:pt x="2681" y="5365"/>
                    <a:pt x="3235" y="5642"/>
                  </a:cubicBezTo>
                  <a:cubicBezTo>
                    <a:pt x="2958" y="4810"/>
                    <a:pt x="2588" y="3978"/>
                    <a:pt x="3605" y="3609"/>
                  </a:cubicBezTo>
                  <a:cubicBezTo>
                    <a:pt x="3411" y="3479"/>
                    <a:pt x="3251" y="3426"/>
                    <a:pt x="3115" y="3426"/>
                  </a:cubicBezTo>
                  <a:cubicBezTo>
                    <a:pt x="2491" y="3426"/>
                    <a:pt x="2359" y="4536"/>
                    <a:pt x="1727" y="4536"/>
                  </a:cubicBezTo>
                  <a:cubicBezTo>
                    <a:pt x="1706" y="4536"/>
                    <a:pt x="1686" y="4535"/>
                    <a:pt x="1664" y="4533"/>
                  </a:cubicBezTo>
                  <a:cubicBezTo>
                    <a:pt x="1647" y="4527"/>
                    <a:pt x="1631" y="4525"/>
                    <a:pt x="1614" y="4525"/>
                  </a:cubicBezTo>
                  <a:cubicBezTo>
                    <a:pt x="1421" y="4525"/>
                    <a:pt x="1227" y="4871"/>
                    <a:pt x="1033" y="4871"/>
                  </a:cubicBezTo>
                  <a:cubicBezTo>
                    <a:pt x="966" y="4871"/>
                    <a:pt x="899" y="4830"/>
                    <a:pt x="832" y="4718"/>
                  </a:cubicBezTo>
                  <a:cubicBezTo>
                    <a:pt x="555" y="4348"/>
                    <a:pt x="1109" y="4163"/>
                    <a:pt x="1294" y="3978"/>
                  </a:cubicBezTo>
                  <a:cubicBezTo>
                    <a:pt x="1941" y="3239"/>
                    <a:pt x="3605" y="2962"/>
                    <a:pt x="2496" y="1298"/>
                  </a:cubicBezTo>
                  <a:cubicBezTo>
                    <a:pt x="2126" y="651"/>
                    <a:pt x="2773" y="558"/>
                    <a:pt x="3235" y="558"/>
                  </a:cubicBezTo>
                  <a:cubicBezTo>
                    <a:pt x="3576" y="558"/>
                    <a:pt x="3866" y="910"/>
                    <a:pt x="4181" y="910"/>
                  </a:cubicBezTo>
                  <a:cubicBezTo>
                    <a:pt x="4293" y="910"/>
                    <a:pt x="4408" y="865"/>
                    <a:pt x="4530" y="743"/>
                  </a:cubicBezTo>
                  <a:cubicBezTo>
                    <a:pt x="4151" y="62"/>
                    <a:pt x="3526" y="1"/>
                    <a:pt x="290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37"/>
            <p:cNvSpPr/>
            <p:nvPr/>
          </p:nvSpPr>
          <p:spPr>
            <a:xfrm>
              <a:off x="4001800" y="4778975"/>
              <a:ext cx="134050" cy="117875"/>
            </a:xfrm>
            <a:custGeom>
              <a:rect b="b" l="l" r="r" t="t"/>
              <a:pathLst>
                <a:path extrusionOk="0" h="4715" w="5362">
                  <a:moveTo>
                    <a:pt x="1017" y="1"/>
                  </a:moveTo>
                  <a:cubicBezTo>
                    <a:pt x="92" y="186"/>
                    <a:pt x="0" y="740"/>
                    <a:pt x="277" y="1480"/>
                  </a:cubicBezTo>
                  <a:cubicBezTo>
                    <a:pt x="924" y="3051"/>
                    <a:pt x="2311" y="3790"/>
                    <a:pt x="3605" y="4715"/>
                  </a:cubicBezTo>
                  <a:cubicBezTo>
                    <a:pt x="3790" y="4345"/>
                    <a:pt x="4437" y="4160"/>
                    <a:pt x="3975" y="3606"/>
                  </a:cubicBezTo>
                  <a:cubicBezTo>
                    <a:pt x="4079" y="3527"/>
                    <a:pt x="4167" y="3495"/>
                    <a:pt x="4243" y="3495"/>
                  </a:cubicBezTo>
                  <a:cubicBezTo>
                    <a:pt x="4598" y="3495"/>
                    <a:pt x="4693" y="4203"/>
                    <a:pt x="5007" y="4203"/>
                  </a:cubicBezTo>
                  <a:cubicBezTo>
                    <a:pt x="5101" y="4203"/>
                    <a:pt x="5215" y="4140"/>
                    <a:pt x="5361" y="3975"/>
                  </a:cubicBezTo>
                  <a:cubicBezTo>
                    <a:pt x="4252" y="2312"/>
                    <a:pt x="2496" y="1295"/>
                    <a:pt x="101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37"/>
            <p:cNvSpPr/>
            <p:nvPr/>
          </p:nvSpPr>
          <p:spPr>
            <a:xfrm>
              <a:off x="3454125" y="4459775"/>
              <a:ext cx="175650" cy="118175"/>
            </a:xfrm>
            <a:custGeom>
              <a:rect b="b" l="l" r="r" t="t"/>
              <a:pathLst>
                <a:path extrusionOk="0" h="4727" w="7026">
                  <a:moveTo>
                    <a:pt x="3962" y="0"/>
                  </a:moveTo>
                  <a:cubicBezTo>
                    <a:pt x="3873" y="0"/>
                    <a:pt x="3785" y="4"/>
                    <a:pt x="3697" y="13"/>
                  </a:cubicBezTo>
                  <a:cubicBezTo>
                    <a:pt x="3975" y="567"/>
                    <a:pt x="3790" y="1122"/>
                    <a:pt x="3328" y="1214"/>
                  </a:cubicBezTo>
                  <a:cubicBezTo>
                    <a:pt x="1756" y="1584"/>
                    <a:pt x="1017" y="2971"/>
                    <a:pt x="0" y="4080"/>
                  </a:cubicBezTo>
                  <a:cubicBezTo>
                    <a:pt x="111" y="4080"/>
                    <a:pt x="222" y="4076"/>
                    <a:pt x="328" y="4076"/>
                  </a:cubicBezTo>
                  <a:cubicBezTo>
                    <a:pt x="754" y="4076"/>
                    <a:pt x="1109" y="4135"/>
                    <a:pt x="1109" y="4727"/>
                  </a:cubicBezTo>
                  <a:cubicBezTo>
                    <a:pt x="1849" y="4080"/>
                    <a:pt x="2866" y="3710"/>
                    <a:pt x="3420" y="2786"/>
                  </a:cubicBezTo>
                  <a:cubicBezTo>
                    <a:pt x="3904" y="1925"/>
                    <a:pt x="4451" y="1440"/>
                    <a:pt x="5079" y="1440"/>
                  </a:cubicBezTo>
                  <a:cubicBezTo>
                    <a:pt x="5530" y="1440"/>
                    <a:pt x="6022" y="1690"/>
                    <a:pt x="6563" y="2231"/>
                  </a:cubicBezTo>
                  <a:cubicBezTo>
                    <a:pt x="7025" y="1492"/>
                    <a:pt x="6101" y="752"/>
                    <a:pt x="6563" y="13"/>
                  </a:cubicBezTo>
                  <a:lnTo>
                    <a:pt x="6563" y="13"/>
                  </a:lnTo>
                  <a:cubicBezTo>
                    <a:pt x="6291" y="122"/>
                    <a:pt x="6011" y="158"/>
                    <a:pt x="5727" y="158"/>
                  </a:cubicBezTo>
                  <a:cubicBezTo>
                    <a:pt x="5139" y="158"/>
                    <a:pt x="4536" y="0"/>
                    <a:pt x="396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37"/>
            <p:cNvSpPr/>
            <p:nvPr/>
          </p:nvSpPr>
          <p:spPr>
            <a:xfrm>
              <a:off x="4091925" y="4867750"/>
              <a:ext cx="136350" cy="119225"/>
            </a:xfrm>
            <a:custGeom>
              <a:rect b="b" l="l" r="r" t="t"/>
              <a:pathLst>
                <a:path extrusionOk="0" h="4769" w="5454">
                  <a:moveTo>
                    <a:pt x="670" y="1"/>
                  </a:moveTo>
                  <a:cubicBezTo>
                    <a:pt x="587" y="1"/>
                    <a:pt x="489" y="42"/>
                    <a:pt x="370" y="147"/>
                  </a:cubicBezTo>
                  <a:cubicBezTo>
                    <a:pt x="832" y="609"/>
                    <a:pt x="185" y="794"/>
                    <a:pt x="0" y="1164"/>
                  </a:cubicBezTo>
                  <a:cubicBezTo>
                    <a:pt x="185" y="1441"/>
                    <a:pt x="462" y="1718"/>
                    <a:pt x="647" y="1903"/>
                  </a:cubicBezTo>
                  <a:lnTo>
                    <a:pt x="1017" y="2643"/>
                  </a:lnTo>
                  <a:cubicBezTo>
                    <a:pt x="1664" y="3013"/>
                    <a:pt x="2126" y="3475"/>
                    <a:pt x="2496" y="4122"/>
                  </a:cubicBezTo>
                  <a:lnTo>
                    <a:pt x="2865" y="4122"/>
                  </a:lnTo>
                  <a:cubicBezTo>
                    <a:pt x="3235" y="4307"/>
                    <a:pt x="3605" y="4584"/>
                    <a:pt x="3975" y="4769"/>
                  </a:cubicBezTo>
                  <a:cubicBezTo>
                    <a:pt x="3790" y="3660"/>
                    <a:pt x="4807" y="3752"/>
                    <a:pt x="5454" y="3382"/>
                  </a:cubicBezTo>
                  <a:cubicBezTo>
                    <a:pt x="4252" y="2365"/>
                    <a:pt x="2958" y="1441"/>
                    <a:pt x="1756" y="424"/>
                  </a:cubicBezTo>
                  <a:cubicBezTo>
                    <a:pt x="1609" y="590"/>
                    <a:pt x="1495" y="653"/>
                    <a:pt x="1401" y="653"/>
                  </a:cubicBezTo>
                  <a:cubicBezTo>
                    <a:pt x="1097" y="653"/>
                    <a:pt x="999" y="1"/>
                    <a:pt x="67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37"/>
            <p:cNvSpPr/>
            <p:nvPr/>
          </p:nvSpPr>
          <p:spPr>
            <a:xfrm>
              <a:off x="2781650" y="4560625"/>
              <a:ext cx="127125" cy="100525"/>
            </a:xfrm>
            <a:custGeom>
              <a:rect b="b" l="l" r="r" t="t"/>
              <a:pathLst>
                <a:path extrusionOk="0" h="4021" w="5085">
                  <a:moveTo>
                    <a:pt x="4567" y="1"/>
                  </a:moveTo>
                  <a:cubicBezTo>
                    <a:pt x="3696" y="1"/>
                    <a:pt x="3007" y="423"/>
                    <a:pt x="2774" y="1432"/>
                  </a:cubicBezTo>
                  <a:cubicBezTo>
                    <a:pt x="2649" y="2246"/>
                    <a:pt x="2269" y="2466"/>
                    <a:pt x="1779" y="2466"/>
                  </a:cubicBezTo>
                  <a:cubicBezTo>
                    <a:pt x="1545" y="2466"/>
                    <a:pt x="1286" y="2416"/>
                    <a:pt x="1017" y="2357"/>
                  </a:cubicBezTo>
                  <a:cubicBezTo>
                    <a:pt x="833" y="1894"/>
                    <a:pt x="1295" y="1802"/>
                    <a:pt x="1387" y="1525"/>
                  </a:cubicBezTo>
                  <a:cubicBezTo>
                    <a:pt x="1480" y="1155"/>
                    <a:pt x="1480" y="693"/>
                    <a:pt x="1202" y="323"/>
                  </a:cubicBezTo>
                  <a:cubicBezTo>
                    <a:pt x="1067" y="188"/>
                    <a:pt x="932" y="102"/>
                    <a:pt x="760" y="102"/>
                  </a:cubicBezTo>
                  <a:cubicBezTo>
                    <a:pt x="697" y="102"/>
                    <a:pt x="630" y="113"/>
                    <a:pt x="555" y="138"/>
                  </a:cubicBezTo>
                  <a:cubicBezTo>
                    <a:pt x="1" y="416"/>
                    <a:pt x="370" y="970"/>
                    <a:pt x="278" y="1340"/>
                  </a:cubicBezTo>
                  <a:cubicBezTo>
                    <a:pt x="186" y="2172"/>
                    <a:pt x="93" y="3004"/>
                    <a:pt x="740" y="3651"/>
                  </a:cubicBezTo>
                  <a:lnTo>
                    <a:pt x="1480" y="3651"/>
                  </a:lnTo>
                  <a:cubicBezTo>
                    <a:pt x="1748" y="3498"/>
                    <a:pt x="1984" y="3408"/>
                    <a:pt x="2195" y="3408"/>
                  </a:cubicBezTo>
                  <a:cubicBezTo>
                    <a:pt x="2494" y="3408"/>
                    <a:pt x="2742" y="3587"/>
                    <a:pt x="2959" y="4020"/>
                  </a:cubicBezTo>
                  <a:cubicBezTo>
                    <a:pt x="3975" y="2819"/>
                    <a:pt x="4530" y="1432"/>
                    <a:pt x="5085" y="46"/>
                  </a:cubicBezTo>
                  <a:cubicBezTo>
                    <a:pt x="4907" y="16"/>
                    <a:pt x="4734" y="1"/>
                    <a:pt x="456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37"/>
            <p:cNvSpPr/>
            <p:nvPr/>
          </p:nvSpPr>
          <p:spPr>
            <a:xfrm>
              <a:off x="4064175" y="2471150"/>
              <a:ext cx="132000" cy="110825"/>
            </a:xfrm>
            <a:custGeom>
              <a:rect b="b" l="l" r="r" t="t"/>
              <a:pathLst>
                <a:path extrusionOk="0" h="4433" w="5280">
                  <a:moveTo>
                    <a:pt x="4339" y="0"/>
                  </a:moveTo>
                  <a:cubicBezTo>
                    <a:pt x="4109" y="0"/>
                    <a:pt x="3853" y="36"/>
                    <a:pt x="3606" y="64"/>
                  </a:cubicBezTo>
                  <a:cubicBezTo>
                    <a:pt x="2404" y="1450"/>
                    <a:pt x="833" y="2374"/>
                    <a:pt x="1" y="4038"/>
                  </a:cubicBezTo>
                  <a:cubicBezTo>
                    <a:pt x="381" y="4266"/>
                    <a:pt x="761" y="4432"/>
                    <a:pt x="1193" y="4432"/>
                  </a:cubicBezTo>
                  <a:cubicBezTo>
                    <a:pt x="1286" y="4432"/>
                    <a:pt x="1382" y="4424"/>
                    <a:pt x="1480" y="4408"/>
                  </a:cubicBezTo>
                  <a:cubicBezTo>
                    <a:pt x="1942" y="4131"/>
                    <a:pt x="2681" y="3946"/>
                    <a:pt x="2959" y="3299"/>
                  </a:cubicBezTo>
                  <a:cubicBezTo>
                    <a:pt x="3051" y="3206"/>
                    <a:pt x="3144" y="3114"/>
                    <a:pt x="3236" y="3022"/>
                  </a:cubicBezTo>
                  <a:cubicBezTo>
                    <a:pt x="3144" y="1727"/>
                    <a:pt x="4807" y="2097"/>
                    <a:pt x="5085" y="1173"/>
                  </a:cubicBezTo>
                  <a:cubicBezTo>
                    <a:pt x="5279" y="199"/>
                    <a:pt x="4882" y="0"/>
                    <a:pt x="433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37"/>
            <p:cNvSpPr/>
            <p:nvPr/>
          </p:nvSpPr>
          <p:spPr>
            <a:xfrm>
              <a:off x="4579500" y="3743700"/>
              <a:ext cx="110950" cy="154850"/>
            </a:xfrm>
            <a:custGeom>
              <a:rect b="b" l="l" r="r" t="t"/>
              <a:pathLst>
                <a:path extrusionOk="0" h="6194" w="4438">
                  <a:moveTo>
                    <a:pt x="2681" y="1"/>
                  </a:moveTo>
                  <a:cubicBezTo>
                    <a:pt x="2184" y="167"/>
                    <a:pt x="2654" y="1151"/>
                    <a:pt x="1954" y="1151"/>
                  </a:cubicBezTo>
                  <a:cubicBezTo>
                    <a:pt x="1874" y="1151"/>
                    <a:pt x="1778" y="1138"/>
                    <a:pt x="1664" y="1110"/>
                  </a:cubicBezTo>
                  <a:cubicBezTo>
                    <a:pt x="1405" y="1006"/>
                    <a:pt x="1086" y="815"/>
                    <a:pt x="808" y="815"/>
                  </a:cubicBezTo>
                  <a:cubicBezTo>
                    <a:pt x="592" y="815"/>
                    <a:pt x="399" y="931"/>
                    <a:pt x="278" y="1295"/>
                  </a:cubicBezTo>
                  <a:cubicBezTo>
                    <a:pt x="1" y="2034"/>
                    <a:pt x="1480" y="1295"/>
                    <a:pt x="1202" y="2219"/>
                  </a:cubicBezTo>
                  <a:cubicBezTo>
                    <a:pt x="2219" y="2404"/>
                    <a:pt x="2034" y="3328"/>
                    <a:pt x="2312" y="3976"/>
                  </a:cubicBezTo>
                  <a:lnTo>
                    <a:pt x="3790" y="3698"/>
                  </a:lnTo>
                  <a:lnTo>
                    <a:pt x="3790" y="3698"/>
                  </a:lnTo>
                  <a:cubicBezTo>
                    <a:pt x="3143" y="4623"/>
                    <a:pt x="2959" y="5362"/>
                    <a:pt x="3051" y="6194"/>
                  </a:cubicBezTo>
                  <a:lnTo>
                    <a:pt x="3421" y="6194"/>
                  </a:lnTo>
                  <a:cubicBezTo>
                    <a:pt x="3763" y="5938"/>
                    <a:pt x="3867" y="5444"/>
                    <a:pt x="4319" y="5444"/>
                  </a:cubicBezTo>
                  <a:cubicBezTo>
                    <a:pt x="4356" y="5444"/>
                    <a:pt x="4396" y="5447"/>
                    <a:pt x="4438" y="5454"/>
                  </a:cubicBezTo>
                  <a:lnTo>
                    <a:pt x="4438" y="4715"/>
                  </a:lnTo>
                  <a:cubicBezTo>
                    <a:pt x="4345" y="4345"/>
                    <a:pt x="4253" y="3976"/>
                    <a:pt x="4160" y="3606"/>
                  </a:cubicBezTo>
                  <a:lnTo>
                    <a:pt x="4160" y="3236"/>
                  </a:lnTo>
                  <a:cubicBezTo>
                    <a:pt x="3513" y="2774"/>
                    <a:pt x="3883" y="2127"/>
                    <a:pt x="3698" y="1480"/>
                  </a:cubicBezTo>
                  <a:cubicBezTo>
                    <a:pt x="3328" y="1018"/>
                    <a:pt x="3051" y="463"/>
                    <a:pt x="268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37"/>
            <p:cNvSpPr/>
            <p:nvPr/>
          </p:nvSpPr>
          <p:spPr>
            <a:xfrm>
              <a:off x="2700775" y="1164775"/>
              <a:ext cx="97075" cy="201425"/>
            </a:xfrm>
            <a:custGeom>
              <a:rect b="b" l="l" r="r" t="t"/>
              <a:pathLst>
                <a:path extrusionOk="0" h="8057" w="3883">
                  <a:moveTo>
                    <a:pt x="370" y="0"/>
                  </a:moveTo>
                  <a:cubicBezTo>
                    <a:pt x="0" y="2681"/>
                    <a:pt x="463" y="5362"/>
                    <a:pt x="370" y="8042"/>
                  </a:cubicBezTo>
                  <a:cubicBezTo>
                    <a:pt x="444" y="8027"/>
                    <a:pt x="521" y="8022"/>
                    <a:pt x="599" y="8022"/>
                  </a:cubicBezTo>
                  <a:cubicBezTo>
                    <a:pt x="797" y="8022"/>
                    <a:pt x="1005" y="8056"/>
                    <a:pt x="1212" y="8056"/>
                  </a:cubicBezTo>
                  <a:cubicBezTo>
                    <a:pt x="1432" y="8056"/>
                    <a:pt x="1649" y="8018"/>
                    <a:pt x="1849" y="7857"/>
                  </a:cubicBezTo>
                  <a:cubicBezTo>
                    <a:pt x="1110" y="7118"/>
                    <a:pt x="1110" y="7118"/>
                    <a:pt x="2034" y="6656"/>
                  </a:cubicBezTo>
                  <a:cubicBezTo>
                    <a:pt x="2311" y="6471"/>
                    <a:pt x="2496" y="6009"/>
                    <a:pt x="2034" y="5824"/>
                  </a:cubicBezTo>
                  <a:cubicBezTo>
                    <a:pt x="832" y="5269"/>
                    <a:pt x="925" y="4437"/>
                    <a:pt x="925" y="3236"/>
                  </a:cubicBezTo>
                  <a:cubicBezTo>
                    <a:pt x="925" y="1017"/>
                    <a:pt x="832" y="925"/>
                    <a:pt x="3051" y="925"/>
                  </a:cubicBezTo>
                  <a:cubicBezTo>
                    <a:pt x="3221" y="925"/>
                    <a:pt x="3412" y="984"/>
                    <a:pt x="3567" y="984"/>
                  </a:cubicBezTo>
                  <a:cubicBezTo>
                    <a:pt x="3749" y="984"/>
                    <a:pt x="3883" y="903"/>
                    <a:pt x="3883" y="555"/>
                  </a:cubicBezTo>
                  <a:cubicBezTo>
                    <a:pt x="3883" y="161"/>
                    <a:pt x="3603" y="47"/>
                    <a:pt x="3309" y="47"/>
                  </a:cubicBezTo>
                  <a:cubicBezTo>
                    <a:pt x="3188" y="47"/>
                    <a:pt x="3066" y="66"/>
                    <a:pt x="2958" y="93"/>
                  </a:cubicBezTo>
                  <a:cubicBezTo>
                    <a:pt x="2700" y="150"/>
                    <a:pt x="2434" y="172"/>
                    <a:pt x="2163" y="172"/>
                  </a:cubicBezTo>
                  <a:cubicBezTo>
                    <a:pt x="1562" y="172"/>
                    <a:pt x="944" y="64"/>
                    <a:pt x="37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37"/>
            <p:cNvSpPr/>
            <p:nvPr/>
          </p:nvSpPr>
          <p:spPr>
            <a:xfrm>
              <a:off x="3345500" y="1137050"/>
              <a:ext cx="117875" cy="120175"/>
            </a:xfrm>
            <a:custGeom>
              <a:rect b="b" l="l" r="r" t="t"/>
              <a:pathLst>
                <a:path extrusionOk="0" h="4807" w="4715">
                  <a:moveTo>
                    <a:pt x="4068" y="0"/>
                  </a:moveTo>
                  <a:cubicBezTo>
                    <a:pt x="2959" y="370"/>
                    <a:pt x="2219" y="1109"/>
                    <a:pt x="1480" y="1849"/>
                  </a:cubicBezTo>
                  <a:cubicBezTo>
                    <a:pt x="1480" y="2496"/>
                    <a:pt x="1110" y="2866"/>
                    <a:pt x="648" y="3235"/>
                  </a:cubicBezTo>
                  <a:cubicBezTo>
                    <a:pt x="93" y="3698"/>
                    <a:pt x="1" y="4160"/>
                    <a:pt x="370" y="4807"/>
                  </a:cubicBezTo>
                  <a:cubicBezTo>
                    <a:pt x="1849" y="3605"/>
                    <a:pt x="3606" y="2958"/>
                    <a:pt x="4715" y="1479"/>
                  </a:cubicBezTo>
                  <a:cubicBezTo>
                    <a:pt x="4345" y="1109"/>
                    <a:pt x="3883" y="740"/>
                    <a:pt x="406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37"/>
            <p:cNvSpPr/>
            <p:nvPr/>
          </p:nvSpPr>
          <p:spPr>
            <a:xfrm>
              <a:off x="3652850" y="3795325"/>
              <a:ext cx="73975" cy="183800"/>
            </a:xfrm>
            <a:custGeom>
              <a:rect b="b" l="l" r="r" t="t"/>
              <a:pathLst>
                <a:path extrusionOk="0" h="7352" w="2959">
                  <a:moveTo>
                    <a:pt x="848" y="0"/>
                  </a:moveTo>
                  <a:cubicBezTo>
                    <a:pt x="751" y="0"/>
                    <a:pt x="626" y="45"/>
                    <a:pt x="463" y="154"/>
                  </a:cubicBezTo>
                  <a:cubicBezTo>
                    <a:pt x="1017" y="894"/>
                    <a:pt x="555" y="1541"/>
                    <a:pt x="463" y="2280"/>
                  </a:cubicBezTo>
                  <a:cubicBezTo>
                    <a:pt x="925" y="2373"/>
                    <a:pt x="1387" y="2558"/>
                    <a:pt x="740" y="3020"/>
                  </a:cubicBezTo>
                  <a:cubicBezTo>
                    <a:pt x="463" y="3205"/>
                    <a:pt x="0" y="3482"/>
                    <a:pt x="370" y="3574"/>
                  </a:cubicBezTo>
                  <a:cubicBezTo>
                    <a:pt x="1942" y="4037"/>
                    <a:pt x="1202" y="5331"/>
                    <a:pt x="1479" y="6347"/>
                  </a:cubicBezTo>
                  <a:cubicBezTo>
                    <a:pt x="1546" y="6681"/>
                    <a:pt x="1757" y="7351"/>
                    <a:pt x="2252" y="7351"/>
                  </a:cubicBezTo>
                  <a:cubicBezTo>
                    <a:pt x="2442" y="7351"/>
                    <a:pt x="2675" y="7252"/>
                    <a:pt x="2958" y="6994"/>
                  </a:cubicBezTo>
                  <a:cubicBezTo>
                    <a:pt x="2496" y="4961"/>
                    <a:pt x="2034" y="2927"/>
                    <a:pt x="1572" y="894"/>
                  </a:cubicBezTo>
                  <a:cubicBezTo>
                    <a:pt x="1201" y="745"/>
                    <a:pt x="1247" y="0"/>
                    <a:pt x="84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37"/>
            <p:cNvSpPr/>
            <p:nvPr/>
          </p:nvSpPr>
          <p:spPr>
            <a:xfrm>
              <a:off x="3223025" y="4642625"/>
              <a:ext cx="134050" cy="50775"/>
            </a:xfrm>
            <a:custGeom>
              <a:rect b="b" l="l" r="r" t="t"/>
              <a:pathLst>
                <a:path extrusionOk="0" h="2031" w="5362">
                  <a:moveTo>
                    <a:pt x="4530" y="1"/>
                  </a:moveTo>
                  <a:cubicBezTo>
                    <a:pt x="3493" y="161"/>
                    <a:pt x="2386" y="389"/>
                    <a:pt x="1330" y="389"/>
                  </a:cubicBezTo>
                  <a:cubicBezTo>
                    <a:pt x="1163" y="389"/>
                    <a:pt x="997" y="383"/>
                    <a:pt x="833" y="371"/>
                  </a:cubicBezTo>
                  <a:cubicBezTo>
                    <a:pt x="463" y="371"/>
                    <a:pt x="1" y="371"/>
                    <a:pt x="1" y="833"/>
                  </a:cubicBezTo>
                  <a:cubicBezTo>
                    <a:pt x="1" y="1261"/>
                    <a:pt x="159" y="1767"/>
                    <a:pt x="549" y="1767"/>
                  </a:cubicBezTo>
                  <a:cubicBezTo>
                    <a:pt x="580" y="1767"/>
                    <a:pt x="613" y="1764"/>
                    <a:pt x="648" y="1757"/>
                  </a:cubicBezTo>
                  <a:cubicBezTo>
                    <a:pt x="849" y="1720"/>
                    <a:pt x="1048" y="1704"/>
                    <a:pt x="1246" y="1704"/>
                  </a:cubicBezTo>
                  <a:cubicBezTo>
                    <a:pt x="2155" y="1704"/>
                    <a:pt x="3033" y="2031"/>
                    <a:pt x="3902" y="2031"/>
                  </a:cubicBezTo>
                  <a:cubicBezTo>
                    <a:pt x="4236" y="2031"/>
                    <a:pt x="4568" y="1983"/>
                    <a:pt x="4900" y="1850"/>
                  </a:cubicBezTo>
                  <a:cubicBezTo>
                    <a:pt x="5085" y="1203"/>
                    <a:pt x="5362" y="463"/>
                    <a:pt x="453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37"/>
            <p:cNvSpPr/>
            <p:nvPr/>
          </p:nvSpPr>
          <p:spPr>
            <a:xfrm>
              <a:off x="3946325" y="3507300"/>
              <a:ext cx="80900" cy="109325"/>
            </a:xfrm>
            <a:custGeom>
              <a:rect b="b" l="l" r="r" t="t"/>
              <a:pathLst>
                <a:path extrusionOk="0" h="4373" w="3236">
                  <a:moveTo>
                    <a:pt x="882" y="1"/>
                  </a:moveTo>
                  <a:cubicBezTo>
                    <a:pt x="563" y="1"/>
                    <a:pt x="182" y="404"/>
                    <a:pt x="1" y="768"/>
                  </a:cubicBezTo>
                  <a:cubicBezTo>
                    <a:pt x="370" y="1970"/>
                    <a:pt x="278" y="3264"/>
                    <a:pt x="1110" y="4373"/>
                  </a:cubicBezTo>
                  <a:cubicBezTo>
                    <a:pt x="2127" y="3449"/>
                    <a:pt x="2774" y="2339"/>
                    <a:pt x="3236" y="1138"/>
                  </a:cubicBezTo>
                  <a:cubicBezTo>
                    <a:pt x="3236" y="953"/>
                    <a:pt x="3236" y="860"/>
                    <a:pt x="3143" y="768"/>
                  </a:cubicBezTo>
                  <a:cubicBezTo>
                    <a:pt x="3143" y="768"/>
                    <a:pt x="3051" y="675"/>
                    <a:pt x="3051" y="675"/>
                  </a:cubicBezTo>
                  <a:cubicBezTo>
                    <a:pt x="2667" y="1107"/>
                    <a:pt x="2333" y="1439"/>
                    <a:pt x="2036" y="1439"/>
                  </a:cubicBezTo>
                  <a:cubicBezTo>
                    <a:pt x="1761" y="1439"/>
                    <a:pt x="1517" y="1154"/>
                    <a:pt x="1295" y="398"/>
                  </a:cubicBezTo>
                  <a:cubicBezTo>
                    <a:pt x="1199" y="112"/>
                    <a:pt x="1049" y="1"/>
                    <a:pt x="88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37"/>
            <p:cNvSpPr/>
            <p:nvPr/>
          </p:nvSpPr>
          <p:spPr>
            <a:xfrm>
              <a:off x="3662100" y="5257325"/>
              <a:ext cx="92450" cy="101975"/>
            </a:xfrm>
            <a:custGeom>
              <a:rect b="b" l="l" r="r" t="t"/>
              <a:pathLst>
                <a:path extrusionOk="0" h="4079" w="3698">
                  <a:moveTo>
                    <a:pt x="3698" y="1"/>
                  </a:moveTo>
                  <a:cubicBezTo>
                    <a:pt x="2786" y="84"/>
                    <a:pt x="2840" y="1059"/>
                    <a:pt x="2194" y="1059"/>
                  </a:cubicBezTo>
                  <a:cubicBezTo>
                    <a:pt x="2120" y="1059"/>
                    <a:pt x="2037" y="1046"/>
                    <a:pt x="1941" y="1017"/>
                  </a:cubicBezTo>
                  <a:cubicBezTo>
                    <a:pt x="1580" y="957"/>
                    <a:pt x="1219" y="544"/>
                    <a:pt x="883" y="544"/>
                  </a:cubicBezTo>
                  <a:cubicBezTo>
                    <a:pt x="704" y="544"/>
                    <a:pt x="531" y="663"/>
                    <a:pt x="370" y="1017"/>
                  </a:cubicBezTo>
                  <a:cubicBezTo>
                    <a:pt x="1387" y="1387"/>
                    <a:pt x="0" y="2219"/>
                    <a:pt x="740" y="2774"/>
                  </a:cubicBezTo>
                  <a:cubicBezTo>
                    <a:pt x="1017" y="2959"/>
                    <a:pt x="1294" y="3328"/>
                    <a:pt x="832" y="3791"/>
                  </a:cubicBezTo>
                  <a:cubicBezTo>
                    <a:pt x="1017" y="4037"/>
                    <a:pt x="1243" y="4078"/>
                    <a:pt x="1510" y="4078"/>
                  </a:cubicBezTo>
                  <a:cubicBezTo>
                    <a:pt x="1643" y="4078"/>
                    <a:pt x="1787" y="4068"/>
                    <a:pt x="1941" y="4068"/>
                  </a:cubicBezTo>
                  <a:cubicBezTo>
                    <a:pt x="2403" y="2774"/>
                    <a:pt x="3698" y="1665"/>
                    <a:pt x="369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37"/>
            <p:cNvSpPr/>
            <p:nvPr/>
          </p:nvSpPr>
          <p:spPr>
            <a:xfrm>
              <a:off x="3618175" y="1654675"/>
              <a:ext cx="62425" cy="219550"/>
            </a:xfrm>
            <a:custGeom>
              <a:rect b="b" l="l" r="r" t="t"/>
              <a:pathLst>
                <a:path extrusionOk="0" h="8782" w="2497">
                  <a:moveTo>
                    <a:pt x="2219" y="1"/>
                  </a:moveTo>
                  <a:cubicBezTo>
                    <a:pt x="1850" y="1017"/>
                    <a:pt x="1110" y="1387"/>
                    <a:pt x="1" y="1480"/>
                  </a:cubicBezTo>
                  <a:cubicBezTo>
                    <a:pt x="1480" y="1942"/>
                    <a:pt x="1757" y="2681"/>
                    <a:pt x="1295" y="4068"/>
                  </a:cubicBezTo>
                  <a:cubicBezTo>
                    <a:pt x="833" y="5547"/>
                    <a:pt x="463" y="7211"/>
                    <a:pt x="1480" y="8782"/>
                  </a:cubicBezTo>
                  <a:cubicBezTo>
                    <a:pt x="1480" y="8320"/>
                    <a:pt x="1480" y="7950"/>
                    <a:pt x="1572" y="7488"/>
                  </a:cubicBezTo>
                  <a:cubicBezTo>
                    <a:pt x="2127" y="5085"/>
                    <a:pt x="2497" y="2589"/>
                    <a:pt x="221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37"/>
            <p:cNvSpPr/>
            <p:nvPr/>
          </p:nvSpPr>
          <p:spPr>
            <a:xfrm>
              <a:off x="4064175" y="2618300"/>
              <a:ext cx="92475" cy="99400"/>
            </a:xfrm>
            <a:custGeom>
              <a:rect b="b" l="l" r="r" t="t"/>
              <a:pathLst>
                <a:path extrusionOk="0" h="3976" w="3699">
                  <a:moveTo>
                    <a:pt x="1110" y="1"/>
                  </a:moveTo>
                  <a:cubicBezTo>
                    <a:pt x="1202" y="463"/>
                    <a:pt x="1295" y="925"/>
                    <a:pt x="1480" y="1480"/>
                  </a:cubicBezTo>
                  <a:cubicBezTo>
                    <a:pt x="1004" y="1480"/>
                    <a:pt x="597" y="1072"/>
                    <a:pt x="199" y="1072"/>
                  </a:cubicBezTo>
                  <a:cubicBezTo>
                    <a:pt x="133" y="1072"/>
                    <a:pt x="67" y="1084"/>
                    <a:pt x="1" y="1110"/>
                  </a:cubicBezTo>
                  <a:cubicBezTo>
                    <a:pt x="463" y="2682"/>
                    <a:pt x="2034" y="3144"/>
                    <a:pt x="3236" y="3976"/>
                  </a:cubicBezTo>
                  <a:cubicBezTo>
                    <a:pt x="3513" y="3791"/>
                    <a:pt x="3698" y="3421"/>
                    <a:pt x="3421" y="3329"/>
                  </a:cubicBezTo>
                  <a:cubicBezTo>
                    <a:pt x="2127" y="2589"/>
                    <a:pt x="3236" y="2312"/>
                    <a:pt x="3606" y="1850"/>
                  </a:cubicBezTo>
                  <a:cubicBezTo>
                    <a:pt x="3513" y="1665"/>
                    <a:pt x="3421" y="1572"/>
                    <a:pt x="3236" y="1480"/>
                  </a:cubicBezTo>
                  <a:cubicBezTo>
                    <a:pt x="3051" y="1110"/>
                    <a:pt x="2774" y="740"/>
                    <a:pt x="2497" y="371"/>
                  </a:cubicBezTo>
                  <a:cubicBezTo>
                    <a:pt x="2034" y="278"/>
                    <a:pt x="1572" y="93"/>
                    <a:pt x="111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37"/>
            <p:cNvSpPr/>
            <p:nvPr/>
          </p:nvSpPr>
          <p:spPr>
            <a:xfrm>
              <a:off x="2899500" y="4670875"/>
              <a:ext cx="191825" cy="45725"/>
            </a:xfrm>
            <a:custGeom>
              <a:rect b="b" l="l" r="r" t="t"/>
              <a:pathLst>
                <a:path extrusionOk="0" h="1829" w="7673">
                  <a:moveTo>
                    <a:pt x="2795" y="0"/>
                  </a:moveTo>
                  <a:cubicBezTo>
                    <a:pt x="1905" y="0"/>
                    <a:pt x="980" y="214"/>
                    <a:pt x="1" y="720"/>
                  </a:cubicBezTo>
                  <a:cubicBezTo>
                    <a:pt x="348" y="874"/>
                    <a:pt x="663" y="948"/>
                    <a:pt x="953" y="948"/>
                  </a:cubicBezTo>
                  <a:cubicBezTo>
                    <a:pt x="1357" y="948"/>
                    <a:pt x="1711" y="804"/>
                    <a:pt x="2034" y="535"/>
                  </a:cubicBezTo>
                  <a:cubicBezTo>
                    <a:pt x="2116" y="481"/>
                    <a:pt x="2197" y="458"/>
                    <a:pt x="2276" y="458"/>
                  </a:cubicBezTo>
                  <a:cubicBezTo>
                    <a:pt x="2466" y="458"/>
                    <a:pt x="2643" y="589"/>
                    <a:pt x="2774" y="720"/>
                  </a:cubicBezTo>
                  <a:cubicBezTo>
                    <a:pt x="4253" y="1829"/>
                    <a:pt x="6009" y="1829"/>
                    <a:pt x="7673" y="1829"/>
                  </a:cubicBezTo>
                  <a:cubicBezTo>
                    <a:pt x="6091" y="794"/>
                    <a:pt x="4509" y="0"/>
                    <a:pt x="279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37"/>
            <p:cNvSpPr/>
            <p:nvPr/>
          </p:nvSpPr>
          <p:spPr>
            <a:xfrm>
              <a:off x="3967125" y="3984050"/>
              <a:ext cx="69350" cy="122500"/>
            </a:xfrm>
            <a:custGeom>
              <a:rect b="b" l="l" r="r" t="t"/>
              <a:pathLst>
                <a:path extrusionOk="0" h="4900" w="2774">
                  <a:moveTo>
                    <a:pt x="1942" y="0"/>
                  </a:moveTo>
                  <a:cubicBezTo>
                    <a:pt x="1479" y="1202"/>
                    <a:pt x="1" y="1756"/>
                    <a:pt x="1" y="3050"/>
                  </a:cubicBezTo>
                  <a:cubicBezTo>
                    <a:pt x="125" y="3121"/>
                    <a:pt x="249" y="3148"/>
                    <a:pt x="374" y="3148"/>
                  </a:cubicBezTo>
                  <a:cubicBezTo>
                    <a:pt x="748" y="3148"/>
                    <a:pt x="1122" y="2906"/>
                    <a:pt x="1497" y="2906"/>
                  </a:cubicBezTo>
                  <a:cubicBezTo>
                    <a:pt x="1645" y="2906"/>
                    <a:pt x="1793" y="2944"/>
                    <a:pt x="1942" y="3050"/>
                  </a:cubicBezTo>
                  <a:cubicBezTo>
                    <a:pt x="1572" y="3605"/>
                    <a:pt x="1202" y="3882"/>
                    <a:pt x="648" y="3975"/>
                  </a:cubicBezTo>
                  <a:cubicBezTo>
                    <a:pt x="1" y="4160"/>
                    <a:pt x="1" y="4252"/>
                    <a:pt x="648" y="4899"/>
                  </a:cubicBezTo>
                  <a:cubicBezTo>
                    <a:pt x="2127" y="4714"/>
                    <a:pt x="2496" y="3605"/>
                    <a:pt x="2774" y="2403"/>
                  </a:cubicBezTo>
                  <a:cubicBezTo>
                    <a:pt x="1664" y="2126"/>
                    <a:pt x="1664" y="1479"/>
                    <a:pt x="2311" y="647"/>
                  </a:cubicBezTo>
                  <a:cubicBezTo>
                    <a:pt x="2496" y="462"/>
                    <a:pt x="2681" y="277"/>
                    <a:pt x="2404" y="92"/>
                  </a:cubicBezTo>
                  <a:cubicBezTo>
                    <a:pt x="2311" y="0"/>
                    <a:pt x="1942" y="0"/>
                    <a:pt x="194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37"/>
            <p:cNvSpPr/>
            <p:nvPr/>
          </p:nvSpPr>
          <p:spPr>
            <a:xfrm>
              <a:off x="4445475" y="865425"/>
              <a:ext cx="140975" cy="100650"/>
            </a:xfrm>
            <a:custGeom>
              <a:rect b="b" l="l" r="r" t="t"/>
              <a:pathLst>
                <a:path extrusionOk="0" h="4026" w="5639">
                  <a:moveTo>
                    <a:pt x="483" y="0"/>
                  </a:moveTo>
                  <a:cubicBezTo>
                    <a:pt x="341" y="0"/>
                    <a:pt x="181" y="16"/>
                    <a:pt x="0" y="50"/>
                  </a:cubicBezTo>
                  <a:cubicBezTo>
                    <a:pt x="370" y="1807"/>
                    <a:pt x="1479" y="3008"/>
                    <a:pt x="2958" y="4025"/>
                  </a:cubicBezTo>
                  <a:cubicBezTo>
                    <a:pt x="3143" y="3748"/>
                    <a:pt x="3328" y="3286"/>
                    <a:pt x="3605" y="3286"/>
                  </a:cubicBezTo>
                  <a:cubicBezTo>
                    <a:pt x="5639" y="2823"/>
                    <a:pt x="4160" y="2269"/>
                    <a:pt x="3698" y="1807"/>
                  </a:cubicBezTo>
                  <a:lnTo>
                    <a:pt x="3698" y="1807"/>
                  </a:lnTo>
                  <a:cubicBezTo>
                    <a:pt x="3605" y="2361"/>
                    <a:pt x="3513" y="2823"/>
                    <a:pt x="2866" y="2823"/>
                  </a:cubicBezTo>
                  <a:cubicBezTo>
                    <a:pt x="2681" y="2823"/>
                    <a:pt x="2404" y="2454"/>
                    <a:pt x="2496" y="2361"/>
                  </a:cubicBezTo>
                  <a:cubicBezTo>
                    <a:pt x="2640" y="1858"/>
                    <a:pt x="3007" y="1802"/>
                    <a:pt x="3381" y="1802"/>
                  </a:cubicBezTo>
                  <a:cubicBezTo>
                    <a:pt x="3488" y="1802"/>
                    <a:pt x="3595" y="1807"/>
                    <a:pt x="3698" y="1807"/>
                  </a:cubicBezTo>
                  <a:cubicBezTo>
                    <a:pt x="3500" y="1354"/>
                    <a:pt x="3284" y="1204"/>
                    <a:pt x="3059" y="1204"/>
                  </a:cubicBezTo>
                  <a:cubicBezTo>
                    <a:pt x="2623" y="1204"/>
                    <a:pt x="2151" y="1767"/>
                    <a:pt x="1702" y="1767"/>
                  </a:cubicBezTo>
                  <a:cubicBezTo>
                    <a:pt x="1627" y="1767"/>
                    <a:pt x="1553" y="1751"/>
                    <a:pt x="1479" y="1714"/>
                  </a:cubicBezTo>
                  <a:cubicBezTo>
                    <a:pt x="1561" y="822"/>
                    <a:pt x="1499" y="0"/>
                    <a:pt x="48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37"/>
            <p:cNvSpPr/>
            <p:nvPr/>
          </p:nvSpPr>
          <p:spPr>
            <a:xfrm>
              <a:off x="3964825" y="2509700"/>
              <a:ext cx="90150" cy="117875"/>
            </a:xfrm>
            <a:custGeom>
              <a:rect b="b" l="l" r="r" t="t"/>
              <a:pathLst>
                <a:path extrusionOk="0" h="4715" w="3606">
                  <a:moveTo>
                    <a:pt x="740" y="1"/>
                  </a:moveTo>
                  <a:cubicBezTo>
                    <a:pt x="185" y="370"/>
                    <a:pt x="0" y="832"/>
                    <a:pt x="0" y="1480"/>
                  </a:cubicBezTo>
                  <a:cubicBezTo>
                    <a:pt x="1017" y="2589"/>
                    <a:pt x="1941" y="3883"/>
                    <a:pt x="3235" y="4715"/>
                  </a:cubicBezTo>
                  <a:cubicBezTo>
                    <a:pt x="3605" y="3606"/>
                    <a:pt x="2496" y="2866"/>
                    <a:pt x="2496" y="1849"/>
                  </a:cubicBezTo>
                  <a:cubicBezTo>
                    <a:pt x="2034" y="1017"/>
                    <a:pt x="1479" y="463"/>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37"/>
            <p:cNvSpPr/>
            <p:nvPr/>
          </p:nvSpPr>
          <p:spPr>
            <a:xfrm>
              <a:off x="3364000" y="3616600"/>
              <a:ext cx="90150" cy="83225"/>
            </a:xfrm>
            <a:custGeom>
              <a:rect b="b" l="l" r="r" t="t"/>
              <a:pathLst>
                <a:path extrusionOk="0" h="3329" w="3606">
                  <a:moveTo>
                    <a:pt x="0" y="1"/>
                  </a:moveTo>
                  <a:lnTo>
                    <a:pt x="0" y="3329"/>
                  </a:lnTo>
                  <a:cubicBezTo>
                    <a:pt x="555" y="2959"/>
                    <a:pt x="185" y="2312"/>
                    <a:pt x="555" y="1757"/>
                  </a:cubicBezTo>
                  <a:cubicBezTo>
                    <a:pt x="925" y="2774"/>
                    <a:pt x="1849" y="2497"/>
                    <a:pt x="2588" y="2589"/>
                  </a:cubicBezTo>
                  <a:cubicBezTo>
                    <a:pt x="2866" y="2404"/>
                    <a:pt x="3235" y="2312"/>
                    <a:pt x="3605" y="2219"/>
                  </a:cubicBezTo>
                  <a:cubicBezTo>
                    <a:pt x="3050" y="463"/>
                    <a:pt x="1294" y="555"/>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37"/>
            <p:cNvSpPr/>
            <p:nvPr/>
          </p:nvSpPr>
          <p:spPr>
            <a:xfrm>
              <a:off x="3717550" y="4561750"/>
              <a:ext cx="115575" cy="82350"/>
            </a:xfrm>
            <a:custGeom>
              <a:rect b="b" l="l" r="r" t="t"/>
              <a:pathLst>
                <a:path extrusionOk="0" h="3294" w="4623">
                  <a:moveTo>
                    <a:pt x="1480" y="1"/>
                  </a:moveTo>
                  <a:cubicBezTo>
                    <a:pt x="1404" y="677"/>
                    <a:pt x="1451" y="1537"/>
                    <a:pt x="677" y="1537"/>
                  </a:cubicBezTo>
                  <a:cubicBezTo>
                    <a:pt x="499" y="1537"/>
                    <a:pt x="277" y="1491"/>
                    <a:pt x="1" y="1387"/>
                  </a:cubicBezTo>
                  <a:lnTo>
                    <a:pt x="1" y="1387"/>
                  </a:lnTo>
                  <a:cubicBezTo>
                    <a:pt x="648" y="1942"/>
                    <a:pt x="1295" y="2497"/>
                    <a:pt x="1942" y="2959"/>
                  </a:cubicBezTo>
                  <a:cubicBezTo>
                    <a:pt x="2251" y="3191"/>
                    <a:pt x="2594" y="3294"/>
                    <a:pt x="2921" y="3294"/>
                  </a:cubicBezTo>
                  <a:cubicBezTo>
                    <a:pt x="3374" y="3294"/>
                    <a:pt x="3799" y="3096"/>
                    <a:pt x="4068" y="2774"/>
                  </a:cubicBezTo>
                  <a:cubicBezTo>
                    <a:pt x="4622" y="1942"/>
                    <a:pt x="3606" y="1757"/>
                    <a:pt x="3328" y="1387"/>
                  </a:cubicBezTo>
                  <a:cubicBezTo>
                    <a:pt x="2774" y="925"/>
                    <a:pt x="2127" y="463"/>
                    <a:pt x="14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37"/>
            <p:cNvSpPr/>
            <p:nvPr/>
          </p:nvSpPr>
          <p:spPr>
            <a:xfrm>
              <a:off x="3590450" y="584750"/>
              <a:ext cx="145625" cy="117875"/>
            </a:xfrm>
            <a:custGeom>
              <a:rect b="b" l="l" r="r" t="t"/>
              <a:pathLst>
                <a:path extrusionOk="0" h="4715" w="5825">
                  <a:moveTo>
                    <a:pt x="5824" y="0"/>
                  </a:moveTo>
                  <a:lnTo>
                    <a:pt x="5824" y="0"/>
                  </a:lnTo>
                  <a:cubicBezTo>
                    <a:pt x="5085" y="278"/>
                    <a:pt x="4160" y="370"/>
                    <a:pt x="3791" y="1387"/>
                  </a:cubicBezTo>
                  <a:cubicBezTo>
                    <a:pt x="3606" y="2034"/>
                    <a:pt x="2959" y="2219"/>
                    <a:pt x="2219" y="2219"/>
                  </a:cubicBezTo>
                  <a:cubicBezTo>
                    <a:pt x="1480" y="2866"/>
                    <a:pt x="186" y="3051"/>
                    <a:pt x="1" y="4345"/>
                  </a:cubicBezTo>
                  <a:cubicBezTo>
                    <a:pt x="1" y="4437"/>
                    <a:pt x="1" y="4622"/>
                    <a:pt x="1" y="4714"/>
                  </a:cubicBezTo>
                  <a:cubicBezTo>
                    <a:pt x="2589" y="3883"/>
                    <a:pt x="4160" y="1849"/>
                    <a:pt x="582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37"/>
            <p:cNvSpPr/>
            <p:nvPr/>
          </p:nvSpPr>
          <p:spPr>
            <a:xfrm>
              <a:off x="4554075" y="3544975"/>
              <a:ext cx="64750" cy="147925"/>
            </a:xfrm>
            <a:custGeom>
              <a:rect b="b" l="l" r="r" t="t"/>
              <a:pathLst>
                <a:path extrusionOk="0" h="5917" w="2590">
                  <a:moveTo>
                    <a:pt x="371" y="0"/>
                  </a:moveTo>
                  <a:cubicBezTo>
                    <a:pt x="371" y="1202"/>
                    <a:pt x="1387" y="2496"/>
                    <a:pt x="1" y="3605"/>
                  </a:cubicBezTo>
                  <a:cubicBezTo>
                    <a:pt x="186" y="3698"/>
                    <a:pt x="278" y="3883"/>
                    <a:pt x="371" y="3975"/>
                  </a:cubicBezTo>
                  <a:cubicBezTo>
                    <a:pt x="590" y="3902"/>
                    <a:pt x="781" y="3869"/>
                    <a:pt x="944" y="3869"/>
                  </a:cubicBezTo>
                  <a:cubicBezTo>
                    <a:pt x="1608" y="3869"/>
                    <a:pt x="1831" y="4417"/>
                    <a:pt x="1757" y="5084"/>
                  </a:cubicBezTo>
                  <a:cubicBezTo>
                    <a:pt x="1665" y="5916"/>
                    <a:pt x="2127" y="5731"/>
                    <a:pt x="2589" y="5824"/>
                  </a:cubicBezTo>
                  <a:cubicBezTo>
                    <a:pt x="2589" y="5177"/>
                    <a:pt x="2589" y="4622"/>
                    <a:pt x="2589" y="3975"/>
                  </a:cubicBezTo>
                  <a:cubicBezTo>
                    <a:pt x="1942" y="3328"/>
                    <a:pt x="1572" y="2681"/>
                    <a:pt x="1480" y="1757"/>
                  </a:cubicBezTo>
                  <a:cubicBezTo>
                    <a:pt x="1387" y="1479"/>
                    <a:pt x="1203" y="1110"/>
                    <a:pt x="1110" y="740"/>
                  </a:cubicBezTo>
                  <a:cubicBezTo>
                    <a:pt x="833" y="463"/>
                    <a:pt x="648" y="185"/>
                    <a:pt x="37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37"/>
            <p:cNvSpPr/>
            <p:nvPr/>
          </p:nvSpPr>
          <p:spPr>
            <a:xfrm>
              <a:off x="3853900" y="420675"/>
              <a:ext cx="64725" cy="120375"/>
            </a:xfrm>
            <a:custGeom>
              <a:rect b="b" l="l" r="r" t="t"/>
              <a:pathLst>
                <a:path extrusionOk="0" h="4815" w="2589">
                  <a:moveTo>
                    <a:pt x="2588" y="0"/>
                  </a:moveTo>
                  <a:cubicBezTo>
                    <a:pt x="2126" y="0"/>
                    <a:pt x="1664" y="0"/>
                    <a:pt x="1479" y="647"/>
                  </a:cubicBezTo>
                  <a:cubicBezTo>
                    <a:pt x="1410" y="1165"/>
                    <a:pt x="1303" y="1335"/>
                    <a:pt x="1171" y="1335"/>
                  </a:cubicBezTo>
                  <a:cubicBezTo>
                    <a:pt x="949" y="1335"/>
                    <a:pt x="660" y="856"/>
                    <a:pt x="370" y="740"/>
                  </a:cubicBezTo>
                  <a:lnTo>
                    <a:pt x="370" y="740"/>
                  </a:lnTo>
                  <a:cubicBezTo>
                    <a:pt x="0" y="1110"/>
                    <a:pt x="555" y="1479"/>
                    <a:pt x="370" y="1849"/>
                  </a:cubicBezTo>
                  <a:cubicBezTo>
                    <a:pt x="555" y="2589"/>
                    <a:pt x="1294" y="3236"/>
                    <a:pt x="370" y="3975"/>
                  </a:cubicBezTo>
                  <a:cubicBezTo>
                    <a:pt x="892" y="4149"/>
                    <a:pt x="1087" y="4815"/>
                    <a:pt x="1571" y="4815"/>
                  </a:cubicBezTo>
                  <a:cubicBezTo>
                    <a:pt x="1601" y="4815"/>
                    <a:pt x="1632" y="4812"/>
                    <a:pt x="1664" y="4807"/>
                  </a:cubicBezTo>
                  <a:cubicBezTo>
                    <a:pt x="1849" y="4715"/>
                    <a:pt x="1849" y="4067"/>
                    <a:pt x="1849" y="3605"/>
                  </a:cubicBezTo>
                  <a:lnTo>
                    <a:pt x="1849" y="2589"/>
                  </a:lnTo>
                  <a:cubicBezTo>
                    <a:pt x="2126" y="1664"/>
                    <a:pt x="2311" y="832"/>
                    <a:pt x="258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37"/>
            <p:cNvSpPr/>
            <p:nvPr/>
          </p:nvSpPr>
          <p:spPr>
            <a:xfrm>
              <a:off x="3999475" y="2143275"/>
              <a:ext cx="129425" cy="38200"/>
            </a:xfrm>
            <a:custGeom>
              <a:rect b="b" l="l" r="r" t="t"/>
              <a:pathLst>
                <a:path extrusionOk="0" h="1528" w="5177">
                  <a:moveTo>
                    <a:pt x="1979" y="0"/>
                  </a:moveTo>
                  <a:cubicBezTo>
                    <a:pt x="1331" y="0"/>
                    <a:pt x="666" y="79"/>
                    <a:pt x="1" y="145"/>
                  </a:cubicBezTo>
                  <a:cubicBezTo>
                    <a:pt x="1119" y="1000"/>
                    <a:pt x="2284" y="1528"/>
                    <a:pt x="3562" y="1528"/>
                  </a:cubicBezTo>
                  <a:cubicBezTo>
                    <a:pt x="4080" y="1528"/>
                    <a:pt x="4617" y="1441"/>
                    <a:pt x="5177" y="1254"/>
                  </a:cubicBezTo>
                  <a:cubicBezTo>
                    <a:pt x="4230" y="249"/>
                    <a:pt x="3132" y="0"/>
                    <a:pt x="197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37"/>
            <p:cNvSpPr/>
            <p:nvPr/>
          </p:nvSpPr>
          <p:spPr>
            <a:xfrm>
              <a:off x="3955575" y="4886800"/>
              <a:ext cx="106325" cy="74775"/>
            </a:xfrm>
            <a:custGeom>
              <a:rect b="b" l="l" r="r" t="t"/>
              <a:pathLst>
                <a:path extrusionOk="0" h="2991" w="4253">
                  <a:moveTo>
                    <a:pt x="2710" y="0"/>
                  </a:moveTo>
                  <a:cubicBezTo>
                    <a:pt x="1886" y="0"/>
                    <a:pt x="1333" y="591"/>
                    <a:pt x="925" y="1326"/>
                  </a:cubicBezTo>
                  <a:cubicBezTo>
                    <a:pt x="647" y="1788"/>
                    <a:pt x="278" y="2158"/>
                    <a:pt x="0" y="2620"/>
                  </a:cubicBezTo>
                  <a:cubicBezTo>
                    <a:pt x="150" y="2680"/>
                    <a:pt x="277" y="2706"/>
                    <a:pt x="388" y="2706"/>
                  </a:cubicBezTo>
                  <a:cubicBezTo>
                    <a:pt x="962" y="2706"/>
                    <a:pt x="1077" y="2006"/>
                    <a:pt x="1387" y="1696"/>
                  </a:cubicBezTo>
                  <a:cubicBezTo>
                    <a:pt x="1768" y="1391"/>
                    <a:pt x="2087" y="771"/>
                    <a:pt x="2550" y="771"/>
                  </a:cubicBezTo>
                  <a:cubicBezTo>
                    <a:pt x="2648" y="771"/>
                    <a:pt x="2753" y="799"/>
                    <a:pt x="2866" y="864"/>
                  </a:cubicBezTo>
                  <a:cubicBezTo>
                    <a:pt x="3420" y="1326"/>
                    <a:pt x="2958" y="1973"/>
                    <a:pt x="2681" y="2435"/>
                  </a:cubicBezTo>
                  <a:cubicBezTo>
                    <a:pt x="2589" y="2620"/>
                    <a:pt x="2589" y="2805"/>
                    <a:pt x="2496" y="2990"/>
                  </a:cubicBezTo>
                  <a:cubicBezTo>
                    <a:pt x="3236" y="2528"/>
                    <a:pt x="4252" y="2343"/>
                    <a:pt x="4160" y="1326"/>
                  </a:cubicBezTo>
                  <a:cubicBezTo>
                    <a:pt x="4160" y="772"/>
                    <a:pt x="3790" y="217"/>
                    <a:pt x="3051" y="32"/>
                  </a:cubicBezTo>
                  <a:cubicBezTo>
                    <a:pt x="2932" y="11"/>
                    <a:pt x="2819" y="0"/>
                    <a:pt x="271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37"/>
            <p:cNvSpPr/>
            <p:nvPr/>
          </p:nvSpPr>
          <p:spPr>
            <a:xfrm>
              <a:off x="4027200" y="2555925"/>
              <a:ext cx="73975" cy="99375"/>
            </a:xfrm>
            <a:custGeom>
              <a:rect b="b" l="l" r="r" t="t"/>
              <a:pathLst>
                <a:path extrusionOk="0" h="3975" w="2959">
                  <a:moveTo>
                    <a:pt x="1" y="0"/>
                  </a:moveTo>
                  <a:cubicBezTo>
                    <a:pt x="1" y="1017"/>
                    <a:pt x="1110" y="1757"/>
                    <a:pt x="740" y="2866"/>
                  </a:cubicBezTo>
                  <a:lnTo>
                    <a:pt x="1480" y="3605"/>
                  </a:lnTo>
                  <a:cubicBezTo>
                    <a:pt x="1559" y="3579"/>
                    <a:pt x="1634" y="3567"/>
                    <a:pt x="1707" y="3567"/>
                  </a:cubicBezTo>
                  <a:cubicBezTo>
                    <a:pt x="2144" y="3567"/>
                    <a:pt x="2483" y="3975"/>
                    <a:pt x="2959" y="3975"/>
                  </a:cubicBezTo>
                  <a:cubicBezTo>
                    <a:pt x="2774" y="3420"/>
                    <a:pt x="2681" y="2958"/>
                    <a:pt x="2589" y="2496"/>
                  </a:cubicBezTo>
                  <a:cubicBezTo>
                    <a:pt x="2404" y="2219"/>
                    <a:pt x="2312" y="2034"/>
                    <a:pt x="2219" y="1757"/>
                  </a:cubicBezTo>
                  <a:cubicBezTo>
                    <a:pt x="1757" y="1572"/>
                    <a:pt x="1480" y="1202"/>
                    <a:pt x="1480" y="647"/>
                  </a:cubicBezTo>
                  <a:lnTo>
                    <a:pt x="1"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37"/>
            <p:cNvSpPr/>
            <p:nvPr/>
          </p:nvSpPr>
          <p:spPr>
            <a:xfrm>
              <a:off x="3673650" y="4929175"/>
              <a:ext cx="99400" cy="72050"/>
            </a:xfrm>
            <a:custGeom>
              <a:rect b="b" l="l" r="r" t="t"/>
              <a:pathLst>
                <a:path extrusionOk="0" h="2882" w="3976">
                  <a:moveTo>
                    <a:pt x="0" y="1"/>
                  </a:moveTo>
                  <a:lnTo>
                    <a:pt x="0" y="1665"/>
                  </a:lnTo>
                  <a:cubicBezTo>
                    <a:pt x="370" y="1665"/>
                    <a:pt x="740" y="1850"/>
                    <a:pt x="1110" y="1942"/>
                  </a:cubicBezTo>
                  <a:cubicBezTo>
                    <a:pt x="1903" y="2158"/>
                    <a:pt x="2471" y="2881"/>
                    <a:pt x="3253" y="2881"/>
                  </a:cubicBezTo>
                  <a:cubicBezTo>
                    <a:pt x="3474" y="2881"/>
                    <a:pt x="3711" y="2824"/>
                    <a:pt x="3975" y="2682"/>
                  </a:cubicBezTo>
                  <a:cubicBezTo>
                    <a:pt x="3236" y="2497"/>
                    <a:pt x="3051" y="1665"/>
                    <a:pt x="2496" y="1295"/>
                  </a:cubicBezTo>
                  <a:cubicBezTo>
                    <a:pt x="2383" y="1323"/>
                    <a:pt x="2278" y="1336"/>
                    <a:pt x="2179" y="1336"/>
                  </a:cubicBezTo>
                  <a:cubicBezTo>
                    <a:pt x="1305" y="1336"/>
                    <a:pt x="914" y="333"/>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37"/>
            <p:cNvSpPr/>
            <p:nvPr/>
          </p:nvSpPr>
          <p:spPr>
            <a:xfrm>
              <a:off x="4533275" y="1772275"/>
              <a:ext cx="57800" cy="111200"/>
            </a:xfrm>
            <a:custGeom>
              <a:rect b="b" l="l" r="r" t="t"/>
              <a:pathLst>
                <a:path extrusionOk="0" h="4448" w="2312">
                  <a:moveTo>
                    <a:pt x="972" y="1"/>
                  </a:moveTo>
                  <a:cubicBezTo>
                    <a:pt x="955" y="1"/>
                    <a:pt x="939" y="4"/>
                    <a:pt x="925" y="11"/>
                  </a:cubicBezTo>
                  <a:cubicBezTo>
                    <a:pt x="186" y="473"/>
                    <a:pt x="925" y="1305"/>
                    <a:pt x="463" y="1860"/>
                  </a:cubicBezTo>
                  <a:lnTo>
                    <a:pt x="463" y="2229"/>
                  </a:lnTo>
                  <a:cubicBezTo>
                    <a:pt x="1" y="3431"/>
                    <a:pt x="1665" y="3523"/>
                    <a:pt x="1572" y="4448"/>
                  </a:cubicBezTo>
                  <a:cubicBezTo>
                    <a:pt x="1942" y="4263"/>
                    <a:pt x="2219" y="3986"/>
                    <a:pt x="2312" y="3708"/>
                  </a:cubicBezTo>
                  <a:lnTo>
                    <a:pt x="1942" y="3338"/>
                  </a:lnTo>
                  <a:cubicBezTo>
                    <a:pt x="1757" y="2876"/>
                    <a:pt x="648" y="2322"/>
                    <a:pt x="1942" y="1860"/>
                  </a:cubicBezTo>
                  <a:lnTo>
                    <a:pt x="1942" y="750"/>
                  </a:lnTo>
                  <a:cubicBezTo>
                    <a:pt x="1600" y="494"/>
                    <a:pt x="1179" y="1"/>
                    <a:pt x="97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37"/>
            <p:cNvSpPr/>
            <p:nvPr/>
          </p:nvSpPr>
          <p:spPr>
            <a:xfrm>
              <a:off x="2428100" y="801975"/>
              <a:ext cx="99375" cy="92450"/>
            </a:xfrm>
            <a:custGeom>
              <a:rect b="b" l="l" r="r" t="t"/>
              <a:pathLst>
                <a:path extrusionOk="0" h="3698" w="3975">
                  <a:moveTo>
                    <a:pt x="2866" y="0"/>
                  </a:moveTo>
                  <a:cubicBezTo>
                    <a:pt x="2496" y="1572"/>
                    <a:pt x="1387" y="2403"/>
                    <a:pt x="0" y="2958"/>
                  </a:cubicBezTo>
                  <a:cubicBezTo>
                    <a:pt x="93" y="3143"/>
                    <a:pt x="185" y="3420"/>
                    <a:pt x="370" y="3698"/>
                  </a:cubicBezTo>
                  <a:cubicBezTo>
                    <a:pt x="2311" y="3420"/>
                    <a:pt x="2958" y="1756"/>
                    <a:pt x="3975" y="370"/>
                  </a:cubicBezTo>
                  <a:cubicBezTo>
                    <a:pt x="3698" y="0"/>
                    <a:pt x="3328" y="0"/>
                    <a:pt x="286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37"/>
            <p:cNvSpPr/>
            <p:nvPr/>
          </p:nvSpPr>
          <p:spPr>
            <a:xfrm>
              <a:off x="4024900" y="1710150"/>
              <a:ext cx="62425" cy="105825"/>
            </a:xfrm>
            <a:custGeom>
              <a:rect b="b" l="l" r="r" t="t"/>
              <a:pathLst>
                <a:path extrusionOk="0" h="4233" w="2497">
                  <a:moveTo>
                    <a:pt x="1572" y="0"/>
                  </a:moveTo>
                  <a:cubicBezTo>
                    <a:pt x="1479" y="647"/>
                    <a:pt x="1849" y="1294"/>
                    <a:pt x="1202" y="1849"/>
                  </a:cubicBezTo>
                  <a:cubicBezTo>
                    <a:pt x="463" y="2311"/>
                    <a:pt x="0" y="2958"/>
                    <a:pt x="278" y="3790"/>
                  </a:cubicBezTo>
                  <a:cubicBezTo>
                    <a:pt x="403" y="4125"/>
                    <a:pt x="624" y="4232"/>
                    <a:pt x="888" y="4232"/>
                  </a:cubicBezTo>
                  <a:cubicBezTo>
                    <a:pt x="1206" y="4232"/>
                    <a:pt x="1588" y="4076"/>
                    <a:pt x="1942" y="3975"/>
                  </a:cubicBezTo>
                  <a:cubicBezTo>
                    <a:pt x="1479" y="2681"/>
                    <a:pt x="2496" y="1294"/>
                    <a:pt x="157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37"/>
            <p:cNvSpPr/>
            <p:nvPr/>
          </p:nvSpPr>
          <p:spPr>
            <a:xfrm>
              <a:off x="4281400" y="4230725"/>
              <a:ext cx="73975" cy="67625"/>
            </a:xfrm>
            <a:custGeom>
              <a:rect b="b" l="l" r="r" t="t"/>
              <a:pathLst>
                <a:path extrusionOk="0" h="2705" w="2959">
                  <a:moveTo>
                    <a:pt x="2323" y="0"/>
                  </a:moveTo>
                  <a:cubicBezTo>
                    <a:pt x="2057" y="0"/>
                    <a:pt x="1757" y="116"/>
                    <a:pt x="1480" y="116"/>
                  </a:cubicBezTo>
                  <a:cubicBezTo>
                    <a:pt x="833" y="486"/>
                    <a:pt x="370" y="948"/>
                    <a:pt x="1" y="1595"/>
                  </a:cubicBezTo>
                  <a:cubicBezTo>
                    <a:pt x="555" y="1780"/>
                    <a:pt x="925" y="2057"/>
                    <a:pt x="740" y="2704"/>
                  </a:cubicBezTo>
                  <a:cubicBezTo>
                    <a:pt x="1664" y="2150"/>
                    <a:pt x="2311" y="1410"/>
                    <a:pt x="2959" y="578"/>
                  </a:cubicBezTo>
                  <a:cubicBezTo>
                    <a:pt x="2820" y="116"/>
                    <a:pt x="2589" y="0"/>
                    <a:pt x="232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37"/>
            <p:cNvSpPr/>
            <p:nvPr/>
          </p:nvSpPr>
          <p:spPr>
            <a:xfrm>
              <a:off x="3574275" y="3401700"/>
              <a:ext cx="90150" cy="78600"/>
            </a:xfrm>
            <a:custGeom>
              <a:rect b="b" l="l" r="r" t="t"/>
              <a:pathLst>
                <a:path extrusionOk="0" h="3144" w="3606">
                  <a:moveTo>
                    <a:pt x="2127" y="278"/>
                  </a:moveTo>
                  <a:cubicBezTo>
                    <a:pt x="1295" y="370"/>
                    <a:pt x="93" y="0"/>
                    <a:pt x="648" y="1664"/>
                  </a:cubicBezTo>
                  <a:cubicBezTo>
                    <a:pt x="833" y="2311"/>
                    <a:pt x="186" y="2404"/>
                    <a:pt x="1" y="2773"/>
                  </a:cubicBezTo>
                  <a:lnTo>
                    <a:pt x="1" y="3143"/>
                  </a:lnTo>
                  <a:cubicBezTo>
                    <a:pt x="1480" y="3051"/>
                    <a:pt x="1295" y="1757"/>
                    <a:pt x="1480" y="555"/>
                  </a:cubicBezTo>
                  <a:cubicBezTo>
                    <a:pt x="2034" y="1110"/>
                    <a:pt x="2404" y="1479"/>
                    <a:pt x="2774" y="1757"/>
                  </a:cubicBezTo>
                  <a:cubicBezTo>
                    <a:pt x="2954" y="1907"/>
                    <a:pt x="3095" y="1969"/>
                    <a:pt x="3206" y="1969"/>
                  </a:cubicBezTo>
                  <a:cubicBezTo>
                    <a:pt x="3439" y="1969"/>
                    <a:pt x="3543" y="1699"/>
                    <a:pt x="3606" y="1387"/>
                  </a:cubicBezTo>
                  <a:cubicBezTo>
                    <a:pt x="2959" y="1202"/>
                    <a:pt x="2589" y="647"/>
                    <a:pt x="2127" y="278"/>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37"/>
            <p:cNvSpPr/>
            <p:nvPr/>
          </p:nvSpPr>
          <p:spPr>
            <a:xfrm>
              <a:off x="3190675" y="3843075"/>
              <a:ext cx="78600" cy="55475"/>
            </a:xfrm>
            <a:custGeom>
              <a:rect b="b" l="l" r="r" t="t"/>
              <a:pathLst>
                <a:path extrusionOk="0" h="2219" w="3144">
                  <a:moveTo>
                    <a:pt x="2219" y="1"/>
                  </a:moveTo>
                  <a:cubicBezTo>
                    <a:pt x="2141" y="234"/>
                    <a:pt x="2064" y="598"/>
                    <a:pt x="1876" y="598"/>
                  </a:cubicBezTo>
                  <a:cubicBezTo>
                    <a:pt x="1840" y="598"/>
                    <a:pt x="1801" y="585"/>
                    <a:pt x="1757" y="555"/>
                  </a:cubicBezTo>
                  <a:cubicBezTo>
                    <a:pt x="1528" y="289"/>
                    <a:pt x="1300" y="210"/>
                    <a:pt x="1065" y="210"/>
                  </a:cubicBezTo>
                  <a:cubicBezTo>
                    <a:pt x="730" y="210"/>
                    <a:pt x="381" y="370"/>
                    <a:pt x="1" y="370"/>
                  </a:cubicBezTo>
                  <a:cubicBezTo>
                    <a:pt x="463" y="1295"/>
                    <a:pt x="1202" y="1942"/>
                    <a:pt x="2219" y="2219"/>
                  </a:cubicBezTo>
                  <a:cubicBezTo>
                    <a:pt x="2681" y="1572"/>
                    <a:pt x="3143" y="925"/>
                    <a:pt x="258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37"/>
            <p:cNvSpPr/>
            <p:nvPr/>
          </p:nvSpPr>
          <p:spPr>
            <a:xfrm>
              <a:off x="3153700" y="2313275"/>
              <a:ext cx="73975" cy="78600"/>
            </a:xfrm>
            <a:custGeom>
              <a:rect b="b" l="l" r="r" t="t"/>
              <a:pathLst>
                <a:path extrusionOk="0" h="3144" w="2959">
                  <a:moveTo>
                    <a:pt x="370" y="1"/>
                  </a:moveTo>
                  <a:cubicBezTo>
                    <a:pt x="370" y="1"/>
                    <a:pt x="185" y="370"/>
                    <a:pt x="1" y="555"/>
                  </a:cubicBezTo>
                  <a:cubicBezTo>
                    <a:pt x="925" y="1387"/>
                    <a:pt x="1295" y="2774"/>
                    <a:pt x="2589" y="3143"/>
                  </a:cubicBezTo>
                  <a:cubicBezTo>
                    <a:pt x="1942" y="2496"/>
                    <a:pt x="2959" y="1480"/>
                    <a:pt x="2589" y="1480"/>
                  </a:cubicBezTo>
                  <a:cubicBezTo>
                    <a:pt x="2545" y="1483"/>
                    <a:pt x="2502" y="1485"/>
                    <a:pt x="2460" y="1485"/>
                  </a:cubicBezTo>
                  <a:cubicBezTo>
                    <a:pt x="1366" y="1485"/>
                    <a:pt x="1083" y="357"/>
                    <a:pt x="37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37"/>
            <p:cNvSpPr/>
            <p:nvPr/>
          </p:nvSpPr>
          <p:spPr>
            <a:xfrm>
              <a:off x="3962725" y="3053750"/>
              <a:ext cx="69125" cy="54850"/>
            </a:xfrm>
            <a:custGeom>
              <a:rect b="b" l="l" r="r" t="t"/>
              <a:pathLst>
                <a:path extrusionOk="0" h="2194" w="2765">
                  <a:moveTo>
                    <a:pt x="1198" y="0"/>
                  </a:moveTo>
                  <a:cubicBezTo>
                    <a:pt x="709" y="0"/>
                    <a:pt x="349" y="606"/>
                    <a:pt x="84" y="1070"/>
                  </a:cubicBezTo>
                  <a:cubicBezTo>
                    <a:pt x="1" y="1819"/>
                    <a:pt x="292" y="2193"/>
                    <a:pt x="890" y="2193"/>
                  </a:cubicBezTo>
                  <a:cubicBezTo>
                    <a:pt x="957" y="2193"/>
                    <a:pt x="1027" y="2188"/>
                    <a:pt x="1101" y="2179"/>
                  </a:cubicBezTo>
                  <a:cubicBezTo>
                    <a:pt x="1286" y="1440"/>
                    <a:pt x="2765" y="1162"/>
                    <a:pt x="1840" y="330"/>
                  </a:cubicBezTo>
                  <a:cubicBezTo>
                    <a:pt x="1605" y="95"/>
                    <a:pt x="1391" y="0"/>
                    <a:pt x="119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37"/>
            <p:cNvSpPr/>
            <p:nvPr/>
          </p:nvSpPr>
          <p:spPr>
            <a:xfrm>
              <a:off x="2314850" y="4878350"/>
              <a:ext cx="60125" cy="83225"/>
            </a:xfrm>
            <a:custGeom>
              <a:rect b="b" l="l" r="r" t="t"/>
              <a:pathLst>
                <a:path extrusionOk="0" h="3329" w="2405">
                  <a:moveTo>
                    <a:pt x="925" y="0"/>
                  </a:moveTo>
                  <a:cubicBezTo>
                    <a:pt x="1" y="1202"/>
                    <a:pt x="740" y="2219"/>
                    <a:pt x="1295" y="3328"/>
                  </a:cubicBezTo>
                  <a:cubicBezTo>
                    <a:pt x="2034" y="2958"/>
                    <a:pt x="2404" y="1941"/>
                    <a:pt x="1757" y="1757"/>
                  </a:cubicBezTo>
                  <a:cubicBezTo>
                    <a:pt x="740" y="1387"/>
                    <a:pt x="1203" y="1110"/>
                    <a:pt x="1387" y="647"/>
                  </a:cubicBezTo>
                  <a:cubicBezTo>
                    <a:pt x="1665" y="185"/>
                    <a:pt x="1295" y="93"/>
                    <a:pt x="92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37"/>
            <p:cNvSpPr/>
            <p:nvPr/>
          </p:nvSpPr>
          <p:spPr>
            <a:xfrm>
              <a:off x="2705400" y="947550"/>
              <a:ext cx="34675" cy="117875"/>
            </a:xfrm>
            <a:custGeom>
              <a:rect b="b" l="l" r="r" t="t"/>
              <a:pathLst>
                <a:path extrusionOk="0" h="4715" w="1387">
                  <a:moveTo>
                    <a:pt x="555" y="1"/>
                  </a:moveTo>
                  <a:cubicBezTo>
                    <a:pt x="93" y="1572"/>
                    <a:pt x="0" y="3143"/>
                    <a:pt x="185" y="4715"/>
                  </a:cubicBezTo>
                  <a:cubicBezTo>
                    <a:pt x="925" y="3236"/>
                    <a:pt x="1387" y="1664"/>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37"/>
            <p:cNvSpPr/>
            <p:nvPr/>
          </p:nvSpPr>
          <p:spPr>
            <a:xfrm>
              <a:off x="3879325" y="1418975"/>
              <a:ext cx="32375" cy="71925"/>
            </a:xfrm>
            <a:custGeom>
              <a:rect b="b" l="l" r="r" t="t"/>
              <a:pathLst>
                <a:path extrusionOk="0" h="2877" w="1295">
                  <a:moveTo>
                    <a:pt x="462" y="0"/>
                  </a:moveTo>
                  <a:cubicBezTo>
                    <a:pt x="0" y="740"/>
                    <a:pt x="0" y="1387"/>
                    <a:pt x="462" y="1941"/>
                  </a:cubicBezTo>
                  <a:cubicBezTo>
                    <a:pt x="462" y="2034"/>
                    <a:pt x="462" y="2034"/>
                    <a:pt x="462" y="2126"/>
                  </a:cubicBezTo>
                  <a:cubicBezTo>
                    <a:pt x="462" y="2383"/>
                    <a:pt x="146" y="2876"/>
                    <a:pt x="610" y="2876"/>
                  </a:cubicBezTo>
                  <a:cubicBezTo>
                    <a:pt x="648" y="2876"/>
                    <a:pt x="691" y="2873"/>
                    <a:pt x="740" y="2866"/>
                  </a:cubicBezTo>
                  <a:cubicBezTo>
                    <a:pt x="1294" y="2773"/>
                    <a:pt x="1202" y="2219"/>
                    <a:pt x="1202" y="1849"/>
                  </a:cubicBezTo>
                  <a:cubicBezTo>
                    <a:pt x="924" y="1202"/>
                    <a:pt x="740" y="647"/>
                    <a:pt x="46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37"/>
            <p:cNvSpPr/>
            <p:nvPr/>
          </p:nvSpPr>
          <p:spPr>
            <a:xfrm>
              <a:off x="4059550" y="2934900"/>
              <a:ext cx="57800" cy="62425"/>
            </a:xfrm>
            <a:custGeom>
              <a:rect b="b" l="l" r="r" t="t"/>
              <a:pathLst>
                <a:path extrusionOk="0" h="2497" w="2312">
                  <a:moveTo>
                    <a:pt x="1572" y="1"/>
                  </a:moveTo>
                  <a:cubicBezTo>
                    <a:pt x="833" y="370"/>
                    <a:pt x="1" y="740"/>
                    <a:pt x="186" y="1757"/>
                  </a:cubicBezTo>
                  <a:cubicBezTo>
                    <a:pt x="186" y="2127"/>
                    <a:pt x="278" y="2496"/>
                    <a:pt x="648" y="2496"/>
                  </a:cubicBezTo>
                  <a:cubicBezTo>
                    <a:pt x="1572" y="2496"/>
                    <a:pt x="1942" y="1757"/>
                    <a:pt x="2312" y="1110"/>
                  </a:cubicBezTo>
                  <a:cubicBezTo>
                    <a:pt x="2283" y="1102"/>
                    <a:pt x="2253" y="1099"/>
                    <a:pt x="2224" y="1099"/>
                  </a:cubicBezTo>
                  <a:cubicBezTo>
                    <a:pt x="1977" y="1099"/>
                    <a:pt x="1724" y="1331"/>
                    <a:pt x="1410" y="1331"/>
                  </a:cubicBezTo>
                  <a:cubicBezTo>
                    <a:pt x="1289" y="1331"/>
                    <a:pt x="1159" y="1297"/>
                    <a:pt x="1018" y="1202"/>
                  </a:cubicBezTo>
                  <a:cubicBezTo>
                    <a:pt x="1203" y="740"/>
                    <a:pt x="1665" y="555"/>
                    <a:pt x="166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37"/>
            <p:cNvSpPr/>
            <p:nvPr/>
          </p:nvSpPr>
          <p:spPr>
            <a:xfrm>
              <a:off x="3673650" y="3434050"/>
              <a:ext cx="39300" cy="69975"/>
            </a:xfrm>
            <a:custGeom>
              <a:rect b="b" l="l" r="r" t="t"/>
              <a:pathLst>
                <a:path extrusionOk="0" h="2799" w="1572">
                  <a:moveTo>
                    <a:pt x="740" y="1"/>
                  </a:moveTo>
                  <a:cubicBezTo>
                    <a:pt x="93" y="740"/>
                    <a:pt x="0" y="1664"/>
                    <a:pt x="0" y="2589"/>
                  </a:cubicBezTo>
                  <a:cubicBezTo>
                    <a:pt x="225" y="2663"/>
                    <a:pt x="570" y="2799"/>
                    <a:pt x="694" y="2799"/>
                  </a:cubicBezTo>
                  <a:cubicBezTo>
                    <a:pt x="723" y="2799"/>
                    <a:pt x="740" y="2791"/>
                    <a:pt x="740" y="2774"/>
                  </a:cubicBezTo>
                  <a:cubicBezTo>
                    <a:pt x="555" y="1849"/>
                    <a:pt x="1572" y="1295"/>
                    <a:pt x="1387" y="370"/>
                  </a:cubicBezTo>
                  <a:cubicBezTo>
                    <a:pt x="1202" y="278"/>
                    <a:pt x="925" y="185"/>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37"/>
            <p:cNvSpPr/>
            <p:nvPr/>
          </p:nvSpPr>
          <p:spPr>
            <a:xfrm>
              <a:off x="4110400" y="3377700"/>
              <a:ext cx="55475" cy="49450"/>
            </a:xfrm>
            <a:custGeom>
              <a:rect b="b" l="l" r="r" t="t"/>
              <a:pathLst>
                <a:path extrusionOk="0" h="1978" w="2219">
                  <a:moveTo>
                    <a:pt x="862" y="0"/>
                  </a:moveTo>
                  <a:cubicBezTo>
                    <a:pt x="541" y="0"/>
                    <a:pt x="245" y="107"/>
                    <a:pt x="0" y="498"/>
                  </a:cubicBezTo>
                  <a:lnTo>
                    <a:pt x="0" y="868"/>
                  </a:lnTo>
                  <a:cubicBezTo>
                    <a:pt x="648" y="1145"/>
                    <a:pt x="925" y="1977"/>
                    <a:pt x="1757" y="1977"/>
                  </a:cubicBezTo>
                  <a:cubicBezTo>
                    <a:pt x="1664" y="1330"/>
                    <a:pt x="2219" y="776"/>
                    <a:pt x="1757" y="129"/>
                  </a:cubicBezTo>
                  <a:cubicBezTo>
                    <a:pt x="1452" y="85"/>
                    <a:pt x="1147" y="0"/>
                    <a:pt x="86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37"/>
            <p:cNvSpPr/>
            <p:nvPr/>
          </p:nvSpPr>
          <p:spPr>
            <a:xfrm>
              <a:off x="4186650" y="4952300"/>
              <a:ext cx="69350" cy="34675"/>
            </a:xfrm>
            <a:custGeom>
              <a:rect b="b" l="l" r="r" t="t"/>
              <a:pathLst>
                <a:path extrusionOk="0" h="1387" w="2774">
                  <a:moveTo>
                    <a:pt x="1665" y="0"/>
                  </a:moveTo>
                  <a:cubicBezTo>
                    <a:pt x="1110" y="370"/>
                    <a:pt x="1" y="278"/>
                    <a:pt x="186" y="1387"/>
                  </a:cubicBezTo>
                  <a:cubicBezTo>
                    <a:pt x="353" y="1219"/>
                    <a:pt x="549" y="1166"/>
                    <a:pt x="759" y="1166"/>
                  </a:cubicBezTo>
                  <a:cubicBezTo>
                    <a:pt x="1132" y="1166"/>
                    <a:pt x="1548" y="1336"/>
                    <a:pt x="1922" y="1336"/>
                  </a:cubicBezTo>
                  <a:cubicBezTo>
                    <a:pt x="2263" y="1336"/>
                    <a:pt x="2569" y="1194"/>
                    <a:pt x="2774" y="647"/>
                  </a:cubicBezTo>
                  <a:cubicBezTo>
                    <a:pt x="2404" y="462"/>
                    <a:pt x="2034" y="185"/>
                    <a:pt x="166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37"/>
            <p:cNvSpPr/>
            <p:nvPr/>
          </p:nvSpPr>
          <p:spPr>
            <a:xfrm>
              <a:off x="4528675" y="1747125"/>
              <a:ext cx="57775" cy="71650"/>
            </a:xfrm>
            <a:custGeom>
              <a:rect b="b" l="l" r="r" t="t"/>
              <a:pathLst>
                <a:path extrusionOk="0" h="2866" w="2311">
                  <a:moveTo>
                    <a:pt x="1387" y="0"/>
                  </a:moveTo>
                  <a:cubicBezTo>
                    <a:pt x="555" y="92"/>
                    <a:pt x="370" y="924"/>
                    <a:pt x="0" y="1479"/>
                  </a:cubicBezTo>
                  <a:cubicBezTo>
                    <a:pt x="185" y="1941"/>
                    <a:pt x="462" y="2403"/>
                    <a:pt x="647" y="2866"/>
                  </a:cubicBezTo>
                  <a:cubicBezTo>
                    <a:pt x="1109" y="2311"/>
                    <a:pt x="370" y="1479"/>
                    <a:pt x="1109" y="1017"/>
                  </a:cubicBezTo>
                  <a:cubicBezTo>
                    <a:pt x="1123" y="1010"/>
                    <a:pt x="1139" y="1007"/>
                    <a:pt x="1156" y="1007"/>
                  </a:cubicBezTo>
                  <a:cubicBezTo>
                    <a:pt x="1363" y="1007"/>
                    <a:pt x="1784" y="1500"/>
                    <a:pt x="2126" y="1756"/>
                  </a:cubicBezTo>
                  <a:cubicBezTo>
                    <a:pt x="2311" y="1017"/>
                    <a:pt x="1756" y="555"/>
                    <a:pt x="138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37"/>
            <p:cNvSpPr/>
            <p:nvPr/>
          </p:nvSpPr>
          <p:spPr>
            <a:xfrm>
              <a:off x="4764375" y="4955475"/>
              <a:ext cx="54100" cy="52300"/>
            </a:xfrm>
            <a:custGeom>
              <a:rect b="b" l="l" r="r" t="t"/>
              <a:pathLst>
                <a:path extrusionOk="0" h="2092" w="2164">
                  <a:moveTo>
                    <a:pt x="739" y="0"/>
                  </a:moveTo>
                  <a:cubicBezTo>
                    <a:pt x="608" y="0"/>
                    <a:pt x="383" y="90"/>
                    <a:pt x="0" y="243"/>
                  </a:cubicBezTo>
                  <a:cubicBezTo>
                    <a:pt x="93" y="982"/>
                    <a:pt x="370" y="1630"/>
                    <a:pt x="1110" y="1999"/>
                  </a:cubicBezTo>
                  <a:cubicBezTo>
                    <a:pt x="1387" y="1722"/>
                    <a:pt x="2034" y="2092"/>
                    <a:pt x="2126" y="1537"/>
                  </a:cubicBezTo>
                  <a:cubicBezTo>
                    <a:pt x="2163" y="1241"/>
                    <a:pt x="2067" y="1167"/>
                    <a:pt x="1921" y="1167"/>
                  </a:cubicBezTo>
                  <a:cubicBezTo>
                    <a:pt x="1774" y="1167"/>
                    <a:pt x="1578" y="1241"/>
                    <a:pt x="1414" y="1241"/>
                  </a:cubicBezTo>
                  <a:cubicBezTo>
                    <a:pt x="1331" y="1241"/>
                    <a:pt x="1258" y="1223"/>
                    <a:pt x="1202" y="1167"/>
                  </a:cubicBezTo>
                  <a:cubicBezTo>
                    <a:pt x="1017" y="982"/>
                    <a:pt x="925" y="890"/>
                    <a:pt x="925" y="613"/>
                  </a:cubicBezTo>
                  <a:cubicBezTo>
                    <a:pt x="925" y="180"/>
                    <a:pt x="925" y="0"/>
                    <a:pt x="73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37"/>
            <p:cNvSpPr/>
            <p:nvPr/>
          </p:nvSpPr>
          <p:spPr>
            <a:xfrm>
              <a:off x="3627425" y="3762200"/>
              <a:ext cx="64725" cy="55475"/>
            </a:xfrm>
            <a:custGeom>
              <a:rect b="b" l="l" r="r" t="t"/>
              <a:pathLst>
                <a:path extrusionOk="0" h="2219" w="2589">
                  <a:moveTo>
                    <a:pt x="1110" y="0"/>
                  </a:moveTo>
                  <a:lnTo>
                    <a:pt x="1" y="1110"/>
                  </a:lnTo>
                  <a:cubicBezTo>
                    <a:pt x="207" y="1420"/>
                    <a:pt x="472" y="1470"/>
                    <a:pt x="762" y="1470"/>
                  </a:cubicBezTo>
                  <a:cubicBezTo>
                    <a:pt x="900" y="1470"/>
                    <a:pt x="1044" y="1458"/>
                    <a:pt x="1190" y="1458"/>
                  </a:cubicBezTo>
                  <a:cubicBezTo>
                    <a:pt x="1286" y="1458"/>
                    <a:pt x="1383" y="1463"/>
                    <a:pt x="1480" y="1479"/>
                  </a:cubicBezTo>
                  <a:cubicBezTo>
                    <a:pt x="1643" y="1370"/>
                    <a:pt x="1768" y="1325"/>
                    <a:pt x="1865" y="1325"/>
                  </a:cubicBezTo>
                  <a:cubicBezTo>
                    <a:pt x="2227" y="1325"/>
                    <a:pt x="2222" y="1940"/>
                    <a:pt x="2496" y="2164"/>
                  </a:cubicBezTo>
                  <a:lnTo>
                    <a:pt x="2496" y="2164"/>
                  </a:lnTo>
                  <a:lnTo>
                    <a:pt x="2496" y="740"/>
                  </a:lnTo>
                  <a:cubicBezTo>
                    <a:pt x="2408" y="765"/>
                    <a:pt x="2325" y="776"/>
                    <a:pt x="2246" y="776"/>
                  </a:cubicBezTo>
                  <a:cubicBezTo>
                    <a:pt x="1748" y="776"/>
                    <a:pt x="1429" y="319"/>
                    <a:pt x="1110" y="0"/>
                  </a:cubicBezTo>
                  <a:close/>
                  <a:moveTo>
                    <a:pt x="2496" y="2164"/>
                  </a:moveTo>
                  <a:lnTo>
                    <a:pt x="2496" y="2219"/>
                  </a:lnTo>
                  <a:lnTo>
                    <a:pt x="2589" y="2219"/>
                  </a:lnTo>
                  <a:cubicBezTo>
                    <a:pt x="2555" y="2205"/>
                    <a:pt x="2524" y="2186"/>
                    <a:pt x="2496" y="216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37"/>
            <p:cNvSpPr/>
            <p:nvPr/>
          </p:nvSpPr>
          <p:spPr>
            <a:xfrm>
              <a:off x="2894875" y="3921650"/>
              <a:ext cx="39325" cy="85525"/>
            </a:xfrm>
            <a:custGeom>
              <a:rect b="b" l="l" r="r" t="t"/>
              <a:pathLst>
                <a:path extrusionOk="0" h="3421" w="1573">
                  <a:moveTo>
                    <a:pt x="648" y="0"/>
                  </a:moveTo>
                  <a:cubicBezTo>
                    <a:pt x="371" y="1202"/>
                    <a:pt x="1" y="2311"/>
                    <a:pt x="925" y="3420"/>
                  </a:cubicBezTo>
                  <a:cubicBezTo>
                    <a:pt x="1110" y="2311"/>
                    <a:pt x="1572" y="1294"/>
                    <a:pt x="925" y="185"/>
                  </a:cubicBezTo>
                  <a:cubicBezTo>
                    <a:pt x="925" y="93"/>
                    <a:pt x="925" y="93"/>
                    <a:pt x="8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37"/>
            <p:cNvSpPr/>
            <p:nvPr/>
          </p:nvSpPr>
          <p:spPr>
            <a:xfrm>
              <a:off x="4038775" y="3390150"/>
              <a:ext cx="71650" cy="37000"/>
            </a:xfrm>
            <a:custGeom>
              <a:rect b="b" l="l" r="r" t="t"/>
              <a:pathLst>
                <a:path extrusionOk="0" h="1480" w="2866">
                  <a:moveTo>
                    <a:pt x="2865" y="0"/>
                  </a:moveTo>
                  <a:cubicBezTo>
                    <a:pt x="2652" y="95"/>
                    <a:pt x="2432" y="123"/>
                    <a:pt x="2210" y="123"/>
                  </a:cubicBezTo>
                  <a:cubicBezTo>
                    <a:pt x="1892" y="123"/>
                    <a:pt x="1568" y="66"/>
                    <a:pt x="1247" y="66"/>
                  </a:cubicBezTo>
                  <a:cubicBezTo>
                    <a:pt x="917" y="66"/>
                    <a:pt x="591" y="126"/>
                    <a:pt x="277" y="370"/>
                  </a:cubicBezTo>
                  <a:cubicBezTo>
                    <a:pt x="0" y="832"/>
                    <a:pt x="92" y="1202"/>
                    <a:pt x="647" y="1479"/>
                  </a:cubicBezTo>
                  <a:lnTo>
                    <a:pt x="1017" y="1479"/>
                  </a:lnTo>
                  <a:cubicBezTo>
                    <a:pt x="1109" y="278"/>
                    <a:pt x="2496" y="1109"/>
                    <a:pt x="2865" y="370"/>
                  </a:cubicBezTo>
                  <a:lnTo>
                    <a:pt x="2865"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37"/>
            <p:cNvSpPr/>
            <p:nvPr/>
          </p:nvSpPr>
          <p:spPr>
            <a:xfrm>
              <a:off x="4336875" y="4661125"/>
              <a:ext cx="62400" cy="37175"/>
            </a:xfrm>
            <a:custGeom>
              <a:rect b="b" l="l" r="r" t="t"/>
              <a:pathLst>
                <a:path extrusionOk="0" h="1487" w="2496">
                  <a:moveTo>
                    <a:pt x="959" y="0"/>
                  </a:moveTo>
                  <a:cubicBezTo>
                    <a:pt x="751" y="0"/>
                    <a:pt x="538" y="21"/>
                    <a:pt x="323" y="21"/>
                  </a:cubicBezTo>
                  <a:cubicBezTo>
                    <a:pt x="216" y="21"/>
                    <a:pt x="108" y="16"/>
                    <a:pt x="0" y="0"/>
                  </a:cubicBezTo>
                  <a:lnTo>
                    <a:pt x="0" y="0"/>
                  </a:lnTo>
                  <a:cubicBezTo>
                    <a:pt x="462" y="463"/>
                    <a:pt x="924" y="925"/>
                    <a:pt x="1479" y="1479"/>
                  </a:cubicBezTo>
                  <a:cubicBezTo>
                    <a:pt x="1558" y="1479"/>
                    <a:pt x="1653" y="1487"/>
                    <a:pt x="1751" y="1487"/>
                  </a:cubicBezTo>
                  <a:cubicBezTo>
                    <a:pt x="1998" y="1487"/>
                    <a:pt x="2271" y="1440"/>
                    <a:pt x="2403" y="1110"/>
                  </a:cubicBezTo>
                  <a:cubicBezTo>
                    <a:pt x="2496" y="740"/>
                    <a:pt x="2126" y="555"/>
                    <a:pt x="1849" y="278"/>
                  </a:cubicBezTo>
                  <a:cubicBezTo>
                    <a:pt x="1571" y="47"/>
                    <a:pt x="1271" y="0"/>
                    <a:pt x="95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37"/>
            <p:cNvSpPr/>
            <p:nvPr/>
          </p:nvSpPr>
          <p:spPr>
            <a:xfrm>
              <a:off x="3100550" y="4778975"/>
              <a:ext cx="55500" cy="71675"/>
            </a:xfrm>
            <a:custGeom>
              <a:rect b="b" l="l" r="r" t="t"/>
              <a:pathLst>
                <a:path extrusionOk="0" h="2867" w="2220">
                  <a:moveTo>
                    <a:pt x="1849" y="1"/>
                  </a:moveTo>
                  <a:cubicBezTo>
                    <a:pt x="1689" y="188"/>
                    <a:pt x="1504" y="244"/>
                    <a:pt x="1313" y="244"/>
                  </a:cubicBezTo>
                  <a:cubicBezTo>
                    <a:pt x="1035" y="244"/>
                    <a:pt x="742" y="127"/>
                    <a:pt x="480" y="127"/>
                  </a:cubicBezTo>
                  <a:cubicBezTo>
                    <a:pt x="300" y="127"/>
                    <a:pt x="135" y="183"/>
                    <a:pt x="1" y="370"/>
                  </a:cubicBezTo>
                  <a:cubicBezTo>
                    <a:pt x="1295" y="740"/>
                    <a:pt x="1387" y="2127"/>
                    <a:pt x="2219" y="2866"/>
                  </a:cubicBezTo>
                  <a:cubicBezTo>
                    <a:pt x="2034" y="1942"/>
                    <a:pt x="1942" y="1017"/>
                    <a:pt x="184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37"/>
            <p:cNvSpPr/>
            <p:nvPr/>
          </p:nvSpPr>
          <p:spPr>
            <a:xfrm>
              <a:off x="3937075" y="3457625"/>
              <a:ext cx="41625" cy="41150"/>
            </a:xfrm>
            <a:custGeom>
              <a:rect b="b" l="l" r="r" t="t"/>
              <a:pathLst>
                <a:path extrusionOk="0" h="1646" w="1665">
                  <a:moveTo>
                    <a:pt x="563" y="1"/>
                  </a:moveTo>
                  <a:cubicBezTo>
                    <a:pt x="397" y="1"/>
                    <a:pt x="215" y="72"/>
                    <a:pt x="1" y="259"/>
                  </a:cubicBezTo>
                  <a:cubicBezTo>
                    <a:pt x="1" y="721"/>
                    <a:pt x="1" y="1184"/>
                    <a:pt x="1" y="1646"/>
                  </a:cubicBezTo>
                  <a:cubicBezTo>
                    <a:pt x="740" y="1646"/>
                    <a:pt x="1110" y="1184"/>
                    <a:pt x="1665" y="629"/>
                  </a:cubicBezTo>
                  <a:cubicBezTo>
                    <a:pt x="1270" y="432"/>
                    <a:pt x="970" y="1"/>
                    <a:pt x="56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37"/>
            <p:cNvSpPr/>
            <p:nvPr/>
          </p:nvSpPr>
          <p:spPr>
            <a:xfrm>
              <a:off x="4528675" y="1828000"/>
              <a:ext cx="46225" cy="73975"/>
            </a:xfrm>
            <a:custGeom>
              <a:rect b="b" l="l" r="r" t="t"/>
              <a:pathLst>
                <a:path extrusionOk="0" h="2959" w="1849">
                  <a:moveTo>
                    <a:pt x="647" y="0"/>
                  </a:moveTo>
                  <a:lnTo>
                    <a:pt x="647" y="0"/>
                  </a:lnTo>
                  <a:cubicBezTo>
                    <a:pt x="0" y="1017"/>
                    <a:pt x="277" y="1941"/>
                    <a:pt x="647" y="2958"/>
                  </a:cubicBezTo>
                  <a:cubicBezTo>
                    <a:pt x="989" y="2702"/>
                    <a:pt x="1173" y="2208"/>
                    <a:pt x="1637" y="2208"/>
                  </a:cubicBezTo>
                  <a:cubicBezTo>
                    <a:pt x="1675" y="2208"/>
                    <a:pt x="1714" y="2212"/>
                    <a:pt x="1756" y="2219"/>
                  </a:cubicBezTo>
                  <a:cubicBezTo>
                    <a:pt x="1849" y="1294"/>
                    <a:pt x="185" y="1202"/>
                    <a:pt x="64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37"/>
            <p:cNvSpPr/>
            <p:nvPr/>
          </p:nvSpPr>
          <p:spPr>
            <a:xfrm>
              <a:off x="2952650" y="4224375"/>
              <a:ext cx="41625" cy="62425"/>
            </a:xfrm>
            <a:custGeom>
              <a:rect b="b" l="l" r="r" t="t"/>
              <a:pathLst>
                <a:path extrusionOk="0" h="2497" w="1665">
                  <a:moveTo>
                    <a:pt x="833" y="0"/>
                  </a:moveTo>
                  <a:cubicBezTo>
                    <a:pt x="1287" y="1000"/>
                    <a:pt x="848" y="1732"/>
                    <a:pt x="42" y="2459"/>
                  </a:cubicBezTo>
                  <a:lnTo>
                    <a:pt x="42" y="2459"/>
                  </a:lnTo>
                  <a:cubicBezTo>
                    <a:pt x="156" y="2368"/>
                    <a:pt x="292" y="2343"/>
                    <a:pt x="437" y="2343"/>
                  </a:cubicBezTo>
                  <a:cubicBezTo>
                    <a:pt x="624" y="2343"/>
                    <a:pt x="824" y="2385"/>
                    <a:pt x="1004" y="2385"/>
                  </a:cubicBezTo>
                  <a:cubicBezTo>
                    <a:pt x="1268" y="2385"/>
                    <a:pt x="1491" y="2295"/>
                    <a:pt x="1572" y="1849"/>
                  </a:cubicBezTo>
                  <a:cubicBezTo>
                    <a:pt x="1572" y="1109"/>
                    <a:pt x="1665" y="370"/>
                    <a:pt x="833" y="0"/>
                  </a:cubicBezTo>
                  <a:close/>
                  <a:moveTo>
                    <a:pt x="42" y="2459"/>
                  </a:moveTo>
                  <a:cubicBezTo>
                    <a:pt x="28" y="2470"/>
                    <a:pt x="14" y="2483"/>
                    <a:pt x="1" y="2496"/>
                  </a:cubicBezTo>
                  <a:cubicBezTo>
                    <a:pt x="15" y="2484"/>
                    <a:pt x="28" y="2471"/>
                    <a:pt x="42" y="245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37"/>
            <p:cNvSpPr/>
            <p:nvPr/>
          </p:nvSpPr>
          <p:spPr>
            <a:xfrm>
              <a:off x="3352425" y="3168300"/>
              <a:ext cx="39325" cy="57800"/>
            </a:xfrm>
            <a:custGeom>
              <a:rect b="b" l="l" r="r" t="t"/>
              <a:pathLst>
                <a:path extrusionOk="0" h="2312" w="1573">
                  <a:moveTo>
                    <a:pt x="1203" y="1"/>
                  </a:moveTo>
                  <a:cubicBezTo>
                    <a:pt x="925" y="832"/>
                    <a:pt x="1" y="1295"/>
                    <a:pt x="93" y="2311"/>
                  </a:cubicBezTo>
                  <a:cubicBezTo>
                    <a:pt x="833" y="1849"/>
                    <a:pt x="1480" y="1479"/>
                    <a:pt x="1572" y="555"/>
                  </a:cubicBezTo>
                  <a:lnTo>
                    <a:pt x="1203"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37"/>
            <p:cNvSpPr/>
            <p:nvPr/>
          </p:nvSpPr>
          <p:spPr>
            <a:xfrm>
              <a:off x="3574275" y="357400"/>
              <a:ext cx="64725" cy="28625"/>
            </a:xfrm>
            <a:custGeom>
              <a:rect b="b" l="l" r="r" t="t"/>
              <a:pathLst>
                <a:path extrusionOk="0" h="1145" w="2589">
                  <a:moveTo>
                    <a:pt x="1784" y="1"/>
                  </a:moveTo>
                  <a:cubicBezTo>
                    <a:pt x="1224" y="1"/>
                    <a:pt x="753" y="207"/>
                    <a:pt x="370" y="590"/>
                  </a:cubicBezTo>
                  <a:cubicBezTo>
                    <a:pt x="1" y="960"/>
                    <a:pt x="370" y="1052"/>
                    <a:pt x="648" y="1145"/>
                  </a:cubicBezTo>
                  <a:lnTo>
                    <a:pt x="740" y="1145"/>
                  </a:lnTo>
                  <a:lnTo>
                    <a:pt x="1757" y="775"/>
                  </a:lnTo>
                  <a:cubicBezTo>
                    <a:pt x="2034" y="498"/>
                    <a:pt x="2312" y="313"/>
                    <a:pt x="2589" y="128"/>
                  </a:cubicBezTo>
                  <a:cubicBezTo>
                    <a:pt x="2303" y="42"/>
                    <a:pt x="2034" y="1"/>
                    <a:pt x="178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37"/>
            <p:cNvSpPr/>
            <p:nvPr/>
          </p:nvSpPr>
          <p:spPr>
            <a:xfrm>
              <a:off x="3373225" y="2135400"/>
              <a:ext cx="62425" cy="36950"/>
            </a:xfrm>
            <a:custGeom>
              <a:rect b="b" l="l" r="r" t="t"/>
              <a:pathLst>
                <a:path extrusionOk="0" h="1478" w="2497">
                  <a:moveTo>
                    <a:pt x="629" y="1"/>
                  </a:moveTo>
                  <a:cubicBezTo>
                    <a:pt x="440" y="1"/>
                    <a:pt x="232" y="29"/>
                    <a:pt x="1" y="91"/>
                  </a:cubicBezTo>
                  <a:cubicBezTo>
                    <a:pt x="833" y="553"/>
                    <a:pt x="1480" y="1385"/>
                    <a:pt x="2497" y="1477"/>
                  </a:cubicBezTo>
                  <a:cubicBezTo>
                    <a:pt x="2034" y="707"/>
                    <a:pt x="1572" y="1"/>
                    <a:pt x="62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37"/>
            <p:cNvSpPr/>
            <p:nvPr/>
          </p:nvSpPr>
          <p:spPr>
            <a:xfrm>
              <a:off x="4674250" y="926975"/>
              <a:ext cx="71650" cy="39100"/>
            </a:xfrm>
            <a:custGeom>
              <a:rect b="b" l="l" r="r" t="t"/>
              <a:pathLst>
                <a:path extrusionOk="0" h="1564" w="2866">
                  <a:moveTo>
                    <a:pt x="2266" y="1"/>
                  </a:moveTo>
                  <a:cubicBezTo>
                    <a:pt x="1250" y="1"/>
                    <a:pt x="625" y="782"/>
                    <a:pt x="0" y="1563"/>
                  </a:cubicBezTo>
                  <a:cubicBezTo>
                    <a:pt x="1110" y="1471"/>
                    <a:pt x="1849" y="454"/>
                    <a:pt x="2866" y="84"/>
                  </a:cubicBezTo>
                  <a:cubicBezTo>
                    <a:pt x="2651" y="27"/>
                    <a:pt x="2452" y="1"/>
                    <a:pt x="226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37"/>
            <p:cNvSpPr/>
            <p:nvPr/>
          </p:nvSpPr>
          <p:spPr>
            <a:xfrm>
              <a:off x="3216100" y="510800"/>
              <a:ext cx="57800" cy="39550"/>
            </a:xfrm>
            <a:custGeom>
              <a:rect b="b" l="l" r="r" t="t"/>
              <a:pathLst>
                <a:path extrusionOk="0" h="1582" w="2312">
                  <a:moveTo>
                    <a:pt x="463" y="0"/>
                  </a:moveTo>
                  <a:lnTo>
                    <a:pt x="463" y="0"/>
                  </a:lnTo>
                  <a:cubicBezTo>
                    <a:pt x="0" y="1294"/>
                    <a:pt x="1479" y="925"/>
                    <a:pt x="1849" y="1572"/>
                  </a:cubicBezTo>
                  <a:cubicBezTo>
                    <a:pt x="1849" y="1579"/>
                    <a:pt x="1851" y="1582"/>
                    <a:pt x="1855" y="1582"/>
                  </a:cubicBezTo>
                  <a:cubicBezTo>
                    <a:pt x="1903" y="1582"/>
                    <a:pt x="2226" y="1082"/>
                    <a:pt x="2311" y="740"/>
                  </a:cubicBezTo>
                  <a:lnTo>
                    <a:pt x="463"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37"/>
            <p:cNvSpPr/>
            <p:nvPr/>
          </p:nvSpPr>
          <p:spPr>
            <a:xfrm>
              <a:off x="4637275" y="3836150"/>
              <a:ext cx="37000" cy="71650"/>
            </a:xfrm>
            <a:custGeom>
              <a:rect b="b" l="l" r="r" t="t"/>
              <a:pathLst>
                <a:path extrusionOk="0" h="2866" w="1480">
                  <a:moveTo>
                    <a:pt x="1479" y="0"/>
                  </a:moveTo>
                  <a:lnTo>
                    <a:pt x="1" y="278"/>
                  </a:lnTo>
                  <a:cubicBezTo>
                    <a:pt x="370" y="1109"/>
                    <a:pt x="93" y="2126"/>
                    <a:pt x="740" y="2866"/>
                  </a:cubicBezTo>
                  <a:lnTo>
                    <a:pt x="740" y="2496"/>
                  </a:lnTo>
                  <a:cubicBezTo>
                    <a:pt x="555" y="1664"/>
                    <a:pt x="740" y="925"/>
                    <a:pt x="147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37"/>
            <p:cNvSpPr/>
            <p:nvPr/>
          </p:nvSpPr>
          <p:spPr>
            <a:xfrm>
              <a:off x="3091300" y="4716575"/>
              <a:ext cx="46250" cy="53175"/>
            </a:xfrm>
            <a:custGeom>
              <a:rect b="b" l="l" r="r" t="t"/>
              <a:pathLst>
                <a:path extrusionOk="0" h="2127" w="1850">
                  <a:moveTo>
                    <a:pt x="1" y="1"/>
                  </a:moveTo>
                  <a:lnTo>
                    <a:pt x="1" y="1"/>
                  </a:lnTo>
                  <a:cubicBezTo>
                    <a:pt x="463" y="833"/>
                    <a:pt x="463" y="2034"/>
                    <a:pt x="1850" y="2127"/>
                  </a:cubicBezTo>
                  <a:cubicBezTo>
                    <a:pt x="1295" y="1295"/>
                    <a:pt x="1110" y="278"/>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37"/>
            <p:cNvSpPr/>
            <p:nvPr/>
          </p:nvSpPr>
          <p:spPr>
            <a:xfrm>
              <a:off x="3364000" y="4676400"/>
              <a:ext cx="39300" cy="30975"/>
            </a:xfrm>
            <a:custGeom>
              <a:rect b="b" l="l" r="r" t="t"/>
              <a:pathLst>
                <a:path extrusionOk="0" h="1239" w="1572">
                  <a:moveTo>
                    <a:pt x="931" y="0"/>
                  </a:moveTo>
                  <a:cubicBezTo>
                    <a:pt x="411" y="0"/>
                    <a:pt x="240" y="469"/>
                    <a:pt x="0" y="868"/>
                  </a:cubicBezTo>
                  <a:lnTo>
                    <a:pt x="370" y="1238"/>
                  </a:lnTo>
                  <a:cubicBezTo>
                    <a:pt x="925" y="1146"/>
                    <a:pt x="1387" y="868"/>
                    <a:pt x="1572" y="314"/>
                  </a:cubicBezTo>
                  <a:cubicBezTo>
                    <a:pt x="1572" y="314"/>
                    <a:pt x="1294" y="37"/>
                    <a:pt x="1202" y="37"/>
                  </a:cubicBezTo>
                  <a:cubicBezTo>
                    <a:pt x="1102" y="12"/>
                    <a:pt x="1012" y="0"/>
                    <a:pt x="93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37"/>
            <p:cNvSpPr/>
            <p:nvPr/>
          </p:nvSpPr>
          <p:spPr>
            <a:xfrm>
              <a:off x="4246750" y="3427125"/>
              <a:ext cx="34675" cy="62400"/>
            </a:xfrm>
            <a:custGeom>
              <a:rect b="b" l="l" r="r" t="t"/>
              <a:pathLst>
                <a:path extrusionOk="0" h="2496" w="1387">
                  <a:moveTo>
                    <a:pt x="0" y="0"/>
                  </a:moveTo>
                  <a:lnTo>
                    <a:pt x="0" y="0"/>
                  </a:lnTo>
                  <a:cubicBezTo>
                    <a:pt x="647" y="740"/>
                    <a:pt x="277" y="2034"/>
                    <a:pt x="1387" y="2496"/>
                  </a:cubicBezTo>
                  <a:cubicBezTo>
                    <a:pt x="1109" y="1572"/>
                    <a:pt x="1387" y="278"/>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37"/>
            <p:cNvSpPr/>
            <p:nvPr/>
          </p:nvSpPr>
          <p:spPr>
            <a:xfrm>
              <a:off x="2183150" y="5011175"/>
              <a:ext cx="48550" cy="40500"/>
            </a:xfrm>
            <a:custGeom>
              <a:rect b="b" l="l" r="r" t="t"/>
              <a:pathLst>
                <a:path extrusionOk="0" h="1620" w="1942">
                  <a:moveTo>
                    <a:pt x="1046" y="1"/>
                  </a:moveTo>
                  <a:cubicBezTo>
                    <a:pt x="720" y="1"/>
                    <a:pt x="76" y="346"/>
                    <a:pt x="0" y="881"/>
                  </a:cubicBezTo>
                  <a:cubicBezTo>
                    <a:pt x="0" y="1250"/>
                    <a:pt x="0" y="1435"/>
                    <a:pt x="370" y="1620"/>
                  </a:cubicBezTo>
                  <a:cubicBezTo>
                    <a:pt x="93" y="788"/>
                    <a:pt x="1941" y="973"/>
                    <a:pt x="1202" y="49"/>
                  </a:cubicBezTo>
                  <a:cubicBezTo>
                    <a:pt x="1170" y="16"/>
                    <a:pt x="1115" y="1"/>
                    <a:pt x="104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37"/>
            <p:cNvSpPr/>
            <p:nvPr/>
          </p:nvSpPr>
          <p:spPr>
            <a:xfrm>
              <a:off x="2818625" y="4645800"/>
              <a:ext cx="37000" cy="32800"/>
            </a:xfrm>
            <a:custGeom>
              <a:rect b="b" l="l" r="r" t="t"/>
              <a:pathLst>
                <a:path extrusionOk="0" h="1312" w="1480">
                  <a:moveTo>
                    <a:pt x="716" y="1"/>
                  </a:moveTo>
                  <a:cubicBezTo>
                    <a:pt x="505" y="1"/>
                    <a:pt x="269" y="91"/>
                    <a:pt x="1" y="244"/>
                  </a:cubicBezTo>
                  <a:cubicBezTo>
                    <a:pt x="355" y="315"/>
                    <a:pt x="111" y="1311"/>
                    <a:pt x="522" y="1311"/>
                  </a:cubicBezTo>
                  <a:cubicBezTo>
                    <a:pt x="646" y="1311"/>
                    <a:pt x="830" y="1220"/>
                    <a:pt x="1110" y="983"/>
                  </a:cubicBezTo>
                  <a:lnTo>
                    <a:pt x="1480" y="613"/>
                  </a:lnTo>
                  <a:cubicBezTo>
                    <a:pt x="1263" y="180"/>
                    <a:pt x="1015" y="1"/>
                    <a:pt x="71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37"/>
            <p:cNvSpPr/>
            <p:nvPr/>
          </p:nvSpPr>
          <p:spPr>
            <a:xfrm>
              <a:off x="3981000" y="1157125"/>
              <a:ext cx="48675" cy="53900"/>
            </a:xfrm>
            <a:custGeom>
              <a:rect b="b" l="l" r="r" t="t"/>
              <a:pathLst>
                <a:path extrusionOk="0" h="2156" w="1947">
                  <a:moveTo>
                    <a:pt x="1132" y="1"/>
                  </a:moveTo>
                  <a:cubicBezTo>
                    <a:pt x="1011" y="1"/>
                    <a:pt x="879" y="12"/>
                    <a:pt x="740" y="29"/>
                  </a:cubicBezTo>
                  <a:cubicBezTo>
                    <a:pt x="1756" y="676"/>
                    <a:pt x="0" y="1416"/>
                    <a:pt x="740" y="2155"/>
                  </a:cubicBezTo>
                  <a:cubicBezTo>
                    <a:pt x="1017" y="1785"/>
                    <a:pt x="1294" y="1416"/>
                    <a:pt x="1572" y="953"/>
                  </a:cubicBezTo>
                  <a:cubicBezTo>
                    <a:pt x="1947" y="203"/>
                    <a:pt x="1652" y="1"/>
                    <a:pt x="113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37"/>
            <p:cNvSpPr/>
            <p:nvPr/>
          </p:nvSpPr>
          <p:spPr>
            <a:xfrm>
              <a:off x="3190675" y="3831925"/>
              <a:ext cx="55475" cy="26100"/>
            </a:xfrm>
            <a:custGeom>
              <a:rect b="b" l="l" r="r" t="t"/>
              <a:pathLst>
                <a:path extrusionOk="0" h="1044" w="2219">
                  <a:moveTo>
                    <a:pt x="889" y="0"/>
                  </a:moveTo>
                  <a:cubicBezTo>
                    <a:pt x="554" y="0"/>
                    <a:pt x="249" y="194"/>
                    <a:pt x="1" y="816"/>
                  </a:cubicBezTo>
                  <a:cubicBezTo>
                    <a:pt x="381" y="816"/>
                    <a:pt x="730" y="656"/>
                    <a:pt x="1065" y="656"/>
                  </a:cubicBezTo>
                  <a:cubicBezTo>
                    <a:pt x="1300" y="656"/>
                    <a:pt x="1528" y="735"/>
                    <a:pt x="1757" y="1001"/>
                  </a:cubicBezTo>
                  <a:cubicBezTo>
                    <a:pt x="1801" y="1031"/>
                    <a:pt x="1840" y="1044"/>
                    <a:pt x="1876" y="1044"/>
                  </a:cubicBezTo>
                  <a:cubicBezTo>
                    <a:pt x="2064" y="1044"/>
                    <a:pt x="2141" y="680"/>
                    <a:pt x="2219" y="447"/>
                  </a:cubicBezTo>
                  <a:cubicBezTo>
                    <a:pt x="1760" y="294"/>
                    <a:pt x="1302" y="0"/>
                    <a:pt x="88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37"/>
            <p:cNvSpPr/>
            <p:nvPr/>
          </p:nvSpPr>
          <p:spPr>
            <a:xfrm>
              <a:off x="3717550" y="3380900"/>
              <a:ext cx="57800" cy="46250"/>
            </a:xfrm>
            <a:custGeom>
              <a:rect b="b" l="l" r="r" t="t"/>
              <a:pathLst>
                <a:path extrusionOk="0" h="1850" w="2312">
                  <a:moveTo>
                    <a:pt x="1110" y="1"/>
                  </a:moveTo>
                  <a:cubicBezTo>
                    <a:pt x="370" y="370"/>
                    <a:pt x="185" y="1110"/>
                    <a:pt x="1" y="1849"/>
                  </a:cubicBezTo>
                  <a:cubicBezTo>
                    <a:pt x="648" y="1757"/>
                    <a:pt x="740" y="1017"/>
                    <a:pt x="1387" y="832"/>
                  </a:cubicBezTo>
                  <a:cubicBezTo>
                    <a:pt x="2311" y="463"/>
                    <a:pt x="1295" y="278"/>
                    <a:pt x="111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37"/>
            <p:cNvSpPr/>
            <p:nvPr/>
          </p:nvSpPr>
          <p:spPr>
            <a:xfrm>
              <a:off x="3655150" y="3752950"/>
              <a:ext cx="41625" cy="28675"/>
            </a:xfrm>
            <a:custGeom>
              <a:rect b="b" l="l" r="r" t="t"/>
              <a:pathLst>
                <a:path extrusionOk="0" h="1147" w="1665">
                  <a:moveTo>
                    <a:pt x="1480" y="1"/>
                  </a:moveTo>
                  <a:cubicBezTo>
                    <a:pt x="1383" y="17"/>
                    <a:pt x="1286" y="22"/>
                    <a:pt x="1191" y="22"/>
                  </a:cubicBezTo>
                  <a:cubicBezTo>
                    <a:pt x="1044" y="22"/>
                    <a:pt x="900" y="10"/>
                    <a:pt x="762" y="10"/>
                  </a:cubicBezTo>
                  <a:cubicBezTo>
                    <a:pt x="472" y="10"/>
                    <a:pt x="208" y="60"/>
                    <a:pt x="1" y="370"/>
                  </a:cubicBezTo>
                  <a:cubicBezTo>
                    <a:pt x="320" y="689"/>
                    <a:pt x="639" y="1146"/>
                    <a:pt x="1196" y="1146"/>
                  </a:cubicBezTo>
                  <a:cubicBezTo>
                    <a:pt x="1285" y="1146"/>
                    <a:pt x="1379" y="1135"/>
                    <a:pt x="1480" y="1110"/>
                  </a:cubicBezTo>
                  <a:cubicBezTo>
                    <a:pt x="1665" y="740"/>
                    <a:pt x="1665" y="370"/>
                    <a:pt x="14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37"/>
            <p:cNvSpPr/>
            <p:nvPr/>
          </p:nvSpPr>
          <p:spPr>
            <a:xfrm>
              <a:off x="3849275" y="466900"/>
              <a:ext cx="37000" cy="53175"/>
            </a:xfrm>
            <a:custGeom>
              <a:rect b="b" l="l" r="r" t="t"/>
              <a:pathLst>
                <a:path extrusionOk="0" h="2127" w="1480">
                  <a:moveTo>
                    <a:pt x="555" y="0"/>
                  </a:moveTo>
                  <a:cubicBezTo>
                    <a:pt x="93" y="740"/>
                    <a:pt x="0" y="1479"/>
                    <a:pt x="555" y="2126"/>
                  </a:cubicBezTo>
                  <a:cubicBezTo>
                    <a:pt x="1479" y="1479"/>
                    <a:pt x="740" y="740"/>
                    <a:pt x="5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37"/>
            <p:cNvSpPr/>
            <p:nvPr/>
          </p:nvSpPr>
          <p:spPr>
            <a:xfrm>
              <a:off x="3218400" y="1631800"/>
              <a:ext cx="55500" cy="22375"/>
            </a:xfrm>
            <a:custGeom>
              <a:rect b="b" l="l" r="r" t="t"/>
              <a:pathLst>
                <a:path extrusionOk="0" h="895" w="2220">
                  <a:moveTo>
                    <a:pt x="689" y="0"/>
                  </a:moveTo>
                  <a:cubicBezTo>
                    <a:pt x="460" y="0"/>
                    <a:pt x="230" y="68"/>
                    <a:pt x="1" y="269"/>
                  </a:cubicBezTo>
                  <a:cubicBezTo>
                    <a:pt x="287" y="734"/>
                    <a:pt x="574" y="895"/>
                    <a:pt x="861" y="895"/>
                  </a:cubicBezTo>
                  <a:cubicBezTo>
                    <a:pt x="1314" y="895"/>
                    <a:pt x="1766" y="495"/>
                    <a:pt x="2219" y="269"/>
                  </a:cubicBezTo>
                  <a:lnTo>
                    <a:pt x="2219" y="269"/>
                  </a:lnTo>
                  <a:cubicBezTo>
                    <a:pt x="2175" y="274"/>
                    <a:pt x="2130" y="277"/>
                    <a:pt x="2085" y="277"/>
                  </a:cubicBezTo>
                  <a:cubicBezTo>
                    <a:pt x="1620" y="277"/>
                    <a:pt x="1155" y="0"/>
                    <a:pt x="68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37"/>
            <p:cNvSpPr/>
            <p:nvPr/>
          </p:nvSpPr>
          <p:spPr>
            <a:xfrm>
              <a:off x="4662700" y="3976175"/>
              <a:ext cx="27750" cy="31100"/>
            </a:xfrm>
            <a:custGeom>
              <a:rect b="b" l="l" r="r" t="t"/>
              <a:pathLst>
                <a:path extrusionOk="0" h="1244" w="1110">
                  <a:moveTo>
                    <a:pt x="691" y="0"/>
                  </a:moveTo>
                  <a:cubicBezTo>
                    <a:pt x="431" y="0"/>
                    <a:pt x="318" y="421"/>
                    <a:pt x="0" y="500"/>
                  </a:cubicBezTo>
                  <a:cubicBezTo>
                    <a:pt x="0" y="777"/>
                    <a:pt x="0" y="1055"/>
                    <a:pt x="0" y="1239"/>
                  </a:cubicBezTo>
                  <a:cubicBezTo>
                    <a:pt x="111" y="1239"/>
                    <a:pt x="222" y="1243"/>
                    <a:pt x="329" y="1243"/>
                  </a:cubicBezTo>
                  <a:cubicBezTo>
                    <a:pt x="755" y="1243"/>
                    <a:pt x="1110" y="1184"/>
                    <a:pt x="1110" y="592"/>
                  </a:cubicBezTo>
                  <a:cubicBezTo>
                    <a:pt x="1110" y="407"/>
                    <a:pt x="1017" y="38"/>
                    <a:pt x="832" y="38"/>
                  </a:cubicBezTo>
                  <a:cubicBezTo>
                    <a:pt x="780" y="12"/>
                    <a:pt x="733" y="0"/>
                    <a:pt x="69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37"/>
            <p:cNvSpPr/>
            <p:nvPr/>
          </p:nvSpPr>
          <p:spPr>
            <a:xfrm>
              <a:off x="4422375" y="820450"/>
              <a:ext cx="43925" cy="37000"/>
            </a:xfrm>
            <a:custGeom>
              <a:rect b="b" l="l" r="r" t="t"/>
              <a:pathLst>
                <a:path extrusionOk="0" h="1480" w="1757">
                  <a:moveTo>
                    <a:pt x="555" y="1"/>
                  </a:moveTo>
                  <a:cubicBezTo>
                    <a:pt x="0" y="648"/>
                    <a:pt x="555" y="1017"/>
                    <a:pt x="924" y="1480"/>
                  </a:cubicBezTo>
                  <a:cubicBezTo>
                    <a:pt x="1109" y="925"/>
                    <a:pt x="1756" y="185"/>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37"/>
            <p:cNvSpPr/>
            <p:nvPr/>
          </p:nvSpPr>
          <p:spPr>
            <a:xfrm>
              <a:off x="2985000" y="4298325"/>
              <a:ext cx="43950" cy="46225"/>
            </a:xfrm>
            <a:custGeom>
              <a:rect b="b" l="l" r="r" t="t"/>
              <a:pathLst>
                <a:path extrusionOk="0" h="1849" w="1758">
                  <a:moveTo>
                    <a:pt x="648" y="0"/>
                  </a:moveTo>
                  <a:cubicBezTo>
                    <a:pt x="1" y="740"/>
                    <a:pt x="186" y="1294"/>
                    <a:pt x="1018" y="1849"/>
                  </a:cubicBezTo>
                  <a:cubicBezTo>
                    <a:pt x="1757" y="1017"/>
                    <a:pt x="371" y="647"/>
                    <a:pt x="64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37"/>
            <p:cNvSpPr/>
            <p:nvPr/>
          </p:nvSpPr>
          <p:spPr>
            <a:xfrm>
              <a:off x="3763775" y="3380900"/>
              <a:ext cx="37000" cy="55475"/>
            </a:xfrm>
            <a:custGeom>
              <a:rect b="b" l="l" r="r" t="t"/>
              <a:pathLst>
                <a:path extrusionOk="0" h="2219" w="1480">
                  <a:moveTo>
                    <a:pt x="1479" y="1"/>
                  </a:moveTo>
                  <a:cubicBezTo>
                    <a:pt x="555" y="463"/>
                    <a:pt x="185" y="1202"/>
                    <a:pt x="0" y="2219"/>
                  </a:cubicBezTo>
                  <a:cubicBezTo>
                    <a:pt x="740" y="1664"/>
                    <a:pt x="1294" y="925"/>
                    <a:pt x="147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37"/>
            <p:cNvSpPr/>
            <p:nvPr/>
          </p:nvSpPr>
          <p:spPr>
            <a:xfrm>
              <a:off x="2481250" y="4732750"/>
              <a:ext cx="37000" cy="37200"/>
            </a:xfrm>
            <a:custGeom>
              <a:rect b="b" l="l" r="r" t="t"/>
              <a:pathLst>
                <a:path extrusionOk="0" h="1488" w="1480">
                  <a:moveTo>
                    <a:pt x="0" y="1"/>
                  </a:moveTo>
                  <a:lnTo>
                    <a:pt x="0" y="1"/>
                  </a:lnTo>
                  <a:cubicBezTo>
                    <a:pt x="175" y="785"/>
                    <a:pt x="431" y="1488"/>
                    <a:pt x="1312" y="1488"/>
                  </a:cubicBezTo>
                  <a:cubicBezTo>
                    <a:pt x="1366" y="1488"/>
                    <a:pt x="1421" y="1485"/>
                    <a:pt x="1479" y="1480"/>
                  </a:cubicBezTo>
                  <a:cubicBezTo>
                    <a:pt x="1109" y="833"/>
                    <a:pt x="647" y="371"/>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37"/>
            <p:cNvSpPr/>
            <p:nvPr/>
          </p:nvSpPr>
          <p:spPr>
            <a:xfrm>
              <a:off x="3900100" y="2929225"/>
              <a:ext cx="32400" cy="33425"/>
            </a:xfrm>
            <a:custGeom>
              <a:rect b="b" l="l" r="r" t="t"/>
              <a:pathLst>
                <a:path extrusionOk="0" h="1337" w="1296">
                  <a:moveTo>
                    <a:pt x="401" y="1"/>
                  </a:moveTo>
                  <a:cubicBezTo>
                    <a:pt x="157" y="1"/>
                    <a:pt x="79" y="378"/>
                    <a:pt x="1" y="690"/>
                  </a:cubicBezTo>
                  <a:cubicBezTo>
                    <a:pt x="278" y="875"/>
                    <a:pt x="463" y="1152"/>
                    <a:pt x="740" y="1337"/>
                  </a:cubicBezTo>
                  <a:cubicBezTo>
                    <a:pt x="556" y="875"/>
                    <a:pt x="1295" y="320"/>
                    <a:pt x="556" y="43"/>
                  </a:cubicBezTo>
                  <a:cubicBezTo>
                    <a:pt x="498" y="14"/>
                    <a:pt x="446" y="1"/>
                    <a:pt x="40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37"/>
            <p:cNvSpPr/>
            <p:nvPr/>
          </p:nvSpPr>
          <p:spPr>
            <a:xfrm>
              <a:off x="2911075" y="402175"/>
              <a:ext cx="25425" cy="19425"/>
            </a:xfrm>
            <a:custGeom>
              <a:rect b="b" l="l" r="r" t="t"/>
              <a:pathLst>
                <a:path extrusionOk="0" h="777" w="1017">
                  <a:moveTo>
                    <a:pt x="647" y="1"/>
                  </a:moveTo>
                  <a:cubicBezTo>
                    <a:pt x="370" y="93"/>
                    <a:pt x="0" y="93"/>
                    <a:pt x="92" y="463"/>
                  </a:cubicBezTo>
                  <a:cubicBezTo>
                    <a:pt x="205" y="689"/>
                    <a:pt x="333" y="777"/>
                    <a:pt x="464" y="777"/>
                  </a:cubicBezTo>
                  <a:cubicBezTo>
                    <a:pt x="655" y="777"/>
                    <a:pt x="852" y="590"/>
                    <a:pt x="1017" y="371"/>
                  </a:cubicBezTo>
                  <a:lnTo>
                    <a:pt x="647"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37"/>
            <p:cNvSpPr/>
            <p:nvPr/>
          </p:nvSpPr>
          <p:spPr>
            <a:xfrm>
              <a:off x="4313750" y="4677300"/>
              <a:ext cx="23150" cy="27750"/>
            </a:xfrm>
            <a:custGeom>
              <a:rect b="b" l="l" r="r" t="t"/>
              <a:pathLst>
                <a:path extrusionOk="0" h="1110" w="926">
                  <a:moveTo>
                    <a:pt x="463" y="1"/>
                  </a:moveTo>
                  <a:cubicBezTo>
                    <a:pt x="1" y="1"/>
                    <a:pt x="278" y="555"/>
                    <a:pt x="186" y="832"/>
                  </a:cubicBezTo>
                  <a:cubicBezTo>
                    <a:pt x="324" y="1017"/>
                    <a:pt x="440" y="1110"/>
                    <a:pt x="555" y="1110"/>
                  </a:cubicBezTo>
                  <a:cubicBezTo>
                    <a:pt x="671" y="1110"/>
                    <a:pt x="786" y="1017"/>
                    <a:pt x="925" y="832"/>
                  </a:cubicBezTo>
                  <a:cubicBezTo>
                    <a:pt x="555" y="648"/>
                    <a:pt x="925" y="1"/>
                    <a:pt x="46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37"/>
            <p:cNvSpPr/>
            <p:nvPr/>
          </p:nvSpPr>
          <p:spPr>
            <a:xfrm>
              <a:off x="3627425" y="3103550"/>
              <a:ext cx="37000" cy="23175"/>
            </a:xfrm>
            <a:custGeom>
              <a:rect b="b" l="l" r="r" t="t"/>
              <a:pathLst>
                <a:path extrusionOk="0" h="927" w="1480">
                  <a:moveTo>
                    <a:pt x="816" y="1"/>
                  </a:moveTo>
                  <a:cubicBezTo>
                    <a:pt x="591" y="1"/>
                    <a:pt x="327" y="198"/>
                    <a:pt x="91" y="198"/>
                  </a:cubicBezTo>
                  <a:cubicBezTo>
                    <a:pt x="60" y="198"/>
                    <a:pt x="30" y="195"/>
                    <a:pt x="1" y="187"/>
                  </a:cubicBezTo>
                  <a:lnTo>
                    <a:pt x="1" y="187"/>
                  </a:lnTo>
                  <a:cubicBezTo>
                    <a:pt x="186" y="557"/>
                    <a:pt x="370" y="834"/>
                    <a:pt x="740" y="927"/>
                  </a:cubicBezTo>
                  <a:cubicBezTo>
                    <a:pt x="740" y="649"/>
                    <a:pt x="1480" y="557"/>
                    <a:pt x="1110" y="187"/>
                  </a:cubicBezTo>
                  <a:cubicBezTo>
                    <a:pt x="1026" y="48"/>
                    <a:pt x="926" y="1"/>
                    <a:pt x="81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37"/>
            <p:cNvSpPr/>
            <p:nvPr/>
          </p:nvSpPr>
          <p:spPr>
            <a:xfrm>
              <a:off x="4549475" y="1818750"/>
              <a:ext cx="32375" cy="37000"/>
            </a:xfrm>
            <a:custGeom>
              <a:rect b="b" l="l" r="r" t="t"/>
              <a:pathLst>
                <a:path extrusionOk="0" h="1480" w="1295">
                  <a:moveTo>
                    <a:pt x="1294" y="1"/>
                  </a:moveTo>
                  <a:cubicBezTo>
                    <a:pt x="0" y="463"/>
                    <a:pt x="1017" y="1017"/>
                    <a:pt x="1294" y="1479"/>
                  </a:cubicBezTo>
                  <a:lnTo>
                    <a:pt x="1294"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37"/>
            <p:cNvSpPr/>
            <p:nvPr/>
          </p:nvSpPr>
          <p:spPr>
            <a:xfrm>
              <a:off x="4637275" y="959250"/>
              <a:ext cx="37000" cy="16050"/>
            </a:xfrm>
            <a:custGeom>
              <a:rect b="b" l="l" r="r" t="t"/>
              <a:pathLst>
                <a:path extrusionOk="0" h="642" w="1480">
                  <a:moveTo>
                    <a:pt x="694" y="0"/>
                  </a:moveTo>
                  <a:cubicBezTo>
                    <a:pt x="398" y="0"/>
                    <a:pt x="156" y="176"/>
                    <a:pt x="1" y="642"/>
                  </a:cubicBezTo>
                  <a:cubicBezTo>
                    <a:pt x="81" y="626"/>
                    <a:pt x="165" y="621"/>
                    <a:pt x="250" y="621"/>
                  </a:cubicBezTo>
                  <a:cubicBezTo>
                    <a:pt x="380" y="621"/>
                    <a:pt x="515" y="632"/>
                    <a:pt x="650" y="632"/>
                  </a:cubicBezTo>
                  <a:cubicBezTo>
                    <a:pt x="934" y="632"/>
                    <a:pt x="1221" y="582"/>
                    <a:pt x="1479" y="272"/>
                  </a:cubicBezTo>
                  <a:cubicBezTo>
                    <a:pt x="1195" y="109"/>
                    <a:pt x="928" y="0"/>
                    <a:pt x="69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37"/>
            <p:cNvSpPr/>
            <p:nvPr/>
          </p:nvSpPr>
          <p:spPr>
            <a:xfrm>
              <a:off x="4212075" y="3399400"/>
              <a:ext cx="34700" cy="27750"/>
            </a:xfrm>
            <a:custGeom>
              <a:rect b="b" l="l" r="r" t="t"/>
              <a:pathLst>
                <a:path extrusionOk="0" h="1110" w="1388">
                  <a:moveTo>
                    <a:pt x="648" y="0"/>
                  </a:moveTo>
                  <a:lnTo>
                    <a:pt x="648" y="0"/>
                  </a:lnTo>
                  <a:cubicBezTo>
                    <a:pt x="1" y="924"/>
                    <a:pt x="1110" y="739"/>
                    <a:pt x="1387" y="1109"/>
                  </a:cubicBezTo>
                  <a:cubicBezTo>
                    <a:pt x="1387" y="555"/>
                    <a:pt x="1110" y="185"/>
                    <a:pt x="64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37"/>
            <p:cNvSpPr/>
            <p:nvPr/>
          </p:nvSpPr>
          <p:spPr>
            <a:xfrm>
              <a:off x="3729100" y="3436350"/>
              <a:ext cx="37000" cy="34700"/>
            </a:xfrm>
            <a:custGeom>
              <a:rect b="b" l="l" r="r" t="t"/>
              <a:pathLst>
                <a:path extrusionOk="0" h="1388" w="1480">
                  <a:moveTo>
                    <a:pt x="1387" y="1"/>
                  </a:moveTo>
                  <a:lnTo>
                    <a:pt x="1387" y="1"/>
                  </a:lnTo>
                  <a:cubicBezTo>
                    <a:pt x="1018" y="371"/>
                    <a:pt x="1" y="463"/>
                    <a:pt x="648" y="1387"/>
                  </a:cubicBezTo>
                  <a:cubicBezTo>
                    <a:pt x="925" y="925"/>
                    <a:pt x="1480" y="648"/>
                    <a:pt x="138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37"/>
            <p:cNvSpPr/>
            <p:nvPr/>
          </p:nvSpPr>
          <p:spPr>
            <a:xfrm>
              <a:off x="3509575" y="1828000"/>
              <a:ext cx="18500" cy="22050"/>
            </a:xfrm>
            <a:custGeom>
              <a:rect b="b" l="l" r="r" t="t"/>
              <a:pathLst>
                <a:path extrusionOk="0" h="882" w="740">
                  <a:moveTo>
                    <a:pt x="370" y="0"/>
                  </a:moveTo>
                  <a:lnTo>
                    <a:pt x="1" y="370"/>
                  </a:lnTo>
                  <a:cubicBezTo>
                    <a:pt x="76" y="595"/>
                    <a:pt x="29" y="882"/>
                    <a:pt x="257" y="882"/>
                  </a:cubicBezTo>
                  <a:cubicBezTo>
                    <a:pt x="309" y="882"/>
                    <a:pt x="376" y="867"/>
                    <a:pt x="463" y="832"/>
                  </a:cubicBezTo>
                  <a:cubicBezTo>
                    <a:pt x="740" y="555"/>
                    <a:pt x="740" y="278"/>
                    <a:pt x="37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37"/>
            <p:cNvSpPr/>
            <p:nvPr/>
          </p:nvSpPr>
          <p:spPr>
            <a:xfrm>
              <a:off x="3279225" y="2382600"/>
              <a:ext cx="22400" cy="19075"/>
            </a:xfrm>
            <a:custGeom>
              <a:rect b="b" l="l" r="r" t="t"/>
              <a:pathLst>
                <a:path extrusionOk="0" h="763" w="896">
                  <a:moveTo>
                    <a:pt x="156" y="1"/>
                  </a:moveTo>
                  <a:lnTo>
                    <a:pt x="156" y="1"/>
                  </a:lnTo>
                  <a:cubicBezTo>
                    <a:pt x="0" y="545"/>
                    <a:pt x="172" y="762"/>
                    <a:pt x="616" y="762"/>
                  </a:cubicBezTo>
                  <a:cubicBezTo>
                    <a:pt x="700" y="762"/>
                    <a:pt x="793" y="755"/>
                    <a:pt x="895" y="740"/>
                  </a:cubicBezTo>
                  <a:cubicBezTo>
                    <a:pt x="618" y="463"/>
                    <a:pt x="341" y="185"/>
                    <a:pt x="15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37"/>
            <p:cNvSpPr/>
            <p:nvPr/>
          </p:nvSpPr>
          <p:spPr>
            <a:xfrm>
              <a:off x="3837850" y="5310600"/>
              <a:ext cx="62275" cy="48775"/>
            </a:xfrm>
            <a:custGeom>
              <a:rect b="b" l="l" r="r" t="t"/>
              <a:pathLst>
                <a:path extrusionOk="0" h="1951" w="2491">
                  <a:moveTo>
                    <a:pt x="1538" y="1"/>
                  </a:moveTo>
                  <a:cubicBezTo>
                    <a:pt x="1083" y="1"/>
                    <a:pt x="706" y="408"/>
                    <a:pt x="365" y="920"/>
                  </a:cubicBezTo>
                  <a:cubicBezTo>
                    <a:pt x="437" y="1209"/>
                    <a:pt x="1" y="1951"/>
                    <a:pt x="426" y="1951"/>
                  </a:cubicBezTo>
                  <a:cubicBezTo>
                    <a:pt x="544" y="1951"/>
                    <a:pt x="730" y="1893"/>
                    <a:pt x="1012" y="1752"/>
                  </a:cubicBezTo>
                  <a:cubicBezTo>
                    <a:pt x="1567" y="1475"/>
                    <a:pt x="2306" y="1382"/>
                    <a:pt x="2491" y="550"/>
                  </a:cubicBezTo>
                  <a:cubicBezTo>
                    <a:pt x="2136" y="159"/>
                    <a:pt x="1821" y="1"/>
                    <a:pt x="153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37"/>
            <p:cNvSpPr/>
            <p:nvPr/>
          </p:nvSpPr>
          <p:spPr>
            <a:xfrm>
              <a:off x="4098850" y="312050"/>
              <a:ext cx="64725" cy="136375"/>
            </a:xfrm>
            <a:custGeom>
              <a:rect b="b" l="l" r="r" t="t"/>
              <a:pathLst>
                <a:path extrusionOk="0" h="5455" w="2589">
                  <a:moveTo>
                    <a:pt x="93" y="1"/>
                  </a:moveTo>
                  <a:cubicBezTo>
                    <a:pt x="0" y="1110"/>
                    <a:pt x="1294" y="1295"/>
                    <a:pt x="1387" y="2312"/>
                  </a:cubicBezTo>
                  <a:cubicBezTo>
                    <a:pt x="1479" y="3421"/>
                    <a:pt x="1941" y="4438"/>
                    <a:pt x="2219" y="5455"/>
                  </a:cubicBezTo>
                  <a:cubicBezTo>
                    <a:pt x="2311" y="5085"/>
                    <a:pt x="2219" y="4623"/>
                    <a:pt x="2588" y="4345"/>
                  </a:cubicBezTo>
                  <a:lnTo>
                    <a:pt x="2588" y="3976"/>
                  </a:lnTo>
                  <a:cubicBezTo>
                    <a:pt x="2034" y="3513"/>
                    <a:pt x="2311" y="2774"/>
                    <a:pt x="2219" y="2219"/>
                  </a:cubicBezTo>
                  <a:cubicBezTo>
                    <a:pt x="2034" y="1850"/>
                    <a:pt x="1757" y="1480"/>
                    <a:pt x="1479" y="1110"/>
                  </a:cubicBezTo>
                  <a:cubicBezTo>
                    <a:pt x="1017" y="740"/>
                    <a:pt x="555" y="371"/>
                    <a:pt x="9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37"/>
            <p:cNvSpPr/>
            <p:nvPr/>
          </p:nvSpPr>
          <p:spPr>
            <a:xfrm>
              <a:off x="4637275" y="1414950"/>
              <a:ext cx="180275" cy="165900"/>
            </a:xfrm>
            <a:custGeom>
              <a:rect b="b" l="l" r="r" t="t"/>
              <a:pathLst>
                <a:path extrusionOk="0" h="6636" w="7211">
                  <a:moveTo>
                    <a:pt x="2622" y="1"/>
                  </a:moveTo>
                  <a:cubicBezTo>
                    <a:pt x="2503" y="1"/>
                    <a:pt x="2369" y="67"/>
                    <a:pt x="2219" y="254"/>
                  </a:cubicBezTo>
                  <a:cubicBezTo>
                    <a:pt x="2866" y="808"/>
                    <a:pt x="2496" y="2102"/>
                    <a:pt x="4345" y="2287"/>
                  </a:cubicBezTo>
                  <a:cubicBezTo>
                    <a:pt x="3328" y="2657"/>
                    <a:pt x="2958" y="3119"/>
                    <a:pt x="2496" y="3674"/>
                  </a:cubicBezTo>
                  <a:cubicBezTo>
                    <a:pt x="2260" y="3122"/>
                    <a:pt x="2359" y="2301"/>
                    <a:pt x="1706" y="2301"/>
                  </a:cubicBezTo>
                  <a:cubicBezTo>
                    <a:pt x="1593" y="2301"/>
                    <a:pt x="1458" y="2325"/>
                    <a:pt x="1295" y="2380"/>
                  </a:cubicBezTo>
                  <a:cubicBezTo>
                    <a:pt x="555" y="2657"/>
                    <a:pt x="278" y="3489"/>
                    <a:pt x="555" y="3951"/>
                  </a:cubicBezTo>
                  <a:cubicBezTo>
                    <a:pt x="832" y="4691"/>
                    <a:pt x="1110" y="5245"/>
                    <a:pt x="278" y="5800"/>
                  </a:cubicBezTo>
                  <a:cubicBezTo>
                    <a:pt x="1" y="5892"/>
                    <a:pt x="93" y="6170"/>
                    <a:pt x="278" y="6354"/>
                  </a:cubicBezTo>
                  <a:cubicBezTo>
                    <a:pt x="397" y="6533"/>
                    <a:pt x="555" y="6635"/>
                    <a:pt x="702" y="6635"/>
                  </a:cubicBezTo>
                  <a:cubicBezTo>
                    <a:pt x="782" y="6635"/>
                    <a:pt x="859" y="6605"/>
                    <a:pt x="925" y="6539"/>
                  </a:cubicBezTo>
                  <a:cubicBezTo>
                    <a:pt x="1637" y="5748"/>
                    <a:pt x="2146" y="4686"/>
                    <a:pt x="3321" y="4686"/>
                  </a:cubicBezTo>
                  <a:cubicBezTo>
                    <a:pt x="3519" y="4686"/>
                    <a:pt x="3735" y="4716"/>
                    <a:pt x="3975" y="4783"/>
                  </a:cubicBezTo>
                  <a:cubicBezTo>
                    <a:pt x="4160" y="4783"/>
                    <a:pt x="3883" y="4413"/>
                    <a:pt x="3790" y="4228"/>
                  </a:cubicBezTo>
                  <a:cubicBezTo>
                    <a:pt x="3715" y="4003"/>
                    <a:pt x="3701" y="3716"/>
                    <a:pt x="3847" y="3716"/>
                  </a:cubicBezTo>
                  <a:cubicBezTo>
                    <a:pt x="3881" y="3716"/>
                    <a:pt x="3923" y="3732"/>
                    <a:pt x="3975" y="3766"/>
                  </a:cubicBezTo>
                  <a:cubicBezTo>
                    <a:pt x="4310" y="4003"/>
                    <a:pt x="4587" y="4096"/>
                    <a:pt x="4825" y="4096"/>
                  </a:cubicBezTo>
                  <a:cubicBezTo>
                    <a:pt x="5703" y="4096"/>
                    <a:pt x="6060" y="2822"/>
                    <a:pt x="6933" y="2749"/>
                  </a:cubicBezTo>
                  <a:lnTo>
                    <a:pt x="6933" y="2380"/>
                  </a:lnTo>
                  <a:cubicBezTo>
                    <a:pt x="7026" y="2010"/>
                    <a:pt x="7118" y="1640"/>
                    <a:pt x="7210" y="1270"/>
                  </a:cubicBezTo>
                  <a:cubicBezTo>
                    <a:pt x="6748" y="993"/>
                    <a:pt x="6194" y="623"/>
                    <a:pt x="5731" y="346"/>
                  </a:cubicBezTo>
                  <a:cubicBezTo>
                    <a:pt x="5615" y="229"/>
                    <a:pt x="5535" y="112"/>
                    <a:pt x="5421" y="112"/>
                  </a:cubicBezTo>
                  <a:cubicBezTo>
                    <a:pt x="5356" y="112"/>
                    <a:pt x="5279" y="152"/>
                    <a:pt x="5177" y="254"/>
                  </a:cubicBezTo>
                  <a:cubicBezTo>
                    <a:pt x="4622" y="716"/>
                    <a:pt x="4322" y="947"/>
                    <a:pt x="4045" y="947"/>
                  </a:cubicBezTo>
                  <a:cubicBezTo>
                    <a:pt x="3767" y="947"/>
                    <a:pt x="3513" y="716"/>
                    <a:pt x="3051" y="254"/>
                  </a:cubicBezTo>
                  <a:cubicBezTo>
                    <a:pt x="2941" y="144"/>
                    <a:pt x="2798" y="1"/>
                    <a:pt x="262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37"/>
            <p:cNvSpPr/>
            <p:nvPr/>
          </p:nvSpPr>
          <p:spPr>
            <a:xfrm>
              <a:off x="4801350" y="1247975"/>
              <a:ext cx="34675" cy="53175"/>
            </a:xfrm>
            <a:custGeom>
              <a:rect b="b" l="l" r="r" t="t"/>
              <a:pathLst>
                <a:path extrusionOk="0" h="2127" w="1387">
                  <a:moveTo>
                    <a:pt x="0" y="0"/>
                  </a:moveTo>
                  <a:lnTo>
                    <a:pt x="0" y="0"/>
                  </a:lnTo>
                  <a:cubicBezTo>
                    <a:pt x="278" y="647"/>
                    <a:pt x="647" y="1387"/>
                    <a:pt x="1017" y="2126"/>
                  </a:cubicBezTo>
                  <a:cubicBezTo>
                    <a:pt x="1294" y="1664"/>
                    <a:pt x="925" y="1202"/>
                    <a:pt x="1387" y="1017"/>
                  </a:cubicBezTo>
                  <a:cubicBezTo>
                    <a:pt x="1294" y="185"/>
                    <a:pt x="278" y="555"/>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37"/>
            <p:cNvSpPr/>
            <p:nvPr/>
          </p:nvSpPr>
          <p:spPr>
            <a:xfrm>
              <a:off x="4704300" y="1247975"/>
              <a:ext cx="53175" cy="20625"/>
            </a:xfrm>
            <a:custGeom>
              <a:rect b="b" l="l" r="r" t="t"/>
              <a:pathLst>
                <a:path extrusionOk="0" h="825" w="2127">
                  <a:moveTo>
                    <a:pt x="0" y="0"/>
                  </a:moveTo>
                  <a:cubicBezTo>
                    <a:pt x="424" y="636"/>
                    <a:pt x="770" y="825"/>
                    <a:pt x="1084" y="825"/>
                  </a:cubicBezTo>
                  <a:cubicBezTo>
                    <a:pt x="1453" y="825"/>
                    <a:pt x="1776" y="562"/>
                    <a:pt x="2126" y="462"/>
                  </a:cubicBezTo>
                  <a:cubicBezTo>
                    <a:pt x="1871" y="207"/>
                    <a:pt x="1630" y="153"/>
                    <a:pt x="1375" y="153"/>
                  </a:cubicBezTo>
                  <a:cubicBezTo>
                    <a:pt x="1189" y="153"/>
                    <a:pt x="996" y="182"/>
                    <a:pt x="784" y="182"/>
                  </a:cubicBezTo>
                  <a:cubicBezTo>
                    <a:pt x="550" y="182"/>
                    <a:pt x="294" y="147"/>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37"/>
            <p:cNvSpPr/>
            <p:nvPr/>
          </p:nvSpPr>
          <p:spPr>
            <a:xfrm>
              <a:off x="4595675" y="4683500"/>
              <a:ext cx="82475" cy="58525"/>
            </a:xfrm>
            <a:custGeom>
              <a:rect b="b" l="l" r="r" t="t"/>
              <a:pathLst>
                <a:path extrusionOk="0" h="2341" w="3299">
                  <a:moveTo>
                    <a:pt x="2905" y="1"/>
                  </a:moveTo>
                  <a:cubicBezTo>
                    <a:pt x="2889" y="1"/>
                    <a:pt x="2876" y="10"/>
                    <a:pt x="2866" y="30"/>
                  </a:cubicBezTo>
                  <a:cubicBezTo>
                    <a:pt x="2219" y="1047"/>
                    <a:pt x="1" y="400"/>
                    <a:pt x="186" y="2341"/>
                  </a:cubicBezTo>
                  <a:cubicBezTo>
                    <a:pt x="463" y="2156"/>
                    <a:pt x="648" y="1971"/>
                    <a:pt x="925" y="1879"/>
                  </a:cubicBezTo>
                  <a:cubicBezTo>
                    <a:pt x="1067" y="1737"/>
                    <a:pt x="1209" y="1540"/>
                    <a:pt x="1351" y="1540"/>
                  </a:cubicBezTo>
                  <a:cubicBezTo>
                    <a:pt x="1394" y="1540"/>
                    <a:pt x="1437" y="1558"/>
                    <a:pt x="1480" y="1601"/>
                  </a:cubicBezTo>
                  <a:cubicBezTo>
                    <a:pt x="1757" y="1879"/>
                    <a:pt x="1387" y="2156"/>
                    <a:pt x="1295" y="2341"/>
                  </a:cubicBezTo>
                  <a:cubicBezTo>
                    <a:pt x="2127" y="2156"/>
                    <a:pt x="2589" y="1601"/>
                    <a:pt x="3051" y="954"/>
                  </a:cubicBezTo>
                  <a:cubicBezTo>
                    <a:pt x="3298" y="624"/>
                    <a:pt x="3031" y="1"/>
                    <a:pt x="290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37"/>
            <p:cNvSpPr/>
            <p:nvPr/>
          </p:nvSpPr>
          <p:spPr>
            <a:xfrm>
              <a:off x="4727400" y="4866800"/>
              <a:ext cx="55475" cy="23425"/>
            </a:xfrm>
            <a:custGeom>
              <a:rect b="b" l="l" r="r" t="t"/>
              <a:pathLst>
                <a:path extrusionOk="0" h="937" w="2219">
                  <a:moveTo>
                    <a:pt x="0" y="0"/>
                  </a:moveTo>
                  <a:cubicBezTo>
                    <a:pt x="624" y="624"/>
                    <a:pt x="1196" y="936"/>
                    <a:pt x="1716" y="936"/>
                  </a:cubicBezTo>
                  <a:cubicBezTo>
                    <a:pt x="1890" y="936"/>
                    <a:pt x="2057" y="901"/>
                    <a:pt x="2219" y="832"/>
                  </a:cubicBezTo>
                  <a:lnTo>
                    <a:pt x="2219" y="462"/>
                  </a:lnTo>
                  <a:cubicBezTo>
                    <a:pt x="1572" y="370"/>
                    <a:pt x="925" y="185"/>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37"/>
            <p:cNvSpPr/>
            <p:nvPr/>
          </p:nvSpPr>
          <p:spPr>
            <a:xfrm>
              <a:off x="4362275" y="2694775"/>
              <a:ext cx="46250" cy="36125"/>
            </a:xfrm>
            <a:custGeom>
              <a:rect b="b" l="l" r="r" t="t"/>
              <a:pathLst>
                <a:path extrusionOk="0" h="1445" w="1850">
                  <a:moveTo>
                    <a:pt x="738" y="0"/>
                  </a:moveTo>
                  <a:cubicBezTo>
                    <a:pt x="599" y="0"/>
                    <a:pt x="448" y="95"/>
                    <a:pt x="278" y="362"/>
                  </a:cubicBezTo>
                  <a:cubicBezTo>
                    <a:pt x="1" y="917"/>
                    <a:pt x="648" y="1009"/>
                    <a:pt x="925" y="1286"/>
                  </a:cubicBezTo>
                  <a:cubicBezTo>
                    <a:pt x="1124" y="1397"/>
                    <a:pt x="1276" y="1444"/>
                    <a:pt x="1392" y="1444"/>
                  </a:cubicBezTo>
                  <a:cubicBezTo>
                    <a:pt x="1762" y="1444"/>
                    <a:pt x="1779" y="969"/>
                    <a:pt x="1850" y="547"/>
                  </a:cubicBezTo>
                  <a:lnTo>
                    <a:pt x="1850" y="547"/>
                  </a:lnTo>
                  <a:cubicBezTo>
                    <a:pt x="1800" y="571"/>
                    <a:pt x="1753" y="582"/>
                    <a:pt x="1706" y="582"/>
                  </a:cubicBezTo>
                  <a:cubicBezTo>
                    <a:pt x="1365" y="582"/>
                    <a:pt x="1085" y="0"/>
                    <a:pt x="73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37"/>
            <p:cNvSpPr/>
            <p:nvPr/>
          </p:nvSpPr>
          <p:spPr>
            <a:xfrm>
              <a:off x="5101400" y="5169525"/>
              <a:ext cx="113625" cy="80900"/>
            </a:xfrm>
            <a:custGeom>
              <a:rect b="b" l="l" r="r" t="t"/>
              <a:pathLst>
                <a:path extrusionOk="0" h="3236" w="4545">
                  <a:moveTo>
                    <a:pt x="3990" y="0"/>
                  </a:moveTo>
                  <a:lnTo>
                    <a:pt x="1771" y="740"/>
                  </a:lnTo>
                  <a:cubicBezTo>
                    <a:pt x="1586" y="1017"/>
                    <a:pt x="1216" y="1572"/>
                    <a:pt x="1124" y="1572"/>
                  </a:cubicBezTo>
                  <a:cubicBezTo>
                    <a:pt x="841" y="1439"/>
                    <a:pt x="646" y="1384"/>
                    <a:pt x="515" y="1384"/>
                  </a:cubicBezTo>
                  <a:cubicBezTo>
                    <a:pt x="1" y="1384"/>
                    <a:pt x="439" y="2221"/>
                    <a:pt x="292" y="2588"/>
                  </a:cubicBezTo>
                  <a:cubicBezTo>
                    <a:pt x="416" y="2464"/>
                    <a:pt x="554" y="2420"/>
                    <a:pt x="692" y="2420"/>
                  </a:cubicBezTo>
                  <a:cubicBezTo>
                    <a:pt x="1033" y="2420"/>
                    <a:pt x="1380" y="2690"/>
                    <a:pt x="1542" y="2690"/>
                  </a:cubicBezTo>
                  <a:cubicBezTo>
                    <a:pt x="1559" y="2690"/>
                    <a:pt x="1574" y="2687"/>
                    <a:pt x="1586" y="2681"/>
                  </a:cubicBezTo>
                  <a:cubicBezTo>
                    <a:pt x="1987" y="2219"/>
                    <a:pt x="2264" y="2044"/>
                    <a:pt x="2469" y="2044"/>
                  </a:cubicBezTo>
                  <a:cubicBezTo>
                    <a:pt x="2880" y="2044"/>
                    <a:pt x="3004" y="2742"/>
                    <a:pt x="3250" y="3235"/>
                  </a:cubicBezTo>
                  <a:lnTo>
                    <a:pt x="4267" y="2496"/>
                  </a:lnTo>
                  <a:cubicBezTo>
                    <a:pt x="4544" y="1849"/>
                    <a:pt x="4359" y="370"/>
                    <a:pt x="399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37"/>
            <p:cNvSpPr/>
            <p:nvPr/>
          </p:nvSpPr>
          <p:spPr>
            <a:xfrm>
              <a:off x="4246750" y="4998650"/>
              <a:ext cx="43925" cy="34550"/>
            </a:xfrm>
            <a:custGeom>
              <a:rect b="b" l="l" r="r" t="t"/>
              <a:pathLst>
                <a:path extrusionOk="0" h="1382" w="1757">
                  <a:moveTo>
                    <a:pt x="670" y="0"/>
                  </a:moveTo>
                  <a:cubicBezTo>
                    <a:pt x="381" y="0"/>
                    <a:pt x="104" y="176"/>
                    <a:pt x="0" y="642"/>
                  </a:cubicBezTo>
                  <a:cubicBezTo>
                    <a:pt x="93" y="1012"/>
                    <a:pt x="370" y="1289"/>
                    <a:pt x="740" y="1382"/>
                  </a:cubicBezTo>
                  <a:cubicBezTo>
                    <a:pt x="924" y="1012"/>
                    <a:pt x="1756" y="734"/>
                    <a:pt x="1294" y="272"/>
                  </a:cubicBezTo>
                  <a:cubicBezTo>
                    <a:pt x="1131" y="109"/>
                    <a:pt x="897" y="0"/>
                    <a:pt x="67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37"/>
            <p:cNvSpPr/>
            <p:nvPr/>
          </p:nvSpPr>
          <p:spPr>
            <a:xfrm>
              <a:off x="3706650" y="261225"/>
              <a:ext cx="242025" cy="97075"/>
            </a:xfrm>
            <a:custGeom>
              <a:rect b="b" l="l" r="r" t="t"/>
              <a:pathLst>
                <a:path extrusionOk="0" h="3883" w="9681">
                  <a:moveTo>
                    <a:pt x="4966" y="0"/>
                  </a:moveTo>
                  <a:cubicBezTo>
                    <a:pt x="4859" y="429"/>
                    <a:pt x="4573" y="512"/>
                    <a:pt x="4262" y="512"/>
                  </a:cubicBezTo>
                  <a:cubicBezTo>
                    <a:pt x="4062" y="512"/>
                    <a:pt x="3851" y="478"/>
                    <a:pt x="3672" y="478"/>
                  </a:cubicBezTo>
                  <a:cubicBezTo>
                    <a:pt x="3407" y="478"/>
                    <a:pt x="3210" y="553"/>
                    <a:pt x="3210" y="925"/>
                  </a:cubicBezTo>
                  <a:cubicBezTo>
                    <a:pt x="3130" y="1875"/>
                    <a:pt x="2508" y="1943"/>
                    <a:pt x="2041" y="1943"/>
                  </a:cubicBezTo>
                  <a:cubicBezTo>
                    <a:pt x="1963" y="1943"/>
                    <a:pt x="1889" y="1941"/>
                    <a:pt x="1823" y="1941"/>
                  </a:cubicBezTo>
                  <a:cubicBezTo>
                    <a:pt x="1737" y="1937"/>
                    <a:pt x="1656" y="1935"/>
                    <a:pt x="1580" y="1935"/>
                  </a:cubicBezTo>
                  <a:cubicBezTo>
                    <a:pt x="1" y="1935"/>
                    <a:pt x="277" y="2825"/>
                    <a:pt x="806" y="3883"/>
                  </a:cubicBezTo>
                  <a:cubicBezTo>
                    <a:pt x="899" y="3813"/>
                    <a:pt x="1032" y="3796"/>
                    <a:pt x="1173" y="3796"/>
                  </a:cubicBezTo>
                  <a:cubicBezTo>
                    <a:pt x="1315" y="3796"/>
                    <a:pt x="1465" y="3813"/>
                    <a:pt x="1592" y="3813"/>
                  </a:cubicBezTo>
                  <a:cubicBezTo>
                    <a:pt x="1846" y="3813"/>
                    <a:pt x="2008" y="3744"/>
                    <a:pt x="1823" y="3328"/>
                  </a:cubicBezTo>
                  <a:cubicBezTo>
                    <a:pt x="1579" y="2637"/>
                    <a:pt x="1711" y="2464"/>
                    <a:pt x="1943" y="2464"/>
                  </a:cubicBezTo>
                  <a:cubicBezTo>
                    <a:pt x="2174" y="2464"/>
                    <a:pt x="2504" y="2635"/>
                    <a:pt x="2662" y="2635"/>
                  </a:cubicBezTo>
                  <a:cubicBezTo>
                    <a:pt x="2706" y="2635"/>
                    <a:pt x="2736" y="2622"/>
                    <a:pt x="2747" y="2589"/>
                  </a:cubicBezTo>
                  <a:cubicBezTo>
                    <a:pt x="2789" y="2400"/>
                    <a:pt x="2860" y="2335"/>
                    <a:pt x="2945" y="2335"/>
                  </a:cubicBezTo>
                  <a:cubicBezTo>
                    <a:pt x="3139" y="2335"/>
                    <a:pt x="3411" y="2667"/>
                    <a:pt x="3616" y="2667"/>
                  </a:cubicBezTo>
                  <a:cubicBezTo>
                    <a:pt x="3721" y="2667"/>
                    <a:pt x="3808" y="2579"/>
                    <a:pt x="3857" y="2311"/>
                  </a:cubicBezTo>
                  <a:cubicBezTo>
                    <a:pt x="3894" y="2163"/>
                    <a:pt x="4005" y="2104"/>
                    <a:pt x="4130" y="2104"/>
                  </a:cubicBezTo>
                  <a:cubicBezTo>
                    <a:pt x="4319" y="2104"/>
                    <a:pt x="4541" y="2237"/>
                    <a:pt x="4596" y="2404"/>
                  </a:cubicBezTo>
                  <a:cubicBezTo>
                    <a:pt x="4744" y="3143"/>
                    <a:pt x="5040" y="3380"/>
                    <a:pt x="5359" y="3380"/>
                  </a:cubicBezTo>
                  <a:cubicBezTo>
                    <a:pt x="5838" y="3380"/>
                    <a:pt x="6371" y="2847"/>
                    <a:pt x="6537" y="2681"/>
                  </a:cubicBezTo>
                  <a:cubicBezTo>
                    <a:pt x="7004" y="2214"/>
                    <a:pt x="7393" y="1923"/>
                    <a:pt x="7730" y="1923"/>
                  </a:cubicBezTo>
                  <a:cubicBezTo>
                    <a:pt x="8129" y="1923"/>
                    <a:pt x="8456" y="2328"/>
                    <a:pt x="8756" y="3328"/>
                  </a:cubicBezTo>
                  <a:cubicBezTo>
                    <a:pt x="9218" y="2311"/>
                    <a:pt x="9680" y="1664"/>
                    <a:pt x="8848" y="925"/>
                  </a:cubicBezTo>
                  <a:lnTo>
                    <a:pt x="8848" y="925"/>
                  </a:lnTo>
                  <a:cubicBezTo>
                    <a:pt x="8521" y="1115"/>
                    <a:pt x="8186" y="1178"/>
                    <a:pt x="7845" y="1178"/>
                  </a:cubicBezTo>
                  <a:cubicBezTo>
                    <a:pt x="7206" y="1178"/>
                    <a:pt x="6547" y="958"/>
                    <a:pt x="5883" y="958"/>
                  </a:cubicBezTo>
                  <a:cubicBezTo>
                    <a:pt x="5701" y="958"/>
                    <a:pt x="5518" y="975"/>
                    <a:pt x="5336" y="1017"/>
                  </a:cubicBezTo>
                  <a:cubicBezTo>
                    <a:pt x="5286" y="1042"/>
                    <a:pt x="5237" y="1053"/>
                    <a:pt x="5192" y="1053"/>
                  </a:cubicBezTo>
                  <a:cubicBezTo>
                    <a:pt x="5072" y="1053"/>
                    <a:pt x="4991" y="968"/>
                    <a:pt x="5058" y="832"/>
                  </a:cubicBezTo>
                  <a:cubicBezTo>
                    <a:pt x="5058" y="555"/>
                    <a:pt x="5705" y="278"/>
                    <a:pt x="496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37"/>
            <p:cNvSpPr/>
            <p:nvPr/>
          </p:nvSpPr>
          <p:spPr>
            <a:xfrm>
              <a:off x="3974050" y="265850"/>
              <a:ext cx="117875" cy="46225"/>
            </a:xfrm>
            <a:custGeom>
              <a:rect b="b" l="l" r="r" t="t"/>
              <a:pathLst>
                <a:path extrusionOk="0" h="1849" w="4715">
                  <a:moveTo>
                    <a:pt x="1757" y="0"/>
                  </a:moveTo>
                  <a:cubicBezTo>
                    <a:pt x="1757" y="1109"/>
                    <a:pt x="555" y="832"/>
                    <a:pt x="1" y="1756"/>
                  </a:cubicBezTo>
                  <a:cubicBezTo>
                    <a:pt x="963" y="1503"/>
                    <a:pt x="1842" y="1278"/>
                    <a:pt x="2684" y="1278"/>
                  </a:cubicBezTo>
                  <a:cubicBezTo>
                    <a:pt x="3378" y="1278"/>
                    <a:pt x="4047" y="1431"/>
                    <a:pt x="4715" y="1849"/>
                  </a:cubicBezTo>
                  <a:cubicBezTo>
                    <a:pt x="4068" y="925"/>
                    <a:pt x="3236" y="370"/>
                    <a:pt x="212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37"/>
            <p:cNvSpPr/>
            <p:nvPr/>
          </p:nvSpPr>
          <p:spPr>
            <a:xfrm>
              <a:off x="3960200" y="323625"/>
              <a:ext cx="71650" cy="69350"/>
            </a:xfrm>
            <a:custGeom>
              <a:rect b="b" l="l" r="r" t="t"/>
              <a:pathLst>
                <a:path extrusionOk="0" h="2774" w="2866">
                  <a:moveTo>
                    <a:pt x="0" y="0"/>
                  </a:moveTo>
                  <a:lnTo>
                    <a:pt x="0" y="0"/>
                  </a:lnTo>
                  <a:cubicBezTo>
                    <a:pt x="370" y="1017"/>
                    <a:pt x="1572" y="1387"/>
                    <a:pt x="1572" y="2403"/>
                  </a:cubicBezTo>
                  <a:cubicBezTo>
                    <a:pt x="1756" y="2588"/>
                    <a:pt x="1849" y="2681"/>
                    <a:pt x="1941" y="2773"/>
                  </a:cubicBezTo>
                  <a:lnTo>
                    <a:pt x="2034" y="2773"/>
                  </a:lnTo>
                  <a:cubicBezTo>
                    <a:pt x="2866" y="1941"/>
                    <a:pt x="1664" y="1109"/>
                    <a:pt x="1941" y="277"/>
                  </a:cubicBezTo>
                  <a:lnTo>
                    <a:pt x="1941" y="277"/>
                  </a:lnTo>
                  <a:cubicBezTo>
                    <a:pt x="1733" y="486"/>
                    <a:pt x="1539" y="562"/>
                    <a:pt x="1354" y="562"/>
                  </a:cubicBezTo>
                  <a:cubicBezTo>
                    <a:pt x="882" y="562"/>
                    <a:pt x="465" y="66"/>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37"/>
            <p:cNvSpPr/>
            <p:nvPr/>
          </p:nvSpPr>
          <p:spPr>
            <a:xfrm>
              <a:off x="4563325" y="4297275"/>
              <a:ext cx="171025" cy="139725"/>
            </a:xfrm>
            <a:custGeom>
              <a:rect b="b" l="l" r="r" t="t"/>
              <a:pathLst>
                <a:path extrusionOk="0" h="5589" w="6841">
                  <a:moveTo>
                    <a:pt x="2377" y="0"/>
                  </a:moveTo>
                  <a:cubicBezTo>
                    <a:pt x="2298" y="0"/>
                    <a:pt x="2215" y="13"/>
                    <a:pt x="2127" y="42"/>
                  </a:cubicBezTo>
                  <a:cubicBezTo>
                    <a:pt x="3606" y="967"/>
                    <a:pt x="2866" y="3000"/>
                    <a:pt x="2589" y="3000"/>
                  </a:cubicBezTo>
                  <a:cubicBezTo>
                    <a:pt x="1" y="3093"/>
                    <a:pt x="1849" y="4849"/>
                    <a:pt x="1295" y="5588"/>
                  </a:cubicBezTo>
                  <a:cubicBezTo>
                    <a:pt x="2589" y="4479"/>
                    <a:pt x="4253" y="4941"/>
                    <a:pt x="5454" y="4017"/>
                  </a:cubicBezTo>
                  <a:cubicBezTo>
                    <a:pt x="6379" y="3924"/>
                    <a:pt x="6841" y="3647"/>
                    <a:pt x="6379" y="2630"/>
                  </a:cubicBezTo>
                  <a:cubicBezTo>
                    <a:pt x="6286" y="2538"/>
                    <a:pt x="6471" y="2353"/>
                    <a:pt x="6563" y="2168"/>
                  </a:cubicBezTo>
                  <a:cubicBezTo>
                    <a:pt x="6416" y="2020"/>
                    <a:pt x="6253" y="1969"/>
                    <a:pt x="6083" y="1969"/>
                  </a:cubicBezTo>
                  <a:cubicBezTo>
                    <a:pt x="5697" y="1969"/>
                    <a:pt x="5270" y="2233"/>
                    <a:pt x="4880" y="2233"/>
                  </a:cubicBezTo>
                  <a:cubicBezTo>
                    <a:pt x="4690" y="2233"/>
                    <a:pt x="4509" y="2170"/>
                    <a:pt x="4345" y="1983"/>
                  </a:cubicBezTo>
                  <a:cubicBezTo>
                    <a:pt x="4345" y="1429"/>
                    <a:pt x="4992" y="1336"/>
                    <a:pt x="5177" y="874"/>
                  </a:cubicBezTo>
                  <a:lnTo>
                    <a:pt x="4068" y="412"/>
                  </a:lnTo>
                  <a:cubicBezTo>
                    <a:pt x="3926" y="518"/>
                    <a:pt x="3798" y="560"/>
                    <a:pt x="3677" y="560"/>
                  </a:cubicBezTo>
                  <a:cubicBezTo>
                    <a:pt x="3236" y="560"/>
                    <a:pt x="2899" y="0"/>
                    <a:pt x="237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37"/>
            <p:cNvSpPr/>
            <p:nvPr/>
          </p:nvSpPr>
          <p:spPr>
            <a:xfrm>
              <a:off x="4665000" y="3879825"/>
              <a:ext cx="25450" cy="40275"/>
            </a:xfrm>
            <a:custGeom>
              <a:rect b="b" l="l" r="r" t="t"/>
              <a:pathLst>
                <a:path extrusionOk="0" h="1611" w="1018">
                  <a:moveTo>
                    <a:pt x="913" y="0"/>
                  </a:moveTo>
                  <a:cubicBezTo>
                    <a:pt x="449" y="0"/>
                    <a:pt x="346" y="576"/>
                    <a:pt x="1" y="749"/>
                  </a:cubicBezTo>
                  <a:cubicBezTo>
                    <a:pt x="248" y="996"/>
                    <a:pt x="201" y="1610"/>
                    <a:pt x="777" y="1610"/>
                  </a:cubicBezTo>
                  <a:cubicBezTo>
                    <a:pt x="847" y="1610"/>
                    <a:pt x="927" y="1601"/>
                    <a:pt x="1018" y="1581"/>
                  </a:cubicBezTo>
                  <a:cubicBezTo>
                    <a:pt x="648" y="1026"/>
                    <a:pt x="1018" y="564"/>
                    <a:pt x="1018" y="9"/>
                  </a:cubicBezTo>
                  <a:cubicBezTo>
                    <a:pt x="981" y="3"/>
                    <a:pt x="946" y="0"/>
                    <a:pt x="91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37"/>
            <p:cNvSpPr/>
            <p:nvPr/>
          </p:nvSpPr>
          <p:spPr>
            <a:xfrm>
              <a:off x="4773625" y="4485925"/>
              <a:ext cx="37000" cy="20125"/>
            </a:xfrm>
            <a:custGeom>
              <a:rect b="b" l="l" r="r" t="t"/>
              <a:pathLst>
                <a:path extrusionOk="0" h="805" w="1480">
                  <a:moveTo>
                    <a:pt x="978" y="0"/>
                  </a:moveTo>
                  <a:cubicBezTo>
                    <a:pt x="808" y="0"/>
                    <a:pt x="630" y="91"/>
                    <a:pt x="472" y="91"/>
                  </a:cubicBezTo>
                  <a:cubicBezTo>
                    <a:pt x="437" y="91"/>
                    <a:pt x="403" y="87"/>
                    <a:pt x="370" y="76"/>
                  </a:cubicBezTo>
                  <a:lnTo>
                    <a:pt x="0" y="76"/>
                  </a:lnTo>
                  <a:cubicBezTo>
                    <a:pt x="67" y="608"/>
                    <a:pt x="324" y="805"/>
                    <a:pt x="670" y="805"/>
                  </a:cubicBezTo>
                  <a:cubicBezTo>
                    <a:pt x="805" y="805"/>
                    <a:pt x="954" y="775"/>
                    <a:pt x="1109" y="723"/>
                  </a:cubicBezTo>
                  <a:cubicBezTo>
                    <a:pt x="1387" y="630"/>
                    <a:pt x="1479" y="353"/>
                    <a:pt x="1294" y="168"/>
                  </a:cubicBezTo>
                  <a:cubicBezTo>
                    <a:pt x="1197" y="39"/>
                    <a:pt x="1089" y="0"/>
                    <a:pt x="97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37"/>
            <p:cNvSpPr/>
            <p:nvPr/>
          </p:nvSpPr>
          <p:spPr>
            <a:xfrm>
              <a:off x="4759750" y="4198950"/>
              <a:ext cx="23125" cy="30075"/>
            </a:xfrm>
            <a:custGeom>
              <a:rect b="b" l="l" r="r" t="t"/>
              <a:pathLst>
                <a:path extrusionOk="0" h="1203" w="925">
                  <a:moveTo>
                    <a:pt x="278" y="0"/>
                  </a:moveTo>
                  <a:cubicBezTo>
                    <a:pt x="278" y="370"/>
                    <a:pt x="1" y="832"/>
                    <a:pt x="463" y="1202"/>
                  </a:cubicBezTo>
                  <a:cubicBezTo>
                    <a:pt x="925" y="648"/>
                    <a:pt x="463" y="370"/>
                    <a:pt x="27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37"/>
            <p:cNvSpPr/>
            <p:nvPr/>
          </p:nvSpPr>
          <p:spPr>
            <a:xfrm>
              <a:off x="4667325" y="3937825"/>
              <a:ext cx="18500" cy="13875"/>
            </a:xfrm>
            <a:custGeom>
              <a:rect b="b" l="l" r="r" t="t"/>
              <a:pathLst>
                <a:path extrusionOk="0" h="555" w="740">
                  <a:moveTo>
                    <a:pt x="277" y="0"/>
                  </a:moveTo>
                  <a:cubicBezTo>
                    <a:pt x="93" y="0"/>
                    <a:pt x="0" y="93"/>
                    <a:pt x="0" y="278"/>
                  </a:cubicBezTo>
                  <a:cubicBezTo>
                    <a:pt x="93" y="463"/>
                    <a:pt x="277" y="555"/>
                    <a:pt x="370" y="555"/>
                  </a:cubicBezTo>
                  <a:cubicBezTo>
                    <a:pt x="555" y="555"/>
                    <a:pt x="740" y="555"/>
                    <a:pt x="647" y="278"/>
                  </a:cubicBezTo>
                  <a:cubicBezTo>
                    <a:pt x="555" y="185"/>
                    <a:pt x="462" y="0"/>
                    <a:pt x="27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37"/>
            <p:cNvSpPr/>
            <p:nvPr/>
          </p:nvSpPr>
          <p:spPr>
            <a:xfrm>
              <a:off x="4736650" y="819525"/>
              <a:ext cx="37000" cy="28675"/>
            </a:xfrm>
            <a:custGeom>
              <a:rect b="b" l="l" r="r" t="t"/>
              <a:pathLst>
                <a:path extrusionOk="0" h="1147" w="1480">
                  <a:moveTo>
                    <a:pt x="251" y="1"/>
                  </a:moveTo>
                  <a:cubicBezTo>
                    <a:pt x="172" y="1"/>
                    <a:pt x="89" y="12"/>
                    <a:pt x="0" y="38"/>
                  </a:cubicBezTo>
                  <a:lnTo>
                    <a:pt x="1109" y="1147"/>
                  </a:lnTo>
                  <a:cubicBezTo>
                    <a:pt x="1202" y="1054"/>
                    <a:pt x="1294" y="870"/>
                    <a:pt x="1479" y="777"/>
                  </a:cubicBezTo>
                  <a:cubicBezTo>
                    <a:pt x="1080" y="458"/>
                    <a:pt x="750" y="1"/>
                    <a:pt x="25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37"/>
            <p:cNvSpPr/>
            <p:nvPr/>
          </p:nvSpPr>
          <p:spPr>
            <a:xfrm>
              <a:off x="5381375" y="4924575"/>
              <a:ext cx="30075" cy="39300"/>
            </a:xfrm>
            <a:custGeom>
              <a:rect b="b" l="l" r="r" t="t"/>
              <a:pathLst>
                <a:path extrusionOk="0" h="1572" w="1203">
                  <a:moveTo>
                    <a:pt x="0" y="0"/>
                  </a:moveTo>
                  <a:lnTo>
                    <a:pt x="0" y="740"/>
                  </a:lnTo>
                  <a:cubicBezTo>
                    <a:pt x="463" y="832"/>
                    <a:pt x="278" y="1571"/>
                    <a:pt x="740" y="1571"/>
                  </a:cubicBezTo>
                  <a:cubicBezTo>
                    <a:pt x="832" y="1571"/>
                    <a:pt x="1017" y="1387"/>
                    <a:pt x="1110" y="1202"/>
                  </a:cubicBezTo>
                  <a:cubicBezTo>
                    <a:pt x="1202" y="740"/>
                    <a:pt x="925" y="462"/>
                    <a:pt x="555" y="277"/>
                  </a:cubicBezTo>
                  <a:cubicBezTo>
                    <a:pt x="370" y="185"/>
                    <a:pt x="185" y="92"/>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37"/>
            <p:cNvSpPr/>
            <p:nvPr/>
          </p:nvSpPr>
          <p:spPr>
            <a:xfrm>
              <a:off x="4810600" y="993775"/>
              <a:ext cx="43925" cy="180275"/>
            </a:xfrm>
            <a:custGeom>
              <a:rect b="b" l="l" r="r" t="t"/>
              <a:pathLst>
                <a:path extrusionOk="0" h="7211" w="1757">
                  <a:moveTo>
                    <a:pt x="1017" y="0"/>
                  </a:moveTo>
                  <a:cubicBezTo>
                    <a:pt x="462" y="93"/>
                    <a:pt x="277" y="740"/>
                    <a:pt x="555" y="1109"/>
                  </a:cubicBezTo>
                  <a:cubicBezTo>
                    <a:pt x="1387" y="2404"/>
                    <a:pt x="1202" y="3420"/>
                    <a:pt x="0" y="4345"/>
                  </a:cubicBezTo>
                  <a:cubicBezTo>
                    <a:pt x="98" y="4328"/>
                    <a:pt x="187" y="4321"/>
                    <a:pt x="270" y="4321"/>
                  </a:cubicBezTo>
                  <a:cubicBezTo>
                    <a:pt x="1126" y="4321"/>
                    <a:pt x="1210" y="5149"/>
                    <a:pt x="1294" y="5824"/>
                  </a:cubicBezTo>
                  <a:cubicBezTo>
                    <a:pt x="1294" y="6378"/>
                    <a:pt x="1294" y="6840"/>
                    <a:pt x="1756" y="7210"/>
                  </a:cubicBezTo>
                  <a:lnTo>
                    <a:pt x="1756" y="5084"/>
                  </a:lnTo>
                  <a:lnTo>
                    <a:pt x="1756" y="3235"/>
                  </a:lnTo>
                  <a:lnTo>
                    <a:pt x="1756" y="2496"/>
                  </a:lnTo>
                  <a:cubicBezTo>
                    <a:pt x="1387" y="1664"/>
                    <a:pt x="1017" y="925"/>
                    <a:pt x="101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37"/>
            <p:cNvSpPr/>
            <p:nvPr/>
          </p:nvSpPr>
          <p:spPr>
            <a:xfrm>
              <a:off x="5117925" y="4986950"/>
              <a:ext cx="37000" cy="31325"/>
            </a:xfrm>
            <a:custGeom>
              <a:rect b="b" l="l" r="r" t="t"/>
              <a:pathLst>
                <a:path extrusionOk="0" h="1253" w="1480">
                  <a:moveTo>
                    <a:pt x="1" y="1"/>
                  </a:moveTo>
                  <a:cubicBezTo>
                    <a:pt x="146" y="655"/>
                    <a:pt x="292" y="1253"/>
                    <a:pt x="887" y="1253"/>
                  </a:cubicBezTo>
                  <a:cubicBezTo>
                    <a:pt x="1049" y="1253"/>
                    <a:pt x="1243" y="1209"/>
                    <a:pt x="1480" y="1110"/>
                  </a:cubicBezTo>
                  <a:cubicBezTo>
                    <a:pt x="1480" y="1018"/>
                    <a:pt x="1480" y="925"/>
                    <a:pt x="1480" y="740"/>
                  </a:cubicBezTo>
                  <a:cubicBezTo>
                    <a:pt x="1110" y="555"/>
                    <a:pt x="740" y="278"/>
                    <a:pt x="37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37"/>
            <p:cNvSpPr/>
            <p:nvPr/>
          </p:nvSpPr>
          <p:spPr>
            <a:xfrm>
              <a:off x="5117925" y="529275"/>
              <a:ext cx="37000" cy="14050"/>
            </a:xfrm>
            <a:custGeom>
              <a:rect b="b" l="l" r="r" t="t"/>
              <a:pathLst>
                <a:path extrusionOk="0" h="562" w="1480">
                  <a:moveTo>
                    <a:pt x="1" y="1"/>
                  </a:moveTo>
                  <a:cubicBezTo>
                    <a:pt x="210" y="419"/>
                    <a:pt x="406" y="561"/>
                    <a:pt x="594" y="561"/>
                  </a:cubicBezTo>
                  <a:cubicBezTo>
                    <a:pt x="904" y="561"/>
                    <a:pt x="1192" y="174"/>
                    <a:pt x="14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37"/>
            <p:cNvSpPr/>
            <p:nvPr/>
          </p:nvSpPr>
          <p:spPr>
            <a:xfrm>
              <a:off x="5335225" y="457650"/>
              <a:ext cx="27675" cy="30200"/>
            </a:xfrm>
            <a:custGeom>
              <a:rect b="b" l="l" r="r" t="t"/>
              <a:pathLst>
                <a:path extrusionOk="0" h="1208" w="1107">
                  <a:moveTo>
                    <a:pt x="90" y="0"/>
                  </a:moveTo>
                  <a:lnTo>
                    <a:pt x="90" y="0"/>
                  </a:lnTo>
                  <a:cubicBezTo>
                    <a:pt x="15" y="604"/>
                    <a:pt x="1" y="1208"/>
                    <a:pt x="602" y="1208"/>
                  </a:cubicBezTo>
                  <a:cubicBezTo>
                    <a:pt x="737" y="1208"/>
                    <a:pt x="903" y="1177"/>
                    <a:pt x="1107" y="1110"/>
                  </a:cubicBezTo>
                  <a:cubicBezTo>
                    <a:pt x="830" y="740"/>
                    <a:pt x="460" y="370"/>
                    <a:pt x="9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37"/>
            <p:cNvSpPr/>
            <p:nvPr/>
          </p:nvSpPr>
          <p:spPr>
            <a:xfrm>
              <a:off x="4819675" y="4915325"/>
              <a:ext cx="34850" cy="37125"/>
            </a:xfrm>
            <a:custGeom>
              <a:rect b="b" l="l" r="r" t="t"/>
              <a:pathLst>
                <a:path extrusionOk="0" h="1485" w="1394">
                  <a:moveTo>
                    <a:pt x="654" y="0"/>
                  </a:moveTo>
                  <a:cubicBezTo>
                    <a:pt x="1009" y="444"/>
                    <a:pt x="0" y="1485"/>
                    <a:pt x="1229" y="1485"/>
                  </a:cubicBezTo>
                  <a:cubicBezTo>
                    <a:pt x="1280" y="1485"/>
                    <a:pt x="1335" y="1483"/>
                    <a:pt x="1393" y="1479"/>
                  </a:cubicBezTo>
                  <a:cubicBezTo>
                    <a:pt x="1301" y="925"/>
                    <a:pt x="1116" y="462"/>
                    <a:pt x="102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37"/>
            <p:cNvSpPr/>
            <p:nvPr/>
          </p:nvSpPr>
          <p:spPr>
            <a:xfrm>
              <a:off x="4824450" y="956800"/>
              <a:ext cx="25450" cy="37000"/>
            </a:xfrm>
            <a:custGeom>
              <a:rect b="b" l="l" r="r" t="t"/>
              <a:pathLst>
                <a:path extrusionOk="0" h="1480" w="1018">
                  <a:moveTo>
                    <a:pt x="833" y="0"/>
                  </a:moveTo>
                  <a:cubicBezTo>
                    <a:pt x="1" y="278"/>
                    <a:pt x="463" y="925"/>
                    <a:pt x="463" y="1479"/>
                  </a:cubicBezTo>
                  <a:cubicBezTo>
                    <a:pt x="1017" y="1109"/>
                    <a:pt x="833" y="555"/>
                    <a:pt x="8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37"/>
            <p:cNvSpPr/>
            <p:nvPr/>
          </p:nvSpPr>
          <p:spPr>
            <a:xfrm>
              <a:off x="2887950" y="606725"/>
              <a:ext cx="279650" cy="350100"/>
            </a:xfrm>
            <a:custGeom>
              <a:rect b="b" l="l" r="r" t="t"/>
              <a:pathLst>
                <a:path extrusionOk="0" h="14004" w="11186">
                  <a:moveTo>
                    <a:pt x="4672" y="8542"/>
                  </a:moveTo>
                  <a:cubicBezTo>
                    <a:pt x="4764" y="8542"/>
                    <a:pt x="4870" y="8572"/>
                    <a:pt x="4992" y="8642"/>
                  </a:cubicBezTo>
                  <a:cubicBezTo>
                    <a:pt x="5362" y="8827"/>
                    <a:pt x="4807" y="9751"/>
                    <a:pt x="5547" y="10029"/>
                  </a:cubicBezTo>
                  <a:cubicBezTo>
                    <a:pt x="5432" y="10374"/>
                    <a:pt x="5245" y="10468"/>
                    <a:pt x="5009" y="10468"/>
                  </a:cubicBezTo>
                  <a:cubicBezTo>
                    <a:pt x="4866" y="10468"/>
                    <a:pt x="4705" y="10433"/>
                    <a:pt x="4530" y="10398"/>
                  </a:cubicBezTo>
                  <a:cubicBezTo>
                    <a:pt x="4416" y="10285"/>
                    <a:pt x="4314" y="10244"/>
                    <a:pt x="4219" y="10244"/>
                  </a:cubicBezTo>
                  <a:cubicBezTo>
                    <a:pt x="3971" y="10244"/>
                    <a:pt x="3770" y="10521"/>
                    <a:pt x="3545" y="10521"/>
                  </a:cubicBezTo>
                  <a:cubicBezTo>
                    <a:pt x="3505" y="10521"/>
                    <a:pt x="3463" y="10512"/>
                    <a:pt x="3421" y="10491"/>
                  </a:cubicBezTo>
                  <a:cubicBezTo>
                    <a:pt x="3051" y="10306"/>
                    <a:pt x="2404" y="10491"/>
                    <a:pt x="2496" y="9936"/>
                  </a:cubicBezTo>
                  <a:cubicBezTo>
                    <a:pt x="2559" y="9623"/>
                    <a:pt x="2749" y="9395"/>
                    <a:pt x="3008" y="9395"/>
                  </a:cubicBezTo>
                  <a:cubicBezTo>
                    <a:pt x="3132" y="9395"/>
                    <a:pt x="3271" y="9447"/>
                    <a:pt x="3421" y="9566"/>
                  </a:cubicBezTo>
                  <a:cubicBezTo>
                    <a:pt x="3498" y="9683"/>
                    <a:pt x="3592" y="9734"/>
                    <a:pt x="3681" y="9734"/>
                  </a:cubicBezTo>
                  <a:cubicBezTo>
                    <a:pt x="3805" y="9734"/>
                    <a:pt x="3922" y="9635"/>
                    <a:pt x="3975" y="9474"/>
                  </a:cubicBezTo>
                  <a:cubicBezTo>
                    <a:pt x="4125" y="9099"/>
                    <a:pt x="4275" y="8542"/>
                    <a:pt x="4672" y="8542"/>
                  </a:cubicBezTo>
                  <a:close/>
                  <a:moveTo>
                    <a:pt x="3709" y="0"/>
                  </a:moveTo>
                  <a:cubicBezTo>
                    <a:pt x="3415" y="0"/>
                    <a:pt x="3153" y="147"/>
                    <a:pt x="2959" y="600"/>
                  </a:cubicBezTo>
                  <a:cubicBezTo>
                    <a:pt x="2681" y="1525"/>
                    <a:pt x="3975" y="1802"/>
                    <a:pt x="4622" y="2356"/>
                  </a:cubicBezTo>
                  <a:cubicBezTo>
                    <a:pt x="5547" y="3096"/>
                    <a:pt x="6009" y="4205"/>
                    <a:pt x="5916" y="5314"/>
                  </a:cubicBezTo>
                  <a:cubicBezTo>
                    <a:pt x="5916" y="6331"/>
                    <a:pt x="5085" y="6701"/>
                    <a:pt x="4160" y="6701"/>
                  </a:cubicBezTo>
                  <a:cubicBezTo>
                    <a:pt x="3236" y="7533"/>
                    <a:pt x="2959" y="8919"/>
                    <a:pt x="1387" y="9012"/>
                  </a:cubicBezTo>
                  <a:cubicBezTo>
                    <a:pt x="740" y="9104"/>
                    <a:pt x="278" y="9659"/>
                    <a:pt x="186" y="10306"/>
                  </a:cubicBezTo>
                  <a:cubicBezTo>
                    <a:pt x="1" y="11600"/>
                    <a:pt x="1110" y="11970"/>
                    <a:pt x="1757" y="12709"/>
                  </a:cubicBezTo>
                  <a:cubicBezTo>
                    <a:pt x="2312" y="13356"/>
                    <a:pt x="1480" y="13541"/>
                    <a:pt x="1202" y="14003"/>
                  </a:cubicBezTo>
                  <a:cubicBezTo>
                    <a:pt x="2589" y="13634"/>
                    <a:pt x="2589" y="13449"/>
                    <a:pt x="3236" y="11785"/>
                  </a:cubicBezTo>
                  <a:cubicBezTo>
                    <a:pt x="3396" y="11545"/>
                    <a:pt x="3972" y="11305"/>
                    <a:pt x="4304" y="11305"/>
                  </a:cubicBezTo>
                  <a:cubicBezTo>
                    <a:pt x="4355" y="11305"/>
                    <a:pt x="4400" y="11310"/>
                    <a:pt x="4438" y="11323"/>
                  </a:cubicBezTo>
                  <a:cubicBezTo>
                    <a:pt x="4497" y="11342"/>
                    <a:pt x="4558" y="11351"/>
                    <a:pt x="4621" y="11351"/>
                  </a:cubicBezTo>
                  <a:cubicBezTo>
                    <a:pt x="4911" y="11351"/>
                    <a:pt x="5228" y="11176"/>
                    <a:pt x="5480" y="11176"/>
                  </a:cubicBezTo>
                  <a:cubicBezTo>
                    <a:pt x="5682" y="11176"/>
                    <a:pt x="5843" y="11288"/>
                    <a:pt x="5916" y="11692"/>
                  </a:cubicBezTo>
                  <a:cubicBezTo>
                    <a:pt x="6009" y="11970"/>
                    <a:pt x="6194" y="12247"/>
                    <a:pt x="6564" y="12339"/>
                  </a:cubicBezTo>
                  <a:cubicBezTo>
                    <a:pt x="7395" y="11970"/>
                    <a:pt x="7118" y="10398"/>
                    <a:pt x="8412" y="10398"/>
                  </a:cubicBezTo>
                  <a:cubicBezTo>
                    <a:pt x="8967" y="10768"/>
                    <a:pt x="7488" y="11692"/>
                    <a:pt x="8874" y="11785"/>
                  </a:cubicBezTo>
                  <a:cubicBezTo>
                    <a:pt x="9799" y="10676"/>
                    <a:pt x="10168" y="9289"/>
                    <a:pt x="9984" y="7625"/>
                  </a:cubicBezTo>
                  <a:cubicBezTo>
                    <a:pt x="9984" y="7625"/>
                    <a:pt x="10261" y="7440"/>
                    <a:pt x="10353" y="7440"/>
                  </a:cubicBezTo>
                  <a:cubicBezTo>
                    <a:pt x="11185" y="7348"/>
                    <a:pt x="11000" y="6793"/>
                    <a:pt x="11000" y="6239"/>
                  </a:cubicBezTo>
                  <a:cubicBezTo>
                    <a:pt x="11093" y="4760"/>
                    <a:pt x="10353" y="3651"/>
                    <a:pt x="9244" y="2726"/>
                  </a:cubicBezTo>
                  <a:cubicBezTo>
                    <a:pt x="7950" y="3004"/>
                    <a:pt x="8967" y="3466"/>
                    <a:pt x="9244" y="3743"/>
                  </a:cubicBezTo>
                  <a:cubicBezTo>
                    <a:pt x="9891" y="4298"/>
                    <a:pt x="9799" y="4852"/>
                    <a:pt x="9059" y="5130"/>
                  </a:cubicBezTo>
                  <a:cubicBezTo>
                    <a:pt x="7950" y="5592"/>
                    <a:pt x="8505" y="7348"/>
                    <a:pt x="7118" y="7718"/>
                  </a:cubicBezTo>
                  <a:cubicBezTo>
                    <a:pt x="6656" y="7163"/>
                    <a:pt x="7950" y="6701"/>
                    <a:pt x="7211" y="6239"/>
                  </a:cubicBezTo>
                  <a:cubicBezTo>
                    <a:pt x="7118" y="6239"/>
                    <a:pt x="6748" y="6608"/>
                    <a:pt x="6286" y="6886"/>
                  </a:cubicBezTo>
                  <a:cubicBezTo>
                    <a:pt x="6748" y="5869"/>
                    <a:pt x="6009" y="4575"/>
                    <a:pt x="7765" y="4390"/>
                  </a:cubicBezTo>
                  <a:cubicBezTo>
                    <a:pt x="6101" y="3466"/>
                    <a:pt x="6564" y="2172"/>
                    <a:pt x="6656" y="878"/>
                  </a:cubicBezTo>
                  <a:cubicBezTo>
                    <a:pt x="6286" y="785"/>
                    <a:pt x="5916" y="600"/>
                    <a:pt x="5454" y="508"/>
                  </a:cubicBezTo>
                  <a:cubicBezTo>
                    <a:pt x="4914" y="508"/>
                    <a:pt x="4256" y="0"/>
                    <a:pt x="370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37"/>
            <p:cNvSpPr/>
            <p:nvPr/>
          </p:nvSpPr>
          <p:spPr>
            <a:xfrm>
              <a:off x="2767800" y="1093125"/>
              <a:ext cx="191825" cy="207650"/>
            </a:xfrm>
            <a:custGeom>
              <a:rect b="b" l="l" r="r" t="t"/>
              <a:pathLst>
                <a:path extrusionOk="0" h="8306" w="7673">
                  <a:moveTo>
                    <a:pt x="5639" y="1"/>
                  </a:moveTo>
                  <a:cubicBezTo>
                    <a:pt x="5639" y="463"/>
                    <a:pt x="6193" y="833"/>
                    <a:pt x="5823" y="1387"/>
                  </a:cubicBezTo>
                  <a:cubicBezTo>
                    <a:pt x="5708" y="1572"/>
                    <a:pt x="5587" y="1636"/>
                    <a:pt x="5461" y="1636"/>
                  </a:cubicBezTo>
                  <a:cubicBezTo>
                    <a:pt x="5184" y="1636"/>
                    <a:pt x="4887" y="1328"/>
                    <a:pt x="4584" y="1328"/>
                  </a:cubicBezTo>
                  <a:cubicBezTo>
                    <a:pt x="4474" y="1328"/>
                    <a:pt x="4363" y="1369"/>
                    <a:pt x="4252" y="1480"/>
                  </a:cubicBezTo>
                  <a:cubicBezTo>
                    <a:pt x="3328" y="2219"/>
                    <a:pt x="5269" y="2127"/>
                    <a:pt x="4529" y="2774"/>
                  </a:cubicBezTo>
                  <a:cubicBezTo>
                    <a:pt x="4380" y="2849"/>
                    <a:pt x="4291" y="2984"/>
                    <a:pt x="4115" y="2984"/>
                  </a:cubicBezTo>
                  <a:cubicBezTo>
                    <a:pt x="4074" y="2984"/>
                    <a:pt x="4028" y="2976"/>
                    <a:pt x="3975" y="2959"/>
                  </a:cubicBezTo>
                  <a:cubicBezTo>
                    <a:pt x="3872" y="2946"/>
                    <a:pt x="3772" y="2940"/>
                    <a:pt x="3676" y="2940"/>
                  </a:cubicBezTo>
                  <a:cubicBezTo>
                    <a:pt x="2393" y="2940"/>
                    <a:pt x="1705" y="4034"/>
                    <a:pt x="1017" y="4808"/>
                  </a:cubicBezTo>
                  <a:cubicBezTo>
                    <a:pt x="370" y="5455"/>
                    <a:pt x="1941" y="5732"/>
                    <a:pt x="2034" y="6471"/>
                  </a:cubicBezTo>
                  <a:cubicBezTo>
                    <a:pt x="1909" y="6513"/>
                    <a:pt x="1793" y="6531"/>
                    <a:pt x="1684" y="6531"/>
                  </a:cubicBezTo>
                  <a:cubicBezTo>
                    <a:pt x="1308" y="6531"/>
                    <a:pt x="1005" y="6316"/>
                    <a:pt x="647" y="6102"/>
                  </a:cubicBezTo>
                  <a:cubicBezTo>
                    <a:pt x="582" y="6036"/>
                    <a:pt x="505" y="6005"/>
                    <a:pt x="428" y="6005"/>
                  </a:cubicBezTo>
                  <a:cubicBezTo>
                    <a:pt x="289" y="6005"/>
                    <a:pt x="152" y="6107"/>
                    <a:pt x="93" y="6287"/>
                  </a:cubicBezTo>
                  <a:cubicBezTo>
                    <a:pt x="0" y="6379"/>
                    <a:pt x="0" y="6564"/>
                    <a:pt x="0" y="6749"/>
                  </a:cubicBezTo>
                  <a:cubicBezTo>
                    <a:pt x="417" y="7792"/>
                    <a:pt x="864" y="8305"/>
                    <a:pt x="1440" y="8305"/>
                  </a:cubicBezTo>
                  <a:cubicBezTo>
                    <a:pt x="1885" y="8305"/>
                    <a:pt x="2406" y="8000"/>
                    <a:pt x="3050" y="7396"/>
                  </a:cubicBezTo>
                  <a:cubicBezTo>
                    <a:pt x="3328" y="7118"/>
                    <a:pt x="3790" y="7026"/>
                    <a:pt x="3975" y="6841"/>
                  </a:cubicBezTo>
                  <a:cubicBezTo>
                    <a:pt x="4622" y="5732"/>
                    <a:pt x="6286" y="6379"/>
                    <a:pt x="6748" y="5085"/>
                  </a:cubicBezTo>
                  <a:cubicBezTo>
                    <a:pt x="6840" y="4253"/>
                    <a:pt x="7672" y="3513"/>
                    <a:pt x="6563" y="2682"/>
                  </a:cubicBezTo>
                  <a:cubicBezTo>
                    <a:pt x="6193" y="2497"/>
                    <a:pt x="6286" y="1850"/>
                    <a:pt x="6748" y="1480"/>
                  </a:cubicBezTo>
                  <a:cubicBezTo>
                    <a:pt x="6470" y="925"/>
                    <a:pt x="6286" y="278"/>
                    <a:pt x="563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37"/>
            <p:cNvSpPr/>
            <p:nvPr/>
          </p:nvSpPr>
          <p:spPr>
            <a:xfrm>
              <a:off x="2787050" y="865375"/>
              <a:ext cx="158700" cy="119175"/>
            </a:xfrm>
            <a:custGeom>
              <a:rect b="b" l="l" r="r" t="t"/>
              <a:pathLst>
                <a:path extrusionOk="0" h="4767" w="6348">
                  <a:moveTo>
                    <a:pt x="1633" y="1624"/>
                  </a:moveTo>
                  <a:cubicBezTo>
                    <a:pt x="1818" y="1624"/>
                    <a:pt x="1911" y="1716"/>
                    <a:pt x="2096" y="1809"/>
                  </a:cubicBezTo>
                  <a:cubicBezTo>
                    <a:pt x="2188" y="2086"/>
                    <a:pt x="2003" y="2178"/>
                    <a:pt x="1818" y="2178"/>
                  </a:cubicBezTo>
                  <a:cubicBezTo>
                    <a:pt x="1726" y="2178"/>
                    <a:pt x="1449" y="2086"/>
                    <a:pt x="1449" y="1901"/>
                  </a:cubicBezTo>
                  <a:cubicBezTo>
                    <a:pt x="1356" y="1716"/>
                    <a:pt x="1449" y="1624"/>
                    <a:pt x="1633" y="1624"/>
                  </a:cubicBezTo>
                  <a:close/>
                  <a:moveTo>
                    <a:pt x="2915" y="1"/>
                  </a:moveTo>
                  <a:cubicBezTo>
                    <a:pt x="1081" y="1"/>
                    <a:pt x="863" y="514"/>
                    <a:pt x="709" y="2825"/>
                  </a:cubicBezTo>
                  <a:cubicBezTo>
                    <a:pt x="617" y="3380"/>
                    <a:pt x="432" y="3750"/>
                    <a:pt x="247" y="4212"/>
                  </a:cubicBezTo>
                  <a:cubicBezTo>
                    <a:pt x="0" y="4705"/>
                    <a:pt x="247" y="4746"/>
                    <a:pt x="521" y="4746"/>
                  </a:cubicBezTo>
                  <a:cubicBezTo>
                    <a:pt x="576" y="4746"/>
                    <a:pt x="631" y="4744"/>
                    <a:pt x="685" y="4744"/>
                  </a:cubicBezTo>
                  <a:cubicBezTo>
                    <a:pt x="764" y="4744"/>
                    <a:pt x="838" y="4748"/>
                    <a:pt x="894" y="4766"/>
                  </a:cubicBezTo>
                  <a:cubicBezTo>
                    <a:pt x="1071" y="4518"/>
                    <a:pt x="1262" y="4433"/>
                    <a:pt x="1456" y="4433"/>
                  </a:cubicBezTo>
                  <a:cubicBezTo>
                    <a:pt x="1768" y="4433"/>
                    <a:pt x="2088" y="4653"/>
                    <a:pt x="2373" y="4766"/>
                  </a:cubicBezTo>
                  <a:cubicBezTo>
                    <a:pt x="2188" y="4119"/>
                    <a:pt x="2096" y="3380"/>
                    <a:pt x="1911" y="2640"/>
                  </a:cubicBezTo>
                  <a:cubicBezTo>
                    <a:pt x="3112" y="2640"/>
                    <a:pt x="3915" y="3677"/>
                    <a:pt x="4986" y="3677"/>
                  </a:cubicBezTo>
                  <a:cubicBezTo>
                    <a:pt x="5069" y="3677"/>
                    <a:pt x="5152" y="3670"/>
                    <a:pt x="5238" y="3657"/>
                  </a:cubicBezTo>
                  <a:cubicBezTo>
                    <a:pt x="5516" y="3288"/>
                    <a:pt x="6348" y="3010"/>
                    <a:pt x="5793" y="2363"/>
                  </a:cubicBezTo>
                  <a:cubicBezTo>
                    <a:pt x="5146" y="1624"/>
                    <a:pt x="4037" y="1254"/>
                    <a:pt x="4222" y="52"/>
                  </a:cubicBezTo>
                  <a:cubicBezTo>
                    <a:pt x="3713" y="21"/>
                    <a:pt x="3282" y="1"/>
                    <a:pt x="291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37"/>
            <p:cNvSpPr/>
            <p:nvPr/>
          </p:nvSpPr>
          <p:spPr>
            <a:xfrm>
              <a:off x="2753925" y="645250"/>
              <a:ext cx="122500" cy="214500"/>
            </a:xfrm>
            <a:custGeom>
              <a:rect b="b" l="l" r="r" t="t"/>
              <a:pathLst>
                <a:path extrusionOk="0" h="8580" w="4900">
                  <a:moveTo>
                    <a:pt x="2069" y="1"/>
                  </a:moveTo>
                  <a:cubicBezTo>
                    <a:pt x="1865" y="1"/>
                    <a:pt x="1667" y="132"/>
                    <a:pt x="1479" y="538"/>
                  </a:cubicBezTo>
                  <a:cubicBezTo>
                    <a:pt x="925" y="1647"/>
                    <a:pt x="1849" y="1740"/>
                    <a:pt x="2496" y="2110"/>
                  </a:cubicBezTo>
                  <a:cubicBezTo>
                    <a:pt x="3051" y="2479"/>
                    <a:pt x="3513" y="2941"/>
                    <a:pt x="2589" y="3404"/>
                  </a:cubicBezTo>
                  <a:cubicBezTo>
                    <a:pt x="2958" y="5437"/>
                    <a:pt x="1110" y="5437"/>
                    <a:pt x="93" y="6269"/>
                  </a:cubicBezTo>
                  <a:cubicBezTo>
                    <a:pt x="93" y="6639"/>
                    <a:pt x="0" y="7101"/>
                    <a:pt x="370" y="7193"/>
                  </a:cubicBezTo>
                  <a:cubicBezTo>
                    <a:pt x="489" y="7237"/>
                    <a:pt x="591" y="7256"/>
                    <a:pt x="678" y="7256"/>
                  </a:cubicBezTo>
                  <a:cubicBezTo>
                    <a:pt x="1337" y="7256"/>
                    <a:pt x="1207" y="6166"/>
                    <a:pt x="1942" y="6084"/>
                  </a:cubicBezTo>
                  <a:cubicBezTo>
                    <a:pt x="2219" y="6916"/>
                    <a:pt x="2681" y="7748"/>
                    <a:pt x="3605" y="8580"/>
                  </a:cubicBezTo>
                  <a:cubicBezTo>
                    <a:pt x="3421" y="7009"/>
                    <a:pt x="2126" y="5622"/>
                    <a:pt x="4068" y="4790"/>
                  </a:cubicBezTo>
                  <a:cubicBezTo>
                    <a:pt x="4252" y="4698"/>
                    <a:pt x="4068" y="4513"/>
                    <a:pt x="3975" y="4328"/>
                  </a:cubicBezTo>
                  <a:cubicBezTo>
                    <a:pt x="3950" y="4303"/>
                    <a:pt x="3916" y="4293"/>
                    <a:pt x="3877" y="4293"/>
                  </a:cubicBezTo>
                  <a:cubicBezTo>
                    <a:pt x="3739" y="4293"/>
                    <a:pt x="3533" y="4415"/>
                    <a:pt x="3390" y="4415"/>
                  </a:cubicBezTo>
                  <a:cubicBezTo>
                    <a:pt x="3274" y="4415"/>
                    <a:pt x="3200" y="4336"/>
                    <a:pt x="3236" y="4051"/>
                  </a:cubicBezTo>
                  <a:cubicBezTo>
                    <a:pt x="3310" y="3715"/>
                    <a:pt x="3490" y="3620"/>
                    <a:pt x="3702" y="3620"/>
                  </a:cubicBezTo>
                  <a:cubicBezTo>
                    <a:pt x="3979" y="3620"/>
                    <a:pt x="4312" y="3783"/>
                    <a:pt x="4538" y="3783"/>
                  </a:cubicBezTo>
                  <a:cubicBezTo>
                    <a:pt x="4568" y="3783"/>
                    <a:pt x="4596" y="3780"/>
                    <a:pt x="4622" y="3773"/>
                  </a:cubicBezTo>
                  <a:cubicBezTo>
                    <a:pt x="4899" y="2849"/>
                    <a:pt x="3051" y="2664"/>
                    <a:pt x="4068" y="1555"/>
                  </a:cubicBezTo>
                  <a:cubicBezTo>
                    <a:pt x="3790" y="1185"/>
                    <a:pt x="3605" y="815"/>
                    <a:pt x="3328" y="446"/>
                  </a:cubicBezTo>
                  <a:cubicBezTo>
                    <a:pt x="3304" y="449"/>
                    <a:pt x="3279" y="451"/>
                    <a:pt x="3255" y="451"/>
                  </a:cubicBezTo>
                  <a:cubicBezTo>
                    <a:pt x="2851" y="451"/>
                    <a:pt x="2448" y="1"/>
                    <a:pt x="206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37"/>
            <p:cNvSpPr/>
            <p:nvPr/>
          </p:nvSpPr>
          <p:spPr>
            <a:xfrm>
              <a:off x="2820950" y="1719150"/>
              <a:ext cx="133600" cy="146125"/>
            </a:xfrm>
            <a:custGeom>
              <a:rect b="b" l="l" r="r" t="t"/>
              <a:pathLst>
                <a:path extrusionOk="0" h="5845" w="5344">
                  <a:moveTo>
                    <a:pt x="401" y="1"/>
                  </a:moveTo>
                  <a:cubicBezTo>
                    <a:pt x="361" y="1"/>
                    <a:pt x="320" y="4"/>
                    <a:pt x="277" y="10"/>
                  </a:cubicBezTo>
                  <a:cubicBezTo>
                    <a:pt x="0" y="1489"/>
                    <a:pt x="1017" y="2690"/>
                    <a:pt x="1387" y="3985"/>
                  </a:cubicBezTo>
                  <a:cubicBezTo>
                    <a:pt x="1926" y="4755"/>
                    <a:pt x="2465" y="5461"/>
                    <a:pt x="3432" y="5461"/>
                  </a:cubicBezTo>
                  <a:cubicBezTo>
                    <a:pt x="3626" y="5461"/>
                    <a:pt x="3836" y="5433"/>
                    <a:pt x="4067" y="5371"/>
                  </a:cubicBezTo>
                  <a:cubicBezTo>
                    <a:pt x="4081" y="5368"/>
                    <a:pt x="4095" y="5366"/>
                    <a:pt x="4109" y="5366"/>
                  </a:cubicBezTo>
                  <a:cubicBezTo>
                    <a:pt x="4351" y="5366"/>
                    <a:pt x="4627" y="5844"/>
                    <a:pt x="4863" y="5844"/>
                  </a:cubicBezTo>
                  <a:cubicBezTo>
                    <a:pt x="4980" y="5844"/>
                    <a:pt x="5088" y="5726"/>
                    <a:pt x="5176" y="5371"/>
                  </a:cubicBezTo>
                  <a:cubicBezTo>
                    <a:pt x="5344" y="4702"/>
                    <a:pt x="4906" y="3958"/>
                    <a:pt x="4411" y="3958"/>
                  </a:cubicBezTo>
                  <a:cubicBezTo>
                    <a:pt x="4358" y="3958"/>
                    <a:pt x="4305" y="3967"/>
                    <a:pt x="4252" y="3985"/>
                  </a:cubicBezTo>
                  <a:cubicBezTo>
                    <a:pt x="3950" y="4045"/>
                    <a:pt x="3707" y="4072"/>
                    <a:pt x="3515" y="4072"/>
                  </a:cubicBezTo>
                  <a:cubicBezTo>
                    <a:pt x="2235" y="4072"/>
                    <a:pt x="3143" y="2871"/>
                    <a:pt x="3143" y="2228"/>
                  </a:cubicBezTo>
                  <a:lnTo>
                    <a:pt x="2773" y="1119"/>
                  </a:lnTo>
                  <a:cubicBezTo>
                    <a:pt x="2403" y="1027"/>
                    <a:pt x="2034" y="842"/>
                    <a:pt x="1756" y="749"/>
                  </a:cubicBezTo>
                  <a:cubicBezTo>
                    <a:pt x="1238" y="577"/>
                    <a:pt x="962" y="1"/>
                    <a:pt x="40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37"/>
            <p:cNvSpPr/>
            <p:nvPr/>
          </p:nvSpPr>
          <p:spPr>
            <a:xfrm>
              <a:off x="2793200" y="984525"/>
              <a:ext cx="78600" cy="129425"/>
            </a:xfrm>
            <a:custGeom>
              <a:rect b="b" l="l" r="r" t="t"/>
              <a:pathLst>
                <a:path extrusionOk="0" h="5177" w="3144">
                  <a:moveTo>
                    <a:pt x="648" y="0"/>
                  </a:moveTo>
                  <a:lnTo>
                    <a:pt x="648" y="0"/>
                  </a:lnTo>
                  <a:cubicBezTo>
                    <a:pt x="925" y="463"/>
                    <a:pt x="1572" y="1017"/>
                    <a:pt x="555" y="1572"/>
                  </a:cubicBezTo>
                  <a:cubicBezTo>
                    <a:pt x="186" y="1757"/>
                    <a:pt x="1" y="2496"/>
                    <a:pt x="186" y="2589"/>
                  </a:cubicBezTo>
                  <a:cubicBezTo>
                    <a:pt x="1203" y="3421"/>
                    <a:pt x="555" y="4345"/>
                    <a:pt x="463" y="5177"/>
                  </a:cubicBezTo>
                  <a:cubicBezTo>
                    <a:pt x="1480" y="4992"/>
                    <a:pt x="1387" y="4160"/>
                    <a:pt x="1757" y="3605"/>
                  </a:cubicBezTo>
                  <a:cubicBezTo>
                    <a:pt x="3144" y="1479"/>
                    <a:pt x="2959" y="1017"/>
                    <a:pt x="64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37"/>
            <p:cNvSpPr/>
            <p:nvPr/>
          </p:nvSpPr>
          <p:spPr>
            <a:xfrm>
              <a:off x="2874100" y="1310350"/>
              <a:ext cx="67025" cy="99400"/>
            </a:xfrm>
            <a:custGeom>
              <a:rect b="b" l="l" r="r" t="t"/>
              <a:pathLst>
                <a:path extrusionOk="0" h="3976" w="2681">
                  <a:moveTo>
                    <a:pt x="2496" y="1"/>
                  </a:moveTo>
                  <a:lnTo>
                    <a:pt x="2496" y="1"/>
                  </a:lnTo>
                  <a:cubicBezTo>
                    <a:pt x="277" y="1018"/>
                    <a:pt x="0" y="1850"/>
                    <a:pt x="1017" y="3976"/>
                  </a:cubicBezTo>
                  <a:cubicBezTo>
                    <a:pt x="1571" y="2681"/>
                    <a:pt x="2681" y="1572"/>
                    <a:pt x="24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37"/>
            <p:cNvSpPr/>
            <p:nvPr/>
          </p:nvSpPr>
          <p:spPr>
            <a:xfrm>
              <a:off x="2922625" y="1130100"/>
              <a:ext cx="55475" cy="90150"/>
            </a:xfrm>
            <a:custGeom>
              <a:rect b="b" l="l" r="r" t="t"/>
              <a:pathLst>
                <a:path extrusionOk="0" h="3606" w="2219">
                  <a:moveTo>
                    <a:pt x="555" y="1"/>
                  </a:moveTo>
                  <a:cubicBezTo>
                    <a:pt x="93" y="371"/>
                    <a:pt x="0" y="1018"/>
                    <a:pt x="370" y="1203"/>
                  </a:cubicBezTo>
                  <a:cubicBezTo>
                    <a:pt x="1479" y="2034"/>
                    <a:pt x="647" y="2774"/>
                    <a:pt x="555" y="3606"/>
                  </a:cubicBezTo>
                  <a:lnTo>
                    <a:pt x="1664" y="3606"/>
                  </a:lnTo>
                  <a:cubicBezTo>
                    <a:pt x="2219" y="2127"/>
                    <a:pt x="1387" y="1018"/>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37"/>
            <p:cNvSpPr/>
            <p:nvPr/>
          </p:nvSpPr>
          <p:spPr>
            <a:xfrm>
              <a:off x="2807075" y="1546075"/>
              <a:ext cx="48550" cy="94775"/>
            </a:xfrm>
            <a:custGeom>
              <a:rect b="b" l="l" r="r" t="t"/>
              <a:pathLst>
                <a:path extrusionOk="0" h="3791" w="1942">
                  <a:moveTo>
                    <a:pt x="1942" y="0"/>
                  </a:moveTo>
                  <a:cubicBezTo>
                    <a:pt x="832" y="1202"/>
                    <a:pt x="0" y="2403"/>
                    <a:pt x="1942" y="3790"/>
                  </a:cubicBezTo>
                  <a:lnTo>
                    <a:pt x="1942" y="2588"/>
                  </a:lnTo>
                  <a:lnTo>
                    <a:pt x="1942" y="740"/>
                  </a:lnTo>
                  <a:lnTo>
                    <a:pt x="1942"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37"/>
            <p:cNvSpPr/>
            <p:nvPr/>
          </p:nvSpPr>
          <p:spPr>
            <a:xfrm>
              <a:off x="2915675" y="1220225"/>
              <a:ext cx="50875" cy="80925"/>
            </a:xfrm>
            <a:custGeom>
              <a:rect b="b" l="l" r="r" t="t"/>
              <a:pathLst>
                <a:path extrusionOk="0" h="3237" w="2035">
                  <a:moveTo>
                    <a:pt x="1203" y="1"/>
                  </a:moveTo>
                  <a:cubicBezTo>
                    <a:pt x="1480" y="1110"/>
                    <a:pt x="1" y="2034"/>
                    <a:pt x="833" y="3236"/>
                  </a:cubicBezTo>
                  <a:cubicBezTo>
                    <a:pt x="1572" y="2312"/>
                    <a:pt x="2034" y="1203"/>
                    <a:pt x="194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37"/>
            <p:cNvSpPr/>
            <p:nvPr/>
          </p:nvSpPr>
          <p:spPr>
            <a:xfrm>
              <a:off x="2839950" y="1691650"/>
              <a:ext cx="50350" cy="55500"/>
            </a:xfrm>
            <a:custGeom>
              <a:rect b="b" l="l" r="r" t="t"/>
              <a:pathLst>
                <a:path extrusionOk="0" h="2220" w="2014">
                  <a:moveTo>
                    <a:pt x="996" y="1"/>
                  </a:moveTo>
                  <a:cubicBezTo>
                    <a:pt x="949" y="32"/>
                    <a:pt x="878" y="42"/>
                    <a:pt x="796" y="42"/>
                  </a:cubicBezTo>
                  <a:cubicBezTo>
                    <a:pt x="652" y="42"/>
                    <a:pt x="476" y="11"/>
                    <a:pt x="342" y="11"/>
                  </a:cubicBezTo>
                  <a:cubicBezTo>
                    <a:pt x="105" y="11"/>
                    <a:pt x="1" y="108"/>
                    <a:pt x="442" y="648"/>
                  </a:cubicBezTo>
                  <a:cubicBezTo>
                    <a:pt x="719" y="1017"/>
                    <a:pt x="996" y="1387"/>
                    <a:pt x="996" y="1849"/>
                  </a:cubicBezTo>
                  <a:cubicBezTo>
                    <a:pt x="1366" y="1942"/>
                    <a:pt x="1736" y="2127"/>
                    <a:pt x="2013" y="2219"/>
                  </a:cubicBezTo>
                  <a:cubicBezTo>
                    <a:pt x="1921" y="1387"/>
                    <a:pt x="1551" y="648"/>
                    <a:pt x="9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37"/>
            <p:cNvSpPr/>
            <p:nvPr/>
          </p:nvSpPr>
          <p:spPr>
            <a:xfrm>
              <a:off x="2820950" y="1513725"/>
              <a:ext cx="32375" cy="20800"/>
            </a:xfrm>
            <a:custGeom>
              <a:rect b="b" l="l" r="r" t="t"/>
              <a:pathLst>
                <a:path extrusionOk="0" h="832" w="1295">
                  <a:moveTo>
                    <a:pt x="647" y="0"/>
                  </a:moveTo>
                  <a:cubicBezTo>
                    <a:pt x="277" y="0"/>
                    <a:pt x="93" y="185"/>
                    <a:pt x="93" y="555"/>
                  </a:cubicBezTo>
                  <a:cubicBezTo>
                    <a:pt x="0" y="832"/>
                    <a:pt x="277" y="832"/>
                    <a:pt x="647" y="832"/>
                  </a:cubicBezTo>
                  <a:cubicBezTo>
                    <a:pt x="740" y="740"/>
                    <a:pt x="1017" y="555"/>
                    <a:pt x="1294" y="462"/>
                  </a:cubicBezTo>
                  <a:cubicBezTo>
                    <a:pt x="1109" y="185"/>
                    <a:pt x="924" y="0"/>
                    <a:pt x="64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37"/>
            <p:cNvSpPr/>
            <p:nvPr/>
          </p:nvSpPr>
          <p:spPr>
            <a:xfrm>
              <a:off x="2812100" y="1413750"/>
              <a:ext cx="22725" cy="21425"/>
            </a:xfrm>
            <a:custGeom>
              <a:rect b="b" l="l" r="r" t="t"/>
              <a:pathLst>
                <a:path extrusionOk="0" h="857" w="909">
                  <a:moveTo>
                    <a:pt x="309" y="0"/>
                  </a:moveTo>
                  <a:cubicBezTo>
                    <a:pt x="112" y="0"/>
                    <a:pt x="1" y="166"/>
                    <a:pt x="77" y="394"/>
                  </a:cubicBezTo>
                  <a:cubicBezTo>
                    <a:pt x="77" y="671"/>
                    <a:pt x="262" y="856"/>
                    <a:pt x="262" y="856"/>
                  </a:cubicBezTo>
                  <a:cubicBezTo>
                    <a:pt x="816" y="856"/>
                    <a:pt x="909" y="671"/>
                    <a:pt x="816" y="487"/>
                  </a:cubicBezTo>
                  <a:cubicBezTo>
                    <a:pt x="724" y="302"/>
                    <a:pt x="631" y="117"/>
                    <a:pt x="447" y="24"/>
                  </a:cubicBezTo>
                  <a:cubicBezTo>
                    <a:pt x="397" y="8"/>
                    <a:pt x="351" y="0"/>
                    <a:pt x="30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37"/>
            <p:cNvSpPr/>
            <p:nvPr/>
          </p:nvSpPr>
          <p:spPr>
            <a:xfrm>
              <a:off x="2855600" y="1529900"/>
              <a:ext cx="16200" cy="34675"/>
            </a:xfrm>
            <a:custGeom>
              <a:rect b="b" l="l" r="r" t="t"/>
              <a:pathLst>
                <a:path extrusionOk="0" h="1387" w="648">
                  <a:moveTo>
                    <a:pt x="1" y="0"/>
                  </a:moveTo>
                  <a:lnTo>
                    <a:pt x="1" y="647"/>
                  </a:lnTo>
                  <a:lnTo>
                    <a:pt x="1" y="1387"/>
                  </a:lnTo>
                  <a:cubicBezTo>
                    <a:pt x="463" y="1017"/>
                    <a:pt x="648" y="555"/>
                    <a:pt x="37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37"/>
            <p:cNvSpPr/>
            <p:nvPr/>
          </p:nvSpPr>
          <p:spPr>
            <a:xfrm>
              <a:off x="3357900" y="3660525"/>
              <a:ext cx="70825" cy="71825"/>
            </a:xfrm>
            <a:custGeom>
              <a:rect b="b" l="l" r="r" t="t"/>
              <a:pathLst>
                <a:path extrusionOk="0" h="2873" w="2833">
                  <a:moveTo>
                    <a:pt x="799" y="0"/>
                  </a:moveTo>
                  <a:cubicBezTo>
                    <a:pt x="429" y="555"/>
                    <a:pt x="799" y="1202"/>
                    <a:pt x="244" y="1572"/>
                  </a:cubicBezTo>
                  <a:cubicBezTo>
                    <a:pt x="332" y="2012"/>
                    <a:pt x="1" y="2872"/>
                    <a:pt x="769" y="2872"/>
                  </a:cubicBezTo>
                  <a:cubicBezTo>
                    <a:pt x="807" y="2872"/>
                    <a:pt x="848" y="2870"/>
                    <a:pt x="891" y="2866"/>
                  </a:cubicBezTo>
                  <a:cubicBezTo>
                    <a:pt x="1538" y="2866"/>
                    <a:pt x="2555" y="2681"/>
                    <a:pt x="1908" y="1479"/>
                  </a:cubicBezTo>
                  <a:lnTo>
                    <a:pt x="2463" y="1202"/>
                  </a:lnTo>
                  <a:lnTo>
                    <a:pt x="2832" y="832"/>
                  </a:lnTo>
                  <a:cubicBezTo>
                    <a:pt x="2000" y="740"/>
                    <a:pt x="1169" y="1017"/>
                    <a:pt x="79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37"/>
            <p:cNvSpPr/>
            <p:nvPr/>
          </p:nvSpPr>
          <p:spPr>
            <a:xfrm>
              <a:off x="3523450" y="3577325"/>
              <a:ext cx="50850" cy="76275"/>
            </a:xfrm>
            <a:custGeom>
              <a:rect b="b" l="l" r="r" t="t"/>
              <a:pathLst>
                <a:path extrusionOk="0" h="3051" w="2034">
                  <a:moveTo>
                    <a:pt x="1387" y="0"/>
                  </a:moveTo>
                  <a:lnTo>
                    <a:pt x="1387" y="0"/>
                  </a:lnTo>
                  <a:cubicBezTo>
                    <a:pt x="370" y="740"/>
                    <a:pt x="277" y="1849"/>
                    <a:pt x="0" y="3051"/>
                  </a:cubicBezTo>
                  <a:cubicBezTo>
                    <a:pt x="2034" y="2404"/>
                    <a:pt x="740" y="925"/>
                    <a:pt x="138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37"/>
            <p:cNvSpPr/>
            <p:nvPr/>
          </p:nvSpPr>
          <p:spPr>
            <a:xfrm>
              <a:off x="3567350" y="3680725"/>
              <a:ext cx="50850" cy="39200"/>
            </a:xfrm>
            <a:custGeom>
              <a:rect b="b" l="l" r="r" t="t"/>
              <a:pathLst>
                <a:path extrusionOk="0" h="1568" w="2034">
                  <a:moveTo>
                    <a:pt x="1758" y="0"/>
                  </a:moveTo>
                  <a:cubicBezTo>
                    <a:pt x="858" y="0"/>
                    <a:pt x="506" y="828"/>
                    <a:pt x="0" y="1503"/>
                  </a:cubicBezTo>
                  <a:cubicBezTo>
                    <a:pt x="202" y="1546"/>
                    <a:pt x="386" y="1567"/>
                    <a:pt x="554" y="1567"/>
                  </a:cubicBezTo>
                  <a:cubicBezTo>
                    <a:pt x="1459" y="1567"/>
                    <a:pt x="1878" y="960"/>
                    <a:pt x="2034" y="24"/>
                  </a:cubicBezTo>
                  <a:cubicBezTo>
                    <a:pt x="1937" y="8"/>
                    <a:pt x="1845" y="0"/>
                    <a:pt x="175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37"/>
            <p:cNvSpPr/>
            <p:nvPr/>
          </p:nvSpPr>
          <p:spPr>
            <a:xfrm>
              <a:off x="3531575" y="3469475"/>
              <a:ext cx="42725" cy="33925"/>
            </a:xfrm>
            <a:custGeom>
              <a:rect b="b" l="l" r="r" t="t"/>
              <a:pathLst>
                <a:path extrusionOk="0" h="1357" w="1709">
                  <a:moveTo>
                    <a:pt x="1122" y="0"/>
                  </a:moveTo>
                  <a:cubicBezTo>
                    <a:pt x="0" y="0"/>
                    <a:pt x="1459" y="1112"/>
                    <a:pt x="969" y="1357"/>
                  </a:cubicBezTo>
                  <a:cubicBezTo>
                    <a:pt x="1524" y="1264"/>
                    <a:pt x="1616" y="894"/>
                    <a:pt x="1709" y="432"/>
                  </a:cubicBezTo>
                  <a:lnTo>
                    <a:pt x="1709" y="62"/>
                  </a:lnTo>
                  <a:cubicBezTo>
                    <a:pt x="1461" y="19"/>
                    <a:pt x="1269" y="0"/>
                    <a:pt x="112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37"/>
            <p:cNvSpPr/>
            <p:nvPr/>
          </p:nvSpPr>
          <p:spPr>
            <a:xfrm>
              <a:off x="3633475" y="3495125"/>
              <a:ext cx="40200" cy="31375"/>
            </a:xfrm>
            <a:custGeom>
              <a:rect b="b" l="l" r="r" t="t"/>
              <a:pathLst>
                <a:path extrusionOk="0" h="1255" w="1608">
                  <a:moveTo>
                    <a:pt x="825" y="1"/>
                  </a:moveTo>
                  <a:cubicBezTo>
                    <a:pt x="314" y="1"/>
                    <a:pt x="1" y="297"/>
                    <a:pt x="128" y="1255"/>
                  </a:cubicBezTo>
                  <a:cubicBezTo>
                    <a:pt x="683" y="885"/>
                    <a:pt x="1145" y="515"/>
                    <a:pt x="1607" y="146"/>
                  </a:cubicBezTo>
                  <a:cubicBezTo>
                    <a:pt x="1322" y="60"/>
                    <a:pt x="1054" y="1"/>
                    <a:pt x="82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37"/>
            <p:cNvSpPr/>
            <p:nvPr/>
          </p:nvSpPr>
          <p:spPr>
            <a:xfrm>
              <a:off x="3592775" y="3769900"/>
              <a:ext cx="34675" cy="26125"/>
            </a:xfrm>
            <a:custGeom>
              <a:rect b="b" l="l" r="r" t="t"/>
              <a:pathLst>
                <a:path extrusionOk="0" h="1045" w="1387">
                  <a:moveTo>
                    <a:pt x="483" y="1"/>
                  </a:moveTo>
                  <a:cubicBezTo>
                    <a:pt x="397" y="1"/>
                    <a:pt x="299" y="19"/>
                    <a:pt x="185" y="62"/>
                  </a:cubicBezTo>
                  <a:cubicBezTo>
                    <a:pt x="93" y="154"/>
                    <a:pt x="0" y="432"/>
                    <a:pt x="93" y="524"/>
                  </a:cubicBezTo>
                  <a:cubicBezTo>
                    <a:pt x="238" y="911"/>
                    <a:pt x="459" y="1045"/>
                    <a:pt x="703" y="1045"/>
                  </a:cubicBezTo>
                  <a:cubicBezTo>
                    <a:pt x="925" y="1045"/>
                    <a:pt x="1166" y="934"/>
                    <a:pt x="1387" y="802"/>
                  </a:cubicBezTo>
                  <a:cubicBezTo>
                    <a:pt x="1074" y="567"/>
                    <a:pt x="959" y="1"/>
                    <a:pt x="48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37"/>
            <p:cNvSpPr/>
            <p:nvPr/>
          </p:nvSpPr>
          <p:spPr>
            <a:xfrm>
              <a:off x="3419450" y="3672075"/>
              <a:ext cx="34700" cy="23775"/>
            </a:xfrm>
            <a:custGeom>
              <a:rect b="b" l="l" r="r" t="t"/>
              <a:pathLst>
                <a:path extrusionOk="0" h="951" w="1388">
                  <a:moveTo>
                    <a:pt x="1387" y="0"/>
                  </a:moveTo>
                  <a:cubicBezTo>
                    <a:pt x="1017" y="93"/>
                    <a:pt x="648" y="185"/>
                    <a:pt x="370" y="370"/>
                  </a:cubicBezTo>
                  <a:lnTo>
                    <a:pt x="1" y="740"/>
                  </a:lnTo>
                  <a:cubicBezTo>
                    <a:pt x="215" y="890"/>
                    <a:pt x="384" y="950"/>
                    <a:pt x="523" y="950"/>
                  </a:cubicBezTo>
                  <a:cubicBezTo>
                    <a:pt x="983" y="950"/>
                    <a:pt x="1103" y="284"/>
                    <a:pt x="138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37"/>
            <p:cNvSpPr/>
            <p:nvPr/>
          </p:nvSpPr>
          <p:spPr>
            <a:xfrm>
              <a:off x="2795525" y="716100"/>
              <a:ext cx="23125" cy="16575"/>
            </a:xfrm>
            <a:custGeom>
              <a:rect b="b" l="l" r="r" t="t"/>
              <a:pathLst>
                <a:path extrusionOk="0" h="663" w="925">
                  <a:moveTo>
                    <a:pt x="321" y="1"/>
                  </a:moveTo>
                  <a:cubicBezTo>
                    <a:pt x="280" y="1"/>
                    <a:pt x="235" y="5"/>
                    <a:pt x="185" y="15"/>
                  </a:cubicBezTo>
                  <a:cubicBezTo>
                    <a:pt x="93" y="15"/>
                    <a:pt x="0" y="200"/>
                    <a:pt x="0" y="200"/>
                  </a:cubicBezTo>
                  <a:cubicBezTo>
                    <a:pt x="185" y="662"/>
                    <a:pt x="555" y="477"/>
                    <a:pt x="925" y="570"/>
                  </a:cubicBezTo>
                  <a:cubicBezTo>
                    <a:pt x="760" y="322"/>
                    <a:pt x="668" y="1"/>
                    <a:pt x="32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37"/>
            <p:cNvSpPr/>
            <p:nvPr/>
          </p:nvSpPr>
          <p:spPr>
            <a:xfrm>
              <a:off x="3255375" y="1662600"/>
              <a:ext cx="168725" cy="201425"/>
            </a:xfrm>
            <a:custGeom>
              <a:rect b="b" l="l" r="r" t="t"/>
              <a:pathLst>
                <a:path extrusionOk="0" h="8057" w="6749">
                  <a:moveTo>
                    <a:pt x="1698" y="0"/>
                  </a:moveTo>
                  <a:cubicBezTo>
                    <a:pt x="1387" y="0"/>
                    <a:pt x="1082" y="183"/>
                    <a:pt x="833" y="516"/>
                  </a:cubicBezTo>
                  <a:cubicBezTo>
                    <a:pt x="1" y="1347"/>
                    <a:pt x="648" y="2087"/>
                    <a:pt x="1295" y="2734"/>
                  </a:cubicBezTo>
                  <a:cubicBezTo>
                    <a:pt x="1356" y="2796"/>
                    <a:pt x="1439" y="2806"/>
                    <a:pt x="1521" y="2806"/>
                  </a:cubicBezTo>
                  <a:cubicBezTo>
                    <a:pt x="1562" y="2806"/>
                    <a:pt x="1603" y="2803"/>
                    <a:pt x="1641" y="2803"/>
                  </a:cubicBezTo>
                  <a:cubicBezTo>
                    <a:pt x="1757" y="2803"/>
                    <a:pt x="1849" y="2826"/>
                    <a:pt x="1849" y="3011"/>
                  </a:cubicBezTo>
                  <a:cubicBezTo>
                    <a:pt x="2312" y="4952"/>
                    <a:pt x="2312" y="4952"/>
                    <a:pt x="4345" y="5784"/>
                  </a:cubicBezTo>
                  <a:cubicBezTo>
                    <a:pt x="4715" y="5969"/>
                    <a:pt x="5085" y="6339"/>
                    <a:pt x="4900" y="6801"/>
                  </a:cubicBezTo>
                  <a:cubicBezTo>
                    <a:pt x="4777" y="7048"/>
                    <a:pt x="4653" y="7171"/>
                    <a:pt x="4448" y="7171"/>
                  </a:cubicBezTo>
                  <a:cubicBezTo>
                    <a:pt x="4345" y="7171"/>
                    <a:pt x="4222" y="7140"/>
                    <a:pt x="4068" y="7078"/>
                  </a:cubicBezTo>
                  <a:cubicBezTo>
                    <a:pt x="3912" y="7009"/>
                    <a:pt x="3779" y="6979"/>
                    <a:pt x="3663" y="6979"/>
                  </a:cubicBezTo>
                  <a:cubicBezTo>
                    <a:pt x="3160" y="6979"/>
                    <a:pt x="2982" y="7552"/>
                    <a:pt x="2681" y="8003"/>
                  </a:cubicBezTo>
                  <a:cubicBezTo>
                    <a:pt x="2966" y="8038"/>
                    <a:pt x="3237" y="8057"/>
                    <a:pt x="3496" y="8057"/>
                  </a:cubicBezTo>
                  <a:cubicBezTo>
                    <a:pt x="4581" y="8057"/>
                    <a:pt x="5448" y="7732"/>
                    <a:pt x="6194" y="6986"/>
                  </a:cubicBezTo>
                  <a:cubicBezTo>
                    <a:pt x="6748" y="6431"/>
                    <a:pt x="6471" y="6247"/>
                    <a:pt x="5917" y="5877"/>
                  </a:cubicBezTo>
                  <a:cubicBezTo>
                    <a:pt x="4530" y="4952"/>
                    <a:pt x="4438" y="4028"/>
                    <a:pt x="5454" y="3381"/>
                  </a:cubicBezTo>
                  <a:cubicBezTo>
                    <a:pt x="4992" y="2642"/>
                    <a:pt x="4253" y="2642"/>
                    <a:pt x="3513" y="2549"/>
                  </a:cubicBezTo>
                  <a:cubicBezTo>
                    <a:pt x="3791" y="1994"/>
                    <a:pt x="4622" y="1810"/>
                    <a:pt x="4530" y="1070"/>
                  </a:cubicBezTo>
                  <a:cubicBezTo>
                    <a:pt x="4438" y="1009"/>
                    <a:pt x="4339" y="986"/>
                    <a:pt x="4236" y="986"/>
                  </a:cubicBezTo>
                  <a:cubicBezTo>
                    <a:pt x="3906" y="986"/>
                    <a:pt x="3533" y="1222"/>
                    <a:pt x="3225" y="1222"/>
                  </a:cubicBezTo>
                  <a:cubicBezTo>
                    <a:pt x="3045" y="1222"/>
                    <a:pt x="2888" y="1142"/>
                    <a:pt x="2774" y="885"/>
                  </a:cubicBezTo>
                  <a:cubicBezTo>
                    <a:pt x="2468" y="275"/>
                    <a:pt x="2079" y="0"/>
                    <a:pt x="169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37"/>
            <p:cNvSpPr/>
            <p:nvPr/>
          </p:nvSpPr>
          <p:spPr>
            <a:xfrm>
              <a:off x="3338575" y="1927250"/>
              <a:ext cx="76275" cy="44450"/>
            </a:xfrm>
            <a:custGeom>
              <a:rect b="b" l="l" r="r" t="t"/>
              <a:pathLst>
                <a:path extrusionOk="0" h="1778" w="3051">
                  <a:moveTo>
                    <a:pt x="1338" y="1"/>
                  </a:moveTo>
                  <a:cubicBezTo>
                    <a:pt x="1032" y="1"/>
                    <a:pt x="629" y="127"/>
                    <a:pt x="370" y="282"/>
                  </a:cubicBezTo>
                  <a:cubicBezTo>
                    <a:pt x="0" y="467"/>
                    <a:pt x="93" y="1022"/>
                    <a:pt x="278" y="1022"/>
                  </a:cubicBezTo>
                  <a:cubicBezTo>
                    <a:pt x="995" y="1093"/>
                    <a:pt x="1601" y="1778"/>
                    <a:pt x="2356" y="1778"/>
                  </a:cubicBezTo>
                  <a:cubicBezTo>
                    <a:pt x="2573" y="1778"/>
                    <a:pt x="2803" y="1721"/>
                    <a:pt x="3051" y="1576"/>
                  </a:cubicBezTo>
                  <a:cubicBezTo>
                    <a:pt x="2866" y="929"/>
                    <a:pt x="1757" y="1299"/>
                    <a:pt x="1757" y="282"/>
                  </a:cubicBezTo>
                  <a:cubicBezTo>
                    <a:pt x="1757" y="79"/>
                    <a:pt x="1578" y="1"/>
                    <a:pt x="133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37"/>
            <p:cNvSpPr/>
            <p:nvPr/>
          </p:nvSpPr>
          <p:spPr>
            <a:xfrm>
              <a:off x="3569650" y="1814125"/>
              <a:ext cx="60125" cy="81500"/>
            </a:xfrm>
            <a:custGeom>
              <a:rect b="b" l="l" r="r" t="t"/>
              <a:pathLst>
                <a:path extrusionOk="0" h="3260" w="2405">
                  <a:moveTo>
                    <a:pt x="1387" y="1"/>
                  </a:moveTo>
                  <a:lnTo>
                    <a:pt x="1387" y="1"/>
                  </a:lnTo>
                  <a:cubicBezTo>
                    <a:pt x="1" y="1110"/>
                    <a:pt x="1480" y="2127"/>
                    <a:pt x="1295" y="3236"/>
                  </a:cubicBezTo>
                  <a:cubicBezTo>
                    <a:pt x="1279" y="3252"/>
                    <a:pt x="1291" y="3260"/>
                    <a:pt x="1325" y="3260"/>
                  </a:cubicBezTo>
                  <a:cubicBezTo>
                    <a:pt x="1483" y="3260"/>
                    <a:pt x="2100" y="3094"/>
                    <a:pt x="2404" y="2866"/>
                  </a:cubicBezTo>
                  <a:cubicBezTo>
                    <a:pt x="1480" y="2127"/>
                    <a:pt x="1757" y="1017"/>
                    <a:pt x="138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37"/>
            <p:cNvSpPr/>
            <p:nvPr/>
          </p:nvSpPr>
          <p:spPr>
            <a:xfrm>
              <a:off x="3403275" y="1767550"/>
              <a:ext cx="50875" cy="34775"/>
            </a:xfrm>
            <a:custGeom>
              <a:rect b="b" l="l" r="r" t="t"/>
              <a:pathLst>
                <a:path extrusionOk="0" h="1391" w="2035">
                  <a:moveTo>
                    <a:pt x="1602" y="0"/>
                  </a:moveTo>
                  <a:cubicBezTo>
                    <a:pt x="1465" y="0"/>
                    <a:pt x="1278" y="84"/>
                    <a:pt x="1017" y="292"/>
                  </a:cubicBezTo>
                  <a:cubicBezTo>
                    <a:pt x="832" y="754"/>
                    <a:pt x="1" y="477"/>
                    <a:pt x="93" y="1217"/>
                  </a:cubicBezTo>
                  <a:cubicBezTo>
                    <a:pt x="442" y="1304"/>
                    <a:pt x="770" y="1391"/>
                    <a:pt x="1077" y="1391"/>
                  </a:cubicBezTo>
                  <a:cubicBezTo>
                    <a:pt x="1422" y="1391"/>
                    <a:pt x="1741" y="1281"/>
                    <a:pt x="2034" y="939"/>
                  </a:cubicBezTo>
                  <a:cubicBezTo>
                    <a:pt x="1968" y="541"/>
                    <a:pt x="1949" y="0"/>
                    <a:pt x="160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37"/>
            <p:cNvSpPr/>
            <p:nvPr/>
          </p:nvSpPr>
          <p:spPr>
            <a:xfrm>
              <a:off x="4133500" y="2008825"/>
              <a:ext cx="87850" cy="82625"/>
            </a:xfrm>
            <a:custGeom>
              <a:rect b="b" l="l" r="r" t="t"/>
              <a:pathLst>
                <a:path extrusionOk="0" h="3305" w="3514">
                  <a:moveTo>
                    <a:pt x="2265" y="0"/>
                  </a:moveTo>
                  <a:cubicBezTo>
                    <a:pt x="2104" y="0"/>
                    <a:pt x="1896" y="116"/>
                    <a:pt x="1665" y="254"/>
                  </a:cubicBezTo>
                  <a:cubicBezTo>
                    <a:pt x="1295" y="439"/>
                    <a:pt x="648" y="347"/>
                    <a:pt x="93" y="439"/>
                  </a:cubicBezTo>
                  <a:lnTo>
                    <a:pt x="186" y="439"/>
                  </a:lnTo>
                  <a:cubicBezTo>
                    <a:pt x="1" y="1641"/>
                    <a:pt x="1018" y="2288"/>
                    <a:pt x="1480" y="3305"/>
                  </a:cubicBezTo>
                  <a:cubicBezTo>
                    <a:pt x="1572" y="2473"/>
                    <a:pt x="2219" y="2196"/>
                    <a:pt x="2681" y="1918"/>
                  </a:cubicBezTo>
                  <a:cubicBezTo>
                    <a:pt x="3513" y="1271"/>
                    <a:pt x="2681" y="902"/>
                    <a:pt x="2589" y="439"/>
                  </a:cubicBezTo>
                  <a:cubicBezTo>
                    <a:pt x="2543" y="116"/>
                    <a:pt x="2427" y="0"/>
                    <a:pt x="226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37"/>
            <p:cNvSpPr/>
            <p:nvPr/>
          </p:nvSpPr>
          <p:spPr>
            <a:xfrm>
              <a:off x="4175100" y="1902725"/>
              <a:ext cx="76275" cy="89875"/>
            </a:xfrm>
            <a:custGeom>
              <a:rect b="b" l="l" r="r" t="t"/>
              <a:pathLst>
                <a:path extrusionOk="0" h="3595" w="3051">
                  <a:moveTo>
                    <a:pt x="2328" y="1"/>
                  </a:moveTo>
                  <a:cubicBezTo>
                    <a:pt x="2177" y="1"/>
                    <a:pt x="2072" y="46"/>
                    <a:pt x="2127" y="154"/>
                  </a:cubicBezTo>
                  <a:cubicBezTo>
                    <a:pt x="2485" y="831"/>
                    <a:pt x="2432" y="1010"/>
                    <a:pt x="2233" y="1010"/>
                  </a:cubicBezTo>
                  <a:cubicBezTo>
                    <a:pt x="2008" y="1010"/>
                    <a:pt x="1596" y="780"/>
                    <a:pt x="1383" y="780"/>
                  </a:cubicBezTo>
                  <a:cubicBezTo>
                    <a:pt x="1347" y="780"/>
                    <a:pt x="1317" y="786"/>
                    <a:pt x="1295" y="801"/>
                  </a:cubicBezTo>
                  <a:cubicBezTo>
                    <a:pt x="740" y="1171"/>
                    <a:pt x="93" y="1448"/>
                    <a:pt x="93" y="2280"/>
                  </a:cubicBezTo>
                  <a:cubicBezTo>
                    <a:pt x="173" y="2303"/>
                    <a:pt x="245" y="2313"/>
                    <a:pt x="309" y="2313"/>
                  </a:cubicBezTo>
                  <a:cubicBezTo>
                    <a:pt x="766" y="2313"/>
                    <a:pt x="867" y="1806"/>
                    <a:pt x="1110" y="1725"/>
                  </a:cubicBezTo>
                  <a:lnTo>
                    <a:pt x="1110" y="1725"/>
                  </a:lnTo>
                  <a:cubicBezTo>
                    <a:pt x="2034" y="2557"/>
                    <a:pt x="1" y="3204"/>
                    <a:pt x="1110" y="3574"/>
                  </a:cubicBezTo>
                  <a:cubicBezTo>
                    <a:pt x="1165" y="3588"/>
                    <a:pt x="1217" y="3595"/>
                    <a:pt x="1267" y="3595"/>
                  </a:cubicBezTo>
                  <a:cubicBezTo>
                    <a:pt x="1877" y="3595"/>
                    <a:pt x="2048" y="2588"/>
                    <a:pt x="2219" y="1818"/>
                  </a:cubicBezTo>
                  <a:cubicBezTo>
                    <a:pt x="2219" y="1448"/>
                    <a:pt x="2681" y="1171"/>
                    <a:pt x="2866" y="801"/>
                  </a:cubicBezTo>
                  <a:cubicBezTo>
                    <a:pt x="3051" y="524"/>
                    <a:pt x="2959" y="246"/>
                    <a:pt x="2681" y="62"/>
                  </a:cubicBezTo>
                  <a:cubicBezTo>
                    <a:pt x="2566" y="23"/>
                    <a:pt x="2436" y="1"/>
                    <a:pt x="232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37"/>
            <p:cNvSpPr/>
            <p:nvPr/>
          </p:nvSpPr>
          <p:spPr>
            <a:xfrm>
              <a:off x="3994850" y="1830300"/>
              <a:ext cx="23150" cy="13900"/>
            </a:xfrm>
            <a:custGeom>
              <a:rect b="b" l="l" r="r" t="t"/>
              <a:pathLst>
                <a:path extrusionOk="0" h="556" w="926">
                  <a:moveTo>
                    <a:pt x="370" y="1"/>
                  </a:moveTo>
                  <a:cubicBezTo>
                    <a:pt x="186" y="1"/>
                    <a:pt x="1" y="93"/>
                    <a:pt x="186" y="278"/>
                  </a:cubicBezTo>
                  <a:cubicBezTo>
                    <a:pt x="186" y="370"/>
                    <a:pt x="370" y="463"/>
                    <a:pt x="463" y="555"/>
                  </a:cubicBezTo>
                  <a:cubicBezTo>
                    <a:pt x="740" y="555"/>
                    <a:pt x="925" y="370"/>
                    <a:pt x="740" y="186"/>
                  </a:cubicBezTo>
                  <a:cubicBezTo>
                    <a:pt x="740" y="93"/>
                    <a:pt x="555" y="1"/>
                    <a:pt x="37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37"/>
            <p:cNvSpPr/>
            <p:nvPr/>
          </p:nvSpPr>
          <p:spPr>
            <a:xfrm>
              <a:off x="4168175" y="3512625"/>
              <a:ext cx="92450" cy="67025"/>
            </a:xfrm>
            <a:custGeom>
              <a:rect b="b" l="l" r="r" t="t"/>
              <a:pathLst>
                <a:path extrusionOk="0" h="2681" w="3698">
                  <a:moveTo>
                    <a:pt x="555" y="0"/>
                  </a:moveTo>
                  <a:cubicBezTo>
                    <a:pt x="0" y="2034"/>
                    <a:pt x="1479" y="2219"/>
                    <a:pt x="3051" y="2681"/>
                  </a:cubicBezTo>
                  <a:cubicBezTo>
                    <a:pt x="2311" y="1849"/>
                    <a:pt x="3698" y="925"/>
                    <a:pt x="2589" y="370"/>
                  </a:cubicBezTo>
                  <a:cubicBezTo>
                    <a:pt x="2512" y="337"/>
                    <a:pt x="2445" y="323"/>
                    <a:pt x="2384" y="323"/>
                  </a:cubicBezTo>
                  <a:cubicBezTo>
                    <a:pt x="1934" y="323"/>
                    <a:pt x="1876" y="1142"/>
                    <a:pt x="1387" y="1387"/>
                  </a:cubicBezTo>
                  <a:cubicBezTo>
                    <a:pt x="1110" y="925"/>
                    <a:pt x="1202" y="185"/>
                    <a:pt x="5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37"/>
            <p:cNvSpPr/>
            <p:nvPr/>
          </p:nvSpPr>
          <p:spPr>
            <a:xfrm>
              <a:off x="4124275" y="3427125"/>
              <a:ext cx="67025" cy="62400"/>
            </a:xfrm>
            <a:custGeom>
              <a:rect b="b" l="l" r="r" t="t"/>
              <a:pathLst>
                <a:path extrusionOk="0" h="2496" w="2681">
                  <a:moveTo>
                    <a:pt x="1202" y="0"/>
                  </a:moveTo>
                  <a:cubicBezTo>
                    <a:pt x="0" y="1664"/>
                    <a:pt x="93" y="2219"/>
                    <a:pt x="1941" y="2496"/>
                  </a:cubicBezTo>
                  <a:lnTo>
                    <a:pt x="2681" y="2496"/>
                  </a:lnTo>
                  <a:cubicBezTo>
                    <a:pt x="2311" y="2126"/>
                    <a:pt x="1849" y="1756"/>
                    <a:pt x="1664" y="1294"/>
                  </a:cubicBezTo>
                  <a:cubicBezTo>
                    <a:pt x="1387" y="647"/>
                    <a:pt x="2311" y="647"/>
                    <a:pt x="2681" y="93"/>
                  </a:cubicBezTo>
                  <a:cubicBezTo>
                    <a:pt x="2034" y="0"/>
                    <a:pt x="1664" y="0"/>
                    <a:pt x="120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37"/>
            <p:cNvSpPr/>
            <p:nvPr/>
          </p:nvSpPr>
          <p:spPr>
            <a:xfrm>
              <a:off x="4191275" y="3457150"/>
              <a:ext cx="53175" cy="46250"/>
            </a:xfrm>
            <a:custGeom>
              <a:rect b="b" l="l" r="r" t="t"/>
              <a:pathLst>
                <a:path extrusionOk="0" h="1850" w="2127">
                  <a:moveTo>
                    <a:pt x="1387" y="1"/>
                  </a:moveTo>
                  <a:cubicBezTo>
                    <a:pt x="711" y="85"/>
                    <a:pt x="1040" y="1330"/>
                    <a:pt x="252" y="1330"/>
                  </a:cubicBezTo>
                  <a:cubicBezTo>
                    <a:pt x="179" y="1330"/>
                    <a:pt x="96" y="1319"/>
                    <a:pt x="1" y="1295"/>
                  </a:cubicBezTo>
                  <a:lnTo>
                    <a:pt x="1" y="1295"/>
                  </a:lnTo>
                  <a:cubicBezTo>
                    <a:pt x="93" y="1572"/>
                    <a:pt x="278" y="1850"/>
                    <a:pt x="648" y="1850"/>
                  </a:cubicBezTo>
                  <a:cubicBezTo>
                    <a:pt x="1387" y="1850"/>
                    <a:pt x="1665" y="1295"/>
                    <a:pt x="2034" y="648"/>
                  </a:cubicBezTo>
                  <a:cubicBezTo>
                    <a:pt x="2127" y="186"/>
                    <a:pt x="1665" y="1"/>
                    <a:pt x="138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37"/>
            <p:cNvSpPr/>
            <p:nvPr/>
          </p:nvSpPr>
          <p:spPr>
            <a:xfrm>
              <a:off x="4064175" y="3422725"/>
              <a:ext cx="27750" cy="20550"/>
            </a:xfrm>
            <a:custGeom>
              <a:rect b="b" l="l" r="r" t="t"/>
              <a:pathLst>
                <a:path extrusionOk="0" h="822" w="1110">
                  <a:moveTo>
                    <a:pt x="506" y="0"/>
                  </a:moveTo>
                  <a:cubicBezTo>
                    <a:pt x="352" y="0"/>
                    <a:pt x="184" y="67"/>
                    <a:pt x="1" y="176"/>
                  </a:cubicBezTo>
                  <a:cubicBezTo>
                    <a:pt x="193" y="432"/>
                    <a:pt x="341" y="821"/>
                    <a:pt x="628" y="821"/>
                  </a:cubicBezTo>
                  <a:cubicBezTo>
                    <a:pt x="756" y="821"/>
                    <a:pt x="911" y="745"/>
                    <a:pt x="1110" y="546"/>
                  </a:cubicBezTo>
                  <a:cubicBezTo>
                    <a:pt x="942" y="155"/>
                    <a:pt x="741" y="0"/>
                    <a:pt x="50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37"/>
            <p:cNvSpPr/>
            <p:nvPr/>
          </p:nvSpPr>
          <p:spPr>
            <a:xfrm>
              <a:off x="2872950" y="4768850"/>
              <a:ext cx="79725" cy="65025"/>
            </a:xfrm>
            <a:custGeom>
              <a:rect b="b" l="l" r="r" t="t"/>
              <a:pathLst>
                <a:path extrusionOk="0" h="2601" w="3189">
                  <a:moveTo>
                    <a:pt x="2396" y="1"/>
                  </a:moveTo>
                  <a:cubicBezTo>
                    <a:pt x="1922" y="1"/>
                    <a:pt x="2098" y="1362"/>
                    <a:pt x="1513" y="1362"/>
                  </a:cubicBezTo>
                  <a:cubicBezTo>
                    <a:pt x="1344" y="1362"/>
                    <a:pt x="1113" y="1249"/>
                    <a:pt x="786" y="960"/>
                  </a:cubicBezTo>
                  <a:cubicBezTo>
                    <a:pt x="776" y="951"/>
                    <a:pt x="760" y="946"/>
                    <a:pt x="740" y="946"/>
                  </a:cubicBezTo>
                  <a:cubicBezTo>
                    <a:pt x="556" y="946"/>
                    <a:pt x="0" y="1312"/>
                    <a:pt x="416" y="1977"/>
                  </a:cubicBezTo>
                  <a:cubicBezTo>
                    <a:pt x="786" y="2439"/>
                    <a:pt x="1132" y="2601"/>
                    <a:pt x="1479" y="2601"/>
                  </a:cubicBezTo>
                  <a:cubicBezTo>
                    <a:pt x="1825" y="2601"/>
                    <a:pt x="2172" y="2439"/>
                    <a:pt x="2542" y="2254"/>
                  </a:cubicBezTo>
                  <a:cubicBezTo>
                    <a:pt x="3189" y="1515"/>
                    <a:pt x="2634" y="775"/>
                    <a:pt x="2542" y="36"/>
                  </a:cubicBezTo>
                  <a:cubicBezTo>
                    <a:pt x="2487" y="12"/>
                    <a:pt x="2439" y="1"/>
                    <a:pt x="23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37"/>
            <p:cNvSpPr/>
            <p:nvPr/>
          </p:nvSpPr>
          <p:spPr>
            <a:xfrm>
              <a:off x="3005800" y="4762800"/>
              <a:ext cx="94775" cy="48475"/>
            </a:xfrm>
            <a:custGeom>
              <a:rect b="b" l="l" r="r" t="t"/>
              <a:pathLst>
                <a:path extrusionOk="0" h="1939" w="3791">
                  <a:moveTo>
                    <a:pt x="1" y="1"/>
                  </a:moveTo>
                  <a:lnTo>
                    <a:pt x="1" y="1"/>
                  </a:lnTo>
                  <a:cubicBezTo>
                    <a:pt x="816" y="1305"/>
                    <a:pt x="1599" y="1938"/>
                    <a:pt x="2332" y="1938"/>
                  </a:cubicBezTo>
                  <a:cubicBezTo>
                    <a:pt x="2845" y="1938"/>
                    <a:pt x="3334" y="1627"/>
                    <a:pt x="3791" y="1017"/>
                  </a:cubicBezTo>
                  <a:cubicBezTo>
                    <a:pt x="2497" y="648"/>
                    <a:pt x="1110" y="1295"/>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37"/>
            <p:cNvSpPr/>
            <p:nvPr/>
          </p:nvSpPr>
          <p:spPr>
            <a:xfrm>
              <a:off x="3061275" y="4737375"/>
              <a:ext cx="33525" cy="32975"/>
            </a:xfrm>
            <a:custGeom>
              <a:rect b="b" l="l" r="r" t="t"/>
              <a:pathLst>
                <a:path extrusionOk="0" h="1319" w="1341">
                  <a:moveTo>
                    <a:pt x="740" y="1"/>
                  </a:moveTo>
                  <a:cubicBezTo>
                    <a:pt x="462" y="371"/>
                    <a:pt x="278" y="740"/>
                    <a:pt x="0" y="1295"/>
                  </a:cubicBezTo>
                  <a:cubicBezTo>
                    <a:pt x="79" y="1269"/>
                    <a:pt x="164" y="1259"/>
                    <a:pt x="251" y="1259"/>
                  </a:cubicBezTo>
                  <a:cubicBezTo>
                    <a:pt x="469" y="1259"/>
                    <a:pt x="700" y="1318"/>
                    <a:pt x="890" y="1318"/>
                  </a:cubicBezTo>
                  <a:cubicBezTo>
                    <a:pt x="1156" y="1318"/>
                    <a:pt x="1341" y="1202"/>
                    <a:pt x="1294" y="648"/>
                  </a:cubicBezTo>
                  <a:cubicBezTo>
                    <a:pt x="1202" y="371"/>
                    <a:pt x="1202" y="1"/>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37"/>
            <p:cNvSpPr/>
            <p:nvPr/>
          </p:nvSpPr>
          <p:spPr>
            <a:xfrm>
              <a:off x="2936475" y="4761450"/>
              <a:ext cx="50875" cy="36050"/>
            </a:xfrm>
            <a:custGeom>
              <a:rect b="b" l="l" r="r" t="t"/>
              <a:pathLst>
                <a:path extrusionOk="0" h="1442" w="2035">
                  <a:moveTo>
                    <a:pt x="569" y="1"/>
                  </a:moveTo>
                  <a:cubicBezTo>
                    <a:pt x="403" y="1"/>
                    <a:pt x="218" y="91"/>
                    <a:pt x="1" y="332"/>
                  </a:cubicBezTo>
                  <a:cubicBezTo>
                    <a:pt x="463" y="702"/>
                    <a:pt x="1018" y="1071"/>
                    <a:pt x="1480" y="1441"/>
                  </a:cubicBezTo>
                  <a:cubicBezTo>
                    <a:pt x="1480" y="1164"/>
                    <a:pt x="2034" y="887"/>
                    <a:pt x="1757" y="794"/>
                  </a:cubicBezTo>
                  <a:cubicBezTo>
                    <a:pt x="1347" y="726"/>
                    <a:pt x="1038" y="1"/>
                    <a:pt x="56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37"/>
            <p:cNvSpPr/>
            <p:nvPr/>
          </p:nvSpPr>
          <p:spPr>
            <a:xfrm>
              <a:off x="2853300" y="4891575"/>
              <a:ext cx="18500" cy="12850"/>
            </a:xfrm>
            <a:custGeom>
              <a:rect b="b" l="l" r="r" t="t"/>
              <a:pathLst>
                <a:path extrusionOk="0" h="514" w="740">
                  <a:moveTo>
                    <a:pt x="340" y="1"/>
                  </a:moveTo>
                  <a:cubicBezTo>
                    <a:pt x="316" y="1"/>
                    <a:pt x="295" y="8"/>
                    <a:pt x="277" y="26"/>
                  </a:cubicBezTo>
                  <a:cubicBezTo>
                    <a:pt x="185" y="26"/>
                    <a:pt x="93" y="211"/>
                    <a:pt x="0" y="303"/>
                  </a:cubicBezTo>
                  <a:cubicBezTo>
                    <a:pt x="75" y="378"/>
                    <a:pt x="150" y="513"/>
                    <a:pt x="273" y="513"/>
                  </a:cubicBezTo>
                  <a:cubicBezTo>
                    <a:pt x="303" y="513"/>
                    <a:pt x="335" y="506"/>
                    <a:pt x="370" y="488"/>
                  </a:cubicBezTo>
                  <a:cubicBezTo>
                    <a:pt x="462" y="488"/>
                    <a:pt x="555" y="396"/>
                    <a:pt x="740" y="211"/>
                  </a:cubicBezTo>
                  <a:cubicBezTo>
                    <a:pt x="590" y="136"/>
                    <a:pt x="441" y="1"/>
                    <a:pt x="3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37"/>
            <p:cNvSpPr/>
            <p:nvPr/>
          </p:nvSpPr>
          <p:spPr>
            <a:xfrm>
              <a:off x="2957275" y="4311925"/>
              <a:ext cx="23150" cy="28025"/>
            </a:xfrm>
            <a:custGeom>
              <a:rect b="b" l="l" r="r" t="t"/>
              <a:pathLst>
                <a:path extrusionOk="0" h="1121" w="926">
                  <a:moveTo>
                    <a:pt x="244" y="1"/>
                  </a:moveTo>
                  <a:cubicBezTo>
                    <a:pt x="198" y="1"/>
                    <a:pt x="148" y="4"/>
                    <a:pt x="93" y="11"/>
                  </a:cubicBezTo>
                  <a:cubicBezTo>
                    <a:pt x="1" y="565"/>
                    <a:pt x="370" y="843"/>
                    <a:pt x="925" y="1120"/>
                  </a:cubicBezTo>
                  <a:cubicBezTo>
                    <a:pt x="754" y="521"/>
                    <a:pt x="820" y="1"/>
                    <a:pt x="24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37"/>
            <p:cNvSpPr/>
            <p:nvPr/>
          </p:nvSpPr>
          <p:spPr>
            <a:xfrm>
              <a:off x="4639575" y="778600"/>
              <a:ext cx="25450" cy="19125"/>
            </a:xfrm>
            <a:custGeom>
              <a:rect b="b" l="l" r="r" t="t"/>
              <a:pathLst>
                <a:path extrusionOk="0" h="765" w="1018">
                  <a:moveTo>
                    <a:pt x="413" y="0"/>
                  </a:moveTo>
                  <a:cubicBezTo>
                    <a:pt x="337" y="0"/>
                    <a:pt x="261" y="28"/>
                    <a:pt x="186" y="103"/>
                  </a:cubicBezTo>
                  <a:cubicBezTo>
                    <a:pt x="1" y="288"/>
                    <a:pt x="278" y="658"/>
                    <a:pt x="463" y="750"/>
                  </a:cubicBezTo>
                  <a:cubicBezTo>
                    <a:pt x="513" y="760"/>
                    <a:pt x="557" y="765"/>
                    <a:pt x="596" y="765"/>
                  </a:cubicBezTo>
                  <a:cubicBezTo>
                    <a:pt x="926" y="765"/>
                    <a:pt x="935" y="443"/>
                    <a:pt x="1018" y="196"/>
                  </a:cubicBezTo>
                  <a:cubicBezTo>
                    <a:pt x="816" y="196"/>
                    <a:pt x="614" y="0"/>
                    <a:pt x="41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37"/>
            <p:cNvSpPr/>
            <p:nvPr/>
          </p:nvSpPr>
          <p:spPr>
            <a:xfrm>
              <a:off x="2991950" y="3665150"/>
              <a:ext cx="25425" cy="23125"/>
            </a:xfrm>
            <a:custGeom>
              <a:rect b="b" l="l" r="r" t="t"/>
              <a:pathLst>
                <a:path extrusionOk="0" h="925" w="1017">
                  <a:moveTo>
                    <a:pt x="740" y="0"/>
                  </a:moveTo>
                  <a:cubicBezTo>
                    <a:pt x="278" y="0"/>
                    <a:pt x="185" y="277"/>
                    <a:pt x="0" y="647"/>
                  </a:cubicBezTo>
                  <a:lnTo>
                    <a:pt x="370" y="924"/>
                  </a:lnTo>
                  <a:cubicBezTo>
                    <a:pt x="740" y="924"/>
                    <a:pt x="1017" y="832"/>
                    <a:pt x="1017" y="370"/>
                  </a:cubicBezTo>
                  <a:cubicBezTo>
                    <a:pt x="1017" y="277"/>
                    <a:pt x="832" y="92"/>
                    <a:pt x="74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37"/>
            <p:cNvSpPr/>
            <p:nvPr/>
          </p:nvSpPr>
          <p:spPr>
            <a:xfrm>
              <a:off x="2772400" y="4469325"/>
              <a:ext cx="97100" cy="80475"/>
            </a:xfrm>
            <a:custGeom>
              <a:rect b="b" l="l" r="r" t="t"/>
              <a:pathLst>
                <a:path extrusionOk="0" h="3219" w="3884">
                  <a:moveTo>
                    <a:pt x="1110" y="0"/>
                  </a:moveTo>
                  <a:cubicBezTo>
                    <a:pt x="1" y="463"/>
                    <a:pt x="648" y="1479"/>
                    <a:pt x="371" y="2219"/>
                  </a:cubicBezTo>
                  <a:cubicBezTo>
                    <a:pt x="690" y="2964"/>
                    <a:pt x="1023" y="3218"/>
                    <a:pt x="1359" y="3218"/>
                  </a:cubicBezTo>
                  <a:cubicBezTo>
                    <a:pt x="1898" y="3218"/>
                    <a:pt x="2446" y="2561"/>
                    <a:pt x="2959" y="2219"/>
                  </a:cubicBezTo>
                  <a:cubicBezTo>
                    <a:pt x="2959" y="1849"/>
                    <a:pt x="3883" y="1572"/>
                    <a:pt x="3051" y="925"/>
                  </a:cubicBezTo>
                  <a:cubicBezTo>
                    <a:pt x="2752" y="692"/>
                    <a:pt x="2501" y="591"/>
                    <a:pt x="2272" y="591"/>
                  </a:cubicBezTo>
                  <a:cubicBezTo>
                    <a:pt x="1863" y="591"/>
                    <a:pt x="1525" y="913"/>
                    <a:pt x="1110" y="1387"/>
                  </a:cubicBezTo>
                  <a:lnTo>
                    <a:pt x="1110"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37"/>
            <p:cNvSpPr/>
            <p:nvPr/>
          </p:nvSpPr>
          <p:spPr>
            <a:xfrm>
              <a:off x="2772400" y="4323725"/>
              <a:ext cx="46250" cy="147925"/>
            </a:xfrm>
            <a:custGeom>
              <a:rect b="b" l="l" r="r" t="t"/>
              <a:pathLst>
                <a:path extrusionOk="0" h="5917" w="1850">
                  <a:moveTo>
                    <a:pt x="1480" y="1"/>
                  </a:moveTo>
                  <a:cubicBezTo>
                    <a:pt x="1110" y="371"/>
                    <a:pt x="556" y="371"/>
                    <a:pt x="463" y="1203"/>
                  </a:cubicBezTo>
                  <a:cubicBezTo>
                    <a:pt x="186" y="2312"/>
                    <a:pt x="925" y="3329"/>
                    <a:pt x="463" y="4345"/>
                  </a:cubicBezTo>
                  <a:cubicBezTo>
                    <a:pt x="1" y="5270"/>
                    <a:pt x="648" y="5455"/>
                    <a:pt x="1110" y="5824"/>
                  </a:cubicBezTo>
                  <a:lnTo>
                    <a:pt x="1110" y="5917"/>
                  </a:lnTo>
                  <a:cubicBezTo>
                    <a:pt x="1480" y="5455"/>
                    <a:pt x="1850" y="3421"/>
                    <a:pt x="1480" y="2959"/>
                  </a:cubicBezTo>
                  <a:cubicBezTo>
                    <a:pt x="833" y="2127"/>
                    <a:pt x="925" y="1480"/>
                    <a:pt x="1572" y="833"/>
                  </a:cubicBezTo>
                  <a:cubicBezTo>
                    <a:pt x="1850" y="556"/>
                    <a:pt x="1850" y="278"/>
                    <a:pt x="14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37"/>
            <p:cNvSpPr/>
            <p:nvPr/>
          </p:nvSpPr>
          <p:spPr>
            <a:xfrm>
              <a:off x="2846350" y="4524775"/>
              <a:ext cx="20825" cy="16575"/>
            </a:xfrm>
            <a:custGeom>
              <a:rect b="b" l="l" r="r" t="t"/>
              <a:pathLst>
                <a:path extrusionOk="0" h="663" w="833">
                  <a:moveTo>
                    <a:pt x="1" y="1"/>
                  </a:moveTo>
                  <a:cubicBezTo>
                    <a:pt x="1" y="332"/>
                    <a:pt x="75" y="662"/>
                    <a:pt x="421" y="662"/>
                  </a:cubicBezTo>
                  <a:cubicBezTo>
                    <a:pt x="462" y="662"/>
                    <a:pt x="507" y="658"/>
                    <a:pt x="555" y="648"/>
                  </a:cubicBezTo>
                  <a:cubicBezTo>
                    <a:pt x="648" y="648"/>
                    <a:pt x="833" y="555"/>
                    <a:pt x="833" y="463"/>
                  </a:cubicBezTo>
                  <a:cubicBezTo>
                    <a:pt x="740" y="1"/>
                    <a:pt x="278" y="93"/>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37"/>
            <p:cNvSpPr/>
            <p:nvPr/>
          </p:nvSpPr>
          <p:spPr>
            <a:xfrm>
              <a:off x="3537300" y="2026725"/>
              <a:ext cx="48550" cy="50875"/>
            </a:xfrm>
            <a:custGeom>
              <a:rect b="b" l="l" r="r" t="t"/>
              <a:pathLst>
                <a:path extrusionOk="0" h="2035" w="1942">
                  <a:moveTo>
                    <a:pt x="1" y="1"/>
                  </a:moveTo>
                  <a:lnTo>
                    <a:pt x="1" y="1"/>
                  </a:lnTo>
                  <a:cubicBezTo>
                    <a:pt x="648" y="648"/>
                    <a:pt x="1202" y="1202"/>
                    <a:pt x="1942" y="2034"/>
                  </a:cubicBezTo>
                  <a:cubicBezTo>
                    <a:pt x="1757" y="648"/>
                    <a:pt x="1202" y="93"/>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37"/>
            <p:cNvSpPr/>
            <p:nvPr/>
          </p:nvSpPr>
          <p:spPr>
            <a:xfrm>
              <a:off x="2936475" y="1753000"/>
              <a:ext cx="37725" cy="28800"/>
            </a:xfrm>
            <a:custGeom>
              <a:rect b="b" l="l" r="r" t="t"/>
              <a:pathLst>
                <a:path extrusionOk="0" h="1152" w="1509">
                  <a:moveTo>
                    <a:pt x="942" y="1"/>
                  </a:moveTo>
                  <a:cubicBezTo>
                    <a:pt x="799" y="1"/>
                    <a:pt x="613" y="41"/>
                    <a:pt x="371" y="135"/>
                  </a:cubicBezTo>
                  <a:cubicBezTo>
                    <a:pt x="93" y="227"/>
                    <a:pt x="1" y="504"/>
                    <a:pt x="1" y="874"/>
                  </a:cubicBezTo>
                  <a:cubicBezTo>
                    <a:pt x="103" y="857"/>
                    <a:pt x="201" y="850"/>
                    <a:pt x="297" y="850"/>
                  </a:cubicBezTo>
                  <a:cubicBezTo>
                    <a:pt x="725" y="850"/>
                    <a:pt x="1102" y="1001"/>
                    <a:pt x="1480" y="1152"/>
                  </a:cubicBezTo>
                  <a:cubicBezTo>
                    <a:pt x="1406" y="635"/>
                    <a:pt x="1509" y="1"/>
                    <a:pt x="94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37"/>
            <p:cNvSpPr/>
            <p:nvPr/>
          </p:nvSpPr>
          <p:spPr>
            <a:xfrm>
              <a:off x="4600300" y="4720975"/>
              <a:ext cx="39300" cy="28775"/>
            </a:xfrm>
            <a:custGeom>
              <a:rect b="b" l="l" r="r" t="t"/>
              <a:pathLst>
                <a:path extrusionOk="0" h="1151" w="1572">
                  <a:moveTo>
                    <a:pt x="1148" y="1"/>
                  </a:moveTo>
                  <a:cubicBezTo>
                    <a:pt x="1012" y="1"/>
                    <a:pt x="876" y="219"/>
                    <a:pt x="740" y="287"/>
                  </a:cubicBezTo>
                  <a:cubicBezTo>
                    <a:pt x="463" y="472"/>
                    <a:pt x="278" y="657"/>
                    <a:pt x="1" y="842"/>
                  </a:cubicBezTo>
                  <a:cubicBezTo>
                    <a:pt x="133" y="1073"/>
                    <a:pt x="265" y="1151"/>
                    <a:pt x="398" y="1151"/>
                  </a:cubicBezTo>
                  <a:cubicBezTo>
                    <a:pt x="635" y="1151"/>
                    <a:pt x="872" y="901"/>
                    <a:pt x="1110" y="842"/>
                  </a:cubicBezTo>
                  <a:cubicBezTo>
                    <a:pt x="1110" y="564"/>
                    <a:pt x="1572" y="287"/>
                    <a:pt x="1295" y="102"/>
                  </a:cubicBezTo>
                  <a:cubicBezTo>
                    <a:pt x="1246" y="29"/>
                    <a:pt x="1197" y="1"/>
                    <a:pt x="114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37"/>
            <p:cNvSpPr/>
            <p:nvPr/>
          </p:nvSpPr>
          <p:spPr>
            <a:xfrm>
              <a:off x="4045700" y="3644350"/>
              <a:ext cx="46225" cy="80900"/>
            </a:xfrm>
            <a:custGeom>
              <a:rect b="b" l="l" r="r" t="t"/>
              <a:pathLst>
                <a:path extrusionOk="0" h="3236" w="1849">
                  <a:moveTo>
                    <a:pt x="0" y="0"/>
                  </a:moveTo>
                  <a:cubicBezTo>
                    <a:pt x="278" y="740"/>
                    <a:pt x="1017" y="1294"/>
                    <a:pt x="370" y="2219"/>
                  </a:cubicBezTo>
                  <a:cubicBezTo>
                    <a:pt x="462" y="2958"/>
                    <a:pt x="925" y="3050"/>
                    <a:pt x="1664" y="3235"/>
                  </a:cubicBezTo>
                  <a:cubicBezTo>
                    <a:pt x="925" y="2034"/>
                    <a:pt x="1849" y="1017"/>
                    <a:pt x="1479" y="0"/>
                  </a:cubicBezTo>
                  <a:cubicBezTo>
                    <a:pt x="1294" y="0"/>
                    <a:pt x="1151" y="164"/>
                    <a:pt x="993" y="164"/>
                  </a:cubicBezTo>
                  <a:cubicBezTo>
                    <a:pt x="914" y="164"/>
                    <a:pt x="832" y="123"/>
                    <a:pt x="74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37"/>
            <p:cNvSpPr/>
            <p:nvPr/>
          </p:nvSpPr>
          <p:spPr>
            <a:xfrm>
              <a:off x="4064175" y="3623325"/>
              <a:ext cx="27750" cy="25150"/>
            </a:xfrm>
            <a:custGeom>
              <a:rect b="b" l="l" r="r" t="t"/>
              <a:pathLst>
                <a:path extrusionOk="0" h="1006" w="1110">
                  <a:moveTo>
                    <a:pt x="639" y="0"/>
                  </a:moveTo>
                  <a:cubicBezTo>
                    <a:pt x="196" y="0"/>
                    <a:pt x="260" y="582"/>
                    <a:pt x="1" y="841"/>
                  </a:cubicBezTo>
                  <a:cubicBezTo>
                    <a:pt x="93" y="964"/>
                    <a:pt x="175" y="1005"/>
                    <a:pt x="254" y="1005"/>
                  </a:cubicBezTo>
                  <a:cubicBezTo>
                    <a:pt x="412" y="1005"/>
                    <a:pt x="555" y="841"/>
                    <a:pt x="740" y="841"/>
                  </a:cubicBezTo>
                  <a:cubicBezTo>
                    <a:pt x="833" y="564"/>
                    <a:pt x="1110" y="194"/>
                    <a:pt x="740" y="9"/>
                  </a:cubicBezTo>
                  <a:cubicBezTo>
                    <a:pt x="704" y="3"/>
                    <a:pt x="670" y="0"/>
                    <a:pt x="63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37"/>
            <p:cNvSpPr/>
            <p:nvPr/>
          </p:nvSpPr>
          <p:spPr>
            <a:xfrm>
              <a:off x="3472600" y="1041925"/>
              <a:ext cx="23125" cy="15175"/>
            </a:xfrm>
            <a:custGeom>
              <a:rect b="b" l="l" r="r" t="t"/>
              <a:pathLst>
                <a:path extrusionOk="0" h="607" w="925">
                  <a:moveTo>
                    <a:pt x="694" y="1"/>
                  </a:moveTo>
                  <a:cubicBezTo>
                    <a:pt x="331" y="1"/>
                    <a:pt x="166" y="322"/>
                    <a:pt x="1" y="570"/>
                  </a:cubicBezTo>
                  <a:cubicBezTo>
                    <a:pt x="165" y="570"/>
                    <a:pt x="329" y="606"/>
                    <a:pt x="477" y="606"/>
                  </a:cubicBezTo>
                  <a:cubicBezTo>
                    <a:pt x="662" y="606"/>
                    <a:pt x="822" y="549"/>
                    <a:pt x="925" y="293"/>
                  </a:cubicBezTo>
                  <a:cubicBezTo>
                    <a:pt x="925" y="200"/>
                    <a:pt x="832" y="15"/>
                    <a:pt x="832" y="15"/>
                  </a:cubicBezTo>
                  <a:cubicBezTo>
                    <a:pt x="783" y="5"/>
                    <a:pt x="737" y="1"/>
                    <a:pt x="69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37"/>
            <p:cNvSpPr/>
            <p:nvPr/>
          </p:nvSpPr>
          <p:spPr>
            <a:xfrm>
              <a:off x="3100550" y="2759800"/>
              <a:ext cx="27750" cy="85000"/>
            </a:xfrm>
            <a:custGeom>
              <a:rect b="b" l="l" r="r" t="t"/>
              <a:pathLst>
                <a:path extrusionOk="0" h="3400" w="1110">
                  <a:moveTo>
                    <a:pt x="583" y="0"/>
                  </a:moveTo>
                  <a:cubicBezTo>
                    <a:pt x="370" y="0"/>
                    <a:pt x="186" y="534"/>
                    <a:pt x="1" y="534"/>
                  </a:cubicBezTo>
                  <a:lnTo>
                    <a:pt x="1" y="3400"/>
                  </a:lnTo>
                  <a:cubicBezTo>
                    <a:pt x="740" y="2290"/>
                    <a:pt x="1110" y="1458"/>
                    <a:pt x="925" y="534"/>
                  </a:cubicBezTo>
                  <a:cubicBezTo>
                    <a:pt x="802" y="134"/>
                    <a:pt x="689" y="0"/>
                    <a:pt x="58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37"/>
            <p:cNvSpPr/>
            <p:nvPr/>
          </p:nvSpPr>
          <p:spPr>
            <a:xfrm>
              <a:off x="3941700" y="1695825"/>
              <a:ext cx="60125" cy="69800"/>
            </a:xfrm>
            <a:custGeom>
              <a:rect b="b" l="l" r="r" t="t"/>
              <a:pathLst>
                <a:path extrusionOk="0" h="2792" w="2405">
                  <a:moveTo>
                    <a:pt x="1379" y="1"/>
                  </a:moveTo>
                  <a:cubicBezTo>
                    <a:pt x="1133" y="1"/>
                    <a:pt x="1129" y="437"/>
                    <a:pt x="925" y="573"/>
                  </a:cubicBezTo>
                  <a:cubicBezTo>
                    <a:pt x="1" y="1128"/>
                    <a:pt x="186" y="1960"/>
                    <a:pt x="186" y="2791"/>
                  </a:cubicBezTo>
                  <a:cubicBezTo>
                    <a:pt x="838" y="2710"/>
                    <a:pt x="483" y="1620"/>
                    <a:pt x="1154" y="1620"/>
                  </a:cubicBezTo>
                  <a:cubicBezTo>
                    <a:pt x="1243" y="1620"/>
                    <a:pt x="1350" y="1639"/>
                    <a:pt x="1480" y="1682"/>
                  </a:cubicBezTo>
                  <a:cubicBezTo>
                    <a:pt x="1687" y="1807"/>
                    <a:pt x="1857" y="1894"/>
                    <a:pt x="1990" y="1894"/>
                  </a:cubicBezTo>
                  <a:cubicBezTo>
                    <a:pt x="2153" y="1894"/>
                    <a:pt x="2261" y="1762"/>
                    <a:pt x="2312" y="1405"/>
                  </a:cubicBezTo>
                  <a:cubicBezTo>
                    <a:pt x="2404" y="850"/>
                    <a:pt x="2127" y="481"/>
                    <a:pt x="1757" y="203"/>
                  </a:cubicBezTo>
                  <a:cubicBezTo>
                    <a:pt x="1586" y="57"/>
                    <a:pt x="1467" y="1"/>
                    <a:pt x="137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37"/>
            <p:cNvSpPr/>
            <p:nvPr/>
          </p:nvSpPr>
          <p:spPr>
            <a:xfrm>
              <a:off x="2936475" y="4769725"/>
              <a:ext cx="37000" cy="55500"/>
            </a:xfrm>
            <a:custGeom>
              <a:rect b="b" l="l" r="r" t="t"/>
              <a:pathLst>
                <a:path extrusionOk="0" h="2220" w="1480">
                  <a:moveTo>
                    <a:pt x="1" y="1"/>
                  </a:moveTo>
                  <a:lnTo>
                    <a:pt x="1" y="1"/>
                  </a:lnTo>
                  <a:cubicBezTo>
                    <a:pt x="93" y="740"/>
                    <a:pt x="648" y="1480"/>
                    <a:pt x="1" y="2219"/>
                  </a:cubicBezTo>
                  <a:cubicBezTo>
                    <a:pt x="740" y="2127"/>
                    <a:pt x="1018" y="1480"/>
                    <a:pt x="1480" y="1110"/>
                  </a:cubicBezTo>
                  <a:cubicBezTo>
                    <a:pt x="1018" y="740"/>
                    <a:pt x="463" y="371"/>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37"/>
            <p:cNvSpPr/>
            <p:nvPr/>
          </p:nvSpPr>
          <p:spPr>
            <a:xfrm>
              <a:off x="3167575" y="2927975"/>
              <a:ext cx="37000" cy="39875"/>
            </a:xfrm>
            <a:custGeom>
              <a:rect b="b" l="l" r="r" t="t"/>
              <a:pathLst>
                <a:path extrusionOk="0" h="1595" w="1480">
                  <a:moveTo>
                    <a:pt x="555" y="0"/>
                  </a:moveTo>
                  <a:cubicBezTo>
                    <a:pt x="462" y="185"/>
                    <a:pt x="370" y="462"/>
                    <a:pt x="185" y="740"/>
                  </a:cubicBezTo>
                  <a:cubicBezTo>
                    <a:pt x="0" y="1109"/>
                    <a:pt x="93" y="1387"/>
                    <a:pt x="370" y="1479"/>
                  </a:cubicBezTo>
                  <a:cubicBezTo>
                    <a:pt x="462" y="1572"/>
                    <a:pt x="578" y="1595"/>
                    <a:pt x="705" y="1595"/>
                  </a:cubicBezTo>
                  <a:cubicBezTo>
                    <a:pt x="832" y="1595"/>
                    <a:pt x="971" y="1572"/>
                    <a:pt x="1109" y="1572"/>
                  </a:cubicBezTo>
                  <a:cubicBezTo>
                    <a:pt x="1479" y="1387"/>
                    <a:pt x="1294" y="1017"/>
                    <a:pt x="1294" y="740"/>
                  </a:cubicBezTo>
                  <a:cubicBezTo>
                    <a:pt x="1202" y="370"/>
                    <a:pt x="925" y="93"/>
                    <a:pt x="5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37"/>
            <p:cNvSpPr/>
            <p:nvPr/>
          </p:nvSpPr>
          <p:spPr>
            <a:xfrm>
              <a:off x="4015650" y="1927350"/>
              <a:ext cx="64725" cy="44725"/>
            </a:xfrm>
            <a:custGeom>
              <a:rect b="b" l="l" r="r" t="t"/>
              <a:pathLst>
                <a:path extrusionOk="0" h="1789" w="2589">
                  <a:moveTo>
                    <a:pt x="1572" y="1"/>
                  </a:moveTo>
                  <a:cubicBezTo>
                    <a:pt x="1849" y="1203"/>
                    <a:pt x="833" y="833"/>
                    <a:pt x="1" y="1110"/>
                  </a:cubicBezTo>
                  <a:cubicBezTo>
                    <a:pt x="534" y="1377"/>
                    <a:pt x="875" y="1788"/>
                    <a:pt x="1232" y="1788"/>
                  </a:cubicBezTo>
                  <a:cubicBezTo>
                    <a:pt x="1370" y="1788"/>
                    <a:pt x="1510" y="1727"/>
                    <a:pt x="1664" y="1572"/>
                  </a:cubicBezTo>
                  <a:cubicBezTo>
                    <a:pt x="2034" y="1295"/>
                    <a:pt x="2589" y="463"/>
                    <a:pt x="157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37"/>
            <p:cNvSpPr/>
            <p:nvPr/>
          </p:nvSpPr>
          <p:spPr>
            <a:xfrm>
              <a:off x="3673650" y="2067950"/>
              <a:ext cx="53175" cy="88200"/>
            </a:xfrm>
            <a:custGeom>
              <a:rect b="b" l="l" r="r" t="t"/>
              <a:pathLst>
                <a:path extrusionOk="0" h="3528" w="2127">
                  <a:moveTo>
                    <a:pt x="664" y="1"/>
                  </a:moveTo>
                  <a:cubicBezTo>
                    <a:pt x="631" y="1"/>
                    <a:pt x="594" y="6"/>
                    <a:pt x="555" y="15"/>
                  </a:cubicBezTo>
                  <a:cubicBezTo>
                    <a:pt x="93" y="200"/>
                    <a:pt x="0" y="478"/>
                    <a:pt x="185" y="847"/>
                  </a:cubicBezTo>
                  <a:cubicBezTo>
                    <a:pt x="555" y="1679"/>
                    <a:pt x="1017" y="2511"/>
                    <a:pt x="1572" y="3528"/>
                  </a:cubicBezTo>
                  <a:cubicBezTo>
                    <a:pt x="2126" y="2234"/>
                    <a:pt x="1110" y="1494"/>
                    <a:pt x="1017" y="570"/>
                  </a:cubicBezTo>
                  <a:cubicBezTo>
                    <a:pt x="1017" y="322"/>
                    <a:pt x="943" y="1"/>
                    <a:pt x="66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37"/>
            <p:cNvSpPr/>
            <p:nvPr/>
          </p:nvSpPr>
          <p:spPr>
            <a:xfrm>
              <a:off x="3655150" y="3625200"/>
              <a:ext cx="39850" cy="42275"/>
            </a:xfrm>
            <a:custGeom>
              <a:rect b="b" l="l" r="r" t="t"/>
              <a:pathLst>
                <a:path extrusionOk="0" h="1691" w="1594">
                  <a:moveTo>
                    <a:pt x="420" y="1"/>
                  </a:moveTo>
                  <a:cubicBezTo>
                    <a:pt x="297" y="1"/>
                    <a:pt x="158" y="9"/>
                    <a:pt x="1" y="27"/>
                  </a:cubicBezTo>
                  <a:cubicBezTo>
                    <a:pt x="1" y="674"/>
                    <a:pt x="833" y="951"/>
                    <a:pt x="740" y="1690"/>
                  </a:cubicBezTo>
                  <a:cubicBezTo>
                    <a:pt x="1243" y="770"/>
                    <a:pt x="1593" y="1"/>
                    <a:pt x="42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37"/>
            <p:cNvSpPr/>
            <p:nvPr/>
          </p:nvSpPr>
          <p:spPr>
            <a:xfrm>
              <a:off x="3669025" y="3692500"/>
              <a:ext cx="23125" cy="18875"/>
            </a:xfrm>
            <a:custGeom>
              <a:rect b="b" l="l" r="r" t="t"/>
              <a:pathLst>
                <a:path extrusionOk="0" h="755" w="925">
                  <a:moveTo>
                    <a:pt x="412" y="1"/>
                  </a:moveTo>
                  <a:cubicBezTo>
                    <a:pt x="371" y="1"/>
                    <a:pt x="327" y="5"/>
                    <a:pt x="278" y="15"/>
                  </a:cubicBezTo>
                  <a:cubicBezTo>
                    <a:pt x="185" y="15"/>
                    <a:pt x="1" y="200"/>
                    <a:pt x="1" y="293"/>
                  </a:cubicBezTo>
                  <a:cubicBezTo>
                    <a:pt x="185" y="755"/>
                    <a:pt x="555" y="570"/>
                    <a:pt x="925" y="662"/>
                  </a:cubicBezTo>
                  <a:cubicBezTo>
                    <a:pt x="842" y="332"/>
                    <a:pt x="760" y="1"/>
                    <a:pt x="41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37"/>
            <p:cNvSpPr/>
            <p:nvPr/>
          </p:nvSpPr>
          <p:spPr>
            <a:xfrm>
              <a:off x="3874700" y="3327750"/>
              <a:ext cx="50250" cy="49000"/>
            </a:xfrm>
            <a:custGeom>
              <a:rect b="b" l="l" r="r" t="t"/>
              <a:pathLst>
                <a:path extrusionOk="0" h="1960" w="2010">
                  <a:moveTo>
                    <a:pt x="832" y="1"/>
                  </a:moveTo>
                  <a:lnTo>
                    <a:pt x="832" y="93"/>
                  </a:lnTo>
                  <a:cubicBezTo>
                    <a:pt x="555" y="278"/>
                    <a:pt x="0" y="278"/>
                    <a:pt x="0" y="832"/>
                  </a:cubicBezTo>
                  <a:cubicBezTo>
                    <a:pt x="0" y="1757"/>
                    <a:pt x="832" y="1757"/>
                    <a:pt x="1387" y="1942"/>
                  </a:cubicBezTo>
                  <a:cubicBezTo>
                    <a:pt x="1435" y="1954"/>
                    <a:pt x="1482" y="1960"/>
                    <a:pt x="1527" y="1960"/>
                  </a:cubicBezTo>
                  <a:cubicBezTo>
                    <a:pt x="1821" y="1960"/>
                    <a:pt x="2009" y="1708"/>
                    <a:pt x="1849" y="1387"/>
                  </a:cubicBezTo>
                  <a:cubicBezTo>
                    <a:pt x="1664" y="925"/>
                    <a:pt x="1572" y="185"/>
                    <a:pt x="83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37"/>
            <p:cNvSpPr/>
            <p:nvPr/>
          </p:nvSpPr>
          <p:spPr>
            <a:xfrm>
              <a:off x="4505550" y="908275"/>
              <a:ext cx="32375" cy="27750"/>
            </a:xfrm>
            <a:custGeom>
              <a:rect b="b" l="l" r="r" t="t"/>
              <a:pathLst>
                <a:path extrusionOk="0" h="1110" w="1295">
                  <a:moveTo>
                    <a:pt x="1295" y="93"/>
                  </a:moveTo>
                  <a:lnTo>
                    <a:pt x="1295" y="93"/>
                  </a:lnTo>
                  <a:cubicBezTo>
                    <a:pt x="740" y="185"/>
                    <a:pt x="278" y="0"/>
                    <a:pt x="1" y="647"/>
                  </a:cubicBezTo>
                  <a:cubicBezTo>
                    <a:pt x="1" y="740"/>
                    <a:pt x="278" y="1109"/>
                    <a:pt x="463" y="1109"/>
                  </a:cubicBezTo>
                  <a:cubicBezTo>
                    <a:pt x="1110" y="1109"/>
                    <a:pt x="1202" y="647"/>
                    <a:pt x="1295" y="93"/>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37"/>
            <p:cNvSpPr/>
            <p:nvPr/>
          </p:nvSpPr>
          <p:spPr>
            <a:xfrm>
              <a:off x="2918000" y="866675"/>
              <a:ext cx="194125" cy="103850"/>
            </a:xfrm>
            <a:custGeom>
              <a:rect b="b" l="l" r="r" t="t"/>
              <a:pathLst>
                <a:path extrusionOk="0" h="4154" w="7765">
                  <a:moveTo>
                    <a:pt x="7210" y="0"/>
                  </a:moveTo>
                  <a:lnTo>
                    <a:pt x="7210" y="0"/>
                  </a:lnTo>
                  <a:cubicBezTo>
                    <a:pt x="6009" y="93"/>
                    <a:pt x="6193" y="1572"/>
                    <a:pt x="5362" y="1941"/>
                  </a:cubicBezTo>
                  <a:cubicBezTo>
                    <a:pt x="4992" y="1849"/>
                    <a:pt x="4807" y="1572"/>
                    <a:pt x="4714" y="1294"/>
                  </a:cubicBezTo>
                  <a:cubicBezTo>
                    <a:pt x="4643" y="900"/>
                    <a:pt x="4488" y="784"/>
                    <a:pt x="4292" y="784"/>
                  </a:cubicBezTo>
                  <a:cubicBezTo>
                    <a:pt x="4011" y="784"/>
                    <a:pt x="3647" y="1024"/>
                    <a:pt x="3328" y="1024"/>
                  </a:cubicBezTo>
                  <a:cubicBezTo>
                    <a:pt x="3296" y="1024"/>
                    <a:pt x="3266" y="1022"/>
                    <a:pt x="3236" y="1017"/>
                  </a:cubicBezTo>
                  <a:cubicBezTo>
                    <a:pt x="3184" y="983"/>
                    <a:pt x="3116" y="967"/>
                    <a:pt x="3038" y="967"/>
                  </a:cubicBezTo>
                  <a:cubicBezTo>
                    <a:pt x="2701" y="967"/>
                    <a:pt x="2184" y="1254"/>
                    <a:pt x="2034" y="1479"/>
                  </a:cubicBezTo>
                  <a:cubicBezTo>
                    <a:pt x="1387" y="3051"/>
                    <a:pt x="1387" y="3236"/>
                    <a:pt x="0" y="3605"/>
                  </a:cubicBezTo>
                  <a:cubicBezTo>
                    <a:pt x="724" y="3997"/>
                    <a:pt x="1428" y="4153"/>
                    <a:pt x="2116" y="4153"/>
                  </a:cubicBezTo>
                  <a:cubicBezTo>
                    <a:pt x="3536" y="4153"/>
                    <a:pt x="4886" y="3489"/>
                    <a:pt x="6193" y="2866"/>
                  </a:cubicBezTo>
                  <a:cubicBezTo>
                    <a:pt x="6422" y="2637"/>
                    <a:pt x="6462" y="2033"/>
                    <a:pt x="6934" y="2033"/>
                  </a:cubicBezTo>
                  <a:cubicBezTo>
                    <a:pt x="7035" y="2033"/>
                    <a:pt x="7156" y="2061"/>
                    <a:pt x="7303" y="2126"/>
                  </a:cubicBezTo>
                  <a:cubicBezTo>
                    <a:pt x="7580" y="2034"/>
                    <a:pt x="7672" y="1757"/>
                    <a:pt x="7672" y="1387"/>
                  </a:cubicBezTo>
                  <a:cubicBezTo>
                    <a:pt x="6286" y="1294"/>
                    <a:pt x="7765" y="370"/>
                    <a:pt x="721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37"/>
            <p:cNvSpPr/>
            <p:nvPr/>
          </p:nvSpPr>
          <p:spPr>
            <a:xfrm>
              <a:off x="3038150" y="630950"/>
              <a:ext cx="94775" cy="168725"/>
            </a:xfrm>
            <a:custGeom>
              <a:rect b="b" l="l" r="r" t="t"/>
              <a:pathLst>
                <a:path extrusionOk="0" h="6749" w="3791">
                  <a:moveTo>
                    <a:pt x="648" y="1"/>
                  </a:moveTo>
                  <a:cubicBezTo>
                    <a:pt x="556" y="1203"/>
                    <a:pt x="93" y="2497"/>
                    <a:pt x="1757" y="3421"/>
                  </a:cubicBezTo>
                  <a:cubicBezTo>
                    <a:pt x="1" y="3606"/>
                    <a:pt x="740" y="4900"/>
                    <a:pt x="278" y="6009"/>
                  </a:cubicBezTo>
                  <a:cubicBezTo>
                    <a:pt x="692" y="5679"/>
                    <a:pt x="1031" y="5348"/>
                    <a:pt x="1164" y="5348"/>
                  </a:cubicBezTo>
                  <a:cubicBezTo>
                    <a:pt x="1180" y="5348"/>
                    <a:pt x="1193" y="5352"/>
                    <a:pt x="1203" y="5362"/>
                  </a:cubicBezTo>
                  <a:cubicBezTo>
                    <a:pt x="1942" y="5732"/>
                    <a:pt x="648" y="6287"/>
                    <a:pt x="1110" y="6749"/>
                  </a:cubicBezTo>
                  <a:cubicBezTo>
                    <a:pt x="2497" y="6379"/>
                    <a:pt x="1850" y="4623"/>
                    <a:pt x="3051" y="4161"/>
                  </a:cubicBezTo>
                  <a:cubicBezTo>
                    <a:pt x="3791" y="3883"/>
                    <a:pt x="3791" y="3421"/>
                    <a:pt x="3236" y="2774"/>
                  </a:cubicBezTo>
                  <a:cubicBezTo>
                    <a:pt x="2959" y="2589"/>
                    <a:pt x="1942" y="2127"/>
                    <a:pt x="3236" y="1757"/>
                  </a:cubicBezTo>
                  <a:cubicBezTo>
                    <a:pt x="2682" y="740"/>
                    <a:pt x="1203" y="1018"/>
                    <a:pt x="64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37"/>
            <p:cNvSpPr/>
            <p:nvPr/>
          </p:nvSpPr>
          <p:spPr>
            <a:xfrm>
              <a:off x="3072825" y="917500"/>
              <a:ext cx="27750" cy="20825"/>
            </a:xfrm>
            <a:custGeom>
              <a:rect b="b" l="l" r="r" t="t"/>
              <a:pathLst>
                <a:path extrusionOk="0" h="833" w="1110">
                  <a:moveTo>
                    <a:pt x="781" y="0"/>
                  </a:moveTo>
                  <a:cubicBezTo>
                    <a:pt x="359" y="0"/>
                    <a:pt x="305" y="604"/>
                    <a:pt x="0" y="833"/>
                  </a:cubicBezTo>
                  <a:cubicBezTo>
                    <a:pt x="555" y="833"/>
                    <a:pt x="925" y="555"/>
                    <a:pt x="1110" y="93"/>
                  </a:cubicBezTo>
                  <a:cubicBezTo>
                    <a:pt x="979" y="28"/>
                    <a:pt x="871" y="0"/>
                    <a:pt x="78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37"/>
            <p:cNvSpPr/>
            <p:nvPr/>
          </p:nvSpPr>
          <p:spPr>
            <a:xfrm>
              <a:off x="2948025" y="820250"/>
              <a:ext cx="78600" cy="50200"/>
            </a:xfrm>
            <a:custGeom>
              <a:rect b="b" l="l" r="r" t="t"/>
              <a:pathLst>
                <a:path extrusionOk="0" h="2008" w="3144">
                  <a:moveTo>
                    <a:pt x="2277" y="1"/>
                  </a:moveTo>
                  <a:cubicBezTo>
                    <a:pt x="1901" y="1"/>
                    <a:pt x="1797" y="558"/>
                    <a:pt x="1572" y="933"/>
                  </a:cubicBezTo>
                  <a:cubicBezTo>
                    <a:pt x="1513" y="1112"/>
                    <a:pt x="1376" y="1214"/>
                    <a:pt x="1237" y="1214"/>
                  </a:cubicBezTo>
                  <a:cubicBezTo>
                    <a:pt x="1160" y="1214"/>
                    <a:pt x="1083" y="1183"/>
                    <a:pt x="1018" y="1118"/>
                  </a:cubicBezTo>
                  <a:cubicBezTo>
                    <a:pt x="851" y="951"/>
                    <a:pt x="696" y="880"/>
                    <a:pt x="561" y="880"/>
                  </a:cubicBezTo>
                  <a:cubicBezTo>
                    <a:pt x="324" y="880"/>
                    <a:pt x="152" y="1100"/>
                    <a:pt x="93" y="1395"/>
                  </a:cubicBezTo>
                  <a:cubicBezTo>
                    <a:pt x="1" y="1950"/>
                    <a:pt x="648" y="1765"/>
                    <a:pt x="1018" y="1950"/>
                  </a:cubicBezTo>
                  <a:cubicBezTo>
                    <a:pt x="1073" y="1991"/>
                    <a:pt x="1126" y="2008"/>
                    <a:pt x="1178" y="2008"/>
                  </a:cubicBezTo>
                  <a:cubicBezTo>
                    <a:pt x="1396" y="2008"/>
                    <a:pt x="1593" y="1714"/>
                    <a:pt x="1839" y="1714"/>
                  </a:cubicBezTo>
                  <a:cubicBezTo>
                    <a:pt x="1927" y="1714"/>
                    <a:pt x="2023" y="1753"/>
                    <a:pt x="2127" y="1857"/>
                  </a:cubicBezTo>
                  <a:cubicBezTo>
                    <a:pt x="2302" y="1892"/>
                    <a:pt x="2463" y="1927"/>
                    <a:pt x="2606" y="1927"/>
                  </a:cubicBezTo>
                  <a:cubicBezTo>
                    <a:pt x="2842" y="1927"/>
                    <a:pt x="3029" y="1833"/>
                    <a:pt x="3144" y="1488"/>
                  </a:cubicBezTo>
                  <a:cubicBezTo>
                    <a:pt x="2404" y="1210"/>
                    <a:pt x="2959" y="286"/>
                    <a:pt x="2589" y="101"/>
                  </a:cubicBezTo>
                  <a:cubicBezTo>
                    <a:pt x="2467" y="31"/>
                    <a:pt x="2364" y="1"/>
                    <a:pt x="227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37"/>
            <p:cNvSpPr/>
            <p:nvPr/>
          </p:nvSpPr>
          <p:spPr>
            <a:xfrm>
              <a:off x="2820950" y="905950"/>
              <a:ext cx="20800" cy="13900"/>
            </a:xfrm>
            <a:custGeom>
              <a:rect b="b" l="l" r="r" t="t"/>
              <a:pathLst>
                <a:path extrusionOk="0" h="556" w="832">
                  <a:moveTo>
                    <a:pt x="277" y="1"/>
                  </a:moveTo>
                  <a:cubicBezTo>
                    <a:pt x="93" y="1"/>
                    <a:pt x="0" y="93"/>
                    <a:pt x="93" y="278"/>
                  </a:cubicBezTo>
                  <a:cubicBezTo>
                    <a:pt x="93" y="370"/>
                    <a:pt x="370" y="555"/>
                    <a:pt x="462" y="555"/>
                  </a:cubicBezTo>
                  <a:cubicBezTo>
                    <a:pt x="647" y="555"/>
                    <a:pt x="832" y="463"/>
                    <a:pt x="740" y="186"/>
                  </a:cubicBezTo>
                  <a:cubicBezTo>
                    <a:pt x="555" y="93"/>
                    <a:pt x="462" y="1"/>
                    <a:pt x="27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0" name="Google Shape;6930;p37"/>
          <p:cNvGrpSpPr/>
          <p:nvPr/>
        </p:nvGrpSpPr>
        <p:grpSpPr>
          <a:xfrm rot="-5400000">
            <a:off x="592014" y="3948512"/>
            <a:ext cx="544419" cy="837783"/>
            <a:chOff x="2090700" y="237525"/>
            <a:chExt cx="3346150" cy="5149250"/>
          </a:xfrm>
        </p:grpSpPr>
        <p:sp>
          <p:nvSpPr>
            <p:cNvPr id="6931" name="Google Shape;6931;p37"/>
            <p:cNvSpPr/>
            <p:nvPr/>
          </p:nvSpPr>
          <p:spPr>
            <a:xfrm>
              <a:off x="3551175" y="5155650"/>
              <a:ext cx="439075" cy="231125"/>
            </a:xfrm>
            <a:custGeom>
              <a:rect b="b" l="l" r="r" t="t"/>
              <a:pathLst>
                <a:path extrusionOk="0" h="9245" w="17563">
                  <a:moveTo>
                    <a:pt x="1202" y="1"/>
                  </a:moveTo>
                  <a:cubicBezTo>
                    <a:pt x="0" y="2496"/>
                    <a:pt x="2034" y="6379"/>
                    <a:pt x="5269" y="7858"/>
                  </a:cubicBezTo>
                  <a:cubicBezTo>
                    <a:pt x="5731" y="7488"/>
                    <a:pt x="5454" y="7026"/>
                    <a:pt x="5177" y="6841"/>
                  </a:cubicBezTo>
                  <a:cubicBezTo>
                    <a:pt x="4437" y="6286"/>
                    <a:pt x="5824" y="5454"/>
                    <a:pt x="4807" y="5084"/>
                  </a:cubicBezTo>
                  <a:cubicBezTo>
                    <a:pt x="4968" y="4730"/>
                    <a:pt x="5141" y="4611"/>
                    <a:pt x="5320" y="4611"/>
                  </a:cubicBezTo>
                  <a:cubicBezTo>
                    <a:pt x="5656" y="4611"/>
                    <a:pt x="6017" y="5024"/>
                    <a:pt x="6378" y="5084"/>
                  </a:cubicBezTo>
                  <a:cubicBezTo>
                    <a:pt x="6474" y="5113"/>
                    <a:pt x="6557" y="5126"/>
                    <a:pt x="6631" y="5126"/>
                  </a:cubicBezTo>
                  <a:cubicBezTo>
                    <a:pt x="7277" y="5126"/>
                    <a:pt x="7223" y="4151"/>
                    <a:pt x="8135" y="4068"/>
                  </a:cubicBezTo>
                  <a:lnTo>
                    <a:pt x="8135" y="4068"/>
                  </a:lnTo>
                  <a:cubicBezTo>
                    <a:pt x="8135" y="5732"/>
                    <a:pt x="6840" y="6841"/>
                    <a:pt x="6378" y="8135"/>
                  </a:cubicBezTo>
                  <a:cubicBezTo>
                    <a:pt x="7025" y="8782"/>
                    <a:pt x="8412" y="8135"/>
                    <a:pt x="8874" y="9244"/>
                  </a:cubicBezTo>
                  <a:lnTo>
                    <a:pt x="9244" y="9244"/>
                  </a:lnTo>
                  <a:cubicBezTo>
                    <a:pt x="9521" y="8782"/>
                    <a:pt x="9798" y="8412"/>
                    <a:pt x="10353" y="8227"/>
                  </a:cubicBezTo>
                  <a:lnTo>
                    <a:pt x="10353" y="8227"/>
                  </a:lnTo>
                  <a:cubicBezTo>
                    <a:pt x="10538" y="8689"/>
                    <a:pt x="9983" y="8874"/>
                    <a:pt x="9983" y="9244"/>
                  </a:cubicBezTo>
                  <a:lnTo>
                    <a:pt x="10723" y="9244"/>
                  </a:lnTo>
                  <a:cubicBezTo>
                    <a:pt x="11231" y="8967"/>
                    <a:pt x="11763" y="8828"/>
                    <a:pt x="12306" y="8828"/>
                  </a:cubicBezTo>
                  <a:cubicBezTo>
                    <a:pt x="12849" y="8828"/>
                    <a:pt x="13403" y="8967"/>
                    <a:pt x="13958" y="9244"/>
                  </a:cubicBezTo>
                  <a:lnTo>
                    <a:pt x="15067" y="9244"/>
                  </a:lnTo>
                  <a:cubicBezTo>
                    <a:pt x="15344" y="8597"/>
                    <a:pt x="15899" y="8505"/>
                    <a:pt x="16546" y="8505"/>
                  </a:cubicBezTo>
                  <a:cubicBezTo>
                    <a:pt x="16823" y="8412"/>
                    <a:pt x="17193" y="8320"/>
                    <a:pt x="17563" y="8135"/>
                  </a:cubicBezTo>
                  <a:cubicBezTo>
                    <a:pt x="17455" y="7377"/>
                    <a:pt x="17156" y="7063"/>
                    <a:pt x="16760" y="7063"/>
                  </a:cubicBezTo>
                  <a:cubicBezTo>
                    <a:pt x="16480" y="7063"/>
                    <a:pt x="16151" y="7220"/>
                    <a:pt x="15807" y="7488"/>
                  </a:cubicBezTo>
                  <a:cubicBezTo>
                    <a:pt x="15369" y="7843"/>
                    <a:pt x="15101" y="7980"/>
                    <a:pt x="14939" y="7980"/>
                  </a:cubicBezTo>
                  <a:cubicBezTo>
                    <a:pt x="14553" y="7980"/>
                    <a:pt x="14763" y="7204"/>
                    <a:pt x="14697" y="6748"/>
                  </a:cubicBezTo>
                  <a:lnTo>
                    <a:pt x="13958" y="6748"/>
                  </a:lnTo>
                  <a:cubicBezTo>
                    <a:pt x="13773" y="7580"/>
                    <a:pt x="13034" y="7673"/>
                    <a:pt x="12479" y="7950"/>
                  </a:cubicBezTo>
                  <a:cubicBezTo>
                    <a:pt x="12197" y="8091"/>
                    <a:pt x="12007" y="8149"/>
                    <a:pt x="11882" y="8149"/>
                  </a:cubicBezTo>
                  <a:cubicBezTo>
                    <a:pt x="11432" y="8149"/>
                    <a:pt x="11812" y="7407"/>
                    <a:pt x="11740" y="7118"/>
                  </a:cubicBezTo>
                  <a:cubicBezTo>
                    <a:pt x="11185" y="6748"/>
                    <a:pt x="10630" y="6563"/>
                    <a:pt x="10076" y="6101"/>
                  </a:cubicBezTo>
                  <a:cubicBezTo>
                    <a:pt x="8966" y="5084"/>
                    <a:pt x="9151" y="4437"/>
                    <a:pt x="10353" y="3790"/>
                  </a:cubicBezTo>
                  <a:lnTo>
                    <a:pt x="10353" y="3421"/>
                  </a:lnTo>
                  <a:cubicBezTo>
                    <a:pt x="9983" y="3421"/>
                    <a:pt x="9583" y="3481"/>
                    <a:pt x="9205" y="3481"/>
                  </a:cubicBezTo>
                  <a:cubicBezTo>
                    <a:pt x="8921" y="3481"/>
                    <a:pt x="8650" y="3447"/>
                    <a:pt x="8412" y="3328"/>
                  </a:cubicBezTo>
                  <a:cubicBezTo>
                    <a:pt x="8042" y="2589"/>
                    <a:pt x="9429" y="2681"/>
                    <a:pt x="8874" y="2034"/>
                  </a:cubicBezTo>
                  <a:lnTo>
                    <a:pt x="8874" y="2034"/>
                  </a:lnTo>
                  <a:cubicBezTo>
                    <a:pt x="7824" y="2752"/>
                    <a:pt x="6741" y="3339"/>
                    <a:pt x="5626" y="3339"/>
                  </a:cubicBezTo>
                  <a:cubicBezTo>
                    <a:pt x="4875" y="3339"/>
                    <a:pt x="4109" y="3073"/>
                    <a:pt x="3328" y="2404"/>
                  </a:cubicBezTo>
                  <a:cubicBezTo>
                    <a:pt x="2496" y="1757"/>
                    <a:pt x="1941" y="832"/>
                    <a:pt x="120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37"/>
            <p:cNvSpPr/>
            <p:nvPr/>
          </p:nvSpPr>
          <p:spPr>
            <a:xfrm>
              <a:off x="3819225" y="5376350"/>
              <a:ext cx="80900" cy="10425"/>
            </a:xfrm>
            <a:custGeom>
              <a:rect b="b" l="l" r="r" t="t"/>
              <a:pathLst>
                <a:path extrusionOk="0" h="417" w="3236">
                  <a:moveTo>
                    <a:pt x="1618" y="0"/>
                  </a:moveTo>
                  <a:cubicBezTo>
                    <a:pt x="1087" y="0"/>
                    <a:pt x="555" y="139"/>
                    <a:pt x="1" y="416"/>
                  </a:cubicBezTo>
                  <a:lnTo>
                    <a:pt x="3236" y="416"/>
                  </a:lnTo>
                  <a:cubicBezTo>
                    <a:pt x="2681" y="139"/>
                    <a:pt x="2150" y="0"/>
                    <a:pt x="161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37"/>
            <p:cNvSpPr/>
            <p:nvPr/>
          </p:nvSpPr>
          <p:spPr>
            <a:xfrm>
              <a:off x="3782250" y="5361325"/>
              <a:ext cx="32375" cy="25450"/>
            </a:xfrm>
            <a:custGeom>
              <a:rect b="b" l="l" r="r" t="t"/>
              <a:pathLst>
                <a:path extrusionOk="0" h="1018" w="1295">
                  <a:moveTo>
                    <a:pt x="1110" y="0"/>
                  </a:moveTo>
                  <a:cubicBezTo>
                    <a:pt x="555" y="185"/>
                    <a:pt x="278" y="555"/>
                    <a:pt x="1" y="1017"/>
                  </a:cubicBezTo>
                  <a:lnTo>
                    <a:pt x="740" y="1017"/>
                  </a:lnTo>
                  <a:cubicBezTo>
                    <a:pt x="740" y="647"/>
                    <a:pt x="1295" y="555"/>
                    <a:pt x="111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37"/>
            <p:cNvSpPr/>
            <p:nvPr/>
          </p:nvSpPr>
          <p:spPr>
            <a:xfrm>
              <a:off x="4572575" y="1224150"/>
              <a:ext cx="281950" cy="695250"/>
            </a:xfrm>
            <a:custGeom>
              <a:rect b="b" l="l" r="r" t="t"/>
              <a:pathLst>
                <a:path extrusionOk="0" h="27810" w="11278">
                  <a:moveTo>
                    <a:pt x="5269" y="953"/>
                  </a:moveTo>
                  <a:cubicBezTo>
                    <a:pt x="5563" y="1100"/>
                    <a:pt x="5819" y="1135"/>
                    <a:pt x="6053" y="1135"/>
                  </a:cubicBezTo>
                  <a:cubicBezTo>
                    <a:pt x="6265" y="1135"/>
                    <a:pt x="6458" y="1106"/>
                    <a:pt x="6644" y="1106"/>
                  </a:cubicBezTo>
                  <a:cubicBezTo>
                    <a:pt x="6899" y="1106"/>
                    <a:pt x="7140" y="1160"/>
                    <a:pt x="7395" y="1415"/>
                  </a:cubicBezTo>
                  <a:cubicBezTo>
                    <a:pt x="7045" y="1515"/>
                    <a:pt x="6722" y="1778"/>
                    <a:pt x="6353" y="1778"/>
                  </a:cubicBezTo>
                  <a:cubicBezTo>
                    <a:pt x="6039" y="1778"/>
                    <a:pt x="5693" y="1589"/>
                    <a:pt x="5269" y="953"/>
                  </a:cubicBezTo>
                  <a:close/>
                  <a:moveTo>
                    <a:pt x="7820" y="0"/>
                  </a:moveTo>
                  <a:cubicBezTo>
                    <a:pt x="7666" y="0"/>
                    <a:pt x="7494" y="11"/>
                    <a:pt x="7303" y="29"/>
                  </a:cubicBezTo>
                  <a:cubicBezTo>
                    <a:pt x="5916" y="29"/>
                    <a:pt x="5084" y="491"/>
                    <a:pt x="4067" y="1138"/>
                  </a:cubicBezTo>
                  <a:cubicBezTo>
                    <a:pt x="2773" y="1877"/>
                    <a:pt x="3236" y="2340"/>
                    <a:pt x="3883" y="2987"/>
                  </a:cubicBezTo>
                  <a:cubicBezTo>
                    <a:pt x="4345" y="3541"/>
                    <a:pt x="4807" y="4096"/>
                    <a:pt x="5454" y="4743"/>
                  </a:cubicBezTo>
                  <a:cubicBezTo>
                    <a:pt x="5329" y="4770"/>
                    <a:pt x="5218" y="4782"/>
                    <a:pt x="5119" y="4782"/>
                  </a:cubicBezTo>
                  <a:cubicBezTo>
                    <a:pt x="4187" y="4782"/>
                    <a:pt x="4273" y="3717"/>
                    <a:pt x="3605" y="3634"/>
                  </a:cubicBezTo>
                  <a:lnTo>
                    <a:pt x="3605" y="3634"/>
                  </a:lnTo>
                  <a:cubicBezTo>
                    <a:pt x="4067" y="4835"/>
                    <a:pt x="1110" y="4373"/>
                    <a:pt x="2866" y="6314"/>
                  </a:cubicBezTo>
                  <a:cubicBezTo>
                    <a:pt x="2246" y="5920"/>
                    <a:pt x="1850" y="5766"/>
                    <a:pt x="1595" y="5766"/>
                  </a:cubicBezTo>
                  <a:cubicBezTo>
                    <a:pt x="1015" y="5766"/>
                    <a:pt x="1174" y="6568"/>
                    <a:pt x="1110" y="7146"/>
                  </a:cubicBezTo>
                  <a:cubicBezTo>
                    <a:pt x="1110" y="10289"/>
                    <a:pt x="2496" y="13339"/>
                    <a:pt x="2311" y="16667"/>
                  </a:cubicBezTo>
                  <a:cubicBezTo>
                    <a:pt x="2126" y="19717"/>
                    <a:pt x="2219" y="22768"/>
                    <a:pt x="740" y="25633"/>
                  </a:cubicBezTo>
                  <a:cubicBezTo>
                    <a:pt x="647" y="26003"/>
                    <a:pt x="370" y="26188"/>
                    <a:pt x="0" y="26373"/>
                  </a:cubicBezTo>
                  <a:cubicBezTo>
                    <a:pt x="0" y="26835"/>
                    <a:pt x="0" y="27389"/>
                    <a:pt x="463" y="27667"/>
                  </a:cubicBezTo>
                  <a:cubicBezTo>
                    <a:pt x="623" y="27747"/>
                    <a:pt x="784" y="27810"/>
                    <a:pt x="922" y="27810"/>
                  </a:cubicBezTo>
                  <a:cubicBezTo>
                    <a:pt x="1101" y="27810"/>
                    <a:pt x="1242" y="27703"/>
                    <a:pt x="1294" y="27389"/>
                  </a:cubicBezTo>
                  <a:cubicBezTo>
                    <a:pt x="1425" y="26866"/>
                    <a:pt x="1649" y="26620"/>
                    <a:pt x="2032" y="26620"/>
                  </a:cubicBezTo>
                  <a:cubicBezTo>
                    <a:pt x="2189" y="26620"/>
                    <a:pt x="2373" y="26662"/>
                    <a:pt x="2589" y="26742"/>
                  </a:cubicBezTo>
                  <a:cubicBezTo>
                    <a:pt x="2958" y="25726"/>
                    <a:pt x="3605" y="24894"/>
                    <a:pt x="3698" y="23785"/>
                  </a:cubicBezTo>
                  <a:cubicBezTo>
                    <a:pt x="3883" y="23322"/>
                    <a:pt x="4160" y="22860"/>
                    <a:pt x="4437" y="22398"/>
                  </a:cubicBezTo>
                  <a:cubicBezTo>
                    <a:pt x="4530" y="21011"/>
                    <a:pt x="5731" y="20272"/>
                    <a:pt x="6193" y="19070"/>
                  </a:cubicBezTo>
                  <a:cubicBezTo>
                    <a:pt x="6286" y="18608"/>
                    <a:pt x="6009" y="18054"/>
                    <a:pt x="6563" y="17591"/>
                  </a:cubicBezTo>
                  <a:lnTo>
                    <a:pt x="6933" y="17314"/>
                  </a:lnTo>
                  <a:cubicBezTo>
                    <a:pt x="6933" y="16759"/>
                    <a:pt x="7210" y="16390"/>
                    <a:pt x="7672" y="16205"/>
                  </a:cubicBezTo>
                  <a:lnTo>
                    <a:pt x="7672" y="15096"/>
                  </a:lnTo>
                  <a:cubicBezTo>
                    <a:pt x="8227" y="14449"/>
                    <a:pt x="7765" y="13339"/>
                    <a:pt x="8782" y="12877"/>
                  </a:cubicBezTo>
                  <a:lnTo>
                    <a:pt x="8782" y="12600"/>
                  </a:lnTo>
                  <a:cubicBezTo>
                    <a:pt x="8689" y="11953"/>
                    <a:pt x="8874" y="11398"/>
                    <a:pt x="9521" y="11121"/>
                  </a:cubicBezTo>
                  <a:lnTo>
                    <a:pt x="9521" y="10381"/>
                  </a:lnTo>
                  <a:cubicBezTo>
                    <a:pt x="8714" y="10455"/>
                    <a:pt x="8315" y="11692"/>
                    <a:pt x="7446" y="11692"/>
                  </a:cubicBezTo>
                  <a:cubicBezTo>
                    <a:pt x="7219" y="11692"/>
                    <a:pt x="6961" y="11608"/>
                    <a:pt x="6656" y="11398"/>
                  </a:cubicBezTo>
                  <a:cubicBezTo>
                    <a:pt x="6586" y="11364"/>
                    <a:pt x="6533" y="11348"/>
                    <a:pt x="6494" y="11348"/>
                  </a:cubicBezTo>
                  <a:cubicBezTo>
                    <a:pt x="6320" y="11348"/>
                    <a:pt x="6396" y="11635"/>
                    <a:pt x="6471" y="11860"/>
                  </a:cubicBezTo>
                  <a:cubicBezTo>
                    <a:pt x="6563" y="12045"/>
                    <a:pt x="6748" y="12415"/>
                    <a:pt x="6656" y="12415"/>
                  </a:cubicBezTo>
                  <a:cubicBezTo>
                    <a:pt x="6377" y="12327"/>
                    <a:pt x="6129" y="12288"/>
                    <a:pt x="5906" y="12288"/>
                  </a:cubicBezTo>
                  <a:cubicBezTo>
                    <a:pt x="4717" y="12288"/>
                    <a:pt x="4213" y="13393"/>
                    <a:pt x="3513" y="14171"/>
                  </a:cubicBezTo>
                  <a:cubicBezTo>
                    <a:pt x="3447" y="14237"/>
                    <a:pt x="3370" y="14267"/>
                    <a:pt x="3290" y="14267"/>
                  </a:cubicBezTo>
                  <a:cubicBezTo>
                    <a:pt x="3143" y="14267"/>
                    <a:pt x="2985" y="14165"/>
                    <a:pt x="2866" y="13986"/>
                  </a:cubicBezTo>
                  <a:cubicBezTo>
                    <a:pt x="2681" y="13802"/>
                    <a:pt x="2589" y="13524"/>
                    <a:pt x="2866" y="13339"/>
                  </a:cubicBezTo>
                  <a:cubicBezTo>
                    <a:pt x="3790" y="12877"/>
                    <a:pt x="3513" y="12323"/>
                    <a:pt x="3143" y="11583"/>
                  </a:cubicBezTo>
                  <a:cubicBezTo>
                    <a:pt x="2958" y="11121"/>
                    <a:pt x="3143" y="10289"/>
                    <a:pt x="3975" y="10012"/>
                  </a:cubicBezTo>
                  <a:cubicBezTo>
                    <a:pt x="4125" y="9957"/>
                    <a:pt x="4248" y="9933"/>
                    <a:pt x="4351" y="9933"/>
                  </a:cubicBezTo>
                  <a:cubicBezTo>
                    <a:pt x="4947" y="9933"/>
                    <a:pt x="4848" y="10754"/>
                    <a:pt x="5084" y="11306"/>
                  </a:cubicBezTo>
                  <a:cubicBezTo>
                    <a:pt x="5546" y="10751"/>
                    <a:pt x="5916" y="10289"/>
                    <a:pt x="7025" y="9919"/>
                  </a:cubicBezTo>
                  <a:cubicBezTo>
                    <a:pt x="5084" y="9734"/>
                    <a:pt x="5454" y="8440"/>
                    <a:pt x="4807" y="7886"/>
                  </a:cubicBezTo>
                  <a:cubicBezTo>
                    <a:pt x="4970" y="7682"/>
                    <a:pt x="5115" y="7604"/>
                    <a:pt x="5241" y="7604"/>
                  </a:cubicBezTo>
                  <a:cubicBezTo>
                    <a:pt x="5403" y="7604"/>
                    <a:pt x="5535" y="7730"/>
                    <a:pt x="5639" y="7886"/>
                  </a:cubicBezTo>
                  <a:cubicBezTo>
                    <a:pt x="6147" y="8348"/>
                    <a:pt x="6401" y="8579"/>
                    <a:pt x="6667" y="8579"/>
                  </a:cubicBezTo>
                  <a:cubicBezTo>
                    <a:pt x="6933" y="8579"/>
                    <a:pt x="7210" y="8348"/>
                    <a:pt x="7765" y="7886"/>
                  </a:cubicBezTo>
                  <a:cubicBezTo>
                    <a:pt x="7867" y="7784"/>
                    <a:pt x="7944" y="7744"/>
                    <a:pt x="8009" y="7744"/>
                  </a:cubicBezTo>
                  <a:cubicBezTo>
                    <a:pt x="8123" y="7744"/>
                    <a:pt x="8203" y="7861"/>
                    <a:pt x="8319" y="7978"/>
                  </a:cubicBezTo>
                  <a:cubicBezTo>
                    <a:pt x="8874" y="8255"/>
                    <a:pt x="9336" y="8625"/>
                    <a:pt x="9798" y="8902"/>
                  </a:cubicBezTo>
                  <a:lnTo>
                    <a:pt x="10168" y="8533"/>
                  </a:lnTo>
                  <a:cubicBezTo>
                    <a:pt x="10261" y="7793"/>
                    <a:pt x="9891" y="6869"/>
                    <a:pt x="10908" y="6407"/>
                  </a:cubicBezTo>
                  <a:cubicBezTo>
                    <a:pt x="10445" y="4835"/>
                    <a:pt x="11092" y="3449"/>
                    <a:pt x="11277" y="1970"/>
                  </a:cubicBezTo>
                  <a:lnTo>
                    <a:pt x="10538" y="1970"/>
                  </a:lnTo>
                  <a:cubicBezTo>
                    <a:pt x="10076" y="2155"/>
                    <a:pt x="10445" y="2617"/>
                    <a:pt x="10168" y="3079"/>
                  </a:cubicBezTo>
                  <a:cubicBezTo>
                    <a:pt x="9798" y="2340"/>
                    <a:pt x="9429" y="1600"/>
                    <a:pt x="9059" y="953"/>
                  </a:cubicBezTo>
                  <a:cubicBezTo>
                    <a:pt x="8834" y="203"/>
                    <a:pt x="8487" y="0"/>
                    <a:pt x="782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37"/>
            <p:cNvSpPr/>
            <p:nvPr/>
          </p:nvSpPr>
          <p:spPr>
            <a:xfrm>
              <a:off x="4454725" y="4656425"/>
              <a:ext cx="372075" cy="315975"/>
            </a:xfrm>
            <a:custGeom>
              <a:rect b="b" l="l" r="r" t="t"/>
              <a:pathLst>
                <a:path extrusionOk="0" h="12639" w="14883">
                  <a:moveTo>
                    <a:pt x="7228" y="0"/>
                  </a:moveTo>
                  <a:cubicBezTo>
                    <a:pt x="3215" y="0"/>
                    <a:pt x="333" y="2580"/>
                    <a:pt x="0" y="6659"/>
                  </a:cubicBezTo>
                  <a:cubicBezTo>
                    <a:pt x="832" y="7583"/>
                    <a:pt x="1941" y="7953"/>
                    <a:pt x="3143" y="8230"/>
                  </a:cubicBezTo>
                  <a:cubicBezTo>
                    <a:pt x="2588" y="8323"/>
                    <a:pt x="2126" y="8415"/>
                    <a:pt x="1664" y="8508"/>
                  </a:cubicBezTo>
                  <a:cubicBezTo>
                    <a:pt x="1017" y="8600"/>
                    <a:pt x="740" y="9062"/>
                    <a:pt x="647" y="9617"/>
                  </a:cubicBezTo>
                  <a:cubicBezTo>
                    <a:pt x="555" y="10264"/>
                    <a:pt x="832" y="11096"/>
                    <a:pt x="1294" y="11096"/>
                  </a:cubicBezTo>
                  <a:cubicBezTo>
                    <a:pt x="2681" y="11188"/>
                    <a:pt x="2126" y="12020"/>
                    <a:pt x="2126" y="12575"/>
                  </a:cubicBezTo>
                  <a:cubicBezTo>
                    <a:pt x="2250" y="12619"/>
                    <a:pt x="2356" y="12639"/>
                    <a:pt x="2448" y="12639"/>
                  </a:cubicBezTo>
                  <a:cubicBezTo>
                    <a:pt x="3190" y="12639"/>
                    <a:pt x="2983" y="11346"/>
                    <a:pt x="3594" y="11346"/>
                  </a:cubicBezTo>
                  <a:cubicBezTo>
                    <a:pt x="3696" y="11346"/>
                    <a:pt x="3820" y="11382"/>
                    <a:pt x="3975" y="11466"/>
                  </a:cubicBezTo>
                  <a:cubicBezTo>
                    <a:pt x="4622" y="11188"/>
                    <a:pt x="4160" y="10356"/>
                    <a:pt x="4714" y="10079"/>
                  </a:cubicBezTo>
                  <a:cubicBezTo>
                    <a:pt x="5674" y="9688"/>
                    <a:pt x="6647" y="9461"/>
                    <a:pt x="7586" y="9461"/>
                  </a:cubicBezTo>
                  <a:cubicBezTo>
                    <a:pt x="9091" y="9461"/>
                    <a:pt x="10509" y="10043"/>
                    <a:pt x="11647" y="11466"/>
                  </a:cubicBezTo>
                  <a:cubicBezTo>
                    <a:pt x="12017" y="11281"/>
                    <a:pt x="12294" y="11188"/>
                    <a:pt x="12664" y="11096"/>
                  </a:cubicBezTo>
                  <a:cubicBezTo>
                    <a:pt x="13865" y="10726"/>
                    <a:pt x="14050" y="10171"/>
                    <a:pt x="13126" y="9247"/>
                  </a:cubicBezTo>
                  <a:lnTo>
                    <a:pt x="13126" y="9247"/>
                  </a:lnTo>
                  <a:cubicBezTo>
                    <a:pt x="12964" y="9316"/>
                    <a:pt x="12797" y="9351"/>
                    <a:pt x="12623" y="9351"/>
                  </a:cubicBezTo>
                  <a:cubicBezTo>
                    <a:pt x="12103" y="9351"/>
                    <a:pt x="11531" y="9039"/>
                    <a:pt x="10907" y="8415"/>
                  </a:cubicBezTo>
                  <a:lnTo>
                    <a:pt x="10907" y="8415"/>
                  </a:lnTo>
                  <a:cubicBezTo>
                    <a:pt x="11832" y="8600"/>
                    <a:pt x="12479" y="8785"/>
                    <a:pt x="13126" y="8877"/>
                  </a:cubicBezTo>
                  <a:cubicBezTo>
                    <a:pt x="14050" y="8323"/>
                    <a:pt x="12571" y="7029"/>
                    <a:pt x="13403" y="6936"/>
                  </a:cubicBezTo>
                  <a:cubicBezTo>
                    <a:pt x="14605" y="6936"/>
                    <a:pt x="13588" y="8323"/>
                    <a:pt x="14143" y="8877"/>
                  </a:cubicBezTo>
                  <a:cubicBezTo>
                    <a:pt x="14328" y="9155"/>
                    <a:pt x="14697" y="9155"/>
                    <a:pt x="14882" y="9247"/>
                  </a:cubicBezTo>
                  <a:lnTo>
                    <a:pt x="14882" y="8138"/>
                  </a:lnTo>
                  <a:cubicBezTo>
                    <a:pt x="14328" y="7676"/>
                    <a:pt x="14697" y="6936"/>
                    <a:pt x="14605" y="6382"/>
                  </a:cubicBezTo>
                  <a:cubicBezTo>
                    <a:pt x="14605" y="6012"/>
                    <a:pt x="14512" y="5642"/>
                    <a:pt x="14512" y="5272"/>
                  </a:cubicBezTo>
                  <a:cubicBezTo>
                    <a:pt x="14143" y="4995"/>
                    <a:pt x="14235" y="4533"/>
                    <a:pt x="14235" y="4163"/>
                  </a:cubicBezTo>
                  <a:lnTo>
                    <a:pt x="14235" y="2684"/>
                  </a:lnTo>
                  <a:cubicBezTo>
                    <a:pt x="14235" y="2314"/>
                    <a:pt x="14235" y="2037"/>
                    <a:pt x="14235" y="1667"/>
                  </a:cubicBezTo>
                  <a:cubicBezTo>
                    <a:pt x="13403" y="1945"/>
                    <a:pt x="13218" y="2777"/>
                    <a:pt x="12479" y="3054"/>
                  </a:cubicBezTo>
                  <a:cubicBezTo>
                    <a:pt x="12088" y="3210"/>
                    <a:pt x="11896" y="3763"/>
                    <a:pt x="11511" y="3763"/>
                  </a:cubicBezTo>
                  <a:cubicBezTo>
                    <a:pt x="11440" y="3763"/>
                    <a:pt x="11363" y="3744"/>
                    <a:pt x="11277" y="3701"/>
                  </a:cubicBezTo>
                  <a:cubicBezTo>
                    <a:pt x="10538" y="3331"/>
                    <a:pt x="11277" y="2684"/>
                    <a:pt x="11092" y="2130"/>
                  </a:cubicBezTo>
                  <a:lnTo>
                    <a:pt x="11092" y="2130"/>
                  </a:lnTo>
                  <a:cubicBezTo>
                    <a:pt x="9983" y="2222"/>
                    <a:pt x="9521" y="3424"/>
                    <a:pt x="9059" y="3886"/>
                  </a:cubicBezTo>
                  <a:cubicBezTo>
                    <a:pt x="8646" y="4436"/>
                    <a:pt x="8209" y="4589"/>
                    <a:pt x="7764" y="4589"/>
                  </a:cubicBezTo>
                  <a:cubicBezTo>
                    <a:pt x="7200" y="4589"/>
                    <a:pt x="6624" y="4341"/>
                    <a:pt x="6078" y="4341"/>
                  </a:cubicBezTo>
                  <a:cubicBezTo>
                    <a:pt x="5897" y="4341"/>
                    <a:pt x="5719" y="4368"/>
                    <a:pt x="5546" y="4440"/>
                  </a:cubicBezTo>
                  <a:cubicBezTo>
                    <a:pt x="5513" y="4463"/>
                    <a:pt x="5481" y="4473"/>
                    <a:pt x="5450" y="4473"/>
                  </a:cubicBezTo>
                  <a:cubicBezTo>
                    <a:pt x="5228" y="4473"/>
                    <a:pt x="5095" y="3934"/>
                    <a:pt x="5177" y="3609"/>
                  </a:cubicBezTo>
                  <a:cubicBezTo>
                    <a:pt x="5219" y="3398"/>
                    <a:pt x="5299" y="3341"/>
                    <a:pt x="5400" y="3341"/>
                  </a:cubicBezTo>
                  <a:cubicBezTo>
                    <a:pt x="5521" y="3341"/>
                    <a:pt x="5672" y="3424"/>
                    <a:pt x="5824" y="3424"/>
                  </a:cubicBezTo>
                  <a:cubicBezTo>
                    <a:pt x="5639" y="1483"/>
                    <a:pt x="7857" y="2130"/>
                    <a:pt x="8504" y="1113"/>
                  </a:cubicBezTo>
                  <a:cubicBezTo>
                    <a:pt x="8514" y="1093"/>
                    <a:pt x="8527" y="1084"/>
                    <a:pt x="8543" y="1084"/>
                  </a:cubicBezTo>
                  <a:cubicBezTo>
                    <a:pt x="8669" y="1084"/>
                    <a:pt x="8936" y="1707"/>
                    <a:pt x="8689" y="2037"/>
                  </a:cubicBezTo>
                  <a:cubicBezTo>
                    <a:pt x="8227" y="2684"/>
                    <a:pt x="7765" y="3239"/>
                    <a:pt x="6933" y="3424"/>
                  </a:cubicBezTo>
                  <a:cubicBezTo>
                    <a:pt x="7265" y="3756"/>
                    <a:pt x="7524" y="3990"/>
                    <a:pt x="7785" y="3990"/>
                  </a:cubicBezTo>
                  <a:cubicBezTo>
                    <a:pt x="8032" y="3990"/>
                    <a:pt x="8282" y="3779"/>
                    <a:pt x="8597" y="3239"/>
                  </a:cubicBezTo>
                  <a:cubicBezTo>
                    <a:pt x="9151" y="2407"/>
                    <a:pt x="9244" y="928"/>
                    <a:pt x="10630" y="651"/>
                  </a:cubicBezTo>
                  <a:lnTo>
                    <a:pt x="10168" y="188"/>
                  </a:lnTo>
                  <a:cubicBezTo>
                    <a:pt x="9706" y="96"/>
                    <a:pt x="9151" y="96"/>
                    <a:pt x="8597" y="96"/>
                  </a:cubicBezTo>
                  <a:cubicBezTo>
                    <a:pt x="8128" y="32"/>
                    <a:pt x="7671" y="0"/>
                    <a:pt x="722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37"/>
            <p:cNvSpPr/>
            <p:nvPr/>
          </p:nvSpPr>
          <p:spPr>
            <a:xfrm>
              <a:off x="4084975" y="2572100"/>
              <a:ext cx="353600" cy="464500"/>
            </a:xfrm>
            <a:custGeom>
              <a:rect b="b" l="l" r="r" t="t"/>
              <a:pathLst>
                <a:path extrusionOk="0" h="18580" w="14144">
                  <a:moveTo>
                    <a:pt x="11848" y="4893"/>
                  </a:moveTo>
                  <a:cubicBezTo>
                    <a:pt x="12199" y="4893"/>
                    <a:pt x="12484" y="5471"/>
                    <a:pt x="12837" y="5471"/>
                  </a:cubicBezTo>
                  <a:cubicBezTo>
                    <a:pt x="12871" y="5471"/>
                    <a:pt x="12906" y="5466"/>
                    <a:pt x="12942" y="5454"/>
                  </a:cubicBezTo>
                  <a:lnTo>
                    <a:pt x="12942" y="5454"/>
                  </a:lnTo>
                  <a:cubicBezTo>
                    <a:pt x="12874" y="5859"/>
                    <a:pt x="12856" y="6313"/>
                    <a:pt x="12527" y="6313"/>
                  </a:cubicBezTo>
                  <a:cubicBezTo>
                    <a:pt x="12406" y="6313"/>
                    <a:pt x="12242" y="6251"/>
                    <a:pt x="12017" y="6101"/>
                  </a:cubicBezTo>
                  <a:cubicBezTo>
                    <a:pt x="11740" y="5916"/>
                    <a:pt x="11093" y="5731"/>
                    <a:pt x="11370" y="5269"/>
                  </a:cubicBezTo>
                  <a:cubicBezTo>
                    <a:pt x="11547" y="4991"/>
                    <a:pt x="11703" y="4893"/>
                    <a:pt x="11848" y="4893"/>
                  </a:cubicBezTo>
                  <a:close/>
                  <a:moveTo>
                    <a:pt x="8597" y="0"/>
                  </a:moveTo>
                  <a:lnTo>
                    <a:pt x="7858" y="740"/>
                  </a:lnTo>
                  <a:lnTo>
                    <a:pt x="7858" y="1479"/>
                  </a:lnTo>
                  <a:cubicBezTo>
                    <a:pt x="8597" y="1849"/>
                    <a:pt x="9337" y="2126"/>
                    <a:pt x="9706" y="2958"/>
                  </a:cubicBezTo>
                  <a:cubicBezTo>
                    <a:pt x="9614" y="3698"/>
                    <a:pt x="9984" y="4437"/>
                    <a:pt x="9337" y="5084"/>
                  </a:cubicBezTo>
                  <a:cubicBezTo>
                    <a:pt x="8979" y="5860"/>
                    <a:pt x="8582" y="6559"/>
                    <a:pt x="7998" y="6559"/>
                  </a:cubicBezTo>
                  <a:cubicBezTo>
                    <a:pt x="7677" y="6559"/>
                    <a:pt x="7300" y="6348"/>
                    <a:pt x="6841" y="5824"/>
                  </a:cubicBezTo>
                  <a:cubicBezTo>
                    <a:pt x="6656" y="5546"/>
                    <a:pt x="6379" y="5454"/>
                    <a:pt x="6101" y="5454"/>
                  </a:cubicBezTo>
                  <a:cubicBezTo>
                    <a:pt x="6023" y="5463"/>
                    <a:pt x="5947" y="5468"/>
                    <a:pt x="5874" y="5468"/>
                  </a:cubicBezTo>
                  <a:cubicBezTo>
                    <a:pt x="4482" y="5468"/>
                    <a:pt x="4003" y="3873"/>
                    <a:pt x="2774" y="3698"/>
                  </a:cubicBezTo>
                  <a:cubicBezTo>
                    <a:pt x="2404" y="4067"/>
                    <a:pt x="1295" y="4437"/>
                    <a:pt x="2589" y="5084"/>
                  </a:cubicBezTo>
                  <a:cubicBezTo>
                    <a:pt x="2866" y="5269"/>
                    <a:pt x="2681" y="5639"/>
                    <a:pt x="2404" y="5824"/>
                  </a:cubicBezTo>
                  <a:cubicBezTo>
                    <a:pt x="3774" y="7022"/>
                    <a:pt x="5144" y="8062"/>
                    <a:pt x="7028" y="8062"/>
                  </a:cubicBezTo>
                  <a:cubicBezTo>
                    <a:pt x="7178" y="8062"/>
                    <a:pt x="7331" y="8056"/>
                    <a:pt x="7488" y="8042"/>
                  </a:cubicBezTo>
                  <a:cubicBezTo>
                    <a:pt x="7679" y="8004"/>
                    <a:pt x="7887" y="7981"/>
                    <a:pt x="8097" y="7981"/>
                  </a:cubicBezTo>
                  <a:cubicBezTo>
                    <a:pt x="8394" y="7981"/>
                    <a:pt x="8696" y="8026"/>
                    <a:pt x="8967" y="8135"/>
                  </a:cubicBezTo>
                  <a:cubicBezTo>
                    <a:pt x="9891" y="8412"/>
                    <a:pt x="9891" y="9244"/>
                    <a:pt x="9984" y="9983"/>
                  </a:cubicBezTo>
                  <a:cubicBezTo>
                    <a:pt x="10056" y="10418"/>
                    <a:pt x="9673" y="10569"/>
                    <a:pt x="9326" y="10569"/>
                  </a:cubicBezTo>
                  <a:cubicBezTo>
                    <a:pt x="9231" y="10569"/>
                    <a:pt x="9139" y="10558"/>
                    <a:pt x="9059" y="10538"/>
                  </a:cubicBezTo>
                  <a:cubicBezTo>
                    <a:pt x="8463" y="10396"/>
                    <a:pt x="7901" y="10330"/>
                    <a:pt x="7370" y="10330"/>
                  </a:cubicBezTo>
                  <a:cubicBezTo>
                    <a:pt x="4445" y="10330"/>
                    <a:pt x="2447" y="12322"/>
                    <a:pt x="648" y="14513"/>
                  </a:cubicBezTo>
                  <a:cubicBezTo>
                    <a:pt x="648" y="15067"/>
                    <a:pt x="186" y="15252"/>
                    <a:pt x="1" y="15714"/>
                  </a:cubicBezTo>
                  <a:cubicBezTo>
                    <a:pt x="142" y="15809"/>
                    <a:pt x="272" y="15843"/>
                    <a:pt x="393" y="15843"/>
                  </a:cubicBezTo>
                  <a:cubicBezTo>
                    <a:pt x="707" y="15843"/>
                    <a:pt x="960" y="15611"/>
                    <a:pt x="1207" y="15611"/>
                  </a:cubicBezTo>
                  <a:cubicBezTo>
                    <a:pt x="1236" y="15611"/>
                    <a:pt x="1266" y="15614"/>
                    <a:pt x="1295" y="15622"/>
                  </a:cubicBezTo>
                  <a:cubicBezTo>
                    <a:pt x="2219" y="15437"/>
                    <a:pt x="2496" y="14605"/>
                    <a:pt x="3143" y="14235"/>
                  </a:cubicBezTo>
                  <a:lnTo>
                    <a:pt x="3143" y="14143"/>
                  </a:lnTo>
                  <a:lnTo>
                    <a:pt x="3513" y="13866"/>
                  </a:lnTo>
                  <a:cubicBezTo>
                    <a:pt x="4530" y="13588"/>
                    <a:pt x="5362" y="12756"/>
                    <a:pt x="6471" y="12756"/>
                  </a:cubicBezTo>
                  <a:cubicBezTo>
                    <a:pt x="7303" y="12756"/>
                    <a:pt x="8135" y="12756"/>
                    <a:pt x="8412" y="13681"/>
                  </a:cubicBezTo>
                  <a:cubicBezTo>
                    <a:pt x="8690" y="14513"/>
                    <a:pt x="9244" y="15344"/>
                    <a:pt x="8227" y="16269"/>
                  </a:cubicBezTo>
                  <a:cubicBezTo>
                    <a:pt x="7395" y="16916"/>
                    <a:pt x="7026" y="17748"/>
                    <a:pt x="8227" y="18580"/>
                  </a:cubicBezTo>
                  <a:cubicBezTo>
                    <a:pt x="8597" y="18395"/>
                    <a:pt x="8967" y="18302"/>
                    <a:pt x="9337" y="18210"/>
                  </a:cubicBezTo>
                  <a:cubicBezTo>
                    <a:pt x="11000" y="17378"/>
                    <a:pt x="12387" y="16176"/>
                    <a:pt x="13311" y="14513"/>
                  </a:cubicBezTo>
                  <a:cubicBezTo>
                    <a:pt x="13219" y="14420"/>
                    <a:pt x="12942" y="14328"/>
                    <a:pt x="12942" y="14235"/>
                  </a:cubicBezTo>
                  <a:cubicBezTo>
                    <a:pt x="13496" y="12756"/>
                    <a:pt x="12202" y="12941"/>
                    <a:pt x="11278" y="12756"/>
                  </a:cubicBezTo>
                  <a:cubicBezTo>
                    <a:pt x="13219" y="12756"/>
                    <a:pt x="14143" y="11370"/>
                    <a:pt x="14143" y="10168"/>
                  </a:cubicBezTo>
                  <a:cubicBezTo>
                    <a:pt x="14051" y="8689"/>
                    <a:pt x="13866" y="6933"/>
                    <a:pt x="12942" y="5454"/>
                  </a:cubicBezTo>
                  <a:cubicBezTo>
                    <a:pt x="12110" y="2496"/>
                    <a:pt x="12110" y="2496"/>
                    <a:pt x="10353" y="1664"/>
                  </a:cubicBezTo>
                  <a:cubicBezTo>
                    <a:pt x="10631" y="1202"/>
                    <a:pt x="11093" y="1202"/>
                    <a:pt x="11555" y="1110"/>
                  </a:cubicBezTo>
                  <a:cubicBezTo>
                    <a:pt x="10723" y="370"/>
                    <a:pt x="9706" y="185"/>
                    <a:pt x="859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37"/>
            <p:cNvSpPr/>
            <p:nvPr/>
          </p:nvSpPr>
          <p:spPr>
            <a:xfrm>
              <a:off x="4193600" y="4970775"/>
              <a:ext cx="989075" cy="307375"/>
            </a:xfrm>
            <a:custGeom>
              <a:rect b="b" l="l" r="r" t="t"/>
              <a:pathLst>
                <a:path extrusionOk="0" h="12295" w="39563">
                  <a:moveTo>
                    <a:pt x="2496" y="1"/>
                  </a:moveTo>
                  <a:cubicBezTo>
                    <a:pt x="2333" y="488"/>
                    <a:pt x="2057" y="622"/>
                    <a:pt x="1738" y="622"/>
                  </a:cubicBezTo>
                  <a:cubicBezTo>
                    <a:pt x="1353" y="622"/>
                    <a:pt x="908" y="428"/>
                    <a:pt x="528" y="428"/>
                  </a:cubicBezTo>
                  <a:cubicBezTo>
                    <a:pt x="328" y="428"/>
                    <a:pt x="145" y="482"/>
                    <a:pt x="0" y="648"/>
                  </a:cubicBezTo>
                  <a:cubicBezTo>
                    <a:pt x="555" y="1295"/>
                    <a:pt x="1294" y="1572"/>
                    <a:pt x="2126" y="1757"/>
                  </a:cubicBezTo>
                  <a:cubicBezTo>
                    <a:pt x="2281" y="1291"/>
                    <a:pt x="2552" y="1115"/>
                    <a:pt x="2826" y="1115"/>
                  </a:cubicBezTo>
                  <a:cubicBezTo>
                    <a:pt x="3041" y="1115"/>
                    <a:pt x="3257" y="1224"/>
                    <a:pt x="3420" y="1387"/>
                  </a:cubicBezTo>
                  <a:cubicBezTo>
                    <a:pt x="3882" y="1849"/>
                    <a:pt x="3050" y="2127"/>
                    <a:pt x="2866" y="2497"/>
                  </a:cubicBezTo>
                  <a:cubicBezTo>
                    <a:pt x="3050" y="3051"/>
                    <a:pt x="3697" y="3144"/>
                    <a:pt x="3975" y="3606"/>
                  </a:cubicBezTo>
                  <a:cubicBezTo>
                    <a:pt x="4252" y="3606"/>
                    <a:pt x="4529" y="3698"/>
                    <a:pt x="4714" y="3975"/>
                  </a:cubicBezTo>
                  <a:cubicBezTo>
                    <a:pt x="5639" y="4438"/>
                    <a:pt x="6655" y="4900"/>
                    <a:pt x="7580" y="5362"/>
                  </a:cubicBezTo>
                  <a:cubicBezTo>
                    <a:pt x="7765" y="5547"/>
                    <a:pt x="7857" y="5639"/>
                    <a:pt x="7949" y="5732"/>
                  </a:cubicBezTo>
                  <a:cubicBezTo>
                    <a:pt x="10907" y="7118"/>
                    <a:pt x="13773" y="8412"/>
                    <a:pt x="16731" y="9799"/>
                  </a:cubicBezTo>
                  <a:cubicBezTo>
                    <a:pt x="17008" y="9891"/>
                    <a:pt x="17378" y="9984"/>
                    <a:pt x="17748" y="10169"/>
                  </a:cubicBezTo>
                  <a:lnTo>
                    <a:pt x="19596" y="10446"/>
                  </a:lnTo>
                  <a:cubicBezTo>
                    <a:pt x="19689" y="10631"/>
                    <a:pt x="19874" y="10723"/>
                    <a:pt x="19966" y="10816"/>
                  </a:cubicBezTo>
                  <a:lnTo>
                    <a:pt x="20705" y="10816"/>
                  </a:lnTo>
                  <a:cubicBezTo>
                    <a:pt x="21352" y="10816"/>
                    <a:pt x="21907" y="10816"/>
                    <a:pt x="22462" y="11185"/>
                  </a:cubicBezTo>
                  <a:cubicBezTo>
                    <a:pt x="22540" y="11171"/>
                    <a:pt x="22616" y="11165"/>
                    <a:pt x="22690" y="11165"/>
                  </a:cubicBezTo>
                  <a:cubicBezTo>
                    <a:pt x="23494" y="11165"/>
                    <a:pt x="24018" y="11946"/>
                    <a:pt x="24822" y="11946"/>
                  </a:cubicBezTo>
                  <a:cubicBezTo>
                    <a:pt x="24895" y="11946"/>
                    <a:pt x="24971" y="11939"/>
                    <a:pt x="25050" y="11925"/>
                  </a:cubicBezTo>
                  <a:lnTo>
                    <a:pt x="26159" y="11925"/>
                  </a:lnTo>
                  <a:cubicBezTo>
                    <a:pt x="26492" y="11925"/>
                    <a:pt x="26839" y="11895"/>
                    <a:pt x="27184" y="11895"/>
                  </a:cubicBezTo>
                  <a:cubicBezTo>
                    <a:pt x="27701" y="11895"/>
                    <a:pt x="28211" y="11962"/>
                    <a:pt x="28655" y="12295"/>
                  </a:cubicBezTo>
                  <a:lnTo>
                    <a:pt x="31890" y="12295"/>
                  </a:lnTo>
                  <a:cubicBezTo>
                    <a:pt x="32200" y="11985"/>
                    <a:pt x="32539" y="11934"/>
                    <a:pt x="32891" y="11934"/>
                  </a:cubicBezTo>
                  <a:cubicBezTo>
                    <a:pt x="33058" y="11934"/>
                    <a:pt x="33229" y="11946"/>
                    <a:pt x="33401" y="11946"/>
                  </a:cubicBezTo>
                  <a:cubicBezTo>
                    <a:pt x="33513" y="11946"/>
                    <a:pt x="33626" y="11941"/>
                    <a:pt x="33739" y="11925"/>
                  </a:cubicBezTo>
                  <a:lnTo>
                    <a:pt x="35587" y="11925"/>
                  </a:lnTo>
                  <a:cubicBezTo>
                    <a:pt x="36881" y="11740"/>
                    <a:pt x="38268" y="11463"/>
                    <a:pt x="39562" y="11185"/>
                  </a:cubicBezTo>
                  <a:cubicBezTo>
                    <a:pt x="39316" y="10692"/>
                    <a:pt x="39192" y="9994"/>
                    <a:pt x="38781" y="9994"/>
                  </a:cubicBezTo>
                  <a:cubicBezTo>
                    <a:pt x="38576" y="9994"/>
                    <a:pt x="38299" y="10169"/>
                    <a:pt x="37898" y="10631"/>
                  </a:cubicBezTo>
                  <a:cubicBezTo>
                    <a:pt x="37886" y="10637"/>
                    <a:pt x="37871" y="10640"/>
                    <a:pt x="37855" y="10640"/>
                  </a:cubicBezTo>
                  <a:cubicBezTo>
                    <a:pt x="37700" y="10640"/>
                    <a:pt x="37394" y="10370"/>
                    <a:pt x="37043" y="10370"/>
                  </a:cubicBezTo>
                  <a:cubicBezTo>
                    <a:pt x="36902" y="10370"/>
                    <a:pt x="36753" y="10414"/>
                    <a:pt x="36604" y="10538"/>
                  </a:cubicBezTo>
                  <a:lnTo>
                    <a:pt x="36234" y="10538"/>
                  </a:lnTo>
                  <a:cubicBezTo>
                    <a:pt x="35125" y="10538"/>
                    <a:pt x="34016" y="10497"/>
                    <a:pt x="32907" y="10497"/>
                  </a:cubicBezTo>
                  <a:cubicBezTo>
                    <a:pt x="32352" y="10497"/>
                    <a:pt x="31798" y="10508"/>
                    <a:pt x="31243" y="10538"/>
                  </a:cubicBezTo>
                  <a:cubicBezTo>
                    <a:pt x="28655" y="10538"/>
                    <a:pt x="26251" y="9706"/>
                    <a:pt x="23756" y="9522"/>
                  </a:cubicBezTo>
                  <a:cubicBezTo>
                    <a:pt x="20521" y="9244"/>
                    <a:pt x="17563" y="8043"/>
                    <a:pt x="14697" y="6749"/>
                  </a:cubicBezTo>
                  <a:cubicBezTo>
                    <a:pt x="10445" y="4807"/>
                    <a:pt x="6378" y="2589"/>
                    <a:pt x="24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37"/>
            <p:cNvSpPr/>
            <p:nvPr/>
          </p:nvSpPr>
          <p:spPr>
            <a:xfrm>
              <a:off x="3645925" y="265850"/>
              <a:ext cx="508400" cy="374375"/>
            </a:xfrm>
            <a:custGeom>
              <a:rect b="b" l="l" r="r" t="t"/>
              <a:pathLst>
                <a:path extrusionOk="0" h="14975" w="20336">
                  <a:moveTo>
                    <a:pt x="14882" y="0"/>
                  </a:moveTo>
                  <a:lnTo>
                    <a:pt x="11277" y="740"/>
                  </a:lnTo>
                  <a:cubicBezTo>
                    <a:pt x="12109" y="1479"/>
                    <a:pt x="11647" y="2126"/>
                    <a:pt x="11185" y="3143"/>
                  </a:cubicBezTo>
                  <a:cubicBezTo>
                    <a:pt x="10885" y="2143"/>
                    <a:pt x="10558" y="1738"/>
                    <a:pt x="10159" y="1738"/>
                  </a:cubicBezTo>
                  <a:cubicBezTo>
                    <a:pt x="9822" y="1738"/>
                    <a:pt x="9433" y="2029"/>
                    <a:pt x="8966" y="2496"/>
                  </a:cubicBezTo>
                  <a:cubicBezTo>
                    <a:pt x="8802" y="2716"/>
                    <a:pt x="8278" y="3261"/>
                    <a:pt x="7803" y="3261"/>
                  </a:cubicBezTo>
                  <a:cubicBezTo>
                    <a:pt x="7478" y="3261"/>
                    <a:pt x="7175" y="3007"/>
                    <a:pt x="7025" y="2219"/>
                  </a:cubicBezTo>
                  <a:cubicBezTo>
                    <a:pt x="6971" y="2058"/>
                    <a:pt x="6762" y="1959"/>
                    <a:pt x="6577" y="1959"/>
                  </a:cubicBezTo>
                  <a:cubicBezTo>
                    <a:pt x="6444" y="1959"/>
                    <a:pt x="6324" y="2010"/>
                    <a:pt x="6286" y="2126"/>
                  </a:cubicBezTo>
                  <a:cubicBezTo>
                    <a:pt x="6235" y="2406"/>
                    <a:pt x="6142" y="2497"/>
                    <a:pt x="6030" y="2497"/>
                  </a:cubicBezTo>
                  <a:cubicBezTo>
                    <a:pt x="5824" y="2497"/>
                    <a:pt x="5553" y="2187"/>
                    <a:pt x="5363" y="2187"/>
                  </a:cubicBezTo>
                  <a:cubicBezTo>
                    <a:pt x="5282" y="2187"/>
                    <a:pt x="5217" y="2243"/>
                    <a:pt x="5176" y="2404"/>
                  </a:cubicBezTo>
                  <a:cubicBezTo>
                    <a:pt x="5165" y="2437"/>
                    <a:pt x="5136" y="2450"/>
                    <a:pt x="5095" y="2450"/>
                  </a:cubicBezTo>
                  <a:cubicBezTo>
                    <a:pt x="4946" y="2450"/>
                    <a:pt x="4637" y="2279"/>
                    <a:pt x="4426" y="2279"/>
                  </a:cubicBezTo>
                  <a:cubicBezTo>
                    <a:pt x="4214" y="2279"/>
                    <a:pt x="4101" y="2452"/>
                    <a:pt x="4345" y="3143"/>
                  </a:cubicBezTo>
                  <a:cubicBezTo>
                    <a:pt x="4495" y="3593"/>
                    <a:pt x="4266" y="3664"/>
                    <a:pt x="3981" y="3664"/>
                  </a:cubicBezTo>
                  <a:cubicBezTo>
                    <a:pt x="3848" y="3664"/>
                    <a:pt x="3703" y="3649"/>
                    <a:pt x="3578" y="3649"/>
                  </a:cubicBezTo>
                  <a:cubicBezTo>
                    <a:pt x="3475" y="3649"/>
                    <a:pt x="3385" y="3659"/>
                    <a:pt x="3328" y="3698"/>
                  </a:cubicBezTo>
                  <a:cubicBezTo>
                    <a:pt x="3328" y="4067"/>
                    <a:pt x="3235" y="4530"/>
                    <a:pt x="3698" y="4714"/>
                  </a:cubicBezTo>
                  <a:cubicBezTo>
                    <a:pt x="4622" y="5084"/>
                    <a:pt x="3882" y="5454"/>
                    <a:pt x="3605" y="5824"/>
                  </a:cubicBezTo>
                  <a:cubicBezTo>
                    <a:pt x="3975" y="6563"/>
                    <a:pt x="4437" y="7303"/>
                    <a:pt x="4437" y="8042"/>
                  </a:cubicBezTo>
                  <a:cubicBezTo>
                    <a:pt x="4437" y="8597"/>
                    <a:pt x="5176" y="9151"/>
                    <a:pt x="4714" y="9613"/>
                  </a:cubicBezTo>
                  <a:cubicBezTo>
                    <a:pt x="3513" y="10630"/>
                    <a:pt x="3328" y="12479"/>
                    <a:pt x="1572" y="13034"/>
                  </a:cubicBezTo>
                  <a:cubicBezTo>
                    <a:pt x="832" y="13311"/>
                    <a:pt x="277" y="14050"/>
                    <a:pt x="0" y="14975"/>
                  </a:cubicBezTo>
                  <a:cubicBezTo>
                    <a:pt x="740" y="14975"/>
                    <a:pt x="1387" y="14790"/>
                    <a:pt x="1664" y="14143"/>
                  </a:cubicBezTo>
                  <a:cubicBezTo>
                    <a:pt x="2034" y="13126"/>
                    <a:pt x="2866" y="13034"/>
                    <a:pt x="3605" y="12756"/>
                  </a:cubicBezTo>
                  <a:cubicBezTo>
                    <a:pt x="5639" y="10815"/>
                    <a:pt x="6563" y="8412"/>
                    <a:pt x="6008" y="5639"/>
                  </a:cubicBezTo>
                  <a:cubicBezTo>
                    <a:pt x="5916" y="5084"/>
                    <a:pt x="5546" y="4714"/>
                    <a:pt x="6193" y="4252"/>
                  </a:cubicBezTo>
                  <a:cubicBezTo>
                    <a:pt x="6490" y="4054"/>
                    <a:pt x="6788" y="3962"/>
                    <a:pt x="7085" y="3962"/>
                  </a:cubicBezTo>
                  <a:cubicBezTo>
                    <a:pt x="7342" y="3962"/>
                    <a:pt x="7600" y="4031"/>
                    <a:pt x="7857" y="4160"/>
                  </a:cubicBezTo>
                  <a:cubicBezTo>
                    <a:pt x="9059" y="4807"/>
                    <a:pt x="9244" y="5824"/>
                    <a:pt x="8689" y="6933"/>
                  </a:cubicBezTo>
                  <a:cubicBezTo>
                    <a:pt x="8979" y="7049"/>
                    <a:pt x="9268" y="7528"/>
                    <a:pt x="9490" y="7528"/>
                  </a:cubicBezTo>
                  <a:cubicBezTo>
                    <a:pt x="9622" y="7528"/>
                    <a:pt x="9729" y="7358"/>
                    <a:pt x="9798" y="6840"/>
                  </a:cubicBezTo>
                  <a:cubicBezTo>
                    <a:pt x="9983" y="6193"/>
                    <a:pt x="10445" y="6193"/>
                    <a:pt x="10907" y="6193"/>
                  </a:cubicBezTo>
                  <a:cubicBezTo>
                    <a:pt x="11924" y="5454"/>
                    <a:pt x="13033" y="5084"/>
                    <a:pt x="14143" y="4714"/>
                  </a:cubicBezTo>
                  <a:cubicBezTo>
                    <a:pt x="14143" y="3698"/>
                    <a:pt x="12941" y="3328"/>
                    <a:pt x="12571" y="2311"/>
                  </a:cubicBezTo>
                  <a:lnTo>
                    <a:pt x="12571" y="2311"/>
                  </a:lnTo>
                  <a:cubicBezTo>
                    <a:pt x="13036" y="2377"/>
                    <a:pt x="13501" y="2873"/>
                    <a:pt x="13965" y="2873"/>
                  </a:cubicBezTo>
                  <a:cubicBezTo>
                    <a:pt x="14148" y="2873"/>
                    <a:pt x="14330" y="2797"/>
                    <a:pt x="14512" y="2588"/>
                  </a:cubicBezTo>
                  <a:lnTo>
                    <a:pt x="14512" y="2588"/>
                  </a:lnTo>
                  <a:cubicBezTo>
                    <a:pt x="14327" y="3420"/>
                    <a:pt x="15437" y="4252"/>
                    <a:pt x="14605" y="5177"/>
                  </a:cubicBezTo>
                  <a:cubicBezTo>
                    <a:pt x="14882" y="5177"/>
                    <a:pt x="15159" y="5177"/>
                    <a:pt x="15252" y="5454"/>
                  </a:cubicBezTo>
                  <a:cubicBezTo>
                    <a:pt x="17193" y="5546"/>
                    <a:pt x="18210" y="6656"/>
                    <a:pt x="18579" y="8412"/>
                  </a:cubicBezTo>
                  <a:cubicBezTo>
                    <a:pt x="18690" y="8423"/>
                    <a:pt x="18795" y="8429"/>
                    <a:pt x="18896" y="8429"/>
                  </a:cubicBezTo>
                  <a:cubicBezTo>
                    <a:pt x="19633" y="8429"/>
                    <a:pt x="20092" y="8116"/>
                    <a:pt x="20336" y="7303"/>
                  </a:cubicBezTo>
                  <a:cubicBezTo>
                    <a:pt x="20058" y="6286"/>
                    <a:pt x="19596" y="5269"/>
                    <a:pt x="19504" y="4252"/>
                  </a:cubicBezTo>
                  <a:cubicBezTo>
                    <a:pt x="19411" y="3143"/>
                    <a:pt x="18117" y="2958"/>
                    <a:pt x="18210" y="1849"/>
                  </a:cubicBezTo>
                  <a:lnTo>
                    <a:pt x="17840" y="1849"/>
                  </a:lnTo>
                  <a:cubicBezTo>
                    <a:pt x="17213" y="1431"/>
                    <a:pt x="16549" y="1278"/>
                    <a:pt x="15847" y="1278"/>
                  </a:cubicBezTo>
                  <a:cubicBezTo>
                    <a:pt x="14995" y="1278"/>
                    <a:pt x="14088" y="1503"/>
                    <a:pt x="13126" y="1756"/>
                  </a:cubicBezTo>
                  <a:cubicBezTo>
                    <a:pt x="13680" y="832"/>
                    <a:pt x="14882" y="1109"/>
                    <a:pt x="1488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37"/>
            <p:cNvSpPr/>
            <p:nvPr/>
          </p:nvSpPr>
          <p:spPr>
            <a:xfrm>
              <a:off x="4644200" y="3861550"/>
              <a:ext cx="184900" cy="790350"/>
            </a:xfrm>
            <a:custGeom>
              <a:rect b="b" l="l" r="r" t="t"/>
              <a:pathLst>
                <a:path extrusionOk="0" h="31614" w="7396">
                  <a:moveTo>
                    <a:pt x="1202" y="3051"/>
                  </a:moveTo>
                  <a:cubicBezTo>
                    <a:pt x="1387" y="3051"/>
                    <a:pt x="1480" y="3236"/>
                    <a:pt x="1572" y="3329"/>
                  </a:cubicBezTo>
                  <a:cubicBezTo>
                    <a:pt x="1642" y="3537"/>
                    <a:pt x="1555" y="3641"/>
                    <a:pt x="1429" y="3641"/>
                  </a:cubicBezTo>
                  <a:cubicBezTo>
                    <a:pt x="1387" y="3641"/>
                    <a:pt x="1341" y="3629"/>
                    <a:pt x="1295" y="3606"/>
                  </a:cubicBezTo>
                  <a:cubicBezTo>
                    <a:pt x="1202" y="3606"/>
                    <a:pt x="1018" y="3421"/>
                    <a:pt x="925" y="3329"/>
                  </a:cubicBezTo>
                  <a:cubicBezTo>
                    <a:pt x="925" y="3144"/>
                    <a:pt x="1018" y="3051"/>
                    <a:pt x="1202" y="3051"/>
                  </a:cubicBezTo>
                  <a:close/>
                  <a:moveTo>
                    <a:pt x="4900" y="13496"/>
                  </a:moveTo>
                  <a:lnTo>
                    <a:pt x="4900" y="13496"/>
                  </a:lnTo>
                  <a:cubicBezTo>
                    <a:pt x="5177" y="13866"/>
                    <a:pt x="5639" y="14144"/>
                    <a:pt x="5177" y="14698"/>
                  </a:cubicBezTo>
                  <a:cubicBezTo>
                    <a:pt x="4623" y="14328"/>
                    <a:pt x="4900" y="13866"/>
                    <a:pt x="4900" y="13496"/>
                  </a:cubicBezTo>
                  <a:close/>
                  <a:moveTo>
                    <a:pt x="1850" y="1"/>
                  </a:moveTo>
                  <a:lnTo>
                    <a:pt x="1850" y="740"/>
                  </a:lnTo>
                  <a:cubicBezTo>
                    <a:pt x="1850" y="1295"/>
                    <a:pt x="1572" y="1757"/>
                    <a:pt x="1850" y="2312"/>
                  </a:cubicBezTo>
                  <a:cubicBezTo>
                    <a:pt x="1759" y="2332"/>
                    <a:pt x="1679" y="2341"/>
                    <a:pt x="1609" y="2341"/>
                  </a:cubicBezTo>
                  <a:cubicBezTo>
                    <a:pt x="1033" y="2341"/>
                    <a:pt x="1080" y="1727"/>
                    <a:pt x="833" y="1480"/>
                  </a:cubicBezTo>
                  <a:lnTo>
                    <a:pt x="463" y="1480"/>
                  </a:lnTo>
                  <a:lnTo>
                    <a:pt x="463" y="1850"/>
                  </a:lnTo>
                  <a:cubicBezTo>
                    <a:pt x="1" y="2959"/>
                    <a:pt x="186" y="4068"/>
                    <a:pt x="740" y="5085"/>
                  </a:cubicBezTo>
                  <a:cubicBezTo>
                    <a:pt x="1058" y="5006"/>
                    <a:pt x="1171" y="4585"/>
                    <a:pt x="1431" y="4585"/>
                  </a:cubicBezTo>
                  <a:cubicBezTo>
                    <a:pt x="1473" y="4585"/>
                    <a:pt x="1520" y="4597"/>
                    <a:pt x="1572" y="4623"/>
                  </a:cubicBezTo>
                  <a:cubicBezTo>
                    <a:pt x="1757" y="4623"/>
                    <a:pt x="1850" y="4992"/>
                    <a:pt x="1850" y="5177"/>
                  </a:cubicBezTo>
                  <a:cubicBezTo>
                    <a:pt x="1850" y="5769"/>
                    <a:pt x="1495" y="5828"/>
                    <a:pt x="1116" y="5828"/>
                  </a:cubicBezTo>
                  <a:cubicBezTo>
                    <a:pt x="1021" y="5828"/>
                    <a:pt x="925" y="5824"/>
                    <a:pt x="833" y="5824"/>
                  </a:cubicBezTo>
                  <a:lnTo>
                    <a:pt x="833" y="7303"/>
                  </a:lnTo>
                  <a:cubicBezTo>
                    <a:pt x="925" y="7766"/>
                    <a:pt x="1018" y="8320"/>
                    <a:pt x="1572" y="8505"/>
                  </a:cubicBezTo>
                  <a:cubicBezTo>
                    <a:pt x="1665" y="7950"/>
                    <a:pt x="3236" y="8135"/>
                    <a:pt x="2404" y="6841"/>
                  </a:cubicBezTo>
                  <a:cubicBezTo>
                    <a:pt x="2066" y="6334"/>
                    <a:pt x="3508" y="6755"/>
                    <a:pt x="3543" y="5909"/>
                  </a:cubicBezTo>
                  <a:lnTo>
                    <a:pt x="3543" y="5909"/>
                  </a:lnTo>
                  <a:cubicBezTo>
                    <a:pt x="3689" y="6956"/>
                    <a:pt x="4182" y="7652"/>
                    <a:pt x="4438" y="8505"/>
                  </a:cubicBezTo>
                  <a:cubicBezTo>
                    <a:pt x="4623" y="8967"/>
                    <a:pt x="4900" y="9429"/>
                    <a:pt x="4530" y="10076"/>
                  </a:cubicBezTo>
                  <a:cubicBezTo>
                    <a:pt x="4345" y="10446"/>
                    <a:pt x="2774" y="11001"/>
                    <a:pt x="4623" y="11370"/>
                  </a:cubicBezTo>
                  <a:cubicBezTo>
                    <a:pt x="4715" y="11370"/>
                    <a:pt x="4807" y="11925"/>
                    <a:pt x="4715" y="12018"/>
                  </a:cubicBezTo>
                  <a:cubicBezTo>
                    <a:pt x="3513" y="12572"/>
                    <a:pt x="4715" y="12942"/>
                    <a:pt x="4900" y="13496"/>
                  </a:cubicBezTo>
                  <a:cubicBezTo>
                    <a:pt x="3421" y="14421"/>
                    <a:pt x="3328" y="15992"/>
                    <a:pt x="3051" y="17379"/>
                  </a:cubicBezTo>
                  <a:cubicBezTo>
                    <a:pt x="2959" y="17564"/>
                    <a:pt x="3144" y="17841"/>
                    <a:pt x="3236" y="18026"/>
                  </a:cubicBezTo>
                  <a:cubicBezTo>
                    <a:pt x="3349" y="17688"/>
                    <a:pt x="3598" y="17640"/>
                    <a:pt x="3874" y="17640"/>
                  </a:cubicBezTo>
                  <a:cubicBezTo>
                    <a:pt x="3984" y="17640"/>
                    <a:pt x="4098" y="17647"/>
                    <a:pt x="4209" y="17647"/>
                  </a:cubicBezTo>
                  <a:cubicBezTo>
                    <a:pt x="4505" y="17647"/>
                    <a:pt x="4780" y="17593"/>
                    <a:pt x="4900" y="17194"/>
                  </a:cubicBezTo>
                  <a:cubicBezTo>
                    <a:pt x="4978" y="16880"/>
                    <a:pt x="4990" y="16301"/>
                    <a:pt x="5386" y="16301"/>
                  </a:cubicBezTo>
                  <a:cubicBezTo>
                    <a:pt x="5457" y="16301"/>
                    <a:pt x="5541" y="16320"/>
                    <a:pt x="5639" y="16362"/>
                  </a:cubicBezTo>
                  <a:cubicBezTo>
                    <a:pt x="6471" y="16732"/>
                    <a:pt x="5824" y="17379"/>
                    <a:pt x="5732" y="17841"/>
                  </a:cubicBezTo>
                  <a:cubicBezTo>
                    <a:pt x="5547" y="19135"/>
                    <a:pt x="4438" y="19320"/>
                    <a:pt x="3421" y="19597"/>
                  </a:cubicBezTo>
                  <a:cubicBezTo>
                    <a:pt x="3328" y="19782"/>
                    <a:pt x="3144" y="19967"/>
                    <a:pt x="3144" y="20059"/>
                  </a:cubicBezTo>
                  <a:cubicBezTo>
                    <a:pt x="3606" y="21076"/>
                    <a:pt x="3144" y="21353"/>
                    <a:pt x="2312" y="21446"/>
                  </a:cubicBezTo>
                  <a:cubicBezTo>
                    <a:pt x="3606" y="22093"/>
                    <a:pt x="4253" y="23664"/>
                    <a:pt x="5824" y="24127"/>
                  </a:cubicBezTo>
                  <a:cubicBezTo>
                    <a:pt x="6379" y="24219"/>
                    <a:pt x="5547" y="24681"/>
                    <a:pt x="5547" y="25051"/>
                  </a:cubicBezTo>
                  <a:cubicBezTo>
                    <a:pt x="5590" y="25062"/>
                    <a:pt x="5633" y="25066"/>
                    <a:pt x="5676" y="25066"/>
                  </a:cubicBezTo>
                  <a:cubicBezTo>
                    <a:pt x="5897" y="25066"/>
                    <a:pt x="6115" y="24946"/>
                    <a:pt x="6308" y="24946"/>
                  </a:cubicBezTo>
                  <a:cubicBezTo>
                    <a:pt x="6399" y="24946"/>
                    <a:pt x="6485" y="24972"/>
                    <a:pt x="6564" y="25051"/>
                  </a:cubicBezTo>
                  <a:cubicBezTo>
                    <a:pt x="6656" y="25328"/>
                    <a:pt x="6564" y="25605"/>
                    <a:pt x="6379" y="25698"/>
                  </a:cubicBezTo>
                  <a:cubicBezTo>
                    <a:pt x="6197" y="25750"/>
                    <a:pt x="6030" y="25780"/>
                    <a:pt x="5882" y="25780"/>
                  </a:cubicBezTo>
                  <a:cubicBezTo>
                    <a:pt x="5501" y="25780"/>
                    <a:pt x="5244" y="25583"/>
                    <a:pt x="5177" y="25051"/>
                  </a:cubicBezTo>
                  <a:cubicBezTo>
                    <a:pt x="4530" y="24681"/>
                    <a:pt x="3791" y="24681"/>
                    <a:pt x="3144" y="24311"/>
                  </a:cubicBezTo>
                  <a:lnTo>
                    <a:pt x="3144" y="24311"/>
                  </a:lnTo>
                  <a:cubicBezTo>
                    <a:pt x="4043" y="25121"/>
                    <a:pt x="4242" y="26718"/>
                    <a:pt x="5871" y="26718"/>
                  </a:cubicBezTo>
                  <a:cubicBezTo>
                    <a:pt x="5916" y="26718"/>
                    <a:pt x="5962" y="26717"/>
                    <a:pt x="6009" y="26715"/>
                  </a:cubicBezTo>
                  <a:cubicBezTo>
                    <a:pt x="6286" y="26715"/>
                    <a:pt x="6564" y="26992"/>
                    <a:pt x="6379" y="27177"/>
                  </a:cubicBezTo>
                  <a:cubicBezTo>
                    <a:pt x="5362" y="28748"/>
                    <a:pt x="6749" y="30135"/>
                    <a:pt x="6656" y="31614"/>
                  </a:cubicBezTo>
                  <a:lnTo>
                    <a:pt x="7026" y="31244"/>
                  </a:lnTo>
                  <a:cubicBezTo>
                    <a:pt x="7211" y="29580"/>
                    <a:pt x="6656" y="27824"/>
                    <a:pt x="7396" y="26160"/>
                  </a:cubicBezTo>
                  <a:lnTo>
                    <a:pt x="7396" y="25790"/>
                  </a:lnTo>
                  <a:cubicBezTo>
                    <a:pt x="6656" y="25051"/>
                    <a:pt x="7118" y="24127"/>
                    <a:pt x="7026" y="23295"/>
                  </a:cubicBezTo>
                  <a:lnTo>
                    <a:pt x="7026" y="22925"/>
                  </a:lnTo>
                  <a:lnTo>
                    <a:pt x="7026" y="20706"/>
                  </a:lnTo>
                  <a:lnTo>
                    <a:pt x="7026" y="18488"/>
                  </a:lnTo>
                  <a:lnTo>
                    <a:pt x="7026" y="18211"/>
                  </a:lnTo>
                  <a:cubicBezTo>
                    <a:pt x="7118" y="17009"/>
                    <a:pt x="6841" y="15992"/>
                    <a:pt x="6564" y="14883"/>
                  </a:cubicBezTo>
                  <a:cubicBezTo>
                    <a:pt x="6379" y="14236"/>
                    <a:pt x="6009" y="13681"/>
                    <a:pt x="6656" y="13034"/>
                  </a:cubicBezTo>
                  <a:lnTo>
                    <a:pt x="6656" y="12757"/>
                  </a:lnTo>
                  <a:cubicBezTo>
                    <a:pt x="6194" y="12480"/>
                    <a:pt x="6286" y="12018"/>
                    <a:pt x="6286" y="11648"/>
                  </a:cubicBezTo>
                  <a:lnTo>
                    <a:pt x="5177" y="9429"/>
                  </a:lnTo>
                  <a:cubicBezTo>
                    <a:pt x="5547" y="7488"/>
                    <a:pt x="4438" y="6009"/>
                    <a:pt x="3698" y="4345"/>
                  </a:cubicBezTo>
                  <a:cubicBezTo>
                    <a:pt x="3352" y="4471"/>
                    <a:pt x="3124" y="4554"/>
                    <a:pt x="2966" y="4554"/>
                  </a:cubicBezTo>
                  <a:cubicBezTo>
                    <a:pt x="2660" y="4554"/>
                    <a:pt x="2618" y="4243"/>
                    <a:pt x="2497" y="3329"/>
                  </a:cubicBezTo>
                  <a:cubicBezTo>
                    <a:pt x="2404" y="2589"/>
                    <a:pt x="2312" y="1850"/>
                    <a:pt x="2219" y="1110"/>
                  </a:cubicBezTo>
                  <a:lnTo>
                    <a:pt x="2219" y="371"/>
                  </a:lnTo>
                  <a:lnTo>
                    <a:pt x="1850"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37"/>
            <p:cNvSpPr/>
            <p:nvPr/>
          </p:nvSpPr>
          <p:spPr>
            <a:xfrm>
              <a:off x="3909350" y="621725"/>
              <a:ext cx="434475" cy="479300"/>
            </a:xfrm>
            <a:custGeom>
              <a:rect b="b" l="l" r="r" t="t"/>
              <a:pathLst>
                <a:path extrusionOk="0" h="19172" w="17379">
                  <a:moveTo>
                    <a:pt x="1849" y="0"/>
                  </a:moveTo>
                  <a:cubicBezTo>
                    <a:pt x="1726" y="247"/>
                    <a:pt x="1562" y="493"/>
                    <a:pt x="1329" y="493"/>
                  </a:cubicBezTo>
                  <a:cubicBezTo>
                    <a:pt x="1213" y="493"/>
                    <a:pt x="1079" y="432"/>
                    <a:pt x="925" y="278"/>
                  </a:cubicBezTo>
                  <a:cubicBezTo>
                    <a:pt x="777" y="179"/>
                    <a:pt x="602" y="80"/>
                    <a:pt x="429" y="80"/>
                  </a:cubicBezTo>
                  <a:cubicBezTo>
                    <a:pt x="279" y="80"/>
                    <a:pt x="130" y="155"/>
                    <a:pt x="1" y="370"/>
                  </a:cubicBezTo>
                  <a:cubicBezTo>
                    <a:pt x="925" y="2034"/>
                    <a:pt x="2127" y="3513"/>
                    <a:pt x="3606" y="4530"/>
                  </a:cubicBezTo>
                  <a:cubicBezTo>
                    <a:pt x="6748" y="6748"/>
                    <a:pt x="9521" y="9429"/>
                    <a:pt x="12849" y="11462"/>
                  </a:cubicBezTo>
                  <a:cubicBezTo>
                    <a:pt x="13311" y="11739"/>
                    <a:pt x="13589" y="12202"/>
                    <a:pt x="13034" y="12479"/>
                  </a:cubicBezTo>
                  <a:cubicBezTo>
                    <a:pt x="11278" y="13588"/>
                    <a:pt x="10261" y="15344"/>
                    <a:pt x="8782" y="16638"/>
                  </a:cubicBezTo>
                  <a:cubicBezTo>
                    <a:pt x="7950" y="17286"/>
                    <a:pt x="6656" y="18117"/>
                    <a:pt x="7211" y="18949"/>
                  </a:cubicBezTo>
                  <a:cubicBezTo>
                    <a:pt x="7348" y="19107"/>
                    <a:pt x="7498" y="19172"/>
                    <a:pt x="7657" y="19172"/>
                  </a:cubicBezTo>
                  <a:cubicBezTo>
                    <a:pt x="8242" y="19172"/>
                    <a:pt x="8939" y="18277"/>
                    <a:pt x="9521" y="17840"/>
                  </a:cubicBezTo>
                  <a:cubicBezTo>
                    <a:pt x="11925" y="16084"/>
                    <a:pt x="13866" y="13681"/>
                    <a:pt x="16639" y="12479"/>
                  </a:cubicBezTo>
                  <a:cubicBezTo>
                    <a:pt x="17101" y="12202"/>
                    <a:pt x="17378" y="11462"/>
                    <a:pt x="16731" y="11370"/>
                  </a:cubicBezTo>
                  <a:cubicBezTo>
                    <a:pt x="15252" y="10908"/>
                    <a:pt x="14328" y="9706"/>
                    <a:pt x="12942" y="9244"/>
                  </a:cubicBezTo>
                  <a:cubicBezTo>
                    <a:pt x="10168" y="8134"/>
                    <a:pt x="8782" y="5269"/>
                    <a:pt x="6194" y="4067"/>
                  </a:cubicBezTo>
                  <a:cubicBezTo>
                    <a:pt x="6101" y="3975"/>
                    <a:pt x="6194" y="3790"/>
                    <a:pt x="6194" y="3698"/>
                  </a:cubicBezTo>
                  <a:cubicBezTo>
                    <a:pt x="7580" y="3698"/>
                    <a:pt x="8042" y="2311"/>
                    <a:pt x="9059" y="1756"/>
                  </a:cubicBezTo>
                  <a:cubicBezTo>
                    <a:pt x="8412" y="1387"/>
                    <a:pt x="8782" y="462"/>
                    <a:pt x="8320" y="0"/>
                  </a:cubicBezTo>
                  <a:cubicBezTo>
                    <a:pt x="8042" y="185"/>
                    <a:pt x="7673" y="462"/>
                    <a:pt x="7303" y="647"/>
                  </a:cubicBezTo>
                  <a:cubicBezTo>
                    <a:pt x="7118" y="1017"/>
                    <a:pt x="6841" y="1017"/>
                    <a:pt x="6564" y="1017"/>
                  </a:cubicBezTo>
                  <a:cubicBezTo>
                    <a:pt x="6564" y="1109"/>
                    <a:pt x="6471" y="1202"/>
                    <a:pt x="6471" y="1202"/>
                  </a:cubicBezTo>
                  <a:cubicBezTo>
                    <a:pt x="5812" y="2474"/>
                    <a:pt x="5488" y="3097"/>
                    <a:pt x="5085" y="3097"/>
                  </a:cubicBezTo>
                  <a:cubicBezTo>
                    <a:pt x="4697" y="3097"/>
                    <a:pt x="4235" y="2520"/>
                    <a:pt x="3328" y="1387"/>
                  </a:cubicBezTo>
                  <a:cubicBezTo>
                    <a:pt x="2959" y="1294"/>
                    <a:pt x="2959" y="1017"/>
                    <a:pt x="2959" y="740"/>
                  </a:cubicBezTo>
                  <a:lnTo>
                    <a:pt x="1849"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37"/>
            <p:cNvSpPr/>
            <p:nvPr/>
          </p:nvSpPr>
          <p:spPr>
            <a:xfrm>
              <a:off x="4662700" y="520050"/>
              <a:ext cx="221875" cy="333325"/>
            </a:xfrm>
            <a:custGeom>
              <a:rect b="b" l="l" r="r" t="t"/>
              <a:pathLst>
                <a:path extrusionOk="0" h="13333" w="8875">
                  <a:moveTo>
                    <a:pt x="7303" y="0"/>
                  </a:moveTo>
                  <a:cubicBezTo>
                    <a:pt x="6656" y="462"/>
                    <a:pt x="6193" y="924"/>
                    <a:pt x="5916" y="1571"/>
                  </a:cubicBezTo>
                  <a:cubicBezTo>
                    <a:pt x="4622" y="3882"/>
                    <a:pt x="3236" y="6101"/>
                    <a:pt x="1849" y="8412"/>
                  </a:cubicBezTo>
                  <a:cubicBezTo>
                    <a:pt x="2000" y="8412"/>
                    <a:pt x="2148" y="8409"/>
                    <a:pt x="2293" y="8409"/>
                  </a:cubicBezTo>
                  <a:cubicBezTo>
                    <a:pt x="2944" y="8409"/>
                    <a:pt x="3521" y="8470"/>
                    <a:pt x="3975" y="9151"/>
                  </a:cubicBezTo>
                  <a:cubicBezTo>
                    <a:pt x="3812" y="9287"/>
                    <a:pt x="3665" y="9335"/>
                    <a:pt x="3529" y="9335"/>
                  </a:cubicBezTo>
                  <a:cubicBezTo>
                    <a:pt x="3203" y="9335"/>
                    <a:pt x="2942" y="9059"/>
                    <a:pt x="2681" y="9059"/>
                  </a:cubicBezTo>
                  <a:cubicBezTo>
                    <a:pt x="2591" y="9044"/>
                    <a:pt x="2498" y="9036"/>
                    <a:pt x="2408" y="9036"/>
                  </a:cubicBezTo>
                  <a:cubicBezTo>
                    <a:pt x="1943" y="9036"/>
                    <a:pt x="1539" y="9241"/>
                    <a:pt x="1849" y="9706"/>
                  </a:cubicBezTo>
                  <a:cubicBezTo>
                    <a:pt x="3051" y="11370"/>
                    <a:pt x="1294" y="11647"/>
                    <a:pt x="647" y="12386"/>
                  </a:cubicBezTo>
                  <a:cubicBezTo>
                    <a:pt x="462" y="12664"/>
                    <a:pt x="0" y="12756"/>
                    <a:pt x="185" y="13126"/>
                  </a:cubicBezTo>
                  <a:cubicBezTo>
                    <a:pt x="261" y="13277"/>
                    <a:pt x="336" y="13332"/>
                    <a:pt x="412" y="13332"/>
                  </a:cubicBezTo>
                  <a:cubicBezTo>
                    <a:pt x="614" y="13332"/>
                    <a:pt x="815" y="12941"/>
                    <a:pt x="1017" y="12941"/>
                  </a:cubicBezTo>
                  <a:cubicBezTo>
                    <a:pt x="1062" y="12950"/>
                    <a:pt x="1104" y="12954"/>
                    <a:pt x="1144" y="12954"/>
                  </a:cubicBezTo>
                  <a:cubicBezTo>
                    <a:pt x="1796" y="12954"/>
                    <a:pt x="1888" y="11841"/>
                    <a:pt x="2490" y="11841"/>
                  </a:cubicBezTo>
                  <a:cubicBezTo>
                    <a:pt x="2619" y="11841"/>
                    <a:pt x="2772" y="11892"/>
                    <a:pt x="2958" y="12017"/>
                  </a:cubicBezTo>
                  <a:cubicBezTo>
                    <a:pt x="3023" y="12008"/>
                    <a:pt x="3085" y="12005"/>
                    <a:pt x="3145" y="12005"/>
                  </a:cubicBezTo>
                  <a:cubicBezTo>
                    <a:pt x="3763" y="12005"/>
                    <a:pt x="4100" y="12419"/>
                    <a:pt x="4437" y="12756"/>
                  </a:cubicBezTo>
                  <a:lnTo>
                    <a:pt x="6656" y="12756"/>
                  </a:lnTo>
                  <a:cubicBezTo>
                    <a:pt x="6748" y="12664"/>
                    <a:pt x="6840" y="12571"/>
                    <a:pt x="6933" y="12386"/>
                  </a:cubicBezTo>
                  <a:lnTo>
                    <a:pt x="6933" y="11647"/>
                  </a:lnTo>
                  <a:cubicBezTo>
                    <a:pt x="7025" y="11092"/>
                    <a:pt x="6748" y="10353"/>
                    <a:pt x="7303" y="9891"/>
                  </a:cubicBezTo>
                  <a:cubicBezTo>
                    <a:pt x="7118" y="8689"/>
                    <a:pt x="7672" y="7672"/>
                    <a:pt x="8042" y="6563"/>
                  </a:cubicBezTo>
                  <a:lnTo>
                    <a:pt x="8042" y="5823"/>
                  </a:lnTo>
                  <a:cubicBezTo>
                    <a:pt x="8319" y="4622"/>
                    <a:pt x="8504" y="3420"/>
                    <a:pt x="8782" y="2219"/>
                  </a:cubicBezTo>
                  <a:cubicBezTo>
                    <a:pt x="8782" y="1941"/>
                    <a:pt x="8782" y="1571"/>
                    <a:pt x="8874" y="1202"/>
                  </a:cubicBezTo>
                  <a:cubicBezTo>
                    <a:pt x="8042" y="1202"/>
                    <a:pt x="7580" y="832"/>
                    <a:pt x="730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37"/>
            <p:cNvSpPr/>
            <p:nvPr/>
          </p:nvSpPr>
          <p:spPr>
            <a:xfrm>
              <a:off x="5009325" y="603225"/>
              <a:ext cx="420600" cy="279650"/>
            </a:xfrm>
            <a:custGeom>
              <a:rect b="b" l="l" r="r" t="t"/>
              <a:pathLst>
                <a:path extrusionOk="0" h="11186" w="16824">
                  <a:moveTo>
                    <a:pt x="15622" y="1"/>
                  </a:moveTo>
                  <a:cubicBezTo>
                    <a:pt x="15252" y="648"/>
                    <a:pt x="14975" y="1480"/>
                    <a:pt x="14235" y="1757"/>
                  </a:cubicBezTo>
                  <a:cubicBezTo>
                    <a:pt x="14420" y="4253"/>
                    <a:pt x="12664" y="7118"/>
                    <a:pt x="10168" y="8320"/>
                  </a:cubicBezTo>
                  <a:cubicBezTo>
                    <a:pt x="9614" y="8597"/>
                    <a:pt x="8967" y="8782"/>
                    <a:pt x="8412" y="9059"/>
                  </a:cubicBezTo>
                  <a:cubicBezTo>
                    <a:pt x="7210" y="8412"/>
                    <a:pt x="5731" y="8967"/>
                    <a:pt x="4530" y="8227"/>
                  </a:cubicBezTo>
                  <a:cubicBezTo>
                    <a:pt x="3143" y="7303"/>
                    <a:pt x="2126" y="6101"/>
                    <a:pt x="1849" y="4345"/>
                  </a:cubicBezTo>
                  <a:cubicBezTo>
                    <a:pt x="1572" y="3975"/>
                    <a:pt x="1572" y="3606"/>
                    <a:pt x="1849" y="3236"/>
                  </a:cubicBezTo>
                  <a:cubicBezTo>
                    <a:pt x="1596" y="2920"/>
                    <a:pt x="1344" y="2777"/>
                    <a:pt x="855" y="2777"/>
                  </a:cubicBezTo>
                  <a:cubicBezTo>
                    <a:pt x="629" y="2777"/>
                    <a:pt x="352" y="2808"/>
                    <a:pt x="0" y="2866"/>
                  </a:cubicBezTo>
                  <a:lnTo>
                    <a:pt x="0" y="4715"/>
                  </a:lnTo>
                  <a:cubicBezTo>
                    <a:pt x="463" y="7580"/>
                    <a:pt x="2126" y="9614"/>
                    <a:pt x="4715" y="10908"/>
                  </a:cubicBezTo>
                  <a:lnTo>
                    <a:pt x="5454" y="10908"/>
                  </a:lnTo>
                  <a:cubicBezTo>
                    <a:pt x="5916" y="11000"/>
                    <a:pt x="6471" y="11093"/>
                    <a:pt x="6933" y="11185"/>
                  </a:cubicBezTo>
                  <a:cubicBezTo>
                    <a:pt x="7488" y="11093"/>
                    <a:pt x="8135" y="11000"/>
                    <a:pt x="8689" y="10908"/>
                  </a:cubicBezTo>
                  <a:lnTo>
                    <a:pt x="10168" y="10908"/>
                  </a:lnTo>
                  <a:cubicBezTo>
                    <a:pt x="10723" y="9891"/>
                    <a:pt x="11647" y="9429"/>
                    <a:pt x="12756" y="9429"/>
                  </a:cubicBezTo>
                  <a:cubicBezTo>
                    <a:pt x="12849" y="7950"/>
                    <a:pt x="14235" y="7303"/>
                    <a:pt x="14975" y="6194"/>
                  </a:cubicBezTo>
                  <a:lnTo>
                    <a:pt x="14882" y="6194"/>
                  </a:lnTo>
                  <a:cubicBezTo>
                    <a:pt x="15529" y="4160"/>
                    <a:pt x="16824" y="2219"/>
                    <a:pt x="1599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37"/>
            <p:cNvSpPr/>
            <p:nvPr/>
          </p:nvSpPr>
          <p:spPr>
            <a:xfrm>
              <a:off x="4327625" y="1883200"/>
              <a:ext cx="309675" cy="471700"/>
            </a:xfrm>
            <a:custGeom>
              <a:rect b="b" l="l" r="r" t="t"/>
              <a:pathLst>
                <a:path extrusionOk="0" h="18868" w="12387">
                  <a:moveTo>
                    <a:pt x="9680" y="0"/>
                  </a:moveTo>
                  <a:cubicBezTo>
                    <a:pt x="9228" y="0"/>
                    <a:pt x="9123" y="494"/>
                    <a:pt x="8782" y="750"/>
                  </a:cubicBezTo>
                  <a:cubicBezTo>
                    <a:pt x="8597" y="1027"/>
                    <a:pt x="8412" y="1305"/>
                    <a:pt x="8412" y="1582"/>
                  </a:cubicBezTo>
                  <a:cubicBezTo>
                    <a:pt x="8135" y="7590"/>
                    <a:pt x="5177" y="12305"/>
                    <a:pt x="740" y="16187"/>
                  </a:cubicBezTo>
                  <a:cubicBezTo>
                    <a:pt x="370" y="16557"/>
                    <a:pt x="0" y="16926"/>
                    <a:pt x="0" y="17388"/>
                  </a:cubicBezTo>
                  <a:cubicBezTo>
                    <a:pt x="0" y="18035"/>
                    <a:pt x="93" y="18590"/>
                    <a:pt x="740" y="18867"/>
                  </a:cubicBezTo>
                  <a:cubicBezTo>
                    <a:pt x="1572" y="18035"/>
                    <a:pt x="2219" y="16834"/>
                    <a:pt x="3605" y="16649"/>
                  </a:cubicBezTo>
                  <a:cubicBezTo>
                    <a:pt x="3605" y="15817"/>
                    <a:pt x="3975" y="15262"/>
                    <a:pt x="4714" y="14893"/>
                  </a:cubicBezTo>
                  <a:cubicBezTo>
                    <a:pt x="5546" y="13414"/>
                    <a:pt x="6471" y="12027"/>
                    <a:pt x="7303" y="10548"/>
                  </a:cubicBezTo>
                  <a:cubicBezTo>
                    <a:pt x="7210" y="9162"/>
                    <a:pt x="8966" y="8700"/>
                    <a:pt x="8782" y="7313"/>
                  </a:cubicBezTo>
                  <a:cubicBezTo>
                    <a:pt x="8874" y="7128"/>
                    <a:pt x="8966" y="7036"/>
                    <a:pt x="9059" y="6943"/>
                  </a:cubicBezTo>
                  <a:cubicBezTo>
                    <a:pt x="9336" y="6111"/>
                    <a:pt x="9613" y="5372"/>
                    <a:pt x="10538" y="5095"/>
                  </a:cubicBezTo>
                  <a:cubicBezTo>
                    <a:pt x="10538" y="4817"/>
                    <a:pt x="10630" y="4540"/>
                    <a:pt x="10908" y="4355"/>
                  </a:cubicBezTo>
                  <a:cubicBezTo>
                    <a:pt x="10908" y="2784"/>
                    <a:pt x="12294" y="1859"/>
                    <a:pt x="12387" y="380"/>
                  </a:cubicBezTo>
                  <a:cubicBezTo>
                    <a:pt x="12171" y="300"/>
                    <a:pt x="11987" y="258"/>
                    <a:pt x="11830" y="258"/>
                  </a:cubicBezTo>
                  <a:cubicBezTo>
                    <a:pt x="11447" y="258"/>
                    <a:pt x="11223" y="504"/>
                    <a:pt x="11092" y="1027"/>
                  </a:cubicBezTo>
                  <a:cubicBezTo>
                    <a:pt x="11040" y="1341"/>
                    <a:pt x="10899" y="1448"/>
                    <a:pt x="10720" y="1448"/>
                  </a:cubicBezTo>
                  <a:cubicBezTo>
                    <a:pt x="10582" y="1448"/>
                    <a:pt x="10421" y="1385"/>
                    <a:pt x="10261" y="1305"/>
                  </a:cubicBezTo>
                  <a:cubicBezTo>
                    <a:pt x="9798" y="1027"/>
                    <a:pt x="9798" y="473"/>
                    <a:pt x="9798" y="11"/>
                  </a:cubicBezTo>
                  <a:cubicBezTo>
                    <a:pt x="9756" y="4"/>
                    <a:pt x="9717" y="0"/>
                    <a:pt x="968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37"/>
            <p:cNvSpPr/>
            <p:nvPr/>
          </p:nvSpPr>
          <p:spPr>
            <a:xfrm>
              <a:off x="3775325" y="4996200"/>
              <a:ext cx="233425" cy="337425"/>
            </a:xfrm>
            <a:custGeom>
              <a:rect b="b" l="l" r="r" t="t"/>
              <a:pathLst>
                <a:path extrusionOk="0" h="13497" w="9337">
                  <a:moveTo>
                    <a:pt x="6101" y="1"/>
                  </a:moveTo>
                  <a:cubicBezTo>
                    <a:pt x="4530" y="1202"/>
                    <a:pt x="4992" y="3143"/>
                    <a:pt x="4345" y="4622"/>
                  </a:cubicBezTo>
                  <a:cubicBezTo>
                    <a:pt x="3605" y="6194"/>
                    <a:pt x="3975" y="7673"/>
                    <a:pt x="5084" y="8967"/>
                  </a:cubicBezTo>
                  <a:cubicBezTo>
                    <a:pt x="5824" y="9799"/>
                    <a:pt x="5639" y="10353"/>
                    <a:pt x="5084" y="11000"/>
                  </a:cubicBezTo>
                  <a:cubicBezTo>
                    <a:pt x="4698" y="11442"/>
                    <a:pt x="4279" y="11653"/>
                    <a:pt x="3847" y="11653"/>
                  </a:cubicBezTo>
                  <a:cubicBezTo>
                    <a:pt x="3555" y="11653"/>
                    <a:pt x="3256" y="11556"/>
                    <a:pt x="2958" y="11370"/>
                  </a:cubicBezTo>
                  <a:cubicBezTo>
                    <a:pt x="2404" y="11000"/>
                    <a:pt x="1849" y="10631"/>
                    <a:pt x="1387" y="10168"/>
                  </a:cubicBezTo>
                  <a:cubicBezTo>
                    <a:pt x="185" y="10908"/>
                    <a:pt x="0" y="11462"/>
                    <a:pt x="1110" y="12479"/>
                  </a:cubicBezTo>
                  <a:cubicBezTo>
                    <a:pt x="1664" y="12941"/>
                    <a:pt x="2311" y="13126"/>
                    <a:pt x="2866" y="13496"/>
                  </a:cubicBezTo>
                  <a:cubicBezTo>
                    <a:pt x="3200" y="12940"/>
                    <a:pt x="3567" y="12551"/>
                    <a:pt x="4008" y="12551"/>
                  </a:cubicBezTo>
                  <a:cubicBezTo>
                    <a:pt x="4300" y="12551"/>
                    <a:pt x="4624" y="12721"/>
                    <a:pt x="4992" y="13126"/>
                  </a:cubicBezTo>
                  <a:lnTo>
                    <a:pt x="5731" y="13126"/>
                  </a:lnTo>
                  <a:cubicBezTo>
                    <a:pt x="5975" y="12517"/>
                    <a:pt x="6272" y="12318"/>
                    <a:pt x="6592" y="12318"/>
                  </a:cubicBezTo>
                  <a:cubicBezTo>
                    <a:pt x="6999" y="12318"/>
                    <a:pt x="7443" y="12642"/>
                    <a:pt x="7857" y="12849"/>
                  </a:cubicBezTo>
                  <a:cubicBezTo>
                    <a:pt x="8146" y="12964"/>
                    <a:pt x="8506" y="13403"/>
                    <a:pt x="8826" y="13403"/>
                  </a:cubicBezTo>
                  <a:cubicBezTo>
                    <a:pt x="9019" y="13403"/>
                    <a:pt x="9197" y="13243"/>
                    <a:pt x="9336" y="12757"/>
                  </a:cubicBezTo>
                  <a:cubicBezTo>
                    <a:pt x="8967" y="11925"/>
                    <a:pt x="8597" y="11185"/>
                    <a:pt x="8320" y="10353"/>
                  </a:cubicBezTo>
                  <a:cubicBezTo>
                    <a:pt x="8135" y="9860"/>
                    <a:pt x="8361" y="9860"/>
                    <a:pt x="8641" y="9860"/>
                  </a:cubicBezTo>
                  <a:lnTo>
                    <a:pt x="8641" y="9860"/>
                  </a:lnTo>
                  <a:cubicBezTo>
                    <a:pt x="8782" y="9860"/>
                    <a:pt x="8936" y="9860"/>
                    <a:pt x="9059" y="9799"/>
                  </a:cubicBezTo>
                  <a:cubicBezTo>
                    <a:pt x="8967" y="9706"/>
                    <a:pt x="8967" y="9614"/>
                    <a:pt x="8967" y="9521"/>
                  </a:cubicBezTo>
                  <a:cubicBezTo>
                    <a:pt x="8042" y="9152"/>
                    <a:pt x="7210" y="8689"/>
                    <a:pt x="6841" y="7673"/>
                  </a:cubicBezTo>
                  <a:cubicBezTo>
                    <a:pt x="6378" y="7395"/>
                    <a:pt x="6471" y="7026"/>
                    <a:pt x="6471" y="6563"/>
                  </a:cubicBezTo>
                  <a:cubicBezTo>
                    <a:pt x="5916" y="6101"/>
                    <a:pt x="5916" y="5639"/>
                    <a:pt x="6471" y="5084"/>
                  </a:cubicBezTo>
                  <a:cubicBezTo>
                    <a:pt x="6471" y="4622"/>
                    <a:pt x="6286" y="4068"/>
                    <a:pt x="6841" y="3698"/>
                  </a:cubicBezTo>
                  <a:lnTo>
                    <a:pt x="6841" y="3328"/>
                  </a:lnTo>
                  <a:cubicBezTo>
                    <a:pt x="6194" y="2404"/>
                    <a:pt x="7303" y="2127"/>
                    <a:pt x="7580" y="1480"/>
                  </a:cubicBezTo>
                  <a:cubicBezTo>
                    <a:pt x="7673" y="1110"/>
                    <a:pt x="7765" y="740"/>
                    <a:pt x="7950" y="370"/>
                  </a:cubicBezTo>
                  <a:cubicBezTo>
                    <a:pt x="7918" y="366"/>
                    <a:pt x="7886" y="364"/>
                    <a:pt x="7853" y="364"/>
                  </a:cubicBezTo>
                  <a:cubicBezTo>
                    <a:pt x="7489" y="364"/>
                    <a:pt x="7079" y="623"/>
                    <a:pt x="6729" y="623"/>
                  </a:cubicBezTo>
                  <a:cubicBezTo>
                    <a:pt x="6473" y="623"/>
                    <a:pt x="6250" y="484"/>
                    <a:pt x="610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37"/>
            <p:cNvSpPr/>
            <p:nvPr/>
          </p:nvSpPr>
          <p:spPr>
            <a:xfrm>
              <a:off x="4459350" y="302825"/>
              <a:ext cx="596225" cy="145600"/>
            </a:xfrm>
            <a:custGeom>
              <a:rect b="b" l="l" r="r" t="t"/>
              <a:pathLst>
                <a:path extrusionOk="0" h="5824" w="23849">
                  <a:moveTo>
                    <a:pt x="23748" y="1835"/>
                  </a:moveTo>
                  <a:lnTo>
                    <a:pt x="23748" y="1835"/>
                  </a:lnTo>
                  <a:cubicBezTo>
                    <a:pt x="23751" y="1839"/>
                    <a:pt x="23753" y="1844"/>
                    <a:pt x="23756" y="1849"/>
                  </a:cubicBezTo>
                  <a:lnTo>
                    <a:pt x="23848" y="1849"/>
                  </a:lnTo>
                  <a:cubicBezTo>
                    <a:pt x="23815" y="1844"/>
                    <a:pt x="23782" y="1839"/>
                    <a:pt x="23748" y="1835"/>
                  </a:cubicBezTo>
                  <a:close/>
                  <a:moveTo>
                    <a:pt x="16176" y="0"/>
                  </a:moveTo>
                  <a:cubicBezTo>
                    <a:pt x="15831" y="346"/>
                    <a:pt x="15445" y="429"/>
                    <a:pt x="15037" y="429"/>
                  </a:cubicBezTo>
                  <a:cubicBezTo>
                    <a:pt x="14659" y="429"/>
                    <a:pt x="14262" y="357"/>
                    <a:pt x="13862" y="357"/>
                  </a:cubicBezTo>
                  <a:cubicBezTo>
                    <a:pt x="13771" y="357"/>
                    <a:pt x="13679" y="361"/>
                    <a:pt x="13588" y="370"/>
                  </a:cubicBezTo>
                  <a:cubicBezTo>
                    <a:pt x="12756" y="555"/>
                    <a:pt x="11924" y="647"/>
                    <a:pt x="11092" y="740"/>
                  </a:cubicBezTo>
                  <a:cubicBezTo>
                    <a:pt x="10782" y="1153"/>
                    <a:pt x="10434" y="1271"/>
                    <a:pt x="10066" y="1271"/>
                  </a:cubicBezTo>
                  <a:cubicBezTo>
                    <a:pt x="9574" y="1271"/>
                    <a:pt x="9048" y="1059"/>
                    <a:pt x="8532" y="1059"/>
                  </a:cubicBezTo>
                  <a:cubicBezTo>
                    <a:pt x="8399" y="1059"/>
                    <a:pt x="8266" y="1074"/>
                    <a:pt x="8134" y="1109"/>
                  </a:cubicBezTo>
                  <a:lnTo>
                    <a:pt x="7118" y="1109"/>
                  </a:lnTo>
                  <a:cubicBezTo>
                    <a:pt x="6933" y="1387"/>
                    <a:pt x="6655" y="1479"/>
                    <a:pt x="6378" y="1479"/>
                  </a:cubicBezTo>
                  <a:cubicBezTo>
                    <a:pt x="6101" y="2126"/>
                    <a:pt x="5546" y="2219"/>
                    <a:pt x="4899" y="2219"/>
                  </a:cubicBezTo>
                  <a:cubicBezTo>
                    <a:pt x="4437" y="2311"/>
                    <a:pt x="3975" y="2403"/>
                    <a:pt x="3420" y="2588"/>
                  </a:cubicBezTo>
                  <a:cubicBezTo>
                    <a:pt x="2907" y="2845"/>
                    <a:pt x="2474" y="3338"/>
                    <a:pt x="1827" y="3338"/>
                  </a:cubicBezTo>
                  <a:cubicBezTo>
                    <a:pt x="1774" y="3338"/>
                    <a:pt x="1720" y="3335"/>
                    <a:pt x="1664" y="3328"/>
                  </a:cubicBezTo>
                  <a:cubicBezTo>
                    <a:pt x="1294" y="3513"/>
                    <a:pt x="924" y="3790"/>
                    <a:pt x="555" y="3975"/>
                  </a:cubicBezTo>
                  <a:cubicBezTo>
                    <a:pt x="1849" y="4899"/>
                    <a:pt x="0" y="5177"/>
                    <a:pt x="185" y="5824"/>
                  </a:cubicBezTo>
                  <a:cubicBezTo>
                    <a:pt x="1109" y="5546"/>
                    <a:pt x="2126" y="5084"/>
                    <a:pt x="3050" y="4992"/>
                  </a:cubicBezTo>
                  <a:cubicBezTo>
                    <a:pt x="4714" y="4899"/>
                    <a:pt x="5454" y="3235"/>
                    <a:pt x="7025" y="2958"/>
                  </a:cubicBezTo>
                  <a:cubicBezTo>
                    <a:pt x="11063" y="2218"/>
                    <a:pt x="15102" y="1526"/>
                    <a:pt x="19212" y="1526"/>
                  </a:cubicBezTo>
                  <a:cubicBezTo>
                    <a:pt x="20713" y="1526"/>
                    <a:pt x="22224" y="1619"/>
                    <a:pt x="23748" y="1835"/>
                  </a:cubicBezTo>
                  <a:lnTo>
                    <a:pt x="23748" y="1835"/>
                  </a:lnTo>
                  <a:cubicBezTo>
                    <a:pt x="23557" y="1477"/>
                    <a:pt x="23017" y="1378"/>
                    <a:pt x="23109" y="740"/>
                  </a:cubicBezTo>
                  <a:cubicBezTo>
                    <a:pt x="22739" y="277"/>
                    <a:pt x="22323" y="139"/>
                    <a:pt x="21884" y="139"/>
                  </a:cubicBezTo>
                  <a:cubicBezTo>
                    <a:pt x="21445" y="139"/>
                    <a:pt x="20983" y="277"/>
                    <a:pt x="20521" y="370"/>
                  </a:cubicBezTo>
                  <a:lnTo>
                    <a:pt x="19411" y="370"/>
                  </a:lnTo>
                  <a:cubicBezTo>
                    <a:pt x="19247" y="260"/>
                    <a:pt x="19065" y="232"/>
                    <a:pt x="18880" y="232"/>
                  </a:cubicBezTo>
                  <a:cubicBezTo>
                    <a:pt x="18684" y="232"/>
                    <a:pt x="18483" y="264"/>
                    <a:pt x="18291" y="264"/>
                  </a:cubicBezTo>
                  <a:cubicBezTo>
                    <a:pt x="18055" y="264"/>
                    <a:pt x="17834" y="215"/>
                    <a:pt x="176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37"/>
            <p:cNvSpPr/>
            <p:nvPr/>
          </p:nvSpPr>
          <p:spPr>
            <a:xfrm>
              <a:off x="4119650" y="402175"/>
              <a:ext cx="385925" cy="263475"/>
            </a:xfrm>
            <a:custGeom>
              <a:rect b="b" l="l" r="r" t="t"/>
              <a:pathLst>
                <a:path extrusionOk="0" h="10539" w="15437">
                  <a:moveTo>
                    <a:pt x="14143" y="1"/>
                  </a:moveTo>
                  <a:lnTo>
                    <a:pt x="14143" y="1"/>
                  </a:lnTo>
                  <a:cubicBezTo>
                    <a:pt x="11185" y="463"/>
                    <a:pt x="9151" y="2589"/>
                    <a:pt x="6655" y="3883"/>
                  </a:cubicBezTo>
                  <a:cubicBezTo>
                    <a:pt x="6008" y="4253"/>
                    <a:pt x="5361" y="4715"/>
                    <a:pt x="4714" y="5085"/>
                  </a:cubicBezTo>
                  <a:cubicBezTo>
                    <a:pt x="3513" y="6009"/>
                    <a:pt x="2496" y="7118"/>
                    <a:pt x="1017" y="7673"/>
                  </a:cubicBezTo>
                  <a:lnTo>
                    <a:pt x="647" y="8043"/>
                  </a:lnTo>
                  <a:cubicBezTo>
                    <a:pt x="370" y="8135"/>
                    <a:pt x="93" y="8412"/>
                    <a:pt x="0" y="8782"/>
                  </a:cubicBezTo>
                  <a:cubicBezTo>
                    <a:pt x="370" y="9244"/>
                    <a:pt x="0" y="10169"/>
                    <a:pt x="647" y="10538"/>
                  </a:cubicBezTo>
                  <a:cubicBezTo>
                    <a:pt x="3143" y="8967"/>
                    <a:pt x="5269" y="6841"/>
                    <a:pt x="7765" y="5362"/>
                  </a:cubicBezTo>
                  <a:cubicBezTo>
                    <a:pt x="9798" y="4253"/>
                    <a:pt x="11739" y="3051"/>
                    <a:pt x="13773" y="1850"/>
                  </a:cubicBezTo>
                  <a:cubicBezTo>
                    <a:pt x="13588" y="1203"/>
                    <a:pt x="15437" y="925"/>
                    <a:pt x="1414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37"/>
            <p:cNvSpPr/>
            <p:nvPr/>
          </p:nvSpPr>
          <p:spPr>
            <a:xfrm>
              <a:off x="5201125" y="4887600"/>
              <a:ext cx="235725" cy="346650"/>
            </a:xfrm>
            <a:custGeom>
              <a:rect b="b" l="l" r="r" t="t"/>
              <a:pathLst>
                <a:path extrusionOk="0" h="13866" w="9429">
                  <a:moveTo>
                    <a:pt x="6933" y="0"/>
                  </a:moveTo>
                  <a:lnTo>
                    <a:pt x="6933" y="1479"/>
                  </a:lnTo>
                  <a:lnTo>
                    <a:pt x="7210" y="1479"/>
                  </a:lnTo>
                  <a:cubicBezTo>
                    <a:pt x="7395" y="1571"/>
                    <a:pt x="7580" y="1571"/>
                    <a:pt x="7765" y="1664"/>
                  </a:cubicBezTo>
                  <a:cubicBezTo>
                    <a:pt x="8135" y="1941"/>
                    <a:pt x="8412" y="2219"/>
                    <a:pt x="8320" y="2681"/>
                  </a:cubicBezTo>
                  <a:cubicBezTo>
                    <a:pt x="8227" y="2866"/>
                    <a:pt x="8042" y="3050"/>
                    <a:pt x="7950" y="3050"/>
                  </a:cubicBezTo>
                  <a:cubicBezTo>
                    <a:pt x="7488" y="3050"/>
                    <a:pt x="7673" y="2311"/>
                    <a:pt x="7210" y="2219"/>
                  </a:cubicBezTo>
                  <a:lnTo>
                    <a:pt x="7210" y="2219"/>
                  </a:lnTo>
                  <a:cubicBezTo>
                    <a:pt x="7118" y="3143"/>
                    <a:pt x="7580" y="4252"/>
                    <a:pt x="6933" y="5084"/>
                  </a:cubicBezTo>
                  <a:cubicBezTo>
                    <a:pt x="6656" y="7118"/>
                    <a:pt x="6286" y="9059"/>
                    <a:pt x="3975" y="9798"/>
                  </a:cubicBezTo>
                  <a:cubicBezTo>
                    <a:pt x="3605" y="9983"/>
                    <a:pt x="3236" y="10076"/>
                    <a:pt x="2866" y="10168"/>
                  </a:cubicBezTo>
                  <a:cubicBezTo>
                    <a:pt x="2390" y="10882"/>
                    <a:pt x="1837" y="11251"/>
                    <a:pt x="1184" y="11251"/>
                  </a:cubicBezTo>
                  <a:cubicBezTo>
                    <a:pt x="822" y="11251"/>
                    <a:pt x="429" y="11138"/>
                    <a:pt x="1" y="10907"/>
                  </a:cubicBezTo>
                  <a:lnTo>
                    <a:pt x="1" y="11277"/>
                  </a:lnTo>
                  <a:cubicBezTo>
                    <a:pt x="370" y="11647"/>
                    <a:pt x="555" y="13126"/>
                    <a:pt x="370" y="13773"/>
                  </a:cubicBezTo>
                  <a:cubicBezTo>
                    <a:pt x="648" y="13773"/>
                    <a:pt x="1017" y="13865"/>
                    <a:pt x="1387" y="13865"/>
                  </a:cubicBezTo>
                  <a:cubicBezTo>
                    <a:pt x="1664" y="13773"/>
                    <a:pt x="1942" y="13773"/>
                    <a:pt x="2127" y="13773"/>
                  </a:cubicBezTo>
                  <a:cubicBezTo>
                    <a:pt x="4345" y="12294"/>
                    <a:pt x="6194" y="10445"/>
                    <a:pt x="7950" y="8412"/>
                  </a:cubicBezTo>
                  <a:cubicBezTo>
                    <a:pt x="7950" y="8042"/>
                    <a:pt x="8042" y="7765"/>
                    <a:pt x="8320" y="7672"/>
                  </a:cubicBezTo>
                  <a:lnTo>
                    <a:pt x="8689" y="7302"/>
                  </a:lnTo>
                  <a:cubicBezTo>
                    <a:pt x="8967" y="6563"/>
                    <a:pt x="9244" y="5824"/>
                    <a:pt x="9429" y="5084"/>
                  </a:cubicBezTo>
                  <a:lnTo>
                    <a:pt x="9429" y="1479"/>
                  </a:lnTo>
                  <a:lnTo>
                    <a:pt x="9059" y="1479"/>
                  </a:lnTo>
                  <a:cubicBezTo>
                    <a:pt x="8042" y="1387"/>
                    <a:pt x="7303" y="924"/>
                    <a:pt x="69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37"/>
            <p:cNvSpPr/>
            <p:nvPr/>
          </p:nvSpPr>
          <p:spPr>
            <a:xfrm>
              <a:off x="4799025" y="4977725"/>
              <a:ext cx="346675" cy="256525"/>
            </a:xfrm>
            <a:custGeom>
              <a:rect b="b" l="l" r="r" t="t"/>
              <a:pathLst>
                <a:path extrusionOk="0" h="10261" w="13867">
                  <a:moveTo>
                    <a:pt x="2589" y="0"/>
                  </a:moveTo>
                  <a:cubicBezTo>
                    <a:pt x="1942" y="832"/>
                    <a:pt x="2682" y="1202"/>
                    <a:pt x="3051" y="1756"/>
                  </a:cubicBezTo>
                  <a:cubicBezTo>
                    <a:pt x="3513" y="2588"/>
                    <a:pt x="3698" y="3328"/>
                    <a:pt x="2497" y="3882"/>
                  </a:cubicBezTo>
                  <a:cubicBezTo>
                    <a:pt x="2127" y="2588"/>
                    <a:pt x="925" y="2219"/>
                    <a:pt x="1" y="1479"/>
                  </a:cubicBezTo>
                  <a:lnTo>
                    <a:pt x="1" y="1479"/>
                  </a:lnTo>
                  <a:cubicBezTo>
                    <a:pt x="1572" y="5084"/>
                    <a:pt x="4530" y="6933"/>
                    <a:pt x="7858" y="8412"/>
                  </a:cubicBezTo>
                  <a:cubicBezTo>
                    <a:pt x="9244" y="9059"/>
                    <a:pt x="11093" y="8689"/>
                    <a:pt x="12017" y="10260"/>
                  </a:cubicBezTo>
                  <a:lnTo>
                    <a:pt x="12387" y="10260"/>
                  </a:lnTo>
                  <a:lnTo>
                    <a:pt x="12387" y="10168"/>
                  </a:lnTo>
                  <a:cubicBezTo>
                    <a:pt x="12534" y="9874"/>
                    <a:pt x="12098" y="9056"/>
                    <a:pt x="12607" y="9056"/>
                  </a:cubicBezTo>
                  <a:cubicBezTo>
                    <a:pt x="12739" y="9056"/>
                    <a:pt x="12934" y="9110"/>
                    <a:pt x="13219" y="9244"/>
                  </a:cubicBezTo>
                  <a:cubicBezTo>
                    <a:pt x="13311" y="9244"/>
                    <a:pt x="13681" y="8689"/>
                    <a:pt x="13866" y="8412"/>
                  </a:cubicBezTo>
                  <a:cubicBezTo>
                    <a:pt x="13219" y="7765"/>
                    <a:pt x="12295" y="8319"/>
                    <a:pt x="11648" y="7672"/>
                  </a:cubicBezTo>
                  <a:lnTo>
                    <a:pt x="10631" y="7302"/>
                  </a:lnTo>
                  <a:lnTo>
                    <a:pt x="9891" y="7302"/>
                  </a:lnTo>
                  <a:cubicBezTo>
                    <a:pt x="8505" y="6193"/>
                    <a:pt x="6749" y="5731"/>
                    <a:pt x="5455" y="4437"/>
                  </a:cubicBezTo>
                  <a:cubicBezTo>
                    <a:pt x="5270" y="4160"/>
                    <a:pt x="4992" y="3975"/>
                    <a:pt x="4808" y="3697"/>
                  </a:cubicBezTo>
                  <a:cubicBezTo>
                    <a:pt x="3698" y="2681"/>
                    <a:pt x="3421" y="1202"/>
                    <a:pt x="258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37"/>
            <p:cNvSpPr/>
            <p:nvPr/>
          </p:nvSpPr>
          <p:spPr>
            <a:xfrm>
              <a:off x="5053225" y="4751575"/>
              <a:ext cx="256525" cy="263150"/>
            </a:xfrm>
            <a:custGeom>
              <a:rect b="b" l="l" r="r" t="t"/>
              <a:pathLst>
                <a:path extrusionOk="0" h="10526" w="10261">
                  <a:moveTo>
                    <a:pt x="7084" y="1"/>
                  </a:moveTo>
                  <a:cubicBezTo>
                    <a:pt x="4757" y="1"/>
                    <a:pt x="2705" y="1203"/>
                    <a:pt x="833" y="2945"/>
                  </a:cubicBezTo>
                  <a:cubicBezTo>
                    <a:pt x="833" y="3223"/>
                    <a:pt x="740" y="3500"/>
                    <a:pt x="463" y="3685"/>
                  </a:cubicBezTo>
                  <a:lnTo>
                    <a:pt x="93" y="5071"/>
                  </a:lnTo>
                  <a:cubicBezTo>
                    <a:pt x="1" y="7105"/>
                    <a:pt x="370" y="9046"/>
                    <a:pt x="1942" y="10525"/>
                  </a:cubicBezTo>
                  <a:cubicBezTo>
                    <a:pt x="1942" y="9970"/>
                    <a:pt x="1849" y="9508"/>
                    <a:pt x="2589" y="9416"/>
                  </a:cubicBezTo>
                  <a:cubicBezTo>
                    <a:pt x="2866" y="8584"/>
                    <a:pt x="1942" y="8029"/>
                    <a:pt x="1942" y="7290"/>
                  </a:cubicBezTo>
                  <a:cubicBezTo>
                    <a:pt x="2034" y="6920"/>
                    <a:pt x="2127" y="6550"/>
                    <a:pt x="2219" y="6181"/>
                  </a:cubicBezTo>
                  <a:cubicBezTo>
                    <a:pt x="2034" y="4702"/>
                    <a:pt x="2219" y="3315"/>
                    <a:pt x="3698" y="2576"/>
                  </a:cubicBezTo>
                  <a:cubicBezTo>
                    <a:pt x="4345" y="2298"/>
                    <a:pt x="4900" y="2021"/>
                    <a:pt x="5547" y="1836"/>
                  </a:cubicBezTo>
                  <a:cubicBezTo>
                    <a:pt x="5787" y="1814"/>
                    <a:pt x="6022" y="1803"/>
                    <a:pt x="6253" y="1803"/>
                  </a:cubicBezTo>
                  <a:cubicBezTo>
                    <a:pt x="7000" y="1803"/>
                    <a:pt x="7706" y="1923"/>
                    <a:pt x="8412" y="2206"/>
                  </a:cubicBezTo>
                  <a:lnTo>
                    <a:pt x="9152" y="2206"/>
                  </a:lnTo>
                  <a:cubicBezTo>
                    <a:pt x="8244" y="845"/>
                    <a:pt x="8822" y="721"/>
                    <a:pt x="9669" y="721"/>
                  </a:cubicBezTo>
                  <a:cubicBezTo>
                    <a:pt x="9858" y="721"/>
                    <a:pt x="10059" y="727"/>
                    <a:pt x="10261" y="727"/>
                  </a:cubicBezTo>
                  <a:cubicBezTo>
                    <a:pt x="9146" y="225"/>
                    <a:pt x="8089" y="1"/>
                    <a:pt x="708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37"/>
            <p:cNvSpPr/>
            <p:nvPr/>
          </p:nvSpPr>
          <p:spPr>
            <a:xfrm>
              <a:off x="5131800" y="529275"/>
              <a:ext cx="140975" cy="182600"/>
            </a:xfrm>
            <a:custGeom>
              <a:rect b="b" l="l" r="r" t="t"/>
              <a:pathLst>
                <a:path extrusionOk="0" h="7304" w="5639">
                  <a:moveTo>
                    <a:pt x="2034" y="1"/>
                  </a:moveTo>
                  <a:lnTo>
                    <a:pt x="1664" y="371"/>
                  </a:lnTo>
                  <a:cubicBezTo>
                    <a:pt x="1700" y="910"/>
                    <a:pt x="1554" y="1044"/>
                    <a:pt x="1346" y="1044"/>
                  </a:cubicBezTo>
                  <a:cubicBezTo>
                    <a:pt x="1142" y="1044"/>
                    <a:pt x="878" y="915"/>
                    <a:pt x="668" y="915"/>
                  </a:cubicBezTo>
                  <a:cubicBezTo>
                    <a:pt x="541" y="915"/>
                    <a:pt x="434" y="962"/>
                    <a:pt x="370" y="1110"/>
                  </a:cubicBezTo>
                  <a:cubicBezTo>
                    <a:pt x="0" y="1757"/>
                    <a:pt x="1017" y="1942"/>
                    <a:pt x="925" y="2589"/>
                  </a:cubicBezTo>
                  <a:cubicBezTo>
                    <a:pt x="1849" y="2589"/>
                    <a:pt x="2311" y="2774"/>
                    <a:pt x="1572" y="3791"/>
                  </a:cubicBezTo>
                  <a:cubicBezTo>
                    <a:pt x="278" y="5547"/>
                    <a:pt x="648" y="6286"/>
                    <a:pt x="2774" y="7303"/>
                  </a:cubicBezTo>
                  <a:lnTo>
                    <a:pt x="4160" y="7303"/>
                  </a:lnTo>
                  <a:cubicBezTo>
                    <a:pt x="4715" y="6009"/>
                    <a:pt x="5177" y="4623"/>
                    <a:pt x="5639" y="3328"/>
                  </a:cubicBezTo>
                  <a:cubicBezTo>
                    <a:pt x="5547" y="3051"/>
                    <a:pt x="5454" y="2866"/>
                    <a:pt x="5269" y="2589"/>
                  </a:cubicBezTo>
                  <a:cubicBezTo>
                    <a:pt x="4992" y="2404"/>
                    <a:pt x="4900" y="2127"/>
                    <a:pt x="4900" y="1850"/>
                  </a:cubicBezTo>
                  <a:cubicBezTo>
                    <a:pt x="4068" y="1295"/>
                    <a:pt x="3236" y="648"/>
                    <a:pt x="240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37"/>
            <p:cNvSpPr/>
            <p:nvPr/>
          </p:nvSpPr>
          <p:spPr>
            <a:xfrm>
              <a:off x="4133500" y="3089725"/>
              <a:ext cx="275025" cy="254225"/>
            </a:xfrm>
            <a:custGeom>
              <a:rect b="b" l="l" r="r" t="t"/>
              <a:pathLst>
                <a:path extrusionOk="0" h="10169" w="11001">
                  <a:moveTo>
                    <a:pt x="463" y="1"/>
                  </a:moveTo>
                  <a:cubicBezTo>
                    <a:pt x="371" y="740"/>
                    <a:pt x="1" y="1387"/>
                    <a:pt x="925" y="1942"/>
                  </a:cubicBezTo>
                  <a:cubicBezTo>
                    <a:pt x="1387" y="2312"/>
                    <a:pt x="833" y="2496"/>
                    <a:pt x="463" y="2589"/>
                  </a:cubicBezTo>
                  <a:cubicBezTo>
                    <a:pt x="3328" y="5085"/>
                    <a:pt x="6101" y="7673"/>
                    <a:pt x="8875" y="10169"/>
                  </a:cubicBezTo>
                  <a:cubicBezTo>
                    <a:pt x="9113" y="9771"/>
                    <a:pt x="9420" y="9664"/>
                    <a:pt x="9744" y="9664"/>
                  </a:cubicBezTo>
                  <a:cubicBezTo>
                    <a:pt x="10120" y="9664"/>
                    <a:pt x="10519" y="9808"/>
                    <a:pt x="10860" y="9808"/>
                  </a:cubicBezTo>
                  <a:cubicBezTo>
                    <a:pt x="10908" y="9808"/>
                    <a:pt x="10955" y="9805"/>
                    <a:pt x="11001" y="9799"/>
                  </a:cubicBezTo>
                  <a:cubicBezTo>
                    <a:pt x="10908" y="9429"/>
                    <a:pt x="10816" y="9059"/>
                    <a:pt x="10631" y="8690"/>
                  </a:cubicBezTo>
                  <a:cubicBezTo>
                    <a:pt x="10353" y="8690"/>
                    <a:pt x="10076" y="8690"/>
                    <a:pt x="9984" y="8412"/>
                  </a:cubicBezTo>
                  <a:cubicBezTo>
                    <a:pt x="9799" y="8227"/>
                    <a:pt x="9706" y="8135"/>
                    <a:pt x="9614" y="8043"/>
                  </a:cubicBezTo>
                  <a:cubicBezTo>
                    <a:pt x="8875" y="7580"/>
                    <a:pt x="8227" y="6933"/>
                    <a:pt x="7765" y="6194"/>
                  </a:cubicBezTo>
                  <a:cubicBezTo>
                    <a:pt x="6841" y="6101"/>
                    <a:pt x="6379" y="5454"/>
                    <a:pt x="5917" y="4715"/>
                  </a:cubicBezTo>
                  <a:lnTo>
                    <a:pt x="5177" y="3975"/>
                  </a:lnTo>
                  <a:lnTo>
                    <a:pt x="4530" y="3328"/>
                  </a:lnTo>
                  <a:cubicBezTo>
                    <a:pt x="3144" y="2404"/>
                    <a:pt x="1850" y="1295"/>
                    <a:pt x="83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37"/>
            <p:cNvSpPr/>
            <p:nvPr/>
          </p:nvSpPr>
          <p:spPr>
            <a:xfrm>
              <a:off x="4845250" y="363825"/>
              <a:ext cx="279650" cy="211700"/>
            </a:xfrm>
            <a:custGeom>
              <a:rect b="b" l="l" r="r" t="t"/>
              <a:pathLst>
                <a:path extrusionOk="0" h="8468" w="11186">
                  <a:moveTo>
                    <a:pt x="9714" y="0"/>
                  </a:moveTo>
                  <a:cubicBezTo>
                    <a:pt x="8801" y="0"/>
                    <a:pt x="8006" y="649"/>
                    <a:pt x="7211" y="888"/>
                  </a:cubicBezTo>
                  <a:cubicBezTo>
                    <a:pt x="4345" y="1997"/>
                    <a:pt x="1664" y="3568"/>
                    <a:pt x="1" y="6249"/>
                  </a:cubicBezTo>
                  <a:cubicBezTo>
                    <a:pt x="278" y="7081"/>
                    <a:pt x="740" y="7451"/>
                    <a:pt x="1572" y="7451"/>
                  </a:cubicBezTo>
                  <a:cubicBezTo>
                    <a:pt x="1480" y="7820"/>
                    <a:pt x="1480" y="8098"/>
                    <a:pt x="1480" y="8468"/>
                  </a:cubicBezTo>
                  <a:cubicBezTo>
                    <a:pt x="2496" y="7913"/>
                    <a:pt x="2681" y="6526"/>
                    <a:pt x="3698" y="5879"/>
                  </a:cubicBezTo>
                  <a:cubicBezTo>
                    <a:pt x="4068" y="5047"/>
                    <a:pt x="4715" y="4308"/>
                    <a:pt x="5454" y="3753"/>
                  </a:cubicBezTo>
                  <a:cubicBezTo>
                    <a:pt x="7026" y="2274"/>
                    <a:pt x="8967" y="1997"/>
                    <a:pt x="10908" y="1905"/>
                  </a:cubicBezTo>
                  <a:cubicBezTo>
                    <a:pt x="11185" y="1073"/>
                    <a:pt x="10261" y="795"/>
                    <a:pt x="10168" y="56"/>
                  </a:cubicBezTo>
                  <a:cubicBezTo>
                    <a:pt x="10014" y="17"/>
                    <a:pt x="9862" y="0"/>
                    <a:pt x="971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37"/>
            <p:cNvSpPr/>
            <p:nvPr/>
          </p:nvSpPr>
          <p:spPr>
            <a:xfrm>
              <a:off x="4355350" y="3331325"/>
              <a:ext cx="233425" cy="303800"/>
            </a:xfrm>
            <a:custGeom>
              <a:rect b="b" l="l" r="r" t="t"/>
              <a:pathLst>
                <a:path extrusionOk="0" h="12152" w="9337">
                  <a:moveTo>
                    <a:pt x="877" y="0"/>
                  </a:moveTo>
                  <a:cubicBezTo>
                    <a:pt x="546" y="0"/>
                    <a:pt x="239" y="107"/>
                    <a:pt x="1" y="505"/>
                  </a:cubicBezTo>
                  <a:cubicBezTo>
                    <a:pt x="2958" y="4202"/>
                    <a:pt x="6656" y="7437"/>
                    <a:pt x="7950" y="12151"/>
                  </a:cubicBezTo>
                  <a:cubicBezTo>
                    <a:pt x="9336" y="11042"/>
                    <a:pt x="8320" y="9748"/>
                    <a:pt x="8320" y="8546"/>
                  </a:cubicBezTo>
                  <a:cubicBezTo>
                    <a:pt x="8135" y="8084"/>
                    <a:pt x="7857" y="7530"/>
                    <a:pt x="7580" y="7067"/>
                  </a:cubicBezTo>
                  <a:lnTo>
                    <a:pt x="6841" y="5958"/>
                  </a:lnTo>
                  <a:cubicBezTo>
                    <a:pt x="6379" y="5496"/>
                    <a:pt x="5916" y="4941"/>
                    <a:pt x="5824" y="4202"/>
                  </a:cubicBezTo>
                  <a:cubicBezTo>
                    <a:pt x="5177" y="3925"/>
                    <a:pt x="4992" y="3278"/>
                    <a:pt x="4715" y="2723"/>
                  </a:cubicBezTo>
                  <a:cubicBezTo>
                    <a:pt x="3883" y="2076"/>
                    <a:pt x="3143" y="1429"/>
                    <a:pt x="2589" y="505"/>
                  </a:cubicBezTo>
                  <a:lnTo>
                    <a:pt x="2219" y="135"/>
                  </a:lnTo>
                  <a:cubicBezTo>
                    <a:pt x="2167" y="141"/>
                    <a:pt x="2114" y="144"/>
                    <a:pt x="2061" y="144"/>
                  </a:cubicBezTo>
                  <a:cubicBezTo>
                    <a:pt x="1680" y="144"/>
                    <a:pt x="1262" y="0"/>
                    <a:pt x="87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37"/>
            <p:cNvSpPr/>
            <p:nvPr/>
          </p:nvSpPr>
          <p:spPr>
            <a:xfrm>
              <a:off x="4706600" y="1101775"/>
              <a:ext cx="157175" cy="173950"/>
            </a:xfrm>
            <a:custGeom>
              <a:rect b="b" l="l" r="r" t="t"/>
              <a:pathLst>
                <a:path extrusionOk="0" h="6958" w="6287">
                  <a:moveTo>
                    <a:pt x="4430" y="1"/>
                  </a:moveTo>
                  <a:cubicBezTo>
                    <a:pt x="4347" y="1"/>
                    <a:pt x="4258" y="8"/>
                    <a:pt x="4160" y="25"/>
                  </a:cubicBezTo>
                  <a:cubicBezTo>
                    <a:pt x="3698" y="1041"/>
                    <a:pt x="2496" y="1319"/>
                    <a:pt x="1757" y="2243"/>
                  </a:cubicBezTo>
                  <a:cubicBezTo>
                    <a:pt x="1668" y="2367"/>
                    <a:pt x="1600" y="2416"/>
                    <a:pt x="1542" y="2416"/>
                  </a:cubicBezTo>
                  <a:cubicBezTo>
                    <a:pt x="1319" y="2416"/>
                    <a:pt x="1255" y="1671"/>
                    <a:pt x="779" y="1671"/>
                  </a:cubicBezTo>
                  <a:cubicBezTo>
                    <a:pt x="738" y="1671"/>
                    <a:pt x="695" y="1677"/>
                    <a:pt x="648" y="1688"/>
                  </a:cubicBezTo>
                  <a:cubicBezTo>
                    <a:pt x="370" y="2243"/>
                    <a:pt x="555" y="3167"/>
                    <a:pt x="1" y="3907"/>
                  </a:cubicBezTo>
                  <a:cubicBezTo>
                    <a:pt x="550" y="3657"/>
                    <a:pt x="1019" y="3488"/>
                    <a:pt x="1495" y="3488"/>
                  </a:cubicBezTo>
                  <a:cubicBezTo>
                    <a:pt x="1898" y="3488"/>
                    <a:pt x="2307" y="3610"/>
                    <a:pt x="2774" y="3907"/>
                  </a:cubicBezTo>
                  <a:cubicBezTo>
                    <a:pt x="2973" y="4057"/>
                    <a:pt x="3334" y="4233"/>
                    <a:pt x="3712" y="4233"/>
                  </a:cubicBezTo>
                  <a:cubicBezTo>
                    <a:pt x="4034" y="4233"/>
                    <a:pt x="4367" y="4105"/>
                    <a:pt x="4622" y="3722"/>
                  </a:cubicBezTo>
                  <a:cubicBezTo>
                    <a:pt x="4761" y="3583"/>
                    <a:pt x="4900" y="3514"/>
                    <a:pt x="5027" y="3514"/>
                  </a:cubicBezTo>
                  <a:cubicBezTo>
                    <a:pt x="5154" y="3514"/>
                    <a:pt x="5269" y="3583"/>
                    <a:pt x="5362" y="3722"/>
                  </a:cubicBezTo>
                  <a:cubicBezTo>
                    <a:pt x="5547" y="4092"/>
                    <a:pt x="5269" y="4277"/>
                    <a:pt x="5084" y="4462"/>
                  </a:cubicBezTo>
                  <a:cubicBezTo>
                    <a:pt x="4622" y="4924"/>
                    <a:pt x="3790" y="5016"/>
                    <a:pt x="3790" y="5848"/>
                  </a:cubicBezTo>
                  <a:cubicBezTo>
                    <a:pt x="4068" y="6403"/>
                    <a:pt x="5084" y="6033"/>
                    <a:pt x="5177" y="6957"/>
                  </a:cubicBezTo>
                  <a:lnTo>
                    <a:pt x="5916" y="6957"/>
                  </a:lnTo>
                  <a:lnTo>
                    <a:pt x="5916" y="6865"/>
                  </a:lnTo>
                  <a:cubicBezTo>
                    <a:pt x="5916" y="6495"/>
                    <a:pt x="5916" y="6033"/>
                    <a:pt x="6286" y="5848"/>
                  </a:cubicBezTo>
                  <a:lnTo>
                    <a:pt x="6286" y="2890"/>
                  </a:lnTo>
                  <a:lnTo>
                    <a:pt x="5916" y="2890"/>
                  </a:lnTo>
                  <a:cubicBezTo>
                    <a:pt x="5454" y="2520"/>
                    <a:pt x="5454" y="2058"/>
                    <a:pt x="5454" y="1504"/>
                  </a:cubicBezTo>
                  <a:cubicBezTo>
                    <a:pt x="5370" y="829"/>
                    <a:pt x="5286" y="1"/>
                    <a:pt x="443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37"/>
            <p:cNvSpPr/>
            <p:nvPr/>
          </p:nvSpPr>
          <p:spPr>
            <a:xfrm>
              <a:off x="4343800" y="2599825"/>
              <a:ext cx="129425" cy="335100"/>
            </a:xfrm>
            <a:custGeom>
              <a:rect b="b" l="l" r="r" t="t"/>
              <a:pathLst>
                <a:path extrusionOk="0" h="13404" w="5177">
                  <a:moveTo>
                    <a:pt x="1202" y="1"/>
                  </a:moveTo>
                  <a:cubicBezTo>
                    <a:pt x="740" y="93"/>
                    <a:pt x="278" y="93"/>
                    <a:pt x="0" y="555"/>
                  </a:cubicBezTo>
                  <a:cubicBezTo>
                    <a:pt x="1757" y="1387"/>
                    <a:pt x="1757" y="1387"/>
                    <a:pt x="2589" y="4345"/>
                  </a:cubicBezTo>
                  <a:cubicBezTo>
                    <a:pt x="3513" y="5824"/>
                    <a:pt x="3698" y="7580"/>
                    <a:pt x="3698" y="9152"/>
                  </a:cubicBezTo>
                  <a:cubicBezTo>
                    <a:pt x="3790" y="10261"/>
                    <a:pt x="2866" y="11647"/>
                    <a:pt x="925" y="11647"/>
                  </a:cubicBezTo>
                  <a:cubicBezTo>
                    <a:pt x="1849" y="11925"/>
                    <a:pt x="3143" y="11647"/>
                    <a:pt x="2589" y="13126"/>
                  </a:cubicBezTo>
                  <a:cubicBezTo>
                    <a:pt x="2496" y="13219"/>
                    <a:pt x="2773" y="13311"/>
                    <a:pt x="2958" y="13404"/>
                  </a:cubicBezTo>
                  <a:cubicBezTo>
                    <a:pt x="3420" y="12757"/>
                    <a:pt x="4067" y="12109"/>
                    <a:pt x="4807" y="11647"/>
                  </a:cubicBezTo>
                  <a:cubicBezTo>
                    <a:pt x="4715" y="11278"/>
                    <a:pt x="4252" y="10908"/>
                    <a:pt x="4807" y="10538"/>
                  </a:cubicBezTo>
                  <a:cubicBezTo>
                    <a:pt x="4992" y="9244"/>
                    <a:pt x="4437" y="7857"/>
                    <a:pt x="5177" y="6563"/>
                  </a:cubicBezTo>
                  <a:cubicBezTo>
                    <a:pt x="4715" y="5454"/>
                    <a:pt x="4160" y="4345"/>
                    <a:pt x="3698" y="3328"/>
                  </a:cubicBezTo>
                  <a:cubicBezTo>
                    <a:pt x="2958" y="2866"/>
                    <a:pt x="2773" y="2219"/>
                    <a:pt x="2589" y="1479"/>
                  </a:cubicBezTo>
                  <a:cubicBezTo>
                    <a:pt x="2034" y="1110"/>
                    <a:pt x="1479" y="648"/>
                    <a:pt x="120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37"/>
            <p:cNvSpPr/>
            <p:nvPr/>
          </p:nvSpPr>
          <p:spPr>
            <a:xfrm>
              <a:off x="5099450" y="4933800"/>
              <a:ext cx="212625" cy="127125"/>
            </a:xfrm>
            <a:custGeom>
              <a:rect b="b" l="l" r="r" t="t"/>
              <a:pathLst>
                <a:path extrusionOk="0" h="5085" w="8505">
                  <a:moveTo>
                    <a:pt x="5824" y="1"/>
                  </a:moveTo>
                  <a:cubicBezTo>
                    <a:pt x="4715" y="463"/>
                    <a:pt x="3883" y="1110"/>
                    <a:pt x="4068" y="2497"/>
                  </a:cubicBezTo>
                  <a:cubicBezTo>
                    <a:pt x="4068" y="3337"/>
                    <a:pt x="3838" y="3566"/>
                    <a:pt x="3519" y="3566"/>
                  </a:cubicBezTo>
                  <a:cubicBezTo>
                    <a:pt x="3136" y="3566"/>
                    <a:pt x="2622" y="3236"/>
                    <a:pt x="2219" y="3236"/>
                  </a:cubicBezTo>
                  <a:cubicBezTo>
                    <a:pt x="1982" y="3335"/>
                    <a:pt x="1788" y="3379"/>
                    <a:pt x="1626" y="3379"/>
                  </a:cubicBezTo>
                  <a:cubicBezTo>
                    <a:pt x="1031" y="3379"/>
                    <a:pt x="885" y="2781"/>
                    <a:pt x="740" y="2127"/>
                  </a:cubicBezTo>
                  <a:cubicBezTo>
                    <a:pt x="0" y="2219"/>
                    <a:pt x="0" y="2774"/>
                    <a:pt x="0" y="3236"/>
                  </a:cubicBezTo>
                  <a:cubicBezTo>
                    <a:pt x="647" y="4160"/>
                    <a:pt x="1664" y="4530"/>
                    <a:pt x="2589" y="5085"/>
                  </a:cubicBezTo>
                  <a:lnTo>
                    <a:pt x="3328" y="5085"/>
                  </a:lnTo>
                  <a:cubicBezTo>
                    <a:pt x="4252" y="5085"/>
                    <a:pt x="5084" y="4715"/>
                    <a:pt x="5824" y="4345"/>
                  </a:cubicBezTo>
                  <a:cubicBezTo>
                    <a:pt x="6009" y="4160"/>
                    <a:pt x="6101" y="4068"/>
                    <a:pt x="6194" y="3976"/>
                  </a:cubicBezTo>
                  <a:cubicBezTo>
                    <a:pt x="6378" y="3051"/>
                    <a:pt x="8504" y="2959"/>
                    <a:pt x="7303" y="1387"/>
                  </a:cubicBezTo>
                  <a:cubicBezTo>
                    <a:pt x="6933" y="1295"/>
                    <a:pt x="6748" y="1110"/>
                    <a:pt x="6563" y="740"/>
                  </a:cubicBezTo>
                  <a:cubicBezTo>
                    <a:pt x="6563" y="278"/>
                    <a:pt x="6378" y="1"/>
                    <a:pt x="582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37"/>
            <p:cNvSpPr/>
            <p:nvPr/>
          </p:nvSpPr>
          <p:spPr>
            <a:xfrm>
              <a:off x="5259325" y="4769575"/>
              <a:ext cx="168300" cy="155025"/>
            </a:xfrm>
            <a:custGeom>
              <a:rect b="b" l="l" r="r" t="t"/>
              <a:pathLst>
                <a:path extrusionOk="0" h="6201" w="6732">
                  <a:moveTo>
                    <a:pt x="1459" y="1"/>
                  </a:moveTo>
                  <a:cubicBezTo>
                    <a:pt x="640" y="1"/>
                    <a:pt x="0" y="125"/>
                    <a:pt x="908" y="1486"/>
                  </a:cubicBezTo>
                  <a:lnTo>
                    <a:pt x="908" y="1393"/>
                  </a:lnTo>
                  <a:cubicBezTo>
                    <a:pt x="1277" y="1671"/>
                    <a:pt x="1647" y="1948"/>
                    <a:pt x="2017" y="2225"/>
                  </a:cubicBezTo>
                  <a:cubicBezTo>
                    <a:pt x="2387" y="2318"/>
                    <a:pt x="2572" y="2595"/>
                    <a:pt x="2756" y="2872"/>
                  </a:cubicBezTo>
                  <a:cubicBezTo>
                    <a:pt x="3311" y="3242"/>
                    <a:pt x="3773" y="3612"/>
                    <a:pt x="3866" y="4351"/>
                  </a:cubicBezTo>
                  <a:lnTo>
                    <a:pt x="4143" y="4351"/>
                  </a:lnTo>
                  <a:cubicBezTo>
                    <a:pt x="4328" y="4444"/>
                    <a:pt x="4420" y="4629"/>
                    <a:pt x="4513" y="4721"/>
                  </a:cubicBezTo>
                  <a:cubicBezTo>
                    <a:pt x="4975" y="5645"/>
                    <a:pt x="5714" y="6108"/>
                    <a:pt x="6731" y="6200"/>
                  </a:cubicBezTo>
                  <a:lnTo>
                    <a:pt x="6731" y="4721"/>
                  </a:lnTo>
                  <a:cubicBezTo>
                    <a:pt x="6176" y="4259"/>
                    <a:pt x="6454" y="3519"/>
                    <a:pt x="6361" y="2965"/>
                  </a:cubicBezTo>
                  <a:cubicBezTo>
                    <a:pt x="5899" y="2872"/>
                    <a:pt x="5622" y="2688"/>
                    <a:pt x="5622" y="2225"/>
                  </a:cubicBezTo>
                  <a:lnTo>
                    <a:pt x="5252" y="2225"/>
                  </a:lnTo>
                  <a:lnTo>
                    <a:pt x="2017" y="7"/>
                  </a:lnTo>
                  <a:cubicBezTo>
                    <a:pt x="1832" y="7"/>
                    <a:pt x="1641" y="1"/>
                    <a:pt x="145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37"/>
            <p:cNvSpPr/>
            <p:nvPr/>
          </p:nvSpPr>
          <p:spPr>
            <a:xfrm>
              <a:off x="3977150" y="5223875"/>
              <a:ext cx="151750" cy="125925"/>
            </a:xfrm>
            <a:custGeom>
              <a:rect b="b" l="l" r="r" t="t"/>
              <a:pathLst>
                <a:path extrusionOk="0" h="5037" w="6070">
                  <a:moveTo>
                    <a:pt x="5350" y="0"/>
                  </a:moveTo>
                  <a:cubicBezTo>
                    <a:pt x="5024" y="0"/>
                    <a:pt x="4757" y="266"/>
                    <a:pt x="4591" y="599"/>
                  </a:cubicBezTo>
                  <a:cubicBezTo>
                    <a:pt x="4369" y="932"/>
                    <a:pt x="4214" y="1048"/>
                    <a:pt x="4095" y="1048"/>
                  </a:cubicBezTo>
                  <a:cubicBezTo>
                    <a:pt x="3818" y="1048"/>
                    <a:pt x="3741" y="414"/>
                    <a:pt x="3482" y="414"/>
                  </a:cubicBezTo>
                  <a:lnTo>
                    <a:pt x="3112" y="414"/>
                  </a:lnTo>
                  <a:cubicBezTo>
                    <a:pt x="2833" y="693"/>
                    <a:pt x="2520" y="766"/>
                    <a:pt x="2195" y="766"/>
                  </a:cubicBezTo>
                  <a:cubicBezTo>
                    <a:pt x="1839" y="766"/>
                    <a:pt x="1468" y="679"/>
                    <a:pt x="1113" y="679"/>
                  </a:cubicBezTo>
                  <a:cubicBezTo>
                    <a:pt x="1039" y="679"/>
                    <a:pt x="966" y="683"/>
                    <a:pt x="894" y="692"/>
                  </a:cubicBezTo>
                  <a:cubicBezTo>
                    <a:pt x="801" y="753"/>
                    <a:pt x="657" y="753"/>
                    <a:pt x="520" y="753"/>
                  </a:cubicBezTo>
                  <a:lnTo>
                    <a:pt x="520" y="753"/>
                  </a:lnTo>
                  <a:cubicBezTo>
                    <a:pt x="247" y="753"/>
                    <a:pt x="0" y="753"/>
                    <a:pt x="247" y="1246"/>
                  </a:cubicBezTo>
                  <a:cubicBezTo>
                    <a:pt x="524" y="2078"/>
                    <a:pt x="894" y="2818"/>
                    <a:pt x="1263" y="3650"/>
                  </a:cubicBezTo>
                  <a:cubicBezTo>
                    <a:pt x="2373" y="3834"/>
                    <a:pt x="1356" y="4666"/>
                    <a:pt x="1633" y="5036"/>
                  </a:cubicBezTo>
                  <a:lnTo>
                    <a:pt x="2373" y="5036"/>
                  </a:lnTo>
                  <a:cubicBezTo>
                    <a:pt x="3204" y="4019"/>
                    <a:pt x="3944" y="3003"/>
                    <a:pt x="4961" y="2171"/>
                  </a:cubicBezTo>
                  <a:cubicBezTo>
                    <a:pt x="5330" y="1708"/>
                    <a:pt x="5700" y="1246"/>
                    <a:pt x="6070" y="692"/>
                  </a:cubicBezTo>
                  <a:lnTo>
                    <a:pt x="6070" y="414"/>
                  </a:lnTo>
                  <a:cubicBezTo>
                    <a:pt x="5811" y="119"/>
                    <a:pt x="5567" y="0"/>
                    <a:pt x="535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37"/>
            <p:cNvSpPr/>
            <p:nvPr/>
          </p:nvSpPr>
          <p:spPr>
            <a:xfrm>
              <a:off x="5009325" y="529275"/>
              <a:ext cx="165000" cy="154850"/>
            </a:xfrm>
            <a:custGeom>
              <a:rect b="b" l="l" r="r" t="t"/>
              <a:pathLst>
                <a:path extrusionOk="0" h="6194" w="6600">
                  <a:moveTo>
                    <a:pt x="4345" y="1"/>
                  </a:moveTo>
                  <a:cubicBezTo>
                    <a:pt x="3883" y="371"/>
                    <a:pt x="3421" y="740"/>
                    <a:pt x="2958" y="1110"/>
                  </a:cubicBezTo>
                  <a:cubicBezTo>
                    <a:pt x="1295" y="1942"/>
                    <a:pt x="555" y="3421"/>
                    <a:pt x="0" y="5085"/>
                  </a:cubicBezTo>
                  <a:lnTo>
                    <a:pt x="0" y="5454"/>
                  </a:lnTo>
                  <a:cubicBezTo>
                    <a:pt x="0" y="5639"/>
                    <a:pt x="0" y="5732"/>
                    <a:pt x="0" y="5824"/>
                  </a:cubicBezTo>
                  <a:cubicBezTo>
                    <a:pt x="381" y="5766"/>
                    <a:pt x="669" y="5735"/>
                    <a:pt x="896" y="5735"/>
                  </a:cubicBezTo>
                  <a:cubicBezTo>
                    <a:pt x="1387" y="5735"/>
                    <a:pt x="1596" y="5878"/>
                    <a:pt x="1849" y="6194"/>
                  </a:cubicBezTo>
                  <a:cubicBezTo>
                    <a:pt x="1942" y="5639"/>
                    <a:pt x="1572" y="4900"/>
                    <a:pt x="2219" y="4345"/>
                  </a:cubicBezTo>
                  <a:cubicBezTo>
                    <a:pt x="3003" y="3326"/>
                    <a:pt x="3853" y="2507"/>
                    <a:pt x="5108" y="2507"/>
                  </a:cubicBezTo>
                  <a:cubicBezTo>
                    <a:pt x="5333" y="2507"/>
                    <a:pt x="5571" y="2533"/>
                    <a:pt x="5824" y="2589"/>
                  </a:cubicBezTo>
                  <a:cubicBezTo>
                    <a:pt x="5916" y="1942"/>
                    <a:pt x="4899" y="1757"/>
                    <a:pt x="5177" y="1110"/>
                  </a:cubicBezTo>
                  <a:cubicBezTo>
                    <a:pt x="5262" y="962"/>
                    <a:pt x="5385" y="915"/>
                    <a:pt x="5524" y="915"/>
                  </a:cubicBezTo>
                  <a:cubicBezTo>
                    <a:pt x="5756" y="915"/>
                    <a:pt x="6030" y="1044"/>
                    <a:pt x="6240" y="1044"/>
                  </a:cubicBezTo>
                  <a:cubicBezTo>
                    <a:pt x="6453" y="1044"/>
                    <a:pt x="6599" y="910"/>
                    <a:pt x="6563" y="371"/>
                  </a:cubicBezTo>
                  <a:lnTo>
                    <a:pt x="5824" y="1"/>
                  </a:lnTo>
                  <a:cubicBezTo>
                    <a:pt x="5536" y="174"/>
                    <a:pt x="5212" y="561"/>
                    <a:pt x="4897" y="561"/>
                  </a:cubicBezTo>
                  <a:cubicBezTo>
                    <a:pt x="4707" y="561"/>
                    <a:pt x="4519" y="419"/>
                    <a:pt x="434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37"/>
            <p:cNvSpPr/>
            <p:nvPr/>
          </p:nvSpPr>
          <p:spPr>
            <a:xfrm>
              <a:off x="4154300" y="2317900"/>
              <a:ext cx="191825" cy="182575"/>
            </a:xfrm>
            <a:custGeom>
              <a:rect b="b" l="l" r="r" t="t"/>
              <a:pathLst>
                <a:path extrusionOk="0" h="7303" w="7673">
                  <a:moveTo>
                    <a:pt x="6933" y="0"/>
                  </a:moveTo>
                  <a:cubicBezTo>
                    <a:pt x="4715" y="2126"/>
                    <a:pt x="2589" y="4437"/>
                    <a:pt x="1" y="6194"/>
                  </a:cubicBezTo>
                  <a:cubicBezTo>
                    <a:pt x="276" y="6166"/>
                    <a:pt x="543" y="6130"/>
                    <a:pt x="775" y="6130"/>
                  </a:cubicBezTo>
                  <a:cubicBezTo>
                    <a:pt x="1322" y="6130"/>
                    <a:pt x="1674" y="6329"/>
                    <a:pt x="1480" y="7303"/>
                  </a:cubicBezTo>
                  <a:cubicBezTo>
                    <a:pt x="2219" y="6656"/>
                    <a:pt x="2959" y="6101"/>
                    <a:pt x="3698" y="5454"/>
                  </a:cubicBezTo>
                  <a:cubicBezTo>
                    <a:pt x="4068" y="4807"/>
                    <a:pt x="4530" y="4345"/>
                    <a:pt x="5085" y="3975"/>
                  </a:cubicBezTo>
                  <a:cubicBezTo>
                    <a:pt x="5547" y="3236"/>
                    <a:pt x="6194" y="2681"/>
                    <a:pt x="6933" y="2219"/>
                  </a:cubicBezTo>
                  <a:lnTo>
                    <a:pt x="7303" y="2219"/>
                  </a:lnTo>
                  <a:cubicBezTo>
                    <a:pt x="7395" y="1942"/>
                    <a:pt x="7580" y="1757"/>
                    <a:pt x="7673" y="1479"/>
                  </a:cubicBezTo>
                  <a:cubicBezTo>
                    <a:pt x="7026" y="1202"/>
                    <a:pt x="6933" y="647"/>
                    <a:pt x="69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37"/>
            <p:cNvSpPr/>
            <p:nvPr/>
          </p:nvSpPr>
          <p:spPr>
            <a:xfrm>
              <a:off x="5208300" y="392950"/>
              <a:ext cx="154600" cy="120175"/>
            </a:xfrm>
            <a:custGeom>
              <a:rect b="b" l="l" r="r" t="t"/>
              <a:pathLst>
                <a:path extrusionOk="0" h="4807" w="6184">
                  <a:moveTo>
                    <a:pt x="2209" y="0"/>
                  </a:moveTo>
                  <a:cubicBezTo>
                    <a:pt x="1971" y="179"/>
                    <a:pt x="1693" y="281"/>
                    <a:pt x="1402" y="281"/>
                  </a:cubicBezTo>
                  <a:cubicBezTo>
                    <a:pt x="1243" y="281"/>
                    <a:pt x="1079" y="251"/>
                    <a:pt x="915" y="185"/>
                  </a:cubicBezTo>
                  <a:cubicBezTo>
                    <a:pt x="840" y="176"/>
                    <a:pt x="770" y="171"/>
                    <a:pt x="706" y="171"/>
                  </a:cubicBezTo>
                  <a:cubicBezTo>
                    <a:pt x="141" y="171"/>
                    <a:pt x="0" y="528"/>
                    <a:pt x="83" y="1109"/>
                  </a:cubicBezTo>
                  <a:cubicBezTo>
                    <a:pt x="361" y="1109"/>
                    <a:pt x="638" y="1202"/>
                    <a:pt x="823" y="1479"/>
                  </a:cubicBezTo>
                  <a:cubicBezTo>
                    <a:pt x="1100" y="1479"/>
                    <a:pt x="1377" y="1572"/>
                    <a:pt x="1470" y="1849"/>
                  </a:cubicBezTo>
                  <a:cubicBezTo>
                    <a:pt x="2579" y="2034"/>
                    <a:pt x="3134" y="2866"/>
                    <a:pt x="3688" y="3698"/>
                  </a:cubicBezTo>
                  <a:lnTo>
                    <a:pt x="4058" y="4067"/>
                  </a:lnTo>
                  <a:cubicBezTo>
                    <a:pt x="4335" y="4252"/>
                    <a:pt x="4520" y="4529"/>
                    <a:pt x="4797" y="4714"/>
                  </a:cubicBezTo>
                  <a:lnTo>
                    <a:pt x="4797" y="4807"/>
                  </a:lnTo>
                  <a:cubicBezTo>
                    <a:pt x="5537" y="4714"/>
                    <a:pt x="5907" y="4252"/>
                    <a:pt x="6184" y="3698"/>
                  </a:cubicBezTo>
                  <a:lnTo>
                    <a:pt x="6184" y="3698"/>
                  </a:lnTo>
                  <a:cubicBezTo>
                    <a:pt x="5980" y="3765"/>
                    <a:pt x="5814" y="3796"/>
                    <a:pt x="5679" y="3796"/>
                  </a:cubicBezTo>
                  <a:cubicBezTo>
                    <a:pt x="5078" y="3796"/>
                    <a:pt x="5092" y="3192"/>
                    <a:pt x="5167" y="2588"/>
                  </a:cubicBezTo>
                  <a:lnTo>
                    <a:pt x="5167" y="2219"/>
                  </a:lnTo>
                  <a:cubicBezTo>
                    <a:pt x="4428" y="1664"/>
                    <a:pt x="3688" y="1017"/>
                    <a:pt x="2949" y="370"/>
                  </a:cubicBezTo>
                  <a:cubicBezTo>
                    <a:pt x="2856" y="277"/>
                    <a:pt x="2764" y="185"/>
                    <a:pt x="2579" y="93"/>
                  </a:cubicBezTo>
                  <a:cubicBezTo>
                    <a:pt x="2487" y="93"/>
                    <a:pt x="2394" y="0"/>
                    <a:pt x="220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37"/>
            <p:cNvSpPr/>
            <p:nvPr/>
          </p:nvSpPr>
          <p:spPr>
            <a:xfrm>
              <a:off x="5127175" y="339800"/>
              <a:ext cx="136375" cy="80900"/>
            </a:xfrm>
            <a:custGeom>
              <a:rect b="b" l="l" r="r" t="t"/>
              <a:pathLst>
                <a:path extrusionOk="0" h="3236" w="5455">
                  <a:moveTo>
                    <a:pt x="370" y="0"/>
                  </a:moveTo>
                  <a:cubicBezTo>
                    <a:pt x="463" y="93"/>
                    <a:pt x="463" y="277"/>
                    <a:pt x="555" y="277"/>
                  </a:cubicBezTo>
                  <a:cubicBezTo>
                    <a:pt x="2034" y="1479"/>
                    <a:pt x="1202" y="2034"/>
                    <a:pt x="1" y="2496"/>
                  </a:cubicBezTo>
                  <a:cubicBezTo>
                    <a:pt x="1110" y="2773"/>
                    <a:pt x="2219" y="3050"/>
                    <a:pt x="3328" y="3235"/>
                  </a:cubicBezTo>
                  <a:cubicBezTo>
                    <a:pt x="3245" y="2654"/>
                    <a:pt x="3386" y="2297"/>
                    <a:pt x="3951" y="2297"/>
                  </a:cubicBezTo>
                  <a:cubicBezTo>
                    <a:pt x="4015" y="2297"/>
                    <a:pt x="4085" y="2302"/>
                    <a:pt x="4160" y="2311"/>
                  </a:cubicBezTo>
                  <a:cubicBezTo>
                    <a:pt x="4324" y="2377"/>
                    <a:pt x="4488" y="2407"/>
                    <a:pt x="4647" y="2407"/>
                  </a:cubicBezTo>
                  <a:cubicBezTo>
                    <a:pt x="4927" y="2407"/>
                    <a:pt x="5195" y="2313"/>
                    <a:pt x="5427" y="2146"/>
                  </a:cubicBezTo>
                  <a:lnTo>
                    <a:pt x="5427" y="2146"/>
                  </a:lnTo>
                  <a:cubicBezTo>
                    <a:pt x="5436" y="2170"/>
                    <a:pt x="5446" y="2194"/>
                    <a:pt x="5454" y="2219"/>
                  </a:cubicBezTo>
                  <a:lnTo>
                    <a:pt x="5454" y="2126"/>
                  </a:lnTo>
                  <a:cubicBezTo>
                    <a:pt x="5445" y="2133"/>
                    <a:pt x="5436" y="2140"/>
                    <a:pt x="5427" y="2146"/>
                  </a:cubicBezTo>
                  <a:lnTo>
                    <a:pt x="5427" y="2146"/>
                  </a:lnTo>
                  <a:cubicBezTo>
                    <a:pt x="4839" y="664"/>
                    <a:pt x="2947" y="1183"/>
                    <a:pt x="221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37"/>
            <p:cNvSpPr/>
            <p:nvPr/>
          </p:nvSpPr>
          <p:spPr>
            <a:xfrm>
              <a:off x="4064175" y="5151025"/>
              <a:ext cx="90150" cy="99000"/>
            </a:xfrm>
            <a:custGeom>
              <a:rect b="b" l="l" r="r" t="t"/>
              <a:pathLst>
                <a:path extrusionOk="0" h="3960" w="3606">
                  <a:moveTo>
                    <a:pt x="2866" y="1"/>
                  </a:moveTo>
                  <a:cubicBezTo>
                    <a:pt x="2497" y="93"/>
                    <a:pt x="2219" y="278"/>
                    <a:pt x="1849" y="370"/>
                  </a:cubicBezTo>
                  <a:cubicBezTo>
                    <a:pt x="1572" y="1295"/>
                    <a:pt x="648" y="1572"/>
                    <a:pt x="1" y="2219"/>
                  </a:cubicBezTo>
                  <a:lnTo>
                    <a:pt x="1" y="3236"/>
                  </a:lnTo>
                  <a:cubicBezTo>
                    <a:pt x="261" y="3301"/>
                    <a:pt x="338" y="3960"/>
                    <a:pt x="618" y="3960"/>
                  </a:cubicBezTo>
                  <a:cubicBezTo>
                    <a:pt x="736" y="3960"/>
                    <a:pt x="890" y="3842"/>
                    <a:pt x="1110" y="3513"/>
                  </a:cubicBezTo>
                  <a:cubicBezTo>
                    <a:pt x="1276" y="3180"/>
                    <a:pt x="1543" y="2914"/>
                    <a:pt x="1869" y="2914"/>
                  </a:cubicBezTo>
                  <a:cubicBezTo>
                    <a:pt x="2086" y="2914"/>
                    <a:pt x="2330" y="3033"/>
                    <a:pt x="2589" y="3328"/>
                  </a:cubicBezTo>
                  <a:lnTo>
                    <a:pt x="3606" y="2496"/>
                  </a:lnTo>
                  <a:lnTo>
                    <a:pt x="3606" y="2127"/>
                  </a:lnTo>
                  <a:cubicBezTo>
                    <a:pt x="3421" y="1849"/>
                    <a:pt x="3421" y="1480"/>
                    <a:pt x="3606" y="1110"/>
                  </a:cubicBezTo>
                  <a:lnTo>
                    <a:pt x="3606" y="370"/>
                  </a:lnTo>
                  <a:lnTo>
                    <a:pt x="2866"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37"/>
            <p:cNvSpPr/>
            <p:nvPr/>
          </p:nvSpPr>
          <p:spPr>
            <a:xfrm>
              <a:off x="3927850" y="4906075"/>
              <a:ext cx="113250" cy="105725"/>
            </a:xfrm>
            <a:custGeom>
              <a:rect b="b" l="l" r="r" t="t"/>
              <a:pathLst>
                <a:path extrusionOk="0" h="4229" w="4530">
                  <a:moveTo>
                    <a:pt x="3659" y="0"/>
                  </a:moveTo>
                  <a:cubicBezTo>
                    <a:pt x="3198" y="0"/>
                    <a:pt x="2893" y="620"/>
                    <a:pt x="2588" y="925"/>
                  </a:cubicBezTo>
                  <a:cubicBezTo>
                    <a:pt x="2201" y="1235"/>
                    <a:pt x="2073" y="1935"/>
                    <a:pt x="1497" y="1935"/>
                  </a:cubicBezTo>
                  <a:cubicBezTo>
                    <a:pt x="1386" y="1935"/>
                    <a:pt x="1259" y="1909"/>
                    <a:pt x="1109" y="1849"/>
                  </a:cubicBezTo>
                  <a:cubicBezTo>
                    <a:pt x="370" y="2219"/>
                    <a:pt x="93" y="2866"/>
                    <a:pt x="0" y="3606"/>
                  </a:cubicBezTo>
                  <a:cubicBezTo>
                    <a:pt x="149" y="4089"/>
                    <a:pt x="372" y="4228"/>
                    <a:pt x="628" y="4228"/>
                  </a:cubicBezTo>
                  <a:cubicBezTo>
                    <a:pt x="978" y="4228"/>
                    <a:pt x="1388" y="3969"/>
                    <a:pt x="1752" y="3969"/>
                  </a:cubicBezTo>
                  <a:cubicBezTo>
                    <a:pt x="1785" y="3969"/>
                    <a:pt x="1817" y="3971"/>
                    <a:pt x="1849" y="3975"/>
                  </a:cubicBezTo>
                  <a:lnTo>
                    <a:pt x="2219" y="3975"/>
                  </a:lnTo>
                  <a:cubicBezTo>
                    <a:pt x="2311" y="3883"/>
                    <a:pt x="2403" y="3790"/>
                    <a:pt x="2496" y="3606"/>
                  </a:cubicBezTo>
                  <a:cubicBezTo>
                    <a:pt x="2496" y="2866"/>
                    <a:pt x="3235" y="2681"/>
                    <a:pt x="3605" y="2219"/>
                  </a:cubicBezTo>
                  <a:cubicBezTo>
                    <a:pt x="3698" y="2034"/>
                    <a:pt x="3698" y="1849"/>
                    <a:pt x="3790" y="1664"/>
                  </a:cubicBezTo>
                  <a:cubicBezTo>
                    <a:pt x="4067" y="1202"/>
                    <a:pt x="4529" y="555"/>
                    <a:pt x="3975" y="93"/>
                  </a:cubicBezTo>
                  <a:cubicBezTo>
                    <a:pt x="3862" y="28"/>
                    <a:pt x="3757" y="0"/>
                    <a:pt x="365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37"/>
            <p:cNvSpPr/>
            <p:nvPr/>
          </p:nvSpPr>
          <p:spPr>
            <a:xfrm>
              <a:off x="3863125" y="510800"/>
              <a:ext cx="92475" cy="123275"/>
            </a:xfrm>
            <a:custGeom>
              <a:rect b="b" l="l" r="r" t="t"/>
              <a:pathLst>
                <a:path extrusionOk="0" h="4931" w="3699">
                  <a:moveTo>
                    <a:pt x="1480" y="0"/>
                  </a:moveTo>
                  <a:cubicBezTo>
                    <a:pt x="1388" y="462"/>
                    <a:pt x="1480" y="1110"/>
                    <a:pt x="1295" y="1110"/>
                  </a:cubicBezTo>
                  <a:cubicBezTo>
                    <a:pt x="1234" y="1130"/>
                    <a:pt x="1178" y="1139"/>
                    <a:pt x="1125" y="1139"/>
                  </a:cubicBezTo>
                  <a:cubicBezTo>
                    <a:pt x="696" y="1139"/>
                    <a:pt x="495" y="535"/>
                    <a:pt x="1" y="370"/>
                  </a:cubicBezTo>
                  <a:lnTo>
                    <a:pt x="1" y="370"/>
                  </a:lnTo>
                  <a:cubicBezTo>
                    <a:pt x="463" y="1941"/>
                    <a:pt x="556" y="3605"/>
                    <a:pt x="1850" y="4807"/>
                  </a:cubicBezTo>
                  <a:cubicBezTo>
                    <a:pt x="1979" y="4592"/>
                    <a:pt x="2108" y="4517"/>
                    <a:pt x="2246" y="4517"/>
                  </a:cubicBezTo>
                  <a:cubicBezTo>
                    <a:pt x="2405" y="4517"/>
                    <a:pt x="2576" y="4616"/>
                    <a:pt x="2774" y="4715"/>
                  </a:cubicBezTo>
                  <a:cubicBezTo>
                    <a:pt x="2928" y="4869"/>
                    <a:pt x="3062" y="4930"/>
                    <a:pt x="3178" y="4930"/>
                  </a:cubicBezTo>
                  <a:cubicBezTo>
                    <a:pt x="3411" y="4930"/>
                    <a:pt x="3575" y="4684"/>
                    <a:pt x="3698" y="4437"/>
                  </a:cubicBezTo>
                  <a:lnTo>
                    <a:pt x="3698" y="4345"/>
                  </a:lnTo>
                  <a:cubicBezTo>
                    <a:pt x="3698" y="3790"/>
                    <a:pt x="3144" y="3420"/>
                    <a:pt x="2959" y="2958"/>
                  </a:cubicBezTo>
                  <a:cubicBezTo>
                    <a:pt x="2219" y="2126"/>
                    <a:pt x="1572" y="1202"/>
                    <a:pt x="185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37"/>
            <p:cNvSpPr/>
            <p:nvPr/>
          </p:nvSpPr>
          <p:spPr>
            <a:xfrm>
              <a:off x="5034750" y="320000"/>
              <a:ext cx="143300" cy="91450"/>
            </a:xfrm>
            <a:custGeom>
              <a:rect b="b" l="l" r="r" t="t"/>
              <a:pathLst>
                <a:path extrusionOk="0" h="3658" w="5732">
                  <a:moveTo>
                    <a:pt x="623" y="1"/>
                  </a:moveTo>
                  <a:cubicBezTo>
                    <a:pt x="449" y="1"/>
                    <a:pt x="272" y="17"/>
                    <a:pt x="93" y="53"/>
                  </a:cubicBezTo>
                  <a:cubicBezTo>
                    <a:pt x="0" y="607"/>
                    <a:pt x="555" y="792"/>
                    <a:pt x="832" y="1162"/>
                  </a:cubicBezTo>
                  <a:cubicBezTo>
                    <a:pt x="1017" y="1485"/>
                    <a:pt x="1364" y="1485"/>
                    <a:pt x="1710" y="1485"/>
                  </a:cubicBezTo>
                  <a:cubicBezTo>
                    <a:pt x="2057" y="1485"/>
                    <a:pt x="2404" y="1485"/>
                    <a:pt x="2588" y="1809"/>
                  </a:cubicBezTo>
                  <a:cubicBezTo>
                    <a:pt x="2681" y="2548"/>
                    <a:pt x="3605" y="2826"/>
                    <a:pt x="3328" y="3658"/>
                  </a:cubicBezTo>
                  <a:cubicBezTo>
                    <a:pt x="3513" y="3565"/>
                    <a:pt x="3605" y="3380"/>
                    <a:pt x="3698" y="3288"/>
                  </a:cubicBezTo>
                  <a:cubicBezTo>
                    <a:pt x="4899" y="2826"/>
                    <a:pt x="5731" y="2271"/>
                    <a:pt x="4252" y="1069"/>
                  </a:cubicBezTo>
                  <a:cubicBezTo>
                    <a:pt x="4160" y="1069"/>
                    <a:pt x="4160" y="885"/>
                    <a:pt x="4067" y="792"/>
                  </a:cubicBezTo>
                  <a:cubicBezTo>
                    <a:pt x="2861" y="712"/>
                    <a:pt x="1794" y="1"/>
                    <a:pt x="62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37"/>
            <p:cNvSpPr/>
            <p:nvPr/>
          </p:nvSpPr>
          <p:spPr>
            <a:xfrm>
              <a:off x="5328225" y="485375"/>
              <a:ext cx="71650" cy="99400"/>
            </a:xfrm>
            <a:custGeom>
              <a:rect b="b" l="l" r="r" t="t"/>
              <a:pathLst>
                <a:path extrusionOk="0" h="3976" w="2866">
                  <a:moveTo>
                    <a:pt x="1479" y="1"/>
                  </a:moveTo>
                  <a:cubicBezTo>
                    <a:pt x="1110" y="555"/>
                    <a:pt x="740" y="1017"/>
                    <a:pt x="0" y="1017"/>
                  </a:cubicBezTo>
                  <a:lnTo>
                    <a:pt x="0" y="1110"/>
                  </a:lnTo>
                  <a:cubicBezTo>
                    <a:pt x="463" y="2034"/>
                    <a:pt x="185" y="3236"/>
                    <a:pt x="1110" y="3975"/>
                  </a:cubicBezTo>
                  <a:lnTo>
                    <a:pt x="1479" y="3975"/>
                  </a:lnTo>
                  <a:cubicBezTo>
                    <a:pt x="1849" y="3698"/>
                    <a:pt x="2126" y="3513"/>
                    <a:pt x="2496" y="3236"/>
                  </a:cubicBezTo>
                  <a:cubicBezTo>
                    <a:pt x="2681" y="3051"/>
                    <a:pt x="2773" y="2774"/>
                    <a:pt x="2866" y="2496"/>
                  </a:cubicBezTo>
                  <a:cubicBezTo>
                    <a:pt x="2589" y="1942"/>
                    <a:pt x="2034" y="1479"/>
                    <a:pt x="2126" y="740"/>
                  </a:cubicBezTo>
                  <a:lnTo>
                    <a:pt x="1479"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37"/>
            <p:cNvSpPr/>
            <p:nvPr/>
          </p:nvSpPr>
          <p:spPr>
            <a:xfrm>
              <a:off x="3914975" y="5304150"/>
              <a:ext cx="121500" cy="54875"/>
            </a:xfrm>
            <a:custGeom>
              <a:rect b="b" l="l" r="r" t="t"/>
              <a:pathLst>
                <a:path extrusionOk="0" h="2195" w="4860">
                  <a:moveTo>
                    <a:pt x="1006" y="0"/>
                  </a:moveTo>
                  <a:cubicBezTo>
                    <a:pt x="686" y="0"/>
                    <a:pt x="389" y="199"/>
                    <a:pt x="145" y="808"/>
                  </a:cubicBezTo>
                  <a:cubicBezTo>
                    <a:pt x="211" y="1264"/>
                    <a:pt x="1" y="2040"/>
                    <a:pt x="387" y="2040"/>
                  </a:cubicBezTo>
                  <a:cubicBezTo>
                    <a:pt x="549" y="2040"/>
                    <a:pt x="817" y="1903"/>
                    <a:pt x="1255" y="1548"/>
                  </a:cubicBezTo>
                  <a:cubicBezTo>
                    <a:pt x="1549" y="1290"/>
                    <a:pt x="1858" y="1150"/>
                    <a:pt x="2135" y="1150"/>
                  </a:cubicBezTo>
                  <a:cubicBezTo>
                    <a:pt x="2554" y="1150"/>
                    <a:pt x="2900" y="1471"/>
                    <a:pt x="3011" y="2195"/>
                  </a:cubicBezTo>
                  <a:cubicBezTo>
                    <a:pt x="3381" y="2102"/>
                    <a:pt x="3750" y="2010"/>
                    <a:pt x="4120" y="1825"/>
                  </a:cubicBezTo>
                  <a:cubicBezTo>
                    <a:pt x="3843" y="1455"/>
                    <a:pt x="4860" y="623"/>
                    <a:pt x="3750" y="439"/>
                  </a:cubicBezTo>
                  <a:cubicBezTo>
                    <a:pt x="3612" y="956"/>
                    <a:pt x="3436" y="1126"/>
                    <a:pt x="3245" y="1126"/>
                  </a:cubicBezTo>
                  <a:cubicBezTo>
                    <a:pt x="2923" y="1126"/>
                    <a:pt x="2561" y="647"/>
                    <a:pt x="2271" y="531"/>
                  </a:cubicBezTo>
                  <a:cubicBezTo>
                    <a:pt x="1857" y="324"/>
                    <a:pt x="1413" y="0"/>
                    <a:pt x="100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37"/>
            <p:cNvSpPr/>
            <p:nvPr/>
          </p:nvSpPr>
          <p:spPr>
            <a:xfrm>
              <a:off x="4699675" y="3889300"/>
              <a:ext cx="37000" cy="86125"/>
            </a:xfrm>
            <a:custGeom>
              <a:rect b="b" l="l" r="r" t="t"/>
              <a:pathLst>
                <a:path extrusionOk="0" h="3445" w="1480">
                  <a:moveTo>
                    <a:pt x="0" y="0"/>
                  </a:moveTo>
                  <a:cubicBezTo>
                    <a:pt x="93" y="740"/>
                    <a:pt x="185" y="1479"/>
                    <a:pt x="278" y="2219"/>
                  </a:cubicBezTo>
                  <a:cubicBezTo>
                    <a:pt x="399" y="3133"/>
                    <a:pt x="441" y="3444"/>
                    <a:pt x="747" y="3444"/>
                  </a:cubicBezTo>
                  <a:cubicBezTo>
                    <a:pt x="905" y="3444"/>
                    <a:pt x="1133" y="3361"/>
                    <a:pt x="1479" y="3235"/>
                  </a:cubicBezTo>
                  <a:lnTo>
                    <a:pt x="1479" y="2588"/>
                  </a:lnTo>
                  <a:cubicBezTo>
                    <a:pt x="925" y="2126"/>
                    <a:pt x="1202" y="1572"/>
                    <a:pt x="1109" y="1109"/>
                  </a:cubicBezTo>
                  <a:cubicBezTo>
                    <a:pt x="832" y="925"/>
                    <a:pt x="740" y="647"/>
                    <a:pt x="740" y="370"/>
                  </a:cubicBezTo>
                  <a:cubicBezTo>
                    <a:pt x="555" y="278"/>
                    <a:pt x="278" y="93"/>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37"/>
            <p:cNvSpPr/>
            <p:nvPr/>
          </p:nvSpPr>
          <p:spPr>
            <a:xfrm>
              <a:off x="5362875" y="566250"/>
              <a:ext cx="37000" cy="80900"/>
            </a:xfrm>
            <a:custGeom>
              <a:rect b="b" l="l" r="r" t="t"/>
              <a:pathLst>
                <a:path extrusionOk="0" h="3236" w="1480">
                  <a:moveTo>
                    <a:pt x="1110" y="1"/>
                  </a:moveTo>
                  <a:cubicBezTo>
                    <a:pt x="740" y="278"/>
                    <a:pt x="371" y="463"/>
                    <a:pt x="1" y="740"/>
                  </a:cubicBezTo>
                  <a:cubicBezTo>
                    <a:pt x="93" y="1572"/>
                    <a:pt x="463" y="2404"/>
                    <a:pt x="1" y="3236"/>
                  </a:cubicBezTo>
                  <a:lnTo>
                    <a:pt x="93" y="3236"/>
                  </a:lnTo>
                  <a:cubicBezTo>
                    <a:pt x="833" y="2959"/>
                    <a:pt x="1110" y="2127"/>
                    <a:pt x="1480" y="1480"/>
                  </a:cubicBezTo>
                  <a:lnTo>
                    <a:pt x="1203" y="740"/>
                  </a:lnTo>
                  <a:cubicBezTo>
                    <a:pt x="1203" y="463"/>
                    <a:pt x="1110" y="278"/>
                    <a:pt x="111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37"/>
            <p:cNvSpPr/>
            <p:nvPr/>
          </p:nvSpPr>
          <p:spPr>
            <a:xfrm>
              <a:off x="2691525" y="684100"/>
              <a:ext cx="300450" cy="1053800"/>
            </a:xfrm>
            <a:custGeom>
              <a:rect b="b" l="l" r="r" t="t"/>
              <a:pathLst>
                <a:path extrusionOk="0" h="42152" w="12018">
                  <a:moveTo>
                    <a:pt x="4715" y="12017"/>
                  </a:moveTo>
                  <a:cubicBezTo>
                    <a:pt x="7026" y="13034"/>
                    <a:pt x="7211" y="13496"/>
                    <a:pt x="5824" y="15622"/>
                  </a:cubicBezTo>
                  <a:cubicBezTo>
                    <a:pt x="5454" y="16177"/>
                    <a:pt x="5547" y="17009"/>
                    <a:pt x="4530" y="17194"/>
                  </a:cubicBezTo>
                  <a:cubicBezTo>
                    <a:pt x="4530" y="16362"/>
                    <a:pt x="5177" y="15345"/>
                    <a:pt x="4253" y="14606"/>
                  </a:cubicBezTo>
                  <a:cubicBezTo>
                    <a:pt x="4068" y="14513"/>
                    <a:pt x="4253" y="13774"/>
                    <a:pt x="4622" y="13589"/>
                  </a:cubicBezTo>
                  <a:cubicBezTo>
                    <a:pt x="5639" y="13034"/>
                    <a:pt x="4992" y="12480"/>
                    <a:pt x="4715" y="12017"/>
                  </a:cubicBezTo>
                  <a:close/>
                  <a:moveTo>
                    <a:pt x="5132" y="29186"/>
                  </a:moveTo>
                  <a:cubicBezTo>
                    <a:pt x="5174" y="29186"/>
                    <a:pt x="5220" y="29194"/>
                    <a:pt x="5270" y="29210"/>
                  </a:cubicBezTo>
                  <a:cubicBezTo>
                    <a:pt x="5454" y="29303"/>
                    <a:pt x="5639" y="29488"/>
                    <a:pt x="5639" y="29673"/>
                  </a:cubicBezTo>
                  <a:cubicBezTo>
                    <a:pt x="5732" y="29857"/>
                    <a:pt x="5639" y="30042"/>
                    <a:pt x="5085" y="30042"/>
                  </a:cubicBezTo>
                  <a:cubicBezTo>
                    <a:pt x="5085" y="30042"/>
                    <a:pt x="4900" y="29857"/>
                    <a:pt x="4900" y="29580"/>
                  </a:cubicBezTo>
                  <a:cubicBezTo>
                    <a:pt x="4824" y="29352"/>
                    <a:pt x="4935" y="29186"/>
                    <a:pt x="5132" y="29186"/>
                  </a:cubicBezTo>
                  <a:close/>
                  <a:moveTo>
                    <a:pt x="5871" y="33167"/>
                  </a:moveTo>
                  <a:cubicBezTo>
                    <a:pt x="6151" y="33167"/>
                    <a:pt x="6311" y="33407"/>
                    <a:pt x="6471" y="33647"/>
                  </a:cubicBezTo>
                  <a:cubicBezTo>
                    <a:pt x="6248" y="33722"/>
                    <a:pt x="6024" y="33856"/>
                    <a:pt x="6091" y="33857"/>
                  </a:cubicBezTo>
                  <a:lnTo>
                    <a:pt x="6091" y="33857"/>
                  </a:lnTo>
                  <a:cubicBezTo>
                    <a:pt x="5812" y="33924"/>
                    <a:pt x="5605" y="33961"/>
                    <a:pt x="5460" y="33961"/>
                  </a:cubicBezTo>
                  <a:cubicBezTo>
                    <a:pt x="5261" y="33961"/>
                    <a:pt x="5177" y="33892"/>
                    <a:pt x="5177" y="33740"/>
                  </a:cubicBezTo>
                  <a:cubicBezTo>
                    <a:pt x="5270" y="33370"/>
                    <a:pt x="5454" y="33185"/>
                    <a:pt x="5732" y="33185"/>
                  </a:cubicBezTo>
                  <a:cubicBezTo>
                    <a:pt x="5781" y="33173"/>
                    <a:pt x="5827" y="33167"/>
                    <a:pt x="5871" y="33167"/>
                  </a:cubicBezTo>
                  <a:close/>
                  <a:moveTo>
                    <a:pt x="6564" y="1"/>
                  </a:moveTo>
                  <a:lnTo>
                    <a:pt x="6564" y="1"/>
                  </a:lnTo>
                  <a:cubicBezTo>
                    <a:pt x="5547" y="1110"/>
                    <a:pt x="7395" y="1295"/>
                    <a:pt x="7026" y="2219"/>
                  </a:cubicBezTo>
                  <a:cubicBezTo>
                    <a:pt x="6993" y="2241"/>
                    <a:pt x="6952" y="2250"/>
                    <a:pt x="6905" y="2250"/>
                  </a:cubicBezTo>
                  <a:cubicBezTo>
                    <a:pt x="6708" y="2250"/>
                    <a:pt x="6407" y="2092"/>
                    <a:pt x="6154" y="2092"/>
                  </a:cubicBezTo>
                  <a:cubicBezTo>
                    <a:pt x="5964" y="2092"/>
                    <a:pt x="5802" y="2182"/>
                    <a:pt x="5732" y="2497"/>
                  </a:cubicBezTo>
                  <a:cubicBezTo>
                    <a:pt x="5696" y="2782"/>
                    <a:pt x="5770" y="2861"/>
                    <a:pt x="5886" y="2861"/>
                  </a:cubicBezTo>
                  <a:cubicBezTo>
                    <a:pt x="6029" y="2861"/>
                    <a:pt x="6235" y="2739"/>
                    <a:pt x="6373" y="2739"/>
                  </a:cubicBezTo>
                  <a:cubicBezTo>
                    <a:pt x="6412" y="2739"/>
                    <a:pt x="6446" y="2749"/>
                    <a:pt x="6471" y="2774"/>
                  </a:cubicBezTo>
                  <a:cubicBezTo>
                    <a:pt x="6564" y="2959"/>
                    <a:pt x="6748" y="3144"/>
                    <a:pt x="6564" y="3236"/>
                  </a:cubicBezTo>
                  <a:cubicBezTo>
                    <a:pt x="4622" y="4068"/>
                    <a:pt x="5917" y="5455"/>
                    <a:pt x="6101" y="7026"/>
                  </a:cubicBezTo>
                  <a:cubicBezTo>
                    <a:pt x="5085" y="6194"/>
                    <a:pt x="4715" y="5455"/>
                    <a:pt x="4438" y="4530"/>
                  </a:cubicBezTo>
                  <a:cubicBezTo>
                    <a:pt x="3681" y="4614"/>
                    <a:pt x="3842" y="5769"/>
                    <a:pt x="3113" y="5769"/>
                  </a:cubicBezTo>
                  <a:cubicBezTo>
                    <a:pt x="3040" y="5769"/>
                    <a:pt x="2958" y="5757"/>
                    <a:pt x="2866" y="5732"/>
                  </a:cubicBezTo>
                  <a:cubicBezTo>
                    <a:pt x="2496" y="5547"/>
                    <a:pt x="2589" y="5085"/>
                    <a:pt x="2496" y="4715"/>
                  </a:cubicBezTo>
                  <a:cubicBezTo>
                    <a:pt x="1763" y="6548"/>
                    <a:pt x="2030" y="8654"/>
                    <a:pt x="1133" y="10492"/>
                  </a:cubicBezTo>
                  <a:lnTo>
                    <a:pt x="1133" y="10492"/>
                  </a:lnTo>
                  <a:cubicBezTo>
                    <a:pt x="1125" y="10477"/>
                    <a:pt x="1118" y="10462"/>
                    <a:pt x="1110" y="10446"/>
                  </a:cubicBezTo>
                  <a:lnTo>
                    <a:pt x="1110" y="10446"/>
                  </a:lnTo>
                  <a:lnTo>
                    <a:pt x="1110" y="10539"/>
                  </a:lnTo>
                  <a:cubicBezTo>
                    <a:pt x="1118" y="10523"/>
                    <a:pt x="1125" y="10508"/>
                    <a:pt x="1133" y="10492"/>
                  </a:cubicBezTo>
                  <a:lnTo>
                    <a:pt x="1133" y="10492"/>
                  </a:lnTo>
                  <a:cubicBezTo>
                    <a:pt x="1933" y="12139"/>
                    <a:pt x="1473" y="13696"/>
                    <a:pt x="740" y="15253"/>
                  </a:cubicBezTo>
                  <a:cubicBezTo>
                    <a:pt x="370" y="16547"/>
                    <a:pt x="1" y="17841"/>
                    <a:pt x="740" y="19227"/>
                  </a:cubicBezTo>
                  <a:cubicBezTo>
                    <a:pt x="1246" y="19284"/>
                    <a:pt x="1751" y="19374"/>
                    <a:pt x="2277" y="19374"/>
                  </a:cubicBezTo>
                  <a:cubicBezTo>
                    <a:pt x="2617" y="19374"/>
                    <a:pt x="2966" y="19336"/>
                    <a:pt x="3328" y="19227"/>
                  </a:cubicBezTo>
                  <a:cubicBezTo>
                    <a:pt x="3430" y="19202"/>
                    <a:pt x="3545" y="19184"/>
                    <a:pt x="3659" y="19184"/>
                  </a:cubicBezTo>
                  <a:cubicBezTo>
                    <a:pt x="3961" y="19184"/>
                    <a:pt x="4253" y="19312"/>
                    <a:pt x="4253" y="19782"/>
                  </a:cubicBezTo>
                  <a:cubicBezTo>
                    <a:pt x="4253" y="20059"/>
                    <a:pt x="4137" y="20129"/>
                    <a:pt x="3975" y="20129"/>
                  </a:cubicBezTo>
                  <a:cubicBezTo>
                    <a:pt x="3814" y="20129"/>
                    <a:pt x="3606" y="20059"/>
                    <a:pt x="3421" y="20059"/>
                  </a:cubicBezTo>
                  <a:cubicBezTo>
                    <a:pt x="1202" y="20059"/>
                    <a:pt x="1295" y="20152"/>
                    <a:pt x="1295" y="22463"/>
                  </a:cubicBezTo>
                  <a:cubicBezTo>
                    <a:pt x="1295" y="23572"/>
                    <a:pt x="1202" y="24404"/>
                    <a:pt x="2404" y="24958"/>
                  </a:cubicBezTo>
                  <a:cubicBezTo>
                    <a:pt x="2866" y="25143"/>
                    <a:pt x="2681" y="25605"/>
                    <a:pt x="2312" y="25790"/>
                  </a:cubicBezTo>
                  <a:cubicBezTo>
                    <a:pt x="1480" y="26345"/>
                    <a:pt x="1480" y="26345"/>
                    <a:pt x="2219" y="26992"/>
                  </a:cubicBezTo>
                  <a:cubicBezTo>
                    <a:pt x="2019" y="27152"/>
                    <a:pt x="1802" y="27191"/>
                    <a:pt x="1582" y="27191"/>
                  </a:cubicBezTo>
                  <a:cubicBezTo>
                    <a:pt x="1375" y="27191"/>
                    <a:pt x="1167" y="27157"/>
                    <a:pt x="969" y="27157"/>
                  </a:cubicBezTo>
                  <a:cubicBezTo>
                    <a:pt x="891" y="27157"/>
                    <a:pt x="814" y="27162"/>
                    <a:pt x="740" y="27177"/>
                  </a:cubicBezTo>
                  <a:cubicBezTo>
                    <a:pt x="833" y="27362"/>
                    <a:pt x="925" y="27454"/>
                    <a:pt x="1018" y="27547"/>
                  </a:cubicBezTo>
                  <a:cubicBezTo>
                    <a:pt x="1942" y="28656"/>
                    <a:pt x="2774" y="29765"/>
                    <a:pt x="3606" y="30967"/>
                  </a:cubicBezTo>
                  <a:cubicBezTo>
                    <a:pt x="1665" y="32261"/>
                    <a:pt x="4992" y="32630"/>
                    <a:pt x="3975" y="33740"/>
                  </a:cubicBezTo>
                  <a:cubicBezTo>
                    <a:pt x="3884" y="33726"/>
                    <a:pt x="3801" y="33719"/>
                    <a:pt x="3726" y="33719"/>
                  </a:cubicBezTo>
                  <a:cubicBezTo>
                    <a:pt x="2804" y="33719"/>
                    <a:pt x="3001" y="34699"/>
                    <a:pt x="3513" y="35126"/>
                  </a:cubicBezTo>
                  <a:cubicBezTo>
                    <a:pt x="4345" y="35866"/>
                    <a:pt x="4345" y="36790"/>
                    <a:pt x="4530" y="37714"/>
                  </a:cubicBezTo>
                  <a:cubicBezTo>
                    <a:pt x="4530" y="37807"/>
                    <a:pt x="4438" y="37992"/>
                    <a:pt x="4438" y="38084"/>
                  </a:cubicBezTo>
                  <a:cubicBezTo>
                    <a:pt x="4534" y="38278"/>
                    <a:pt x="4625" y="38345"/>
                    <a:pt x="4712" y="38345"/>
                  </a:cubicBezTo>
                  <a:cubicBezTo>
                    <a:pt x="4908" y="38345"/>
                    <a:pt x="5090" y="38006"/>
                    <a:pt x="5293" y="38006"/>
                  </a:cubicBezTo>
                  <a:cubicBezTo>
                    <a:pt x="5345" y="38006"/>
                    <a:pt x="5399" y="38029"/>
                    <a:pt x="5454" y="38084"/>
                  </a:cubicBezTo>
                  <a:cubicBezTo>
                    <a:pt x="5917" y="38639"/>
                    <a:pt x="4900" y="38824"/>
                    <a:pt x="5177" y="39286"/>
                  </a:cubicBezTo>
                  <a:cubicBezTo>
                    <a:pt x="5362" y="39840"/>
                    <a:pt x="4900" y="40118"/>
                    <a:pt x="4900" y="40487"/>
                  </a:cubicBezTo>
                  <a:cubicBezTo>
                    <a:pt x="4900" y="40765"/>
                    <a:pt x="5270" y="41134"/>
                    <a:pt x="5454" y="41412"/>
                  </a:cubicBezTo>
                  <a:cubicBezTo>
                    <a:pt x="5491" y="41406"/>
                    <a:pt x="5527" y="41403"/>
                    <a:pt x="5562" y="41403"/>
                  </a:cubicBezTo>
                  <a:cubicBezTo>
                    <a:pt x="6058" y="41403"/>
                    <a:pt x="6409" y="41979"/>
                    <a:pt x="6841" y="42151"/>
                  </a:cubicBezTo>
                  <a:cubicBezTo>
                    <a:pt x="6933" y="41597"/>
                    <a:pt x="6656" y="41319"/>
                    <a:pt x="6379" y="40950"/>
                  </a:cubicBezTo>
                  <a:cubicBezTo>
                    <a:pt x="5938" y="40410"/>
                    <a:pt x="6042" y="40313"/>
                    <a:pt x="6266" y="40313"/>
                  </a:cubicBezTo>
                  <a:cubicBezTo>
                    <a:pt x="6392" y="40313"/>
                    <a:pt x="6555" y="40344"/>
                    <a:pt x="6680" y="40344"/>
                  </a:cubicBezTo>
                  <a:cubicBezTo>
                    <a:pt x="6751" y="40344"/>
                    <a:pt x="6809" y="40334"/>
                    <a:pt x="6841" y="40303"/>
                  </a:cubicBezTo>
                  <a:cubicBezTo>
                    <a:pt x="6748" y="39193"/>
                    <a:pt x="7211" y="38084"/>
                    <a:pt x="6471" y="37067"/>
                  </a:cubicBezTo>
                  <a:lnTo>
                    <a:pt x="6471" y="38269"/>
                  </a:lnTo>
                  <a:cubicBezTo>
                    <a:pt x="4622" y="36882"/>
                    <a:pt x="5454" y="35681"/>
                    <a:pt x="6471" y="34479"/>
                  </a:cubicBezTo>
                  <a:cubicBezTo>
                    <a:pt x="6564" y="34294"/>
                    <a:pt x="6564" y="34017"/>
                    <a:pt x="6194" y="33832"/>
                  </a:cubicBezTo>
                  <a:cubicBezTo>
                    <a:pt x="6656" y="33740"/>
                    <a:pt x="6748" y="33740"/>
                    <a:pt x="6841" y="33740"/>
                  </a:cubicBezTo>
                  <a:cubicBezTo>
                    <a:pt x="7488" y="32261"/>
                    <a:pt x="8043" y="30689"/>
                    <a:pt x="8320" y="29026"/>
                  </a:cubicBezTo>
                  <a:cubicBezTo>
                    <a:pt x="7303" y="26900"/>
                    <a:pt x="7580" y="26068"/>
                    <a:pt x="9799" y="25051"/>
                  </a:cubicBezTo>
                  <a:lnTo>
                    <a:pt x="9799" y="24681"/>
                  </a:lnTo>
                  <a:cubicBezTo>
                    <a:pt x="8967" y="23479"/>
                    <a:pt x="10353" y="22555"/>
                    <a:pt x="10169" y="21446"/>
                  </a:cubicBezTo>
                  <a:lnTo>
                    <a:pt x="9799" y="21446"/>
                  </a:lnTo>
                  <a:cubicBezTo>
                    <a:pt x="9337" y="22740"/>
                    <a:pt x="7673" y="22093"/>
                    <a:pt x="6933" y="23202"/>
                  </a:cubicBezTo>
                  <a:cubicBezTo>
                    <a:pt x="6841" y="23387"/>
                    <a:pt x="6379" y="23479"/>
                    <a:pt x="6101" y="23757"/>
                  </a:cubicBezTo>
                  <a:cubicBezTo>
                    <a:pt x="5457" y="24361"/>
                    <a:pt x="4936" y="24666"/>
                    <a:pt x="4491" y="24666"/>
                  </a:cubicBezTo>
                  <a:cubicBezTo>
                    <a:pt x="3915" y="24666"/>
                    <a:pt x="3468" y="24153"/>
                    <a:pt x="3051" y="23110"/>
                  </a:cubicBezTo>
                  <a:cubicBezTo>
                    <a:pt x="2959" y="22925"/>
                    <a:pt x="3051" y="22740"/>
                    <a:pt x="3051" y="22555"/>
                  </a:cubicBezTo>
                  <a:cubicBezTo>
                    <a:pt x="3165" y="22441"/>
                    <a:pt x="3315" y="22362"/>
                    <a:pt x="3456" y="22362"/>
                  </a:cubicBezTo>
                  <a:cubicBezTo>
                    <a:pt x="3543" y="22362"/>
                    <a:pt x="3628" y="22392"/>
                    <a:pt x="3698" y="22463"/>
                  </a:cubicBezTo>
                  <a:cubicBezTo>
                    <a:pt x="3985" y="22677"/>
                    <a:pt x="4326" y="22892"/>
                    <a:pt x="4724" y="22892"/>
                  </a:cubicBezTo>
                  <a:cubicBezTo>
                    <a:pt x="4839" y="22892"/>
                    <a:pt x="4960" y="22874"/>
                    <a:pt x="5085" y="22832"/>
                  </a:cubicBezTo>
                  <a:cubicBezTo>
                    <a:pt x="4992" y="22000"/>
                    <a:pt x="3421" y="21816"/>
                    <a:pt x="4068" y="21169"/>
                  </a:cubicBezTo>
                  <a:cubicBezTo>
                    <a:pt x="4756" y="20395"/>
                    <a:pt x="5444" y="19301"/>
                    <a:pt x="6652" y="19301"/>
                  </a:cubicBezTo>
                  <a:cubicBezTo>
                    <a:pt x="6743" y="19301"/>
                    <a:pt x="6837" y="19307"/>
                    <a:pt x="6933" y="19320"/>
                  </a:cubicBezTo>
                  <a:cubicBezTo>
                    <a:pt x="7303" y="19320"/>
                    <a:pt x="7395" y="19227"/>
                    <a:pt x="7580" y="19043"/>
                  </a:cubicBezTo>
                  <a:cubicBezTo>
                    <a:pt x="8320" y="18488"/>
                    <a:pt x="6379" y="18580"/>
                    <a:pt x="7303" y="17748"/>
                  </a:cubicBezTo>
                  <a:cubicBezTo>
                    <a:pt x="7413" y="17639"/>
                    <a:pt x="7523" y="17598"/>
                    <a:pt x="7632" y="17598"/>
                  </a:cubicBezTo>
                  <a:cubicBezTo>
                    <a:pt x="7951" y="17598"/>
                    <a:pt x="8263" y="17946"/>
                    <a:pt x="8551" y="17946"/>
                  </a:cubicBezTo>
                  <a:cubicBezTo>
                    <a:pt x="8663" y="17946"/>
                    <a:pt x="8771" y="17893"/>
                    <a:pt x="8874" y="17748"/>
                  </a:cubicBezTo>
                  <a:cubicBezTo>
                    <a:pt x="9152" y="17194"/>
                    <a:pt x="8597" y="16824"/>
                    <a:pt x="8690" y="16362"/>
                  </a:cubicBezTo>
                  <a:cubicBezTo>
                    <a:pt x="7950" y="14883"/>
                    <a:pt x="7303" y="13312"/>
                    <a:pt x="6194" y="12017"/>
                  </a:cubicBezTo>
                  <a:cubicBezTo>
                    <a:pt x="5852" y="11904"/>
                    <a:pt x="5545" y="11684"/>
                    <a:pt x="5252" y="11684"/>
                  </a:cubicBezTo>
                  <a:cubicBezTo>
                    <a:pt x="5070" y="11684"/>
                    <a:pt x="4892" y="11769"/>
                    <a:pt x="4715" y="12017"/>
                  </a:cubicBezTo>
                  <a:cubicBezTo>
                    <a:pt x="4659" y="11999"/>
                    <a:pt x="4582" y="11995"/>
                    <a:pt x="4496" y="11995"/>
                  </a:cubicBezTo>
                  <a:cubicBezTo>
                    <a:pt x="4439" y="11995"/>
                    <a:pt x="4378" y="11997"/>
                    <a:pt x="4318" y="11997"/>
                  </a:cubicBezTo>
                  <a:cubicBezTo>
                    <a:pt x="4017" y="11997"/>
                    <a:pt x="3729" y="11956"/>
                    <a:pt x="3975" y="11463"/>
                  </a:cubicBezTo>
                  <a:cubicBezTo>
                    <a:pt x="4253" y="11001"/>
                    <a:pt x="4438" y="10631"/>
                    <a:pt x="4438" y="10076"/>
                  </a:cubicBezTo>
                  <a:cubicBezTo>
                    <a:pt x="4592" y="7765"/>
                    <a:pt x="4874" y="7252"/>
                    <a:pt x="6676" y="7252"/>
                  </a:cubicBezTo>
                  <a:cubicBezTo>
                    <a:pt x="7036" y="7252"/>
                    <a:pt x="7457" y="7272"/>
                    <a:pt x="7950" y="7303"/>
                  </a:cubicBezTo>
                  <a:cubicBezTo>
                    <a:pt x="8135" y="6564"/>
                    <a:pt x="8597" y="6009"/>
                    <a:pt x="9244" y="6009"/>
                  </a:cubicBezTo>
                  <a:cubicBezTo>
                    <a:pt x="10816" y="5917"/>
                    <a:pt x="11093" y="4438"/>
                    <a:pt x="12017" y="3606"/>
                  </a:cubicBezTo>
                  <a:lnTo>
                    <a:pt x="12017" y="3606"/>
                  </a:lnTo>
                  <a:cubicBezTo>
                    <a:pt x="11739" y="3649"/>
                    <a:pt x="11477" y="3670"/>
                    <a:pt x="11228" y="3670"/>
                  </a:cubicBezTo>
                  <a:cubicBezTo>
                    <a:pt x="8833" y="3670"/>
                    <a:pt x="7736" y="1760"/>
                    <a:pt x="656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37"/>
            <p:cNvSpPr/>
            <p:nvPr/>
          </p:nvSpPr>
          <p:spPr>
            <a:xfrm>
              <a:off x="3345650" y="3339525"/>
              <a:ext cx="464350" cy="559925"/>
            </a:xfrm>
            <a:custGeom>
              <a:rect b="b" l="l" r="r" t="t"/>
              <a:pathLst>
                <a:path extrusionOk="0" h="22397" w="18574">
                  <a:moveTo>
                    <a:pt x="8499" y="9512"/>
                  </a:moveTo>
                  <a:cubicBezTo>
                    <a:pt x="7852" y="10437"/>
                    <a:pt x="9146" y="11916"/>
                    <a:pt x="7020" y="12470"/>
                  </a:cubicBezTo>
                  <a:cubicBezTo>
                    <a:pt x="7389" y="11269"/>
                    <a:pt x="7482" y="10252"/>
                    <a:pt x="8499" y="9512"/>
                  </a:cubicBezTo>
                  <a:close/>
                  <a:moveTo>
                    <a:pt x="17834" y="1"/>
                  </a:moveTo>
                  <a:cubicBezTo>
                    <a:pt x="17471" y="1"/>
                    <a:pt x="17115" y="324"/>
                    <a:pt x="16725" y="546"/>
                  </a:cubicBezTo>
                  <a:lnTo>
                    <a:pt x="15986" y="1656"/>
                  </a:lnTo>
                  <a:cubicBezTo>
                    <a:pt x="16171" y="1933"/>
                    <a:pt x="17187" y="2118"/>
                    <a:pt x="16263" y="2395"/>
                  </a:cubicBezTo>
                  <a:cubicBezTo>
                    <a:pt x="15616" y="2672"/>
                    <a:pt x="15524" y="3319"/>
                    <a:pt x="14877" y="3412"/>
                  </a:cubicBezTo>
                  <a:cubicBezTo>
                    <a:pt x="14599" y="3597"/>
                    <a:pt x="14599" y="3874"/>
                    <a:pt x="14507" y="4151"/>
                  </a:cubicBezTo>
                  <a:cubicBezTo>
                    <a:pt x="14692" y="5076"/>
                    <a:pt x="13675" y="5630"/>
                    <a:pt x="13860" y="6555"/>
                  </a:cubicBezTo>
                  <a:cubicBezTo>
                    <a:pt x="13860" y="6568"/>
                    <a:pt x="13850" y="6573"/>
                    <a:pt x="13833" y="6573"/>
                  </a:cubicBezTo>
                  <a:cubicBezTo>
                    <a:pt x="13732" y="6573"/>
                    <a:pt x="13358" y="6370"/>
                    <a:pt x="13120" y="6370"/>
                  </a:cubicBezTo>
                  <a:cubicBezTo>
                    <a:pt x="12658" y="6739"/>
                    <a:pt x="12196" y="7017"/>
                    <a:pt x="11641" y="7479"/>
                  </a:cubicBezTo>
                  <a:cubicBezTo>
                    <a:pt x="11518" y="6493"/>
                    <a:pt x="11806" y="6205"/>
                    <a:pt x="12285" y="6205"/>
                  </a:cubicBezTo>
                  <a:cubicBezTo>
                    <a:pt x="12525" y="6205"/>
                    <a:pt x="12812" y="6277"/>
                    <a:pt x="13120" y="6370"/>
                  </a:cubicBezTo>
                  <a:cubicBezTo>
                    <a:pt x="13120" y="5445"/>
                    <a:pt x="13213" y="4521"/>
                    <a:pt x="13860" y="3782"/>
                  </a:cubicBezTo>
                  <a:cubicBezTo>
                    <a:pt x="13726" y="3581"/>
                    <a:pt x="13592" y="3513"/>
                    <a:pt x="13458" y="3513"/>
                  </a:cubicBezTo>
                  <a:cubicBezTo>
                    <a:pt x="13222" y="3513"/>
                    <a:pt x="12986" y="3723"/>
                    <a:pt x="12751" y="3782"/>
                  </a:cubicBezTo>
                  <a:cubicBezTo>
                    <a:pt x="12687" y="4162"/>
                    <a:pt x="12580" y="4412"/>
                    <a:pt x="12340" y="4412"/>
                  </a:cubicBezTo>
                  <a:cubicBezTo>
                    <a:pt x="12230" y="4412"/>
                    <a:pt x="12093" y="4360"/>
                    <a:pt x="11919" y="4244"/>
                  </a:cubicBezTo>
                  <a:cubicBezTo>
                    <a:pt x="11549" y="3874"/>
                    <a:pt x="11179" y="3504"/>
                    <a:pt x="10532" y="3042"/>
                  </a:cubicBezTo>
                  <a:lnTo>
                    <a:pt x="10532" y="3042"/>
                  </a:lnTo>
                  <a:cubicBezTo>
                    <a:pt x="10440" y="4244"/>
                    <a:pt x="10625" y="5445"/>
                    <a:pt x="9053" y="5630"/>
                  </a:cubicBezTo>
                  <a:cubicBezTo>
                    <a:pt x="9053" y="6000"/>
                    <a:pt x="8961" y="6462"/>
                    <a:pt x="8314" y="6462"/>
                  </a:cubicBezTo>
                  <a:cubicBezTo>
                    <a:pt x="8874" y="6302"/>
                    <a:pt x="7493" y="5171"/>
                    <a:pt x="8434" y="5171"/>
                  </a:cubicBezTo>
                  <a:cubicBezTo>
                    <a:pt x="8580" y="5171"/>
                    <a:pt x="8781" y="5199"/>
                    <a:pt x="9053" y="5260"/>
                  </a:cubicBezTo>
                  <a:cubicBezTo>
                    <a:pt x="9331" y="4891"/>
                    <a:pt x="9978" y="4706"/>
                    <a:pt x="9793" y="4151"/>
                  </a:cubicBezTo>
                  <a:cubicBezTo>
                    <a:pt x="9238" y="2487"/>
                    <a:pt x="10440" y="2765"/>
                    <a:pt x="11272" y="2672"/>
                  </a:cubicBezTo>
                  <a:cubicBezTo>
                    <a:pt x="10541" y="2463"/>
                    <a:pt x="9781" y="2284"/>
                    <a:pt x="9024" y="2284"/>
                  </a:cubicBezTo>
                  <a:cubicBezTo>
                    <a:pt x="8441" y="2284"/>
                    <a:pt x="7860" y="2391"/>
                    <a:pt x="7297" y="2672"/>
                  </a:cubicBezTo>
                  <a:cubicBezTo>
                    <a:pt x="6742" y="4151"/>
                    <a:pt x="5171" y="4336"/>
                    <a:pt x="4154" y="5168"/>
                  </a:cubicBezTo>
                  <a:cubicBezTo>
                    <a:pt x="3692" y="5538"/>
                    <a:pt x="3230" y="5815"/>
                    <a:pt x="3137" y="6555"/>
                  </a:cubicBezTo>
                  <a:cubicBezTo>
                    <a:pt x="4432" y="7017"/>
                    <a:pt x="6188" y="6832"/>
                    <a:pt x="5910" y="9050"/>
                  </a:cubicBezTo>
                  <a:cubicBezTo>
                    <a:pt x="5818" y="9328"/>
                    <a:pt x="6188" y="9605"/>
                    <a:pt x="6280" y="9975"/>
                  </a:cubicBezTo>
                  <a:cubicBezTo>
                    <a:pt x="6650" y="10529"/>
                    <a:pt x="6650" y="10529"/>
                    <a:pt x="5910" y="10991"/>
                  </a:cubicBezTo>
                  <a:cubicBezTo>
                    <a:pt x="5818" y="10991"/>
                    <a:pt x="5633" y="11176"/>
                    <a:pt x="5633" y="11176"/>
                  </a:cubicBezTo>
                  <a:cubicBezTo>
                    <a:pt x="6373" y="12563"/>
                    <a:pt x="4801" y="12563"/>
                    <a:pt x="4339" y="13302"/>
                  </a:cubicBezTo>
                  <a:cubicBezTo>
                    <a:pt x="4064" y="13578"/>
                    <a:pt x="3942" y="14212"/>
                    <a:pt x="3516" y="14212"/>
                  </a:cubicBezTo>
                  <a:cubicBezTo>
                    <a:pt x="3370" y="14212"/>
                    <a:pt x="3188" y="14138"/>
                    <a:pt x="2953" y="13949"/>
                  </a:cubicBezTo>
                  <a:lnTo>
                    <a:pt x="2306" y="14319"/>
                  </a:lnTo>
                  <a:cubicBezTo>
                    <a:pt x="3045" y="15521"/>
                    <a:pt x="2028" y="15613"/>
                    <a:pt x="1381" y="15706"/>
                  </a:cubicBezTo>
                  <a:cubicBezTo>
                    <a:pt x="1338" y="15710"/>
                    <a:pt x="1297" y="15712"/>
                    <a:pt x="1259" y="15712"/>
                  </a:cubicBezTo>
                  <a:cubicBezTo>
                    <a:pt x="491" y="15712"/>
                    <a:pt x="822" y="14848"/>
                    <a:pt x="734" y="14319"/>
                  </a:cubicBezTo>
                  <a:lnTo>
                    <a:pt x="734" y="14319"/>
                  </a:lnTo>
                  <a:cubicBezTo>
                    <a:pt x="87" y="15151"/>
                    <a:pt x="549" y="16075"/>
                    <a:pt x="364" y="16907"/>
                  </a:cubicBezTo>
                  <a:cubicBezTo>
                    <a:pt x="649" y="16765"/>
                    <a:pt x="824" y="16296"/>
                    <a:pt x="1183" y="16296"/>
                  </a:cubicBezTo>
                  <a:cubicBezTo>
                    <a:pt x="1291" y="16296"/>
                    <a:pt x="1416" y="16338"/>
                    <a:pt x="1566" y="16445"/>
                  </a:cubicBezTo>
                  <a:cubicBezTo>
                    <a:pt x="2675" y="17000"/>
                    <a:pt x="1104" y="16815"/>
                    <a:pt x="1289" y="17277"/>
                  </a:cubicBezTo>
                  <a:cubicBezTo>
                    <a:pt x="1381" y="17832"/>
                    <a:pt x="1751" y="17924"/>
                    <a:pt x="2213" y="18479"/>
                  </a:cubicBezTo>
                  <a:cubicBezTo>
                    <a:pt x="549" y="18479"/>
                    <a:pt x="364" y="19773"/>
                    <a:pt x="180" y="20790"/>
                  </a:cubicBezTo>
                  <a:cubicBezTo>
                    <a:pt x="0" y="21447"/>
                    <a:pt x="285" y="21564"/>
                    <a:pt x="659" y="21564"/>
                  </a:cubicBezTo>
                  <a:cubicBezTo>
                    <a:pt x="863" y="21564"/>
                    <a:pt x="1093" y="21529"/>
                    <a:pt x="1289" y="21529"/>
                  </a:cubicBezTo>
                  <a:cubicBezTo>
                    <a:pt x="2768" y="21529"/>
                    <a:pt x="1566" y="22084"/>
                    <a:pt x="1474" y="22361"/>
                  </a:cubicBezTo>
                  <a:cubicBezTo>
                    <a:pt x="1617" y="22385"/>
                    <a:pt x="1757" y="22396"/>
                    <a:pt x="1894" y="22396"/>
                  </a:cubicBezTo>
                  <a:cubicBezTo>
                    <a:pt x="2815" y="22396"/>
                    <a:pt x="3579" y="21872"/>
                    <a:pt x="4062" y="21067"/>
                  </a:cubicBezTo>
                  <a:cubicBezTo>
                    <a:pt x="5263" y="19403"/>
                    <a:pt x="7667" y="18756"/>
                    <a:pt x="8129" y="16353"/>
                  </a:cubicBezTo>
                  <a:lnTo>
                    <a:pt x="8129" y="16353"/>
                  </a:lnTo>
                  <a:cubicBezTo>
                    <a:pt x="8221" y="17369"/>
                    <a:pt x="7759" y="18294"/>
                    <a:pt x="8406" y="19126"/>
                  </a:cubicBezTo>
                  <a:cubicBezTo>
                    <a:pt x="8468" y="19126"/>
                    <a:pt x="8571" y="19085"/>
                    <a:pt x="8660" y="19085"/>
                  </a:cubicBezTo>
                  <a:cubicBezTo>
                    <a:pt x="8704" y="19085"/>
                    <a:pt x="8745" y="19095"/>
                    <a:pt x="8776" y="19126"/>
                  </a:cubicBezTo>
                  <a:cubicBezTo>
                    <a:pt x="9151" y="19576"/>
                    <a:pt x="9496" y="19783"/>
                    <a:pt x="9829" y="19783"/>
                  </a:cubicBezTo>
                  <a:cubicBezTo>
                    <a:pt x="10316" y="19783"/>
                    <a:pt x="10777" y="19340"/>
                    <a:pt x="11272" y="18571"/>
                  </a:cubicBezTo>
                  <a:lnTo>
                    <a:pt x="11272" y="18571"/>
                  </a:lnTo>
                  <a:cubicBezTo>
                    <a:pt x="10732" y="20112"/>
                    <a:pt x="11220" y="20561"/>
                    <a:pt x="12147" y="20561"/>
                  </a:cubicBezTo>
                  <a:cubicBezTo>
                    <a:pt x="12332" y="20561"/>
                    <a:pt x="12535" y="20543"/>
                    <a:pt x="12751" y="20512"/>
                  </a:cubicBezTo>
                  <a:cubicBezTo>
                    <a:pt x="12843" y="19773"/>
                    <a:pt x="13305" y="19126"/>
                    <a:pt x="12751" y="18386"/>
                  </a:cubicBezTo>
                  <a:cubicBezTo>
                    <a:pt x="12670" y="18370"/>
                    <a:pt x="12584" y="18365"/>
                    <a:pt x="12494" y="18365"/>
                  </a:cubicBezTo>
                  <a:cubicBezTo>
                    <a:pt x="12358" y="18365"/>
                    <a:pt x="12214" y="18377"/>
                    <a:pt x="12071" y="18377"/>
                  </a:cubicBezTo>
                  <a:cubicBezTo>
                    <a:pt x="11772" y="18377"/>
                    <a:pt x="11478" y="18327"/>
                    <a:pt x="11272" y="18017"/>
                  </a:cubicBezTo>
                  <a:cubicBezTo>
                    <a:pt x="11051" y="18149"/>
                    <a:pt x="10810" y="18260"/>
                    <a:pt x="10588" y="18260"/>
                  </a:cubicBezTo>
                  <a:cubicBezTo>
                    <a:pt x="10344" y="18260"/>
                    <a:pt x="10123" y="18126"/>
                    <a:pt x="9978" y="17739"/>
                  </a:cubicBezTo>
                  <a:cubicBezTo>
                    <a:pt x="9885" y="17647"/>
                    <a:pt x="9978" y="17369"/>
                    <a:pt x="10070" y="17277"/>
                  </a:cubicBezTo>
                  <a:cubicBezTo>
                    <a:pt x="10184" y="17234"/>
                    <a:pt x="10282" y="17216"/>
                    <a:pt x="10368" y="17216"/>
                  </a:cubicBezTo>
                  <a:cubicBezTo>
                    <a:pt x="10844" y="17216"/>
                    <a:pt x="10959" y="17782"/>
                    <a:pt x="11272" y="18017"/>
                  </a:cubicBezTo>
                  <a:lnTo>
                    <a:pt x="12381" y="16907"/>
                  </a:lnTo>
                  <a:cubicBezTo>
                    <a:pt x="12221" y="16774"/>
                    <a:pt x="12014" y="16748"/>
                    <a:pt x="11795" y="16748"/>
                  </a:cubicBezTo>
                  <a:cubicBezTo>
                    <a:pt x="11659" y="16748"/>
                    <a:pt x="11518" y="16758"/>
                    <a:pt x="11380" y="16758"/>
                  </a:cubicBezTo>
                  <a:cubicBezTo>
                    <a:pt x="10970" y="16758"/>
                    <a:pt x="10587" y="16671"/>
                    <a:pt x="10440" y="15983"/>
                  </a:cubicBezTo>
                  <a:cubicBezTo>
                    <a:pt x="10505" y="15944"/>
                    <a:pt x="10575" y="15929"/>
                    <a:pt x="10649" y="15929"/>
                  </a:cubicBezTo>
                  <a:cubicBezTo>
                    <a:pt x="10915" y="15929"/>
                    <a:pt x="11226" y="16128"/>
                    <a:pt x="11486" y="16128"/>
                  </a:cubicBezTo>
                  <a:cubicBezTo>
                    <a:pt x="11666" y="16128"/>
                    <a:pt x="11821" y="16031"/>
                    <a:pt x="11919" y="15706"/>
                  </a:cubicBezTo>
                  <a:cubicBezTo>
                    <a:pt x="12196" y="14781"/>
                    <a:pt x="11734" y="14134"/>
                    <a:pt x="10902" y="13672"/>
                  </a:cubicBezTo>
                  <a:cubicBezTo>
                    <a:pt x="10746" y="14608"/>
                    <a:pt x="10327" y="15215"/>
                    <a:pt x="9366" y="15215"/>
                  </a:cubicBezTo>
                  <a:cubicBezTo>
                    <a:pt x="9189" y="15215"/>
                    <a:pt x="8992" y="15194"/>
                    <a:pt x="8776" y="15151"/>
                  </a:cubicBezTo>
                  <a:cubicBezTo>
                    <a:pt x="9366" y="14476"/>
                    <a:pt x="9726" y="13648"/>
                    <a:pt x="10626" y="13648"/>
                  </a:cubicBezTo>
                  <a:cubicBezTo>
                    <a:pt x="10713" y="13648"/>
                    <a:pt x="10805" y="13656"/>
                    <a:pt x="10902" y="13672"/>
                  </a:cubicBezTo>
                  <a:cubicBezTo>
                    <a:pt x="10902" y="13210"/>
                    <a:pt x="11087" y="12748"/>
                    <a:pt x="10994" y="12378"/>
                  </a:cubicBezTo>
                  <a:cubicBezTo>
                    <a:pt x="10783" y="11478"/>
                    <a:pt x="10995" y="11245"/>
                    <a:pt x="11372" y="11245"/>
                  </a:cubicBezTo>
                  <a:cubicBezTo>
                    <a:pt x="11653" y="11245"/>
                    <a:pt x="12025" y="11375"/>
                    <a:pt x="12381" y="11454"/>
                  </a:cubicBezTo>
                  <a:cubicBezTo>
                    <a:pt x="13398" y="10160"/>
                    <a:pt x="14414" y="8773"/>
                    <a:pt x="14969" y="7017"/>
                  </a:cubicBezTo>
                  <a:cubicBezTo>
                    <a:pt x="15431" y="7386"/>
                    <a:pt x="15154" y="7849"/>
                    <a:pt x="15246" y="8218"/>
                  </a:cubicBezTo>
                  <a:cubicBezTo>
                    <a:pt x="16078" y="7294"/>
                    <a:pt x="15246" y="6092"/>
                    <a:pt x="15986" y="5260"/>
                  </a:cubicBezTo>
                  <a:cubicBezTo>
                    <a:pt x="15339" y="4336"/>
                    <a:pt x="16356" y="4244"/>
                    <a:pt x="16725" y="3782"/>
                  </a:cubicBezTo>
                  <a:cubicBezTo>
                    <a:pt x="16910" y="2857"/>
                    <a:pt x="17280" y="2118"/>
                    <a:pt x="18204" y="1656"/>
                  </a:cubicBezTo>
                  <a:cubicBezTo>
                    <a:pt x="18297" y="1286"/>
                    <a:pt x="18389" y="916"/>
                    <a:pt x="18574" y="546"/>
                  </a:cubicBezTo>
                  <a:cubicBezTo>
                    <a:pt x="18317" y="142"/>
                    <a:pt x="18074" y="1"/>
                    <a:pt x="1783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37"/>
            <p:cNvSpPr/>
            <p:nvPr/>
          </p:nvSpPr>
          <p:spPr>
            <a:xfrm>
              <a:off x="2171575" y="4889225"/>
              <a:ext cx="1405050" cy="361475"/>
            </a:xfrm>
            <a:custGeom>
              <a:rect b="b" l="l" r="r" t="t"/>
              <a:pathLst>
                <a:path extrusionOk="0" h="14459" w="56202">
                  <a:moveTo>
                    <a:pt x="55174" y="1"/>
                  </a:moveTo>
                  <a:cubicBezTo>
                    <a:pt x="54942" y="1"/>
                    <a:pt x="54694" y="88"/>
                    <a:pt x="54445" y="212"/>
                  </a:cubicBezTo>
                  <a:cubicBezTo>
                    <a:pt x="53521" y="582"/>
                    <a:pt x="52504" y="952"/>
                    <a:pt x="51672" y="1691"/>
                  </a:cubicBezTo>
                  <a:cubicBezTo>
                    <a:pt x="49084" y="3725"/>
                    <a:pt x="46311" y="5204"/>
                    <a:pt x="43353" y="6498"/>
                  </a:cubicBezTo>
                  <a:cubicBezTo>
                    <a:pt x="37437" y="9086"/>
                    <a:pt x="31151" y="10750"/>
                    <a:pt x="24773" y="11859"/>
                  </a:cubicBezTo>
                  <a:cubicBezTo>
                    <a:pt x="23387" y="12090"/>
                    <a:pt x="21977" y="12183"/>
                    <a:pt x="20545" y="12183"/>
                  </a:cubicBezTo>
                  <a:cubicBezTo>
                    <a:pt x="19112" y="12183"/>
                    <a:pt x="17656" y="12090"/>
                    <a:pt x="16177" y="11952"/>
                  </a:cubicBezTo>
                  <a:cubicBezTo>
                    <a:pt x="20521" y="10565"/>
                    <a:pt x="23757" y="7885"/>
                    <a:pt x="25883" y="3910"/>
                  </a:cubicBezTo>
                  <a:cubicBezTo>
                    <a:pt x="24589" y="3632"/>
                    <a:pt x="25236" y="1876"/>
                    <a:pt x="24126" y="1414"/>
                  </a:cubicBezTo>
                  <a:cubicBezTo>
                    <a:pt x="23202" y="3725"/>
                    <a:pt x="22370" y="6036"/>
                    <a:pt x="20429" y="7792"/>
                  </a:cubicBezTo>
                  <a:cubicBezTo>
                    <a:pt x="18211" y="9918"/>
                    <a:pt x="15530" y="10565"/>
                    <a:pt x="12665" y="11120"/>
                  </a:cubicBezTo>
                  <a:cubicBezTo>
                    <a:pt x="12254" y="11199"/>
                    <a:pt x="11824" y="11237"/>
                    <a:pt x="11383" y="11237"/>
                  </a:cubicBezTo>
                  <a:cubicBezTo>
                    <a:pt x="8750" y="11237"/>
                    <a:pt x="5731" y="9891"/>
                    <a:pt x="4068" y="8069"/>
                  </a:cubicBezTo>
                  <a:cubicBezTo>
                    <a:pt x="2589" y="6406"/>
                    <a:pt x="2219" y="4464"/>
                    <a:pt x="1572" y="2523"/>
                  </a:cubicBezTo>
                  <a:cubicBezTo>
                    <a:pt x="1572" y="3540"/>
                    <a:pt x="1110" y="4280"/>
                    <a:pt x="93" y="4649"/>
                  </a:cubicBezTo>
                  <a:cubicBezTo>
                    <a:pt x="93" y="5111"/>
                    <a:pt x="1" y="5481"/>
                    <a:pt x="463" y="5759"/>
                  </a:cubicBezTo>
                  <a:cubicBezTo>
                    <a:pt x="539" y="5224"/>
                    <a:pt x="1183" y="4879"/>
                    <a:pt x="1509" y="4879"/>
                  </a:cubicBezTo>
                  <a:cubicBezTo>
                    <a:pt x="1578" y="4879"/>
                    <a:pt x="1633" y="4894"/>
                    <a:pt x="1665" y="4927"/>
                  </a:cubicBezTo>
                  <a:cubicBezTo>
                    <a:pt x="2404" y="5851"/>
                    <a:pt x="556" y="5666"/>
                    <a:pt x="833" y="6498"/>
                  </a:cubicBezTo>
                  <a:cubicBezTo>
                    <a:pt x="833" y="7145"/>
                    <a:pt x="1203" y="7700"/>
                    <a:pt x="1665" y="8254"/>
                  </a:cubicBezTo>
                  <a:cubicBezTo>
                    <a:pt x="5547" y="13153"/>
                    <a:pt x="11186" y="13800"/>
                    <a:pt x="16732" y="14355"/>
                  </a:cubicBezTo>
                  <a:cubicBezTo>
                    <a:pt x="17397" y="14427"/>
                    <a:pt x="18063" y="14459"/>
                    <a:pt x="18729" y="14459"/>
                  </a:cubicBezTo>
                  <a:cubicBezTo>
                    <a:pt x="22315" y="14459"/>
                    <a:pt x="25901" y="13543"/>
                    <a:pt x="29488" y="13153"/>
                  </a:cubicBezTo>
                  <a:cubicBezTo>
                    <a:pt x="33555" y="12599"/>
                    <a:pt x="37437" y="10935"/>
                    <a:pt x="41227" y="9271"/>
                  </a:cubicBezTo>
                  <a:cubicBezTo>
                    <a:pt x="43815" y="8254"/>
                    <a:pt x="46403" y="6868"/>
                    <a:pt x="48899" y="5481"/>
                  </a:cubicBezTo>
                  <a:cubicBezTo>
                    <a:pt x="51117" y="4280"/>
                    <a:pt x="53243" y="3170"/>
                    <a:pt x="55369" y="1784"/>
                  </a:cubicBezTo>
                  <a:cubicBezTo>
                    <a:pt x="55831" y="1414"/>
                    <a:pt x="56201" y="1044"/>
                    <a:pt x="55924" y="490"/>
                  </a:cubicBezTo>
                  <a:cubicBezTo>
                    <a:pt x="55720" y="133"/>
                    <a:pt x="55460" y="1"/>
                    <a:pt x="5517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37"/>
            <p:cNvSpPr/>
            <p:nvPr/>
          </p:nvSpPr>
          <p:spPr>
            <a:xfrm>
              <a:off x="2564425" y="367525"/>
              <a:ext cx="1204000" cy="499825"/>
            </a:xfrm>
            <a:custGeom>
              <a:rect b="b" l="l" r="r" t="t"/>
              <a:pathLst>
                <a:path extrusionOk="0" h="19993" w="48160">
                  <a:moveTo>
                    <a:pt x="2959" y="0"/>
                  </a:moveTo>
                  <a:cubicBezTo>
                    <a:pt x="2497" y="1387"/>
                    <a:pt x="740" y="1110"/>
                    <a:pt x="1" y="2126"/>
                  </a:cubicBezTo>
                  <a:cubicBezTo>
                    <a:pt x="519" y="2299"/>
                    <a:pt x="795" y="2875"/>
                    <a:pt x="1356" y="2875"/>
                  </a:cubicBezTo>
                  <a:cubicBezTo>
                    <a:pt x="1396" y="2875"/>
                    <a:pt x="1437" y="2872"/>
                    <a:pt x="1480" y="2866"/>
                  </a:cubicBezTo>
                  <a:cubicBezTo>
                    <a:pt x="1572" y="2496"/>
                    <a:pt x="1018" y="1849"/>
                    <a:pt x="1665" y="1849"/>
                  </a:cubicBezTo>
                  <a:cubicBezTo>
                    <a:pt x="2140" y="1849"/>
                    <a:pt x="2654" y="1505"/>
                    <a:pt x="3107" y="1505"/>
                  </a:cubicBezTo>
                  <a:cubicBezTo>
                    <a:pt x="3359" y="1505"/>
                    <a:pt x="3593" y="1611"/>
                    <a:pt x="3791" y="1941"/>
                  </a:cubicBezTo>
                  <a:cubicBezTo>
                    <a:pt x="4438" y="3051"/>
                    <a:pt x="6194" y="3328"/>
                    <a:pt x="5732" y="5084"/>
                  </a:cubicBezTo>
                  <a:cubicBezTo>
                    <a:pt x="5732" y="5084"/>
                    <a:pt x="5824" y="5177"/>
                    <a:pt x="5917" y="5269"/>
                  </a:cubicBezTo>
                  <a:cubicBezTo>
                    <a:pt x="6227" y="5083"/>
                    <a:pt x="6465" y="5006"/>
                    <a:pt x="6652" y="5006"/>
                  </a:cubicBezTo>
                  <a:cubicBezTo>
                    <a:pt x="7526" y="5006"/>
                    <a:pt x="7306" y="6675"/>
                    <a:pt x="8306" y="6675"/>
                  </a:cubicBezTo>
                  <a:cubicBezTo>
                    <a:pt x="8368" y="6675"/>
                    <a:pt x="8434" y="6669"/>
                    <a:pt x="8505" y="6656"/>
                  </a:cubicBezTo>
                  <a:lnTo>
                    <a:pt x="8505" y="6656"/>
                  </a:lnTo>
                  <a:cubicBezTo>
                    <a:pt x="8073" y="6991"/>
                    <a:pt x="7710" y="7115"/>
                    <a:pt x="7390" y="7115"/>
                  </a:cubicBezTo>
                  <a:cubicBezTo>
                    <a:pt x="6474" y="7115"/>
                    <a:pt x="5906" y="6101"/>
                    <a:pt x="5085" y="6101"/>
                  </a:cubicBezTo>
                  <a:cubicBezTo>
                    <a:pt x="5547" y="6841"/>
                    <a:pt x="6009" y="7488"/>
                    <a:pt x="6194" y="8412"/>
                  </a:cubicBezTo>
                  <a:cubicBezTo>
                    <a:pt x="6933" y="11370"/>
                    <a:pt x="7858" y="14328"/>
                    <a:pt x="7673" y="17378"/>
                  </a:cubicBezTo>
                  <a:cubicBezTo>
                    <a:pt x="8690" y="16546"/>
                    <a:pt x="10538" y="16546"/>
                    <a:pt x="10169" y="14513"/>
                  </a:cubicBezTo>
                  <a:cubicBezTo>
                    <a:pt x="9891" y="14420"/>
                    <a:pt x="9429" y="14605"/>
                    <a:pt x="9244" y="14143"/>
                  </a:cubicBezTo>
                  <a:cubicBezTo>
                    <a:pt x="9244" y="14143"/>
                    <a:pt x="9337" y="13958"/>
                    <a:pt x="9429" y="13958"/>
                  </a:cubicBezTo>
                  <a:cubicBezTo>
                    <a:pt x="9479" y="13948"/>
                    <a:pt x="9524" y="13944"/>
                    <a:pt x="9565" y="13944"/>
                  </a:cubicBezTo>
                  <a:cubicBezTo>
                    <a:pt x="9912" y="13944"/>
                    <a:pt x="10004" y="14265"/>
                    <a:pt x="10169" y="14513"/>
                  </a:cubicBezTo>
                  <a:cubicBezTo>
                    <a:pt x="11093" y="14050"/>
                    <a:pt x="10631" y="13588"/>
                    <a:pt x="10076" y="13219"/>
                  </a:cubicBezTo>
                  <a:cubicBezTo>
                    <a:pt x="9429" y="12849"/>
                    <a:pt x="8505" y="12756"/>
                    <a:pt x="9059" y="11647"/>
                  </a:cubicBezTo>
                  <a:cubicBezTo>
                    <a:pt x="9239" y="11257"/>
                    <a:pt x="9429" y="11130"/>
                    <a:pt x="9626" y="11130"/>
                  </a:cubicBezTo>
                  <a:cubicBezTo>
                    <a:pt x="9993" y="11130"/>
                    <a:pt x="10382" y="11573"/>
                    <a:pt x="10774" y="11573"/>
                  </a:cubicBezTo>
                  <a:cubicBezTo>
                    <a:pt x="10819" y="11573"/>
                    <a:pt x="10864" y="11567"/>
                    <a:pt x="10908" y="11555"/>
                  </a:cubicBezTo>
                  <a:cubicBezTo>
                    <a:pt x="9984" y="7672"/>
                    <a:pt x="7765" y="4530"/>
                    <a:pt x="4807" y="1849"/>
                  </a:cubicBezTo>
                  <a:lnTo>
                    <a:pt x="4807" y="1849"/>
                  </a:lnTo>
                  <a:cubicBezTo>
                    <a:pt x="17101" y="3051"/>
                    <a:pt x="28008" y="7672"/>
                    <a:pt x="38361" y="14143"/>
                  </a:cubicBezTo>
                  <a:cubicBezTo>
                    <a:pt x="37714" y="14975"/>
                    <a:pt x="36790" y="15437"/>
                    <a:pt x="36328" y="16269"/>
                  </a:cubicBezTo>
                  <a:cubicBezTo>
                    <a:pt x="36512" y="16639"/>
                    <a:pt x="36605" y="17008"/>
                    <a:pt x="36697" y="17378"/>
                  </a:cubicBezTo>
                  <a:cubicBezTo>
                    <a:pt x="37344" y="16824"/>
                    <a:pt x="38084" y="16176"/>
                    <a:pt x="38731" y="15622"/>
                  </a:cubicBezTo>
                  <a:cubicBezTo>
                    <a:pt x="38866" y="15487"/>
                    <a:pt x="38902" y="15205"/>
                    <a:pt x="39055" y="15205"/>
                  </a:cubicBezTo>
                  <a:cubicBezTo>
                    <a:pt x="39112" y="15205"/>
                    <a:pt x="39185" y="15244"/>
                    <a:pt x="39285" y="15345"/>
                  </a:cubicBezTo>
                  <a:cubicBezTo>
                    <a:pt x="40302" y="16269"/>
                    <a:pt x="41781" y="16454"/>
                    <a:pt x="42798" y="17378"/>
                  </a:cubicBezTo>
                  <a:cubicBezTo>
                    <a:pt x="43815" y="18302"/>
                    <a:pt x="45016" y="19042"/>
                    <a:pt x="46218" y="19781"/>
                  </a:cubicBezTo>
                  <a:cubicBezTo>
                    <a:pt x="46425" y="19919"/>
                    <a:pt x="46657" y="19993"/>
                    <a:pt x="46886" y="19993"/>
                  </a:cubicBezTo>
                  <a:cubicBezTo>
                    <a:pt x="47272" y="19993"/>
                    <a:pt x="47650" y="19783"/>
                    <a:pt x="47882" y="19319"/>
                  </a:cubicBezTo>
                  <a:cubicBezTo>
                    <a:pt x="48159" y="18580"/>
                    <a:pt x="47605" y="18118"/>
                    <a:pt x="47050" y="17933"/>
                  </a:cubicBezTo>
                  <a:cubicBezTo>
                    <a:pt x="44647" y="17008"/>
                    <a:pt x="43075" y="14882"/>
                    <a:pt x="41042" y="13403"/>
                  </a:cubicBezTo>
                  <a:lnTo>
                    <a:pt x="41134" y="13403"/>
                  </a:lnTo>
                  <a:cubicBezTo>
                    <a:pt x="41134" y="13311"/>
                    <a:pt x="41134" y="13126"/>
                    <a:pt x="41134" y="13034"/>
                  </a:cubicBezTo>
                  <a:cubicBezTo>
                    <a:pt x="40938" y="13095"/>
                    <a:pt x="40759" y="13122"/>
                    <a:pt x="40592" y="13122"/>
                  </a:cubicBezTo>
                  <a:cubicBezTo>
                    <a:pt x="39500" y="13122"/>
                    <a:pt x="38966" y="11956"/>
                    <a:pt x="38084" y="11555"/>
                  </a:cubicBezTo>
                  <a:cubicBezTo>
                    <a:pt x="34849" y="9983"/>
                    <a:pt x="31613" y="8227"/>
                    <a:pt x="28378" y="6471"/>
                  </a:cubicBezTo>
                  <a:cubicBezTo>
                    <a:pt x="28378" y="6813"/>
                    <a:pt x="28062" y="7313"/>
                    <a:pt x="27941" y="7313"/>
                  </a:cubicBezTo>
                  <a:cubicBezTo>
                    <a:pt x="27931" y="7313"/>
                    <a:pt x="27923" y="7310"/>
                    <a:pt x="27916" y="7303"/>
                  </a:cubicBezTo>
                  <a:cubicBezTo>
                    <a:pt x="27639" y="6656"/>
                    <a:pt x="26160" y="7025"/>
                    <a:pt x="26622" y="5731"/>
                  </a:cubicBezTo>
                  <a:cubicBezTo>
                    <a:pt x="25328" y="5269"/>
                    <a:pt x="24034" y="4715"/>
                    <a:pt x="22740" y="4252"/>
                  </a:cubicBezTo>
                  <a:cubicBezTo>
                    <a:pt x="20244" y="3143"/>
                    <a:pt x="17748" y="2034"/>
                    <a:pt x="14975" y="1757"/>
                  </a:cubicBezTo>
                  <a:cubicBezTo>
                    <a:pt x="14811" y="1976"/>
                    <a:pt x="14614" y="2163"/>
                    <a:pt x="14423" y="2163"/>
                  </a:cubicBezTo>
                  <a:cubicBezTo>
                    <a:pt x="14292" y="2163"/>
                    <a:pt x="14164" y="2075"/>
                    <a:pt x="14051" y="1849"/>
                  </a:cubicBezTo>
                  <a:cubicBezTo>
                    <a:pt x="13866" y="1479"/>
                    <a:pt x="14328" y="1479"/>
                    <a:pt x="14605" y="1387"/>
                  </a:cubicBezTo>
                  <a:cubicBezTo>
                    <a:pt x="10723" y="832"/>
                    <a:pt x="6841" y="93"/>
                    <a:pt x="295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37"/>
            <p:cNvSpPr/>
            <p:nvPr/>
          </p:nvSpPr>
          <p:spPr>
            <a:xfrm>
              <a:off x="3320075" y="1583050"/>
              <a:ext cx="367450" cy="526900"/>
            </a:xfrm>
            <a:custGeom>
              <a:rect b="b" l="l" r="r" t="t"/>
              <a:pathLst>
                <a:path extrusionOk="0" h="21076" w="14698">
                  <a:moveTo>
                    <a:pt x="11370" y="9244"/>
                  </a:moveTo>
                  <a:lnTo>
                    <a:pt x="11370" y="9244"/>
                  </a:lnTo>
                  <a:cubicBezTo>
                    <a:pt x="11740" y="10260"/>
                    <a:pt x="11463" y="11370"/>
                    <a:pt x="12387" y="12109"/>
                  </a:cubicBezTo>
                  <a:cubicBezTo>
                    <a:pt x="12017" y="12386"/>
                    <a:pt x="11278" y="12479"/>
                    <a:pt x="11278" y="12479"/>
                  </a:cubicBezTo>
                  <a:cubicBezTo>
                    <a:pt x="11555" y="11370"/>
                    <a:pt x="9984" y="10353"/>
                    <a:pt x="11370" y="9244"/>
                  </a:cubicBezTo>
                  <a:close/>
                  <a:moveTo>
                    <a:pt x="2078" y="13769"/>
                  </a:moveTo>
                  <a:cubicBezTo>
                    <a:pt x="2318" y="13769"/>
                    <a:pt x="2497" y="13847"/>
                    <a:pt x="2497" y="14050"/>
                  </a:cubicBezTo>
                  <a:cubicBezTo>
                    <a:pt x="2497" y="15067"/>
                    <a:pt x="3606" y="14697"/>
                    <a:pt x="3791" y="15344"/>
                  </a:cubicBezTo>
                  <a:cubicBezTo>
                    <a:pt x="3543" y="15489"/>
                    <a:pt x="3313" y="15546"/>
                    <a:pt x="3096" y="15546"/>
                  </a:cubicBezTo>
                  <a:cubicBezTo>
                    <a:pt x="2341" y="15546"/>
                    <a:pt x="1735" y="14861"/>
                    <a:pt x="1018" y="14790"/>
                  </a:cubicBezTo>
                  <a:cubicBezTo>
                    <a:pt x="833" y="14790"/>
                    <a:pt x="740" y="14235"/>
                    <a:pt x="1110" y="14050"/>
                  </a:cubicBezTo>
                  <a:cubicBezTo>
                    <a:pt x="1369" y="13895"/>
                    <a:pt x="1772" y="13769"/>
                    <a:pt x="2078" y="13769"/>
                  </a:cubicBezTo>
                  <a:close/>
                  <a:moveTo>
                    <a:pt x="11555" y="0"/>
                  </a:moveTo>
                  <a:cubicBezTo>
                    <a:pt x="10076" y="1941"/>
                    <a:pt x="9059" y="4160"/>
                    <a:pt x="8597" y="6655"/>
                  </a:cubicBezTo>
                  <a:cubicBezTo>
                    <a:pt x="8412" y="7672"/>
                    <a:pt x="8505" y="8874"/>
                    <a:pt x="7950" y="9798"/>
                  </a:cubicBezTo>
                  <a:cubicBezTo>
                    <a:pt x="8320" y="10076"/>
                    <a:pt x="8320" y="10353"/>
                    <a:pt x="7950" y="10538"/>
                  </a:cubicBezTo>
                  <a:cubicBezTo>
                    <a:pt x="7869" y="10599"/>
                    <a:pt x="7805" y="10624"/>
                    <a:pt x="7755" y="10624"/>
                  </a:cubicBezTo>
                  <a:cubicBezTo>
                    <a:pt x="7581" y="10624"/>
                    <a:pt x="7581" y="10312"/>
                    <a:pt x="7581" y="10168"/>
                  </a:cubicBezTo>
                  <a:cubicBezTo>
                    <a:pt x="7211" y="10168"/>
                    <a:pt x="7026" y="10076"/>
                    <a:pt x="6841" y="9798"/>
                  </a:cubicBezTo>
                  <a:cubicBezTo>
                    <a:pt x="6194" y="9429"/>
                    <a:pt x="6286" y="8412"/>
                    <a:pt x="5362" y="8319"/>
                  </a:cubicBezTo>
                  <a:cubicBezTo>
                    <a:pt x="5069" y="8661"/>
                    <a:pt x="4750" y="8771"/>
                    <a:pt x="4405" y="8771"/>
                  </a:cubicBezTo>
                  <a:cubicBezTo>
                    <a:pt x="4098" y="8771"/>
                    <a:pt x="3770" y="8684"/>
                    <a:pt x="3421" y="8597"/>
                  </a:cubicBezTo>
                  <a:cubicBezTo>
                    <a:pt x="3329" y="7857"/>
                    <a:pt x="4160" y="8042"/>
                    <a:pt x="4253" y="7580"/>
                  </a:cubicBezTo>
                  <a:lnTo>
                    <a:pt x="4253" y="7580"/>
                  </a:lnTo>
                  <a:cubicBezTo>
                    <a:pt x="4210" y="7585"/>
                    <a:pt x="4169" y="7588"/>
                    <a:pt x="4130" y="7588"/>
                  </a:cubicBezTo>
                  <a:cubicBezTo>
                    <a:pt x="3491" y="7588"/>
                    <a:pt x="3302" y="6911"/>
                    <a:pt x="2866" y="6563"/>
                  </a:cubicBezTo>
                  <a:lnTo>
                    <a:pt x="2866" y="6563"/>
                  </a:lnTo>
                  <a:cubicBezTo>
                    <a:pt x="1850" y="7210"/>
                    <a:pt x="1942" y="8134"/>
                    <a:pt x="3329" y="9059"/>
                  </a:cubicBezTo>
                  <a:cubicBezTo>
                    <a:pt x="3883" y="9429"/>
                    <a:pt x="4160" y="9613"/>
                    <a:pt x="3606" y="10168"/>
                  </a:cubicBezTo>
                  <a:cubicBezTo>
                    <a:pt x="4345" y="11647"/>
                    <a:pt x="2774" y="12202"/>
                    <a:pt x="2219" y="13126"/>
                  </a:cubicBezTo>
                  <a:cubicBezTo>
                    <a:pt x="2188" y="13173"/>
                    <a:pt x="2152" y="13193"/>
                    <a:pt x="2112" y="13193"/>
                  </a:cubicBezTo>
                  <a:cubicBezTo>
                    <a:pt x="1913" y="13193"/>
                    <a:pt x="1618" y="12694"/>
                    <a:pt x="1387" y="12386"/>
                  </a:cubicBezTo>
                  <a:cubicBezTo>
                    <a:pt x="1235" y="12158"/>
                    <a:pt x="1021" y="11993"/>
                    <a:pt x="692" y="11993"/>
                  </a:cubicBezTo>
                  <a:cubicBezTo>
                    <a:pt x="621" y="11993"/>
                    <a:pt x="545" y="12000"/>
                    <a:pt x="463" y="12017"/>
                  </a:cubicBezTo>
                  <a:cubicBezTo>
                    <a:pt x="1" y="12109"/>
                    <a:pt x="93" y="12664"/>
                    <a:pt x="93" y="12849"/>
                  </a:cubicBezTo>
                  <a:cubicBezTo>
                    <a:pt x="463" y="14790"/>
                    <a:pt x="1" y="16731"/>
                    <a:pt x="648" y="18672"/>
                  </a:cubicBezTo>
                  <a:cubicBezTo>
                    <a:pt x="740" y="19227"/>
                    <a:pt x="1018" y="19689"/>
                    <a:pt x="1480" y="19966"/>
                  </a:cubicBezTo>
                  <a:cubicBezTo>
                    <a:pt x="1544" y="19992"/>
                    <a:pt x="1602" y="20003"/>
                    <a:pt x="1656" y="20003"/>
                  </a:cubicBezTo>
                  <a:cubicBezTo>
                    <a:pt x="1995" y="20003"/>
                    <a:pt x="2165" y="19558"/>
                    <a:pt x="2404" y="19319"/>
                  </a:cubicBezTo>
                  <a:cubicBezTo>
                    <a:pt x="2774" y="18949"/>
                    <a:pt x="2959" y="18395"/>
                    <a:pt x="2219" y="18025"/>
                  </a:cubicBezTo>
                  <a:cubicBezTo>
                    <a:pt x="2034" y="17840"/>
                    <a:pt x="1850" y="17563"/>
                    <a:pt x="2219" y="17285"/>
                  </a:cubicBezTo>
                  <a:cubicBezTo>
                    <a:pt x="2348" y="17157"/>
                    <a:pt x="2477" y="17088"/>
                    <a:pt x="2615" y="17088"/>
                  </a:cubicBezTo>
                  <a:cubicBezTo>
                    <a:pt x="2774" y="17088"/>
                    <a:pt x="2946" y="17180"/>
                    <a:pt x="3144" y="17378"/>
                  </a:cubicBezTo>
                  <a:cubicBezTo>
                    <a:pt x="4345" y="18487"/>
                    <a:pt x="3236" y="19319"/>
                    <a:pt x="2866" y="20336"/>
                  </a:cubicBezTo>
                  <a:cubicBezTo>
                    <a:pt x="3310" y="20502"/>
                    <a:pt x="3787" y="20535"/>
                    <a:pt x="4257" y="20535"/>
                  </a:cubicBezTo>
                  <a:cubicBezTo>
                    <a:pt x="4571" y="20535"/>
                    <a:pt x="4881" y="20521"/>
                    <a:pt x="5177" y="20521"/>
                  </a:cubicBezTo>
                  <a:cubicBezTo>
                    <a:pt x="6749" y="20521"/>
                    <a:pt x="4992" y="18949"/>
                    <a:pt x="5824" y="18395"/>
                  </a:cubicBezTo>
                  <a:cubicBezTo>
                    <a:pt x="4530" y="16454"/>
                    <a:pt x="6471" y="15899"/>
                    <a:pt x="7396" y="15622"/>
                  </a:cubicBezTo>
                  <a:cubicBezTo>
                    <a:pt x="8320" y="15344"/>
                    <a:pt x="8505" y="14975"/>
                    <a:pt x="8782" y="14328"/>
                  </a:cubicBezTo>
                  <a:cubicBezTo>
                    <a:pt x="8697" y="14222"/>
                    <a:pt x="8608" y="14184"/>
                    <a:pt x="8514" y="14184"/>
                  </a:cubicBezTo>
                  <a:cubicBezTo>
                    <a:pt x="8279" y="14184"/>
                    <a:pt x="8019" y="14425"/>
                    <a:pt x="7754" y="14425"/>
                  </a:cubicBezTo>
                  <a:cubicBezTo>
                    <a:pt x="7666" y="14425"/>
                    <a:pt x="7577" y="14399"/>
                    <a:pt x="7488" y="14328"/>
                  </a:cubicBezTo>
                  <a:cubicBezTo>
                    <a:pt x="7765" y="13773"/>
                    <a:pt x="8320" y="13126"/>
                    <a:pt x="8135" y="12664"/>
                  </a:cubicBezTo>
                  <a:cubicBezTo>
                    <a:pt x="7855" y="11612"/>
                    <a:pt x="8000" y="11318"/>
                    <a:pt x="8303" y="11318"/>
                  </a:cubicBezTo>
                  <a:cubicBezTo>
                    <a:pt x="8687" y="11318"/>
                    <a:pt x="9326" y="11791"/>
                    <a:pt x="9674" y="11791"/>
                  </a:cubicBezTo>
                  <a:cubicBezTo>
                    <a:pt x="9776" y="11791"/>
                    <a:pt x="9853" y="11751"/>
                    <a:pt x="9891" y="11647"/>
                  </a:cubicBezTo>
                  <a:cubicBezTo>
                    <a:pt x="10538" y="12294"/>
                    <a:pt x="10631" y="13403"/>
                    <a:pt x="11833" y="13496"/>
                  </a:cubicBezTo>
                  <a:cubicBezTo>
                    <a:pt x="11463" y="14050"/>
                    <a:pt x="11093" y="14605"/>
                    <a:pt x="10723" y="15159"/>
                  </a:cubicBezTo>
                  <a:cubicBezTo>
                    <a:pt x="11185" y="15714"/>
                    <a:pt x="12387" y="15067"/>
                    <a:pt x="12387" y="16176"/>
                  </a:cubicBezTo>
                  <a:cubicBezTo>
                    <a:pt x="12295" y="16269"/>
                    <a:pt x="12295" y="16269"/>
                    <a:pt x="12202" y="16269"/>
                  </a:cubicBezTo>
                  <a:cubicBezTo>
                    <a:pt x="11542" y="16269"/>
                    <a:pt x="10740" y="16033"/>
                    <a:pt x="10134" y="16033"/>
                  </a:cubicBezTo>
                  <a:cubicBezTo>
                    <a:pt x="9891" y="16033"/>
                    <a:pt x="9680" y="16071"/>
                    <a:pt x="9522" y="16176"/>
                  </a:cubicBezTo>
                  <a:cubicBezTo>
                    <a:pt x="8228" y="17008"/>
                    <a:pt x="10816" y="17193"/>
                    <a:pt x="10169" y="18117"/>
                  </a:cubicBezTo>
                  <a:cubicBezTo>
                    <a:pt x="11463" y="18672"/>
                    <a:pt x="12202" y="19596"/>
                    <a:pt x="12295" y="21075"/>
                  </a:cubicBezTo>
                  <a:cubicBezTo>
                    <a:pt x="12671" y="21000"/>
                    <a:pt x="12557" y="20190"/>
                    <a:pt x="13000" y="20190"/>
                  </a:cubicBezTo>
                  <a:cubicBezTo>
                    <a:pt x="13101" y="20190"/>
                    <a:pt x="13232" y="20233"/>
                    <a:pt x="13404" y="20336"/>
                  </a:cubicBezTo>
                  <a:cubicBezTo>
                    <a:pt x="14143" y="19411"/>
                    <a:pt x="12942" y="19227"/>
                    <a:pt x="12387" y="18580"/>
                  </a:cubicBezTo>
                  <a:cubicBezTo>
                    <a:pt x="13589" y="18487"/>
                    <a:pt x="14698" y="18487"/>
                    <a:pt x="13774" y="17008"/>
                  </a:cubicBezTo>
                  <a:cubicBezTo>
                    <a:pt x="13219" y="16361"/>
                    <a:pt x="14051" y="16361"/>
                    <a:pt x="14513" y="16361"/>
                  </a:cubicBezTo>
                  <a:cubicBezTo>
                    <a:pt x="14143" y="15714"/>
                    <a:pt x="14143" y="15067"/>
                    <a:pt x="14143" y="14420"/>
                  </a:cubicBezTo>
                  <a:cubicBezTo>
                    <a:pt x="14051" y="13496"/>
                    <a:pt x="14143" y="12386"/>
                    <a:pt x="13404" y="11647"/>
                  </a:cubicBezTo>
                  <a:cubicBezTo>
                    <a:pt x="12387" y="10076"/>
                    <a:pt x="12757" y="8412"/>
                    <a:pt x="13219" y="6840"/>
                  </a:cubicBezTo>
                  <a:cubicBezTo>
                    <a:pt x="13681" y="5454"/>
                    <a:pt x="13404" y="4807"/>
                    <a:pt x="11925" y="4345"/>
                  </a:cubicBezTo>
                  <a:cubicBezTo>
                    <a:pt x="13034" y="4252"/>
                    <a:pt x="13774" y="3790"/>
                    <a:pt x="14143" y="2866"/>
                  </a:cubicBezTo>
                  <a:cubicBezTo>
                    <a:pt x="13681" y="1479"/>
                    <a:pt x="12942" y="555"/>
                    <a:pt x="115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37"/>
            <p:cNvSpPr/>
            <p:nvPr/>
          </p:nvSpPr>
          <p:spPr>
            <a:xfrm>
              <a:off x="3946325" y="1682900"/>
              <a:ext cx="455275" cy="489450"/>
            </a:xfrm>
            <a:custGeom>
              <a:rect b="b" l="l" r="r" t="t"/>
              <a:pathLst>
                <a:path extrusionOk="0" h="19578" w="18211">
                  <a:moveTo>
                    <a:pt x="2311" y="5897"/>
                  </a:moveTo>
                  <a:cubicBezTo>
                    <a:pt x="2496" y="5897"/>
                    <a:pt x="2681" y="5989"/>
                    <a:pt x="2774" y="6082"/>
                  </a:cubicBezTo>
                  <a:cubicBezTo>
                    <a:pt x="2866" y="6266"/>
                    <a:pt x="2681" y="6359"/>
                    <a:pt x="2404" y="6451"/>
                  </a:cubicBezTo>
                  <a:cubicBezTo>
                    <a:pt x="2311" y="6359"/>
                    <a:pt x="2219" y="6266"/>
                    <a:pt x="2127" y="6174"/>
                  </a:cubicBezTo>
                  <a:cubicBezTo>
                    <a:pt x="1942" y="5989"/>
                    <a:pt x="2219" y="5897"/>
                    <a:pt x="2311" y="5897"/>
                  </a:cubicBezTo>
                  <a:close/>
                  <a:moveTo>
                    <a:pt x="11479" y="8794"/>
                  </a:moveTo>
                  <a:cubicBezTo>
                    <a:pt x="11587" y="8794"/>
                    <a:pt x="11717" y="8816"/>
                    <a:pt x="11832" y="8855"/>
                  </a:cubicBezTo>
                  <a:cubicBezTo>
                    <a:pt x="12110" y="9039"/>
                    <a:pt x="12202" y="9317"/>
                    <a:pt x="12017" y="9594"/>
                  </a:cubicBezTo>
                  <a:cubicBezTo>
                    <a:pt x="11832" y="9964"/>
                    <a:pt x="11370" y="10241"/>
                    <a:pt x="11370" y="10611"/>
                  </a:cubicBezTo>
                  <a:cubicBezTo>
                    <a:pt x="11199" y="11381"/>
                    <a:pt x="11028" y="12388"/>
                    <a:pt x="10418" y="12388"/>
                  </a:cubicBezTo>
                  <a:cubicBezTo>
                    <a:pt x="10368" y="12388"/>
                    <a:pt x="10316" y="12381"/>
                    <a:pt x="10261" y="12367"/>
                  </a:cubicBezTo>
                  <a:cubicBezTo>
                    <a:pt x="9152" y="11997"/>
                    <a:pt x="11185" y="11350"/>
                    <a:pt x="10261" y="10518"/>
                  </a:cubicBezTo>
                  <a:lnTo>
                    <a:pt x="10261" y="10518"/>
                  </a:lnTo>
                  <a:cubicBezTo>
                    <a:pt x="10018" y="10599"/>
                    <a:pt x="9917" y="11106"/>
                    <a:pt x="9460" y="11106"/>
                  </a:cubicBezTo>
                  <a:cubicBezTo>
                    <a:pt x="9396" y="11106"/>
                    <a:pt x="9324" y="11096"/>
                    <a:pt x="9244" y="11073"/>
                  </a:cubicBezTo>
                  <a:cubicBezTo>
                    <a:pt x="9244" y="10241"/>
                    <a:pt x="9891" y="9964"/>
                    <a:pt x="10446" y="9594"/>
                  </a:cubicBezTo>
                  <a:cubicBezTo>
                    <a:pt x="10468" y="9579"/>
                    <a:pt x="10498" y="9573"/>
                    <a:pt x="10534" y="9573"/>
                  </a:cubicBezTo>
                  <a:cubicBezTo>
                    <a:pt x="10747" y="9573"/>
                    <a:pt x="11159" y="9803"/>
                    <a:pt x="11384" y="9803"/>
                  </a:cubicBezTo>
                  <a:cubicBezTo>
                    <a:pt x="11583" y="9803"/>
                    <a:pt x="11636" y="9624"/>
                    <a:pt x="11278" y="8947"/>
                  </a:cubicBezTo>
                  <a:cubicBezTo>
                    <a:pt x="11223" y="8839"/>
                    <a:pt x="11328" y="8794"/>
                    <a:pt x="11479" y="8794"/>
                  </a:cubicBezTo>
                  <a:close/>
                  <a:moveTo>
                    <a:pt x="14067" y="0"/>
                  </a:moveTo>
                  <a:cubicBezTo>
                    <a:pt x="12994" y="0"/>
                    <a:pt x="11966" y="266"/>
                    <a:pt x="11185" y="813"/>
                  </a:cubicBezTo>
                  <a:cubicBezTo>
                    <a:pt x="9891" y="1737"/>
                    <a:pt x="8412" y="2477"/>
                    <a:pt x="7303" y="3678"/>
                  </a:cubicBezTo>
                  <a:cubicBezTo>
                    <a:pt x="6748" y="4325"/>
                    <a:pt x="6101" y="5065"/>
                    <a:pt x="5085" y="5065"/>
                  </a:cubicBezTo>
                  <a:cubicBezTo>
                    <a:pt x="4747" y="5161"/>
                    <a:pt x="4384" y="5308"/>
                    <a:pt x="4074" y="5308"/>
                  </a:cubicBezTo>
                  <a:cubicBezTo>
                    <a:pt x="3791" y="5308"/>
                    <a:pt x="3553" y="5185"/>
                    <a:pt x="3421" y="4787"/>
                  </a:cubicBezTo>
                  <a:cubicBezTo>
                    <a:pt x="3143" y="4048"/>
                    <a:pt x="3606" y="3308"/>
                    <a:pt x="4345" y="2939"/>
                  </a:cubicBezTo>
                  <a:cubicBezTo>
                    <a:pt x="4345" y="2569"/>
                    <a:pt x="4253" y="2292"/>
                    <a:pt x="3975" y="2199"/>
                  </a:cubicBezTo>
                  <a:cubicBezTo>
                    <a:pt x="3790" y="2384"/>
                    <a:pt x="3606" y="2846"/>
                    <a:pt x="3421" y="2846"/>
                  </a:cubicBezTo>
                  <a:cubicBezTo>
                    <a:pt x="3316" y="2837"/>
                    <a:pt x="3216" y="2833"/>
                    <a:pt x="3120" y="2833"/>
                  </a:cubicBezTo>
                  <a:cubicBezTo>
                    <a:pt x="1248" y="2833"/>
                    <a:pt x="792" y="4486"/>
                    <a:pt x="1" y="5804"/>
                  </a:cubicBezTo>
                  <a:cubicBezTo>
                    <a:pt x="1" y="6082"/>
                    <a:pt x="1" y="6266"/>
                    <a:pt x="1" y="6544"/>
                  </a:cubicBezTo>
                  <a:cubicBezTo>
                    <a:pt x="472" y="7015"/>
                    <a:pt x="1094" y="7299"/>
                    <a:pt x="1698" y="7299"/>
                  </a:cubicBezTo>
                  <a:cubicBezTo>
                    <a:pt x="2042" y="7299"/>
                    <a:pt x="2380" y="7207"/>
                    <a:pt x="2681" y="7006"/>
                  </a:cubicBezTo>
                  <a:cubicBezTo>
                    <a:pt x="3087" y="6771"/>
                    <a:pt x="3463" y="6679"/>
                    <a:pt x="3821" y="6679"/>
                  </a:cubicBezTo>
                  <a:cubicBezTo>
                    <a:pt x="5013" y="6679"/>
                    <a:pt x="6002" y="7696"/>
                    <a:pt x="7211" y="7838"/>
                  </a:cubicBezTo>
                  <a:cubicBezTo>
                    <a:pt x="7580" y="7838"/>
                    <a:pt x="7211" y="8392"/>
                    <a:pt x="7118" y="8670"/>
                  </a:cubicBezTo>
                  <a:cubicBezTo>
                    <a:pt x="6841" y="9594"/>
                    <a:pt x="7395" y="9779"/>
                    <a:pt x="8135" y="9871"/>
                  </a:cubicBezTo>
                  <a:cubicBezTo>
                    <a:pt x="8151" y="9875"/>
                    <a:pt x="8166" y="9876"/>
                    <a:pt x="8179" y="9876"/>
                  </a:cubicBezTo>
                  <a:cubicBezTo>
                    <a:pt x="8476" y="9876"/>
                    <a:pt x="8178" y="9135"/>
                    <a:pt x="8438" y="9135"/>
                  </a:cubicBezTo>
                  <a:cubicBezTo>
                    <a:pt x="8507" y="9135"/>
                    <a:pt x="8614" y="9186"/>
                    <a:pt x="8782" y="9317"/>
                  </a:cubicBezTo>
                  <a:cubicBezTo>
                    <a:pt x="9244" y="9779"/>
                    <a:pt x="8782" y="10149"/>
                    <a:pt x="8505" y="10611"/>
                  </a:cubicBezTo>
                  <a:cubicBezTo>
                    <a:pt x="7765" y="11720"/>
                    <a:pt x="7858" y="11905"/>
                    <a:pt x="9152" y="12275"/>
                  </a:cubicBezTo>
                  <a:cubicBezTo>
                    <a:pt x="8874" y="13014"/>
                    <a:pt x="7580" y="12367"/>
                    <a:pt x="7580" y="13476"/>
                  </a:cubicBezTo>
                  <a:cubicBezTo>
                    <a:pt x="8135" y="13384"/>
                    <a:pt x="8782" y="13476"/>
                    <a:pt x="9152" y="13291"/>
                  </a:cubicBezTo>
                  <a:cubicBezTo>
                    <a:pt x="9383" y="13153"/>
                    <a:pt x="9591" y="13037"/>
                    <a:pt x="9752" y="13037"/>
                  </a:cubicBezTo>
                  <a:cubicBezTo>
                    <a:pt x="9914" y="13037"/>
                    <a:pt x="10030" y="13153"/>
                    <a:pt x="10076" y="13476"/>
                  </a:cubicBezTo>
                  <a:cubicBezTo>
                    <a:pt x="10168" y="13939"/>
                    <a:pt x="11000" y="14308"/>
                    <a:pt x="10168" y="14955"/>
                  </a:cubicBezTo>
                  <a:cubicBezTo>
                    <a:pt x="9706" y="15233"/>
                    <a:pt x="9059" y="15510"/>
                    <a:pt x="8967" y="16342"/>
                  </a:cubicBezTo>
                  <a:cubicBezTo>
                    <a:pt x="8505" y="15325"/>
                    <a:pt x="7488" y="14586"/>
                    <a:pt x="7673" y="13476"/>
                  </a:cubicBezTo>
                  <a:lnTo>
                    <a:pt x="7673" y="13476"/>
                  </a:lnTo>
                  <a:cubicBezTo>
                    <a:pt x="6194" y="14031"/>
                    <a:pt x="5824" y="14770"/>
                    <a:pt x="7580" y="15880"/>
                  </a:cubicBezTo>
                  <a:cubicBezTo>
                    <a:pt x="6209" y="15811"/>
                    <a:pt x="4991" y="15438"/>
                    <a:pt x="3774" y="15438"/>
                  </a:cubicBezTo>
                  <a:cubicBezTo>
                    <a:pt x="3350" y="15438"/>
                    <a:pt x="2926" y="15483"/>
                    <a:pt x="2496" y="15602"/>
                  </a:cubicBezTo>
                  <a:cubicBezTo>
                    <a:pt x="2589" y="16896"/>
                    <a:pt x="1664" y="17174"/>
                    <a:pt x="740" y="17451"/>
                  </a:cubicBezTo>
                  <a:cubicBezTo>
                    <a:pt x="833" y="18283"/>
                    <a:pt x="1480" y="18375"/>
                    <a:pt x="2127" y="18560"/>
                  </a:cubicBezTo>
                  <a:cubicBezTo>
                    <a:pt x="2802" y="18459"/>
                    <a:pt x="3478" y="18370"/>
                    <a:pt x="4135" y="18370"/>
                  </a:cubicBezTo>
                  <a:cubicBezTo>
                    <a:pt x="5277" y="18370"/>
                    <a:pt x="6364" y="18638"/>
                    <a:pt x="7303" y="19577"/>
                  </a:cubicBezTo>
                  <a:cubicBezTo>
                    <a:pt x="9521" y="18560"/>
                    <a:pt x="11093" y="17081"/>
                    <a:pt x="12202" y="14770"/>
                  </a:cubicBezTo>
                  <a:cubicBezTo>
                    <a:pt x="13126" y="12829"/>
                    <a:pt x="12757" y="10981"/>
                    <a:pt x="13034" y="9039"/>
                  </a:cubicBezTo>
                  <a:cubicBezTo>
                    <a:pt x="12202" y="8300"/>
                    <a:pt x="11278" y="7561"/>
                    <a:pt x="10353" y="6821"/>
                  </a:cubicBezTo>
                  <a:cubicBezTo>
                    <a:pt x="10261" y="6729"/>
                    <a:pt x="10168" y="6544"/>
                    <a:pt x="10076" y="6451"/>
                  </a:cubicBezTo>
                  <a:cubicBezTo>
                    <a:pt x="11093" y="5619"/>
                    <a:pt x="9244" y="3586"/>
                    <a:pt x="11555" y="3031"/>
                  </a:cubicBezTo>
                  <a:cubicBezTo>
                    <a:pt x="12207" y="2959"/>
                    <a:pt x="12632" y="1921"/>
                    <a:pt x="13409" y="1921"/>
                  </a:cubicBezTo>
                  <a:cubicBezTo>
                    <a:pt x="13623" y="1921"/>
                    <a:pt x="13863" y="2000"/>
                    <a:pt x="14143" y="2199"/>
                  </a:cubicBezTo>
                  <a:cubicBezTo>
                    <a:pt x="14935" y="1539"/>
                    <a:pt x="15869" y="1445"/>
                    <a:pt x="16911" y="1445"/>
                  </a:cubicBezTo>
                  <a:cubicBezTo>
                    <a:pt x="17327" y="1445"/>
                    <a:pt x="17761" y="1460"/>
                    <a:pt x="18210" y="1460"/>
                  </a:cubicBezTo>
                  <a:cubicBezTo>
                    <a:pt x="17089" y="499"/>
                    <a:pt x="15535" y="0"/>
                    <a:pt x="1406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37"/>
            <p:cNvSpPr/>
            <p:nvPr/>
          </p:nvSpPr>
          <p:spPr>
            <a:xfrm>
              <a:off x="4064175" y="3380900"/>
              <a:ext cx="249600" cy="475325"/>
            </a:xfrm>
            <a:custGeom>
              <a:rect b="b" l="l" r="r" t="t"/>
              <a:pathLst>
                <a:path extrusionOk="0" h="19013" w="9984">
                  <a:moveTo>
                    <a:pt x="3597" y="1769"/>
                  </a:moveTo>
                  <a:cubicBezTo>
                    <a:pt x="3599" y="1796"/>
                    <a:pt x="3602" y="1822"/>
                    <a:pt x="3606" y="1849"/>
                  </a:cubicBezTo>
                  <a:lnTo>
                    <a:pt x="5085" y="1849"/>
                  </a:lnTo>
                  <a:cubicBezTo>
                    <a:pt x="4715" y="2496"/>
                    <a:pt x="3698" y="2496"/>
                    <a:pt x="4068" y="3143"/>
                  </a:cubicBezTo>
                  <a:cubicBezTo>
                    <a:pt x="4241" y="3575"/>
                    <a:pt x="4655" y="3926"/>
                    <a:pt x="5838" y="3970"/>
                  </a:cubicBezTo>
                  <a:lnTo>
                    <a:pt x="5838" y="3970"/>
                  </a:lnTo>
                  <a:cubicBezTo>
                    <a:pt x="5974" y="3600"/>
                    <a:pt x="6000" y="3103"/>
                    <a:pt x="6471" y="3051"/>
                  </a:cubicBezTo>
                  <a:cubicBezTo>
                    <a:pt x="6656" y="3051"/>
                    <a:pt x="7118" y="3236"/>
                    <a:pt x="6101" y="3975"/>
                  </a:cubicBezTo>
                  <a:cubicBezTo>
                    <a:pt x="6010" y="3975"/>
                    <a:pt x="5922" y="3974"/>
                    <a:pt x="5838" y="3970"/>
                  </a:cubicBezTo>
                  <a:lnTo>
                    <a:pt x="5838" y="3970"/>
                  </a:lnTo>
                  <a:cubicBezTo>
                    <a:pt x="5827" y="4001"/>
                    <a:pt x="5815" y="4031"/>
                    <a:pt x="5802" y="4060"/>
                  </a:cubicBezTo>
                  <a:lnTo>
                    <a:pt x="5802" y="4060"/>
                  </a:lnTo>
                  <a:cubicBezTo>
                    <a:pt x="5895" y="4034"/>
                    <a:pt x="5994" y="4006"/>
                    <a:pt x="6101" y="3975"/>
                  </a:cubicBezTo>
                  <a:lnTo>
                    <a:pt x="6101" y="3975"/>
                  </a:lnTo>
                  <a:cubicBezTo>
                    <a:pt x="6749" y="4253"/>
                    <a:pt x="6471" y="4900"/>
                    <a:pt x="5732" y="4900"/>
                  </a:cubicBezTo>
                  <a:cubicBezTo>
                    <a:pt x="5362" y="4900"/>
                    <a:pt x="5177" y="4622"/>
                    <a:pt x="5085" y="4345"/>
                  </a:cubicBezTo>
                  <a:lnTo>
                    <a:pt x="5085" y="4345"/>
                  </a:lnTo>
                  <a:cubicBezTo>
                    <a:pt x="5180" y="4369"/>
                    <a:pt x="5262" y="4380"/>
                    <a:pt x="5335" y="4380"/>
                  </a:cubicBezTo>
                  <a:cubicBezTo>
                    <a:pt x="5590" y="4380"/>
                    <a:pt x="5718" y="4244"/>
                    <a:pt x="5802" y="4060"/>
                  </a:cubicBezTo>
                  <a:lnTo>
                    <a:pt x="5802" y="4060"/>
                  </a:lnTo>
                  <a:cubicBezTo>
                    <a:pt x="5149" y="4241"/>
                    <a:pt x="4840" y="4304"/>
                    <a:pt x="4636" y="4304"/>
                  </a:cubicBezTo>
                  <a:cubicBezTo>
                    <a:pt x="4520" y="4304"/>
                    <a:pt x="4438" y="4283"/>
                    <a:pt x="4345" y="4253"/>
                  </a:cubicBezTo>
                  <a:cubicBezTo>
                    <a:pt x="2501" y="4068"/>
                    <a:pt x="2405" y="3516"/>
                    <a:pt x="3597" y="1769"/>
                  </a:cubicBezTo>
                  <a:close/>
                  <a:moveTo>
                    <a:pt x="4715" y="5269"/>
                  </a:moveTo>
                  <a:lnTo>
                    <a:pt x="4715" y="5269"/>
                  </a:lnTo>
                  <a:cubicBezTo>
                    <a:pt x="5362" y="5454"/>
                    <a:pt x="5270" y="6194"/>
                    <a:pt x="5547" y="6656"/>
                  </a:cubicBezTo>
                  <a:cubicBezTo>
                    <a:pt x="6036" y="6411"/>
                    <a:pt x="6022" y="5592"/>
                    <a:pt x="6519" y="5592"/>
                  </a:cubicBezTo>
                  <a:cubicBezTo>
                    <a:pt x="6585" y="5592"/>
                    <a:pt x="6661" y="5606"/>
                    <a:pt x="6749" y="5639"/>
                  </a:cubicBezTo>
                  <a:cubicBezTo>
                    <a:pt x="7765" y="6194"/>
                    <a:pt x="6471" y="7118"/>
                    <a:pt x="7211" y="7950"/>
                  </a:cubicBezTo>
                  <a:cubicBezTo>
                    <a:pt x="5547" y="7488"/>
                    <a:pt x="4068" y="7303"/>
                    <a:pt x="4715" y="5269"/>
                  </a:cubicBezTo>
                  <a:close/>
                  <a:moveTo>
                    <a:pt x="3606" y="1"/>
                  </a:moveTo>
                  <a:cubicBezTo>
                    <a:pt x="4046" y="617"/>
                    <a:pt x="3564" y="1149"/>
                    <a:pt x="3597" y="1758"/>
                  </a:cubicBezTo>
                  <a:lnTo>
                    <a:pt x="3597" y="1758"/>
                  </a:lnTo>
                  <a:cubicBezTo>
                    <a:pt x="3561" y="1761"/>
                    <a:pt x="3525" y="1763"/>
                    <a:pt x="3491" y="1763"/>
                  </a:cubicBezTo>
                  <a:cubicBezTo>
                    <a:pt x="2747" y="1763"/>
                    <a:pt x="2461" y="916"/>
                    <a:pt x="1757" y="740"/>
                  </a:cubicBezTo>
                  <a:cubicBezTo>
                    <a:pt x="1387" y="1479"/>
                    <a:pt x="93" y="555"/>
                    <a:pt x="1" y="1757"/>
                  </a:cubicBezTo>
                  <a:cubicBezTo>
                    <a:pt x="167" y="1657"/>
                    <a:pt x="321" y="1605"/>
                    <a:pt x="463" y="1605"/>
                  </a:cubicBezTo>
                  <a:cubicBezTo>
                    <a:pt x="716" y="1605"/>
                    <a:pt x="932" y="1771"/>
                    <a:pt x="1110" y="2127"/>
                  </a:cubicBezTo>
                  <a:cubicBezTo>
                    <a:pt x="1757" y="3051"/>
                    <a:pt x="1110" y="4253"/>
                    <a:pt x="833" y="4715"/>
                  </a:cubicBezTo>
                  <a:cubicBezTo>
                    <a:pt x="371" y="5824"/>
                    <a:pt x="1387" y="6563"/>
                    <a:pt x="833" y="7488"/>
                  </a:cubicBezTo>
                  <a:cubicBezTo>
                    <a:pt x="833" y="7488"/>
                    <a:pt x="925" y="7765"/>
                    <a:pt x="1018" y="7765"/>
                  </a:cubicBezTo>
                  <a:cubicBezTo>
                    <a:pt x="2034" y="8320"/>
                    <a:pt x="2404" y="8782"/>
                    <a:pt x="1849" y="10076"/>
                  </a:cubicBezTo>
                  <a:cubicBezTo>
                    <a:pt x="1665" y="10353"/>
                    <a:pt x="2959" y="12017"/>
                    <a:pt x="4253" y="12572"/>
                  </a:cubicBezTo>
                  <a:cubicBezTo>
                    <a:pt x="4227" y="12570"/>
                    <a:pt x="4202" y="12569"/>
                    <a:pt x="4177" y="12569"/>
                  </a:cubicBezTo>
                  <a:cubicBezTo>
                    <a:pt x="2892" y="12569"/>
                    <a:pt x="3545" y="14638"/>
                    <a:pt x="2418" y="14638"/>
                  </a:cubicBezTo>
                  <a:cubicBezTo>
                    <a:pt x="2265" y="14638"/>
                    <a:pt x="2078" y="14600"/>
                    <a:pt x="1849" y="14513"/>
                  </a:cubicBezTo>
                  <a:lnTo>
                    <a:pt x="1849" y="14513"/>
                  </a:lnTo>
                  <a:cubicBezTo>
                    <a:pt x="2404" y="16177"/>
                    <a:pt x="4160" y="16916"/>
                    <a:pt x="4715" y="18488"/>
                  </a:cubicBezTo>
                  <a:cubicBezTo>
                    <a:pt x="4987" y="18215"/>
                    <a:pt x="5243" y="18107"/>
                    <a:pt x="5490" y="18107"/>
                  </a:cubicBezTo>
                  <a:cubicBezTo>
                    <a:pt x="5829" y="18107"/>
                    <a:pt x="6150" y="18312"/>
                    <a:pt x="6471" y="18580"/>
                  </a:cubicBezTo>
                  <a:cubicBezTo>
                    <a:pt x="6665" y="18774"/>
                    <a:pt x="6814" y="19013"/>
                    <a:pt x="7012" y="19013"/>
                  </a:cubicBezTo>
                  <a:cubicBezTo>
                    <a:pt x="7097" y="19013"/>
                    <a:pt x="7192" y="18969"/>
                    <a:pt x="7303" y="18857"/>
                  </a:cubicBezTo>
                  <a:cubicBezTo>
                    <a:pt x="7673" y="18672"/>
                    <a:pt x="7673" y="18210"/>
                    <a:pt x="7488" y="17933"/>
                  </a:cubicBezTo>
                  <a:cubicBezTo>
                    <a:pt x="6101" y="16177"/>
                    <a:pt x="7673" y="16546"/>
                    <a:pt x="8967" y="16362"/>
                  </a:cubicBezTo>
                  <a:cubicBezTo>
                    <a:pt x="7765" y="15899"/>
                    <a:pt x="7673" y="14975"/>
                    <a:pt x="7118" y="14328"/>
                  </a:cubicBezTo>
                  <a:cubicBezTo>
                    <a:pt x="6749" y="13958"/>
                    <a:pt x="7580" y="12941"/>
                    <a:pt x="7118" y="12202"/>
                  </a:cubicBezTo>
                  <a:cubicBezTo>
                    <a:pt x="7257" y="12109"/>
                    <a:pt x="7372" y="12040"/>
                    <a:pt x="7488" y="12040"/>
                  </a:cubicBezTo>
                  <a:cubicBezTo>
                    <a:pt x="7604" y="12040"/>
                    <a:pt x="7719" y="12109"/>
                    <a:pt x="7858" y="12294"/>
                  </a:cubicBezTo>
                  <a:cubicBezTo>
                    <a:pt x="8135" y="12757"/>
                    <a:pt x="8690" y="13034"/>
                    <a:pt x="9059" y="13404"/>
                  </a:cubicBezTo>
                  <a:cubicBezTo>
                    <a:pt x="9984" y="12479"/>
                    <a:pt x="8690" y="11555"/>
                    <a:pt x="9059" y="10538"/>
                  </a:cubicBezTo>
                  <a:cubicBezTo>
                    <a:pt x="9706" y="9059"/>
                    <a:pt x="9429" y="7395"/>
                    <a:pt x="9429" y="5731"/>
                  </a:cubicBezTo>
                  <a:cubicBezTo>
                    <a:pt x="9429" y="5177"/>
                    <a:pt x="9614" y="4530"/>
                    <a:pt x="8690" y="4345"/>
                  </a:cubicBezTo>
                  <a:cubicBezTo>
                    <a:pt x="7580" y="3883"/>
                    <a:pt x="7950" y="2589"/>
                    <a:pt x="7303" y="1849"/>
                  </a:cubicBezTo>
                  <a:cubicBezTo>
                    <a:pt x="7026" y="1479"/>
                    <a:pt x="5917" y="1664"/>
                    <a:pt x="6564" y="740"/>
                  </a:cubicBezTo>
                  <a:cubicBezTo>
                    <a:pt x="5639" y="1"/>
                    <a:pt x="4623" y="1"/>
                    <a:pt x="360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37"/>
            <p:cNvSpPr/>
            <p:nvPr/>
          </p:nvSpPr>
          <p:spPr>
            <a:xfrm>
              <a:off x="2765475" y="4651875"/>
              <a:ext cx="390575" cy="337425"/>
            </a:xfrm>
            <a:custGeom>
              <a:rect b="b" l="l" r="r" t="t"/>
              <a:pathLst>
                <a:path extrusionOk="0" h="13497" w="15623">
                  <a:moveTo>
                    <a:pt x="12572" y="3421"/>
                  </a:moveTo>
                  <a:cubicBezTo>
                    <a:pt x="13034" y="3421"/>
                    <a:pt x="13034" y="3791"/>
                    <a:pt x="13034" y="4068"/>
                  </a:cubicBezTo>
                  <a:cubicBezTo>
                    <a:pt x="13126" y="4622"/>
                    <a:pt x="12965" y="4738"/>
                    <a:pt x="12710" y="4738"/>
                  </a:cubicBezTo>
                  <a:cubicBezTo>
                    <a:pt x="12529" y="4738"/>
                    <a:pt x="12300" y="4679"/>
                    <a:pt x="12083" y="4679"/>
                  </a:cubicBezTo>
                  <a:cubicBezTo>
                    <a:pt x="11996" y="4679"/>
                    <a:pt x="11911" y="4689"/>
                    <a:pt x="11832" y="4715"/>
                  </a:cubicBezTo>
                  <a:cubicBezTo>
                    <a:pt x="12110" y="4160"/>
                    <a:pt x="12294" y="3791"/>
                    <a:pt x="12572" y="3421"/>
                  </a:cubicBezTo>
                  <a:close/>
                  <a:moveTo>
                    <a:pt x="3790" y="9614"/>
                  </a:moveTo>
                  <a:cubicBezTo>
                    <a:pt x="3883" y="9614"/>
                    <a:pt x="4068" y="9706"/>
                    <a:pt x="4253" y="9799"/>
                  </a:cubicBezTo>
                  <a:cubicBezTo>
                    <a:pt x="4068" y="9984"/>
                    <a:pt x="3975" y="10076"/>
                    <a:pt x="3883" y="10076"/>
                  </a:cubicBezTo>
                  <a:cubicBezTo>
                    <a:pt x="3865" y="10094"/>
                    <a:pt x="3844" y="10101"/>
                    <a:pt x="3821" y="10101"/>
                  </a:cubicBezTo>
                  <a:cubicBezTo>
                    <a:pt x="3723" y="10101"/>
                    <a:pt x="3588" y="9966"/>
                    <a:pt x="3513" y="9891"/>
                  </a:cubicBezTo>
                  <a:cubicBezTo>
                    <a:pt x="3606" y="9799"/>
                    <a:pt x="3698" y="9614"/>
                    <a:pt x="3790" y="9614"/>
                  </a:cubicBezTo>
                  <a:close/>
                  <a:moveTo>
                    <a:pt x="1387" y="1"/>
                  </a:moveTo>
                  <a:cubicBezTo>
                    <a:pt x="1480" y="1665"/>
                    <a:pt x="1110" y="3421"/>
                    <a:pt x="2496" y="4900"/>
                  </a:cubicBezTo>
                  <a:cubicBezTo>
                    <a:pt x="2866" y="5362"/>
                    <a:pt x="2774" y="6194"/>
                    <a:pt x="2219" y="6841"/>
                  </a:cubicBezTo>
                  <a:cubicBezTo>
                    <a:pt x="1849" y="7303"/>
                    <a:pt x="1110" y="7765"/>
                    <a:pt x="1757" y="8597"/>
                  </a:cubicBezTo>
                  <a:cubicBezTo>
                    <a:pt x="1821" y="8661"/>
                    <a:pt x="1532" y="8769"/>
                    <a:pt x="1165" y="8769"/>
                  </a:cubicBezTo>
                  <a:cubicBezTo>
                    <a:pt x="1001" y="8769"/>
                    <a:pt x="820" y="8747"/>
                    <a:pt x="648" y="8690"/>
                  </a:cubicBezTo>
                  <a:cubicBezTo>
                    <a:pt x="1" y="9337"/>
                    <a:pt x="1" y="10076"/>
                    <a:pt x="278" y="10908"/>
                  </a:cubicBezTo>
                  <a:cubicBezTo>
                    <a:pt x="1480" y="11370"/>
                    <a:pt x="833" y="13126"/>
                    <a:pt x="2127" y="13496"/>
                  </a:cubicBezTo>
                  <a:cubicBezTo>
                    <a:pt x="3384" y="11340"/>
                    <a:pt x="5079" y="9795"/>
                    <a:pt x="7719" y="9795"/>
                  </a:cubicBezTo>
                  <a:cubicBezTo>
                    <a:pt x="7795" y="9795"/>
                    <a:pt x="7872" y="9796"/>
                    <a:pt x="7950" y="9799"/>
                  </a:cubicBezTo>
                  <a:cubicBezTo>
                    <a:pt x="7765" y="9522"/>
                    <a:pt x="7673" y="8967"/>
                    <a:pt x="7488" y="8874"/>
                  </a:cubicBezTo>
                  <a:cubicBezTo>
                    <a:pt x="5824" y="8597"/>
                    <a:pt x="6933" y="7580"/>
                    <a:pt x="6841" y="6933"/>
                  </a:cubicBezTo>
                  <a:lnTo>
                    <a:pt x="6841" y="6933"/>
                  </a:lnTo>
                  <a:cubicBezTo>
                    <a:pt x="6471" y="7118"/>
                    <a:pt x="6124" y="7280"/>
                    <a:pt x="5778" y="7280"/>
                  </a:cubicBezTo>
                  <a:cubicBezTo>
                    <a:pt x="5431" y="7280"/>
                    <a:pt x="5085" y="7118"/>
                    <a:pt x="4715" y="6656"/>
                  </a:cubicBezTo>
                  <a:cubicBezTo>
                    <a:pt x="4299" y="5991"/>
                    <a:pt x="4855" y="5625"/>
                    <a:pt x="5039" y="5625"/>
                  </a:cubicBezTo>
                  <a:cubicBezTo>
                    <a:pt x="5059" y="5625"/>
                    <a:pt x="5075" y="5630"/>
                    <a:pt x="5085" y="5639"/>
                  </a:cubicBezTo>
                  <a:cubicBezTo>
                    <a:pt x="5428" y="5963"/>
                    <a:pt x="5666" y="6087"/>
                    <a:pt x="5836" y="6087"/>
                  </a:cubicBezTo>
                  <a:cubicBezTo>
                    <a:pt x="6405" y="6087"/>
                    <a:pt x="6220" y="4695"/>
                    <a:pt x="6727" y="4695"/>
                  </a:cubicBezTo>
                  <a:cubicBezTo>
                    <a:pt x="6761" y="4695"/>
                    <a:pt x="6799" y="4701"/>
                    <a:pt x="6841" y="4715"/>
                  </a:cubicBezTo>
                  <a:cubicBezTo>
                    <a:pt x="7058" y="4474"/>
                    <a:pt x="7243" y="4384"/>
                    <a:pt x="7409" y="4384"/>
                  </a:cubicBezTo>
                  <a:cubicBezTo>
                    <a:pt x="7878" y="4384"/>
                    <a:pt x="8187" y="5109"/>
                    <a:pt x="8597" y="5177"/>
                  </a:cubicBezTo>
                  <a:cubicBezTo>
                    <a:pt x="8874" y="5270"/>
                    <a:pt x="8320" y="5547"/>
                    <a:pt x="8320" y="5824"/>
                  </a:cubicBezTo>
                  <a:cubicBezTo>
                    <a:pt x="9614" y="6471"/>
                    <a:pt x="11000" y="7118"/>
                    <a:pt x="11832" y="8412"/>
                  </a:cubicBezTo>
                  <a:cubicBezTo>
                    <a:pt x="11925" y="8505"/>
                    <a:pt x="12202" y="8690"/>
                    <a:pt x="12110" y="8782"/>
                  </a:cubicBezTo>
                  <a:cubicBezTo>
                    <a:pt x="11925" y="10723"/>
                    <a:pt x="12017" y="10908"/>
                    <a:pt x="13958" y="11555"/>
                  </a:cubicBezTo>
                  <a:cubicBezTo>
                    <a:pt x="14143" y="11555"/>
                    <a:pt x="14328" y="11555"/>
                    <a:pt x="14513" y="11648"/>
                  </a:cubicBezTo>
                  <a:cubicBezTo>
                    <a:pt x="15160" y="10538"/>
                    <a:pt x="15622" y="9337"/>
                    <a:pt x="15622" y="8043"/>
                  </a:cubicBezTo>
                  <a:cubicBezTo>
                    <a:pt x="14790" y="7211"/>
                    <a:pt x="14698" y="5824"/>
                    <a:pt x="13404" y="5454"/>
                  </a:cubicBezTo>
                  <a:cubicBezTo>
                    <a:pt x="12985" y="6064"/>
                    <a:pt x="12518" y="6375"/>
                    <a:pt x="12012" y="6375"/>
                  </a:cubicBezTo>
                  <a:cubicBezTo>
                    <a:pt x="11289" y="6375"/>
                    <a:pt x="10483" y="5742"/>
                    <a:pt x="9614" y="4438"/>
                  </a:cubicBezTo>
                  <a:lnTo>
                    <a:pt x="9614" y="4438"/>
                  </a:lnTo>
                  <a:cubicBezTo>
                    <a:pt x="10723" y="5732"/>
                    <a:pt x="12110" y="5085"/>
                    <a:pt x="13404" y="5454"/>
                  </a:cubicBezTo>
                  <a:cubicBezTo>
                    <a:pt x="13538" y="5267"/>
                    <a:pt x="13703" y="5211"/>
                    <a:pt x="13883" y="5211"/>
                  </a:cubicBezTo>
                  <a:cubicBezTo>
                    <a:pt x="14145" y="5211"/>
                    <a:pt x="14438" y="5328"/>
                    <a:pt x="14716" y="5328"/>
                  </a:cubicBezTo>
                  <a:cubicBezTo>
                    <a:pt x="14907" y="5328"/>
                    <a:pt x="15092" y="5272"/>
                    <a:pt x="15252" y="5085"/>
                  </a:cubicBezTo>
                  <a:lnTo>
                    <a:pt x="14883" y="4715"/>
                  </a:lnTo>
                  <a:cubicBezTo>
                    <a:pt x="13496" y="4622"/>
                    <a:pt x="13496" y="3421"/>
                    <a:pt x="13034" y="2589"/>
                  </a:cubicBezTo>
                  <a:cubicBezTo>
                    <a:pt x="11370" y="2589"/>
                    <a:pt x="9706" y="2589"/>
                    <a:pt x="8227" y="1480"/>
                  </a:cubicBezTo>
                  <a:cubicBezTo>
                    <a:pt x="8038" y="1417"/>
                    <a:pt x="7892" y="1267"/>
                    <a:pt x="7700" y="1267"/>
                  </a:cubicBezTo>
                  <a:cubicBezTo>
                    <a:pt x="7611" y="1267"/>
                    <a:pt x="7513" y="1299"/>
                    <a:pt x="7395" y="1387"/>
                  </a:cubicBezTo>
                  <a:cubicBezTo>
                    <a:pt x="7103" y="1631"/>
                    <a:pt x="6784" y="1746"/>
                    <a:pt x="6440" y="1746"/>
                  </a:cubicBezTo>
                  <a:cubicBezTo>
                    <a:pt x="6132" y="1746"/>
                    <a:pt x="5803" y="1654"/>
                    <a:pt x="5454" y="1480"/>
                  </a:cubicBezTo>
                  <a:cubicBezTo>
                    <a:pt x="5427" y="1477"/>
                    <a:pt x="5399" y="1475"/>
                    <a:pt x="5370" y="1475"/>
                  </a:cubicBezTo>
                  <a:cubicBezTo>
                    <a:pt x="4908" y="1475"/>
                    <a:pt x="4327" y="1856"/>
                    <a:pt x="3888" y="1856"/>
                  </a:cubicBezTo>
                  <a:cubicBezTo>
                    <a:pt x="3537" y="1856"/>
                    <a:pt x="3276" y="1613"/>
                    <a:pt x="3236" y="740"/>
                  </a:cubicBezTo>
                  <a:cubicBezTo>
                    <a:pt x="2956" y="977"/>
                    <a:pt x="2772" y="1068"/>
                    <a:pt x="2648" y="1068"/>
                  </a:cubicBezTo>
                  <a:cubicBezTo>
                    <a:pt x="2237" y="1068"/>
                    <a:pt x="2481" y="72"/>
                    <a:pt x="212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37"/>
            <p:cNvSpPr/>
            <p:nvPr/>
          </p:nvSpPr>
          <p:spPr>
            <a:xfrm>
              <a:off x="2783975" y="3898450"/>
              <a:ext cx="226475" cy="524425"/>
            </a:xfrm>
            <a:custGeom>
              <a:rect b="b" l="l" r="r" t="t"/>
              <a:pathLst>
                <a:path extrusionOk="0" h="20977" w="9059">
                  <a:moveTo>
                    <a:pt x="7176" y="16540"/>
                  </a:moveTo>
                  <a:cubicBezTo>
                    <a:pt x="7752" y="16540"/>
                    <a:pt x="7686" y="17060"/>
                    <a:pt x="7857" y="17659"/>
                  </a:cubicBezTo>
                  <a:cubicBezTo>
                    <a:pt x="7302" y="17289"/>
                    <a:pt x="6933" y="17104"/>
                    <a:pt x="7025" y="16550"/>
                  </a:cubicBezTo>
                  <a:cubicBezTo>
                    <a:pt x="7080" y="16543"/>
                    <a:pt x="7130" y="16540"/>
                    <a:pt x="7176" y="16540"/>
                  </a:cubicBezTo>
                  <a:close/>
                  <a:moveTo>
                    <a:pt x="5622" y="0"/>
                  </a:moveTo>
                  <a:cubicBezTo>
                    <a:pt x="4415" y="0"/>
                    <a:pt x="4033" y="1483"/>
                    <a:pt x="2866" y="1483"/>
                  </a:cubicBezTo>
                  <a:cubicBezTo>
                    <a:pt x="2311" y="2038"/>
                    <a:pt x="2126" y="2869"/>
                    <a:pt x="2126" y="3609"/>
                  </a:cubicBezTo>
                  <a:cubicBezTo>
                    <a:pt x="2773" y="4348"/>
                    <a:pt x="2681" y="5735"/>
                    <a:pt x="3975" y="6012"/>
                  </a:cubicBezTo>
                  <a:cubicBezTo>
                    <a:pt x="3513" y="5920"/>
                    <a:pt x="3143" y="5827"/>
                    <a:pt x="2681" y="5735"/>
                  </a:cubicBezTo>
                  <a:cubicBezTo>
                    <a:pt x="2603" y="5709"/>
                    <a:pt x="2533" y="5698"/>
                    <a:pt x="2470" y="5698"/>
                  </a:cubicBezTo>
                  <a:cubicBezTo>
                    <a:pt x="2080" y="5698"/>
                    <a:pt x="1954" y="6130"/>
                    <a:pt x="2034" y="6290"/>
                  </a:cubicBezTo>
                  <a:cubicBezTo>
                    <a:pt x="2866" y="7861"/>
                    <a:pt x="2496" y="9710"/>
                    <a:pt x="2588" y="11373"/>
                  </a:cubicBezTo>
                  <a:cubicBezTo>
                    <a:pt x="3420" y="11281"/>
                    <a:pt x="2958" y="10542"/>
                    <a:pt x="3605" y="10449"/>
                  </a:cubicBezTo>
                  <a:lnTo>
                    <a:pt x="3605" y="10449"/>
                  </a:lnTo>
                  <a:cubicBezTo>
                    <a:pt x="3790" y="11004"/>
                    <a:pt x="4807" y="11466"/>
                    <a:pt x="3420" y="12113"/>
                  </a:cubicBezTo>
                  <a:cubicBezTo>
                    <a:pt x="2620" y="12513"/>
                    <a:pt x="2374" y="13884"/>
                    <a:pt x="1302" y="13884"/>
                  </a:cubicBezTo>
                  <a:cubicBezTo>
                    <a:pt x="1136" y="13884"/>
                    <a:pt x="950" y="13851"/>
                    <a:pt x="740" y="13777"/>
                  </a:cubicBezTo>
                  <a:lnTo>
                    <a:pt x="647" y="14146"/>
                  </a:lnTo>
                  <a:cubicBezTo>
                    <a:pt x="462" y="15071"/>
                    <a:pt x="0" y="15995"/>
                    <a:pt x="1017" y="16735"/>
                  </a:cubicBezTo>
                  <a:cubicBezTo>
                    <a:pt x="1247" y="16866"/>
                    <a:pt x="1489" y="16892"/>
                    <a:pt x="1735" y="16892"/>
                  </a:cubicBezTo>
                  <a:cubicBezTo>
                    <a:pt x="1897" y="16892"/>
                    <a:pt x="2061" y="16881"/>
                    <a:pt x="2224" y="16881"/>
                  </a:cubicBezTo>
                  <a:cubicBezTo>
                    <a:pt x="2506" y="16881"/>
                    <a:pt x="2786" y="16916"/>
                    <a:pt x="3050" y="17104"/>
                  </a:cubicBezTo>
                  <a:cubicBezTo>
                    <a:pt x="4252" y="18214"/>
                    <a:pt x="4252" y="18214"/>
                    <a:pt x="2958" y="20340"/>
                  </a:cubicBezTo>
                  <a:cubicBezTo>
                    <a:pt x="3465" y="20086"/>
                    <a:pt x="3943" y="19861"/>
                    <a:pt x="4394" y="19861"/>
                  </a:cubicBezTo>
                  <a:cubicBezTo>
                    <a:pt x="4766" y="19861"/>
                    <a:pt x="5120" y="20014"/>
                    <a:pt x="5454" y="20432"/>
                  </a:cubicBezTo>
                  <a:cubicBezTo>
                    <a:pt x="5803" y="20817"/>
                    <a:pt x="6140" y="20976"/>
                    <a:pt x="6448" y="20976"/>
                  </a:cubicBezTo>
                  <a:cubicBezTo>
                    <a:pt x="6955" y="20976"/>
                    <a:pt x="7385" y="20545"/>
                    <a:pt x="7672" y="19970"/>
                  </a:cubicBezTo>
                  <a:cubicBezTo>
                    <a:pt x="8042" y="19323"/>
                    <a:pt x="8504" y="18953"/>
                    <a:pt x="9059" y="18491"/>
                  </a:cubicBezTo>
                  <a:lnTo>
                    <a:pt x="9059" y="17751"/>
                  </a:lnTo>
                  <a:cubicBezTo>
                    <a:pt x="8227" y="17289"/>
                    <a:pt x="7949" y="16735"/>
                    <a:pt x="8689" y="15995"/>
                  </a:cubicBezTo>
                  <a:cubicBezTo>
                    <a:pt x="8689" y="15533"/>
                    <a:pt x="8689" y="15163"/>
                    <a:pt x="8319" y="14886"/>
                  </a:cubicBezTo>
                  <a:cubicBezTo>
                    <a:pt x="8238" y="15332"/>
                    <a:pt x="8015" y="15422"/>
                    <a:pt x="7751" y="15422"/>
                  </a:cubicBezTo>
                  <a:cubicBezTo>
                    <a:pt x="7571" y="15422"/>
                    <a:pt x="7371" y="15380"/>
                    <a:pt x="7184" y="15380"/>
                  </a:cubicBezTo>
                  <a:cubicBezTo>
                    <a:pt x="7039" y="15380"/>
                    <a:pt x="6903" y="15405"/>
                    <a:pt x="6789" y="15496"/>
                  </a:cubicBezTo>
                  <a:lnTo>
                    <a:pt x="6789" y="15496"/>
                  </a:lnTo>
                  <a:cubicBezTo>
                    <a:pt x="7595" y="14769"/>
                    <a:pt x="8034" y="14037"/>
                    <a:pt x="7580" y="13037"/>
                  </a:cubicBezTo>
                  <a:cubicBezTo>
                    <a:pt x="7949" y="11743"/>
                    <a:pt x="6933" y="10911"/>
                    <a:pt x="6471" y="9987"/>
                  </a:cubicBezTo>
                  <a:cubicBezTo>
                    <a:pt x="5731" y="8138"/>
                    <a:pt x="5916" y="6197"/>
                    <a:pt x="5361" y="4348"/>
                  </a:cubicBezTo>
                  <a:cubicBezTo>
                    <a:pt x="4437" y="3332"/>
                    <a:pt x="4807" y="2130"/>
                    <a:pt x="5084" y="928"/>
                  </a:cubicBezTo>
                  <a:lnTo>
                    <a:pt x="5269" y="928"/>
                  </a:lnTo>
                  <a:cubicBezTo>
                    <a:pt x="5361" y="1021"/>
                    <a:pt x="5361" y="1021"/>
                    <a:pt x="5361" y="1113"/>
                  </a:cubicBezTo>
                  <a:cubicBezTo>
                    <a:pt x="5823" y="836"/>
                    <a:pt x="5731" y="374"/>
                    <a:pt x="5731" y="4"/>
                  </a:cubicBezTo>
                  <a:cubicBezTo>
                    <a:pt x="5694" y="1"/>
                    <a:pt x="5658" y="0"/>
                    <a:pt x="562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37"/>
            <p:cNvSpPr/>
            <p:nvPr/>
          </p:nvSpPr>
          <p:spPr>
            <a:xfrm>
              <a:off x="4431600" y="734100"/>
              <a:ext cx="367125" cy="252225"/>
            </a:xfrm>
            <a:custGeom>
              <a:rect b="b" l="l" r="r" t="t"/>
              <a:pathLst>
                <a:path extrusionOk="0" h="10089" w="14685">
                  <a:moveTo>
                    <a:pt x="2965" y="0"/>
                  </a:moveTo>
                  <a:cubicBezTo>
                    <a:pt x="2907" y="0"/>
                    <a:pt x="2844" y="11"/>
                    <a:pt x="2774" y="35"/>
                  </a:cubicBezTo>
                  <a:cubicBezTo>
                    <a:pt x="1572" y="404"/>
                    <a:pt x="1110" y="1606"/>
                    <a:pt x="1018" y="2900"/>
                  </a:cubicBezTo>
                  <a:cubicBezTo>
                    <a:pt x="371" y="2715"/>
                    <a:pt x="648" y="2253"/>
                    <a:pt x="555" y="1976"/>
                  </a:cubicBezTo>
                  <a:lnTo>
                    <a:pt x="555" y="1976"/>
                  </a:lnTo>
                  <a:cubicBezTo>
                    <a:pt x="1" y="2345"/>
                    <a:pt x="278" y="2992"/>
                    <a:pt x="186" y="3455"/>
                  </a:cubicBezTo>
                  <a:cubicBezTo>
                    <a:pt x="1387" y="3639"/>
                    <a:pt x="740" y="4379"/>
                    <a:pt x="555" y="4934"/>
                  </a:cubicBezTo>
                  <a:lnTo>
                    <a:pt x="555" y="5303"/>
                  </a:lnTo>
                  <a:cubicBezTo>
                    <a:pt x="736" y="5269"/>
                    <a:pt x="896" y="5253"/>
                    <a:pt x="1038" y="5253"/>
                  </a:cubicBezTo>
                  <a:cubicBezTo>
                    <a:pt x="2054" y="5253"/>
                    <a:pt x="2116" y="6075"/>
                    <a:pt x="2034" y="6967"/>
                  </a:cubicBezTo>
                  <a:cubicBezTo>
                    <a:pt x="2108" y="7004"/>
                    <a:pt x="2181" y="7020"/>
                    <a:pt x="2255" y="7020"/>
                  </a:cubicBezTo>
                  <a:cubicBezTo>
                    <a:pt x="2694" y="7020"/>
                    <a:pt x="3129" y="6457"/>
                    <a:pt x="3542" y="6457"/>
                  </a:cubicBezTo>
                  <a:cubicBezTo>
                    <a:pt x="3755" y="6457"/>
                    <a:pt x="3962" y="6607"/>
                    <a:pt x="4160" y="7060"/>
                  </a:cubicBezTo>
                  <a:cubicBezTo>
                    <a:pt x="4715" y="7522"/>
                    <a:pt x="6194" y="7984"/>
                    <a:pt x="4160" y="8446"/>
                  </a:cubicBezTo>
                  <a:cubicBezTo>
                    <a:pt x="3883" y="8539"/>
                    <a:pt x="3698" y="9001"/>
                    <a:pt x="3513" y="9278"/>
                  </a:cubicBezTo>
                  <a:cubicBezTo>
                    <a:pt x="4295" y="9864"/>
                    <a:pt x="5102" y="10089"/>
                    <a:pt x="5934" y="10089"/>
                  </a:cubicBezTo>
                  <a:cubicBezTo>
                    <a:pt x="6678" y="10089"/>
                    <a:pt x="7443" y="9909"/>
                    <a:pt x="8228" y="9648"/>
                  </a:cubicBezTo>
                  <a:cubicBezTo>
                    <a:pt x="8383" y="9182"/>
                    <a:pt x="8625" y="9006"/>
                    <a:pt x="8905" y="9006"/>
                  </a:cubicBezTo>
                  <a:cubicBezTo>
                    <a:pt x="9126" y="9006"/>
                    <a:pt x="9370" y="9115"/>
                    <a:pt x="9614" y="9278"/>
                  </a:cubicBezTo>
                  <a:cubicBezTo>
                    <a:pt x="10317" y="8497"/>
                    <a:pt x="10954" y="7716"/>
                    <a:pt x="11972" y="7716"/>
                  </a:cubicBezTo>
                  <a:cubicBezTo>
                    <a:pt x="12158" y="7716"/>
                    <a:pt x="12357" y="7742"/>
                    <a:pt x="12572" y="7799"/>
                  </a:cubicBezTo>
                  <a:cubicBezTo>
                    <a:pt x="13034" y="8076"/>
                    <a:pt x="12942" y="8446"/>
                    <a:pt x="12942" y="8908"/>
                  </a:cubicBezTo>
                  <a:cubicBezTo>
                    <a:pt x="13006" y="8912"/>
                    <a:pt x="13067" y="8913"/>
                    <a:pt x="13126" y="8913"/>
                  </a:cubicBezTo>
                  <a:cubicBezTo>
                    <a:pt x="14684" y="8913"/>
                    <a:pt x="14506" y="7762"/>
                    <a:pt x="14328" y="6782"/>
                  </a:cubicBezTo>
                  <a:cubicBezTo>
                    <a:pt x="14143" y="5950"/>
                    <a:pt x="13681" y="5303"/>
                    <a:pt x="13311" y="4564"/>
                  </a:cubicBezTo>
                  <a:lnTo>
                    <a:pt x="12202" y="3455"/>
                  </a:lnTo>
                  <a:cubicBezTo>
                    <a:pt x="11185" y="3824"/>
                    <a:pt x="11555" y="4656"/>
                    <a:pt x="11832" y="5488"/>
                  </a:cubicBezTo>
                  <a:cubicBezTo>
                    <a:pt x="11278" y="5211"/>
                    <a:pt x="10908" y="4934"/>
                    <a:pt x="10446" y="4656"/>
                  </a:cubicBezTo>
                  <a:lnTo>
                    <a:pt x="10446" y="4656"/>
                  </a:lnTo>
                  <a:cubicBezTo>
                    <a:pt x="10356" y="5462"/>
                    <a:pt x="11306" y="6787"/>
                    <a:pt x="9690" y="6787"/>
                  </a:cubicBezTo>
                  <a:cubicBezTo>
                    <a:pt x="9637" y="6787"/>
                    <a:pt x="9581" y="6785"/>
                    <a:pt x="9522" y="6782"/>
                  </a:cubicBezTo>
                  <a:cubicBezTo>
                    <a:pt x="9244" y="6690"/>
                    <a:pt x="9614" y="6320"/>
                    <a:pt x="9522" y="6228"/>
                  </a:cubicBezTo>
                  <a:cubicBezTo>
                    <a:pt x="8597" y="4934"/>
                    <a:pt x="9244" y="3455"/>
                    <a:pt x="9337" y="1976"/>
                  </a:cubicBezTo>
                  <a:lnTo>
                    <a:pt x="9337" y="1976"/>
                  </a:lnTo>
                  <a:cubicBezTo>
                    <a:pt x="9254" y="2223"/>
                    <a:pt x="9245" y="2545"/>
                    <a:pt x="8915" y="2545"/>
                  </a:cubicBezTo>
                  <a:cubicBezTo>
                    <a:pt x="8876" y="2545"/>
                    <a:pt x="8832" y="2540"/>
                    <a:pt x="8782" y="2530"/>
                  </a:cubicBezTo>
                  <a:cubicBezTo>
                    <a:pt x="8505" y="2438"/>
                    <a:pt x="8320" y="2068"/>
                    <a:pt x="8505" y="1883"/>
                  </a:cubicBezTo>
                  <a:cubicBezTo>
                    <a:pt x="8580" y="1808"/>
                    <a:pt x="8656" y="1780"/>
                    <a:pt x="8732" y="1780"/>
                  </a:cubicBezTo>
                  <a:cubicBezTo>
                    <a:pt x="8933" y="1780"/>
                    <a:pt x="9135" y="1976"/>
                    <a:pt x="9337" y="1976"/>
                  </a:cubicBezTo>
                  <a:cubicBezTo>
                    <a:pt x="9891" y="1698"/>
                    <a:pt x="10723" y="1513"/>
                    <a:pt x="10354" y="589"/>
                  </a:cubicBezTo>
                  <a:lnTo>
                    <a:pt x="7858" y="589"/>
                  </a:lnTo>
                  <a:cubicBezTo>
                    <a:pt x="7746" y="1072"/>
                    <a:pt x="7530" y="1227"/>
                    <a:pt x="7294" y="1227"/>
                  </a:cubicBezTo>
                  <a:cubicBezTo>
                    <a:pt x="6942" y="1227"/>
                    <a:pt x="6545" y="885"/>
                    <a:pt x="6379" y="774"/>
                  </a:cubicBezTo>
                  <a:cubicBezTo>
                    <a:pt x="5818" y="325"/>
                    <a:pt x="5362" y="73"/>
                    <a:pt x="5019" y="73"/>
                  </a:cubicBezTo>
                  <a:cubicBezTo>
                    <a:pt x="4515" y="73"/>
                    <a:pt x="4253" y="618"/>
                    <a:pt x="4253" y="1883"/>
                  </a:cubicBezTo>
                  <a:cubicBezTo>
                    <a:pt x="3576" y="1291"/>
                    <a:pt x="3596" y="0"/>
                    <a:pt x="296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37"/>
            <p:cNvSpPr/>
            <p:nvPr/>
          </p:nvSpPr>
          <p:spPr>
            <a:xfrm>
              <a:off x="2090700" y="359300"/>
              <a:ext cx="545400" cy="558250"/>
            </a:xfrm>
            <a:custGeom>
              <a:rect b="b" l="l" r="r" t="t"/>
              <a:pathLst>
                <a:path extrusionOk="0" h="22330" w="21816">
                  <a:moveTo>
                    <a:pt x="16381" y="0"/>
                  </a:moveTo>
                  <a:cubicBezTo>
                    <a:pt x="11425" y="0"/>
                    <a:pt x="7236" y="1667"/>
                    <a:pt x="3883" y="5691"/>
                  </a:cubicBezTo>
                  <a:cubicBezTo>
                    <a:pt x="1018" y="8926"/>
                    <a:pt x="1" y="14657"/>
                    <a:pt x="2497" y="18077"/>
                  </a:cubicBezTo>
                  <a:cubicBezTo>
                    <a:pt x="4340" y="20578"/>
                    <a:pt x="6979" y="22329"/>
                    <a:pt x="10016" y="22329"/>
                  </a:cubicBezTo>
                  <a:cubicBezTo>
                    <a:pt x="11243" y="22329"/>
                    <a:pt x="12535" y="22043"/>
                    <a:pt x="13866" y="21405"/>
                  </a:cubicBezTo>
                  <a:cubicBezTo>
                    <a:pt x="13774" y="21127"/>
                    <a:pt x="13589" y="20850"/>
                    <a:pt x="13496" y="20665"/>
                  </a:cubicBezTo>
                  <a:cubicBezTo>
                    <a:pt x="13373" y="20665"/>
                    <a:pt x="13250" y="20624"/>
                    <a:pt x="13126" y="20624"/>
                  </a:cubicBezTo>
                  <a:cubicBezTo>
                    <a:pt x="13065" y="20624"/>
                    <a:pt x="13003" y="20634"/>
                    <a:pt x="12942" y="20665"/>
                  </a:cubicBezTo>
                  <a:cubicBezTo>
                    <a:pt x="12400" y="20837"/>
                    <a:pt x="11823" y="20919"/>
                    <a:pt x="11230" y="20919"/>
                  </a:cubicBezTo>
                  <a:cubicBezTo>
                    <a:pt x="7362" y="20919"/>
                    <a:pt x="2798" y="17431"/>
                    <a:pt x="2959" y="12623"/>
                  </a:cubicBezTo>
                  <a:cubicBezTo>
                    <a:pt x="3051" y="8371"/>
                    <a:pt x="5270" y="5598"/>
                    <a:pt x="8690" y="3380"/>
                  </a:cubicBezTo>
                  <a:cubicBezTo>
                    <a:pt x="10538" y="2178"/>
                    <a:pt x="12664" y="2363"/>
                    <a:pt x="14605" y="2178"/>
                  </a:cubicBezTo>
                  <a:cubicBezTo>
                    <a:pt x="15383" y="2126"/>
                    <a:pt x="16219" y="1929"/>
                    <a:pt x="17048" y="1929"/>
                  </a:cubicBezTo>
                  <a:cubicBezTo>
                    <a:pt x="17697" y="1929"/>
                    <a:pt x="18341" y="2050"/>
                    <a:pt x="18950" y="2455"/>
                  </a:cubicBezTo>
                  <a:cubicBezTo>
                    <a:pt x="19689" y="1439"/>
                    <a:pt x="21353" y="1716"/>
                    <a:pt x="21815" y="329"/>
                  </a:cubicBezTo>
                  <a:cubicBezTo>
                    <a:pt x="21096" y="73"/>
                    <a:pt x="20377" y="16"/>
                    <a:pt x="19659" y="16"/>
                  </a:cubicBezTo>
                  <a:cubicBezTo>
                    <a:pt x="19083" y="16"/>
                    <a:pt x="18508" y="52"/>
                    <a:pt x="17933" y="52"/>
                  </a:cubicBezTo>
                  <a:cubicBezTo>
                    <a:pt x="17408" y="18"/>
                    <a:pt x="16890" y="0"/>
                    <a:pt x="1638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37"/>
            <p:cNvSpPr/>
            <p:nvPr/>
          </p:nvSpPr>
          <p:spPr>
            <a:xfrm>
              <a:off x="2964225" y="3040425"/>
              <a:ext cx="566175" cy="721800"/>
            </a:xfrm>
            <a:custGeom>
              <a:rect b="b" l="l" r="r" t="t"/>
              <a:pathLst>
                <a:path extrusionOk="0" h="28872" w="22647">
                  <a:moveTo>
                    <a:pt x="21524" y="1"/>
                  </a:moveTo>
                  <a:cubicBezTo>
                    <a:pt x="21188" y="1"/>
                    <a:pt x="20921" y="247"/>
                    <a:pt x="20613" y="494"/>
                  </a:cubicBezTo>
                  <a:cubicBezTo>
                    <a:pt x="19689" y="1233"/>
                    <a:pt x="18857" y="2158"/>
                    <a:pt x="17840" y="2805"/>
                  </a:cubicBezTo>
                  <a:cubicBezTo>
                    <a:pt x="14790" y="4931"/>
                    <a:pt x="13311" y="8443"/>
                    <a:pt x="10260" y="10477"/>
                  </a:cubicBezTo>
                  <a:cubicBezTo>
                    <a:pt x="9798" y="10754"/>
                    <a:pt x="9613" y="11401"/>
                    <a:pt x="9243" y="11771"/>
                  </a:cubicBezTo>
                  <a:cubicBezTo>
                    <a:pt x="8504" y="12788"/>
                    <a:pt x="7857" y="13897"/>
                    <a:pt x="6933" y="14821"/>
                  </a:cubicBezTo>
                  <a:cubicBezTo>
                    <a:pt x="3975" y="18056"/>
                    <a:pt x="1941" y="22031"/>
                    <a:pt x="0" y="26006"/>
                  </a:cubicBezTo>
                  <a:cubicBezTo>
                    <a:pt x="462" y="25913"/>
                    <a:pt x="832" y="26006"/>
                    <a:pt x="1109" y="25636"/>
                  </a:cubicBezTo>
                  <a:cubicBezTo>
                    <a:pt x="1294" y="25266"/>
                    <a:pt x="1479" y="24989"/>
                    <a:pt x="1849" y="24989"/>
                  </a:cubicBezTo>
                  <a:cubicBezTo>
                    <a:pt x="1941" y="25081"/>
                    <a:pt x="2126" y="25266"/>
                    <a:pt x="2126" y="25359"/>
                  </a:cubicBezTo>
                  <a:cubicBezTo>
                    <a:pt x="2218" y="25821"/>
                    <a:pt x="1849" y="25913"/>
                    <a:pt x="1479" y="25913"/>
                  </a:cubicBezTo>
                  <a:cubicBezTo>
                    <a:pt x="2034" y="26838"/>
                    <a:pt x="1202" y="27300"/>
                    <a:pt x="739" y="27762"/>
                  </a:cubicBezTo>
                  <a:cubicBezTo>
                    <a:pt x="1479" y="27855"/>
                    <a:pt x="1479" y="28317"/>
                    <a:pt x="1479" y="28871"/>
                  </a:cubicBezTo>
                  <a:lnTo>
                    <a:pt x="3605" y="28871"/>
                  </a:lnTo>
                  <a:cubicBezTo>
                    <a:pt x="3882" y="28409"/>
                    <a:pt x="3975" y="28039"/>
                    <a:pt x="3882" y="27485"/>
                  </a:cubicBezTo>
                  <a:cubicBezTo>
                    <a:pt x="3605" y="22771"/>
                    <a:pt x="6008" y="18981"/>
                    <a:pt x="8596" y="15468"/>
                  </a:cubicBezTo>
                  <a:cubicBezTo>
                    <a:pt x="10722" y="12603"/>
                    <a:pt x="13311" y="10107"/>
                    <a:pt x="15621" y="7426"/>
                  </a:cubicBezTo>
                  <a:cubicBezTo>
                    <a:pt x="15529" y="6410"/>
                    <a:pt x="16453" y="5947"/>
                    <a:pt x="16731" y="5116"/>
                  </a:cubicBezTo>
                  <a:lnTo>
                    <a:pt x="17100" y="5670"/>
                  </a:lnTo>
                  <a:cubicBezTo>
                    <a:pt x="18857" y="4468"/>
                    <a:pt x="20705" y="3359"/>
                    <a:pt x="21907" y="1511"/>
                  </a:cubicBezTo>
                  <a:cubicBezTo>
                    <a:pt x="22092" y="1141"/>
                    <a:pt x="22646" y="771"/>
                    <a:pt x="22092" y="216"/>
                  </a:cubicBezTo>
                  <a:cubicBezTo>
                    <a:pt x="21876" y="62"/>
                    <a:pt x="21691" y="1"/>
                    <a:pt x="2152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37"/>
            <p:cNvSpPr/>
            <p:nvPr/>
          </p:nvSpPr>
          <p:spPr>
            <a:xfrm>
              <a:off x="3618175" y="3794825"/>
              <a:ext cx="471450" cy="630200"/>
            </a:xfrm>
            <a:custGeom>
              <a:rect b="b" l="l" r="r" t="t"/>
              <a:pathLst>
                <a:path extrusionOk="0" h="25208" w="18858">
                  <a:moveTo>
                    <a:pt x="17207" y="0"/>
                  </a:moveTo>
                  <a:cubicBezTo>
                    <a:pt x="16921" y="0"/>
                    <a:pt x="16684" y="150"/>
                    <a:pt x="16639" y="729"/>
                  </a:cubicBezTo>
                  <a:cubicBezTo>
                    <a:pt x="16639" y="1653"/>
                    <a:pt x="15900" y="2023"/>
                    <a:pt x="15253" y="2208"/>
                  </a:cubicBezTo>
                  <a:cubicBezTo>
                    <a:pt x="15158" y="2255"/>
                    <a:pt x="15091" y="2275"/>
                    <a:pt x="15042" y="2275"/>
                  </a:cubicBezTo>
                  <a:cubicBezTo>
                    <a:pt x="14808" y="2275"/>
                    <a:pt x="15036" y="1791"/>
                    <a:pt x="14883" y="1561"/>
                  </a:cubicBezTo>
                  <a:lnTo>
                    <a:pt x="14883" y="1561"/>
                  </a:lnTo>
                  <a:cubicBezTo>
                    <a:pt x="14698" y="3779"/>
                    <a:pt x="14513" y="5998"/>
                    <a:pt x="13496" y="8031"/>
                  </a:cubicBezTo>
                  <a:cubicBezTo>
                    <a:pt x="12387" y="10157"/>
                    <a:pt x="11925" y="12745"/>
                    <a:pt x="10354" y="14409"/>
                  </a:cubicBezTo>
                  <a:cubicBezTo>
                    <a:pt x="8505" y="16350"/>
                    <a:pt x="6841" y="18476"/>
                    <a:pt x="4438" y="19955"/>
                  </a:cubicBezTo>
                  <a:cubicBezTo>
                    <a:pt x="3144" y="20880"/>
                    <a:pt x="2035" y="22266"/>
                    <a:pt x="925" y="23560"/>
                  </a:cubicBezTo>
                  <a:cubicBezTo>
                    <a:pt x="556" y="23930"/>
                    <a:pt x="1" y="24577"/>
                    <a:pt x="740" y="25039"/>
                  </a:cubicBezTo>
                  <a:cubicBezTo>
                    <a:pt x="914" y="25155"/>
                    <a:pt x="1089" y="25208"/>
                    <a:pt x="1254" y="25208"/>
                  </a:cubicBezTo>
                  <a:cubicBezTo>
                    <a:pt x="1616" y="25208"/>
                    <a:pt x="1937" y="24958"/>
                    <a:pt x="2127" y="24577"/>
                  </a:cubicBezTo>
                  <a:cubicBezTo>
                    <a:pt x="2404" y="24022"/>
                    <a:pt x="2959" y="23838"/>
                    <a:pt x="3329" y="23468"/>
                  </a:cubicBezTo>
                  <a:cubicBezTo>
                    <a:pt x="7118" y="19863"/>
                    <a:pt x="11555" y="16905"/>
                    <a:pt x="14606" y="12468"/>
                  </a:cubicBezTo>
                  <a:cubicBezTo>
                    <a:pt x="13959" y="11729"/>
                    <a:pt x="13959" y="11729"/>
                    <a:pt x="14606" y="11544"/>
                  </a:cubicBezTo>
                  <a:cubicBezTo>
                    <a:pt x="15160" y="11451"/>
                    <a:pt x="15530" y="11082"/>
                    <a:pt x="15900" y="10619"/>
                  </a:cubicBezTo>
                  <a:cubicBezTo>
                    <a:pt x="15751" y="10513"/>
                    <a:pt x="15608" y="10475"/>
                    <a:pt x="15466" y="10475"/>
                  </a:cubicBezTo>
                  <a:cubicBezTo>
                    <a:pt x="15108" y="10475"/>
                    <a:pt x="14759" y="10717"/>
                    <a:pt x="14366" y="10717"/>
                  </a:cubicBezTo>
                  <a:cubicBezTo>
                    <a:pt x="14236" y="10717"/>
                    <a:pt x="14101" y="10690"/>
                    <a:pt x="13959" y="10619"/>
                  </a:cubicBezTo>
                  <a:cubicBezTo>
                    <a:pt x="13959" y="9325"/>
                    <a:pt x="15437" y="8771"/>
                    <a:pt x="15900" y="7569"/>
                  </a:cubicBezTo>
                  <a:cubicBezTo>
                    <a:pt x="15900" y="7569"/>
                    <a:pt x="16269" y="7569"/>
                    <a:pt x="16362" y="7661"/>
                  </a:cubicBezTo>
                  <a:cubicBezTo>
                    <a:pt x="16639" y="7846"/>
                    <a:pt x="16454" y="8031"/>
                    <a:pt x="16269" y="8216"/>
                  </a:cubicBezTo>
                  <a:cubicBezTo>
                    <a:pt x="15622" y="9048"/>
                    <a:pt x="15622" y="9695"/>
                    <a:pt x="16732" y="9972"/>
                  </a:cubicBezTo>
                  <a:cubicBezTo>
                    <a:pt x="17841" y="9233"/>
                    <a:pt x="17841" y="8124"/>
                    <a:pt x="17841" y="7014"/>
                  </a:cubicBezTo>
                  <a:lnTo>
                    <a:pt x="17841" y="7014"/>
                  </a:lnTo>
                  <a:cubicBezTo>
                    <a:pt x="17653" y="7092"/>
                    <a:pt x="17485" y="7126"/>
                    <a:pt x="17328" y="7126"/>
                  </a:cubicBezTo>
                  <a:cubicBezTo>
                    <a:pt x="16557" y="7126"/>
                    <a:pt x="16082" y="6321"/>
                    <a:pt x="15160" y="6090"/>
                  </a:cubicBezTo>
                  <a:cubicBezTo>
                    <a:pt x="16269" y="5720"/>
                    <a:pt x="17471" y="5535"/>
                    <a:pt x="16547" y="4149"/>
                  </a:cubicBezTo>
                  <a:cubicBezTo>
                    <a:pt x="16362" y="3964"/>
                    <a:pt x="16639" y="3317"/>
                    <a:pt x="16916" y="3317"/>
                  </a:cubicBezTo>
                  <a:cubicBezTo>
                    <a:pt x="18858" y="2855"/>
                    <a:pt x="16732" y="2393"/>
                    <a:pt x="16916" y="1838"/>
                  </a:cubicBezTo>
                  <a:cubicBezTo>
                    <a:pt x="17031" y="1586"/>
                    <a:pt x="17180" y="1504"/>
                    <a:pt x="17341" y="1504"/>
                  </a:cubicBezTo>
                  <a:cubicBezTo>
                    <a:pt x="17639" y="1504"/>
                    <a:pt x="17981" y="1782"/>
                    <a:pt x="18234" y="1782"/>
                  </a:cubicBezTo>
                  <a:cubicBezTo>
                    <a:pt x="18398" y="1782"/>
                    <a:pt x="18526" y="1666"/>
                    <a:pt x="18580" y="1283"/>
                  </a:cubicBezTo>
                  <a:cubicBezTo>
                    <a:pt x="18673" y="821"/>
                    <a:pt x="18858" y="267"/>
                    <a:pt x="18118" y="174"/>
                  </a:cubicBezTo>
                  <a:cubicBezTo>
                    <a:pt x="17878" y="174"/>
                    <a:pt x="17515" y="0"/>
                    <a:pt x="1720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37"/>
            <p:cNvSpPr/>
            <p:nvPr/>
          </p:nvSpPr>
          <p:spPr>
            <a:xfrm>
              <a:off x="4041075" y="1130100"/>
              <a:ext cx="522275" cy="654000"/>
            </a:xfrm>
            <a:custGeom>
              <a:rect b="b" l="l" r="r" t="t"/>
              <a:pathLst>
                <a:path extrusionOk="0" h="26160" w="20891">
                  <a:moveTo>
                    <a:pt x="647" y="1"/>
                  </a:moveTo>
                  <a:lnTo>
                    <a:pt x="647" y="1"/>
                  </a:lnTo>
                  <a:cubicBezTo>
                    <a:pt x="0" y="371"/>
                    <a:pt x="1202" y="740"/>
                    <a:pt x="555" y="1018"/>
                  </a:cubicBezTo>
                  <a:cubicBezTo>
                    <a:pt x="1664" y="2774"/>
                    <a:pt x="3328" y="3883"/>
                    <a:pt x="4807" y="5177"/>
                  </a:cubicBezTo>
                  <a:cubicBezTo>
                    <a:pt x="8320" y="8412"/>
                    <a:pt x="11000" y="12295"/>
                    <a:pt x="13958" y="15900"/>
                  </a:cubicBezTo>
                  <a:cubicBezTo>
                    <a:pt x="16361" y="18950"/>
                    <a:pt x="18025" y="22463"/>
                    <a:pt x="19504" y="26160"/>
                  </a:cubicBezTo>
                  <a:cubicBezTo>
                    <a:pt x="19874" y="25605"/>
                    <a:pt x="20059" y="24773"/>
                    <a:pt x="20891" y="24681"/>
                  </a:cubicBezTo>
                  <a:cubicBezTo>
                    <a:pt x="20706" y="22647"/>
                    <a:pt x="19689" y="20984"/>
                    <a:pt x="18672" y="19320"/>
                  </a:cubicBezTo>
                  <a:cubicBezTo>
                    <a:pt x="16639" y="15900"/>
                    <a:pt x="14235" y="12849"/>
                    <a:pt x="11647" y="9891"/>
                  </a:cubicBezTo>
                  <a:cubicBezTo>
                    <a:pt x="8874" y="6564"/>
                    <a:pt x="5824" y="3606"/>
                    <a:pt x="2773" y="648"/>
                  </a:cubicBezTo>
                  <a:cubicBezTo>
                    <a:pt x="2514" y="837"/>
                    <a:pt x="2291" y="911"/>
                    <a:pt x="2092" y="911"/>
                  </a:cubicBezTo>
                  <a:cubicBezTo>
                    <a:pt x="1509" y="911"/>
                    <a:pt x="1130" y="276"/>
                    <a:pt x="64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37"/>
            <p:cNvSpPr/>
            <p:nvPr/>
          </p:nvSpPr>
          <p:spPr>
            <a:xfrm>
              <a:off x="2760850" y="4316800"/>
              <a:ext cx="272725" cy="553225"/>
            </a:xfrm>
            <a:custGeom>
              <a:rect b="b" l="l" r="r" t="t"/>
              <a:pathLst>
                <a:path extrusionOk="0" h="22129" w="10909">
                  <a:moveTo>
                    <a:pt x="1942" y="1"/>
                  </a:moveTo>
                  <a:lnTo>
                    <a:pt x="1942" y="278"/>
                  </a:lnTo>
                  <a:cubicBezTo>
                    <a:pt x="2219" y="555"/>
                    <a:pt x="2312" y="833"/>
                    <a:pt x="2034" y="1017"/>
                  </a:cubicBezTo>
                  <a:cubicBezTo>
                    <a:pt x="1387" y="1757"/>
                    <a:pt x="1295" y="2404"/>
                    <a:pt x="1942" y="3236"/>
                  </a:cubicBezTo>
                  <a:cubicBezTo>
                    <a:pt x="2312" y="3698"/>
                    <a:pt x="1942" y="5732"/>
                    <a:pt x="1572" y="6101"/>
                  </a:cubicBezTo>
                  <a:lnTo>
                    <a:pt x="1572" y="7488"/>
                  </a:lnTo>
                  <a:cubicBezTo>
                    <a:pt x="1987" y="7014"/>
                    <a:pt x="2325" y="6692"/>
                    <a:pt x="2734" y="6692"/>
                  </a:cubicBezTo>
                  <a:cubicBezTo>
                    <a:pt x="2963" y="6692"/>
                    <a:pt x="3214" y="6793"/>
                    <a:pt x="3513" y="7026"/>
                  </a:cubicBezTo>
                  <a:cubicBezTo>
                    <a:pt x="4345" y="7673"/>
                    <a:pt x="3421" y="7858"/>
                    <a:pt x="3421" y="8320"/>
                  </a:cubicBezTo>
                  <a:cubicBezTo>
                    <a:pt x="3698" y="8320"/>
                    <a:pt x="4068" y="8320"/>
                    <a:pt x="4160" y="8782"/>
                  </a:cubicBezTo>
                  <a:cubicBezTo>
                    <a:pt x="4253" y="8874"/>
                    <a:pt x="4068" y="8967"/>
                    <a:pt x="3975" y="8967"/>
                  </a:cubicBezTo>
                  <a:cubicBezTo>
                    <a:pt x="3513" y="8967"/>
                    <a:pt x="3421" y="8690"/>
                    <a:pt x="3421" y="8320"/>
                  </a:cubicBezTo>
                  <a:cubicBezTo>
                    <a:pt x="2908" y="8662"/>
                    <a:pt x="2360" y="9319"/>
                    <a:pt x="1821" y="9319"/>
                  </a:cubicBezTo>
                  <a:cubicBezTo>
                    <a:pt x="1485" y="9319"/>
                    <a:pt x="1152" y="9065"/>
                    <a:pt x="833" y="8320"/>
                  </a:cubicBezTo>
                  <a:lnTo>
                    <a:pt x="463" y="8320"/>
                  </a:lnTo>
                  <a:cubicBezTo>
                    <a:pt x="1" y="9706"/>
                    <a:pt x="186" y="11093"/>
                    <a:pt x="278" y="12479"/>
                  </a:cubicBezTo>
                  <a:cubicBezTo>
                    <a:pt x="555" y="15715"/>
                    <a:pt x="925" y="18857"/>
                    <a:pt x="833" y="22093"/>
                  </a:cubicBezTo>
                  <a:cubicBezTo>
                    <a:pt x="981" y="22117"/>
                    <a:pt x="1137" y="22129"/>
                    <a:pt x="1282" y="22129"/>
                  </a:cubicBezTo>
                  <a:cubicBezTo>
                    <a:pt x="1681" y="22129"/>
                    <a:pt x="2010" y="22043"/>
                    <a:pt x="1942" y="21908"/>
                  </a:cubicBezTo>
                  <a:cubicBezTo>
                    <a:pt x="1295" y="21168"/>
                    <a:pt x="2034" y="20706"/>
                    <a:pt x="2404" y="20244"/>
                  </a:cubicBezTo>
                  <a:cubicBezTo>
                    <a:pt x="2866" y="19597"/>
                    <a:pt x="3051" y="18673"/>
                    <a:pt x="2681" y="18303"/>
                  </a:cubicBezTo>
                  <a:cubicBezTo>
                    <a:pt x="1295" y="16824"/>
                    <a:pt x="1665" y="15068"/>
                    <a:pt x="1572" y="13404"/>
                  </a:cubicBezTo>
                  <a:cubicBezTo>
                    <a:pt x="925" y="12664"/>
                    <a:pt x="925" y="11832"/>
                    <a:pt x="1110" y="11000"/>
                  </a:cubicBezTo>
                  <a:cubicBezTo>
                    <a:pt x="1202" y="10631"/>
                    <a:pt x="833" y="10169"/>
                    <a:pt x="1387" y="9891"/>
                  </a:cubicBezTo>
                  <a:cubicBezTo>
                    <a:pt x="1462" y="9866"/>
                    <a:pt x="1529" y="9855"/>
                    <a:pt x="1592" y="9855"/>
                  </a:cubicBezTo>
                  <a:cubicBezTo>
                    <a:pt x="1764" y="9855"/>
                    <a:pt x="1899" y="9941"/>
                    <a:pt x="2034" y="10076"/>
                  </a:cubicBezTo>
                  <a:cubicBezTo>
                    <a:pt x="2312" y="10446"/>
                    <a:pt x="2312" y="10816"/>
                    <a:pt x="2219" y="11278"/>
                  </a:cubicBezTo>
                  <a:cubicBezTo>
                    <a:pt x="2034" y="11555"/>
                    <a:pt x="1665" y="11647"/>
                    <a:pt x="1849" y="12110"/>
                  </a:cubicBezTo>
                  <a:cubicBezTo>
                    <a:pt x="2086" y="12139"/>
                    <a:pt x="2323" y="12178"/>
                    <a:pt x="2545" y="12178"/>
                  </a:cubicBezTo>
                  <a:cubicBezTo>
                    <a:pt x="3015" y="12178"/>
                    <a:pt x="3417" y="12002"/>
                    <a:pt x="3606" y="11185"/>
                  </a:cubicBezTo>
                  <a:cubicBezTo>
                    <a:pt x="3844" y="10154"/>
                    <a:pt x="4491" y="9667"/>
                    <a:pt x="5429" y="9667"/>
                  </a:cubicBezTo>
                  <a:cubicBezTo>
                    <a:pt x="5584" y="9667"/>
                    <a:pt x="5747" y="9680"/>
                    <a:pt x="5917" y="9706"/>
                  </a:cubicBezTo>
                  <a:cubicBezTo>
                    <a:pt x="6194" y="9521"/>
                    <a:pt x="6471" y="9244"/>
                    <a:pt x="6564" y="8874"/>
                  </a:cubicBezTo>
                  <a:cubicBezTo>
                    <a:pt x="7488" y="6748"/>
                    <a:pt x="8690" y="4807"/>
                    <a:pt x="10353" y="3051"/>
                  </a:cubicBezTo>
                  <a:cubicBezTo>
                    <a:pt x="10723" y="2589"/>
                    <a:pt x="10908" y="1942"/>
                    <a:pt x="9984" y="1757"/>
                  </a:cubicBezTo>
                  <a:cubicBezTo>
                    <a:pt x="9429" y="2219"/>
                    <a:pt x="8967" y="2589"/>
                    <a:pt x="8597" y="3236"/>
                  </a:cubicBezTo>
                  <a:cubicBezTo>
                    <a:pt x="8310" y="3811"/>
                    <a:pt x="7880" y="4242"/>
                    <a:pt x="7373" y="4242"/>
                  </a:cubicBezTo>
                  <a:cubicBezTo>
                    <a:pt x="7065" y="4242"/>
                    <a:pt x="6728" y="4083"/>
                    <a:pt x="6379" y="3698"/>
                  </a:cubicBezTo>
                  <a:cubicBezTo>
                    <a:pt x="6045" y="3280"/>
                    <a:pt x="5691" y="3127"/>
                    <a:pt x="5319" y="3127"/>
                  </a:cubicBezTo>
                  <a:cubicBezTo>
                    <a:pt x="4868" y="3127"/>
                    <a:pt x="4390" y="3352"/>
                    <a:pt x="3883" y="3606"/>
                  </a:cubicBezTo>
                  <a:cubicBezTo>
                    <a:pt x="5177" y="1480"/>
                    <a:pt x="5177" y="1480"/>
                    <a:pt x="3975" y="370"/>
                  </a:cubicBezTo>
                  <a:cubicBezTo>
                    <a:pt x="3711" y="182"/>
                    <a:pt x="3431" y="147"/>
                    <a:pt x="3149" y="147"/>
                  </a:cubicBezTo>
                  <a:cubicBezTo>
                    <a:pt x="2986" y="147"/>
                    <a:pt x="2822" y="158"/>
                    <a:pt x="2660" y="158"/>
                  </a:cubicBezTo>
                  <a:cubicBezTo>
                    <a:pt x="2414" y="158"/>
                    <a:pt x="2172" y="132"/>
                    <a:pt x="194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37"/>
            <p:cNvSpPr/>
            <p:nvPr/>
          </p:nvSpPr>
          <p:spPr>
            <a:xfrm>
              <a:off x="3364000" y="1866000"/>
              <a:ext cx="265775" cy="310575"/>
            </a:xfrm>
            <a:custGeom>
              <a:rect b="b" l="l" r="r" t="t"/>
              <a:pathLst>
                <a:path extrusionOk="0" h="12423" w="10631">
                  <a:moveTo>
                    <a:pt x="6505" y="0"/>
                  </a:moveTo>
                  <a:cubicBezTo>
                    <a:pt x="6199" y="0"/>
                    <a:pt x="6063" y="294"/>
                    <a:pt x="6378" y="1346"/>
                  </a:cubicBezTo>
                  <a:cubicBezTo>
                    <a:pt x="6563" y="1808"/>
                    <a:pt x="6008" y="2455"/>
                    <a:pt x="5731" y="3010"/>
                  </a:cubicBezTo>
                  <a:cubicBezTo>
                    <a:pt x="5821" y="3082"/>
                    <a:pt x="5911" y="3108"/>
                    <a:pt x="6000" y="3108"/>
                  </a:cubicBezTo>
                  <a:cubicBezTo>
                    <a:pt x="6248" y="3108"/>
                    <a:pt x="6490" y="2905"/>
                    <a:pt x="6712" y="2905"/>
                  </a:cubicBezTo>
                  <a:cubicBezTo>
                    <a:pt x="6822" y="2905"/>
                    <a:pt x="6927" y="2954"/>
                    <a:pt x="7025" y="3102"/>
                  </a:cubicBezTo>
                  <a:cubicBezTo>
                    <a:pt x="6748" y="3657"/>
                    <a:pt x="6563" y="4026"/>
                    <a:pt x="5639" y="4304"/>
                  </a:cubicBezTo>
                  <a:cubicBezTo>
                    <a:pt x="4714" y="4581"/>
                    <a:pt x="2773" y="5136"/>
                    <a:pt x="4067" y="7077"/>
                  </a:cubicBezTo>
                  <a:cubicBezTo>
                    <a:pt x="3235" y="7631"/>
                    <a:pt x="4992" y="9203"/>
                    <a:pt x="3420" y="9203"/>
                  </a:cubicBezTo>
                  <a:cubicBezTo>
                    <a:pt x="3124" y="9203"/>
                    <a:pt x="2814" y="9217"/>
                    <a:pt x="2500" y="9217"/>
                  </a:cubicBezTo>
                  <a:cubicBezTo>
                    <a:pt x="2030" y="9217"/>
                    <a:pt x="1553" y="9184"/>
                    <a:pt x="1109" y="9018"/>
                  </a:cubicBezTo>
                  <a:lnTo>
                    <a:pt x="0" y="10127"/>
                  </a:lnTo>
                  <a:cubicBezTo>
                    <a:pt x="0" y="10404"/>
                    <a:pt x="93" y="10682"/>
                    <a:pt x="370" y="10867"/>
                  </a:cubicBezTo>
                  <a:cubicBezTo>
                    <a:pt x="601" y="10805"/>
                    <a:pt x="809" y="10777"/>
                    <a:pt x="998" y="10777"/>
                  </a:cubicBezTo>
                  <a:cubicBezTo>
                    <a:pt x="1944" y="10777"/>
                    <a:pt x="2419" y="11483"/>
                    <a:pt x="2958" y="12253"/>
                  </a:cubicBezTo>
                  <a:cubicBezTo>
                    <a:pt x="3715" y="12351"/>
                    <a:pt x="4473" y="12423"/>
                    <a:pt x="5211" y="12423"/>
                  </a:cubicBezTo>
                  <a:cubicBezTo>
                    <a:pt x="7267" y="12423"/>
                    <a:pt x="9178" y="11865"/>
                    <a:pt x="10538" y="9757"/>
                  </a:cubicBezTo>
                  <a:cubicBezTo>
                    <a:pt x="10456" y="8455"/>
                    <a:pt x="9873" y="7582"/>
                    <a:pt x="8977" y="7582"/>
                  </a:cubicBezTo>
                  <a:cubicBezTo>
                    <a:pt x="8856" y="7582"/>
                    <a:pt x="8729" y="7598"/>
                    <a:pt x="8597" y="7631"/>
                  </a:cubicBezTo>
                  <a:cubicBezTo>
                    <a:pt x="8567" y="7637"/>
                    <a:pt x="8536" y="7640"/>
                    <a:pt x="8506" y="7640"/>
                  </a:cubicBezTo>
                  <a:cubicBezTo>
                    <a:pt x="8062" y="7640"/>
                    <a:pt x="7538" y="7035"/>
                    <a:pt x="6933" y="6430"/>
                  </a:cubicBezTo>
                  <a:lnTo>
                    <a:pt x="6933" y="6430"/>
                  </a:lnTo>
                  <a:cubicBezTo>
                    <a:pt x="8227" y="6522"/>
                    <a:pt x="8689" y="7077"/>
                    <a:pt x="8597" y="7631"/>
                  </a:cubicBezTo>
                  <a:cubicBezTo>
                    <a:pt x="9059" y="5875"/>
                    <a:pt x="6471" y="5783"/>
                    <a:pt x="7765" y="4858"/>
                  </a:cubicBezTo>
                  <a:cubicBezTo>
                    <a:pt x="7923" y="4753"/>
                    <a:pt x="8134" y="4715"/>
                    <a:pt x="8377" y="4715"/>
                  </a:cubicBezTo>
                  <a:cubicBezTo>
                    <a:pt x="8983" y="4715"/>
                    <a:pt x="9785" y="4951"/>
                    <a:pt x="10445" y="4951"/>
                  </a:cubicBezTo>
                  <a:cubicBezTo>
                    <a:pt x="10538" y="4951"/>
                    <a:pt x="10538" y="4951"/>
                    <a:pt x="10630" y="4858"/>
                  </a:cubicBezTo>
                  <a:cubicBezTo>
                    <a:pt x="10630" y="3749"/>
                    <a:pt x="9428" y="4396"/>
                    <a:pt x="8966" y="3841"/>
                  </a:cubicBezTo>
                  <a:cubicBezTo>
                    <a:pt x="9336" y="3287"/>
                    <a:pt x="9706" y="2732"/>
                    <a:pt x="10076" y="2178"/>
                  </a:cubicBezTo>
                  <a:cubicBezTo>
                    <a:pt x="8874" y="2085"/>
                    <a:pt x="8781" y="976"/>
                    <a:pt x="8134" y="329"/>
                  </a:cubicBezTo>
                  <a:cubicBezTo>
                    <a:pt x="8096" y="433"/>
                    <a:pt x="8017" y="473"/>
                    <a:pt x="7912" y="473"/>
                  </a:cubicBezTo>
                  <a:cubicBezTo>
                    <a:pt x="7554" y="473"/>
                    <a:pt x="6893" y="0"/>
                    <a:pt x="650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37"/>
            <p:cNvSpPr/>
            <p:nvPr/>
          </p:nvSpPr>
          <p:spPr>
            <a:xfrm>
              <a:off x="2846350" y="1772525"/>
              <a:ext cx="344350" cy="538475"/>
            </a:xfrm>
            <a:custGeom>
              <a:rect b="b" l="l" r="r" t="t"/>
              <a:pathLst>
                <a:path extrusionOk="0" h="21539" w="13774">
                  <a:moveTo>
                    <a:pt x="3606" y="1"/>
                  </a:moveTo>
                  <a:cubicBezTo>
                    <a:pt x="3606" y="463"/>
                    <a:pt x="3513" y="925"/>
                    <a:pt x="3051" y="1018"/>
                  </a:cubicBezTo>
                  <a:cubicBezTo>
                    <a:pt x="2404" y="1018"/>
                    <a:pt x="2404" y="371"/>
                    <a:pt x="2127" y="93"/>
                  </a:cubicBezTo>
                  <a:lnTo>
                    <a:pt x="2127" y="93"/>
                  </a:lnTo>
                  <a:cubicBezTo>
                    <a:pt x="2127" y="736"/>
                    <a:pt x="1219" y="1937"/>
                    <a:pt x="2499" y="1937"/>
                  </a:cubicBezTo>
                  <a:cubicBezTo>
                    <a:pt x="2691" y="1937"/>
                    <a:pt x="2934" y="1910"/>
                    <a:pt x="3236" y="1850"/>
                  </a:cubicBezTo>
                  <a:cubicBezTo>
                    <a:pt x="3289" y="1832"/>
                    <a:pt x="3342" y="1823"/>
                    <a:pt x="3395" y="1823"/>
                  </a:cubicBezTo>
                  <a:cubicBezTo>
                    <a:pt x="3890" y="1823"/>
                    <a:pt x="4328" y="2567"/>
                    <a:pt x="4160" y="3236"/>
                  </a:cubicBezTo>
                  <a:cubicBezTo>
                    <a:pt x="4072" y="3591"/>
                    <a:pt x="3964" y="3709"/>
                    <a:pt x="3847" y="3709"/>
                  </a:cubicBezTo>
                  <a:cubicBezTo>
                    <a:pt x="3611" y="3709"/>
                    <a:pt x="3335" y="3231"/>
                    <a:pt x="3093" y="3231"/>
                  </a:cubicBezTo>
                  <a:cubicBezTo>
                    <a:pt x="3079" y="3231"/>
                    <a:pt x="3065" y="3233"/>
                    <a:pt x="3051" y="3236"/>
                  </a:cubicBezTo>
                  <a:cubicBezTo>
                    <a:pt x="2820" y="3298"/>
                    <a:pt x="2610" y="3326"/>
                    <a:pt x="2416" y="3326"/>
                  </a:cubicBezTo>
                  <a:cubicBezTo>
                    <a:pt x="1449" y="3326"/>
                    <a:pt x="910" y="2620"/>
                    <a:pt x="371" y="1850"/>
                  </a:cubicBezTo>
                  <a:cubicBezTo>
                    <a:pt x="1" y="2034"/>
                    <a:pt x="1" y="2312"/>
                    <a:pt x="1" y="2589"/>
                  </a:cubicBezTo>
                  <a:cubicBezTo>
                    <a:pt x="1850" y="6286"/>
                    <a:pt x="3883" y="9891"/>
                    <a:pt x="5639" y="13681"/>
                  </a:cubicBezTo>
                  <a:cubicBezTo>
                    <a:pt x="7118" y="16732"/>
                    <a:pt x="9522" y="18950"/>
                    <a:pt x="11648" y="21538"/>
                  </a:cubicBezTo>
                  <a:cubicBezTo>
                    <a:pt x="12086" y="21225"/>
                    <a:pt x="12566" y="20997"/>
                    <a:pt x="13060" y="20997"/>
                  </a:cubicBezTo>
                  <a:cubicBezTo>
                    <a:pt x="13296" y="20997"/>
                    <a:pt x="13535" y="21049"/>
                    <a:pt x="13774" y="21168"/>
                  </a:cubicBezTo>
                  <a:cubicBezTo>
                    <a:pt x="12849" y="19412"/>
                    <a:pt x="11370" y="17933"/>
                    <a:pt x="10169" y="16362"/>
                  </a:cubicBezTo>
                  <a:cubicBezTo>
                    <a:pt x="6564" y="12017"/>
                    <a:pt x="4900" y="7118"/>
                    <a:pt x="5085" y="1480"/>
                  </a:cubicBezTo>
                  <a:cubicBezTo>
                    <a:pt x="4160" y="1110"/>
                    <a:pt x="4807" y="740"/>
                    <a:pt x="5085" y="371"/>
                  </a:cubicBezTo>
                  <a:cubicBezTo>
                    <a:pt x="4623" y="186"/>
                    <a:pt x="4160" y="1"/>
                    <a:pt x="360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37"/>
            <p:cNvSpPr/>
            <p:nvPr/>
          </p:nvSpPr>
          <p:spPr>
            <a:xfrm>
              <a:off x="3135225" y="2296600"/>
              <a:ext cx="593900" cy="486375"/>
            </a:xfrm>
            <a:custGeom>
              <a:rect b="b" l="l" r="r" t="t"/>
              <a:pathLst>
                <a:path extrusionOk="0" h="19455" w="23756">
                  <a:moveTo>
                    <a:pt x="1592" y="0"/>
                  </a:moveTo>
                  <a:cubicBezTo>
                    <a:pt x="1067" y="0"/>
                    <a:pt x="556" y="218"/>
                    <a:pt x="93" y="483"/>
                  </a:cubicBezTo>
                  <a:lnTo>
                    <a:pt x="0" y="483"/>
                  </a:lnTo>
                  <a:cubicBezTo>
                    <a:pt x="277" y="760"/>
                    <a:pt x="555" y="1037"/>
                    <a:pt x="740" y="1222"/>
                  </a:cubicBezTo>
                  <a:cubicBezTo>
                    <a:pt x="832" y="1037"/>
                    <a:pt x="1017" y="668"/>
                    <a:pt x="1109" y="668"/>
                  </a:cubicBezTo>
                  <a:cubicBezTo>
                    <a:pt x="1822" y="1024"/>
                    <a:pt x="2105" y="2152"/>
                    <a:pt x="3199" y="2152"/>
                  </a:cubicBezTo>
                  <a:cubicBezTo>
                    <a:pt x="3241" y="2152"/>
                    <a:pt x="3284" y="2150"/>
                    <a:pt x="3328" y="2147"/>
                  </a:cubicBezTo>
                  <a:cubicBezTo>
                    <a:pt x="3342" y="2143"/>
                    <a:pt x="3355" y="2141"/>
                    <a:pt x="3365" y="2141"/>
                  </a:cubicBezTo>
                  <a:cubicBezTo>
                    <a:pt x="3620" y="2141"/>
                    <a:pt x="2706" y="3189"/>
                    <a:pt x="3328" y="3810"/>
                  </a:cubicBezTo>
                  <a:cubicBezTo>
                    <a:pt x="5269" y="5474"/>
                    <a:pt x="7302" y="7138"/>
                    <a:pt x="9151" y="8894"/>
                  </a:cubicBezTo>
                  <a:cubicBezTo>
                    <a:pt x="11462" y="11113"/>
                    <a:pt x="14235" y="12869"/>
                    <a:pt x="16638" y="14995"/>
                  </a:cubicBezTo>
                  <a:cubicBezTo>
                    <a:pt x="18117" y="16474"/>
                    <a:pt x="19781" y="17768"/>
                    <a:pt x="21445" y="19062"/>
                  </a:cubicBezTo>
                  <a:cubicBezTo>
                    <a:pt x="21722" y="19293"/>
                    <a:pt x="22069" y="19455"/>
                    <a:pt x="22404" y="19455"/>
                  </a:cubicBezTo>
                  <a:cubicBezTo>
                    <a:pt x="22739" y="19455"/>
                    <a:pt x="23063" y="19293"/>
                    <a:pt x="23294" y="18877"/>
                  </a:cubicBezTo>
                  <a:cubicBezTo>
                    <a:pt x="23756" y="18230"/>
                    <a:pt x="23201" y="17768"/>
                    <a:pt x="22739" y="17306"/>
                  </a:cubicBezTo>
                  <a:cubicBezTo>
                    <a:pt x="20983" y="15734"/>
                    <a:pt x="19227" y="14163"/>
                    <a:pt x="17378" y="12869"/>
                  </a:cubicBezTo>
                  <a:cubicBezTo>
                    <a:pt x="13773" y="10004"/>
                    <a:pt x="10445" y="6768"/>
                    <a:pt x="6655" y="4180"/>
                  </a:cubicBezTo>
                  <a:cubicBezTo>
                    <a:pt x="6553" y="4195"/>
                    <a:pt x="6460" y="4202"/>
                    <a:pt x="6376" y="4202"/>
                  </a:cubicBezTo>
                  <a:cubicBezTo>
                    <a:pt x="5932" y="4202"/>
                    <a:pt x="5760" y="3985"/>
                    <a:pt x="5916" y="3441"/>
                  </a:cubicBezTo>
                  <a:cubicBezTo>
                    <a:pt x="4714" y="2239"/>
                    <a:pt x="3790" y="852"/>
                    <a:pt x="2219" y="113"/>
                  </a:cubicBezTo>
                  <a:cubicBezTo>
                    <a:pt x="2009" y="34"/>
                    <a:pt x="1799" y="0"/>
                    <a:pt x="159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37"/>
            <p:cNvSpPr/>
            <p:nvPr/>
          </p:nvSpPr>
          <p:spPr>
            <a:xfrm>
              <a:off x="4579650" y="4397675"/>
              <a:ext cx="233275" cy="373625"/>
            </a:xfrm>
            <a:custGeom>
              <a:rect b="b" l="l" r="r" t="t"/>
              <a:pathLst>
                <a:path extrusionOk="0" h="14945" w="9331">
                  <a:moveTo>
                    <a:pt x="4801" y="1"/>
                  </a:moveTo>
                  <a:cubicBezTo>
                    <a:pt x="4709" y="833"/>
                    <a:pt x="4154" y="1295"/>
                    <a:pt x="3507" y="1572"/>
                  </a:cubicBezTo>
                  <a:cubicBezTo>
                    <a:pt x="2583" y="1850"/>
                    <a:pt x="2121" y="3421"/>
                    <a:pt x="2953" y="3791"/>
                  </a:cubicBezTo>
                  <a:cubicBezTo>
                    <a:pt x="4524" y="4623"/>
                    <a:pt x="3415" y="5547"/>
                    <a:pt x="3322" y="6564"/>
                  </a:cubicBezTo>
                  <a:cubicBezTo>
                    <a:pt x="3692" y="7950"/>
                    <a:pt x="5079" y="8967"/>
                    <a:pt x="5171" y="10538"/>
                  </a:cubicBezTo>
                  <a:lnTo>
                    <a:pt x="5633" y="11001"/>
                  </a:lnTo>
                  <a:cubicBezTo>
                    <a:pt x="4247" y="11278"/>
                    <a:pt x="4154" y="12757"/>
                    <a:pt x="3600" y="13589"/>
                  </a:cubicBezTo>
                  <a:cubicBezTo>
                    <a:pt x="3240" y="14129"/>
                    <a:pt x="2989" y="14340"/>
                    <a:pt x="2741" y="14340"/>
                  </a:cubicBezTo>
                  <a:cubicBezTo>
                    <a:pt x="2480" y="14340"/>
                    <a:pt x="2223" y="14106"/>
                    <a:pt x="1843" y="13774"/>
                  </a:cubicBezTo>
                  <a:cubicBezTo>
                    <a:pt x="1665" y="13833"/>
                    <a:pt x="1449" y="14083"/>
                    <a:pt x="1219" y="14083"/>
                  </a:cubicBezTo>
                  <a:cubicBezTo>
                    <a:pt x="1091" y="14083"/>
                    <a:pt x="959" y="14005"/>
                    <a:pt x="827" y="13774"/>
                  </a:cubicBezTo>
                  <a:cubicBezTo>
                    <a:pt x="675" y="13774"/>
                    <a:pt x="497" y="13691"/>
                    <a:pt x="350" y="13691"/>
                  </a:cubicBezTo>
                  <a:cubicBezTo>
                    <a:pt x="228" y="13691"/>
                    <a:pt x="129" y="13748"/>
                    <a:pt x="87" y="13959"/>
                  </a:cubicBezTo>
                  <a:cubicBezTo>
                    <a:pt x="1" y="14304"/>
                    <a:pt x="237" y="14892"/>
                    <a:pt x="495" y="14892"/>
                  </a:cubicBezTo>
                  <a:cubicBezTo>
                    <a:pt x="513" y="14892"/>
                    <a:pt x="531" y="14889"/>
                    <a:pt x="549" y="14883"/>
                  </a:cubicBezTo>
                  <a:cubicBezTo>
                    <a:pt x="755" y="14780"/>
                    <a:pt x="964" y="14744"/>
                    <a:pt x="1175" y="14744"/>
                  </a:cubicBezTo>
                  <a:cubicBezTo>
                    <a:pt x="1673" y="14744"/>
                    <a:pt x="2186" y="14944"/>
                    <a:pt x="2705" y="14944"/>
                  </a:cubicBezTo>
                  <a:cubicBezTo>
                    <a:pt x="3154" y="14944"/>
                    <a:pt x="3608" y="14795"/>
                    <a:pt x="4062" y="14236"/>
                  </a:cubicBezTo>
                  <a:cubicBezTo>
                    <a:pt x="4432" y="13774"/>
                    <a:pt x="4986" y="12664"/>
                    <a:pt x="6095" y="12572"/>
                  </a:cubicBezTo>
                  <a:lnTo>
                    <a:pt x="6095" y="12572"/>
                  </a:lnTo>
                  <a:cubicBezTo>
                    <a:pt x="6280" y="13034"/>
                    <a:pt x="5541" y="13681"/>
                    <a:pt x="6280" y="14051"/>
                  </a:cubicBezTo>
                  <a:cubicBezTo>
                    <a:pt x="6367" y="14094"/>
                    <a:pt x="6445" y="14113"/>
                    <a:pt x="6515" y="14113"/>
                  </a:cubicBezTo>
                  <a:cubicBezTo>
                    <a:pt x="6897" y="14113"/>
                    <a:pt x="7078" y="13574"/>
                    <a:pt x="7389" y="13496"/>
                  </a:cubicBezTo>
                  <a:cubicBezTo>
                    <a:pt x="8221" y="13127"/>
                    <a:pt x="8406" y="12295"/>
                    <a:pt x="9146" y="12017"/>
                  </a:cubicBezTo>
                  <a:lnTo>
                    <a:pt x="9146" y="10169"/>
                  </a:lnTo>
                  <a:cubicBezTo>
                    <a:pt x="9331" y="8690"/>
                    <a:pt x="7944" y="7303"/>
                    <a:pt x="8961" y="5732"/>
                  </a:cubicBezTo>
                  <a:cubicBezTo>
                    <a:pt x="9053" y="5547"/>
                    <a:pt x="8868" y="5270"/>
                    <a:pt x="8591" y="5270"/>
                  </a:cubicBezTo>
                  <a:cubicBezTo>
                    <a:pt x="8544" y="5272"/>
                    <a:pt x="8498" y="5273"/>
                    <a:pt x="8453" y="5273"/>
                  </a:cubicBezTo>
                  <a:cubicBezTo>
                    <a:pt x="6824" y="5273"/>
                    <a:pt x="6625" y="3676"/>
                    <a:pt x="5726" y="2866"/>
                  </a:cubicBezTo>
                  <a:lnTo>
                    <a:pt x="5726" y="2866"/>
                  </a:lnTo>
                  <a:cubicBezTo>
                    <a:pt x="6373" y="3329"/>
                    <a:pt x="7112" y="3236"/>
                    <a:pt x="7759" y="3606"/>
                  </a:cubicBezTo>
                  <a:lnTo>
                    <a:pt x="8129" y="3606"/>
                  </a:lnTo>
                  <a:cubicBezTo>
                    <a:pt x="8129" y="3236"/>
                    <a:pt x="8961" y="2774"/>
                    <a:pt x="8406" y="2682"/>
                  </a:cubicBezTo>
                  <a:cubicBezTo>
                    <a:pt x="6835" y="2219"/>
                    <a:pt x="6188" y="648"/>
                    <a:pt x="480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37"/>
            <p:cNvSpPr/>
            <p:nvPr/>
          </p:nvSpPr>
          <p:spPr>
            <a:xfrm>
              <a:off x="3971750" y="3427125"/>
              <a:ext cx="198750" cy="546050"/>
            </a:xfrm>
            <a:custGeom>
              <a:rect b="b" l="l" r="r" t="t"/>
              <a:pathLst>
                <a:path extrusionOk="0" h="21842" w="7950">
                  <a:moveTo>
                    <a:pt x="3328" y="0"/>
                  </a:moveTo>
                  <a:cubicBezTo>
                    <a:pt x="3328" y="370"/>
                    <a:pt x="2866" y="832"/>
                    <a:pt x="3513" y="1202"/>
                  </a:cubicBezTo>
                  <a:cubicBezTo>
                    <a:pt x="3883" y="1387"/>
                    <a:pt x="3975" y="1756"/>
                    <a:pt x="3513" y="1849"/>
                  </a:cubicBezTo>
                  <a:cubicBezTo>
                    <a:pt x="1942" y="2219"/>
                    <a:pt x="2958" y="3235"/>
                    <a:pt x="2958" y="3975"/>
                  </a:cubicBezTo>
                  <a:cubicBezTo>
                    <a:pt x="4068" y="5546"/>
                    <a:pt x="3698" y="7118"/>
                    <a:pt x="2958" y="8689"/>
                  </a:cubicBezTo>
                  <a:lnTo>
                    <a:pt x="3698" y="8689"/>
                  </a:lnTo>
                  <a:cubicBezTo>
                    <a:pt x="3860" y="8446"/>
                    <a:pt x="3809" y="7917"/>
                    <a:pt x="4232" y="7917"/>
                  </a:cubicBezTo>
                  <a:cubicBezTo>
                    <a:pt x="4291" y="7917"/>
                    <a:pt x="4358" y="7927"/>
                    <a:pt x="4437" y="7950"/>
                  </a:cubicBezTo>
                  <a:cubicBezTo>
                    <a:pt x="4807" y="8042"/>
                    <a:pt x="4437" y="8412"/>
                    <a:pt x="4437" y="8689"/>
                  </a:cubicBezTo>
                  <a:cubicBezTo>
                    <a:pt x="4715" y="9706"/>
                    <a:pt x="3790" y="10723"/>
                    <a:pt x="4622" y="11924"/>
                  </a:cubicBezTo>
                  <a:cubicBezTo>
                    <a:pt x="3883" y="11739"/>
                    <a:pt x="3420" y="11647"/>
                    <a:pt x="3328" y="10908"/>
                  </a:cubicBezTo>
                  <a:cubicBezTo>
                    <a:pt x="3097" y="10746"/>
                    <a:pt x="2854" y="10694"/>
                    <a:pt x="2606" y="10694"/>
                  </a:cubicBezTo>
                  <a:cubicBezTo>
                    <a:pt x="2159" y="10694"/>
                    <a:pt x="1693" y="10862"/>
                    <a:pt x="1242" y="10862"/>
                  </a:cubicBezTo>
                  <a:cubicBezTo>
                    <a:pt x="941" y="10862"/>
                    <a:pt x="647" y="10787"/>
                    <a:pt x="370" y="10538"/>
                  </a:cubicBezTo>
                  <a:cubicBezTo>
                    <a:pt x="93" y="10723"/>
                    <a:pt x="0" y="11092"/>
                    <a:pt x="185" y="11462"/>
                  </a:cubicBezTo>
                  <a:cubicBezTo>
                    <a:pt x="740" y="13034"/>
                    <a:pt x="740" y="14697"/>
                    <a:pt x="740" y="16269"/>
                  </a:cubicBezTo>
                  <a:cubicBezTo>
                    <a:pt x="902" y="16512"/>
                    <a:pt x="637" y="17041"/>
                    <a:pt x="945" y="17041"/>
                  </a:cubicBezTo>
                  <a:cubicBezTo>
                    <a:pt x="988" y="17041"/>
                    <a:pt x="1042" y="17031"/>
                    <a:pt x="1110" y="17008"/>
                  </a:cubicBezTo>
                  <a:cubicBezTo>
                    <a:pt x="1757" y="16731"/>
                    <a:pt x="2496" y="16361"/>
                    <a:pt x="2496" y="15529"/>
                  </a:cubicBezTo>
                  <a:cubicBezTo>
                    <a:pt x="2541" y="14903"/>
                    <a:pt x="2780" y="14731"/>
                    <a:pt x="3068" y="14731"/>
                  </a:cubicBezTo>
                  <a:cubicBezTo>
                    <a:pt x="3375" y="14731"/>
                    <a:pt x="3737" y="14927"/>
                    <a:pt x="3975" y="14975"/>
                  </a:cubicBezTo>
                  <a:cubicBezTo>
                    <a:pt x="4715" y="14975"/>
                    <a:pt x="4530" y="15529"/>
                    <a:pt x="4437" y="15991"/>
                  </a:cubicBezTo>
                  <a:cubicBezTo>
                    <a:pt x="4382" y="16405"/>
                    <a:pt x="4253" y="16531"/>
                    <a:pt x="4087" y="16531"/>
                  </a:cubicBezTo>
                  <a:cubicBezTo>
                    <a:pt x="3828" y="16531"/>
                    <a:pt x="3479" y="16225"/>
                    <a:pt x="3178" y="16225"/>
                  </a:cubicBezTo>
                  <a:cubicBezTo>
                    <a:pt x="3024" y="16225"/>
                    <a:pt x="2883" y="16305"/>
                    <a:pt x="2773" y="16546"/>
                  </a:cubicBezTo>
                  <a:cubicBezTo>
                    <a:pt x="2589" y="17101"/>
                    <a:pt x="4715" y="17563"/>
                    <a:pt x="2773" y="18025"/>
                  </a:cubicBezTo>
                  <a:cubicBezTo>
                    <a:pt x="2496" y="18117"/>
                    <a:pt x="2219" y="18672"/>
                    <a:pt x="2404" y="18857"/>
                  </a:cubicBezTo>
                  <a:cubicBezTo>
                    <a:pt x="3328" y="20243"/>
                    <a:pt x="2126" y="20428"/>
                    <a:pt x="1017" y="20891"/>
                  </a:cubicBezTo>
                  <a:cubicBezTo>
                    <a:pt x="1926" y="21118"/>
                    <a:pt x="2400" y="21841"/>
                    <a:pt x="3152" y="21841"/>
                  </a:cubicBezTo>
                  <a:cubicBezTo>
                    <a:pt x="3318" y="21841"/>
                    <a:pt x="3497" y="21806"/>
                    <a:pt x="3698" y="21722"/>
                  </a:cubicBezTo>
                  <a:lnTo>
                    <a:pt x="3698" y="21815"/>
                  </a:lnTo>
                  <a:cubicBezTo>
                    <a:pt x="4807" y="19504"/>
                    <a:pt x="5546" y="17286"/>
                    <a:pt x="4899" y="14697"/>
                  </a:cubicBezTo>
                  <a:cubicBezTo>
                    <a:pt x="4807" y="14050"/>
                    <a:pt x="5084" y="13126"/>
                    <a:pt x="5546" y="12664"/>
                  </a:cubicBezTo>
                  <a:cubicBezTo>
                    <a:pt x="5776" y="12751"/>
                    <a:pt x="5962" y="12789"/>
                    <a:pt x="6116" y="12789"/>
                  </a:cubicBezTo>
                  <a:cubicBezTo>
                    <a:pt x="7221" y="12789"/>
                    <a:pt x="6613" y="10806"/>
                    <a:pt x="7805" y="10806"/>
                  </a:cubicBezTo>
                  <a:cubicBezTo>
                    <a:pt x="7851" y="10806"/>
                    <a:pt x="7899" y="10809"/>
                    <a:pt x="7950" y="10815"/>
                  </a:cubicBezTo>
                  <a:cubicBezTo>
                    <a:pt x="6656" y="10168"/>
                    <a:pt x="5362" y="8504"/>
                    <a:pt x="5546" y="8227"/>
                  </a:cubicBezTo>
                  <a:cubicBezTo>
                    <a:pt x="6101" y="7025"/>
                    <a:pt x="5731" y="6471"/>
                    <a:pt x="4715" y="5916"/>
                  </a:cubicBezTo>
                  <a:cubicBezTo>
                    <a:pt x="4622" y="5916"/>
                    <a:pt x="4530" y="5731"/>
                    <a:pt x="4530" y="5639"/>
                  </a:cubicBezTo>
                  <a:cubicBezTo>
                    <a:pt x="5084" y="4807"/>
                    <a:pt x="4068" y="3975"/>
                    <a:pt x="4530" y="2866"/>
                  </a:cubicBezTo>
                  <a:cubicBezTo>
                    <a:pt x="4715" y="2404"/>
                    <a:pt x="5454" y="1202"/>
                    <a:pt x="4807" y="370"/>
                  </a:cubicBezTo>
                  <a:lnTo>
                    <a:pt x="4807" y="370"/>
                  </a:lnTo>
                  <a:cubicBezTo>
                    <a:pt x="4608" y="569"/>
                    <a:pt x="4453" y="645"/>
                    <a:pt x="4325" y="645"/>
                  </a:cubicBezTo>
                  <a:cubicBezTo>
                    <a:pt x="4038" y="645"/>
                    <a:pt x="3890" y="256"/>
                    <a:pt x="369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37"/>
            <p:cNvSpPr/>
            <p:nvPr/>
          </p:nvSpPr>
          <p:spPr>
            <a:xfrm>
              <a:off x="3555800" y="3803800"/>
              <a:ext cx="288875" cy="376250"/>
            </a:xfrm>
            <a:custGeom>
              <a:rect b="b" l="l" r="r" t="t"/>
              <a:pathLst>
                <a:path extrusionOk="0" h="15050" w="11555">
                  <a:moveTo>
                    <a:pt x="2866" y="0"/>
                  </a:moveTo>
                  <a:lnTo>
                    <a:pt x="2866" y="0"/>
                  </a:lnTo>
                  <a:cubicBezTo>
                    <a:pt x="2371" y="769"/>
                    <a:pt x="1910" y="1212"/>
                    <a:pt x="1423" y="1212"/>
                  </a:cubicBezTo>
                  <a:cubicBezTo>
                    <a:pt x="1090" y="1212"/>
                    <a:pt x="745" y="1005"/>
                    <a:pt x="370" y="555"/>
                  </a:cubicBezTo>
                  <a:cubicBezTo>
                    <a:pt x="339" y="524"/>
                    <a:pt x="298" y="514"/>
                    <a:pt x="254" y="514"/>
                  </a:cubicBezTo>
                  <a:cubicBezTo>
                    <a:pt x="165" y="514"/>
                    <a:pt x="62" y="555"/>
                    <a:pt x="0" y="555"/>
                  </a:cubicBezTo>
                  <a:cubicBezTo>
                    <a:pt x="647" y="3143"/>
                    <a:pt x="1202" y="5731"/>
                    <a:pt x="2773" y="8042"/>
                  </a:cubicBezTo>
                  <a:cubicBezTo>
                    <a:pt x="4252" y="10076"/>
                    <a:pt x="6471" y="11277"/>
                    <a:pt x="8042" y="13126"/>
                  </a:cubicBezTo>
                  <a:cubicBezTo>
                    <a:pt x="8597" y="13773"/>
                    <a:pt x="9521" y="14328"/>
                    <a:pt x="10260" y="14882"/>
                  </a:cubicBezTo>
                  <a:cubicBezTo>
                    <a:pt x="10377" y="14998"/>
                    <a:pt x="10509" y="15050"/>
                    <a:pt x="10651" y="15050"/>
                  </a:cubicBezTo>
                  <a:cubicBezTo>
                    <a:pt x="10847" y="15050"/>
                    <a:pt x="11062" y="14951"/>
                    <a:pt x="11277" y="14790"/>
                  </a:cubicBezTo>
                  <a:cubicBezTo>
                    <a:pt x="11555" y="14512"/>
                    <a:pt x="11555" y="14143"/>
                    <a:pt x="11277" y="13865"/>
                  </a:cubicBezTo>
                  <a:cubicBezTo>
                    <a:pt x="9429" y="11739"/>
                    <a:pt x="8504" y="9059"/>
                    <a:pt x="6933" y="6655"/>
                  </a:cubicBezTo>
                  <a:cubicBezTo>
                    <a:pt x="6620" y="6942"/>
                    <a:pt x="6373" y="7053"/>
                    <a:pt x="6176" y="7053"/>
                  </a:cubicBezTo>
                  <a:cubicBezTo>
                    <a:pt x="5674" y="7053"/>
                    <a:pt x="5494" y="6340"/>
                    <a:pt x="5361" y="6008"/>
                  </a:cubicBezTo>
                  <a:cubicBezTo>
                    <a:pt x="5084" y="4992"/>
                    <a:pt x="5824" y="3790"/>
                    <a:pt x="4252" y="3235"/>
                  </a:cubicBezTo>
                  <a:cubicBezTo>
                    <a:pt x="3882" y="3143"/>
                    <a:pt x="4345" y="2866"/>
                    <a:pt x="4622" y="2681"/>
                  </a:cubicBezTo>
                  <a:cubicBezTo>
                    <a:pt x="5269" y="2219"/>
                    <a:pt x="4807" y="2034"/>
                    <a:pt x="4345" y="1941"/>
                  </a:cubicBezTo>
                  <a:cubicBezTo>
                    <a:pt x="4129" y="1972"/>
                    <a:pt x="3926" y="1990"/>
                    <a:pt x="3741" y="1990"/>
                  </a:cubicBezTo>
                  <a:cubicBezTo>
                    <a:pt x="2814" y="1990"/>
                    <a:pt x="2326" y="1541"/>
                    <a:pt x="286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37"/>
            <p:cNvSpPr/>
            <p:nvPr/>
          </p:nvSpPr>
          <p:spPr>
            <a:xfrm>
              <a:off x="3019675" y="3880050"/>
              <a:ext cx="353575" cy="436775"/>
            </a:xfrm>
            <a:custGeom>
              <a:rect b="b" l="l" r="r" t="t"/>
              <a:pathLst>
                <a:path extrusionOk="0" h="17471" w="14143">
                  <a:moveTo>
                    <a:pt x="1757" y="0"/>
                  </a:moveTo>
                  <a:cubicBezTo>
                    <a:pt x="1757" y="1202"/>
                    <a:pt x="370" y="1017"/>
                    <a:pt x="0" y="1849"/>
                  </a:cubicBezTo>
                  <a:cubicBezTo>
                    <a:pt x="647" y="3513"/>
                    <a:pt x="1017" y="5269"/>
                    <a:pt x="2126" y="6841"/>
                  </a:cubicBezTo>
                  <a:cubicBezTo>
                    <a:pt x="3698" y="9059"/>
                    <a:pt x="5546" y="11000"/>
                    <a:pt x="7395" y="12941"/>
                  </a:cubicBezTo>
                  <a:cubicBezTo>
                    <a:pt x="9059" y="14790"/>
                    <a:pt x="11000" y="16546"/>
                    <a:pt x="13403" y="17471"/>
                  </a:cubicBezTo>
                  <a:cubicBezTo>
                    <a:pt x="13866" y="16916"/>
                    <a:pt x="13958" y="16269"/>
                    <a:pt x="14143" y="15622"/>
                  </a:cubicBezTo>
                  <a:cubicBezTo>
                    <a:pt x="13773" y="15160"/>
                    <a:pt x="13496" y="14698"/>
                    <a:pt x="13034" y="14420"/>
                  </a:cubicBezTo>
                  <a:cubicBezTo>
                    <a:pt x="9798" y="12109"/>
                    <a:pt x="6841" y="9429"/>
                    <a:pt x="4807" y="5916"/>
                  </a:cubicBezTo>
                  <a:cubicBezTo>
                    <a:pt x="3605" y="3975"/>
                    <a:pt x="3051" y="1849"/>
                    <a:pt x="175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37"/>
            <p:cNvSpPr/>
            <p:nvPr/>
          </p:nvSpPr>
          <p:spPr>
            <a:xfrm>
              <a:off x="3872375" y="4255275"/>
              <a:ext cx="501475" cy="442850"/>
            </a:xfrm>
            <a:custGeom>
              <a:rect b="b" l="l" r="r" t="t"/>
              <a:pathLst>
                <a:path extrusionOk="0" h="17714" w="20059">
                  <a:moveTo>
                    <a:pt x="1884" y="0"/>
                  </a:moveTo>
                  <a:cubicBezTo>
                    <a:pt x="1550" y="0"/>
                    <a:pt x="1238" y="160"/>
                    <a:pt x="925" y="428"/>
                  </a:cubicBezTo>
                  <a:cubicBezTo>
                    <a:pt x="1" y="1168"/>
                    <a:pt x="740" y="1722"/>
                    <a:pt x="1295" y="2184"/>
                  </a:cubicBezTo>
                  <a:cubicBezTo>
                    <a:pt x="6009" y="6714"/>
                    <a:pt x="10723" y="11243"/>
                    <a:pt x="14975" y="16234"/>
                  </a:cubicBezTo>
                  <a:cubicBezTo>
                    <a:pt x="15314" y="16302"/>
                    <a:pt x="15305" y="17263"/>
                    <a:pt x="15749" y="17263"/>
                  </a:cubicBezTo>
                  <a:cubicBezTo>
                    <a:pt x="15911" y="17263"/>
                    <a:pt x="16133" y="17135"/>
                    <a:pt x="16454" y="16789"/>
                  </a:cubicBezTo>
                  <a:cubicBezTo>
                    <a:pt x="16493" y="16737"/>
                    <a:pt x="16532" y="16714"/>
                    <a:pt x="16572" y="16714"/>
                  </a:cubicBezTo>
                  <a:cubicBezTo>
                    <a:pt x="16813" y="16714"/>
                    <a:pt x="17074" y="17555"/>
                    <a:pt x="17471" y="17713"/>
                  </a:cubicBezTo>
                  <a:lnTo>
                    <a:pt x="17841" y="17713"/>
                  </a:lnTo>
                  <a:cubicBezTo>
                    <a:pt x="17933" y="17436"/>
                    <a:pt x="17656" y="16882"/>
                    <a:pt x="18118" y="16882"/>
                  </a:cubicBezTo>
                  <a:cubicBezTo>
                    <a:pt x="18580" y="16882"/>
                    <a:pt x="18210" y="17529"/>
                    <a:pt x="18580" y="17713"/>
                  </a:cubicBezTo>
                  <a:lnTo>
                    <a:pt x="20059" y="17713"/>
                  </a:lnTo>
                  <a:lnTo>
                    <a:pt x="20059" y="17621"/>
                  </a:lnTo>
                  <a:cubicBezTo>
                    <a:pt x="19597" y="17159"/>
                    <a:pt x="19042" y="16697"/>
                    <a:pt x="18580" y="16234"/>
                  </a:cubicBezTo>
                  <a:cubicBezTo>
                    <a:pt x="16269" y="14663"/>
                    <a:pt x="14513" y="12537"/>
                    <a:pt x="12572" y="10596"/>
                  </a:cubicBezTo>
                  <a:cubicBezTo>
                    <a:pt x="9337" y="7361"/>
                    <a:pt x="6194" y="3941"/>
                    <a:pt x="3051" y="613"/>
                  </a:cubicBezTo>
                  <a:cubicBezTo>
                    <a:pt x="2621" y="183"/>
                    <a:pt x="2241" y="0"/>
                    <a:pt x="188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37"/>
            <p:cNvSpPr/>
            <p:nvPr/>
          </p:nvSpPr>
          <p:spPr>
            <a:xfrm>
              <a:off x="3139850" y="1628175"/>
              <a:ext cx="355875" cy="491025"/>
            </a:xfrm>
            <a:custGeom>
              <a:rect b="b" l="l" r="r" t="t"/>
              <a:pathLst>
                <a:path extrusionOk="0" h="19641" w="14235">
                  <a:moveTo>
                    <a:pt x="1374" y="1"/>
                  </a:moveTo>
                  <a:cubicBezTo>
                    <a:pt x="1257" y="1"/>
                    <a:pt x="1138" y="14"/>
                    <a:pt x="1017" y="44"/>
                  </a:cubicBezTo>
                  <a:cubicBezTo>
                    <a:pt x="555" y="136"/>
                    <a:pt x="0" y="136"/>
                    <a:pt x="0" y="783"/>
                  </a:cubicBezTo>
                  <a:cubicBezTo>
                    <a:pt x="77" y="1248"/>
                    <a:pt x="414" y="1453"/>
                    <a:pt x="793" y="1453"/>
                  </a:cubicBezTo>
                  <a:cubicBezTo>
                    <a:pt x="867" y="1453"/>
                    <a:pt x="942" y="1445"/>
                    <a:pt x="1017" y="1430"/>
                  </a:cubicBezTo>
                  <a:cubicBezTo>
                    <a:pt x="1186" y="1414"/>
                    <a:pt x="1349" y="1407"/>
                    <a:pt x="1504" y="1407"/>
                  </a:cubicBezTo>
                  <a:cubicBezTo>
                    <a:pt x="4060" y="1407"/>
                    <a:pt x="4767" y="3488"/>
                    <a:pt x="5639" y="5405"/>
                  </a:cubicBezTo>
                  <a:cubicBezTo>
                    <a:pt x="6563" y="7531"/>
                    <a:pt x="6101" y="9750"/>
                    <a:pt x="6470" y="11876"/>
                  </a:cubicBezTo>
                  <a:cubicBezTo>
                    <a:pt x="6840" y="14556"/>
                    <a:pt x="6378" y="17606"/>
                    <a:pt x="8966" y="19640"/>
                  </a:cubicBezTo>
                  <a:lnTo>
                    <a:pt x="10075" y="18531"/>
                  </a:lnTo>
                  <a:cubicBezTo>
                    <a:pt x="10445" y="17514"/>
                    <a:pt x="11554" y="16682"/>
                    <a:pt x="10353" y="15480"/>
                  </a:cubicBezTo>
                  <a:cubicBezTo>
                    <a:pt x="10214" y="15342"/>
                    <a:pt x="10052" y="15272"/>
                    <a:pt x="9891" y="15272"/>
                  </a:cubicBezTo>
                  <a:cubicBezTo>
                    <a:pt x="9729" y="15272"/>
                    <a:pt x="9567" y="15342"/>
                    <a:pt x="9428" y="15480"/>
                  </a:cubicBezTo>
                  <a:cubicBezTo>
                    <a:pt x="9059" y="15758"/>
                    <a:pt x="9243" y="16035"/>
                    <a:pt x="9521" y="16220"/>
                  </a:cubicBezTo>
                  <a:cubicBezTo>
                    <a:pt x="10260" y="16590"/>
                    <a:pt x="9983" y="17144"/>
                    <a:pt x="9613" y="17514"/>
                  </a:cubicBezTo>
                  <a:cubicBezTo>
                    <a:pt x="9374" y="17753"/>
                    <a:pt x="9204" y="18198"/>
                    <a:pt x="8865" y="18198"/>
                  </a:cubicBezTo>
                  <a:cubicBezTo>
                    <a:pt x="8811" y="18198"/>
                    <a:pt x="8753" y="18187"/>
                    <a:pt x="8689" y="18161"/>
                  </a:cubicBezTo>
                  <a:cubicBezTo>
                    <a:pt x="8227" y="17884"/>
                    <a:pt x="8042" y="17422"/>
                    <a:pt x="7857" y="16867"/>
                  </a:cubicBezTo>
                  <a:cubicBezTo>
                    <a:pt x="7210" y="14926"/>
                    <a:pt x="7672" y="12985"/>
                    <a:pt x="7302" y="11044"/>
                  </a:cubicBezTo>
                  <a:cubicBezTo>
                    <a:pt x="7302" y="10859"/>
                    <a:pt x="7210" y="10304"/>
                    <a:pt x="7765" y="10212"/>
                  </a:cubicBezTo>
                  <a:cubicBezTo>
                    <a:pt x="7830" y="10195"/>
                    <a:pt x="7893" y="10188"/>
                    <a:pt x="7953" y="10188"/>
                  </a:cubicBezTo>
                  <a:cubicBezTo>
                    <a:pt x="8232" y="10188"/>
                    <a:pt x="8461" y="10353"/>
                    <a:pt x="8689" y="10581"/>
                  </a:cubicBezTo>
                  <a:cubicBezTo>
                    <a:pt x="8843" y="10889"/>
                    <a:pt x="9188" y="11388"/>
                    <a:pt x="9406" y="11388"/>
                  </a:cubicBezTo>
                  <a:cubicBezTo>
                    <a:pt x="9451" y="11388"/>
                    <a:pt x="9490" y="11368"/>
                    <a:pt x="9521" y="11321"/>
                  </a:cubicBezTo>
                  <a:cubicBezTo>
                    <a:pt x="9983" y="10397"/>
                    <a:pt x="11554" y="9842"/>
                    <a:pt x="10815" y="8363"/>
                  </a:cubicBezTo>
                  <a:lnTo>
                    <a:pt x="10815" y="8363"/>
                  </a:lnTo>
                  <a:cubicBezTo>
                    <a:pt x="10069" y="9109"/>
                    <a:pt x="9202" y="9434"/>
                    <a:pt x="8166" y="9434"/>
                  </a:cubicBezTo>
                  <a:cubicBezTo>
                    <a:pt x="7919" y="9434"/>
                    <a:pt x="7662" y="9415"/>
                    <a:pt x="7395" y="9380"/>
                  </a:cubicBezTo>
                  <a:cubicBezTo>
                    <a:pt x="7620" y="8929"/>
                    <a:pt x="7785" y="8356"/>
                    <a:pt x="8285" y="8356"/>
                  </a:cubicBezTo>
                  <a:cubicBezTo>
                    <a:pt x="8400" y="8356"/>
                    <a:pt x="8533" y="8386"/>
                    <a:pt x="8689" y="8455"/>
                  </a:cubicBezTo>
                  <a:cubicBezTo>
                    <a:pt x="8843" y="8517"/>
                    <a:pt x="8976" y="8548"/>
                    <a:pt x="9089" y="8548"/>
                  </a:cubicBezTo>
                  <a:cubicBezTo>
                    <a:pt x="9315" y="8548"/>
                    <a:pt x="9459" y="8425"/>
                    <a:pt x="9521" y="8178"/>
                  </a:cubicBezTo>
                  <a:cubicBezTo>
                    <a:pt x="9706" y="7716"/>
                    <a:pt x="9336" y="7346"/>
                    <a:pt x="8966" y="7161"/>
                  </a:cubicBezTo>
                  <a:cubicBezTo>
                    <a:pt x="6933" y="6237"/>
                    <a:pt x="6933" y="6329"/>
                    <a:pt x="6563" y="4296"/>
                  </a:cubicBezTo>
                  <a:cubicBezTo>
                    <a:pt x="6523" y="4136"/>
                    <a:pt x="6431" y="4097"/>
                    <a:pt x="6332" y="4097"/>
                  </a:cubicBezTo>
                  <a:cubicBezTo>
                    <a:pt x="6239" y="4097"/>
                    <a:pt x="6140" y="4131"/>
                    <a:pt x="6072" y="4131"/>
                  </a:cubicBezTo>
                  <a:cubicBezTo>
                    <a:pt x="6045" y="4131"/>
                    <a:pt x="6023" y="4126"/>
                    <a:pt x="6008" y="4111"/>
                  </a:cubicBezTo>
                  <a:cubicBezTo>
                    <a:pt x="5361" y="3464"/>
                    <a:pt x="4622" y="2724"/>
                    <a:pt x="5454" y="1800"/>
                  </a:cubicBezTo>
                  <a:cubicBezTo>
                    <a:pt x="5734" y="1520"/>
                    <a:pt x="6031" y="1361"/>
                    <a:pt x="6324" y="1361"/>
                  </a:cubicBezTo>
                  <a:cubicBezTo>
                    <a:pt x="6706" y="1361"/>
                    <a:pt x="7080" y="1633"/>
                    <a:pt x="7395" y="2262"/>
                  </a:cubicBezTo>
                  <a:cubicBezTo>
                    <a:pt x="7507" y="2514"/>
                    <a:pt x="7661" y="2597"/>
                    <a:pt x="7838" y="2597"/>
                  </a:cubicBezTo>
                  <a:cubicBezTo>
                    <a:pt x="8170" y="2597"/>
                    <a:pt x="8579" y="2305"/>
                    <a:pt x="8929" y="2305"/>
                  </a:cubicBezTo>
                  <a:cubicBezTo>
                    <a:pt x="9006" y="2305"/>
                    <a:pt x="9081" y="2320"/>
                    <a:pt x="9151" y="2355"/>
                  </a:cubicBezTo>
                  <a:cubicBezTo>
                    <a:pt x="9336" y="3187"/>
                    <a:pt x="8412" y="3279"/>
                    <a:pt x="8227" y="3926"/>
                  </a:cubicBezTo>
                  <a:cubicBezTo>
                    <a:pt x="8966" y="4019"/>
                    <a:pt x="9613" y="4019"/>
                    <a:pt x="10075" y="4758"/>
                  </a:cubicBezTo>
                  <a:cubicBezTo>
                    <a:pt x="10513" y="5021"/>
                    <a:pt x="10702" y="5782"/>
                    <a:pt x="11429" y="5782"/>
                  </a:cubicBezTo>
                  <a:cubicBezTo>
                    <a:pt x="11469" y="5782"/>
                    <a:pt x="11511" y="5780"/>
                    <a:pt x="11554" y="5775"/>
                  </a:cubicBezTo>
                  <a:cubicBezTo>
                    <a:pt x="11793" y="5608"/>
                    <a:pt x="11970" y="5539"/>
                    <a:pt x="12105" y="5539"/>
                  </a:cubicBezTo>
                  <a:cubicBezTo>
                    <a:pt x="12491" y="5539"/>
                    <a:pt x="12526" y="6103"/>
                    <a:pt x="12664" y="6514"/>
                  </a:cubicBezTo>
                  <a:cubicBezTo>
                    <a:pt x="13588" y="6607"/>
                    <a:pt x="13495" y="7624"/>
                    <a:pt x="14050" y="7993"/>
                  </a:cubicBezTo>
                  <a:cubicBezTo>
                    <a:pt x="14235" y="6052"/>
                    <a:pt x="12941" y="4850"/>
                    <a:pt x="11832" y="3649"/>
                  </a:cubicBezTo>
                  <a:cubicBezTo>
                    <a:pt x="10075" y="1615"/>
                    <a:pt x="7857" y="691"/>
                    <a:pt x="5361" y="414"/>
                  </a:cubicBezTo>
                  <a:cubicBezTo>
                    <a:pt x="4908" y="640"/>
                    <a:pt x="4456" y="1040"/>
                    <a:pt x="4003" y="1040"/>
                  </a:cubicBezTo>
                  <a:cubicBezTo>
                    <a:pt x="3716" y="1040"/>
                    <a:pt x="3429" y="879"/>
                    <a:pt x="3143" y="414"/>
                  </a:cubicBezTo>
                  <a:cubicBezTo>
                    <a:pt x="2525" y="336"/>
                    <a:pt x="1971" y="1"/>
                    <a:pt x="137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37"/>
            <p:cNvSpPr/>
            <p:nvPr/>
          </p:nvSpPr>
          <p:spPr>
            <a:xfrm>
              <a:off x="3301600" y="908275"/>
              <a:ext cx="473750" cy="436550"/>
            </a:xfrm>
            <a:custGeom>
              <a:rect b="b" l="l" r="r" t="t"/>
              <a:pathLst>
                <a:path extrusionOk="0" h="17462" w="18950">
                  <a:moveTo>
                    <a:pt x="2496" y="93"/>
                  </a:moveTo>
                  <a:cubicBezTo>
                    <a:pt x="1664" y="277"/>
                    <a:pt x="740" y="0"/>
                    <a:pt x="0" y="462"/>
                  </a:cubicBezTo>
                  <a:cubicBezTo>
                    <a:pt x="2496" y="2034"/>
                    <a:pt x="4715" y="3882"/>
                    <a:pt x="6841" y="5916"/>
                  </a:cubicBezTo>
                  <a:cubicBezTo>
                    <a:pt x="7006" y="5668"/>
                    <a:pt x="7171" y="5347"/>
                    <a:pt x="7534" y="5347"/>
                  </a:cubicBezTo>
                  <a:cubicBezTo>
                    <a:pt x="7577" y="5347"/>
                    <a:pt x="7623" y="5351"/>
                    <a:pt x="7672" y="5361"/>
                  </a:cubicBezTo>
                  <a:cubicBezTo>
                    <a:pt x="7765" y="5361"/>
                    <a:pt x="7857" y="5546"/>
                    <a:pt x="7765" y="5639"/>
                  </a:cubicBezTo>
                  <a:cubicBezTo>
                    <a:pt x="7662" y="5895"/>
                    <a:pt x="7502" y="5952"/>
                    <a:pt x="7317" y="5952"/>
                  </a:cubicBezTo>
                  <a:cubicBezTo>
                    <a:pt x="7169" y="5952"/>
                    <a:pt x="7005" y="5916"/>
                    <a:pt x="6841" y="5916"/>
                  </a:cubicBezTo>
                  <a:cubicBezTo>
                    <a:pt x="7118" y="6101"/>
                    <a:pt x="7303" y="6378"/>
                    <a:pt x="7488" y="6563"/>
                  </a:cubicBezTo>
                  <a:cubicBezTo>
                    <a:pt x="8782" y="7580"/>
                    <a:pt x="8689" y="8134"/>
                    <a:pt x="7025" y="8319"/>
                  </a:cubicBezTo>
                  <a:cubicBezTo>
                    <a:pt x="6471" y="8319"/>
                    <a:pt x="6009" y="8689"/>
                    <a:pt x="5824" y="9244"/>
                  </a:cubicBezTo>
                  <a:cubicBezTo>
                    <a:pt x="5639" y="9891"/>
                    <a:pt x="6101" y="10260"/>
                    <a:pt x="6471" y="10630"/>
                  </a:cubicBezTo>
                  <a:cubicBezTo>
                    <a:pt x="7303" y="10445"/>
                    <a:pt x="7765" y="9706"/>
                    <a:pt x="8227" y="9151"/>
                  </a:cubicBezTo>
                  <a:cubicBezTo>
                    <a:pt x="8526" y="8703"/>
                    <a:pt x="8744" y="8442"/>
                    <a:pt x="9013" y="8442"/>
                  </a:cubicBezTo>
                  <a:cubicBezTo>
                    <a:pt x="9242" y="8442"/>
                    <a:pt x="9507" y="8633"/>
                    <a:pt x="9891" y="9059"/>
                  </a:cubicBezTo>
                  <a:cubicBezTo>
                    <a:pt x="12294" y="11647"/>
                    <a:pt x="15067" y="13958"/>
                    <a:pt x="17286" y="16823"/>
                  </a:cubicBezTo>
                  <a:cubicBezTo>
                    <a:pt x="17488" y="17093"/>
                    <a:pt x="17739" y="17461"/>
                    <a:pt x="18076" y="17461"/>
                  </a:cubicBezTo>
                  <a:cubicBezTo>
                    <a:pt x="18201" y="17461"/>
                    <a:pt x="18337" y="17410"/>
                    <a:pt x="18487" y="17285"/>
                  </a:cubicBezTo>
                  <a:cubicBezTo>
                    <a:pt x="18949" y="17008"/>
                    <a:pt x="18857" y="16546"/>
                    <a:pt x="18672" y="15991"/>
                  </a:cubicBezTo>
                  <a:cubicBezTo>
                    <a:pt x="18118" y="14882"/>
                    <a:pt x="17378" y="13865"/>
                    <a:pt x="16454" y="12941"/>
                  </a:cubicBezTo>
                  <a:cubicBezTo>
                    <a:pt x="14328" y="10815"/>
                    <a:pt x="12017" y="8781"/>
                    <a:pt x="9891" y="6563"/>
                  </a:cubicBezTo>
                  <a:cubicBezTo>
                    <a:pt x="7672" y="4160"/>
                    <a:pt x="5454" y="1756"/>
                    <a:pt x="2496" y="93"/>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37"/>
            <p:cNvSpPr/>
            <p:nvPr/>
          </p:nvSpPr>
          <p:spPr>
            <a:xfrm>
              <a:off x="4628025" y="4004825"/>
              <a:ext cx="177975" cy="348300"/>
            </a:xfrm>
            <a:custGeom>
              <a:rect b="b" l="l" r="r" t="t"/>
              <a:pathLst>
                <a:path extrusionOk="0" h="13932" w="7119">
                  <a:moveTo>
                    <a:pt x="4160" y="1"/>
                  </a:moveTo>
                  <a:lnTo>
                    <a:pt x="4160" y="1"/>
                  </a:lnTo>
                  <a:cubicBezTo>
                    <a:pt x="4168" y="87"/>
                    <a:pt x="4178" y="172"/>
                    <a:pt x="4190" y="254"/>
                  </a:cubicBezTo>
                  <a:lnTo>
                    <a:pt x="4190" y="254"/>
                  </a:lnTo>
                  <a:cubicBezTo>
                    <a:pt x="4192" y="180"/>
                    <a:pt x="4182" y="96"/>
                    <a:pt x="4160" y="1"/>
                  </a:cubicBezTo>
                  <a:close/>
                  <a:moveTo>
                    <a:pt x="4190" y="254"/>
                  </a:moveTo>
                  <a:lnTo>
                    <a:pt x="4190" y="254"/>
                  </a:lnTo>
                  <a:cubicBezTo>
                    <a:pt x="4172" y="1107"/>
                    <a:pt x="2711" y="600"/>
                    <a:pt x="3051" y="1110"/>
                  </a:cubicBezTo>
                  <a:cubicBezTo>
                    <a:pt x="3883" y="2404"/>
                    <a:pt x="2312" y="2219"/>
                    <a:pt x="2219" y="2866"/>
                  </a:cubicBezTo>
                  <a:cubicBezTo>
                    <a:pt x="1572" y="2589"/>
                    <a:pt x="1572" y="2035"/>
                    <a:pt x="1480" y="1572"/>
                  </a:cubicBezTo>
                  <a:cubicBezTo>
                    <a:pt x="1018" y="1942"/>
                    <a:pt x="1110" y="2404"/>
                    <a:pt x="1110" y="2866"/>
                  </a:cubicBezTo>
                  <a:cubicBezTo>
                    <a:pt x="1110" y="4900"/>
                    <a:pt x="648" y="6841"/>
                    <a:pt x="1" y="8782"/>
                  </a:cubicBezTo>
                  <a:cubicBezTo>
                    <a:pt x="186" y="9060"/>
                    <a:pt x="555" y="9244"/>
                    <a:pt x="555" y="9429"/>
                  </a:cubicBezTo>
                  <a:cubicBezTo>
                    <a:pt x="555" y="10261"/>
                    <a:pt x="463" y="11093"/>
                    <a:pt x="1665" y="11278"/>
                  </a:cubicBezTo>
                  <a:cubicBezTo>
                    <a:pt x="1572" y="11555"/>
                    <a:pt x="1480" y="11833"/>
                    <a:pt x="1480" y="12110"/>
                  </a:cubicBezTo>
                  <a:lnTo>
                    <a:pt x="2589" y="12572"/>
                  </a:lnTo>
                  <a:cubicBezTo>
                    <a:pt x="2404" y="13034"/>
                    <a:pt x="1757" y="13127"/>
                    <a:pt x="1757" y="13681"/>
                  </a:cubicBezTo>
                  <a:cubicBezTo>
                    <a:pt x="1921" y="13868"/>
                    <a:pt x="2102" y="13931"/>
                    <a:pt x="2292" y="13931"/>
                  </a:cubicBezTo>
                  <a:cubicBezTo>
                    <a:pt x="2682" y="13931"/>
                    <a:pt x="3109" y="13667"/>
                    <a:pt x="3495" y="13667"/>
                  </a:cubicBezTo>
                  <a:cubicBezTo>
                    <a:pt x="3665" y="13667"/>
                    <a:pt x="3828" y="13718"/>
                    <a:pt x="3975" y="13866"/>
                  </a:cubicBezTo>
                  <a:cubicBezTo>
                    <a:pt x="4992" y="13589"/>
                    <a:pt x="6194" y="13496"/>
                    <a:pt x="6379" y="12110"/>
                  </a:cubicBezTo>
                  <a:cubicBezTo>
                    <a:pt x="6379" y="11648"/>
                    <a:pt x="7118" y="11001"/>
                    <a:pt x="6286" y="10631"/>
                  </a:cubicBezTo>
                  <a:cubicBezTo>
                    <a:pt x="6174" y="10589"/>
                    <a:pt x="6078" y="10570"/>
                    <a:pt x="5997" y="10570"/>
                  </a:cubicBezTo>
                  <a:cubicBezTo>
                    <a:pt x="5545" y="10570"/>
                    <a:pt x="5533" y="11149"/>
                    <a:pt x="5454" y="11463"/>
                  </a:cubicBezTo>
                  <a:cubicBezTo>
                    <a:pt x="5375" y="11862"/>
                    <a:pt x="5105" y="11916"/>
                    <a:pt x="4810" y="11916"/>
                  </a:cubicBezTo>
                  <a:cubicBezTo>
                    <a:pt x="4699" y="11916"/>
                    <a:pt x="4585" y="11909"/>
                    <a:pt x="4475" y="11909"/>
                  </a:cubicBezTo>
                  <a:cubicBezTo>
                    <a:pt x="4201" y="11909"/>
                    <a:pt x="3958" y="11957"/>
                    <a:pt x="3883" y="12295"/>
                  </a:cubicBezTo>
                  <a:cubicBezTo>
                    <a:pt x="3791" y="12110"/>
                    <a:pt x="3606" y="11833"/>
                    <a:pt x="3606" y="11648"/>
                  </a:cubicBezTo>
                  <a:cubicBezTo>
                    <a:pt x="3975" y="10261"/>
                    <a:pt x="3975" y="8690"/>
                    <a:pt x="5454" y="7765"/>
                  </a:cubicBezTo>
                  <a:cubicBezTo>
                    <a:pt x="5362" y="7211"/>
                    <a:pt x="4068" y="6841"/>
                    <a:pt x="5362" y="6287"/>
                  </a:cubicBezTo>
                  <a:cubicBezTo>
                    <a:pt x="5454" y="6194"/>
                    <a:pt x="5362" y="5639"/>
                    <a:pt x="5270" y="5639"/>
                  </a:cubicBezTo>
                  <a:cubicBezTo>
                    <a:pt x="3421" y="5270"/>
                    <a:pt x="4992" y="4715"/>
                    <a:pt x="5177" y="4345"/>
                  </a:cubicBezTo>
                  <a:cubicBezTo>
                    <a:pt x="5547" y="3791"/>
                    <a:pt x="5270" y="3236"/>
                    <a:pt x="5085" y="2774"/>
                  </a:cubicBezTo>
                  <a:cubicBezTo>
                    <a:pt x="4829" y="1922"/>
                    <a:pt x="4338" y="1227"/>
                    <a:pt x="4190" y="25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37"/>
            <p:cNvSpPr/>
            <p:nvPr/>
          </p:nvSpPr>
          <p:spPr>
            <a:xfrm>
              <a:off x="3086700" y="2650375"/>
              <a:ext cx="427525" cy="212925"/>
            </a:xfrm>
            <a:custGeom>
              <a:rect b="b" l="l" r="r" t="t"/>
              <a:pathLst>
                <a:path extrusionOk="0" h="8517" w="17101">
                  <a:moveTo>
                    <a:pt x="16216" y="1"/>
                  </a:moveTo>
                  <a:cubicBezTo>
                    <a:pt x="15902" y="1"/>
                    <a:pt x="15601" y="282"/>
                    <a:pt x="15344" y="474"/>
                  </a:cubicBezTo>
                  <a:cubicBezTo>
                    <a:pt x="14512" y="1214"/>
                    <a:pt x="13680" y="1953"/>
                    <a:pt x="12756" y="2693"/>
                  </a:cubicBezTo>
                  <a:cubicBezTo>
                    <a:pt x="11824" y="3413"/>
                    <a:pt x="10833" y="3764"/>
                    <a:pt x="9838" y="3764"/>
                  </a:cubicBezTo>
                  <a:cubicBezTo>
                    <a:pt x="8662" y="3764"/>
                    <a:pt x="7479" y="3274"/>
                    <a:pt x="6378" y="2323"/>
                  </a:cubicBezTo>
                  <a:cubicBezTo>
                    <a:pt x="5763" y="1844"/>
                    <a:pt x="5186" y="1657"/>
                    <a:pt x="4614" y="1657"/>
                  </a:cubicBezTo>
                  <a:cubicBezTo>
                    <a:pt x="3638" y="1657"/>
                    <a:pt x="2678" y="2203"/>
                    <a:pt x="1571" y="2785"/>
                  </a:cubicBezTo>
                  <a:cubicBezTo>
                    <a:pt x="2403" y="2878"/>
                    <a:pt x="2773" y="3432"/>
                    <a:pt x="2681" y="4449"/>
                  </a:cubicBezTo>
                  <a:cubicBezTo>
                    <a:pt x="1479" y="3709"/>
                    <a:pt x="924" y="2878"/>
                    <a:pt x="924" y="2046"/>
                  </a:cubicBezTo>
                  <a:cubicBezTo>
                    <a:pt x="185" y="2878"/>
                    <a:pt x="740" y="3987"/>
                    <a:pt x="555" y="4911"/>
                  </a:cubicBezTo>
                  <a:cubicBezTo>
                    <a:pt x="564" y="4914"/>
                    <a:pt x="574" y="4916"/>
                    <a:pt x="584" y="4916"/>
                  </a:cubicBezTo>
                  <a:cubicBezTo>
                    <a:pt x="762" y="4916"/>
                    <a:pt x="941" y="4397"/>
                    <a:pt x="1120" y="4397"/>
                  </a:cubicBezTo>
                  <a:cubicBezTo>
                    <a:pt x="1209" y="4397"/>
                    <a:pt x="1298" y="4526"/>
                    <a:pt x="1387" y="4911"/>
                  </a:cubicBezTo>
                  <a:cubicBezTo>
                    <a:pt x="1664" y="5835"/>
                    <a:pt x="1294" y="6667"/>
                    <a:pt x="555" y="7777"/>
                  </a:cubicBezTo>
                  <a:lnTo>
                    <a:pt x="555" y="4911"/>
                  </a:lnTo>
                  <a:cubicBezTo>
                    <a:pt x="0" y="6113"/>
                    <a:pt x="0" y="7314"/>
                    <a:pt x="555" y="8516"/>
                  </a:cubicBezTo>
                  <a:cubicBezTo>
                    <a:pt x="2034" y="8146"/>
                    <a:pt x="3513" y="7592"/>
                    <a:pt x="4899" y="6760"/>
                  </a:cubicBezTo>
                  <a:cubicBezTo>
                    <a:pt x="5048" y="5863"/>
                    <a:pt x="5500" y="5269"/>
                    <a:pt x="6253" y="5269"/>
                  </a:cubicBezTo>
                  <a:cubicBezTo>
                    <a:pt x="6432" y="5269"/>
                    <a:pt x="6627" y="5302"/>
                    <a:pt x="6840" y="5373"/>
                  </a:cubicBezTo>
                  <a:cubicBezTo>
                    <a:pt x="7562" y="5600"/>
                    <a:pt x="8247" y="5703"/>
                    <a:pt x="8900" y="5703"/>
                  </a:cubicBezTo>
                  <a:cubicBezTo>
                    <a:pt x="11175" y="5703"/>
                    <a:pt x="13066" y="4458"/>
                    <a:pt x="14790" y="2878"/>
                  </a:cubicBezTo>
                  <a:cubicBezTo>
                    <a:pt x="15344" y="2415"/>
                    <a:pt x="16268" y="2323"/>
                    <a:pt x="16453" y="1583"/>
                  </a:cubicBezTo>
                  <a:cubicBezTo>
                    <a:pt x="16638" y="1121"/>
                    <a:pt x="17100" y="659"/>
                    <a:pt x="16638" y="197"/>
                  </a:cubicBezTo>
                  <a:cubicBezTo>
                    <a:pt x="16497" y="55"/>
                    <a:pt x="16355" y="1"/>
                    <a:pt x="1621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37"/>
            <p:cNvSpPr/>
            <p:nvPr/>
          </p:nvSpPr>
          <p:spPr>
            <a:xfrm>
              <a:off x="2943425" y="1183250"/>
              <a:ext cx="439075" cy="626275"/>
            </a:xfrm>
            <a:custGeom>
              <a:rect b="b" l="l" r="r" t="t"/>
              <a:pathLst>
                <a:path extrusionOk="0" h="25051" w="17563">
                  <a:moveTo>
                    <a:pt x="17563" y="1"/>
                  </a:moveTo>
                  <a:lnTo>
                    <a:pt x="17563" y="1"/>
                  </a:lnTo>
                  <a:cubicBezTo>
                    <a:pt x="13680" y="2866"/>
                    <a:pt x="10168" y="6194"/>
                    <a:pt x="7025" y="9799"/>
                  </a:cubicBezTo>
                  <a:cubicBezTo>
                    <a:pt x="4437" y="12757"/>
                    <a:pt x="1571" y="15900"/>
                    <a:pt x="1109" y="20244"/>
                  </a:cubicBezTo>
                  <a:cubicBezTo>
                    <a:pt x="924" y="21168"/>
                    <a:pt x="0" y="21816"/>
                    <a:pt x="93" y="22925"/>
                  </a:cubicBezTo>
                  <a:cubicBezTo>
                    <a:pt x="335" y="22831"/>
                    <a:pt x="521" y="22791"/>
                    <a:pt x="664" y="22791"/>
                  </a:cubicBezTo>
                  <a:cubicBezTo>
                    <a:pt x="1231" y="22791"/>
                    <a:pt x="1128" y="23425"/>
                    <a:pt x="1202" y="23942"/>
                  </a:cubicBezTo>
                  <a:cubicBezTo>
                    <a:pt x="924" y="24311"/>
                    <a:pt x="277" y="24681"/>
                    <a:pt x="1202" y="25051"/>
                  </a:cubicBezTo>
                  <a:cubicBezTo>
                    <a:pt x="1756" y="23294"/>
                    <a:pt x="2403" y="21446"/>
                    <a:pt x="2958" y="19690"/>
                  </a:cubicBezTo>
                  <a:cubicBezTo>
                    <a:pt x="4067" y="15807"/>
                    <a:pt x="6563" y="12664"/>
                    <a:pt x="9244" y="9891"/>
                  </a:cubicBezTo>
                  <a:cubicBezTo>
                    <a:pt x="11647" y="7488"/>
                    <a:pt x="14050" y="5177"/>
                    <a:pt x="16453" y="2959"/>
                  </a:cubicBezTo>
                  <a:cubicBezTo>
                    <a:pt x="16084" y="2312"/>
                    <a:pt x="16176" y="1850"/>
                    <a:pt x="16731" y="1387"/>
                  </a:cubicBezTo>
                  <a:cubicBezTo>
                    <a:pt x="17193" y="1018"/>
                    <a:pt x="17563" y="648"/>
                    <a:pt x="1756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37"/>
            <p:cNvSpPr/>
            <p:nvPr/>
          </p:nvSpPr>
          <p:spPr>
            <a:xfrm>
              <a:off x="4318375" y="3641675"/>
              <a:ext cx="328175" cy="603525"/>
            </a:xfrm>
            <a:custGeom>
              <a:rect b="b" l="l" r="r" t="t"/>
              <a:pathLst>
                <a:path extrusionOk="0" h="24141" w="13127">
                  <a:moveTo>
                    <a:pt x="10372" y="1"/>
                  </a:moveTo>
                  <a:cubicBezTo>
                    <a:pt x="10209" y="1"/>
                    <a:pt x="10018" y="34"/>
                    <a:pt x="9799" y="107"/>
                  </a:cubicBezTo>
                  <a:cubicBezTo>
                    <a:pt x="9799" y="662"/>
                    <a:pt x="9706" y="1216"/>
                    <a:pt x="9799" y="1771"/>
                  </a:cubicBezTo>
                  <a:cubicBezTo>
                    <a:pt x="10723" y="7317"/>
                    <a:pt x="9059" y="12031"/>
                    <a:pt x="5732" y="16468"/>
                  </a:cubicBezTo>
                  <a:cubicBezTo>
                    <a:pt x="3883" y="18871"/>
                    <a:pt x="1942" y="21367"/>
                    <a:pt x="1" y="23678"/>
                  </a:cubicBezTo>
                  <a:cubicBezTo>
                    <a:pt x="278" y="23678"/>
                    <a:pt x="578" y="23562"/>
                    <a:pt x="844" y="23562"/>
                  </a:cubicBezTo>
                  <a:cubicBezTo>
                    <a:pt x="1110" y="23562"/>
                    <a:pt x="1341" y="23678"/>
                    <a:pt x="1480" y="24140"/>
                  </a:cubicBezTo>
                  <a:cubicBezTo>
                    <a:pt x="3790" y="22846"/>
                    <a:pt x="4992" y="20535"/>
                    <a:pt x="6471" y="18502"/>
                  </a:cubicBezTo>
                  <a:cubicBezTo>
                    <a:pt x="9152" y="14897"/>
                    <a:pt x="11093" y="10922"/>
                    <a:pt x="11647" y="6300"/>
                  </a:cubicBezTo>
                  <a:cubicBezTo>
                    <a:pt x="11925" y="5376"/>
                    <a:pt x="10446" y="6208"/>
                    <a:pt x="10723" y="5376"/>
                  </a:cubicBezTo>
                  <a:cubicBezTo>
                    <a:pt x="10849" y="5041"/>
                    <a:pt x="11050" y="4934"/>
                    <a:pt x="11276" y="4934"/>
                  </a:cubicBezTo>
                  <a:cubicBezTo>
                    <a:pt x="11549" y="4934"/>
                    <a:pt x="11857" y="5090"/>
                    <a:pt x="12109" y="5191"/>
                  </a:cubicBezTo>
                  <a:cubicBezTo>
                    <a:pt x="12223" y="5219"/>
                    <a:pt x="12319" y="5232"/>
                    <a:pt x="12399" y="5232"/>
                  </a:cubicBezTo>
                  <a:cubicBezTo>
                    <a:pt x="13099" y="5232"/>
                    <a:pt x="12629" y="4248"/>
                    <a:pt x="13126" y="4082"/>
                  </a:cubicBezTo>
                  <a:cubicBezTo>
                    <a:pt x="12849" y="3342"/>
                    <a:pt x="12572" y="2603"/>
                    <a:pt x="12387" y="1956"/>
                  </a:cubicBezTo>
                  <a:lnTo>
                    <a:pt x="12387" y="1863"/>
                  </a:lnTo>
                  <a:lnTo>
                    <a:pt x="12017" y="1863"/>
                  </a:lnTo>
                  <a:cubicBezTo>
                    <a:pt x="11875" y="1863"/>
                    <a:pt x="11733" y="1881"/>
                    <a:pt x="11607" y="1881"/>
                  </a:cubicBezTo>
                  <a:cubicBezTo>
                    <a:pt x="11323" y="1881"/>
                    <a:pt x="11121" y="1792"/>
                    <a:pt x="11185" y="1216"/>
                  </a:cubicBezTo>
                  <a:cubicBezTo>
                    <a:pt x="11259" y="549"/>
                    <a:pt x="11036" y="1"/>
                    <a:pt x="1037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37"/>
            <p:cNvSpPr/>
            <p:nvPr/>
          </p:nvSpPr>
          <p:spPr>
            <a:xfrm>
              <a:off x="3541925" y="2128400"/>
              <a:ext cx="395175" cy="453700"/>
            </a:xfrm>
            <a:custGeom>
              <a:rect b="b" l="l" r="r" t="t"/>
              <a:pathLst>
                <a:path extrusionOk="0" h="18148" w="15807">
                  <a:moveTo>
                    <a:pt x="15807" y="1"/>
                  </a:moveTo>
                  <a:lnTo>
                    <a:pt x="15807" y="1"/>
                  </a:lnTo>
                  <a:cubicBezTo>
                    <a:pt x="15067" y="186"/>
                    <a:pt x="14328" y="463"/>
                    <a:pt x="13588" y="648"/>
                  </a:cubicBezTo>
                  <a:cubicBezTo>
                    <a:pt x="12294" y="1202"/>
                    <a:pt x="11832" y="2497"/>
                    <a:pt x="11185" y="3606"/>
                  </a:cubicBezTo>
                  <a:cubicBezTo>
                    <a:pt x="10819" y="4216"/>
                    <a:pt x="10524" y="4450"/>
                    <a:pt x="10254" y="4450"/>
                  </a:cubicBezTo>
                  <a:cubicBezTo>
                    <a:pt x="9911" y="4450"/>
                    <a:pt x="9606" y="4071"/>
                    <a:pt x="9244" y="3606"/>
                  </a:cubicBezTo>
                  <a:cubicBezTo>
                    <a:pt x="8597" y="3791"/>
                    <a:pt x="9152" y="4992"/>
                    <a:pt x="8135" y="5085"/>
                  </a:cubicBezTo>
                  <a:cubicBezTo>
                    <a:pt x="8689" y="5547"/>
                    <a:pt x="11000" y="4807"/>
                    <a:pt x="9429" y="6749"/>
                  </a:cubicBezTo>
                  <a:cubicBezTo>
                    <a:pt x="6841" y="10169"/>
                    <a:pt x="4068" y="13404"/>
                    <a:pt x="1202" y="16547"/>
                  </a:cubicBezTo>
                  <a:cubicBezTo>
                    <a:pt x="925" y="16916"/>
                    <a:pt x="1" y="17009"/>
                    <a:pt x="463" y="17748"/>
                  </a:cubicBezTo>
                  <a:cubicBezTo>
                    <a:pt x="629" y="18081"/>
                    <a:pt x="962" y="18148"/>
                    <a:pt x="1341" y="18148"/>
                  </a:cubicBezTo>
                  <a:cubicBezTo>
                    <a:pt x="1594" y="18148"/>
                    <a:pt x="1868" y="18118"/>
                    <a:pt x="2127" y="18118"/>
                  </a:cubicBezTo>
                  <a:cubicBezTo>
                    <a:pt x="2959" y="18026"/>
                    <a:pt x="3328" y="17379"/>
                    <a:pt x="3606" y="16732"/>
                  </a:cubicBezTo>
                  <a:cubicBezTo>
                    <a:pt x="4530" y="14421"/>
                    <a:pt x="6656" y="13034"/>
                    <a:pt x="8042" y="11093"/>
                  </a:cubicBezTo>
                  <a:cubicBezTo>
                    <a:pt x="9429" y="9059"/>
                    <a:pt x="11555" y="7580"/>
                    <a:pt x="12664" y="5362"/>
                  </a:cubicBezTo>
                  <a:cubicBezTo>
                    <a:pt x="13588" y="3513"/>
                    <a:pt x="15530" y="2219"/>
                    <a:pt x="1580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37"/>
            <p:cNvSpPr/>
            <p:nvPr/>
          </p:nvSpPr>
          <p:spPr>
            <a:xfrm>
              <a:off x="4577200" y="1048175"/>
              <a:ext cx="268075" cy="354650"/>
            </a:xfrm>
            <a:custGeom>
              <a:rect b="b" l="l" r="r" t="t"/>
              <a:pathLst>
                <a:path extrusionOk="0" h="14186" w="10723">
                  <a:moveTo>
                    <a:pt x="7788" y="1"/>
                  </a:moveTo>
                  <a:cubicBezTo>
                    <a:pt x="7345" y="1"/>
                    <a:pt x="6967" y="378"/>
                    <a:pt x="6656" y="690"/>
                  </a:cubicBezTo>
                  <a:cubicBezTo>
                    <a:pt x="6193" y="1152"/>
                    <a:pt x="6656" y="2169"/>
                    <a:pt x="5639" y="2169"/>
                  </a:cubicBezTo>
                  <a:cubicBezTo>
                    <a:pt x="4437" y="2446"/>
                    <a:pt x="3882" y="3648"/>
                    <a:pt x="3143" y="4480"/>
                  </a:cubicBezTo>
                  <a:cubicBezTo>
                    <a:pt x="740" y="7253"/>
                    <a:pt x="0" y="10580"/>
                    <a:pt x="925" y="14185"/>
                  </a:cubicBezTo>
                  <a:cubicBezTo>
                    <a:pt x="989" y="13607"/>
                    <a:pt x="830" y="12805"/>
                    <a:pt x="1410" y="12805"/>
                  </a:cubicBezTo>
                  <a:cubicBezTo>
                    <a:pt x="1665" y="12805"/>
                    <a:pt x="2061" y="12959"/>
                    <a:pt x="2681" y="13353"/>
                  </a:cubicBezTo>
                  <a:cubicBezTo>
                    <a:pt x="925" y="11412"/>
                    <a:pt x="3882" y="11967"/>
                    <a:pt x="3420" y="10673"/>
                  </a:cubicBezTo>
                  <a:lnTo>
                    <a:pt x="3420" y="10673"/>
                  </a:lnTo>
                  <a:cubicBezTo>
                    <a:pt x="4073" y="10754"/>
                    <a:pt x="4006" y="11844"/>
                    <a:pt x="4871" y="11844"/>
                  </a:cubicBezTo>
                  <a:cubicBezTo>
                    <a:pt x="4986" y="11844"/>
                    <a:pt x="5117" y="11825"/>
                    <a:pt x="5269" y="11782"/>
                  </a:cubicBezTo>
                  <a:cubicBezTo>
                    <a:pt x="4622" y="11135"/>
                    <a:pt x="4160" y="10580"/>
                    <a:pt x="3698" y="10118"/>
                  </a:cubicBezTo>
                  <a:cubicBezTo>
                    <a:pt x="3051" y="9379"/>
                    <a:pt x="2588" y="8916"/>
                    <a:pt x="3882" y="8177"/>
                  </a:cubicBezTo>
                  <a:cubicBezTo>
                    <a:pt x="4899" y="7622"/>
                    <a:pt x="5731" y="7160"/>
                    <a:pt x="7118" y="7068"/>
                  </a:cubicBezTo>
                  <a:cubicBezTo>
                    <a:pt x="7309" y="7050"/>
                    <a:pt x="7481" y="7039"/>
                    <a:pt x="7636" y="7039"/>
                  </a:cubicBezTo>
                  <a:cubicBezTo>
                    <a:pt x="8305" y="7039"/>
                    <a:pt x="8666" y="7242"/>
                    <a:pt x="8966" y="7992"/>
                  </a:cubicBezTo>
                  <a:cubicBezTo>
                    <a:pt x="8966" y="7160"/>
                    <a:pt x="9798" y="7068"/>
                    <a:pt x="10260" y="6606"/>
                  </a:cubicBezTo>
                  <a:cubicBezTo>
                    <a:pt x="10445" y="6421"/>
                    <a:pt x="10723" y="6236"/>
                    <a:pt x="10538" y="5866"/>
                  </a:cubicBezTo>
                  <a:cubicBezTo>
                    <a:pt x="10445" y="5727"/>
                    <a:pt x="10330" y="5658"/>
                    <a:pt x="10203" y="5658"/>
                  </a:cubicBezTo>
                  <a:cubicBezTo>
                    <a:pt x="10076" y="5658"/>
                    <a:pt x="9937" y="5727"/>
                    <a:pt x="9798" y="5866"/>
                  </a:cubicBezTo>
                  <a:cubicBezTo>
                    <a:pt x="9543" y="6249"/>
                    <a:pt x="9210" y="6377"/>
                    <a:pt x="8888" y="6377"/>
                  </a:cubicBezTo>
                  <a:cubicBezTo>
                    <a:pt x="8510" y="6377"/>
                    <a:pt x="8149" y="6201"/>
                    <a:pt x="7950" y="6051"/>
                  </a:cubicBezTo>
                  <a:cubicBezTo>
                    <a:pt x="7507" y="5769"/>
                    <a:pt x="7100" y="5663"/>
                    <a:pt x="6704" y="5663"/>
                  </a:cubicBezTo>
                  <a:cubicBezTo>
                    <a:pt x="6191" y="5663"/>
                    <a:pt x="5699" y="5842"/>
                    <a:pt x="5177" y="6051"/>
                  </a:cubicBezTo>
                  <a:cubicBezTo>
                    <a:pt x="5731" y="5311"/>
                    <a:pt x="5546" y="4480"/>
                    <a:pt x="5824" y="3925"/>
                  </a:cubicBezTo>
                  <a:cubicBezTo>
                    <a:pt x="5892" y="3899"/>
                    <a:pt x="5954" y="3888"/>
                    <a:pt x="6009" y="3888"/>
                  </a:cubicBezTo>
                  <a:cubicBezTo>
                    <a:pt x="6436" y="3888"/>
                    <a:pt x="6503" y="4561"/>
                    <a:pt x="6717" y="4561"/>
                  </a:cubicBezTo>
                  <a:cubicBezTo>
                    <a:pt x="6775" y="4561"/>
                    <a:pt x="6844" y="4512"/>
                    <a:pt x="6933" y="4387"/>
                  </a:cubicBezTo>
                  <a:cubicBezTo>
                    <a:pt x="7672" y="3463"/>
                    <a:pt x="8874" y="3185"/>
                    <a:pt x="9336" y="2169"/>
                  </a:cubicBezTo>
                  <a:cubicBezTo>
                    <a:pt x="9289" y="2153"/>
                    <a:pt x="9243" y="2146"/>
                    <a:pt x="9199" y="2146"/>
                  </a:cubicBezTo>
                  <a:cubicBezTo>
                    <a:pt x="8816" y="2146"/>
                    <a:pt x="8515" y="2660"/>
                    <a:pt x="8153" y="2660"/>
                  </a:cubicBezTo>
                  <a:cubicBezTo>
                    <a:pt x="8060" y="2660"/>
                    <a:pt x="7962" y="2625"/>
                    <a:pt x="7857" y="2538"/>
                  </a:cubicBezTo>
                  <a:cubicBezTo>
                    <a:pt x="7210" y="1891"/>
                    <a:pt x="8504" y="1799"/>
                    <a:pt x="8319" y="1522"/>
                  </a:cubicBezTo>
                  <a:cubicBezTo>
                    <a:pt x="8042" y="967"/>
                    <a:pt x="8689" y="320"/>
                    <a:pt x="8042" y="43"/>
                  </a:cubicBezTo>
                  <a:cubicBezTo>
                    <a:pt x="7955" y="14"/>
                    <a:pt x="7870" y="1"/>
                    <a:pt x="778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37"/>
            <p:cNvSpPr/>
            <p:nvPr/>
          </p:nvSpPr>
          <p:spPr>
            <a:xfrm>
              <a:off x="3823850" y="1395225"/>
              <a:ext cx="221875" cy="432800"/>
            </a:xfrm>
            <a:custGeom>
              <a:rect b="b" l="l" r="r" t="t"/>
              <a:pathLst>
                <a:path extrusionOk="0" h="17312" w="8875">
                  <a:moveTo>
                    <a:pt x="6123" y="11984"/>
                  </a:moveTo>
                  <a:cubicBezTo>
                    <a:pt x="6208" y="11984"/>
                    <a:pt x="6319" y="12026"/>
                    <a:pt x="6471" y="12135"/>
                  </a:cubicBezTo>
                  <a:cubicBezTo>
                    <a:pt x="6841" y="12505"/>
                    <a:pt x="7118" y="12874"/>
                    <a:pt x="7026" y="13429"/>
                  </a:cubicBezTo>
                  <a:cubicBezTo>
                    <a:pt x="6977" y="13771"/>
                    <a:pt x="6876" y="13881"/>
                    <a:pt x="6724" y="13881"/>
                  </a:cubicBezTo>
                  <a:cubicBezTo>
                    <a:pt x="6588" y="13881"/>
                    <a:pt x="6412" y="13793"/>
                    <a:pt x="6194" y="13706"/>
                  </a:cubicBezTo>
                  <a:cubicBezTo>
                    <a:pt x="6044" y="13644"/>
                    <a:pt x="5925" y="13617"/>
                    <a:pt x="5829" y="13617"/>
                  </a:cubicBezTo>
                  <a:cubicBezTo>
                    <a:pt x="5210" y="13617"/>
                    <a:pt x="5540" y="14736"/>
                    <a:pt x="4900" y="14815"/>
                  </a:cubicBezTo>
                  <a:cubicBezTo>
                    <a:pt x="4900" y="13984"/>
                    <a:pt x="4715" y="13059"/>
                    <a:pt x="5639" y="12505"/>
                  </a:cubicBezTo>
                  <a:cubicBezTo>
                    <a:pt x="5851" y="12434"/>
                    <a:pt x="5847" y="11984"/>
                    <a:pt x="6123" y="11984"/>
                  </a:cubicBezTo>
                  <a:close/>
                  <a:moveTo>
                    <a:pt x="1182" y="0"/>
                  </a:moveTo>
                  <a:cubicBezTo>
                    <a:pt x="997" y="0"/>
                    <a:pt x="791" y="61"/>
                    <a:pt x="555" y="211"/>
                  </a:cubicBezTo>
                  <a:cubicBezTo>
                    <a:pt x="1" y="673"/>
                    <a:pt x="1" y="1320"/>
                    <a:pt x="278" y="1690"/>
                  </a:cubicBezTo>
                  <a:cubicBezTo>
                    <a:pt x="925" y="2522"/>
                    <a:pt x="1202" y="3538"/>
                    <a:pt x="1849" y="4463"/>
                  </a:cubicBezTo>
                  <a:cubicBezTo>
                    <a:pt x="3421" y="6681"/>
                    <a:pt x="4437" y="9177"/>
                    <a:pt x="4530" y="12042"/>
                  </a:cubicBezTo>
                  <a:cubicBezTo>
                    <a:pt x="4622" y="13799"/>
                    <a:pt x="4160" y="15647"/>
                    <a:pt x="4900" y="17311"/>
                  </a:cubicBezTo>
                  <a:cubicBezTo>
                    <a:pt x="5693" y="16078"/>
                    <a:pt x="6150" y="14340"/>
                    <a:pt x="8032" y="14340"/>
                  </a:cubicBezTo>
                  <a:cubicBezTo>
                    <a:pt x="8124" y="14340"/>
                    <a:pt x="8220" y="14345"/>
                    <a:pt x="8320" y="14353"/>
                  </a:cubicBezTo>
                  <a:cubicBezTo>
                    <a:pt x="8505" y="14353"/>
                    <a:pt x="8689" y="13891"/>
                    <a:pt x="8874" y="13706"/>
                  </a:cubicBezTo>
                  <a:cubicBezTo>
                    <a:pt x="8412" y="13337"/>
                    <a:pt x="8227" y="12689"/>
                    <a:pt x="8320" y="12227"/>
                  </a:cubicBezTo>
                  <a:cubicBezTo>
                    <a:pt x="8360" y="11738"/>
                    <a:pt x="8221" y="11609"/>
                    <a:pt x="8022" y="11609"/>
                  </a:cubicBezTo>
                  <a:cubicBezTo>
                    <a:pt x="7796" y="11609"/>
                    <a:pt x="7493" y="11773"/>
                    <a:pt x="7284" y="11773"/>
                  </a:cubicBezTo>
                  <a:cubicBezTo>
                    <a:pt x="7258" y="11773"/>
                    <a:pt x="7233" y="11771"/>
                    <a:pt x="7210" y="11765"/>
                  </a:cubicBezTo>
                  <a:cubicBezTo>
                    <a:pt x="7580" y="11118"/>
                    <a:pt x="7858" y="10563"/>
                    <a:pt x="8042" y="10101"/>
                  </a:cubicBezTo>
                  <a:cubicBezTo>
                    <a:pt x="7964" y="10004"/>
                    <a:pt x="7886" y="9968"/>
                    <a:pt x="7810" y="9968"/>
                  </a:cubicBezTo>
                  <a:cubicBezTo>
                    <a:pt x="7601" y="9968"/>
                    <a:pt x="7405" y="10235"/>
                    <a:pt x="7258" y="10235"/>
                  </a:cubicBezTo>
                  <a:cubicBezTo>
                    <a:pt x="7204" y="10235"/>
                    <a:pt x="7157" y="10199"/>
                    <a:pt x="7118" y="10101"/>
                  </a:cubicBezTo>
                  <a:cubicBezTo>
                    <a:pt x="6379" y="8530"/>
                    <a:pt x="5454" y="6959"/>
                    <a:pt x="5362" y="5202"/>
                  </a:cubicBezTo>
                  <a:cubicBezTo>
                    <a:pt x="5362" y="5017"/>
                    <a:pt x="5732" y="4833"/>
                    <a:pt x="6009" y="4555"/>
                  </a:cubicBezTo>
                  <a:cubicBezTo>
                    <a:pt x="4900" y="4370"/>
                    <a:pt x="4622" y="2984"/>
                    <a:pt x="3421" y="2799"/>
                  </a:cubicBezTo>
                  <a:lnTo>
                    <a:pt x="3421" y="2799"/>
                  </a:lnTo>
                  <a:cubicBezTo>
                    <a:pt x="3421" y="3169"/>
                    <a:pt x="3513" y="3723"/>
                    <a:pt x="2959" y="3816"/>
                  </a:cubicBezTo>
                  <a:cubicBezTo>
                    <a:pt x="2910" y="3823"/>
                    <a:pt x="2867" y="3826"/>
                    <a:pt x="2829" y="3826"/>
                  </a:cubicBezTo>
                  <a:cubicBezTo>
                    <a:pt x="2365" y="3826"/>
                    <a:pt x="2681" y="3333"/>
                    <a:pt x="2681" y="3076"/>
                  </a:cubicBezTo>
                  <a:cubicBezTo>
                    <a:pt x="2681" y="2984"/>
                    <a:pt x="2681" y="2891"/>
                    <a:pt x="2681" y="2891"/>
                  </a:cubicBezTo>
                  <a:cubicBezTo>
                    <a:pt x="2219" y="2337"/>
                    <a:pt x="2219" y="1690"/>
                    <a:pt x="2681" y="950"/>
                  </a:cubicBezTo>
                  <a:cubicBezTo>
                    <a:pt x="2184" y="666"/>
                    <a:pt x="1796" y="0"/>
                    <a:pt x="118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37"/>
            <p:cNvSpPr/>
            <p:nvPr/>
          </p:nvSpPr>
          <p:spPr>
            <a:xfrm>
              <a:off x="3927850" y="1846475"/>
              <a:ext cx="249600" cy="233425"/>
            </a:xfrm>
            <a:custGeom>
              <a:rect b="b" l="l" r="r" t="t"/>
              <a:pathLst>
                <a:path extrusionOk="0" h="9337" w="9984">
                  <a:moveTo>
                    <a:pt x="740" y="1"/>
                  </a:moveTo>
                  <a:cubicBezTo>
                    <a:pt x="0" y="1295"/>
                    <a:pt x="462" y="2681"/>
                    <a:pt x="370" y="3975"/>
                  </a:cubicBezTo>
                  <a:cubicBezTo>
                    <a:pt x="439" y="3991"/>
                    <a:pt x="504" y="3998"/>
                    <a:pt x="566" y="3998"/>
                  </a:cubicBezTo>
                  <a:cubicBezTo>
                    <a:pt x="1252" y="3998"/>
                    <a:pt x="1556" y="3136"/>
                    <a:pt x="2403" y="3051"/>
                  </a:cubicBezTo>
                  <a:cubicBezTo>
                    <a:pt x="3050" y="2959"/>
                    <a:pt x="2403" y="2589"/>
                    <a:pt x="2219" y="2312"/>
                  </a:cubicBezTo>
                  <a:cubicBezTo>
                    <a:pt x="1664" y="1665"/>
                    <a:pt x="2311" y="1480"/>
                    <a:pt x="2681" y="1295"/>
                  </a:cubicBezTo>
                  <a:cubicBezTo>
                    <a:pt x="2810" y="1230"/>
                    <a:pt x="2920" y="1201"/>
                    <a:pt x="3012" y="1201"/>
                  </a:cubicBezTo>
                  <a:cubicBezTo>
                    <a:pt x="3312" y="1201"/>
                    <a:pt x="3420" y="1517"/>
                    <a:pt x="3420" y="1942"/>
                  </a:cubicBezTo>
                  <a:cubicBezTo>
                    <a:pt x="3420" y="2746"/>
                    <a:pt x="3651" y="3377"/>
                    <a:pt x="4388" y="3377"/>
                  </a:cubicBezTo>
                  <a:cubicBezTo>
                    <a:pt x="4583" y="3377"/>
                    <a:pt x="4813" y="3333"/>
                    <a:pt x="5084" y="3236"/>
                  </a:cubicBezTo>
                  <a:cubicBezTo>
                    <a:pt x="5190" y="2653"/>
                    <a:pt x="5357" y="2458"/>
                    <a:pt x="5549" y="2458"/>
                  </a:cubicBezTo>
                  <a:cubicBezTo>
                    <a:pt x="5912" y="2458"/>
                    <a:pt x="6367" y="3153"/>
                    <a:pt x="6681" y="3262"/>
                  </a:cubicBezTo>
                  <a:lnTo>
                    <a:pt x="6681" y="3262"/>
                  </a:lnTo>
                  <a:cubicBezTo>
                    <a:pt x="5964" y="3661"/>
                    <a:pt x="5803" y="4361"/>
                    <a:pt x="6471" y="5362"/>
                  </a:cubicBezTo>
                  <a:cubicBezTo>
                    <a:pt x="6655" y="5639"/>
                    <a:pt x="7210" y="6471"/>
                    <a:pt x="5916" y="6471"/>
                  </a:cubicBezTo>
                  <a:cubicBezTo>
                    <a:pt x="5776" y="6443"/>
                    <a:pt x="5516" y="6398"/>
                    <a:pt x="5245" y="6398"/>
                  </a:cubicBezTo>
                  <a:cubicBezTo>
                    <a:pt x="4626" y="6398"/>
                    <a:pt x="3950" y="6635"/>
                    <a:pt x="4529" y="7858"/>
                  </a:cubicBezTo>
                  <a:cubicBezTo>
                    <a:pt x="4614" y="8110"/>
                    <a:pt x="4160" y="8517"/>
                    <a:pt x="3590" y="8517"/>
                  </a:cubicBezTo>
                  <a:cubicBezTo>
                    <a:pt x="3534" y="8517"/>
                    <a:pt x="3478" y="8513"/>
                    <a:pt x="3420" y="8505"/>
                  </a:cubicBezTo>
                  <a:cubicBezTo>
                    <a:pt x="3371" y="8496"/>
                    <a:pt x="3329" y="8493"/>
                    <a:pt x="3293" y="8493"/>
                  </a:cubicBezTo>
                  <a:cubicBezTo>
                    <a:pt x="2929" y="8493"/>
                    <a:pt x="3235" y="8891"/>
                    <a:pt x="3235" y="9059"/>
                  </a:cubicBezTo>
                  <a:cubicBezTo>
                    <a:pt x="3665" y="8940"/>
                    <a:pt x="4089" y="8895"/>
                    <a:pt x="4512" y="8895"/>
                  </a:cubicBezTo>
                  <a:cubicBezTo>
                    <a:pt x="5724" y="8895"/>
                    <a:pt x="6924" y="9268"/>
                    <a:pt x="8227" y="9337"/>
                  </a:cubicBezTo>
                  <a:cubicBezTo>
                    <a:pt x="6563" y="8227"/>
                    <a:pt x="6933" y="7488"/>
                    <a:pt x="8319" y="6933"/>
                  </a:cubicBezTo>
                  <a:cubicBezTo>
                    <a:pt x="8319" y="5824"/>
                    <a:pt x="9613" y="6471"/>
                    <a:pt x="9891" y="5732"/>
                  </a:cubicBezTo>
                  <a:cubicBezTo>
                    <a:pt x="8597" y="5362"/>
                    <a:pt x="8412" y="5177"/>
                    <a:pt x="9244" y="4068"/>
                  </a:cubicBezTo>
                  <a:cubicBezTo>
                    <a:pt x="9521" y="3698"/>
                    <a:pt x="9983" y="3236"/>
                    <a:pt x="9521" y="2866"/>
                  </a:cubicBezTo>
                  <a:cubicBezTo>
                    <a:pt x="9335" y="2701"/>
                    <a:pt x="9218" y="2637"/>
                    <a:pt x="9145" y="2637"/>
                  </a:cubicBezTo>
                  <a:cubicBezTo>
                    <a:pt x="8902" y="2637"/>
                    <a:pt x="9138" y="3333"/>
                    <a:pt x="8909" y="3333"/>
                  </a:cubicBezTo>
                  <a:cubicBezTo>
                    <a:pt x="8899" y="3333"/>
                    <a:pt x="8887" y="3332"/>
                    <a:pt x="8874" y="3328"/>
                  </a:cubicBezTo>
                  <a:cubicBezTo>
                    <a:pt x="8134" y="3236"/>
                    <a:pt x="7580" y="3051"/>
                    <a:pt x="7857" y="2127"/>
                  </a:cubicBezTo>
                  <a:cubicBezTo>
                    <a:pt x="7857" y="1849"/>
                    <a:pt x="8319" y="1295"/>
                    <a:pt x="7950" y="1295"/>
                  </a:cubicBezTo>
                  <a:cubicBezTo>
                    <a:pt x="6729" y="1223"/>
                    <a:pt x="5731" y="147"/>
                    <a:pt x="4524" y="147"/>
                  </a:cubicBezTo>
                  <a:cubicBezTo>
                    <a:pt x="4177" y="147"/>
                    <a:pt x="3812" y="236"/>
                    <a:pt x="3420" y="463"/>
                  </a:cubicBezTo>
                  <a:cubicBezTo>
                    <a:pt x="3119" y="664"/>
                    <a:pt x="2781" y="756"/>
                    <a:pt x="2437" y="756"/>
                  </a:cubicBezTo>
                  <a:cubicBezTo>
                    <a:pt x="1833" y="756"/>
                    <a:pt x="1211" y="472"/>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37"/>
            <p:cNvSpPr/>
            <p:nvPr/>
          </p:nvSpPr>
          <p:spPr>
            <a:xfrm>
              <a:off x="3638975" y="4493825"/>
              <a:ext cx="422925" cy="349550"/>
            </a:xfrm>
            <a:custGeom>
              <a:rect b="b" l="l" r="r" t="t"/>
              <a:pathLst>
                <a:path extrusionOk="0" h="13982" w="16917">
                  <a:moveTo>
                    <a:pt x="16034" y="1"/>
                  </a:moveTo>
                  <a:cubicBezTo>
                    <a:pt x="15356" y="1"/>
                    <a:pt x="14808" y="469"/>
                    <a:pt x="14328" y="869"/>
                  </a:cubicBezTo>
                  <a:cubicBezTo>
                    <a:pt x="13219" y="1793"/>
                    <a:pt x="12295" y="3088"/>
                    <a:pt x="11278" y="4012"/>
                  </a:cubicBezTo>
                  <a:cubicBezTo>
                    <a:pt x="9706" y="5491"/>
                    <a:pt x="7950" y="6692"/>
                    <a:pt x="6194" y="8079"/>
                  </a:cubicBezTo>
                  <a:cubicBezTo>
                    <a:pt x="4623" y="9373"/>
                    <a:pt x="2866" y="10482"/>
                    <a:pt x="1203" y="11776"/>
                  </a:cubicBezTo>
                  <a:cubicBezTo>
                    <a:pt x="648" y="12239"/>
                    <a:pt x="1" y="12886"/>
                    <a:pt x="555" y="13625"/>
                  </a:cubicBezTo>
                  <a:cubicBezTo>
                    <a:pt x="779" y="13880"/>
                    <a:pt x="1035" y="13982"/>
                    <a:pt x="1291" y="13982"/>
                  </a:cubicBezTo>
                  <a:cubicBezTo>
                    <a:pt x="1775" y="13982"/>
                    <a:pt x="2255" y="13618"/>
                    <a:pt x="2497" y="13255"/>
                  </a:cubicBezTo>
                  <a:cubicBezTo>
                    <a:pt x="3698" y="11776"/>
                    <a:pt x="5270" y="10852"/>
                    <a:pt x="6749" y="9743"/>
                  </a:cubicBezTo>
                  <a:cubicBezTo>
                    <a:pt x="10261" y="7340"/>
                    <a:pt x="13034" y="4012"/>
                    <a:pt x="16454" y="1424"/>
                  </a:cubicBezTo>
                  <a:cubicBezTo>
                    <a:pt x="16731" y="1331"/>
                    <a:pt x="16824" y="962"/>
                    <a:pt x="16916" y="869"/>
                  </a:cubicBezTo>
                  <a:cubicBezTo>
                    <a:pt x="16916" y="314"/>
                    <a:pt x="16731" y="130"/>
                    <a:pt x="16362" y="37"/>
                  </a:cubicBezTo>
                  <a:cubicBezTo>
                    <a:pt x="16249" y="12"/>
                    <a:pt x="16140" y="1"/>
                    <a:pt x="1603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37"/>
            <p:cNvSpPr/>
            <p:nvPr/>
          </p:nvSpPr>
          <p:spPr>
            <a:xfrm>
              <a:off x="2911075" y="4797475"/>
              <a:ext cx="217225" cy="269250"/>
            </a:xfrm>
            <a:custGeom>
              <a:rect b="b" l="l" r="r" t="t"/>
              <a:pathLst>
                <a:path extrusionOk="0" h="10770" w="8689">
                  <a:moveTo>
                    <a:pt x="2496" y="0"/>
                  </a:moveTo>
                  <a:cubicBezTo>
                    <a:pt x="2034" y="370"/>
                    <a:pt x="1756" y="1017"/>
                    <a:pt x="1017" y="1109"/>
                  </a:cubicBezTo>
                  <a:cubicBezTo>
                    <a:pt x="1109" y="1756"/>
                    <a:pt x="0" y="2773"/>
                    <a:pt x="1664" y="3050"/>
                  </a:cubicBezTo>
                  <a:cubicBezTo>
                    <a:pt x="1849" y="3143"/>
                    <a:pt x="1941" y="3698"/>
                    <a:pt x="2126" y="3975"/>
                  </a:cubicBezTo>
                  <a:cubicBezTo>
                    <a:pt x="4622" y="5824"/>
                    <a:pt x="4252" y="6563"/>
                    <a:pt x="3605" y="9706"/>
                  </a:cubicBezTo>
                  <a:cubicBezTo>
                    <a:pt x="3605" y="9983"/>
                    <a:pt x="3235" y="10353"/>
                    <a:pt x="3605" y="10630"/>
                  </a:cubicBezTo>
                  <a:cubicBezTo>
                    <a:pt x="3730" y="10730"/>
                    <a:pt x="3842" y="10770"/>
                    <a:pt x="3946" y="10770"/>
                  </a:cubicBezTo>
                  <a:cubicBezTo>
                    <a:pt x="4224" y="10770"/>
                    <a:pt x="4445" y="10488"/>
                    <a:pt x="4714" y="10353"/>
                  </a:cubicBezTo>
                  <a:cubicBezTo>
                    <a:pt x="6286" y="9059"/>
                    <a:pt x="7672" y="7580"/>
                    <a:pt x="8689" y="5824"/>
                  </a:cubicBezTo>
                  <a:cubicBezTo>
                    <a:pt x="8504" y="5731"/>
                    <a:pt x="8319" y="5731"/>
                    <a:pt x="8134" y="5731"/>
                  </a:cubicBezTo>
                  <a:cubicBezTo>
                    <a:pt x="6193" y="5084"/>
                    <a:pt x="6101" y="4899"/>
                    <a:pt x="6286" y="2958"/>
                  </a:cubicBezTo>
                  <a:cubicBezTo>
                    <a:pt x="6286" y="2866"/>
                    <a:pt x="6101" y="2681"/>
                    <a:pt x="6008" y="2588"/>
                  </a:cubicBezTo>
                  <a:cubicBezTo>
                    <a:pt x="5176" y="1202"/>
                    <a:pt x="3790" y="647"/>
                    <a:pt x="249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37"/>
            <p:cNvSpPr/>
            <p:nvPr/>
          </p:nvSpPr>
          <p:spPr>
            <a:xfrm>
              <a:off x="4182025" y="3681900"/>
              <a:ext cx="279650" cy="282100"/>
            </a:xfrm>
            <a:custGeom>
              <a:rect b="b" l="l" r="r" t="t"/>
              <a:pathLst>
                <a:path extrusionOk="0" h="11284" w="11186">
                  <a:moveTo>
                    <a:pt x="2774" y="0"/>
                  </a:moveTo>
                  <a:cubicBezTo>
                    <a:pt x="2658" y="0"/>
                    <a:pt x="2543" y="69"/>
                    <a:pt x="2404" y="162"/>
                  </a:cubicBezTo>
                  <a:cubicBezTo>
                    <a:pt x="2866" y="901"/>
                    <a:pt x="2035" y="1918"/>
                    <a:pt x="2404" y="2288"/>
                  </a:cubicBezTo>
                  <a:cubicBezTo>
                    <a:pt x="2959" y="2935"/>
                    <a:pt x="3051" y="3952"/>
                    <a:pt x="4253" y="4322"/>
                  </a:cubicBezTo>
                  <a:cubicBezTo>
                    <a:pt x="2959" y="4506"/>
                    <a:pt x="1387" y="4137"/>
                    <a:pt x="2774" y="5893"/>
                  </a:cubicBezTo>
                  <a:cubicBezTo>
                    <a:pt x="2959" y="6170"/>
                    <a:pt x="2959" y="6632"/>
                    <a:pt x="2589" y="6910"/>
                  </a:cubicBezTo>
                  <a:cubicBezTo>
                    <a:pt x="2497" y="6979"/>
                    <a:pt x="2416" y="7008"/>
                    <a:pt x="2342" y="7008"/>
                  </a:cubicBezTo>
                  <a:cubicBezTo>
                    <a:pt x="2121" y="7008"/>
                    <a:pt x="1965" y="6748"/>
                    <a:pt x="1757" y="6540"/>
                  </a:cubicBezTo>
                  <a:cubicBezTo>
                    <a:pt x="1443" y="6278"/>
                    <a:pt x="1129" y="6105"/>
                    <a:pt x="798" y="6105"/>
                  </a:cubicBezTo>
                  <a:cubicBezTo>
                    <a:pt x="545" y="6105"/>
                    <a:pt x="282" y="6207"/>
                    <a:pt x="1" y="6448"/>
                  </a:cubicBezTo>
                  <a:cubicBezTo>
                    <a:pt x="2404" y="8204"/>
                    <a:pt x="4992" y="9868"/>
                    <a:pt x="7765" y="10977"/>
                  </a:cubicBezTo>
                  <a:cubicBezTo>
                    <a:pt x="8197" y="11223"/>
                    <a:pt x="8710" y="11264"/>
                    <a:pt x="9224" y="11264"/>
                  </a:cubicBezTo>
                  <a:cubicBezTo>
                    <a:pt x="9481" y="11264"/>
                    <a:pt x="9737" y="11254"/>
                    <a:pt x="9984" y="11254"/>
                  </a:cubicBezTo>
                  <a:cubicBezTo>
                    <a:pt x="10132" y="11254"/>
                    <a:pt x="10324" y="11284"/>
                    <a:pt x="10507" y="11284"/>
                  </a:cubicBezTo>
                  <a:cubicBezTo>
                    <a:pt x="10783" y="11284"/>
                    <a:pt x="11038" y="11217"/>
                    <a:pt x="11093" y="10884"/>
                  </a:cubicBezTo>
                  <a:cubicBezTo>
                    <a:pt x="11186" y="10237"/>
                    <a:pt x="10631" y="10237"/>
                    <a:pt x="10261" y="10052"/>
                  </a:cubicBezTo>
                  <a:cubicBezTo>
                    <a:pt x="6564" y="8389"/>
                    <a:pt x="4345" y="5616"/>
                    <a:pt x="4345" y="1364"/>
                  </a:cubicBezTo>
                  <a:cubicBezTo>
                    <a:pt x="3976" y="994"/>
                    <a:pt x="3421" y="717"/>
                    <a:pt x="3144" y="254"/>
                  </a:cubicBezTo>
                  <a:cubicBezTo>
                    <a:pt x="3005" y="69"/>
                    <a:pt x="2890" y="0"/>
                    <a:pt x="277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37"/>
            <p:cNvSpPr/>
            <p:nvPr/>
          </p:nvSpPr>
          <p:spPr>
            <a:xfrm>
              <a:off x="3581200" y="758125"/>
              <a:ext cx="432175" cy="323475"/>
            </a:xfrm>
            <a:custGeom>
              <a:rect b="b" l="l" r="r" t="t"/>
              <a:pathLst>
                <a:path extrusionOk="0" h="12939" w="17287">
                  <a:moveTo>
                    <a:pt x="16352" y="1"/>
                  </a:moveTo>
                  <a:cubicBezTo>
                    <a:pt x="15741" y="1"/>
                    <a:pt x="14898" y="609"/>
                    <a:pt x="14328" y="1107"/>
                  </a:cubicBezTo>
                  <a:cubicBezTo>
                    <a:pt x="12942" y="2216"/>
                    <a:pt x="11463" y="3326"/>
                    <a:pt x="9707" y="4157"/>
                  </a:cubicBezTo>
                  <a:cubicBezTo>
                    <a:pt x="7581" y="5174"/>
                    <a:pt x="6287" y="7393"/>
                    <a:pt x="4161" y="8594"/>
                  </a:cubicBezTo>
                  <a:cubicBezTo>
                    <a:pt x="2866" y="9334"/>
                    <a:pt x="1757" y="10443"/>
                    <a:pt x="556" y="11367"/>
                  </a:cubicBezTo>
                  <a:cubicBezTo>
                    <a:pt x="186" y="11645"/>
                    <a:pt x="1" y="11922"/>
                    <a:pt x="186" y="12384"/>
                  </a:cubicBezTo>
                  <a:cubicBezTo>
                    <a:pt x="273" y="12646"/>
                    <a:pt x="443" y="12908"/>
                    <a:pt x="930" y="12936"/>
                  </a:cubicBezTo>
                  <a:lnTo>
                    <a:pt x="930" y="12936"/>
                  </a:lnTo>
                  <a:cubicBezTo>
                    <a:pt x="1484" y="12660"/>
                    <a:pt x="2129" y="12383"/>
                    <a:pt x="2774" y="11922"/>
                  </a:cubicBezTo>
                  <a:cubicBezTo>
                    <a:pt x="5085" y="10166"/>
                    <a:pt x="7211" y="8132"/>
                    <a:pt x="9707" y="6468"/>
                  </a:cubicBezTo>
                  <a:cubicBezTo>
                    <a:pt x="11648" y="5174"/>
                    <a:pt x="13589" y="3788"/>
                    <a:pt x="15438" y="2401"/>
                  </a:cubicBezTo>
                  <a:cubicBezTo>
                    <a:pt x="16085" y="1847"/>
                    <a:pt x="17286" y="830"/>
                    <a:pt x="16824" y="183"/>
                  </a:cubicBezTo>
                  <a:cubicBezTo>
                    <a:pt x="16697" y="55"/>
                    <a:pt x="16535" y="1"/>
                    <a:pt x="16352" y="1"/>
                  </a:cubicBezTo>
                  <a:close/>
                  <a:moveTo>
                    <a:pt x="930" y="12936"/>
                  </a:moveTo>
                  <a:cubicBezTo>
                    <a:pt x="929" y="12937"/>
                    <a:pt x="927" y="12938"/>
                    <a:pt x="925" y="12939"/>
                  </a:cubicBezTo>
                  <a:lnTo>
                    <a:pt x="1018" y="12939"/>
                  </a:lnTo>
                  <a:cubicBezTo>
                    <a:pt x="988" y="12939"/>
                    <a:pt x="958" y="12938"/>
                    <a:pt x="930" y="12936"/>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37"/>
            <p:cNvSpPr/>
            <p:nvPr/>
          </p:nvSpPr>
          <p:spPr>
            <a:xfrm>
              <a:off x="3597400" y="2618425"/>
              <a:ext cx="404425" cy="360400"/>
            </a:xfrm>
            <a:custGeom>
              <a:rect b="b" l="l" r="r" t="t"/>
              <a:pathLst>
                <a:path extrusionOk="0" h="14416" w="16177">
                  <a:moveTo>
                    <a:pt x="14785" y="0"/>
                  </a:moveTo>
                  <a:cubicBezTo>
                    <a:pt x="14379" y="0"/>
                    <a:pt x="14031" y="413"/>
                    <a:pt x="13773" y="735"/>
                  </a:cubicBezTo>
                  <a:cubicBezTo>
                    <a:pt x="10815" y="3971"/>
                    <a:pt x="6933" y="6097"/>
                    <a:pt x="4160" y="9424"/>
                  </a:cubicBezTo>
                  <a:cubicBezTo>
                    <a:pt x="3050" y="10718"/>
                    <a:pt x="1756" y="11643"/>
                    <a:pt x="647" y="12752"/>
                  </a:cubicBezTo>
                  <a:cubicBezTo>
                    <a:pt x="185" y="13122"/>
                    <a:pt x="0" y="13491"/>
                    <a:pt x="185" y="14046"/>
                  </a:cubicBezTo>
                  <a:cubicBezTo>
                    <a:pt x="273" y="14309"/>
                    <a:pt x="444" y="14406"/>
                    <a:pt x="777" y="14415"/>
                  </a:cubicBezTo>
                  <a:lnTo>
                    <a:pt x="777" y="14415"/>
                  </a:lnTo>
                  <a:cubicBezTo>
                    <a:pt x="1307" y="14395"/>
                    <a:pt x="1578" y="13947"/>
                    <a:pt x="1849" y="13676"/>
                  </a:cubicBezTo>
                  <a:cubicBezTo>
                    <a:pt x="3235" y="12382"/>
                    <a:pt x="4622" y="11273"/>
                    <a:pt x="5823" y="9979"/>
                  </a:cubicBezTo>
                  <a:cubicBezTo>
                    <a:pt x="8689" y="7113"/>
                    <a:pt x="11924" y="4803"/>
                    <a:pt x="14882" y="2214"/>
                  </a:cubicBezTo>
                  <a:cubicBezTo>
                    <a:pt x="15529" y="1660"/>
                    <a:pt x="16176" y="1013"/>
                    <a:pt x="15344" y="273"/>
                  </a:cubicBezTo>
                  <a:cubicBezTo>
                    <a:pt x="15149" y="78"/>
                    <a:pt x="14962" y="0"/>
                    <a:pt x="14785" y="0"/>
                  </a:cubicBezTo>
                  <a:close/>
                  <a:moveTo>
                    <a:pt x="777" y="14415"/>
                  </a:moveTo>
                  <a:lnTo>
                    <a:pt x="777" y="14415"/>
                  </a:lnTo>
                  <a:cubicBezTo>
                    <a:pt x="765" y="14416"/>
                    <a:pt x="752" y="14416"/>
                    <a:pt x="740" y="14416"/>
                  </a:cubicBezTo>
                  <a:lnTo>
                    <a:pt x="832" y="14416"/>
                  </a:lnTo>
                  <a:cubicBezTo>
                    <a:pt x="813" y="14416"/>
                    <a:pt x="795" y="14416"/>
                    <a:pt x="777" y="14415"/>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37"/>
            <p:cNvSpPr/>
            <p:nvPr/>
          </p:nvSpPr>
          <p:spPr>
            <a:xfrm>
              <a:off x="3410200" y="4698100"/>
              <a:ext cx="325875" cy="272700"/>
            </a:xfrm>
            <a:custGeom>
              <a:rect b="b" l="l" r="r" t="t"/>
              <a:pathLst>
                <a:path extrusionOk="0" h="10908" w="13035">
                  <a:moveTo>
                    <a:pt x="1110" y="0"/>
                  </a:moveTo>
                  <a:cubicBezTo>
                    <a:pt x="186" y="93"/>
                    <a:pt x="555" y="1110"/>
                    <a:pt x="1" y="1479"/>
                  </a:cubicBezTo>
                  <a:cubicBezTo>
                    <a:pt x="186" y="1664"/>
                    <a:pt x="371" y="1942"/>
                    <a:pt x="555" y="2126"/>
                  </a:cubicBezTo>
                  <a:cubicBezTo>
                    <a:pt x="4160" y="4715"/>
                    <a:pt x="7488" y="7673"/>
                    <a:pt x="10538" y="10908"/>
                  </a:cubicBezTo>
                  <a:lnTo>
                    <a:pt x="10538" y="9244"/>
                  </a:lnTo>
                  <a:cubicBezTo>
                    <a:pt x="11483" y="9502"/>
                    <a:pt x="11869" y="10557"/>
                    <a:pt x="12809" y="10557"/>
                  </a:cubicBezTo>
                  <a:cubicBezTo>
                    <a:pt x="12881" y="10557"/>
                    <a:pt x="12956" y="10551"/>
                    <a:pt x="13034" y="10538"/>
                  </a:cubicBezTo>
                  <a:cubicBezTo>
                    <a:pt x="11555" y="8874"/>
                    <a:pt x="10169" y="7118"/>
                    <a:pt x="8597" y="5639"/>
                  </a:cubicBezTo>
                  <a:cubicBezTo>
                    <a:pt x="6841" y="3975"/>
                    <a:pt x="4530" y="2866"/>
                    <a:pt x="2959" y="925"/>
                  </a:cubicBezTo>
                  <a:cubicBezTo>
                    <a:pt x="2497" y="370"/>
                    <a:pt x="1850" y="93"/>
                    <a:pt x="111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37"/>
            <p:cNvSpPr/>
            <p:nvPr/>
          </p:nvSpPr>
          <p:spPr>
            <a:xfrm>
              <a:off x="3146775" y="2843550"/>
              <a:ext cx="189500" cy="211550"/>
            </a:xfrm>
            <a:custGeom>
              <a:rect b="b" l="l" r="r" t="t"/>
              <a:pathLst>
                <a:path extrusionOk="0" h="8462" w="7580">
                  <a:moveTo>
                    <a:pt x="2334" y="0"/>
                  </a:moveTo>
                  <a:cubicBezTo>
                    <a:pt x="1002" y="0"/>
                    <a:pt x="998" y="563"/>
                    <a:pt x="1387" y="3285"/>
                  </a:cubicBezTo>
                  <a:cubicBezTo>
                    <a:pt x="1757" y="3470"/>
                    <a:pt x="2034" y="3747"/>
                    <a:pt x="2126" y="4117"/>
                  </a:cubicBezTo>
                  <a:cubicBezTo>
                    <a:pt x="2126" y="4394"/>
                    <a:pt x="2311" y="4764"/>
                    <a:pt x="1941" y="4856"/>
                  </a:cubicBezTo>
                  <a:cubicBezTo>
                    <a:pt x="1803" y="4902"/>
                    <a:pt x="1664" y="4926"/>
                    <a:pt x="1537" y="4926"/>
                  </a:cubicBezTo>
                  <a:cubicBezTo>
                    <a:pt x="1410" y="4926"/>
                    <a:pt x="1294" y="4902"/>
                    <a:pt x="1202" y="4856"/>
                  </a:cubicBezTo>
                  <a:cubicBezTo>
                    <a:pt x="925" y="4764"/>
                    <a:pt x="832" y="4394"/>
                    <a:pt x="1017" y="4117"/>
                  </a:cubicBezTo>
                  <a:cubicBezTo>
                    <a:pt x="1202" y="3839"/>
                    <a:pt x="1294" y="3562"/>
                    <a:pt x="1387" y="3285"/>
                  </a:cubicBezTo>
                  <a:cubicBezTo>
                    <a:pt x="1339" y="3281"/>
                    <a:pt x="1294" y="3280"/>
                    <a:pt x="1251" y="3280"/>
                  </a:cubicBezTo>
                  <a:cubicBezTo>
                    <a:pt x="106" y="3280"/>
                    <a:pt x="267" y="4421"/>
                    <a:pt x="0" y="5134"/>
                  </a:cubicBezTo>
                  <a:cubicBezTo>
                    <a:pt x="832" y="6520"/>
                    <a:pt x="1941" y="7629"/>
                    <a:pt x="3420" y="8276"/>
                  </a:cubicBezTo>
                  <a:cubicBezTo>
                    <a:pt x="3667" y="8400"/>
                    <a:pt x="3913" y="8461"/>
                    <a:pt x="4156" y="8461"/>
                  </a:cubicBezTo>
                  <a:cubicBezTo>
                    <a:pt x="4643" y="8461"/>
                    <a:pt x="5115" y="8215"/>
                    <a:pt x="5546" y="7722"/>
                  </a:cubicBezTo>
                  <a:cubicBezTo>
                    <a:pt x="6101" y="6982"/>
                    <a:pt x="5269" y="6797"/>
                    <a:pt x="4992" y="6428"/>
                  </a:cubicBezTo>
                  <a:cubicBezTo>
                    <a:pt x="4437" y="5318"/>
                    <a:pt x="3975" y="4209"/>
                    <a:pt x="4622" y="3008"/>
                  </a:cubicBezTo>
                  <a:cubicBezTo>
                    <a:pt x="5004" y="2245"/>
                    <a:pt x="5578" y="1996"/>
                    <a:pt x="6212" y="1996"/>
                  </a:cubicBezTo>
                  <a:cubicBezTo>
                    <a:pt x="6654" y="1996"/>
                    <a:pt x="7125" y="2116"/>
                    <a:pt x="7580" y="2268"/>
                  </a:cubicBezTo>
                  <a:lnTo>
                    <a:pt x="7580" y="2176"/>
                  </a:lnTo>
                  <a:cubicBezTo>
                    <a:pt x="7395" y="1436"/>
                    <a:pt x="7118" y="789"/>
                    <a:pt x="6840" y="50"/>
                  </a:cubicBezTo>
                  <a:cubicBezTo>
                    <a:pt x="6092" y="280"/>
                    <a:pt x="5344" y="797"/>
                    <a:pt x="4595" y="797"/>
                  </a:cubicBezTo>
                  <a:cubicBezTo>
                    <a:pt x="4142" y="797"/>
                    <a:pt x="3689" y="607"/>
                    <a:pt x="3236" y="50"/>
                  </a:cubicBezTo>
                  <a:cubicBezTo>
                    <a:pt x="2883" y="20"/>
                    <a:pt x="2585" y="0"/>
                    <a:pt x="233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37"/>
            <p:cNvSpPr/>
            <p:nvPr/>
          </p:nvSpPr>
          <p:spPr>
            <a:xfrm>
              <a:off x="3354750" y="3406625"/>
              <a:ext cx="173325" cy="265475"/>
            </a:xfrm>
            <a:custGeom>
              <a:rect b="b" l="l" r="r" t="t"/>
              <a:pathLst>
                <a:path extrusionOk="0" h="10619" w="6933">
                  <a:moveTo>
                    <a:pt x="6244" y="0"/>
                  </a:moveTo>
                  <a:cubicBezTo>
                    <a:pt x="5341" y="0"/>
                    <a:pt x="4569" y="430"/>
                    <a:pt x="3975" y="1098"/>
                  </a:cubicBezTo>
                  <a:cubicBezTo>
                    <a:pt x="1942" y="3131"/>
                    <a:pt x="0" y="5257"/>
                    <a:pt x="370" y="8400"/>
                  </a:cubicBezTo>
                  <a:cubicBezTo>
                    <a:pt x="1664" y="8954"/>
                    <a:pt x="3420" y="8862"/>
                    <a:pt x="3975" y="10618"/>
                  </a:cubicBezTo>
                  <a:cubicBezTo>
                    <a:pt x="4437" y="9879"/>
                    <a:pt x="6009" y="9971"/>
                    <a:pt x="5269" y="8492"/>
                  </a:cubicBezTo>
                  <a:cubicBezTo>
                    <a:pt x="5269" y="8492"/>
                    <a:pt x="5454" y="8400"/>
                    <a:pt x="5546" y="8307"/>
                  </a:cubicBezTo>
                  <a:cubicBezTo>
                    <a:pt x="6286" y="7845"/>
                    <a:pt x="6286" y="7938"/>
                    <a:pt x="5916" y="7291"/>
                  </a:cubicBezTo>
                  <a:cubicBezTo>
                    <a:pt x="5824" y="7013"/>
                    <a:pt x="5454" y="6644"/>
                    <a:pt x="5546" y="6366"/>
                  </a:cubicBezTo>
                  <a:cubicBezTo>
                    <a:pt x="5824" y="4148"/>
                    <a:pt x="4068" y="4333"/>
                    <a:pt x="2773" y="3871"/>
                  </a:cubicBezTo>
                  <a:cubicBezTo>
                    <a:pt x="2866" y="3131"/>
                    <a:pt x="3328" y="2854"/>
                    <a:pt x="3790" y="2484"/>
                  </a:cubicBezTo>
                  <a:cubicBezTo>
                    <a:pt x="4807" y="1652"/>
                    <a:pt x="6378" y="1467"/>
                    <a:pt x="6933" y="81"/>
                  </a:cubicBezTo>
                  <a:cubicBezTo>
                    <a:pt x="6696" y="26"/>
                    <a:pt x="6466" y="0"/>
                    <a:pt x="624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37"/>
            <p:cNvSpPr/>
            <p:nvPr/>
          </p:nvSpPr>
          <p:spPr>
            <a:xfrm>
              <a:off x="3627425" y="237525"/>
              <a:ext cx="399800" cy="173925"/>
            </a:xfrm>
            <a:custGeom>
              <a:rect b="b" l="l" r="r" t="t"/>
              <a:pathLst>
                <a:path extrusionOk="0" h="6957" w="15992">
                  <a:moveTo>
                    <a:pt x="9810" y="1"/>
                  </a:moveTo>
                  <a:cubicBezTo>
                    <a:pt x="9082" y="1"/>
                    <a:pt x="8366" y="24"/>
                    <a:pt x="7673" y="116"/>
                  </a:cubicBezTo>
                  <a:cubicBezTo>
                    <a:pt x="4992" y="394"/>
                    <a:pt x="2312" y="948"/>
                    <a:pt x="1" y="2612"/>
                  </a:cubicBezTo>
                  <a:cubicBezTo>
                    <a:pt x="93" y="3352"/>
                    <a:pt x="463" y="3906"/>
                    <a:pt x="1202" y="3999"/>
                  </a:cubicBezTo>
                  <a:cubicBezTo>
                    <a:pt x="1275" y="4011"/>
                    <a:pt x="1341" y="4017"/>
                    <a:pt x="1402" y="4017"/>
                  </a:cubicBezTo>
                  <a:cubicBezTo>
                    <a:pt x="2269" y="4017"/>
                    <a:pt x="2008" y="2835"/>
                    <a:pt x="2959" y="2058"/>
                  </a:cubicBezTo>
                  <a:lnTo>
                    <a:pt x="2959" y="2058"/>
                  </a:lnTo>
                  <a:cubicBezTo>
                    <a:pt x="2681" y="3352"/>
                    <a:pt x="4530" y="4553"/>
                    <a:pt x="2034" y="4831"/>
                  </a:cubicBezTo>
                  <a:cubicBezTo>
                    <a:pt x="2219" y="5015"/>
                    <a:pt x="2404" y="5293"/>
                    <a:pt x="2589" y="5478"/>
                  </a:cubicBezTo>
                  <a:cubicBezTo>
                    <a:pt x="3513" y="5570"/>
                    <a:pt x="3883" y="6310"/>
                    <a:pt x="4345" y="6957"/>
                  </a:cubicBezTo>
                  <a:cubicBezTo>
                    <a:pt x="4622" y="6587"/>
                    <a:pt x="5362" y="6217"/>
                    <a:pt x="4438" y="5847"/>
                  </a:cubicBezTo>
                  <a:cubicBezTo>
                    <a:pt x="3975" y="5663"/>
                    <a:pt x="4068" y="5200"/>
                    <a:pt x="3975" y="4831"/>
                  </a:cubicBezTo>
                  <a:lnTo>
                    <a:pt x="3975" y="4738"/>
                  </a:lnTo>
                  <a:cubicBezTo>
                    <a:pt x="3449" y="3685"/>
                    <a:pt x="3089" y="2882"/>
                    <a:pt x="4713" y="2882"/>
                  </a:cubicBezTo>
                  <a:cubicBezTo>
                    <a:pt x="4801" y="2882"/>
                    <a:pt x="4893" y="2885"/>
                    <a:pt x="4992" y="2889"/>
                  </a:cubicBezTo>
                  <a:cubicBezTo>
                    <a:pt x="5454" y="2889"/>
                    <a:pt x="6286" y="2889"/>
                    <a:pt x="6286" y="1873"/>
                  </a:cubicBezTo>
                  <a:cubicBezTo>
                    <a:pt x="6320" y="1501"/>
                    <a:pt x="6539" y="1426"/>
                    <a:pt x="6817" y="1426"/>
                  </a:cubicBezTo>
                  <a:cubicBezTo>
                    <a:pt x="7006" y="1426"/>
                    <a:pt x="7222" y="1460"/>
                    <a:pt x="7425" y="1460"/>
                  </a:cubicBezTo>
                  <a:cubicBezTo>
                    <a:pt x="7742" y="1460"/>
                    <a:pt x="8028" y="1377"/>
                    <a:pt x="8135" y="948"/>
                  </a:cubicBezTo>
                  <a:cubicBezTo>
                    <a:pt x="8874" y="1226"/>
                    <a:pt x="8227" y="1503"/>
                    <a:pt x="8135" y="1780"/>
                  </a:cubicBezTo>
                  <a:cubicBezTo>
                    <a:pt x="8135" y="1916"/>
                    <a:pt x="8234" y="2001"/>
                    <a:pt x="8360" y="2001"/>
                  </a:cubicBezTo>
                  <a:cubicBezTo>
                    <a:pt x="8406" y="2001"/>
                    <a:pt x="8455" y="1990"/>
                    <a:pt x="8505" y="1965"/>
                  </a:cubicBezTo>
                  <a:cubicBezTo>
                    <a:pt x="8687" y="1923"/>
                    <a:pt x="8868" y="1906"/>
                    <a:pt x="9047" y="1906"/>
                  </a:cubicBezTo>
                  <a:cubicBezTo>
                    <a:pt x="9698" y="1906"/>
                    <a:pt x="10330" y="2126"/>
                    <a:pt x="10974" y="2126"/>
                  </a:cubicBezTo>
                  <a:cubicBezTo>
                    <a:pt x="11317" y="2126"/>
                    <a:pt x="11663" y="2063"/>
                    <a:pt x="12017" y="1873"/>
                  </a:cubicBezTo>
                  <a:lnTo>
                    <a:pt x="15622" y="1133"/>
                  </a:lnTo>
                  <a:lnTo>
                    <a:pt x="15992" y="1133"/>
                  </a:lnTo>
                  <a:cubicBezTo>
                    <a:pt x="15992" y="1041"/>
                    <a:pt x="15992" y="948"/>
                    <a:pt x="15992" y="763"/>
                  </a:cubicBezTo>
                  <a:lnTo>
                    <a:pt x="15622" y="763"/>
                  </a:lnTo>
                  <a:cubicBezTo>
                    <a:pt x="15345" y="671"/>
                    <a:pt x="15160" y="579"/>
                    <a:pt x="14883" y="394"/>
                  </a:cubicBezTo>
                  <a:cubicBezTo>
                    <a:pt x="14791" y="385"/>
                    <a:pt x="14698" y="381"/>
                    <a:pt x="14604" y="381"/>
                  </a:cubicBezTo>
                  <a:cubicBezTo>
                    <a:pt x="14189" y="381"/>
                    <a:pt x="13747" y="453"/>
                    <a:pt x="13318" y="453"/>
                  </a:cubicBezTo>
                  <a:cubicBezTo>
                    <a:pt x="12855" y="453"/>
                    <a:pt x="12406" y="369"/>
                    <a:pt x="12017" y="24"/>
                  </a:cubicBezTo>
                  <a:cubicBezTo>
                    <a:pt x="11278" y="24"/>
                    <a:pt x="10538" y="1"/>
                    <a:pt x="981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37"/>
            <p:cNvSpPr/>
            <p:nvPr/>
          </p:nvSpPr>
          <p:spPr>
            <a:xfrm>
              <a:off x="4718150" y="838950"/>
              <a:ext cx="127125" cy="274575"/>
            </a:xfrm>
            <a:custGeom>
              <a:rect b="b" l="l" r="r" t="t"/>
              <a:pathLst>
                <a:path extrusionOk="0" h="10983" w="5085">
                  <a:moveTo>
                    <a:pt x="2219" y="0"/>
                  </a:moveTo>
                  <a:cubicBezTo>
                    <a:pt x="2127" y="93"/>
                    <a:pt x="1942" y="277"/>
                    <a:pt x="1849" y="370"/>
                  </a:cubicBezTo>
                  <a:cubicBezTo>
                    <a:pt x="2219" y="1109"/>
                    <a:pt x="2681" y="1756"/>
                    <a:pt x="2866" y="2588"/>
                  </a:cubicBezTo>
                  <a:cubicBezTo>
                    <a:pt x="3039" y="3539"/>
                    <a:pt x="3293" y="4732"/>
                    <a:pt x="1814" y="4732"/>
                  </a:cubicBezTo>
                  <a:cubicBezTo>
                    <a:pt x="1711" y="4732"/>
                    <a:pt x="1600" y="4726"/>
                    <a:pt x="1480" y="4714"/>
                  </a:cubicBezTo>
                  <a:cubicBezTo>
                    <a:pt x="1018" y="6655"/>
                    <a:pt x="463" y="8597"/>
                    <a:pt x="1" y="10538"/>
                  </a:cubicBezTo>
                  <a:cubicBezTo>
                    <a:pt x="1018" y="10538"/>
                    <a:pt x="555" y="9521"/>
                    <a:pt x="1018" y="9059"/>
                  </a:cubicBezTo>
                  <a:cubicBezTo>
                    <a:pt x="1321" y="8680"/>
                    <a:pt x="1686" y="8363"/>
                    <a:pt x="2113" y="8363"/>
                  </a:cubicBezTo>
                  <a:cubicBezTo>
                    <a:pt x="2207" y="8363"/>
                    <a:pt x="2304" y="8378"/>
                    <a:pt x="2404" y="8412"/>
                  </a:cubicBezTo>
                  <a:cubicBezTo>
                    <a:pt x="3051" y="8689"/>
                    <a:pt x="2404" y="9336"/>
                    <a:pt x="2681" y="9798"/>
                  </a:cubicBezTo>
                  <a:cubicBezTo>
                    <a:pt x="2866" y="10168"/>
                    <a:pt x="1572" y="10260"/>
                    <a:pt x="2219" y="10815"/>
                  </a:cubicBezTo>
                  <a:cubicBezTo>
                    <a:pt x="2340" y="10936"/>
                    <a:pt x="2453" y="10982"/>
                    <a:pt x="2560" y="10982"/>
                  </a:cubicBezTo>
                  <a:cubicBezTo>
                    <a:pt x="2902" y="10982"/>
                    <a:pt x="3194" y="10515"/>
                    <a:pt x="3560" y="10515"/>
                  </a:cubicBezTo>
                  <a:cubicBezTo>
                    <a:pt x="3605" y="10515"/>
                    <a:pt x="3651" y="10522"/>
                    <a:pt x="3698" y="10538"/>
                  </a:cubicBezTo>
                  <a:cubicBezTo>
                    <a:pt x="4900" y="9613"/>
                    <a:pt x="5085" y="8597"/>
                    <a:pt x="4253" y="7302"/>
                  </a:cubicBezTo>
                  <a:cubicBezTo>
                    <a:pt x="4068" y="6933"/>
                    <a:pt x="4160" y="6378"/>
                    <a:pt x="4807" y="6193"/>
                  </a:cubicBezTo>
                  <a:cubicBezTo>
                    <a:pt x="4807" y="5639"/>
                    <a:pt x="4253" y="4992"/>
                    <a:pt x="5085" y="4714"/>
                  </a:cubicBezTo>
                  <a:lnTo>
                    <a:pt x="5085" y="3235"/>
                  </a:lnTo>
                  <a:cubicBezTo>
                    <a:pt x="4807" y="3143"/>
                    <a:pt x="4807" y="2866"/>
                    <a:pt x="4807" y="2588"/>
                  </a:cubicBezTo>
                  <a:cubicBezTo>
                    <a:pt x="4530" y="1756"/>
                    <a:pt x="4253" y="924"/>
                    <a:pt x="434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37"/>
            <p:cNvSpPr/>
            <p:nvPr/>
          </p:nvSpPr>
          <p:spPr>
            <a:xfrm>
              <a:off x="2331025" y="4767950"/>
              <a:ext cx="231125" cy="218825"/>
            </a:xfrm>
            <a:custGeom>
              <a:rect b="b" l="l" r="r" t="t"/>
              <a:pathLst>
                <a:path extrusionOk="0" h="8753" w="9245">
                  <a:moveTo>
                    <a:pt x="5401" y="0"/>
                  </a:moveTo>
                  <a:cubicBezTo>
                    <a:pt x="5267" y="0"/>
                    <a:pt x="5132" y="21"/>
                    <a:pt x="4992" y="72"/>
                  </a:cubicBezTo>
                  <a:cubicBezTo>
                    <a:pt x="6934" y="1828"/>
                    <a:pt x="7581" y="3769"/>
                    <a:pt x="6656" y="5803"/>
                  </a:cubicBezTo>
                  <a:cubicBezTo>
                    <a:pt x="6076" y="6963"/>
                    <a:pt x="5182" y="7449"/>
                    <a:pt x="4098" y="7449"/>
                  </a:cubicBezTo>
                  <a:cubicBezTo>
                    <a:pt x="3627" y="7449"/>
                    <a:pt x="3121" y="7357"/>
                    <a:pt x="2589" y="7189"/>
                  </a:cubicBezTo>
                  <a:cubicBezTo>
                    <a:pt x="3051" y="6080"/>
                    <a:pt x="3513" y="5063"/>
                    <a:pt x="2312" y="4139"/>
                  </a:cubicBezTo>
                  <a:cubicBezTo>
                    <a:pt x="2035" y="3923"/>
                    <a:pt x="1788" y="3841"/>
                    <a:pt x="1559" y="3841"/>
                  </a:cubicBezTo>
                  <a:cubicBezTo>
                    <a:pt x="1100" y="3841"/>
                    <a:pt x="710" y="4170"/>
                    <a:pt x="278" y="4416"/>
                  </a:cubicBezTo>
                  <a:lnTo>
                    <a:pt x="186" y="4416"/>
                  </a:lnTo>
                  <a:cubicBezTo>
                    <a:pt x="648" y="4509"/>
                    <a:pt x="1018" y="4601"/>
                    <a:pt x="740" y="5063"/>
                  </a:cubicBezTo>
                  <a:cubicBezTo>
                    <a:pt x="556" y="5618"/>
                    <a:pt x="1" y="5803"/>
                    <a:pt x="1110" y="6173"/>
                  </a:cubicBezTo>
                  <a:cubicBezTo>
                    <a:pt x="1757" y="6357"/>
                    <a:pt x="1387" y="7374"/>
                    <a:pt x="648" y="7744"/>
                  </a:cubicBezTo>
                  <a:cubicBezTo>
                    <a:pt x="1601" y="8419"/>
                    <a:pt x="2657" y="8753"/>
                    <a:pt x="3704" y="8753"/>
                  </a:cubicBezTo>
                  <a:cubicBezTo>
                    <a:pt x="5096" y="8753"/>
                    <a:pt x="6473" y="8164"/>
                    <a:pt x="7581" y="7005"/>
                  </a:cubicBezTo>
                  <a:cubicBezTo>
                    <a:pt x="9152" y="5433"/>
                    <a:pt x="9244" y="2568"/>
                    <a:pt x="7858" y="442"/>
                  </a:cubicBezTo>
                  <a:lnTo>
                    <a:pt x="7858" y="442"/>
                  </a:lnTo>
                  <a:cubicBezTo>
                    <a:pt x="7690" y="518"/>
                    <a:pt x="7526" y="549"/>
                    <a:pt x="7367" y="549"/>
                  </a:cubicBezTo>
                  <a:cubicBezTo>
                    <a:pt x="6693" y="549"/>
                    <a:pt x="6079" y="0"/>
                    <a:pt x="540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37"/>
            <p:cNvSpPr/>
            <p:nvPr/>
          </p:nvSpPr>
          <p:spPr>
            <a:xfrm>
              <a:off x="3927850" y="1876150"/>
              <a:ext cx="180275" cy="220075"/>
            </a:xfrm>
            <a:custGeom>
              <a:rect b="b" l="l" r="r" t="t"/>
              <a:pathLst>
                <a:path extrusionOk="0" h="8803" w="7211">
                  <a:moveTo>
                    <a:pt x="6933" y="1957"/>
                  </a:moveTo>
                  <a:lnTo>
                    <a:pt x="6933" y="1957"/>
                  </a:lnTo>
                  <a:cubicBezTo>
                    <a:pt x="6843" y="1993"/>
                    <a:pt x="6759" y="2032"/>
                    <a:pt x="6681" y="2075"/>
                  </a:cubicBezTo>
                  <a:lnTo>
                    <a:pt x="6681" y="2075"/>
                  </a:lnTo>
                  <a:cubicBezTo>
                    <a:pt x="6708" y="2084"/>
                    <a:pt x="6734" y="2089"/>
                    <a:pt x="6758" y="2089"/>
                  </a:cubicBezTo>
                  <a:cubicBezTo>
                    <a:pt x="6827" y="2089"/>
                    <a:pt x="6886" y="2051"/>
                    <a:pt x="6933" y="1957"/>
                  </a:cubicBezTo>
                  <a:close/>
                  <a:moveTo>
                    <a:pt x="5084" y="2049"/>
                  </a:moveTo>
                  <a:cubicBezTo>
                    <a:pt x="6101" y="2511"/>
                    <a:pt x="5546" y="3343"/>
                    <a:pt x="5269" y="3620"/>
                  </a:cubicBezTo>
                  <a:cubicBezTo>
                    <a:pt x="5089" y="3775"/>
                    <a:pt x="4930" y="3836"/>
                    <a:pt x="4779" y="3836"/>
                  </a:cubicBezTo>
                  <a:cubicBezTo>
                    <a:pt x="4387" y="3836"/>
                    <a:pt x="4046" y="3425"/>
                    <a:pt x="3513" y="3158"/>
                  </a:cubicBezTo>
                  <a:cubicBezTo>
                    <a:pt x="4345" y="2881"/>
                    <a:pt x="5361" y="3251"/>
                    <a:pt x="5084" y="2049"/>
                  </a:cubicBezTo>
                  <a:close/>
                  <a:moveTo>
                    <a:pt x="3043" y="1"/>
                  </a:moveTo>
                  <a:cubicBezTo>
                    <a:pt x="2945" y="1"/>
                    <a:pt x="2826" y="35"/>
                    <a:pt x="2681" y="108"/>
                  </a:cubicBezTo>
                  <a:cubicBezTo>
                    <a:pt x="2311" y="200"/>
                    <a:pt x="1664" y="478"/>
                    <a:pt x="2219" y="1125"/>
                  </a:cubicBezTo>
                  <a:cubicBezTo>
                    <a:pt x="2403" y="1402"/>
                    <a:pt x="3050" y="1772"/>
                    <a:pt x="2403" y="1772"/>
                  </a:cubicBezTo>
                  <a:cubicBezTo>
                    <a:pt x="1523" y="1948"/>
                    <a:pt x="1230" y="2795"/>
                    <a:pt x="485" y="2795"/>
                  </a:cubicBezTo>
                  <a:cubicBezTo>
                    <a:pt x="448" y="2795"/>
                    <a:pt x="409" y="2793"/>
                    <a:pt x="370" y="2788"/>
                  </a:cubicBezTo>
                  <a:cubicBezTo>
                    <a:pt x="93" y="2973"/>
                    <a:pt x="0" y="3251"/>
                    <a:pt x="0" y="3528"/>
                  </a:cubicBezTo>
                  <a:cubicBezTo>
                    <a:pt x="116" y="3620"/>
                    <a:pt x="220" y="3655"/>
                    <a:pt x="316" y="3655"/>
                  </a:cubicBezTo>
                  <a:cubicBezTo>
                    <a:pt x="607" y="3655"/>
                    <a:pt x="832" y="3343"/>
                    <a:pt x="1109" y="3343"/>
                  </a:cubicBezTo>
                  <a:cubicBezTo>
                    <a:pt x="1148" y="3333"/>
                    <a:pt x="1186" y="3329"/>
                    <a:pt x="1223" y="3329"/>
                  </a:cubicBezTo>
                  <a:cubicBezTo>
                    <a:pt x="1533" y="3329"/>
                    <a:pt x="1737" y="3659"/>
                    <a:pt x="1572" y="3990"/>
                  </a:cubicBezTo>
                  <a:cubicBezTo>
                    <a:pt x="1017" y="5192"/>
                    <a:pt x="832" y="6116"/>
                    <a:pt x="1572" y="6948"/>
                  </a:cubicBezTo>
                  <a:cubicBezTo>
                    <a:pt x="2311" y="7595"/>
                    <a:pt x="2126" y="8150"/>
                    <a:pt x="1572" y="8797"/>
                  </a:cubicBezTo>
                  <a:cubicBezTo>
                    <a:pt x="1609" y="8800"/>
                    <a:pt x="1644" y="8802"/>
                    <a:pt x="1678" y="8802"/>
                  </a:cubicBezTo>
                  <a:cubicBezTo>
                    <a:pt x="2463" y="8802"/>
                    <a:pt x="2522" y="7867"/>
                    <a:pt x="3150" y="7867"/>
                  </a:cubicBezTo>
                  <a:cubicBezTo>
                    <a:pt x="3177" y="7867"/>
                    <a:pt x="3206" y="7869"/>
                    <a:pt x="3235" y="7872"/>
                  </a:cubicBezTo>
                  <a:cubicBezTo>
                    <a:pt x="3235" y="7704"/>
                    <a:pt x="2929" y="7306"/>
                    <a:pt x="3293" y="7306"/>
                  </a:cubicBezTo>
                  <a:cubicBezTo>
                    <a:pt x="3329" y="7306"/>
                    <a:pt x="3371" y="7309"/>
                    <a:pt x="3420" y="7318"/>
                  </a:cubicBezTo>
                  <a:cubicBezTo>
                    <a:pt x="3478" y="7326"/>
                    <a:pt x="3534" y="7330"/>
                    <a:pt x="3590" y="7330"/>
                  </a:cubicBezTo>
                  <a:cubicBezTo>
                    <a:pt x="4160" y="7330"/>
                    <a:pt x="4614" y="6923"/>
                    <a:pt x="4529" y="6671"/>
                  </a:cubicBezTo>
                  <a:cubicBezTo>
                    <a:pt x="4015" y="5448"/>
                    <a:pt x="4665" y="5211"/>
                    <a:pt x="5263" y="5211"/>
                  </a:cubicBezTo>
                  <a:cubicBezTo>
                    <a:pt x="5524" y="5211"/>
                    <a:pt x="5776" y="5256"/>
                    <a:pt x="5916" y="5284"/>
                  </a:cubicBezTo>
                  <a:cubicBezTo>
                    <a:pt x="7210" y="5284"/>
                    <a:pt x="6655" y="4452"/>
                    <a:pt x="6471" y="4175"/>
                  </a:cubicBezTo>
                  <a:cubicBezTo>
                    <a:pt x="5803" y="3174"/>
                    <a:pt x="5964" y="2474"/>
                    <a:pt x="6681" y="2075"/>
                  </a:cubicBezTo>
                  <a:lnTo>
                    <a:pt x="6681" y="2075"/>
                  </a:lnTo>
                  <a:cubicBezTo>
                    <a:pt x="6367" y="1966"/>
                    <a:pt x="5912" y="1271"/>
                    <a:pt x="5549" y="1271"/>
                  </a:cubicBezTo>
                  <a:cubicBezTo>
                    <a:pt x="5357" y="1271"/>
                    <a:pt x="5190" y="1466"/>
                    <a:pt x="5084" y="2049"/>
                  </a:cubicBezTo>
                  <a:cubicBezTo>
                    <a:pt x="5084" y="2049"/>
                    <a:pt x="5084" y="2049"/>
                    <a:pt x="5084" y="2049"/>
                  </a:cubicBezTo>
                  <a:lnTo>
                    <a:pt x="5084" y="2049"/>
                  </a:lnTo>
                  <a:cubicBezTo>
                    <a:pt x="4813" y="2146"/>
                    <a:pt x="4583" y="2190"/>
                    <a:pt x="4388" y="2190"/>
                  </a:cubicBezTo>
                  <a:cubicBezTo>
                    <a:pt x="3651" y="2190"/>
                    <a:pt x="3420" y="1559"/>
                    <a:pt x="3420" y="755"/>
                  </a:cubicBezTo>
                  <a:cubicBezTo>
                    <a:pt x="3420" y="277"/>
                    <a:pt x="3319" y="1"/>
                    <a:pt x="304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37"/>
            <p:cNvSpPr/>
            <p:nvPr/>
          </p:nvSpPr>
          <p:spPr>
            <a:xfrm>
              <a:off x="3821550" y="933625"/>
              <a:ext cx="288875" cy="224250"/>
            </a:xfrm>
            <a:custGeom>
              <a:rect b="b" l="l" r="r" t="t"/>
              <a:pathLst>
                <a:path extrusionOk="0" h="8970" w="11555">
                  <a:moveTo>
                    <a:pt x="1438" y="1"/>
                  </a:moveTo>
                  <a:cubicBezTo>
                    <a:pt x="1116" y="1"/>
                    <a:pt x="815" y="167"/>
                    <a:pt x="555" y="558"/>
                  </a:cubicBezTo>
                  <a:cubicBezTo>
                    <a:pt x="0" y="1482"/>
                    <a:pt x="1017" y="1759"/>
                    <a:pt x="1479" y="2221"/>
                  </a:cubicBezTo>
                  <a:cubicBezTo>
                    <a:pt x="1756" y="2499"/>
                    <a:pt x="2311" y="2499"/>
                    <a:pt x="2588" y="2776"/>
                  </a:cubicBezTo>
                  <a:cubicBezTo>
                    <a:pt x="4252" y="5457"/>
                    <a:pt x="7118" y="6843"/>
                    <a:pt x="9336" y="8969"/>
                  </a:cubicBezTo>
                  <a:cubicBezTo>
                    <a:pt x="9983" y="8599"/>
                    <a:pt x="8781" y="8230"/>
                    <a:pt x="9428" y="7860"/>
                  </a:cubicBezTo>
                  <a:lnTo>
                    <a:pt x="9428" y="7860"/>
                  </a:lnTo>
                  <a:cubicBezTo>
                    <a:pt x="9911" y="8135"/>
                    <a:pt x="10290" y="8770"/>
                    <a:pt x="10873" y="8770"/>
                  </a:cubicBezTo>
                  <a:cubicBezTo>
                    <a:pt x="11072" y="8770"/>
                    <a:pt x="11295" y="8696"/>
                    <a:pt x="11554" y="8507"/>
                  </a:cubicBezTo>
                  <a:cubicBezTo>
                    <a:pt x="9706" y="7305"/>
                    <a:pt x="8504" y="5457"/>
                    <a:pt x="6840" y="4162"/>
                  </a:cubicBezTo>
                  <a:cubicBezTo>
                    <a:pt x="5361" y="2961"/>
                    <a:pt x="3975" y="1759"/>
                    <a:pt x="2588" y="558"/>
                  </a:cubicBezTo>
                  <a:cubicBezTo>
                    <a:pt x="2196" y="214"/>
                    <a:pt x="1803" y="1"/>
                    <a:pt x="143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37"/>
            <p:cNvSpPr/>
            <p:nvPr/>
          </p:nvSpPr>
          <p:spPr>
            <a:xfrm>
              <a:off x="3354750" y="4270575"/>
              <a:ext cx="272700" cy="195475"/>
            </a:xfrm>
            <a:custGeom>
              <a:rect b="b" l="l" r="r" t="t"/>
              <a:pathLst>
                <a:path extrusionOk="0" h="7819" w="10908">
                  <a:moveTo>
                    <a:pt x="740" y="1"/>
                  </a:moveTo>
                  <a:cubicBezTo>
                    <a:pt x="555" y="648"/>
                    <a:pt x="463" y="1295"/>
                    <a:pt x="0" y="1850"/>
                  </a:cubicBezTo>
                  <a:cubicBezTo>
                    <a:pt x="2311" y="4068"/>
                    <a:pt x="5177" y="5640"/>
                    <a:pt x="7672" y="7673"/>
                  </a:cubicBezTo>
                  <a:cubicBezTo>
                    <a:pt x="7760" y="7664"/>
                    <a:pt x="7848" y="7661"/>
                    <a:pt x="7937" y="7661"/>
                  </a:cubicBezTo>
                  <a:cubicBezTo>
                    <a:pt x="8511" y="7661"/>
                    <a:pt x="9114" y="7819"/>
                    <a:pt x="9702" y="7819"/>
                  </a:cubicBezTo>
                  <a:cubicBezTo>
                    <a:pt x="9986" y="7819"/>
                    <a:pt x="10266" y="7782"/>
                    <a:pt x="10538" y="7673"/>
                  </a:cubicBezTo>
                  <a:lnTo>
                    <a:pt x="10908" y="7673"/>
                  </a:lnTo>
                  <a:cubicBezTo>
                    <a:pt x="8412" y="5640"/>
                    <a:pt x="5916" y="3698"/>
                    <a:pt x="3236" y="1942"/>
                  </a:cubicBezTo>
                  <a:cubicBezTo>
                    <a:pt x="2404" y="1387"/>
                    <a:pt x="1942" y="186"/>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37"/>
            <p:cNvSpPr/>
            <p:nvPr/>
          </p:nvSpPr>
          <p:spPr>
            <a:xfrm>
              <a:off x="3109800" y="2574250"/>
              <a:ext cx="191825" cy="187350"/>
            </a:xfrm>
            <a:custGeom>
              <a:rect b="b" l="l" r="r" t="t"/>
              <a:pathLst>
                <a:path extrusionOk="0" h="7494" w="7673">
                  <a:moveTo>
                    <a:pt x="5793" y="1"/>
                  </a:moveTo>
                  <a:cubicBezTo>
                    <a:pt x="5408" y="1"/>
                    <a:pt x="5061" y="261"/>
                    <a:pt x="4715" y="469"/>
                  </a:cubicBezTo>
                  <a:cubicBezTo>
                    <a:pt x="2773" y="1578"/>
                    <a:pt x="1202" y="3150"/>
                    <a:pt x="0" y="4998"/>
                  </a:cubicBezTo>
                  <a:cubicBezTo>
                    <a:pt x="0" y="5923"/>
                    <a:pt x="647" y="6754"/>
                    <a:pt x="1757" y="7494"/>
                  </a:cubicBezTo>
                  <a:cubicBezTo>
                    <a:pt x="1849" y="6477"/>
                    <a:pt x="1479" y="5923"/>
                    <a:pt x="647" y="5830"/>
                  </a:cubicBezTo>
                  <a:cubicBezTo>
                    <a:pt x="1758" y="5246"/>
                    <a:pt x="2721" y="4661"/>
                    <a:pt x="3700" y="4661"/>
                  </a:cubicBezTo>
                  <a:cubicBezTo>
                    <a:pt x="4268" y="4661"/>
                    <a:pt x="4842" y="4858"/>
                    <a:pt x="5454" y="5368"/>
                  </a:cubicBezTo>
                  <a:cubicBezTo>
                    <a:pt x="5916" y="4259"/>
                    <a:pt x="5084" y="2687"/>
                    <a:pt x="6656" y="1948"/>
                  </a:cubicBezTo>
                  <a:cubicBezTo>
                    <a:pt x="7118" y="1671"/>
                    <a:pt x="7672" y="1486"/>
                    <a:pt x="7580" y="746"/>
                  </a:cubicBezTo>
                  <a:cubicBezTo>
                    <a:pt x="7395" y="99"/>
                    <a:pt x="6656" y="376"/>
                    <a:pt x="6193" y="99"/>
                  </a:cubicBezTo>
                  <a:cubicBezTo>
                    <a:pt x="6055" y="30"/>
                    <a:pt x="5922" y="1"/>
                    <a:pt x="579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37"/>
            <p:cNvSpPr/>
            <p:nvPr/>
          </p:nvSpPr>
          <p:spPr>
            <a:xfrm>
              <a:off x="2148475" y="4707350"/>
              <a:ext cx="204025" cy="298125"/>
            </a:xfrm>
            <a:custGeom>
              <a:rect b="b" l="l" r="r" t="t"/>
              <a:pathLst>
                <a:path extrusionOk="0" h="11925" w="8161">
                  <a:moveTo>
                    <a:pt x="7118" y="0"/>
                  </a:moveTo>
                  <a:cubicBezTo>
                    <a:pt x="5362" y="1109"/>
                    <a:pt x="3051" y="1479"/>
                    <a:pt x="1757" y="3698"/>
                  </a:cubicBezTo>
                  <a:cubicBezTo>
                    <a:pt x="186" y="6378"/>
                    <a:pt x="1" y="9059"/>
                    <a:pt x="1017" y="11924"/>
                  </a:cubicBezTo>
                  <a:cubicBezTo>
                    <a:pt x="2034" y="11555"/>
                    <a:pt x="2496" y="10815"/>
                    <a:pt x="2404" y="9798"/>
                  </a:cubicBezTo>
                  <a:cubicBezTo>
                    <a:pt x="1757" y="7025"/>
                    <a:pt x="2404" y="4714"/>
                    <a:pt x="4807" y="2958"/>
                  </a:cubicBezTo>
                  <a:cubicBezTo>
                    <a:pt x="5177" y="2773"/>
                    <a:pt x="5547" y="2588"/>
                    <a:pt x="5732" y="2126"/>
                  </a:cubicBezTo>
                  <a:cubicBezTo>
                    <a:pt x="5883" y="1824"/>
                    <a:pt x="6095" y="1522"/>
                    <a:pt x="6420" y="1522"/>
                  </a:cubicBezTo>
                  <a:cubicBezTo>
                    <a:pt x="6493" y="1522"/>
                    <a:pt x="6571" y="1538"/>
                    <a:pt x="6656" y="1572"/>
                  </a:cubicBezTo>
                  <a:cubicBezTo>
                    <a:pt x="6832" y="1630"/>
                    <a:pt x="7016" y="1661"/>
                    <a:pt x="7193" y="1661"/>
                  </a:cubicBezTo>
                  <a:cubicBezTo>
                    <a:pt x="7574" y="1661"/>
                    <a:pt x="7916" y="1518"/>
                    <a:pt x="8042" y="1202"/>
                  </a:cubicBezTo>
                  <a:cubicBezTo>
                    <a:pt x="8160" y="888"/>
                    <a:pt x="8028" y="840"/>
                    <a:pt x="7844" y="840"/>
                  </a:cubicBezTo>
                  <a:cubicBezTo>
                    <a:pt x="7764" y="840"/>
                    <a:pt x="7676" y="849"/>
                    <a:pt x="7593" y="849"/>
                  </a:cubicBezTo>
                  <a:cubicBezTo>
                    <a:pt x="7416" y="849"/>
                    <a:pt x="7267" y="809"/>
                    <a:pt x="7303" y="555"/>
                  </a:cubicBezTo>
                  <a:cubicBezTo>
                    <a:pt x="7303" y="370"/>
                    <a:pt x="7488" y="93"/>
                    <a:pt x="711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37"/>
            <p:cNvSpPr/>
            <p:nvPr/>
          </p:nvSpPr>
          <p:spPr>
            <a:xfrm>
              <a:off x="3673650" y="4970775"/>
              <a:ext cx="175650" cy="271900"/>
            </a:xfrm>
            <a:custGeom>
              <a:rect b="b" l="l" r="r" t="t"/>
              <a:pathLst>
                <a:path extrusionOk="0" h="10876" w="7026">
                  <a:moveTo>
                    <a:pt x="0" y="1"/>
                  </a:moveTo>
                  <a:cubicBezTo>
                    <a:pt x="1572" y="2404"/>
                    <a:pt x="3790" y="4345"/>
                    <a:pt x="4345" y="7488"/>
                  </a:cubicBezTo>
                  <a:cubicBezTo>
                    <a:pt x="4437" y="8320"/>
                    <a:pt x="4345" y="8782"/>
                    <a:pt x="3975" y="9337"/>
                  </a:cubicBezTo>
                  <a:cubicBezTo>
                    <a:pt x="4530" y="10076"/>
                    <a:pt x="3143" y="9984"/>
                    <a:pt x="3513" y="10723"/>
                  </a:cubicBezTo>
                  <a:cubicBezTo>
                    <a:pt x="3790" y="10842"/>
                    <a:pt x="4067" y="10876"/>
                    <a:pt x="4345" y="10876"/>
                  </a:cubicBezTo>
                  <a:cubicBezTo>
                    <a:pt x="4715" y="10876"/>
                    <a:pt x="5084" y="10816"/>
                    <a:pt x="5454" y="10816"/>
                  </a:cubicBezTo>
                  <a:cubicBezTo>
                    <a:pt x="6009" y="9337"/>
                    <a:pt x="7025" y="7765"/>
                    <a:pt x="6101" y="6286"/>
                  </a:cubicBezTo>
                  <a:cubicBezTo>
                    <a:pt x="5084" y="4623"/>
                    <a:pt x="5177" y="2589"/>
                    <a:pt x="3975" y="1018"/>
                  </a:cubicBezTo>
                  <a:cubicBezTo>
                    <a:pt x="3743" y="1153"/>
                    <a:pt x="3528" y="1207"/>
                    <a:pt x="3323" y="1207"/>
                  </a:cubicBezTo>
                  <a:cubicBezTo>
                    <a:pt x="2545" y="1207"/>
                    <a:pt x="1914" y="424"/>
                    <a:pt x="1110" y="278"/>
                  </a:cubicBezTo>
                  <a:cubicBezTo>
                    <a:pt x="740" y="186"/>
                    <a:pt x="463" y="1"/>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37"/>
            <p:cNvSpPr/>
            <p:nvPr/>
          </p:nvSpPr>
          <p:spPr>
            <a:xfrm>
              <a:off x="3608950" y="1374925"/>
              <a:ext cx="201050" cy="282100"/>
            </a:xfrm>
            <a:custGeom>
              <a:rect b="b" l="l" r="r" t="t"/>
              <a:pathLst>
                <a:path extrusionOk="0" h="11284" w="8042">
                  <a:moveTo>
                    <a:pt x="7894" y="1"/>
                  </a:moveTo>
                  <a:cubicBezTo>
                    <a:pt x="6733" y="1"/>
                    <a:pt x="6552" y="1052"/>
                    <a:pt x="6286" y="1762"/>
                  </a:cubicBezTo>
                  <a:cubicBezTo>
                    <a:pt x="6085" y="2214"/>
                    <a:pt x="5911" y="2366"/>
                    <a:pt x="5706" y="2366"/>
                  </a:cubicBezTo>
                  <a:cubicBezTo>
                    <a:pt x="5533" y="2366"/>
                    <a:pt x="5337" y="2259"/>
                    <a:pt x="5084" y="2132"/>
                  </a:cubicBezTo>
                  <a:cubicBezTo>
                    <a:pt x="3143" y="3981"/>
                    <a:pt x="1664" y="6199"/>
                    <a:pt x="0" y="8325"/>
                  </a:cubicBezTo>
                  <a:cubicBezTo>
                    <a:pt x="1387" y="8880"/>
                    <a:pt x="2219" y="9897"/>
                    <a:pt x="2588" y="11283"/>
                  </a:cubicBezTo>
                  <a:cubicBezTo>
                    <a:pt x="2958" y="11006"/>
                    <a:pt x="3051" y="10544"/>
                    <a:pt x="3051" y="10174"/>
                  </a:cubicBezTo>
                  <a:cubicBezTo>
                    <a:pt x="3328" y="7955"/>
                    <a:pt x="4437" y="6199"/>
                    <a:pt x="5639" y="4350"/>
                  </a:cubicBezTo>
                  <a:cubicBezTo>
                    <a:pt x="6471" y="2964"/>
                    <a:pt x="7950" y="1855"/>
                    <a:pt x="8042" y="6"/>
                  </a:cubicBezTo>
                  <a:cubicBezTo>
                    <a:pt x="7991" y="2"/>
                    <a:pt x="7942" y="1"/>
                    <a:pt x="789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37"/>
            <p:cNvSpPr/>
            <p:nvPr/>
          </p:nvSpPr>
          <p:spPr>
            <a:xfrm>
              <a:off x="3763775" y="3080475"/>
              <a:ext cx="228800" cy="272725"/>
            </a:xfrm>
            <a:custGeom>
              <a:rect b="b" l="l" r="r" t="t"/>
              <a:pathLst>
                <a:path extrusionOk="0" h="10909" w="9152">
                  <a:moveTo>
                    <a:pt x="8042" y="1"/>
                  </a:moveTo>
                  <a:cubicBezTo>
                    <a:pt x="6471" y="2035"/>
                    <a:pt x="4807" y="3976"/>
                    <a:pt x="3420" y="6102"/>
                  </a:cubicBezTo>
                  <a:cubicBezTo>
                    <a:pt x="2311" y="7766"/>
                    <a:pt x="647" y="8967"/>
                    <a:pt x="0" y="10908"/>
                  </a:cubicBezTo>
                  <a:cubicBezTo>
                    <a:pt x="386" y="10688"/>
                    <a:pt x="738" y="10402"/>
                    <a:pt x="1097" y="10402"/>
                  </a:cubicBezTo>
                  <a:cubicBezTo>
                    <a:pt x="1341" y="10402"/>
                    <a:pt x="1587" y="10534"/>
                    <a:pt x="1849" y="10908"/>
                  </a:cubicBezTo>
                  <a:cubicBezTo>
                    <a:pt x="4807" y="8135"/>
                    <a:pt x="6748" y="4438"/>
                    <a:pt x="9151" y="1110"/>
                  </a:cubicBezTo>
                  <a:lnTo>
                    <a:pt x="9151" y="1110"/>
                  </a:lnTo>
                  <a:cubicBezTo>
                    <a:pt x="9068" y="1119"/>
                    <a:pt x="8990" y="1124"/>
                    <a:pt x="8916" y="1124"/>
                  </a:cubicBezTo>
                  <a:cubicBezTo>
                    <a:pt x="8250" y="1124"/>
                    <a:pt x="7959" y="750"/>
                    <a:pt x="804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37"/>
            <p:cNvSpPr/>
            <p:nvPr/>
          </p:nvSpPr>
          <p:spPr>
            <a:xfrm>
              <a:off x="4558700" y="4224375"/>
              <a:ext cx="141000" cy="337400"/>
            </a:xfrm>
            <a:custGeom>
              <a:rect b="b" l="l" r="r" t="t"/>
              <a:pathLst>
                <a:path extrusionOk="0" h="13496" w="5640">
                  <a:moveTo>
                    <a:pt x="2774" y="0"/>
                  </a:moveTo>
                  <a:cubicBezTo>
                    <a:pt x="2496" y="1941"/>
                    <a:pt x="1295" y="3420"/>
                    <a:pt x="555" y="5084"/>
                  </a:cubicBezTo>
                  <a:cubicBezTo>
                    <a:pt x="93" y="6193"/>
                    <a:pt x="1" y="7025"/>
                    <a:pt x="555" y="8135"/>
                  </a:cubicBezTo>
                  <a:cubicBezTo>
                    <a:pt x="1572" y="10076"/>
                    <a:pt x="3328" y="11462"/>
                    <a:pt x="4253" y="13496"/>
                  </a:cubicBezTo>
                  <a:cubicBezTo>
                    <a:pt x="4345" y="12479"/>
                    <a:pt x="5362" y="11555"/>
                    <a:pt x="3791" y="10723"/>
                  </a:cubicBezTo>
                  <a:cubicBezTo>
                    <a:pt x="2959" y="10353"/>
                    <a:pt x="3421" y="8874"/>
                    <a:pt x="4345" y="8504"/>
                  </a:cubicBezTo>
                  <a:cubicBezTo>
                    <a:pt x="5085" y="8227"/>
                    <a:pt x="5639" y="7765"/>
                    <a:pt x="5639" y="6933"/>
                  </a:cubicBezTo>
                  <a:lnTo>
                    <a:pt x="5639" y="6933"/>
                  </a:lnTo>
                  <a:cubicBezTo>
                    <a:pt x="4438" y="7857"/>
                    <a:pt x="2774" y="7395"/>
                    <a:pt x="1480" y="8504"/>
                  </a:cubicBezTo>
                  <a:cubicBezTo>
                    <a:pt x="2034" y="7765"/>
                    <a:pt x="186" y="6009"/>
                    <a:pt x="2774" y="5916"/>
                  </a:cubicBezTo>
                  <a:cubicBezTo>
                    <a:pt x="3051" y="5916"/>
                    <a:pt x="3791" y="3883"/>
                    <a:pt x="2312" y="2958"/>
                  </a:cubicBezTo>
                  <a:cubicBezTo>
                    <a:pt x="2400" y="2929"/>
                    <a:pt x="2483" y="2916"/>
                    <a:pt x="2562" y="2916"/>
                  </a:cubicBezTo>
                  <a:cubicBezTo>
                    <a:pt x="3084" y="2916"/>
                    <a:pt x="3421" y="3476"/>
                    <a:pt x="3862" y="3476"/>
                  </a:cubicBezTo>
                  <a:cubicBezTo>
                    <a:pt x="3983" y="3476"/>
                    <a:pt x="4111" y="3434"/>
                    <a:pt x="4253" y="3328"/>
                  </a:cubicBezTo>
                  <a:cubicBezTo>
                    <a:pt x="4253" y="3051"/>
                    <a:pt x="4345" y="2773"/>
                    <a:pt x="4438" y="2496"/>
                  </a:cubicBezTo>
                  <a:cubicBezTo>
                    <a:pt x="3236" y="2311"/>
                    <a:pt x="3328" y="1479"/>
                    <a:pt x="3328" y="647"/>
                  </a:cubicBezTo>
                  <a:cubicBezTo>
                    <a:pt x="3328" y="462"/>
                    <a:pt x="2959" y="185"/>
                    <a:pt x="277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37"/>
            <p:cNvSpPr/>
            <p:nvPr/>
          </p:nvSpPr>
          <p:spPr>
            <a:xfrm>
              <a:off x="2372625" y="580375"/>
              <a:ext cx="198775" cy="230850"/>
            </a:xfrm>
            <a:custGeom>
              <a:rect b="b" l="l" r="r" t="t"/>
              <a:pathLst>
                <a:path extrusionOk="0" h="9234" w="7951">
                  <a:moveTo>
                    <a:pt x="1947" y="1"/>
                  </a:moveTo>
                  <a:cubicBezTo>
                    <a:pt x="1235" y="1"/>
                    <a:pt x="557" y="174"/>
                    <a:pt x="1" y="545"/>
                  </a:cubicBezTo>
                  <a:cubicBezTo>
                    <a:pt x="1110" y="915"/>
                    <a:pt x="278" y="1284"/>
                    <a:pt x="1" y="1654"/>
                  </a:cubicBezTo>
                  <a:cubicBezTo>
                    <a:pt x="564" y="1607"/>
                    <a:pt x="1045" y="1579"/>
                    <a:pt x="1463" y="1579"/>
                  </a:cubicBezTo>
                  <a:cubicBezTo>
                    <a:pt x="3511" y="1579"/>
                    <a:pt x="4025" y="2263"/>
                    <a:pt x="5177" y="4797"/>
                  </a:cubicBezTo>
                  <a:cubicBezTo>
                    <a:pt x="5824" y="6276"/>
                    <a:pt x="4807" y="7570"/>
                    <a:pt x="5085" y="8864"/>
                  </a:cubicBezTo>
                  <a:cubicBezTo>
                    <a:pt x="5217" y="8864"/>
                    <a:pt x="5341" y="8857"/>
                    <a:pt x="5458" y="8857"/>
                  </a:cubicBezTo>
                  <a:cubicBezTo>
                    <a:pt x="5751" y="8857"/>
                    <a:pt x="5996" y="8904"/>
                    <a:pt x="6194" y="9234"/>
                  </a:cubicBezTo>
                  <a:cubicBezTo>
                    <a:pt x="7950" y="7200"/>
                    <a:pt x="7580" y="4982"/>
                    <a:pt x="6564" y="2856"/>
                  </a:cubicBezTo>
                  <a:cubicBezTo>
                    <a:pt x="5706" y="1075"/>
                    <a:pt x="3720" y="1"/>
                    <a:pt x="194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37"/>
            <p:cNvSpPr/>
            <p:nvPr/>
          </p:nvSpPr>
          <p:spPr>
            <a:xfrm>
              <a:off x="3793800" y="2832275"/>
              <a:ext cx="251925" cy="220500"/>
            </a:xfrm>
            <a:custGeom>
              <a:rect b="b" l="l" r="r" t="t"/>
              <a:pathLst>
                <a:path extrusionOk="0" h="8820" w="10077">
                  <a:moveTo>
                    <a:pt x="1246" y="1"/>
                  </a:moveTo>
                  <a:cubicBezTo>
                    <a:pt x="1009" y="1"/>
                    <a:pt x="775" y="135"/>
                    <a:pt x="556" y="501"/>
                  </a:cubicBezTo>
                  <a:cubicBezTo>
                    <a:pt x="1" y="1333"/>
                    <a:pt x="371" y="2072"/>
                    <a:pt x="1110" y="2534"/>
                  </a:cubicBezTo>
                  <a:cubicBezTo>
                    <a:pt x="2127" y="3181"/>
                    <a:pt x="3236" y="3828"/>
                    <a:pt x="4253" y="4568"/>
                  </a:cubicBezTo>
                  <a:lnTo>
                    <a:pt x="4253" y="4475"/>
                  </a:lnTo>
                  <a:cubicBezTo>
                    <a:pt x="4333" y="4236"/>
                    <a:pt x="4412" y="3791"/>
                    <a:pt x="4729" y="3791"/>
                  </a:cubicBezTo>
                  <a:cubicBezTo>
                    <a:pt x="4779" y="3791"/>
                    <a:pt x="4836" y="3803"/>
                    <a:pt x="4900" y="3828"/>
                  </a:cubicBezTo>
                  <a:cubicBezTo>
                    <a:pt x="5547" y="4198"/>
                    <a:pt x="4808" y="4753"/>
                    <a:pt x="4992" y="5215"/>
                  </a:cubicBezTo>
                  <a:lnTo>
                    <a:pt x="9337" y="8820"/>
                  </a:lnTo>
                  <a:cubicBezTo>
                    <a:pt x="10076" y="8358"/>
                    <a:pt x="8875" y="7526"/>
                    <a:pt x="9707" y="7063"/>
                  </a:cubicBezTo>
                  <a:cubicBezTo>
                    <a:pt x="7396" y="4753"/>
                    <a:pt x="4900" y="2719"/>
                    <a:pt x="2312" y="593"/>
                  </a:cubicBezTo>
                  <a:cubicBezTo>
                    <a:pt x="1977" y="314"/>
                    <a:pt x="1608" y="1"/>
                    <a:pt x="124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37"/>
            <p:cNvSpPr/>
            <p:nvPr/>
          </p:nvSpPr>
          <p:spPr>
            <a:xfrm>
              <a:off x="2779350" y="3988650"/>
              <a:ext cx="124800" cy="263475"/>
            </a:xfrm>
            <a:custGeom>
              <a:rect b="b" l="l" r="r" t="t"/>
              <a:pathLst>
                <a:path extrusionOk="0" h="10539" w="4992">
                  <a:moveTo>
                    <a:pt x="4109" y="2392"/>
                  </a:moveTo>
                  <a:lnTo>
                    <a:pt x="4109" y="2392"/>
                  </a:lnTo>
                  <a:cubicBezTo>
                    <a:pt x="4126" y="2396"/>
                    <a:pt x="4143" y="2400"/>
                    <a:pt x="4160" y="2404"/>
                  </a:cubicBezTo>
                  <a:cubicBezTo>
                    <a:pt x="4143" y="2400"/>
                    <a:pt x="4126" y="2396"/>
                    <a:pt x="4109" y="2392"/>
                  </a:cubicBezTo>
                  <a:close/>
                  <a:moveTo>
                    <a:pt x="2311" y="1"/>
                  </a:moveTo>
                  <a:cubicBezTo>
                    <a:pt x="1202" y="2219"/>
                    <a:pt x="462" y="4530"/>
                    <a:pt x="93" y="6934"/>
                  </a:cubicBezTo>
                  <a:cubicBezTo>
                    <a:pt x="1479" y="7950"/>
                    <a:pt x="0" y="9429"/>
                    <a:pt x="832" y="10538"/>
                  </a:cubicBezTo>
                  <a:lnTo>
                    <a:pt x="925" y="10169"/>
                  </a:lnTo>
                  <a:cubicBezTo>
                    <a:pt x="1135" y="10243"/>
                    <a:pt x="1321" y="10276"/>
                    <a:pt x="1487" y="10276"/>
                  </a:cubicBezTo>
                  <a:cubicBezTo>
                    <a:pt x="2560" y="10276"/>
                    <a:pt x="2817" y="8905"/>
                    <a:pt x="3698" y="8505"/>
                  </a:cubicBezTo>
                  <a:cubicBezTo>
                    <a:pt x="4992" y="7858"/>
                    <a:pt x="4067" y="7396"/>
                    <a:pt x="3790" y="6841"/>
                  </a:cubicBezTo>
                  <a:lnTo>
                    <a:pt x="3790" y="6841"/>
                  </a:lnTo>
                  <a:cubicBezTo>
                    <a:pt x="3143" y="6934"/>
                    <a:pt x="3605" y="7673"/>
                    <a:pt x="2773" y="7765"/>
                  </a:cubicBezTo>
                  <a:cubicBezTo>
                    <a:pt x="2681" y="6102"/>
                    <a:pt x="3051" y="4345"/>
                    <a:pt x="2219" y="2682"/>
                  </a:cubicBezTo>
                  <a:cubicBezTo>
                    <a:pt x="2139" y="2522"/>
                    <a:pt x="2265" y="2090"/>
                    <a:pt x="2655" y="2090"/>
                  </a:cubicBezTo>
                  <a:cubicBezTo>
                    <a:pt x="2718" y="2090"/>
                    <a:pt x="2788" y="2101"/>
                    <a:pt x="2866" y="2127"/>
                  </a:cubicBezTo>
                  <a:cubicBezTo>
                    <a:pt x="3307" y="2215"/>
                    <a:pt x="3749" y="2303"/>
                    <a:pt x="4109" y="2392"/>
                  </a:cubicBezTo>
                  <a:lnTo>
                    <a:pt x="4109" y="2392"/>
                  </a:lnTo>
                  <a:cubicBezTo>
                    <a:pt x="2958" y="2088"/>
                    <a:pt x="2949" y="730"/>
                    <a:pt x="231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37"/>
            <p:cNvSpPr/>
            <p:nvPr/>
          </p:nvSpPr>
          <p:spPr>
            <a:xfrm>
              <a:off x="3918600" y="3386425"/>
              <a:ext cx="152550" cy="156875"/>
            </a:xfrm>
            <a:custGeom>
              <a:rect b="b" l="l" r="r" t="t"/>
              <a:pathLst>
                <a:path extrusionOk="0" h="6275" w="6102">
                  <a:moveTo>
                    <a:pt x="1160" y="1"/>
                  </a:moveTo>
                  <a:cubicBezTo>
                    <a:pt x="1024" y="1"/>
                    <a:pt x="882" y="86"/>
                    <a:pt x="740" y="334"/>
                  </a:cubicBezTo>
                  <a:cubicBezTo>
                    <a:pt x="487" y="587"/>
                    <a:pt x="234" y="993"/>
                    <a:pt x="822" y="993"/>
                  </a:cubicBezTo>
                  <a:cubicBezTo>
                    <a:pt x="879" y="993"/>
                    <a:pt x="944" y="989"/>
                    <a:pt x="1017" y="981"/>
                  </a:cubicBezTo>
                  <a:cubicBezTo>
                    <a:pt x="1387" y="981"/>
                    <a:pt x="1387" y="1258"/>
                    <a:pt x="1202" y="1536"/>
                  </a:cubicBezTo>
                  <a:cubicBezTo>
                    <a:pt x="999" y="1688"/>
                    <a:pt x="795" y="1757"/>
                    <a:pt x="576" y="1757"/>
                  </a:cubicBezTo>
                  <a:cubicBezTo>
                    <a:pt x="397" y="1757"/>
                    <a:pt x="208" y="1711"/>
                    <a:pt x="0" y="1628"/>
                  </a:cubicBezTo>
                  <a:lnTo>
                    <a:pt x="0" y="1628"/>
                  </a:lnTo>
                  <a:cubicBezTo>
                    <a:pt x="93" y="2183"/>
                    <a:pt x="278" y="2737"/>
                    <a:pt x="740" y="3107"/>
                  </a:cubicBezTo>
                  <a:cubicBezTo>
                    <a:pt x="954" y="2920"/>
                    <a:pt x="1136" y="2849"/>
                    <a:pt x="1302" y="2849"/>
                  </a:cubicBezTo>
                  <a:cubicBezTo>
                    <a:pt x="1709" y="2849"/>
                    <a:pt x="2009" y="3280"/>
                    <a:pt x="2404" y="3477"/>
                  </a:cubicBezTo>
                  <a:cubicBezTo>
                    <a:pt x="1849" y="4032"/>
                    <a:pt x="1479" y="4494"/>
                    <a:pt x="740" y="4494"/>
                  </a:cubicBezTo>
                  <a:cubicBezTo>
                    <a:pt x="740" y="4956"/>
                    <a:pt x="647" y="5326"/>
                    <a:pt x="1110" y="5603"/>
                  </a:cubicBezTo>
                  <a:cubicBezTo>
                    <a:pt x="1291" y="5239"/>
                    <a:pt x="1672" y="4836"/>
                    <a:pt x="1991" y="4836"/>
                  </a:cubicBezTo>
                  <a:cubicBezTo>
                    <a:pt x="2158" y="4836"/>
                    <a:pt x="2308" y="4947"/>
                    <a:pt x="2404" y="5233"/>
                  </a:cubicBezTo>
                  <a:cubicBezTo>
                    <a:pt x="2670" y="5989"/>
                    <a:pt x="2916" y="6274"/>
                    <a:pt x="3181" y="6274"/>
                  </a:cubicBezTo>
                  <a:cubicBezTo>
                    <a:pt x="3467" y="6274"/>
                    <a:pt x="3776" y="5942"/>
                    <a:pt x="4160" y="5510"/>
                  </a:cubicBezTo>
                  <a:cubicBezTo>
                    <a:pt x="4160" y="5510"/>
                    <a:pt x="4252" y="5603"/>
                    <a:pt x="4252" y="5603"/>
                  </a:cubicBezTo>
                  <a:cubicBezTo>
                    <a:pt x="4345" y="5695"/>
                    <a:pt x="4345" y="5880"/>
                    <a:pt x="4345" y="5973"/>
                  </a:cubicBezTo>
                  <a:cubicBezTo>
                    <a:pt x="4622" y="5880"/>
                    <a:pt x="4807" y="5695"/>
                    <a:pt x="5084" y="5603"/>
                  </a:cubicBezTo>
                  <a:cubicBezTo>
                    <a:pt x="5084" y="4863"/>
                    <a:pt x="4068" y="3847"/>
                    <a:pt x="5639" y="3477"/>
                  </a:cubicBezTo>
                  <a:cubicBezTo>
                    <a:pt x="6101" y="3384"/>
                    <a:pt x="6009" y="3015"/>
                    <a:pt x="5731" y="2830"/>
                  </a:cubicBezTo>
                  <a:cubicBezTo>
                    <a:pt x="4992" y="2460"/>
                    <a:pt x="5546" y="1998"/>
                    <a:pt x="5454" y="1628"/>
                  </a:cubicBezTo>
                  <a:cubicBezTo>
                    <a:pt x="4899" y="1443"/>
                    <a:pt x="4807" y="1074"/>
                    <a:pt x="5084" y="519"/>
                  </a:cubicBezTo>
                  <a:lnTo>
                    <a:pt x="5084" y="519"/>
                  </a:lnTo>
                  <a:cubicBezTo>
                    <a:pt x="4530" y="611"/>
                    <a:pt x="4068" y="796"/>
                    <a:pt x="3605" y="1258"/>
                  </a:cubicBezTo>
                  <a:cubicBezTo>
                    <a:pt x="3790" y="1258"/>
                    <a:pt x="4068" y="1351"/>
                    <a:pt x="4068" y="1443"/>
                  </a:cubicBezTo>
                  <a:cubicBezTo>
                    <a:pt x="4135" y="1714"/>
                    <a:pt x="3955" y="1886"/>
                    <a:pt x="3745" y="1886"/>
                  </a:cubicBezTo>
                  <a:cubicBezTo>
                    <a:pt x="3668" y="1886"/>
                    <a:pt x="3587" y="1863"/>
                    <a:pt x="3513" y="1813"/>
                  </a:cubicBezTo>
                  <a:cubicBezTo>
                    <a:pt x="2773" y="1536"/>
                    <a:pt x="2311" y="889"/>
                    <a:pt x="1757" y="334"/>
                  </a:cubicBezTo>
                  <a:cubicBezTo>
                    <a:pt x="1586" y="220"/>
                    <a:pt x="1380" y="1"/>
                    <a:pt x="116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37"/>
            <p:cNvSpPr/>
            <p:nvPr/>
          </p:nvSpPr>
          <p:spPr>
            <a:xfrm>
              <a:off x="3629750" y="1992075"/>
              <a:ext cx="143300" cy="263450"/>
            </a:xfrm>
            <a:custGeom>
              <a:rect b="b" l="l" r="r" t="t"/>
              <a:pathLst>
                <a:path extrusionOk="0" h="10538" w="5732">
                  <a:moveTo>
                    <a:pt x="2420" y="3036"/>
                  </a:moveTo>
                  <a:cubicBezTo>
                    <a:pt x="2699" y="3036"/>
                    <a:pt x="2773" y="3357"/>
                    <a:pt x="2773" y="3605"/>
                  </a:cubicBezTo>
                  <a:cubicBezTo>
                    <a:pt x="2866" y="4529"/>
                    <a:pt x="3882" y="5269"/>
                    <a:pt x="3328" y="6563"/>
                  </a:cubicBezTo>
                  <a:cubicBezTo>
                    <a:pt x="2773" y="5546"/>
                    <a:pt x="2311" y="4714"/>
                    <a:pt x="1941" y="3882"/>
                  </a:cubicBezTo>
                  <a:cubicBezTo>
                    <a:pt x="1756" y="3513"/>
                    <a:pt x="1941" y="3235"/>
                    <a:pt x="2311" y="3050"/>
                  </a:cubicBezTo>
                  <a:cubicBezTo>
                    <a:pt x="2350" y="3041"/>
                    <a:pt x="2387" y="3036"/>
                    <a:pt x="2420" y="3036"/>
                  </a:cubicBezTo>
                  <a:close/>
                  <a:moveTo>
                    <a:pt x="2126" y="0"/>
                  </a:moveTo>
                  <a:cubicBezTo>
                    <a:pt x="1664" y="0"/>
                    <a:pt x="924" y="0"/>
                    <a:pt x="1387" y="647"/>
                  </a:cubicBezTo>
                  <a:cubicBezTo>
                    <a:pt x="2403" y="2126"/>
                    <a:pt x="1202" y="2126"/>
                    <a:pt x="0" y="2219"/>
                  </a:cubicBezTo>
                  <a:cubicBezTo>
                    <a:pt x="555" y="2866"/>
                    <a:pt x="1756" y="3050"/>
                    <a:pt x="1017" y="3975"/>
                  </a:cubicBezTo>
                  <a:cubicBezTo>
                    <a:pt x="1849" y="6378"/>
                    <a:pt x="2958" y="8597"/>
                    <a:pt x="4622" y="10538"/>
                  </a:cubicBezTo>
                  <a:cubicBezTo>
                    <a:pt x="5639" y="10445"/>
                    <a:pt x="5084" y="9336"/>
                    <a:pt x="5731" y="9059"/>
                  </a:cubicBezTo>
                  <a:cubicBezTo>
                    <a:pt x="4714" y="6008"/>
                    <a:pt x="3050" y="3143"/>
                    <a:pt x="212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37"/>
            <p:cNvSpPr/>
            <p:nvPr/>
          </p:nvSpPr>
          <p:spPr>
            <a:xfrm>
              <a:off x="2705400" y="1375050"/>
              <a:ext cx="150225" cy="462200"/>
            </a:xfrm>
            <a:custGeom>
              <a:rect b="b" l="l" r="r" t="t"/>
              <a:pathLst>
                <a:path extrusionOk="0" h="18488" w="6009">
                  <a:moveTo>
                    <a:pt x="6009" y="17749"/>
                  </a:moveTo>
                  <a:cubicBezTo>
                    <a:pt x="6001" y="17753"/>
                    <a:pt x="5994" y="17758"/>
                    <a:pt x="5987" y="17763"/>
                  </a:cubicBezTo>
                  <a:lnTo>
                    <a:pt x="5987" y="17763"/>
                  </a:lnTo>
                  <a:cubicBezTo>
                    <a:pt x="5994" y="17789"/>
                    <a:pt x="6002" y="17815"/>
                    <a:pt x="6009" y="17841"/>
                  </a:cubicBezTo>
                  <a:lnTo>
                    <a:pt x="6009" y="17749"/>
                  </a:lnTo>
                  <a:close/>
                  <a:moveTo>
                    <a:pt x="555" y="1"/>
                  </a:moveTo>
                  <a:lnTo>
                    <a:pt x="555" y="1"/>
                  </a:lnTo>
                  <a:cubicBezTo>
                    <a:pt x="0" y="1203"/>
                    <a:pt x="1110" y="2127"/>
                    <a:pt x="1294" y="3236"/>
                  </a:cubicBezTo>
                  <a:cubicBezTo>
                    <a:pt x="2219" y="8413"/>
                    <a:pt x="3698" y="13589"/>
                    <a:pt x="5639" y="18488"/>
                  </a:cubicBezTo>
                  <a:cubicBezTo>
                    <a:pt x="5639" y="18218"/>
                    <a:pt x="5726" y="17948"/>
                    <a:pt x="5987" y="17763"/>
                  </a:cubicBezTo>
                  <a:lnTo>
                    <a:pt x="5987" y="17763"/>
                  </a:lnTo>
                  <a:cubicBezTo>
                    <a:pt x="5601" y="16413"/>
                    <a:pt x="4627" y="15316"/>
                    <a:pt x="4899" y="13774"/>
                  </a:cubicBezTo>
                  <a:cubicBezTo>
                    <a:pt x="4715" y="13496"/>
                    <a:pt x="4345" y="13219"/>
                    <a:pt x="4345" y="12849"/>
                  </a:cubicBezTo>
                  <a:cubicBezTo>
                    <a:pt x="4345" y="12480"/>
                    <a:pt x="4807" y="12202"/>
                    <a:pt x="4622" y="11740"/>
                  </a:cubicBezTo>
                  <a:cubicBezTo>
                    <a:pt x="4437" y="11278"/>
                    <a:pt x="5362" y="11001"/>
                    <a:pt x="4899" y="10446"/>
                  </a:cubicBezTo>
                  <a:cubicBezTo>
                    <a:pt x="4864" y="10411"/>
                    <a:pt x="4828" y="10397"/>
                    <a:pt x="4791" y="10397"/>
                  </a:cubicBezTo>
                  <a:cubicBezTo>
                    <a:pt x="4612" y="10397"/>
                    <a:pt x="4405" y="10721"/>
                    <a:pt x="4188" y="10721"/>
                  </a:cubicBezTo>
                  <a:cubicBezTo>
                    <a:pt x="4088" y="10721"/>
                    <a:pt x="3985" y="10651"/>
                    <a:pt x="3883" y="10446"/>
                  </a:cubicBezTo>
                  <a:cubicBezTo>
                    <a:pt x="3883" y="10354"/>
                    <a:pt x="3975" y="10261"/>
                    <a:pt x="3975" y="10076"/>
                  </a:cubicBezTo>
                  <a:cubicBezTo>
                    <a:pt x="3790" y="9152"/>
                    <a:pt x="3883" y="8320"/>
                    <a:pt x="2958" y="7488"/>
                  </a:cubicBezTo>
                  <a:cubicBezTo>
                    <a:pt x="2428" y="7046"/>
                    <a:pt x="2235" y="6096"/>
                    <a:pt x="3273" y="6096"/>
                  </a:cubicBezTo>
                  <a:cubicBezTo>
                    <a:pt x="3320" y="6096"/>
                    <a:pt x="3369" y="6098"/>
                    <a:pt x="3420" y="6102"/>
                  </a:cubicBezTo>
                  <a:cubicBezTo>
                    <a:pt x="4437" y="4992"/>
                    <a:pt x="1202" y="4715"/>
                    <a:pt x="3143" y="3329"/>
                  </a:cubicBezTo>
                  <a:cubicBezTo>
                    <a:pt x="2219" y="2219"/>
                    <a:pt x="1387" y="1110"/>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37"/>
            <p:cNvSpPr/>
            <p:nvPr/>
          </p:nvSpPr>
          <p:spPr>
            <a:xfrm>
              <a:off x="2855600" y="3681325"/>
              <a:ext cx="157175" cy="254200"/>
            </a:xfrm>
            <a:custGeom>
              <a:rect b="b" l="l" r="r" t="t"/>
              <a:pathLst>
                <a:path extrusionOk="0" h="10168" w="6287">
                  <a:moveTo>
                    <a:pt x="5454" y="0"/>
                  </a:moveTo>
                  <a:cubicBezTo>
                    <a:pt x="5177" y="370"/>
                    <a:pt x="4715" y="370"/>
                    <a:pt x="4345" y="370"/>
                  </a:cubicBezTo>
                  <a:cubicBezTo>
                    <a:pt x="2866" y="3605"/>
                    <a:pt x="1387" y="6840"/>
                    <a:pt x="1" y="10168"/>
                  </a:cubicBezTo>
                  <a:cubicBezTo>
                    <a:pt x="1168" y="10168"/>
                    <a:pt x="1637" y="8685"/>
                    <a:pt x="2765" y="8685"/>
                  </a:cubicBezTo>
                  <a:cubicBezTo>
                    <a:pt x="2798" y="8685"/>
                    <a:pt x="2832" y="8686"/>
                    <a:pt x="2866" y="8689"/>
                  </a:cubicBezTo>
                  <a:cubicBezTo>
                    <a:pt x="3328" y="6378"/>
                    <a:pt x="4253" y="4345"/>
                    <a:pt x="5084" y="2126"/>
                  </a:cubicBezTo>
                  <a:cubicBezTo>
                    <a:pt x="5547" y="1664"/>
                    <a:pt x="6286" y="1202"/>
                    <a:pt x="5824" y="277"/>
                  </a:cubicBezTo>
                  <a:lnTo>
                    <a:pt x="5824" y="277"/>
                  </a:lnTo>
                  <a:lnTo>
                    <a:pt x="5824" y="370"/>
                  </a:lnTo>
                  <a:lnTo>
                    <a:pt x="5454"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37"/>
            <p:cNvSpPr/>
            <p:nvPr/>
          </p:nvSpPr>
          <p:spPr>
            <a:xfrm>
              <a:off x="3736050" y="1155525"/>
              <a:ext cx="288875" cy="278575"/>
            </a:xfrm>
            <a:custGeom>
              <a:rect b="b" l="l" r="r" t="t"/>
              <a:pathLst>
                <a:path extrusionOk="0" h="11143" w="11555">
                  <a:moveTo>
                    <a:pt x="10538" y="1"/>
                  </a:moveTo>
                  <a:lnTo>
                    <a:pt x="10538" y="1"/>
                  </a:lnTo>
                  <a:cubicBezTo>
                    <a:pt x="6933" y="3606"/>
                    <a:pt x="2311" y="6101"/>
                    <a:pt x="0" y="10908"/>
                  </a:cubicBezTo>
                  <a:cubicBezTo>
                    <a:pt x="253" y="11035"/>
                    <a:pt x="449" y="11142"/>
                    <a:pt x="622" y="11142"/>
                  </a:cubicBezTo>
                  <a:cubicBezTo>
                    <a:pt x="827" y="11142"/>
                    <a:pt x="1001" y="10990"/>
                    <a:pt x="1202" y="10538"/>
                  </a:cubicBezTo>
                  <a:cubicBezTo>
                    <a:pt x="1468" y="9828"/>
                    <a:pt x="1649" y="8777"/>
                    <a:pt x="2810" y="8777"/>
                  </a:cubicBezTo>
                  <a:cubicBezTo>
                    <a:pt x="2858" y="8777"/>
                    <a:pt x="2907" y="8778"/>
                    <a:pt x="2958" y="8782"/>
                  </a:cubicBezTo>
                  <a:cubicBezTo>
                    <a:pt x="4992" y="6009"/>
                    <a:pt x="7949" y="4345"/>
                    <a:pt x="10538" y="2219"/>
                  </a:cubicBezTo>
                  <a:cubicBezTo>
                    <a:pt x="9798" y="1480"/>
                    <a:pt x="11554" y="740"/>
                    <a:pt x="1053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37"/>
            <p:cNvSpPr/>
            <p:nvPr/>
          </p:nvSpPr>
          <p:spPr>
            <a:xfrm>
              <a:off x="3969425" y="3526475"/>
              <a:ext cx="104025" cy="173350"/>
            </a:xfrm>
            <a:custGeom>
              <a:rect b="b" l="l" r="r" t="t"/>
              <a:pathLst>
                <a:path extrusionOk="0" h="6934" w="4161">
                  <a:moveTo>
                    <a:pt x="3051" y="1"/>
                  </a:moveTo>
                  <a:cubicBezTo>
                    <a:pt x="2774" y="93"/>
                    <a:pt x="2589" y="278"/>
                    <a:pt x="2312" y="371"/>
                  </a:cubicBezTo>
                  <a:cubicBezTo>
                    <a:pt x="1850" y="1572"/>
                    <a:pt x="1203" y="2774"/>
                    <a:pt x="186" y="3606"/>
                  </a:cubicBezTo>
                  <a:cubicBezTo>
                    <a:pt x="186" y="4623"/>
                    <a:pt x="1" y="5639"/>
                    <a:pt x="463" y="6564"/>
                  </a:cubicBezTo>
                  <a:cubicBezTo>
                    <a:pt x="740" y="6813"/>
                    <a:pt x="1034" y="6888"/>
                    <a:pt x="1335" y="6888"/>
                  </a:cubicBezTo>
                  <a:cubicBezTo>
                    <a:pt x="1786" y="6888"/>
                    <a:pt x="2252" y="6720"/>
                    <a:pt x="2699" y="6720"/>
                  </a:cubicBezTo>
                  <a:cubicBezTo>
                    <a:pt x="2947" y="6720"/>
                    <a:pt x="3190" y="6772"/>
                    <a:pt x="3421" y="6934"/>
                  </a:cubicBezTo>
                  <a:cubicBezTo>
                    <a:pt x="4068" y="6009"/>
                    <a:pt x="3329" y="5455"/>
                    <a:pt x="3051" y="4715"/>
                  </a:cubicBezTo>
                  <a:cubicBezTo>
                    <a:pt x="3791" y="3144"/>
                    <a:pt x="4161" y="1572"/>
                    <a:pt x="305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37"/>
            <p:cNvSpPr/>
            <p:nvPr/>
          </p:nvSpPr>
          <p:spPr>
            <a:xfrm>
              <a:off x="4429300" y="4825200"/>
              <a:ext cx="138675" cy="222450"/>
            </a:xfrm>
            <a:custGeom>
              <a:rect b="b" l="l" r="r" t="t"/>
              <a:pathLst>
                <a:path extrusionOk="0" h="8898" w="5547">
                  <a:moveTo>
                    <a:pt x="1017" y="0"/>
                  </a:moveTo>
                  <a:lnTo>
                    <a:pt x="1017" y="0"/>
                  </a:lnTo>
                  <a:cubicBezTo>
                    <a:pt x="0" y="2773"/>
                    <a:pt x="1295" y="7025"/>
                    <a:pt x="3698" y="8689"/>
                  </a:cubicBezTo>
                  <a:cubicBezTo>
                    <a:pt x="3929" y="8828"/>
                    <a:pt x="4137" y="8897"/>
                    <a:pt x="4345" y="8897"/>
                  </a:cubicBezTo>
                  <a:cubicBezTo>
                    <a:pt x="4553" y="8897"/>
                    <a:pt x="4761" y="8828"/>
                    <a:pt x="4992" y="8689"/>
                  </a:cubicBezTo>
                  <a:cubicBezTo>
                    <a:pt x="5546" y="8320"/>
                    <a:pt x="5177" y="7857"/>
                    <a:pt x="4992" y="7580"/>
                  </a:cubicBezTo>
                  <a:cubicBezTo>
                    <a:pt x="4345" y="6563"/>
                    <a:pt x="4530" y="5639"/>
                    <a:pt x="4992" y="4715"/>
                  </a:cubicBezTo>
                  <a:cubicBezTo>
                    <a:pt x="4837" y="4631"/>
                    <a:pt x="4713" y="4595"/>
                    <a:pt x="4611" y="4595"/>
                  </a:cubicBezTo>
                  <a:cubicBezTo>
                    <a:pt x="4000" y="4595"/>
                    <a:pt x="4207" y="5888"/>
                    <a:pt x="3465" y="5888"/>
                  </a:cubicBezTo>
                  <a:cubicBezTo>
                    <a:pt x="3373" y="5888"/>
                    <a:pt x="3267" y="5868"/>
                    <a:pt x="3143" y="5824"/>
                  </a:cubicBezTo>
                  <a:cubicBezTo>
                    <a:pt x="3143" y="5269"/>
                    <a:pt x="3698" y="4437"/>
                    <a:pt x="2311" y="4345"/>
                  </a:cubicBezTo>
                  <a:cubicBezTo>
                    <a:pt x="1849" y="4345"/>
                    <a:pt x="1572" y="3513"/>
                    <a:pt x="1664" y="2866"/>
                  </a:cubicBezTo>
                  <a:cubicBezTo>
                    <a:pt x="1757" y="2404"/>
                    <a:pt x="2034" y="1941"/>
                    <a:pt x="2681" y="1757"/>
                  </a:cubicBezTo>
                  <a:cubicBezTo>
                    <a:pt x="3143" y="1757"/>
                    <a:pt x="3605" y="1572"/>
                    <a:pt x="4160" y="1479"/>
                  </a:cubicBezTo>
                  <a:cubicBezTo>
                    <a:pt x="2958" y="1202"/>
                    <a:pt x="1849" y="832"/>
                    <a:pt x="101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37"/>
            <p:cNvSpPr/>
            <p:nvPr/>
          </p:nvSpPr>
          <p:spPr>
            <a:xfrm>
              <a:off x="4745875" y="4829825"/>
              <a:ext cx="145625" cy="244975"/>
            </a:xfrm>
            <a:custGeom>
              <a:rect b="b" l="l" r="r" t="t"/>
              <a:pathLst>
                <a:path extrusionOk="0" h="9799" w="5825">
                  <a:moveTo>
                    <a:pt x="1757" y="0"/>
                  </a:moveTo>
                  <a:cubicBezTo>
                    <a:pt x="925" y="93"/>
                    <a:pt x="2404" y="1387"/>
                    <a:pt x="1480" y="1941"/>
                  </a:cubicBezTo>
                  <a:lnTo>
                    <a:pt x="1480" y="2311"/>
                  </a:lnTo>
                  <a:cubicBezTo>
                    <a:pt x="2404" y="3235"/>
                    <a:pt x="2219" y="3790"/>
                    <a:pt x="1018" y="4160"/>
                  </a:cubicBezTo>
                  <a:cubicBezTo>
                    <a:pt x="648" y="4252"/>
                    <a:pt x="278" y="4345"/>
                    <a:pt x="1" y="4530"/>
                  </a:cubicBezTo>
                  <a:cubicBezTo>
                    <a:pt x="186" y="4714"/>
                    <a:pt x="463" y="4992"/>
                    <a:pt x="740" y="5177"/>
                  </a:cubicBezTo>
                  <a:cubicBezTo>
                    <a:pt x="1123" y="5023"/>
                    <a:pt x="1348" y="4934"/>
                    <a:pt x="1479" y="4934"/>
                  </a:cubicBezTo>
                  <a:cubicBezTo>
                    <a:pt x="1665" y="4934"/>
                    <a:pt x="1665" y="5113"/>
                    <a:pt x="1665" y="5546"/>
                  </a:cubicBezTo>
                  <a:cubicBezTo>
                    <a:pt x="1665" y="5824"/>
                    <a:pt x="1757" y="6008"/>
                    <a:pt x="1942" y="6193"/>
                  </a:cubicBezTo>
                  <a:cubicBezTo>
                    <a:pt x="1987" y="6223"/>
                    <a:pt x="2043" y="6234"/>
                    <a:pt x="2106" y="6234"/>
                  </a:cubicBezTo>
                  <a:cubicBezTo>
                    <a:pt x="2265" y="6234"/>
                    <a:pt x="2467" y="6165"/>
                    <a:pt x="2624" y="6165"/>
                  </a:cubicBezTo>
                  <a:cubicBezTo>
                    <a:pt x="2790" y="6165"/>
                    <a:pt x="2906" y="6243"/>
                    <a:pt x="2866" y="6563"/>
                  </a:cubicBezTo>
                  <a:cubicBezTo>
                    <a:pt x="2774" y="7025"/>
                    <a:pt x="2127" y="6748"/>
                    <a:pt x="1757" y="7025"/>
                  </a:cubicBezTo>
                  <a:cubicBezTo>
                    <a:pt x="1942" y="7118"/>
                    <a:pt x="2035" y="7303"/>
                    <a:pt x="2127" y="7395"/>
                  </a:cubicBezTo>
                  <a:cubicBezTo>
                    <a:pt x="2959" y="8135"/>
                    <a:pt x="4253" y="8504"/>
                    <a:pt x="4623" y="9798"/>
                  </a:cubicBezTo>
                  <a:cubicBezTo>
                    <a:pt x="5824" y="9244"/>
                    <a:pt x="5639" y="8504"/>
                    <a:pt x="5177" y="7672"/>
                  </a:cubicBezTo>
                  <a:cubicBezTo>
                    <a:pt x="4808" y="7118"/>
                    <a:pt x="4068" y="6748"/>
                    <a:pt x="4715" y="5916"/>
                  </a:cubicBezTo>
                  <a:cubicBezTo>
                    <a:pt x="4623" y="5546"/>
                    <a:pt x="4438" y="5177"/>
                    <a:pt x="4345" y="4899"/>
                  </a:cubicBezTo>
                  <a:cubicBezTo>
                    <a:pt x="4287" y="4903"/>
                    <a:pt x="4232" y="4905"/>
                    <a:pt x="4181" y="4905"/>
                  </a:cubicBezTo>
                  <a:cubicBezTo>
                    <a:pt x="2952" y="4905"/>
                    <a:pt x="3961" y="3864"/>
                    <a:pt x="3606" y="3420"/>
                  </a:cubicBezTo>
                  <a:cubicBezTo>
                    <a:pt x="3513" y="3051"/>
                    <a:pt x="3421" y="2681"/>
                    <a:pt x="3236" y="2311"/>
                  </a:cubicBezTo>
                  <a:cubicBezTo>
                    <a:pt x="2959" y="2219"/>
                    <a:pt x="2682" y="2126"/>
                    <a:pt x="2497" y="1941"/>
                  </a:cubicBezTo>
                  <a:cubicBezTo>
                    <a:pt x="1942" y="1387"/>
                    <a:pt x="2866" y="0"/>
                    <a:pt x="175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37"/>
            <p:cNvSpPr/>
            <p:nvPr/>
          </p:nvSpPr>
          <p:spPr>
            <a:xfrm>
              <a:off x="4175100" y="1730925"/>
              <a:ext cx="124825" cy="180275"/>
            </a:xfrm>
            <a:custGeom>
              <a:rect b="b" l="l" r="r" t="t"/>
              <a:pathLst>
                <a:path extrusionOk="0" h="7211" w="4993">
                  <a:moveTo>
                    <a:pt x="4261" y="1"/>
                  </a:moveTo>
                  <a:cubicBezTo>
                    <a:pt x="3482" y="1"/>
                    <a:pt x="3057" y="1057"/>
                    <a:pt x="2404" y="1203"/>
                  </a:cubicBezTo>
                  <a:cubicBezTo>
                    <a:pt x="1" y="1665"/>
                    <a:pt x="1942" y="3698"/>
                    <a:pt x="833" y="4530"/>
                  </a:cubicBezTo>
                  <a:cubicBezTo>
                    <a:pt x="1017" y="4623"/>
                    <a:pt x="1110" y="4808"/>
                    <a:pt x="1202" y="4900"/>
                  </a:cubicBezTo>
                  <a:cubicBezTo>
                    <a:pt x="2127" y="5640"/>
                    <a:pt x="3051" y="6379"/>
                    <a:pt x="3883" y="7211"/>
                  </a:cubicBezTo>
                  <a:cubicBezTo>
                    <a:pt x="4437" y="4900"/>
                    <a:pt x="3698" y="2404"/>
                    <a:pt x="4992" y="278"/>
                  </a:cubicBezTo>
                  <a:cubicBezTo>
                    <a:pt x="4714" y="80"/>
                    <a:pt x="4474" y="1"/>
                    <a:pt x="426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37"/>
            <p:cNvSpPr/>
            <p:nvPr/>
          </p:nvSpPr>
          <p:spPr>
            <a:xfrm>
              <a:off x="3608950" y="3514925"/>
              <a:ext cx="122500" cy="247300"/>
            </a:xfrm>
            <a:custGeom>
              <a:rect b="b" l="l" r="r" t="t"/>
              <a:pathLst>
                <a:path extrusionOk="0" h="9892" w="4900">
                  <a:moveTo>
                    <a:pt x="4437" y="1"/>
                  </a:moveTo>
                  <a:cubicBezTo>
                    <a:pt x="3882" y="1757"/>
                    <a:pt x="2958" y="3144"/>
                    <a:pt x="1849" y="4438"/>
                  </a:cubicBezTo>
                  <a:cubicBezTo>
                    <a:pt x="2006" y="4420"/>
                    <a:pt x="2145" y="4412"/>
                    <a:pt x="2268" y="4412"/>
                  </a:cubicBezTo>
                  <a:cubicBezTo>
                    <a:pt x="3441" y="4412"/>
                    <a:pt x="3091" y="5181"/>
                    <a:pt x="2588" y="6101"/>
                  </a:cubicBezTo>
                  <a:cubicBezTo>
                    <a:pt x="2681" y="5362"/>
                    <a:pt x="1849" y="5085"/>
                    <a:pt x="1849" y="4438"/>
                  </a:cubicBezTo>
                  <a:cubicBezTo>
                    <a:pt x="1503" y="4361"/>
                    <a:pt x="1141" y="4236"/>
                    <a:pt x="863" y="4236"/>
                  </a:cubicBezTo>
                  <a:cubicBezTo>
                    <a:pt x="472" y="4236"/>
                    <a:pt x="246" y="4482"/>
                    <a:pt x="462" y="5454"/>
                  </a:cubicBezTo>
                  <a:cubicBezTo>
                    <a:pt x="555" y="5824"/>
                    <a:pt x="462" y="6194"/>
                    <a:pt x="370" y="6656"/>
                  </a:cubicBezTo>
                  <a:cubicBezTo>
                    <a:pt x="1202" y="7118"/>
                    <a:pt x="1664" y="7765"/>
                    <a:pt x="1387" y="8782"/>
                  </a:cubicBezTo>
                  <a:cubicBezTo>
                    <a:pt x="1296" y="9054"/>
                    <a:pt x="1156" y="9138"/>
                    <a:pt x="996" y="9138"/>
                  </a:cubicBezTo>
                  <a:cubicBezTo>
                    <a:pt x="734" y="9138"/>
                    <a:pt x="418" y="8913"/>
                    <a:pt x="174" y="8913"/>
                  </a:cubicBezTo>
                  <a:cubicBezTo>
                    <a:pt x="110" y="8913"/>
                    <a:pt x="52" y="8928"/>
                    <a:pt x="0" y="8967"/>
                  </a:cubicBezTo>
                  <a:cubicBezTo>
                    <a:pt x="104" y="9697"/>
                    <a:pt x="503" y="9780"/>
                    <a:pt x="929" y="9780"/>
                  </a:cubicBezTo>
                  <a:cubicBezTo>
                    <a:pt x="1055" y="9780"/>
                    <a:pt x="1184" y="9773"/>
                    <a:pt x="1308" y="9773"/>
                  </a:cubicBezTo>
                  <a:cubicBezTo>
                    <a:pt x="1509" y="9773"/>
                    <a:pt x="1699" y="9792"/>
                    <a:pt x="1849" y="9891"/>
                  </a:cubicBezTo>
                  <a:cubicBezTo>
                    <a:pt x="2056" y="9581"/>
                    <a:pt x="2320" y="9531"/>
                    <a:pt x="2610" y="9531"/>
                  </a:cubicBezTo>
                  <a:cubicBezTo>
                    <a:pt x="2748" y="9531"/>
                    <a:pt x="2892" y="9543"/>
                    <a:pt x="3039" y="9543"/>
                  </a:cubicBezTo>
                  <a:cubicBezTo>
                    <a:pt x="3134" y="9543"/>
                    <a:pt x="3231" y="9538"/>
                    <a:pt x="3328" y="9522"/>
                  </a:cubicBezTo>
                  <a:cubicBezTo>
                    <a:pt x="3328" y="8967"/>
                    <a:pt x="3328" y="8320"/>
                    <a:pt x="3328" y="7765"/>
                  </a:cubicBezTo>
                  <a:cubicBezTo>
                    <a:pt x="2958" y="7673"/>
                    <a:pt x="2588" y="7858"/>
                    <a:pt x="2404" y="7396"/>
                  </a:cubicBezTo>
                  <a:cubicBezTo>
                    <a:pt x="2404" y="7303"/>
                    <a:pt x="2588" y="7118"/>
                    <a:pt x="2681" y="7118"/>
                  </a:cubicBezTo>
                  <a:cubicBezTo>
                    <a:pt x="2730" y="7108"/>
                    <a:pt x="2774" y="7104"/>
                    <a:pt x="2815" y="7104"/>
                  </a:cubicBezTo>
                  <a:cubicBezTo>
                    <a:pt x="3163" y="7104"/>
                    <a:pt x="3245" y="7435"/>
                    <a:pt x="3328" y="7765"/>
                  </a:cubicBezTo>
                  <a:cubicBezTo>
                    <a:pt x="3790" y="7396"/>
                    <a:pt x="3605" y="6841"/>
                    <a:pt x="3698" y="6379"/>
                  </a:cubicBezTo>
                  <a:cubicBezTo>
                    <a:pt x="4067" y="4622"/>
                    <a:pt x="3882" y="2774"/>
                    <a:pt x="4714" y="1202"/>
                  </a:cubicBezTo>
                  <a:cubicBezTo>
                    <a:pt x="4622" y="833"/>
                    <a:pt x="4899" y="370"/>
                    <a:pt x="443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37"/>
            <p:cNvSpPr/>
            <p:nvPr/>
          </p:nvSpPr>
          <p:spPr>
            <a:xfrm>
              <a:off x="3821550" y="2339900"/>
              <a:ext cx="161775" cy="206800"/>
            </a:xfrm>
            <a:custGeom>
              <a:rect b="b" l="l" r="r" t="t"/>
              <a:pathLst>
                <a:path extrusionOk="0" h="8272" w="6471">
                  <a:moveTo>
                    <a:pt x="937" y="0"/>
                  </a:moveTo>
                  <a:cubicBezTo>
                    <a:pt x="731" y="0"/>
                    <a:pt x="551" y="141"/>
                    <a:pt x="370" y="322"/>
                  </a:cubicBezTo>
                  <a:cubicBezTo>
                    <a:pt x="0" y="599"/>
                    <a:pt x="93" y="877"/>
                    <a:pt x="277" y="1246"/>
                  </a:cubicBezTo>
                  <a:cubicBezTo>
                    <a:pt x="1941" y="3650"/>
                    <a:pt x="3513" y="6146"/>
                    <a:pt x="5731" y="8272"/>
                  </a:cubicBezTo>
                  <a:cubicBezTo>
                    <a:pt x="5731" y="7624"/>
                    <a:pt x="5916" y="7162"/>
                    <a:pt x="6471" y="6793"/>
                  </a:cubicBezTo>
                  <a:cubicBezTo>
                    <a:pt x="5177" y="4851"/>
                    <a:pt x="3975" y="2910"/>
                    <a:pt x="2588" y="1062"/>
                  </a:cubicBezTo>
                  <a:cubicBezTo>
                    <a:pt x="2311" y="692"/>
                    <a:pt x="1756" y="415"/>
                    <a:pt x="1294" y="137"/>
                  </a:cubicBezTo>
                  <a:cubicBezTo>
                    <a:pt x="1165" y="41"/>
                    <a:pt x="1048" y="0"/>
                    <a:pt x="93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37"/>
            <p:cNvSpPr/>
            <p:nvPr/>
          </p:nvSpPr>
          <p:spPr>
            <a:xfrm>
              <a:off x="3317775" y="2844775"/>
              <a:ext cx="201075" cy="154850"/>
            </a:xfrm>
            <a:custGeom>
              <a:rect b="b" l="l" r="r" t="t"/>
              <a:pathLst>
                <a:path extrusionOk="0" h="6194" w="8043">
                  <a:moveTo>
                    <a:pt x="0" y="1"/>
                  </a:moveTo>
                  <a:cubicBezTo>
                    <a:pt x="278" y="740"/>
                    <a:pt x="555" y="1480"/>
                    <a:pt x="740" y="2219"/>
                  </a:cubicBezTo>
                  <a:cubicBezTo>
                    <a:pt x="3421" y="2681"/>
                    <a:pt x="5362" y="4437"/>
                    <a:pt x="7303" y="6194"/>
                  </a:cubicBezTo>
                  <a:cubicBezTo>
                    <a:pt x="8042" y="5639"/>
                    <a:pt x="6933" y="4437"/>
                    <a:pt x="8042" y="3975"/>
                  </a:cubicBezTo>
                  <a:cubicBezTo>
                    <a:pt x="7025" y="3328"/>
                    <a:pt x="6009" y="2496"/>
                    <a:pt x="4899" y="1942"/>
                  </a:cubicBezTo>
                  <a:cubicBezTo>
                    <a:pt x="3421" y="1017"/>
                    <a:pt x="1942" y="1"/>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37"/>
            <p:cNvSpPr/>
            <p:nvPr/>
          </p:nvSpPr>
          <p:spPr>
            <a:xfrm>
              <a:off x="3620500" y="3062000"/>
              <a:ext cx="184900" cy="192500"/>
            </a:xfrm>
            <a:custGeom>
              <a:rect b="b" l="l" r="r" t="t"/>
              <a:pathLst>
                <a:path extrusionOk="0" h="7700" w="7396">
                  <a:moveTo>
                    <a:pt x="647" y="0"/>
                  </a:moveTo>
                  <a:lnTo>
                    <a:pt x="647" y="0"/>
                  </a:lnTo>
                  <a:cubicBezTo>
                    <a:pt x="0" y="555"/>
                    <a:pt x="925" y="1387"/>
                    <a:pt x="278" y="1849"/>
                  </a:cubicBezTo>
                  <a:cubicBezTo>
                    <a:pt x="307" y="1857"/>
                    <a:pt x="337" y="1860"/>
                    <a:pt x="368" y="1860"/>
                  </a:cubicBezTo>
                  <a:cubicBezTo>
                    <a:pt x="604" y="1860"/>
                    <a:pt x="868" y="1663"/>
                    <a:pt x="1093" y="1663"/>
                  </a:cubicBezTo>
                  <a:cubicBezTo>
                    <a:pt x="1203" y="1663"/>
                    <a:pt x="1303" y="1710"/>
                    <a:pt x="1387" y="1849"/>
                  </a:cubicBezTo>
                  <a:cubicBezTo>
                    <a:pt x="1757" y="2219"/>
                    <a:pt x="1017" y="2311"/>
                    <a:pt x="1017" y="2589"/>
                  </a:cubicBezTo>
                  <a:cubicBezTo>
                    <a:pt x="2311" y="4345"/>
                    <a:pt x="3883" y="5824"/>
                    <a:pt x="5362" y="7303"/>
                  </a:cubicBezTo>
                  <a:cubicBezTo>
                    <a:pt x="5666" y="7557"/>
                    <a:pt x="5999" y="7699"/>
                    <a:pt x="6314" y="7699"/>
                  </a:cubicBezTo>
                  <a:cubicBezTo>
                    <a:pt x="6571" y="7699"/>
                    <a:pt x="6817" y="7603"/>
                    <a:pt x="7025" y="7395"/>
                  </a:cubicBezTo>
                  <a:cubicBezTo>
                    <a:pt x="7395" y="6933"/>
                    <a:pt x="7118" y="6379"/>
                    <a:pt x="6748" y="5916"/>
                  </a:cubicBezTo>
                  <a:cubicBezTo>
                    <a:pt x="4715" y="3975"/>
                    <a:pt x="2958" y="1757"/>
                    <a:pt x="64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37"/>
            <p:cNvSpPr/>
            <p:nvPr/>
          </p:nvSpPr>
          <p:spPr>
            <a:xfrm>
              <a:off x="4108100" y="4661125"/>
              <a:ext cx="201050" cy="164825"/>
            </a:xfrm>
            <a:custGeom>
              <a:rect b="b" l="l" r="r" t="t"/>
              <a:pathLst>
                <a:path extrusionOk="0" h="6593" w="8042">
                  <a:moveTo>
                    <a:pt x="5546" y="0"/>
                  </a:moveTo>
                  <a:cubicBezTo>
                    <a:pt x="5454" y="740"/>
                    <a:pt x="4899" y="1017"/>
                    <a:pt x="4529" y="1387"/>
                  </a:cubicBezTo>
                  <a:cubicBezTo>
                    <a:pt x="3235" y="2681"/>
                    <a:pt x="1571" y="3513"/>
                    <a:pt x="740" y="5177"/>
                  </a:cubicBezTo>
                  <a:cubicBezTo>
                    <a:pt x="647" y="5547"/>
                    <a:pt x="0" y="5824"/>
                    <a:pt x="370" y="6286"/>
                  </a:cubicBezTo>
                  <a:cubicBezTo>
                    <a:pt x="586" y="6503"/>
                    <a:pt x="866" y="6592"/>
                    <a:pt x="1154" y="6592"/>
                  </a:cubicBezTo>
                  <a:cubicBezTo>
                    <a:pt x="1358" y="6592"/>
                    <a:pt x="1565" y="6547"/>
                    <a:pt x="1756" y="6471"/>
                  </a:cubicBezTo>
                  <a:cubicBezTo>
                    <a:pt x="2126" y="6378"/>
                    <a:pt x="2496" y="6101"/>
                    <a:pt x="2773" y="5731"/>
                  </a:cubicBezTo>
                  <a:cubicBezTo>
                    <a:pt x="4252" y="3975"/>
                    <a:pt x="6008" y="2589"/>
                    <a:pt x="8042" y="1479"/>
                  </a:cubicBezTo>
                  <a:cubicBezTo>
                    <a:pt x="7645" y="1321"/>
                    <a:pt x="7384" y="480"/>
                    <a:pt x="7085" y="480"/>
                  </a:cubicBezTo>
                  <a:cubicBezTo>
                    <a:pt x="7035" y="480"/>
                    <a:pt x="6985" y="503"/>
                    <a:pt x="6933" y="555"/>
                  </a:cubicBezTo>
                  <a:cubicBezTo>
                    <a:pt x="6636" y="901"/>
                    <a:pt x="6432" y="1029"/>
                    <a:pt x="6283" y="1029"/>
                  </a:cubicBezTo>
                  <a:cubicBezTo>
                    <a:pt x="5876" y="1029"/>
                    <a:pt x="5885" y="68"/>
                    <a:pt x="554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37"/>
            <p:cNvSpPr/>
            <p:nvPr/>
          </p:nvSpPr>
          <p:spPr>
            <a:xfrm>
              <a:off x="3509575" y="288950"/>
              <a:ext cx="231100" cy="158275"/>
            </a:xfrm>
            <a:custGeom>
              <a:rect b="b" l="l" r="r" t="t"/>
              <a:pathLst>
                <a:path extrusionOk="0" h="6331" w="9244">
                  <a:moveTo>
                    <a:pt x="7673" y="1"/>
                  </a:moveTo>
                  <a:lnTo>
                    <a:pt x="7673" y="1"/>
                  </a:lnTo>
                  <a:cubicBezTo>
                    <a:pt x="6722" y="778"/>
                    <a:pt x="6983" y="1960"/>
                    <a:pt x="6116" y="1960"/>
                  </a:cubicBezTo>
                  <a:cubicBezTo>
                    <a:pt x="6055" y="1960"/>
                    <a:pt x="5989" y="1954"/>
                    <a:pt x="5916" y="1942"/>
                  </a:cubicBezTo>
                  <a:cubicBezTo>
                    <a:pt x="5177" y="1849"/>
                    <a:pt x="4807" y="1295"/>
                    <a:pt x="4715" y="555"/>
                  </a:cubicBezTo>
                  <a:cubicBezTo>
                    <a:pt x="1664" y="832"/>
                    <a:pt x="1387" y="3606"/>
                    <a:pt x="93" y="5547"/>
                  </a:cubicBezTo>
                  <a:cubicBezTo>
                    <a:pt x="1" y="5639"/>
                    <a:pt x="93" y="6009"/>
                    <a:pt x="185" y="6194"/>
                  </a:cubicBezTo>
                  <a:cubicBezTo>
                    <a:pt x="314" y="6290"/>
                    <a:pt x="432" y="6331"/>
                    <a:pt x="542" y="6331"/>
                  </a:cubicBezTo>
                  <a:cubicBezTo>
                    <a:pt x="748" y="6331"/>
                    <a:pt x="929" y="6189"/>
                    <a:pt x="1110" y="6009"/>
                  </a:cubicBezTo>
                  <a:cubicBezTo>
                    <a:pt x="1849" y="5269"/>
                    <a:pt x="2589" y="4530"/>
                    <a:pt x="3236" y="3883"/>
                  </a:cubicBezTo>
                  <a:cubicBezTo>
                    <a:pt x="2958" y="3790"/>
                    <a:pt x="2589" y="3698"/>
                    <a:pt x="2958" y="3328"/>
                  </a:cubicBezTo>
                  <a:cubicBezTo>
                    <a:pt x="3360" y="2993"/>
                    <a:pt x="3859" y="2755"/>
                    <a:pt x="4456" y="2755"/>
                  </a:cubicBezTo>
                  <a:cubicBezTo>
                    <a:pt x="4682" y="2755"/>
                    <a:pt x="4922" y="2790"/>
                    <a:pt x="5177" y="2866"/>
                  </a:cubicBezTo>
                  <a:cubicBezTo>
                    <a:pt x="4900" y="3051"/>
                    <a:pt x="4622" y="3236"/>
                    <a:pt x="4345" y="3513"/>
                  </a:cubicBezTo>
                  <a:lnTo>
                    <a:pt x="7303" y="3513"/>
                  </a:lnTo>
                  <a:cubicBezTo>
                    <a:pt x="7118" y="3236"/>
                    <a:pt x="6933" y="2958"/>
                    <a:pt x="6748" y="2774"/>
                  </a:cubicBezTo>
                  <a:cubicBezTo>
                    <a:pt x="9244" y="2496"/>
                    <a:pt x="7395" y="1295"/>
                    <a:pt x="767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37"/>
            <p:cNvSpPr/>
            <p:nvPr/>
          </p:nvSpPr>
          <p:spPr>
            <a:xfrm>
              <a:off x="2284825" y="593975"/>
              <a:ext cx="166400" cy="165900"/>
            </a:xfrm>
            <a:custGeom>
              <a:rect b="b" l="l" r="r" t="t"/>
              <a:pathLst>
                <a:path extrusionOk="0" h="6636" w="6656">
                  <a:moveTo>
                    <a:pt x="3513" y="1"/>
                  </a:moveTo>
                  <a:cubicBezTo>
                    <a:pt x="3143" y="1"/>
                    <a:pt x="2958" y="371"/>
                    <a:pt x="2588" y="463"/>
                  </a:cubicBezTo>
                  <a:cubicBezTo>
                    <a:pt x="740" y="1480"/>
                    <a:pt x="0" y="3051"/>
                    <a:pt x="647" y="4623"/>
                  </a:cubicBezTo>
                  <a:cubicBezTo>
                    <a:pt x="1325" y="6102"/>
                    <a:pt x="2414" y="6636"/>
                    <a:pt x="3612" y="6636"/>
                  </a:cubicBezTo>
                  <a:cubicBezTo>
                    <a:pt x="4211" y="6636"/>
                    <a:pt x="4838" y="6502"/>
                    <a:pt x="5454" y="6287"/>
                  </a:cubicBezTo>
                  <a:cubicBezTo>
                    <a:pt x="6009" y="6102"/>
                    <a:pt x="6656" y="5732"/>
                    <a:pt x="6656" y="5085"/>
                  </a:cubicBezTo>
                  <a:cubicBezTo>
                    <a:pt x="6656" y="4253"/>
                    <a:pt x="5731" y="4161"/>
                    <a:pt x="5177" y="3976"/>
                  </a:cubicBezTo>
                  <a:cubicBezTo>
                    <a:pt x="5025" y="3900"/>
                    <a:pt x="4893" y="3867"/>
                    <a:pt x="4777" y="3867"/>
                  </a:cubicBezTo>
                  <a:cubicBezTo>
                    <a:pt x="4327" y="3867"/>
                    <a:pt x="4122" y="4366"/>
                    <a:pt x="3975" y="4808"/>
                  </a:cubicBezTo>
                  <a:cubicBezTo>
                    <a:pt x="3755" y="5379"/>
                    <a:pt x="3536" y="5595"/>
                    <a:pt x="3296" y="5595"/>
                  </a:cubicBezTo>
                  <a:cubicBezTo>
                    <a:pt x="3032" y="5595"/>
                    <a:pt x="2743" y="5332"/>
                    <a:pt x="2404" y="4992"/>
                  </a:cubicBezTo>
                  <a:cubicBezTo>
                    <a:pt x="1202" y="3698"/>
                    <a:pt x="1479" y="2682"/>
                    <a:pt x="3513" y="1110"/>
                  </a:cubicBezTo>
                  <a:cubicBezTo>
                    <a:pt x="3790" y="740"/>
                    <a:pt x="4622" y="371"/>
                    <a:pt x="351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37"/>
            <p:cNvSpPr/>
            <p:nvPr/>
          </p:nvSpPr>
          <p:spPr>
            <a:xfrm>
              <a:off x="4440850" y="625975"/>
              <a:ext cx="187200" cy="180625"/>
            </a:xfrm>
            <a:custGeom>
              <a:rect b="b" l="l" r="r" t="t"/>
              <a:pathLst>
                <a:path extrusionOk="0" h="7225" w="7488">
                  <a:moveTo>
                    <a:pt x="3746" y="1"/>
                  </a:moveTo>
                  <a:cubicBezTo>
                    <a:pt x="3383" y="1"/>
                    <a:pt x="3226" y="331"/>
                    <a:pt x="3143" y="662"/>
                  </a:cubicBezTo>
                  <a:cubicBezTo>
                    <a:pt x="3051" y="1217"/>
                    <a:pt x="2866" y="1679"/>
                    <a:pt x="2404" y="1956"/>
                  </a:cubicBezTo>
                  <a:cubicBezTo>
                    <a:pt x="740" y="2973"/>
                    <a:pt x="370" y="4637"/>
                    <a:pt x="185" y="6301"/>
                  </a:cubicBezTo>
                  <a:cubicBezTo>
                    <a:pt x="278" y="6578"/>
                    <a:pt x="1" y="7040"/>
                    <a:pt x="648" y="7225"/>
                  </a:cubicBezTo>
                  <a:cubicBezTo>
                    <a:pt x="833" y="5931"/>
                    <a:pt x="1202" y="4729"/>
                    <a:pt x="2404" y="4360"/>
                  </a:cubicBezTo>
                  <a:cubicBezTo>
                    <a:pt x="2474" y="4336"/>
                    <a:pt x="2537" y="4325"/>
                    <a:pt x="2595" y="4325"/>
                  </a:cubicBezTo>
                  <a:cubicBezTo>
                    <a:pt x="3226" y="4325"/>
                    <a:pt x="3206" y="5616"/>
                    <a:pt x="3883" y="6208"/>
                  </a:cubicBezTo>
                  <a:cubicBezTo>
                    <a:pt x="3883" y="4951"/>
                    <a:pt x="4141" y="4438"/>
                    <a:pt x="4639" y="4438"/>
                  </a:cubicBezTo>
                  <a:cubicBezTo>
                    <a:pt x="4983" y="4438"/>
                    <a:pt x="5442" y="4683"/>
                    <a:pt x="6009" y="5099"/>
                  </a:cubicBezTo>
                  <a:cubicBezTo>
                    <a:pt x="6175" y="5210"/>
                    <a:pt x="6572" y="5552"/>
                    <a:pt x="6924" y="5552"/>
                  </a:cubicBezTo>
                  <a:cubicBezTo>
                    <a:pt x="7160" y="5552"/>
                    <a:pt x="7376" y="5397"/>
                    <a:pt x="7488" y="4914"/>
                  </a:cubicBezTo>
                  <a:lnTo>
                    <a:pt x="7488" y="4822"/>
                  </a:lnTo>
                  <a:cubicBezTo>
                    <a:pt x="5732" y="3990"/>
                    <a:pt x="3698" y="3343"/>
                    <a:pt x="4160" y="662"/>
                  </a:cubicBezTo>
                  <a:cubicBezTo>
                    <a:pt x="4253" y="477"/>
                    <a:pt x="4253" y="15"/>
                    <a:pt x="3883" y="15"/>
                  </a:cubicBezTo>
                  <a:cubicBezTo>
                    <a:pt x="3834" y="5"/>
                    <a:pt x="3788" y="1"/>
                    <a:pt x="374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37"/>
            <p:cNvSpPr/>
            <p:nvPr/>
          </p:nvSpPr>
          <p:spPr>
            <a:xfrm>
              <a:off x="3881625" y="1959725"/>
              <a:ext cx="129425" cy="187200"/>
            </a:xfrm>
            <a:custGeom>
              <a:rect b="b" l="l" r="r" t="t"/>
              <a:pathLst>
                <a:path extrusionOk="0" h="7488" w="5177">
                  <a:moveTo>
                    <a:pt x="2958" y="0"/>
                  </a:moveTo>
                  <a:cubicBezTo>
                    <a:pt x="2681" y="0"/>
                    <a:pt x="2456" y="312"/>
                    <a:pt x="2165" y="312"/>
                  </a:cubicBezTo>
                  <a:cubicBezTo>
                    <a:pt x="2069" y="312"/>
                    <a:pt x="1965" y="277"/>
                    <a:pt x="1849" y="185"/>
                  </a:cubicBezTo>
                  <a:cubicBezTo>
                    <a:pt x="1757" y="2126"/>
                    <a:pt x="1572" y="4067"/>
                    <a:pt x="370" y="5731"/>
                  </a:cubicBezTo>
                  <a:cubicBezTo>
                    <a:pt x="0" y="6193"/>
                    <a:pt x="0" y="6840"/>
                    <a:pt x="0" y="7487"/>
                  </a:cubicBezTo>
                  <a:cubicBezTo>
                    <a:pt x="740" y="7210"/>
                    <a:pt x="1479" y="7025"/>
                    <a:pt x="2219" y="6748"/>
                  </a:cubicBezTo>
                  <a:cubicBezTo>
                    <a:pt x="2337" y="6392"/>
                    <a:pt x="2532" y="6227"/>
                    <a:pt x="2802" y="6227"/>
                  </a:cubicBezTo>
                  <a:cubicBezTo>
                    <a:pt x="2954" y="6227"/>
                    <a:pt x="3129" y="6279"/>
                    <a:pt x="3328" y="6378"/>
                  </a:cubicBezTo>
                  <a:cubicBezTo>
                    <a:pt x="4252" y="6101"/>
                    <a:pt x="5177" y="5823"/>
                    <a:pt x="5084" y="4529"/>
                  </a:cubicBezTo>
                  <a:cubicBezTo>
                    <a:pt x="5057" y="4526"/>
                    <a:pt x="5030" y="4524"/>
                    <a:pt x="5005" y="4524"/>
                  </a:cubicBezTo>
                  <a:cubicBezTo>
                    <a:pt x="4393" y="4524"/>
                    <a:pt x="4322" y="5473"/>
                    <a:pt x="3680" y="5473"/>
                  </a:cubicBezTo>
                  <a:cubicBezTo>
                    <a:pt x="3628" y="5473"/>
                    <a:pt x="3573" y="5467"/>
                    <a:pt x="3513" y="5454"/>
                  </a:cubicBezTo>
                  <a:cubicBezTo>
                    <a:pt x="3975" y="4807"/>
                    <a:pt x="4160" y="4252"/>
                    <a:pt x="3513" y="3605"/>
                  </a:cubicBezTo>
                  <a:cubicBezTo>
                    <a:pt x="2681" y="2773"/>
                    <a:pt x="2866" y="1941"/>
                    <a:pt x="3421" y="740"/>
                  </a:cubicBezTo>
                  <a:cubicBezTo>
                    <a:pt x="3605" y="277"/>
                    <a:pt x="3328" y="0"/>
                    <a:pt x="295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37"/>
            <p:cNvSpPr/>
            <p:nvPr/>
          </p:nvSpPr>
          <p:spPr>
            <a:xfrm>
              <a:off x="3246150" y="3745775"/>
              <a:ext cx="164075" cy="160100"/>
            </a:xfrm>
            <a:custGeom>
              <a:rect b="b" l="l" r="r" t="t"/>
              <a:pathLst>
                <a:path extrusionOk="0" h="6404" w="6563">
                  <a:moveTo>
                    <a:pt x="5180" y="1"/>
                  </a:moveTo>
                  <a:cubicBezTo>
                    <a:pt x="4760" y="1"/>
                    <a:pt x="4642" y="509"/>
                    <a:pt x="4344" y="657"/>
                  </a:cubicBezTo>
                  <a:cubicBezTo>
                    <a:pt x="3882" y="3338"/>
                    <a:pt x="3235" y="3893"/>
                    <a:pt x="370" y="3893"/>
                  </a:cubicBezTo>
                  <a:cubicBezTo>
                    <a:pt x="924" y="4817"/>
                    <a:pt x="370" y="5464"/>
                    <a:pt x="0" y="6111"/>
                  </a:cubicBezTo>
                  <a:cubicBezTo>
                    <a:pt x="1067" y="6223"/>
                    <a:pt x="2168" y="6404"/>
                    <a:pt x="3283" y="6404"/>
                  </a:cubicBezTo>
                  <a:cubicBezTo>
                    <a:pt x="4003" y="6404"/>
                    <a:pt x="4728" y="6329"/>
                    <a:pt x="5454" y="6111"/>
                  </a:cubicBezTo>
                  <a:cubicBezTo>
                    <a:pt x="5454" y="5852"/>
                    <a:pt x="6502" y="5270"/>
                    <a:pt x="5510" y="5270"/>
                  </a:cubicBezTo>
                  <a:cubicBezTo>
                    <a:pt x="5440" y="5270"/>
                    <a:pt x="5360" y="5273"/>
                    <a:pt x="5269" y="5279"/>
                  </a:cubicBezTo>
                  <a:cubicBezTo>
                    <a:pt x="5040" y="5279"/>
                    <a:pt x="4801" y="5314"/>
                    <a:pt x="4594" y="5314"/>
                  </a:cubicBezTo>
                  <a:cubicBezTo>
                    <a:pt x="4215" y="5314"/>
                    <a:pt x="3948" y="5197"/>
                    <a:pt x="4067" y="4540"/>
                  </a:cubicBezTo>
                  <a:cubicBezTo>
                    <a:pt x="4344" y="3523"/>
                    <a:pt x="4437" y="2229"/>
                    <a:pt x="6101" y="2136"/>
                  </a:cubicBezTo>
                  <a:cubicBezTo>
                    <a:pt x="5731" y="1674"/>
                    <a:pt x="5269" y="1582"/>
                    <a:pt x="5176" y="1027"/>
                  </a:cubicBezTo>
                  <a:cubicBezTo>
                    <a:pt x="5084" y="565"/>
                    <a:pt x="6563" y="750"/>
                    <a:pt x="5546" y="103"/>
                  </a:cubicBezTo>
                  <a:cubicBezTo>
                    <a:pt x="5402" y="30"/>
                    <a:pt x="5282" y="1"/>
                    <a:pt x="51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37"/>
            <p:cNvSpPr/>
            <p:nvPr/>
          </p:nvSpPr>
          <p:spPr>
            <a:xfrm>
              <a:off x="2751625" y="4161975"/>
              <a:ext cx="60900" cy="362825"/>
            </a:xfrm>
            <a:custGeom>
              <a:rect b="b" l="l" r="r" t="t"/>
              <a:pathLst>
                <a:path extrusionOk="0" h="14513" w="2436">
                  <a:moveTo>
                    <a:pt x="1202" y="1"/>
                  </a:moveTo>
                  <a:cubicBezTo>
                    <a:pt x="1230" y="23"/>
                    <a:pt x="1258" y="46"/>
                    <a:pt x="1284" y="69"/>
                  </a:cubicBezTo>
                  <a:lnTo>
                    <a:pt x="1284" y="69"/>
                  </a:lnTo>
                  <a:lnTo>
                    <a:pt x="1294" y="1"/>
                  </a:lnTo>
                  <a:close/>
                  <a:moveTo>
                    <a:pt x="1284" y="69"/>
                  </a:moveTo>
                  <a:lnTo>
                    <a:pt x="277" y="6933"/>
                  </a:lnTo>
                  <a:cubicBezTo>
                    <a:pt x="0" y="9521"/>
                    <a:pt x="0" y="12017"/>
                    <a:pt x="832" y="14513"/>
                  </a:cubicBezTo>
                  <a:lnTo>
                    <a:pt x="1202" y="14513"/>
                  </a:lnTo>
                  <a:cubicBezTo>
                    <a:pt x="1479" y="13773"/>
                    <a:pt x="832" y="12757"/>
                    <a:pt x="1941" y="12294"/>
                  </a:cubicBezTo>
                  <a:cubicBezTo>
                    <a:pt x="1479" y="12017"/>
                    <a:pt x="832" y="11740"/>
                    <a:pt x="1294" y="10908"/>
                  </a:cubicBezTo>
                  <a:cubicBezTo>
                    <a:pt x="1756" y="9799"/>
                    <a:pt x="1017" y="8782"/>
                    <a:pt x="1294" y="7673"/>
                  </a:cubicBezTo>
                  <a:cubicBezTo>
                    <a:pt x="1479" y="6841"/>
                    <a:pt x="1941" y="6841"/>
                    <a:pt x="2311" y="6563"/>
                  </a:cubicBezTo>
                  <a:lnTo>
                    <a:pt x="2311" y="6194"/>
                  </a:lnTo>
                  <a:cubicBezTo>
                    <a:pt x="1294" y="5454"/>
                    <a:pt x="1756" y="4530"/>
                    <a:pt x="1941" y="3605"/>
                  </a:cubicBezTo>
                  <a:cubicBezTo>
                    <a:pt x="1128" y="2521"/>
                    <a:pt x="2435" y="1083"/>
                    <a:pt x="1284" y="6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37"/>
            <p:cNvSpPr/>
            <p:nvPr/>
          </p:nvSpPr>
          <p:spPr>
            <a:xfrm>
              <a:off x="3248450" y="774225"/>
              <a:ext cx="233425" cy="145625"/>
            </a:xfrm>
            <a:custGeom>
              <a:rect b="b" l="l" r="r" t="t"/>
              <a:pathLst>
                <a:path extrusionOk="0" h="5825" w="9337">
                  <a:moveTo>
                    <a:pt x="8967" y="1"/>
                  </a:moveTo>
                  <a:cubicBezTo>
                    <a:pt x="7672" y="833"/>
                    <a:pt x="6286" y="1572"/>
                    <a:pt x="4992" y="2404"/>
                  </a:cubicBezTo>
                  <a:cubicBezTo>
                    <a:pt x="3657" y="3239"/>
                    <a:pt x="2548" y="4675"/>
                    <a:pt x="645" y="4675"/>
                  </a:cubicBezTo>
                  <a:cubicBezTo>
                    <a:pt x="440" y="4675"/>
                    <a:pt x="225" y="4659"/>
                    <a:pt x="0" y="4623"/>
                  </a:cubicBezTo>
                  <a:lnTo>
                    <a:pt x="0" y="4623"/>
                  </a:lnTo>
                  <a:cubicBezTo>
                    <a:pt x="647" y="5177"/>
                    <a:pt x="1295" y="5732"/>
                    <a:pt x="2034" y="5824"/>
                  </a:cubicBezTo>
                  <a:cubicBezTo>
                    <a:pt x="2866" y="5362"/>
                    <a:pt x="3790" y="5639"/>
                    <a:pt x="4622" y="5455"/>
                  </a:cubicBezTo>
                  <a:cubicBezTo>
                    <a:pt x="4160" y="4530"/>
                    <a:pt x="4992" y="4160"/>
                    <a:pt x="5547" y="3791"/>
                  </a:cubicBezTo>
                  <a:cubicBezTo>
                    <a:pt x="6748" y="2866"/>
                    <a:pt x="8042" y="2034"/>
                    <a:pt x="9336" y="1110"/>
                  </a:cubicBezTo>
                  <a:cubicBezTo>
                    <a:pt x="9244" y="740"/>
                    <a:pt x="9151" y="371"/>
                    <a:pt x="896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37"/>
            <p:cNvSpPr/>
            <p:nvPr/>
          </p:nvSpPr>
          <p:spPr>
            <a:xfrm>
              <a:off x="2291750" y="4697975"/>
              <a:ext cx="235725" cy="83575"/>
            </a:xfrm>
            <a:custGeom>
              <a:rect b="b" l="l" r="r" t="t"/>
              <a:pathLst>
                <a:path extrusionOk="0" h="3343" w="9429">
                  <a:moveTo>
                    <a:pt x="3499" y="0"/>
                  </a:moveTo>
                  <a:cubicBezTo>
                    <a:pt x="2844" y="0"/>
                    <a:pt x="2171" y="116"/>
                    <a:pt x="1480" y="375"/>
                  </a:cubicBezTo>
                  <a:cubicBezTo>
                    <a:pt x="1757" y="468"/>
                    <a:pt x="1572" y="745"/>
                    <a:pt x="1572" y="930"/>
                  </a:cubicBezTo>
                  <a:cubicBezTo>
                    <a:pt x="1536" y="1184"/>
                    <a:pt x="1685" y="1224"/>
                    <a:pt x="1862" y="1224"/>
                  </a:cubicBezTo>
                  <a:cubicBezTo>
                    <a:pt x="1945" y="1224"/>
                    <a:pt x="2033" y="1215"/>
                    <a:pt x="2113" y="1215"/>
                  </a:cubicBezTo>
                  <a:cubicBezTo>
                    <a:pt x="2297" y="1215"/>
                    <a:pt x="2429" y="1263"/>
                    <a:pt x="2311" y="1577"/>
                  </a:cubicBezTo>
                  <a:cubicBezTo>
                    <a:pt x="2185" y="1893"/>
                    <a:pt x="1843" y="2036"/>
                    <a:pt x="1462" y="2036"/>
                  </a:cubicBezTo>
                  <a:cubicBezTo>
                    <a:pt x="1285" y="2036"/>
                    <a:pt x="1101" y="2005"/>
                    <a:pt x="925" y="1947"/>
                  </a:cubicBezTo>
                  <a:cubicBezTo>
                    <a:pt x="840" y="1913"/>
                    <a:pt x="762" y="1897"/>
                    <a:pt x="689" y="1897"/>
                  </a:cubicBezTo>
                  <a:cubicBezTo>
                    <a:pt x="364" y="1897"/>
                    <a:pt x="152" y="2199"/>
                    <a:pt x="1" y="2501"/>
                  </a:cubicBezTo>
                  <a:cubicBezTo>
                    <a:pt x="137" y="2507"/>
                    <a:pt x="273" y="2509"/>
                    <a:pt x="409" y="2509"/>
                  </a:cubicBezTo>
                  <a:cubicBezTo>
                    <a:pt x="1563" y="2509"/>
                    <a:pt x="2715" y="2327"/>
                    <a:pt x="3852" y="2327"/>
                  </a:cubicBezTo>
                  <a:cubicBezTo>
                    <a:pt x="4767" y="2327"/>
                    <a:pt x="5674" y="2445"/>
                    <a:pt x="6563" y="2871"/>
                  </a:cubicBezTo>
                  <a:cubicBezTo>
                    <a:pt x="6722" y="2799"/>
                    <a:pt x="6876" y="2770"/>
                    <a:pt x="7027" y="2770"/>
                  </a:cubicBezTo>
                  <a:cubicBezTo>
                    <a:pt x="7693" y="2770"/>
                    <a:pt x="8299" y="3342"/>
                    <a:pt x="8965" y="3342"/>
                  </a:cubicBezTo>
                  <a:cubicBezTo>
                    <a:pt x="9116" y="3342"/>
                    <a:pt x="9270" y="3313"/>
                    <a:pt x="9429" y="3241"/>
                  </a:cubicBezTo>
                  <a:lnTo>
                    <a:pt x="9059" y="2871"/>
                  </a:lnTo>
                  <a:cubicBezTo>
                    <a:pt x="9001" y="2876"/>
                    <a:pt x="8946" y="2879"/>
                    <a:pt x="8892" y="2879"/>
                  </a:cubicBezTo>
                  <a:cubicBezTo>
                    <a:pt x="8011" y="2879"/>
                    <a:pt x="7755" y="2176"/>
                    <a:pt x="7580" y="1392"/>
                  </a:cubicBezTo>
                  <a:cubicBezTo>
                    <a:pt x="6308" y="565"/>
                    <a:pt x="4947" y="0"/>
                    <a:pt x="349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37"/>
            <p:cNvSpPr/>
            <p:nvPr/>
          </p:nvSpPr>
          <p:spPr>
            <a:xfrm>
              <a:off x="3336250" y="4561750"/>
              <a:ext cx="145625" cy="173350"/>
            </a:xfrm>
            <a:custGeom>
              <a:rect b="b" l="l" r="r" t="t"/>
              <a:pathLst>
                <a:path extrusionOk="0" h="6934" w="5825">
                  <a:moveTo>
                    <a:pt x="4715" y="1"/>
                  </a:moveTo>
                  <a:cubicBezTo>
                    <a:pt x="3144" y="1110"/>
                    <a:pt x="1572" y="2219"/>
                    <a:pt x="1" y="3236"/>
                  </a:cubicBezTo>
                  <a:cubicBezTo>
                    <a:pt x="833" y="3698"/>
                    <a:pt x="463" y="4438"/>
                    <a:pt x="371" y="5085"/>
                  </a:cubicBezTo>
                  <a:cubicBezTo>
                    <a:pt x="556" y="5362"/>
                    <a:pt x="833" y="5454"/>
                    <a:pt x="1110" y="5454"/>
                  </a:cubicBezTo>
                  <a:cubicBezTo>
                    <a:pt x="1350" y="5055"/>
                    <a:pt x="1521" y="4586"/>
                    <a:pt x="2041" y="4586"/>
                  </a:cubicBezTo>
                  <a:cubicBezTo>
                    <a:pt x="2122" y="4586"/>
                    <a:pt x="2212" y="4598"/>
                    <a:pt x="2312" y="4623"/>
                  </a:cubicBezTo>
                  <a:cubicBezTo>
                    <a:pt x="2404" y="4623"/>
                    <a:pt x="2682" y="4900"/>
                    <a:pt x="2682" y="4900"/>
                  </a:cubicBezTo>
                  <a:cubicBezTo>
                    <a:pt x="2497" y="5547"/>
                    <a:pt x="2035" y="5732"/>
                    <a:pt x="1480" y="5824"/>
                  </a:cubicBezTo>
                  <a:cubicBezTo>
                    <a:pt x="1757" y="6471"/>
                    <a:pt x="2404" y="6564"/>
                    <a:pt x="2959" y="6933"/>
                  </a:cubicBezTo>
                  <a:cubicBezTo>
                    <a:pt x="3513" y="6564"/>
                    <a:pt x="3144" y="5547"/>
                    <a:pt x="4068" y="5454"/>
                  </a:cubicBezTo>
                  <a:cubicBezTo>
                    <a:pt x="3791" y="5177"/>
                    <a:pt x="3606" y="4807"/>
                    <a:pt x="3329" y="4623"/>
                  </a:cubicBezTo>
                  <a:cubicBezTo>
                    <a:pt x="2035" y="3975"/>
                    <a:pt x="2404" y="3513"/>
                    <a:pt x="3421" y="2866"/>
                  </a:cubicBezTo>
                  <a:cubicBezTo>
                    <a:pt x="4253" y="2219"/>
                    <a:pt x="4992" y="1480"/>
                    <a:pt x="5824" y="740"/>
                  </a:cubicBezTo>
                  <a:cubicBezTo>
                    <a:pt x="5824" y="1"/>
                    <a:pt x="5270" y="1"/>
                    <a:pt x="471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37"/>
            <p:cNvSpPr/>
            <p:nvPr/>
          </p:nvSpPr>
          <p:spPr>
            <a:xfrm>
              <a:off x="4121950" y="4270575"/>
              <a:ext cx="182575" cy="161675"/>
            </a:xfrm>
            <a:custGeom>
              <a:rect b="b" l="l" r="r" t="t"/>
              <a:pathLst>
                <a:path extrusionOk="0" h="6467" w="7303">
                  <a:moveTo>
                    <a:pt x="6379" y="1"/>
                  </a:moveTo>
                  <a:cubicBezTo>
                    <a:pt x="4530" y="1572"/>
                    <a:pt x="2681" y="3051"/>
                    <a:pt x="1017" y="4808"/>
                  </a:cubicBezTo>
                  <a:cubicBezTo>
                    <a:pt x="740" y="5177"/>
                    <a:pt x="1" y="5547"/>
                    <a:pt x="463" y="6102"/>
                  </a:cubicBezTo>
                  <a:cubicBezTo>
                    <a:pt x="662" y="6368"/>
                    <a:pt x="874" y="6466"/>
                    <a:pt x="1080" y="6466"/>
                  </a:cubicBezTo>
                  <a:cubicBezTo>
                    <a:pt x="1447" y="6466"/>
                    <a:pt x="1797" y="6154"/>
                    <a:pt x="2034" y="5917"/>
                  </a:cubicBezTo>
                  <a:cubicBezTo>
                    <a:pt x="3883" y="4438"/>
                    <a:pt x="5732" y="2959"/>
                    <a:pt x="7118" y="1110"/>
                  </a:cubicBezTo>
                  <a:cubicBezTo>
                    <a:pt x="7303" y="463"/>
                    <a:pt x="6933" y="186"/>
                    <a:pt x="637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37"/>
            <p:cNvSpPr/>
            <p:nvPr/>
          </p:nvSpPr>
          <p:spPr>
            <a:xfrm>
              <a:off x="2994250" y="3762200"/>
              <a:ext cx="69350" cy="164100"/>
            </a:xfrm>
            <a:custGeom>
              <a:rect b="b" l="l" r="r" t="t"/>
              <a:pathLst>
                <a:path extrusionOk="0" h="6564" w="2774">
                  <a:moveTo>
                    <a:pt x="278" y="0"/>
                  </a:moveTo>
                  <a:cubicBezTo>
                    <a:pt x="93" y="2219"/>
                    <a:pt x="1" y="4437"/>
                    <a:pt x="1017" y="6563"/>
                  </a:cubicBezTo>
                  <a:cubicBezTo>
                    <a:pt x="1387" y="5731"/>
                    <a:pt x="2774" y="5916"/>
                    <a:pt x="2774" y="4714"/>
                  </a:cubicBezTo>
                  <a:cubicBezTo>
                    <a:pt x="2404" y="3143"/>
                    <a:pt x="2404" y="1572"/>
                    <a:pt x="240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37"/>
            <p:cNvSpPr/>
            <p:nvPr/>
          </p:nvSpPr>
          <p:spPr>
            <a:xfrm>
              <a:off x="3491100" y="2944150"/>
              <a:ext cx="152525" cy="164100"/>
            </a:xfrm>
            <a:custGeom>
              <a:rect b="b" l="l" r="r" t="t"/>
              <a:pathLst>
                <a:path extrusionOk="0" h="6564" w="6101">
                  <a:moveTo>
                    <a:pt x="1109" y="0"/>
                  </a:moveTo>
                  <a:cubicBezTo>
                    <a:pt x="0" y="462"/>
                    <a:pt x="1109" y="1664"/>
                    <a:pt x="370" y="2219"/>
                  </a:cubicBezTo>
                  <a:cubicBezTo>
                    <a:pt x="2218" y="3513"/>
                    <a:pt x="3420" y="5454"/>
                    <a:pt x="5454" y="6563"/>
                  </a:cubicBezTo>
                  <a:cubicBezTo>
                    <a:pt x="6101" y="6101"/>
                    <a:pt x="5176" y="5269"/>
                    <a:pt x="5823" y="4714"/>
                  </a:cubicBezTo>
                  <a:cubicBezTo>
                    <a:pt x="3975" y="3420"/>
                    <a:pt x="3050" y="1202"/>
                    <a:pt x="110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37"/>
            <p:cNvSpPr/>
            <p:nvPr/>
          </p:nvSpPr>
          <p:spPr>
            <a:xfrm>
              <a:off x="3957875" y="1511400"/>
              <a:ext cx="113275" cy="244975"/>
            </a:xfrm>
            <a:custGeom>
              <a:rect b="b" l="l" r="r" t="t"/>
              <a:pathLst>
                <a:path extrusionOk="0" h="9799" w="4531">
                  <a:moveTo>
                    <a:pt x="555" y="1"/>
                  </a:moveTo>
                  <a:cubicBezTo>
                    <a:pt x="371" y="186"/>
                    <a:pt x="1" y="370"/>
                    <a:pt x="1" y="555"/>
                  </a:cubicBezTo>
                  <a:cubicBezTo>
                    <a:pt x="93" y="2404"/>
                    <a:pt x="1018" y="3883"/>
                    <a:pt x="1757" y="5454"/>
                  </a:cubicBezTo>
                  <a:cubicBezTo>
                    <a:pt x="1799" y="5560"/>
                    <a:pt x="1852" y="5598"/>
                    <a:pt x="1911" y="5598"/>
                  </a:cubicBezTo>
                  <a:cubicBezTo>
                    <a:pt x="2061" y="5598"/>
                    <a:pt x="2260" y="5357"/>
                    <a:pt x="2470" y="5357"/>
                  </a:cubicBezTo>
                  <a:cubicBezTo>
                    <a:pt x="2539" y="5357"/>
                    <a:pt x="2610" y="5383"/>
                    <a:pt x="2681" y="5454"/>
                  </a:cubicBezTo>
                  <a:cubicBezTo>
                    <a:pt x="2497" y="6009"/>
                    <a:pt x="2219" y="6471"/>
                    <a:pt x="1849" y="7118"/>
                  </a:cubicBezTo>
                  <a:cubicBezTo>
                    <a:pt x="1872" y="7124"/>
                    <a:pt x="1897" y="7126"/>
                    <a:pt x="1923" y="7126"/>
                  </a:cubicBezTo>
                  <a:cubicBezTo>
                    <a:pt x="2132" y="7126"/>
                    <a:pt x="2435" y="6962"/>
                    <a:pt x="2661" y="6962"/>
                  </a:cubicBezTo>
                  <a:cubicBezTo>
                    <a:pt x="2860" y="6962"/>
                    <a:pt x="2999" y="7091"/>
                    <a:pt x="2959" y="7580"/>
                  </a:cubicBezTo>
                  <a:cubicBezTo>
                    <a:pt x="2866" y="8042"/>
                    <a:pt x="3051" y="8690"/>
                    <a:pt x="3513" y="9059"/>
                  </a:cubicBezTo>
                  <a:cubicBezTo>
                    <a:pt x="3791" y="9152"/>
                    <a:pt x="3883" y="9429"/>
                    <a:pt x="3883" y="9799"/>
                  </a:cubicBezTo>
                  <a:cubicBezTo>
                    <a:pt x="4530" y="9244"/>
                    <a:pt x="4160" y="8597"/>
                    <a:pt x="4253" y="7950"/>
                  </a:cubicBezTo>
                  <a:cubicBezTo>
                    <a:pt x="3606" y="4992"/>
                    <a:pt x="1942" y="2589"/>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37"/>
            <p:cNvSpPr/>
            <p:nvPr/>
          </p:nvSpPr>
          <p:spPr>
            <a:xfrm>
              <a:off x="2589850" y="405150"/>
              <a:ext cx="184900" cy="140275"/>
            </a:xfrm>
            <a:custGeom>
              <a:rect b="b" l="l" r="r" t="t"/>
              <a:pathLst>
                <a:path extrusionOk="0" h="5611" w="7396">
                  <a:moveTo>
                    <a:pt x="2067" y="0"/>
                  </a:moveTo>
                  <a:cubicBezTo>
                    <a:pt x="1594" y="0"/>
                    <a:pt x="1064" y="344"/>
                    <a:pt x="648" y="344"/>
                  </a:cubicBezTo>
                  <a:cubicBezTo>
                    <a:pt x="1" y="344"/>
                    <a:pt x="555" y="991"/>
                    <a:pt x="463" y="1361"/>
                  </a:cubicBezTo>
                  <a:lnTo>
                    <a:pt x="370" y="1361"/>
                  </a:lnTo>
                  <a:cubicBezTo>
                    <a:pt x="2496" y="1453"/>
                    <a:pt x="2681" y="3672"/>
                    <a:pt x="4068" y="4596"/>
                  </a:cubicBezTo>
                  <a:cubicBezTo>
                    <a:pt x="4889" y="4596"/>
                    <a:pt x="5457" y="5610"/>
                    <a:pt x="6335" y="5610"/>
                  </a:cubicBezTo>
                  <a:cubicBezTo>
                    <a:pt x="6643" y="5610"/>
                    <a:pt x="6988" y="5486"/>
                    <a:pt x="7395" y="5151"/>
                  </a:cubicBezTo>
                  <a:lnTo>
                    <a:pt x="7395" y="5151"/>
                  </a:lnTo>
                  <a:cubicBezTo>
                    <a:pt x="7329" y="5164"/>
                    <a:pt x="7267" y="5170"/>
                    <a:pt x="7209" y="5170"/>
                  </a:cubicBezTo>
                  <a:cubicBezTo>
                    <a:pt x="6267" y="5170"/>
                    <a:pt x="6441" y="3501"/>
                    <a:pt x="5549" y="3501"/>
                  </a:cubicBezTo>
                  <a:cubicBezTo>
                    <a:pt x="5358" y="3501"/>
                    <a:pt x="5118" y="3578"/>
                    <a:pt x="4807" y="3764"/>
                  </a:cubicBezTo>
                  <a:cubicBezTo>
                    <a:pt x="4807" y="3672"/>
                    <a:pt x="4715" y="3579"/>
                    <a:pt x="4715" y="3579"/>
                  </a:cubicBezTo>
                  <a:cubicBezTo>
                    <a:pt x="5085" y="1823"/>
                    <a:pt x="3328" y="1546"/>
                    <a:pt x="2774" y="436"/>
                  </a:cubicBezTo>
                  <a:cubicBezTo>
                    <a:pt x="2576" y="106"/>
                    <a:pt x="2330" y="0"/>
                    <a:pt x="206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37"/>
            <p:cNvSpPr/>
            <p:nvPr/>
          </p:nvSpPr>
          <p:spPr>
            <a:xfrm>
              <a:off x="3606625" y="4460075"/>
              <a:ext cx="147925" cy="140100"/>
            </a:xfrm>
            <a:custGeom>
              <a:rect b="b" l="l" r="r" t="t"/>
              <a:pathLst>
                <a:path extrusionOk="0" h="5604" w="5917">
                  <a:moveTo>
                    <a:pt x="463" y="1"/>
                  </a:moveTo>
                  <a:lnTo>
                    <a:pt x="463" y="93"/>
                  </a:lnTo>
                  <a:cubicBezTo>
                    <a:pt x="1" y="740"/>
                    <a:pt x="833" y="1480"/>
                    <a:pt x="463" y="2219"/>
                  </a:cubicBezTo>
                  <a:cubicBezTo>
                    <a:pt x="1757" y="3328"/>
                    <a:pt x="3144" y="4438"/>
                    <a:pt x="4438" y="5454"/>
                  </a:cubicBezTo>
                  <a:cubicBezTo>
                    <a:pt x="4714" y="5558"/>
                    <a:pt x="4936" y="5604"/>
                    <a:pt x="5114" y="5604"/>
                  </a:cubicBezTo>
                  <a:cubicBezTo>
                    <a:pt x="5888" y="5604"/>
                    <a:pt x="5841" y="4744"/>
                    <a:pt x="5917" y="4068"/>
                  </a:cubicBezTo>
                  <a:cubicBezTo>
                    <a:pt x="4253" y="2681"/>
                    <a:pt x="2497" y="1387"/>
                    <a:pt x="83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37"/>
            <p:cNvSpPr/>
            <p:nvPr/>
          </p:nvSpPr>
          <p:spPr>
            <a:xfrm>
              <a:off x="3100550" y="2817050"/>
              <a:ext cx="127125" cy="154850"/>
            </a:xfrm>
            <a:custGeom>
              <a:rect b="b" l="l" r="r" t="t"/>
              <a:pathLst>
                <a:path extrusionOk="0" h="6194" w="5085">
                  <a:moveTo>
                    <a:pt x="4345" y="0"/>
                  </a:moveTo>
                  <a:cubicBezTo>
                    <a:pt x="3051" y="925"/>
                    <a:pt x="1572" y="1479"/>
                    <a:pt x="1" y="1849"/>
                  </a:cubicBezTo>
                  <a:cubicBezTo>
                    <a:pt x="648" y="3328"/>
                    <a:pt x="648" y="4992"/>
                    <a:pt x="1849" y="6194"/>
                  </a:cubicBezTo>
                  <a:cubicBezTo>
                    <a:pt x="2116" y="5483"/>
                    <a:pt x="1956" y="4432"/>
                    <a:pt x="3089" y="4432"/>
                  </a:cubicBezTo>
                  <a:cubicBezTo>
                    <a:pt x="3136" y="4432"/>
                    <a:pt x="3185" y="4434"/>
                    <a:pt x="3236" y="4437"/>
                  </a:cubicBezTo>
                  <a:lnTo>
                    <a:pt x="3328" y="4437"/>
                  </a:lnTo>
                  <a:cubicBezTo>
                    <a:pt x="2834" y="1552"/>
                    <a:pt x="2854" y="1093"/>
                    <a:pt x="4437" y="1093"/>
                  </a:cubicBezTo>
                  <a:cubicBezTo>
                    <a:pt x="4629" y="1093"/>
                    <a:pt x="4845" y="1100"/>
                    <a:pt x="5085" y="1110"/>
                  </a:cubicBezTo>
                  <a:cubicBezTo>
                    <a:pt x="4900" y="740"/>
                    <a:pt x="4622" y="370"/>
                    <a:pt x="434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37"/>
            <p:cNvSpPr/>
            <p:nvPr/>
          </p:nvSpPr>
          <p:spPr>
            <a:xfrm>
              <a:off x="4015650" y="3008850"/>
              <a:ext cx="152550" cy="145600"/>
            </a:xfrm>
            <a:custGeom>
              <a:rect b="b" l="l" r="r" t="t"/>
              <a:pathLst>
                <a:path extrusionOk="0" h="5824" w="6102">
                  <a:moveTo>
                    <a:pt x="833" y="0"/>
                  </a:moveTo>
                  <a:cubicBezTo>
                    <a:pt x="1" y="463"/>
                    <a:pt x="1110" y="1295"/>
                    <a:pt x="463" y="1849"/>
                  </a:cubicBezTo>
                  <a:cubicBezTo>
                    <a:pt x="2034" y="3143"/>
                    <a:pt x="3606" y="4530"/>
                    <a:pt x="5177" y="5824"/>
                  </a:cubicBezTo>
                  <a:cubicBezTo>
                    <a:pt x="5547" y="5731"/>
                    <a:pt x="6101" y="5547"/>
                    <a:pt x="5639" y="5269"/>
                  </a:cubicBezTo>
                  <a:cubicBezTo>
                    <a:pt x="4715" y="4622"/>
                    <a:pt x="5085" y="3975"/>
                    <a:pt x="5177" y="3236"/>
                  </a:cubicBezTo>
                  <a:lnTo>
                    <a:pt x="4530" y="2496"/>
                  </a:lnTo>
                  <a:cubicBezTo>
                    <a:pt x="3051" y="1942"/>
                    <a:pt x="2312" y="463"/>
                    <a:pt x="8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37"/>
            <p:cNvSpPr/>
            <p:nvPr/>
          </p:nvSpPr>
          <p:spPr>
            <a:xfrm>
              <a:off x="3900100" y="4697500"/>
              <a:ext cx="127125" cy="118475"/>
            </a:xfrm>
            <a:custGeom>
              <a:rect b="b" l="l" r="r" t="t"/>
              <a:pathLst>
                <a:path extrusionOk="0" h="4739" w="5085">
                  <a:moveTo>
                    <a:pt x="1013" y="1"/>
                  </a:moveTo>
                  <a:cubicBezTo>
                    <a:pt x="803" y="1"/>
                    <a:pt x="587" y="106"/>
                    <a:pt x="371" y="394"/>
                  </a:cubicBezTo>
                  <a:cubicBezTo>
                    <a:pt x="1" y="949"/>
                    <a:pt x="93" y="1319"/>
                    <a:pt x="556" y="1966"/>
                  </a:cubicBezTo>
                  <a:cubicBezTo>
                    <a:pt x="1572" y="3352"/>
                    <a:pt x="2959" y="3999"/>
                    <a:pt x="4345" y="4739"/>
                  </a:cubicBezTo>
                  <a:cubicBezTo>
                    <a:pt x="4068" y="3999"/>
                    <a:pt x="4160" y="3445"/>
                    <a:pt x="5085" y="3260"/>
                  </a:cubicBezTo>
                  <a:cubicBezTo>
                    <a:pt x="4068" y="2335"/>
                    <a:pt x="3051" y="1319"/>
                    <a:pt x="1942" y="487"/>
                  </a:cubicBezTo>
                  <a:cubicBezTo>
                    <a:pt x="1660" y="261"/>
                    <a:pt x="1343" y="1"/>
                    <a:pt x="101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37"/>
            <p:cNvSpPr/>
            <p:nvPr/>
          </p:nvSpPr>
          <p:spPr>
            <a:xfrm>
              <a:off x="3844650" y="3308300"/>
              <a:ext cx="175650" cy="125275"/>
            </a:xfrm>
            <a:custGeom>
              <a:rect b="b" l="l" r="r" t="t"/>
              <a:pathLst>
                <a:path extrusionOk="0" h="5011" w="7026">
                  <a:moveTo>
                    <a:pt x="2034" y="779"/>
                  </a:moveTo>
                  <a:cubicBezTo>
                    <a:pt x="2774" y="1056"/>
                    <a:pt x="2866" y="1703"/>
                    <a:pt x="3051" y="2165"/>
                  </a:cubicBezTo>
                  <a:cubicBezTo>
                    <a:pt x="3211" y="2486"/>
                    <a:pt x="3023" y="2738"/>
                    <a:pt x="2729" y="2738"/>
                  </a:cubicBezTo>
                  <a:cubicBezTo>
                    <a:pt x="2684" y="2738"/>
                    <a:pt x="2637" y="2732"/>
                    <a:pt x="2589" y="2720"/>
                  </a:cubicBezTo>
                  <a:cubicBezTo>
                    <a:pt x="2034" y="2535"/>
                    <a:pt x="1202" y="2535"/>
                    <a:pt x="1202" y="1610"/>
                  </a:cubicBezTo>
                  <a:cubicBezTo>
                    <a:pt x="1202" y="1056"/>
                    <a:pt x="1757" y="1056"/>
                    <a:pt x="2034" y="871"/>
                  </a:cubicBezTo>
                  <a:lnTo>
                    <a:pt x="2034" y="779"/>
                  </a:lnTo>
                  <a:close/>
                  <a:moveTo>
                    <a:pt x="2082" y="0"/>
                  </a:moveTo>
                  <a:cubicBezTo>
                    <a:pt x="1844" y="0"/>
                    <a:pt x="1583" y="120"/>
                    <a:pt x="1295" y="409"/>
                  </a:cubicBezTo>
                  <a:cubicBezTo>
                    <a:pt x="740" y="871"/>
                    <a:pt x="1" y="1426"/>
                    <a:pt x="648" y="2165"/>
                  </a:cubicBezTo>
                  <a:cubicBezTo>
                    <a:pt x="1479" y="2997"/>
                    <a:pt x="1849" y="4199"/>
                    <a:pt x="2958" y="4753"/>
                  </a:cubicBezTo>
                  <a:cubicBezTo>
                    <a:pt x="3125" y="4836"/>
                    <a:pt x="3309" y="4882"/>
                    <a:pt x="3488" y="4882"/>
                  </a:cubicBezTo>
                  <a:cubicBezTo>
                    <a:pt x="3706" y="4882"/>
                    <a:pt x="3915" y="4813"/>
                    <a:pt x="4068" y="4661"/>
                  </a:cubicBezTo>
                  <a:cubicBezTo>
                    <a:pt x="4345" y="4383"/>
                    <a:pt x="4253" y="4106"/>
                    <a:pt x="3975" y="4106"/>
                  </a:cubicBezTo>
                  <a:cubicBezTo>
                    <a:pt x="3902" y="4114"/>
                    <a:pt x="3838" y="4118"/>
                    <a:pt x="3781" y="4118"/>
                  </a:cubicBezTo>
                  <a:cubicBezTo>
                    <a:pt x="3191" y="4118"/>
                    <a:pt x="3437" y="3704"/>
                    <a:pt x="3605" y="3367"/>
                  </a:cubicBezTo>
                  <a:cubicBezTo>
                    <a:pt x="3768" y="3172"/>
                    <a:pt x="3919" y="3103"/>
                    <a:pt x="4058" y="3103"/>
                  </a:cubicBezTo>
                  <a:cubicBezTo>
                    <a:pt x="4316" y="3103"/>
                    <a:pt x="4535" y="3339"/>
                    <a:pt x="4715" y="3459"/>
                  </a:cubicBezTo>
                  <a:cubicBezTo>
                    <a:pt x="5269" y="4014"/>
                    <a:pt x="5731" y="4661"/>
                    <a:pt x="6471" y="4938"/>
                  </a:cubicBezTo>
                  <a:cubicBezTo>
                    <a:pt x="6545" y="4988"/>
                    <a:pt x="6620" y="5011"/>
                    <a:pt x="6689" y="5011"/>
                  </a:cubicBezTo>
                  <a:cubicBezTo>
                    <a:pt x="6877" y="5011"/>
                    <a:pt x="7026" y="4839"/>
                    <a:pt x="7026" y="4568"/>
                  </a:cubicBezTo>
                  <a:cubicBezTo>
                    <a:pt x="7026" y="4476"/>
                    <a:pt x="6748" y="4383"/>
                    <a:pt x="6563" y="4383"/>
                  </a:cubicBezTo>
                  <a:lnTo>
                    <a:pt x="6563" y="4291"/>
                  </a:lnTo>
                  <a:cubicBezTo>
                    <a:pt x="5269" y="3274"/>
                    <a:pt x="4068" y="2165"/>
                    <a:pt x="3051" y="686"/>
                  </a:cubicBezTo>
                  <a:cubicBezTo>
                    <a:pt x="2769" y="292"/>
                    <a:pt x="2453" y="0"/>
                    <a:pt x="208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37"/>
            <p:cNvSpPr/>
            <p:nvPr/>
          </p:nvSpPr>
          <p:spPr>
            <a:xfrm>
              <a:off x="4646525" y="730250"/>
              <a:ext cx="113250" cy="173525"/>
            </a:xfrm>
            <a:custGeom>
              <a:rect b="b" l="l" r="r" t="t"/>
              <a:pathLst>
                <a:path extrusionOk="0" h="6941" w="4530">
                  <a:moveTo>
                    <a:pt x="2906" y="1"/>
                  </a:moveTo>
                  <a:cubicBezTo>
                    <a:pt x="2768" y="1"/>
                    <a:pt x="2630" y="4"/>
                    <a:pt x="2496" y="4"/>
                  </a:cubicBezTo>
                  <a:cubicBezTo>
                    <a:pt x="2311" y="189"/>
                    <a:pt x="2034" y="466"/>
                    <a:pt x="1757" y="651"/>
                  </a:cubicBezTo>
                  <a:cubicBezTo>
                    <a:pt x="2126" y="1667"/>
                    <a:pt x="1294" y="1852"/>
                    <a:pt x="740" y="2130"/>
                  </a:cubicBezTo>
                  <a:cubicBezTo>
                    <a:pt x="647" y="3609"/>
                    <a:pt x="0" y="4995"/>
                    <a:pt x="925" y="6382"/>
                  </a:cubicBezTo>
                  <a:cubicBezTo>
                    <a:pt x="1017" y="6474"/>
                    <a:pt x="647" y="6751"/>
                    <a:pt x="925" y="6936"/>
                  </a:cubicBezTo>
                  <a:cubicBezTo>
                    <a:pt x="987" y="6939"/>
                    <a:pt x="1046" y="6941"/>
                    <a:pt x="1101" y="6941"/>
                  </a:cubicBezTo>
                  <a:cubicBezTo>
                    <a:pt x="2796" y="6941"/>
                    <a:pt x="1759" y="5616"/>
                    <a:pt x="1849" y="4810"/>
                  </a:cubicBezTo>
                  <a:lnTo>
                    <a:pt x="1849" y="4810"/>
                  </a:lnTo>
                  <a:cubicBezTo>
                    <a:pt x="2311" y="5088"/>
                    <a:pt x="2681" y="5365"/>
                    <a:pt x="3235" y="5642"/>
                  </a:cubicBezTo>
                  <a:cubicBezTo>
                    <a:pt x="2958" y="4810"/>
                    <a:pt x="2588" y="3978"/>
                    <a:pt x="3605" y="3609"/>
                  </a:cubicBezTo>
                  <a:cubicBezTo>
                    <a:pt x="3411" y="3479"/>
                    <a:pt x="3251" y="3426"/>
                    <a:pt x="3115" y="3426"/>
                  </a:cubicBezTo>
                  <a:cubicBezTo>
                    <a:pt x="2491" y="3426"/>
                    <a:pt x="2359" y="4536"/>
                    <a:pt x="1727" y="4536"/>
                  </a:cubicBezTo>
                  <a:cubicBezTo>
                    <a:pt x="1706" y="4536"/>
                    <a:pt x="1686" y="4535"/>
                    <a:pt x="1664" y="4533"/>
                  </a:cubicBezTo>
                  <a:cubicBezTo>
                    <a:pt x="1647" y="4527"/>
                    <a:pt x="1631" y="4525"/>
                    <a:pt x="1614" y="4525"/>
                  </a:cubicBezTo>
                  <a:cubicBezTo>
                    <a:pt x="1421" y="4525"/>
                    <a:pt x="1227" y="4871"/>
                    <a:pt x="1033" y="4871"/>
                  </a:cubicBezTo>
                  <a:cubicBezTo>
                    <a:pt x="966" y="4871"/>
                    <a:pt x="899" y="4830"/>
                    <a:pt x="832" y="4718"/>
                  </a:cubicBezTo>
                  <a:cubicBezTo>
                    <a:pt x="555" y="4348"/>
                    <a:pt x="1109" y="4163"/>
                    <a:pt x="1294" y="3978"/>
                  </a:cubicBezTo>
                  <a:cubicBezTo>
                    <a:pt x="1941" y="3239"/>
                    <a:pt x="3605" y="2962"/>
                    <a:pt x="2496" y="1298"/>
                  </a:cubicBezTo>
                  <a:cubicBezTo>
                    <a:pt x="2126" y="651"/>
                    <a:pt x="2773" y="558"/>
                    <a:pt x="3235" y="558"/>
                  </a:cubicBezTo>
                  <a:cubicBezTo>
                    <a:pt x="3576" y="558"/>
                    <a:pt x="3866" y="910"/>
                    <a:pt x="4181" y="910"/>
                  </a:cubicBezTo>
                  <a:cubicBezTo>
                    <a:pt x="4293" y="910"/>
                    <a:pt x="4408" y="865"/>
                    <a:pt x="4530" y="743"/>
                  </a:cubicBezTo>
                  <a:cubicBezTo>
                    <a:pt x="4151" y="62"/>
                    <a:pt x="3526" y="1"/>
                    <a:pt x="290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37"/>
            <p:cNvSpPr/>
            <p:nvPr/>
          </p:nvSpPr>
          <p:spPr>
            <a:xfrm>
              <a:off x="4001800" y="4778975"/>
              <a:ext cx="134050" cy="117875"/>
            </a:xfrm>
            <a:custGeom>
              <a:rect b="b" l="l" r="r" t="t"/>
              <a:pathLst>
                <a:path extrusionOk="0" h="4715" w="5362">
                  <a:moveTo>
                    <a:pt x="1017" y="1"/>
                  </a:moveTo>
                  <a:cubicBezTo>
                    <a:pt x="92" y="186"/>
                    <a:pt x="0" y="740"/>
                    <a:pt x="277" y="1480"/>
                  </a:cubicBezTo>
                  <a:cubicBezTo>
                    <a:pt x="924" y="3051"/>
                    <a:pt x="2311" y="3790"/>
                    <a:pt x="3605" y="4715"/>
                  </a:cubicBezTo>
                  <a:cubicBezTo>
                    <a:pt x="3790" y="4345"/>
                    <a:pt x="4437" y="4160"/>
                    <a:pt x="3975" y="3606"/>
                  </a:cubicBezTo>
                  <a:cubicBezTo>
                    <a:pt x="4079" y="3527"/>
                    <a:pt x="4167" y="3495"/>
                    <a:pt x="4243" y="3495"/>
                  </a:cubicBezTo>
                  <a:cubicBezTo>
                    <a:pt x="4598" y="3495"/>
                    <a:pt x="4693" y="4203"/>
                    <a:pt x="5007" y="4203"/>
                  </a:cubicBezTo>
                  <a:cubicBezTo>
                    <a:pt x="5101" y="4203"/>
                    <a:pt x="5215" y="4140"/>
                    <a:pt x="5361" y="3975"/>
                  </a:cubicBezTo>
                  <a:cubicBezTo>
                    <a:pt x="4252" y="2312"/>
                    <a:pt x="2496" y="1295"/>
                    <a:pt x="101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37"/>
            <p:cNvSpPr/>
            <p:nvPr/>
          </p:nvSpPr>
          <p:spPr>
            <a:xfrm>
              <a:off x="3454125" y="4459775"/>
              <a:ext cx="175650" cy="118175"/>
            </a:xfrm>
            <a:custGeom>
              <a:rect b="b" l="l" r="r" t="t"/>
              <a:pathLst>
                <a:path extrusionOk="0" h="4727" w="7026">
                  <a:moveTo>
                    <a:pt x="3962" y="0"/>
                  </a:moveTo>
                  <a:cubicBezTo>
                    <a:pt x="3873" y="0"/>
                    <a:pt x="3785" y="4"/>
                    <a:pt x="3697" y="13"/>
                  </a:cubicBezTo>
                  <a:cubicBezTo>
                    <a:pt x="3975" y="567"/>
                    <a:pt x="3790" y="1122"/>
                    <a:pt x="3328" y="1214"/>
                  </a:cubicBezTo>
                  <a:cubicBezTo>
                    <a:pt x="1756" y="1584"/>
                    <a:pt x="1017" y="2971"/>
                    <a:pt x="0" y="4080"/>
                  </a:cubicBezTo>
                  <a:cubicBezTo>
                    <a:pt x="111" y="4080"/>
                    <a:pt x="222" y="4076"/>
                    <a:pt x="328" y="4076"/>
                  </a:cubicBezTo>
                  <a:cubicBezTo>
                    <a:pt x="754" y="4076"/>
                    <a:pt x="1109" y="4135"/>
                    <a:pt x="1109" y="4727"/>
                  </a:cubicBezTo>
                  <a:cubicBezTo>
                    <a:pt x="1849" y="4080"/>
                    <a:pt x="2866" y="3710"/>
                    <a:pt x="3420" y="2786"/>
                  </a:cubicBezTo>
                  <a:cubicBezTo>
                    <a:pt x="3904" y="1925"/>
                    <a:pt x="4451" y="1440"/>
                    <a:pt x="5079" y="1440"/>
                  </a:cubicBezTo>
                  <a:cubicBezTo>
                    <a:pt x="5530" y="1440"/>
                    <a:pt x="6022" y="1690"/>
                    <a:pt x="6563" y="2231"/>
                  </a:cubicBezTo>
                  <a:cubicBezTo>
                    <a:pt x="7025" y="1492"/>
                    <a:pt x="6101" y="752"/>
                    <a:pt x="6563" y="13"/>
                  </a:cubicBezTo>
                  <a:lnTo>
                    <a:pt x="6563" y="13"/>
                  </a:lnTo>
                  <a:cubicBezTo>
                    <a:pt x="6291" y="122"/>
                    <a:pt x="6011" y="158"/>
                    <a:pt x="5727" y="158"/>
                  </a:cubicBezTo>
                  <a:cubicBezTo>
                    <a:pt x="5139" y="158"/>
                    <a:pt x="4536" y="0"/>
                    <a:pt x="396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37"/>
            <p:cNvSpPr/>
            <p:nvPr/>
          </p:nvSpPr>
          <p:spPr>
            <a:xfrm>
              <a:off x="4091925" y="4867750"/>
              <a:ext cx="136350" cy="119225"/>
            </a:xfrm>
            <a:custGeom>
              <a:rect b="b" l="l" r="r" t="t"/>
              <a:pathLst>
                <a:path extrusionOk="0" h="4769" w="5454">
                  <a:moveTo>
                    <a:pt x="670" y="1"/>
                  </a:moveTo>
                  <a:cubicBezTo>
                    <a:pt x="587" y="1"/>
                    <a:pt x="489" y="42"/>
                    <a:pt x="370" y="147"/>
                  </a:cubicBezTo>
                  <a:cubicBezTo>
                    <a:pt x="832" y="609"/>
                    <a:pt x="185" y="794"/>
                    <a:pt x="0" y="1164"/>
                  </a:cubicBezTo>
                  <a:cubicBezTo>
                    <a:pt x="185" y="1441"/>
                    <a:pt x="462" y="1718"/>
                    <a:pt x="647" y="1903"/>
                  </a:cubicBezTo>
                  <a:lnTo>
                    <a:pt x="1017" y="2643"/>
                  </a:lnTo>
                  <a:cubicBezTo>
                    <a:pt x="1664" y="3013"/>
                    <a:pt x="2126" y="3475"/>
                    <a:pt x="2496" y="4122"/>
                  </a:cubicBezTo>
                  <a:lnTo>
                    <a:pt x="2865" y="4122"/>
                  </a:lnTo>
                  <a:cubicBezTo>
                    <a:pt x="3235" y="4307"/>
                    <a:pt x="3605" y="4584"/>
                    <a:pt x="3975" y="4769"/>
                  </a:cubicBezTo>
                  <a:cubicBezTo>
                    <a:pt x="3790" y="3660"/>
                    <a:pt x="4807" y="3752"/>
                    <a:pt x="5454" y="3382"/>
                  </a:cubicBezTo>
                  <a:cubicBezTo>
                    <a:pt x="4252" y="2365"/>
                    <a:pt x="2958" y="1441"/>
                    <a:pt x="1756" y="424"/>
                  </a:cubicBezTo>
                  <a:cubicBezTo>
                    <a:pt x="1609" y="590"/>
                    <a:pt x="1495" y="653"/>
                    <a:pt x="1401" y="653"/>
                  </a:cubicBezTo>
                  <a:cubicBezTo>
                    <a:pt x="1097" y="653"/>
                    <a:pt x="999" y="1"/>
                    <a:pt x="67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37"/>
            <p:cNvSpPr/>
            <p:nvPr/>
          </p:nvSpPr>
          <p:spPr>
            <a:xfrm>
              <a:off x="2781650" y="4560625"/>
              <a:ext cx="127125" cy="100525"/>
            </a:xfrm>
            <a:custGeom>
              <a:rect b="b" l="l" r="r" t="t"/>
              <a:pathLst>
                <a:path extrusionOk="0" h="4021" w="5085">
                  <a:moveTo>
                    <a:pt x="4567" y="1"/>
                  </a:moveTo>
                  <a:cubicBezTo>
                    <a:pt x="3696" y="1"/>
                    <a:pt x="3007" y="423"/>
                    <a:pt x="2774" y="1432"/>
                  </a:cubicBezTo>
                  <a:cubicBezTo>
                    <a:pt x="2649" y="2246"/>
                    <a:pt x="2269" y="2466"/>
                    <a:pt x="1779" y="2466"/>
                  </a:cubicBezTo>
                  <a:cubicBezTo>
                    <a:pt x="1545" y="2466"/>
                    <a:pt x="1286" y="2416"/>
                    <a:pt x="1017" y="2357"/>
                  </a:cubicBezTo>
                  <a:cubicBezTo>
                    <a:pt x="833" y="1894"/>
                    <a:pt x="1295" y="1802"/>
                    <a:pt x="1387" y="1525"/>
                  </a:cubicBezTo>
                  <a:cubicBezTo>
                    <a:pt x="1480" y="1155"/>
                    <a:pt x="1480" y="693"/>
                    <a:pt x="1202" y="323"/>
                  </a:cubicBezTo>
                  <a:cubicBezTo>
                    <a:pt x="1067" y="188"/>
                    <a:pt x="932" y="102"/>
                    <a:pt x="760" y="102"/>
                  </a:cubicBezTo>
                  <a:cubicBezTo>
                    <a:pt x="697" y="102"/>
                    <a:pt x="630" y="113"/>
                    <a:pt x="555" y="138"/>
                  </a:cubicBezTo>
                  <a:cubicBezTo>
                    <a:pt x="1" y="416"/>
                    <a:pt x="370" y="970"/>
                    <a:pt x="278" y="1340"/>
                  </a:cubicBezTo>
                  <a:cubicBezTo>
                    <a:pt x="186" y="2172"/>
                    <a:pt x="93" y="3004"/>
                    <a:pt x="740" y="3651"/>
                  </a:cubicBezTo>
                  <a:lnTo>
                    <a:pt x="1480" y="3651"/>
                  </a:lnTo>
                  <a:cubicBezTo>
                    <a:pt x="1748" y="3498"/>
                    <a:pt x="1984" y="3408"/>
                    <a:pt x="2195" y="3408"/>
                  </a:cubicBezTo>
                  <a:cubicBezTo>
                    <a:pt x="2494" y="3408"/>
                    <a:pt x="2742" y="3587"/>
                    <a:pt x="2959" y="4020"/>
                  </a:cubicBezTo>
                  <a:cubicBezTo>
                    <a:pt x="3975" y="2819"/>
                    <a:pt x="4530" y="1432"/>
                    <a:pt x="5085" y="46"/>
                  </a:cubicBezTo>
                  <a:cubicBezTo>
                    <a:pt x="4907" y="16"/>
                    <a:pt x="4734" y="1"/>
                    <a:pt x="456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37"/>
            <p:cNvSpPr/>
            <p:nvPr/>
          </p:nvSpPr>
          <p:spPr>
            <a:xfrm>
              <a:off x="4064175" y="2471150"/>
              <a:ext cx="132000" cy="110825"/>
            </a:xfrm>
            <a:custGeom>
              <a:rect b="b" l="l" r="r" t="t"/>
              <a:pathLst>
                <a:path extrusionOk="0" h="4433" w="5280">
                  <a:moveTo>
                    <a:pt x="4339" y="0"/>
                  </a:moveTo>
                  <a:cubicBezTo>
                    <a:pt x="4109" y="0"/>
                    <a:pt x="3853" y="36"/>
                    <a:pt x="3606" y="64"/>
                  </a:cubicBezTo>
                  <a:cubicBezTo>
                    <a:pt x="2404" y="1450"/>
                    <a:pt x="833" y="2374"/>
                    <a:pt x="1" y="4038"/>
                  </a:cubicBezTo>
                  <a:cubicBezTo>
                    <a:pt x="381" y="4266"/>
                    <a:pt x="761" y="4432"/>
                    <a:pt x="1193" y="4432"/>
                  </a:cubicBezTo>
                  <a:cubicBezTo>
                    <a:pt x="1286" y="4432"/>
                    <a:pt x="1382" y="4424"/>
                    <a:pt x="1480" y="4408"/>
                  </a:cubicBezTo>
                  <a:cubicBezTo>
                    <a:pt x="1942" y="4131"/>
                    <a:pt x="2681" y="3946"/>
                    <a:pt x="2959" y="3299"/>
                  </a:cubicBezTo>
                  <a:cubicBezTo>
                    <a:pt x="3051" y="3206"/>
                    <a:pt x="3144" y="3114"/>
                    <a:pt x="3236" y="3022"/>
                  </a:cubicBezTo>
                  <a:cubicBezTo>
                    <a:pt x="3144" y="1727"/>
                    <a:pt x="4807" y="2097"/>
                    <a:pt x="5085" y="1173"/>
                  </a:cubicBezTo>
                  <a:cubicBezTo>
                    <a:pt x="5279" y="199"/>
                    <a:pt x="4882" y="0"/>
                    <a:pt x="433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37"/>
            <p:cNvSpPr/>
            <p:nvPr/>
          </p:nvSpPr>
          <p:spPr>
            <a:xfrm>
              <a:off x="4579500" y="3743700"/>
              <a:ext cx="110950" cy="154850"/>
            </a:xfrm>
            <a:custGeom>
              <a:rect b="b" l="l" r="r" t="t"/>
              <a:pathLst>
                <a:path extrusionOk="0" h="6194" w="4438">
                  <a:moveTo>
                    <a:pt x="2681" y="1"/>
                  </a:moveTo>
                  <a:cubicBezTo>
                    <a:pt x="2184" y="167"/>
                    <a:pt x="2654" y="1151"/>
                    <a:pt x="1954" y="1151"/>
                  </a:cubicBezTo>
                  <a:cubicBezTo>
                    <a:pt x="1874" y="1151"/>
                    <a:pt x="1778" y="1138"/>
                    <a:pt x="1664" y="1110"/>
                  </a:cubicBezTo>
                  <a:cubicBezTo>
                    <a:pt x="1405" y="1006"/>
                    <a:pt x="1086" y="815"/>
                    <a:pt x="808" y="815"/>
                  </a:cubicBezTo>
                  <a:cubicBezTo>
                    <a:pt x="592" y="815"/>
                    <a:pt x="399" y="931"/>
                    <a:pt x="278" y="1295"/>
                  </a:cubicBezTo>
                  <a:cubicBezTo>
                    <a:pt x="1" y="2034"/>
                    <a:pt x="1480" y="1295"/>
                    <a:pt x="1202" y="2219"/>
                  </a:cubicBezTo>
                  <a:cubicBezTo>
                    <a:pt x="2219" y="2404"/>
                    <a:pt x="2034" y="3328"/>
                    <a:pt x="2312" y="3976"/>
                  </a:cubicBezTo>
                  <a:lnTo>
                    <a:pt x="3790" y="3698"/>
                  </a:lnTo>
                  <a:lnTo>
                    <a:pt x="3790" y="3698"/>
                  </a:lnTo>
                  <a:cubicBezTo>
                    <a:pt x="3143" y="4623"/>
                    <a:pt x="2959" y="5362"/>
                    <a:pt x="3051" y="6194"/>
                  </a:cubicBezTo>
                  <a:lnTo>
                    <a:pt x="3421" y="6194"/>
                  </a:lnTo>
                  <a:cubicBezTo>
                    <a:pt x="3763" y="5938"/>
                    <a:pt x="3867" y="5444"/>
                    <a:pt x="4319" y="5444"/>
                  </a:cubicBezTo>
                  <a:cubicBezTo>
                    <a:pt x="4356" y="5444"/>
                    <a:pt x="4396" y="5447"/>
                    <a:pt x="4438" y="5454"/>
                  </a:cubicBezTo>
                  <a:lnTo>
                    <a:pt x="4438" y="4715"/>
                  </a:lnTo>
                  <a:cubicBezTo>
                    <a:pt x="4345" y="4345"/>
                    <a:pt x="4253" y="3976"/>
                    <a:pt x="4160" y="3606"/>
                  </a:cubicBezTo>
                  <a:lnTo>
                    <a:pt x="4160" y="3236"/>
                  </a:lnTo>
                  <a:cubicBezTo>
                    <a:pt x="3513" y="2774"/>
                    <a:pt x="3883" y="2127"/>
                    <a:pt x="3698" y="1480"/>
                  </a:cubicBezTo>
                  <a:cubicBezTo>
                    <a:pt x="3328" y="1018"/>
                    <a:pt x="3051" y="463"/>
                    <a:pt x="268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37"/>
            <p:cNvSpPr/>
            <p:nvPr/>
          </p:nvSpPr>
          <p:spPr>
            <a:xfrm>
              <a:off x="2700775" y="1164775"/>
              <a:ext cx="97075" cy="201425"/>
            </a:xfrm>
            <a:custGeom>
              <a:rect b="b" l="l" r="r" t="t"/>
              <a:pathLst>
                <a:path extrusionOk="0" h="8057" w="3883">
                  <a:moveTo>
                    <a:pt x="370" y="0"/>
                  </a:moveTo>
                  <a:cubicBezTo>
                    <a:pt x="0" y="2681"/>
                    <a:pt x="463" y="5362"/>
                    <a:pt x="370" y="8042"/>
                  </a:cubicBezTo>
                  <a:cubicBezTo>
                    <a:pt x="444" y="8027"/>
                    <a:pt x="521" y="8022"/>
                    <a:pt x="599" y="8022"/>
                  </a:cubicBezTo>
                  <a:cubicBezTo>
                    <a:pt x="797" y="8022"/>
                    <a:pt x="1005" y="8056"/>
                    <a:pt x="1212" y="8056"/>
                  </a:cubicBezTo>
                  <a:cubicBezTo>
                    <a:pt x="1432" y="8056"/>
                    <a:pt x="1649" y="8018"/>
                    <a:pt x="1849" y="7857"/>
                  </a:cubicBezTo>
                  <a:cubicBezTo>
                    <a:pt x="1110" y="7118"/>
                    <a:pt x="1110" y="7118"/>
                    <a:pt x="2034" y="6656"/>
                  </a:cubicBezTo>
                  <a:cubicBezTo>
                    <a:pt x="2311" y="6471"/>
                    <a:pt x="2496" y="6009"/>
                    <a:pt x="2034" y="5824"/>
                  </a:cubicBezTo>
                  <a:cubicBezTo>
                    <a:pt x="832" y="5269"/>
                    <a:pt x="925" y="4437"/>
                    <a:pt x="925" y="3236"/>
                  </a:cubicBezTo>
                  <a:cubicBezTo>
                    <a:pt x="925" y="1017"/>
                    <a:pt x="832" y="925"/>
                    <a:pt x="3051" y="925"/>
                  </a:cubicBezTo>
                  <a:cubicBezTo>
                    <a:pt x="3221" y="925"/>
                    <a:pt x="3412" y="984"/>
                    <a:pt x="3567" y="984"/>
                  </a:cubicBezTo>
                  <a:cubicBezTo>
                    <a:pt x="3749" y="984"/>
                    <a:pt x="3883" y="903"/>
                    <a:pt x="3883" y="555"/>
                  </a:cubicBezTo>
                  <a:cubicBezTo>
                    <a:pt x="3883" y="161"/>
                    <a:pt x="3603" y="47"/>
                    <a:pt x="3309" y="47"/>
                  </a:cubicBezTo>
                  <a:cubicBezTo>
                    <a:pt x="3188" y="47"/>
                    <a:pt x="3066" y="66"/>
                    <a:pt x="2958" y="93"/>
                  </a:cubicBezTo>
                  <a:cubicBezTo>
                    <a:pt x="2700" y="150"/>
                    <a:pt x="2434" y="172"/>
                    <a:pt x="2163" y="172"/>
                  </a:cubicBezTo>
                  <a:cubicBezTo>
                    <a:pt x="1562" y="172"/>
                    <a:pt x="944" y="64"/>
                    <a:pt x="37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37"/>
            <p:cNvSpPr/>
            <p:nvPr/>
          </p:nvSpPr>
          <p:spPr>
            <a:xfrm>
              <a:off x="3345500" y="1137050"/>
              <a:ext cx="117875" cy="120175"/>
            </a:xfrm>
            <a:custGeom>
              <a:rect b="b" l="l" r="r" t="t"/>
              <a:pathLst>
                <a:path extrusionOk="0" h="4807" w="4715">
                  <a:moveTo>
                    <a:pt x="4068" y="0"/>
                  </a:moveTo>
                  <a:cubicBezTo>
                    <a:pt x="2959" y="370"/>
                    <a:pt x="2219" y="1109"/>
                    <a:pt x="1480" y="1849"/>
                  </a:cubicBezTo>
                  <a:cubicBezTo>
                    <a:pt x="1480" y="2496"/>
                    <a:pt x="1110" y="2866"/>
                    <a:pt x="648" y="3235"/>
                  </a:cubicBezTo>
                  <a:cubicBezTo>
                    <a:pt x="93" y="3698"/>
                    <a:pt x="1" y="4160"/>
                    <a:pt x="370" y="4807"/>
                  </a:cubicBezTo>
                  <a:cubicBezTo>
                    <a:pt x="1849" y="3605"/>
                    <a:pt x="3606" y="2958"/>
                    <a:pt x="4715" y="1479"/>
                  </a:cubicBezTo>
                  <a:cubicBezTo>
                    <a:pt x="4345" y="1109"/>
                    <a:pt x="3883" y="740"/>
                    <a:pt x="406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37"/>
            <p:cNvSpPr/>
            <p:nvPr/>
          </p:nvSpPr>
          <p:spPr>
            <a:xfrm>
              <a:off x="3652850" y="3795325"/>
              <a:ext cx="73975" cy="183800"/>
            </a:xfrm>
            <a:custGeom>
              <a:rect b="b" l="l" r="r" t="t"/>
              <a:pathLst>
                <a:path extrusionOk="0" h="7352" w="2959">
                  <a:moveTo>
                    <a:pt x="848" y="0"/>
                  </a:moveTo>
                  <a:cubicBezTo>
                    <a:pt x="751" y="0"/>
                    <a:pt x="626" y="45"/>
                    <a:pt x="463" y="154"/>
                  </a:cubicBezTo>
                  <a:cubicBezTo>
                    <a:pt x="1017" y="894"/>
                    <a:pt x="555" y="1541"/>
                    <a:pt x="463" y="2280"/>
                  </a:cubicBezTo>
                  <a:cubicBezTo>
                    <a:pt x="925" y="2373"/>
                    <a:pt x="1387" y="2558"/>
                    <a:pt x="740" y="3020"/>
                  </a:cubicBezTo>
                  <a:cubicBezTo>
                    <a:pt x="463" y="3205"/>
                    <a:pt x="0" y="3482"/>
                    <a:pt x="370" y="3574"/>
                  </a:cubicBezTo>
                  <a:cubicBezTo>
                    <a:pt x="1942" y="4037"/>
                    <a:pt x="1202" y="5331"/>
                    <a:pt x="1479" y="6347"/>
                  </a:cubicBezTo>
                  <a:cubicBezTo>
                    <a:pt x="1546" y="6681"/>
                    <a:pt x="1757" y="7351"/>
                    <a:pt x="2252" y="7351"/>
                  </a:cubicBezTo>
                  <a:cubicBezTo>
                    <a:pt x="2442" y="7351"/>
                    <a:pt x="2675" y="7252"/>
                    <a:pt x="2958" y="6994"/>
                  </a:cubicBezTo>
                  <a:cubicBezTo>
                    <a:pt x="2496" y="4961"/>
                    <a:pt x="2034" y="2927"/>
                    <a:pt x="1572" y="894"/>
                  </a:cubicBezTo>
                  <a:cubicBezTo>
                    <a:pt x="1201" y="745"/>
                    <a:pt x="1247" y="0"/>
                    <a:pt x="84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37"/>
            <p:cNvSpPr/>
            <p:nvPr/>
          </p:nvSpPr>
          <p:spPr>
            <a:xfrm>
              <a:off x="3223025" y="4642625"/>
              <a:ext cx="134050" cy="50775"/>
            </a:xfrm>
            <a:custGeom>
              <a:rect b="b" l="l" r="r" t="t"/>
              <a:pathLst>
                <a:path extrusionOk="0" h="2031" w="5362">
                  <a:moveTo>
                    <a:pt x="4530" y="1"/>
                  </a:moveTo>
                  <a:cubicBezTo>
                    <a:pt x="3493" y="161"/>
                    <a:pt x="2386" y="389"/>
                    <a:pt x="1330" y="389"/>
                  </a:cubicBezTo>
                  <a:cubicBezTo>
                    <a:pt x="1163" y="389"/>
                    <a:pt x="997" y="383"/>
                    <a:pt x="833" y="371"/>
                  </a:cubicBezTo>
                  <a:cubicBezTo>
                    <a:pt x="463" y="371"/>
                    <a:pt x="1" y="371"/>
                    <a:pt x="1" y="833"/>
                  </a:cubicBezTo>
                  <a:cubicBezTo>
                    <a:pt x="1" y="1261"/>
                    <a:pt x="159" y="1767"/>
                    <a:pt x="549" y="1767"/>
                  </a:cubicBezTo>
                  <a:cubicBezTo>
                    <a:pt x="580" y="1767"/>
                    <a:pt x="613" y="1764"/>
                    <a:pt x="648" y="1757"/>
                  </a:cubicBezTo>
                  <a:cubicBezTo>
                    <a:pt x="849" y="1720"/>
                    <a:pt x="1048" y="1704"/>
                    <a:pt x="1246" y="1704"/>
                  </a:cubicBezTo>
                  <a:cubicBezTo>
                    <a:pt x="2155" y="1704"/>
                    <a:pt x="3033" y="2031"/>
                    <a:pt x="3902" y="2031"/>
                  </a:cubicBezTo>
                  <a:cubicBezTo>
                    <a:pt x="4236" y="2031"/>
                    <a:pt x="4568" y="1983"/>
                    <a:pt x="4900" y="1850"/>
                  </a:cubicBezTo>
                  <a:cubicBezTo>
                    <a:pt x="5085" y="1203"/>
                    <a:pt x="5362" y="463"/>
                    <a:pt x="453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37"/>
            <p:cNvSpPr/>
            <p:nvPr/>
          </p:nvSpPr>
          <p:spPr>
            <a:xfrm>
              <a:off x="3946325" y="3507300"/>
              <a:ext cx="80900" cy="109325"/>
            </a:xfrm>
            <a:custGeom>
              <a:rect b="b" l="l" r="r" t="t"/>
              <a:pathLst>
                <a:path extrusionOk="0" h="4373" w="3236">
                  <a:moveTo>
                    <a:pt x="882" y="1"/>
                  </a:moveTo>
                  <a:cubicBezTo>
                    <a:pt x="563" y="1"/>
                    <a:pt x="182" y="404"/>
                    <a:pt x="1" y="768"/>
                  </a:cubicBezTo>
                  <a:cubicBezTo>
                    <a:pt x="370" y="1970"/>
                    <a:pt x="278" y="3264"/>
                    <a:pt x="1110" y="4373"/>
                  </a:cubicBezTo>
                  <a:cubicBezTo>
                    <a:pt x="2127" y="3449"/>
                    <a:pt x="2774" y="2339"/>
                    <a:pt x="3236" y="1138"/>
                  </a:cubicBezTo>
                  <a:cubicBezTo>
                    <a:pt x="3236" y="953"/>
                    <a:pt x="3236" y="860"/>
                    <a:pt x="3143" y="768"/>
                  </a:cubicBezTo>
                  <a:cubicBezTo>
                    <a:pt x="3143" y="768"/>
                    <a:pt x="3051" y="675"/>
                    <a:pt x="3051" y="675"/>
                  </a:cubicBezTo>
                  <a:cubicBezTo>
                    <a:pt x="2667" y="1107"/>
                    <a:pt x="2333" y="1439"/>
                    <a:pt x="2036" y="1439"/>
                  </a:cubicBezTo>
                  <a:cubicBezTo>
                    <a:pt x="1761" y="1439"/>
                    <a:pt x="1517" y="1154"/>
                    <a:pt x="1295" y="398"/>
                  </a:cubicBezTo>
                  <a:cubicBezTo>
                    <a:pt x="1199" y="112"/>
                    <a:pt x="1049" y="1"/>
                    <a:pt x="88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37"/>
            <p:cNvSpPr/>
            <p:nvPr/>
          </p:nvSpPr>
          <p:spPr>
            <a:xfrm>
              <a:off x="3662100" y="5257325"/>
              <a:ext cx="92450" cy="101975"/>
            </a:xfrm>
            <a:custGeom>
              <a:rect b="b" l="l" r="r" t="t"/>
              <a:pathLst>
                <a:path extrusionOk="0" h="4079" w="3698">
                  <a:moveTo>
                    <a:pt x="3698" y="1"/>
                  </a:moveTo>
                  <a:cubicBezTo>
                    <a:pt x="2786" y="84"/>
                    <a:pt x="2840" y="1059"/>
                    <a:pt x="2194" y="1059"/>
                  </a:cubicBezTo>
                  <a:cubicBezTo>
                    <a:pt x="2120" y="1059"/>
                    <a:pt x="2037" y="1046"/>
                    <a:pt x="1941" y="1017"/>
                  </a:cubicBezTo>
                  <a:cubicBezTo>
                    <a:pt x="1580" y="957"/>
                    <a:pt x="1219" y="544"/>
                    <a:pt x="883" y="544"/>
                  </a:cubicBezTo>
                  <a:cubicBezTo>
                    <a:pt x="704" y="544"/>
                    <a:pt x="531" y="663"/>
                    <a:pt x="370" y="1017"/>
                  </a:cubicBezTo>
                  <a:cubicBezTo>
                    <a:pt x="1387" y="1387"/>
                    <a:pt x="0" y="2219"/>
                    <a:pt x="740" y="2774"/>
                  </a:cubicBezTo>
                  <a:cubicBezTo>
                    <a:pt x="1017" y="2959"/>
                    <a:pt x="1294" y="3328"/>
                    <a:pt x="832" y="3791"/>
                  </a:cubicBezTo>
                  <a:cubicBezTo>
                    <a:pt x="1017" y="4037"/>
                    <a:pt x="1243" y="4078"/>
                    <a:pt x="1510" y="4078"/>
                  </a:cubicBezTo>
                  <a:cubicBezTo>
                    <a:pt x="1643" y="4078"/>
                    <a:pt x="1787" y="4068"/>
                    <a:pt x="1941" y="4068"/>
                  </a:cubicBezTo>
                  <a:cubicBezTo>
                    <a:pt x="2403" y="2774"/>
                    <a:pt x="3698" y="1665"/>
                    <a:pt x="369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37"/>
            <p:cNvSpPr/>
            <p:nvPr/>
          </p:nvSpPr>
          <p:spPr>
            <a:xfrm>
              <a:off x="3618175" y="1654675"/>
              <a:ext cx="62425" cy="219550"/>
            </a:xfrm>
            <a:custGeom>
              <a:rect b="b" l="l" r="r" t="t"/>
              <a:pathLst>
                <a:path extrusionOk="0" h="8782" w="2497">
                  <a:moveTo>
                    <a:pt x="2219" y="1"/>
                  </a:moveTo>
                  <a:cubicBezTo>
                    <a:pt x="1850" y="1017"/>
                    <a:pt x="1110" y="1387"/>
                    <a:pt x="1" y="1480"/>
                  </a:cubicBezTo>
                  <a:cubicBezTo>
                    <a:pt x="1480" y="1942"/>
                    <a:pt x="1757" y="2681"/>
                    <a:pt x="1295" y="4068"/>
                  </a:cubicBezTo>
                  <a:cubicBezTo>
                    <a:pt x="833" y="5547"/>
                    <a:pt x="463" y="7211"/>
                    <a:pt x="1480" y="8782"/>
                  </a:cubicBezTo>
                  <a:cubicBezTo>
                    <a:pt x="1480" y="8320"/>
                    <a:pt x="1480" y="7950"/>
                    <a:pt x="1572" y="7488"/>
                  </a:cubicBezTo>
                  <a:cubicBezTo>
                    <a:pt x="2127" y="5085"/>
                    <a:pt x="2497" y="2589"/>
                    <a:pt x="221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37"/>
            <p:cNvSpPr/>
            <p:nvPr/>
          </p:nvSpPr>
          <p:spPr>
            <a:xfrm>
              <a:off x="4064175" y="2618300"/>
              <a:ext cx="92475" cy="99400"/>
            </a:xfrm>
            <a:custGeom>
              <a:rect b="b" l="l" r="r" t="t"/>
              <a:pathLst>
                <a:path extrusionOk="0" h="3976" w="3699">
                  <a:moveTo>
                    <a:pt x="1110" y="1"/>
                  </a:moveTo>
                  <a:cubicBezTo>
                    <a:pt x="1202" y="463"/>
                    <a:pt x="1295" y="925"/>
                    <a:pt x="1480" y="1480"/>
                  </a:cubicBezTo>
                  <a:cubicBezTo>
                    <a:pt x="1004" y="1480"/>
                    <a:pt x="597" y="1072"/>
                    <a:pt x="199" y="1072"/>
                  </a:cubicBezTo>
                  <a:cubicBezTo>
                    <a:pt x="133" y="1072"/>
                    <a:pt x="67" y="1084"/>
                    <a:pt x="1" y="1110"/>
                  </a:cubicBezTo>
                  <a:cubicBezTo>
                    <a:pt x="463" y="2682"/>
                    <a:pt x="2034" y="3144"/>
                    <a:pt x="3236" y="3976"/>
                  </a:cubicBezTo>
                  <a:cubicBezTo>
                    <a:pt x="3513" y="3791"/>
                    <a:pt x="3698" y="3421"/>
                    <a:pt x="3421" y="3329"/>
                  </a:cubicBezTo>
                  <a:cubicBezTo>
                    <a:pt x="2127" y="2589"/>
                    <a:pt x="3236" y="2312"/>
                    <a:pt x="3606" y="1850"/>
                  </a:cubicBezTo>
                  <a:cubicBezTo>
                    <a:pt x="3513" y="1665"/>
                    <a:pt x="3421" y="1572"/>
                    <a:pt x="3236" y="1480"/>
                  </a:cubicBezTo>
                  <a:cubicBezTo>
                    <a:pt x="3051" y="1110"/>
                    <a:pt x="2774" y="740"/>
                    <a:pt x="2497" y="371"/>
                  </a:cubicBezTo>
                  <a:cubicBezTo>
                    <a:pt x="2034" y="278"/>
                    <a:pt x="1572" y="93"/>
                    <a:pt x="111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37"/>
            <p:cNvSpPr/>
            <p:nvPr/>
          </p:nvSpPr>
          <p:spPr>
            <a:xfrm>
              <a:off x="2899500" y="4670875"/>
              <a:ext cx="191825" cy="45725"/>
            </a:xfrm>
            <a:custGeom>
              <a:rect b="b" l="l" r="r" t="t"/>
              <a:pathLst>
                <a:path extrusionOk="0" h="1829" w="7673">
                  <a:moveTo>
                    <a:pt x="2795" y="0"/>
                  </a:moveTo>
                  <a:cubicBezTo>
                    <a:pt x="1905" y="0"/>
                    <a:pt x="980" y="214"/>
                    <a:pt x="1" y="720"/>
                  </a:cubicBezTo>
                  <a:cubicBezTo>
                    <a:pt x="348" y="874"/>
                    <a:pt x="663" y="948"/>
                    <a:pt x="953" y="948"/>
                  </a:cubicBezTo>
                  <a:cubicBezTo>
                    <a:pt x="1357" y="948"/>
                    <a:pt x="1711" y="804"/>
                    <a:pt x="2034" y="535"/>
                  </a:cubicBezTo>
                  <a:cubicBezTo>
                    <a:pt x="2116" y="481"/>
                    <a:pt x="2197" y="458"/>
                    <a:pt x="2276" y="458"/>
                  </a:cubicBezTo>
                  <a:cubicBezTo>
                    <a:pt x="2466" y="458"/>
                    <a:pt x="2643" y="589"/>
                    <a:pt x="2774" y="720"/>
                  </a:cubicBezTo>
                  <a:cubicBezTo>
                    <a:pt x="4253" y="1829"/>
                    <a:pt x="6009" y="1829"/>
                    <a:pt x="7673" y="1829"/>
                  </a:cubicBezTo>
                  <a:cubicBezTo>
                    <a:pt x="6091" y="794"/>
                    <a:pt x="4509" y="0"/>
                    <a:pt x="279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37"/>
            <p:cNvSpPr/>
            <p:nvPr/>
          </p:nvSpPr>
          <p:spPr>
            <a:xfrm>
              <a:off x="3967125" y="3984050"/>
              <a:ext cx="69350" cy="122500"/>
            </a:xfrm>
            <a:custGeom>
              <a:rect b="b" l="l" r="r" t="t"/>
              <a:pathLst>
                <a:path extrusionOk="0" h="4900" w="2774">
                  <a:moveTo>
                    <a:pt x="1942" y="0"/>
                  </a:moveTo>
                  <a:cubicBezTo>
                    <a:pt x="1479" y="1202"/>
                    <a:pt x="1" y="1756"/>
                    <a:pt x="1" y="3050"/>
                  </a:cubicBezTo>
                  <a:cubicBezTo>
                    <a:pt x="125" y="3121"/>
                    <a:pt x="249" y="3148"/>
                    <a:pt x="374" y="3148"/>
                  </a:cubicBezTo>
                  <a:cubicBezTo>
                    <a:pt x="748" y="3148"/>
                    <a:pt x="1122" y="2906"/>
                    <a:pt x="1497" y="2906"/>
                  </a:cubicBezTo>
                  <a:cubicBezTo>
                    <a:pt x="1645" y="2906"/>
                    <a:pt x="1793" y="2944"/>
                    <a:pt x="1942" y="3050"/>
                  </a:cubicBezTo>
                  <a:cubicBezTo>
                    <a:pt x="1572" y="3605"/>
                    <a:pt x="1202" y="3882"/>
                    <a:pt x="648" y="3975"/>
                  </a:cubicBezTo>
                  <a:cubicBezTo>
                    <a:pt x="1" y="4160"/>
                    <a:pt x="1" y="4252"/>
                    <a:pt x="648" y="4899"/>
                  </a:cubicBezTo>
                  <a:cubicBezTo>
                    <a:pt x="2127" y="4714"/>
                    <a:pt x="2496" y="3605"/>
                    <a:pt x="2774" y="2403"/>
                  </a:cubicBezTo>
                  <a:cubicBezTo>
                    <a:pt x="1664" y="2126"/>
                    <a:pt x="1664" y="1479"/>
                    <a:pt x="2311" y="647"/>
                  </a:cubicBezTo>
                  <a:cubicBezTo>
                    <a:pt x="2496" y="462"/>
                    <a:pt x="2681" y="277"/>
                    <a:pt x="2404" y="92"/>
                  </a:cubicBezTo>
                  <a:cubicBezTo>
                    <a:pt x="2311" y="0"/>
                    <a:pt x="1942" y="0"/>
                    <a:pt x="194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37"/>
            <p:cNvSpPr/>
            <p:nvPr/>
          </p:nvSpPr>
          <p:spPr>
            <a:xfrm>
              <a:off x="4445475" y="865425"/>
              <a:ext cx="140975" cy="100650"/>
            </a:xfrm>
            <a:custGeom>
              <a:rect b="b" l="l" r="r" t="t"/>
              <a:pathLst>
                <a:path extrusionOk="0" h="4026" w="5639">
                  <a:moveTo>
                    <a:pt x="483" y="0"/>
                  </a:moveTo>
                  <a:cubicBezTo>
                    <a:pt x="341" y="0"/>
                    <a:pt x="181" y="16"/>
                    <a:pt x="0" y="50"/>
                  </a:cubicBezTo>
                  <a:cubicBezTo>
                    <a:pt x="370" y="1807"/>
                    <a:pt x="1479" y="3008"/>
                    <a:pt x="2958" y="4025"/>
                  </a:cubicBezTo>
                  <a:cubicBezTo>
                    <a:pt x="3143" y="3748"/>
                    <a:pt x="3328" y="3286"/>
                    <a:pt x="3605" y="3286"/>
                  </a:cubicBezTo>
                  <a:cubicBezTo>
                    <a:pt x="5639" y="2823"/>
                    <a:pt x="4160" y="2269"/>
                    <a:pt x="3698" y="1807"/>
                  </a:cubicBezTo>
                  <a:lnTo>
                    <a:pt x="3698" y="1807"/>
                  </a:lnTo>
                  <a:cubicBezTo>
                    <a:pt x="3605" y="2361"/>
                    <a:pt x="3513" y="2823"/>
                    <a:pt x="2866" y="2823"/>
                  </a:cubicBezTo>
                  <a:cubicBezTo>
                    <a:pt x="2681" y="2823"/>
                    <a:pt x="2404" y="2454"/>
                    <a:pt x="2496" y="2361"/>
                  </a:cubicBezTo>
                  <a:cubicBezTo>
                    <a:pt x="2640" y="1858"/>
                    <a:pt x="3007" y="1802"/>
                    <a:pt x="3381" y="1802"/>
                  </a:cubicBezTo>
                  <a:cubicBezTo>
                    <a:pt x="3488" y="1802"/>
                    <a:pt x="3595" y="1807"/>
                    <a:pt x="3698" y="1807"/>
                  </a:cubicBezTo>
                  <a:cubicBezTo>
                    <a:pt x="3500" y="1354"/>
                    <a:pt x="3284" y="1204"/>
                    <a:pt x="3059" y="1204"/>
                  </a:cubicBezTo>
                  <a:cubicBezTo>
                    <a:pt x="2623" y="1204"/>
                    <a:pt x="2151" y="1767"/>
                    <a:pt x="1702" y="1767"/>
                  </a:cubicBezTo>
                  <a:cubicBezTo>
                    <a:pt x="1627" y="1767"/>
                    <a:pt x="1553" y="1751"/>
                    <a:pt x="1479" y="1714"/>
                  </a:cubicBezTo>
                  <a:cubicBezTo>
                    <a:pt x="1561" y="822"/>
                    <a:pt x="1499" y="0"/>
                    <a:pt x="48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37"/>
            <p:cNvSpPr/>
            <p:nvPr/>
          </p:nvSpPr>
          <p:spPr>
            <a:xfrm>
              <a:off x="3964825" y="2509700"/>
              <a:ext cx="90150" cy="117875"/>
            </a:xfrm>
            <a:custGeom>
              <a:rect b="b" l="l" r="r" t="t"/>
              <a:pathLst>
                <a:path extrusionOk="0" h="4715" w="3606">
                  <a:moveTo>
                    <a:pt x="740" y="1"/>
                  </a:moveTo>
                  <a:cubicBezTo>
                    <a:pt x="185" y="370"/>
                    <a:pt x="0" y="832"/>
                    <a:pt x="0" y="1480"/>
                  </a:cubicBezTo>
                  <a:cubicBezTo>
                    <a:pt x="1017" y="2589"/>
                    <a:pt x="1941" y="3883"/>
                    <a:pt x="3235" y="4715"/>
                  </a:cubicBezTo>
                  <a:cubicBezTo>
                    <a:pt x="3605" y="3606"/>
                    <a:pt x="2496" y="2866"/>
                    <a:pt x="2496" y="1849"/>
                  </a:cubicBezTo>
                  <a:cubicBezTo>
                    <a:pt x="2034" y="1017"/>
                    <a:pt x="1479" y="463"/>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37"/>
            <p:cNvSpPr/>
            <p:nvPr/>
          </p:nvSpPr>
          <p:spPr>
            <a:xfrm>
              <a:off x="3364000" y="3616600"/>
              <a:ext cx="90150" cy="83225"/>
            </a:xfrm>
            <a:custGeom>
              <a:rect b="b" l="l" r="r" t="t"/>
              <a:pathLst>
                <a:path extrusionOk="0" h="3329" w="3606">
                  <a:moveTo>
                    <a:pt x="0" y="1"/>
                  </a:moveTo>
                  <a:lnTo>
                    <a:pt x="0" y="3329"/>
                  </a:lnTo>
                  <a:cubicBezTo>
                    <a:pt x="555" y="2959"/>
                    <a:pt x="185" y="2312"/>
                    <a:pt x="555" y="1757"/>
                  </a:cubicBezTo>
                  <a:cubicBezTo>
                    <a:pt x="925" y="2774"/>
                    <a:pt x="1849" y="2497"/>
                    <a:pt x="2588" y="2589"/>
                  </a:cubicBezTo>
                  <a:cubicBezTo>
                    <a:pt x="2866" y="2404"/>
                    <a:pt x="3235" y="2312"/>
                    <a:pt x="3605" y="2219"/>
                  </a:cubicBezTo>
                  <a:cubicBezTo>
                    <a:pt x="3050" y="463"/>
                    <a:pt x="1294" y="555"/>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37"/>
            <p:cNvSpPr/>
            <p:nvPr/>
          </p:nvSpPr>
          <p:spPr>
            <a:xfrm>
              <a:off x="3717550" y="4561750"/>
              <a:ext cx="115575" cy="82350"/>
            </a:xfrm>
            <a:custGeom>
              <a:rect b="b" l="l" r="r" t="t"/>
              <a:pathLst>
                <a:path extrusionOk="0" h="3294" w="4623">
                  <a:moveTo>
                    <a:pt x="1480" y="1"/>
                  </a:moveTo>
                  <a:cubicBezTo>
                    <a:pt x="1404" y="677"/>
                    <a:pt x="1451" y="1537"/>
                    <a:pt x="677" y="1537"/>
                  </a:cubicBezTo>
                  <a:cubicBezTo>
                    <a:pt x="499" y="1537"/>
                    <a:pt x="277" y="1491"/>
                    <a:pt x="1" y="1387"/>
                  </a:cubicBezTo>
                  <a:lnTo>
                    <a:pt x="1" y="1387"/>
                  </a:lnTo>
                  <a:cubicBezTo>
                    <a:pt x="648" y="1942"/>
                    <a:pt x="1295" y="2497"/>
                    <a:pt x="1942" y="2959"/>
                  </a:cubicBezTo>
                  <a:cubicBezTo>
                    <a:pt x="2251" y="3191"/>
                    <a:pt x="2594" y="3294"/>
                    <a:pt x="2921" y="3294"/>
                  </a:cubicBezTo>
                  <a:cubicBezTo>
                    <a:pt x="3374" y="3294"/>
                    <a:pt x="3799" y="3096"/>
                    <a:pt x="4068" y="2774"/>
                  </a:cubicBezTo>
                  <a:cubicBezTo>
                    <a:pt x="4622" y="1942"/>
                    <a:pt x="3606" y="1757"/>
                    <a:pt x="3328" y="1387"/>
                  </a:cubicBezTo>
                  <a:cubicBezTo>
                    <a:pt x="2774" y="925"/>
                    <a:pt x="2127" y="463"/>
                    <a:pt x="14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37"/>
            <p:cNvSpPr/>
            <p:nvPr/>
          </p:nvSpPr>
          <p:spPr>
            <a:xfrm>
              <a:off x="3590450" y="584750"/>
              <a:ext cx="145625" cy="117875"/>
            </a:xfrm>
            <a:custGeom>
              <a:rect b="b" l="l" r="r" t="t"/>
              <a:pathLst>
                <a:path extrusionOk="0" h="4715" w="5825">
                  <a:moveTo>
                    <a:pt x="5824" y="0"/>
                  </a:moveTo>
                  <a:lnTo>
                    <a:pt x="5824" y="0"/>
                  </a:lnTo>
                  <a:cubicBezTo>
                    <a:pt x="5085" y="278"/>
                    <a:pt x="4160" y="370"/>
                    <a:pt x="3791" y="1387"/>
                  </a:cubicBezTo>
                  <a:cubicBezTo>
                    <a:pt x="3606" y="2034"/>
                    <a:pt x="2959" y="2219"/>
                    <a:pt x="2219" y="2219"/>
                  </a:cubicBezTo>
                  <a:cubicBezTo>
                    <a:pt x="1480" y="2866"/>
                    <a:pt x="186" y="3051"/>
                    <a:pt x="1" y="4345"/>
                  </a:cubicBezTo>
                  <a:cubicBezTo>
                    <a:pt x="1" y="4437"/>
                    <a:pt x="1" y="4622"/>
                    <a:pt x="1" y="4714"/>
                  </a:cubicBezTo>
                  <a:cubicBezTo>
                    <a:pt x="2589" y="3883"/>
                    <a:pt x="4160" y="1849"/>
                    <a:pt x="582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37"/>
            <p:cNvSpPr/>
            <p:nvPr/>
          </p:nvSpPr>
          <p:spPr>
            <a:xfrm>
              <a:off x="4554075" y="3544975"/>
              <a:ext cx="64750" cy="147925"/>
            </a:xfrm>
            <a:custGeom>
              <a:rect b="b" l="l" r="r" t="t"/>
              <a:pathLst>
                <a:path extrusionOk="0" h="5917" w="2590">
                  <a:moveTo>
                    <a:pt x="371" y="0"/>
                  </a:moveTo>
                  <a:cubicBezTo>
                    <a:pt x="371" y="1202"/>
                    <a:pt x="1387" y="2496"/>
                    <a:pt x="1" y="3605"/>
                  </a:cubicBezTo>
                  <a:cubicBezTo>
                    <a:pt x="186" y="3698"/>
                    <a:pt x="278" y="3883"/>
                    <a:pt x="371" y="3975"/>
                  </a:cubicBezTo>
                  <a:cubicBezTo>
                    <a:pt x="590" y="3902"/>
                    <a:pt x="781" y="3869"/>
                    <a:pt x="944" y="3869"/>
                  </a:cubicBezTo>
                  <a:cubicBezTo>
                    <a:pt x="1608" y="3869"/>
                    <a:pt x="1831" y="4417"/>
                    <a:pt x="1757" y="5084"/>
                  </a:cubicBezTo>
                  <a:cubicBezTo>
                    <a:pt x="1665" y="5916"/>
                    <a:pt x="2127" y="5731"/>
                    <a:pt x="2589" y="5824"/>
                  </a:cubicBezTo>
                  <a:cubicBezTo>
                    <a:pt x="2589" y="5177"/>
                    <a:pt x="2589" y="4622"/>
                    <a:pt x="2589" y="3975"/>
                  </a:cubicBezTo>
                  <a:cubicBezTo>
                    <a:pt x="1942" y="3328"/>
                    <a:pt x="1572" y="2681"/>
                    <a:pt x="1480" y="1757"/>
                  </a:cubicBezTo>
                  <a:cubicBezTo>
                    <a:pt x="1387" y="1479"/>
                    <a:pt x="1203" y="1110"/>
                    <a:pt x="1110" y="740"/>
                  </a:cubicBezTo>
                  <a:cubicBezTo>
                    <a:pt x="833" y="463"/>
                    <a:pt x="648" y="185"/>
                    <a:pt x="37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37"/>
            <p:cNvSpPr/>
            <p:nvPr/>
          </p:nvSpPr>
          <p:spPr>
            <a:xfrm>
              <a:off x="3853900" y="420675"/>
              <a:ext cx="64725" cy="120375"/>
            </a:xfrm>
            <a:custGeom>
              <a:rect b="b" l="l" r="r" t="t"/>
              <a:pathLst>
                <a:path extrusionOk="0" h="4815" w="2589">
                  <a:moveTo>
                    <a:pt x="2588" y="0"/>
                  </a:moveTo>
                  <a:cubicBezTo>
                    <a:pt x="2126" y="0"/>
                    <a:pt x="1664" y="0"/>
                    <a:pt x="1479" y="647"/>
                  </a:cubicBezTo>
                  <a:cubicBezTo>
                    <a:pt x="1410" y="1165"/>
                    <a:pt x="1303" y="1335"/>
                    <a:pt x="1171" y="1335"/>
                  </a:cubicBezTo>
                  <a:cubicBezTo>
                    <a:pt x="949" y="1335"/>
                    <a:pt x="660" y="856"/>
                    <a:pt x="370" y="740"/>
                  </a:cubicBezTo>
                  <a:lnTo>
                    <a:pt x="370" y="740"/>
                  </a:lnTo>
                  <a:cubicBezTo>
                    <a:pt x="0" y="1110"/>
                    <a:pt x="555" y="1479"/>
                    <a:pt x="370" y="1849"/>
                  </a:cubicBezTo>
                  <a:cubicBezTo>
                    <a:pt x="555" y="2589"/>
                    <a:pt x="1294" y="3236"/>
                    <a:pt x="370" y="3975"/>
                  </a:cubicBezTo>
                  <a:cubicBezTo>
                    <a:pt x="892" y="4149"/>
                    <a:pt x="1087" y="4815"/>
                    <a:pt x="1571" y="4815"/>
                  </a:cubicBezTo>
                  <a:cubicBezTo>
                    <a:pt x="1601" y="4815"/>
                    <a:pt x="1632" y="4812"/>
                    <a:pt x="1664" y="4807"/>
                  </a:cubicBezTo>
                  <a:cubicBezTo>
                    <a:pt x="1849" y="4715"/>
                    <a:pt x="1849" y="4067"/>
                    <a:pt x="1849" y="3605"/>
                  </a:cubicBezTo>
                  <a:lnTo>
                    <a:pt x="1849" y="2589"/>
                  </a:lnTo>
                  <a:cubicBezTo>
                    <a:pt x="2126" y="1664"/>
                    <a:pt x="2311" y="832"/>
                    <a:pt x="258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37"/>
            <p:cNvSpPr/>
            <p:nvPr/>
          </p:nvSpPr>
          <p:spPr>
            <a:xfrm>
              <a:off x="3999475" y="2143275"/>
              <a:ext cx="129425" cy="38200"/>
            </a:xfrm>
            <a:custGeom>
              <a:rect b="b" l="l" r="r" t="t"/>
              <a:pathLst>
                <a:path extrusionOk="0" h="1528" w="5177">
                  <a:moveTo>
                    <a:pt x="1979" y="0"/>
                  </a:moveTo>
                  <a:cubicBezTo>
                    <a:pt x="1331" y="0"/>
                    <a:pt x="666" y="79"/>
                    <a:pt x="1" y="145"/>
                  </a:cubicBezTo>
                  <a:cubicBezTo>
                    <a:pt x="1119" y="1000"/>
                    <a:pt x="2284" y="1528"/>
                    <a:pt x="3562" y="1528"/>
                  </a:cubicBezTo>
                  <a:cubicBezTo>
                    <a:pt x="4080" y="1528"/>
                    <a:pt x="4617" y="1441"/>
                    <a:pt x="5177" y="1254"/>
                  </a:cubicBezTo>
                  <a:cubicBezTo>
                    <a:pt x="4230" y="249"/>
                    <a:pt x="3132" y="0"/>
                    <a:pt x="197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37"/>
            <p:cNvSpPr/>
            <p:nvPr/>
          </p:nvSpPr>
          <p:spPr>
            <a:xfrm>
              <a:off x="3955575" y="4886800"/>
              <a:ext cx="106325" cy="74775"/>
            </a:xfrm>
            <a:custGeom>
              <a:rect b="b" l="l" r="r" t="t"/>
              <a:pathLst>
                <a:path extrusionOk="0" h="2991" w="4253">
                  <a:moveTo>
                    <a:pt x="2710" y="0"/>
                  </a:moveTo>
                  <a:cubicBezTo>
                    <a:pt x="1886" y="0"/>
                    <a:pt x="1333" y="591"/>
                    <a:pt x="925" y="1326"/>
                  </a:cubicBezTo>
                  <a:cubicBezTo>
                    <a:pt x="647" y="1788"/>
                    <a:pt x="278" y="2158"/>
                    <a:pt x="0" y="2620"/>
                  </a:cubicBezTo>
                  <a:cubicBezTo>
                    <a:pt x="150" y="2680"/>
                    <a:pt x="277" y="2706"/>
                    <a:pt x="388" y="2706"/>
                  </a:cubicBezTo>
                  <a:cubicBezTo>
                    <a:pt x="962" y="2706"/>
                    <a:pt x="1077" y="2006"/>
                    <a:pt x="1387" y="1696"/>
                  </a:cubicBezTo>
                  <a:cubicBezTo>
                    <a:pt x="1768" y="1391"/>
                    <a:pt x="2087" y="771"/>
                    <a:pt x="2550" y="771"/>
                  </a:cubicBezTo>
                  <a:cubicBezTo>
                    <a:pt x="2648" y="771"/>
                    <a:pt x="2753" y="799"/>
                    <a:pt x="2866" y="864"/>
                  </a:cubicBezTo>
                  <a:cubicBezTo>
                    <a:pt x="3420" y="1326"/>
                    <a:pt x="2958" y="1973"/>
                    <a:pt x="2681" y="2435"/>
                  </a:cubicBezTo>
                  <a:cubicBezTo>
                    <a:pt x="2589" y="2620"/>
                    <a:pt x="2589" y="2805"/>
                    <a:pt x="2496" y="2990"/>
                  </a:cubicBezTo>
                  <a:cubicBezTo>
                    <a:pt x="3236" y="2528"/>
                    <a:pt x="4252" y="2343"/>
                    <a:pt x="4160" y="1326"/>
                  </a:cubicBezTo>
                  <a:cubicBezTo>
                    <a:pt x="4160" y="772"/>
                    <a:pt x="3790" y="217"/>
                    <a:pt x="3051" y="32"/>
                  </a:cubicBezTo>
                  <a:cubicBezTo>
                    <a:pt x="2932" y="11"/>
                    <a:pt x="2819" y="0"/>
                    <a:pt x="271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37"/>
            <p:cNvSpPr/>
            <p:nvPr/>
          </p:nvSpPr>
          <p:spPr>
            <a:xfrm>
              <a:off x="4027200" y="2555925"/>
              <a:ext cx="73975" cy="99375"/>
            </a:xfrm>
            <a:custGeom>
              <a:rect b="b" l="l" r="r" t="t"/>
              <a:pathLst>
                <a:path extrusionOk="0" h="3975" w="2959">
                  <a:moveTo>
                    <a:pt x="1" y="0"/>
                  </a:moveTo>
                  <a:cubicBezTo>
                    <a:pt x="1" y="1017"/>
                    <a:pt x="1110" y="1757"/>
                    <a:pt x="740" y="2866"/>
                  </a:cubicBezTo>
                  <a:lnTo>
                    <a:pt x="1480" y="3605"/>
                  </a:lnTo>
                  <a:cubicBezTo>
                    <a:pt x="1559" y="3579"/>
                    <a:pt x="1634" y="3567"/>
                    <a:pt x="1707" y="3567"/>
                  </a:cubicBezTo>
                  <a:cubicBezTo>
                    <a:pt x="2144" y="3567"/>
                    <a:pt x="2483" y="3975"/>
                    <a:pt x="2959" y="3975"/>
                  </a:cubicBezTo>
                  <a:cubicBezTo>
                    <a:pt x="2774" y="3420"/>
                    <a:pt x="2681" y="2958"/>
                    <a:pt x="2589" y="2496"/>
                  </a:cubicBezTo>
                  <a:cubicBezTo>
                    <a:pt x="2404" y="2219"/>
                    <a:pt x="2312" y="2034"/>
                    <a:pt x="2219" y="1757"/>
                  </a:cubicBezTo>
                  <a:cubicBezTo>
                    <a:pt x="1757" y="1572"/>
                    <a:pt x="1480" y="1202"/>
                    <a:pt x="1480" y="647"/>
                  </a:cubicBezTo>
                  <a:lnTo>
                    <a:pt x="1"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37"/>
            <p:cNvSpPr/>
            <p:nvPr/>
          </p:nvSpPr>
          <p:spPr>
            <a:xfrm>
              <a:off x="3673650" y="4929175"/>
              <a:ext cx="99400" cy="72050"/>
            </a:xfrm>
            <a:custGeom>
              <a:rect b="b" l="l" r="r" t="t"/>
              <a:pathLst>
                <a:path extrusionOk="0" h="2882" w="3976">
                  <a:moveTo>
                    <a:pt x="0" y="1"/>
                  </a:moveTo>
                  <a:lnTo>
                    <a:pt x="0" y="1665"/>
                  </a:lnTo>
                  <a:cubicBezTo>
                    <a:pt x="370" y="1665"/>
                    <a:pt x="740" y="1850"/>
                    <a:pt x="1110" y="1942"/>
                  </a:cubicBezTo>
                  <a:cubicBezTo>
                    <a:pt x="1903" y="2158"/>
                    <a:pt x="2471" y="2881"/>
                    <a:pt x="3253" y="2881"/>
                  </a:cubicBezTo>
                  <a:cubicBezTo>
                    <a:pt x="3474" y="2881"/>
                    <a:pt x="3711" y="2824"/>
                    <a:pt x="3975" y="2682"/>
                  </a:cubicBezTo>
                  <a:cubicBezTo>
                    <a:pt x="3236" y="2497"/>
                    <a:pt x="3051" y="1665"/>
                    <a:pt x="2496" y="1295"/>
                  </a:cubicBezTo>
                  <a:cubicBezTo>
                    <a:pt x="2383" y="1323"/>
                    <a:pt x="2278" y="1336"/>
                    <a:pt x="2179" y="1336"/>
                  </a:cubicBezTo>
                  <a:cubicBezTo>
                    <a:pt x="1305" y="1336"/>
                    <a:pt x="914" y="333"/>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37"/>
            <p:cNvSpPr/>
            <p:nvPr/>
          </p:nvSpPr>
          <p:spPr>
            <a:xfrm>
              <a:off x="4533275" y="1772275"/>
              <a:ext cx="57800" cy="111200"/>
            </a:xfrm>
            <a:custGeom>
              <a:rect b="b" l="l" r="r" t="t"/>
              <a:pathLst>
                <a:path extrusionOk="0" h="4448" w="2312">
                  <a:moveTo>
                    <a:pt x="972" y="1"/>
                  </a:moveTo>
                  <a:cubicBezTo>
                    <a:pt x="955" y="1"/>
                    <a:pt x="939" y="4"/>
                    <a:pt x="925" y="11"/>
                  </a:cubicBezTo>
                  <a:cubicBezTo>
                    <a:pt x="186" y="473"/>
                    <a:pt x="925" y="1305"/>
                    <a:pt x="463" y="1860"/>
                  </a:cubicBezTo>
                  <a:lnTo>
                    <a:pt x="463" y="2229"/>
                  </a:lnTo>
                  <a:cubicBezTo>
                    <a:pt x="1" y="3431"/>
                    <a:pt x="1665" y="3523"/>
                    <a:pt x="1572" y="4448"/>
                  </a:cubicBezTo>
                  <a:cubicBezTo>
                    <a:pt x="1942" y="4263"/>
                    <a:pt x="2219" y="3986"/>
                    <a:pt x="2312" y="3708"/>
                  </a:cubicBezTo>
                  <a:lnTo>
                    <a:pt x="1942" y="3338"/>
                  </a:lnTo>
                  <a:cubicBezTo>
                    <a:pt x="1757" y="2876"/>
                    <a:pt x="648" y="2322"/>
                    <a:pt x="1942" y="1860"/>
                  </a:cubicBezTo>
                  <a:lnTo>
                    <a:pt x="1942" y="750"/>
                  </a:lnTo>
                  <a:cubicBezTo>
                    <a:pt x="1600" y="494"/>
                    <a:pt x="1179" y="1"/>
                    <a:pt x="97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37"/>
            <p:cNvSpPr/>
            <p:nvPr/>
          </p:nvSpPr>
          <p:spPr>
            <a:xfrm>
              <a:off x="2428100" y="801975"/>
              <a:ext cx="99375" cy="92450"/>
            </a:xfrm>
            <a:custGeom>
              <a:rect b="b" l="l" r="r" t="t"/>
              <a:pathLst>
                <a:path extrusionOk="0" h="3698" w="3975">
                  <a:moveTo>
                    <a:pt x="2866" y="0"/>
                  </a:moveTo>
                  <a:cubicBezTo>
                    <a:pt x="2496" y="1572"/>
                    <a:pt x="1387" y="2403"/>
                    <a:pt x="0" y="2958"/>
                  </a:cubicBezTo>
                  <a:cubicBezTo>
                    <a:pt x="93" y="3143"/>
                    <a:pt x="185" y="3420"/>
                    <a:pt x="370" y="3698"/>
                  </a:cubicBezTo>
                  <a:cubicBezTo>
                    <a:pt x="2311" y="3420"/>
                    <a:pt x="2958" y="1756"/>
                    <a:pt x="3975" y="370"/>
                  </a:cubicBezTo>
                  <a:cubicBezTo>
                    <a:pt x="3698" y="0"/>
                    <a:pt x="3328" y="0"/>
                    <a:pt x="286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37"/>
            <p:cNvSpPr/>
            <p:nvPr/>
          </p:nvSpPr>
          <p:spPr>
            <a:xfrm>
              <a:off x="4024900" y="1710150"/>
              <a:ext cx="62425" cy="105825"/>
            </a:xfrm>
            <a:custGeom>
              <a:rect b="b" l="l" r="r" t="t"/>
              <a:pathLst>
                <a:path extrusionOk="0" h="4233" w="2497">
                  <a:moveTo>
                    <a:pt x="1572" y="0"/>
                  </a:moveTo>
                  <a:cubicBezTo>
                    <a:pt x="1479" y="647"/>
                    <a:pt x="1849" y="1294"/>
                    <a:pt x="1202" y="1849"/>
                  </a:cubicBezTo>
                  <a:cubicBezTo>
                    <a:pt x="463" y="2311"/>
                    <a:pt x="0" y="2958"/>
                    <a:pt x="278" y="3790"/>
                  </a:cubicBezTo>
                  <a:cubicBezTo>
                    <a:pt x="403" y="4125"/>
                    <a:pt x="624" y="4232"/>
                    <a:pt x="888" y="4232"/>
                  </a:cubicBezTo>
                  <a:cubicBezTo>
                    <a:pt x="1206" y="4232"/>
                    <a:pt x="1588" y="4076"/>
                    <a:pt x="1942" y="3975"/>
                  </a:cubicBezTo>
                  <a:cubicBezTo>
                    <a:pt x="1479" y="2681"/>
                    <a:pt x="2496" y="1294"/>
                    <a:pt x="157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37"/>
            <p:cNvSpPr/>
            <p:nvPr/>
          </p:nvSpPr>
          <p:spPr>
            <a:xfrm>
              <a:off x="4281400" y="4230725"/>
              <a:ext cx="73975" cy="67625"/>
            </a:xfrm>
            <a:custGeom>
              <a:rect b="b" l="l" r="r" t="t"/>
              <a:pathLst>
                <a:path extrusionOk="0" h="2705" w="2959">
                  <a:moveTo>
                    <a:pt x="2323" y="0"/>
                  </a:moveTo>
                  <a:cubicBezTo>
                    <a:pt x="2057" y="0"/>
                    <a:pt x="1757" y="116"/>
                    <a:pt x="1480" y="116"/>
                  </a:cubicBezTo>
                  <a:cubicBezTo>
                    <a:pt x="833" y="486"/>
                    <a:pt x="370" y="948"/>
                    <a:pt x="1" y="1595"/>
                  </a:cubicBezTo>
                  <a:cubicBezTo>
                    <a:pt x="555" y="1780"/>
                    <a:pt x="925" y="2057"/>
                    <a:pt x="740" y="2704"/>
                  </a:cubicBezTo>
                  <a:cubicBezTo>
                    <a:pt x="1664" y="2150"/>
                    <a:pt x="2311" y="1410"/>
                    <a:pt x="2959" y="578"/>
                  </a:cubicBezTo>
                  <a:cubicBezTo>
                    <a:pt x="2820" y="116"/>
                    <a:pt x="2589" y="0"/>
                    <a:pt x="232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37"/>
            <p:cNvSpPr/>
            <p:nvPr/>
          </p:nvSpPr>
          <p:spPr>
            <a:xfrm>
              <a:off x="3574275" y="3401700"/>
              <a:ext cx="90150" cy="78600"/>
            </a:xfrm>
            <a:custGeom>
              <a:rect b="b" l="l" r="r" t="t"/>
              <a:pathLst>
                <a:path extrusionOk="0" h="3144" w="3606">
                  <a:moveTo>
                    <a:pt x="2127" y="278"/>
                  </a:moveTo>
                  <a:cubicBezTo>
                    <a:pt x="1295" y="370"/>
                    <a:pt x="93" y="0"/>
                    <a:pt x="648" y="1664"/>
                  </a:cubicBezTo>
                  <a:cubicBezTo>
                    <a:pt x="833" y="2311"/>
                    <a:pt x="186" y="2404"/>
                    <a:pt x="1" y="2773"/>
                  </a:cubicBezTo>
                  <a:lnTo>
                    <a:pt x="1" y="3143"/>
                  </a:lnTo>
                  <a:cubicBezTo>
                    <a:pt x="1480" y="3051"/>
                    <a:pt x="1295" y="1757"/>
                    <a:pt x="1480" y="555"/>
                  </a:cubicBezTo>
                  <a:cubicBezTo>
                    <a:pt x="2034" y="1110"/>
                    <a:pt x="2404" y="1479"/>
                    <a:pt x="2774" y="1757"/>
                  </a:cubicBezTo>
                  <a:cubicBezTo>
                    <a:pt x="2954" y="1907"/>
                    <a:pt x="3095" y="1969"/>
                    <a:pt x="3206" y="1969"/>
                  </a:cubicBezTo>
                  <a:cubicBezTo>
                    <a:pt x="3439" y="1969"/>
                    <a:pt x="3543" y="1699"/>
                    <a:pt x="3606" y="1387"/>
                  </a:cubicBezTo>
                  <a:cubicBezTo>
                    <a:pt x="2959" y="1202"/>
                    <a:pt x="2589" y="647"/>
                    <a:pt x="2127" y="278"/>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37"/>
            <p:cNvSpPr/>
            <p:nvPr/>
          </p:nvSpPr>
          <p:spPr>
            <a:xfrm>
              <a:off x="3190675" y="3843075"/>
              <a:ext cx="78600" cy="55475"/>
            </a:xfrm>
            <a:custGeom>
              <a:rect b="b" l="l" r="r" t="t"/>
              <a:pathLst>
                <a:path extrusionOk="0" h="2219" w="3144">
                  <a:moveTo>
                    <a:pt x="2219" y="1"/>
                  </a:moveTo>
                  <a:cubicBezTo>
                    <a:pt x="2141" y="234"/>
                    <a:pt x="2064" y="598"/>
                    <a:pt x="1876" y="598"/>
                  </a:cubicBezTo>
                  <a:cubicBezTo>
                    <a:pt x="1840" y="598"/>
                    <a:pt x="1801" y="585"/>
                    <a:pt x="1757" y="555"/>
                  </a:cubicBezTo>
                  <a:cubicBezTo>
                    <a:pt x="1528" y="289"/>
                    <a:pt x="1300" y="210"/>
                    <a:pt x="1065" y="210"/>
                  </a:cubicBezTo>
                  <a:cubicBezTo>
                    <a:pt x="730" y="210"/>
                    <a:pt x="381" y="370"/>
                    <a:pt x="1" y="370"/>
                  </a:cubicBezTo>
                  <a:cubicBezTo>
                    <a:pt x="463" y="1295"/>
                    <a:pt x="1202" y="1942"/>
                    <a:pt x="2219" y="2219"/>
                  </a:cubicBezTo>
                  <a:cubicBezTo>
                    <a:pt x="2681" y="1572"/>
                    <a:pt x="3143" y="925"/>
                    <a:pt x="258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37"/>
            <p:cNvSpPr/>
            <p:nvPr/>
          </p:nvSpPr>
          <p:spPr>
            <a:xfrm>
              <a:off x="3153700" y="2313275"/>
              <a:ext cx="73975" cy="78600"/>
            </a:xfrm>
            <a:custGeom>
              <a:rect b="b" l="l" r="r" t="t"/>
              <a:pathLst>
                <a:path extrusionOk="0" h="3144" w="2959">
                  <a:moveTo>
                    <a:pt x="370" y="1"/>
                  </a:moveTo>
                  <a:cubicBezTo>
                    <a:pt x="370" y="1"/>
                    <a:pt x="185" y="370"/>
                    <a:pt x="1" y="555"/>
                  </a:cubicBezTo>
                  <a:cubicBezTo>
                    <a:pt x="925" y="1387"/>
                    <a:pt x="1295" y="2774"/>
                    <a:pt x="2589" y="3143"/>
                  </a:cubicBezTo>
                  <a:cubicBezTo>
                    <a:pt x="1942" y="2496"/>
                    <a:pt x="2959" y="1480"/>
                    <a:pt x="2589" y="1480"/>
                  </a:cubicBezTo>
                  <a:cubicBezTo>
                    <a:pt x="2545" y="1483"/>
                    <a:pt x="2502" y="1485"/>
                    <a:pt x="2460" y="1485"/>
                  </a:cubicBezTo>
                  <a:cubicBezTo>
                    <a:pt x="1366" y="1485"/>
                    <a:pt x="1083" y="357"/>
                    <a:pt x="37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37"/>
            <p:cNvSpPr/>
            <p:nvPr/>
          </p:nvSpPr>
          <p:spPr>
            <a:xfrm>
              <a:off x="3962725" y="3053750"/>
              <a:ext cx="69125" cy="54850"/>
            </a:xfrm>
            <a:custGeom>
              <a:rect b="b" l="l" r="r" t="t"/>
              <a:pathLst>
                <a:path extrusionOk="0" h="2194" w="2765">
                  <a:moveTo>
                    <a:pt x="1198" y="0"/>
                  </a:moveTo>
                  <a:cubicBezTo>
                    <a:pt x="709" y="0"/>
                    <a:pt x="349" y="606"/>
                    <a:pt x="84" y="1070"/>
                  </a:cubicBezTo>
                  <a:cubicBezTo>
                    <a:pt x="1" y="1819"/>
                    <a:pt x="292" y="2193"/>
                    <a:pt x="890" y="2193"/>
                  </a:cubicBezTo>
                  <a:cubicBezTo>
                    <a:pt x="957" y="2193"/>
                    <a:pt x="1027" y="2188"/>
                    <a:pt x="1101" y="2179"/>
                  </a:cubicBezTo>
                  <a:cubicBezTo>
                    <a:pt x="1286" y="1440"/>
                    <a:pt x="2765" y="1162"/>
                    <a:pt x="1840" y="330"/>
                  </a:cubicBezTo>
                  <a:cubicBezTo>
                    <a:pt x="1605" y="95"/>
                    <a:pt x="1391" y="0"/>
                    <a:pt x="119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37"/>
            <p:cNvSpPr/>
            <p:nvPr/>
          </p:nvSpPr>
          <p:spPr>
            <a:xfrm>
              <a:off x="2314850" y="4878350"/>
              <a:ext cx="60125" cy="83225"/>
            </a:xfrm>
            <a:custGeom>
              <a:rect b="b" l="l" r="r" t="t"/>
              <a:pathLst>
                <a:path extrusionOk="0" h="3329" w="2405">
                  <a:moveTo>
                    <a:pt x="925" y="0"/>
                  </a:moveTo>
                  <a:cubicBezTo>
                    <a:pt x="1" y="1202"/>
                    <a:pt x="740" y="2219"/>
                    <a:pt x="1295" y="3328"/>
                  </a:cubicBezTo>
                  <a:cubicBezTo>
                    <a:pt x="2034" y="2958"/>
                    <a:pt x="2404" y="1941"/>
                    <a:pt x="1757" y="1757"/>
                  </a:cubicBezTo>
                  <a:cubicBezTo>
                    <a:pt x="740" y="1387"/>
                    <a:pt x="1203" y="1110"/>
                    <a:pt x="1387" y="647"/>
                  </a:cubicBezTo>
                  <a:cubicBezTo>
                    <a:pt x="1665" y="185"/>
                    <a:pt x="1295" y="93"/>
                    <a:pt x="92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37"/>
            <p:cNvSpPr/>
            <p:nvPr/>
          </p:nvSpPr>
          <p:spPr>
            <a:xfrm>
              <a:off x="2705400" y="947550"/>
              <a:ext cx="34675" cy="117875"/>
            </a:xfrm>
            <a:custGeom>
              <a:rect b="b" l="l" r="r" t="t"/>
              <a:pathLst>
                <a:path extrusionOk="0" h="4715" w="1387">
                  <a:moveTo>
                    <a:pt x="555" y="1"/>
                  </a:moveTo>
                  <a:cubicBezTo>
                    <a:pt x="93" y="1572"/>
                    <a:pt x="0" y="3143"/>
                    <a:pt x="185" y="4715"/>
                  </a:cubicBezTo>
                  <a:cubicBezTo>
                    <a:pt x="925" y="3236"/>
                    <a:pt x="1387" y="1664"/>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37"/>
            <p:cNvSpPr/>
            <p:nvPr/>
          </p:nvSpPr>
          <p:spPr>
            <a:xfrm>
              <a:off x="3879325" y="1418975"/>
              <a:ext cx="32375" cy="71925"/>
            </a:xfrm>
            <a:custGeom>
              <a:rect b="b" l="l" r="r" t="t"/>
              <a:pathLst>
                <a:path extrusionOk="0" h="2877" w="1295">
                  <a:moveTo>
                    <a:pt x="462" y="0"/>
                  </a:moveTo>
                  <a:cubicBezTo>
                    <a:pt x="0" y="740"/>
                    <a:pt x="0" y="1387"/>
                    <a:pt x="462" y="1941"/>
                  </a:cubicBezTo>
                  <a:cubicBezTo>
                    <a:pt x="462" y="2034"/>
                    <a:pt x="462" y="2034"/>
                    <a:pt x="462" y="2126"/>
                  </a:cubicBezTo>
                  <a:cubicBezTo>
                    <a:pt x="462" y="2383"/>
                    <a:pt x="146" y="2876"/>
                    <a:pt x="610" y="2876"/>
                  </a:cubicBezTo>
                  <a:cubicBezTo>
                    <a:pt x="648" y="2876"/>
                    <a:pt x="691" y="2873"/>
                    <a:pt x="740" y="2866"/>
                  </a:cubicBezTo>
                  <a:cubicBezTo>
                    <a:pt x="1294" y="2773"/>
                    <a:pt x="1202" y="2219"/>
                    <a:pt x="1202" y="1849"/>
                  </a:cubicBezTo>
                  <a:cubicBezTo>
                    <a:pt x="924" y="1202"/>
                    <a:pt x="740" y="647"/>
                    <a:pt x="46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37"/>
            <p:cNvSpPr/>
            <p:nvPr/>
          </p:nvSpPr>
          <p:spPr>
            <a:xfrm>
              <a:off x="4059550" y="2934900"/>
              <a:ext cx="57800" cy="62425"/>
            </a:xfrm>
            <a:custGeom>
              <a:rect b="b" l="l" r="r" t="t"/>
              <a:pathLst>
                <a:path extrusionOk="0" h="2497" w="2312">
                  <a:moveTo>
                    <a:pt x="1572" y="1"/>
                  </a:moveTo>
                  <a:cubicBezTo>
                    <a:pt x="833" y="370"/>
                    <a:pt x="1" y="740"/>
                    <a:pt x="186" y="1757"/>
                  </a:cubicBezTo>
                  <a:cubicBezTo>
                    <a:pt x="186" y="2127"/>
                    <a:pt x="278" y="2496"/>
                    <a:pt x="648" y="2496"/>
                  </a:cubicBezTo>
                  <a:cubicBezTo>
                    <a:pt x="1572" y="2496"/>
                    <a:pt x="1942" y="1757"/>
                    <a:pt x="2312" y="1110"/>
                  </a:cubicBezTo>
                  <a:cubicBezTo>
                    <a:pt x="2283" y="1102"/>
                    <a:pt x="2253" y="1099"/>
                    <a:pt x="2224" y="1099"/>
                  </a:cubicBezTo>
                  <a:cubicBezTo>
                    <a:pt x="1977" y="1099"/>
                    <a:pt x="1724" y="1331"/>
                    <a:pt x="1410" y="1331"/>
                  </a:cubicBezTo>
                  <a:cubicBezTo>
                    <a:pt x="1289" y="1331"/>
                    <a:pt x="1159" y="1297"/>
                    <a:pt x="1018" y="1202"/>
                  </a:cubicBezTo>
                  <a:cubicBezTo>
                    <a:pt x="1203" y="740"/>
                    <a:pt x="1665" y="555"/>
                    <a:pt x="166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37"/>
            <p:cNvSpPr/>
            <p:nvPr/>
          </p:nvSpPr>
          <p:spPr>
            <a:xfrm>
              <a:off x="3673650" y="3434050"/>
              <a:ext cx="39300" cy="69975"/>
            </a:xfrm>
            <a:custGeom>
              <a:rect b="b" l="l" r="r" t="t"/>
              <a:pathLst>
                <a:path extrusionOk="0" h="2799" w="1572">
                  <a:moveTo>
                    <a:pt x="740" y="1"/>
                  </a:moveTo>
                  <a:cubicBezTo>
                    <a:pt x="93" y="740"/>
                    <a:pt x="0" y="1664"/>
                    <a:pt x="0" y="2589"/>
                  </a:cubicBezTo>
                  <a:cubicBezTo>
                    <a:pt x="225" y="2663"/>
                    <a:pt x="570" y="2799"/>
                    <a:pt x="694" y="2799"/>
                  </a:cubicBezTo>
                  <a:cubicBezTo>
                    <a:pt x="723" y="2799"/>
                    <a:pt x="740" y="2791"/>
                    <a:pt x="740" y="2774"/>
                  </a:cubicBezTo>
                  <a:cubicBezTo>
                    <a:pt x="555" y="1849"/>
                    <a:pt x="1572" y="1295"/>
                    <a:pt x="1387" y="370"/>
                  </a:cubicBezTo>
                  <a:cubicBezTo>
                    <a:pt x="1202" y="278"/>
                    <a:pt x="925" y="185"/>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37"/>
            <p:cNvSpPr/>
            <p:nvPr/>
          </p:nvSpPr>
          <p:spPr>
            <a:xfrm>
              <a:off x="4110400" y="3377700"/>
              <a:ext cx="55475" cy="49450"/>
            </a:xfrm>
            <a:custGeom>
              <a:rect b="b" l="l" r="r" t="t"/>
              <a:pathLst>
                <a:path extrusionOk="0" h="1978" w="2219">
                  <a:moveTo>
                    <a:pt x="862" y="0"/>
                  </a:moveTo>
                  <a:cubicBezTo>
                    <a:pt x="541" y="0"/>
                    <a:pt x="245" y="107"/>
                    <a:pt x="0" y="498"/>
                  </a:cubicBezTo>
                  <a:lnTo>
                    <a:pt x="0" y="868"/>
                  </a:lnTo>
                  <a:cubicBezTo>
                    <a:pt x="648" y="1145"/>
                    <a:pt x="925" y="1977"/>
                    <a:pt x="1757" y="1977"/>
                  </a:cubicBezTo>
                  <a:cubicBezTo>
                    <a:pt x="1664" y="1330"/>
                    <a:pt x="2219" y="776"/>
                    <a:pt x="1757" y="129"/>
                  </a:cubicBezTo>
                  <a:cubicBezTo>
                    <a:pt x="1452" y="85"/>
                    <a:pt x="1147" y="0"/>
                    <a:pt x="86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37"/>
            <p:cNvSpPr/>
            <p:nvPr/>
          </p:nvSpPr>
          <p:spPr>
            <a:xfrm>
              <a:off x="4186650" y="4952300"/>
              <a:ext cx="69350" cy="34675"/>
            </a:xfrm>
            <a:custGeom>
              <a:rect b="b" l="l" r="r" t="t"/>
              <a:pathLst>
                <a:path extrusionOk="0" h="1387" w="2774">
                  <a:moveTo>
                    <a:pt x="1665" y="0"/>
                  </a:moveTo>
                  <a:cubicBezTo>
                    <a:pt x="1110" y="370"/>
                    <a:pt x="1" y="278"/>
                    <a:pt x="186" y="1387"/>
                  </a:cubicBezTo>
                  <a:cubicBezTo>
                    <a:pt x="353" y="1219"/>
                    <a:pt x="549" y="1166"/>
                    <a:pt x="759" y="1166"/>
                  </a:cubicBezTo>
                  <a:cubicBezTo>
                    <a:pt x="1132" y="1166"/>
                    <a:pt x="1548" y="1336"/>
                    <a:pt x="1922" y="1336"/>
                  </a:cubicBezTo>
                  <a:cubicBezTo>
                    <a:pt x="2263" y="1336"/>
                    <a:pt x="2569" y="1194"/>
                    <a:pt x="2774" y="647"/>
                  </a:cubicBezTo>
                  <a:cubicBezTo>
                    <a:pt x="2404" y="462"/>
                    <a:pt x="2034" y="185"/>
                    <a:pt x="166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37"/>
            <p:cNvSpPr/>
            <p:nvPr/>
          </p:nvSpPr>
          <p:spPr>
            <a:xfrm>
              <a:off x="4528675" y="1747125"/>
              <a:ext cx="57775" cy="71650"/>
            </a:xfrm>
            <a:custGeom>
              <a:rect b="b" l="l" r="r" t="t"/>
              <a:pathLst>
                <a:path extrusionOk="0" h="2866" w="2311">
                  <a:moveTo>
                    <a:pt x="1387" y="0"/>
                  </a:moveTo>
                  <a:cubicBezTo>
                    <a:pt x="555" y="92"/>
                    <a:pt x="370" y="924"/>
                    <a:pt x="0" y="1479"/>
                  </a:cubicBezTo>
                  <a:cubicBezTo>
                    <a:pt x="185" y="1941"/>
                    <a:pt x="462" y="2403"/>
                    <a:pt x="647" y="2866"/>
                  </a:cubicBezTo>
                  <a:cubicBezTo>
                    <a:pt x="1109" y="2311"/>
                    <a:pt x="370" y="1479"/>
                    <a:pt x="1109" y="1017"/>
                  </a:cubicBezTo>
                  <a:cubicBezTo>
                    <a:pt x="1123" y="1010"/>
                    <a:pt x="1139" y="1007"/>
                    <a:pt x="1156" y="1007"/>
                  </a:cubicBezTo>
                  <a:cubicBezTo>
                    <a:pt x="1363" y="1007"/>
                    <a:pt x="1784" y="1500"/>
                    <a:pt x="2126" y="1756"/>
                  </a:cubicBezTo>
                  <a:cubicBezTo>
                    <a:pt x="2311" y="1017"/>
                    <a:pt x="1756" y="555"/>
                    <a:pt x="138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37"/>
            <p:cNvSpPr/>
            <p:nvPr/>
          </p:nvSpPr>
          <p:spPr>
            <a:xfrm>
              <a:off x="4764375" y="4955475"/>
              <a:ext cx="54100" cy="52300"/>
            </a:xfrm>
            <a:custGeom>
              <a:rect b="b" l="l" r="r" t="t"/>
              <a:pathLst>
                <a:path extrusionOk="0" h="2092" w="2164">
                  <a:moveTo>
                    <a:pt x="739" y="0"/>
                  </a:moveTo>
                  <a:cubicBezTo>
                    <a:pt x="608" y="0"/>
                    <a:pt x="383" y="90"/>
                    <a:pt x="0" y="243"/>
                  </a:cubicBezTo>
                  <a:cubicBezTo>
                    <a:pt x="93" y="982"/>
                    <a:pt x="370" y="1630"/>
                    <a:pt x="1110" y="1999"/>
                  </a:cubicBezTo>
                  <a:cubicBezTo>
                    <a:pt x="1387" y="1722"/>
                    <a:pt x="2034" y="2092"/>
                    <a:pt x="2126" y="1537"/>
                  </a:cubicBezTo>
                  <a:cubicBezTo>
                    <a:pt x="2163" y="1241"/>
                    <a:pt x="2067" y="1167"/>
                    <a:pt x="1921" y="1167"/>
                  </a:cubicBezTo>
                  <a:cubicBezTo>
                    <a:pt x="1774" y="1167"/>
                    <a:pt x="1578" y="1241"/>
                    <a:pt x="1414" y="1241"/>
                  </a:cubicBezTo>
                  <a:cubicBezTo>
                    <a:pt x="1331" y="1241"/>
                    <a:pt x="1258" y="1223"/>
                    <a:pt x="1202" y="1167"/>
                  </a:cubicBezTo>
                  <a:cubicBezTo>
                    <a:pt x="1017" y="982"/>
                    <a:pt x="925" y="890"/>
                    <a:pt x="925" y="613"/>
                  </a:cubicBezTo>
                  <a:cubicBezTo>
                    <a:pt x="925" y="180"/>
                    <a:pt x="925" y="0"/>
                    <a:pt x="73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37"/>
            <p:cNvSpPr/>
            <p:nvPr/>
          </p:nvSpPr>
          <p:spPr>
            <a:xfrm>
              <a:off x="3627425" y="3762200"/>
              <a:ext cx="64725" cy="55475"/>
            </a:xfrm>
            <a:custGeom>
              <a:rect b="b" l="l" r="r" t="t"/>
              <a:pathLst>
                <a:path extrusionOk="0" h="2219" w="2589">
                  <a:moveTo>
                    <a:pt x="1110" y="0"/>
                  </a:moveTo>
                  <a:lnTo>
                    <a:pt x="1" y="1110"/>
                  </a:lnTo>
                  <a:cubicBezTo>
                    <a:pt x="207" y="1420"/>
                    <a:pt x="472" y="1470"/>
                    <a:pt x="762" y="1470"/>
                  </a:cubicBezTo>
                  <a:cubicBezTo>
                    <a:pt x="900" y="1470"/>
                    <a:pt x="1044" y="1458"/>
                    <a:pt x="1190" y="1458"/>
                  </a:cubicBezTo>
                  <a:cubicBezTo>
                    <a:pt x="1286" y="1458"/>
                    <a:pt x="1383" y="1463"/>
                    <a:pt x="1480" y="1479"/>
                  </a:cubicBezTo>
                  <a:cubicBezTo>
                    <a:pt x="1643" y="1370"/>
                    <a:pt x="1768" y="1325"/>
                    <a:pt x="1865" y="1325"/>
                  </a:cubicBezTo>
                  <a:cubicBezTo>
                    <a:pt x="2227" y="1325"/>
                    <a:pt x="2222" y="1940"/>
                    <a:pt x="2496" y="2164"/>
                  </a:cubicBezTo>
                  <a:lnTo>
                    <a:pt x="2496" y="2164"/>
                  </a:lnTo>
                  <a:lnTo>
                    <a:pt x="2496" y="740"/>
                  </a:lnTo>
                  <a:cubicBezTo>
                    <a:pt x="2408" y="765"/>
                    <a:pt x="2325" y="776"/>
                    <a:pt x="2246" y="776"/>
                  </a:cubicBezTo>
                  <a:cubicBezTo>
                    <a:pt x="1748" y="776"/>
                    <a:pt x="1429" y="319"/>
                    <a:pt x="1110" y="0"/>
                  </a:cubicBezTo>
                  <a:close/>
                  <a:moveTo>
                    <a:pt x="2496" y="2164"/>
                  </a:moveTo>
                  <a:lnTo>
                    <a:pt x="2496" y="2219"/>
                  </a:lnTo>
                  <a:lnTo>
                    <a:pt x="2589" y="2219"/>
                  </a:lnTo>
                  <a:cubicBezTo>
                    <a:pt x="2555" y="2205"/>
                    <a:pt x="2524" y="2186"/>
                    <a:pt x="2496" y="216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37"/>
            <p:cNvSpPr/>
            <p:nvPr/>
          </p:nvSpPr>
          <p:spPr>
            <a:xfrm>
              <a:off x="2894875" y="3921650"/>
              <a:ext cx="39325" cy="85525"/>
            </a:xfrm>
            <a:custGeom>
              <a:rect b="b" l="l" r="r" t="t"/>
              <a:pathLst>
                <a:path extrusionOk="0" h="3421" w="1573">
                  <a:moveTo>
                    <a:pt x="648" y="0"/>
                  </a:moveTo>
                  <a:cubicBezTo>
                    <a:pt x="371" y="1202"/>
                    <a:pt x="1" y="2311"/>
                    <a:pt x="925" y="3420"/>
                  </a:cubicBezTo>
                  <a:cubicBezTo>
                    <a:pt x="1110" y="2311"/>
                    <a:pt x="1572" y="1294"/>
                    <a:pt x="925" y="185"/>
                  </a:cubicBezTo>
                  <a:cubicBezTo>
                    <a:pt x="925" y="93"/>
                    <a:pt x="925" y="93"/>
                    <a:pt x="8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37"/>
            <p:cNvSpPr/>
            <p:nvPr/>
          </p:nvSpPr>
          <p:spPr>
            <a:xfrm>
              <a:off x="4038775" y="3390150"/>
              <a:ext cx="71650" cy="37000"/>
            </a:xfrm>
            <a:custGeom>
              <a:rect b="b" l="l" r="r" t="t"/>
              <a:pathLst>
                <a:path extrusionOk="0" h="1480" w="2866">
                  <a:moveTo>
                    <a:pt x="2865" y="0"/>
                  </a:moveTo>
                  <a:cubicBezTo>
                    <a:pt x="2652" y="95"/>
                    <a:pt x="2432" y="123"/>
                    <a:pt x="2210" y="123"/>
                  </a:cubicBezTo>
                  <a:cubicBezTo>
                    <a:pt x="1892" y="123"/>
                    <a:pt x="1568" y="66"/>
                    <a:pt x="1247" y="66"/>
                  </a:cubicBezTo>
                  <a:cubicBezTo>
                    <a:pt x="917" y="66"/>
                    <a:pt x="591" y="126"/>
                    <a:pt x="277" y="370"/>
                  </a:cubicBezTo>
                  <a:cubicBezTo>
                    <a:pt x="0" y="832"/>
                    <a:pt x="92" y="1202"/>
                    <a:pt x="647" y="1479"/>
                  </a:cubicBezTo>
                  <a:lnTo>
                    <a:pt x="1017" y="1479"/>
                  </a:lnTo>
                  <a:cubicBezTo>
                    <a:pt x="1109" y="278"/>
                    <a:pt x="2496" y="1109"/>
                    <a:pt x="2865" y="370"/>
                  </a:cubicBezTo>
                  <a:lnTo>
                    <a:pt x="2865"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37"/>
            <p:cNvSpPr/>
            <p:nvPr/>
          </p:nvSpPr>
          <p:spPr>
            <a:xfrm>
              <a:off x="4336875" y="4661125"/>
              <a:ext cx="62400" cy="37175"/>
            </a:xfrm>
            <a:custGeom>
              <a:rect b="b" l="l" r="r" t="t"/>
              <a:pathLst>
                <a:path extrusionOk="0" h="1487" w="2496">
                  <a:moveTo>
                    <a:pt x="959" y="0"/>
                  </a:moveTo>
                  <a:cubicBezTo>
                    <a:pt x="751" y="0"/>
                    <a:pt x="538" y="21"/>
                    <a:pt x="323" y="21"/>
                  </a:cubicBezTo>
                  <a:cubicBezTo>
                    <a:pt x="216" y="21"/>
                    <a:pt x="108" y="16"/>
                    <a:pt x="0" y="0"/>
                  </a:cubicBezTo>
                  <a:lnTo>
                    <a:pt x="0" y="0"/>
                  </a:lnTo>
                  <a:cubicBezTo>
                    <a:pt x="462" y="463"/>
                    <a:pt x="924" y="925"/>
                    <a:pt x="1479" y="1479"/>
                  </a:cubicBezTo>
                  <a:cubicBezTo>
                    <a:pt x="1558" y="1479"/>
                    <a:pt x="1653" y="1487"/>
                    <a:pt x="1751" y="1487"/>
                  </a:cubicBezTo>
                  <a:cubicBezTo>
                    <a:pt x="1998" y="1487"/>
                    <a:pt x="2271" y="1440"/>
                    <a:pt x="2403" y="1110"/>
                  </a:cubicBezTo>
                  <a:cubicBezTo>
                    <a:pt x="2496" y="740"/>
                    <a:pt x="2126" y="555"/>
                    <a:pt x="1849" y="278"/>
                  </a:cubicBezTo>
                  <a:cubicBezTo>
                    <a:pt x="1571" y="47"/>
                    <a:pt x="1271" y="0"/>
                    <a:pt x="95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37"/>
            <p:cNvSpPr/>
            <p:nvPr/>
          </p:nvSpPr>
          <p:spPr>
            <a:xfrm>
              <a:off x="3100550" y="4778975"/>
              <a:ext cx="55500" cy="71675"/>
            </a:xfrm>
            <a:custGeom>
              <a:rect b="b" l="l" r="r" t="t"/>
              <a:pathLst>
                <a:path extrusionOk="0" h="2867" w="2220">
                  <a:moveTo>
                    <a:pt x="1849" y="1"/>
                  </a:moveTo>
                  <a:cubicBezTo>
                    <a:pt x="1689" y="188"/>
                    <a:pt x="1504" y="244"/>
                    <a:pt x="1313" y="244"/>
                  </a:cubicBezTo>
                  <a:cubicBezTo>
                    <a:pt x="1035" y="244"/>
                    <a:pt x="742" y="127"/>
                    <a:pt x="480" y="127"/>
                  </a:cubicBezTo>
                  <a:cubicBezTo>
                    <a:pt x="300" y="127"/>
                    <a:pt x="135" y="183"/>
                    <a:pt x="1" y="370"/>
                  </a:cubicBezTo>
                  <a:cubicBezTo>
                    <a:pt x="1295" y="740"/>
                    <a:pt x="1387" y="2127"/>
                    <a:pt x="2219" y="2866"/>
                  </a:cubicBezTo>
                  <a:cubicBezTo>
                    <a:pt x="2034" y="1942"/>
                    <a:pt x="1942" y="1017"/>
                    <a:pt x="184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37"/>
            <p:cNvSpPr/>
            <p:nvPr/>
          </p:nvSpPr>
          <p:spPr>
            <a:xfrm>
              <a:off x="3937075" y="3457625"/>
              <a:ext cx="41625" cy="41150"/>
            </a:xfrm>
            <a:custGeom>
              <a:rect b="b" l="l" r="r" t="t"/>
              <a:pathLst>
                <a:path extrusionOk="0" h="1646" w="1665">
                  <a:moveTo>
                    <a:pt x="563" y="1"/>
                  </a:moveTo>
                  <a:cubicBezTo>
                    <a:pt x="397" y="1"/>
                    <a:pt x="215" y="72"/>
                    <a:pt x="1" y="259"/>
                  </a:cubicBezTo>
                  <a:cubicBezTo>
                    <a:pt x="1" y="721"/>
                    <a:pt x="1" y="1184"/>
                    <a:pt x="1" y="1646"/>
                  </a:cubicBezTo>
                  <a:cubicBezTo>
                    <a:pt x="740" y="1646"/>
                    <a:pt x="1110" y="1184"/>
                    <a:pt x="1665" y="629"/>
                  </a:cubicBezTo>
                  <a:cubicBezTo>
                    <a:pt x="1270" y="432"/>
                    <a:pt x="970" y="1"/>
                    <a:pt x="56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37"/>
            <p:cNvSpPr/>
            <p:nvPr/>
          </p:nvSpPr>
          <p:spPr>
            <a:xfrm>
              <a:off x="4528675" y="1828000"/>
              <a:ext cx="46225" cy="73975"/>
            </a:xfrm>
            <a:custGeom>
              <a:rect b="b" l="l" r="r" t="t"/>
              <a:pathLst>
                <a:path extrusionOk="0" h="2959" w="1849">
                  <a:moveTo>
                    <a:pt x="647" y="0"/>
                  </a:moveTo>
                  <a:lnTo>
                    <a:pt x="647" y="0"/>
                  </a:lnTo>
                  <a:cubicBezTo>
                    <a:pt x="0" y="1017"/>
                    <a:pt x="277" y="1941"/>
                    <a:pt x="647" y="2958"/>
                  </a:cubicBezTo>
                  <a:cubicBezTo>
                    <a:pt x="989" y="2702"/>
                    <a:pt x="1173" y="2208"/>
                    <a:pt x="1637" y="2208"/>
                  </a:cubicBezTo>
                  <a:cubicBezTo>
                    <a:pt x="1675" y="2208"/>
                    <a:pt x="1714" y="2212"/>
                    <a:pt x="1756" y="2219"/>
                  </a:cubicBezTo>
                  <a:cubicBezTo>
                    <a:pt x="1849" y="1294"/>
                    <a:pt x="185" y="1202"/>
                    <a:pt x="64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37"/>
            <p:cNvSpPr/>
            <p:nvPr/>
          </p:nvSpPr>
          <p:spPr>
            <a:xfrm>
              <a:off x="2952650" y="4224375"/>
              <a:ext cx="41625" cy="62425"/>
            </a:xfrm>
            <a:custGeom>
              <a:rect b="b" l="l" r="r" t="t"/>
              <a:pathLst>
                <a:path extrusionOk="0" h="2497" w="1665">
                  <a:moveTo>
                    <a:pt x="833" y="0"/>
                  </a:moveTo>
                  <a:cubicBezTo>
                    <a:pt x="1287" y="1000"/>
                    <a:pt x="848" y="1732"/>
                    <a:pt x="42" y="2459"/>
                  </a:cubicBezTo>
                  <a:lnTo>
                    <a:pt x="42" y="2459"/>
                  </a:lnTo>
                  <a:cubicBezTo>
                    <a:pt x="156" y="2368"/>
                    <a:pt x="292" y="2343"/>
                    <a:pt x="437" y="2343"/>
                  </a:cubicBezTo>
                  <a:cubicBezTo>
                    <a:pt x="624" y="2343"/>
                    <a:pt x="824" y="2385"/>
                    <a:pt x="1004" y="2385"/>
                  </a:cubicBezTo>
                  <a:cubicBezTo>
                    <a:pt x="1268" y="2385"/>
                    <a:pt x="1491" y="2295"/>
                    <a:pt x="1572" y="1849"/>
                  </a:cubicBezTo>
                  <a:cubicBezTo>
                    <a:pt x="1572" y="1109"/>
                    <a:pt x="1665" y="370"/>
                    <a:pt x="833" y="0"/>
                  </a:cubicBezTo>
                  <a:close/>
                  <a:moveTo>
                    <a:pt x="42" y="2459"/>
                  </a:moveTo>
                  <a:cubicBezTo>
                    <a:pt x="28" y="2470"/>
                    <a:pt x="14" y="2483"/>
                    <a:pt x="1" y="2496"/>
                  </a:cubicBezTo>
                  <a:cubicBezTo>
                    <a:pt x="15" y="2484"/>
                    <a:pt x="28" y="2471"/>
                    <a:pt x="42" y="245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37"/>
            <p:cNvSpPr/>
            <p:nvPr/>
          </p:nvSpPr>
          <p:spPr>
            <a:xfrm>
              <a:off x="3352425" y="3168300"/>
              <a:ext cx="39325" cy="57800"/>
            </a:xfrm>
            <a:custGeom>
              <a:rect b="b" l="l" r="r" t="t"/>
              <a:pathLst>
                <a:path extrusionOk="0" h="2312" w="1573">
                  <a:moveTo>
                    <a:pt x="1203" y="1"/>
                  </a:moveTo>
                  <a:cubicBezTo>
                    <a:pt x="925" y="832"/>
                    <a:pt x="1" y="1295"/>
                    <a:pt x="93" y="2311"/>
                  </a:cubicBezTo>
                  <a:cubicBezTo>
                    <a:pt x="833" y="1849"/>
                    <a:pt x="1480" y="1479"/>
                    <a:pt x="1572" y="555"/>
                  </a:cubicBezTo>
                  <a:lnTo>
                    <a:pt x="1203"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37"/>
            <p:cNvSpPr/>
            <p:nvPr/>
          </p:nvSpPr>
          <p:spPr>
            <a:xfrm>
              <a:off x="3574275" y="357400"/>
              <a:ext cx="64725" cy="28625"/>
            </a:xfrm>
            <a:custGeom>
              <a:rect b="b" l="l" r="r" t="t"/>
              <a:pathLst>
                <a:path extrusionOk="0" h="1145" w="2589">
                  <a:moveTo>
                    <a:pt x="1784" y="1"/>
                  </a:moveTo>
                  <a:cubicBezTo>
                    <a:pt x="1224" y="1"/>
                    <a:pt x="753" y="207"/>
                    <a:pt x="370" y="590"/>
                  </a:cubicBezTo>
                  <a:cubicBezTo>
                    <a:pt x="1" y="960"/>
                    <a:pt x="370" y="1052"/>
                    <a:pt x="648" y="1145"/>
                  </a:cubicBezTo>
                  <a:lnTo>
                    <a:pt x="740" y="1145"/>
                  </a:lnTo>
                  <a:lnTo>
                    <a:pt x="1757" y="775"/>
                  </a:lnTo>
                  <a:cubicBezTo>
                    <a:pt x="2034" y="498"/>
                    <a:pt x="2312" y="313"/>
                    <a:pt x="2589" y="128"/>
                  </a:cubicBezTo>
                  <a:cubicBezTo>
                    <a:pt x="2303" y="42"/>
                    <a:pt x="2034" y="1"/>
                    <a:pt x="178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37"/>
            <p:cNvSpPr/>
            <p:nvPr/>
          </p:nvSpPr>
          <p:spPr>
            <a:xfrm>
              <a:off x="3373225" y="2135400"/>
              <a:ext cx="62425" cy="36950"/>
            </a:xfrm>
            <a:custGeom>
              <a:rect b="b" l="l" r="r" t="t"/>
              <a:pathLst>
                <a:path extrusionOk="0" h="1478" w="2497">
                  <a:moveTo>
                    <a:pt x="629" y="1"/>
                  </a:moveTo>
                  <a:cubicBezTo>
                    <a:pt x="440" y="1"/>
                    <a:pt x="232" y="29"/>
                    <a:pt x="1" y="91"/>
                  </a:cubicBezTo>
                  <a:cubicBezTo>
                    <a:pt x="833" y="553"/>
                    <a:pt x="1480" y="1385"/>
                    <a:pt x="2497" y="1477"/>
                  </a:cubicBezTo>
                  <a:cubicBezTo>
                    <a:pt x="2034" y="707"/>
                    <a:pt x="1572" y="1"/>
                    <a:pt x="62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37"/>
            <p:cNvSpPr/>
            <p:nvPr/>
          </p:nvSpPr>
          <p:spPr>
            <a:xfrm>
              <a:off x="4674250" y="926975"/>
              <a:ext cx="71650" cy="39100"/>
            </a:xfrm>
            <a:custGeom>
              <a:rect b="b" l="l" r="r" t="t"/>
              <a:pathLst>
                <a:path extrusionOk="0" h="1564" w="2866">
                  <a:moveTo>
                    <a:pt x="2266" y="1"/>
                  </a:moveTo>
                  <a:cubicBezTo>
                    <a:pt x="1250" y="1"/>
                    <a:pt x="625" y="782"/>
                    <a:pt x="0" y="1563"/>
                  </a:cubicBezTo>
                  <a:cubicBezTo>
                    <a:pt x="1110" y="1471"/>
                    <a:pt x="1849" y="454"/>
                    <a:pt x="2866" y="84"/>
                  </a:cubicBezTo>
                  <a:cubicBezTo>
                    <a:pt x="2651" y="27"/>
                    <a:pt x="2452" y="1"/>
                    <a:pt x="226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37"/>
            <p:cNvSpPr/>
            <p:nvPr/>
          </p:nvSpPr>
          <p:spPr>
            <a:xfrm>
              <a:off x="3216100" y="510800"/>
              <a:ext cx="57800" cy="39550"/>
            </a:xfrm>
            <a:custGeom>
              <a:rect b="b" l="l" r="r" t="t"/>
              <a:pathLst>
                <a:path extrusionOk="0" h="1582" w="2312">
                  <a:moveTo>
                    <a:pt x="463" y="0"/>
                  </a:moveTo>
                  <a:lnTo>
                    <a:pt x="463" y="0"/>
                  </a:lnTo>
                  <a:cubicBezTo>
                    <a:pt x="0" y="1294"/>
                    <a:pt x="1479" y="925"/>
                    <a:pt x="1849" y="1572"/>
                  </a:cubicBezTo>
                  <a:cubicBezTo>
                    <a:pt x="1849" y="1579"/>
                    <a:pt x="1851" y="1582"/>
                    <a:pt x="1855" y="1582"/>
                  </a:cubicBezTo>
                  <a:cubicBezTo>
                    <a:pt x="1903" y="1582"/>
                    <a:pt x="2226" y="1082"/>
                    <a:pt x="2311" y="740"/>
                  </a:cubicBezTo>
                  <a:lnTo>
                    <a:pt x="463"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37"/>
            <p:cNvSpPr/>
            <p:nvPr/>
          </p:nvSpPr>
          <p:spPr>
            <a:xfrm>
              <a:off x="4637275" y="3836150"/>
              <a:ext cx="37000" cy="71650"/>
            </a:xfrm>
            <a:custGeom>
              <a:rect b="b" l="l" r="r" t="t"/>
              <a:pathLst>
                <a:path extrusionOk="0" h="2866" w="1480">
                  <a:moveTo>
                    <a:pt x="1479" y="0"/>
                  </a:moveTo>
                  <a:lnTo>
                    <a:pt x="1" y="278"/>
                  </a:lnTo>
                  <a:cubicBezTo>
                    <a:pt x="370" y="1109"/>
                    <a:pt x="93" y="2126"/>
                    <a:pt x="740" y="2866"/>
                  </a:cubicBezTo>
                  <a:lnTo>
                    <a:pt x="740" y="2496"/>
                  </a:lnTo>
                  <a:cubicBezTo>
                    <a:pt x="555" y="1664"/>
                    <a:pt x="740" y="925"/>
                    <a:pt x="147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37"/>
            <p:cNvSpPr/>
            <p:nvPr/>
          </p:nvSpPr>
          <p:spPr>
            <a:xfrm>
              <a:off x="3091300" y="4716575"/>
              <a:ext cx="46250" cy="53175"/>
            </a:xfrm>
            <a:custGeom>
              <a:rect b="b" l="l" r="r" t="t"/>
              <a:pathLst>
                <a:path extrusionOk="0" h="2127" w="1850">
                  <a:moveTo>
                    <a:pt x="1" y="1"/>
                  </a:moveTo>
                  <a:lnTo>
                    <a:pt x="1" y="1"/>
                  </a:lnTo>
                  <a:cubicBezTo>
                    <a:pt x="463" y="833"/>
                    <a:pt x="463" y="2034"/>
                    <a:pt x="1850" y="2127"/>
                  </a:cubicBezTo>
                  <a:cubicBezTo>
                    <a:pt x="1295" y="1295"/>
                    <a:pt x="1110" y="278"/>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37"/>
            <p:cNvSpPr/>
            <p:nvPr/>
          </p:nvSpPr>
          <p:spPr>
            <a:xfrm>
              <a:off x="3364000" y="4676400"/>
              <a:ext cx="39300" cy="30975"/>
            </a:xfrm>
            <a:custGeom>
              <a:rect b="b" l="l" r="r" t="t"/>
              <a:pathLst>
                <a:path extrusionOk="0" h="1239" w="1572">
                  <a:moveTo>
                    <a:pt x="931" y="0"/>
                  </a:moveTo>
                  <a:cubicBezTo>
                    <a:pt x="411" y="0"/>
                    <a:pt x="240" y="469"/>
                    <a:pt x="0" y="868"/>
                  </a:cubicBezTo>
                  <a:lnTo>
                    <a:pt x="370" y="1238"/>
                  </a:lnTo>
                  <a:cubicBezTo>
                    <a:pt x="925" y="1146"/>
                    <a:pt x="1387" y="868"/>
                    <a:pt x="1572" y="314"/>
                  </a:cubicBezTo>
                  <a:cubicBezTo>
                    <a:pt x="1572" y="314"/>
                    <a:pt x="1294" y="37"/>
                    <a:pt x="1202" y="37"/>
                  </a:cubicBezTo>
                  <a:cubicBezTo>
                    <a:pt x="1102" y="12"/>
                    <a:pt x="1012" y="0"/>
                    <a:pt x="93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37"/>
            <p:cNvSpPr/>
            <p:nvPr/>
          </p:nvSpPr>
          <p:spPr>
            <a:xfrm>
              <a:off x="4246750" y="3427125"/>
              <a:ext cx="34675" cy="62400"/>
            </a:xfrm>
            <a:custGeom>
              <a:rect b="b" l="l" r="r" t="t"/>
              <a:pathLst>
                <a:path extrusionOk="0" h="2496" w="1387">
                  <a:moveTo>
                    <a:pt x="0" y="0"/>
                  </a:moveTo>
                  <a:lnTo>
                    <a:pt x="0" y="0"/>
                  </a:lnTo>
                  <a:cubicBezTo>
                    <a:pt x="647" y="740"/>
                    <a:pt x="277" y="2034"/>
                    <a:pt x="1387" y="2496"/>
                  </a:cubicBezTo>
                  <a:cubicBezTo>
                    <a:pt x="1109" y="1572"/>
                    <a:pt x="1387" y="278"/>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37"/>
            <p:cNvSpPr/>
            <p:nvPr/>
          </p:nvSpPr>
          <p:spPr>
            <a:xfrm>
              <a:off x="2183150" y="5011175"/>
              <a:ext cx="48550" cy="40500"/>
            </a:xfrm>
            <a:custGeom>
              <a:rect b="b" l="l" r="r" t="t"/>
              <a:pathLst>
                <a:path extrusionOk="0" h="1620" w="1942">
                  <a:moveTo>
                    <a:pt x="1046" y="1"/>
                  </a:moveTo>
                  <a:cubicBezTo>
                    <a:pt x="720" y="1"/>
                    <a:pt x="76" y="346"/>
                    <a:pt x="0" y="881"/>
                  </a:cubicBezTo>
                  <a:cubicBezTo>
                    <a:pt x="0" y="1250"/>
                    <a:pt x="0" y="1435"/>
                    <a:pt x="370" y="1620"/>
                  </a:cubicBezTo>
                  <a:cubicBezTo>
                    <a:pt x="93" y="788"/>
                    <a:pt x="1941" y="973"/>
                    <a:pt x="1202" y="49"/>
                  </a:cubicBezTo>
                  <a:cubicBezTo>
                    <a:pt x="1170" y="16"/>
                    <a:pt x="1115" y="1"/>
                    <a:pt x="104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37"/>
            <p:cNvSpPr/>
            <p:nvPr/>
          </p:nvSpPr>
          <p:spPr>
            <a:xfrm>
              <a:off x="2818625" y="4645800"/>
              <a:ext cx="37000" cy="32800"/>
            </a:xfrm>
            <a:custGeom>
              <a:rect b="b" l="l" r="r" t="t"/>
              <a:pathLst>
                <a:path extrusionOk="0" h="1312" w="1480">
                  <a:moveTo>
                    <a:pt x="716" y="1"/>
                  </a:moveTo>
                  <a:cubicBezTo>
                    <a:pt x="505" y="1"/>
                    <a:pt x="269" y="91"/>
                    <a:pt x="1" y="244"/>
                  </a:cubicBezTo>
                  <a:cubicBezTo>
                    <a:pt x="355" y="315"/>
                    <a:pt x="111" y="1311"/>
                    <a:pt x="522" y="1311"/>
                  </a:cubicBezTo>
                  <a:cubicBezTo>
                    <a:pt x="646" y="1311"/>
                    <a:pt x="830" y="1220"/>
                    <a:pt x="1110" y="983"/>
                  </a:cubicBezTo>
                  <a:lnTo>
                    <a:pt x="1480" y="613"/>
                  </a:lnTo>
                  <a:cubicBezTo>
                    <a:pt x="1263" y="180"/>
                    <a:pt x="1015" y="1"/>
                    <a:pt x="71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37"/>
            <p:cNvSpPr/>
            <p:nvPr/>
          </p:nvSpPr>
          <p:spPr>
            <a:xfrm>
              <a:off x="3981000" y="1157125"/>
              <a:ext cx="48675" cy="53900"/>
            </a:xfrm>
            <a:custGeom>
              <a:rect b="b" l="l" r="r" t="t"/>
              <a:pathLst>
                <a:path extrusionOk="0" h="2156" w="1947">
                  <a:moveTo>
                    <a:pt x="1132" y="1"/>
                  </a:moveTo>
                  <a:cubicBezTo>
                    <a:pt x="1011" y="1"/>
                    <a:pt x="879" y="12"/>
                    <a:pt x="740" y="29"/>
                  </a:cubicBezTo>
                  <a:cubicBezTo>
                    <a:pt x="1756" y="676"/>
                    <a:pt x="0" y="1416"/>
                    <a:pt x="740" y="2155"/>
                  </a:cubicBezTo>
                  <a:cubicBezTo>
                    <a:pt x="1017" y="1785"/>
                    <a:pt x="1294" y="1416"/>
                    <a:pt x="1572" y="953"/>
                  </a:cubicBezTo>
                  <a:cubicBezTo>
                    <a:pt x="1947" y="203"/>
                    <a:pt x="1652" y="1"/>
                    <a:pt x="113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37"/>
            <p:cNvSpPr/>
            <p:nvPr/>
          </p:nvSpPr>
          <p:spPr>
            <a:xfrm>
              <a:off x="3190675" y="3831925"/>
              <a:ext cx="55475" cy="26100"/>
            </a:xfrm>
            <a:custGeom>
              <a:rect b="b" l="l" r="r" t="t"/>
              <a:pathLst>
                <a:path extrusionOk="0" h="1044" w="2219">
                  <a:moveTo>
                    <a:pt x="889" y="0"/>
                  </a:moveTo>
                  <a:cubicBezTo>
                    <a:pt x="554" y="0"/>
                    <a:pt x="249" y="194"/>
                    <a:pt x="1" y="816"/>
                  </a:cubicBezTo>
                  <a:cubicBezTo>
                    <a:pt x="381" y="816"/>
                    <a:pt x="730" y="656"/>
                    <a:pt x="1065" y="656"/>
                  </a:cubicBezTo>
                  <a:cubicBezTo>
                    <a:pt x="1300" y="656"/>
                    <a:pt x="1528" y="735"/>
                    <a:pt x="1757" y="1001"/>
                  </a:cubicBezTo>
                  <a:cubicBezTo>
                    <a:pt x="1801" y="1031"/>
                    <a:pt x="1840" y="1044"/>
                    <a:pt x="1876" y="1044"/>
                  </a:cubicBezTo>
                  <a:cubicBezTo>
                    <a:pt x="2064" y="1044"/>
                    <a:pt x="2141" y="680"/>
                    <a:pt x="2219" y="447"/>
                  </a:cubicBezTo>
                  <a:cubicBezTo>
                    <a:pt x="1760" y="294"/>
                    <a:pt x="1302" y="0"/>
                    <a:pt x="88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37"/>
            <p:cNvSpPr/>
            <p:nvPr/>
          </p:nvSpPr>
          <p:spPr>
            <a:xfrm>
              <a:off x="3717550" y="3380900"/>
              <a:ext cx="57800" cy="46250"/>
            </a:xfrm>
            <a:custGeom>
              <a:rect b="b" l="l" r="r" t="t"/>
              <a:pathLst>
                <a:path extrusionOk="0" h="1850" w="2312">
                  <a:moveTo>
                    <a:pt x="1110" y="1"/>
                  </a:moveTo>
                  <a:cubicBezTo>
                    <a:pt x="370" y="370"/>
                    <a:pt x="185" y="1110"/>
                    <a:pt x="1" y="1849"/>
                  </a:cubicBezTo>
                  <a:cubicBezTo>
                    <a:pt x="648" y="1757"/>
                    <a:pt x="740" y="1017"/>
                    <a:pt x="1387" y="832"/>
                  </a:cubicBezTo>
                  <a:cubicBezTo>
                    <a:pt x="2311" y="463"/>
                    <a:pt x="1295" y="278"/>
                    <a:pt x="111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37"/>
            <p:cNvSpPr/>
            <p:nvPr/>
          </p:nvSpPr>
          <p:spPr>
            <a:xfrm>
              <a:off x="3655150" y="3752950"/>
              <a:ext cx="41625" cy="28675"/>
            </a:xfrm>
            <a:custGeom>
              <a:rect b="b" l="l" r="r" t="t"/>
              <a:pathLst>
                <a:path extrusionOk="0" h="1147" w="1665">
                  <a:moveTo>
                    <a:pt x="1480" y="1"/>
                  </a:moveTo>
                  <a:cubicBezTo>
                    <a:pt x="1383" y="17"/>
                    <a:pt x="1286" y="22"/>
                    <a:pt x="1191" y="22"/>
                  </a:cubicBezTo>
                  <a:cubicBezTo>
                    <a:pt x="1044" y="22"/>
                    <a:pt x="900" y="10"/>
                    <a:pt x="762" y="10"/>
                  </a:cubicBezTo>
                  <a:cubicBezTo>
                    <a:pt x="472" y="10"/>
                    <a:pt x="208" y="60"/>
                    <a:pt x="1" y="370"/>
                  </a:cubicBezTo>
                  <a:cubicBezTo>
                    <a:pt x="320" y="689"/>
                    <a:pt x="639" y="1146"/>
                    <a:pt x="1196" y="1146"/>
                  </a:cubicBezTo>
                  <a:cubicBezTo>
                    <a:pt x="1285" y="1146"/>
                    <a:pt x="1379" y="1135"/>
                    <a:pt x="1480" y="1110"/>
                  </a:cubicBezTo>
                  <a:cubicBezTo>
                    <a:pt x="1665" y="740"/>
                    <a:pt x="1665" y="370"/>
                    <a:pt x="14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37"/>
            <p:cNvSpPr/>
            <p:nvPr/>
          </p:nvSpPr>
          <p:spPr>
            <a:xfrm>
              <a:off x="3849275" y="466900"/>
              <a:ext cx="37000" cy="53175"/>
            </a:xfrm>
            <a:custGeom>
              <a:rect b="b" l="l" r="r" t="t"/>
              <a:pathLst>
                <a:path extrusionOk="0" h="2127" w="1480">
                  <a:moveTo>
                    <a:pt x="555" y="0"/>
                  </a:moveTo>
                  <a:cubicBezTo>
                    <a:pt x="93" y="740"/>
                    <a:pt x="0" y="1479"/>
                    <a:pt x="555" y="2126"/>
                  </a:cubicBezTo>
                  <a:cubicBezTo>
                    <a:pt x="1479" y="1479"/>
                    <a:pt x="740" y="740"/>
                    <a:pt x="5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37"/>
            <p:cNvSpPr/>
            <p:nvPr/>
          </p:nvSpPr>
          <p:spPr>
            <a:xfrm>
              <a:off x="3218400" y="1631800"/>
              <a:ext cx="55500" cy="22375"/>
            </a:xfrm>
            <a:custGeom>
              <a:rect b="b" l="l" r="r" t="t"/>
              <a:pathLst>
                <a:path extrusionOk="0" h="895" w="2220">
                  <a:moveTo>
                    <a:pt x="689" y="0"/>
                  </a:moveTo>
                  <a:cubicBezTo>
                    <a:pt x="460" y="0"/>
                    <a:pt x="230" y="68"/>
                    <a:pt x="1" y="269"/>
                  </a:cubicBezTo>
                  <a:cubicBezTo>
                    <a:pt x="287" y="734"/>
                    <a:pt x="574" y="895"/>
                    <a:pt x="861" y="895"/>
                  </a:cubicBezTo>
                  <a:cubicBezTo>
                    <a:pt x="1314" y="895"/>
                    <a:pt x="1766" y="495"/>
                    <a:pt x="2219" y="269"/>
                  </a:cubicBezTo>
                  <a:lnTo>
                    <a:pt x="2219" y="269"/>
                  </a:lnTo>
                  <a:cubicBezTo>
                    <a:pt x="2175" y="274"/>
                    <a:pt x="2130" y="277"/>
                    <a:pt x="2085" y="277"/>
                  </a:cubicBezTo>
                  <a:cubicBezTo>
                    <a:pt x="1620" y="277"/>
                    <a:pt x="1155" y="0"/>
                    <a:pt x="68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37"/>
            <p:cNvSpPr/>
            <p:nvPr/>
          </p:nvSpPr>
          <p:spPr>
            <a:xfrm>
              <a:off x="4662700" y="3976175"/>
              <a:ext cx="27750" cy="31100"/>
            </a:xfrm>
            <a:custGeom>
              <a:rect b="b" l="l" r="r" t="t"/>
              <a:pathLst>
                <a:path extrusionOk="0" h="1244" w="1110">
                  <a:moveTo>
                    <a:pt x="691" y="0"/>
                  </a:moveTo>
                  <a:cubicBezTo>
                    <a:pt x="431" y="0"/>
                    <a:pt x="318" y="421"/>
                    <a:pt x="0" y="500"/>
                  </a:cubicBezTo>
                  <a:cubicBezTo>
                    <a:pt x="0" y="777"/>
                    <a:pt x="0" y="1055"/>
                    <a:pt x="0" y="1239"/>
                  </a:cubicBezTo>
                  <a:cubicBezTo>
                    <a:pt x="111" y="1239"/>
                    <a:pt x="222" y="1243"/>
                    <a:pt x="329" y="1243"/>
                  </a:cubicBezTo>
                  <a:cubicBezTo>
                    <a:pt x="755" y="1243"/>
                    <a:pt x="1110" y="1184"/>
                    <a:pt x="1110" y="592"/>
                  </a:cubicBezTo>
                  <a:cubicBezTo>
                    <a:pt x="1110" y="407"/>
                    <a:pt x="1017" y="38"/>
                    <a:pt x="832" y="38"/>
                  </a:cubicBezTo>
                  <a:cubicBezTo>
                    <a:pt x="780" y="12"/>
                    <a:pt x="733" y="0"/>
                    <a:pt x="69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37"/>
            <p:cNvSpPr/>
            <p:nvPr/>
          </p:nvSpPr>
          <p:spPr>
            <a:xfrm>
              <a:off x="4422375" y="820450"/>
              <a:ext cx="43925" cy="37000"/>
            </a:xfrm>
            <a:custGeom>
              <a:rect b="b" l="l" r="r" t="t"/>
              <a:pathLst>
                <a:path extrusionOk="0" h="1480" w="1757">
                  <a:moveTo>
                    <a:pt x="555" y="1"/>
                  </a:moveTo>
                  <a:cubicBezTo>
                    <a:pt x="0" y="648"/>
                    <a:pt x="555" y="1017"/>
                    <a:pt x="924" y="1480"/>
                  </a:cubicBezTo>
                  <a:cubicBezTo>
                    <a:pt x="1109" y="925"/>
                    <a:pt x="1756" y="185"/>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37"/>
            <p:cNvSpPr/>
            <p:nvPr/>
          </p:nvSpPr>
          <p:spPr>
            <a:xfrm>
              <a:off x="2985000" y="4298325"/>
              <a:ext cx="43950" cy="46225"/>
            </a:xfrm>
            <a:custGeom>
              <a:rect b="b" l="l" r="r" t="t"/>
              <a:pathLst>
                <a:path extrusionOk="0" h="1849" w="1758">
                  <a:moveTo>
                    <a:pt x="648" y="0"/>
                  </a:moveTo>
                  <a:cubicBezTo>
                    <a:pt x="1" y="740"/>
                    <a:pt x="186" y="1294"/>
                    <a:pt x="1018" y="1849"/>
                  </a:cubicBezTo>
                  <a:cubicBezTo>
                    <a:pt x="1757" y="1017"/>
                    <a:pt x="371" y="647"/>
                    <a:pt x="64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37"/>
            <p:cNvSpPr/>
            <p:nvPr/>
          </p:nvSpPr>
          <p:spPr>
            <a:xfrm>
              <a:off x="3763775" y="3380900"/>
              <a:ext cx="37000" cy="55475"/>
            </a:xfrm>
            <a:custGeom>
              <a:rect b="b" l="l" r="r" t="t"/>
              <a:pathLst>
                <a:path extrusionOk="0" h="2219" w="1480">
                  <a:moveTo>
                    <a:pt x="1479" y="1"/>
                  </a:moveTo>
                  <a:cubicBezTo>
                    <a:pt x="555" y="463"/>
                    <a:pt x="185" y="1202"/>
                    <a:pt x="0" y="2219"/>
                  </a:cubicBezTo>
                  <a:cubicBezTo>
                    <a:pt x="740" y="1664"/>
                    <a:pt x="1294" y="925"/>
                    <a:pt x="147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37"/>
            <p:cNvSpPr/>
            <p:nvPr/>
          </p:nvSpPr>
          <p:spPr>
            <a:xfrm>
              <a:off x="2481250" y="4732750"/>
              <a:ext cx="37000" cy="37200"/>
            </a:xfrm>
            <a:custGeom>
              <a:rect b="b" l="l" r="r" t="t"/>
              <a:pathLst>
                <a:path extrusionOk="0" h="1488" w="1480">
                  <a:moveTo>
                    <a:pt x="0" y="1"/>
                  </a:moveTo>
                  <a:lnTo>
                    <a:pt x="0" y="1"/>
                  </a:lnTo>
                  <a:cubicBezTo>
                    <a:pt x="175" y="785"/>
                    <a:pt x="431" y="1488"/>
                    <a:pt x="1312" y="1488"/>
                  </a:cubicBezTo>
                  <a:cubicBezTo>
                    <a:pt x="1366" y="1488"/>
                    <a:pt x="1421" y="1485"/>
                    <a:pt x="1479" y="1480"/>
                  </a:cubicBezTo>
                  <a:cubicBezTo>
                    <a:pt x="1109" y="833"/>
                    <a:pt x="647" y="371"/>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37"/>
            <p:cNvSpPr/>
            <p:nvPr/>
          </p:nvSpPr>
          <p:spPr>
            <a:xfrm>
              <a:off x="3900100" y="2929225"/>
              <a:ext cx="32400" cy="33425"/>
            </a:xfrm>
            <a:custGeom>
              <a:rect b="b" l="l" r="r" t="t"/>
              <a:pathLst>
                <a:path extrusionOk="0" h="1337" w="1296">
                  <a:moveTo>
                    <a:pt x="401" y="1"/>
                  </a:moveTo>
                  <a:cubicBezTo>
                    <a:pt x="157" y="1"/>
                    <a:pt x="79" y="378"/>
                    <a:pt x="1" y="690"/>
                  </a:cubicBezTo>
                  <a:cubicBezTo>
                    <a:pt x="278" y="875"/>
                    <a:pt x="463" y="1152"/>
                    <a:pt x="740" y="1337"/>
                  </a:cubicBezTo>
                  <a:cubicBezTo>
                    <a:pt x="556" y="875"/>
                    <a:pt x="1295" y="320"/>
                    <a:pt x="556" y="43"/>
                  </a:cubicBezTo>
                  <a:cubicBezTo>
                    <a:pt x="498" y="14"/>
                    <a:pt x="446" y="1"/>
                    <a:pt x="40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37"/>
            <p:cNvSpPr/>
            <p:nvPr/>
          </p:nvSpPr>
          <p:spPr>
            <a:xfrm>
              <a:off x="2911075" y="402175"/>
              <a:ext cx="25425" cy="19425"/>
            </a:xfrm>
            <a:custGeom>
              <a:rect b="b" l="l" r="r" t="t"/>
              <a:pathLst>
                <a:path extrusionOk="0" h="777" w="1017">
                  <a:moveTo>
                    <a:pt x="647" y="1"/>
                  </a:moveTo>
                  <a:cubicBezTo>
                    <a:pt x="370" y="93"/>
                    <a:pt x="0" y="93"/>
                    <a:pt x="92" y="463"/>
                  </a:cubicBezTo>
                  <a:cubicBezTo>
                    <a:pt x="205" y="689"/>
                    <a:pt x="333" y="777"/>
                    <a:pt x="464" y="777"/>
                  </a:cubicBezTo>
                  <a:cubicBezTo>
                    <a:pt x="655" y="777"/>
                    <a:pt x="852" y="590"/>
                    <a:pt x="1017" y="371"/>
                  </a:cubicBezTo>
                  <a:lnTo>
                    <a:pt x="647"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37"/>
            <p:cNvSpPr/>
            <p:nvPr/>
          </p:nvSpPr>
          <p:spPr>
            <a:xfrm>
              <a:off x="4313750" y="4677300"/>
              <a:ext cx="23150" cy="27750"/>
            </a:xfrm>
            <a:custGeom>
              <a:rect b="b" l="l" r="r" t="t"/>
              <a:pathLst>
                <a:path extrusionOk="0" h="1110" w="926">
                  <a:moveTo>
                    <a:pt x="463" y="1"/>
                  </a:moveTo>
                  <a:cubicBezTo>
                    <a:pt x="1" y="1"/>
                    <a:pt x="278" y="555"/>
                    <a:pt x="186" y="832"/>
                  </a:cubicBezTo>
                  <a:cubicBezTo>
                    <a:pt x="324" y="1017"/>
                    <a:pt x="440" y="1110"/>
                    <a:pt x="555" y="1110"/>
                  </a:cubicBezTo>
                  <a:cubicBezTo>
                    <a:pt x="671" y="1110"/>
                    <a:pt x="786" y="1017"/>
                    <a:pt x="925" y="832"/>
                  </a:cubicBezTo>
                  <a:cubicBezTo>
                    <a:pt x="555" y="648"/>
                    <a:pt x="925" y="1"/>
                    <a:pt x="46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37"/>
            <p:cNvSpPr/>
            <p:nvPr/>
          </p:nvSpPr>
          <p:spPr>
            <a:xfrm>
              <a:off x="3627425" y="3103550"/>
              <a:ext cx="37000" cy="23175"/>
            </a:xfrm>
            <a:custGeom>
              <a:rect b="b" l="l" r="r" t="t"/>
              <a:pathLst>
                <a:path extrusionOk="0" h="927" w="1480">
                  <a:moveTo>
                    <a:pt x="816" y="1"/>
                  </a:moveTo>
                  <a:cubicBezTo>
                    <a:pt x="591" y="1"/>
                    <a:pt x="327" y="198"/>
                    <a:pt x="91" y="198"/>
                  </a:cubicBezTo>
                  <a:cubicBezTo>
                    <a:pt x="60" y="198"/>
                    <a:pt x="30" y="195"/>
                    <a:pt x="1" y="187"/>
                  </a:cubicBezTo>
                  <a:lnTo>
                    <a:pt x="1" y="187"/>
                  </a:lnTo>
                  <a:cubicBezTo>
                    <a:pt x="186" y="557"/>
                    <a:pt x="370" y="834"/>
                    <a:pt x="740" y="927"/>
                  </a:cubicBezTo>
                  <a:cubicBezTo>
                    <a:pt x="740" y="649"/>
                    <a:pt x="1480" y="557"/>
                    <a:pt x="1110" y="187"/>
                  </a:cubicBezTo>
                  <a:cubicBezTo>
                    <a:pt x="1026" y="48"/>
                    <a:pt x="926" y="1"/>
                    <a:pt x="81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37"/>
            <p:cNvSpPr/>
            <p:nvPr/>
          </p:nvSpPr>
          <p:spPr>
            <a:xfrm>
              <a:off x="4549475" y="1818750"/>
              <a:ext cx="32375" cy="37000"/>
            </a:xfrm>
            <a:custGeom>
              <a:rect b="b" l="l" r="r" t="t"/>
              <a:pathLst>
                <a:path extrusionOk="0" h="1480" w="1295">
                  <a:moveTo>
                    <a:pt x="1294" y="1"/>
                  </a:moveTo>
                  <a:cubicBezTo>
                    <a:pt x="0" y="463"/>
                    <a:pt x="1017" y="1017"/>
                    <a:pt x="1294" y="1479"/>
                  </a:cubicBezTo>
                  <a:lnTo>
                    <a:pt x="1294"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37"/>
            <p:cNvSpPr/>
            <p:nvPr/>
          </p:nvSpPr>
          <p:spPr>
            <a:xfrm>
              <a:off x="4637275" y="959250"/>
              <a:ext cx="37000" cy="16050"/>
            </a:xfrm>
            <a:custGeom>
              <a:rect b="b" l="l" r="r" t="t"/>
              <a:pathLst>
                <a:path extrusionOk="0" h="642" w="1480">
                  <a:moveTo>
                    <a:pt x="694" y="0"/>
                  </a:moveTo>
                  <a:cubicBezTo>
                    <a:pt x="398" y="0"/>
                    <a:pt x="156" y="176"/>
                    <a:pt x="1" y="642"/>
                  </a:cubicBezTo>
                  <a:cubicBezTo>
                    <a:pt x="81" y="626"/>
                    <a:pt x="165" y="621"/>
                    <a:pt x="250" y="621"/>
                  </a:cubicBezTo>
                  <a:cubicBezTo>
                    <a:pt x="380" y="621"/>
                    <a:pt x="515" y="632"/>
                    <a:pt x="650" y="632"/>
                  </a:cubicBezTo>
                  <a:cubicBezTo>
                    <a:pt x="934" y="632"/>
                    <a:pt x="1221" y="582"/>
                    <a:pt x="1479" y="272"/>
                  </a:cubicBezTo>
                  <a:cubicBezTo>
                    <a:pt x="1195" y="109"/>
                    <a:pt x="928" y="0"/>
                    <a:pt x="69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37"/>
            <p:cNvSpPr/>
            <p:nvPr/>
          </p:nvSpPr>
          <p:spPr>
            <a:xfrm>
              <a:off x="4212075" y="3399400"/>
              <a:ext cx="34700" cy="27750"/>
            </a:xfrm>
            <a:custGeom>
              <a:rect b="b" l="l" r="r" t="t"/>
              <a:pathLst>
                <a:path extrusionOk="0" h="1110" w="1388">
                  <a:moveTo>
                    <a:pt x="648" y="0"/>
                  </a:moveTo>
                  <a:lnTo>
                    <a:pt x="648" y="0"/>
                  </a:lnTo>
                  <a:cubicBezTo>
                    <a:pt x="1" y="924"/>
                    <a:pt x="1110" y="739"/>
                    <a:pt x="1387" y="1109"/>
                  </a:cubicBezTo>
                  <a:cubicBezTo>
                    <a:pt x="1387" y="555"/>
                    <a:pt x="1110" y="185"/>
                    <a:pt x="64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37"/>
            <p:cNvSpPr/>
            <p:nvPr/>
          </p:nvSpPr>
          <p:spPr>
            <a:xfrm>
              <a:off x="3729100" y="3436350"/>
              <a:ext cx="37000" cy="34700"/>
            </a:xfrm>
            <a:custGeom>
              <a:rect b="b" l="l" r="r" t="t"/>
              <a:pathLst>
                <a:path extrusionOk="0" h="1388" w="1480">
                  <a:moveTo>
                    <a:pt x="1387" y="1"/>
                  </a:moveTo>
                  <a:lnTo>
                    <a:pt x="1387" y="1"/>
                  </a:lnTo>
                  <a:cubicBezTo>
                    <a:pt x="1018" y="371"/>
                    <a:pt x="1" y="463"/>
                    <a:pt x="648" y="1387"/>
                  </a:cubicBezTo>
                  <a:cubicBezTo>
                    <a:pt x="925" y="925"/>
                    <a:pt x="1480" y="648"/>
                    <a:pt x="138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37"/>
            <p:cNvSpPr/>
            <p:nvPr/>
          </p:nvSpPr>
          <p:spPr>
            <a:xfrm>
              <a:off x="3509575" y="1828000"/>
              <a:ext cx="18500" cy="22050"/>
            </a:xfrm>
            <a:custGeom>
              <a:rect b="b" l="l" r="r" t="t"/>
              <a:pathLst>
                <a:path extrusionOk="0" h="882" w="740">
                  <a:moveTo>
                    <a:pt x="370" y="0"/>
                  </a:moveTo>
                  <a:lnTo>
                    <a:pt x="1" y="370"/>
                  </a:lnTo>
                  <a:cubicBezTo>
                    <a:pt x="76" y="595"/>
                    <a:pt x="29" y="882"/>
                    <a:pt x="257" y="882"/>
                  </a:cubicBezTo>
                  <a:cubicBezTo>
                    <a:pt x="309" y="882"/>
                    <a:pt x="376" y="867"/>
                    <a:pt x="463" y="832"/>
                  </a:cubicBezTo>
                  <a:cubicBezTo>
                    <a:pt x="740" y="555"/>
                    <a:pt x="740" y="278"/>
                    <a:pt x="37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37"/>
            <p:cNvSpPr/>
            <p:nvPr/>
          </p:nvSpPr>
          <p:spPr>
            <a:xfrm>
              <a:off x="3279225" y="2382600"/>
              <a:ext cx="22400" cy="19075"/>
            </a:xfrm>
            <a:custGeom>
              <a:rect b="b" l="l" r="r" t="t"/>
              <a:pathLst>
                <a:path extrusionOk="0" h="763" w="896">
                  <a:moveTo>
                    <a:pt x="156" y="1"/>
                  </a:moveTo>
                  <a:lnTo>
                    <a:pt x="156" y="1"/>
                  </a:lnTo>
                  <a:cubicBezTo>
                    <a:pt x="0" y="545"/>
                    <a:pt x="172" y="762"/>
                    <a:pt x="616" y="762"/>
                  </a:cubicBezTo>
                  <a:cubicBezTo>
                    <a:pt x="700" y="762"/>
                    <a:pt x="793" y="755"/>
                    <a:pt x="895" y="740"/>
                  </a:cubicBezTo>
                  <a:cubicBezTo>
                    <a:pt x="618" y="463"/>
                    <a:pt x="341" y="185"/>
                    <a:pt x="15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37"/>
            <p:cNvSpPr/>
            <p:nvPr/>
          </p:nvSpPr>
          <p:spPr>
            <a:xfrm>
              <a:off x="3837850" y="5310600"/>
              <a:ext cx="62275" cy="48775"/>
            </a:xfrm>
            <a:custGeom>
              <a:rect b="b" l="l" r="r" t="t"/>
              <a:pathLst>
                <a:path extrusionOk="0" h="1951" w="2491">
                  <a:moveTo>
                    <a:pt x="1538" y="1"/>
                  </a:moveTo>
                  <a:cubicBezTo>
                    <a:pt x="1083" y="1"/>
                    <a:pt x="706" y="408"/>
                    <a:pt x="365" y="920"/>
                  </a:cubicBezTo>
                  <a:cubicBezTo>
                    <a:pt x="437" y="1209"/>
                    <a:pt x="1" y="1951"/>
                    <a:pt x="426" y="1951"/>
                  </a:cubicBezTo>
                  <a:cubicBezTo>
                    <a:pt x="544" y="1951"/>
                    <a:pt x="730" y="1893"/>
                    <a:pt x="1012" y="1752"/>
                  </a:cubicBezTo>
                  <a:cubicBezTo>
                    <a:pt x="1567" y="1475"/>
                    <a:pt x="2306" y="1382"/>
                    <a:pt x="2491" y="550"/>
                  </a:cubicBezTo>
                  <a:cubicBezTo>
                    <a:pt x="2136" y="159"/>
                    <a:pt x="1821" y="1"/>
                    <a:pt x="153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37"/>
            <p:cNvSpPr/>
            <p:nvPr/>
          </p:nvSpPr>
          <p:spPr>
            <a:xfrm>
              <a:off x="4098850" y="312050"/>
              <a:ext cx="64725" cy="136375"/>
            </a:xfrm>
            <a:custGeom>
              <a:rect b="b" l="l" r="r" t="t"/>
              <a:pathLst>
                <a:path extrusionOk="0" h="5455" w="2589">
                  <a:moveTo>
                    <a:pt x="93" y="1"/>
                  </a:moveTo>
                  <a:cubicBezTo>
                    <a:pt x="0" y="1110"/>
                    <a:pt x="1294" y="1295"/>
                    <a:pt x="1387" y="2312"/>
                  </a:cubicBezTo>
                  <a:cubicBezTo>
                    <a:pt x="1479" y="3421"/>
                    <a:pt x="1941" y="4438"/>
                    <a:pt x="2219" y="5455"/>
                  </a:cubicBezTo>
                  <a:cubicBezTo>
                    <a:pt x="2311" y="5085"/>
                    <a:pt x="2219" y="4623"/>
                    <a:pt x="2588" y="4345"/>
                  </a:cubicBezTo>
                  <a:lnTo>
                    <a:pt x="2588" y="3976"/>
                  </a:lnTo>
                  <a:cubicBezTo>
                    <a:pt x="2034" y="3513"/>
                    <a:pt x="2311" y="2774"/>
                    <a:pt x="2219" y="2219"/>
                  </a:cubicBezTo>
                  <a:cubicBezTo>
                    <a:pt x="2034" y="1850"/>
                    <a:pt x="1757" y="1480"/>
                    <a:pt x="1479" y="1110"/>
                  </a:cubicBezTo>
                  <a:cubicBezTo>
                    <a:pt x="1017" y="740"/>
                    <a:pt x="555" y="371"/>
                    <a:pt x="9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37"/>
            <p:cNvSpPr/>
            <p:nvPr/>
          </p:nvSpPr>
          <p:spPr>
            <a:xfrm>
              <a:off x="4637275" y="1414950"/>
              <a:ext cx="180275" cy="165900"/>
            </a:xfrm>
            <a:custGeom>
              <a:rect b="b" l="l" r="r" t="t"/>
              <a:pathLst>
                <a:path extrusionOk="0" h="6636" w="7211">
                  <a:moveTo>
                    <a:pt x="2622" y="1"/>
                  </a:moveTo>
                  <a:cubicBezTo>
                    <a:pt x="2503" y="1"/>
                    <a:pt x="2369" y="67"/>
                    <a:pt x="2219" y="254"/>
                  </a:cubicBezTo>
                  <a:cubicBezTo>
                    <a:pt x="2866" y="808"/>
                    <a:pt x="2496" y="2102"/>
                    <a:pt x="4345" y="2287"/>
                  </a:cubicBezTo>
                  <a:cubicBezTo>
                    <a:pt x="3328" y="2657"/>
                    <a:pt x="2958" y="3119"/>
                    <a:pt x="2496" y="3674"/>
                  </a:cubicBezTo>
                  <a:cubicBezTo>
                    <a:pt x="2260" y="3122"/>
                    <a:pt x="2359" y="2301"/>
                    <a:pt x="1706" y="2301"/>
                  </a:cubicBezTo>
                  <a:cubicBezTo>
                    <a:pt x="1593" y="2301"/>
                    <a:pt x="1458" y="2325"/>
                    <a:pt x="1295" y="2380"/>
                  </a:cubicBezTo>
                  <a:cubicBezTo>
                    <a:pt x="555" y="2657"/>
                    <a:pt x="278" y="3489"/>
                    <a:pt x="555" y="3951"/>
                  </a:cubicBezTo>
                  <a:cubicBezTo>
                    <a:pt x="832" y="4691"/>
                    <a:pt x="1110" y="5245"/>
                    <a:pt x="278" y="5800"/>
                  </a:cubicBezTo>
                  <a:cubicBezTo>
                    <a:pt x="1" y="5892"/>
                    <a:pt x="93" y="6170"/>
                    <a:pt x="278" y="6354"/>
                  </a:cubicBezTo>
                  <a:cubicBezTo>
                    <a:pt x="397" y="6533"/>
                    <a:pt x="555" y="6635"/>
                    <a:pt x="702" y="6635"/>
                  </a:cubicBezTo>
                  <a:cubicBezTo>
                    <a:pt x="782" y="6635"/>
                    <a:pt x="859" y="6605"/>
                    <a:pt x="925" y="6539"/>
                  </a:cubicBezTo>
                  <a:cubicBezTo>
                    <a:pt x="1637" y="5748"/>
                    <a:pt x="2146" y="4686"/>
                    <a:pt x="3321" y="4686"/>
                  </a:cubicBezTo>
                  <a:cubicBezTo>
                    <a:pt x="3519" y="4686"/>
                    <a:pt x="3735" y="4716"/>
                    <a:pt x="3975" y="4783"/>
                  </a:cubicBezTo>
                  <a:cubicBezTo>
                    <a:pt x="4160" y="4783"/>
                    <a:pt x="3883" y="4413"/>
                    <a:pt x="3790" y="4228"/>
                  </a:cubicBezTo>
                  <a:cubicBezTo>
                    <a:pt x="3715" y="4003"/>
                    <a:pt x="3701" y="3716"/>
                    <a:pt x="3847" y="3716"/>
                  </a:cubicBezTo>
                  <a:cubicBezTo>
                    <a:pt x="3881" y="3716"/>
                    <a:pt x="3923" y="3732"/>
                    <a:pt x="3975" y="3766"/>
                  </a:cubicBezTo>
                  <a:cubicBezTo>
                    <a:pt x="4310" y="4003"/>
                    <a:pt x="4587" y="4096"/>
                    <a:pt x="4825" y="4096"/>
                  </a:cubicBezTo>
                  <a:cubicBezTo>
                    <a:pt x="5703" y="4096"/>
                    <a:pt x="6060" y="2822"/>
                    <a:pt x="6933" y="2749"/>
                  </a:cubicBezTo>
                  <a:lnTo>
                    <a:pt x="6933" y="2380"/>
                  </a:lnTo>
                  <a:cubicBezTo>
                    <a:pt x="7026" y="2010"/>
                    <a:pt x="7118" y="1640"/>
                    <a:pt x="7210" y="1270"/>
                  </a:cubicBezTo>
                  <a:cubicBezTo>
                    <a:pt x="6748" y="993"/>
                    <a:pt x="6194" y="623"/>
                    <a:pt x="5731" y="346"/>
                  </a:cubicBezTo>
                  <a:cubicBezTo>
                    <a:pt x="5615" y="229"/>
                    <a:pt x="5535" y="112"/>
                    <a:pt x="5421" y="112"/>
                  </a:cubicBezTo>
                  <a:cubicBezTo>
                    <a:pt x="5356" y="112"/>
                    <a:pt x="5279" y="152"/>
                    <a:pt x="5177" y="254"/>
                  </a:cubicBezTo>
                  <a:cubicBezTo>
                    <a:pt x="4622" y="716"/>
                    <a:pt x="4322" y="947"/>
                    <a:pt x="4045" y="947"/>
                  </a:cubicBezTo>
                  <a:cubicBezTo>
                    <a:pt x="3767" y="947"/>
                    <a:pt x="3513" y="716"/>
                    <a:pt x="3051" y="254"/>
                  </a:cubicBezTo>
                  <a:cubicBezTo>
                    <a:pt x="2941" y="144"/>
                    <a:pt x="2798" y="1"/>
                    <a:pt x="262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37"/>
            <p:cNvSpPr/>
            <p:nvPr/>
          </p:nvSpPr>
          <p:spPr>
            <a:xfrm>
              <a:off x="4801350" y="1247975"/>
              <a:ext cx="34675" cy="53175"/>
            </a:xfrm>
            <a:custGeom>
              <a:rect b="b" l="l" r="r" t="t"/>
              <a:pathLst>
                <a:path extrusionOk="0" h="2127" w="1387">
                  <a:moveTo>
                    <a:pt x="0" y="0"/>
                  </a:moveTo>
                  <a:lnTo>
                    <a:pt x="0" y="0"/>
                  </a:lnTo>
                  <a:cubicBezTo>
                    <a:pt x="278" y="647"/>
                    <a:pt x="647" y="1387"/>
                    <a:pt x="1017" y="2126"/>
                  </a:cubicBezTo>
                  <a:cubicBezTo>
                    <a:pt x="1294" y="1664"/>
                    <a:pt x="925" y="1202"/>
                    <a:pt x="1387" y="1017"/>
                  </a:cubicBezTo>
                  <a:cubicBezTo>
                    <a:pt x="1294" y="185"/>
                    <a:pt x="278" y="555"/>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37"/>
            <p:cNvSpPr/>
            <p:nvPr/>
          </p:nvSpPr>
          <p:spPr>
            <a:xfrm>
              <a:off x="4704300" y="1247975"/>
              <a:ext cx="53175" cy="20625"/>
            </a:xfrm>
            <a:custGeom>
              <a:rect b="b" l="l" r="r" t="t"/>
              <a:pathLst>
                <a:path extrusionOk="0" h="825" w="2127">
                  <a:moveTo>
                    <a:pt x="0" y="0"/>
                  </a:moveTo>
                  <a:cubicBezTo>
                    <a:pt x="424" y="636"/>
                    <a:pt x="770" y="825"/>
                    <a:pt x="1084" y="825"/>
                  </a:cubicBezTo>
                  <a:cubicBezTo>
                    <a:pt x="1453" y="825"/>
                    <a:pt x="1776" y="562"/>
                    <a:pt x="2126" y="462"/>
                  </a:cubicBezTo>
                  <a:cubicBezTo>
                    <a:pt x="1871" y="207"/>
                    <a:pt x="1630" y="153"/>
                    <a:pt x="1375" y="153"/>
                  </a:cubicBezTo>
                  <a:cubicBezTo>
                    <a:pt x="1189" y="153"/>
                    <a:pt x="996" y="182"/>
                    <a:pt x="784" y="182"/>
                  </a:cubicBezTo>
                  <a:cubicBezTo>
                    <a:pt x="550" y="182"/>
                    <a:pt x="294" y="147"/>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37"/>
            <p:cNvSpPr/>
            <p:nvPr/>
          </p:nvSpPr>
          <p:spPr>
            <a:xfrm>
              <a:off x="4595675" y="4683500"/>
              <a:ext cx="82475" cy="58525"/>
            </a:xfrm>
            <a:custGeom>
              <a:rect b="b" l="l" r="r" t="t"/>
              <a:pathLst>
                <a:path extrusionOk="0" h="2341" w="3299">
                  <a:moveTo>
                    <a:pt x="2905" y="1"/>
                  </a:moveTo>
                  <a:cubicBezTo>
                    <a:pt x="2889" y="1"/>
                    <a:pt x="2876" y="10"/>
                    <a:pt x="2866" y="30"/>
                  </a:cubicBezTo>
                  <a:cubicBezTo>
                    <a:pt x="2219" y="1047"/>
                    <a:pt x="1" y="400"/>
                    <a:pt x="186" y="2341"/>
                  </a:cubicBezTo>
                  <a:cubicBezTo>
                    <a:pt x="463" y="2156"/>
                    <a:pt x="648" y="1971"/>
                    <a:pt x="925" y="1879"/>
                  </a:cubicBezTo>
                  <a:cubicBezTo>
                    <a:pt x="1067" y="1737"/>
                    <a:pt x="1209" y="1540"/>
                    <a:pt x="1351" y="1540"/>
                  </a:cubicBezTo>
                  <a:cubicBezTo>
                    <a:pt x="1394" y="1540"/>
                    <a:pt x="1437" y="1558"/>
                    <a:pt x="1480" y="1601"/>
                  </a:cubicBezTo>
                  <a:cubicBezTo>
                    <a:pt x="1757" y="1879"/>
                    <a:pt x="1387" y="2156"/>
                    <a:pt x="1295" y="2341"/>
                  </a:cubicBezTo>
                  <a:cubicBezTo>
                    <a:pt x="2127" y="2156"/>
                    <a:pt x="2589" y="1601"/>
                    <a:pt x="3051" y="954"/>
                  </a:cubicBezTo>
                  <a:cubicBezTo>
                    <a:pt x="3298" y="624"/>
                    <a:pt x="3031" y="1"/>
                    <a:pt x="290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37"/>
            <p:cNvSpPr/>
            <p:nvPr/>
          </p:nvSpPr>
          <p:spPr>
            <a:xfrm>
              <a:off x="4727400" y="4866800"/>
              <a:ext cx="55475" cy="23425"/>
            </a:xfrm>
            <a:custGeom>
              <a:rect b="b" l="l" r="r" t="t"/>
              <a:pathLst>
                <a:path extrusionOk="0" h="937" w="2219">
                  <a:moveTo>
                    <a:pt x="0" y="0"/>
                  </a:moveTo>
                  <a:cubicBezTo>
                    <a:pt x="624" y="624"/>
                    <a:pt x="1196" y="936"/>
                    <a:pt x="1716" y="936"/>
                  </a:cubicBezTo>
                  <a:cubicBezTo>
                    <a:pt x="1890" y="936"/>
                    <a:pt x="2057" y="901"/>
                    <a:pt x="2219" y="832"/>
                  </a:cubicBezTo>
                  <a:lnTo>
                    <a:pt x="2219" y="462"/>
                  </a:lnTo>
                  <a:cubicBezTo>
                    <a:pt x="1572" y="370"/>
                    <a:pt x="925" y="185"/>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37"/>
            <p:cNvSpPr/>
            <p:nvPr/>
          </p:nvSpPr>
          <p:spPr>
            <a:xfrm>
              <a:off x="4362275" y="2694775"/>
              <a:ext cx="46250" cy="36125"/>
            </a:xfrm>
            <a:custGeom>
              <a:rect b="b" l="l" r="r" t="t"/>
              <a:pathLst>
                <a:path extrusionOk="0" h="1445" w="1850">
                  <a:moveTo>
                    <a:pt x="738" y="0"/>
                  </a:moveTo>
                  <a:cubicBezTo>
                    <a:pt x="599" y="0"/>
                    <a:pt x="448" y="95"/>
                    <a:pt x="278" y="362"/>
                  </a:cubicBezTo>
                  <a:cubicBezTo>
                    <a:pt x="1" y="917"/>
                    <a:pt x="648" y="1009"/>
                    <a:pt x="925" y="1286"/>
                  </a:cubicBezTo>
                  <a:cubicBezTo>
                    <a:pt x="1124" y="1397"/>
                    <a:pt x="1276" y="1444"/>
                    <a:pt x="1392" y="1444"/>
                  </a:cubicBezTo>
                  <a:cubicBezTo>
                    <a:pt x="1762" y="1444"/>
                    <a:pt x="1779" y="969"/>
                    <a:pt x="1850" y="547"/>
                  </a:cubicBezTo>
                  <a:lnTo>
                    <a:pt x="1850" y="547"/>
                  </a:lnTo>
                  <a:cubicBezTo>
                    <a:pt x="1800" y="571"/>
                    <a:pt x="1753" y="582"/>
                    <a:pt x="1706" y="582"/>
                  </a:cubicBezTo>
                  <a:cubicBezTo>
                    <a:pt x="1365" y="582"/>
                    <a:pt x="1085" y="0"/>
                    <a:pt x="73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37"/>
            <p:cNvSpPr/>
            <p:nvPr/>
          </p:nvSpPr>
          <p:spPr>
            <a:xfrm>
              <a:off x="5101400" y="5169525"/>
              <a:ext cx="113625" cy="80900"/>
            </a:xfrm>
            <a:custGeom>
              <a:rect b="b" l="l" r="r" t="t"/>
              <a:pathLst>
                <a:path extrusionOk="0" h="3236" w="4545">
                  <a:moveTo>
                    <a:pt x="3990" y="0"/>
                  </a:moveTo>
                  <a:lnTo>
                    <a:pt x="1771" y="740"/>
                  </a:lnTo>
                  <a:cubicBezTo>
                    <a:pt x="1586" y="1017"/>
                    <a:pt x="1216" y="1572"/>
                    <a:pt x="1124" y="1572"/>
                  </a:cubicBezTo>
                  <a:cubicBezTo>
                    <a:pt x="841" y="1439"/>
                    <a:pt x="646" y="1384"/>
                    <a:pt x="515" y="1384"/>
                  </a:cubicBezTo>
                  <a:cubicBezTo>
                    <a:pt x="1" y="1384"/>
                    <a:pt x="439" y="2221"/>
                    <a:pt x="292" y="2588"/>
                  </a:cubicBezTo>
                  <a:cubicBezTo>
                    <a:pt x="416" y="2464"/>
                    <a:pt x="554" y="2420"/>
                    <a:pt x="692" y="2420"/>
                  </a:cubicBezTo>
                  <a:cubicBezTo>
                    <a:pt x="1033" y="2420"/>
                    <a:pt x="1380" y="2690"/>
                    <a:pt x="1542" y="2690"/>
                  </a:cubicBezTo>
                  <a:cubicBezTo>
                    <a:pt x="1559" y="2690"/>
                    <a:pt x="1574" y="2687"/>
                    <a:pt x="1586" y="2681"/>
                  </a:cubicBezTo>
                  <a:cubicBezTo>
                    <a:pt x="1987" y="2219"/>
                    <a:pt x="2264" y="2044"/>
                    <a:pt x="2469" y="2044"/>
                  </a:cubicBezTo>
                  <a:cubicBezTo>
                    <a:pt x="2880" y="2044"/>
                    <a:pt x="3004" y="2742"/>
                    <a:pt x="3250" y="3235"/>
                  </a:cubicBezTo>
                  <a:lnTo>
                    <a:pt x="4267" y="2496"/>
                  </a:lnTo>
                  <a:cubicBezTo>
                    <a:pt x="4544" y="1849"/>
                    <a:pt x="4359" y="370"/>
                    <a:pt x="399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37"/>
            <p:cNvSpPr/>
            <p:nvPr/>
          </p:nvSpPr>
          <p:spPr>
            <a:xfrm>
              <a:off x="4246750" y="4998650"/>
              <a:ext cx="43925" cy="34550"/>
            </a:xfrm>
            <a:custGeom>
              <a:rect b="b" l="l" r="r" t="t"/>
              <a:pathLst>
                <a:path extrusionOk="0" h="1382" w="1757">
                  <a:moveTo>
                    <a:pt x="670" y="0"/>
                  </a:moveTo>
                  <a:cubicBezTo>
                    <a:pt x="381" y="0"/>
                    <a:pt x="104" y="176"/>
                    <a:pt x="0" y="642"/>
                  </a:cubicBezTo>
                  <a:cubicBezTo>
                    <a:pt x="93" y="1012"/>
                    <a:pt x="370" y="1289"/>
                    <a:pt x="740" y="1382"/>
                  </a:cubicBezTo>
                  <a:cubicBezTo>
                    <a:pt x="924" y="1012"/>
                    <a:pt x="1756" y="734"/>
                    <a:pt x="1294" y="272"/>
                  </a:cubicBezTo>
                  <a:cubicBezTo>
                    <a:pt x="1131" y="109"/>
                    <a:pt x="897" y="0"/>
                    <a:pt x="67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37"/>
            <p:cNvSpPr/>
            <p:nvPr/>
          </p:nvSpPr>
          <p:spPr>
            <a:xfrm>
              <a:off x="3706650" y="261225"/>
              <a:ext cx="242025" cy="97075"/>
            </a:xfrm>
            <a:custGeom>
              <a:rect b="b" l="l" r="r" t="t"/>
              <a:pathLst>
                <a:path extrusionOk="0" h="3883" w="9681">
                  <a:moveTo>
                    <a:pt x="4966" y="0"/>
                  </a:moveTo>
                  <a:cubicBezTo>
                    <a:pt x="4859" y="429"/>
                    <a:pt x="4573" y="512"/>
                    <a:pt x="4262" y="512"/>
                  </a:cubicBezTo>
                  <a:cubicBezTo>
                    <a:pt x="4062" y="512"/>
                    <a:pt x="3851" y="478"/>
                    <a:pt x="3672" y="478"/>
                  </a:cubicBezTo>
                  <a:cubicBezTo>
                    <a:pt x="3407" y="478"/>
                    <a:pt x="3210" y="553"/>
                    <a:pt x="3210" y="925"/>
                  </a:cubicBezTo>
                  <a:cubicBezTo>
                    <a:pt x="3130" y="1875"/>
                    <a:pt x="2508" y="1943"/>
                    <a:pt x="2041" y="1943"/>
                  </a:cubicBezTo>
                  <a:cubicBezTo>
                    <a:pt x="1963" y="1943"/>
                    <a:pt x="1889" y="1941"/>
                    <a:pt x="1823" y="1941"/>
                  </a:cubicBezTo>
                  <a:cubicBezTo>
                    <a:pt x="1737" y="1937"/>
                    <a:pt x="1656" y="1935"/>
                    <a:pt x="1580" y="1935"/>
                  </a:cubicBezTo>
                  <a:cubicBezTo>
                    <a:pt x="1" y="1935"/>
                    <a:pt x="277" y="2825"/>
                    <a:pt x="806" y="3883"/>
                  </a:cubicBezTo>
                  <a:cubicBezTo>
                    <a:pt x="899" y="3813"/>
                    <a:pt x="1032" y="3796"/>
                    <a:pt x="1173" y="3796"/>
                  </a:cubicBezTo>
                  <a:cubicBezTo>
                    <a:pt x="1315" y="3796"/>
                    <a:pt x="1465" y="3813"/>
                    <a:pt x="1592" y="3813"/>
                  </a:cubicBezTo>
                  <a:cubicBezTo>
                    <a:pt x="1846" y="3813"/>
                    <a:pt x="2008" y="3744"/>
                    <a:pt x="1823" y="3328"/>
                  </a:cubicBezTo>
                  <a:cubicBezTo>
                    <a:pt x="1579" y="2637"/>
                    <a:pt x="1711" y="2464"/>
                    <a:pt x="1943" y="2464"/>
                  </a:cubicBezTo>
                  <a:cubicBezTo>
                    <a:pt x="2174" y="2464"/>
                    <a:pt x="2504" y="2635"/>
                    <a:pt x="2662" y="2635"/>
                  </a:cubicBezTo>
                  <a:cubicBezTo>
                    <a:pt x="2706" y="2635"/>
                    <a:pt x="2736" y="2622"/>
                    <a:pt x="2747" y="2589"/>
                  </a:cubicBezTo>
                  <a:cubicBezTo>
                    <a:pt x="2789" y="2400"/>
                    <a:pt x="2860" y="2335"/>
                    <a:pt x="2945" y="2335"/>
                  </a:cubicBezTo>
                  <a:cubicBezTo>
                    <a:pt x="3139" y="2335"/>
                    <a:pt x="3411" y="2667"/>
                    <a:pt x="3616" y="2667"/>
                  </a:cubicBezTo>
                  <a:cubicBezTo>
                    <a:pt x="3721" y="2667"/>
                    <a:pt x="3808" y="2579"/>
                    <a:pt x="3857" y="2311"/>
                  </a:cubicBezTo>
                  <a:cubicBezTo>
                    <a:pt x="3894" y="2163"/>
                    <a:pt x="4005" y="2104"/>
                    <a:pt x="4130" y="2104"/>
                  </a:cubicBezTo>
                  <a:cubicBezTo>
                    <a:pt x="4319" y="2104"/>
                    <a:pt x="4541" y="2237"/>
                    <a:pt x="4596" y="2404"/>
                  </a:cubicBezTo>
                  <a:cubicBezTo>
                    <a:pt x="4744" y="3143"/>
                    <a:pt x="5040" y="3380"/>
                    <a:pt x="5359" y="3380"/>
                  </a:cubicBezTo>
                  <a:cubicBezTo>
                    <a:pt x="5838" y="3380"/>
                    <a:pt x="6371" y="2847"/>
                    <a:pt x="6537" y="2681"/>
                  </a:cubicBezTo>
                  <a:cubicBezTo>
                    <a:pt x="7004" y="2214"/>
                    <a:pt x="7393" y="1923"/>
                    <a:pt x="7730" y="1923"/>
                  </a:cubicBezTo>
                  <a:cubicBezTo>
                    <a:pt x="8129" y="1923"/>
                    <a:pt x="8456" y="2328"/>
                    <a:pt x="8756" y="3328"/>
                  </a:cubicBezTo>
                  <a:cubicBezTo>
                    <a:pt x="9218" y="2311"/>
                    <a:pt x="9680" y="1664"/>
                    <a:pt x="8848" y="925"/>
                  </a:cubicBezTo>
                  <a:lnTo>
                    <a:pt x="8848" y="925"/>
                  </a:lnTo>
                  <a:cubicBezTo>
                    <a:pt x="8521" y="1115"/>
                    <a:pt x="8186" y="1178"/>
                    <a:pt x="7845" y="1178"/>
                  </a:cubicBezTo>
                  <a:cubicBezTo>
                    <a:pt x="7206" y="1178"/>
                    <a:pt x="6547" y="958"/>
                    <a:pt x="5883" y="958"/>
                  </a:cubicBezTo>
                  <a:cubicBezTo>
                    <a:pt x="5701" y="958"/>
                    <a:pt x="5518" y="975"/>
                    <a:pt x="5336" y="1017"/>
                  </a:cubicBezTo>
                  <a:cubicBezTo>
                    <a:pt x="5286" y="1042"/>
                    <a:pt x="5237" y="1053"/>
                    <a:pt x="5192" y="1053"/>
                  </a:cubicBezTo>
                  <a:cubicBezTo>
                    <a:pt x="5072" y="1053"/>
                    <a:pt x="4991" y="968"/>
                    <a:pt x="5058" y="832"/>
                  </a:cubicBezTo>
                  <a:cubicBezTo>
                    <a:pt x="5058" y="555"/>
                    <a:pt x="5705" y="278"/>
                    <a:pt x="496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37"/>
            <p:cNvSpPr/>
            <p:nvPr/>
          </p:nvSpPr>
          <p:spPr>
            <a:xfrm>
              <a:off x="3974050" y="265850"/>
              <a:ext cx="117875" cy="46225"/>
            </a:xfrm>
            <a:custGeom>
              <a:rect b="b" l="l" r="r" t="t"/>
              <a:pathLst>
                <a:path extrusionOk="0" h="1849" w="4715">
                  <a:moveTo>
                    <a:pt x="1757" y="0"/>
                  </a:moveTo>
                  <a:cubicBezTo>
                    <a:pt x="1757" y="1109"/>
                    <a:pt x="555" y="832"/>
                    <a:pt x="1" y="1756"/>
                  </a:cubicBezTo>
                  <a:cubicBezTo>
                    <a:pt x="963" y="1503"/>
                    <a:pt x="1842" y="1278"/>
                    <a:pt x="2684" y="1278"/>
                  </a:cubicBezTo>
                  <a:cubicBezTo>
                    <a:pt x="3378" y="1278"/>
                    <a:pt x="4047" y="1431"/>
                    <a:pt x="4715" y="1849"/>
                  </a:cubicBezTo>
                  <a:cubicBezTo>
                    <a:pt x="4068" y="925"/>
                    <a:pt x="3236" y="370"/>
                    <a:pt x="212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37"/>
            <p:cNvSpPr/>
            <p:nvPr/>
          </p:nvSpPr>
          <p:spPr>
            <a:xfrm>
              <a:off x="3960200" y="323625"/>
              <a:ext cx="71650" cy="69350"/>
            </a:xfrm>
            <a:custGeom>
              <a:rect b="b" l="l" r="r" t="t"/>
              <a:pathLst>
                <a:path extrusionOk="0" h="2774" w="2866">
                  <a:moveTo>
                    <a:pt x="0" y="0"/>
                  </a:moveTo>
                  <a:lnTo>
                    <a:pt x="0" y="0"/>
                  </a:lnTo>
                  <a:cubicBezTo>
                    <a:pt x="370" y="1017"/>
                    <a:pt x="1572" y="1387"/>
                    <a:pt x="1572" y="2403"/>
                  </a:cubicBezTo>
                  <a:cubicBezTo>
                    <a:pt x="1756" y="2588"/>
                    <a:pt x="1849" y="2681"/>
                    <a:pt x="1941" y="2773"/>
                  </a:cubicBezTo>
                  <a:lnTo>
                    <a:pt x="2034" y="2773"/>
                  </a:lnTo>
                  <a:cubicBezTo>
                    <a:pt x="2866" y="1941"/>
                    <a:pt x="1664" y="1109"/>
                    <a:pt x="1941" y="277"/>
                  </a:cubicBezTo>
                  <a:lnTo>
                    <a:pt x="1941" y="277"/>
                  </a:lnTo>
                  <a:cubicBezTo>
                    <a:pt x="1733" y="486"/>
                    <a:pt x="1539" y="562"/>
                    <a:pt x="1354" y="562"/>
                  </a:cubicBezTo>
                  <a:cubicBezTo>
                    <a:pt x="882" y="562"/>
                    <a:pt x="465" y="66"/>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37"/>
            <p:cNvSpPr/>
            <p:nvPr/>
          </p:nvSpPr>
          <p:spPr>
            <a:xfrm>
              <a:off x="4563325" y="4297275"/>
              <a:ext cx="171025" cy="139725"/>
            </a:xfrm>
            <a:custGeom>
              <a:rect b="b" l="l" r="r" t="t"/>
              <a:pathLst>
                <a:path extrusionOk="0" h="5589" w="6841">
                  <a:moveTo>
                    <a:pt x="2377" y="0"/>
                  </a:moveTo>
                  <a:cubicBezTo>
                    <a:pt x="2298" y="0"/>
                    <a:pt x="2215" y="13"/>
                    <a:pt x="2127" y="42"/>
                  </a:cubicBezTo>
                  <a:cubicBezTo>
                    <a:pt x="3606" y="967"/>
                    <a:pt x="2866" y="3000"/>
                    <a:pt x="2589" y="3000"/>
                  </a:cubicBezTo>
                  <a:cubicBezTo>
                    <a:pt x="1" y="3093"/>
                    <a:pt x="1849" y="4849"/>
                    <a:pt x="1295" y="5588"/>
                  </a:cubicBezTo>
                  <a:cubicBezTo>
                    <a:pt x="2589" y="4479"/>
                    <a:pt x="4253" y="4941"/>
                    <a:pt x="5454" y="4017"/>
                  </a:cubicBezTo>
                  <a:cubicBezTo>
                    <a:pt x="6379" y="3924"/>
                    <a:pt x="6841" y="3647"/>
                    <a:pt x="6379" y="2630"/>
                  </a:cubicBezTo>
                  <a:cubicBezTo>
                    <a:pt x="6286" y="2538"/>
                    <a:pt x="6471" y="2353"/>
                    <a:pt x="6563" y="2168"/>
                  </a:cubicBezTo>
                  <a:cubicBezTo>
                    <a:pt x="6416" y="2020"/>
                    <a:pt x="6253" y="1969"/>
                    <a:pt x="6083" y="1969"/>
                  </a:cubicBezTo>
                  <a:cubicBezTo>
                    <a:pt x="5697" y="1969"/>
                    <a:pt x="5270" y="2233"/>
                    <a:pt x="4880" y="2233"/>
                  </a:cubicBezTo>
                  <a:cubicBezTo>
                    <a:pt x="4690" y="2233"/>
                    <a:pt x="4509" y="2170"/>
                    <a:pt x="4345" y="1983"/>
                  </a:cubicBezTo>
                  <a:cubicBezTo>
                    <a:pt x="4345" y="1429"/>
                    <a:pt x="4992" y="1336"/>
                    <a:pt x="5177" y="874"/>
                  </a:cubicBezTo>
                  <a:lnTo>
                    <a:pt x="4068" y="412"/>
                  </a:lnTo>
                  <a:cubicBezTo>
                    <a:pt x="3926" y="518"/>
                    <a:pt x="3798" y="560"/>
                    <a:pt x="3677" y="560"/>
                  </a:cubicBezTo>
                  <a:cubicBezTo>
                    <a:pt x="3236" y="560"/>
                    <a:pt x="2899" y="0"/>
                    <a:pt x="237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37"/>
            <p:cNvSpPr/>
            <p:nvPr/>
          </p:nvSpPr>
          <p:spPr>
            <a:xfrm>
              <a:off x="4665000" y="3879825"/>
              <a:ext cx="25450" cy="40275"/>
            </a:xfrm>
            <a:custGeom>
              <a:rect b="b" l="l" r="r" t="t"/>
              <a:pathLst>
                <a:path extrusionOk="0" h="1611" w="1018">
                  <a:moveTo>
                    <a:pt x="913" y="0"/>
                  </a:moveTo>
                  <a:cubicBezTo>
                    <a:pt x="449" y="0"/>
                    <a:pt x="346" y="576"/>
                    <a:pt x="1" y="749"/>
                  </a:cubicBezTo>
                  <a:cubicBezTo>
                    <a:pt x="248" y="996"/>
                    <a:pt x="201" y="1610"/>
                    <a:pt x="777" y="1610"/>
                  </a:cubicBezTo>
                  <a:cubicBezTo>
                    <a:pt x="847" y="1610"/>
                    <a:pt x="927" y="1601"/>
                    <a:pt x="1018" y="1581"/>
                  </a:cubicBezTo>
                  <a:cubicBezTo>
                    <a:pt x="648" y="1026"/>
                    <a:pt x="1018" y="564"/>
                    <a:pt x="1018" y="9"/>
                  </a:cubicBezTo>
                  <a:cubicBezTo>
                    <a:pt x="981" y="3"/>
                    <a:pt x="946" y="0"/>
                    <a:pt x="91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37"/>
            <p:cNvSpPr/>
            <p:nvPr/>
          </p:nvSpPr>
          <p:spPr>
            <a:xfrm>
              <a:off x="4773625" y="4485925"/>
              <a:ext cx="37000" cy="20125"/>
            </a:xfrm>
            <a:custGeom>
              <a:rect b="b" l="l" r="r" t="t"/>
              <a:pathLst>
                <a:path extrusionOk="0" h="805" w="1480">
                  <a:moveTo>
                    <a:pt x="978" y="0"/>
                  </a:moveTo>
                  <a:cubicBezTo>
                    <a:pt x="808" y="0"/>
                    <a:pt x="630" y="91"/>
                    <a:pt x="472" y="91"/>
                  </a:cubicBezTo>
                  <a:cubicBezTo>
                    <a:pt x="437" y="91"/>
                    <a:pt x="403" y="87"/>
                    <a:pt x="370" y="76"/>
                  </a:cubicBezTo>
                  <a:lnTo>
                    <a:pt x="0" y="76"/>
                  </a:lnTo>
                  <a:cubicBezTo>
                    <a:pt x="67" y="608"/>
                    <a:pt x="324" y="805"/>
                    <a:pt x="670" y="805"/>
                  </a:cubicBezTo>
                  <a:cubicBezTo>
                    <a:pt x="805" y="805"/>
                    <a:pt x="954" y="775"/>
                    <a:pt x="1109" y="723"/>
                  </a:cubicBezTo>
                  <a:cubicBezTo>
                    <a:pt x="1387" y="630"/>
                    <a:pt x="1479" y="353"/>
                    <a:pt x="1294" y="168"/>
                  </a:cubicBezTo>
                  <a:cubicBezTo>
                    <a:pt x="1197" y="39"/>
                    <a:pt x="1089" y="0"/>
                    <a:pt x="97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37"/>
            <p:cNvSpPr/>
            <p:nvPr/>
          </p:nvSpPr>
          <p:spPr>
            <a:xfrm>
              <a:off x="4759750" y="4198950"/>
              <a:ext cx="23125" cy="30075"/>
            </a:xfrm>
            <a:custGeom>
              <a:rect b="b" l="l" r="r" t="t"/>
              <a:pathLst>
                <a:path extrusionOk="0" h="1203" w="925">
                  <a:moveTo>
                    <a:pt x="278" y="0"/>
                  </a:moveTo>
                  <a:cubicBezTo>
                    <a:pt x="278" y="370"/>
                    <a:pt x="1" y="832"/>
                    <a:pt x="463" y="1202"/>
                  </a:cubicBezTo>
                  <a:cubicBezTo>
                    <a:pt x="925" y="648"/>
                    <a:pt x="463" y="370"/>
                    <a:pt x="27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37"/>
            <p:cNvSpPr/>
            <p:nvPr/>
          </p:nvSpPr>
          <p:spPr>
            <a:xfrm>
              <a:off x="4667325" y="3937825"/>
              <a:ext cx="18500" cy="13875"/>
            </a:xfrm>
            <a:custGeom>
              <a:rect b="b" l="l" r="r" t="t"/>
              <a:pathLst>
                <a:path extrusionOk="0" h="555" w="740">
                  <a:moveTo>
                    <a:pt x="277" y="0"/>
                  </a:moveTo>
                  <a:cubicBezTo>
                    <a:pt x="93" y="0"/>
                    <a:pt x="0" y="93"/>
                    <a:pt x="0" y="278"/>
                  </a:cubicBezTo>
                  <a:cubicBezTo>
                    <a:pt x="93" y="463"/>
                    <a:pt x="277" y="555"/>
                    <a:pt x="370" y="555"/>
                  </a:cubicBezTo>
                  <a:cubicBezTo>
                    <a:pt x="555" y="555"/>
                    <a:pt x="740" y="555"/>
                    <a:pt x="647" y="278"/>
                  </a:cubicBezTo>
                  <a:cubicBezTo>
                    <a:pt x="555" y="185"/>
                    <a:pt x="462" y="0"/>
                    <a:pt x="27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37"/>
            <p:cNvSpPr/>
            <p:nvPr/>
          </p:nvSpPr>
          <p:spPr>
            <a:xfrm>
              <a:off x="4736650" y="819525"/>
              <a:ext cx="37000" cy="28675"/>
            </a:xfrm>
            <a:custGeom>
              <a:rect b="b" l="l" r="r" t="t"/>
              <a:pathLst>
                <a:path extrusionOk="0" h="1147" w="1480">
                  <a:moveTo>
                    <a:pt x="251" y="1"/>
                  </a:moveTo>
                  <a:cubicBezTo>
                    <a:pt x="172" y="1"/>
                    <a:pt x="89" y="12"/>
                    <a:pt x="0" y="38"/>
                  </a:cubicBezTo>
                  <a:lnTo>
                    <a:pt x="1109" y="1147"/>
                  </a:lnTo>
                  <a:cubicBezTo>
                    <a:pt x="1202" y="1054"/>
                    <a:pt x="1294" y="870"/>
                    <a:pt x="1479" y="777"/>
                  </a:cubicBezTo>
                  <a:cubicBezTo>
                    <a:pt x="1080" y="458"/>
                    <a:pt x="750" y="1"/>
                    <a:pt x="25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37"/>
            <p:cNvSpPr/>
            <p:nvPr/>
          </p:nvSpPr>
          <p:spPr>
            <a:xfrm>
              <a:off x="5381375" y="4924575"/>
              <a:ext cx="30075" cy="39300"/>
            </a:xfrm>
            <a:custGeom>
              <a:rect b="b" l="l" r="r" t="t"/>
              <a:pathLst>
                <a:path extrusionOk="0" h="1572" w="1203">
                  <a:moveTo>
                    <a:pt x="0" y="0"/>
                  </a:moveTo>
                  <a:lnTo>
                    <a:pt x="0" y="740"/>
                  </a:lnTo>
                  <a:cubicBezTo>
                    <a:pt x="463" y="832"/>
                    <a:pt x="278" y="1571"/>
                    <a:pt x="740" y="1571"/>
                  </a:cubicBezTo>
                  <a:cubicBezTo>
                    <a:pt x="832" y="1571"/>
                    <a:pt x="1017" y="1387"/>
                    <a:pt x="1110" y="1202"/>
                  </a:cubicBezTo>
                  <a:cubicBezTo>
                    <a:pt x="1202" y="740"/>
                    <a:pt x="925" y="462"/>
                    <a:pt x="555" y="277"/>
                  </a:cubicBezTo>
                  <a:cubicBezTo>
                    <a:pt x="370" y="185"/>
                    <a:pt x="185" y="92"/>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37"/>
            <p:cNvSpPr/>
            <p:nvPr/>
          </p:nvSpPr>
          <p:spPr>
            <a:xfrm>
              <a:off x="4810600" y="993775"/>
              <a:ext cx="43925" cy="180275"/>
            </a:xfrm>
            <a:custGeom>
              <a:rect b="b" l="l" r="r" t="t"/>
              <a:pathLst>
                <a:path extrusionOk="0" h="7211" w="1757">
                  <a:moveTo>
                    <a:pt x="1017" y="0"/>
                  </a:moveTo>
                  <a:cubicBezTo>
                    <a:pt x="462" y="93"/>
                    <a:pt x="277" y="740"/>
                    <a:pt x="555" y="1109"/>
                  </a:cubicBezTo>
                  <a:cubicBezTo>
                    <a:pt x="1387" y="2404"/>
                    <a:pt x="1202" y="3420"/>
                    <a:pt x="0" y="4345"/>
                  </a:cubicBezTo>
                  <a:cubicBezTo>
                    <a:pt x="98" y="4328"/>
                    <a:pt x="187" y="4321"/>
                    <a:pt x="270" y="4321"/>
                  </a:cubicBezTo>
                  <a:cubicBezTo>
                    <a:pt x="1126" y="4321"/>
                    <a:pt x="1210" y="5149"/>
                    <a:pt x="1294" y="5824"/>
                  </a:cubicBezTo>
                  <a:cubicBezTo>
                    <a:pt x="1294" y="6378"/>
                    <a:pt x="1294" y="6840"/>
                    <a:pt x="1756" y="7210"/>
                  </a:cubicBezTo>
                  <a:lnTo>
                    <a:pt x="1756" y="5084"/>
                  </a:lnTo>
                  <a:lnTo>
                    <a:pt x="1756" y="3235"/>
                  </a:lnTo>
                  <a:lnTo>
                    <a:pt x="1756" y="2496"/>
                  </a:lnTo>
                  <a:cubicBezTo>
                    <a:pt x="1387" y="1664"/>
                    <a:pt x="1017" y="925"/>
                    <a:pt x="101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37"/>
            <p:cNvSpPr/>
            <p:nvPr/>
          </p:nvSpPr>
          <p:spPr>
            <a:xfrm>
              <a:off x="5117925" y="4986950"/>
              <a:ext cx="37000" cy="31325"/>
            </a:xfrm>
            <a:custGeom>
              <a:rect b="b" l="l" r="r" t="t"/>
              <a:pathLst>
                <a:path extrusionOk="0" h="1253" w="1480">
                  <a:moveTo>
                    <a:pt x="1" y="1"/>
                  </a:moveTo>
                  <a:cubicBezTo>
                    <a:pt x="146" y="655"/>
                    <a:pt x="292" y="1253"/>
                    <a:pt x="887" y="1253"/>
                  </a:cubicBezTo>
                  <a:cubicBezTo>
                    <a:pt x="1049" y="1253"/>
                    <a:pt x="1243" y="1209"/>
                    <a:pt x="1480" y="1110"/>
                  </a:cubicBezTo>
                  <a:cubicBezTo>
                    <a:pt x="1480" y="1018"/>
                    <a:pt x="1480" y="925"/>
                    <a:pt x="1480" y="740"/>
                  </a:cubicBezTo>
                  <a:cubicBezTo>
                    <a:pt x="1110" y="555"/>
                    <a:pt x="740" y="278"/>
                    <a:pt x="37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37"/>
            <p:cNvSpPr/>
            <p:nvPr/>
          </p:nvSpPr>
          <p:spPr>
            <a:xfrm>
              <a:off x="5117925" y="529275"/>
              <a:ext cx="37000" cy="14050"/>
            </a:xfrm>
            <a:custGeom>
              <a:rect b="b" l="l" r="r" t="t"/>
              <a:pathLst>
                <a:path extrusionOk="0" h="562" w="1480">
                  <a:moveTo>
                    <a:pt x="1" y="1"/>
                  </a:moveTo>
                  <a:cubicBezTo>
                    <a:pt x="210" y="419"/>
                    <a:pt x="406" y="561"/>
                    <a:pt x="594" y="561"/>
                  </a:cubicBezTo>
                  <a:cubicBezTo>
                    <a:pt x="904" y="561"/>
                    <a:pt x="1192" y="174"/>
                    <a:pt x="14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37"/>
            <p:cNvSpPr/>
            <p:nvPr/>
          </p:nvSpPr>
          <p:spPr>
            <a:xfrm>
              <a:off x="5335225" y="457650"/>
              <a:ext cx="27675" cy="30200"/>
            </a:xfrm>
            <a:custGeom>
              <a:rect b="b" l="l" r="r" t="t"/>
              <a:pathLst>
                <a:path extrusionOk="0" h="1208" w="1107">
                  <a:moveTo>
                    <a:pt x="90" y="0"/>
                  </a:moveTo>
                  <a:lnTo>
                    <a:pt x="90" y="0"/>
                  </a:lnTo>
                  <a:cubicBezTo>
                    <a:pt x="15" y="604"/>
                    <a:pt x="1" y="1208"/>
                    <a:pt x="602" y="1208"/>
                  </a:cubicBezTo>
                  <a:cubicBezTo>
                    <a:pt x="737" y="1208"/>
                    <a:pt x="903" y="1177"/>
                    <a:pt x="1107" y="1110"/>
                  </a:cubicBezTo>
                  <a:cubicBezTo>
                    <a:pt x="830" y="740"/>
                    <a:pt x="460" y="370"/>
                    <a:pt x="9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37"/>
            <p:cNvSpPr/>
            <p:nvPr/>
          </p:nvSpPr>
          <p:spPr>
            <a:xfrm>
              <a:off x="4819675" y="4915325"/>
              <a:ext cx="34850" cy="37125"/>
            </a:xfrm>
            <a:custGeom>
              <a:rect b="b" l="l" r="r" t="t"/>
              <a:pathLst>
                <a:path extrusionOk="0" h="1485" w="1394">
                  <a:moveTo>
                    <a:pt x="654" y="0"/>
                  </a:moveTo>
                  <a:cubicBezTo>
                    <a:pt x="1009" y="444"/>
                    <a:pt x="0" y="1485"/>
                    <a:pt x="1229" y="1485"/>
                  </a:cubicBezTo>
                  <a:cubicBezTo>
                    <a:pt x="1280" y="1485"/>
                    <a:pt x="1335" y="1483"/>
                    <a:pt x="1393" y="1479"/>
                  </a:cubicBezTo>
                  <a:cubicBezTo>
                    <a:pt x="1301" y="925"/>
                    <a:pt x="1116" y="462"/>
                    <a:pt x="102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37"/>
            <p:cNvSpPr/>
            <p:nvPr/>
          </p:nvSpPr>
          <p:spPr>
            <a:xfrm>
              <a:off x="4824450" y="956800"/>
              <a:ext cx="25450" cy="37000"/>
            </a:xfrm>
            <a:custGeom>
              <a:rect b="b" l="l" r="r" t="t"/>
              <a:pathLst>
                <a:path extrusionOk="0" h="1480" w="1018">
                  <a:moveTo>
                    <a:pt x="833" y="0"/>
                  </a:moveTo>
                  <a:cubicBezTo>
                    <a:pt x="1" y="278"/>
                    <a:pt x="463" y="925"/>
                    <a:pt x="463" y="1479"/>
                  </a:cubicBezTo>
                  <a:cubicBezTo>
                    <a:pt x="1017" y="1109"/>
                    <a:pt x="833" y="555"/>
                    <a:pt x="8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37"/>
            <p:cNvSpPr/>
            <p:nvPr/>
          </p:nvSpPr>
          <p:spPr>
            <a:xfrm>
              <a:off x="2887950" y="606725"/>
              <a:ext cx="279650" cy="350100"/>
            </a:xfrm>
            <a:custGeom>
              <a:rect b="b" l="l" r="r" t="t"/>
              <a:pathLst>
                <a:path extrusionOk="0" h="14004" w="11186">
                  <a:moveTo>
                    <a:pt x="4672" y="8542"/>
                  </a:moveTo>
                  <a:cubicBezTo>
                    <a:pt x="4764" y="8542"/>
                    <a:pt x="4870" y="8572"/>
                    <a:pt x="4992" y="8642"/>
                  </a:cubicBezTo>
                  <a:cubicBezTo>
                    <a:pt x="5362" y="8827"/>
                    <a:pt x="4807" y="9751"/>
                    <a:pt x="5547" y="10029"/>
                  </a:cubicBezTo>
                  <a:cubicBezTo>
                    <a:pt x="5432" y="10374"/>
                    <a:pt x="5245" y="10468"/>
                    <a:pt x="5009" y="10468"/>
                  </a:cubicBezTo>
                  <a:cubicBezTo>
                    <a:pt x="4866" y="10468"/>
                    <a:pt x="4705" y="10433"/>
                    <a:pt x="4530" y="10398"/>
                  </a:cubicBezTo>
                  <a:cubicBezTo>
                    <a:pt x="4416" y="10285"/>
                    <a:pt x="4314" y="10244"/>
                    <a:pt x="4219" y="10244"/>
                  </a:cubicBezTo>
                  <a:cubicBezTo>
                    <a:pt x="3971" y="10244"/>
                    <a:pt x="3770" y="10521"/>
                    <a:pt x="3545" y="10521"/>
                  </a:cubicBezTo>
                  <a:cubicBezTo>
                    <a:pt x="3505" y="10521"/>
                    <a:pt x="3463" y="10512"/>
                    <a:pt x="3421" y="10491"/>
                  </a:cubicBezTo>
                  <a:cubicBezTo>
                    <a:pt x="3051" y="10306"/>
                    <a:pt x="2404" y="10491"/>
                    <a:pt x="2496" y="9936"/>
                  </a:cubicBezTo>
                  <a:cubicBezTo>
                    <a:pt x="2559" y="9623"/>
                    <a:pt x="2749" y="9395"/>
                    <a:pt x="3008" y="9395"/>
                  </a:cubicBezTo>
                  <a:cubicBezTo>
                    <a:pt x="3132" y="9395"/>
                    <a:pt x="3271" y="9447"/>
                    <a:pt x="3421" y="9566"/>
                  </a:cubicBezTo>
                  <a:cubicBezTo>
                    <a:pt x="3498" y="9683"/>
                    <a:pt x="3592" y="9734"/>
                    <a:pt x="3681" y="9734"/>
                  </a:cubicBezTo>
                  <a:cubicBezTo>
                    <a:pt x="3805" y="9734"/>
                    <a:pt x="3922" y="9635"/>
                    <a:pt x="3975" y="9474"/>
                  </a:cubicBezTo>
                  <a:cubicBezTo>
                    <a:pt x="4125" y="9099"/>
                    <a:pt x="4275" y="8542"/>
                    <a:pt x="4672" y="8542"/>
                  </a:cubicBezTo>
                  <a:close/>
                  <a:moveTo>
                    <a:pt x="3709" y="0"/>
                  </a:moveTo>
                  <a:cubicBezTo>
                    <a:pt x="3415" y="0"/>
                    <a:pt x="3153" y="147"/>
                    <a:pt x="2959" y="600"/>
                  </a:cubicBezTo>
                  <a:cubicBezTo>
                    <a:pt x="2681" y="1525"/>
                    <a:pt x="3975" y="1802"/>
                    <a:pt x="4622" y="2356"/>
                  </a:cubicBezTo>
                  <a:cubicBezTo>
                    <a:pt x="5547" y="3096"/>
                    <a:pt x="6009" y="4205"/>
                    <a:pt x="5916" y="5314"/>
                  </a:cubicBezTo>
                  <a:cubicBezTo>
                    <a:pt x="5916" y="6331"/>
                    <a:pt x="5085" y="6701"/>
                    <a:pt x="4160" y="6701"/>
                  </a:cubicBezTo>
                  <a:cubicBezTo>
                    <a:pt x="3236" y="7533"/>
                    <a:pt x="2959" y="8919"/>
                    <a:pt x="1387" y="9012"/>
                  </a:cubicBezTo>
                  <a:cubicBezTo>
                    <a:pt x="740" y="9104"/>
                    <a:pt x="278" y="9659"/>
                    <a:pt x="186" y="10306"/>
                  </a:cubicBezTo>
                  <a:cubicBezTo>
                    <a:pt x="1" y="11600"/>
                    <a:pt x="1110" y="11970"/>
                    <a:pt x="1757" y="12709"/>
                  </a:cubicBezTo>
                  <a:cubicBezTo>
                    <a:pt x="2312" y="13356"/>
                    <a:pt x="1480" y="13541"/>
                    <a:pt x="1202" y="14003"/>
                  </a:cubicBezTo>
                  <a:cubicBezTo>
                    <a:pt x="2589" y="13634"/>
                    <a:pt x="2589" y="13449"/>
                    <a:pt x="3236" y="11785"/>
                  </a:cubicBezTo>
                  <a:cubicBezTo>
                    <a:pt x="3396" y="11545"/>
                    <a:pt x="3972" y="11305"/>
                    <a:pt x="4304" y="11305"/>
                  </a:cubicBezTo>
                  <a:cubicBezTo>
                    <a:pt x="4355" y="11305"/>
                    <a:pt x="4400" y="11310"/>
                    <a:pt x="4438" y="11323"/>
                  </a:cubicBezTo>
                  <a:cubicBezTo>
                    <a:pt x="4497" y="11342"/>
                    <a:pt x="4558" y="11351"/>
                    <a:pt x="4621" y="11351"/>
                  </a:cubicBezTo>
                  <a:cubicBezTo>
                    <a:pt x="4911" y="11351"/>
                    <a:pt x="5228" y="11176"/>
                    <a:pt x="5480" y="11176"/>
                  </a:cubicBezTo>
                  <a:cubicBezTo>
                    <a:pt x="5682" y="11176"/>
                    <a:pt x="5843" y="11288"/>
                    <a:pt x="5916" y="11692"/>
                  </a:cubicBezTo>
                  <a:cubicBezTo>
                    <a:pt x="6009" y="11970"/>
                    <a:pt x="6194" y="12247"/>
                    <a:pt x="6564" y="12339"/>
                  </a:cubicBezTo>
                  <a:cubicBezTo>
                    <a:pt x="7395" y="11970"/>
                    <a:pt x="7118" y="10398"/>
                    <a:pt x="8412" y="10398"/>
                  </a:cubicBezTo>
                  <a:cubicBezTo>
                    <a:pt x="8967" y="10768"/>
                    <a:pt x="7488" y="11692"/>
                    <a:pt x="8874" y="11785"/>
                  </a:cubicBezTo>
                  <a:cubicBezTo>
                    <a:pt x="9799" y="10676"/>
                    <a:pt x="10168" y="9289"/>
                    <a:pt x="9984" y="7625"/>
                  </a:cubicBezTo>
                  <a:cubicBezTo>
                    <a:pt x="9984" y="7625"/>
                    <a:pt x="10261" y="7440"/>
                    <a:pt x="10353" y="7440"/>
                  </a:cubicBezTo>
                  <a:cubicBezTo>
                    <a:pt x="11185" y="7348"/>
                    <a:pt x="11000" y="6793"/>
                    <a:pt x="11000" y="6239"/>
                  </a:cubicBezTo>
                  <a:cubicBezTo>
                    <a:pt x="11093" y="4760"/>
                    <a:pt x="10353" y="3651"/>
                    <a:pt x="9244" y="2726"/>
                  </a:cubicBezTo>
                  <a:cubicBezTo>
                    <a:pt x="7950" y="3004"/>
                    <a:pt x="8967" y="3466"/>
                    <a:pt x="9244" y="3743"/>
                  </a:cubicBezTo>
                  <a:cubicBezTo>
                    <a:pt x="9891" y="4298"/>
                    <a:pt x="9799" y="4852"/>
                    <a:pt x="9059" y="5130"/>
                  </a:cubicBezTo>
                  <a:cubicBezTo>
                    <a:pt x="7950" y="5592"/>
                    <a:pt x="8505" y="7348"/>
                    <a:pt x="7118" y="7718"/>
                  </a:cubicBezTo>
                  <a:cubicBezTo>
                    <a:pt x="6656" y="7163"/>
                    <a:pt x="7950" y="6701"/>
                    <a:pt x="7211" y="6239"/>
                  </a:cubicBezTo>
                  <a:cubicBezTo>
                    <a:pt x="7118" y="6239"/>
                    <a:pt x="6748" y="6608"/>
                    <a:pt x="6286" y="6886"/>
                  </a:cubicBezTo>
                  <a:cubicBezTo>
                    <a:pt x="6748" y="5869"/>
                    <a:pt x="6009" y="4575"/>
                    <a:pt x="7765" y="4390"/>
                  </a:cubicBezTo>
                  <a:cubicBezTo>
                    <a:pt x="6101" y="3466"/>
                    <a:pt x="6564" y="2172"/>
                    <a:pt x="6656" y="878"/>
                  </a:cubicBezTo>
                  <a:cubicBezTo>
                    <a:pt x="6286" y="785"/>
                    <a:pt x="5916" y="600"/>
                    <a:pt x="5454" y="508"/>
                  </a:cubicBezTo>
                  <a:cubicBezTo>
                    <a:pt x="4914" y="508"/>
                    <a:pt x="4256" y="0"/>
                    <a:pt x="370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37"/>
            <p:cNvSpPr/>
            <p:nvPr/>
          </p:nvSpPr>
          <p:spPr>
            <a:xfrm>
              <a:off x="2767800" y="1093125"/>
              <a:ext cx="191825" cy="207650"/>
            </a:xfrm>
            <a:custGeom>
              <a:rect b="b" l="l" r="r" t="t"/>
              <a:pathLst>
                <a:path extrusionOk="0" h="8306" w="7673">
                  <a:moveTo>
                    <a:pt x="5639" y="1"/>
                  </a:moveTo>
                  <a:cubicBezTo>
                    <a:pt x="5639" y="463"/>
                    <a:pt x="6193" y="833"/>
                    <a:pt x="5823" y="1387"/>
                  </a:cubicBezTo>
                  <a:cubicBezTo>
                    <a:pt x="5708" y="1572"/>
                    <a:pt x="5587" y="1636"/>
                    <a:pt x="5461" y="1636"/>
                  </a:cubicBezTo>
                  <a:cubicBezTo>
                    <a:pt x="5184" y="1636"/>
                    <a:pt x="4887" y="1328"/>
                    <a:pt x="4584" y="1328"/>
                  </a:cubicBezTo>
                  <a:cubicBezTo>
                    <a:pt x="4474" y="1328"/>
                    <a:pt x="4363" y="1369"/>
                    <a:pt x="4252" y="1480"/>
                  </a:cubicBezTo>
                  <a:cubicBezTo>
                    <a:pt x="3328" y="2219"/>
                    <a:pt x="5269" y="2127"/>
                    <a:pt x="4529" y="2774"/>
                  </a:cubicBezTo>
                  <a:cubicBezTo>
                    <a:pt x="4380" y="2849"/>
                    <a:pt x="4291" y="2984"/>
                    <a:pt x="4115" y="2984"/>
                  </a:cubicBezTo>
                  <a:cubicBezTo>
                    <a:pt x="4074" y="2984"/>
                    <a:pt x="4028" y="2976"/>
                    <a:pt x="3975" y="2959"/>
                  </a:cubicBezTo>
                  <a:cubicBezTo>
                    <a:pt x="3872" y="2946"/>
                    <a:pt x="3772" y="2940"/>
                    <a:pt x="3676" y="2940"/>
                  </a:cubicBezTo>
                  <a:cubicBezTo>
                    <a:pt x="2393" y="2940"/>
                    <a:pt x="1705" y="4034"/>
                    <a:pt x="1017" y="4808"/>
                  </a:cubicBezTo>
                  <a:cubicBezTo>
                    <a:pt x="370" y="5455"/>
                    <a:pt x="1941" y="5732"/>
                    <a:pt x="2034" y="6471"/>
                  </a:cubicBezTo>
                  <a:cubicBezTo>
                    <a:pt x="1909" y="6513"/>
                    <a:pt x="1793" y="6531"/>
                    <a:pt x="1684" y="6531"/>
                  </a:cubicBezTo>
                  <a:cubicBezTo>
                    <a:pt x="1308" y="6531"/>
                    <a:pt x="1005" y="6316"/>
                    <a:pt x="647" y="6102"/>
                  </a:cubicBezTo>
                  <a:cubicBezTo>
                    <a:pt x="582" y="6036"/>
                    <a:pt x="505" y="6005"/>
                    <a:pt x="428" y="6005"/>
                  </a:cubicBezTo>
                  <a:cubicBezTo>
                    <a:pt x="289" y="6005"/>
                    <a:pt x="152" y="6107"/>
                    <a:pt x="93" y="6287"/>
                  </a:cubicBezTo>
                  <a:cubicBezTo>
                    <a:pt x="0" y="6379"/>
                    <a:pt x="0" y="6564"/>
                    <a:pt x="0" y="6749"/>
                  </a:cubicBezTo>
                  <a:cubicBezTo>
                    <a:pt x="417" y="7792"/>
                    <a:pt x="864" y="8305"/>
                    <a:pt x="1440" y="8305"/>
                  </a:cubicBezTo>
                  <a:cubicBezTo>
                    <a:pt x="1885" y="8305"/>
                    <a:pt x="2406" y="8000"/>
                    <a:pt x="3050" y="7396"/>
                  </a:cubicBezTo>
                  <a:cubicBezTo>
                    <a:pt x="3328" y="7118"/>
                    <a:pt x="3790" y="7026"/>
                    <a:pt x="3975" y="6841"/>
                  </a:cubicBezTo>
                  <a:cubicBezTo>
                    <a:pt x="4622" y="5732"/>
                    <a:pt x="6286" y="6379"/>
                    <a:pt x="6748" y="5085"/>
                  </a:cubicBezTo>
                  <a:cubicBezTo>
                    <a:pt x="6840" y="4253"/>
                    <a:pt x="7672" y="3513"/>
                    <a:pt x="6563" y="2682"/>
                  </a:cubicBezTo>
                  <a:cubicBezTo>
                    <a:pt x="6193" y="2497"/>
                    <a:pt x="6286" y="1850"/>
                    <a:pt x="6748" y="1480"/>
                  </a:cubicBezTo>
                  <a:cubicBezTo>
                    <a:pt x="6470" y="925"/>
                    <a:pt x="6286" y="278"/>
                    <a:pt x="563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37"/>
            <p:cNvSpPr/>
            <p:nvPr/>
          </p:nvSpPr>
          <p:spPr>
            <a:xfrm>
              <a:off x="2787050" y="865375"/>
              <a:ext cx="158700" cy="119175"/>
            </a:xfrm>
            <a:custGeom>
              <a:rect b="b" l="l" r="r" t="t"/>
              <a:pathLst>
                <a:path extrusionOk="0" h="4767" w="6348">
                  <a:moveTo>
                    <a:pt x="1633" y="1624"/>
                  </a:moveTo>
                  <a:cubicBezTo>
                    <a:pt x="1818" y="1624"/>
                    <a:pt x="1911" y="1716"/>
                    <a:pt x="2096" y="1809"/>
                  </a:cubicBezTo>
                  <a:cubicBezTo>
                    <a:pt x="2188" y="2086"/>
                    <a:pt x="2003" y="2178"/>
                    <a:pt x="1818" y="2178"/>
                  </a:cubicBezTo>
                  <a:cubicBezTo>
                    <a:pt x="1726" y="2178"/>
                    <a:pt x="1449" y="2086"/>
                    <a:pt x="1449" y="1901"/>
                  </a:cubicBezTo>
                  <a:cubicBezTo>
                    <a:pt x="1356" y="1716"/>
                    <a:pt x="1449" y="1624"/>
                    <a:pt x="1633" y="1624"/>
                  </a:cubicBezTo>
                  <a:close/>
                  <a:moveTo>
                    <a:pt x="2915" y="1"/>
                  </a:moveTo>
                  <a:cubicBezTo>
                    <a:pt x="1081" y="1"/>
                    <a:pt x="863" y="514"/>
                    <a:pt x="709" y="2825"/>
                  </a:cubicBezTo>
                  <a:cubicBezTo>
                    <a:pt x="617" y="3380"/>
                    <a:pt x="432" y="3750"/>
                    <a:pt x="247" y="4212"/>
                  </a:cubicBezTo>
                  <a:cubicBezTo>
                    <a:pt x="0" y="4705"/>
                    <a:pt x="247" y="4746"/>
                    <a:pt x="521" y="4746"/>
                  </a:cubicBezTo>
                  <a:cubicBezTo>
                    <a:pt x="576" y="4746"/>
                    <a:pt x="631" y="4744"/>
                    <a:pt x="685" y="4744"/>
                  </a:cubicBezTo>
                  <a:cubicBezTo>
                    <a:pt x="764" y="4744"/>
                    <a:pt x="838" y="4748"/>
                    <a:pt x="894" y="4766"/>
                  </a:cubicBezTo>
                  <a:cubicBezTo>
                    <a:pt x="1071" y="4518"/>
                    <a:pt x="1262" y="4433"/>
                    <a:pt x="1456" y="4433"/>
                  </a:cubicBezTo>
                  <a:cubicBezTo>
                    <a:pt x="1768" y="4433"/>
                    <a:pt x="2088" y="4653"/>
                    <a:pt x="2373" y="4766"/>
                  </a:cubicBezTo>
                  <a:cubicBezTo>
                    <a:pt x="2188" y="4119"/>
                    <a:pt x="2096" y="3380"/>
                    <a:pt x="1911" y="2640"/>
                  </a:cubicBezTo>
                  <a:cubicBezTo>
                    <a:pt x="3112" y="2640"/>
                    <a:pt x="3915" y="3677"/>
                    <a:pt x="4986" y="3677"/>
                  </a:cubicBezTo>
                  <a:cubicBezTo>
                    <a:pt x="5069" y="3677"/>
                    <a:pt x="5152" y="3670"/>
                    <a:pt x="5238" y="3657"/>
                  </a:cubicBezTo>
                  <a:cubicBezTo>
                    <a:pt x="5516" y="3288"/>
                    <a:pt x="6348" y="3010"/>
                    <a:pt x="5793" y="2363"/>
                  </a:cubicBezTo>
                  <a:cubicBezTo>
                    <a:pt x="5146" y="1624"/>
                    <a:pt x="4037" y="1254"/>
                    <a:pt x="4222" y="52"/>
                  </a:cubicBezTo>
                  <a:cubicBezTo>
                    <a:pt x="3713" y="21"/>
                    <a:pt x="3282" y="1"/>
                    <a:pt x="291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37"/>
            <p:cNvSpPr/>
            <p:nvPr/>
          </p:nvSpPr>
          <p:spPr>
            <a:xfrm>
              <a:off x="2753925" y="645250"/>
              <a:ext cx="122500" cy="214500"/>
            </a:xfrm>
            <a:custGeom>
              <a:rect b="b" l="l" r="r" t="t"/>
              <a:pathLst>
                <a:path extrusionOk="0" h="8580" w="4900">
                  <a:moveTo>
                    <a:pt x="2069" y="1"/>
                  </a:moveTo>
                  <a:cubicBezTo>
                    <a:pt x="1865" y="1"/>
                    <a:pt x="1667" y="132"/>
                    <a:pt x="1479" y="538"/>
                  </a:cubicBezTo>
                  <a:cubicBezTo>
                    <a:pt x="925" y="1647"/>
                    <a:pt x="1849" y="1740"/>
                    <a:pt x="2496" y="2110"/>
                  </a:cubicBezTo>
                  <a:cubicBezTo>
                    <a:pt x="3051" y="2479"/>
                    <a:pt x="3513" y="2941"/>
                    <a:pt x="2589" y="3404"/>
                  </a:cubicBezTo>
                  <a:cubicBezTo>
                    <a:pt x="2958" y="5437"/>
                    <a:pt x="1110" y="5437"/>
                    <a:pt x="93" y="6269"/>
                  </a:cubicBezTo>
                  <a:cubicBezTo>
                    <a:pt x="93" y="6639"/>
                    <a:pt x="0" y="7101"/>
                    <a:pt x="370" y="7193"/>
                  </a:cubicBezTo>
                  <a:cubicBezTo>
                    <a:pt x="489" y="7237"/>
                    <a:pt x="591" y="7256"/>
                    <a:pt x="678" y="7256"/>
                  </a:cubicBezTo>
                  <a:cubicBezTo>
                    <a:pt x="1337" y="7256"/>
                    <a:pt x="1207" y="6166"/>
                    <a:pt x="1942" y="6084"/>
                  </a:cubicBezTo>
                  <a:cubicBezTo>
                    <a:pt x="2219" y="6916"/>
                    <a:pt x="2681" y="7748"/>
                    <a:pt x="3605" y="8580"/>
                  </a:cubicBezTo>
                  <a:cubicBezTo>
                    <a:pt x="3421" y="7009"/>
                    <a:pt x="2126" y="5622"/>
                    <a:pt x="4068" y="4790"/>
                  </a:cubicBezTo>
                  <a:cubicBezTo>
                    <a:pt x="4252" y="4698"/>
                    <a:pt x="4068" y="4513"/>
                    <a:pt x="3975" y="4328"/>
                  </a:cubicBezTo>
                  <a:cubicBezTo>
                    <a:pt x="3950" y="4303"/>
                    <a:pt x="3916" y="4293"/>
                    <a:pt x="3877" y="4293"/>
                  </a:cubicBezTo>
                  <a:cubicBezTo>
                    <a:pt x="3739" y="4293"/>
                    <a:pt x="3533" y="4415"/>
                    <a:pt x="3390" y="4415"/>
                  </a:cubicBezTo>
                  <a:cubicBezTo>
                    <a:pt x="3274" y="4415"/>
                    <a:pt x="3200" y="4336"/>
                    <a:pt x="3236" y="4051"/>
                  </a:cubicBezTo>
                  <a:cubicBezTo>
                    <a:pt x="3310" y="3715"/>
                    <a:pt x="3490" y="3620"/>
                    <a:pt x="3702" y="3620"/>
                  </a:cubicBezTo>
                  <a:cubicBezTo>
                    <a:pt x="3979" y="3620"/>
                    <a:pt x="4312" y="3783"/>
                    <a:pt x="4538" y="3783"/>
                  </a:cubicBezTo>
                  <a:cubicBezTo>
                    <a:pt x="4568" y="3783"/>
                    <a:pt x="4596" y="3780"/>
                    <a:pt x="4622" y="3773"/>
                  </a:cubicBezTo>
                  <a:cubicBezTo>
                    <a:pt x="4899" y="2849"/>
                    <a:pt x="3051" y="2664"/>
                    <a:pt x="4068" y="1555"/>
                  </a:cubicBezTo>
                  <a:cubicBezTo>
                    <a:pt x="3790" y="1185"/>
                    <a:pt x="3605" y="815"/>
                    <a:pt x="3328" y="446"/>
                  </a:cubicBezTo>
                  <a:cubicBezTo>
                    <a:pt x="3304" y="449"/>
                    <a:pt x="3279" y="451"/>
                    <a:pt x="3255" y="451"/>
                  </a:cubicBezTo>
                  <a:cubicBezTo>
                    <a:pt x="2851" y="451"/>
                    <a:pt x="2448" y="1"/>
                    <a:pt x="206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37"/>
            <p:cNvSpPr/>
            <p:nvPr/>
          </p:nvSpPr>
          <p:spPr>
            <a:xfrm>
              <a:off x="2820950" y="1719150"/>
              <a:ext cx="133600" cy="146125"/>
            </a:xfrm>
            <a:custGeom>
              <a:rect b="b" l="l" r="r" t="t"/>
              <a:pathLst>
                <a:path extrusionOk="0" h="5845" w="5344">
                  <a:moveTo>
                    <a:pt x="401" y="1"/>
                  </a:moveTo>
                  <a:cubicBezTo>
                    <a:pt x="361" y="1"/>
                    <a:pt x="320" y="4"/>
                    <a:pt x="277" y="10"/>
                  </a:cubicBezTo>
                  <a:cubicBezTo>
                    <a:pt x="0" y="1489"/>
                    <a:pt x="1017" y="2690"/>
                    <a:pt x="1387" y="3985"/>
                  </a:cubicBezTo>
                  <a:cubicBezTo>
                    <a:pt x="1926" y="4755"/>
                    <a:pt x="2465" y="5461"/>
                    <a:pt x="3432" y="5461"/>
                  </a:cubicBezTo>
                  <a:cubicBezTo>
                    <a:pt x="3626" y="5461"/>
                    <a:pt x="3836" y="5433"/>
                    <a:pt x="4067" y="5371"/>
                  </a:cubicBezTo>
                  <a:cubicBezTo>
                    <a:pt x="4081" y="5368"/>
                    <a:pt x="4095" y="5366"/>
                    <a:pt x="4109" y="5366"/>
                  </a:cubicBezTo>
                  <a:cubicBezTo>
                    <a:pt x="4351" y="5366"/>
                    <a:pt x="4627" y="5844"/>
                    <a:pt x="4863" y="5844"/>
                  </a:cubicBezTo>
                  <a:cubicBezTo>
                    <a:pt x="4980" y="5844"/>
                    <a:pt x="5088" y="5726"/>
                    <a:pt x="5176" y="5371"/>
                  </a:cubicBezTo>
                  <a:cubicBezTo>
                    <a:pt x="5344" y="4702"/>
                    <a:pt x="4906" y="3958"/>
                    <a:pt x="4411" y="3958"/>
                  </a:cubicBezTo>
                  <a:cubicBezTo>
                    <a:pt x="4358" y="3958"/>
                    <a:pt x="4305" y="3967"/>
                    <a:pt x="4252" y="3985"/>
                  </a:cubicBezTo>
                  <a:cubicBezTo>
                    <a:pt x="3950" y="4045"/>
                    <a:pt x="3707" y="4072"/>
                    <a:pt x="3515" y="4072"/>
                  </a:cubicBezTo>
                  <a:cubicBezTo>
                    <a:pt x="2235" y="4072"/>
                    <a:pt x="3143" y="2871"/>
                    <a:pt x="3143" y="2228"/>
                  </a:cubicBezTo>
                  <a:lnTo>
                    <a:pt x="2773" y="1119"/>
                  </a:lnTo>
                  <a:cubicBezTo>
                    <a:pt x="2403" y="1027"/>
                    <a:pt x="2034" y="842"/>
                    <a:pt x="1756" y="749"/>
                  </a:cubicBezTo>
                  <a:cubicBezTo>
                    <a:pt x="1238" y="577"/>
                    <a:pt x="962" y="1"/>
                    <a:pt x="40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37"/>
            <p:cNvSpPr/>
            <p:nvPr/>
          </p:nvSpPr>
          <p:spPr>
            <a:xfrm>
              <a:off x="2793200" y="984525"/>
              <a:ext cx="78600" cy="129425"/>
            </a:xfrm>
            <a:custGeom>
              <a:rect b="b" l="l" r="r" t="t"/>
              <a:pathLst>
                <a:path extrusionOk="0" h="5177" w="3144">
                  <a:moveTo>
                    <a:pt x="648" y="0"/>
                  </a:moveTo>
                  <a:lnTo>
                    <a:pt x="648" y="0"/>
                  </a:lnTo>
                  <a:cubicBezTo>
                    <a:pt x="925" y="463"/>
                    <a:pt x="1572" y="1017"/>
                    <a:pt x="555" y="1572"/>
                  </a:cubicBezTo>
                  <a:cubicBezTo>
                    <a:pt x="186" y="1757"/>
                    <a:pt x="1" y="2496"/>
                    <a:pt x="186" y="2589"/>
                  </a:cubicBezTo>
                  <a:cubicBezTo>
                    <a:pt x="1203" y="3421"/>
                    <a:pt x="555" y="4345"/>
                    <a:pt x="463" y="5177"/>
                  </a:cubicBezTo>
                  <a:cubicBezTo>
                    <a:pt x="1480" y="4992"/>
                    <a:pt x="1387" y="4160"/>
                    <a:pt x="1757" y="3605"/>
                  </a:cubicBezTo>
                  <a:cubicBezTo>
                    <a:pt x="3144" y="1479"/>
                    <a:pt x="2959" y="1017"/>
                    <a:pt x="64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37"/>
            <p:cNvSpPr/>
            <p:nvPr/>
          </p:nvSpPr>
          <p:spPr>
            <a:xfrm>
              <a:off x="2874100" y="1310350"/>
              <a:ext cx="67025" cy="99400"/>
            </a:xfrm>
            <a:custGeom>
              <a:rect b="b" l="l" r="r" t="t"/>
              <a:pathLst>
                <a:path extrusionOk="0" h="3976" w="2681">
                  <a:moveTo>
                    <a:pt x="2496" y="1"/>
                  </a:moveTo>
                  <a:lnTo>
                    <a:pt x="2496" y="1"/>
                  </a:lnTo>
                  <a:cubicBezTo>
                    <a:pt x="277" y="1018"/>
                    <a:pt x="0" y="1850"/>
                    <a:pt x="1017" y="3976"/>
                  </a:cubicBezTo>
                  <a:cubicBezTo>
                    <a:pt x="1571" y="2681"/>
                    <a:pt x="2681" y="1572"/>
                    <a:pt x="24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37"/>
            <p:cNvSpPr/>
            <p:nvPr/>
          </p:nvSpPr>
          <p:spPr>
            <a:xfrm>
              <a:off x="2922625" y="1130100"/>
              <a:ext cx="55475" cy="90150"/>
            </a:xfrm>
            <a:custGeom>
              <a:rect b="b" l="l" r="r" t="t"/>
              <a:pathLst>
                <a:path extrusionOk="0" h="3606" w="2219">
                  <a:moveTo>
                    <a:pt x="555" y="1"/>
                  </a:moveTo>
                  <a:cubicBezTo>
                    <a:pt x="93" y="371"/>
                    <a:pt x="0" y="1018"/>
                    <a:pt x="370" y="1203"/>
                  </a:cubicBezTo>
                  <a:cubicBezTo>
                    <a:pt x="1479" y="2034"/>
                    <a:pt x="647" y="2774"/>
                    <a:pt x="555" y="3606"/>
                  </a:cubicBezTo>
                  <a:lnTo>
                    <a:pt x="1664" y="3606"/>
                  </a:lnTo>
                  <a:cubicBezTo>
                    <a:pt x="2219" y="2127"/>
                    <a:pt x="1387" y="1018"/>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37"/>
            <p:cNvSpPr/>
            <p:nvPr/>
          </p:nvSpPr>
          <p:spPr>
            <a:xfrm>
              <a:off x="2807075" y="1546075"/>
              <a:ext cx="48550" cy="94775"/>
            </a:xfrm>
            <a:custGeom>
              <a:rect b="b" l="l" r="r" t="t"/>
              <a:pathLst>
                <a:path extrusionOk="0" h="3791" w="1942">
                  <a:moveTo>
                    <a:pt x="1942" y="0"/>
                  </a:moveTo>
                  <a:cubicBezTo>
                    <a:pt x="832" y="1202"/>
                    <a:pt x="0" y="2403"/>
                    <a:pt x="1942" y="3790"/>
                  </a:cubicBezTo>
                  <a:lnTo>
                    <a:pt x="1942" y="2588"/>
                  </a:lnTo>
                  <a:lnTo>
                    <a:pt x="1942" y="740"/>
                  </a:lnTo>
                  <a:lnTo>
                    <a:pt x="1942"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37"/>
            <p:cNvSpPr/>
            <p:nvPr/>
          </p:nvSpPr>
          <p:spPr>
            <a:xfrm>
              <a:off x="2915675" y="1220225"/>
              <a:ext cx="50875" cy="80925"/>
            </a:xfrm>
            <a:custGeom>
              <a:rect b="b" l="l" r="r" t="t"/>
              <a:pathLst>
                <a:path extrusionOk="0" h="3237" w="2035">
                  <a:moveTo>
                    <a:pt x="1203" y="1"/>
                  </a:moveTo>
                  <a:cubicBezTo>
                    <a:pt x="1480" y="1110"/>
                    <a:pt x="1" y="2034"/>
                    <a:pt x="833" y="3236"/>
                  </a:cubicBezTo>
                  <a:cubicBezTo>
                    <a:pt x="1572" y="2312"/>
                    <a:pt x="2034" y="1203"/>
                    <a:pt x="194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37"/>
            <p:cNvSpPr/>
            <p:nvPr/>
          </p:nvSpPr>
          <p:spPr>
            <a:xfrm>
              <a:off x="2839950" y="1691650"/>
              <a:ext cx="50350" cy="55500"/>
            </a:xfrm>
            <a:custGeom>
              <a:rect b="b" l="l" r="r" t="t"/>
              <a:pathLst>
                <a:path extrusionOk="0" h="2220" w="2014">
                  <a:moveTo>
                    <a:pt x="996" y="1"/>
                  </a:moveTo>
                  <a:cubicBezTo>
                    <a:pt x="949" y="32"/>
                    <a:pt x="878" y="42"/>
                    <a:pt x="796" y="42"/>
                  </a:cubicBezTo>
                  <a:cubicBezTo>
                    <a:pt x="652" y="42"/>
                    <a:pt x="476" y="11"/>
                    <a:pt x="342" y="11"/>
                  </a:cubicBezTo>
                  <a:cubicBezTo>
                    <a:pt x="105" y="11"/>
                    <a:pt x="1" y="108"/>
                    <a:pt x="442" y="648"/>
                  </a:cubicBezTo>
                  <a:cubicBezTo>
                    <a:pt x="719" y="1017"/>
                    <a:pt x="996" y="1387"/>
                    <a:pt x="996" y="1849"/>
                  </a:cubicBezTo>
                  <a:cubicBezTo>
                    <a:pt x="1366" y="1942"/>
                    <a:pt x="1736" y="2127"/>
                    <a:pt x="2013" y="2219"/>
                  </a:cubicBezTo>
                  <a:cubicBezTo>
                    <a:pt x="1921" y="1387"/>
                    <a:pt x="1551" y="648"/>
                    <a:pt x="9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37"/>
            <p:cNvSpPr/>
            <p:nvPr/>
          </p:nvSpPr>
          <p:spPr>
            <a:xfrm>
              <a:off x="2820950" y="1513725"/>
              <a:ext cx="32375" cy="20800"/>
            </a:xfrm>
            <a:custGeom>
              <a:rect b="b" l="l" r="r" t="t"/>
              <a:pathLst>
                <a:path extrusionOk="0" h="832" w="1295">
                  <a:moveTo>
                    <a:pt x="647" y="0"/>
                  </a:moveTo>
                  <a:cubicBezTo>
                    <a:pt x="277" y="0"/>
                    <a:pt x="93" y="185"/>
                    <a:pt x="93" y="555"/>
                  </a:cubicBezTo>
                  <a:cubicBezTo>
                    <a:pt x="0" y="832"/>
                    <a:pt x="277" y="832"/>
                    <a:pt x="647" y="832"/>
                  </a:cubicBezTo>
                  <a:cubicBezTo>
                    <a:pt x="740" y="740"/>
                    <a:pt x="1017" y="555"/>
                    <a:pt x="1294" y="462"/>
                  </a:cubicBezTo>
                  <a:cubicBezTo>
                    <a:pt x="1109" y="185"/>
                    <a:pt x="924" y="0"/>
                    <a:pt x="64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37"/>
            <p:cNvSpPr/>
            <p:nvPr/>
          </p:nvSpPr>
          <p:spPr>
            <a:xfrm>
              <a:off x="2812100" y="1413750"/>
              <a:ext cx="22725" cy="21425"/>
            </a:xfrm>
            <a:custGeom>
              <a:rect b="b" l="l" r="r" t="t"/>
              <a:pathLst>
                <a:path extrusionOk="0" h="857" w="909">
                  <a:moveTo>
                    <a:pt x="309" y="0"/>
                  </a:moveTo>
                  <a:cubicBezTo>
                    <a:pt x="112" y="0"/>
                    <a:pt x="1" y="166"/>
                    <a:pt x="77" y="394"/>
                  </a:cubicBezTo>
                  <a:cubicBezTo>
                    <a:pt x="77" y="671"/>
                    <a:pt x="262" y="856"/>
                    <a:pt x="262" y="856"/>
                  </a:cubicBezTo>
                  <a:cubicBezTo>
                    <a:pt x="816" y="856"/>
                    <a:pt x="909" y="671"/>
                    <a:pt x="816" y="487"/>
                  </a:cubicBezTo>
                  <a:cubicBezTo>
                    <a:pt x="724" y="302"/>
                    <a:pt x="631" y="117"/>
                    <a:pt x="447" y="24"/>
                  </a:cubicBezTo>
                  <a:cubicBezTo>
                    <a:pt x="397" y="8"/>
                    <a:pt x="351" y="0"/>
                    <a:pt x="30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37"/>
            <p:cNvSpPr/>
            <p:nvPr/>
          </p:nvSpPr>
          <p:spPr>
            <a:xfrm>
              <a:off x="2855600" y="1529900"/>
              <a:ext cx="16200" cy="34675"/>
            </a:xfrm>
            <a:custGeom>
              <a:rect b="b" l="l" r="r" t="t"/>
              <a:pathLst>
                <a:path extrusionOk="0" h="1387" w="648">
                  <a:moveTo>
                    <a:pt x="1" y="0"/>
                  </a:moveTo>
                  <a:lnTo>
                    <a:pt x="1" y="647"/>
                  </a:lnTo>
                  <a:lnTo>
                    <a:pt x="1" y="1387"/>
                  </a:lnTo>
                  <a:cubicBezTo>
                    <a:pt x="463" y="1017"/>
                    <a:pt x="648" y="555"/>
                    <a:pt x="37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37"/>
            <p:cNvSpPr/>
            <p:nvPr/>
          </p:nvSpPr>
          <p:spPr>
            <a:xfrm>
              <a:off x="3357900" y="3660525"/>
              <a:ext cx="70825" cy="71825"/>
            </a:xfrm>
            <a:custGeom>
              <a:rect b="b" l="l" r="r" t="t"/>
              <a:pathLst>
                <a:path extrusionOk="0" h="2873" w="2833">
                  <a:moveTo>
                    <a:pt x="799" y="0"/>
                  </a:moveTo>
                  <a:cubicBezTo>
                    <a:pt x="429" y="555"/>
                    <a:pt x="799" y="1202"/>
                    <a:pt x="244" y="1572"/>
                  </a:cubicBezTo>
                  <a:cubicBezTo>
                    <a:pt x="332" y="2012"/>
                    <a:pt x="1" y="2872"/>
                    <a:pt x="769" y="2872"/>
                  </a:cubicBezTo>
                  <a:cubicBezTo>
                    <a:pt x="807" y="2872"/>
                    <a:pt x="848" y="2870"/>
                    <a:pt x="891" y="2866"/>
                  </a:cubicBezTo>
                  <a:cubicBezTo>
                    <a:pt x="1538" y="2866"/>
                    <a:pt x="2555" y="2681"/>
                    <a:pt x="1908" y="1479"/>
                  </a:cubicBezTo>
                  <a:lnTo>
                    <a:pt x="2463" y="1202"/>
                  </a:lnTo>
                  <a:lnTo>
                    <a:pt x="2832" y="832"/>
                  </a:lnTo>
                  <a:cubicBezTo>
                    <a:pt x="2000" y="740"/>
                    <a:pt x="1169" y="1017"/>
                    <a:pt x="79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37"/>
            <p:cNvSpPr/>
            <p:nvPr/>
          </p:nvSpPr>
          <p:spPr>
            <a:xfrm>
              <a:off x="3523450" y="3577325"/>
              <a:ext cx="50850" cy="76275"/>
            </a:xfrm>
            <a:custGeom>
              <a:rect b="b" l="l" r="r" t="t"/>
              <a:pathLst>
                <a:path extrusionOk="0" h="3051" w="2034">
                  <a:moveTo>
                    <a:pt x="1387" y="0"/>
                  </a:moveTo>
                  <a:lnTo>
                    <a:pt x="1387" y="0"/>
                  </a:lnTo>
                  <a:cubicBezTo>
                    <a:pt x="370" y="740"/>
                    <a:pt x="277" y="1849"/>
                    <a:pt x="0" y="3051"/>
                  </a:cubicBezTo>
                  <a:cubicBezTo>
                    <a:pt x="2034" y="2404"/>
                    <a:pt x="740" y="925"/>
                    <a:pt x="138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37"/>
            <p:cNvSpPr/>
            <p:nvPr/>
          </p:nvSpPr>
          <p:spPr>
            <a:xfrm>
              <a:off x="3567350" y="3680725"/>
              <a:ext cx="50850" cy="39200"/>
            </a:xfrm>
            <a:custGeom>
              <a:rect b="b" l="l" r="r" t="t"/>
              <a:pathLst>
                <a:path extrusionOk="0" h="1568" w="2034">
                  <a:moveTo>
                    <a:pt x="1758" y="0"/>
                  </a:moveTo>
                  <a:cubicBezTo>
                    <a:pt x="858" y="0"/>
                    <a:pt x="506" y="828"/>
                    <a:pt x="0" y="1503"/>
                  </a:cubicBezTo>
                  <a:cubicBezTo>
                    <a:pt x="202" y="1546"/>
                    <a:pt x="386" y="1567"/>
                    <a:pt x="554" y="1567"/>
                  </a:cubicBezTo>
                  <a:cubicBezTo>
                    <a:pt x="1459" y="1567"/>
                    <a:pt x="1878" y="960"/>
                    <a:pt x="2034" y="24"/>
                  </a:cubicBezTo>
                  <a:cubicBezTo>
                    <a:pt x="1937" y="8"/>
                    <a:pt x="1845" y="0"/>
                    <a:pt x="175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37"/>
            <p:cNvSpPr/>
            <p:nvPr/>
          </p:nvSpPr>
          <p:spPr>
            <a:xfrm>
              <a:off x="3531575" y="3469475"/>
              <a:ext cx="42725" cy="33925"/>
            </a:xfrm>
            <a:custGeom>
              <a:rect b="b" l="l" r="r" t="t"/>
              <a:pathLst>
                <a:path extrusionOk="0" h="1357" w="1709">
                  <a:moveTo>
                    <a:pt x="1122" y="0"/>
                  </a:moveTo>
                  <a:cubicBezTo>
                    <a:pt x="0" y="0"/>
                    <a:pt x="1459" y="1112"/>
                    <a:pt x="969" y="1357"/>
                  </a:cubicBezTo>
                  <a:cubicBezTo>
                    <a:pt x="1524" y="1264"/>
                    <a:pt x="1616" y="894"/>
                    <a:pt x="1709" y="432"/>
                  </a:cubicBezTo>
                  <a:lnTo>
                    <a:pt x="1709" y="62"/>
                  </a:lnTo>
                  <a:cubicBezTo>
                    <a:pt x="1461" y="19"/>
                    <a:pt x="1269" y="0"/>
                    <a:pt x="112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37"/>
            <p:cNvSpPr/>
            <p:nvPr/>
          </p:nvSpPr>
          <p:spPr>
            <a:xfrm>
              <a:off x="3633475" y="3495125"/>
              <a:ext cx="40200" cy="31375"/>
            </a:xfrm>
            <a:custGeom>
              <a:rect b="b" l="l" r="r" t="t"/>
              <a:pathLst>
                <a:path extrusionOk="0" h="1255" w="1608">
                  <a:moveTo>
                    <a:pt x="825" y="1"/>
                  </a:moveTo>
                  <a:cubicBezTo>
                    <a:pt x="314" y="1"/>
                    <a:pt x="1" y="297"/>
                    <a:pt x="128" y="1255"/>
                  </a:cubicBezTo>
                  <a:cubicBezTo>
                    <a:pt x="683" y="885"/>
                    <a:pt x="1145" y="515"/>
                    <a:pt x="1607" y="146"/>
                  </a:cubicBezTo>
                  <a:cubicBezTo>
                    <a:pt x="1322" y="60"/>
                    <a:pt x="1054" y="1"/>
                    <a:pt x="82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37"/>
            <p:cNvSpPr/>
            <p:nvPr/>
          </p:nvSpPr>
          <p:spPr>
            <a:xfrm>
              <a:off x="3592775" y="3769900"/>
              <a:ext cx="34675" cy="26125"/>
            </a:xfrm>
            <a:custGeom>
              <a:rect b="b" l="l" r="r" t="t"/>
              <a:pathLst>
                <a:path extrusionOk="0" h="1045" w="1387">
                  <a:moveTo>
                    <a:pt x="483" y="1"/>
                  </a:moveTo>
                  <a:cubicBezTo>
                    <a:pt x="397" y="1"/>
                    <a:pt x="299" y="19"/>
                    <a:pt x="185" y="62"/>
                  </a:cubicBezTo>
                  <a:cubicBezTo>
                    <a:pt x="93" y="154"/>
                    <a:pt x="0" y="432"/>
                    <a:pt x="93" y="524"/>
                  </a:cubicBezTo>
                  <a:cubicBezTo>
                    <a:pt x="238" y="911"/>
                    <a:pt x="459" y="1045"/>
                    <a:pt x="703" y="1045"/>
                  </a:cubicBezTo>
                  <a:cubicBezTo>
                    <a:pt x="925" y="1045"/>
                    <a:pt x="1166" y="934"/>
                    <a:pt x="1387" y="802"/>
                  </a:cubicBezTo>
                  <a:cubicBezTo>
                    <a:pt x="1074" y="567"/>
                    <a:pt x="959" y="1"/>
                    <a:pt x="48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37"/>
            <p:cNvSpPr/>
            <p:nvPr/>
          </p:nvSpPr>
          <p:spPr>
            <a:xfrm>
              <a:off x="3419450" y="3672075"/>
              <a:ext cx="34700" cy="23775"/>
            </a:xfrm>
            <a:custGeom>
              <a:rect b="b" l="l" r="r" t="t"/>
              <a:pathLst>
                <a:path extrusionOk="0" h="951" w="1388">
                  <a:moveTo>
                    <a:pt x="1387" y="0"/>
                  </a:moveTo>
                  <a:cubicBezTo>
                    <a:pt x="1017" y="93"/>
                    <a:pt x="648" y="185"/>
                    <a:pt x="370" y="370"/>
                  </a:cubicBezTo>
                  <a:lnTo>
                    <a:pt x="1" y="740"/>
                  </a:lnTo>
                  <a:cubicBezTo>
                    <a:pt x="215" y="890"/>
                    <a:pt x="384" y="950"/>
                    <a:pt x="523" y="950"/>
                  </a:cubicBezTo>
                  <a:cubicBezTo>
                    <a:pt x="983" y="950"/>
                    <a:pt x="1103" y="284"/>
                    <a:pt x="138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37"/>
            <p:cNvSpPr/>
            <p:nvPr/>
          </p:nvSpPr>
          <p:spPr>
            <a:xfrm>
              <a:off x="2795525" y="716100"/>
              <a:ext cx="23125" cy="16575"/>
            </a:xfrm>
            <a:custGeom>
              <a:rect b="b" l="l" r="r" t="t"/>
              <a:pathLst>
                <a:path extrusionOk="0" h="663" w="925">
                  <a:moveTo>
                    <a:pt x="321" y="1"/>
                  </a:moveTo>
                  <a:cubicBezTo>
                    <a:pt x="280" y="1"/>
                    <a:pt x="235" y="5"/>
                    <a:pt x="185" y="15"/>
                  </a:cubicBezTo>
                  <a:cubicBezTo>
                    <a:pt x="93" y="15"/>
                    <a:pt x="0" y="200"/>
                    <a:pt x="0" y="200"/>
                  </a:cubicBezTo>
                  <a:cubicBezTo>
                    <a:pt x="185" y="662"/>
                    <a:pt x="555" y="477"/>
                    <a:pt x="925" y="570"/>
                  </a:cubicBezTo>
                  <a:cubicBezTo>
                    <a:pt x="760" y="322"/>
                    <a:pt x="668" y="1"/>
                    <a:pt x="32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37"/>
            <p:cNvSpPr/>
            <p:nvPr/>
          </p:nvSpPr>
          <p:spPr>
            <a:xfrm>
              <a:off x="3255375" y="1662600"/>
              <a:ext cx="168725" cy="201425"/>
            </a:xfrm>
            <a:custGeom>
              <a:rect b="b" l="l" r="r" t="t"/>
              <a:pathLst>
                <a:path extrusionOk="0" h="8057" w="6749">
                  <a:moveTo>
                    <a:pt x="1698" y="0"/>
                  </a:moveTo>
                  <a:cubicBezTo>
                    <a:pt x="1387" y="0"/>
                    <a:pt x="1082" y="183"/>
                    <a:pt x="833" y="516"/>
                  </a:cubicBezTo>
                  <a:cubicBezTo>
                    <a:pt x="1" y="1347"/>
                    <a:pt x="648" y="2087"/>
                    <a:pt x="1295" y="2734"/>
                  </a:cubicBezTo>
                  <a:cubicBezTo>
                    <a:pt x="1356" y="2796"/>
                    <a:pt x="1439" y="2806"/>
                    <a:pt x="1521" y="2806"/>
                  </a:cubicBezTo>
                  <a:cubicBezTo>
                    <a:pt x="1562" y="2806"/>
                    <a:pt x="1603" y="2803"/>
                    <a:pt x="1641" y="2803"/>
                  </a:cubicBezTo>
                  <a:cubicBezTo>
                    <a:pt x="1757" y="2803"/>
                    <a:pt x="1849" y="2826"/>
                    <a:pt x="1849" y="3011"/>
                  </a:cubicBezTo>
                  <a:cubicBezTo>
                    <a:pt x="2312" y="4952"/>
                    <a:pt x="2312" y="4952"/>
                    <a:pt x="4345" y="5784"/>
                  </a:cubicBezTo>
                  <a:cubicBezTo>
                    <a:pt x="4715" y="5969"/>
                    <a:pt x="5085" y="6339"/>
                    <a:pt x="4900" y="6801"/>
                  </a:cubicBezTo>
                  <a:cubicBezTo>
                    <a:pt x="4777" y="7048"/>
                    <a:pt x="4653" y="7171"/>
                    <a:pt x="4448" y="7171"/>
                  </a:cubicBezTo>
                  <a:cubicBezTo>
                    <a:pt x="4345" y="7171"/>
                    <a:pt x="4222" y="7140"/>
                    <a:pt x="4068" y="7078"/>
                  </a:cubicBezTo>
                  <a:cubicBezTo>
                    <a:pt x="3912" y="7009"/>
                    <a:pt x="3779" y="6979"/>
                    <a:pt x="3663" y="6979"/>
                  </a:cubicBezTo>
                  <a:cubicBezTo>
                    <a:pt x="3160" y="6979"/>
                    <a:pt x="2982" y="7552"/>
                    <a:pt x="2681" y="8003"/>
                  </a:cubicBezTo>
                  <a:cubicBezTo>
                    <a:pt x="2966" y="8038"/>
                    <a:pt x="3237" y="8057"/>
                    <a:pt x="3496" y="8057"/>
                  </a:cubicBezTo>
                  <a:cubicBezTo>
                    <a:pt x="4581" y="8057"/>
                    <a:pt x="5448" y="7732"/>
                    <a:pt x="6194" y="6986"/>
                  </a:cubicBezTo>
                  <a:cubicBezTo>
                    <a:pt x="6748" y="6431"/>
                    <a:pt x="6471" y="6247"/>
                    <a:pt x="5917" y="5877"/>
                  </a:cubicBezTo>
                  <a:cubicBezTo>
                    <a:pt x="4530" y="4952"/>
                    <a:pt x="4438" y="4028"/>
                    <a:pt x="5454" y="3381"/>
                  </a:cubicBezTo>
                  <a:cubicBezTo>
                    <a:pt x="4992" y="2642"/>
                    <a:pt x="4253" y="2642"/>
                    <a:pt x="3513" y="2549"/>
                  </a:cubicBezTo>
                  <a:cubicBezTo>
                    <a:pt x="3791" y="1994"/>
                    <a:pt x="4622" y="1810"/>
                    <a:pt x="4530" y="1070"/>
                  </a:cubicBezTo>
                  <a:cubicBezTo>
                    <a:pt x="4438" y="1009"/>
                    <a:pt x="4339" y="986"/>
                    <a:pt x="4236" y="986"/>
                  </a:cubicBezTo>
                  <a:cubicBezTo>
                    <a:pt x="3906" y="986"/>
                    <a:pt x="3533" y="1222"/>
                    <a:pt x="3225" y="1222"/>
                  </a:cubicBezTo>
                  <a:cubicBezTo>
                    <a:pt x="3045" y="1222"/>
                    <a:pt x="2888" y="1142"/>
                    <a:pt x="2774" y="885"/>
                  </a:cubicBezTo>
                  <a:cubicBezTo>
                    <a:pt x="2468" y="275"/>
                    <a:pt x="2079" y="0"/>
                    <a:pt x="169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37"/>
            <p:cNvSpPr/>
            <p:nvPr/>
          </p:nvSpPr>
          <p:spPr>
            <a:xfrm>
              <a:off x="3338575" y="1927250"/>
              <a:ext cx="76275" cy="44450"/>
            </a:xfrm>
            <a:custGeom>
              <a:rect b="b" l="l" r="r" t="t"/>
              <a:pathLst>
                <a:path extrusionOk="0" h="1778" w="3051">
                  <a:moveTo>
                    <a:pt x="1338" y="1"/>
                  </a:moveTo>
                  <a:cubicBezTo>
                    <a:pt x="1032" y="1"/>
                    <a:pt x="629" y="127"/>
                    <a:pt x="370" y="282"/>
                  </a:cubicBezTo>
                  <a:cubicBezTo>
                    <a:pt x="0" y="467"/>
                    <a:pt x="93" y="1022"/>
                    <a:pt x="278" y="1022"/>
                  </a:cubicBezTo>
                  <a:cubicBezTo>
                    <a:pt x="995" y="1093"/>
                    <a:pt x="1601" y="1778"/>
                    <a:pt x="2356" y="1778"/>
                  </a:cubicBezTo>
                  <a:cubicBezTo>
                    <a:pt x="2573" y="1778"/>
                    <a:pt x="2803" y="1721"/>
                    <a:pt x="3051" y="1576"/>
                  </a:cubicBezTo>
                  <a:cubicBezTo>
                    <a:pt x="2866" y="929"/>
                    <a:pt x="1757" y="1299"/>
                    <a:pt x="1757" y="282"/>
                  </a:cubicBezTo>
                  <a:cubicBezTo>
                    <a:pt x="1757" y="79"/>
                    <a:pt x="1578" y="1"/>
                    <a:pt x="133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37"/>
            <p:cNvSpPr/>
            <p:nvPr/>
          </p:nvSpPr>
          <p:spPr>
            <a:xfrm>
              <a:off x="3569650" y="1814125"/>
              <a:ext cx="60125" cy="81500"/>
            </a:xfrm>
            <a:custGeom>
              <a:rect b="b" l="l" r="r" t="t"/>
              <a:pathLst>
                <a:path extrusionOk="0" h="3260" w="2405">
                  <a:moveTo>
                    <a:pt x="1387" y="1"/>
                  </a:moveTo>
                  <a:lnTo>
                    <a:pt x="1387" y="1"/>
                  </a:lnTo>
                  <a:cubicBezTo>
                    <a:pt x="1" y="1110"/>
                    <a:pt x="1480" y="2127"/>
                    <a:pt x="1295" y="3236"/>
                  </a:cubicBezTo>
                  <a:cubicBezTo>
                    <a:pt x="1279" y="3252"/>
                    <a:pt x="1291" y="3260"/>
                    <a:pt x="1325" y="3260"/>
                  </a:cubicBezTo>
                  <a:cubicBezTo>
                    <a:pt x="1483" y="3260"/>
                    <a:pt x="2100" y="3094"/>
                    <a:pt x="2404" y="2866"/>
                  </a:cubicBezTo>
                  <a:cubicBezTo>
                    <a:pt x="1480" y="2127"/>
                    <a:pt x="1757" y="1017"/>
                    <a:pt x="138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37"/>
            <p:cNvSpPr/>
            <p:nvPr/>
          </p:nvSpPr>
          <p:spPr>
            <a:xfrm>
              <a:off x="3403275" y="1767550"/>
              <a:ext cx="50875" cy="34775"/>
            </a:xfrm>
            <a:custGeom>
              <a:rect b="b" l="l" r="r" t="t"/>
              <a:pathLst>
                <a:path extrusionOk="0" h="1391" w="2035">
                  <a:moveTo>
                    <a:pt x="1602" y="0"/>
                  </a:moveTo>
                  <a:cubicBezTo>
                    <a:pt x="1465" y="0"/>
                    <a:pt x="1278" y="84"/>
                    <a:pt x="1017" y="292"/>
                  </a:cubicBezTo>
                  <a:cubicBezTo>
                    <a:pt x="832" y="754"/>
                    <a:pt x="1" y="477"/>
                    <a:pt x="93" y="1217"/>
                  </a:cubicBezTo>
                  <a:cubicBezTo>
                    <a:pt x="442" y="1304"/>
                    <a:pt x="770" y="1391"/>
                    <a:pt x="1077" y="1391"/>
                  </a:cubicBezTo>
                  <a:cubicBezTo>
                    <a:pt x="1422" y="1391"/>
                    <a:pt x="1741" y="1281"/>
                    <a:pt x="2034" y="939"/>
                  </a:cubicBezTo>
                  <a:cubicBezTo>
                    <a:pt x="1968" y="541"/>
                    <a:pt x="1949" y="0"/>
                    <a:pt x="160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37"/>
            <p:cNvSpPr/>
            <p:nvPr/>
          </p:nvSpPr>
          <p:spPr>
            <a:xfrm>
              <a:off x="4133500" y="2008825"/>
              <a:ext cx="87850" cy="82625"/>
            </a:xfrm>
            <a:custGeom>
              <a:rect b="b" l="l" r="r" t="t"/>
              <a:pathLst>
                <a:path extrusionOk="0" h="3305" w="3514">
                  <a:moveTo>
                    <a:pt x="2265" y="0"/>
                  </a:moveTo>
                  <a:cubicBezTo>
                    <a:pt x="2104" y="0"/>
                    <a:pt x="1896" y="116"/>
                    <a:pt x="1665" y="254"/>
                  </a:cubicBezTo>
                  <a:cubicBezTo>
                    <a:pt x="1295" y="439"/>
                    <a:pt x="648" y="347"/>
                    <a:pt x="93" y="439"/>
                  </a:cubicBezTo>
                  <a:lnTo>
                    <a:pt x="186" y="439"/>
                  </a:lnTo>
                  <a:cubicBezTo>
                    <a:pt x="1" y="1641"/>
                    <a:pt x="1018" y="2288"/>
                    <a:pt x="1480" y="3305"/>
                  </a:cubicBezTo>
                  <a:cubicBezTo>
                    <a:pt x="1572" y="2473"/>
                    <a:pt x="2219" y="2196"/>
                    <a:pt x="2681" y="1918"/>
                  </a:cubicBezTo>
                  <a:cubicBezTo>
                    <a:pt x="3513" y="1271"/>
                    <a:pt x="2681" y="902"/>
                    <a:pt x="2589" y="439"/>
                  </a:cubicBezTo>
                  <a:cubicBezTo>
                    <a:pt x="2543" y="116"/>
                    <a:pt x="2427" y="0"/>
                    <a:pt x="226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37"/>
            <p:cNvSpPr/>
            <p:nvPr/>
          </p:nvSpPr>
          <p:spPr>
            <a:xfrm>
              <a:off x="4175100" y="1902725"/>
              <a:ext cx="76275" cy="89875"/>
            </a:xfrm>
            <a:custGeom>
              <a:rect b="b" l="l" r="r" t="t"/>
              <a:pathLst>
                <a:path extrusionOk="0" h="3595" w="3051">
                  <a:moveTo>
                    <a:pt x="2328" y="1"/>
                  </a:moveTo>
                  <a:cubicBezTo>
                    <a:pt x="2177" y="1"/>
                    <a:pt x="2072" y="46"/>
                    <a:pt x="2127" y="154"/>
                  </a:cubicBezTo>
                  <a:cubicBezTo>
                    <a:pt x="2485" y="831"/>
                    <a:pt x="2432" y="1010"/>
                    <a:pt x="2233" y="1010"/>
                  </a:cubicBezTo>
                  <a:cubicBezTo>
                    <a:pt x="2008" y="1010"/>
                    <a:pt x="1596" y="780"/>
                    <a:pt x="1383" y="780"/>
                  </a:cubicBezTo>
                  <a:cubicBezTo>
                    <a:pt x="1347" y="780"/>
                    <a:pt x="1317" y="786"/>
                    <a:pt x="1295" y="801"/>
                  </a:cubicBezTo>
                  <a:cubicBezTo>
                    <a:pt x="740" y="1171"/>
                    <a:pt x="93" y="1448"/>
                    <a:pt x="93" y="2280"/>
                  </a:cubicBezTo>
                  <a:cubicBezTo>
                    <a:pt x="173" y="2303"/>
                    <a:pt x="245" y="2313"/>
                    <a:pt x="309" y="2313"/>
                  </a:cubicBezTo>
                  <a:cubicBezTo>
                    <a:pt x="766" y="2313"/>
                    <a:pt x="867" y="1806"/>
                    <a:pt x="1110" y="1725"/>
                  </a:cubicBezTo>
                  <a:lnTo>
                    <a:pt x="1110" y="1725"/>
                  </a:lnTo>
                  <a:cubicBezTo>
                    <a:pt x="2034" y="2557"/>
                    <a:pt x="1" y="3204"/>
                    <a:pt x="1110" y="3574"/>
                  </a:cubicBezTo>
                  <a:cubicBezTo>
                    <a:pt x="1165" y="3588"/>
                    <a:pt x="1217" y="3595"/>
                    <a:pt x="1267" y="3595"/>
                  </a:cubicBezTo>
                  <a:cubicBezTo>
                    <a:pt x="1877" y="3595"/>
                    <a:pt x="2048" y="2588"/>
                    <a:pt x="2219" y="1818"/>
                  </a:cubicBezTo>
                  <a:cubicBezTo>
                    <a:pt x="2219" y="1448"/>
                    <a:pt x="2681" y="1171"/>
                    <a:pt x="2866" y="801"/>
                  </a:cubicBezTo>
                  <a:cubicBezTo>
                    <a:pt x="3051" y="524"/>
                    <a:pt x="2959" y="246"/>
                    <a:pt x="2681" y="62"/>
                  </a:cubicBezTo>
                  <a:cubicBezTo>
                    <a:pt x="2566" y="23"/>
                    <a:pt x="2436" y="1"/>
                    <a:pt x="232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37"/>
            <p:cNvSpPr/>
            <p:nvPr/>
          </p:nvSpPr>
          <p:spPr>
            <a:xfrm>
              <a:off x="3994850" y="1830300"/>
              <a:ext cx="23150" cy="13900"/>
            </a:xfrm>
            <a:custGeom>
              <a:rect b="b" l="l" r="r" t="t"/>
              <a:pathLst>
                <a:path extrusionOk="0" h="556" w="926">
                  <a:moveTo>
                    <a:pt x="370" y="1"/>
                  </a:moveTo>
                  <a:cubicBezTo>
                    <a:pt x="186" y="1"/>
                    <a:pt x="1" y="93"/>
                    <a:pt x="186" y="278"/>
                  </a:cubicBezTo>
                  <a:cubicBezTo>
                    <a:pt x="186" y="370"/>
                    <a:pt x="370" y="463"/>
                    <a:pt x="463" y="555"/>
                  </a:cubicBezTo>
                  <a:cubicBezTo>
                    <a:pt x="740" y="555"/>
                    <a:pt x="925" y="370"/>
                    <a:pt x="740" y="186"/>
                  </a:cubicBezTo>
                  <a:cubicBezTo>
                    <a:pt x="740" y="93"/>
                    <a:pt x="555" y="1"/>
                    <a:pt x="37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37"/>
            <p:cNvSpPr/>
            <p:nvPr/>
          </p:nvSpPr>
          <p:spPr>
            <a:xfrm>
              <a:off x="4168175" y="3512625"/>
              <a:ext cx="92450" cy="67025"/>
            </a:xfrm>
            <a:custGeom>
              <a:rect b="b" l="l" r="r" t="t"/>
              <a:pathLst>
                <a:path extrusionOk="0" h="2681" w="3698">
                  <a:moveTo>
                    <a:pt x="555" y="0"/>
                  </a:moveTo>
                  <a:cubicBezTo>
                    <a:pt x="0" y="2034"/>
                    <a:pt x="1479" y="2219"/>
                    <a:pt x="3051" y="2681"/>
                  </a:cubicBezTo>
                  <a:cubicBezTo>
                    <a:pt x="2311" y="1849"/>
                    <a:pt x="3698" y="925"/>
                    <a:pt x="2589" y="370"/>
                  </a:cubicBezTo>
                  <a:cubicBezTo>
                    <a:pt x="2512" y="337"/>
                    <a:pt x="2445" y="323"/>
                    <a:pt x="2384" y="323"/>
                  </a:cubicBezTo>
                  <a:cubicBezTo>
                    <a:pt x="1934" y="323"/>
                    <a:pt x="1876" y="1142"/>
                    <a:pt x="1387" y="1387"/>
                  </a:cubicBezTo>
                  <a:cubicBezTo>
                    <a:pt x="1110" y="925"/>
                    <a:pt x="1202" y="185"/>
                    <a:pt x="5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37"/>
            <p:cNvSpPr/>
            <p:nvPr/>
          </p:nvSpPr>
          <p:spPr>
            <a:xfrm>
              <a:off x="4124275" y="3427125"/>
              <a:ext cx="67025" cy="62400"/>
            </a:xfrm>
            <a:custGeom>
              <a:rect b="b" l="l" r="r" t="t"/>
              <a:pathLst>
                <a:path extrusionOk="0" h="2496" w="2681">
                  <a:moveTo>
                    <a:pt x="1202" y="0"/>
                  </a:moveTo>
                  <a:cubicBezTo>
                    <a:pt x="0" y="1664"/>
                    <a:pt x="93" y="2219"/>
                    <a:pt x="1941" y="2496"/>
                  </a:cubicBezTo>
                  <a:lnTo>
                    <a:pt x="2681" y="2496"/>
                  </a:lnTo>
                  <a:cubicBezTo>
                    <a:pt x="2311" y="2126"/>
                    <a:pt x="1849" y="1756"/>
                    <a:pt x="1664" y="1294"/>
                  </a:cubicBezTo>
                  <a:cubicBezTo>
                    <a:pt x="1387" y="647"/>
                    <a:pt x="2311" y="647"/>
                    <a:pt x="2681" y="93"/>
                  </a:cubicBezTo>
                  <a:cubicBezTo>
                    <a:pt x="2034" y="0"/>
                    <a:pt x="1664" y="0"/>
                    <a:pt x="120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37"/>
            <p:cNvSpPr/>
            <p:nvPr/>
          </p:nvSpPr>
          <p:spPr>
            <a:xfrm>
              <a:off x="4191275" y="3457150"/>
              <a:ext cx="53175" cy="46250"/>
            </a:xfrm>
            <a:custGeom>
              <a:rect b="b" l="l" r="r" t="t"/>
              <a:pathLst>
                <a:path extrusionOk="0" h="1850" w="2127">
                  <a:moveTo>
                    <a:pt x="1387" y="1"/>
                  </a:moveTo>
                  <a:cubicBezTo>
                    <a:pt x="711" y="85"/>
                    <a:pt x="1040" y="1330"/>
                    <a:pt x="252" y="1330"/>
                  </a:cubicBezTo>
                  <a:cubicBezTo>
                    <a:pt x="179" y="1330"/>
                    <a:pt x="96" y="1319"/>
                    <a:pt x="1" y="1295"/>
                  </a:cubicBezTo>
                  <a:lnTo>
                    <a:pt x="1" y="1295"/>
                  </a:lnTo>
                  <a:cubicBezTo>
                    <a:pt x="93" y="1572"/>
                    <a:pt x="278" y="1850"/>
                    <a:pt x="648" y="1850"/>
                  </a:cubicBezTo>
                  <a:cubicBezTo>
                    <a:pt x="1387" y="1850"/>
                    <a:pt x="1665" y="1295"/>
                    <a:pt x="2034" y="648"/>
                  </a:cubicBezTo>
                  <a:cubicBezTo>
                    <a:pt x="2127" y="186"/>
                    <a:pt x="1665" y="1"/>
                    <a:pt x="138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37"/>
            <p:cNvSpPr/>
            <p:nvPr/>
          </p:nvSpPr>
          <p:spPr>
            <a:xfrm>
              <a:off x="4064175" y="3422725"/>
              <a:ext cx="27750" cy="20550"/>
            </a:xfrm>
            <a:custGeom>
              <a:rect b="b" l="l" r="r" t="t"/>
              <a:pathLst>
                <a:path extrusionOk="0" h="822" w="1110">
                  <a:moveTo>
                    <a:pt x="506" y="0"/>
                  </a:moveTo>
                  <a:cubicBezTo>
                    <a:pt x="352" y="0"/>
                    <a:pt x="184" y="67"/>
                    <a:pt x="1" y="176"/>
                  </a:cubicBezTo>
                  <a:cubicBezTo>
                    <a:pt x="193" y="432"/>
                    <a:pt x="341" y="821"/>
                    <a:pt x="628" y="821"/>
                  </a:cubicBezTo>
                  <a:cubicBezTo>
                    <a:pt x="756" y="821"/>
                    <a:pt x="911" y="745"/>
                    <a:pt x="1110" y="546"/>
                  </a:cubicBezTo>
                  <a:cubicBezTo>
                    <a:pt x="942" y="155"/>
                    <a:pt x="741" y="0"/>
                    <a:pt x="50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37"/>
            <p:cNvSpPr/>
            <p:nvPr/>
          </p:nvSpPr>
          <p:spPr>
            <a:xfrm>
              <a:off x="2872950" y="4768850"/>
              <a:ext cx="79725" cy="65025"/>
            </a:xfrm>
            <a:custGeom>
              <a:rect b="b" l="l" r="r" t="t"/>
              <a:pathLst>
                <a:path extrusionOk="0" h="2601" w="3189">
                  <a:moveTo>
                    <a:pt x="2396" y="1"/>
                  </a:moveTo>
                  <a:cubicBezTo>
                    <a:pt x="1922" y="1"/>
                    <a:pt x="2098" y="1362"/>
                    <a:pt x="1513" y="1362"/>
                  </a:cubicBezTo>
                  <a:cubicBezTo>
                    <a:pt x="1344" y="1362"/>
                    <a:pt x="1113" y="1249"/>
                    <a:pt x="786" y="960"/>
                  </a:cubicBezTo>
                  <a:cubicBezTo>
                    <a:pt x="776" y="951"/>
                    <a:pt x="760" y="946"/>
                    <a:pt x="740" y="946"/>
                  </a:cubicBezTo>
                  <a:cubicBezTo>
                    <a:pt x="556" y="946"/>
                    <a:pt x="0" y="1312"/>
                    <a:pt x="416" y="1977"/>
                  </a:cubicBezTo>
                  <a:cubicBezTo>
                    <a:pt x="786" y="2439"/>
                    <a:pt x="1132" y="2601"/>
                    <a:pt x="1479" y="2601"/>
                  </a:cubicBezTo>
                  <a:cubicBezTo>
                    <a:pt x="1825" y="2601"/>
                    <a:pt x="2172" y="2439"/>
                    <a:pt x="2542" y="2254"/>
                  </a:cubicBezTo>
                  <a:cubicBezTo>
                    <a:pt x="3189" y="1515"/>
                    <a:pt x="2634" y="775"/>
                    <a:pt x="2542" y="36"/>
                  </a:cubicBezTo>
                  <a:cubicBezTo>
                    <a:pt x="2487" y="12"/>
                    <a:pt x="2439" y="1"/>
                    <a:pt x="23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37"/>
            <p:cNvSpPr/>
            <p:nvPr/>
          </p:nvSpPr>
          <p:spPr>
            <a:xfrm>
              <a:off x="3005800" y="4762800"/>
              <a:ext cx="94775" cy="48475"/>
            </a:xfrm>
            <a:custGeom>
              <a:rect b="b" l="l" r="r" t="t"/>
              <a:pathLst>
                <a:path extrusionOk="0" h="1939" w="3791">
                  <a:moveTo>
                    <a:pt x="1" y="1"/>
                  </a:moveTo>
                  <a:lnTo>
                    <a:pt x="1" y="1"/>
                  </a:lnTo>
                  <a:cubicBezTo>
                    <a:pt x="816" y="1305"/>
                    <a:pt x="1599" y="1938"/>
                    <a:pt x="2332" y="1938"/>
                  </a:cubicBezTo>
                  <a:cubicBezTo>
                    <a:pt x="2845" y="1938"/>
                    <a:pt x="3334" y="1627"/>
                    <a:pt x="3791" y="1017"/>
                  </a:cubicBezTo>
                  <a:cubicBezTo>
                    <a:pt x="2497" y="648"/>
                    <a:pt x="1110" y="1295"/>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37"/>
            <p:cNvSpPr/>
            <p:nvPr/>
          </p:nvSpPr>
          <p:spPr>
            <a:xfrm>
              <a:off x="3061275" y="4737375"/>
              <a:ext cx="33525" cy="32975"/>
            </a:xfrm>
            <a:custGeom>
              <a:rect b="b" l="l" r="r" t="t"/>
              <a:pathLst>
                <a:path extrusionOk="0" h="1319" w="1341">
                  <a:moveTo>
                    <a:pt x="740" y="1"/>
                  </a:moveTo>
                  <a:cubicBezTo>
                    <a:pt x="462" y="371"/>
                    <a:pt x="278" y="740"/>
                    <a:pt x="0" y="1295"/>
                  </a:cubicBezTo>
                  <a:cubicBezTo>
                    <a:pt x="79" y="1269"/>
                    <a:pt x="164" y="1259"/>
                    <a:pt x="251" y="1259"/>
                  </a:cubicBezTo>
                  <a:cubicBezTo>
                    <a:pt x="469" y="1259"/>
                    <a:pt x="700" y="1318"/>
                    <a:pt x="890" y="1318"/>
                  </a:cubicBezTo>
                  <a:cubicBezTo>
                    <a:pt x="1156" y="1318"/>
                    <a:pt x="1341" y="1202"/>
                    <a:pt x="1294" y="648"/>
                  </a:cubicBezTo>
                  <a:cubicBezTo>
                    <a:pt x="1202" y="371"/>
                    <a:pt x="1202" y="1"/>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37"/>
            <p:cNvSpPr/>
            <p:nvPr/>
          </p:nvSpPr>
          <p:spPr>
            <a:xfrm>
              <a:off x="2936475" y="4761450"/>
              <a:ext cx="50875" cy="36050"/>
            </a:xfrm>
            <a:custGeom>
              <a:rect b="b" l="l" r="r" t="t"/>
              <a:pathLst>
                <a:path extrusionOk="0" h="1442" w="2035">
                  <a:moveTo>
                    <a:pt x="569" y="1"/>
                  </a:moveTo>
                  <a:cubicBezTo>
                    <a:pt x="403" y="1"/>
                    <a:pt x="218" y="91"/>
                    <a:pt x="1" y="332"/>
                  </a:cubicBezTo>
                  <a:cubicBezTo>
                    <a:pt x="463" y="702"/>
                    <a:pt x="1018" y="1071"/>
                    <a:pt x="1480" y="1441"/>
                  </a:cubicBezTo>
                  <a:cubicBezTo>
                    <a:pt x="1480" y="1164"/>
                    <a:pt x="2034" y="887"/>
                    <a:pt x="1757" y="794"/>
                  </a:cubicBezTo>
                  <a:cubicBezTo>
                    <a:pt x="1347" y="726"/>
                    <a:pt x="1038" y="1"/>
                    <a:pt x="56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37"/>
            <p:cNvSpPr/>
            <p:nvPr/>
          </p:nvSpPr>
          <p:spPr>
            <a:xfrm>
              <a:off x="2853300" y="4891575"/>
              <a:ext cx="18500" cy="12850"/>
            </a:xfrm>
            <a:custGeom>
              <a:rect b="b" l="l" r="r" t="t"/>
              <a:pathLst>
                <a:path extrusionOk="0" h="514" w="740">
                  <a:moveTo>
                    <a:pt x="340" y="1"/>
                  </a:moveTo>
                  <a:cubicBezTo>
                    <a:pt x="316" y="1"/>
                    <a:pt x="295" y="8"/>
                    <a:pt x="277" y="26"/>
                  </a:cubicBezTo>
                  <a:cubicBezTo>
                    <a:pt x="185" y="26"/>
                    <a:pt x="93" y="211"/>
                    <a:pt x="0" y="303"/>
                  </a:cubicBezTo>
                  <a:cubicBezTo>
                    <a:pt x="75" y="378"/>
                    <a:pt x="150" y="513"/>
                    <a:pt x="273" y="513"/>
                  </a:cubicBezTo>
                  <a:cubicBezTo>
                    <a:pt x="303" y="513"/>
                    <a:pt x="335" y="506"/>
                    <a:pt x="370" y="488"/>
                  </a:cubicBezTo>
                  <a:cubicBezTo>
                    <a:pt x="462" y="488"/>
                    <a:pt x="555" y="396"/>
                    <a:pt x="740" y="211"/>
                  </a:cubicBezTo>
                  <a:cubicBezTo>
                    <a:pt x="590" y="136"/>
                    <a:pt x="441" y="1"/>
                    <a:pt x="3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37"/>
            <p:cNvSpPr/>
            <p:nvPr/>
          </p:nvSpPr>
          <p:spPr>
            <a:xfrm>
              <a:off x="2957275" y="4311925"/>
              <a:ext cx="23150" cy="28025"/>
            </a:xfrm>
            <a:custGeom>
              <a:rect b="b" l="l" r="r" t="t"/>
              <a:pathLst>
                <a:path extrusionOk="0" h="1121" w="926">
                  <a:moveTo>
                    <a:pt x="244" y="1"/>
                  </a:moveTo>
                  <a:cubicBezTo>
                    <a:pt x="198" y="1"/>
                    <a:pt x="148" y="4"/>
                    <a:pt x="93" y="11"/>
                  </a:cubicBezTo>
                  <a:cubicBezTo>
                    <a:pt x="1" y="565"/>
                    <a:pt x="370" y="843"/>
                    <a:pt x="925" y="1120"/>
                  </a:cubicBezTo>
                  <a:cubicBezTo>
                    <a:pt x="754" y="521"/>
                    <a:pt x="820" y="1"/>
                    <a:pt x="24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37"/>
            <p:cNvSpPr/>
            <p:nvPr/>
          </p:nvSpPr>
          <p:spPr>
            <a:xfrm>
              <a:off x="4639575" y="778600"/>
              <a:ext cx="25450" cy="19125"/>
            </a:xfrm>
            <a:custGeom>
              <a:rect b="b" l="l" r="r" t="t"/>
              <a:pathLst>
                <a:path extrusionOk="0" h="765" w="1018">
                  <a:moveTo>
                    <a:pt x="413" y="0"/>
                  </a:moveTo>
                  <a:cubicBezTo>
                    <a:pt x="337" y="0"/>
                    <a:pt x="261" y="28"/>
                    <a:pt x="186" y="103"/>
                  </a:cubicBezTo>
                  <a:cubicBezTo>
                    <a:pt x="1" y="288"/>
                    <a:pt x="278" y="658"/>
                    <a:pt x="463" y="750"/>
                  </a:cubicBezTo>
                  <a:cubicBezTo>
                    <a:pt x="513" y="760"/>
                    <a:pt x="557" y="765"/>
                    <a:pt x="596" y="765"/>
                  </a:cubicBezTo>
                  <a:cubicBezTo>
                    <a:pt x="926" y="765"/>
                    <a:pt x="935" y="443"/>
                    <a:pt x="1018" y="196"/>
                  </a:cubicBezTo>
                  <a:cubicBezTo>
                    <a:pt x="816" y="196"/>
                    <a:pt x="614" y="0"/>
                    <a:pt x="41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37"/>
            <p:cNvSpPr/>
            <p:nvPr/>
          </p:nvSpPr>
          <p:spPr>
            <a:xfrm>
              <a:off x="2991950" y="3665150"/>
              <a:ext cx="25425" cy="23125"/>
            </a:xfrm>
            <a:custGeom>
              <a:rect b="b" l="l" r="r" t="t"/>
              <a:pathLst>
                <a:path extrusionOk="0" h="925" w="1017">
                  <a:moveTo>
                    <a:pt x="740" y="0"/>
                  </a:moveTo>
                  <a:cubicBezTo>
                    <a:pt x="278" y="0"/>
                    <a:pt x="185" y="277"/>
                    <a:pt x="0" y="647"/>
                  </a:cubicBezTo>
                  <a:lnTo>
                    <a:pt x="370" y="924"/>
                  </a:lnTo>
                  <a:cubicBezTo>
                    <a:pt x="740" y="924"/>
                    <a:pt x="1017" y="832"/>
                    <a:pt x="1017" y="370"/>
                  </a:cubicBezTo>
                  <a:cubicBezTo>
                    <a:pt x="1017" y="277"/>
                    <a:pt x="832" y="92"/>
                    <a:pt x="74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37"/>
            <p:cNvSpPr/>
            <p:nvPr/>
          </p:nvSpPr>
          <p:spPr>
            <a:xfrm>
              <a:off x="2772400" y="4469325"/>
              <a:ext cx="97100" cy="80475"/>
            </a:xfrm>
            <a:custGeom>
              <a:rect b="b" l="l" r="r" t="t"/>
              <a:pathLst>
                <a:path extrusionOk="0" h="3219" w="3884">
                  <a:moveTo>
                    <a:pt x="1110" y="0"/>
                  </a:moveTo>
                  <a:cubicBezTo>
                    <a:pt x="1" y="463"/>
                    <a:pt x="648" y="1479"/>
                    <a:pt x="371" y="2219"/>
                  </a:cubicBezTo>
                  <a:cubicBezTo>
                    <a:pt x="690" y="2964"/>
                    <a:pt x="1023" y="3218"/>
                    <a:pt x="1359" y="3218"/>
                  </a:cubicBezTo>
                  <a:cubicBezTo>
                    <a:pt x="1898" y="3218"/>
                    <a:pt x="2446" y="2561"/>
                    <a:pt x="2959" y="2219"/>
                  </a:cubicBezTo>
                  <a:cubicBezTo>
                    <a:pt x="2959" y="1849"/>
                    <a:pt x="3883" y="1572"/>
                    <a:pt x="3051" y="925"/>
                  </a:cubicBezTo>
                  <a:cubicBezTo>
                    <a:pt x="2752" y="692"/>
                    <a:pt x="2501" y="591"/>
                    <a:pt x="2272" y="591"/>
                  </a:cubicBezTo>
                  <a:cubicBezTo>
                    <a:pt x="1863" y="591"/>
                    <a:pt x="1525" y="913"/>
                    <a:pt x="1110" y="1387"/>
                  </a:cubicBezTo>
                  <a:lnTo>
                    <a:pt x="1110"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37"/>
            <p:cNvSpPr/>
            <p:nvPr/>
          </p:nvSpPr>
          <p:spPr>
            <a:xfrm>
              <a:off x="2772400" y="4323725"/>
              <a:ext cx="46250" cy="147925"/>
            </a:xfrm>
            <a:custGeom>
              <a:rect b="b" l="l" r="r" t="t"/>
              <a:pathLst>
                <a:path extrusionOk="0" h="5917" w="1850">
                  <a:moveTo>
                    <a:pt x="1480" y="1"/>
                  </a:moveTo>
                  <a:cubicBezTo>
                    <a:pt x="1110" y="371"/>
                    <a:pt x="556" y="371"/>
                    <a:pt x="463" y="1203"/>
                  </a:cubicBezTo>
                  <a:cubicBezTo>
                    <a:pt x="186" y="2312"/>
                    <a:pt x="925" y="3329"/>
                    <a:pt x="463" y="4345"/>
                  </a:cubicBezTo>
                  <a:cubicBezTo>
                    <a:pt x="1" y="5270"/>
                    <a:pt x="648" y="5455"/>
                    <a:pt x="1110" y="5824"/>
                  </a:cubicBezTo>
                  <a:lnTo>
                    <a:pt x="1110" y="5917"/>
                  </a:lnTo>
                  <a:cubicBezTo>
                    <a:pt x="1480" y="5455"/>
                    <a:pt x="1850" y="3421"/>
                    <a:pt x="1480" y="2959"/>
                  </a:cubicBezTo>
                  <a:cubicBezTo>
                    <a:pt x="833" y="2127"/>
                    <a:pt x="925" y="1480"/>
                    <a:pt x="1572" y="833"/>
                  </a:cubicBezTo>
                  <a:cubicBezTo>
                    <a:pt x="1850" y="556"/>
                    <a:pt x="1850" y="278"/>
                    <a:pt x="14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37"/>
            <p:cNvSpPr/>
            <p:nvPr/>
          </p:nvSpPr>
          <p:spPr>
            <a:xfrm>
              <a:off x="2846350" y="4524775"/>
              <a:ext cx="20825" cy="16575"/>
            </a:xfrm>
            <a:custGeom>
              <a:rect b="b" l="l" r="r" t="t"/>
              <a:pathLst>
                <a:path extrusionOk="0" h="663" w="833">
                  <a:moveTo>
                    <a:pt x="1" y="1"/>
                  </a:moveTo>
                  <a:cubicBezTo>
                    <a:pt x="1" y="332"/>
                    <a:pt x="75" y="662"/>
                    <a:pt x="421" y="662"/>
                  </a:cubicBezTo>
                  <a:cubicBezTo>
                    <a:pt x="462" y="662"/>
                    <a:pt x="507" y="658"/>
                    <a:pt x="555" y="648"/>
                  </a:cubicBezTo>
                  <a:cubicBezTo>
                    <a:pt x="648" y="648"/>
                    <a:pt x="833" y="555"/>
                    <a:pt x="833" y="463"/>
                  </a:cubicBezTo>
                  <a:cubicBezTo>
                    <a:pt x="740" y="1"/>
                    <a:pt x="278" y="93"/>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37"/>
            <p:cNvSpPr/>
            <p:nvPr/>
          </p:nvSpPr>
          <p:spPr>
            <a:xfrm>
              <a:off x="3537300" y="2026725"/>
              <a:ext cx="48550" cy="50875"/>
            </a:xfrm>
            <a:custGeom>
              <a:rect b="b" l="l" r="r" t="t"/>
              <a:pathLst>
                <a:path extrusionOk="0" h="2035" w="1942">
                  <a:moveTo>
                    <a:pt x="1" y="1"/>
                  </a:moveTo>
                  <a:lnTo>
                    <a:pt x="1" y="1"/>
                  </a:lnTo>
                  <a:cubicBezTo>
                    <a:pt x="648" y="648"/>
                    <a:pt x="1202" y="1202"/>
                    <a:pt x="1942" y="2034"/>
                  </a:cubicBezTo>
                  <a:cubicBezTo>
                    <a:pt x="1757" y="648"/>
                    <a:pt x="1202" y="93"/>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37"/>
            <p:cNvSpPr/>
            <p:nvPr/>
          </p:nvSpPr>
          <p:spPr>
            <a:xfrm>
              <a:off x="2936475" y="1753000"/>
              <a:ext cx="37725" cy="28800"/>
            </a:xfrm>
            <a:custGeom>
              <a:rect b="b" l="l" r="r" t="t"/>
              <a:pathLst>
                <a:path extrusionOk="0" h="1152" w="1509">
                  <a:moveTo>
                    <a:pt x="942" y="1"/>
                  </a:moveTo>
                  <a:cubicBezTo>
                    <a:pt x="799" y="1"/>
                    <a:pt x="613" y="41"/>
                    <a:pt x="371" y="135"/>
                  </a:cubicBezTo>
                  <a:cubicBezTo>
                    <a:pt x="93" y="227"/>
                    <a:pt x="1" y="504"/>
                    <a:pt x="1" y="874"/>
                  </a:cubicBezTo>
                  <a:cubicBezTo>
                    <a:pt x="103" y="857"/>
                    <a:pt x="201" y="850"/>
                    <a:pt x="297" y="850"/>
                  </a:cubicBezTo>
                  <a:cubicBezTo>
                    <a:pt x="725" y="850"/>
                    <a:pt x="1102" y="1001"/>
                    <a:pt x="1480" y="1152"/>
                  </a:cubicBezTo>
                  <a:cubicBezTo>
                    <a:pt x="1406" y="635"/>
                    <a:pt x="1509" y="1"/>
                    <a:pt x="94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37"/>
            <p:cNvSpPr/>
            <p:nvPr/>
          </p:nvSpPr>
          <p:spPr>
            <a:xfrm>
              <a:off x="4600300" y="4720975"/>
              <a:ext cx="39300" cy="28775"/>
            </a:xfrm>
            <a:custGeom>
              <a:rect b="b" l="l" r="r" t="t"/>
              <a:pathLst>
                <a:path extrusionOk="0" h="1151" w="1572">
                  <a:moveTo>
                    <a:pt x="1148" y="1"/>
                  </a:moveTo>
                  <a:cubicBezTo>
                    <a:pt x="1012" y="1"/>
                    <a:pt x="876" y="219"/>
                    <a:pt x="740" y="287"/>
                  </a:cubicBezTo>
                  <a:cubicBezTo>
                    <a:pt x="463" y="472"/>
                    <a:pt x="278" y="657"/>
                    <a:pt x="1" y="842"/>
                  </a:cubicBezTo>
                  <a:cubicBezTo>
                    <a:pt x="133" y="1073"/>
                    <a:pt x="265" y="1151"/>
                    <a:pt x="398" y="1151"/>
                  </a:cubicBezTo>
                  <a:cubicBezTo>
                    <a:pt x="635" y="1151"/>
                    <a:pt x="872" y="901"/>
                    <a:pt x="1110" y="842"/>
                  </a:cubicBezTo>
                  <a:cubicBezTo>
                    <a:pt x="1110" y="564"/>
                    <a:pt x="1572" y="287"/>
                    <a:pt x="1295" y="102"/>
                  </a:cubicBezTo>
                  <a:cubicBezTo>
                    <a:pt x="1246" y="29"/>
                    <a:pt x="1197" y="1"/>
                    <a:pt x="114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37"/>
            <p:cNvSpPr/>
            <p:nvPr/>
          </p:nvSpPr>
          <p:spPr>
            <a:xfrm>
              <a:off x="4045700" y="3644350"/>
              <a:ext cx="46225" cy="80900"/>
            </a:xfrm>
            <a:custGeom>
              <a:rect b="b" l="l" r="r" t="t"/>
              <a:pathLst>
                <a:path extrusionOk="0" h="3236" w="1849">
                  <a:moveTo>
                    <a:pt x="0" y="0"/>
                  </a:moveTo>
                  <a:cubicBezTo>
                    <a:pt x="278" y="740"/>
                    <a:pt x="1017" y="1294"/>
                    <a:pt x="370" y="2219"/>
                  </a:cubicBezTo>
                  <a:cubicBezTo>
                    <a:pt x="462" y="2958"/>
                    <a:pt x="925" y="3050"/>
                    <a:pt x="1664" y="3235"/>
                  </a:cubicBezTo>
                  <a:cubicBezTo>
                    <a:pt x="925" y="2034"/>
                    <a:pt x="1849" y="1017"/>
                    <a:pt x="1479" y="0"/>
                  </a:cubicBezTo>
                  <a:cubicBezTo>
                    <a:pt x="1294" y="0"/>
                    <a:pt x="1151" y="164"/>
                    <a:pt x="993" y="164"/>
                  </a:cubicBezTo>
                  <a:cubicBezTo>
                    <a:pt x="914" y="164"/>
                    <a:pt x="832" y="123"/>
                    <a:pt x="74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37"/>
            <p:cNvSpPr/>
            <p:nvPr/>
          </p:nvSpPr>
          <p:spPr>
            <a:xfrm>
              <a:off x="4064175" y="3623325"/>
              <a:ext cx="27750" cy="25150"/>
            </a:xfrm>
            <a:custGeom>
              <a:rect b="b" l="l" r="r" t="t"/>
              <a:pathLst>
                <a:path extrusionOk="0" h="1006" w="1110">
                  <a:moveTo>
                    <a:pt x="639" y="0"/>
                  </a:moveTo>
                  <a:cubicBezTo>
                    <a:pt x="196" y="0"/>
                    <a:pt x="260" y="582"/>
                    <a:pt x="1" y="841"/>
                  </a:cubicBezTo>
                  <a:cubicBezTo>
                    <a:pt x="93" y="964"/>
                    <a:pt x="175" y="1005"/>
                    <a:pt x="254" y="1005"/>
                  </a:cubicBezTo>
                  <a:cubicBezTo>
                    <a:pt x="412" y="1005"/>
                    <a:pt x="555" y="841"/>
                    <a:pt x="740" y="841"/>
                  </a:cubicBezTo>
                  <a:cubicBezTo>
                    <a:pt x="833" y="564"/>
                    <a:pt x="1110" y="194"/>
                    <a:pt x="740" y="9"/>
                  </a:cubicBezTo>
                  <a:cubicBezTo>
                    <a:pt x="704" y="3"/>
                    <a:pt x="670" y="0"/>
                    <a:pt x="63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37"/>
            <p:cNvSpPr/>
            <p:nvPr/>
          </p:nvSpPr>
          <p:spPr>
            <a:xfrm>
              <a:off x="3472600" y="1041925"/>
              <a:ext cx="23125" cy="15175"/>
            </a:xfrm>
            <a:custGeom>
              <a:rect b="b" l="l" r="r" t="t"/>
              <a:pathLst>
                <a:path extrusionOk="0" h="607" w="925">
                  <a:moveTo>
                    <a:pt x="694" y="1"/>
                  </a:moveTo>
                  <a:cubicBezTo>
                    <a:pt x="331" y="1"/>
                    <a:pt x="166" y="322"/>
                    <a:pt x="1" y="570"/>
                  </a:cubicBezTo>
                  <a:cubicBezTo>
                    <a:pt x="165" y="570"/>
                    <a:pt x="329" y="606"/>
                    <a:pt x="477" y="606"/>
                  </a:cubicBezTo>
                  <a:cubicBezTo>
                    <a:pt x="662" y="606"/>
                    <a:pt x="822" y="549"/>
                    <a:pt x="925" y="293"/>
                  </a:cubicBezTo>
                  <a:cubicBezTo>
                    <a:pt x="925" y="200"/>
                    <a:pt x="832" y="15"/>
                    <a:pt x="832" y="15"/>
                  </a:cubicBezTo>
                  <a:cubicBezTo>
                    <a:pt x="783" y="5"/>
                    <a:pt x="737" y="1"/>
                    <a:pt x="69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37"/>
            <p:cNvSpPr/>
            <p:nvPr/>
          </p:nvSpPr>
          <p:spPr>
            <a:xfrm>
              <a:off x="3100550" y="2759800"/>
              <a:ext cx="27750" cy="85000"/>
            </a:xfrm>
            <a:custGeom>
              <a:rect b="b" l="l" r="r" t="t"/>
              <a:pathLst>
                <a:path extrusionOk="0" h="3400" w="1110">
                  <a:moveTo>
                    <a:pt x="583" y="0"/>
                  </a:moveTo>
                  <a:cubicBezTo>
                    <a:pt x="370" y="0"/>
                    <a:pt x="186" y="534"/>
                    <a:pt x="1" y="534"/>
                  </a:cubicBezTo>
                  <a:lnTo>
                    <a:pt x="1" y="3400"/>
                  </a:lnTo>
                  <a:cubicBezTo>
                    <a:pt x="740" y="2290"/>
                    <a:pt x="1110" y="1458"/>
                    <a:pt x="925" y="534"/>
                  </a:cubicBezTo>
                  <a:cubicBezTo>
                    <a:pt x="802" y="134"/>
                    <a:pt x="689" y="0"/>
                    <a:pt x="58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37"/>
            <p:cNvSpPr/>
            <p:nvPr/>
          </p:nvSpPr>
          <p:spPr>
            <a:xfrm>
              <a:off x="3941700" y="1695825"/>
              <a:ext cx="60125" cy="69800"/>
            </a:xfrm>
            <a:custGeom>
              <a:rect b="b" l="l" r="r" t="t"/>
              <a:pathLst>
                <a:path extrusionOk="0" h="2792" w="2405">
                  <a:moveTo>
                    <a:pt x="1379" y="1"/>
                  </a:moveTo>
                  <a:cubicBezTo>
                    <a:pt x="1133" y="1"/>
                    <a:pt x="1129" y="437"/>
                    <a:pt x="925" y="573"/>
                  </a:cubicBezTo>
                  <a:cubicBezTo>
                    <a:pt x="1" y="1128"/>
                    <a:pt x="186" y="1960"/>
                    <a:pt x="186" y="2791"/>
                  </a:cubicBezTo>
                  <a:cubicBezTo>
                    <a:pt x="838" y="2710"/>
                    <a:pt x="483" y="1620"/>
                    <a:pt x="1154" y="1620"/>
                  </a:cubicBezTo>
                  <a:cubicBezTo>
                    <a:pt x="1243" y="1620"/>
                    <a:pt x="1350" y="1639"/>
                    <a:pt x="1480" y="1682"/>
                  </a:cubicBezTo>
                  <a:cubicBezTo>
                    <a:pt x="1687" y="1807"/>
                    <a:pt x="1857" y="1894"/>
                    <a:pt x="1990" y="1894"/>
                  </a:cubicBezTo>
                  <a:cubicBezTo>
                    <a:pt x="2153" y="1894"/>
                    <a:pt x="2261" y="1762"/>
                    <a:pt x="2312" y="1405"/>
                  </a:cubicBezTo>
                  <a:cubicBezTo>
                    <a:pt x="2404" y="850"/>
                    <a:pt x="2127" y="481"/>
                    <a:pt x="1757" y="203"/>
                  </a:cubicBezTo>
                  <a:cubicBezTo>
                    <a:pt x="1586" y="57"/>
                    <a:pt x="1467" y="1"/>
                    <a:pt x="137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37"/>
            <p:cNvSpPr/>
            <p:nvPr/>
          </p:nvSpPr>
          <p:spPr>
            <a:xfrm>
              <a:off x="2936475" y="4769725"/>
              <a:ext cx="37000" cy="55500"/>
            </a:xfrm>
            <a:custGeom>
              <a:rect b="b" l="l" r="r" t="t"/>
              <a:pathLst>
                <a:path extrusionOk="0" h="2220" w="1480">
                  <a:moveTo>
                    <a:pt x="1" y="1"/>
                  </a:moveTo>
                  <a:lnTo>
                    <a:pt x="1" y="1"/>
                  </a:lnTo>
                  <a:cubicBezTo>
                    <a:pt x="93" y="740"/>
                    <a:pt x="648" y="1480"/>
                    <a:pt x="1" y="2219"/>
                  </a:cubicBezTo>
                  <a:cubicBezTo>
                    <a:pt x="740" y="2127"/>
                    <a:pt x="1018" y="1480"/>
                    <a:pt x="1480" y="1110"/>
                  </a:cubicBezTo>
                  <a:cubicBezTo>
                    <a:pt x="1018" y="740"/>
                    <a:pt x="463" y="371"/>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37"/>
            <p:cNvSpPr/>
            <p:nvPr/>
          </p:nvSpPr>
          <p:spPr>
            <a:xfrm>
              <a:off x="3167575" y="2927975"/>
              <a:ext cx="37000" cy="39875"/>
            </a:xfrm>
            <a:custGeom>
              <a:rect b="b" l="l" r="r" t="t"/>
              <a:pathLst>
                <a:path extrusionOk="0" h="1595" w="1480">
                  <a:moveTo>
                    <a:pt x="555" y="0"/>
                  </a:moveTo>
                  <a:cubicBezTo>
                    <a:pt x="462" y="185"/>
                    <a:pt x="370" y="462"/>
                    <a:pt x="185" y="740"/>
                  </a:cubicBezTo>
                  <a:cubicBezTo>
                    <a:pt x="0" y="1109"/>
                    <a:pt x="93" y="1387"/>
                    <a:pt x="370" y="1479"/>
                  </a:cubicBezTo>
                  <a:cubicBezTo>
                    <a:pt x="462" y="1572"/>
                    <a:pt x="578" y="1595"/>
                    <a:pt x="705" y="1595"/>
                  </a:cubicBezTo>
                  <a:cubicBezTo>
                    <a:pt x="832" y="1595"/>
                    <a:pt x="971" y="1572"/>
                    <a:pt x="1109" y="1572"/>
                  </a:cubicBezTo>
                  <a:cubicBezTo>
                    <a:pt x="1479" y="1387"/>
                    <a:pt x="1294" y="1017"/>
                    <a:pt x="1294" y="740"/>
                  </a:cubicBezTo>
                  <a:cubicBezTo>
                    <a:pt x="1202" y="370"/>
                    <a:pt x="925" y="93"/>
                    <a:pt x="5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37"/>
            <p:cNvSpPr/>
            <p:nvPr/>
          </p:nvSpPr>
          <p:spPr>
            <a:xfrm>
              <a:off x="4015650" y="1927350"/>
              <a:ext cx="64725" cy="44725"/>
            </a:xfrm>
            <a:custGeom>
              <a:rect b="b" l="l" r="r" t="t"/>
              <a:pathLst>
                <a:path extrusionOk="0" h="1789" w="2589">
                  <a:moveTo>
                    <a:pt x="1572" y="1"/>
                  </a:moveTo>
                  <a:cubicBezTo>
                    <a:pt x="1849" y="1203"/>
                    <a:pt x="833" y="833"/>
                    <a:pt x="1" y="1110"/>
                  </a:cubicBezTo>
                  <a:cubicBezTo>
                    <a:pt x="534" y="1377"/>
                    <a:pt x="875" y="1788"/>
                    <a:pt x="1232" y="1788"/>
                  </a:cubicBezTo>
                  <a:cubicBezTo>
                    <a:pt x="1370" y="1788"/>
                    <a:pt x="1510" y="1727"/>
                    <a:pt x="1664" y="1572"/>
                  </a:cubicBezTo>
                  <a:cubicBezTo>
                    <a:pt x="2034" y="1295"/>
                    <a:pt x="2589" y="463"/>
                    <a:pt x="157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37"/>
            <p:cNvSpPr/>
            <p:nvPr/>
          </p:nvSpPr>
          <p:spPr>
            <a:xfrm>
              <a:off x="3673650" y="2067950"/>
              <a:ext cx="53175" cy="88200"/>
            </a:xfrm>
            <a:custGeom>
              <a:rect b="b" l="l" r="r" t="t"/>
              <a:pathLst>
                <a:path extrusionOk="0" h="3528" w="2127">
                  <a:moveTo>
                    <a:pt x="664" y="1"/>
                  </a:moveTo>
                  <a:cubicBezTo>
                    <a:pt x="631" y="1"/>
                    <a:pt x="594" y="6"/>
                    <a:pt x="555" y="15"/>
                  </a:cubicBezTo>
                  <a:cubicBezTo>
                    <a:pt x="93" y="200"/>
                    <a:pt x="0" y="478"/>
                    <a:pt x="185" y="847"/>
                  </a:cubicBezTo>
                  <a:cubicBezTo>
                    <a:pt x="555" y="1679"/>
                    <a:pt x="1017" y="2511"/>
                    <a:pt x="1572" y="3528"/>
                  </a:cubicBezTo>
                  <a:cubicBezTo>
                    <a:pt x="2126" y="2234"/>
                    <a:pt x="1110" y="1494"/>
                    <a:pt x="1017" y="570"/>
                  </a:cubicBezTo>
                  <a:cubicBezTo>
                    <a:pt x="1017" y="322"/>
                    <a:pt x="943" y="1"/>
                    <a:pt x="66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37"/>
            <p:cNvSpPr/>
            <p:nvPr/>
          </p:nvSpPr>
          <p:spPr>
            <a:xfrm>
              <a:off x="3655150" y="3625200"/>
              <a:ext cx="39850" cy="42275"/>
            </a:xfrm>
            <a:custGeom>
              <a:rect b="b" l="l" r="r" t="t"/>
              <a:pathLst>
                <a:path extrusionOk="0" h="1691" w="1594">
                  <a:moveTo>
                    <a:pt x="420" y="1"/>
                  </a:moveTo>
                  <a:cubicBezTo>
                    <a:pt x="297" y="1"/>
                    <a:pt x="158" y="9"/>
                    <a:pt x="1" y="27"/>
                  </a:cubicBezTo>
                  <a:cubicBezTo>
                    <a:pt x="1" y="674"/>
                    <a:pt x="833" y="951"/>
                    <a:pt x="740" y="1690"/>
                  </a:cubicBezTo>
                  <a:cubicBezTo>
                    <a:pt x="1243" y="770"/>
                    <a:pt x="1593" y="1"/>
                    <a:pt x="42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37"/>
            <p:cNvSpPr/>
            <p:nvPr/>
          </p:nvSpPr>
          <p:spPr>
            <a:xfrm>
              <a:off x="3669025" y="3692500"/>
              <a:ext cx="23125" cy="18875"/>
            </a:xfrm>
            <a:custGeom>
              <a:rect b="b" l="l" r="r" t="t"/>
              <a:pathLst>
                <a:path extrusionOk="0" h="755" w="925">
                  <a:moveTo>
                    <a:pt x="412" y="1"/>
                  </a:moveTo>
                  <a:cubicBezTo>
                    <a:pt x="371" y="1"/>
                    <a:pt x="327" y="5"/>
                    <a:pt x="278" y="15"/>
                  </a:cubicBezTo>
                  <a:cubicBezTo>
                    <a:pt x="185" y="15"/>
                    <a:pt x="1" y="200"/>
                    <a:pt x="1" y="293"/>
                  </a:cubicBezTo>
                  <a:cubicBezTo>
                    <a:pt x="185" y="755"/>
                    <a:pt x="555" y="570"/>
                    <a:pt x="925" y="662"/>
                  </a:cubicBezTo>
                  <a:cubicBezTo>
                    <a:pt x="842" y="332"/>
                    <a:pt x="760" y="1"/>
                    <a:pt x="41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37"/>
            <p:cNvSpPr/>
            <p:nvPr/>
          </p:nvSpPr>
          <p:spPr>
            <a:xfrm>
              <a:off x="3874700" y="3327750"/>
              <a:ext cx="50250" cy="49000"/>
            </a:xfrm>
            <a:custGeom>
              <a:rect b="b" l="l" r="r" t="t"/>
              <a:pathLst>
                <a:path extrusionOk="0" h="1960" w="2010">
                  <a:moveTo>
                    <a:pt x="832" y="1"/>
                  </a:moveTo>
                  <a:lnTo>
                    <a:pt x="832" y="93"/>
                  </a:lnTo>
                  <a:cubicBezTo>
                    <a:pt x="555" y="278"/>
                    <a:pt x="0" y="278"/>
                    <a:pt x="0" y="832"/>
                  </a:cubicBezTo>
                  <a:cubicBezTo>
                    <a:pt x="0" y="1757"/>
                    <a:pt x="832" y="1757"/>
                    <a:pt x="1387" y="1942"/>
                  </a:cubicBezTo>
                  <a:cubicBezTo>
                    <a:pt x="1435" y="1954"/>
                    <a:pt x="1482" y="1960"/>
                    <a:pt x="1527" y="1960"/>
                  </a:cubicBezTo>
                  <a:cubicBezTo>
                    <a:pt x="1821" y="1960"/>
                    <a:pt x="2009" y="1708"/>
                    <a:pt x="1849" y="1387"/>
                  </a:cubicBezTo>
                  <a:cubicBezTo>
                    <a:pt x="1664" y="925"/>
                    <a:pt x="1572" y="185"/>
                    <a:pt x="83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37"/>
            <p:cNvSpPr/>
            <p:nvPr/>
          </p:nvSpPr>
          <p:spPr>
            <a:xfrm>
              <a:off x="4505550" y="908275"/>
              <a:ext cx="32375" cy="27750"/>
            </a:xfrm>
            <a:custGeom>
              <a:rect b="b" l="l" r="r" t="t"/>
              <a:pathLst>
                <a:path extrusionOk="0" h="1110" w="1295">
                  <a:moveTo>
                    <a:pt x="1295" y="93"/>
                  </a:moveTo>
                  <a:lnTo>
                    <a:pt x="1295" y="93"/>
                  </a:lnTo>
                  <a:cubicBezTo>
                    <a:pt x="740" y="185"/>
                    <a:pt x="278" y="0"/>
                    <a:pt x="1" y="647"/>
                  </a:cubicBezTo>
                  <a:cubicBezTo>
                    <a:pt x="1" y="740"/>
                    <a:pt x="278" y="1109"/>
                    <a:pt x="463" y="1109"/>
                  </a:cubicBezTo>
                  <a:cubicBezTo>
                    <a:pt x="1110" y="1109"/>
                    <a:pt x="1202" y="647"/>
                    <a:pt x="1295" y="93"/>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37"/>
            <p:cNvSpPr/>
            <p:nvPr/>
          </p:nvSpPr>
          <p:spPr>
            <a:xfrm>
              <a:off x="2918000" y="866675"/>
              <a:ext cx="194125" cy="103850"/>
            </a:xfrm>
            <a:custGeom>
              <a:rect b="b" l="l" r="r" t="t"/>
              <a:pathLst>
                <a:path extrusionOk="0" h="4154" w="7765">
                  <a:moveTo>
                    <a:pt x="7210" y="0"/>
                  </a:moveTo>
                  <a:lnTo>
                    <a:pt x="7210" y="0"/>
                  </a:lnTo>
                  <a:cubicBezTo>
                    <a:pt x="6009" y="93"/>
                    <a:pt x="6193" y="1572"/>
                    <a:pt x="5362" y="1941"/>
                  </a:cubicBezTo>
                  <a:cubicBezTo>
                    <a:pt x="4992" y="1849"/>
                    <a:pt x="4807" y="1572"/>
                    <a:pt x="4714" y="1294"/>
                  </a:cubicBezTo>
                  <a:cubicBezTo>
                    <a:pt x="4643" y="900"/>
                    <a:pt x="4488" y="784"/>
                    <a:pt x="4292" y="784"/>
                  </a:cubicBezTo>
                  <a:cubicBezTo>
                    <a:pt x="4011" y="784"/>
                    <a:pt x="3647" y="1024"/>
                    <a:pt x="3328" y="1024"/>
                  </a:cubicBezTo>
                  <a:cubicBezTo>
                    <a:pt x="3296" y="1024"/>
                    <a:pt x="3266" y="1022"/>
                    <a:pt x="3236" y="1017"/>
                  </a:cubicBezTo>
                  <a:cubicBezTo>
                    <a:pt x="3184" y="983"/>
                    <a:pt x="3116" y="967"/>
                    <a:pt x="3038" y="967"/>
                  </a:cubicBezTo>
                  <a:cubicBezTo>
                    <a:pt x="2701" y="967"/>
                    <a:pt x="2184" y="1254"/>
                    <a:pt x="2034" y="1479"/>
                  </a:cubicBezTo>
                  <a:cubicBezTo>
                    <a:pt x="1387" y="3051"/>
                    <a:pt x="1387" y="3236"/>
                    <a:pt x="0" y="3605"/>
                  </a:cubicBezTo>
                  <a:cubicBezTo>
                    <a:pt x="724" y="3997"/>
                    <a:pt x="1428" y="4153"/>
                    <a:pt x="2116" y="4153"/>
                  </a:cubicBezTo>
                  <a:cubicBezTo>
                    <a:pt x="3536" y="4153"/>
                    <a:pt x="4886" y="3489"/>
                    <a:pt x="6193" y="2866"/>
                  </a:cubicBezTo>
                  <a:cubicBezTo>
                    <a:pt x="6422" y="2637"/>
                    <a:pt x="6462" y="2033"/>
                    <a:pt x="6934" y="2033"/>
                  </a:cubicBezTo>
                  <a:cubicBezTo>
                    <a:pt x="7035" y="2033"/>
                    <a:pt x="7156" y="2061"/>
                    <a:pt x="7303" y="2126"/>
                  </a:cubicBezTo>
                  <a:cubicBezTo>
                    <a:pt x="7580" y="2034"/>
                    <a:pt x="7672" y="1757"/>
                    <a:pt x="7672" y="1387"/>
                  </a:cubicBezTo>
                  <a:cubicBezTo>
                    <a:pt x="6286" y="1294"/>
                    <a:pt x="7765" y="370"/>
                    <a:pt x="721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37"/>
            <p:cNvSpPr/>
            <p:nvPr/>
          </p:nvSpPr>
          <p:spPr>
            <a:xfrm>
              <a:off x="3038150" y="630950"/>
              <a:ext cx="94775" cy="168725"/>
            </a:xfrm>
            <a:custGeom>
              <a:rect b="b" l="l" r="r" t="t"/>
              <a:pathLst>
                <a:path extrusionOk="0" h="6749" w="3791">
                  <a:moveTo>
                    <a:pt x="648" y="1"/>
                  </a:moveTo>
                  <a:cubicBezTo>
                    <a:pt x="556" y="1203"/>
                    <a:pt x="93" y="2497"/>
                    <a:pt x="1757" y="3421"/>
                  </a:cubicBezTo>
                  <a:cubicBezTo>
                    <a:pt x="1" y="3606"/>
                    <a:pt x="740" y="4900"/>
                    <a:pt x="278" y="6009"/>
                  </a:cubicBezTo>
                  <a:cubicBezTo>
                    <a:pt x="692" y="5679"/>
                    <a:pt x="1031" y="5348"/>
                    <a:pt x="1164" y="5348"/>
                  </a:cubicBezTo>
                  <a:cubicBezTo>
                    <a:pt x="1180" y="5348"/>
                    <a:pt x="1193" y="5352"/>
                    <a:pt x="1203" y="5362"/>
                  </a:cubicBezTo>
                  <a:cubicBezTo>
                    <a:pt x="1942" y="5732"/>
                    <a:pt x="648" y="6287"/>
                    <a:pt x="1110" y="6749"/>
                  </a:cubicBezTo>
                  <a:cubicBezTo>
                    <a:pt x="2497" y="6379"/>
                    <a:pt x="1850" y="4623"/>
                    <a:pt x="3051" y="4161"/>
                  </a:cubicBezTo>
                  <a:cubicBezTo>
                    <a:pt x="3791" y="3883"/>
                    <a:pt x="3791" y="3421"/>
                    <a:pt x="3236" y="2774"/>
                  </a:cubicBezTo>
                  <a:cubicBezTo>
                    <a:pt x="2959" y="2589"/>
                    <a:pt x="1942" y="2127"/>
                    <a:pt x="3236" y="1757"/>
                  </a:cubicBezTo>
                  <a:cubicBezTo>
                    <a:pt x="2682" y="740"/>
                    <a:pt x="1203" y="1018"/>
                    <a:pt x="64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37"/>
            <p:cNvSpPr/>
            <p:nvPr/>
          </p:nvSpPr>
          <p:spPr>
            <a:xfrm>
              <a:off x="3072825" y="917500"/>
              <a:ext cx="27750" cy="20825"/>
            </a:xfrm>
            <a:custGeom>
              <a:rect b="b" l="l" r="r" t="t"/>
              <a:pathLst>
                <a:path extrusionOk="0" h="833" w="1110">
                  <a:moveTo>
                    <a:pt x="781" y="0"/>
                  </a:moveTo>
                  <a:cubicBezTo>
                    <a:pt x="359" y="0"/>
                    <a:pt x="305" y="604"/>
                    <a:pt x="0" y="833"/>
                  </a:cubicBezTo>
                  <a:cubicBezTo>
                    <a:pt x="555" y="833"/>
                    <a:pt x="925" y="555"/>
                    <a:pt x="1110" y="93"/>
                  </a:cubicBezTo>
                  <a:cubicBezTo>
                    <a:pt x="979" y="28"/>
                    <a:pt x="871" y="0"/>
                    <a:pt x="78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37"/>
            <p:cNvSpPr/>
            <p:nvPr/>
          </p:nvSpPr>
          <p:spPr>
            <a:xfrm>
              <a:off x="2948025" y="820250"/>
              <a:ext cx="78600" cy="50200"/>
            </a:xfrm>
            <a:custGeom>
              <a:rect b="b" l="l" r="r" t="t"/>
              <a:pathLst>
                <a:path extrusionOk="0" h="2008" w="3144">
                  <a:moveTo>
                    <a:pt x="2277" y="1"/>
                  </a:moveTo>
                  <a:cubicBezTo>
                    <a:pt x="1901" y="1"/>
                    <a:pt x="1797" y="558"/>
                    <a:pt x="1572" y="933"/>
                  </a:cubicBezTo>
                  <a:cubicBezTo>
                    <a:pt x="1513" y="1112"/>
                    <a:pt x="1376" y="1214"/>
                    <a:pt x="1237" y="1214"/>
                  </a:cubicBezTo>
                  <a:cubicBezTo>
                    <a:pt x="1160" y="1214"/>
                    <a:pt x="1083" y="1183"/>
                    <a:pt x="1018" y="1118"/>
                  </a:cubicBezTo>
                  <a:cubicBezTo>
                    <a:pt x="851" y="951"/>
                    <a:pt x="696" y="880"/>
                    <a:pt x="561" y="880"/>
                  </a:cubicBezTo>
                  <a:cubicBezTo>
                    <a:pt x="324" y="880"/>
                    <a:pt x="152" y="1100"/>
                    <a:pt x="93" y="1395"/>
                  </a:cubicBezTo>
                  <a:cubicBezTo>
                    <a:pt x="1" y="1950"/>
                    <a:pt x="648" y="1765"/>
                    <a:pt x="1018" y="1950"/>
                  </a:cubicBezTo>
                  <a:cubicBezTo>
                    <a:pt x="1073" y="1991"/>
                    <a:pt x="1126" y="2008"/>
                    <a:pt x="1178" y="2008"/>
                  </a:cubicBezTo>
                  <a:cubicBezTo>
                    <a:pt x="1396" y="2008"/>
                    <a:pt x="1593" y="1714"/>
                    <a:pt x="1839" y="1714"/>
                  </a:cubicBezTo>
                  <a:cubicBezTo>
                    <a:pt x="1927" y="1714"/>
                    <a:pt x="2023" y="1753"/>
                    <a:pt x="2127" y="1857"/>
                  </a:cubicBezTo>
                  <a:cubicBezTo>
                    <a:pt x="2302" y="1892"/>
                    <a:pt x="2463" y="1927"/>
                    <a:pt x="2606" y="1927"/>
                  </a:cubicBezTo>
                  <a:cubicBezTo>
                    <a:pt x="2842" y="1927"/>
                    <a:pt x="3029" y="1833"/>
                    <a:pt x="3144" y="1488"/>
                  </a:cubicBezTo>
                  <a:cubicBezTo>
                    <a:pt x="2404" y="1210"/>
                    <a:pt x="2959" y="286"/>
                    <a:pt x="2589" y="101"/>
                  </a:cubicBezTo>
                  <a:cubicBezTo>
                    <a:pt x="2467" y="31"/>
                    <a:pt x="2364" y="1"/>
                    <a:pt x="227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37"/>
            <p:cNvSpPr/>
            <p:nvPr/>
          </p:nvSpPr>
          <p:spPr>
            <a:xfrm>
              <a:off x="2820950" y="905950"/>
              <a:ext cx="20800" cy="13900"/>
            </a:xfrm>
            <a:custGeom>
              <a:rect b="b" l="l" r="r" t="t"/>
              <a:pathLst>
                <a:path extrusionOk="0" h="556" w="832">
                  <a:moveTo>
                    <a:pt x="277" y="1"/>
                  </a:moveTo>
                  <a:cubicBezTo>
                    <a:pt x="93" y="1"/>
                    <a:pt x="0" y="93"/>
                    <a:pt x="93" y="278"/>
                  </a:cubicBezTo>
                  <a:cubicBezTo>
                    <a:pt x="93" y="370"/>
                    <a:pt x="370" y="555"/>
                    <a:pt x="462" y="555"/>
                  </a:cubicBezTo>
                  <a:cubicBezTo>
                    <a:pt x="647" y="555"/>
                    <a:pt x="832" y="463"/>
                    <a:pt x="740" y="186"/>
                  </a:cubicBezTo>
                  <a:cubicBezTo>
                    <a:pt x="555" y="93"/>
                    <a:pt x="462" y="1"/>
                    <a:pt x="27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6" name="Google Shape;7236;p37"/>
          <p:cNvGrpSpPr/>
          <p:nvPr/>
        </p:nvGrpSpPr>
        <p:grpSpPr>
          <a:xfrm rot="-5400000">
            <a:off x="1506414" y="1736712"/>
            <a:ext cx="544419" cy="837783"/>
            <a:chOff x="2090700" y="237525"/>
            <a:chExt cx="3346150" cy="5149250"/>
          </a:xfrm>
        </p:grpSpPr>
        <p:sp>
          <p:nvSpPr>
            <p:cNvPr id="7237" name="Google Shape;7237;p37"/>
            <p:cNvSpPr/>
            <p:nvPr/>
          </p:nvSpPr>
          <p:spPr>
            <a:xfrm>
              <a:off x="3551175" y="5155650"/>
              <a:ext cx="439075" cy="231125"/>
            </a:xfrm>
            <a:custGeom>
              <a:rect b="b" l="l" r="r" t="t"/>
              <a:pathLst>
                <a:path extrusionOk="0" h="9245" w="17563">
                  <a:moveTo>
                    <a:pt x="1202" y="1"/>
                  </a:moveTo>
                  <a:cubicBezTo>
                    <a:pt x="0" y="2496"/>
                    <a:pt x="2034" y="6379"/>
                    <a:pt x="5269" y="7858"/>
                  </a:cubicBezTo>
                  <a:cubicBezTo>
                    <a:pt x="5731" y="7488"/>
                    <a:pt x="5454" y="7026"/>
                    <a:pt x="5177" y="6841"/>
                  </a:cubicBezTo>
                  <a:cubicBezTo>
                    <a:pt x="4437" y="6286"/>
                    <a:pt x="5824" y="5454"/>
                    <a:pt x="4807" y="5084"/>
                  </a:cubicBezTo>
                  <a:cubicBezTo>
                    <a:pt x="4968" y="4730"/>
                    <a:pt x="5141" y="4611"/>
                    <a:pt x="5320" y="4611"/>
                  </a:cubicBezTo>
                  <a:cubicBezTo>
                    <a:pt x="5656" y="4611"/>
                    <a:pt x="6017" y="5024"/>
                    <a:pt x="6378" y="5084"/>
                  </a:cubicBezTo>
                  <a:cubicBezTo>
                    <a:pt x="6474" y="5113"/>
                    <a:pt x="6557" y="5126"/>
                    <a:pt x="6631" y="5126"/>
                  </a:cubicBezTo>
                  <a:cubicBezTo>
                    <a:pt x="7277" y="5126"/>
                    <a:pt x="7223" y="4151"/>
                    <a:pt x="8135" y="4068"/>
                  </a:cubicBezTo>
                  <a:lnTo>
                    <a:pt x="8135" y="4068"/>
                  </a:lnTo>
                  <a:cubicBezTo>
                    <a:pt x="8135" y="5732"/>
                    <a:pt x="6840" y="6841"/>
                    <a:pt x="6378" y="8135"/>
                  </a:cubicBezTo>
                  <a:cubicBezTo>
                    <a:pt x="7025" y="8782"/>
                    <a:pt x="8412" y="8135"/>
                    <a:pt x="8874" y="9244"/>
                  </a:cubicBezTo>
                  <a:lnTo>
                    <a:pt x="9244" y="9244"/>
                  </a:lnTo>
                  <a:cubicBezTo>
                    <a:pt x="9521" y="8782"/>
                    <a:pt x="9798" y="8412"/>
                    <a:pt x="10353" y="8227"/>
                  </a:cubicBezTo>
                  <a:lnTo>
                    <a:pt x="10353" y="8227"/>
                  </a:lnTo>
                  <a:cubicBezTo>
                    <a:pt x="10538" y="8689"/>
                    <a:pt x="9983" y="8874"/>
                    <a:pt x="9983" y="9244"/>
                  </a:cubicBezTo>
                  <a:lnTo>
                    <a:pt x="10723" y="9244"/>
                  </a:lnTo>
                  <a:cubicBezTo>
                    <a:pt x="11231" y="8967"/>
                    <a:pt x="11763" y="8828"/>
                    <a:pt x="12306" y="8828"/>
                  </a:cubicBezTo>
                  <a:cubicBezTo>
                    <a:pt x="12849" y="8828"/>
                    <a:pt x="13403" y="8967"/>
                    <a:pt x="13958" y="9244"/>
                  </a:cubicBezTo>
                  <a:lnTo>
                    <a:pt x="15067" y="9244"/>
                  </a:lnTo>
                  <a:cubicBezTo>
                    <a:pt x="15344" y="8597"/>
                    <a:pt x="15899" y="8505"/>
                    <a:pt x="16546" y="8505"/>
                  </a:cubicBezTo>
                  <a:cubicBezTo>
                    <a:pt x="16823" y="8412"/>
                    <a:pt x="17193" y="8320"/>
                    <a:pt x="17563" y="8135"/>
                  </a:cubicBezTo>
                  <a:cubicBezTo>
                    <a:pt x="17455" y="7377"/>
                    <a:pt x="17156" y="7063"/>
                    <a:pt x="16760" y="7063"/>
                  </a:cubicBezTo>
                  <a:cubicBezTo>
                    <a:pt x="16480" y="7063"/>
                    <a:pt x="16151" y="7220"/>
                    <a:pt x="15807" y="7488"/>
                  </a:cubicBezTo>
                  <a:cubicBezTo>
                    <a:pt x="15369" y="7843"/>
                    <a:pt x="15101" y="7980"/>
                    <a:pt x="14939" y="7980"/>
                  </a:cubicBezTo>
                  <a:cubicBezTo>
                    <a:pt x="14553" y="7980"/>
                    <a:pt x="14763" y="7204"/>
                    <a:pt x="14697" y="6748"/>
                  </a:cubicBezTo>
                  <a:lnTo>
                    <a:pt x="13958" y="6748"/>
                  </a:lnTo>
                  <a:cubicBezTo>
                    <a:pt x="13773" y="7580"/>
                    <a:pt x="13034" y="7673"/>
                    <a:pt x="12479" y="7950"/>
                  </a:cubicBezTo>
                  <a:cubicBezTo>
                    <a:pt x="12197" y="8091"/>
                    <a:pt x="12007" y="8149"/>
                    <a:pt x="11882" y="8149"/>
                  </a:cubicBezTo>
                  <a:cubicBezTo>
                    <a:pt x="11432" y="8149"/>
                    <a:pt x="11812" y="7407"/>
                    <a:pt x="11740" y="7118"/>
                  </a:cubicBezTo>
                  <a:cubicBezTo>
                    <a:pt x="11185" y="6748"/>
                    <a:pt x="10630" y="6563"/>
                    <a:pt x="10076" y="6101"/>
                  </a:cubicBezTo>
                  <a:cubicBezTo>
                    <a:pt x="8966" y="5084"/>
                    <a:pt x="9151" y="4437"/>
                    <a:pt x="10353" y="3790"/>
                  </a:cubicBezTo>
                  <a:lnTo>
                    <a:pt x="10353" y="3421"/>
                  </a:lnTo>
                  <a:cubicBezTo>
                    <a:pt x="9983" y="3421"/>
                    <a:pt x="9583" y="3481"/>
                    <a:pt x="9205" y="3481"/>
                  </a:cubicBezTo>
                  <a:cubicBezTo>
                    <a:pt x="8921" y="3481"/>
                    <a:pt x="8650" y="3447"/>
                    <a:pt x="8412" y="3328"/>
                  </a:cubicBezTo>
                  <a:cubicBezTo>
                    <a:pt x="8042" y="2589"/>
                    <a:pt x="9429" y="2681"/>
                    <a:pt x="8874" y="2034"/>
                  </a:cubicBezTo>
                  <a:lnTo>
                    <a:pt x="8874" y="2034"/>
                  </a:lnTo>
                  <a:cubicBezTo>
                    <a:pt x="7824" y="2752"/>
                    <a:pt x="6741" y="3339"/>
                    <a:pt x="5626" y="3339"/>
                  </a:cubicBezTo>
                  <a:cubicBezTo>
                    <a:pt x="4875" y="3339"/>
                    <a:pt x="4109" y="3073"/>
                    <a:pt x="3328" y="2404"/>
                  </a:cubicBezTo>
                  <a:cubicBezTo>
                    <a:pt x="2496" y="1757"/>
                    <a:pt x="1941" y="832"/>
                    <a:pt x="120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37"/>
            <p:cNvSpPr/>
            <p:nvPr/>
          </p:nvSpPr>
          <p:spPr>
            <a:xfrm>
              <a:off x="3819225" y="5376350"/>
              <a:ext cx="80900" cy="10425"/>
            </a:xfrm>
            <a:custGeom>
              <a:rect b="b" l="l" r="r" t="t"/>
              <a:pathLst>
                <a:path extrusionOk="0" h="417" w="3236">
                  <a:moveTo>
                    <a:pt x="1618" y="0"/>
                  </a:moveTo>
                  <a:cubicBezTo>
                    <a:pt x="1087" y="0"/>
                    <a:pt x="555" y="139"/>
                    <a:pt x="1" y="416"/>
                  </a:cubicBezTo>
                  <a:lnTo>
                    <a:pt x="3236" y="416"/>
                  </a:lnTo>
                  <a:cubicBezTo>
                    <a:pt x="2681" y="139"/>
                    <a:pt x="2150" y="0"/>
                    <a:pt x="161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37"/>
            <p:cNvSpPr/>
            <p:nvPr/>
          </p:nvSpPr>
          <p:spPr>
            <a:xfrm>
              <a:off x="3782250" y="5361325"/>
              <a:ext cx="32375" cy="25450"/>
            </a:xfrm>
            <a:custGeom>
              <a:rect b="b" l="l" r="r" t="t"/>
              <a:pathLst>
                <a:path extrusionOk="0" h="1018" w="1295">
                  <a:moveTo>
                    <a:pt x="1110" y="0"/>
                  </a:moveTo>
                  <a:cubicBezTo>
                    <a:pt x="555" y="185"/>
                    <a:pt x="278" y="555"/>
                    <a:pt x="1" y="1017"/>
                  </a:cubicBezTo>
                  <a:lnTo>
                    <a:pt x="740" y="1017"/>
                  </a:lnTo>
                  <a:cubicBezTo>
                    <a:pt x="740" y="647"/>
                    <a:pt x="1295" y="555"/>
                    <a:pt x="111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37"/>
            <p:cNvSpPr/>
            <p:nvPr/>
          </p:nvSpPr>
          <p:spPr>
            <a:xfrm>
              <a:off x="4572575" y="1224150"/>
              <a:ext cx="281950" cy="695250"/>
            </a:xfrm>
            <a:custGeom>
              <a:rect b="b" l="l" r="r" t="t"/>
              <a:pathLst>
                <a:path extrusionOk="0" h="27810" w="11278">
                  <a:moveTo>
                    <a:pt x="5269" y="953"/>
                  </a:moveTo>
                  <a:cubicBezTo>
                    <a:pt x="5563" y="1100"/>
                    <a:pt x="5819" y="1135"/>
                    <a:pt x="6053" y="1135"/>
                  </a:cubicBezTo>
                  <a:cubicBezTo>
                    <a:pt x="6265" y="1135"/>
                    <a:pt x="6458" y="1106"/>
                    <a:pt x="6644" y="1106"/>
                  </a:cubicBezTo>
                  <a:cubicBezTo>
                    <a:pt x="6899" y="1106"/>
                    <a:pt x="7140" y="1160"/>
                    <a:pt x="7395" y="1415"/>
                  </a:cubicBezTo>
                  <a:cubicBezTo>
                    <a:pt x="7045" y="1515"/>
                    <a:pt x="6722" y="1778"/>
                    <a:pt x="6353" y="1778"/>
                  </a:cubicBezTo>
                  <a:cubicBezTo>
                    <a:pt x="6039" y="1778"/>
                    <a:pt x="5693" y="1589"/>
                    <a:pt x="5269" y="953"/>
                  </a:cubicBezTo>
                  <a:close/>
                  <a:moveTo>
                    <a:pt x="7820" y="0"/>
                  </a:moveTo>
                  <a:cubicBezTo>
                    <a:pt x="7666" y="0"/>
                    <a:pt x="7494" y="11"/>
                    <a:pt x="7303" y="29"/>
                  </a:cubicBezTo>
                  <a:cubicBezTo>
                    <a:pt x="5916" y="29"/>
                    <a:pt x="5084" y="491"/>
                    <a:pt x="4067" y="1138"/>
                  </a:cubicBezTo>
                  <a:cubicBezTo>
                    <a:pt x="2773" y="1877"/>
                    <a:pt x="3236" y="2340"/>
                    <a:pt x="3883" y="2987"/>
                  </a:cubicBezTo>
                  <a:cubicBezTo>
                    <a:pt x="4345" y="3541"/>
                    <a:pt x="4807" y="4096"/>
                    <a:pt x="5454" y="4743"/>
                  </a:cubicBezTo>
                  <a:cubicBezTo>
                    <a:pt x="5329" y="4770"/>
                    <a:pt x="5218" y="4782"/>
                    <a:pt x="5119" y="4782"/>
                  </a:cubicBezTo>
                  <a:cubicBezTo>
                    <a:pt x="4187" y="4782"/>
                    <a:pt x="4273" y="3717"/>
                    <a:pt x="3605" y="3634"/>
                  </a:cubicBezTo>
                  <a:lnTo>
                    <a:pt x="3605" y="3634"/>
                  </a:lnTo>
                  <a:cubicBezTo>
                    <a:pt x="4067" y="4835"/>
                    <a:pt x="1110" y="4373"/>
                    <a:pt x="2866" y="6314"/>
                  </a:cubicBezTo>
                  <a:cubicBezTo>
                    <a:pt x="2246" y="5920"/>
                    <a:pt x="1850" y="5766"/>
                    <a:pt x="1595" y="5766"/>
                  </a:cubicBezTo>
                  <a:cubicBezTo>
                    <a:pt x="1015" y="5766"/>
                    <a:pt x="1174" y="6568"/>
                    <a:pt x="1110" y="7146"/>
                  </a:cubicBezTo>
                  <a:cubicBezTo>
                    <a:pt x="1110" y="10289"/>
                    <a:pt x="2496" y="13339"/>
                    <a:pt x="2311" y="16667"/>
                  </a:cubicBezTo>
                  <a:cubicBezTo>
                    <a:pt x="2126" y="19717"/>
                    <a:pt x="2219" y="22768"/>
                    <a:pt x="740" y="25633"/>
                  </a:cubicBezTo>
                  <a:cubicBezTo>
                    <a:pt x="647" y="26003"/>
                    <a:pt x="370" y="26188"/>
                    <a:pt x="0" y="26373"/>
                  </a:cubicBezTo>
                  <a:cubicBezTo>
                    <a:pt x="0" y="26835"/>
                    <a:pt x="0" y="27389"/>
                    <a:pt x="463" y="27667"/>
                  </a:cubicBezTo>
                  <a:cubicBezTo>
                    <a:pt x="623" y="27747"/>
                    <a:pt x="784" y="27810"/>
                    <a:pt x="922" y="27810"/>
                  </a:cubicBezTo>
                  <a:cubicBezTo>
                    <a:pt x="1101" y="27810"/>
                    <a:pt x="1242" y="27703"/>
                    <a:pt x="1294" y="27389"/>
                  </a:cubicBezTo>
                  <a:cubicBezTo>
                    <a:pt x="1425" y="26866"/>
                    <a:pt x="1649" y="26620"/>
                    <a:pt x="2032" y="26620"/>
                  </a:cubicBezTo>
                  <a:cubicBezTo>
                    <a:pt x="2189" y="26620"/>
                    <a:pt x="2373" y="26662"/>
                    <a:pt x="2589" y="26742"/>
                  </a:cubicBezTo>
                  <a:cubicBezTo>
                    <a:pt x="2958" y="25726"/>
                    <a:pt x="3605" y="24894"/>
                    <a:pt x="3698" y="23785"/>
                  </a:cubicBezTo>
                  <a:cubicBezTo>
                    <a:pt x="3883" y="23322"/>
                    <a:pt x="4160" y="22860"/>
                    <a:pt x="4437" y="22398"/>
                  </a:cubicBezTo>
                  <a:cubicBezTo>
                    <a:pt x="4530" y="21011"/>
                    <a:pt x="5731" y="20272"/>
                    <a:pt x="6193" y="19070"/>
                  </a:cubicBezTo>
                  <a:cubicBezTo>
                    <a:pt x="6286" y="18608"/>
                    <a:pt x="6009" y="18054"/>
                    <a:pt x="6563" y="17591"/>
                  </a:cubicBezTo>
                  <a:lnTo>
                    <a:pt x="6933" y="17314"/>
                  </a:lnTo>
                  <a:cubicBezTo>
                    <a:pt x="6933" y="16759"/>
                    <a:pt x="7210" y="16390"/>
                    <a:pt x="7672" y="16205"/>
                  </a:cubicBezTo>
                  <a:lnTo>
                    <a:pt x="7672" y="15096"/>
                  </a:lnTo>
                  <a:cubicBezTo>
                    <a:pt x="8227" y="14449"/>
                    <a:pt x="7765" y="13339"/>
                    <a:pt x="8782" y="12877"/>
                  </a:cubicBezTo>
                  <a:lnTo>
                    <a:pt x="8782" y="12600"/>
                  </a:lnTo>
                  <a:cubicBezTo>
                    <a:pt x="8689" y="11953"/>
                    <a:pt x="8874" y="11398"/>
                    <a:pt x="9521" y="11121"/>
                  </a:cubicBezTo>
                  <a:lnTo>
                    <a:pt x="9521" y="10381"/>
                  </a:lnTo>
                  <a:cubicBezTo>
                    <a:pt x="8714" y="10455"/>
                    <a:pt x="8315" y="11692"/>
                    <a:pt x="7446" y="11692"/>
                  </a:cubicBezTo>
                  <a:cubicBezTo>
                    <a:pt x="7219" y="11692"/>
                    <a:pt x="6961" y="11608"/>
                    <a:pt x="6656" y="11398"/>
                  </a:cubicBezTo>
                  <a:cubicBezTo>
                    <a:pt x="6586" y="11364"/>
                    <a:pt x="6533" y="11348"/>
                    <a:pt x="6494" y="11348"/>
                  </a:cubicBezTo>
                  <a:cubicBezTo>
                    <a:pt x="6320" y="11348"/>
                    <a:pt x="6396" y="11635"/>
                    <a:pt x="6471" y="11860"/>
                  </a:cubicBezTo>
                  <a:cubicBezTo>
                    <a:pt x="6563" y="12045"/>
                    <a:pt x="6748" y="12415"/>
                    <a:pt x="6656" y="12415"/>
                  </a:cubicBezTo>
                  <a:cubicBezTo>
                    <a:pt x="6377" y="12327"/>
                    <a:pt x="6129" y="12288"/>
                    <a:pt x="5906" y="12288"/>
                  </a:cubicBezTo>
                  <a:cubicBezTo>
                    <a:pt x="4717" y="12288"/>
                    <a:pt x="4213" y="13393"/>
                    <a:pt x="3513" y="14171"/>
                  </a:cubicBezTo>
                  <a:cubicBezTo>
                    <a:pt x="3447" y="14237"/>
                    <a:pt x="3370" y="14267"/>
                    <a:pt x="3290" y="14267"/>
                  </a:cubicBezTo>
                  <a:cubicBezTo>
                    <a:pt x="3143" y="14267"/>
                    <a:pt x="2985" y="14165"/>
                    <a:pt x="2866" y="13986"/>
                  </a:cubicBezTo>
                  <a:cubicBezTo>
                    <a:pt x="2681" y="13802"/>
                    <a:pt x="2589" y="13524"/>
                    <a:pt x="2866" y="13339"/>
                  </a:cubicBezTo>
                  <a:cubicBezTo>
                    <a:pt x="3790" y="12877"/>
                    <a:pt x="3513" y="12323"/>
                    <a:pt x="3143" y="11583"/>
                  </a:cubicBezTo>
                  <a:cubicBezTo>
                    <a:pt x="2958" y="11121"/>
                    <a:pt x="3143" y="10289"/>
                    <a:pt x="3975" y="10012"/>
                  </a:cubicBezTo>
                  <a:cubicBezTo>
                    <a:pt x="4125" y="9957"/>
                    <a:pt x="4248" y="9933"/>
                    <a:pt x="4351" y="9933"/>
                  </a:cubicBezTo>
                  <a:cubicBezTo>
                    <a:pt x="4947" y="9933"/>
                    <a:pt x="4848" y="10754"/>
                    <a:pt x="5084" y="11306"/>
                  </a:cubicBezTo>
                  <a:cubicBezTo>
                    <a:pt x="5546" y="10751"/>
                    <a:pt x="5916" y="10289"/>
                    <a:pt x="7025" y="9919"/>
                  </a:cubicBezTo>
                  <a:cubicBezTo>
                    <a:pt x="5084" y="9734"/>
                    <a:pt x="5454" y="8440"/>
                    <a:pt x="4807" y="7886"/>
                  </a:cubicBezTo>
                  <a:cubicBezTo>
                    <a:pt x="4970" y="7682"/>
                    <a:pt x="5115" y="7604"/>
                    <a:pt x="5241" y="7604"/>
                  </a:cubicBezTo>
                  <a:cubicBezTo>
                    <a:pt x="5403" y="7604"/>
                    <a:pt x="5535" y="7730"/>
                    <a:pt x="5639" y="7886"/>
                  </a:cubicBezTo>
                  <a:cubicBezTo>
                    <a:pt x="6147" y="8348"/>
                    <a:pt x="6401" y="8579"/>
                    <a:pt x="6667" y="8579"/>
                  </a:cubicBezTo>
                  <a:cubicBezTo>
                    <a:pt x="6933" y="8579"/>
                    <a:pt x="7210" y="8348"/>
                    <a:pt x="7765" y="7886"/>
                  </a:cubicBezTo>
                  <a:cubicBezTo>
                    <a:pt x="7867" y="7784"/>
                    <a:pt x="7944" y="7744"/>
                    <a:pt x="8009" y="7744"/>
                  </a:cubicBezTo>
                  <a:cubicBezTo>
                    <a:pt x="8123" y="7744"/>
                    <a:pt x="8203" y="7861"/>
                    <a:pt x="8319" y="7978"/>
                  </a:cubicBezTo>
                  <a:cubicBezTo>
                    <a:pt x="8874" y="8255"/>
                    <a:pt x="9336" y="8625"/>
                    <a:pt x="9798" y="8902"/>
                  </a:cubicBezTo>
                  <a:lnTo>
                    <a:pt x="10168" y="8533"/>
                  </a:lnTo>
                  <a:cubicBezTo>
                    <a:pt x="10261" y="7793"/>
                    <a:pt x="9891" y="6869"/>
                    <a:pt x="10908" y="6407"/>
                  </a:cubicBezTo>
                  <a:cubicBezTo>
                    <a:pt x="10445" y="4835"/>
                    <a:pt x="11092" y="3449"/>
                    <a:pt x="11277" y="1970"/>
                  </a:cubicBezTo>
                  <a:lnTo>
                    <a:pt x="10538" y="1970"/>
                  </a:lnTo>
                  <a:cubicBezTo>
                    <a:pt x="10076" y="2155"/>
                    <a:pt x="10445" y="2617"/>
                    <a:pt x="10168" y="3079"/>
                  </a:cubicBezTo>
                  <a:cubicBezTo>
                    <a:pt x="9798" y="2340"/>
                    <a:pt x="9429" y="1600"/>
                    <a:pt x="9059" y="953"/>
                  </a:cubicBezTo>
                  <a:cubicBezTo>
                    <a:pt x="8834" y="203"/>
                    <a:pt x="8487" y="0"/>
                    <a:pt x="782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37"/>
            <p:cNvSpPr/>
            <p:nvPr/>
          </p:nvSpPr>
          <p:spPr>
            <a:xfrm>
              <a:off x="4454725" y="4656425"/>
              <a:ext cx="372075" cy="315975"/>
            </a:xfrm>
            <a:custGeom>
              <a:rect b="b" l="l" r="r" t="t"/>
              <a:pathLst>
                <a:path extrusionOk="0" h="12639" w="14883">
                  <a:moveTo>
                    <a:pt x="7228" y="0"/>
                  </a:moveTo>
                  <a:cubicBezTo>
                    <a:pt x="3215" y="0"/>
                    <a:pt x="333" y="2580"/>
                    <a:pt x="0" y="6659"/>
                  </a:cubicBezTo>
                  <a:cubicBezTo>
                    <a:pt x="832" y="7583"/>
                    <a:pt x="1941" y="7953"/>
                    <a:pt x="3143" y="8230"/>
                  </a:cubicBezTo>
                  <a:cubicBezTo>
                    <a:pt x="2588" y="8323"/>
                    <a:pt x="2126" y="8415"/>
                    <a:pt x="1664" y="8508"/>
                  </a:cubicBezTo>
                  <a:cubicBezTo>
                    <a:pt x="1017" y="8600"/>
                    <a:pt x="740" y="9062"/>
                    <a:pt x="647" y="9617"/>
                  </a:cubicBezTo>
                  <a:cubicBezTo>
                    <a:pt x="555" y="10264"/>
                    <a:pt x="832" y="11096"/>
                    <a:pt x="1294" y="11096"/>
                  </a:cubicBezTo>
                  <a:cubicBezTo>
                    <a:pt x="2681" y="11188"/>
                    <a:pt x="2126" y="12020"/>
                    <a:pt x="2126" y="12575"/>
                  </a:cubicBezTo>
                  <a:cubicBezTo>
                    <a:pt x="2250" y="12619"/>
                    <a:pt x="2356" y="12639"/>
                    <a:pt x="2448" y="12639"/>
                  </a:cubicBezTo>
                  <a:cubicBezTo>
                    <a:pt x="3190" y="12639"/>
                    <a:pt x="2983" y="11346"/>
                    <a:pt x="3594" y="11346"/>
                  </a:cubicBezTo>
                  <a:cubicBezTo>
                    <a:pt x="3696" y="11346"/>
                    <a:pt x="3820" y="11382"/>
                    <a:pt x="3975" y="11466"/>
                  </a:cubicBezTo>
                  <a:cubicBezTo>
                    <a:pt x="4622" y="11188"/>
                    <a:pt x="4160" y="10356"/>
                    <a:pt x="4714" y="10079"/>
                  </a:cubicBezTo>
                  <a:cubicBezTo>
                    <a:pt x="5674" y="9688"/>
                    <a:pt x="6647" y="9461"/>
                    <a:pt x="7586" y="9461"/>
                  </a:cubicBezTo>
                  <a:cubicBezTo>
                    <a:pt x="9091" y="9461"/>
                    <a:pt x="10509" y="10043"/>
                    <a:pt x="11647" y="11466"/>
                  </a:cubicBezTo>
                  <a:cubicBezTo>
                    <a:pt x="12017" y="11281"/>
                    <a:pt x="12294" y="11188"/>
                    <a:pt x="12664" y="11096"/>
                  </a:cubicBezTo>
                  <a:cubicBezTo>
                    <a:pt x="13865" y="10726"/>
                    <a:pt x="14050" y="10171"/>
                    <a:pt x="13126" y="9247"/>
                  </a:cubicBezTo>
                  <a:lnTo>
                    <a:pt x="13126" y="9247"/>
                  </a:lnTo>
                  <a:cubicBezTo>
                    <a:pt x="12964" y="9316"/>
                    <a:pt x="12797" y="9351"/>
                    <a:pt x="12623" y="9351"/>
                  </a:cubicBezTo>
                  <a:cubicBezTo>
                    <a:pt x="12103" y="9351"/>
                    <a:pt x="11531" y="9039"/>
                    <a:pt x="10907" y="8415"/>
                  </a:cubicBezTo>
                  <a:lnTo>
                    <a:pt x="10907" y="8415"/>
                  </a:lnTo>
                  <a:cubicBezTo>
                    <a:pt x="11832" y="8600"/>
                    <a:pt x="12479" y="8785"/>
                    <a:pt x="13126" y="8877"/>
                  </a:cubicBezTo>
                  <a:cubicBezTo>
                    <a:pt x="14050" y="8323"/>
                    <a:pt x="12571" y="7029"/>
                    <a:pt x="13403" y="6936"/>
                  </a:cubicBezTo>
                  <a:cubicBezTo>
                    <a:pt x="14605" y="6936"/>
                    <a:pt x="13588" y="8323"/>
                    <a:pt x="14143" y="8877"/>
                  </a:cubicBezTo>
                  <a:cubicBezTo>
                    <a:pt x="14328" y="9155"/>
                    <a:pt x="14697" y="9155"/>
                    <a:pt x="14882" y="9247"/>
                  </a:cubicBezTo>
                  <a:lnTo>
                    <a:pt x="14882" y="8138"/>
                  </a:lnTo>
                  <a:cubicBezTo>
                    <a:pt x="14328" y="7676"/>
                    <a:pt x="14697" y="6936"/>
                    <a:pt x="14605" y="6382"/>
                  </a:cubicBezTo>
                  <a:cubicBezTo>
                    <a:pt x="14605" y="6012"/>
                    <a:pt x="14512" y="5642"/>
                    <a:pt x="14512" y="5272"/>
                  </a:cubicBezTo>
                  <a:cubicBezTo>
                    <a:pt x="14143" y="4995"/>
                    <a:pt x="14235" y="4533"/>
                    <a:pt x="14235" y="4163"/>
                  </a:cubicBezTo>
                  <a:lnTo>
                    <a:pt x="14235" y="2684"/>
                  </a:lnTo>
                  <a:cubicBezTo>
                    <a:pt x="14235" y="2314"/>
                    <a:pt x="14235" y="2037"/>
                    <a:pt x="14235" y="1667"/>
                  </a:cubicBezTo>
                  <a:cubicBezTo>
                    <a:pt x="13403" y="1945"/>
                    <a:pt x="13218" y="2777"/>
                    <a:pt x="12479" y="3054"/>
                  </a:cubicBezTo>
                  <a:cubicBezTo>
                    <a:pt x="12088" y="3210"/>
                    <a:pt x="11896" y="3763"/>
                    <a:pt x="11511" y="3763"/>
                  </a:cubicBezTo>
                  <a:cubicBezTo>
                    <a:pt x="11440" y="3763"/>
                    <a:pt x="11363" y="3744"/>
                    <a:pt x="11277" y="3701"/>
                  </a:cubicBezTo>
                  <a:cubicBezTo>
                    <a:pt x="10538" y="3331"/>
                    <a:pt x="11277" y="2684"/>
                    <a:pt x="11092" y="2130"/>
                  </a:cubicBezTo>
                  <a:lnTo>
                    <a:pt x="11092" y="2130"/>
                  </a:lnTo>
                  <a:cubicBezTo>
                    <a:pt x="9983" y="2222"/>
                    <a:pt x="9521" y="3424"/>
                    <a:pt x="9059" y="3886"/>
                  </a:cubicBezTo>
                  <a:cubicBezTo>
                    <a:pt x="8646" y="4436"/>
                    <a:pt x="8209" y="4589"/>
                    <a:pt x="7764" y="4589"/>
                  </a:cubicBezTo>
                  <a:cubicBezTo>
                    <a:pt x="7200" y="4589"/>
                    <a:pt x="6624" y="4341"/>
                    <a:pt x="6078" y="4341"/>
                  </a:cubicBezTo>
                  <a:cubicBezTo>
                    <a:pt x="5897" y="4341"/>
                    <a:pt x="5719" y="4368"/>
                    <a:pt x="5546" y="4440"/>
                  </a:cubicBezTo>
                  <a:cubicBezTo>
                    <a:pt x="5513" y="4463"/>
                    <a:pt x="5481" y="4473"/>
                    <a:pt x="5450" y="4473"/>
                  </a:cubicBezTo>
                  <a:cubicBezTo>
                    <a:pt x="5228" y="4473"/>
                    <a:pt x="5095" y="3934"/>
                    <a:pt x="5177" y="3609"/>
                  </a:cubicBezTo>
                  <a:cubicBezTo>
                    <a:pt x="5219" y="3398"/>
                    <a:pt x="5299" y="3341"/>
                    <a:pt x="5400" y="3341"/>
                  </a:cubicBezTo>
                  <a:cubicBezTo>
                    <a:pt x="5521" y="3341"/>
                    <a:pt x="5672" y="3424"/>
                    <a:pt x="5824" y="3424"/>
                  </a:cubicBezTo>
                  <a:cubicBezTo>
                    <a:pt x="5639" y="1483"/>
                    <a:pt x="7857" y="2130"/>
                    <a:pt x="8504" y="1113"/>
                  </a:cubicBezTo>
                  <a:cubicBezTo>
                    <a:pt x="8514" y="1093"/>
                    <a:pt x="8527" y="1084"/>
                    <a:pt x="8543" y="1084"/>
                  </a:cubicBezTo>
                  <a:cubicBezTo>
                    <a:pt x="8669" y="1084"/>
                    <a:pt x="8936" y="1707"/>
                    <a:pt x="8689" y="2037"/>
                  </a:cubicBezTo>
                  <a:cubicBezTo>
                    <a:pt x="8227" y="2684"/>
                    <a:pt x="7765" y="3239"/>
                    <a:pt x="6933" y="3424"/>
                  </a:cubicBezTo>
                  <a:cubicBezTo>
                    <a:pt x="7265" y="3756"/>
                    <a:pt x="7524" y="3990"/>
                    <a:pt x="7785" y="3990"/>
                  </a:cubicBezTo>
                  <a:cubicBezTo>
                    <a:pt x="8032" y="3990"/>
                    <a:pt x="8282" y="3779"/>
                    <a:pt x="8597" y="3239"/>
                  </a:cubicBezTo>
                  <a:cubicBezTo>
                    <a:pt x="9151" y="2407"/>
                    <a:pt x="9244" y="928"/>
                    <a:pt x="10630" y="651"/>
                  </a:cubicBezTo>
                  <a:lnTo>
                    <a:pt x="10168" y="188"/>
                  </a:lnTo>
                  <a:cubicBezTo>
                    <a:pt x="9706" y="96"/>
                    <a:pt x="9151" y="96"/>
                    <a:pt x="8597" y="96"/>
                  </a:cubicBezTo>
                  <a:cubicBezTo>
                    <a:pt x="8128" y="32"/>
                    <a:pt x="7671" y="0"/>
                    <a:pt x="722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37"/>
            <p:cNvSpPr/>
            <p:nvPr/>
          </p:nvSpPr>
          <p:spPr>
            <a:xfrm>
              <a:off x="4084975" y="2572100"/>
              <a:ext cx="353600" cy="464500"/>
            </a:xfrm>
            <a:custGeom>
              <a:rect b="b" l="l" r="r" t="t"/>
              <a:pathLst>
                <a:path extrusionOk="0" h="18580" w="14144">
                  <a:moveTo>
                    <a:pt x="11848" y="4893"/>
                  </a:moveTo>
                  <a:cubicBezTo>
                    <a:pt x="12199" y="4893"/>
                    <a:pt x="12484" y="5471"/>
                    <a:pt x="12837" y="5471"/>
                  </a:cubicBezTo>
                  <a:cubicBezTo>
                    <a:pt x="12871" y="5471"/>
                    <a:pt x="12906" y="5466"/>
                    <a:pt x="12942" y="5454"/>
                  </a:cubicBezTo>
                  <a:lnTo>
                    <a:pt x="12942" y="5454"/>
                  </a:lnTo>
                  <a:cubicBezTo>
                    <a:pt x="12874" y="5859"/>
                    <a:pt x="12856" y="6313"/>
                    <a:pt x="12527" y="6313"/>
                  </a:cubicBezTo>
                  <a:cubicBezTo>
                    <a:pt x="12406" y="6313"/>
                    <a:pt x="12242" y="6251"/>
                    <a:pt x="12017" y="6101"/>
                  </a:cubicBezTo>
                  <a:cubicBezTo>
                    <a:pt x="11740" y="5916"/>
                    <a:pt x="11093" y="5731"/>
                    <a:pt x="11370" y="5269"/>
                  </a:cubicBezTo>
                  <a:cubicBezTo>
                    <a:pt x="11547" y="4991"/>
                    <a:pt x="11703" y="4893"/>
                    <a:pt x="11848" y="4893"/>
                  </a:cubicBezTo>
                  <a:close/>
                  <a:moveTo>
                    <a:pt x="8597" y="0"/>
                  </a:moveTo>
                  <a:lnTo>
                    <a:pt x="7858" y="740"/>
                  </a:lnTo>
                  <a:lnTo>
                    <a:pt x="7858" y="1479"/>
                  </a:lnTo>
                  <a:cubicBezTo>
                    <a:pt x="8597" y="1849"/>
                    <a:pt x="9337" y="2126"/>
                    <a:pt x="9706" y="2958"/>
                  </a:cubicBezTo>
                  <a:cubicBezTo>
                    <a:pt x="9614" y="3698"/>
                    <a:pt x="9984" y="4437"/>
                    <a:pt x="9337" y="5084"/>
                  </a:cubicBezTo>
                  <a:cubicBezTo>
                    <a:pt x="8979" y="5860"/>
                    <a:pt x="8582" y="6559"/>
                    <a:pt x="7998" y="6559"/>
                  </a:cubicBezTo>
                  <a:cubicBezTo>
                    <a:pt x="7677" y="6559"/>
                    <a:pt x="7300" y="6348"/>
                    <a:pt x="6841" y="5824"/>
                  </a:cubicBezTo>
                  <a:cubicBezTo>
                    <a:pt x="6656" y="5546"/>
                    <a:pt x="6379" y="5454"/>
                    <a:pt x="6101" y="5454"/>
                  </a:cubicBezTo>
                  <a:cubicBezTo>
                    <a:pt x="6023" y="5463"/>
                    <a:pt x="5947" y="5468"/>
                    <a:pt x="5874" y="5468"/>
                  </a:cubicBezTo>
                  <a:cubicBezTo>
                    <a:pt x="4482" y="5468"/>
                    <a:pt x="4003" y="3873"/>
                    <a:pt x="2774" y="3698"/>
                  </a:cubicBezTo>
                  <a:cubicBezTo>
                    <a:pt x="2404" y="4067"/>
                    <a:pt x="1295" y="4437"/>
                    <a:pt x="2589" y="5084"/>
                  </a:cubicBezTo>
                  <a:cubicBezTo>
                    <a:pt x="2866" y="5269"/>
                    <a:pt x="2681" y="5639"/>
                    <a:pt x="2404" y="5824"/>
                  </a:cubicBezTo>
                  <a:cubicBezTo>
                    <a:pt x="3774" y="7022"/>
                    <a:pt x="5144" y="8062"/>
                    <a:pt x="7028" y="8062"/>
                  </a:cubicBezTo>
                  <a:cubicBezTo>
                    <a:pt x="7178" y="8062"/>
                    <a:pt x="7331" y="8056"/>
                    <a:pt x="7488" y="8042"/>
                  </a:cubicBezTo>
                  <a:cubicBezTo>
                    <a:pt x="7679" y="8004"/>
                    <a:pt x="7887" y="7981"/>
                    <a:pt x="8097" y="7981"/>
                  </a:cubicBezTo>
                  <a:cubicBezTo>
                    <a:pt x="8394" y="7981"/>
                    <a:pt x="8696" y="8026"/>
                    <a:pt x="8967" y="8135"/>
                  </a:cubicBezTo>
                  <a:cubicBezTo>
                    <a:pt x="9891" y="8412"/>
                    <a:pt x="9891" y="9244"/>
                    <a:pt x="9984" y="9983"/>
                  </a:cubicBezTo>
                  <a:cubicBezTo>
                    <a:pt x="10056" y="10418"/>
                    <a:pt x="9673" y="10569"/>
                    <a:pt x="9326" y="10569"/>
                  </a:cubicBezTo>
                  <a:cubicBezTo>
                    <a:pt x="9231" y="10569"/>
                    <a:pt x="9139" y="10558"/>
                    <a:pt x="9059" y="10538"/>
                  </a:cubicBezTo>
                  <a:cubicBezTo>
                    <a:pt x="8463" y="10396"/>
                    <a:pt x="7901" y="10330"/>
                    <a:pt x="7370" y="10330"/>
                  </a:cubicBezTo>
                  <a:cubicBezTo>
                    <a:pt x="4445" y="10330"/>
                    <a:pt x="2447" y="12322"/>
                    <a:pt x="648" y="14513"/>
                  </a:cubicBezTo>
                  <a:cubicBezTo>
                    <a:pt x="648" y="15067"/>
                    <a:pt x="186" y="15252"/>
                    <a:pt x="1" y="15714"/>
                  </a:cubicBezTo>
                  <a:cubicBezTo>
                    <a:pt x="142" y="15809"/>
                    <a:pt x="272" y="15843"/>
                    <a:pt x="393" y="15843"/>
                  </a:cubicBezTo>
                  <a:cubicBezTo>
                    <a:pt x="707" y="15843"/>
                    <a:pt x="960" y="15611"/>
                    <a:pt x="1207" y="15611"/>
                  </a:cubicBezTo>
                  <a:cubicBezTo>
                    <a:pt x="1236" y="15611"/>
                    <a:pt x="1266" y="15614"/>
                    <a:pt x="1295" y="15622"/>
                  </a:cubicBezTo>
                  <a:cubicBezTo>
                    <a:pt x="2219" y="15437"/>
                    <a:pt x="2496" y="14605"/>
                    <a:pt x="3143" y="14235"/>
                  </a:cubicBezTo>
                  <a:lnTo>
                    <a:pt x="3143" y="14143"/>
                  </a:lnTo>
                  <a:lnTo>
                    <a:pt x="3513" y="13866"/>
                  </a:lnTo>
                  <a:cubicBezTo>
                    <a:pt x="4530" y="13588"/>
                    <a:pt x="5362" y="12756"/>
                    <a:pt x="6471" y="12756"/>
                  </a:cubicBezTo>
                  <a:cubicBezTo>
                    <a:pt x="7303" y="12756"/>
                    <a:pt x="8135" y="12756"/>
                    <a:pt x="8412" y="13681"/>
                  </a:cubicBezTo>
                  <a:cubicBezTo>
                    <a:pt x="8690" y="14513"/>
                    <a:pt x="9244" y="15344"/>
                    <a:pt x="8227" y="16269"/>
                  </a:cubicBezTo>
                  <a:cubicBezTo>
                    <a:pt x="7395" y="16916"/>
                    <a:pt x="7026" y="17748"/>
                    <a:pt x="8227" y="18580"/>
                  </a:cubicBezTo>
                  <a:cubicBezTo>
                    <a:pt x="8597" y="18395"/>
                    <a:pt x="8967" y="18302"/>
                    <a:pt x="9337" y="18210"/>
                  </a:cubicBezTo>
                  <a:cubicBezTo>
                    <a:pt x="11000" y="17378"/>
                    <a:pt x="12387" y="16176"/>
                    <a:pt x="13311" y="14513"/>
                  </a:cubicBezTo>
                  <a:cubicBezTo>
                    <a:pt x="13219" y="14420"/>
                    <a:pt x="12942" y="14328"/>
                    <a:pt x="12942" y="14235"/>
                  </a:cubicBezTo>
                  <a:cubicBezTo>
                    <a:pt x="13496" y="12756"/>
                    <a:pt x="12202" y="12941"/>
                    <a:pt x="11278" y="12756"/>
                  </a:cubicBezTo>
                  <a:cubicBezTo>
                    <a:pt x="13219" y="12756"/>
                    <a:pt x="14143" y="11370"/>
                    <a:pt x="14143" y="10168"/>
                  </a:cubicBezTo>
                  <a:cubicBezTo>
                    <a:pt x="14051" y="8689"/>
                    <a:pt x="13866" y="6933"/>
                    <a:pt x="12942" y="5454"/>
                  </a:cubicBezTo>
                  <a:cubicBezTo>
                    <a:pt x="12110" y="2496"/>
                    <a:pt x="12110" y="2496"/>
                    <a:pt x="10353" y="1664"/>
                  </a:cubicBezTo>
                  <a:cubicBezTo>
                    <a:pt x="10631" y="1202"/>
                    <a:pt x="11093" y="1202"/>
                    <a:pt x="11555" y="1110"/>
                  </a:cubicBezTo>
                  <a:cubicBezTo>
                    <a:pt x="10723" y="370"/>
                    <a:pt x="9706" y="185"/>
                    <a:pt x="859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37"/>
            <p:cNvSpPr/>
            <p:nvPr/>
          </p:nvSpPr>
          <p:spPr>
            <a:xfrm>
              <a:off x="4193600" y="4970775"/>
              <a:ext cx="989075" cy="307375"/>
            </a:xfrm>
            <a:custGeom>
              <a:rect b="b" l="l" r="r" t="t"/>
              <a:pathLst>
                <a:path extrusionOk="0" h="12295" w="39563">
                  <a:moveTo>
                    <a:pt x="2496" y="1"/>
                  </a:moveTo>
                  <a:cubicBezTo>
                    <a:pt x="2333" y="488"/>
                    <a:pt x="2057" y="622"/>
                    <a:pt x="1738" y="622"/>
                  </a:cubicBezTo>
                  <a:cubicBezTo>
                    <a:pt x="1353" y="622"/>
                    <a:pt x="908" y="428"/>
                    <a:pt x="528" y="428"/>
                  </a:cubicBezTo>
                  <a:cubicBezTo>
                    <a:pt x="328" y="428"/>
                    <a:pt x="145" y="482"/>
                    <a:pt x="0" y="648"/>
                  </a:cubicBezTo>
                  <a:cubicBezTo>
                    <a:pt x="555" y="1295"/>
                    <a:pt x="1294" y="1572"/>
                    <a:pt x="2126" y="1757"/>
                  </a:cubicBezTo>
                  <a:cubicBezTo>
                    <a:pt x="2281" y="1291"/>
                    <a:pt x="2552" y="1115"/>
                    <a:pt x="2826" y="1115"/>
                  </a:cubicBezTo>
                  <a:cubicBezTo>
                    <a:pt x="3041" y="1115"/>
                    <a:pt x="3257" y="1224"/>
                    <a:pt x="3420" y="1387"/>
                  </a:cubicBezTo>
                  <a:cubicBezTo>
                    <a:pt x="3882" y="1849"/>
                    <a:pt x="3050" y="2127"/>
                    <a:pt x="2866" y="2497"/>
                  </a:cubicBezTo>
                  <a:cubicBezTo>
                    <a:pt x="3050" y="3051"/>
                    <a:pt x="3697" y="3144"/>
                    <a:pt x="3975" y="3606"/>
                  </a:cubicBezTo>
                  <a:cubicBezTo>
                    <a:pt x="4252" y="3606"/>
                    <a:pt x="4529" y="3698"/>
                    <a:pt x="4714" y="3975"/>
                  </a:cubicBezTo>
                  <a:cubicBezTo>
                    <a:pt x="5639" y="4438"/>
                    <a:pt x="6655" y="4900"/>
                    <a:pt x="7580" y="5362"/>
                  </a:cubicBezTo>
                  <a:cubicBezTo>
                    <a:pt x="7765" y="5547"/>
                    <a:pt x="7857" y="5639"/>
                    <a:pt x="7949" y="5732"/>
                  </a:cubicBezTo>
                  <a:cubicBezTo>
                    <a:pt x="10907" y="7118"/>
                    <a:pt x="13773" y="8412"/>
                    <a:pt x="16731" y="9799"/>
                  </a:cubicBezTo>
                  <a:cubicBezTo>
                    <a:pt x="17008" y="9891"/>
                    <a:pt x="17378" y="9984"/>
                    <a:pt x="17748" y="10169"/>
                  </a:cubicBezTo>
                  <a:lnTo>
                    <a:pt x="19596" y="10446"/>
                  </a:lnTo>
                  <a:cubicBezTo>
                    <a:pt x="19689" y="10631"/>
                    <a:pt x="19874" y="10723"/>
                    <a:pt x="19966" y="10816"/>
                  </a:cubicBezTo>
                  <a:lnTo>
                    <a:pt x="20705" y="10816"/>
                  </a:lnTo>
                  <a:cubicBezTo>
                    <a:pt x="21352" y="10816"/>
                    <a:pt x="21907" y="10816"/>
                    <a:pt x="22462" y="11185"/>
                  </a:cubicBezTo>
                  <a:cubicBezTo>
                    <a:pt x="22540" y="11171"/>
                    <a:pt x="22616" y="11165"/>
                    <a:pt x="22690" y="11165"/>
                  </a:cubicBezTo>
                  <a:cubicBezTo>
                    <a:pt x="23494" y="11165"/>
                    <a:pt x="24018" y="11946"/>
                    <a:pt x="24822" y="11946"/>
                  </a:cubicBezTo>
                  <a:cubicBezTo>
                    <a:pt x="24895" y="11946"/>
                    <a:pt x="24971" y="11939"/>
                    <a:pt x="25050" y="11925"/>
                  </a:cubicBezTo>
                  <a:lnTo>
                    <a:pt x="26159" y="11925"/>
                  </a:lnTo>
                  <a:cubicBezTo>
                    <a:pt x="26492" y="11925"/>
                    <a:pt x="26839" y="11895"/>
                    <a:pt x="27184" y="11895"/>
                  </a:cubicBezTo>
                  <a:cubicBezTo>
                    <a:pt x="27701" y="11895"/>
                    <a:pt x="28211" y="11962"/>
                    <a:pt x="28655" y="12295"/>
                  </a:cubicBezTo>
                  <a:lnTo>
                    <a:pt x="31890" y="12295"/>
                  </a:lnTo>
                  <a:cubicBezTo>
                    <a:pt x="32200" y="11985"/>
                    <a:pt x="32539" y="11934"/>
                    <a:pt x="32891" y="11934"/>
                  </a:cubicBezTo>
                  <a:cubicBezTo>
                    <a:pt x="33058" y="11934"/>
                    <a:pt x="33229" y="11946"/>
                    <a:pt x="33401" y="11946"/>
                  </a:cubicBezTo>
                  <a:cubicBezTo>
                    <a:pt x="33513" y="11946"/>
                    <a:pt x="33626" y="11941"/>
                    <a:pt x="33739" y="11925"/>
                  </a:cubicBezTo>
                  <a:lnTo>
                    <a:pt x="35587" y="11925"/>
                  </a:lnTo>
                  <a:cubicBezTo>
                    <a:pt x="36881" y="11740"/>
                    <a:pt x="38268" y="11463"/>
                    <a:pt x="39562" y="11185"/>
                  </a:cubicBezTo>
                  <a:cubicBezTo>
                    <a:pt x="39316" y="10692"/>
                    <a:pt x="39192" y="9994"/>
                    <a:pt x="38781" y="9994"/>
                  </a:cubicBezTo>
                  <a:cubicBezTo>
                    <a:pt x="38576" y="9994"/>
                    <a:pt x="38299" y="10169"/>
                    <a:pt x="37898" y="10631"/>
                  </a:cubicBezTo>
                  <a:cubicBezTo>
                    <a:pt x="37886" y="10637"/>
                    <a:pt x="37871" y="10640"/>
                    <a:pt x="37855" y="10640"/>
                  </a:cubicBezTo>
                  <a:cubicBezTo>
                    <a:pt x="37700" y="10640"/>
                    <a:pt x="37394" y="10370"/>
                    <a:pt x="37043" y="10370"/>
                  </a:cubicBezTo>
                  <a:cubicBezTo>
                    <a:pt x="36902" y="10370"/>
                    <a:pt x="36753" y="10414"/>
                    <a:pt x="36604" y="10538"/>
                  </a:cubicBezTo>
                  <a:lnTo>
                    <a:pt x="36234" y="10538"/>
                  </a:lnTo>
                  <a:cubicBezTo>
                    <a:pt x="35125" y="10538"/>
                    <a:pt x="34016" y="10497"/>
                    <a:pt x="32907" y="10497"/>
                  </a:cubicBezTo>
                  <a:cubicBezTo>
                    <a:pt x="32352" y="10497"/>
                    <a:pt x="31798" y="10508"/>
                    <a:pt x="31243" y="10538"/>
                  </a:cubicBezTo>
                  <a:cubicBezTo>
                    <a:pt x="28655" y="10538"/>
                    <a:pt x="26251" y="9706"/>
                    <a:pt x="23756" y="9522"/>
                  </a:cubicBezTo>
                  <a:cubicBezTo>
                    <a:pt x="20521" y="9244"/>
                    <a:pt x="17563" y="8043"/>
                    <a:pt x="14697" y="6749"/>
                  </a:cubicBezTo>
                  <a:cubicBezTo>
                    <a:pt x="10445" y="4807"/>
                    <a:pt x="6378" y="2589"/>
                    <a:pt x="24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37"/>
            <p:cNvSpPr/>
            <p:nvPr/>
          </p:nvSpPr>
          <p:spPr>
            <a:xfrm>
              <a:off x="3645925" y="265850"/>
              <a:ext cx="508400" cy="374375"/>
            </a:xfrm>
            <a:custGeom>
              <a:rect b="b" l="l" r="r" t="t"/>
              <a:pathLst>
                <a:path extrusionOk="0" h="14975" w="20336">
                  <a:moveTo>
                    <a:pt x="14882" y="0"/>
                  </a:moveTo>
                  <a:lnTo>
                    <a:pt x="11277" y="740"/>
                  </a:lnTo>
                  <a:cubicBezTo>
                    <a:pt x="12109" y="1479"/>
                    <a:pt x="11647" y="2126"/>
                    <a:pt x="11185" y="3143"/>
                  </a:cubicBezTo>
                  <a:cubicBezTo>
                    <a:pt x="10885" y="2143"/>
                    <a:pt x="10558" y="1738"/>
                    <a:pt x="10159" y="1738"/>
                  </a:cubicBezTo>
                  <a:cubicBezTo>
                    <a:pt x="9822" y="1738"/>
                    <a:pt x="9433" y="2029"/>
                    <a:pt x="8966" y="2496"/>
                  </a:cubicBezTo>
                  <a:cubicBezTo>
                    <a:pt x="8802" y="2716"/>
                    <a:pt x="8278" y="3261"/>
                    <a:pt x="7803" y="3261"/>
                  </a:cubicBezTo>
                  <a:cubicBezTo>
                    <a:pt x="7478" y="3261"/>
                    <a:pt x="7175" y="3007"/>
                    <a:pt x="7025" y="2219"/>
                  </a:cubicBezTo>
                  <a:cubicBezTo>
                    <a:pt x="6971" y="2058"/>
                    <a:pt x="6762" y="1959"/>
                    <a:pt x="6577" y="1959"/>
                  </a:cubicBezTo>
                  <a:cubicBezTo>
                    <a:pt x="6444" y="1959"/>
                    <a:pt x="6324" y="2010"/>
                    <a:pt x="6286" y="2126"/>
                  </a:cubicBezTo>
                  <a:cubicBezTo>
                    <a:pt x="6235" y="2406"/>
                    <a:pt x="6142" y="2497"/>
                    <a:pt x="6030" y="2497"/>
                  </a:cubicBezTo>
                  <a:cubicBezTo>
                    <a:pt x="5824" y="2497"/>
                    <a:pt x="5553" y="2187"/>
                    <a:pt x="5363" y="2187"/>
                  </a:cubicBezTo>
                  <a:cubicBezTo>
                    <a:pt x="5282" y="2187"/>
                    <a:pt x="5217" y="2243"/>
                    <a:pt x="5176" y="2404"/>
                  </a:cubicBezTo>
                  <a:cubicBezTo>
                    <a:pt x="5165" y="2437"/>
                    <a:pt x="5136" y="2450"/>
                    <a:pt x="5095" y="2450"/>
                  </a:cubicBezTo>
                  <a:cubicBezTo>
                    <a:pt x="4946" y="2450"/>
                    <a:pt x="4637" y="2279"/>
                    <a:pt x="4426" y="2279"/>
                  </a:cubicBezTo>
                  <a:cubicBezTo>
                    <a:pt x="4214" y="2279"/>
                    <a:pt x="4101" y="2452"/>
                    <a:pt x="4345" y="3143"/>
                  </a:cubicBezTo>
                  <a:cubicBezTo>
                    <a:pt x="4495" y="3593"/>
                    <a:pt x="4266" y="3664"/>
                    <a:pt x="3981" y="3664"/>
                  </a:cubicBezTo>
                  <a:cubicBezTo>
                    <a:pt x="3848" y="3664"/>
                    <a:pt x="3703" y="3649"/>
                    <a:pt x="3578" y="3649"/>
                  </a:cubicBezTo>
                  <a:cubicBezTo>
                    <a:pt x="3475" y="3649"/>
                    <a:pt x="3385" y="3659"/>
                    <a:pt x="3328" y="3698"/>
                  </a:cubicBezTo>
                  <a:cubicBezTo>
                    <a:pt x="3328" y="4067"/>
                    <a:pt x="3235" y="4530"/>
                    <a:pt x="3698" y="4714"/>
                  </a:cubicBezTo>
                  <a:cubicBezTo>
                    <a:pt x="4622" y="5084"/>
                    <a:pt x="3882" y="5454"/>
                    <a:pt x="3605" y="5824"/>
                  </a:cubicBezTo>
                  <a:cubicBezTo>
                    <a:pt x="3975" y="6563"/>
                    <a:pt x="4437" y="7303"/>
                    <a:pt x="4437" y="8042"/>
                  </a:cubicBezTo>
                  <a:cubicBezTo>
                    <a:pt x="4437" y="8597"/>
                    <a:pt x="5176" y="9151"/>
                    <a:pt x="4714" y="9613"/>
                  </a:cubicBezTo>
                  <a:cubicBezTo>
                    <a:pt x="3513" y="10630"/>
                    <a:pt x="3328" y="12479"/>
                    <a:pt x="1572" y="13034"/>
                  </a:cubicBezTo>
                  <a:cubicBezTo>
                    <a:pt x="832" y="13311"/>
                    <a:pt x="277" y="14050"/>
                    <a:pt x="0" y="14975"/>
                  </a:cubicBezTo>
                  <a:cubicBezTo>
                    <a:pt x="740" y="14975"/>
                    <a:pt x="1387" y="14790"/>
                    <a:pt x="1664" y="14143"/>
                  </a:cubicBezTo>
                  <a:cubicBezTo>
                    <a:pt x="2034" y="13126"/>
                    <a:pt x="2866" y="13034"/>
                    <a:pt x="3605" y="12756"/>
                  </a:cubicBezTo>
                  <a:cubicBezTo>
                    <a:pt x="5639" y="10815"/>
                    <a:pt x="6563" y="8412"/>
                    <a:pt x="6008" y="5639"/>
                  </a:cubicBezTo>
                  <a:cubicBezTo>
                    <a:pt x="5916" y="5084"/>
                    <a:pt x="5546" y="4714"/>
                    <a:pt x="6193" y="4252"/>
                  </a:cubicBezTo>
                  <a:cubicBezTo>
                    <a:pt x="6490" y="4054"/>
                    <a:pt x="6788" y="3962"/>
                    <a:pt x="7085" y="3962"/>
                  </a:cubicBezTo>
                  <a:cubicBezTo>
                    <a:pt x="7342" y="3962"/>
                    <a:pt x="7600" y="4031"/>
                    <a:pt x="7857" y="4160"/>
                  </a:cubicBezTo>
                  <a:cubicBezTo>
                    <a:pt x="9059" y="4807"/>
                    <a:pt x="9244" y="5824"/>
                    <a:pt x="8689" y="6933"/>
                  </a:cubicBezTo>
                  <a:cubicBezTo>
                    <a:pt x="8979" y="7049"/>
                    <a:pt x="9268" y="7528"/>
                    <a:pt x="9490" y="7528"/>
                  </a:cubicBezTo>
                  <a:cubicBezTo>
                    <a:pt x="9622" y="7528"/>
                    <a:pt x="9729" y="7358"/>
                    <a:pt x="9798" y="6840"/>
                  </a:cubicBezTo>
                  <a:cubicBezTo>
                    <a:pt x="9983" y="6193"/>
                    <a:pt x="10445" y="6193"/>
                    <a:pt x="10907" y="6193"/>
                  </a:cubicBezTo>
                  <a:cubicBezTo>
                    <a:pt x="11924" y="5454"/>
                    <a:pt x="13033" y="5084"/>
                    <a:pt x="14143" y="4714"/>
                  </a:cubicBezTo>
                  <a:cubicBezTo>
                    <a:pt x="14143" y="3698"/>
                    <a:pt x="12941" y="3328"/>
                    <a:pt x="12571" y="2311"/>
                  </a:cubicBezTo>
                  <a:lnTo>
                    <a:pt x="12571" y="2311"/>
                  </a:lnTo>
                  <a:cubicBezTo>
                    <a:pt x="13036" y="2377"/>
                    <a:pt x="13501" y="2873"/>
                    <a:pt x="13965" y="2873"/>
                  </a:cubicBezTo>
                  <a:cubicBezTo>
                    <a:pt x="14148" y="2873"/>
                    <a:pt x="14330" y="2797"/>
                    <a:pt x="14512" y="2588"/>
                  </a:cubicBezTo>
                  <a:lnTo>
                    <a:pt x="14512" y="2588"/>
                  </a:lnTo>
                  <a:cubicBezTo>
                    <a:pt x="14327" y="3420"/>
                    <a:pt x="15437" y="4252"/>
                    <a:pt x="14605" y="5177"/>
                  </a:cubicBezTo>
                  <a:cubicBezTo>
                    <a:pt x="14882" y="5177"/>
                    <a:pt x="15159" y="5177"/>
                    <a:pt x="15252" y="5454"/>
                  </a:cubicBezTo>
                  <a:cubicBezTo>
                    <a:pt x="17193" y="5546"/>
                    <a:pt x="18210" y="6656"/>
                    <a:pt x="18579" y="8412"/>
                  </a:cubicBezTo>
                  <a:cubicBezTo>
                    <a:pt x="18690" y="8423"/>
                    <a:pt x="18795" y="8429"/>
                    <a:pt x="18896" y="8429"/>
                  </a:cubicBezTo>
                  <a:cubicBezTo>
                    <a:pt x="19633" y="8429"/>
                    <a:pt x="20092" y="8116"/>
                    <a:pt x="20336" y="7303"/>
                  </a:cubicBezTo>
                  <a:cubicBezTo>
                    <a:pt x="20058" y="6286"/>
                    <a:pt x="19596" y="5269"/>
                    <a:pt x="19504" y="4252"/>
                  </a:cubicBezTo>
                  <a:cubicBezTo>
                    <a:pt x="19411" y="3143"/>
                    <a:pt x="18117" y="2958"/>
                    <a:pt x="18210" y="1849"/>
                  </a:cubicBezTo>
                  <a:lnTo>
                    <a:pt x="17840" y="1849"/>
                  </a:lnTo>
                  <a:cubicBezTo>
                    <a:pt x="17213" y="1431"/>
                    <a:pt x="16549" y="1278"/>
                    <a:pt x="15847" y="1278"/>
                  </a:cubicBezTo>
                  <a:cubicBezTo>
                    <a:pt x="14995" y="1278"/>
                    <a:pt x="14088" y="1503"/>
                    <a:pt x="13126" y="1756"/>
                  </a:cubicBezTo>
                  <a:cubicBezTo>
                    <a:pt x="13680" y="832"/>
                    <a:pt x="14882" y="1109"/>
                    <a:pt x="1488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37"/>
            <p:cNvSpPr/>
            <p:nvPr/>
          </p:nvSpPr>
          <p:spPr>
            <a:xfrm>
              <a:off x="4644200" y="3861550"/>
              <a:ext cx="184900" cy="790350"/>
            </a:xfrm>
            <a:custGeom>
              <a:rect b="b" l="l" r="r" t="t"/>
              <a:pathLst>
                <a:path extrusionOk="0" h="31614" w="7396">
                  <a:moveTo>
                    <a:pt x="1202" y="3051"/>
                  </a:moveTo>
                  <a:cubicBezTo>
                    <a:pt x="1387" y="3051"/>
                    <a:pt x="1480" y="3236"/>
                    <a:pt x="1572" y="3329"/>
                  </a:cubicBezTo>
                  <a:cubicBezTo>
                    <a:pt x="1642" y="3537"/>
                    <a:pt x="1555" y="3641"/>
                    <a:pt x="1429" y="3641"/>
                  </a:cubicBezTo>
                  <a:cubicBezTo>
                    <a:pt x="1387" y="3641"/>
                    <a:pt x="1341" y="3629"/>
                    <a:pt x="1295" y="3606"/>
                  </a:cubicBezTo>
                  <a:cubicBezTo>
                    <a:pt x="1202" y="3606"/>
                    <a:pt x="1018" y="3421"/>
                    <a:pt x="925" y="3329"/>
                  </a:cubicBezTo>
                  <a:cubicBezTo>
                    <a:pt x="925" y="3144"/>
                    <a:pt x="1018" y="3051"/>
                    <a:pt x="1202" y="3051"/>
                  </a:cubicBezTo>
                  <a:close/>
                  <a:moveTo>
                    <a:pt x="4900" y="13496"/>
                  </a:moveTo>
                  <a:lnTo>
                    <a:pt x="4900" y="13496"/>
                  </a:lnTo>
                  <a:cubicBezTo>
                    <a:pt x="5177" y="13866"/>
                    <a:pt x="5639" y="14144"/>
                    <a:pt x="5177" y="14698"/>
                  </a:cubicBezTo>
                  <a:cubicBezTo>
                    <a:pt x="4623" y="14328"/>
                    <a:pt x="4900" y="13866"/>
                    <a:pt x="4900" y="13496"/>
                  </a:cubicBezTo>
                  <a:close/>
                  <a:moveTo>
                    <a:pt x="1850" y="1"/>
                  </a:moveTo>
                  <a:lnTo>
                    <a:pt x="1850" y="740"/>
                  </a:lnTo>
                  <a:cubicBezTo>
                    <a:pt x="1850" y="1295"/>
                    <a:pt x="1572" y="1757"/>
                    <a:pt x="1850" y="2312"/>
                  </a:cubicBezTo>
                  <a:cubicBezTo>
                    <a:pt x="1759" y="2332"/>
                    <a:pt x="1679" y="2341"/>
                    <a:pt x="1609" y="2341"/>
                  </a:cubicBezTo>
                  <a:cubicBezTo>
                    <a:pt x="1033" y="2341"/>
                    <a:pt x="1080" y="1727"/>
                    <a:pt x="833" y="1480"/>
                  </a:cubicBezTo>
                  <a:lnTo>
                    <a:pt x="463" y="1480"/>
                  </a:lnTo>
                  <a:lnTo>
                    <a:pt x="463" y="1850"/>
                  </a:lnTo>
                  <a:cubicBezTo>
                    <a:pt x="1" y="2959"/>
                    <a:pt x="186" y="4068"/>
                    <a:pt x="740" y="5085"/>
                  </a:cubicBezTo>
                  <a:cubicBezTo>
                    <a:pt x="1058" y="5006"/>
                    <a:pt x="1171" y="4585"/>
                    <a:pt x="1431" y="4585"/>
                  </a:cubicBezTo>
                  <a:cubicBezTo>
                    <a:pt x="1473" y="4585"/>
                    <a:pt x="1520" y="4597"/>
                    <a:pt x="1572" y="4623"/>
                  </a:cubicBezTo>
                  <a:cubicBezTo>
                    <a:pt x="1757" y="4623"/>
                    <a:pt x="1850" y="4992"/>
                    <a:pt x="1850" y="5177"/>
                  </a:cubicBezTo>
                  <a:cubicBezTo>
                    <a:pt x="1850" y="5769"/>
                    <a:pt x="1495" y="5828"/>
                    <a:pt x="1116" y="5828"/>
                  </a:cubicBezTo>
                  <a:cubicBezTo>
                    <a:pt x="1021" y="5828"/>
                    <a:pt x="925" y="5824"/>
                    <a:pt x="833" y="5824"/>
                  </a:cubicBezTo>
                  <a:lnTo>
                    <a:pt x="833" y="7303"/>
                  </a:lnTo>
                  <a:cubicBezTo>
                    <a:pt x="925" y="7766"/>
                    <a:pt x="1018" y="8320"/>
                    <a:pt x="1572" y="8505"/>
                  </a:cubicBezTo>
                  <a:cubicBezTo>
                    <a:pt x="1665" y="7950"/>
                    <a:pt x="3236" y="8135"/>
                    <a:pt x="2404" y="6841"/>
                  </a:cubicBezTo>
                  <a:cubicBezTo>
                    <a:pt x="2066" y="6334"/>
                    <a:pt x="3508" y="6755"/>
                    <a:pt x="3543" y="5909"/>
                  </a:cubicBezTo>
                  <a:lnTo>
                    <a:pt x="3543" y="5909"/>
                  </a:lnTo>
                  <a:cubicBezTo>
                    <a:pt x="3689" y="6956"/>
                    <a:pt x="4182" y="7652"/>
                    <a:pt x="4438" y="8505"/>
                  </a:cubicBezTo>
                  <a:cubicBezTo>
                    <a:pt x="4623" y="8967"/>
                    <a:pt x="4900" y="9429"/>
                    <a:pt x="4530" y="10076"/>
                  </a:cubicBezTo>
                  <a:cubicBezTo>
                    <a:pt x="4345" y="10446"/>
                    <a:pt x="2774" y="11001"/>
                    <a:pt x="4623" y="11370"/>
                  </a:cubicBezTo>
                  <a:cubicBezTo>
                    <a:pt x="4715" y="11370"/>
                    <a:pt x="4807" y="11925"/>
                    <a:pt x="4715" y="12018"/>
                  </a:cubicBezTo>
                  <a:cubicBezTo>
                    <a:pt x="3513" y="12572"/>
                    <a:pt x="4715" y="12942"/>
                    <a:pt x="4900" y="13496"/>
                  </a:cubicBezTo>
                  <a:cubicBezTo>
                    <a:pt x="3421" y="14421"/>
                    <a:pt x="3328" y="15992"/>
                    <a:pt x="3051" y="17379"/>
                  </a:cubicBezTo>
                  <a:cubicBezTo>
                    <a:pt x="2959" y="17564"/>
                    <a:pt x="3144" y="17841"/>
                    <a:pt x="3236" y="18026"/>
                  </a:cubicBezTo>
                  <a:cubicBezTo>
                    <a:pt x="3349" y="17688"/>
                    <a:pt x="3598" y="17640"/>
                    <a:pt x="3874" y="17640"/>
                  </a:cubicBezTo>
                  <a:cubicBezTo>
                    <a:pt x="3984" y="17640"/>
                    <a:pt x="4098" y="17647"/>
                    <a:pt x="4209" y="17647"/>
                  </a:cubicBezTo>
                  <a:cubicBezTo>
                    <a:pt x="4505" y="17647"/>
                    <a:pt x="4780" y="17593"/>
                    <a:pt x="4900" y="17194"/>
                  </a:cubicBezTo>
                  <a:cubicBezTo>
                    <a:pt x="4978" y="16880"/>
                    <a:pt x="4990" y="16301"/>
                    <a:pt x="5386" y="16301"/>
                  </a:cubicBezTo>
                  <a:cubicBezTo>
                    <a:pt x="5457" y="16301"/>
                    <a:pt x="5541" y="16320"/>
                    <a:pt x="5639" y="16362"/>
                  </a:cubicBezTo>
                  <a:cubicBezTo>
                    <a:pt x="6471" y="16732"/>
                    <a:pt x="5824" y="17379"/>
                    <a:pt x="5732" y="17841"/>
                  </a:cubicBezTo>
                  <a:cubicBezTo>
                    <a:pt x="5547" y="19135"/>
                    <a:pt x="4438" y="19320"/>
                    <a:pt x="3421" y="19597"/>
                  </a:cubicBezTo>
                  <a:cubicBezTo>
                    <a:pt x="3328" y="19782"/>
                    <a:pt x="3144" y="19967"/>
                    <a:pt x="3144" y="20059"/>
                  </a:cubicBezTo>
                  <a:cubicBezTo>
                    <a:pt x="3606" y="21076"/>
                    <a:pt x="3144" y="21353"/>
                    <a:pt x="2312" y="21446"/>
                  </a:cubicBezTo>
                  <a:cubicBezTo>
                    <a:pt x="3606" y="22093"/>
                    <a:pt x="4253" y="23664"/>
                    <a:pt x="5824" y="24127"/>
                  </a:cubicBezTo>
                  <a:cubicBezTo>
                    <a:pt x="6379" y="24219"/>
                    <a:pt x="5547" y="24681"/>
                    <a:pt x="5547" y="25051"/>
                  </a:cubicBezTo>
                  <a:cubicBezTo>
                    <a:pt x="5590" y="25062"/>
                    <a:pt x="5633" y="25066"/>
                    <a:pt x="5676" y="25066"/>
                  </a:cubicBezTo>
                  <a:cubicBezTo>
                    <a:pt x="5897" y="25066"/>
                    <a:pt x="6115" y="24946"/>
                    <a:pt x="6308" y="24946"/>
                  </a:cubicBezTo>
                  <a:cubicBezTo>
                    <a:pt x="6399" y="24946"/>
                    <a:pt x="6485" y="24972"/>
                    <a:pt x="6564" y="25051"/>
                  </a:cubicBezTo>
                  <a:cubicBezTo>
                    <a:pt x="6656" y="25328"/>
                    <a:pt x="6564" y="25605"/>
                    <a:pt x="6379" y="25698"/>
                  </a:cubicBezTo>
                  <a:cubicBezTo>
                    <a:pt x="6197" y="25750"/>
                    <a:pt x="6030" y="25780"/>
                    <a:pt x="5882" y="25780"/>
                  </a:cubicBezTo>
                  <a:cubicBezTo>
                    <a:pt x="5501" y="25780"/>
                    <a:pt x="5244" y="25583"/>
                    <a:pt x="5177" y="25051"/>
                  </a:cubicBezTo>
                  <a:cubicBezTo>
                    <a:pt x="4530" y="24681"/>
                    <a:pt x="3791" y="24681"/>
                    <a:pt x="3144" y="24311"/>
                  </a:cubicBezTo>
                  <a:lnTo>
                    <a:pt x="3144" y="24311"/>
                  </a:lnTo>
                  <a:cubicBezTo>
                    <a:pt x="4043" y="25121"/>
                    <a:pt x="4242" y="26718"/>
                    <a:pt x="5871" y="26718"/>
                  </a:cubicBezTo>
                  <a:cubicBezTo>
                    <a:pt x="5916" y="26718"/>
                    <a:pt x="5962" y="26717"/>
                    <a:pt x="6009" y="26715"/>
                  </a:cubicBezTo>
                  <a:cubicBezTo>
                    <a:pt x="6286" y="26715"/>
                    <a:pt x="6564" y="26992"/>
                    <a:pt x="6379" y="27177"/>
                  </a:cubicBezTo>
                  <a:cubicBezTo>
                    <a:pt x="5362" y="28748"/>
                    <a:pt x="6749" y="30135"/>
                    <a:pt x="6656" y="31614"/>
                  </a:cubicBezTo>
                  <a:lnTo>
                    <a:pt x="7026" y="31244"/>
                  </a:lnTo>
                  <a:cubicBezTo>
                    <a:pt x="7211" y="29580"/>
                    <a:pt x="6656" y="27824"/>
                    <a:pt x="7396" y="26160"/>
                  </a:cubicBezTo>
                  <a:lnTo>
                    <a:pt x="7396" y="25790"/>
                  </a:lnTo>
                  <a:cubicBezTo>
                    <a:pt x="6656" y="25051"/>
                    <a:pt x="7118" y="24127"/>
                    <a:pt x="7026" y="23295"/>
                  </a:cubicBezTo>
                  <a:lnTo>
                    <a:pt x="7026" y="22925"/>
                  </a:lnTo>
                  <a:lnTo>
                    <a:pt x="7026" y="20706"/>
                  </a:lnTo>
                  <a:lnTo>
                    <a:pt x="7026" y="18488"/>
                  </a:lnTo>
                  <a:lnTo>
                    <a:pt x="7026" y="18211"/>
                  </a:lnTo>
                  <a:cubicBezTo>
                    <a:pt x="7118" y="17009"/>
                    <a:pt x="6841" y="15992"/>
                    <a:pt x="6564" y="14883"/>
                  </a:cubicBezTo>
                  <a:cubicBezTo>
                    <a:pt x="6379" y="14236"/>
                    <a:pt x="6009" y="13681"/>
                    <a:pt x="6656" y="13034"/>
                  </a:cubicBezTo>
                  <a:lnTo>
                    <a:pt x="6656" y="12757"/>
                  </a:lnTo>
                  <a:cubicBezTo>
                    <a:pt x="6194" y="12480"/>
                    <a:pt x="6286" y="12018"/>
                    <a:pt x="6286" y="11648"/>
                  </a:cubicBezTo>
                  <a:lnTo>
                    <a:pt x="5177" y="9429"/>
                  </a:lnTo>
                  <a:cubicBezTo>
                    <a:pt x="5547" y="7488"/>
                    <a:pt x="4438" y="6009"/>
                    <a:pt x="3698" y="4345"/>
                  </a:cubicBezTo>
                  <a:cubicBezTo>
                    <a:pt x="3352" y="4471"/>
                    <a:pt x="3124" y="4554"/>
                    <a:pt x="2966" y="4554"/>
                  </a:cubicBezTo>
                  <a:cubicBezTo>
                    <a:pt x="2660" y="4554"/>
                    <a:pt x="2618" y="4243"/>
                    <a:pt x="2497" y="3329"/>
                  </a:cubicBezTo>
                  <a:cubicBezTo>
                    <a:pt x="2404" y="2589"/>
                    <a:pt x="2312" y="1850"/>
                    <a:pt x="2219" y="1110"/>
                  </a:cubicBezTo>
                  <a:lnTo>
                    <a:pt x="2219" y="371"/>
                  </a:lnTo>
                  <a:lnTo>
                    <a:pt x="1850"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37"/>
            <p:cNvSpPr/>
            <p:nvPr/>
          </p:nvSpPr>
          <p:spPr>
            <a:xfrm>
              <a:off x="3909350" y="621725"/>
              <a:ext cx="434475" cy="479300"/>
            </a:xfrm>
            <a:custGeom>
              <a:rect b="b" l="l" r="r" t="t"/>
              <a:pathLst>
                <a:path extrusionOk="0" h="19172" w="17379">
                  <a:moveTo>
                    <a:pt x="1849" y="0"/>
                  </a:moveTo>
                  <a:cubicBezTo>
                    <a:pt x="1726" y="247"/>
                    <a:pt x="1562" y="493"/>
                    <a:pt x="1329" y="493"/>
                  </a:cubicBezTo>
                  <a:cubicBezTo>
                    <a:pt x="1213" y="493"/>
                    <a:pt x="1079" y="432"/>
                    <a:pt x="925" y="278"/>
                  </a:cubicBezTo>
                  <a:cubicBezTo>
                    <a:pt x="777" y="179"/>
                    <a:pt x="602" y="80"/>
                    <a:pt x="429" y="80"/>
                  </a:cubicBezTo>
                  <a:cubicBezTo>
                    <a:pt x="279" y="80"/>
                    <a:pt x="130" y="155"/>
                    <a:pt x="1" y="370"/>
                  </a:cubicBezTo>
                  <a:cubicBezTo>
                    <a:pt x="925" y="2034"/>
                    <a:pt x="2127" y="3513"/>
                    <a:pt x="3606" y="4530"/>
                  </a:cubicBezTo>
                  <a:cubicBezTo>
                    <a:pt x="6748" y="6748"/>
                    <a:pt x="9521" y="9429"/>
                    <a:pt x="12849" y="11462"/>
                  </a:cubicBezTo>
                  <a:cubicBezTo>
                    <a:pt x="13311" y="11739"/>
                    <a:pt x="13589" y="12202"/>
                    <a:pt x="13034" y="12479"/>
                  </a:cubicBezTo>
                  <a:cubicBezTo>
                    <a:pt x="11278" y="13588"/>
                    <a:pt x="10261" y="15344"/>
                    <a:pt x="8782" y="16638"/>
                  </a:cubicBezTo>
                  <a:cubicBezTo>
                    <a:pt x="7950" y="17286"/>
                    <a:pt x="6656" y="18117"/>
                    <a:pt x="7211" y="18949"/>
                  </a:cubicBezTo>
                  <a:cubicBezTo>
                    <a:pt x="7348" y="19107"/>
                    <a:pt x="7498" y="19172"/>
                    <a:pt x="7657" y="19172"/>
                  </a:cubicBezTo>
                  <a:cubicBezTo>
                    <a:pt x="8242" y="19172"/>
                    <a:pt x="8939" y="18277"/>
                    <a:pt x="9521" y="17840"/>
                  </a:cubicBezTo>
                  <a:cubicBezTo>
                    <a:pt x="11925" y="16084"/>
                    <a:pt x="13866" y="13681"/>
                    <a:pt x="16639" y="12479"/>
                  </a:cubicBezTo>
                  <a:cubicBezTo>
                    <a:pt x="17101" y="12202"/>
                    <a:pt x="17378" y="11462"/>
                    <a:pt x="16731" y="11370"/>
                  </a:cubicBezTo>
                  <a:cubicBezTo>
                    <a:pt x="15252" y="10908"/>
                    <a:pt x="14328" y="9706"/>
                    <a:pt x="12942" y="9244"/>
                  </a:cubicBezTo>
                  <a:cubicBezTo>
                    <a:pt x="10168" y="8134"/>
                    <a:pt x="8782" y="5269"/>
                    <a:pt x="6194" y="4067"/>
                  </a:cubicBezTo>
                  <a:cubicBezTo>
                    <a:pt x="6101" y="3975"/>
                    <a:pt x="6194" y="3790"/>
                    <a:pt x="6194" y="3698"/>
                  </a:cubicBezTo>
                  <a:cubicBezTo>
                    <a:pt x="7580" y="3698"/>
                    <a:pt x="8042" y="2311"/>
                    <a:pt x="9059" y="1756"/>
                  </a:cubicBezTo>
                  <a:cubicBezTo>
                    <a:pt x="8412" y="1387"/>
                    <a:pt x="8782" y="462"/>
                    <a:pt x="8320" y="0"/>
                  </a:cubicBezTo>
                  <a:cubicBezTo>
                    <a:pt x="8042" y="185"/>
                    <a:pt x="7673" y="462"/>
                    <a:pt x="7303" y="647"/>
                  </a:cubicBezTo>
                  <a:cubicBezTo>
                    <a:pt x="7118" y="1017"/>
                    <a:pt x="6841" y="1017"/>
                    <a:pt x="6564" y="1017"/>
                  </a:cubicBezTo>
                  <a:cubicBezTo>
                    <a:pt x="6564" y="1109"/>
                    <a:pt x="6471" y="1202"/>
                    <a:pt x="6471" y="1202"/>
                  </a:cubicBezTo>
                  <a:cubicBezTo>
                    <a:pt x="5812" y="2474"/>
                    <a:pt x="5488" y="3097"/>
                    <a:pt x="5085" y="3097"/>
                  </a:cubicBezTo>
                  <a:cubicBezTo>
                    <a:pt x="4697" y="3097"/>
                    <a:pt x="4235" y="2520"/>
                    <a:pt x="3328" y="1387"/>
                  </a:cubicBezTo>
                  <a:cubicBezTo>
                    <a:pt x="2959" y="1294"/>
                    <a:pt x="2959" y="1017"/>
                    <a:pt x="2959" y="740"/>
                  </a:cubicBezTo>
                  <a:lnTo>
                    <a:pt x="1849"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37"/>
            <p:cNvSpPr/>
            <p:nvPr/>
          </p:nvSpPr>
          <p:spPr>
            <a:xfrm>
              <a:off x="4662700" y="520050"/>
              <a:ext cx="221875" cy="333325"/>
            </a:xfrm>
            <a:custGeom>
              <a:rect b="b" l="l" r="r" t="t"/>
              <a:pathLst>
                <a:path extrusionOk="0" h="13333" w="8875">
                  <a:moveTo>
                    <a:pt x="7303" y="0"/>
                  </a:moveTo>
                  <a:cubicBezTo>
                    <a:pt x="6656" y="462"/>
                    <a:pt x="6193" y="924"/>
                    <a:pt x="5916" y="1571"/>
                  </a:cubicBezTo>
                  <a:cubicBezTo>
                    <a:pt x="4622" y="3882"/>
                    <a:pt x="3236" y="6101"/>
                    <a:pt x="1849" y="8412"/>
                  </a:cubicBezTo>
                  <a:cubicBezTo>
                    <a:pt x="2000" y="8412"/>
                    <a:pt x="2148" y="8409"/>
                    <a:pt x="2293" y="8409"/>
                  </a:cubicBezTo>
                  <a:cubicBezTo>
                    <a:pt x="2944" y="8409"/>
                    <a:pt x="3521" y="8470"/>
                    <a:pt x="3975" y="9151"/>
                  </a:cubicBezTo>
                  <a:cubicBezTo>
                    <a:pt x="3812" y="9287"/>
                    <a:pt x="3665" y="9335"/>
                    <a:pt x="3529" y="9335"/>
                  </a:cubicBezTo>
                  <a:cubicBezTo>
                    <a:pt x="3203" y="9335"/>
                    <a:pt x="2942" y="9059"/>
                    <a:pt x="2681" y="9059"/>
                  </a:cubicBezTo>
                  <a:cubicBezTo>
                    <a:pt x="2591" y="9044"/>
                    <a:pt x="2498" y="9036"/>
                    <a:pt x="2408" y="9036"/>
                  </a:cubicBezTo>
                  <a:cubicBezTo>
                    <a:pt x="1943" y="9036"/>
                    <a:pt x="1539" y="9241"/>
                    <a:pt x="1849" y="9706"/>
                  </a:cubicBezTo>
                  <a:cubicBezTo>
                    <a:pt x="3051" y="11370"/>
                    <a:pt x="1294" y="11647"/>
                    <a:pt x="647" y="12386"/>
                  </a:cubicBezTo>
                  <a:cubicBezTo>
                    <a:pt x="462" y="12664"/>
                    <a:pt x="0" y="12756"/>
                    <a:pt x="185" y="13126"/>
                  </a:cubicBezTo>
                  <a:cubicBezTo>
                    <a:pt x="261" y="13277"/>
                    <a:pt x="336" y="13332"/>
                    <a:pt x="412" y="13332"/>
                  </a:cubicBezTo>
                  <a:cubicBezTo>
                    <a:pt x="614" y="13332"/>
                    <a:pt x="815" y="12941"/>
                    <a:pt x="1017" y="12941"/>
                  </a:cubicBezTo>
                  <a:cubicBezTo>
                    <a:pt x="1062" y="12950"/>
                    <a:pt x="1104" y="12954"/>
                    <a:pt x="1144" y="12954"/>
                  </a:cubicBezTo>
                  <a:cubicBezTo>
                    <a:pt x="1796" y="12954"/>
                    <a:pt x="1888" y="11841"/>
                    <a:pt x="2490" y="11841"/>
                  </a:cubicBezTo>
                  <a:cubicBezTo>
                    <a:pt x="2619" y="11841"/>
                    <a:pt x="2772" y="11892"/>
                    <a:pt x="2958" y="12017"/>
                  </a:cubicBezTo>
                  <a:cubicBezTo>
                    <a:pt x="3023" y="12008"/>
                    <a:pt x="3085" y="12005"/>
                    <a:pt x="3145" y="12005"/>
                  </a:cubicBezTo>
                  <a:cubicBezTo>
                    <a:pt x="3763" y="12005"/>
                    <a:pt x="4100" y="12419"/>
                    <a:pt x="4437" y="12756"/>
                  </a:cubicBezTo>
                  <a:lnTo>
                    <a:pt x="6656" y="12756"/>
                  </a:lnTo>
                  <a:cubicBezTo>
                    <a:pt x="6748" y="12664"/>
                    <a:pt x="6840" y="12571"/>
                    <a:pt x="6933" y="12386"/>
                  </a:cubicBezTo>
                  <a:lnTo>
                    <a:pt x="6933" y="11647"/>
                  </a:lnTo>
                  <a:cubicBezTo>
                    <a:pt x="7025" y="11092"/>
                    <a:pt x="6748" y="10353"/>
                    <a:pt x="7303" y="9891"/>
                  </a:cubicBezTo>
                  <a:cubicBezTo>
                    <a:pt x="7118" y="8689"/>
                    <a:pt x="7672" y="7672"/>
                    <a:pt x="8042" y="6563"/>
                  </a:cubicBezTo>
                  <a:lnTo>
                    <a:pt x="8042" y="5823"/>
                  </a:lnTo>
                  <a:cubicBezTo>
                    <a:pt x="8319" y="4622"/>
                    <a:pt x="8504" y="3420"/>
                    <a:pt x="8782" y="2219"/>
                  </a:cubicBezTo>
                  <a:cubicBezTo>
                    <a:pt x="8782" y="1941"/>
                    <a:pt x="8782" y="1571"/>
                    <a:pt x="8874" y="1202"/>
                  </a:cubicBezTo>
                  <a:cubicBezTo>
                    <a:pt x="8042" y="1202"/>
                    <a:pt x="7580" y="832"/>
                    <a:pt x="730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37"/>
            <p:cNvSpPr/>
            <p:nvPr/>
          </p:nvSpPr>
          <p:spPr>
            <a:xfrm>
              <a:off x="5009325" y="603225"/>
              <a:ext cx="420600" cy="279650"/>
            </a:xfrm>
            <a:custGeom>
              <a:rect b="b" l="l" r="r" t="t"/>
              <a:pathLst>
                <a:path extrusionOk="0" h="11186" w="16824">
                  <a:moveTo>
                    <a:pt x="15622" y="1"/>
                  </a:moveTo>
                  <a:cubicBezTo>
                    <a:pt x="15252" y="648"/>
                    <a:pt x="14975" y="1480"/>
                    <a:pt x="14235" y="1757"/>
                  </a:cubicBezTo>
                  <a:cubicBezTo>
                    <a:pt x="14420" y="4253"/>
                    <a:pt x="12664" y="7118"/>
                    <a:pt x="10168" y="8320"/>
                  </a:cubicBezTo>
                  <a:cubicBezTo>
                    <a:pt x="9614" y="8597"/>
                    <a:pt x="8967" y="8782"/>
                    <a:pt x="8412" y="9059"/>
                  </a:cubicBezTo>
                  <a:cubicBezTo>
                    <a:pt x="7210" y="8412"/>
                    <a:pt x="5731" y="8967"/>
                    <a:pt x="4530" y="8227"/>
                  </a:cubicBezTo>
                  <a:cubicBezTo>
                    <a:pt x="3143" y="7303"/>
                    <a:pt x="2126" y="6101"/>
                    <a:pt x="1849" y="4345"/>
                  </a:cubicBezTo>
                  <a:cubicBezTo>
                    <a:pt x="1572" y="3975"/>
                    <a:pt x="1572" y="3606"/>
                    <a:pt x="1849" y="3236"/>
                  </a:cubicBezTo>
                  <a:cubicBezTo>
                    <a:pt x="1596" y="2920"/>
                    <a:pt x="1344" y="2777"/>
                    <a:pt x="855" y="2777"/>
                  </a:cubicBezTo>
                  <a:cubicBezTo>
                    <a:pt x="629" y="2777"/>
                    <a:pt x="352" y="2808"/>
                    <a:pt x="0" y="2866"/>
                  </a:cubicBezTo>
                  <a:lnTo>
                    <a:pt x="0" y="4715"/>
                  </a:lnTo>
                  <a:cubicBezTo>
                    <a:pt x="463" y="7580"/>
                    <a:pt x="2126" y="9614"/>
                    <a:pt x="4715" y="10908"/>
                  </a:cubicBezTo>
                  <a:lnTo>
                    <a:pt x="5454" y="10908"/>
                  </a:lnTo>
                  <a:cubicBezTo>
                    <a:pt x="5916" y="11000"/>
                    <a:pt x="6471" y="11093"/>
                    <a:pt x="6933" y="11185"/>
                  </a:cubicBezTo>
                  <a:cubicBezTo>
                    <a:pt x="7488" y="11093"/>
                    <a:pt x="8135" y="11000"/>
                    <a:pt x="8689" y="10908"/>
                  </a:cubicBezTo>
                  <a:lnTo>
                    <a:pt x="10168" y="10908"/>
                  </a:lnTo>
                  <a:cubicBezTo>
                    <a:pt x="10723" y="9891"/>
                    <a:pt x="11647" y="9429"/>
                    <a:pt x="12756" y="9429"/>
                  </a:cubicBezTo>
                  <a:cubicBezTo>
                    <a:pt x="12849" y="7950"/>
                    <a:pt x="14235" y="7303"/>
                    <a:pt x="14975" y="6194"/>
                  </a:cubicBezTo>
                  <a:lnTo>
                    <a:pt x="14882" y="6194"/>
                  </a:lnTo>
                  <a:cubicBezTo>
                    <a:pt x="15529" y="4160"/>
                    <a:pt x="16824" y="2219"/>
                    <a:pt x="1599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37"/>
            <p:cNvSpPr/>
            <p:nvPr/>
          </p:nvSpPr>
          <p:spPr>
            <a:xfrm>
              <a:off x="4327625" y="1883200"/>
              <a:ext cx="309675" cy="471700"/>
            </a:xfrm>
            <a:custGeom>
              <a:rect b="b" l="l" r="r" t="t"/>
              <a:pathLst>
                <a:path extrusionOk="0" h="18868" w="12387">
                  <a:moveTo>
                    <a:pt x="9680" y="0"/>
                  </a:moveTo>
                  <a:cubicBezTo>
                    <a:pt x="9228" y="0"/>
                    <a:pt x="9123" y="494"/>
                    <a:pt x="8782" y="750"/>
                  </a:cubicBezTo>
                  <a:cubicBezTo>
                    <a:pt x="8597" y="1027"/>
                    <a:pt x="8412" y="1305"/>
                    <a:pt x="8412" y="1582"/>
                  </a:cubicBezTo>
                  <a:cubicBezTo>
                    <a:pt x="8135" y="7590"/>
                    <a:pt x="5177" y="12305"/>
                    <a:pt x="740" y="16187"/>
                  </a:cubicBezTo>
                  <a:cubicBezTo>
                    <a:pt x="370" y="16557"/>
                    <a:pt x="0" y="16926"/>
                    <a:pt x="0" y="17388"/>
                  </a:cubicBezTo>
                  <a:cubicBezTo>
                    <a:pt x="0" y="18035"/>
                    <a:pt x="93" y="18590"/>
                    <a:pt x="740" y="18867"/>
                  </a:cubicBezTo>
                  <a:cubicBezTo>
                    <a:pt x="1572" y="18035"/>
                    <a:pt x="2219" y="16834"/>
                    <a:pt x="3605" y="16649"/>
                  </a:cubicBezTo>
                  <a:cubicBezTo>
                    <a:pt x="3605" y="15817"/>
                    <a:pt x="3975" y="15262"/>
                    <a:pt x="4714" y="14893"/>
                  </a:cubicBezTo>
                  <a:cubicBezTo>
                    <a:pt x="5546" y="13414"/>
                    <a:pt x="6471" y="12027"/>
                    <a:pt x="7303" y="10548"/>
                  </a:cubicBezTo>
                  <a:cubicBezTo>
                    <a:pt x="7210" y="9162"/>
                    <a:pt x="8966" y="8700"/>
                    <a:pt x="8782" y="7313"/>
                  </a:cubicBezTo>
                  <a:cubicBezTo>
                    <a:pt x="8874" y="7128"/>
                    <a:pt x="8966" y="7036"/>
                    <a:pt x="9059" y="6943"/>
                  </a:cubicBezTo>
                  <a:cubicBezTo>
                    <a:pt x="9336" y="6111"/>
                    <a:pt x="9613" y="5372"/>
                    <a:pt x="10538" y="5095"/>
                  </a:cubicBezTo>
                  <a:cubicBezTo>
                    <a:pt x="10538" y="4817"/>
                    <a:pt x="10630" y="4540"/>
                    <a:pt x="10908" y="4355"/>
                  </a:cubicBezTo>
                  <a:cubicBezTo>
                    <a:pt x="10908" y="2784"/>
                    <a:pt x="12294" y="1859"/>
                    <a:pt x="12387" y="380"/>
                  </a:cubicBezTo>
                  <a:cubicBezTo>
                    <a:pt x="12171" y="300"/>
                    <a:pt x="11987" y="258"/>
                    <a:pt x="11830" y="258"/>
                  </a:cubicBezTo>
                  <a:cubicBezTo>
                    <a:pt x="11447" y="258"/>
                    <a:pt x="11223" y="504"/>
                    <a:pt x="11092" y="1027"/>
                  </a:cubicBezTo>
                  <a:cubicBezTo>
                    <a:pt x="11040" y="1341"/>
                    <a:pt x="10899" y="1448"/>
                    <a:pt x="10720" y="1448"/>
                  </a:cubicBezTo>
                  <a:cubicBezTo>
                    <a:pt x="10582" y="1448"/>
                    <a:pt x="10421" y="1385"/>
                    <a:pt x="10261" y="1305"/>
                  </a:cubicBezTo>
                  <a:cubicBezTo>
                    <a:pt x="9798" y="1027"/>
                    <a:pt x="9798" y="473"/>
                    <a:pt x="9798" y="11"/>
                  </a:cubicBezTo>
                  <a:cubicBezTo>
                    <a:pt x="9756" y="4"/>
                    <a:pt x="9717" y="0"/>
                    <a:pt x="968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37"/>
            <p:cNvSpPr/>
            <p:nvPr/>
          </p:nvSpPr>
          <p:spPr>
            <a:xfrm>
              <a:off x="3775325" y="4996200"/>
              <a:ext cx="233425" cy="337425"/>
            </a:xfrm>
            <a:custGeom>
              <a:rect b="b" l="l" r="r" t="t"/>
              <a:pathLst>
                <a:path extrusionOk="0" h="13497" w="9337">
                  <a:moveTo>
                    <a:pt x="6101" y="1"/>
                  </a:moveTo>
                  <a:cubicBezTo>
                    <a:pt x="4530" y="1202"/>
                    <a:pt x="4992" y="3143"/>
                    <a:pt x="4345" y="4622"/>
                  </a:cubicBezTo>
                  <a:cubicBezTo>
                    <a:pt x="3605" y="6194"/>
                    <a:pt x="3975" y="7673"/>
                    <a:pt x="5084" y="8967"/>
                  </a:cubicBezTo>
                  <a:cubicBezTo>
                    <a:pt x="5824" y="9799"/>
                    <a:pt x="5639" y="10353"/>
                    <a:pt x="5084" y="11000"/>
                  </a:cubicBezTo>
                  <a:cubicBezTo>
                    <a:pt x="4698" y="11442"/>
                    <a:pt x="4279" y="11653"/>
                    <a:pt x="3847" y="11653"/>
                  </a:cubicBezTo>
                  <a:cubicBezTo>
                    <a:pt x="3555" y="11653"/>
                    <a:pt x="3256" y="11556"/>
                    <a:pt x="2958" y="11370"/>
                  </a:cubicBezTo>
                  <a:cubicBezTo>
                    <a:pt x="2404" y="11000"/>
                    <a:pt x="1849" y="10631"/>
                    <a:pt x="1387" y="10168"/>
                  </a:cubicBezTo>
                  <a:cubicBezTo>
                    <a:pt x="185" y="10908"/>
                    <a:pt x="0" y="11462"/>
                    <a:pt x="1110" y="12479"/>
                  </a:cubicBezTo>
                  <a:cubicBezTo>
                    <a:pt x="1664" y="12941"/>
                    <a:pt x="2311" y="13126"/>
                    <a:pt x="2866" y="13496"/>
                  </a:cubicBezTo>
                  <a:cubicBezTo>
                    <a:pt x="3200" y="12940"/>
                    <a:pt x="3567" y="12551"/>
                    <a:pt x="4008" y="12551"/>
                  </a:cubicBezTo>
                  <a:cubicBezTo>
                    <a:pt x="4300" y="12551"/>
                    <a:pt x="4624" y="12721"/>
                    <a:pt x="4992" y="13126"/>
                  </a:cubicBezTo>
                  <a:lnTo>
                    <a:pt x="5731" y="13126"/>
                  </a:lnTo>
                  <a:cubicBezTo>
                    <a:pt x="5975" y="12517"/>
                    <a:pt x="6272" y="12318"/>
                    <a:pt x="6592" y="12318"/>
                  </a:cubicBezTo>
                  <a:cubicBezTo>
                    <a:pt x="6999" y="12318"/>
                    <a:pt x="7443" y="12642"/>
                    <a:pt x="7857" y="12849"/>
                  </a:cubicBezTo>
                  <a:cubicBezTo>
                    <a:pt x="8146" y="12964"/>
                    <a:pt x="8506" y="13403"/>
                    <a:pt x="8826" y="13403"/>
                  </a:cubicBezTo>
                  <a:cubicBezTo>
                    <a:pt x="9019" y="13403"/>
                    <a:pt x="9197" y="13243"/>
                    <a:pt x="9336" y="12757"/>
                  </a:cubicBezTo>
                  <a:cubicBezTo>
                    <a:pt x="8967" y="11925"/>
                    <a:pt x="8597" y="11185"/>
                    <a:pt x="8320" y="10353"/>
                  </a:cubicBezTo>
                  <a:cubicBezTo>
                    <a:pt x="8135" y="9860"/>
                    <a:pt x="8361" y="9860"/>
                    <a:pt x="8641" y="9860"/>
                  </a:cubicBezTo>
                  <a:lnTo>
                    <a:pt x="8641" y="9860"/>
                  </a:lnTo>
                  <a:cubicBezTo>
                    <a:pt x="8782" y="9860"/>
                    <a:pt x="8936" y="9860"/>
                    <a:pt x="9059" y="9799"/>
                  </a:cubicBezTo>
                  <a:cubicBezTo>
                    <a:pt x="8967" y="9706"/>
                    <a:pt x="8967" y="9614"/>
                    <a:pt x="8967" y="9521"/>
                  </a:cubicBezTo>
                  <a:cubicBezTo>
                    <a:pt x="8042" y="9152"/>
                    <a:pt x="7210" y="8689"/>
                    <a:pt x="6841" y="7673"/>
                  </a:cubicBezTo>
                  <a:cubicBezTo>
                    <a:pt x="6378" y="7395"/>
                    <a:pt x="6471" y="7026"/>
                    <a:pt x="6471" y="6563"/>
                  </a:cubicBezTo>
                  <a:cubicBezTo>
                    <a:pt x="5916" y="6101"/>
                    <a:pt x="5916" y="5639"/>
                    <a:pt x="6471" y="5084"/>
                  </a:cubicBezTo>
                  <a:cubicBezTo>
                    <a:pt x="6471" y="4622"/>
                    <a:pt x="6286" y="4068"/>
                    <a:pt x="6841" y="3698"/>
                  </a:cubicBezTo>
                  <a:lnTo>
                    <a:pt x="6841" y="3328"/>
                  </a:lnTo>
                  <a:cubicBezTo>
                    <a:pt x="6194" y="2404"/>
                    <a:pt x="7303" y="2127"/>
                    <a:pt x="7580" y="1480"/>
                  </a:cubicBezTo>
                  <a:cubicBezTo>
                    <a:pt x="7673" y="1110"/>
                    <a:pt x="7765" y="740"/>
                    <a:pt x="7950" y="370"/>
                  </a:cubicBezTo>
                  <a:cubicBezTo>
                    <a:pt x="7918" y="366"/>
                    <a:pt x="7886" y="364"/>
                    <a:pt x="7853" y="364"/>
                  </a:cubicBezTo>
                  <a:cubicBezTo>
                    <a:pt x="7489" y="364"/>
                    <a:pt x="7079" y="623"/>
                    <a:pt x="6729" y="623"/>
                  </a:cubicBezTo>
                  <a:cubicBezTo>
                    <a:pt x="6473" y="623"/>
                    <a:pt x="6250" y="484"/>
                    <a:pt x="610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37"/>
            <p:cNvSpPr/>
            <p:nvPr/>
          </p:nvSpPr>
          <p:spPr>
            <a:xfrm>
              <a:off x="4459350" y="302825"/>
              <a:ext cx="596225" cy="145600"/>
            </a:xfrm>
            <a:custGeom>
              <a:rect b="b" l="l" r="r" t="t"/>
              <a:pathLst>
                <a:path extrusionOk="0" h="5824" w="23849">
                  <a:moveTo>
                    <a:pt x="23748" y="1835"/>
                  </a:moveTo>
                  <a:lnTo>
                    <a:pt x="23748" y="1835"/>
                  </a:lnTo>
                  <a:cubicBezTo>
                    <a:pt x="23751" y="1839"/>
                    <a:pt x="23753" y="1844"/>
                    <a:pt x="23756" y="1849"/>
                  </a:cubicBezTo>
                  <a:lnTo>
                    <a:pt x="23848" y="1849"/>
                  </a:lnTo>
                  <a:cubicBezTo>
                    <a:pt x="23815" y="1844"/>
                    <a:pt x="23782" y="1839"/>
                    <a:pt x="23748" y="1835"/>
                  </a:cubicBezTo>
                  <a:close/>
                  <a:moveTo>
                    <a:pt x="16176" y="0"/>
                  </a:moveTo>
                  <a:cubicBezTo>
                    <a:pt x="15831" y="346"/>
                    <a:pt x="15445" y="429"/>
                    <a:pt x="15037" y="429"/>
                  </a:cubicBezTo>
                  <a:cubicBezTo>
                    <a:pt x="14659" y="429"/>
                    <a:pt x="14262" y="357"/>
                    <a:pt x="13862" y="357"/>
                  </a:cubicBezTo>
                  <a:cubicBezTo>
                    <a:pt x="13771" y="357"/>
                    <a:pt x="13679" y="361"/>
                    <a:pt x="13588" y="370"/>
                  </a:cubicBezTo>
                  <a:cubicBezTo>
                    <a:pt x="12756" y="555"/>
                    <a:pt x="11924" y="647"/>
                    <a:pt x="11092" y="740"/>
                  </a:cubicBezTo>
                  <a:cubicBezTo>
                    <a:pt x="10782" y="1153"/>
                    <a:pt x="10434" y="1271"/>
                    <a:pt x="10066" y="1271"/>
                  </a:cubicBezTo>
                  <a:cubicBezTo>
                    <a:pt x="9574" y="1271"/>
                    <a:pt x="9048" y="1059"/>
                    <a:pt x="8532" y="1059"/>
                  </a:cubicBezTo>
                  <a:cubicBezTo>
                    <a:pt x="8399" y="1059"/>
                    <a:pt x="8266" y="1074"/>
                    <a:pt x="8134" y="1109"/>
                  </a:cubicBezTo>
                  <a:lnTo>
                    <a:pt x="7118" y="1109"/>
                  </a:lnTo>
                  <a:cubicBezTo>
                    <a:pt x="6933" y="1387"/>
                    <a:pt x="6655" y="1479"/>
                    <a:pt x="6378" y="1479"/>
                  </a:cubicBezTo>
                  <a:cubicBezTo>
                    <a:pt x="6101" y="2126"/>
                    <a:pt x="5546" y="2219"/>
                    <a:pt x="4899" y="2219"/>
                  </a:cubicBezTo>
                  <a:cubicBezTo>
                    <a:pt x="4437" y="2311"/>
                    <a:pt x="3975" y="2403"/>
                    <a:pt x="3420" y="2588"/>
                  </a:cubicBezTo>
                  <a:cubicBezTo>
                    <a:pt x="2907" y="2845"/>
                    <a:pt x="2474" y="3338"/>
                    <a:pt x="1827" y="3338"/>
                  </a:cubicBezTo>
                  <a:cubicBezTo>
                    <a:pt x="1774" y="3338"/>
                    <a:pt x="1720" y="3335"/>
                    <a:pt x="1664" y="3328"/>
                  </a:cubicBezTo>
                  <a:cubicBezTo>
                    <a:pt x="1294" y="3513"/>
                    <a:pt x="924" y="3790"/>
                    <a:pt x="555" y="3975"/>
                  </a:cubicBezTo>
                  <a:cubicBezTo>
                    <a:pt x="1849" y="4899"/>
                    <a:pt x="0" y="5177"/>
                    <a:pt x="185" y="5824"/>
                  </a:cubicBezTo>
                  <a:cubicBezTo>
                    <a:pt x="1109" y="5546"/>
                    <a:pt x="2126" y="5084"/>
                    <a:pt x="3050" y="4992"/>
                  </a:cubicBezTo>
                  <a:cubicBezTo>
                    <a:pt x="4714" y="4899"/>
                    <a:pt x="5454" y="3235"/>
                    <a:pt x="7025" y="2958"/>
                  </a:cubicBezTo>
                  <a:cubicBezTo>
                    <a:pt x="11063" y="2218"/>
                    <a:pt x="15102" y="1526"/>
                    <a:pt x="19212" y="1526"/>
                  </a:cubicBezTo>
                  <a:cubicBezTo>
                    <a:pt x="20713" y="1526"/>
                    <a:pt x="22224" y="1619"/>
                    <a:pt x="23748" y="1835"/>
                  </a:cubicBezTo>
                  <a:lnTo>
                    <a:pt x="23748" y="1835"/>
                  </a:lnTo>
                  <a:cubicBezTo>
                    <a:pt x="23557" y="1477"/>
                    <a:pt x="23017" y="1378"/>
                    <a:pt x="23109" y="740"/>
                  </a:cubicBezTo>
                  <a:cubicBezTo>
                    <a:pt x="22739" y="277"/>
                    <a:pt x="22323" y="139"/>
                    <a:pt x="21884" y="139"/>
                  </a:cubicBezTo>
                  <a:cubicBezTo>
                    <a:pt x="21445" y="139"/>
                    <a:pt x="20983" y="277"/>
                    <a:pt x="20521" y="370"/>
                  </a:cubicBezTo>
                  <a:lnTo>
                    <a:pt x="19411" y="370"/>
                  </a:lnTo>
                  <a:cubicBezTo>
                    <a:pt x="19247" y="260"/>
                    <a:pt x="19065" y="232"/>
                    <a:pt x="18880" y="232"/>
                  </a:cubicBezTo>
                  <a:cubicBezTo>
                    <a:pt x="18684" y="232"/>
                    <a:pt x="18483" y="264"/>
                    <a:pt x="18291" y="264"/>
                  </a:cubicBezTo>
                  <a:cubicBezTo>
                    <a:pt x="18055" y="264"/>
                    <a:pt x="17834" y="215"/>
                    <a:pt x="176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37"/>
            <p:cNvSpPr/>
            <p:nvPr/>
          </p:nvSpPr>
          <p:spPr>
            <a:xfrm>
              <a:off x="4119650" y="402175"/>
              <a:ext cx="385925" cy="263475"/>
            </a:xfrm>
            <a:custGeom>
              <a:rect b="b" l="l" r="r" t="t"/>
              <a:pathLst>
                <a:path extrusionOk="0" h="10539" w="15437">
                  <a:moveTo>
                    <a:pt x="14143" y="1"/>
                  </a:moveTo>
                  <a:lnTo>
                    <a:pt x="14143" y="1"/>
                  </a:lnTo>
                  <a:cubicBezTo>
                    <a:pt x="11185" y="463"/>
                    <a:pt x="9151" y="2589"/>
                    <a:pt x="6655" y="3883"/>
                  </a:cubicBezTo>
                  <a:cubicBezTo>
                    <a:pt x="6008" y="4253"/>
                    <a:pt x="5361" y="4715"/>
                    <a:pt x="4714" y="5085"/>
                  </a:cubicBezTo>
                  <a:cubicBezTo>
                    <a:pt x="3513" y="6009"/>
                    <a:pt x="2496" y="7118"/>
                    <a:pt x="1017" y="7673"/>
                  </a:cubicBezTo>
                  <a:lnTo>
                    <a:pt x="647" y="8043"/>
                  </a:lnTo>
                  <a:cubicBezTo>
                    <a:pt x="370" y="8135"/>
                    <a:pt x="93" y="8412"/>
                    <a:pt x="0" y="8782"/>
                  </a:cubicBezTo>
                  <a:cubicBezTo>
                    <a:pt x="370" y="9244"/>
                    <a:pt x="0" y="10169"/>
                    <a:pt x="647" y="10538"/>
                  </a:cubicBezTo>
                  <a:cubicBezTo>
                    <a:pt x="3143" y="8967"/>
                    <a:pt x="5269" y="6841"/>
                    <a:pt x="7765" y="5362"/>
                  </a:cubicBezTo>
                  <a:cubicBezTo>
                    <a:pt x="9798" y="4253"/>
                    <a:pt x="11739" y="3051"/>
                    <a:pt x="13773" y="1850"/>
                  </a:cubicBezTo>
                  <a:cubicBezTo>
                    <a:pt x="13588" y="1203"/>
                    <a:pt x="15437" y="925"/>
                    <a:pt x="1414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37"/>
            <p:cNvSpPr/>
            <p:nvPr/>
          </p:nvSpPr>
          <p:spPr>
            <a:xfrm>
              <a:off x="5201125" y="4887600"/>
              <a:ext cx="235725" cy="346650"/>
            </a:xfrm>
            <a:custGeom>
              <a:rect b="b" l="l" r="r" t="t"/>
              <a:pathLst>
                <a:path extrusionOk="0" h="13866" w="9429">
                  <a:moveTo>
                    <a:pt x="6933" y="0"/>
                  </a:moveTo>
                  <a:lnTo>
                    <a:pt x="6933" y="1479"/>
                  </a:lnTo>
                  <a:lnTo>
                    <a:pt x="7210" y="1479"/>
                  </a:lnTo>
                  <a:cubicBezTo>
                    <a:pt x="7395" y="1571"/>
                    <a:pt x="7580" y="1571"/>
                    <a:pt x="7765" y="1664"/>
                  </a:cubicBezTo>
                  <a:cubicBezTo>
                    <a:pt x="8135" y="1941"/>
                    <a:pt x="8412" y="2219"/>
                    <a:pt x="8320" y="2681"/>
                  </a:cubicBezTo>
                  <a:cubicBezTo>
                    <a:pt x="8227" y="2866"/>
                    <a:pt x="8042" y="3050"/>
                    <a:pt x="7950" y="3050"/>
                  </a:cubicBezTo>
                  <a:cubicBezTo>
                    <a:pt x="7488" y="3050"/>
                    <a:pt x="7673" y="2311"/>
                    <a:pt x="7210" y="2219"/>
                  </a:cubicBezTo>
                  <a:lnTo>
                    <a:pt x="7210" y="2219"/>
                  </a:lnTo>
                  <a:cubicBezTo>
                    <a:pt x="7118" y="3143"/>
                    <a:pt x="7580" y="4252"/>
                    <a:pt x="6933" y="5084"/>
                  </a:cubicBezTo>
                  <a:cubicBezTo>
                    <a:pt x="6656" y="7118"/>
                    <a:pt x="6286" y="9059"/>
                    <a:pt x="3975" y="9798"/>
                  </a:cubicBezTo>
                  <a:cubicBezTo>
                    <a:pt x="3605" y="9983"/>
                    <a:pt x="3236" y="10076"/>
                    <a:pt x="2866" y="10168"/>
                  </a:cubicBezTo>
                  <a:cubicBezTo>
                    <a:pt x="2390" y="10882"/>
                    <a:pt x="1837" y="11251"/>
                    <a:pt x="1184" y="11251"/>
                  </a:cubicBezTo>
                  <a:cubicBezTo>
                    <a:pt x="822" y="11251"/>
                    <a:pt x="429" y="11138"/>
                    <a:pt x="1" y="10907"/>
                  </a:cubicBezTo>
                  <a:lnTo>
                    <a:pt x="1" y="11277"/>
                  </a:lnTo>
                  <a:cubicBezTo>
                    <a:pt x="370" y="11647"/>
                    <a:pt x="555" y="13126"/>
                    <a:pt x="370" y="13773"/>
                  </a:cubicBezTo>
                  <a:cubicBezTo>
                    <a:pt x="648" y="13773"/>
                    <a:pt x="1017" y="13865"/>
                    <a:pt x="1387" y="13865"/>
                  </a:cubicBezTo>
                  <a:cubicBezTo>
                    <a:pt x="1664" y="13773"/>
                    <a:pt x="1942" y="13773"/>
                    <a:pt x="2127" y="13773"/>
                  </a:cubicBezTo>
                  <a:cubicBezTo>
                    <a:pt x="4345" y="12294"/>
                    <a:pt x="6194" y="10445"/>
                    <a:pt x="7950" y="8412"/>
                  </a:cubicBezTo>
                  <a:cubicBezTo>
                    <a:pt x="7950" y="8042"/>
                    <a:pt x="8042" y="7765"/>
                    <a:pt x="8320" y="7672"/>
                  </a:cubicBezTo>
                  <a:lnTo>
                    <a:pt x="8689" y="7302"/>
                  </a:lnTo>
                  <a:cubicBezTo>
                    <a:pt x="8967" y="6563"/>
                    <a:pt x="9244" y="5824"/>
                    <a:pt x="9429" y="5084"/>
                  </a:cubicBezTo>
                  <a:lnTo>
                    <a:pt x="9429" y="1479"/>
                  </a:lnTo>
                  <a:lnTo>
                    <a:pt x="9059" y="1479"/>
                  </a:lnTo>
                  <a:cubicBezTo>
                    <a:pt x="8042" y="1387"/>
                    <a:pt x="7303" y="924"/>
                    <a:pt x="69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37"/>
            <p:cNvSpPr/>
            <p:nvPr/>
          </p:nvSpPr>
          <p:spPr>
            <a:xfrm>
              <a:off x="4799025" y="4977725"/>
              <a:ext cx="346675" cy="256525"/>
            </a:xfrm>
            <a:custGeom>
              <a:rect b="b" l="l" r="r" t="t"/>
              <a:pathLst>
                <a:path extrusionOk="0" h="10261" w="13867">
                  <a:moveTo>
                    <a:pt x="2589" y="0"/>
                  </a:moveTo>
                  <a:cubicBezTo>
                    <a:pt x="1942" y="832"/>
                    <a:pt x="2682" y="1202"/>
                    <a:pt x="3051" y="1756"/>
                  </a:cubicBezTo>
                  <a:cubicBezTo>
                    <a:pt x="3513" y="2588"/>
                    <a:pt x="3698" y="3328"/>
                    <a:pt x="2497" y="3882"/>
                  </a:cubicBezTo>
                  <a:cubicBezTo>
                    <a:pt x="2127" y="2588"/>
                    <a:pt x="925" y="2219"/>
                    <a:pt x="1" y="1479"/>
                  </a:cubicBezTo>
                  <a:lnTo>
                    <a:pt x="1" y="1479"/>
                  </a:lnTo>
                  <a:cubicBezTo>
                    <a:pt x="1572" y="5084"/>
                    <a:pt x="4530" y="6933"/>
                    <a:pt x="7858" y="8412"/>
                  </a:cubicBezTo>
                  <a:cubicBezTo>
                    <a:pt x="9244" y="9059"/>
                    <a:pt x="11093" y="8689"/>
                    <a:pt x="12017" y="10260"/>
                  </a:cubicBezTo>
                  <a:lnTo>
                    <a:pt x="12387" y="10260"/>
                  </a:lnTo>
                  <a:lnTo>
                    <a:pt x="12387" y="10168"/>
                  </a:lnTo>
                  <a:cubicBezTo>
                    <a:pt x="12534" y="9874"/>
                    <a:pt x="12098" y="9056"/>
                    <a:pt x="12607" y="9056"/>
                  </a:cubicBezTo>
                  <a:cubicBezTo>
                    <a:pt x="12739" y="9056"/>
                    <a:pt x="12934" y="9110"/>
                    <a:pt x="13219" y="9244"/>
                  </a:cubicBezTo>
                  <a:cubicBezTo>
                    <a:pt x="13311" y="9244"/>
                    <a:pt x="13681" y="8689"/>
                    <a:pt x="13866" y="8412"/>
                  </a:cubicBezTo>
                  <a:cubicBezTo>
                    <a:pt x="13219" y="7765"/>
                    <a:pt x="12295" y="8319"/>
                    <a:pt x="11648" y="7672"/>
                  </a:cubicBezTo>
                  <a:lnTo>
                    <a:pt x="10631" y="7302"/>
                  </a:lnTo>
                  <a:lnTo>
                    <a:pt x="9891" y="7302"/>
                  </a:lnTo>
                  <a:cubicBezTo>
                    <a:pt x="8505" y="6193"/>
                    <a:pt x="6749" y="5731"/>
                    <a:pt x="5455" y="4437"/>
                  </a:cubicBezTo>
                  <a:cubicBezTo>
                    <a:pt x="5270" y="4160"/>
                    <a:pt x="4992" y="3975"/>
                    <a:pt x="4808" y="3697"/>
                  </a:cubicBezTo>
                  <a:cubicBezTo>
                    <a:pt x="3698" y="2681"/>
                    <a:pt x="3421" y="1202"/>
                    <a:pt x="258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37"/>
            <p:cNvSpPr/>
            <p:nvPr/>
          </p:nvSpPr>
          <p:spPr>
            <a:xfrm>
              <a:off x="5053225" y="4751575"/>
              <a:ext cx="256525" cy="263150"/>
            </a:xfrm>
            <a:custGeom>
              <a:rect b="b" l="l" r="r" t="t"/>
              <a:pathLst>
                <a:path extrusionOk="0" h="10526" w="10261">
                  <a:moveTo>
                    <a:pt x="7084" y="1"/>
                  </a:moveTo>
                  <a:cubicBezTo>
                    <a:pt x="4757" y="1"/>
                    <a:pt x="2705" y="1203"/>
                    <a:pt x="833" y="2945"/>
                  </a:cubicBezTo>
                  <a:cubicBezTo>
                    <a:pt x="833" y="3223"/>
                    <a:pt x="740" y="3500"/>
                    <a:pt x="463" y="3685"/>
                  </a:cubicBezTo>
                  <a:lnTo>
                    <a:pt x="93" y="5071"/>
                  </a:lnTo>
                  <a:cubicBezTo>
                    <a:pt x="1" y="7105"/>
                    <a:pt x="370" y="9046"/>
                    <a:pt x="1942" y="10525"/>
                  </a:cubicBezTo>
                  <a:cubicBezTo>
                    <a:pt x="1942" y="9970"/>
                    <a:pt x="1849" y="9508"/>
                    <a:pt x="2589" y="9416"/>
                  </a:cubicBezTo>
                  <a:cubicBezTo>
                    <a:pt x="2866" y="8584"/>
                    <a:pt x="1942" y="8029"/>
                    <a:pt x="1942" y="7290"/>
                  </a:cubicBezTo>
                  <a:cubicBezTo>
                    <a:pt x="2034" y="6920"/>
                    <a:pt x="2127" y="6550"/>
                    <a:pt x="2219" y="6181"/>
                  </a:cubicBezTo>
                  <a:cubicBezTo>
                    <a:pt x="2034" y="4702"/>
                    <a:pt x="2219" y="3315"/>
                    <a:pt x="3698" y="2576"/>
                  </a:cubicBezTo>
                  <a:cubicBezTo>
                    <a:pt x="4345" y="2298"/>
                    <a:pt x="4900" y="2021"/>
                    <a:pt x="5547" y="1836"/>
                  </a:cubicBezTo>
                  <a:cubicBezTo>
                    <a:pt x="5787" y="1814"/>
                    <a:pt x="6022" y="1803"/>
                    <a:pt x="6253" y="1803"/>
                  </a:cubicBezTo>
                  <a:cubicBezTo>
                    <a:pt x="7000" y="1803"/>
                    <a:pt x="7706" y="1923"/>
                    <a:pt x="8412" y="2206"/>
                  </a:cubicBezTo>
                  <a:lnTo>
                    <a:pt x="9152" y="2206"/>
                  </a:lnTo>
                  <a:cubicBezTo>
                    <a:pt x="8244" y="845"/>
                    <a:pt x="8822" y="721"/>
                    <a:pt x="9669" y="721"/>
                  </a:cubicBezTo>
                  <a:cubicBezTo>
                    <a:pt x="9858" y="721"/>
                    <a:pt x="10059" y="727"/>
                    <a:pt x="10261" y="727"/>
                  </a:cubicBezTo>
                  <a:cubicBezTo>
                    <a:pt x="9146" y="225"/>
                    <a:pt x="8089" y="1"/>
                    <a:pt x="708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37"/>
            <p:cNvSpPr/>
            <p:nvPr/>
          </p:nvSpPr>
          <p:spPr>
            <a:xfrm>
              <a:off x="5131800" y="529275"/>
              <a:ext cx="140975" cy="182600"/>
            </a:xfrm>
            <a:custGeom>
              <a:rect b="b" l="l" r="r" t="t"/>
              <a:pathLst>
                <a:path extrusionOk="0" h="7304" w="5639">
                  <a:moveTo>
                    <a:pt x="2034" y="1"/>
                  </a:moveTo>
                  <a:lnTo>
                    <a:pt x="1664" y="371"/>
                  </a:lnTo>
                  <a:cubicBezTo>
                    <a:pt x="1700" y="910"/>
                    <a:pt x="1554" y="1044"/>
                    <a:pt x="1346" y="1044"/>
                  </a:cubicBezTo>
                  <a:cubicBezTo>
                    <a:pt x="1142" y="1044"/>
                    <a:pt x="878" y="915"/>
                    <a:pt x="668" y="915"/>
                  </a:cubicBezTo>
                  <a:cubicBezTo>
                    <a:pt x="541" y="915"/>
                    <a:pt x="434" y="962"/>
                    <a:pt x="370" y="1110"/>
                  </a:cubicBezTo>
                  <a:cubicBezTo>
                    <a:pt x="0" y="1757"/>
                    <a:pt x="1017" y="1942"/>
                    <a:pt x="925" y="2589"/>
                  </a:cubicBezTo>
                  <a:cubicBezTo>
                    <a:pt x="1849" y="2589"/>
                    <a:pt x="2311" y="2774"/>
                    <a:pt x="1572" y="3791"/>
                  </a:cubicBezTo>
                  <a:cubicBezTo>
                    <a:pt x="278" y="5547"/>
                    <a:pt x="648" y="6286"/>
                    <a:pt x="2774" y="7303"/>
                  </a:cubicBezTo>
                  <a:lnTo>
                    <a:pt x="4160" y="7303"/>
                  </a:lnTo>
                  <a:cubicBezTo>
                    <a:pt x="4715" y="6009"/>
                    <a:pt x="5177" y="4623"/>
                    <a:pt x="5639" y="3328"/>
                  </a:cubicBezTo>
                  <a:cubicBezTo>
                    <a:pt x="5547" y="3051"/>
                    <a:pt x="5454" y="2866"/>
                    <a:pt x="5269" y="2589"/>
                  </a:cubicBezTo>
                  <a:cubicBezTo>
                    <a:pt x="4992" y="2404"/>
                    <a:pt x="4900" y="2127"/>
                    <a:pt x="4900" y="1850"/>
                  </a:cubicBezTo>
                  <a:cubicBezTo>
                    <a:pt x="4068" y="1295"/>
                    <a:pt x="3236" y="648"/>
                    <a:pt x="240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37"/>
            <p:cNvSpPr/>
            <p:nvPr/>
          </p:nvSpPr>
          <p:spPr>
            <a:xfrm>
              <a:off x="4133500" y="3089725"/>
              <a:ext cx="275025" cy="254225"/>
            </a:xfrm>
            <a:custGeom>
              <a:rect b="b" l="l" r="r" t="t"/>
              <a:pathLst>
                <a:path extrusionOk="0" h="10169" w="11001">
                  <a:moveTo>
                    <a:pt x="463" y="1"/>
                  </a:moveTo>
                  <a:cubicBezTo>
                    <a:pt x="371" y="740"/>
                    <a:pt x="1" y="1387"/>
                    <a:pt x="925" y="1942"/>
                  </a:cubicBezTo>
                  <a:cubicBezTo>
                    <a:pt x="1387" y="2312"/>
                    <a:pt x="833" y="2496"/>
                    <a:pt x="463" y="2589"/>
                  </a:cubicBezTo>
                  <a:cubicBezTo>
                    <a:pt x="3328" y="5085"/>
                    <a:pt x="6101" y="7673"/>
                    <a:pt x="8875" y="10169"/>
                  </a:cubicBezTo>
                  <a:cubicBezTo>
                    <a:pt x="9113" y="9771"/>
                    <a:pt x="9420" y="9664"/>
                    <a:pt x="9744" y="9664"/>
                  </a:cubicBezTo>
                  <a:cubicBezTo>
                    <a:pt x="10120" y="9664"/>
                    <a:pt x="10519" y="9808"/>
                    <a:pt x="10860" y="9808"/>
                  </a:cubicBezTo>
                  <a:cubicBezTo>
                    <a:pt x="10908" y="9808"/>
                    <a:pt x="10955" y="9805"/>
                    <a:pt x="11001" y="9799"/>
                  </a:cubicBezTo>
                  <a:cubicBezTo>
                    <a:pt x="10908" y="9429"/>
                    <a:pt x="10816" y="9059"/>
                    <a:pt x="10631" y="8690"/>
                  </a:cubicBezTo>
                  <a:cubicBezTo>
                    <a:pt x="10353" y="8690"/>
                    <a:pt x="10076" y="8690"/>
                    <a:pt x="9984" y="8412"/>
                  </a:cubicBezTo>
                  <a:cubicBezTo>
                    <a:pt x="9799" y="8227"/>
                    <a:pt x="9706" y="8135"/>
                    <a:pt x="9614" y="8043"/>
                  </a:cubicBezTo>
                  <a:cubicBezTo>
                    <a:pt x="8875" y="7580"/>
                    <a:pt x="8227" y="6933"/>
                    <a:pt x="7765" y="6194"/>
                  </a:cubicBezTo>
                  <a:cubicBezTo>
                    <a:pt x="6841" y="6101"/>
                    <a:pt x="6379" y="5454"/>
                    <a:pt x="5917" y="4715"/>
                  </a:cubicBezTo>
                  <a:lnTo>
                    <a:pt x="5177" y="3975"/>
                  </a:lnTo>
                  <a:lnTo>
                    <a:pt x="4530" y="3328"/>
                  </a:lnTo>
                  <a:cubicBezTo>
                    <a:pt x="3144" y="2404"/>
                    <a:pt x="1850" y="1295"/>
                    <a:pt x="83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37"/>
            <p:cNvSpPr/>
            <p:nvPr/>
          </p:nvSpPr>
          <p:spPr>
            <a:xfrm>
              <a:off x="4845250" y="363825"/>
              <a:ext cx="279650" cy="211700"/>
            </a:xfrm>
            <a:custGeom>
              <a:rect b="b" l="l" r="r" t="t"/>
              <a:pathLst>
                <a:path extrusionOk="0" h="8468" w="11186">
                  <a:moveTo>
                    <a:pt x="9714" y="0"/>
                  </a:moveTo>
                  <a:cubicBezTo>
                    <a:pt x="8801" y="0"/>
                    <a:pt x="8006" y="649"/>
                    <a:pt x="7211" y="888"/>
                  </a:cubicBezTo>
                  <a:cubicBezTo>
                    <a:pt x="4345" y="1997"/>
                    <a:pt x="1664" y="3568"/>
                    <a:pt x="1" y="6249"/>
                  </a:cubicBezTo>
                  <a:cubicBezTo>
                    <a:pt x="278" y="7081"/>
                    <a:pt x="740" y="7451"/>
                    <a:pt x="1572" y="7451"/>
                  </a:cubicBezTo>
                  <a:cubicBezTo>
                    <a:pt x="1480" y="7820"/>
                    <a:pt x="1480" y="8098"/>
                    <a:pt x="1480" y="8468"/>
                  </a:cubicBezTo>
                  <a:cubicBezTo>
                    <a:pt x="2496" y="7913"/>
                    <a:pt x="2681" y="6526"/>
                    <a:pt x="3698" y="5879"/>
                  </a:cubicBezTo>
                  <a:cubicBezTo>
                    <a:pt x="4068" y="5047"/>
                    <a:pt x="4715" y="4308"/>
                    <a:pt x="5454" y="3753"/>
                  </a:cubicBezTo>
                  <a:cubicBezTo>
                    <a:pt x="7026" y="2274"/>
                    <a:pt x="8967" y="1997"/>
                    <a:pt x="10908" y="1905"/>
                  </a:cubicBezTo>
                  <a:cubicBezTo>
                    <a:pt x="11185" y="1073"/>
                    <a:pt x="10261" y="795"/>
                    <a:pt x="10168" y="56"/>
                  </a:cubicBezTo>
                  <a:cubicBezTo>
                    <a:pt x="10014" y="17"/>
                    <a:pt x="9862" y="0"/>
                    <a:pt x="971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37"/>
            <p:cNvSpPr/>
            <p:nvPr/>
          </p:nvSpPr>
          <p:spPr>
            <a:xfrm>
              <a:off x="4355350" y="3331325"/>
              <a:ext cx="233425" cy="303800"/>
            </a:xfrm>
            <a:custGeom>
              <a:rect b="b" l="l" r="r" t="t"/>
              <a:pathLst>
                <a:path extrusionOk="0" h="12152" w="9337">
                  <a:moveTo>
                    <a:pt x="877" y="0"/>
                  </a:moveTo>
                  <a:cubicBezTo>
                    <a:pt x="546" y="0"/>
                    <a:pt x="239" y="107"/>
                    <a:pt x="1" y="505"/>
                  </a:cubicBezTo>
                  <a:cubicBezTo>
                    <a:pt x="2958" y="4202"/>
                    <a:pt x="6656" y="7437"/>
                    <a:pt x="7950" y="12151"/>
                  </a:cubicBezTo>
                  <a:cubicBezTo>
                    <a:pt x="9336" y="11042"/>
                    <a:pt x="8320" y="9748"/>
                    <a:pt x="8320" y="8546"/>
                  </a:cubicBezTo>
                  <a:cubicBezTo>
                    <a:pt x="8135" y="8084"/>
                    <a:pt x="7857" y="7530"/>
                    <a:pt x="7580" y="7067"/>
                  </a:cubicBezTo>
                  <a:lnTo>
                    <a:pt x="6841" y="5958"/>
                  </a:lnTo>
                  <a:cubicBezTo>
                    <a:pt x="6379" y="5496"/>
                    <a:pt x="5916" y="4941"/>
                    <a:pt x="5824" y="4202"/>
                  </a:cubicBezTo>
                  <a:cubicBezTo>
                    <a:pt x="5177" y="3925"/>
                    <a:pt x="4992" y="3278"/>
                    <a:pt x="4715" y="2723"/>
                  </a:cubicBezTo>
                  <a:cubicBezTo>
                    <a:pt x="3883" y="2076"/>
                    <a:pt x="3143" y="1429"/>
                    <a:pt x="2589" y="505"/>
                  </a:cubicBezTo>
                  <a:lnTo>
                    <a:pt x="2219" y="135"/>
                  </a:lnTo>
                  <a:cubicBezTo>
                    <a:pt x="2167" y="141"/>
                    <a:pt x="2114" y="144"/>
                    <a:pt x="2061" y="144"/>
                  </a:cubicBezTo>
                  <a:cubicBezTo>
                    <a:pt x="1680" y="144"/>
                    <a:pt x="1262" y="0"/>
                    <a:pt x="87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37"/>
            <p:cNvSpPr/>
            <p:nvPr/>
          </p:nvSpPr>
          <p:spPr>
            <a:xfrm>
              <a:off x="4706600" y="1101775"/>
              <a:ext cx="157175" cy="173950"/>
            </a:xfrm>
            <a:custGeom>
              <a:rect b="b" l="l" r="r" t="t"/>
              <a:pathLst>
                <a:path extrusionOk="0" h="6958" w="6287">
                  <a:moveTo>
                    <a:pt x="4430" y="1"/>
                  </a:moveTo>
                  <a:cubicBezTo>
                    <a:pt x="4347" y="1"/>
                    <a:pt x="4258" y="8"/>
                    <a:pt x="4160" y="25"/>
                  </a:cubicBezTo>
                  <a:cubicBezTo>
                    <a:pt x="3698" y="1041"/>
                    <a:pt x="2496" y="1319"/>
                    <a:pt x="1757" y="2243"/>
                  </a:cubicBezTo>
                  <a:cubicBezTo>
                    <a:pt x="1668" y="2367"/>
                    <a:pt x="1600" y="2416"/>
                    <a:pt x="1542" y="2416"/>
                  </a:cubicBezTo>
                  <a:cubicBezTo>
                    <a:pt x="1319" y="2416"/>
                    <a:pt x="1255" y="1671"/>
                    <a:pt x="779" y="1671"/>
                  </a:cubicBezTo>
                  <a:cubicBezTo>
                    <a:pt x="738" y="1671"/>
                    <a:pt x="695" y="1677"/>
                    <a:pt x="648" y="1688"/>
                  </a:cubicBezTo>
                  <a:cubicBezTo>
                    <a:pt x="370" y="2243"/>
                    <a:pt x="555" y="3167"/>
                    <a:pt x="1" y="3907"/>
                  </a:cubicBezTo>
                  <a:cubicBezTo>
                    <a:pt x="550" y="3657"/>
                    <a:pt x="1019" y="3488"/>
                    <a:pt x="1495" y="3488"/>
                  </a:cubicBezTo>
                  <a:cubicBezTo>
                    <a:pt x="1898" y="3488"/>
                    <a:pt x="2307" y="3610"/>
                    <a:pt x="2774" y="3907"/>
                  </a:cubicBezTo>
                  <a:cubicBezTo>
                    <a:pt x="2973" y="4057"/>
                    <a:pt x="3334" y="4233"/>
                    <a:pt x="3712" y="4233"/>
                  </a:cubicBezTo>
                  <a:cubicBezTo>
                    <a:pt x="4034" y="4233"/>
                    <a:pt x="4367" y="4105"/>
                    <a:pt x="4622" y="3722"/>
                  </a:cubicBezTo>
                  <a:cubicBezTo>
                    <a:pt x="4761" y="3583"/>
                    <a:pt x="4900" y="3514"/>
                    <a:pt x="5027" y="3514"/>
                  </a:cubicBezTo>
                  <a:cubicBezTo>
                    <a:pt x="5154" y="3514"/>
                    <a:pt x="5269" y="3583"/>
                    <a:pt x="5362" y="3722"/>
                  </a:cubicBezTo>
                  <a:cubicBezTo>
                    <a:pt x="5547" y="4092"/>
                    <a:pt x="5269" y="4277"/>
                    <a:pt x="5084" y="4462"/>
                  </a:cubicBezTo>
                  <a:cubicBezTo>
                    <a:pt x="4622" y="4924"/>
                    <a:pt x="3790" y="5016"/>
                    <a:pt x="3790" y="5848"/>
                  </a:cubicBezTo>
                  <a:cubicBezTo>
                    <a:pt x="4068" y="6403"/>
                    <a:pt x="5084" y="6033"/>
                    <a:pt x="5177" y="6957"/>
                  </a:cubicBezTo>
                  <a:lnTo>
                    <a:pt x="5916" y="6957"/>
                  </a:lnTo>
                  <a:lnTo>
                    <a:pt x="5916" y="6865"/>
                  </a:lnTo>
                  <a:cubicBezTo>
                    <a:pt x="5916" y="6495"/>
                    <a:pt x="5916" y="6033"/>
                    <a:pt x="6286" y="5848"/>
                  </a:cubicBezTo>
                  <a:lnTo>
                    <a:pt x="6286" y="2890"/>
                  </a:lnTo>
                  <a:lnTo>
                    <a:pt x="5916" y="2890"/>
                  </a:lnTo>
                  <a:cubicBezTo>
                    <a:pt x="5454" y="2520"/>
                    <a:pt x="5454" y="2058"/>
                    <a:pt x="5454" y="1504"/>
                  </a:cubicBezTo>
                  <a:cubicBezTo>
                    <a:pt x="5370" y="829"/>
                    <a:pt x="5286" y="1"/>
                    <a:pt x="443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37"/>
            <p:cNvSpPr/>
            <p:nvPr/>
          </p:nvSpPr>
          <p:spPr>
            <a:xfrm>
              <a:off x="4343800" y="2599825"/>
              <a:ext cx="129425" cy="335100"/>
            </a:xfrm>
            <a:custGeom>
              <a:rect b="b" l="l" r="r" t="t"/>
              <a:pathLst>
                <a:path extrusionOk="0" h="13404" w="5177">
                  <a:moveTo>
                    <a:pt x="1202" y="1"/>
                  </a:moveTo>
                  <a:cubicBezTo>
                    <a:pt x="740" y="93"/>
                    <a:pt x="278" y="93"/>
                    <a:pt x="0" y="555"/>
                  </a:cubicBezTo>
                  <a:cubicBezTo>
                    <a:pt x="1757" y="1387"/>
                    <a:pt x="1757" y="1387"/>
                    <a:pt x="2589" y="4345"/>
                  </a:cubicBezTo>
                  <a:cubicBezTo>
                    <a:pt x="3513" y="5824"/>
                    <a:pt x="3698" y="7580"/>
                    <a:pt x="3698" y="9152"/>
                  </a:cubicBezTo>
                  <a:cubicBezTo>
                    <a:pt x="3790" y="10261"/>
                    <a:pt x="2866" y="11647"/>
                    <a:pt x="925" y="11647"/>
                  </a:cubicBezTo>
                  <a:cubicBezTo>
                    <a:pt x="1849" y="11925"/>
                    <a:pt x="3143" y="11647"/>
                    <a:pt x="2589" y="13126"/>
                  </a:cubicBezTo>
                  <a:cubicBezTo>
                    <a:pt x="2496" y="13219"/>
                    <a:pt x="2773" y="13311"/>
                    <a:pt x="2958" y="13404"/>
                  </a:cubicBezTo>
                  <a:cubicBezTo>
                    <a:pt x="3420" y="12757"/>
                    <a:pt x="4067" y="12109"/>
                    <a:pt x="4807" y="11647"/>
                  </a:cubicBezTo>
                  <a:cubicBezTo>
                    <a:pt x="4715" y="11278"/>
                    <a:pt x="4252" y="10908"/>
                    <a:pt x="4807" y="10538"/>
                  </a:cubicBezTo>
                  <a:cubicBezTo>
                    <a:pt x="4992" y="9244"/>
                    <a:pt x="4437" y="7857"/>
                    <a:pt x="5177" y="6563"/>
                  </a:cubicBezTo>
                  <a:cubicBezTo>
                    <a:pt x="4715" y="5454"/>
                    <a:pt x="4160" y="4345"/>
                    <a:pt x="3698" y="3328"/>
                  </a:cubicBezTo>
                  <a:cubicBezTo>
                    <a:pt x="2958" y="2866"/>
                    <a:pt x="2773" y="2219"/>
                    <a:pt x="2589" y="1479"/>
                  </a:cubicBezTo>
                  <a:cubicBezTo>
                    <a:pt x="2034" y="1110"/>
                    <a:pt x="1479" y="648"/>
                    <a:pt x="120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37"/>
            <p:cNvSpPr/>
            <p:nvPr/>
          </p:nvSpPr>
          <p:spPr>
            <a:xfrm>
              <a:off x="5099450" y="4933800"/>
              <a:ext cx="212625" cy="127125"/>
            </a:xfrm>
            <a:custGeom>
              <a:rect b="b" l="l" r="r" t="t"/>
              <a:pathLst>
                <a:path extrusionOk="0" h="5085" w="8505">
                  <a:moveTo>
                    <a:pt x="5824" y="1"/>
                  </a:moveTo>
                  <a:cubicBezTo>
                    <a:pt x="4715" y="463"/>
                    <a:pt x="3883" y="1110"/>
                    <a:pt x="4068" y="2497"/>
                  </a:cubicBezTo>
                  <a:cubicBezTo>
                    <a:pt x="4068" y="3337"/>
                    <a:pt x="3838" y="3566"/>
                    <a:pt x="3519" y="3566"/>
                  </a:cubicBezTo>
                  <a:cubicBezTo>
                    <a:pt x="3136" y="3566"/>
                    <a:pt x="2622" y="3236"/>
                    <a:pt x="2219" y="3236"/>
                  </a:cubicBezTo>
                  <a:cubicBezTo>
                    <a:pt x="1982" y="3335"/>
                    <a:pt x="1788" y="3379"/>
                    <a:pt x="1626" y="3379"/>
                  </a:cubicBezTo>
                  <a:cubicBezTo>
                    <a:pt x="1031" y="3379"/>
                    <a:pt x="885" y="2781"/>
                    <a:pt x="740" y="2127"/>
                  </a:cubicBezTo>
                  <a:cubicBezTo>
                    <a:pt x="0" y="2219"/>
                    <a:pt x="0" y="2774"/>
                    <a:pt x="0" y="3236"/>
                  </a:cubicBezTo>
                  <a:cubicBezTo>
                    <a:pt x="647" y="4160"/>
                    <a:pt x="1664" y="4530"/>
                    <a:pt x="2589" y="5085"/>
                  </a:cubicBezTo>
                  <a:lnTo>
                    <a:pt x="3328" y="5085"/>
                  </a:lnTo>
                  <a:cubicBezTo>
                    <a:pt x="4252" y="5085"/>
                    <a:pt x="5084" y="4715"/>
                    <a:pt x="5824" y="4345"/>
                  </a:cubicBezTo>
                  <a:cubicBezTo>
                    <a:pt x="6009" y="4160"/>
                    <a:pt x="6101" y="4068"/>
                    <a:pt x="6194" y="3976"/>
                  </a:cubicBezTo>
                  <a:cubicBezTo>
                    <a:pt x="6378" y="3051"/>
                    <a:pt x="8504" y="2959"/>
                    <a:pt x="7303" y="1387"/>
                  </a:cubicBezTo>
                  <a:cubicBezTo>
                    <a:pt x="6933" y="1295"/>
                    <a:pt x="6748" y="1110"/>
                    <a:pt x="6563" y="740"/>
                  </a:cubicBezTo>
                  <a:cubicBezTo>
                    <a:pt x="6563" y="278"/>
                    <a:pt x="6378" y="1"/>
                    <a:pt x="582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37"/>
            <p:cNvSpPr/>
            <p:nvPr/>
          </p:nvSpPr>
          <p:spPr>
            <a:xfrm>
              <a:off x="5259325" y="4769575"/>
              <a:ext cx="168300" cy="155025"/>
            </a:xfrm>
            <a:custGeom>
              <a:rect b="b" l="l" r="r" t="t"/>
              <a:pathLst>
                <a:path extrusionOk="0" h="6201" w="6732">
                  <a:moveTo>
                    <a:pt x="1459" y="1"/>
                  </a:moveTo>
                  <a:cubicBezTo>
                    <a:pt x="640" y="1"/>
                    <a:pt x="0" y="125"/>
                    <a:pt x="908" y="1486"/>
                  </a:cubicBezTo>
                  <a:lnTo>
                    <a:pt x="908" y="1393"/>
                  </a:lnTo>
                  <a:cubicBezTo>
                    <a:pt x="1277" y="1671"/>
                    <a:pt x="1647" y="1948"/>
                    <a:pt x="2017" y="2225"/>
                  </a:cubicBezTo>
                  <a:cubicBezTo>
                    <a:pt x="2387" y="2318"/>
                    <a:pt x="2572" y="2595"/>
                    <a:pt x="2756" y="2872"/>
                  </a:cubicBezTo>
                  <a:cubicBezTo>
                    <a:pt x="3311" y="3242"/>
                    <a:pt x="3773" y="3612"/>
                    <a:pt x="3866" y="4351"/>
                  </a:cubicBezTo>
                  <a:lnTo>
                    <a:pt x="4143" y="4351"/>
                  </a:lnTo>
                  <a:cubicBezTo>
                    <a:pt x="4328" y="4444"/>
                    <a:pt x="4420" y="4629"/>
                    <a:pt x="4513" y="4721"/>
                  </a:cubicBezTo>
                  <a:cubicBezTo>
                    <a:pt x="4975" y="5645"/>
                    <a:pt x="5714" y="6108"/>
                    <a:pt x="6731" y="6200"/>
                  </a:cubicBezTo>
                  <a:lnTo>
                    <a:pt x="6731" y="4721"/>
                  </a:lnTo>
                  <a:cubicBezTo>
                    <a:pt x="6176" y="4259"/>
                    <a:pt x="6454" y="3519"/>
                    <a:pt x="6361" y="2965"/>
                  </a:cubicBezTo>
                  <a:cubicBezTo>
                    <a:pt x="5899" y="2872"/>
                    <a:pt x="5622" y="2688"/>
                    <a:pt x="5622" y="2225"/>
                  </a:cubicBezTo>
                  <a:lnTo>
                    <a:pt x="5252" y="2225"/>
                  </a:lnTo>
                  <a:lnTo>
                    <a:pt x="2017" y="7"/>
                  </a:lnTo>
                  <a:cubicBezTo>
                    <a:pt x="1832" y="7"/>
                    <a:pt x="1641" y="1"/>
                    <a:pt x="145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37"/>
            <p:cNvSpPr/>
            <p:nvPr/>
          </p:nvSpPr>
          <p:spPr>
            <a:xfrm>
              <a:off x="3977150" y="5223875"/>
              <a:ext cx="151750" cy="125925"/>
            </a:xfrm>
            <a:custGeom>
              <a:rect b="b" l="l" r="r" t="t"/>
              <a:pathLst>
                <a:path extrusionOk="0" h="5037" w="6070">
                  <a:moveTo>
                    <a:pt x="5350" y="0"/>
                  </a:moveTo>
                  <a:cubicBezTo>
                    <a:pt x="5024" y="0"/>
                    <a:pt x="4757" y="266"/>
                    <a:pt x="4591" y="599"/>
                  </a:cubicBezTo>
                  <a:cubicBezTo>
                    <a:pt x="4369" y="932"/>
                    <a:pt x="4214" y="1048"/>
                    <a:pt x="4095" y="1048"/>
                  </a:cubicBezTo>
                  <a:cubicBezTo>
                    <a:pt x="3818" y="1048"/>
                    <a:pt x="3741" y="414"/>
                    <a:pt x="3482" y="414"/>
                  </a:cubicBezTo>
                  <a:lnTo>
                    <a:pt x="3112" y="414"/>
                  </a:lnTo>
                  <a:cubicBezTo>
                    <a:pt x="2833" y="693"/>
                    <a:pt x="2520" y="766"/>
                    <a:pt x="2195" y="766"/>
                  </a:cubicBezTo>
                  <a:cubicBezTo>
                    <a:pt x="1839" y="766"/>
                    <a:pt x="1468" y="679"/>
                    <a:pt x="1113" y="679"/>
                  </a:cubicBezTo>
                  <a:cubicBezTo>
                    <a:pt x="1039" y="679"/>
                    <a:pt x="966" y="683"/>
                    <a:pt x="894" y="692"/>
                  </a:cubicBezTo>
                  <a:cubicBezTo>
                    <a:pt x="801" y="753"/>
                    <a:pt x="657" y="753"/>
                    <a:pt x="520" y="753"/>
                  </a:cubicBezTo>
                  <a:lnTo>
                    <a:pt x="520" y="753"/>
                  </a:lnTo>
                  <a:cubicBezTo>
                    <a:pt x="247" y="753"/>
                    <a:pt x="0" y="753"/>
                    <a:pt x="247" y="1246"/>
                  </a:cubicBezTo>
                  <a:cubicBezTo>
                    <a:pt x="524" y="2078"/>
                    <a:pt x="894" y="2818"/>
                    <a:pt x="1263" y="3650"/>
                  </a:cubicBezTo>
                  <a:cubicBezTo>
                    <a:pt x="2373" y="3834"/>
                    <a:pt x="1356" y="4666"/>
                    <a:pt x="1633" y="5036"/>
                  </a:cubicBezTo>
                  <a:lnTo>
                    <a:pt x="2373" y="5036"/>
                  </a:lnTo>
                  <a:cubicBezTo>
                    <a:pt x="3204" y="4019"/>
                    <a:pt x="3944" y="3003"/>
                    <a:pt x="4961" y="2171"/>
                  </a:cubicBezTo>
                  <a:cubicBezTo>
                    <a:pt x="5330" y="1708"/>
                    <a:pt x="5700" y="1246"/>
                    <a:pt x="6070" y="692"/>
                  </a:cubicBezTo>
                  <a:lnTo>
                    <a:pt x="6070" y="414"/>
                  </a:lnTo>
                  <a:cubicBezTo>
                    <a:pt x="5811" y="119"/>
                    <a:pt x="5567" y="0"/>
                    <a:pt x="535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37"/>
            <p:cNvSpPr/>
            <p:nvPr/>
          </p:nvSpPr>
          <p:spPr>
            <a:xfrm>
              <a:off x="5009325" y="529275"/>
              <a:ext cx="165000" cy="154850"/>
            </a:xfrm>
            <a:custGeom>
              <a:rect b="b" l="l" r="r" t="t"/>
              <a:pathLst>
                <a:path extrusionOk="0" h="6194" w="6600">
                  <a:moveTo>
                    <a:pt x="4345" y="1"/>
                  </a:moveTo>
                  <a:cubicBezTo>
                    <a:pt x="3883" y="371"/>
                    <a:pt x="3421" y="740"/>
                    <a:pt x="2958" y="1110"/>
                  </a:cubicBezTo>
                  <a:cubicBezTo>
                    <a:pt x="1295" y="1942"/>
                    <a:pt x="555" y="3421"/>
                    <a:pt x="0" y="5085"/>
                  </a:cubicBezTo>
                  <a:lnTo>
                    <a:pt x="0" y="5454"/>
                  </a:lnTo>
                  <a:cubicBezTo>
                    <a:pt x="0" y="5639"/>
                    <a:pt x="0" y="5732"/>
                    <a:pt x="0" y="5824"/>
                  </a:cubicBezTo>
                  <a:cubicBezTo>
                    <a:pt x="381" y="5766"/>
                    <a:pt x="669" y="5735"/>
                    <a:pt x="896" y="5735"/>
                  </a:cubicBezTo>
                  <a:cubicBezTo>
                    <a:pt x="1387" y="5735"/>
                    <a:pt x="1596" y="5878"/>
                    <a:pt x="1849" y="6194"/>
                  </a:cubicBezTo>
                  <a:cubicBezTo>
                    <a:pt x="1942" y="5639"/>
                    <a:pt x="1572" y="4900"/>
                    <a:pt x="2219" y="4345"/>
                  </a:cubicBezTo>
                  <a:cubicBezTo>
                    <a:pt x="3003" y="3326"/>
                    <a:pt x="3853" y="2507"/>
                    <a:pt x="5108" y="2507"/>
                  </a:cubicBezTo>
                  <a:cubicBezTo>
                    <a:pt x="5333" y="2507"/>
                    <a:pt x="5571" y="2533"/>
                    <a:pt x="5824" y="2589"/>
                  </a:cubicBezTo>
                  <a:cubicBezTo>
                    <a:pt x="5916" y="1942"/>
                    <a:pt x="4899" y="1757"/>
                    <a:pt x="5177" y="1110"/>
                  </a:cubicBezTo>
                  <a:cubicBezTo>
                    <a:pt x="5262" y="962"/>
                    <a:pt x="5385" y="915"/>
                    <a:pt x="5524" y="915"/>
                  </a:cubicBezTo>
                  <a:cubicBezTo>
                    <a:pt x="5756" y="915"/>
                    <a:pt x="6030" y="1044"/>
                    <a:pt x="6240" y="1044"/>
                  </a:cubicBezTo>
                  <a:cubicBezTo>
                    <a:pt x="6453" y="1044"/>
                    <a:pt x="6599" y="910"/>
                    <a:pt x="6563" y="371"/>
                  </a:cubicBezTo>
                  <a:lnTo>
                    <a:pt x="5824" y="1"/>
                  </a:lnTo>
                  <a:cubicBezTo>
                    <a:pt x="5536" y="174"/>
                    <a:pt x="5212" y="561"/>
                    <a:pt x="4897" y="561"/>
                  </a:cubicBezTo>
                  <a:cubicBezTo>
                    <a:pt x="4707" y="561"/>
                    <a:pt x="4519" y="419"/>
                    <a:pt x="434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37"/>
            <p:cNvSpPr/>
            <p:nvPr/>
          </p:nvSpPr>
          <p:spPr>
            <a:xfrm>
              <a:off x="4154300" y="2317900"/>
              <a:ext cx="191825" cy="182575"/>
            </a:xfrm>
            <a:custGeom>
              <a:rect b="b" l="l" r="r" t="t"/>
              <a:pathLst>
                <a:path extrusionOk="0" h="7303" w="7673">
                  <a:moveTo>
                    <a:pt x="6933" y="0"/>
                  </a:moveTo>
                  <a:cubicBezTo>
                    <a:pt x="4715" y="2126"/>
                    <a:pt x="2589" y="4437"/>
                    <a:pt x="1" y="6194"/>
                  </a:cubicBezTo>
                  <a:cubicBezTo>
                    <a:pt x="276" y="6166"/>
                    <a:pt x="543" y="6130"/>
                    <a:pt x="775" y="6130"/>
                  </a:cubicBezTo>
                  <a:cubicBezTo>
                    <a:pt x="1322" y="6130"/>
                    <a:pt x="1674" y="6329"/>
                    <a:pt x="1480" y="7303"/>
                  </a:cubicBezTo>
                  <a:cubicBezTo>
                    <a:pt x="2219" y="6656"/>
                    <a:pt x="2959" y="6101"/>
                    <a:pt x="3698" y="5454"/>
                  </a:cubicBezTo>
                  <a:cubicBezTo>
                    <a:pt x="4068" y="4807"/>
                    <a:pt x="4530" y="4345"/>
                    <a:pt x="5085" y="3975"/>
                  </a:cubicBezTo>
                  <a:cubicBezTo>
                    <a:pt x="5547" y="3236"/>
                    <a:pt x="6194" y="2681"/>
                    <a:pt x="6933" y="2219"/>
                  </a:cubicBezTo>
                  <a:lnTo>
                    <a:pt x="7303" y="2219"/>
                  </a:lnTo>
                  <a:cubicBezTo>
                    <a:pt x="7395" y="1942"/>
                    <a:pt x="7580" y="1757"/>
                    <a:pt x="7673" y="1479"/>
                  </a:cubicBezTo>
                  <a:cubicBezTo>
                    <a:pt x="7026" y="1202"/>
                    <a:pt x="6933" y="647"/>
                    <a:pt x="69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37"/>
            <p:cNvSpPr/>
            <p:nvPr/>
          </p:nvSpPr>
          <p:spPr>
            <a:xfrm>
              <a:off x="5208300" y="392950"/>
              <a:ext cx="154600" cy="120175"/>
            </a:xfrm>
            <a:custGeom>
              <a:rect b="b" l="l" r="r" t="t"/>
              <a:pathLst>
                <a:path extrusionOk="0" h="4807" w="6184">
                  <a:moveTo>
                    <a:pt x="2209" y="0"/>
                  </a:moveTo>
                  <a:cubicBezTo>
                    <a:pt x="1971" y="179"/>
                    <a:pt x="1693" y="281"/>
                    <a:pt x="1402" y="281"/>
                  </a:cubicBezTo>
                  <a:cubicBezTo>
                    <a:pt x="1243" y="281"/>
                    <a:pt x="1079" y="251"/>
                    <a:pt x="915" y="185"/>
                  </a:cubicBezTo>
                  <a:cubicBezTo>
                    <a:pt x="840" y="176"/>
                    <a:pt x="770" y="171"/>
                    <a:pt x="706" y="171"/>
                  </a:cubicBezTo>
                  <a:cubicBezTo>
                    <a:pt x="141" y="171"/>
                    <a:pt x="0" y="528"/>
                    <a:pt x="83" y="1109"/>
                  </a:cubicBezTo>
                  <a:cubicBezTo>
                    <a:pt x="361" y="1109"/>
                    <a:pt x="638" y="1202"/>
                    <a:pt x="823" y="1479"/>
                  </a:cubicBezTo>
                  <a:cubicBezTo>
                    <a:pt x="1100" y="1479"/>
                    <a:pt x="1377" y="1572"/>
                    <a:pt x="1470" y="1849"/>
                  </a:cubicBezTo>
                  <a:cubicBezTo>
                    <a:pt x="2579" y="2034"/>
                    <a:pt x="3134" y="2866"/>
                    <a:pt x="3688" y="3698"/>
                  </a:cubicBezTo>
                  <a:lnTo>
                    <a:pt x="4058" y="4067"/>
                  </a:lnTo>
                  <a:cubicBezTo>
                    <a:pt x="4335" y="4252"/>
                    <a:pt x="4520" y="4529"/>
                    <a:pt x="4797" y="4714"/>
                  </a:cubicBezTo>
                  <a:lnTo>
                    <a:pt x="4797" y="4807"/>
                  </a:lnTo>
                  <a:cubicBezTo>
                    <a:pt x="5537" y="4714"/>
                    <a:pt x="5907" y="4252"/>
                    <a:pt x="6184" y="3698"/>
                  </a:cubicBezTo>
                  <a:lnTo>
                    <a:pt x="6184" y="3698"/>
                  </a:lnTo>
                  <a:cubicBezTo>
                    <a:pt x="5980" y="3765"/>
                    <a:pt x="5814" y="3796"/>
                    <a:pt x="5679" y="3796"/>
                  </a:cubicBezTo>
                  <a:cubicBezTo>
                    <a:pt x="5078" y="3796"/>
                    <a:pt x="5092" y="3192"/>
                    <a:pt x="5167" y="2588"/>
                  </a:cubicBezTo>
                  <a:lnTo>
                    <a:pt x="5167" y="2219"/>
                  </a:lnTo>
                  <a:cubicBezTo>
                    <a:pt x="4428" y="1664"/>
                    <a:pt x="3688" y="1017"/>
                    <a:pt x="2949" y="370"/>
                  </a:cubicBezTo>
                  <a:cubicBezTo>
                    <a:pt x="2856" y="277"/>
                    <a:pt x="2764" y="185"/>
                    <a:pt x="2579" y="93"/>
                  </a:cubicBezTo>
                  <a:cubicBezTo>
                    <a:pt x="2487" y="93"/>
                    <a:pt x="2394" y="0"/>
                    <a:pt x="220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37"/>
            <p:cNvSpPr/>
            <p:nvPr/>
          </p:nvSpPr>
          <p:spPr>
            <a:xfrm>
              <a:off x="5127175" y="339800"/>
              <a:ext cx="136375" cy="80900"/>
            </a:xfrm>
            <a:custGeom>
              <a:rect b="b" l="l" r="r" t="t"/>
              <a:pathLst>
                <a:path extrusionOk="0" h="3236" w="5455">
                  <a:moveTo>
                    <a:pt x="370" y="0"/>
                  </a:moveTo>
                  <a:cubicBezTo>
                    <a:pt x="463" y="93"/>
                    <a:pt x="463" y="277"/>
                    <a:pt x="555" y="277"/>
                  </a:cubicBezTo>
                  <a:cubicBezTo>
                    <a:pt x="2034" y="1479"/>
                    <a:pt x="1202" y="2034"/>
                    <a:pt x="1" y="2496"/>
                  </a:cubicBezTo>
                  <a:cubicBezTo>
                    <a:pt x="1110" y="2773"/>
                    <a:pt x="2219" y="3050"/>
                    <a:pt x="3328" y="3235"/>
                  </a:cubicBezTo>
                  <a:cubicBezTo>
                    <a:pt x="3245" y="2654"/>
                    <a:pt x="3386" y="2297"/>
                    <a:pt x="3951" y="2297"/>
                  </a:cubicBezTo>
                  <a:cubicBezTo>
                    <a:pt x="4015" y="2297"/>
                    <a:pt x="4085" y="2302"/>
                    <a:pt x="4160" y="2311"/>
                  </a:cubicBezTo>
                  <a:cubicBezTo>
                    <a:pt x="4324" y="2377"/>
                    <a:pt x="4488" y="2407"/>
                    <a:pt x="4647" y="2407"/>
                  </a:cubicBezTo>
                  <a:cubicBezTo>
                    <a:pt x="4927" y="2407"/>
                    <a:pt x="5195" y="2313"/>
                    <a:pt x="5427" y="2146"/>
                  </a:cubicBezTo>
                  <a:lnTo>
                    <a:pt x="5427" y="2146"/>
                  </a:lnTo>
                  <a:cubicBezTo>
                    <a:pt x="5436" y="2170"/>
                    <a:pt x="5446" y="2194"/>
                    <a:pt x="5454" y="2219"/>
                  </a:cubicBezTo>
                  <a:lnTo>
                    <a:pt x="5454" y="2126"/>
                  </a:lnTo>
                  <a:cubicBezTo>
                    <a:pt x="5445" y="2133"/>
                    <a:pt x="5436" y="2140"/>
                    <a:pt x="5427" y="2146"/>
                  </a:cubicBezTo>
                  <a:lnTo>
                    <a:pt x="5427" y="2146"/>
                  </a:lnTo>
                  <a:cubicBezTo>
                    <a:pt x="4839" y="664"/>
                    <a:pt x="2947" y="1183"/>
                    <a:pt x="221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37"/>
            <p:cNvSpPr/>
            <p:nvPr/>
          </p:nvSpPr>
          <p:spPr>
            <a:xfrm>
              <a:off x="4064175" y="5151025"/>
              <a:ext cx="90150" cy="99000"/>
            </a:xfrm>
            <a:custGeom>
              <a:rect b="b" l="l" r="r" t="t"/>
              <a:pathLst>
                <a:path extrusionOk="0" h="3960" w="3606">
                  <a:moveTo>
                    <a:pt x="2866" y="1"/>
                  </a:moveTo>
                  <a:cubicBezTo>
                    <a:pt x="2497" y="93"/>
                    <a:pt x="2219" y="278"/>
                    <a:pt x="1849" y="370"/>
                  </a:cubicBezTo>
                  <a:cubicBezTo>
                    <a:pt x="1572" y="1295"/>
                    <a:pt x="648" y="1572"/>
                    <a:pt x="1" y="2219"/>
                  </a:cubicBezTo>
                  <a:lnTo>
                    <a:pt x="1" y="3236"/>
                  </a:lnTo>
                  <a:cubicBezTo>
                    <a:pt x="261" y="3301"/>
                    <a:pt x="338" y="3960"/>
                    <a:pt x="618" y="3960"/>
                  </a:cubicBezTo>
                  <a:cubicBezTo>
                    <a:pt x="736" y="3960"/>
                    <a:pt x="890" y="3842"/>
                    <a:pt x="1110" y="3513"/>
                  </a:cubicBezTo>
                  <a:cubicBezTo>
                    <a:pt x="1276" y="3180"/>
                    <a:pt x="1543" y="2914"/>
                    <a:pt x="1869" y="2914"/>
                  </a:cubicBezTo>
                  <a:cubicBezTo>
                    <a:pt x="2086" y="2914"/>
                    <a:pt x="2330" y="3033"/>
                    <a:pt x="2589" y="3328"/>
                  </a:cubicBezTo>
                  <a:lnTo>
                    <a:pt x="3606" y="2496"/>
                  </a:lnTo>
                  <a:lnTo>
                    <a:pt x="3606" y="2127"/>
                  </a:lnTo>
                  <a:cubicBezTo>
                    <a:pt x="3421" y="1849"/>
                    <a:pt x="3421" y="1480"/>
                    <a:pt x="3606" y="1110"/>
                  </a:cubicBezTo>
                  <a:lnTo>
                    <a:pt x="3606" y="370"/>
                  </a:lnTo>
                  <a:lnTo>
                    <a:pt x="2866"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37"/>
            <p:cNvSpPr/>
            <p:nvPr/>
          </p:nvSpPr>
          <p:spPr>
            <a:xfrm>
              <a:off x="3927850" y="4906075"/>
              <a:ext cx="113250" cy="105725"/>
            </a:xfrm>
            <a:custGeom>
              <a:rect b="b" l="l" r="r" t="t"/>
              <a:pathLst>
                <a:path extrusionOk="0" h="4229" w="4530">
                  <a:moveTo>
                    <a:pt x="3659" y="0"/>
                  </a:moveTo>
                  <a:cubicBezTo>
                    <a:pt x="3198" y="0"/>
                    <a:pt x="2893" y="620"/>
                    <a:pt x="2588" y="925"/>
                  </a:cubicBezTo>
                  <a:cubicBezTo>
                    <a:pt x="2201" y="1235"/>
                    <a:pt x="2073" y="1935"/>
                    <a:pt x="1497" y="1935"/>
                  </a:cubicBezTo>
                  <a:cubicBezTo>
                    <a:pt x="1386" y="1935"/>
                    <a:pt x="1259" y="1909"/>
                    <a:pt x="1109" y="1849"/>
                  </a:cubicBezTo>
                  <a:cubicBezTo>
                    <a:pt x="370" y="2219"/>
                    <a:pt x="93" y="2866"/>
                    <a:pt x="0" y="3606"/>
                  </a:cubicBezTo>
                  <a:cubicBezTo>
                    <a:pt x="149" y="4089"/>
                    <a:pt x="372" y="4228"/>
                    <a:pt x="628" y="4228"/>
                  </a:cubicBezTo>
                  <a:cubicBezTo>
                    <a:pt x="978" y="4228"/>
                    <a:pt x="1388" y="3969"/>
                    <a:pt x="1752" y="3969"/>
                  </a:cubicBezTo>
                  <a:cubicBezTo>
                    <a:pt x="1785" y="3969"/>
                    <a:pt x="1817" y="3971"/>
                    <a:pt x="1849" y="3975"/>
                  </a:cubicBezTo>
                  <a:lnTo>
                    <a:pt x="2219" y="3975"/>
                  </a:lnTo>
                  <a:cubicBezTo>
                    <a:pt x="2311" y="3883"/>
                    <a:pt x="2403" y="3790"/>
                    <a:pt x="2496" y="3606"/>
                  </a:cubicBezTo>
                  <a:cubicBezTo>
                    <a:pt x="2496" y="2866"/>
                    <a:pt x="3235" y="2681"/>
                    <a:pt x="3605" y="2219"/>
                  </a:cubicBezTo>
                  <a:cubicBezTo>
                    <a:pt x="3698" y="2034"/>
                    <a:pt x="3698" y="1849"/>
                    <a:pt x="3790" y="1664"/>
                  </a:cubicBezTo>
                  <a:cubicBezTo>
                    <a:pt x="4067" y="1202"/>
                    <a:pt x="4529" y="555"/>
                    <a:pt x="3975" y="93"/>
                  </a:cubicBezTo>
                  <a:cubicBezTo>
                    <a:pt x="3862" y="28"/>
                    <a:pt x="3757" y="0"/>
                    <a:pt x="365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37"/>
            <p:cNvSpPr/>
            <p:nvPr/>
          </p:nvSpPr>
          <p:spPr>
            <a:xfrm>
              <a:off x="3863125" y="510800"/>
              <a:ext cx="92475" cy="123275"/>
            </a:xfrm>
            <a:custGeom>
              <a:rect b="b" l="l" r="r" t="t"/>
              <a:pathLst>
                <a:path extrusionOk="0" h="4931" w="3699">
                  <a:moveTo>
                    <a:pt x="1480" y="0"/>
                  </a:moveTo>
                  <a:cubicBezTo>
                    <a:pt x="1388" y="462"/>
                    <a:pt x="1480" y="1110"/>
                    <a:pt x="1295" y="1110"/>
                  </a:cubicBezTo>
                  <a:cubicBezTo>
                    <a:pt x="1234" y="1130"/>
                    <a:pt x="1178" y="1139"/>
                    <a:pt x="1125" y="1139"/>
                  </a:cubicBezTo>
                  <a:cubicBezTo>
                    <a:pt x="696" y="1139"/>
                    <a:pt x="495" y="535"/>
                    <a:pt x="1" y="370"/>
                  </a:cubicBezTo>
                  <a:lnTo>
                    <a:pt x="1" y="370"/>
                  </a:lnTo>
                  <a:cubicBezTo>
                    <a:pt x="463" y="1941"/>
                    <a:pt x="556" y="3605"/>
                    <a:pt x="1850" y="4807"/>
                  </a:cubicBezTo>
                  <a:cubicBezTo>
                    <a:pt x="1979" y="4592"/>
                    <a:pt x="2108" y="4517"/>
                    <a:pt x="2246" y="4517"/>
                  </a:cubicBezTo>
                  <a:cubicBezTo>
                    <a:pt x="2405" y="4517"/>
                    <a:pt x="2576" y="4616"/>
                    <a:pt x="2774" y="4715"/>
                  </a:cubicBezTo>
                  <a:cubicBezTo>
                    <a:pt x="2928" y="4869"/>
                    <a:pt x="3062" y="4930"/>
                    <a:pt x="3178" y="4930"/>
                  </a:cubicBezTo>
                  <a:cubicBezTo>
                    <a:pt x="3411" y="4930"/>
                    <a:pt x="3575" y="4684"/>
                    <a:pt x="3698" y="4437"/>
                  </a:cubicBezTo>
                  <a:lnTo>
                    <a:pt x="3698" y="4345"/>
                  </a:lnTo>
                  <a:cubicBezTo>
                    <a:pt x="3698" y="3790"/>
                    <a:pt x="3144" y="3420"/>
                    <a:pt x="2959" y="2958"/>
                  </a:cubicBezTo>
                  <a:cubicBezTo>
                    <a:pt x="2219" y="2126"/>
                    <a:pt x="1572" y="1202"/>
                    <a:pt x="185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37"/>
            <p:cNvSpPr/>
            <p:nvPr/>
          </p:nvSpPr>
          <p:spPr>
            <a:xfrm>
              <a:off x="5034750" y="320000"/>
              <a:ext cx="143300" cy="91450"/>
            </a:xfrm>
            <a:custGeom>
              <a:rect b="b" l="l" r="r" t="t"/>
              <a:pathLst>
                <a:path extrusionOk="0" h="3658" w="5732">
                  <a:moveTo>
                    <a:pt x="623" y="1"/>
                  </a:moveTo>
                  <a:cubicBezTo>
                    <a:pt x="449" y="1"/>
                    <a:pt x="272" y="17"/>
                    <a:pt x="93" y="53"/>
                  </a:cubicBezTo>
                  <a:cubicBezTo>
                    <a:pt x="0" y="607"/>
                    <a:pt x="555" y="792"/>
                    <a:pt x="832" y="1162"/>
                  </a:cubicBezTo>
                  <a:cubicBezTo>
                    <a:pt x="1017" y="1485"/>
                    <a:pt x="1364" y="1485"/>
                    <a:pt x="1710" y="1485"/>
                  </a:cubicBezTo>
                  <a:cubicBezTo>
                    <a:pt x="2057" y="1485"/>
                    <a:pt x="2404" y="1485"/>
                    <a:pt x="2588" y="1809"/>
                  </a:cubicBezTo>
                  <a:cubicBezTo>
                    <a:pt x="2681" y="2548"/>
                    <a:pt x="3605" y="2826"/>
                    <a:pt x="3328" y="3658"/>
                  </a:cubicBezTo>
                  <a:cubicBezTo>
                    <a:pt x="3513" y="3565"/>
                    <a:pt x="3605" y="3380"/>
                    <a:pt x="3698" y="3288"/>
                  </a:cubicBezTo>
                  <a:cubicBezTo>
                    <a:pt x="4899" y="2826"/>
                    <a:pt x="5731" y="2271"/>
                    <a:pt x="4252" y="1069"/>
                  </a:cubicBezTo>
                  <a:cubicBezTo>
                    <a:pt x="4160" y="1069"/>
                    <a:pt x="4160" y="885"/>
                    <a:pt x="4067" y="792"/>
                  </a:cubicBezTo>
                  <a:cubicBezTo>
                    <a:pt x="2861" y="712"/>
                    <a:pt x="1794" y="1"/>
                    <a:pt x="62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37"/>
            <p:cNvSpPr/>
            <p:nvPr/>
          </p:nvSpPr>
          <p:spPr>
            <a:xfrm>
              <a:off x="5328225" y="485375"/>
              <a:ext cx="71650" cy="99400"/>
            </a:xfrm>
            <a:custGeom>
              <a:rect b="b" l="l" r="r" t="t"/>
              <a:pathLst>
                <a:path extrusionOk="0" h="3976" w="2866">
                  <a:moveTo>
                    <a:pt x="1479" y="1"/>
                  </a:moveTo>
                  <a:cubicBezTo>
                    <a:pt x="1110" y="555"/>
                    <a:pt x="740" y="1017"/>
                    <a:pt x="0" y="1017"/>
                  </a:cubicBezTo>
                  <a:lnTo>
                    <a:pt x="0" y="1110"/>
                  </a:lnTo>
                  <a:cubicBezTo>
                    <a:pt x="463" y="2034"/>
                    <a:pt x="185" y="3236"/>
                    <a:pt x="1110" y="3975"/>
                  </a:cubicBezTo>
                  <a:lnTo>
                    <a:pt x="1479" y="3975"/>
                  </a:lnTo>
                  <a:cubicBezTo>
                    <a:pt x="1849" y="3698"/>
                    <a:pt x="2126" y="3513"/>
                    <a:pt x="2496" y="3236"/>
                  </a:cubicBezTo>
                  <a:cubicBezTo>
                    <a:pt x="2681" y="3051"/>
                    <a:pt x="2773" y="2774"/>
                    <a:pt x="2866" y="2496"/>
                  </a:cubicBezTo>
                  <a:cubicBezTo>
                    <a:pt x="2589" y="1942"/>
                    <a:pt x="2034" y="1479"/>
                    <a:pt x="2126" y="740"/>
                  </a:cubicBezTo>
                  <a:lnTo>
                    <a:pt x="1479"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37"/>
            <p:cNvSpPr/>
            <p:nvPr/>
          </p:nvSpPr>
          <p:spPr>
            <a:xfrm>
              <a:off x="3914975" y="5304150"/>
              <a:ext cx="121500" cy="54875"/>
            </a:xfrm>
            <a:custGeom>
              <a:rect b="b" l="l" r="r" t="t"/>
              <a:pathLst>
                <a:path extrusionOk="0" h="2195" w="4860">
                  <a:moveTo>
                    <a:pt x="1006" y="0"/>
                  </a:moveTo>
                  <a:cubicBezTo>
                    <a:pt x="686" y="0"/>
                    <a:pt x="389" y="199"/>
                    <a:pt x="145" y="808"/>
                  </a:cubicBezTo>
                  <a:cubicBezTo>
                    <a:pt x="211" y="1264"/>
                    <a:pt x="1" y="2040"/>
                    <a:pt x="387" y="2040"/>
                  </a:cubicBezTo>
                  <a:cubicBezTo>
                    <a:pt x="549" y="2040"/>
                    <a:pt x="817" y="1903"/>
                    <a:pt x="1255" y="1548"/>
                  </a:cubicBezTo>
                  <a:cubicBezTo>
                    <a:pt x="1549" y="1290"/>
                    <a:pt x="1858" y="1150"/>
                    <a:pt x="2135" y="1150"/>
                  </a:cubicBezTo>
                  <a:cubicBezTo>
                    <a:pt x="2554" y="1150"/>
                    <a:pt x="2900" y="1471"/>
                    <a:pt x="3011" y="2195"/>
                  </a:cubicBezTo>
                  <a:cubicBezTo>
                    <a:pt x="3381" y="2102"/>
                    <a:pt x="3750" y="2010"/>
                    <a:pt x="4120" y="1825"/>
                  </a:cubicBezTo>
                  <a:cubicBezTo>
                    <a:pt x="3843" y="1455"/>
                    <a:pt x="4860" y="623"/>
                    <a:pt x="3750" y="439"/>
                  </a:cubicBezTo>
                  <a:cubicBezTo>
                    <a:pt x="3612" y="956"/>
                    <a:pt x="3436" y="1126"/>
                    <a:pt x="3245" y="1126"/>
                  </a:cubicBezTo>
                  <a:cubicBezTo>
                    <a:pt x="2923" y="1126"/>
                    <a:pt x="2561" y="647"/>
                    <a:pt x="2271" y="531"/>
                  </a:cubicBezTo>
                  <a:cubicBezTo>
                    <a:pt x="1857" y="324"/>
                    <a:pt x="1413" y="0"/>
                    <a:pt x="100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37"/>
            <p:cNvSpPr/>
            <p:nvPr/>
          </p:nvSpPr>
          <p:spPr>
            <a:xfrm>
              <a:off x="4699675" y="3889300"/>
              <a:ext cx="37000" cy="86125"/>
            </a:xfrm>
            <a:custGeom>
              <a:rect b="b" l="l" r="r" t="t"/>
              <a:pathLst>
                <a:path extrusionOk="0" h="3445" w="1480">
                  <a:moveTo>
                    <a:pt x="0" y="0"/>
                  </a:moveTo>
                  <a:cubicBezTo>
                    <a:pt x="93" y="740"/>
                    <a:pt x="185" y="1479"/>
                    <a:pt x="278" y="2219"/>
                  </a:cubicBezTo>
                  <a:cubicBezTo>
                    <a:pt x="399" y="3133"/>
                    <a:pt x="441" y="3444"/>
                    <a:pt x="747" y="3444"/>
                  </a:cubicBezTo>
                  <a:cubicBezTo>
                    <a:pt x="905" y="3444"/>
                    <a:pt x="1133" y="3361"/>
                    <a:pt x="1479" y="3235"/>
                  </a:cubicBezTo>
                  <a:lnTo>
                    <a:pt x="1479" y="2588"/>
                  </a:lnTo>
                  <a:cubicBezTo>
                    <a:pt x="925" y="2126"/>
                    <a:pt x="1202" y="1572"/>
                    <a:pt x="1109" y="1109"/>
                  </a:cubicBezTo>
                  <a:cubicBezTo>
                    <a:pt x="832" y="925"/>
                    <a:pt x="740" y="647"/>
                    <a:pt x="740" y="370"/>
                  </a:cubicBezTo>
                  <a:cubicBezTo>
                    <a:pt x="555" y="278"/>
                    <a:pt x="278" y="93"/>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37"/>
            <p:cNvSpPr/>
            <p:nvPr/>
          </p:nvSpPr>
          <p:spPr>
            <a:xfrm>
              <a:off x="5362875" y="566250"/>
              <a:ext cx="37000" cy="80900"/>
            </a:xfrm>
            <a:custGeom>
              <a:rect b="b" l="l" r="r" t="t"/>
              <a:pathLst>
                <a:path extrusionOk="0" h="3236" w="1480">
                  <a:moveTo>
                    <a:pt x="1110" y="1"/>
                  </a:moveTo>
                  <a:cubicBezTo>
                    <a:pt x="740" y="278"/>
                    <a:pt x="371" y="463"/>
                    <a:pt x="1" y="740"/>
                  </a:cubicBezTo>
                  <a:cubicBezTo>
                    <a:pt x="93" y="1572"/>
                    <a:pt x="463" y="2404"/>
                    <a:pt x="1" y="3236"/>
                  </a:cubicBezTo>
                  <a:lnTo>
                    <a:pt x="93" y="3236"/>
                  </a:lnTo>
                  <a:cubicBezTo>
                    <a:pt x="833" y="2959"/>
                    <a:pt x="1110" y="2127"/>
                    <a:pt x="1480" y="1480"/>
                  </a:cubicBezTo>
                  <a:lnTo>
                    <a:pt x="1203" y="740"/>
                  </a:lnTo>
                  <a:cubicBezTo>
                    <a:pt x="1203" y="463"/>
                    <a:pt x="1110" y="278"/>
                    <a:pt x="111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37"/>
            <p:cNvSpPr/>
            <p:nvPr/>
          </p:nvSpPr>
          <p:spPr>
            <a:xfrm>
              <a:off x="2691525" y="684100"/>
              <a:ext cx="300450" cy="1053800"/>
            </a:xfrm>
            <a:custGeom>
              <a:rect b="b" l="l" r="r" t="t"/>
              <a:pathLst>
                <a:path extrusionOk="0" h="42152" w="12018">
                  <a:moveTo>
                    <a:pt x="4715" y="12017"/>
                  </a:moveTo>
                  <a:cubicBezTo>
                    <a:pt x="7026" y="13034"/>
                    <a:pt x="7211" y="13496"/>
                    <a:pt x="5824" y="15622"/>
                  </a:cubicBezTo>
                  <a:cubicBezTo>
                    <a:pt x="5454" y="16177"/>
                    <a:pt x="5547" y="17009"/>
                    <a:pt x="4530" y="17194"/>
                  </a:cubicBezTo>
                  <a:cubicBezTo>
                    <a:pt x="4530" y="16362"/>
                    <a:pt x="5177" y="15345"/>
                    <a:pt x="4253" y="14606"/>
                  </a:cubicBezTo>
                  <a:cubicBezTo>
                    <a:pt x="4068" y="14513"/>
                    <a:pt x="4253" y="13774"/>
                    <a:pt x="4622" y="13589"/>
                  </a:cubicBezTo>
                  <a:cubicBezTo>
                    <a:pt x="5639" y="13034"/>
                    <a:pt x="4992" y="12480"/>
                    <a:pt x="4715" y="12017"/>
                  </a:cubicBezTo>
                  <a:close/>
                  <a:moveTo>
                    <a:pt x="5132" y="29186"/>
                  </a:moveTo>
                  <a:cubicBezTo>
                    <a:pt x="5174" y="29186"/>
                    <a:pt x="5220" y="29194"/>
                    <a:pt x="5270" y="29210"/>
                  </a:cubicBezTo>
                  <a:cubicBezTo>
                    <a:pt x="5454" y="29303"/>
                    <a:pt x="5639" y="29488"/>
                    <a:pt x="5639" y="29673"/>
                  </a:cubicBezTo>
                  <a:cubicBezTo>
                    <a:pt x="5732" y="29857"/>
                    <a:pt x="5639" y="30042"/>
                    <a:pt x="5085" y="30042"/>
                  </a:cubicBezTo>
                  <a:cubicBezTo>
                    <a:pt x="5085" y="30042"/>
                    <a:pt x="4900" y="29857"/>
                    <a:pt x="4900" y="29580"/>
                  </a:cubicBezTo>
                  <a:cubicBezTo>
                    <a:pt x="4824" y="29352"/>
                    <a:pt x="4935" y="29186"/>
                    <a:pt x="5132" y="29186"/>
                  </a:cubicBezTo>
                  <a:close/>
                  <a:moveTo>
                    <a:pt x="5871" y="33167"/>
                  </a:moveTo>
                  <a:cubicBezTo>
                    <a:pt x="6151" y="33167"/>
                    <a:pt x="6311" y="33407"/>
                    <a:pt x="6471" y="33647"/>
                  </a:cubicBezTo>
                  <a:cubicBezTo>
                    <a:pt x="6248" y="33722"/>
                    <a:pt x="6024" y="33856"/>
                    <a:pt x="6091" y="33857"/>
                  </a:cubicBezTo>
                  <a:lnTo>
                    <a:pt x="6091" y="33857"/>
                  </a:lnTo>
                  <a:cubicBezTo>
                    <a:pt x="5812" y="33924"/>
                    <a:pt x="5605" y="33961"/>
                    <a:pt x="5460" y="33961"/>
                  </a:cubicBezTo>
                  <a:cubicBezTo>
                    <a:pt x="5261" y="33961"/>
                    <a:pt x="5177" y="33892"/>
                    <a:pt x="5177" y="33740"/>
                  </a:cubicBezTo>
                  <a:cubicBezTo>
                    <a:pt x="5270" y="33370"/>
                    <a:pt x="5454" y="33185"/>
                    <a:pt x="5732" y="33185"/>
                  </a:cubicBezTo>
                  <a:cubicBezTo>
                    <a:pt x="5781" y="33173"/>
                    <a:pt x="5827" y="33167"/>
                    <a:pt x="5871" y="33167"/>
                  </a:cubicBezTo>
                  <a:close/>
                  <a:moveTo>
                    <a:pt x="6564" y="1"/>
                  </a:moveTo>
                  <a:lnTo>
                    <a:pt x="6564" y="1"/>
                  </a:lnTo>
                  <a:cubicBezTo>
                    <a:pt x="5547" y="1110"/>
                    <a:pt x="7395" y="1295"/>
                    <a:pt x="7026" y="2219"/>
                  </a:cubicBezTo>
                  <a:cubicBezTo>
                    <a:pt x="6993" y="2241"/>
                    <a:pt x="6952" y="2250"/>
                    <a:pt x="6905" y="2250"/>
                  </a:cubicBezTo>
                  <a:cubicBezTo>
                    <a:pt x="6708" y="2250"/>
                    <a:pt x="6407" y="2092"/>
                    <a:pt x="6154" y="2092"/>
                  </a:cubicBezTo>
                  <a:cubicBezTo>
                    <a:pt x="5964" y="2092"/>
                    <a:pt x="5802" y="2182"/>
                    <a:pt x="5732" y="2497"/>
                  </a:cubicBezTo>
                  <a:cubicBezTo>
                    <a:pt x="5696" y="2782"/>
                    <a:pt x="5770" y="2861"/>
                    <a:pt x="5886" y="2861"/>
                  </a:cubicBezTo>
                  <a:cubicBezTo>
                    <a:pt x="6029" y="2861"/>
                    <a:pt x="6235" y="2739"/>
                    <a:pt x="6373" y="2739"/>
                  </a:cubicBezTo>
                  <a:cubicBezTo>
                    <a:pt x="6412" y="2739"/>
                    <a:pt x="6446" y="2749"/>
                    <a:pt x="6471" y="2774"/>
                  </a:cubicBezTo>
                  <a:cubicBezTo>
                    <a:pt x="6564" y="2959"/>
                    <a:pt x="6748" y="3144"/>
                    <a:pt x="6564" y="3236"/>
                  </a:cubicBezTo>
                  <a:cubicBezTo>
                    <a:pt x="4622" y="4068"/>
                    <a:pt x="5917" y="5455"/>
                    <a:pt x="6101" y="7026"/>
                  </a:cubicBezTo>
                  <a:cubicBezTo>
                    <a:pt x="5085" y="6194"/>
                    <a:pt x="4715" y="5455"/>
                    <a:pt x="4438" y="4530"/>
                  </a:cubicBezTo>
                  <a:cubicBezTo>
                    <a:pt x="3681" y="4614"/>
                    <a:pt x="3842" y="5769"/>
                    <a:pt x="3113" y="5769"/>
                  </a:cubicBezTo>
                  <a:cubicBezTo>
                    <a:pt x="3040" y="5769"/>
                    <a:pt x="2958" y="5757"/>
                    <a:pt x="2866" y="5732"/>
                  </a:cubicBezTo>
                  <a:cubicBezTo>
                    <a:pt x="2496" y="5547"/>
                    <a:pt x="2589" y="5085"/>
                    <a:pt x="2496" y="4715"/>
                  </a:cubicBezTo>
                  <a:cubicBezTo>
                    <a:pt x="1763" y="6548"/>
                    <a:pt x="2030" y="8654"/>
                    <a:pt x="1133" y="10492"/>
                  </a:cubicBezTo>
                  <a:lnTo>
                    <a:pt x="1133" y="10492"/>
                  </a:lnTo>
                  <a:cubicBezTo>
                    <a:pt x="1125" y="10477"/>
                    <a:pt x="1118" y="10462"/>
                    <a:pt x="1110" y="10446"/>
                  </a:cubicBezTo>
                  <a:lnTo>
                    <a:pt x="1110" y="10446"/>
                  </a:lnTo>
                  <a:lnTo>
                    <a:pt x="1110" y="10539"/>
                  </a:lnTo>
                  <a:cubicBezTo>
                    <a:pt x="1118" y="10523"/>
                    <a:pt x="1125" y="10508"/>
                    <a:pt x="1133" y="10492"/>
                  </a:cubicBezTo>
                  <a:lnTo>
                    <a:pt x="1133" y="10492"/>
                  </a:lnTo>
                  <a:cubicBezTo>
                    <a:pt x="1933" y="12139"/>
                    <a:pt x="1473" y="13696"/>
                    <a:pt x="740" y="15253"/>
                  </a:cubicBezTo>
                  <a:cubicBezTo>
                    <a:pt x="370" y="16547"/>
                    <a:pt x="1" y="17841"/>
                    <a:pt x="740" y="19227"/>
                  </a:cubicBezTo>
                  <a:cubicBezTo>
                    <a:pt x="1246" y="19284"/>
                    <a:pt x="1751" y="19374"/>
                    <a:pt x="2277" y="19374"/>
                  </a:cubicBezTo>
                  <a:cubicBezTo>
                    <a:pt x="2617" y="19374"/>
                    <a:pt x="2966" y="19336"/>
                    <a:pt x="3328" y="19227"/>
                  </a:cubicBezTo>
                  <a:cubicBezTo>
                    <a:pt x="3430" y="19202"/>
                    <a:pt x="3545" y="19184"/>
                    <a:pt x="3659" y="19184"/>
                  </a:cubicBezTo>
                  <a:cubicBezTo>
                    <a:pt x="3961" y="19184"/>
                    <a:pt x="4253" y="19312"/>
                    <a:pt x="4253" y="19782"/>
                  </a:cubicBezTo>
                  <a:cubicBezTo>
                    <a:pt x="4253" y="20059"/>
                    <a:pt x="4137" y="20129"/>
                    <a:pt x="3975" y="20129"/>
                  </a:cubicBezTo>
                  <a:cubicBezTo>
                    <a:pt x="3814" y="20129"/>
                    <a:pt x="3606" y="20059"/>
                    <a:pt x="3421" y="20059"/>
                  </a:cubicBezTo>
                  <a:cubicBezTo>
                    <a:pt x="1202" y="20059"/>
                    <a:pt x="1295" y="20152"/>
                    <a:pt x="1295" y="22463"/>
                  </a:cubicBezTo>
                  <a:cubicBezTo>
                    <a:pt x="1295" y="23572"/>
                    <a:pt x="1202" y="24404"/>
                    <a:pt x="2404" y="24958"/>
                  </a:cubicBezTo>
                  <a:cubicBezTo>
                    <a:pt x="2866" y="25143"/>
                    <a:pt x="2681" y="25605"/>
                    <a:pt x="2312" y="25790"/>
                  </a:cubicBezTo>
                  <a:cubicBezTo>
                    <a:pt x="1480" y="26345"/>
                    <a:pt x="1480" y="26345"/>
                    <a:pt x="2219" y="26992"/>
                  </a:cubicBezTo>
                  <a:cubicBezTo>
                    <a:pt x="2019" y="27152"/>
                    <a:pt x="1802" y="27191"/>
                    <a:pt x="1582" y="27191"/>
                  </a:cubicBezTo>
                  <a:cubicBezTo>
                    <a:pt x="1375" y="27191"/>
                    <a:pt x="1167" y="27157"/>
                    <a:pt x="969" y="27157"/>
                  </a:cubicBezTo>
                  <a:cubicBezTo>
                    <a:pt x="891" y="27157"/>
                    <a:pt x="814" y="27162"/>
                    <a:pt x="740" y="27177"/>
                  </a:cubicBezTo>
                  <a:cubicBezTo>
                    <a:pt x="833" y="27362"/>
                    <a:pt x="925" y="27454"/>
                    <a:pt x="1018" y="27547"/>
                  </a:cubicBezTo>
                  <a:cubicBezTo>
                    <a:pt x="1942" y="28656"/>
                    <a:pt x="2774" y="29765"/>
                    <a:pt x="3606" y="30967"/>
                  </a:cubicBezTo>
                  <a:cubicBezTo>
                    <a:pt x="1665" y="32261"/>
                    <a:pt x="4992" y="32630"/>
                    <a:pt x="3975" y="33740"/>
                  </a:cubicBezTo>
                  <a:cubicBezTo>
                    <a:pt x="3884" y="33726"/>
                    <a:pt x="3801" y="33719"/>
                    <a:pt x="3726" y="33719"/>
                  </a:cubicBezTo>
                  <a:cubicBezTo>
                    <a:pt x="2804" y="33719"/>
                    <a:pt x="3001" y="34699"/>
                    <a:pt x="3513" y="35126"/>
                  </a:cubicBezTo>
                  <a:cubicBezTo>
                    <a:pt x="4345" y="35866"/>
                    <a:pt x="4345" y="36790"/>
                    <a:pt x="4530" y="37714"/>
                  </a:cubicBezTo>
                  <a:cubicBezTo>
                    <a:pt x="4530" y="37807"/>
                    <a:pt x="4438" y="37992"/>
                    <a:pt x="4438" y="38084"/>
                  </a:cubicBezTo>
                  <a:cubicBezTo>
                    <a:pt x="4534" y="38278"/>
                    <a:pt x="4625" y="38345"/>
                    <a:pt x="4712" y="38345"/>
                  </a:cubicBezTo>
                  <a:cubicBezTo>
                    <a:pt x="4908" y="38345"/>
                    <a:pt x="5090" y="38006"/>
                    <a:pt x="5293" y="38006"/>
                  </a:cubicBezTo>
                  <a:cubicBezTo>
                    <a:pt x="5345" y="38006"/>
                    <a:pt x="5399" y="38029"/>
                    <a:pt x="5454" y="38084"/>
                  </a:cubicBezTo>
                  <a:cubicBezTo>
                    <a:pt x="5917" y="38639"/>
                    <a:pt x="4900" y="38824"/>
                    <a:pt x="5177" y="39286"/>
                  </a:cubicBezTo>
                  <a:cubicBezTo>
                    <a:pt x="5362" y="39840"/>
                    <a:pt x="4900" y="40118"/>
                    <a:pt x="4900" y="40487"/>
                  </a:cubicBezTo>
                  <a:cubicBezTo>
                    <a:pt x="4900" y="40765"/>
                    <a:pt x="5270" y="41134"/>
                    <a:pt x="5454" y="41412"/>
                  </a:cubicBezTo>
                  <a:cubicBezTo>
                    <a:pt x="5491" y="41406"/>
                    <a:pt x="5527" y="41403"/>
                    <a:pt x="5562" y="41403"/>
                  </a:cubicBezTo>
                  <a:cubicBezTo>
                    <a:pt x="6058" y="41403"/>
                    <a:pt x="6409" y="41979"/>
                    <a:pt x="6841" y="42151"/>
                  </a:cubicBezTo>
                  <a:cubicBezTo>
                    <a:pt x="6933" y="41597"/>
                    <a:pt x="6656" y="41319"/>
                    <a:pt x="6379" y="40950"/>
                  </a:cubicBezTo>
                  <a:cubicBezTo>
                    <a:pt x="5938" y="40410"/>
                    <a:pt x="6042" y="40313"/>
                    <a:pt x="6266" y="40313"/>
                  </a:cubicBezTo>
                  <a:cubicBezTo>
                    <a:pt x="6392" y="40313"/>
                    <a:pt x="6555" y="40344"/>
                    <a:pt x="6680" y="40344"/>
                  </a:cubicBezTo>
                  <a:cubicBezTo>
                    <a:pt x="6751" y="40344"/>
                    <a:pt x="6809" y="40334"/>
                    <a:pt x="6841" y="40303"/>
                  </a:cubicBezTo>
                  <a:cubicBezTo>
                    <a:pt x="6748" y="39193"/>
                    <a:pt x="7211" y="38084"/>
                    <a:pt x="6471" y="37067"/>
                  </a:cubicBezTo>
                  <a:lnTo>
                    <a:pt x="6471" y="38269"/>
                  </a:lnTo>
                  <a:cubicBezTo>
                    <a:pt x="4622" y="36882"/>
                    <a:pt x="5454" y="35681"/>
                    <a:pt x="6471" y="34479"/>
                  </a:cubicBezTo>
                  <a:cubicBezTo>
                    <a:pt x="6564" y="34294"/>
                    <a:pt x="6564" y="34017"/>
                    <a:pt x="6194" y="33832"/>
                  </a:cubicBezTo>
                  <a:cubicBezTo>
                    <a:pt x="6656" y="33740"/>
                    <a:pt x="6748" y="33740"/>
                    <a:pt x="6841" y="33740"/>
                  </a:cubicBezTo>
                  <a:cubicBezTo>
                    <a:pt x="7488" y="32261"/>
                    <a:pt x="8043" y="30689"/>
                    <a:pt x="8320" y="29026"/>
                  </a:cubicBezTo>
                  <a:cubicBezTo>
                    <a:pt x="7303" y="26900"/>
                    <a:pt x="7580" y="26068"/>
                    <a:pt x="9799" y="25051"/>
                  </a:cubicBezTo>
                  <a:lnTo>
                    <a:pt x="9799" y="24681"/>
                  </a:lnTo>
                  <a:cubicBezTo>
                    <a:pt x="8967" y="23479"/>
                    <a:pt x="10353" y="22555"/>
                    <a:pt x="10169" y="21446"/>
                  </a:cubicBezTo>
                  <a:lnTo>
                    <a:pt x="9799" y="21446"/>
                  </a:lnTo>
                  <a:cubicBezTo>
                    <a:pt x="9337" y="22740"/>
                    <a:pt x="7673" y="22093"/>
                    <a:pt x="6933" y="23202"/>
                  </a:cubicBezTo>
                  <a:cubicBezTo>
                    <a:pt x="6841" y="23387"/>
                    <a:pt x="6379" y="23479"/>
                    <a:pt x="6101" y="23757"/>
                  </a:cubicBezTo>
                  <a:cubicBezTo>
                    <a:pt x="5457" y="24361"/>
                    <a:pt x="4936" y="24666"/>
                    <a:pt x="4491" y="24666"/>
                  </a:cubicBezTo>
                  <a:cubicBezTo>
                    <a:pt x="3915" y="24666"/>
                    <a:pt x="3468" y="24153"/>
                    <a:pt x="3051" y="23110"/>
                  </a:cubicBezTo>
                  <a:cubicBezTo>
                    <a:pt x="2959" y="22925"/>
                    <a:pt x="3051" y="22740"/>
                    <a:pt x="3051" y="22555"/>
                  </a:cubicBezTo>
                  <a:cubicBezTo>
                    <a:pt x="3165" y="22441"/>
                    <a:pt x="3315" y="22362"/>
                    <a:pt x="3456" y="22362"/>
                  </a:cubicBezTo>
                  <a:cubicBezTo>
                    <a:pt x="3543" y="22362"/>
                    <a:pt x="3628" y="22392"/>
                    <a:pt x="3698" y="22463"/>
                  </a:cubicBezTo>
                  <a:cubicBezTo>
                    <a:pt x="3985" y="22677"/>
                    <a:pt x="4326" y="22892"/>
                    <a:pt x="4724" y="22892"/>
                  </a:cubicBezTo>
                  <a:cubicBezTo>
                    <a:pt x="4839" y="22892"/>
                    <a:pt x="4960" y="22874"/>
                    <a:pt x="5085" y="22832"/>
                  </a:cubicBezTo>
                  <a:cubicBezTo>
                    <a:pt x="4992" y="22000"/>
                    <a:pt x="3421" y="21816"/>
                    <a:pt x="4068" y="21169"/>
                  </a:cubicBezTo>
                  <a:cubicBezTo>
                    <a:pt x="4756" y="20395"/>
                    <a:pt x="5444" y="19301"/>
                    <a:pt x="6652" y="19301"/>
                  </a:cubicBezTo>
                  <a:cubicBezTo>
                    <a:pt x="6743" y="19301"/>
                    <a:pt x="6837" y="19307"/>
                    <a:pt x="6933" y="19320"/>
                  </a:cubicBezTo>
                  <a:cubicBezTo>
                    <a:pt x="7303" y="19320"/>
                    <a:pt x="7395" y="19227"/>
                    <a:pt x="7580" y="19043"/>
                  </a:cubicBezTo>
                  <a:cubicBezTo>
                    <a:pt x="8320" y="18488"/>
                    <a:pt x="6379" y="18580"/>
                    <a:pt x="7303" y="17748"/>
                  </a:cubicBezTo>
                  <a:cubicBezTo>
                    <a:pt x="7413" y="17639"/>
                    <a:pt x="7523" y="17598"/>
                    <a:pt x="7632" y="17598"/>
                  </a:cubicBezTo>
                  <a:cubicBezTo>
                    <a:pt x="7951" y="17598"/>
                    <a:pt x="8263" y="17946"/>
                    <a:pt x="8551" y="17946"/>
                  </a:cubicBezTo>
                  <a:cubicBezTo>
                    <a:pt x="8663" y="17946"/>
                    <a:pt x="8771" y="17893"/>
                    <a:pt x="8874" y="17748"/>
                  </a:cubicBezTo>
                  <a:cubicBezTo>
                    <a:pt x="9152" y="17194"/>
                    <a:pt x="8597" y="16824"/>
                    <a:pt x="8690" y="16362"/>
                  </a:cubicBezTo>
                  <a:cubicBezTo>
                    <a:pt x="7950" y="14883"/>
                    <a:pt x="7303" y="13312"/>
                    <a:pt x="6194" y="12017"/>
                  </a:cubicBezTo>
                  <a:cubicBezTo>
                    <a:pt x="5852" y="11904"/>
                    <a:pt x="5545" y="11684"/>
                    <a:pt x="5252" y="11684"/>
                  </a:cubicBezTo>
                  <a:cubicBezTo>
                    <a:pt x="5070" y="11684"/>
                    <a:pt x="4892" y="11769"/>
                    <a:pt x="4715" y="12017"/>
                  </a:cubicBezTo>
                  <a:cubicBezTo>
                    <a:pt x="4659" y="11999"/>
                    <a:pt x="4582" y="11995"/>
                    <a:pt x="4496" y="11995"/>
                  </a:cubicBezTo>
                  <a:cubicBezTo>
                    <a:pt x="4439" y="11995"/>
                    <a:pt x="4378" y="11997"/>
                    <a:pt x="4318" y="11997"/>
                  </a:cubicBezTo>
                  <a:cubicBezTo>
                    <a:pt x="4017" y="11997"/>
                    <a:pt x="3729" y="11956"/>
                    <a:pt x="3975" y="11463"/>
                  </a:cubicBezTo>
                  <a:cubicBezTo>
                    <a:pt x="4253" y="11001"/>
                    <a:pt x="4438" y="10631"/>
                    <a:pt x="4438" y="10076"/>
                  </a:cubicBezTo>
                  <a:cubicBezTo>
                    <a:pt x="4592" y="7765"/>
                    <a:pt x="4874" y="7252"/>
                    <a:pt x="6676" y="7252"/>
                  </a:cubicBezTo>
                  <a:cubicBezTo>
                    <a:pt x="7036" y="7252"/>
                    <a:pt x="7457" y="7272"/>
                    <a:pt x="7950" y="7303"/>
                  </a:cubicBezTo>
                  <a:cubicBezTo>
                    <a:pt x="8135" y="6564"/>
                    <a:pt x="8597" y="6009"/>
                    <a:pt x="9244" y="6009"/>
                  </a:cubicBezTo>
                  <a:cubicBezTo>
                    <a:pt x="10816" y="5917"/>
                    <a:pt x="11093" y="4438"/>
                    <a:pt x="12017" y="3606"/>
                  </a:cubicBezTo>
                  <a:lnTo>
                    <a:pt x="12017" y="3606"/>
                  </a:lnTo>
                  <a:cubicBezTo>
                    <a:pt x="11739" y="3649"/>
                    <a:pt x="11477" y="3670"/>
                    <a:pt x="11228" y="3670"/>
                  </a:cubicBezTo>
                  <a:cubicBezTo>
                    <a:pt x="8833" y="3670"/>
                    <a:pt x="7736" y="1760"/>
                    <a:pt x="656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37"/>
            <p:cNvSpPr/>
            <p:nvPr/>
          </p:nvSpPr>
          <p:spPr>
            <a:xfrm>
              <a:off x="3345650" y="3339525"/>
              <a:ext cx="464350" cy="559925"/>
            </a:xfrm>
            <a:custGeom>
              <a:rect b="b" l="l" r="r" t="t"/>
              <a:pathLst>
                <a:path extrusionOk="0" h="22397" w="18574">
                  <a:moveTo>
                    <a:pt x="8499" y="9512"/>
                  </a:moveTo>
                  <a:cubicBezTo>
                    <a:pt x="7852" y="10437"/>
                    <a:pt x="9146" y="11916"/>
                    <a:pt x="7020" y="12470"/>
                  </a:cubicBezTo>
                  <a:cubicBezTo>
                    <a:pt x="7389" y="11269"/>
                    <a:pt x="7482" y="10252"/>
                    <a:pt x="8499" y="9512"/>
                  </a:cubicBezTo>
                  <a:close/>
                  <a:moveTo>
                    <a:pt x="17834" y="1"/>
                  </a:moveTo>
                  <a:cubicBezTo>
                    <a:pt x="17471" y="1"/>
                    <a:pt x="17115" y="324"/>
                    <a:pt x="16725" y="546"/>
                  </a:cubicBezTo>
                  <a:lnTo>
                    <a:pt x="15986" y="1656"/>
                  </a:lnTo>
                  <a:cubicBezTo>
                    <a:pt x="16171" y="1933"/>
                    <a:pt x="17187" y="2118"/>
                    <a:pt x="16263" y="2395"/>
                  </a:cubicBezTo>
                  <a:cubicBezTo>
                    <a:pt x="15616" y="2672"/>
                    <a:pt x="15524" y="3319"/>
                    <a:pt x="14877" y="3412"/>
                  </a:cubicBezTo>
                  <a:cubicBezTo>
                    <a:pt x="14599" y="3597"/>
                    <a:pt x="14599" y="3874"/>
                    <a:pt x="14507" y="4151"/>
                  </a:cubicBezTo>
                  <a:cubicBezTo>
                    <a:pt x="14692" y="5076"/>
                    <a:pt x="13675" y="5630"/>
                    <a:pt x="13860" y="6555"/>
                  </a:cubicBezTo>
                  <a:cubicBezTo>
                    <a:pt x="13860" y="6568"/>
                    <a:pt x="13850" y="6573"/>
                    <a:pt x="13833" y="6573"/>
                  </a:cubicBezTo>
                  <a:cubicBezTo>
                    <a:pt x="13732" y="6573"/>
                    <a:pt x="13358" y="6370"/>
                    <a:pt x="13120" y="6370"/>
                  </a:cubicBezTo>
                  <a:cubicBezTo>
                    <a:pt x="12658" y="6739"/>
                    <a:pt x="12196" y="7017"/>
                    <a:pt x="11641" y="7479"/>
                  </a:cubicBezTo>
                  <a:cubicBezTo>
                    <a:pt x="11518" y="6493"/>
                    <a:pt x="11806" y="6205"/>
                    <a:pt x="12285" y="6205"/>
                  </a:cubicBezTo>
                  <a:cubicBezTo>
                    <a:pt x="12525" y="6205"/>
                    <a:pt x="12812" y="6277"/>
                    <a:pt x="13120" y="6370"/>
                  </a:cubicBezTo>
                  <a:cubicBezTo>
                    <a:pt x="13120" y="5445"/>
                    <a:pt x="13213" y="4521"/>
                    <a:pt x="13860" y="3782"/>
                  </a:cubicBezTo>
                  <a:cubicBezTo>
                    <a:pt x="13726" y="3581"/>
                    <a:pt x="13592" y="3513"/>
                    <a:pt x="13458" y="3513"/>
                  </a:cubicBezTo>
                  <a:cubicBezTo>
                    <a:pt x="13222" y="3513"/>
                    <a:pt x="12986" y="3723"/>
                    <a:pt x="12751" y="3782"/>
                  </a:cubicBezTo>
                  <a:cubicBezTo>
                    <a:pt x="12687" y="4162"/>
                    <a:pt x="12580" y="4412"/>
                    <a:pt x="12340" y="4412"/>
                  </a:cubicBezTo>
                  <a:cubicBezTo>
                    <a:pt x="12230" y="4412"/>
                    <a:pt x="12093" y="4360"/>
                    <a:pt x="11919" y="4244"/>
                  </a:cubicBezTo>
                  <a:cubicBezTo>
                    <a:pt x="11549" y="3874"/>
                    <a:pt x="11179" y="3504"/>
                    <a:pt x="10532" y="3042"/>
                  </a:cubicBezTo>
                  <a:lnTo>
                    <a:pt x="10532" y="3042"/>
                  </a:lnTo>
                  <a:cubicBezTo>
                    <a:pt x="10440" y="4244"/>
                    <a:pt x="10625" y="5445"/>
                    <a:pt x="9053" y="5630"/>
                  </a:cubicBezTo>
                  <a:cubicBezTo>
                    <a:pt x="9053" y="6000"/>
                    <a:pt x="8961" y="6462"/>
                    <a:pt x="8314" y="6462"/>
                  </a:cubicBezTo>
                  <a:cubicBezTo>
                    <a:pt x="8874" y="6302"/>
                    <a:pt x="7493" y="5171"/>
                    <a:pt x="8434" y="5171"/>
                  </a:cubicBezTo>
                  <a:cubicBezTo>
                    <a:pt x="8580" y="5171"/>
                    <a:pt x="8781" y="5199"/>
                    <a:pt x="9053" y="5260"/>
                  </a:cubicBezTo>
                  <a:cubicBezTo>
                    <a:pt x="9331" y="4891"/>
                    <a:pt x="9978" y="4706"/>
                    <a:pt x="9793" y="4151"/>
                  </a:cubicBezTo>
                  <a:cubicBezTo>
                    <a:pt x="9238" y="2487"/>
                    <a:pt x="10440" y="2765"/>
                    <a:pt x="11272" y="2672"/>
                  </a:cubicBezTo>
                  <a:cubicBezTo>
                    <a:pt x="10541" y="2463"/>
                    <a:pt x="9781" y="2284"/>
                    <a:pt x="9024" y="2284"/>
                  </a:cubicBezTo>
                  <a:cubicBezTo>
                    <a:pt x="8441" y="2284"/>
                    <a:pt x="7860" y="2391"/>
                    <a:pt x="7297" y="2672"/>
                  </a:cubicBezTo>
                  <a:cubicBezTo>
                    <a:pt x="6742" y="4151"/>
                    <a:pt x="5171" y="4336"/>
                    <a:pt x="4154" y="5168"/>
                  </a:cubicBezTo>
                  <a:cubicBezTo>
                    <a:pt x="3692" y="5538"/>
                    <a:pt x="3230" y="5815"/>
                    <a:pt x="3137" y="6555"/>
                  </a:cubicBezTo>
                  <a:cubicBezTo>
                    <a:pt x="4432" y="7017"/>
                    <a:pt x="6188" y="6832"/>
                    <a:pt x="5910" y="9050"/>
                  </a:cubicBezTo>
                  <a:cubicBezTo>
                    <a:pt x="5818" y="9328"/>
                    <a:pt x="6188" y="9605"/>
                    <a:pt x="6280" y="9975"/>
                  </a:cubicBezTo>
                  <a:cubicBezTo>
                    <a:pt x="6650" y="10529"/>
                    <a:pt x="6650" y="10529"/>
                    <a:pt x="5910" y="10991"/>
                  </a:cubicBezTo>
                  <a:cubicBezTo>
                    <a:pt x="5818" y="10991"/>
                    <a:pt x="5633" y="11176"/>
                    <a:pt x="5633" y="11176"/>
                  </a:cubicBezTo>
                  <a:cubicBezTo>
                    <a:pt x="6373" y="12563"/>
                    <a:pt x="4801" y="12563"/>
                    <a:pt x="4339" y="13302"/>
                  </a:cubicBezTo>
                  <a:cubicBezTo>
                    <a:pt x="4064" y="13578"/>
                    <a:pt x="3942" y="14212"/>
                    <a:pt x="3516" y="14212"/>
                  </a:cubicBezTo>
                  <a:cubicBezTo>
                    <a:pt x="3370" y="14212"/>
                    <a:pt x="3188" y="14138"/>
                    <a:pt x="2953" y="13949"/>
                  </a:cubicBezTo>
                  <a:lnTo>
                    <a:pt x="2306" y="14319"/>
                  </a:lnTo>
                  <a:cubicBezTo>
                    <a:pt x="3045" y="15521"/>
                    <a:pt x="2028" y="15613"/>
                    <a:pt x="1381" y="15706"/>
                  </a:cubicBezTo>
                  <a:cubicBezTo>
                    <a:pt x="1338" y="15710"/>
                    <a:pt x="1297" y="15712"/>
                    <a:pt x="1259" y="15712"/>
                  </a:cubicBezTo>
                  <a:cubicBezTo>
                    <a:pt x="491" y="15712"/>
                    <a:pt x="822" y="14848"/>
                    <a:pt x="734" y="14319"/>
                  </a:cubicBezTo>
                  <a:lnTo>
                    <a:pt x="734" y="14319"/>
                  </a:lnTo>
                  <a:cubicBezTo>
                    <a:pt x="87" y="15151"/>
                    <a:pt x="549" y="16075"/>
                    <a:pt x="364" y="16907"/>
                  </a:cubicBezTo>
                  <a:cubicBezTo>
                    <a:pt x="649" y="16765"/>
                    <a:pt x="824" y="16296"/>
                    <a:pt x="1183" y="16296"/>
                  </a:cubicBezTo>
                  <a:cubicBezTo>
                    <a:pt x="1291" y="16296"/>
                    <a:pt x="1416" y="16338"/>
                    <a:pt x="1566" y="16445"/>
                  </a:cubicBezTo>
                  <a:cubicBezTo>
                    <a:pt x="2675" y="17000"/>
                    <a:pt x="1104" y="16815"/>
                    <a:pt x="1289" y="17277"/>
                  </a:cubicBezTo>
                  <a:cubicBezTo>
                    <a:pt x="1381" y="17832"/>
                    <a:pt x="1751" y="17924"/>
                    <a:pt x="2213" y="18479"/>
                  </a:cubicBezTo>
                  <a:cubicBezTo>
                    <a:pt x="549" y="18479"/>
                    <a:pt x="364" y="19773"/>
                    <a:pt x="180" y="20790"/>
                  </a:cubicBezTo>
                  <a:cubicBezTo>
                    <a:pt x="0" y="21447"/>
                    <a:pt x="285" y="21564"/>
                    <a:pt x="659" y="21564"/>
                  </a:cubicBezTo>
                  <a:cubicBezTo>
                    <a:pt x="863" y="21564"/>
                    <a:pt x="1093" y="21529"/>
                    <a:pt x="1289" y="21529"/>
                  </a:cubicBezTo>
                  <a:cubicBezTo>
                    <a:pt x="2768" y="21529"/>
                    <a:pt x="1566" y="22084"/>
                    <a:pt x="1474" y="22361"/>
                  </a:cubicBezTo>
                  <a:cubicBezTo>
                    <a:pt x="1617" y="22385"/>
                    <a:pt x="1757" y="22396"/>
                    <a:pt x="1894" y="22396"/>
                  </a:cubicBezTo>
                  <a:cubicBezTo>
                    <a:pt x="2815" y="22396"/>
                    <a:pt x="3579" y="21872"/>
                    <a:pt x="4062" y="21067"/>
                  </a:cubicBezTo>
                  <a:cubicBezTo>
                    <a:pt x="5263" y="19403"/>
                    <a:pt x="7667" y="18756"/>
                    <a:pt x="8129" y="16353"/>
                  </a:cubicBezTo>
                  <a:lnTo>
                    <a:pt x="8129" y="16353"/>
                  </a:lnTo>
                  <a:cubicBezTo>
                    <a:pt x="8221" y="17369"/>
                    <a:pt x="7759" y="18294"/>
                    <a:pt x="8406" y="19126"/>
                  </a:cubicBezTo>
                  <a:cubicBezTo>
                    <a:pt x="8468" y="19126"/>
                    <a:pt x="8571" y="19085"/>
                    <a:pt x="8660" y="19085"/>
                  </a:cubicBezTo>
                  <a:cubicBezTo>
                    <a:pt x="8704" y="19085"/>
                    <a:pt x="8745" y="19095"/>
                    <a:pt x="8776" y="19126"/>
                  </a:cubicBezTo>
                  <a:cubicBezTo>
                    <a:pt x="9151" y="19576"/>
                    <a:pt x="9496" y="19783"/>
                    <a:pt x="9829" y="19783"/>
                  </a:cubicBezTo>
                  <a:cubicBezTo>
                    <a:pt x="10316" y="19783"/>
                    <a:pt x="10777" y="19340"/>
                    <a:pt x="11272" y="18571"/>
                  </a:cubicBezTo>
                  <a:lnTo>
                    <a:pt x="11272" y="18571"/>
                  </a:lnTo>
                  <a:cubicBezTo>
                    <a:pt x="10732" y="20112"/>
                    <a:pt x="11220" y="20561"/>
                    <a:pt x="12147" y="20561"/>
                  </a:cubicBezTo>
                  <a:cubicBezTo>
                    <a:pt x="12332" y="20561"/>
                    <a:pt x="12535" y="20543"/>
                    <a:pt x="12751" y="20512"/>
                  </a:cubicBezTo>
                  <a:cubicBezTo>
                    <a:pt x="12843" y="19773"/>
                    <a:pt x="13305" y="19126"/>
                    <a:pt x="12751" y="18386"/>
                  </a:cubicBezTo>
                  <a:cubicBezTo>
                    <a:pt x="12670" y="18370"/>
                    <a:pt x="12584" y="18365"/>
                    <a:pt x="12494" y="18365"/>
                  </a:cubicBezTo>
                  <a:cubicBezTo>
                    <a:pt x="12358" y="18365"/>
                    <a:pt x="12214" y="18377"/>
                    <a:pt x="12071" y="18377"/>
                  </a:cubicBezTo>
                  <a:cubicBezTo>
                    <a:pt x="11772" y="18377"/>
                    <a:pt x="11478" y="18327"/>
                    <a:pt x="11272" y="18017"/>
                  </a:cubicBezTo>
                  <a:cubicBezTo>
                    <a:pt x="11051" y="18149"/>
                    <a:pt x="10810" y="18260"/>
                    <a:pt x="10588" y="18260"/>
                  </a:cubicBezTo>
                  <a:cubicBezTo>
                    <a:pt x="10344" y="18260"/>
                    <a:pt x="10123" y="18126"/>
                    <a:pt x="9978" y="17739"/>
                  </a:cubicBezTo>
                  <a:cubicBezTo>
                    <a:pt x="9885" y="17647"/>
                    <a:pt x="9978" y="17369"/>
                    <a:pt x="10070" y="17277"/>
                  </a:cubicBezTo>
                  <a:cubicBezTo>
                    <a:pt x="10184" y="17234"/>
                    <a:pt x="10282" y="17216"/>
                    <a:pt x="10368" y="17216"/>
                  </a:cubicBezTo>
                  <a:cubicBezTo>
                    <a:pt x="10844" y="17216"/>
                    <a:pt x="10959" y="17782"/>
                    <a:pt x="11272" y="18017"/>
                  </a:cubicBezTo>
                  <a:lnTo>
                    <a:pt x="12381" y="16907"/>
                  </a:lnTo>
                  <a:cubicBezTo>
                    <a:pt x="12221" y="16774"/>
                    <a:pt x="12014" y="16748"/>
                    <a:pt x="11795" y="16748"/>
                  </a:cubicBezTo>
                  <a:cubicBezTo>
                    <a:pt x="11659" y="16748"/>
                    <a:pt x="11518" y="16758"/>
                    <a:pt x="11380" y="16758"/>
                  </a:cubicBezTo>
                  <a:cubicBezTo>
                    <a:pt x="10970" y="16758"/>
                    <a:pt x="10587" y="16671"/>
                    <a:pt x="10440" y="15983"/>
                  </a:cubicBezTo>
                  <a:cubicBezTo>
                    <a:pt x="10505" y="15944"/>
                    <a:pt x="10575" y="15929"/>
                    <a:pt x="10649" y="15929"/>
                  </a:cubicBezTo>
                  <a:cubicBezTo>
                    <a:pt x="10915" y="15929"/>
                    <a:pt x="11226" y="16128"/>
                    <a:pt x="11486" y="16128"/>
                  </a:cubicBezTo>
                  <a:cubicBezTo>
                    <a:pt x="11666" y="16128"/>
                    <a:pt x="11821" y="16031"/>
                    <a:pt x="11919" y="15706"/>
                  </a:cubicBezTo>
                  <a:cubicBezTo>
                    <a:pt x="12196" y="14781"/>
                    <a:pt x="11734" y="14134"/>
                    <a:pt x="10902" y="13672"/>
                  </a:cubicBezTo>
                  <a:cubicBezTo>
                    <a:pt x="10746" y="14608"/>
                    <a:pt x="10327" y="15215"/>
                    <a:pt x="9366" y="15215"/>
                  </a:cubicBezTo>
                  <a:cubicBezTo>
                    <a:pt x="9189" y="15215"/>
                    <a:pt x="8992" y="15194"/>
                    <a:pt x="8776" y="15151"/>
                  </a:cubicBezTo>
                  <a:cubicBezTo>
                    <a:pt x="9366" y="14476"/>
                    <a:pt x="9726" y="13648"/>
                    <a:pt x="10626" y="13648"/>
                  </a:cubicBezTo>
                  <a:cubicBezTo>
                    <a:pt x="10713" y="13648"/>
                    <a:pt x="10805" y="13656"/>
                    <a:pt x="10902" y="13672"/>
                  </a:cubicBezTo>
                  <a:cubicBezTo>
                    <a:pt x="10902" y="13210"/>
                    <a:pt x="11087" y="12748"/>
                    <a:pt x="10994" y="12378"/>
                  </a:cubicBezTo>
                  <a:cubicBezTo>
                    <a:pt x="10783" y="11478"/>
                    <a:pt x="10995" y="11245"/>
                    <a:pt x="11372" y="11245"/>
                  </a:cubicBezTo>
                  <a:cubicBezTo>
                    <a:pt x="11653" y="11245"/>
                    <a:pt x="12025" y="11375"/>
                    <a:pt x="12381" y="11454"/>
                  </a:cubicBezTo>
                  <a:cubicBezTo>
                    <a:pt x="13398" y="10160"/>
                    <a:pt x="14414" y="8773"/>
                    <a:pt x="14969" y="7017"/>
                  </a:cubicBezTo>
                  <a:cubicBezTo>
                    <a:pt x="15431" y="7386"/>
                    <a:pt x="15154" y="7849"/>
                    <a:pt x="15246" y="8218"/>
                  </a:cubicBezTo>
                  <a:cubicBezTo>
                    <a:pt x="16078" y="7294"/>
                    <a:pt x="15246" y="6092"/>
                    <a:pt x="15986" y="5260"/>
                  </a:cubicBezTo>
                  <a:cubicBezTo>
                    <a:pt x="15339" y="4336"/>
                    <a:pt x="16356" y="4244"/>
                    <a:pt x="16725" y="3782"/>
                  </a:cubicBezTo>
                  <a:cubicBezTo>
                    <a:pt x="16910" y="2857"/>
                    <a:pt x="17280" y="2118"/>
                    <a:pt x="18204" y="1656"/>
                  </a:cubicBezTo>
                  <a:cubicBezTo>
                    <a:pt x="18297" y="1286"/>
                    <a:pt x="18389" y="916"/>
                    <a:pt x="18574" y="546"/>
                  </a:cubicBezTo>
                  <a:cubicBezTo>
                    <a:pt x="18317" y="142"/>
                    <a:pt x="18074" y="1"/>
                    <a:pt x="1783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37"/>
            <p:cNvSpPr/>
            <p:nvPr/>
          </p:nvSpPr>
          <p:spPr>
            <a:xfrm>
              <a:off x="2171575" y="4889225"/>
              <a:ext cx="1405050" cy="361475"/>
            </a:xfrm>
            <a:custGeom>
              <a:rect b="b" l="l" r="r" t="t"/>
              <a:pathLst>
                <a:path extrusionOk="0" h="14459" w="56202">
                  <a:moveTo>
                    <a:pt x="55174" y="1"/>
                  </a:moveTo>
                  <a:cubicBezTo>
                    <a:pt x="54942" y="1"/>
                    <a:pt x="54694" y="88"/>
                    <a:pt x="54445" y="212"/>
                  </a:cubicBezTo>
                  <a:cubicBezTo>
                    <a:pt x="53521" y="582"/>
                    <a:pt x="52504" y="952"/>
                    <a:pt x="51672" y="1691"/>
                  </a:cubicBezTo>
                  <a:cubicBezTo>
                    <a:pt x="49084" y="3725"/>
                    <a:pt x="46311" y="5204"/>
                    <a:pt x="43353" y="6498"/>
                  </a:cubicBezTo>
                  <a:cubicBezTo>
                    <a:pt x="37437" y="9086"/>
                    <a:pt x="31151" y="10750"/>
                    <a:pt x="24773" y="11859"/>
                  </a:cubicBezTo>
                  <a:cubicBezTo>
                    <a:pt x="23387" y="12090"/>
                    <a:pt x="21977" y="12183"/>
                    <a:pt x="20545" y="12183"/>
                  </a:cubicBezTo>
                  <a:cubicBezTo>
                    <a:pt x="19112" y="12183"/>
                    <a:pt x="17656" y="12090"/>
                    <a:pt x="16177" y="11952"/>
                  </a:cubicBezTo>
                  <a:cubicBezTo>
                    <a:pt x="20521" y="10565"/>
                    <a:pt x="23757" y="7885"/>
                    <a:pt x="25883" y="3910"/>
                  </a:cubicBezTo>
                  <a:cubicBezTo>
                    <a:pt x="24589" y="3632"/>
                    <a:pt x="25236" y="1876"/>
                    <a:pt x="24126" y="1414"/>
                  </a:cubicBezTo>
                  <a:cubicBezTo>
                    <a:pt x="23202" y="3725"/>
                    <a:pt x="22370" y="6036"/>
                    <a:pt x="20429" y="7792"/>
                  </a:cubicBezTo>
                  <a:cubicBezTo>
                    <a:pt x="18211" y="9918"/>
                    <a:pt x="15530" y="10565"/>
                    <a:pt x="12665" y="11120"/>
                  </a:cubicBezTo>
                  <a:cubicBezTo>
                    <a:pt x="12254" y="11199"/>
                    <a:pt x="11824" y="11237"/>
                    <a:pt x="11383" y="11237"/>
                  </a:cubicBezTo>
                  <a:cubicBezTo>
                    <a:pt x="8750" y="11237"/>
                    <a:pt x="5731" y="9891"/>
                    <a:pt x="4068" y="8069"/>
                  </a:cubicBezTo>
                  <a:cubicBezTo>
                    <a:pt x="2589" y="6406"/>
                    <a:pt x="2219" y="4464"/>
                    <a:pt x="1572" y="2523"/>
                  </a:cubicBezTo>
                  <a:cubicBezTo>
                    <a:pt x="1572" y="3540"/>
                    <a:pt x="1110" y="4280"/>
                    <a:pt x="93" y="4649"/>
                  </a:cubicBezTo>
                  <a:cubicBezTo>
                    <a:pt x="93" y="5111"/>
                    <a:pt x="1" y="5481"/>
                    <a:pt x="463" y="5759"/>
                  </a:cubicBezTo>
                  <a:cubicBezTo>
                    <a:pt x="539" y="5224"/>
                    <a:pt x="1183" y="4879"/>
                    <a:pt x="1509" y="4879"/>
                  </a:cubicBezTo>
                  <a:cubicBezTo>
                    <a:pt x="1578" y="4879"/>
                    <a:pt x="1633" y="4894"/>
                    <a:pt x="1665" y="4927"/>
                  </a:cubicBezTo>
                  <a:cubicBezTo>
                    <a:pt x="2404" y="5851"/>
                    <a:pt x="556" y="5666"/>
                    <a:pt x="833" y="6498"/>
                  </a:cubicBezTo>
                  <a:cubicBezTo>
                    <a:pt x="833" y="7145"/>
                    <a:pt x="1203" y="7700"/>
                    <a:pt x="1665" y="8254"/>
                  </a:cubicBezTo>
                  <a:cubicBezTo>
                    <a:pt x="5547" y="13153"/>
                    <a:pt x="11186" y="13800"/>
                    <a:pt x="16732" y="14355"/>
                  </a:cubicBezTo>
                  <a:cubicBezTo>
                    <a:pt x="17397" y="14427"/>
                    <a:pt x="18063" y="14459"/>
                    <a:pt x="18729" y="14459"/>
                  </a:cubicBezTo>
                  <a:cubicBezTo>
                    <a:pt x="22315" y="14459"/>
                    <a:pt x="25901" y="13543"/>
                    <a:pt x="29488" y="13153"/>
                  </a:cubicBezTo>
                  <a:cubicBezTo>
                    <a:pt x="33555" y="12599"/>
                    <a:pt x="37437" y="10935"/>
                    <a:pt x="41227" y="9271"/>
                  </a:cubicBezTo>
                  <a:cubicBezTo>
                    <a:pt x="43815" y="8254"/>
                    <a:pt x="46403" y="6868"/>
                    <a:pt x="48899" y="5481"/>
                  </a:cubicBezTo>
                  <a:cubicBezTo>
                    <a:pt x="51117" y="4280"/>
                    <a:pt x="53243" y="3170"/>
                    <a:pt x="55369" y="1784"/>
                  </a:cubicBezTo>
                  <a:cubicBezTo>
                    <a:pt x="55831" y="1414"/>
                    <a:pt x="56201" y="1044"/>
                    <a:pt x="55924" y="490"/>
                  </a:cubicBezTo>
                  <a:cubicBezTo>
                    <a:pt x="55720" y="133"/>
                    <a:pt x="55460" y="1"/>
                    <a:pt x="5517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37"/>
            <p:cNvSpPr/>
            <p:nvPr/>
          </p:nvSpPr>
          <p:spPr>
            <a:xfrm>
              <a:off x="2564425" y="367525"/>
              <a:ext cx="1204000" cy="499825"/>
            </a:xfrm>
            <a:custGeom>
              <a:rect b="b" l="l" r="r" t="t"/>
              <a:pathLst>
                <a:path extrusionOk="0" h="19993" w="48160">
                  <a:moveTo>
                    <a:pt x="2959" y="0"/>
                  </a:moveTo>
                  <a:cubicBezTo>
                    <a:pt x="2497" y="1387"/>
                    <a:pt x="740" y="1110"/>
                    <a:pt x="1" y="2126"/>
                  </a:cubicBezTo>
                  <a:cubicBezTo>
                    <a:pt x="519" y="2299"/>
                    <a:pt x="795" y="2875"/>
                    <a:pt x="1356" y="2875"/>
                  </a:cubicBezTo>
                  <a:cubicBezTo>
                    <a:pt x="1396" y="2875"/>
                    <a:pt x="1437" y="2872"/>
                    <a:pt x="1480" y="2866"/>
                  </a:cubicBezTo>
                  <a:cubicBezTo>
                    <a:pt x="1572" y="2496"/>
                    <a:pt x="1018" y="1849"/>
                    <a:pt x="1665" y="1849"/>
                  </a:cubicBezTo>
                  <a:cubicBezTo>
                    <a:pt x="2140" y="1849"/>
                    <a:pt x="2654" y="1505"/>
                    <a:pt x="3107" y="1505"/>
                  </a:cubicBezTo>
                  <a:cubicBezTo>
                    <a:pt x="3359" y="1505"/>
                    <a:pt x="3593" y="1611"/>
                    <a:pt x="3791" y="1941"/>
                  </a:cubicBezTo>
                  <a:cubicBezTo>
                    <a:pt x="4438" y="3051"/>
                    <a:pt x="6194" y="3328"/>
                    <a:pt x="5732" y="5084"/>
                  </a:cubicBezTo>
                  <a:cubicBezTo>
                    <a:pt x="5732" y="5084"/>
                    <a:pt x="5824" y="5177"/>
                    <a:pt x="5917" y="5269"/>
                  </a:cubicBezTo>
                  <a:cubicBezTo>
                    <a:pt x="6227" y="5083"/>
                    <a:pt x="6465" y="5006"/>
                    <a:pt x="6652" y="5006"/>
                  </a:cubicBezTo>
                  <a:cubicBezTo>
                    <a:pt x="7526" y="5006"/>
                    <a:pt x="7306" y="6675"/>
                    <a:pt x="8306" y="6675"/>
                  </a:cubicBezTo>
                  <a:cubicBezTo>
                    <a:pt x="8368" y="6675"/>
                    <a:pt x="8434" y="6669"/>
                    <a:pt x="8505" y="6656"/>
                  </a:cubicBezTo>
                  <a:lnTo>
                    <a:pt x="8505" y="6656"/>
                  </a:lnTo>
                  <a:cubicBezTo>
                    <a:pt x="8073" y="6991"/>
                    <a:pt x="7710" y="7115"/>
                    <a:pt x="7390" y="7115"/>
                  </a:cubicBezTo>
                  <a:cubicBezTo>
                    <a:pt x="6474" y="7115"/>
                    <a:pt x="5906" y="6101"/>
                    <a:pt x="5085" y="6101"/>
                  </a:cubicBezTo>
                  <a:cubicBezTo>
                    <a:pt x="5547" y="6841"/>
                    <a:pt x="6009" y="7488"/>
                    <a:pt x="6194" y="8412"/>
                  </a:cubicBezTo>
                  <a:cubicBezTo>
                    <a:pt x="6933" y="11370"/>
                    <a:pt x="7858" y="14328"/>
                    <a:pt x="7673" y="17378"/>
                  </a:cubicBezTo>
                  <a:cubicBezTo>
                    <a:pt x="8690" y="16546"/>
                    <a:pt x="10538" y="16546"/>
                    <a:pt x="10169" y="14513"/>
                  </a:cubicBezTo>
                  <a:cubicBezTo>
                    <a:pt x="9891" y="14420"/>
                    <a:pt x="9429" y="14605"/>
                    <a:pt x="9244" y="14143"/>
                  </a:cubicBezTo>
                  <a:cubicBezTo>
                    <a:pt x="9244" y="14143"/>
                    <a:pt x="9337" y="13958"/>
                    <a:pt x="9429" y="13958"/>
                  </a:cubicBezTo>
                  <a:cubicBezTo>
                    <a:pt x="9479" y="13948"/>
                    <a:pt x="9524" y="13944"/>
                    <a:pt x="9565" y="13944"/>
                  </a:cubicBezTo>
                  <a:cubicBezTo>
                    <a:pt x="9912" y="13944"/>
                    <a:pt x="10004" y="14265"/>
                    <a:pt x="10169" y="14513"/>
                  </a:cubicBezTo>
                  <a:cubicBezTo>
                    <a:pt x="11093" y="14050"/>
                    <a:pt x="10631" y="13588"/>
                    <a:pt x="10076" y="13219"/>
                  </a:cubicBezTo>
                  <a:cubicBezTo>
                    <a:pt x="9429" y="12849"/>
                    <a:pt x="8505" y="12756"/>
                    <a:pt x="9059" y="11647"/>
                  </a:cubicBezTo>
                  <a:cubicBezTo>
                    <a:pt x="9239" y="11257"/>
                    <a:pt x="9429" y="11130"/>
                    <a:pt x="9626" y="11130"/>
                  </a:cubicBezTo>
                  <a:cubicBezTo>
                    <a:pt x="9993" y="11130"/>
                    <a:pt x="10382" y="11573"/>
                    <a:pt x="10774" y="11573"/>
                  </a:cubicBezTo>
                  <a:cubicBezTo>
                    <a:pt x="10819" y="11573"/>
                    <a:pt x="10864" y="11567"/>
                    <a:pt x="10908" y="11555"/>
                  </a:cubicBezTo>
                  <a:cubicBezTo>
                    <a:pt x="9984" y="7672"/>
                    <a:pt x="7765" y="4530"/>
                    <a:pt x="4807" y="1849"/>
                  </a:cubicBezTo>
                  <a:lnTo>
                    <a:pt x="4807" y="1849"/>
                  </a:lnTo>
                  <a:cubicBezTo>
                    <a:pt x="17101" y="3051"/>
                    <a:pt x="28008" y="7672"/>
                    <a:pt x="38361" y="14143"/>
                  </a:cubicBezTo>
                  <a:cubicBezTo>
                    <a:pt x="37714" y="14975"/>
                    <a:pt x="36790" y="15437"/>
                    <a:pt x="36328" y="16269"/>
                  </a:cubicBezTo>
                  <a:cubicBezTo>
                    <a:pt x="36512" y="16639"/>
                    <a:pt x="36605" y="17008"/>
                    <a:pt x="36697" y="17378"/>
                  </a:cubicBezTo>
                  <a:cubicBezTo>
                    <a:pt x="37344" y="16824"/>
                    <a:pt x="38084" y="16176"/>
                    <a:pt x="38731" y="15622"/>
                  </a:cubicBezTo>
                  <a:cubicBezTo>
                    <a:pt x="38866" y="15487"/>
                    <a:pt x="38902" y="15205"/>
                    <a:pt x="39055" y="15205"/>
                  </a:cubicBezTo>
                  <a:cubicBezTo>
                    <a:pt x="39112" y="15205"/>
                    <a:pt x="39185" y="15244"/>
                    <a:pt x="39285" y="15345"/>
                  </a:cubicBezTo>
                  <a:cubicBezTo>
                    <a:pt x="40302" y="16269"/>
                    <a:pt x="41781" y="16454"/>
                    <a:pt x="42798" y="17378"/>
                  </a:cubicBezTo>
                  <a:cubicBezTo>
                    <a:pt x="43815" y="18302"/>
                    <a:pt x="45016" y="19042"/>
                    <a:pt x="46218" y="19781"/>
                  </a:cubicBezTo>
                  <a:cubicBezTo>
                    <a:pt x="46425" y="19919"/>
                    <a:pt x="46657" y="19993"/>
                    <a:pt x="46886" y="19993"/>
                  </a:cubicBezTo>
                  <a:cubicBezTo>
                    <a:pt x="47272" y="19993"/>
                    <a:pt x="47650" y="19783"/>
                    <a:pt x="47882" y="19319"/>
                  </a:cubicBezTo>
                  <a:cubicBezTo>
                    <a:pt x="48159" y="18580"/>
                    <a:pt x="47605" y="18118"/>
                    <a:pt x="47050" y="17933"/>
                  </a:cubicBezTo>
                  <a:cubicBezTo>
                    <a:pt x="44647" y="17008"/>
                    <a:pt x="43075" y="14882"/>
                    <a:pt x="41042" y="13403"/>
                  </a:cubicBezTo>
                  <a:lnTo>
                    <a:pt x="41134" y="13403"/>
                  </a:lnTo>
                  <a:cubicBezTo>
                    <a:pt x="41134" y="13311"/>
                    <a:pt x="41134" y="13126"/>
                    <a:pt x="41134" y="13034"/>
                  </a:cubicBezTo>
                  <a:cubicBezTo>
                    <a:pt x="40938" y="13095"/>
                    <a:pt x="40759" y="13122"/>
                    <a:pt x="40592" y="13122"/>
                  </a:cubicBezTo>
                  <a:cubicBezTo>
                    <a:pt x="39500" y="13122"/>
                    <a:pt x="38966" y="11956"/>
                    <a:pt x="38084" y="11555"/>
                  </a:cubicBezTo>
                  <a:cubicBezTo>
                    <a:pt x="34849" y="9983"/>
                    <a:pt x="31613" y="8227"/>
                    <a:pt x="28378" y="6471"/>
                  </a:cubicBezTo>
                  <a:cubicBezTo>
                    <a:pt x="28378" y="6813"/>
                    <a:pt x="28062" y="7313"/>
                    <a:pt x="27941" y="7313"/>
                  </a:cubicBezTo>
                  <a:cubicBezTo>
                    <a:pt x="27931" y="7313"/>
                    <a:pt x="27923" y="7310"/>
                    <a:pt x="27916" y="7303"/>
                  </a:cubicBezTo>
                  <a:cubicBezTo>
                    <a:pt x="27639" y="6656"/>
                    <a:pt x="26160" y="7025"/>
                    <a:pt x="26622" y="5731"/>
                  </a:cubicBezTo>
                  <a:cubicBezTo>
                    <a:pt x="25328" y="5269"/>
                    <a:pt x="24034" y="4715"/>
                    <a:pt x="22740" y="4252"/>
                  </a:cubicBezTo>
                  <a:cubicBezTo>
                    <a:pt x="20244" y="3143"/>
                    <a:pt x="17748" y="2034"/>
                    <a:pt x="14975" y="1757"/>
                  </a:cubicBezTo>
                  <a:cubicBezTo>
                    <a:pt x="14811" y="1976"/>
                    <a:pt x="14614" y="2163"/>
                    <a:pt x="14423" y="2163"/>
                  </a:cubicBezTo>
                  <a:cubicBezTo>
                    <a:pt x="14292" y="2163"/>
                    <a:pt x="14164" y="2075"/>
                    <a:pt x="14051" y="1849"/>
                  </a:cubicBezTo>
                  <a:cubicBezTo>
                    <a:pt x="13866" y="1479"/>
                    <a:pt x="14328" y="1479"/>
                    <a:pt x="14605" y="1387"/>
                  </a:cubicBezTo>
                  <a:cubicBezTo>
                    <a:pt x="10723" y="832"/>
                    <a:pt x="6841" y="93"/>
                    <a:pt x="295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37"/>
            <p:cNvSpPr/>
            <p:nvPr/>
          </p:nvSpPr>
          <p:spPr>
            <a:xfrm>
              <a:off x="3320075" y="1583050"/>
              <a:ext cx="367450" cy="526900"/>
            </a:xfrm>
            <a:custGeom>
              <a:rect b="b" l="l" r="r" t="t"/>
              <a:pathLst>
                <a:path extrusionOk="0" h="21076" w="14698">
                  <a:moveTo>
                    <a:pt x="11370" y="9244"/>
                  </a:moveTo>
                  <a:lnTo>
                    <a:pt x="11370" y="9244"/>
                  </a:lnTo>
                  <a:cubicBezTo>
                    <a:pt x="11740" y="10260"/>
                    <a:pt x="11463" y="11370"/>
                    <a:pt x="12387" y="12109"/>
                  </a:cubicBezTo>
                  <a:cubicBezTo>
                    <a:pt x="12017" y="12386"/>
                    <a:pt x="11278" y="12479"/>
                    <a:pt x="11278" y="12479"/>
                  </a:cubicBezTo>
                  <a:cubicBezTo>
                    <a:pt x="11555" y="11370"/>
                    <a:pt x="9984" y="10353"/>
                    <a:pt x="11370" y="9244"/>
                  </a:cubicBezTo>
                  <a:close/>
                  <a:moveTo>
                    <a:pt x="2078" y="13769"/>
                  </a:moveTo>
                  <a:cubicBezTo>
                    <a:pt x="2318" y="13769"/>
                    <a:pt x="2497" y="13847"/>
                    <a:pt x="2497" y="14050"/>
                  </a:cubicBezTo>
                  <a:cubicBezTo>
                    <a:pt x="2497" y="15067"/>
                    <a:pt x="3606" y="14697"/>
                    <a:pt x="3791" y="15344"/>
                  </a:cubicBezTo>
                  <a:cubicBezTo>
                    <a:pt x="3543" y="15489"/>
                    <a:pt x="3313" y="15546"/>
                    <a:pt x="3096" y="15546"/>
                  </a:cubicBezTo>
                  <a:cubicBezTo>
                    <a:pt x="2341" y="15546"/>
                    <a:pt x="1735" y="14861"/>
                    <a:pt x="1018" y="14790"/>
                  </a:cubicBezTo>
                  <a:cubicBezTo>
                    <a:pt x="833" y="14790"/>
                    <a:pt x="740" y="14235"/>
                    <a:pt x="1110" y="14050"/>
                  </a:cubicBezTo>
                  <a:cubicBezTo>
                    <a:pt x="1369" y="13895"/>
                    <a:pt x="1772" y="13769"/>
                    <a:pt x="2078" y="13769"/>
                  </a:cubicBezTo>
                  <a:close/>
                  <a:moveTo>
                    <a:pt x="11555" y="0"/>
                  </a:moveTo>
                  <a:cubicBezTo>
                    <a:pt x="10076" y="1941"/>
                    <a:pt x="9059" y="4160"/>
                    <a:pt x="8597" y="6655"/>
                  </a:cubicBezTo>
                  <a:cubicBezTo>
                    <a:pt x="8412" y="7672"/>
                    <a:pt x="8505" y="8874"/>
                    <a:pt x="7950" y="9798"/>
                  </a:cubicBezTo>
                  <a:cubicBezTo>
                    <a:pt x="8320" y="10076"/>
                    <a:pt x="8320" y="10353"/>
                    <a:pt x="7950" y="10538"/>
                  </a:cubicBezTo>
                  <a:cubicBezTo>
                    <a:pt x="7869" y="10599"/>
                    <a:pt x="7805" y="10624"/>
                    <a:pt x="7755" y="10624"/>
                  </a:cubicBezTo>
                  <a:cubicBezTo>
                    <a:pt x="7581" y="10624"/>
                    <a:pt x="7581" y="10312"/>
                    <a:pt x="7581" y="10168"/>
                  </a:cubicBezTo>
                  <a:cubicBezTo>
                    <a:pt x="7211" y="10168"/>
                    <a:pt x="7026" y="10076"/>
                    <a:pt x="6841" y="9798"/>
                  </a:cubicBezTo>
                  <a:cubicBezTo>
                    <a:pt x="6194" y="9429"/>
                    <a:pt x="6286" y="8412"/>
                    <a:pt x="5362" y="8319"/>
                  </a:cubicBezTo>
                  <a:cubicBezTo>
                    <a:pt x="5069" y="8661"/>
                    <a:pt x="4750" y="8771"/>
                    <a:pt x="4405" y="8771"/>
                  </a:cubicBezTo>
                  <a:cubicBezTo>
                    <a:pt x="4098" y="8771"/>
                    <a:pt x="3770" y="8684"/>
                    <a:pt x="3421" y="8597"/>
                  </a:cubicBezTo>
                  <a:cubicBezTo>
                    <a:pt x="3329" y="7857"/>
                    <a:pt x="4160" y="8042"/>
                    <a:pt x="4253" y="7580"/>
                  </a:cubicBezTo>
                  <a:lnTo>
                    <a:pt x="4253" y="7580"/>
                  </a:lnTo>
                  <a:cubicBezTo>
                    <a:pt x="4210" y="7585"/>
                    <a:pt x="4169" y="7588"/>
                    <a:pt x="4130" y="7588"/>
                  </a:cubicBezTo>
                  <a:cubicBezTo>
                    <a:pt x="3491" y="7588"/>
                    <a:pt x="3302" y="6911"/>
                    <a:pt x="2866" y="6563"/>
                  </a:cubicBezTo>
                  <a:lnTo>
                    <a:pt x="2866" y="6563"/>
                  </a:lnTo>
                  <a:cubicBezTo>
                    <a:pt x="1850" y="7210"/>
                    <a:pt x="1942" y="8134"/>
                    <a:pt x="3329" y="9059"/>
                  </a:cubicBezTo>
                  <a:cubicBezTo>
                    <a:pt x="3883" y="9429"/>
                    <a:pt x="4160" y="9613"/>
                    <a:pt x="3606" y="10168"/>
                  </a:cubicBezTo>
                  <a:cubicBezTo>
                    <a:pt x="4345" y="11647"/>
                    <a:pt x="2774" y="12202"/>
                    <a:pt x="2219" y="13126"/>
                  </a:cubicBezTo>
                  <a:cubicBezTo>
                    <a:pt x="2188" y="13173"/>
                    <a:pt x="2152" y="13193"/>
                    <a:pt x="2112" y="13193"/>
                  </a:cubicBezTo>
                  <a:cubicBezTo>
                    <a:pt x="1913" y="13193"/>
                    <a:pt x="1618" y="12694"/>
                    <a:pt x="1387" y="12386"/>
                  </a:cubicBezTo>
                  <a:cubicBezTo>
                    <a:pt x="1235" y="12158"/>
                    <a:pt x="1021" y="11993"/>
                    <a:pt x="692" y="11993"/>
                  </a:cubicBezTo>
                  <a:cubicBezTo>
                    <a:pt x="621" y="11993"/>
                    <a:pt x="545" y="12000"/>
                    <a:pt x="463" y="12017"/>
                  </a:cubicBezTo>
                  <a:cubicBezTo>
                    <a:pt x="1" y="12109"/>
                    <a:pt x="93" y="12664"/>
                    <a:pt x="93" y="12849"/>
                  </a:cubicBezTo>
                  <a:cubicBezTo>
                    <a:pt x="463" y="14790"/>
                    <a:pt x="1" y="16731"/>
                    <a:pt x="648" y="18672"/>
                  </a:cubicBezTo>
                  <a:cubicBezTo>
                    <a:pt x="740" y="19227"/>
                    <a:pt x="1018" y="19689"/>
                    <a:pt x="1480" y="19966"/>
                  </a:cubicBezTo>
                  <a:cubicBezTo>
                    <a:pt x="1544" y="19992"/>
                    <a:pt x="1602" y="20003"/>
                    <a:pt x="1656" y="20003"/>
                  </a:cubicBezTo>
                  <a:cubicBezTo>
                    <a:pt x="1995" y="20003"/>
                    <a:pt x="2165" y="19558"/>
                    <a:pt x="2404" y="19319"/>
                  </a:cubicBezTo>
                  <a:cubicBezTo>
                    <a:pt x="2774" y="18949"/>
                    <a:pt x="2959" y="18395"/>
                    <a:pt x="2219" y="18025"/>
                  </a:cubicBezTo>
                  <a:cubicBezTo>
                    <a:pt x="2034" y="17840"/>
                    <a:pt x="1850" y="17563"/>
                    <a:pt x="2219" y="17285"/>
                  </a:cubicBezTo>
                  <a:cubicBezTo>
                    <a:pt x="2348" y="17157"/>
                    <a:pt x="2477" y="17088"/>
                    <a:pt x="2615" y="17088"/>
                  </a:cubicBezTo>
                  <a:cubicBezTo>
                    <a:pt x="2774" y="17088"/>
                    <a:pt x="2946" y="17180"/>
                    <a:pt x="3144" y="17378"/>
                  </a:cubicBezTo>
                  <a:cubicBezTo>
                    <a:pt x="4345" y="18487"/>
                    <a:pt x="3236" y="19319"/>
                    <a:pt x="2866" y="20336"/>
                  </a:cubicBezTo>
                  <a:cubicBezTo>
                    <a:pt x="3310" y="20502"/>
                    <a:pt x="3787" y="20535"/>
                    <a:pt x="4257" y="20535"/>
                  </a:cubicBezTo>
                  <a:cubicBezTo>
                    <a:pt x="4571" y="20535"/>
                    <a:pt x="4881" y="20521"/>
                    <a:pt x="5177" y="20521"/>
                  </a:cubicBezTo>
                  <a:cubicBezTo>
                    <a:pt x="6749" y="20521"/>
                    <a:pt x="4992" y="18949"/>
                    <a:pt x="5824" y="18395"/>
                  </a:cubicBezTo>
                  <a:cubicBezTo>
                    <a:pt x="4530" y="16454"/>
                    <a:pt x="6471" y="15899"/>
                    <a:pt x="7396" y="15622"/>
                  </a:cubicBezTo>
                  <a:cubicBezTo>
                    <a:pt x="8320" y="15344"/>
                    <a:pt x="8505" y="14975"/>
                    <a:pt x="8782" y="14328"/>
                  </a:cubicBezTo>
                  <a:cubicBezTo>
                    <a:pt x="8697" y="14222"/>
                    <a:pt x="8608" y="14184"/>
                    <a:pt x="8514" y="14184"/>
                  </a:cubicBezTo>
                  <a:cubicBezTo>
                    <a:pt x="8279" y="14184"/>
                    <a:pt x="8019" y="14425"/>
                    <a:pt x="7754" y="14425"/>
                  </a:cubicBezTo>
                  <a:cubicBezTo>
                    <a:pt x="7666" y="14425"/>
                    <a:pt x="7577" y="14399"/>
                    <a:pt x="7488" y="14328"/>
                  </a:cubicBezTo>
                  <a:cubicBezTo>
                    <a:pt x="7765" y="13773"/>
                    <a:pt x="8320" y="13126"/>
                    <a:pt x="8135" y="12664"/>
                  </a:cubicBezTo>
                  <a:cubicBezTo>
                    <a:pt x="7855" y="11612"/>
                    <a:pt x="8000" y="11318"/>
                    <a:pt x="8303" y="11318"/>
                  </a:cubicBezTo>
                  <a:cubicBezTo>
                    <a:pt x="8687" y="11318"/>
                    <a:pt x="9326" y="11791"/>
                    <a:pt x="9674" y="11791"/>
                  </a:cubicBezTo>
                  <a:cubicBezTo>
                    <a:pt x="9776" y="11791"/>
                    <a:pt x="9853" y="11751"/>
                    <a:pt x="9891" y="11647"/>
                  </a:cubicBezTo>
                  <a:cubicBezTo>
                    <a:pt x="10538" y="12294"/>
                    <a:pt x="10631" y="13403"/>
                    <a:pt x="11833" y="13496"/>
                  </a:cubicBezTo>
                  <a:cubicBezTo>
                    <a:pt x="11463" y="14050"/>
                    <a:pt x="11093" y="14605"/>
                    <a:pt x="10723" y="15159"/>
                  </a:cubicBezTo>
                  <a:cubicBezTo>
                    <a:pt x="11185" y="15714"/>
                    <a:pt x="12387" y="15067"/>
                    <a:pt x="12387" y="16176"/>
                  </a:cubicBezTo>
                  <a:cubicBezTo>
                    <a:pt x="12295" y="16269"/>
                    <a:pt x="12295" y="16269"/>
                    <a:pt x="12202" y="16269"/>
                  </a:cubicBezTo>
                  <a:cubicBezTo>
                    <a:pt x="11542" y="16269"/>
                    <a:pt x="10740" y="16033"/>
                    <a:pt x="10134" y="16033"/>
                  </a:cubicBezTo>
                  <a:cubicBezTo>
                    <a:pt x="9891" y="16033"/>
                    <a:pt x="9680" y="16071"/>
                    <a:pt x="9522" y="16176"/>
                  </a:cubicBezTo>
                  <a:cubicBezTo>
                    <a:pt x="8228" y="17008"/>
                    <a:pt x="10816" y="17193"/>
                    <a:pt x="10169" y="18117"/>
                  </a:cubicBezTo>
                  <a:cubicBezTo>
                    <a:pt x="11463" y="18672"/>
                    <a:pt x="12202" y="19596"/>
                    <a:pt x="12295" y="21075"/>
                  </a:cubicBezTo>
                  <a:cubicBezTo>
                    <a:pt x="12671" y="21000"/>
                    <a:pt x="12557" y="20190"/>
                    <a:pt x="13000" y="20190"/>
                  </a:cubicBezTo>
                  <a:cubicBezTo>
                    <a:pt x="13101" y="20190"/>
                    <a:pt x="13232" y="20233"/>
                    <a:pt x="13404" y="20336"/>
                  </a:cubicBezTo>
                  <a:cubicBezTo>
                    <a:pt x="14143" y="19411"/>
                    <a:pt x="12942" y="19227"/>
                    <a:pt x="12387" y="18580"/>
                  </a:cubicBezTo>
                  <a:cubicBezTo>
                    <a:pt x="13589" y="18487"/>
                    <a:pt x="14698" y="18487"/>
                    <a:pt x="13774" y="17008"/>
                  </a:cubicBezTo>
                  <a:cubicBezTo>
                    <a:pt x="13219" y="16361"/>
                    <a:pt x="14051" y="16361"/>
                    <a:pt x="14513" y="16361"/>
                  </a:cubicBezTo>
                  <a:cubicBezTo>
                    <a:pt x="14143" y="15714"/>
                    <a:pt x="14143" y="15067"/>
                    <a:pt x="14143" y="14420"/>
                  </a:cubicBezTo>
                  <a:cubicBezTo>
                    <a:pt x="14051" y="13496"/>
                    <a:pt x="14143" y="12386"/>
                    <a:pt x="13404" y="11647"/>
                  </a:cubicBezTo>
                  <a:cubicBezTo>
                    <a:pt x="12387" y="10076"/>
                    <a:pt x="12757" y="8412"/>
                    <a:pt x="13219" y="6840"/>
                  </a:cubicBezTo>
                  <a:cubicBezTo>
                    <a:pt x="13681" y="5454"/>
                    <a:pt x="13404" y="4807"/>
                    <a:pt x="11925" y="4345"/>
                  </a:cubicBezTo>
                  <a:cubicBezTo>
                    <a:pt x="13034" y="4252"/>
                    <a:pt x="13774" y="3790"/>
                    <a:pt x="14143" y="2866"/>
                  </a:cubicBezTo>
                  <a:cubicBezTo>
                    <a:pt x="13681" y="1479"/>
                    <a:pt x="12942" y="555"/>
                    <a:pt x="115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37"/>
            <p:cNvSpPr/>
            <p:nvPr/>
          </p:nvSpPr>
          <p:spPr>
            <a:xfrm>
              <a:off x="3946325" y="1682900"/>
              <a:ext cx="455275" cy="489450"/>
            </a:xfrm>
            <a:custGeom>
              <a:rect b="b" l="l" r="r" t="t"/>
              <a:pathLst>
                <a:path extrusionOk="0" h="19578" w="18211">
                  <a:moveTo>
                    <a:pt x="2311" y="5897"/>
                  </a:moveTo>
                  <a:cubicBezTo>
                    <a:pt x="2496" y="5897"/>
                    <a:pt x="2681" y="5989"/>
                    <a:pt x="2774" y="6082"/>
                  </a:cubicBezTo>
                  <a:cubicBezTo>
                    <a:pt x="2866" y="6266"/>
                    <a:pt x="2681" y="6359"/>
                    <a:pt x="2404" y="6451"/>
                  </a:cubicBezTo>
                  <a:cubicBezTo>
                    <a:pt x="2311" y="6359"/>
                    <a:pt x="2219" y="6266"/>
                    <a:pt x="2127" y="6174"/>
                  </a:cubicBezTo>
                  <a:cubicBezTo>
                    <a:pt x="1942" y="5989"/>
                    <a:pt x="2219" y="5897"/>
                    <a:pt x="2311" y="5897"/>
                  </a:cubicBezTo>
                  <a:close/>
                  <a:moveTo>
                    <a:pt x="11479" y="8794"/>
                  </a:moveTo>
                  <a:cubicBezTo>
                    <a:pt x="11587" y="8794"/>
                    <a:pt x="11717" y="8816"/>
                    <a:pt x="11832" y="8855"/>
                  </a:cubicBezTo>
                  <a:cubicBezTo>
                    <a:pt x="12110" y="9039"/>
                    <a:pt x="12202" y="9317"/>
                    <a:pt x="12017" y="9594"/>
                  </a:cubicBezTo>
                  <a:cubicBezTo>
                    <a:pt x="11832" y="9964"/>
                    <a:pt x="11370" y="10241"/>
                    <a:pt x="11370" y="10611"/>
                  </a:cubicBezTo>
                  <a:cubicBezTo>
                    <a:pt x="11199" y="11381"/>
                    <a:pt x="11028" y="12388"/>
                    <a:pt x="10418" y="12388"/>
                  </a:cubicBezTo>
                  <a:cubicBezTo>
                    <a:pt x="10368" y="12388"/>
                    <a:pt x="10316" y="12381"/>
                    <a:pt x="10261" y="12367"/>
                  </a:cubicBezTo>
                  <a:cubicBezTo>
                    <a:pt x="9152" y="11997"/>
                    <a:pt x="11185" y="11350"/>
                    <a:pt x="10261" y="10518"/>
                  </a:cubicBezTo>
                  <a:lnTo>
                    <a:pt x="10261" y="10518"/>
                  </a:lnTo>
                  <a:cubicBezTo>
                    <a:pt x="10018" y="10599"/>
                    <a:pt x="9917" y="11106"/>
                    <a:pt x="9460" y="11106"/>
                  </a:cubicBezTo>
                  <a:cubicBezTo>
                    <a:pt x="9396" y="11106"/>
                    <a:pt x="9324" y="11096"/>
                    <a:pt x="9244" y="11073"/>
                  </a:cubicBezTo>
                  <a:cubicBezTo>
                    <a:pt x="9244" y="10241"/>
                    <a:pt x="9891" y="9964"/>
                    <a:pt x="10446" y="9594"/>
                  </a:cubicBezTo>
                  <a:cubicBezTo>
                    <a:pt x="10468" y="9579"/>
                    <a:pt x="10498" y="9573"/>
                    <a:pt x="10534" y="9573"/>
                  </a:cubicBezTo>
                  <a:cubicBezTo>
                    <a:pt x="10747" y="9573"/>
                    <a:pt x="11159" y="9803"/>
                    <a:pt x="11384" y="9803"/>
                  </a:cubicBezTo>
                  <a:cubicBezTo>
                    <a:pt x="11583" y="9803"/>
                    <a:pt x="11636" y="9624"/>
                    <a:pt x="11278" y="8947"/>
                  </a:cubicBezTo>
                  <a:cubicBezTo>
                    <a:pt x="11223" y="8839"/>
                    <a:pt x="11328" y="8794"/>
                    <a:pt x="11479" y="8794"/>
                  </a:cubicBezTo>
                  <a:close/>
                  <a:moveTo>
                    <a:pt x="14067" y="0"/>
                  </a:moveTo>
                  <a:cubicBezTo>
                    <a:pt x="12994" y="0"/>
                    <a:pt x="11966" y="266"/>
                    <a:pt x="11185" y="813"/>
                  </a:cubicBezTo>
                  <a:cubicBezTo>
                    <a:pt x="9891" y="1737"/>
                    <a:pt x="8412" y="2477"/>
                    <a:pt x="7303" y="3678"/>
                  </a:cubicBezTo>
                  <a:cubicBezTo>
                    <a:pt x="6748" y="4325"/>
                    <a:pt x="6101" y="5065"/>
                    <a:pt x="5085" y="5065"/>
                  </a:cubicBezTo>
                  <a:cubicBezTo>
                    <a:pt x="4747" y="5161"/>
                    <a:pt x="4384" y="5308"/>
                    <a:pt x="4074" y="5308"/>
                  </a:cubicBezTo>
                  <a:cubicBezTo>
                    <a:pt x="3791" y="5308"/>
                    <a:pt x="3553" y="5185"/>
                    <a:pt x="3421" y="4787"/>
                  </a:cubicBezTo>
                  <a:cubicBezTo>
                    <a:pt x="3143" y="4048"/>
                    <a:pt x="3606" y="3308"/>
                    <a:pt x="4345" y="2939"/>
                  </a:cubicBezTo>
                  <a:cubicBezTo>
                    <a:pt x="4345" y="2569"/>
                    <a:pt x="4253" y="2292"/>
                    <a:pt x="3975" y="2199"/>
                  </a:cubicBezTo>
                  <a:cubicBezTo>
                    <a:pt x="3790" y="2384"/>
                    <a:pt x="3606" y="2846"/>
                    <a:pt x="3421" y="2846"/>
                  </a:cubicBezTo>
                  <a:cubicBezTo>
                    <a:pt x="3316" y="2837"/>
                    <a:pt x="3216" y="2833"/>
                    <a:pt x="3120" y="2833"/>
                  </a:cubicBezTo>
                  <a:cubicBezTo>
                    <a:pt x="1248" y="2833"/>
                    <a:pt x="792" y="4486"/>
                    <a:pt x="1" y="5804"/>
                  </a:cubicBezTo>
                  <a:cubicBezTo>
                    <a:pt x="1" y="6082"/>
                    <a:pt x="1" y="6266"/>
                    <a:pt x="1" y="6544"/>
                  </a:cubicBezTo>
                  <a:cubicBezTo>
                    <a:pt x="472" y="7015"/>
                    <a:pt x="1094" y="7299"/>
                    <a:pt x="1698" y="7299"/>
                  </a:cubicBezTo>
                  <a:cubicBezTo>
                    <a:pt x="2042" y="7299"/>
                    <a:pt x="2380" y="7207"/>
                    <a:pt x="2681" y="7006"/>
                  </a:cubicBezTo>
                  <a:cubicBezTo>
                    <a:pt x="3087" y="6771"/>
                    <a:pt x="3463" y="6679"/>
                    <a:pt x="3821" y="6679"/>
                  </a:cubicBezTo>
                  <a:cubicBezTo>
                    <a:pt x="5013" y="6679"/>
                    <a:pt x="6002" y="7696"/>
                    <a:pt x="7211" y="7838"/>
                  </a:cubicBezTo>
                  <a:cubicBezTo>
                    <a:pt x="7580" y="7838"/>
                    <a:pt x="7211" y="8392"/>
                    <a:pt x="7118" y="8670"/>
                  </a:cubicBezTo>
                  <a:cubicBezTo>
                    <a:pt x="6841" y="9594"/>
                    <a:pt x="7395" y="9779"/>
                    <a:pt x="8135" y="9871"/>
                  </a:cubicBezTo>
                  <a:cubicBezTo>
                    <a:pt x="8151" y="9875"/>
                    <a:pt x="8166" y="9876"/>
                    <a:pt x="8179" y="9876"/>
                  </a:cubicBezTo>
                  <a:cubicBezTo>
                    <a:pt x="8476" y="9876"/>
                    <a:pt x="8178" y="9135"/>
                    <a:pt x="8438" y="9135"/>
                  </a:cubicBezTo>
                  <a:cubicBezTo>
                    <a:pt x="8507" y="9135"/>
                    <a:pt x="8614" y="9186"/>
                    <a:pt x="8782" y="9317"/>
                  </a:cubicBezTo>
                  <a:cubicBezTo>
                    <a:pt x="9244" y="9779"/>
                    <a:pt x="8782" y="10149"/>
                    <a:pt x="8505" y="10611"/>
                  </a:cubicBezTo>
                  <a:cubicBezTo>
                    <a:pt x="7765" y="11720"/>
                    <a:pt x="7858" y="11905"/>
                    <a:pt x="9152" y="12275"/>
                  </a:cubicBezTo>
                  <a:cubicBezTo>
                    <a:pt x="8874" y="13014"/>
                    <a:pt x="7580" y="12367"/>
                    <a:pt x="7580" y="13476"/>
                  </a:cubicBezTo>
                  <a:cubicBezTo>
                    <a:pt x="8135" y="13384"/>
                    <a:pt x="8782" y="13476"/>
                    <a:pt x="9152" y="13291"/>
                  </a:cubicBezTo>
                  <a:cubicBezTo>
                    <a:pt x="9383" y="13153"/>
                    <a:pt x="9591" y="13037"/>
                    <a:pt x="9752" y="13037"/>
                  </a:cubicBezTo>
                  <a:cubicBezTo>
                    <a:pt x="9914" y="13037"/>
                    <a:pt x="10030" y="13153"/>
                    <a:pt x="10076" y="13476"/>
                  </a:cubicBezTo>
                  <a:cubicBezTo>
                    <a:pt x="10168" y="13939"/>
                    <a:pt x="11000" y="14308"/>
                    <a:pt x="10168" y="14955"/>
                  </a:cubicBezTo>
                  <a:cubicBezTo>
                    <a:pt x="9706" y="15233"/>
                    <a:pt x="9059" y="15510"/>
                    <a:pt x="8967" y="16342"/>
                  </a:cubicBezTo>
                  <a:cubicBezTo>
                    <a:pt x="8505" y="15325"/>
                    <a:pt x="7488" y="14586"/>
                    <a:pt x="7673" y="13476"/>
                  </a:cubicBezTo>
                  <a:lnTo>
                    <a:pt x="7673" y="13476"/>
                  </a:lnTo>
                  <a:cubicBezTo>
                    <a:pt x="6194" y="14031"/>
                    <a:pt x="5824" y="14770"/>
                    <a:pt x="7580" y="15880"/>
                  </a:cubicBezTo>
                  <a:cubicBezTo>
                    <a:pt x="6209" y="15811"/>
                    <a:pt x="4991" y="15438"/>
                    <a:pt x="3774" y="15438"/>
                  </a:cubicBezTo>
                  <a:cubicBezTo>
                    <a:pt x="3350" y="15438"/>
                    <a:pt x="2926" y="15483"/>
                    <a:pt x="2496" y="15602"/>
                  </a:cubicBezTo>
                  <a:cubicBezTo>
                    <a:pt x="2589" y="16896"/>
                    <a:pt x="1664" y="17174"/>
                    <a:pt x="740" y="17451"/>
                  </a:cubicBezTo>
                  <a:cubicBezTo>
                    <a:pt x="833" y="18283"/>
                    <a:pt x="1480" y="18375"/>
                    <a:pt x="2127" y="18560"/>
                  </a:cubicBezTo>
                  <a:cubicBezTo>
                    <a:pt x="2802" y="18459"/>
                    <a:pt x="3478" y="18370"/>
                    <a:pt x="4135" y="18370"/>
                  </a:cubicBezTo>
                  <a:cubicBezTo>
                    <a:pt x="5277" y="18370"/>
                    <a:pt x="6364" y="18638"/>
                    <a:pt x="7303" y="19577"/>
                  </a:cubicBezTo>
                  <a:cubicBezTo>
                    <a:pt x="9521" y="18560"/>
                    <a:pt x="11093" y="17081"/>
                    <a:pt x="12202" y="14770"/>
                  </a:cubicBezTo>
                  <a:cubicBezTo>
                    <a:pt x="13126" y="12829"/>
                    <a:pt x="12757" y="10981"/>
                    <a:pt x="13034" y="9039"/>
                  </a:cubicBezTo>
                  <a:cubicBezTo>
                    <a:pt x="12202" y="8300"/>
                    <a:pt x="11278" y="7561"/>
                    <a:pt x="10353" y="6821"/>
                  </a:cubicBezTo>
                  <a:cubicBezTo>
                    <a:pt x="10261" y="6729"/>
                    <a:pt x="10168" y="6544"/>
                    <a:pt x="10076" y="6451"/>
                  </a:cubicBezTo>
                  <a:cubicBezTo>
                    <a:pt x="11093" y="5619"/>
                    <a:pt x="9244" y="3586"/>
                    <a:pt x="11555" y="3031"/>
                  </a:cubicBezTo>
                  <a:cubicBezTo>
                    <a:pt x="12207" y="2959"/>
                    <a:pt x="12632" y="1921"/>
                    <a:pt x="13409" y="1921"/>
                  </a:cubicBezTo>
                  <a:cubicBezTo>
                    <a:pt x="13623" y="1921"/>
                    <a:pt x="13863" y="2000"/>
                    <a:pt x="14143" y="2199"/>
                  </a:cubicBezTo>
                  <a:cubicBezTo>
                    <a:pt x="14935" y="1539"/>
                    <a:pt x="15869" y="1445"/>
                    <a:pt x="16911" y="1445"/>
                  </a:cubicBezTo>
                  <a:cubicBezTo>
                    <a:pt x="17327" y="1445"/>
                    <a:pt x="17761" y="1460"/>
                    <a:pt x="18210" y="1460"/>
                  </a:cubicBezTo>
                  <a:cubicBezTo>
                    <a:pt x="17089" y="499"/>
                    <a:pt x="15535" y="0"/>
                    <a:pt x="1406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37"/>
            <p:cNvSpPr/>
            <p:nvPr/>
          </p:nvSpPr>
          <p:spPr>
            <a:xfrm>
              <a:off x="4064175" y="3380900"/>
              <a:ext cx="249600" cy="475325"/>
            </a:xfrm>
            <a:custGeom>
              <a:rect b="b" l="l" r="r" t="t"/>
              <a:pathLst>
                <a:path extrusionOk="0" h="19013" w="9984">
                  <a:moveTo>
                    <a:pt x="3597" y="1769"/>
                  </a:moveTo>
                  <a:cubicBezTo>
                    <a:pt x="3599" y="1796"/>
                    <a:pt x="3602" y="1822"/>
                    <a:pt x="3606" y="1849"/>
                  </a:cubicBezTo>
                  <a:lnTo>
                    <a:pt x="5085" y="1849"/>
                  </a:lnTo>
                  <a:cubicBezTo>
                    <a:pt x="4715" y="2496"/>
                    <a:pt x="3698" y="2496"/>
                    <a:pt x="4068" y="3143"/>
                  </a:cubicBezTo>
                  <a:cubicBezTo>
                    <a:pt x="4241" y="3575"/>
                    <a:pt x="4655" y="3926"/>
                    <a:pt x="5838" y="3970"/>
                  </a:cubicBezTo>
                  <a:lnTo>
                    <a:pt x="5838" y="3970"/>
                  </a:lnTo>
                  <a:cubicBezTo>
                    <a:pt x="5974" y="3600"/>
                    <a:pt x="6000" y="3103"/>
                    <a:pt x="6471" y="3051"/>
                  </a:cubicBezTo>
                  <a:cubicBezTo>
                    <a:pt x="6656" y="3051"/>
                    <a:pt x="7118" y="3236"/>
                    <a:pt x="6101" y="3975"/>
                  </a:cubicBezTo>
                  <a:cubicBezTo>
                    <a:pt x="6010" y="3975"/>
                    <a:pt x="5922" y="3974"/>
                    <a:pt x="5838" y="3970"/>
                  </a:cubicBezTo>
                  <a:lnTo>
                    <a:pt x="5838" y="3970"/>
                  </a:lnTo>
                  <a:cubicBezTo>
                    <a:pt x="5827" y="4001"/>
                    <a:pt x="5815" y="4031"/>
                    <a:pt x="5802" y="4060"/>
                  </a:cubicBezTo>
                  <a:lnTo>
                    <a:pt x="5802" y="4060"/>
                  </a:lnTo>
                  <a:cubicBezTo>
                    <a:pt x="5895" y="4034"/>
                    <a:pt x="5994" y="4006"/>
                    <a:pt x="6101" y="3975"/>
                  </a:cubicBezTo>
                  <a:lnTo>
                    <a:pt x="6101" y="3975"/>
                  </a:lnTo>
                  <a:cubicBezTo>
                    <a:pt x="6749" y="4253"/>
                    <a:pt x="6471" y="4900"/>
                    <a:pt x="5732" y="4900"/>
                  </a:cubicBezTo>
                  <a:cubicBezTo>
                    <a:pt x="5362" y="4900"/>
                    <a:pt x="5177" y="4622"/>
                    <a:pt x="5085" y="4345"/>
                  </a:cubicBezTo>
                  <a:lnTo>
                    <a:pt x="5085" y="4345"/>
                  </a:lnTo>
                  <a:cubicBezTo>
                    <a:pt x="5180" y="4369"/>
                    <a:pt x="5262" y="4380"/>
                    <a:pt x="5335" y="4380"/>
                  </a:cubicBezTo>
                  <a:cubicBezTo>
                    <a:pt x="5590" y="4380"/>
                    <a:pt x="5718" y="4244"/>
                    <a:pt x="5802" y="4060"/>
                  </a:cubicBezTo>
                  <a:lnTo>
                    <a:pt x="5802" y="4060"/>
                  </a:lnTo>
                  <a:cubicBezTo>
                    <a:pt x="5149" y="4241"/>
                    <a:pt x="4840" y="4304"/>
                    <a:pt x="4636" y="4304"/>
                  </a:cubicBezTo>
                  <a:cubicBezTo>
                    <a:pt x="4520" y="4304"/>
                    <a:pt x="4438" y="4283"/>
                    <a:pt x="4345" y="4253"/>
                  </a:cubicBezTo>
                  <a:cubicBezTo>
                    <a:pt x="2501" y="4068"/>
                    <a:pt x="2405" y="3516"/>
                    <a:pt x="3597" y="1769"/>
                  </a:cubicBezTo>
                  <a:close/>
                  <a:moveTo>
                    <a:pt x="4715" y="5269"/>
                  </a:moveTo>
                  <a:lnTo>
                    <a:pt x="4715" y="5269"/>
                  </a:lnTo>
                  <a:cubicBezTo>
                    <a:pt x="5362" y="5454"/>
                    <a:pt x="5270" y="6194"/>
                    <a:pt x="5547" y="6656"/>
                  </a:cubicBezTo>
                  <a:cubicBezTo>
                    <a:pt x="6036" y="6411"/>
                    <a:pt x="6022" y="5592"/>
                    <a:pt x="6519" y="5592"/>
                  </a:cubicBezTo>
                  <a:cubicBezTo>
                    <a:pt x="6585" y="5592"/>
                    <a:pt x="6661" y="5606"/>
                    <a:pt x="6749" y="5639"/>
                  </a:cubicBezTo>
                  <a:cubicBezTo>
                    <a:pt x="7765" y="6194"/>
                    <a:pt x="6471" y="7118"/>
                    <a:pt x="7211" y="7950"/>
                  </a:cubicBezTo>
                  <a:cubicBezTo>
                    <a:pt x="5547" y="7488"/>
                    <a:pt x="4068" y="7303"/>
                    <a:pt x="4715" y="5269"/>
                  </a:cubicBezTo>
                  <a:close/>
                  <a:moveTo>
                    <a:pt x="3606" y="1"/>
                  </a:moveTo>
                  <a:cubicBezTo>
                    <a:pt x="4046" y="617"/>
                    <a:pt x="3564" y="1149"/>
                    <a:pt x="3597" y="1758"/>
                  </a:cubicBezTo>
                  <a:lnTo>
                    <a:pt x="3597" y="1758"/>
                  </a:lnTo>
                  <a:cubicBezTo>
                    <a:pt x="3561" y="1761"/>
                    <a:pt x="3525" y="1763"/>
                    <a:pt x="3491" y="1763"/>
                  </a:cubicBezTo>
                  <a:cubicBezTo>
                    <a:pt x="2747" y="1763"/>
                    <a:pt x="2461" y="916"/>
                    <a:pt x="1757" y="740"/>
                  </a:cubicBezTo>
                  <a:cubicBezTo>
                    <a:pt x="1387" y="1479"/>
                    <a:pt x="93" y="555"/>
                    <a:pt x="1" y="1757"/>
                  </a:cubicBezTo>
                  <a:cubicBezTo>
                    <a:pt x="167" y="1657"/>
                    <a:pt x="321" y="1605"/>
                    <a:pt x="463" y="1605"/>
                  </a:cubicBezTo>
                  <a:cubicBezTo>
                    <a:pt x="716" y="1605"/>
                    <a:pt x="932" y="1771"/>
                    <a:pt x="1110" y="2127"/>
                  </a:cubicBezTo>
                  <a:cubicBezTo>
                    <a:pt x="1757" y="3051"/>
                    <a:pt x="1110" y="4253"/>
                    <a:pt x="833" y="4715"/>
                  </a:cubicBezTo>
                  <a:cubicBezTo>
                    <a:pt x="371" y="5824"/>
                    <a:pt x="1387" y="6563"/>
                    <a:pt x="833" y="7488"/>
                  </a:cubicBezTo>
                  <a:cubicBezTo>
                    <a:pt x="833" y="7488"/>
                    <a:pt x="925" y="7765"/>
                    <a:pt x="1018" y="7765"/>
                  </a:cubicBezTo>
                  <a:cubicBezTo>
                    <a:pt x="2034" y="8320"/>
                    <a:pt x="2404" y="8782"/>
                    <a:pt x="1849" y="10076"/>
                  </a:cubicBezTo>
                  <a:cubicBezTo>
                    <a:pt x="1665" y="10353"/>
                    <a:pt x="2959" y="12017"/>
                    <a:pt x="4253" y="12572"/>
                  </a:cubicBezTo>
                  <a:cubicBezTo>
                    <a:pt x="4227" y="12570"/>
                    <a:pt x="4202" y="12569"/>
                    <a:pt x="4177" y="12569"/>
                  </a:cubicBezTo>
                  <a:cubicBezTo>
                    <a:pt x="2892" y="12569"/>
                    <a:pt x="3545" y="14638"/>
                    <a:pt x="2418" y="14638"/>
                  </a:cubicBezTo>
                  <a:cubicBezTo>
                    <a:pt x="2265" y="14638"/>
                    <a:pt x="2078" y="14600"/>
                    <a:pt x="1849" y="14513"/>
                  </a:cubicBezTo>
                  <a:lnTo>
                    <a:pt x="1849" y="14513"/>
                  </a:lnTo>
                  <a:cubicBezTo>
                    <a:pt x="2404" y="16177"/>
                    <a:pt x="4160" y="16916"/>
                    <a:pt x="4715" y="18488"/>
                  </a:cubicBezTo>
                  <a:cubicBezTo>
                    <a:pt x="4987" y="18215"/>
                    <a:pt x="5243" y="18107"/>
                    <a:pt x="5490" y="18107"/>
                  </a:cubicBezTo>
                  <a:cubicBezTo>
                    <a:pt x="5829" y="18107"/>
                    <a:pt x="6150" y="18312"/>
                    <a:pt x="6471" y="18580"/>
                  </a:cubicBezTo>
                  <a:cubicBezTo>
                    <a:pt x="6665" y="18774"/>
                    <a:pt x="6814" y="19013"/>
                    <a:pt x="7012" y="19013"/>
                  </a:cubicBezTo>
                  <a:cubicBezTo>
                    <a:pt x="7097" y="19013"/>
                    <a:pt x="7192" y="18969"/>
                    <a:pt x="7303" y="18857"/>
                  </a:cubicBezTo>
                  <a:cubicBezTo>
                    <a:pt x="7673" y="18672"/>
                    <a:pt x="7673" y="18210"/>
                    <a:pt x="7488" y="17933"/>
                  </a:cubicBezTo>
                  <a:cubicBezTo>
                    <a:pt x="6101" y="16177"/>
                    <a:pt x="7673" y="16546"/>
                    <a:pt x="8967" y="16362"/>
                  </a:cubicBezTo>
                  <a:cubicBezTo>
                    <a:pt x="7765" y="15899"/>
                    <a:pt x="7673" y="14975"/>
                    <a:pt x="7118" y="14328"/>
                  </a:cubicBezTo>
                  <a:cubicBezTo>
                    <a:pt x="6749" y="13958"/>
                    <a:pt x="7580" y="12941"/>
                    <a:pt x="7118" y="12202"/>
                  </a:cubicBezTo>
                  <a:cubicBezTo>
                    <a:pt x="7257" y="12109"/>
                    <a:pt x="7372" y="12040"/>
                    <a:pt x="7488" y="12040"/>
                  </a:cubicBezTo>
                  <a:cubicBezTo>
                    <a:pt x="7604" y="12040"/>
                    <a:pt x="7719" y="12109"/>
                    <a:pt x="7858" y="12294"/>
                  </a:cubicBezTo>
                  <a:cubicBezTo>
                    <a:pt x="8135" y="12757"/>
                    <a:pt x="8690" y="13034"/>
                    <a:pt x="9059" y="13404"/>
                  </a:cubicBezTo>
                  <a:cubicBezTo>
                    <a:pt x="9984" y="12479"/>
                    <a:pt x="8690" y="11555"/>
                    <a:pt x="9059" y="10538"/>
                  </a:cubicBezTo>
                  <a:cubicBezTo>
                    <a:pt x="9706" y="9059"/>
                    <a:pt x="9429" y="7395"/>
                    <a:pt x="9429" y="5731"/>
                  </a:cubicBezTo>
                  <a:cubicBezTo>
                    <a:pt x="9429" y="5177"/>
                    <a:pt x="9614" y="4530"/>
                    <a:pt x="8690" y="4345"/>
                  </a:cubicBezTo>
                  <a:cubicBezTo>
                    <a:pt x="7580" y="3883"/>
                    <a:pt x="7950" y="2589"/>
                    <a:pt x="7303" y="1849"/>
                  </a:cubicBezTo>
                  <a:cubicBezTo>
                    <a:pt x="7026" y="1479"/>
                    <a:pt x="5917" y="1664"/>
                    <a:pt x="6564" y="740"/>
                  </a:cubicBezTo>
                  <a:cubicBezTo>
                    <a:pt x="5639" y="1"/>
                    <a:pt x="4623" y="1"/>
                    <a:pt x="360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37"/>
            <p:cNvSpPr/>
            <p:nvPr/>
          </p:nvSpPr>
          <p:spPr>
            <a:xfrm>
              <a:off x="2765475" y="4651875"/>
              <a:ext cx="390575" cy="337425"/>
            </a:xfrm>
            <a:custGeom>
              <a:rect b="b" l="l" r="r" t="t"/>
              <a:pathLst>
                <a:path extrusionOk="0" h="13497" w="15623">
                  <a:moveTo>
                    <a:pt x="12572" y="3421"/>
                  </a:moveTo>
                  <a:cubicBezTo>
                    <a:pt x="13034" y="3421"/>
                    <a:pt x="13034" y="3791"/>
                    <a:pt x="13034" y="4068"/>
                  </a:cubicBezTo>
                  <a:cubicBezTo>
                    <a:pt x="13126" y="4622"/>
                    <a:pt x="12965" y="4738"/>
                    <a:pt x="12710" y="4738"/>
                  </a:cubicBezTo>
                  <a:cubicBezTo>
                    <a:pt x="12529" y="4738"/>
                    <a:pt x="12300" y="4679"/>
                    <a:pt x="12083" y="4679"/>
                  </a:cubicBezTo>
                  <a:cubicBezTo>
                    <a:pt x="11996" y="4679"/>
                    <a:pt x="11911" y="4689"/>
                    <a:pt x="11832" y="4715"/>
                  </a:cubicBezTo>
                  <a:cubicBezTo>
                    <a:pt x="12110" y="4160"/>
                    <a:pt x="12294" y="3791"/>
                    <a:pt x="12572" y="3421"/>
                  </a:cubicBezTo>
                  <a:close/>
                  <a:moveTo>
                    <a:pt x="3790" y="9614"/>
                  </a:moveTo>
                  <a:cubicBezTo>
                    <a:pt x="3883" y="9614"/>
                    <a:pt x="4068" y="9706"/>
                    <a:pt x="4253" y="9799"/>
                  </a:cubicBezTo>
                  <a:cubicBezTo>
                    <a:pt x="4068" y="9984"/>
                    <a:pt x="3975" y="10076"/>
                    <a:pt x="3883" y="10076"/>
                  </a:cubicBezTo>
                  <a:cubicBezTo>
                    <a:pt x="3865" y="10094"/>
                    <a:pt x="3844" y="10101"/>
                    <a:pt x="3821" y="10101"/>
                  </a:cubicBezTo>
                  <a:cubicBezTo>
                    <a:pt x="3723" y="10101"/>
                    <a:pt x="3588" y="9966"/>
                    <a:pt x="3513" y="9891"/>
                  </a:cubicBezTo>
                  <a:cubicBezTo>
                    <a:pt x="3606" y="9799"/>
                    <a:pt x="3698" y="9614"/>
                    <a:pt x="3790" y="9614"/>
                  </a:cubicBezTo>
                  <a:close/>
                  <a:moveTo>
                    <a:pt x="1387" y="1"/>
                  </a:moveTo>
                  <a:cubicBezTo>
                    <a:pt x="1480" y="1665"/>
                    <a:pt x="1110" y="3421"/>
                    <a:pt x="2496" y="4900"/>
                  </a:cubicBezTo>
                  <a:cubicBezTo>
                    <a:pt x="2866" y="5362"/>
                    <a:pt x="2774" y="6194"/>
                    <a:pt x="2219" y="6841"/>
                  </a:cubicBezTo>
                  <a:cubicBezTo>
                    <a:pt x="1849" y="7303"/>
                    <a:pt x="1110" y="7765"/>
                    <a:pt x="1757" y="8597"/>
                  </a:cubicBezTo>
                  <a:cubicBezTo>
                    <a:pt x="1821" y="8661"/>
                    <a:pt x="1532" y="8769"/>
                    <a:pt x="1165" y="8769"/>
                  </a:cubicBezTo>
                  <a:cubicBezTo>
                    <a:pt x="1001" y="8769"/>
                    <a:pt x="820" y="8747"/>
                    <a:pt x="648" y="8690"/>
                  </a:cubicBezTo>
                  <a:cubicBezTo>
                    <a:pt x="1" y="9337"/>
                    <a:pt x="1" y="10076"/>
                    <a:pt x="278" y="10908"/>
                  </a:cubicBezTo>
                  <a:cubicBezTo>
                    <a:pt x="1480" y="11370"/>
                    <a:pt x="833" y="13126"/>
                    <a:pt x="2127" y="13496"/>
                  </a:cubicBezTo>
                  <a:cubicBezTo>
                    <a:pt x="3384" y="11340"/>
                    <a:pt x="5079" y="9795"/>
                    <a:pt x="7719" y="9795"/>
                  </a:cubicBezTo>
                  <a:cubicBezTo>
                    <a:pt x="7795" y="9795"/>
                    <a:pt x="7872" y="9796"/>
                    <a:pt x="7950" y="9799"/>
                  </a:cubicBezTo>
                  <a:cubicBezTo>
                    <a:pt x="7765" y="9522"/>
                    <a:pt x="7673" y="8967"/>
                    <a:pt x="7488" y="8874"/>
                  </a:cubicBezTo>
                  <a:cubicBezTo>
                    <a:pt x="5824" y="8597"/>
                    <a:pt x="6933" y="7580"/>
                    <a:pt x="6841" y="6933"/>
                  </a:cubicBezTo>
                  <a:lnTo>
                    <a:pt x="6841" y="6933"/>
                  </a:lnTo>
                  <a:cubicBezTo>
                    <a:pt x="6471" y="7118"/>
                    <a:pt x="6124" y="7280"/>
                    <a:pt x="5778" y="7280"/>
                  </a:cubicBezTo>
                  <a:cubicBezTo>
                    <a:pt x="5431" y="7280"/>
                    <a:pt x="5085" y="7118"/>
                    <a:pt x="4715" y="6656"/>
                  </a:cubicBezTo>
                  <a:cubicBezTo>
                    <a:pt x="4299" y="5991"/>
                    <a:pt x="4855" y="5625"/>
                    <a:pt x="5039" y="5625"/>
                  </a:cubicBezTo>
                  <a:cubicBezTo>
                    <a:pt x="5059" y="5625"/>
                    <a:pt x="5075" y="5630"/>
                    <a:pt x="5085" y="5639"/>
                  </a:cubicBezTo>
                  <a:cubicBezTo>
                    <a:pt x="5428" y="5963"/>
                    <a:pt x="5666" y="6087"/>
                    <a:pt x="5836" y="6087"/>
                  </a:cubicBezTo>
                  <a:cubicBezTo>
                    <a:pt x="6405" y="6087"/>
                    <a:pt x="6220" y="4695"/>
                    <a:pt x="6727" y="4695"/>
                  </a:cubicBezTo>
                  <a:cubicBezTo>
                    <a:pt x="6761" y="4695"/>
                    <a:pt x="6799" y="4701"/>
                    <a:pt x="6841" y="4715"/>
                  </a:cubicBezTo>
                  <a:cubicBezTo>
                    <a:pt x="7058" y="4474"/>
                    <a:pt x="7243" y="4384"/>
                    <a:pt x="7409" y="4384"/>
                  </a:cubicBezTo>
                  <a:cubicBezTo>
                    <a:pt x="7878" y="4384"/>
                    <a:pt x="8187" y="5109"/>
                    <a:pt x="8597" y="5177"/>
                  </a:cubicBezTo>
                  <a:cubicBezTo>
                    <a:pt x="8874" y="5270"/>
                    <a:pt x="8320" y="5547"/>
                    <a:pt x="8320" y="5824"/>
                  </a:cubicBezTo>
                  <a:cubicBezTo>
                    <a:pt x="9614" y="6471"/>
                    <a:pt x="11000" y="7118"/>
                    <a:pt x="11832" y="8412"/>
                  </a:cubicBezTo>
                  <a:cubicBezTo>
                    <a:pt x="11925" y="8505"/>
                    <a:pt x="12202" y="8690"/>
                    <a:pt x="12110" y="8782"/>
                  </a:cubicBezTo>
                  <a:cubicBezTo>
                    <a:pt x="11925" y="10723"/>
                    <a:pt x="12017" y="10908"/>
                    <a:pt x="13958" y="11555"/>
                  </a:cubicBezTo>
                  <a:cubicBezTo>
                    <a:pt x="14143" y="11555"/>
                    <a:pt x="14328" y="11555"/>
                    <a:pt x="14513" y="11648"/>
                  </a:cubicBezTo>
                  <a:cubicBezTo>
                    <a:pt x="15160" y="10538"/>
                    <a:pt x="15622" y="9337"/>
                    <a:pt x="15622" y="8043"/>
                  </a:cubicBezTo>
                  <a:cubicBezTo>
                    <a:pt x="14790" y="7211"/>
                    <a:pt x="14698" y="5824"/>
                    <a:pt x="13404" y="5454"/>
                  </a:cubicBezTo>
                  <a:cubicBezTo>
                    <a:pt x="12985" y="6064"/>
                    <a:pt x="12518" y="6375"/>
                    <a:pt x="12012" y="6375"/>
                  </a:cubicBezTo>
                  <a:cubicBezTo>
                    <a:pt x="11289" y="6375"/>
                    <a:pt x="10483" y="5742"/>
                    <a:pt x="9614" y="4438"/>
                  </a:cubicBezTo>
                  <a:lnTo>
                    <a:pt x="9614" y="4438"/>
                  </a:lnTo>
                  <a:cubicBezTo>
                    <a:pt x="10723" y="5732"/>
                    <a:pt x="12110" y="5085"/>
                    <a:pt x="13404" y="5454"/>
                  </a:cubicBezTo>
                  <a:cubicBezTo>
                    <a:pt x="13538" y="5267"/>
                    <a:pt x="13703" y="5211"/>
                    <a:pt x="13883" y="5211"/>
                  </a:cubicBezTo>
                  <a:cubicBezTo>
                    <a:pt x="14145" y="5211"/>
                    <a:pt x="14438" y="5328"/>
                    <a:pt x="14716" y="5328"/>
                  </a:cubicBezTo>
                  <a:cubicBezTo>
                    <a:pt x="14907" y="5328"/>
                    <a:pt x="15092" y="5272"/>
                    <a:pt x="15252" y="5085"/>
                  </a:cubicBezTo>
                  <a:lnTo>
                    <a:pt x="14883" y="4715"/>
                  </a:lnTo>
                  <a:cubicBezTo>
                    <a:pt x="13496" y="4622"/>
                    <a:pt x="13496" y="3421"/>
                    <a:pt x="13034" y="2589"/>
                  </a:cubicBezTo>
                  <a:cubicBezTo>
                    <a:pt x="11370" y="2589"/>
                    <a:pt x="9706" y="2589"/>
                    <a:pt x="8227" y="1480"/>
                  </a:cubicBezTo>
                  <a:cubicBezTo>
                    <a:pt x="8038" y="1417"/>
                    <a:pt x="7892" y="1267"/>
                    <a:pt x="7700" y="1267"/>
                  </a:cubicBezTo>
                  <a:cubicBezTo>
                    <a:pt x="7611" y="1267"/>
                    <a:pt x="7513" y="1299"/>
                    <a:pt x="7395" y="1387"/>
                  </a:cubicBezTo>
                  <a:cubicBezTo>
                    <a:pt x="7103" y="1631"/>
                    <a:pt x="6784" y="1746"/>
                    <a:pt x="6440" y="1746"/>
                  </a:cubicBezTo>
                  <a:cubicBezTo>
                    <a:pt x="6132" y="1746"/>
                    <a:pt x="5803" y="1654"/>
                    <a:pt x="5454" y="1480"/>
                  </a:cubicBezTo>
                  <a:cubicBezTo>
                    <a:pt x="5427" y="1477"/>
                    <a:pt x="5399" y="1475"/>
                    <a:pt x="5370" y="1475"/>
                  </a:cubicBezTo>
                  <a:cubicBezTo>
                    <a:pt x="4908" y="1475"/>
                    <a:pt x="4327" y="1856"/>
                    <a:pt x="3888" y="1856"/>
                  </a:cubicBezTo>
                  <a:cubicBezTo>
                    <a:pt x="3537" y="1856"/>
                    <a:pt x="3276" y="1613"/>
                    <a:pt x="3236" y="740"/>
                  </a:cubicBezTo>
                  <a:cubicBezTo>
                    <a:pt x="2956" y="977"/>
                    <a:pt x="2772" y="1068"/>
                    <a:pt x="2648" y="1068"/>
                  </a:cubicBezTo>
                  <a:cubicBezTo>
                    <a:pt x="2237" y="1068"/>
                    <a:pt x="2481" y="72"/>
                    <a:pt x="212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37"/>
            <p:cNvSpPr/>
            <p:nvPr/>
          </p:nvSpPr>
          <p:spPr>
            <a:xfrm>
              <a:off x="2783975" y="3898450"/>
              <a:ext cx="226475" cy="524425"/>
            </a:xfrm>
            <a:custGeom>
              <a:rect b="b" l="l" r="r" t="t"/>
              <a:pathLst>
                <a:path extrusionOk="0" h="20977" w="9059">
                  <a:moveTo>
                    <a:pt x="7176" y="16540"/>
                  </a:moveTo>
                  <a:cubicBezTo>
                    <a:pt x="7752" y="16540"/>
                    <a:pt x="7686" y="17060"/>
                    <a:pt x="7857" y="17659"/>
                  </a:cubicBezTo>
                  <a:cubicBezTo>
                    <a:pt x="7302" y="17289"/>
                    <a:pt x="6933" y="17104"/>
                    <a:pt x="7025" y="16550"/>
                  </a:cubicBezTo>
                  <a:cubicBezTo>
                    <a:pt x="7080" y="16543"/>
                    <a:pt x="7130" y="16540"/>
                    <a:pt x="7176" y="16540"/>
                  </a:cubicBezTo>
                  <a:close/>
                  <a:moveTo>
                    <a:pt x="5622" y="0"/>
                  </a:moveTo>
                  <a:cubicBezTo>
                    <a:pt x="4415" y="0"/>
                    <a:pt x="4033" y="1483"/>
                    <a:pt x="2866" y="1483"/>
                  </a:cubicBezTo>
                  <a:cubicBezTo>
                    <a:pt x="2311" y="2038"/>
                    <a:pt x="2126" y="2869"/>
                    <a:pt x="2126" y="3609"/>
                  </a:cubicBezTo>
                  <a:cubicBezTo>
                    <a:pt x="2773" y="4348"/>
                    <a:pt x="2681" y="5735"/>
                    <a:pt x="3975" y="6012"/>
                  </a:cubicBezTo>
                  <a:cubicBezTo>
                    <a:pt x="3513" y="5920"/>
                    <a:pt x="3143" y="5827"/>
                    <a:pt x="2681" y="5735"/>
                  </a:cubicBezTo>
                  <a:cubicBezTo>
                    <a:pt x="2603" y="5709"/>
                    <a:pt x="2533" y="5698"/>
                    <a:pt x="2470" y="5698"/>
                  </a:cubicBezTo>
                  <a:cubicBezTo>
                    <a:pt x="2080" y="5698"/>
                    <a:pt x="1954" y="6130"/>
                    <a:pt x="2034" y="6290"/>
                  </a:cubicBezTo>
                  <a:cubicBezTo>
                    <a:pt x="2866" y="7861"/>
                    <a:pt x="2496" y="9710"/>
                    <a:pt x="2588" y="11373"/>
                  </a:cubicBezTo>
                  <a:cubicBezTo>
                    <a:pt x="3420" y="11281"/>
                    <a:pt x="2958" y="10542"/>
                    <a:pt x="3605" y="10449"/>
                  </a:cubicBezTo>
                  <a:lnTo>
                    <a:pt x="3605" y="10449"/>
                  </a:lnTo>
                  <a:cubicBezTo>
                    <a:pt x="3790" y="11004"/>
                    <a:pt x="4807" y="11466"/>
                    <a:pt x="3420" y="12113"/>
                  </a:cubicBezTo>
                  <a:cubicBezTo>
                    <a:pt x="2620" y="12513"/>
                    <a:pt x="2374" y="13884"/>
                    <a:pt x="1302" y="13884"/>
                  </a:cubicBezTo>
                  <a:cubicBezTo>
                    <a:pt x="1136" y="13884"/>
                    <a:pt x="950" y="13851"/>
                    <a:pt x="740" y="13777"/>
                  </a:cubicBezTo>
                  <a:lnTo>
                    <a:pt x="647" y="14146"/>
                  </a:lnTo>
                  <a:cubicBezTo>
                    <a:pt x="462" y="15071"/>
                    <a:pt x="0" y="15995"/>
                    <a:pt x="1017" y="16735"/>
                  </a:cubicBezTo>
                  <a:cubicBezTo>
                    <a:pt x="1247" y="16866"/>
                    <a:pt x="1489" y="16892"/>
                    <a:pt x="1735" y="16892"/>
                  </a:cubicBezTo>
                  <a:cubicBezTo>
                    <a:pt x="1897" y="16892"/>
                    <a:pt x="2061" y="16881"/>
                    <a:pt x="2224" y="16881"/>
                  </a:cubicBezTo>
                  <a:cubicBezTo>
                    <a:pt x="2506" y="16881"/>
                    <a:pt x="2786" y="16916"/>
                    <a:pt x="3050" y="17104"/>
                  </a:cubicBezTo>
                  <a:cubicBezTo>
                    <a:pt x="4252" y="18214"/>
                    <a:pt x="4252" y="18214"/>
                    <a:pt x="2958" y="20340"/>
                  </a:cubicBezTo>
                  <a:cubicBezTo>
                    <a:pt x="3465" y="20086"/>
                    <a:pt x="3943" y="19861"/>
                    <a:pt x="4394" y="19861"/>
                  </a:cubicBezTo>
                  <a:cubicBezTo>
                    <a:pt x="4766" y="19861"/>
                    <a:pt x="5120" y="20014"/>
                    <a:pt x="5454" y="20432"/>
                  </a:cubicBezTo>
                  <a:cubicBezTo>
                    <a:pt x="5803" y="20817"/>
                    <a:pt x="6140" y="20976"/>
                    <a:pt x="6448" y="20976"/>
                  </a:cubicBezTo>
                  <a:cubicBezTo>
                    <a:pt x="6955" y="20976"/>
                    <a:pt x="7385" y="20545"/>
                    <a:pt x="7672" y="19970"/>
                  </a:cubicBezTo>
                  <a:cubicBezTo>
                    <a:pt x="8042" y="19323"/>
                    <a:pt x="8504" y="18953"/>
                    <a:pt x="9059" y="18491"/>
                  </a:cubicBezTo>
                  <a:lnTo>
                    <a:pt x="9059" y="17751"/>
                  </a:lnTo>
                  <a:cubicBezTo>
                    <a:pt x="8227" y="17289"/>
                    <a:pt x="7949" y="16735"/>
                    <a:pt x="8689" y="15995"/>
                  </a:cubicBezTo>
                  <a:cubicBezTo>
                    <a:pt x="8689" y="15533"/>
                    <a:pt x="8689" y="15163"/>
                    <a:pt x="8319" y="14886"/>
                  </a:cubicBezTo>
                  <a:cubicBezTo>
                    <a:pt x="8238" y="15332"/>
                    <a:pt x="8015" y="15422"/>
                    <a:pt x="7751" y="15422"/>
                  </a:cubicBezTo>
                  <a:cubicBezTo>
                    <a:pt x="7571" y="15422"/>
                    <a:pt x="7371" y="15380"/>
                    <a:pt x="7184" y="15380"/>
                  </a:cubicBezTo>
                  <a:cubicBezTo>
                    <a:pt x="7039" y="15380"/>
                    <a:pt x="6903" y="15405"/>
                    <a:pt x="6789" y="15496"/>
                  </a:cubicBezTo>
                  <a:lnTo>
                    <a:pt x="6789" y="15496"/>
                  </a:lnTo>
                  <a:cubicBezTo>
                    <a:pt x="7595" y="14769"/>
                    <a:pt x="8034" y="14037"/>
                    <a:pt x="7580" y="13037"/>
                  </a:cubicBezTo>
                  <a:cubicBezTo>
                    <a:pt x="7949" y="11743"/>
                    <a:pt x="6933" y="10911"/>
                    <a:pt x="6471" y="9987"/>
                  </a:cubicBezTo>
                  <a:cubicBezTo>
                    <a:pt x="5731" y="8138"/>
                    <a:pt x="5916" y="6197"/>
                    <a:pt x="5361" y="4348"/>
                  </a:cubicBezTo>
                  <a:cubicBezTo>
                    <a:pt x="4437" y="3332"/>
                    <a:pt x="4807" y="2130"/>
                    <a:pt x="5084" y="928"/>
                  </a:cubicBezTo>
                  <a:lnTo>
                    <a:pt x="5269" y="928"/>
                  </a:lnTo>
                  <a:cubicBezTo>
                    <a:pt x="5361" y="1021"/>
                    <a:pt x="5361" y="1021"/>
                    <a:pt x="5361" y="1113"/>
                  </a:cubicBezTo>
                  <a:cubicBezTo>
                    <a:pt x="5823" y="836"/>
                    <a:pt x="5731" y="374"/>
                    <a:pt x="5731" y="4"/>
                  </a:cubicBezTo>
                  <a:cubicBezTo>
                    <a:pt x="5694" y="1"/>
                    <a:pt x="5658" y="0"/>
                    <a:pt x="562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37"/>
            <p:cNvSpPr/>
            <p:nvPr/>
          </p:nvSpPr>
          <p:spPr>
            <a:xfrm>
              <a:off x="4431600" y="734100"/>
              <a:ext cx="367125" cy="252225"/>
            </a:xfrm>
            <a:custGeom>
              <a:rect b="b" l="l" r="r" t="t"/>
              <a:pathLst>
                <a:path extrusionOk="0" h="10089" w="14685">
                  <a:moveTo>
                    <a:pt x="2965" y="0"/>
                  </a:moveTo>
                  <a:cubicBezTo>
                    <a:pt x="2907" y="0"/>
                    <a:pt x="2844" y="11"/>
                    <a:pt x="2774" y="35"/>
                  </a:cubicBezTo>
                  <a:cubicBezTo>
                    <a:pt x="1572" y="404"/>
                    <a:pt x="1110" y="1606"/>
                    <a:pt x="1018" y="2900"/>
                  </a:cubicBezTo>
                  <a:cubicBezTo>
                    <a:pt x="371" y="2715"/>
                    <a:pt x="648" y="2253"/>
                    <a:pt x="555" y="1976"/>
                  </a:cubicBezTo>
                  <a:lnTo>
                    <a:pt x="555" y="1976"/>
                  </a:lnTo>
                  <a:cubicBezTo>
                    <a:pt x="1" y="2345"/>
                    <a:pt x="278" y="2992"/>
                    <a:pt x="186" y="3455"/>
                  </a:cubicBezTo>
                  <a:cubicBezTo>
                    <a:pt x="1387" y="3639"/>
                    <a:pt x="740" y="4379"/>
                    <a:pt x="555" y="4934"/>
                  </a:cubicBezTo>
                  <a:lnTo>
                    <a:pt x="555" y="5303"/>
                  </a:lnTo>
                  <a:cubicBezTo>
                    <a:pt x="736" y="5269"/>
                    <a:pt x="896" y="5253"/>
                    <a:pt x="1038" y="5253"/>
                  </a:cubicBezTo>
                  <a:cubicBezTo>
                    <a:pt x="2054" y="5253"/>
                    <a:pt x="2116" y="6075"/>
                    <a:pt x="2034" y="6967"/>
                  </a:cubicBezTo>
                  <a:cubicBezTo>
                    <a:pt x="2108" y="7004"/>
                    <a:pt x="2181" y="7020"/>
                    <a:pt x="2255" y="7020"/>
                  </a:cubicBezTo>
                  <a:cubicBezTo>
                    <a:pt x="2694" y="7020"/>
                    <a:pt x="3129" y="6457"/>
                    <a:pt x="3542" y="6457"/>
                  </a:cubicBezTo>
                  <a:cubicBezTo>
                    <a:pt x="3755" y="6457"/>
                    <a:pt x="3962" y="6607"/>
                    <a:pt x="4160" y="7060"/>
                  </a:cubicBezTo>
                  <a:cubicBezTo>
                    <a:pt x="4715" y="7522"/>
                    <a:pt x="6194" y="7984"/>
                    <a:pt x="4160" y="8446"/>
                  </a:cubicBezTo>
                  <a:cubicBezTo>
                    <a:pt x="3883" y="8539"/>
                    <a:pt x="3698" y="9001"/>
                    <a:pt x="3513" y="9278"/>
                  </a:cubicBezTo>
                  <a:cubicBezTo>
                    <a:pt x="4295" y="9864"/>
                    <a:pt x="5102" y="10089"/>
                    <a:pt x="5934" y="10089"/>
                  </a:cubicBezTo>
                  <a:cubicBezTo>
                    <a:pt x="6678" y="10089"/>
                    <a:pt x="7443" y="9909"/>
                    <a:pt x="8228" y="9648"/>
                  </a:cubicBezTo>
                  <a:cubicBezTo>
                    <a:pt x="8383" y="9182"/>
                    <a:pt x="8625" y="9006"/>
                    <a:pt x="8905" y="9006"/>
                  </a:cubicBezTo>
                  <a:cubicBezTo>
                    <a:pt x="9126" y="9006"/>
                    <a:pt x="9370" y="9115"/>
                    <a:pt x="9614" y="9278"/>
                  </a:cubicBezTo>
                  <a:cubicBezTo>
                    <a:pt x="10317" y="8497"/>
                    <a:pt x="10954" y="7716"/>
                    <a:pt x="11972" y="7716"/>
                  </a:cubicBezTo>
                  <a:cubicBezTo>
                    <a:pt x="12158" y="7716"/>
                    <a:pt x="12357" y="7742"/>
                    <a:pt x="12572" y="7799"/>
                  </a:cubicBezTo>
                  <a:cubicBezTo>
                    <a:pt x="13034" y="8076"/>
                    <a:pt x="12942" y="8446"/>
                    <a:pt x="12942" y="8908"/>
                  </a:cubicBezTo>
                  <a:cubicBezTo>
                    <a:pt x="13006" y="8912"/>
                    <a:pt x="13067" y="8913"/>
                    <a:pt x="13126" y="8913"/>
                  </a:cubicBezTo>
                  <a:cubicBezTo>
                    <a:pt x="14684" y="8913"/>
                    <a:pt x="14506" y="7762"/>
                    <a:pt x="14328" y="6782"/>
                  </a:cubicBezTo>
                  <a:cubicBezTo>
                    <a:pt x="14143" y="5950"/>
                    <a:pt x="13681" y="5303"/>
                    <a:pt x="13311" y="4564"/>
                  </a:cubicBezTo>
                  <a:lnTo>
                    <a:pt x="12202" y="3455"/>
                  </a:lnTo>
                  <a:cubicBezTo>
                    <a:pt x="11185" y="3824"/>
                    <a:pt x="11555" y="4656"/>
                    <a:pt x="11832" y="5488"/>
                  </a:cubicBezTo>
                  <a:cubicBezTo>
                    <a:pt x="11278" y="5211"/>
                    <a:pt x="10908" y="4934"/>
                    <a:pt x="10446" y="4656"/>
                  </a:cubicBezTo>
                  <a:lnTo>
                    <a:pt x="10446" y="4656"/>
                  </a:lnTo>
                  <a:cubicBezTo>
                    <a:pt x="10356" y="5462"/>
                    <a:pt x="11306" y="6787"/>
                    <a:pt x="9690" y="6787"/>
                  </a:cubicBezTo>
                  <a:cubicBezTo>
                    <a:pt x="9637" y="6787"/>
                    <a:pt x="9581" y="6785"/>
                    <a:pt x="9522" y="6782"/>
                  </a:cubicBezTo>
                  <a:cubicBezTo>
                    <a:pt x="9244" y="6690"/>
                    <a:pt x="9614" y="6320"/>
                    <a:pt x="9522" y="6228"/>
                  </a:cubicBezTo>
                  <a:cubicBezTo>
                    <a:pt x="8597" y="4934"/>
                    <a:pt x="9244" y="3455"/>
                    <a:pt x="9337" y="1976"/>
                  </a:cubicBezTo>
                  <a:lnTo>
                    <a:pt x="9337" y="1976"/>
                  </a:lnTo>
                  <a:cubicBezTo>
                    <a:pt x="9254" y="2223"/>
                    <a:pt x="9245" y="2545"/>
                    <a:pt x="8915" y="2545"/>
                  </a:cubicBezTo>
                  <a:cubicBezTo>
                    <a:pt x="8876" y="2545"/>
                    <a:pt x="8832" y="2540"/>
                    <a:pt x="8782" y="2530"/>
                  </a:cubicBezTo>
                  <a:cubicBezTo>
                    <a:pt x="8505" y="2438"/>
                    <a:pt x="8320" y="2068"/>
                    <a:pt x="8505" y="1883"/>
                  </a:cubicBezTo>
                  <a:cubicBezTo>
                    <a:pt x="8580" y="1808"/>
                    <a:pt x="8656" y="1780"/>
                    <a:pt x="8732" y="1780"/>
                  </a:cubicBezTo>
                  <a:cubicBezTo>
                    <a:pt x="8933" y="1780"/>
                    <a:pt x="9135" y="1976"/>
                    <a:pt x="9337" y="1976"/>
                  </a:cubicBezTo>
                  <a:cubicBezTo>
                    <a:pt x="9891" y="1698"/>
                    <a:pt x="10723" y="1513"/>
                    <a:pt x="10354" y="589"/>
                  </a:cubicBezTo>
                  <a:lnTo>
                    <a:pt x="7858" y="589"/>
                  </a:lnTo>
                  <a:cubicBezTo>
                    <a:pt x="7746" y="1072"/>
                    <a:pt x="7530" y="1227"/>
                    <a:pt x="7294" y="1227"/>
                  </a:cubicBezTo>
                  <a:cubicBezTo>
                    <a:pt x="6942" y="1227"/>
                    <a:pt x="6545" y="885"/>
                    <a:pt x="6379" y="774"/>
                  </a:cubicBezTo>
                  <a:cubicBezTo>
                    <a:pt x="5818" y="325"/>
                    <a:pt x="5362" y="73"/>
                    <a:pt x="5019" y="73"/>
                  </a:cubicBezTo>
                  <a:cubicBezTo>
                    <a:pt x="4515" y="73"/>
                    <a:pt x="4253" y="618"/>
                    <a:pt x="4253" y="1883"/>
                  </a:cubicBezTo>
                  <a:cubicBezTo>
                    <a:pt x="3576" y="1291"/>
                    <a:pt x="3596" y="0"/>
                    <a:pt x="296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37"/>
            <p:cNvSpPr/>
            <p:nvPr/>
          </p:nvSpPr>
          <p:spPr>
            <a:xfrm>
              <a:off x="2090700" y="359300"/>
              <a:ext cx="545400" cy="558250"/>
            </a:xfrm>
            <a:custGeom>
              <a:rect b="b" l="l" r="r" t="t"/>
              <a:pathLst>
                <a:path extrusionOk="0" h="22330" w="21816">
                  <a:moveTo>
                    <a:pt x="16381" y="0"/>
                  </a:moveTo>
                  <a:cubicBezTo>
                    <a:pt x="11425" y="0"/>
                    <a:pt x="7236" y="1667"/>
                    <a:pt x="3883" y="5691"/>
                  </a:cubicBezTo>
                  <a:cubicBezTo>
                    <a:pt x="1018" y="8926"/>
                    <a:pt x="1" y="14657"/>
                    <a:pt x="2497" y="18077"/>
                  </a:cubicBezTo>
                  <a:cubicBezTo>
                    <a:pt x="4340" y="20578"/>
                    <a:pt x="6979" y="22329"/>
                    <a:pt x="10016" y="22329"/>
                  </a:cubicBezTo>
                  <a:cubicBezTo>
                    <a:pt x="11243" y="22329"/>
                    <a:pt x="12535" y="22043"/>
                    <a:pt x="13866" y="21405"/>
                  </a:cubicBezTo>
                  <a:cubicBezTo>
                    <a:pt x="13774" y="21127"/>
                    <a:pt x="13589" y="20850"/>
                    <a:pt x="13496" y="20665"/>
                  </a:cubicBezTo>
                  <a:cubicBezTo>
                    <a:pt x="13373" y="20665"/>
                    <a:pt x="13250" y="20624"/>
                    <a:pt x="13126" y="20624"/>
                  </a:cubicBezTo>
                  <a:cubicBezTo>
                    <a:pt x="13065" y="20624"/>
                    <a:pt x="13003" y="20634"/>
                    <a:pt x="12942" y="20665"/>
                  </a:cubicBezTo>
                  <a:cubicBezTo>
                    <a:pt x="12400" y="20837"/>
                    <a:pt x="11823" y="20919"/>
                    <a:pt x="11230" y="20919"/>
                  </a:cubicBezTo>
                  <a:cubicBezTo>
                    <a:pt x="7362" y="20919"/>
                    <a:pt x="2798" y="17431"/>
                    <a:pt x="2959" y="12623"/>
                  </a:cubicBezTo>
                  <a:cubicBezTo>
                    <a:pt x="3051" y="8371"/>
                    <a:pt x="5270" y="5598"/>
                    <a:pt x="8690" y="3380"/>
                  </a:cubicBezTo>
                  <a:cubicBezTo>
                    <a:pt x="10538" y="2178"/>
                    <a:pt x="12664" y="2363"/>
                    <a:pt x="14605" y="2178"/>
                  </a:cubicBezTo>
                  <a:cubicBezTo>
                    <a:pt x="15383" y="2126"/>
                    <a:pt x="16219" y="1929"/>
                    <a:pt x="17048" y="1929"/>
                  </a:cubicBezTo>
                  <a:cubicBezTo>
                    <a:pt x="17697" y="1929"/>
                    <a:pt x="18341" y="2050"/>
                    <a:pt x="18950" y="2455"/>
                  </a:cubicBezTo>
                  <a:cubicBezTo>
                    <a:pt x="19689" y="1439"/>
                    <a:pt x="21353" y="1716"/>
                    <a:pt x="21815" y="329"/>
                  </a:cubicBezTo>
                  <a:cubicBezTo>
                    <a:pt x="21096" y="73"/>
                    <a:pt x="20377" y="16"/>
                    <a:pt x="19659" y="16"/>
                  </a:cubicBezTo>
                  <a:cubicBezTo>
                    <a:pt x="19083" y="16"/>
                    <a:pt x="18508" y="52"/>
                    <a:pt x="17933" y="52"/>
                  </a:cubicBezTo>
                  <a:cubicBezTo>
                    <a:pt x="17408" y="18"/>
                    <a:pt x="16890" y="0"/>
                    <a:pt x="1638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37"/>
            <p:cNvSpPr/>
            <p:nvPr/>
          </p:nvSpPr>
          <p:spPr>
            <a:xfrm>
              <a:off x="2964225" y="3040425"/>
              <a:ext cx="566175" cy="721800"/>
            </a:xfrm>
            <a:custGeom>
              <a:rect b="b" l="l" r="r" t="t"/>
              <a:pathLst>
                <a:path extrusionOk="0" h="28872" w="22647">
                  <a:moveTo>
                    <a:pt x="21524" y="1"/>
                  </a:moveTo>
                  <a:cubicBezTo>
                    <a:pt x="21188" y="1"/>
                    <a:pt x="20921" y="247"/>
                    <a:pt x="20613" y="494"/>
                  </a:cubicBezTo>
                  <a:cubicBezTo>
                    <a:pt x="19689" y="1233"/>
                    <a:pt x="18857" y="2158"/>
                    <a:pt x="17840" y="2805"/>
                  </a:cubicBezTo>
                  <a:cubicBezTo>
                    <a:pt x="14790" y="4931"/>
                    <a:pt x="13311" y="8443"/>
                    <a:pt x="10260" y="10477"/>
                  </a:cubicBezTo>
                  <a:cubicBezTo>
                    <a:pt x="9798" y="10754"/>
                    <a:pt x="9613" y="11401"/>
                    <a:pt x="9243" y="11771"/>
                  </a:cubicBezTo>
                  <a:cubicBezTo>
                    <a:pt x="8504" y="12788"/>
                    <a:pt x="7857" y="13897"/>
                    <a:pt x="6933" y="14821"/>
                  </a:cubicBezTo>
                  <a:cubicBezTo>
                    <a:pt x="3975" y="18056"/>
                    <a:pt x="1941" y="22031"/>
                    <a:pt x="0" y="26006"/>
                  </a:cubicBezTo>
                  <a:cubicBezTo>
                    <a:pt x="462" y="25913"/>
                    <a:pt x="832" y="26006"/>
                    <a:pt x="1109" y="25636"/>
                  </a:cubicBezTo>
                  <a:cubicBezTo>
                    <a:pt x="1294" y="25266"/>
                    <a:pt x="1479" y="24989"/>
                    <a:pt x="1849" y="24989"/>
                  </a:cubicBezTo>
                  <a:cubicBezTo>
                    <a:pt x="1941" y="25081"/>
                    <a:pt x="2126" y="25266"/>
                    <a:pt x="2126" y="25359"/>
                  </a:cubicBezTo>
                  <a:cubicBezTo>
                    <a:pt x="2218" y="25821"/>
                    <a:pt x="1849" y="25913"/>
                    <a:pt x="1479" y="25913"/>
                  </a:cubicBezTo>
                  <a:cubicBezTo>
                    <a:pt x="2034" y="26838"/>
                    <a:pt x="1202" y="27300"/>
                    <a:pt x="739" y="27762"/>
                  </a:cubicBezTo>
                  <a:cubicBezTo>
                    <a:pt x="1479" y="27855"/>
                    <a:pt x="1479" y="28317"/>
                    <a:pt x="1479" y="28871"/>
                  </a:cubicBezTo>
                  <a:lnTo>
                    <a:pt x="3605" y="28871"/>
                  </a:lnTo>
                  <a:cubicBezTo>
                    <a:pt x="3882" y="28409"/>
                    <a:pt x="3975" y="28039"/>
                    <a:pt x="3882" y="27485"/>
                  </a:cubicBezTo>
                  <a:cubicBezTo>
                    <a:pt x="3605" y="22771"/>
                    <a:pt x="6008" y="18981"/>
                    <a:pt x="8596" y="15468"/>
                  </a:cubicBezTo>
                  <a:cubicBezTo>
                    <a:pt x="10722" y="12603"/>
                    <a:pt x="13311" y="10107"/>
                    <a:pt x="15621" y="7426"/>
                  </a:cubicBezTo>
                  <a:cubicBezTo>
                    <a:pt x="15529" y="6410"/>
                    <a:pt x="16453" y="5947"/>
                    <a:pt x="16731" y="5116"/>
                  </a:cubicBezTo>
                  <a:lnTo>
                    <a:pt x="17100" y="5670"/>
                  </a:lnTo>
                  <a:cubicBezTo>
                    <a:pt x="18857" y="4468"/>
                    <a:pt x="20705" y="3359"/>
                    <a:pt x="21907" y="1511"/>
                  </a:cubicBezTo>
                  <a:cubicBezTo>
                    <a:pt x="22092" y="1141"/>
                    <a:pt x="22646" y="771"/>
                    <a:pt x="22092" y="216"/>
                  </a:cubicBezTo>
                  <a:cubicBezTo>
                    <a:pt x="21876" y="62"/>
                    <a:pt x="21691" y="1"/>
                    <a:pt x="2152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37"/>
            <p:cNvSpPr/>
            <p:nvPr/>
          </p:nvSpPr>
          <p:spPr>
            <a:xfrm>
              <a:off x="3618175" y="3794825"/>
              <a:ext cx="471450" cy="630200"/>
            </a:xfrm>
            <a:custGeom>
              <a:rect b="b" l="l" r="r" t="t"/>
              <a:pathLst>
                <a:path extrusionOk="0" h="25208" w="18858">
                  <a:moveTo>
                    <a:pt x="17207" y="0"/>
                  </a:moveTo>
                  <a:cubicBezTo>
                    <a:pt x="16921" y="0"/>
                    <a:pt x="16684" y="150"/>
                    <a:pt x="16639" y="729"/>
                  </a:cubicBezTo>
                  <a:cubicBezTo>
                    <a:pt x="16639" y="1653"/>
                    <a:pt x="15900" y="2023"/>
                    <a:pt x="15253" y="2208"/>
                  </a:cubicBezTo>
                  <a:cubicBezTo>
                    <a:pt x="15158" y="2255"/>
                    <a:pt x="15091" y="2275"/>
                    <a:pt x="15042" y="2275"/>
                  </a:cubicBezTo>
                  <a:cubicBezTo>
                    <a:pt x="14808" y="2275"/>
                    <a:pt x="15036" y="1791"/>
                    <a:pt x="14883" y="1561"/>
                  </a:cubicBezTo>
                  <a:lnTo>
                    <a:pt x="14883" y="1561"/>
                  </a:lnTo>
                  <a:cubicBezTo>
                    <a:pt x="14698" y="3779"/>
                    <a:pt x="14513" y="5998"/>
                    <a:pt x="13496" y="8031"/>
                  </a:cubicBezTo>
                  <a:cubicBezTo>
                    <a:pt x="12387" y="10157"/>
                    <a:pt x="11925" y="12745"/>
                    <a:pt x="10354" y="14409"/>
                  </a:cubicBezTo>
                  <a:cubicBezTo>
                    <a:pt x="8505" y="16350"/>
                    <a:pt x="6841" y="18476"/>
                    <a:pt x="4438" y="19955"/>
                  </a:cubicBezTo>
                  <a:cubicBezTo>
                    <a:pt x="3144" y="20880"/>
                    <a:pt x="2035" y="22266"/>
                    <a:pt x="925" y="23560"/>
                  </a:cubicBezTo>
                  <a:cubicBezTo>
                    <a:pt x="556" y="23930"/>
                    <a:pt x="1" y="24577"/>
                    <a:pt x="740" y="25039"/>
                  </a:cubicBezTo>
                  <a:cubicBezTo>
                    <a:pt x="914" y="25155"/>
                    <a:pt x="1089" y="25208"/>
                    <a:pt x="1254" y="25208"/>
                  </a:cubicBezTo>
                  <a:cubicBezTo>
                    <a:pt x="1616" y="25208"/>
                    <a:pt x="1937" y="24958"/>
                    <a:pt x="2127" y="24577"/>
                  </a:cubicBezTo>
                  <a:cubicBezTo>
                    <a:pt x="2404" y="24022"/>
                    <a:pt x="2959" y="23838"/>
                    <a:pt x="3329" y="23468"/>
                  </a:cubicBezTo>
                  <a:cubicBezTo>
                    <a:pt x="7118" y="19863"/>
                    <a:pt x="11555" y="16905"/>
                    <a:pt x="14606" y="12468"/>
                  </a:cubicBezTo>
                  <a:cubicBezTo>
                    <a:pt x="13959" y="11729"/>
                    <a:pt x="13959" y="11729"/>
                    <a:pt x="14606" y="11544"/>
                  </a:cubicBezTo>
                  <a:cubicBezTo>
                    <a:pt x="15160" y="11451"/>
                    <a:pt x="15530" y="11082"/>
                    <a:pt x="15900" y="10619"/>
                  </a:cubicBezTo>
                  <a:cubicBezTo>
                    <a:pt x="15751" y="10513"/>
                    <a:pt x="15608" y="10475"/>
                    <a:pt x="15466" y="10475"/>
                  </a:cubicBezTo>
                  <a:cubicBezTo>
                    <a:pt x="15108" y="10475"/>
                    <a:pt x="14759" y="10717"/>
                    <a:pt x="14366" y="10717"/>
                  </a:cubicBezTo>
                  <a:cubicBezTo>
                    <a:pt x="14236" y="10717"/>
                    <a:pt x="14101" y="10690"/>
                    <a:pt x="13959" y="10619"/>
                  </a:cubicBezTo>
                  <a:cubicBezTo>
                    <a:pt x="13959" y="9325"/>
                    <a:pt x="15437" y="8771"/>
                    <a:pt x="15900" y="7569"/>
                  </a:cubicBezTo>
                  <a:cubicBezTo>
                    <a:pt x="15900" y="7569"/>
                    <a:pt x="16269" y="7569"/>
                    <a:pt x="16362" y="7661"/>
                  </a:cubicBezTo>
                  <a:cubicBezTo>
                    <a:pt x="16639" y="7846"/>
                    <a:pt x="16454" y="8031"/>
                    <a:pt x="16269" y="8216"/>
                  </a:cubicBezTo>
                  <a:cubicBezTo>
                    <a:pt x="15622" y="9048"/>
                    <a:pt x="15622" y="9695"/>
                    <a:pt x="16732" y="9972"/>
                  </a:cubicBezTo>
                  <a:cubicBezTo>
                    <a:pt x="17841" y="9233"/>
                    <a:pt x="17841" y="8124"/>
                    <a:pt x="17841" y="7014"/>
                  </a:cubicBezTo>
                  <a:lnTo>
                    <a:pt x="17841" y="7014"/>
                  </a:lnTo>
                  <a:cubicBezTo>
                    <a:pt x="17653" y="7092"/>
                    <a:pt x="17485" y="7126"/>
                    <a:pt x="17328" y="7126"/>
                  </a:cubicBezTo>
                  <a:cubicBezTo>
                    <a:pt x="16557" y="7126"/>
                    <a:pt x="16082" y="6321"/>
                    <a:pt x="15160" y="6090"/>
                  </a:cubicBezTo>
                  <a:cubicBezTo>
                    <a:pt x="16269" y="5720"/>
                    <a:pt x="17471" y="5535"/>
                    <a:pt x="16547" y="4149"/>
                  </a:cubicBezTo>
                  <a:cubicBezTo>
                    <a:pt x="16362" y="3964"/>
                    <a:pt x="16639" y="3317"/>
                    <a:pt x="16916" y="3317"/>
                  </a:cubicBezTo>
                  <a:cubicBezTo>
                    <a:pt x="18858" y="2855"/>
                    <a:pt x="16732" y="2393"/>
                    <a:pt x="16916" y="1838"/>
                  </a:cubicBezTo>
                  <a:cubicBezTo>
                    <a:pt x="17031" y="1586"/>
                    <a:pt x="17180" y="1504"/>
                    <a:pt x="17341" y="1504"/>
                  </a:cubicBezTo>
                  <a:cubicBezTo>
                    <a:pt x="17639" y="1504"/>
                    <a:pt x="17981" y="1782"/>
                    <a:pt x="18234" y="1782"/>
                  </a:cubicBezTo>
                  <a:cubicBezTo>
                    <a:pt x="18398" y="1782"/>
                    <a:pt x="18526" y="1666"/>
                    <a:pt x="18580" y="1283"/>
                  </a:cubicBezTo>
                  <a:cubicBezTo>
                    <a:pt x="18673" y="821"/>
                    <a:pt x="18858" y="267"/>
                    <a:pt x="18118" y="174"/>
                  </a:cubicBezTo>
                  <a:cubicBezTo>
                    <a:pt x="17878" y="174"/>
                    <a:pt x="17515" y="0"/>
                    <a:pt x="1720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37"/>
            <p:cNvSpPr/>
            <p:nvPr/>
          </p:nvSpPr>
          <p:spPr>
            <a:xfrm>
              <a:off x="4041075" y="1130100"/>
              <a:ext cx="522275" cy="654000"/>
            </a:xfrm>
            <a:custGeom>
              <a:rect b="b" l="l" r="r" t="t"/>
              <a:pathLst>
                <a:path extrusionOk="0" h="26160" w="20891">
                  <a:moveTo>
                    <a:pt x="647" y="1"/>
                  </a:moveTo>
                  <a:lnTo>
                    <a:pt x="647" y="1"/>
                  </a:lnTo>
                  <a:cubicBezTo>
                    <a:pt x="0" y="371"/>
                    <a:pt x="1202" y="740"/>
                    <a:pt x="555" y="1018"/>
                  </a:cubicBezTo>
                  <a:cubicBezTo>
                    <a:pt x="1664" y="2774"/>
                    <a:pt x="3328" y="3883"/>
                    <a:pt x="4807" y="5177"/>
                  </a:cubicBezTo>
                  <a:cubicBezTo>
                    <a:pt x="8320" y="8412"/>
                    <a:pt x="11000" y="12295"/>
                    <a:pt x="13958" y="15900"/>
                  </a:cubicBezTo>
                  <a:cubicBezTo>
                    <a:pt x="16361" y="18950"/>
                    <a:pt x="18025" y="22463"/>
                    <a:pt x="19504" y="26160"/>
                  </a:cubicBezTo>
                  <a:cubicBezTo>
                    <a:pt x="19874" y="25605"/>
                    <a:pt x="20059" y="24773"/>
                    <a:pt x="20891" y="24681"/>
                  </a:cubicBezTo>
                  <a:cubicBezTo>
                    <a:pt x="20706" y="22647"/>
                    <a:pt x="19689" y="20984"/>
                    <a:pt x="18672" y="19320"/>
                  </a:cubicBezTo>
                  <a:cubicBezTo>
                    <a:pt x="16639" y="15900"/>
                    <a:pt x="14235" y="12849"/>
                    <a:pt x="11647" y="9891"/>
                  </a:cubicBezTo>
                  <a:cubicBezTo>
                    <a:pt x="8874" y="6564"/>
                    <a:pt x="5824" y="3606"/>
                    <a:pt x="2773" y="648"/>
                  </a:cubicBezTo>
                  <a:cubicBezTo>
                    <a:pt x="2514" y="837"/>
                    <a:pt x="2291" y="911"/>
                    <a:pt x="2092" y="911"/>
                  </a:cubicBezTo>
                  <a:cubicBezTo>
                    <a:pt x="1509" y="911"/>
                    <a:pt x="1130" y="276"/>
                    <a:pt x="64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37"/>
            <p:cNvSpPr/>
            <p:nvPr/>
          </p:nvSpPr>
          <p:spPr>
            <a:xfrm>
              <a:off x="2760850" y="4316800"/>
              <a:ext cx="272725" cy="553225"/>
            </a:xfrm>
            <a:custGeom>
              <a:rect b="b" l="l" r="r" t="t"/>
              <a:pathLst>
                <a:path extrusionOk="0" h="22129" w="10909">
                  <a:moveTo>
                    <a:pt x="1942" y="1"/>
                  </a:moveTo>
                  <a:lnTo>
                    <a:pt x="1942" y="278"/>
                  </a:lnTo>
                  <a:cubicBezTo>
                    <a:pt x="2219" y="555"/>
                    <a:pt x="2312" y="833"/>
                    <a:pt x="2034" y="1017"/>
                  </a:cubicBezTo>
                  <a:cubicBezTo>
                    <a:pt x="1387" y="1757"/>
                    <a:pt x="1295" y="2404"/>
                    <a:pt x="1942" y="3236"/>
                  </a:cubicBezTo>
                  <a:cubicBezTo>
                    <a:pt x="2312" y="3698"/>
                    <a:pt x="1942" y="5732"/>
                    <a:pt x="1572" y="6101"/>
                  </a:cubicBezTo>
                  <a:lnTo>
                    <a:pt x="1572" y="7488"/>
                  </a:lnTo>
                  <a:cubicBezTo>
                    <a:pt x="1987" y="7014"/>
                    <a:pt x="2325" y="6692"/>
                    <a:pt x="2734" y="6692"/>
                  </a:cubicBezTo>
                  <a:cubicBezTo>
                    <a:pt x="2963" y="6692"/>
                    <a:pt x="3214" y="6793"/>
                    <a:pt x="3513" y="7026"/>
                  </a:cubicBezTo>
                  <a:cubicBezTo>
                    <a:pt x="4345" y="7673"/>
                    <a:pt x="3421" y="7858"/>
                    <a:pt x="3421" y="8320"/>
                  </a:cubicBezTo>
                  <a:cubicBezTo>
                    <a:pt x="3698" y="8320"/>
                    <a:pt x="4068" y="8320"/>
                    <a:pt x="4160" y="8782"/>
                  </a:cubicBezTo>
                  <a:cubicBezTo>
                    <a:pt x="4253" y="8874"/>
                    <a:pt x="4068" y="8967"/>
                    <a:pt x="3975" y="8967"/>
                  </a:cubicBezTo>
                  <a:cubicBezTo>
                    <a:pt x="3513" y="8967"/>
                    <a:pt x="3421" y="8690"/>
                    <a:pt x="3421" y="8320"/>
                  </a:cubicBezTo>
                  <a:cubicBezTo>
                    <a:pt x="2908" y="8662"/>
                    <a:pt x="2360" y="9319"/>
                    <a:pt x="1821" y="9319"/>
                  </a:cubicBezTo>
                  <a:cubicBezTo>
                    <a:pt x="1485" y="9319"/>
                    <a:pt x="1152" y="9065"/>
                    <a:pt x="833" y="8320"/>
                  </a:cubicBezTo>
                  <a:lnTo>
                    <a:pt x="463" y="8320"/>
                  </a:lnTo>
                  <a:cubicBezTo>
                    <a:pt x="1" y="9706"/>
                    <a:pt x="186" y="11093"/>
                    <a:pt x="278" y="12479"/>
                  </a:cubicBezTo>
                  <a:cubicBezTo>
                    <a:pt x="555" y="15715"/>
                    <a:pt x="925" y="18857"/>
                    <a:pt x="833" y="22093"/>
                  </a:cubicBezTo>
                  <a:cubicBezTo>
                    <a:pt x="981" y="22117"/>
                    <a:pt x="1137" y="22129"/>
                    <a:pt x="1282" y="22129"/>
                  </a:cubicBezTo>
                  <a:cubicBezTo>
                    <a:pt x="1681" y="22129"/>
                    <a:pt x="2010" y="22043"/>
                    <a:pt x="1942" y="21908"/>
                  </a:cubicBezTo>
                  <a:cubicBezTo>
                    <a:pt x="1295" y="21168"/>
                    <a:pt x="2034" y="20706"/>
                    <a:pt x="2404" y="20244"/>
                  </a:cubicBezTo>
                  <a:cubicBezTo>
                    <a:pt x="2866" y="19597"/>
                    <a:pt x="3051" y="18673"/>
                    <a:pt x="2681" y="18303"/>
                  </a:cubicBezTo>
                  <a:cubicBezTo>
                    <a:pt x="1295" y="16824"/>
                    <a:pt x="1665" y="15068"/>
                    <a:pt x="1572" y="13404"/>
                  </a:cubicBezTo>
                  <a:cubicBezTo>
                    <a:pt x="925" y="12664"/>
                    <a:pt x="925" y="11832"/>
                    <a:pt x="1110" y="11000"/>
                  </a:cubicBezTo>
                  <a:cubicBezTo>
                    <a:pt x="1202" y="10631"/>
                    <a:pt x="833" y="10169"/>
                    <a:pt x="1387" y="9891"/>
                  </a:cubicBezTo>
                  <a:cubicBezTo>
                    <a:pt x="1462" y="9866"/>
                    <a:pt x="1529" y="9855"/>
                    <a:pt x="1592" y="9855"/>
                  </a:cubicBezTo>
                  <a:cubicBezTo>
                    <a:pt x="1764" y="9855"/>
                    <a:pt x="1899" y="9941"/>
                    <a:pt x="2034" y="10076"/>
                  </a:cubicBezTo>
                  <a:cubicBezTo>
                    <a:pt x="2312" y="10446"/>
                    <a:pt x="2312" y="10816"/>
                    <a:pt x="2219" y="11278"/>
                  </a:cubicBezTo>
                  <a:cubicBezTo>
                    <a:pt x="2034" y="11555"/>
                    <a:pt x="1665" y="11647"/>
                    <a:pt x="1849" y="12110"/>
                  </a:cubicBezTo>
                  <a:cubicBezTo>
                    <a:pt x="2086" y="12139"/>
                    <a:pt x="2323" y="12178"/>
                    <a:pt x="2545" y="12178"/>
                  </a:cubicBezTo>
                  <a:cubicBezTo>
                    <a:pt x="3015" y="12178"/>
                    <a:pt x="3417" y="12002"/>
                    <a:pt x="3606" y="11185"/>
                  </a:cubicBezTo>
                  <a:cubicBezTo>
                    <a:pt x="3844" y="10154"/>
                    <a:pt x="4491" y="9667"/>
                    <a:pt x="5429" y="9667"/>
                  </a:cubicBezTo>
                  <a:cubicBezTo>
                    <a:pt x="5584" y="9667"/>
                    <a:pt x="5747" y="9680"/>
                    <a:pt x="5917" y="9706"/>
                  </a:cubicBezTo>
                  <a:cubicBezTo>
                    <a:pt x="6194" y="9521"/>
                    <a:pt x="6471" y="9244"/>
                    <a:pt x="6564" y="8874"/>
                  </a:cubicBezTo>
                  <a:cubicBezTo>
                    <a:pt x="7488" y="6748"/>
                    <a:pt x="8690" y="4807"/>
                    <a:pt x="10353" y="3051"/>
                  </a:cubicBezTo>
                  <a:cubicBezTo>
                    <a:pt x="10723" y="2589"/>
                    <a:pt x="10908" y="1942"/>
                    <a:pt x="9984" y="1757"/>
                  </a:cubicBezTo>
                  <a:cubicBezTo>
                    <a:pt x="9429" y="2219"/>
                    <a:pt x="8967" y="2589"/>
                    <a:pt x="8597" y="3236"/>
                  </a:cubicBezTo>
                  <a:cubicBezTo>
                    <a:pt x="8310" y="3811"/>
                    <a:pt x="7880" y="4242"/>
                    <a:pt x="7373" y="4242"/>
                  </a:cubicBezTo>
                  <a:cubicBezTo>
                    <a:pt x="7065" y="4242"/>
                    <a:pt x="6728" y="4083"/>
                    <a:pt x="6379" y="3698"/>
                  </a:cubicBezTo>
                  <a:cubicBezTo>
                    <a:pt x="6045" y="3280"/>
                    <a:pt x="5691" y="3127"/>
                    <a:pt x="5319" y="3127"/>
                  </a:cubicBezTo>
                  <a:cubicBezTo>
                    <a:pt x="4868" y="3127"/>
                    <a:pt x="4390" y="3352"/>
                    <a:pt x="3883" y="3606"/>
                  </a:cubicBezTo>
                  <a:cubicBezTo>
                    <a:pt x="5177" y="1480"/>
                    <a:pt x="5177" y="1480"/>
                    <a:pt x="3975" y="370"/>
                  </a:cubicBezTo>
                  <a:cubicBezTo>
                    <a:pt x="3711" y="182"/>
                    <a:pt x="3431" y="147"/>
                    <a:pt x="3149" y="147"/>
                  </a:cubicBezTo>
                  <a:cubicBezTo>
                    <a:pt x="2986" y="147"/>
                    <a:pt x="2822" y="158"/>
                    <a:pt x="2660" y="158"/>
                  </a:cubicBezTo>
                  <a:cubicBezTo>
                    <a:pt x="2414" y="158"/>
                    <a:pt x="2172" y="132"/>
                    <a:pt x="194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37"/>
            <p:cNvSpPr/>
            <p:nvPr/>
          </p:nvSpPr>
          <p:spPr>
            <a:xfrm>
              <a:off x="3364000" y="1866000"/>
              <a:ext cx="265775" cy="310575"/>
            </a:xfrm>
            <a:custGeom>
              <a:rect b="b" l="l" r="r" t="t"/>
              <a:pathLst>
                <a:path extrusionOk="0" h="12423" w="10631">
                  <a:moveTo>
                    <a:pt x="6505" y="0"/>
                  </a:moveTo>
                  <a:cubicBezTo>
                    <a:pt x="6199" y="0"/>
                    <a:pt x="6063" y="294"/>
                    <a:pt x="6378" y="1346"/>
                  </a:cubicBezTo>
                  <a:cubicBezTo>
                    <a:pt x="6563" y="1808"/>
                    <a:pt x="6008" y="2455"/>
                    <a:pt x="5731" y="3010"/>
                  </a:cubicBezTo>
                  <a:cubicBezTo>
                    <a:pt x="5821" y="3082"/>
                    <a:pt x="5911" y="3108"/>
                    <a:pt x="6000" y="3108"/>
                  </a:cubicBezTo>
                  <a:cubicBezTo>
                    <a:pt x="6248" y="3108"/>
                    <a:pt x="6490" y="2905"/>
                    <a:pt x="6712" y="2905"/>
                  </a:cubicBezTo>
                  <a:cubicBezTo>
                    <a:pt x="6822" y="2905"/>
                    <a:pt x="6927" y="2954"/>
                    <a:pt x="7025" y="3102"/>
                  </a:cubicBezTo>
                  <a:cubicBezTo>
                    <a:pt x="6748" y="3657"/>
                    <a:pt x="6563" y="4026"/>
                    <a:pt x="5639" y="4304"/>
                  </a:cubicBezTo>
                  <a:cubicBezTo>
                    <a:pt x="4714" y="4581"/>
                    <a:pt x="2773" y="5136"/>
                    <a:pt x="4067" y="7077"/>
                  </a:cubicBezTo>
                  <a:cubicBezTo>
                    <a:pt x="3235" y="7631"/>
                    <a:pt x="4992" y="9203"/>
                    <a:pt x="3420" y="9203"/>
                  </a:cubicBezTo>
                  <a:cubicBezTo>
                    <a:pt x="3124" y="9203"/>
                    <a:pt x="2814" y="9217"/>
                    <a:pt x="2500" y="9217"/>
                  </a:cubicBezTo>
                  <a:cubicBezTo>
                    <a:pt x="2030" y="9217"/>
                    <a:pt x="1553" y="9184"/>
                    <a:pt x="1109" y="9018"/>
                  </a:cubicBezTo>
                  <a:lnTo>
                    <a:pt x="0" y="10127"/>
                  </a:lnTo>
                  <a:cubicBezTo>
                    <a:pt x="0" y="10404"/>
                    <a:pt x="93" y="10682"/>
                    <a:pt x="370" y="10867"/>
                  </a:cubicBezTo>
                  <a:cubicBezTo>
                    <a:pt x="601" y="10805"/>
                    <a:pt x="809" y="10777"/>
                    <a:pt x="998" y="10777"/>
                  </a:cubicBezTo>
                  <a:cubicBezTo>
                    <a:pt x="1944" y="10777"/>
                    <a:pt x="2419" y="11483"/>
                    <a:pt x="2958" y="12253"/>
                  </a:cubicBezTo>
                  <a:cubicBezTo>
                    <a:pt x="3715" y="12351"/>
                    <a:pt x="4473" y="12423"/>
                    <a:pt x="5211" y="12423"/>
                  </a:cubicBezTo>
                  <a:cubicBezTo>
                    <a:pt x="7267" y="12423"/>
                    <a:pt x="9178" y="11865"/>
                    <a:pt x="10538" y="9757"/>
                  </a:cubicBezTo>
                  <a:cubicBezTo>
                    <a:pt x="10456" y="8455"/>
                    <a:pt x="9873" y="7582"/>
                    <a:pt x="8977" y="7582"/>
                  </a:cubicBezTo>
                  <a:cubicBezTo>
                    <a:pt x="8856" y="7582"/>
                    <a:pt x="8729" y="7598"/>
                    <a:pt x="8597" y="7631"/>
                  </a:cubicBezTo>
                  <a:cubicBezTo>
                    <a:pt x="8567" y="7637"/>
                    <a:pt x="8536" y="7640"/>
                    <a:pt x="8506" y="7640"/>
                  </a:cubicBezTo>
                  <a:cubicBezTo>
                    <a:pt x="8062" y="7640"/>
                    <a:pt x="7538" y="7035"/>
                    <a:pt x="6933" y="6430"/>
                  </a:cubicBezTo>
                  <a:lnTo>
                    <a:pt x="6933" y="6430"/>
                  </a:lnTo>
                  <a:cubicBezTo>
                    <a:pt x="8227" y="6522"/>
                    <a:pt x="8689" y="7077"/>
                    <a:pt x="8597" y="7631"/>
                  </a:cubicBezTo>
                  <a:cubicBezTo>
                    <a:pt x="9059" y="5875"/>
                    <a:pt x="6471" y="5783"/>
                    <a:pt x="7765" y="4858"/>
                  </a:cubicBezTo>
                  <a:cubicBezTo>
                    <a:pt x="7923" y="4753"/>
                    <a:pt x="8134" y="4715"/>
                    <a:pt x="8377" y="4715"/>
                  </a:cubicBezTo>
                  <a:cubicBezTo>
                    <a:pt x="8983" y="4715"/>
                    <a:pt x="9785" y="4951"/>
                    <a:pt x="10445" y="4951"/>
                  </a:cubicBezTo>
                  <a:cubicBezTo>
                    <a:pt x="10538" y="4951"/>
                    <a:pt x="10538" y="4951"/>
                    <a:pt x="10630" y="4858"/>
                  </a:cubicBezTo>
                  <a:cubicBezTo>
                    <a:pt x="10630" y="3749"/>
                    <a:pt x="9428" y="4396"/>
                    <a:pt x="8966" y="3841"/>
                  </a:cubicBezTo>
                  <a:cubicBezTo>
                    <a:pt x="9336" y="3287"/>
                    <a:pt x="9706" y="2732"/>
                    <a:pt x="10076" y="2178"/>
                  </a:cubicBezTo>
                  <a:cubicBezTo>
                    <a:pt x="8874" y="2085"/>
                    <a:pt x="8781" y="976"/>
                    <a:pt x="8134" y="329"/>
                  </a:cubicBezTo>
                  <a:cubicBezTo>
                    <a:pt x="8096" y="433"/>
                    <a:pt x="8017" y="473"/>
                    <a:pt x="7912" y="473"/>
                  </a:cubicBezTo>
                  <a:cubicBezTo>
                    <a:pt x="7554" y="473"/>
                    <a:pt x="6893" y="0"/>
                    <a:pt x="650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37"/>
            <p:cNvSpPr/>
            <p:nvPr/>
          </p:nvSpPr>
          <p:spPr>
            <a:xfrm>
              <a:off x="2846350" y="1772525"/>
              <a:ext cx="344350" cy="538475"/>
            </a:xfrm>
            <a:custGeom>
              <a:rect b="b" l="l" r="r" t="t"/>
              <a:pathLst>
                <a:path extrusionOk="0" h="21539" w="13774">
                  <a:moveTo>
                    <a:pt x="3606" y="1"/>
                  </a:moveTo>
                  <a:cubicBezTo>
                    <a:pt x="3606" y="463"/>
                    <a:pt x="3513" y="925"/>
                    <a:pt x="3051" y="1018"/>
                  </a:cubicBezTo>
                  <a:cubicBezTo>
                    <a:pt x="2404" y="1018"/>
                    <a:pt x="2404" y="371"/>
                    <a:pt x="2127" y="93"/>
                  </a:cubicBezTo>
                  <a:lnTo>
                    <a:pt x="2127" y="93"/>
                  </a:lnTo>
                  <a:cubicBezTo>
                    <a:pt x="2127" y="736"/>
                    <a:pt x="1219" y="1937"/>
                    <a:pt x="2499" y="1937"/>
                  </a:cubicBezTo>
                  <a:cubicBezTo>
                    <a:pt x="2691" y="1937"/>
                    <a:pt x="2934" y="1910"/>
                    <a:pt x="3236" y="1850"/>
                  </a:cubicBezTo>
                  <a:cubicBezTo>
                    <a:pt x="3289" y="1832"/>
                    <a:pt x="3342" y="1823"/>
                    <a:pt x="3395" y="1823"/>
                  </a:cubicBezTo>
                  <a:cubicBezTo>
                    <a:pt x="3890" y="1823"/>
                    <a:pt x="4328" y="2567"/>
                    <a:pt x="4160" y="3236"/>
                  </a:cubicBezTo>
                  <a:cubicBezTo>
                    <a:pt x="4072" y="3591"/>
                    <a:pt x="3964" y="3709"/>
                    <a:pt x="3847" y="3709"/>
                  </a:cubicBezTo>
                  <a:cubicBezTo>
                    <a:pt x="3611" y="3709"/>
                    <a:pt x="3335" y="3231"/>
                    <a:pt x="3093" y="3231"/>
                  </a:cubicBezTo>
                  <a:cubicBezTo>
                    <a:pt x="3079" y="3231"/>
                    <a:pt x="3065" y="3233"/>
                    <a:pt x="3051" y="3236"/>
                  </a:cubicBezTo>
                  <a:cubicBezTo>
                    <a:pt x="2820" y="3298"/>
                    <a:pt x="2610" y="3326"/>
                    <a:pt x="2416" y="3326"/>
                  </a:cubicBezTo>
                  <a:cubicBezTo>
                    <a:pt x="1449" y="3326"/>
                    <a:pt x="910" y="2620"/>
                    <a:pt x="371" y="1850"/>
                  </a:cubicBezTo>
                  <a:cubicBezTo>
                    <a:pt x="1" y="2034"/>
                    <a:pt x="1" y="2312"/>
                    <a:pt x="1" y="2589"/>
                  </a:cubicBezTo>
                  <a:cubicBezTo>
                    <a:pt x="1850" y="6286"/>
                    <a:pt x="3883" y="9891"/>
                    <a:pt x="5639" y="13681"/>
                  </a:cubicBezTo>
                  <a:cubicBezTo>
                    <a:pt x="7118" y="16732"/>
                    <a:pt x="9522" y="18950"/>
                    <a:pt x="11648" y="21538"/>
                  </a:cubicBezTo>
                  <a:cubicBezTo>
                    <a:pt x="12086" y="21225"/>
                    <a:pt x="12566" y="20997"/>
                    <a:pt x="13060" y="20997"/>
                  </a:cubicBezTo>
                  <a:cubicBezTo>
                    <a:pt x="13296" y="20997"/>
                    <a:pt x="13535" y="21049"/>
                    <a:pt x="13774" y="21168"/>
                  </a:cubicBezTo>
                  <a:cubicBezTo>
                    <a:pt x="12849" y="19412"/>
                    <a:pt x="11370" y="17933"/>
                    <a:pt x="10169" y="16362"/>
                  </a:cubicBezTo>
                  <a:cubicBezTo>
                    <a:pt x="6564" y="12017"/>
                    <a:pt x="4900" y="7118"/>
                    <a:pt x="5085" y="1480"/>
                  </a:cubicBezTo>
                  <a:cubicBezTo>
                    <a:pt x="4160" y="1110"/>
                    <a:pt x="4807" y="740"/>
                    <a:pt x="5085" y="371"/>
                  </a:cubicBezTo>
                  <a:cubicBezTo>
                    <a:pt x="4623" y="186"/>
                    <a:pt x="4160" y="1"/>
                    <a:pt x="360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37"/>
            <p:cNvSpPr/>
            <p:nvPr/>
          </p:nvSpPr>
          <p:spPr>
            <a:xfrm>
              <a:off x="3135225" y="2296600"/>
              <a:ext cx="593900" cy="486375"/>
            </a:xfrm>
            <a:custGeom>
              <a:rect b="b" l="l" r="r" t="t"/>
              <a:pathLst>
                <a:path extrusionOk="0" h="19455" w="23756">
                  <a:moveTo>
                    <a:pt x="1592" y="0"/>
                  </a:moveTo>
                  <a:cubicBezTo>
                    <a:pt x="1067" y="0"/>
                    <a:pt x="556" y="218"/>
                    <a:pt x="93" y="483"/>
                  </a:cubicBezTo>
                  <a:lnTo>
                    <a:pt x="0" y="483"/>
                  </a:lnTo>
                  <a:cubicBezTo>
                    <a:pt x="277" y="760"/>
                    <a:pt x="555" y="1037"/>
                    <a:pt x="740" y="1222"/>
                  </a:cubicBezTo>
                  <a:cubicBezTo>
                    <a:pt x="832" y="1037"/>
                    <a:pt x="1017" y="668"/>
                    <a:pt x="1109" y="668"/>
                  </a:cubicBezTo>
                  <a:cubicBezTo>
                    <a:pt x="1822" y="1024"/>
                    <a:pt x="2105" y="2152"/>
                    <a:pt x="3199" y="2152"/>
                  </a:cubicBezTo>
                  <a:cubicBezTo>
                    <a:pt x="3241" y="2152"/>
                    <a:pt x="3284" y="2150"/>
                    <a:pt x="3328" y="2147"/>
                  </a:cubicBezTo>
                  <a:cubicBezTo>
                    <a:pt x="3342" y="2143"/>
                    <a:pt x="3355" y="2141"/>
                    <a:pt x="3365" y="2141"/>
                  </a:cubicBezTo>
                  <a:cubicBezTo>
                    <a:pt x="3620" y="2141"/>
                    <a:pt x="2706" y="3189"/>
                    <a:pt x="3328" y="3810"/>
                  </a:cubicBezTo>
                  <a:cubicBezTo>
                    <a:pt x="5269" y="5474"/>
                    <a:pt x="7302" y="7138"/>
                    <a:pt x="9151" y="8894"/>
                  </a:cubicBezTo>
                  <a:cubicBezTo>
                    <a:pt x="11462" y="11113"/>
                    <a:pt x="14235" y="12869"/>
                    <a:pt x="16638" y="14995"/>
                  </a:cubicBezTo>
                  <a:cubicBezTo>
                    <a:pt x="18117" y="16474"/>
                    <a:pt x="19781" y="17768"/>
                    <a:pt x="21445" y="19062"/>
                  </a:cubicBezTo>
                  <a:cubicBezTo>
                    <a:pt x="21722" y="19293"/>
                    <a:pt x="22069" y="19455"/>
                    <a:pt x="22404" y="19455"/>
                  </a:cubicBezTo>
                  <a:cubicBezTo>
                    <a:pt x="22739" y="19455"/>
                    <a:pt x="23063" y="19293"/>
                    <a:pt x="23294" y="18877"/>
                  </a:cubicBezTo>
                  <a:cubicBezTo>
                    <a:pt x="23756" y="18230"/>
                    <a:pt x="23201" y="17768"/>
                    <a:pt x="22739" y="17306"/>
                  </a:cubicBezTo>
                  <a:cubicBezTo>
                    <a:pt x="20983" y="15734"/>
                    <a:pt x="19227" y="14163"/>
                    <a:pt x="17378" y="12869"/>
                  </a:cubicBezTo>
                  <a:cubicBezTo>
                    <a:pt x="13773" y="10004"/>
                    <a:pt x="10445" y="6768"/>
                    <a:pt x="6655" y="4180"/>
                  </a:cubicBezTo>
                  <a:cubicBezTo>
                    <a:pt x="6553" y="4195"/>
                    <a:pt x="6460" y="4202"/>
                    <a:pt x="6376" y="4202"/>
                  </a:cubicBezTo>
                  <a:cubicBezTo>
                    <a:pt x="5932" y="4202"/>
                    <a:pt x="5760" y="3985"/>
                    <a:pt x="5916" y="3441"/>
                  </a:cubicBezTo>
                  <a:cubicBezTo>
                    <a:pt x="4714" y="2239"/>
                    <a:pt x="3790" y="852"/>
                    <a:pt x="2219" y="113"/>
                  </a:cubicBezTo>
                  <a:cubicBezTo>
                    <a:pt x="2009" y="34"/>
                    <a:pt x="1799" y="0"/>
                    <a:pt x="159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37"/>
            <p:cNvSpPr/>
            <p:nvPr/>
          </p:nvSpPr>
          <p:spPr>
            <a:xfrm>
              <a:off x="4579650" y="4397675"/>
              <a:ext cx="233275" cy="373625"/>
            </a:xfrm>
            <a:custGeom>
              <a:rect b="b" l="l" r="r" t="t"/>
              <a:pathLst>
                <a:path extrusionOk="0" h="14945" w="9331">
                  <a:moveTo>
                    <a:pt x="4801" y="1"/>
                  </a:moveTo>
                  <a:cubicBezTo>
                    <a:pt x="4709" y="833"/>
                    <a:pt x="4154" y="1295"/>
                    <a:pt x="3507" y="1572"/>
                  </a:cubicBezTo>
                  <a:cubicBezTo>
                    <a:pt x="2583" y="1850"/>
                    <a:pt x="2121" y="3421"/>
                    <a:pt x="2953" y="3791"/>
                  </a:cubicBezTo>
                  <a:cubicBezTo>
                    <a:pt x="4524" y="4623"/>
                    <a:pt x="3415" y="5547"/>
                    <a:pt x="3322" y="6564"/>
                  </a:cubicBezTo>
                  <a:cubicBezTo>
                    <a:pt x="3692" y="7950"/>
                    <a:pt x="5079" y="8967"/>
                    <a:pt x="5171" y="10538"/>
                  </a:cubicBezTo>
                  <a:lnTo>
                    <a:pt x="5633" y="11001"/>
                  </a:lnTo>
                  <a:cubicBezTo>
                    <a:pt x="4247" y="11278"/>
                    <a:pt x="4154" y="12757"/>
                    <a:pt x="3600" y="13589"/>
                  </a:cubicBezTo>
                  <a:cubicBezTo>
                    <a:pt x="3240" y="14129"/>
                    <a:pt x="2989" y="14340"/>
                    <a:pt x="2741" y="14340"/>
                  </a:cubicBezTo>
                  <a:cubicBezTo>
                    <a:pt x="2480" y="14340"/>
                    <a:pt x="2223" y="14106"/>
                    <a:pt x="1843" y="13774"/>
                  </a:cubicBezTo>
                  <a:cubicBezTo>
                    <a:pt x="1665" y="13833"/>
                    <a:pt x="1449" y="14083"/>
                    <a:pt x="1219" y="14083"/>
                  </a:cubicBezTo>
                  <a:cubicBezTo>
                    <a:pt x="1091" y="14083"/>
                    <a:pt x="959" y="14005"/>
                    <a:pt x="827" y="13774"/>
                  </a:cubicBezTo>
                  <a:cubicBezTo>
                    <a:pt x="675" y="13774"/>
                    <a:pt x="497" y="13691"/>
                    <a:pt x="350" y="13691"/>
                  </a:cubicBezTo>
                  <a:cubicBezTo>
                    <a:pt x="228" y="13691"/>
                    <a:pt x="129" y="13748"/>
                    <a:pt x="87" y="13959"/>
                  </a:cubicBezTo>
                  <a:cubicBezTo>
                    <a:pt x="1" y="14304"/>
                    <a:pt x="237" y="14892"/>
                    <a:pt x="495" y="14892"/>
                  </a:cubicBezTo>
                  <a:cubicBezTo>
                    <a:pt x="513" y="14892"/>
                    <a:pt x="531" y="14889"/>
                    <a:pt x="549" y="14883"/>
                  </a:cubicBezTo>
                  <a:cubicBezTo>
                    <a:pt x="755" y="14780"/>
                    <a:pt x="964" y="14744"/>
                    <a:pt x="1175" y="14744"/>
                  </a:cubicBezTo>
                  <a:cubicBezTo>
                    <a:pt x="1673" y="14744"/>
                    <a:pt x="2186" y="14944"/>
                    <a:pt x="2705" y="14944"/>
                  </a:cubicBezTo>
                  <a:cubicBezTo>
                    <a:pt x="3154" y="14944"/>
                    <a:pt x="3608" y="14795"/>
                    <a:pt x="4062" y="14236"/>
                  </a:cubicBezTo>
                  <a:cubicBezTo>
                    <a:pt x="4432" y="13774"/>
                    <a:pt x="4986" y="12664"/>
                    <a:pt x="6095" y="12572"/>
                  </a:cubicBezTo>
                  <a:lnTo>
                    <a:pt x="6095" y="12572"/>
                  </a:lnTo>
                  <a:cubicBezTo>
                    <a:pt x="6280" y="13034"/>
                    <a:pt x="5541" y="13681"/>
                    <a:pt x="6280" y="14051"/>
                  </a:cubicBezTo>
                  <a:cubicBezTo>
                    <a:pt x="6367" y="14094"/>
                    <a:pt x="6445" y="14113"/>
                    <a:pt x="6515" y="14113"/>
                  </a:cubicBezTo>
                  <a:cubicBezTo>
                    <a:pt x="6897" y="14113"/>
                    <a:pt x="7078" y="13574"/>
                    <a:pt x="7389" y="13496"/>
                  </a:cubicBezTo>
                  <a:cubicBezTo>
                    <a:pt x="8221" y="13127"/>
                    <a:pt x="8406" y="12295"/>
                    <a:pt x="9146" y="12017"/>
                  </a:cubicBezTo>
                  <a:lnTo>
                    <a:pt x="9146" y="10169"/>
                  </a:lnTo>
                  <a:cubicBezTo>
                    <a:pt x="9331" y="8690"/>
                    <a:pt x="7944" y="7303"/>
                    <a:pt x="8961" y="5732"/>
                  </a:cubicBezTo>
                  <a:cubicBezTo>
                    <a:pt x="9053" y="5547"/>
                    <a:pt x="8868" y="5270"/>
                    <a:pt x="8591" y="5270"/>
                  </a:cubicBezTo>
                  <a:cubicBezTo>
                    <a:pt x="8544" y="5272"/>
                    <a:pt x="8498" y="5273"/>
                    <a:pt x="8453" y="5273"/>
                  </a:cubicBezTo>
                  <a:cubicBezTo>
                    <a:pt x="6824" y="5273"/>
                    <a:pt x="6625" y="3676"/>
                    <a:pt x="5726" y="2866"/>
                  </a:cubicBezTo>
                  <a:lnTo>
                    <a:pt x="5726" y="2866"/>
                  </a:lnTo>
                  <a:cubicBezTo>
                    <a:pt x="6373" y="3329"/>
                    <a:pt x="7112" y="3236"/>
                    <a:pt x="7759" y="3606"/>
                  </a:cubicBezTo>
                  <a:lnTo>
                    <a:pt x="8129" y="3606"/>
                  </a:lnTo>
                  <a:cubicBezTo>
                    <a:pt x="8129" y="3236"/>
                    <a:pt x="8961" y="2774"/>
                    <a:pt x="8406" y="2682"/>
                  </a:cubicBezTo>
                  <a:cubicBezTo>
                    <a:pt x="6835" y="2219"/>
                    <a:pt x="6188" y="648"/>
                    <a:pt x="480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37"/>
            <p:cNvSpPr/>
            <p:nvPr/>
          </p:nvSpPr>
          <p:spPr>
            <a:xfrm>
              <a:off x="3971750" y="3427125"/>
              <a:ext cx="198750" cy="546050"/>
            </a:xfrm>
            <a:custGeom>
              <a:rect b="b" l="l" r="r" t="t"/>
              <a:pathLst>
                <a:path extrusionOk="0" h="21842" w="7950">
                  <a:moveTo>
                    <a:pt x="3328" y="0"/>
                  </a:moveTo>
                  <a:cubicBezTo>
                    <a:pt x="3328" y="370"/>
                    <a:pt x="2866" y="832"/>
                    <a:pt x="3513" y="1202"/>
                  </a:cubicBezTo>
                  <a:cubicBezTo>
                    <a:pt x="3883" y="1387"/>
                    <a:pt x="3975" y="1756"/>
                    <a:pt x="3513" y="1849"/>
                  </a:cubicBezTo>
                  <a:cubicBezTo>
                    <a:pt x="1942" y="2219"/>
                    <a:pt x="2958" y="3235"/>
                    <a:pt x="2958" y="3975"/>
                  </a:cubicBezTo>
                  <a:cubicBezTo>
                    <a:pt x="4068" y="5546"/>
                    <a:pt x="3698" y="7118"/>
                    <a:pt x="2958" y="8689"/>
                  </a:cubicBezTo>
                  <a:lnTo>
                    <a:pt x="3698" y="8689"/>
                  </a:lnTo>
                  <a:cubicBezTo>
                    <a:pt x="3860" y="8446"/>
                    <a:pt x="3809" y="7917"/>
                    <a:pt x="4232" y="7917"/>
                  </a:cubicBezTo>
                  <a:cubicBezTo>
                    <a:pt x="4291" y="7917"/>
                    <a:pt x="4358" y="7927"/>
                    <a:pt x="4437" y="7950"/>
                  </a:cubicBezTo>
                  <a:cubicBezTo>
                    <a:pt x="4807" y="8042"/>
                    <a:pt x="4437" y="8412"/>
                    <a:pt x="4437" y="8689"/>
                  </a:cubicBezTo>
                  <a:cubicBezTo>
                    <a:pt x="4715" y="9706"/>
                    <a:pt x="3790" y="10723"/>
                    <a:pt x="4622" y="11924"/>
                  </a:cubicBezTo>
                  <a:cubicBezTo>
                    <a:pt x="3883" y="11739"/>
                    <a:pt x="3420" y="11647"/>
                    <a:pt x="3328" y="10908"/>
                  </a:cubicBezTo>
                  <a:cubicBezTo>
                    <a:pt x="3097" y="10746"/>
                    <a:pt x="2854" y="10694"/>
                    <a:pt x="2606" y="10694"/>
                  </a:cubicBezTo>
                  <a:cubicBezTo>
                    <a:pt x="2159" y="10694"/>
                    <a:pt x="1693" y="10862"/>
                    <a:pt x="1242" y="10862"/>
                  </a:cubicBezTo>
                  <a:cubicBezTo>
                    <a:pt x="941" y="10862"/>
                    <a:pt x="647" y="10787"/>
                    <a:pt x="370" y="10538"/>
                  </a:cubicBezTo>
                  <a:cubicBezTo>
                    <a:pt x="93" y="10723"/>
                    <a:pt x="0" y="11092"/>
                    <a:pt x="185" y="11462"/>
                  </a:cubicBezTo>
                  <a:cubicBezTo>
                    <a:pt x="740" y="13034"/>
                    <a:pt x="740" y="14697"/>
                    <a:pt x="740" y="16269"/>
                  </a:cubicBezTo>
                  <a:cubicBezTo>
                    <a:pt x="902" y="16512"/>
                    <a:pt x="637" y="17041"/>
                    <a:pt x="945" y="17041"/>
                  </a:cubicBezTo>
                  <a:cubicBezTo>
                    <a:pt x="988" y="17041"/>
                    <a:pt x="1042" y="17031"/>
                    <a:pt x="1110" y="17008"/>
                  </a:cubicBezTo>
                  <a:cubicBezTo>
                    <a:pt x="1757" y="16731"/>
                    <a:pt x="2496" y="16361"/>
                    <a:pt x="2496" y="15529"/>
                  </a:cubicBezTo>
                  <a:cubicBezTo>
                    <a:pt x="2541" y="14903"/>
                    <a:pt x="2780" y="14731"/>
                    <a:pt x="3068" y="14731"/>
                  </a:cubicBezTo>
                  <a:cubicBezTo>
                    <a:pt x="3375" y="14731"/>
                    <a:pt x="3737" y="14927"/>
                    <a:pt x="3975" y="14975"/>
                  </a:cubicBezTo>
                  <a:cubicBezTo>
                    <a:pt x="4715" y="14975"/>
                    <a:pt x="4530" y="15529"/>
                    <a:pt x="4437" y="15991"/>
                  </a:cubicBezTo>
                  <a:cubicBezTo>
                    <a:pt x="4382" y="16405"/>
                    <a:pt x="4253" y="16531"/>
                    <a:pt x="4087" y="16531"/>
                  </a:cubicBezTo>
                  <a:cubicBezTo>
                    <a:pt x="3828" y="16531"/>
                    <a:pt x="3479" y="16225"/>
                    <a:pt x="3178" y="16225"/>
                  </a:cubicBezTo>
                  <a:cubicBezTo>
                    <a:pt x="3024" y="16225"/>
                    <a:pt x="2883" y="16305"/>
                    <a:pt x="2773" y="16546"/>
                  </a:cubicBezTo>
                  <a:cubicBezTo>
                    <a:pt x="2589" y="17101"/>
                    <a:pt x="4715" y="17563"/>
                    <a:pt x="2773" y="18025"/>
                  </a:cubicBezTo>
                  <a:cubicBezTo>
                    <a:pt x="2496" y="18117"/>
                    <a:pt x="2219" y="18672"/>
                    <a:pt x="2404" y="18857"/>
                  </a:cubicBezTo>
                  <a:cubicBezTo>
                    <a:pt x="3328" y="20243"/>
                    <a:pt x="2126" y="20428"/>
                    <a:pt x="1017" y="20891"/>
                  </a:cubicBezTo>
                  <a:cubicBezTo>
                    <a:pt x="1926" y="21118"/>
                    <a:pt x="2400" y="21841"/>
                    <a:pt x="3152" y="21841"/>
                  </a:cubicBezTo>
                  <a:cubicBezTo>
                    <a:pt x="3318" y="21841"/>
                    <a:pt x="3497" y="21806"/>
                    <a:pt x="3698" y="21722"/>
                  </a:cubicBezTo>
                  <a:lnTo>
                    <a:pt x="3698" y="21815"/>
                  </a:lnTo>
                  <a:cubicBezTo>
                    <a:pt x="4807" y="19504"/>
                    <a:pt x="5546" y="17286"/>
                    <a:pt x="4899" y="14697"/>
                  </a:cubicBezTo>
                  <a:cubicBezTo>
                    <a:pt x="4807" y="14050"/>
                    <a:pt x="5084" y="13126"/>
                    <a:pt x="5546" y="12664"/>
                  </a:cubicBezTo>
                  <a:cubicBezTo>
                    <a:pt x="5776" y="12751"/>
                    <a:pt x="5962" y="12789"/>
                    <a:pt x="6116" y="12789"/>
                  </a:cubicBezTo>
                  <a:cubicBezTo>
                    <a:pt x="7221" y="12789"/>
                    <a:pt x="6613" y="10806"/>
                    <a:pt x="7805" y="10806"/>
                  </a:cubicBezTo>
                  <a:cubicBezTo>
                    <a:pt x="7851" y="10806"/>
                    <a:pt x="7899" y="10809"/>
                    <a:pt x="7950" y="10815"/>
                  </a:cubicBezTo>
                  <a:cubicBezTo>
                    <a:pt x="6656" y="10168"/>
                    <a:pt x="5362" y="8504"/>
                    <a:pt x="5546" y="8227"/>
                  </a:cubicBezTo>
                  <a:cubicBezTo>
                    <a:pt x="6101" y="7025"/>
                    <a:pt x="5731" y="6471"/>
                    <a:pt x="4715" y="5916"/>
                  </a:cubicBezTo>
                  <a:cubicBezTo>
                    <a:pt x="4622" y="5916"/>
                    <a:pt x="4530" y="5731"/>
                    <a:pt x="4530" y="5639"/>
                  </a:cubicBezTo>
                  <a:cubicBezTo>
                    <a:pt x="5084" y="4807"/>
                    <a:pt x="4068" y="3975"/>
                    <a:pt x="4530" y="2866"/>
                  </a:cubicBezTo>
                  <a:cubicBezTo>
                    <a:pt x="4715" y="2404"/>
                    <a:pt x="5454" y="1202"/>
                    <a:pt x="4807" y="370"/>
                  </a:cubicBezTo>
                  <a:lnTo>
                    <a:pt x="4807" y="370"/>
                  </a:lnTo>
                  <a:cubicBezTo>
                    <a:pt x="4608" y="569"/>
                    <a:pt x="4453" y="645"/>
                    <a:pt x="4325" y="645"/>
                  </a:cubicBezTo>
                  <a:cubicBezTo>
                    <a:pt x="4038" y="645"/>
                    <a:pt x="3890" y="256"/>
                    <a:pt x="369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37"/>
            <p:cNvSpPr/>
            <p:nvPr/>
          </p:nvSpPr>
          <p:spPr>
            <a:xfrm>
              <a:off x="3555800" y="3803800"/>
              <a:ext cx="288875" cy="376250"/>
            </a:xfrm>
            <a:custGeom>
              <a:rect b="b" l="l" r="r" t="t"/>
              <a:pathLst>
                <a:path extrusionOk="0" h="15050" w="11555">
                  <a:moveTo>
                    <a:pt x="2866" y="0"/>
                  </a:moveTo>
                  <a:lnTo>
                    <a:pt x="2866" y="0"/>
                  </a:lnTo>
                  <a:cubicBezTo>
                    <a:pt x="2371" y="769"/>
                    <a:pt x="1910" y="1212"/>
                    <a:pt x="1423" y="1212"/>
                  </a:cubicBezTo>
                  <a:cubicBezTo>
                    <a:pt x="1090" y="1212"/>
                    <a:pt x="745" y="1005"/>
                    <a:pt x="370" y="555"/>
                  </a:cubicBezTo>
                  <a:cubicBezTo>
                    <a:pt x="339" y="524"/>
                    <a:pt x="298" y="514"/>
                    <a:pt x="254" y="514"/>
                  </a:cubicBezTo>
                  <a:cubicBezTo>
                    <a:pt x="165" y="514"/>
                    <a:pt x="62" y="555"/>
                    <a:pt x="0" y="555"/>
                  </a:cubicBezTo>
                  <a:cubicBezTo>
                    <a:pt x="647" y="3143"/>
                    <a:pt x="1202" y="5731"/>
                    <a:pt x="2773" y="8042"/>
                  </a:cubicBezTo>
                  <a:cubicBezTo>
                    <a:pt x="4252" y="10076"/>
                    <a:pt x="6471" y="11277"/>
                    <a:pt x="8042" y="13126"/>
                  </a:cubicBezTo>
                  <a:cubicBezTo>
                    <a:pt x="8597" y="13773"/>
                    <a:pt x="9521" y="14328"/>
                    <a:pt x="10260" y="14882"/>
                  </a:cubicBezTo>
                  <a:cubicBezTo>
                    <a:pt x="10377" y="14998"/>
                    <a:pt x="10509" y="15050"/>
                    <a:pt x="10651" y="15050"/>
                  </a:cubicBezTo>
                  <a:cubicBezTo>
                    <a:pt x="10847" y="15050"/>
                    <a:pt x="11062" y="14951"/>
                    <a:pt x="11277" y="14790"/>
                  </a:cubicBezTo>
                  <a:cubicBezTo>
                    <a:pt x="11555" y="14512"/>
                    <a:pt x="11555" y="14143"/>
                    <a:pt x="11277" y="13865"/>
                  </a:cubicBezTo>
                  <a:cubicBezTo>
                    <a:pt x="9429" y="11739"/>
                    <a:pt x="8504" y="9059"/>
                    <a:pt x="6933" y="6655"/>
                  </a:cubicBezTo>
                  <a:cubicBezTo>
                    <a:pt x="6620" y="6942"/>
                    <a:pt x="6373" y="7053"/>
                    <a:pt x="6176" y="7053"/>
                  </a:cubicBezTo>
                  <a:cubicBezTo>
                    <a:pt x="5674" y="7053"/>
                    <a:pt x="5494" y="6340"/>
                    <a:pt x="5361" y="6008"/>
                  </a:cubicBezTo>
                  <a:cubicBezTo>
                    <a:pt x="5084" y="4992"/>
                    <a:pt x="5824" y="3790"/>
                    <a:pt x="4252" y="3235"/>
                  </a:cubicBezTo>
                  <a:cubicBezTo>
                    <a:pt x="3882" y="3143"/>
                    <a:pt x="4345" y="2866"/>
                    <a:pt x="4622" y="2681"/>
                  </a:cubicBezTo>
                  <a:cubicBezTo>
                    <a:pt x="5269" y="2219"/>
                    <a:pt x="4807" y="2034"/>
                    <a:pt x="4345" y="1941"/>
                  </a:cubicBezTo>
                  <a:cubicBezTo>
                    <a:pt x="4129" y="1972"/>
                    <a:pt x="3926" y="1990"/>
                    <a:pt x="3741" y="1990"/>
                  </a:cubicBezTo>
                  <a:cubicBezTo>
                    <a:pt x="2814" y="1990"/>
                    <a:pt x="2326" y="1541"/>
                    <a:pt x="286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37"/>
            <p:cNvSpPr/>
            <p:nvPr/>
          </p:nvSpPr>
          <p:spPr>
            <a:xfrm>
              <a:off x="3019675" y="3880050"/>
              <a:ext cx="353575" cy="436775"/>
            </a:xfrm>
            <a:custGeom>
              <a:rect b="b" l="l" r="r" t="t"/>
              <a:pathLst>
                <a:path extrusionOk="0" h="17471" w="14143">
                  <a:moveTo>
                    <a:pt x="1757" y="0"/>
                  </a:moveTo>
                  <a:cubicBezTo>
                    <a:pt x="1757" y="1202"/>
                    <a:pt x="370" y="1017"/>
                    <a:pt x="0" y="1849"/>
                  </a:cubicBezTo>
                  <a:cubicBezTo>
                    <a:pt x="647" y="3513"/>
                    <a:pt x="1017" y="5269"/>
                    <a:pt x="2126" y="6841"/>
                  </a:cubicBezTo>
                  <a:cubicBezTo>
                    <a:pt x="3698" y="9059"/>
                    <a:pt x="5546" y="11000"/>
                    <a:pt x="7395" y="12941"/>
                  </a:cubicBezTo>
                  <a:cubicBezTo>
                    <a:pt x="9059" y="14790"/>
                    <a:pt x="11000" y="16546"/>
                    <a:pt x="13403" y="17471"/>
                  </a:cubicBezTo>
                  <a:cubicBezTo>
                    <a:pt x="13866" y="16916"/>
                    <a:pt x="13958" y="16269"/>
                    <a:pt x="14143" y="15622"/>
                  </a:cubicBezTo>
                  <a:cubicBezTo>
                    <a:pt x="13773" y="15160"/>
                    <a:pt x="13496" y="14698"/>
                    <a:pt x="13034" y="14420"/>
                  </a:cubicBezTo>
                  <a:cubicBezTo>
                    <a:pt x="9798" y="12109"/>
                    <a:pt x="6841" y="9429"/>
                    <a:pt x="4807" y="5916"/>
                  </a:cubicBezTo>
                  <a:cubicBezTo>
                    <a:pt x="3605" y="3975"/>
                    <a:pt x="3051" y="1849"/>
                    <a:pt x="175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37"/>
            <p:cNvSpPr/>
            <p:nvPr/>
          </p:nvSpPr>
          <p:spPr>
            <a:xfrm>
              <a:off x="3872375" y="4255275"/>
              <a:ext cx="501475" cy="442850"/>
            </a:xfrm>
            <a:custGeom>
              <a:rect b="b" l="l" r="r" t="t"/>
              <a:pathLst>
                <a:path extrusionOk="0" h="17714" w="20059">
                  <a:moveTo>
                    <a:pt x="1884" y="0"/>
                  </a:moveTo>
                  <a:cubicBezTo>
                    <a:pt x="1550" y="0"/>
                    <a:pt x="1238" y="160"/>
                    <a:pt x="925" y="428"/>
                  </a:cubicBezTo>
                  <a:cubicBezTo>
                    <a:pt x="1" y="1168"/>
                    <a:pt x="740" y="1722"/>
                    <a:pt x="1295" y="2184"/>
                  </a:cubicBezTo>
                  <a:cubicBezTo>
                    <a:pt x="6009" y="6714"/>
                    <a:pt x="10723" y="11243"/>
                    <a:pt x="14975" y="16234"/>
                  </a:cubicBezTo>
                  <a:cubicBezTo>
                    <a:pt x="15314" y="16302"/>
                    <a:pt x="15305" y="17263"/>
                    <a:pt x="15749" y="17263"/>
                  </a:cubicBezTo>
                  <a:cubicBezTo>
                    <a:pt x="15911" y="17263"/>
                    <a:pt x="16133" y="17135"/>
                    <a:pt x="16454" y="16789"/>
                  </a:cubicBezTo>
                  <a:cubicBezTo>
                    <a:pt x="16493" y="16737"/>
                    <a:pt x="16532" y="16714"/>
                    <a:pt x="16572" y="16714"/>
                  </a:cubicBezTo>
                  <a:cubicBezTo>
                    <a:pt x="16813" y="16714"/>
                    <a:pt x="17074" y="17555"/>
                    <a:pt x="17471" y="17713"/>
                  </a:cubicBezTo>
                  <a:lnTo>
                    <a:pt x="17841" y="17713"/>
                  </a:lnTo>
                  <a:cubicBezTo>
                    <a:pt x="17933" y="17436"/>
                    <a:pt x="17656" y="16882"/>
                    <a:pt x="18118" y="16882"/>
                  </a:cubicBezTo>
                  <a:cubicBezTo>
                    <a:pt x="18580" y="16882"/>
                    <a:pt x="18210" y="17529"/>
                    <a:pt x="18580" y="17713"/>
                  </a:cubicBezTo>
                  <a:lnTo>
                    <a:pt x="20059" y="17713"/>
                  </a:lnTo>
                  <a:lnTo>
                    <a:pt x="20059" y="17621"/>
                  </a:lnTo>
                  <a:cubicBezTo>
                    <a:pt x="19597" y="17159"/>
                    <a:pt x="19042" y="16697"/>
                    <a:pt x="18580" y="16234"/>
                  </a:cubicBezTo>
                  <a:cubicBezTo>
                    <a:pt x="16269" y="14663"/>
                    <a:pt x="14513" y="12537"/>
                    <a:pt x="12572" y="10596"/>
                  </a:cubicBezTo>
                  <a:cubicBezTo>
                    <a:pt x="9337" y="7361"/>
                    <a:pt x="6194" y="3941"/>
                    <a:pt x="3051" y="613"/>
                  </a:cubicBezTo>
                  <a:cubicBezTo>
                    <a:pt x="2621" y="183"/>
                    <a:pt x="2241" y="0"/>
                    <a:pt x="188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37"/>
            <p:cNvSpPr/>
            <p:nvPr/>
          </p:nvSpPr>
          <p:spPr>
            <a:xfrm>
              <a:off x="3139850" y="1628175"/>
              <a:ext cx="355875" cy="491025"/>
            </a:xfrm>
            <a:custGeom>
              <a:rect b="b" l="l" r="r" t="t"/>
              <a:pathLst>
                <a:path extrusionOk="0" h="19641" w="14235">
                  <a:moveTo>
                    <a:pt x="1374" y="1"/>
                  </a:moveTo>
                  <a:cubicBezTo>
                    <a:pt x="1257" y="1"/>
                    <a:pt x="1138" y="14"/>
                    <a:pt x="1017" y="44"/>
                  </a:cubicBezTo>
                  <a:cubicBezTo>
                    <a:pt x="555" y="136"/>
                    <a:pt x="0" y="136"/>
                    <a:pt x="0" y="783"/>
                  </a:cubicBezTo>
                  <a:cubicBezTo>
                    <a:pt x="77" y="1248"/>
                    <a:pt x="414" y="1453"/>
                    <a:pt x="793" y="1453"/>
                  </a:cubicBezTo>
                  <a:cubicBezTo>
                    <a:pt x="867" y="1453"/>
                    <a:pt x="942" y="1445"/>
                    <a:pt x="1017" y="1430"/>
                  </a:cubicBezTo>
                  <a:cubicBezTo>
                    <a:pt x="1186" y="1414"/>
                    <a:pt x="1349" y="1407"/>
                    <a:pt x="1504" y="1407"/>
                  </a:cubicBezTo>
                  <a:cubicBezTo>
                    <a:pt x="4060" y="1407"/>
                    <a:pt x="4767" y="3488"/>
                    <a:pt x="5639" y="5405"/>
                  </a:cubicBezTo>
                  <a:cubicBezTo>
                    <a:pt x="6563" y="7531"/>
                    <a:pt x="6101" y="9750"/>
                    <a:pt x="6470" y="11876"/>
                  </a:cubicBezTo>
                  <a:cubicBezTo>
                    <a:pt x="6840" y="14556"/>
                    <a:pt x="6378" y="17606"/>
                    <a:pt x="8966" y="19640"/>
                  </a:cubicBezTo>
                  <a:lnTo>
                    <a:pt x="10075" y="18531"/>
                  </a:lnTo>
                  <a:cubicBezTo>
                    <a:pt x="10445" y="17514"/>
                    <a:pt x="11554" y="16682"/>
                    <a:pt x="10353" y="15480"/>
                  </a:cubicBezTo>
                  <a:cubicBezTo>
                    <a:pt x="10214" y="15342"/>
                    <a:pt x="10052" y="15272"/>
                    <a:pt x="9891" y="15272"/>
                  </a:cubicBezTo>
                  <a:cubicBezTo>
                    <a:pt x="9729" y="15272"/>
                    <a:pt x="9567" y="15342"/>
                    <a:pt x="9428" y="15480"/>
                  </a:cubicBezTo>
                  <a:cubicBezTo>
                    <a:pt x="9059" y="15758"/>
                    <a:pt x="9243" y="16035"/>
                    <a:pt x="9521" y="16220"/>
                  </a:cubicBezTo>
                  <a:cubicBezTo>
                    <a:pt x="10260" y="16590"/>
                    <a:pt x="9983" y="17144"/>
                    <a:pt x="9613" y="17514"/>
                  </a:cubicBezTo>
                  <a:cubicBezTo>
                    <a:pt x="9374" y="17753"/>
                    <a:pt x="9204" y="18198"/>
                    <a:pt x="8865" y="18198"/>
                  </a:cubicBezTo>
                  <a:cubicBezTo>
                    <a:pt x="8811" y="18198"/>
                    <a:pt x="8753" y="18187"/>
                    <a:pt x="8689" y="18161"/>
                  </a:cubicBezTo>
                  <a:cubicBezTo>
                    <a:pt x="8227" y="17884"/>
                    <a:pt x="8042" y="17422"/>
                    <a:pt x="7857" y="16867"/>
                  </a:cubicBezTo>
                  <a:cubicBezTo>
                    <a:pt x="7210" y="14926"/>
                    <a:pt x="7672" y="12985"/>
                    <a:pt x="7302" y="11044"/>
                  </a:cubicBezTo>
                  <a:cubicBezTo>
                    <a:pt x="7302" y="10859"/>
                    <a:pt x="7210" y="10304"/>
                    <a:pt x="7765" y="10212"/>
                  </a:cubicBezTo>
                  <a:cubicBezTo>
                    <a:pt x="7830" y="10195"/>
                    <a:pt x="7893" y="10188"/>
                    <a:pt x="7953" y="10188"/>
                  </a:cubicBezTo>
                  <a:cubicBezTo>
                    <a:pt x="8232" y="10188"/>
                    <a:pt x="8461" y="10353"/>
                    <a:pt x="8689" y="10581"/>
                  </a:cubicBezTo>
                  <a:cubicBezTo>
                    <a:pt x="8843" y="10889"/>
                    <a:pt x="9188" y="11388"/>
                    <a:pt x="9406" y="11388"/>
                  </a:cubicBezTo>
                  <a:cubicBezTo>
                    <a:pt x="9451" y="11388"/>
                    <a:pt x="9490" y="11368"/>
                    <a:pt x="9521" y="11321"/>
                  </a:cubicBezTo>
                  <a:cubicBezTo>
                    <a:pt x="9983" y="10397"/>
                    <a:pt x="11554" y="9842"/>
                    <a:pt x="10815" y="8363"/>
                  </a:cubicBezTo>
                  <a:lnTo>
                    <a:pt x="10815" y="8363"/>
                  </a:lnTo>
                  <a:cubicBezTo>
                    <a:pt x="10069" y="9109"/>
                    <a:pt x="9202" y="9434"/>
                    <a:pt x="8166" y="9434"/>
                  </a:cubicBezTo>
                  <a:cubicBezTo>
                    <a:pt x="7919" y="9434"/>
                    <a:pt x="7662" y="9415"/>
                    <a:pt x="7395" y="9380"/>
                  </a:cubicBezTo>
                  <a:cubicBezTo>
                    <a:pt x="7620" y="8929"/>
                    <a:pt x="7785" y="8356"/>
                    <a:pt x="8285" y="8356"/>
                  </a:cubicBezTo>
                  <a:cubicBezTo>
                    <a:pt x="8400" y="8356"/>
                    <a:pt x="8533" y="8386"/>
                    <a:pt x="8689" y="8455"/>
                  </a:cubicBezTo>
                  <a:cubicBezTo>
                    <a:pt x="8843" y="8517"/>
                    <a:pt x="8976" y="8548"/>
                    <a:pt x="9089" y="8548"/>
                  </a:cubicBezTo>
                  <a:cubicBezTo>
                    <a:pt x="9315" y="8548"/>
                    <a:pt x="9459" y="8425"/>
                    <a:pt x="9521" y="8178"/>
                  </a:cubicBezTo>
                  <a:cubicBezTo>
                    <a:pt x="9706" y="7716"/>
                    <a:pt x="9336" y="7346"/>
                    <a:pt x="8966" y="7161"/>
                  </a:cubicBezTo>
                  <a:cubicBezTo>
                    <a:pt x="6933" y="6237"/>
                    <a:pt x="6933" y="6329"/>
                    <a:pt x="6563" y="4296"/>
                  </a:cubicBezTo>
                  <a:cubicBezTo>
                    <a:pt x="6523" y="4136"/>
                    <a:pt x="6431" y="4097"/>
                    <a:pt x="6332" y="4097"/>
                  </a:cubicBezTo>
                  <a:cubicBezTo>
                    <a:pt x="6239" y="4097"/>
                    <a:pt x="6140" y="4131"/>
                    <a:pt x="6072" y="4131"/>
                  </a:cubicBezTo>
                  <a:cubicBezTo>
                    <a:pt x="6045" y="4131"/>
                    <a:pt x="6023" y="4126"/>
                    <a:pt x="6008" y="4111"/>
                  </a:cubicBezTo>
                  <a:cubicBezTo>
                    <a:pt x="5361" y="3464"/>
                    <a:pt x="4622" y="2724"/>
                    <a:pt x="5454" y="1800"/>
                  </a:cubicBezTo>
                  <a:cubicBezTo>
                    <a:pt x="5734" y="1520"/>
                    <a:pt x="6031" y="1361"/>
                    <a:pt x="6324" y="1361"/>
                  </a:cubicBezTo>
                  <a:cubicBezTo>
                    <a:pt x="6706" y="1361"/>
                    <a:pt x="7080" y="1633"/>
                    <a:pt x="7395" y="2262"/>
                  </a:cubicBezTo>
                  <a:cubicBezTo>
                    <a:pt x="7507" y="2514"/>
                    <a:pt x="7661" y="2597"/>
                    <a:pt x="7838" y="2597"/>
                  </a:cubicBezTo>
                  <a:cubicBezTo>
                    <a:pt x="8170" y="2597"/>
                    <a:pt x="8579" y="2305"/>
                    <a:pt x="8929" y="2305"/>
                  </a:cubicBezTo>
                  <a:cubicBezTo>
                    <a:pt x="9006" y="2305"/>
                    <a:pt x="9081" y="2320"/>
                    <a:pt x="9151" y="2355"/>
                  </a:cubicBezTo>
                  <a:cubicBezTo>
                    <a:pt x="9336" y="3187"/>
                    <a:pt x="8412" y="3279"/>
                    <a:pt x="8227" y="3926"/>
                  </a:cubicBezTo>
                  <a:cubicBezTo>
                    <a:pt x="8966" y="4019"/>
                    <a:pt x="9613" y="4019"/>
                    <a:pt x="10075" y="4758"/>
                  </a:cubicBezTo>
                  <a:cubicBezTo>
                    <a:pt x="10513" y="5021"/>
                    <a:pt x="10702" y="5782"/>
                    <a:pt x="11429" y="5782"/>
                  </a:cubicBezTo>
                  <a:cubicBezTo>
                    <a:pt x="11469" y="5782"/>
                    <a:pt x="11511" y="5780"/>
                    <a:pt x="11554" y="5775"/>
                  </a:cubicBezTo>
                  <a:cubicBezTo>
                    <a:pt x="11793" y="5608"/>
                    <a:pt x="11970" y="5539"/>
                    <a:pt x="12105" y="5539"/>
                  </a:cubicBezTo>
                  <a:cubicBezTo>
                    <a:pt x="12491" y="5539"/>
                    <a:pt x="12526" y="6103"/>
                    <a:pt x="12664" y="6514"/>
                  </a:cubicBezTo>
                  <a:cubicBezTo>
                    <a:pt x="13588" y="6607"/>
                    <a:pt x="13495" y="7624"/>
                    <a:pt x="14050" y="7993"/>
                  </a:cubicBezTo>
                  <a:cubicBezTo>
                    <a:pt x="14235" y="6052"/>
                    <a:pt x="12941" y="4850"/>
                    <a:pt x="11832" y="3649"/>
                  </a:cubicBezTo>
                  <a:cubicBezTo>
                    <a:pt x="10075" y="1615"/>
                    <a:pt x="7857" y="691"/>
                    <a:pt x="5361" y="414"/>
                  </a:cubicBezTo>
                  <a:cubicBezTo>
                    <a:pt x="4908" y="640"/>
                    <a:pt x="4456" y="1040"/>
                    <a:pt x="4003" y="1040"/>
                  </a:cubicBezTo>
                  <a:cubicBezTo>
                    <a:pt x="3716" y="1040"/>
                    <a:pt x="3429" y="879"/>
                    <a:pt x="3143" y="414"/>
                  </a:cubicBezTo>
                  <a:cubicBezTo>
                    <a:pt x="2525" y="336"/>
                    <a:pt x="1971" y="1"/>
                    <a:pt x="137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37"/>
            <p:cNvSpPr/>
            <p:nvPr/>
          </p:nvSpPr>
          <p:spPr>
            <a:xfrm>
              <a:off x="3301600" y="908275"/>
              <a:ext cx="473750" cy="436550"/>
            </a:xfrm>
            <a:custGeom>
              <a:rect b="b" l="l" r="r" t="t"/>
              <a:pathLst>
                <a:path extrusionOk="0" h="17462" w="18950">
                  <a:moveTo>
                    <a:pt x="2496" y="93"/>
                  </a:moveTo>
                  <a:cubicBezTo>
                    <a:pt x="1664" y="277"/>
                    <a:pt x="740" y="0"/>
                    <a:pt x="0" y="462"/>
                  </a:cubicBezTo>
                  <a:cubicBezTo>
                    <a:pt x="2496" y="2034"/>
                    <a:pt x="4715" y="3882"/>
                    <a:pt x="6841" y="5916"/>
                  </a:cubicBezTo>
                  <a:cubicBezTo>
                    <a:pt x="7006" y="5668"/>
                    <a:pt x="7171" y="5347"/>
                    <a:pt x="7534" y="5347"/>
                  </a:cubicBezTo>
                  <a:cubicBezTo>
                    <a:pt x="7577" y="5347"/>
                    <a:pt x="7623" y="5351"/>
                    <a:pt x="7672" y="5361"/>
                  </a:cubicBezTo>
                  <a:cubicBezTo>
                    <a:pt x="7765" y="5361"/>
                    <a:pt x="7857" y="5546"/>
                    <a:pt x="7765" y="5639"/>
                  </a:cubicBezTo>
                  <a:cubicBezTo>
                    <a:pt x="7662" y="5895"/>
                    <a:pt x="7502" y="5952"/>
                    <a:pt x="7317" y="5952"/>
                  </a:cubicBezTo>
                  <a:cubicBezTo>
                    <a:pt x="7169" y="5952"/>
                    <a:pt x="7005" y="5916"/>
                    <a:pt x="6841" y="5916"/>
                  </a:cubicBezTo>
                  <a:cubicBezTo>
                    <a:pt x="7118" y="6101"/>
                    <a:pt x="7303" y="6378"/>
                    <a:pt x="7488" y="6563"/>
                  </a:cubicBezTo>
                  <a:cubicBezTo>
                    <a:pt x="8782" y="7580"/>
                    <a:pt x="8689" y="8134"/>
                    <a:pt x="7025" y="8319"/>
                  </a:cubicBezTo>
                  <a:cubicBezTo>
                    <a:pt x="6471" y="8319"/>
                    <a:pt x="6009" y="8689"/>
                    <a:pt x="5824" y="9244"/>
                  </a:cubicBezTo>
                  <a:cubicBezTo>
                    <a:pt x="5639" y="9891"/>
                    <a:pt x="6101" y="10260"/>
                    <a:pt x="6471" y="10630"/>
                  </a:cubicBezTo>
                  <a:cubicBezTo>
                    <a:pt x="7303" y="10445"/>
                    <a:pt x="7765" y="9706"/>
                    <a:pt x="8227" y="9151"/>
                  </a:cubicBezTo>
                  <a:cubicBezTo>
                    <a:pt x="8526" y="8703"/>
                    <a:pt x="8744" y="8442"/>
                    <a:pt x="9013" y="8442"/>
                  </a:cubicBezTo>
                  <a:cubicBezTo>
                    <a:pt x="9242" y="8442"/>
                    <a:pt x="9507" y="8633"/>
                    <a:pt x="9891" y="9059"/>
                  </a:cubicBezTo>
                  <a:cubicBezTo>
                    <a:pt x="12294" y="11647"/>
                    <a:pt x="15067" y="13958"/>
                    <a:pt x="17286" y="16823"/>
                  </a:cubicBezTo>
                  <a:cubicBezTo>
                    <a:pt x="17488" y="17093"/>
                    <a:pt x="17739" y="17461"/>
                    <a:pt x="18076" y="17461"/>
                  </a:cubicBezTo>
                  <a:cubicBezTo>
                    <a:pt x="18201" y="17461"/>
                    <a:pt x="18337" y="17410"/>
                    <a:pt x="18487" y="17285"/>
                  </a:cubicBezTo>
                  <a:cubicBezTo>
                    <a:pt x="18949" y="17008"/>
                    <a:pt x="18857" y="16546"/>
                    <a:pt x="18672" y="15991"/>
                  </a:cubicBezTo>
                  <a:cubicBezTo>
                    <a:pt x="18118" y="14882"/>
                    <a:pt x="17378" y="13865"/>
                    <a:pt x="16454" y="12941"/>
                  </a:cubicBezTo>
                  <a:cubicBezTo>
                    <a:pt x="14328" y="10815"/>
                    <a:pt x="12017" y="8781"/>
                    <a:pt x="9891" y="6563"/>
                  </a:cubicBezTo>
                  <a:cubicBezTo>
                    <a:pt x="7672" y="4160"/>
                    <a:pt x="5454" y="1756"/>
                    <a:pt x="2496" y="93"/>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37"/>
            <p:cNvSpPr/>
            <p:nvPr/>
          </p:nvSpPr>
          <p:spPr>
            <a:xfrm>
              <a:off x="4628025" y="4004825"/>
              <a:ext cx="177975" cy="348300"/>
            </a:xfrm>
            <a:custGeom>
              <a:rect b="b" l="l" r="r" t="t"/>
              <a:pathLst>
                <a:path extrusionOk="0" h="13932" w="7119">
                  <a:moveTo>
                    <a:pt x="4160" y="1"/>
                  </a:moveTo>
                  <a:lnTo>
                    <a:pt x="4160" y="1"/>
                  </a:lnTo>
                  <a:cubicBezTo>
                    <a:pt x="4168" y="87"/>
                    <a:pt x="4178" y="172"/>
                    <a:pt x="4190" y="254"/>
                  </a:cubicBezTo>
                  <a:lnTo>
                    <a:pt x="4190" y="254"/>
                  </a:lnTo>
                  <a:cubicBezTo>
                    <a:pt x="4192" y="180"/>
                    <a:pt x="4182" y="96"/>
                    <a:pt x="4160" y="1"/>
                  </a:cubicBezTo>
                  <a:close/>
                  <a:moveTo>
                    <a:pt x="4190" y="254"/>
                  </a:moveTo>
                  <a:lnTo>
                    <a:pt x="4190" y="254"/>
                  </a:lnTo>
                  <a:cubicBezTo>
                    <a:pt x="4172" y="1107"/>
                    <a:pt x="2711" y="600"/>
                    <a:pt x="3051" y="1110"/>
                  </a:cubicBezTo>
                  <a:cubicBezTo>
                    <a:pt x="3883" y="2404"/>
                    <a:pt x="2312" y="2219"/>
                    <a:pt x="2219" y="2866"/>
                  </a:cubicBezTo>
                  <a:cubicBezTo>
                    <a:pt x="1572" y="2589"/>
                    <a:pt x="1572" y="2035"/>
                    <a:pt x="1480" y="1572"/>
                  </a:cubicBezTo>
                  <a:cubicBezTo>
                    <a:pt x="1018" y="1942"/>
                    <a:pt x="1110" y="2404"/>
                    <a:pt x="1110" y="2866"/>
                  </a:cubicBezTo>
                  <a:cubicBezTo>
                    <a:pt x="1110" y="4900"/>
                    <a:pt x="648" y="6841"/>
                    <a:pt x="1" y="8782"/>
                  </a:cubicBezTo>
                  <a:cubicBezTo>
                    <a:pt x="186" y="9060"/>
                    <a:pt x="555" y="9244"/>
                    <a:pt x="555" y="9429"/>
                  </a:cubicBezTo>
                  <a:cubicBezTo>
                    <a:pt x="555" y="10261"/>
                    <a:pt x="463" y="11093"/>
                    <a:pt x="1665" y="11278"/>
                  </a:cubicBezTo>
                  <a:cubicBezTo>
                    <a:pt x="1572" y="11555"/>
                    <a:pt x="1480" y="11833"/>
                    <a:pt x="1480" y="12110"/>
                  </a:cubicBezTo>
                  <a:lnTo>
                    <a:pt x="2589" y="12572"/>
                  </a:lnTo>
                  <a:cubicBezTo>
                    <a:pt x="2404" y="13034"/>
                    <a:pt x="1757" y="13127"/>
                    <a:pt x="1757" y="13681"/>
                  </a:cubicBezTo>
                  <a:cubicBezTo>
                    <a:pt x="1921" y="13868"/>
                    <a:pt x="2102" y="13931"/>
                    <a:pt x="2292" y="13931"/>
                  </a:cubicBezTo>
                  <a:cubicBezTo>
                    <a:pt x="2682" y="13931"/>
                    <a:pt x="3109" y="13667"/>
                    <a:pt x="3495" y="13667"/>
                  </a:cubicBezTo>
                  <a:cubicBezTo>
                    <a:pt x="3665" y="13667"/>
                    <a:pt x="3828" y="13718"/>
                    <a:pt x="3975" y="13866"/>
                  </a:cubicBezTo>
                  <a:cubicBezTo>
                    <a:pt x="4992" y="13589"/>
                    <a:pt x="6194" y="13496"/>
                    <a:pt x="6379" y="12110"/>
                  </a:cubicBezTo>
                  <a:cubicBezTo>
                    <a:pt x="6379" y="11648"/>
                    <a:pt x="7118" y="11001"/>
                    <a:pt x="6286" y="10631"/>
                  </a:cubicBezTo>
                  <a:cubicBezTo>
                    <a:pt x="6174" y="10589"/>
                    <a:pt x="6078" y="10570"/>
                    <a:pt x="5997" y="10570"/>
                  </a:cubicBezTo>
                  <a:cubicBezTo>
                    <a:pt x="5545" y="10570"/>
                    <a:pt x="5533" y="11149"/>
                    <a:pt x="5454" y="11463"/>
                  </a:cubicBezTo>
                  <a:cubicBezTo>
                    <a:pt x="5375" y="11862"/>
                    <a:pt x="5105" y="11916"/>
                    <a:pt x="4810" y="11916"/>
                  </a:cubicBezTo>
                  <a:cubicBezTo>
                    <a:pt x="4699" y="11916"/>
                    <a:pt x="4585" y="11909"/>
                    <a:pt x="4475" y="11909"/>
                  </a:cubicBezTo>
                  <a:cubicBezTo>
                    <a:pt x="4201" y="11909"/>
                    <a:pt x="3958" y="11957"/>
                    <a:pt x="3883" y="12295"/>
                  </a:cubicBezTo>
                  <a:cubicBezTo>
                    <a:pt x="3791" y="12110"/>
                    <a:pt x="3606" y="11833"/>
                    <a:pt x="3606" y="11648"/>
                  </a:cubicBezTo>
                  <a:cubicBezTo>
                    <a:pt x="3975" y="10261"/>
                    <a:pt x="3975" y="8690"/>
                    <a:pt x="5454" y="7765"/>
                  </a:cubicBezTo>
                  <a:cubicBezTo>
                    <a:pt x="5362" y="7211"/>
                    <a:pt x="4068" y="6841"/>
                    <a:pt x="5362" y="6287"/>
                  </a:cubicBezTo>
                  <a:cubicBezTo>
                    <a:pt x="5454" y="6194"/>
                    <a:pt x="5362" y="5639"/>
                    <a:pt x="5270" y="5639"/>
                  </a:cubicBezTo>
                  <a:cubicBezTo>
                    <a:pt x="3421" y="5270"/>
                    <a:pt x="4992" y="4715"/>
                    <a:pt x="5177" y="4345"/>
                  </a:cubicBezTo>
                  <a:cubicBezTo>
                    <a:pt x="5547" y="3791"/>
                    <a:pt x="5270" y="3236"/>
                    <a:pt x="5085" y="2774"/>
                  </a:cubicBezTo>
                  <a:cubicBezTo>
                    <a:pt x="4829" y="1922"/>
                    <a:pt x="4338" y="1227"/>
                    <a:pt x="4190" y="25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37"/>
            <p:cNvSpPr/>
            <p:nvPr/>
          </p:nvSpPr>
          <p:spPr>
            <a:xfrm>
              <a:off x="3086700" y="2650375"/>
              <a:ext cx="427525" cy="212925"/>
            </a:xfrm>
            <a:custGeom>
              <a:rect b="b" l="l" r="r" t="t"/>
              <a:pathLst>
                <a:path extrusionOk="0" h="8517" w="17101">
                  <a:moveTo>
                    <a:pt x="16216" y="1"/>
                  </a:moveTo>
                  <a:cubicBezTo>
                    <a:pt x="15902" y="1"/>
                    <a:pt x="15601" y="282"/>
                    <a:pt x="15344" y="474"/>
                  </a:cubicBezTo>
                  <a:cubicBezTo>
                    <a:pt x="14512" y="1214"/>
                    <a:pt x="13680" y="1953"/>
                    <a:pt x="12756" y="2693"/>
                  </a:cubicBezTo>
                  <a:cubicBezTo>
                    <a:pt x="11824" y="3413"/>
                    <a:pt x="10833" y="3764"/>
                    <a:pt x="9838" y="3764"/>
                  </a:cubicBezTo>
                  <a:cubicBezTo>
                    <a:pt x="8662" y="3764"/>
                    <a:pt x="7479" y="3274"/>
                    <a:pt x="6378" y="2323"/>
                  </a:cubicBezTo>
                  <a:cubicBezTo>
                    <a:pt x="5763" y="1844"/>
                    <a:pt x="5186" y="1657"/>
                    <a:pt x="4614" y="1657"/>
                  </a:cubicBezTo>
                  <a:cubicBezTo>
                    <a:pt x="3638" y="1657"/>
                    <a:pt x="2678" y="2203"/>
                    <a:pt x="1571" y="2785"/>
                  </a:cubicBezTo>
                  <a:cubicBezTo>
                    <a:pt x="2403" y="2878"/>
                    <a:pt x="2773" y="3432"/>
                    <a:pt x="2681" y="4449"/>
                  </a:cubicBezTo>
                  <a:cubicBezTo>
                    <a:pt x="1479" y="3709"/>
                    <a:pt x="924" y="2878"/>
                    <a:pt x="924" y="2046"/>
                  </a:cubicBezTo>
                  <a:cubicBezTo>
                    <a:pt x="185" y="2878"/>
                    <a:pt x="740" y="3987"/>
                    <a:pt x="555" y="4911"/>
                  </a:cubicBezTo>
                  <a:cubicBezTo>
                    <a:pt x="564" y="4914"/>
                    <a:pt x="574" y="4916"/>
                    <a:pt x="584" y="4916"/>
                  </a:cubicBezTo>
                  <a:cubicBezTo>
                    <a:pt x="762" y="4916"/>
                    <a:pt x="941" y="4397"/>
                    <a:pt x="1120" y="4397"/>
                  </a:cubicBezTo>
                  <a:cubicBezTo>
                    <a:pt x="1209" y="4397"/>
                    <a:pt x="1298" y="4526"/>
                    <a:pt x="1387" y="4911"/>
                  </a:cubicBezTo>
                  <a:cubicBezTo>
                    <a:pt x="1664" y="5835"/>
                    <a:pt x="1294" y="6667"/>
                    <a:pt x="555" y="7777"/>
                  </a:cubicBezTo>
                  <a:lnTo>
                    <a:pt x="555" y="4911"/>
                  </a:lnTo>
                  <a:cubicBezTo>
                    <a:pt x="0" y="6113"/>
                    <a:pt x="0" y="7314"/>
                    <a:pt x="555" y="8516"/>
                  </a:cubicBezTo>
                  <a:cubicBezTo>
                    <a:pt x="2034" y="8146"/>
                    <a:pt x="3513" y="7592"/>
                    <a:pt x="4899" y="6760"/>
                  </a:cubicBezTo>
                  <a:cubicBezTo>
                    <a:pt x="5048" y="5863"/>
                    <a:pt x="5500" y="5269"/>
                    <a:pt x="6253" y="5269"/>
                  </a:cubicBezTo>
                  <a:cubicBezTo>
                    <a:pt x="6432" y="5269"/>
                    <a:pt x="6627" y="5302"/>
                    <a:pt x="6840" y="5373"/>
                  </a:cubicBezTo>
                  <a:cubicBezTo>
                    <a:pt x="7562" y="5600"/>
                    <a:pt x="8247" y="5703"/>
                    <a:pt x="8900" y="5703"/>
                  </a:cubicBezTo>
                  <a:cubicBezTo>
                    <a:pt x="11175" y="5703"/>
                    <a:pt x="13066" y="4458"/>
                    <a:pt x="14790" y="2878"/>
                  </a:cubicBezTo>
                  <a:cubicBezTo>
                    <a:pt x="15344" y="2415"/>
                    <a:pt x="16268" y="2323"/>
                    <a:pt x="16453" y="1583"/>
                  </a:cubicBezTo>
                  <a:cubicBezTo>
                    <a:pt x="16638" y="1121"/>
                    <a:pt x="17100" y="659"/>
                    <a:pt x="16638" y="197"/>
                  </a:cubicBezTo>
                  <a:cubicBezTo>
                    <a:pt x="16497" y="55"/>
                    <a:pt x="16355" y="1"/>
                    <a:pt x="1621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37"/>
            <p:cNvSpPr/>
            <p:nvPr/>
          </p:nvSpPr>
          <p:spPr>
            <a:xfrm>
              <a:off x="2943425" y="1183250"/>
              <a:ext cx="439075" cy="626275"/>
            </a:xfrm>
            <a:custGeom>
              <a:rect b="b" l="l" r="r" t="t"/>
              <a:pathLst>
                <a:path extrusionOk="0" h="25051" w="17563">
                  <a:moveTo>
                    <a:pt x="17563" y="1"/>
                  </a:moveTo>
                  <a:lnTo>
                    <a:pt x="17563" y="1"/>
                  </a:lnTo>
                  <a:cubicBezTo>
                    <a:pt x="13680" y="2866"/>
                    <a:pt x="10168" y="6194"/>
                    <a:pt x="7025" y="9799"/>
                  </a:cubicBezTo>
                  <a:cubicBezTo>
                    <a:pt x="4437" y="12757"/>
                    <a:pt x="1571" y="15900"/>
                    <a:pt x="1109" y="20244"/>
                  </a:cubicBezTo>
                  <a:cubicBezTo>
                    <a:pt x="924" y="21168"/>
                    <a:pt x="0" y="21816"/>
                    <a:pt x="93" y="22925"/>
                  </a:cubicBezTo>
                  <a:cubicBezTo>
                    <a:pt x="335" y="22831"/>
                    <a:pt x="521" y="22791"/>
                    <a:pt x="664" y="22791"/>
                  </a:cubicBezTo>
                  <a:cubicBezTo>
                    <a:pt x="1231" y="22791"/>
                    <a:pt x="1128" y="23425"/>
                    <a:pt x="1202" y="23942"/>
                  </a:cubicBezTo>
                  <a:cubicBezTo>
                    <a:pt x="924" y="24311"/>
                    <a:pt x="277" y="24681"/>
                    <a:pt x="1202" y="25051"/>
                  </a:cubicBezTo>
                  <a:cubicBezTo>
                    <a:pt x="1756" y="23294"/>
                    <a:pt x="2403" y="21446"/>
                    <a:pt x="2958" y="19690"/>
                  </a:cubicBezTo>
                  <a:cubicBezTo>
                    <a:pt x="4067" y="15807"/>
                    <a:pt x="6563" y="12664"/>
                    <a:pt x="9244" y="9891"/>
                  </a:cubicBezTo>
                  <a:cubicBezTo>
                    <a:pt x="11647" y="7488"/>
                    <a:pt x="14050" y="5177"/>
                    <a:pt x="16453" y="2959"/>
                  </a:cubicBezTo>
                  <a:cubicBezTo>
                    <a:pt x="16084" y="2312"/>
                    <a:pt x="16176" y="1850"/>
                    <a:pt x="16731" y="1387"/>
                  </a:cubicBezTo>
                  <a:cubicBezTo>
                    <a:pt x="17193" y="1018"/>
                    <a:pt x="17563" y="648"/>
                    <a:pt x="1756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37"/>
            <p:cNvSpPr/>
            <p:nvPr/>
          </p:nvSpPr>
          <p:spPr>
            <a:xfrm>
              <a:off x="4318375" y="3641675"/>
              <a:ext cx="328175" cy="603525"/>
            </a:xfrm>
            <a:custGeom>
              <a:rect b="b" l="l" r="r" t="t"/>
              <a:pathLst>
                <a:path extrusionOk="0" h="24141" w="13127">
                  <a:moveTo>
                    <a:pt x="10372" y="1"/>
                  </a:moveTo>
                  <a:cubicBezTo>
                    <a:pt x="10209" y="1"/>
                    <a:pt x="10018" y="34"/>
                    <a:pt x="9799" y="107"/>
                  </a:cubicBezTo>
                  <a:cubicBezTo>
                    <a:pt x="9799" y="662"/>
                    <a:pt x="9706" y="1216"/>
                    <a:pt x="9799" y="1771"/>
                  </a:cubicBezTo>
                  <a:cubicBezTo>
                    <a:pt x="10723" y="7317"/>
                    <a:pt x="9059" y="12031"/>
                    <a:pt x="5732" y="16468"/>
                  </a:cubicBezTo>
                  <a:cubicBezTo>
                    <a:pt x="3883" y="18871"/>
                    <a:pt x="1942" y="21367"/>
                    <a:pt x="1" y="23678"/>
                  </a:cubicBezTo>
                  <a:cubicBezTo>
                    <a:pt x="278" y="23678"/>
                    <a:pt x="578" y="23562"/>
                    <a:pt x="844" y="23562"/>
                  </a:cubicBezTo>
                  <a:cubicBezTo>
                    <a:pt x="1110" y="23562"/>
                    <a:pt x="1341" y="23678"/>
                    <a:pt x="1480" y="24140"/>
                  </a:cubicBezTo>
                  <a:cubicBezTo>
                    <a:pt x="3790" y="22846"/>
                    <a:pt x="4992" y="20535"/>
                    <a:pt x="6471" y="18502"/>
                  </a:cubicBezTo>
                  <a:cubicBezTo>
                    <a:pt x="9152" y="14897"/>
                    <a:pt x="11093" y="10922"/>
                    <a:pt x="11647" y="6300"/>
                  </a:cubicBezTo>
                  <a:cubicBezTo>
                    <a:pt x="11925" y="5376"/>
                    <a:pt x="10446" y="6208"/>
                    <a:pt x="10723" y="5376"/>
                  </a:cubicBezTo>
                  <a:cubicBezTo>
                    <a:pt x="10849" y="5041"/>
                    <a:pt x="11050" y="4934"/>
                    <a:pt x="11276" y="4934"/>
                  </a:cubicBezTo>
                  <a:cubicBezTo>
                    <a:pt x="11549" y="4934"/>
                    <a:pt x="11857" y="5090"/>
                    <a:pt x="12109" y="5191"/>
                  </a:cubicBezTo>
                  <a:cubicBezTo>
                    <a:pt x="12223" y="5219"/>
                    <a:pt x="12319" y="5232"/>
                    <a:pt x="12399" y="5232"/>
                  </a:cubicBezTo>
                  <a:cubicBezTo>
                    <a:pt x="13099" y="5232"/>
                    <a:pt x="12629" y="4248"/>
                    <a:pt x="13126" y="4082"/>
                  </a:cubicBezTo>
                  <a:cubicBezTo>
                    <a:pt x="12849" y="3342"/>
                    <a:pt x="12572" y="2603"/>
                    <a:pt x="12387" y="1956"/>
                  </a:cubicBezTo>
                  <a:lnTo>
                    <a:pt x="12387" y="1863"/>
                  </a:lnTo>
                  <a:lnTo>
                    <a:pt x="12017" y="1863"/>
                  </a:lnTo>
                  <a:cubicBezTo>
                    <a:pt x="11875" y="1863"/>
                    <a:pt x="11733" y="1881"/>
                    <a:pt x="11607" y="1881"/>
                  </a:cubicBezTo>
                  <a:cubicBezTo>
                    <a:pt x="11323" y="1881"/>
                    <a:pt x="11121" y="1792"/>
                    <a:pt x="11185" y="1216"/>
                  </a:cubicBezTo>
                  <a:cubicBezTo>
                    <a:pt x="11259" y="549"/>
                    <a:pt x="11036" y="1"/>
                    <a:pt x="1037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37"/>
            <p:cNvSpPr/>
            <p:nvPr/>
          </p:nvSpPr>
          <p:spPr>
            <a:xfrm>
              <a:off x="3541925" y="2128400"/>
              <a:ext cx="395175" cy="453700"/>
            </a:xfrm>
            <a:custGeom>
              <a:rect b="b" l="l" r="r" t="t"/>
              <a:pathLst>
                <a:path extrusionOk="0" h="18148" w="15807">
                  <a:moveTo>
                    <a:pt x="15807" y="1"/>
                  </a:moveTo>
                  <a:lnTo>
                    <a:pt x="15807" y="1"/>
                  </a:lnTo>
                  <a:cubicBezTo>
                    <a:pt x="15067" y="186"/>
                    <a:pt x="14328" y="463"/>
                    <a:pt x="13588" y="648"/>
                  </a:cubicBezTo>
                  <a:cubicBezTo>
                    <a:pt x="12294" y="1202"/>
                    <a:pt x="11832" y="2497"/>
                    <a:pt x="11185" y="3606"/>
                  </a:cubicBezTo>
                  <a:cubicBezTo>
                    <a:pt x="10819" y="4216"/>
                    <a:pt x="10524" y="4450"/>
                    <a:pt x="10254" y="4450"/>
                  </a:cubicBezTo>
                  <a:cubicBezTo>
                    <a:pt x="9911" y="4450"/>
                    <a:pt x="9606" y="4071"/>
                    <a:pt x="9244" y="3606"/>
                  </a:cubicBezTo>
                  <a:cubicBezTo>
                    <a:pt x="8597" y="3791"/>
                    <a:pt x="9152" y="4992"/>
                    <a:pt x="8135" y="5085"/>
                  </a:cubicBezTo>
                  <a:cubicBezTo>
                    <a:pt x="8689" y="5547"/>
                    <a:pt x="11000" y="4807"/>
                    <a:pt x="9429" y="6749"/>
                  </a:cubicBezTo>
                  <a:cubicBezTo>
                    <a:pt x="6841" y="10169"/>
                    <a:pt x="4068" y="13404"/>
                    <a:pt x="1202" y="16547"/>
                  </a:cubicBezTo>
                  <a:cubicBezTo>
                    <a:pt x="925" y="16916"/>
                    <a:pt x="1" y="17009"/>
                    <a:pt x="463" y="17748"/>
                  </a:cubicBezTo>
                  <a:cubicBezTo>
                    <a:pt x="629" y="18081"/>
                    <a:pt x="962" y="18148"/>
                    <a:pt x="1341" y="18148"/>
                  </a:cubicBezTo>
                  <a:cubicBezTo>
                    <a:pt x="1594" y="18148"/>
                    <a:pt x="1868" y="18118"/>
                    <a:pt x="2127" y="18118"/>
                  </a:cubicBezTo>
                  <a:cubicBezTo>
                    <a:pt x="2959" y="18026"/>
                    <a:pt x="3328" y="17379"/>
                    <a:pt x="3606" y="16732"/>
                  </a:cubicBezTo>
                  <a:cubicBezTo>
                    <a:pt x="4530" y="14421"/>
                    <a:pt x="6656" y="13034"/>
                    <a:pt x="8042" y="11093"/>
                  </a:cubicBezTo>
                  <a:cubicBezTo>
                    <a:pt x="9429" y="9059"/>
                    <a:pt x="11555" y="7580"/>
                    <a:pt x="12664" y="5362"/>
                  </a:cubicBezTo>
                  <a:cubicBezTo>
                    <a:pt x="13588" y="3513"/>
                    <a:pt x="15530" y="2219"/>
                    <a:pt x="1580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37"/>
            <p:cNvSpPr/>
            <p:nvPr/>
          </p:nvSpPr>
          <p:spPr>
            <a:xfrm>
              <a:off x="4577200" y="1048175"/>
              <a:ext cx="268075" cy="354650"/>
            </a:xfrm>
            <a:custGeom>
              <a:rect b="b" l="l" r="r" t="t"/>
              <a:pathLst>
                <a:path extrusionOk="0" h="14186" w="10723">
                  <a:moveTo>
                    <a:pt x="7788" y="1"/>
                  </a:moveTo>
                  <a:cubicBezTo>
                    <a:pt x="7345" y="1"/>
                    <a:pt x="6967" y="378"/>
                    <a:pt x="6656" y="690"/>
                  </a:cubicBezTo>
                  <a:cubicBezTo>
                    <a:pt x="6193" y="1152"/>
                    <a:pt x="6656" y="2169"/>
                    <a:pt x="5639" y="2169"/>
                  </a:cubicBezTo>
                  <a:cubicBezTo>
                    <a:pt x="4437" y="2446"/>
                    <a:pt x="3882" y="3648"/>
                    <a:pt x="3143" y="4480"/>
                  </a:cubicBezTo>
                  <a:cubicBezTo>
                    <a:pt x="740" y="7253"/>
                    <a:pt x="0" y="10580"/>
                    <a:pt x="925" y="14185"/>
                  </a:cubicBezTo>
                  <a:cubicBezTo>
                    <a:pt x="989" y="13607"/>
                    <a:pt x="830" y="12805"/>
                    <a:pt x="1410" y="12805"/>
                  </a:cubicBezTo>
                  <a:cubicBezTo>
                    <a:pt x="1665" y="12805"/>
                    <a:pt x="2061" y="12959"/>
                    <a:pt x="2681" y="13353"/>
                  </a:cubicBezTo>
                  <a:cubicBezTo>
                    <a:pt x="925" y="11412"/>
                    <a:pt x="3882" y="11967"/>
                    <a:pt x="3420" y="10673"/>
                  </a:cubicBezTo>
                  <a:lnTo>
                    <a:pt x="3420" y="10673"/>
                  </a:lnTo>
                  <a:cubicBezTo>
                    <a:pt x="4073" y="10754"/>
                    <a:pt x="4006" y="11844"/>
                    <a:pt x="4871" y="11844"/>
                  </a:cubicBezTo>
                  <a:cubicBezTo>
                    <a:pt x="4986" y="11844"/>
                    <a:pt x="5117" y="11825"/>
                    <a:pt x="5269" y="11782"/>
                  </a:cubicBezTo>
                  <a:cubicBezTo>
                    <a:pt x="4622" y="11135"/>
                    <a:pt x="4160" y="10580"/>
                    <a:pt x="3698" y="10118"/>
                  </a:cubicBezTo>
                  <a:cubicBezTo>
                    <a:pt x="3051" y="9379"/>
                    <a:pt x="2588" y="8916"/>
                    <a:pt x="3882" y="8177"/>
                  </a:cubicBezTo>
                  <a:cubicBezTo>
                    <a:pt x="4899" y="7622"/>
                    <a:pt x="5731" y="7160"/>
                    <a:pt x="7118" y="7068"/>
                  </a:cubicBezTo>
                  <a:cubicBezTo>
                    <a:pt x="7309" y="7050"/>
                    <a:pt x="7481" y="7039"/>
                    <a:pt x="7636" y="7039"/>
                  </a:cubicBezTo>
                  <a:cubicBezTo>
                    <a:pt x="8305" y="7039"/>
                    <a:pt x="8666" y="7242"/>
                    <a:pt x="8966" y="7992"/>
                  </a:cubicBezTo>
                  <a:cubicBezTo>
                    <a:pt x="8966" y="7160"/>
                    <a:pt x="9798" y="7068"/>
                    <a:pt x="10260" y="6606"/>
                  </a:cubicBezTo>
                  <a:cubicBezTo>
                    <a:pt x="10445" y="6421"/>
                    <a:pt x="10723" y="6236"/>
                    <a:pt x="10538" y="5866"/>
                  </a:cubicBezTo>
                  <a:cubicBezTo>
                    <a:pt x="10445" y="5727"/>
                    <a:pt x="10330" y="5658"/>
                    <a:pt x="10203" y="5658"/>
                  </a:cubicBezTo>
                  <a:cubicBezTo>
                    <a:pt x="10076" y="5658"/>
                    <a:pt x="9937" y="5727"/>
                    <a:pt x="9798" y="5866"/>
                  </a:cubicBezTo>
                  <a:cubicBezTo>
                    <a:pt x="9543" y="6249"/>
                    <a:pt x="9210" y="6377"/>
                    <a:pt x="8888" y="6377"/>
                  </a:cubicBezTo>
                  <a:cubicBezTo>
                    <a:pt x="8510" y="6377"/>
                    <a:pt x="8149" y="6201"/>
                    <a:pt x="7950" y="6051"/>
                  </a:cubicBezTo>
                  <a:cubicBezTo>
                    <a:pt x="7507" y="5769"/>
                    <a:pt x="7100" y="5663"/>
                    <a:pt x="6704" y="5663"/>
                  </a:cubicBezTo>
                  <a:cubicBezTo>
                    <a:pt x="6191" y="5663"/>
                    <a:pt x="5699" y="5842"/>
                    <a:pt x="5177" y="6051"/>
                  </a:cubicBezTo>
                  <a:cubicBezTo>
                    <a:pt x="5731" y="5311"/>
                    <a:pt x="5546" y="4480"/>
                    <a:pt x="5824" y="3925"/>
                  </a:cubicBezTo>
                  <a:cubicBezTo>
                    <a:pt x="5892" y="3899"/>
                    <a:pt x="5954" y="3888"/>
                    <a:pt x="6009" y="3888"/>
                  </a:cubicBezTo>
                  <a:cubicBezTo>
                    <a:pt x="6436" y="3888"/>
                    <a:pt x="6503" y="4561"/>
                    <a:pt x="6717" y="4561"/>
                  </a:cubicBezTo>
                  <a:cubicBezTo>
                    <a:pt x="6775" y="4561"/>
                    <a:pt x="6844" y="4512"/>
                    <a:pt x="6933" y="4387"/>
                  </a:cubicBezTo>
                  <a:cubicBezTo>
                    <a:pt x="7672" y="3463"/>
                    <a:pt x="8874" y="3185"/>
                    <a:pt x="9336" y="2169"/>
                  </a:cubicBezTo>
                  <a:cubicBezTo>
                    <a:pt x="9289" y="2153"/>
                    <a:pt x="9243" y="2146"/>
                    <a:pt x="9199" y="2146"/>
                  </a:cubicBezTo>
                  <a:cubicBezTo>
                    <a:pt x="8816" y="2146"/>
                    <a:pt x="8515" y="2660"/>
                    <a:pt x="8153" y="2660"/>
                  </a:cubicBezTo>
                  <a:cubicBezTo>
                    <a:pt x="8060" y="2660"/>
                    <a:pt x="7962" y="2625"/>
                    <a:pt x="7857" y="2538"/>
                  </a:cubicBezTo>
                  <a:cubicBezTo>
                    <a:pt x="7210" y="1891"/>
                    <a:pt x="8504" y="1799"/>
                    <a:pt x="8319" y="1522"/>
                  </a:cubicBezTo>
                  <a:cubicBezTo>
                    <a:pt x="8042" y="967"/>
                    <a:pt x="8689" y="320"/>
                    <a:pt x="8042" y="43"/>
                  </a:cubicBezTo>
                  <a:cubicBezTo>
                    <a:pt x="7955" y="14"/>
                    <a:pt x="7870" y="1"/>
                    <a:pt x="778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37"/>
            <p:cNvSpPr/>
            <p:nvPr/>
          </p:nvSpPr>
          <p:spPr>
            <a:xfrm>
              <a:off x="3823850" y="1395225"/>
              <a:ext cx="221875" cy="432800"/>
            </a:xfrm>
            <a:custGeom>
              <a:rect b="b" l="l" r="r" t="t"/>
              <a:pathLst>
                <a:path extrusionOk="0" h="17312" w="8875">
                  <a:moveTo>
                    <a:pt x="6123" y="11984"/>
                  </a:moveTo>
                  <a:cubicBezTo>
                    <a:pt x="6208" y="11984"/>
                    <a:pt x="6319" y="12026"/>
                    <a:pt x="6471" y="12135"/>
                  </a:cubicBezTo>
                  <a:cubicBezTo>
                    <a:pt x="6841" y="12505"/>
                    <a:pt x="7118" y="12874"/>
                    <a:pt x="7026" y="13429"/>
                  </a:cubicBezTo>
                  <a:cubicBezTo>
                    <a:pt x="6977" y="13771"/>
                    <a:pt x="6876" y="13881"/>
                    <a:pt x="6724" y="13881"/>
                  </a:cubicBezTo>
                  <a:cubicBezTo>
                    <a:pt x="6588" y="13881"/>
                    <a:pt x="6412" y="13793"/>
                    <a:pt x="6194" y="13706"/>
                  </a:cubicBezTo>
                  <a:cubicBezTo>
                    <a:pt x="6044" y="13644"/>
                    <a:pt x="5925" y="13617"/>
                    <a:pt x="5829" y="13617"/>
                  </a:cubicBezTo>
                  <a:cubicBezTo>
                    <a:pt x="5210" y="13617"/>
                    <a:pt x="5540" y="14736"/>
                    <a:pt x="4900" y="14815"/>
                  </a:cubicBezTo>
                  <a:cubicBezTo>
                    <a:pt x="4900" y="13984"/>
                    <a:pt x="4715" y="13059"/>
                    <a:pt x="5639" y="12505"/>
                  </a:cubicBezTo>
                  <a:cubicBezTo>
                    <a:pt x="5851" y="12434"/>
                    <a:pt x="5847" y="11984"/>
                    <a:pt x="6123" y="11984"/>
                  </a:cubicBezTo>
                  <a:close/>
                  <a:moveTo>
                    <a:pt x="1182" y="0"/>
                  </a:moveTo>
                  <a:cubicBezTo>
                    <a:pt x="997" y="0"/>
                    <a:pt x="791" y="61"/>
                    <a:pt x="555" y="211"/>
                  </a:cubicBezTo>
                  <a:cubicBezTo>
                    <a:pt x="1" y="673"/>
                    <a:pt x="1" y="1320"/>
                    <a:pt x="278" y="1690"/>
                  </a:cubicBezTo>
                  <a:cubicBezTo>
                    <a:pt x="925" y="2522"/>
                    <a:pt x="1202" y="3538"/>
                    <a:pt x="1849" y="4463"/>
                  </a:cubicBezTo>
                  <a:cubicBezTo>
                    <a:pt x="3421" y="6681"/>
                    <a:pt x="4437" y="9177"/>
                    <a:pt x="4530" y="12042"/>
                  </a:cubicBezTo>
                  <a:cubicBezTo>
                    <a:pt x="4622" y="13799"/>
                    <a:pt x="4160" y="15647"/>
                    <a:pt x="4900" y="17311"/>
                  </a:cubicBezTo>
                  <a:cubicBezTo>
                    <a:pt x="5693" y="16078"/>
                    <a:pt x="6150" y="14340"/>
                    <a:pt x="8032" y="14340"/>
                  </a:cubicBezTo>
                  <a:cubicBezTo>
                    <a:pt x="8124" y="14340"/>
                    <a:pt x="8220" y="14345"/>
                    <a:pt x="8320" y="14353"/>
                  </a:cubicBezTo>
                  <a:cubicBezTo>
                    <a:pt x="8505" y="14353"/>
                    <a:pt x="8689" y="13891"/>
                    <a:pt x="8874" y="13706"/>
                  </a:cubicBezTo>
                  <a:cubicBezTo>
                    <a:pt x="8412" y="13337"/>
                    <a:pt x="8227" y="12689"/>
                    <a:pt x="8320" y="12227"/>
                  </a:cubicBezTo>
                  <a:cubicBezTo>
                    <a:pt x="8360" y="11738"/>
                    <a:pt x="8221" y="11609"/>
                    <a:pt x="8022" y="11609"/>
                  </a:cubicBezTo>
                  <a:cubicBezTo>
                    <a:pt x="7796" y="11609"/>
                    <a:pt x="7493" y="11773"/>
                    <a:pt x="7284" y="11773"/>
                  </a:cubicBezTo>
                  <a:cubicBezTo>
                    <a:pt x="7258" y="11773"/>
                    <a:pt x="7233" y="11771"/>
                    <a:pt x="7210" y="11765"/>
                  </a:cubicBezTo>
                  <a:cubicBezTo>
                    <a:pt x="7580" y="11118"/>
                    <a:pt x="7858" y="10563"/>
                    <a:pt x="8042" y="10101"/>
                  </a:cubicBezTo>
                  <a:cubicBezTo>
                    <a:pt x="7964" y="10004"/>
                    <a:pt x="7886" y="9968"/>
                    <a:pt x="7810" y="9968"/>
                  </a:cubicBezTo>
                  <a:cubicBezTo>
                    <a:pt x="7601" y="9968"/>
                    <a:pt x="7405" y="10235"/>
                    <a:pt x="7258" y="10235"/>
                  </a:cubicBezTo>
                  <a:cubicBezTo>
                    <a:pt x="7204" y="10235"/>
                    <a:pt x="7157" y="10199"/>
                    <a:pt x="7118" y="10101"/>
                  </a:cubicBezTo>
                  <a:cubicBezTo>
                    <a:pt x="6379" y="8530"/>
                    <a:pt x="5454" y="6959"/>
                    <a:pt x="5362" y="5202"/>
                  </a:cubicBezTo>
                  <a:cubicBezTo>
                    <a:pt x="5362" y="5017"/>
                    <a:pt x="5732" y="4833"/>
                    <a:pt x="6009" y="4555"/>
                  </a:cubicBezTo>
                  <a:cubicBezTo>
                    <a:pt x="4900" y="4370"/>
                    <a:pt x="4622" y="2984"/>
                    <a:pt x="3421" y="2799"/>
                  </a:cubicBezTo>
                  <a:lnTo>
                    <a:pt x="3421" y="2799"/>
                  </a:lnTo>
                  <a:cubicBezTo>
                    <a:pt x="3421" y="3169"/>
                    <a:pt x="3513" y="3723"/>
                    <a:pt x="2959" y="3816"/>
                  </a:cubicBezTo>
                  <a:cubicBezTo>
                    <a:pt x="2910" y="3823"/>
                    <a:pt x="2867" y="3826"/>
                    <a:pt x="2829" y="3826"/>
                  </a:cubicBezTo>
                  <a:cubicBezTo>
                    <a:pt x="2365" y="3826"/>
                    <a:pt x="2681" y="3333"/>
                    <a:pt x="2681" y="3076"/>
                  </a:cubicBezTo>
                  <a:cubicBezTo>
                    <a:pt x="2681" y="2984"/>
                    <a:pt x="2681" y="2891"/>
                    <a:pt x="2681" y="2891"/>
                  </a:cubicBezTo>
                  <a:cubicBezTo>
                    <a:pt x="2219" y="2337"/>
                    <a:pt x="2219" y="1690"/>
                    <a:pt x="2681" y="950"/>
                  </a:cubicBezTo>
                  <a:cubicBezTo>
                    <a:pt x="2184" y="666"/>
                    <a:pt x="1796" y="0"/>
                    <a:pt x="118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37"/>
            <p:cNvSpPr/>
            <p:nvPr/>
          </p:nvSpPr>
          <p:spPr>
            <a:xfrm>
              <a:off x="3927850" y="1846475"/>
              <a:ext cx="249600" cy="233425"/>
            </a:xfrm>
            <a:custGeom>
              <a:rect b="b" l="l" r="r" t="t"/>
              <a:pathLst>
                <a:path extrusionOk="0" h="9337" w="9984">
                  <a:moveTo>
                    <a:pt x="740" y="1"/>
                  </a:moveTo>
                  <a:cubicBezTo>
                    <a:pt x="0" y="1295"/>
                    <a:pt x="462" y="2681"/>
                    <a:pt x="370" y="3975"/>
                  </a:cubicBezTo>
                  <a:cubicBezTo>
                    <a:pt x="439" y="3991"/>
                    <a:pt x="504" y="3998"/>
                    <a:pt x="566" y="3998"/>
                  </a:cubicBezTo>
                  <a:cubicBezTo>
                    <a:pt x="1252" y="3998"/>
                    <a:pt x="1556" y="3136"/>
                    <a:pt x="2403" y="3051"/>
                  </a:cubicBezTo>
                  <a:cubicBezTo>
                    <a:pt x="3050" y="2959"/>
                    <a:pt x="2403" y="2589"/>
                    <a:pt x="2219" y="2312"/>
                  </a:cubicBezTo>
                  <a:cubicBezTo>
                    <a:pt x="1664" y="1665"/>
                    <a:pt x="2311" y="1480"/>
                    <a:pt x="2681" y="1295"/>
                  </a:cubicBezTo>
                  <a:cubicBezTo>
                    <a:pt x="2810" y="1230"/>
                    <a:pt x="2920" y="1201"/>
                    <a:pt x="3012" y="1201"/>
                  </a:cubicBezTo>
                  <a:cubicBezTo>
                    <a:pt x="3312" y="1201"/>
                    <a:pt x="3420" y="1517"/>
                    <a:pt x="3420" y="1942"/>
                  </a:cubicBezTo>
                  <a:cubicBezTo>
                    <a:pt x="3420" y="2746"/>
                    <a:pt x="3651" y="3377"/>
                    <a:pt x="4388" y="3377"/>
                  </a:cubicBezTo>
                  <a:cubicBezTo>
                    <a:pt x="4583" y="3377"/>
                    <a:pt x="4813" y="3333"/>
                    <a:pt x="5084" y="3236"/>
                  </a:cubicBezTo>
                  <a:cubicBezTo>
                    <a:pt x="5190" y="2653"/>
                    <a:pt x="5357" y="2458"/>
                    <a:pt x="5549" y="2458"/>
                  </a:cubicBezTo>
                  <a:cubicBezTo>
                    <a:pt x="5912" y="2458"/>
                    <a:pt x="6367" y="3153"/>
                    <a:pt x="6681" y="3262"/>
                  </a:cubicBezTo>
                  <a:lnTo>
                    <a:pt x="6681" y="3262"/>
                  </a:lnTo>
                  <a:cubicBezTo>
                    <a:pt x="5964" y="3661"/>
                    <a:pt x="5803" y="4361"/>
                    <a:pt x="6471" y="5362"/>
                  </a:cubicBezTo>
                  <a:cubicBezTo>
                    <a:pt x="6655" y="5639"/>
                    <a:pt x="7210" y="6471"/>
                    <a:pt x="5916" y="6471"/>
                  </a:cubicBezTo>
                  <a:cubicBezTo>
                    <a:pt x="5776" y="6443"/>
                    <a:pt x="5516" y="6398"/>
                    <a:pt x="5245" y="6398"/>
                  </a:cubicBezTo>
                  <a:cubicBezTo>
                    <a:pt x="4626" y="6398"/>
                    <a:pt x="3950" y="6635"/>
                    <a:pt x="4529" y="7858"/>
                  </a:cubicBezTo>
                  <a:cubicBezTo>
                    <a:pt x="4614" y="8110"/>
                    <a:pt x="4160" y="8517"/>
                    <a:pt x="3590" y="8517"/>
                  </a:cubicBezTo>
                  <a:cubicBezTo>
                    <a:pt x="3534" y="8517"/>
                    <a:pt x="3478" y="8513"/>
                    <a:pt x="3420" y="8505"/>
                  </a:cubicBezTo>
                  <a:cubicBezTo>
                    <a:pt x="3371" y="8496"/>
                    <a:pt x="3329" y="8493"/>
                    <a:pt x="3293" y="8493"/>
                  </a:cubicBezTo>
                  <a:cubicBezTo>
                    <a:pt x="2929" y="8493"/>
                    <a:pt x="3235" y="8891"/>
                    <a:pt x="3235" y="9059"/>
                  </a:cubicBezTo>
                  <a:cubicBezTo>
                    <a:pt x="3665" y="8940"/>
                    <a:pt x="4089" y="8895"/>
                    <a:pt x="4512" y="8895"/>
                  </a:cubicBezTo>
                  <a:cubicBezTo>
                    <a:pt x="5724" y="8895"/>
                    <a:pt x="6924" y="9268"/>
                    <a:pt x="8227" y="9337"/>
                  </a:cubicBezTo>
                  <a:cubicBezTo>
                    <a:pt x="6563" y="8227"/>
                    <a:pt x="6933" y="7488"/>
                    <a:pt x="8319" y="6933"/>
                  </a:cubicBezTo>
                  <a:cubicBezTo>
                    <a:pt x="8319" y="5824"/>
                    <a:pt x="9613" y="6471"/>
                    <a:pt x="9891" y="5732"/>
                  </a:cubicBezTo>
                  <a:cubicBezTo>
                    <a:pt x="8597" y="5362"/>
                    <a:pt x="8412" y="5177"/>
                    <a:pt x="9244" y="4068"/>
                  </a:cubicBezTo>
                  <a:cubicBezTo>
                    <a:pt x="9521" y="3698"/>
                    <a:pt x="9983" y="3236"/>
                    <a:pt x="9521" y="2866"/>
                  </a:cubicBezTo>
                  <a:cubicBezTo>
                    <a:pt x="9335" y="2701"/>
                    <a:pt x="9218" y="2637"/>
                    <a:pt x="9145" y="2637"/>
                  </a:cubicBezTo>
                  <a:cubicBezTo>
                    <a:pt x="8902" y="2637"/>
                    <a:pt x="9138" y="3333"/>
                    <a:pt x="8909" y="3333"/>
                  </a:cubicBezTo>
                  <a:cubicBezTo>
                    <a:pt x="8899" y="3333"/>
                    <a:pt x="8887" y="3332"/>
                    <a:pt x="8874" y="3328"/>
                  </a:cubicBezTo>
                  <a:cubicBezTo>
                    <a:pt x="8134" y="3236"/>
                    <a:pt x="7580" y="3051"/>
                    <a:pt x="7857" y="2127"/>
                  </a:cubicBezTo>
                  <a:cubicBezTo>
                    <a:pt x="7857" y="1849"/>
                    <a:pt x="8319" y="1295"/>
                    <a:pt x="7950" y="1295"/>
                  </a:cubicBezTo>
                  <a:cubicBezTo>
                    <a:pt x="6729" y="1223"/>
                    <a:pt x="5731" y="147"/>
                    <a:pt x="4524" y="147"/>
                  </a:cubicBezTo>
                  <a:cubicBezTo>
                    <a:pt x="4177" y="147"/>
                    <a:pt x="3812" y="236"/>
                    <a:pt x="3420" y="463"/>
                  </a:cubicBezTo>
                  <a:cubicBezTo>
                    <a:pt x="3119" y="664"/>
                    <a:pt x="2781" y="756"/>
                    <a:pt x="2437" y="756"/>
                  </a:cubicBezTo>
                  <a:cubicBezTo>
                    <a:pt x="1833" y="756"/>
                    <a:pt x="1211" y="472"/>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37"/>
            <p:cNvSpPr/>
            <p:nvPr/>
          </p:nvSpPr>
          <p:spPr>
            <a:xfrm>
              <a:off x="3638975" y="4493825"/>
              <a:ext cx="422925" cy="349550"/>
            </a:xfrm>
            <a:custGeom>
              <a:rect b="b" l="l" r="r" t="t"/>
              <a:pathLst>
                <a:path extrusionOk="0" h="13982" w="16917">
                  <a:moveTo>
                    <a:pt x="16034" y="1"/>
                  </a:moveTo>
                  <a:cubicBezTo>
                    <a:pt x="15356" y="1"/>
                    <a:pt x="14808" y="469"/>
                    <a:pt x="14328" y="869"/>
                  </a:cubicBezTo>
                  <a:cubicBezTo>
                    <a:pt x="13219" y="1793"/>
                    <a:pt x="12295" y="3088"/>
                    <a:pt x="11278" y="4012"/>
                  </a:cubicBezTo>
                  <a:cubicBezTo>
                    <a:pt x="9706" y="5491"/>
                    <a:pt x="7950" y="6692"/>
                    <a:pt x="6194" y="8079"/>
                  </a:cubicBezTo>
                  <a:cubicBezTo>
                    <a:pt x="4623" y="9373"/>
                    <a:pt x="2866" y="10482"/>
                    <a:pt x="1203" y="11776"/>
                  </a:cubicBezTo>
                  <a:cubicBezTo>
                    <a:pt x="648" y="12239"/>
                    <a:pt x="1" y="12886"/>
                    <a:pt x="555" y="13625"/>
                  </a:cubicBezTo>
                  <a:cubicBezTo>
                    <a:pt x="779" y="13880"/>
                    <a:pt x="1035" y="13982"/>
                    <a:pt x="1291" y="13982"/>
                  </a:cubicBezTo>
                  <a:cubicBezTo>
                    <a:pt x="1775" y="13982"/>
                    <a:pt x="2255" y="13618"/>
                    <a:pt x="2497" y="13255"/>
                  </a:cubicBezTo>
                  <a:cubicBezTo>
                    <a:pt x="3698" y="11776"/>
                    <a:pt x="5270" y="10852"/>
                    <a:pt x="6749" y="9743"/>
                  </a:cubicBezTo>
                  <a:cubicBezTo>
                    <a:pt x="10261" y="7340"/>
                    <a:pt x="13034" y="4012"/>
                    <a:pt x="16454" y="1424"/>
                  </a:cubicBezTo>
                  <a:cubicBezTo>
                    <a:pt x="16731" y="1331"/>
                    <a:pt x="16824" y="962"/>
                    <a:pt x="16916" y="869"/>
                  </a:cubicBezTo>
                  <a:cubicBezTo>
                    <a:pt x="16916" y="314"/>
                    <a:pt x="16731" y="130"/>
                    <a:pt x="16362" y="37"/>
                  </a:cubicBezTo>
                  <a:cubicBezTo>
                    <a:pt x="16249" y="12"/>
                    <a:pt x="16140" y="1"/>
                    <a:pt x="1603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37"/>
            <p:cNvSpPr/>
            <p:nvPr/>
          </p:nvSpPr>
          <p:spPr>
            <a:xfrm>
              <a:off x="2911075" y="4797475"/>
              <a:ext cx="217225" cy="269250"/>
            </a:xfrm>
            <a:custGeom>
              <a:rect b="b" l="l" r="r" t="t"/>
              <a:pathLst>
                <a:path extrusionOk="0" h="10770" w="8689">
                  <a:moveTo>
                    <a:pt x="2496" y="0"/>
                  </a:moveTo>
                  <a:cubicBezTo>
                    <a:pt x="2034" y="370"/>
                    <a:pt x="1756" y="1017"/>
                    <a:pt x="1017" y="1109"/>
                  </a:cubicBezTo>
                  <a:cubicBezTo>
                    <a:pt x="1109" y="1756"/>
                    <a:pt x="0" y="2773"/>
                    <a:pt x="1664" y="3050"/>
                  </a:cubicBezTo>
                  <a:cubicBezTo>
                    <a:pt x="1849" y="3143"/>
                    <a:pt x="1941" y="3698"/>
                    <a:pt x="2126" y="3975"/>
                  </a:cubicBezTo>
                  <a:cubicBezTo>
                    <a:pt x="4622" y="5824"/>
                    <a:pt x="4252" y="6563"/>
                    <a:pt x="3605" y="9706"/>
                  </a:cubicBezTo>
                  <a:cubicBezTo>
                    <a:pt x="3605" y="9983"/>
                    <a:pt x="3235" y="10353"/>
                    <a:pt x="3605" y="10630"/>
                  </a:cubicBezTo>
                  <a:cubicBezTo>
                    <a:pt x="3730" y="10730"/>
                    <a:pt x="3842" y="10770"/>
                    <a:pt x="3946" y="10770"/>
                  </a:cubicBezTo>
                  <a:cubicBezTo>
                    <a:pt x="4224" y="10770"/>
                    <a:pt x="4445" y="10488"/>
                    <a:pt x="4714" y="10353"/>
                  </a:cubicBezTo>
                  <a:cubicBezTo>
                    <a:pt x="6286" y="9059"/>
                    <a:pt x="7672" y="7580"/>
                    <a:pt x="8689" y="5824"/>
                  </a:cubicBezTo>
                  <a:cubicBezTo>
                    <a:pt x="8504" y="5731"/>
                    <a:pt x="8319" y="5731"/>
                    <a:pt x="8134" y="5731"/>
                  </a:cubicBezTo>
                  <a:cubicBezTo>
                    <a:pt x="6193" y="5084"/>
                    <a:pt x="6101" y="4899"/>
                    <a:pt x="6286" y="2958"/>
                  </a:cubicBezTo>
                  <a:cubicBezTo>
                    <a:pt x="6286" y="2866"/>
                    <a:pt x="6101" y="2681"/>
                    <a:pt x="6008" y="2588"/>
                  </a:cubicBezTo>
                  <a:cubicBezTo>
                    <a:pt x="5176" y="1202"/>
                    <a:pt x="3790" y="647"/>
                    <a:pt x="249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37"/>
            <p:cNvSpPr/>
            <p:nvPr/>
          </p:nvSpPr>
          <p:spPr>
            <a:xfrm>
              <a:off x="4182025" y="3681900"/>
              <a:ext cx="279650" cy="282100"/>
            </a:xfrm>
            <a:custGeom>
              <a:rect b="b" l="l" r="r" t="t"/>
              <a:pathLst>
                <a:path extrusionOk="0" h="11284" w="11186">
                  <a:moveTo>
                    <a:pt x="2774" y="0"/>
                  </a:moveTo>
                  <a:cubicBezTo>
                    <a:pt x="2658" y="0"/>
                    <a:pt x="2543" y="69"/>
                    <a:pt x="2404" y="162"/>
                  </a:cubicBezTo>
                  <a:cubicBezTo>
                    <a:pt x="2866" y="901"/>
                    <a:pt x="2035" y="1918"/>
                    <a:pt x="2404" y="2288"/>
                  </a:cubicBezTo>
                  <a:cubicBezTo>
                    <a:pt x="2959" y="2935"/>
                    <a:pt x="3051" y="3952"/>
                    <a:pt x="4253" y="4322"/>
                  </a:cubicBezTo>
                  <a:cubicBezTo>
                    <a:pt x="2959" y="4506"/>
                    <a:pt x="1387" y="4137"/>
                    <a:pt x="2774" y="5893"/>
                  </a:cubicBezTo>
                  <a:cubicBezTo>
                    <a:pt x="2959" y="6170"/>
                    <a:pt x="2959" y="6632"/>
                    <a:pt x="2589" y="6910"/>
                  </a:cubicBezTo>
                  <a:cubicBezTo>
                    <a:pt x="2497" y="6979"/>
                    <a:pt x="2416" y="7008"/>
                    <a:pt x="2342" y="7008"/>
                  </a:cubicBezTo>
                  <a:cubicBezTo>
                    <a:pt x="2121" y="7008"/>
                    <a:pt x="1965" y="6748"/>
                    <a:pt x="1757" y="6540"/>
                  </a:cubicBezTo>
                  <a:cubicBezTo>
                    <a:pt x="1443" y="6278"/>
                    <a:pt x="1129" y="6105"/>
                    <a:pt x="798" y="6105"/>
                  </a:cubicBezTo>
                  <a:cubicBezTo>
                    <a:pt x="545" y="6105"/>
                    <a:pt x="282" y="6207"/>
                    <a:pt x="1" y="6448"/>
                  </a:cubicBezTo>
                  <a:cubicBezTo>
                    <a:pt x="2404" y="8204"/>
                    <a:pt x="4992" y="9868"/>
                    <a:pt x="7765" y="10977"/>
                  </a:cubicBezTo>
                  <a:cubicBezTo>
                    <a:pt x="8197" y="11223"/>
                    <a:pt x="8710" y="11264"/>
                    <a:pt x="9224" y="11264"/>
                  </a:cubicBezTo>
                  <a:cubicBezTo>
                    <a:pt x="9481" y="11264"/>
                    <a:pt x="9737" y="11254"/>
                    <a:pt x="9984" y="11254"/>
                  </a:cubicBezTo>
                  <a:cubicBezTo>
                    <a:pt x="10132" y="11254"/>
                    <a:pt x="10324" y="11284"/>
                    <a:pt x="10507" y="11284"/>
                  </a:cubicBezTo>
                  <a:cubicBezTo>
                    <a:pt x="10783" y="11284"/>
                    <a:pt x="11038" y="11217"/>
                    <a:pt x="11093" y="10884"/>
                  </a:cubicBezTo>
                  <a:cubicBezTo>
                    <a:pt x="11186" y="10237"/>
                    <a:pt x="10631" y="10237"/>
                    <a:pt x="10261" y="10052"/>
                  </a:cubicBezTo>
                  <a:cubicBezTo>
                    <a:pt x="6564" y="8389"/>
                    <a:pt x="4345" y="5616"/>
                    <a:pt x="4345" y="1364"/>
                  </a:cubicBezTo>
                  <a:cubicBezTo>
                    <a:pt x="3976" y="994"/>
                    <a:pt x="3421" y="717"/>
                    <a:pt x="3144" y="254"/>
                  </a:cubicBezTo>
                  <a:cubicBezTo>
                    <a:pt x="3005" y="69"/>
                    <a:pt x="2890" y="0"/>
                    <a:pt x="277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37"/>
            <p:cNvSpPr/>
            <p:nvPr/>
          </p:nvSpPr>
          <p:spPr>
            <a:xfrm>
              <a:off x="3581200" y="758125"/>
              <a:ext cx="432175" cy="323475"/>
            </a:xfrm>
            <a:custGeom>
              <a:rect b="b" l="l" r="r" t="t"/>
              <a:pathLst>
                <a:path extrusionOk="0" h="12939" w="17287">
                  <a:moveTo>
                    <a:pt x="16352" y="1"/>
                  </a:moveTo>
                  <a:cubicBezTo>
                    <a:pt x="15741" y="1"/>
                    <a:pt x="14898" y="609"/>
                    <a:pt x="14328" y="1107"/>
                  </a:cubicBezTo>
                  <a:cubicBezTo>
                    <a:pt x="12942" y="2216"/>
                    <a:pt x="11463" y="3326"/>
                    <a:pt x="9707" y="4157"/>
                  </a:cubicBezTo>
                  <a:cubicBezTo>
                    <a:pt x="7581" y="5174"/>
                    <a:pt x="6287" y="7393"/>
                    <a:pt x="4161" y="8594"/>
                  </a:cubicBezTo>
                  <a:cubicBezTo>
                    <a:pt x="2866" y="9334"/>
                    <a:pt x="1757" y="10443"/>
                    <a:pt x="556" y="11367"/>
                  </a:cubicBezTo>
                  <a:cubicBezTo>
                    <a:pt x="186" y="11645"/>
                    <a:pt x="1" y="11922"/>
                    <a:pt x="186" y="12384"/>
                  </a:cubicBezTo>
                  <a:cubicBezTo>
                    <a:pt x="273" y="12646"/>
                    <a:pt x="443" y="12908"/>
                    <a:pt x="930" y="12936"/>
                  </a:cubicBezTo>
                  <a:lnTo>
                    <a:pt x="930" y="12936"/>
                  </a:lnTo>
                  <a:cubicBezTo>
                    <a:pt x="1484" y="12660"/>
                    <a:pt x="2129" y="12383"/>
                    <a:pt x="2774" y="11922"/>
                  </a:cubicBezTo>
                  <a:cubicBezTo>
                    <a:pt x="5085" y="10166"/>
                    <a:pt x="7211" y="8132"/>
                    <a:pt x="9707" y="6468"/>
                  </a:cubicBezTo>
                  <a:cubicBezTo>
                    <a:pt x="11648" y="5174"/>
                    <a:pt x="13589" y="3788"/>
                    <a:pt x="15438" y="2401"/>
                  </a:cubicBezTo>
                  <a:cubicBezTo>
                    <a:pt x="16085" y="1847"/>
                    <a:pt x="17286" y="830"/>
                    <a:pt x="16824" y="183"/>
                  </a:cubicBezTo>
                  <a:cubicBezTo>
                    <a:pt x="16697" y="55"/>
                    <a:pt x="16535" y="1"/>
                    <a:pt x="16352" y="1"/>
                  </a:cubicBezTo>
                  <a:close/>
                  <a:moveTo>
                    <a:pt x="930" y="12936"/>
                  </a:moveTo>
                  <a:cubicBezTo>
                    <a:pt x="929" y="12937"/>
                    <a:pt x="927" y="12938"/>
                    <a:pt x="925" y="12939"/>
                  </a:cubicBezTo>
                  <a:lnTo>
                    <a:pt x="1018" y="12939"/>
                  </a:lnTo>
                  <a:cubicBezTo>
                    <a:pt x="988" y="12939"/>
                    <a:pt x="958" y="12938"/>
                    <a:pt x="930" y="12936"/>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37"/>
            <p:cNvSpPr/>
            <p:nvPr/>
          </p:nvSpPr>
          <p:spPr>
            <a:xfrm>
              <a:off x="3597400" y="2618425"/>
              <a:ext cx="404425" cy="360400"/>
            </a:xfrm>
            <a:custGeom>
              <a:rect b="b" l="l" r="r" t="t"/>
              <a:pathLst>
                <a:path extrusionOk="0" h="14416" w="16177">
                  <a:moveTo>
                    <a:pt x="14785" y="0"/>
                  </a:moveTo>
                  <a:cubicBezTo>
                    <a:pt x="14379" y="0"/>
                    <a:pt x="14031" y="413"/>
                    <a:pt x="13773" y="735"/>
                  </a:cubicBezTo>
                  <a:cubicBezTo>
                    <a:pt x="10815" y="3971"/>
                    <a:pt x="6933" y="6097"/>
                    <a:pt x="4160" y="9424"/>
                  </a:cubicBezTo>
                  <a:cubicBezTo>
                    <a:pt x="3050" y="10718"/>
                    <a:pt x="1756" y="11643"/>
                    <a:pt x="647" y="12752"/>
                  </a:cubicBezTo>
                  <a:cubicBezTo>
                    <a:pt x="185" y="13122"/>
                    <a:pt x="0" y="13491"/>
                    <a:pt x="185" y="14046"/>
                  </a:cubicBezTo>
                  <a:cubicBezTo>
                    <a:pt x="273" y="14309"/>
                    <a:pt x="444" y="14406"/>
                    <a:pt x="777" y="14415"/>
                  </a:cubicBezTo>
                  <a:lnTo>
                    <a:pt x="777" y="14415"/>
                  </a:lnTo>
                  <a:cubicBezTo>
                    <a:pt x="1307" y="14395"/>
                    <a:pt x="1578" y="13947"/>
                    <a:pt x="1849" y="13676"/>
                  </a:cubicBezTo>
                  <a:cubicBezTo>
                    <a:pt x="3235" y="12382"/>
                    <a:pt x="4622" y="11273"/>
                    <a:pt x="5823" y="9979"/>
                  </a:cubicBezTo>
                  <a:cubicBezTo>
                    <a:pt x="8689" y="7113"/>
                    <a:pt x="11924" y="4803"/>
                    <a:pt x="14882" y="2214"/>
                  </a:cubicBezTo>
                  <a:cubicBezTo>
                    <a:pt x="15529" y="1660"/>
                    <a:pt x="16176" y="1013"/>
                    <a:pt x="15344" y="273"/>
                  </a:cubicBezTo>
                  <a:cubicBezTo>
                    <a:pt x="15149" y="78"/>
                    <a:pt x="14962" y="0"/>
                    <a:pt x="14785" y="0"/>
                  </a:cubicBezTo>
                  <a:close/>
                  <a:moveTo>
                    <a:pt x="777" y="14415"/>
                  </a:moveTo>
                  <a:lnTo>
                    <a:pt x="777" y="14415"/>
                  </a:lnTo>
                  <a:cubicBezTo>
                    <a:pt x="765" y="14416"/>
                    <a:pt x="752" y="14416"/>
                    <a:pt x="740" y="14416"/>
                  </a:cubicBezTo>
                  <a:lnTo>
                    <a:pt x="832" y="14416"/>
                  </a:lnTo>
                  <a:cubicBezTo>
                    <a:pt x="813" y="14416"/>
                    <a:pt x="795" y="14416"/>
                    <a:pt x="777" y="14415"/>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37"/>
            <p:cNvSpPr/>
            <p:nvPr/>
          </p:nvSpPr>
          <p:spPr>
            <a:xfrm>
              <a:off x="3410200" y="4698100"/>
              <a:ext cx="325875" cy="272700"/>
            </a:xfrm>
            <a:custGeom>
              <a:rect b="b" l="l" r="r" t="t"/>
              <a:pathLst>
                <a:path extrusionOk="0" h="10908" w="13035">
                  <a:moveTo>
                    <a:pt x="1110" y="0"/>
                  </a:moveTo>
                  <a:cubicBezTo>
                    <a:pt x="186" y="93"/>
                    <a:pt x="555" y="1110"/>
                    <a:pt x="1" y="1479"/>
                  </a:cubicBezTo>
                  <a:cubicBezTo>
                    <a:pt x="186" y="1664"/>
                    <a:pt x="371" y="1942"/>
                    <a:pt x="555" y="2126"/>
                  </a:cubicBezTo>
                  <a:cubicBezTo>
                    <a:pt x="4160" y="4715"/>
                    <a:pt x="7488" y="7673"/>
                    <a:pt x="10538" y="10908"/>
                  </a:cubicBezTo>
                  <a:lnTo>
                    <a:pt x="10538" y="9244"/>
                  </a:lnTo>
                  <a:cubicBezTo>
                    <a:pt x="11483" y="9502"/>
                    <a:pt x="11869" y="10557"/>
                    <a:pt x="12809" y="10557"/>
                  </a:cubicBezTo>
                  <a:cubicBezTo>
                    <a:pt x="12881" y="10557"/>
                    <a:pt x="12956" y="10551"/>
                    <a:pt x="13034" y="10538"/>
                  </a:cubicBezTo>
                  <a:cubicBezTo>
                    <a:pt x="11555" y="8874"/>
                    <a:pt x="10169" y="7118"/>
                    <a:pt x="8597" y="5639"/>
                  </a:cubicBezTo>
                  <a:cubicBezTo>
                    <a:pt x="6841" y="3975"/>
                    <a:pt x="4530" y="2866"/>
                    <a:pt x="2959" y="925"/>
                  </a:cubicBezTo>
                  <a:cubicBezTo>
                    <a:pt x="2497" y="370"/>
                    <a:pt x="1850" y="93"/>
                    <a:pt x="111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37"/>
            <p:cNvSpPr/>
            <p:nvPr/>
          </p:nvSpPr>
          <p:spPr>
            <a:xfrm>
              <a:off x="3146775" y="2843550"/>
              <a:ext cx="189500" cy="211550"/>
            </a:xfrm>
            <a:custGeom>
              <a:rect b="b" l="l" r="r" t="t"/>
              <a:pathLst>
                <a:path extrusionOk="0" h="8462" w="7580">
                  <a:moveTo>
                    <a:pt x="2334" y="0"/>
                  </a:moveTo>
                  <a:cubicBezTo>
                    <a:pt x="1002" y="0"/>
                    <a:pt x="998" y="563"/>
                    <a:pt x="1387" y="3285"/>
                  </a:cubicBezTo>
                  <a:cubicBezTo>
                    <a:pt x="1757" y="3470"/>
                    <a:pt x="2034" y="3747"/>
                    <a:pt x="2126" y="4117"/>
                  </a:cubicBezTo>
                  <a:cubicBezTo>
                    <a:pt x="2126" y="4394"/>
                    <a:pt x="2311" y="4764"/>
                    <a:pt x="1941" y="4856"/>
                  </a:cubicBezTo>
                  <a:cubicBezTo>
                    <a:pt x="1803" y="4902"/>
                    <a:pt x="1664" y="4926"/>
                    <a:pt x="1537" y="4926"/>
                  </a:cubicBezTo>
                  <a:cubicBezTo>
                    <a:pt x="1410" y="4926"/>
                    <a:pt x="1294" y="4902"/>
                    <a:pt x="1202" y="4856"/>
                  </a:cubicBezTo>
                  <a:cubicBezTo>
                    <a:pt x="925" y="4764"/>
                    <a:pt x="832" y="4394"/>
                    <a:pt x="1017" y="4117"/>
                  </a:cubicBezTo>
                  <a:cubicBezTo>
                    <a:pt x="1202" y="3839"/>
                    <a:pt x="1294" y="3562"/>
                    <a:pt x="1387" y="3285"/>
                  </a:cubicBezTo>
                  <a:cubicBezTo>
                    <a:pt x="1339" y="3281"/>
                    <a:pt x="1294" y="3280"/>
                    <a:pt x="1251" y="3280"/>
                  </a:cubicBezTo>
                  <a:cubicBezTo>
                    <a:pt x="106" y="3280"/>
                    <a:pt x="267" y="4421"/>
                    <a:pt x="0" y="5134"/>
                  </a:cubicBezTo>
                  <a:cubicBezTo>
                    <a:pt x="832" y="6520"/>
                    <a:pt x="1941" y="7629"/>
                    <a:pt x="3420" y="8276"/>
                  </a:cubicBezTo>
                  <a:cubicBezTo>
                    <a:pt x="3667" y="8400"/>
                    <a:pt x="3913" y="8461"/>
                    <a:pt x="4156" y="8461"/>
                  </a:cubicBezTo>
                  <a:cubicBezTo>
                    <a:pt x="4643" y="8461"/>
                    <a:pt x="5115" y="8215"/>
                    <a:pt x="5546" y="7722"/>
                  </a:cubicBezTo>
                  <a:cubicBezTo>
                    <a:pt x="6101" y="6982"/>
                    <a:pt x="5269" y="6797"/>
                    <a:pt x="4992" y="6428"/>
                  </a:cubicBezTo>
                  <a:cubicBezTo>
                    <a:pt x="4437" y="5318"/>
                    <a:pt x="3975" y="4209"/>
                    <a:pt x="4622" y="3008"/>
                  </a:cubicBezTo>
                  <a:cubicBezTo>
                    <a:pt x="5004" y="2245"/>
                    <a:pt x="5578" y="1996"/>
                    <a:pt x="6212" y="1996"/>
                  </a:cubicBezTo>
                  <a:cubicBezTo>
                    <a:pt x="6654" y="1996"/>
                    <a:pt x="7125" y="2116"/>
                    <a:pt x="7580" y="2268"/>
                  </a:cubicBezTo>
                  <a:lnTo>
                    <a:pt x="7580" y="2176"/>
                  </a:lnTo>
                  <a:cubicBezTo>
                    <a:pt x="7395" y="1436"/>
                    <a:pt x="7118" y="789"/>
                    <a:pt x="6840" y="50"/>
                  </a:cubicBezTo>
                  <a:cubicBezTo>
                    <a:pt x="6092" y="280"/>
                    <a:pt x="5344" y="797"/>
                    <a:pt x="4595" y="797"/>
                  </a:cubicBezTo>
                  <a:cubicBezTo>
                    <a:pt x="4142" y="797"/>
                    <a:pt x="3689" y="607"/>
                    <a:pt x="3236" y="50"/>
                  </a:cubicBezTo>
                  <a:cubicBezTo>
                    <a:pt x="2883" y="20"/>
                    <a:pt x="2585" y="0"/>
                    <a:pt x="233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37"/>
            <p:cNvSpPr/>
            <p:nvPr/>
          </p:nvSpPr>
          <p:spPr>
            <a:xfrm>
              <a:off x="3354750" y="3406625"/>
              <a:ext cx="173325" cy="265475"/>
            </a:xfrm>
            <a:custGeom>
              <a:rect b="b" l="l" r="r" t="t"/>
              <a:pathLst>
                <a:path extrusionOk="0" h="10619" w="6933">
                  <a:moveTo>
                    <a:pt x="6244" y="0"/>
                  </a:moveTo>
                  <a:cubicBezTo>
                    <a:pt x="5341" y="0"/>
                    <a:pt x="4569" y="430"/>
                    <a:pt x="3975" y="1098"/>
                  </a:cubicBezTo>
                  <a:cubicBezTo>
                    <a:pt x="1942" y="3131"/>
                    <a:pt x="0" y="5257"/>
                    <a:pt x="370" y="8400"/>
                  </a:cubicBezTo>
                  <a:cubicBezTo>
                    <a:pt x="1664" y="8954"/>
                    <a:pt x="3420" y="8862"/>
                    <a:pt x="3975" y="10618"/>
                  </a:cubicBezTo>
                  <a:cubicBezTo>
                    <a:pt x="4437" y="9879"/>
                    <a:pt x="6009" y="9971"/>
                    <a:pt x="5269" y="8492"/>
                  </a:cubicBezTo>
                  <a:cubicBezTo>
                    <a:pt x="5269" y="8492"/>
                    <a:pt x="5454" y="8400"/>
                    <a:pt x="5546" y="8307"/>
                  </a:cubicBezTo>
                  <a:cubicBezTo>
                    <a:pt x="6286" y="7845"/>
                    <a:pt x="6286" y="7938"/>
                    <a:pt x="5916" y="7291"/>
                  </a:cubicBezTo>
                  <a:cubicBezTo>
                    <a:pt x="5824" y="7013"/>
                    <a:pt x="5454" y="6644"/>
                    <a:pt x="5546" y="6366"/>
                  </a:cubicBezTo>
                  <a:cubicBezTo>
                    <a:pt x="5824" y="4148"/>
                    <a:pt x="4068" y="4333"/>
                    <a:pt x="2773" y="3871"/>
                  </a:cubicBezTo>
                  <a:cubicBezTo>
                    <a:pt x="2866" y="3131"/>
                    <a:pt x="3328" y="2854"/>
                    <a:pt x="3790" y="2484"/>
                  </a:cubicBezTo>
                  <a:cubicBezTo>
                    <a:pt x="4807" y="1652"/>
                    <a:pt x="6378" y="1467"/>
                    <a:pt x="6933" y="81"/>
                  </a:cubicBezTo>
                  <a:cubicBezTo>
                    <a:pt x="6696" y="26"/>
                    <a:pt x="6466" y="0"/>
                    <a:pt x="624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37"/>
            <p:cNvSpPr/>
            <p:nvPr/>
          </p:nvSpPr>
          <p:spPr>
            <a:xfrm>
              <a:off x="3627425" y="237525"/>
              <a:ext cx="399800" cy="173925"/>
            </a:xfrm>
            <a:custGeom>
              <a:rect b="b" l="l" r="r" t="t"/>
              <a:pathLst>
                <a:path extrusionOk="0" h="6957" w="15992">
                  <a:moveTo>
                    <a:pt x="9810" y="1"/>
                  </a:moveTo>
                  <a:cubicBezTo>
                    <a:pt x="9082" y="1"/>
                    <a:pt x="8366" y="24"/>
                    <a:pt x="7673" y="116"/>
                  </a:cubicBezTo>
                  <a:cubicBezTo>
                    <a:pt x="4992" y="394"/>
                    <a:pt x="2312" y="948"/>
                    <a:pt x="1" y="2612"/>
                  </a:cubicBezTo>
                  <a:cubicBezTo>
                    <a:pt x="93" y="3352"/>
                    <a:pt x="463" y="3906"/>
                    <a:pt x="1202" y="3999"/>
                  </a:cubicBezTo>
                  <a:cubicBezTo>
                    <a:pt x="1275" y="4011"/>
                    <a:pt x="1341" y="4017"/>
                    <a:pt x="1402" y="4017"/>
                  </a:cubicBezTo>
                  <a:cubicBezTo>
                    <a:pt x="2269" y="4017"/>
                    <a:pt x="2008" y="2835"/>
                    <a:pt x="2959" y="2058"/>
                  </a:cubicBezTo>
                  <a:lnTo>
                    <a:pt x="2959" y="2058"/>
                  </a:lnTo>
                  <a:cubicBezTo>
                    <a:pt x="2681" y="3352"/>
                    <a:pt x="4530" y="4553"/>
                    <a:pt x="2034" y="4831"/>
                  </a:cubicBezTo>
                  <a:cubicBezTo>
                    <a:pt x="2219" y="5015"/>
                    <a:pt x="2404" y="5293"/>
                    <a:pt x="2589" y="5478"/>
                  </a:cubicBezTo>
                  <a:cubicBezTo>
                    <a:pt x="3513" y="5570"/>
                    <a:pt x="3883" y="6310"/>
                    <a:pt x="4345" y="6957"/>
                  </a:cubicBezTo>
                  <a:cubicBezTo>
                    <a:pt x="4622" y="6587"/>
                    <a:pt x="5362" y="6217"/>
                    <a:pt x="4438" y="5847"/>
                  </a:cubicBezTo>
                  <a:cubicBezTo>
                    <a:pt x="3975" y="5663"/>
                    <a:pt x="4068" y="5200"/>
                    <a:pt x="3975" y="4831"/>
                  </a:cubicBezTo>
                  <a:lnTo>
                    <a:pt x="3975" y="4738"/>
                  </a:lnTo>
                  <a:cubicBezTo>
                    <a:pt x="3449" y="3685"/>
                    <a:pt x="3089" y="2882"/>
                    <a:pt x="4713" y="2882"/>
                  </a:cubicBezTo>
                  <a:cubicBezTo>
                    <a:pt x="4801" y="2882"/>
                    <a:pt x="4893" y="2885"/>
                    <a:pt x="4992" y="2889"/>
                  </a:cubicBezTo>
                  <a:cubicBezTo>
                    <a:pt x="5454" y="2889"/>
                    <a:pt x="6286" y="2889"/>
                    <a:pt x="6286" y="1873"/>
                  </a:cubicBezTo>
                  <a:cubicBezTo>
                    <a:pt x="6320" y="1501"/>
                    <a:pt x="6539" y="1426"/>
                    <a:pt x="6817" y="1426"/>
                  </a:cubicBezTo>
                  <a:cubicBezTo>
                    <a:pt x="7006" y="1426"/>
                    <a:pt x="7222" y="1460"/>
                    <a:pt x="7425" y="1460"/>
                  </a:cubicBezTo>
                  <a:cubicBezTo>
                    <a:pt x="7742" y="1460"/>
                    <a:pt x="8028" y="1377"/>
                    <a:pt x="8135" y="948"/>
                  </a:cubicBezTo>
                  <a:cubicBezTo>
                    <a:pt x="8874" y="1226"/>
                    <a:pt x="8227" y="1503"/>
                    <a:pt x="8135" y="1780"/>
                  </a:cubicBezTo>
                  <a:cubicBezTo>
                    <a:pt x="8135" y="1916"/>
                    <a:pt x="8234" y="2001"/>
                    <a:pt x="8360" y="2001"/>
                  </a:cubicBezTo>
                  <a:cubicBezTo>
                    <a:pt x="8406" y="2001"/>
                    <a:pt x="8455" y="1990"/>
                    <a:pt x="8505" y="1965"/>
                  </a:cubicBezTo>
                  <a:cubicBezTo>
                    <a:pt x="8687" y="1923"/>
                    <a:pt x="8868" y="1906"/>
                    <a:pt x="9047" y="1906"/>
                  </a:cubicBezTo>
                  <a:cubicBezTo>
                    <a:pt x="9698" y="1906"/>
                    <a:pt x="10330" y="2126"/>
                    <a:pt x="10974" y="2126"/>
                  </a:cubicBezTo>
                  <a:cubicBezTo>
                    <a:pt x="11317" y="2126"/>
                    <a:pt x="11663" y="2063"/>
                    <a:pt x="12017" y="1873"/>
                  </a:cubicBezTo>
                  <a:lnTo>
                    <a:pt x="15622" y="1133"/>
                  </a:lnTo>
                  <a:lnTo>
                    <a:pt x="15992" y="1133"/>
                  </a:lnTo>
                  <a:cubicBezTo>
                    <a:pt x="15992" y="1041"/>
                    <a:pt x="15992" y="948"/>
                    <a:pt x="15992" y="763"/>
                  </a:cubicBezTo>
                  <a:lnTo>
                    <a:pt x="15622" y="763"/>
                  </a:lnTo>
                  <a:cubicBezTo>
                    <a:pt x="15345" y="671"/>
                    <a:pt x="15160" y="579"/>
                    <a:pt x="14883" y="394"/>
                  </a:cubicBezTo>
                  <a:cubicBezTo>
                    <a:pt x="14791" y="385"/>
                    <a:pt x="14698" y="381"/>
                    <a:pt x="14604" y="381"/>
                  </a:cubicBezTo>
                  <a:cubicBezTo>
                    <a:pt x="14189" y="381"/>
                    <a:pt x="13747" y="453"/>
                    <a:pt x="13318" y="453"/>
                  </a:cubicBezTo>
                  <a:cubicBezTo>
                    <a:pt x="12855" y="453"/>
                    <a:pt x="12406" y="369"/>
                    <a:pt x="12017" y="24"/>
                  </a:cubicBezTo>
                  <a:cubicBezTo>
                    <a:pt x="11278" y="24"/>
                    <a:pt x="10538" y="1"/>
                    <a:pt x="981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37"/>
            <p:cNvSpPr/>
            <p:nvPr/>
          </p:nvSpPr>
          <p:spPr>
            <a:xfrm>
              <a:off x="4718150" y="838950"/>
              <a:ext cx="127125" cy="274575"/>
            </a:xfrm>
            <a:custGeom>
              <a:rect b="b" l="l" r="r" t="t"/>
              <a:pathLst>
                <a:path extrusionOk="0" h="10983" w="5085">
                  <a:moveTo>
                    <a:pt x="2219" y="0"/>
                  </a:moveTo>
                  <a:cubicBezTo>
                    <a:pt x="2127" y="93"/>
                    <a:pt x="1942" y="277"/>
                    <a:pt x="1849" y="370"/>
                  </a:cubicBezTo>
                  <a:cubicBezTo>
                    <a:pt x="2219" y="1109"/>
                    <a:pt x="2681" y="1756"/>
                    <a:pt x="2866" y="2588"/>
                  </a:cubicBezTo>
                  <a:cubicBezTo>
                    <a:pt x="3039" y="3539"/>
                    <a:pt x="3293" y="4732"/>
                    <a:pt x="1814" y="4732"/>
                  </a:cubicBezTo>
                  <a:cubicBezTo>
                    <a:pt x="1711" y="4732"/>
                    <a:pt x="1600" y="4726"/>
                    <a:pt x="1480" y="4714"/>
                  </a:cubicBezTo>
                  <a:cubicBezTo>
                    <a:pt x="1018" y="6655"/>
                    <a:pt x="463" y="8597"/>
                    <a:pt x="1" y="10538"/>
                  </a:cubicBezTo>
                  <a:cubicBezTo>
                    <a:pt x="1018" y="10538"/>
                    <a:pt x="555" y="9521"/>
                    <a:pt x="1018" y="9059"/>
                  </a:cubicBezTo>
                  <a:cubicBezTo>
                    <a:pt x="1321" y="8680"/>
                    <a:pt x="1686" y="8363"/>
                    <a:pt x="2113" y="8363"/>
                  </a:cubicBezTo>
                  <a:cubicBezTo>
                    <a:pt x="2207" y="8363"/>
                    <a:pt x="2304" y="8378"/>
                    <a:pt x="2404" y="8412"/>
                  </a:cubicBezTo>
                  <a:cubicBezTo>
                    <a:pt x="3051" y="8689"/>
                    <a:pt x="2404" y="9336"/>
                    <a:pt x="2681" y="9798"/>
                  </a:cubicBezTo>
                  <a:cubicBezTo>
                    <a:pt x="2866" y="10168"/>
                    <a:pt x="1572" y="10260"/>
                    <a:pt x="2219" y="10815"/>
                  </a:cubicBezTo>
                  <a:cubicBezTo>
                    <a:pt x="2340" y="10936"/>
                    <a:pt x="2453" y="10982"/>
                    <a:pt x="2560" y="10982"/>
                  </a:cubicBezTo>
                  <a:cubicBezTo>
                    <a:pt x="2902" y="10982"/>
                    <a:pt x="3194" y="10515"/>
                    <a:pt x="3560" y="10515"/>
                  </a:cubicBezTo>
                  <a:cubicBezTo>
                    <a:pt x="3605" y="10515"/>
                    <a:pt x="3651" y="10522"/>
                    <a:pt x="3698" y="10538"/>
                  </a:cubicBezTo>
                  <a:cubicBezTo>
                    <a:pt x="4900" y="9613"/>
                    <a:pt x="5085" y="8597"/>
                    <a:pt x="4253" y="7302"/>
                  </a:cubicBezTo>
                  <a:cubicBezTo>
                    <a:pt x="4068" y="6933"/>
                    <a:pt x="4160" y="6378"/>
                    <a:pt x="4807" y="6193"/>
                  </a:cubicBezTo>
                  <a:cubicBezTo>
                    <a:pt x="4807" y="5639"/>
                    <a:pt x="4253" y="4992"/>
                    <a:pt x="5085" y="4714"/>
                  </a:cubicBezTo>
                  <a:lnTo>
                    <a:pt x="5085" y="3235"/>
                  </a:lnTo>
                  <a:cubicBezTo>
                    <a:pt x="4807" y="3143"/>
                    <a:pt x="4807" y="2866"/>
                    <a:pt x="4807" y="2588"/>
                  </a:cubicBezTo>
                  <a:cubicBezTo>
                    <a:pt x="4530" y="1756"/>
                    <a:pt x="4253" y="924"/>
                    <a:pt x="434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37"/>
            <p:cNvSpPr/>
            <p:nvPr/>
          </p:nvSpPr>
          <p:spPr>
            <a:xfrm>
              <a:off x="2331025" y="4767950"/>
              <a:ext cx="231125" cy="218825"/>
            </a:xfrm>
            <a:custGeom>
              <a:rect b="b" l="l" r="r" t="t"/>
              <a:pathLst>
                <a:path extrusionOk="0" h="8753" w="9245">
                  <a:moveTo>
                    <a:pt x="5401" y="0"/>
                  </a:moveTo>
                  <a:cubicBezTo>
                    <a:pt x="5267" y="0"/>
                    <a:pt x="5132" y="21"/>
                    <a:pt x="4992" y="72"/>
                  </a:cubicBezTo>
                  <a:cubicBezTo>
                    <a:pt x="6934" y="1828"/>
                    <a:pt x="7581" y="3769"/>
                    <a:pt x="6656" y="5803"/>
                  </a:cubicBezTo>
                  <a:cubicBezTo>
                    <a:pt x="6076" y="6963"/>
                    <a:pt x="5182" y="7449"/>
                    <a:pt x="4098" y="7449"/>
                  </a:cubicBezTo>
                  <a:cubicBezTo>
                    <a:pt x="3627" y="7449"/>
                    <a:pt x="3121" y="7357"/>
                    <a:pt x="2589" y="7189"/>
                  </a:cubicBezTo>
                  <a:cubicBezTo>
                    <a:pt x="3051" y="6080"/>
                    <a:pt x="3513" y="5063"/>
                    <a:pt x="2312" y="4139"/>
                  </a:cubicBezTo>
                  <a:cubicBezTo>
                    <a:pt x="2035" y="3923"/>
                    <a:pt x="1788" y="3841"/>
                    <a:pt x="1559" y="3841"/>
                  </a:cubicBezTo>
                  <a:cubicBezTo>
                    <a:pt x="1100" y="3841"/>
                    <a:pt x="710" y="4170"/>
                    <a:pt x="278" y="4416"/>
                  </a:cubicBezTo>
                  <a:lnTo>
                    <a:pt x="186" y="4416"/>
                  </a:lnTo>
                  <a:cubicBezTo>
                    <a:pt x="648" y="4509"/>
                    <a:pt x="1018" y="4601"/>
                    <a:pt x="740" y="5063"/>
                  </a:cubicBezTo>
                  <a:cubicBezTo>
                    <a:pt x="556" y="5618"/>
                    <a:pt x="1" y="5803"/>
                    <a:pt x="1110" y="6173"/>
                  </a:cubicBezTo>
                  <a:cubicBezTo>
                    <a:pt x="1757" y="6357"/>
                    <a:pt x="1387" y="7374"/>
                    <a:pt x="648" y="7744"/>
                  </a:cubicBezTo>
                  <a:cubicBezTo>
                    <a:pt x="1601" y="8419"/>
                    <a:pt x="2657" y="8753"/>
                    <a:pt x="3704" y="8753"/>
                  </a:cubicBezTo>
                  <a:cubicBezTo>
                    <a:pt x="5096" y="8753"/>
                    <a:pt x="6473" y="8164"/>
                    <a:pt x="7581" y="7005"/>
                  </a:cubicBezTo>
                  <a:cubicBezTo>
                    <a:pt x="9152" y="5433"/>
                    <a:pt x="9244" y="2568"/>
                    <a:pt x="7858" y="442"/>
                  </a:cubicBezTo>
                  <a:lnTo>
                    <a:pt x="7858" y="442"/>
                  </a:lnTo>
                  <a:cubicBezTo>
                    <a:pt x="7690" y="518"/>
                    <a:pt x="7526" y="549"/>
                    <a:pt x="7367" y="549"/>
                  </a:cubicBezTo>
                  <a:cubicBezTo>
                    <a:pt x="6693" y="549"/>
                    <a:pt x="6079" y="0"/>
                    <a:pt x="540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37"/>
            <p:cNvSpPr/>
            <p:nvPr/>
          </p:nvSpPr>
          <p:spPr>
            <a:xfrm>
              <a:off x="3927850" y="1876150"/>
              <a:ext cx="180275" cy="220075"/>
            </a:xfrm>
            <a:custGeom>
              <a:rect b="b" l="l" r="r" t="t"/>
              <a:pathLst>
                <a:path extrusionOk="0" h="8803" w="7211">
                  <a:moveTo>
                    <a:pt x="6933" y="1957"/>
                  </a:moveTo>
                  <a:lnTo>
                    <a:pt x="6933" y="1957"/>
                  </a:lnTo>
                  <a:cubicBezTo>
                    <a:pt x="6843" y="1993"/>
                    <a:pt x="6759" y="2032"/>
                    <a:pt x="6681" y="2075"/>
                  </a:cubicBezTo>
                  <a:lnTo>
                    <a:pt x="6681" y="2075"/>
                  </a:lnTo>
                  <a:cubicBezTo>
                    <a:pt x="6708" y="2084"/>
                    <a:pt x="6734" y="2089"/>
                    <a:pt x="6758" y="2089"/>
                  </a:cubicBezTo>
                  <a:cubicBezTo>
                    <a:pt x="6827" y="2089"/>
                    <a:pt x="6886" y="2051"/>
                    <a:pt x="6933" y="1957"/>
                  </a:cubicBezTo>
                  <a:close/>
                  <a:moveTo>
                    <a:pt x="5084" y="2049"/>
                  </a:moveTo>
                  <a:cubicBezTo>
                    <a:pt x="6101" y="2511"/>
                    <a:pt x="5546" y="3343"/>
                    <a:pt x="5269" y="3620"/>
                  </a:cubicBezTo>
                  <a:cubicBezTo>
                    <a:pt x="5089" y="3775"/>
                    <a:pt x="4930" y="3836"/>
                    <a:pt x="4779" y="3836"/>
                  </a:cubicBezTo>
                  <a:cubicBezTo>
                    <a:pt x="4387" y="3836"/>
                    <a:pt x="4046" y="3425"/>
                    <a:pt x="3513" y="3158"/>
                  </a:cubicBezTo>
                  <a:cubicBezTo>
                    <a:pt x="4345" y="2881"/>
                    <a:pt x="5361" y="3251"/>
                    <a:pt x="5084" y="2049"/>
                  </a:cubicBezTo>
                  <a:close/>
                  <a:moveTo>
                    <a:pt x="3043" y="1"/>
                  </a:moveTo>
                  <a:cubicBezTo>
                    <a:pt x="2945" y="1"/>
                    <a:pt x="2826" y="35"/>
                    <a:pt x="2681" y="108"/>
                  </a:cubicBezTo>
                  <a:cubicBezTo>
                    <a:pt x="2311" y="200"/>
                    <a:pt x="1664" y="478"/>
                    <a:pt x="2219" y="1125"/>
                  </a:cubicBezTo>
                  <a:cubicBezTo>
                    <a:pt x="2403" y="1402"/>
                    <a:pt x="3050" y="1772"/>
                    <a:pt x="2403" y="1772"/>
                  </a:cubicBezTo>
                  <a:cubicBezTo>
                    <a:pt x="1523" y="1948"/>
                    <a:pt x="1230" y="2795"/>
                    <a:pt x="485" y="2795"/>
                  </a:cubicBezTo>
                  <a:cubicBezTo>
                    <a:pt x="448" y="2795"/>
                    <a:pt x="409" y="2793"/>
                    <a:pt x="370" y="2788"/>
                  </a:cubicBezTo>
                  <a:cubicBezTo>
                    <a:pt x="93" y="2973"/>
                    <a:pt x="0" y="3251"/>
                    <a:pt x="0" y="3528"/>
                  </a:cubicBezTo>
                  <a:cubicBezTo>
                    <a:pt x="116" y="3620"/>
                    <a:pt x="220" y="3655"/>
                    <a:pt x="316" y="3655"/>
                  </a:cubicBezTo>
                  <a:cubicBezTo>
                    <a:pt x="607" y="3655"/>
                    <a:pt x="832" y="3343"/>
                    <a:pt x="1109" y="3343"/>
                  </a:cubicBezTo>
                  <a:cubicBezTo>
                    <a:pt x="1148" y="3333"/>
                    <a:pt x="1186" y="3329"/>
                    <a:pt x="1223" y="3329"/>
                  </a:cubicBezTo>
                  <a:cubicBezTo>
                    <a:pt x="1533" y="3329"/>
                    <a:pt x="1737" y="3659"/>
                    <a:pt x="1572" y="3990"/>
                  </a:cubicBezTo>
                  <a:cubicBezTo>
                    <a:pt x="1017" y="5192"/>
                    <a:pt x="832" y="6116"/>
                    <a:pt x="1572" y="6948"/>
                  </a:cubicBezTo>
                  <a:cubicBezTo>
                    <a:pt x="2311" y="7595"/>
                    <a:pt x="2126" y="8150"/>
                    <a:pt x="1572" y="8797"/>
                  </a:cubicBezTo>
                  <a:cubicBezTo>
                    <a:pt x="1609" y="8800"/>
                    <a:pt x="1644" y="8802"/>
                    <a:pt x="1678" y="8802"/>
                  </a:cubicBezTo>
                  <a:cubicBezTo>
                    <a:pt x="2463" y="8802"/>
                    <a:pt x="2522" y="7867"/>
                    <a:pt x="3150" y="7867"/>
                  </a:cubicBezTo>
                  <a:cubicBezTo>
                    <a:pt x="3177" y="7867"/>
                    <a:pt x="3206" y="7869"/>
                    <a:pt x="3235" y="7872"/>
                  </a:cubicBezTo>
                  <a:cubicBezTo>
                    <a:pt x="3235" y="7704"/>
                    <a:pt x="2929" y="7306"/>
                    <a:pt x="3293" y="7306"/>
                  </a:cubicBezTo>
                  <a:cubicBezTo>
                    <a:pt x="3329" y="7306"/>
                    <a:pt x="3371" y="7309"/>
                    <a:pt x="3420" y="7318"/>
                  </a:cubicBezTo>
                  <a:cubicBezTo>
                    <a:pt x="3478" y="7326"/>
                    <a:pt x="3534" y="7330"/>
                    <a:pt x="3590" y="7330"/>
                  </a:cubicBezTo>
                  <a:cubicBezTo>
                    <a:pt x="4160" y="7330"/>
                    <a:pt x="4614" y="6923"/>
                    <a:pt x="4529" y="6671"/>
                  </a:cubicBezTo>
                  <a:cubicBezTo>
                    <a:pt x="4015" y="5448"/>
                    <a:pt x="4665" y="5211"/>
                    <a:pt x="5263" y="5211"/>
                  </a:cubicBezTo>
                  <a:cubicBezTo>
                    <a:pt x="5524" y="5211"/>
                    <a:pt x="5776" y="5256"/>
                    <a:pt x="5916" y="5284"/>
                  </a:cubicBezTo>
                  <a:cubicBezTo>
                    <a:pt x="7210" y="5284"/>
                    <a:pt x="6655" y="4452"/>
                    <a:pt x="6471" y="4175"/>
                  </a:cubicBezTo>
                  <a:cubicBezTo>
                    <a:pt x="5803" y="3174"/>
                    <a:pt x="5964" y="2474"/>
                    <a:pt x="6681" y="2075"/>
                  </a:cubicBezTo>
                  <a:lnTo>
                    <a:pt x="6681" y="2075"/>
                  </a:lnTo>
                  <a:cubicBezTo>
                    <a:pt x="6367" y="1966"/>
                    <a:pt x="5912" y="1271"/>
                    <a:pt x="5549" y="1271"/>
                  </a:cubicBezTo>
                  <a:cubicBezTo>
                    <a:pt x="5357" y="1271"/>
                    <a:pt x="5190" y="1466"/>
                    <a:pt x="5084" y="2049"/>
                  </a:cubicBezTo>
                  <a:cubicBezTo>
                    <a:pt x="5084" y="2049"/>
                    <a:pt x="5084" y="2049"/>
                    <a:pt x="5084" y="2049"/>
                  </a:cubicBezTo>
                  <a:lnTo>
                    <a:pt x="5084" y="2049"/>
                  </a:lnTo>
                  <a:cubicBezTo>
                    <a:pt x="4813" y="2146"/>
                    <a:pt x="4583" y="2190"/>
                    <a:pt x="4388" y="2190"/>
                  </a:cubicBezTo>
                  <a:cubicBezTo>
                    <a:pt x="3651" y="2190"/>
                    <a:pt x="3420" y="1559"/>
                    <a:pt x="3420" y="755"/>
                  </a:cubicBezTo>
                  <a:cubicBezTo>
                    <a:pt x="3420" y="277"/>
                    <a:pt x="3319" y="1"/>
                    <a:pt x="304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37"/>
            <p:cNvSpPr/>
            <p:nvPr/>
          </p:nvSpPr>
          <p:spPr>
            <a:xfrm>
              <a:off x="3821550" y="933625"/>
              <a:ext cx="288875" cy="224250"/>
            </a:xfrm>
            <a:custGeom>
              <a:rect b="b" l="l" r="r" t="t"/>
              <a:pathLst>
                <a:path extrusionOk="0" h="8970" w="11555">
                  <a:moveTo>
                    <a:pt x="1438" y="1"/>
                  </a:moveTo>
                  <a:cubicBezTo>
                    <a:pt x="1116" y="1"/>
                    <a:pt x="815" y="167"/>
                    <a:pt x="555" y="558"/>
                  </a:cubicBezTo>
                  <a:cubicBezTo>
                    <a:pt x="0" y="1482"/>
                    <a:pt x="1017" y="1759"/>
                    <a:pt x="1479" y="2221"/>
                  </a:cubicBezTo>
                  <a:cubicBezTo>
                    <a:pt x="1756" y="2499"/>
                    <a:pt x="2311" y="2499"/>
                    <a:pt x="2588" y="2776"/>
                  </a:cubicBezTo>
                  <a:cubicBezTo>
                    <a:pt x="4252" y="5457"/>
                    <a:pt x="7118" y="6843"/>
                    <a:pt x="9336" y="8969"/>
                  </a:cubicBezTo>
                  <a:cubicBezTo>
                    <a:pt x="9983" y="8599"/>
                    <a:pt x="8781" y="8230"/>
                    <a:pt x="9428" y="7860"/>
                  </a:cubicBezTo>
                  <a:lnTo>
                    <a:pt x="9428" y="7860"/>
                  </a:lnTo>
                  <a:cubicBezTo>
                    <a:pt x="9911" y="8135"/>
                    <a:pt x="10290" y="8770"/>
                    <a:pt x="10873" y="8770"/>
                  </a:cubicBezTo>
                  <a:cubicBezTo>
                    <a:pt x="11072" y="8770"/>
                    <a:pt x="11295" y="8696"/>
                    <a:pt x="11554" y="8507"/>
                  </a:cubicBezTo>
                  <a:cubicBezTo>
                    <a:pt x="9706" y="7305"/>
                    <a:pt x="8504" y="5457"/>
                    <a:pt x="6840" y="4162"/>
                  </a:cubicBezTo>
                  <a:cubicBezTo>
                    <a:pt x="5361" y="2961"/>
                    <a:pt x="3975" y="1759"/>
                    <a:pt x="2588" y="558"/>
                  </a:cubicBezTo>
                  <a:cubicBezTo>
                    <a:pt x="2196" y="214"/>
                    <a:pt x="1803" y="1"/>
                    <a:pt x="143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37"/>
            <p:cNvSpPr/>
            <p:nvPr/>
          </p:nvSpPr>
          <p:spPr>
            <a:xfrm>
              <a:off x="3354750" y="4270575"/>
              <a:ext cx="272700" cy="195475"/>
            </a:xfrm>
            <a:custGeom>
              <a:rect b="b" l="l" r="r" t="t"/>
              <a:pathLst>
                <a:path extrusionOk="0" h="7819" w="10908">
                  <a:moveTo>
                    <a:pt x="740" y="1"/>
                  </a:moveTo>
                  <a:cubicBezTo>
                    <a:pt x="555" y="648"/>
                    <a:pt x="463" y="1295"/>
                    <a:pt x="0" y="1850"/>
                  </a:cubicBezTo>
                  <a:cubicBezTo>
                    <a:pt x="2311" y="4068"/>
                    <a:pt x="5177" y="5640"/>
                    <a:pt x="7672" y="7673"/>
                  </a:cubicBezTo>
                  <a:cubicBezTo>
                    <a:pt x="7760" y="7664"/>
                    <a:pt x="7848" y="7661"/>
                    <a:pt x="7937" y="7661"/>
                  </a:cubicBezTo>
                  <a:cubicBezTo>
                    <a:pt x="8511" y="7661"/>
                    <a:pt x="9114" y="7819"/>
                    <a:pt x="9702" y="7819"/>
                  </a:cubicBezTo>
                  <a:cubicBezTo>
                    <a:pt x="9986" y="7819"/>
                    <a:pt x="10266" y="7782"/>
                    <a:pt x="10538" y="7673"/>
                  </a:cubicBezTo>
                  <a:lnTo>
                    <a:pt x="10908" y="7673"/>
                  </a:lnTo>
                  <a:cubicBezTo>
                    <a:pt x="8412" y="5640"/>
                    <a:pt x="5916" y="3698"/>
                    <a:pt x="3236" y="1942"/>
                  </a:cubicBezTo>
                  <a:cubicBezTo>
                    <a:pt x="2404" y="1387"/>
                    <a:pt x="1942" y="186"/>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37"/>
            <p:cNvSpPr/>
            <p:nvPr/>
          </p:nvSpPr>
          <p:spPr>
            <a:xfrm>
              <a:off x="3109800" y="2574250"/>
              <a:ext cx="191825" cy="187350"/>
            </a:xfrm>
            <a:custGeom>
              <a:rect b="b" l="l" r="r" t="t"/>
              <a:pathLst>
                <a:path extrusionOk="0" h="7494" w="7673">
                  <a:moveTo>
                    <a:pt x="5793" y="1"/>
                  </a:moveTo>
                  <a:cubicBezTo>
                    <a:pt x="5408" y="1"/>
                    <a:pt x="5061" y="261"/>
                    <a:pt x="4715" y="469"/>
                  </a:cubicBezTo>
                  <a:cubicBezTo>
                    <a:pt x="2773" y="1578"/>
                    <a:pt x="1202" y="3150"/>
                    <a:pt x="0" y="4998"/>
                  </a:cubicBezTo>
                  <a:cubicBezTo>
                    <a:pt x="0" y="5923"/>
                    <a:pt x="647" y="6754"/>
                    <a:pt x="1757" y="7494"/>
                  </a:cubicBezTo>
                  <a:cubicBezTo>
                    <a:pt x="1849" y="6477"/>
                    <a:pt x="1479" y="5923"/>
                    <a:pt x="647" y="5830"/>
                  </a:cubicBezTo>
                  <a:cubicBezTo>
                    <a:pt x="1758" y="5246"/>
                    <a:pt x="2721" y="4661"/>
                    <a:pt x="3700" y="4661"/>
                  </a:cubicBezTo>
                  <a:cubicBezTo>
                    <a:pt x="4268" y="4661"/>
                    <a:pt x="4842" y="4858"/>
                    <a:pt x="5454" y="5368"/>
                  </a:cubicBezTo>
                  <a:cubicBezTo>
                    <a:pt x="5916" y="4259"/>
                    <a:pt x="5084" y="2687"/>
                    <a:pt x="6656" y="1948"/>
                  </a:cubicBezTo>
                  <a:cubicBezTo>
                    <a:pt x="7118" y="1671"/>
                    <a:pt x="7672" y="1486"/>
                    <a:pt x="7580" y="746"/>
                  </a:cubicBezTo>
                  <a:cubicBezTo>
                    <a:pt x="7395" y="99"/>
                    <a:pt x="6656" y="376"/>
                    <a:pt x="6193" y="99"/>
                  </a:cubicBezTo>
                  <a:cubicBezTo>
                    <a:pt x="6055" y="30"/>
                    <a:pt x="5922" y="1"/>
                    <a:pt x="579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37"/>
            <p:cNvSpPr/>
            <p:nvPr/>
          </p:nvSpPr>
          <p:spPr>
            <a:xfrm>
              <a:off x="2148475" y="4707350"/>
              <a:ext cx="204025" cy="298125"/>
            </a:xfrm>
            <a:custGeom>
              <a:rect b="b" l="l" r="r" t="t"/>
              <a:pathLst>
                <a:path extrusionOk="0" h="11925" w="8161">
                  <a:moveTo>
                    <a:pt x="7118" y="0"/>
                  </a:moveTo>
                  <a:cubicBezTo>
                    <a:pt x="5362" y="1109"/>
                    <a:pt x="3051" y="1479"/>
                    <a:pt x="1757" y="3698"/>
                  </a:cubicBezTo>
                  <a:cubicBezTo>
                    <a:pt x="186" y="6378"/>
                    <a:pt x="1" y="9059"/>
                    <a:pt x="1017" y="11924"/>
                  </a:cubicBezTo>
                  <a:cubicBezTo>
                    <a:pt x="2034" y="11555"/>
                    <a:pt x="2496" y="10815"/>
                    <a:pt x="2404" y="9798"/>
                  </a:cubicBezTo>
                  <a:cubicBezTo>
                    <a:pt x="1757" y="7025"/>
                    <a:pt x="2404" y="4714"/>
                    <a:pt x="4807" y="2958"/>
                  </a:cubicBezTo>
                  <a:cubicBezTo>
                    <a:pt x="5177" y="2773"/>
                    <a:pt x="5547" y="2588"/>
                    <a:pt x="5732" y="2126"/>
                  </a:cubicBezTo>
                  <a:cubicBezTo>
                    <a:pt x="5883" y="1824"/>
                    <a:pt x="6095" y="1522"/>
                    <a:pt x="6420" y="1522"/>
                  </a:cubicBezTo>
                  <a:cubicBezTo>
                    <a:pt x="6493" y="1522"/>
                    <a:pt x="6571" y="1538"/>
                    <a:pt x="6656" y="1572"/>
                  </a:cubicBezTo>
                  <a:cubicBezTo>
                    <a:pt x="6832" y="1630"/>
                    <a:pt x="7016" y="1661"/>
                    <a:pt x="7193" y="1661"/>
                  </a:cubicBezTo>
                  <a:cubicBezTo>
                    <a:pt x="7574" y="1661"/>
                    <a:pt x="7916" y="1518"/>
                    <a:pt x="8042" y="1202"/>
                  </a:cubicBezTo>
                  <a:cubicBezTo>
                    <a:pt x="8160" y="888"/>
                    <a:pt x="8028" y="840"/>
                    <a:pt x="7844" y="840"/>
                  </a:cubicBezTo>
                  <a:cubicBezTo>
                    <a:pt x="7764" y="840"/>
                    <a:pt x="7676" y="849"/>
                    <a:pt x="7593" y="849"/>
                  </a:cubicBezTo>
                  <a:cubicBezTo>
                    <a:pt x="7416" y="849"/>
                    <a:pt x="7267" y="809"/>
                    <a:pt x="7303" y="555"/>
                  </a:cubicBezTo>
                  <a:cubicBezTo>
                    <a:pt x="7303" y="370"/>
                    <a:pt x="7488" y="93"/>
                    <a:pt x="711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37"/>
            <p:cNvSpPr/>
            <p:nvPr/>
          </p:nvSpPr>
          <p:spPr>
            <a:xfrm>
              <a:off x="3673650" y="4970775"/>
              <a:ext cx="175650" cy="271900"/>
            </a:xfrm>
            <a:custGeom>
              <a:rect b="b" l="l" r="r" t="t"/>
              <a:pathLst>
                <a:path extrusionOk="0" h="10876" w="7026">
                  <a:moveTo>
                    <a:pt x="0" y="1"/>
                  </a:moveTo>
                  <a:cubicBezTo>
                    <a:pt x="1572" y="2404"/>
                    <a:pt x="3790" y="4345"/>
                    <a:pt x="4345" y="7488"/>
                  </a:cubicBezTo>
                  <a:cubicBezTo>
                    <a:pt x="4437" y="8320"/>
                    <a:pt x="4345" y="8782"/>
                    <a:pt x="3975" y="9337"/>
                  </a:cubicBezTo>
                  <a:cubicBezTo>
                    <a:pt x="4530" y="10076"/>
                    <a:pt x="3143" y="9984"/>
                    <a:pt x="3513" y="10723"/>
                  </a:cubicBezTo>
                  <a:cubicBezTo>
                    <a:pt x="3790" y="10842"/>
                    <a:pt x="4067" y="10876"/>
                    <a:pt x="4345" y="10876"/>
                  </a:cubicBezTo>
                  <a:cubicBezTo>
                    <a:pt x="4715" y="10876"/>
                    <a:pt x="5084" y="10816"/>
                    <a:pt x="5454" y="10816"/>
                  </a:cubicBezTo>
                  <a:cubicBezTo>
                    <a:pt x="6009" y="9337"/>
                    <a:pt x="7025" y="7765"/>
                    <a:pt x="6101" y="6286"/>
                  </a:cubicBezTo>
                  <a:cubicBezTo>
                    <a:pt x="5084" y="4623"/>
                    <a:pt x="5177" y="2589"/>
                    <a:pt x="3975" y="1018"/>
                  </a:cubicBezTo>
                  <a:cubicBezTo>
                    <a:pt x="3743" y="1153"/>
                    <a:pt x="3528" y="1207"/>
                    <a:pt x="3323" y="1207"/>
                  </a:cubicBezTo>
                  <a:cubicBezTo>
                    <a:pt x="2545" y="1207"/>
                    <a:pt x="1914" y="424"/>
                    <a:pt x="1110" y="278"/>
                  </a:cubicBezTo>
                  <a:cubicBezTo>
                    <a:pt x="740" y="186"/>
                    <a:pt x="463" y="1"/>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37"/>
            <p:cNvSpPr/>
            <p:nvPr/>
          </p:nvSpPr>
          <p:spPr>
            <a:xfrm>
              <a:off x="3608950" y="1374925"/>
              <a:ext cx="201050" cy="282100"/>
            </a:xfrm>
            <a:custGeom>
              <a:rect b="b" l="l" r="r" t="t"/>
              <a:pathLst>
                <a:path extrusionOk="0" h="11284" w="8042">
                  <a:moveTo>
                    <a:pt x="7894" y="1"/>
                  </a:moveTo>
                  <a:cubicBezTo>
                    <a:pt x="6733" y="1"/>
                    <a:pt x="6552" y="1052"/>
                    <a:pt x="6286" y="1762"/>
                  </a:cubicBezTo>
                  <a:cubicBezTo>
                    <a:pt x="6085" y="2214"/>
                    <a:pt x="5911" y="2366"/>
                    <a:pt x="5706" y="2366"/>
                  </a:cubicBezTo>
                  <a:cubicBezTo>
                    <a:pt x="5533" y="2366"/>
                    <a:pt x="5337" y="2259"/>
                    <a:pt x="5084" y="2132"/>
                  </a:cubicBezTo>
                  <a:cubicBezTo>
                    <a:pt x="3143" y="3981"/>
                    <a:pt x="1664" y="6199"/>
                    <a:pt x="0" y="8325"/>
                  </a:cubicBezTo>
                  <a:cubicBezTo>
                    <a:pt x="1387" y="8880"/>
                    <a:pt x="2219" y="9897"/>
                    <a:pt x="2588" y="11283"/>
                  </a:cubicBezTo>
                  <a:cubicBezTo>
                    <a:pt x="2958" y="11006"/>
                    <a:pt x="3051" y="10544"/>
                    <a:pt x="3051" y="10174"/>
                  </a:cubicBezTo>
                  <a:cubicBezTo>
                    <a:pt x="3328" y="7955"/>
                    <a:pt x="4437" y="6199"/>
                    <a:pt x="5639" y="4350"/>
                  </a:cubicBezTo>
                  <a:cubicBezTo>
                    <a:pt x="6471" y="2964"/>
                    <a:pt x="7950" y="1855"/>
                    <a:pt x="8042" y="6"/>
                  </a:cubicBezTo>
                  <a:cubicBezTo>
                    <a:pt x="7991" y="2"/>
                    <a:pt x="7942" y="1"/>
                    <a:pt x="789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37"/>
            <p:cNvSpPr/>
            <p:nvPr/>
          </p:nvSpPr>
          <p:spPr>
            <a:xfrm>
              <a:off x="3763775" y="3080475"/>
              <a:ext cx="228800" cy="272725"/>
            </a:xfrm>
            <a:custGeom>
              <a:rect b="b" l="l" r="r" t="t"/>
              <a:pathLst>
                <a:path extrusionOk="0" h="10909" w="9152">
                  <a:moveTo>
                    <a:pt x="8042" y="1"/>
                  </a:moveTo>
                  <a:cubicBezTo>
                    <a:pt x="6471" y="2035"/>
                    <a:pt x="4807" y="3976"/>
                    <a:pt x="3420" y="6102"/>
                  </a:cubicBezTo>
                  <a:cubicBezTo>
                    <a:pt x="2311" y="7766"/>
                    <a:pt x="647" y="8967"/>
                    <a:pt x="0" y="10908"/>
                  </a:cubicBezTo>
                  <a:cubicBezTo>
                    <a:pt x="386" y="10688"/>
                    <a:pt x="738" y="10402"/>
                    <a:pt x="1097" y="10402"/>
                  </a:cubicBezTo>
                  <a:cubicBezTo>
                    <a:pt x="1341" y="10402"/>
                    <a:pt x="1587" y="10534"/>
                    <a:pt x="1849" y="10908"/>
                  </a:cubicBezTo>
                  <a:cubicBezTo>
                    <a:pt x="4807" y="8135"/>
                    <a:pt x="6748" y="4438"/>
                    <a:pt x="9151" y="1110"/>
                  </a:cubicBezTo>
                  <a:lnTo>
                    <a:pt x="9151" y="1110"/>
                  </a:lnTo>
                  <a:cubicBezTo>
                    <a:pt x="9068" y="1119"/>
                    <a:pt x="8990" y="1124"/>
                    <a:pt x="8916" y="1124"/>
                  </a:cubicBezTo>
                  <a:cubicBezTo>
                    <a:pt x="8250" y="1124"/>
                    <a:pt x="7959" y="750"/>
                    <a:pt x="804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37"/>
            <p:cNvSpPr/>
            <p:nvPr/>
          </p:nvSpPr>
          <p:spPr>
            <a:xfrm>
              <a:off x="4558700" y="4224375"/>
              <a:ext cx="141000" cy="337400"/>
            </a:xfrm>
            <a:custGeom>
              <a:rect b="b" l="l" r="r" t="t"/>
              <a:pathLst>
                <a:path extrusionOk="0" h="13496" w="5640">
                  <a:moveTo>
                    <a:pt x="2774" y="0"/>
                  </a:moveTo>
                  <a:cubicBezTo>
                    <a:pt x="2496" y="1941"/>
                    <a:pt x="1295" y="3420"/>
                    <a:pt x="555" y="5084"/>
                  </a:cubicBezTo>
                  <a:cubicBezTo>
                    <a:pt x="93" y="6193"/>
                    <a:pt x="1" y="7025"/>
                    <a:pt x="555" y="8135"/>
                  </a:cubicBezTo>
                  <a:cubicBezTo>
                    <a:pt x="1572" y="10076"/>
                    <a:pt x="3328" y="11462"/>
                    <a:pt x="4253" y="13496"/>
                  </a:cubicBezTo>
                  <a:cubicBezTo>
                    <a:pt x="4345" y="12479"/>
                    <a:pt x="5362" y="11555"/>
                    <a:pt x="3791" y="10723"/>
                  </a:cubicBezTo>
                  <a:cubicBezTo>
                    <a:pt x="2959" y="10353"/>
                    <a:pt x="3421" y="8874"/>
                    <a:pt x="4345" y="8504"/>
                  </a:cubicBezTo>
                  <a:cubicBezTo>
                    <a:pt x="5085" y="8227"/>
                    <a:pt x="5639" y="7765"/>
                    <a:pt x="5639" y="6933"/>
                  </a:cubicBezTo>
                  <a:lnTo>
                    <a:pt x="5639" y="6933"/>
                  </a:lnTo>
                  <a:cubicBezTo>
                    <a:pt x="4438" y="7857"/>
                    <a:pt x="2774" y="7395"/>
                    <a:pt x="1480" y="8504"/>
                  </a:cubicBezTo>
                  <a:cubicBezTo>
                    <a:pt x="2034" y="7765"/>
                    <a:pt x="186" y="6009"/>
                    <a:pt x="2774" y="5916"/>
                  </a:cubicBezTo>
                  <a:cubicBezTo>
                    <a:pt x="3051" y="5916"/>
                    <a:pt x="3791" y="3883"/>
                    <a:pt x="2312" y="2958"/>
                  </a:cubicBezTo>
                  <a:cubicBezTo>
                    <a:pt x="2400" y="2929"/>
                    <a:pt x="2483" y="2916"/>
                    <a:pt x="2562" y="2916"/>
                  </a:cubicBezTo>
                  <a:cubicBezTo>
                    <a:pt x="3084" y="2916"/>
                    <a:pt x="3421" y="3476"/>
                    <a:pt x="3862" y="3476"/>
                  </a:cubicBezTo>
                  <a:cubicBezTo>
                    <a:pt x="3983" y="3476"/>
                    <a:pt x="4111" y="3434"/>
                    <a:pt x="4253" y="3328"/>
                  </a:cubicBezTo>
                  <a:cubicBezTo>
                    <a:pt x="4253" y="3051"/>
                    <a:pt x="4345" y="2773"/>
                    <a:pt x="4438" y="2496"/>
                  </a:cubicBezTo>
                  <a:cubicBezTo>
                    <a:pt x="3236" y="2311"/>
                    <a:pt x="3328" y="1479"/>
                    <a:pt x="3328" y="647"/>
                  </a:cubicBezTo>
                  <a:cubicBezTo>
                    <a:pt x="3328" y="462"/>
                    <a:pt x="2959" y="185"/>
                    <a:pt x="277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37"/>
            <p:cNvSpPr/>
            <p:nvPr/>
          </p:nvSpPr>
          <p:spPr>
            <a:xfrm>
              <a:off x="2372625" y="580375"/>
              <a:ext cx="198775" cy="230850"/>
            </a:xfrm>
            <a:custGeom>
              <a:rect b="b" l="l" r="r" t="t"/>
              <a:pathLst>
                <a:path extrusionOk="0" h="9234" w="7951">
                  <a:moveTo>
                    <a:pt x="1947" y="1"/>
                  </a:moveTo>
                  <a:cubicBezTo>
                    <a:pt x="1235" y="1"/>
                    <a:pt x="557" y="174"/>
                    <a:pt x="1" y="545"/>
                  </a:cubicBezTo>
                  <a:cubicBezTo>
                    <a:pt x="1110" y="915"/>
                    <a:pt x="278" y="1284"/>
                    <a:pt x="1" y="1654"/>
                  </a:cubicBezTo>
                  <a:cubicBezTo>
                    <a:pt x="564" y="1607"/>
                    <a:pt x="1045" y="1579"/>
                    <a:pt x="1463" y="1579"/>
                  </a:cubicBezTo>
                  <a:cubicBezTo>
                    <a:pt x="3511" y="1579"/>
                    <a:pt x="4025" y="2263"/>
                    <a:pt x="5177" y="4797"/>
                  </a:cubicBezTo>
                  <a:cubicBezTo>
                    <a:pt x="5824" y="6276"/>
                    <a:pt x="4807" y="7570"/>
                    <a:pt x="5085" y="8864"/>
                  </a:cubicBezTo>
                  <a:cubicBezTo>
                    <a:pt x="5217" y="8864"/>
                    <a:pt x="5341" y="8857"/>
                    <a:pt x="5458" y="8857"/>
                  </a:cubicBezTo>
                  <a:cubicBezTo>
                    <a:pt x="5751" y="8857"/>
                    <a:pt x="5996" y="8904"/>
                    <a:pt x="6194" y="9234"/>
                  </a:cubicBezTo>
                  <a:cubicBezTo>
                    <a:pt x="7950" y="7200"/>
                    <a:pt x="7580" y="4982"/>
                    <a:pt x="6564" y="2856"/>
                  </a:cubicBezTo>
                  <a:cubicBezTo>
                    <a:pt x="5706" y="1075"/>
                    <a:pt x="3720" y="1"/>
                    <a:pt x="194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37"/>
            <p:cNvSpPr/>
            <p:nvPr/>
          </p:nvSpPr>
          <p:spPr>
            <a:xfrm>
              <a:off x="3793800" y="2832275"/>
              <a:ext cx="251925" cy="220500"/>
            </a:xfrm>
            <a:custGeom>
              <a:rect b="b" l="l" r="r" t="t"/>
              <a:pathLst>
                <a:path extrusionOk="0" h="8820" w="10077">
                  <a:moveTo>
                    <a:pt x="1246" y="1"/>
                  </a:moveTo>
                  <a:cubicBezTo>
                    <a:pt x="1009" y="1"/>
                    <a:pt x="775" y="135"/>
                    <a:pt x="556" y="501"/>
                  </a:cubicBezTo>
                  <a:cubicBezTo>
                    <a:pt x="1" y="1333"/>
                    <a:pt x="371" y="2072"/>
                    <a:pt x="1110" y="2534"/>
                  </a:cubicBezTo>
                  <a:cubicBezTo>
                    <a:pt x="2127" y="3181"/>
                    <a:pt x="3236" y="3828"/>
                    <a:pt x="4253" y="4568"/>
                  </a:cubicBezTo>
                  <a:lnTo>
                    <a:pt x="4253" y="4475"/>
                  </a:lnTo>
                  <a:cubicBezTo>
                    <a:pt x="4333" y="4236"/>
                    <a:pt x="4412" y="3791"/>
                    <a:pt x="4729" y="3791"/>
                  </a:cubicBezTo>
                  <a:cubicBezTo>
                    <a:pt x="4779" y="3791"/>
                    <a:pt x="4836" y="3803"/>
                    <a:pt x="4900" y="3828"/>
                  </a:cubicBezTo>
                  <a:cubicBezTo>
                    <a:pt x="5547" y="4198"/>
                    <a:pt x="4808" y="4753"/>
                    <a:pt x="4992" y="5215"/>
                  </a:cubicBezTo>
                  <a:lnTo>
                    <a:pt x="9337" y="8820"/>
                  </a:lnTo>
                  <a:cubicBezTo>
                    <a:pt x="10076" y="8358"/>
                    <a:pt x="8875" y="7526"/>
                    <a:pt x="9707" y="7063"/>
                  </a:cubicBezTo>
                  <a:cubicBezTo>
                    <a:pt x="7396" y="4753"/>
                    <a:pt x="4900" y="2719"/>
                    <a:pt x="2312" y="593"/>
                  </a:cubicBezTo>
                  <a:cubicBezTo>
                    <a:pt x="1977" y="314"/>
                    <a:pt x="1608" y="1"/>
                    <a:pt x="124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37"/>
            <p:cNvSpPr/>
            <p:nvPr/>
          </p:nvSpPr>
          <p:spPr>
            <a:xfrm>
              <a:off x="2779350" y="3988650"/>
              <a:ext cx="124800" cy="263475"/>
            </a:xfrm>
            <a:custGeom>
              <a:rect b="b" l="l" r="r" t="t"/>
              <a:pathLst>
                <a:path extrusionOk="0" h="10539" w="4992">
                  <a:moveTo>
                    <a:pt x="4109" y="2392"/>
                  </a:moveTo>
                  <a:lnTo>
                    <a:pt x="4109" y="2392"/>
                  </a:lnTo>
                  <a:cubicBezTo>
                    <a:pt x="4126" y="2396"/>
                    <a:pt x="4143" y="2400"/>
                    <a:pt x="4160" y="2404"/>
                  </a:cubicBezTo>
                  <a:cubicBezTo>
                    <a:pt x="4143" y="2400"/>
                    <a:pt x="4126" y="2396"/>
                    <a:pt x="4109" y="2392"/>
                  </a:cubicBezTo>
                  <a:close/>
                  <a:moveTo>
                    <a:pt x="2311" y="1"/>
                  </a:moveTo>
                  <a:cubicBezTo>
                    <a:pt x="1202" y="2219"/>
                    <a:pt x="462" y="4530"/>
                    <a:pt x="93" y="6934"/>
                  </a:cubicBezTo>
                  <a:cubicBezTo>
                    <a:pt x="1479" y="7950"/>
                    <a:pt x="0" y="9429"/>
                    <a:pt x="832" y="10538"/>
                  </a:cubicBezTo>
                  <a:lnTo>
                    <a:pt x="925" y="10169"/>
                  </a:lnTo>
                  <a:cubicBezTo>
                    <a:pt x="1135" y="10243"/>
                    <a:pt x="1321" y="10276"/>
                    <a:pt x="1487" y="10276"/>
                  </a:cubicBezTo>
                  <a:cubicBezTo>
                    <a:pt x="2560" y="10276"/>
                    <a:pt x="2817" y="8905"/>
                    <a:pt x="3698" y="8505"/>
                  </a:cubicBezTo>
                  <a:cubicBezTo>
                    <a:pt x="4992" y="7858"/>
                    <a:pt x="4067" y="7396"/>
                    <a:pt x="3790" y="6841"/>
                  </a:cubicBezTo>
                  <a:lnTo>
                    <a:pt x="3790" y="6841"/>
                  </a:lnTo>
                  <a:cubicBezTo>
                    <a:pt x="3143" y="6934"/>
                    <a:pt x="3605" y="7673"/>
                    <a:pt x="2773" y="7765"/>
                  </a:cubicBezTo>
                  <a:cubicBezTo>
                    <a:pt x="2681" y="6102"/>
                    <a:pt x="3051" y="4345"/>
                    <a:pt x="2219" y="2682"/>
                  </a:cubicBezTo>
                  <a:cubicBezTo>
                    <a:pt x="2139" y="2522"/>
                    <a:pt x="2265" y="2090"/>
                    <a:pt x="2655" y="2090"/>
                  </a:cubicBezTo>
                  <a:cubicBezTo>
                    <a:pt x="2718" y="2090"/>
                    <a:pt x="2788" y="2101"/>
                    <a:pt x="2866" y="2127"/>
                  </a:cubicBezTo>
                  <a:cubicBezTo>
                    <a:pt x="3307" y="2215"/>
                    <a:pt x="3749" y="2303"/>
                    <a:pt x="4109" y="2392"/>
                  </a:cubicBezTo>
                  <a:lnTo>
                    <a:pt x="4109" y="2392"/>
                  </a:lnTo>
                  <a:cubicBezTo>
                    <a:pt x="2958" y="2088"/>
                    <a:pt x="2949" y="730"/>
                    <a:pt x="231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37"/>
            <p:cNvSpPr/>
            <p:nvPr/>
          </p:nvSpPr>
          <p:spPr>
            <a:xfrm>
              <a:off x="3918600" y="3386425"/>
              <a:ext cx="152550" cy="156875"/>
            </a:xfrm>
            <a:custGeom>
              <a:rect b="b" l="l" r="r" t="t"/>
              <a:pathLst>
                <a:path extrusionOk="0" h="6275" w="6102">
                  <a:moveTo>
                    <a:pt x="1160" y="1"/>
                  </a:moveTo>
                  <a:cubicBezTo>
                    <a:pt x="1024" y="1"/>
                    <a:pt x="882" y="86"/>
                    <a:pt x="740" y="334"/>
                  </a:cubicBezTo>
                  <a:cubicBezTo>
                    <a:pt x="487" y="587"/>
                    <a:pt x="234" y="993"/>
                    <a:pt x="822" y="993"/>
                  </a:cubicBezTo>
                  <a:cubicBezTo>
                    <a:pt x="879" y="993"/>
                    <a:pt x="944" y="989"/>
                    <a:pt x="1017" y="981"/>
                  </a:cubicBezTo>
                  <a:cubicBezTo>
                    <a:pt x="1387" y="981"/>
                    <a:pt x="1387" y="1258"/>
                    <a:pt x="1202" y="1536"/>
                  </a:cubicBezTo>
                  <a:cubicBezTo>
                    <a:pt x="999" y="1688"/>
                    <a:pt x="795" y="1757"/>
                    <a:pt x="576" y="1757"/>
                  </a:cubicBezTo>
                  <a:cubicBezTo>
                    <a:pt x="397" y="1757"/>
                    <a:pt x="208" y="1711"/>
                    <a:pt x="0" y="1628"/>
                  </a:cubicBezTo>
                  <a:lnTo>
                    <a:pt x="0" y="1628"/>
                  </a:lnTo>
                  <a:cubicBezTo>
                    <a:pt x="93" y="2183"/>
                    <a:pt x="278" y="2737"/>
                    <a:pt x="740" y="3107"/>
                  </a:cubicBezTo>
                  <a:cubicBezTo>
                    <a:pt x="954" y="2920"/>
                    <a:pt x="1136" y="2849"/>
                    <a:pt x="1302" y="2849"/>
                  </a:cubicBezTo>
                  <a:cubicBezTo>
                    <a:pt x="1709" y="2849"/>
                    <a:pt x="2009" y="3280"/>
                    <a:pt x="2404" y="3477"/>
                  </a:cubicBezTo>
                  <a:cubicBezTo>
                    <a:pt x="1849" y="4032"/>
                    <a:pt x="1479" y="4494"/>
                    <a:pt x="740" y="4494"/>
                  </a:cubicBezTo>
                  <a:cubicBezTo>
                    <a:pt x="740" y="4956"/>
                    <a:pt x="647" y="5326"/>
                    <a:pt x="1110" y="5603"/>
                  </a:cubicBezTo>
                  <a:cubicBezTo>
                    <a:pt x="1291" y="5239"/>
                    <a:pt x="1672" y="4836"/>
                    <a:pt x="1991" y="4836"/>
                  </a:cubicBezTo>
                  <a:cubicBezTo>
                    <a:pt x="2158" y="4836"/>
                    <a:pt x="2308" y="4947"/>
                    <a:pt x="2404" y="5233"/>
                  </a:cubicBezTo>
                  <a:cubicBezTo>
                    <a:pt x="2670" y="5989"/>
                    <a:pt x="2916" y="6274"/>
                    <a:pt x="3181" y="6274"/>
                  </a:cubicBezTo>
                  <a:cubicBezTo>
                    <a:pt x="3467" y="6274"/>
                    <a:pt x="3776" y="5942"/>
                    <a:pt x="4160" y="5510"/>
                  </a:cubicBezTo>
                  <a:cubicBezTo>
                    <a:pt x="4160" y="5510"/>
                    <a:pt x="4252" y="5603"/>
                    <a:pt x="4252" y="5603"/>
                  </a:cubicBezTo>
                  <a:cubicBezTo>
                    <a:pt x="4345" y="5695"/>
                    <a:pt x="4345" y="5880"/>
                    <a:pt x="4345" y="5973"/>
                  </a:cubicBezTo>
                  <a:cubicBezTo>
                    <a:pt x="4622" y="5880"/>
                    <a:pt x="4807" y="5695"/>
                    <a:pt x="5084" y="5603"/>
                  </a:cubicBezTo>
                  <a:cubicBezTo>
                    <a:pt x="5084" y="4863"/>
                    <a:pt x="4068" y="3847"/>
                    <a:pt x="5639" y="3477"/>
                  </a:cubicBezTo>
                  <a:cubicBezTo>
                    <a:pt x="6101" y="3384"/>
                    <a:pt x="6009" y="3015"/>
                    <a:pt x="5731" y="2830"/>
                  </a:cubicBezTo>
                  <a:cubicBezTo>
                    <a:pt x="4992" y="2460"/>
                    <a:pt x="5546" y="1998"/>
                    <a:pt x="5454" y="1628"/>
                  </a:cubicBezTo>
                  <a:cubicBezTo>
                    <a:pt x="4899" y="1443"/>
                    <a:pt x="4807" y="1074"/>
                    <a:pt x="5084" y="519"/>
                  </a:cubicBezTo>
                  <a:lnTo>
                    <a:pt x="5084" y="519"/>
                  </a:lnTo>
                  <a:cubicBezTo>
                    <a:pt x="4530" y="611"/>
                    <a:pt x="4068" y="796"/>
                    <a:pt x="3605" y="1258"/>
                  </a:cubicBezTo>
                  <a:cubicBezTo>
                    <a:pt x="3790" y="1258"/>
                    <a:pt x="4068" y="1351"/>
                    <a:pt x="4068" y="1443"/>
                  </a:cubicBezTo>
                  <a:cubicBezTo>
                    <a:pt x="4135" y="1714"/>
                    <a:pt x="3955" y="1886"/>
                    <a:pt x="3745" y="1886"/>
                  </a:cubicBezTo>
                  <a:cubicBezTo>
                    <a:pt x="3668" y="1886"/>
                    <a:pt x="3587" y="1863"/>
                    <a:pt x="3513" y="1813"/>
                  </a:cubicBezTo>
                  <a:cubicBezTo>
                    <a:pt x="2773" y="1536"/>
                    <a:pt x="2311" y="889"/>
                    <a:pt x="1757" y="334"/>
                  </a:cubicBezTo>
                  <a:cubicBezTo>
                    <a:pt x="1586" y="220"/>
                    <a:pt x="1380" y="1"/>
                    <a:pt x="116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37"/>
            <p:cNvSpPr/>
            <p:nvPr/>
          </p:nvSpPr>
          <p:spPr>
            <a:xfrm>
              <a:off x="3629750" y="1992075"/>
              <a:ext cx="143300" cy="263450"/>
            </a:xfrm>
            <a:custGeom>
              <a:rect b="b" l="l" r="r" t="t"/>
              <a:pathLst>
                <a:path extrusionOk="0" h="10538" w="5732">
                  <a:moveTo>
                    <a:pt x="2420" y="3036"/>
                  </a:moveTo>
                  <a:cubicBezTo>
                    <a:pt x="2699" y="3036"/>
                    <a:pt x="2773" y="3357"/>
                    <a:pt x="2773" y="3605"/>
                  </a:cubicBezTo>
                  <a:cubicBezTo>
                    <a:pt x="2866" y="4529"/>
                    <a:pt x="3882" y="5269"/>
                    <a:pt x="3328" y="6563"/>
                  </a:cubicBezTo>
                  <a:cubicBezTo>
                    <a:pt x="2773" y="5546"/>
                    <a:pt x="2311" y="4714"/>
                    <a:pt x="1941" y="3882"/>
                  </a:cubicBezTo>
                  <a:cubicBezTo>
                    <a:pt x="1756" y="3513"/>
                    <a:pt x="1941" y="3235"/>
                    <a:pt x="2311" y="3050"/>
                  </a:cubicBezTo>
                  <a:cubicBezTo>
                    <a:pt x="2350" y="3041"/>
                    <a:pt x="2387" y="3036"/>
                    <a:pt x="2420" y="3036"/>
                  </a:cubicBezTo>
                  <a:close/>
                  <a:moveTo>
                    <a:pt x="2126" y="0"/>
                  </a:moveTo>
                  <a:cubicBezTo>
                    <a:pt x="1664" y="0"/>
                    <a:pt x="924" y="0"/>
                    <a:pt x="1387" y="647"/>
                  </a:cubicBezTo>
                  <a:cubicBezTo>
                    <a:pt x="2403" y="2126"/>
                    <a:pt x="1202" y="2126"/>
                    <a:pt x="0" y="2219"/>
                  </a:cubicBezTo>
                  <a:cubicBezTo>
                    <a:pt x="555" y="2866"/>
                    <a:pt x="1756" y="3050"/>
                    <a:pt x="1017" y="3975"/>
                  </a:cubicBezTo>
                  <a:cubicBezTo>
                    <a:pt x="1849" y="6378"/>
                    <a:pt x="2958" y="8597"/>
                    <a:pt x="4622" y="10538"/>
                  </a:cubicBezTo>
                  <a:cubicBezTo>
                    <a:pt x="5639" y="10445"/>
                    <a:pt x="5084" y="9336"/>
                    <a:pt x="5731" y="9059"/>
                  </a:cubicBezTo>
                  <a:cubicBezTo>
                    <a:pt x="4714" y="6008"/>
                    <a:pt x="3050" y="3143"/>
                    <a:pt x="212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37"/>
            <p:cNvSpPr/>
            <p:nvPr/>
          </p:nvSpPr>
          <p:spPr>
            <a:xfrm>
              <a:off x="2705400" y="1375050"/>
              <a:ext cx="150225" cy="462200"/>
            </a:xfrm>
            <a:custGeom>
              <a:rect b="b" l="l" r="r" t="t"/>
              <a:pathLst>
                <a:path extrusionOk="0" h="18488" w="6009">
                  <a:moveTo>
                    <a:pt x="6009" y="17749"/>
                  </a:moveTo>
                  <a:cubicBezTo>
                    <a:pt x="6001" y="17753"/>
                    <a:pt x="5994" y="17758"/>
                    <a:pt x="5987" y="17763"/>
                  </a:cubicBezTo>
                  <a:lnTo>
                    <a:pt x="5987" y="17763"/>
                  </a:lnTo>
                  <a:cubicBezTo>
                    <a:pt x="5994" y="17789"/>
                    <a:pt x="6002" y="17815"/>
                    <a:pt x="6009" y="17841"/>
                  </a:cubicBezTo>
                  <a:lnTo>
                    <a:pt x="6009" y="17749"/>
                  </a:lnTo>
                  <a:close/>
                  <a:moveTo>
                    <a:pt x="555" y="1"/>
                  </a:moveTo>
                  <a:lnTo>
                    <a:pt x="555" y="1"/>
                  </a:lnTo>
                  <a:cubicBezTo>
                    <a:pt x="0" y="1203"/>
                    <a:pt x="1110" y="2127"/>
                    <a:pt x="1294" y="3236"/>
                  </a:cubicBezTo>
                  <a:cubicBezTo>
                    <a:pt x="2219" y="8413"/>
                    <a:pt x="3698" y="13589"/>
                    <a:pt x="5639" y="18488"/>
                  </a:cubicBezTo>
                  <a:cubicBezTo>
                    <a:pt x="5639" y="18218"/>
                    <a:pt x="5726" y="17948"/>
                    <a:pt x="5987" y="17763"/>
                  </a:cubicBezTo>
                  <a:lnTo>
                    <a:pt x="5987" y="17763"/>
                  </a:lnTo>
                  <a:cubicBezTo>
                    <a:pt x="5601" y="16413"/>
                    <a:pt x="4627" y="15316"/>
                    <a:pt x="4899" y="13774"/>
                  </a:cubicBezTo>
                  <a:cubicBezTo>
                    <a:pt x="4715" y="13496"/>
                    <a:pt x="4345" y="13219"/>
                    <a:pt x="4345" y="12849"/>
                  </a:cubicBezTo>
                  <a:cubicBezTo>
                    <a:pt x="4345" y="12480"/>
                    <a:pt x="4807" y="12202"/>
                    <a:pt x="4622" y="11740"/>
                  </a:cubicBezTo>
                  <a:cubicBezTo>
                    <a:pt x="4437" y="11278"/>
                    <a:pt x="5362" y="11001"/>
                    <a:pt x="4899" y="10446"/>
                  </a:cubicBezTo>
                  <a:cubicBezTo>
                    <a:pt x="4864" y="10411"/>
                    <a:pt x="4828" y="10397"/>
                    <a:pt x="4791" y="10397"/>
                  </a:cubicBezTo>
                  <a:cubicBezTo>
                    <a:pt x="4612" y="10397"/>
                    <a:pt x="4405" y="10721"/>
                    <a:pt x="4188" y="10721"/>
                  </a:cubicBezTo>
                  <a:cubicBezTo>
                    <a:pt x="4088" y="10721"/>
                    <a:pt x="3985" y="10651"/>
                    <a:pt x="3883" y="10446"/>
                  </a:cubicBezTo>
                  <a:cubicBezTo>
                    <a:pt x="3883" y="10354"/>
                    <a:pt x="3975" y="10261"/>
                    <a:pt x="3975" y="10076"/>
                  </a:cubicBezTo>
                  <a:cubicBezTo>
                    <a:pt x="3790" y="9152"/>
                    <a:pt x="3883" y="8320"/>
                    <a:pt x="2958" y="7488"/>
                  </a:cubicBezTo>
                  <a:cubicBezTo>
                    <a:pt x="2428" y="7046"/>
                    <a:pt x="2235" y="6096"/>
                    <a:pt x="3273" y="6096"/>
                  </a:cubicBezTo>
                  <a:cubicBezTo>
                    <a:pt x="3320" y="6096"/>
                    <a:pt x="3369" y="6098"/>
                    <a:pt x="3420" y="6102"/>
                  </a:cubicBezTo>
                  <a:cubicBezTo>
                    <a:pt x="4437" y="4992"/>
                    <a:pt x="1202" y="4715"/>
                    <a:pt x="3143" y="3329"/>
                  </a:cubicBezTo>
                  <a:cubicBezTo>
                    <a:pt x="2219" y="2219"/>
                    <a:pt x="1387" y="1110"/>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37"/>
            <p:cNvSpPr/>
            <p:nvPr/>
          </p:nvSpPr>
          <p:spPr>
            <a:xfrm>
              <a:off x="2855600" y="3681325"/>
              <a:ext cx="157175" cy="254200"/>
            </a:xfrm>
            <a:custGeom>
              <a:rect b="b" l="l" r="r" t="t"/>
              <a:pathLst>
                <a:path extrusionOk="0" h="10168" w="6287">
                  <a:moveTo>
                    <a:pt x="5454" y="0"/>
                  </a:moveTo>
                  <a:cubicBezTo>
                    <a:pt x="5177" y="370"/>
                    <a:pt x="4715" y="370"/>
                    <a:pt x="4345" y="370"/>
                  </a:cubicBezTo>
                  <a:cubicBezTo>
                    <a:pt x="2866" y="3605"/>
                    <a:pt x="1387" y="6840"/>
                    <a:pt x="1" y="10168"/>
                  </a:cubicBezTo>
                  <a:cubicBezTo>
                    <a:pt x="1168" y="10168"/>
                    <a:pt x="1637" y="8685"/>
                    <a:pt x="2765" y="8685"/>
                  </a:cubicBezTo>
                  <a:cubicBezTo>
                    <a:pt x="2798" y="8685"/>
                    <a:pt x="2832" y="8686"/>
                    <a:pt x="2866" y="8689"/>
                  </a:cubicBezTo>
                  <a:cubicBezTo>
                    <a:pt x="3328" y="6378"/>
                    <a:pt x="4253" y="4345"/>
                    <a:pt x="5084" y="2126"/>
                  </a:cubicBezTo>
                  <a:cubicBezTo>
                    <a:pt x="5547" y="1664"/>
                    <a:pt x="6286" y="1202"/>
                    <a:pt x="5824" y="277"/>
                  </a:cubicBezTo>
                  <a:lnTo>
                    <a:pt x="5824" y="277"/>
                  </a:lnTo>
                  <a:lnTo>
                    <a:pt x="5824" y="370"/>
                  </a:lnTo>
                  <a:lnTo>
                    <a:pt x="5454"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37"/>
            <p:cNvSpPr/>
            <p:nvPr/>
          </p:nvSpPr>
          <p:spPr>
            <a:xfrm>
              <a:off x="3736050" y="1155525"/>
              <a:ext cx="288875" cy="278575"/>
            </a:xfrm>
            <a:custGeom>
              <a:rect b="b" l="l" r="r" t="t"/>
              <a:pathLst>
                <a:path extrusionOk="0" h="11143" w="11555">
                  <a:moveTo>
                    <a:pt x="10538" y="1"/>
                  </a:moveTo>
                  <a:lnTo>
                    <a:pt x="10538" y="1"/>
                  </a:lnTo>
                  <a:cubicBezTo>
                    <a:pt x="6933" y="3606"/>
                    <a:pt x="2311" y="6101"/>
                    <a:pt x="0" y="10908"/>
                  </a:cubicBezTo>
                  <a:cubicBezTo>
                    <a:pt x="253" y="11035"/>
                    <a:pt x="449" y="11142"/>
                    <a:pt x="622" y="11142"/>
                  </a:cubicBezTo>
                  <a:cubicBezTo>
                    <a:pt x="827" y="11142"/>
                    <a:pt x="1001" y="10990"/>
                    <a:pt x="1202" y="10538"/>
                  </a:cubicBezTo>
                  <a:cubicBezTo>
                    <a:pt x="1468" y="9828"/>
                    <a:pt x="1649" y="8777"/>
                    <a:pt x="2810" y="8777"/>
                  </a:cubicBezTo>
                  <a:cubicBezTo>
                    <a:pt x="2858" y="8777"/>
                    <a:pt x="2907" y="8778"/>
                    <a:pt x="2958" y="8782"/>
                  </a:cubicBezTo>
                  <a:cubicBezTo>
                    <a:pt x="4992" y="6009"/>
                    <a:pt x="7949" y="4345"/>
                    <a:pt x="10538" y="2219"/>
                  </a:cubicBezTo>
                  <a:cubicBezTo>
                    <a:pt x="9798" y="1480"/>
                    <a:pt x="11554" y="740"/>
                    <a:pt x="1053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37"/>
            <p:cNvSpPr/>
            <p:nvPr/>
          </p:nvSpPr>
          <p:spPr>
            <a:xfrm>
              <a:off x="3969425" y="3526475"/>
              <a:ext cx="104025" cy="173350"/>
            </a:xfrm>
            <a:custGeom>
              <a:rect b="b" l="l" r="r" t="t"/>
              <a:pathLst>
                <a:path extrusionOk="0" h="6934" w="4161">
                  <a:moveTo>
                    <a:pt x="3051" y="1"/>
                  </a:moveTo>
                  <a:cubicBezTo>
                    <a:pt x="2774" y="93"/>
                    <a:pt x="2589" y="278"/>
                    <a:pt x="2312" y="371"/>
                  </a:cubicBezTo>
                  <a:cubicBezTo>
                    <a:pt x="1850" y="1572"/>
                    <a:pt x="1203" y="2774"/>
                    <a:pt x="186" y="3606"/>
                  </a:cubicBezTo>
                  <a:cubicBezTo>
                    <a:pt x="186" y="4623"/>
                    <a:pt x="1" y="5639"/>
                    <a:pt x="463" y="6564"/>
                  </a:cubicBezTo>
                  <a:cubicBezTo>
                    <a:pt x="740" y="6813"/>
                    <a:pt x="1034" y="6888"/>
                    <a:pt x="1335" y="6888"/>
                  </a:cubicBezTo>
                  <a:cubicBezTo>
                    <a:pt x="1786" y="6888"/>
                    <a:pt x="2252" y="6720"/>
                    <a:pt x="2699" y="6720"/>
                  </a:cubicBezTo>
                  <a:cubicBezTo>
                    <a:pt x="2947" y="6720"/>
                    <a:pt x="3190" y="6772"/>
                    <a:pt x="3421" y="6934"/>
                  </a:cubicBezTo>
                  <a:cubicBezTo>
                    <a:pt x="4068" y="6009"/>
                    <a:pt x="3329" y="5455"/>
                    <a:pt x="3051" y="4715"/>
                  </a:cubicBezTo>
                  <a:cubicBezTo>
                    <a:pt x="3791" y="3144"/>
                    <a:pt x="4161" y="1572"/>
                    <a:pt x="305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37"/>
            <p:cNvSpPr/>
            <p:nvPr/>
          </p:nvSpPr>
          <p:spPr>
            <a:xfrm>
              <a:off x="4429300" y="4825200"/>
              <a:ext cx="138675" cy="222450"/>
            </a:xfrm>
            <a:custGeom>
              <a:rect b="b" l="l" r="r" t="t"/>
              <a:pathLst>
                <a:path extrusionOk="0" h="8898" w="5547">
                  <a:moveTo>
                    <a:pt x="1017" y="0"/>
                  </a:moveTo>
                  <a:lnTo>
                    <a:pt x="1017" y="0"/>
                  </a:lnTo>
                  <a:cubicBezTo>
                    <a:pt x="0" y="2773"/>
                    <a:pt x="1295" y="7025"/>
                    <a:pt x="3698" y="8689"/>
                  </a:cubicBezTo>
                  <a:cubicBezTo>
                    <a:pt x="3929" y="8828"/>
                    <a:pt x="4137" y="8897"/>
                    <a:pt x="4345" y="8897"/>
                  </a:cubicBezTo>
                  <a:cubicBezTo>
                    <a:pt x="4553" y="8897"/>
                    <a:pt x="4761" y="8828"/>
                    <a:pt x="4992" y="8689"/>
                  </a:cubicBezTo>
                  <a:cubicBezTo>
                    <a:pt x="5546" y="8320"/>
                    <a:pt x="5177" y="7857"/>
                    <a:pt x="4992" y="7580"/>
                  </a:cubicBezTo>
                  <a:cubicBezTo>
                    <a:pt x="4345" y="6563"/>
                    <a:pt x="4530" y="5639"/>
                    <a:pt x="4992" y="4715"/>
                  </a:cubicBezTo>
                  <a:cubicBezTo>
                    <a:pt x="4837" y="4631"/>
                    <a:pt x="4713" y="4595"/>
                    <a:pt x="4611" y="4595"/>
                  </a:cubicBezTo>
                  <a:cubicBezTo>
                    <a:pt x="4000" y="4595"/>
                    <a:pt x="4207" y="5888"/>
                    <a:pt x="3465" y="5888"/>
                  </a:cubicBezTo>
                  <a:cubicBezTo>
                    <a:pt x="3373" y="5888"/>
                    <a:pt x="3267" y="5868"/>
                    <a:pt x="3143" y="5824"/>
                  </a:cubicBezTo>
                  <a:cubicBezTo>
                    <a:pt x="3143" y="5269"/>
                    <a:pt x="3698" y="4437"/>
                    <a:pt x="2311" y="4345"/>
                  </a:cubicBezTo>
                  <a:cubicBezTo>
                    <a:pt x="1849" y="4345"/>
                    <a:pt x="1572" y="3513"/>
                    <a:pt x="1664" y="2866"/>
                  </a:cubicBezTo>
                  <a:cubicBezTo>
                    <a:pt x="1757" y="2404"/>
                    <a:pt x="2034" y="1941"/>
                    <a:pt x="2681" y="1757"/>
                  </a:cubicBezTo>
                  <a:cubicBezTo>
                    <a:pt x="3143" y="1757"/>
                    <a:pt x="3605" y="1572"/>
                    <a:pt x="4160" y="1479"/>
                  </a:cubicBezTo>
                  <a:cubicBezTo>
                    <a:pt x="2958" y="1202"/>
                    <a:pt x="1849" y="832"/>
                    <a:pt x="101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37"/>
            <p:cNvSpPr/>
            <p:nvPr/>
          </p:nvSpPr>
          <p:spPr>
            <a:xfrm>
              <a:off x="4745875" y="4829825"/>
              <a:ext cx="145625" cy="244975"/>
            </a:xfrm>
            <a:custGeom>
              <a:rect b="b" l="l" r="r" t="t"/>
              <a:pathLst>
                <a:path extrusionOk="0" h="9799" w="5825">
                  <a:moveTo>
                    <a:pt x="1757" y="0"/>
                  </a:moveTo>
                  <a:cubicBezTo>
                    <a:pt x="925" y="93"/>
                    <a:pt x="2404" y="1387"/>
                    <a:pt x="1480" y="1941"/>
                  </a:cubicBezTo>
                  <a:lnTo>
                    <a:pt x="1480" y="2311"/>
                  </a:lnTo>
                  <a:cubicBezTo>
                    <a:pt x="2404" y="3235"/>
                    <a:pt x="2219" y="3790"/>
                    <a:pt x="1018" y="4160"/>
                  </a:cubicBezTo>
                  <a:cubicBezTo>
                    <a:pt x="648" y="4252"/>
                    <a:pt x="278" y="4345"/>
                    <a:pt x="1" y="4530"/>
                  </a:cubicBezTo>
                  <a:cubicBezTo>
                    <a:pt x="186" y="4714"/>
                    <a:pt x="463" y="4992"/>
                    <a:pt x="740" y="5177"/>
                  </a:cubicBezTo>
                  <a:cubicBezTo>
                    <a:pt x="1123" y="5023"/>
                    <a:pt x="1348" y="4934"/>
                    <a:pt x="1479" y="4934"/>
                  </a:cubicBezTo>
                  <a:cubicBezTo>
                    <a:pt x="1665" y="4934"/>
                    <a:pt x="1665" y="5113"/>
                    <a:pt x="1665" y="5546"/>
                  </a:cubicBezTo>
                  <a:cubicBezTo>
                    <a:pt x="1665" y="5824"/>
                    <a:pt x="1757" y="6008"/>
                    <a:pt x="1942" y="6193"/>
                  </a:cubicBezTo>
                  <a:cubicBezTo>
                    <a:pt x="1987" y="6223"/>
                    <a:pt x="2043" y="6234"/>
                    <a:pt x="2106" y="6234"/>
                  </a:cubicBezTo>
                  <a:cubicBezTo>
                    <a:pt x="2265" y="6234"/>
                    <a:pt x="2467" y="6165"/>
                    <a:pt x="2624" y="6165"/>
                  </a:cubicBezTo>
                  <a:cubicBezTo>
                    <a:pt x="2790" y="6165"/>
                    <a:pt x="2906" y="6243"/>
                    <a:pt x="2866" y="6563"/>
                  </a:cubicBezTo>
                  <a:cubicBezTo>
                    <a:pt x="2774" y="7025"/>
                    <a:pt x="2127" y="6748"/>
                    <a:pt x="1757" y="7025"/>
                  </a:cubicBezTo>
                  <a:cubicBezTo>
                    <a:pt x="1942" y="7118"/>
                    <a:pt x="2035" y="7303"/>
                    <a:pt x="2127" y="7395"/>
                  </a:cubicBezTo>
                  <a:cubicBezTo>
                    <a:pt x="2959" y="8135"/>
                    <a:pt x="4253" y="8504"/>
                    <a:pt x="4623" y="9798"/>
                  </a:cubicBezTo>
                  <a:cubicBezTo>
                    <a:pt x="5824" y="9244"/>
                    <a:pt x="5639" y="8504"/>
                    <a:pt x="5177" y="7672"/>
                  </a:cubicBezTo>
                  <a:cubicBezTo>
                    <a:pt x="4808" y="7118"/>
                    <a:pt x="4068" y="6748"/>
                    <a:pt x="4715" y="5916"/>
                  </a:cubicBezTo>
                  <a:cubicBezTo>
                    <a:pt x="4623" y="5546"/>
                    <a:pt x="4438" y="5177"/>
                    <a:pt x="4345" y="4899"/>
                  </a:cubicBezTo>
                  <a:cubicBezTo>
                    <a:pt x="4287" y="4903"/>
                    <a:pt x="4232" y="4905"/>
                    <a:pt x="4181" y="4905"/>
                  </a:cubicBezTo>
                  <a:cubicBezTo>
                    <a:pt x="2952" y="4905"/>
                    <a:pt x="3961" y="3864"/>
                    <a:pt x="3606" y="3420"/>
                  </a:cubicBezTo>
                  <a:cubicBezTo>
                    <a:pt x="3513" y="3051"/>
                    <a:pt x="3421" y="2681"/>
                    <a:pt x="3236" y="2311"/>
                  </a:cubicBezTo>
                  <a:cubicBezTo>
                    <a:pt x="2959" y="2219"/>
                    <a:pt x="2682" y="2126"/>
                    <a:pt x="2497" y="1941"/>
                  </a:cubicBezTo>
                  <a:cubicBezTo>
                    <a:pt x="1942" y="1387"/>
                    <a:pt x="2866" y="0"/>
                    <a:pt x="175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37"/>
            <p:cNvSpPr/>
            <p:nvPr/>
          </p:nvSpPr>
          <p:spPr>
            <a:xfrm>
              <a:off x="4175100" y="1730925"/>
              <a:ext cx="124825" cy="180275"/>
            </a:xfrm>
            <a:custGeom>
              <a:rect b="b" l="l" r="r" t="t"/>
              <a:pathLst>
                <a:path extrusionOk="0" h="7211" w="4993">
                  <a:moveTo>
                    <a:pt x="4261" y="1"/>
                  </a:moveTo>
                  <a:cubicBezTo>
                    <a:pt x="3482" y="1"/>
                    <a:pt x="3057" y="1057"/>
                    <a:pt x="2404" y="1203"/>
                  </a:cubicBezTo>
                  <a:cubicBezTo>
                    <a:pt x="1" y="1665"/>
                    <a:pt x="1942" y="3698"/>
                    <a:pt x="833" y="4530"/>
                  </a:cubicBezTo>
                  <a:cubicBezTo>
                    <a:pt x="1017" y="4623"/>
                    <a:pt x="1110" y="4808"/>
                    <a:pt x="1202" y="4900"/>
                  </a:cubicBezTo>
                  <a:cubicBezTo>
                    <a:pt x="2127" y="5640"/>
                    <a:pt x="3051" y="6379"/>
                    <a:pt x="3883" y="7211"/>
                  </a:cubicBezTo>
                  <a:cubicBezTo>
                    <a:pt x="4437" y="4900"/>
                    <a:pt x="3698" y="2404"/>
                    <a:pt x="4992" y="278"/>
                  </a:cubicBezTo>
                  <a:cubicBezTo>
                    <a:pt x="4714" y="80"/>
                    <a:pt x="4474" y="1"/>
                    <a:pt x="426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37"/>
            <p:cNvSpPr/>
            <p:nvPr/>
          </p:nvSpPr>
          <p:spPr>
            <a:xfrm>
              <a:off x="3608950" y="3514925"/>
              <a:ext cx="122500" cy="247300"/>
            </a:xfrm>
            <a:custGeom>
              <a:rect b="b" l="l" r="r" t="t"/>
              <a:pathLst>
                <a:path extrusionOk="0" h="9892" w="4900">
                  <a:moveTo>
                    <a:pt x="4437" y="1"/>
                  </a:moveTo>
                  <a:cubicBezTo>
                    <a:pt x="3882" y="1757"/>
                    <a:pt x="2958" y="3144"/>
                    <a:pt x="1849" y="4438"/>
                  </a:cubicBezTo>
                  <a:cubicBezTo>
                    <a:pt x="2006" y="4420"/>
                    <a:pt x="2145" y="4412"/>
                    <a:pt x="2268" y="4412"/>
                  </a:cubicBezTo>
                  <a:cubicBezTo>
                    <a:pt x="3441" y="4412"/>
                    <a:pt x="3091" y="5181"/>
                    <a:pt x="2588" y="6101"/>
                  </a:cubicBezTo>
                  <a:cubicBezTo>
                    <a:pt x="2681" y="5362"/>
                    <a:pt x="1849" y="5085"/>
                    <a:pt x="1849" y="4438"/>
                  </a:cubicBezTo>
                  <a:cubicBezTo>
                    <a:pt x="1503" y="4361"/>
                    <a:pt x="1141" y="4236"/>
                    <a:pt x="863" y="4236"/>
                  </a:cubicBezTo>
                  <a:cubicBezTo>
                    <a:pt x="472" y="4236"/>
                    <a:pt x="246" y="4482"/>
                    <a:pt x="462" y="5454"/>
                  </a:cubicBezTo>
                  <a:cubicBezTo>
                    <a:pt x="555" y="5824"/>
                    <a:pt x="462" y="6194"/>
                    <a:pt x="370" y="6656"/>
                  </a:cubicBezTo>
                  <a:cubicBezTo>
                    <a:pt x="1202" y="7118"/>
                    <a:pt x="1664" y="7765"/>
                    <a:pt x="1387" y="8782"/>
                  </a:cubicBezTo>
                  <a:cubicBezTo>
                    <a:pt x="1296" y="9054"/>
                    <a:pt x="1156" y="9138"/>
                    <a:pt x="996" y="9138"/>
                  </a:cubicBezTo>
                  <a:cubicBezTo>
                    <a:pt x="734" y="9138"/>
                    <a:pt x="418" y="8913"/>
                    <a:pt x="174" y="8913"/>
                  </a:cubicBezTo>
                  <a:cubicBezTo>
                    <a:pt x="110" y="8913"/>
                    <a:pt x="52" y="8928"/>
                    <a:pt x="0" y="8967"/>
                  </a:cubicBezTo>
                  <a:cubicBezTo>
                    <a:pt x="104" y="9697"/>
                    <a:pt x="503" y="9780"/>
                    <a:pt x="929" y="9780"/>
                  </a:cubicBezTo>
                  <a:cubicBezTo>
                    <a:pt x="1055" y="9780"/>
                    <a:pt x="1184" y="9773"/>
                    <a:pt x="1308" y="9773"/>
                  </a:cubicBezTo>
                  <a:cubicBezTo>
                    <a:pt x="1509" y="9773"/>
                    <a:pt x="1699" y="9792"/>
                    <a:pt x="1849" y="9891"/>
                  </a:cubicBezTo>
                  <a:cubicBezTo>
                    <a:pt x="2056" y="9581"/>
                    <a:pt x="2320" y="9531"/>
                    <a:pt x="2610" y="9531"/>
                  </a:cubicBezTo>
                  <a:cubicBezTo>
                    <a:pt x="2748" y="9531"/>
                    <a:pt x="2892" y="9543"/>
                    <a:pt x="3039" y="9543"/>
                  </a:cubicBezTo>
                  <a:cubicBezTo>
                    <a:pt x="3134" y="9543"/>
                    <a:pt x="3231" y="9538"/>
                    <a:pt x="3328" y="9522"/>
                  </a:cubicBezTo>
                  <a:cubicBezTo>
                    <a:pt x="3328" y="8967"/>
                    <a:pt x="3328" y="8320"/>
                    <a:pt x="3328" y="7765"/>
                  </a:cubicBezTo>
                  <a:cubicBezTo>
                    <a:pt x="2958" y="7673"/>
                    <a:pt x="2588" y="7858"/>
                    <a:pt x="2404" y="7396"/>
                  </a:cubicBezTo>
                  <a:cubicBezTo>
                    <a:pt x="2404" y="7303"/>
                    <a:pt x="2588" y="7118"/>
                    <a:pt x="2681" y="7118"/>
                  </a:cubicBezTo>
                  <a:cubicBezTo>
                    <a:pt x="2730" y="7108"/>
                    <a:pt x="2774" y="7104"/>
                    <a:pt x="2815" y="7104"/>
                  </a:cubicBezTo>
                  <a:cubicBezTo>
                    <a:pt x="3163" y="7104"/>
                    <a:pt x="3245" y="7435"/>
                    <a:pt x="3328" y="7765"/>
                  </a:cubicBezTo>
                  <a:cubicBezTo>
                    <a:pt x="3790" y="7396"/>
                    <a:pt x="3605" y="6841"/>
                    <a:pt x="3698" y="6379"/>
                  </a:cubicBezTo>
                  <a:cubicBezTo>
                    <a:pt x="4067" y="4622"/>
                    <a:pt x="3882" y="2774"/>
                    <a:pt x="4714" y="1202"/>
                  </a:cubicBezTo>
                  <a:cubicBezTo>
                    <a:pt x="4622" y="833"/>
                    <a:pt x="4899" y="370"/>
                    <a:pt x="443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37"/>
            <p:cNvSpPr/>
            <p:nvPr/>
          </p:nvSpPr>
          <p:spPr>
            <a:xfrm>
              <a:off x="3821550" y="2339900"/>
              <a:ext cx="161775" cy="206800"/>
            </a:xfrm>
            <a:custGeom>
              <a:rect b="b" l="l" r="r" t="t"/>
              <a:pathLst>
                <a:path extrusionOk="0" h="8272" w="6471">
                  <a:moveTo>
                    <a:pt x="937" y="0"/>
                  </a:moveTo>
                  <a:cubicBezTo>
                    <a:pt x="731" y="0"/>
                    <a:pt x="551" y="141"/>
                    <a:pt x="370" y="322"/>
                  </a:cubicBezTo>
                  <a:cubicBezTo>
                    <a:pt x="0" y="599"/>
                    <a:pt x="93" y="877"/>
                    <a:pt x="277" y="1246"/>
                  </a:cubicBezTo>
                  <a:cubicBezTo>
                    <a:pt x="1941" y="3650"/>
                    <a:pt x="3513" y="6146"/>
                    <a:pt x="5731" y="8272"/>
                  </a:cubicBezTo>
                  <a:cubicBezTo>
                    <a:pt x="5731" y="7624"/>
                    <a:pt x="5916" y="7162"/>
                    <a:pt x="6471" y="6793"/>
                  </a:cubicBezTo>
                  <a:cubicBezTo>
                    <a:pt x="5177" y="4851"/>
                    <a:pt x="3975" y="2910"/>
                    <a:pt x="2588" y="1062"/>
                  </a:cubicBezTo>
                  <a:cubicBezTo>
                    <a:pt x="2311" y="692"/>
                    <a:pt x="1756" y="415"/>
                    <a:pt x="1294" y="137"/>
                  </a:cubicBezTo>
                  <a:cubicBezTo>
                    <a:pt x="1165" y="41"/>
                    <a:pt x="1048" y="0"/>
                    <a:pt x="93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37"/>
            <p:cNvSpPr/>
            <p:nvPr/>
          </p:nvSpPr>
          <p:spPr>
            <a:xfrm>
              <a:off x="3317775" y="2844775"/>
              <a:ext cx="201075" cy="154850"/>
            </a:xfrm>
            <a:custGeom>
              <a:rect b="b" l="l" r="r" t="t"/>
              <a:pathLst>
                <a:path extrusionOk="0" h="6194" w="8043">
                  <a:moveTo>
                    <a:pt x="0" y="1"/>
                  </a:moveTo>
                  <a:cubicBezTo>
                    <a:pt x="278" y="740"/>
                    <a:pt x="555" y="1480"/>
                    <a:pt x="740" y="2219"/>
                  </a:cubicBezTo>
                  <a:cubicBezTo>
                    <a:pt x="3421" y="2681"/>
                    <a:pt x="5362" y="4437"/>
                    <a:pt x="7303" y="6194"/>
                  </a:cubicBezTo>
                  <a:cubicBezTo>
                    <a:pt x="8042" y="5639"/>
                    <a:pt x="6933" y="4437"/>
                    <a:pt x="8042" y="3975"/>
                  </a:cubicBezTo>
                  <a:cubicBezTo>
                    <a:pt x="7025" y="3328"/>
                    <a:pt x="6009" y="2496"/>
                    <a:pt x="4899" y="1942"/>
                  </a:cubicBezTo>
                  <a:cubicBezTo>
                    <a:pt x="3421" y="1017"/>
                    <a:pt x="1942" y="1"/>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37"/>
            <p:cNvSpPr/>
            <p:nvPr/>
          </p:nvSpPr>
          <p:spPr>
            <a:xfrm>
              <a:off x="3620500" y="3062000"/>
              <a:ext cx="184900" cy="192500"/>
            </a:xfrm>
            <a:custGeom>
              <a:rect b="b" l="l" r="r" t="t"/>
              <a:pathLst>
                <a:path extrusionOk="0" h="7700" w="7396">
                  <a:moveTo>
                    <a:pt x="647" y="0"/>
                  </a:moveTo>
                  <a:lnTo>
                    <a:pt x="647" y="0"/>
                  </a:lnTo>
                  <a:cubicBezTo>
                    <a:pt x="0" y="555"/>
                    <a:pt x="925" y="1387"/>
                    <a:pt x="278" y="1849"/>
                  </a:cubicBezTo>
                  <a:cubicBezTo>
                    <a:pt x="307" y="1857"/>
                    <a:pt x="337" y="1860"/>
                    <a:pt x="368" y="1860"/>
                  </a:cubicBezTo>
                  <a:cubicBezTo>
                    <a:pt x="604" y="1860"/>
                    <a:pt x="868" y="1663"/>
                    <a:pt x="1093" y="1663"/>
                  </a:cubicBezTo>
                  <a:cubicBezTo>
                    <a:pt x="1203" y="1663"/>
                    <a:pt x="1303" y="1710"/>
                    <a:pt x="1387" y="1849"/>
                  </a:cubicBezTo>
                  <a:cubicBezTo>
                    <a:pt x="1757" y="2219"/>
                    <a:pt x="1017" y="2311"/>
                    <a:pt x="1017" y="2589"/>
                  </a:cubicBezTo>
                  <a:cubicBezTo>
                    <a:pt x="2311" y="4345"/>
                    <a:pt x="3883" y="5824"/>
                    <a:pt x="5362" y="7303"/>
                  </a:cubicBezTo>
                  <a:cubicBezTo>
                    <a:pt x="5666" y="7557"/>
                    <a:pt x="5999" y="7699"/>
                    <a:pt x="6314" y="7699"/>
                  </a:cubicBezTo>
                  <a:cubicBezTo>
                    <a:pt x="6571" y="7699"/>
                    <a:pt x="6817" y="7603"/>
                    <a:pt x="7025" y="7395"/>
                  </a:cubicBezTo>
                  <a:cubicBezTo>
                    <a:pt x="7395" y="6933"/>
                    <a:pt x="7118" y="6379"/>
                    <a:pt x="6748" y="5916"/>
                  </a:cubicBezTo>
                  <a:cubicBezTo>
                    <a:pt x="4715" y="3975"/>
                    <a:pt x="2958" y="1757"/>
                    <a:pt x="64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37"/>
            <p:cNvSpPr/>
            <p:nvPr/>
          </p:nvSpPr>
          <p:spPr>
            <a:xfrm>
              <a:off x="4108100" y="4661125"/>
              <a:ext cx="201050" cy="164825"/>
            </a:xfrm>
            <a:custGeom>
              <a:rect b="b" l="l" r="r" t="t"/>
              <a:pathLst>
                <a:path extrusionOk="0" h="6593" w="8042">
                  <a:moveTo>
                    <a:pt x="5546" y="0"/>
                  </a:moveTo>
                  <a:cubicBezTo>
                    <a:pt x="5454" y="740"/>
                    <a:pt x="4899" y="1017"/>
                    <a:pt x="4529" y="1387"/>
                  </a:cubicBezTo>
                  <a:cubicBezTo>
                    <a:pt x="3235" y="2681"/>
                    <a:pt x="1571" y="3513"/>
                    <a:pt x="740" y="5177"/>
                  </a:cubicBezTo>
                  <a:cubicBezTo>
                    <a:pt x="647" y="5547"/>
                    <a:pt x="0" y="5824"/>
                    <a:pt x="370" y="6286"/>
                  </a:cubicBezTo>
                  <a:cubicBezTo>
                    <a:pt x="586" y="6503"/>
                    <a:pt x="866" y="6592"/>
                    <a:pt x="1154" y="6592"/>
                  </a:cubicBezTo>
                  <a:cubicBezTo>
                    <a:pt x="1358" y="6592"/>
                    <a:pt x="1565" y="6547"/>
                    <a:pt x="1756" y="6471"/>
                  </a:cubicBezTo>
                  <a:cubicBezTo>
                    <a:pt x="2126" y="6378"/>
                    <a:pt x="2496" y="6101"/>
                    <a:pt x="2773" y="5731"/>
                  </a:cubicBezTo>
                  <a:cubicBezTo>
                    <a:pt x="4252" y="3975"/>
                    <a:pt x="6008" y="2589"/>
                    <a:pt x="8042" y="1479"/>
                  </a:cubicBezTo>
                  <a:cubicBezTo>
                    <a:pt x="7645" y="1321"/>
                    <a:pt x="7384" y="480"/>
                    <a:pt x="7085" y="480"/>
                  </a:cubicBezTo>
                  <a:cubicBezTo>
                    <a:pt x="7035" y="480"/>
                    <a:pt x="6985" y="503"/>
                    <a:pt x="6933" y="555"/>
                  </a:cubicBezTo>
                  <a:cubicBezTo>
                    <a:pt x="6636" y="901"/>
                    <a:pt x="6432" y="1029"/>
                    <a:pt x="6283" y="1029"/>
                  </a:cubicBezTo>
                  <a:cubicBezTo>
                    <a:pt x="5876" y="1029"/>
                    <a:pt x="5885" y="68"/>
                    <a:pt x="554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37"/>
            <p:cNvSpPr/>
            <p:nvPr/>
          </p:nvSpPr>
          <p:spPr>
            <a:xfrm>
              <a:off x="3509575" y="288950"/>
              <a:ext cx="231100" cy="158275"/>
            </a:xfrm>
            <a:custGeom>
              <a:rect b="b" l="l" r="r" t="t"/>
              <a:pathLst>
                <a:path extrusionOk="0" h="6331" w="9244">
                  <a:moveTo>
                    <a:pt x="7673" y="1"/>
                  </a:moveTo>
                  <a:lnTo>
                    <a:pt x="7673" y="1"/>
                  </a:lnTo>
                  <a:cubicBezTo>
                    <a:pt x="6722" y="778"/>
                    <a:pt x="6983" y="1960"/>
                    <a:pt x="6116" y="1960"/>
                  </a:cubicBezTo>
                  <a:cubicBezTo>
                    <a:pt x="6055" y="1960"/>
                    <a:pt x="5989" y="1954"/>
                    <a:pt x="5916" y="1942"/>
                  </a:cubicBezTo>
                  <a:cubicBezTo>
                    <a:pt x="5177" y="1849"/>
                    <a:pt x="4807" y="1295"/>
                    <a:pt x="4715" y="555"/>
                  </a:cubicBezTo>
                  <a:cubicBezTo>
                    <a:pt x="1664" y="832"/>
                    <a:pt x="1387" y="3606"/>
                    <a:pt x="93" y="5547"/>
                  </a:cubicBezTo>
                  <a:cubicBezTo>
                    <a:pt x="1" y="5639"/>
                    <a:pt x="93" y="6009"/>
                    <a:pt x="185" y="6194"/>
                  </a:cubicBezTo>
                  <a:cubicBezTo>
                    <a:pt x="314" y="6290"/>
                    <a:pt x="432" y="6331"/>
                    <a:pt x="542" y="6331"/>
                  </a:cubicBezTo>
                  <a:cubicBezTo>
                    <a:pt x="748" y="6331"/>
                    <a:pt x="929" y="6189"/>
                    <a:pt x="1110" y="6009"/>
                  </a:cubicBezTo>
                  <a:cubicBezTo>
                    <a:pt x="1849" y="5269"/>
                    <a:pt x="2589" y="4530"/>
                    <a:pt x="3236" y="3883"/>
                  </a:cubicBezTo>
                  <a:cubicBezTo>
                    <a:pt x="2958" y="3790"/>
                    <a:pt x="2589" y="3698"/>
                    <a:pt x="2958" y="3328"/>
                  </a:cubicBezTo>
                  <a:cubicBezTo>
                    <a:pt x="3360" y="2993"/>
                    <a:pt x="3859" y="2755"/>
                    <a:pt x="4456" y="2755"/>
                  </a:cubicBezTo>
                  <a:cubicBezTo>
                    <a:pt x="4682" y="2755"/>
                    <a:pt x="4922" y="2790"/>
                    <a:pt x="5177" y="2866"/>
                  </a:cubicBezTo>
                  <a:cubicBezTo>
                    <a:pt x="4900" y="3051"/>
                    <a:pt x="4622" y="3236"/>
                    <a:pt x="4345" y="3513"/>
                  </a:cubicBezTo>
                  <a:lnTo>
                    <a:pt x="7303" y="3513"/>
                  </a:lnTo>
                  <a:cubicBezTo>
                    <a:pt x="7118" y="3236"/>
                    <a:pt x="6933" y="2958"/>
                    <a:pt x="6748" y="2774"/>
                  </a:cubicBezTo>
                  <a:cubicBezTo>
                    <a:pt x="9244" y="2496"/>
                    <a:pt x="7395" y="1295"/>
                    <a:pt x="767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37"/>
            <p:cNvSpPr/>
            <p:nvPr/>
          </p:nvSpPr>
          <p:spPr>
            <a:xfrm>
              <a:off x="2284825" y="593975"/>
              <a:ext cx="166400" cy="165900"/>
            </a:xfrm>
            <a:custGeom>
              <a:rect b="b" l="l" r="r" t="t"/>
              <a:pathLst>
                <a:path extrusionOk="0" h="6636" w="6656">
                  <a:moveTo>
                    <a:pt x="3513" y="1"/>
                  </a:moveTo>
                  <a:cubicBezTo>
                    <a:pt x="3143" y="1"/>
                    <a:pt x="2958" y="371"/>
                    <a:pt x="2588" y="463"/>
                  </a:cubicBezTo>
                  <a:cubicBezTo>
                    <a:pt x="740" y="1480"/>
                    <a:pt x="0" y="3051"/>
                    <a:pt x="647" y="4623"/>
                  </a:cubicBezTo>
                  <a:cubicBezTo>
                    <a:pt x="1325" y="6102"/>
                    <a:pt x="2414" y="6636"/>
                    <a:pt x="3612" y="6636"/>
                  </a:cubicBezTo>
                  <a:cubicBezTo>
                    <a:pt x="4211" y="6636"/>
                    <a:pt x="4838" y="6502"/>
                    <a:pt x="5454" y="6287"/>
                  </a:cubicBezTo>
                  <a:cubicBezTo>
                    <a:pt x="6009" y="6102"/>
                    <a:pt x="6656" y="5732"/>
                    <a:pt x="6656" y="5085"/>
                  </a:cubicBezTo>
                  <a:cubicBezTo>
                    <a:pt x="6656" y="4253"/>
                    <a:pt x="5731" y="4161"/>
                    <a:pt x="5177" y="3976"/>
                  </a:cubicBezTo>
                  <a:cubicBezTo>
                    <a:pt x="5025" y="3900"/>
                    <a:pt x="4893" y="3867"/>
                    <a:pt x="4777" y="3867"/>
                  </a:cubicBezTo>
                  <a:cubicBezTo>
                    <a:pt x="4327" y="3867"/>
                    <a:pt x="4122" y="4366"/>
                    <a:pt x="3975" y="4808"/>
                  </a:cubicBezTo>
                  <a:cubicBezTo>
                    <a:pt x="3755" y="5379"/>
                    <a:pt x="3536" y="5595"/>
                    <a:pt x="3296" y="5595"/>
                  </a:cubicBezTo>
                  <a:cubicBezTo>
                    <a:pt x="3032" y="5595"/>
                    <a:pt x="2743" y="5332"/>
                    <a:pt x="2404" y="4992"/>
                  </a:cubicBezTo>
                  <a:cubicBezTo>
                    <a:pt x="1202" y="3698"/>
                    <a:pt x="1479" y="2682"/>
                    <a:pt x="3513" y="1110"/>
                  </a:cubicBezTo>
                  <a:cubicBezTo>
                    <a:pt x="3790" y="740"/>
                    <a:pt x="4622" y="371"/>
                    <a:pt x="351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37"/>
            <p:cNvSpPr/>
            <p:nvPr/>
          </p:nvSpPr>
          <p:spPr>
            <a:xfrm>
              <a:off x="4440850" y="625975"/>
              <a:ext cx="187200" cy="180625"/>
            </a:xfrm>
            <a:custGeom>
              <a:rect b="b" l="l" r="r" t="t"/>
              <a:pathLst>
                <a:path extrusionOk="0" h="7225" w="7488">
                  <a:moveTo>
                    <a:pt x="3746" y="1"/>
                  </a:moveTo>
                  <a:cubicBezTo>
                    <a:pt x="3383" y="1"/>
                    <a:pt x="3226" y="331"/>
                    <a:pt x="3143" y="662"/>
                  </a:cubicBezTo>
                  <a:cubicBezTo>
                    <a:pt x="3051" y="1217"/>
                    <a:pt x="2866" y="1679"/>
                    <a:pt x="2404" y="1956"/>
                  </a:cubicBezTo>
                  <a:cubicBezTo>
                    <a:pt x="740" y="2973"/>
                    <a:pt x="370" y="4637"/>
                    <a:pt x="185" y="6301"/>
                  </a:cubicBezTo>
                  <a:cubicBezTo>
                    <a:pt x="278" y="6578"/>
                    <a:pt x="1" y="7040"/>
                    <a:pt x="648" y="7225"/>
                  </a:cubicBezTo>
                  <a:cubicBezTo>
                    <a:pt x="833" y="5931"/>
                    <a:pt x="1202" y="4729"/>
                    <a:pt x="2404" y="4360"/>
                  </a:cubicBezTo>
                  <a:cubicBezTo>
                    <a:pt x="2474" y="4336"/>
                    <a:pt x="2537" y="4325"/>
                    <a:pt x="2595" y="4325"/>
                  </a:cubicBezTo>
                  <a:cubicBezTo>
                    <a:pt x="3226" y="4325"/>
                    <a:pt x="3206" y="5616"/>
                    <a:pt x="3883" y="6208"/>
                  </a:cubicBezTo>
                  <a:cubicBezTo>
                    <a:pt x="3883" y="4951"/>
                    <a:pt x="4141" y="4438"/>
                    <a:pt x="4639" y="4438"/>
                  </a:cubicBezTo>
                  <a:cubicBezTo>
                    <a:pt x="4983" y="4438"/>
                    <a:pt x="5442" y="4683"/>
                    <a:pt x="6009" y="5099"/>
                  </a:cubicBezTo>
                  <a:cubicBezTo>
                    <a:pt x="6175" y="5210"/>
                    <a:pt x="6572" y="5552"/>
                    <a:pt x="6924" y="5552"/>
                  </a:cubicBezTo>
                  <a:cubicBezTo>
                    <a:pt x="7160" y="5552"/>
                    <a:pt x="7376" y="5397"/>
                    <a:pt x="7488" y="4914"/>
                  </a:cubicBezTo>
                  <a:lnTo>
                    <a:pt x="7488" y="4822"/>
                  </a:lnTo>
                  <a:cubicBezTo>
                    <a:pt x="5732" y="3990"/>
                    <a:pt x="3698" y="3343"/>
                    <a:pt x="4160" y="662"/>
                  </a:cubicBezTo>
                  <a:cubicBezTo>
                    <a:pt x="4253" y="477"/>
                    <a:pt x="4253" y="15"/>
                    <a:pt x="3883" y="15"/>
                  </a:cubicBezTo>
                  <a:cubicBezTo>
                    <a:pt x="3834" y="5"/>
                    <a:pt x="3788" y="1"/>
                    <a:pt x="374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37"/>
            <p:cNvSpPr/>
            <p:nvPr/>
          </p:nvSpPr>
          <p:spPr>
            <a:xfrm>
              <a:off x="3881625" y="1959725"/>
              <a:ext cx="129425" cy="187200"/>
            </a:xfrm>
            <a:custGeom>
              <a:rect b="b" l="l" r="r" t="t"/>
              <a:pathLst>
                <a:path extrusionOk="0" h="7488" w="5177">
                  <a:moveTo>
                    <a:pt x="2958" y="0"/>
                  </a:moveTo>
                  <a:cubicBezTo>
                    <a:pt x="2681" y="0"/>
                    <a:pt x="2456" y="312"/>
                    <a:pt x="2165" y="312"/>
                  </a:cubicBezTo>
                  <a:cubicBezTo>
                    <a:pt x="2069" y="312"/>
                    <a:pt x="1965" y="277"/>
                    <a:pt x="1849" y="185"/>
                  </a:cubicBezTo>
                  <a:cubicBezTo>
                    <a:pt x="1757" y="2126"/>
                    <a:pt x="1572" y="4067"/>
                    <a:pt x="370" y="5731"/>
                  </a:cubicBezTo>
                  <a:cubicBezTo>
                    <a:pt x="0" y="6193"/>
                    <a:pt x="0" y="6840"/>
                    <a:pt x="0" y="7487"/>
                  </a:cubicBezTo>
                  <a:cubicBezTo>
                    <a:pt x="740" y="7210"/>
                    <a:pt x="1479" y="7025"/>
                    <a:pt x="2219" y="6748"/>
                  </a:cubicBezTo>
                  <a:cubicBezTo>
                    <a:pt x="2337" y="6392"/>
                    <a:pt x="2532" y="6227"/>
                    <a:pt x="2802" y="6227"/>
                  </a:cubicBezTo>
                  <a:cubicBezTo>
                    <a:pt x="2954" y="6227"/>
                    <a:pt x="3129" y="6279"/>
                    <a:pt x="3328" y="6378"/>
                  </a:cubicBezTo>
                  <a:cubicBezTo>
                    <a:pt x="4252" y="6101"/>
                    <a:pt x="5177" y="5823"/>
                    <a:pt x="5084" y="4529"/>
                  </a:cubicBezTo>
                  <a:cubicBezTo>
                    <a:pt x="5057" y="4526"/>
                    <a:pt x="5030" y="4524"/>
                    <a:pt x="5005" y="4524"/>
                  </a:cubicBezTo>
                  <a:cubicBezTo>
                    <a:pt x="4393" y="4524"/>
                    <a:pt x="4322" y="5473"/>
                    <a:pt x="3680" y="5473"/>
                  </a:cubicBezTo>
                  <a:cubicBezTo>
                    <a:pt x="3628" y="5473"/>
                    <a:pt x="3573" y="5467"/>
                    <a:pt x="3513" y="5454"/>
                  </a:cubicBezTo>
                  <a:cubicBezTo>
                    <a:pt x="3975" y="4807"/>
                    <a:pt x="4160" y="4252"/>
                    <a:pt x="3513" y="3605"/>
                  </a:cubicBezTo>
                  <a:cubicBezTo>
                    <a:pt x="2681" y="2773"/>
                    <a:pt x="2866" y="1941"/>
                    <a:pt x="3421" y="740"/>
                  </a:cubicBezTo>
                  <a:cubicBezTo>
                    <a:pt x="3605" y="277"/>
                    <a:pt x="3328" y="0"/>
                    <a:pt x="295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37"/>
            <p:cNvSpPr/>
            <p:nvPr/>
          </p:nvSpPr>
          <p:spPr>
            <a:xfrm>
              <a:off x="3246150" y="3745775"/>
              <a:ext cx="164075" cy="160100"/>
            </a:xfrm>
            <a:custGeom>
              <a:rect b="b" l="l" r="r" t="t"/>
              <a:pathLst>
                <a:path extrusionOk="0" h="6404" w="6563">
                  <a:moveTo>
                    <a:pt x="5180" y="1"/>
                  </a:moveTo>
                  <a:cubicBezTo>
                    <a:pt x="4760" y="1"/>
                    <a:pt x="4642" y="509"/>
                    <a:pt x="4344" y="657"/>
                  </a:cubicBezTo>
                  <a:cubicBezTo>
                    <a:pt x="3882" y="3338"/>
                    <a:pt x="3235" y="3893"/>
                    <a:pt x="370" y="3893"/>
                  </a:cubicBezTo>
                  <a:cubicBezTo>
                    <a:pt x="924" y="4817"/>
                    <a:pt x="370" y="5464"/>
                    <a:pt x="0" y="6111"/>
                  </a:cubicBezTo>
                  <a:cubicBezTo>
                    <a:pt x="1067" y="6223"/>
                    <a:pt x="2168" y="6404"/>
                    <a:pt x="3283" y="6404"/>
                  </a:cubicBezTo>
                  <a:cubicBezTo>
                    <a:pt x="4003" y="6404"/>
                    <a:pt x="4728" y="6329"/>
                    <a:pt x="5454" y="6111"/>
                  </a:cubicBezTo>
                  <a:cubicBezTo>
                    <a:pt x="5454" y="5852"/>
                    <a:pt x="6502" y="5270"/>
                    <a:pt x="5510" y="5270"/>
                  </a:cubicBezTo>
                  <a:cubicBezTo>
                    <a:pt x="5440" y="5270"/>
                    <a:pt x="5360" y="5273"/>
                    <a:pt x="5269" y="5279"/>
                  </a:cubicBezTo>
                  <a:cubicBezTo>
                    <a:pt x="5040" y="5279"/>
                    <a:pt x="4801" y="5314"/>
                    <a:pt x="4594" y="5314"/>
                  </a:cubicBezTo>
                  <a:cubicBezTo>
                    <a:pt x="4215" y="5314"/>
                    <a:pt x="3948" y="5197"/>
                    <a:pt x="4067" y="4540"/>
                  </a:cubicBezTo>
                  <a:cubicBezTo>
                    <a:pt x="4344" y="3523"/>
                    <a:pt x="4437" y="2229"/>
                    <a:pt x="6101" y="2136"/>
                  </a:cubicBezTo>
                  <a:cubicBezTo>
                    <a:pt x="5731" y="1674"/>
                    <a:pt x="5269" y="1582"/>
                    <a:pt x="5176" y="1027"/>
                  </a:cubicBezTo>
                  <a:cubicBezTo>
                    <a:pt x="5084" y="565"/>
                    <a:pt x="6563" y="750"/>
                    <a:pt x="5546" y="103"/>
                  </a:cubicBezTo>
                  <a:cubicBezTo>
                    <a:pt x="5402" y="30"/>
                    <a:pt x="5282" y="1"/>
                    <a:pt x="51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37"/>
            <p:cNvSpPr/>
            <p:nvPr/>
          </p:nvSpPr>
          <p:spPr>
            <a:xfrm>
              <a:off x="2751625" y="4161975"/>
              <a:ext cx="60900" cy="362825"/>
            </a:xfrm>
            <a:custGeom>
              <a:rect b="b" l="l" r="r" t="t"/>
              <a:pathLst>
                <a:path extrusionOk="0" h="14513" w="2436">
                  <a:moveTo>
                    <a:pt x="1202" y="1"/>
                  </a:moveTo>
                  <a:cubicBezTo>
                    <a:pt x="1230" y="23"/>
                    <a:pt x="1258" y="46"/>
                    <a:pt x="1284" y="69"/>
                  </a:cubicBezTo>
                  <a:lnTo>
                    <a:pt x="1284" y="69"/>
                  </a:lnTo>
                  <a:lnTo>
                    <a:pt x="1294" y="1"/>
                  </a:lnTo>
                  <a:close/>
                  <a:moveTo>
                    <a:pt x="1284" y="69"/>
                  </a:moveTo>
                  <a:lnTo>
                    <a:pt x="277" y="6933"/>
                  </a:lnTo>
                  <a:cubicBezTo>
                    <a:pt x="0" y="9521"/>
                    <a:pt x="0" y="12017"/>
                    <a:pt x="832" y="14513"/>
                  </a:cubicBezTo>
                  <a:lnTo>
                    <a:pt x="1202" y="14513"/>
                  </a:lnTo>
                  <a:cubicBezTo>
                    <a:pt x="1479" y="13773"/>
                    <a:pt x="832" y="12757"/>
                    <a:pt x="1941" y="12294"/>
                  </a:cubicBezTo>
                  <a:cubicBezTo>
                    <a:pt x="1479" y="12017"/>
                    <a:pt x="832" y="11740"/>
                    <a:pt x="1294" y="10908"/>
                  </a:cubicBezTo>
                  <a:cubicBezTo>
                    <a:pt x="1756" y="9799"/>
                    <a:pt x="1017" y="8782"/>
                    <a:pt x="1294" y="7673"/>
                  </a:cubicBezTo>
                  <a:cubicBezTo>
                    <a:pt x="1479" y="6841"/>
                    <a:pt x="1941" y="6841"/>
                    <a:pt x="2311" y="6563"/>
                  </a:cubicBezTo>
                  <a:lnTo>
                    <a:pt x="2311" y="6194"/>
                  </a:lnTo>
                  <a:cubicBezTo>
                    <a:pt x="1294" y="5454"/>
                    <a:pt x="1756" y="4530"/>
                    <a:pt x="1941" y="3605"/>
                  </a:cubicBezTo>
                  <a:cubicBezTo>
                    <a:pt x="1128" y="2521"/>
                    <a:pt x="2435" y="1083"/>
                    <a:pt x="1284" y="6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37"/>
            <p:cNvSpPr/>
            <p:nvPr/>
          </p:nvSpPr>
          <p:spPr>
            <a:xfrm>
              <a:off x="3248450" y="774225"/>
              <a:ext cx="233425" cy="145625"/>
            </a:xfrm>
            <a:custGeom>
              <a:rect b="b" l="l" r="r" t="t"/>
              <a:pathLst>
                <a:path extrusionOk="0" h="5825" w="9337">
                  <a:moveTo>
                    <a:pt x="8967" y="1"/>
                  </a:moveTo>
                  <a:cubicBezTo>
                    <a:pt x="7672" y="833"/>
                    <a:pt x="6286" y="1572"/>
                    <a:pt x="4992" y="2404"/>
                  </a:cubicBezTo>
                  <a:cubicBezTo>
                    <a:pt x="3657" y="3239"/>
                    <a:pt x="2548" y="4675"/>
                    <a:pt x="645" y="4675"/>
                  </a:cubicBezTo>
                  <a:cubicBezTo>
                    <a:pt x="440" y="4675"/>
                    <a:pt x="225" y="4659"/>
                    <a:pt x="0" y="4623"/>
                  </a:cubicBezTo>
                  <a:lnTo>
                    <a:pt x="0" y="4623"/>
                  </a:lnTo>
                  <a:cubicBezTo>
                    <a:pt x="647" y="5177"/>
                    <a:pt x="1295" y="5732"/>
                    <a:pt x="2034" y="5824"/>
                  </a:cubicBezTo>
                  <a:cubicBezTo>
                    <a:pt x="2866" y="5362"/>
                    <a:pt x="3790" y="5639"/>
                    <a:pt x="4622" y="5455"/>
                  </a:cubicBezTo>
                  <a:cubicBezTo>
                    <a:pt x="4160" y="4530"/>
                    <a:pt x="4992" y="4160"/>
                    <a:pt x="5547" y="3791"/>
                  </a:cubicBezTo>
                  <a:cubicBezTo>
                    <a:pt x="6748" y="2866"/>
                    <a:pt x="8042" y="2034"/>
                    <a:pt x="9336" y="1110"/>
                  </a:cubicBezTo>
                  <a:cubicBezTo>
                    <a:pt x="9244" y="740"/>
                    <a:pt x="9151" y="371"/>
                    <a:pt x="896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37"/>
            <p:cNvSpPr/>
            <p:nvPr/>
          </p:nvSpPr>
          <p:spPr>
            <a:xfrm>
              <a:off x="2291750" y="4697975"/>
              <a:ext cx="235725" cy="83575"/>
            </a:xfrm>
            <a:custGeom>
              <a:rect b="b" l="l" r="r" t="t"/>
              <a:pathLst>
                <a:path extrusionOk="0" h="3343" w="9429">
                  <a:moveTo>
                    <a:pt x="3499" y="0"/>
                  </a:moveTo>
                  <a:cubicBezTo>
                    <a:pt x="2844" y="0"/>
                    <a:pt x="2171" y="116"/>
                    <a:pt x="1480" y="375"/>
                  </a:cubicBezTo>
                  <a:cubicBezTo>
                    <a:pt x="1757" y="468"/>
                    <a:pt x="1572" y="745"/>
                    <a:pt x="1572" y="930"/>
                  </a:cubicBezTo>
                  <a:cubicBezTo>
                    <a:pt x="1536" y="1184"/>
                    <a:pt x="1685" y="1224"/>
                    <a:pt x="1862" y="1224"/>
                  </a:cubicBezTo>
                  <a:cubicBezTo>
                    <a:pt x="1945" y="1224"/>
                    <a:pt x="2033" y="1215"/>
                    <a:pt x="2113" y="1215"/>
                  </a:cubicBezTo>
                  <a:cubicBezTo>
                    <a:pt x="2297" y="1215"/>
                    <a:pt x="2429" y="1263"/>
                    <a:pt x="2311" y="1577"/>
                  </a:cubicBezTo>
                  <a:cubicBezTo>
                    <a:pt x="2185" y="1893"/>
                    <a:pt x="1843" y="2036"/>
                    <a:pt x="1462" y="2036"/>
                  </a:cubicBezTo>
                  <a:cubicBezTo>
                    <a:pt x="1285" y="2036"/>
                    <a:pt x="1101" y="2005"/>
                    <a:pt x="925" y="1947"/>
                  </a:cubicBezTo>
                  <a:cubicBezTo>
                    <a:pt x="840" y="1913"/>
                    <a:pt x="762" y="1897"/>
                    <a:pt x="689" y="1897"/>
                  </a:cubicBezTo>
                  <a:cubicBezTo>
                    <a:pt x="364" y="1897"/>
                    <a:pt x="152" y="2199"/>
                    <a:pt x="1" y="2501"/>
                  </a:cubicBezTo>
                  <a:cubicBezTo>
                    <a:pt x="137" y="2507"/>
                    <a:pt x="273" y="2509"/>
                    <a:pt x="409" y="2509"/>
                  </a:cubicBezTo>
                  <a:cubicBezTo>
                    <a:pt x="1563" y="2509"/>
                    <a:pt x="2715" y="2327"/>
                    <a:pt x="3852" y="2327"/>
                  </a:cubicBezTo>
                  <a:cubicBezTo>
                    <a:pt x="4767" y="2327"/>
                    <a:pt x="5674" y="2445"/>
                    <a:pt x="6563" y="2871"/>
                  </a:cubicBezTo>
                  <a:cubicBezTo>
                    <a:pt x="6722" y="2799"/>
                    <a:pt x="6876" y="2770"/>
                    <a:pt x="7027" y="2770"/>
                  </a:cubicBezTo>
                  <a:cubicBezTo>
                    <a:pt x="7693" y="2770"/>
                    <a:pt x="8299" y="3342"/>
                    <a:pt x="8965" y="3342"/>
                  </a:cubicBezTo>
                  <a:cubicBezTo>
                    <a:pt x="9116" y="3342"/>
                    <a:pt x="9270" y="3313"/>
                    <a:pt x="9429" y="3241"/>
                  </a:cubicBezTo>
                  <a:lnTo>
                    <a:pt x="9059" y="2871"/>
                  </a:lnTo>
                  <a:cubicBezTo>
                    <a:pt x="9001" y="2876"/>
                    <a:pt x="8946" y="2879"/>
                    <a:pt x="8892" y="2879"/>
                  </a:cubicBezTo>
                  <a:cubicBezTo>
                    <a:pt x="8011" y="2879"/>
                    <a:pt x="7755" y="2176"/>
                    <a:pt x="7580" y="1392"/>
                  </a:cubicBezTo>
                  <a:cubicBezTo>
                    <a:pt x="6308" y="565"/>
                    <a:pt x="4947" y="0"/>
                    <a:pt x="349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37"/>
            <p:cNvSpPr/>
            <p:nvPr/>
          </p:nvSpPr>
          <p:spPr>
            <a:xfrm>
              <a:off x="3336250" y="4561750"/>
              <a:ext cx="145625" cy="173350"/>
            </a:xfrm>
            <a:custGeom>
              <a:rect b="b" l="l" r="r" t="t"/>
              <a:pathLst>
                <a:path extrusionOk="0" h="6934" w="5825">
                  <a:moveTo>
                    <a:pt x="4715" y="1"/>
                  </a:moveTo>
                  <a:cubicBezTo>
                    <a:pt x="3144" y="1110"/>
                    <a:pt x="1572" y="2219"/>
                    <a:pt x="1" y="3236"/>
                  </a:cubicBezTo>
                  <a:cubicBezTo>
                    <a:pt x="833" y="3698"/>
                    <a:pt x="463" y="4438"/>
                    <a:pt x="371" y="5085"/>
                  </a:cubicBezTo>
                  <a:cubicBezTo>
                    <a:pt x="556" y="5362"/>
                    <a:pt x="833" y="5454"/>
                    <a:pt x="1110" y="5454"/>
                  </a:cubicBezTo>
                  <a:cubicBezTo>
                    <a:pt x="1350" y="5055"/>
                    <a:pt x="1521" y="4586"/>
                    <a:pt x="2041" y="4586"/>
                  </a:cubicBezTo>
                  <a:cubicBezTo>
                    <a:pt x="2122" y="4586"/>
                    <a:pt x="2212" y="4598"/>
                    <a:pt x="2312" y="4623"/>
                  </a:cubicBezTo>
                  <a:cubicBezTo>
                    <a:pt x="2404" y="4623"/>
                    <a:pt x="2682" y="4900"/>
                    <a:pt x="2682" y="4900"/>
                  </a:cubicBezTo>
                  <a:cubicBezTo>
                    <a:pt x="2497" y="5547"/>
                    <a:pt x="2035" y="5732"/>
                    <a:pt x="1480" y="5824"/>
                  </a:cubicBezTo>
                  <a:cubicBezTo>
                    <a:pt x="1757" y="6471"/>
                    <a:pt x="2404" y="6564"/>
                    <a:pt x="2959" y="6933"/>
                  </a:cubicBezTo>
                  <a:cubicBezTo>
                    <a:pt x="3513" y="6564"/>
                    <a:pt x="3144" y="5547"/>
                    <a:pt x="4068" y="5454"/>
                  </a:cubicBezTo>
                  <a:cubicBezTo>
                    <a:pt x="3791" y="5177"/>
                    <a:pt x="3606" y="4807"/>
                    <a:pt x="3329" y="4623"/>
                  </a:cubicBezTo>
                  <a:cubicBezTo>
                    <a:pt x="2035" y="3975"/>
                    <a:pt x="2404" y="3513"/>
                    <a:pt x="3421" y="2866"/>
                  </a:cubicBezTo>
                  <a:cubicBezTo>
                    <a:pt x="4253" y="2219"/>
                    <a:pt x="4992" y="1480"/>
                    <a:pt x="5824" y="740"/>
                  </a:cubicBezTo>
                  <a:cubicBezTo>
                    <a:pt x="5824" y="1"/>
                    <a:pt x="5270" y="1"/>
                    <a:pt x="471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37"/>
            <p:cNvSpPr/>
            <p:nvPr/>
          </p:nvSpPr>
          <p:spPr>
            <a:xfrm>
              <a:off x="4121950" y="4270575"/>
              <a:ext cx="182575" cy="161675"/>
            </a:xfrm>
            <a:custGeom>
              <a:rect b="b" l="l" r="r" t="t"/>
              <a:pathLst>
                <a:path extrusionOk="0" h="6467" w="7303">
                  <a:moveTo>
                    <a:pt x="6379" y="1"/>
                  </a:moveTo>
                  <a:cubicBezTo>
                    <a:pt x="4530" y="1572"/>
                    <a:pt x="2681" y="3051"/>
                    <a:pt x="1017" y="4808"/>
                  </a:cubicBezTo>
                  <a:cubicBezTo>
                    <a:pt x="740" y="5177"/>
                    <a:pt x="1" y="5547"/>
                    <a:pt x="463" y="6102"/>
                  </a:cubicBezTo>
                  <a:cubicBezTo>
                    <a:pt x="662" y="6368"/>
                    <a:pt x="874" y="6466"/>
                    <a:pt x="1080" y="6466"/>
                  </a:cubicBezTo>
                  <a:cubicBezTo>
                    <a:pt x="1447" y="6466"/>
                    <a:pt x="1797" y="6154"/>
                    <a:pt x="2034" y="5917"/>
                  </a:cubicBezTo>
                  <a:cubicBezTo>
                    <a:pt x="3883" y="4438"/>
                    <a:pt x="5732" y="2959"/>
                    <a:pt x="7118" y="1110"/>
                  </a:cubicBezTo>
                  <a:cubicBezTo>
                    <a:pt x="7303" y="463"/>
                    <a:pt x="6933" y="186"/>
                    <a:pt x="637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37"/>
            <p:cNvSpPr/>
            <p:nvPr/>
          </p:nvSpPr>
          <p:spPr>
            <a:xfrm>
              <a:off x="2994250" y="3762200"/>
              <a:ext cx="69350" cy="164100"/>
            </a:xfrm>
            <a:custGeom>
              <a:rect b="b" l="l" r="r" t="t"/>
              <a:pathLst>
                <a:path extrusionOk="0" h="6564" w="2774">
                  <a:moveTo>
                    <a:pt x="278" y="0"/>
                  </a:moveTo>
                  <a:cubicBezTo>
                    <a:pt x="93" y="2219"/>
                    <a:pt x="1" y="4437"/>
                    <a:pt x="1017" y="6563"/>
                  </a:cubicBezTo>
                  <a:cubicBezTo>
                    <a:pt x="1387" y="5731"/>
                    <a:pt x="2774" y="5916"/>
                    <a:pt x="2774" y="4714"/>
                  </a:cubicBezTo>
                  <a:cubicBezTo>
                    <a:pt x="2404" y="3143"/>
                    <a:pt x="2404" y="1572"/>
                    <a:pt x="240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37"/>
            <p:cNvSpPr/>
            <p:nvPr/>
          </p:nvSpPr>
          <p:spPr>
            <a:xfrm>
              <a:off x="3491100" y="2944150"/>
              <a:ext cx="152525" cy="164100"/>
            </a:xfrm>
            <a:custGeom>
              <a:rect b="b" l="l" r="r" t="t"/>
              <a:pathLst>
                <a:path extrusionOk="0" h="6564" w="6101">
                  <a:moveTo>
                    <a:pt x="1109" y="0"/>
                  </a:moveTo>
                  <a:cubicBezTo>
                    <a:pt x="0" y="462"/>
                    <a:pt x="1109" y="1664"/>
                    <a:pt x="370" y="2219"/>
                  </a:cubicBezTo>
                  <a:cubicBezTo>
                    <a:pt x="2218" y="3513"/>
                    <a:pt x="3420" y="5454"/>
                    <a:pt x="5454" y="6563"/>
                  </a:cubicBezTo>
                  <a:cubicBezTo>
                    <a:pt x="6101" y="6101"/>
                    <a:pt x="5176" y="5269"/>
                    <a:pt x="5823" y="4714"/>
                  </a:cubicBezTo>
                  <a:cubicBezTo>
                    <a:pt x="3975" y="3420"/>
                    <a:pt x="3050" y="1202"/>
                    <a:pt x="110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37"/>
            <p:cNvSpPr/>
            <p:nvPr/>
          </p:nvSpPr>
          <p:spPr>
            <a:xfrm>
              <a:off x="3957875" y="1511400"/>
              <a:ext cx="113275" cy="244975"/>
            </a:xfrm>
            <a:custGeom>
              <a:rect b="b" l="l" r="r" t="t"/>
              <a:pathLst>
                <a:path extrusionOk="0" h="9799" w="4531">
                  <a:moveTo>
                    <a:pt x="555" y="1"/>
                  </a:moveTo>
                  <a:cubicBezTo>
                    <a:pt x="371" y="186"/>
                    <a:pt x="1" y="370"/>
                    <a:pt x="1" y="555"/>
                  </a:cubicBezTo>
                  <a:cubicBezTo>
                    <a:pt x="93" y="2404"/>
                    <a:pt x="1018" y="3883"/>
                    <a:pt x="1757" y="5454"/>
                  </a:cubicBezTo>
                  <a:cubicBezTo>
                    <a:pt x="1799" y="5560"/>
                    <a:pt x="1852" y="5598"/>
                    <a:pt x="1911" y="5598"/>
                  </a:cubicBezTo>
                  <a:cubicBezTo>
                    <a:pt x="2061" y="5598"/>
                    <a:pt x="2260" y="5357"/>
                    <a:pt x="2470" y="5357"/>
                  </a:cubicBezTo>
                  <a:cubicBezTo>
                    <a:pt x="2539" y="5357"/>
                    <a:pt x="2610" y="5383"/>
                    <a:pt x="2681" y="5454"/>
                  </a:cubicBezTo>
                  <a:cubicBezTo>
                    <a:pt x="2497" y="6009"/>
                    <a:pt x="2219" y="6471"/>
                    <a:pt x="1849" y="7118"/>
                  </a:cubicBezTo>
                  <a:cubicBezTo>
                    <a:pt x="1872" y="7124"/>
                    <a:pt x="1897" y="7126"/>
                    <a:pt x="1923" y="7126"/>
                  </a:cubicBezTo>
                  <a:cubicBezTo>
                    <a:pt x="2132" y="7126"/>
                    <a:pt x="2435" y="6962"/>
                    <a:pt x="2661" y="6962"/>
                  </a:cubicBezTo>
                  <a:cubicBezTo>
                    <a:pt x="2860" y="6962"/>
                    <a:pt x="2999" y="7091"/>
                    <a:pt x="2959" y="7580"/>
                  </a:cubicBezTo>
                  <a:cubicBezTo>
                    <a:pt x="2866" y="8042"/>
                    <a:pt x="3051" y="8690"/>
                    <a:pt x="3513" y="9059"/>
                  </a:cubicBezTo>
                  <a:cubicBezTo>
                    <a:pt x="3791" y="9152"/>
                    <a:pt x="3883" y="9429"/>
                    <a:pt x="3883" y="9799"/>
                  </a:cubicBezTo>
                  <a:cubicBezTo>
                    <a:pt x="4530" y="9244"/>
                    <a:pt x="4160" y="8597"/>
                    <a:pt x="4253" y="7950"/>
                  </a:cubicBezTo>
                  <a:cubicBezTo>
                    <a:pt x="3606" y="4992"/>
                    <a:pt x="1942" y="2589"/>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37"/>
            <p:cNvSpPr/>
            <p:nvPr/>
          </p:nvSpPr>
          <p:spPr>
            <a:xfrm>
              <a:off x="2589850" y="405150"/>
              <a:ext cx="184900" cy="140275"/>
            </a:xfrm>
            <a:custGeom>
              <a:rect b="b" l="l" r="r" t="t"/>
              <a:pathLst>
                <a:path extrusionOk="0" h="5611" w="7396">
                  <a:moveTo>
                    <a:pt x="2067" y="0"/>
                  </a:moveTo>
                  <a:cubicBezTo>
                    <a:pt x="1594" y="0"/>
                    <a:pt x="1064" y="344"/>
                    <a:pt x="648" y="344"/>
                  </a:cubicBezTo>
                  <a:cubicBezTo>
                    <a:pt x="1" y="344"/>
                    <a:pt x="555" y="991"/>
                    <a:pt x="463" y="1361"/>
                  </a:cubicBezTo>
                  <a:lnTo>
                    <a:pt x="370" y="1361"/>
                  </a:lnTo>
                  <a:cubicBezTo>
                    <a:pt x="2496" y="1453"/>
                    <a:pt x="2681" y="3672"/>
                    <a:pt x="4068" y="4596"/>
                  </a:cubicBezTo>
                  <a:cubicBezTo>
                    <a:pt x="4889" y="4596"/>
                    <a:pt x="5457" y="5610"/>
                    <a:pt x="6335" y="5610"/>
                  </a:cubicBezTo>
                  <a:cubicBezTo>
                    <a:pt x="6643" y="5610"/>
                    <a:pt x="6988" y="5486"/>
                    <a:pt x="7395" y="5151"/>
                  </a:cubicBezTo>
                  <a:lnTo>
                    <a:pt x="7395" y="5151"/>
                  </a:lnTo>
                  <a:cubicBezTo>
                    <a:pt x="7329" y="5164"/>
                    <a:pt x="7267" y="5170"/>
                    <a:pt x="7209" y="5170"/>
                  </a:cubicBezTo>
                  <a:cubicBezTo>
                    <a:pt x="6267" y="5170"/>
                    <a:pt x="6441" y="3501"/>
                    <a:pt x="5549" y="3501"/>
                  </a:cubicBezTo>
                  <a:cubicBezTo>
                    <a:pt x="5358" y="3501"/>
                    <a:pt x="5118" y="3578"/>
                    <a:pt x="4807" y="3764"/>
                  </a:cubicBezTo>
                  <a:cubicBezTo>
                    <a:pt x="4807" y="3672"/>
                    <a:pt x="4715" y="3579"/>
                    <a:pt x="4715" y="3579"/>
                  </a:cubicBezTo>
                  <a:cubicBezTo>
                    <a:pt x="5085" y="1823"/>
                    <a:pt x="3328" y="1546"/>
                    <a:pt x="2774" y="436"/>
                  </a:cubicBezTo>
                  <a:cubicBezTo>
                    <a:pt x="2576" y="106"/>
                    <a:pt x="2330" y="0"/>
                    <a:pt x="206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37"/>
            <p:cNvSpPr/>
            <p:nvPr/>
          </p:nvSpPr>
          <p:spPr>
            <a:xfrm>
              <a:off x="3606625" y="4460075"/>
              <a:ext cx="147925" cy="140100"/>
            </a:xfrm>
            <a:custGeom>
              <a:rect b="b" l="l" r="r" t="t"/>
              <a:pathLst>
                <a:path extrusionOk="0" h="5604" w="5917">
                  <a:moveTo>
                    <a:pt x="463" y="1"/>
                  </a:moveTo>
                  <a:lnTo>
                    <a:pt x="463" y="93"/>
                  </a:lnTo>
                  <a:cubicBezTo>
                    <a:pt x="1" y="740"/>
                    <a:pt x="833" y="1480"/>
                    <a:pt x="463" y="2219"/>
                  </a:cubicBezTo>
                  <a:cubicBezTo>
                    <a:pt x="1757" y="3328"/>
                    <a:pt x="3144" y="4438"/>
                    <a:pt x="4438" y="5454"/>
                  </a:cubicBezTo>
                  <a:cubicBezTo>
                    <a:pt x="4714" y="5558"/>
                    <a:pt x="4936" y="5604"/>
                    <a:pt x="5114" y="5604"/>
                  </a:cubicBezTo>
                  <a:cubicBezTo>
                    <a:pt x="5888" y="5604"/>
                    <a:pt x="5841" y="4744"/>
                    <a:pt x="5917" y="4068"/>
                  </a:cubicBezTo>
                  <a:cubicBezTo>
                    <a:pt x="4253" y="2681"/>
                    <a:pt x="2497" y="1387"/>
                    <a:pt x="83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37"/>
            <p:cNvSpPr/>
            <p:nvPr/>
          </p:nvSpPr>
          <p:spPr>
            <a:xfrm>
              <a:off x="3100550" y="2817050"/>
              <a:ext cx="127125" cy="154850"/>
            </a:xfrm>
            <a:custGeom>
              <a:rect b="b" l="l" r="r" t="t"/>
              <a:pathLst>
                <a:path extrusionOk="0" h="6194" w="5085">
                  <a:moveTo>
                    <a:pt x="4345" y="0"/>
                  </a:moveTo>
                  <a:cubicBezTo>
                    <a:pt x="3051" y="925"/>
                    <a:pt x="1572" y="1479"/>
                    <a:pt x="1" y="1849"/>
                  </a:cubicBezTo>
                  <a:cubicBezTo>
                    <a:pt x="648" y="3328"/>
                    <a:pt x="648" y="4992"/>
                    <a:pt x="1849" y="6194"/>
                  </a:cubicBezTo>
                  <a:cubicBezTo>
                    <a:pt x="2116" y="5483"/>
                    <a:pt x="1956" y="4432"/>
                    <a:pt x="3089" y="4432"/>
                  </a:cubicBezTo>
                  <a:cubicBezTo>
                    <a:pt x="3136" y="4432"/>
                    <a:pt x="3185" y="4434"/>
                    <a:pt x="3236" y="4437"/>
                  </a:cubicBezTo>
                  <a:lnTo>
                    <a:pt x="3328" y="4437"/>
                  </a:lnTo>
                  <a:cubicBezTo>
                    <a:pt x="2834" y="1552"/>
                    <a:pt x="2854" y="1093"/>
                    <a:pt x="4437" y="1093"/>
                  </a:cubicBezTo>
                  <a:cubicBezTo>
                    <a:pt x="4629" y="1093"/>
                    <a:pt x="4845" y="1100"/>
                    <a:pt x="5085" y="1110"/>
                  </a:cubicBezTo>
                  <a:cubicBezTo>
                    <a:pt x="4900" y="740"/>
                    <a:pt x="4622" y="370"/>
                    <a:pt x="434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37"/>
            <p:cNvSpPr/>
            <p:nvPr/>
          </p:nvSpPr>
          <p:spPr>
            <a:xfrm>
              <a:off x="4015650" y="3008850"/>
              <a:ext cx="152550" cy="145600"/>
            </a:xfrm>
            <a:custGeom>
              <a:rect b="b" l="l" r="r" t="t"/>
              <a:pathLst>
                <a:path extrusionOk="0" h="5824" w="6102">
                  <a:moveTo>
                    <a:pt x="833" y="0"/>
                  </a:moveTo>
                  <a:cubicBezTo>
                    <a:pt x="1" y="463"/>
                    <a:pt x="1110" y="1295"/>
                    <a:pt x="463" y="1849"/>
                  </a:cubicBezTo>
                  <a:cubicBezTo>
                    <a:pt x="2034" y="3143"/>
                    <a:pt x="3606" y="4530"/>
                    <a:pt x="5177" y="5824"/>
                  </a:cubicBezTo>
                  <a:cubicBezTo>
                    <a:pt x="5547" y="5731"/>
                    <a:pt x="6101" y="5547"/>
                    <a:pt x="5639" y="5269"/>
                  </a:cubicBezTo>
                  <a:cubicBezTo>
                    <a:pt x="4715" y="4622"/>
                    <a:pt x="5085" y="3975"/>
                    <a:pt x="5177" y="3236"/>
                  </a:cubicBezTo>
                  <a:lnTo>
                    <a:pt x="4530" y="2496"/>
                  </a:lnTo>
                  <a:cubicBezTo>
                    <a:pt x="3051" y="1942"/>
                    <a:pt x="2312" y="463"/>
                    <a:pt x="8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37"/>
            <p:cNvSpPr/>
            <p:nvPr/>
          </p:nvSpPr>
          <p:spPr>
            <a:xfrm>
              <a:off x="3900100" y="4697500"/>
              <a:ext cx="127125" cy="118475"/>
            </a:xfrm>
            <a:custGeom>
              <a:rect b="b" l="l" r="r" t="t"/>
              <a:pathLst>
                <a:path extrusionOk="0" h="4739" w="5085">
                  <a:moveTo>
                    <a:pt x="1013" y="1"/>
                  </a:moveTo>
                  <a:cubicBezTo>
                    <a:pt x="803" y="1"/>
                    <a:pt x="587" y="106"/>
                    <a:pt x="371" y="394"/>
                  </a:cubicBezTo>
                  <a:cubicBezTo>
                    <a:pt x="1" y="949"/>
                    <a:pt x="93" y="1319"/>
                    <a:pt x="556" y="1966"/>
                  </a:cubicBezTo>
                  <a:cubicBezTo>
                    <a:pt x="1572" y="3352"/>
                    <a:pt x="2959" y="3999"/>
                    <a:pt x="4345" y="4739"/>
                  </a:cubicBezTo>
                  <a:cubicBezTo>
                    <a:pt x="4068" y="3999"/>
                    <a:pt x="4160" y="3445"/>
                    <a:pt x="5085" y="3260"/>
                  </a:cubicBezTo>
                  <a:cubicBezTo>
                    <a:pt x="4068" y="2335"/>
                    <a:pt x="3051" y="1319"/>
                    <a:pt x="1942" y="487"/>
                  </a:cubicBezTo>
                  <a:cubicBezTo>
                    <a:pt x="1660" y="261"/>
                    <a:pt x="1343" y="1"/>
                    <a:pt x="101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37"/>
            <p:cNvSpPr/>
            <p:nvPr/>
          </p:nvSpPr>
          <p:spPr>
            <a:xfrm>
              <a:off x="3844650" y="3308300"/>
              <a:ext cx="175650" cy="125275"/>
            </a:xfrm>
            <a:custGeom>
              <a:rect b="b" l="l" r="r" t="t"/>
              <a:pathLst>
                <a:path extrusionOk="0" h="5011" w="7026">
                  <a:moveTo>
                    <a:pt x="2034" y="779"/>
                  </a:moveTo>
                  <a:cubicBezTo>
                    <a:pt x="2774" y="1056"/>
                    <a:pt x="2866" y="1703"/>
                    <a:pt x="3051" y="2165"/>
                  </a:cubicBezTo>
                  <a:cubicBezTo>
                    <a:pt x="3211" y="2486"/>
                    <a:pt x="3023" y="2738"/>
                    <a:pt x="2729" y="2738"/>
                  </a:cubicBezTo>
                  <a:cubicBezTo>
                    <a:pt x="2684" y="2738"/>
                    <a:pt x="2637" y="2732"/>
                    <a:pt x="2589" y="2720"/>
                  </a:cubicBezTo>
                  <a:cubicBezTo>
                    <a:pt x="2034" y="2535"/>
                    <a:pt x="1202" y="2535"/>
                    <a:pt x="1202" y="1610"/>
                  </a:cubicBezTo>
                  <a:cubicBezTo>
                    <a:pt x="1202" y="1056"/>
                    <a:pt x="1757" y="1056"/>
                    <a:pt x="2034" y="871"/>
                  </a:cubicBezTo>
                  <a:lnTo>
                    <a:pt x="2034" y="779"/>
                  </a:lnTo>
                  <a:close/>
                  <a:moveTo>
                    <a:pt x="2082" y="0"/>
                  </a:moveTo>
                  <a:cubicBezTo>
                    <a:pt x="1844" y="0"/>
                    <a:pt x="1583" y="120"/>
                    <a:pt x="1295" y="409"/>
                  </a:cubicBezTo>
                  <a:cubicBezTo>
                    <a:pt x="740" y="871"/>
                    <a:pt x="1" y="1426"/>
                    <a:pt x="648" y="2165"/>
                  </a:cubicBezTo>
                  <a:cubicBezTo>
                    <a:pt x="1479" y="2997"/>
                    <a:pt x="1849" y="4199"/>
                    <a:pt x="2958" y="4753"/>
                  </a:cubicBezTo>
                  <a:cubicBezTo>
                    <a:pt x="3125" y="4836"/>
                    <a:pt x="3309" y="4882"/>
                    <a:pt x="3488" y="4882"/>
                  </a:cubicBezTo>
                  <a:cubicBezTo>
                    <a:pt x="3706" y="4882"/>
                    <a:pt x="3915" y="4813"/>
                    <a:pt x="4068" y="4661"/>
                  </a:cubicBezTo>
                  <a:cubicBezTo>
                    <a:pt x="4345" y="4383"/>
                    <a:pt x="4253" y="4106"/>
                    <a:pt x="3975" y="4106"/>
                  </a:cubicBezTo>
                  <a:cubicBezTo>
                    <a:pt x="3902" y="4114"/>
                    <a:pt x="3838" y="4118"/>
                    <a:pt x="3781" y="4118"/>
                  </a:cubicBezTo>
                  <a:cubicBezTo>
                    <a:pt x="3191" y="4118"/>
                    <a:pt x="3437" y="3704"/>
                    <a:pt x="3605" y="3367"/>
                  </a:cubicBezTo>
                  <a:cubicBezTo>
                    <a:pt x="3768" y="3172"/>
                    <a:pt x="3919" y="3103"/>
                    <a:pt x="4058" y="3103"/>
                  </a:cubicBezTo>
                  <a:cubicBezTo>
                    <a:pt x="4316" y="3103"/>
                    <a:pt x="4535" y="3339"/>
                    <a:pt x="4715" y="3459"/>
                  </a:cubicBezTo>
                  <a:cubicBezTo>
                    <a:pt x="5269" y="4014"/>
                    <a:pt x="5731" y="4661"/>
                    <a:pt x="6471" y="4938"/>
                  </a:cubicBezTo>
                  <a:cubicBezTo>
                    <a:pt x="6545" y="4988"/>
                    <a:pt x="6620" y="5011"/>
                    <a:pt x="6689" y="5011"/>
                  </a:cubicBezTo>
                  <a:cubicBezTo>
                    <a:pt x="6877" y="5011"/>
                    <a:pt x="7026" y="4839"/>
                    <a:pt x="7026" y="4568"/>
                  </a:cubicBezTo>
                  <a:cubicBezTo>
                    <a:pt x="7026" y="4476"/>
                    <a:pt x="6748" y="4383"/>
                    <a:pt x="6563" y="4383"/>
                  </a:cubicBezTo>
                  <a:lnTo>
                    <a:pt x="6563" y="4291"/>
                  </a:lnTo>
                  <a:cubicBezTo>
                    <a:pt x="5269" y="3274"/>
                    <a:pt x="4068" y="2165"/>
                    <a:pt x="3051" y="686"/>
                  </a:cubicBezTo>
                  <a:cubicBezTo>
                    <a:pt x="2769" y="292"/>
                    <a:pt x="2453" y="0"/>
                    <a:pt x="208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37"/>
            <p:cNvSpPr/>
            <p:nvPr/>
          </p:nvSpPr>
          <p:spPr>
            <a:xfrm>
              <a:off x="4646525" y="730250"/>
              <a:ext cx="113250" cy="173525"/>
            </a:xfrm>
            <a:custGeom>
              <a:rect b="b" l="l" r="r" t="t"/>
              <a:pathLst>
                <a:path extrusionOk="0" h="6941" w="4530">
                  <a:moveTo>
                    <a:pt x="2906" y="1"/>
                  </a:moveTo>
                  <a:cubicBezTo>
                    <a:pt x="2768" y="1"/>
                    <a:pt x="2630" y="4"/>
                    <a:pt x="2496" y="4"/>
                  </a:cubicBezTo>
                  <a:cubicBezTo>
                    <a:pt x="2311" y="189"/>
                    <a:pt x="2034" y="466"/>
                    <a:pt x="1757" y="651"/>
                  </a:cubicBezTo>
                  <a:cubicBezTo>
                    <a:pt x="2126" y="1667"/>
                    <a:pt x="1294" y="1852"/>
                    <a:pt x="740" y="2130"/>
                  </a:cubicBezTo>
                  <a:cubicBezTo>
                    <a:pt x="647" y="3609"/>
                    <a:pt x="0" y="4995"/>
                    <a:pt x="925" y="6382"/>
                  </a:cubicBezTo>
                  <a:cubicBezTo>
                    <a:pt x="1017" y="6474"/>
                    <a:pt x="647" y="6751"/>
                    <a:pt x="925" y="6936"/>
                  </a:cubicBezTo>
                  <a:cubicBezTo>
                    <a:pt x="987" y="6939"/>
                    <a:pt x="1046" y="6941"/>
                    <a:pt x="1101" y="6941"/>
                  </a:cubicBezTo>
                  <a:cubicBezTo>
                    <a:pt x="2796" y="6941"/>
                    <a:pt x="1759" y="5616"/>
                    <a:pt x="1849" y="4810"/>
                  </a:cubicBezTo>
                  <a:lnTo>
                    <a:pt x="1849" y="4810"/>
                  </a:lnTo>
                  <a:cubicBezTo>
                    <a:pt x="2311" y="5088"/>
                    <a:pt x="2681" y="5365"/>
                    <a:pt x="3235" y="5642"/>
                  </a:cubicBezTo>
                  <a:cubicBezTo>
                    <a:pt x="2958" y="4810"/>
                    <a:pt x="2588" y="3978"/>
                    <a:pt x="3605" y="3609"/>
                  </a:cubicBezTo>
                  <a:cubicBezTo>
                    <a:pt x="3411" y="3479"/>
                    <a:pt x="3251" y="3426"/>
                    <a:pt x="3115" y="3426"/>
                  </a:cubicBezTo>
                  <a:cubicBezTo>
                    <a:pt x="2491" y="3426"/>
                    <a:pt x="2359" y="4536"/>
                    <a:pt x="1727" y="4536"/>
                  </a:cubicBezTo>
                  <a:cubicBezTo>
                    <a:pt x="1706" y="4536"/>
                    <a:pt x="1686" y="4535"/>
                    <a:pt x="1664" y="4533"/>
                  </a:cubicBezTo>
                  <a:cubicBezTo>
                    <a:pt x="1647" y="4527"/>
                    <a:pt x="1631" y="4525"/>
                    <a:pt x="1614" y="4525"/>
                  </a:cubicBezTo>
                  <a:cubicBezTo>
                    <a:pt x="1421" y="4525"/>
                    <a:pt x="1227" y="4871"/>
                    <a:pt x="1033" y="4871"/>
                  </a:cubicBezTo>
                  <a:cubicBezTo>
                    <a:pt x="966" y="4871"/>
                    <a:pt x="899" y="4830"/>
                    <a:pt x="832" y="4718"/>
                  </a:cubicBezTo>
                  <a:cubicBezTo>
                    <a:pt x="555" y="4348"/>
                    <a:pt x="1109" y="4163"/>
                    <a:pt x="1294" y="3978"/>
                  </a:cubicBezTo>
                  <a:cubicBezTo>
                    <a:pt x="1941" y="3239"/>
                    <a:pt x="3605" y="2962"/>
                    <a:pt x="2496" y="1298"/>
                  </a:cubicBezTo>
                  <a:cubicBezTo>
                    <a:pt x="2126" y="651"/>
                    <a:pt x="2773" y="558"/>
                    <a:pt x="3235" y="558"/>
                  </a:cubicBezTo>
                  <a:cubicBezTo>
                    <a:pt x="3576" y="558"/>
                    <a:pt x="3866" y="910"/>
                    <a:pt x="4181" y="910"/>
                  </a:cubicBezTo>
                  <a:cubicBezTo>
                    <a:pt x="4293" y="910"/>
                    <a:pt x="4408" y="865"/>
                    <a:pt x="4530" y="743"/>
                  </a:cubicBezTo>
                  <a:cubicBezTo>
                    <a:pt x="4151" y="62"/>
                    <a:pt x="3526" y="1"/>
                    <a:pt x="290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37"/>
            <p:cNvSpPr/>
            <p:nvPr/>
          </p:nvSpPr>
          <p:spPr>
            <a:xfrm>
              <a:off x="4001800" y="4778975"/>
              <a:ext cx="134050" cy="117875"/>
            </a:xfrm>
            <a:custGeom>
              <a:rect b="b" l="l" r="r" t="t"/>
              <a:pathLst>
                <a:path extrusionOk="0" h="4715" w="5362">
                  <a:moveTo>
                    <a:pt x="1017" y="1"/>
                  </a:moveTo>
                  <a:cubicBezTo>
                    <a:pt x="92" y="186"/>
                    <a:pt x="0" y="740"/>
                    <a:pt x="277" y="1480"/>
                  </a:cubicBezTo>
                  <a:cubicBezTo>
                    <a:pt x="924" y="3051"/>
                    <a:pt x="2311" y="3790"/>
                    <a:pt x="3605" y="4715"/>
                  </a:cubicBezTo>
                  <a:cubicBezTo>
                    <a:pt x="3790" y="4345"/>
                    <a:pt x="4437" y="4160"/>
                    <a:pt x="3975" y="3606"/>
                  </a:cubicBezTo>
                  <a:cubicBezTo>
                    <a:pt x="4079" y="3527"/>
                    <a:pt x="4167" y="3495"/>
                    <a:pt x="4243" y="3495"/>
                  </a:cubicBezTo>
                  <a:cubicBezTo>
                    <a:pt x="4598" y="3495"/>
                    <a:pt x="4693" y="4203"/>
                    <a:pt x="5007" y="4203"/>
                  </a:cubicBezTo>
                  <a:cubicBezTo>
                    <a:pt x="5101" y="4203"/>
                    <a:pt x="5215" y="4140"/>
                    <a:pt x="5361" y="3975"/>
                  </a:cubicBezTo>
                  <a:cubicBezTo>
                    <a:pt x="4252" y="2312"/>
                    <a:pt x="2496" y="1295"/>
                    <a:pt x="101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37"/>
            <p:cNvSpPr/>
            <p:nvPr/>
          </p:nvSpPr>
          <p:spPr>
            <a:xfrm>
              <a:off x="3454125" y="4459775"/>
              <a:ext cx="175650" cy="118175"/>
            </a:xfrm>
            <a:custGeom>
              <a:rect b="b" l="l" r="r" t="t"/>
              <a:pathLst>
                <a:path extrusionOk="0" h="4727" w="7026">
                  <a:moveTo>
                    <a:pt x="3962" y="0"/>
                  </a:moveTo>
                  <a:cubicBezTo>
                    <a:pt x="3873" y="0"/>
                    <a:pt x="3785" y="4"/>
                    <a:pt x="3697" y="13"/>
                  </a:cubicBezTo>
                  <a:cubicBezTo>
                    <a:pt x="3975" y="567"/>
                    <a:pt x="3790" y="1122"/>
                    <a:pt x="3328" y="1214"/>
                  </a:cubicBezTo>
                  <a:cubicBezTo>
                    <a:pt x="1756" y="1584"/>
                    <a:pt x="1017" y="2971"/>
                    <a:pt x="0" y="4080"/>
                  </a:cubicBezTo>
                  <a:cubicBezTo>
                    <a:pt x="111" y="4080"/>
                    <a:pt x="222" y="4076"/>
                    <a:pt x="328" y="4076"/>
                  </a:cubicBezTo>
                  <a:cubicBezTo>
                    <a:pt x="754" y="4076"/>
                    <a:pt x="1109" y="4135"/>
                    <a:pt x="1109" y="4727"/>
                  </a:cubicBezTo>
                  <a:cubicBezTo>
                    <a:pt x="1849" y="4080"/>
                    <a:pt x="2866" y="3710"/>
                    <a:pt x="3420" y="2786"/>
                  </a:cubicBezTo>
                  <a:cubicBezTo>
                    <a:pt x="3904" y="1925"/>
                    <a:pt x="4451" y="1440"/>
                    <a:pt x="5079" y="1440"/>
                  </a:cubicBezTo>
                  <a:cubicBezTo>
                    <a:pt x="5530" y="1440"/>
                    <a:pt x="6022" y="1690"/>
                    <a:pt x="6563" y="2231"/>
                  </a:cubicBezTo>
                  <a:cubicBezTo>
                    <a:pt x="7025" y="1492"/>
                    <a:pt x="6101" y="752"/>
                    <a:pt x="6563" y="13"/>
                  </a:cubicBezTo>
                  <a:lnTo>
                    <a:pt x="6563" y="13"/>
                  </a:lnTo>
                  <a:cubicBezTo>
                    <a:pt x="6291" y="122"/>
                    <a:pt x="6011" y="158"/>
                    <a:pt x="5727" y="158"/>
                  </a:cubicBezTo>
                  <a:cubicBezTo>
                    <a:pt x="5139" y="158"/>
                    <a:pt x="4536" y="0"/>
                    <a:pt x="396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37"/>
            <p:cNvSpPr/>
            <p:nvPr/>
          </p:nvSpPr>
          <p:spPr>
            <a:xfrm>
              <a:off x="4091925" y="4867750"/>
              <a:ext cx="136350" cy="119225"/>
            </a:xfrm>
            <a:custGeom>
              <a:rect b="b" l="l" r="r" t="t"/>
              <a:pathLst>
                <a:path extrusionOk="0" h="4769" w="5454">
                  <a:moveTo>
                    <a:pt x="670" y="1"/>
                  </a:moveTo>
                  <a:cubicBezTo>
                    <a:pt x="587" y="1"/>
                    <a:pt x="489" y="42"/>
                    <a:pt x="370" y="147"/>
                  </a:cubicBezTo>
                  <a:cubicBezTo>
                    <a:pt x="832" y="609"/>
                    <a:pt x="185" y="794"/>
                    <a:pt x="0" y="1164"/>
                  </a:cubicBezTo>
                  <a:cubicBezTo>
                    <a:pt x="185" y="1441"/>
                    <a:pt x="462" y="1718"/>
                    <a:pt x="647" y="1903"/>
                  </a:cubicBezTo>
                  <a:lnTo>
                    <a:pt x="1017" y="2643"/>
                  </a:lnTo>
                  <a:cubicBezTo>
                    <a:pt x="1664" y="3013"/>
                    <a:pt x="2126" y="3475"/>
                    <a:pt x="2496" y="4122"/>
                  </a:cubicBezTo>
                  <a:lnTo>
                    <a:pt x="2865" y="4122"/>
                  </a:lnTo>
                  <a:cubicBezTo>
                    <a:pt x="3235" y="4307"/>
                    <a:pt x="3605" y="4584"/>
                    <a:pt x="3975" y="4769"/>
                  </a:cubicBezTo>
                  <a:cubicBezTo>
                    <a:pt x="3790" y="3660"/>
                    <a:pt x="4807" y="3752"/>
                    <a:pt x="5454" y="3382"/>
                  </a:cubicBezTo>
                  <a:cubicBezTo>
                    <a:pt x="4252" y="2365"/>
                    <a:pt x="2958" y="1441"/>
                    <a:pt x="1756" y="424"/>
                  </a:cubicBezTo>
                  <a:cubicBezTo>
                    <a:pt x="1609" y="590"/>
                    <a:pt x="1495" y="653"/>
                    <a:pt x="1401" y="653"/>
                  </a:cubicBezTo>
                  <a:cubicBezTo>
                    <a:pt x="1097" y="653"/>
                    <a:pt x="999" y="1"/>
                    <a:pt x="67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37"/>
            <p:cNvSpPr/>
            <p:nvPr/>
          </p:nvSpPr>
          <p:spPr>
            <a:xfrm>
              <a:off x="2781650" y="4560625"/>
              <a:ext cx="127125" cy="100525"/>
            </a:xfrm>
            <a:custGeom>
              <a:rect b="b" l="l" r="r" t="t"/>
              <a:pathLst>
                <a:path extrusionOk="0" h="4021" w="5085">
                  <a:moveTo>
                    <a:pt x="4567" y="1"/>
                  </a:moveTo>
                  <a:cubicBezTo>
                    <a:pt x="3696" y="1"/>
                    <a:pt x="3007" y="423"/>
                    <a:pt x="2774" y="1432"/>
                  </a:cubicBezTo>
                  <a:cubicBezTo>
                    <a:pt x="2649" y="2246"/>
                    <a:pt x="2269" y="2466"/>
                    <a:pt x="1779" y="2466"/>
                  </a:cubicBezTo>
                  <a:cubicBezTo>
                    <a:pt x="1545" y="2466"/>
                    <a:pt x="1286" y="2416"/>
                    <a:pt x="1017" y="2357"/>
                  </a:cubicBezTo>
                  <a:cubicBezTo>
                    <a:pt x="833" y="1894"/>
                    <a:pt x="1295" y="1802"/>
                    <a:pt x="1387" y="1525"/>
                  </a:cubicBezTo>
                  <a:cubicBezTo>
                    <a:pt x="1480" y="1155"/>
                    <a:pt x="1480" y="693"/>
                    <a:pt x="1202" y="323"/>
                  </a:cubicBezTo>
                  <a:cubicBezTo>
                    <a:pt x="1067" y="188"/>
                    <a:pt x="932" y="102"/>
                    <a:pt x="760" y="102"/>
                  </a:cubicBezTo>
                  <a:cubicBezTo>
                    <a:pt x="697" y="102"/>
                    <a:pt x="630" y="113"/>
                    <a:pt x="555" y="138"/>
                  </a:cubicBezTo>
                  <a:cubicBezTo>
                    <a:pt x="1" y="416"/>
                    <a:pt x="370" y="970"/>
                    <a:pt x="278" y="1340"/>
                  </a:cubicBezTo>
                  <a:cubicBezTo>
                    <a:pt x="186" y="2172"/>
                    <a:pt x="93" y="3004"/>
                    <a:pt x="740" y="3651"/>
                  </a:cubicBezTo>
                  <a:lnTo>
                    <a:pt x="1480" y="3651"/>
                  </a:lnTo>
                  <a:cubicBezTo>
                    <a:pt x="1748" y="3498"/>
                    <a:pt x="1984" y="3408"/>
                    <a:pt x="2195" y="3408"/>
                  </a:cubicBezTo>
                  <a:cubicBezTo>
                    <a:pt x="2494" y="3408"/>
                    <a:pt x="2742" y="3587"/>
                    <a:pt x="2959" y="4020"/>
                  </a:cubicBezTo>
                  <a:cubicBezTo>
                    <a:pt x="3975" y="2819"/>
                    <a:pt x="4530" y="1432"/>
                    <a:pt x="5085" y="46"/>
                  </a:cubicBezTo>
                  <a:cubicBezTo>
                    <a:pt x="4907" y="16"/>
                    <a:pt x="4734" y="1"/>
                    <a:pt x="456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37"/>
            <p:cNvSpPr/>
            <p:nvPr/>
          </p:nvSpPr>
          <p:spPr>
            <a:xfrm>
              <a:off x="4064175" y="2471150"/>
              <a:ext cx="132000" cy="110825"/>
            </a:xfrm>
            <a:custGeom>
              <a:rect b="b" l="l" r="r" t="t"/>
              <a:pathLst>
                <a:path extrusionOk="0" h="4433" w="5280">
                  <a:moveTo>
                    <a:pt x="4339" y="0"/>
                  </a:moveTo>
                  <a:cubicBezTo>
                    <a:pt x="4109" y="0"/>
                    <a:pt x="3853" y="36"/>
                    <a:pt x="3606" y="64"/>
                  </a:cubicBezTo>
                  <a:cubicBezTo>
                    <a:pt x="2404" y="1450"/>
                    <a:pt x="833" y="2374"/>
                    <a:pt x="1" y="4038"/>
                  </a:cubicBezTo>
                  <a:cubicBezTo>
                    <a:pt x="381" y="4266"/>
                    <a:pt x="761" y="4432"/>
                    <a:pt x="1193" y="4432"/>
                  </a:cubicBezTo>
                  <a:cubicBezTo>
                    <a:pt x="1286" y="4432"/>
                    <a:pt x="1382" y="4424"/>
                    <a:pt x="1480" y="4408"/>
                  </a:cubicBezTo>
                  <a:cubicBezTo>
                    <a:pt x="1942" y="4131"/>
                    <a:pt x="2681" y="3946"/>
                    <a:pt x="2959" y="3299"/>
                  </a:cubicBezTo>
                  <a:cubicBezTo>
                    <a:pt x="3051" y="3206"/>
                    <a:pt x="3144" y="3114"/>
                    <a:pt x="3236" y="3022"/>
                  </a:cubicBezTo>
                  <a:cubicBezTo>
                    <a:pt x="3144" y="1727"/>
                    <a:pt x="4807" y="2097"/>
                    <a:pt x="5085" y="1173"/>
                  </a:cubicBezTo>
                  <a:cubicBezTo>
                    <a:pt x="5279" y="199"/>
                    <a:pt x="4882" y="0"/>
                    <a:pt x="433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37"/>
            <p:cNvSpPr/>
            <p:nvPr/>
          </p:nvSpPr>
          <p:spPr>
            <a:xfrm>
              <a:off x="4579500" y="3743700"/>
              <a:ext cx="110950" cy="154850"/>
            </a:xfrm>
            <a:custGeom>
              <a:rect b="b" l="l" r="r" t="t"/>
              <a:pathLst>
                <a:path extrusionOk="0" h="6194" w="4438">
                  <a:moveTo>
                    <a:pt x="2681" y="1"/>
                  </a:moveTo>
                  <a:cubicBezTo>
                    <a:pt x="2184" y="167"/>
                    <a:pt x="2654" y="1151"/>
                    <a:pt x="1954" y="1151"/>
                  </a:cubicBezTo>
                  <a:cubicBezTo>
                    <a:pt x="1874" y="1151"/>
                    <a:pt x="1778" y="1138"/>
                    <a:pt x="1664" y="1110"/>
                  </a:cubicBezTo>
                  <a:cubicBezTo>
                    <a:pt x="1405" y="1006"/>
                    <a:pt x="1086" y="815"/>
                    <a:pt x="808" y="815"/>
                  </a:cubicBezTo>
                  <a:cubicBezTo>
                    <a:pt x="592" y="815"/>
                    <a:pt x="399" y="931"/>
                    <a:pt x="278" y="1295"/>
                  </a:cubicBezTo>
                  <a:cubicBezTo>
                    <a:pt x="1" y="2034"/>
                    <a:pt x="1480" y="1295"/>
                    <a:pt x="1202" y="2219"/>
                  </a:cubicBezTo>
                  <a:cubicBezTo>
                    <a:pt x="2219" y="2404"/>
                    <a:pt x="2034" y="3328"/>
                    <a:pt x="2312" y="3976"/>
                  </a:cubicBezTo>
                  <a:lnTo>
                    <a:pt x="3790" y="3698"/>
                  </a:lnTo>
                  <a:lnTo>
                    <a:pt x="3790" y="3698"/>
                  </a:lnTo>
                  <a:cubicBezTo>
                    <a:pt x="3143" y="4623"/>
                    <a:pt x="2959" y="5362"/>
                    <a:pt x="3051" y="6194"/>
                  </a:cubicBezTo>
                  <a:lnTo>
                    <a:pt x="3421" y="6194"/>
                  </a:lnTo>
                  <a:cubicBezTo>
                    <a:pt x="3763" y="5938"/>
                    <a:pt x="3867" y="5444"/>
                    <a:pt x="4319" y="5444"/>
                  </a:cubicBezTo>
                  <a:cubicBezTo>
                    <a:pt x="4356" y="5444"/>
                    <a:pt x="4396" y="5447"/>
                    <a:pt x="4438" y="5454"/>
                  </a:cubicBezTo>
                  <a:lnTo>
                    <a:pt x="4438" y="4715"/>
                  </a:lnTo>
                  <a:cubicBezTo>
                    <a:pt x="4345" y="4345"/>
                    <a:pt x="4253" y="3976"/>
                    <a:pt x="4160" y="3606"/>
                  </a:cubicBezTo>
                  <a:lnTo>
                    <a:pt x="4160" y="3236"/>
                  </a:lnTo>
                  <a:cubicBezTo>
                    <a:pt x="3513" y="2774"/>
                    <a:pt x="3883" y="2127"/>
                    <a:pt x="3698" y="1480"/>
                  </a:cubicBezTo>
                  <a:cubicBezTo>
                    <a:pt x="3328" y="1018"/>
                    <a:pt x="3051" y="463"/>
                    <a:pt x="268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37"/>
            <p:cNvSpPr/>
            <p:nvPr/>
          </p:nvSpPr>
          <p:spPr>
            <a:xfrm>
              <a:off x="2700775" y="1164775"/>
              <a:ext cx="97075" cy="201425"/>
            </a:xfrm>
            <a:custGeom>
              <a:rect b="b" l="l" r="r" t="t"/>
              <a:pathLst>
                <a:path extrusionOk="0" h="8057" w="3883">
                  <a:moveTo>
                    <a:pt x="370" y="0"/>
                  </a:moveTo>
                  <a:cubicBezTo>
                    <a:pt x="0" y="2681"/>
                    <a:pt x="463" y="5362"/>
                    <a:pt x="370" y="8042"/>
                  </a:cubicBezTo>
                  <a:cubicBezTo>
                    <a:pt x="444" y="8027"/>
                    <a:pt x="521" y="8022"/>
                    <a:pt x="599" y="8022"/>
                  </a:cubicBezTo>
                  <a:cubicBezTo>
                    <a:pt x="797" y="8022"/>
                    <a:pt x="1005" y="8056"/>
                    <a:pt x="1212" y="8056"/>
                  </a:cubicBezTo>
                  <a:cubicBezTo>
                    <a:pt x="1432" y="8056"/>
                    <a:pt x="1649" y="8018"/>
                    <a:pt x="1849" y="7857"/>
                  </a:cubicBezTo>
                  <a:cubicBezTo>
                    <a:pt x="1110" y="7118"/>
                    <a:pt x="1110" y="7118"/>
                    <a:pt x="2034" y="6656"/>
                  </a:cubicBezTo>
                  <a:cubicBezTo>
                    <a:pt x="2311" y="6471"/>
                    <a:pt x="2496" y="6009"/>
                    <a:pt x="2034" y="5824"/>
                  </a:cubicBezTo>
                  <a:cubicBezTo>
                    <a:pt x="832" y="5269"/>
                    <a:pt x="925" y="4437"/>
                    <a:pt x="925" y="3236"/>
                  </a:cubicBezTo>
                  <a:cubicBezTo>
                    <a:pt x="925" y="1017"/>
                    <a:pt x="832" y="925"/>
                    <a:pt x="3051" y="925"/>
                  </a:cubicBezTo>
                  <a:cubicBezTo>
                    <a:pt x="3221" y="925"/>
                    <a:pt x="3412" y="984"/>
                    <a:pt x="3567" y="984"/>
                  </a:cubicBezTo>
                  <a:cubicBezTo>
                    <a:pt x="3749" y="984"/>
                    <a:pt x="3883" y="903"/>
                    <a:pt x="3883" y="555"/>
                  </a:cubicBezTo>
                  <a:cubicBezTo>
                    <a:pt x="3883" y="161"/>
                    <a:pt x="3603" y="47"/>
                    <a:pt x="3309" y="47"/>
                  </a:cubicBezTo>
                  <a:cubicBezTo>
                    <a:pt x="3188" y="47"/>
                    <a:pt x="3066" y="66"/>
                    <a:pt x="2958" y="93"/>
                  </a:cubicBezTo>
                  <a:cubicBezTo>
                    <a:pt x="2700" y="150"/>
                    <a:pt x="2434" y="172"/>
                    <a:pt x="2163" y="172"/>
                  </a:cubicBezTo>
                  <a:cubicBezTo>
                    <a:pt x="1562" y="172"/>
                    <a:pt x="944" y="64"/>
                    <a:pt x="37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37"/>
            <p:cNvSpPr/>
            <p:nvPr/>
          </p:nvSpPr>
          <p:spPr>
            <a:xfrm>
              <a:off x="3345500" y="1137050"/>
              <a:ext cx="117875" cy="120175"/>
            </a:xfrm>
            <a:custGeom>
              <a:rect b="b" l="l" r="r" t="t"/>
              <a:pathLst>
                <a:path extrusionOk="0" h="4807" w="4715">
                  <a:moveTo>
                    <a:pt x="4068" y="0"/>
                  </a:moveTo>
                  <a:cubicBezTo>
                    <a:pt x="2959" y="370"/>
                    <a:pt x="2219" y="1109"/>
                    <a:pt x="1480" y="1849"/>
                  </a:cubicBezTo>
                  <a:cubicBezTo>
                    <a:pt x="1480" y="2496"/>
                    <a:pt x="1110" y="2866"/>
                    <a:pt x="648" y="3235"/>
                  </a:cubicBezTo>
                  <a:cubicBezTo>
                    <a:pt x="93" y="3698"/>
                    <a:pt x="1" y="4160"/>
                    <a:pt x="370" y="4807"/>
                  </a:cubicBezTo>
                  <a:cubicBezTo>
                    <a:pt x="1849" y="3605"/>
                    <a:pt x="3606" y="2958"/>
                    <a:pt x="4715" y="1479"/>
                  </a:cubicBezTo>
                  <a:cubicBezTo>
                    <a:pt x="4345" y="1109"/>
                    <a:pt x="3883" y="740"/>
                    <a:pt x="406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37"/>
            <p:cNvSpPr/>
            <p:nvPr/>
          </p:nvSpPr>
          <p:spPr>
            <a:xfrm>
              <a:off x="3652850" y="3795325"/>
              <a:ext cx="73975" cy="183800"/>
            </a:xfrm>
            <a:custGeom>
              <a:rect b="b" l="l" r="r" t="t"/>
              <a:pathLst>
                <a:path extrusionOk="0" h="7352" w="2959">
                  <a:moveTo>
                    <a:pt x="848" y="0"/>
                  </a:moveTo>
                  <a:cubicBezTo>
                    <a:pt x="751" y="0"/>
                    <a:pt x="626" y="45"/>
                    <a:pt x="463" y="154"/>
                  </a:cubicBezTo>
                  <a:cubicBezTo>
                    <a:pt x="1017" y="894"/>
                    <a:pt x="555" y="1541"/>
                    <a:pt x="463" y="2280"/>
                  </a:cubicBezTo>
                  <a:cubicBezTo>
                    <a:pt x="925" y="2373"/>
                    <a:pt x="1387" y="2558"/>
                    <a:pt x="740" y="3020"/>
                  </a:cubicBezTo>
                  <a:cubicBezTo>
                    <a:pt x="463" y="3205"/>
                    <a:pt x="0" y="3482"/>
                    <a:pt x="370" y="3574"/>
                  </a:cubicBezTo>
                  <a:cubicBezTo>
                    <a:pt x="1942" y="4037"/>
                    <a:pt x="1202" y="5331"/>
                    <a:pt x="1479" y="6347"/>
                  </a:cubicBezTo>
                  <a:cubicBezTo>
                    <a:pt x="1546" y="6681"/>
                    <a:pt x="1757" y="7351"/>
                    <a:pt x="2252" y="7351"/>
                  </a:cubicBezTo>
                  <a:cubicBezTo>
                    <a:pt x="2442" y="7351"/>
                    <a:pt x="2675" y="7252"/>
                    <a:pt x="2958" y="6994"/>
                  </a:cubicBezTo>
                  <a:cubicBezTo>
                    <a:pt x="2496" y="4961"/>
                    <a:pt x="2034" y="2927"/>
                    <a:pt x="1572" y="894"/>
                  </a:cubicBezTo>
                  <a:cubicBezTo>
                    <a:pt x="1201" y="745"/>
                    <a:pt x="1247" y="0"/>
                    <a:pt x="84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37"/>
            <p:cNvSpPr/>
            <p:nvPr/>
          </p:nvSpPr>
          <p:spPr>
            <a:xfrm>
              <a:off x="3223025" y="4642625"/>
              <a:ext cx="134050" cy="50775"/>
            </a:xfrm>
            <a:custGeom>
              <a:rect b="b" l="l" r="r" t="t"/>
              <a:pathLst>
                <a:path extrusionOk="0" h="2031" w="5362">
                  <a:moveTo>
                    <a:pt x="4530" y="1"/>
                  </a:moveTo>
                  <a:cubicBezTo>
                    <a:pt x="3493" y="161"/>
                    <a:pt x="2386" y="389"/>
                    <a:pt x="1330" y="389"/>
                  </a:cubicBezTo>
                  <a:cubicBezTo>
                    <a:pt x="1163" y="389"/>
                    <a:pt x="997" y="383"/>
                    <a:pt x="833" y="371"/>
                  </a:cubicBezTo>
                  <a:cubicBezTo>
                    <a:pt x="463" y="371"/>
                    <a:pt x="1" y="371"/>
                    <a:pt x="1" y="833"/>
                  </a:cubicBezTo>
                  <a:cubicBezTo>
                    <a:pt x="1" y="1261"/>
                    <a:pt x="159" y="1767"/>
                    <a:pt x="549" y="1767"/>
                  </a:cubicBezTo>
                  <a:cubicBezTo>
                    <a:pt x="580" y="1767"/>
                    <a:pt x="613" y="1764"/>
                    <a:pt x="648" y="1757"/>
                  </a:cubicBezTo>
                  <a:cubicBezTo>
                    <a:pt x="849" y="1720"/>
                    <a:pt x="1048" y="1704"/>
                    <a:pt x="1246" y="1704"/>
                  </a:cubicBezTo>
                  <a:cubicBezTo>
                    <a:pt x="2155" y="1704"/>
                    <a:pt x="3033" y="2031"/>
                    <a:pt x="3902" y="2031"/>
                  </a:cubicBezTo>
                  <a:cubicBezTo>
                    <a:pt x="4236" y="2031"/>
                    <a:pt x="4568" y="1983"/>
                    <a:pt x="4900" y="1850"/>
                  </a:cubicBezTo>
                  <a:cubicBezTo>
                    <a:pt x="5085" y="1203"/>
                    <a:pt x="5362" y="463"/>
                    <a:pt x="453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37"/>
            <p:cNvSpPr/>
            <p:nvPr/>
          </p:nvSpPr>
          <p:spPr>
            <a:xfrm>
              <a:off x="3946325" y="3507300"/>
              <a:ext cx="80900" cy="109325"/>
            </a:xfrm>
            <a:custGeom>
              <a:rect b="b" l="l" r="r" t="t"/>
              <a:pathLst>
                <a:path extrusionOk="0" h="4373" w="3236">
                  <a:moveTo>
                    <a:pt x="882" y="1"/>
                  </a:moveTo>
                  <a:cubicBezTo>
                    <a:pt x="563" y="1"/>
                    <a:pt x="182" y="404"/>
                    <a:pt x="1" y="768"/>
                  </a:cubicBezTo>
                  <a:cubicBezTo>
                    <a:pt x="370" y="1970"/>
                    <a:pt x="278" y="3264"/>
                    <a:pt x="1110" y="4373"/>
                  </a:cubicBezTo>
                  <a:cubicBezTo>
                    <a:pt x="2127" y="3449"/>
                    <a:pt x="2774" y="2339"/>
                    <a:pt x="3236" y="1138"/>
                  </a:cubicBezTo>
                  <a:cubicBezTo>
                    <a:pt x="3236" y="953"/>
                    <a:pt x="3236" y="860"/>
                    <a:pt x="3143" y="768"/>
                  </a:cubicBezTo>
                  <a:cubicBezTo>
                    <a:pt x="3143" y="768"/>
                    <a:pt x="3051" y="675"/>
                    <a:pt x="3051" y="675"/>
                  </a:cubicBezTo>
                  <a:cubicBezTo>
                    <a:pt x="2667" y="1107"/>
                    <a:pt x="2333" y="1439"/>
                    <a:pt x="2036" y="1439"/>
                  </a:cubicBezTo>
                  <a:cubicBezTo>
                    <a:pt x="1761" y="1439"/>
                    <a:pt x="1517" y="1154"/>
                    <a:pt x="1295" y="398"/>
                  </a:cubicBezTo>
                  <a:cubicBezTo>
                    <a:pt x="1199" y="112"/>
                    <a:pt x="1049" y="1"/>
                    <a:pt x="88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37"/>
            <p:cNvSpPr/>
            <p:nvPr/>
          </p:nvSpPr>
          <p:spPr>
            <a:xfrm>
              <a:off x="3662100" y="5257325"/>
              <a:ext cx="92450" cy="101975"/>
            </a:xfrm>
            <a:custGeom>
              <a:rect b="b" l="l" r="r" t="t"/>
              <a:pathLst>
                <a:path extrusionOk="0" h="4079" w="3698">
                  <a:moveTo>
                    <a:pt x="3698" y="1"/>
                  </a:moveTo>
                  <a:cubicBezTo>
                    <a:pt x="2786" y="84"/>
                    <a:pt x="2840" y="1059"/>
                    <a:pt x="2194" y="1059"/>
                  </a:cubicBezTo>
                  <a:cubicBezTo>
                    <a:pt x="2120" y="1059"/>
                    <a:pt x="2037" y="1046"/>
                    <a:pt x="1941" y="1017"/>
                  </a:cubicBezTo>
                  <a:cubicBezTo>
                    <a:pt x="1580" y="957"/>
                    <a:pt x="1219" y="544"/>
                    <a:pt x="883" y="544"/>
                  </a:cubicBezTo>
                  <a:cubicBezTo>
                    <a:pt x="704" y="544"/>
                    <a:pt x="531" y="663"/>
                    <a:pt x="370" y="1017"/>
                  </a:cubicBezTo>
                  <a:cubicBezTo>
                    <a:pt x="1387" y="1387"/>
                    <a:pt x="0" y="2219"/>
                    <a:pt x="740" y="2774"/>
                  </a:cubicBezTo>
                  <a:cubicBezTo>
                    <a:pt x="1017" y="2959"/>
                    <a:pt x="1294" y="3328"/>
                    <a:pt x="832" y="3791"/>
                  </a:cubicBezTo>
                  <a:cubicBezTo>
                    <a:pt x="1017" y="4037"/>
                    <a:pt x="1243" y="4078"/>
                    <a:pt x="1510" y="4078"/>
                  </a:cubicBezTo>
                  <a:cubicBezTo>
                    <a:pt x="1643" y="4078"/>
                    <a:pt x="1787" y="4068"/>
                    <a:pt x="1941" y="4068"/>
                  </a:cubicBezTo>
                  <a:cubicBezTo>
                    <a:pt x="2403" y="2774"/>
                    <a:pt x="3698" y="1665"/>
                    <a:pt x="369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37"/>
            <p:cNvSpPr/>
            <p:nvPr/>
          </p:nvSpPr>
          <p:spPr>
            <a:xfrm>
              <a:off x="3618175" y="1654675"/>
              <a:ext cx="62425" cy="219550"/>
            </a:xfrm>
            <a:custGeom>
              <a:rect b="b" l="l" r="r" t="t"/>
              <a:pathLst>
                <a:path extrusionOk="0" h="8782" w="2497">
                  <a:moveTo>
                    <a:pt x="2219" y="1"/>
                  </a:moveTo>
                  <a:cubicBezTo>
                    <a:pt x="1850" y="1017"/>
                    <a:pt x="1110" y="1387"/>
                    <a:pt x="1" y="1480"/>
                  </a:cubicBezTo>
                  <a:cubicBezTo>
                    <a:pt x="1480" y="1942"/>
                    <a:pt x="1757" y="2681"/>
                    <a:pt x="1295" y="4068"/>
                  </a:cubicBezTo>
                  <a:cubicBezTo>
                    <a:pt x="833" y="5547"/>
                    <a:pt x="463" y="7211"/>
                    <a:pt x="1480" y="8782"/>
                  </a:cubicBezTo>
                  <a:cubicBezTo>
                    <a:pt x="1480" y="8320"/>
                    <a:pt x="1480" y="7950"/>
                    <a:pt x="1572" y="7488"/>
                  </a:cubicBezTo>
                  <a:cubicBezTo>
                    <a:pt x="2127" y="5085"/>
                    <a:pt x="2497" y="2589"/>
                    <a:pt x="221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37"/>
            <p:cNvSpPr/>
            <p:nvPr/>
          </p:nvSpPr>
          <p:spPr>
            <a:xfrm>
              <a:off x="4064175" y="2618300"/>
              <a:ext cx="92475" cy="99400"/>
            </a:xfrm>
            <a:custGeom>
              <a:rect b="b" l="l" r="r" t="t"/>
              <a:pathLst>
                <a:path extrusionOk="0" h="3976" w="3699">
                  <a:moveTo>
                    <a:pt x="1110" y="1"/>
                  </a:moveTo>
                  <a:cubicBezTo>
                    <a:pt x="1202" y="463"/>
                    <a:pt x="1295" y="925"/>
                    <a:pt x="1480" y="1480"/>
                  </a:cubicBezTo>
                  <a:cubicBezTo>
                    <a:pt x="1004" y="1480"/>
                    <a:pt x="597" y="1072"/>
                    <a:pt x="199" y="1072"/>
                  </a:cubicBezTo>
                  <a:cubicBezTo>
                    <a:pt x="133" y="1072"/>
                    <a:pt x="67" y="1084"/>
                    <a:pt x="1" y="1110"/>
                  </a:cubicBezTo>
                  <a:cubicBezTo>
                    <a:pt x="463" y="2682"/>
                    <a:pt x="2034" y="3144"/>
                    <a:pt x="3236" y="3976"/>
                  </a:cubicBezTo>
                  <a:cubicBezTo>
                    <a:pt x="3513" y="3791"/>
                    <a:pt x="3698" y="3421"/>
                    <a:pt x="3421" y="3329"/>
                  </a:cubicBezTo>
                  <a:cubicBezTo>
                    <a:pt x="2127" y="2589"/>
                    <a:pt x="3236" y="2312"/>
                    <a:pt x="3606" y="1850"/>
                  </a:cubicBezTo>
                  <a:cubicBezTo>
                    <a:pt x="3513" y="1665"/>
                    <a:pt x="3421" y="1572"/>
                    <a:pt x="3236" y="1480"/>
                  </a:cubicBezTo>
                  <a:cubicBezTo>
                    <a:pt x="3051" y="1110"/>
                    <a:pt x="2774" y="740"/>
                    <a:pt x="2497" y="371"/>
                  </a:cubicBezTo>
                  <a:cubicBezTo>
                    <a:pt x="2034" y="278"/>
                    <a:pt x="1572" y="93"/>
                    <a:pt x="111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37"/>
            <p:cNvSpPr/>
            <p:nvPr/>
          </p:nvSpPr>
          <p:spPr>
            <a:xfrm>
              <a:off x="2899500" y="4670875"/>
              <a:ext cx="191825" cy="45725"/>
            </a:xfrm>
            <a:custGeom>
              <a:rect b="b" l="l" r="r" t="t"/>
              <a:pathLst>
                <a:path extrusionOk="0" h="1829" w="7673">
                  <a:moveTo>
                    <a:pt x="2795" y="0"/>
                  </a:moveTo>
                  <a:cubicBezTo>
                    <a:pt x="1905" y="0"/>
                    <a:pt x="980" y="214"/>
                    <a:pt x="1" y="720"/>
                  </a:cubicBezTo>
                  <a:cubicBezTo>
                    <a:pt x="348" y="874"/>
                    <a:pt x="663" y="948"/>
                    <a:pt x="953" y="948"/>
                  </a:cubicBezTo>
                  <a:cubicBezTo>
                    <a:pt x="1357" y="948"/>
                    <a:pt x="1711" y="804"/>
                    <a:pt x="2034" y="535"/>
                  </a:cubicBezTo>
                  <a:cubicBezTo>
                    <a:pt x="2116" y="481"/>
                    <a:pt x="2197" y="458"/>
                    <a:pt x="2276" y="458"/>
                  </a:cubicBezTo>
                  <a:cubicBezTo>
                    <a:pt x="2466" y="458"/>
                    <a:pt x="2643" y="589"/>
                    <a:pt x="2774" y="720"/>
                  </a:cubicBezTo>
                  <a:cubicBezTo>
                    <a:pt x="4253" y="1829"/>
                    <a:pt x="6009" y="1829"/>
                    <a:pt x="7673" y="1829"/>
                  </a:cubicBezTo>
                  <a:cubicBezTo>
                    <a:pt x="6091" y="794"/>
                    <a:pt x="4509" y="0"/>
                    <a:pt x="279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37"/>
            <p:cNvSpPr/>
            <p:nvPr/>
          </p:nvSpPr>
          <p:spPr>
            <a:xfrm>
              <a:off x="3967125" y="3984050"/>
              <a:ext cx="69350" cy="122500"/>
            </a:xfrm>
            <a:custGeom>
              <a:rect b="b" l="l" r="r" t="t"/>
              <a:pathLst>
                <a:path extrusionOk="0" h="4900" w="2774">
                  <a:moveTo>
                    <a:pt x="1942" y="0"/>
                  </a:moveTo>
                  <a:cubicBezTo>
                    <a:pt x="1479" y="1202"/>
                    <a:pt x="1" y="1756"/>
                    <a:pt x="1" y="3050"/>
                  </a:cubicBezTo>
                  <a:cubicBezTo>
                    <a:pt x="125" y="3121"/>
                    <a:pt x="249" y="3148"/>
                    <a:pt x="374" y="3148"/>
                  </a:cubicBezTo>
                  <a:cubicBezTo>
                    <a:pt x="748" y="3148"/>
                    <a:pt x="1122" y="2906"/>
                    <a:pt x="1497" y="2906"/>
                  </a:cubicBezTo>
                  <a:cubicBezTo>
                    <a:pt x="1645" y="2906"/>
                    <a:pt x="1793" y="2944"/>
                    <a:pt x="1942" y="3050"/>
                  </a:cubicBezTo>
                  <a:cubicBezTo>
                    <a:pt x="1572" y="3605"/>
                    <a:pt x="1202" y="3882"/>
                    <a:pt x="648" y="3975"/>
                  </a:cubicBezTo>
                  <a:cubicBezTo>
                    <a:pt x="1" y="4160"/>
                    <a:pt x="1" y="4252"/>
                    <a:pt x="648" y="4899"/>
                  </a:cubicBezTo>
                  <a:cubicBezTo>
                    <a:pt x="2127" y="4714"/>
                    <a:pt x="2496" y="3605"/>
                    <a:pt x="2774" y="2403"/>
                  </a:cubicBezTo>
                  <a:cubicBezTo>
                    <a:pt x="1664" y="2126"/>
                    <a:pt x="1664" y="1479"/>
                    <a:pt x="2311" y="647"/>
                  </a:cubicBezTo>
                  <a:cubicBezTo>
                    <a:pt x="2496" y="462"/>
                    <a:pt x="2681" y="277"/>
                    <a:pt x="2404" y="92"/>
                  </a:cubicBezTo>
                  <a:cubicBezTo>
                    <a:pt x="2311" y="0"/>
                    <a:pt x="1942" y="0"/>
                    <a:pt x="194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37"/>
            <p:cNvSpPr/>
            <p:nvPr/>
          </p:nvSpPr>
          <p:spPr>
            <a:xfrm>
              <a:off x="4445475" y="865425"/>
              <a:ext cx="140975" cy="100650"/>
            </a:xfrm>
            <a:custGeom>
              <a:rect b="b" l="l" r="r" t="t"/>
              <a:pathLst>
                <a:path extrusionOk="0" h="4026" w="5639">
                  <a:moveTo>
                    <a:pt x="483" y="0"/>
                  </a:moveTo>
                  <a:cubicBezTo>
                    <a:pt x="341" y="0"/>
                    <a:pt x="181" y="16"/>
                    <a:pt x="0" y="50"/>
                  </a:cubicBezTo>
                  <a:cubicBezTo>
                    <a:pt x="370" y="1807"/>
                    <a:pt x="1479" y="3008"/>
                    <a:pt x="2958" y="4025"/>
                  </a:cubicBezTo>
                  <a:cubicBezTo>
                    <a:pt x="3143" y="3748"/>
                    <a:pt x="3328" y="3286"/>
                    <a:pt x="3605" y="3286"/>
                  </a:cubicBezTo>
                  <a:cubicBezTo>
                    <a:pt x="5639" y="2823"/>
                    <a:pt x="4160" y="2269"/>
                    <a:pt x="3698" y="1807"/>
                  </a:cubicBezTo>
                  <a:lnTo>
                    <a:pt x="3698" y="1807"/>
                  </a:lnTo>
                  <a:cubicBezTo>
                    <a:pt x="3605" y="2361"/>
                    <a:pt x="3513" y="2823"/>
                    <a:pt x="2866" y="2823"/>
                  </a:cubicBezTo>
                  <a:cubicBezTo>
                    <a:pt x="2681" y="2823"/>
                    <a:pt x="2404" y="2454"/>
                    <a:pt x="2496" y="2361"/>
                  </a:cubicBezTo>
                  <a:cubicBezTo>
                    <a:pt x="2640" y="1858"/>
                    <a:pt x="3007" y="1802"/>
                    <a:pt x="3381" y="1802"/>
                  </a:cubicBezTo>
                  <a:cubicBezTo>
                    <a:pt x="3488" y="1802"/>
                    <a:pt x="3595" y="1807"/>
                    <a:pt x="3698" y="1807"/>
                  </a:cubicBezTo>
                  <a:cubicBezTo>
                    <a:pt x="3500" y="1354"/>
                    <a:pt x="3284" y="1204"/>
                    <a:pt x="3059" y="1204"/>
                  </a:cubicBezTo>
                  <a:cubicBezTo>
                    <a:pt x="2623" y="1204"/>
                    <a:pt x="2151" y="1767"/>
                    <a:pt x="1702" y="1767"/>
                  </a:cubicBezTo>
                  <a:cubicBezTo>
                    <a:pt x="1627" y="1767"/>
                    <a:pt x="1553" y="1751"/>
                    <a:pt x="1479" y="1714"/>
                  </a:cubicBezTo>
                  <a:cubicBezTo>
                    <a:pt x="1561" y="822"/>
                    <a:pt x="1499" y="0"/>
                    <a:pt x="48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37"/>
            <p:cNvSpPr/>
            <p:nvPr/>
          </p:nvSpPr>
          <p:spPr>
            <a:xfrm>
              <a:off x="3964825" y="2509700"/>
              <a:ext cx="90150" cy="117875"/>
            </a:xfrm>
            <a:custGeom>
              <a:rect b="b" l="l" r="r" t="t"/>
              <a:pathLst>
                <a:path extrusionOk="0" h="4715" w="3606">
                  <a:moveTo>
                    <a:pt x="740" y="1"/>
                  </a:moveTo>
                  <a:cubicBezTo>
                    <a:pt x="185" y="370"/>
                    <a:pt x="0" y="832"/>
                    <a:pt x="0" y="1480"/>
                  </a:cubicBezTo>
                  <a:cubicBezTo>
                    <a:pt x="1017" y="2589"/>
                    <a:pt x="1941" y="3883"/>
                    <a:pt x="3235" y="4715"/>
                  </a:cubicBezTo>
                  <a:cubicBezTo>
                    <a:pt x="3605" y="3606"/>
                    <a:pt x="2496" y="2866"/>
                    <a:pt x="2496" y="1849"/>
                  </a:cubicBezTo>
                  <a:cubicBezTo>
                    <a:pt x="2034" y="1017"/>
                    <a:pt x="1479" y="463"/>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37"/>
            <p:cNvSpPr/>
            <p:nvPr/>
          </p:nvSpPr>
          <p:spPr>
            <a:xfrm>
              <a:off x="3364000" y="3616600"/>
              <a:ext cx="90150" cy="83225"/>
            </a:xfrm>
            <a:custGeom>
              <a:rect b="b" l="l" r="r" t="t"/>
              <a:pathLst>
                <a:path extrusionOk="0" h="3329" w="3606">
                  <a:moveTo>
                    <a:pt x="0" y="1"/>
                  </a:moveTo>
                  <a:lnTo>
                    <a:pt x="0" y="3329"/>
                  </a:lnTo>
                  <a:cubicBezTo>
                    <a:pt x="555" y="2959"/>
                    <a:pt x="185" y="2312"/>
                    <a:pt x="555" y="1757"/>
                  </a:cubicBezTo>
                  <a:cubicBezTo>
                    <a:pt x="925" y="2774"/>
                    <a:pt x="1849" y="2497"/>
                    <a:pt x="2588" y="2589"/>
                  </a:cubicBezTo>
                  <a:cubicBezTo>
                    <a:pt x="2866" y="2404"/>
                    <a:pt x="3235" y="2312"/>
                    <a:pt x="3605" y="2219"/>
                  </a:cubicBezTo>
                  <a:cubicBezTo>
                    <a:pt x="3050" y="463"/>
                    <a:pt x="1294" y="555"/>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37"/>
            <p:cNvSpPr/>
            <p:nvPr/>
          </p:nvSpPr>
          <p:spPr>
            <a:xfrm>
              <a:off x="3717550" y="4561750"/>
              <a:ext cx="115575" cy="82350"/>
            </a:xfrm>
            <a:custGeom>
              <a:rect b="b" l="l" r="r" t="t"/>
              <a:pathLst>
                <a:path extrusionOk="0" h="3294" w="4623">
                  <a:moveTo>
                    <a:pt x="1480" y="1"/>
                  </a:moveTo>
                  <a:cubicBezTo>
                    <a:pt x="1404" y="677"/>
                    <a:pt x="1451" y="1537"/>
                    <a:pt x="677" y="1537"/>
                  </a:cubicBezTo>
                  <a:cubicBezTo>
                    <a:pt x="499" y="1537"/>
                    <a:pt x="277" y="1491"/>
                    <a:pt x="1" y="1387"/>
                  </a:cubicBezTo>
                  <a:lnTo>
                    <a:pt x="1" y="1387"/>
                  </a:lnTo>
                  <a:cubicBezTo>
                    <a:pt x="648" y="1942"/>
                    <a:pt x="1295" y="2497"/>
                    <a:pt x="1942" y="2959"/>
                  </a:cubicBezTo>
                  <a:cubicBezTo>
                    <a:pt x="2251" y="3191"/>
                    <a:pt x="2594" y="3294"/>
                    <a:pt x="2921" y="3294"/>
                  </a:cubicBezTo>
                  <a:cubicBezTo>
                    <a:pt x="3374" y="3294"/>
                    <a:pt x="3799" y="3096"/>
                    <a:pt x="4068" y="2774"/>
                  </a:cubicBezTo>
                  <a:cubicBezTo>
                    <a:pt x="4622" y="1942"/>
                    <a:pt x="3606" y="1757"/>
                    <a:pt x="3328" y="1387"/>
                  </a:cubicBezTo>
                  <a:cubicBezTo>
                    <a:pt x="2774" y="925"/>
                    <a:pt x="2127" y="463"/>
                    <a:pt x="14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37"/>
            <p:cNvSpPr/>
            <p:nvPr/>
          </p:nvSpPr>
          <p:spPr>
            <a:xfrm>
              <a:off x="3590450" y="584750"/>
              <a:ext cx="145625" cy="117875"/>
            </a:xfrm>
            <a:custGeom>
              <a:rect b="b" l="l" r="r" t="t"/>
              <a:pathLst>
                <a:path extrusionOk="0" h="4715" w="5825">
                  <a:moveTo>
                    <a:pt x="5824" y="0"/>
                  </a:moveTo>
                  <a:lnTo>
                    <a:pt x="5824" y="0"/>
                  </a:lnTo>
                  <a:cubicBezTo>
                    <a:pt x="5085" y="278"/>
                    <a:pt x="4160" y="370"/>
                    <a:pt x="3791" y="1387"/>
                  </a:cubicBezTo>
                  <a:cubicBezTo>
                    <a:pt x="3606" y="2034"/>
                    <a:pt x="2959" y="2219"/>
                    <a:pt x="2219" y="2219"/>
                  </a:cubicBezTo>
                  <a:cubicBezTo>
                    <a:pt x="1480" y="2866"/>
                    <a:pt x="186" y="3051"/>
                    <a:pt x="1" y="4345"/>
                  </a:cubicBezTo>
                  <a:cubicBezTo>
                    <a:pt x="1" y="4437"/>
                    <a:pt x="1" y="4622"/>
                    <a:pt x="1" y="4714"/>
                  </a:cubicBezTo>
                  <a:cubicBezTo>
                    <a:pt x="2589" y="3883"/>
                    <a:pt x="4160" y="1849"/>
                    <a:pt x="582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37"/>
            <p:cNvSpPr/>
            <p:nvPr/>
          </p:nvSpPr>
          <p:spPr>
            <a:xfrm>
              <a:off x="4554075" y="3544975"/>
              <a:ext cx="64750" cy="147925"/>
            </a:xfrm>
            <a:custGeom>
              <a:rect b="b" l="l" r="r" t="t"/>
              <a:pathLst>
                <a:path extrusionOk="0" h="5917" w="2590">
                  <a:moveTo>
                    <a:pt x="371" y="0"/>
                  </a:moveTo>
                  <a:cubicBezTo>
                    <a:pt x="371" y="1202"/>
                    <a:pt x="1387" y="2496"/>
                    <a:pt x="1" y="3605"/>
                  </a:cubicBezTo>
                  <a:cubicBezTo>
                    <a:pt x="186" y="3698"/>
                    <a:pt x="278" y="3883"/>
                    <a:pt x="371" y="3975"/>
                  </a:cubicBezTo>
                  <a:cubicBezTo>
                    <a:pt x="590" y="3902"/>
                    <a:pt x="781" y="3869"/>
                    <a:pt x="944" y="3869"/>
                  </a:cubicBezTo>
                  <a:cubicBezTo>
                    <a:pt x="1608" y="3869"/>
                    <a:pt x="1831" y="4417"/>
                    <a:pt x="1757" y="5084"/>
                  </a:cubicBezTo>
                  <a:cubicBezTo>
                    <a:pt x="1665" y="5916"/>
                    <a:pt x="2127" y="5731"/>
                    <a:pt x="2589" y="5824"/>
                  </a:cubicBezTo>
                  <a:cubicBezTo>
                    <a:pt x="2589" y="5177"/>
                    <a:pt x="2589" y="4622"/>
                    <a:pt x="2589" y="3975"/>
                  </a:cubicBezTo>
                  <a:cubicBezTo>
                    <a:pt x="1942" y="3328"/>
                    <a:pt x="1572" y="2681"/>
                    <a:pt x="1480" y="1757"/>
                  </a:cubicBezTo>
                  <a:cubicBezTo>
                    <a:pt x="1387" y="1479"/>
                    <a:pt x="1203" y="1110"/>
                    <a:pt x="1110" y="740"/>
                  </a:cubicBezTo>
                  <a:cubicBezTo>
                    <a:pt x="833" y="463"/>
                    <a:pt x="648" y="185"/>
                    <a:pt x="37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37"/>
            <p:cNvSpPr/>
            <p:nvPr/>
          </p:nvSpPr>
          <p:spPr>
            <a:xfrm>
              <a:off x="3853900" y="420675"/>
              <a:ext cx="64725" cy="120375"/>
            </a:xfrm>
            <a:custGeom>
              <a:rect b="b" l="l" r="r" t="t"/>
              <a:pathLst>
                <a:path extrusionOk="0" h="4815" w="2589">
                  <a:moveTo>
                    <a:pt x="2588" y="0"/>
                  </a:moveTo>
                  <a:cubicBezTo>
                    <a:pt x="2126" y="0"/>
                    <a:pt x="1664" y="0"/>
                    <a:pt x="1479" y="647"/>
                  </a:cubicBezTo>
                  <a:cubicBezTo>
                    <a:pt x="1410" y="1165"/>
                    <a:pt x="1303" y="1335"/>
                    <a:pt x="1171" y="1335"/>
                  </a:cubicBezTo>
                  <a:cubicBezTo>
                    <a:pt x="949" y="1335"/>
                    <a:pt x="660" y="856"/>
                    <a:pt x="370" y="740"/>
                  </a:cubicBezTo>
                  <a:lnTo>
                    <a:pt x="370" y="740"/>
                  </a:lnTo>
                  <a:cubicBezTo>
                    <a:pt x="0" y="1110"/>
                    <a:pt x="555" y="1479"/>
                    <a:pt x="370" y="1849"/>
                  </a:cubicBezTo>
                  <a:cubicBezTo>
                    <a:pt x="555" y="2589"/>
                    <a:pt x="1294" y="3236"/>
                    <a:pt x="370" y="3975"/>
                  </a:cubicBezTo>
                  <a:cubicBezTo>
                    <a:pt x="892" y="4149"/>
                    <a:pt x="1087" y="4815"/>
                    <a:pt x="1571" y="4815"/>
                  </a:cubicBezTo>
                  <a:cubicBezTo>
                    <a:pt x="1601" y="4815"/>
                    <a:pt x="1632" y="4812"/>
                    <a:pt x="1664" y="4807"/>
                  </a:cubicBezTo>
                  <a:cubicBezTo>
                    <a:pt x="1849" y="4715"/>
                    <a:pt x="1849" y="4067"/>
                    <a:pt x="1849" y="3605"/>
                  </a:cubicBezTo>
                  <a:lnTo>
                    <a:pt x="1849" y="2589"/>
                  </a:lnTo>
                  <a:cubicBezTo>
                    <a:pt x="2126" y="1664"/>
                    <a:pt x="2311" y="832"/>
                    <a:pt x="258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37"/>
            <p:cNvSpPr/>
            <p:nvPr/>
          </p:nvSpPr>
          <p:spPr>
            <a:xfrm>
              <a:off x="3999475" y="2143275"/>
              <a:ext cx="129425" cy="38200"/>
            </a:xfrm>
            <a:custGeom>
              <a:rect b="b" l="l" r="r" t="t"/>
              <a:pathLst>
                <a:path extrusionOk="0" h="1528" w="5177">
                  <a:moveTo>
                    <a:pt x="1979" y="0"/>
                  </a:moveTo>
                  <a:cubicBezTo>
                    <a:pt x="1331" y="0"/>
                    <a:pt x="666" y="79"/>
                    <a:pt x="1" y="145"/>
                  </a:cubicBezTo>
                  <a:cubicBezTo>
                    <a:pt x="1119" y="1000"/>
                    <a:pt x="2284" y="1528"/>
                    <a:pt x="3562" y="1528"/>
                  </a:cubicBezTo>
                  <a:cubicBezTo>
                    <a:pt x="4080" y="1528"/>
                    <a:pt x="4617" y="1441"/>
                    <a:pt x="5177" y="1254"/>
                  </a:cubicBezTo>
                  <a:cubicBezTo>
                    <a:pt x="4230" y="249"/>
                    <a:pt x="3132" y="0"/>
                    <a:pt x="197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37"/>
            <p:cNvSpPr/>
            <p:nvPr/>
          </p:nvSpPr>
          <p:spPr>
            <a:xfrm>
              <a:off x="3955575" y="4886800"/>
              <a:ext cx="106325" cy="74775"/>
            </a:xfrm>
            <a:custGeom>
              <a:rect b="b" l="l" r="r" t="t"/>
              <a:pathLst>
                <a:path extrusionOk="0" h="2991" w="4253">
                  <a:moveTo>
                    <a:pt x="2710" y="0"/>
                  </a:moveTo>
                  <a:cubicBezTo>
                    <a:pt x="1886" y="0"/>
                    <a:pt x="1333" y="591"/>
                    <a:pt x="925" y="1326"/>
                  </a:cubicBezTo>
                  <a:cubicBezTo>
                    <a:pt x="647" y="1788"/>
                    <a:pt x="278" y="2158"/>
                    <a:pt x="0" y="2620"/>
                  </a:cubicBezTo>
                  <a:cubicBezTo>
                    <a:pt x="150" y="2680"/>
                    <a:pt x="277" y="2706"/>
                    <a:pt x="388" y="2706"/>
                  </a:cubicBezTo>
                  <a:cubicBezTo>
                    <a:pt x="962" y="2706"/>
                    <a:pt x="1077" y="2006"/>
                    <a:pt x="1387" y="1696"/>
                  </a:cubicBezTo>
                  <a:cubicBezTo>
                    <a:pt x="1768" y="1391"/>
                    <a:pt x="2087" y="771"/>
                    <a:pt x="2550" y="771"/>
                  </a:cubicBezTo>
                  <a:cubicBezTo>
                    <a:pt x="2648" y="771"/>
                    <a:pt x="2753" y="799"/>
                    <a:pt x="2866" y="864"/>
                  </a:cubicBezTo>
                  <a:cubicBezTo>
                    <a:pt x="3420" y="1326"/>
                    <a:pt x="2958" y="1973"/>
                    <a:pt x="2681" y="2435"/>
                  </a:cubicBezTo>
                  <a:cubicBezTo>
                    <a:pt x="2589" y="2620"/>
                    <a:pt x="2589" y="2805"/>
                    <a:pt x="2496" y="2990"/>
                  </a:cubicBezTo>
                  <a:cubicBezTo>
                    <a:pt x="3236" y="2528"/>
                    <a:pt x="4252" y="2343"/>
                    <a:pt x="4160" y="1326"/>
                  </a:cubicBezTo>
                  <a:cubicBezTo>
                    <a:pt x="4160" y="772"/>
                    <a:pt x="3790" y="217"/>
                    <a:pt x="3051" y="32"/>
                  </a:cubicBezTo>
                  <a:cubicBezTo>
                    <a:pt x="2932" y="11"/>
                    <a:pt x="2819" y="0"/>
                    <a:pt x="271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37"/>
            <p:cNvSpPr/>
            <p:nvPr/>
          </p:nvSpPr>
          <p:spPr>
            <a:xfrm>
              <a:off x="4027200" y="2555925"/>
              <a:ext cx="73975" cy="99375"/>
            </a:xfrm>
            <a:custGeom>
              <a:rect b="b" l="l" r="r" t="t"/>
              <a:pathLst>
                <a:path extrusionOk="0" h="3975" w="2959">
                  <a:moveTo>
                    <a:pt x="1" y="0"/>
                  </a:moveTo>
                  <a:cubicBezTo>
                    <a:pt x="1" y="1017"/>
                    <a:pt x="1110" y="1757"/>
                    <a:pt x="740" y="2866"/>
                  </a:cubicBezTo>
                  <a:lnTo>
                    <a:pt x="1480" y="3605"/>
                  </a:lnTo>
                  <a:cubicBezTo>
                    <a:pt x="1559" y="3579"/>
                    <a:pt x="1634" y="3567"/>
                    <a:pt x="1707" y="3567"/>
                  </a:cubicBezTo>
                  <a:cubicBezTo>
                    <a:pt x="2144" y="3567"/>
                    <a:pt x="2483" y="3975"/>
                    <a:pt x="2959" y="3975"/>
                  </a:cubicBezTo>
                  <a:cubicBezTo>
                    <a:pt x="2774" y="3420"/>
                    <a:pt x="2681" y="2958"/>
                    <a:pt x="2589" y="2496"/>
                  </a:cubicBezTo>
                  <a:cubicBezTo>
                    <a:pt x="2404" y="2219"/>
                    <a:pt x="2312" y="2034"/>
                    <a:pt x="2219" y="1757"/>
                  </a:cubicBezTo>
                  <a:cubicBezTo>
                    <a:pt x="1757" y="1572"/>
                    <a:pt x="1480" y="1202"/>
                    <a:pt x="1480" y="647"/>
                  </a:cubicBezTo>
                  <a:lnTo>
                    <a:pt x="1"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37"/>
            <p:cNvSpPr/>
            <p:nvPr/>
          </p:nvSpPr>
          <p:spPr>
            <a:xfrm>
              <a:off x="3673650" y="4929175"/>
              <a:ext cx="99400" cy="72050"/>
            </a:xfrm>
            <a:custGeom>
              <a:rect b="b" l="l" r="r" t="t"/>
              <a:pathLst>
                <a:path extrusionOk="0" h="2882" w="3976">
                  <a:moveTo>
                    <a:pt x="0" y="1"/>
                  </a:moveTo>
                  <a:lnTo>
                    <a:pt x="0" y="1665"/>
                  </a:lnTo>
                  <a:cubicBezTo>
                    <a:pt x="370" y="1665"/>
                    <a:pt x="740" y="1850"/>
                    <a:pt x="1110" y="1942"/>
                  </a:cubicBezTo>
                  <a:cubicBezTo>
                    <a:pt x="1903" y="2158"/>
                    <a:pt x="2471" y="2881"/>
                    <a:pt x="3253" y="2881"/>
                  </a:cubicBezTo>
                  <a:cubicBezTo>
                    <a:pt x="3474" y="2881"/>
                    <a:pt x="3711" y="2824"/>
                    <a:pt x="3975" y="2682"/>
                  </a:cubicBezTo>
                  <a:cubicBezTo>
                    <a:pt x="3236" y="2497"/>
                    <a:pt x="3051" y="1665"/>
                    <a:pt x="2496" y="1295"/>
                  </a:cubicBezTo>
                  <a:cubicBezTo>
                    <a:pt x="2383" y="1323"/>
                    <a:pt x="2278" y="1336"/>
                    <a:pt x="2179" y="1336"/>
                  </a:cubicBezTo>
                  <a:cubicBezTo>
                    <a:pt x="1305" y="1336"/>
                    <a:pt x="914" y="333"/>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37"/>
            <p:cNvSpPr/>
            <p:nvPr/>
          </p:nvSpPr>
          <p:spPr>
            <a:xfrm>
              <a:off x="4533275" y="1772275"/>
              <a:ext cx="57800" cy="111200"/>
            </a:xfrm>
            <a:custGeom>
              <a:rect b="b" l="l" r="r" t="t"/>
              <a:pathLst>
                <a:path extrusionOk="0" h="4448" w="2312">
                  <a:moveTo>
                    <a:pt x="972" y="1"/>
                  </a:moveTo>
                  <a:cubicBezTo>
                    <a:pt x="955" y="1"/>
                    <a:pt x="939" y="4"/>
                    <a:pt x="925" y="11"/>
                  </a:cubicBezTo>
                  <a:cubicBezTo>
                    <a:pt x="186" y="473"/>
                    <a:pt x="925" y="1305"/>
                    <a:pt x="463" y="1860"/>
                  </a:cubicBezTo>
                  <a:lnTo>
                    <a:pt x="463" y="2229"/>
                  </a:lnTo>
                  <a:cubicBezTo>
                    <a:pt x="1" y="3431"/>
                    <a:pt x="1665" y="3523"/>
                    <a:pt x="1572" y="4448"/>
                  </a:cubicBezTo>
                  <a:cubicBezTo>
                    <a:pt x="1942" y="4263"/>
                    <a:pt x="2219" y="3986"/>
                    <a:pt x="2312" y="3708"/>
                  </a:cubicBezTo>
                  <a:lnTo>
                    <a:pt x="1942" y="3338"/>
                  </a:lnTo>
                  <a:cubicBezTo>
                    <a:pt x="1757" y="2876"/>
                    <a:pt x="648" y="2322"/>
                    <a:pt x="1942" y="1860"/>
                  </a:cubicBezTo>
                  <a:lnTo>
                    <a:pt x="1942" y="750"/>
                  </a:lnTo>
                  <a:cubicBezTo>
                    <a:pt x="1600" y="494"/>
                    <a:pt x="1179" y="1"/>
                    <a:pt x="97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37"/>
            <p:cNvSpPr/>
            <p:nvPr/>
          </p:nvSpPr>
          <p:spPr>
            <a:xfrm>
              <a:off x="2428100" y="801975"/>
              <a:ext cx="99375" cy="92450"/>
            </a:xfrm>
            <a:custGeom>
              <a:rect b="b" l="l" r="r" t="t"/>
              <a:pathLst>
                <a:path extrusionOk="0" h="3698" w="3975">
                  <a:moveTo>
                    <a:pt x="2866" y="0"/>
                  </a:moveTo>
                  <a:cubicBezTo>
                    <a:pt x="2496" y="1572"/>
                    <a:pt x="1387" y="2403"/>
                    <a:pt x="0" y="2958"/>
                  </a:cubicBezTo>
                  <a:cubicBezTo>
                    <a:pt x="93" y="3143"/>
                    <a:pt x="185" y="3420"/>
                    <a:pt x="370" y="3698"/>
                  </a:cubicBezTo>
                  <a:cubicBezTo>
                    <a:pt x="2311" y="3420"/>
                    <a:pt x="2958" y="1756"/>
                    <a:pt x="3975" y="370"/>
                  </a:cubicBezTo>
                  <a:cubicBezTo>
                    <a:pt x="3698" y="0"/>
                    <a:pt x="3328" y="0"/>
                    <a:pt x="286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37"/>
            <p:cNvSpPr/>
            <p:nvPr/>
          </p:nvSpPr>
          <p:spPr>
            <a:xfrm>
              <a:off x="4024900" y="1710150"/>
              <a:ext cx="62425" cy="105825"/>
            </a:xfrm>
            <a:custGeom>
              <a:rect b="b" l="l" r="r" t="t"/>
              <a:pathLst>
                <a:path extrusionOk="0" h="4233" w="2497">
                  <a:moveTo>
                    <a:pt x="1572" y="0"/>
                  </a:moveTo>
                  <a:cubicBezTo>
                    <a:pt x="1479" y="647"/>
                    <a:pt x="1849" y="1294"/>
                    <a:pt x="1202" y="1849"/>
                  </a:cubicBezTo>
                  <a:cubicBezTo>
                    <a:pt x="463" y="2311"/>
                    <a:pt x="0" y="2958"/>
                    <a:pt x="278" y="3790"/>
                  </a:cubicBezTo>
                  <a:cubicBezTo>
                    <a:pt x="403" y="4125"/>
                    <a:pt x="624" y="4232"/>
                    <a:pt x="888" y="4232"/>
                  </a:cubicBezTo>
                  <a:cubicBezTo>
                    <a:pt x="1206" y="4232"/>
                    <a:pt x="1588" y="4076"/>
                    <a:pt x="1942" y="3975"/>
                  </a:cubicBezTo>
                  <a:cubicBezTo>
                    <a:pt x="1479" y="2681"/>
                    <a:pt x="2496" y="1294"/>
                    <a:pt x="157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37"/>
            <p:cNvSpPr/>
            <p:nvPr/>
          </p:nvSpPr>
          <p:spPr>
            <a:xfrm>
              <a:off x="4281400" y="4230725"/>
              <a:ext cx="73975" cy="67625"/>
            </a:xfrm>
            <a:custGeom>
              <a:rect b="b" l="l" r="r" t="t"/>
              <a:pathLst>
                <a:path extrusionOk="0" h="2705" w="2959">
                  <a:moveTo>
                    <a:pt x="2323" y="0"/>
                  </a:moveTo>
                  <a:cubicBezTo>
                    <a:pt x="2057" y="0"/>
                    <a:pt x="1757" y="116"/>
                    <a:pt x="1480" y="116"/>
                  </a:cubicBezTo>
                  <a:cubicBezTo>
                    <a:pt x="833" y="486"/>
                    <a:pt x="370" y="948"/>
                    <a:pt x="1" y="1595"/>
                  </a:cubicBezTo>
                  <a:cubicBezTo>
                    <a:pt x="555" y="1780"/>
                    <a:pt x="925" y="2057"/>
                    <a:pt x="740" y="2704"/>
                  </a:cubicBezTo>
                  <a:cubicBezTo>
                    <a:pt x="1664" y="2150"/>
                    <a:pt x="2311" y="1410"/>
                    <a:pt x="2959" y="578"/>
                  </a:cubicBezTo>
                  <a:cubicBezTo>
                    <a:pt x="2820" y="116"/>
                    <a:pt x="2589" y="0"/>
                    <a:pt x="232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37"/>
            <p:cNvSpPr/>
            <p:nvPr/>
          </p:nvSpPr>
          <p:spPr>
            <a:xfrm>
              <a:off x="3574275" y="3401700"/>
              <a:ext cx="90150" cy="78600"/>
            </a:xfrm>
            <a:custGeom>
              <a:rect b="b" l="l" r="r" t="t"/>
              <a:pathLst>
                <a:path extrusionOk="0" h="3144" w="3606">
                  <a:moveTo>
                    <a:pt x="2127" y="278"/>
                  </a:moveTo>
                  <a:cubicBezTo>
                    <a:pt x="1295" y="370"/>
                    <a:pt x="93" y="0"/>
                    <a:pt x="648" y="1664"/>
                  </a:cubicBezTo>
                  <a:cubicBezTo>
                    <a:pt x="833" y="2311"/>
                    <a:pt x="186" y="2404"/>
                    <a:pt x="1" y="2773"/>
                  </a:cubicBezTo>
                  <a:lnTo>
                    <a:pt x="1" y="3143"/>
                  </a:lnTo>
                  <a:cubicBezTo>
                    <a:pt x="1480" y="3051"/>
                    <a:pt x="1295" y="1757"/>
                    <a:pt x="1480" y="555"/>
                  </a:cubicBezTo>
                  <a:cubicBezTo>
                    <a:pt x="2034" y="1110"/>
                    <a:pt x="2404" y="1479"/>
                    <a:pt x="2774" y="1757"/>
                  </a:cubicBezTo>
                  <a:cubicBezTo>
                    <a:pt x="2954" y="1907"/>
                    <a:pt x="3095" y="1969"/>
                    <a:pt x="3206" y="1969"/>
                  </a:cubicBezTo>
                  <a:cubicBezTo>
                    <a:pt x="3439" y="1969"/>
                    <a:pt x="3543" y="1699"/>
                    <a:pt x="3606" y="1387"/>
                  </a:cubicBezTo>
                  <a:cubicBezTo>
                    <a:pt x="2959" y="1202"/>
                    <a:pt x="2589" y="647"/>
                    <a:pt x="2127" y="278"/>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37"/>
            <p:cNvSpPr/>
            <p:nvPr/>
          </p:nvSpPr>
          <p:spPr>
            <a:xfrm>
              <a:off x="3190675" y="3843075"/>
              <a:ext cx="78600" cy="55475"/>
            </a:xfrm>
            <a:custGeom>
              <a:rect b="b" l="l" r="r" t="t"/>
              <a:pathLst>
                <a:path extrusionOk="0" h="2219" w="3144">
                  <a:moveTo>
                    <a:pt x="2219" y="1"/>
                  </a:moveTo>
                  <a:cubicBezTo>
                    <a:pt x="2141" y="234"/>
                    <a:pt x="2064" y="598"/>
                    <a:pt x="1876" y="598"/>
                  </a:cubicBezTo>
                  <a:cubicBezTo>
                    <a:pt x="1840" y="598"/>
                    <a:pt x="1801" y="585"/>
                    <a:pt x="1757" y="555"/>
                  </a:cubicBezTo>
                  <a:cubicBezTo>
                    <a:pt x="1528" y="289"/>
                    <a:pt x="1300" y="210"/>
                    <a:pt x="1065" y="210"/>
                  </a:cubicBezTo>
                  <a:cubicBezTo>
                    <a:pt x="730" y="210"/>
                    <a:pt x="381" y="370"/>
                    <a:pt x="1" y="370"/>
                  </a:cubicBezTo>
                  <a:cubicBezTo>
                    <a:pt x="463" y="1295"/>
                    <a:pt x="1202" y="1942"/>
                    <a:pt x="2219" y="2219"/>
                  </a:cubicBezTo>
                  <a:cubicBezTo>
                    <a:pt x="2681" y="1572"/>
                    <a:pt x="3143" y="925"/>
                    <a:pt x="258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37"/>
            <p:cNvSpPr/>
            <p:nvPr/>
          </p:nvSpPr>
          <p:spPr>
            <a:xfrm>
              <a:off x="3153700" y="2313275"/>
              <a:ext cx="73975" cy="78600"/>
            </a:xfrm>
            <a:custGeom>
              <a:rect b="b" l="l" r="r" t="t"/>
              <a:pathLst>
                <a:path extrusionOk="0" h="3144" w="2959">
                  <a:moveTo>
                    <a:pt x="370" y="1"/>
                  </a:moveTo>
                  <a:cubicBezTo>
                    <a:pt x="370" y="1"/>
                    <a:pt x="185" y="370"/>
                    <a:pt x="1" y="555"/>
                  </a:cubicBezTo>
                  <a:cubicBezTo>
                    <a:pt x="925" y="1387"/>
                    <a:pt x="1295" y="2774"/>
                    <a:pt x="2589" y="3143"/>
                  </a:cubicBezTo>
                  <a:cubicBezTo>
                    <a:pt x="1942" y="2496"/>
                    <a:pt x="2959" y="1480"/>
                    <a:pt x="2589" y="1480"/>
                  </a:cubicBezTo>
                  <a:cubicBezTo>
                    <a:pt x="2545" y="1483"/>
                    <a:pt x="2502" y="1485"/>
                    <a:pt x="2460" y="1485"/>
                  </a:cubicBezTo>
                  <a:cubicBezTo>
                    <a:pt x="1366" y="1485"/>
                    <a:pt x="1083" y="357"/>
                    <a:pt x="37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37"/>
            <p:cNvSpPr/>
            <p:nvPr/>
          </p:nvSpPr>
          <p:spPr>
            <a:xfrm>
              <a:off x="3962725" y="3053750"/>
              <a:ext cx="69125" cy="54850"/>
            </a:xfrm>
            <a:custGeom>
              <a:rect b="b" l="l" r="r" t="t"/>
              <a:pathLst>
                <a:path extrusionOk="0" h="2194" w="2765">
                  <a:moveTo>
                    <a:pt x="1198" y="0"/>
                  </a:moveTo>
                  <a:cubicBezTo>
                    <a:pt x="709" y="0"/>
                    <a:pt x="349" y="606"/>
                    <a:pt x="84" y="1070"/>
                  </a:cubicBezTo>
                  <a:cubicBezTo>
                    <a:pt x="1" y="1819"/>
                    <a:pt x="292" y="2193"/>
                    <a:pt x="890" y="2193"/>
                  </a:cubicBezTo>
                  <a:cubicBezTo>
                    <a:pt x="957" y="2193"/>
                    <a:pt x="1027" y="2188"/>
                    <a:pt x="1101" y="2179"/>
                  </a:cubicBezTo>
                  <a:cubicBezTo>
                    <a:pt x="1286" y="1440"/>
                    <a:pt x="2765" y="1162"/>
                    <a:pt x="1840" y="330"/>
                  </a:cubicBezTo>
                  <a:cubicBezTo>
                    <a:pt x="1605" y="95"/>
                    <a:pt x="1391" y="0"/>
                    <a:pt x="119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37"/>
            <p:cNvSpPr/>
            <p:nvPr/>
          </p:nvSpPr>
          <p:spPr>
            <a:xfrm>
              <a:off x="2314850" y="4878350"/>
              <a:ext cx="60125" cy="83225"/>
            </a:xfrm>
            <a:custGeom>
              <a:rect b="b" l="l" r="r" t="t"/>
              <a:pathLst>
                <a:path extrusionOk="0" h="3329" w="2405">
                  <a:moveTo>
                    <a:pt x="925" y="0"/>
                  </a:moveTo>
                  <a:cubicBezTo>
                    <a:pt x="1" y="1202"/>
                    <a:pt x="740" y="2219"/>
                    <a:pt x="1295" y="3328"/>
                  </a:cubicBezTo>
                  <a:cubicBezTo>
                    <a:pt x="2034" y="2958"/>
                    <a:pt x="2404" y="1941"/>
                    <a:pt x="1757" y="1757"/>
                  </a:cubicBezTo>
                  <a:cubicBezTo>
                    <a:pt x="740" y="1387"/>
                    <a:pt x="1203" y="1110"/>
                    <a:pt x="1387" y="647"/>
                  </a:cubicBezTo>
                  <a:cubicBezTo>
                    <a:pt x="1665" y="185"/>
                    <a:pt x="1295" y="93"/>
                    <a:pt x="92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37"/>
            <p:cNvSpPr/>
            <p:nvPr/>
          </p:nvSpPr>
          <p:spPr>
            <a:xfrm>
              <a:off x="2705400" y="947550"/>
              <a:ext cx="34675" cy="117875"/>
            </a:xfrm>
            <a:custGeom>
              <a:rect b="b" l="l" r="r" t="t"/>
              <a:pathLst>
                <a:path extrusionOk="0" h="4715" w="1387">
                  <a:moveTo>
                    <a:pt x="555" y="1"/>
                  </a:moveTo>
                  <a:cubicBezTo>
                    <a:pt x="93" y="1572"/>
                    <a:pt x="0" y="3143"/>
                    <a:pt x="185" y="4715"/>
                  </a:cubicBezTo>
                  <a:cubicBezTo>
                    <a:pt x="925" y="3236"/>
                    <a:pt x="1387" y="1664"/>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37"/>
            <p:cNvSpPr/>
            <p:nvPr/>
          </p:nvSpPr>
          <p:spPr>
            <a:xfrm>
              <a:off x="3879325" y="1418975"/>
              <a:ext cx="32375" cy="71925"/>
            </a:xfrm>
            <a:custGeom>
              <a:rect b="b" l="l" r="r" t="t"/>
              <a:pathLst>
                <a:path extrusionOk="0" h="2877" w="1295">
                  <a:moveTo>
                    <a:pt x="462" y="0"/>
                  </a:moveTo>
                  <a:cubicBezTo>
                    <a:pt x="0" y="740"/>
                    <a:pt x="0" y="1387"/>
                    <a:pt x="462" y="1941"/>
                  </a:cubicBezTo>
                  <a:cubicBezTo>
                    <a:pt x="462" y="2034"/>
                    <a:pt x="462" y="2034"/>
                    <a:pt x="462" y="2126"/>
                  </a:cubicBezTo>
                  <a:cubicBezTo>
                    <a:pt x="462" y="2383"/>
                    <a:pt x="146" y="2876"/>
                    <a:pt x="610" y="2876"/>
                  </a:cubicBezTo>
                  <a:cubicBezTo>
                    <a:pt x="648" y="2876"/>
                    <a:pt x="691" y="2873"/>
                    <a:pt x="740" y="2866"/>
                  </a:cubicBezTo>
                  <a:cubicBezTo>
                    <a:pt x="1294" y="2773"/>
                    <a:pt x="1202" y="2219"/>
                    <a:pt x="1202" y="1849"/>
                  </a:cubicBezTo>
                  <a:cubicBezTo>
                    <a:pt x="924" y="1202"/>
                    <a:pt x="740" y="647"/>
                    <a:pt x="46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37"/>
            <p:cNvSpPr/>
            <p:nvPr/>
          </p:nvSpPr>
          <p:spPr>
            <a:xfrm>
              <a:off x="4059550" y="2934900"/>
              <a:ext cx="57800" cy="62425"/>
            </a:xfrm>
            <a:custGeom>
              <a:rect b="b" l="l" r="r" t="t"/>
              <a:pathLst>
                <a:path extrusionOk="0" h="2497" w="2312">
                  <a:moveTo>
                    <a:pt x="1572" y="1"/>
                  </a:moveTo>
                  <a:cubicBezTo>
                    <a:pt x="833" y="370"/>
                    <a:pt x="1" y="740"/>
                    <a:pt x="186" y="1757"/>
                  </a:cubicBezTo>
                  <a:cubicBezTo>
                    <a:pt x="186" y="2127"/>
                    <a:pt x="278" y="2496"/>
                    <a:pt x="648" y="2496"/>
                  </a:cubicBezTo>
                  <a:cubicBezTo>
                    <a:pt x="1572" y="2496"/>
                    <a:pt x="1942" y="1757"/>
                    <a:pt x="2312" y="1110"/>
                  </a:cubicBezTo>
                  <a:cubicBezTo>
                    <a:pt x="2283" y="1102"/>
                    <a:pt x="2253" y="1099"/>
                    <a:pt x="2224" y="1099"/>
                  </a:cubicBezTo>
                  <a:cubicBezTo>
                    <a:pt x="1977" y="1099"/>
                    <a:pt x="1724" y="1331"/>
                    <a:pt x="1410" y="1331"/>
                  </a:cubicBezTo>
                  <a:cubicBezTo>
                    <a:pt x="1289" y="1331"/>
                    <a:pt x="1159" y="1297"/>
                    <a:pt x="1018" y="1202"/>
                  </a:cubicBezTo>
                  <a:cubicBezTo>
                    <a:pt x="1203" y="740"/>
                    <a:pt x="1665" y="555"/>
                    <a:pt x="166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37"/>
            <p:cNvSpPr/>
            <p:nvPr/>
          </p:nvSpPr>
          <p:spPr>
            <a:xfrm>
              <a:off x="3673650" y="3434050"/>
              <a:ext cx="39300" cy="69975"/>
            </a:xfrm>
            <a:custGeom>
              <a:rect b="b" l="l" r="r" t="t"/>
              <a:pathLst>
                <a:path extrusionOk="0" h="2799" w="1572">
                  <a:moveTo>
                    <a:pt x="740" y="1"/>
                  </a:moveTo>
                  <a:cubicBezTo>
                    <a:pt x="93" y="740"/>
                    <a:pt x="0" y="1664"/>
                    <a:pt x="0" y="2589"/>
                  </a:cubicBezTo>
                  <a:cubicBezTo>
                    <a:pt x="225" y="2663"/>
                    <a:pt x="570" y="2799"/>
                    <a:pt x="694" y="2799"/>
                  </a:cubicBezTo>
                  <a:cubicBezTo>
                    <a:pt x="723" y="2799"/>
                    <a:pt x="740" y="2791"/>
                    <a:pt x="740" y="2774"/>
                  </a:cubicBezTo>
                  <a:cubicBezTo>
                    <a:pt x="555" y="1849"/>
                    <a:pt x="1572" y="1295"/>
                    <a:pt x="1387" y="370"/>
                  </a:cubicBezTo>
                  <a:cubicBezTo>
                    <a:pt x="1202" y="278"/>
                    <a:pt x="925" y="185"/>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37"/>
            <p:cNvSpPr/>
            <p:nvPr/>
          </p:nvSpPr>
          <p:spPr>
            <a:xfrm>
              <a:off x="4110400" y="3377700"/>
              <a:ext cx="55475" cy="49450"/>
            </a:xfrm>
            <a:custGeom>
              <a:rect b="b" l="l" r="r" t="t"/>
              <a:pathLst>
                <a:path extrusionOk="0" h="1978" w="2219">
                  <a:moveTo>
                    <a:pt x="862" y="0"/>
                  </a:moveTo>
                  <a:cubicBezTo>
                    <a:pt x="541" y="0"/>
                    <a:pt x="245" y="107"/>
                    <a:pt x="0" y="498"/>
                  </a:cubicBezTo>
                  <a:lnTo>
                    <a:pt x="0" y="868"/>
                  </a:lnTo>
                  <a:cubicBezTo>
                    <a:pt x="648" y="1145"/>
                    <a:pt x="925" y="1977"/>
                    <a:pt x="1757" y="1977"/>
                  </a:cubicBezTo>
                  <a:cubicBezTo>
                    <a:pt x="1664" y="1330"/>
                    <a:pt x="2219" y="776"/>
                    <a:pt x="1757" y="129"/>
                  </a:cubicBezTo>
                  <a:cubicBezTo>
                    <a:pt x="1452" y="85"/>
                    <a:pt x="1147" y="0"/>
                    <a:pt x="86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37"/>
            <p:cNvSpPr/>
            <p:nvPr/>
          </p:nvSpPr>
          <p:spPr>
            <a:xfrm>
              <a:off x="4186650" y="4952300"/>
              <a:ext cx="69350" cy="34675"/>
            </a:xfrm>
            <a:custGeom>
              <a:rect b="b" l="l" r="r" t="t"/>
              <a:pathLst>
                <a:path extrusionOk="0" h="1387" w="2774">
                  <a:moveTo>
                    <a:pt x="1665" y="0"/>
                  </a:moveTo>
                  <a:cubicBezTo>
                    <a:pt x="1110" y="370"/>
                    <a:pt x="1" y="278"/>
                    <a:pt x="186" y="1387"/>
                  </a:cubicBezTo>
                  <a:cubicBezTo>
                    <a:pt x="353" y="1219"/>
                    <a:pt x="549" y="1166"/>
                    <a:pt x="759" y="1166"/>
                  </a:cubicBezTo>
                  <a:cubicBezTo>
                    <a:pt x="1132" y="1166"/>
                    <a:pt x="1548" y="1336"/>
                    <a:pt x="1922" y="1336"/>
                  </a:cubicBezTo>
                  <a:cubicBezTo>
                    <a:pt x="2263" y="1336"/>
                    <a:pt x="2569" y="1194"/>
                    <a:pt x="2774" y="647"/>
                  </a:cubicBezTo>
                  <a:cubicBezTo>
                    <a:pt x="2404" y="462"/>
                    <a:pt x="2034" y="185"/>
                    <a:pt x="166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37"/>
            <p:cNvSpPr/>
            <p:nvPr/>
          </p:nvSpPr>
          <p:spPr>
            <a:xfrm>
              <a:off x="4528675" y="1747125"/>
              <a:ext cx="57775" cy="71650"/>
            </a:xfrm>
            <a:custGeom>
              <a:rect b="b" l="l" r="r" t="t"/>
              <a:pathLst>
                <a:path extrusionOk="0" h="2866" w="2311">
                  <a:moveTo>
                    <a:pt x="1387" y="0"/>
                  </a:moveTo>
                  <a:cubicBezTo>
                    <a:pt x="555" y="92"/>
                    <a:pt x="370" y="924"/>
                    <a:pt x="0" y="1479"/>
                  </a:cubicBezTo>
                  <a:cubicBezTo>
                    <a:pt x="185" y="1941"/>
                    <a:pt x="462" y="2403"/>
                    <a:pt x="647" y="2866"/>
                  </a:cubicBezTo>
                  <a:cubicBezTo>
                    <a:pt x="1109" y="2311"/>
                    <a:pt x="370" y="1479"/>
                    <a:pt x="1109" y="1017"/>
                  </a:cubicBezTo>
                  <a:cubicBezTo>
                    <a:pt x="1123" y="1010"/>
                    <a:pt x="1139" y="1007"/>
                    <a:pt x="1156" y="1007"/>
                  </a:cubicBezTo>
                  <a:cubicBezTo>
                    <a:pt x="1363" y="1007"/>
                    <a:pt x="1784" y="1500"/>
                    <a:pt x="2126" y="1756"/>
                  </a:cubicBezTo>
                  <a:cubicBezTo>
                    <a:pt x="2311" y="1017"/>
                    <a:pt x="1756" y="555"/>
                    <a:pt x="138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37"/>
            <p:cNvSpPr/>
            <p:nvPr/>
          </p:nvSpPr>
          <p:spPr>
            <a:xfrm>
              <a:off x="4764375" y="4955475"/>
              <a:ext cx="54100" cy="52300"/>
            </a:xfrm>
            <a:custGeom>
              <a:rect b="b" l="l" r="r" t="t"/>
              <a:pathLst>
                <a:path extrusionOk="0" h="2092" w="2164">
                  <a:moveTo>
                    <a:pt x="739" y="0"/>
                  </a:moveTo>
                  <a:cubicBezTo>
                    <a:pt x="608" y="0"/>
                    <a:pt x="383" y="90"/>
                    <a:pt x="0" y="243"/>
                  </a:cubicBezTo>
                  <a:cubicBezTo>
                    <a:pt x="93" y="982"/>
                    <a:pt x="370" y="1630"/>
                    <a:pt x="1110" y="1999"/>
                  </a:cubicBezTo>
                  <a:cubicBezTo>
                    <a:pt x="1387" y="1722"/>
                    <a:pt x="2034" y="2092"/>
                    <a:pt x="2126" y="1537"/>
                  </a:cubicBezTo>
                  <a:cubicBezTo>
                    <a:pt x="2163" y="1241"/>
                    <a:pt x="2067" y="1167"/>
                    <a:pt x="1921" y="1167"/>
                  </a:cubicBezTo>
                  <a:cubicBezTo>
                    <a:pt x="1774" y="1167"/>
                    <a:pt x="1578" y="1241"/>
                    <a:pt x="1414" y="1241"/>
                  </a:cubicBezTo>
                  <a:cubicBezTo>
                    <a:pt x="1331" y="1241"/>
                    <a:pt x="1258" y="1223"/>
                    <a:pt x="1202" y="1167"/>
                  </a:cubicBezTo>
                  <a:cubicBezTo>
                    <a:pt x="1017" y="982"/>
                    <a:pt x="925" y="890"/>
                    <a:pt x="925" y="613"/>
                  </a:cubicBezTo>
                  <a:cubicBezTo>
                    <a:pt x="925" y="180"/>
                    <a:pt x="925" y="0"/>
                    <a:pt x="73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37"/>
            <p:cNvSpPr/>
            <p:nvPr/>
          </p:nvSpPr>
          <p:spPr>
            <a:xfrm>
              <a:off x="3627425" y="3762200"/>
              <a:ext cx="64725" cy="55475"/>
            </a:xfrm>
            <a:custGeom>
              <a:rect b="b" l="l" r="r" t="t"/>
              <a:pathLst>
                <a:path extrusionOk="0" h="2219" w="2589">
                  <a:moveTo>
                    <a:pt x="1110" y="0"/>
                  </a:moveTo>
                  <a:lnTo>
                    <a:pt x="1" y="1110"/>
                  </a:lnTo>
                  <a:cubicBezTo>
                    <a:pt x="207" y="1420"/>
                    <a:pt x="472" y="1470"/>
                    <a:pt x="762" y="1470"/>
                  </a:cubicBezTo>
                  <a:cubicBezTo>
                    <a:pt x="900" y="1470"/>
                    <a:pt x="1044" y="1458"/>
                    <a:pt x="1190" y="1458"/>
                  </a:cubicBezTo>
                  <a:cubicBezTo>
                    <a:pt x="1286" y="1458"/>
                    <a:pt x="1383" y="1463"/>
                    <a:pt x="1480" y="1479"/>
                  </a:cubicBezTo>
                  <a:cubicBezTo>
                    <a:pt x="1643" y="1370"/>
                    <a:pt x="1768" y="1325"/>
                    <a:pt x="1865" y="1325"/>
                  </a:cubicBezTo>
                  <a:cubicBezTo>
                    <a:pt x="2227" y="1325"/>
                    <a:pt x="2222" y="1940"/>
                    <a:pt x="2496" y="2164"/>
                  </a:cubicBezTo>
                  <a:lnTo>
                    <a:pt x="2496" y="2164"/>
                  </a:lnTo>
                  <a:lnTo>
                    <a:pt x="2496" y="740"/>
                  </a:lnTo>
                  <a:cubicBezTo>
                    <a:pt x="2408" y="765"/>
                    <a:pt x="2325" y="776"/>
                    <a:pt x="2246" y="776"/>
                  </a:cubicBezTo>
                  <a:cubicBezTo>
                    <a:pt x="1748" y="776"/>
                    <a:pt x="1429" y="319"/>
                    <a:pt x="1110" y="0"/>
                  </a:cubicBezTo>
                  <a:close/>
                  <a:moveTo>
                    <a:pt x="2496" y="2164"/>
                  </a:moveTo>
                  <a:lnTo>
                    <a:pt x="2496" y="2219"/>
                  </a:lnTo>
                  <a:lnTo>
                    <a:pt x="2589" y="2219"/>
                  </a:lnTo>
                  <a:cubicBezTo>
                    <a:pt x="2555" y="2205"/>
                    <a:pt x="2524" y="2186"/>
                    <a:pt x="2496" y="216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37"/>
            <p:cNvSpPr/>
            <p:nvPr/>
          </p:nvSpPr>
          <p:spPr>
            <a:xfrm>
              <a:off x="2894875" y="3921650"/>
              <a:ext cx="39325" cy="85525"/>
            </a:xfrm>
            <a:custGeom>
              <a:rect b="b" l="l" r="r" t="t"/>
              <a:pathLst>
                <a:path extrusionOk="0" h="3421" w="1573">
                  <a:moveTo>
                    <a:pt x="648" y="0"/>
                  </a:moveTo>
                  <a:cubicBezTo>
                    <a:pt x="371" y="1202"/>
                    <a:pt x="1" y="2311"/>
                    <a:pt x="925" y="3420"/>
                  </a:cubicBezTo>
                  <a:cubicBezTo>
                    <a:pt x="1110" y="2311"/>
                    <a:pt x="1572" y="1294"/>
                    <a:pt x="925" y="185"/>
                  </a:cubicBezTo>
                  <a:cubicBezTo>
                    <a:pt x="925" y="93"/>
                    <a:pt x="925" y="93"/>
                    <a:pt x="8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37"/>
            <p:cNvSpPr/>
            <p:nvPr/>
          </p:nvSpPr>
          <p:spPr>
            <a:xfrm>
              <a:off x="4038775" y="3390150"/>
              <a:ext cx="71650" cy="37000"/>
            </a:xfrm>
            <a:custGeom>
              <a:rect b="b" l="l" r="r" t="t"/>
              <a:pathLst>
                <a:path extrusionOk="0" h="1480" w="2866">
                  <a:moveTo>
                    <a:pt x="2865" y="0"/>
                  </a:moveTo>
                  <a:cubicBezTo>
                    <a:pt x="2652" y="95"/>
                    <a:pt x="2432" y="123"/>
                    <a:pt x="2210" y="123"/>
                  </a:cubicBezTo>
                  <a:cubicBezTo>
                    <a:pt x="1892" y="123"/>
                    <a:pt x="1568" y="66"/>
                    <a:pt x="1247" y="66"/>
                  </a:cubicBezTo>
                  <a:cubicBezTo>
                    <a:pt x="917" y="66"/>
                    <a:pt x="591" y="126"/>
                    <a:pt x="277" y="370"/>
                  </a:cubicBezTo>
                  <a:cubicBezTo>
                    <a:pt x="0" y="832"/>
                    <a:pt x="92" y="1202"/>
                    <a:pt x="647" y="1479"/>
                  </a:cubicBezTo>
                  <a:lnTo>
                    <a:pt x="1017" y="1479"/>
                  </a:lnTo>
                  <a:cubicBezTo>
                    <a:pt x="1109" y="278"/>
                    <a:pt x="2496" y="1109"/>
                    <a:pt x="2865" y="370"/>
                  </a:cubicBezTo>
                  <a:lnTo>
                    <a:pt x="2865"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37"/>
            <p:cNvSpPr/>
            <p:nvPr/>
          </p:nvSpPr>
          <p:spPr>
            <a:xfrm>
              <a:off x="4336875" y="4661125"/>
              <a:ext cx="62400" cy="37175"/>
            </a:xfrm>
            <a:custGeom>
              <a:rect b="b" l="l" r="r" t="t"/>
              <a:pathLst>
                <a:path extrusionOk="0" h="1487" w="2496">
                  <a:moveTo>
                    <a:pt x="959" y="0"/>
                  </a:moveTo>
                  <a:cubicBezTo>
                    <a:pt x="751" y="0"/>
                    <a:pt x="538" y="21"/>
                    <a:pt x="323" y="21"/>
                  </a:cubicBezTo>
                  <a:cubicBezTo>
                    <a:pt x="216" y="21"/>
                    <a:pt x="108" y="16"/>
                    <a:pt x="0" y="0"/>
                  </a:cubicBezTo>
                  <a:lnTo>
                    <a:pt x="0" y="0"/>
                  </a:lnTo>
                  <a:cubicBezTo>
                    <a:pt x="462" y="463"/>
                    <a:pt x="924" y="925"/>
                    <a:pt x="1479" y="1479"/>
                  </a:cubicBezTo>
                  <a:cubicBezTo>
                    <a:pt x="1558" y="1479"/>
                    <a:pt x="1653" y="1487"/>
                    <a:pt x="1751" y="1487"/>
                  </a:cubicBezTo>
                  <a:cubicBezTo>
                    <a:pt x="1998" y="1487"/>
                    <a:pt x="2271" y="1440"/>
                    <a:pt x="2403" y="1110"/>
                  </a:cubicBezTo>
                  <a:cubicBezTo>
                    <a:pt x="2496" y="740"/>
                    <a:pt x="2126" y="555"/>
                    <a:pt x="1849" y="278"/>
                  </a:cubicBezTo>
                  <a:cubicBezTo>
                    <a:pt x="1571" y="47"/>
                    <a:pt x="1271" y="0"/>
                    <a:pt x="95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37"/>
            <p:cNvSpPr/>
            <p:nvPr/>
          </p:nvSpPr>
          <p:spPr>
            <a:xfrm>
              <a:off x="3100550" y="4778975"/>
              <a:ext cx="55500" cy="71675"/>
            </a:xfrm>
            <a:custGeom>
              <a:rect b="b" l="l" r="r" t="t"/>
              <a:pathLst>
                <a:path extrusionOk="0" h="2867" w="2220">
                  <a:moveTo>
                    <a:pt x="1849" y="1"/>
                  </a:moveTo>
                  <a:cubicBezTo>
                    <a:pt x="1689" y="188"/>
                    <a:pt x="1504" y="244"/>
                    <a:pt x="1313" y="244"/>
                  </a:cubicBezTo>
                  <a:cubicBezTo>
                    <a:pt x="1035" y="244"/>
                    <a:pt x="742" y="127"/>
                    <a:pt x="480" y="127"/>
                  </a:cubicBezTo>
                  <a:cubicBezTo>
                    <a:pt x="300" y="127"/>
                    <a:pt x="135" y="183"/>
                    <a:pt x="1" y="370"/>
                  </a:cubicBezTo>
                  <a:cubicBezTo>
                    <a:pt x="1295" y="740"/>
                    <a:pt x="1387" y="2127"/>
                    <a:pt x="2219" y="2866"/>
                  </a:cubicBezTo>
                  <a:cubicBezTo>
                    <a:pt x="2034" y="1942"/>
                    <a:pt x="1942" y="1017"/>
                    <a:pt x="184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37"/>
            <p:cNvSpPr/>
            <p:nvPr/>
          </p:nvSpPr>
          <p:spPr>
            <a:xfrm>
              <a:off x="3937075" y="3457625"/>
              <a:ext cx="41625" cy="41150"/>
            </a:xfrm>
            <a:custGeom>
              <a:rect b="b" l="l" r="r" t="t"/>
              <a:pathLst>
                <a:path extrusionOk="0" h="1646" w="1665">
                  <a:moveTo>
                    <a:pt x="563" y="1"/>
                  </a:moveTo>
                  <a:cubicBezTo>
                    <a:pt x="397" y="1"/>
                    <a:pt x="215" y="72"/>
                    <a:pt x="1" y="259"/>
                  </a:cubicBezTo>
                  <a:cubicBezTo>
                    <a:pt x="1" y="721"/>
                    <a:pt x="1" y="1184"/>
                    <a:pt x="1" y="1646"/>
                  </a:cubicBezTo>
                  <a:cubicBezTo>
                    <a:pt x="740" y="1646"/>
                    <a:pt x="1110" y="1184"/>
                    <a:pt x="1665" y="629"/>
                  </a:cubicBezTo>
                  <a:cubicBezTo>
                    <a:pt x="1270" y="432"/>
                    <a:pt x="970" y="1"/>
                    <a:pt x="56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37"/>
            <p:cNvSpPr/>
            <p:nvPr/>
          </p:nvSpPr>
          <p:spPr>
            <a:xfrm>
              <a:off x="4528675" y="1828000"/>
              <a:ext cx="46225" cy="73975"/>
            </a:xfrm>
            <a:custGeom>
              <a:rect b="b" l="l" r="r" t="t"/>
              <a:pathLst>
                <a:path extrusionOk="0" h="2959" w="1849">
                  <a:moveTo>
                    <a:pt x="647" y="0"/>
                  </a:moveTo>
                  <a:lnTo>
                    <a:pt x="647" y="0"/>
                  </a:lnTo>
                  <a:cubicBezTo>
                    <a:pt x="0" y="1017"/>
                    <a:pt x="277" y="1941"/>
                    <a:pt x="647" y="2958"/>
                  </a:cubicBezTo>
                  <a:cubicBezTo>
                    <a:pt x="989" y="2702"/>
                    <a:pt x="1173" y="2208"/>
                    <a:pt x="1637" y="2208"/>
                  </a:cubicBezTo>
                  <a:cubicBezTo>
                    <a:pt x="1675" y="2208"/>
                    <a:pt x="1714" y="2212"/>
                    <a:pt x="1756" y="2219"/>
                  </a:cubicBezTo>
                  <a:cubicBezTo>
                    <a:pt x="1849" y="1294"/>
                    <a:pt x="185" y="1202"/>
                    <a:pt x="64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37"/>
            <p:cNvSpPr/>
            <p:nvPr/>
          </p:nvSpPr>
          <p:spPr>
            <a:xfrm>
              <a:off x="2952650" y="4224375"/>
              <a:ext cx="41625" cy="62425"/>
            </a:xfrm>
            <a:custGeom>
              <a:rect b="b" l="l" r="r" t="t"/>
              <a:pathLst>
                <a:path extrusionOk="0" h="2497" w="1665">
                  <a:moveTo>
                    <a:pt x="833" y="0"/>
                  </a:moveTo>
                  <a:cubicBezTo>
                    <a:pt x="1287" y="1000"/>
                    <a:pt x="848" y="1732"/>
                    <a:pt x="42" y="2459"/>
                  </a:cubicBezTo>
                  <a:lnTo>
                    <a:pt x="42" y="2459"/>
                  </a:lnTo>
                  <a:cubicBezTo>
                    <a:pt x="156" y="2368"/>
                    <a:pt x="292" y="2343"/>
                    <a:pt x="437" y="2343"/>
                  </a:cubicBezTo>
                  <a:cubicBezTo>
                    <a:pt x="624" y="2343"/>
                    <a:pt x="824" y="2385"/>
                    <a:pt x="1004" y="2385"/>
                  </a:cubicBezTo>
                  <a:cubicBezTo>
                    <a:pt x="1268" y="2385"/>
                    <a:pt x="1491" y="2295"/>
                    <a:pt x="1572" y="1849"/>
                  </a:cubicBezTo>
                  <a:cubicBezTo>
                    <a:pt x="1572" y="1109"/>
                    <a:pt x="1665" y="370"/>
                    <a:pt x="833" y="0"/>
                  </a:cubicBezTo>
                  <a:close/>
                  <a:moveTo>
                    <a:pt x="42" y="2459"/>
                  </a:moveTo>
                  <a:cubicBezTo>
                    <a:pt x="28" y="2470"/>
                    <a:pt x="14" y="2483"/>
                    <a:pt x="1" y="2496"/>
                  </a:cubicBezTo>
                  <a:cubicBezTo>
                    <a:pt x="15" y="2484"/>
                    <a:pt x="28" y="2471"/>
                    <a:pt x="42" y="245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37"/>
            <p:cNvSpPr/>
            <p:nvPr/>
          </p:nvSpPr>
          <p:spPr>
            <a:xfrm>
              <a:off x="3352425" y="3168300"/>
              <a:ext cx="39325" cy="57800"/>
            </a:xfrm>
            <a:custGeom>
              <a:rect b="b" l="l" r="r" t="t"/>
              <a:pathLst>
                <a:path extrusionOk="0" h="2312" w="1573">
                  <a:moveTo>
                    <a:pt x="1203" y="1"/>
                  </a:moveTo>
                  <a:cubicBezTo>
                    <a:pt x="925" y="832"/>
                    <a:pt x="1" y="1295"/>
                    <a:pt x="93" y="2311"/>
                  </a:cubicBezTo>
                  <a:cubicBezTo>
                    <a:pt x="833" y="1849"/>
                    <a:pt x="1480" y="1479"/>
                    <a:pt x="1572" y="555"/>
                  </a:cubicBezTo>
                  <a:lnTo>
                    <a:pt x="1203"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37"/>
            <p:cNvSpPr/>
            <p:nvPr/>
          </p:nvSpPr>
          <p:spPr>
            <a:xfrm>
              <a:off x="3574275" y="357400"/>
              <a:ext cx="64725" cy="28625"/>
            </a:xfrm>
            <a:custGeom>
              <a:rect b="b" l="l" r="r" t="t"/>
              <a:pathLst>
                <a:path extrusionOk="0" h="1145" w="2589">
                  <a:moveTo>
                    <a:pt x="1784" y="1"/>
                  </a:moveTo>
                  <a:cubicBezTo>
                    <a:pt x="1224" y="1"/>
                    <a:pt x="753" y="207"/>
                    <a:pt x="370" y="590"/>
                  </a:cubicBezTo>
                  <a:cubicBezTo>
                    <a:pt x="1" y="960"/>
                    <a:pt x="370" y="1052"/>
                    <a:pt x="648" y="1145"/>
                  </a:cubicBezTo>
                  <a:lnTo>
                    <a:pt x="740" y="1145"/>
                  </a:lnTo>
                  <a:lnTo>
                    <a:pt x="1757" y="775"/>
                  </a:lnTo>
                  <a:cubicBezTo>
                    <a:pt x="2034" y="498"/>
                    <a:pt x="2312" y="313"/>
                    <a:pt x="2589" y="128"/>
                  </a:cubicBezTo>
                  <a:cubicBezTo>
                    <a:pt x="2303" y="42"/>
                    <a:pt x="2034" y="1"/>
                    <a:pt x="178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37"/>
            <p:cNvSpPr/>
            <p:nvPr/>
          </p:nvSpPr>
          <p:spPr>
            <a:xfrm>
              <a:off x="3373225" y="2135400"/>
              <a:ext cx="62425" cy="36950"/>
            </a:xfrm>
            <a:custGeom>
              <a:rect b="b" l="l" r="r" t="t"/>
              <a:pathLst>
                <a:path extrusionOk="0" h="1478" w="2497">
                  <a:moveTo>
                    <a:pt x="629" y="1"/>
                  </a:moveTo>
                  <a:cubicBezTo>
                    <a:pt x="440" y="1"/>
                    <a:pt x="232" y="29"/>
                    <a:pt x="1" y="91"/>
                  </a:cubicBezTo>
                  <a:cubicBezTo>
                    <a:pt x="833" y="553"/>
                    <a:pt x="1480" y="1385"/>
                    <a:pt x="2497" y="1477"/>
                  </a:cubicBezTo>
                  <a:cubicBezTo>
                    <a:pt x="2034" y="707"/>
                    <a:pt x="1572" y="1"/>
                    <a:pt x="62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37"/>
            <p:cNvSpPr/>
            <p:nvPr/>
          </p:nvSpPr>
          <p:spPr>
            <a:xfrm>
              <a:off x="4674250" y="926975"/>
              <a:ext cx="71650" cy="39100"/>
            </a:xfrm>
            <a:custGeom>
              <a:rect b="b" l="l" r="r" t="t"/>
              <a:pathLst>
                <a:path extrusionOk="0" h="1564" w="2866">
                  <a:moveTo>
                    <a:pt x="2266" y="1"/>
                  </a:moveTo>
                  <a:cubicBezTo>
                    <a:pt x="1250" y="1"/>
                    <a:pt x="625" y="782"/>
                    <a:pt x="0" y="1563"/>
                  </a:cubicBezTo>
                  <a:cubicBezTo>
                    <a:pt x="1110" y="1471"/>
                    <a:pt x="1849" y="454"/>
                    <a:pt x="2866" y="84"/>
                  </a:cubicBezTo>
                  <a:cubicBezTo>
                    <a:pt x="2651" y="27"/>
                    <a:pt x="2452" y="1"/>
                    <a:pt x="226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37"/>
            <p:cNvSpPr/>
            <p:nvPr/>
          </p:nvSpPr>
          <p:spPr>
            <a:xfrm>
              <a:off x="3216100" y="510800"/>
              <a:ext cx="57800" cy="39550"/>
            </a:xfrm>
            <a:custGeom>
              <a:rect b="b" l="l" r="r" t="t"/>
              <a:pathLst>
                <a:path extrusionOk="0" h="1582" w="2312">
                  <a:moveTo>
                    <a:pt x="463" y="0"/>
                  </a:moveTo>
                  <a:lnTo>
                    <a:pt x="463" y="0"/>
                  </a:lnTo>
                  <a:cubicBezTo>
                    <a:pt x="0" y="1294"/>
                    <a:pt x="1479" y="925"/>
                    <a:pt x="1849" y="1572"/>
                  </a:cubicBezTo>
                  <a:cubicBezTo>
                    <a:pt x="1849" y="1579"/>
                    <a:pt x="1851" y="1582"/>
                    <a:pt x="1855" y="1582"/>
                  </a:cubicBezTo>
                  <a:cubicBezTo>
                    <a:pt x="1903" y="1582"/>
                    <a:pt x="2226" y="1082"/>
                    <a:pt x="2311" y="740"/>
                  </a:cubicBezTo>
                  <a:lnTo>
                    <a:pt x="463"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37"/>
            <p:cNvSpPr/>
            <p:nvPr/>
          </p:nvSpPr>
          <p:spPr>
            <a:xfrm>
              <a:off x="4637275" y="3836150"/>
              <a:ext cx="37000" cy="71650"/>
            </a:xfrm>
            <a:custGeom>
              <a:rect b="b" l="l" r="r" t="t"/>
              <a:pathLst>
                <a:path extrusionOk="0" h="2866" w="1480">
                  <a:moveTo>
                    <a:pt x="1479" y="0"/>
                  </a:moveTo>
                  <a:lnTo>
                    <a:pt x="1" y="278"/>
                  </a:lnTo>
                  <a:cubicBezTo>
                    <a:pt x="370" y="1109"/>
                    <a:pt x="93" y="2126"/>
                    <a:pt x="740" y="2866"/>
                  </a:cubicBezTo>
                  <a:lnTo>
                    <a:pt x="740" y="2496"/>
                  </a:lnTo>
                  <a:cubicBezTo>
                    <a:pt x="555" y="1664"/>
                    <a:pt x="740" y="925"/>
                    <a:pt x="147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37"/>
            <p:cNvSpPr/>
            <p:nvPr/>
          </p:nvSpPr>
          <p:spPr>
            <a:xfrm>
              <a:off x="3091300" y="4716575"/>
              <a:ext cx="46250" cy="53175"/>
            </a:xfrm>
            <a:custGeom>
              <a:rect b="b" l="l" r="r" t="t"/>
              <a:pathLst>
                <a:path extrusionOk="0" h="2127" w="1850">
                  <a:moveTo>
                    <a:pt x="1" y="1"/>
                  </a:moveTo>
                  <a:lnTo>
                    <a:pt x="1" y="1"/>
                  </a:lnTo>
                  <a:cubicBezTo>
                    <a:pt x="463" y="833"/>
                    <a:pt x="463" y="2034"/>
                    <a:pt x="1850" y="2127"/>
                  </a:cubicBezTo>
                  <a:cubicBezTo>
                    <a:pt x="1295" y="1295"/>
                    <a:pt x="1110" y="278"/>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37"/>
            <p:cNvSpPr/>
            <p:nvPr/>
          </p:nvSpPr>
          <p:spPr>
            <a:xfrm>
              <a:off x="3364000" y="4676400"/>
              <a:ext cx="39300" cy="30975"/>
            </a:xfrm>
            <a:custGeom>
              <a:rect b="b" l="l" r="r" t="t"/>
              <a:pathLst>
                <a:path extrusionOk="0" h="1239" w="1572">
                  <a:moveTo>
                    <a:pt x="931" y="0"/>
                  </a:moveTo>
                  <a:cubicBezTo>
                    <a:pt x="411" y="0"/>
                    <a:pt x="240" y="469"/>
                    <a:pt x="0" y="868"/>
                  </a:cubicBezTo>
                  <a:lnTo>
                    <a:pt x="370" y="1238"/>
                  </a:lnTo>
                  <a:cubicBezTo>
                    <a:pt x="925" y="1146"/>
                    <a:pt x="1387" y="868"/>
                    <a:pt x="1572" y="314"/>
                  </a:cubicBezTo>
                  <a:cubicBezTo>
                    <a:pt x="1572" y="314"/>
                    <a:pt x="1294" y="37"/>
                    <a:pt x="1202" y="37"/>
                  </a:cubicBezTo>
                  <a:cubicBezTo>
                    <a:pt x="1102" y="12"/>
                    <a:pt x="1012" y="0"/>
                    <a:pt x="93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37"/>
            <p:cNvSpPr/>
            <p:nvPr/>
          </p:nvSpPr>
          <p:spPr>
            <a:xfrm>
              <a:off x="4246750" y="3427125"/>
              <a:ext cx="34675" cy="62400"/>
            </a:xfrm>
            <a:custGeom>
              <a:rect b="b" l="l" r="r" t="t"/>
              <a:pathLst>
                <a:path extrusionOk="0" h="2496" w="1387">
                  <a:moveTo>
                    <a:pt x="0" y="0"/>
                  </a:moveTo>
                  <a:lnTo>
                    <a:pt x="0" y="0"/>
                  </a:lnTo>
                  <a:cubicBezTo>
                    <a:pt x="647" y="740"/>
                    <a:pt x="277" y="2034"/>
                    <a:pt x="1387" y="2496"/>
                  </a:cubicBezTo>
                  <a:cubicBezTo>
                    <a:pt x="1109" y="1572"/>
                    <a:pt x="1387" y="278"/>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37"/>
            <p:cNvSpPr/>
            <p:nvPr/>
          </p:nvSpPr>
          <p:spPr>
            <a:xfrm>
              <a:off x="2183150" y="5011175"/>
              <a:ext cx="48550" cy="40500"/>
            </a:xfrm>
            <a:custGeom>
              <a:rect b="b" l="l" r="r" t="t"/>
              <a:pathLst>
                <a:path extrusionOk="0" h="1620" w="1942">
                  <a:moveTo>
                    <a:pt x="1046" y="1"/>
                  </a:moveTo>
                  <a:cubicBezTo>
                    <a:pt x="720" y="1"/>
                    <a:pt x="76" y="346"/>
                    <a:pt x="0" y="881"/>
                  </a:cubicBezTo>
                  <a:cubicBezTo>
                    <a:pt x="0" y="1250"/>
                    <a:pt x="0" y="1435"/>
                    <a:pt x="370" y="1620"/>
                  </a:cubicBezTo>
                  <a:cubicBezTo>
                    <a:pt x="93" y="788"/>
                    <a:pt x="1941" y="973"/>
                    <a:pt x="1202" y="49"/>
                  </a:cubicBezTo>
                  <a:cubicBezTo>
                    <a:pt x="1170" y="16"/>
                    <a:pt x="1115" y="1"/>
                    <a:pt x="104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37"/>
            <p:cNvSpPr/>
            <p:nvPr/>
          </p:nvSpPr>
          <p:spPr>
            <a:xfrm>
              <a:off x="2818625" y="4645800"/>
              <a:ext cx="37000" cy="32800"/>
            </a:xfrm>
            <a:custGeom>
              <a:rect b="b" l="l" r="r" t="t"/>
              <a:pathLst>
                <a:path extrusionOk="0" h="1312" w="1480">
                  <a:moveTo>
                    <a:pt x="716" y="1"/>
                  </a:moveTo>
                  <a:cubicBezTo>
                    <a:pt x="505" y="1"/>
                    <a:pt x="269" y="91"/>
                    <a:pt x="1" y="244"/>
                  </a:cubicBezTo>
                  <a:cubicBezTo>
                    <a:pt x="355" y="315"/>
                    <a:pt x="111" y="1311"/>
                    <a:pt x="522" y="1311"/>
                  </a:cubicBezTo>
                  <a:cubicBezTo>
                    <a:pt x="646" y="1311"/>
                    <a:pt x="830" y="1220"/>
                    <a:pt x="1110" y="983"/>
                  </a:cubicBezTo>
                  <a:lnTo>
                    <a:pt x="1480" y="613"/>
                  </a:lnTo>
                  <a:cubicBezTo>
                    <a:pt x="1263" y="180"/>
                    <a:pt x="1015" y="1"/>
                    <a:pt x="71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37"/>
            <p:cNvSpPr/>
            <p:nvPr/>
          </p:nvSpPr>
          <p:spPr>
            <a:xfrm>
              <a:off x="3981000" y="1157125"/>
              <a:ext cx="48675" cy="53900"/>
            </a:xfrm>
            <a:custGeom>
              <a:rect b="b" l="l" r="r" t="t"/>
              <a:pathLst>
                <a:path extrusionOk="0" h="2156" w="1947">
                  <a:moveTo>
                    <a:pt x="1132" y="1"/>
                  </a:moveTo>
                  <a:cubicBezTo>
                    <a:pt x="1011" y="1"/>
                    <a:pt x="879" y="12"/>
                    <a:pt x="740" y="29"/>
                  </a:cubicBezTo>
                  <a:cubicBezTo>
                    <a:pt x="1756" y="676"/>
                    <a:pt x="0" y="1416"/>
                    <a:pt x="740" y="2155"/>
                  </a:cubicBezTo>
                  <a:cubicBezTo>
                    <a:pt x="1017" y="1785"/>
                    <a:pt x="1294" y="1416"/>
                    <a:pt x="1572" y="953"/>
                  </a:cubicBezTo>
                  <a:cubicBezTo>
                    <a:pt x="1947" y="203"/>
                    <a:pt x="1652" y="1"/>
                    <a:pt x="113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37"/>
            <p:cNvSpPr/>
            <p:nvPr/>
          </p:nvSpPr>
          <p:spPr>
            <a:xfrm>
              <a:off x="3190675" y="3831925"/>
              <a:ext cx="55475" cy="26100"/>
            </a:xfrm>
            <a:custGeom>
              <a:rect b="b" l="l" r="r" t="t"/>
              <a:pathLst>
                <a:path extrusionOk="0" h="1044" w="2219">
                  <a:moveTo>
                    <a:pt x="889" y="0"/>
                  </a:moveTo>
                  <a:cubicBezTo>
                    <a:pt x="554" y="0"/>
                    <a:pt x="249" y="194"/>
                    <a:pt x="1" y="816"/>
                  </a:cubicBezTo>
                  <a:cubicBezTo>
                    <a:pt x="381" y="816"/>
                    <a:pt x="730" y="656"/>
                    <a:pt x="1065" y="656"/>
                  </a:cubicBezTo>
                  <a:cubicBezTo>
                    <a:pt x="1300" y="656"/>
                    <a:pt x="1528" y="735"/>
                    <a:pt x="1757" y="1001"/>
                  </a:cubicBezTo>
                  <a:cubicBezTo>
                    <a:pt x="1801" y="1031"/>
                    <a:pt x="1840" y="1044"/>
                    <a:pt x="1876" y="1044"/>
                  </a:cubicBezTo>
                  <a:cubicBezTo>
                    <a:pt x="2064" y="1044"/>
                    <a:pt x="2141" y="680"/>
                    <a:pt x="2219" y="447"/>
                  </a:cubicBezTo>
                  <a:cubicBezTo>
                    <a:pt x="1760" y="294"/>
                    <a:pt x="1302" y="0"/>
                    <a:pt x="88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37"/>
            <p:cNvSpPr/>
            <p:nvPr/>
          </p:nvSpPr>
          <p:spPr>
            <a:xfrm>
              <a:off x="3717550" y="3380900"/>
              <a:ext cx="57800" cy="46250"/>
            </a:xfrm>
            <a:custGeom>
              <a:rect b="b" l="l" r="r" t="t"/>
              <a:pathLst>
                <a:path extrusionOk="0" h="1850" w="2312">
                  <a:moveTo>
                    <a:pt x="1110" y="1"/>
                  </a:moveTo>
                  <a:cubicBezTo>
                    <a:pt x="370" y="370"/>
                    <a:pt x="185" y="1110"/>
                    <a:pt x="1" y="1849"/>
                  </a:cubicBezTo>
                  <a:cubicBezTo>
                    <a:pt x="648" y="1757"/>
                    <a:pt x="740" y="1017"/>
                    <a:pt x="1387" y="832"/>
                  </a:cubicBezTo>
                  <a:cubicBezTo>
                    <a:pt x="2311" y="463"/>
                    <a:pt x="1295" y="278"/>
                    <a:pt x="111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37"/>
            <p:cNvSpPr/>
            <p:nvPr/>
          </p:nvSpPr>
          <p:spPr>
            <a:xfrm>
              <a:off x="3655150" y="3752950"/>
              <a:ext cx="41625" cy="28675"/>
            </a:xfrm>
            <a:custGeom>
              <a:rect b="b" l="l" r="r" t="t"/>
              <a:pathLst>
                <a:path extrusionOk="0" h="1147" w="1665">
                  <a:moveTo>
                    <a:pt x="1480" y="1"/>
                  </a:moveTo>
                  <a:cubicBezTo>
                    <a:pt x="1383" y="17"/>
                    <a:pt x="1286" y="22"/>
                    <a:pt x="1191" y="22"/>
                  </a:cubicBezTo>
                  <a:cubicBezTo>
                    <a:pt x="1044" y="22"/>
                    <a:pt x="900" y="10"/>
                    <a:pt x="762" y="10"/>
                  </a:cubicBezTo>
                  <a:cubicBezTo>
                    <a:pt x="472" y="10"/>
                    <a:pt x="208" y="60"/>
                    <a:pt x="1" y="370"/>
                  </a:cubicBezTo>
                  <a:cubicBezTo>
                    <a:pt x="320" y="689"/>
                    <a:pt x="639" y="1146"/>
                    <a:pt x="1196" y="1146"/>
                  </a:cubicBezTo>
                  <a:cubicBezTo>
                    <a:pt x="1285" y="1146"/>
                    <a:pt x="1379" y="1135"/>
                    <a:pt x="1480" y="1110"/>
                  </a:cubicBezTo>
                  <a:cubicBezTo>
                    <a:pt x="1665" y="740"/>
                    <a:pt x="1665" y="370"/>
                    <a:pt x="14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37"/>
            <p:cNvSpPr/>
            <p:nvPr/>
          </p:nvSpPr>
          <p:spPr>
            <a:xfrm>
              <a:off x="3849275" y="466900"/>
              <a:ext cx="37000" cy="53175"/>
            </a:xfrm>
            <a:custGeom>
              <a:rect b="b" l="l" r="r" t="t"/>
              <a:pathLst>
                <a:path extrusionOk="0" h="2127" w="1480">
                  <a:moveTo>
                    <a:pt x="555" y="0"/>
                  </a:moveTo>
                  <a:cubicBezTo>
                    <a:pt x="93" y="740"/>
                    <a:pt x="0" y="1479"/>
                    <a:pt x="555" y="2126"/>
                  </a:cubicBezTo>
                  <a:cubicBezTo>
                    <a:pt x="1479" y="1479"/>
                    <a:pt x="740" y="740"/>
                    <a:pt x="5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37"/>
            <p:cNvSpPr/>
            <p:nvPr/>
          </p:nvSpPr>
          <p:spPr>
            <a:xfrm>
              <a:off x="3218400" y="1631800"/>
              <a:ext cx="55500" cy="22375"/>
            </a:xfrm>
            <a:custGeom>
              <a:rect b="b" l="l" r="r" t="t"/>
              <a:pathLst>
                <a:path extrusionOk="0" h="895" w="2220">
                  <a:moveTo>
                    <a:pt x="689" y="0"/>
                  </a:moveTo>
                  <a:cubicBezTo>
                    <a:pt x="460" y="0"/>
                    <a:pt x="230" y="68"/>
                    <a:pt x="1" y="269"/>
                  </a:cubicBezTo>
                  <a:cubicBezTo>
                    <a:pt x="287" y="734"/>
                    <a:pt x="574" y="895"/>
                    <a:pt x="861" y="895"/>
                  </a:cubicBezTo>
                  <a:cubicBezTo>
                    <a:pt x="1314" y="895"/>
                    <a:pt x="1766" y="495"/>
                    <a:pt x="2219" y="269"/>
                  </a:cubicBezTo>
                  <a:lnTo>
                    <a:pt x="2219" y="269"/>
                  </a:lnTo>
                  <a:cubicBezTo>
                    <a:pt x="2175" y="274"/>
                    <a:pt x="2130" y="277"/>
                    <a:pt x="2085" y="277"/>
                  </a:cubicBezTo>
                  <a:cubicBezTo>
                    <a:pt x="1620" y="277"/>
                    <a:pt x="1155" y="0"/>
                    <a:pt x="68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37"/>
            <p:cNvSpPr/>
            <p:nvPr/>
          </p:nvSpPr>
          <p:spPr>
            <a:xfrm>
              <a:off x="4662700" y="3976175"/>
              <a:ext cx="27750" cy="31100"/>
            </a:xfrm>
            <a:custGeom>
              <a:rect b="b" l="l" r="r" t="t"/>
              <a:pathLst>
                <a:path extrusionOk="0" h="1244" w="1110">
                  <a:moveTo>
                    <a:pt x="691" y="0"/>
                  </a:moveTo>
                  <a:cubicBezTo>
                    <a:pt x="431" y="0"/>
                    <a:pt x="318" y="421"/>
                    <a:pt x="0" y="500"/>
                  </a:cubicBezTo>
                  <a:cubicBezTo>
                    <a:pt x="0" y="777"/>
                    <a:pt x="0" y="1055"/>
                    <a:pt x="0" y="1239"/>
                  </a:cubicBezTo>
                  <a:cubicBezTo>
                    <a:pt x="111" y="1239"/>
                    <a:pt x="222" y="1243"/>
                    <a:pt x="329" y="1243"/>
                  </a:cubicBezTo>
                  <a:cubicBezTo>
                    <a:pt x="755" y="1243"/>
                    <a:pt x="1110" y="1184"/>
                    <a:pt x="1110" y="592"/>
                  </a:cubicBezTo>
                  <a:cubicBezTo>
                    <a:pt x="1110" y="407"/>
                    <a:pt x="1017" y="38"/>
                    <a:pt x="832" y="38"/>
                  </a:cubicBezTo>
                  <a:cubicBezTo>
                    <a:pt x="780" y="12"/>
                    <a:pt x="733" y="0"/>
                    <a:pt x="69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37"/>
            <p:cNvSpPr/>
            <p:nvPr/>
          </p:nvSpPr>
          <p:spPr>
            <a:xfrm>
              <a:off x="4422375" y="820450"/>
              <a:ext cx="43925" cy="37000"/>
            </a:xfrm>
            <a:custGeom>
              <a:rect b="b" l="l" r="r" t="t"/>
              <a:pathLst>
                <a:path extrusionOk="0" h="1480" w="1757">
                  <a:moveTo>
                    <a:pt x="555" y="1"/>
                  </a:moveTo>
                  <a:cubicBezTo>
                    <a:pt x="0" y="648"/>
                    <a:pt x="555" y="1017"/>
                    <a:pt x="924" y="1480"/>
                  </a:cubicBezTo>
                  <a:cubicBezTo>
                    <a:pt x="1109" y="925"/>
                    <a:pt x="1756" y="185"/>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37"/>
            <p:cNvSpPr/>
            <p:nvPr/>
          </p:nvSpPr>
          <p:spPr>
            <a:xfrm>
              <a:off x="2985000" y="4298325"/>
              <a:ext cx="43950" cy="46225"/>
            </a:xfrm>
            <a:custGeom>
              <a:rect b="b" l="l" r="r" t="t"/>
              <a:pathLst>
                <a:path extrusionOk="0" h="1849" w="1758">
                  <a:moveTo>
                    <a:pt x="648" y="0"/>
                  </a:moveTo>
                  <a:cubicBezTo>
                    <a:pt x="1" y="740"/>
                    <a:pt x="186" y="1294"/>
                    <a:pt x="1018" y="1849"/>
                  </a:cubicBezTo>
                  <a:cubicBezTo>
                    <a:pt x="1757" y="1017"/>
                    <a:pt x="371" y="647"/>
                    <a:pt x="64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37"/>
            <p:cNvSpPr/>
            <p:nvPr/>
          </p:nvSpPr>
          <p:spPr>
            <a:xfrm>
              <a:off x="3763775" y="3380900"/>
              <a:ext cx="37000" cy="55475"/>
            </a:xfrm>
            <a:custGeom>
              <a:rect b="b" l="l" r="r" t="t"/>
              <a:pathLst>
                <a:path extrusionOk="0" h="2219" w="1480">
                  <a:moveTo>
                    <a:pt x="1479" y="1"/>
                  </a:moveTo>
                  <a:cubicBezTo>
                    <a:pt x="555" y="463"/>
                    <a:pt x="185" y="1202"/>
                    <a:pt x="0" y="2219"/>
                  </a:cubicBezTo>
                  <a:cubicBezTo>
                    <a:pt x="740" y="1664"/>
                    <a:pt x="1294" y="925"/>
                    <a:pt x="147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37"/>
            <p:cNvSpPr/>
            <p:nvPr/>
          </p:nvSpPr>
          <p:spPr>
            <a:xfrm>
              <a:off x="2481250" y="4732750"/>
              <a:ext cx="37000" cy="37200"/>
            </a:xfrm>
            <a:custGeom>
              <a:rect b="b" l="l" r="r" t="t"/>
              <a:pathLst>
                <a:path extrusionOk="0" h="1488" w="1480">
                  <a:moveTo>
                    <a:pt x="0" y="1"/>
                  </a:moveTo>
                  <a:lnTo>
                    <a:pt x="0" y="1"/>
                  </a:lnTo>
                  <a:cubicBezTo>
                    <a:pt x="175" y="785"/>
                    <a:pt x="431" y="1488"/>
                    <a:pt x="1312" y="1488"/>
                  </a:cubicBezTo>
                  <a:cubicBezTo>
                    <a:pt x="1366" y="1488"/>
                    <a:pt x="1421" y="1485"/>
                    <a:pt x="1479" y="1480"/>
                  </a:cubicBezTo>
                  <a:cubicBezTo>
                    <a:pt x="1109" y="833"/>
                    <a:pt x="647" y="371"/>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37"/>
            <p:cNvSpPr/>
            <p:nvPr/>
          </p:nvSpPr>
          <p:spPr>
            <a:xfrm>
              <a:off x="3900100" y="2929225"/>
              <a:ext cx="32400" cy="33425"/>
            </a:xfrm>
            <a:custGeom>
              <a:rect b="b" l="l" r="r" t="t"/>
              <a:pathLst>
                <a:path extrusionOk="0" h="1337" w="1296">
                  <a:moveTo>
                    <a:pt x="401" y="1"/>
                  </a:moveTo>
                  <a:cubicBezTo>
                    <a:pt x="157" y="1"/>
                    <a:pt x="79" y="378"/>
                    <a:pt x="1" y="690"/>
                  </a:cubicBezTo>
                  <a:cubicBezTo>
                    <a:pt x="278" y="875"/>
                    <a:pt x="463" y="1152"/>
                    <a:pt x="740" y="1337"/>
                  </a:cubicBezTo>
                  <a:cubicBezTo>
                    <a:pt x="556" y="875"/>
                    <a:pt x="1295" y="320"/>
                    <a:pt x="556" y="43"/>
                  </a:cubicBezTo>
                  <a:cubicBezTo>
                    <a:pt x="498" y="14"/>
                    <a:pt x="446" y="1"/>
                    <a:pt x="40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37"/>
            <p:cNvSpPr/>
            <p:nvPr/>
          </p:nvSpPr>
          <p:spPr>
            <a:xfrm>
              <a:off x="2911075" y="402175"/>
              <a:ext cx="25425" cy="19425"/>
            </a:xfrm>
            <a:custGeom>
              <a:rect b="b" l="l" r="r" t="t"/>
              <a:pathLst>
                <a:path extrusionOk="0" h="777" w="1017">
                  <a:moveTo>
                    <a:pt x="647" y="1"/>
                  </a:moveTo>
                  <a:cubicBezTo>
                    <a:pt x="370" y="93"/>
                    <a:pt x="0" y="93"/>
                    <a:pt x="92" y="463"/>
                  </a:cubicBezTo>
                  <a:cubicBezTo>
                    <a:pt x="205" y="689"/>
                    <a:pt x="333" y="777"/>
                    <a:pt x="464" y="777"/>
                  </a:cubicBezTo>
                  <a:cubicBezTo>
                    <a:pt x="655" y="777"/>
                    <a:pt x="852" y="590"/>
                    <a:pt x="1017" y="371"/>
                  </a:cubicBezTo>
                  <a:lnTo>
                    <a:pt x="647"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37"/>
            <p:cNvSpPr/>
            <p:nvPr/>
          </p:nvSpPr>
          <p:spPr>
            <a:xfrm>
              <a:off x="4313750" y="4677300"/>
              <a:ext cx="23150" cy="27750"/>
            </a:xfrm>
            <a:custGeom>
              <a:rect b="b" l="l" r="r" t="t"/>
              <a:pathLst>
                <a:path extrusionOk="0" h="1110" w="926">
                  <a:moveTo>
                    <a:pt x="463" y="1"/>
                  </a:moveTo>
                  <a:cubicBezTo>
                    <a:pt x="1" y="1"/>
                    <a:pt x="278" y="555"/>
                    <a:pt x="186" y="832"/>
                  </a:cubicBezTo>
                  <a:cubicBezTo>
                    <a:pt x="324" y="1017"/>
                    <a:pt x="440" y="1110"/>
                    <a:pt x="555" y="1110"/>
                  </a:cubicBezTo>
                  <a:cubicBezTo>
                    <a:pt x="671" y="1110"/>
                    <a:pt x="786" y="1017"/>
                    <a:pt x="925" y="832"/>
                  </a:cubicBezTo>
                  <a:cubicBezTo>
                    <a:pt x="555" y="648"/>
                    <a:pt x="925" y="1"/>
                    <a:pt x="46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37"/>
            <p:cNvSpPr/>
            <p:nvPr/>
          </p:nvSpPr>
          <p:spPr>
            <a:xfrm>
              <a:off x="3627425" y="3103550"/>
              <a:ext cx="37000" cy="23175"/>
            </a:xfrm>
            <a:custGeom>
              <a:rect b="b" l="l" r="r" t="t"/>
              <a:pathLst>
                <a:path extrusionOk="0" h="927" w="1480">
                  <a:moveTo>
                    <a:pt x="816" y="1"/>
                  </a:moveTo>
                  <a:cubicBezTo>
                    <a:pt x="591" y="1"/>
                    <a:pt x="327" y="198"/>
                    <a:pt x="91" y="198"/>
                  </a:cubicBezTo>
                  <a:cubicBezTo>
                    <a:pt x="60" y="198"/>
                    <a:pt x="30" y="195"/>
                    <a:pt x="1" y="187"/>
                  </a:cubicBezTo>
                  <a:lnTo>
                    <a:pt x="1" y="187"/>
                  </a:lnTo>
                  <a:cubicBezTo>
                    <a:pt x="186" y="557"/>
                    <a:pt x="370" y="834"/>
                    <a:pt x="740" y="927"/>
                  </a:cubicBezTo>
                  <a:cubicBezTo>
                    <a:pt x="740" y="649"/>
                    <a:pt x="1480" y="557"/>
                    <a:pt x="1110" y="187"/>
                  </a:cubicBezTo>
                  <a:cubicBezTo>
                    <a:pt x="1026" y="48"/>
                    <a:pt x="926" y="1"/>
                    <a:pt x="81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37"/>
            <p:cNvSpPr/>
            <p:nvPr/>
          </p:nvSpPr>
          <p:spPr>
            <a:xfrm>
              <a:off x="4549475" y="1818750"/>
              <a:ext cx="32375" cy="37000"/>
            </a:xfrm>
            <a:custGeom>
              <a:rect b="b" l="l" r="r" t="t"/>
              <a:pathLst>
                <a:path extrusionOk="0" h="1480" w="1295">
                  <a:moveTo>
                    <a:pt x="1294" y="1"/>
                  </a:moveTo>
                  <a:cubicBezTo>
                    <a:pt x="0" y="463"/>
                    <a:pt x="1017" y="1017"/>
                    <a:pt x="1294" y="1479"/>
                  </a:cubicBezTo>
                  <a:lnTo>
                    <a:pt x="1294"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37"/>
            <p:cNvSpPr/>
            <p:nvPr/>
          </p:nvSpPr>
          <p:spPr>
            <a:xfrm>
              <a:off x="4637275" y="959250"/>
              <a:ext cx="37000" cy="16050"/>
            </a:xfrm>
            <a:custGeom>
              <a:rect b="b" l="l" r="r" t="t"/>
              <a:pathLst>
                <a:path extrusionOk="0" h="642" w="1480">
                  <a:moveTo>
                    <a:pt x="694" y="0"/>
                  </a:moveTo>
                  <a:cubicBezTo>
                    <a:pt x="398" y="0"/>
                    <a:pt x="156" y="176"/>
                    <a:pt x="1" y="642"/>
                  </a:cubicBezTo>
                  <a:cubicBezTo>
                    <a:pt x="81" y="626"/>
                    <a:pt x="165" y="621"/>
                    <a:pt x="250" y="621"/>
                  </a:cubicBezTo>
                  <a:cubicBezTo>
                    <a:pt x="380" y="621"/>
                    <a:pt x="515" y="632"/>
                    <a:pt x="650" y="632"/>
                  </a:cubicBezTo>
                  <a:cubicBezTo>
                    <a:pt x="934" y="632"/>
                    <a:pt x="1221" y="582"/>
                    <a:pt x="1479" y="272"/>
                  </a:cubicBezTo>
                  <a:cubicBezTo>
                    <a:pt x="1195" y="109"/>
                    <a:pt x="928" y="0"/>
                    <a:pt x="69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37"/>
            <p:cNvSpPr/>
            <p:nvPr/>
          </p:nvSpPr>
          <p:spPr>
            <a:xfrm>
              <a:off x="4212075" y="3399400"/>
              <a:ext cx="34700" cy="27750"/>
            </a:xfrm>
            <a:custGeom>
              <a:rect b="b" l="l" r="r" t="t"/>
              <a:pathLst>
                <a:path extrusionOk="0" h="1110" w="1388">
                  <a:moveTo>
                    <a:pt x="648" y="0"/>
                  </a:moveTo>
                  <a:lnTo>
                    <a:pt x="648" y="0"/>
                  </a:lnTo>
                  <a:cubicBezTo>
                    <a:pt x="1" y="924"/>
                    <a:pt x="1110" y="739"/>
                    <a:pt x="1387" y="1109"/>
                  </a:cubicBezTo>
                  <a:cubicBezTo>
                    <a:pt x="1387" y="555"/>
                    <a:pt x="1110" y="185"/>
                    <a:pt x="64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37"/>
            <p:cNvSpPr/>
            <p:nvPr/>
          </p:nvSpPr>
          <p:spPr>
            <a:xfrm>
              <a:off x="3729100" y="3436350"/>
              <a:ext cx="37000" cy="34700"/>
            </a:xfrm>
            <a:custGeom>
              <a:rect b="b" l="l" r="r" t="t"/>
              <a:pathLst>
                <a:path extrusionOk="0" h="1388" w="1480">
                  <a:moveTo>
                    <a:pt x="1387" y="1"/>
                  </a:moveTo>
                  <a:lnTo>
                    <a:pt x="1387" y="1"/>
                  </a:lnTo>
                  <a:cubicBezTo>
                    <a:pt x="1018" y="371"/>
                    <a:pt x="1" y="463"/>
                    <a:pt x="648" y="1387"/>
                  </a:cubicBezTo>
                  <a:cubicBezTo>
                    <a:pt x="925" y="925"/>
                    <a:pt x="1480" y="648"/>
                    <a:pt x="138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37"/>
            <p:cNvSpPr/>
            <p:nvPr/>
          </p:nvSpPr>
          <p:spPr>
            <a:xfrm>
              <a:off x="3509575" y="1828000"/>
              <a:ext cx="18500" cy="22050"/>
            </a:xfrm>
            <a:custGeom>
              <a:rect b="b" l="l" r="r" t="t"/>
              <a:pathLst>
                <a:path extrusionOk="0" h="882" w="740">
                  <a:moveTo>
                    <a:pt x="370" y="0"/>
                  </a:moveTo>
                  <a:lnTo>
                    <a:pt x="1" y="370"/>
                  </a:lnTo>
                  <a:cubicBezTo>
                    <a:pt x="76" y="595"/>
                    <a:pt x="29" y="882"/>
                    <a:pt x="257" y="882"/>
                  </a:cubicBezTo>
                  <a:cubicBezTo>
                    <a:pt x="309" y="882"/>
                    <a:pt x="376" y="867"/>
                    <a:pt x="463" y="832"/>
                  </a:cubicBezTo>
                  <a:cubicBezTo>
                    <a:pt x="740" y="555"/>
                    <a:pt x="740" y="278"/>
                    <a:pt x="37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37"/>
            <p:cNvSpPr/>
            <p:nvPr/>
          </p:nvSpPr>
          <p:spPr>
            <a:xfrm>
              <a:off x="3279225" y="2382600"/>
              <a:ext cx="22400" cy="19075"/>
            </a:xfrm>
            <a:custGeom>
              <a:rect b="b" l="l" r="r" t="t"/>
              <a:pathLst>
                <a:path extrusionOk="0" h="763" w="896">
                  <a:moveTo>
                    <a:pt x="156" y="1"/>
                  </a:moveTo>
                  <a:lnTo>
                    <a:pt x="156" y="1"/>
                  </a:lnTo>
                  <a:cubicBezTo>
                    <a:pt x="0" y="545"/>
                    <a:pt x="172" y="762"/>
                    <a:pt x="616" y="762"/>
                  </a:cubicBezTo>
                  <a:cubicBezTo>
                    <a:pt x="700" y="762"/>
                    <a:pt x="793" y="755"/>
                    <a:pt x="895" y="740"/>
                  </a:cubicBezTo>
                  <a:cubicBezTo>
                    <a:pt x="618" y="463"/>
                    <a:pt x="341" y="185"/>
                    <a:pt x="15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37"/>
            <p:cNvSpPr/>
            <p:nvPr/>
          </p:nvSpPr>
          <p:spPr>
            <a:xfrm>
              <a:off x="3837850" y="5310600"/>
              <a:ext cx="62275" cy="48775"/>
            </a:xfrm>
            <a:custGeom>
              <a:rect b="b" l="l" r="r" t="t"/>
              <a:pathLst>
                <a:path extrusionOk="0" h="1951" w="2491">
                  <a:moveTo>
                    <a:pt x="1538" y="1"/>
                  </a:moveTo>
                  <a:cubicBezTo>
                    <a:pt x="1083" y="1"/>
                    <a:pt x="706" y="408"/>
                    <a:pt x="365" y="920"/>
                  </a:cubicBezTo>
                  <a:cubicBezTo>
                    <a:pt x="437" y="1209"/>
                    <a:pt x="1" y="1951"/>
                    <a:pt x="426" y="1951"/>
                  </a:cubicBezTo>
                  <a:cubicBezTo>
                    <a:pt x="544" y="1951"/>
                    <a:pt x="730" y="1893"/>
                    <a:pt x="1012" y="1752"/>
                  </a:cubicBezTo>
                  <a:cubicBezTo>
                    <a:pt x="1567" y="1475"/>
                    <a:pt x="2306" y="1382"/>
                    <a:pt x="2491" y="550"/>
                  </a:cubicBezTo>
                  <a:cubicBezTo>
                    <a:pt x="2136" y="159"/>
                    <a:pt x="1821" y="1"/>
                    <a:pt x="153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37"/>
            <p:cNvSpPr/>
            <p:nvPr/>
          </p:nvSpPr>
          <p:spPr>
            <a:xfrm>
              <a:off x="4098850" y="312050"/>
              <a:ext cx="64725" cy="136375"/>
            </a:xfrm>
            <a:custGeom>
              <a:rect b="b" l="l" r="r" t="t"/>
              <a:pathLst>
                <a:path extrusionOk="0" h="5455" w="2589">
                  <a:moveTo>
                    <a:pt x="93" y="1"/>
                  </a:moveTo>
                  <a:cubicBezTo>
                    <a:pt x="0" y="1110"/>
                    <a:pt x="1294" y="1295"/>
                    <a:pt x="1387" y="2312"/>
                  </a:cubicBezTo>
                  <a:cubicBezTo>
                    <a:pt x="1479" y="3421"/>
                    <a:pt x="1941" y="4438"/>
                    <a:pt x="2219" y="5455"/>
                  </a:cubicBezTo>
                  <a:cubicBezTo>
                    <a:pt x="2311" y="5085"/>
                    <a:pt x="2219" y="4623"/>
                    <a:pt x="2588" y="4345"/>
                  </a:cubicBezTo>
                  <a:lnTo>
                    <a:pt x="2588" y="3976"/>
                  </a:lnTo>
                  <a:cubicBezTo>
                    <a:pt x="2034" y="3513"/>
                    <a:pt x="2311" y="2774"/>
                    <a:pt x="2219" y="2219"/>
                  </a:cubicBezTo>
                  <a:cubicBezTo>
                    <a:pt x="2034" y="1850"/>
                    <a:pt x="1757" y="1480"/>
                    <a:pt x="1479" y="1110"/>
                  </a:cubicBezTo>
                  <a:cubicBezTo>
                    <a:pt x="1017" y="740"/>
                    <a:pt x="555" y="371"/>
                    <a:pt x="9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37"/>
            <p:cNvSpPr/>
            <p:nvPr/>
          </p:nvSpPr>
          <p:spPr>
            <a:xfrm>
              <a:off x="4637275" y="1414950"/>
              <a:ext cx="180275" cy="165900"/>
            </a:xfrm>
            <a:custGeom>
              <a:rect b="b" l="l" r="r" t="t"/>
              <a:pathLst>
                <a:path extrusionOk="0" h="6636" w="7211">
                  <a:moveTo>
                    <a:pt x="2622" y="1"/>
                  </a:moveTo>
                  <a:cubicBezTo>
                    <a:pt x="2503" y="1"/>
                    <a:pt x="2369" y="67"/>
                    <a:pt x="2219" y="254"/>
                  </a:cubicBezTo>
                  <a:cubicBezTo>
                    <a:pt x="2866" y="808"/>
                    <a:pt x="2496" y="2102"/>
                    <a:pt x="4345" y="2287"/>
                  </a:cubicBezTo>
                  <a:cubicBezTo>
                    <a:pt x="3328" y="2657"/>
                    <a:pt x="2958" y="3119"/>
                    <a:pt x="2496" y="3674"/>
                  </a:cubicBezTo>
                  <a:cubicBezTo>
                    <a:pt x="2260" y="3122"/>
                    <a:pt x="2359" y="2301"/>
                    <a:pt x="1706" y="2301"/>
                  </a:cubicBezTo>
                  <a:cubicBezTo>
                    <a:pt x="1593" y="2301"/>
                    <a:pt x="1458" y="2325"/>
                    <a:pt x="1295" y="2380"/>
                  </a:cubicBezTo>
                  <a:cubicBezTo>
                    <a:pt x="555" y="2657"/>
                    <a:pt x="278" y="3489"/>
                    <a:pt x="555" y="3951"/>
                  </a:cubicBezTo>
                  <a:cubicBezTo>
                    <a:pt x="832" y="4691"/>
                    <a:pt x="1110" y="5245"/>
                    <a:pt x="278" y="5800"/>
                  </a:cubicBezTo>
                  <a:cubicBezTo>
                    <a:pt x="1" y="5892"/>
                    <a:pt x="93" y="6170"/>
                    <a:pt x="278" y="6354"/>
                  </a:cubicBezTo>
                  <a:cubicBezTo>
                    <a:pt x="397" y="6533"/>
                    <a:pt x="555" y="6635"/>
                    <a:pt x="702" y="6635"/>
                  </a:cubicBezTo>
                  <a:cubicBezTo>
                    <a:pt x="782" y="6635"/>
                    <a:pt x="859" y="6605"/>
                    <a:pt x="925" y="6539"/>
                  </a:cubicBezTo>
                  <a:cubicBezTo>
                    <a:pt x="1637" y="5748"/>
                    <a:pt x="2146" y="4686"/>
                    <a:pt x="3321" y="4686"/>
                  </a:cubicBezTo>
                  <a:cubicBezTo>
                    <a:pt x="3519" y="4686"/>
                    <a:pt x="3735" y="4716"/>
                    <a:pt x="3975" y="4783"/>
                  </a:cubicBezTo>
                  <a:cubicBezTo>
                    <a:pt x="4160" y="4783"/>
                    <a:pt x="3883" y="4413"/>
                    <a:pt x="3790" y="4228"/>
                  </a:cubicBezTo>
                  <a:cubicBezTo>
                    <a:pt x="3715" y="4003"/>
                    <a:pt x="3701" y="3716"/>
                    <a:pt x="3847" y="3716"/>
                  </a:cubicBezTo>
                  <a:cubicBezTo>
                    <a:pt x="3881" y="3716"/>
                    <a:pt x="3923" y="3732"/>
                    <a:pt x="3975" y="3766"/>
                  </a:cubicBezTo>
                  <a:cubicBezTo>
                    <a:pt x="4310" y="4003"/>
                    <a:pt x="4587" y="4096"/>
                    <a:pt x="4825" y="4096"/>
                  </a:cubicBezTo>
                  <a:cubicBezTo>
                    <a:pt x="5703" y="4096"/>
                    <a:pt x="6060" y="2822"/>
                    <a:pt x="6933" y="2749"/>
                  </a:cubicBezTo>
                  <a:lnTo>
                    <a:pt x="6933" y="2380"/>
                  </a:lnTo>
                  <a:cubicBezTo>
                    <a:pt x="7026" y="2010"/>
                    <a:pt x="7118" y="1640"/>
                    <a:pt x="7210" y="1270"/>
                  </a:cubicBezTo>
                  <a:cubicBezTo>
                    <a:pt x="6748" y="993"/>
                    <a:pt x="6194" y="623"/>
                    <a:pt x="5731" y="346"/>
                  </a:cubicBezTo>
                  <a:cubicBezTo>
                    <a:pt x="5615" y="229"/>
                    <a:pt x="5535" y="112"/>
                    <a:pt x="5421" y="112"/>
                  </a:cubicBezTo>
                  <a:cubicBezTo>
                    <a:pt x="5356" y="112"/>
                    <a:pt x="5279" y="152"/>
                    <a:pt x="5177" y="254"/>
                  </a:cubicBezTo>
                  <a:cubicBezTo>
                    <a:pt x="4622" y="716"/>
                    <a:pt x="4322" y="947"/>
                    <a:pt x="4045" y="947"/>
                  </a:cubicBezTo>
                  <a:cubicBezTo>
                    <a:pt x="3767" y="947"/>
                    <a:pt x="3513" y="716"/>
                    <a:pt x="3051" y="254"/>
                  </a:cubicBezTo>
                  <a:cubicBezTo>
                    <a:pt x="2941" y="144"/>
                    <a:pt x="2798" y="1"/>
                    <a:pt x="262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37"/>
            <p:cNvSpPr/>
            <p:nvPr/>
          </p:nvSpPr>
          <p:spPr>
            <a:xfrm>
              <a:off x="4801350" y="1247975"/>
              <a:ext cx="34675" cy="53175"/>
            </a:xfrm>
            <a:custGeom>
              <a:rect b="b" l="l" r="r" t="t"/>
              <a:pathLst>
                <a:path extrusionOk="0" h="2127" w="1387">
                  <a:moveTo>
                    <a:pt x="0" y="0"/>
                  </a:moveTo>
                  <a:lnTo>
                    <a:pt x="0" y="0"/>
                  </a:lnTo>
                  <a:cubicBezTo>
                    <a:pt x="278" y="647"/>
                    <a:pt x="647" y="1387"/>
                    <a:pt x="1017" y="2126"/>
                  </a:cubicBezTo>
                  <a:cubicBezTo>
                    <a:pt x="1294" y="1664"/>
                    <a:pt x="925" y="1202"/>
                    <a:pt x="1387" y="1017"/>
                  </a:cubicBezTo>
                  <a:cubicBezTo>
                    <a:pt x="1294" y="185"/>
                    <a:pt x="278" y="555"/>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37"/>
            <p:cNvSpPr/>
            <p:nvPr/>
          </p:nvSpPr>
          <p:spPr>
            <a:xfrm>
              <a:off x="4704300" y="1247975"/>
              <a:ext cx="53175" cy="20625"/>
            </a:xfrm>
            <a:custGeom>
              <a:rect b="b" l="l" r="r" t="t"/>
              <a:pathLst>
                <a:path extrusionOk="0" h="825" w="2127">
                  <a:moveTo>
                    <a:pt x="0" y="0"/>
                  </a:moveTo>
                  <a:cubicBezTo>
                    <a:pt x="424" y="636"/>
                    <a:pt x="770" y="825"/>
                    <a:pt x="1084" y="825"/>
                  </a:cubicBezTo>
                  <a:cubicBezTo>
                    <a:pt x="1453" y="825"/>
                    <a:pt x="1776" y="562"/>
                    <a:pt x="2126" y="462"/>
                  </a:cubicBezTo>
                  <a:cubicBezTo>
                    <a:pt x="1871" y="207"/>
                    <a:pt x="1630" y="153"/>
                    <a:pt x="1375" y="153"/>
                  </a:cubicBezTo>
                  <a:cubicBezTo>
                    <a:pt x="1189" y="153"/>
                    <a:pt x="996" y="182"/>
                    <a:pt x="784" y="182"/>
                  </a:cubicBezTo>
                  <a:cubicBezTo>
                    <a:pt x="550" y="182"/>
                    <a:pt x="294" y="147"/>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37"/>
            <p:cNvSpPr/>
            <p:nvPr/>
          </p:nvSpPr>
          <p:spPr>
            <a:xfrm>
              <a:off x="4595675" y="4683500"/>
              <a:ext cx="82475" cy="58525"/>
            </a:xfrm>
            <a:custGeom>
              <a:rect b="b" l="l" r="r" t="t"/>
              <a:pathLst>
                <a:path extrusionOk="0" h="2341" w="3299">
                  <a:moveTo>
                    <a:pt x="2905" y="1"/>
                  </a:moveTo>
                  <a:cubicBezTo>
                    <a:pt x="2889" y="1"/>
                    <a:pt x="2876" y="10"/>
                    <a:pt x="2866" y="30"/>
                  </a:cubicBezTo>
                  <a:cubicBezTo>
                    <a:pt x="2219" y="1047"/>
                    <a:pt x="1" y="400"/>
                    <a:pt x="186" y="2341"/>
                  </a:cubicBezTo>
                  <a:cubicBezTo>
                    <a:pt x="463" y="2156"/>
                    <a:pt x="648" y="1971"/>
                    <a:pt x="925" y="1879"/>
                  </a:cubicBezTo>
                  <a:cubicBezTo>
                    <a:pt x="1067" y="1737"/>
                    <a:pt x="1209" y="1540"/>
                    <a:pt x="1351" y="1540"/>
                  </a:cubicBezTo>
                  <a:cubicBezTo>
                    <a:pt x="1394" y="1540"/>
                    <a:pt x="1437" y="1558"/>
                    <a:pt x="1480" y="1601"/>
                  </a:cubicBezTo>
                  <a:cubicBezTo>
                    <a:pt x="1757" y="1879"/>
                    <a:pt x="1387" y="2156"/>
                    <a:pt x="1295" y="2341"/>
                  </a:cubicBezTo>
                  <a:cubicBezTo>
                    <a:pt x="2127" y="2156"/>
                    <a:pt x="2589" y="1601"/>
                    <a:pt x="3051" y="954"/>
                  </a:cubicBezTo>
                  <a:cubicBezTo>
                    <a:pt x="3298" y="624"/>
                    <a:pt x="3031" y="1"/>
                    <a:pt x="290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37"/>
            <p:cNvSpPr/>
            <p:nvPr/>
          </p:nvSpPr>
          <p:spPr>
            <a:xfrm>
              <a:off x="4727400" y="4866800"/>
              <a:ext cx="55475" cy="23425"/>
            </a:xfrm>
            <a:custGeom>
              <a:rect b="b" l="l" r="r" t="t"/>
              <a:pathLst>
                <a:path extrusionOk="0" h="937" w="2219">
                  <a:moveTo>
                    <a:pt x="0" y="0"/>
                  </a:moveTo>
                  <a:cubicBezTo>
                    <a:pt x="624" y="624"/>
                    <a:pt x="1196" y="936"/>
                    <a:pt x="1716" y="936"/>
                  </a:cubicBezTo>
                  <a:cubicBezTo>
                    <a:pt x="1890" y="936"/>
                    <a:pt x="2057" y="901"/>
                    <a:pt x="2219" y="832"/>
                  </a:cubicBezTo>
                  <a:lnTo>
                    <a:pt x="2219" y="462"/>
                  </a:lnTo>
                  <a:cubicBezTo>
                    <a:pt x="1572" y="370"/>
                    <a:pt x="925" y="185"/>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37"/>
            <p:cNvSpPr/>
            <p:nvPr/>
          </p:nvSpPr>
          <p:spPr>
            <a:xfrm>
              <a:off x="4362275" y="2694775"/>
              <a:ext cx="46250" cy="36125"/>
            </a:xfrm>
            <a:custGeom>
              <a:rect b="b" l="l" r="r" t="t"/>
              <a:pathLst>
                <a:path extrusionOk="0" h="1445" w="1850">
                  <a:moveTo>
                    <a:pt x="738" y="0"/>
                  </a:moveTo>
                  <a:cubicBezTo>
                    <a:pt x="599" y="0"/>
                    <a:pt x="448" y="95"/>
                    <a:pt x="278" y="362"/>
                  </a:cubicBezTo>
                  <a:cubicBezTo>
                    <a:pt x="1" y="917"/>
                    <a:pt x="648" y="1009"/>
                    <a:pt x="925" y="1286"/>
                  </a:cubicBezTo>
                  <a:cubicBezTo>
                    <a:pt x="1124" y="1397"/>
                    <a:pt x="1276" y="1444"/>
                    <a:pt x="1392" y="1444"/>
                  </a:cubicBezTo>
                  <a:cubicBezTo>
                    <a:pt x="1762" y="1444"/>
                    <a:pt x="1779" y="969"/>
                    <a:pt x="1850" y="547"/>
                  </a:cubicBezTo>
                  <a:lnTo>
                    <a:pt x="1850" y="547"/>
                  </a:lnTo>
                  <a:cubicBezTo>
                    <a:pt x="1800" y="571"/>
                    <a:pt x="1753" y="582"/>
                    <a:pt x="1706" y="582"/>
                  </a:cubicBezTo>
                  <a:cubicBezTo>
                    <a:pt x="1365" y="582"/>
                    <a:pt x="1085" y="0"/>
                    <a:pt x="73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37"/>
            <p:cNvSpPr/>
            <p:nvPr/>
          </p:nvSpPr>
          <p:spPr>
            <a:xfrm>
              <a:off x="5101400" y="5169525"/>
              <a:ext cx="113625" cy="80900"/>
            </a:xfrm>
            <a:custGeom>
              <a:rect b="b" l="l" r="r" t="t"/>
              <a:pathLst>
                <a:path extrusionOk="0" h="3236" w="4545">
                  <a:moveTo>
                    <a:pt x="3990" y="0"/>
                  </a:moveTo>
                  <a:lnTo>
                    <a:pt x="1771" y="740"/>
                  </a:lnTo>
                  <a:cubicBezTo>
                    <a:pt x="1586" y="1017"/>
                    <a:pt x="1216" y="1572"/>
                    <a:pt x="1124" y="1572"/>
                  </a:cubicBezTo>
                  <a:cubicBezTo>
                    <a:pt x="841" y="1439"/>
                    <a:pt x="646" y="1384"/>
                    <a:pt x="515" y="1384"/>
                  </a:cubicBezTo>
                  <a:cubicBezTo>
                    <a:pt x="1" y="1384"/>
                    <a:pt x="439" y="2221"/>
                    <a:pt x="292" y="2588"/>
                  </a:cubicBezTo>
                  <a:cubicBezTo>
                    <a:pt x="416" y="2464"/>
                    <a:pt x="554" y="2420"/>
                    <a:pt x="692" y="2420"/>
                  </a:cubicBezTo>
                  <a:cubicBezTo>
                    <a:pt x="1033" y="2420"/>
                    <a:pt x="1380" y="2690"/>
                    <a:pt x="1542" y="2690"/>
                  </a:cubicBezTo>
                  <a:cubicBezTo>
                    <a:pt x="1559" y="2690"/>
                    <a:pt x="1574" y="2687"/>
                    <a:pt x="1586" y="2681"/>
                  </a:cubicBezTo>
                  <a:cubicBezTo>
                    <a:pt x="1987" y="2219"/>
                    <a:pt x="2264" y="2044"/>
                    <a:pt x="2469" y="2044"/>
                  </a:cubicBezTo>
                  <a:cubicBezTo>
                    <a:pt x="2880" y="2044"/>
                    <a:pt x="3004" y="2742"/>
                    <a:pt x="3250" y="3235"/>
                  </a:cubicBezTo>
                  <a:lnTo>
                    <a:pt x="4267" y="2496"/>
                  </a:lnTo>
                  <a:cubicBezTo>
                    <a:pt x="4544" y="1849"/>
                    <a:pt x="4359" y="370"/>
                    <a:pt x="399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37"/>
            <p:cNvSpPr/>
            <p:nvPr/>
          </p:nvSpPr>
          <p:spPr>
            <a:xfrm>
              <a:off x="4246750" y="4998650"/>
              <a:ext cx="43925" cy="34550"/>
            </a:xfrm>
            <a:custGeom>
              <a:rect b="b" l="l" r="r" t="t"/>
              <a:pathLst>
                <a:path extrusionOk="0" h="1382" w="1757">
                  <a:moveTo>
                    <a:pt x="670" y="0"/>
                  </a:moveTo>
                  <a:cubicBezTo>
                    <a:pt x="381" y="0"/>
                    <a:pt x="104" y="176"/>
                    <a:pt x="0" y="642"/>
                  </a:cubicBezTo>
                  <a:cubicBezTo>
                    <a:pt x="93" y="1012"/>
                    <a:pt x="370" y="1289"/>
                    <a:pt x="740" y="1382"/>
                  </a:cubicBezTo>
                  <a:cubicBezTo>
                    <a:pt x="924" y="1012"/>
                    <a:pt x="1756" y="734"/>
                    <a:pt x="1294" y="272"/>
                  </a:cubicBezTo>
                  <a:cubicBezTo>
                    <a:pt x="1131" y="109"/>
                    <a:pt x="897" y="0"/>
                    <a:pt x="67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37"/>
            <p:cNvSpPr/>
            <p:nvPr/>
          </p:nvSpPr>
          <p:spPr>
            <a:xfrm>
              <a:off x="3706650" y="261225"/>
              <a:ext cx="242025" cy="97075"/>
            </a:xfrm>
            <a:custGeom>
              <a:rect b="b" l="l" r="r" t="t"/>
              <a:pathLst>
                <a:path extrusionOk="0" h="3883" w="9681">
                  <a:moveTo>
                    <a:pt x="4966" y="0"/>
                  </a:moveTo>
                  <a:cubicBezTo>
                    <a:pt x="4859" y="429"/>
                    <a:pt x="4573" y="512"/>
                    <a:pt x="4262" y="512"/>
                  </a:cubicBezTo>
                  <a:cubicBezTo>
                    <a:pt x="4062" y="512"/>
                    <a:pt x="3851" y="478"/>
                    <a:pt x="3672" y="478"/>
                  </a:cubicBezTo>
                  <a:cubicBezTo>
                    <a:pt x="3407" y="478"/>
                    <a:pt x="3210" y="553"/>
                    <a:pt x="3210" y="925"/>
                  </a:cubicBezTo>
                  <a:cubicBezTo>
                    <a:pt x="3130" y="1875"/>
                    <a:pt x="2508" y="1943"/>
                    <a:pt x="2041" y="1943"/>
                  </a:cubicBezTo>
                  <a:cubicBezTo>
                    <a:pt x="1963" y="1943"/>
                    <a:pt x="1889" y="1941"/>
                    <a:pt x="1823" y="1941"/>
                  </a:cubicBezTo>
                  <a:cubicBezTo>
                    <a:pt x="1737" y="1937"/>
                    <a:pt x="1656" y="1935"/>
                    <a:pt x="1580" y="1935"/>
                  </a:cubicBezTo>
                  <a:cubicBezTo>
                    <a:pt x="1" y="1935"/>
                    <a:pt x="277" y="2825"/>
                    <a:pt x="806" y="3883"/>
                  </a:cubicBezTo>
                  <a:cubicBezTo>
                    <a:pt x="899" y="3813"/>
                    <a:pt x="1032" y="3796"/>
                    <a:pt x="1173" y="3796"/>
                  </a:cubicBezTo>
                  <a:cubicBezTo>
                    <a:pt x="1315" y="3796"/>
                    <a:pt x="1465" y="3813"/>
                    <a:pt x="1592" y="3813"/>
                  </a:cubicBezTo>
                  <a:cubicBezTo>
                    <a:pt x="1846" y="3813"/>
                    <a:pt x="2008" y="3744"/>
                    <a:pt x="1823" y="3328"/>
                  </a:cubicBezTo>
                  <a:cubicBezTo>
                    <a:pt x="1579" y="2637"/>
                    <a:pt x="1711" y="2464"/>
                    <a:pt x="1943" y="2464"/>
                  </a:cubicBezTo>
                  <a:cubicBezTo>
                    <a:pt x="2174" y="2464"/>
                    <a:pt x="2504" y="2635"/>
                    <a:pt x="2662" y="2635"/>
                  </a:cubicBezTo>
                  <a:cubicBezTo>
                    <a:pt x="2706" y="2635"/>
                    <a:pt x="2736" y="2622"/>
                    <a:pt x="2747" y="2589"/>
                  </a:cubicBezTo>
                  <a:cubicBezTo>
                    <a:pt x="2789" y="2400"/>
                    <a:pt x="2860" y="2335"/>
                    <a:pt x="2945" y="2335"/>
                  </a:cubicBezTo>
                  <a:cubicBezTo>
                    <a:pt x="3139" y="2335"/>
                    <a:pt x="3411" y="2667"/>
                    <a:pt x="3616" y="2667"/>
                  </a:cubicBezTo>
                  <a:cubicBezTo>
                    <a:pt x="3721" y="2667"/>
                    <a:pt x="3808" y="2579"/>
                    <a:pt x="3857" y="2311"/>
                  </a:cubicBezTo>
                  <a:cubicBezTo>
                    <a:pt x="3894" y="2163"/>
                    <a:pt x="4005" y="2104"/>
                    <a:pt x="4130" y="2104"/>
                  </a:cubicBezTo>
                  <a:cubicBezTo>
                    <a:pt x="4319" y="2104"/>
                    <a:pt x="4541" y="2237"/>
                    <a:pt x="4596" y="2404"/>
                  </a:cubicBezTo>
                  <a:cubicBezTo>
                    <a:pt x="4744" y="3143"/>
                    <a:pt x="5040" y="3380"/>
                    <a:pt x="5359" y="3380"/>
                  </a:cubicBezTo>
                  <a:cubicBezTo>
                    <a:pt x="5838" y="3380"/>
                    <a:pt x="6371" y="2847"/>
                    <a:pt x="6537" y="2681"/>
                  </a:cubicBezTo>
                  <a:cubicBezTo>
                    <a:pt x="7004" y="2214"/>
                    <a:pt x="7393" y="1923"/>
                    <a:pt x="7730" y="1923"/>
                  </a:cubicBezTo>
                  <a:cubicBezTo>
                    <a:pt x="8129" y="1923"/>
                    <a:pt x="8456" y="2328"/>
                    <a:pt x="8756" y="3328"/>
                  </a:cubicBezTo>
                  <a:cubicBezTo>
                    <a:pt x="9218" y="2311"/>
                    <a:pt x="9680" y="1664"/>
                    <a:pt x="8848" y="925"/>
                  </a:cubicBezTo>
                  <a:lnTo>
                    <a:pt x="8848" y="925"/>
                  </a:lnTo>
                  <a:cubicBezTo>
                    <a:pt x="8521" y="1115"/>
                    <a:pt x="8186" y="1178"/>
                    <a:pt x="7845" y="1178"/>
                  </a:cubicBezTo>
                  <a:cubicBezTo>
                    <a:pt x="7206" y="1178"/>
                    <a:pt x="6547" y="958"/>
                    <a:pt x="5883" y="958"/>
                  </a:cubicBezTo>
                  <a:cubicBezTo>
                    <a:pt x="5701" y="958"/>
                    <a:pt x="5518" y="975"/>
                    <a:pt x="5336" y="1017"/>
                  </a:cubicBezTo>
                  <a:cubicBezTo>
                    <a:pt x="5286" y="1042"/>
                    <a:pt x="5237" y="1053"/>
                    <a:pt x="5192" y="1053"/>
                  </a:cubicBezTo>
                  <a:cubicBezTo>
                    <a:pt x="5072" y="1053"/>
                    <a:pt x="4991" y="968"/>
                    <a:pt x="5058" y="832"/>
                  </a:cubicBezTo>
                  <a:cubicBezTo>
                    <a:pt x="5058" y="555"/>
                    <a:pt x="5705" y="278"/>
                    <a:pt x="496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37"/>
            <p:cNvSpPr/>
            <p:nvPr/>
          </p:nvSpPr>
          <p:spPr>
            <a:xfrm>
              <a:off x="3974050" y="265850"/>
              <a:ext cx="117875" cy="46225"/>
            </a:xfrm>
            <a:custGeom>
              <a:rect b="b" l="l" r="r" t="t"/>
              <a:pathLst>
                <a:path extrusionOk="0" h="1849" w="4715">
                  <a:moveTo>
                    <a:pt x="1757" y="0"/>
                  </a:moveTo>
                  <a:cubicBezTo>
                    <a:pt x="1757" y="1109"/>
                    <a:pt x="555" y="832"/>
                    <a:pt x="1" y="1756"/>
                  </a:cubicBezTo>
                  <a:cubicBezTo>
                    <a:pt x="963" y="1503"/>
                    <a:pt x="1842" y="1278"/>
                    <a:pt x="2684" y="1278"/>
                  </a:cubicBezTo>
                  <a:cubicBezTo>
                    <a:pt x="3378" y="1278"/>
                    <a:pt x="4047" y="1431"/>
                    <a:pt x="4715" y="1849"/>
                  </a:cubicBezTo>
                  <a:cubicBezTo>
                    <a:pt x="4068" y="925"/>
                    <a:pt x="3236" y="370"/>
                    <a:pt x="212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37"/>
            <p:cNvSpPr/>
            <p:nvPr/>
          </p:nvSpPr>
          <p:spPr>
            <a:xfrm>
              <a:off x="3960200" y="323625"/>
              <a:ext cx="71650" cy="69350"/>
            </a:xfrm>
            <a:custGeom>
              <a:rect b="b" l="l" r="r" t="t"/>
              <a:pathLst>
                <a:path extrusionOk="0" h="2774" w="2866">
                  <a:moveTo>
                    <a:pt x="0" y="0"/>
                  </a:moveTo>
                  <a:lnTo>
                    <a:pt x="0" y="0"/>
                  </a:lnTo>
                  <a:cubicBezTo>
                    <a:pt x="370" y="1017"/>
                    <a:pt x="1572" y="1387"/>
                    <a:pt x="1572" y="2403"/>
                  </a:cubicBezTo>
                  <a:cubicBezTo>
                    <a:pt x="1756" y="2588"/>
                    <a:pt x="1849" y="2681"/>
                    <a:pt x="1941" y="2773"/>
                  </a:cubicBezTo>
                  <a:lnTo>
                    <a:pt x="2034" y="2773"/>
                  </a:lnTo>
                  <a:cubicBezTo>
                    <a:pt x="2866" y="1941"/>
                    <a:pt x="1664" y="1109"/>
                    <a:pt x="1941" y="277"/>
                  </a:cubicBezTo>
                  <a:lnTo>
                    <a:pt x="1941" y="277"/>
                  </a:lnTo>
                  <a:cubicBezTo>
                    <a:pt x="1733" y="486"/>
                    <a:pt x="1539" y="562"/>
                    <a:pt x="1354" y="562"/>
                  </a:cubicBezTo>
                  <a:cubicBezTo>
                    <a:pt x="882" y="562"/>
                    <a:pt x="465" y="66"/>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37"/>
            <p:cNvSpPr/>
            <p:nvPr/>
          </p:nvSpPr>
          <p:spPr>
            <a:xfrm>
              <a:off x="4563325" y="4297275"/>
              <a:ext cx="171025" cy="139725"/>
            </a:xfrm>
            <a:custGeom>
              <a:rect b="b" l="l" r="r" t="t"/>
              <a:pathLst>
                <a:path extrusionOk="0" h="5589" w="6841">
                  <a:moveTo>
                    <a:pt x="2377" y="0"/>
                  </a:moveTo>
                  <a:cubicBezTo>
                    <a:pt x="2298" y="0"/>
                    <a:pt x="2215" y="13"/>
                    <a:pt x="2127" y="42"/>
                  </a:cubicBezTo>
                  <a:cubicBezTo>
                    <a:pt x="3606" y="967"/>
                    <a:pt x="2866" y="3000"/>
                    <a:pt x="2589" y="3000"/>
                  </a:cubicBezTo>
                  <a:cubicBezTo>
                    <a:pt x="1" y="3093"/>
                    <a:pt x="1849" y="4849"/>
                    <a:pt x="1295" y="5588"/>
                  </a:cubicBezTo>
                  <a:cubicBezTo>
                    <a:pt x="2589" y="4479"/>
                    <a:pt x="4253" y="4941"/>
                    <a:pt x="5454" y="4017"/>
                  </a:cubicBezTo>
                  <a:cubicBezTo>
                    <a:pt x="6379" y="3924"/>
                    <a:pt x="6841" y="3647"/>
                    <a:pt x="6379" y="2630"/>
                  </a:cubicBezTo>
                  <a:cubicBezTo>
                    <a:pt x="6286" y="2538"/>
                    <a:pt x="6471" y="2353"/>
                    <a:pt x="6563" y="2168"/>
                  </a:cubicBezTo>
                  <a:cubicBezTo>
                    <a:pt x="6416" y="2020"/>
                    <a:pt x="6253" y="1969"/>
                    <a:pt x="6083" y="1969"/>
                  </a:cubicBezTo>
                  <a:cubicBezTo>
                    <a:pt x="5697" y="1969"/>
                    <a:pt x="5270" y="2233"/>
                    <a:pt x="4880" y="2233"/>
                  </a:cubicBezTo>
                  <a:cubicBezTo>
                    <a:pt x="4690" y="2233"/>
                    <a:pt x="4509" y="2170"/>
                    <a:pt x="4345" y="1983"/>
                  </a:cubicBezTo>
                  <a:cubicBezTo>
                    <a:pt x="4345" y="1429"/>
                    <a:pt x="4992" y="1336"/>
                    <a:pt x="5177" y="874"/>
                  </a:cubicBezTo>
                  <a:lnTo>
                    <a:pt x="4068" y="412"/>
                  </a:lnTo>
                  <a:cubicBezTo>
                    <a:pt x="3926" y="518"/>
                    <a:pt x="3798" y="560"/>
                    <a:pt x="3677" y="560"/>
                  </a:cubicBezTo>
                  <a:cubicBezTo>
                    <a:pt x="3236" y="560"/>
                    <a:pt x="2899" y="0"/>
                    <a:pt x="237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37"/>
            <p:cNvSpPr/>
            <p:nvPr/>
          </p:nvSpPr>
          <p:spPr>
            <a:xfrm>
              <a:off x="4665000" y="3879825"/>
              <a:ext cx="25450" cy="40275"/>
            </a:xfrm>
            <a:custGeom>
              <a:rect b="b" l="l" r="r" t="t"/>
              <a:pathLst>
                <a:path extrusionOk="0" h="1611" w="1018">
                  <a:moveTo>
                    <a:pt x="913" y="0"/>
                  </a:moveTo>
                  <a:cubicBezTo>
                    <a:pt x="449" y="0"/>
                    <a:pt x="346" y="576"/>
                    <a:pt x="1" y="749"/>
                  </a:cubicBezTo>
                  <a:cubicBezTo>
                    <a:pt x="248" y="996"/>
                    <a:pt x="201" y="1610"/>
                    <a:pt x="777" y="1610"/>
                  </a:cubicBezTo>
                  <a:cubicBezTo>
                    <a:pt x="847" y="1610"/>
                    <a:pt x="927" y="1601"/>
                    <a:pt x="1018" y="1581"/>
                  </a:cubicBezTo>
                  <a:cubicBezTo>
                    <a:pt x="648" y="1026"/>
                    <a:pt x="1018" y="564"/>
                    <a:pt x="1018" y="9"/>
                  </a:cubicBezTo>
                  <a:cubicBezTo>
                    <a:pt x="981" y="3"/>
                    <a:pt x="946" y="0"/>
                    <a:pt x="91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37"/>
            <p:cNvSpPr/>
            <p:nvPr/>
          </p:nvSpPr>
          <p:spPr>
            <a:xfrm>
              <a:off x="4773625" y="4485925"/>
              <a:ext cx="37000" cy="20125"/>
            </a:xfrm>
            <a:custGeom>
              <a:rect b="b" l="l" r="r" t="t"/>
              <a:pathLst>
                <a:path extrusionOk="0" h="805" w="1480">
                  <a:moveTo>
                    <a:pt x="978" y="0"/>
                  </a:moveTo>
                  <a:cubicBezTo>
                    <a:pt x="808" y="0"/>
                    <a:pt x="630" y="91"/>
                    <a:pt x="472" y="91"/>
                  </a:cubicBezTo>
                  <a:cubicBezTo>
                    <a:pt x="437" y="91"/>
                    <a:pt x="403" y="87"/>
                    <a:pt x="370" y="76"/>
                  </a:cubicBezTo>
                  <a:lnTo>
                    <a:pt x="0" y="76"/>
                  </a:lnTo>
                  <a:cubicBezTo>
                    <a:pt x="67" y="608"/>
                    <a:pt x="324" y="805"/>
                    <a:pt x="670" y="805"/>
                  </a:cubicBezTo>
                  <a:cubicBezTo>
                    <a:pt x="805" y="805"/>
                    <a:pt x="954" y="775"/>
                    <a:pt x="1109" y="723"/>
                  </a:cubicBezTo>
                  <a:cubicBezTo>
                    <a:pt x="1387" y="630"/>
                    <a:pt x="1479" y="353"/>
                    <a:pt x="1294" y="168"/>
                  </a:cubicBezTo>
                  <a:cubicBezTo>
                    <a:pt x="1197" y="39"/>
                    <a:pt x="1089" y="0"/>
                    <a:pt x="97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37"/>
            <p:cNvSpPr/>
            <p:nvPr/>
          </p:nvSpPr>
          <p:spPr>
            <a:xfrm>
              <a:off x="4759750" y="4198950"/>
              <a:ext cx="23125" cy="30075"/>
            </a:xfrm>
            <a:custGeom>
              <a:rect b="b" l="l" r="r" t="t"/>
              <a:pathLst>
                <a:path extrusionOk="0" h="1203" w="925">
                  <a:moveTo>
                    <a:pt x="278" y="0"/>
                  </a:moveTo>
                  <a:cubicBezTo>
                    <a:pt x="278" y="370"/>
                    <a:pt x="1" y="832"/>
                    <a:pt x="463" y="1202"/>
                  </a:cubicBezTo>
                  <a:cubicBezTo>
                    <a:pt x="925" y="648"/>
                    <a:pt x="463" y="370"/>
                    <a:pt x="27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37"/>
            <p:cNvSpPr/>
            <p:nvPr/>
          </p:nvSpPr>
          <p:spPr>
            <a:xfrm>
              <a:off x="4667325" y="3937825"/>
              <a:ext cx="18500" cy="13875"/>
            </a:xfrm>
            <a:custGeom>
              <a:rect b="b" l="l" r="r" t="t"/>
              <a:pathLst>
                <a:path extrusionOk="0" h="555" w="740">
                  <a:moveTo>
                    <a:pt x="277" y="0"/>
                  </a:moveTo>
                  <a:cubicBezTo>
                    <a:pt x="93" y="0"/>
                    <a:pt x="0" y="93"/>
                    <a:pt x="0" y="278"/>
                  </a:cubicBezTo>
                  <a:cubicBezTo>
                    <a:pt x="93" y="463"/>
                    <a:pt x="277" y="555"/>
                    <a:pt x="370" y="555"/>
                  </a:cubicBezTo>
                  <a:cubicBezTo>
                    <a:pt x="555" y="555"/>
                    <a:pt x="740" y="555"/>
                    <a:pt x="647" y="278"/>
                  </a:cubicBezTo>
                  <a:cubicBezTo>
                    <a:pt x="555" y="185"/>
                    <a:pt x="462" y="0"/>
                    <a:pt x="27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37"/>
            <p:cNvSpPr/>
            <p:nvPr/>
          </p:nvSpPr>
          <p:spPr>
            <a:xfrm>
              <a:off x="4736650" y="819525"/>
              <a:ext cx="37000" cy="28675"/>
            </a:xfrm>
            <a:custGeom>
              <a:rect b="b" l="l" r="r" t="t"/>
              <a:pathLst>
                <a:path extrusionOk="0" h="1147" w="1480">
                  <a:moveTo>
                    <a:pt x="251" y="1"/>
                  </a:moveTo>
                  <a:cubicBezTo>
                    <a:pt x="172" y="1"/>
                    <a:pt x="89" y="12"/>
                    <a:pt x="0" y="38"/>
                  </a:cubicBezTo>
                  <a:lnTo>
                    <a:pt x="1109" y="1147"/>
                  </a:lnTo>
                  <a:cubicBezTo>
                    <a:pt x="1202" y="1054"/>
                    <a:pt x="1294" y="870"/>
                    <a:pt x="1479" y="777"/>
                  </a:cubicBezTo>
                  <a:cubicBezTo>
                    <a:pt x="1080" y="458"/>
                    <a:pt x="750" y="1"/>
                    <a:pt x="25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37"/>
            <p:cNvSpPr/>
            <p:nvPr/>
          </p:nvSpPr>
          <p:spPr>
            <a:xfrm>
              <a:off x="5381375" y="4924575"/>
              <a:ext cx="30075" cy="39300"/>
            </a:xfrm>
            <a:custGeom>
              <a:rect b="b" l="l" r="r" t="t"/>
              <a:pathLst>
                <a:path extrusionOk="0" h="1572" w="1203">
                  <a:moveTo>
                    <a:pt x="0" y="0"/>
                  </a:moveTo>
                  <a:lnTo>
                    <a:pt x="0" y="740"/>
                  </a:lnTo>
                  <a:cubicBezTo>
                    <a:pt x="463" y="832"/>
                    <a:pt x="278" y="1571"/>
                    <a:pt x="740" y="1571"/>
                  </a:cubicBezTo>
                  <a:cubicBezTo>
                    <a:pt x="832" y="1571"/>
                    <a:pt x="1017" y="1387"/>
                    <a:pt x="1110" y="1202"/>
                  </a:cubicBezTo>
                  <a:cubicBezTo>
                    <a:pt x="1202" y="740"/>
                    <a:pt x="925" y="462"/>
                    <a:pt x="555" y="277"/>
                  </a:cubicBezTo>
                  <a:cubicBezTo>
                    <a:pt x="370" y="185"/>
                    <a:pt x="185" y="92"/>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37"/>
            <p:cNvSpPr/>
            <p:nvPr/>
          </p:nvSpPr>
          <p:spPr>
            <a:xfrm>
              <a:off x="4810600" y="993775"/>
              <a:ext cx="43925" cy="180275"/>
            </a:xfrm>
            <a:custGeom>
              <a:rect b="b" l="l" r="r" t="t"/>
              <a:pathLst>
                <a:path extrusionOk="0" h="7211" w="1757">
                  <a:moveTo>
                    <a:pt x="1017" y="0"/>
                  </a:moveTo>
                  <a:cubicBezTo>
                    <a:pt x="462" y="93"/>
                    <a:pt x="277" y="740"/>
                    <a:pt x="555" y="1109"/>
                  </a:cubicBezTo>
                  <a:cubicBezTo>
                    <a:pt x="1387" y="2404"/>
                    <a:pt x="1202" y="3420"/>
                    <a:pt x="0" y="4345"/>
                  </a:cubicBezTo>
                  <a:cubicBezTo>
                    <a:pt x="98" y="4328"/>
                    <a:pt x="187" y="4321"/>
                    <a:pt x="270" y="4321"/>
                  </a:cubicBezTo>
                  <a:cubicBezTo>
                    <a:pt x="1126" y="4321"/>
                    <a:pt x="1210" y="5149"/>
                    <a:pt x="1294" y="5824"/>
                  </a:cubicBezTo>
                  <a:cubicBezTo>
                    <a:pt x="1294" y="6378"/>
                    <a:pt x="1294" y="6840"/>
                    <a:pt x="1756" y="7210"/>
                  </a:cubicBezTo>
                  <a:lnTo>
                    <a:pt x="1756" y="5084"/>
                  </a:lnTo>
                  <a:lnTo>
                    <a:pt x="1756" y="3235"/>
                  </a:lnTo>
                  <a:lnTo>
                    <a:pt x="1756" y="2496"/>
                  </a:lnTo>
                  <a:cubicBezTo>
                    <a:pt x="1387" y="1664"/>
                    <a:pt x="1017" y="925"/>
                    <a:pt x="101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37"/>
            <p:cNvSpPr/>
            <p:nvPr/>
          </p:nvSpPr>
          <p:spPr>
            <a:xfrm>
              <a:off x="5117925" y="4986950"/>
              <a:ext cx="37000" cy="31325"/>
            </a:xfrm>
            <a:custGeom>
              <a:rect b="b" l="l" r="r" t="t"/>
              <a:pathLst>
                <a:path extrusionOk="0" h="1253" w="1480">
                  <a:moveTo>
                    <a:pt x="1" y="1"/>
                  </a:moveTo>
                  <a:cubicBezTo>
                    <a:pt x="146" y="655"/>
                    <a:pt x="292" y="1253"/>
                    <a:pt x="887" y="1253"/>
                  </a:cubicBezTo>
                  <a:cubicBezTo>
                    <a:pt x="1049" y="1253"/>
                    <a:pt x="1243" y="1209"/>
                    <a:pt x="1480" y="1110"/>
                  </a:cubicBezTo>
                  <a:cubicBezTo>
                    <a:pt x="1480" y="1018"/>
                    <a:pt x="1480" y="925"/>
                    <a:pt x="1480" y="740"/>
                  </a:cubicBezTo>
                  <a:cubicBezTo>
                    <a:pt x="1110" y="555"/>
                    <a:pt x="740" y="278"/>
                    <a:pt x="37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37"/>
            <p:cNvSpPr/>
            <p:nvPr/>
          </p:nvSpPr>
          <p:spPr>
            <a:xfrm>
              <a:off x="5117925" y="529275"/>
              <a:ext cx="37000" cy="14050"/>
            </a:xfrm>
            <a:custGeom>
              <a:rect b="b" l="l" r="r" t="t"/>
              <a:pathLst>
                <a:path extrusionOk="0" h="562" w="1480">
                  <a:moveTo>
                    <a:pt x="1" y="1"/>
                  </a:moveTo>
                  <a:cubicBezTo>
                    <a:pt x="210" y="419"/>
                    <a:pt x="406" y="561"/>
                    <a:pt x="594" y="561"/>
                  </a:cubicBezTo>
                  <a:cubicBezTo>
                    <a:pt x="904" y="561"/>
                    <a:pt x="1192" y="174"/>
                    <a:pt x="14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37"/>
            <p:cNvSpPr/>
            <p:nvPr/>
          </p:nvSpPr>
          <p:spPr>
            <a:xfrm>
              <a:off x="5335225" y="457650"/>
              <a:ext cx="27675" cy="30200"/>
            </a:xfrm>
            <a:custGeom>
              <a:rect b="b" l="l" r="r" t="t"/>
              <a:pathLst>
                <a:path extrusionOk="0" h="1208" w="1107">
                  <a:moveTo>
                    <a:pt x="90" y="0"/>
                  </a:moveTo>
                  <a:lnTo>
                    <a:pt x="90" y="0"/>
                  </a:lnTo>
                  <a:cubicBezTo>
                    <a:pt x="15" y="604"/>
                    <a:pt x="1" y="1208"/>
                    <a:pt x="602" y="1208"/>
                  </a:cubicBezTo>
                  <a:cubicBezTo>
                    <a:pt x="737" y="1208"/>
                    <a:pt x="903" y="1177"/>
                    <a:pt x="1107" y="1110"/>
                  </a:cubicBezTo>
                  <a:cubicBezTo>
                    <a:pt x="830" y="740"/>
                    <a:pt x="460" y="370"/>
                    <a:pt x="9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37"/>
            <p:cNvSpPr/>
            <p:nvPr/>
          </p:nvSpPr>
          <p:spPr>
            <a:xfrm>
              <a:off x="4819675" y="4915325"/>
              <a:ext cx="34850" cy="37125"/>
            </a:xfrm>
            <a:custGeom>
              <a:rect b="b" l="l" r="r" t="t"/>
              <a:pathLst>
                <a:path extrusionOk="0" h="1485" w="1394">
                  <a:moveTo>
                    <a:pt x="654" y="0"/>
                  </a:moveTo>
                  <a:cubicBezTo>
                    <a:pt x="1009" y="444"/>
                    <a:pt x="0" y="1485"/>
                    <a:pt x="1229" y="1485"/>
                  </a:cubicBezTo>
                  <a:cubicBezTo>
                    <a:pt x="1280" y="1485"/>
                    <a:pt x="1335" y="1483"/>
                    <a:pt x="1393" y="1479"/>
                  </a:cubicBezTo>
                  <a:cubicBezTo>
                    <a:pt x="1301" y="925"/>
                    <a:pt x="1116" y="462"/>
                    <a:pt x="102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37"/>
            <p:cNvSpPr/>
            <p:nvPr/>
          </p:nvSpPr>
          <p:spPr>
            <a:xfrm>
              <a:off x="4824450" y="956800"/>
              <a:ext cx="25450" cy="37000"/>
            </a:xfrm>
            <a:custGeom>
              <a:rect b="b" l="l" r="r" t="t"/>
              <a:pathLst>
                <a:path extrusionOk="0" h="1480" w="1018">
                  <a:moveTo>
                    <a:pt x="833" y="0"/>
                  </a:moveTo>
                  <a:cubicBezTo>
                    <a:pt x="1" y="278"/>
                    <a:pt x="463" y="925"/>
                    <a:pt x="463" y="1479"/>
                  </a:cubicBezTo>
                  <a:cubicBezTo>
                    <a:pt x="1017" y="1109"/>
                    <a:pt x="833" y="555"/>
                    <a:pt x="8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37"/>
            <p:cNvSpPr/>
            <p:nvPr/>
          </p:nvSpPr>
          <p:spPr>
            <a:xfrm>
              <a:off x="2887950" y="606725"/>
              <a:ext cx="279650" cy="350100"/>
            </a:xfrm>
            <a:custGeom>
              <a:rect b="b" l="l" r="r" t="t"/>
              <a:pathLst>
                <a:path extrusionOk="0" h="14004" w="11186">
                  <a:moveTo>
                    <a:pt x="4672" y="8542"/>
                  </a:moveTo>
                  <a:cubicBezTo>
                    <a:pt x="4764" y="8542"/>
                    <a:pt x="4870" y="8572"/>
                    <a:pt x="4992" y="8642"/>
                  </a:cubicBezTo>
                  <a:cubicBezTo>
                    <a:pt x="5362" y="8827"/>
                    <a:pt x="4807" y="9751"/>
                    <a:pt x="5547" y="10029"/>
                  </a:cubicBezTo>
                  <a:cubicBezTo>
                    <a:pt x="5432" y="10374"/>
                    <a:pt x="5245" y="10468"/>
                    <a:pt x="5009" y="10468"/>
                  </a:cubicBezTo>
                  <a:cubicBezTo>
                    <a:pt x="4866" y="10468"/>
                    <a:pt x="4705" y="10433"/>
                    <a:pt x="4530" y="10398"/>
                  </a:cubicBezTo>
                  <a:cubicBezTo>
                    <a:pt x="4416" y="10285"/>
                    <a:pt x="4314" y="10244"/>
                    <a:pt x="4219" y="10244"/>
                  </a:cubicBezTo>
                  <a:cubicBezTo>
                    <a:pt x="3971" y="10244"/>
                    <a:pt x="3770" y="10521"/>
                    <a:pt x="3545" y="10521"/>
                  </a:cubicBezTo>
                  <a:cubicBezTo>
                    <a:pt x="3505" y="10521"/>
                    <a:pt x="3463" y="10512"/>
                    <a:pt x="3421" y="10491"/>
                  </a:cubicBezTo>
                  <a:cubicBezTo>
                    <a:pt x="3051" y="10306"/>
                    <a:pt x="2404" y="10491"/>
                    <a:pt x="2496" y="9936"/>
                  </a:cubicBezTo>
                  <a:cubicBezTo>
                    <a:pt x="2559" y="9623"/>
                    <a:pt x="2749" y="9395"/>
                    <a:pt x="3008" y="9395"/>
                  </a:cubicBezTo>
                  <a:cubicBezTo>
                    <a:pt x="3132" y="9395"/>
                    <a:pt x="3271" y="9447"/>
                    <a:pt x="3421" y="9566"/>
                  </a:cubicBezTo>
                  <a:cubicBezTo>
                    <a:pt x="3498" y="9683"/>
                    <a:pt x="3592" y="9734"/>
                    <a:pt x="3681" y="9734"/>
                  </a:cubicBezTo>
                  <a:cubicBezTo>
                    <a:pt x="3805" y="9734"/>
                    <a:pt x="3922" y="9635"/>
                    <a:pt x="3975" y="9474"/>
                  </a:cubicBezTo>
                  <a:cubicBezTo>
                    <a:pt x="4125" y="9099"/>
                    <a:pt x="4275" y="8542"/>
                    <a:pt x="4672" y="8542"/>
                  </a:cubicBezTo>
                  <a:close/>
                  <a:moveTo>
                    <a:pt x="3709" y="0"/>
                  </a:moveTo>
                  <a:cubicBezTo>
                    <a:pt x="3415" y="0"/>
                    <a:pt x="3153" y="147"/>
                    <a:pt x="2959" y="600"/>
                  </a:cubicBezTo>
                  <a:cubicBezTo>
                    <a:pt x="2681" y="1525"/>
                    <a:pt x="3975" y="1802"/>
                    <a:pt x="4622" y="2356"/>
                  </a:cubicBezTo>
                  <a:cubicBezTo>
                    <a:pt x="5547" y="3096"/>
                    <a:pt x="6009" y="4205"/>
                    <a:pt x="5916" y="5314"/>
                  </a:cubicBezTo>
                  <a:cubicBezTo>
                    <a:pt x="5916" y="6331"/>
                    <a:pt x="5085" y="6701"/>
                    <a:pt x="4160" y="6701"/>
                  </a:cubicBezTo>
                  <a:cubicBezTo>
                    <a:pt x="3236" y="7533"/>
                    <a:pt x="2959" y="8919"/>
                    <a:pt x="1387" y="9012"/>
                  </a:cubicBezTo>
                  <a:cubicBezTo>
                    <a:pt x="740" y="9104"/>
                    <a:pt x="278" y="9659"/>
                    <a:pt x="186" y="10306"/>
                  </a:cubicBezTo>
                  <a:cubicBezTo>
                    <a:pt x="1" y="11600"/>
                    <a:pt x="1110" y="11970"/>
                    <a:pt x="1757" y="12709"/>
                  </a:cubicBezTo>
                  <a:cubicBezTo>
                    <a:pt x="2312" y="13356"/>
                    <a:pt x="1480" y="13541"/>
                    <a:pt x="1202" y="14003"/>
                  </a:cubicBezTo>
                  <a:cubicBezTo>
                    <a:pt x="2589" y="13634"/>
                    <a:pt x="2589" y="13449"/>
                    <a:pt x="3236" y="11785"/>
                  </a:cubicBezTo>
                  <a:cubicBezTo>
                    <a:pt x="3396" y="11545"/>
                    <a:pt x="3972" y="11305"/>
                    <a:pt x="4304" y="11305"/>
                  </a:cubicBezTo>
                  <a:cubicBezTo>
                    <a:pt x="4355" y="11305"/>
                    <a:pt x="4400" y="11310"/>
                    <a:pt x="4438" y="11323"/>
                  </a:cubicBezTo>
                  <a:cubicBezTo>
                    <a:pt x="4497" y="11342"/>
                    <a:pt x="4558" y="11351"/>
                    <a:pt x="4621" y="11351"/>
                  </a:cubicBezTo>
                  <a:cubicBezTo>
                    <a:pt x="4911" y="11351"/>
                    <a:pt x="5228" y="11176"/>
                    <a:pt x="5480" y="11176"/>
                  </a:cubicBezTo>
                  <a:cubicBezTo>
                    <a:pt x="5682" y="11176"/>
                    <a:pt x="5843" y="11288"/>
                    <a:pt x="5916" y="11692"/>
                  </a:cubicBezTo>
                  <a:cubicBezTo>
                    <a:pt x="6009" y="11970"/>
                    <a:pt x="6194" y="12247"/>
                    <a:pt x="6564" y="12339"/>
                  </a:cubicBezTo>
                  <a:cubicBezTo>
                    <a:pt x="7395" y="11970"/>
                    <a:pt x="7118" y="10398"/>
                    <a:pt x="8412" y="10398"/>
                  </a:cubicBezTo>
                  <a:cubicBezTo>
                    <a:pt x="8967" y="10768"/>
                    <a:pt x="7488" y="11692"/>
                    <a:pt x="8874" y="11785"/>
                  </a:cubicBezTo>
                  <a:cubicBezTo>
                    <a:pt x="9799" y="10676"/>
                    <a:pt x="10168" y="9289"/>
                    <a:pt x="9984" y="7625"/>
                  </a:cubicBezTo>
                  <a:cubicBezTo>
                    <a:pt x="9984" y="7625"/>
                    <a:pt x="10261" y="7440"/>
                    <a:pt x="10353" y="7440"/>
                  </a:cubicBezTo>
                  <a:cubicBezTo>
                    <a:pt x="11185" y="7348"/>
                    <a:pt x="11000" y="6793"/>
                    <a:pt x="11000" y="6239"/>
                  </a:cubicBezTo>
                  <a:cubicBezTo>
                    <a:pt x="11093" y="4760"/>
                    <a:pt x="10353" y="3651"/>
                    <a:pt x="9244" y="2726"/>
                  </a:cubicBezTo>
                  <a:cubicBezTo>
                    <a:pt x="7950" y="3004"/>
                    <a:pt x="8967" y="3466"/>
                    <a:pt x="9244" y="3743"/>
                  </a:cubicBezTo>
                  <a:cubicBezTo>
                    <a:pt x="9891" y="4298"/>
                    <a:pt x="9799" y="4852"/>
                    <a:pt x="9059" y="5130"/>
                  </a:cubicBezTo>
                  <a:cubicBezTo>
                    <a:pt x="7950" y="5592"/>
                    <a:pt x="8505" y="7348"/>
                    <a:pt x="7118" y="7718"/>
                  </a:cubicBezTo>
                  <a:cubicBezTo>
                    <a:pt x="6656" y="7163"/>
                    <a:pt x="7950" y="6701"/>
                    <a:pt x="7211" y="6239"/>
                  </a:cubicBezTo>
                  <a:cubicBezTo>
                    <a:pt x="7118" y="6239"/>
                    <a:pt x="6748" y="6608"/>
                    <a:pt x="6286" y="6886"/>
                  </a:cubicBezTo>
                  <a:cubicBezTo>
                    <a:pt x="6748" y="5869"/>
                    <a:pt x="6009" y="4575"/>
                    <a:pt x="7765" y="4390"/>
                  </a:cubicBezTo>
                  <a:cubicBezTo>
                    <a:pt x="6101" y="3466"/>
                    <a:pt x="6564" y="2172"/>
                    <a:pt x="6656" y="878"/>
                  </a:cubicBezTo>
                  <a:cubicBezTo>
                    <a:pt x="6286" y="785"/>
                    <a:pt x="5916" y="600"/>
                    <a:pt x="5454" y="508"/>
                  </a:cubicBezTo>
                  <a:cubicBezTo>
                    <a:pt x="4914" y="508"/>
                    <a:pt x="4256" y="0"/>
                    <a:pt x="370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37"/>
            <p:cNvSpPr/>
            <p:nvPr/>
          </p:nvSpPr>
          <p:spPr>
            <a:xfrm>
              <a:off x="2767800" y="1093125"/>
              <a:ext cx="191825" cy="207650"/>
            </a:xfrm>
            <a:custGeom>
              <a:rect b="b" l="l" r="r" t="t"/>
              <a:pathLst>
                <a:path extrusionOk="0" h="8306" w="7673">
                  <a:moveTo>
                    <a:pt x="5639" y="1"/>
                  </a:moveTo>
                  <a:cubicBezTo>
                    <a:pt x="5639" y="463"/>
                    <a:pt x="6193" y="833"/>
                    <a:pt x="5823" y="1387"/>
                  </a:cubicBezTo>
                  <a:cubicBezTo>
                    <a:pt x="5708" y="1572"/>
                    <a:pt x="5587" y="1636"/>
                    <a:pt x="5461" y="1636"/>
                  </a:cubicBezTo>
                  <a:cubicBezTo>
                    <a:pt x="5184" y="1636"/>
                    <a:pt x="4887" y="1328"/>
                    <a:pt x="4584" y="1328"/>
                  </a:cubicBezTo>
                  <a:cubicBezTo>
                    <a:pt x="4474" y="1328"/>
                    <a:pt x="4363" y="1369"/>
                    <a:pt x="4252" y="1480"/>
                  </a:cubicBezTo>
                  <a:cubicBezTo>
                    <a:pt x="3328" y="2219"/>
                    <a:pt x="5269" y="2127"/>
                    <a:pt x="4529" y="2774"/>
                  </a:cubicBezTo>
                  <a:cubicBezTo>
                    <a:pt x="4380" y="2849"/>
                    <a:pt x="4291" y="2984"/>
                    <a:pt x="4115" y="2984"/>
                  </a:cubicBezTo>
                  <a:cubicBezTo>
                    <a:pt x="4074" y="2984"/>
                    <a:pt x="4028" y="2976"/>
                    <a:pt x="3975" y="2959"/>
                  </a:cubicBezTo>
                  <a:cubicBezTo>
                    <a:pt x="3872" y="2946"/>
                    <a:pt x="3772" y="2940"/>
                    <a:pt x="3676" y="2940"/>
                  </a:cubicBezTo>
                  <a:cubicBezTo>
                    <a:pt x="2393" y="2940"/>
                    <a:pt x="1705" y="4034"/>
                    <a:pt x="1017" y="4808"/>
                  </a:cubicBezTo>
                  <a:cubicBezTo>
                    <a:pt x="370" y="5455"/>
                    <a:pt x="1941" y="5732"/>
                    <a:pt x="2034" y="6471"/>
                  </a:cubicBezTo>
                  <a:cubicBezTo>
                    <a:pt x="1909" y="6513"/>
                    <a:pt x="1793" y="6531"/>
                    <a:pt x="1684" y="6531"/>
                  </a:cubicBezTo>
                  <a:cubicBezTo>
                    <a:pt x="1308" y="6531"/>
                    <a:pt x="1005" y="6316"/>
                    <a:pt x="647" y="6102"/>
                  </a:cubicBezTo>
                  <a:cubicBezTo>
                    <a:pt x="582" y="6036"/>
                    <a:pt x="505" y="6005"/>
                    <a:pt x="428" y="6005"/>
                  </a:cubicBezTo>
                  <a:cubicBezTo>
                    <a:pt x="289" y="6005"/>
                    <a:pt x="152" y="6107"/>
                    <a:pt x="93" y="6287"/>
                  </a:cubicBezTo>
                  <a:cubicBezTo>
                    <a:pt x="0" y="6379"/>
                    <a:pt x="0" y="6564"/>
                    <a:pt x="0" y="6749"/>
                  </a:cubicBezTo>
                  <a:cubicBezTo>
                    <a:pt x="417" y="7792"/>
                    <a:pt x="864" y="8305"/>
                    <a:pt x="1440" y="8305"/>
                  </a:cubicBezTo>
                  <a:cubicBezTo>
                    <a:pt x="1885" y="8305"/>
                    <a:pt x="2406" y="8000"/>
                    <a:pt x="3050" y="7396"/>
                  </a:cubicBezTo>
                  <a:cubicBezTo>
                    <a:pt x="3328" y="7118"/>
                    <a:pt x="3790" y="7026"/>
                    <a:pt x="3975" y="6841"/>
                  </a:cubicBezTo>
                  <a:cubicBezTo>
                    <a:pt x="4622" y="5732"/>
                    <a:pt x="6286" y="6379"/>
                    <a:pt x="6748" y="5085"/>
                  </a:cubicBezTo>
                  <a:cubicBezTo>
                    <a:pt x="6840" y="4253"/>
                    <a:pt x="7672" y="3513"/>
                    <a:pt x="6563" y="2682"/>
                  </a:cubicBezTo>
                  <a:cubicBezTo>
                    <a:pt x="6193" y="2497"/>
                    <a:pt x="6286" y="1850"/>
                    <a:pt x="6748" y="1480"/>
                  </a:cubicBezTo>
                  <a:cubicBezTo>
                    <a:pt x="6470" y="925"/>
                    <a:pt x="6286" y="278"/>
                    <a:pt x="563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37"/>
            <p:cNvSpPr/>
            <p:nvPr/>
          </p:nvSpPr>
          <p:spPr>
            <a:xfrm>
              <a:off x="2787050" y="865375"/>
              <a:ext cx="158700" cy="119175"/>
            </a:xfrm>
            <a:custGeom>
              <a:rect b="b" l="l" r="r" t="t"/>
              <a:pathLst>
                <a:path extrusionOk="0" h="4767" w="6348">
                  <a:moveTo>
                    <a:pt x="1633" y="1624"/>
                  </a:moveTo>
                  <a:cubicBezTo>
                    <a:pt x="1818" y="1624"/>
                    <a:pt x="1911" y="1716"/>
                    <a:pt x="2096" y="1809"/>
                  </a:cubicBezTo>
                  <a:cubicBezTo>
                    <a:pt x="2188" y="2086"/>
                    <a:pt x="2003" y="2178"/>
                    <a:pt x="1818" y="2178"/>
                  </a:cubicBezTo>
                  <a:cubicBezTo>
                    <a:pt x="1726" y="2178"/>
                    <a:pt x="1449" y="2086"/>
                    <a:pt x="1449" y="1901"/>
                  </a:cubicBezTo>
                  <a:cubicBezTo>
                    <a:pt x="1356" y="1716"/>
                    <a:pt x="1449" y="1624"/>
                    <a:pt x="1633" y="1624"/>
                  </a:cubicBezTo>
                  <a:close/>
                  <a:moveTo>
                    <a:pt x="2915" y="1"/>
                  </a:moveTo>
                  <a:cubicBezTo>
                    <a:pt x="1081" y="1"/>
                    <a:pt x="863" y="514"/>
                    <a:pt x="709" y="2825"/>
                  </a:cubicBezTo>
                  <a:cubicBezTo>
                    <a:pt x="617" y="3380"/>
                    <a:pt x="432" y="3750"/>
                    <a:pt x="247" y="4212"/>
                  </a:cubicBezTo>
                  <a:cubicBezTo>
                    <a:pt x="0" y="4705"/>
                    <a:pt x="247" y="4746"/>
                    <a:pt x="521" y="4746"/>
                  </a:cubicBezTo>
                  <a:cubicBezTo>
                    <a:pt x="576" y="4746"/>
                    <a:pt x="631" y="4744"/>
                    <a:pt x="685" y="4744"/>
                  </a:cubicBezTo>
                  <a:cubicBezTo>
                    <a:pt x="764" y="4744"/>
                    <a:pt x="838" y="4748"/>
                    <a:pt x="894" y="4766"/>
                  </a:cubicBezTo>
                  <a:cubicBezTo>
                    <a:pt x="1071" y="4518"/>
                    <a:pt x="1262" y="4433"/>
                    <a:pt x="1456" y="4433"/>
                  </a:cubicBezTo>
                  <a:cubicBezTo>
                    <a:pt x="1768" y="4433"/>
                    <a:pt x="2088" y="4653"/>
                    <a:pt x="2373" y="4766"/>
                  </a:cubicBezTo>
                  <a:cubicBezTo>
                    <a:pt x="2188" y="4119"/>
                    <a:pt x="2096" y="3380"/>
                    <a:pt x="1911" y="2640"/>
                  </a:cubicBezTo>
                  <a:cubicBezTo>
                    <a:pt x="3112" y="2640"/>
                    <a:pt x="3915" y="3677"/>
                    <a:pt x="4986" y="3677"/>
                  </a:cubicBezTo>
                  <a:cubicBezTo>
                    <a:pt x="5069" y="3677"/>
                    <a:pt x="5152" y="3670"/>
                    <a:pt x="5238" y="3657"/>
                  </a:cubicBezTo>
                  <a:cubicBezTo>
                    <a:pt x="5516" y="3288"/>
                    <a:pt x="6348" y="3010"/>
                    <a:pt x="5793" y="2363"/>
                  </a:cubicBezTo>
                  <a:cubicBezTo>
                    <a:pt x="5146" y="1624"/>
                    <a:pt x="4037" y="1254"/>
                    <a:pt x="4222" y="52"/>
                  </a:cubicBezTo>
                  <a:cubicBezTo>
                    <a:pt x="3713" y="21"/>
                    <a:pt x="3282" y="1"/>
                    <a:pt x="291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37"/>
            <p:cNvSpPr/>
            <p:nvPr/>
          </p:nvSpPr>
          <p:spPr>
            <a:xfrm>
              <a:off x="2753925" y="645250"/>
              <a:ext cx="122500" cy="214500"/>
            </a:xfrm>
            <a:custGeom>
              <a:rect b="b" l="l" r="r" t="t"/>
              <a:pathLst>
                <a:path extrusionOk="0" h="8580" w="4900">
                  <a:moveTo>
                    <a:pt x="2069" y="1"/>
                  </a:moveTo>
                  <a:cubicBezTo>
                    <a:pt x="1865" y="1"/>
                    <a:pt x="1667" y="132"/>
                    <a:pt x="1479" y="538"/>
                  </a:cubicBezTo>
                  <a:cubicBezTo>
                    <a:pt x="925" y="1647"/>
                    <a:pt x="1849" y="1740"/>
                    <a:pt x="2496" y="2110"/>
                  </a:cubicBezTo>
                  <a:cubicBezTo>
                    <a:pt x="3051" y="2479"/>
                    <a:pt x="3513" y="2941"/>
                    <a:pt x="2589" y="3404"/>
                  </a:cubicBezTo>
                  <a:cubicBezTo>
                    <a:pt x="2958" y="5437"/>
                    <a:pt x="1110" y="5437"/>
                    <a:pt x="93" y="6269"/>
                  </a:cubicBezTo>
                  <a:cubicBezTo>
                    <a:pt x="93" y="6639"/>
                    <a:pt x="0" y="7101"/>
                    <a:pt x="370" y="7193"/>
                  </a:cubicBezTo>
                  <a:cubicBezTo>
                    <a:pt x="489" y="7237"/>
                    <a:pt x="591" y="7256"/>
                    <a:pt x="678" y="7256"/>
                  </a:cubicBezTo>
                  <a:cubicBezTo>
                    <a:pt x="1337" y="7256"/>
                    <a:pt x="1207" y="6166"/>
                    <a:pt x="1942" y="6084"/>
                  </a:cubicBezTo>
                  <a:cubicBezTo>
                    <a:pt x="2219" y="6916"/>
                    <a:pt x="2681" y="7748"/>
                    <a:pt x="3605" y="8580"/>
                  </a:cubicBezTo>
                  <a:cubicBezTo>
                    <a:pt x="3421" y="7009"/>
                    <a:pt x="2126" y="5622"/>
                    <a:pt x="4068" y="4790"/>
                  </a:cubicBezTo>
                  <a:cubicBezTo>
                    <a:pt x="4252" y="4698"/>
                    <a:pt x="4068" y="4513"/>
                    <a:pt x="3975" y="4328"/>
                  </a:cubicBezTo>
                  <a:cubicBezTo>
                    <a:pt x="3950" y="4303"/>
                    <a:pt x="3916" y="4293"/>
                    <a:pt x="3877" y="4293"/>
                  </a:cubicBezTo>
                  <a:cubicBezTo>
                    <a:pt x="3739" y="4293"/>
                    <a:pt x="3533" y="4415"/>
                    <a:pt x="3390" y="4415"/>
                  </a:cubicBezTo>
                  <a:cubicBezTo>
                    <a:pt x="3274" y="4415"/>
                    <a:pt x="3200" y="4336"/>
                    <a:pt x="3236" y="4051"/>
                  </a:cubicBezTo>
                  <a:cubicBezTo>
                    <a:pt x="3310" y="3715"/>
                    <a:pt x="3490" y="3620"/>
                    <a:pt x="3702" y="3620"/>
                  </a:cubicBezTo>
                  <a:cubicBezTo>
                    <a:pt x="3979" y="3620"/>
                    <a:pt x="4312" y="3783"/>
                    <a:pt x="4538" y="3783"/>
                  </a:cubicBezTo>
                  <a:cubicBezTo>
                    <a:pt x="4568" y="3783"/>
                    <a:pt x="4596" y="3780"/>
                    <a:pt x="4622" y="3773"/>
                  </a:cubicBezTo>
                  <a:cubicBezTo>
                    <a:pt x="4899" y="2849"/>
                    <a:pt x="3051" y="2664"/>
                    <a:pt x="4068" y="1555"/>
                  </a:cubicBezTo>
                  <a:cubicBezTo>
                    <a:pt x="3790" y="1185"/>
                    <a:pt x="3605" y="815"/>
                    <a:pt x="3328" y="446"/>
                  </a:cubicBezTo>
                  <a:cubicBezTo>
                    <a:pt x="3304" y="449"/>
                    <a:pt x="3279" y="451"/>
                    <a:pt x="3255" y="451"/>
                  </a:cubicBezTo>
                  <a:cubicBezTo>
                    <a:pt x="2851" y="451"/>
                    <a:pt x="2448" y="1"/>
                    <a:pt x="206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37"/>
            <p:cNvSpPr/>
            <p:nvPr/>
          </p:nvSpPr>
          <p:spPr>
            <a:xfrm>
              <a:off x="2820950" y="1719150"/>
              <a:ext cx="133600" cy="146125"/>
            </a:xfrm>
            <a:custGeom>
              <a:rect b="b" l="l" r="r" t="t"/>
              <a:pathLst>
                <a:path extrusionOk="0" h="5845" w="5344">
                  <a:moveTo>
                    <a:pt x="401" y="1"/>
                  </a:moveTo>
                  <a:cubicBezTo>
                    <a:pt x="361" y="1"/>
                    <a:pt x="320" y="4"/>
                    <a:pt x="277" y="10"/>
                  </a:cubicBezTo>
                  <a:cubicBezTo>
                    <a:pt x="0" y="1489"/>
                    <a:pt x="1017" y="2690"/>
                    <a:pt x="1387" y="3985"/>
                  </a:cubicBezTo>
                  <a:cubicBezTo>
                    <a:pt x="1926" y="4755"/>
                    <a:pt x="2465" y="5461"/>
                    <a:pt x="3432" y="5461"/>
                  </a:cubicBezTo>
                  <a:cubicBezTo>
                    <a:pt x="3626" y="5461"/>
                    <a:pt x="3836" y="5433"/>
                    <a:pt x="4067" y="5371"/>
                  </a:cubicBezTo>
                  <a:cubicBezTo>
                    <a:pt x="4081" y="5368"/>
                    <a:pt x="4095" y="5366"/>
                    <a:pt x="4109" y="5366"/>
                  </a:cubicBezTo>
                  <a:cubicBezTo>
                    <a:pt x="4351" y="5366"/>
                    <a:pt x="4627" y="5844"/>
                    <a:pt x="4863" y="5844"/>
                  </a:cubicBezTo>
                  <a:cubicBezTo>
                    <a:pt x="4980" y="5844"/>
                    <a:pt x="5088" y="5726"/>
                    <a:pt x="5176" y="5371"/>
                  </a:cubicBezTo>
                  <a:cubicBezTo>
                    <a:pt x="5344" y="4702"/>
                    <a:pt x="4906" y="3958"/>
                    <a:pt x="4411" y="3958"/>
                  </a:cubicBezTo>
                  <a:cubicBezTo>
                    <a:pt x="4358" y="3958"/>
                    <a:pt x="4305" y="3967"/>
                    <a:pt x="4252" y="3985"/>
                  </a:cubicBezTo>
                  <a:cubicBezTo>
                    <a:pt x="3950" y="4045"/>
                    <a:pt x="3707" y="4072"/>
                    <a:pt x="3515" y="4072"/>
                  </a:cubicBezTo>
                  <a:cubicBezTo>
                    <a:pt x="2235" y="4072"/>
                    <a:pt x="3143" y="2871"/>
                    <a:pt x="3143" y="2228"/>
                  </a:cubicBezTo>
                  <a:lnTo>
                    <a:pt x="2773" y="1119"/>
                  </a:lnTo>
                  <a:cubicBezTo>
                    <a:pt x="2403" y="1027"/>
                    <a:pt x="2034" y="842"/>
                    <a:pt x="1756" y="749"/>
                  </a:cubicBezTo>
                  <a:cubicBezTo>
                    <a:pt x="1238" y="577"/>
                    <a:pt x="962" y="1"/>
                    <a:pt x="40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37"/>
            <p:cNvSpPr/>
            <p:nvPr/>
          </p:nvSpPr>
          <p:spPr>
            <a:xfrm>
              <a:off x="2793200" y="984525"/>
              <a:ext cx="78600" cy="129425"/>
            </a:xfrm>
            <a:custGeom>
              <a:rect b="b" l="l" r="r" t="t"/>
              <a:pathLst>
                <a:path extrusionOk="0" h="5177" w="3144">
                  <a:moveTo>
                    <a:pt x="648" y="0"/>
                  </a:moveTo>
                  <a:lnTo>
                    <a:pt x="648" y="0"/>
                  </a:lnTo>
                  <a:cubicBezTo>
                    <a:pt x="925" y="463"/>
                    <a:pt x="1572" y="1017"/>
                    <a:pt x="555" y="1572"/>
                  </a:cubicBezTo>
                  <a:cubicBezTo>
                    <a:pt x="186" y="1757"/>
                    <a:pt x="1" y="2496"/>
                    <a:pt x="186" y="2589"/>
                  </a:cubicBezTo>
                  <a:cubicBezTo>
                    <a:pt x="1203" y="3421"/>
                    <a:pt x="555" y="4345"/>
                    <a:pt x="463" y="5177"/>
                  </a:cubicBezTo>
                  <a:cubicBezTo>
                    <a:pt x="1480" y="4992"/>
                    <a:pt x="1387" y="4160"/>
                    <a:pt x="1757" y="3605"/>
                  </a:cubicBezTo>
                  <a:cubicBezTo>
                    <a:pt x="3144" y="1479"/>
                    <a:pt x="2959" y="1017"/>
                    <a:pt x="64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37"/>
            <p:cNvSpPr/>
            <p:nvPr/>
          </p:nvSpPr>
          <p:spPr>
            <a:xfrm>
              <a:off x="2874100" y="1310350"/>
              <a:ext cx="67025" cy="99400"/>
            </a:xfrm>
            <a:custGeom>
              <a:rect b="b" l="l" r="r" t="t"/>
              <a:pathLst>
                <a:path extrusionOk="0" h="3976" w="2681">
                  <a:moveTo>
                    <a:pt x="2496" y="1"/>
                  </a:moveTo>
                  <a:lnTo>
                    <a:pt x="2496" y="1"/>
                  </a:lnTo>
                  <a:cubicBezTo>
                    <a:pt x="277" y="1018"/>
                    <a:pt x="0" y="1850"/>
                    <a:pt x="1017" y="3976"/>
                  </a:cubicBezTo>
                  <a:cubicBezTo>
                    <a:pt x="1571" y="2681"/>
                    <a:pt x="2681" y="1572"/>
                    <a:pt x="24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37"/>
            <p:cNvSpPr/>
            <p:nvPr/>
          </p:nvSpPr>
          <p:spPr>
            <a:xfrm>
              <a:off x="2922625" y="1130100"/>
              <a:ext cx="55475" cy="90150"/>
            </a:xfrm>
            <a:custGeom>
              <a:rect b="b" l="l" r="r" t="t"/>
              <a:pathLst>
                <a:path extrusionOk="0" h="3606" w="2219">
                  <a:moveTo>
                    <a:pt x="555" y="1"/>
                  </a:moveTo>
                  <a:cubicBezTo>
                    <a:pt x="93" y="371"/>
                    <a:pt x="0" y="1018"/>
                    <a:pt x="370" y="1203"/>
                  </a:cubicBezTo>
                  <a:cubicBezTo>
                    <a:pt x="1479" y="2034"/>
                    <a:pt x="647" y="2774"/>
                    <a:pt x="555" y="3606"/>
                  </a:cubicBezTo>
                  <a:lnTo>
                    <a:pt x="1664" y="3606"/>
                  </a:lnTo>
                  <a:cubicBezTo>
                    <a:pt x="2219" y="2127"/>
                    <a:pt x="1387" y="1018"/>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37"/>
            <p:cNvSpPr/>
            <p:nvPr/>
          </p:nvSpPr>
          <p:spPr>
            <a:xfrm>
              <a:off x="2807075" y="1546075"/>
              <a:ext cx="48550" cy="94775"/>
            </a:xfrm>
            <a:custGeom>
              <a:rect b="b" l="l" r="r" t="t"/>
              <a:pathLst>
                <a:path extrusionOk="0" h="3791" w="1942">
                  <a:moveTo>
                    <a:pt x="1942" y="0"/>
                  </a:moveTo>
                  <a:cubicBezTo>
                    <a:pt x="832" y="1202"/>
                    <a:pt x="0" y="2403"/>
                    <a:pt x="1942" y="3790"/>
                  </a:cubicBezTo>
                  <a:lnTo>
                    <a:pt x="1942" y="2588"/>
                  </a:lnTo>
                  <a:lnTo>
                    <a:pt x="1942" y="740"/>
                  </a:lnTo>
                  <a:lnTo>
                    <a:pt x="1942"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37"/>
            <p:cNvSpPr/>
            <p:nvPr/>
          </p:nvSpPr>
          <p:spPr>
            <a:xfrm>
              <a:off x="2915675" y="1220225"/>
              <a:ext cx="50875" cy="80925"/>
            </a:xfrm>
            <a:custGeom>
              <a:rect b="b" l="l" r="r" t="t"/>
              <a:pathLst>
                <a:path extrusionOk="0" h="3237" w="2035">
                  <a:moveTo>
                    <a:pt x="1203" y="1"/>
                  </a:moveTo>
                  <a:cubicBezTo>
                    <a:pt x="1480" y="1110"/>
                    <a:pt x="1" y="2034"/>
                    <a:pt x="833" y="3236"/>
                  </a:cubicBezTo>
                  <a:cubicBezTo>
                    <a:pt x="1572" y="2312"/>
                    <a:pt x="2034" y="1203"/>
                    <a:pt x="194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37"/>
            <p:cNvSpPr/>
            <p:nvPr/>
          </p:nvSpPr>
          <p:spPr>
            <a:xfrm>
              <a:off x="2839950" y="1691650"/>
              <a:ext cx="50350" cy="55500"/>
            </a:xfrm>
            <a:custGeom>
              <a:rect b="b" l="l" r="r" t="t"/>
              <a:pathLst>
                <a:path extrusionOk="0" h="2220" w="2014">
                  <a:moveTo>
                    <a:pt x="996" y="1"/>
                  </a:moveTo>
                  <a:cubicBezTo>
                    <a:pt x="949" y="32"/>
                    <a:pt x="878" y="42"/>
                    <a:pt x="796" y="42"/>
                  </a:cubicBezTo>
                  <a:cubicBezTo>
                    <a:pt x="652" y="42"/>
                    <a:pt x="476" y="11"/>
                    <a:pt x="342" y="11"/>
                  </a:cubicBezTo>
                  <a:cubicBezTo>
                    <a:pt x="105" y="11"/>
                    <a:pt x="1" y="108"/>
                    <a:pt x="442" y="648"/>
                  </a:cubicBezTo>
                  <a:cubicBezTo>
                    <a:pt x="719" y="1017"/>
                    <a:pt x="996" y="1387"/>
                    <a:pt x="996" y="1849"/>
                  </a:cubicBezTo>
                  <a:cubicBezTo>
                    <a:pt x="1366" y="1942"/>
                    <a:pt x="1736" y="2127"/>
                    <a:pt x="2013" y="2219"/>
                  </a:cubicBezTo>
                  <a:cubicBezTo>
                    <a:pt x="1921" y="1387"/>
                    <a:pt x="1551" y="648"/>
                    <a:pt x="9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37"/>
            <p:cNvSpPr/>
            <p:nvPr/>
          </p:nvSpPr>
          <p:spPr>
            <a:xfrm>
              <a:off x="2820950" y="1513725"/>
              <a:ext cx="32375" cy="20800"/>
            </a:xfrm>
            <a:custGeom>
              <a:rect b="b" l="l" r="r" t="t"/>
              <a:pathLst>
                <a:path extrusionOk="0" h="832" w="1295">
                  <a:moveTo>
                    <a:pt x="647" y="0"/>
                  </a:moveTo>
                  <a:cubicBezTo>
                    <a:pt x="277" y="0"/>
                    <a:pt x="93" y="185"/>
                    <a:pt x="93" y="555"/>
                  </a:cubicBezTo>
                  <a:cubicBezTo>
                    <a:pt x="0" y="832"/>
                    <a:pt x="277" y="832"/>
                    <a:pt x="647" y="832"/>
                  </a:cubicBezTo>
                  <a:cubicBezTo>
                    <a:pt x="740" y="740"/>
                    <a:pt x="1017" y="555"/>
                    <a:pt x="1294" y="462"/>
                  </a:cubicBezTo>
                  <a:cubicBezTo>
                    <a:pt x="1109" y="185"/>
                    <a:pt x="924" y="0"/>
                    <a:pt x="64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37"/>
            <p:cNvSpPr/>
            <p:nvPr/>
          </p:nvSpPr>
          <p:spPr>
            <a:xfrm>
              <a:off x="2812100" y="1413750"/>
              <a:ext cx="22725" cy="21425"/>
            </a:xfrm>
            <a:custGeom>
              <a:rect b="b" l="l" r="r" t="t"/>
              <a:pathLst>
                <a:path extrusionOk="0" h="857" w="909">
                  <a:moveTo>
                    <a:pt x="309" y="0"/>
                  </a:moveTo>
                  <a:cubicBezTo>
                    <a:pt x="112" y="0"/>
                    <a:pt x="1" y="166"/>
                    <a:pt x="77" y="394"/>
                  </a:cubicBezTo>
                  <a:cubicBezTo>
                    <a:pt x="77" y="671"/>
                    <a:pt x="262" y="856"/>
                    <a:pt x="262" y="856"/>
                  </a:cubicBezTo>
                  <a:cubicBezTo>
                    <a:pt x="816" y="856"/>
                    <a:pt x="909" y="671"/>
                    <a:pt x="816" y="487"/>
                  </a:cubicBezTo>
                  <a:cubicBezTo>
                    <a:pt x="724" y="302"/>
                    <a:pt x="631" y="117"/>
                    <a:pt x="447" y="24"/>
                  </a:cubicBezTo>
                  <a:cubicBezTo>
                    <a:pt x="397" y="8"/>
                    <a:pt x="351" y="0"/>
                    <a:pt x="30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37"/>
            <p:cNvSpPr/>
            <p:nvPr/>
          </p:nvSpPr>
          <p:spPr>
            <a:xfrm>
              <a:off x="2855600" y="1529900"/>
              <a:ext cx="16200" cy="34675"/>
            </a:xfrm>
            <a:custGeom>
              <a:rect b="b" l="l" r="r" t="t"/>
              <a:pathLst>
                <a:path extrusionOk="0" h="1387" w="648">
                  <a:moveTo>
                    <a:pt x="1" y="0"/>
                  </a:moveTo>
                  <a:lnTo>
                    <a:pt x="1" y="647"/>
                  </a:lnTo>
                  <a:lnTo>
                    <a:pt x="1" y="1387"/>
                  </a:lnTo>
                  <a:cubicBezTo>
                    <a:pt x="463" y="1017"/>
                    <a:pt x="648" y="555"/>
                    <a:pt x="37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37"/>
            <p:cNvSpPr/>
            <p:nvPr/>
          </p:nvSpPr>
          <p:spPr>
            <a:xfrm>
              <a:off x="3357900" y="3660525"/>
              <a:ext cx="70825" cy="71825"/>
            </a:xfrm>
            <a:custGeom>
              <a:rect b="b" l="l" r="r" t="t"/>
              <a:pathLst>
                <a:path extrusionOk="0" h="2873" w="2833">
                  <a:moveTo>
                    <a:pt x="799" y="0"/>
                  </a:moveTo>
                  <a:cubicBezTo>
                    <a:pt x="429" y="555"/>
                    <a:pt x="799" y="1202"/>
                    <a:pt x="244" y="1572"/>
                  </a:cubicBezTo>
                  <a:cubicBezTo>
                    <a:pt x="332" y="2012"/>
                    <a:pt x="1" y="2872"/>
                    <a:pt x="769" y="2872"/>
                  </a:cubicBezTo>
                  <a:cubicBezTo>
                    <a:pt x="807" y="2872"/>
                    <a:pt x="848" y="2870"/>
                    <a:pt x="891" y="2866"/>
                  </a:cubicBezTo>
                  <a:cubicBezTo>
                    <a:pt x="1538" y="2866"/>
                    <a:pt x="2555" y="2681"/>
                    <a:pt x="1908" y="1479"/>
                  </a:cubicBezTo>
                  <a:lnTo>
                    <a:pt x="2463" y="1202"/>
                  </a:lnTo>
                  <a:lnTo>
                    <a:pt x="2832" y="832"/>
                  </a:lnTo>
                  <a:cubicBezTo>
                    <a:pt x="2000" y="740"/>
                    <a:pt x="1169" y="1017"/>
                    <a:pt x="79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37"/>
            <p:cNvSpPr/>
            <p:nvPr/>
          </p:nvSpPr>
          <p:spPr>
            <a:xfrm>
              <a:off x="3523450" y="3577325"/>
              <a:ext cx="50850" cy="76275"/>
            </a:xfrm>
            <a:custGeom>
              <a:rect b="b" l="l" r="r" t="t"/>
              <a:pathLst>
                <a:path extrusionOk="0" h="3051" w="2034">
                  <a:moveTo>
                    <a:pt x="1387" y="0"/>
                  </a:moveTo>
                  <a:lnTo>
                    <a:pt x="1387" y="0"/>
                  </a:lnTo>
                  <a:cubicBezTo>
                    <a:pt x="370" y="740"/>
                    <a:pt x="277" y="1849"/>
                    <a:pt x="0" y="3051"/>
                  </a:cubicBezTo>
                  <a:cubicBezTo>
                    <a:pt x="2034" y="2404"/>
                    <a:pt x="740" y="925"/>
                    <a:pt x="138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37"/>
            <p:cNvSpPr/>
            <p:nvPr/>
          </p:nvSpPr>
          <p:spPr>
            <a:xfrm>
              <a:off x="3567350" y="3680725"/>
              <a:ext cx="50850" cy="39200"/>
            </a:xfrm>
            <a:custGeom>
              <a:rect b="b" l="l" r="r" t="t"/>
              <a:pathLst>
                <a:path extrusionOk="0" h="1568" w="2034">
                  <a:moveTo>
                    <a:pt x="1758" y="0"/>
                  </a:moveTo>
                  <a:cubicBezTo>
                    <a:pt x="858" y="0"/>
                    <a:pt x="506" y="828"/>
                    <a:pt x="0" y="1503"/>
                  </a:cubicBezTo>
                  <a:cubicBezTo>
                    <a:pt x="202" y="1546"/>
                    <a:pt x="386" y="1567"/>
                    <a:pt x="554" y="1567"/>
                  </a:cubicBezTo>
                  <a:cubicBezTo>
                    <a:pt x="1459" y="1567"/>
                    <a:pt x="1878" y="960"/>
                    <a:pt x="2034" y="24"/>
                  </a:cubicBezTo>
                  <a:cubicBezTo>
                    <a:pt x="1937" y="8"/>
                    <a:pt x="1845" y="0"/>
                    <a:pt x="175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37"/>
            <p:cNvSpPr/>
            <p:nvPr/>
          </p:nvSpPr>
          <p:spPr>
            <a:xfrm>
              <a:off x="3531575" y="3469475"/>
              <a:ext cx="42725" cy="33925"/>
            </a:xfrm>
            <a:custGeom>
              <a:rect b="b" l="l" r="r" t="t"/>
              <a:pathLst>
                <a:path extrusionOk="0" h="1357" w="1709">
                  <a:moveTo>
                    <a:pt x="1122" y="0"/>
                  </a:moveTo>
                  <a:cubicBezTo>
                    <a:pt x="0" y="0"/>
                    <a:pt x="1459" y="1112"/>
                    <a:pt x="969" y="1357"/>
                  </a:cubicBezTo>
                  <a:cubicBezTo>
                    <a:pt x="1524" y="1264"/>
                    <a:pt x="1616" y="894"/>
                    <a:pt x="1709" y="432"/>
                  </a:cubicBezTo>
                  <a:lnTo>
                    <a:pt x="1709" y="62"/>
                  </a:lnTo>
                  <a:cubicBezTo>
                    <a:pt x="1461" y="19"/>
                    <a:pt x="1269" y="0"/>
                    <a:pt x="112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37"/>
            <p:cNvSpPr/>
            <p:nvPr/>
          </p:nvSpPr>
          <p:spPr>
            <a:xfrm>
              <a:off x="3633475" y="3495125"/>
              <a:ext cx="40200" cy="31375"/>
            </a:xfrm>
            <a:custGeom>
              <a:rect b="b" l="l" r="r" t="t"/>
              <a:pathLst>
                <a:path extrusionOk="0" h="1255" w="1608">
                  <a:moveTo>
                    <a:pt x="825" y="1"/>
                  </a:moveTo>
                  <a:cubicBezTo>
                    <a:pt x="314" y="1"/>
                    <a:pt x="1" y="297"/>
                    <a:pt x="128" y="1255"/>
                  </a:cubicBezTo>
                  <a:cubicBezTo>
                    <a:pt x="683" y="885"/>
                    <a:pt x="1145" y="515"/>
                    <a:pt x="1607" y="146"/>
                  </a:cubicBezTo>
                  <a:cubicBezTo>
                    <a:pt x="1322" y="60"/>
                    <a:pt x="1054" y="1"/>
                    <a:pt x="82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37"/>
            <p:cNvSpPr/>
            <p:nvPr/>
          </p:nvSpPr>
          <p:spPr>
            <a:xfrm>
              <a:off x="3592775" y="3769900"/>
              <a:ext cx="34675" cy="26125"/>
            </a:xfrm>
            <a:custGeom>
              <a:rect b="b" l="l" r="r" t="t"/>
              <a:pathLst>
                <a:path extrusionOk="0" h="1045" w="1387">
                  <a:moveTo>
                    <a:pt x="483" y="1"/>
                  </a:moveTo>
                  <a:cubicBezTo>
                    <a:pt x="397" y="1"/>
                    <a:pt x="299" y="19"/>
                    <a:pt x="185" y="62"/>
                  </a:cubicBezTo>
                  <a:cubicBezTo>
                    <a:pt x="93" y="154"/>
                    <a:pt x="0" y="432"/>
                    <a:pt x="93" y="524"/>
                  </a:cubicBezTo>
                  <a:cubicBezTo>
                    <a:pt x="238" y="911"/>
                    <a:pt x="459" y="1045"/>
                    <a:pt x="703" y="1045"/>
                  </a:cubicBezTo>
                  <a:cubicBezTo>
                    <a:pt x="925" y="1045"/>
                    <a:pt x="1166" y="934"/>
                    <a:pt x="1387" y="802"/>
                  </a:cubicBezTo>
                  <a:cubicBezTo>
                    <a:pt x="1074" y="567"/>
                    <a:pt x="959" y="1"/>
                    <a:pt x="48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37"/>
            <p:cNvSpPr/>
            <p:nvPr/>
          </p:nvSpPr>
          <p:spPr>
            <a:xfrm>
              <a:off x="3419450" y="3672075"/>
              <a:ext cx="34700" cy="23775"/>
            </a:xfrm>
            <a:custGeom>
              <a:rect b="b" l="l" r="r" t="t"/>
              <a:pathLst>
                <a:path extrusionOk="0" h="951" w="1388">
                  <a:moveTo>
                    <a:pt x="1387" y="0"/>
                  </a:moveTo>
                  <a:cubicBezTo>
                    <a:pt x="1017" y="93"/>
                    <a:pt x="648" y="185"/>
                    <a:pt x="370" y="370"/>
                  </a:cubicBezTo>
                  <a:lnTo>
                    <a:pt x="1" y="740"/>
                  </a:lnTo>
                  <a:cubicBezTo>
                    <a:pt x="215" y="890"/>
                    <a:pt x="384" y="950"/>
                    <a:pt x="523" y="950"/>
                  </a:cubicBezTo>
                  <a:cubicBezTo>
                    <a:pt x="983" y="950"/>
                    <a:pt x="1103" y="284"/>
                    <a:pt x="138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37"/>
            <p:cNvSpPr/>
            <p:nvPr/>
          </p:nvSpPr>
          <p:spPr>
            <a:xfrm>
              <a:off x="2795525" y="716100"/>
              <a:ext cx="23125" cy="16575"/>
            </a:xfrm>
            <a:custGeom>
              <a:rect b="b" l="l" r="r" t="t"/>
              <a:pathLst>
                <a:path extrusionOk="0" h="663" w="925">
                  <a:moveTo>
                    <a:pt x="321" y="1"/>
                  </a:moveTo>
                  <a:cubicBezTo>
                    <a:pt x="280" y="1"/>
                    <a:pt x="235" y="5"/>
                    <a:pt x="185" y="15"/>
                  </a:cubicBezTo>
                  <a:cubicBezTo>
                    <a:pt x="93" y="15"/>
                    <a:pt x="0" y="200"/>
                    <a:pt x="0" y="200"/>
                  </a:cubicBezTo>
                  <a:cubicBezTo>
                    <a:pt x="185" y="662"/>
                    <a:pt x="555" y="477"/>
                    <a:pt x="925" y="570"/>
                  </a:cubicBezTo>
                  <a:cubicBezTo>
                    <a:pt x="760" y="322"/>
                    <a:pt x="668" y="1"/>
                    <a:pt x="32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37"/>
            <p:cNvSpPr/>
            <p:nvPr/>
          </p:nvSpPr>
          <p:spPr>
            <a:xfrm>
              <a:off x="3255375" y="1662600"/>
              <a:ext cx="168725" cy="201425"/>
            </a:xfrm>
            <a:custGeom>
              <a:rect b="b" l="l" r="r" t="t"/>
              <a:pathLst>
                <a:path extrusionOk="0" h="8057" w="6749">
                  <a:moveTo>
                    <a:pt x="1698" y="0"/>
                  </a:moveTo>
                  <a:cubicBezTo>
                    <a:pt x="1387" y="0"/>
                    <a:pt x="1082" y="183"/>
                    <a:pt x="833" y="516"/>
                  </a:cubicBezTo>
                  <a:cubicBezTo>
                    <a:pt x="1" y="1347"/>
                    <a:pt x="648" y="2087"/>
                    <a:pt x="1295" y="2734"/>
                  </a:cubicBezTo>
                  <a:cubicBezTo>
                    <a:pt x="1356" y="2796"/>
                    <a:pt x="1439" y="2806"/>
                    <a:pt x="1521" y="2806"/>
                  </a:cubicBezTo>
                  <a:cubicBezTo>
                    <a:pt x="1562" y="2806"/>
                    <a:pt x="1603" y="2803"/>
                    <a:pt x="1641" y="2803"/>
                  </a:cubicBezTo>
                  <a:cubicBezTo>
                    <a:pt x="1757" y="2803"/>
                    <a:pt x="1849" y="2826"/>
                    <a:pt x="1849" y="3011"/>
                  </a:cubicBezTo>
                  <a:cubicBezTo>
                    <a:pt x="2312" y="4952"/>
                    <a:pt x="2312" y="4952"/>
                    <a:pt x="4345" y="5784"/>
                  </a:cubicBezTo>
                  <a:cubicBezTo>
                    <a:pt x="4715" y="5969"/>
                    <a:pt x="5085" y="6339"/>
                    <a:pt x="4900" y="6801"/>
                  </a:cubicBezTo>
                  <a:cubicBezTo>
                    <a:pt x="4777" y="7048"/>
                    <a:pt x="4653" y="7171"/>
                    <a:pt x="4448" y="7171"/>
                  </a:cubicBezTo>
                  <a:cubicBezTo>
                    <a:pt x="4345" y="7171"/>
                    <a:pt x="4222" y="7140"/>
                    <a:pt x="4068" y="7078"/>
                  </a:cubicBezTo>
                  <a:cubicBezTo>
                    <a:pt x="3912" y="7009"/>
                    <a:pt x="3779" y="6979"/>
                    <a:pt x="3663" y="6979"/>
                  </a:cubicBezTo>
                  <a:cubicBezTo>
                    <a:pt x="3160" y="6979"/>
                    <a:pt x="2982" y="7552"/>
                    <a:pt x="2681" y="8003"/>
                  </a:cubicBezTo>
                  <a:cubicBezTo>
                    <a:pt x="2966" y="8038"/>
                    <a:pt x="3237" y="8057"/>
                    <a:pt x="3496" y="8057"/>
                  </a:cubicBezTo>
                  <a:cubicBezTo>
                    <a:pt x="4581" y="8057"/>
                    <a:pt x="5448" y="7732"/>
                    <a:pt x="6194" y="6986"/>
                  </a:cubicBezTo>
                  <a:cubicBezTo>
                    <a:pt x="6748" y="6431"/>
                    <a:pt x="6471" y="6247"/>
                    <a:pt x="5917" y="5877"/>
                  </a:cubicBezTo>
                  <a:cubicBezTo>
                    <a:pt x="4530" y="4952"/>
                    <a:pt x="4438" y="4028"/>
                    <a:pt x="5454" y="3381"/>
                  </a:cubicBezTo>
                  <a:cubicBezTo>
                    <a:pt x="4992" y="2642"/>
                    <a:pt x="4253" y="2642"/>
                    <a:pt x="3513" y="2549"/>
                  </a:cubicBezTo>
                  <a:cubicBezTo>
                    <a:pt x="3791" y="1994"/>
                    <a:pt x="4622" y="1810"/>
                    <a:pt x="4530" y="1070"/>
                  </a:cubicBezTo>
                  <a:cubicBezTo>
                    <a:pt x="4438" y="1009"/>
                    <a:pt x="4339" y="986"/>
                    <a:pt x="4236" y="986"/>
                  </a:cubicBezTo>
                  <a:cubicBezTo>
                    <a:pt x="3906" y="986"/>
                    <a:pt x="3533" y="1222"/>
                    <a:pt x="3225" y="1222"/>
                  </a:cubicBezTo>
                  <a:cubicBezTo>
                    <a:pt x="3045" y="1222"/>
                    <a:pt x="2888" y="1142"/>
                    <a:pt x="2774" y="885"/>
                  </a:cubicBezTo>
                  <a:cubicBezTo>
                    <a:pt x="2468" y="275"/>
                    <a:pt x="2079" y="0"/>
                    <a:pt x="169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37"/>
            <p:cNvSpPr/>
            <p:nvPr/>
          </p:nvSpPr>
          <p:spPr>
            <a:xfrm>
              <a:off x="3338575" y="1927250"/>
              <a:ext cx="76275" cy="44450"/>
            </a:xfrm>
            <a:custGeom>
              <a:rect b="b" l="l" r="r" t="t"/>
              <a:pathLst>
                <a:path extrusionOk="0" h="1778" w="3051">
                  <a:moveTo>
                    <a:pt x="1338" y="1"/>
                  </a:moveTo>
                  <a:cubicBezTo>
                    <a:pt x="1032" y="1"/>
                    <a:pt x="629" y="127"/>
                    <a:pt x="370" y="282"/>
                  </a:cubicBezTo>
                  <a:cubicBezTo>
                    <a:pt x="0" y="467"/>
                    <a:pt x="93" y="1022"/>
                    <a:pt x="278" y="1022"/>
                  </a:cubicBezTo>
                  <a:cubicBezTo>
                    <a:pt x="995" y="1093"/>
                    <a:pt x="1601" y="1778"/>
                    <a:pt x="2356" y="1778"/>
                  </a:cubicBezTo>
                  <a:cubicBezTo>
                    <a:pt x="2573" y="1778"/>
                    <a:pt x="2803" y="1721"/>
                    <a:pt x="3051" y="1576"/>
                  </a:cubicBezTo>
                  <a:cubicBezTo>
                    <a:pt x="2866" y="929"/>
                    <a:pt x="1757" y="1299"/>
                    <a:pt x="1757" y="282"/>
                  </a:cubicBezTo>
                  <a:cubicBezTo>
                    <a:pt x="1757" y="79"/>
                    <a:pt x="1578" y="1"/>
                    <a:pt x="133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37"/>
            <p:cNvSpPr/>
            <p:nvPr/>
          </p:nvSpPr>
          <p:spPr>
            <a:xfrm>
              <a:off x="3569650" y="1814125"/>
              <a:ext cx="60125" cy="81500"/>
            </a:xfrm>
            <a:custGeom>
              <a:rect b="b" l="l" r="r" t="t"/>
              <a:pathLst>
                <a:path extrusionOk="0" h="3260" w="2405">
                  <a:moveTo>
                    <a:pt x="1387" y="1"/>
                  </a:moveTo>
                  <a:lnTo>
                    <a:pt x="1387" y="1"/>
                  </a:lnTo>
                  <a:cubicBezTo>
                    <a:pt x="1" y="1110"/>
                    <a:pt x="1480" y="2127"/>
                    <a:pt x="1295" y="3236"/>
                  </a:cubicBezTo>
                  <a:cubicBezTo>
                    <a:pt x="1279" y="3252"/>
                    <a:pt x="1291" y="3260"/>
                    <a:pt x="1325" y="3260"/>
                  </a:cubicBezTo>
                  <a:cubicBezTo>
                    <a:pt x="1483" y="3260"/>
                    <a:pt x="2100" y="3094"/>
                    <a:pt x="2404" y="2866"/>
                  </a:cubicBezTo>
                  <a:cubicBezTo>
                    <a:pt x="1480" y="2127"/>
                    <a:pt x="1757" y="1017"/>
                    <a:pt x="138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37"/>
            <p:cNvSpPr/>
            <p:nvPr/>
          </p:nvSpPr>
          <p:spPr>
            <a:xfrm>
              <a:off x="3403275" y="1767550"/>
              <a:ext cx="50875" cy="34775"/>
            </a:xfrm>
            <a:custGeom>
              <a:rect b="b" l="l" r="r" t="t"/>
              <a:pathLst>
                <a:path extrusionOk="0" h="1391" w="2035">
                  <a:moveTo>
                    <a:pt x="1602" y="0"/>
                  </a:moveTo>
                  <a:cubicBezTo>
                    <a:pt x="1465" y="0"/>
                    <a:pt x="1278" y="84"/>
                    <a:pt x="1017" y="292"/>
                  </a:cubicBezTo>
                  <a:cubicBezTo>
                    <a:pt x="832" y="754"/>
                    <a:pt x="1" y="477"/>
                    <a:pt x="93" y="1217"/>
                  </a:cubicBezTo>
                  <a:cubicBezTo>
                    <a:pt x="442" y="1304"/>
                    <a:pt x="770" y="1391"/>
                    <a:pt x="1077" y="1391"/>
                  </a:cubicBezTo>
                  <a:cubicBezTo>
                    <a:pt x="1422" y="1391"/>
                    <a:pt x="1741" y="1281"/>
                    <a:pt x="2034" y="939"/>
                  </a:cubicBezTo>
                  <a:cubicBezTo>
                    <a:pt x="1968" y="541"/>
                    <a:pt x="1949" y="0"/>
                    <a:pt x="160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37"/>
            <p:cNvSpPr/>
            <p:nvPr/>
          </p:nvSpPr>
          <p:spPr>
            <a:xfrm>
              <a:off x="4133500" y="2008825"/>
              <a:ext cx="87850" cy="82625"/>
            </a:xfrm>
            <a:custGeom>
              <a:rect b="b" l="l" r="r" t="t"/>
              <a:pathLst>
                <a:path extrusionOk="0" h="3305" w="3514">
                  <a:moveTo>
                    <a:pt x="2265" y="0"/>
                  </a:moveTo>
                  <a:cubicBezTo>
                    <a:pt x="2104" y="0"/>
                    <a:pt x="1896" y="116"/>
                    <a:pt x="1665" y="254"/>
                  </a:cubicBezTo>
                  <a:cubicBezTo>
                    <a:pt x="1295" y="439"/>
                    <a:pt x="648" y="347"/>
                    <a:pt x="93" y="439"/>
                  </a:cubicBezTo>
                  <a:lnTo>
                    <a:pt x="186" y="439"/>
                  </a:lnTo>
                  <a:cubicBezTo>
                    <a:pt x="1" y="1641"/>
                    <a:pt x="1018" y="2288"/>
                    <a:pt x="1480" y="3305"/>
                  </a:cubicBezTo>
                  <a:cubicBezTo>
                    <a:pt x="1572" y="2473"/>
                    <a:pt x="2219" y="2196"/>
                    <a:pt x="2681" y="1918"/>
                  </a:cubicBezTo>
                  <a:cubicBezTo>
                    <a:pt x="3513" y="1271"/>
                    <a:pt x="2681" y="902"/>
                    <a:pt x="2589" y="439"/>
                  </a:cubicBezTo>
                  <a:cubicBezTo>
                    <a:pt x="2543" y="116"/>
                    <a:pt x="2427" y="0"/>
                    <a:pt x="226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37"/>
            <p:cNvSpPr/>
            <p:nvPr/>
          </p:nvSpPr>
          <p:spPr>
            <a:xfrm>
              <a:off x="4175100" y="1902725"/>
              <a:ext cx="76275" cy="89875"/>
            </a:xfrm>
            <a:custGeom>
              <a:rect b="b" l="l" r="r" t="t"/>
              <a:pathLst>
                <a:path extrusionOk="0" h="3595" w="3051">
                  <a:moveTo>
                    <a:pt x="2328" y="1"/>
                  </a:moveTo>
                  <a:cubicBezTo>
                    <a:pt x="2177" y="1"/>
                    <a:pt x="2072" y="46"/>
                    <a:pt x="2127" y="154"/>
                  </a:cubicBezTo>
                  <a:cubicBezTo>
                    <a:pt x="2485" y="831"/>
                    <a:pt x="2432" y="1010"/>
                    <a:pt x="2233" y="1010"/>
                  </a:cubicBezTo>
                  <a:cubicBezTo>
                    <a:pt x="2008" y="1010"/>
                    <a:pt x="1596" y="780"/>
                    <a:pt x="1383" y="780"/>
                  </a:cubicBezTo>
                  <a:cubicBezTo>
                    <a:pt x="1347" y="780"/>
                    <a:pt x="1317" y="786"/>
                    <a:pt x="1295" y="801"/>
                  </a:cubicBezTo>
                  <a:cubicBezTo>
                    <a:pt x="740" y="1171"/>
                    <a:pt x="93" y="1448"/>
                    <a:pt x="93" y="2280"/>
                  </a:cubicBezTo>
                  <a:cubicBezTo>
                    <a:pt x="173" y="2303"/>
                    <a:pt x="245" y="2313"/>
                    <a:pt x="309" y="2313"/>
                  </a:cubicBezTo>
                  <a:cubicBezTo>
                    <a:pt x="766" y="2313"/>
                    <a:pt x="867" y="1806"/>
                    <a:pt x="1110" y="1725"/>
                  </a:cubicBezTo>
                  <a:lnTo>
                    <a:pt x="1110" y="1725"/>
                  </a:lnTo>
                  <a:cubicBezTo>
                    <a:pt x="2034" y="2557"/>
                    <a:pt x="1" y="3204"/>
                    <a:pt x="1110" y="3574"/>
                  </a:cubicBezTo>
                  <a:cubicBezTo>
                    <a:pt x="1165" y="3588"/>
                    <a:pt x="1217" y="3595"/>
                    <a:pt x="1267" y="3595"/>
                  </a:cubicBezTo>
                  <a:cubicBezTo>
                    <a:pt x="1877" y="3595"/>
                    <a:pt x="2048" y="2588"/>
                    <a:pt x="2219" y="1818"/>
                  </a:cubicBezTo>
                  <a:cubicBezTo>
                    <a:pt x="2219" y="1448"/>
                    <a:pt x="2681" y="1171"/>
                    <a:pt x="2866" y="801"/>
                  </a:cubicBezTo>
                  <a:cubicBezTo>
                    <a:pt x="3051" y="524"/>
                    <a:pt x="2959" y="246"/>
                    <a:pt x="2681" y="62"/>
                  </a:cubicBezTo>
                  <a:cubicBezTo>
                    <a:pt x="2566" y="23"/>
                    <a:pt x="2436" y="1"/>
                    <a:pt x="232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37"/>
            <p:cNvSpPr/>
            <p:nvPr/>
          </p:nvSpPr>
          <p:spPr>
            <a:xfrm>
              <a:off x="3994850" y="1830300"/>
              <a:ext cx="23150" cy="13900"/>
            </a:xfrm>
            <a:custGeom>
              <a:rect b="b" l="l" r="r" t="t"/>
              <a:pathLst>
                <a:path extrusionOk="0" h="556" w="926">
                  <a:moveTo>
                    <a:pt x="370" y="1"/>
                  </a:moveTo>
                  <a:cubicBezTo>
                    <a:pt x="186" y="1"/>
                    <a:pt x="1" y="93"/>
                    <a:pt x="186" y="278"/>
                  </a:cubicBezTo>
                  <a:cubicBezTo>
                    <a:pt x="186" y="370"/>
                    <a:pt x="370" y="463"/>
                    <a:pt x="463" y="555"/>
                  </a:cubicBezTo>
                  <a:cubicBezTo>
                    <a:pt x="740" y="555"/>
                    <a:pt x="925" y="370"/>
                    <a:pt x="740" y="186"/>
                  </a:cubicBezTo>
                  <a:cubicBezTo>
                    <a:pt x="740" y="93"/>
                    <a:pt x="555" y="1"/>
                    <a:pt x="37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37"/>
            <p:cNvSpPr/>
            <p:nvPr/>
          </p:nvSpPr>
          <p:spPr>
            <a:xfrm>
              <a:off x="4168175" y="3512625"/>
              <a:ext cx="92450" cy="67025"/>
            </a:xfrm>
            <a:custGeom>
              <a:rect b="b" l="l" r="r" t="t"/>
              <a:pathLst>
                <a:path extrusionOk="0" h="2681" w="3698">
                  <a:moveTo>
                    <a:pt x="555" y="0"/>
                  </a:moveTo>
                  <a:cubicBezTo>
                    <a:pt x="0" y="2034"/>
                    <a:pt x="1479" y="2219"/>
                    <a:pt x="3051" y="2681"/>
                  </a:cubicBezTo>
                  <a:cubicBezTo>
                    <a:pt x="2311" y="1849"/>
                    <a:pt x="3698" y="925"/>
                    <a:pt x="2589" y="370"/>
                  </a:cubicBezTo>
                  <a:cubicBezTo>
                    <a:pt x="2512" y="337"/>
                    <a:pt x="2445" y="323"/>
                    <a:pt x="2384" y="323"/>
                  </a:cubicBezTo>
                  <a:cubicBezTo>
                    <a:pt x="1934" y="323"/>
                    <a:pt x="1876" y="1142"/>
                    <a:pt x="1387" y="1387"/>
                  </a:cubicBezTo>
                  <a:cubicBezTo>
                    <a:pt x="1110" y="925"/>
                    <a:pt x="1202" y="185"/>
                    <a:pt x="5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37"/>
            <p:cNvSpPr/>
            <p:nvPr/>
          </p:nvSpPr>
          <p:spPr>
            <a:xfrm>
              <a:off x="4124275" y="3427125"/>
              <a:ext cx="67025" cy="62400"/>
            </a:xfrm>
            <a:custGeom>
              <a:rect b="b" l="l" r="r" t="t"/>
              <a:pathLst>
                <a:path extrusionOk="0" h="2496" w="2681">
                  <a:moveTo>
                    <a:pt x="1202" y="0"/>
                  </a:moveTo>
                  <a:cubicBezTo>
                    <a:pt x="0" y="1664"/>
                    <a:pt x="93" y="2219"/>
                    <a:pt x="1941" y="2496"/>
                  </a:cubicBezTo>
                  <a:lnTo>
                    <a:pt x="2681" y="2496"/>
                  </a:lnTo>
                  <a:cubicBezTo>
                    <a:pt x="2311" y="2126"/>
                    <a:pt x="1849" y="1756"/>
                    <a:pt x="1664" y="1294"/>
                  </a:cubicBezTo>
                  <a:cubicBezTo>
                    <a:pt x="1387" y="647"/>
                    <a:pt x="2311" y="647"/>
                    <a:pt x="2681" y="93"/>
                  </a:cubicBezTo>
                  <a:cubicBezTo>
                    <a:pt x="2034" y="0"/>
                    <a:pt x="1664" y="0"/>
                    <a:pt x="120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37"/>
            <p:cNvSpPr/>
            <p:nvPr/>
          </p:nvSpPr>
          <p:spPr>
            <a:xfrm>
              <a:off x="4191275" y="3457150"/>
              <a:ext cx="53175" cy="46250"/>
            </a:xfrm>
            <a:custGeom>
              <a:rect b="b" l="l" r="r" t="t"/>
              <a:pathLst>
                <a:path extrusionOk="0" h="1850" w="2127">
                  <a:moveTo>
                    <a:pt x="1387" y="1"/>
                  </a:moveTo>
                  <a:cubicBezTo>
                    <a:pt x="711" y="85"/>
                    <a:pt x="1040" y="1330"/>
                    <a:pt x="252" y="1330"/>
                  </a:cubicBezTo>
                  <a:cubicBezTo>
                    <a:pt x="179" y="1330"/>
                    <a:pt x="96" y="1319"/>
                    <a:pt x="1" y="1295"/>
                  </a:cubicBezTo>
                  <a:lnTo>
                    <a:pt x="1" y="1295"/>
                  </a:lnTo>
                  <a:cubicBezTo>
                    <a:pt x="93" y="1572"/>
                    <a:pt x="278" y="1850"/>
                    <a:pt x="648" y="1850"/>
                  </a:cubicBezTo>
                  <a:cubicBezTo>
                    <a:pt x="1387" y="1850"/>
                    <a:pt x="1665" y="1295"/>
                    <a:pt x="2034" y="648"/>
                  </a:cubicBezTo>
                  <a:cubicBezTo>
                    <a:pt x="2127" y="186"/>
                    <a:pt x="1665" y="1"/>
                    <a:pt x="138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37"/>
            <p:cNvSpPr/>
            <p:nvPr/>
          </p:nvSpPr>
          <p:spPr>
            <a:xfrm>
              <a:off x="4064175" y="3422725"/>
              <a:ext cx="27750" cy="20550"/>
            </a:xfrm>
            <a:custGeom>
              <a:rect b="b" l="l" r="r" t="t"/>
              <a:pathLst>
                <a:path extrusionOk="0" h="822" w="1110">
                  <a:moveTo>
                    <a:pt x="506" y="0"/>
                  </a:moveTo>
                  <a:cubicBezTo>
                    <a:pt x="352" y="0"/>
                    <a:pt x="184" y="67"/>
                    <a:pt x="1" y="176"/>
                  </a:cubicBezTo>
                  <a:cubicBezTo>
                    <a:pt x="193" y="432"/>
                    <a:pt x="341" y="821"/>
                    <a:pt x="628" y="821"/>
                  </a:cubicBezTo>
                  <a:cubicBezTo>
                    <a:pt x="756" y="821"/>
                    <a:pt x="911" y="745"/>
                    <a:pt x="1110" y="546"/>
                  </a:cubicBezTo>
                  <a:cubicBezTo>
                    <a:pt x="942" y="155"/>
                    <a:pt x="741" y="0"/>
                    <a:pt x="50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37"/>
            <p:cNvSpPr/>
            <p:nvPr/>
          </p:nvSpPr>
          <p:spPr>
            <a:xfrm>
              <a:off x="2872950" y="4768850"/>
              <a:ext cx="79725" cy="65025"/>
            </a:xfrm>
            <a:custGeom>
              <a:rect b="b" l="l" r="r" t="t"/>
              <a:pathLst>
                <a:path extrusionOk="0" h="2601" w="3189">
                  <a:moveTo>
                    <a:pt x="2396" y="1"/>
                  </a:moveTo>
                  <a:cubicBezTo>
                    <a:pt x="1922" y="1"/>
                    <a:pt x="2098" y="1362"/>
                    <a:pt x="1513" y="1362"/>
                  </a:cubicBezTo>
                  <a:cubicBezTo>
                    <a:pt x="1344" y="1362"/>
                    <a:pt x="1113" y="1249"/>
                    <a:pt x="786" y="960"/>
                  </a:cubicBezTo>
                  <a:cubicBezTo>
                    <a:pt x="776" y="951"/>
                    <a:pt x="760" y="946"/>
                    <a:pt x="740" y="946"/>
                  </a:cubicBezTo>
                  <a:cubicBezTo>
                    <a:pt x="556" y="946"/>
                    <a:pt x="0" y="1312"/>
                    <a:pt x="416" y="1977"/>
                  </a:cubicBezTo>
                  <a:cubicBezTo>
                    <a:pt x="786" y="2439"/>
                    <a:pt x="1132" y="2601"/>
                    <a:pt x="1479" y="2601"/>
                  </a:cubicBezTo>
                  <a:cubicBezTo>
                    <a:pt x="1825" y="2601"/>
                    <a:pt x="2172" y="2439"/>
                    <a:pt x="2542" y="2254"/>
                  </a:cubicBezTo>
                  <a:cubicBezTo>
                    <a:pt x="3189" y="1515"/>
                    <a:pt x="2634" y="775"/>
                    <a:pt x="2542" y="36"/>
                  </a:cubicBezTo>
                  <a:cubicBezTo>
                    <a:pt x="2487" y="12"/>
                    <a:pt x="2439" y="1"/>
                    <a:pt x="23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37"/>
            <p:cNvSpPr/>
            <p:nvPr/>
          </p:nvSpPr>
          <p:spPr>
            <a:xfrm>
              <a:off x="3005800" y="4762800"/>
              <a:ext cx="94775" cy="48475"/>
            </a:xfrm>
            <a:custGeom>
              <a:rect b="b" l="l" r="r" t="t"/>
              <a:pathLst>
                <a:path extrusionOk="0" h="1939" w="3791">
                  <a:moveTo>
                    <a:pt x="1" y="1"/>
                  </a:moveTo>
                  <a:lnTo>
                    <a:pt x="1" y="1"/>
                  </a:lnTo>
                  <a:cubicBezTo>
                    <a:pt x="816" y="1305"/>
                    <a:pt x="1599" y="1938"/>
                    <a:pt x="2332" y="1938"/>
                  </a:cubicBezTo>
                  <a:cubicBezTo>
                    <a:pt x="2845" y="1938"/>
                    <a:pt x="3334" y="1627"/>
                    <a:pt x="3791" y="1017"/>
                  </a:cubicBezTo>
                  <a:cubicBezTo>
                    <a:pt x="2497" y="648"/>
                    <a:pt x="1110" y="1295"/>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37"/>
            <p:cNvSpPr/>
            <p:nvPr/>
          </p:nvSpPr>
          <p:spPr>
            <a:xfrm>
              <a:off x="3061275" y="4737375"/>
              <a:ext cx="33525" cy="32975"/>
            </a:xfrm>
            <a:custGeom>
              <a:rect b="b" l="l" r="r" t="t"/>
              <a:pathLst>
                <a:path extrusionOk="0" h="1319" w="1341">
                  <a:moveTo>
                    <a:pt x="740" y="1"/>
                  </a:moveTo>
                  <a:cubicBezTo>
                    <a:pt x="462" y="371"/>
                    <a:pt x="278" y="740"/>
                    <a:pt x="0" y="1295"/>
                  </a:cubicBezTo>
                  <a:cubicBezTo>
                    <a:pt x="79" y="1269"/>
                    <a:pt x="164" y="1259"/>
                    <a:pt x="251" y="1259"/>
                  </a:cubicBezTo>
                  <a:cubicBezTo>
                    <a:pt x="469" y="1259"/>
                    <a:pt x="700" y="1318"/>
                    <a:pt x="890" y="1318"/>
                  </a:cubicBezTo>
                  <a:cubicBezTo>
                    <a:pt x="1156" y="1318"/>
                    <a:pt x="1341" y="1202"/>
                    <a:pt x="1294" y="648"/>
                  </a:cubicBezTo>
                  <a:cubicBezTo>
                    <a:pt x="1202" y="371"/>
                    <a:pt x="1202" y="1"/>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37"/>
            <p:cNvSpPr/>
            <p:nvPr/>
          </p:nvSpPr>
          <p:spPr>
            <a:xfrm>
              <a:off x="2936475" y="4761450"/>
              <a:ext cx="50875" cy="36050"/>
            </a:xfrm>
            <a:custGeom>
              <a:rect b="b" l="l" r="r" t="t"/>
              <a:pathLst>
                <a:path extrusionOk="0" h="1442" w="2035">
                  <a:moveTo>
                    <a:pt x="569" y="1"/>
                  </a:moveTo>
                  <a:cubicBezTo>
                    <a:pt x="403" y="1"/>
                    <a:pt x="218" y="91"/>
                    <a:pt x="1" y="332"/>
                  </a:cubicBezTo>
                  <a:cubicBezTo>
                    <a:pt x="463" y="702"/>
                    <a:pt x="1018" y="1071"/>
                    <a:pt x="1480" y="1441"/>
                  </a:cubicBezTo>
                  <a:cubicBezTo>
                    <a:pt x="1480" y="1164"/>
                    <a:pt x="2034" y="887"/>
                    <a:pt x="1757" y="794"/>
                  </a:cubicBezTo>
                  <a:cubicBezTo>
                    <a:pt x="1347" y="726"/>
                    <a:pt x="1038" y="1"/>
                    <a:pt x="56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37"/>
            <p:cNvSpPr/>
            <p:nvPr/>
          </p:nvSpPr>
          <p:spPr>
            <a:xfrm>
              <a:off x="2853300" y="4891575"/>
              <a:ext cx="18500" cy="12850"/>
            </a:xfrm>
            <a:custGeom>
              <a:rect b="b" l="l" r="r" t="t"/>
              <a:pathLst>
                <a:path extrusionOk="0" h="514" w="740">
                  <a:moveTo>
                    <a:pt x="340" y="1"/>
                  </a:moveTo>
                  <a:cubicBezTo>
                    <a:pt x="316" y="1"/>
                    <a:pt x="295" y="8"/>
                    <a:pt x="277" y="26"/>
                  </a:cubicBezTo>
                  <a:cubicBezTo>
                    <a:pt x="185" y="26"/>
                    <a:pt x="93" y="211"/>
                    <a:pt x="0" y="303"/>
                  </a:cubicBezTo>
                  <a:cubicBezTo>
                    <a:pt x="75" y="378"/>
                    <a:pt x="150" y="513"/>
                    <a:pt x="273" y="513"/>
                  </a:cubicBezTo>
                  <a:cubicBezTo>
                    <a:pt x="303" y="513"/>
                    <a:pt x="335" y="506"/>
                    <a:pt x="370" y="488"/>
                  </a:cubicBezTo>
                  <a:cubicBezTo>
                    <a:pt x="462" y="488"/>
                    <a:pt x="555" y="396"/>
                    <a:pt x="740" y="211"/>
                  </a:cubicBezTo>
                  <a:cubicBezTo>
                    <a:pt x="590" y="136"/>
                    <a:pt x="441" y="1"/>
                    <a:pt x="3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37"/>
            <p:cNvSpPr/>
            <p:nvPr/>
          </p:nvSpPr>
          <p:spPr>
            <a:xfrm>
              <a:off x="2957275" y="4311925"/>
              <a:ext cx="23150" cy="28025"/>
            </a:xfrm>
            <a:custGeom>
              <a:rect b="b" l="l" r="r" t="t"/>
              <a:pathLst>
                <a:path extrusionOk="0" h="1121" w="926">
                  <a:moveTo>
                    <a:pt x="244" y="1"/>
                  </a:moveTo>
                  <a:cubicBezTo>
                    <a:pt x="198" y="1"/>
                    <a:pt x="148" y="4"/>
                    <a:pt x="93" y="11"/>
                  </a:cubicBezTo>
                  <a:cubicBezTo>
                    <a:pt x="1" y="565"/>
                    <a:pt x="370" y="843"/>
                    <a:pt x="925" y="1120"/>
                  </a:cubicBezTo>
                  <a:cubicBezTo>
                    <a:pt x="754" y="521"/>
                    <a:pt x="820" y="1"/>
                    <a:pt x="24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37"/>
            <p:cNvSpPr/>
            <p:nvPr/>
          </p:nvSpPr>
          <p:spPr>
            <a:xfrm>
              <a:off x="4639575" y="778600"/>
              <a:ext cx="25450" cy="19125"/>
            </a:xfrm>
            <a:custGeom>
              <a:rect b="b" l="l" r="r" t="t"/>
              <a:pathLst>
                <a:path extrusionOk="0" h="765" w="1018">
                  <a:moveTo>
                    <a:pt x="413" y="0"/>
                  </a:moveTo>
                  <a:cubicBezTo>
                    <a:pt x="337" y="0"/>
                    <a:pt x="261" y="28"/>
                    <a:pt x="186" y="103"/>
                  </a:cubicBezTo>
                  <a:cubicBezTo>
                    <a:pt x="1" y="288"/>
                    <a:pt x="278" y="658"/>
                    <a:pt x="463" y="750"/>
                  </a:cubicBezTo>
                  <a:cubicBezTo>
                    <a:pt x="513" y="760"/>
                    <a:pt x="557" y="765"/>
                    <a:pt x="596" y="765"/>
                  </a:cubicBezTo>
                  <a:cubicBezTo>
                    <a:pt x="926" y="765"/>
                    <a:pt x="935" y="443"/>
                    <a:pt x="1018" y="196"/>
                  </a:cubicBezTo>
                  <a:cubicBezTo>
                    <a:pt x="816" y="196"/>
                    <a:pt x="614" y="0"/>
                    <a:pt x="41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37"/>
            <p:cNvSpPr/>
            <p:nvPr/>
          </p:nvSpPr>
          <p:spPr>
            <a:xfrm>
              <a:off x="2991950" y="3665150"/>
              <a:ext cx="25425" cy="23125"/>
            </a:xfrm>
            <a:custGeom>
              <a:rect b="b" l="l" r="r" t="t"/>
              <a:pathLst>
                <a:path extrusionOk="0" h="925" w="1017">
                  <a:moveTo>
                    <a:pt x="740" y="0"/>
                  </a:moveTo>
                  <a:cubicBezTo>
                    <a:pt x="278" y="0"/>
                    <a:pt x="185" y="277"/>
                    <a:pt x="0" y="647"/>
                  </a:cubicBezTo>
                  <a:lnTo>
                    <a:pt x="370" y="924"/>
                  </a:lnTo>
                  <a:cubicBezTo>
                    <a:pt x="740" y="924"/>
                    <a:pt x="1017" y="832"/>
                    <a:pt x="1017" y="370"/>
                  </a:cubicBezTo>
                  <a:cubicBezTo>
                    <a:pt x="1017" y="277"/>
                    <a:pt x="832" y="92"/>
                    <a:pt x="74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37"/>
            <p:cNvSpPr/>
            <p:nvPr/>
          </p:nvSpPr>
          <p:spPr>
            <a:xfrm>
              <a:off x="2772400" y="4469325"/>
              <a:ext cx="97100" cy="80475"/>
            </a:xfrm>
            <a:custGeom>
              <a:rect b="b" l="l" r="r" t="t"/>
              <a:pathLst>
                <a:path extrusionOk="0" h="3219" w="3884">
                  <a:moveTo>
                    <a:pt x="1110" y="0"/>
                  </a:moveTo>
                  <a:cubicBezTo>
                    <a:pt x="1" y="463"/>
                    <a:pt x="648" y="1479"/>
                    <a:pt x="371" y="2219"/>
                  </a:cubicBezTo>
                  <a:cubicBezTo>
                    <a:pt x="690" y="2964"/>
                    <a:pt x="1023" y="3218"/>
                    <a:pt x="1359" y="3218"/>
                  </a:cubicBezTo>
                  <a:cubicBezTo>
                    <a:pt x="1898" y="3218"/>
                    <a:pt x="2446" y="2561"/>
                    <a:pt x="2959" y="2219"/>
                  </a:cubicBezTo>
                  <a:cubicBezTo>
                    <a:pt x="2959" y="1849"/>
                    <a:pt x="3883" y="1572"/>
                    <a:pt x="3051" y="925"/>
                  </a:cubicBezTo>
                  <a:cubicBezTo>
                    <a:pt x="2752" y="692"/>
                    <a:pt x="2501" y="591"/>
                    <a:pt x="2272" y="591"/>
                  </a:cubicBezTo>
                  <a:cubicBezTo>
                    <a:pt x="1863" y="591"/>
                    <a:pt x="1525" y="913"/>
                    <a:pt x="1110" y="1387"/>
                  </a:cubicBezTo>
                  <a:lnTo>
                    <a:pt x="1110"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37"/>
            <p:cNvSpPr/>
            <p:nvPr/>
          </p:nvSpPr>
          <p:spPr>
            <a:xfrm>
              <a:off x="2772400" y="4323725"/>
              <a:ext cx="46250" cy="147925"/>
            </a:xfrm>
            <a:custGeom>
              <a:rect b="b" l="l" r="r" t="t"/>
              <a:pathLst>
                <a:path extrusionOk="0" h="5917" w="1850">
                  <a:moveTo>
                    <a:pt x="1480" y="1"/>
                  </a:moveTo>
                  <a:cubicBezTo>
                    <a:pt x="1110" y="371"/>
                    <a:pt x="556" y="371"/>
                    <a:pt x="463" y="1203"/>
                  </a:cubicBezTo>
                  <a:cubicBezTo>
                    <a:pt x="186" y="2312"/>
                    <a:pt x="925" y="3329"/>
                    <a:pt x="463" y="4345"/>
                  </a:cubicBezTo>
                  <a:cubicBezTo>
                    <a:pt x="1" y="5270"/>
                    <a:pt x="648" y="5455"/>
                    <a:pt x="1110" y="5824"/>
                  </a:cubicBezTo>
                  <a:lnTo>
                    <a:pt x="1110" y="5917"/>
                  </a:lnTo>
                  <a:cubicBezTo>
                    <a:pt x="1480" y="5455"/>
                    <a:pt x="1850" y="3421"/>
                    <a:pt x="1480" y="2959"/>
                  </a:cubicBezTo>
                  <a:cubicBezTo>
                    <a:pt x="833" y="2127"/>
                    <a:pt x="925" y="1480"/>
                    <a:pt x="1572" y="833"/>
                  </a:cubicBezTo>
                  <a:cubicBezTo>
                    <a:pt x="1850" y="556"/>
                    <a:pt x="1850" y="278"/>
                    <a:pt x="14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37"/>
            <p:cNvSpPr/>
            <p:nvPr/>
          </p:nvSpPr>
          <p:spPr>
            <a:xfrm>
              <a:off x="2846350" y="4524775"/>
              <a:ext cx="20825" cy="16575"/>
            </a:xfrm>
            <a:custGeom>
              <a:rect b="b" l="l" r="r" t="t"/>
              <a:pathLst>
                <a:path extrusionOk="0" h="663" w="833">
                  <a:moveTo>
                    <a:pt x="1" y="1"/>
                  </a:moveTo>
                  <a:cubicBezTo>
                    <a:pt x="1" y="332"/>
                    <a:pt x="75" y="662"/>
                    <a:pt x="421" y="662"/>
                  </a:cubicBezTo>
                  <a:cubicBezTo>
                    <a:pt x="462" y="662"/>
                    <a:pt x="507" y="658"/>
                    <a:pt x="555" y="648"/>
                  </a:cubicBezTo>
                  <a:cubicBezTo>
                    <a:pt x="648" y="648"/>
                    <a:pt x="833" y="555"/>
                    <a:pt x="833" y="463"/>
                  </a:cubicBezTo>
                  <a:cubicBezTo>
                    <a:pt x="740" y="1"/>
                    <a:pt x="278" y="93"/>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37"/>
            <p:cNvSpPr/>
            <p:nvPr/>
          </p:nvSpPr>
          <p:spPr>
            <a:xfrm>
              <a:off x="3537300" y="2026725"/>
              <a:ext cx="48550" cy="50875"/>
            </a:xfrm>
            <a:custGeom>
              <a:rect b="b" l="l" r="r" t="t"/>
              <a:pathLst>
                <a:path extrusionOk="0" h="2035" w="1942">
                  <a:moveTo>
                    <a:pt x="1" y="1"/>
                  </a:moveTo>
                  <a:lnTo>
                    <a:pt x="1" y="1"/>
                  </a:lnTo>
                  <a:cubicBezTo>
                    <a:pt x="648" y="648"/>
                    <a:pt x="1202" y="1202"/>
                    <a:pt x="1942" y="2034"/>
                  </a:cubicBezTo>
                  <a:cubicBezTo>
                    <a:pt x="1757" y="648"/>
                    <a:pt x="1202" y="93"/>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37"/>
            <p:cNvSpPr/>
            <p:nvPr/>
          </p:nvSpPr>
          <p:spPr>
            <a:xfrm>
              <a:off x="2936475" y="1753000"/>
              <a:ext cx="37725" cy="28800"/>
            </a:xfrm>
            <a:custGeom>
              <a:rect b="b" l="l" r="r" t="t"/>
              <a:pathLst>
                <a:path extrusionOk="0" h="1152" w="1509">
                  <a:moveTo>
                    <a:pt x="942" y="1"/>
                  </a:moveTo>
                  <a:cubicBezTo>
                    <a:pt x="799" y="1"/>
                    <a:pt x="613" y="41"/>
                    <a:pt x="371" y="135"/>
                  </a:cubicBezTo>
                  <a:cubicBezTo>
                    <a:pt x="93" y="227"/>
                    <a:pt x="1" y="504"/>
                    <a:pt x="1" y="874"/>
                  </a:cubicBezTo>
                  <a:cubicBezTo>
                    <a:pt x="103" y="857"/>
                    <a:pt x="201" y="850"/>
                    <a:pt x="297" y="850"/>
                  </a:cubicBezTo>
                  <a:cubicBezTo>
                    <a:pt x="725" y="850"/>
                    <a:pt x="1102" y="1001"/>
                    <a:pt x="1480" y="1152"/>
                  </a:cubicBezTo>
                  <a:cubicBezTo>
                    <a:pt x="1406" y="635"/>
                    <a:pt x="1509" y="1"/>
                    <a:pt x="94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37"/>
            <p:cNvSpPr/>
            <p:nvPr/>
          </p:nvSpPr>
          <p:spPr>
            <a:xfrm>
              <a:off x="4600300" y="4720975"/>
              <a:ext cx="39300" cy="28775"/>
            </a:xfrm>
            <a:custGeom>
              <a:rect b="b" l="l" r="r" t="t"/>
              <a:pathLst>
                <a:path extrusionOk="0" h="1151" w="1572">
                  <a:moveTo>
                    <a:pt x="1148" y="1"/>
                  </a:moveTo>
                  <a:cubicBezTo>
                    <a:pt x="1012" y="1"/>
                    <a:pt x="876" y="219"/>
                    <a:pt x="740" y="287"/>
                  </a:cubicBezTo>
                  <a:cubicBezTo>
                    <a:pt x="463" y="472"/>
                    <a:pt x="278" y="657"/>
                    <a:pt x="1" y="842"/>
                  </a:cubicBezTo>
                  <a:cubicBezTo>
                    <a:pt x="133" y="1073"/>
                    <a:pt x="265" y="1151"/>
                    <a:pt x="398" y="1151"/>
                  </a:cubicBezTo>
                  <a:cubicBezTo>
                    <a:pt x="635" y="1151"/>
                    <a:pt x="872" y="901"/>
                    <a:pt x="1110" y="842"/>
                  </a:cubicBezTo>
                  <a:cubicBezTo>
                    <a:pt x="1110" y="564"/>
                    <a:pt x="1572" y="287"/>
                    <a:pt x="1295" y="102"/>
                  </a:cubicBezTo>
                  <a:cubicBezTo>
                    <a:pt x="1246" y="29"/>
                    <a:pt x="1197" y="1"/>
                    <a:pt x="114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37"/>
            <p:cNvSpPr/>
            <p:nvPr/>
          </p:nvSpPr>
          <p:spPr>
            <a:xfrm>
              <a:off x="4045700" y="3644350"/>
              <a:ext cx="46225" cy="80900"/>
            </a:xfrm>
            <a:custGeom>
              <a:rect b="b" l="l" r="r" t="t"/>
              <a:pathLst>
                <a:path extrusionOk="0" h="3236" w="1849">
                  <a:moveTo>
                    <a:pt x="0" y="0"/>
                  </a:moveTo>
                  <a:cubicBezTo>
                    <a:pt x="278" y="740"/>
                    <a:pt x="1017" y="1294"/>
                    <a:pt x="370" y="2219"/>
                  </a:cubicBezTo>
                  <a:cubicBezTo>
                    <a:pt x="462" y="2958"/>
                    <a:pt x="925" y="3050"/>
                    <a:pt x="1664" y="3235"/>
                  </a:cubicBezTo>
                  <a:cubicBezTo>
                    <a:pt x="925" y="2034"/>
                    <a:pt x="1849" y="1017"/>
                    <a:pt x="1479" y="0"/>
                  </a:cubicBezTo>
                  <a:cubicBezTo>
                    <a:pt x="1294" y="0"/>
                    <a:pt x="1151" y="164"/>
                    <a:pt x="993" y="164"/>
                  </a:cubicBezTo>
                  <a:cubicBezTo>
                    <a:pt x="914" y="164"/>
                    <a:pt x="832" y="123"/>
                    <a:pt x="74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37"/>
            <p:cNvSpPr/>
            <p:nvPr/>
          </p:nvSpPr>
          <p:spPr>
            <a:xfrm>
              <a:off x="4064175" y="3623325"/>
              <a:ext cx="27750" cy="25150"/>
            </a:xfrm>
            <a:custGeom>
              <a:rect b="b" l="l" r="r" t="t"/>
              <a:pathLst>
                <a:path extrusionOk="0" h="1006" w="1110">
                  <a:moveTo>
                    <a:pt x="639" y="0"/>
                  </a:moveTo>
                  <a:cubicBezTo>
                    <a:pt x="196" y="0"/>
                    <a:pt x="260" y="582"/>
                    <a:pt x="1" y="841"/>
                  </a:cubicBezTo>
                  <a:cubicBezTo>
                    <a:pt x="93" y="964"/>
                    <a:pt x="175" y="1005"/>
                    <a:pt x="254" y="1005"/>
                  </a:cubicBezTo>
                  <a:cubicBezTo>
                    <a:pt x="412" y="1005"/>
                    <a:pt x="555" y="841"/>
                    <a:pt x="740" y="841"/>
                  </a:cubicBezTo>
                  <a:cubicBezTo>
                    <a:pt x="833" y="564"/>
                    <a:pt x="1110" y="194"/>
                    <a:pt x="740" y="9"/>
                  </a:cubicBezTo>
                  <a:cubicBezTo>
                    <a:pt x="704" y="3"/>
                    <a:pt x="670" y="0"/>
                    <a:pt x="63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37"/>
            <p:cNvSpPr/>
            <p:nvPr/>
          </p:nvSpPr>
          <p:spPr>
            <a:xfrm>
              <a:off x="3472600" y="1041925"/>
              <a:ext cx="23125" cy="15175"/>
            </a:xfrm>
            <a:custGeom>
              <a:rect b="b" l="l" r="r" t="t"/>
              <a:pathLst>
                <a:path extrusionOk="0" h="607" w="925">
                  <a:moveTo>
                    <a:pt x="694" y="1"/>
                  </a:moveTo>
                  <a:cubicBezTo>
                    <a:pt x="331" y="1"/>
                    <a:pt x="166" y="322"/>
                    <a:pt x="1" y="570"/>
                  </a:cubicBezTo>
                  <a:cubicBezTo>
                    <a:pt x="165" y="570"/>
                    <a:pt x="329" y="606"/>
                    <a:pt x="477" y="606"/>
                  </a:cubicBezTo>
                  <a:cubicBezTo>
                    <a:pt x="662" y="606"/>
                    <a:pt x="822" y="549"/>
                    <a:pt x="925" y="293"/>
                  </a:cubicBezTo>
                  <a:cubicBezTo>
                    <a:pt x="925" y="200"/>
                    <a:pt x="832" y="15"/>
                    <a:pt x="832" y="15"/>
                  </a:cubicBezTo>
                  <a:cubicBezTo>
                    <a:pt x="783" y="5"/>
                    <a:pt x="737" y="1"/>
                    <a:pt x="69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37"/>
            <p:cNvSpPr/>
            <p:nvPr/>
          </p:nvSpPr>
          <p:spPr>
            <a:xfrm>
              <a:off x="3100550" y="2759800"/>
              <a:ext cx="27750" cy="85000"/>
            </a:xfrm>
            <a:custGeom>
              <a:rect b="b" l="l" r="r" t="t"/>
              <a:pathLst>
                <a:path extrusionOk="0" h="3400" w="1110">
                  <a:moveTo>
                    <a:pt x="583" y="0"/>
                  </a:moveTo>
                  <a:cubicBezTo>
                    <a:pt x="370" y="0"/>
                    <a:pt x="186" y="534"/>
                    <a:pt x="1" y="534"/>
                  </a:cubicBezTo>
                  <a:lnTo>
                    <a:pt x="1" y="3400"/>
                  </a:lnTo>
                  <a:cubicBezTo>
                    <a:pt x="740" y="2290"/>
                    <a:pt x="1110" y="1458"/>
                    <a:pt x="925" y="534"/>
                  </a:cubicBezTo>
                  <a:cubicBezTo>
                    <a:pt x="802" y="134"/>
                    <a:pt x="689" y="0"/>
                    <a:pt x="58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37"/>
            <p:cNvSpPr/>
            <p:nvPr/>
          </p:nvSpPr>
          <p:spPr>
            <a:xfrm>
              <a:off x="3941700" y="1695825"/>
              <a:ext cx="60125" cy="69800"/>
            </a:xfrm>
            <a:custGeom>
              <a:rect b="b" l="l" r="r" t="t"/>
              <a:pathLst>
                <a:path extrusionOk="0" h="2792" w="2405">
                  <a:moveTo>
                    <a:pt x="1379" y="1"/>
                  </a:moveTo>
                  <a:cubicBezTo>
                    <a:pt x="1133" y="1"/>
                    <a:pt x="1129" y="437"/>
                    <a:pt x="925" y="573"/>
                  </a:cubicBezTo>
                  <a:cubicBezTo>
                    <a:pt x="1" y="1128"/>
                    <a:pt x="186" y="1960"/>
                    <a:pt x="186" y="2791"/>
                  </a:cubicBezTo>
                  <a:cubicBezTo>
                    <a:pt x="838" y="2710"/>
                    <a:pt x="483" y="1620"/>
                    <a:pt x="1154" y="1620"/>
                  </a:cubicBezTo>
                  <a:cubicBezTo>
                    <a:pt x="1243" y="1620"/>
                    <a:pt x="1350" y="1639"/>
                    <a:pt x="1480" y="1682"/>
                  </a:cubicBezTo>
                  <a:cubicBezTo>
                    <a:pt x="1687" y="1807"/>
                    <a:pt x="1857" y="1894"/>
                    <a:pt x="1990" y="1894"/>
                  </a:cubicBezTo>
                  <a:cubicBezTo>
                    <a:pt x="2153" y="1894"/>
                    <a:pt x="2261" y="1762"/>
                    <a:pt x="2312" y="1405"/>
                  </a:cubicBezTo>
                  <a:cubicBezTo>
                    <a:pt x="2404" y="850"/>
                    <a:pt x="2127" y="481"/>
                    <a:pt x="1757" y="203"/>
                  </a:cubicBezTo>
                  <a:cubicBezTo>
                    <a:pt x="1586" y="57"/>
                    <a:pt x="1467" y="1"/>
                    <a:pt x="137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37"/>
            <p:cNvSpPr/>
            <p:nvPr/>
          </p:nvSpPr>
          <p:spPr>
            <a:xfrm>
              <a:off x="2936475" y="4769725"/>
              <a:ext cx="37000" cy="55500"/>
            </a:xfrm>
            <a:custGeom>
              <a:rect b="b" l="l" r="r" t="t"/>
              <a:pathLst>
                <a:path extrusionOk="0" h="2220" w="1480">
                  <a:moveTo>
                    <a:pt x="1" y="1"/>
                  </a:moveTo>
                  <a:lnTo>
                    <a:pt x="1" y="1"/>
                  </a:lnTo>
                  <a:cubicBezTo>
                    <a:pt x="93" y="740"/>
                    <a:pt x="648" y="1480"/>
                    <a:pt x="1" y="2219"/>
                  </a:cubicBezTo>
                  <a:cubicBezTo>
                    <a:pt x="740" y="2127"/>
                    <a:pt x="1018" y="1480"/>
                    <a:pt x="1480" y="1110"/>
                  </a:cubicBezTo>
                  <a:cubicBezTo>
                    <a:pt x="1018" y="740"/>
                    <a:pt x="463" y="371"/>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37"/>
            <p:cNvSpPr/>
            <p:nvPr/>
          </p:nvSpPr>
          <p:spPr>
            <a:xfrm>
              <a:off x="3167575" y="2927975"/>
              <a:ext cx="37000" cy="39875"/>
            </a:xfrm>
            <a:custGeom>
              <a:rect b="b" l="l" r="r" t="t"/>
              <a:pathLst>
                <a:path extrusionOk="0" h="1595" w="1480">
                  <a:moveTo>
                    <a:pt x="555" y="0"/>
                  </a:moveTo>
                  <a:cubicBezTo>
                    <a:pt x="462" y="185"/>
                    <a:pt x="370" y="462"/>
                    <a:pt x="185" y="740"/>
                  </a:cubicBezTo>
                  <a:cubicBezTo>
                    <a:pt x="0" y="1109"/>
                    <a:pt x="93" y="1387"/>
                    <a:pt x="370" y="1479"/>
                  </a:cubicBezTo>
                  <a:cubicBezTo>
                    <a:pt x="462" y="1572"/>
                    <a:pt x="578" y="1595"/>
                    <a:pt x="705" y="1595"/>
                  </a:cubicBezTo>
                  <a:cubicBezTo>
                    <a:pt x="832" y="1595"/>
                    <a:pt x="971" y="1572"/>
                    <a:pt x="1109" y="1572"/>
                  </a:cubicBezTo>
                  <a:cubicBezTo>
                    <a:pt x="1479" y="1387"/>
                    <a:pt x="1294" y="1017"/>
                    <a:pt x="1294" y="740"/>
                  </a:cubicBezTo>
                  <a:cubicBezTo>
                    <a:pt x="1202" y="370"/>
                    <a:pt x="925" y="93"/>
                    <a:pt x="5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37"/>
            <p:cNvSpPr/>
            <p:nvPr/>
          </p:nvSpPr>
          <p:spPr>
            <a:xfrm>
              <a:off x="4015650" y="1927350"/>
              <a:ext cx="64725" cy="44725"/>
            </a:xfrm>
            <a:custGeom>
              <a:rect b="b" l="l" r="r" t="t"/>
              <a:pathLst>
                <a:path extrusionOk="0" h="1789" w="2589">
                  <a:moveTo>
                    <a:pt x="1572" y="1"/>
                  </a:moveTo>
                  <a:cubicBezTo>
                    <a:pt x="1849" y="1203"/>
                    <a:pt x="833" y="833"/>
                    <a:pt x="1" y="1110"/>
                  </a:cubicBezTo>
                  <a:cubicBezTo>
                    <a:pt x="534" y="1377"/>
                    <a:pt x="875" y="1788"/>
                    <a:pt x="1232" y="1788"/>
                  </a:cubicBezTo>
                  <a:cubicBezTo>
                    <a:pt x="1370" y="1788"/>
                    <a:pt x="1510" y="1727"/>
                    <a:pt x="1664" y="1572"/>
                  </a:cubicBezTo>
                  <a:cubicBezTo>
                    <a:pt x="2034" y="1295"/>
                    <a:pt x="2589" y="463"/>
                    <a:pt x="157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37"/>
            <p:cNvSpPr/>
            <p:nvPr/>
          </p:nvSpPr>
          <p:spPr>
            <a:xfrm>
              <a:off x="3673650" y="2067950"/>
              <a:ext cx="53175" cy="88200"/>
            </a:xfrm>
            <a:custGeom>
              <a:rect b="b" l="l" r="r" t="t"/>
              <a:pathLst>
                <a:path extrusionOk="0" h="3528" w="2127">
                  <a:moveTo>
                    <a:pt x="664" y="1"/>
                  </a:moveTo>
                  <a:cubicBezTo>
                    <a:pt x="631" y="1"/>
                    <a:pt x="594" y="6"/>
                    <a:pt x="555" y="15"/>
                  </a:cubicBezTo>
                  <a:cubicBezTo>
                    <a:pt x="93" y="200"/>
                    <a:pt x="0" y="478"/>
                    <a:pt x="185" y="847"/>
                  </a:cubicBezTo>
                  <a:cubicBezTo>
                    <a:pt x="555" y="1679"/>
                    <a:pt x="1017" y="2511"/>
                    <a:pt x="1572" y="3528"/>
                  </a:cubicBezTo>
                  <a:cubicBezTo>
                    <a:pt x="2126" y="2234"/>
                    <a:pt x="1110" y="1494"/>
                    <a:pt x="1017" y="570"/>
                  </a:cubicBezTo>
                  <a:cubicBezTo>
                    <a:pt x="1017" y="322"/>
                    <a:pt x="943" y="1"/>
                    <a:pt x="66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37"/>
            <p:cNvSpPr/>
            <p:nvPr/>
          </p:nvSpPr>
          <p:spPr>
            <a:xfrm>
              <a:off x="3655150" y="3625200"/>
              <a:ext cx="39850" cy="42275"/>
            </a:xfrm>
            <a:custGeom>
              <a:rect b="b" l="l" r="r" t="t"/>
              <a:pathLst>
                <a:path extrusionOk="0" h="1691" w="1594">
                  <a:moveTo>
                    <a:pt x="420" y="1"/>
                  </a:moveTo>
                  <a:cubicBezTo>
                    <a:pt x="297" y="1"/>
                    <a:pt x="158" y="9"/>
                    <a:pt x="1" y="27"/>
                  </a:cubicBezTo>
                  <a:cubicBezTo>
                    <a:pt x="1" y="674"/>
                    <a:pt x="833" y="951"/>
                    <a:pt x="740" y="1690"/>
                  </a:cubicBezTo>
                  <a:cubicBezTo>
                    <a:pt x="1243" y="770"/>
                    <a:pt x="1593" y="1"/>
                    <a:pt x="42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37"/>
            <p:cNvSpPr/>
            <p:nvPr/>
          </p:nvSpPr>
          <p:spPr>
            <a:xfrm>
              <a:off x="3669025" y="3692500"/>
              <a:ext cx="23125" cy="18875"/>
            </a:xfrm>
            <a:custGeom>
              <a:rect b="b" l="l" r="r" t="t"/>
              <a:pathLst>
                <a:path extrusionOk="0" h="755" w="925">
                  <a:moveTo>
                    <a:pt x="412" y="1"/>
                  </a:moveTo>
                  <a:cubicBezTo>
                    <a:pt x="371" y="1"/>
                    <a:pt x="327" y="5"/>
                    <a:pt x="278" y="15"/>
                  </a:cubicBezTo>
                  <a:cubicBezTo>
                    <a:pt x="185" y="15"/>
                    <a:pt x="1" y="200"/>
                    <a:pt x="1" y="293"/>
                  </a:cubicBezTo>
                  <a:cubicBezTo>
                    <a:pt x="185" y="755"/>
                    <a:pt x="555" y="570"/>
                    <a:pt x="925" y="662"/>
                  </a:cubicBezTo>
                  <a:cubicBezTo>
                    <a:pt x="842" y="332"/>
                    <a:pt x="760" y="1"/>
                    <a:pt x="41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37"/>
            <p:cNvSpPr/>
            <p:nvPr/>
          </p:nvSpPr>
          <p:spPr>
            <a:xfrm>
              <a:off x="3874700" y="3327750"/>
              <a:ext cx="50250" cy="49000"/>
            </a:xfrm>
            <a:custGeom>
              <a:rect b="b" l="l" r="r" t="t"/>
              <a:pathLst>
                <a:path extrusionOk="0" h="1960" w="2010">
                  <a:moveTo>
                    <a:pt x="832" y="1"/>
                  </a:moveTo>
                  <a:lnTo>
                    <a:pt x="832" y="93"/>
                  </a:lnTo>
                  <a:cubicBezTo>
                    <a:pt x="555" y="278"/>
                    <a:pt x="0" y="278"/>
                    <a:pt x="0" y="832"/>
                  </a:cubicBezTo>
                  <a:cubicBezTo>
                    <a:pt x="0" y="1757"/>
                    <a:pt x="832" y="1757"/>
                    <a:pt x="1387" y="1942"/>
                  </a:cubicBezTo>
                  <a:cubicBezTo>
                    <a:pt x="1435" y="1954"/>
                    <a:pt x="1482" y="1960"/>
                    <a:pt x="1527" y="1960"/>
                  </a:cubicBezTo>
                  <a:cubicBezTo>
                    <a:pt x="1821" y="1960"/>
                    <a:pt x="2009" y="1708"/>
                    <a:pt x="1849" y="1387"/>
                  </a:cubicBezTo>
                  <a:cubicBezTo>
                    <a:pt x="1664" y="925"/>
                    <a:pt x="1572" y="185"/>
                    <a:pt x="83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37"/>
            <p:cNvSpPr/>
            <p:nvPr/>
          </p:nvSpPr>
          <p:spPr>
            <a:xfrm>
              <a:off x="4505550" y="908275"/>
              <a:ext cx="32375" cy="27750"/>
            </a:xfrm>
            <a:custGeom>
              <a:rect b="b" l="l" r="r" t="t"/>
              <a:pathLst>
                <a:path extrusionOk="0" h="1110" w="1295">
                  <a:moveTo>
                    <a:pt x="1295" y="93"/>
                  </a:moveTo>
                  <a:lnTo>
                    <a:pt x="1295" y="93"/>
                  </a:lnTo>
                  <a:cubicBezTo>
                    <a:pt x="740" y="185"/>
                    <a:pt x="278" y="0"/>
                    <a:pt x="1" y="647"/>
                  </a:cubicBezTo>
                  <a:cubicBezTo>
                    <a:pt x="1" y="740"/>
                    <a:pt x="278" y="1109"/>
                    <a:pt x="463" y="1109"/>
                  </a:cubicBezTo>
                  <a:cubicBezTo>
                    <a:pt x="1110" y="1109"/>
                    <a:pt x="1202" y="647"/>
                    <a:pt x="1295" y="93"/>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37"/>
            <p:cNvSpPr/>
            <p:nvPr/>
          </p:nvSpPr>
          <p:spPr>
            <a:xfrm>
              <a:off x="2918000" y="866675"/>
              <a:ext cx="194125" cy="103850"/>
            </a:xfrm>
            <a:custGeom>
              <a:rect b="b" l="l" r="r" t="t"/>
              <a:pathLst>
                <a:path extrusionOk="0" h="4154" w="7765">
                  <a:moveTo>
                    <a:pt x="7210" y="0"/>
                  </a:moveTo>
                  <a:lnTo>
                    <a:pt x="7210" y="0"/>
                  </a:lnTo>
                  <a:cubicBezTo>
                    <a:pt x="6009" y="93"/>
                    <a:pt x="6193" y="1572"/>
                    <a:pt x="5362" y="1941"/>
                  </a:cubicBezTo>
                  <a:cubicBezTo>
                    <a:pt x="4992" y="1849"/>
                    <a:pt x="4807" y="1572"/>
                    <a:pt x="4714" y="1294"/>
                  </a:cubicBezTo>
                  <a:cubicBezTo>
                    <a:pt x="4643" y="900"/>
                    <a:pt x="4488" y="784"/>
                    <a:pt x="4292" y="784"/>
                  </a:cubicBezTo>
                  <a:cubicBezTo>
                    <a:pt x="4011" y="784"/>
                    <a:pt x="3647" y="1024"/>
                    <a:pt x="3328" y="1024"/>
                  </a:cubicBezTo>
                  <a:cubicBezTo>
                    <a:pt x="3296" y="1024"/>
                    <a:pt x="3266" y="1022"/>
                    <a:pt x="3236" y="1017"/>
                  </a:cubicBezTo>
                  <a:cubicBezTo>
                    <a:pt x="3184" y="983"/>
                    <a:pt x="3116" y="967"/>
                    <a:pt x="3038" y="967"/>
                  </a:cubicBezTo>
                  <a:cubicBezTo>
                    <a:pt x="2701" y="967"/>
                    <a:pt x="2184" y="1254"/>
                    <a:pt x="2034" y="1479"/>
                  </a:cubicBezTo>
                  <a:cubicBezTo>
                    <a:pt x="1387" y="3051"/>
                    <a:pt x="1387" y="3236"/>
                    <a:pt x="0" y="3605"/>
                  </a:cubicBezTo>
                  <a:cubicBezTo>
                    <a:pt x="724" y="3997"/>
                    <a:pt x="1428" y="4153"/>
                    <a:pt x="2116" y="4153"/>
                  </a:cubicBezTo>
                  <a:cubicBezTo>
                    <a:pt x="3536" y="4153"/>
                    <a:pt x="4886" y="3489"/>
                    <a:pt x="6193" y="2866"/>
                  </a:cubicBezTo>
                  <a:cubicBezTo>
                    <a:pt x="6422" y="2637"/>
                    <a:pt x="6462" y="2033"/>
                    <a:pt x="6934" y="2033"/>
                  </a:cubicBezTo>
                  <a:cubicBezTo>
                    <a:pt x="7035" y="2033"/>
                    <a:pt x="7156" y="2061"/>
                    <a:pt x="7303" y="2126"/>
                  </a:cubicBezTo>
                  <a:cubicBezTo>
                    <a:pt x="7580" y="2034"/>
                    <a:pt x="7672" y="1757"/>
                    <a:pt x="7672" y="1387"/>
                  </a:cubicBezTo>
                  <a:cubicBezTo>
                    <a:pt x="6286" y="1294"/>
                    <a:pt x="7765" y="370"/>
                    <a:pt x="721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37"/>
            <p:cNvSpPr/>
            <p:nvPr/>
          </p:nvSpPr>
          <p:spPr>
            <a:xfrm>
              <a:off x="3038150" y="630950"/>
              <a:ext cx="94775" cy="168725"/>
            </a:xfrm>
            <a:custGeom>
              <a:rect b="b" l="l" r="r" t="t"/>
              <a:pathLst>
                <a:path extrusionOk="0" h="6749" w="3791">
                  <a:moveTo>
                    <a:pt x="648" y="1"/>
                  </a:moveTo>
                  <a:cubicBezTo>
                    <a:pt x="556" y="1203"/>
                    <a:pt x="93" y="2497"/>
                    <a:pt x="1757" y="3421"/>
                  </a:cubicBezTo>
                  <a:cubicBezTo>
                    <a:pt x="1" y="3606"/>
                    <a:pt x="740" y="4900"/>
                    <a:pt x="278" y="6009"/>
                  </a:cubicBezTo>
                  <a:cubicBezTo>
                    <a:pt x="692" y="5679"/>
                    <a:pt x="1031" y="5348"/>
                    <a:pt x="1164" y="5348"/>
                  </a:cubicBezTo>
                  <a:cubicBezTo>
                    <a:pt x="1180" y="5348"/>
                    <a:pt x="1193" y="5352"/>
                    <a:pt x="1203" y="5362"/>
                  </a:cubicBezTo>
                  <a:cubicBezTo>
                    <a:pt x="1942" y="5732"/>
                    <a:pt x="648" y="6287"/>
                    <a:pt x="1110" y="6749"/>
                  </a:cubicBezTo>
                  <a:cubicBezTo>
                    <a:pt x="2497" y="6379"/>
                    <a:pt x="1850" y="4623"/>
                    <a:pt x="3051" y="4161"/>
                  </a:cubicBezTo>
                  <a:cubicBezTo>
                    <a:pt x="3791" y="3883"/>
                    <a:pt x="3791" y="3421"/>
                    <a:pt x="3236" y="2774"/>
                  </a:cubicBezTo>
                  <a:cubicBezTo>
                    <a:pt x="2959" y="2589"/>
                    <a:pt x="1942" y="2127"/>
                    <a:pt x="3236" y="1757"/>
                  </a:cubicBezTo>
                  <a:cubicBezTo>
                    <a:pt x="2682" y="740"/>
                    <a:pt x="1203" y="1018"/>
                    <a:pt x="64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37"/>
            <p:cNvSpPr/>
            <p:nvPr/>
          </p:nvSpPr>
          <p:spPr>
            <a:xfrm>
              <a:off x="3072825" y="917500"/>
              <a:ext cx="27750" cy="20825"/>
            </a:xfrm>
            <a:custGeom>
              <a:rect b="b" l="l" r="r" t="t"/>
              <a:pathLst>
                <a:path extrusionOk="0" h="833" w="1110">
                  <a:moveTo>
                    <a:pt x="781" y="0"/>
                  </a:moveTo>
                  <a:cubicBezTo>
                    <a:pt x="359" y="0"/>
                    <a:pt x="305" y="604"/>
                    <a:pt x="0" y="833"/>
                  </a:cubicBezTo>
                  <a:cubicBezTo>
                    <a:pt x="555" y="833"/>
                    <a:pt x="925" y="555"/>
                    <a:pt x="1110" y="93"/>
                  </a:cubicBezTo>
                  <a:cubicBezTo>
                    <a:pt x="979" y="28"/>
                    <a:pt x="871" y="0"/>
                    <a:pt x="78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37"/>
            <p:cNvSpPr/>
            <p:nvPr/>
          </p:nvSpPr>
          <p:spPr>
            <a:xfrm>
              <a:off x="2948025" y="820250"/>
              <a:ext cx="78600" cy="50200"/>
            </a:xfrm>
            <a:custGeom>
              <a:rect b="b" l="l" r="r" t="t"/>
              <a:pathLst>
                <a:path extrusionOk="0" h="2008" w="3144">
                  <a:moveTo>
                    <a:pt x="2277" y="1"/>
                  </a:moveTo>
                  <a:cubicBezTo>
                    <a:pt x="1901" y="1"/>
                    <a:pt x="1797" y="558"/>
                    <a:pt x="1572" y="933"/>
                  </a:cubicBezTo>
                  <a:cubicBezTo>
                    <a:pt x="1513" y="1112"/>
                    <a:pt x="1376" y="1214"/>
                    <a:pt x="1237" y="1214"/>
                  </a:cubicBezTo>
                  <a:cubicBezTo>
                    <a:pt x="1160" y="1214"/>
                    <a:pt x="1083" y="1183"/>
                    <a:pt x="1018" y="1118"/>
                  </a:cubicBezTo>
                  <a:cubicBezTo>
                    <a:pt x="851" y="951"/>
                    <a:pt x="696" y="880"/>
                    <a:pt x="561" y="880"/>
                  </a:cubicBezTo>
                  <a:cubicBezTo>
                    <a:pt x="324" y="880"/>
                    <a:pt x="152" y="1100"/>
                    <a:pt x="93" y="1395"/>
                  </a:cubicBezTo>
                  <a:cubicBezTo>
                    <a:pt x="1" y="1950"/>
                    <a:pt x="648" y="1765"/>
                    <a:pt x="1018" y="1950"/>
                  </a:cubicBezTo>
                  <a:cubicBezTo>
                    <a:pt x="1073" y="1991"/>
                    <a:pt x="1126" y="2008"/>
                    <a:pt x="1178" y="2008"/>
                  </a:cubicBezTo>
                  <a:cubicBezTo>
                    <a:pt x="1396" y="2008"/>
                    <a:pt x="1593" y="1714"/>
                    <a:pt x="1839" y="1714"/>
                  </a:cubicBezTo>
                  <a:cubicBezTo>
                    <a:pt x="1927" y="1714"/>
                    <a:pt x="2023" y="1753"/>
                    <a:pt x="2127" y="1857"/>
                  </a:cubicBezTo>
                  <a:cubicBezTo>
                    <a:pt x="2302" y="1892"/>
                    <a:pt x="2463" y="1927"/>
                    <a:pt x="2606" y="1927"/>
                  </a:cubicBezTo>
                  <a:cubicBezTo>
                    <a:pt x="2842" y="1927"/>
                    <a:pt x="3029" y="1833"/>
                    <a:pt x="3144" y="1488"/>
                  </a:cubicBezTo>
                  <a:cubicBezTo>
                    <a:pt x="2404" y="1210"/>
                    <a:pt x="2959" y="286"/>
                    <a:pt x="2589" y="101"/>
                  </a:cubicBezTo>
                  <a:cubicBezTo>
                    <a:pt x="2467" y="31"/>
                    <a:pt x="2364" y="1"/>
                    <a:pt x="227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37"/>
            <p:cNvSpPr/>
            <p:nvPr/>
          </p:nvSpPr>
          <p:spPr>
            <a:xfrm>
              <a:off x="2820950" y="905950"/>
              <a:ext cx="20800" cy="13900"/>
            </a:xfrm>
            <a:custGeom>
              <a:rect b="b" l="l" r="r" t="t"/>
              <a:pathLst>
                <a:path extrusionOk="0" h="556" w="832">
                  <a:moveTo>
                    <a:pt x="277" y="1"/>
                  </a:moveTo>
                  <a:cubicBezTo>
                    <a:pt x="93" y="1"/>
                    <a:pt x="0" y="93"/>
                    <a:pt x="93" y="278"/>
                  </a:cubicBezTo>
                  <a:cubicBezTo>
                    <a:pt x="93" y="370"/>
                    <a:pt x="370" y="555"/>
                    <a:pt x="462" y="555"/>
                  </a:cubicBezTo>
                  <a:cubicBezTo>
                    <a:pt x="647" y="555"/>
                    <a:pt x="832" y="463"/>
                    <a:pt x="740" y="186"/>
                  </a:cubicBezTo>
                  <a:cubicBezTo>
                    <a:pt x="555" y="93"/>
                    <a:pt x="462" y="1"/>
                    <a:pt x="27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2" name="Google Shape;7542;p37"/>
          <p:cNvGrpSpPr/>
          <p:nvPr/>
        </p:nvGrpSpPr>
        <p:grpSpPr>
          <a:xfrm rot="-5400000">
            <a:off x="1506414" y="3948512"/>
            <a:ext cx="544419" cy="837783"/>
            <a:chOff x="2090700" y="237525"/>
            <a:chExt cx="3346150" cy="5149250"/>
          </a:xfrm>
        </p:grpSpPr>
        <p:sp>
          <p:nvSpPr>
            <p:cNvPr id="7543" name="Google Shape;7543;p37"/>
            <p:cNvSpPr/>
            <p:nvPr/>
          </p:nvSpPr>
          <p:spPr>
            <a:xfrm>
              <a:off x="3551175" y="5155650"/>
              <a:ext cx="439075" cy="231125"/>
            </a:xfrm>
            <a:custGeom>
              <a:rect b="b" l="l" r="r" t="t"/>
              <a:pathLst>
                <a:path extrusionOk="0" h="9245" w="17563">
                  <a:moveTo>
                    <a:pt x="1202" y="1"/>
                  </a:moveTo>
                  <a:cubicBezTo>
                    <a:pt x="0" y="2496"/>
                    <a:pt x="2034" y="6379"/>
                    <a:pt x="5269" y="7858"/>
                  </a:cubicBezTo>
                  <a:cubicBezTo>
                    <a:pt x="5731" y="7488"/>
                    <a:pt x="5454" y="7026"/>
                    <a:pt x="5177" y="6841"/>
                  </a:cubicBezTo>
                  <a:cubicBezTo>
                    <a:pt x="4437" y="6286"/>
                    <a:pt x="5824" y="5454"/>
                    <a:pt x="4807" y="5084"/>
                  </a:cubicBezTo>
                  <a:cubicBezTo>
                    <a:pt x="4968" y="4730"/>
                    <a:pt x="5141" y="4611"/>
                    <a:pt x="5320" y="4611"/>
                  </a:cubicBezTo>
                  <a:cubicBezTo>
                    <a:pt x="5656" y="4611"/>
                    <a:pt x="6017" y="5024"/>
                    <a:pt x="6378" y="5084"/>
                  </a:cubicBezTo>
                  <a:cubicBezTo>
                    <a:pt x="6474" y="5113"/>
                    <a:pt x="6557" y="5126"/>
                    <a:pt x="6631" y="5126"/>
                  </a:cubicBezTo>
                  <a:cubicBezTo>
                    <a:pt x="7277" y="5126"/>
                    <a:pt x="7223" y="4151"/>
                    <a:pt x="8135" y="4068"/>
                  </a:cubicBezTo>
                  <a:lnTo>
                    <a:pt x="8135" y="4068"/>
                  </a:lnTo>
                  <a:cubicBezTo>
                    <a:pt x="8135" y="5732"/>
                    <a:pt x="6840" y="6841"/>
                    <a:pt x="6378" y="8135"/>
                  </a:cubicBezTo>
                  <a:cubicBezTo>
                    <a:pt x="7025" y="8782"/>
                    <a:pt x="8412" y="8135"/>
                    <a:pt x="8874" y="9244"/>
                  </a:cubicBezTo>
                  <a:lnTo>
                    <a:pt x="9244" y="9244"/>
                  </a:lnTo>
                  <a:cubicBezTo>
                    <a:pt x="9521" y="8782"/>
                    <a:pt x="9798" y="8412"/>
                    <a:pt x="10353" y="8227"/>
                  </a:cubicBezTo>
                  <a:lnTo>
                    <a:pt x="10353" y="8227"/>
                  </a:lnTo>
                  <a:cubicBezTo>
                    <a:pt x="10538" y="8689"/>
                    <a:pt x="9983" y="8874"/>
                    <a:pt x="9983" y="9244"/>
                  </a:cubicBezTo>
                  <a:lnTo>
                    <a:pt x="10723" y="9244"/>
                  </a:lnTo>
                  <a:cubicBezTo>
                    <a:pt x="11231" y="8967"/>
                    <a:pt x="11763" y="8828"/>
                    <a:pt x="12306" y="8828"/>
                  </a:cubicBezTo>
                  <a:cubicBezTo>
                    <a:pt x="12849" y="8828"/>
                    <a:pt x="13403" y="8967"/>
                    <a:pt x="13958" y="9244"/>
                  </a:cubicBezTo>
                  <a:lnTo>
                    <a:pt x="15067" y="9244"/>
                  </a:lnTo>
                  <a:cubicBezTo>
                    <a:pt x="15344" y="8597"/>
                    <a:pt x="15899" y="8505"/>
                    <a:pt x="16546" y="8505"/>
                  </a:cubicBezTo>
                  <a:cubicBezTo>
                    <a:pt x="16823" y="8412"/>
                    <a:pt x="17193" y="8320"/>
                    <a:pt x="17563" y="8135"/>
                  </a:cubicBezTo>
                  <a:cubicBezTo>
                    <a:pt x="17455" y="7377"/>
                    <a:pt x="17156" y="7063"/>
                    <a:pt x="16760" y="7063"/>
                  </a:cubicBezTo>
                  <a:cubicBezTo>
                    <a:pt x="16480" y="7063"/>
                    <a:pt x="16151" y="7220"/>
                    <a:pt x="15807" y="7488"/>
                  </a:cubicBezTo>
                  <a:cubicBezTo>
                    <a:pt x="15369" y="7843"/>
                    <a:pt x="15101" y="7980"/>
                    <a:pt x="14939" y="7980"/>
                  </a:cubicBezTo>
                  <a:cubicBezTo>
                    <a:pt x="14553" y="7980"/>
                    <a:pt x="14763" y="7204"/>
                    <a:pt x="14697" y="6748"/>
                  </a:cubicBezTo>
                  <a:lnTo>
                    <a:pt x="13958" y="6748"/>
                  </a:lnTo>
                  <a:cubicBezTo>
                    <a:pt x="13773" y="7580"/>
                    <a:pt x="13034" y="7673"/>
                    <a:pt x="12479" y="7950"/>
                  </a:cubicBezTo>
                  <a:cubicBezTo>
                    <a:pt x="12197" y="8091"/>
                    <a:pt x="12007" y="8149"/>
                    <a:pt x="11882" y="8149"/>
                  </a:cubicBezTo>
                  <a:cubicBezTo>
                    <a:pt x="11432" y="8149"/>
                    <a:pt x="11812" y="7407"/>
                    <a:pt x="11740" y="7118"/>
                  </a:cubicBezTo>
                  <a:cubicBezTo>
                    <a:pt x="11185" y="6748"/>
                    <a:pt x="10630" y="6563"/>
                    <a:pt x="10076" y="6101"/>
                  </a:cubicBezTo>
                  <a:cubicBezTo>
                    <a:pt x="8966" y="5084"/>
                    <a:pt x="9151" y="4437"/>
                    <a:pt x="10353" y="3790"/>
                  </a:cubicBezTo>
                  <a:lnTo>
                    <a:pt x="10353" y="3421"/>
                  </a:lnTo>
                  <a:cubicBezTo>
                    <a:pt x="9983" y="3421"/>
                    <a:pt x="9583" y="3481"/>
                    <a:pt x="9205" y="3481"/>
                  </a:cubicBezTo>
                  <a:cubicBezTo>
                    <a:pt x="8921" y="3481"/>
                    <a:pt x="8650" y="3447"/>
                    <a:pt x="8412" y="3328"/>
                  </a:cubicBezTo>
                  <a:cubicBezTo>
                    <a:pt x="8042" y="2589"/>
                    <a:pt x="9429" y="2681"/>
                    <a:pt x="8874" y="2034"/>
                  </a:cubicBezTo>
                  <a:lnTo>
                    <a:pt x="8874" y="2034"/>
                  </a:lnTo>
                  <a:cubicBezTo>
                    <a:pt x="7824" y="2752"/>
                    <a:pt x="6741" y="3339"/>
                    <a:pt x="5626" y="3339"/>
                  </a:cubicBezTo>
                  <a:cubicBezTo>
                    <a:pt x="4875" y="3339"/>
                    <a:pt x="4109" y="3073"/>
                    <a:pt x="3328" y="2404"/>
                  </a:cubicBezTo>
                  <a:cubicBezTo>
                    <a:pt x="2496" y="1757"/>
                    <a:pt x="1941" y="832"/>
                    <a:pt x="120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37"/>
            <p:cNvSpPr/>
            <p:nvPr/>
          </p:nvSpPr>
          <p:spPr>
            <a:xfrm>
              <a:off x="3819225" y="5376350"/>
              <a:ext cx="80900" cy="10425"/>
            </a:xfrm>
            <a:custGeom>
              <a:rect b="b" l="l" r="r" t="t"/>
              <a:pathLst>
                <a:path extrusionOk="0" h="417" w="3236">
                  <a:moveTo>
                    <a:pt x="1618" y="0"/>
                  </a:moveTo>
                  <a:cubicBezTo>
                    <a:pt x="1087" y="0"/>
                    <a:pt x="555" y="139"/>
                    <a:pt x="1" y="416"/>
                  </a:cubicBezTo>
                  <a:lnTo>
                    <a:pt x="3236" y="416"/>
                  </a:lnTo>
                  <a:cubicBezTo>
                    <a:pt x="2681" y="139"/>
                    <a:pt x="2150" y="0"/>
                    <a:pt x="161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37"/>
            <p:cNvSpPr/>
            <p:nvPr/>
          </p:nvSpPr>
          <p:spPr>
            <a:xfrm>
              <a:off x="3782250" y="5361325"/>
              <a:ext cx="32375" cy="25450"/>
            </a:xfrm>
            <a:custGeom>
              <a:rect b="b" l="l" r="r" t="t"/>
              <a:pathLst>
                <a:path extrusionOk="0" h="1018" w="1295">
                  <a:moveTo>
                    <a:pt x="1110" y="0"/>
                  </a:moveTo>
                  <a:cubicBezTo>
                    <a:pt x="555" y="185"/>
                    <a:pt x="278" y="555"/>
                    <a:pt x="1" y="1017"/>
                  </a:cubicBezTo>
                  <a:lnTo>
                    <a:pt x="740" y="1017"/>
                  </a:lnTo>
                  <a:cubicBezTo>
                    <a:pt x="740" y="647"/>
                    <a:pt x="1295" y="555"/>
                    <a:pt x="111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37"/>
            <p:cNvSpPr/>
            <p:nvPr/>
          </p:nvSpPr>
          <p:spPr>
            <a:xfrm>
              <a:off x="4572575" y="1224150"/>
              <a:ext cx="281950" cy="695250"/>
            </a:xfrm>
            <a:custGeom>
              <a:rect b="b" l="l" r="r" t="t"/>
              <a:pathLst>
                <a:path extrusionOk="0" h="27810" w="11278">
                  <a:moveTo>
                    <a:pt x="5269" y="953"/>
                  </a:moveTo>
                  <a:cubicBezTo>
                    <a:pt x="5563" y="1100"/>
                    <a:pt x="5819" y="1135"/>
                    <a:pt x="6053" y="1135"/>
                  </a:cubicBezTo>
                  <a:cubicBezTo>
                    <a:pt x="6265" y="1135"/>
                    <a:pt x="6458" y="1106"/>
                    <a:pt x="6644" y="1106"/>
                  </a:cubicBezTo>
                  <a:cubicBezTo>
                    <a:pt x="6899" y="1106"/>
                    <a:pt x="7140" y="1160"/>
                    <a:pt x="7395" y="1415"/>
                  </a:cubicBezTo>
                  <a:cubicBezTo>
                    <a:pt x="7045" y="1515"/>
                    <a:pt x="6722" y="1778"/>
                    <a:pt x="6353" y="1778"/>
                  </a:cubicBezTo>
                  <a:cubicBezTo>
                    <a:pt x="6039" y="1778"/>
                    <a:pt x="5693" y="1589"/>
                    <a:pt x="5269" y="953"/>
                  </a:cubicBezTo>
                  <a:close/>
                  <a:moveTo>
                    <a:pt x="7820" y="0"/>
                  </a:moveTo>
                  <a:cubicBezTo>
                    <a:pt x="7666" y="0"/>
                    <a:pt x="7494" y="11"/>
                    <a:pt x="7303" y="29"/>
                  </a:cubicBezTo>
                  <a:cubicBezTo>
                    <a:pt x="5916" y="29"/>
                    <a:pt x="5084" y="491"/>
                    <a:pt x="4067" y="1138"/>
                  </a:cubicBezTo>
                  <a:cubicBezTo>
                    <a:pt x="2773" y="1877"/>
                    <a:pt x="3236" y="2340"/>
                    <a:pt x="3883" y="2987"/>
                  </a:cubicBezTo>
                  <a:cubicBezTo>
                    <a:pt x="4345" y="3541"/>
                    <a:pt x="4807" y="4096"/>
                    <a:pt x="5454" y="4743"/>
                  </a:cubicBezTo>
                  <a:cubicBezTo>
                    <a:pt x="5329" y="4770"/>
                    <a:pt x="5218" y="4782"/>
                    <a:pt x="5119" y="4782"/>
                  </a:cubicBezTo>
                  <a:cubicBezTo>
                    <a:pt x="4187" y="4782"/>
                    <a:pt x="4273" y="3717"/>
                    <a:pt x="3605" y="3634"/>
                  </a:cubicBezTo>
                  <a:lnTo>
                    <a:pt x="3605" y="3634"/>
                  </a:lnTo>
                  <a:cubicBezTo>
                    <a:pt x="4067" y="4835"/>
                    <a:pt x="1110" y="4373"/>
                    <a:pt x="2866" y="6314"/>
                  </a:cubicBezTo>
                  <a:cubicBezTo>
                    <a:pt x="2246" y="5920"/>
                    <a:pt x="1850" y="5766"/>
                    <a:pt x="1595" y="5766"/>
                  </a:cubicBezTo>
                  <a:cubicBezTo>
                    <a:pt x="1015" y="5766"/>
                    <a:pt x="1174" y="6568"/>
                    <a:pt x="1110" y="7146"/>
                  </a:cubicBezTo>
                  <a:cubicBezTo>
                    <a:pt x="1110" y="10289"/>
                    <a:pt x="2496" y="13339"/>
                    <a:pt x="2311" y="16667"/>
                  </a:cubicBezTo>
                  <a:cubicBezTo>
                    <a:pt x="2126" y="19717"/>
                    <a:pt x="2219" y="22768"/>
                    <a:pt x="740" y="25633"/>
                  </a:cubicBezTo>
                  <a:cubicBezTo>
                    <a:pt x="647" y="26003"/>
                    <a:pt x="370" y="26188"/>
                    <a:pt x="0" y="26373"/>
                  </a:cubicBezTo>
                  <a:cubicBezTo>
                    <a:pt x="0" y="26835"/>
                    <a:pt x="0" y="27389"/>
                    <a:pt x="463" y="27667"/>
                  </a:cubicBezTo>
                  <a:cubicBezTo>
                    <a:pt x="623" y="27747"/>
                    <a:pt x="784" y="27810"/>
                    <a:pt x="922" y="27810"/>
                  </a:cubicBezTo>
                  <a:cubicBezTo>
                    <a:pt x="1101" y="27810"/>
                    <a:pt x="1242" y="27703"/>
                    <a:pt x="1294" y="27389"/>
                  </a:cubicBezTo>
                  <a:cubicBezTo>
                    <a:pt x="1425" y="26866"/>
                    <a:pt x="1649" y="26620"/>
                    <a:pt x="2032" y="26620"/>
                  </a:cubicBezTo>
                  <a:cubicBezTo>
                    <a:pt x="2189" y="26620"/>
                    <a:pt x="2373" y="26662"/>
                    <a:pt x="2589" y="26742"/>
                  </a:cubicBezTo>
                  <a:cubicBezTo>
                    <a:pt x="2958" y="25726"/>
                    <a:pt x="3605" y="24894"/>
                    <a:pt x="3698" y="23785"/>
                  </a:cubicBezTo>
                  <a:cubicBezTo>
                    <a:pt x="3883" y="23322"/>
                    <a:pt x="4160" y="22860"/>
                    <a:pt x="4437" y="22398"/>
                  </a:cubicBezTo>
                  <a:cubicBezTo>
                    <a:pt x="4530" y="21011"/>
                    <a:pt x="5731" y="20272"/>
                    <a:pt x="6193" y="19070"/>
                  </a:cubicBezTo>
                  <a:cubicBezTo>
                    <a:pt x="6286" y="18608"/>
                    <a:pt x="6009" y="18054"/>
                    <a:pt x="6563" y="17591"/>
                  </a:cubicBezTo>
                  <a:lnTo>
                    <a:pt x="6933" y="17314"/>
                  </a:lnTo>
                  <a:cubicBezTo>
                    <a:pt x="6933" y="16759"/>
                    <a:pt x="7210" y="16390"/>
                    <a:pt x="7672" y="16205"/>
                  </a:cubicBezTo>
                  <a:lnTo>
                    <a:pt x="7672" y="15096"/>
                  </a:lnTo>
                  <a:cubicBezTo>
                    <a:pt x="8227" y="14449"/>
                    <a:pt x="7765" y="13339"/>
                    <a:pt x="8782" y="12877"/>
                  </a:cubicBezTo>
                  <a:lnTo>
                    <a:pt x="8782" y="12600"/>
                  </a:lnTo>
                  <a:cubicBezTo>
                    <a:pt x="8689" y="11953"/>
                    <a:pt x="8874" y="11398"/>
                    <a:pt x="9521" y="11121"/>
                  </a:cubicBezTo>
                  <a:lnTo>
                    <a:pt x="9521" y="10381"/>
                  </a:lnTo>
                  <a:cubicBezTo>
                    <a:pt x="8714" y="10455"/>
                    <a:pt x="8315" y="11692"/>
                    <a:pt x="7446" y="11692"/>
                  </a:cubicBezTo>
                  <a:cubicBezTo>
                    <a:pt x="7219" y="11692"/>
                    <a:pt x="6961" y="11608"/>
                    <a:pt x="6656" y="11398"/>
                  </a:cubicBezTo>
                  <a:cubicBezTo>
                    <a:pt x="6586" y="11364"/>
                    <a:pt x="6533" y="11348"/>
                    <a:pt x="6494" y="11348"/>
                  </a:cubicBezTo>
                  <a:cubicBezTo>
                    <a:pt x="6320" y="11348"/>
                    <a:pt x="6396" y="11635"/>
                    <a:pt x="6471" y="11860"/>
                  </a:cubicBezTo>
                  <a:cubicBezTo>
                    <a:pt x="6563" y="12045"/>
                    <a:pt x="6748" y="12415"/>
                    <a:pt x="6656" y="12415"/>
                  </a:cubicBezTo>
                  <a:cubicBezTo>
                    <a:pt x="6377" y="12327"/>
                    <a:pt x="6129" y="12288"/>
                    <a:pt x="5906" y="12288"/>
                  </a:cubicBezTo>
                  <a:cubicBezTo>
                    <a:pt x="4717" y="12288"/>
                    <a:pt x="4213" y="13393"/>
                    <a:pt x="3513" y="14171"/>
                  </a:cubicBezTo>
                  <a:cubicBezTo>
                    <a:pt x="3447" y="14237"/>
                    <a:pt x="3370" y="14267"/>
                    <a:pt x="3290" y="14267"/>
                  </a:cubicBezTo>
                  <a:cubicBezTo>
                    <a:pt x="3143" y="14267"/>
                    <a:pt x="2985" y="14165"/>
                    <a:pt x="2866" y="13986"/>
                  </a:cubicBezTo>
                  <a:cubicBezTo>
                    <a:pt x="2681" y="13802"/>
                    <a:pt x="2589" y="13524"/>
                    <a:pt x="2866" y="13339"/>
                  </a:cubicBezTo>
                  <a:cubicBezTo>
                    <a:pt x="3790" y="12877"/>
                    <a:pt x="3513" y="12323"/>
                    <a:pt x="3143" y="11583"/>
                  </a:cubicBezTo>
                  <a:cubicBezTo>
                    <a:pt x="2958" y="11121"/>
                    <a:pt x="3143" y="10289"/>
                    <a:pt x="3975" y="10012"/>
                  </a:cubicBezTo>
                  <a:cubicBezTo>
                    <a:pt x="4125" y="9957"/>
                    <a:pt x="4248" y="9933"/>
                    <a:pt x="4351" y="9933"/>
                  </a:cubicBezTo>
                  <a:cubicBezTo>
                    <a:pt x="4947" y="9933"/>
                    <a:pt x="4848" y="10754"/>
                    <a:pt x="5084" y="11306"/>
                  </a:cubicBezTo>
                  <a:cubicBezTo>
                    <a:pt x="5546" y="10751"/>
                    <a:pt x="5916" y="10289"/>
                    <a:pt x="7025" y="9919"/>
                  </a:cubicBezTo>
                  <a:cubicBezTo>
                    <a:pt x="5084" y="9734"/>
                    <a:pt x="5454" y="8440"/>
                    <a:pt x="4807" y="7886"/>
                  </a:cubicBezTo>
                  <a:cubicBezTo>
                    <a:pt x="4970" y="7682"/>
                    <a:pt x="5115" y="7604"/>
                    <a:pt x="5241" y="7604"/>
                  </a:cubicBezTo>
                  <a:cubicBezTo>
                    <a:pt x="5403" y="7604"/>
                    <a:pt x="5535" y="7730"/>
                    <a:pt x="5639" y="7886"/>
                  </a:cubicBezTo>
                  <a:cubicBezTo>
                    <a:pt x="6147" y="8348"/>
                    <a:pt x="6401" y="8579"/>
                    <a:pt x="6667" y="8579"/>
                  </a:cubicBezTo>
                  <a:cubicBezTo>
                    <a:pt x="6933" y="8579"/>
                    <a:pt x="7210" y="8348"/>
                    <a:pt x="7765" y="7886"/>
                  </a:cubicBezTo>
                  <a:cubicBezTo>
                    <a:pt x="7867" y="7784"/>
                    <a:pt x="7944" y="7744"/>
                    <a:pt x="8009" y="7744"/>
                  </a:cubicBezTo>
                  <a:cubicBezTo>
                    <a:pt x="8123" y="7744"/>
                    <a:pt x="8203" y="7861"/>
                    <a:pt x="8319" y="7978"/>
                  </a:cubicBezTo>
                  <a:cubicBezTo>
                    <a:pt x="8874" y="8255"/>
                    <a:pt x="9336" y="8625"/>
                    <a:pt x="9798" y="8902"/>
                  </a:cubicBezTo>
                  <a:lnTo>
                    <a:pt x="10168" y="8533"/>
                  </a:lnTo>
                  <a:cubicBezTo>
                    <a:pt x="10261" y="7793"/>
                    <a:pt x="9891" y="6869"/>
                    <a:pt x="10908" y="6407"/>
                  </a:cubicBezTo>
                  <a:cubicBezTo>
                    <a:pt x="10445" y="4835"/>
                    <a:pt x="11092" y="3449"/>
                    <a:pt x="11277" y="1970"/>
                  </a:cubicBezTo>
                  <a:lnTo>
                    <a:pt x="10538" y="1970"/>
                  </a:lnTo>
                  <a:cubicBezTo>
                    <a:pt x="10076" y="2155"/>
                    <a:pt x="10445" y="2617"/>
                    <a:pt x="10168" y="3079"/>
                  </a:cubicBezTo>
                  <a:cubicBezTo>
                    <a:pt x="9798" y="2340"/>
                    <a:pt x="9429" y="1600"/>
                    <a:pt x="9059" y="953"/>
                  </a:cubicBezTo>
                  <a:cubicBezTo>
                    <a:pt x="8834" y="203"/>
                    <a:pt x="8487" y="0"/>
                    <a:pt x="782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37"/>
            <p:cNvSpPr/>
            <p:nvPr/>
          </p:nvSpPr>
          <p:spPr>
            <a:xfrm>
              <a:off x="4454725" y="4656425"/>
              <a:ext cx="372075" cy="315975"/>
            </a:xfrm>
            <a:custGeom>
              <a:rect b="b" l="l" r="r" t="t"/>
              <a:pathLst>
                <a:path extrusionOk="0" h="12639" w="14883">
                  <a:moveTo>
                    <a:pt x="7228" y="0"/>
                  </a:moveTo>
                  <a:cubicBezTo>
                    <a:pt x="3215" y="0"/>
                    <a:pt x="333" y="2580"/>
                    <a:pt x="0" y="6659"/>
                  </a:cubicBezTo>
                  <a:cubicBezTo>
                    <a:pt x="832" y="7583"/>
                    <a:pt x="1941" y="7953"/>
                    <a:pt x="3143" y="8230"/>
                  </a:cubicBezTo>
                  <a:cubicBezTo>
                    <a:pt x="2588" y="8323"/>
                    <a:pt x="2126" y="8415"/>
                    <a:pt x="1664" y="8508"/>
                  </a:cubicBezTo>
                  <a:cubicBezTo>
                    <a:pt x="1017" y="8600"/>
                    <a:pt x="740" y="9062"/>
                    <a:pt x="647" y="9617"/>
                  </a:cubicBezTo>
                  <a:cubicBezTo>
                    <a:pt x="555" y="10264"/>
                    <a:pt x="832" y="11096"/>
                    <a:pt x="1294" y="11096"/>
                  </a:cubicBezTo>
                  <a:cubicBezTo>
                    <a:pt x="2681" y="11188"/>
                    <a:pt x="2126" y="12020"/>
                    <a:pt x="2126" y="12575"/>
                  </a:cubicBezTo>
                  <a:cubicBezTo>
                    <a:pt x="2250" y="12619"/>
                    <a:pt x="2356" y="12639"/>
                    <a:pt x="2448" y="12639"/>
                  </a:cubicBezTo>
                  <a:cubicBezTo>
                    <a:pt x="3190" y="12639"/>
                    <a:pt x="2983" y="11346"/>
                    <a:pt x="3594" y="11346"/>
                  </a:cubicBezTo>
                  <a:cubicBezTo>
                    <a:pt x="3696" y="11346"/>
                    <a:pt x="3820" y="11382"/>
                    <a:pt x="3975" y="11466"/>
                  </a:cubicBezTo>
                  <a:cubicBezTo>
                    <a:pt x="4622" y="11188"/>
                    <a:pt x="4160" y="10356"/>
                    <a:pt x="4714" y="10079"/>
                  </a:cubicBezTo>
                  <a:cubicBezTo>
                    <a:pt x="5674" y="9688"/>
                    <a:pt x="6647" y="9461"/>
                    <a:pt x="7586" y="9461"/>
                  </a:cubicBezTo>
                  <a:cubicBezTo>
                    <a:pt x="9091" y="9461"/>
                    <a:pt x="10509" y="10043"/>
                    <a:pt x="11647" y="11466"/>
                  </a:cubicBezTo>
                  <a:cubicBezTo>
                    <a:pt x="12017" y="11281"/>
                    <a:pt x="12294" y="11188"/>
                    <a:pt x="12664" y="11096"/>
                  </a:cubicBezTo>
                  <a:cubicBezTo>
                    <a:pt x="13865" y="10726"/>
                    <a:pt x="14050" y="10171"/>
                    <a:pt x="13126" y="9247"/>
                  </a:cubicBezTo>
                  <a:lnTo>
                    <a:pt x="13126" y="9247"/>
                  </a:lnTo>
                  <a:cubicBezTo>
                    <a:pt x="12964" y="9316"/>
                    <a:pt x="12797" y="9351"/>
                    <a:pt x="12623" y="9351"/>
                  </a:cubicBezTo>
                  <a:cubicBezTo>
                    <a:pt x="12103" y="9351"/>
                    <a:pt x="11531" y="9039"/>
                    <a:pt x="10907" y="8415"/>
                  </a:cubicBezTo>
                  <a:lnTo>
                    <a:pt x="10907" y="8415"/>
                  </a:lnTo>
                  <a:cubicBezTo>
                    <a:pt x="11832" y="8600"/>
                    <a:pt x="12479" y="8785"/>
                    <a:pt x="13126" y="8877"/>
                  </a:cubicBezTo>
                  <a:cubicBezTo>
                    <a:pt x="14050" y="8323"/>
                    <a:pt x="12571" y="7029"/>
                    <a:pt x="13403" y="6936"/>
                  </a:cubicBezTo>
                  <a:cubicBezTo>
                    <a:pt x="14605" y="6936"/>
                    <a:pt x="13588" y="8323"/>
                    <a:pt x="14143" y="8877"/>
                  </a:cubicBezTo>
                  <a:cubicBezTo>
                    <a:pt x="14328" y="9155"/>
                    <a:pt x="14697" y="9155"/>
                    <a:pt x="14882" y="9247"/>
                  </a:cubicBezTo>
                  <a:lnTo>
                    <a:pt x="14882" y="8138"/>
                  </a:lnTo>
                  <a:cubicBezTo>
                    <a:pt x="14328" y="7676"/>
                    <a:pt x="14697" y="6936"/>
                    <a:pt x="14605" y="6382"/>
                  </a:cubicBezTo>
                  <a:cubicBezTo>
                    <a:pt x="14605" y="6012"/>
                    <a:pt x="14512" y="5642"/>
                    <a:pt x="14512" y="5272"/>
                  </a:cubicBezTo>
                  <a:cubicBezTo>
                    <a:pt x="14143" y="4995"/>
                    <a:pt x="14235" y="4533"/>
                    <a:pt x="14235" y="4163"/>
                  </a:cubicBezTo>
                  <a:lnTo>
                    <a:pt x="14235" y="2684"/>
                  </a:lnTo>
                  <a:cubicBezTo>
                    <a:pt x="14235" y="2314"/>
                    <a:pt x="14235" y="2037"/>
                    <a:pt x="14235" y="1667"/>
                  </a:cubicBezTo>
                  <a:cubicBezTo>
                    <a:pt x="13403" y="1945"/>
                    <a:pt x="13218" y="2777"/>
                    <a:pt x="12479" y="3054"/>
                  </a:cubicBezTo>
                  <a:cubicBezTo>
                    <a:pt x="12088" y="3210"/>
                    <a:pt x="11896" y="3763"/>
                    <a:pt x="11511" y="3763"/>
                  </a:cubicBezTo>
                  <a:cubicBezTo>
                    <a:pt x="11440" y="3763"/>
                    <a:pt x="11363" y="3744"/>
                    <a:pt x="11277" y="3701"/>
                  </a:cubicBezTo>
                  <a:cubicBezTo>
                    <a:pt x="10538" y="3331"/>
                    <a:pt x="11277" y="2684"/>
                    <a:pt x="11092" y="2130"/>
                  </a:cubicBezTo>
                  <a:lnTo>
                    <a:pt x="11092" y="2130"/>
                  </a:lnTo>
                  <a:cubicBezTo>
                    <a:pt x="9983" y="2222"/>
                    <a:pt x="9521" y="3424"/>
                    <a:pt x="9059" y="3886"/>
                  </a:cubicBezTo>
                  <a:cubicBezTo>
                    <a:pt x="8646" y="4436"/>
                    <a:pt x="8209" y="4589"/>
                    <a:pt x="7764" y="4589"/>
                  </a:cubicBezTo>
                  <a:cubicBezTo>
                    <a:pt x="7200" y="4589"/>
                    <a:pt x="6624" y="4341"/>
                    <a:pt x="6078" y="4341"/>
                  </a:cubicBezTo>
                  <a:cubicBezTo>
                    <a:pt x="5897" y="4341"/>
                    <a:pt x="5719" y="4368"/>
                    <a:pt x="5546" y="4440"/>
                  </a:cubicBezTo>
                  <a:cubicBezTo>
                    <a:pt x="5513" y="4463"/>
                    <a:pt x="5481" y="4473"/>
                    <a:pt x="5450" y="4473"/>
                  </a:cubicBezTo>
                  <a:cubicBezTo>
                    <a:pt x="5228" y="4473"/>
                    <a:pt x="5095" y="3934"/>
                    <a:pt x="5177" y="3609"/>
                  </a:cubicBezTo>
                  <a:cubicBezTo>
                    <a:pt x="5219" y="3398"/>
                    <a:pt x="5299" y="3341"/>
                    <a:pt x="5400" y="3341"/>
                  </a:cubicBezTo>
                  <a:cubicBezTo>
                    <a:pt x="5521" y="3341"/>
                    <a:pt x="5672" y="3424"/>
                    <a:pt x="5824" y="3424"/>
                  </a:cubicBezTo>
                  <a:cubicBezTo>
                    <a:pt x="5639" y="1483"/>
                    <a:pt x="7857" y="2130"/>
                    <a:pt x="8504" y="1113"/>
                  </a:cubicBezTo>
                  <a:cubicBezTo>
                    <a:pt x="8514" y="1093"/>
                    <a:pt x="8527" y="1084"/>
                    <a:pt x="8543" y="1084"/>
                  </a:cubicBezTo>
                  <a:cubicBezTo>
                    <a:pt x="8669" y="1084"/>
                    <a:pt x="8936" y="1707"/>
                    <a:pt x="8689" y="2037"/>
                  </a:cubicBezTo>
                  <a:cubicBezTo>
                    <a:pt x="8227" y="2684"/>
                    <a:pt x="7765" y="3239"/>
                    <a:pt x="6933" y="3424"/>
                  </a:cubicBezTo>
                  <a:cubicBezTo>
                    <a:pt x="7265" y="3756"/>
                    <a:pt x="7524" y="3990"/>
                    <a:pt x="7785" y="3990"/>
                  </a:cubicBezTo>
                  <a:cubicBezTo>
                    <a:pt x="8032" y="3990"/>
                    <a:pt x="8282" y="3779"/>
                    <a:pt x="8597" y="3239"/>
                  </a:cubicBezTo>
                  <a:cubicBezTo>
                    <a:pt x="9151" y="2407"/>
                    <a:pt x="9244" y="928"/>
                    <a:pt x="10630" y="651"/>
                  </a:cubicBezTo>
                  <a:lnTo>
                    <a:pt x="10168" y="188"/>
                  </a:lnTo>
                  <a:cubicBezTo>
                    <a:pt x="9706" y="96"/>
                    <a:pt x="9151" y="96"/>
                    <a:pt x="8597" y="96"/>
                  </a:cubicBezTo>
                  <a:cubicBezTo>
                    <a:pt x="8128" y="32"/>
                    <a:pt x="7671" y="0"/>
                    <a:pt x="722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37"/>
            <p:cNvSpPr/>
            <p:nvPr/>
          </p:nvSpPr>
          <p:spPr>
            <a:xfrm>
              <a:off x="4084975" y="2572100"/>
              <a:ext cx="353600" cy="464500"/>
            </a:xfrm>
            <a:custGeom>
              <a:rect b="b" l="l" r="r" t="t"/>
              <a:pathLst>
                <a:path extrusionOk="0" h="18580" w="14144">
                  <a:moveTo>
                    <a:pt x="11848" y="4893"/>
                  </a:moveTo>
                  <a:cubicBezTo>
                    <a:pt x="12199" y="4893"/>
                    <a:pt x="12484" y="5471"/>
                    <a:pt x="12837" y="5471"/>
                  </a:cubicBezTo>
                  <a:cubicBezTo>
                    <a:pt x="12871" y="5471"/>
                    <a:pt x="12906" y="5466"/>
                    <a:pt x="12942" y="5454"/>
                  </a:cubicBezTo>
                  <a:lnTo>
                    <a:pt x="12942" y="5454"/>
                  </a:lnTo>
                  <a:cubicBezTo>
                    <a:pt x="12874" y="5859"/>
                    <a:pt x="12856" y="6313"/>
                    <a:pt x="12527" y="6313"/>
                  </a:cubicBezTo>
                  <a:cubicBezTo>
                    <a:pt x="12406" y="6313"/>
                    <a:pt x="12242" y="6251"/>
                    <a:pt x="12017" y="6101"/>
                  </a:cubicBezTo>
                  <a:cubicBezTo>
                    <a:pt x="11740" y="5916"/>
                    <a:pt x="11093" y="5731"/>
                    <a:pt x="11370" y="5269"/>
                  </a:cubicBezTo>
                  <a:cubicBezTo>
                    <a:pt x="11547" y="4991"/>
                    <a:pt x="11703" y="4893"/>
                    <a:pt x="11848" y="4893"/>
                  </a:cubicBezTo>
                  <a:close/>
                  <a:moveTo>
                    <a:pt x="8597" y="0"/>
                  </a:moveTo>
                  <a:lnTo>
                    <a:pt x="7858" y="740"/>
                  </a:lnTo>
                  <a:lnTo>
                    <a:pt x="7858" y="1479"/>
                  </a:lnTo>
                  <a:cubicBezTo>
                    <a:pt x="8597" y="1849"/>
                    <a:pt x="9337" y="2126"/>
                    <a:pt x="9706" y="2958"/>
                  </a:cubicBezTo>
                  <a:cubicBezTo>
                    <a:pt x="9614" y="3698"/>
                    <a:pt x="9984" y="4437"/>
                    <a:pt x="9337" y="5084"/>
                  </a:cubicBezTo>
                  <a:cubicBezTo>
                    <a:pt x="8979" y="5860"/>
                    <a:pt x="8582" y="6559"/>
                    <a:pt x="7998" y="6559"/>
                  </a:cubicBezTo>
                  <a:cubicBezTo>
                    <a:pt x="7677" y="6559"/>
                    <a:pt x="7300" y="6348"/>
                    <a:pt x="6841" y="5824"/>
                  </a:cubicBezTo>
                  <a:cubicBezTo>
                    <a:pt x="6656" y="5546"/>
                    <a:pt x="6379" y="5454"/>
                    <a:pt x="6101" y="5454"/>
                  </a:cubicBezTo>
                  <a:cubicBezTo>
                    <a:pt x="6023" y="5463"/>
                    <a:pt x="5947" y="5468"/>
                    <a:pt x="5874" y="5468"/>
                  </a:cubicBezTo>
                  <a:cubicBezTo>
                    <a:pt x="4482" y="5468"/>
                    <a:pt x="4003" y="3873"/>
                    <a:pt x="2774" y="3698"/>
                  </a:cubicBezTo>
                  <a:cubicBezTo>
                    <a:pt x="2404" y="4067"/>
                    <a:pt x="1295" y="4437"/>
                    <a:pt x="2589" y="5084"/>
                  </a:cubicBezTo>
                  <a:cubicBezTo>
                    <a:pt x="2866" y="5269"/>
                    <a:pt x="2681" y="5639"/>
                    <a:pt x="2404" y="5824"/>
                  </a:cubicBezTo>
                  <a:cubicBezTo>
                    <a:pt x="3774" y="7022"/>
                    <a:pt x="5144" y="8062"/>
                    <a:pt x="7028" y="8062"/>
                  </a:cubicBezTo>
                  <a:cubicBezTo>
                    <a:pt x="7178" y="8062"/>
                    <a:pt x="7331" y="8056"/>
                    <a:pt x="7488" y="8042"/>
                  </a:cubicBezTo>
                  <a:cubicBezTo>
                    <a:pt x="7679" y="8004"/>
                    <a:pt x="7887" y="7981"/>
                    <a:pt x="8097" y="7981"/>
                  </a:cubicBezTo>
                  <a:cubicBezTo>
                    <a:pt x="8394" y="7981"/>
                    <a:pt x="8696" y="8026"/>
                    <a:pt x="8967" y="8135"/>
                  </a:cubicBezTo>
                  <a:cubicBezTo>
                    <a:pt x="9891" y="8412"/>
                    <a:pt x="9891" y="9244"/>
                    <a:pt x="9984" y="9983"/>
                  </a:cubicBezTo>
                  <a:cubicBezTo>
                    <a:pt x="10056" y="10418"/>
                    <a:pt x="9673" y="10569"/>
                    <a:pt x="9326" y="10569"/>
                  </a:cubicBezTo>
                  <a:cubicBezTo>
                    <a:pt x="9231" y="10569"/>
                    <a:pt x="9139" y="10558"/>
                    <a:pt x="9059" y="10538"/>
                  </a:cubicBezTo>
                  <a:cubicBezTo>
                    <a:pt x="8463" y="10396"/>
                    <a:pt x="7901" y="10330"/>
                    <a:pt x="7370" y="10330"/>
                  </a:cubicBezTo>
                  <a:cubicBezTo>
                    <a:pt x="4445" y="10330"/>
                    <a:pt x="2447" y="12322"/>
                    <a:pt x="648" y="14513"/>
                  </a:cubicBezTo>
                  <a:cubicBezTo>
                    <a:pt x="648" y="15067"/>
                    <a:pt x="186" y="15252"/>
                    <a:pt x="1" y="15714"/>
                  </a:cubicBezTo>
                  <a:cubicBezTo>
                    <a:pt x="142" y="15809"/>
                    <a:pt x="272" y="15843"/>
                    <a:pt x="393" y="15843"/>
                  </a:cubicBezTo>
                  <a:cubicBezTo>
                    <a:pt x="707" y="15843"/>
                    <a:pt x="960" y="15611"/>
                    <a:pt x="1207" y="15611"/>
                  </a:cubicBezTo>
                  <a:cubicBezTo>
                    <a:pt x="1236" y="15611"/>
                    <a:pt x="1266" y="15614"/>
                    <a:pt x="1295" y="15622"/>
                  </a:cubicBezTo>
                  <a:cubicBezTo>
                    <a:pt x="2219" y="15437"/>
                    <a:pt x="2496" y="14605"/>
                    <a:pt x="3143" y="14235"/>
                  </a:cubicBezTo>
                  <a:lnTo>
                    <a:pt x="3143" y="14143"/>
                  </a:lnTo>
                  <a:lnTo>
                    <a:pt x="3513" y="13866"/>
                  </a:lnTo>
                  <a:cubicBezTo>
                    <a:pt x="4530" y="13588"/>
                    <a:pt x="5362" y="12756"/>
                    <a:pt x="6471" y="12756"/>
                  </a:cubicBezTo>
                  <a:cubicBezTo>
                    <a:pt x="7303" y="12756"/>
                    <a:pt x="8135" y="12756"/>
                    <a:pt x="8412" y="13681"/>
                  </a:cubicBezTo>
                  <a:cubicBezTo>
                    <a:pt x="8690" y="14513"/>
                    <a:pt x="9244" y="15344"/>
                    <a:pt x="8227" y="16269"/>
                  </a:cubicBezTo>
                  <a:cubicBezTo>
                    <a:pt x="7395" y="16916"/>
                    <a:pt x="7026" y="17748"/>
                    <a:pt x="8227" y="18580"/>
                  </a:cubicBezTo>
                  <a:cubicBezTo>
                    <a:pt x="8597" y="18395"/>
                    <a:pt x="8967" y="18302"/>
                    <a:pt x="9337" y="18210"/>
                  </a:cubicBezTo>
                  <a:cubicBezTo>
                    <a:pt x="11000" y="17378"/>
                    <a:pt x="12387" y="16176"/>
                    <a:pt x="13311" y="14513"/>
                  </a:cubicBezTo>
                  <a:cubicBezTo>
                    <a:pt x="13219" y="14420"/>
                    <a:pt x="12942" y="14328"/>
                    <a:pt x="12942" y="14235"/>
                  </a:cubicBezTo>
                  <a:cubicBezTo>
                    <a:pt x="13496" y="12756"/>
                    <a:pt x="12202" y="12941"/>
                    <a:pt x="11278" y="12756"/>
                  </a:cubicBezTo>
                  <a:cubicBezTo>
                    <a:pt x="13219" y="12756"/>
                    <a:pt x="14143" y="11370"/>
                    <a:pt x="14143" y="10168"/>
                  </a:cubicBezTo>
                  <a:cubicBezTo>
                    <a:pt x="14051" y="8689"/>
                    <a:pt x="13866" y="6933"/>
                    <a:pt x="12942" y="5454"/>
                  </a:cubicBezTo>
                  <a:cubicBezTo>
                    <a:pt x="12110" y="2496"/>
                    <a:pt x="12110" y="2496"/>
                    <a:pt x="10353" y="1664"/>
                  </a:cubicBezTo>
                  <a:cubicBezTo>
                    <a:pt x="10631" y="1202"/>
                    <a:pt x="11093" y="1202"/>
                    <a:pt x="11555" y="1110"/>
                  </a:cubicBezTo>
                  <a:cubicBezTo>
                    <a:pt x="10723" y="370"/>
                    <a:pt x="9706" y="185"/>
                    <a:pt x="859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37"/>
            <p:cNvSpPr/>
            <p:nvPr/>
          </p:nvSpPr>
          <p:spPr>
            <a:xfrm>
              <a:off x="4193600" y="4970775"/>
              <a:ext cx="989075" cy="307375"/>
            </a:xfrm>
            <a:custGeom>
              <a:rect b="b" l="l" r="r" t="t"/>
              <a:pathLst>
                <a:path extrusionOk="0" h="12295" w="39563">
                  <a:moveTo>
                    <a:pt x="2496" y="1"/>
                  </a:moveTo>
                  <a:cubicBezTo>
                    <a:pt x="2333" y="488"/>
                    <a:pt x="2057" y="622"/>
                    <a:pt x="1738" y="622"/>
                  </a:cubicBezTo>
                  <a:cubicBezTo>
                    <a:pt x="1353" y="622"/>
                    <a:pt x="908" y="428"/>
                    <a:pt x="528" y="428"/>
                  </a:cubicBezTo>
                  <a:cubicBezTo>
                    <a:pt x="328" y="428"/>
                    <a:pt x="145" y="482"/>
                    <a:pt x="0" y="648"/>
                  </a:cubicBezTo>
                  <a:cubicBezTo>
                    <a:pt x="555" y="1295"/>
                    <a:pt x="1294" y="1572"/>
                    <a:pt x="2126" y="1757"/>
                  </a:cubicBezTo>
                  <a:cubicBezTo>
                    <a:pt x="2281" y="1291"/>
                    <a:pt x="2552" y="1115"/>
                    <a:pt x="2826" y="1115"/>
                  </a:cubicBezTo>
                  <a:cubicBezTo>
                    <a:pt x="3041" y="1115"/>
                    <a:pt x="3257" y="1224"/>
                    <a:pt x="3420" y="1387"/>
                  </a:cubicBezTo>
                  <a:cubicBezTo>
                    <a:pt x="3882" y="1849"/>
                    <a:pt x="3050" y="2127"/>
                    <a:pt x="2866" y="2497"/>
                  </a:cubicBezTo>
                  <a:cubicBezTo>
                    <a:pt x="3050" y="3051"/>
                    <a:pt x="3697" y="3144"/>
                    <a:pt x="3975" y="3606"/>
                  </a:cubicBezTo>
                  <a:cubicBezTo>
                    <a:pt x="4252" y="3606"/>
                    <a:pt x="4529" y="3698"/>
                    <a:pt x="4714" y="3975"/>
                  </a:cubicBezTo>
                  <a:cubicBezTo>
                    <a:pt x="5639" y="4438"/>
                    <a:pt x="6655" y="4900"/>
                    <a:pt x="7580" y="5362"/>
                  </a:cubicBezTo>
                  <a:cubicBezTo>
                    <a:pt x="7765" y="5547"/>
                    <a:pt x="7857" y="5639"/>
                    <a:pt x="7949" y="5732"/>
                  </a:cubicBezTo>
                  <a:cubicBezTo>
                    <a:pt x="10907" y="7118"/>
                    <a:pt x="13773" y="8412"/>
                    <a:pt x="16731" y="9799"/>
                  </a:cubicBezTo>
                  <a:cubicBezTo>
                    <a:pt x="17008" y="9891"/>
                    <a:pt x="17378" y="9984"/>
                    <a:pt x="17748" y="10169"/>
                  </a:cubicBezTo>
                  <a:lnTo>
                    <a:pt x="19596" y="10446"/>
                  </a:lnTo>
                  <a:cubicBezTo>
                    <a:pt x="19689" y="10631"/>
                    <a:pt x="19874" y="10723"/>
                    <a:pt x="19966" y="10816"/>
                  </a:cubicBezTo>
                  <a:lnTo>
                    <a:pt x="20705" y="10816"/>
                  </a:lnTo>
                  <a:cubicBezTo>
                    <a:pt x="21352" y="10816"/>
                    <a:pt x="21907" y="10816"/>
                    <a:pt x="22462" y="11185"/>
                  </a:cubicBezTo>
                  <a:cubicBezTo>
                    <a:pt x="22540" y="11171"/>
                    <a:pt x="22616" y="11165"/>
                    <a:pt x="22690" y="11165"/>
                  </a:cubicBezTo>
                  <a:cubicBezTo>
                    <a:pt x="23494" y="11165"/>
                    <a:pt x="24018" y="11946"/>
                    <a:pt x="24822" y="11946"/>
                  </a:cubicBezTo>
                  <a:cubicBezTo>
                    <a:pt x="24895" y="11946"/>
                    <a:pt x="24971" y="11939"/>
                    <a:pt x="25050" y="11925"/>
                  </a:cubicBezTo>
                  <a:lnTo>
                    <a:pt x="26159" y="11925"/>
                  </a:lnTo>
                  <a:cubicBezTo>
                    <a:pt x="26492" y="11925"/>
                    <a:pt x="26839" y="11895"/>
                    <a:pt x="27184" y="11895"/>
                  </a:cubicBezTo>
                  <a:cubicBezTo>
                    <a:pt x="27701" y="11895"/>
                    <a:pt x="28211" y="11962"/>
                    <a:pt x="28655" y="12295"/>
                  </a:cubicBezTo>
                  <a:lnTo>
                    <a:pt x="31890" y="12295"/>
                  </a:lnTo>
                  <a:cubicBezTo>
                    <a:pt x="32200" y="11985"/>
                    <a:pt x="32539" y="11934"/>
                    <a:pt x="32891" y="11934"/>
                  </a:cubicBezTo>
                  <a:cubicBezTo>
                    <a:pt x="33058" y="11934"/>
                    <a:pt x="33229" y="11946"/>
                    <a:pt x="33401" y="11946"/>
                  </a:cubicBezTo>
                  <a:cubicBezTo>
                    <a:pt x="33513" y="11946"/>
                    <a:pt x="33626" y="11941"/>
                    <a:pt x="33739" y="11925"/>
                  </a:cubicBezTo>
                  <a:lnTo>
                    <a:pt x="35587" y="11925"/>
                  </a:lnTo>
                  <a:cubicBezTo>
                    <a:pt x="36881" y="11740"/>
                    <a:pt x="38268" y="11463"/>
                    <a:pt x="39562" y="11185"/>
                  </a:cubicBezTo>
                  <a:cubicBezTo>
                    <a:pt x="39316" y="10692"/>
                    <a:pt x="39192" y="9994"/>
                    <a:pt x="38781" y="9994"/>
                  </a:cubicBezTo>
                  <a:cubicBezTo>
                    <a:pt x="38576" y="9994"/>
                    <a:pt x="38299" y="10169"/>
                    <a:pt x="37898" y="10631"/>
                  </a:cubicBezTo>
                  <a:cubicBezTo>
                    <a:pt x="37886" y="10637"/>
                    <a:pt x="37871" y="10640"/>
                    <a:pt x="37855" y="10640"/>
                  </a:cubicBezTo>
                  <a:cubicBezTo>
                    <a:pt x="37700" y="10640"/>
                    <a:pt x="37394" y="10370"/>
                    <a:pt x="37043" y="10370"/>
                  </a:cubicBezTo>
                  <a:cubicBezTo>
                    <a:pt x="36902" y="10370"/>
                    <a:pt x="36753" y="10414"/>
                    <a:pt x="36604" y="10538"/>
                  </a:cubicBezTo>
                  <a:lnTo>
                    <a:pt x="36234" y="10538"/>
                  </a:lnTo>
                  <a:cubicBezTo>
                    <a:pt x="35125" y="10538"/>
                    <a:pt x="34016" y="10497"/>
                    <a:pt x="32907" y="10497"/>
                  </a:cubicBezTo>
                  <a:cubicBezTo>
                    <a:pt x="32352" y="10497"/>
                    <a:pt x="31798" y="10508"/>
                    <a:pt x="31243" y="10538"/>
                  </a:cubicBezTo>
                  <a:cubicBezTo>
                    <a:pt x="28655" y="10538"/>
                    <a:pt x="26251" y="9706"/>
                    <a:pt x="23756" y="9522"/>
                  </a:cubicBezTo>
                  <a:cubicBezTo>
                    <a:pt x="20521" y="9244"/>
                    <a:pt x="17563" y="8043"/>
                    <a:pt x="14697" y="6749"/>
                  </a:cubicBezTo>
                  <a:cubicBezTo>
                    <a:pt x="10445" y="4807"/>
                    <a:pt x="6378" y="2589"/>
                    <a:pt x="24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37"/>
            <p:cNvSpPr/>
            <p:nvPr/>
          </p:nvSpPr>
          <p:spPr>
            <a:xfrm>
              <a:off x="3645925" y="265850"/>
              <a:ext cx="508400" cy="374375"/>
            </a:xfrm>
            <a:custGeom>
              <a:rect b="b" l="l" r="r" t="t"/>
              <a:pathLst>
                <a:path extrusionOk="0" h="14975" w="20336">
                  <a:moveTo>
                    <a:pt x="14882" y="0"/>
                  </a:moveTo>
                  <a:lnTo>
                    <a:pt x="11277" y="740"/>
                  </a:lnTo>
                  <a:cubicBezTo>
                    <a:pt x="12109" y="1479"/>
                    <a:pt x="11647" y="2126"/>
                    <a:pt x="11185" y="3143"/>
                  </a:cubicBezTo>
                  <a:cubicBezTo>
                    <a:pt x="10885" y="2143"/>
                    <a:pt x="10558" y="1738"/>
                    <a:pt x="10159" y="1738"/>
                  </a:cubicBezTo>
                  <a:cubicBezTo>
                    <a:pt x="9822" y="1738"/>
                    <a:pt x="9433" y="2029"/>
                    <a:pt x="8966" y="2496"/>
                  </a:cubicBezTo>
                  <a:cubicBezTo>
                    <a:pt x="8802" y="2716"/>
                    <a:pt x="8278" y="3261"/>
                    <a:pt x="7803" y="3261"/>
                  </a:cubicBezTo>
                  <a:cubicBezTo>
                    <a:pt x="7478" y="3261"/>
                    <a:pt x="7175" y="3007"/>
                    <a:pt x="7025" y="2219"/>
                  </a:cubicBezTo>
                  <a:cubicBezTo>
                    <a:pt x="6971" y="2058"/>
                    <a:pt x="6762" y="1959"/>
                    <a:pt x="6577" y="1959"/>
                  </a:cubicBezTo>
                  <a:cubicBezTo>
                    <a:pt x="6444" y="1959"/>
                    <a:pt x="6324" y="2010"/>
                    <a:pt x="6286" y="2126"/>
                  </a:cubicBezTo>
                  <a:cubicBezTo>
                    <a:pt x="6235" y="2406"/>
                    <a:pt x="6142" y="2497"/>
                    <a:pt x="6030" y="2497"/>
                  </a:cubicBezTo>
                  <a:cubicBezTo>
                    <a:pt x="5824" y="2497"/>
                    <a:pt x="5553" y="2187"/>
                    <a:pt x="5363" y="2187"/>
                  </a:cubicBezTo>
                  <a:cubicBezTo>
                    <a:pt x="5282" y="2187"/>
                    <a:pt x="5217" y="2243"/>
                    <a:pt x="5176" y="2404"/>
                  </a:cubicBezTo>
                  <a:cubicBezTo>
                    <a:pt x="5165" y="2437"/>
                    <a:pt x="5136" y="2450"/>
                    <a:pt x="5095" y="2450"/>
                  </a:cubicBezTo>
                  <a:cubicBezTo>
                    <a:pt x="4946" y="2450"/>
                    <a:pt x="4637" y="2279"/>
                    <a:pt x="4426" y="2279"/>
                  </a:cubicBezTo>
                  <a:cubicBezTo>
                    <a:pt x="4214" y="2279"/>
                    <a:pt x="4101" y="2452"/>
                    <a:pt x="4345" y="3143"/>
                  </a:cubicBezTo>
                  <a:cubicBezTo>
                    <a:pt x="4495" y="3593"/>
                    <a:pt x="4266" y="3664"/>
                    <a:pt x="3981" y="3664"/>
                  </a:cubicBezTo>
                  <a:cubicBezTo>
                    <a:pt x="3848" y="3664"/>
                    <a:pt x="3703" y="3649"/>
                    <a:pt x="3578" y="3649"/>
                  </a:cubicBezTo>
                  <a:cubicBezTo>
                    <a:pt x="3475" y="3649"/>
                    <a:pt x="3385" y="3659"/>
                    <a:pt x="3328" y="3698"/>
                  </a:cubicBezTo>
                  <a:cubicBezTo>
                    <a:pt x="3328" y="4067"/>
                    <a:pt x="3235" y="4530"/>
                    <a:pt x="3698" y="4714"/>
                  </a:cubicBezTo>
                  <a:cubicBezTo>
                    <a:pt x="4622" y="5084"/>
                    <a:pt x="3882" y="5454"/>
                    <a:pt x="3605" y="5824"/>
                  </a:cubicBezTo>
                  <a:cubicBezTo>
                    <a:pt x="3975" y="6563"/>
                    <a:pt x="4437" y="7303"/>
                    <a:pt x="4437" y="8042"/>
                  </a:cubicBezTo>
                  <a:cubicBezTo>
                    <a:pt x="4437" y="8597"/>
                    <a:pt x="5176" y="9151"/>
                    <a:pt x="4714" y="9613"/>
                  </a:cubicBezTo>
                  <a:cubicBezTo>
                    <a:pt x="3513" y="10630"/>
                    <a:pt x="3328" y="12479"/>
                    <a:pt x="1572" y="13034"/>
                  </a:cubicBezTo>
                  <a:cubicBezTo>
                    <a:pt x="832" y="13311"/>
                    <a:pt x="277" y="14050"/>
                    <a:pt x="0" y="14975"/>
                  </a:cubicBezTo>
                  <a:cubicBezTo>
                    <a:pt x="740" y="14975"/>
                    <a:pt x="1387" y="14790"/>
                    <a:pt x="1664" y="14143"/>
                  </a:cubicBezTo>
                  <a:cubicBezTo>
                    <a:pt x="2034" y="13126"/>
                    <a:pt x="2866" y="13034"/>
                    <a:pt x="3605" y="12756"/>
                  </a:cubicBezTo>
                  <a:cubicBezTo>
                    <a:pt x="5639" y="10815"/>
                    <a:pt x="6563" y="8412"/>
                    <a:pt x="6008" y="5639"/>
                  </a:cubicBezTo>
                  <a:cubicBezTo>
                    <a:pt x="5916" y="5084"/>
                    <a:pt x="5546" y="4714"/>
                    <a:pt x="6193" y="4252"/>
                  </a:cubicBezTo>
                  <a:cubicBezTo>
                    <a:pt x="6490" y="4054"/>
                    <a:pt x="6788" y="3962"/>
                    <a:pt x="7085" y="3962"/>
                  </a:cubicBezTo>
                  <a:cubicBezTo>
                    <a:pt x="7342" y="3962"/>
                    <a:pt x="7600" y="4031"/>
                    <a:pt x="7857" y="4160"/>
                  </a:cubicBezTo>
                  <a:cubicBezTo>
                    <a:pt x="9059" y="4807"/>
                    <a:pt x="9244" y="5824"/>
                    <a:pt x="8689" y="6933"/>
                  </a:cubicBezTo>
                  <a:cubicBezTo>
                    <a:pt x="8979" y="7049"/>
                    <a:pt x="9268" y="7528"/>
                    <a:pt x="9490" y="7528"/>
                  </a:cubicBezTo>
                  <a:cubicBezTo>
                    <a:pt x="9622" y="7528"/>
                    <a:pt x="9729" y="7358"/>
                    <a:pt x="9798" y="6840"/>
                  </a:cubicBezTo>
                  <a:cubicBezTo>
                    <a:pt x="9983" y="6193"/>
                    <a:pt x="10445" y="6193"/>
                    <a:pt x="10907" y="6193"/>
                  </a:cubicBezTo>
                  <a:cubicBezTo>
                    <a:pt x="11924" y="5454"/>
                    <a:pt x="13033" y="5084"/>
                    <a:pt x="14143" y="4714"/>
                  </a:cubicBezTo>
                  <a:cubicBezTo>
                    <a:pt x="14143" y="3698"/>
                    <a:pt x="12941" y="3328"/>
                    <a:pt x="12571" y="2311"/>
                  </a:cubicBezTo>
                  <a:lnTo>
                    <a:pt x="12571" y="2311"/>
                  </a:lnTo>
                  <a:cubicBezTo>
                    <a:pt x="13036" y="2377"/>
                    <a:pt x="13501" y="2873"/>
                    <a:pt x="13965" y="2873"/>
                  </a:cubicBezTo>
                  <a:cubicBezTo>
                    <a:pt x="14148" y="2873"/>
                    <a:pt x="14330" y="2797"/>
                    <a:pt x="14512" y="2588"/>
                  </a:cubicBezTo>
                  <a:lnTo>
                    <a:pt x="14512" y="2588"/>
                  </a:lnTo>
                  <a:cubicBezTo>
                    <a:pt x="14327" y="3420"/>
                    <a:pt x="15437" y="4252"/>
                    <a:pt x="14605" y="5177"/>
                  </a:cubicBezTo>
                  <a:cubicBezTo>
                    <a:pt x="14882" y="5177"/>
                    <a:pt x="15159" y="5177"/>
                    <a:pt x="15252" y="5454"/>
                  </a:cubicBezTo>
                  <a:cubicBezTo>
                    <a:pt x="17193" y="5546"/>
                    <a:pt x="18210" y="6656"/>
                    <a:pt x="18579" y="8412"/>
                  </a:cubicBezTo>
                  <a:cubicBezTo>
                    <a:pt x="18690" y="8423"/>
                    <a:pt x="18795" y="8429"/>
                    <a:pt x="18896" y="8429"/>
                  </a:cubicBezTo>
                  <a:cubicBezTo>
                    <a:pt x="19633" y="8429"/>
                    <a:pt x="20092" y="8116"/>
                    <a:pt x="20336" y="7303"/>
                  </a:cubicBezTo>
                  <a:cubicBezTo>
                    <a:pt x="20058" y="6286"/>
                    <a:pt x="19596" y="5269"/>
                    <a:pt x="19504" y="4252"/>
                  </a:cubicBezTo>
                  <a:cubicBezTo>
                    <a:pt x="19411" y="3143"/>
                    <a:pt x="18117" y="2958"/>
                    <a:pt x="18210" y="1849"/>
                  </a:cubicBezTo>
                  <a:lnTo>
                    <a:pt x="17840" y="1849"/>
                  </a:lnTo>
                  <a:cubicBezTo>
                    <a:pt x="17213" y="1431"/>
                    <a:pt x="16549" y="1278"/>
                    <a:pt x="15847" y="1278"/>
                  </a:cubicBezTo>
                  <a:cubicBezTo>
                    <a:pt x="14995" y="1278"/>
                    <a:pt x="14088" y="1503"/>
                    <a:pt x="13126" y="1756"/>
                  </a:cubicBezTo>
                  <a:cubicBezTo>
                    <a:pt x="13680" y="832"/>
                    <a:pt x="14882" y="1109"/>
                    <a:pt x="1488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37"/>
            <p:cNvSpPr/>
            <p:nvPr/>
          </p:nvSpPr>
          <p:spPr>
            <a:xfrm>
              <a:off x="4644200" y="3861550"/>
              <a:ext cx="184900" cy="790350"/>
            </a:xfrm>
            <a:custGeom>
              <a:rect b="b" l="l" r="r" t="t"/>
              <a:pathLst>
                <a:path extrusionOk="0" h="31614" w="7396">
                  <a:moveTo>
                    <a:pt x="1202" y="3051"/>
                  </a:moveTo>
                  <a:cubicBezTo>
                    <a:pt x="1387" y="3051"/>
                    <a:pt x="1480" y="3236"/>
                    <a:pt x="1572" y="3329"/>
                  </a:cubicBezTo>
                  <a:cubicBezTo>
                    <a:pt x="1642" y="3537"/>
                    <a:pt x="1555" y="3641"/>
                    <a:pt x="1429" y="3641"/>
                  </a:cubicBezTo>
                  <a:cubicBezTo>
                    <a:pt x="1387" y="3641"/>
                    <a:pt x="1341" y="3629"/>
                    <a:pt x="1295" y="3606"/>
                  </a:cubicBezTo>
                  <a:cubicBezTo>
                    <a:pt x="1202" y="3606"/>
                    <a:pt x="1018" y="3421"/>
                    <a:pt x="925" y="3329"/>
                  </a:cubicBezTo>
                  <a:cubicBezTo>
                    <a:pt x="925" y="3144"/>
                    <a:pt x="1018" y="3051"/>
                    <a:pt x="1202" y="3051"/>
                  </a:cubicBezTo>
                  <a:close/>
                  <a:moveTo>
                    <a:pt x="4900" y="13496"/>
                  </a:moveTo>
                  <a:lnTo>
                    <a:pt x="4900" y="13496"/>
                  </a:lnTo>
                  <a:cubicBezTo>
                    <a:pt x="5177" y="13866"/>
                    <a:pt x="5639" y="14144"/>
                    <a:pt x="5177" y="14698"/>
                  </a:cubicBezTo>
                  <a:cubicBezTo>
                    <a:pt x="4623" y="14328"/>
                    <a:pt x="4900" y="13866"/>
                    <a:pt x="4900" y="13496"/>
                  </a:cubicBezTo>
                  <a:close/>
                  <a:moveTo>
                    <a:pt x="1850" y="1"/>
                  </a:moveTo>
                  <a:lnTo>
                    <a:pt x="1850" y="740"/>
                  </a:lnTo>
                  <a:cubicBezTo>
                    <a:pt x="1850" y="1295"/>
                    <a:pt x="1572" y="1757"/>
                    <a:pt x="1850" y="2312"/>
                  </a:cubicBezTo>
                  <a:cubicBezTo>
                    <a:pt x="1759" y="2332"/>
                    <a:pt x="1679" y="2341"/>
                    <a:pt x="1609" y="2341"/>
                  </a:cubicBezTo>
                  <a:cubicBezTo>
                    <a:pt x="1033" y="2341"/>
                    <a:pt x="1080" y="1727"/>
                    <a:pt x="833" y="1480"/>
                  </a:cubicBezTo>
                  <a:lnTo>
                    <a:pt x="463" y="1480"/>
                  </a:lnTo>
                  <a:lnTo>
                    <a:pt x="463" y="1850"/>
                  </a:lnTo>
                  <a:cubicBezTo>
                    <a:pt x="1" y="2959"/>
                    <a:pt x="186" y="4068"/>
                    <a:pt x="740" y="5085"/>
                  </a:cubicBezTo>
                  <a:cubicBezTo>
                    <a:pt x="1058" y="5006"/>
                    <a:pt x="1171" y="4585"/>
                    <a:pt x="1431" y="4585"/>
                  </a:cubicBezTo>
                  <a:cubicBezTo>
                    <a:pt x="1473" y="4585"/>
                    <a:pt x="1520" y="4597"/>
                    <a:pt x="1572" y="4623"/>
                  </a:cubicBezTo>
                  <a:cubicBezTo>
                    <a:pt x="1757" y="4623"/>
                    <a:pt x="1850" y="4992"/>
                    <a:pt x="1850" y="5177"/>
                  </a:cubicBezTo>
                  <a:cubicBezTo>
                    <a:pt x="1850" y="5769"/>
                    <a:pt x="1495" y="5828"/>
                    <a:pt x="1116" y="5828"/>
                  </a:cubicBezTo>
                  <a:cubicBezTo>
                    <a:pt x="1021" y="5828"/>
                    <a:pt x="925" y="5824"/>
                    <a:pt x="833" y="5824"/>
                  </a:cubicBezTo>
                  <a:lnTo>
                    <a:pt x="833" y="7303"/>
                  </a:lnTo>
                  <a:cubicBezTo>
                    <a:pt x="925" y="7766"/>
                    <a:pt x="1018" y="8320"/>
                    <a:pt x="1572" y="8505"/>
                  </a:cubicBezTo>
                  <a:cubicBezTo>
                    <a:pt x="1665" y="7950"/>
                    <a:pt x="3236" y="8135"/>
                    <a:pt x="2404" y="6841"/>
                  </a:cubicBezTo>
                  <a:cubicBezTo>
                    <a:pt x="2066" y="6334"/>
                    <a:pt x="3508" y="6755"/>
                    <a:pt x="3543" y="5909"/>
                  </a:cubicBezTo>
                  <a:lnTo>
                    <a:pt x="3543" y="5909"/>
                  </a:lnTo>
                  <a:cubicBezTo>
                    <a:pt x="3689" y="6956"/>
                    <a:pt x="4182" y="7652"/>
                    <a:pt x="4438" y="8505"/>
                  </a:cubicBezTo>
                  <a:cubicBezTo>
                    <a:pt x="4623" y="8967"/>
                    <a:pt x="4900" y="9429"/>
                    <a:pt x="4530" y="10076"/>
                  </a:cubicBezTo>
                  <a:cubicBezTo>
                    <a:pt x="4345" y="10446"/>
                    <a:pt x="2774" y="11001"/>
                    <a:pt x="4623" y="11370"/>
                  </a:cubicBezTo>
                  <a:cubicBezTo>
                    <a:pt x="4715" y="11370"/>
                    <a:pt x="4807" y="11925"/>
                    <a:pt x="4715" y="12018"/>
                  </a:cubicBezTo>
                  <a:cubicBezTo>
                    <a:pt x="3513" y="12572"/>
                    <a:pt x="4715" y="12942"/>
                    <a:pt x="4900" y="13496"/>
                  </a:cubicBezTo>
                  <a:cubicBezTo>
                    <a:pt x="3421" y="14421"/>
                    <a:pt x="3328" y="15992"/>
                    <a:pt x="3051" y="17379"/>
                  </a:cubicBezTo>
                  <a:cubicBezTo>
                    <a:pt x="2959" y="17564"/>
                    <a:pt x="3144" y="17841"/>
                    <a:pt x="3236" y="18026"/>
                  </a:cubicBezTo>
                  <a:cubicBezTo>
                    <a:pt x="3349" y="17688"/>
                    <a:pt x="3598" y="17640"/>
                    <a:pt x="3874" y="17640"/>
                  </a:cubicBezTo>
                  <a:cubicBezTo>
                    <a:pt x="3984" y="17640"/>
                    <a:pt x="4098" y="17647"/>
                    <a:pt x="4209" y="17647"/>
                  </a:cubicBezTo>
                  <a:cubicBezTo>
                    <a:pt x="4505" y="17647"/>
                    <a:pt x="4780" y="17593"/>
                    <a:pt x="4900" y="17194"/>
                  </a:cubicBezTo>
                  <a:cubicBezTo>
                    <a:pt x="4978" y="16880"/>
                    <a:pt x="4990" y="16301"/>
                    <a:pt x="5386" y="16301"/>
                  </a:cubicBezTo>
                  <a:cubicBezTo>
                    <a:pt x="5457" y="16301"/>
                    <a:pt x="5541" y="16320"/>
                    <a:pt x="5639" y="16362"/>
                  </a:cubicBezTo>
                  <a:cubicBezTo>
                    <a:pt x="6471" y="16732"/>
                    <a:pt x="5824" y="17379"/>
                    <a:pt x="5732" y="17841"/>
                  </a:cubicBezTo>
                  <a:cubicBezTo>
                    <a:pt x="5547" y="19135"/>
                    <a:pt x="4438" y="19320"/>
                    <a:pt x="3421" y="19597"/>
                  </a:cubicBezTo>
                  <a:cubicBezTo>
                    <a:pt x="3328" y="19782"/>
                    <a:pt x="3144" y="19967"/>
                    <a:pt x="3144" y="20059"/>
                  </a:cubicBezTo>
                  <a:cubicBezTo>
                    <a:pt x="3606" y="21076"/>
                    <a:pt x="3144" y="21353"/>
                    <a:pt x="2312" y="21446"/>
                  </a:cubicBezTo>
                  <a:cubicBezTo>
                    <a:pt x="3606" y="22093"/>
                    <a:pt x="4253" y="23664"/>
                    <a:pt x="5824" y="24127"/>
                  </a:cubicBezTo>
                  <a:cubicBezTo>
                    <a:pt x="6379" y="24219"/>
                    <a:pt x="5547" y="24681"/>
                    <a:pt x="5547" y="25051"/>
                  </a:cubicBezTo>
                  <a:cubicBezTo>
                    <a:pt x="5590" y="25062"/>
                    <a:pt x="5633" y="25066"/>
                    <a:pt x="5676" y="25066"/>
                  </a:cubicBezTo>
                  <a:cubicBezTo>
                    <a:pt x="5897" y="25066"/>
                    <a:pt x="6115" y="24946"/>
                    <a:pt x="6308" y="24946"/>
                  </a:cubicBezTo>
                  <a:cubicBezTo>
                    <a:pt x="6399" y="24946"/>
                    <a:pt x="6485" y="24972"/>
                    <a:pt x="6564" y="25051"/>
                  </a:cubicBezTo>
                  <a:cubicBezTo>
                    <a:pt x="6656" y="25328"/>
                    <a:pt x="6564" y="25605"/>
                    <a:pt x="6379" y="25698"/>
                  </a:cubicBezTo>
                  <a:cubicBezTo>
                    <a:pt x="6197" y="25750"/>
                    <a:pt x="6030" y="25780"/>
                    <a:pt x="5882" y="25780"/>
                  </a:cubicBezTo>
                  <a:cubicBezTo>
                    <a:pt x="5501" y="25780"/>
                    <a:pt x="5244" y="25583"/>
                    <a:pt x="5177" y="25051"/>
                  </a:cubicBezTo>
                  <a:cubicBezTo>
                    <a:pt x="4530" y="24681"/>
                    <a:pt x="3791" y="24681"/>
                    <a:pt x="3144" y="24311"/>
                  </a:cubicBezTo>
                  <a:lnTo>
                    <a:pt x="3144" y="24311"/>
                  </a:lnTo>
                  <a:cubicBezTo>
                    <a:pt x="4043" y="25121"/>
                    <a:pt x="4242" y="26718"/>
                    <a:pt x="5871" y="26718"/>
                  </a:cubicBezTo>
                  <a:cubicBezTo>
                    <a:pt x="5916" y="26718"/>
                    <a:pt x="5962" y="26717"/>
                    <a:pt x="6009" y="26715"/>
                  </a:cubicBezTo>
                  <a:cubicBezTo>
                    <a:pt x="6286" y="26715"/>
                    <a:pt x="6564" y="26992"/>
                    <a:pt x="6379" y="27177"/>
                  </a:cubicBezTo>
                  <a:cubicBezTo>
                    <a:pt x="5362" y="28748"/>
                    <a:pt x="6749" y="30135"/>
                    <a:pt x="6656" y="31614"/>
                  </a:cubicBezTo>
                  <a:lnTo>
                    <a:pt x="7026" y="31244"/>
                  </a:lnTo>
                  <a:cubicBezTo>
                    <a:pt x="7211" y="29580"/>
                    <a:pt x="6656" y="27824"/>
                    <a:pt x="7396" y="26160"/>
                  </a:cubicBezTo>
                  <a:lnTo>
                    <a:pt x="7396" y="25790"/>
                  </a:lnTo>
                  <a:cubicBezTo>
                    <a:pt x="6656" y="25051"/>
                    <a:pt x="7118" y="24127"/>
                    <a:pt x="7026" y="23295"/>
                  </a:cubicBezTo>
                  <a:lnTo>
                    <a:pt x="7026" y="22925"/>
                  </a:lnTo>
                  <a:lnTo>
                    <a:pt x="7026" y="20706"/>
                  </a:lnTo>
                  <a:lnTo>
                    <a:pt x="7026" y="18488"/>
                  </a:lnTo>
                  <a:lnTo>
                    <a:pt x="7026" y="18211"/>
                  </a:lnTo>
                  <a:cubicBezTo>
                    <a:pt x="7118" y="17009"/>
                    <a:pt x="6841" y="15992"/>
                    <a:pt x="6564" y="14883"/>
                  </a:cubicBezTo>
                  <a:cubicBezTo>
                    <a:pt x="6379" y="14236"/>
                    <a:pt x="6009" y="13681"/>
                    <a:pt x="6656" y="13034"/>
                  </a:cubicBezTo>
                  <a:lnTo>
                    <a:pt x="6656" y="12757"/>
                  </a:lnTo>
                  <a:cubicBezTo>
                    <a:pt x="6194" y="12480"/>
                    <a:pt x="6286" y="12018"/>
                    <a:pt x="6286" y="11648"/>
                  </a:cubicBezTo>
                  <a:lnTo>
                    <a:pt x="5177" y="9429"/>
                  </a:lnTo>
                  <a:cubicBezTo>
                    <a:pt x="5547" y="7488"/>
                    <a:pt x="4438" y="6009"/>
                    <a:pt x="3698" y="4345"/>
                  </a:cubicBezTo>
                  <a:cubicBezTo>
                    <a:pt x="3352" y="4471"/>
                    <a:pt x="3124" y="4554"/>
                    <a:pt x="2966" y="4554"/>
                  </a:cubicBezTo>
                  <a:cubicBezTo>
                    <a:pt x="2660" y="4554"/>
                    <a:pt x="2618" y="4243"/>
                    <a:pt x="2497" y="3329"/>
                  </a:cubicBezTo>
                  <a:cubicBezTo>
                    <a:pt x="2404" y="2589"/>
                    <a:pt x="2312" y="1850"/>
                    <a:pt x="2219" y="1110"/>
                  </a:cubicBezTo>
                  <a:lnTo>
                    <a:pt x="2219" y="371"/>
                  </a:lnTo>
                  <a:lnTo>
                    <a:pt x="1850"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37"/>
            <p:cNvSpPr/>
            <p:nvPr/>
          </p:nvSpPr>
          <p:spPr>
            <a:xfrm>
              <a:off x="3909350" y="621725"/>
              <a:ext cx="434475" cy="479300"/>
            </a:xfrm>
            <a:custGeom>
              <a:rect b="b" l="l" r="r" t="t"/>
              <a:pathLst>
                <a:path extrusionOk="0" h="19172" w="17379">
                  <a:moveTo>
                    <a:pt x="1849" y="0"/>
                  </a:moveTo>
                  <a:cubicBezTo>
                    <a:pt x="1726" y="247"/>
                    <a:pt x="1562" y="493"/>
                    <a:pt x="1329" y="493"/>
                  </a:cubicBezTo>
                  <a:cubicBezTo>
                    <a:pt x="1213" y="493"/>
                    <a:pt x="1079" y="432"/>
                    <a:pt x="925" y="278"/>
                  </a:cubicBezTo>
                  <a:cubicBezTo>
                    <a:pt x="777" y="179"/>
                    <a:pt x="602" y="80"/>
                    <a:pt x="429" y="80"/>
                  </a:cubicBezTo>
                  <a:cubicBezTo>
                    <a:pt x="279" y="80"/>
                    <a:pt x="130" y="155"/>
                    <a:pt x="1" y="370"/>
                  </a:cubicBezTo>
                  <a:cubicBezTo>
                    <a:pt x="925" y="2034"/>
                    <a:pt x="2127" y="3513"/>
                    <a:pt x="3606" y="4530"/>
                  </a:cubicBezTo>
                  <a:cubicBezTo>
                    <a:pt x="6748" y="6748"/>
                    <a:pt x="9521" y="9429"/>
                    <a:pt x="12849" y="11462"/>
                  </a:cubicBezTo>
                  <a:cubicBezTo>
                    <a:pt x="13311" y="11739"/>
                    <a:pt x="13589" y="12202"/>
                    <a:pt x="13034" y="12479"/>
                  </a:cubicBezTo>
                  <a:cubicBezTo>
                    <a:pt x="11278" y="13588"/>
                    <a:pt x="10261" y="15344"/>
                    <a:pt x="8782" y="16638"/>
                  </a:cubicBezTo>
                  <a:cubicBezTo>
                    <a:pt x="7950" y="17286"/>
                    <a:pt x="6656" y="18117"/>
                    <a:pt x="7211" y="18949"/>
                  </a:cubicBezTo>
                  <a:cubicBezTo>
                    <a:pt x="7348" y="19107"/>
                    <a:pt x="7498" y="19172"/>
                    <a:pt x="7657" y="19172"/>
                  </a:cubicBezTo>
                  <a:cubicBezTo>
                    <a:pt x="8242" y="19172"/>
                    <a:pt x="8939" y="18277"/>
                    <a:pt x="9521" y="17840"/>
                  </a:cubicBezTo>
                  <a:cubicBezTo>
                    <a:pt x="11925" y="16084"/>
                    <a:pt x="13866" y="13681"/>
                    <a:pt x="16639" y="12479"/>
                  </a:cubicBezTo>
                  <a:cubicBezTo>
                    <a:pt x="17101" y="12202"/>
                    <a:pt x="17378" y="11462"/>
                    <a:pt x="16731" y="11370"/>
                  </a:cubicBezTo>
                  <a:cubicBezTo>
                    <a:pt x="15252" y="10908"/>
                    <a:pt x="14328" y="9706"/>
                    <a:pt x="12942" y="9244"/>
                  </a:cubicBezTo>
                  <a:cubicBezTo>
                    <a:pt x="10168" y="8134"/>
                    <a:pt x="8782" y="5269"/>
                    <a:pt x="6194" y="4067"/>
                  </a:cubicBezTo>
                  <a:cubicBezTo>
                    <a:pt x="6101" y="3975"/>
                    <a:pt x="6194" y="3790"/>
                    <a:pt x="6194" y="3698"/>
                  </a:cubicBezTo>
                  <a:cubicBezTo>
                    <a:pt x="7580" y="3698"/>
                    <a:pt x="8042" y="2311"/>
                    <a:pt x="9059" y="1756"/>
                  </a:cubicBezTo>
                  <a:cubicBezTo>
                    <a:pt x="8412" y="1387"/>
                    <a:pt x="8782" y="462"/>
                    <a:pt x="8320" y="0"/>
                  </a:cubicBezTo>
                  <a:cubicBezTo>
                    <a:pt x="8042" y="185"/>
                    <a:pt x="7673" y="462"/>
                    <a:pt x="7303" y="647"/>
                  </a:cubicBezTo>
                  <a:cubicBezTo>
                    <a:pt x="7118" y="1017"/>
                    <a:pt x="6841" y="1017"/>
                    <a:pt x="6564" y="1017"/>
                  </a:cubicBezTo>
                  <a:cubicBezTo>
                    <a:pt x="6564" y="1109"/>
                    <a:pt x="6471" y="1202"/>
                    <a:pt x="6471" y="1202"/>
                  </a:cubicBezTo>
                  <a:cubicBezTo>
                    <a:pt x="5812" y="2474"/>
                    <a:pt x="5488" y="3097"/>
                    <a:pt x="5085" y="3097"/>
                  </a:cubicBezTo>
                  <a:cubicBezTo>
                    <a:pt x="4697" y="3097"/>
                    <a:pt x="4235" y="2520"/>
                    <a:pt x="3328" y="1387"/>
                  </a:cubicBezTo>
                  <a:cubicBezTo>
                    <a:pt x="2959" y="1294"/>
                    <a:pt x="2959" y="1017"/>
                    <a:pt x="2959" y="740"/>
                  </a:cubicBezTo>
                  <a:lnTo>
                    <a:pt x="1849"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37"/>
            <p:cNvSpPr/>
            <p:nvPr/>
          </p:nvSpPr>
          <p:spPr>
            <a:xfrm>
              <a:off x="4662700" y="520050"/>
              <a:ext cx="221875" cy="333325"/>
            </a:xfrm>
            <a:custGeom>
              <a:rect b="b" l="l" r="r" t="t"/>
              <a:pathLst>
                <a:path extrusionOk="0" h="13333" w="8875">
                  <a:moveTo>
                    <a:pt x="7303" y="0"/>
                  </a:moveTo>
                  <a:cubicBezTo>
                    <a:pt x="6656" y="462"/>
                    <a:pt x="6193" y="924"/>
                    <a:pt x="5916" y="1571"/>
                  </a:cubicBezTo>
                  <a:cubicBezTo>
                    <a:pt x="4622" y="3882"/>
                    <a:pt x="3236" y="6101"/>
                    <a:pt x="1849" y="8412"/>
                  </a:cubicBezTo>
                  <a:cubicBezTo>
                    <a:pt x="2000" y="8412"/>
                    <a:pt x="2148" y="8409"/>
                    <a:pt x="2293" y="8409"/>
                  </a:cubicBezTo>
                  <a:cubicBezTo>
                    <a:pt x="2944" y="8409"/>
                    <a:pt x="3521" y="8470"/>
                    <a:pt x="3975" y="9151"/>
                  </a:cubicBezTo>
                  <a:cubicBezTo>
                    <a:pt x="3812" y="9287"/>
                    <a:pt x="3665" y="9335"/>
                    <a:pt x="3529" y="9335"/>
                  </a:cubicBezTo>
                  <a:cubicBezTo>
                    <a:pt x="3203" y="9335"/>
                    <a:pt x="2942" y="9059"/>
                    <a:pt x="2681" y="9059"/>
                  </a:cubicBezTo>
                  <a:cubicBezTo>
                    <a:pt x="2591" y="9044"/>
                    <a:pt x="2498" y="9036"/>
                    <a:pt x="2408" y="9036"/>
                  </a:cubicBezTo>
                  <a:cubicBezTo>
                    <a:pt x="1943" y="9036"/>
                    <a:pt x="1539" y="9241"/>
                    <a:pt x="1849" y="9706"/>
                  </a:cubicBezTo>
                  <a:cubicBezTo>
                    <a:pt x="3051" y="11370"/>
                    <a:pt x="1294" y="11647"/>
                    <a:pt x="647" y="12386"/>
                  </a:cubicBezTo>
                  <a:cubicBezTo>
                    <a:pt x="462" y="12664"/>
                    <a:pt x="0" y="12756"/>
                    <a:pt x="185" y="13126"/>
                  </a:cubicBezTo>
                  <a:cubicBezTo>
                    <a:pt x="261" y="13277"/>
                    <a:pt x="336" y="13332"/>
                    <a:pt x="412" y="13332"/>
                  </a:cubicBezTo>
                  <a:cubicBezTo>
                    <a:pt x="614" y="13332"/>
                    <a:pt x="815" y="12941"/>
                    <a:pt x="1017" y="12941"/>
                  </a:cubicBezTo>
                  <a:cubicBezTo>
                    <a:pt x="1062" y="12950"/>
                    <a:pt x="1104" y="12954"/>
                    <a:pt x="1144" y="12954"/>
                  </a:cubicBezTo>
                  <a:cubicBezTo>
                    <a:pt x="1796" y="12954"/>
                    <a:pt x="1888" y="11841"/>
                    <a:pt x="2490" y="11841"/>
                  </a:cubicBezTo>
                  <a:cubicBezTo>
                    <a:pt x="2619" y="11841"/>
                    <a:pt x="2772" y="11892"/>
                    <a:pt x="2958" y="12017"/>
                  </a:cubicBezTo>
                  <a:cubicBezTo>
                    <a:pt x="3023" y="12008"/>
                    <a:pt x="3085" y="12005"/>
                    <a:pt x="3145" y="12005"/>
                  </a:cubicBezTo>
                  <a:cubicBezTo>
                    <a:pt x="3763" y="12005"/>
                    <a:pt x="4100" y="12419"/>
                    <a:pt x="4437" y="12756"/>
                  </a:cubicBezTo>
                  <a:lnTo>
                    <a:pt x="6656" y="12756"/>
                  </a:lnTo>
                  <a:cubicBezTo>
                    <a:pt x="6748" y="12664"/>
                    <a:pt x="6840" y="12571"/>
                    <a:pt x="6933" y="12386"/>
                  </a:cubicBezTo>
                  <a:lnTo>
                    <a:pt x="6933" y="11647"/>
                  </a:lnTo>
                  <a:cubicBezTo>
                    <a:pt x="7025" y="11092"/>
                    <a:pt x="6748" y="10353"/>
                    <a:pt x="7303" y="9891"/>
                  </a:cubicBezTo>
                  <a:cubicBezTo>
                    <a:pt x="7118" y="8689"/>
                    <a:pt x="7672" y="7672"/>
                    <a:pt x="8042" y="6563"/>
                  </a:cubicBezTo>
                  <a:lnTo>
                    <a:pt x="8042" y="5823"/>
                  </a:lnTo>
                  <a:cubicBezTo>
                    <a:pt x="8319" y="4622"/>
                    <a:pt x="8504" y="3420"/>
                    <a:pt x="8782" y="2219"/>
                  </a:cubicBezTo>
                  <a:cubicBezTo>
                    <a:pt x="8782" y="1941"/>
                    <a:pt x="8782" y="1571"/>
                    <a:pt x="8874" y="1202"/>
                  </a:cubicBezTo>
                  <a:cubicBezTo>
                    <a:pt x="8042" y="1202"/>
                    <a:pt x="7580" y="832"/>
                    <a:pt x="730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37"/>
            <p:cNvSpPr/>
            <p:nvPr/>
          </p:nvSpPr>
          <p:spPr>
            <a:xfrm>
              <a:off x="5009325" y="603225"/>
              <a:ext cx="420600" cy="279650"/>
            </a:xfrm>
            <a:custGeom>
              <a:rect b="b" l="l" r="r" t="t"/>
              <a:pathLst>
                <a:path extrusionOk="0" h="11186" w="16824">
                  <a:moveTo>
                    <a:pt x="15622" y="1"/>
                  </a:moveTo>
                  <a:cubicBezTo>
                    <a:pt x="15252" y="648"/>
                    <a:pt x="14975" y="1480"/>
                    <a:pt x="14235" y="1757"/>
                  </a:cubicBezTo>
                  <a:cubicBezTo>
                    <a:pt x="14420" y="4253"/>
                    <a:pt x="12664" y="7118"/>
                    <a:pt x="10168" y="8320"/>
                  </a:cubicBezTo>
                  <a:cubicBezTo>
                    <a:pt x="9614" y="8597"/>
                    <a:pt x="8967" y="8782"/>
                    <a:pt x="8412" y="9059"/>
                  </a:cubicBezTo>
                  <a:cubicBezTo>
                    <a:pt x="7210" y="8412"/>
                    <a:pt x="5731" y="8967"/>
                    <a:pt x="4530" y="8227"/>
                  </a:cubicBezTo>
                  <a:cubicBezTo>
                    <a:pt x="3143" y="7303"/>
                    <a:pt x="2126" y="6101"/>
                    <a:pt x="1849" y="4345"/>
                  </a:cubicBezTo>
                  <a:cubicBezTo>
                    <a:pt x="1572" y="3975"/>
                    <a:pt x="1572" y="3606"/>
                    <a:pt x="1849" y="3236"/>
                  </a:cubicBezTo>
                  <a:cubicBezTo>
                    <a:pt x="1596" y="2920"/>
                    <a:pt x="1344" y="2777"/>
                    <a:pt x="855" y="2777"/>
                  </a:cubicBezTo>
                  <a:cubicBezTo>
                    <a:pt x="629" y="2777"/>
                    <a:pt x="352" y="2808"/>
                    <a:pt x="0" y="2866"/>
                  </a:cubicBezTo>
                  <a:lnTo>
                    <a:pt x="0" y="4715"/>
                  </a:lnTo>
                  <a:cubicBezTo>
                    <a:pt x="463" y="7580"/>
                    <a:pt x="2126" y="9614"/>
                    <a:pt x="4715" y="10908"/>
                  </a:cubicBezTo>
                  <a:lnTo>
                    <a:pt x="5454" y="10908"/>
                  </a:lnTo>
                  <a:cubicBezTo>
                    <a:pt x="5916" y="11000"/>
                    <a:pt x="6471" y="11093"/>
                    <a:pt x="6933" y="11185"/>
                  </a:cubicBezTo>
                  <a:cubicBezTo>
                    <a:pt x="7488" y="11093"/>
                    <a:pt x="8135" y="11000"/>
                    <a:pt x="8689" y="10908"/>
                  </a:cubicBezTo>
                  <a:lnTo>
                    <a:pt x="10168" y="10908"/>
                  </a:lnTo>
                  <a:cubicBezTo>
                    <a:pt x="10723" y="9891"/>
                    <a:pt x="11647" y="9429"/>
                    <a:pt x="12756" y="9429"/>
                  </a:cubicBezTo>
                  <a:cubicBezTo>
                    <a:pt x="12849" y="7950"/>
                    <a:pt x="14235" y="7303"/>
                    <a:pt x="14975" y="6194"/>
                  </a:cubicBezTo>
                  <a:lnTo>
                    <a:pt x="14882" y="6194"/>
                  </a:lnTo>
                  <a:cubicBezTo>
                    <a:pt x="15529" y="4160"/>
                    <a:pt x="16824" y="2219"/>
                    <a:pt x="1599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37"/>
            <p:cNvSpPr/>
            <p:nvPr/>
          </p:nvSpPr>
          <p:spPr>
            <a:xfrm>
              <a:off x="4327625" y="1883200"/>
              <a:ext cx="309675" cy="471700"/>
            </a:xfrm>
            <a:custGeom>
              <a:rect b="b" l="l" r="r" t="t"/>
              <a:pathLst>
                <a:path extrusionOk="0" h="18868" w="12387">
                  <a:moveTo>
                    <a:pt x="9680" y="0"/>
                  </a:moveTo>
                  <a:cubicBezTo>
                    <a:pt x="9228" y="0"/>
                    <a:pt x="9123" y="494"/>
                    <a:pt x="8782" y="750"/>
                  </a:cubicBezTo>
                  <a:cubicBezTo>
                    <a:pt x="8597" y="1027"/>
                    <a:pt x="8412" y="1305"/>
                    <a:pt x="8412" y="1582"/>
                  </a:cubicBezTo>
                  <a:cubicBezTo>
                    <a:pt x="8135" y="7590"/>
                    <a:pt x="5177" y="12305"/>
                    <a:pt x="740" y="16187"/>
                  </a:cubicBezTo>
                  <a:cubicBezTo>
                    <a:pt x="370" y="16557"/>
                    <a:pt x="0" y="16926"/>
                    <a:pt x="0" y="17388"/>
                  </a:cubicBezTo>
                  <a:cubicBezTo>
                    <a:pt x="0" y="18035"/>
                    <a:pt x="93" y="18590"/>
                    <a:pt x="740" y="18867"/>
                  </a:cubicBezTo>
                  <a:cubicBezTo>
                    <a:pt x="1572" y="18035"/>
                    <a:pt x="2219" y="16834"/>
                    <a:pt x="3605" y="16649"/>
                  </a:cubicBezTo>
                  <a:cubicBezTo>
                    <a:pt x="3605" y="15817"/>
                    <a:pt x="3975" y="15262"/>
                    <a:pt x="4714" y="14893"/>
                  </a:cubicBezTo>
                  <a:cubicBezTo>
                    <a:pt x="5546" y="13414"/>
                    <a:pt x="6471" y="12027"/>
                    <a:pt x="7303" y="10548"/>
                  </a:cubicBezTo>
                  <a:cubicBezTo>
                    <a:pt x="7210" y="9162"/>
                    <a:pt x="8966" y="8700"/>
                    <a:pt x="8782" y="7313"/>
                  </a:cubicBezTo>
                  <a:cubicBezTo>
                    <a:pt x="8874" y="7128"/>
                    <a:pt x="8966" y="7036"/>
                    <a:pt x="9059" y="6943"/>
                  </a:cubicBezTo>
                  <a:cubicBezTo>
                    <a:pt x="9336" y="6111"/>
                    <a:pt x="9613" y="5372"/>
                    <a:pt x="10538" y="5095"/>
                  </a:cubicBezTo>
                  <a:cubicBezTo>
                    <a:pt x="10538" y="4817"/>
                    <a:pt x="10630" y="4540"/>
                    <a:pt x="10908" y="4355"/>
                  </a:cubicBezTo>
                  <a:cubicBezTo>
                    <a:pt x="10908" y="2784"/>
                    <a:pt x="12294" y="1859"/>
                    <a:pt x="12387" y="380"/>
                  </a:cubicBezTo>
                  <a:cubicBezTo>
                    <a:pt x="12171" y="300"/>
                    <a:pt x="11987" y="258"/>
                    <a:pt x="11830" y="258"/>
                  </a:cubicBezTo>
                  <a:cubicBezTo>
                    <a:pt x="11447" y="258"/>
                    <a:pt x="11223" y="504"/>
                    <a:pt x="11092" y="1027"/>
                  </a:cubicBezTo>
                  <a:cubicBezTo>
                    <a:pt x="11040" y="1341"/>
                    <a:pt x="10899" y="1448"/>
                    <a:pt x="10720" y="1448"/>
                  </a:cubicBezTo>
                  <a:cubicBezTo>
                    <a:pt x="10582" y="1448"/>
                    <a:pt x="10421" y="1385"/>
                    <a:pt x="10261" y="1305"/>
                  </a:cubicBezTo>
                  <a:cubicBezTo>
                    <a:pt x="9798" y="1027"/>
                    <a:pt x="9798" y="473"/>
                    <a:pt x="9798" y="11"/>
                  </a:cubicBezTo>
                  <a:cubicBezTo>
                    <a:pt x="9756" y="4"/>
                    <a:pt x="9717" y="0"/>
                    <a:pt x="968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37"/>
            <p:cNvSpPr/>
            <p:nvPr/>
          </p:nvSpPr>
          <p:spPr>
            <a:xfrm>
              <a:off x="3775325" y="4996200"/>
              <a:ext cx="233425" cy="337425"/>
            </a:xfrm>
            <a:custGeom>
              <a:rect b="b" l="l" r="r" t="t"/>
              <a:pathLst>
                <a:path extrusionOk="0" h="13497" w="9337">
                  <a:moveTo>
                    <a:pt x="6101" y="1"/>
                  </a:moveTo>
                  <a:cubicBezTo>
                    <a:pt x="4530" y="1202"/>
                    <a:pt x="4992" y="3143"/>
                    <a:pt x="4345" y="4622"/>
                  </a:cubicBezTo>
                  <a:cubicBezTo>
                    <a:pt x="3605" y="6194"/>
                    <a:pt x="3975" y="7673"/>
                    <a:pt x="5084" y="8967"/>
                  </a:cubicBezTo>
                  <a:cubicBezTo>
                    <a:pt x="5824" y="9799"/>
                    <a:pt x="5639" y="10353"/>
                    <a:pt x="5084" y="11000"/>
                  </a:cubicBezTo>
                  <a:cubicBezTo>
                    <a:pt x="4698" y="11442"/>
                    <a:pt x="4279" y="11653"/>
                    <a:pt x="3847" y="11653"/>
                  </a:cubicBezTo>
                  <a:cubicBezTo>
                    <a:pt x="3555" y="11653"/>
                    <a:pt x="3256" y="11556"/>
                    <a:pt x="2958" y="11370"/>
                  </a:cubicBezTo>
                  <a:cubicBezTo>
                    <a:pt x="2404" y="11000"/>
                    <a:pt x="1849" y="10631"/>
                    <a:pt x="1387" y="10168"/>
                  </a:cubicBezTo>
                  <a:cubicBezTo>
                    <a:pt x="185" y="10908"/>
                    <a:pt x="0" y="11462"/>
                    <a:pt x="1110" y="12479"/>
                  </a:cubicBezTo>
                  <a:cubicBezTo>
                    <a:pt x="1664" y="12941"/>
                    <a:pt x="2311" y="13126"/>
                    <a:pt x="2866" y="13496"/>
                  </a:cubicBezTo>
                  <a:cubicBezTo>
                    <a:pt x="3200" y="12940"/>
                    <a:pt x="3567" y="12551"/>
                    <a:pt x="4008" y="12551"/>
                  </a:cubicBezTo>
                  <a:cubicBezTo>
                    <a:pt x="4300" y="12551"/>
                    <a:pt x="4624" y="12721"/>
                    <a:pt x="4992" y="13126"/>
                  </a:cubicBezTo>
                  <a:lnTo>
                    <a:pt x="5731" y="13126"/>
                  </a:lnTo>
                  <a:cubicBezTo>
                    <a:pt x="5975" y="12517"/>
                    <a:pt x="6272" y="12318"/>
                    <a:pt x="6592" y="12318"/>
                  </a:cubicBezTo>
                  <a:cubicBezTo>
                    <a:pt x="6999" y="12318"/>
                    <a:pt x="7443" y="12642"/>
                    <a:pt x="7857" y="12849"/>
                  </a:cubicBezTo>
                  <a:cubicBezTo>
                    <a:pt x="8146" y="12964"/>
                    <a:pt x="8506" y="13403"/>
                    <a:pt x="8826" y="13403"/>
                  </a:cubicBezTo>
                  <a:cubicBezTo>
                    <a:pt x="9019" y="13403"/>
                    <a:pt x="9197" y="13243"/>
                    <a:pt x="9336" y="12757"/>
                  </a:cubicBezTo>
                  <a:cubicBezTo>
                    <a:pt x="8967" y="11925"/>
                    <a:pt x="8597" y="11185"/>
                    <a:pt x="8320" y="10353"/>
                  </a:cubicBezTo>
                  <a:cubicBezTo>
                    <a:pt x="8135" y="9860"/>
                    <a:pt x="8361" y="9860"/>
                    <a:pt x="8641" y="9860"/>
                  </a:cubicBezTo>
                  <a:lnTo>
                    <a:pt x="8641" y="9860"/>
                  </a:lnTo>
                  <a:cubicBezTo>
                    <a:pt x="8782" y="9860"/>
                    <a:pt x="8936" y="9860"/>
                    <a:pt x="9059" y="9799"/>
                  </a:cubicBezTo>
                  <a:cubicBezTo>
                    <a:pt x="8967" y="9706"/>
                    <a:pt x="8967" y="9614"/>
                    <a:pt x="8967" y="9521"/>
                  </a:cubicBezTo>
                  <a:cubicBezTo>
                    <a:pt x="8042" y="9152"/>
                    <a:pt x="7210" y="8689"/>
                    <a:pt x="6841" y="7673"/>
                  </a:cubicBezTo>
                  <a:cubicBezTo>
                    <a:pt x="6378" y="7395"/>
                    <a:pt x="6471" y="7026"/>
                    <a:pt x="6471" y="6563"/>
                  </a:cubicBezTo>
                  <a:cubicBezTo>
                    <a:pt x="5916" y="6101"/>
                    <a:pt x="5916" y="5639"/>
                    <a:pt x="6471" y="5084"/>
                  </a:cubicBezTo>
                  <a:cubicBezTo>
                    <a:pt x="6471" y="4622"/>
                    <a:pt x="6286" y="4068"/>
                    <a:pt x="6841" y="3698"/>
                  </a:cubicBezTo>
                  <a:lnTo>
                    <a:pt x="6841" y="3328"/>
                  </a:lnTo>
                  <a:cubicBezTo>
                    <a:pt x="6194" y="2404"/>
                    <a:pt x="7303" y="2127"/>
                    <a:pt x="7580" y="1480"/>
                  </a:cubicBezTo>
                  <a:cubicBezTo>
                    <a:pt x="7673" y="1110"/>
                    <a:pt x="7765" y="740"/>
                    <a:pt x="7950" y="370"/>
                  </a:cubicBezTo>
                  <a:cubicBezTo>
                    <a:pt x="7918" y="366"/>
                    <a:pt x="7886" y="364"/>
                    <a:pt x="7853" y="364"/>
                  </a:cubicBezTo>
                  <a:cubicBezTo>
                    <a:pt x="7489" y="364"/>
                    <a:pt x="7079" y="623"/>
                    <a:pt x="6729" y="623"/>
                  </a:cubicBezTo>
                  <a:cubicBezTo>
                    <a:pt x="6473" y="623"/>
                    <a:pt x="6250" y="484"/>
                    <a:pt x="610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37"/>
            <p:cNvSpPr/>
            <p:nvPr/>
          </p:nvSpPr>
          <p:spPr>
            <a:xfrm>
              <a:off x="4459350" y="302825"/>
              <a:ext cx="596225" cy="145600"/>
            </a:xfrm>
            <a:custGeom>
              <a:rect b="b" l="l" r="r" t="t"/>
              <a:pathLst>
                <a:path extrusionOk="0" h="5824" w="23849">
                  <a:moveTo>
                    <a:pt x="23748" y="1835"/>
                  </a:moveTo>
                  <a:lnTo>
                    <a:pt x="23748" y="1835"/>
                  </a:lnTo>
                  <a:cubicBezTo>
                    <a:pt x="23751" y="1839"/>
                    <a:pt x="23753" y="1844"/>
                    <a:pt x="23756" y="1849"/>
                  </a:cubicBezTo>
                  <a:lnTo>
                    <a:pt x="23848" y="1849"/>
                  </a:lnTo>
                  <a:cubicBezTo>
                    <a:pt x="23815" y="1844"/>
                    <a:pt x="23782" y="1839"/>
                    <a:pt x="23748" y="1835"/>
                  </a:cubicBezTo>
                  <a:close/>
                  <a:moveTo>
                    <a:pt x="16176" y="0"/>
                  </a:moveTo>
                  <a:cubicBezTo>
                    <a:pt x="15831" y="346"/>
                    <a:pt x="15445" y="429"/>
                    <a:pt x="15037" y="429"/>
                  </a:cubicBezTo>
                  <a:cubicBezTo>
                    <a:pt x="14659" y="429"/>
                    <a:pt x="14262" y="357"/>
                    <a:pt x="13862" y="357"/>
                  </a:cubicBezTo>
                  <a:cubicBezTo>
                    <a:pt x="13771" y="357"/>
                    <a:pt x="13679" y="361"/>
                    <a:pt x="13588" y="370"/>
                  </a:cubicBezTo>
                  <a:cubicBezTo>
                    <a:pt x="12756" y="555"/>
                    <a:pt x="11924" y="647"/>
                    <a:pt x="11092" y="740"/>
                  </a:cubicBezTo>
                  <a:cubicBezTo>
                    <a:pt x="10782" y="1153"/>
                    <a:pt x="10434" y="1271"/>
                    <a:pt x="10066" y="1271"/>
                  </a:cubicBezTo>
                  <a:cubicBezTo>
                    <a:pt x="9574" y="1271"/>
                    <a:pt x="9048" y="1059"/>
                    <a:pt x="8532" y="1059"/>
                  </a:cubicBezTo>
                  <a:cubicBezTo>
                    <a:pt x="8399" y="1059"/>
                    <a:pt x="8266" y="1074"/>
                    <a:pt x="8134" y="1109"/>
                  </a:cubicBezTo>
                  <a:lnTo>
                    <a:pt x="7118" y="1109"/>
                  </a:lnTo>
                  <a:cubicBezTo>
                    <a:pt x="6933" y="1387"/>
                    <a:pt x="6655" y="1479"/>
                    <a:pt x="6378" y="1479"/>
                  </a:cubicBezTo>
                  <a:cubicBezTo>
                    <a:pt x="6101" y="2126"/>
                    <a:pt x="5546" y="2219"/>
                    <a:pt x="4899" y="2219"/>
                  </a:cubicBezTo>
                  <a:cubicBezTo>
                    <a:pt x="4437" y="2311"/>
                    <a:pt x="3975" y="2403"/>
                    <a:pt x="3420" y="2588"/>
                  </a:cubicBezTo>
                  <a:cubicBezTo>
                    <a:pt x="2907" y="2845"/>
                    <a:pt x="2474" y="3338"/>
                    <a:pt x="1827" y="3338"/>
                  </a:cubicBezTo>
                  <a:cubicBezTo>
                    <a:pt x="1774" y="3338"/>
                    <a:pt x="1720" y="3335"/>
                    <a:pt x="1664" y="3328"/>
                  </a:cubicBezTo>
                  <a:cubicBezTo>
                    <a:pt x="1294" y="3513"/>
                    <a:pt x="924" y="3790"/>
                    <a:pt x="555" y="3975"/>
                  </a:cubicBezTo>
                  <a:cubicBezTo>
                    <a:pt x="1849" y="4899"/>
                    <a:pt x="0" y="5177"/>
                    <a:pt x="185" y="5824"/>
                  </a:cubicBezTo>
                  <a:cubicBezTo>
                    <a:pt x="1109" y="5546"/>
                    <a:pt x="2126" y="5084"/>
                    <a:pt x="3050" y="4992"/>
                  </a:cubicBezTo>
                  <a:cubicBezTo>
                    <a:pt x="4714" y="4899"/>
                    <a:pt x="5454" y="3235"/>
                    <a:pt x="7025" y="2958"/>
                  </a:cubicBezTo>
                  <a:cubicBezTo>
                    <a:pt x="11063" y="2218"/>
                    <a:pt x="15102" y="1526"/>
                    <a:pt x="19212" y="1526"/>
                  </a:cubicBezTo>
                  <a:cubicBezTo>
                    <a:pt x="20713" y="1526"/>
                    <a:pt x="22224" y="1619"/>
                    <a:pt x="23748" y="1835"/>
                  </a:cubicBezTo>
                  <a:lnTo>
                    <a:pt x="23748" y="1835"/>
                  </a:lnTo>
                  <a:cubicBezTo>
                    <a:pt x="23557" y="1477"/>
                    <a:pt x="23017" y="1378"/>
                    <a:pt x="23109" y="740"/>
                  </a:cubicBezTo>
                  <a:cubicBezTo>
                    <a:pt x="22739" y="277"/>
                    <a:pt x="22323" y="139"/>
                    <a:pt x="21884" y="139"/>
                  </a:cubicBezTo>
                  <a:cubicBezTo>
                    <a:pt x="21445" y="139"/>
                    <a:pt x="20983" y="277"/>
                    <a:pt x="20521" y="370"/>
                  </a:cubicBezTo>
                  <a:lnTo>
                    <a:pt x="19411" y="370"/>
                  </a:lnTo>
                  <a:cubicBezTo>
                    <a:pt x="19247" y="260"/>
                    <a:pt x="19065" y="232"/>
                    <a:pt x="18880" y="232"/>
                  </a:cubicBezTo>
                  <a:cubicBezTo>
                    <a:pt x="18684" y="232"/>
                    <a:pt x="18483" y="264"/>
                    <a:pt x="18291" y="264"/>
                  </a:cubicBezTo>
                  <a:cubicBezTo>
                    <a:pt x="18055" y="264"/>
                    <a:pt x="17834" y="215"/>
                    <a:pt x="176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37"/>
            <p:cNvSpPr/>
            <p:nvPr/>
          </p:nvSpPr>
          <p:spPr>
            <a:xfrm>
              <a:off x="4119650" y="402175"/>
              <a:ext cx="385925" cy="263475"/>
            </a:xfrm>
            <a:custGeom>
              <a:rect b="b" l="l" r="r" t="t"/>
              <a:pathLst>
                <a:path extrusionOk="0" h="10539" w="15437">
                  <a:moveTo>
                    <a:pt x="14143" y="1"/>
                  </a:moveTo>
                  <a:lnTo>
                    <a:pt x="14143" y="1"/>
                  </a:lnTo>
                  <a:cubicBezTo>
                    <a:pt x="11185" y="463"/>
                    <a:pt x="9151" y="2589"/>
                    <a:pt x="6655" y="3883"/>
                  </a:cubicBezTo>
                  <a:cubicBezTo>
                    <a:pt x="6008" y="4253"/>
                    <a:pt x="5361" y="4715"/>
                    <a:pt x="4714" y="5085"/>
                  </a:cubicBezTo>
                  <a:cubicBezTo>
                    <a:pt x="3513" y="6009"/>
                    <a:pt x="2496" y="7118"/>
                    <a:pt x="1017" y="7673"/>
                  </a:cubicBezTo>
                  <a:lnTo>
                    <a:pt x="647" y="8043"/>
                  </a:lnTo>
                  <a:cubicBezTo>
                    <a:pt x="370" y="8135"/>
                    <a:pt x="93" y="8412"/>
                    <a:pt x="0" y="8782"/>
                  </a:cubicBezTo>
                  <a:cubicBezTo>
                    <a:pt x="370" y="9244"/>
                    <a:pt x="0" y="10169"/>
                    <a:pt x="647" y="10538"/>
                  </a:cubicBezTo>
                  <a:cubicBezTo>
                    <a:pt x="3143" y="8967"/>
                    <a:pt x="5269" y="6841"/>
                    <a:pt x="7765" y="5362"/>
                  </a:cubicBezTo>
                  <a:cubicBezTo>
                    <a:pt x="9798" y="4253"/>
                    <a:pt x="11739" y="3051"/>
                    <a:pt x="13773" y="1850"/>
                  </a:cubicBezTo>
                  <a:cubicBezTo>
                    <a:pt x="13588" y="1203"/>
                    <a:pt x="15437" y="925"/>
                    <a:pt x="1414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37"/>
            <p:cNvSpPr/>
            <p:nvPr/>
          </p:nvSpPr>
          <p:spPr>
            <a:xfrm>
              <a:off x="5201125" y="4887600"/>
              <a:ext cx="235725" cy="346650"/>
            </a:xfrm>
            <a:custGeom>
              <a:rect b="b" l="l" r="r" t="t"/>
              <a:pathLst>
                <a:path extrusionOk="0" h="13866" w="9429">
                  <a:moveTo>
                    <a:pt x="6933" y="0"/>
                  </a:moveTo>
                  <a:lnTo>
                    <a:pt x="6933" y="1479"/>
                  </a:lnTo>
                  <a:lnTo>
                    <a:pt x="7210" y="1479"/>
                  </a:lnTo>
                  <a:cubicBezTo>
                    <a:pt x="7395" y="1571"/>
                    <a:pt x="7580" y="1571"/>
                    <a:pt x="7765" y="1664"/>
                  </a:cubicBezTo>
                  <a:cubicBezTo>
                    <a:pt x="8135" y="1941"/>
                    <a:pt x="8412" y="2219"/>
                    <a:pt x="8320" y="2681"/>
                  </a:cubicBezTo>
                  <a:cubicBezTo>
                    <a:pt x="8227" y="2866"/>
                    <a:pt x="8042" y="3050"/>
                    <a:pt x="7950" y="3050"/>
                  </a:cubicBezTo>
                  <a:cubicBezTo>
                    <a:pt x="7488" y="3050"/>
                    <a:pt x="7673" y="2311"/>
                    <a:pt x="7210" y="2219"/>
                  </a:cubicBezTo>
                  <a:lnTo>
                    <a:pt x="7210" y="2219"/>
                  </a:lnTo>
                  <a:cubicBezTo>
                    <a:pt x="7118" y="3143"/>
                    <a:pt x="7580" y="4252"/>
                    <a:pt x="6933" y="5084"/>
                  </a:cubicBezTo>
                  <a:cubicBezTo>
                    <a:pt x="6656" y="7118"/>
                    <a:pt x="6286" y="9059"/>
                    <a:pt x="3975" y="9798"/>
                  </a:cubicBezTo>
                  <a:cubicBezTo>
                    <a:pt x="3605" y="9983"/>
                    <a:pt x="3236" y="10076"/>
                    <a:pt x="2866" y="10168"/>
                  </a:cubicBezTo>
                  <a:cubicBezTo>
                    <a:pt x="2390" y="10882"/>
                    <a:pt x="1837" y="11251"/>
                    <a:pt x="1184" y="11251"/>
                  </a:cubicBezTo>
                  <a:cubicBezTo>
                    <a:pt x="822" y="11251"/>
                    <a:pt x="429" y="11138"/>
                    <a:pt x="1" y="10907"/>
                  </a:cubicBezTo>
                  <a:lnTo>
                    <a:pt x="1" y="11277"/>
                  </a:lnTo>
                  <a:cubicBezTo>
                    <a:pt x="370" y="11647"/>
                    <a:pt x="555" y="13126"/>
                    <a:pt x="370" y="13773"/>
                  </a:cubicBezTo>
                  <a:cubicBezTo>
                    <a:pt x="648" y="13773"/>
                    <a:pt x="1017" y="13865"/>
                    <a:pt x="1387" y="13865"/>
                  </a:cubicBezTo>
                  <a:cubicBezTo>
                    <a:pt x="1664" y="13773"/>
                    <a:pt x="1942" y="13773"/>
                    <a:pt x="2127" y="13773"/>
                  </a:cubicBezTo>
                  <a:cubicBezTo>
                    <a:pt x="4345" y="12294"/>
                    <a:pt x="6194" y="10445"/>
                    <a:pt x="7950" y="8412"/>
                  </a:cubicBezTo>
                  <a:cubicBezTo>
                    <a:pt x="7950" y="8042"/>
                    <a:pt x="8042" y="7765"/>
                    <a:pt x="8320" y="7672"/>
                  </a:cubicBezTo>
                  <a:lnTo>
                    <a:pt x="8689" y="7302"/>
                  </a:lnTo>
                  <a:cubicBezTo>
                    <a:pt x="8967" y="6563"/>
                    <a:pt x="9244" y="5824"/>
                    <a:pt x="9429" y="5084"/>
                  </a:cubicBezTo>
                  <a:lnTo>
                    <a:pt x="9429" y="1479"/>
                  </a:lnTo>
                  <a:lnTo>
                    <a:pt x="9059" y="1479"/>
                  </a:lnTo>
                  <a:cubicBezTo>
                    <a:pt x="8042" y="1387"/>
                    <a:pt x="7303" y="924"/>
                    <a:pt x="69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37"/>
            <p:cNvSpPr/>
            <p:nvPr/>
          </p:nvSpPr>
          <p:spPr>
            <a:xfrm>
              <a:off x="4799025" y="4977725"/>
              <a:ext cx="346675" cy="256525"/>
            </a:xfrm>
            <a:custGeom>
              <a:rect b="b" l="l" r="r" t="t"/>
              <a:pathLst>
                <a:path extrusionOk="0" h="10261" w="13867">
                  <a:moveTo>
                    <a:pt x="2589" y="0"/>
                  </a:moveTo>
                  <a:cubicBezTo>
                    <a:pt x="1942" y="832"/>
                    <a:pt x="2682" y="1202"/>
                    <a:pt x="3051" y="1756"/>
                  </a:cubicBezTo>
                  <a:cubicBezTo>
                    <a:pt x="3513" y="2588"/>
                    <a:pt x="3698" y="3328"/>
                    <a:pt x="2497" y="3882"/>
                  </a:cubicBezTo>
                  <a:cubicBezTo>
                    <a:pt x="2127" y="2588"/>
                    <a:pt x="925" y="2219"/>
                    <a:pt x="1" y="1479"/>
                  </a:cubicBezTo>
                  <a:lnTo>
                    <a:pt x="1" y="1479"/>
                  </a:lnTo>
                  <a:cubicBezTo>
                    <a:pt x="1572" y="5084"/>
                    <a:pt x="4530" y="6933"/>
                    <a:pt x="7858" y="8412"/>
                  </a:cubicBezTo>
                  <a:cubicBezTo>
                    <a:pt x="9244" y="9059"/>
                    <a:pt x="11093" y="8689"/>
                    <a:pt x="12017" y="10260"/>
                  </a:cubicBezTo>
                  <a:lnTo>
                    <a:pt x="12387" y="10260"/>
                  </a:lnTo>
                  <a:lnTo>
                    <a:pt x="12387" y="10168"/>
                  </a:lnTo>
                  <a:cubicBezTo>
                    <a:pt x="12534" y="9874"/>
                    <a:pt x="12098" y="9056"/>
                    <a:pt x="12607" y="9056"/>
                  </a:cubicBezTo>
                  <a:cubicBezTo>
                    <a:pt x="12739" y="9056"/>
                    <a:pt x="12934" y="9110"/>
                    <a:pt x="13219" y="9244"/>
                  </a:cubicBezTo>
                  <a:cubicBezTo>
                    <a:pt x="13311" y="9244"/>
                    <a:pt x="13681" y="8689"/>
                    <a:pt x="13866" y="8412"/>
                  </a:cubicBezTo>
                  <a:cubicBezTo>
                    <a:pt x="13219" y="7765"/>
                    <a:pt x="12295" y="8319"/>
                    <a:pt x="11648" y="7672"/>
                  </a:cubicBezTo>
                  <a:lnTo>
                    <a:pt x="10631" y="7302"/>
                  </a:lnTo>
                  <a:lnTo>
                    <a:pt x="9891" y="7302"/>
                  </a:lnTo>
                  <a:cubicBezTo>
                    <a:pt x="8505" y="6193"/>
                    <a:pt x="6749" y="5731"/>
                    <a:pt x="5455" y="4437"/>
                  </a:cubicBezTo>
                  <a:cubicBezTo>
                    <a:pt x="5270" y="4160"/>
                    <a:pt x="4992" y="3975"/>
                    <a:pt x="4808" y="3697"/>
                  </a:cubicBezTo>
                  <a:cubicBezTo>
                    <a:pt x="3698" y="2681"/>
                    <a:pt x="3421" y="1202"/>
                    <a:pt x="258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37"/>
            <p:cNvSpPr/>
            <p:nvPr/>
          </p:nvSpPr>
          <p:spPr>
            <a:xfrm>
              <a:off x="5053225" y="4751575"/>
              <a:ext cx="256525" cy="263150"/>
            </a:xfrm>
            <a:custGeom>
              <a:rect b="b" l="l" r="r" t="t"/>
              <a:pathLst>
                <a:path extrusionOk="0" h="10526" w="10261">
                  <a:moveTo>
                    <a:pt x="7084" y="1"/>
                  </a:moveTo>
                  <a:cubicBezTo>
                    <a:pt x="4757" y="1"/>
                    <a:pt x="2705" y="1203"/>
                    <a:pt x="833" y="2945"/>
                  </a:cubicBezTo>
                  <a:cubicBezTo>
                    <a:pt x="833" y="3223"/>
                    <a:pt x="740" y="3500"/>
                    <a:pt x="463" y="3685"/>
                  </a:cubicBezTo>
                  <a:lnTo>
                    <a:pt x="93" y="5071"/>
                  </a:lnTo>
                  <a:cubicBezTo>
                    <a:pt x="1" y="7105"/>
                    <a:pt x="370" y="9046"/>
                    <a:pt x="1942" y="10525"/>
                  </a:cubicBezTo>
                  <a:cubicBezTo>
                    <a:pt x="1942" y="9970"/>
                    <a:pt x="1849" y="9508"/>
                    <a:pt x="2589" y="9416"/>
                  </a:cubicBezTo>
                  <a:cubicBezTo>
                    <a:pt x="2866" y="8584"/>
                    <a:pt x="1942" y="8029"/>
                    <a:pt x="1942" y="7290"/>
                  </a:cubicBezTo>
                  <a:cubicBezTo>
                    <a:pt x="2034" y="6920"/>
                    <a:pt x="2127" y="6550"/>
                    <a:pt x="2219" y="6181"/>
                  </a:cubicBezTo>
                  <a:cubicBezTo>
                    <a:pt x="2034" y="4702"/>
                    <a:pt x="2219" y="3315"/>
                    <a:pt x="3698" y="2576"/>
                  </a:cubicBezTo>
                  <a:cubicBezTo>
                    <a:pt x="4345" y="2298"/>
                    <a:pt x="4900" y="2021"/>
                    <a:pt x="5547" y="1836"/>
                  </a:cubicBezTo>
                  <a:cubicBezTo>
                    <a:pt x="5787" y="1814"/>
                    <a:pt x="6022" y="1803"/>
                    <a:pt x="6253" y="1803"/>
                  </a:cubicBezTo>
                  <a:cubicBezTo>
                    <a:pt x="7000" y="1803"/>
                    <a:pt x="7706" y="1923"/>
                    <a:pt x="8412" y="2206"/>
                  </a:cubicBezTo>
                  <a:lnTo>
                    <a:pt x="9152" y="2206"/>
                  </a:lnTo>
                  <a:cubicBezTo>
                    <a:pt x="8244" y="845"/>
                    <a:pt x="8822" y="721"/>
                    <a:pt x="9669" y="721"/>
                  </a:cubicBezTo>
                  <a:cubicBezTo>
                    <a:pt x="9858" y="721"/>
                    <a:pt x="10059" y="727"/>
                    <a:pt x="10261" y="727"/>
                  </a:cubicBezTo>
                  <a:cubicBezTo>
                    <a:pt x="9146" y="225"/>
                    <a:pt x="8089" y="1"/>
                    <a:pt x="708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37"/>
            <p:cNvSpPr/>
            <p:nvPr/>
          </p:nvSpPr>
          <p:spPr>
            <a:xfrm>
              <a:off x="5131800" y="529275"/>
              <a:ext cx="140975" cy="182600"/>
            </a:xfrm>
            <a:custGeom>
              <a:rect b="b" l="l" r="r" t="t"/>
              <a:pathLst>
                <a:path extrusionOk="0" h="7304" w="5639">
                  <a:moveTo>
                    <a:pt x="2034" y="1"/>
                  </a:moveTo>
                  <a:lnTo>
                    <a:pt x="1664" y="371"/>
                  </a:lnTo>
                  <a:cubicBezTo>
                    <a:pt x="1700" y="910"/>
                    <a:pt x="1554" y="1044"/>
                    <a:pt x="1346" y="1044"/>
                  </a:cubicBezTo>
                  <a:cubicBezTo>
                    <a:pt x="1142" y="1044"/>
                    <a:pt x="878" y="915"/>
                    <a:pt x="668" y="915"/>
                  </a:cubicBezTo>
                  <a:cubicBezTo>
                    <a:pt x="541" y="915"/>
                    <a:pt x="434" y="962"/>
                    <a:pt x="370" y="1110"/>
                  </a:cubicBezTo>
                  <a:cubicBezTo>
                    <a:pt x="0" y="1757"/>
                    <a:pt x="1017" y="1942"/>
                    <a:pt x="925" y="2589"/>
                  </a:cubicBezTo>
                  <a:cubicBezTo>
                    <a:pt x="1849" y="2589"/>
                    <a:pt x="2311" y="2774"/>
                    <a:pt x="1572" y="3791"/>
                  </a:cubicBezTo>
                  <a:cubicBezTo>
                    <a:pt x="278" y="5547"/>
                    <a:pt x="648" y="6286"/>
                    <a:pt x="2774" y="7303"/>
                  </a:cubicBezTo>
                  <a:lnTo>
                    <a:pt x="4160" y="7303"/>
                  </a:lnTo>
                  <a:cubicBezTo>
                    <a:pt x="4715" y="6009"/>
                    <a:pt x="5177" y="4623"/>
                    <a:pt x="5639" y="3328"/>
                  </a:cubicBezTo>
                  <a:cubicBezTo>
                    <a:pt x="5547" y="3051"/>
                    <a:pt x="5454" y="2866"/>
                    <a:pt x="5269" y="2589"/>
                  </a:cubicBezTo>
                  <a:cubicBezTo>
                    <a:pt x="4992" y="2404"/>
                    <a:pt x="4900" y="2127"/>
                    <a:pt x="4900" y="1850"/>
                  </a:cubicBezTo>
                  <a:cubicBezTo>
                    <a:pt x="4068" y="1295"/>
                    <a:pt x="3236" y="648"/>
                    <a:pt x="240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37"/>
            <p:cNvSpPr/>
            <p:nvPr/>
          </p:nvSpPr>
          <p:spPr>
            <a:xfrm>
              <a:off x="4133500" y="3089725"/>
              <a:ext cx="275025" cy="254225"/>
            </a:xfrm>
            <a:custGeom>
              <a:rect b="b" l="l" r="r" t="t"/>
              <a:pathLst>
                <a:path extrusionOk="0" h="10169" w="11001">
                  <a:moveTo>
                    <a:pt x="463" y="1"/>
                  </a:moveTo>
                  <a:cubicBezTo>
                    <a:pt x="371" y="740"/>
                    <a:pt x="1" y="1387"/>
                    <a:pt x="925" y="1942"/>
                  </a:cubicBezTo>
                  <a:cubicBezTo>
                    <a:pt x="1387" y="2312"/>
                    <a:pt x="833" y="2496"/>
                    <a:pt x="463" y="2589"/>
                  </a:cubicBezTo>
                  <a:cubicBezTo>
                    <a:pt x="3328" y="5085"/>
                    <a:pt x="6101" y="7673"/>
                    <a:pt x="8875" y="10169"/>
                  </a:cubicBezTo>
                  <a:cubicBezTo>
                    <a:pt x="9113" y="9771"/>
                    <a:pt x="9420" y="9664"/>
                    <a:pt x="9744" y="9664"/>
                  </a:cubicBezTo>
                  <a:cubicBezTo>
                    <a:pt x="10120" y="9664"/>
                    <a:pt x="10519" y="9808"/>
                    <a:pt x="10860" y="9808"/>
                  </a:cubicBezTo>
                  <a:cubicBezTo>
                    <a:pt x="10908" y="9808"/>
                    <a:pt x="10955" y="9805"/>
                    <a:pt x="11001" y="9799"/>
                  </a:cubicBezTo>
                  <a:cubicBezTo>
                    <a:pt x="10908" y="9429"/>
                    <a:pt x="10816" y="9059"/>
                    <a:pt x="10631" y="8690"/>
                  </a:cubicBezTo>
                  <a:cubicBezTo>
                    <a:pt x="10353" y="8690"/>
                    <a:pt x="10076" y="8690"/>
                    <a:pt x="9984" y="8412"/>
                  </a:cubicBezTo>
                  <a:cubicBezTo>
                    <a:pt x="9799" y="8227"/>
                    <a:pt x="9706" y="8135"/>
                    <a:pt x="9614" y="8043"/>
                  </a:cubicBezTo>
                  <a:cubicBezTo>
                    <a:pt x="8875" y="7580"/>
                    <a:pt x="8227" y="6933"/>
                    <a:pt x="7765" y="6194"/>
                  </a:cubicBezTo>
                  <a:cubicBezTo>
                    <a:pt x="6841" y="6101"/>
                    <a:pt x="6379" y="5454"/>
                    <a:pt x="5917" y="4715"/>
                  </a:cubicBezTo>
                  <a:lnTo>
                    <a:pt x="5177" y="3975"/>
                  </a:lnTo>
                  <a:lnTo>
                    <a:pt x="4530" y="3328"/>
                  </a:lnTo>
                  <a:cubicBezTo>
                    <a:pt x="3144" y="2404"/>
                    <a:pt x="1850" y="1295"/>
                    <a:pt x="83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37"/>
            <p:cNvSpPr/>
            <p:nvPr/>
          </p:nvSpPr>
          <p:spPr>
            <a:xfrm>
              <a:off x="4845250" y="363825"/>
              <a:ext cx="279650" cy="211700"/>
            </a:xfrm>
            <a:custGeom>
              <a:rect b="b" l="l" r="r" t="t"/>
              <a:pathLst>
                <a:path extrusionOk="0" h="8468" w="11186">
                  <a:moveTo>
                    <a:pt x="9714" y="0"/>
                  </a:moveTo>
                  <a:cubicBezTo>
                    <a:pt x="8801" y="0"/>
                    <a:pt x="8006" y="649"/>
                    <a:pt x="7211" y="888"/>
                  </a:cubicBezTo>
                  <a:cubicBezTo>
                    <a:pt x="4345" y="1997"/>
                    <a:pt x="1664" y="3568"/>
                    <a:pt x="1" y="6249"/>
                  </a:cubicBezTo>
                  <a:cubicBezTo>
                    <a:pt x="278" y="7081"/>
                    <a:pt x="740" y="7451"/>
                    <a:pt x="1572" y="7451"/>
                  </a:cubicBezTo>
                  <a:cubicBezTo>
                    <a:pt x="1480" y="7820"/>
                    <a:pt x="1480" y="8098"/>
                    <a:pt x="1480" y="8468"/>
                  </a:cubicBezTo>
                  <a:cubicBezTo>
                    <a:pt x="2496" y="7913"/>
                    <a:pt x="2681" y="6526"/>
                    <a:pt x="3698" y="5879"/>
                  </a:cubicBezTo>
                  <a:cubicBezTo>
                    <a:pt x="4068" y="5047"/>
                    <a:pt x="4715" y="4308"/>
                    <a:pt x="5454" y="3753"/>
                  </a:cubicBezTo>
                  <a:cubicBezTo>
                    <a:pt x="7026" y="2274"/>
                    <a:pt x="8967" y="1997"/>
                    <a:pt x="10908" y="1905"/>
                  </a:cubicBezTo>
                  <a:cubicBezTo>
                    <a:pt x="11185" y="1073"/>
                    <a:pt x="10261" y="795"/>
                    <a:pt x="10168" y="56"/>
                  </a:cubicBezTo>
                  <a:cubicBezTo>
                    <a:pt x="10014" y="17"/>
                    <a:pt x="9862" y="0"/>
                    <a:pt x="971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37"/>
            <p:cNvSpPr/>
            <p:nvPr/>
          </p:nvSpPr>
          <p:spPr>
            <a:xfrm>
              <a:off x="4355350" y="3331325"/>
              <a:ext cx="233425" cy="303800"/>
            </a:xfrm>
            <a:custGeom>
              <a:rect b="b" l="l" r="r" t="t"/>
              <a:pathLst>
                <a:path extrusionOk="0" h="12152" w="9337">
                  <a:moveTo>
                    <a:pt x="877" y="0"/>
                  </a:moveTo>
                  <a:cubicBezTo>
                    <a:pt x="546" y="0"/>
                    <a:pt x="239" y="107"/>
                    <a:pt x="1" y="505"/>
                  </a:cubicBezTo>
                  <a:cubicBezTo>
                    <a:pt x="2958" y="4202"/>
                    <a:pt x="6656" y="7437"/>
                    <a:pt x="7950" y="12151"/>
                  </a:cubicBezTo>
                  <a:cubicBezTo>
                    <a:pt x="9336" y="11042"/>
                    <a:pt x="8320" y="9748"/>
                    <a:pt x="8320" y="8546"/>
                  </a:cubicBezTo>
                  <a:cubicBezTo>
                    <a:pt x="8135" y="8084"/>
                    <a:pt x="7857" y="7530"/>
                    <a:pt x="7580" y="7067"/>
                  </a:cubicBezTo>
                  <a:lnTo>
                    <a:pt x="6841" y="5958"/>
                  </a:lnTo>
                  <a:cubicBezTo>
                    <a:pt x="6379" y="5496"/>
                    <a:pt x="5916" y="4941"/>
                    <a:pt x="5824" y="4202"/>
                  </a:cubicBezTo>
                  <a:cubicBezTo>
                    <a:pt x="5177" y="3925"/>
                    <a:pt x="4992" y="3278"/>
                    <a:pt x="4715" y="2723"/>
                  </a:cubicBezTo>
                  <a:cubicBezTo>
                    <a:pt x="3883" y="2076"/>
                    <a:pt x="3143" y="1429"/>
                    <a:pt x="2589" y="505"/>
                  </a:cubicBezTo>
                  <a:lnTo>
                    <a:pt x="2219" y="135"/>
                  </a:lnTo>
                  <a:cubicBezTo>
                    <a:pt x="2167" y="141"/>
                    <a:pt x="2114" y="144"/>
                    <a:pt x="2061" y="144"/>
                  </a:cubicBezTo>
                  <a:cubicBezTo>
                    <a:pt x="1680" y="144"/>
                    <a:pt x="1262" y="0"/>
                    <a:pt x="87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37"/>
            <p:cNvSpPr/>
            <p:nvPr/>
          </p:nvSpPr>
          <p:spPr>
            <a:xfrm>
              <a:off x="4706600" y="1101775"/>
              <a:ext cx="157175" cy="173950"/>
            </a:xfrm>
            <a:custGeom>
              <a:rect b="b" l="l" r="r" t="t"/>
              <a:pathLst>
                <a:path extrusionOk="0" h="6958" w="6287">
                  <a:moveTo>
                    <a:pt x="4430" y="1"/>
                  </a:moveTo>
                  <a:cubicBezTo>
                    <a:pt x="4347" y="1"/>
                    <a:pt x="4258" y="8"/>
                    <a:pt x="4160" y="25"/>
                  </a:cubicBezTo>
                  <a:cubicBezTo>
                    <a:pt x="3698" y="1041"/>
                    <a:pt x="2496" y="1319"/>
                    <a:pt x="1757" y="2243"/>
                  </a:cubicBezTo>
                  <a:cubicBezTo>
                    <a:pt x="1668" y="2367"/>
                    <a:pt x="1600" y="2416"/>
                    <a:pt x="1542" y="2416"/>
                  </a:cubicBezTo>
                  <a:cubicBezTo>
                    <a:pt x="1319" y="2416"/>
                    <a:pt x="1255" y="1671"/>
                    <a:pt x="779" y="1671"/>
                  </a:cubicBezTo>
                  <a:cubicBezTo>
                    <a:pt x="738" y="1671"/>
                    <a:pt x="695" y="1677"/>
                    <a:pt x="648" y="1688"/>
                  </a:cubicBezTo>
                  <a:cubicBezTo>
                    <a:pt x="370" y="2243"/>
                    <a:pt x="555" y="3167"/>
                    <a:pt x="1" y="3907"/>
                  </a:cubicBezTo>
                  <a:cubicBezTo>
                    <a:pt x="550" y="3657"/>
                    <a:pt x="1019" y="3488"/>
                    <a:pt x="1495" y="3488"/>
                  </a:cubicBezTo>
                  <a:cubicBezTo>
                    <a:pt x="1898" y="3488"/>
                    <a:pt x="2307" y="3610"/>
                    <a:pt x="2774" y="3907"/>
                  </a:cubicBezTo>
                  <a:cubicBezTo>
                    <a:pt x="2973" y="4057"/>
                    <a:pt x="3334" y="4233"/>
                    <a:pt x="3712" y="4233"/>
                  </a:cubicBezTo>
                  <a:cubicBezTo>
                    <a:pt x="4034" y="4233"/>
                    <a:pt x="4367" y="4105"/>
                    <a:pt x="4622" y="3722"/>
                  </a:cubicBezTo>
                  <a:cubicBezTo>
                    <a:pt x="4761" y="3583"/>
                    <a:pt x="4900" y="3514"/>
                    <a:pt x="5027" y="3514"/>
                  </a:cubicBezTo>
                  <a:cubicBezTo>
                    <a:pt x="5154" y="3514"/>
                    <a:pt x="5269" y="3583"/>
                    <a:pt x="5362" y="3722"/>
                  </a:cubicBezTo>
                  <a:cubicBezTo>
                    <a:pt x="5547" y="4092"/>
                    <a:pt x="5269" y="4277"/>
                    <a:pt x="5084" y="4462"/>
                  </a:cubicBezTo>
                  <a:cubicBezTo>
                    <a:pt x="4622" y="4924"/>
                    <a:pt x="3790" y="5016"/>
                    <a:pt x="3790" y="5848"/>
                  </a:cubicBezTo>
                  <a:cubicBezTo>
                    <a:pt x="4068" y="6403"/>
                    <a:pt x="5084" y="6033"/>
                    <a:pt x="5177" y="6957"/>
                  </a:cubicBezTo>
                  <a:lnTo>
                    <a:pt x="5916" y="6957"/>
                  </a:lnTo>
                  <a:lnTo>
                    <a:pt x="5916" y="6865"/>
                  </a:lnTo>
                  <a:cubicBezTo>
                    <a:pt x="5916" y="6495"/>
                    <a:pt x="5916" y="6033"/>
                    <a:pt x="6286" y="5848"/>
                  </a:cubicBezTo>
                  <a:lnTo>
                    <a:pt x="6286" y="2890"/>
                  </a:lnTo>
                  <a:lnTo>
                    <a:pt x="5916" y="2890"/>
                  </a:lnTo>
                  <a:cubicBezTo>
                    <a:pt x="5454" y="2520"/>
                    <a:pt x="5454" y="2058"/>
                    <a:pt x="5454" y="1504"/>
                  </a:cubicBezTo>
                  <a:cubicBezTo>
                    <a:pt x="5370" y="829"/>
                    <a:pt x="5286" y="1"/>
                    <a:pt x="443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37"/>
            <p:cNvSpPr/>
            <p:nvPr/>
          </p:nvSpPr>
          <p:spPr>
            <a:xfrm>
              <a:off x="4343800" y="2599825"/>
              <a:ext cx="129425" cy="335100"/>
            </a:xfrm>
            <a:custGeom>
              <a:rect b="b" l="l" r="r" t="t"/>
              <a:pathLst>
                <a:path extrusionOk="0" h="13404" w="5177">
                  <a:moveTo>
                    <a:pt x="1202" y="1"/>
                  </a:moveTo>
                  <a:cubicBezTo>
                    <a:pt x="740" y="93"/>
                    <a:pt x="278" y="93"/>
                    <a:pt x="0" y="555"/>
                  </a:cubicBezTo>
                  <a:cubicBezTo>
                    <a:pt x="1757" y="1387"/>
                    <a:pt x="1757" y="1387"/>
                    <a:pt x="2589" y="4345"/>
                  </a:cubicBezTo>
                  <a:cubicBezTo>
                    <a:pt x="3513" y="5824"/>
                    <a:pt x="3698" y="7580"/>
                    <a:pt x="3698" y="9152"/>
                  </a:cubicBezTo>
                  <a:cubicBezTo>
                    <a:pt x="3790" y="10261"/>
                    <a:pt x="2866" y="11647"/>
                    <a:pt x="925" y="11647"/>
                  </a:cubicBezTo>
                  <a:cubicBezTo>
                    <a:pt x="1849" y="11925"/>
                    <a:pt x="3143" y="11647"/>
                    <a:pt x="2589" y="13126"/>
                  </a:cubicBezTo>
                  <a:cubicBezTo>
                    <a:pt x="2496" y="13219"/>
                    <a:pt x="2773" y="13311"/>
                    <a:pt x="2958" y="13404"/>
                  </a:cubicBezTo>
                  <a:cubicBezTo>
                    <a:pt x="3420" y="12757"/>
                    <a:pt x="4067" y="12109"/>
                    <a:pt x="4807" y="11647"/>
                  </a:cubicBezTo>
                  <a:cubicBezTo>
                    <a:pt x="4715" y="11278"/>
                    <a:pt x="4252" y="10908"/>
                    <a:pt x="4807" y="10538"/>
                  </a:cubicBezTo>
                  <a:cubicBezTo>
                    <a:pt x="4992" y="9244"/>
                    <a:pt x="4437" y="7857"/>
                    <a:pt x="5177" y="6563"/>
                  </a:cubicBezTo>
                  <a:cubicBezTo>
                    <a:pt x="4715" y="5454"/>
                    <a:pt x="4160" y="4345"/>
                    <a:pt x="3698" y="3328"/>
                  </a:cubicBezTo>
                  <a:cubicBezTo>
                    <a:pt x="2958" y="2866"/>
                    <a:pt x="2773" y="2219"/>
                    <a:pt x="2589" y="1479"/>
                  </a:cubicBezTo>
                  <a:cubicBezTo>
                    <a:pt x="2034" y="1110"/>
                    <a:pt x="1479" y="648"/>
                    <a:pt x="120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37"/>
            <p:cNvSpPr/>
            <p:nvPr/>
          </p:nvSpPr>
          <p:spPr>
            <a:xfrm>
              <a:off x="5099450" y="4933800"/>
              <a:ext cx="212625" cy="127125"/>
            </a:xfrm>
            <a:custGeom>
              <a:rect b="b" l="l" r="r" t="t"/>
              <a:pathLst>
                <a:path extrusionOk="0" h="5085" w="8505">
                  <a:moveTo>
                    <a:pt x="5824" y="1"/>
                  </a:moveTo>
                  <a:cubicBezTo>
                    <a:pt x="4715" y="463"/>
                    <a:pt x="3883" y="1110"/>
                    <a:pt x="4068" y="2497"/>
                  </a:cubicBezTo>
                  <a:cubicBezTo>
                    <a:pt x="4068" y="3337"/>
                    <a:pt x="3838" y="3566"/>
                    <a:pt x="3519" y="3566"/>
                  </a:cubicBezTo>
                  <a:cubicBezTo>
                    <a:pt x="3136" y="3566"/>
                    <a:pt x="2622" y="3236"/>
                    <a:pt x="2219" y="3236"/>
                  </a:cubicBezTo>
                  <a:cubicBezTo>
                    <a:pt x="1982" y="3335"/>
                    <a:pt x="1788" y="3379"/>
                    <a:pt x="1626" y="3379"/>
                  </a:cubicBezTo>
                  <a:cubicBezTo>
                    <a:pt x="1031" y="3379"/>
                    <a:pt x="885" y="2781"/>
                    <a:pt x="740" y="2127"/>
                  </a:cubicBezTo>
                  <a:cubicBezTo>
                    <a:pt x="0" y="2219"/>
                    <a:pt x="0" y="2774"/>
                    <a:pt x="0" y="3236"/>
                  </a:cubicBezTo>
                  <a:cubicBezTo>
                    <a:pt x="647" y="4160"/>
                    <a:pt x="1664" y="4530"/>
                    <a:pt x="2589" y="5085"/>
                  </a:cubicBezTo>
                  <a:lnTo>
                    <a:pt x="3328" y="5085"/>
                  </a:lnTo>
                  <a:cubicBezTo>
                    <a:pt x="4252" y="5085"/>
                    <a:pt x="5084" y="4715"/>
                    <a:pt x="5824" y="4345"/>
                  </a:cubicBezTo>
                  <a:cubicBezTo>
                    <a:pt x="6009" y="4160"/>
                    <a:pt x="6101" y="4068"/>
                    <a:pt x="6194" y="3976"/>
                  </a:cubicBezTo>
                  <a:cubicBezTo>
                    <a:pt x="6378" y="3051"/>
                    <a:pt x="8504" y="2959"/>
                    <a:pt x="7303" y="1387"/>
                  </a:cubicBezTo>
                  <a:cubicBezTo>
                    <a:pt x="6933" y="1295"/>
                    <a:pt x="6748" y="1110"/>
                    <a:pt x="6563" y="740"/>
                  </a:cubicBezTo>
                  <a:cubicBezTo>
                    <a:pt x="6563" y="278"/>
                    <a:pt x="6378" y="1"/>
                    <a:pt x="582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37"/>
            <p:cNvSpPr/>
            <p:nvPr/>
          </p:nvSpPr>
          <p:spPr>
            <a:xfrm>
              <a:off x="5259325" y="4769575"/>
              <a:ext cx="168300" cy="155025"/>
            </a:xfrm>
            <a:custGeom>
              <a:rect b="b" l="l" r="r" t="t"/>
              <a:pathLst>
                <a:path extrusionOk="0" h="6201" w="6732">
                  <a:moveTo>
                    <a:pt x="1459" y="1"/>
                  </a:moveTo>
                  <a:cubicBezTo>
                    <a:pt x="640" y="1"/>
                    <a:pt x="0" y="125"/>
                    <a:pt x="908" y="1486"/>
                  </a:cubicBezTo>
                  <a:lnTo>
                    <a:pt x="908" y="1393"/>
                  </a:lnTo>
                  <a:cubicBezTo>
                    <a:pt x="1277" y="1671"/>
                    <a:pt x="1647" y="1948"/>
                    <a:pt x="2017" y="2225"/>
                  </a:cubicBezTo>
                  <a:cubicBezTo>
                    <a:pt x="2387" y="2318"/>
                    <a:pt x="2572" y="2595"/>
                    <a:pt x="2756" y="2872"/>
                  </a:cubicBezTo>
                  <a:cubicBezTo>
                    <a:pt x="3311" y="3242"/>
                    <a:pt x="3773" y="3612"/>
                    <a:pt x="3866" y="4351"/>
                  </a:cubicBezTo>
                  <a:lnTo>
                    <a:pt x="4143" y="4351"/>
                  </a:lnTo>
                  <a:cubicBezTo>
                    <a:pt x="4328" y="4444"/>
                    <a:pt x="4420" y="4629"/>
                    <a:pt x="4513" y="4721"/>
                  </a:cubicBezTo>
                  <a:cubicBezTo>
                    <a:pt x="4975" y="5645"/>
                    <a:pt x="5714" y="6108"/>
                    <a:pt x="6731" y="6200"/>
                  </a:cubicBezTo>
                  <a:lnTo>
                    <a:pt x="6731" y="4721"/>
                  </a:lnTo>
                  <a:cubicBezTo>
                    <a:pt x="6176" y="4259"/>
                    <a:pt x="6454" y="3519"/>
                    <a:pt x="6361" y="2965"/>
                  </a:cubicBezTo>
                  <a:cubicBezTo>
                    <a:pt x="5899" y="2872"/>
                    <a:pt x="5622" y="2688"/>
                    <a:pt x="5622" y="2225"/>
                  </a:cubicBezTo>
                  <a:lnTo>
                    <a:pt x="5252" y="2225"/>
                  </a:lnTo>
                  <a:lnTo>
                    <a:pt x="2017" y="7"/>
                  </a:lnTo>
                  <a:cubicBezTo>
                    <a:pt x="1832" y="7"/>
                    <a:pt x="1641" y="1"/>
                    <a:pt x="145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37"/>
            <p:cNvSpPr/>
            <p:nvPr/>
          </p:nvSpPr>
          <p:spPr>
            <a:xfrm>
              <a:off x="3977150" y="5223875"/>
              <a:ext cx="151750" cy="125925"/>
            </a:xfrm>
            <a:custGeom>
              <a:rect b="b" l="l" r="r" t="t"/>
              <a:pathLst>
                <a:path extrusionOk="0" h="5037" w="6070">
                  <a:moveTo>
                    <a:pt x="5350" y="0"/>
                  </a:moveTo>
                  <a:cubicBezTo>
                    <a:pt x="5024" y="0"/>
                    <a:pt x="4757" y="266"/>
                    <a:pt x="4591" y="599"/>
                  </a:cubicBezTo>
                  <a:cubicBezTo>
                    <a:pt x="4369" y="932"/>
                    <a:pt x="4214" y="1048"/>
                    <a:pt x="4095" y="1048"/>
                  </a:cubicBezTo>
                  <a:cubicBezTo>
                    <a:pt x="3818" y="1048"/>
                    <a:pt x="3741" y="414"/>
                    <a:pt x="3482" y="414"/>
                  </a:cubicBezTo>
                  <a:lnTo>
                    <a:pt x="3112" y="414"/>
                  </a:lnTo>
                  <a:cubicBezTo>
                    <a:pt x="2833" y="693"/>
                    <a:pt x="2520" y="766"/>
                    <a:pt x="2195" y="766"/>
                  </a:cubicBezTo>
                  <a:cubicBezTo>
                    <a:pt x="1839" y="766"/>
                    <a:pt x="1468" y="679"/>
                    <a:pt x="1113" y="679"/>
                  </a:cubicBezTo>
                  <a:cubicBezTo>
                    <a:pt x="1039" y="679"/>
                    <a:pt x="966" y="683"/>
                    <a:pt x="894" y="692"/>
                  </a:cubicBezTo>
                  <a:cubicBezTo>
                    <a:pt x="801" y="753"/>
                    <a:pt x="657" y="753"/>
                    <a:pt x="520" y="753"/>
                  </a:cubicBezTo>
                  <a:lnTo>
                    <a:pt x="520" y="753"/>
                  </a:lnTo>
                  <a:cubicBezTo>
                    <a:pt x="247" y="753"/>
                    <a:pt x="0" y="753"/>
                    <a:pt x="247" y="1246"/>
                  </a:cubicBezTo>
                  <a:cubicBezTo>
                    <a:pt x="524" y="2078"/>
                    <a:pt x="894" y="2818"/>
                    <a:pt x="1263" y="3650"/>
                  </a:cubicBezTo>
                  <a:cubicBezTo>
                    <a:pt x="2373" y="3834"/>
                    <a:pt x="1356" y="4666"/>
                    <a:pt x="1633" y="5036"/>
                  </a:cubicBezTo>
                  <a:lnTo>
                    <a:pt x="2373" y="5036"/>
                  </a:lnTo>
                  <a:cubicBezTo>
                    <a:pt x="3204" y="4019"/>
                    <a:pt x="3944" y="3003"/>
                    <a:pt x="4961" y="2171"/>
                  </a:cubicBezTo>
                  <a:cubicBezTo>
                    <a:pt x="5330" y="1708"/>
                    <a:pt x="5700" y="1246"/>
                    <a:pt x="6070" y="692"/>
                  </a:cubicBezTo>
                  <a:lnTo>
                    <a:pt x="6070" y="414"/>
                  </a:lnTo>
                  <a:cubicBezTo>
                    <a:pt x="5811" y="119"/>
                    <a:pt x="5567" y="0"/>
                    <a:pt x="535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37"/>
            <p:cNvSpPr/>
            <p:nvPr/>
          </p:nvSpPr>
          <p:spPr>
            <a:xfrm>
              <a:off x="5009325" y="529275"/>
              <a:ext cx="165000" cy="154850"/>
            </a:xfrm>
            <a:custGeom>
              <a:rect b="b" l="l" r="r" t="t"/>
              <a:pathLst>
                <a:path extrusionOk="0" h="6194" w="6600">
                  <a:moveTo>
                    <a:pt x="4345" y="1"/>
                  </a:moveTo>
                  <a:cubicBezTo>
                    <a:pt x="3883" y="371"/>
                    <a:pt x="3421" y="740"/>
                    <a:pt x="2958" y="1110"/>
                  </a:cubicBezTo>
                  <a:cubicBezTo>
                    <a:pt x="1295" y="1942"/>
                    <a:pt x="555" y="3421"/>
                    <a:pt x="0" y="5085"/>
                  </a:cubicBezTo>
                  <a:lnTo>
                    <a:pt x="0" y="5454"/>
                  </a:lnTo>
                  <a:cubicBezTo>
                    <a:pt x="0" y="5639"/>
                    <a:pt x="0" y="5732"/>
                    <a:pt x="0" y="5824"/>
                  </a:cubicBezTo>
                  <a:cubicBezTo>
                    <a:pt x="381" y="5766"/>
                    <a:pt x="669" y="5735"/>
                    <a:pt x="896" y="5735"/>
                  </a:cubicBezTo>
                  <a:cubicBezTo>
                    <a:pt x="1387" y="5735"/>
                    <a:pt x="1596" y="5878"/>
                    <a:pt x="1849" y="6194"/>
                  </a:cubicBezTo>
                  <a:cubicBezTo>
                    <a:pt x="1942" y="5639"/>
                    <a:pt x="1572" y="4900"/>
                    <a:pt x="2219" y="4345"/>
                  </a:cubicBezTo>
                  <a:cubicBezTo>
                    <a:pt x="3003" y="3326"/>
                    <a:pt x="3853" y="2507"/>
                    <a:pt x="5108" y="2507"/>
                  </a:cubicBezTo>
                  <a:cubicBezTo>
                    <a:pt x="5333" y="2507"/>
                    <a:pt x="5571" y="2533"/>
                    <a:pt x="5824" y="2589"/>
                  </a:cubicBezTo>
                  <a:cubicBezTo>
                    <a:pt x="5916" y="1942"/>
                    <a:pt x="4899" y="1757"/>
                    <a:pt x="5177" y="1110"/>
                  </a:cubicBezTo>
                  <a:cubicBezTo>
                    <a:pt x="5262" y="962"/>
                    <a:pt x="5385" y="915"/>
                    <a:pt x="5524" y="915"/>
                  </a:cubicBezTo>
                  <a:cubicBezTo>
                    <a:pt x="5756" y="915"/>
                    <a:pt x="6030" y="1044"/>
                    <a:pt x="6240" y="1044"/>
                  </a:cubicBezTo>
                  <a:cubicBezTo>
                    <a:pt x="6453" y="1044"/>
                    <a:pt x="6599" y="910"/>
                    <a:pt x="6563" y="371"/>
                  </a:cubicBezTo>
                  <a:lnTo>
                    <a:pt x="5824" y="1"/>
                  </a:lnTo>
                  <a:cubicBezTo>
                    <a:pt x="5536" y="174"/>
                    <a:pt x="5212" y="561"/>
                    <a:pt x="4897" y="561"/>
                  </a:cubicBezTo>
                  <a:cubicBezTo>
                    <a:pt x="4707" y="561"/>
                    <a:pt x="4519" y="419"/>
                    <a:pt x="434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37"/>
            <p:cNvSpPr/>
            <p:nvPr/>
          </p:nvSpPr>
          <p:spPr>
            <a:xfrm>
              <a:off x="4154300" y="2317900"/>
              <a:ext cx="191825" cy="182575"/>
            </a:xfrm>
            <a:custGeom>
              <a:rect b="b" l="l" r="r" t="t"/>
              <a:pathLst>
                <a:path extrusionOk="0" h="7303" w="7673">
                  <a:moveTo>
                    <a:pt x="6933" y="0"/>
                  </a:moveTo>
                  <a:cubicBezTo>
                    <a:pt x="4715" y="2126"/>
                    <a:pt x="2589" y="4437"/>
                    <a:pt x="1" y="6194"/>
                  </a:cubicBezTo>
                  <a:cubicBezTo>
                    <a:pt x="276" y="6166"/>
                    <a:pt x="543" y="6130"/>
                    <a:pt x="775" y="6130"/>
                  </a:cubicBezTo>
                  <a:cubicBezTo>
                    <a:pt x="1322" y="6130"/>
                    <a:pt x="1674" y="6329"/>
                    <a:pt x="1480" y="7303"/>
                  </a:cubicBezTo>
                  <a:cubicBezTo>
                    <a:pt x="2219" y="6656"/>
                    <a:pt x="2959" y="6101"/>
                    <a:pt x="3698" y="5454"/>
                  </a:cubicBezTo>
                  <a:cubicBezTo>
                    <a:pt x="4068" y="4807"/>
                    <a:pt x="4530" y="4345"/>
                    <a:pt x="5085" y="3975"/>
                  </a:cubicBezTo>
                  <a:cubicBezTo>
                    <a:pt x="5547" y="3236"/>
                    <a:pt x="6194" y="2681"/>
                    <a:pt x="6933" y="2219"/>
                  </a:cubicBezTo>
                  <a:lnTo>
                    <a:pt x="7303" y="2219"/>
                  </a:lnTo>
                  <a:cubicBezTo>
                    <a:pt x="7395" y="1942"/>
                    <a:pt x="7580" y="1757"/>
                    <a:pt x="7673" y="1479"/>
                  </a:cubicBezTo>
                  <a:cubicBezTo>
                    <a:pt x="7026" y="1202"/>
                    <a:pt x="6933" y="647"/>
                    <a:pt x="69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37"/>
            <p:cNvSpPr/>
            <p:nvPr/>
          </p:nvSpPr>
          <p:spPr>
            <a:xfrm>
              <a:off x="5208300" y="392950"/>
              <a:ext cx="154600" cy="120175"/>
            </a:xfrm>
            <a:custGeom>
              <a:rect b="b" l="l" r="r" t="t"/>
              <a:pathLst>
                <a:path extrusionOk="0" h="4807" w="6184">
                  <a:moveTo>
                    <a:pt x="2209" y="0"/>
                  </a:moveTo>
                  <a:cubicBezTo>
                    <a:pt x="1971" y="179"/>
                    <a:pt x="1693" y="281"/>
                    <a:pt x="1402" y="281"/>
                  </a:cubicBezTo>
                  <a:cubicBezTo>
                    <a:pt x="1243" y="281"/>
                    <a:pt x="1079" y="251"/>
                    <a:pt x="915" y="185"/>
                  </a:cubicBezTo>
                  <a:cubicBezTo>
                    <a:pt x="840" y="176"/>
                    <a:pt x="770" y="171"/>
                    <a:pt x="706" y="171"/>
                  </a:cubicBezTo>
                  <a:cubicBezTo>
                    <a:pt x="141" y="171"/>
                    <a:pt x="0" y="528"/>
                    <a:pt x="83" y="1109"/>
                  </a:cubicBezTo>
                  <a:cubicBezTo>
                    <a:pt x="361" y="1109"/>
                    <a:pt x="638" y="1202"/>
                    <a:pt x="823" y="1479"/>
                  </a:cubicBezTo>
                  <a:cubicBezTo>
                    <a:pt x="1100" y="1479"/>
                    <a:pt x="1377" y="1572"/>
                    <a:pt x="1470" y="1849"/>
                  </a:cubicBezTo>
                  <a:cubicBezTo>
                    <a:pt x="2579" y="2034"/>
                    <a:pt x="3134" y="2866"/>
                    <a:pt x="3688" y="3698"/>
                  </a:cubicBezTo>
                  <a:lnTo>
                    <a:pt x="4058" y="4067"/>
                  </a:lnTo>
                  <a:cubicBezTo>
                    <a:pt x="4335" y="4252"/>
                    <a:pt x="4520" y="4529"/>
                    <a:pt x="4797" y="4714"/>
                  </a:cubicBezTo>
                  <a:lnTo>
                    <a:pt x="4797" y="4807"/>
                  </a:lnTo>
                  <a:cubicBezTo>
                    <a:pt x="5537" y="4714"/>
                    <a:pt x="5907" y="4252"/>
                    <a:pt x="6184" y="3698"/>
                  </a:cubicBezTo>
                  <a:lnTo>
                    <a:pt x="6184" y="3698"/>
                  </a:lnTo>
                  <a:cubicBezTo>
                    <a:pt x="5980" y="3765"/>
                    <a:pt x="5814" y="3796"/>
                    <a:pt x="5679" y="3796"/>
                  </a:cubicBezTo>
                  <a:cubicBezTo>
                    <a:pt x="5078" y="3796"/>
                    <a:pt x="5092" y="3192"/>
                    <a:pt x="5167" y="2588"/>
                  </a:cubicBezTo>
                  <a:lnTo>
                    <a:pt x="5167" y="2219"/>
                  </a:lnTo>
                  <a:cubicBezTo>
                    <a:pt x="4428" y="1664"/>
                    <a:pt x="3688" y="1017"/>
                    <a:pt x="2949" y="370"/>
                  </a:cubicBezTo>
                  <a:cubicBezTo>
                    <a:pt x="2856" y="277"/>
                    <a:pt x="2764" y="185"/>
                    <a:pt x="2579" y="93"/>
                  </a:cubicBezTo>
                  <a:cubicBezTo>
                    <a:pt x="2487" y="93"/>
                    <a:pt x="2394" y="0"/>
                    <a:pt x="220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37"/>
            <p:cNvSpPr/>
            <p:nvPr/>
          </p:nvSpPr>
          <p:spPr>
            <a:xfrm>
              <a:off x="5127175" y="339800"/>
              <a:ext cx="136375" cy="80900"/>
            </a:xfrm>
            <a:custGeom>
              <a:rect b="b" l="l" r="r" t="t"/>
              <a:pathLst>
                <a:path extrusionOk="0" h="3236" w="5455">
                  <a:moveTo>
                    <a:pt x="370" y="0"/>
                  </a:moveTo>
                  <a:cubicBezTo>
                    <a:pt x="463" y="93"/>
                    <a:pt x="463" y="277"/>
                    <a:pt x="555" y="277"/>
                  </a:cubicBezTo>
                  <a:cubicBezTo>
                    <a:pt x="2034" y="1479"/>
                    <a:pt x="1202" y="2034"/>
                    <a:pt x="1" y="2496"/>
                  </a:cubicBezTo>
                  <a:cubicBezTo>
                    <a:pt x="1110" y="2773"/>
                    <a:pt x="2219" y="3050"/>
                    <a:pt x="3328" y="3235"/>
                  </a:cubicBezTo>
                  <a:cubicBezTo>
                    <a:pt x="3245" y="2654"/>
                    <a:pt x="3386" y="2297"/>
                    <a:pt x="3951" y="2297"/>
                  </a:cubicBezTo>
                  <a:cubicBezTo>
                    <a:pt x="4015" y="2297"/>
                    <a:pt x="4085" y="2302"/>
                    <a:pt x="4160" y="2311"/>
                  </a:cubicBezTo>
                  <a:cubicBezTo>
                    <a:pt x="4324" y="2377"/>
                    <a:pt x="4488" y="2407"/>
                    <a:pt x="4647" y="2407"/>
                  </a:cubicBezTo>
                  <a:cubicBezTo>
                    <a:pt x="4927" y="2407"/>
                    <a:pt x="5195" y="2313"/>
                    <a:pt x="5427" y="2146"/>
                  </a:cubicBezTo>
                  <a:lnTo>
                    <a:pt x="5427" y="2146"/>
                  </a:lnTo>
                  <a:cubicBezTo>
                    <a:pt x="5436" y="2170"/>
                    <a:pt x="5446" y="2194"/>
                    <a:pt x="5454" y="2219"/>
                  </a:cubicBezTo>
                  <a:lnTo>
                    <a:pt x="5454" y="2126"/>
                  </a:lnTo>
                  <a:cubicBezTo>
                    <a:pt x="5445" y="2133"/>
                    <a:pt x="5436" y="2140"/>
                    <a:pt x="5427" y="2146"/>
                  </a:cubicBezTo>
                  <a:lnTo>
                    <a:pt x="5427" y="2146"/>
                  </a:lnTo>
                  <a:cubicBezTo>
                    <a:pt x="4839" y="664"/>
                    <a:pt x="2947" y="1183"/>
                    <a:pt x="221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37"/>
            <p:cNvSpPr/>
            <p:nvPr/>
          </p:nvSpPr>
          <p:spPr>
            <a:xfrm>
              <a:off x="4064175" y="5151025"/>
              <a:ext cx="90150" cy="99000"/>
            </a:xfrm>
            <a:custGeom>
              <a:rect b="b" l="l" r="r" t="t"/>
              <a:pathLst>
                <a:path extrusionOk="0" h="3960" w="3606">
                  <a:moveTo>
                    <a:pt x="2866" y="1"/>
                  </a:moveTo>
                  <a:cubicBezTo>
                    <a:pt x="2497" y="93"/>
                    <a:pt x="2219" y="278"/>
                    <a:pt x="1849" y="370"/>
                  </a:cubicBezTo>
                  <a:cubicBezTo>
                    <a:pt x="1572" y="1295"/>
                    <a:pt x="648" y="1572"/>
                    <a:pt x="1" y="2219"/>
                  </a:cubicBezTo>
                  <a:lnTo>
                    <a:pt x="1" y="3236"/>
                  </a:lnTo>
                  <a:cubicBezTo>
                    <a:pt x="261" y="3301"/>
                    <a:pt x="338" y="3960"/>
                    <a:pt x="618" y="3960"/>
                  </a:cubicBezTo>
                  <a:cubicBezTo>
                    <a:pt x="736" y="3960"/>
                    <a:pt x="890" y="3842"/>
                    <a:pt x="1110" y="3513"/>
                  </a:cubicBezTo>
                  <a:cubicBezTo>
                    <a:pt x="1276" y="3180"/>
                    <a:pt x="1543" y="2914"/>
                    <a:pt x="1869" y="2914"/>
                  </a:cubicBezTo>
                  <a:cubicBezTo>
                    <a:pt x="2086" y="2914"/>
                    <a:pt x="2330" y="3033"/>
                    <a:pt x="2589" y="3328"/>
                  </a:cubicBezTo>
                  <a:lnTo>
                    <a:pt x="3606" y="2496"/>
                  </a:lnTo>
                  <a:lnTo>
                    <a:pt x="3606" y="2127"/>
                  </a:lnTo>
                  <a:cubicBezTo>
                    <a:pt x="3421" y="1849"/>
                    <a:pt x="3421" y="1480"/>
                    <a:pt x="3606" y="1110"/>
                  </a:cubicBezTo>
                  <a:lnTo>
                    <a:pt x="3606" y="370"/>
                  </a:lnTo>
                  <a:lnTo>
                    <a:pt x="2866"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37"/>
            <p:cNvSpPr/>
            <p:nvPr/>
          </p:nvSpPr>
          <p:spPr>
            <a:xfrm>
              <a:off x="3927850" y="4906075"/>
              <a:ext cx="113250" cy="105725"/>
            </a:xfrm>
            <a:custGeom>
              <a:rect b="b" l="l" r="r" t="t"/>
              <a:pathLst>
                <a:path extrusionOk="0" h="4229" w="4530">
                  <a:moveTo>
                    <a:pt x="3659" y="0"/>
                  </a:moveTo>
                  <a:cubicBezTo>
                    <a:pt x="3198" y="0"/>
                    <a:pt x="2893" y="620"/>
                    <a:pt x="2588" y="925"/>
                  </a:cubicBezTo>
                  <a:cubicBezTo>
                    <a:pt x="2201" y="1235"/>
                    <a:pt x="2073" y="1935"/>
                    <a:pt x="1497" y="1935"/>
                  </a:cubicBezTo>
                  <a:cubicBezTo>
                    <a:pt x="1386" y="1935"/>
                    <a:pt x="1259" y="1909"/>
                    <a:pt x="1109" y="1849"/>
                  </a:cubicBezTo>
                  <a:cubicBezTo>
                    <a:pt x="370" y="2219"/>
                    <a:pt x="93" y="2866"/>
                    <a:pt x="0" y="3606"/>
                  </a:cubicBezTo>
                  <a:cubicBezTo>
                    <a:pt x="149" y="4089"/>
                    <a:pt x="372" y="4228"/>
                    <a:pt x="628" y="4228"/>
                  </a:cubicBezTo>
                  <a:cubicBezTo>
                    <a:pt x="978" y="4228"/>
                    <a:pt x="1388" y="3969"/>
                    <a:pt x="1752" y="3969"/>
                  </a:cubicBezTo>
                  <a:cubicBezTo>
                    <a:pt x="1785" y="3969"/>
                    <a:pt x="1817" y="3971"/>
                    <a:pt x="1849" y="3975"/>
                  </a:cubicBezTo>
                  <a:lnTo>
                    <a:pt x="2219" y="3975"/>
                  </a:lnTo>
                  <a:cubicBezTo>
                    <a:pt x="2311" y="3883"/>
                    <a:pt x="2403" y="3790"/>
                    <a:pt x="2496" y="3606"/>
                  </a:cubicBezTo>
                  <a:cubicBezTo>
                    <a:pt x="2496" y="2866"/>
                    <a:pt x="3235" y="2681"/>
                    <a:pt x="3605" y="2219"/>
                  </a:cubicBezTo>
                  <a:cubicBezTo>
                    <a:pt x="3698" y="2034"/>
                    <a:pt x="3698" y="1849"/>
                    <a:pt x="3790" y="1664"/>
                  </a:cubicBezTo>
                  <a:cubicBezTo>
                    <a:pt x="4067" y="1202"/>
                    <a:pt x="4529" y="555"/>
                    <a:pt x="3975" y="93"/>
                  </a:cubicBezTo>
                  <a:cubicBezTo>
                    <a:pt x="3862" y="28"/>
                    <a:pt x="3757" y="0"/>
                    <a:pt x="365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37"/>
            <p:cNvSpPr/>
            <p:nvPr/>
          </p:nvSpPr>
          <p:spPr>
            <a:xfrm>
              <a:off x="3863125" y="510800"/>
              <a:ext cx="92475" cy="123275"/>
            </a:xfrm>
            <a:custGeom>
              <a:rect b="b" l="l" r="r" t="t"/>
              <a:pathLst>
                <a:path extrusionOk="0" h="4931" w="3699">
                  <a:moveTo>
                    <a:pt x="1480" y="0"/>
                  </a:moveTo>
                  <a:cubicBezTo>
                    <a:pt x="1388" y="462"/>
                    <a:pt x="1480" y="1110"/>
                    <a:pt x="1295" y="1110"/>
                  </a:cubicBezTo>
                  <a:cubicBezTo>
                    <a:pt x="1234" y="1130"/>
                    <a:pt x="1178" y="1139"/>
                    <a:pt x="1125" y="1139"/>
                  </a:cubicBezTo>
                  <a:cubicBezTo>
                    <a:pt x="696" y="1139"/>
                    <a:pt x="495" y="535"/>
                    <a:pt x="1" y="370"/>
                  </a:cubicBezTo>
                  <a:lnTo>
                    <a:pt x="1" y="370"/>
                  </a:lnTo>
                  <a:cubicBezTo>
                    <a:pt x="463" y="1941"/>
                    <a:pt x="556" y="3605"/>
                    <a:pt x="1850" y="4807"/>
                  </a:cubicBezTo>
                  <a:cubicBezTo>
                    <a:pt x="1979" y="4592"/>
                    <a:pt x="2108" y="4517"/>
                    <a:pt x="2246" y="4517"/>
                  </a:cubicBezTo>
                  <a:cubicBezTo>
                    <a:pt x="2405" y="4517"/>
                    <a:pt x="2576" y="4616"/>
                    <a:pt x="2774" y="4715"/>
                  </a:cubicBezTo>
                  <a:cubicBezTo>
                    <a:pt x="2928" y="4869"/>
                    <a:pt x="3062" y="4930"/>
                    <a:pt x="3178" y="4930"/>
                  </a:cubicBezTo>
                  <a:cubicBezTo>
                    <a:pt x="3411" y="4930"/>
                    <a:pt x="3575" y="4684"/>
                    <a:pt x="3698" y="4437"/>
                  </a:cubicBezTo>
                  <a:lnTo>
                    <a:pt x="3698" y="4345"/>
                  </a:lnTo>
                  <a:cubicBezTo>
                    <a:pt x="3698" y="3790"/>
                    <a:pt x="3144" y="3420"/>
                    <a:pt x="2959" y="2958"/>
                  </a:cubicBezTo>
                  <a:cubicBezTo>
                    <a:pt x="2219" y="2126"/>
                    <a:pt x="1572" y="1202"/>
                    <a:pt x="185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37"/>
            <p:cNvSpPr/>
            <p:nvPr/>
          </p:nvSpPr>
          <p:spPr>
            <a:xfrm>
              <a:off x="5034750" y="320000"/>
              <a:ext cx="143300" cy="91450"/>
            </a:xfrm>
            <a:custGeom>
              <a:rect b="b" l="l" r="r" t="t"/>
              <a:pathLst>
                <a:path extrusionOk="0" h="3658" w="5732">
                  <a:moveTo>
                    <a:pt x="623" y="1"/>
                  </a:moveTo>
                  <a:cubicBezTo>
                    <a:pt x="449" y="1"/>
                    <a:pt x="272" y="17"/>
                    <a:pt x="93" y="53"/>
                  </a:cubicBezTo>
                  <a:cubicBezTo>
                    <a:pt x="0" y="607"/>
                    <a:pt x="555" y="792"/>
                    <a:pt x="832" y="1162"/>
                  </a:cubicBezTo>
                  <a:cubicBezTo>
                    <a:pt x="1017" y="1485"/>
                    <a:pt x="1364" y="1485"/>
                    <a:pt x="1710" y="1485"/>
                  </a:cubicBezTo>
                  <a:cubicBezTo>
                    <a:pt x="2057" y="1485"/>
                    <a:pt x="2404" y="1485"/>
                    <a:pt x="2588" y="1809"/>
                  </a:cubicBezTo>
                  <a:cubicBezTo>
                    <a:pt x="2681" y="2548"/>
                    <a:pt x="3605" y="2826"/>
                    <a:pt x="3328" y="3658"/>
                  </a:cubicBezTo>
                  <a:cubicBezTo>
                    <a:pt x="3513" y="3565"/>
                    <a:pt x="3605" y="3380"/>
                    <a:pt x="3698" y="3288"/>
                  </a:cubicBezTo>
                  <a:cubicBezTo>
                    <a:pt x="4899" y="2826"/>
                    <a:pt x="5731" y="2271"/>
                    <a:pt x="4252" y="1069"/>
                  </a:cubicBezTo>
                  <a:cubicBezTo>
                    <a:pt x="4160" y="1069"/>
                    <a:pt x="4160" y="885"/>
                    <a:pt x="4067" y="792"/>
                  </a:cubicBezTo>
                  <a:cubicBezTo>
                    <a:pt x="2861" y="712"/>
                    <a:pt x="1794" y="1"/>
                    <a:pt x="62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37"/>
            <p:cNvSpPr/>
            <p:nvPr/>
          </p:nvSpPr>
          <p:spPr>
            <a:xfrm>
              <a:off x="5328225" y="485375"/>
              <a:ext cx="71650" cy="99400"/>
            </a:xfrm>
            <a:custGeom>
              <a:rect b="b" l="l" r="r" t="t"/>
              <a:pathLst>
                <a:path extrusionOk="0" h="3976" w="2866">
                  <a:moveTo>
                    <a:pt x="1479" y="1"/>
                  </a:moveTo>
                  <a:cubicBezTo>
                    <a:pt x="1110" y="555"/>
                    <a:pt x="740" y="1017"/>
                    <a:pt x="0" y="1017"/>
                  </a:cubicBezTo>
                  <a:lnTo>
                    <a:pt x="0" y="1110"/>
                  </a:lnTo>
                  <a:cubicBezTo>
                    <a:pt x="463" y="2034"/>
                    <a:pt x="185" y="3236"/>
                    <a:pt x="1110" y="3975"/>
                  </a:cubicBezTo>
                  <a:lnTo>
                    <a:pt x="1479" y="3975"/>
                  </a:lnTo>
                  <a:cubicBezTo>
                    <a:pt x="1849" y="3698"/>
                    <a:pt x="2126" y="3513"/>
                    <a:pt x="2496" y="3236"/>
                  </a:cubicBezTo>
                  <a:cubicBezTo>
                    <a:pt x="2681" y="3051"/>
                    <a:pt x="2773" y="2774"/>
                    <a:pt x="2866" y="2496"/>
                  </a:cubicBezTo>
                  <a:cubicBezTo>
                    <a:pt x="2589" y="1942"/>
                    <a:pt x="2034" y="1479"/>
                    <a:pt x="2126" y="740"/>
                  </a:cubicBezTo>
                  <a:lnTo>
                    <a:pt x="1479"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37"/>
            <p:cNvSpPr/>
            <p:nvPr/>
          </p:nvSpPr>
          <p:spPr>
            <a:xfrm>
              <a:off x="3914975" y="5304150"/>
              <a:ext cx="121500" cy="54875"/>
            </a:xfrm>
            <a:custGeom>
              <a:rect b="b" l="l" r="r" t="t"/>
              <a:pathLst>
                <a:path extrusionOk="0" h="2195" w="4860">
                  <a:moveTo>
                    <a:pt x="1006" y="0"/>
                  </a:moveTo>
                  <a:cubicBezTo>
                    <a:pt x="686" y="0"/>
                    <a:pt x="389" y="199"/>
                    <a:pt x="145" y="808"/>
                  </a:cubicBezTo>
                  <a:cubicBezTo>
                    <a:pt x="211" y="1264"/>
                    <a:pt x="1" y="2040"/>
                    <a:pt x="387" y="2040"/>
                  </a:cubicBezTo>
                  <a:cubicBezTo>
                    <a:pt x="549" y="2040"/>
                    <a:pt x="817" y="1903"/>
                    <a:pt x="1255" y="1548"/>
                  </a:cubicBezTo>
                  <a:cubicBezTo>
                    <a:pt x="1549" y="1290"/>
                    <a:pt x="1858" y="1150"/>
                    <a:pt x="2135" y="1150"/>
                  </a:cubicBezTo>
                  <a:cubicBezTo>
                    <a:pt x="2554" y="1150"/>
                    <a:pt x="2900" y="1471"/>
                    <a:pt x="3011" y="2195"/>
                  </a:cubicBezTo>
                  <a:cubicBezTo>
                    <a:pt x="3381" y="2102"/>
                    <a:pt x="3750" y="2010"/>
                    <a:pt x="4120" y="1825"/>
                  </a:cubicBezTo>
                  <a:cubicBezTo>
                    <a:pt x="3843" y="1455"/>
                    <a:pt x="4860" y="623"/>
                    <a:pt x="3750" y="439"/>
                  </a:cubicBezTo>
                  <a:cubicBezTo>
                    <a:pt x="3612" y="956"/>
                    <a:pt x="3436" y="1126"/>
                    <a:pt x="3245" y="1126"/>
                  </a:cubicBezTo>
                  <a:cubicBezTo>
                    <a:pt x="2923" y="1126"/>
                    <a:pt x="2561" y="647"/>
                    <a:pt x="2271" y="531"/>
                  </a:cubicBezTo>
                  <a:cubicBezTo>
                    <a:pt x="1857" y="324"/>
                    <a:pt x="1413" y="0"/>
                    <a:pt x="100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37"/>
            <p:cNvSpPr/>
            <p:nvPr/>
          </p:nvSpPr>
          <p:spPr>
            <a:xfrm>
              <a:off x="4699675" y="3889300"/>
              <a:ext cx="37000" cy="86125"/>
            </a:xfrm>
            <a:custGeom>
              <a:rect b="b" l="l" r="r" t="t"/>
              <a:pathLst>
                <a:path extrusionOk="0" h="3445" w="1480">
                  <a:moveTo>
                    <a:pt x="0" y="0"/>
                  </a:moveTo>
                  <a:cubicBezTo>
                    <a:pt x="93" y="740"/>
                    <a:pt x="185" y="1479"/>
                    <a:pt x="278" y="2219"/>
                  </a:cubicBezTo>
                  <a:cubicBezTo>
                    <a:pt x="399" y="3133"/>
                    <a:pt x="441" y="3444"/>
                    <a:pt x="747" y="3444"/>
                  </a:cubicBezTo>
                  <a:cubicBezTo>
                    <a:pt x="905" y="3444"/>
                    <a:pt x="1133" y="3361"/>
                    <a:pt x="1479" y="3235"/>
                  </a:cubicBezTo>
                  <a:lnTo>
                    <a:pt x="1479" y="2588"/>
                  </a:lnTo>
                  <a:cubicBezTo>
                    <a:pt x="925" y="2126"/>
                    <a:pt x="1202" y="1572"/>
                    <a:pt x="1109" y="1109"/>
                  </a:cubicBezTo>
                  <a:cubicBezTo>
                    <a:pt x="832" y="925"/>
                    <a:pt x="740" y="647"/>
                    <a:pt x="740" y="370"/>
                  </a:cubicBezTo>
                  <a:cubicBezTo>
                    <a:pt x="555" y="278"/>
                    <a:pt x="278" y="93"/>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37"/>
            <p:cNvSpPr/>
            <p:nvPr/>
          </p:nvSpPr>
          <p:spPr>
            <a:xfrm>
              <a:off x="5362875" y="566250"/>
              <a:ext cx="37000" cy="80900"/>
            </a:xfrm>
            <a:custGeom>
              <a:rect b="b" l="l" r="r" t="t"/>
              <a:pathLst>
                <a:path extrusionOk="0" h="3236" w="1480">
                  <a:moveTo>
                    <a:pt x="1110" y="1"/>
                  </a:moveTo>
                  <a:cubicBezTo>
                    <a:pt x="740" y="278"/>
                    <a:pt x="371" y="463"/>
                    <a:pt x="1" y="740"/>
                  </a:cubicBezTo>
                  <a:cubicBezTo>
                    <a:pt x="93" y="1572"/>
                    <a:pt x="463" y="2404"/>
                    <a:pt x="1" y="3236"/>
                  </a:cubicBezTo>
                  <a:lnTo>
                    <a:pt x="93" y="3236"/>
                  </a:lnTo>
                  <a:cubicBezTo>
                    <a:pt x="833" y="2959"/>
                    <a:pt x="1110" y="2127"/>
                    <a:pt x="1480" y="1480"/>
                  </a:cubicBezTo>
                  <a:lnTo>
                    <a:pt x="1203" y="740"/>
                  </a:lnTo>
                  <a:cubicBezTo>
                    <a:pt x="1203" y="463"/>
                    <a:pt x="1110" y="278"/>
                    <a:pt x="111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37"/>
            <p:cNvSpPr/>
            <p:nvPr/>
          </p:nvSpPr>
          <p:spPr>
            <a:xfrm>
              <a:off x="2691525" y="684100"/>
              <a:ext cx="300450" cy="1053800"/>
            </a:xfrm>
            <a:custGeom>
              <a:rect b="b" l="l" r="r" t="t"/>
              <a:pathLst>
                <a:path extrusionOk="0" h="42152" w="12018">
                  <a:moveTo>
                    <a:pt x="4715" y="12017"/>
                  </a:moveTo>
                  <a:cubicBezTo>
                    <a:pt x="7026" y="13034"/>
                    <a:pt x="7211" y="13496"/>
                    <a:pt x="5824" y="15622"/>
                  </a:cubicBezTo>
                  <a:cubicBezTo>
                    <a:pt x="5454" y="16177"/>
                    <a:pt x="5547" y="17009"/>
                    <a:pt x="4530" y="17194"/>
                  </a:cubicBezTo>
                  <a:cubicBezTo>
                    <a:pt x="4530" y="16362"/>
                    <a:pt x="5177" y="15345"/>
                    <a:pt x="4253" y="14606"/>
                  </a:cubicBezTo>
                  <a:cubicBezTo>
                    <a:pt x="4068" y="14513"/>
                    <a:pt x="4253" y="13774"/>
                    <a:pt x="4622" y="13589"/>
                  </a:cubicBezTo>
                  <a:cubicBezTo>
                    <a:pt x="5639" y="13034"/>
                    <a:pt x="4992" y="12480"/>
                    <a:pt x="4715" y="12017"/>
                  </a:cubicBezTo>
                  <a:close/>
                  <a:moveTo>
                    <a:pt x="5132" y="29186"/>
                  </a:moveTo>
                  <a:cubicBezTo>
                    <a:pt x="5174" y="29186"/>
                    <a:pt x="5220" y="29194"/>
                    <a:pt x="5270" y="29210"/>
                  </a:cubicBezTo>
                  <a:cubicBezTo>
                    <a:pt x="5454" y="29303"/>
                    <a:pt x="5639" y="29488"/>
                    <a:pt x="5639" y="29673"/>
                  </a:cubicBezTo>
                  <a:cubicBezTo>
                    <a:pt x="5732" y="29857"/>
                    <a:pt x="5639" y="30042"/>
                    <a:pt x="5085" y="30042"/>
                  </a:cubicBezTo>
                  <a:cubicBezTo>
                    <a:pt x="5085" y="30042"/>
                    <a:pt x="4900" y="29857"/>
                    <a:pt x="4900" y="29580"/>
                  </a:cubicBezTo>
                  <a:cubicBezTo>
                    <a:pt x="4824" y="29352"/>
                    <a:pt x="4935" y="29186"/>
                    <a:pt x="5132" y="29186"/>
                  </a:cubicBezTo>
                  <a:close/>
                  <a:moveTo>
                    <a:pt x="5871" y="33167"/>
                  </a:moveTo>
                  <a:cubicBezTo>
                    <a:pt x="6151" y="33167"/>
                    <a:pt x="6311" y="33407"/>
                    <a:pt x="6471" y="33647"/>
                  </a:cubicBezTo>
                  <a:cubicBezTo>
                    <a:pt x="6248" y="33722"/>
                    <a:pt x="6024" y="33856"/>
                    <a:pt x="6091" y="33857"/>
                  </a:cubicBezTo>
                  <a:lnTo>
                    <a:pt x="6091" y="33857"/>
                  </a:lnTo>
                  <a:cubicBezTo>
                    <a:pt x="5812" y="33924"/>
                    <a:pt x="5605" y="33961"/>
                    <a:pt x="5460" y="33961"/>
                  </a:cubicBezTo>
                  <a:cubicBezTo>
                    <a:pt x="5261" y="33961"/>
                    <a:pt x="5177" y="33892"/>
                    <a:pt x="5177" y="33740"/>
                  </a:cubicBezTo>
                  <a:cubicBezTo>
                    <a:pt x="5270" y="33370"/>
                    <a:pt x="5454" y="33185"/>
                    <a:pt x="5732" y="33185"/>
                  </a:cubicBezTo>
                  <a:cubicBezTo>
                    <a:pt x="5781" y="33173"/>
                    <a:pt x="5827" y="33167"/>
                    <a:pt x="5871" y="33167"/>
                  </a:cubicBezTo>
                  <a:close/>
                  <a:moveTo>
                    <a:pt x="6564" y="1"/>
                  </a:moveTo>
                  <a:lnTo>
                    <a:pt x="6564" y="1"/>
                  </a:lnTo>
                  <a:cubicBezTo>
                    <a:pt x="5547" y="1110"/>
                    <a:pt x="7395" y="1295"/>
                    <a:pt x="7026" y="2219"/>
                  </a:cubicBezTo>
                  <a:cubicBezTo>
                    <a:pt x="6993" y="2241"/>
                    <a:pt x="6952" y="2250"/>
                    <a:pt x="6905" y="2250"/>
                  </a:cubicBezTo>
                  <a:cubicBezTo>
                    <a:pt x="6708" y="2250"/>
                    <a:pt x="6407" y="2092"/>
                    <a:pt x="6154" y="2092"/>
                  </a:cubicBezTo>
                  <a:cubicBezTo>
                    <a:pt x="5964" y="2092"/>
                    <a:pt x="5802" y="2182"/>
                    <a:pt x="5732" y="2497"/>
                  </a:cubicBezTo>
                  <a:cubicBezTo>
                    <a:pt x="5696" y="2782"/>
                    <a:pt x="5770" y="2861"/>
                    <a:pt x="5886" y="2861"/>
                  </a:cubicBezTo>
                  <a:cubicBezTo>
                    <a:pt x="6029" y="2861"/>
                    <a:pt x="6235" y="2739"/>
                    <a:pt x="6373" y="2739"/>
                  </a:cubicBezTo>
                  <a:cubicBezTo>
                    <a:pt x="6412" y="2739"/>
                    <a:pt x="6446" y="2749"/>
                    <a:pt x="6471" y="2774"/>
                  </a:cubicBezTo>
                  <a:cubicBezTo>
                    <a:pt x="6564" y="2959"/>
                    <a:pt x="6748" y="3144"/>
                    <a:pt x="6564" y="3236"/>
                  </a:cubicBezTo>
                  <a:cubicBezTo>
                    <a:pt x="4622" y="4068"/>
                    <a:pt x="5917" y="5455"/>
                    <a:pt x="6101" y="7026"/>
                  </a:cubicBezTo>
                  <a:cubicBezTo>
                    <a:pt x="5085" y="6194"/>
                    <a:pt x="4715" y="5455"/>
                    <a:pt x="4438" y="4530"/>
                  </a:cubicBezTo>
                  <a:cubicBezTo>
                    <a:pt x="3681" y="4614"/>
                    <a:pt x="3842" y="5769"/>
                    <a:pt x="3113" y="5769"/>
                  </a:cubicBezTo>
                  <a:cubicBezTo>
                    <a:pt x="3040" y="5769"/>
                    <a:pt x="2958" y="5757"/>
                    <a:pt x="2866" y="5732"/>
                  </a:cubicBezTo>
                  <a:cubicBezTo>
                    <a:pt x="2496" y="5547"/>
                    <a:pt x="2589" y="5085"/>
                    <a:pt x="2496" y="4715"/>
                  </a:cubicBezTo>
                  <a:cubicBezTo>
                    <a:pt x="1763" y="6548"/>
                    <a:pt x="2030" y="8654"/>
                    <a:pt x="1133" y="10492"/>
                  </a:cubicBezTo>
                  <a:lnTo>
                    <a:pt x="1133" y="10492"/>
                  </a:lnTo>
                  <a:cubicBezTo>
                    <a:pt x="1125" y="10477"/>
                    <a:pt x="1118" y="10462"/>
                    <a:pt x="1110" y="10446"/>
                  </a:cubicBezTo>
                  <a:lnTo>
                    <a:pt x="1110" y="10446"/>
                  </a:lnTo>
                  <a:lnTo>
                    <a:pt x="1110" y="10539"/>
                  </a:lnTo>
                  <a:cubicBezTo>
                    <a:pt x="1118" y="10523"/>
                    <a:pt x="1125" y="10508"/>
                    <a:pt x="1133" y="10492"/>
                  </a:cubicBezTo>
                  <a:lnTo>
                    <a:pt x="1133" y="10492"/>
                  </a:lnTo>
                  <a:cubicBezTo>
                    <a:pt x="1933" y="12139"/>
                    <a:pt x="1473" y="13696"/>
                    <a:pt x="740" y="15253"/>
                  </a:cubicBezTo>
                  <a:cubicBezTo>
                    <a:pt x="370" y="16547"/>
                    <a:pt x="1" y="17841"/>
                    <a:pt x="740" y="19227"/>
                  </a:cubicBezTo>
                  <a:cubicBezTo>
                    <a:pt x="1246" y="19284"/>
                    <a:pt x="1751" y="19374"/>
                    <a:pt x="2277" y="19374"/>
                  </a:cubicBezTo>
                  <a:cubicBezTo>
                    <a:pt x="2617" y="19374"/>
                    <a:pt x="2966" y="19336"/>
                    <a:pt x="3328" y="19227"/>
                  </a:cubicBezTo>
                  <a:cubicBezTo>
                    <a:pt x="3430" y="19202"/>
                    <a:pt x="3545" y="19184"/>
                    <a:pt x="3659" y="19184"/>
                  </a:cubicBezTo>
                  <a:cubicBezTo>
                    <a:pt x="3961" y="19184"/>
                    <a:pt x="4253" y="19312"/>
                    <a:pt x="4253" y="19782"/>
                  </a:cubicBezTo>
                  <a:cubicBezTo>
                    <a:pt x="4253" y="20059"/>
                    <a:pt x="4137" y="20129"/>
                    <a:pt x="3975" y="20129"/>
                  </a:cubicBezTo>
                  <a:cubicBezTo>
                    <a:pt x="3814" y="20129"/>
                    <a:pt x="3606" y="20059"/>
                    <a:pt x="3421" y="20059"/>
                  </a:cubicBezTo>
                  <a:cubicBezTo>
                    <a:pt x="1202" y="20059"/>
                    <a:pt x="1295" y="20152"/>
                    <a:pt x="1295" y="22463"/>
                  </a:cubicBezTo>
                  <a:cubicBezTo>
                    <a:pt x="1295" y="23572"/>
                    <a:pt x="1202" y="24404"/>
                    <a:pt x="2404" y="24958"/>
                  </a:cubicBezTo>
                  <a:cubicBezTo>
                    <a:pt x="2866" y="25143"/>
                    <a:pt x="2681" y="25605"/>
                    <a:pt x="2312" y="25790"/>
                  </a:cubicBezTo>
                  <a:cubicBezTo>
                    <a:pt x="1480" y="26345"/>
                    <a:pt x="1480" y="26345"/>
                    <a:pt x="2219" y="26992"/>
                  </a:cubicBezTo>
                  <a:cubicBezTo>
                    <a:pt x="2019" y="27152"/>
                    <a:pt x="1802" y="27191"/>
                    <a:pt x="1582" y="27191"/>
                  </a:cubicBezTo>
                  <a:cubicBezTo>
                    <a:pt x="1375" y="27191"/>
                    <a:pt x="1167" y="27157"/>
                    <a:pt x="969" y="27157"/>
                  </a:cubicBezTo>
                  <a:cubicBezTo>
                    <a:pt x="891" y="27157"/>
                    <a:pt x="814" y="27162"/>
                    <a:pt x="740" y="27177"/>
                  </a:cubicBezTo>
                  <a:cubicBezTo>
                    <a:pt x="833" y="27362"/>
                    <a:pt x="925" y="27454"/>
                    <a:pt x="1018" y="27547"/>
                  </a:cubicBezTo>
                  <a:cubicBezTo>
                    <a:pt x="1942" y="28656"/>
                    <a:pt x="2774" y="29765"/>
                    <a:pt x="3606" y="30967"/>
                  </a:cubicBezTo>
                  <a:cubicBezTo>
                    <a:pt x="1665" y="32261"/>
                    <a:pt x="4992" y="32630"/>
                    <a:pt x="3975" y="33740"/>
                  </a:cubicBezTo>
                  <a:cubicBezTo>
                    <a:pt x="3884" y="33726"/>
                    <a:pt x="3801" y="33719"/>
                    <a:pt x="3726" y="33719"/>
                  </a:cubicBezTo>
                  <a:cubicBezTo>
                    <a:pt x="2804" y="33719"/>
                    <a:pt x="3001" y="34699"/>
                    <a:pt x="3513" y="35126"/>
                  </a:cubicBezTo>
                  <a:cubicBezTo>
                    <a:pt x="4345" y="35866"/>
                    <a:pt x="4345" y="36790"/>
                    <a:pt x="4530" y="37714"/>
                  </a:cubicBezTo>
                  <a:cubicBezTo>
                    <a:pt x="4530" y="37807"/>
                    <a:pt x="4438" y="37992"/>
                    <a:pt x="4438" y="38084"/>
                  </a:cubicBezTo>
                  <a:cubicBezTo>
                    <a:pt x="4534" y="38278"/>
                    <a:pt x="4625" y="38345"/>
                    <a:pt x="4712" y="38345"/>
                  </a:cubicBezTo>
                  <a:cubicBezTo>
                    <a:pt x="4908" y="38345"/>
                    <a:pt x="5090" y="38006"/>
                    <a:pt x="5293" y="38006"/>
                  </a:cubicBezTo>
                  <a:cubicBezTo>
                    <a:pt x="5345" y="38006"/>
                    <a:pt x="5399" y="38029"/>
                    <a:pt x="5454" y="38084"/>
                  </a:cubicBezTo>
                  <a:cubicBezTo>
                    <a:pt x="5917" y="38639"/>
                    <a:pt x="4900" y="38824"/>
                    <a:pt x="5177" y="39286"/>
                  </a:cubicBezTo>
                  <a:cubicBezTo>
                    <a:pt x="5362" y="39840"/>
                    <a:pt x="4900" y="40118"/>
                    <a:pt x="4900" y="40487"/>
                  </a:cubicBezTo>
                  <a:cubicBezTo>
                    <a:pt x="4900" y="40765"/>
                    <a:pt x="5270" y="41134"/>
                    <a:pt x="5454" y="41412"/>
                  </a:cubicBezTo>
                  <a:cubicBezTo>
                    <a:pt x="5491" y="41406"/>
                    <a:pt x="5527" y="41403"/>
                    <a:pt x="5562" y="41403"/>
                  </a:cubicBezTo>
                  <a:cubicBezTo>
                    <a:pt x="6058" y="41403"/>
                    <a:pt x="6409" y="41979"/>
                    <a:pt x="6841" y="42151"/>
                  </a:cubicBezTo>
                  <a:cubicBezTo>
                    <a:pt x="6933" y="41597"/>
                    <a:pt x="6656" y="41319"/>
                    <a:pt x="6379" y="40950"/>
                  </a:cubicBezTo>
                  <a:cubicBezTo>
                    <a:pt x="5938" y="40410"/>
                    <a:pt x="6042" y="40313"/>
                    <a:pt x="6266" y="40313"/>
                  </a:cubicBezTo>
                  <a:cubicBezTo>
                    <a:pt x="6392" y="40313"/>
                    <a:pt x="6555" y="40344"/>
                    <a:pt x="6680" y="40344"/>
                  </a:cubicBezTo>
                  <a:cubicBezTo>
                    <a:pt x="6751" y="40344"/>
                    <a:pt x="6809" y="40334"/>
                    <a:pt x="6841" y="40303"/>
                  </a:cubicBezTo>
                  <a:cubicBezTo>
                    <a:pt x="6748" y="39193"/>
                    <a:pt x="7211" y="38084"/>
                    <a:pt x="6471" y="37067"/>
                  </a:cubicBezTo>
                  <a:lnTo>
                    <a:pt x="6471" y="38269"/>
                  </a:lnTo>
                  <a:cubicBezTo>
                    <a:pt x="4622" y="36882"/>
                    <a:pt x="5454" y="35681"/>
                    <a:pt x="6471" y="34479"/>
                  </a:cubicBezTo>
                  <a:cubicBezTo>
                    <a:pt x="6564" y="34294"/>
                    <a:pt x="6564" y="34017"/>
                    <a:pt x="6194" y="33832"/>
                  </a:cubicBezTo>
                  <a:cubicBezTo>
                    <a:pt x="6656" y="33740"/>
                    <a:pt x="6748" y="33740"/>
                    <a:pt x="6841" y="33740"/>
                  </a:cubicBezTo>
                  <a:cubicBezTo>
                    <a:pt x="7488" y="32261"/>
                    <a:pt x="8043" y="30689"/>
                    <a:pt x="8320" y="29026"/>
                  </a:cubicBezTo>
                  <a:cubicBezTo>
                    <a:pt x="7303" y="26900"/>
                    <a:pt x="7580" y="26068"/>
                    <a:pt x="9799" y="25051"/>
                  </a:cubicBezTo>
                  <a:lnTo>
                    <a:pt x="9799" y="24681"/>
                  </a:lnTo>
                  <a:cubicBezTo>
                    <a:pt x="8967" y="23479"/>
                    <a:pt x="10353" y="22555"/>
                    <a:pt x="10169" y="21446"/>
                  </a:cubicBezTo>
                  <a:lnTo>
                    <a:pt x="9799" y="21446"/>
                  </a:lnTo>
                  <a:cubicBezTo>
                    <a:pt x="9337" y="22740"/>
                    <a:pt x="7673" y="22093"/>
                    <a:pt x="6933" y="23202"/>
                  </a:cubicBezTo>
                  <a:cubicBezTo>
                    <a:pt x="6841" y="23387"/>
                    <a:pt x="6379" y="23479"/>
                    <a:pt x="6101" y="23757"/>
                  </a:cubicBezTo>
                  <a:cubicBezTo>
                    <a:pt x="5457" y="24361"/>
                    <a:pt x="4936" y="24666"/>
                    <a:pt x="4491" y="24666"/>
                  </a:cubicBezTo>
                  <a:cubicBezTo>
                    <a:pt x="3915" y="24666"/>
                    <a:pt x="3468" y="24153"/>
                    <a:pt x="3051" y="23110"/>
                  </a:cubicBezTo>
                  <a:cubicBezTo>
                    <a:pt x="2959" y="22925"/>
                    <a:pt x="3051" y="22740"/>
                    <a:pt x="3051" y="22555"/>
                  </a:cubicBezTo>
                  <a:cubicBezTo>
                    <a:pt x="3165" y="22441"/>
                    <a:pt x="3315" y="22362"/>
                    <a:pt x="3456" y="22362"/>
                  </a:cubicBezTo>
                  <a:cubicBezTo>
                    <a:pt x="3543" y="22362"/>
                    <a:pt x="3628" y="22392"/>
                    <a:pt x="3698" y="22463"/>
                  </a:cubicBezTo>
                  <a:cubicBezTo>
                    <a:pt x="3985" y="22677"/>
                    <a:pt x="4326" y="22892"/>
                    <a:pt x="4724" y="22892"/>
                  </a:cubicBezTo>
                  <a:cubicBezTo>
                    <a:pt x="4839" y="22892"/>
                    <a:pt x="4960" y="22874"/>
                    <a:pt x="5085" y="22832"/>
                  </a:cubicBezTo>
                  <a:cubicBezTo>
                    <a:pt x="4992" y="22000"/>
                    <a:pt x="3421" y="21816"/>
                    <a:pt x="4068" y="21169"/>
                  </a:cubicBezTo>
                  <a:cubicBezTo>
                    <a:pt x="4756" y="20395"/>
                    <a:pt x="5444" y="19301"/>
                    <a:pt x="6652" y="19301"/>
                  </a:cubicBezTo>
                  <a:cubicBezTo>
                    <a:pt x="6743" y="19301"/>
                    <a:pt x="6837" y="19307"/>
                    <a:pt x="6933" y="19320"/>
                  </a:cubicBezTo>
                  <a:cubicBezTo>
                    <a:pt x="7303" y="19320"/>
                    <a:pt x="7395" y="19227"/>
                    <a:pt x="7580" y="19043"/>
                  </a:cubicBezTo>
                  <a:cubicBezTo>
                    <a:pt x="8320" y="18488"/>
                    <a:pt x="6379" y="18580"/>
                    <a:pt x="7303" y="17748"/>
                  </a:cubicBezTo>
                  <a:cubicBezTo>
                    <a:pt x="7413" y="17639"/>
                    <a:pt x="7523" y="17598"/>
                    <a:pt x="7632" y="17598"/>
                  </a:cubicBezTo>
                  <a:cubicBezTo>
                    <a:pt x="7951" y="17598"/>
                    <a:pt x="8263" y="17946"/>
                    <a:pt x="8551" y="17946"/>
                  </a:cubicBezTo>
                  <a:cubicBezTo>
                    <a:pt x="8663" y="17946"/>
                    <a:pt x="8771" y="17893"/>
                    <a:pt x="8874" y="17748"/>
                  </a:cubicBezTo>
                  <a:cubicBezTo>
                    <a:pt x="9152" y="17194"/>
                    <a:pt x="8597" y="16824"/>
                    <a:pt x="8690" y="16362"/>
                  </a:cubicBezTo>
                  <a:cubicBezTo>
                    <a:pt x="7950" y="14883"/>
                    <a:pt x="7303" y="13312"/>
                    <a:pt x="6194" y="12017"/>
                  </a:cubicBezTo>
                  <a:cubicBezTo>
                    <a:pt x="5852" y="11904"/>
                    <a:pt x="5545" y="11684"/>
                    <a:pt x="5252" y="11684"/>
                  </a:cubicBezTo>
                  <a:cubicBezTo>
                    <a:pt x="5070" y="11684"/>
                    <a:pt x="4892" y="11769"/>
                    <a:pt x="4715" y="12017"/>
                  </a:cubicBezTo>
                  <a:cubicBezTo>
                    <a:pt x="4659" y="11999"/>
                    <a:pt x="4582" y="11995"/>
                    <a:pt x="4496" y="11995"/>
                  </a:cubicBezTo>
                  <a:cubicBezTo>
                    <a:pt x="4439" y="11995"/>
                    <a:pt x="4378" y="11997"/>
                    <a:pt x="4318" y="11997"/>
                  </a:cubicBezTo>
                  <a:cubicBezTo>
                    <a:pt x="4017" y="11997"/>
                    <a:pt x="3729" y="11956"/>
                    <a:pt x="3975" y="11463"/>
                  </a:cubicBezTo>
                  <a:cubicBezTo>
                    <a:pt x="4253" y="11001"/>
                    <a:pt x="4438" y="10631"/>
                    <a:pt x="4438" y="10076"/>
                  </a:cubicBezTo>
                  <a:cubicBezTo>
                    <a:pt x="4592" y="7765"/>
                    <a:pt x="4874" y="7252"/>
                    <a:pt x="6676" y="7252"/>
                  </a:cubicBezTo>
                  <a:cubicBezTo>
                    <a:pt x="7036" y="7252"/>
                    <a:pt x="7457" y="7272"/>
                    <a:pt x="7950" y="7303"/>
                  </a:cubicBezTo>
                  <a:cubicBezTo>
                    <a:pt x="8135" y="6564"/>
                    <a:pt x="8597" y="6009"/>
                    <a:pt x="9244" y="6009"/>
                  </a:cubicBezTo>
                  <a:cubicBezTo>
                    <a:pt x="10816" y="5917"/>
                    <a:pt x="11093" y="4438"/>
                    <a:pt x="12017" y="3606"/>
                  </a:cubicBezTo>
                  <a:lnTo>
                    <a:pt x="12017" y="3606"/>
                  </a:lnTo>
                  <a:cubicBezTo>
                    <a:pt x="11739" y="3649"/>
                    <a:pt x="11477" y="3670"/>
                    <a:pt x="11228" y="3670"/>
                  </a:cubicBezTo>
                  <a:cubicBezTo>
                    <a:pt x="8833" y="3670"/>
                    <a:pt x="7736" y="1760"/>
                    <a:pt x="656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37"/>
            <p:cNvSpPr/>
            <p:nvPr/>
          </p:nvSpPr>
          <p:spPr>
            <a:xfrm>
              <a:off x="3345650" y="3339525"/>
              <a:ext cx="464350" cy="559925"/>
            </a:xfrm>
            <a:custGeom>
              <a:rect b="b" l="l" r="r" t="t"/>
              <a:pathLst>
                <a:path extrusionOk="0" h="22397" w="18574">
                  <a:moveTo>
                    <a:pt x="8499" y="9512"/>
                  </a:moveTo>
                  <a:cubicBezTo>
                    <a:pt x="7852" y="10437"/>
                    <a:pt x="9146" y="11916"/>
                    <a:pt x="7020" y="12470"/>
                  </a:cubicBezTo>
                  <a:cubicBezTo>
                    <a:pt x="7389" y="11269"/>
                    <a:pt x="7482" y="10252"/>
                    <a:pt x="8499" y="9512"/>
                  </a:cubicBezTo>
                  <a:close/>
                  <a:moveTo>
                    <a:pt x="17834" y="1"/>
                  </a:moveTo>
                  <a:cubicBezTo>
                    <a:pt x="17471" y="1"/>
                    <a:pt x="17115" y="324"/>
                    <a:pt x="16725" y="546"/>
                  </a:cubicBezTo>
                  <a:lnTo>
                    <a:pt x="15986" y="1656"/>
                  </a:lnTo>
                  <a:cubicBezTo>
                    <a:pt x="16171" y="1933"/>
                    <a:pt x="17187" y="2118"/>
                    <a:pt x="16263" y="2395"/>
                  </a:cubicBezTo>
                  <a:cubicBezTo>
                    <a:pt x="15616" y="2672"/>
                    <a:pt x="15524" y="3319"/>
                    <a:pt x="14877" y="3412"/>
                  </a:cubicBezTo>
                  <a:cubicBezTo>
                    <a:pt x="14599" y="3597"/>
                    <a:pt x="14599" y="3874"/>
                    <a:pt x="14507" y="4151"/>
                  </a:cubicBezTo>
                  <a:cubicBezTo>
                    <a:pt x="14692" y="5076"/>
                    <a:pt x="13675" y="5630"/>
                    <a:pt x="13860" y="6555"/>
                  </a:cubicBezTo>
                  <a:cubicBezTo>
                    <a:pt x="13860" y="6568"/>
                    <a:pt x="13850" y="6573"/>
                    <a:pt x="13833" y="6573"/>
                  </a:cubicBezTo>
                  <a:cubicBezTo>
                    <a:pt x="13732" y="6573"/>
                    <a:pt x="13358" y="6370"/>
                    <a:pt x="13120" y="6370"/>
                  </a:cubicBezTo>
                  <a:cubicBezTo>
                    <a:pt x="12658" y="6739"/>
                    <a:pt x="12196" y="7017"/>
                    <a:pt x="11641" y="7479"/>
                  </a:cubicBezTo>
                  <a:cubicBezTo>
                    <a:pt x="11518" y="6493"/>
                    <a:pt x="11806" y="6205"/>
                    <a:pt x="12285" y="6205"/>
                  </a:cubicBezTo>
                  <a:cubicBezTo>
                    <a:pt x="12525" y="6205"/>
                    <a:pt x="12812" y="6277"/>
                    <a:pt x="13120" y="6370"/>
                  </a:cubicBezTo>
                  <a:cubicBezTo>
                    <a:pt x="13120" y="5445"/>
                    <a:pt x="13213" y="4521"/>
                    <a:pt x="13860" y="3782"/>
                  </a:cubicBezTo>
                  <a:cubicBezTo>
                    <a:pt x="13726" y="3581"/>
                    <a:pt x="13592" y="3513"/>
                    <a:pt x="13458" y="3513"/>
                  </a:cubicBezTo>
                  <a:cubicBezTo>
                    <a:pt x="13222" y="3513"/>
                    <a:pt x="12986" y="3723"/>
                    <a:pt x="12751" y="3782"/>
                  </a:cubicBezTo>
                  <a:cubicBezTo>
                    <a:pt x="12687" y="4162"/>
                    <a:pt x="12580" y="4412"/>
                    <a:pt x="12340" y="4412"/>
                  </a:cubicBezTo>
                  <a:cubicBezTo>
                    <a:pt x="12230" y="4412"/>
                    <a:pt x="12093" y="4360"/>
                    <a:pt x="11919" y="4244"/>
                  </a:cubicBezTo>
                  <a:cubicBezTo>
                    <a:pt x="11549" y="3874"/>
                    <a:pt x="11179" y="3504"/>
                    <a:pt x="10532" y="3042"/>
                  </a:cubicBezTo>
                  <a:lnTo>
                    <a:pt x="10532" y="3042"/>
                  </a:lnTo>
                  <a:cubicBezTo>
                    <a:pt x="10440" y="4244"/>
                    <a:pt x="10625" y="5445"/>
                    <a:pt x="9053" y="5630"/>
                  </a:cubicBezTo>
                  <a:cubicBezTo>
                    <a:pt x="9053" y="6000"/>
                    <a:pt x="8961" y="6462"/>
                    <a:pt x="8314" y="6462"/>
                  </a:cubicBezTo>
                  <a:cubicBezTo>
                    <a:pt x="8874" y="6302"/>
                    <a:pt x="7493" y="5171"/>
                    <a:pt x="8434" y="5171"/>
                  </a:cubicBezTo>
                  <a:cubicBezTo>
                    <a:pt x="8580" y="5171"/>
                    <a:pt x="8781" y="5199"/>
                    <a:pt x="9053" y="5260"/>
                  </a:cubicBezTo>
                  <a:cubicBezTo>
                    <a:pt x="9331" y="4891"/>
                    <a:pt x="9978" y="4706"/>
                    <a:pt x="9793" y="4151"/>
                  </a:cubicBezTo>
                  <a:cubicBezTo>
                    <a:pt x="9238" y="2487"/>
                    <a:pt x="10440" y="2765"/>
                    <a:pt x="11272" y="2672"/>
                  </a:cubicBezTo>
                  <a:cubicBezTo>
                    <a:pt x="10541" y="2463"/>
                    <a:pt x="9781" y="2284"/>
                    <a:pt x="9024" y="2284"/>
                  </a:cubicBezTo>
                  <a:cubicBezTo>
                    <a:pt x="8441" y="2284"/>
                    <a:pt x="7860" y="2391"/>
                    <a:pt x="7297" y="2672"/>
                  </a:cubicBezTo>
                  <a:cubicBezTo>
                    <a:pt x="6742" y="4151"/>
                    <a:pt x="5171" y="4336"/>
                    <a:pt x="4154" y="5168"/>
                  </a:cubicBezTo>
                  <a:cubicBezTo>
                    <a:pt x="3692" y="5538"/>
                    <a:pt x="3230" y="5815"/>
                    <a:pt x="3137" y="6555"/>
                  </a:cubicBezTo>
                  <a:cubicBezTo>
                    <a:pt x="4432" y="7017"/>
                    <a:pt x="6188" y="6832"/>
                    <a:pt x="5910" y="9050"/>
                  </a:cubicBezTo>
                  <a:cubicBezTo>
                    <a:pt x="5818" y="9328"/>
                    <a:pt x="6188" y="9605"/>
                    <a:pt x="6280" y="9975"/>
                  </a:cubicBezTo>
                  <a:cubicBezTo>
                    <a:pt x="6650" y="10529"/>
                    <a:pt x="6650" y="10529"/>
                    <a:pt x="5910" y="10991"/>
                  </a:cubicBezTo>
                  <a:cubicBezTo>
                    <a:pt x="5818" y="10991"/>
                    <a:pt x="5633" y="11176"/>
                    <a:pt x="5633" y="11176"/>
                  </a:cubicBezTo>
                  <a:cubicBezTo>
                    <a:pt x="6373" y="12563"/>
                    <a:pt x="4801" y="12563"/>
                    <a:pt x="4339" y="13302"/>
                  </a:cubicBezTo>
                  <a:cubicBezTo>
                    <a:pt x="4064" y="13578"/>
                    <a:pt x="3942" y="14212"/>
                    <a:pt x="3516" y="14212"/>
                  </a:cubicBezTo>
                  <a:cubicBezTo>
                    <a:pt x="3370" y="14212"/>
                    <a:pt x="3188" y="14138"/>
                    <a:pt x="2953" y="13949"/>
                  </a:cubicBezTo>
                  <a:lnTo>
                    <a:pt x="2306" y="14319"/>
                  </a:lnTo>
                  <a:cubicBezTo>
                    <a:pt x="3045" y="15521"/>
                    <a:pt x="2028" y="15613"/>
                    <a:pt x="1381" y="15706"/>
                  </a:cubicBezTo>
                  <a:cubicBezTo>
                    <a:pt x="1338" y="15710"/>
                    <a:pt x="1297" y="15712"/>
                    <a:pt x="1259" y="15712"/>
                  </a:cubicBezTo>
                  <a:cubicBezTo>
                    <a:pt x="491" y="15712"/>
                    <a:pt x="822" y="14848"/>
                    <a:pt x="734" y="14319"/>
                  </a:cubicBezTo>
                  <a:lnTo>
                    <a:pt x="734" y="14319"/>
                  </a:lnTo>
                  <a:cubicBezTo>
                    <a:pt x="87" y="15151"/>
                    <a:pt x="549" y="16075"/>
                    <a:pt x="364" y="16907"/>
                  </a:cubicBezTo>
                  <a:cubicBezTo>
                    <a:pt x="649" y="16765"/>
                    <a:pt x="824" y="16296"/>
                    <a:pt x="1183" y="16296"/>
                  </a:cubicBezTo>
                  <a:cubicBezTo>
                    <a:pt x="1291" y="16296"/>
                    <a:pt x="1416" y="16338"/>
                    <a:pt x="1566" y="16445"/>
                  </a:cubicBezTo>
                  <a:cubicBezTo>
                    <a:pt x="2675" y="17000"/>
                    <a:pt x="1104" y="16815"/>
                    <a:pt x="1289" y="17277"/>
                  </a:cubicBezTo>
                  <a:cubicBezTo>
                    <a:pt x="1381" y="17832"/>
                    <a:pt x="1751" y="17924"/>
                    <a:pt x="2213" y="18479"/>
                  </a:cubicBezTo>
                  <a:cubicBezTo>
                    <a:pt x="549" y="18479"/>
                    <a:pt x="364" y="19773"/>
                    <a:pt x="180" y="20790"/>
                  </a:cubicBezTo>
                  <a:cubicBezTo>
                    <a:pt x="0" y="21447"/>
                    <a:pt x="285" y="21564"/>
                    <a:pt x="659" y="21564"/>
                  </a:cubicBezTo>
                  <a:cubicBezTo>
                    <a:pt x="863" y="21564"/>
                    <a:pt x="1093" y="21529"/>
                    <a:pt x="1289" y="21529"/>
                  </a:cubicBezTo>
                  <a:cubicBezTo>
                    <a:pt x="2768" y="21529"/>
                    <a:pt x="1566" y="22084"/>
                    <a:pt x="1474" y="22361"/>
                  </a:cubicBezTo>
                  <a:cubicBezTo>
                    <a:pt x="1617" y="22385"/>
                    <a:pt x="1757" y="22396"/>
                    <a:pt x="1894" y="22396"/>
                  </a:cubicBezTo>
                  <a:cubicBezTo>
                    <a:pt x="2815" y="22396"/>
                    <a:pt x="3579" y="21872"/>
                    <a:pt x="4062" y="21067"/>
                  </a:cubicBezTo>
                  <a:cubicBezTo>
                    <a:pt x="5263" y="19403"/>
                    <a:pt x="7667" y="18756"/>
                    <a:pt x="8129" y="16353"/>
                  </a:cubicBezTo>
                  <a:lnTo>
                    <a:pt x="8129" y="16353"/>
                  </a:lnTo>
                  <a:cubicBezTo>
                    <a:pt x="8221" y="17369"/>
                    <a:pt x="7759" y="18294"/>
                    <a:pt x="8406" y="19126"/>
                  </a:cubicBezTo>
                  <a:cubicBezTo>
                    <a:pt x="8468" y="19126"/>
                    <a:pt x="8571" y="19085"/>
                    <a:pt x="8660" y="19085"/>
                  </a:cubicBezTo>
                  <a:cubicBezTo>
                    <a:pt x="8704" y="19085"/>
                    <a:pt x="8745" y="19095"/>
                    <a:pt x="8776" y="19126"/>
                  </a:cubicBezTo>
                  <a:cubicBezTo>
                    <a:pt x="9151" y="19576"/>
                    <a:pt x="9496" y="19783"/>
                    <a:pt x="9829" y="19783"/>
                  </a:cubicBezTo>
                  <a:cubicBezTo>
                    <a:pt x="10316" y="19783"/>
                    <a:pt x="10777" y="19340"/>
                    <a:pt x="11272" y="18571"/>
                  </a:cubicBezTo>
                  <a:lnTo>
                    <a:pt x="11272" y="18571"/>
                  </a:lnTo>
                  <a:cubicBezTo>
                    <a:pt x="10732" y="20112"/>
                    <a:pt x="11220" y="20561"/>
                    <a:pt x="12147" y="20561"/>
                  </a:cubicBezTo>
                  <a:cubicBezTo>
                    <a:pt x="12332" y="20561"/>
                    <a:pt x="12535" y="20543"/>
                    <a:pt x="12751" y="20512"/>
                  </a:cubicBezTo>
                  <a:cubicBezTo>
                    <a:pt x="12843" y="19773"/>
                    <a:pt x="13305" y="19126"/>
                    <a:pt x="12751" y="18386"/>
                  </a:cubicBezTo>
                  <a:cubicBezTo>
                    <a:pt x="12670" y="18370"/>
                    <a:pt x="12584" y="18365"/>
                    <a:pt x="12494" y="18365"/>
                  </a:cubicBezTo>
                  <a:cubicBezTo>
                    <a:pt x="12358" y="18365"/>
                    <a:pt x="12214" y="18377"/>
                    <a:pt x="12071" y="18377"/>
                  </a:cubicBezTo>
                  <a:cubicBezTo>
                    <a:pt x="11772" y="18377"/>
                    <a:pt x="11478" y="18327"/>
                    <a:pt x="11272" y="18017"/>
                  </a:cubicBezTo>
                  <a:cubicBezTo>
                    <a:pt x="11051" y="18149"/>
                    <a:pt x="10810" y="18260"/>
                    <a:pt x="10588" y="18260"/>
                  </a:cubicBezTo>
                  <a:cubicBezTo>
                    <a:pt x="10344" y="18260"/>
                    <a:pt x="10123" y="18126"/>
                    <a:pt x="9978" y="17739"/>
                  </a:cubicBezTo>
                  <a:cubicBezTo>
                    <a:pt x="9885" y="17647"/>
                    <a:pt x="9978" y="17369"/>
                    <a:pt x="10070" y="17277"/>
                  </a:cubicBezTo>
                  <a:cubicBezTo>
                    <a:pt x="10184" y="17234"/>
                    <a:pt x="10282" y="17216"/>
                    <a:pt x="10368" y="17216"/>
                  </a:cubicBezTo>
                  <a:cubicBezTo>
                    <a:pt x="10844" y="17216"/>
                    <a:pt x="10959" y="17782"/>
                    <a:pt x="11272" y="18017"/>
                  </a:cubicBezTo>
                  <a:lnTo>
                    <a:pt x="12381" y="16907"/>
                  </a:lnTo>
                  <a:cubicBezTo>
                    <a:pt x="12221" y="16774"/>
                    <a:pt x="12014" y="16748"/>
                    <a:pt x="11795" y="16748"/>
                  </a:cubicBezTo>
                  <a:cubicBezTo>
                    <a:pt x="11659" y="16748"/>
                    <a:pt x="11518" y="16758"/>
                    <a:pt x="11380" y="16758"/>
                  </a:cubicBezTo>
                  <a:cubicBezTo>
                    <a:pt x="10970" y="16758"/>
                    <a:pt x="10587" y="16671"/>
                    <a:pt x="10440" y="15983"/>
                  </a:cubicBezTo>
                  <a:cubicBezTo>
                    <a:pt x="10505" y="15944"/>
                    <a:pt x="10575" y="15929"/>
                    <a:pt x="10649" y="15929"/>
                  </a:cubicBezTo>
                  <a:cubicBezTo>
                    <a:pt x="10915" y="15929"/>
                    <a:pt x="11226" y="16128"/>
                    <a:pt x="11486" y="16128"/>
                  </a:cubicBezTo>
                  <a:cubicBezTo>
                    <a:pt x="11666" y="16128"/>
                    <a:pt x="11821" y="16031"/>
                    <a:pt x="11919" y="15706"/>
                  </a:cubicBezTo>
                  <a:cubicBezTo>
                    <a:pt x="12196" y="14781"/>
                    <a:pt x="11734" y="14134"/>
                    <a:pt x="10902" y="13672"/>
                  </a:cubicBezTo>
                  <a:cubicBezTo>
                    <a:pt x="10746" y="14608"/>
                    <a:pt x="10327" y="15215"/>
                    <a:pt x="9366" y="15215"/>
                  </a:cubicBezTo>
                  <a:cubicBezTo>
                    <a:pt x="9189" y="15215"/>
                    <a:pt x="8992" y="15194"/>
                    <a:pt x="8776" y="15151"/>
                  </a:cubicBezTo>
                  <a:cubicBezTo>
                    <a:pt x="9366" y="14476"/>
                    <a:pt x="9726" y="13648"/>
                    <a:pt x="10626" y="13648"/>
                  </a:cubicBezTo>
                  <a:cubicBezTo>
                    <a:pt x="10713" y="13648"/>
                    <a:pt x="10805" y="13656"/>
                    <a:pt x="10902" y="13672"/>
                  </a:cubicBezTo>
                  <a:cubicBezTo>
                    <a:pt x="10902" y="13210"/>
                    <a:pt x="11087" y="12748"/>
                    <a:pt x="10994" y="12378"/>
                  </a:cubicBezTo>
                  <a:cubicBezTo>
                    <a:pt x="10783" y="11478"/>
                    <a:pt x="10995" y="11245"/>
                    <a:pt x="11372" y="11245"/>
                  </a:cubicBezTo>
                  <a:cubicBezTo>
                    <a:pt x="11653" y="11245"/>
                    <a:pt x="12025" y="11375"/>
                    <a:pt x="12381" y="11454"/>
                  </a:cubicBezTo>
                  <a:cubicBezTo>
                    <a:pt x="13398" y="10160"/>
                    <a:pt x="14414" y="8773"/>
                    <a:pt x="14969" y="7017"/>
                  </a:cubicBezTo>
                  <a:cubicBezTo>
                    <a:pt x="15431" y="7386"/>
                    <a:pt x="15154" y="7849"/>
                    <a:pt x="15246" y="8218"/>
                  </a:cubicBezTo>
                  <a:cubicBezTo>
                    <a:pt x="16078" y="7294"/>
                    <a:pt x="15246" y="6092"/>
                    <a:pt x="15986" y="5260"/>
                  </a:cubicBezTo>
                  <a:cubicBezTo>
                    <a:pt x="15339" y="4336"/>
                    <a:pt x="16356" y="4244"/>
                    <a:pt x="16725" y="3782"/>
                  </a:cubicBezTo>
                  <a:cubicBezTo>
                    <a:pt x="16910" y="2857"/>
                    <a:pt x="17280" y="2118"/>
                    <a:pt x="18204" y="1656"/>
                  </a:cubicBezTo>
                  <a:cubicBezTo>
                    <a:pt x="18297" y="1286"/>
                    <a:pt x="18389" y="916"/>
                    <a:pt x="18574" y="546"/>
                  </a:cubicBezTo>
                  <a:cubicBezTo>
                    <a:pt x="18317" y="142"/>
                    <a:pt x="18074" y="1"/>
                    <a:pt x="1783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37"/>
            <p:cNvSpPr/>
            <p:nvPr/>
          </p:nvSpPr>
          <p:spPr>
            <a:xfrm>
              <a:off x="2171575" y="4889225"/>
              <a:ext cx="1405050" cy="361475"/>
            </a:xfrm>
            <a:custGeom>
              <a:rect b="b" l="l" r="r" t="t"/>
              <a:pathLst>
                <a:path extrusionOk="0" h="14459" w="56202">
                  <a:moveTo>
                    <a:pt x="55174" y="1"/>
                  </a:moveTo>
                  <a:cubicBezTo>
                    <a:pt x="54942" y="1"/>
                    <a:pt x="54694" y="88"/>
                    <a:pt x="54445" y="212"/>
                  </a:cubicBezTo>
                  <a:cubicBezTo>
                    <a:pt x="53521" y="582"/>
                    <a:pt x="52504" y="952"/>
                    <a:pt x="51672" y="1691"/>
                  </a:cubicBezTo>
                  <a:cubicBezTo>
                    <a:pt x="49084" y="3725"/>
                    <a:pt x="46311" y="5204"/>
                    <a:pt x="43353" y="6498"/>
                  </a:cubicBezTo>
                  <a:cubicBezTo>
                    <a:pt x="37437" y="9086"/>
                    <a:pt x="31151" y="10750"/>
                    <a:pt x="24773" y="11859"/>
                  </a:cubicBezTo>
                  <a:cubicBezTo>
                    <a:pt x="23387" y="12090"/>
                    <a:pt x="21977" y="12183"/>
                    <a:pt x="20545" y="12183"/>
                  </a:cubicBezTo>
                  <a:cubicBezTo>
                    <a:pt x="19112" y="12183"/>
                    <a:pt x="17656" y="12090"/>
                    <a:pt x="16177" y="11952"/>
                  </a:cubicBezTo>
                  <a:cubicBezTo>
                    <a:pt x="20521" y="10565"/>
                    <a:pt x="23757" y="7885"/>
                    <a:pt x="25883" y="3910"/>
                  </a:cubicBezTo>
                  <a:cubicBezTo>
                    <a:pt x="24589" y="3632"/>
                    <a:pt x="25236" y="1876"/>
                    <a:pt x="24126" y="1414"/>
                  </a:cubicBezTo>
                  <a:cubicBezTo>
                    <a:pt x="23202" y="3725"/>
                    <a:pt x="22370" y="6036"/>
                    <a:pt x="20429" y="7792"/>
                  </a:cubicBezTo>
                  <a:cubicBezTo>
                    <a:pt x="18211" y="9918"/>
                    <a:pt x="15530" y="10565"/>
                    <a:pt x="12665" y="11120"/>
                  </a:cubicBezTo>
                  <a:cubicBezTo>
                    <a:pt x="12254" y="11199"/>
                    <a:pt x="11824" y="11237"/>
                    <a:pt x="11383" y="11237"/>
                  </a:cubicBezTo>
                  <a:cubicBezTo>
                    <a:pt x="8750" y="11237"/>
                    <a:pt x="5731" y="9891"/>
                    <a:pt x="4068" y="8069"/>
                  </a:cubicBezTo>
                  <a:cubicBezTo>
                    <a:pt x="2589" y="6406"/>
                    <a:pt x="2219" y="4464"/>
                    <a:pt x="1572" y="2523"/>
                  </a:cubicBezTo>
                  <a:cubicBezTo>
                    <a:pt x="1572" y="3540"/>
                    <a:pt x="1110" y="4280"/>
                    <a:pt x="93" y="4649"/>
                  </a:cubicBezTo>
                  <a:cubicBezTo>
                    <a:pt x="93" y="5111"/>
                    <a:pt x="1" y="5481"/>
                    <a:pt x="463" y="5759"/>
                  </a:cubicBezTo>
                  <a:cubicBezTo>
                    <a:pt x="539" y="5224"/>
                    <a:pt x="1183" y="4879"/>
                    <a:pt x="1509" y="4879"/>
                  </a:cubicBezTo>
                  <a:cubicBezTo>
                    <a:pt x="1578" y="4879"/>
                    <a:pt x="1633" y="4894"/>
                    <a:pt x="1665" y="4927"/>
                  </a:cubicBezTo>
                  <a:cubicBezTo>
                    <a:pt x="2404" y="5851"/>
                    <a:pt x="556" y="5666"/>
                    <a:pt x="833" y="6498"/>
                  </a:cubicBezTo>
                  <a:cubicBezTo>
                    <a:pt x="833" y="7145"/>
                    <a:pt x="1203" y="7700"/>
                    <a:pt x="1665" y="8254"/>
                  </a:cubicBezTo>
                  <a:cubicBezTo>
                    <a:pt x="5547" y="13153"/>
                    <a:pt x="11186" y="13800"/>
                    <a:pt x="16732" y="14355"/>
                  </a:cubicBezTo>
                  <a:cubicBezTo>
                    <a:pt x="17397" y="14427"/>
                    <a:pt x="18063" y="14459"/>
                    <a:pt x="18729" y="14459"/>
                  </a:cubicBezTo>
                  <a:cubicBezTo>
                    <a:pt x="22315" y="14459"/>
                    <a:pt x="25901" y="13543"/>
                    <a:pt x="29488" y="13153"/>
                  </a:cubicBezTo>
                  <a:cubicBezTo>
                    <a:pt x="33555" y="12599"/>
                    <a:pt x="37437" y="10935"/>
                    <a:pt x="41227" y="9271"/>
                  </a:cubicBezTo>
                  <a:cubicBezTo>
                    <a:pt x="43815" y="8254"/>
                    <a:pt x="46403" y="6868"/>
                    <a:pt x="48899" y="5481"/>
                  </a:cubicBezTo>
                  <a:cubicBezTo>
                    <a:pt x="51117" y="4280"/>
                    <a:pt x="53243" y="3170"/>
                    <a:pt x="55369" y="1784"/>
                  </a:cubicBezTo>
                  <a:cubicBezTo>
                    <a:pt x="55831" y="1414"/>
                    <a:pt x="56201" y="1044"/>
                    <a:pt x="55924" y="490"/>
                  </a:cubicBezTo>
                  <a:cubicBezTo>
                    <a:pt x="55720" y="133"/>
                    <a:pt x="55460" y="1"/>
                    <a:pt x="5517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37"/>
            <p:cNvSpPr/>
            <p:nvPr/>
          </p:nvSpPr>
          <p:spPr>
            <a:xfrm>
              <a:off x="2564425" y="367525"/>
              <a:ext cx="1204000" cy="499825"/>
            </a:xfrm>
            <a:custGeom>
              <a:rect b="b" l="l" r="r" t="t"/>
              <a:pathLst>
                <a:path extrusionOk="0" h="19993" w="48160">
                  <a:moveTo>
                    <a:pt x="2959" y="0"/>
                  </a:moveTo>
                  <a:cubicBezTo>
                    <a:pt x="2497" y="1387"/>
                    <a:pt x="740" y="1110"/>
                    <a:pt x="1" y="2126"/>
                  </a:cubicBezTo>
                  <a:cubicBezTo>
                    <a:pt x="519" y="2299"/>
                    <a:pt x="795" y="2875"/>
                    <a:pt x="1356" y="2875"/>
                  </a:cubicBezTo>
                  <a:cubicBezTo>
                    <a:pt x="1396" y="2875"/>
                    <a:pt x="1437" y="2872"/>
                    <a:pt x="1480" y="2866"/>
                  </a:cubicBezTo>
                  <a:cubicBezTo>
                    <a:pt x="1572" y="2496"/>
                    <a:pt x="1018" y="1849"/>
                    <a:pt x="1665" y="1849"/>
                  </a:cubicBezTo>
                  <a:cubicBezTo>
                    <a:pt x="2140" y="1849"/>
                    <a:pt x="2654" y="1505"/>
                    <a:pt x="3107" y="1505"/>
                  </a:cubicBezTo>
                  <a:cubicBezTo>
                    <a:pt x="3359" y="1505"/>
                    <a:pt x="3593" y="1611"/>
                    <a:pt x="3791" y="1941"/>
                  </a:cubicBezTo>
                  <a:cubicBezTo>
                    <a:pt x="4438" y="3051"/>
                    <a:pt x="6194" y="3328"/>
                    <a:pt x="5732" y="5084"/>
                  </a:cubicBezTo>
                  <a:cubicBezTo>
                    <a:pt x="5732" y="5084"/>
                    <a:pt x="5824" y="5177"/>
                    <a:pt x="5917" y="5269"/>
                  </a:cubicBezTo>
                  <a:cubicBezTo>
                    <a:pt x="6227" y="5083"/>
                    <a:pt x="6465" y="5006"/>
                    <a:pt x="6652" y="5006"/>
                  </a:cubicBezTo>
                  <a:cubicBezTo>
                    <a:pt x="7526" y="5006"/>
                    <a:pt x="7306" y="6675"/>
                    <a:pt x="8306" y="6675"/>
                  </a:cubicBezTo>
                  <a:cubicBezTo>
                    <a:pt x="8368" y="6675"/>
                    <a:pt x="8434" y="6669"/>
                    <a:pt x="8505" y="6656"/>
                  </a:cubicBezTo>
                  <a:lnTo>
                    <a:pt x="8505" y="6656"/>
                  </a:lnTo>
                  <a:cubicBezTo>
                    <a:pt x="8073" y="6991"/>
                    <a:pt x="7710" y="7115"/>
                    <a:pt x="7390" y="7115"/>
                  </a:cubicBezTo>
                  <a:cubicBezTo>
                    <a:pt x="6474" y="7115"/>
                    <a:pt x="5906" y="6101"/>
                    <a:pt x="5085" y="6101"/>
                  </a:cubicBezTo>
                  <a:cubicBezTo>
                    <a:pt x="5547" y="6841"/>
                    <a:pt x="6009" y="7488"/>
                    <a:pt x="6194" y="8412"/>
                  </a:cubicBezTo>
                  <a:cubicBezTo>
                    <a:pt x="6933" y="11370"/>
                    <a:pt x="7858" y="14328"/>
                    <a:pt x="7673" y="17378"/>
                  </a:cubicBezTo>
                  <a:cubicBezTo>
                    <a:pt x="8690" y="16546"/>
                    <a:pt x="10538" y="16546"/>
                    <a:pt x="10169" y="14513"/>
                  </a:cubicBezTo>
                  <a:cubicBezTo>
                    <a:pt x="9891" y="14420"/>
                    <a:pt x="9429" y="14605"/>
                    <a:pt x="9244" y="14143"/>
                  </a:cubicBezTo>
                  <a:cubicBezTo>
                    <a:pt x="9244" y="14143"/>
                    <a:pt x="9337" y="13958"/>
                    <a:pt x="9429" y="13958"/>
                  </a:cubicBezTo>
                  <a:cubicBezTo>
                    <a:pt x="9479" y="13948"/>
                    <a:pt x="9524" y="13944"/>
                    <a:pt x="9565" y="13944"/>
                  </a:cubicBezTo>
                  <a:cubicBezTo>
                    <a:pt x="9912" y="13944"/>
                    <a:pt x="10004" y="14265"/>
                    <a:pt x="10169" y="14513"/>
                  </a:cubicBezTo>
                  <a:cubicBezTo>
                    <a:pt x="11093" y="14050"/>
                    <a:pt x="10631" y="13588"/>
                    <a:pt x="10076" y="13219"/>
                  </a:cubicBezTo>
                  <a:cubicBezTo>
                    <a:pt x="9429" y="12849"/>
                    <a:pt x="8505" y="12756"/>
                    <a:pt x="9059" y="11647"/>
                  </a:cubicBezTo>
                  <a:cubicBezTo>
                    <a:pt x="9239" y="11257"/>
                    <a:pt x="9429" y="11130"/>
                    <a:pt x="9626" y="11130"/>
                  </a:cubicBezTo>
                  <a:cubicBezTo>
                    <a:pt x="9993" y="11130"/>
                    <a:pt x="10382" y="11573"/>
                    <a:pt x="10774" y="11573"/>
                  </a:cubicBezTo>
                  <a:cubicBezTo>
                    <a:pt x="10819" y="11573"/>
                    <a:pt x="10864" y="11567"/>
                    <a:pt x="10908" y="11555"/>
                  </a:cubicBezTo>
                  <a:cubicBezTo>
                    <a:pt x="9984" y="7672"/>
                    <a:pt x="7765" y="4530"/>
                    <a:pt x="4807" y="1849"/>
                  </a:cubicBezTo>
                  <a:lnTo>
                    <a:pt x="4807" y="1849"/>
                  </a:lnTo>
                  <a:cubicBezTo>
                    <a:pt x="17101" y="3051"/>
                    <a:pt x="28008" y="7672"/>
                    <a:pt x="38361" y="14143"/>
                  </a:cubicBezTo>
                  <a:cubicBezTo>
                    <a:pt x="37714" y="14975"/>
                    <a:pt x="36790" y="15437"/>
                    <a:pt x="36328" y="16269"/>
                  </a:cubicBezTo>
                  <a:cubicBezTo>
                    <a:pt x="36512" y="16639"/>
                    <a:pt x="36605" y="17008"/>
                    <a:pt x="36697" y="17378"/>
                  </a:cubicBezTo>
                  <a:cubicBezTo>
                    <a:pt x="37344" y="16824"/>
                    <a:pt x="38084" y="16176"/>
                    <a:pt x="38731" y="15622"/>
                  </a:cubicBezTo>
                  <a:cubicBezTo>
                    <a:pt x="38866" y="15487"/>
                    <a:pt x="38902" y="15205"/>
                    <a:pt x="39055" y="15205"/>
                  </a:cubicBezTo>
                  <a:cubicBezTo>
                    <a:pt x="39112" y="15205"/>
                    <a:pt x="39185" y="15244"/>
                    <a:pt x="39285" y="15345"/>
                  </a:cubicBezTo>
                  <a:cubicBezTo>
                    <a:pt x="40302" y="16269"/>
                    <a:pt x="41781" y="16454"/>
                    <a:pt x="42798" y="17378"/>
                  </a:cubicBezTo>
                  <a:cubicBezTo>
                    <a:pt x="43815" y="18302"/>
                    <a:pt x="45016" y="19042"/>
                    <a:pt x="46218" y="19781"/>
                  </a:cubicBezTo>
                  <a:cubicBezTo>
                    <a:pt x="46425" y="19919"/>
                    <a:pt x="46657" y="19993"/>
                    <a:pt x="46886" y="19993"/>
                  </a:cubicBezTo>
                  <a:cubicBezTo>
                    <a:pt x="47272" y="19993"/>
                    <a:pt x="47650" y="19783"/>
                    <a:pt x="47882" y="19319"/>
                  </a:cubicBezTo>
                  <a:cubicBezTo>
                    <a:pt x="48159" y="18580"/>
                    <a:pt x="47605" y="18118"/>
                    <a:pt x="47050" y="17933"/>
                  </a:cubicBezTo>
                  <a:cubicBezTo>
                    <a:pt x="44647" y="17008"/>
                    <a:pt x="43075" y="14882"/>
                    <a:pt x="41042" y="13403"/>
                  </a:cubicBezTo>
                  <a:lnTo>
                    <a:pt x="41134" y="13403"/>
                  </a:lnTo>
                  <a:cubicBezTo>
                    <a:pt x="41134" y="13311"/>
                    <a:pt x="41134" y="13126"/>
                    <a:pt x="41134" y="13034"/>
                  </a:cubicBezTo>
                  <a:cubicBezTo>
                    <a:pt x="40938" y="13095"/>
                    <a:pt x="40759" y="13122"/>
                    <a:pt x="40592" y="13122"/>
                  </a:cubicBezTo>
                  <a:cubicBezTo>
                    <a:pt x="39500" y="13122"/>
                    <a:pt x="38966" y="11956"/>
                    <a:pt x="38084" y="11555"/>
                  </a:cubicBezTo>
                  <a:cubicBezTo>
                    <a:pt x="34849" y="9983"/>
                    <a:pt x="31613" y="8227"/>
                    <a:pt x="28378" y="6471"/>
                  </a:cubicBezTo>
                  <a:cubicBezTo>
                    <a:pt x="28378" y="6813"/>
                    <a:pt x="28062" y="7313"/>
                    <a:pt x="27941" y="7313"/>
                  </a:cubicBezTo>
                  <a:cubicBezTo>
                    <a:pt x="27931" y="7313"/>
                    <a:pt x="27923" y="7310"/>
                    <a:pt x="27916" y="7303"/>
                  </a:cubicBezTo>
                  <a:cubicBezTo>
                    <a:pt x="27639" y="6656"/>
                    <a:pt x="26160" y="7025"/>
                    <a:pt x="26622" y="5731"/>
                  </a:cubicBezTo>
                  <a:cubicBezTo>
                    <a:pt x="25328" y="5269"/>
                    <a:pt x="24034" y="4715"/>
                    <a:pt x="22740" y="4252"/>
                  </a:cubicBezTo>
                  <a:cubicBezTo>
                    <a:pt x="20244" y="3143"/>
                    <a:pt x="17748" y="2034"/>
                    <a:pt x="14975" y="1757"/>
                  </a:cubicBezTo>
                  <a:cubicBezTo>
                    <a:pt x="14811" y="1976"/>
                    <a:pt x="14614" y="2163"/>
                    <a:pt x="14423" y="2163"/>
                  </a:cubicBezTo>
                  <a:cubicBezTo>
                    <a:pt x="14292" y="2163"/>
                    <a:pt x="14164" y="2075"/>
                    <a:pt x="14051" y="1849"/>
                  </a:cubicBezTo>
                  <a:cubicBezTo>
                    <a:pt x="13866" y="1479"/>
                    <a:pt x="14328" y="1479"/>
                    <a:pt x="14605" y="1387"/>
                  </a:cubicBezTo>
                  <a:cubicBezTo>
                    <a:pt x="10723" y="832"/>
                    <a:pt x="6841" y="93"/>
                    <a:pt x="295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37"/>
            <p:cNvSpPr/>
            <p:nvPr/>
          </p:nvSpPr>
          <p:spPr>
            <a:xfrm>
              <a:off x="3320075" y="1583050"/>
              <a:ext cx="367450" cy="526900"/>
            </a:xfrm>
            <a:custGeom>
              <a:rect b="b" l="l" r="r" t="t"/>
              <a:pathLst>
                <a:path extrusionOk="0" h="21076" w="14698">
                  <a:moveTo>
                    <a:pt x="11370" y="9244"/>
                  </a:moveTo>
                  <a:lnTo>
                    <a:pt x="11370" y="9244"/>
                  </a:lnTo>
                  <a:cubicBezTo>
                    <a:pt x="11740" y="10260"/>
                    <a:pt x="11463" y="11370"/>
                    <a:pt x="12387" y="12109"/>
                  </a:cubicBezTo>
                  <a:cubicBezTo>
                    <a:pt x="12017" y="12386"/>
                    <a:pt x="11278" y="12479"/>
                    <a:pt x="11278" y="12479"/>
                  </a:cubicBezTo>
                  <a:cubicBezTo>
                    <a:pt x="11555" y="11370"/>
                    <a:pt x="9984" y="10353"/>
                    <a:pt x="11370" y="9244"/>
                  </a:cubicBezTo>
                  <a:close/>
                  <a:moveTo>
                    <a:pt x="2078" y="13769"/>
                  </a:moveTo>
                  <a:cubicBezTo>
                    <a:pt x="2318" y="13769"/>
                    <a:pt x="2497" y="13847"/>
                    <a:pt x="2497" y="14050"/>
                  </a:cubicBezTo>
                  <a:cubicBezTo>
                    <a:pt x="2497" y="15067"/>
                    <a:pt x="3606" y="14697"/>
                    <a:pt x="3791" y="15344"/>
                  </a:cubicBezTo>
                  <a:cubicBezTo>
                    <a:pt x="3543" y="15489"/>
                    <a:pt x="3313" y="15546"/>
                    <a:pt x="3096" y="15546"/>
                  </a:cubicBezTo>
                  <a:cubicBezTo>
                    <a:pt x="2341" y="15546"/>
                    <a:pt x="1735" y="14861"/>
                    <a:pt x="1018" y="14790"/>
                  </a:cubicBezTo>
                  <a:cubicBezTo>
                    <a:pt x="833" y="14790"/>
                    <a:pt x="740" y="14235"/>
                    <a:pt x="1110" y="14050"/>
                  </a:cubicBezTo>
                  <a:cubicBezTo>
                    <a:pt x="1369" y="13895"/>
                    <a:pt x="1772" y="13769"/>
                    <a:pt x="2078" y="13769"/>
                  </a:cubicBezTo>
                  <a:close/>
                  <a:moveTo>
                    <a:pt x="11555" y="0"/>
                  </a:moveTo>
                  <a:cubicBezTo>
                    <a:pt x="10076" y="1941"/>
                    <a:pt x="9059" y="4160"/>
                    <a:pt x="8597" y="6655"/>
                  </a:cubicBezTo>
                  <a:cubicBezTo>
                    <a:pt x="8412" y="7672"/>
                    <a:pt x="8505" y="8874"/>
                    <a:pt x="7950" y="9798"/>
                  </a:cubicBezTo>
                  <a:cubicBezTo>
                    <a:pt x="8320" y="10076"/>
                    <a:pt x="8320" y="10353"/>
                    <a:pt x="7950" y="10538"/>
                  </a:cubicBezTo>
                  <a:cubicBezTo>
                    <a:pt x="7869" y="10599"/>
                    <a:pt x="7805" y="10624"/>
                    <a:pt x="7755" y="10624"/>
                  </a:cubicBezTo>
                  <a:cubicBezTo>
                    <a:pt x="7581" y="10624"/>
                    <a:pt x="7581" y="10312"/>
                    <a:pt x="7581" y="10168"/>
                  </a:cubicBezTo>
                  <a:cubicBezTo>
                    <a:pt x="7211" y="10168"/>
                    <a:pt x="7026" y="10076"/>
                    <a:pt x="6841" y="9798"/>
                  </a:cubicBezTo>
                  <a:cubicBezTo>
                    <a:pt x="6194" y="9429"/>
                    <a:pt x="6286" y="8412"/>
                    <a:pt x="5362" y="8319"/>
                  </a:cubicBezTo>
                  <a:cubicBezTo>
                    <a:pt x="5069" y="8661"/>
                    <a:pt x="4750" y="8771"/>
                    <a:pt x="4405" y="8771"/>
                  </a:cubicBezTo>
                  <a:cubicBezTo>
                    <a:pt x="4098" y="8771"/>
                    <a:pt x="3770" y="8684"/>
                    <a:pt x="3421" y="8597"/>
                  </a:cubicBezTo>
                  <a:cubicBezTo>
                    <a:pt x="3329" y="7857"/>
                    <a:pt x="4160" y="8042"/>
                    <a:pt x="4253" y="7580"/>
                  </a:cubicBezTo>
                  <a:lnTo>
                    <a:pt x="4253" y="7580"/>
                  </a:lnTo>
                  <a:cubicBezTo>
                    <a:pt x="4210" y="7585"/>
                    <a:pt x="4169" y="7588"/>
                    <a:pt x="4130" y="7588"/>
                  </a:cubicBezTo>
                  <a:cubicBezTo>
                    <a:pt x="3491" y="7588"/>
                    <a:pt x="3302" y="6911"/>
                    <a:pt x="2866" y="6563"/>
                  </a:cubicBezTo>
                  <a:lnTo>
                    <a:pt x="2866" y="6563"/>
                  </a:lnTo>
                  <a:cubicBezTo>
                    <a:pt x="1850" y="7210"/>
                    <a:pt x="1942" y="8134"/>
                    <a:pt x="3329" y="9059"/>
                  </a:cubicBezTo>
                  <a:cubicBezTo>
                    <a:pt x="3883" y="9429"/>
                    <a:pt x="4160" y="9613"/>
                    <a:pt x="3606" y="10168"/>
                  </a:cubicBezTo>
                  <a:cubicBezTo>
                    <a:pt x="4345" y="11647"/>
                    <a:pt x="2774" y="12202"/>
                    <a:pt x="2219" y="13126"/>
                  </a:cubicBezTo>
                  <a:cubicBezTo>
                    <a:pt x="2188" y="13173"/>
                    <a:pt x="2152" y="13193"/>
                    <a:pt x="2112" y="13193"/>
                  </a:cubicBezTo>
                  <a:cubicBezTo>
                    <a:pt x="1913" y="13193"/>
                    <a:pt x="1618" y="12694"/>
                    <a:pt x="1387" y="12386"/>
                  </a:cubicBezTo>
                  <a:cubicBezTo>
                    <a:pt x="1235" y="12158"/>
                    <a:pt x="1021" y="11993"/>
                    <a:pt x="692" y="11993"/>
                  </a:cubicBezTo>
                  <a:cubicBezTo>
                    <a:pt x="621" y="11993"/>
                    <a:pt x="545" y="12000"/>
                    <a:pt x="463" y="12017"/>
                  </a:cubicBezTo>
                  <a:cubicBezTo>
                    <a:pt x="1" y="12109"/>
                    <a:pt x="93" y="12664"/>
                    <a:pt x="93" y="12849"/>
                  </a:cubicBezTo>
                  <a:cubicBezTo>
                    <a:pt x="463" y="14790"/>
                    <a:pt x="1" y="16731"/>
                    <a:pt x="648" y="18672"/>
                  </a:cubicBezTo>
                  <a:cubicBezTo>
                    <a:pt x="740" y="19227"/>
                    <a:pt x="1018" y="19689"/>
                    <a:pt x="1480" y="19966"/>
                  </a:cubicBezTo>
                  <a:cubicBezTo>
                    <a:pt x="1544" y="19992"/>
                    <a:pt x="1602" y="20003"/>
                    <a:pt x="1656" y="20003"/>
                  </a:cubicBezTo>
                  <a:cubicBezTo>
                    <a:pt x="1995" y="20003"/>
                    <a:pt x="2165" y="19558"/>
                    <a:pt x="2404" y="19319"/>
                  </a:cubicBezTo>
                  <a:cubicBezTo>
                    <a:pt x="2774" y="18949"/>
                    <a:pt x="2959" y="18395"/>
                    <a:pt x="2219" y="18025"/>
                  </a:cubicBezTo>
                  <a:cubicBezTo>
                    <a:pt x="2034" y="17840"/>
                    <a:pt x="1850" y="17563"/>
                    <a:pt x="2219" y="17285"/>
                  </a:cubicBezTo>
                  <a:cubicBezTo>
                    <a:pt x="2348" y="17157"/>
                    <a:pt x="2477" y="17088"/>
                    <a:pt x="2615" y="17088"/>
                  </a:cubicBezTo>
                  <a:cubicBezTo>
                    <a:pt x="2774" y="17088"/>
                    <a:pt x="2946" y="17180"/>
                    <a:pt x="3144" y="17378"/>
                  </a:cubicBezTo>
                  <a:cubicBezTo>
                    <a:pt x="4345" y="18487"/>
                    <a:pt x="3236" y="19319"/>
                    <a:pt x="2866" y="20336"/>
                  </a:cubicBezTo>
                  <a:cubicBezTo>
                    <a:pt x="3310" y="20502"/>
                    <a:pt x="3787" y="20535"/>
                    <a:pt x="4257" y="20535"/>
                  </a:cubicBezTo>
                  <a:cubicBezTo>
                    <a:pt x="4571" y="20535"/>
                    <a:pt x="4881" y="20521"/>
                    <a:pt x="5177" y="20521"/>
                  </a:cubicBezTo>
                  <a:cubicBezTo>
                    <a:pt x="6749" y="20521"/>
                    <a:pt x="4992" y="18949"/>
                    <a:pt x="5824" y="18395"/>
                  </a:cubicBezTo>
                  <a:cubicBezTo>
                    <a:pt x="4530" y="16454"/>
                    <a:pt x="6471" y="15899"/>
                    <a:pt x="7396" y="15622"/>
                  </a:cubicBezTo>
                  <a:cubicBezTo>
                    <a:pt x="8320" y="15344"/>
                    <a:pt x="8505" y="14975"/>
                    <a:pt x="8782" y="14328"/>
                  </a:cubicBezTo>
                  <a:cubicBezTo>
                    <a:pt x="8697" y="14222"/>
                    <a:pt x="8608" y="14184"/>
                    <a:pt x="8514" y="14184"/>
                  </a:cubicBezTo>
                  <a:cubicBezTo>
                    <a:pt x="8279" y="14184"/>
                    <a:pt x="8019" y="14425"/>
                    <a:pt x="7754" y="14425"/>
                  </a:cubicBezTo>
                  <a:cubicBezTo>
                    <a:pt x="7666" y="14425"/>
                    <a:pt x="7577" y="14399"/>
                    <a:pt x="7488" y="14328"/>
                  </a:cubicBezTo>
                  <a:cubicBezTo>
                    <a:pt x="7765" y="13773"/>
                    <a:pt x="8320" y="13126"/>
                    <a:pt x="8135" y="12664"/>
                  </a:cubicBezTo>
                  <a:cubicBezTo>
                    <a:pt x="7855" y="11612"/>
                    <a:pt x="8000" y="11318"/>
                    <a:pt x="8303" y="11318"/>
                  </a:cubicBezTo>
                  <a:cubicBezTo>
                    <a:pt x="8687" y="11318"/>
                    <a:pt x="9326" y="11791"/>
                    <a:pt x="9674" y="11791"/>
                  </a:cubicBezTo>
                  <a:cubicBezTo>
                    <a:pt x="9776" y="11791"/>
                    <a:pt x="9853" y="11751"/>
                    <a:pt x="9891" y="11647"/>
                  </a:cubicBezTo>
                  <a:cubicBezTo>
                    <a:pt x="10538" y="12294"/>
                    <a:pt x="10631" y="13403"/>
                    <a:pt x="11833" y="13496"/>
                  </a:cubicBezTo>
                  <a:cubicBezTo>
                    <a:pt x="11463" y="14050"/>
                    <a:pt x="11093" y="14605"/>
                    <a:pt x="10723" y="15159"/>
                  </a:cubicBezTo>
                  <a:cubicBezTo>
                    <a:pt x="11185" y="15714"/>
                    <a:pt x="12387" y="15067"/>
                    <a:pt x="12387" y="16176"/>
                  </a:cubicBezTo>
                  <a:cubicBezTo>
                    <a:pt x="12295" y="16269"/>
                    <a:pt x="12295" y="16269"/>
                    <a:pt x="12202" y="16269"/>
                  </a:cubicBezTo>
                  <a:cubicBezTo>
                    <a:pt x="11542" y="16269"/>
                    <a:pt x="10740" y="16033"/>
                    <a:pt x="10134" y="16033"/>
                  </a:cubicBezTo>
                  <a:cubicBezTo>
                    <a:pt x="9891" y="16033"/>
                    <a:pt x="9680" y="16071"/>
                    <a:pt x="9522" y="16176"/>
                  </a:cubicBezTo>
                  <a:cubicBezTo>
                    <a:pt x="8228" y="17008"/>
                    <a:pt x="10816" y="17193"/>
                    <a:pt x="10169" y="18117"/>
                  </a:cubicBezTo>
                  <a:cubicBezTo>
                    <a:pt x="11463" y="18672"/>
                    <a:pt x="12202" y="19596"/>
                    <a:pt x="12295" y="21075"/>
                  </a:cubicBezTo>
                  <a:cubicBezTo>
                    <a:pt x="12671" y="21000"/>
                    <a:pt x="12557" y="20190"/>
                    <a:pt x="13000" y="20190"/>
                  </a:cubicBezTo>
                  <a:cubicBezTo>
                    <a:pt x="13101" y="20190"/>
                    <a:pt x="13232" y="20233"/>
                    <a:pt x="13404" y="20336"/>
                  </a:cubicBezTo>
                  <a:cubicBezTo>
                    <a:pt x="14143" y="19411"/>
                    <a:pt x="12942" y="19227"/>
                    <a:pt x="12387" y="18580"/>
                  </a:cubicBezTo>
                  <a:cubicBezTo>
                    <a:pt x="13589" y="18487"/>
                    <a:pt x="14698" y="18487"/>
                    <a:pt x="13774" y="17008"/>
                  </a:cubicBezTo>
                  <a:cubicBezTo>
                    <a:pt x="13219" y="16361"/>
                    <a:pt x="14051" y="16361"/>
                    <a:pt x="14513" y="16361"/>
                  </a:cubicBezTo>
                  <a:cubicBezTo>
                    <a:pt x="14143" y="15714"/>
                    <a:pt x="14143" y="15067"/>
                    <a:pt x="14143" y="14420"/>
                  </a:cubicBezTo>
                  <a:cubicBezTo>
                    <a:pt x="14051" y="13496"/>
                    <a:pt x="14143" y="12386"/>
                    <a:pt x="13404" y="11647"/>
                  </a:cubicBezTo>
                  <a:cubicBezTo>
                    <a:pt x="12387" y="10076"/>
                    <a:pt x="12757" y="8412"/>
                    <a:pt x="13219" y="6840"/>
                  </a:cubicBezTo>
                  <a:cubicBezTo>
                    <a:pt x="13681" y="5454"/>
                    <a:pt x="13404" y="4807"/>
                    <a:pt x="11925" y="4345"/>
                  </a:cubicBezTo>
                  <a:cubicBezTo>
                    <a:pt x="13034" y="4252"/>
                    <a:pt x="13774" y="3790"/>
                    <a:pt x="14143" y="2866"/>
                  </a:cubicBezTo>
                  <a:cubicBezTo>
                    <a:pt x="13681" y="1479"/>
                    <a:pt x="12942" y="555"/>
                    <a:pt x="115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37"/>
            <p:cNvSpPr/>
            <p:nvPr/>
          </p:nvSpPr>
          <p:spPr>
            <a:xfrm>
              <a:off x="3946325" y="1682900"/>
              <a:ext cx="455275" cy="489450"/>
            </a:xfrm>
            <a:custGeom>
              <a:rect b="b" l="l" r="r" t="t"/>
              <a:pathLst>
                <a:path extrusionOk="0" h="19578" w="18211">
                  <a:moveTo>
                    <a:pt x="2311" y="5897"/>
                  </a:moveTo>
                  <a:cubicBezTo>
                    <a:pt x="2496" y="5897"/>
                    <a:pt x="2681" y="5989"/>
                    <a:pt x="2774" y="6082"/>
                  </a:cubicBezTo>
                  <a:cubicBezTo>
                    <a:pt x="2866" y="6266"/>
                    <a:pt x="2681" y="6359"/>
                    <a:pt x="2404" y="6451"/>
                  </a:cubicBezTo>
                  <a:cubicBezTo>
                    <a:pt x="2311" y="6359"/>
                    <a:pt x="2219" y="6266"/>
                    <a:pt x="2127" y="6174"/>
                  </a:cubicBezTo>
                  <a:cubicBezTo>
                    <a:pt x="1942" y="5989"/>
                    <a:pt x="2219" y="5897"/>
                    <a:pt x="2311" y="5897"/>
                  </a:cubicBezTo>
                  <a:close/>
                  <a:moveTo>
                    <a:pt x="11479" y="8794"/>
                  </a:moveTo>
                  <a:cubicBezTo>
                    <a:pt x="11587" y="8794"/>
                    <a:pt x="11717" y="8816"/>
                    <a:pt x="11832" y="8855"/>
                  </a:cubicBezTo>
                  <a:cubicBezTo>
                    <a:pt x="12110" y="9039"/>
                    <a:pt x="12202" y="9317"/>
                    <a:pt x="12017" y="9594"/>
                  </a:cubicBezTo>
                  <a:cubicBezTo>
                    <a:pt x="11832" y="9964"/>
                    <a:pt x="11370" y="10241"/>
                    <a:pt x="11370" y="10611"/>
                  </a:cubicBezTo>
                  <a:cubicBezTo>
                    <a:pt x="11199" y="11381"/>
                    <a:pt x="11028" y="12388"/>
                    <a:pt x="10418" y="12388"/>
                  </a:cubicBezTo>
                  <a:cubicBezTo>
                    <a:pt x="10368" y="12388"/>
                    <a:pt x="10316" y="12381"/>
                    <a:pt x="10261" y="12367"/>
                  </a:cubicBezTo>
                  <a:cubicBezTo>
                    <a:pt x="9152" y="11997"/>
                    <a:pt x="11185" y="11350"/>
                    <a:pt x="10261" y="10518"/>
                  </a:cubicBezTo>
                  <a:lnTo>
                    <a:pt x="10261" y="10518"/>
                  </a:lnTo>
                  <a:cubicBezTo>
                    <a:pt x="10018" y="10599"/>
                    <a:pt x="9917" y="11106"/>
                    <a:pt x="9460" y="11106"/>
                  </a:cubicBezTo>
                  <a:cubicBezTo>
                    <a:pt x="9396" y="11106"/>
                    <a:pt x="9324" y="11096"/>
                    <a:pt x="9244" y="11073"/>
                  </a:cubicBezTo>
                  <a:cubicBezTo>
                    <a:pt x="9244" y="10241"/>
                    <a:pt x="9891" y="9964"/>
                    <a:pt x="10446" y="9594"/>
                  </a:cubicBezTo>
                  <a:cubicBezTo>
                    <a:pt x="10468" y="9579"/>
                    <a:pt x="10498" y="9573"/>
                    <a:pt x="10534" y="9573"/>
                  </a:cubicBezTo>
                  <a:cubicBezTo>
                    <a:pt x="10747" y="9573"/>
                    <a:pt x="11159" y="9803"/>
                    <a:pt x="11384" y="9803"/>
                  </a:cubicBezTo>
                  <a:cubicBezTo>
                    <a:pt x="11583" y="9803"/>
                    <a:pt x="11636" y="9624"/>
                    <a:pt x="11278" y="8947"/>
                  </a:cubicBezTo>
                  <a:cubicBezTo>
                    <a:pt x="11223" y="8839"/>
                    <a:pt x="11328" y="8794"/>
                    <a:pt x="11479" y="8794"/>
                  </a:cubicBezTo>
                  <a:close/>
                  <a:moveTo>
                    <a:pt x="14067" y="0"/>
                  </a:moveTo>
                  <a:cubicBezTo>
                    <a:pt x="12994" y="0"/>
                    <a:pt x="11966" y="266"/>
                    <a:pt x="11185" y="813"/>
                  </a:cubicBezTo>
                  <a:cubicBezTo>
                    <a:pt x="9891" y="1737"/>
                    <a:pt x="8412" y="2477"/>
                    <a:pt x="7303" y="3678"/>
                  </a:cubicBezTo>
                  <a:cubicBezTo>
                    <a:pt x="6748" y="4325"/>
                    <a:pt x="6101" y="5065"/>
                    <a:pt x="5085" y="5065"/>
                  </a:cubicBezTo>
                  <a:cubicBezTo>
                    <a:pt x="4747" y="5161"/>
                    <a:pt x="4384" y="5308"/>
                    <a:pt x="4074" y="5308"/>
                  </a:cubicBezTo>
                  <a:cubicBezTo>
                    <a:pt x="3791" y="5308"/>
                    <a:pt x="3553" y="5185"/>
                    <a:pt x="3421" y="4787"/>
                  </a:cubicBezTo>
                  <a:cubicBezTo>
                    <a:pt x="3143" y="4048"/>
                    <a:pt x="3606" y="3308"/>
                    <a:pt x="4345" y="2939"/>
                  </a:cubicBezTo>
                  <a:cubicBezTo>
                    <a:pt x="4345" y="2569"/>
                    <a:pt x="4253" y="2292"/>
                    <a:pt x="3975" y="2199"/>
                  </a:cubicBezTo>
                  <a:cubicBezTo>
                    <a:pt x="3790" y="2384"/>
                    <a:pt x="3606" y="2846"/>
                    <a:pt x="3421" y="2846"/>
                  </a:cubicBezTo>
                  <a:cubicBezTo>
                    <a:pt x="3316" y="2837"/>
                    <a:pt x="3216" y="2833"/>
                    <a:pt x="3120" y="2833"/>
                  </a:cubicBezTo>
                  <a:cubicBezTo>
                    <a:pt x="1248" y="2833"/>
                    <a:pt x="792" y="4486"/>
                    <a:pt x="1" y="5804"/>
                  </a:cubicBezTo>
                  <a:cubicBezTo>
                    <a:pt x="1" y="6082"/>
                    <a:pt x="1" y="6266"/>
                    <a:pt x="1" y="6544"/>
                  </a:cubicBezTo>
                  <a:cubicBezTo>
                    <a:pt x="472" y="7015"/>
                    <a:pt x="1094" y="7299"/>
                    <a:pt x="1698" y="7299"/>
                  </a:cubicBezTo>
                  <a:cubicBezTo>
                    <a:pt x="2042" y="7299"/>
                    <a:pt x="2380" y="7207"/>
                    <a:pt x="2681" y="7006"/>
                  </a:cubicBezTo>
                  <a:cubicBezTo>
                    <a:pt x="3087" y="6771"/>
                    <a:pt x="3463" y="6679"/>
                    <a:pt x="3821" y="6679"/>
                  </a:cubicBezTo>
                  <a:cubicBezTo>
                    <a:pt x="5013" y="6679"/>
                    <a:pt x="6002" y="7696"/>
                    <a:pt x="7211" y="7838"/>
                  </a:cubicBezTo>
                  <a:cubicBezTo>
                    <a:pt x="7580" y="7838"/>
                    <a:pt x="7211" y="8392"/>
                    <a:pt x="7118" y="8670"/>
                  </a:cubicBezTo>
                  <a:cubicBezTo>
                    <a:pt x="6841" y="9594"/>
                    <a:pt x="7395" y="9779"/>
                    <a:pt x="8135" y="9871"/>
                  </a:cubicBezTo>
                  <a:cubicBezTo>
                    <a:pt x="8151" y="9875"/>
                    <a:pt x="8166" y="9876"/>
                    <a:pt x="8179" y="9876"/>
                  </a:cubicBezTo>
                  <a:cubicBezTo>
                    <a:pt x="8476" y="9876"/>
                    <a:pt x="8178" y="9135"/>
                    <a:pt x="8438" y="9135"/>
                  </a:cubicBezTo>
                  <a:cubicBezTo>
                    <a:pt x="8507" y="9135"/>
                    <a:pt x="8614" y="9186"/>
                    <a:pt x="8782" y="9317"/>
                  </a:cubicBezTo>
                  <a:cubicBezTo>
                    <a:pt x="9244" y="9779"/>
                    <a:pt x="8782" y="10149"/>
                    <a:pt x="8505" y="10611"/>
                  </a:cubicBezTo>
                  <a:cubicBezTo>
                    <a:pt x="7765" y="11720"/>
                    <a:pt x="7858" y="11905"/>
                    <a:pt x="9152" y="12275"/>
                  </a:cubicBezTo>
                  <a:cubicBezTo>
                    <a:pt x="8874" y="13014"/>
                    <a:pt x="7580" y="12367"/>
                    <a:pt x="7580" y="13476"/>
                  </a:cubicBezTo>
                  <a:cubicBezTo>
                    <a:pt x="8135" y="13384"/>
                    <a:pt x="8782" y="13476"/>
                    <a:pt x="9152" y="13291"/>
                  </a:cubicBezTo>
                  <a:cubicBezTo>
                    <a:pt x="9383" y="13153"/>
                    <a:pt x="9591" y="13037"/>
                    <a:pt x="9752" y="13037"/>
                  </a:cubicBezTo>
                  <a:cubicBezTo>
                    <a:pt x="9914" y="13037"/>
                    <a:pt x="10030" y="13153"/>
                    <a:pt x="10076" y="13476"/>
                  </a:cubicBezTo>
                  <a:cubicBezTo>
                    <a:pt x="10168" y="13939"/>
                    <a:pt x="11000" y="14308"/>
                    <a:pt x="10168" y="14955"/>
                  </a:cubicBezTo>
                  <a:cubicBezTo>
                    <a:pt x="9706" y="15233"/>
                    <a:pt x="9059" y="15510"/>
                    <a:pt x="8967" y="16342"/>
                  </a:cubicBezTo>
                  <a:cubicBezTo>
                    <a:pt x="8505" y="15325"/>
                    <a:pt x="7488" y="14586"/>
                    <a:pt x="7673" y="13476"/>
                  </a:cubicBezTo>
                  <a:lnTo>
                    <a:pt x="7673" y="13476"/>
                  </a:lnTo>
                  <a:cubicBezTo>
                    <a:pt x="6194" y="14031"/>
                    <a:pt x="5824" y="14770"/>
                    <a:pt x="7580" y="15880"/>
                  </a:cubicBezTo>
                  <a:cubicBezTo>
                    <a:pt x="6209" y="15811"/>
                    <a:pt x="4991" y="15438"/>
                    <a:pt x="3774" y="15438"/>
                  </a:cubicBezTo>
                  <a:cubicBezTo>
                    <a:pt x="3350" y="15438"/>
                    <a:pt x="2926" y="15483"/>
                    <a:pt x="2496" y="15602"/>
                  </a:cubicBezTo>
                  <a:cubicBezTo>
                    <a:pt x="2589" y="16896"/>
                    <a:pt x="1664" y="17174"/>
                    <a:pt x="740" y="17451"/>
                  </a:cubicBezTo>
                  <a:cubicBezTo>
                    <a:pt x="833" y="18283"/>
                    <a:pt x="1480" y="18375"/>
                    <a:pt x="2127" y="18560"/>
                  </a:cubicBezTo>
                  <a:cubicBezTo>
                    <a:pt x="2802" y="18459"/>
                    <a:pt x="3478" y="18370"/>
                    <a:pt x="4135" y="18370"/>
                  </a:cubicBezTo>
                  <a:cubicBezTo>
                    <a:pt x="5277" y="18370"/>
                    <a:pt x="6364" y="18638"/>
                    <a:pt x="7303" y="19577"/>
                  </a:cubicBezTo>
                  <a:cubicBezTo>
                    <a:pt x="9521" y="18560"/>
                    <a:pt x="11093" y="17081"/>
                    <a:pt x="12202" y="14770"/>
                  </a:cubicBezTo>
                  <a:cubicBezTo>
                    <a:pt x="13126" y="12829"/>
                    <a:pt x="12757" y="10981"/>
                    <a:pt x="13034" y="9039"/>
                  </a:cubicBezTo>
                  <a:cubicBezTo>
                    <a:pt x="12202" y="8300"/>
                    <a:pt x="11278" y="7561"/>
                    <a:pt x="10353" y="6821"/>
                  </a:cubicBezTo>
                  <a:cubicBezTo>
                    <a:pt x="10261" y="6729"/>
                    <a:pt x="10168" y="6544"/>
                    <a:pt x="10076" y="6451"/>
                  </a:cubicBezTo>
                  <a:cubicBezTo>
                    <a:pt x="11093" y="5619"/>
                    <a:pt x="9244" y="3586"/>
                    <a:pt x="11555" y="3031"/>
                  </a:cubicBezTo>
                  <a:cubicBezTo>
                    <a:pt x="12207" y="2959"/>
                    <a:pt x="12632" y="1921"/>
                    <a:pt x="13409" y="1921"/>
                  </a:cubicBezTo>
                  <a:cubicBezTo>
                    <a:pt x="13623" y="1921"/>
                    <a:pt x="13863" y="2000"/>
                    <a:pt x="14143" y="2199"/>
                  </a:cubicBezTo>
                  <a:cubicBezTo>
                    <a:pt x="14935" y="1539"/>
                    <a:pt x="15869" y="1445"/>
                    <a:pt x="16911" y="1445"/>
                  </a:cubicBezTo>
                  <a:cubicBezTo>
                    <a:pt x="17327" y="1445"/>
                    <a:pt x="17761" y="1460"/>
                    <a:pt x="18210" y="1460"/>
                  </a:cubicBezTo>
                  <a:cubicBezTo>
                    <a:pt x="17089" y="499"/>
                    <a:pt x="15535" y="0"/>
                    <a:pt x="1406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37"/>
            <p:cNvSpPr/>
            <p:nvPr/>
          </p:nvSpPr>
          <p:spPr>
            <a:xfrm>
              <a:off x="4064175" y="3380900"/>
              <a:ext cx="249600" cy="475325"/>
            </a:xfrm>
            <a:custGeom>
              <a:rect b="b" l="l" r="r" t="t"/>
              <a:pathLst>
                <a:path extrusionOk="0" h="19013" w="9984">
                  <a:moveTo>
                    <a:pt x="3597" y="1769"/>
                  </a:moveTo>
                  <a:cubicBezTo>
                    <a:pt x="3599" y="1796"/>
                    <a:pt x="3602" y="1822"/>
                    <a:pt x="3606" y="1849"/>
                  </a:cubicBezTo>
                  <a:lnTo>
                    <a:pt x="5085" y="1849"/>
                  </a:lnTo>
                  <a:cubicBezTo>
                    <a:pt x="4715" y="2496"/>
                    <a:pt x="3698" y="2496"/>
                    <a:pt x="4068" y="3143"/>
                  </a:cubicBezTo>
                  <a:cubicBezTo>
                    <a:pt x="4241" y="3575"/>
                    <a:pt x="4655" y="3926"/>
                    <a:pt x="5838" y="3970"/>
                  </a:cubicBezTo>
                  <a:lnTo>
                    <a:pt x="5838" y="3970"/>
                  </a:lnTo>
                  <a:cubicBezTo>
                    <a:pt x="5974" y="3600"/>
                    <a:pt x="6000" y="3103"/>
                    <a:pt x="6471" y="3051"/>
                  </a:cubicBezTo>
                  <a:cubicBezTo>
                    <a:pt x="6656" y="3051"/>
                    <a:pt x="7118" y="3236"/>
                    <a:pt x="6101" y="3975"/>
                  </a:cubicBezTo>
                  <a:cubicBezTo>
                    <a:pt x="6010" y="3975"/>
                    <a:pt x="5922" y="3974"/>
                    <a:pt x="5838" y="3970"/>
                  </a:cubicBezTo>
                  <a:lnTo>
                    <a:pt x="5838" y="3970"/>
                  </a:lnTo>
                  <a:cubicBezTo>
                    <a:pt x="5827" y="4001"/>
                    <a:pt x="5815" y="4031"/>
                    <a:pt x="5802" y="4060"/>
                  </a:cubicBezTo>
                  <a:lnTo>
                    <a:pt x="5802" y="4060"/>
                  </a:lnTo>
                  <a:cubicBezTo>
                    <a:pt x="5895" y="4034"/>
                    <a:pt x="5994" y="4006"/>
                    <a:pt x="6101" y="3975"/>
                  </a:cubicBezTo>
                  <a:lnTo>
                    <a:pt x="6101" y="3975"/>
                  </a:lnTo>
                  <a:cubicBezTo>
                    <a:pt x="6749" y="4253"/>
                    <a:pt x="6471" y="4900"/>
                    <a:pt x="5732" y="4900"/>
                  </a:cubicBezTo>
                  <a:cubicBezTo>
                    <a:pt x="5362" y="4900"/>
                    <a:pt x="5177" y="4622"/>
                    <a:pt x="5085" y="4345"/>
                  </a:cubicBezTo>
                  <a:lnTo>
                    <a:pt x="5085" y="4345"/>
                  </a:lnTo>
                  <a:cubicBezTo>
                    <a:pt x="5180" y="4369"/>
                    <a:pt x="5262" y="4380"/>
                    <a:pt x="5335" y="4380"/>
                  </a:cubicBezTo>
                  <a:cubicBezTo>
                    <a:pt x="5590" y="4380"/>
                    <a:pt x="5718" y="4244"/>
                    <a:pt x="5802" y="4060"/>
                  </a:cubicBezTo>
                  <a:lnTo>
                    <a:pt x="5802" y="4060"/>
                  </a:lnTo>
                  <a:cubicBezTo>
                    <a:pt x="5149" y="4241"/>
                    <a:pt x="4840" y="4304"/>
                    <a:pt x="4636" y="4304"/>
                  </a:cubicBezTo>
                  <a:cubicBezTo>
                    <a:pt x="4520" y="4304"/>
                    <a:pt x="4438" y="4283"/>
                    <a:pt x="4345" y="4253"/>
                  </a:cubicBezTo>
                  <a:cubicBezTo>
                    <a:pt x="2501" y="4068"/>
                    <a:pt x="2405" y="3516"/>
                    <a:pt x="3597" y="1769"/>
                  </a:cubicBezTo>
                  <a:close/>
                  <a:moveTo>
                    <a:pt x="4715" y="5269"/>
                  </a:moveTo>
                  <a:lnTo>
                    <a:pt x="4715" y="5269"/>
                  </a:lnTo>
                  <a:cubicBezTo>
                    <a:pt x="5362" y="5454"/>
                    <a:pt x="5270" y="6194"/>
                    <a:pt x="5547" y="6656"/>
                  </a:cubicBezTo>
                  <a:cubicBezTo>
                    <a:pt x="6036" y="6411"/>
                    <a:pt x="6022" y="5592"/>
                    <a:pt x="6519" y="5592"/>
                  </a:cubicBezTo>
                  <a:cubicBezTo>
                    <a:pt x="6585" y="5592"/>
                    <a:pt x="6661" y="5606"/>
                    <a:pt x="6749" y="5639"/>
                  </a:cubicBezTo>
                  <a:cubicBezTo>
                    <a:pt x="7765" y="6194"/>
                    <a:pt x="6471" y="7118"/>
                    <a:pt x="7211" y="7950"/>
                  </a:cubicBezTo>
                  <a:cubicBezTo>
                    <a:pt x="5547" y="7488"/>
                    <a:pt x="4068" y="7303"/>
                    <a:pt x="4715" y="5269"/>
                  </a:cubicBezTo>
                  <a:close/>
                  <a:moveTo>
                    <a:pt x="3606" y="1"/>
                  </a:moveTo>
                  <a:cubicBezTo>
                    <a:pt x="4046" y="617"/>
                    <a:pt x="3564" y="1149"/>
                    <a:pt x="3597" y="1758"/>
                  </a:cubicBezTo>
                  <a:lnTo>
                    <a:pt x="3597" y="1758"/>
                  </a:lnTo>
                  <a:cubicBezTo>
                    <a:pt x="3561" y="1761"/>
                    <a:pt x="3525" y="1763"/>
                    <a:pt x="3491" y="1763"/>
                  </a:cubicBezTo>
                  <a:cubicBezTo>
                    <a:pt x="2747" y="1763"/>
                    <a:pt x="2461" y="916"/>
                    <a:pt x="1757" y="740"/>
                  </a:cubicBezTo>
                  <a:cubicBezTo>
                    <a:pt x="1387" y="1479"/>
                    <a:pt x="93" y="555"/>
                    <a:pt x="1" y="1757"/>
                  </a:cubicBezTo>
                  <a:cubicBezTo>
                    <a:pt x="167" y="1657"/>
                    <a:pt x="321" y="1605"/>
                    <a:pt x="463" y="1605"/>
                  </a:cubicBezTo>
                  <a:cubicBezTo>
                    <a:pt x="716" y="1605"/>
                    <a:pt x="932" y="1771"/>
                    <a:pt x="1110" y="2127"/>
                  </a:cubicBezTo>
                  <a:cubicBezTo>
                    <a:pt x="1757" y="3051"/>
                    <a:pt x="1110" y="4253"/>
                    <a:pt x="833" y="4715"/>
                  </a:cubicBezTo>
                  <a:cubicBezTo>
                    <a:pt x="371" y="5824"/>
                    <a:pt x="1387" y="6563"/>
                    <a:pt x="833" y="7488"/>
                  </a:cubicBezTo>
                  <a:cubicBezTo>
                    <a:pt x="833" y="7488"/>
                    <a:pt x="925" y="7765"/>
                    <a:pt x="1018" y="7765"/>
                  </a:cubicBezTo>
                  <a:cubicBezTo>
                    <a:pt x="2034" y="8320"/>
                    <a:pt x="2404" y="8782"/>
                    <a:pt x="1849" y="10076"/>
                  </a:cubicBezTo>
                  <a:cubicBezTo>
                    <a:pt x="1665" y="10353"/>
                    <a:pt x="2959" y="12017"/>
                    <a:pt x="4253" y="12572"/>
                  </a:cubicBezTo>
                  <a:cubicBezTo>
                    <a:pt x="4227" y="12570"/>
                    <a:pt x="4202" y="12569"/>
                    <a:pt x="4177" y="12569"/>
                  </a:cubicBezTo>
                  <a:cubicBezTo>
                    <a:pt x="2892" y="12569"/>
                    <a:pt x="3545" y="14638"/>
                    <a:pt x="2418" y="14638"/>
                  </a:cubicBezTo>
                  <a:cubicBezTo>
                    <a:pt x="2265" y="14638"/>
                    <a:pt x="2078" y="14600"/>
                    <a:pt x="1849" y="14513"/>
                  </a:cubicBezTo>
                  <a:lnTo>
                    <a:pt x="1849" y="14513"/>
                  </a:lnTo>
                  <a:cubicBezTo>
                    <a:pt x="2404" y="16177"/>
                    <a:pt x="4160" y="16916"/>
                    <a:pt x="4715" y="18488"/>
                  </a:cubicBezTo>
                  <a:cubicBezTo>
                    <a:pt x="4987" y="18215"/>
                    <a:pt x="5243" y="18107"/>
                    <a:pt x="5490" y="18107"/>
                  </a:cubicBezTo>
                  <a:cubicBezTo>
                    <a:pt x="5829" y="18107"/>
                    <a:pt x="6150" y="18312"/>
                    <a:pt x="6471" y="18580"/>
                  </a:cubicBezTo>
                  <a:cubicBezTo>
                    <a:pt x="6665" y="18774"/>
                    <a:pt x="6814" y="19013"/>
                    <a:pt x="7012" y="19013"/>
                  </a:cubicBezTo>
                  <a:cubicBezTo>
                    <a:pt x="7097" y="19013"/>
                    <a:pt x="7192" y="18969"/>
                    <a:pt x="7303" y="18857"/>
                  </a:cubicBezTo>
                  <a:cubicBezTo>
                    <a:pt x="7673" y="18672"/>
                    <a:pt x="7673" y="18210"/>
                    <a:pt x="7488" y="17933"/>
                  </a:cubicBezTo>
                  <a:cubicBezTo>
                    <a:pt x="6101" y="16177"/>
                    <a:pt x="7673" y="16546"/>
                    <a:pt x="8967" y="16362"/>
                  </a:cubicBezTo>
                  <a:cubicBezTo>
                    <a:pt x="7765" y="15899"/>
                    <a:pt x="7673" y="14975"/>
                    <a:pt x="7118" y="14328"/>
                  </a:cubicBezTo>
                  <a:cubicBezTo>
                    <a:pt x="6749" y="13958"/>
                    <a:pt x="7580" y="12941"/>
                    <a:pt x="7118" y="12202"/>
                  </a:cubicBezTo>
                  <a:cubicBezTo>
                    <a:pt x="7257" y="12109"/>
                    <a:pt x="7372" y="12040"/>
                    <a:pt x="7488" y="12040"/>
                  </a:cubicBezTo>
                  <a:cubicBezTo>
                    <a:pt x="7604" y="12040"/>
                    <a:pt x="7719" y="12109"/>
                    <a:pt x="7858" y="12294"/>
                  </a:cubicBezTo>
                  <a:cubicBezTo>
                    <a:pt x="8135" y="12757"/>
                    <a:pt x="8690" y="13034"/>
                    <a:pt x="9059" y="13404"/>
                  </a:cubicBezTo>
                  <a:cubicBezTo>
                    <a:pt x="9984" y="12479"/>
                    <a:pt x="8690" y="11555"/>
                    <a:pt x="9059" y="10538"/>
                  </a:cubicBezTo>
                  <a:cubicBezTo>
                    <a:pt x="9706" y="9059"/>
                    <a:pt x="9429" y="7395"/>
                    <a:pt x="9429" y="5731"/>
                  </a:cubicBezTo>
                  <a:cubicBezTo>
                    <a:pt x="9429" y="5177"/>
                    <a:pt x="9614" y="4530"/>
                    <a:pt x="8690" y="4345"/>
                  </a:cubicBezTo>
                  <a:cubicBezTo>
                    <a:pt x="7580" y="3883"/>
                    <a:pt x="7950" y="2589"/>
                    <a:pt x="7303" y="1849"/>
                  </a:cubicBezTo>
                  <a:cubicBezTo>
                    <a:pt x="7026" y="1479"/>
                    <a:pt x="5917" y="1664"/>
                    <a:pt x="6564" y="740"/>
                  </a:cubicBezTo>
                  <a:cubicBezTo>
                    <a:pt x="5639" y="1"/>
                    <a:pt x="4623" y="1"/>
                    <a:pt x="360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37"/>
            <p:cNvSpPr/>
            <p:nvPr/>
          </p:nvSpPr>
          <p:spPr>
            <a:xfrm>
              <a:off x="2765475" y="4651875"/>
              <a:ext cx="390575" cy="337425"/>
            </a:xfrm>
            <a:custGeom>
              <a:rect b="b" l="l" r="r" t="t"/>
              <a:pathLst>
                <a:path extrusionOk="0" h="13497" w="15623">
                  <a:moveTo>
                    <a:pt x="12572" y="3421"/>
                  </a:moveTo>
                  <a:cubicBezTo>
                    <a:pt x="13034" y="3421"/>
                    <a:pt x="13034" y="3791"/>
                    <a:pt x="13034" y="4068"/>
                  </a:cubicBezTo>
                  <a:cubicBezTo>
                    <a:pt x="13126" y="4622"/>
                    <a:pt x="12965" y="4738"/>
                    <a:pt x="12710" y="4738"/>
                  </a:cubicBezTo>
                  <a:cubicBezTo>
                    <a:pt x="12529" y="4738"/>
                    <a:pt x="12300" y="4679"/>
                    <a:pt x="12083" y="4679"/>
                  </a:cubicBezTo>
                  <a:cubicBezTo>
                    <a:pt x="11996" y="4679"/>
                    <a:pt x="11911" y="4689"/>
                    <a:pt x="11832" y="4715"/>
                  </a:cubicBezTo>
                  <a:cubicBezTo>
                    <a:pt x="12110" y="4160"/>
                    <a:pt x="12294" y="3791"/>
                    <a:pt x="12572" y="3421"/>
                  </a:cubicBezTo>
                  <a:close/>
                  <a:moveTo>
                    <a:pt x="3790" y="9614"/>
                  </a:moveTo>
                  <a:cubicBezTo>
                    <a:pt x="3883" y="9614"/>
                    <a:pt x="4068" y="9706"/>
                    <a:pt x="4253" y="9799"/>
                  </a:cubicBezTo>
                  <a:cubicBezTo>
                    <a:pt x="4068" y="9984"/>
                    <a:pt x="3975" y="10076"/>
                    <a:pt x="3883" y="10076"/>
                  </a:cubicBezTo>
                  <a:cubicBezTo>
                    <a:pt x="3865" y="10094"/>
                    <a:pt x="3844" y="10101"/>
                    <a:pt x="3821" y="10101"/>
                  </a:cubicBezTo>
                  <a:cubicBezTo>
                    <a:pt x="3723" y="10101"/>
                    <a:pt x="3588" y="9966"/>
                    <a:pt x="3513" y="9891"/>
                  </a:cubicBezTo>
                  <a:cubicBezTo>
                    <a:pt x="3606" y="9799"/>
                    <a:pt x="3698" y="9614"/>
                    <a:pt x="3790" y="9614"/>
                  </a:cubicBezTo>
                  <a:close/>
                  <a:moveTo>
                    <a:pt x="1387" y="1"/>
                  </a:moveTo>
                  <a:cubicBezTo>
                    <a:pt x="1480" y="1665"/>
                    <a:pt x="1110" y="3421"/>
                    <a:pt x="2496" y="4900"/>
                  </a:cubicBezTo>
                  <a:cubicBezTo>
                    <a:pt x="2866" y="5362"/>
                    <a:pt x="2774" y="6194"/>
                    <a:pt x="2219" y="6841"/>
                  </a:cubicBezTo>
                  <a:cubicBezTo>
                    <a:pt x="1849" y="7303"/>
                    <a:pt x="1110" y="7765"/>
                    <a:pt x="1757" y="8597"/>
                  </a:cubicBezTo>
                  <a:cubicBezTo>
                    <a:pt x="1821" y="8661"/>
                    <a:pt x="1532" y="8769"/>
                    <a:pt x="1165" y="8769"/>
                  </a:cubicBezTo>
                  <a:cubicBezTo>
                    <a:pt x="1001" y="8769"/>
                    <a:pt x="820" y="8747"/>
                    <a:pt x="648" y="8690"/>
                  </a:cubicBezTo>
                  <a:cubicBezTo>
                    <a:pt x="1" y="9337"/>
                    <a:pt x="1" y="10076"/>
                    <a:pt x="278" y="10908"/>
                  </a:cubicBezTo>
                  <a:cubicBezTo>
                    <a:pt x="1480" y="11370"/>
                    <a:pt x="833" y="13126"/>
                    <a:pt x="2127" y="13496"/>
                  </a:cubicBezTo>
                  <a:cubicBezTo>
                    <a:pt x="3384" y="11340"/>
                    <a:pt x="5079" y="9795"/>
                    <a:pt x="7719" y="9795"/>
                  </a:cubicBezTo>
                  <a:cubicBezTo>
                    <a:pt x="7795" y="9795"/>
                    <a:pt x="7872" y="9796"/>
                    <a:pt x="7950" y="9799"/>
                  </a:cubicBezTo>
                  <a:cubicBezTo>
                    <a:pt x="7765" y="9522"/>
                    <a:pt x="7673" y="8967"/>
                    <a:pt x="7488" y="8874"/>
                  </a:cubicBezTo>
                  <a:cubicBezTo>
                    <a:pt x="5824" y="8597"/>
                    <a:pt x="6933" y="7580"/>
                    <a:pt x="6841" y="6933"/>
                  </a:cubicBezTo>
                  <a:lnTo>
                    <a:pt x="6841" y="6933"/>
                  </a:lnTo>
                  <a:cubicBezTo>
                    <a:pt x="6471" y="7118"/>
                    <a:pt x="6124" y="7280"/>
                    <a:pt x="5778" y="7280"/>
                  </a:cubicBezTo>
                  <a:cubicBezTo>
                    <a:pt x="5431" y="7280"/>
                    <a:pt x="5085" y="7118"/>
                    <a:pt x="4715" y="6656"/>
                  </a:cubicBezTo>
                  <a:cubicBezTo>
                    <a:pt x="4299" y="5991"/>
                    <a:pt x="4855" y="5625"/>
                    <a:pt x="5039" y="5625"/>
                  </a:cubicBezTo>
                  <a:cubicBezTo>
                    <a:pt x="5059" y="5625"/>
                    <a:pt x="5075" y="5630"/>
                    <a:pt x="5085" y="5639"/>
                  </a:cubicBezTo>
                  <a:cubicBezTo>
                    <a:pt x="5428" y="5963"/>
                    <a:pt x="5666" y="6087"/>
                    <a:pt x="5836" y="6087"/>
                  </a:cubicBezTo>
                  <a:cubicBezTo>
                    <a:pt x="6405" y="6087"/>
                    <a:pt x="6220" y="4695"/>
                    <a:pt x="6727" y="4695"/>
                  </a:cubicBezTo>
                  <a:cubicBezTo>
                    <a:pt x="6761" y="4695"/>
                    <a:pt x="6799" y="4701"/>
                    <a:pt x="6841" y="4715"/>
                  </a:cubicBezTo>
                  <a:cubicBezTo>
                    <a:pt x="7058" y="4474"/>
                    <a:pt x="7243" y="4384"/>
                    <a:pt x="7409" y="4384"/>
                  </a:cubicBezTo>
                  <a:cubicBezTo>
                    <a:pt x="7878" y="4384"/>
                    <a:pt x="8187" y="5109"/>
                    <a:pt x="8597" y="5177"/>
                  </a:cubicBezTo>
                  <a:cubicBezTo>
                    <a:pt x="8874" y="5270"/>
                    <a:pt x="8320" y="5547"/>
                    <a:pt x="8320" y="5824"/>
                  </a:cubicBezTo>
                  <a:cubicBezTo>
                    <a:pt x="9614" y="6471"/>
                    <a:pt x="11000" y="7118"/>
                    <a:pt x="11832" y="8412"/>
                  </a:cubicBezTo>
                  <a:cubicBezTo>
                    <a:pt x="11925" y="8505"/>
                    <a:pt x="12202" y="8690"/>
                    <a:pt x="12110" y="8782"/>
                  </a:cubicBezTo>
                  <a:cubicBezTo>
                    <a:pt x="11925" y="10723"/>
                    <a:pt x="12017" y="10908"/>
                    <a:pt x="13958" y="11555"/>
                  </a:cubicBezTo>
                  <a:cubicBezTo>
                    <a:pt x="14143" y="11555"/>
                    <a:pt x="14328" y="11555"/>
                    <a:pt x="14513" y="11648"/>
                  </a:cubicBezTo>
                  <a:cubicBezTo>
                    <a:pt x="15160" y="10538"/>
                    <a:pt x="15622" y="9337"/>
                    <a:pt x="15622" y="8043"/>
                  </a:cubicBezTo>
                  <a:cubicBezTo>
                    <a:pt x="14790" y="7211"/>
                    <a:pt x="14698" y="5824"/>
                    <a:pt x="13404" y="5454"/>
                  </a:cubicBezTo>
                  <a:cubicBezTo>
                    <a:pt x="12985" y="6064"/>
                    <a:pt x="12518" y="6375"/>
                    <a:pt x="12012" y="6375"/>
                  </a:cubicBezTo>
                  <a:cubicBezTo>
                    <a:pt x="11289" y="6375"/>
                    <a:pt x="10483" y="5742"/>
                    <a:pt x="9614" y="4438"/>
                  </a:cubicBezTo>
                  <a:lnTo>
                    <a:pt x="9614" y="4438"/>
                  </a:lnTo>
                  <a:cubicBezTo>
                    <a:pt x="10723" y="5732"/>
                    <a:pt x="12110" y="5085"/>
                    <a:pt x="13404" y="5454"/>
                  </a:cubicBezTo>
                  <a:cubicBezTo>
                    <a:pt x="13538" y="5267"/>
                    <a:pt x="13703" y="5211"/>
                    <a:pt x="13883" y="5211"/>
                  </a:cubicBezTo>
                  <a:cubicBezTo>
                    <a:pt x="14145" y="5211"/>
                    <a:pt x="14438" y="5328"/>
                    <a:pt x="14716" y="5328"/>
                  </a:cubicBezTo>
                  <a:cubicBezTo>
                    <a:pt x="14907" y="5328"/>
                    <a:pt x="15092" y="5272"/>
                    <a:pt x="15252" y="5085"/>
                  </a:cubicBezTo>
                  <a:lnTo>
                    <a:pt x="14883" y="4715"/>
                  </a:lnTo>
                  <a:cubicBezTo>
                    <a:pt x="13496" y="4622"/>
                    <a:pt x="13496" y="3421"/>
                    <a:pt x="13034" y="2589"/>
                  </a:cubicBezTo>
                  <a:cubicBezTo>
                    <a:pt x="11370" y="2589"/>
                    <a:pt x="9706" y="2589"/>
                    <a:pt x="8227" y="1480"/>
                  </a:cubicBezTo>
                  <a:cubicBezTo>
                    <a:pt x="8038" y="1417"/>
                    <a:pt x="7892" y="1267"/>
                    <a:pt x="7700" y="1267"/>
                  </a:cubicBezTo>
                  <a:cubicBezTo>
                    <a:pt x="7611" y="1267"/>
                    <a:pt x="7513" y="1299"/>
                    <a:pt x="7395" y="1387"/>
                  </a:cubicBezTo>
                  <a:cubicBezTo>
                    <a:pt x="7103" y="1631"/>
                    <a:pt x="6784" y="1746"/>
                    <a:pt x="6440" y="1746"/>
                  </a:cubicBezTo>
                  <a:cubicBezTo>
                    <a:pt x="6132" y="1746"/>
                    <a:pt x="5803" y="1654"/>
                    <a:pt x="5454" y="1480"/>
                  </a:cubicBezTo>
                  <a:cubicBezTo>
                    <a:pt x="5427" y="1477"/>
                    <a:pt x="5399" y="1475"/>
                    <a:pt x="5370" y="1475"/>
                  </a:cubicBezTo>
                  <a:cubicBezTo>
                    <a:pt x="4908" y="1475"/>
                    <a:pt x="4327" y="1856"/>
                    <a:pt x="3888" y="1856"/>
                  </a:cubicBezTo>
                  <a:cubicBezTo>
                    <a:pt x="3537" y="1856"/>
                    <a:pt x="3276" y="1613"/>
                    <a:pt x="3236" y="740"/>
                  </a:cubicBezTo>
                  <a:cubicBezTo>
                    <a:pt x="2956" y="977"/>
                    <a:pt x="2772" y="1068"/>
                    <a:pt x="2648" y="1068"/>
                  </a:cubicBezTo>
                  <a:cubicBezTo>
                    <a:pt x="2237" y="1068"/>
                    <a:pt x="2481" y="72"/>
                    <a:pt x="212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37"/>
            <p:cNvSpPr/>
            <p:nvPr/>
          </p:nvSpPr>
          <p:spPr>
            <a:xfrm>
              <a:off x="2783975" y="3898450"/>
              <a:ext cx="226475" cy="524425"/>
            </a:xfrm>
            <a:custGeom>
              <a:rect b="b" l="l" r="r" t="t"/>
              <a:pathLst>
                <a:path extrusionOk="0" h="20977" w="9059">
                  <a:moveTo>
                    <a:pt x="7176" y="16540"/>
                  </a:moveTo>
                  <a:cubicBezTo>
                    <a:pt x="7752" y="16540"/>
                    <a:pt x="7686" y="17060"/>
                    <a:pt x="7857" y="17659"/>
                  </a:cubicBezTo>
                  <a:cubicBezTo>
                    <a:pt x="7302" y="17289"/>
                    <a:pt x="6933" y="17104"/>
                    <a:pt x="7025" y="16550"/>
                  </a:cubicBezTo>
                  <a:cubicBezTo>
                    <a:pt x="7080" y="16543"/>
                    <a:pt x="7130" y="16540"/>
                    <a:pt x="7176" y="16540"/>
                  </a:cubicBezTo>
                  <a:close/>
                  <a:moveTo>
                    <a:pt x="5622" y="0"/>
                  </a:moveTo>
                  <a:cubicBezTo>
                    <a:pt x="4415" y="0"/>
                    <a:pt x="4033" y="1483"/>
                    <a:pt x="2866" y="1483"/>
                  </a:cubicBezTo>
                  <a:cubicBezTo>
                    <a:pt x="2311" y="2038"/>
                    <a:pt x="2126" y="2869"/>
                    <a:pt x="2126" y="3609"/>
                  </a:cubicBezTo>
                  <a:cubicBezTo>
                    <a:pt x="2773" y="4348"/>
                    <a:pt x="2681" y="5735"/>
                    <a:pt x="3975" y="6012"/>
                  </a:cubicBezTo>
                  <a:cubicBezTo>
                    <a:pt x="3513" y="5920"/>
                    <a:pt x="3143" y="5827"/>
                    <a:pt x="2681" y="5735"/>
                  </a:cubicBezTo>
                  <a:cubicBezTo>
                    <a:pt x="2603" y="5709"/>
                    <a:pt x="2533" y="5698"/>
                    <a:pt x="2470" y="5698"/>
                  </a:cubicBezTo>
                  <a:cubicBezTo>
                    <a:pt x="2080" y="5698"/>
                    <a:pt x="1954" y="6130"/>
                    <a:pt x="2034" y="6290"/>
                  </a:cubicBezTo>
                  <a:cubicBezTo>
                    <a:pt x="2866" y="7861"/>
                    <a:pt x="2496" y="9710"/>
                    <a:pt x="2588" y="11373"/>
                  </a:cubicBezTo>
                  <a:cubicBezTo>
                    <a:pt x="3420" y="11281"/>
                    <a:pt x="2958" y="10542"/>
                    <a:pt x="3605" y="10449"/>
                  </a:cubicBezTo>
                  <a:lnTo>
                    <a:pt x="3605" y="10449"/>
                  </a:lnTo>
                  <a:cubicBezTo>
                    <a:pt x="3790" y="11004"/>
                    <a:pt x="4807" y="11466"/>
                    <a:pt x="3420" y="12113"/>
                  </a:cubicBezTo>
                  <a:cubicBezTo>
                    <a:pt x="2620" y="12513"/>
                    <a:pt x="2374" y="13884"/>
                    <a:pt x="1302" y="13884"/>
                  </a:cubicBezTo>
                  <a:cubicBezTo>
                    <a:pt x="1136" y="13884"/>
                    <a:pt x="950" y="13851"/>
                    <a:pt x="740" y="13777"/>
                  </a:cubicBezTo>
                  <a:lnTo>
                    <a:pt x="647" y="14146"/>
                  </a:lnTo>
                  <a:cubicBezTo>
                    <a:pt x="462" y="15071"/>
                    <a:pt x="0" y="15995"/>
                    <a:pt x="1017" y="16735"/>
                  </a:cubicBezTo>
                  <a:cubicBezTo>
                    <a:pt x="1247" y="16866"/>
                    <a:pt x="1489" y="16892"/>
                    <a:pt x="1735" y="16892"/>
                  </a:cubicBezTo>
                  <a:cubicBezTo>
                    <a:pt x="1897" y="16892"/>
                    <a:pt x="2061" y="16881"/>
                    <a:pt x="2224" y="16881"/>
                  </a:cubicBezTo>
                  <a:cubicBezTo>
                    <a:pt x="2506" y="16881"/>
                    <a:pt x="2786" y="16916"/>
                    <a:pt x="3050" y="17104"/>
                  </a:cubicBezTo>
                  <a:cubicBezTo>
                    <a:pt x="4252" y="18214"/>
                    <a:pt x="4252" y="18214"/>
                    <a:pt x="2958" y="20340"/>
                  </a:cubicBezTo>
                  <a:cubicBezTo>
                    <a:pt x="3465" y="20086"/>
                    <a:pt x="3943" y="19861"/>
                    <a:pt x="4394" y="19861"/>
                  </a:cubicBezTo>
                  <a:cubicBezTo>
                    <a:pt x="4766" y="19861"/>
                    <a:pt x="5120" y="20014"/>
                    <a:pt x="5454" y="20432"/>
                  </a:cubicBezTo>
                  <a:cubicBezTo>
                    <a:pt x="5803" y="20817"/>
                    <a:pt x="6140" y="20976"/>
                    <a:pt x="6448" y="20976"/>
                  </a:cubicBezTo>
                  <a:cubicBezTo>
                    <a:pt x="6955" y="20976"/>
                    <a:pt x="7385" y="20545"/>
                    <a:pt x="7672" y="19970"/>
                  </a:cubicBezTo>
                  <a:cubicBezTo>
                    <a:pt x="8042" y="19323"/>
                    <a:pt x="8504" y="18953"/>
                    <a:pt x="9059" y="18491"/>
                  </a:cubicBezTo>
                  <a:lnTo>
                    <a:pt x="9059" y="17751"/>
                  </a:lnTo>
                  <a:cubicBezTo>
                    <a:pt x="8227" y="17289"/>
                    <a:pt x="7949" y="16735"/>
                    <a:pt x="8689" y="15995"/>
                  </a:cubicBezTo>
                  <a:cubicBezTo>
                    <a:pt x="8689" y="15533"/>
                    <a:pt x="8689" y="15163"/>
                    <a:pt x="8319" y="14886"/>
                  </a:cubicBezTo>
                  <a:cubicBezTo>
                    <a:pt x="8238" y="15332"/>
                    <a:pt x="8015" y="15422"/>
                    <a:pt x="7751" y="15422"/>
                  </a:cubicBezTo>
                  <a:cubicBezTo>
                    <a:pt x="7571" y="15422"/>
                    <a:pt x="7371" y="15380"/>
                    <a:pt x="7184" y="15380"/>
                  </a:cubicBezTo>
                  <a:cubicBezTo>
                    <a:pt x="7039" y="15380"/>
                    <a:pt x="6903" y="15405"/>
                    <a:pt x="6789" y="15496"/>
                  </a:cubicBezTo>
                  <a:lnTo>
                    <a:pt x="6789" y="15496"/>
                  </a:lnTo>
                  <a:cubicBezTo>
                    <a:pt x="7595" y="14769"/>
                    <a:pt x="8034" y="14037"/>
                    <a:pt x="7580" y="13037"/>
                  </a:cubicBezTo>
                  <a:cubicBezTo>
                    <a:pt x="7949" y="11743"/>
                    <a:pt x="6933" y="10911"/>
                    <a:pt x="6471" y="9987"/>
                  </a:cubicBezTo>
                  <a:cubicBezTo>
                    <a:pt x="5731" y="8138"/>
                    <a:pt x="5916" y="6197"/>
                    <a:pt x="5361" y="4348"/>
                  </a:cubicBezTo>
                  <a:cubicBezTo>
                    <a:pt x="4437" y="3332"/>
                    <a:pt x="4807" y="2130"/>
                    <a:pt x="5084" y="928"/>
                  </a:cubicBezTo>
                  <a:lnTo>
                    <a:pt x="5269" y="928"/>
                  </a:lnTo>
                  <a:cubicBezTo>
                    <a:pt x="5361" y="1021"/>
                    <a:pt x="5361" y="1021"/>
                    <a:pt x="5361" y="1113"/>
                  </a:cubicBezTo>
                  <a:cubicBezTo>
                    <a:pt x="5823" y="836"/>
                    <a:pt x="5731" y="374"/>
                    <a:pt x="5731" y="4"/>
                  </a:cubicBezTo>
                  <a:cubicBezTo>
                    <a:pt x="5694" y="1"/>
                    <a:pt x="5658" y="0"/>
                    <a:pt x="562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37"/>
            <p:cNvSpPr/>
            <p:nvPr/>
          </p:nvSpPr>
          <p:spPr>
            <a:xfrm>
              <a:off x="4431600" y="734100"/>
              <a:ext cx="367125" cy="252225"/>
            </a:xfrm>
            <a:custGeom>
              <a:rect b="b" l="l" r="r" t="t"/>
              <a:pathLst>
                <a:path extrusionOk="0" h="10089" w="14685">
                  <a:moveTo>
                    <a:pt x="2965" y="0"/>
                  </a:moveTo>
                  <a:cubicBezTo>
                    <a:pt x="2907" y="0"/>
                    <a:pt x="2844" y="11"/>
                    <a:pt x="2774" y="35"/>
                  </a:cubicBezTo>
                  <a:cubicBezTo>
                    <a:pt x="1572" y="404"/>
                    <a:pt x="1110" y="1606"/>
                    <a:pt x="1018" y="2900"/>
                  </a:cubicBezTo>
                  <a:cubicBezTo>
                    <a:pt x="371" y="2715"/>
                    <a:pt x="648" y="2253"/>
                    <a:pt x="555" y="1976"/>
                  </a:cubicBezTo>
                  <a:lnTo>
                    <a:pt x="555" y="1976"/>
                  </a:lnTo>
                  <a:cubicBezTo>
                    <a:pt x="1" y="2345"/>
                    <a:pt x="278" y="2992"/>
                    <a:pt x="186" y="3455"/>
                  </a:cubicBezTo>
                  <a:cubicBezTo>
                    <a:pt x="1387" y="3639"/>
                    <a:pt x="740" y="4379"/>
                    <a:pt x="555" y="4934"/>
                  </a:cubicBezTo>
                  <a:lnTo>
                    <a:pt x="555" y="5303"/>
                  </a:lnTo>
                  <a:cubicBezTo>
                    <a:pt x="736" y="5269"/>
                    <a:pt x="896" y="5253"/>
                    <a:pt x="1038" y="5253"/>
                  </a:cubicBezTo>
                  <a:cubicBezTo>
                    <a:pt x="2054" y="5253"/>
                    <a:pt x="2116" y="6075"/>
                    <a:pt x="2034" y="6967"/>
                  </a:cubicBezTo>
                  <a:cubicBezTo>
                    <a:pt x="2108" y="7004"/>
                    <a:pt x="2181" y="7020"/>
                    <a:pt x="2255" y="7020"/>
                  </a:cubicBezTo>
                  <a:cubicBezTo>
                    <a:pt x="2694" y="7020"/>
                    <a:pt x="3129" y="6457"/>
                    <a:pt x="3542" y="6457"/>
                  </a:cubicBezTo>
                  <a:cubicBezTo>
                    <a:pt x="3755" y="6457"/>
                    <a:pt x="3962" y="6607"/>
                    <a:pt x="4160" y="7060"/>
                  </a:cubicBezTo>
                  <a:cubicBezTo>
                    <a:pt x="4715" y="7522"/>
                    <a:pt x="6194" y="7984"/>
                    <a:pt x="4160" y="8446"/>
                  </a:cubicBezTo>
                  <a:cubicBezTo>
                    <a:pt x="3883" y="8539"/>
                    <a:pt x="3698" y="9001"/>
                    <a:pt x="3513" y="9278"/>
                  </a:cubicBezTo>
                  <a:cubicBezTo>
                    <a:pt x="4295" y="9864"/>
                    <a:pt x="5102" y="10089"/>
                    <a:pt x="5934" y="10089"/>
                  </a:cubicBezTo>
                  <a:cubicBezTo>
                    <a:pt x="6678" y="10089"/>
                    <a:pt x="7443" y="9909"/>
                    <a:pt x="8228" y="9648"/>
                  </a:cubicBezTo>
                  <a:cubicBezTo>
                    <a:pt x="8383" y="9182"/>
                    <a:pt x="8625" y="9006"/>
                    <a:pt x="8905" y="9006"/>
                  </a:cubicBezTo>
                  <a:cubicBezTo>
                    <a:pt x="9126" y="9006"/>
                    <a:pt x="9370" y="9115"/>
                    <a:pt x="9614" y="9278"/>
                  </a:cubicBezTo>
                  <a:cubicBezTo>
                    <a:pt x="10317" y="8497"/>
                    <a:pt x="10954" y="7716"/>
                    <a:pt x="11972" y="7716"/>
                  </a:cubicBezTo>
                  <a:cubicBezTo>
                    <a:pt x="12158" y="7716"/>
                    <a:pt x="12357" y="7742"/>
                    <a:pt x="12572" y="7799"/>
                  </a:cubicBezTo>
                  <a:cubicBezTo>
                    <a:pt x="13034" y="8076"/>
                    <a:pt x="12942" y="8446"/>
                    <a:pt x="12942" y="8908"/>
                  </a:cubicBezTo>
                  <a:cubicBezTo>
                    <a:pt x="13006" y="8912"/>
                    <a:pt x="13067" y="8913"/>
                    <a:pt x="13126" y="8913"/>
                  </a:cubicBezTo>
                  <a:cubicBezTo>
                    <a:pt x="14684" y="8913"/>
                    <a:pt x="14506" y="7762"/>
                    <a:pt x="14328" y="6782"/>
                  </a:cubicBezTo>
                  <a:cubicBezTo>
                    <a:pt x="14143" y="5950"/>
                    <a:pt x="13681" y="5303"/>
                    <a:pt x="13311" y="4564"/>
                  </a:cubicBezTo>
                  <a:lnTo>
                    <a:pt x="12202" y="3455"/>
                  </a:lnTo>
                  <a:cubicBezTo>
                    <a:pt x="11185" y="3824"/>
                    <a:pt x="11555" y="4656"/>
                    <a:pt x="11832" y="5488"/>
                  </a:cubicBezTo>
                  <a:cubicBezTo>
                    <a:pt x="11278" y="5211"/>
                    <a:pt x="10908" y="4934"/>
                    <a:pt x="10446" y="4656"/>
                  </a:cubicBezTo>
                  <a:lnTo>
                    <a:pt x="10446" y="4656"/>
                  </a:lnTo>
                  <a:cubicBezTo>
                    <a:pt x="10356" y="5462"/>
                    <a:pt x="11306" y="6787"/>
                    <a:pt x="9690" y="6787"/>
                  </a:cubicBezTo>
                  <a:cubicBezTo>
                    <a:pt x="9637" y="6787"/>
                    <a:pt x="9581" y="6785"/>
                    <a:pt x="9522" y="6782"/>
                  </a:cubicBezTo>
                  <a:cubicBezTo>
                    <a:pt x="9244" y="6690"/>
                    <a:pt x="9614" y="6320"/>
                    <a:pt x="9522" y="6228"/>
                  </a:cubicBezTo>
                  <a:cubicBezTo>
                    <a:pt x="8597" y="4934"/>
                    <a:pt x="9244" y="3455"/>
                    <a:pt x="9337" y="1976"/>
                  </a:cubicBezTo>
                  <a:lnTo>
                    <a:pt x="9337" y="1976"/>
                  </a:lnTo>
                  <a:cubicBezTo>
                    <a:pt x="9254" y="2223"/>
                    <a:pt x="9245" y="2545"/>
                    <a:pt x="8915" y="2545"/>
                  </a:cubicBezTo>
                  <a:cubicBezTo>
                    <a:pt x="8876" y="2545"/>
                    <a:pt x="8832" y="2540"/>
                    <a:pt x="8782" y="2530"/>
                  </a:cubicBezTo>
                  <a:cubicBezTo>
                    <a:pt x="8505" y="2438"/>
                    <a:pt x="8320" y="2068"/>
                    <a:pt x="8505" y="1883"/>
                  </a:cubicBezTo>
                  <a:cubicBezTo>
                    <a:pt x="8580" y="1808"/>
                    <a:pt x="8656" y="1780"/>
                    <a:pt x="8732" y="1780"/>
                  </a:cubicBezTo>
                  <a:cubicBezTo>
                    <a:pt x="8933" y="1780"/>
                    <a:pt x="9135" y="1976"/>
                    <a:pt x="9337" y="1976"/>
                  </a:cubicBezTo>
                  <a:cubicBezTo>
                    <a:pt x="9891" y="1698"/>
                    <a:pt x="10723" y="1513"/>
                    <a:pt x="10354" y="589"/>
                  </a:cubicBezTo>
                  <a:lnTo>
                    <a:pt x="7858" y="589"/>
                  </a:lnTo>
                  <a:cubicBezTo>
                    <a:pt x="7746" y="1072"/>
                    <a:pt x="7530" y="1227"/>
                    <a:pt x="7294" y="1227"/>
                  </a:cubicBezTo>
                  <a:cubicBezTo>
                    <a:pt x="6942" y="1227"/>
                    <a:pt x="6545" y="885"/>
                    <a:pt x="6379" y="774"/>
                  </a:cubicBezTo>
                  <a:cubicBezTo>
                    <a:pt x="5818" y="325"/>
                    <a:pt x="5362" y="73"/>
                    <a:pt x="5019" y="73"/>
                  </a:cubicBezTo>
                  <a:cubicBezTo>
                    <a:pt x="4515" y="73"/>
                    <a:pt x="4253" y="618"/>
                    <a:pt x="4253" y="1883"/>
                  </a:cubicBezTo>
                  <a:cubicBezTo>
                    <a:pt x="3576" y="1291"/>
                    <a:pt x="3596" y="0"/>
                    <a:pt x="296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37"/>
            <p:cNvSpPr/>
            <p:nvPr/>
          </p:nvSpPr>
          <p:spPr>
            <a:xfrm>
              <a:off x="2090700" y="359300"/>
              <a:ext cx="545400" cy="558250"/>
            </a:xfrm>
            <a:custGeom>
              <a:rect b="b" l="l" r="r" t="t"/>
              <a:pathLst>
                <a:path extrusionOk="0" h="22330" w="21816">
                  <a:moveTo>
                    <a:pt x="16381" y="0"/>
                  </a:moveTo>
                  <a:cubicBezTo>
                    <a:pt x="11425" y="0"/>
                    <a:pt x="7236" y="1667"/>
                    <a:pt x="3883" y="5691"/>
                  </a:cubicBezTo>
                  <a:cubicBezTo>
                    <a:pt x="1018" y="8926"/>
                    <a:pt x="1" y="14657"/>
                    <a:pt x="2497" y="18077"/>
                  </a:cubicBezTo>
                  <a:cubicBezTo>
                    <a:pt x="4340" y="20578"/>
                    <a:pt x="6979" y="22329"/>
                    <a:pt x="10016" y="22329"/>
                  </a:cubicBezTo>
                  <a:cubicBezTo>
                    <a:pt x="11243" y="22329"/>
                    <a:pt x="12535" y="22043"/>
                    <a:pt x="13866" y="21405"/>
                  </a:cubicBezTo>
                  <a:cubicBezTo>
                    <a:pt x="13774" y="21127"/>
                    <a:pt x="13589" y="20850"/>
                    <a:pt x="13496" y="20665"/>
                  </a:cubicBezTo>
                  <a:cubicBezTo>
                    <a:pt x="13373" y="20665"/>
                    <a:pt x="13250" y="20624"/>
                    <a:pt x="13126" y="20624"/>
                  </a:cubicBezTo>
                  <a:cubicBezTo>
                    <a:pt x="13065" y="20624"/>
                    <a:pt x="13003" y="20634"/>
                    <a:pt x="12942" y="20665"/>
                  </a:cubicBezTo>
                  <a:cubicBezTo>
                    <a:pt x="12400" y="20837"/>
                    <a:pt x="11823" y="20919"/>
                    <a:pt x="11230" y="20919"/>
                  </a:cubicBezTo>
                  <a:cubicBezTo>
                    <a:pt x="7362" y="20919"/>
                    <a:pt x="2798" y="17431"/>
                    <a:pt x="2959" y="12623"/>
                  </a:cubicBezTo>
                  <a:cubicBezTo>
                    <a:pt x="3051" y="8371"/>
                    <a:pt x="5270" y="5598"/>
                    <a:pt x="8690" y="3380"/>
                  </a:cubicBezTo>
                  <a:cubicBezTo>
                    <a:pt x="10538" y="2178"/>
                    <a:pt x="12664" y="2363"/>
                    <a:pt x="14605" y="2178"/>
                  </a:cubicBezTo>
                  <a:cubicBezTo>
                    <a:pt x="15383" y="2126"/>
                    <a:pt x="16219" y="1929"/>
                    <a:pt x="17048" y="1929"/>
                  </a:cubicBezTo>
                  <a:cubicBezTo>
                    <a:pt x="17697" y="1929"/>
                    <a:pt x="18341" y="2050"/>
                    <a:pt x="18950" y="2455"/>
                  </a:cubicBezTo>
                  <a:cubicBezTo>
                    <a:pt x="19689" y="1439"/>
                    <a:pt x="21353" y="1716"/>
                    <a:pt x="21815" y="329"/>
                  </a:cubicBezTo>
                  <a:cubicBezTo>
                    <a:pt x="21096" y="73"/>
                    <a:pt x="20377" y="16"/>
                    <a:pt x="19659" y="16"/>
                  </a:cubicBezTo>
                  <a:cubicBezTo>
                    <a:pt x="19083" y="16"/>
                    <a:pt x="18508" y="52"/>
                    <a:pt x="17933" y="52"/>
                  </a:cubicBezTo>
                  <a:cubicBezTo>
                    <a:pt x="17408" y="18"/>
                    <a:pt x="16890" y="0"/>
                    <a:pt x="1638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37"/>
            <p:cNvSpPr/>
            <p:nvPr/>
          </p:nvSpPr>
          <p:spPr>
            <a:xfrm>
              <a:off x="2964225" y="3040425"/>
              <a:ext cx="566175" cy="721800"/>
            </a:xfrm>
            <a:custGeom>
              <a:rect b="b" l="l" r="r" t="t"/>
              <a:pathLst>
                <a:path extrusionOk="0" h="28872" w="22647">
                  <a:moveTo>
                    <a:pt x="21524" y="1"/>
                  </a:moveTo>
                  <a:cubicBezTo>
                    <a:pt x="21188" y="1"/>
                    <a:pt x="20921" y="247"/>
                    <a:pt x="20613" y="494"/>
                  </a:cubicBezTo>
                  <a:cubicBezTo>
                    <a:pt x="19689" y="1233"/>
                    <a:pt x="18857" y="2158"/>
                    <a:pt x="17840" y="2805"/>
                  </a:cubicBezTo>
                  <a:cubicBezTo>
                    <a:pt x="14790" y="4931"/>
                    <a:pt x="13311" y="8443"/>
                    <a:pt x="10260" y="10477"/>
                  </a:cubicBezTo>
                  <a:cubicBezTo>
                    <a:pt x="9798" y="10754"/>
                    <a:pt x="9613" y="11401"/>
                    <a:pt x="9243" y="11771"/>
                  </a:cubicBezTo>
                  <a:cubicBezTo>
                    <a:pt x="8504" y="12788"/>
                    <a:pt x="7857" y="13897"/>
                    <a:pt x="6933" y="14821"/>
                  </a:cubicBezTo>
                  <a:cubicBezTo>
                    <a:pt x="3975" y="18056"/>
                    <a:pt x="1941" y="22031"/>
                    <a:pt x="0" y="26006"/>
                  </a:cubicBezTo>
                  <a:cubicBezTo>
                    <a:pt x="462" y="25913"/>
                    <a:pt x="832" y="26006"/>
                    <a:pt x="1109" y="25636"/>
                  </a:cubicBezTo>
                  <a:cubicBezTo>
                    <a:pt x="1294" y="25266"/>
                    <a:pt x="1479" y="24989"/>
                    <a:pt x="1849" y="24989"/>
                  </a:cubicBezTo>
                  <a:cubicBezTo>
                    <a:pt x="1941" y="25081"/>
                    <a:pt x="2126" y="25266"/>
                    <a:pt x="2126" y="25359"/>
                  </a:cubicBezTo>
                  <a:cubicBezTo>
                    <a:pt x="2218" y="25821"/>
                    <a:pt x="1849" y="25913"/>
                    <a:pt x="1479" y="25913"/>
                  </a:cubicBezTo>
                  <a:cubicBezTo>
                    <a:pt x="2034" y="26838"/>
                    <a:pt x="1202" y="27300"/>
                    <a:pt x="739" y="27762"/>
                  </a:cubicBezTo>
                  <a:cubicBezTo>
                    <a:pt x="1479" y="27855"/>
                    <a:pt x="1479" y="28317"/>
                    <a:pt x="1479" y="28871"/>
                  </a:cubicBezTo>
                  <a:lnTo>
                    <a:pt x="3605" y="28871"/>
                  </a:lnTo>
                  <a:cubicBezTo>
                    <a:pt x="3882" y="28409"/>
                    <a:pt x="3975" y="28039"/>
                    <a:pt x="3882" y="27485"/>
                  </a:cubicBezTo>
                  <a:cubicBezTo>
                    <a:pt x="3605" y="22771"/>
                    <a:pt x="6008" y="18981"/>
                    <a:pt x="8596" y="15468"/>
                  </a:cubicBezTo>
                  <a:cubicBezTo>
                    <a:pt x="10722" y="12603"/>
                    <a:pt x="13311" y="10107"/>
                    <a:pt x="15621" y="7426"/>
                  </a:cubicBezTo>
                  <a:cubicBezTo>
                    <a:pt x="15529" y="6410"/>
                    <a:pt x="16453" y="5947"/>
                    <a:pt x="16731" y="5116"/>
                  </a:cubicBezTo>
                  <a:lnTo>
                    <a:pt x="17100" y="5670"/>
                  </a:lnTo>
                  <a:cubicBezTo>
                    <a:pt x="18857" y="4468"/>
                    <a:pt x="20705" y="3359"/>
                    <a:pt x="21907" y="1511"/>
                  </a:cubicBezTo>
                  <a:cubicBezTo>
                    <a:pt x="22092" y="1141"/>
                    <a:pt x="22646" y="771"/>
                    <a:pt x="22092" y="216"/>
                  </a:cubicBezTo>
                  <a:cubicBezTo>
                    <a:pt x="21876" y="62"/>
                    <a:pt x="21691" y="1"/>
                    <a:pt x="2152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37"/>
            <p:cNvSpPr/>
            <p:nvPr/>
          </p:nvSpPr>
          <p:spPr>
            <a:xfrm>
              <a:off x="3618175" y="3794825"/>
              <a:ext cx="471450" cy="630200"/>
            </a:xfrm>
            <a:custGeom>
              <a:rect b="b" l="l" r="r" t="t"/>
              <a:pathLst>
                <a:path extrusionOk="0" h="25208" w="18858">
                  <a:moveTo>
                    <a:pt x="17207" y="0"/>
                  </a:moveTo>
                  <a:cubicBezTo>
                    <a:pt x="16921" y="0"/>
                    <a:pt x="16684" y="150"/>
                    <a:pt x="16639" y="729"/>
                  </a:cubicBezTo>
                  <a:cubicBezTo>
                    <a:pt x="16639" y="1653"/>
                    <a:pt x="15900" y="2023"/>
                    <a:pt x="15253" y="2208"/>
                  </a:cubicBezTo>
                  <a:cubicBezTo>
                    <a:pt x="15158" y="2255"/>
                    <a:pt x="15091" y="2275"/>
                    <a:pt x="15042" y="2275"/>
                  </a:cubicBezTo>
                  <a:cubicBezTo>
                    <a:pt x="14808" y="2275"/>
                    <a:pt x="15036" y="1791"/>
                    <a:pt x="14883" y="1561"/>
                  </a:cubicBezTo>
                  <a:lnTo>
                    <a:pt x="14883" y="1561"/>
                  </a:lnTo>
                  <a:cubicBezTo>
                    <a:pt x="14698" y="3779"/>
                    <a:pt x="14513" y="5998"/>
                    <a:pt x="13496" y="8031"/>
                  </a:cubicBezTo>
                  <a:cubicBezTo>
                    <a:pt x="12387" y="10157"/>
                    <a:pt x="11925" y="12745"/>
                    <a:pt x="10354" y="14409"/>
                  </a:cubicBezTo>
                  <a:cubicBezTo>
                    <a:pt x="8505" y="16350"/>
                    <a:pt x="6841" y="18476"/>
                    <a:pt x="4438" y="19955"/>
                  </a:cubicBezTo>
                  <a:cubicBezTo>
                    <a:pt x="3144" y="20880"/>
                    <a:pt x="2035" y="22266"/>
                    <a:pt x="925" y="23560"/>
                  </a:cubicBezTo>
                  <a:cubicBezTo>
                    <a:pt x="556" y="23930"/>
                    <a:pt x="1" y="24577"/>
                    <a:pt x="740" y="25039"/>
                  </a:cubicBezTo>
                  <a:cubicBezTo>
                    <a:pt x="914" y="25155"/>
                    <a:pt x="1089" y="25208"/>
                    <a:pt x="1254" y="25208"/>
                  </a:cubicBezTo>
                  <a:cubicBezTo>
                    <a:pt x="1616" y="25208"/>
                    <a:pt x="1937" y="24958"/>
                    <a:pt x="2127" y="24577"/>
                  </a:cubicBezTo>
                  <a:cubicBezTo>
                    <a:pt x="2404" y="24022"/>
                    <a:pt x="2959" y="23838"/>
                    <a:pt x="3329" y="23468"/>
                  </a:cubicBezTo>
                  <a:cubicBezTo>
                    <a:pt x="7118" y="19863"/>
                    <a:pt x="11555" y="16905"/>
                    <a:pt x="14606" y="12468"/>
                  </a:cubicBezTo>
                  <a:cubicBezTo>
                    <a:pt x="13959" y="11729"/>
                    <a:pt x="13959" y="11729"/>
                    <a:pt x="14606" y="11544"/>
                  </a:cubicBezTo>
                  <a:cubicBezTo>
                    <a:pt x="15160" y="11451"/>
                    <a:pt x="15530" y="11082"/>
                    <a:pt x="15900" y="10619"/>
                  </a:cubicBezTo>
                  <a:cubicBezTo>
                    <a:pt x="15751" y="10513"/>
                    <a:pt x="15608" y="10475"/>
                    <a:pt x="15466" y="10475"/>
                  </a:cubicBezTo>
                  <a:cubicBezTo>
                    <a:pt x="15108" y="10475"/>
                    <a:pt x="14759" y="10717"/>
                    <a:pt x="14366" y="10717"/>
                  </a:cubicBezTo>
                  <a:cubicBezTo>
                    <a:pt x="14236" y="10717"/>
                    <a:pt x="14101" y="10690"/>
                    <a:pt x="13959" y="10619"/>
                  </a:cubicBezTo>
                  <a:cubicBezTo>
                    <a:pt x="13959" y="9325"/>
                    <a:pt x="15437" y="8771"/>
                    <a:pt x="15900" y="7569"/>
                  </a:cubicBezTo>
                  <a:cubicBezTo>
                    <a:pt x="15900" y="7569"/>
                    <a:pt x="16269" y="7569"/>
                    <a:pt x="16362" y="7661"/>
                  </a:cubicBezTo>
                  <a:cubicBezTo>
                    <a:pt x="16639" y="7846"/>
                    <a:pt x="16454" y="8031"/>
                    <a:pt x="16269" y="8216"/>
                  </a:cubicBezTo>
                  <a:cubicBezTo>
                    <a:pt x="15622" y="9048"/>
                    <a:pt x="15622" y="9695"/>
                    <a:pt x="16732" y="9972"/>
                  </a:cubicBezTo>
                  <a:cubicBezTo>
                    <a:pt x="17841" y="9233"/>
                    <a:pt x="17841" y="8124"/>
                    <a:pt x="17841" y="7014"/>
                  </a:cubicBezTo>
                  <a:lnTo>
                    <a:pt x="17841" y="7014"/>
                  </a:lnTo>
                  <a:cubicBezTo>
                    <a:pt x="17653" y="7092"/>
                    <a:pt x="17485" y="7126"/>
                    <a:pt x="17328" y="7126"/>
                  </a:cubicBezTo>
                  <a:cubicBezTo>
                    <a:pt x="16557" y="7126"/>
                    <a:pt x="16082" y="6321"/>
                    <a:pt x="15160" y="6090"/>
                  </a:cubicBezTo>
                  <a:cubicBezTo>
                    <a:pt x="16269" y="5720"/>
                    <a:pt x="17471" y="5535"/>
                    <a:pt x="16547" y="4149"/>
                  </a:cubicBezTo>
                  <a:cubicBezTo>
                    <a:pt x="16362" y="3964"/>
                    <a:pt x="16639" y="3317"/>
                    <a:pt x="16916" y="3317"/>
                  </a:cubicBezTo>
                  <a:cubicBezTo>
                    <a:pt x="18858" y="2855"/>
                    <a:pt x="16732" y="2393"/>
                    <a:pt x="16916" y="1838"/>
                  </a:cubicBezTo>
                  <a:cubicBezTo>
                    <a:pt x="17031" y="1586"/>
                    <a:pt x="17180" y="1504"/>
                    <a:pt x="17341" y="1504"/>
                  </a:cubicBezTo>
                  <a:cubicBezTo>
                    <a:pt x="17639" y="1504"/>
                    <a:pt x="17981" y="1782"/>
                    <a:pt x="18234" y="1782"/>
                  </a:cubicBezTo>
                  <a:cubicBezTo>
                    <a:pt x="18398" y="1782"/>
                    <a:pt x="18526" y="1666"/>
                    <a:pt x="18580" y="1283"/>
                  </a:cubicBezTo>
                  <a:cubicBezTo>
                    <a:pt x="18673" y="821"/>
                    <a:pt x="18858" y="267"/>
                    <a:pt x="18118" y="174"/>
                  </a:cubicBezTo>
                  <a:cubicBezTo>
                    <a:pt x="17878" y="174"/>
                    <a:pt x="17515" y="0"/>
                    <a:pt x="1720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37"/>
            <p:cNvSpPr/>
            <p:nvPr/>
          </p:nvSpPr>
          <p:spPr>
            <a:xfrm>
              <a:off x="4041075" y="1130100"/>
              <a:ext cx="522275" cy="654000"/>
            </a:xfrm>
            <a:custGeom>
              <a:rect b="b" l="l" r="r" t="t"/>
              <a:pathLst>
                <a:path extrusionOk="0" h="26160" w="20891">
                  <a:moveTo>
                    <a:pt x="647" y="1"/>
                  </a:moveTo>
                  <a:lnTo>
                    <a:pt x="647" y="1"/>
                  </a:lnTo>
                  <a:cubicBezTo>
                    <a:pt x="0" y="371"/>
                    <a:pt x="1202" y="740"/>
                    <a:pt x="555" y="1018"/>
                  </a:cubicBezTo>
                  <a:cubicBezTo>
                    <a:pt x="1664" y="2774"/>
                    <a:pt x="3328" y="3883"/>
                    <a:pt x="4807" y="5177"/>
                  </a:cubicBezTo>
                  <a:cubicBezTo>
                    <a:pt x="8320" y="8412"/>
                    <a:pt x="11000" y="12295"/>
                    <a:pt x="13958" y="15900"/>
                  </a:cubicBezTo>
                  <a:cubicBezTo>
                    <a:pt x="16361" y="18950"/>
                    <a:pt x="18025" y="22463"/>
                    <a:pt x="19504" y="26160"/>
                  </a:cubicBezTo>
                  <a:cubicBezTo>
                    <a:pt x="19874" y="25605"/>
                    <a:pt x="20059" y="24773"/>
                    <a:pt x="20891" y="24681"/>
                  </a:cubicBezTo>
                  <a:cubicBezTo>
                    <a:pt x="20706" y="22647"/>
                    <a:pt x="19689" y="20984"/>
                    <a:pt x="18672" y="19320"/>
                  </a:cubicBezTo>
                  <a:cubicBezTo>
                    <a:pt x="16639" y="15900"/>
                    <a:pt x="14235" y="12849"/>
                    <a:pt x="11647" y="9891"/>
                  </a:cubicBezTo>
                  <a:cubicBezTo>
                    <a:pt x="8874" y="6564"/>
                    <a:pt x="5824" y="3606"/>
                    <a:pt x="2773" y="648"/>
                  </a:cubicBezTo>
                  <a:cubicBezTo>
                    <a:pt x="2514" y="837"/>
                    <a:pt x="2291" y="911"/>
                    <a:pt x="2092" y="911"/>
                  </a:cubicBezTo>
                  <a:cubicBezTo>
                    <a:pt x="1509" y="911"/>
                    <a:pt x="1130" y="276"/>
                    <a:pt x="64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37"/>
            <p:cNvSpPr/>
            <p:nvPr/>
          </p:nvSpPr>
          <p:spPr>
            <a:xfrm>
              <a:off x="2760850" y="4316800"/>
              <a:ext cx="272725" cy="553225"/>
            </a:xfrm>
            <a:custGeom>
              <a:rect b="b" l="l" r="r" t="t"/>
              <a:pathLst>
                <a:path extrusionOk="0" h="22129" w="10909">
                  <a:moveTo>
                    <a:pt x="1942" y="1"/>
                  </a:moveTo>
                  <a:lnTo>
                    <a:pt x="1942" y="278"/>
                  </a:lnTo>
                  <a:cubicBezTo>
                    <a:pt x="2219" y="555"/>
                    <a:pt x="2312" y="833"/>
                    <a:pt x="2034" y="1017"/>
                  </a:cubicBezTo>
                  <a:cubicBezTo>
                    <a:pt x="1387" y="1757"/>
                    <a:pt x="1295" y="2404"/>
                    <a:pt x="1942" y="3236"/>
                  </a:cubicBezTo>
                  <a:cubicBezTo>
                    <a:pt x="2312" y="3698"/>
                    <a:pt x="1942" y="5732"/>
                    <a:pt x="1572" y="6101"/>
                  </a:cubicBezTo>
                  <a:lnTo>
                    <a:pt x="1572" y="7488"/>
                  </a:lnTo>
                  <a:cubicBezTo>
                    <a:pt x="1987" y="7014"/>
                    <a:pt x="2325" y="6692"/>
                    <a:pt x="2734" y="6692"/>
                  </a:cubicBezTo>
                  <a:cubicBezTo>
                    <a:pt x="2963" y="6692"/>
                    <a:pt x="3214" y="6793"/>
                    <a:pt x="3513" y="7026"/>
                  </a:cubicBezTo>
                  <a:cubicBezTo>
                    <a:pt x="4345" y="7673"/>
                    <a:pt x="3421" y="7858"/>
                    <a:pt x="3421" y="8320"/>
                  </a:cubicBezTo>
                  <a:cubicBezTo>
                    <a:pt x="3698" y="8320"/>
                    <a:pt x="4068" y="8320"/>
                    <a:pt x="4160" y="8782"/>
                  </a:cubicBezTo>
                  <a:cubicBezTo>
                    <a:pt x="4253" y="8874"/>
                    <a:pt x="4068" y="8967"/>
                    <a:pt x="3975" y="8967"/>
                  </a:cubicBezTo>
                  <a:cubicBezTo>
                    <a:pt x="3513" y="8967"/>
                    <a:pt x="3421" y="8690"/>
                    <a:pt x="3421" y="8320"/>
                  </a:cubicBezTo>
                  <a:cubicBezTo>
                    <a:pt x="2908" y="8662"/>
                    <a:pt x="2360" y="9319"/>
                    <a:pt x="1821" y="9319"/>
                  </a:cubicBezTo>
                  <a:cubicBezTo>
                    <a:pt x="1485" y="9319"/>
                    <a:pt x="1152" y="9065"/>
                    <a:pt x="833" y="8320"/>
                  </a:cubicBezTo>
                  <a:lnTo>
                    <a:pt x="463" y="8320"/>
                  </a:lnTo>
                  <a:cubicBezTo>
                    <a:pt x="1" y="9706"/>
                    <a:pt x="186" y="11093"/>
                    <a:pt x="278" y="12479"/>
                  </a:cubicBezTo>
                  <a:cubicBezTo>
                    <a:pt x="555" y="15715"/>
                    <a:pt x="925" y="18857"/>
                    <a:pt x="833" y="22093"/>
                  </a:cubicBezTo>
                  <a:cubicBezTo>
                    <a:pt x="981" y="22117"/>
                    <a:pt x="1137" y="22129"/>
                    <a:pt x="1282" y="22129"/>
                  </a:cubicBezTo>
                  <a:cubicBezTo>
                    <a:pt x="1681" y="22129"/>
                    <a:pt x="2010" y="22043"/>
                    <a:pt x="1942" y="21908"/>
                  </a:cubicBezTo>
                  <a:cubicBezTo>
                    <a:pt x="1295" y="21168"/>
                    <a:pt x="2034" y="20706"/>
                    <a:pt x="2404" y="20244"/>
                  </a:cubicBezTo>
                  <a:cubicBezTo>
                    <a:pt x="2866" y="19597"/>
                    <a:pt x="3051" y="18673"/>
                    <a:pt x="2681" y="18303"/>
                  </a:cubicBezTo>
                  <a:cubicBezTo>
                    <a:pt x="1295" y="16824"/>
                    <a:pt x="1665" y="15068"/>
                    <a:pt x="1572" y="13404"/>
                  </a:cubicBezTo>
                  <a:cubicBezTo>
                    <a:pt x="925" y="12664"/>
                    <a:pt x="925" y="11832"/>
                    <a:pt x="1110" y="11000"/>
                  </a:cubicBezTo>
                  <a:cubicBezTo>
                    <a:pt x="1202" y="10631"/>
                    <a:pt x="833" y="10169"/>
                    <a:pt x="1387" y="9891"/>
                  </a:cubicBezTo>
                  <a:cubicBezTo>
                    <a:pt x="1462" y="9866"/>
                    <a:pt x="1529" y="9855"/>
                    <a:pt x="1592" y="9855"/>
                  </a:cubicBezTo>
                  <a:cubicBezTo>
                    <a:pt x="1764" y="9855"/>
                    <a:pt x="1899" y="9941"/>
                    <a:pt x="2034" y="10076"/>
                  </a:cubicBezTo>
                  <a:cubicBezTo>
                    <a:pt x="2312" y="10446"/>
                    <a:pt x="2312" y="10816"/>
                    <a:pt x="2219" y="11278"/>
                  </a:cubicBezTo>
                  <a:cubicBezTo>
                    <a:pt x="2034" y="11555"/>
                    <a:pt x="1665" y="11647"/>
                    <a:pt x="1849" y="12110"/>
                  </a:cubicBezTo>
                  <a:cubicBezTo>
                    <a:pt x="2086" y="12139"/>
                    <a:pt x="2323" y="12178"/>
                    <a:pt x="2545" y="12178"/>
                  </a:cubicBezTo>
                  <a:cubicBezTo>
                    <a:pt x="3015" y="12178"/>
                    <a:pt x="3417" y="12002"/>
                    <a:pt x="3606" y="11185"/>
                  </a:cubicBezTo>
                  <a:cubicBezTo>
                    <a:pt x="3844" y="10154"/>
                    <a:pt x="4491" y="9667"/>
                    <a:pt x="5429" y="9667"/>
                  </a:cubicBezTo>
                  <a:cubicBezTo>
                    <a:pt x="5584" y="9667"/>
                    <a:pt x="5747" y="9680"/>
                    <a:pt x="5917" y="9706"/>
                  </a:cubicBezTo>
                  <a:cubicBezTo>
                    <a:pt x="6194" y="9521"/>
                    <a:pt x="6471" y="9244"/>
                    <a:pt x="6564" y="8874"/>
                  </a:cubicBezTo>
                  <a:cubicBezTo>
                    <a:pt x="7488" y="6748"/>
                    <a:pt x="8690" y="4807"/>
                    <a:pt x="10353" y="3051"/>
                  </a:cubicBezTo>
                  <a:cubicBezTo>
                    <a:pt x="10723" y="2589"/>
                    <a:pt x="10908" y="1942"/>
                    <a:pt x="9984" y="1757"/>
                  </a:cubicBezTo>
                  <a:cubicBezTo>
                    <a:pt x="9429" y="2219"/>
                    <a:pt x="8967" y="2589"/>
                    <a:pt x="8597" y="3236"/>
                  </a:cubicBezTo>
                  <a:cubicBezTo>
                    <a:pt x="8310" y="3811"/>
                    <a:pt x="7880" y="4242"/>
                    <a:pt x="7373" y="4242"/>
                  </a:cubicBezTo>
                  <a:cubicBezTo>
                    <a:pt x="7065" y="4242"/>
                    <a:pt x="6728" y="4083"/>
                    <a:pt x="6379" y="3698"/>
                  </a:cubicBezTo>
                  <a:cubicBezTo>
                    <a:pt x="6045" y="3280"/>
                    <a:pt x="5691" y="3127"/>
                    <a:pt x="5319" y="3127"/>
                  </a:cubicBezTo>
                  <a:cubicBezTo>
                    <a:pt x="4868" y="3127"/>
                    <a:pt x="4390" y="3352"/>
                    <a:pt x="3883" y="3606"/>
                  </a:cubicBezTo>
                  <a:cubicBezTo>
                    <a:pt x="5177" y="1480"/>
                    <a:pt x="5177" y="1480"/>
                    <a:pt x="3975" y="370"/>
                  </a:cubicBezTo>
                  <a:cubicBezTo>
                    <a:pt x="3711" y="182"/>
                    <a:pt x="3431" y="147"/>
                    <a:pt x="3149" y="147"/>
                  </a:cubicBezTo>
                  <a:cubicBezTo>
                    <a:pt x="2986" y="147"/>
                    <a:pt x="2822" y="158"/>
                    <a:pt x="2660" y="158"/>
                  </a:cubicBezTo>
                  <a:cubicBezTo>
                    <a:pt x="2414" y="158"/>
                    <a:pt x="2172" y="132"/>
                    <a:pt x="194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37"/>
            <p:cNvSpPr/>
            <p:nvPr/>
          </p:nvSpPr>
          <p:spPr>
            <a:xfrm>
              <a:off x="3364000" y="1866000"/>
              <a:ext cx="265775" cy="310575"/>
            </a:xfrm>
            <a:custGeom>
              <a:rect b="b" l="l" r="r" t="t"/>
              <a:pathLst>
                <a:path extrusionOk="0" h="12423" w="10631">
                  <a:moveTo>
                    <a:pt x="6505" y="0"/>
                  </a:moveTo>
                  <a:cubicBezTo>
                    <a:pt x="6199" y="0"/>
                    <a:pt x="6063" y="294"/>
                    <a:pt x="6378" y="1346"/>
                  </a:cubicBezTo>
                  <a:cubicBezTo>
                    <a:pt x="6563" y="1808"/>
                    <a:pt x="6008" y="2455"/>
                    <a:pt x="5731" y="3010"/>
                  </a:cubicBezTo>
                  <a:cubicBezTo>
                    <a:pt x="5821" y="3082"/>
                    <a:pt x="5911" y="3108"/>
                    <a:pt x="6000" y="3108"/>
                  </a:cubicBezTo>
                  <a:cubicBezTo>
                    <a:pt x="6248" y="3108"/>
                    <a:pt x="6490" y="2905"/>
                    <a:pt x="6712" y="2905"/>
                  </a:cubicBezTo>
                  <a:cubicBezTo>
                    <a:pt x="6822" y="2905"/>
                    <a:pt x="6927" y="2954"/>
                    <a:pt x="7025" y="3102"/>
                  </a:cubicBezTo>
                  <a:cubicBezTo>
                    <a:pt x="6748" y="3657"/>
                    <a:pt x="6563" y="4026"/>
                    <a:pt x="5639" y="4304"/>
                  </a:cubicBezTo>
                  <a:cubicBezTo>
                    <a:pt x="4714" y="4581"/>
                    <a:pt x="2773" y="5136"/>
                    <a:pt x="4067" y="7077"/>
                  </a:cubicBezTo>
                  <a:cubicBezTo>
                    <a:pt x="3235" y="7631"/>
                    <a:pt x="4992" y="9203"/>
                    <a:pt x="3420" y="9203"/>
                  </a:cubicBezTo>
                  <a:cubicBezTo>
                    <a:pt x="3124" y="9203"/>
                    <a:pt x="2814" y="9217"/>
                    <a:pt x="2500" y="9217"/>
                  </a:cubicBezTo>
                  <a:cubicBezTo>
                    <a:pt x="2030" y="9217"/>
                    <a:pt x="1553" y="9184"/>
                    <a:pt x="1109" y="9018"/>
                  </a:cubicBezTo>
                  <a:lnTo>
                    <a:pt x="0" y="10127"/>
                  </a:lnTo>
                  <a:cubicBezTo>
                    <a:pt x="0" y="10404"/>
                    <a:pt x="93" y="10682"/>
                    <a:pt x="370" y="10867"/>
                  </a:cubicBezTo>
                  <a:cubicBezTo>
                    <a:pt x="601" y="10805"/>
                    <a:pt x="809" y="10777"/>
                    <a:pt x="998" y="10777"/>
                  </a:cubicBezTo>
                  <a:cubicBezTo>
                    <a:pt x="1944" y="10777"/>
                    <a:pt x="2419" y="11483"/>
                    <a:pt x="2958" y="12253"/>
                  </a:cubicBezTo>
                  <a:cubicBezTo>
                    <a:pt x="3715" y="12351"/>
                    <a:pt x="4473" y="12423"/>
                    <a:pt x="5211" y="12423"/>
                  </a:cubicBezTo>
                  <a:cubicBezTo>
                    <a:pt x="7267" y="12423"/>
                    <a:pt x="9178" y="11865"/>
                    <a:pt x="10538" y="9757"/>
                  </a:cubicBezTo>
                  <a:cubicBezTo>
                    <a:pt x="10456" y="8455"/>
                    <a:pt x="9873" y="7582"/>
                    <a:pt x="8977" y="7582"/>
                  </a:cubicBezTo>
                  <a:cubicBezTo>
                    <a:pt x="8856" y="7582"/>
                    <a:pt x="8729" y="7598"/>
                    <a:pt x="8597" y="7631"/>
                  </a:cubicBezTo>
                  <a:cubicBezTo>
                    <a:pt x="8567" y="7637"/>
                    <a:pt x="8536" y="7640"/>
                    <a:pt x="8506" y="7640"/>
                  </a:cubicBezTo>
                  <a:cubicBezTo>
                    <a:pt x="8062" y="7640"/>
                    <a:pt x="7538" y="7035"/>
                    <a:pt x="6933" y="6430"/>
                  </a:cubicBezTo>
                  <a:lnTo>
                    <a:pt x="6933" y="6430"/>
                  </a:lnTo>
                  <a:cubicBezTo>
                    <a:pt x="8227" y="6522"/>
                    <a:pt x="8689" y="7077"/>
                    <a:pt x="8597" y="7631"/>
                  </a:cubicBezTo>
                  <a:cubicBezTo>
                    <a:pt x="9059" y="5875"/>
                    <a:pt x="6471" y="5783"/>
                    <a:pt x="7765" y="4858"/>
                  </a:cubicBezTo>
                  <a:cubicBezTo>
                    <a:pt x="7923" y="4753"/>
                    <a:pt x="8134" y="4715"/>
                    <a:pt x="8377" y="4715"/>
                  </a:cubicBezTo>
                  <a:cubicBezTo>
                    <a:pt x="8983" y="4715"/>
                    <a:pt x="9785" y="4951"/>
                    <a:pt x="10445" y="4951"/>
                  </a:cubicBezTo>
                  <a:cubicBezTo>
                    <a:pt x="10538" y="4951"/>
                    <a:pt x="10538" y="4951"/>
                    <a:pt x="10630" y="4858"/>
                  </a:cubicBezTo>
                  <a:cubicBezTo>
                    <a:pt x="10630" y="3749"/>
                    <a:pt x="9428" y="4396"/>
                    <a:pt x="8966" y="3841"/>
                  </a:cubicBezTo>
                  <a:cubicBezTo>
                    <a:pt x="9336" y="3287"/>
                    <a:pt x="9706" y="2732"/>
                    <a:pt x="10076" y="2178"/>
                  </a:cubicBezTo>
                  <a:cubicBezTo>
                    <a:pt x="8874" y="2085"/>
                    <a:pt x="8781" y="976"/>
                    <a:pt x="8134" y="329"/>
                  </a:cubicBezTo>
                  <a:cubicBezTo>
                    <a:pt x="8096" y="433"/>
                    <a:pt x="8017" y="473"/>
                    <a:pt x="7912" y="473"/>
                  </a:cubicBezTo>
                  <a:cubicBezTo>
                    <a:pt x="7554" y="473"/>
                    <a:pt x="6893" y="0"/>
                    <a:pt x="650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37"/>
            <p:cNvSpPr/>
            <p:nvPr/>
          </p:nvSpPr>
          <p:spPr>
            <a:xfrm>
              <a:off x="2846350" y="1772525"/>
              <a:ext cx="344350" cy="538475"/>
            </a:xfrm>
            <a:custGeom>
              <a:rect b="b" l="l" r="r" t="t"/>
              <a:pathLst>
                <a:path extrusionOk="0" h="21539" w="13774">
                  <a:moveTo>
                    <a:pt x="3606" y="1"/>
                  </a:moveTo>
                  <a:cubicBezTo>
                    <a:pt x="3606" y="463"/>
                    <a:pt x="3513" y="925"/>
                    <a:pt x="3051" y="1018"/>
                  </a:cubicBezTo>
                  <a:cubicBezTo>
                    <a:pt x="2404" y="1018"/>
                    <a:pt x="2404" y="371"/>
                    <a:pt x="2127" y="93"/>
                  </a:cubicBezTo>
                  <a:lnTo>
                    <a:pt x="2127" y="93"/>
                  </a:lnTo>
                  <a:cubicBezTo>
                    <a:pt x="2127" y="736"/>
                    <a:pt x="1219" y="1937"/>
                    <a:pt x="2499" y="1937"/>
                  </a:cubicBezTo>
                  <a:cubicBezTo>
                    <a:pt x="2691" y="1937"/>
                    <a:pt x="2934" y="1910"/>
                    <a:pt x="3236" y="1850"/>
                  </a:cubicBezTo>
                  <a:cubicBezTo>
                    <a:pt x="3289" y="1832"/>
                    <a:pt x="3342" y="1823"/>
                    <a:pt x="3395" y="1823"/>
                  </a:cubicBezTo>
                  <a:cubicBezTo>
                    <a:pt x="3890" y="1823"/>
                    <a:pt x="4328" y="2567"/>
                    <a:pt x="4160" y="3236"/>
                  </a:cubicBezTo>
                  <a:cubicBezTo>
                    <a:pt x="4072" y="3591"/>
                    <a:pt x="3964" y="3709"/>
                    <a:pt x="3847" y="3709"/>
                  </a:cubicBezTo>
                  <a:cubicBezTo>
                    <a:pt x="3611" y="3709"/>
                    <a:pt x="3335" y="3231"/>
                    <a:pt x="3093" y="3231"/>
                  </a:cubicBezTo>
                  <a:cubicBezTo>
                    <a:pt x="3079" y="3231"/>
                    <a:pt x="3065" y="3233"/>
                    <a:pt x="3051" y="3236"/>
                  </a:cubicBezTo>
                  <a:cubicBezTo>
                    <a:pt x="2820" y="3298"/>
                    <a:pt x="2610" y="3326"/>
                    <a:pt x="2416" y="3326"/>
                  </a:cubicBezTo>
                  <a:cubicBezTo>
                    <a:pt x="1449" y="3326"/>
                    <a:pt x="910" y="2620"/>
                    <a:pt x="371" y="1850"/>
                  </a:cubicBezTo>
                  <a:cubicBezTo>
                    <a:pt x="1" y="2034"/>
                    <a:pt x="1" y="2312"/>
                    <a:pt x="1" y="2589"/>
                  </a:cubicBezTo>
                  <a:cubicBezTo>
                    <a:pt x="1850" y="6286"/>
                    <a:pt x="3883" y="9891"/>
                    <a:pt x="5639" y="13681"/>
                  </a:cubicBezTo>
                  <a:cubicBezTo>
                    <a:pt x="7118" y="16732"/>
                    <a:pt x="9522" y="18950"/>
                    <a:pt x="11648" y="21538"/>
                  </a:cubicBezTo>
                  <a:cubicBezTo>
                    <a:pt x="12086" y="21225"/>
                    <a:pt x="12566" y="20997"/>
                    <a:pt x="13060" y="20997"/>
                  </a:cubicBezTo>
                  <a:cubicBezTo>
                    <a:pt x="13296" y="20997"/>
                    <a:pt x="13535" y="21049"/>
                    <a:pt x="13774" y="21168"/>
                  </a:cubicBezTo>
                  <a:cubicBezTo>
                    <a:pt x="12849" y="19412"/>
                    <a:pt x="11370" y="17933"/>
                    <a:pt x="10169" y="16362"/>
                  </a:cubicBezTo>
                  <a:cubicBezTo>
                    <a:pt x="6564" y="12017"/>
                    <a:pt x="4900" y="7118"/>
                    <a:pt x="5085" y="1480"/>
                  </a:cubicBezTo>
                  <a:cubicBezTo>
                    <a:pt x="4160" y="1110"/>
                    <a:pt x="4807" y="740"/>
                    <a:pt x="5085" y="371"/>
                  </a:cubicBezTo>
                  <a:cubicBezTo>
                    <a:pt x="4623" y="186"/>
                    <a:pt x="4160" y="1"/>
                    <a:pt x="360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37"/>
            <p:cNvSpPr/>
            <p:nvPr/>
          </p:nvSpPr>
          <p:spPr>
            <a:xfrm>
              <a:off x="3135225" y="2296600"/>
              <a:ext cx="593900" cy="486375"/>
            </a:xfrm>
            <a:custGeom>
              <a:rect b="b" l="l" r="r" t="t"/>
              <a:pathLst>
                <a:path extrusionOk="0" h="19455" w="23756">
                  <a:moveTo>
                    <a:pt x="1592" y="0"/>
                  </a:moveTo>
                  <a:cubicBezTo>
                    <a:pt x="1067" y="0"/>
                    <a:pt x="556" y="218"/>
                    <a:pt x="93" y="483"/>
                  </a:cubicBezTo>
                  <a:lnTo>
                    <a:pt x="0" y="483"/>
                  </a:lnTo>
                  <a:cubicBezTo>
                    <a:pt x="277" y="760"/>
                    <a:pt x="555" y="1037"/>
                    <a:pt x="740" y="1222"/>
                  </a:cubicBezTo>
                  <a:cubicBezTo>
                    <a:pt x="832" y="1037"/>
                    <a:pt x="1017" y="668"/>
                    <a:pt x="1109" y="668"/>
                  </a:cubicBezTo>
                  <a:cubicBezTo>
                    <a:pt x="1822" y="1024"/>
                    <a:pt x="2105" y="2152"/>
                    <a:pt x="3199" y="2152"/>
                  </a:cubicBezTo>
                  <a:cubicBezTo>
                    <a:pt x="3241" y="2152"/>
                    <a:pt x="3284" y="2150"/>
                    <a:pt x="3328" y="2147"/>
                  </a:cubicBezTo>
                  <a:cubicBezTo>
                    <a:pt x="3342" y="2143"/>
                    <a:pt x="3355" y="2141"/>
                    <a:pt x="3365" y="2141"/>
                  </a:cubicBezTo>
                  <a:cubicBezTo>
                    <a:pt x="3620" y="2141"/>
                    <a:pt x="2706" y="3189"/>
                    <a:pt x="3328" y="3810"/>
                  </a:cubicBezTo>
                  <a:cubicBezTo>
                    <a:pt x="5269" y="5474"/>
                    <a:pt x="7302" y="7138"/>
                    <a:pt x="9151" y="8894"/>
                  </a:cubicBezTo>
                  <a:cubicBezTo>
                    <a:pt x="11462" y="11113"/>
                    <a:pt x="14235" y="12869"/>
                    <a:pt x="16638" y="14995"/>
                  </a:cubicBezTo>
                  <a:cubicBezTo>
                    <a:pt x="18117" y="16474"/>
                    <a:pt x="19781" y="17768"/>
                    <a:pt x="21445" y="19062"/>
                  </a:cubicBezTo>
                  <a:cubicBezTo>
                    <a:pt x="21722" y="19293"/>
                    <a:pt x="22069" y="19455"/>
                    <a:pt x="22404" y="19455"/>
                  </a:cubicBezTo>
                  <a:cubicBezTo>
                    <a:pt x="22739" y="19455"/>
                    <a:pt x="23063" y="19293"/>
                    <a:pt x="23294" y="18877"/>
                  </a:cubicBezTo>
                  <a:cubicBezTo>
                    <a:pt x="23756" y="18230"/>
                    <a:pt x="23201" y="17768"/>
                    <a:pt x="22739" y="17306"/>
                  </a:cubicBezTo>
                  <a:cubicBezTo>
                    <a:pt x="20983" y="15734"/>
                    <a:pt x="19227" y="14163"/>
                    <a:pt x="17378" y="12869"/>
                  </a:cubicBezTo>
                  <a:cubicBezTo>
                    <a:pt x="13773" y="10004"/>
                    <a:pt x="10445" y="6768"/>
                    <a:pt x="6655" y="4180"/>
                  </a:cubicBezTo>
                  <a:cubicBezTo>
                    <a:pt x="6553" y="4195"/>
                    <a:pt x="6460" y="4202"/>
                    <a:pt x="6376" y="4202"/>
                  </a:cubicBezTo>
                  <a:cubicBezTo>
                    <a:pt x="5932" y="4202"/>
                    <a:pt x="5760" y="3985"/>
                    <a:pt x="5916" y="3441"/>
                  </a:cubicBezTo>
                  <a:cubicBezTo>
                    <a:pt x="4714" y="2239"/>
                    <a:pt x="3790" y="852"/>
                    <a:pt x="2219" y="113"/>
                  </a:cubicBezTo>
                  <a:cubicBezTo>
                    <a:pt x="2009" y="34"/>
                    <a:pt x="1799" y="0"/>
                    <a:pt x="159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37"/>
            <p:cNvSpPr/>
            <p:nvPr/>
          </p:nvSpPr>
          <p:spPr>
            <a:xfrm>
              <a:off x="4579650" y="4397675"/>
              <a:ext cx="233275" cy="373625"/>
            </a:xfrm>
            <a:custGeom>
              <a:rect b="b" l="l" r="r" t="t"/>
              <a:pathLst>
                <a:path extrusionOk="0" h="14945" w="9331">
                  <a:moveTo>
                    <a:pt x="4801" y="1"/>
                  </a:moveTo>
                  <a:cubicBezTo>
                    <a:pt x="4709" y="833"/>
                    <a:pt x="4154" y="1295"/>
                    <a:pt x="3507" y="1572"/>
                  </a:cubicBezTo>
                  <a:cubicBezTo>
                    <a:pt x="2583" y="1850"/>
                    <a:pt x="2121" y="3421"/>
                    <a:pt x="2953" y="3791"/>
                  </a:cubicBezTo>
                  <a:cubicBezTo>
                    <a:pt x="4524" y="4623"/>
                    <a:pt x="3415" y="5547"/>
                    <a:pt x="3322" y="6564"/>
                  </a:cubicBezTo>
                  <a:cubicBezTo>
                    <a:pt x="3692" y="7950"/>
                    <a:pt x="5079" y="8967"/>
                    <a:pt x="5171" y="10538"/>
                  </a:cubicBezTo>
                  <a:lnTo>
                    <a:pt x="5633" y="11001"/>
                  </a:lnTo>
                  <a:cubicBezTo>
                    <a:pt x="4247" y="11278"/>
                    <a:pt x="4154" y="12757"/>
                    <a:pt x="3600" y="13589"/>
                  </a:cubicBezTo>
                  <a:cubicBezTo>
                    <a:pt x="3240" y="14129"/>
                    <a:pt x="2989" y="14340"/>
                    <a:pt x="2741" y="14340"/>
                  </a:cubicBezTo>
                  <a:cubicBezTo>
                    <a:pt x="2480" y="14340"/>
                    <a:pt x="2223" y="14106"/>
                    <a:pt x="1843" y="13774"/>
                  </a:cubicBezTo>
                  <a:cubicBezTo>
                    <a:pt x="1665" y="13833"/>
                    <a:pt x="1449" y="14083"/>
                    <a:pt x="1219" y="14083"/>
                  </a:cubicBezTo>
                  <a:cubicBezTo>
                    <a:pt x="1091" y="14083"/>
                    <a:pt x="959" y="14005"/>
                    <a:pt x="827" y="13774"/>
                  </a:cubicBezTo>
                  <a:cubicBezTo>
                    <a:pt x="675" y="13774"/>
                    <a:pt x="497" y="13691"/>
                    <a:pt x="350" y="13691"/>
                  </a:cubicBezTo>
                  <a:cubicBezTo>
                    <a:pt x="228" y="13691"/>
                    <a:pt x="129" y="13748"/>
                    <a:pt x="87" y="13959"/>
                  </a:cubicBezTo>
                  <a:cubicBezTo>
                    <a:pt x="1" y="14304"/>
                    <a:pt x="237" y="14892"/>
                    <a:pt x="495" y="14892"/>
                  </a:cubicBezTo>
                  <a:cubicBezTo>
                    <a:pt x="513" y="14892"/>
                    <a:pt x="531" y="14889"/>
                    <a:pt x="549" y="14883"/>
                  </a:cubicBezTo>
                  <a:cubicBezTo>
                    <a:pt x="755" y="14780"/>
                    <a:pt x="964" y="14744"/>
                    <a:pt x="1175" y="14744"/>
                  </a:cubicBezTo>
                  <a:cubicBezTo>
                    <a:pt x="1673" y="14744"/>
                    <a:pt x="2186" y="14944"/>
                    <a:pt x="2705" y="14944"/>
                  </a:cubicBezTo>
                  <a:cubicBezTo>
                    <a:pt x="3154" y="14944"/>
                    <a:pt x="3608" y="14795"/>
                    <a:pt x="4062" y="14236"/>
                  </a:cubicBezTo>
                  <a:cubicBezTo>
                    <a:pt x="4432" y="13774"/>
                    <a:pt x="4986" y="12664"/>
                    <a:pt x="6095" y="12572"/>
                  </a:cubicBezTo>
                  <a:lnTo>
                    <a:pt x="6095" y="12572"/>
                  </a:lnTo>
                  <a:cubicBezTo>
                    <a:pt x="6280" y="13034"/>
                    <a:pt x="5541" y="13681"/>
                    <a:pt x="6280" y="14051"/>
                  </a:cubicBezTo>
                  <a:cubicBezTo>
                    <a:pt x="6367" y="14094"/>
                    <a:pt x="6445" y="14113"/>
                    <a:pt x="6515" y="14113"/>
                  </a:cubicBezTo>
                  <a:cubicBezTo>
                    <a:pt x="6897" y="14113"/>
                    <a:pt x="7078" y="13574"/>
                    <a:pt x="7389" y="13496"/>
                  </a:cubicBezTo>
                  <a:cubicBezTo>
                    <a:pt x="8221" y="13127"/>
                    <a:pt x="8406" y="12295"/>
                    <a:pt x="9146" y="12017"/>
                  </a:cubicBezTo>
                  <a:lnTo>
                    <a:pt x="9146" y="10169"/>
                  </a:lnTo>
                  <a:cubicBezTo>
                    <a:pt x="9331" y="8690"/>
                    <a:pt x="7944" y="7303"/>
                    <a:pt x="8961" y="5732"/>
                  </a:cubicBezTo>
                  <a:cubicBezTo>
                    <a:pt x="9053" y="5547"/>
                    <a:pt x="8868" y="5270"/>
                    <a:pt x="8591" y="5270"/>
                  </a:cubicBezTo>
                  <a:cubicBezTo>
                    <a:pt x="8544" y="5272"/>
                    <a:pt x="8498" y="5273"/>
                    <a:pt x="8453" y="5273"/>
                  </a:cubicBezTo>
                  <a:cubicBezTo>
                    <a:pt x="6824" y="5273"/>
                    <a:pt x="6625" y="3676"/>
                    <a:pt x="5726" y="2866"/>
                  </a:cubicBezTo>
                  <a:lnTo>
                    <a:pt x="5726" y="2866"/>
                  </a:lnTo>
                  <a:cubicBezTo>
                    <a:pt x="6373" y="3329"/>
                    <a:pt x="7112" y="3236"/>
                    <a:pt x="7759" y="3606"/>
                  </a:cubicBezTo>
                  <a:lnTo>
                    <a:pt x="8129" y="3606"/>
                  </a:lnTo>
                  <a:cubicBezTo>
                    <a:pt x="8129" y="3236"/>
                    <a:pt x="8961" y="2774"/>
                    <a:pt x="8406" y="2682"/>
                  </a:cubicBezTo>
                  <a:cubicBezTo>
                    <a:pt x="6835" y="2219"/>
                    <a:pt x="6188" y="648"/>
                    <a:pt x="480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37"/>
            <p:cNvSpPr/>
            <p:nvPr/>
          </p:nvSpPr>
          <p:spPr>
            <a:xfrm>
              <a:off x="3971750" y="3427125"/>
              <a:ext cx="198750" cy="546050"/>
            </a:xfrm>
            <a:custGeom>
              <a:rect b="b" l="l" r="r" t="t"/>
              <a:pathLst>
                <a:path extrusionOk="0" h="21842" w="7950">
                  <a:moveTo>
                    <a:pt x="3328" y="0"/>
                  </a:moveTo>
                  <a:cubicBezTo>
                    <a:pt x="3328" y="370"/>
                    <a:pt x="2866" y="832"/>
                    <a:pt x="3513" y="1202"/>
                  </a:cubicBezTo>
                  <a:cubicBezTo>
                    <a:pt x="3883" y="1387"/>
                    <a:pt x="3975" y="1756"/>
                    <a:pt x="3513" y="1849"/>
                  </a:cubicBezTo>
                  <a:cubicBezTo>
                    <a:pt x="1942" y="2219"/>
                    <a:pt x="2958" y="3235"/>
                    <a:pt x="2958" y="3975"/>
                  </a:cubicBezTo>
                  <a:cubicBezTo>
                    <a:pt x="4068" y="5546"/>
                    <a:pt x="3698" y="7118"/>
                    <a:pt x="2958" y="8689"/>
                  </a:cubicBezTo>
                  <a:lnTo>
                    <a:pt x="3698" y="8689"/>
                  </a:lnTo>
                  <a:cubicBezTo>
                    <a:pt x="3860" y="8446"/>
                    <a:pt x="3809" y="7917"/>
                    <a:pt x="4232" y="7917"/>
                  </a:cubicBezTo>
                  <a:cubicBezTo>
                    <a:pt x="4291" y="7917"/>
                    <a:pt x="4358" y="7927"/>
                    <a:pt x="4437" y="7950"/>
                  </a:cubicBezTo>
                  <a:cubicBezTo>
                    <a:pt x="4807" y="8042"/>
                    <a:pt x="4437" y="8412"/>
                    <a:pt x="4437" y="8689"/>
                  </a:cubicBezTo>
                  <a:cubicBezTo>
                    <a:pt x="4715" y="9706"/>
                    <a:pt x="3790" y="10723"/>
                    <a:pt x="4622" y="11924"/>
                  </a:cubicBezTo>
                  <a:cubicBezTo>
                    <a:pt x="3883" y="11739"/>
                    <a:pt x="3420" y="11647"/>
                    <a:pt x="3328" y="10908"/>
                  </a:cubicBezTo>
                  <a:cubicBezTo>
                    <a:pt x="3097" y="10746"/>
                    <a:pt x="2854" y="10694"/>
                    <a:pt x="2606" y="10694"/>
                  </a:cubicBezTo>
                  <a:cubicBezTo>
                    <a:pt x="2159" y="10694"/>
                    <a:pt x="1693" y="10862"/>
                    <a:pt x="1242" y="10862"/>
                  </a:cubicBezTo>
                  <a:cubicBezTo>
                    <a:pt x="941" y="10862"/>
                    <a:pt x="647" y="10787"/>
                    <a:pt x="370" y="10538"/>
                  </a:cubicBezTo>
                  <a:cubicBezTo>
                    <a:pt x="93" y="10723"/>
                    <a:pt x="0" y="11092"/>
                    <a:pt x="185" y="11462"/>
                  </a:cubicBezTo>
                  <a:cubicBezTo>
                    <a:pt x="740" y="13034"/>
                    <a:pt x="740" y="14697"/>
                    <a:pt x="740" y="16269"/>
                  </a:cubicBezTo>
                  <a:cubicBezTo>
                    <a:pt x="902" y="16512"/>
                    <a:pt x="637" y="17041"/>
                    <a:pt x="945" y="17041"/>
                  </a:cubicBezTo>
                  <a:cubicBezTo>
                    <a:pt x="988" y="17041"/>
                    <a:pt x="1042" y="17031"/>
                    <a:pt x="1110" y="17008"/>
                  </a:cubicBezTo>
                  <a:cubicBezTo>
                    <a:pt x="1757" y="16731"/>
                    <a:pt x="2496" y="16361"/>
                    <a:pt x="2496" y="15529"/>
                  </a:cubicBezTo>
                  <a:cubicBezTo>
                    <a:pt x="2541" y="14903"/>
                    <a:pt x="2780" y="14731"/>
                    <a:pt x="3068" y="14731"/>
                  </a:cubicBezTo>
                  <a:cubicBezTo>
                    <a:pt x="3375" y="14731"/>
                    <a:pt x="3737" y="14927"/>
                    <a:pt x="3975" y="14975"/>
                  </a:cubicBezTo>
                  <a:cubicBezTo>
                    <a:pt x="4715" y="14975"/>
                    <a:pt x="4530" y="15529"/>
                    <a:pt x="4437" y="15991"/>
                  </a:cubicBezTo>
                  <a:cubicBezTo>
                    <a:pt x="4382" y="16405"/>
                    <a:pt x="4253" y="16531"/>
                    <a:pt x="4087" y="16531"/>
                  </a:cubicBezTo>
                  <a:cubicBezTo>
                    <a:pt x="3828" y="16531"/>
                    <a:pt x="3479" y="16225"/>
                    <a:pt x="3178" y="16225"/>
                  </a:cubicBezTo>
                  <a:cubicBezTo>
                    <a:pt x="3024" y="16225"/>
                    <a:pt x="2883" y="16305"/>
                    <a:pt x="2773" y="16546"/>
                  </a:cubicBezTo>
                  <a:cubicBezTo>
                    <a:pt x="2589" y="17101"/>
                    <a:pt x="4715" y="17563"/>
                    <a:pt x="2773" y="18025"/>
                  </a:cubicBezTo>
                  <a:cubicBezTo>
                    <a:pt x="2496" y="18117"/>
                    <a:pt x="2219" y="18672"/>
                    <a:pt x="2404" y="18857"/>
                  </a:cubicBezTo>
                  <a:cubicBezTo>
                    <a:pt x="3328" y="20243"/>
                    <a:pt x="2126" y="20428"/>
                    <a:pt x="1017" y="20891"/>
                  </a:cubicBezTo>
                  <a:cubicBezTo>
                    <a:pt x="1926" y="21118"/>
                    <a:pt x="2400" y="21841"/>
                    <a:pt x="3152" y="21841"/>
                  </a:cubicBezTo>
                  <a:cubicBezTo>
                    <a:pt x="3318" y="21841"/>
                    <a:pt x="3497" y="21806"/>
                    <a:pt x="3698" y="21722"/>
                  </a:cubicBezTo>
                  <a:lnTo>
                    <a:pt x="3698" y="21815"/>
                  </a:lnTo>
                  <a:cubicBezTo>
                    <a:pt x="4807" y="19504"/>
                    <a:pt x="5546" y="17286"/>
                    <a:pt x="4899" y="14697"/>
                  </a:cubicBezTo>
                  <a:cubicBezTo>
                    <a:pt x="4807" y="14050"/>
                    <a:pt x="5084" y="13126"/>
                    <a:pt x="5546" y="12664"/>
                  </a:cubicBezTo>
                  <a:cubicBezTo>
                    <a:pt x="5776" y="12751"/>
                    <a:pt x="5962" y="12789"/>
                    <a:pt x="6116" y="12789"/>
                  </a:cubicBezTo>
                  <a:cubicBezTo>
                    <a:pt x="7221" y="12789"/>
                    <a:pt x="6613" y="10806"/>
                    <a:pt x="7805" y="10806"/>
                  </a:cubicBezTo>
                  <a:cubicBezTo>
                    <a:pt x="7851" y="10806"/>
                    <a:pt x="7899" y="10809"/>
                    <a:pt x="7950" y="10815"/>
                  </a:cubicBezTo>
                  <a:cubicBezTo>
                    <a:pt x="6656" y="10168"/>
                    <a:pt x="5362" y="8504"/>
                    <a:pt x="5546" y="8227"/>
                  </a:cubicBezTo>
                  <a:cubicBezTo>
                    <a:pt x="6101" y="7025"/>
                    <a:pt x="5731" y="6471"/>
                    <a:pt x="4715" y="5916"/>
                  </a:cubicBezTo>
                  <a:cubicBezTo>
                    <a:pt x="4622" y="5916"/>
                    <a:pt x="4530" y="5731"/>
                    <a:pt x="4530" y="5639"/>
                  </a:cubicBezTo>
                  <a:cubicBezTo>
                    <a:pt x="5084" y="4807"/>
                    <a:pt x="4068" y="3975"/>
                    <a:pt x="4530" y="2866"/>
                  </a:cubicBezTo>
                  <a:cubicBezTo>
                    <a:pt x="4715" y="2404"/>
                    <a:pt x="5454" y="1202"/>
                    <a:pt x="4807" y="370"/>
                  </a:cubicBezTo>
                  <a:lnTo>
                    <a:pt x="4807" y="370"/>
                  </a:lnTo>
                  <a:cubicBezTo>
                    <a:pt x="4608" y="569"/>
                    <a:pt x="4453" y="645"/>
                    <a:pt x="4325" y="645"/>
                  </a:cubicBezTo>
                  <a:cubicBezTo>
                    <a:pt x="4038" y="645"/>
                    <a:pt x="3890" y="256"/>
                    <a:pt x="369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37"/>
            <p:cNvSpPr/>
            <p:nvPr/>
          </p:nvSpPr>
          <p:spPr>
            <a:xfrm>
              <a:off x="3555800" y="3803800"/>
              <a:ext cx="288875" cy="376250"/>
            </a:xfrm>
            <a:custGeom>
              <a:rect b="b" l="l" r="r" t="t"/>
              <a:pathLst>
                <a:path extrusionOk="0" h="15050" w="11555">
                  <a:moveTo>
                    <a:pt x="2866" y="0"/>
                  </a:moveTo>
                  <a:lnTo>
                    <a:pt x="2866" y="0"/>
                  </a:lnTo>
                  <a:cubicBezTo>
                    <a:pt x="2371" y="769"/>
                    <a:pt x="1910" y="1212"/>
                    <a:pt x="1423" y="1212"/>
                  </a:cubicBezTo>
                  <a:cubicBezTo>
                    <a:pt x="1090" y="1212"/>
                    <a:pt x="745" y="1005"/>
                    <a:pt x="370" y="555"/>
                  </a:cubicBezTo>
                  <a:cubicBezTo>
                    <a:pt x="339" y="524"/>
                    <a:pt x="298" y="514"/>
                    <a:pt x="254" y="514"/>
                  </a:cubicBezTo>
                  <a:cubicBezTo>
                    <a:pt x="165" y="514"/>
                    <a:pt x="62" y="555"/>
                    <a:pt x="0" y="555"/>
                  </a:cubicBezTo>
                  <a:cubicBezTo>
                    <a:pt x="647" y="3143"/>
                    <a:pt x="1202" y="5731"/>
                    <a:pt x="2773" y="8042"/>
                  </a:cubicBezTo>
                  <a:cubicBezTo>
                    <a:pt x="4252" y="10076"/>
                    <a:pt x="6471" y="11277"/>
                    <a:pt x="8042" y="13126"/>
                  </a:cubicBezTo>
                  <a:cubicBezTo>
                    <a:pt x="8597" y="13773"/>
                    <a:pt x="9521" y="14328"/>
                    <a:pt x="10260" y="14882"/>
                  </a:cubicBezTo>
                  <a:cubicBezTo>
                    <a:pt x="10377" y="14998"/>
                    <a:pt x="10509" y="15050"/>
                    <a:pt x="10651" y="15050"/>
                  </a:cubicBezTo>
                  <a:cubicBezTo>
                    <a:pt x="10847" y="15050"/>
                    <a:pt x="11062" y="14951"/>
                    <a:pt x="11277" y="14790"/>
                  </a:cubicBezTo>
                  <a:cubicBezTo>
                    <a:pt x="11555" y="14512"/>
                    <a:pt x="11555" y="14143"/>
                    <a:pt x="11277" y="13865"/>
                  </a:cubicBezTo>
                  <a:cubicBezTo>
                    <a:pt x="9429" y="11739"/>
                    <a:pt x="8504" y="9059"/>
                    <a:pt x="6933" y="6655"/>
                  </a:cubicBezTo>
                  <a:cubicBezTo>
                    <a:pt x="6620" y="6942"/>
                    <a:pt x="6373" y="7053"/>
                    <a:pt x="6176" y="7053"/>
                  </a:cubicBezTo>
                  <a:cubicBezTo>
                    <a:pt x="5674" y="7053"/>
                    <a:pt x="5494" y="6340"/>
                    <a:pt x="5361" y="6008"/>
                  </a:cubicBezTo>
                  <a:cubicBezTo>
                    <a:pt x="5084" y="4992"/>
                    <a:pt x="5824" y="3790"/>
                    <a:pt x="4252" y="3235"/>
                  </a:cubicBezTo>
                  <a:cubicBezTo>
                    <a:pt x="3882" y="3143"/>
                    <a:pt x="4345" y="2866"/>
                    <a:pt x="4622" y="2681"/>
                  </a:cubicBezTo>
                  <a:cubicBezTo>
                    <a:pt x="5269" y="2219"/>
                    <a:pt x="4807" y="2034"/>
                    <a:pt x="4345" y="1941"/>
                  </a:cubicBezTo>
                  <a:cubicBezTo>
                    <a:pt x="4129" y="1972"/>
                    <a:pt x="3926" y="1990"/>
                    <a:pt x="3741" y="1990"/>
                  </a:cubicBezTo>
                  <a:cubicBezTo>
                    <a:pt x="2814" y="1990"/>
                    <a:pt x="2326" y="1541"/>
                    <a:pt x="286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37"/>
            <p:cNvSpPr/>
            <p:nvPr/>
          </p:nvSpPr>
          <p:spPr>
            <a:xfrm>
              <a:off x="3019675" y="3880050"/>
              <a:ext cx="353575" cy="436775"/>
            </a:xfrm>
            <a:custGeom>
              <a:rect b="b" l="l" r="r" t="t"/>
              <a:pathLst>
                <a:path extrusionOk="0" h="17471" w="14143">
                  <a:moveTo>
                    <a:pt x="1757" y="0"/>
                  </a:moveTo>
                  <a:cubicBezTo>
                    <a:pt x="1757" y="1202"/>
                    <a:pt x="370" y="1017"/>
                    <a:pt x="0" y="1849"/>
                  </a:cubicBezTo>
                  <a:cubicBezTo>
                    <a:pt x="647" y="3513"/>
                    <a:pt x="1017" y="5269"/>
                    <a:pt x="2126" y="6841"/>
                  </a:cubicBezTo>
                  <a:cubicBezTo>
                    <a:pt x="3698" y="9059"/>
                    <a:pt x="5546" y="11000"/>
                    <a:pt x="7395" y="12941"/>
                  </a:cubicBezTo>
                  <a:cubicBezTo>
                    <a:pt x="9059" y="14790"/>
                    <a:pt x="11000" y="16546"/>
                    <a:pt x="13403" y="17471"/>
                  </a:cubicBezTo>
                  <a:cubicBezTo>
                    <a:pt x="13866" y="16916"/>
                    <a:pt x="13958" y="16269"/>
                    <a:pt x="14143" y="15622"/>
                  </a:cubicBezTo>
                  <a:cubicBezTo>
                    <a:pt x="13773" y="15160"/>
                    <a:pt x="13496" y="14698"/>
                    <a:pt x="13034" y="14420"/>
                  </a:cubicBezTo>
                  <a:cubicBezTo>
                    <a:pt x="9798" y="12109"/>
                    <a:pt x="6841" y="9429"/>
                    <a:pt x="4807" y="5916"/>
                  </a:cubicBezTo>
                  <a:cubicBezTo>
                    <a:pt x="3605" y="3975"/>
                    <a:pt x="3051" y="1849"/>
                    <a:pt x="175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37"/>
            <p:cNvSpPr/>
            <p:nvPr/>
          </p:nvSpPr>
          <p:spPr>
            <a:xfrm>
              <a:off x="3872375" y="4255275"/>
              <a:ext cx="501475" cy="442850"/>
            </a:xfrm>
            <a:custGeom>
              <a:rect b="b" l="l" r="r" t="t"/>
              <a:pathLst>
                <a:path extrusionOk="0" h="17714" w="20059">
                  <a:moveTo>
                    <a:pt x="1884" y="0"/>
                  </a:moveTo>
                  <a:cubicBezTo>
                    <a:pt x="1550" y="0"/>
                    <a:pt x="1238" y="160"/>
                    <a:pt x="925" y="428"/>
                  </a:cubicBezTo>
                  <a:cubicBezTo>
                    <a:pt x="1" y="1168"/>
                    <a:pt x="740" y="1722"/>
                    <a:pt x="1295" y="2184"/>
                  </a:cubicBezTo>
                  <a:cubicBezTo>
                    <a:pt x="6009" y="6714"/>
                    <a:pt x="10723" y="11243"/>
                    <a:pt x="14975" y="16234"/>
                  </a:cubicBezTo>
                  <a:cubicBezTo>
                    <a:pt x="15314" y="16302"/>
                    <a:pt x="15305" y="17263"/>
                    <a:pt x="15749" y="17263"/>
                  </a:cubicBezTo>
                  <a:cubicBezTo>
                    <a:pt x="15911" y="17263"/>
                    <a:pt x="16133" y="17135"/>
                    <a:pt x="16454" y="16789"/>
                  </a:cubicBezTo>
                  <a:cubicBezTo>
                    <a:pt x="16493" y="16737"/>
                    <a:pt x="16532" y="16714"/>
                    <a:pt x="16572" y="16714"/>
                  </a:cubicBezTo>
                  <a:cubicBezTo>
                    <a:pt x="16813" y="16714"/>
                    <a:pt x="17074" y="17555"/>
                    <a:pt x="17471" y="17713"/>
                  </a:cubicBezTo>
                  <a:lnTo>
                    <a:pt x="17841" y="17713"/>
                  </a:lnTo>
                  <a:cubicBezTo>
                    <a:pt x="17933" y="17436"/>
                    <a:pt x="17656" y="16882"/>
                    <a:pt x="18118" y="16882"/>
                  </a:cubicBezTo>
                  <a:cubicBezTo>
                    <a:pt x="18580" y="16882"/>
                    <a:pt x="18210" y="17529"/>
                    <a:pt x="18580" y="17713"/>
                  </a:cubicBezTo>
                  <a:lnTo>
                    <a:pt x="20059" y="17713"/>
                  </a:lnTo>
                  <a:lnTo>
                    <a:pt x="20059" y="17621"/>
                  </a:lnTo>
                  <a:cubicBezTo>
                    <a:pt x="19597" y="17159"/>
                    <a:pt x="19042" y="16697"/>
                    <a:pt x="18580" y="16234"/>
                  </a:cubicBezTo>
                  <a:cubicBezTo>
                    <a:pt x="16269" y="14663"/>
                    <a:pt x="14513" y="12537"/>
                    <a:pt x="12572" y="10596"/>
                  </a:cubicBezTo>
                  <a:cubicBezTo>
                    <a:pt x="9337" y="7361"/>
                    <a:pt x="6194" y="3941"/>
                    <a:pt x="3051" y="613"/>
                  </a:cubicBezTo>
                  <a:cubicBezTo>
                    <a:pt x="2621" y="183"/>
                    <a:pt x="2241" y="0"/>
                    <a:pt x="188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37"/>
            <p:cNvSpPr/>
            <p:nvPr/>
          </p:nvSpPr>
          <p:spPr>
            <a:xfrm>
              <a:off x="3139850" y="1628175"/>
              <a:ext cx="355875" cy="491025"/>
            </a:xfrm>
            <a:custGeom>
              <a:rect b="b" l="l" r="r" t="t"/>
              <a:pathLst>
                <a:path extrusionOk="0" h="19641" w="14235">
                  <a:moveTo>
                    <a:pt x="1374" y="1"/>
                  </a:moveTo>
                  <a:cubicBezTo>
                    <a:pt x="1257" y="1"/>
                    <a:pt x="1138" y="14"/>
                    <a:pt x="1017" y="44"/>
                  </a:cubicBezTo>
                  <a:cubicBezTo>
                    <a:pt x="555" y="136"/>
                    <a:pt x="0" y="136"/>
                    <a:pt x="0" y="783"/>
                  </a:cubicBezTo>
                  <a:cubicBezTo>
                    <a:pt x="77" y="1248"/>
                    <a:pt x="414" y="1453"/>
                    <a:pt x="793" y="1453"/>
                  </a:cubicBezTo>
                  <a:cubicBezTo>
                    <a:pt x="867" y="1453"/>
                    <a:pt x="942" y="1445"/>
                    <a:pt x="1017" y="1430"/>
                  </a:cubicBezTo>
                  <a:cubicBezTo>
                    <a:pt x="1186" y="1414"/>
                    <a:pt x="1349" y="1407"/>
                    <a:pt x="1504" y="1407"/>
                  </a:cubicBezTo>
                  <a:cubicBezTo>
                    <a:pt x="4060" y="1407"/>
                    <a:pt x="4767" y="3488"/>
                    <a:pt x="5639" y="5405"/>
                  </a:cubicBezTo>
                  <a:cubicBezTo>
                    <a:pt x="6563" y="7531"/>
                    <a:pt x="6101" y="9750"/>
                    <a:pt x="6470" y="11876"/>
                  </a:cubicBezTo>
                  <a:cubicBezTo>
                    <a:pt x="6840" y="14556"/>
                    <a:pt x="6378" y="17606"/>
                    <a:pt x="8966" y="19640"/>
                  </a:cubicBezTo>
                  <a:lnTo>
                    <a:pt x="10075" y="18531"/>
                  </a:lnTo>
                  <a:cubicBezTo>
                    <a:pt x="10445" y="17514"/>
                    <a:pt x="11554" y="16682"/>
                    <a:pt x="10353" y="15480"/>
                  </a:cubicBezTo>
                  <a:cubicBezTo>
                    <a:pt x="10214" y="15342"/>
                    <a:pt x="10052" y="15272"/>
                    <a:pt x="9891" y="15272"/>
                  </a:cubicBezTo>
                  <a:cubicBezTo>
                    <a:pt x="9729" y="15272"/>
                    <a:pt x="9567" y="15342"/>
                    <a:pt x="9428" y="15480"/>
                  </a:cubicBezTo>
                  <a:cubicBezTo>
                    <a:pt x="9059" y="15758"/>
                    <a:pt x="9243" y="16035"/>
                    <a:pt x="9521" y="16220"/>
                  </a:cubicBezTo>
                  <a:cubicBezTo>
                    <a:pt x="10260" y="16590"/>
                    <a:pt x="9983" y="17144"/>
                    <a:pt x="9613" y="17514"/>
                  </a:cubicBezTo>
                  <a:cubicBezTo>
                    <a:pt x="9374" y="17753"/>
                    <a:pt x="9204" y="18198"/>
                    <a:pt x="8865" y="18198"/>
                  </a:cubicBezTo>
                  <a:cubicBezTo>
                    <a:pt x="8811" y="18198"/>
                    <a:pt x="8753" y="18187"/>
                    <a:pt x="8689" y="18161"/>
                  </a:cubicBezTo>
                  <a:cubicBezTo>
                    <a:pt x="8227" y="17884"/>
                    <a:pt x="8042" y="17422"/>
                    <a:pt x="7857" y="16867"/>
                  </a:cubicBezTo>
                  <a:cubicBezTo>
                    <a:pt x="7210" y="14926"/>
                    <a:pt x="7672" y="12985"/>
                    <a:pt x="7302" y="11044"/>
                  </a:cubicBezTo>
                  <a:cubicBezTo>
                    <a:pt x="7302" y="10859"/>
                    <a:pt x="7210" y="10304"/>
                    <a:pt x="7765" y="10212"/>
                  </a:cubicBezTo>
                  <a:cubicBezTo>
                    <a:pt x="7830" y="10195"/>
                    <a:pt x="7893" y="10188"/>
                    <a:pt x="7953" y="10188"/>
                  </a:cubicBezTo>
                  <a:cubicBezTo>
                    <a:pt x="8232" y="10188"/>
                    <a:pt x="8461" y="10353"/>
                    <a:pt x="8689" y="10581"/>
                  </a:cubicBezTo>
                  <a:cubicBezTo>
                    <a:pt x="8843" y="10889"/>
                    <a:pt x="9188" y="11388"/>
                    <a:pt x="9406" y="11388"/>
                  </a:cubicBezTo>
                  <a:cubicBezTo>
                    <a:pt x="9451" y="11388"/>
                    <a:pt x="9490" y="11368"/>
                    <a:pt x="9521" y="11321"/>
                  </a:cubicBezTo>
                  <a:cubicBezTo>
                    <a:pt x="9983" y="10397"/>
                    <a:pt x="11554" y="9842"/>
                    <a:pt x="10815" y="8363"/>
                  </a:cubicBezTo>
                  <a:lnTo>
                    <a:pt x="10815" y="8363"/>
                  </a:lnTo>
                  <a:cubicBezTo>
                    <a:pt x="10069" y="9109"/>
                    <a:pt x="9202" y="9434"/>
                    <a:pt x="8166" y="9434"/>
                  </a:cubicBezTo>
                  <a:cubicBezTo>
                    <a:pt x="7919" y="9434"/>
                    <a:pt x="7662" y="9415"/>
                    <a:pt x="7395" y="9380"/>
                  </a:cubicBezTo>
                  <a:cubicBezTo>
                    <a:pt x="7620" y="8929"/>
                    <a:pt x="7785" y="8356"/>
                    <a:pt x="8285" y="8356"/>
                  </a:cubicBezTo>
                  <a:cubicBezTo>
                    <a:pt x="8400" y="8356"/>
                    <a:pt x="8533" y="8386"/>
                    <a:pt x="8689" y="8455"/>
                  </a:cubicBezTo>
                  <a:cubicBezTo>
                    <a:pt x="8843" y="8517"/>
                    <a:pt x="8976" y="8548"/>
                    <a:pt x="9089" y="8548"/>
                  </a:cubicBezTo>
                  <a:cubicBezTo>
                    <a:pt x="9315" y="8548"/>
                    <a:pt x="9459" y="8425"/>
                    <a:pt x="9521" y="8178"/>
                  </a:cubicBezTo>
                  <a:cubicBezTo>
                    <a:pt x="9706" y="7716"/>
                    <a:pt x="9336" y="7346"/>
                    <a:pt x="8966" y="7161"/>
                  </a:cubicBezTo>
                  <a:cubicBezTo>
                    <a:pt x="6933" y="6237"/>
                    <a:pt x="6933" y="6329"/>
                    <a:pt x="6563" y="4296"/>
                  </a:cubicBezTo>
                  <a:cubicBezTo>
                    <a:pt x="6523" y="4136"/>
                    <a:pt x="6431" y="4097"/>
                    <a:pt x="6332" y="4097"/>
                  </a:cubicBezTo>
                  <a:cubicBezTo>
                    <a:pt x="6239" y="4097"/>
                    <a:pt x="6140" y="4131"/>
                    <a:pt x="6072" y="4131"/>
                  </a:cubicBezTo>
                  <a:cubicBezTo>
                    <a:pt x="6045" y="4131"/>
                    <a:pt x="6023" y="4126"/>
                    <a:pt x="6008" y="4111"/>
                  </a:cubicBezTo>
                  <a:cubicBezTo>
                    <a:pt x="5361" y="3464"/>
                    <a:pt x="4622" y="2724"/>
                    <a:pt x="5454" y="1800"/>
                  </a:cubicBezTo>
                  <a:cubicBezTo>
                    <a:pt x="5734" y="1520"/>
                    <a:pt x="6031" y="1361"/>
                    <a:pt x="6324" y="1361"/>
                  </a:cubicBezTo>
                  <a:cubicBezTo>
                    <a:pt x="6706" y="1361"/>
                    <a:pt x="7080" y="1633"/>
                    <a:pt x="7395" y="2262"/>
                  </a:cubicBezTo>
                  <a:cubicBezTo>
                    <a:pt x="7507" y="2514"/>
                    <a:pt x="7661" y="2597"/>
                    <a:pt x="7838" y="2597"/>
                  </a:cubicBezTo>
                  <a:cubicBezTo>
                    <a:pt x="8170" y="2597"/>
                    <a:pt x="8579" y="2305"/>
                    <a:pt x="8929" y="2305"/>
                  </a:cubicBezTo>
                  <a:cubicBezTo>
                    <a:pt x="9006" y="2305"/>
                    <a:pt x="9081" y="2320"/>
                    <a:pt x="9151" y="2355"/>
                  </a:cubicBezTo>
                  <a:cubicBezTo>
                    <a:pt x="9336" y="3187"/>
                    <a:pt x="8412" y="3279"/>
                    <a:pt x="8227" y="3926"/>
                  </a:cubicBezTo>
                  <a:cubicBezTo>
                    <a:pt x="8966" y="4019"/>
                    <a:pt x="9613" y="4019"/>
                    <a:pt x="10075" y="4758"/>
                  </a:cubicBezTo>
                  <a:cubicBezTo>
                    <a:pt x="10513" y="5021"/>
                    <a:pt x="10702" y="5782"/>
                    <a:pt x="11429" y="5782"/>
                  </a:cubicBezTo>
                  <a:cubicBezTo>
                    <a:pt x="11469" y="5782"/>
                    <a:pt x="11511" y="5780"/>
                    <a:pt x="11554" y="5775"/>
                  </a:cubicBezTo>
                  <a:cubicBezTo>
                    <a:pt x="11793" y="5608"/>
                    <a:pt x="11970" y="5539"/>
                    <a:pt x="12105" y="5539"/>
                  </a:cubicBezTo>
                  <a:cubicBezTo>
                    <a:pt x="12491" y="5539"/>
                    <a:pt x="12526" y="6103"/>
                    <a:pt x="12664" y="6514"/>
                  </a:cubicBezTo>
                  <a:cubicBezTo>
                    <a:pt x="13588" y="6607"/>
                    <a:pt x="13495" y="7624"/>
                    <a:pt x="14050" y="7993"/>
                  </a:cubicBezTo>
                  <a:cubicBezTo>
                    <a:pt x="14235" y="6052"/>
                    <a:pt x="12941" y="4850"/>
                    <a:pt x="11832" y="3649"/>
                  </a:cubicBezTo>
                  <a:cubicBezTo>
                    <a:pt x="10075" y="1615"/>
                    <a:pt x="7857" y="691"/>
                    <a:pt x="5361" y="414"/>
                  </a:cubicBezTo>
                  <a:cubicBezTo>
                    <a:pt x="4908" y="640"/>
                    <a:pt x="4456" y="1040"/>
                    <a:pt x="4003" y="1040"/>
                  </a:cubicBezTo>
                  <a:cubicBezTo>
                    <a:pt x="3716" y="1040"/>
                    <a:pt x="3429" y="879"/>
                    <a:pt x="3143" y="414"/>
                  </a:cubicBezTo>
                  <a:cubicBezTo>
                    <a:pt x="2525" y="336"/>
                    <a:pt x="1971" y="1"/>
                    <a:pt x="137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37"/>
            <p:cNvSpPr/>
            <p:nvPr/>
          </p:nvSpPr>
          <p:spPr>
            <a:xfrm>
              <a:off x="3301600" y="908275"/>
              <a:ext cx="473750" cy="436550"/>
            </a:xfrm>
            <a:custGeom>
              <a:rect b="b" l="l" r="r" t="t"/>
              <a:pathLst>
                <a:path extrusionOk="0" h="17462" w="18950">
                  <a:moveTo>
                    <a:pt x="2496" y="93"/>
                  </a:moveTo>
                  <a:cubicBezTo>
                    <a:pt x="1664" y="277"/>
                    <a:pt x="740" y="0"/>
                    <a:pt x="0" y="462"/>
                  </a:cubicBezTo>
                  <a:cubicBezTo>
                    <a:pt x="2496" y="2034"/>
                    <a:pt x="4715" y="3882"/>
                    <a:pt x="6841" y="5916"/>
                  </a:cubicBezTo>
                  <a:cubicBezTo>
                    <a:pt x="7006" y="5668"/>
                    <a:pt x="7171" y="5347"/>
                    <a:pt x="7534" y="5347"/>
                  </a:cubicBezTo>
                  <a:cubicBezTo>
                    <a:pt x="7577" y="5347"/>
                    <a:pt x="7623" y="5351"/>
                    <a:pt x="7672" y="5361"/>
                  </a:cubicBezTo>
                  <a:cubicBezTo>
                    <a:pt x="7765" y="5361"/>
                    <a:pt x="7857" y="5546"/>
                    <a:pt x="7765" y="5639"/>
                  </a:cubicBezTo>
                  <a:cubicBezTo>
                    <a:pt x="7662" y="5895"/>
                    <a:pt x="7502" y="5952"/>
                    <a:pt x="7317" y="5952"/>
                  </a:cubicBezTo>
                  <a:cubicBezTo>
                    <a:pt x="7169" y="5952"/>
                    <a:pt x="7005" y="5916"/>
                    <a:pt x="6841" y="5916"/>
                  </a:cubicBezTo>
                  <a:cubicBezTo>
                    <a:pt x="7118" y="6101"/>
                    <a:pt x="7303" y="6378"/>
                    <a:pt x="7488" y="6563"/>
                  </a:cubicBezTo>
                  <a:cubicBezTo>
                    <a:pt x="8782" y="7580"/>
                    <a:pt x="8689" y="8134"/>
                    <a:pt x="7025" y="8319"/>
                  </a:cubicBezTo>
                  <a:cubicBezTo>
                    <a:pt x="6471" y="8319"/>
                    <a:pt x="6009" y="8689"/>
                    <a:pt x="5824" y="9244"/>
                  </a:cubicBezTo>
                  <a:cubicBezTo>
                    <a:pt x="5639" y="9891"/>
                    <a:pt x="6101" y="10260"/>
                    <a:pt x="6471" y="10630"/>
                  </a:cubicBezTo>
                  <a:cubicBezTo>
                    <a:pt x="7303" y="10445"/>
                    <a:pt x="7765" y="9706"/>
                    <a:pt x="8227" y="9151"/>
                  </a:cubicBezTo>
                  <a:cubicBezTo>
                    <a:pt x="8526" y="8703"/>
                    <a:pt x="8744" y="8442"/>
                    <a:pt x="9013" y="8442"/>
                  </a:cubicBezTo>
                  <a:cubicBezTo>
                    <a:pt x="9242" y="8442"/>
                    <a:pt x="9507" y="8633"/>
                    <a:pt x="9891" y="9059"/>
                  </a:cubicBezTo>
                  <a:cubicBezTo>
                    <a:pt x="12294" y="11647"/>
                    <a:pt x="15067" y="13958"/>
                    <a:pt x="17286" y="16823"/>
                  </a:cubicBezTo>
                  <a:cubicBezTo>
                    <a:pt x="17488" y="17093"/>
                    <a:pt x="17739" y="17461"/>
                    <a:pt x="18076" y="17461"/>
                  </a:cubicBezTo>
                  <a:cubicBezTo>
                    <a:pt x="18201" y="17461"/>
                    <a:pt x="18337" y="17410"/>
                    <a:pt x="18487" y="17285"/>
                  </a:cubicBezTo>
                  <a:cubicBezTo>
                    <a:pt x="18949" y="17008"/>
                    <a:pt x="18857" y="16546"/>
                    <a:pt x="18672" y="15991"/>
                  </a:cubicBezTo>
                  <a:cubicBezTo>
                    <a:pt x="18118" y="14882"/>
                    <a:pt x="17378" y="13865"/>
                    <a:pt x="16454" y="12941"/>
                  </a:cubicBezTo>
                  <a:cubicBezTo>
                    <a:pt x="14328" y="10815"/>
                    <a:pt x="12017" y="8781"/>
                    <a:pt x="9891" y="6563"/>
                  </a:cubicBezTo>
                  <a:cubicBezTo>
                    <a:pt x="7672" y="4160"/>
                    <a:pt x="5454" y="1756"/>
                    <a:pt x="2496" y="93"/>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37"/>
            <p:cNvSpPr/>
            <p:nvPr/>
          </p:nvSpPr>
          <p:spPr>
            <a:xfrm>
              <a:off x="4628025" y="4004825"/>
              <a:ext cx="177975" cy="348300"/>
            </a:xfrm>
            <a:custGeom>
              <a:rect b="b" l="l" r="r" t="t"/>
              <a:pathLst>
                <a:path extrusionOk="0" h="13932" w="7119">
                  <a:moveTo>
                    <a:pt x="4160" y="1"/>
                  </a:moveTo>
                  <a:lnTo>
                    <a:pt x="4160" y="1"/>
                  </a:lnTo>
                  <a:cubicBezTo>
                    <a:pt x="4168" y="87"/>
                    <a:pt x="4178" y="172"/>
                    <a:pt x="4190" y="254"/>
                  </a:cubicBezTo>
                  <a:lnTo>
                    <a:pt x="4190" y="254"/>
                  </a:lnTo>
                  <a:cubicBezTo>
                    <a:pt x="4192" y="180"/>
                    <a:pt x="4182" y="96"/>
                    <a:pt x="4160" y="1"/>
                  </a:cubicBezTo>
                  <a:close/>
                  <a:moveTo>
                    <a:pt x="4190" y="254"/>
                  </a:moveTo>
                  <a:lnTo>
                    <a:pt x="4190" y="254"/>
                  </a:lnTo>
                  <a:cubicBezTo>
                    <a:pt x="4172" y="1107"/>
                    <a:pt x="2711" y="600"/>
                    <a:pt x="3051" y="1110"/>
                  </a:cubicBezTo>
                  <a:cubicBezTo>
                    <a:pt x="3883" y="2404"/>
                    <a:pt x="2312" y="2219"/>
                    <a:pt x="2219" y="2866"/>
                  </a:cubicBezTo>
                  <a:cubicBezTo>
                    <a:pt x="1572" y="2589"/>
                    <a:pt x="1572" y="2035"/>
                    <a:pt x="1480" y="1572"/>
                  </a:cubicBezTo>
                  <a:cubicBezTo>
                    <a:pt x="1018" y="1942"/>
                    <a:pt x="1110" y="2404"/>
                    <a:pt x="1110" y="2866"/>
                  </a:cubicBezTo>
                  <a:cubicBezTo>
                    <a:pt x="1110" y="4900"/>
                    <a:pt x="648" y="6841"/>
                    <a:pt x="1" y="8782"/>
                  </a:cubicBezTo>
                  <a:cubicBezTo>
                    <a:pt x="186" y="9060"/>
                    <a:pt x="555" y="9244"/>
                    <a:pt x="555" y="9429"/>
                  </a:cubicBezTo>
                  <a:cubicBezTo>
                    <a:pt x="555" y="10261"/>
                    <a:pt x="463" y="11093"/>
                    <a:pt x="1665" y="11278"/>
                  </a:cubicBezTo>
                  <a:cubicBezTo>
                    <a:pt x="1572" y="11555"/>
                    <a:pt x="1480" y="11833"/>
                    <a:pt x="1480" y="12110"/>
                  </a:cubicBezTo>
                  <a:lnTo>
                    <a:pt x="2589" y="12572"/>
                  </a:lnTo>
                  <a:cubicBezTo>
                    <a:pt x="2404" y="13034"/>
                    <a:pt x="1757" y="13127"/>
                    <a:pt x="1757" y="13681"/>
                  </a:cubicBezTo>
                  <a:cubicBezTo>
                    <a:pt x="1921" y="13868"/>
                    <a:pt x="2102" y="13931"/>
                    <a:pt x="2292" y="13931"/>
                  </a:cubicBezTo>
                  <a:cubicBezTo>
                    <a:pt x="2682" y="13931"/>
                    <a:pt x="3109" y="13667"/>
                    <a:pt x="3495" y="13667"/>
                  </a:cubicBezTo>
                  <a:cubicBezTo>
                    <a:pt x="3665" y="13667"/>
                    <a:pt x="3828" y="13718"/>
                    <a:pt x="3975" y="13866"/>
                  </a:cubicBezTo>
                  <a:cubicBezTo>
                    <a:pt x="4992" y="13589"/>
                    <a:pt x="6194" y="13496"/>
                    <a:pt x="6379" y="12110"/>
                  </a:cubicBezTo>
                  <a:cubicBezTo>
                    <a:pt x="6379" y="11648"/>
                    <a:pt x="7118" y="11001"/>
                    <a:pt x="6286" y="10631"/>
                  </a:cubicBezTo>
                  <a:cubicBezTo>
                    <a:pt x="6174" y="10589"/>
                    <a:pt x="6078" y="10570"/>
                    <a:pt x="5997" y="10570"/>
                  </a:cubicBezTo>
                  <a:cubicBezTo>
                    <a:pt x="5545" y="10570"/>
                    <a:pt x="5533" y="11149"/>
                    <a:pt x="5454" y="11463"/>
                  </a:cubicBezTo>
                  <a:cubicBezTo>
                    <a:pt x="5375" y="11862"/>
                    <a:pt x="5105" y="11916"/>
                    <a:pt x="4810" y="11916"/>
                  </a:cubicBezTo>
                  <a:cubicBezTo>
                    <a:pt x="4699" y="11916"/>
                    <a:pt x="4585" y="11909"/>
                    <a:pt x="4475" y="11909"/>
                  </a:cubicBezTo>
                  <a:cubicBezTo>
                    <a:pt x="4201" y="11909"/>
                    <a:pt x="3958" y="11957"/>
                    <a:pt x="3883" y="12295"/>
                  </a:cubicBezTo>
                  <a:cubicBezTo>
                    <a:pt x="3791" y="12110"/>
                    <a:pt x="3606" y="11833"/>
                    <a:pt x="3606" y="11648"/>
                  </a:cubicBezTo>
                  <a:cubicBezTo>
                    <a:pt x="3975" y="10261"/>
                    <a:pt x="3975" y="8690"/>
                    <a:pt x="5454" y="7765"/>
                  </a:cubicBezTo>
                  <a:cubicBezTo>
                    <a:pt x="5362" y="7211"/>
                    <a:pt x="4068" y="6841"/>
                    <a:pt x="5362" y="6287"/>
                  </a:cubicBezTo>
                  <a:cubicBezTo>
                    <a:pt x="5454" y="6194"/>
                    <a:pt x="5362" y="5639"/>
                    <a:pt x="5270" y="5639"/>
                  </a:cubicBezTo>
                  <a:cubicBezTo>
                    <a:pt x="3421" y="5270"/>
                    <a:pt x="4992" y="4715"/>
                    <a:pt x="5177" y="4345"/>
                  </a:cubicBezTo>
                  <a:cubicBezTo>
                    <a:pt x="5547" y="3791"/>
                    <a:pt x="5270" y="3236"/>
                    <a:pt x="5085" y="2774"/>
                  </a:cubicBezTo>
                  <a:cubicBezTo>
                    <a:pt x="4829" y="1922"/>
                    <a:pt x="4338" y="1227"/>
                    <a:pt x="4190" y="25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37"/>
            <p:cNvSpPr/>
            <p:nvPr/>
          </p:nvSpPr>
          <p:spPr>
            <a:xfrm>
              <a:off x="3086700" y="2650375"/>
              <a:ext cx="427525" cy="212925"/>
            </a:xfrm>
            <a:custGeom>
              <a:rect b="b" l="l" r="r" t="t"/>
              <a:pathLst>
                <a:path extrusionOk="0" h="8517" w="17101">
                  <a:moveTo>
                    <a:pt x="16216" y="1"/>
                  </a:moveTo>
                  <a:cubicBezTo>
                    <a:pt x="15902" y="1"/>
                    <a:pt x="15601" y="282"/>
                    <a:pt x="15344" y="474"/>
                  </a:cubicBezTo>
                  <a:cubicBezTo>
                    <a:pt x="14512" y="1214"/>
                    <a:pt x="13680" y="1953"/>
                    <a:pt x="12756" y="2693"/>
                  </a:cubicBezTo>
                  <a:cubicBezTo>
                    <a:pt x="11824" y="3413"/>
                    <a:pt x="10833" y="3764"/>
                    <a:pt x="9838" y="3764"/>
                  </a:cubicBezTo>
                  <a:cubicBezTo>
                    <a:pt x="8662" y="3764"/>
                    <a:pt x="7479" y="3274"/>
                    <a:pt x="6378" y="2323"/>
                  </a:cubicBezTo>
                  <a:cubicBezTo>
                    <a:pt x="5763" y="1844"/>
                    <a:pt x="5186" y="1657"/>
                    <a:pt x="4614" y="1657"/>
                  </a:cubicBezTo>
                  <a:cubicBezTo>
                    <a:pt x="3638" y="1657"/>
                    <a:pt x="2678" y="2203"/>
                    <a:pt x="1571" y="2785"/>
                  </a:cubicBezTo>
                  <a:cubicBezTo>
                    <a:pt x="2403" y="2878"/>
                    <a:pt x="2773" y="3432"/>
                    <a:pt x="2681" y="4449"/>
                  </a:cubicBezTo>
                  <a:cubicBezTo>
                    <a:pt x="1479" y="3709"/>
                    <a:pt x="924" y="2878"/>
                    <a:pt x="924" y="2046"/>
                  </a:cubicBezTo>
                  <a:cubicBezTo>
                    <a:pt x="185" y="2878"/>
                    <a:pt x="740" y="3987"/>
                    <a:pt x="555" y="4911"/>
                  </a:cubicBezTo>
                  <a:cubicBezTo>
                    <a:pt x="564" y="4914"/>
                    <a:pt x="574" y="4916"/>
                    <a:pt x="584" y="4916"/>
                  </a:cubicBezTo>
                  <a:cubicBezTo>
                    <a:pt x="762" y="4916"/>
                    <a:pt x="941" y="4397"/>
                    <a:pt x="1120" y="4397"/>
                  </a:cubicBezTo>
                  <a:cubicBezTo>
                    <a:pt x="1209" y="4397"/>
                    <a:pt x="1298" y="4526"/>
                    <a:pt x="1387" y="4911"/>
                  </a:cubicBezTo>
                  <a:cubicBezTo>
                    <a:pt x="1664" y="5835"/>
                    <a:pt x="1294" y="6667"/>
                    <a:pt x="555" y="7777"/>
                  </a:cubicBezTo>
                  <a:lnTo>
                    <a:pt x="555" y="4911"/>
                  </a:lnTo>
                  <a:cubicBezTo>
                    <a:pt x="0" y="6113"/>
                    <a:pt x="0" y="7314"/>
                    <a:pt x="555" y="8516"/>
                  </a:cubicBezTo>
                  <a:cubicBezTo>
                    <a:pt x="2034" y="8146"/>
                    <a:pt x="3513" y="7592"/>
                    <a:pt x="4899" y="6760"/>
                  </a:cubicBezTo>
                  <a:cubicBezTo>
                    <a:pt x="5048" y="5863"/>
                    <a:pt x="5500" y="5269"/>
                    <a:pt x="6253" y="5269"/>
                  </a:cubicBezTo>
                  <a:cubicBezTo>
                    <a:pt x="6432" y="5269"/>
                    <a:pt x="6627" y="5302"/>
                    <a:pt x="6840" y="5373"/>
                  </a:cubicBezTo>
                  <a:cubicBezTo>
                    <a:pt x="7562" y="5600"/>
                    <a:pt x="8247" y="5703"/>
                    <a:pt x="8900" y="5703"/>
                  </a:cubicBezTo>
                  <a:cubicBezTo>
                    <a:pt x="11175" y="5703"/>
                    <a:pt x="13066" y="4458"/>
                    <a:pt x="14790" y="2878"/>
                  </a:cubicBezTo>
                  <a:cubicBezTo>
                    <a:pt x="15344" y="2415"/>
                    <a:pt x="16268" y="2323"/>
                    <a:pt x="16453" y="1583"/>
                  </a:cubicBezTo>
                  <a:cubicBezTo>
                    <a:pt x="16638" y="1121"/>
                    <a:pt x="17100" y="659"/>
                    <a:pt x="16638" y="197"/>
                  </a:cubicBezTo>
                  <a:cubicBezTo>
                    <a:pt x="16497" y="55"/>
                    <a:pt x="16355" y="1"/>
                    <a:pt x="1621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37"/>
            <p:cNvSpPr/>
            <p:nvPr/>
          </p:nvSpPr>
          <p:spPr>
            <a:xfrm>
              <a:off x="2943425" y="1183250"/>
              <a:ext cx="439075" cy="626275"/>
            </a:xfrm>
            <a:custGeom>
              <a:rect b="b" l="l" r="r" t="t"/>
              <a:pathLst>
                <a:path extrusionOk="0" h="25051" w="17563">
                  <a:moveTo>
                    <a:pt x="17563" y="1"/>
                  </a:moveTo>
                  <a:lnTo>
                    <a:pt x="17563" y="1"/>
                  </a:lnTo>
                  <a:cubicBezTo>
                    <a:pt x="13680" y="2866"/>
                    <a:pt x="10168" y="6194"/>
                    <a:pt x="7025" y="9799"/>
                  </a:cubicBezTo>
                  <a:cubicBezTo>
                    <a:pt x="4437" y="12757"/>
                    <a:pt x="1571" y="15900"/>
                    <a:pt x="1109" y="20244"/>
                  </a:cubicBezTo>
                  <a:cubicBezTo>
                    <a:pt x="924" y="21168"/>
                    <a:pt x="0" y="21816"/>
                    <a:pt x="93" y="22925"/>
                  </a:cubicBezTo>
                  <a:cubicBezTo>
                    <a:pt x="335" y="22831"/>
                    <a:pt x="521" y="22791"/>
                    <a:pt x="664" y="22791"/>
                  </a:cubicBezTo>
                  <a:cubicBezTo>
                    <a:pt x="1231" y="22791"/>
                    <a:pt x="1128" y="23425"/>
                    <a:pt x="1202" y="23942"/>
                  </a:cubicBezTo>
                  <a:cubicBezTo>
                    <a:pt x="924" y="24311"/>
                    <a:pt x="277" y="24681"/>
                    <a:pt x="1202" y="25051"/>
                  </a:cubicBezTo>
                  <a:cubicBezTo>
                    <a:pt x="1756" y="23294"/>
                    <a:pt x="2403" y="21446"/>
                    <a:pt x="2958" y="19690"/>
                  </a:cubicBezTo>
                  <a:cubicBezTo>
                    <a:pt x="4067" y="15807"/>
                    <a:pt x="6563" y="12664"/>
                    <a:pt x="9244" y="9891"/>
                  </a:cubicBezTo>
                  <a:cubicBezTo>
                    <a:pt x="11647" y="7488"/>
                    <a:pt x="14050" y="5177"/>
                    <a:pt x="16453" y="2959"/>
                  </a:cubicBezTo>
                  <a:cubicBezTo>
                    <a:pt x="16084" y="2312"/>
                    <a:pt x="16176" y="1850"/>
                    <a:pt x="16731" y="1387"/>
                  </a:cubicBezTo>
                  <a:cubicBezTo>
                    <a:pt x="17193" y="1018"/>
                    <a:pt x="17563" y="648"/>
                    <a:pt x="1756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37"/>
            <p:cNvSpPr/>
            <p:nvPr/>
          </p:nvSpPr>
          <p:spPr>
            <a:xfrm>
              <a:off x="4318375" y="3641675"/>
              <a:ext cx="328175" cy="603525"/>
            </a:xfrm>
            <a:custGeom>
              <a:rect b="b" l="l" r="r" t="t"/>
              <a:pathLst>
                <a:path extrusionOk="0" h="24141" w="13127">
                  <a:moveTo>
                    <a:pt x="10372" y="1"/>
                  </a:moveTo>
                  <a:cubicBezTo>
                    <a:pt x="10209" y="1"/>
                    <a:pt x="10018" y="34"/>
                    <a:pt x="9799" y="107"/>
                  </a:cubicBezTo>
                  <a:cubicBezTo>
                    <a:pt x="9799" y="662"/>
                    <a:pt x="9706" y="1216"/>
                    <a:pt x="9799" y="1771"/>
                  </a:cubicBezTo>
                  <a:cubicBezTo>
                    <a:pt x="10723" y="7317"/>
                    <a:pt x="9059" y="12031"/>
                    <a:pt x="5732" y="16468"/>
                  </a:cubicBezTo>
                  <a:cubicBezTo>
                    <a:pt x="3883" y="18871"/>
                    <a:pt x="1942" y="21367"/>
                    <a:pt x="1" y="23678"/>
                  </a:cubicBezTo>
                  <a:cubicBezTo>
                    <a:pt x="278" y="23678"/>
                    <a:pt x="578" y="23562"/>
                    <a:pt x="844" y="23562"/>
                  </a:cubicBezTo>
                  <a:cubicBezTo>
                    <a:pt x="1110" y="23562"/>
                    <a:pt x="1341" y="23678"/>
                    <a:pt x="1480" y="24140"/>
                  </a:cubicBezTo>
                  <a:cubicBezTo>
                    <a:pt x="3790" y="22846"/>
                    <a:pt x="4992" y="20535"/>
                    <a:pt x="6471" y="18502"/>
                  </a:cubicBezTo>
                  <a:cubicBezTo>
                    <a:pt x="9152" y="14897"/>
                    <a:pt x="11093" y="10922"/>
                    <a:pt x="11647" y="6300"/>
                  </a:cubicBezTo>
                  <a:cubicBezTo>
                    <a:pt x="11925" y="5376"/>
                    <a:pt x="10446" y="6208"/>
                    <a:pt x="10723" y="5376"/>
                  </a:cubicBezTo>
                  <a:cubicBezTo>
                    <a:pt x="10849" y="5041"/>
                    <a:pt x="11050" y="4934"/>
                    <a:pt x="11276" y="4934"/>
                  </a:cubicBezTo>
                  <a:cubicBezTo>
                    <a:pt x="11549" y="4934"/>
                    <a:pt x="11857" y="5090"/>
                    <a:pt x="12109" y="5191"/>
                  </a:cubicBezTo>
                  <a:cubicBezTo>
                    <a:pt x="12223" y="5219"/>
                    <a:pt x="12319" y="5232"/>
                    <a:pt x="12399" y="5232"/>
                  </a:cubicBezTo>
                  <a:cubicBezTo>
                    <a:pt x="13099" y="5232"/>
                    <a:pt x="12629" y="4248"/>
                    <a:pt x="13126" y="4082"/>
                  </a:cubicBezTo>
                  <a:cubicBezTo>
                    <a:pt x="12849" y="3342"/>
                    <a:pt x="12572" y="2603"/>
                    <a:pt x="12387" y="1956"/>
                  </a:cubicBezTo>
                  <a:lnTo>
                    <a:pt x="12387" y="1863"/>
                  </a:lnTo>
                  <a:lnTo>
                    <a:pt x="12017" y="1863"/>
                  </a:lnTo>
                  <a:cubicBezTo>
                    <a:pt x="11875" y="1863"/>
                    <a:pt x="11733" y="1881"/>
                    <a:pt x="11607" y="1881"/>
                  </a:cubicBezTo>
                  <a:cubicBezTo>
                    <a:pt x="11323" y="1881"/>
                    <a:pt x="11121" y="1792"/>
                    <a:pt x="11185" y="1216"/>
                  </a:cubicBezTo>
                  <a:cubicBezTo>
                    <a:pt x="11259" y="549"/>
                    <a:pt x="11036" y="1"/>
                    <a:pt x="1037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37"/>
            <p:cNvSpPr/>
            <p:nvPr/>
          </p:nvSpPr>
          <p:spPr>
            <a:xfrm>
              <a:off x="3541925" y="2128400"/>
              <a:ext cx="395175" cy="453700"/>
            </a:xfrm>
            <a:custGeom>
              <a:rect b="b" l="l" r="r" t="t"/>
              <a:pathLst>
                <a:path extrusionOk="0" h="18148" w="15807">
                  <a:moveTo>
                    <a:pt x="15807" y="1"/>
                  </a:moveTo>
                  <a:lnTo>
                    <a:pt x="15807" y="1"/>
                  </a:lnTo>
                  <a:cubicBezTo>
                    <a:pt x="15067" y="186"/>
                    <a:pt x="14328" y="463"/>
                    <a:pt x="13588" y="648"/>
                  </a:cubicBezTo>
                  <a:cubicBezTo>
                    <a:pt x="12294" y="1202"/>
                    <a:pt x="11832" y="2497"/>
                    <a:pt x="11185" y="3606"/>
                  </a:cubicBezTo>
                  <a:cubicBezTo>
                    <a:pt x="10819" y="4216"/>
                    <a:pt x="10524" y="4450"/>
                    <a:pt x="10254" y="4450"/>
                  </a:cubicBezTo>
                  <a:cubicBezTo>
                    <a:pt x="9911" y="4450"/>
                    <a:pt x="9606" y="4071"/>
                    <a:pt x="9244" y="3606"/>
                  </a:cubicBezTo>
                  <a:cubicBezTo>
                    <a:pt x="8597" y="3791"/>
                    <a:pt x="9152" y="4992"/>
                    <a:pt x="8135" y="5085"/>
                  </a:cubicBezTo>
                  <a:cubicBezTo>
                    <a:pt x="8689" y="5547"/>
                    <a:pt x="11000" y="4807"/>
                    <a:pt x="9429" y="6749"/>
                  </a:cubicBezTo>
                  <a:cubicBezTo>
                    <a:pt x="6841" y="10169"/>
                    <a:pt x="4068" y="13404"/>
                    <a:pt x="1202" y="16547"/>
                  </a:cubicBezTo>
                  <a:cubicBezTo>
                    <a:pt x="925" y="16916"/>
                    <a:pt x="1" y="17009"/>
                    <a:pt x="463" y="17748"/>
                  </a:cubicBezTo>
                  <a:cubicBezTo>
                    <a:pt x="629" y="18081"/>
                    <a:pt x="962" y="18148"/>
                    <a:pt x="1341" y="18148"/>
                  </a:cubicBezTo>
                  <a:cubicBezTo>
                    <a:pt x="1594" y="18148"/>
                    <a:pt x="1868" y="18118"/>
                    <a:pt x="2127" y="18118"/>
                  </a:cubicBezTo>
                  <a:cubicBezTo>
                    <a:pt x="2959" y="18026"/>
                    <a:pt x="3328" y="17379"/>
                    <a:pt x="3606" y="16732"/>
                  </a:cubicBezTo>
                  <a:cubicBezTo>
                    <a:pt x="4530" y="14421"/>
                    <a:pt x="6656" y="13034"/>
                    <a:pt x="8042" y="11093"/>
                  </a:cubicBezTo>
                  <a:cubicBezTo>
                    <a:pt x="9429" y="9059"/>
                    <a:pt x="11555" y="7580"/>
                    <a:pt x="12664" y="5362"/>
                  </a:cubicBezTo>
                  <a:cubicBezTo>
                    <a:pt x="13588" y="3513"/>
                    <a:pt x="15530" y="2219"/>
                    <a:pt x="1580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37"/>
            <p:cNvSpPr/>
            <p:nvPr/>
          </p:nvSpPr>
          <p:spPr>
            <a:xfrm>
              <a:off x="4577200" y="1048175"/>
              <a:ext cx="268075" cy="354650"/>
            </a:xfrm>
            <a:custGeom>
              <a:rect b="b" l="l" r="r" t="t"/>
              <a:pathLst>
                <a:path extrusionOk="0" h="14186" w="10723">
                  <a:moveTo>
                    <a:pt x="7788" y="1"/>
                  </a:moveTo>
                  <a:cubicBezTo>
                    <a:pt x="7345" y="1"/>
                    <a:pt x="6967" y="378"/>
                    <a:pt x="6656" y="690"/>
                  </a:cubicBezTo>
                  <a:cubicBezTo>
                    <a:pt x="6193" y="1152"/>
                    <a:pt x="6656" y="2169"/>
                    <a:pt x="5639" y="2169"/>
                  </a:cubicBezTo>
                  <a:cubicBezTo>
                    <a:pt x="4437" y="2446"/>
                    <a:pt x="3882" y="3648"/>
                    <a:pt x="3143" y="4480"/>
                  </a:cubicBezTo>
                  <a:cubicBezTo>
                    <a:pt x="740" y="7253"/>
                    <a:pt x="0" y="10580"/>
                    <a:pt x="925" y="14185"/>
                  </a:cubicBezTo>
                  <a:cubicBezTo>
                    <a:pt x="989" y="13607"/>
                    <a:pt x="830" y="12805"/>
                    <a:pt x="1410" y="12805"/>
                  </a:cubicBezTo>
                  <a:cubicBezTo>
                    <a:pt x="1665" y="12805"/>
                    <a:pt x="2061" y="12959"/>
                    <a:pt x="2681" y="13353"/>
                  </a:cubicBezTo>
                  <a:cubicBezTo>
                    <a:pt x="925" y="11412"/>
                    <a:pt x="3882" y="11967"/>
                    <a:pt x="3420" y="10673"/>
                  </a:cubicBezTo>
                  <a:lnTo>
                    <a:pt x="3420" y="10673"/>
                  </a:lnTo>
                  <a:cubicBezTo>
                    <a:pt x="4073" y="10754"/>
                    <a:pt x="4006" y="11844"/>
                    <a:pt x="4871" y="11844"/>
                  </a:cubicBezTo>
                  <a:cubicBezTo>
                    <a:pt x="4986" y="11844"/>
                    <a:pt x="5117" y="11825"/>
                    <a:pt x="5269" y="11782"/>
                  </a:cubicBezTo>
                  <a:cubicBezTo>
                    <a:pt x="4622" y="11135"/>
                    <a:pt x="4160" y="10580"/>
                    <a:pt x="3698" y="10118"/>
                  </a:cubicBezTo>
                  <a:cubicBezTo>
                    <a:pt x="3051" y="9379"/>
                    <a:pt x="2588" y="8916"/>
                    <a:pt x="3882" y="8177"/>
                  </a:cubicBezTo>
                  <a:cubicBezTo>
                    <a:pt x="4899" y="7622"/>
                    <a:pt x="5731" y="7160"/>
                    <a:pt x="7118" y="7068"/>
                  </a:cubicBezTo>
                  <a:cubicBezTo>
                    <a:pt x="7309" y="7050"/>
                    <a:pt x="7481" y="7039"/>
                    <a:pt x="7636" y="7039"/>
                  </a:cubicBezTo>
                  <a:cubicBezTo>
                    <a:pt x="8305" y="7039"/>
                    <a:pt x="8666" y="7242"/>
                    <a:pt x="8966" y="7992"/>
                  </a:cubicBezTo>
                  <a:cubicBezTo>
                    <a:pt x="8966" y="7160"/>
                    <a:pt x="9798" y="7068"/>
                    <a:pt x="10260" y="6606"/>
                  </a:cubicBezTo>
                  <a:cubicBezTo>
                    <a:pt x="10445" y="6421"/>
                    <a:pt x="10723" y="6236"/>
                    <a:pt x="10538" y="5866"/>
                  </a:cubicBezTo>
                  <a:cubicBezTo>
                    <a:pt x="10445" y="5727"/>
                    <a:pt x="10330" y="5658"/>
                    <a:pt x="10203" y="5658"/>
                  </a:cubicBezTo>
                  <a:cubicBezTo>
                    <a:pt x="10076" y="5658"/>
                    <a:pt x="9937" y="5727"/>
                    <a:pt x="9798" y="5866"/>
                  </a:cubicBezTo>
                  <a:cubicBezTo>
                    <a:pt x="9543" y="6249"/>
                    <a:pt x="9210" y="6377"/>
                    <a:pt x="8888" y="6377"/>
                  </a:cubicBezTo>
                  <a:cubicBezTo>
                    <a:pt x="8510" y="6377"/>
                    <a:pt x="8149" y="6201"/>
                    <a:pt x="7950" y="6051"/>
                  </a:cubicBezTo>
                  <a:cubicBezTo>
                    <a:pt x="7507" y="5769"/>
                    <a:pt x="7100" y="5663"/>
                    <a:pt x="6704" y="5663"/>
                  </a:cubicBezTo>
                  <a:cubicBezTo>
                    <a:pt x="6191" y="5663"/>
                    <a:pt x="5699" y="5842"/>
                    <a:pt x="5177" y="6051"/>
                  </a:cubicBezTo>
                  <a:cubicBezTo>
                    <a:pt x="5731" y="5311"/>
                    <a:pt x="5546" y="4480"/>
                    <a:pt x="5824" y="3925"/>
                  </a:cubicBezTo>
                  <a:cubicBezTo>
                    <a:pt x="5892" y="3899"/>
                    <a:pt x="5954" y="3888"/>
                    <a:pt x="6009" y="3888"/>
                  </a:cubicBezTo>
                  <a:cubicBezTo>
                    <a:pt x="6436" y="3888"/>
                    <a:pt x="6503" y="4561"/>
                    <a:pt x="6717" y="4561"/>
                  </a:cubicBezTo>
                  <a:cubicBezTo>
                    <a:pt x="6775" y="4561"/>
                    <a:pt x="6844" y="4512"/>
                    <a:pt x="6933" y="4387"/>
                  </a:cubicBezTo>
                  <a:cubicBezTo>
                    <a:pt x="7672" y="3463"/>
                    <a:pt x="8874" y="3185"/>
                    <a:pt x="9336" y="2169"/>
                  </a:cubicBezTo>
                  <a:cubicBezTo>
                    <a:pt x="9289" y="2153"/>
                    <a:pt x="9243" y="2146"/>
                    <a:pt x="9199" y="2146"/>
                  </a:cubicBezTo>
                  <a:cubicBezTo>
                    <a:pt x="8816" y="2146"/>
                    <a:pt x="8515" y="2660"/>
                    <a:pt x="8153" y="2660"/>
                  </a:cubicBezTo>
                  <a:cubicBezTo>
                    <a:pt x="8060" y="2660"/>
                    <a:pt x="7962" y="2625"/>
                    <a:pt x="7857" y="2538"/>
                  </a:cubicBezTo>
                  <a:cubicBezTo>
                    <a:pt x="7210" y="1891"/>
                    <a:pt x="8504" y="1799"/>
                    <a:pt x="8319" y="1522"/>
                  </a:cubicBezTo>
                  <a:cubicBezTo>
                    <a:pt x="8042" y="967"/>
                    <a:pt x="8689" y="320"/>
                    <a:pt x="8042" y="43"/>
                  </a:cubicBezTo>
                  <a:cubicBezTo>
                    <a:pt x="7955" y="14"/>
                    <a:pt x="7870" y="1"/>
                    <a:pt x="778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37"/>
            <p:cNvSpPr/>
            <p:nvPr/>
          </p:nvSpPr>
          <p:spPr>
            <a:xfrm>
              <a:off x="3823850" y="1395225"/>
              <a:ext cx="221875" cy="432800"/>
            </a:xfrm>
            <a:custGeom>
              <a:rect b="b" l="l" r="r" t="t"/>
              <a:pathLst>
                <a:path extrusionOk="0" h="17312" w="8875">
                  <a:moveTo>
                    <a:pt x="6123" y="11984"/>
                  </a:moveTo>
                  <a:cubicBezTo>
                    <a:pt x="6208" y="11984"/>
                    <a:pt x="6319" y="12026"/>
                    <a:pt x="6471" y="12135"/>
                  </a:cubicBezTo>
                  <a:cubicBezTo>
                    <a:pt x="6841" y="12505"/>
                    <a:pt x="7118" y="12874"/>
                    <a:pt x="7026" y="13429"/>
                  </a:cubicBezTo>
                  <a:cubicBezTo>
                    <a:pt x="6977" y="13771"/>
                    <a:pt x="6876" y="13881"/>
                    <a:pt x="6724" y="13881"/>
                  </a:cubicBezTo>
                  <a:cubicBezTo>
                    <a:pt x="6588" y="13881"/>
                    <a:pt x="6412" y="13793"/>
                    <a:pt x="6194" y="13706"/>
                  </a:cubicBezTo>
                  <a:cubicBezTo>
                    <a:pt x="6044" y="13644"/>
                    <a:pt x="5925" y="13617"/>
                    <a:pt x="5829" y="13617"/>
                  </a:cubicBezTo>
                  <a:cubicBezTo>
                    <a:pt x="5210" y="13617"/>
                    <a:pt x="5540" y="14736"/>
                    <a:pt x="4900" y="14815"/>
                  </a:cubicBezTo>
                  <a:cubicBezTo>
                    <a:pt x="4900" y="13984"/>
                    <a:pt x="4715" y="13059"/>
                    <a:pt x="5639" y="12505"/>
                  </a:cubicBezTo>
                  <a:cubicBezTo>
                    <a:pt x="5851" y="12434"/>
                    <a:pt x="5847" y="11984"/>
                    <a:pt x="6123" y="11984"/>
                  </a:cubicBezTo>
                  <a:close/>
                  <a:moveTo>
                    <a:pt x="1182" y="0"/>
                  </a:moveTo>
                  <a:cubicBezTo>
                    <a:pt x="997" y="0"/>
                    <a:pt x="791" y="61"/>
                    <a:pt x="555" y="211"/>
                  </a:cubicBezTo>
                  <a:cubicBezTo>
                    <a:pt x="1" y="673"/>
                    <a:pt x="1" y="1320"/>
                    <a:pt x="278" y="1690"/>
                  </a:cubicBezTo>
                  <a:cubicBezTo>
                    <a:pt x="925" y="2522"/>
                    <a:pt x="1202" y="3538"/>
                    <a:pt x="1849" y="4463"/>
                  </a:cubicBezTo>
                  <a:cubicBezTo>
                    <a:pt x="3421" y="6681"/>
                    <a:pt x="4437" y="9177"/>
                    <a:pt x="4530" y="12042"/>
                  </a:cubicBezTo>
                  <a:cubicBezTo>
                    <a:pt x="4622" y="13799"/>
                    <a:pt x="4160" y="15647"/>
                    <a:pt x="4900" y="17311"/>
                  </a:cubicBezTo>
                  <a:cubicBezTo>
                    <a:pt x="5693" y="16078"/>
                    <a:pt x="6150" y="14340"/>
                    <a:pt x="8032" y="14340"/>
                  </a:cubicBezTo>
                  <a:cubicBezTo>
                    <a:pt x="8124" y="14340"/>
                    <a:pt x="8220" y="14345"/>
                    <a:pt x="8320" y="14353"/>
                  </a:cubicBezTo>
                  <a:cubicBezTo>
                    <a:pt x="8505" y="14353"/>
                    <a:pt x="8689" y="13891"/>
                    <a:pt x="8874" y="13706"/>
                  </a:cubicBezTo>
                  <a:cubicBezTo>
                    <a:pt x="8412" y="13337"/>
                    <a:pt x="8227" y="12689"/>
                    <a:pt x="8320" y="12227"/>
                  </a:cubicBezTo>
                  <a:cubicBezTo>
                    <a:pt x="8360" y="11738"/>
                    <a:pt x="8221" y="11609"/>
                    <a:pt x="8022" y="11609"/>
                  </a:cubicBezTo>
                  <a:cubicBezTo>
                    <a:pt x="7796" y="11609"/>
                    <a:pt x="7493" y="11773"/>
                    <a:pt x="7284" y="11773"/>
                  </a:cubicBezTo>
                  <a:cubicBezTo>
                    <a:pt x="7258" y="11773"/>
                    <a:pt x="7233" y="11771"/>
                    <a:pt x="7210" y="11765"/>
                  </a:cubicBezTo>
                  <a:cubicBezTo>
                    <a:pt x="7580" y="11118"/>
                    <a:pt x="7858" y="10563"/>
                    <a:pt x="8042" y="10101"/>
                  </a:cubicBezTo>
                  <a:cubicBezTo>
                    <a:pt x="7964" y="10004"/>
                    <a:pt x="7886" y="9968"/>
                    <a:pt x="7810" y="9968"/>
                  </a:cubicBezTo>
                  <a:cubicBezTo>
                    <a:pt x="7601" y="9968"/>
                    <a:pt x="7405" y="10235"/>
                    <a:pt x="7258" y="10235"/>
                  </a:cubicBezTo>
                  <a:cubicBezTo>
                    <a:pt x="7204" y="10235"/>
                    <a:pt x="7157" y="10199"/>
                    <a:pt x="7118" y="10101"/>
                  </a:cubicBezTo>
                  <a:cubicBezTo>
                    <a:pt x="6379" y="8530"/>
                    <a:pt x="5454" y="6959"/>
                    <a:pt x="5362" y="5202"/>
                  </a:cubicBezTo>
                  <a:cubicBezTo>
                    <a:pt x="5362" y="5017"/>
                    <a:pt x="5732" y="4833"/>
                    <a:pt x="6009" y="4555"/>
                  </a:cubicBezTo>
                  <a:cubicBezTo>
                    <a:pt x="4900" y="4370"/>
                    <a:pt x="4622" y="2984"/>
                    <a:pt x="3421" y="2799"/>
                  </a:cubicBezTo>
                  <a:lnTo>
                    <a:pt x="3421" y="2799"/>
                  </a:lnTo>
                  <a:cubicBezTo>
                    <a:pt x="3421" y="3169"/>
                    <a:pt x="3513" y="3723"/>
                    <a:pt x="2959" y="3816"/>
                  </a:cubicBezTo>
                  <a:cubicBezTo>
                    <a:pt x="2910" y="3823"/>
                    <a:pt x="2867" y="3826"/>
                    <a:pt x="2829" y="3826"/>
                  </a:cubicBezTo>
                  <a:cubicBezTo>
                    <a:pt x="2365" y="3826"/>
                    <a:pt x="2681" y="3333"/>
                    <a:pt x="2681" y="3076"/>
                  </a:cubicBezTo>
                  <a:cubicBezTo>
                    <a:pt x="2681" y="2984"/>
                    <a:pt x="2681" y="2891"/>
                    <a:pt x="2681" y="2891"/>
                  </a:cubicBezTo>
                  <a:cubicBezTo>
                    <a:pt x="2219" y="2337"/>
                    <a:pt x="2219" y="1690"/>
                    <a:pt x="2681" y="950"/>
                  </a:cubicBezTo>
                  <a:cubicBezTo>
                    <a:pt x="2184" y="666"/>
                    <a:pt x="1796" y="0"/>
                    <a:pt x="118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37"/>
            <p:cNvSpPr/>
            <p:nvPr/>
          </p:nvSpPr>
          <p:spPr>
            <a:xfrm>
              <a:off x="3927850" y="1846475"/>
              <a:ext cx="249600" cy="233425"/>
            </a:xfrm>
            <a:custGeom>
              <a:rect b="b" l="l" r="r" t="t"/>
              <a:pathLst>
                <a:path extrusionOk="0" h="9337" w="9984">
                  <a:moveTo>
                    <a:pt x="740" y="1"/>
                  </a:moveTo>
                  <a:cubicBezTo>
                    <a:pt x="0" y="1295"/>
                    <a:pt x="462" y="2681"/>
                    <a:pt x="370" y="3975"/>
                  </a:cubicBezTo>
                  <a:cubicBezTo>
                    <a:pt x="439" y="3991"/>
                    <a:pt x="504" y="3998"/>
                    <a:pt x="566" y="3998"/>
                  </a:cubicBezTo>
                  <a:cubicBezTo>
                    <a:pt x="1252" y="3998"/>
                    <a:pt x="1556" y="3136"/>
                    <a:pt x="2403" y="3051"/>
                  </a:cubicBezTo>
                  <a:cubicBezTo>
                    <a:pt x="3050" y="2959"/>
                    <a:pt x="2403" y="2589"/>
                    <a:pt x="2219" y="2312"/>
                  </a:cubicBezTo>
                  <a:cubicBezTo>
                    <a:pt x="1664" y="1665"/>
                    <a:pt x="2311" y="1480"/>
                    <a:pt x="2681" y="1295"/>
                  </a:cubicBezTo>
                  <a:cubicBezTo>
                    <a:pt x="2810" y="1230"/>
                    <a:pt x="2920" y="1201"/>
                    <a:pt x="3012" y="1201"/>
                  </a:cubicBezTo>
                  <a:cubicBezTo>
                    <a:pt x="3312" y="1201"/>
                    <a:pt x="3420" y="1517"/>
                    <a:pt x="3420" y="1942"/>
                  </a:cubicBezTo>
                  <a:cubicBezTo>
                    <a:pt x="3420" y="2746"/>
                    <a:pt x="3651" y="3377"/>
                    <a:pt x="4388" y="3377"/>
                  </a:cubicBezTo>
                  <a:cubicBezTo>
                    <a:pt x="4583" y="3377"/>
                    <a:pt x="4813" y="3333"/>
                    <a:pt x="5084" y="3236"/>
                  </a:cubicBezTo>
                  <a:cubicBezTo>
                    <a:pt x="5190" y="2653"/>
                    <a:pt x="5357" y="2458"/>
                    <a:pt x="5549" y="2458"/>
                  </a:cubicBezTo>
                  <a:cubicBezTo>
                    <a:pt x="5912" y="2458"/>
                    <a:pt x="6367" y="3153"/>
                    <a:pt x="6681" y="3262"/>
                  </a:cubicBezTo>
                  <a:lnTo>
                    <a:pt x="6681" y="3262"/>
                  </a:lnTo>
                  <a:cubicBezTo>
                    <a:pt x="5964" y="3661"/>
                    <a:pt x="5803" y="4361"/>
                    <a:pt x="6471" y="5362"/>
                  </a:cubicBezTo>
                  <a:cubicBezTo>
                    <a:pt x="6655" y="5639"/>
                    <a:pt x="7210" y="6471"/>
                    <a:pt x="5916" y="6471"/>
                  </a:cubicBezTo>
                  <a:cubicBezTo>
                    <a:pt x="5776" y="6443"/>
                    <a:pt x="5516" y="6398"/>
                    <a:pt x="5245" y="6398"/>
                  </a:cubicBezTo>
                  <a:cubicBezTo>
                    <a:pt x="4626" y="6398"/>
                    <a:pt x="3950" y="6635"/>
                    <a:pt x="4529" y="7858"/>
                  </a:cubicBezTo>
                  <a:cubicBezTo>
                    <a:pt x="4614" y="8110"/>
                    <a:pt x="4160" y="8517"/>
                    <a:pt x="3590" y="8517"/>
                  </a:cubicBezTo>
                  <a:cubicBezTo>
                    <a:pt x="3534" y="8517"/>
                    <a:pt x="3478" y="8513"/>
                    <a:pt x="3420" y="8505"/>
                  </a:cubicBezTo>
                  <a:cubicBezTo>
                    <a:pt x="3371" y="8496"/>
                    <a:pt x="3329" y="8493"/>
                    <a:pt x="3293" y="8493"/>
                  </a:cubicBezTo>
                  <a:cubicBezTo>
                    <a:pt x="2929" y="8493"/>
                    <a:pt x="3235" y="8891"/>
                    <a:pt x="3235" y="9059"/>
                  </a:cubicBezTo>
                  <a:cubicBezTo>
                    <a:pt x="3665" y="8940"/>
                    <a:pt x="4089" y="8895"/>
                    <a:pt x="4512" y="8895"/>
                  </a:cubicBezTo>
                  <a:cubicBezTo>
                    <a:pt x="5724" y="8895"/>
                    <a:pt x="6924" y="9268"/>
                    <a:pt x="8227" y="9337"/>
                  </a:cubicBezTo>
                  <a:cubicBezTo>
                    <a:pt x="6563" y="8227"/>
                    <a:pt x="6933" y="7488"/>
                    <a:pt x="8319" y="6933"/>
                  </a:cubicBezTo>
                  <a:cubicBezTo>
                    <a:pt x="8319" y="5824"/>
                    <a:pt x="9613" y="6471"/>
                    <a:pt x="9891" y="5732"/>
                  </a:cubicBezTo>
                  <a:cubicBezTo>
                    <a:pt x="8597" y="5362"/>
                    <a:pt x="8412" y="5177"/>
                    <a:pt x="9244" y="4068"/>
                  </a:cubicBezTo>
                  <a:cubicBezTo>
                    <a:pt x="9521" y="3698"/>
                    <a:pt x="9983" y="3236"/>
                    <a:pt x="9521" y="2866"/>
                  </a:cubicBezTo>
                  <a:cubicBezTo>
                    <a:pt x="9335" y="2701"/>
                    <a:pt x="9218" y="2637"/>
                    <a:pt x="9145" y="2637"/>
                  </a:cubicBezTo>
                  <a:cubicBezTo>
                    <a:pt x="8902" y="2637"/>
                    <a:pt x="9138" y="3333"/>
                    <a:pt x="8909" y="3333"/>
                  </a:cubicBezTo>
                  <a:cubicBezTo>
                    <a:pt x="8899" y="3333"/>
                    <a:pt x="8887" y="3332"/>
                    <a:pt x="8874" y="3328"/>
                  </a:cubicBezTo>
                  <a:cubicBezTo>
                    <a:pt x="8134" y="3236"/>
                    <a:pt x="7580" y="3051"/>
                    <a:pt x="7857" y="2127"/>
                  </a:cubicBezTo>
                  <a:cubicBezTo>
                    <a:pt x="7857" y="1849"/>
                    <a:pt x="8319" y="1295"/>
                    <a:pt x="7950" y="1295"/>
                  </a:cubicBezTo>
                  <a:cubicBezTo>
                    <a:pt x="6729" y="1223"/>
                    <a:pt x="5731" y="147"/>
                    <a:pt x="4524" y="147"/>
                  </a:cubicBezTo>
                  <a:cubicBezTo>
                    <a:pt x="4177" y="147"/>
                    <a:pt x="3812" y="236"/>
                    <a:pt x="3420" y="463"/>
                  </a:cubicBezTo>
                  <a:cubicBezTo>
                    <a:pt x="3119" y="664"/>
                    <a:pt x="2781" y="756"/>
                    <a:pt x="2437" y="756"/>
                  </a:cubicBezTo>
                  <a:cubicBezTo>
                    <a:pt x="1833" y="756"/>
                    <a:pt x="1211" y="472"/>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37"/>
            <p:cNvSpPr/>
            <p:nvPr/>
          </p:nvSpPr>
          <p:spPr>
            <a:xfrm>
              <a:off x="3638975" y="4493825"/>
              <a:ext cx="422925" cy="349550"/>
            </a:xfrm>
            <a:custGeom>
              <a:rect b="b" l="l" r="r" t="t"/>
              <a:pathLst>
                <a:path extrusionOk="0" h="13982" w="16917">
                  <a:moveTo>
                    <a:pt x="16034" y="1"/>
                  </a:moveTo>
                  <a:cubicBezTo>
                    <a:pt x="15356" y="1"/>
                    <a:pt x="14808" y="469"/>
                    <a:pt x="14328" y="869"/>
                  </a:cubicBezTo>
                  <a:cubicBezTo>
                    <a:pt x="13219" y="1793"/>
                    <a:pt x="12295" y="3088"/>
                    <a:pt x="11278" y="4012"/>
                  </a:cubicBezTo>
                  <a:cubicBezTo>
                    <a:pt x="9706" y="5491"/>
                    <a:pt x="7950" y="6692"/>
                    <a:pt x="6194" y="8079"/>
                  </a:cubicBezTo>
                  <a:cubicBezTo>
                    <a:pt x="4623" y="9373"/>
                    <a:pt x="2866" y="10482"/>
                    <a:pt x="1203" y="11776"/>
                  </a:cubicBezTo>
                  <a:cubicBezTo>
                    <a:pt x="648" y="12239"/>
                    <a:pt x="1" y="12886"/>
                    <a:pt x="555" y="13625"/>
                  </a:cubicBezTo>
                  <a:cubicBezTo>
                    <a:pt x="779" y="13880"/>
                    <a:pt x="1035" y="13982"/>
                    <a:pt x="1291" y="13982"/>
                  </a:cubicBezTo>
                  <a:cubicBezTo>
                    <a:pt x="1775" y="13982"/>
                    <a:pt x="2255" y="13618"/>
                    <a:pt x="2497" y="13255"/>
                  </a:cubicBezTo>
                  <a:cubicBezTo>
                    <a:pt x="3698" y="11776"/>
                    <a:pt x="5270" y="10852"/>
                    <a:pt x="6749" y="9743"/>
                  </a:cubicBezTo>
                  <a:cubicBezTo>
                    <a:pt x="10261" y="7340"/>
                    <a:pt x="13034" y="4012"/>
                    <a:pt x="16454" y="1424"/>
                  </a:cubicBezTo>
                  <a:cubicBezTo>
                    <a:pt x="16731" y="1331"/>
                    <a:pt x="16824" y="962"/>
                    <a:pt x="16916" y="869"/>
                  </a:cubicBezTo>
                  <a:cubicBezTo>
                    <a:pt x="16916" y="314"/>
                    <a:pt x="16731" y="130"/>
                    <a:pt x="16362" y="37"/>
                  </a:cubicBezTo>
                  <a:cubicBezTo>
                    <a:pt x="16249" y="12"/>
                    <a:pt x="16140" y="1"/>
                    <a:pt x="1603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37"/>
            <p:cNvSpPr/>
            <p:nvPr/>
          </p:nvSpPr>
          <p:spPr>
            <a:xfrm>
              <a:off x="2911075" y="4797475"/>
              <a:ext cx="217225" cy="269250"/>
            </a:xfrm>
            <a:custGeom>
              <a:rect b="b" l="l" r="r" t="t"/>
              <a:pathLst>
                <a:path extrusionOk="0" h="10770" w="8689">
                  <a:moveTo>
                    <a:pt x="2496" y="0"/>
                  </a:moveTo>
                  <a:cubicBezTo>
                    <a:pt x="2034" y="370"/>
                    <a:pt x="1756" y="1017"/>
                    <a:pt x="1017" y="1109"/>
                  </a:cubicBezTo>
                  <a:cubicBezTo>
                    <a:pt x="1109" y="1756"/>
                    <a:pt x="0" y="2773"/>
                    <a:pt x="1664" y="3050"/>
                  </a:cubicBezTo>
                  <a:cubicBezTo>
                    <a:pt x="1849" y="3143"/>
                    <a:pt x="1941" y="3698"/>
                    <a:pt x="2126" y="3975"/>
                  </a:cubicBezTo>
                  <a:cubicBezTo>
                    <a:pt x="4622" y="5824"/>
                    <a:pt x="4252" y="6563"/>
                    <a:pt x="3605" y="9706"/>
                  </a:cubicBezTo>
                  <a:cubicBezTo>
                    <a:pt x="3605" y="9983"/>
                    <a:pt x="3235" y="10353"/>
                    <a:pt x="3605" y="10630"/>
                  </a:cubicBezTo>
                  <a:cubicBezTo>
                    <a:pt x="3730" y="10730"/>
                    <a:pt x="3842" y="10770"/>
                    <a:pt x="3946" y="10770"/>
                  </a:cubicBezTo>
                  <a:cubicBezTo>
                    <a:pt x="4224" y="10770"/>
                    <a:pt x="4445" y="10488"/>
                    <a:pt x="4714" y="10353"/>
                  </a:cubicBezTo>
                  <a:cubicBezTo>
                    <a:pt x="6286" y="9059"/>
                    <a:pt x="7672" y="7580"/>
                    <a:pt x="8689" y="5824"/>
                  </a:cubicBezTo>
                  <a:cubicBezTo>
                    <a:pt x="8504" y="5731"/>
                    <a:pt x="8319" y="5731"/>
                    <a:pt x="8134" y="5731"/>
                  </a:cubicBezTo>
                  <a:cubicBezTo>
                    <a:pt x="6193" y="5084"/>
                    <a:pt x="6101" y="4899"/>
                    <a:pt x="6286" y="2958"/>
                  </a:cubicBezTo>
                  <a:cubicBezTo>
                    <a:pt x="6286" y="2866"/>
                    <a:pt x="6101" y="2681"/>
                    <a:pt x="6008" y="2588"/>
                  </a:cubicBezTo>
                  <a:cubicBezTo>
                    <a:pt x="5176" y="1202"/>
                    <a:pt x="3790" y="647"/>
                    <a:pt x="249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37"/>
            <p:cNvSpPr/>
            <p:nvPr/>
          </p:nvSpPr>
          <p:spPr>
            <a:xfrm>
              <a:off x="4182025" y="3681900"/>
              <a:ext cx="279650" cy="282100"/>
            </a:xfrm>
            <a:custGeom>
              <a:rect b="b" l="l" r="r" t="t"/>
              <a:pathLst>
                <a:path extrusionOk="0" h="11284" w="11186">
                  <a:moveTo>
                    <a:pt x="2774" y="0"/>
                  </a:moveTo>
                  <a:cubicBezTo>
                    <a:pt x="2658" y="0"/>
                    <a:pt x="2543" y="69"/>
                    <a:pt x="2404" y="162"/>
                  </a:cubicBezTo>
                  <a:cubicBezTo>
                    <a:pt x="2866" y="901"/>
                    <a:pt x="2035" y="1918"/>
                    <a:pt x="2404" y="2288"/>
                  </a:cubicBezTo>
                  <a:cubicBezTo>
                    <a:pt x="2959" y="2935"/>
                    <a:pt x="3051" y="3952"/>
                    <a:pt x="4253" y="4322"/>
                  </a:cubicBezTo>
                  <a:cubicBezTo>
                    <a:pt x="2959" y="4506"/>
                    <a:pt x="1387" y="4137"/>
                    <a:pt x="2774" y="5893"/>
                  </a:cubicBezTo>
                  <a:cubicBezTo>
                    <a:pt x="2959" y="6170"/>
                    <a:pt x="2959" y="6632"/>
                    <a:pt x="2589" y="6910"/>
                  </a:cubicBezTo>
                  <a:cubicBezTo>
                    <a:pt x="2497" y="6979"/>
                    <a:pt x="2416" y="7008"/>
                    <a:pt x="2342" y="7008"/>
                  </a:cubicBezTo>
                  <a:cubicBezTo>
                    <a:pt x="2121" y="7008"/>
                    <a:pt x="1965" y="6748"/>
                    <a:pt x="1757" y="6540"/>
                  </a:cubicBezTo>
                  <a:cubicBezTo>
                    <a:pt x="1443" y="6278"/>
                    <a:pt x="1129" y="6105"/>
                    <a:pt x="798" y="6105"/>
                  </a:cubicBezTo>
                  <a:cubicBezTo>
                    <a:pt x="545" y="6105"/>
                    <a:pt x="282" y="6207"/>
                    <a:pt x="1" y="6448"/>
                  </a:cubicBezTo>
                  <a:cubicBezTo>
                    <a:pt x="2404" y="8204"/>
                    <a:pt x="4992" y="9868"/>
                    <a:pt x="7765" y="10977"/>
                  </a:cubicBezTo>
                  <a:cubicBezTo>
                    <a:pt x="8197" y="11223"/>
                    <a:pt x="8710" y="11264"/>
                    <a:pt x="9224" y="11264"/>
                  </a:cubicBezTo>
                  <a:cubicBezTo>
                    <a:pt x="9481" y="11264"/>
                    <a:pt x="9737" y="11254"/>
                    <a:pt x="9984" y="11254"/>
                  </a:cubicBezTo>
                  <a:cubicBezTo>
                    <a:pt x="10132" y="11254"/>
                    <a:pt x="10324" y="11284"/>
                    <a:pt x="10507" y="11284"/>
                  </a:cubicBezTo>
                  <a:cubicBezTo>
                    <a:pt x="10783" y="11284"/>
                    <a:pt x="11038" y="11217"/>
                    <a:pt x="11093" y="10884"/>
                  </a:cubicBezTo>
                  <a:cubicBezTo>
                    <a:pt x="11186" y="10237"/>
                    <a:pt x="10631" y="10237"/>
                    <a:pt x="10261" y="10052"/>
                  </a:cubicBezTo>
                  <a:cubicBezTo>
                    <a:pt x="6564" y="8389"/>
                    <a:pt x="4345" y="5616"/>
                    <a:pt x="4345" y="1364"/>
                  </a:cubicBezTo>
                  <a:cubicBezTo>
                    <a:pt x="3976" y="994"/>
                    <a:pt x="3421" y="717"/>
                    <a:pt x="3144" y="254"/>
                  </a:cubicBezTo>
                  <a:cubicBezTo>
                    <a:pt x="3005" y="69"/>
                    <a:pt x="2890" y="0"/>
                    <a:pt x="277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37"/>
            <p:cNvSpPr/>
            <p:nvPr/>
          </p:nvSpPr>
          <p:spPr>
            <a:xfrm>
              <a:off x="3581200" y="758125"/>
              <a:ext cx="432175" cy="323475"/>
            </a:xfrm>
            <a:custGeom>
              <a:rect b="b" l="l" r="r" t="t"/>
              <a:pathLst>
                <a:path extrusionOk="0" h="12939" w="17287">
                  <a:moveTo>
                    <a:pt x="16352" y="1"/>
                  </a:moveTo>
                  <a:cubicBezTo>
                    <a:pt x="15741" y="1"/>
                    <a:pt x="14898" y="609"/>
                    <a:pt x="14328" y="1107"/>
                  </a:cubicBezTo>
                  <a:cubicBezTo>
                    <a:pt x="12942" y="2216"/>
                    <a:pt x="11463" y="3326"/>
                    <a:pt x="9707" y="4157"/>
                  </a:cubicBezTo>
                  <a:cubicBezTo>
                    <a:pt x="7581" y="5174"/>
                    <a:pt x="6287" y="7393"/>
                    <a:pt x="4161" y="8594"/>
                  </a:cubicBezTo>
                  <a:cubicBezTo>
                    <a:pt x="2866" y="9334"/>
                    <a:pt x="1757" y="10443"/>
                    <a:pt x="556" y="11367"/>
                  </a:cubicBezTo>
                  <a:cubicBezTo>
                    <a:pt x="186" y="11645"/>
                    <a:pt x="1" y="11922"/>
                    <a:pt x="186" y="12384"/>
                  </a:cubicBezTo>
                  <a:cubicBezTo>
                    <a:pt x="273" y="12646"/>
                    <a:pt x="443" y="12908"/>
                    <a:pt x="930" y="12936"/>
                  </a:cubicBezTo>
                  <a:lnTo>
                    <a:pt x="930" y="12936"/>
                  </a:lnTo>
                  <a:cubicBezTo>
                    <a:pt x="1484" y="12660"/>
                    <a:pt x="2129" y="12383"/>
                    <a:pt x="2774" y="11922"/>
                  </a:cubicBezTo>
                  <a:cubicBezTo>
                    <a:pt x="5085" y="10166"/>
                    <a:pt x="7211" y="8132"/>
                    <a:pt x="9707" y="6468"/>
                  </a:cubicBezTo>
                  <a:cubicBezTo>
                    <a:pt x="11648" y="5174"/>
                    <a:pt x="13589" y="3788"/>
                    <a:pt x="15438" y="2401"/>
                  </a:cubicBezTo>
                  <a:cubicBezTo>
                    <a:pt x="16085" y="1847"/>
                    <a:pt x="17286" y="830"/>
                    <a:pt x="16824" y="183"/>
                  </a:cubicBezTo>
                  <a:cubicBezTo>
                    <a:pt x="16697" y="55"/>
                    <a:pt x="16535" y="1"/>
                    <a:pt x="16352" y="1"/>
                  </a:cubicBezTo>
                  <a:close/>
                  <a:moveTo>
                    <a:pt x="930" y="12936"/>
                  </a:moveTo>
                  <a:cubicBezTo>
                    <a:pt x="929" y="12937"/>
                    <a:pt x="927" y="12938"/>
                    <a:pt x="925" y="12939"/>
                  </a:cubicBezTo>
                  <a:lnTo>
                    <a:pt x="1018" y="12939"/>
                  </a:lnTo>
                  <a:cubicBezTo>
                    <a:pt x="988" y="12939"/>
                    <a:pt x="958" y="12938"/>
                    <a:pt x="930" y="12936"/>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37"/>
            <p:cNvSpPr/>
            <p:nvPr/>
          </p:nvSpPr>
          <p:spPr>
            <a:xfrm>
              <a:off x="3597400" y="2618425"/>
              <a:ext cx="404425" cy="360400"/>
            </a:xfrm>
            <a:custGeom>
              <a:rect b="b" l="l" r="r" t="t"/>
              <a:pathLst>
                <a:path extrusionOk="0" h="14416" w="16177">
                  <a:moveTo>
                    <a:pt x="14785" y="0"/>
                  </a:moveTo>
                  <a:cubicBezTo>
                    <a:pt x="14379" y="0"/>
                    <a:pt x="14031" y="413"/>
                    <a:pt x="13773" y="735"/>
                  </a:cubicBezTo>
                  <a:cubicBezTo>
                    <a:pt x="10815" y="3971"/>
                    <a:pt x="6933" y="6097"/>
                    <a:pt x="4160" y="9424"/>
                  </a:cubicBezTo>
                  <a:cubicBezTo>
                    <a:pt x="3050" y="10718"/>
                    <a:pt x="1756" y="11643"/>
                    <a:pt x="647" y="12752"/>
                  </a:cubicBezTo>
                  <a:cubicBezTo>
                    <a:pt x="185" y="13122"/>
                    <a:pt x="0" y="13491"/>
                    <a:pt x="185" y="14046"/>
                  </a:cubicBezTo>
                  <a:cubicBezTo>
                    <a:pt x="273" y="14309"/>
                    <a:pt x="444" y="14406"/>
                    <a:pt x="777" y="14415"/>
                  </a:cubicBezTo>
                  <a:lnTo>
                    <a:pt x="777" y="14415"/>
                  </a:lnTo>
                  <a:cubicBezTo>
                    <a:pt x="1307" y="14395"/>
                    <a:pt x="1578" y="13947"/>
                    <a:pt x="1849" y="13676"/>
                  </a:cubicBezTo>
                  <a:cubicBezTo>
                    <a:pt x="3235" y="12382"/>
                    <a:pt x="4622" y="11273"/>
                    <a:pt x="5823" y="9979"/>
                  </a:cubicBezTo>
                  <a:cubicBezTo>
                    <a:pt x="8689" y="7113"/>
                    <a:pt x="11924" y="4803"/>
                    <a:pt x="14882" y="2214"/>
                  </a:cubicBezTo>
                  <a:cubicBezTo>
                    <a:pt x="15529" y="1660"/>
                    <a:pt x="16176" y="1013"/>
                    <a:pt x="15344" y="273"/>
                  </a:cubicBezTo>
                  <a:cubicBezTo>
                    <a:pt x="15149" y="78"/>
                    <a:pt x="14962" y="0"/>
                    <a:pt x="14785" y="0"/>
                  </a:cubicBezTo>
                  <a:close/>
                  <a:moveTo>
                    <a:pt x="777" y="14415"/>
                  </a:moveTo>
                  <a:lnTo>
                    <a:pt x="777" y="14415"/>
                  </a:lnTo>
                  <a:cubicBezTo>
                    <a:pt x="765" y="14416"/>
                    <a:pt x="752" y="14416"/>
                    <a:pt x="740" y="14416"/>
                  </a:cubicBezTo>
                  <a:lnTo>
                    <a:pt x="832" y="14416"/>
                  </a:lnTo>
                  <a:cubicBezTo>
                    <a:pt x="813" y="14416"/>
                    <a:pt x="795" y="14416"/>
                    <a:pt x="777" y="14415"/>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37"/>
            <p:cNvSpPr/>
            <p:nvPr/>
          </p:nvSpPr>
          <p:spPr>
            <a:xfrm>
              <a:off x="3410200" y="4698100"/>
              <a:ext cx="325875" cy="272700"/>
            </a:xfrm>
            <a:custGeom>
              <a:rect b="b" l="l" r="r" t="t"/>
              <a:pathLst>
                <a:path extrusionOk="0" h="10908" w="13035">
                  <a:moveTo>
                    <a:pt x="1110" y="0"/>
                  </a:moveTo>
                  <a:cubicBezTo>
                    <a:pt x="186" y="93"/>
                    <a:pt x="555" y="1110"/>
                    <a:pt x="1" y="1479"/>
                  </a:cubicBezTo>
                  <a:cubicBezTo>
                    <a:pt x="186" y="1664"/>
                    <a:pt x="371" y="1942"/>
                    <a:pt x="555" y="2126"/>
                  </a:cubicBezTo>
                  <a:cubicBezTo>
                    <a:pt x="4160" y="4715"/>
                    <a:pt x="7488" y="7673"/>
                    <a:pt x="10538" y="10908"/>
                  </a:cubicBezTo>
                  <a:lnTo>
                    <a:pt x="10538" y="9244"/>
                  </a:lnTo>
                  <a:cubicBezTo>
                    <a:pt x="11483" y="9502"/>
                    <a:pt x="11869" y="10557"/>
                    <a:pt x="12809" y="10557"/>
                  </a:cubicBezTo>
                  <a:cubicBezTo>
                    <a:pt x="12881" y="10557"/>
                    <a:pt x="12956" y="10551"/>
                    <a:pt x="13034" y="10538"/>
                  </a:cubicBezTo>
                  <a:cubicBezTo>
                    <a:pt x="11555" y="8874"/>
                    <a:pt x="10169" y="7118"/>
                    <a:pt x="8597" y="5639"/>
                  </a:cubicBezTo>
                  <a:cubicBezTo>
                    <a:pt x="6841" y="3975"/>
                    <a:pt x="4530" y="2866"/>
                    <a:pt x="2959" y="925"/>
                  </a:cubicBezTo>
                  <a:cubicBezTo>
                    <a:pt x="2497" y="370"/>
                    <a:pt x="1850" y="93"/>
                    <a:pt x="111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37"/>
            <p:cNvSpPr/>
            <p:nvPr/>
          </p:nvSpPr>
          <p:spPr>
            <a:xfrm>
              <a:off x="3146775" y="2843550"/>
              <a:ext cx="189500" cy="211550"/>
            </a:xfrm>
            <a:custGeom>
              <a:rect b="b" l="l" r="r" t="t"/>
              <a:pathLst>
                <a:path extrusionOk="0" h="8462" w="7580">
                  <a:moveTo>
                    <a:pt x="2334" y="0"/>
                  </a:moveTo>
                  <a:cubicBezTo>
                    <a:pt x="1002" y="0"/>
                    <a:pt x="998" y="563"/>
                    <a:pt x="1387" y="3285"/>
                  </a:cubicBezTo>
                  <a:cubicBezTo>
                    <a:pt x="1757" y="3470"/>
                    <a:pt x="2034" y="3747"/>
                    <a:pt x="2126" y="4117"/>
                  </a:cubicBezTo>
                  <a:cubicBezTo>
                    <a:pt x="2126" y="4394"/>
                    <a:pt x="2311" y="4764"/>
                    <a:pt x="1941" y="4856"/>
                  </a:cubicBezTo>
                  <a:cubicBezTo>
                    <a:pt x="1803" y="4902"/>
                    <a:pt x="1664" y="4926"/>
                    <a:pt x="1537" y="4926"/>
                  </a:cubicBezTo>
                  <a:cubicBezTo>
                    <a:pt x="1410" y="4926"/>
                    <a:pt x="1294" y="4902"/>
                    <a:pt x="1202" y="4856"/>
                  </a:cubicBezTo>
                  <a:cubicBezTo>
                    <a:pt x="925" y="4764"/>
                    <a:pt x="832" y="4394"/>
                    <a:pt x="1017" y="4117"/>
                  </a:cubicBezTo>
                  <a:cubicBezTo>
                    <a:pt x="1202" y="3839"/>
                    <a:pt x="1294" y="3562"/>
                    <a:pt x="1387" y="3285"/>
                  </a:cubicBezTo>
                  <a:cubicBezTo>
                    <a:pt x="1339" y="3281"/>
                    <a:pt x="1294" y="3280"/>
                    <a:pt x="1251" y="3280"/>
                  </a:cubicBezTo>
                  <a:cubicBezTo>
                    <a:pt x="106" y="3280"/>
                    <a:pt x="267" y="4421"/>
                    <a:pt x="0" y="5134"/>
                  </a:cubicBezTo>
                  <a:cubicBezTo>
                    <a:pt x="832" y="6520"/>
                    <a:pt x="1941" y="7629"/>
                    <a:pt x="3420" y="8276"/>
                  </a:cubicBezTo>
                  <a:cubicBezTo>
                    <a:pt x="3667" y="8400"/>
                    <a:pt x="3913" y="8461"/>
                    <a:pt x="4156" y="8461"/>
                  </a:cubicBezTo>
                  <a:cubicBezTo>
                    <a:pt x="4643" y="8461"/>
                    <a:pt x="5115" y="8215"/>
                    <a:pt x="5546" y="7722"/>
                  </a:cubicBezTo>
                  <a:cubicBezTo>
                    <a:pt x="6101" y="6982"/>
                    <a:pt x="5269" y="6797"/>
                    <a:pt x="4992" y="6428"/>
                  </a:cubicBezTo>
                  <a:cubicBezTo>
                    <a:pt x="4437" y="5318"/>
                    <a:pt x="3975" y="4209"/>
                    <a:pt x="4622" y="3008"/>
                  </a:cubicBezTo>
                  <a:cubicBezTo>
                    <a:pt x="5004" y="2245"/>
                    <a:pt x="5578" y="1996"/>
                    <a:pt x="6212" y="1996"/>
                  </a:cubicBezTo>
                  <a:cubicBezTo>
                    <a:pt x="6654" y="1996"/>
                    <a:pt x="7125" y="2116"/>
                    <a:pt x="7580" y="2268"/>
                  </a:cubicBezTo>
                  <a:lnTo>
                    <a:pt x="7580" y="2176"/>
                  </a:lnTo>
                  <a:cubicBezTo>
                    <a:pt x="7395" y="1436"/>
                    <a:pt x="7118" y="789"/>
                    <a:pt x="6840" y="50"/>
                  </a:cubicBezTo>
                  <a:cubicBezTo>
                    <a:pt x="6092" y="280"/>
                    <a:pt x="5344" y="797"/>
                    <a:pt x="4595" y="797"/>
                  </a:cubicBezTo>
                  <a:cubicBezTo>
                    <a:pt x="4142" y="797"/>
                    <a:pt x="3689" y="607"/>
                    <a:pt x="3236" y="50"/>
                  </a:cubicBezTo>
                  <a:cubicBezTo>
                    <a:pt x="2883" y="20"/>
                    <a:pt x="2585" y="0"/>
                    <a:pt x="233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37"/>
            <p:cNvSpPr/>
            <p:nvPr/>
          </p:nvSpPr>
          <p:spPr>
            <a:xfrm>
              <a:off x="3354750" y="3406625"/>
              <a:ext cx="173325" cy="265475"/>
            </a:xfrm>
            <a:custGeom>
              <a:rect b="b" l="l" r="r" t="t"/>
              <a:pathLst>
                <a:path extrusionOk="0" h="10619" w="6933">
                  <a:moveTo>
                    <a:pt x="6244" y="0"/>
                  </a:moveTo>
                  <a:cubicBezTo>
                    <a:pt x="5341" y="0"/>
                    <a:pt x="4569" y="430"/>
                    <a:pt x="3975" y="1098"/>
                  </a:cubicBezTo>
                  <a:cubicBezTo>
                    <a:pt x="1942" y="3131"/>
                    <a:pt x="0" y="5257"/>
                    <a:pt x="370" y="8400"/>
                  </a:cubicBezTo>
                  <a:cubicBezTo>
                    <a:pt x="1664" y="8954"/>
                    <a:pt x="3420" y="8862"/>
                    <a:pt x="3975" y="10618"/>
                  </a:cubicBezTo>
                  <a:cubicBezTo>
                    <a:pt x="4437" y="9879"/>
                    <a:pt x="6009" y="9971"/>
                    <a:pt x="5269" y="8492"/>
                  </a:cubicBezTo>
                  <a:cubicBezTo>
                    <a:pt x="5269" y="8492"/>
                    <a:pt x="5454" y="8400"/>
                    <a:pt x="5546" y="8307"/>
                  </a:cubicBezTo>
                  <a:cubicBezTo>
                    <a:pt x="6286" y="7845"/>
                    <a:pt x="6286" y="7938"/>
                    <a:pt x="5916" y="7291"/>
                  </a:cubicBezTo>
                  <a:cubicBezTo>
                    <a:pt x="5824" y="7013"/>
                    <a:pt x="5454" y="6644"/>
                    <a:pt x="5546" y="6366"/>
                  </a:cubicBezTo>
                  <a:cubicBezTo>
                    <a:pt x="5824" y="4148"/>
                    <a:pt x="4068" y="4333"/>
                    <a:pt x="2773" y="3871"/>
                  </a:cubicBezTo>
                  <a:cubicBezTo>
                    <a:pt x="2866" y="3131"/>
                    <a:pt x="3328" y="2854"/>
                    <a:pt x="3790" y="2484"/>
                  </a:cubicBezTo>
                  <a:cubicBezTo>
                    <a:pt x="4807" y="1652"/>
                    <a:pt x="6378" y="1467"/>
                    <a:pt x="6933" y="81"/>
                  </a:cubicBezTo>
                  <a:cubicBezTo>
                    <a:pt x="6696" y="26"/>
                    <a:pt x="6466" y="0"/>
                    <a:pt x="624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37"/>
            <p:cNvSpPr/>
            <p:nvPr/>
          </p:nvSpPr>
          <p:spPr>
            <a:xfrm>
              <a:off x="3627425" y="237525"/>
              <a:ext cx="399800" cy="173925"/>
            </a:xfrm>
            <a:custGeom>
              <a:rect b="b" l="l" r="r" t="t"/>
              <a:pathLst>
                <a:path extrusionOk="0" h="6957" w="15992">
                  <a:moveTo>
                    <a:pt x="9810" y="1"/>
                  </a:moveTo>
                  <a:cubicBezTo>
                    <a:pt x="9082" y="1"/>
                    <a:pt x="8366" y="24"/>
                    <a:pt x="7673" y="116"/>
                  </a:cubicBezTo>
                  <a:cubicBezTo>
                    <a:pt x="4992" y="394"/>
                    <a:pt x="2312" y="948"/>
                    <a:pt x="1" y="2612"/>
                  </a:cubicBezTo>
                  <a:cubicBezTo>
                    <a:pt x="93" y="3352"/>
                    <a:pt x="463" y="3906"/>
                    <a:pt x="1202" y="3999"/>
                  </a:cubicBezTo>
                  <a:cubicBezTo>
                    <a:pt x="1275" y="4011"/>
                    <a:pt x="1341" y="4017"/>
                    <a:pt x="1402" y="4017"/>
                  </a:cubicBezTo>
                  <a:cubicBezTo>
                    <a:pt x="2269" y="4017"/>
                    <a:pt x="2008" y="2835"/>
                    <a:pt x="2959" y="2058"/>
                  </a:cubicBezTo>
                  <a:lnTo>
                    <a:pt x="2959" y="2058"/>
                  </a:lnTo>
                  <a:cubicBezTo>
                    <a:pt x="2681" y="3352"/>
                    <a:pt x="4530" y="4553"/>
                    <a:pt x="2034" y="4831"/>
                  </a:cubicBezTo>
                  <a:cubicBezTo>
                    <a:pt x="2219" y="5015"/>
                    <a:pt x="2404" y="5293"/>
                    <a:pt x="2589" y="5478"/>
                  </a:cubicBezTo>
                  <a:cubicBezTo>
                    <a:pt x="3513" y="5570"/>
                    <a:pt x="3883" y="6310"/>
                    <a:pt x="4345" y="6957"/>
                  </a:cubicBezTo>
                  <a:cubicBezTo>
                    <a:pt x="4622" y="6587"/>
                    <a:pt x="5362" y="6217"/>
                    <a:pt x="4438" y="5847"/>
                  </a:cubicBezTo>
                  <a:cubicBezTo>
                    <a:pt x="3975" y="5663"/>
                    <a:pt x="4068" y="5200"/>
                    <a:pt x="3975" y="4831"/>
                  </a:cubicBezTo>
                  <a:lnTo>
                    <a:pt x="3975" y="4738"/>
                  </a:lnTo>
                  <a:cubicBezTo>
                    <a:pt x="3449" y="3685"/>
                    <a:pt x="3089" y="2882"/>
                    <a:pt x="4713" y="2882"/>
                  </a:cubicBezTo>
                  <a:cubicBezTo>
                    <a:pt x="4801" y="2882"/>
                    <a:pt x="4893" y="2885"/>
                    <a:pt x="4992" y="2889"/>
                  </a:cubicBezTo>
                  <a:cubicBezTo>
                    <a:pt x="5454" y="2889"/>
                    <a:pt x="6286" y="2889"/>
                    <a:pt x="6286" y="1873"/>
                  </a:cubicBezTo>
                  <a:cubicBezTo>
                    <a:pt x="6320" y="1501"/>
                    <a:pt x="6539" y="1426"/>
                    <a:pt x="6817" y="1426"/>
                  </a:cubicBezTo>
                  <a:cubicBezTo>
                    <a:pt x="7006" y="1426"/>
                    <a:pt x="7222" y="1460"/>
                    <a:pt x="7425" y="1460"/>
                  </a:cubicBezTo>
                  <a:cubicBezTo>
                    <a:pt x="7742" y="1460"/>
                    <a:pt x="8028" y="1377"/>
                    <a:pt x="8135" y="948"/>
                  </a:cubicBezTo>
                  <a:cubicBezTo>
                    <a:pt x="8874" y="1226"/>
                    <a:pt x="8227" y="1503"/>
                    <a:pt x="8135" y="1780"/>
                  </a:cubicBezTo>
                  <a:cubicBezTo>
                    <a:pt x="8135" y="1916"/>
                    <a:pt x="8234" y="2001"/>
                    <a:pt x="8360" y="2001"/>
                  </a:cubicBezTo>
                  <a:cubicBezTo>
                    <a:pt x="8406" y="2001"/>
                    <a:pt x="8455" y="1990"/>
                    <a:pt x="8505" y="1965"/>
                  </a:cubicBezTo>
                  <a:cubicBezTo>
                    <a:pt x="8687" y="1923"/>
                    <a:pt x="8868" y="1906"/>
                    <a:pt x="9047" y="1906"/>
                  </a:cubicBezTo>
                  <a:cubicBezTo>
                    <a:pt x="9698" y="1906"/>
                    <a:pt x="10330" y="2126"/>
                    <a:pt x="10974" y="2126"/>
                  </a:cubicBezTo>
                  <a:cubicBezTo>
                    <a:pt x="11317" y="2126"/>
                    <a:pt x="11663" y="2063"/>
                    <a:pt x="12017" y="1873"/>
                  </a:cubicBezTo>
                  <a:lnTo>
                    <a:pt x="15622" y="1133"/>
                  </a:lnTo>
                  <a:lnTo>
                    <a:pt x="15992" y="1133"/>
                  </a:lnTo>
                  <a:cubicBezTo>
                    <a:pt x="15992" y="1041"/>
                    <a:pt x="15992" y="948"/>
                    <a:pt x="15992" y="763"/>
                  </a:cubicBezTo>
                  <a:lnTo>
                    <a:pt x="15622" y="763"/>
                  </a:lnTo>
                  <a:cubicBezTo>
                    <a:pt x="15345" y="671"/>
                    <a:pt x="15160" y="579"/>
                    <a:pt x="14883" y="394"/>
                  </a:cubicBezTo>
                  <a:cubicBezTo>
                    <a:pt x="14791" y="385"/>
                    <a:pt x="14698" y="381"/>
                    <a:pt x="14604" y="381"/>
                  </a:cubicBezTo>
                  <a:cubicBezTo>
                    <a:pt x="14189" y="381"/>
                    <a:pt x="13747" y="453"/>
                    <a:pt x="13318" y="453"/>
                  </a:cubicBezTo>
                  <a:cubicBezTo>
                    <a:pt x="12855" y="453"/>
                    <a:pt x="12406" y="369"/>
                    <a:pt x="12017" y="24"/>
                  </a:cubicBezTo>
                  <a:cubicBezTo>
                    <a:pt x="11278" y="24"/>
                    <a:pt x="10538" y="1"/>
                    <a:pt x="981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37"/>
            <p:cNvSpPr/>
            <p:nvPr/>
          </p:nvSpPr>
          <p:spPr>
            <a:xfrm>
              <a:off x="4718150" y="838950"/>
              <a:ext cx="127125" cy="274575"/>
            </a:xfrm>
            <a:custGeom>
              <a:rect b="b" l="l" r="r" t="t"/>
              <a:pathLst>
                <a:path extrusionOk="0" h="10983" w="5085">
                  <a:moveTo>
                    <a:pt x="2219" y="0"/>
                  </a:moveTo>
                  <a:cubicBezTo>
                    <a:pt x="2127" y="93"/>
                    <a:pt x="1942" y="277"/>
                    <a:pt x="1849" y="370"/>
                  </a:cubicBezTo>
                  <a:cubicBezTo>
                    <a:pt x="2219" y="1109"/>
                    <a:pt x="2681" y="1756"/>
                    <a:pt x="2866" y="2588"/>
                  </a:cubicBezTo>
                  <a:cubicBezTo>
                    <a:pt x="3039" y="3539"/>
                    <a:pt x="3293" y="4732"/>
                    <a:pt x="1814" y="4732"/>
                  </a:cubicBezTo>
                  <a:cubicBezTo>
                    <a:pt x="1711" y="4732"/>
                    <a:pt x="1600" y="4726"/>
                    <a:pt x="1480" y="4714"/>
                  </a:cubicBezTo>
                  <a:cubicBezTo>
                    <a:pt x="1018" y="6655"/>
                    <a:pt x="463" y="8597"/>
                    <a:pt x="1" y="10538"/>
                  </a:cubicBezTo>
                  <a:cubicBezTo>
                    <a:pt x="1018" y="10538"/>
                    <a:pt x="555" y="9521"/>
                    <a:pt x="1018" y="9059"/>
                  </a:cubicBezTo>
                  <a:cubicBezTo>
                    <a:pt x="1321" y="8680"/>
                    <a:pt x="1686" y="8363"/>
                    <a:pt x="2113" y="8363"/>
                  </a:cubicBezTo>
                  <a:cubicBezTo>
                    <a:pt x="2207" y="8363"/>
                    <a:pt x="2304" y="8378"/>
                    <a:pt x="2404" y="8412"/>
                  </a:cubicBezTo>
                  <a:cubicBezTo>
                    <a:pt x="3051" y="8689"/>
                    <a:pt x="2404" y="9336"/>
                    <a:pt x="2681" y="9798"/>
                  </a:cubicBezTo>
                  <a:cubicBezTo>
                    <a:pt x="2866" y="10168"/>
                    <a:pt x="1572" y="10260"/>
                    <a:pt x="2219" y="10815"/>
                  </a:cubicBezTo>
                  <a:cubicBezTo>
                    <a:pt x="2340" y="10936"/>
                    <a:pt x="2453" y="10982"/>
                    <a:pt x="2560" y="10982"/>
                  </a:cubicBezTo>
                  <a:cubicBezTo>
                    <a:pt x="2902" y="10982"/>
                    <a:pt x="3194" y="10515"/>
                    <a:pt x="3560" y="10515"/>
                  </a:cubicBezTo>
                  <a:cubicBezTo>
                    <a:pt x="3605" y="10515"/>
                    <a:pt x="3651" y="10522"/>
                    <a:pt x="3698" y="10538"/>
                  </a:cubicBezTo>
                  <a:cubicBezTo>
                    <a:pt x="4900" y="9613"/>
                    <a:pt x="5085" y="8597"/>
                    <a:pt x="4253" y="7302"/>
                  </a:cubicBezTo>
                  <a:cubicBezTo>
                    <a:pt x="4068" y="6933"/>
                    <a:pt x="4160" y="6378"/>
                    <a:pt x="4807" y="6193"/>
                  </a:cubicBezTo>
                  <a:cubicBezTo>
                    <a:pt x="4807" y="5639"/>
                    <a:pt x="4253" y="4992"/>
                    <a:pt x="5085" y="4714"/>
                  </a:cubicBezTo>
                  <a:lnTo>
                    <a:pt x="5085" y="3235"/>
                  </a:lnTo>
                  <a:cubicBezTo>
                    <a:pt x="4807" y="3143"/>
                    <a:pt x="4807" y="2866"/>
                    <a:pt x="4807" y="2588"/>
                  </a:cubicBezTo>
                  <a:cubicBezTo>
                    <a:pt x="4530" y="1756"/>
                    <a:pt x="4253" y="924"/>
                    <a:pt x="434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37"/>
            <p:cNvSpPr/>
            <p:nvPr/>
          </p:nvSpPr>
          <p:spPr>
            <a:xfrm>
              <a:off x="2331025" y="4767950"/>
              <a:ext cx="231125" cy="218825"/>
            </a:xfrm>
            <a:custGeom>
              <a:rect b="b" l="l" r="r" t="t"/>
              <a:pathLst>
                <a:path extrusionOk="0" h="8753" w="9245">
                  <a:moveTo>
                    <a:pt x="5401" y="0"/>
                  </a:moveTo>
                  <a:cubicBezTo>
                    <a:pt x="5267" y="0"/>
                    <a:pt x="5132" y="21"/>
                    <a:pt x="4992" y="72"/>
                  </a:cubicBezTo>
                  <a:cubicBezTo>
                    <a:pt x="6934" y="1828"/>
                    <a:pt x="7581" y="3769"/>
                    <a:pt x="6656" y="5803"/>
                  </a:cubicBezTo>
                  <a:cubicBezTo>
                    <a:pt x="6076" y="6963"/>
                    <a:pt x="5182" y="7449"/>
                    <a:pt x="4098" y="7449"/>
                  </a:cubicBezTo>
                  <a:cubicBezTo>
                    <a:pt x="3627" y="7449"/>
                    <a:pt x="3121" y="7357"/>
                    <a:pt x="2589" y="7189"/>
                  </a:cubicBezTo>
                  <a:cubicBezTo>
                    <a:pt x="3051" y="6080"/>
                    <a:pt x="3513" y="5063"/>
                    <a:pt x="2312" y="4139"/>
                  </a:cubicBezTo>
                  <a:cubicBezTo>
                    <a:pt x="2035" y="3923"/>
                    <a:pt x="1788" y="3841"/>
                    <a:pt x="1559" y="3841"/>
                  </a:cubicBezTo>
                  <a:cubicBezTo>
                    <a:pt x="1100" y="3841"/>
                    <a:pt x="710" y="4170"/>
                    <a:pt x="278" y="4416"/>
                  </a:cubicBezTo>
                  <a:lnTo>
                    <a:pt x="186" y="4416"/>
                  </a:lnTo>
                  <a:cubicBezTo>
                    <a:pt x="648" y="4509"/>
                    <a:pt x="1018" y="4601"/>
                    <a:pt x="740" y="5063"/>
                  </a:cubicBezTo>
                  <a:cubicBezTo>
                    <a:pt x="556" y="5618"/>
                    <a:pt x="1" y="5803"/>
                    <a:pt x="1110" y="6173"/>
                  </a:cubicBezTo>
                  <a:cubicBezTo>
                    <a:pt x="1757" y="6357"/>
                    <a:pt x="1387" y="7374"/>
                    <a:pt x="648" y="7744"/>
                  </a:cubicBezTo>
                  <a:cubicBezTo>
                    <a:pt x="1601" y="8419"/>
                    <a:pt x="2657" y="8753"/>
                    <a:pt x="3704" y="8753"/>
                  </a:cubicBezTo>
                  <a:cubicBezTo>
                    <a:pt x="5096" y="8753"/>
                    <a:pt x="6473" y="8164"/>
                    <a:pt x="7581" y="7005"/>
                  </a:cubicBezTo>
                  <a:cubicBezTo>
                    <a:pt x="9152" y="5433"/>
                    <a:pt x="9244" y="2568"/>
                    <a:pt x="7858" y="442"/>
                  </a:cubicBezTo>
                  <a:lnTo>
                    <a:pt x="7858" y="442"/>
                  </a:lnTo>
                  <a:cubicBezTo>
                    <a:pt x="7690" y="518"/>
                    <a:pt x="7526" y="549"/>
                    <a:pt x="7367" y="549"/>
                  </a:cubicBezTo>
                  <a:cubicBezTo>
                    <a:pt x="6693" y="549"/>
                    <a:pt x="6079" y="0"/>
                    <a:pt x="540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37"/>
            <p:cNvSpPr/>
            <p:nvPr/>
          </p:nvSpPr>
          <p:spPr>
            <a:xfrm>
              <a:off x="3927850" y="1876150"/>
              <a:ext cx="180275" cy="220075"/>
            </a:xfrm>
            <a:custGeom>
              <a:rect b="b" l="l" r="r" t="t"/>
              <a:pathLst>
                <a:path extrusionOk="0" h="8803" w="7211">
                  <a:moveTo>
                    <a:pt x="6933" y="1957"/>
                  </a:moveTo>
                  <a:lnTo>
                    <a:pt x="6933" y="1957"/>
                  </a:lnTo>
                  <a:cubicBezTo>
                    <a:pt x="6843" y="1993"/>
                    <a:pt x="6759" y="2032"/>
                    <a:pt x="6681" y="2075"/>
                  </a:cubicBezTo>
                  <a:lnTo>
                    <a:pt x="6681" y="2075"/>
                  </a:lnTo>
                  <a:cubicBezTo>
                    <a:pt x="6708" y="2084"/>
                    <a:pt x="6734" y="2089"/>
                    <a:pt x="6758" y="2089"/>
                  </a:cubicBezTo>
                  <a:cubicBezTo>
                    <a:pt x="6827" y="2089"/>
                    <a:pt x="6886" y="2051"/>
                    <a:pt x="6933" y="1957"/>
                  </a:cubicBezTo>
                  <a:close/>
                  <a:moveTo>
                    <a:pt x="5084" y="2049"/>
                  </a:moveTo>
                  <a:cubicBezTo>
                    <a:pt x="6101" y="2511"/>
                    <a:pt x="5546" y="3343"/>
                    <a:pt x="5269" y="3620"/>
                  </a:cubicBezTo>
                  <a:cubicBezTo>
                    <a:pt x="5089" y="3775"/>
                    <a:pt x="4930" y="3836"/>
                    <a:pt x="4779" y="3836"/>
                  </a:cubicBezTo>
                  <a:cubicBezTo>
                    <a:pt x="4387" y="3836"/>
                    <a:pt x="4046" y="3425"/>
                    <a:pt x="3513" y="3158"/>
                  </a:cubicBezTo>
                  <a:cubicBezTo>
                    <a:pt x="4345" y="2881"/>
                    <a:pt x="5361" y="3251"/>
                    <a:pt x="5084" y="2049"/>
                  </a:cubicBezTo>
                  <a:close/>
                  <a:moveTo>
                    <a:pt x="3043" y="1"/>
                  </a:moveTo>
                  <a:cubicBezTo>
                    <a:pt x="2945" y="1"/>
                    <a:pt x="2826" y="35"/>
                    <a:pt x="2681" y="108"/>
                  </a:cubicBezTo>
                  <a:cubicBezTo>
                    <a:pt x="2311" y="200"/>
                    <a:pt x="1664" y="478"/>
                    <a:pt x="2219" y="1125"/>
                  </a:cubicBezTo>
                  <a:cubicBezTo>
                    <a:pt x="2403" y="1402"/>
                    <a:pt x="3050" y="1772"/>
                    <a:pt x="2403" y="1772"/>
                  </a:cubicBezTo>
                  <a:cubicBezTo>
                    <a:pt x="1523" y="1948"/>
                    <a:pt x="1230" y="2795"/>
                    <a:pt x="485" y="2795"/>
                  </a:cubicBezTo>
                  <a:cubicBezTo>
                    <a:pt x="448" y="2795"/>
                    <a:pt x="409" y="2793"/>
                    <a:pt x="370" y="2788"/>
                  </a:cubicBezTo>
                  <a:cubicBezTo>
                    <a:pt x="93" y="2973"/>
                    <a:pt x="0" y="3251"/>
                    <a:pt x="0" y="3528"/>
                  </a:cubicBezTo>
                  <a:cubicBezTo>
                    <a:pt x="116" y="3620"/>
                    <a:pt x="220" y="3655"/>
                    <a:pt x="316" y="3655"/>
                  </a:cubicBezTo>
                  <a:cubicBezTo>
                    <a:pt x="607" y="3655"/>
                    <a:pt x="832" y="3343"/>
                    <a:pt x="1109" y="3343"/>
                  </a:cubicBezTo>
                  <a:cubicBezTo>
                    <a:pt x="1148" y="3333"/>
                    <a:pt x="1186" y="3329"/>
                    <a:pt x="1223" y="3329"/>
                  </a:cubicBezTo>
                  <a:cubicBezTo>
                    <a:pt x="1533" y="3329"/>
                    <a:pt x="1737" y="3659"/>
                    <a:pt x="1572" y="3990"/>
                  </a:cubicBezTo>
                  <a:cubicBezTo>
                    <a:pt x="1017" y="5192"/>
                    <a:pt x="832" y="6116"/>
                    <a:pt x="1572" y="6948"/>
                  </a:cubicBezTo>
                  <a:cubicBezTo>
                    <a:pt x="2311" y="7595"/>
                    <a:pt x="2126" y="8150"/>
                    <a:pt x="1572" y="8797"/>
                  </a:cubicBezTo>
                  <a:cubicBezTo>
                    <a:pt x="1609" y="8800"/>
                    <a:pt x="1644" y="8802"/>
                    <a:pt x="1678" y="8802"/>
                  </a:cubicBezTo>
                  <a:cubicBezTo>
                    <a:pt x="2463" y="8802"/>
                    <a:pt x="2522" y="7867"/>
                    <a:pt x="3150" y="7867"/>
                  </a:cubicBezTo>
                  <a:cubicBezTo>
                    <a:pt x="3177" y="7867"/>
                    <a:pt x="3206" y="7869"/>
                    <a:pt x="3235" y="7872"/>
                  </a:cubicBezTo>
                  <a:cubicBezTo>
                    <a:pt x="3235" y="7704"/>
                    <a:pt x="2929" y="7306"/>
                    <a:pt x="3293" y="7306"/>
                  </a:cubicBezTo>
                  <a:cubicBezTo>
                    <a:pt x="3329" y="7306"/>
                    <a:pt x="3371" y="7309"/>
                    <a:pt x="3420" y="7318"/>
                  </a:cubicBezTo>
                  <a:cubicBezTo>
                    <a:pt x="3478" y="7326"/>
                    <a:pt x="3534" y="7330"/>
                    <a:pt x="3590" y="7330"/>
                  </a:cubicBezTo>
                  <a:cubicBezTo>
                    <a:pt x="4160" y="7330"/>
                    <a:pt x="4614" y="6923"/>
                    <a:pt x="4529" y="6671"/>
                  </a:cubicBezTo>
                  <a:cubicBezTo>
                    <a:pt x="4015" y="5448"/>
                    <a:pt x="4665" y="5211"/>
                    <a:pt x="5263" y="5211"/>
                  </a:cubicBezTo>
                  <a:cubicBezTo>
                    <a:pt x="5524" y="5211"/>
                    <a:pt x="5776" y="5256"/>
                    <a:pt x="5916" y="5284"/>
                  </a:cubicBezTo>
                  <a:cubicBezTo>
                    <a:pt x="7210" y="5284"/>
                    <a:pt x="6655" y="4452"/>
                    <a:pt x="6471" y="4175"/>
                  </a:cubicBezTo>
                  <a:cubicBezTo>
                    <a:pt x="5803" y="3174"/>
                    <a:pt x="5964" y="2474"/>
                    <a:pt x="6681" y="2075"/>
                  </a:cubicBezTo>
                  <a:lnTo>
                    <a:pt x="6681" y="2075"/>
                  </a:lnTo>
                  <a:cubicBezTo>
                    <a:pt x="6367" y="1966"/>
                    <a:pt x="5912" y="1271"/>
                    <a:pt x="5549" y="1271"/>
                  </a:cubicBezTo>
                  <a:cubicBezTo>
                    <a:pt x="5357" y="1271"/>
                    <a:pt x="5190" y="1466"/>
                    <a:pt x="5084" y="2049"/>
                  </a:cubicBezTo>
                  <a:cubicBezTo>
                    <a:pt x="5084" y="2049"/>
                    <a:pt x="5084" y="2049"/>
                    <a:pt x="5084" y="2049"/>
                  </a:cubicBezTo>
                  <a:lnTo>
                    <a:pt x="5084" y="2049"/>
                  </a:lnTo>
                  <a:cubicBezTo>
                    <a:pt x="4813" y="2146"/>
                    <a:pt x="4583" y="2190"/>
                    <a:pt x="4388" y="2190"/>
                  </a:cubicBezTo>
                  <a:cubicBezTo>
                    <a:pt x="3651" y="2190"/>
                    <a:pt x="3420" y="1559"/>
                    <a:pt x="3420" y="755"/>
                  </a:cubicBezTo>
                  <a:cubicBezTo>
                    <a:pt x="3420" y="277"/>
                    <a:pt x="3319" y="1"/>
                    <a:pt x="304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37"/>
            <p:cNvSpPr/>
            <p:nvPr/>
          </p:nvSpPr>
          <p:spPr>
            <a:xfrm>
              <a:off x="3821550" y="933625"/>
              <a:ext cx="288875" cy="224250"/>
            </a:xfrm>
            <a:custGeom>
              <a:rect b="b" l="l" r="r" t="t"/>
              <a:pathLst>
                <a:path extrusionOk="0" h="8970" w="11555">
                  <a:moveTo>
                    <a:pt x="1438" y="1"/>
                  </a:moveTo>
                  <a:cubicBezTo>
                    <a:pt x="1116" y="1"/>
                    <a:pt x="815" y="167"/>
                    <a:pt x="555" y="558"/>
                  </a:cubicBezTo>
                  <a:cubicBezTo>
                    <a:pt x="0" y="1482"/>
                    <a:pt x="1017" y="1759"/>
                    <a:pt x="1479" y="2221"/>
                  </a:cubicBezTo>
                  <a:cubicBezTo>
                    <a:pt x="1756" y="2499"/>
                    <a:pt x="2311" y="2499"/>
                    <a:pt x="2588" y="2776"/>
                  </a:cubicBezTo>
                  <a:cubicBezTo>
                    <a:pt x="4252" y="5457"/>
                    <a:pt x="7118" y="6843"/>
                    <a:pt x="9336" y="8969"/>
                  </a:cubicBezTo>
                  <a:cubicBezTo>
                    <a:pt x="9983" y="8599"/>
                    <a:pt x="8781" y="8230"/>
                    <a:pt x="9428" y="7860"/>
                  </a:cubicBezTo>
                  <a:lnTo>
                    <a:pt x="9428" y="7860"/>
                  </a:lnTo>
                  <a:cubicBezTo>
                    <a:pt x="9911" y="8135"/>
                    <a:pt x="10290" y="8770"/>
                    <a:pt x="10873" y="8770"/>
                  </a:cubicBezTo>
                  <a:cubicBezTo>
                    <a:pt x="11072" y="8770"/>
                    <a:pt x="11295" y="8696"/>
                    <a:pt x="11554" y="8507"/>
                  </a:cubicBezTo>
                  <a:cubicBezTo>
                    <a:pt x="9706" y="7305"/>
                    <a:pt x="8504" y="5457"/>
                    <a:pt x="6840" y="4162"/>
                  </a:cubicBezTo>
                  <a:cubicBezTo>
                    <a:pt x="5361" y="2961"/>
                    <a:pt x="3975" y="1759"/>
                    <a:pt x="2588" y="558"/>
                  </a:cubicBezTo>
                  <a:cubicBezTo>
                    <a:pt x="2196" y="214"/>
                    <a:pt x="1803" y="1"/>
                    <a:pt x="143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37"/>
            <p:cNvSpPr/>
            <p:nvPr/>
          </p:nvSpPr>
          <p:spPr>
            <a:xfrm>
              <a:off x="3354750" y="4270575"/>
              <a:ext cx="272700" cy="195475"/>
            </a:xfrm>
            <a:custGeom>
              <a:rect b="b" l="l" r="r" t="t"/>
              <a:pathLst>
                <a:path extrusionOk="0" h="7819" w="10908">
                  <a:moveTo>
                    <a:pt x="740" y="1"/>
                  </a:moveTo>
                  <a:cubicBezTo>
                    <a:pt x="555" y="648"/>
                    <a:pt x="463" y="1295"/>
                    <a:pt x="0" y="1850"/>
                  </a:cubicBezTo>
                  <a:cubicBezTo>
                    <a:pt x="2311" y="4068"/>
                    <a:pt x="5177" y="5640"/>
                    <a:pt x="7672" y="7673"/>
                  </a:cubicBezTo>
                  <a:cubicBezTo>
                    <a:pt x="7760" y="7664"/>
                    <a:pt x="7848" y="7661"/>
                    <a:pt x="7937" y="7661"/>
                  </a:cubicBezTo>
                  <a:cubicBezTo>
                    <a:pt x="8511" y="7661"/>
                    <a:pt x="9114" y="7819"/>
                    <a:pt x="9702" y="7819"/>
                  </a:cubicBezTo>
                  <a:cubicBezTo>
                    <a:pt x="9986" y="7819"/>
                    <a:pt x="10266" y="7782"/>
                    <a:pt x="10538" y="7673"/>
                  </a:cubicBezTo>
                  <a:lnTo>
                    <a:pt x="10908" y="7673"/>
                  </a:lnTo>
                  <a:cubicBezTo>
                    <a:pt x="8412" y="5640"/>
                    <a:pt x="5916" y="3698"/>
                    <a:pt x="3236" y="1942"/>
                  </a:cubicBezTo>
                  <a:cubicBezTo>
                    <a:pt x="2404" y="1387"/>
                    <a:pt x="1942" y="186"/>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37"/>
            <p:cNvSpPr/>
            <p:nvPr/>
          </p:nvSpPr>
          <p:spPr>
            <a:xfrm>
              <a:off x="3109800" y="2574250"/>
              <a:ext cx="191825" cy="187350"/>
            </a:xfrm>
            <a:custGeom>
              <a:rect b="b" l="l" r="r" t="t"/>
              <a:pathLst>
                <a:path extrusionOk="0" h="7494" w="7673">
                  <a:moveTo>
                    <a:pt x="5793" y="1"/>
                  </a:moveTo>
                  <a:cubicBezTo>
                    <a:pt x="5408" y="1"/>
                    <a:pt x="5061" y="261"/>
                    <a:pt x="4715" y="469"/>
                  </a:cubicBezTo>
                  <a:cubicBezTo>
                    <a:pt x="2773" y="1578"/>
                    <a:pt x="1202" y="3150"/>
                    <a:pt x="0" y="4998"/>
                  </a:cubicBezTo>
                  <a:cubicBezTo>
                    <a:pt x="0" y="5923"/>
                    <a:pt x="647" y="6754"/>
                    <a:pt x="1757" y="7494"/>
                  </a:cubicBezTo>
                  <a:cubicBezTo>
                    <a:pt x="1849" y="6477"/>
                    <a:pt x="1479" y="5923"/>
                    <a:pt x="647" y="5830"/>
                  </a:cubicBezTo>
                  <a:cubicBezTo>
                    <a:pt x="1758" y="5246"/>
                    <a:pt x="2721" y="4661"/>
                    <a:pt x="3700" y="4661"/>
                  </a:cubicBezTo>
                  <a:cubicBezTo>
                    <a:pt x="4268" y="4661"/>
                    <a:pt x="4842" y="4858"/>
                    <a:pt x="5454" y="5368"/>
                  </a:cubicBezTo>
                  <a:cubicBezTo>
                    <a:pt x="5916" y="4259"/>
                    <a:pt x="5084" y="2687"/>
                    <a:pt x="6656" y="1948"/>
                  </a:cubicBezTo>
                  <a:cubicBezTo>
                    <a:pt x="7118" y="1671"/>
                    <a:pt x="7672" y="1486"/>
                    <a:pt x="7580" y="746"/>
                  </a:cubicBezTo>
                  <a:cubicBezTo>
                    <a:pt x="7395" y="99"/>
                    <a:pt x="6656" y="376"/>
                    <a:pt x="6193" y="99"/>
                  </a:cubicBezTo>
                  <a:cubicBezTo>
                    <a:pt x="6055" y="30"/>
                    <a:pt x="5922" y="1"/>
                    <a:pt x="579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37"/>
            <p:cNvSpPr/>
            <p:nvPr/>
          </p:nvSpPr>
          <p:spPr>
            <a:xfrm>
              <a:off x="2148475" y="4707350"/>
              <a:ext cx="204025" cy="298125"/>
            </a:xfrm>
            <a:custGeom>
              <a:rect b="b" l="l" r="r" t="t"/>
              <a:pathLst>
                <a:path extrusionOk="0" h="11925" w="8161">
                  <a:moveTo>
                    <a:pt x="7118" y="0"/>
                  </a:moveTo>
                  <a:cubicBezTo>
                    <a:pt x="5362" y="1109"/>
                    <a:pt x="3051" y="1479"/>
                    <a:pt x="1757" y="3698"/>
                  </a:cubicBezTo>
                  <a:cubicBezTo>
                    <a:pt x="186" y="6378"/>
                    <a:pt x="1" y="9059"/>
                    <a:pt x="1017" y="11924"/>
                  </a:cubicBezTo>
                  <a:cubicBezTo>
                    <a:pt x="2034" y="11555"/>
                    <a:pt x="2496" y="10815"/>
                    <a:pt x="2404" y="9798"/>
                  </a:cubicBezTo>
                  <a:cubicBezTo>
                    <a:pt x="1757" y="7025"/>
                    <a:pt x="2404" y="4714"/>
                    <a:pt x="4807" y="2958"/>
                  </a:cubicBezTo>
                  <a:cubicBezTo>
                    <a:pt x="5177" y="2773"/>
                    <a:pt x="5547" y="2588"/>
                    <a:pt x="5732" y="2126"/>
                  </a:cubicBezTo>
                  <a:cubicBezTo>
                    <a:pt x="5883" y="1824"/>
                    <a:pt x="6095" y="1522"/>
                    <a:pt x="6420" y="1522"/>
                  </a:cubicBezTo>
                  <a:cubicBezTo>
                    <a:pt x="6493" y="1522"/>
                    <a:pt x="6571" y="1538"/>
                    <a:pt x="6656" y="1572"/>
                  </a:cubicBezTo>
                  <a:cubicBezTo>
                    <a:pt x="6832" y="1630"/>
                    <a:pt x="7016" y="1661"/>
                    <a:pt x="7193" y="1661"/>
                  </a:cubicBezTo>
                  <a:cubicBezTo>
                    <a:pt x="7574" y="1661"/>
                    <a:pt x="7916" y="1518"/>
                    <a:pt x="8042" y="1202"/>
                  </a:cubicBezTo>
                  <a:cubicBezTo>
                    <a:pt x="8160" y="888"/>
                    <a:pt x="8028" y="840"/>
                    <a:pt x="7844" y="840"/>
                  </a:cubicBezTo>
                  <a:cubicBezTo>
                    <a:pt x="7764" y="840"/>
                    <a:pt x="7676" y="849"/>
                    <a:pt x="7593" y="849"/>
                  </a:cubicBezTo>
                  <a:cubicBezTo>
                    <a:pt x="7416" y="849"/>
                    <a:pt x="7267" y="809"/>
                    <a:pt x="7303" y="555"/>
                  </a:cubicBezTo>
                  <a:cubicBezTo>
                    <a:pt x="7303" y="370"/>
                    <a:pt x="7488" y="93"/>
                    <a:pt x="711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37"/>
            <p:cNvSpPr/>
            <p:nvPr/>
          </p:nvSpPr>
          <p:spPr>
            <a:xfrm>
              <a:off x="3673650" y="4970775"/>
              <a:ext cx="175650" cy="271900"/>
            </a:xfrm>
            <a:custGeom>
              <a:rect b="b" l="l" r="r" t="t"/>
              <a:pathLst>
                <a:path extrusionOk="0" h="10876" w="7026">
                  <a:moveTo>
                    <a:pt x="0" y="1"/>
                  </a:moveTo>
                  <a:cubicBezTo>
                    <a:pt x="1572" y="2404"/>
                    <a:pt x="3790" y="4345"/>
                    <a:pt x="4345" y="7488"/>
                  </a:cubicBezTo>
                  <a:cubicBezTo>
                    <a:pt x="4437" y="8320"/>
                    <a:pt x="4345" y="8782"/>
                    <a:pt x="3975" y="9337"/>
                  </a:cubicBezTo>
                  <a:cubicBezTo>
                    <a:pt x="4530" y="10076"/>
                    <a:pt x="3143" y="9984"/>
                    <a:pt x="3513" y="10723"/>
                  </a:cubicBezTo>
                  <a:cubicBezTo>
                    <a:pt x="3790" y="10842"/>
                    <a:pt x="4067" y="10876"/>
                    <a:pt x="4345" y="10876"/>
                  </a:cubicBezTo>
                  <a:cubicBezTo>
                    <a:pt x="4715" y="10876"/>
                    <a:pt x="5084" y="10816"/>
                    <a:pt x="5454" y="10816"/>
                  </a:cubicBezTo>
                  <a:cubicBezTo>
                    <a:pt x="6009" y="9337"/>
                    <a:pt x="7025" y="7765"/>
                    <a:pt x="6101" y="6286"/>
                  </a:cubicBezTo>
                  <a:cubicBezTo>
                    <a:pt x="5084" y="4623"/>
                    <a:pt x="5177" y="2589"/>
                    <a:pt x="3975" y="1018"/>
                  </a:cubicBezTo>
                  <a:cubicBezTo>
                    <a:pt x="3743" y="1153"/>
                    <a:pt x="3528" y="1207"/>
                    <a:pt x="3323" y="1207"/>
                  </a:cubicBezTo>
                  <a:cubicBezTo>
                    <a:pt x="2545" y="1207"/>
                    <a:pt x="1914" y="424"/>
                    <a:pt x="1110" y="278"/>
                  </a:cubicBezTo>
                  <a:cubicBezTo>
                    <a:pt x="740" y="186"/>
                    <a:pt x="463" y="1"/>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37"/>
            <p:cNvSpPr/>
            <p:nvPr/>
          </p:nvSpPr>
          <p:spPr>
            <a:xfrm>
              <a:off x="3608950" y="1374925"/>
              <a:ext cx="201050" cy="282100"/>
            </a:xfrm>
            <a:custGeom>
              <a:rect b="b" l="l" r="r" t="t"/>
              <a:pathLst>
                <a:path extrusionOk="0" h="11284" w="8042">
                  <a:moveTo>
                    <a:pt x="7894" y="1"/>
                  </a:moveTo>
                  <a:cubicBezTo>
                    <a:pt x="6733" y="1"/>
                    <a:pt x="6552" y="1052"/>
                    <a:pt x="6286" y="1762"/>
                  </a:cubicBezTo>
                  <a:cubicBezTo>
                    <a:pt x="6085" y="2214"/>
                    <a:pt x="5911" y="2366"/>
                    <a:pt x="5706" y="2366"/>
                  </a:cubicBezTo>
                  <a:cubicBezTo>
                    <a:pt x="5533" y="2366"/>
                    <a:pt x="5337" y="2259"/>
                    <a:pt x="5084" y="2132"/>
                  </a:cubicBezTo>
                  <a:cubicBezTo>
                    <a:pt x="3143" y="3981"/>
                    <a:pt x="1664" y="6199"/>
                    <a:pt x="0" y="8325"/>
                  </a:cubicBezTo>
                  <a:cubicBezTo>
                    <a:pt x="1387" y="8880"/>
                    <a:pt x="2219" y="9897"/>
                    <a:pt x="2588" y="11283"/>
                  </a:cubicBezTo>
                  <a:cubicBezTo>
                    <a:pt x="2958" y="11006"/>
                    <a:pt x="3051" y="10544"/>
                    <a:pt x="3051" y="10174"/>
                  </a:cubicBezTo>
                  <a:cubicBezTo>
                    <a:pt x="3328" y="7955"/>
                    <a:pt x="4437" y="6199"/>
                    <a:pt x="5639" y="4350"/>
                  </a:cubicBezTo>
                  <a:cubicBezTo>
                    <a:pt x="6471" y="2964"/>
                    <a:pt x="7950" y="1855"/>
                    <a:pt x="8042" y="6"/>
                  </a:cubicBezTo>
                  <a:cubicBezTo>
                    <a:pt x="7991" y="2"/>
                    <a:pt x="7942" y="1"/>
                    <a:pt x="789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37"/>
            <p:cNvSpPr/>
            <p:nvPr/>
          </p:nvSpPr>
          <p:spPr>
            <a:xfrm>
              <a:off x="3763775" y="3080475"/>
              <a:ext cx="228800" cy="272725"/>
            </a:xfrm>
            <a:custGeom>
              <a:rect b="b" l="l" r="r" t="t"/>
              <a:pathLst>
                <a:path extrusionOk="0" h="10909" w="9152">
                  <a:moveTo>
                    <a:pt x="8042" y="1"/>
                  </a:moveTo>
                  <a:cubicBezTo>
                    <a:pt x="6471" y="2035"/>
                    <a:pt x="4807" y="3976"/>
                    <a:pt x="3420" y="6102"/>
                  </a:cubicBezTo>
                  <a:cubicBezTo>
                    <a:pt x="2311" y="7766"/>
                    <a:pt x="647" y="8967"/>
                    <a:pt x="0" y="10908"/>
                  </a:cubicBezTo>
                  <a:cubicBezTo>
                    <a:pt x="386" y="10688"/>
                    <a:pt x="738" y="10402"/>
                    <a:pt x="1097" y="10402"/>
                  </a:cubicBezTo>
                  <a:cubicBezTo>
                    <a:pt x="1341" y="10402"/>
                    <a:pt x="1587" y="10534"/>
                    <a:pt x="1849" y="10908"/>
                  </a:cubicBezTo>
                  <a:cubicBezTo>
                    <a:pt x="4807" y="8135"/>
                    <a:pt x="6748" y="4438"/>
                    <a:pt x="9151" y="1110"/>
                  </a:cubicBezTo>
                  <a:lnTo>
                    <a:pt x="9151" y="1110"/>
                  </a:lnTo>
                  <a:cubicBezTo>
                    <a:pt x="9068" y="1119"/>
                    <a:pt x="8990" y="1124"/>
                    <a:pt x="8916" y="1124"/>
                  </a:cubicBezTo>
                  <a:cubicBezTo>
                    <a:pt x="8250" y="1124"/>
                    <a:pt x="7959" y="750"/>
                    <a:pt x="804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37"/>
            <p:cNvSpPr/>
            <p:nvPr/>
          </p:nvSpPr>
          <p:spPr>
            <a:xfrm>
              <a:off x="4558700" y="4224375"/>
              <a:ext cx="141000" cy="337400"/>
            </a:xfrm>
            <a:custGeom>
              <a:rect b="b" l="l" r="r" t="t"/>
              <a:pathLst>
                <a:path extrusionOk="0" h="13496" w="5640">
                  <a:moveTo>
                    <a:pt x="2774" y="0"/>
                  </a:moveTo>
                  <a:cubicBezTo>
                    <a:pt x="2496" y="1941"/>
                    <a:pt x="1295" y="3420"/>
                    <a:pt x="555" y="5084"/>
                  </a:cubicBezTo>
                  <a:cubicBezTo>
                    <a:pt x="93" y="6193"/>
                    <a:pt x="1" y="7025"/>
                    <a:pt x="555" y="8135"/>
                  </a:cubicBezTo>
                  <a:cubicBezTo>
                    <a:pt x="1572" y="10076"/>
                    <a:pt x="3328" y="11462"/>
                    <a:pt x="4253" y="13496"/>
                  </a:cubicBezTo>
                  <a:cubicBezTo>
                    <a:pt x="4345" y="12479"/>
                    <a:pt x="5362" y="11555"/>
                    <a:pt x="3791" y="10723"/>
                  </a:cubicBezTo>
                  <a:cubicBezTo>
                    <a:pt x="2959" y="10353"/>
                    <a:pt x="3421" y="8874"/>
                    <a:pt x="4345" y="8504"/>
                  </a:cubicBezTo>
                  <a:cubicBezTo>
                    <a:pt x="5085" y="8227"/>
                    <a:pt x="5639" y="7765"/>
                    <a:pt x="5639" y="6933"/>
                  </a:cubicBezTo>
                  <a:lnTo>
                    <a:pt x="5639" y="6933"/>
                  </a:lnTo>
                  <a:cubicBezTo>
                    <a:pt x="4438" y="7857"/>
                    <a:pt x="2774" y="7395"/>
                    <a:pt x="1480" y="8504"/>
                  </a:cubicBezTo>
                  <a:cubicBezTo>
                    <a:pt x="2034" y="7765"/>
                    <a:pt x="186" y="6009"/>
                    <a:pt x="2774" y="5916"/>
                  </a:cubicBezTo>
                  <a:cubicBezTo>
                    <a:pt x="3051" y="5916"/>
                    <a:pt x="3791" y="3883"/>
                    <a:pt x="2312" y="2958"/>
                  </a:cubicBezTo>
                  <a:cubicBezTo>
                    <a:pt x="2400" y="2929"/>
                    <a:pt x="2483" y="2916"/>
                    <a:pt x="2562" y="2916"/>
                  </a:cubicBezTo>
                  <a:cubicBezTo>
                    <a:pt x="3084" y="2916"/>
                    <a:pt x="3421" y="3476"/>
                    <a:pt x="3862" y="3476"/>
                  </a:cubicBezTo>
                  <a:cubicBezTo>
                    <a:pt x="3983" y="3476"/>
                    <a:pt x="4111" y="3434"/>
                    <a:pt x="4253" y="3328"/>
                  </a:cubicBezTo>
                  <a:cubicBezTo>
                    <a:pt x="4253" y="3051"/>
                    <a:pt x="4345" y="2773"/>
                    <a:pt x="4438" y="2496"/>
                  </a:cubicBezTo>
                  <a:cubicBezTo>
                    <a:pt x="3236" y="2311"/>
                    <a:pt x="3328" y="1479"/>
                    <a:pt x="3328" y="647"/>
                  </a:cubicBezTo>
                  <a:cubicBezTo>
                    <a:pt x="3328" y="462"/>
                    <a:pt x="2959" y="185"/>
                    <a:pt x="277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37"/>
            <p:cNvSpPr/>
            <p:nvPr/>
          </p:nvSpPr>
          <p:spPr>
            <a:xfrm>
              <a:off x="2372625" y="580375"/>
              <a:ext cx="198775" cy="230850"/>
            </a:xfrm>
            <a:custGeom>
              <a:rect b="b" l="l" r="r" t="t"/>
              <a:pathLst>
                <a:path extrusionOk="0" h="9234" w="7951">
                  <a:moveTo>
                    <a:pt x="1947" y="1"/>
                  </a:moveTo>
                  <a:cubicBezTo>
                    <a:pt x="1235" y="1"/>
                    <a:pt x="557" y="174"/>
                    <a:pt x="1" y="545"/>
                  </a:cubicBezTo>
                  <a:cubicBezTo>
                    <a:pt x="1110" y="915"/>
                    <a:pt x="278" y="1284"/>
                    <a:pt x="1" y="1654"/>
                  </a:cubicBezTo>
                  <a:cubicBezTo>
                    <a:pt x="564" y="1607"/>
                    <a:pt x="1045" y="1579"/>
                    <a:pt x="1463" y="1579"/>
                  </a:cubicBezTo>
                  <a:cubicBezTo>
                    <a:pt x="3511" y="1579"/>
                    <a:pt x="4025" y="2263"/>
                    <a:pt x="5177" y="4797"/>
                  </a:cubicBezTo>
                  <a:cubicBezTo>
                    <a:pt x="5824" y="6276"/>
                    <a:pt x="4807" y="7570"/>
                    <a:pt x="5085" y="8864"/>
                  </a:cubicBezTo>
                  <a:cubicBezTo>
                    <a:pt x="5217" y="8864"/>
                    <a:pt x="5341" y="8857"/>
                    <a:pt x="5458" y="8857"/>
                  </a:cubicBezTo>
                  <a:cubicBezTo>
                    <a:pt x="5751" y="8857"/>
                    <a:pt x="5996" y="8904"/>
                    <a:pt x="6194" y="9234"/>
                  </a:cubicBezTo>
                  <a:cubicBezTo>
                    <a:pt x="7950" y="7200"/>
                    <a:pt x="7580" y="4982"/>
                    <a:pt x="6564" y="2856"/>
                  </a:cubicBezTo>
                  <a:cubicBezTo>
                    <a:pt x="5706" y="1075"/>
                    <a:pt x="3720" y="1"/>
                    <a:pt x="194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37"/>
            <p:cNvSpPr/>
            <p:nvPr/>
          </p:nvSpPr>
          <p:spPr>
            <a:xfrm>
              <a:off x="3793800" y="2832275"/>
              <a:ext cx="251925" cy="220500"/>
            </a:xfrm>
            <a:custGeom>
              <a:rect b="b" l="l" r="r" t="t"/>
              <a:pathLst>
                <a:path extrusionOk="0" h="8820" w="10077">
                  <a:moveTo>
                    <a:pt x="1246" y="1"/>
                  </a:moveTo>
                  <a:cubicBezTo>
                    <a:pt x="1009" y="1"/>
                    <a:pt x="775" y="135"/>
                    <a:pt x="556" y="501"/>
                  </a:cubicBezTo>
                  <a:cubicBezTo>
                    <a:pt x="1" y="1333"/>
                    <a:pt x="371" y="2072"/>
                    <a:pt x="1110" y="2534"/>
                  </a:cubicBezTo>
                  <a:cubicBezTo>
                    <a:pt x="2127" y="3181"/>
                    <a:pt x="3236" y="3828"/>
                    <a:pt x="4253" y="4568"/>
                  </a:cubicBezTo>
                  <a:lnTo>
                    <a:pt x="4253" y="4475"/>
                  </a:lnTo>
                  <a:cubicBezTo>
                    <a:pt x="4333" y="4236"/>
                    <a:pt x="4412" y="3791"/>
                    <a:pt x="4729" y="3791"/>
                  </a:cubicBezTo>
                  <a:cubicBezTo>
                    <a:pt x="4779" y="3791"/>
                    <a:pt x="4836" y="3803"/>
                    <a:pt x="4900" y="3828"/>
                  </a:cubicBezTo>
                  <a:cubicBezTo>
                    <a:pt x="5547" y="4198"/>
                    <a:pt x="4808" y="4753"/>
                    <a:pt x="4992" y="5215"/>
                  </a:cubicBezTo>
                  <a:lnTo>
                    <a:pt x="9337" y="8820"/>
                  </a:lnTo>
                  <a:cubicBezTo>
                    <a:pt x="10076" y="8358"/>
                    <a:pt x="8875" y="7526"/>
                    <a:pt x="9707" y="7063"/>
                  </a:cubicBezTo>
                  <a:cubicBezTo>
                    <a:pt x="7396" y="4753"/>
                    <a:pt x="4900" y="2719"/>
                    <a:pt x="2312" y="593"/>
                  </a:cubicBezTo>
                  <a:cubicBezTo>
                    <a:pt x="1977" y="314"/>
                    <a:pt x="1608" y="1"/>
                    <a:pt x="124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37"/>
            <p:cNvSpPr/>
            <p:nvPr/>
          </p:nvSpPr>
          <p:spPr>
            <a:xfrm>
              <a:off x="2779350" y="3988650"/>
              <a:ext cx="124800" cy="263475"/>
            </a:xfrm>
            <a:custGeom>
              <a:rect b="b" l="l" r="r" t="t"/>
              <a:pathLst>
                <a:path extrusionOk="0" h="10539" w="4992">
                  <a:moveTo>
                    <a:pt x="4109" y="2392"/>
                  </a:moveTo>
                  <a:lnTo>
                    <a:pt x="4109" y="2392"/>
                  </a:lnTo>
                  <a:cubicBezTo>
                    <a:pt x="4126" y="2396"/>
                    <a:pt x="4143" y="2400"/>
                    <a:pt x="4160" y="2404"/>
                  </a:cubicBezTo>
                  <a:cubicBezTo>
                    <a:pt x="4143" y="2400"/>
                    <a:pt x="4126" y="2396"/>
                    <a:pt x="4109" y="2392"/>
                  </a:cubicBezTo>
                  <a:close/>
                  <a:moveTo>
                    <a:pt x="2311" y="1"/>
                  </a:moveTo>
                  <a:cubicBezTo>
                    <a:pt x="1202" y="2219"/>
                    <a:pt x="462" y="4530"/>
                    <a:pt x="93" y="6934"/>
                  </a:cubicBezTo>
                  <a:cubicBezTo>
                    <a:pt x="1479" y="7950"/>
                    <a:pt x="0" y="9429"/>
                    <a:pt x="832" y="10538"/>
                  </a:cubicBezTo>
                  <a:lnTo>
                    <a:pt x="925" y="10169"/>
                  </a:lnTo>
                  <a:cubicBezTo>
                    <a:pt x="1135" y="10243"/>
                    <a:pt x="1321" y="10276"/>
                    <a:pt x="1487" y="10276"/>
                  </a:cubicBezTo>
                  <a:cubicBezTo>
                    <a:pt x="2560" y="10276"/>
                    <a:pt x="2817" y="8905"/>
                    <a:pt x="3698" y="8505"/>
                  </a:cubicBezTo>
                  <a:cubicBezTo>
                    <a:pt x="4992" y="7858"/>
                    <a:pt x="4067" y="7396"/>
                    <a:pt x="3790" y="6841"/>
                  </a:cubicBezTo>
                  <a:lnTo>
                    <a:pt x="3790" y="6841"/>
                  </a:lnTo>
                  <a:cubicBezTo>
                    <a:pt x="3143" y="6934"/>
                    <a:pt x="3605" y="7673"/>
                    <a:pt x="2773" y="7765"/>
                  </a:cubicBezTo>
                  <a:cubicBezTo>
                    <a:pt x="2681" y="6102"/>
                    <a:pt x="3051" y="4345"/>
                    <a:pt x="2219" y="2682"/>
                  </a:cubicBezTo>
                  <a:cubicBezTo>
                    <a:pt x="2139" y="2522"/>
                    <a:pt x="2265" y="2090"/>
                    <a:pt x="2655" y="2090"/>
                  </a:cubicBezTo>
                  <a:cubicBezTo>
                    <a:pt x="2718" y="2090"/>
                    <a:pt x="2788" y="2101"/>
                    <a:pt x="2866" y="2127"/>
                  </a:cubicBezTo>
                  <a:cubicBezTo>
                    <a:pt x="3307" y="2215"/>
                    <a:pt x="3749" y="2303"/>
                    <a:pt x="4109" y="2392"/>
                  </a:cubicBezTo>
                  <a:lnTo>
                    <a:pt x="4109" y="2392"/>
                  </a:lnTo>
                  <a:cubicBezTo>
                    <a:pt x="2958" y="2088"/>
                    <a:pt x="2949" y="730"/>
                    <a:pt x="231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37"/>
            <p:cNvSpPr/>
            <p:nvPr/>
          </p:nvSpPr>
          <p:spPr>
            <a:xfrm>
              <a:off x="3918600" y="3386425"/>
              <a:ext cx="152550" cy="156875"/>
            </a:xfrm>
            <a:custGeom>
              <a:rect b="b" l="l" r="r" t="t"/>
              <a:pathLst>
                <a:path extrusionOk="0" h="6275" w="6102">
                  <a:moveTo>
                    <a:pt x="1160" y="1"/>
                  </a:moveTo>
                  <a:cubicBezTo>
                    <a:pt x="1024" y="1"/>
                    <a:pt x="882" y="86"/>
                    <a:pt x="740" y="334"/>
                  </a:cubicBezTo>
                  <a:cubicBezTo>
                    <a:pt x="487" y="587"/>
                    <a:pt x="234" y="993"/>
                    <a:pt x="822" y="993"/>
                  </a:cubicBezTo>
                  <a:cubicBezTo>
                    <a:pt x="879" y="993"/>
                    <a:pt x="944" y="989"/>
                    <a:pt x="1017" y="981"/>
                  </a:cubicBezTo>
                  <a:cubicBezTo>
                    <a:pt x="1387" y="981"/>
                    <a:pt x="1387" y="1258"/>
                    <a:pt x="1202" y="1536"/>
                  </a:cubicBezTo>
                  <a:cubicBezTo>
                    <a:pt x="999" y="1688"/>
                    <a:pt x="795" y="1757"/>
                    <a:pt x="576" y="1757"/>
                  </a:cubicBezTo>
                  <a:cubicBezTo>
                    <a:pt x="397" y="1757"/>
                    <a:pt x="208" y="1711"/>
                    <a:pt x="0" y="1628"/>
                  </a:cubicBezTo>
                  <a:lnTo>
                    <a:pt x="0" y="1628"/>
                  </a:lnTo>
                  <a:cubicBezTo>
                    <a:pt x="93" y="2183"/>
                    <a:pt x="278" y="2737"/>
                    <a:pt x="740" y="3107"/>
                  </a:cubicBezTo>
                  <a:cubicBezTo>
                    <a:pt x="954" y="2920"/>
                    <a:pt x="1136" y="2849"/>
                    <a:pt x="1302" y="2849"/>
                  </a:cubicBezTo>
                  <a:cubicBezTo>
                    <a:pt x="1709" y="2849"/>
                    <a:pt x="2009" y="3280"/>
                    <a:pt x="2404" y="3477"/>
                  </a:cubicBezTo>
                  <a:cubicBezTo>
                    <a:pt x="1849" y="4032"/>
                    <a:pt x="1479" y="4494"/>
                    <a:pt x="740" y="4494"/>
                  </a:cubicBezTo>
                  <a:cubicBezTo>
                    <a:pt x="740" y="4956"/>
                    <a:pt x="647" y="5326"/>
                    <a:pt x="1110" y="5603"/>
                  </a:cubicBezTo>
                  <a:cubicBezTo>
                    <a:pt x="1291" y="5239"/>
                    <a:pt x="1672" y="4836"/>
                    <a:pt x="1991" y="4836"/>
                  </a:cubicBezTo>
                  <a:cubicBezTo>
                    <a:pt x="2158" y="4836"/>
                    <a:pt x="2308" y="4947"/>
                    <a:pt x="2404" y="5233"/>
                  </a:cubicBezTo>
                  <a:cubicBezTo>
                    <a:pt x="2670" y="5989"/>
                    <a:pt x="2916" y="6274"/>
                    <a:pt x="3181" y="6274"/>
                  </a:cubicBezTo>
                  <a:cubicBezTo>
                    <a:pt x="3467" y="6274"/>
                    <a:pt x="3776" y="5942"/>
                    <a:pt x="4160" y="5510"/>
                  </a:cubicBezTo>
                  <a:cubicBezTo>
                    <a:pt x="4160" y="5510"/>
                    <a:pt x="4252" y="5603"/>
                    <a:pt x="4252" y="5603"/>
                  </a:cubicBezTo>
                  <a:cubicBezTo>
                    <a:pt x="4345" y="5695"/>
                    <a:pt x="4345" y="5880"/>
                    <a:pt x="4345" y="5973"/>
                  </a:cubicBezTo>
                  <a:cubicBezTo>
                    <a:pt x="4622" y="5880"/>
                    <a:pt x="4807" y="5695"/>
                    <a:pt x="5084" y="5603"/>
                  </a:cubicBezTo>
                  <a:cubicBezTo>
                    <a:pt x="5084" y="4863"/>
                    <a:pt x="4068" y="3847"/>
                    <a:pt x="5639" y="3477"/>
                  </a:cubicBezTo>
                  <a:cubicBezTo>
                    <a:pt x="6101" y="3384"/>
                    <a:pt x="6009" y="3015"/>
                    <a:pt x="5731" y="2830"/>
                  </a:cubicBezTo>
                  <a:cubicBezTo>
                    <a:pt x="4992" y="2460"/>
                    <a:pt x="5546" y="1998"/>
                    <a:pt x="5454" y="1628"/>
                  </a:cubicBezTo>
                  <a:cubicBezTo>
                    <a:pt x="4899" y="1443"/>
                    <a:pt x="4807" y="1074"/>
                    <a:pt x="5084" y="519"/>
                  </a:cubicBezTo>
                  <a:lnTo>
                    <a:pt x="5084" y="519"/>
                  </a:lnTo>
                  <a:cubicBezTo>
                    <a:pt x="4530" y="611"/>
                    <a:pt x="4068" y="796"/>
                    <a:pt x="3605" y="1258"/>
                  </a:cubicBezTo>
                  <a:cubicBezTo>
                    <a:pt x="3790" y="1258"/>
                    <a:pt x="4068" y="1351"/>
                    <a:pt x="4068" y="1443"/>
                  </a:cubicBezTo>
                  <a:cubicBezTo>
                    <a:pt x="4135" y="1714"/>
                    <a:pt x="3955" y="1886"/>
                    <a:pt x="3745" y="1886"/>
                  </a:cubicBezTo>
                  <a:cubicBezTo>
                    <a:pt x="3668" y="1886"/>
                    <a:pt x="3587" y="1863"/>
                    <a:pt x="3513" y="1813"/>
                  </a:cubicBezTo>
                  <a:cubicBezTo>
                    <a:pt x="2773" y="1536"/>
                    <a:pt x="2311" y="889"/>
                    <a:pt x="1757" y="334"/>
                  </a:cubicBezTo>
                  <a:cubicBezTo>
                    <a:pt x="1586" y="220"/>
                    <a:pt x="1380" y="1"/>
                    <a:pt x="116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37"/>
            <p:cNvSpPr/>
            <p:nvPr/>
          </p:nvSpPr>
          <p:spPr>
            <a:xfrm>
              <a:off x="3629750" y="1992075"/>
              <a:ext cx="143300" cy="263450"/>
            </a:xfrm>
            <a:custGeom>
              <a:rect b="b" l="l" r="r" t="t"/>
              <a:pathLst>
                <a:path extrusionOk="0" h="10538" w="5732">
                  <a:moveTo>
                    <a:pt x="2420" y="3036"/>
                  </a:moveTo>
                  <a:cubicBezTo>
                    <a:pt x="2699" y="3036"/>
                    <a:pt x="2773" y="3357"/>
                    <a:pt x="2773" y="3605"/>
                  </a:cubicBezTo>
                  <a:cubicBezTo>
                    <a:pt x="2866" y="4529"/>
                    <a:pt x="3882" y="5269"/>
                    <a:pt x="3328" y="6563"/>
                  </a:cubicBezTo>
                  <a:cubicBezTo>
                    <a:pt x="2773" y="5546"/>
                    <a:pt x="2311" y="4714"/>
                    <a:pt x="1941" y="3882"/>
                  </a:cubicBezTo>
                  <a:cubicBezTo>
                    <a:pt x="1756" y="3513"/>
                    <a:pt x="1941" y="3235"/>
                    <a:pt x="2311" y="3050"/>
                  </a:cubicBezTo>
                  <a:cubicBezTo>
                    <a:pt x="2350" y="3041"/>
                    <a:pt x="2387" y="3036"/>
                    <a:pt x="2420" y="3036"/>
                  </a:cubicBezTo>
                  <a:close/>
                  <a:moveTo>
                    <a:pt x="2126" y="0"/>
                  </a:moveTo>
                  <a:cubicBezTo>
                    <a:pt x="1664" y="0"/>
                    <a:pt x="924" y="0"/>
                    <a:pt x="1387" y="647"/>
                  </a:cubicBezTo>
                  <a:cubicBezTo>
                    <a:pt x="2403" y="2126"/>
                    <a:pt x="1202" y="2126"/>
                    <a:pt x="0" y="2219"/>
                  </a:cubicBezTo>
                  <a:cubicBezTo>
                    <a:pt x="555" y="2866"/>
                    <a:pt x="1756" y="3050"/>
                    <a:pt x="1017" y="3975"/>
                  </a:cubicBezTo>
                  <a:cubicBezTo>
                    <a:pt x="1849" y="6378"/>
                    <a:pt x="2958" y="8597"/>
                    <a:pt x="4622" y="10538"/>
                  </a:cubicBezTo>
                  <a:cubicBezTo>
                    <a:pt x="5639" y="10445"/>
                    <a:pt x="5084" y="9336"/>
                    <a:pt x="5731" y="9059"/>
                  </a:cubicBezTo>
                  <a:cubicBezTo>
                    <a:pt x="4714" y="6008"/>
                    <a:pt x="3050" y="3143"/>
                    <a:pt x="212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37"/>
            <p:cNvSpPr/>
            <p:nvPr/>
          </p:nvSpPr>
          <p:spPr>
            <a:xfrm>
              <a:off x="2705400" y="1375050"/>
              <a:ext cx="150225" cy="462200"/>
            </a:xfrm>
            <a:custGeom>
              <a:rect b="b" l="l" r="r" t="t"/>
              <a:pathLst>
                <a:path extrusionOk="0" h="18488" w="6009">
                  <a:moveTo>
                    <a:pt x="6009" y="17749"/>
                  </a:moveTo>
                  <a:cubicBezTo>
                    <a:pt x="6001" y="17753"/>
                    <a:pt x="5994" y="17758"/>
                    <a:pt x="5987" y="17763"/>
                  </a:cubicBezTo>
                  <a:lnTo>
                    <a:pt x="5987" y="17763"/>
                  </a:lnTo>
                  <a:cubicBezTo>
                    <a:pt x="5994" y="17789"/>
                    <a:pt x="6002" y="17815"/>
                    <a:pt x="6009" y="17841"/>
                  </a:cubicBezTo>
                  <a:lnTo>
                    <a:pt x="6009" y="17749"/>
                  </a:lnTo>
                  <a:close/>
                  <a:moveTo>
                    <a:pt x="555" y="1"/>
                  </a:moveTo>
                  <a:lnTo>
                    <a:pt x="555" y="1"/>
                  </a:lnTo>
                  <a:cubicBezTo>
                    <a:pt x="0" y="1203"/>
                    <a:pt x="1110" y="2127"/>
                    <a:pt x="1294" y="3236"/>
                  </a:cubicBezTo>
                  <a:cubicBezTo>
                    <a:pt x="2219" y="8413"/>
                    <a:pt x="3698" y="13589"/>
                    <a:pt x="5639" y="18488"/>
                  </a:cubicBezTo>
                  <a:cubicBezTo>
                    <a:pt x="5639" y="18218"/>
                    <a:pt x="5726" y="17948"/>
                    <a:pt x="5987" y="17763"/>
                  </a:cubicBezTo>
                  <a:lnTo>
                    <a:pt x="5987" y="17763"/>
                  </a:lnTo>
                  <a:cubicBezTo>
                    <a:pt x="5601" y="16413"/>
                    <a:pt x="4627" y="15316"/>
                    <a:pt x="4899" y="13774"/>
                  </a:cubicBezTo>
                  <a:cubicBezTo>
                    <a:pt x="4715" y="13496"/>
                    <a:pt x="4345" y="13219"/>
                    <a:pt x="4345" y="12849"/>
                  </a:cubicBezTo>
                  <a:cubicBezTo>
                    <a:pt x="4345" y="12480"/>
                    <a:pt x="4807" y="12202"/>
                    <a:pt x="4622" y="11740"/>
                  </a:cubicBezTo>
                  <a:cubicBezTo>
                    <a:pt x="4437" y="11278"/>
                    <a:pt x="5362" y="11001"/>
                    <a:pt x="4899" y="10446"/>
                  </a:cubicBezTo>
                  <a:cubicBezTo>
                    <a:pt x="4864" y="10411"/>
                    <a:pt x="4828" y="10397"/>
                    <a:pt x="4791" y="10397"/>
                  </a:cubicBezTo>
                  <a:cubicBezTo>
                    <a:pt x="4612" y="10397"/>
                    <a:pt x="4405" y="10721"/>
                    <a:pt x="4188" y="10721"/>
                  </a:cubicBezTo>
                  <a:cubicBezTo>
                    <a:pt x="4088" y="10721"/>
                    <a:pt x="3985" y="10651"/>
                    <a:pt x="3883" y="10446"/>
                  </a:cubicBezTo>
                  <a:cubicBezTo>
                    <a:pt x="3883" y="10354"/>
                    <a:pt x="3975" y="10261"/>
                    <a:pt x="3975" y="10076"/>
                  </a:cubicBezTo>
                  <a:cubicBezTo>
                    <a:pt x="3790" y="9152"/>
                    <a:pt x="3883" y="8320"/>
                    <a:pt x="2958" y="7488"/>
                  </a:cubicBezTo>
                  <a:cubicBezTo>
                    <a:pt x="2428" y="7046"/>
                    <a:pt x="2235" y="6096"/>
                    <a:pt x="3273" y="6096"/>
                  </a:cubicBezTo>
                  <a:cubicBezTo>
                    <a:pt x="3320" y="6096"/>
                    <a:pt x="3369" y="6098"/>
                    <a:pt x="3420" y="6102"/>
                  </a:cubicBezTo>
                  <a:cubicBezTo>
                    <a:pt x="4437" y="4992"/>
                    <a:pt x="1202" y="4715"/>
                    <a:pt x="3143" y="3329"/>
                  </a:cubicBezTo>
                  <a:cubicBezTo>
                    <a:pt x="2219" y="2219"/>
                    <a:pt x="1387" y="1110"/>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37"/>
            <p:cNvSpPr/>
            <p:nvPr/>
          </p:nvSpPr>
          <p:spPr>
            <a:xfrm>
              <a:off x="2855600" y="3681325"/>
              <a:ext cx="157175" cy="254200"/>
            </a:xfrm>
            <a:custGeom>
              <a:rect b="b" l="l" r="r" t="t"/>
              <a:pathLst>
                <a:path extrusionOk="0" h="10168" w="6287">
                  <a:moveTo>
                    <a:pt x="5454" y="0"/>
                  </a:moveTo>
                  <a:cubicBezTo>
                    <a:pt x="5177" y="370"/>
                    <a:pt x="4715" y="370"/>
                    <a:pt x="4345" y="370"/>
                  </a:cubicBezTo>
                  <a:cubicBezTo>
                    <a:pt x="2866" y="3605"/>
                    <a:pt x="1387" y="6840"/>
                    <a:pt x="1" y="10168"/>
                  </a:cubicBezTo>
                  <a:cubicBezTo>
                    <a:pt x="1168" y="10168"/>
                    <a:pt x="1637" y="8685"/>
                    <a:pt x="2765" y="8685"/>
                  </a:cubicBezTo>
                  <a:cubicBezTo>
                    <a:pt x="2798" y="8685"/>
                    <a:pt x="2832" y="8686"/>
                    <a:pt x="2866" y="8689"/>
                  </a:cubicBezTo>
                  <a:cubicBezTo>
                    <a:pt x="3328" y="6378"/>
                    <a:pt x="4253" y="4345"/>
                    <a:pt x="5084" y="2126"/>
                  </a:cubicBezTo>
                  <a:cubicBezTo>
                    <a:pt x="5547" y="1664"/>
                    <a:pt x="6286" y="1202"/>
                    <a:pt x="5824" y="277"/>
                  </a:cubicBezTo>
                  <a:lnTo>
                    <a:pt x="5824" y="277"/>
                  </a:lnTo>
                  <a:lnTo>
                    <a:pt x="5824" y="370"/>
                  </a:lnTo>
                  <a:lnTo>
                    <a:pt x="5454"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37"/>
            <p:cNvSpPr/>
            <p:nvPr/>
          </p:nvSpPr>
          <p:spPr>
            <a:xfrm>
              <a:off x="3736050" y="1155525"/>
              <a:ext cx="288875" cy="278575"/>
            </a:xfrm>
            <a:custGeom>
              <a:rect b="b" l="l" r="r" t="t"/>
              <a:pathLst>
                <a:path extrusionOk="0" h="11143" w="11555">
                  <a:moveTo>
                    <a:pt x="10538" y="1"/>
                  </a:moveTo>
                  <a:lnTo>
                    <a:pt x="10538" y="1"/>
                  </a:lnTo>
                  <a:cubicBezTo>
                    <a:pt x="6933" y="3606"/>
                    <a:pt x="2311" y="6101"/>
                    <a:pt x="0" y="10908"/>
                  </a:cubicBezTo>
                  <a:cubicBezTo>
                    <a:pt x="253" y="11035"/>
                    <a:pt x="449" y="11142"/>
                    <a:pt x="622" y="11142"/>
                  </a:cubicBezTo>
                  <a:cubicBezTo>
                    <a:pt x="827" y="11142"/>
                    <a:pt x="1001" y="10990"/>
                    <a:pt x="1202" y="10538"/>
                  </a:cubicBezTo>
                  <a:cubicBezTo>
                    <a:pt x="1468" y="9828"/>
                    <a:pt x="1649" y="8777"/>
                    <a:pt x="2810" y="8777"/>
                  </a:cubicBezTo>
                  <a:cubicBezTo>
                    <a:pt x="2858" y="8777"/>
                    <a:pt x="2907" y="8778"/>
                    <a:pt x="2958" y="8782"/>
                  </a:cubicBezTo>
                  <a:cubicBezTo>
                    <a:pt x="4992" y="6009"/>
                    <a:pt x="7949" y="4345"/>
                    <a:pt x="10538" y="2219"/>
                  </a:cubicBezTo>
                  <a:cubicBezTo>
                    <a:pt x="9798" y="1480"/>
                    <a:pt x="11554" y="740"/>
                    <a:pt x="1053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37"/>
            <p:cNvSpPr/>
            <p:nvPr/>
          </p:nvSpPr>
          <p:spPr>
            <a:xfrm>
              <a:off x="3969425" y="3526475"/>
              <a:ext cx="104025" cy="173350"/>
            </a:xfrm>
            <a:custGeom>
              <a:rect b="b" l="l" r="r" t="t"/>
              <a:pathLst>
                <a:path extrusionOk="0" h="6934" w="4161">
                  <a:moveTo>
                    <a:pt x="3051" y="1"/>
                  </a:moveTo>
                  <a:cubicBezTo>
                    <a:pt x="2774" y="93"/>
                    <a:pt x="2589" y="278"/>
                    <a:pt x="2312" y="371"/>
                  </a:cubicBezTo>
                  <a:cubicBezTo>
                    <a:pt x="1850" y="1572"/>
                    <a:pt x="1203" y="2774"/>
                    <a:pt x="186" y="3606"/>
                  </a:cubicBezTo>
                  <a:cubicBezTo>
                    <a:pt x="186" y="4623"/>
                    <a:pt x="1" y="5639"/>
                    <a:pt x="463" y="6564"/>
                  </a:cubicBezTo>
                  <a:cubicBezTo>
                    <a:pt x="740" y="6813"/>
                    <a:pt x="1034" y="6888"/>
                    <a:pt x="1335" y="6888"/>
                  </a:cubicBezTo>
                  <a:cubicBezTo>
                    <a:pt x="1786" y="6888"/>
                    <a:pt x="2252" y="6720"/>
                    <a:pt x="2699" y="6720"/>
                  </a:cubicBezTo>
                  <a:cubicBezTo>
                    <a:pt x="2947" y="6720"/>
                    <a:pt x="3190" y="6772"/>
                    <a:pt x="3421" y="6934"/>
                  </a:cubicBezTo>
                  <a:cubicBezTo>
                    <a:pt x="4068" y="6009"/>
                    <a:pt x="3329" y="5455"/>
                    <a:pt x="3051" y="4715"/>
                  </a:cubicBezTo>
                  <a:cubicBezTo>
                    <a:pt x="3791" y="3144"/>
                    <a:pt x="4161" y="1572"/>
                    <a:pt x="305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37"/>
            <p:cNvSpPr/>
            <p:nvPr/>
          </p:nvSpPr>
          <p:spPr>
            <a:xfrm>
              <a:off x="4429300" y="4825200"/>
              <a:ext cx="138675" cy="222450"/>
            </a:xfrm>
            <a:custGeom>
              <a:rect b="b" l="l" r="r" t="t"/>
              <a:pathLst>
                <a:path extrusionOk="0" h="8898" w="5547">
                  <a:moveTo>
                    <a:pt x="1017" y="0"/>
                  </a:moveTo>
                  <a:lnTo>
                    <a:pt x="1017" y="0"/>
                  </a:lnTo>
                  <a:cubicBezTo>
                    <a:pt x="0" y="2773"/>
                    <a:pt x="1295" y="7025"/>
                    <a:pt x="3698" y="8689"/>
                  </a:cubicBezTo>
                  <a:cubicBezTo>
                    <a:pt x="3929" y="8828"/>
                    <a:pt x="4137" y="8897"/>
                    <a:pt x="4345" y="8897"/>
                  </a:cubicBezTo>
                  <a:cubicBezTo>
                    <a:pt x="4553" y="8897"/>
                    <a:pt x="4761" y="8828"/>
                    <a:pt x="4992" y="8689"/>
                  </a:cubicBezTo>
                  <a:cubicBezTo>
                    <a:pt x="5546" y="8320"/>
                    <a:pt x="5177" y="7857"/>
                    <a:pt x="4992" y="7580"/>
                  </a:cubicBezTo>
                  <a:cubicBezTo>
                    <a:pt x="4345" y="6563"/>
                    <a:pt x="4530" y="5639"/>
                    <a:pt x="4992" y="4715"/>
                  </a:cubicBezTo>
                  <a:cubicBezTo>
                    <a:pt x="4837" y="4631"/>
                    <a:pt x="4713" y="4595"/>
                    <a:pt x="4611" y="4595"/>
                  </a:cubicBezTo>
                  <a:cubicBezTo>
                    <a:pt x="4000" y="4595"/>
                    <a:pt x="4207" y="5888"/>
                    <a:pt x="3465" y="5888"/>
                  </a:cubicBezTo>
                  <a:cubicBezTo>
                    <a:pt x="3373" y="5888"/>
                    <a:pt x="3267" y="5868"/>
                    <a:pt x="3143" y="5824"/>
                  </a:cubicBezTo>
                  <a:cubicBezTo>
                    <a:pt x="3143" y="5269"/>
                    <a:pt x="3698" y="4437"/>
                    <a:pt x="2311" y="4345"/>
                  </a:cubicBezTo>
                  <a:cubicBezTo>
                    <a:pt x="1849" y="4345"/>
                    <a:pt x="1572" y="3513"/>
                    <a:pt x="1664" y="2866"/>
                  </a:cubicBezTo>
                  <a:cubicBezTo>
                    <a:pt x="1757" y="2404"/>
                    <a:pt x="2034" y="1941"/>
                    <a:pt x="2681" y="1757"/>
                  </a:cubicBezTo>
                  <a:cubicBezTo>
                    <a:pt x="3143" y="1757"/>
                    <a:pt x="3605" y="1572"/>
                    <a:pt x="4160" y="1479"/>
                  </a:cubicBezTo>
                  <a:cubicBezTo>
                    <a:pt x="2958" y="1202"/>
                    <a:pt x="1849" y="832"/>
                    <a:pt x="101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37"/>
            <p:cNvSpPr/>
            <p:nvPr/>
          </p:nvSpPr>
          <p:spPr>
            <a:xfrm>
              <a:off x="4745875" y="4829825"/>
              <a:ext cx="145625" cy="244975"/>
            </a:xfrm>
            <a:custGeom>
              <a:rect b="b" l="l" r="r" t="t"/>
              <a:pathLst>
                <a:path extrusionOk="0" h="9799" w="5825">
                  <a:moveTo>
                    <a:pt x="1757" y="0"/>
                  </a:moveTo>
                  <a:cubicBezTo>
                    <a:pt x="925" y="93"/>
                    <a:pt x="2404" y="1387"/>
                    <a:pt x="1480" y="1941"/>
                  </a:cubicBezTo>
                  <a:lnTo>
                    <a:pt x="1480" y="2311"/>
                  </a:lnTo>
                  <a:cubicBezTo>
                    <a:pt x="2404" y="3235"/>
                    <a:pt x="2219" y="3790"/>
                    <a:pt x="1018" y="4160"/>
                  </a:cubicBezTo>
                  <a:cubicBezTo>
                    <a:pt x="648" y="4252"/>
                    <a:pt x="278" y="4345"/>
                    <a:pt x="1" y="4530"/>
                  </a:cubicBezTo>
                  <a:cubicBezTo>
                    <a:pt x="186" y="4714"/>
                    <a:pt x="463" y="4992"/>
                    <a:pt x="740" y="5177"/>
                  </a:cubicBezTo>
                  <a:cubicBezTo>
                    <a:pt x="1123" y="5023"/>
                    <a:pt x="1348" y="4934"/>
                    <a:pt x="1479" y="4934"/>
                  </a:cubicBezTo>
                  <a:cubicBezTo>
                    <a:pt x="1665" y="4934"/>
                    <a:pt x="1665" y="5113"/>
                    <a:pt x="1665" y="5546"/>
                  </a:cubicBezTo>
                  <a:cubicBezTo>
                    <a:pt x="1665" y="5824"/>
                    <a:pt x="1757" y="6008"/>
                    <a:pt x="1942" y="6193"/>
                  </a:cubicBezTo>
                  <a:cubicBezTo>
                    <a:pt x="1987" y="6223"/>
                    <a:pt x="2043" y="6234"/>
                    <a:pt x="2106" y="6234"/>
                  </a:cubicBezTo>
                  <a:cubicBezTo>
                    <a:pt x="2265" y="6234"/>
                    <a:pt x="2467" y="6165"/>
                    <a:pt x="2624" y="6165"/>
                  </a:cubicBezTo>
                  <a:cubicBezTo>
                    <a:pt x="2790" y="6165"/>
                    <a:pt x="2906" y="6243"/>
                    <a:pt x="2866" y="6563"/>
                  </a:cubicBezTo>
                  <a:cubicBezTo>
                    <a:pt x="2774" y="7025"/>
                    <a:pt x="2127" y="6748"/>
                    <a:pt x="1757" y="7025"/>
                  </a:cubicBezTo>
                  <a:cubicBezTo>
                    <a:pt x="1942" y="7118"/>
                    <a:pt x="2035" y="7303"/>
                    <a:pt x="2127" y="7395"/>
                  </a:cubicBezTo>
                  <a:cubicBezTo>
                    <a:pt x="2959" y="8135"/>
                    <a:pt x="4253" y="8504"/>
                    <a:pt x="4623" y="9798"/>
                  </a:cubicBezTo>
                  <a:cubicBezTo>
                    <a:pt x="5824" y="9244"/>
                    <a:pt x="5639" y="8504"/>
                    <a:pt x="5177" y="7672"/>
                  </a:cubicBezTo>
                  <a:cubicBezTo>
                    <a:pt x="4808" y="7118"/>
                    <a:pt x="4068" y="6748"/>
                    <a:pt x="4715" y="5916"/>
                  </a:cubicBezTo>
                  <a:cubicBezTo>
                    <a:pt x="4623" y="5546"/>
                    <a:pt x="4438" y="5177"/>
                    <a:pt x="4345" y="4899"/>
                  </a:cubicBezTo>
                  <a:cubicBezTo>
                    <a:pt x="4287" y="4903"/>
                    <a:pt x="4232" y="4905"/>
                    <a:pt x="4181" y="4905"/>
                  </a:cubicBezTo>
                  <a:cubicBezTo>
                    <a:pt x="2952" y="4905"/>
                    <a:pt x="3961" y="3864"/>
                    <a:pt x="3606" y="3420"/>
                  </a:cubicBezTo>
                  <a:cubicBezTo>
                    <a:pt x="3513" y="3051"/>
                    <a:pt x="3421" y="2681"/>
                    <a:pt x="3236" y="2311"/>
                  </a:cubicBezTo>
                  <a:cubicBezTo>
                    <a:pt x="2959" y="2219"/>
                    <a:pt x="2682" y="2126"/>
                    <a:pt x="2497" y="1941"/>
                  </a:cubicBezTo>
                  <a:cubicBezTo>
                    <a:pt x="1942" y="1387"/>
                    <a:pt x="2866" y="0"/>
                    <a:pt x="175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37"/>
            <p:cNvSpPr/>
            <p:nvPr/>
          </p:nvSpPr>
          <p:spPr>
            <a:xfrm>
              <a:off x="4175100" y="1730925"/>
              <a:ext cx="124825" cy="180275"/>
            </a:xfrm>
            <a:custGeom>
              <a:rect b="b" l="l" r="r" t="t"/>
              <a:pathLst>
                <a:path extrusionOk="0" h="7211" w="4993">
                  <a:moveTo>
                    <a:pt x="4261" y="1"/>
                  </a:moveTo>
                  <a:cubicBezTo>
                    <a:pt x="3482" y="1"/>
                    <a:pt x="3057" y="1057"/>
                    <a:pt x="2404" y="1203"/>
                  </a:cubicBezTo>
                  <a:cubicBezTo>
                    <a:pt x="1" y="1665"/>
                    <a:pt x="1942" y="3698"/>
                    <a:pt x="833" y="4530"/>
                  </a:cubicBezTo>
                  <a:cubicBezTo>
                    <a:pt x="1017" y="4623"/>
                    <a:pt x="1110" y="4808"/>
                    <a:pt x="1202" y="4900"/>
                  </a:cubicBezTo>
                  <a:cubicBezTo>
                    <a:pt x="2127" y="5640"/>
                    <a:pt x="3051" y="6379"/>
                    <a:pt x="3883" y="7211"/>
                  </a:cubicBezTo>
                  <a:cubicBezTo>
                    <a:pt x="4437" y="4900"/>
                    <a:pt x="3698" y="2404"/>
                    <a:pt x="4992" y="278"/>
                  </a:cubicBezTo>
                  <a:cubicBezTo>
                    <a:pt x="4714" y="80"/>
                    <a:pt x="4474" y="1"/>
                    <a:pt x="426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37"/>
            <p:cNvSpPr/>
            <p:nvPr/>
          </p:nvSpPr>
          <p:spPr>
            <a:xfrm>
              <a:off x="3608950" y="3514925"/>
              <a:ext cx="122500" cy="247300"/>
            </a:xfrm>
            <a:custGeom>
              <a:rect b="b" l="l" r="r" t="t"/>
              <a:pathLst>
                <a:path extrusionOk="0" h="9892" w="4900">
                  <a:moveTo>
                    <a:pt x="4437" y="1"/>
                  </a:moveTo>
                  <a:cubicBezTo>
                    <a:pt x="3882" y="1757"/>
                    <a:pt x="2958" y="3144"/>
                    <a:pt x="1849" y="4438"/>
                  </a:cubicBezTo>
                  <a:cubicBezTo>
                    <a:pt x="2006" y="4420"/>
                    <a:pt x="2145" y="4412"/>
                    <a:pt x="2268" y="4412"/>
                  </a:cubicBezTo>
                  <a:cubicBezTo>
                    <a:pt x="3441" y="4412"/>
                    <a:pt x="3091" y="5181"/>
                    <a:pt x="2588" y="6101"/>
                  </a:cubicBezTo>
                  <a:cubicBezTo>
                    <a:pt x="2681" y="5362"/>
                    <a:pt x="1849" y="5085"/>
                    <a:pt x="1849" y="4438"/>
                  </a:cubicBezTo>
                  <a:cubicBezTo>
                    <a:pt x="1503" y="4361"/>
                    <a:pt x="1141" y="4236"/>
                    <a:pt x="863" y="4236"/>
                  </a:cubicBezTo>
                  <a:cubicBezTo>
                    <a:pt x="472" y="4236"/>
                    <a:pt x="246" y="4482"/>
                    <a:pt x="462" y="5454"/>
                  </a:cubicBezTo>
                  <a:cubicBezTo>
                    <a:pt x="555" y="5824"/>
                    <a:pt x="462" y="6194"/>
                    <a:pt x="370" y="6656"/>
                  </a:cubicBezTo>
                  <a:cubicBezTo>
                    <a:pt x="1202" y="7118"/>
                    <a:pt x="1664" y="7765"/>
                    <a:pt x="1387" y="8782"/>
                  </a:cubicBezTo>
                  <a:cubicBezTo>
                    <a:pt x="1296" y="9054"/>
                    <a:pt x="1156" y="9138"/>
                    <a:pt x="996" y="9138"/>
                  </a:cubicBezTo>
                  <a:cubicBezTo>
                    <a:pt x="734" y="9138"/>
                    <a:pt x="418" y="8913"/>
                    <a:pt x="174" y="8913"/>
                  </a:cubicBezTo>
                  <a:cubicBezTo>
                    <a:pt x="110" y="8913"/>
                    <a:pt x="52" y="8928"/>
                    <a:pt x="0" y="8967"/>
                  </a:cubicBezTo>
                  <a:cubicBezTo>
                    <a:pt x="104" y="9697"/>
                    <a:pt x="503" y="9780"/>
                    <a:pt x="929" y="9780"/>
                  </a:cubicBezTo>
                  <a:cubicBezTo>
                    <a:pt x="1055" y="9780"/>
                    <a:pt x="1184" y="9773"/>
                    <a:pt x="1308" y="9773"/>
                  </a:cubicBezTo>
                  <a:cubicBezTo>
                    <a:pt x="1509" y="9773"/>
                    <a:pt x="1699" y="9792"/>
                    <a:pt x="1849" y="9891"/>
                  </a:cubicBezTo>
                  <a:cubicBezTo>
                    <a:pt x="2056" y="9581"/>
                    <a:pt x="2320" y="9531"/>
                    <a:pt x="2610" y="9531"/>
                  </a:cubicBezTo>
                  <a:cubicBezTo>
                    <a:pt x="2748" y="9531"/>
                    <a:pt x="2892" y="9543"/>
                    <a:pt x="3039" y="9543"/>
                  </a:cubicBezTo>
                  <a:cubicBezTo>
                    <a:pt x="3134" y="9543"/>
                    <a:pt x="3231" y="9538"/>
                    <a:pt x="3328" y="9522"/>
                  </a:cubicBezTo>
                  <a:cubicBezTo>
                    <a:pt x="3328" y="8967"/>
                    <a:pt x="3328" y="8320"/>
                    <a:pt x="3328" y="7765"/>
                  </a:cubicBezTo>
                  <a:cubicBezTo>
                    <a:pt x="2958" y="7673"/>
                    <a:pt x="2588" y="7858"/>
                    <a:pt x="2404" y="7396"/>
                  </a:cubicBezTo>
                  <a:cubicBezTo>
                    <a:pt x="2404" y="7303"/>
                    <a:pt x="2588" y="7118"/>
                    <a:pt x="2681" y="7118"/>
                  </a:cubicBezTo>
                  <a:cubicBezTo>
                    <a:pt x="2730" y="7108"/>
                    <a:pt x="2774" y="7104"/>
                    <a:pt x="2815" y="7104"/>
                  </a:cubicBezTo>
                  <a:cubicBezTo>
                    <a:pt x="3163" y="7104"/>
                    <a:pt x="3245" y="7435"/>
                    <a:pt x="3328" y="7765"/>
                  </a:cubicBezTo>
                  <a:cubicBezTo>
                    <a:pt x="3790" y="7396"/>
                    <a:pt x="3605" y="6841"/>
                    <a:pt x="3698" y="6379"/>
                  </a:cubicBezTo>
                  <a:cubicBezTo>
                    <a:pt x="4067" y="4622"/>
                    <a:pt x="3882" y="2774"/>
                    <a:pt x="4714" y="1202"/>
                  </a:cubicBezTo>
                  <a:cubicBezTo>
                    <a:pt x="4622" y="833"/>
                    <a:pt x="4899" y="370"/>
                    <a:pt x="443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37"/>
            <p:cNvSpPr/>
            <p:nvPr/>
          </p:nvSpPr>
          <p:spPr>
            <a:xfrm>
              <a:off x="3821550" y="2339900"/>
              <a:ext cx="161775" cy="206800"/>
            </a:xfrm>
            <a:custGeom>
              <a:rect b="b" l="l" r="r" t="t"/>
              <a:pathLst>
                <a:path extrusionOk="0" h="8272" w="6471">
                  <a:moveTo>
                    <a:pt x="937" y="0"/>
                  </a:moveTo>
                  <a:cubicBezTo>
                    <a:pt x="731" y="0"/>
                    <a:pt x="551" y="141"/>
                    <a:pt x="370" y="322"/>
                  </a:cubicBezTo>
                  <a:cubicBezTo>
                    <a:pt x="0" y="599"/>
                    <a:pt x="93" y="877"/>
                    <a:pt x="277" y="1246"/>
                  </a:cubicBezTo>
                  <a:cubicBezTo>
                    <a:pt x="1941" y="3650"/>
                    <a:pt x="3513" y="6146"/>
                    <a:pt x="5731" y="8272"/>
                  </a:cubicBezTo>
                  <a:cubicBezTo>
                    <a:pt x="5731" y="7624"/>
                    <a:pt x="5916" y="7162"/>
                    <a:pt x="6471" y="6793"/>
                  </a:cubicBezTo>
                  <a:cubicBezTo>
                    <a:pt x="5177" y="4851"/>
                    <a:pt x="3975" y="2910"/>
                    <a:pt x="2588" y="1062"/>
                  </a:cubicBezTo>
                  <a:cubicBezTo>
                    <a:pt x="2311" y="692"/>
                    <a:pt x="1756" y="415"/>
                    <a:pt x="1294" y="137"/>
                  </a:cubicBezTo>
                  <a:cubicBezTo>
                    <a:pt x="1165" y="41"/>
                    <a:pt x="1048" y="0"/>
                    <a:pt x="93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37"/>
            <p:cNvSpPr/>
            <p:nvPr/>
          </p:nvSpPr>
          <p:spPr>
            <a:xfrm>
              <a:off x="3317775" y="2844775"/>
              <a:ext cx="201075" cy="154850"/>
            </a:xfrm>
            <a:custGeom>
              <a:rect b="b" l="l" r="r" t="t"/>
              <a:pathLst>
                <a:path extrusionOk="0" h="6194" w="8043">
                  <a:moveTo>
                    <a:pt x="0" y="1"/>
                  </a:moveTo>
                  <a:cubicBezTo>
                    <a:pt x="278" y="740"/>
                    <a:pt x="555" y="1480"/>
                    <a:pt x="740" y="2219"/>
                  </a:cubicBezTo>
                  <a:cubicBezTo>
                    <a:pt x="3421" y="2681"/>
                    <a:pt x="5362" y="4437"/>
                    <a:pt x="7303" y="6194"/>
                  </a:cubicBezTo>
                  <a:cubicBezTo>
                    <a:pt x="8042" y="5639"/>
                    <a:pt x="6933" y="4437"/>
                    <a:pt x="8042" y="3975"/>
                  </a:cubicBezTo>
                  <a:cubicBezTo>
                    <a:pt x="7025" y="3328"/>
                    <a:pt x="6009" y="2496"/>
                    <a:pt x="4899" y="1942"/>
                  </a:cubicBezTo>
                  <a:cubicBezTo>
                    <a:pt x="3421" y="1017"/>
                    <a:pt x="1942" y="1"/>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37"/>
            <p:cNvSpPr/>
            <p:nvPr/>
          </p:nvSpPr>
          <p:spPr>
            <a:xfrm>
              <a:off x="3620500" y="3062000"/>
              <a:ext cx="184900" cy="192500"/>
            </a:xfrm>
            <a:custGeom>
              <a:rect b="b" l="l" r="r" t="t"/>
              <a:pathLst>
                <a:path extrusionOk="0" h="7700" w="7396">
                  <a:moveTo>
                    <a:pt x="647" y="0"/>
                  </a:moveTo>
                  <a:lnTo>
                    <a:pt x="647" y="0"/>
                  </a:lnTo>
                  <a:cubicBezTo>
                    <a:pt x="0" y="555"/>
                    <a:pt x="925" y="1387"/>
                    <a:pt x="278" y="1849"/>
                  </a:cubicBezTo>
                  <a:cubicBezTo>
                    <a:pt x="307" y="1857"/>
                    <a:pt x="337" y="1860"/>
                    <a:pt x="368" y="1860"/>
                  </a:cubicBezTo>
                  <a:cubicBezTo>
                    <a:pt x="604" y="1860"/>
                    <a:pt x="868" y="1663"/>
                    <a:pt x="1093" y="1663"/>
                  </a:cubicBezTo>
                  <a:cubicBezTo>
                    <a:pt x="1203" y="1663"/>
                    <a:pt x="1303" y="1710"/>
                    <a:pt x="1387" y="1849"/>
                  </a:cubicBezTo>
                  <a:cubicBezTo>
                    <a:pt x="1757" y="2219"/>
                    <a:pt x="1017" y="2311"/>
                    <a:pt x="1017" y="2589"/>
                  </a:cubicBezTo>
                  <a:cubicBezTo>
                    <a:pt x="2311" y="4345"/>
                    <a:pt x="3883" y="5824"/>
                    <a:pt x="5362" y="7303"/>
                  </a:cubicBezTo>
                  <a:cubicBezTo>
                    <a:pt x="5666" y="7557"/>
                    <a:pt x="5999" y="7699"/>
                    <a:pt x="6314" y="7699"/>
                  </a:cubicBezTo>
                  <a:cubicBezTo>
                    <a:pt x="6571" y="7699"/>
                    <a:pt x="6817" y="7603"/>
                    <a:pt x="7025" y="7395"/>
                  </a:cubicBezTo>
                  <a:cubicBezTo>
                    <a:pt x="7395" y="6933"/>
                    <a:pt x="7118" y="6379"/>
                    <a:pt x="6748" y="5916"/>
                  </a:cubicBezTo>
                  <a:cubicBezTo>
                    <a:pt x="4715" y="3975"/>
                    <a:pt x="2958" y="1757"/>
                    <a:pt x="64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37"/>
            <p:cNvSpPr/>
            <p:nvPr/>
          </p:nvSpPr>
          <p:spPr>
            <a:xfrm>
              <a:off x="4108100" y="4661125"/>
              <a:ext cx="201050" cy="164825"/>
            </a:xfrm>
            <a:custGeom>
              <a:rect b="b" l="l" r="r" t="t"/>
              <a:pathLst>
                <a:path extrusionOk="0" h="6593" w="8042">
                  <a:moveTo>
                    <a:pt x="5546" y="0"/>
                  </a:moveTo>
                  <a:cubicBezTo>
                    <a:pt x="5454" y="740"/>
                    <a:pt x="4899" y="1017"/>
                    <a:pt x="4529" y="1387"/>
                  </a:cubicBezTo>
                  <a:cubicBezTo>
                    <a:pt x="3235" y="2681"/>
                    <a:pt x="1571" y="3513"/>
                    <a:pt x="740" y="5177"/>
                  </a:cubicBezTo>
                  <a:cubicBezTo>
                    <a:pt x="647" y="5547"/>
                    <a:pt x="0" y="5824"/>
                    <a:pt x="370" y="6286"/>
                  </a:cubicBezTo>
                  <a:cubicBezTo>
                    <a:pt x="586" y="6503"/>
                    <a:pt x="866" y="6592"/>
                    <a:pt x="1154" y="6592"/>
                  </a:cubicBezTo>
                  <a:cubicBezTo>
                    <a:pt x="1358" y="6592"/>
                    <a:pt x="1565" y="6547"/>
                    <a:pt x="1756" y="6471"/>
                  </a:cubicBezTo>
                  <a:cubicBezTo>
                    <a:pt x="2126" y="6378"/>
                    <a:pt x="2496" y="6101"/>
                    <a:pt x="2773" y="5731"/>
                  </a:cubicBezTo>
                  <a:cubicBezTo>
                    <a:pt x="4252" y="3975"/>
                    <a:pt x="6008" y="2589"/>
                    <a:pt x="8042" y="1479"/>
                  </a:cubicBezTo>
                  <a:cubicBezTo>
                    <a:pt x="7645" y="1321"/>
                    <a:pt x="7384" y="480"/>
                    <a:pt x="7085" y="480"/>
                  </a:cubicBezTo>
                  <a:cubicBezTo>
                    <a:pt x="7035" y="480"/>
                    <a:pt x="6985" y="503"/>
                    <a:pt x="6933" y="555"/>
                  </a:cubicBezTo>
                  <a:cubicBezTo>
                    <a:pt x="6636" y="901"/>
                    <a:pt x="6432" y="1029"/>
                    <a:pt x="6283" y="1029"/>
                  </a:cubicBezTo>
                  <a:cubicBezTo>
                    <a:pt x="5876" y="1029"/>
                    <a:pt x="5885" y="68"/>
                    <a:pt x="554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37"/>
            <p:cNvSpPr/>
            <p:nvPr/>
          </p:nvSpPr>
          <p:spPr>
            <a:xfrm>
              <a:off x="3509575" y="288950"/>
              <a:ext cx="231100" cy="158275"/>
            </a:xfrm>
            <a:custGeom>
              <a:rect b="b" l="l" r="r" t="t"/>
              <a:pathLst>
                <a:path extrusionOk="0" h="6331" w="9244">
                  <a:moveTo>
                    <a:pt x="7673" y="1"/>
                  </a:moveTo>
                  <a:lnTo>
                    <a:pt x="7673" y="1"/>
                  </a:lnTo>
                  <a:cubicBezTo>
                    <a:pt x="6722" y="778"/>
                    <a:pt x="6983" y="1960"/>
                    <a:pt x="6116" y="1960"/>
                  </a:cubicBezTo>
                  <a:cubicBezTo>
                    <a:pt x="6055" y="1960"/>
                    <a:pt x="5989" y="1954"/>
                    <a:pt x="5916" y="1942"/>
                  </a:cubicBezTo>
                  <a:cubicBezTo>
                    <a:pt x="5177" y="1849"/>
                    <a:pt x="4807" y="1295"/>
                    <a:pt x="4715" y="555"/>
                  </a:cubicBezTo>
                  <a:cubicBezTo>
                    <a:pt x="1664" y="832"/>
                    <a:pt x="1387" y="3606"/>
                    <a:pt x="93" y="5547"/>
                  </a:cubicBezTo>
                  <a:cubicBezTo>
                    <a:pt x="1" y="5639"/>
                    <a:pt x="93" y="6009"/>
                    <a:pt x="185" y="6194"/>
                  </a:cubicBezTo>
                  <a:cubicBezTo>
                    <a:pt x="314" y="6290"/>
                    <a:pt x="432" y="6331"/>
                    <a:pt x="542" y="6331"/>
                  </a:cubicBezTo>
                  <a:cubicBezTo>
                    <a:pt x="748" y="6331"/>
                    <a:pt x="929" y="6189"/>
                    <a:pt x="1110" y="6009"/>
                  </a:cubicBezTo>
                  <a:cubicBezTo>
                    <a:pt x="1849" y="5269"/>
                    <a:pt x="2589" y="4530"/>
                    <a:pt x="3236" y="3883"/>
                  </a:cubicBezTo>
                  <a:cubicBezTo>
                    <a:pt x="2958" y="3790"/>
                    <a:pt x="2589" y="3698"/>
                    <a:pt x="2958" y="3328"/>
                  </a:cubicBezTo>
                  <a:cubicBezTo>
                    <a:pt x="3360" y="2993"/>
                    <a:pt x="3859" y="2755"/>
                    <a:pt x="4456" y="2755"/>
                  </a:cubicBezTo>
                  <a:cubicBezTo>
                    <a:pt x="4682" y="2755"/>
                    <a:pt x="4922" y="2790"/>
                    <a:pt x="5177" y="2866"/>
                  </a:cubicBezTo>
                  <a:cubicBezTo>
                    <a:pt x="4900" y="3051"/>
                    <a:pt x="4622" y="3236"/>
                    <a:pt x="4345" y="3513"/>
                  </a:cubicBezTo>
                  <a:lnTo>
                    <a:pt x="7303" y="3513"/>
                  </a:lnTo>
                  <a:cubicBezTo>
                    <a:pt x="7118" y="3236"/>
                    <a:pt x="6933" y="2958"/>
                    <a:pt x="6748" y="2774"/>
                  </a:cubicBezTo>
                  <a:cubicBezTo>
                    <a:pt x="9244" y="2496"/>
                    <a:pt x="7395" y="1295"/>
                    <a:pt x="767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37"/>
            <p:cNvSpPr/>
            <p:nvPr/>
          </p:nvSpPr>
          <p:spPr>
            <a:xfrm>
              <a:off x="2284825" y="593975"/>
              <a:ext cx="166400" cy="165900"/>
            </a:xfrm>
            <a:custGeom>
              <a:rect b="b" l="l" r="r" t="t"/>
              <a:pathLst>
                <a:path extrusionOk="0" h="6636" w="6656">
                  <a:moveTo>
                    <a:pt x="3513" y="1"/>
                  </a:moveTo>
                  <a:cubicBezTo>
                    <a:pt x="3143" y="1"/>
                    <a:pt x="2958" y="371"/>
                    <a:pt x="2588" y="463"/>
                  </a:cubicBezTo>
                  <a:cubicBezTo>
                    <a:pt x="740" y="1480"/>
                    <a:pt x="0" y="3051"/>
                    <a:pt x="647" y="4623"/>
                  </a:cubicBezTo>
                  <a:cubicBezTo>
                    <a:pt x="1325" y="6102"/>
                    <a:pt x="2414" y="6636"/>
                    <a:pt x="3612" y="6636"/>
                  </a:cubicBezTo>
                  <a:cubicBezTo>
                    <a:pt x="4211" y="6636"/>
                    <a:pt x="4838" y="6502"/>
                    <a:pt x="5454" y="6287"/>
                  </a:cubicBezTo>
                  <a:cubicBezTo>
                    <a:pt x="6009" y="6102"/>
                    <a:pt x="6656" y="5732"/>
                    <a:pt x="6656" y="5085"/>
                  </a:cubicBezTo>
                  <a:cubicBezTo>
                    <a:pt x="6656" y="4253"/>
                    <a:pt x="5731" y="4161"/>
                    <a:pt x="5177" y="3976"/>
                  </a:cubicBezTo>
                  <a:cubicBezTo>
                    <a:pt x="5025" y="3900"/>
                    <a:pt x="4893" y="3867"/>
                    <a:pt x="4777" y="3867"/>
                  </a:cubicBezTo>
                  <a:cubicBezTo>
                    <a:pt x="4327" y="3867"/>
                    <a:pt x="4122" y="4366"/>
                    <a:pt x="3975" y="4808"/>
                  </a:cubicBezTo>
                  <a:cubicBezTo>
                    <a:pt x="3755" y="5379"/>
                    <a:pt x="3536" y="5595"/>
                    <a:pt x="3296" y="5595"/>
                  </a:cubicBezTo>
                  <a:cubicBezTo>
                    <a:pt x="3032" y="5595"/>
                    <a:pt x="2743" y="5332"/>
                    <a:pt x="2404" y="4992"/>
                  </a:cubicBezTo>
                  <a:cubicBezTo>
                    <a:pt x="1202" y="3698"/>
                    <a:pt x="1479" y="2682"/>
                    <a:pt x="3513" y="1110"/>
                  </a:cubicBezTo>
                  <a:cubicBezTo>
                    <a:pt x="3790" y="740"/>
                    <a:pt x="4622" y="371"/>
                    <a:pt x="351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37"/>
            <p:cNvSpPr/>
            <p:nvPr/>
          </p:nvSpPr>
          <p:spPr>
            <a:xfrm>
              <a:off x="4440850" y="625975"/>
              <a:ext cx="187200" cy="180625"/>
            </a:xfrm>
            <a:custGeom>
              <a:rect b="b" l="l" r="r" t="t"/>
              <a:pathLst>
                <a:path extrusionOk="0" h="7225" w="7488">
                  <a:moveTo>
                    <a:pt x="3746" y="1"/>
                  </a:moveTo>
                  <a:cubicBezTo>
                    <a:pt x="3383" y="1"/>
                    <a:pt x="3226" y="331"/>
                    <a:pt x="3143" y="662"/>
                  </a:cubicBezTo>
                  <a:cubicBezTo>
                    <a:pt x="3051" y="1217"/>
                    <a:pt x="2866" y="1679"/>
                    <a:pt x="2404" y="1956"/>
                  </a:cubicBezTo>
                  <a:cubicBezTo>
                    <a:pt x="740" y="2973"/>
                    <a:pt x="370" y="4637"/>
                    <a:pt x="185" y="6301"/>
                  </a:cubicBezTo>
                  <a:cubicBezTo>
                    <a:pt x="278" y="6578"/>
                    <a:pt x="1" y="7040"/>
                    <a:pt x="648" y="7225"/>
                  </a:cubicBezTo>
                  <a:cubicBezTo>
                    <a:pt x="833" y="5931"/>
                    <a:pt x="1202" y="4729"/>
                    <a:pt x="2404" y="4360"/>
                  </a:cubicBezTo>
                  <a:cubicBezTo>
                    <a:pt x="2474" y="4336"/>
                    <a:pt x="2537" y="4325"/>
                    <a:pt x="2595" y="4325"/>
                  </a:cubicBezTo>
                  <a:cubicBezTo>
                    <a:pt x="3226" y="4325"/>
                    <a:pt x="3206" y="5616"/>
                    <a:pt x="3883" y="6208"/>
                  </a:cubicBezTo>
                  <a:cubicBezTo>
                    <a:pt x="3883" y="4951"/>
                    <a:pt x="4141" y="4438"/>
                    <a:pt x="4639" y="4438"/>
                  </a:cubicBezTo>
                  <a:cubicBezTo>
                    <a:pt x="4983" y="4438"/>
                    <a:pt x="5442" y="4683"/>
                    <a:pt x="6009" y="5099"/>
                  </a:cubicBezTo>
                  <a:cubicBezTo>
                    <a:pt x="6175" y="5210"/>
                    <a:pt x="6572" y="5552"/>
                    <a:pt x="6924" y="5552"/>
                  </a:cubicBezTo>
                  <a:cubicBezTo>
                    <a:pt x="7160" y="5552"/>
                    <a:pt x="7376" y="5397"/>
                    <a:pt x="7488" y="4914"/>
                  </a:cubicBezTo>
                  <a:lnTo>
                    <a:pt x="7488" y="4822"/>
                  </a:lnTo>
                  <a:cubicBezTo>
                    <a:pt x="5732" y="3990"/>
                    <a:pt x="3698" y="3343"/>
                    <a:pt x="4160" y="662"/>
                  </a:cubicBezTo>
                  <a:cubicBezTo>
                    <a:pt x="4253" y="477"/>
                    <a:pt x="4253" y="15"/>
                    <a:pt x="3883" y="15"/>
                  </a:cubicBezTo>
                  <a:cubicBezTo>
                    <a:pt x="3834" y="5"/>
                    <a:pt x="3788" y="1"/>
                    <a:pt x="374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37"/>
            <p:cNvSpPr/>
            <p:nvPr/>
          </p:nvSpPr>
          <p:spPr>
            <a:xfrm>
              <a:off x="3881625" y="1959725"/>
              <a:ext cx="129425" cy="187200"/>
            </a:xfrm>
            <a:custGeom>
              <a:rect b="b" l="l" r="r" t="t"/>
              <a:pathLst>
                <a:path extrusionOk="0" h="7488" w="5177">
                  <a:moveTo>
                    <a:pt x="2958" y="0"/>
                  </a:moveTo>
                  <a:cubicBezTo>
                    <a:pt x="2681" y="0"/>
                    <a:pt x="2456" y="312"/>
                    <a:pt x="2165" y="312"/>
                  </a:cubicBezTo>
                  <a:cubicBezTo>
                    <a:pt x="2069" y="312"/>
                    <a:pt x="1965" y="277"/>
                    <a:pt x="1849" y="185"/>
                  </a:cubicBezTo>
                  <a:cubicBezTo>
                    <a:pt x="1757" y="2126"/>
                    <a:pt x="1572" y="4067"/>
                    <a:pt x="370" y="5731"/>
                  </a:cubicBezTo>
                  <a:cubicBezTo>
                    <a:pt x="0" y="6193"/>
                    <a:pt x="0" y="6840"/>
                    <a:pt x="0" y="7487"/>
                  </a:cubicBezTo>
                  <a:cubicBezTo>
                    <a:pt x="740" y="7210"/>
                    <a:pt x="1479" y="7025"/>
                    <a:pt x="2219" y="6748"/>
                  </a:cubicBezTo>
                  <a:cubicBezTo>
                    <a:pt x="2337" y="6392"/>
                    <a:pt x="2532" y="6227"/>
                    <a:pt x="2802" y="6227"/>
                  </a:cubicBezTo>
                  <a:cubicBezTo>
                    <a:pt x="2954" y="6227"/>
                    <a:pt x="3129" y="6279"/>
                    <a:pt x="3328" y="6378"/>
                  </a:cubicBezTo>
                  <a:cubicBezTo>
                    <a:pt x="4252" y="6101"/>
                    <a:pt x="5177" y="5823"/>
                    <a:pt x="5084" y="4529"/>
                  </a:cubicBezTo>
                  <a:cubicBezTo>
                    <a:pt x="5057" y="4526"/>
                    <a:pt x="5030" y="4524"/>
                    <a:pt x="5005" y="4524"/>
                  </a:cubicBezTo>
                  <a:cubicBezTo>
                    <a:pt x="4393" y="4524"/>
                    <a:pt x="4322" y="5473"/>
                    <a:pt x="3680" y="5473"/>
                  </a:cubicBezTo>
                  <a:cubicBezTo>
                    <a:pt x="3628" y="5473"/>
                    <a:pt x="3573" y="5467"/>
                    <a:pt x="3513" y="5454"/>
                  </a:cubicBezTo>
                  <a:cubicBezTo>
                    <a:pt x="3975" y="4807"/>
                    <a:pt x="4160" y="4252"/>
                    <a:pt x="3513" y="3605"/>
                  </a:cubicBezTo>
                  <a:cubicBezTo>
                    <a:pt x="2681" y="2773"/>
                    <a:pt x="2866" y="1941"/>
                    <a:pt x="3421" y="740"/>
                  </a:cubicBezTo>
                  <a:cubicBezTo>
                    <a:pt x="3605" y="277"/>
                    <a:pt x="3328" y="0"/>
                    <a:pt x="295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37"/>
            <p:cNvSpPr/>
            <p:nvPr/>
          </p:nvSpPr>
          <p:spPr>
            <a:xfrm>
              <a:off x="3246150" y="3745775"/>
              <a:ext cx="164075" cy="160100"/>
            </a:xfrm>
            <a:custGeom>
              <a:rect b="b" l="l" r="r" t="t"/>
              <a:pathLst>
                <a:path extrusionOk="0" h="6404" w="6563">
                  <a:moveTo>
                    <a:pt x="5180" y="1"/>
                  </a:moveTo>
                  <a:cubicBezTo>
                    <a:pt x="4760" y="1"/>
                    <a:pt x="4642" y="509"/>
                    <a:pt x="4344" y="657"/>
                  </a:cubicBezTo>
                  <a:cubicBezTo>
                    <a:pt x="3882" y="3338"/>
                    <a:pt x="3235" y="3893"/>
                    <a:pt x="370" y="3893"/>
                  </a:cubicBezTo>
                  <a:cubicBezTo>
                    <a:pt x="924" y="4817"/>
                    <a:pt x="370" y="5464"/>
                    <a:pt x="0" y="6111"/>
                  </a:cubicBezTo>
                  <a:cubicBezTo>
                    <a:pt x="1067" y="6223"/>
                    <a:pt x="2168" y="6404"/>
                    <a:pt x="3283" y="6404"/>
                  </a:cubicBezTo>
                  <a:cubicBezTo>
                    <a:pt x="4003" y="6404"/>
                    <a:pt x="4728" y="6329"/>
                    <a:pt x="5454" y="6111"/>
                  </a:cubicBezTo>
                  <a:cubicBezTo>
                    <a:pt x="5454" y="5852"/>
                    <a:pt x="6502" y="5270"/>
                    <a:pt x="5510" y="5270"/>
                  </a:cubicBezTo>
                  <a:cubicBezTo>
                    <a:pt x="5440" y="5270"/>
                    <a:pt x="5360" y="5273"/>
                    <a:pt x="5269" y="5279"/>
                  </a:cubicBezTo>
                  <a:cubicBezTo>
                    <a:pt x="5040" y="5279"/>
                    <a:pt x="4801" y="5314"/>
                    <a:pt x="4594" y="5314"/>
                  </a:cubicBezTo>
                  <a:cubicBezTo>
                    <a:pt x="4215" y="5314"/>
                    <a:pt x="3948" y="5197"/>
                    <a:pt x="4067" y="4540"/>
                  </a:cubicBezTo>
                  <a:cubicBezTo>
                    <a:pt x="4344" y="3523"/>
                    <a:pt x="4437" y="2229"/>
                    <a:pt x="6101" y="2136"/>
                  </a:cubicBezTo>
                  <a:cubicBezTo>
                    <a:pt x="5731" y="1674"/>
                    <a:pt x="5269" y="1582"/>
                    <a:pt x="5176" y="1027"/>
                  </a:cubicBezTo>
                  <a:cubicBezTo>
                    <a:pt x="5084" y="565"/>
                    <a:pt x="6563" y="750"/>
                    <a:pt x="5546" y="103"/>
                  </a:cubicBezTo>
                  <a:cubicBezTo>
                    <a:pt x="5402" y="30"/>
                    <a:pt x="5282" y="1"/>
                    <a:pt x="51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37"/>
            <p:cNvSpPr/>
            <p:nvPr/>
          </p:nvSpPr>
          <p:spPr>
            <a:xfrm>
              <a:off x="2751625" y="4161975"/>
              <a:ext cx="60900" cy="362825"/>
            </a:xfrm>
            <a:custGeom>
              <a:rect b="b" l="l" r="r" t="t"/>
              <a:pathLst>
                <a:path extrusionOk="0" h="14513" w="2436">
                  <a:moveTo>
                    <a:pt x="1202" y="1"/>
                  </a:moveTo>
                  <a:cubicBezTo>
                    <a:pt x="1230" y="23"/>
                    <a:pt x="1258" y="46"/>
                    <a:pt x="1284" y="69"/>
                  </a:cubicBezTo>
                  <a:lnTo>
                    <a:pt x="1284" y="69"/>
                  </a:lnTo>
                  <a:lnTo>
                    <a:pt x="1294" y="1"/>
                  </a:lnTo>
                  <a:close/>
                  <a:moveTo>
                    <a:pt x="1284" y="69"/>
                  </a:moveTo>
                  <a:lnTo>
                    <a:pt x="277" y="6933"/>
                  </a:lnTo>
                  <a:cubicBezTo>
                    <a:pt x="0" y="9521"/>
                    <a:pt x="0" y="12017"/>
                    <a:pt x="832" y="14513"/>
                  </a:cubicBezTo>
                  <a:lnTo>
                    <a:pt x="1202" y="14513"/>
                  </a:lnTo>
                  <a:cubicBezTo>
                    <a:pt x="1479" y="13773"/>
                    <a:pt x="832" y="12757"/>
                    <a:pt x="1941" y="12294"/>
                  </a:cubicBezTo>
                  <a:cubicBezTo>
                    <a:pt x="1479" y="12017"/>
                    <a:pt x="832" y="11740"/>
                    <a:pt x="1294" y="10908"/>
                  </a:cubicBezTo>
                  <a:cubicBezTo>
                    <a:pt x="1756" y="9799"/>
                    <a:pt x="1017" y="8782"/>
                    <a:pt x="1294" y="7673"/>
                  </a:cubicBezTo>
                  <a:cubicBezTo>
                    <a:pt x="1479" y="6841"/>
                    <a:pt x="1941" y="6841"/>
                    <a:pt x="2311" y="6563"/>
                  </a:cubicBezTo>
                  <a:lnTo>
                    <a:pt x="2311" y="6194"/>
                  </a:lnTo>
                  <a:cubicBezTo>
                    <a:pt x="1294" y="5454"/>
                    <a:pt x="1756" y="4530"/>
                    <a:pt x="1941" y="3605"/>
                  </a:cubicBezTo>
                  <a:cubicBezTo>
                    <a:pt x="1128" y="2521"/>
                    <a:pt x="2435" y="1083"/>
                    <a:pt x="1284" y="6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37"/>
            <p:cNvSpPr/>
            <p:nvPr/>
          </p:nvSpPr>
          <p:spPr>
            <a:xfrm>
              <a:off x="3248450" y="774225"/>
              <a:ext cx="233425" cy="145625"/>
            </a:xfrm>
            <a:custGeom>
              <a:rect b="b" l="l" r="r" t="t"/>
              <a:pathLst>
                <a:path extrusionOk="0" h="5825" w="9337">
                  <a:moveTo>
                    <a:pt x="8967" y="1"/>
                  </a:moveTo>
                  <a:cubicBezTo>
                    <a:pt x="7672" y="833"/>
                    <a:pt x="6286" y="1572"/>
                    <a:pt x="4992" y="2404"/>
                  </a:cubicBezTo>
                  <a:cubicBezTo>
                    <a:pt x="3657" y="3239"/>
                    <a:pt x="2548" y="4675"/>
                    <a:pt x="645" y="4675"/>
                  </a:cubicBezTo>
                  <a:cubicBezTo>
                    <a:pt x="440" y="4675"/>
                    <a:pt x="225" y="4659"/>
                    <a:pt x="0" y="4623"/>
                  </a:cubicBezTo>
                  <a:lnTo>
                    <a:pt x="0" y="4623"/>
                  </a:lnTo>
                  <a:cubicBezTo>
                    <a:pt x="647" y="5177"/>
                    <a:pt x="1295" y="5732"/>
                    <a:pt x="2034" y="5824"/>
                  </a:cubicBezTo>
                  <a:cubicBezTo>
                    <a:pt x="2866" y="5362"/>
                    <a:pt x="3790" y="5639"/>
                    <a:pt x="4622" y="5455"/>
                  </a:cubicBezTo>
                  <a:cubicBezTo>
                    <a:pt x="4160" y="4530"/>
                    <a:pt x="4992" y="4160"/>
                    <a:pt x="5547" y="3791"/>
                  </a:cubicBezTo>
                  <a:cubicBezTo>
                    <a:pt x="6748" y="2866"/>
                    <a:pt x="8042" y="2034"/>
                    <a:pt x="9336" y="1110"/>
                  </a:cubicBezTo>
                  <a:cubicBezTo>
                    <a:pt x="9244" y="740"/>
                    <a:pt x="9151" y="371"/>
                    <a:pt x="896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37"/>
            <p:cNvSpPr/>
            <p:nvPr/>
          </p:nvSpPr>
          <p:spPr>
            <a:xfrm>
              <a:off x="2291750" y="4697975"/>
              <a:ext cx="235725" cy="83575"/>
            </a:xfrm>
            <a:custGeom>
              <a:rect b="b" l="l" r="r" t="t"/>
              <a:pathLst>
                <a:path extrusionOk="0" h="3343" w="9429">
                  <a:moveTo>
                    <a:pt x="3499" y="0"/>
                  </a:moveTo>
                  <a:cubicBezTo>
                    <a:pt x="2844" y="0"/>
                    <a:pt x="2171" y="116"/>
                    <a:pt x="1480" y="375"/>
                  </a:cubicBezTo>
                  <a:cubicBezTo>
                    <a:pt x="1757" y="468"/>
                    <a:pt x="1572" y="745"/>
                    <a:pt x="1572" y="930"/>
                  </a:cubicBezTo>
                  <a:cubicBezTo>
                    <a:pt x="1536" y="1184"/>
                    <a:pt x="1685" y="1224"/>
                    <a:pt x="1862" y="1224"/>
                  </a:cubicBezTo>
                  <a:cubicBezTo>
                    <a:pt x="1945" y="1224"/>
                    <a:pt x="2033" y="1215"/>
                    <a:pt x="2113" y="1215"/>
                  </a:cubicBezTo>
                  <a:cubicBezTo>
                    <a:pt x="2297" y="1215"/>
                    <a:pt x="2429" y="1263"/>
                    <a:pt x="2311" y="1577"/>
                  </a:cubicBezTo>
                  <a:cubicBezTo>
                    <a:pt x="2185" y="1893"/>
                    <a:pt x="1843" y="2036"/>
                    <a:pt x="1462" y="2036"/>
                  </a:cubicBezTo>
                  <a:cubicBezTo>
                    <a:pt x="1285" y="2036"/>
                    <a:pt x="1101" y="2005"/>
                    <a:pt x="925" y="1947"/>
                  </a:cubicBezTo>
                  <a:cubicBezTo>
                    <a:pt x="840" y="1913"/>
                    <a:pt x="762" y="1897"/>
                    <a:pt x="689" y="1897"/>
                  </a:cubicBezTo>
                  <a:cubicBezTo>
                    <a:pt x="364" y="1897"/>
                    <a:pt x="152" y="2199"/>
                    <a:pt x="1" y="2501"/>
                  </a:cubicBezTo>
                  <a:cubicBezTo>
                    <a:pt x="137" y="2507"/>
                    <a:pt x="273" y="2509"/>
                    <a:pt x="409" y="2509"/>
                  </a:cubicBezTo>
                  <a:cubicBezTo>
                    <a:pt x="1563" y="2509"/>
                    <a:pt x="2715" y="2327"/>
                    <a:pt x="3852" y="2327"/>
                  </a:cubicBezTo>
                  <a:cubicBezTo>
                    <a:pt x="4767" y="2327"/>
                    <a:pt x="5674" y="2445"/>
                    <a:pt x="6563" y="2871"/>
                  </a:cubicBezTo>
                  <a:cubicBezTo>
                    <a:pt x="6722" y="2799"/>
                    <a:pt x="6876" y="2770"/>
                    <a:pt x="7027" y="2770"/>
                  </a:cubicBezTo>
                  <a:cubicBezTo>
                    <a:pt x="7693" y="2770"/>
                    <a:pt x="8299" y="3342"/>
                    <a:pt x="8965" y="3342"/>
                  </a:cubicBezTo>
                  <a:cubicBezTo>
                    <a:pt x="9116" y="3342"/>
                    <a:pt x="9270" y="3313"/>
                    <a:pt x="9429" y="3241"/>
                  </a:cubicBezTo>
                  <a:lnTo>
                    <a:pt x="9059" y="2871"/>
                  </a:lnTo>
                  <a:cubicBezTo>
                    <a:pt x="9001" y="2876"/>
                    <a:pt x="8946" y="2879"/>
                    <a:pt x="8892" y="2879"/>
                  </a:cubicBezTo>
                  <a:cubicBezTo>
                    <a:pt x="8011" y="2879"/>
                    <a:pt x="7755" y="2176"/>
                    <a:pt x="7580" y="1392"/>
                  </a:cubicBezTo>
                  <a:cubicBezTo>
                    <a:pt x="6308" y="565"/>
                    <a:pt x="4947" y="0"/>
                    <a:pt x="349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37"/>
            <p:cNvSpPr/>
            <p:nvPr/>
          </p:nvSpPr>
          <p:spPr>
            <a:xfrm>
              <a:off x="3336250" y="4561750"/>
              <a:ext cx="145625" cy="173350"/>
            </a:xfrm>
            <a:custGeom>
              <a:rect b="b" l="l" r="r" t="t"/>
              <a:pathLst>
                <a:path extrusionOk="0" h="6934" w="5825">
                  <a:moveTo>
                    <a:pt x="4715" y="1"/>
                  </a:moveTo>
                  <a:cubicBezTo>
                    <a:pt x="3144" y="1110"/>
                    <a:pt x="1572" y="2219"/>
                    <a:pt x="1" y="3236"/>
                  </a:cubicBezTo>
                  <a:cubicBezTo>
                    <a:pt x="833" y="3698"/>
                    <a:pt x="463" y="4438"/>
                    <a:pt x="371" y="5085"/>
                  </a:cubicBezTo>
                  <a:cubicBezTo>
                    <a:pt x="556" y="5362"/>
                    <a:pt x="833" y="5454"/>
                    <a:pt x="1110" y="5454"/>
                  </a:cubicBezTo>
                  <a:cubicBezTo>
                    <a:pt x="1350" y="5055"/>
                    <a:pt x="1521" y="4586"/>
                    <a:pt x="2041" y="4586"/>
                  </a:cubicBezTo>
                  <a:cubicBezTo>
                    <a:pt x="2122" y="4586"/>
                    <a:pt x="2212" y="4598"/>
                    <a:pt x="2312" y="4623"/>
                  </a:cubicBezTo>
                  <a:cubicBezTo>
                    <a:pt x="2404" y="4623"/>
                    <a:pt x="2682" y="4900"/>
                    <a:pt x="2682" y="4900"/>
                  </a:cubicBezTo>
                  <a:cubicBezTo>
                    <a:pt x="2497" y="5547"/>
                    <a:pt x="2035" y="5732"/>
                    <a:pt x="1480" y="5824"/>
                  </a:cubicBezTo>
                  <a:cubicBezTo>
                    <a:pt x="1757" y="6471"/>
                    <a:pt x="2404" y="6564"/>
                    <a:pt x="2959" y="6933"/>
                  </a:cubicBezTo>
                  <a:cubicBezTo>
                    <a:pt x="3513" y="6564"/>
                    <a:pt x="3144" y="5547"/>
                    <a:pt x="4068" y="5454"/>
                  </a:cubicBezTo>
                  <a:cubicBezTo>
                    <a:pt x="3791" y="5177"/>
                    <a:pt x="3606" y="4807"/>
                    <a:pt x="3329" y="4623"/>
                  </a:cubicBezTo>
                  <a:cubicBezTo>
                    <a:pt x="2035" y="3975"/>
                    <a:pt x="2404" y="3513"/>
                    <a:pt x="3421" y="2866"/>
                  </a:cubicBezTo>
                  <a:cubicBezTo>
                    <a:pt x="4253" y="2219"/>
                    <a:pt x="4992" y="1480"/>
                    <a:pt x="5824" y="740"/>
                  </a:cubicBezTo>
                  <a:cubicBezTo>
                    <a:pt x="5824" y="1"/>
                    <a:pt x="5270" y="1"/>
                    <a:pt x="471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37"/>
            <p:cNvSpPr/>
            <p:nvPr/>
          </p:nvSpPr>
          <p:spPr>
            <a:xfrm>
              <a:off x="4121950" y="4270575"/>
              <a:ext cx="182575" cy="161675"/>
            </a:xfrm>
            <a:custGeom>
              <a:rect b="b" l="l" r="r" t="t"/>
              <a:pathLst>
                <a:path extrusionOk="0" h="6467" w="7303">
                  <a:moveTo>
                    <a:pt x="6379" y="1"/>
                  </a:moveTo>
                  <a:cubicBezTo>
                    <a:pt x="4530" y="1572"/>
                    <a:pt x="2681" y="3051"/>
                    <a:pt x="1017" y="4808"/>
                  </a:cubicBezTo>
                  <a:cubicBezTo>
                    <a:pt x="740" y="5177"/>
                    <a:pt x="1" y="5547"/>
                    <a:pt x="463" y="6102"/>
                  </a:cubicBezTo>
                  <a:cubicBezTo>
                    <a:pt x="662" y="6368"/>
                    <a:pt x="874" y="6466"/>
                    <a:pt x="1080" y="6466"/>
                  </a:cubicBezTo>
                  <a:cubicBezTo>
                    <a:pt x="1447" y="6466"/>
                    <a:pt x="1797" y="6154"/>
                    <a:pt x="2034" y="5917"/>
                  </a:cubicBezTo>
                  <a:cubicBezTo>
                    <a:pt x="3883" y="4438"/>
                    <a:pt x="5732" y="2959"/>
                    <a:pt x="7118" y="1110"/>
                  </a:cubicBezTo>
                  <a:cubicBezTo>
                    <a:pt x="7303" y="463"/>
                    <a:pt x="6933" y="186"/>
                    <a:pt x="637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37"/>
            <p:cNvSpPr/>
            <p:nvPr/>
          </p:nvSpPr>
          <p:spPr>
            <a:xfrm>
              <a:off x="2994250" y="3762200"/>
              <a:ext cx="69350" cy="164100"/>
            </a:xfrm>
            <a:custGeom>
              <a:rect b="b" l="l" r="r" t="t"/>
              <a:pathLst>
                <a:path extrusionOk="0" h="6564" w="2774">
                  <a:moveTo>
                    <a:pt x="278" y="0"/>
                  </a:moveTo>
                  <a:cubicBezTo>
                    <a:pt x="93" y="2219"/>
                    <a:pt x="1" y="4437"/>
                    <a:pt x="1017" y="6563"/>
                  </a:cubicBezTo>
                  <a:cubicBezTo>
                    <a:pt x="1387" y="5731"/>
                    <a:pt x="2774" y="5916"/>
                    <a:pt x="2774" y="4714"/>
                  </a:cubicBezTo>
                  <a:cubicBezTo>
                    <a:pt x="2404" y="3143"/>
                    <a:pt x="2404" y="1572"/>
                    <a:pt x="240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37"/>
            <p:cNvSpPr/>
            <p:nvPr/>
          </p:nvSpPr>
          <p:spPr>
            <a:xfrm>
              <a:off x="3491100" y="2944150"/>
              <a:ext cx="152525" cy="164100"/>
            </a:xfrm>
            <a:custGeom>
              <a:rect b="b" l="l" r="r" t="t"/>
              <a:pathLst>
                <a:path extrusionOk="0" h="6564" w="6101">
                  <a:moveTo>
                    <a:pt x="1109" y="0"/>
                  </a:moveTo>
                  <a:cubicBezTo>
                    <a:pt x="0" y="462"/>
                    <a:pt x="1109" y="1664"/>
                    <a:pt x="370" y="2219"/>
                  </a:cubicBezTo>
                  <a:cubicBezTo>
                    <a:pt x="2218" y="3513"/>
                    <a:pt x="3420" y="5454"/>
                    <a:pt x="5454" y="6563"/>
                  </a:cubicBezTo>
                  <a:cubicBezTo>
                    <a:pt x="6101" y="6101"/>
                    <a:pt x="5176" y="5269"/>
                    <a:pt x="5823" y="4714"/>
                  </a:cubicBezTo>
                  <a:cubicBezTo>
                    <a:pt x="3975" y="3420"/>
                    <a:pt x="3050" y="1202"/>
                    <a:pt x="110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37"/>
            <p:cNvSpPr/>
            <p:nvPr/>
          </p:nvSpPr>
          <p:spPr>
            <a:xfrm>
              <a:off x="3957875" y="1511400"/>
              <a:ext cx="113275" cy="244975"/>
            </a:xfrm>
            <a:custGeom>
              <a:rect b="b" l="l" r="r" t="t"/>
              <a:pathLst>
                <a:path extrusionOk="0" h="9799" w="4531">
                  <a:moveTo>
                    <a:pt x="555" y="1"/>
                  </a:moveTo>
                  <a:cubicBezTo>
                    <a:pt x="371" y="186"/>
                    <a:pt x="1" y="370"/>
                    <a:pt x="1" y="555"/>
                  </a:cubicBezTo>
                  <a:cubicBezTo>
                    <a:pt x="93" y="2404"/>
                    <a:pt x="1018" y="3883"/>
                    <a:pt x="1757" y="5454"/>
                  </a:cubicBezTo>
                  <a:cubicBezTo>
                    <a:pt x="1799" y="5560"/>
                    <a:pt x="1852" y="5598"/>
                    <a:pt x="1911" y="5598"/>
                  </a:cubicBezTo>
                  <a:cubicBezTo>
                    <a:pt x="2061" y="5598"/>
                    <a:pt x="2260" y="5357"/>
                    <a:pt x="2470" y="5357"/>
                  </a:cubicBezTo>
                  <a:cubicBezTo>
                    <a:pt x="2539" y="5357"/>
                    <a:pt x="2610" y="5383"/>
                    <a:pt x="2681" y="5454"/>
                  </a:cubicBezTo>
                  <a:cubicBezTo>
                    <a:pt x="2497" y="6009"/>
                    <a:pt x="2219" y="6471"/>
                    <a:pt x="1849" y="7118"/>
                  </a:cubicBezTo>
                  <a:cubicBezTo>
                    <a:pt x="1872" y="7124"/>
                    <a:pt x="1897" y="7126"/>
                    <a:pt x="1923" y="7126"/>
                  </a:cubicBezTo>
                  <a:cubicBezTo>
                    <a:pt x="2132" y="7126"/>
                    <a:pt x="2435" y="6962"/>
                    <a:pt x="2661" y="6962"/>
                  </a:cubicBezTo>
                  <a:cubicBezTo>
                    <a:pt x="2860" y="6962"/>
                    <a:pt x="2999" y="7091"/>
                    <a:pt x="2959" y="7580"/>
                  </a:cubicBezTo>
                  <a:cubicBezTo>
                    <a:pt x="2866" y="8042"/>
                    <a:pt x="3051" y="8690"/>
                    <a:pt x="3513" y="9059"/>
                  </a:cubicBezTo>
                  <a:cubicBezTo>
                    <a:pt x="3791" y="9152"/>
                    <a:pt x="3883" y="9429"/>
                    <a:pt x="3883" y="9799"/>
                  </a:cubicBezTo>
                  <a:cubicBezTo>
                    <a:pt x="4530" y="9244"/>
                    <a:pt x="4160" y="8597"/>
                    <a:pt x="4253" y="7950"/>
                  </a:cubicBezTo>
                  <a:cubicBezTo>
                    <a:pt x="3606" y="4992"/>
                    <a:pt x="1942" y="2589"/>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37"/>
            <p:cNvSpPr/>
            <p:nvPr/>
          </p:nvSpPr>
          <p:spPr>
            <a:xfrm>
              <a:off x="2589850" y="405150"/>
              <a:ext cx="184900" cy="140275"/>
            </a:xfrm>
            <a:custGeom>
              <a:rect b="b" l="l" r="r" t="t"/>
              <a:pathLst>
                <a:path extrusionOk="0" h="5611" w="7396">
                  <a:moveTo>
                    <a:pt x="2067" y="0"/>
                  </a:moveTo>
                  <a:cubicBezTo>
                    <a:pt x="1594" y="0"/>
                    <a:pt x="1064" y="344"/>
                    <a:pt x="648" y="344"/>
                  </a:cubicBezTo>
                  <a:cubicBezTo>
                    <a:pt x="1" y="344"/>
                    <a:pt x="555" y="991"/>
                    <a:pt x="463" y="1361"/>
                  </a:cubicBezTo>
                  <a:lnTo>
                    <a:pt x="370" y="1361"/>
                  </a:lnTo>
                  <a:cubicBezTo>
                    <a:pt x="2496" y="1453"/>
                    <a:pt x="2681" y="3672"/>
                    <a:pt x="4068" y="4596"/>
                  </a:cubicBezTo>
                  <a:cubicBezTo>
                    <a:pt x="4889" y="4596"/>
                    <a:pt x="5457" y="5610"/>
                    <a:pt x="6335" y="5610"/>
                  </a:cubicBezTo>
                  <a:cubicBezTo>
                    <a:pt x="6643" y="5610"/>
                    <a:pt x="6988" y="5486"/>
                    <a:pt x="7395" y="5151"/>
                  </a:cubicBezTo>
                  <a:lnTo>
                    <a:pt x="7395" y="5151"/>
                  </a:lnTo>
                  <a:cubicBezTo>
                    <a:pt x="7329" y="5164"/>
                    <a:pt x="7267" y="5170"/>
                    <a:pt x="7209" y="5170"/>
                  </a:cubicBezTo>
                  <a:cubicBezTo>
                    <a:pt x="6267" y="5170"/>
                    <a:pt x="6441" y="3501"/>
                    <a:pt x="5549" y="3501"/>
                  </a:cubicBezTo>
                  <a:cubicBezTo>
                    <a:pt x="5358" y="3501"/>
                    <a:pt x="5118" y="3578"/>
                    <a:pt x="4807" y="3764"/>
                  </a:cubicBezTo>
                  <a:cubicBezTo>
                    <a:pt x="4807" y="3672"/>
                    <a:pt x="4715" y="3579"/>
                    <a:pt x="4715" y="3579"/>
                  </a:cubicBezTo>
                  <a:cubicBezTo>
                    <a:pt x="5085" y="1823"/>
                    <a:pt x="3328" y="1546"/>
                    <a:pt x="2774" y="436"/>
                  </a:cubicBezTo>
                  <a:cubicBezTo>
                    <a:pt x="2576" y="106"/>
                    <a:pt x="2330" y="0"/>
                    <a:pt x="206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37"/>
            <p:cNvSpPr/>
            <p:nvPr/>
          </p:nvSpPr>
          <p:spPr>
            <a:xfrm>
              <a:off x="3606625" y="4460075"/>
              <a:ext cx="147925" cy="140100"/>
            </a:xfrm>
            <a:custGeom>
              <a:rect b="b" l="l" r="r" t="t"/>
              <a:pathLst>
                <a:path extrusionOk="0" h="5604" w="5917">
                  <a:moveTo>
                    <a:pt x="463" y="1"/>
                  </a:moveTo>
                  <a:lnTo>
                    <a:pt x="463" y="93"/>
                  </a:lnTo>
                  <a:cubicBezTo>
                    <a:pt x="1" y="740"/>
                    <a:pt x="833" y="1480"/>
                    <a:pt x="463" y="2219"/>
                  </a:cubicBezTo>
                  <a:cubicBezTo>
                    <a:pt x="1757" y="3328"/>
                    <a:pt x="3144" y="4438"/>
                    <a:pt x="4438" y="5454"/>
                  </a:cubicBezTo>
                  <a:cubicBezTo>
                    <a:pt x="4714" y="5558"/>
                    <a:pt x="4936" y="5604"/>
                    <a:pt x="5114" y="5604"/>
                  </a:cubicBezTo>
                  <a:cubicBezTo>
                    <a:pt x="5888" y="5604"/>
                    <a:pt x="5841" y="4744"/>
                    <a:pt x="5917" y="4068"/>
                  </a:cubicBezTo>
                  <a:cubicBezTo>
                    <a:pt x="4253" y="2681"/>
                    <a:pt x="2497" y="1387"/>
                    <a:pt x="83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37"/>
            <p:cNvSpPr/>
            <p:nvPr/>
          </p:nvSpPr>
          <p:spPr>
            <a:xfrm>
              <a:off x="3100550" y="2817050"/>
              <a:ext cx="127125" cy="154850"/>
            </a:xfrm>
            <a:custGeom>
              <a:rect b="b" l="l" r="r" t="t"/>
              <a:pathLst>
                <a:path extrusionOk="0" h="6194" w="5085">
                  <a:moveTo>
                    <a:pt x="4345" y="0"/>
                  </a:moveTo>
                  <a:cubicBezTo>
                    <a:pt x="3051" y="925"/>
                    <a:pt x="1572" y="1479"/>
                    <a:pt x="1" y="1849"/>
                  </a:cubicBezTo>
                  <a:cubicBezTo>
                    <a:pt x="648" y="3328"/>
                    <a:pt x="648" y="4992"/>
                    <a:pt x="1849" y="6194"/>
                  </a:cubicBezTo>
                  <a:cubicBezTo>
                    <a:pt x="2116" y="5483"/>
                    <a:pt x="1956" y="4432"/>
                    <a:pt x="3089" y="4432"/>
                  </a:cubicBezTo>
                  <a:cubicBezTo>
                    <a:pt x="3136" y="4432"/>
                    <a:pt x="3185" y="4434"/>
                    <a:pt x="3236" y="4437"/>
                  </a:cubicBezTo>
                  <a:lnTo>
                    <a:pt x="3328" y="4437"/>
                  </a:lnTo>
                  <a:cubicBezTo>
                    <a:pt x="2834" y="1552"/>
                    <a:pt x="2854" y="1093"/>
                    <a:pt x="4437" y="1093"/>
                  </a:cubicBezTo>
                  <a:cubicBezTo>
                    <a:pt x="4629" y="1093"/>
                    <a:pt x="4845" y="1100"/>
                    <a:pt x="5085" y="1110"/>
                  </a:cubicBezTo>
                  <a:cubicBezTo>
                    <a:pt x="4900" y="740"/>
                    <a:pt x="4622" y="370"/>
                    <a:pt x="434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37"/>
            <p:cNvSpPr/>
            <p:nvPr/>
          </p:nvSpPr>
          <p:spPr>
            <a:xfrm>
              <a:off x="4015650" y="3008850"/>
              <a:ext cx="152550" cy="145600"/>
            </a:xfrm>
            <a:custGeom>
              <a:rect b="b" l="l" r="r" t="t"/>
              <a:pathLst>
                <a:path extrusionOk="0" h="5824" w="6102">
                  <a:moveTo>
                    <a:pt x="833" y="0"/>
                  </a:moveTo>
                  <a:cubicBezTo>
                    <a:pt x="1" y="463"/>
                    <a:pt x="1110" y="1295"/>
                    <a:pt x="463" y="1849"/>
                  </a:cubicBezTo>
                  <a:cubicBezTo>
                    <a:pt x="2034" y="3143"/>
                    <a:pt x="3606" y="4530"/>
                    <a:pt x="5177" y="5824"/>
                  </a:cubicBezTo>
                  <a:cubicBezTo>
                    <a:pt x="5547" y="5731"/>
                    <a:pt x="6101" y="5547"/>
                    <a:pt x="5639" y="5269"/>
                  </a:cubicBezTo>
                  <a:cubicBezTo>
                    <a:pt x="4715" y="4622"/>
                    <a:pt x="5085" y="3975"/>
                    <a:pt x="5177" y="3236"/>
                  </a:cubicBezTo>
                  <a:lnTo>
                    <a:pt x="4530" y="2496"/>
                  </a:lnTo>
                  <a:cubicBezTo>
                    <a:pt x="3051" y="1942"/>
                    <a:pt x="2312" y="463"/>
                    <a:pt x="8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37"/>
            <p:cNvSpPr/>
            <p:nvPr/>
          </p:nvSpPr>
          <p:spPr>
            <a:xfrm>
              <a:off x="3900100" y="4697500"/>
              <a:ext cx="127125" cy="118475"/>
            </a:xfrm>
            <a:custGeom>
              <a:rect b="b" l="l" r="r" t="t"/>
              <a:pathLst>
                <a:path extrusionOk="0" h="4739" w="5085">
                  <a:moveTo>
                    <a:pt x="1013" y="1"/>
                  </a:moveTo>
                  <a:cubicBezTo>
                    <a:pt x="803" y="1"/>
                    <a:pt x="587" y="106"/>
                    <a:pt x="371" y="394"/>
                  </a:cubicBezTo>
                  <a:cubicBezTo>
                    <a:pt x="1" y="949"/>
                    <a:pt x="93" y="1319"/>
                    <a:pt x="556" y="1966"/>
                  </a:cubicBezTo>
                  <a:cubicBezTo>
                    <a:pt x="1572" y="3352"/>
                    <a:pt x="2959" y="3999"/>
                    <a:pt x="4345" y="4739"/>
                  </a:cubicBezTo>
                  <a:cubicBezTo>
                    <a:pt x="4068" y="3999"/>
                    <a:pt x="4160" y="3445"/>
                    <a:pt x="5085" y="3260"/>
                  </a:cubicBezTo>
                  <a:cubicBezTo>
                    <a:pt x="4068" y="2335"/>
                    <a:pt x="3051" y="1319"/>
                    <a:pt x="1942" y="487"/>
                  </a:cubicBezTo>
                  <a:cubicBezTo>
                    <a:pt x="1660" y="261"/>
                    <a:pt x="1343" y="1"/>
                    <a:pt x="101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37"/>
            <p:cNvSpPr/>
            <p:nvPr/>
          </p:nvSpPr>
          <p:spPr>
            <a:xfrm>
              <a:off x="3844650" y="3308300"/>
              <a:ext cx="175650" cy="125275"/>
            </a:xfrm>
            <a:custGeom>
              <a:rect b="b" l="l" r="r" t="t"/>
              <a:pathLst>
                <a:path extrusionOk="0" h="5011" w="7026">
                  <a:moveTo>
                    <a:pt x="2034" y="779"/>
                  </a:moveTo>
                  <a:cubicBezTo>
                    <a:pt x="2774" y="1056"/>
                    <a:pt x="2866" y="1703"/>
                    <a:pt x="3051" y="2165"/>
                  </a:cubicBezTo>
                  <a:cubicBezTo>
                    <a:pt x="3211" y="2486"/>
                    <a:pt x="3023" y="2738"/>
                    <a:pt x="2729" y="2738"/>
                  </a:cubicBezTo>
                  <a:cubicBezTo>
                    <a:pt x="2684" y="2738"/>
                    <a:pt x="2637" y="2732"/>
                    <a:pt x="2589" y="2720"/>
                  </a:cubicBezTo>
                  <a:cubicBezTo>
                    <a:pt x="2034" y="2535"/>
                    <a:pt x="1202" y="2535"/>
                    <a:pt x="1202" y="1610"/>
                  </a:cubicBezTo>
                  <a:cubicBezTo>
                    <a:pt x="1202" y="1056"/>
                    <a:pt x="1757" y="1056"/>
                    <a:pt x="2034" y="871"/>
                  </a:cubicBezTo>
                  <a:lnTo>
                    <a:pt x="2034" y="779"/>
                  </a:lnTo>
                  <a:close/>
                  <a:moveTo>
                    <a:pt x="2082" y="0"/>
                  </a:moveTo>
                  <a:cubicBezTo>
                    <a:pt x="1844" y="0"/>
                    <a:pt x="1583" y="120"/>
                    <a:pt x="1295" y="409"/>
                  </a:cubicBezTo>
                  <a:cubicBezTo>
                    <a:pt x="740" y="871"/>
                    <a:pt x="1" y="1426"/>
                    <a:pt x="648" y="2165"/>
                  </a:cubicBezTo>
                  <a:cubicBezTo>
                    <a:pt x="1479" y="2997"/>
                    <a:pt x="1849" y="4199"/>
                    <a:pt x="2958" y="4753"/>
                  </a:cubicBezTo>
                  <a:cubicBezTo>
                    <a:pt x="3125" y="4836"/>
                    <a:pt x="3309" y="4882"/>
                    <a:pt x="3488" y="4882"/>
                  </a:cubicBezTo>
                  <a:cubicBezTo>
                    <a:pt x="3706" y="4882"/>
                    <a:pt x="3915" y="4813"/>
                    <a:pt x="4068" y="4661"/>
                  </a:cubicBezTo>
                  <a:cubicBezTo>
                    <a:pt x="4345" y="4383"/>
                    <a:pt x="4253" y="4106"/>
                    <a:pt x="3975" y="4106"/>
                  </a:cubicBezTo>
                  <a:cubicBezTo>
                    <a:pt x="3902" y="4114"/>
                    <a:pt x="3838" y="4118"/>
                    <a:pt x="3781" y="4118"/>
                  </a:cubicBezTo>
                  <a:cubicBezTo>
                    <a:pt x="3191" y="4118"/>
                    <a:pt x="3437" y="3704"/>
                    <a:pt x="3605" y="3367"/>
                  </a:cubicBezTo>
                  <a:cubicBezTo>
                    <a:pt x="3768" y="3172"/>
                    <a:pt x="3919" y="3103"/>
                    <a:pt x="4058" y="3103"/>
                  </a:cubicBezTo>
                  <a:cubicBezTo>
                    <a:pt x="4316" y="3103"/>
                    <a:pt x="4535" y="3339"/>
                    <a:pt x="4715" y="3459"/>
                  </a:cubicBezTo>
                  <a:cubicBezTo>
                    <a:pt x="5269" y="4014"/>
                    <a:pt x="5731" y="4661"/>
                    <a:pt x="6471" y="4938"/>
                  </a:cubicBezTo>
                  <a:cubicBezTo>
                    <a:pt x="6545" y="4988"/>
                    <a:pt x="6620" y="5011"/>
                    <a:pt x="6689" y="5011"/>
                  </a:cubicBezTo>
                  <a:cubicBezTo>
                    <a:pt x="6877" y="5011"/>
                    <a:pt x="7026" y="4839"/>
                    <a:pt x="7026" y="4568"/>
                  </a:cubicBezTo>
                  <a:cubicBezTo>
                    <a:pt x="7026" y="4476"/>
                    <a:pt x="6748" y="4383"/>
                    <a:pt x="6563" y="4383"/>
                  </a:cubicBezTo>
                  <a:lnTo>
                    <a:pt x="6563" y="4291"/>
                  </a:lnTo>
                  <a:cubicBezTo>
                    <a:pt x="5269" y="3274"/>
                    <a:pt x="4068" y="2165"/>
                    <a:pt x="3051" y="686"/>
                  </a:cubicBezTo>
                  <a:cubicBezTo>
                    <a:pt x="2769" y="292"/>
                    <a:pt x="2453" y="0"/>
                    <a:pt x="208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37"/>
            <p:cNvSpPr/>
            <p:nvPr/>
          </p:nvSpPr>
          <p:spPr>
            <a:xfrm>
              <a:off x="4646525" y="730250"/>
              <a:ext cx="113250" cy="173525"/>
            </a:xfrm>
            <a:custGeom>
              <a:rect b="b" l="l" r="r" t="t"/>
              <a:pathLst>
                <a:path extrusionOk="0" h="6941" w="4530">
                  <a:moveTo>
                    <a:pt x="2906" y="1"/>
                  </a:moveTo>
                  <a:cubicBezTo>
                    <a:pt x="2768" y="1"/>
                    <a:pt x="2630" y="4"/>
                    <a:pt x="2496" y="4"/>
                  </a:cubicBezTo>
                  <a:cubicBezTo>
                    <a:pt x="2311" y="189"/>
                    <a:pt x="2034" y="466"/>
                    <a:pt x="1757" y="651"/>
                  </a:cubicBezTo>
                  <a:cubicBezTo>
                    <a:pt x="2126" y="1667"/>
                    <a:pt x="1294" y="1852"/>
                    <a:pt x="740" y="2130"/>
                  </a:cubicBezTo>
                  <a:cubicBezTo>
                    <a:pt x="647" y="3609"/>
                    <a:pt x="0" y="4995"/>
                    <a:pt x="925" y="6382"/>
                  </a:cubicBezTo>
                  <a:cubicBezTo>
                    <a:pt x="1017" y="6474"/>
                    <a:pt x="647" y="6751"/>
                    <a:pt x="925" y="6936"/>
                  </a:cubicBezTo>
                  <a:cubicBezTo>
                    <a:pt x="987" y="6939"/>
                    <a:pt x="1046" y="6941"/>
                    <a:pt x="1101" y="6941"/>
                  </a:cubicBezTo>
                  <a:cubicBezTo>
                    <a:pt x="2796" y="6941"/>
                    <a:pt x="1759" y="5616"/>
                    <a:pt x="1849" y="4810"/>
                  </a:cubicBezTo>
                  <a:lnTo>
                    <a:pt x="1849" y="4810"/>
                  </a:lnTo>
                  <a:cubicBezTo>
                    <a:pt x="2311" y="5088"/>
                    <a:pt x="2681" y="5365"/>
                    <a:pt x="3235" y="5642"/>
                  </a:cubicBezTo>
                  <a:cubicBezTo>
                    <a:pt x="2958" y="4810"/>
                    <a:pt x="2588" y="3978"/>
                    <a:pt x="3605" y="3609"/>
                  </a:cubicBezTo>
                  <a:cubicBezTo>
                    <a:pt x="3411" y="3479"/>
                    <a:pt x="3251" y="3426"/>
                    <a:pt x="3115" y="3426"/>
                  </a:cubicBezTo>
                  <a:cubicBezTo>
                    <a:pt x="2491" y="3426"/>
                    <a:pt x="2359" y="4536"/>
                    <a:pt x="1727" y="4536"/>
                  </a:cubicBezTo>
                  <a:cubicBezTo>
                    <a:pt x="1706" y="4536"/>
                    <a:pt x="1686" y="4535"/>
                    <a:pt x="1664" y="4533"/>
                  </a:cubicBezTo>
                  <a:cubicBezTo>
                    <a:pt x="1647" y="4527"/>
                    <a:pt x="1631" y="4525"/>
                    <a:pt x="1614" y="4525"/>
                  </a:cubicBezTo>
                  <a:cubicBezTo>
                    <a:pt x="1421" y="4525"/>
                    <a:pt x="1227" y="4871"/>
                    <a:pt x="1033" y="4871"/>
                  </a:cubicBezTo>
                  <a:cubicBezTo>
                    <a:pt x="966" y="4871"/>
                    <a:pt x="899" y="4830"/>
                    <a:pt x="832" y="4718"/>
                  </a:cubicBezTo>
                  <a:cubicBezTo>
                    <a:pt x="555" y="4348"/>
                    <a:pt x="1109" y="4163"/>
                    <a:pt x="1294" y="3978"/>
                  </a:cubicBezTo>
                  <a:cubicBezTo>
                    <a:pt x="1941" y="3239"/>
                    <a:pt x="3605" y="2962"/>
                    <a:pt x="2496" y="1298"/>
                  </a:cubicBezTo>
                  <a:cubicBezTo>
                    <a:pt x="2126" y="651"/>
                    <a:pt x="2773" y="558"/>
                    <a:pt x="3235" y="558"/>
                  </a:cubicBezTo>
                  <a:cubicBezTo>
                    <a:pt x="3576" y="558"/>
                    <a:pt x="3866" y="910"/>
                    <a:pt x="4181" y="910"/>
                  </a:cubicBezTo>
                  <a:cubicBezTo>
                    <a:pt x="4293" y="910"/>
                    <a:pt x="4408" y="865"/>
                    <a:pt x="4530" y="743"/>
                  </a:cubicBezTo>
                  <a:cubicBezTo>
                    <a:pt x="4151" y="62"/>
                    <a:pt x="3526" y="1"/>
                    <a:pt x="290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37"/>
            <p:cNvSpPr/>
            <p:nvPr/>
          </p:nvSpPr>
          <p:spPr>
            <a:xfrm>
              <a:off x="4001800" y="4778975"/>
              <a:ext cx="134050" cy="117875"/>
            </a:xfrm>
            <a:custGeom>
              <a:rect b="b" l="l" r="r" t="t"/>
              <a:pathLst>
                <a:path extrusionOk="0" h="4715" w="5362">
                  <a:moveTo>
                    <a:pt x="1017" y="1"/>
                  </a:moveTo>
                  <a:cubicBezTo>
                    <a:pt x="92" y="186"/>
                    <a:pt x="0" y="740"/>
                    <a:pt x="277" y="1480"/>
                  </a:cubicBezTo>
                  <a:cubicBezTo>
                    <a:pt x="924" y="3051"/>
                    <a:pt x="2311" y="3790"/>
                    <a:pt x="3605" y="4715"/>
                  </a:cubicBezTo>
                  <a:cubicBezTo>
                    <a:pt x="3790" y="4345"/>
                    <a:pt x="4437" y="4160"/>
                    <a:pt x="3975" y="3606"/>
                  </a:cubicBezTo>
                  <a:cubicBezTo>
                    <a:pt x="4079" y="3527"/>
                    <a:pt x="4167" y="3495"/>
                    <a:pt x="4243" y="3495"/>
                  </a:cubicBezTo>
                  <a:cubicBezTo>
                    <a:pt x="4598" y="3495"/>
                    <a:pt x="4693" y="4203"/>
                    <a:pt x="5007" y="4203"/>
                  </a:cubicBezTo>
                  <a:cubicBezTo>
                    <a:pt x="5101" y="4203"/>
                    <a:pt x="5215" y="4140"/>
                    <a:pt x="5361" y="3975"/>
                  </a:cubicBezTo>
                  <a:cubicBezTo>
                    <a:pt x="4252" y="2312"/>
                    <a:pt x="2496" y="1295"/>
                    <a:pt x="101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37"/>
            <p:cNvSpPr/>
            <p:nvPr/>
          </p:nvSpPr>
          <p:spPr>
            <a:xfrm>
              <a:off x="3454125" y="4459775"/>
              <a:ext cx="175650" cy="118175"/>
            </a:xfrm>
            <a:custGeom>
              <a:rect b="b" l="l" r="r" t="t"/>
              <a:pathLst>
                <a:path extrusionOk="0" h="4727" w="7026">
                  <a:moveTo>
                    <a:pt x="3962" y="0"/>
                  </a:moveTo>
                  <a:cubicBezTo>
                    <a:pt x="3873" y="0"/>
                    <a:pt x="3785" y="4"/>
                    <a:pt x="3697" y="13"/>
                  </a:cubicBezTo>
                  <a:cubicBezTo>
                    <a:pt x="3975" y="567"/>
                    <a:pt x="3790" y="1122"/>
                    <a:pt x="3328" y="1214"/>
                  </a:cubicBezTo>
                  <a:cubicBezTo>
                    <a:pt x="1756" y="1584"/>
                    <a:pt x="1017" y="2971"/>
                    <a:pt x="0" y="4080"/>
                  </a:cubicBezTo>
                  <a:cubicBezTo>
                    <a:pt x="111" y="4080"/>
                    <a:pt x="222" y="4076"/>
                    <a:pt x="328" y="4076"/>
                  </a:cubicBezTo>
                  <a:cubicBezTo>
                    <a:pt x="754" y="4076"/>
                    <a:pt x="1109" y="4135"/>
                    <a:pt x="1109" y="4727"/>
                  </a:cubicBezTo>
                  <a:cubicBezTo>
                    <a:pt x="1849" y="4080"/>
                    <a:pt x="2866" y="3710"/>
                    <a:pt x="3420" y="2786"/>
                  </a:cubicBezTo>
                  <a:cubicBezTo>
                    <a:pt x="3904" y="1925"/>
                    <a:pt x="4451" y="1440"/>
                    <a:pt x="5079" y="1440"/>
                  </a:cubicBezTo>
                  <a:cubicBezTo>
                    <a:pt x="5530" y="1440"/>
                    <a:pt x="6022" y="1690"/>
                    <a:pt x="6563" y="2231"/>
                  </a:cubicBezTo>
                  <a:cubicBezTo>
                    <a:pt x="7025" y="1492"/>
                    <a:pt x="6101" y="752"/>
                    <a:pt x="6563" y="13"/>
                  </a:cubicBezTo>
                  <a:lnTo>
                    <a:pt x="6563" y="13"/>
                  </a:lnTo>
                  <a:cubicBezTo>
                    <a:pt x="6291" y="122"/>
                    <a:pt x="6011" y="158"/>
                    <a:pt x="5727" y="158"/>
                  </a:cubicBezTo>
                  <a:cubicBezTo>
                    <a:pt x="5139" y="158"/>
                    <a:pt x="4536" y="0"/>
                    <a:pt x="396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37"/>
            <p:cNvSpPr/>
            <p:nvPr/>
          </p:nvSpPr>
          <p:spPr>
            <a:xfrm>
              <a:off x="4091925" y="4867750"/>
              <a:ext cx="136350" cy="119225"/>
            </a:xfrm>
            <a:custGeom>
              <a:rect b="b" l="l" r="r" t="t"/>
              <a:pathLst>
                <a:path extrusionOk="0" h="4769" w="5454">
                  <a:moveTo>
                    <a:pt x="670" y="1"/>
                  </a:moveTo>
                  <a:cubicBezTo>
                    <a:pt x="587" y="1"/>
                    <a:pt x="489" y="42"/>
                    <a:pt x="370" y="147"/>
                  </a:cubicBezTo>
                  <a:cubicBezTo>
                    <a:pt x="832" y="609"/>
                    <a:pt x="185" y="794"/>
                    <a:pt x="0" y="1164"/>
                  </a:cubicBezTo>
                  <a:cubicBezTo>
                    <a:pt x="185" y="1441"/>
                    <a:pt x="462" y="1718"/>
                    <a:pt x="647" y="1903"/>
                  </a:cubicBezTo>
                  <a:lnTo>
                    <a:pt x="1017" y="2643"/>
                  </a:lnTo>
                  <a:cubicBezTo>
                    <a:pt x="1664" y="3013"/>
                    <a:pt x="2126" y="3475"/>
                    <a:pt x="2496" y="4122"/>
                  </a:cubicBezTo>
                  <a:lnTo>
                    <a:pt x="2865" y="4122"/>
                  </a:lnTo>
                  <a:cubicBezTo>
                    <a:pt x="3235" y="4307"/>
                    <a:pt x="3605" y="4584"/>
                    <a:pt x="3975" y="4769"/>
                  </a:cubicBezTo>
                  <a:cubicBezTo>
                    <a:pt x="3790" y="3660"/>
                    <a:pt x="4807" y="3752"/>
                    <a:pt x="5454" y="3382"/>
                  </a:cubicBezTo>
                  <a:cubicBezTo>
                    <a:pt x="4252" y="2365"/>
                    <a:pt x="2958" y="1441"/>
                    <a:pt x="1756" y="424"/>
                  </a:cubicBezTo>
                  <a:cubicBezTo>
                    <a:pt x="1609" y="590"/>
                    <a:pt x="1495" y="653"/>
                    <a:pt x="1401" y="653"/>
                  </a:cubicBezTo>
                  <a:cubicBezTo>
                    <a:pt x="1097" y="653"/>
                    <a:pt x="999" y="1"/>
                    <a:pt x="67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37"/>
            <p:cNvSpPr/>
            <p:nvPr/>
          </p:nvSpPr>
          <p:spPr>
            <a:xfrm>
              <a:off x="2781650" y="4560625"/>
              <a:ext cx="127125" cy="100525"/>
            </a:xfrm>
            <a:custGeom>
              <a:rect b="b" l="l" r="r" t="t"/>
              <a:pathLst>
                <a:path extrusionOk="0" h="4021" w="5085">
                  <a:moveTo>
                    <a:pt x="4567" y="1"/>
                  </a:moveTo>
                  <a:cubicBezTo>
                    <a:pt x="3696" y="1"/>
                    <a:pt x="3007" y="423"/>
                    <a:pt x="2774" y="1432"/>
                  </a:cubicBezTo>
                  <a:cubicBezTo>
                    <a:pt x="2649" y="2246"/>
                    <a:pt x="2269" y="2466"/>
                    <a:pt x="1779" y="2466"/>
                  </a:cubicBezTo>
                  <a:cubicBezTo>
                    <a:pt x="1545" y="2466"/>
                    <a:pt x="1286" y="2416"/>
                    <a:pt x="1017" y="2357"/>
                  </a:cubicBezTo>
                  <a:cubicBezTo>
                    <a:pt x="833" y="1894"/>
                    <a:pt x="1295" y="1802"/>
                    <a:pt x="1387" y="1525"/>
                  </a:cubicBezTo>
                  <a:cubicBezTo>
                    <a:pt x="1480" y="1155"/>
                    <a:pt x="1480" y="693"/>
                    <a:pt x="1202" y="323"/>
                  </a:cubicBezTo>
                  <a:cubicBezTo>
                    <a:pt x="1067" y="188"/>
                    <a:pt x="932" y="102"/>
                    <a:pt x="760" y="102"/>
                  </a:cubicBezTo>
                  <a:cubicBezTo>
                    <a:pt x="697" y="102"/>
                    <a:pt x="630" y="113"/>
                    <a:pt x="555" y="138"/>
                  </a:cubicBezTo>
                  <a:cubicBezTo>
                    <a:pt x="1" y="416"/>
                    <a:pt x="370" y="970"/>
                    <a:pt x="278" y="1340"/>
                  </a:cubicBezTo>
                  <a:cubicBezTo>
                    <a:pt x="186" y="2172"/>
                    <a:pt x="93" y="3004"/>
                    <a:pt x="740" y="3651"/>
                  </a:cubicBezTo>
                  <a:lnTo>
                    <a:pt x="1480" y="3651"/>
                  </a:lnTo>
                  <a:cubicBezTo>
                    <a:pt x="1748" y="3498"/>
                    <a:pt x="1984" y="3408"/>
                    <a:pt x="2195" y="3408"/>
                  </a:cubicBezTo>
                  <a:cubicBezTo>
                    <a:pt x="2494" y="3408"/>
                    <a:pt x="2742" y="3587"/>
                    <a:pt x="2959" y="4020"/>
                  </a:cubicBezTo>
                  <a:cubicBezTo>
                    <a:pt x="3975" y="2819"/>
                    <a:pt x="4530" y="1432"/>
                    <a:pt x="5085" y="46"/>
                  </a:cubicBezTo>
                  <a:cubicBezTo>
                    <a:pt x="4907" y="16"/>
                    <a:pt x="4734" y="1"/>
                    <a:pt x="456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37"/>
            <p:cNvSpPr/>
            <p:nvPr/>
          </p:nvSpPr>
          <p:spPr>
            <a:xfrm>
              <a:off x="4064175" y="2471150"/>
              <a:ext cx="132000" cy="110825"/>
            </a:xfrm>
            <a:custGeom>
              <a:rect b="b" l="l" r="r" t="t"/>
              <a:pathLst>
                <a:path extrusionOk="0" h="4433" w="5280">
                  <a:moveTo>
                    <a:pt x="4339" y="0"/>
                  </a:moveTo>
                  <a:cubicBezTo>
                    <a:pt x="4109" y="0"/>
                    <a:pt x="3853" y="36"/>
                    <a:pt x="3606" y="64"/>
                  </a:cubicBezTo>
                  <a:cubicBezTo>
                    <a:pt x="2404" y="1450"/>
                    <a:pt x="833" y="2374"/>
                    <a:pt x="1" y="4038"/>
                  </a:cubicBezTo>
                  <a:cubicBezTo>
                    <a:pt x="381" y="4266"/>
                    <a:pt x="761" y="4432"/>
                    <a:pt x="1193" y="4432"/>
                  </a:cubicBezTo>
                  <a:cubicBezTo>
                    <a:pt x="1286" y="4432"/>
                    <a:pt x="1382" y="4424"/>
                    <a:pt x="1480" y="4408"/>
                  </a:cubicBezTo>
                  <a:cubicBezTo>
                    <a:pt x="1942" y="4131"/>
                    <a:pt x="2681" y="3946"/>
                    <a:pt x="2959" y="3299"/>
                  </a:cubicBezTo>
                  <a:cubicBezTo>
                    <a:pt x="3051" y="3206"/>
                    <a:pt x="3144" y="3114"/>
                    <a:pt x="3236" y="3022"/>
                  </a:cubicBezTo>
                  <a:cubicBezTo>
                    <a:pt x="3144" y="1727"/>
                    <a:pt x="4807" y="2097"/>
                    <a:pt x="5085" y="1173"/>
                  </a:cubicBezTo>
                  <a:cubicBezTo>
                    <a:pt x="5279" y="199"/>
                    <a:pt x="4882" y="0"/>
                    <a:pt x="433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37"/>
            <p:cNvSpPr/>
            <p:nvPr/>
          </p:nvSpPr>
          <p:spPr>
            <a:xfrm>
              <a:off x="4579500" y="3743700"/>
              <a:ext cx="110950" cy="154850"/>
            </a:xfrm>
            <a:custGeom>
              <a:rect b="b" l="l" r="r" t="t"/>
              <a:pathLst>
                <a:path extrusionOk="0" h="6194" w="4438">
                  <a:moveTo>
                    <a:pt x="2681" y="1"/>
                  </a:moveTo>
                  <a:cubicBezTo>
                    <a:pt x="2184" y="167"/>
                    <a:pt x="2654" y="1151"/>
                    <a:pt x="1954" y="1151"/>
                  </a:cubicBezTo>
                  <a:cubicBezTo>
                    <a:pt x="1874" y="1151"/>
                    <a:pt x="1778" y="1138"/>
                    <a:pt x="1664" y="1110"/>
                  </a:cubicBezTo>
                  <a:cubicBezTo>
                    <a:pt x="1405" y="1006"/>
                    <a:pt x="1086" y="815"/>
                    <a:pt x="808" y="815"/>
                  </a:cubicBezTo>
                  <a:cubicBezTo>
                    <a:pt x="592" y="815"/>
                    <a:pt x="399" y="931"/>
                    <a:pt x="278" y="1295"/>
                  </a:cubicBezTo>
                  <a:cubicBezTo>
                    <a:pt x="1" y="2034"/>
                    <a:pt x="1480" y="1295"/>
                    <a:pt x="1202" y="2219"/>
                  </a:cubicBezTo>
                  <a:cubicBezTo>
                    <a:pt x="2219" y="2404"/>
                    <a:pt x="2034" y="3328"/>
                    <a:pt x="2312" y="3976"/>
                  </a:cubicBezTo>
                  <a:lnTo>
                    <a:pt x="3790" y="3698"/>
                  </a:lnTo>
                  <a:lnTo>
                    <a:pt x="3790" y="3698"/>
                  </a:lnTo>
                  <a:cubicBezTo>
                    <a:pt x="3143" y="4623"/>
                    <a:pt x="2959" y="5362"/>
                    <a:pt x="3051" y="6194"/>
                  </a:cubicBezTo>
                  <a:lnTo>
                    <a:pt x="3421" y="6194"/>
                  </a:lnTo>
                  <a:cubicBezTo>
                    <a:pt x="3763" y="5938"/>
                    <a:pt x="3867" y="5444"/>
                    <a:pt x="4319" y="5444"/>
                  </a:cubicBezTo>
                  <a:cubicBezTo>
                    <a:pt x="4356" y="5444"/>
                    <a:pt x="4396" y="5447"/>
                    <a:pt x="4438" y="5454"/>
                  </a:cubicBezTo>
                  <a:lnTo>
                    <a:pt x="4438" y="4715"/>
                  </a:lnTo>
                  <a:cubicBezTo>
                    <a:pt x="4345" y="4345"/>
                    <a:pt x="4253" y="3976"/>
                    <a:pt x="4160" y="3606"/>
                  </a:cubicBezTo>
                  <a:lnTo>
                    <a:pt x="4160" y="3236"/>
                  </a:lnTo>
                  <a:cubicBezTo>
                    <a:pt x="3513" y="2774"/>
                    <a:pt x="3883" y="2127"/>
                    <a:pt x="3698" y="1480"/>
                  </a:cubicBezTo>
                  <a:cubicBezTo>
                    <a:pt x="3328" y="1018"/>
                    <a:pt x="3051" y="463"/>
                    <a:pt x="268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37"/>
            <p:cNvSpPr/>
            <p:nvPr/>
          </p:nvSpPr>
          <p:spPr>
            <a:xfrm>
              <a:off x="2700775" y="1164775"/>
              <a:ext cx="97075" cy="201425"/>
            </a:xfrm>
            <a:custGeom>
              <a:rect b="b" l="l" r="r" t="t"/>
              <a:pathLst>
                <a:path extrusionOk="0" h="8057" w="3883">
                  <a:moveTo>
                    <a:pt x="370" y="0"/>
                  </a:moveTo>
                  <a:cubicBezTo>
                    <a:pt x="0" y="2681"/>
                    <a:pt x="463" y="5362"/>
                    <a:pt x="370" y="8042"/>
                  </a:cubicBezTo>
                  <a:cubicBezTo>
                    <a:pt x="444" y="8027"/>
                    <a:pt x="521" y="8022"/>
                    <a:pt x="599" y="8022"/>
                  </a:cubicBezTo>
                  <a:cubicBezTo>
                    <a:pt x="797" y="8022"/>
                    <a:pt x="1005" y="8056"/>
                    <a:pt x="1212" y="8056"/>
                  </a:cubicBezTo>
                  <a:cubicBezTo>
                    <a:pt x="1432" y="8056"/>
                    <a:pt x="1649" y="8018"/>
                    <a:pt x="1849" y="7857"/>
                  </a:cubicBezTo>
                  <a:cubicBezTo>
                    <a:pt x="1110" y="7118"/>
                    <a:pt x="1110" y="7118"/>
                    <a:pt x="2034" y="6656"/>
                  </a:cubicBezTo>
                  <a:cubicBezTo>
                    <a:pt x="2311" y="6471"/>
                    <a:pt x="2496" y="6009"/>
                    <a:pt x="2034" y="5824"/>
                  </a:cubicBezTo>
                  <a:cubicBezTo>
                    <a:pt x="832" y="5269"/>
                    <a:pt x="925" y="4437"/>
                    <a:pt x="925" y="3236"/>
                  </a:cubicBezTo>
                  <a:cubicBezTo>
                    <a:pt x="925" y="1017"/>
                    <a:pt x="832" y="925"/>
                    <a:pt x="3051" y="925"/>
                  </a:cubicBezTo>
                  <a:cubicBezTo>
                    <a:pt x="3221" y="925"/>
                    <a:pt x="3412" y="984"/>
                    <a:pt x="3567" y="984"/>
                  </a:cubicBezTo>
                  <a:cubicBezTo>
                    <a:pt x="3749" y="984"/>
                    <a:pt x="3883" y="903"/>
                    <a:pt x="3883" y="555"/>
                  </a:cubicBezTo>
                  <a:cubicBezTo>
                    <a:pt x="3883" y="161"/>
                    <a:pt x="3603" y="47"/>
                    <a:pt x="3309" y="47"/>
                  </a:cubicBezTo>
                  <a:cubicBezTo>
                    <a:pt x="3188" y="47"/>
                    <a:pt x="3066" y="66"/>
                    <a:pt x="2958" y="93"/>
                  </a:cubicBezTo>
                  <a:cubicBezTo>
                    <a:pt x="2700" y="150"/>
                    <a:pt x="2434" y="172"/>
                    <a:pt x="2163" y="172"/>
                  </a:cubicBezTo>
                  <a:cubicBezTo>
                    <a:pt x="1562" y="172"/>
                    <a:pt x="944" y="64"/>
                    <a:pt x="37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37"/>
            <p:cNvSpPr/>
            <p:nvPr/>
          </p:nvSpPr>
          <p:spPr>
            <a:xfrm>
              <a:off x="3345500" y="1137050"/>
              <a:ext cx="117875" cy="120175"/>
            </a:xfrm>
            <a:custGeom>
              <a:rect b="b" l="l" r="r" t="t"/>
              <a:pathLst>
                <a:path extrusionOk="0" h="4807" w="4715">
                  <a:moveTo>
                    <a:pt x="4068" y="0"/>
                  </a:moveTo>
                  <a:cubicBezTo>
                    <a:pt x="2959" y="370"/>
                    <a:pt x="2219" y="1109"/>
                    <a:pt x="1480" y="1849"/>
                  </a:cubicBezTo>
                  <a:cubicBezTo>
                    <a:pt x="1480" y="2496"/>
                    <a:pt x="1110" y="2866"/>
                    <a:pt x="648" y="3235"/>
                  </a:cubicBezTo>
                  <a:cubicBezTo>
                    <a:pt x="93" y="3698"/>
                    <a:pt x="1" y="4160"/>
                    <a:pt x="370" y="4807"/>
                  </a:cubicBezTo>
                  <a:cubicBezTo>
                    <a:pt x="1849" y="3605"/>
                    <a:pt x="3606" y="2958"/>
                    <a:pt x="4715" y="1479"/>
                  </a:cubicBezTo>
                  <a:cubicBezTo>
                    <a:pt x="4345" y="1109"/>
                    <a:pt x="3883" y="740"/>
                    <a:pt x="406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37"/>
            <p:cNvSpPr/>
            <p:nvPr/>
          </p:nvSpPr>
          <p:spPr>
            <a:xfrm>
              <a:off x="3652850" y="3795325"/>
              <a:ext cx="73975" cy="183800"/>
            </a:xfrm>
            <a:custGeom>
              <a:rect b="b" l="l" r="r" t="t"/>
              <a:pathLst>
                <a:path extrusionOk="0" h="7352" w="2959">
                  <a:moveTo>
                    <a:pt x="848" y="0"/>
                  </a:moveTo>
                  <a:cubicBezTo>
                    <a:pt x="751" y="0"/>
                    <a:pt x="626" y="45"/>
                    <a:pt x="463" y="154"/>
                  </a:cubicBezTo>
                  <a:cubicBezTo>
                    <a:pt x="1017" y="894"/>
                    <a:pt x="555" y="1541"/>
                    <a:pt x="463" y="2280"/>
                  </a:cubicBezTo>
                  <a:cubicBezTo>
                    <a:pt x="925" y="2373"/>
                    <a:pt x="1387" y="2558"/>
                    <a:pt x="740" y="3020"/>
                  </a:cubicBezTo>
                  <a:cubicBezTo>
                    <a:pt x="463" y="3205"/>
                    <a:pt x="0" y="3482"/>
                    <a:pt x="370" y="3574"/>
                  </a:cubicBezTo>
                  <a:cubicBezTo>
                    <a:pt x="1942" y="4037"/>
                    <a:pt x="1202" y="5331"/>
                    <a:pt x="1479" y="6347"/>
                  </a:cubicBezTo>
                  <a:cubicBezTo>
                    <a:pt x="1546" y="6681"/>
                    <a:pt x="1757" y="7351"/>
                    <a:pt x="2252" y="7351"/>
                  </a:cubicBezTo>
                  <a:cubicBezTo>
                    <a:pt x="2442" y="7351"/>
                    <a:pt x="2675" y="7252"/>
                    <a:pt x="2958" y="6994"/>
                  </a:cubicBezTo>
                  <a:cubicBezTo>
                    <a:pt x="2496" y="4961"/>
                    <a:pt x="2034" y="2927"/>
                    <a:pt x="1572" y="894"/>
                  </a:cubicBezTo>
                  <a:cubicBezTo>
                    <a:pt x="1201" y="745"/>
                    <a:pt x="1247" y="0"/>
                    <a:pt x="84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37"/>
            <p:cNvSpPr/>
            <p:nvPr/>
          </p:nvSpPr>
          <p:spPr>
            <a:xfrm>
              <a:off x="3223025" y="4642625"/>
              <a:ext cx="134050" cy="50775"/>
            </a:xfrm>
            <a:custGeom>
              <a:rect b="b" l="l" r="r" t="t"/>
              <a:pathLst>
                <a:path extrusionOk="0" h="2031" w="5362">
                  <a:moveTo>
                    <a:pt x="4530" y="1"/>
                  </a:moveTo>
                  <a:cubicBezTo>
                    <a:pt x="3493" y="161"/>
                    <a:pt x="2386" y="389"/>
                    <a:pt x="1330" y="389"/>
                  </a:cubicBezTo>
                  <a:cubicBezTo>
                    <a:pt x="1163" y="389"/>
                    <a:pt x="997" y="383"/>
                    <a:pt x="833" y="371"/>
                  </a:cubicBezTo>
                  <a:cubicBezTo>
                    <a:pt x="463" y="371"/>
                    <a:pt x="1" y="371"/>
                    <a:pt x="1" y="833"/>
                  </a:cubicBezTo>
                  <a:cubicBezTo>
                    <a:pt x="1" y="1261"/>
                    <a:pt x="159" y="1767"/>
                    <a:pt x="549" y="1767"/>
                  </a:cubicBezTo>
                  <a:cubicBezTo>
                    <a:pt x="580" y="1767"/>
                    <a:pt x="613" y="1764"/>
                    <a:pt x="648" y="1757"/>
                  </a:cubicBezTo>
                  <a:cubicBezTo>
                    <a:pt x="849" y="1720"/>
                    <a:pt x="1048" y="1704"/>
                    <a:pt x="1246" y="1704"/>
                  </a:cubicBezTo>
                  <a:cubicBezTo>
                    <a:pt x="2155" y="1704"/>
                    <a:pt x="3033" y="2031"/>
                    <a:pt x="3902" y="2031"/>
                  </a:cubicBezTo>
                  <a:cubicBezTo>
                    <a:pt x="4236" y="2031"/>
                    <a:pt x="4568" y="1983"/>
                    <a:pt x="4900" y="1850"/>
                  </a:cubicBezTo>
                  <a:cubicBezTo>
                    <a:pt x="5085" y="1203"/>
                    <a:pt x="5362" y="463"/>
                    <a:pt x="453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37"/>
            <p:cNvSpPr/>
            <p:nvPr/>
          </p:nvSpPr>
          <p:spPr>
            <a:xfrm>
              <a:off x="3946325" y="3507300"/>
              <a:ext cx="80900" cy="109325"/>
            </a:xfrm>
            <a:custGeom>
              <a:rect b="b" l="l" r="r" t="t"/>
              <a:pathLst>
                <a:path extrusionOk="0" h="4373" w="3236">
                  <a:moveTo>
                    <a:pt x="882" y="1"/>
                  </a:moveTo>
                  <a:cubicBezTo>
                    <a:pt x="563" y="1"/>
                    <a:pt x="182" y="404"/>
                    <a:pt x="1" y="768"/>
                  </a:cubicBezTo>
                  <a:cubicBezTo>
                    <a:pt x="370" y="1970"/>
                    <a:pt x="278" y="3264"/>
                    <a:pt x="1110" y="4373"/>
                  </a:cubicBezTo>
                  <a:cubicBezTo>
                    <a:pt x="2127" y="3449"/>
                    <a:pt x="2774" y="2339"/>
                    <a:pt x="3236" y="1138"/>
                  </a:cubicBezTo>
                  <a:cubicBezTo>
                    <a:pt x="3236" y="953"/>
                    <a:pt x="3236" y="860"/>
                    <a:pt x="3143" y="768"/>
                  </a:cubicBezTo>
                  <a:cubicBezTo>
                    <a:pt x="3143" y="768"/>
                    <a:pt x="3051" y="675"/>
                    <a:pt x="3051" y="675"/>
                  </a:cubicBezTo>
                  <a:cubicBezTo>
                    <a:pt x="2667" y="1107"/>
                    <a:pt x="2333" y="1439"/>
                    <a:pt x="2036" y="1439"/>
                  </a:cubicBezTo>
                  <a:cubicBezTo>
                    <a:pt x="1761" y="1439"/>
                    <a:pt x="1517" y="1154"/>
                    <a:pt x="1295" y="398"/>
                  </a:cubicBezTo>
                  <a:cubicBezTo>
                    <a:pt x="1199" y="112"/>
                    <a:pt x="1049" y="1"/>
                    <a:pt x="88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37"/>
            <p:cNvSpPr/>
            <p:nvPr/>
          </p:nvSpPr>
          <p:spPr>
            <a:xfrm>
              <a:off x="3662100" y="5257325"/>
              <a:ext cx="92450" cy="101975"/>
            </a:xfrm>
            <a:custGeom>
              <a:rect b="b" l="l" r="r" t="t"/>
              <a:pathLst>
                <a:path extrusionOk="0" h="4079" w="3698">
                  <a:moveTo>
                    <a:pt x="3698" y="1"/>
                  </a:moveTo>
                  <a:cubicBezTo>
                    <a:pt x="2786" y="84"/>
                    <a:pt x="2840" y="1059"/>
                    <a:pt x="2194" y="1059"/>
                  </a:cubicBezTo>
                  <a:cubicBezTo>
                    <a:pt x="2120" y="1059"/>
                    <a:pt x="2037" y="1046"/>
                    <a:pt x="1941" y="1017"/>
                  </a:cubicBezTo>
                  <a:cubicBezTo>
                    <a:pt x="1580" y="957"/>
                    <a:pt x="1219" y="544"/>
                    <a:pt x="883" y="544"/>
                  </a:cubicBezTo>
                  <a:cubicBezTo>
                    <a:pt x="704" y="544"/>
                    <a:pt x="531" y="663"/>
                    <a:pt x="370" y="1017"/>
                  </a:cubicBezTo>
                  <a:cubicBezTo>
                    <a:pt x="1387" y="1387"/>
                    <a:pt x="0" y="2219"/>
                    <a:pt x="740" y="2774"/>
                  </a:cubicBezTo>
                  <a:cubicBezTo>
                    <a:pt x="1017" y="2959"/>
                    <a:pt x="1294" y="3328"/>
                    <a:pt x="832" y="3791"/>
                  </a:cubicBezTo>
                  <a:cubicBezTo>
                    <a:pt x="1017" y="4037"/>
                    <a:pt x="1243" y="4078"/>
                    <a:pt x="1510" y="4078"/>
                  </a:cubicBezTo>
                  <a:cubicBezTo>
                    <a:pt x="1643" y="4078"/>
                    <a:pt x="1787" y="4068"/>
                    <a:pt x="1941" y="4068"/>
                  </a:cubicBezTo>
                  <a:cubicBezTo>
                    <a:pt x="2403" y="2774"/>
                    <a:pt x="3698" y="1665"/>
                    <a:pt x="369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37"/>
            <p:cNvSpPr/>
            <p:nvPr/>
          </p:nvSpPr>
          <p:spPr>
            <a:xfrm>
              <a:off x="3618175" y="1654675"/>
              <a:ext cx="62425" cy="219550"/>
            </a:xfrm>
            <a:custGeom>
              <a:rect b="b" l="l" r="r" t="t"/>
              <a:pathLst>
                <a:path extrusionOk="0" h="8782" w="2497">
                  <a:moveTo>
                    <a:pt x="2219" y="1"/>
                  </a:moveTo>
                  <a:cubicBezTo>
                    <a:pt x="1850" y="1017"/>
                    <a:pt x="1110" y="1387"/>
                    <a:pt x="1" y="1480"/>
                  </a:cubicBezTo>
                  <a:cubicBezTo>
                    <a:pt x="1480" y="1942"/>
                    <a:pt x="1757" y="2681"/>
                    <a:pt x="1295" y="4068"/>
                  </a:cubicBezTo>
                  <a:cubicBezTo>
                    <a:pt x="833" y="5547"/>
                    <a:pt x="463" y="7211"/>
                    <a:pt x="1480" y="8782"/>
                  </a:cubicBezTo>
                  <a:cubicBezTo>
                    <a:pt x="1480" y="8320"/>
                    <a:pt x="1480" y="7950"/>
                    <a:pt x="1572" y="7488"/>
                  </a:cubicBezTo>
                  <a:cubicBezTo>
                    <a:pt x="2127" y="5085"/>
                    <a:pt x="2497" y="2589"/>
                    <a:pt x="221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37"/>
            <p:cNvSpPr/>
            <p:nvPr/>
          </p:nvSpPr>
          <p:spPr>
            <a:xfrm>
              <a:off x="4064175" y="2618300"/>
              <a:ext cx="92475" cy="99400"/>
            </a:xfrm>
            <a:custGeom>
              <a:rect b="b" l="l" r="r" t="t"/>
              <a:pathLst>
                <a:path extrusionOk="0" h="3976" w="3699">
                  <a:moveTo>
                    <a:pt x="1110" y="1"/>
                  </a:moveTo>
                  <a:cubicBezTo>
                    <a:pt x="1202" y="463"/>
                    <a:pt x="1295" y="925"/>
                    <a:pt x="1480" y="1480"/>
                  </a:cubicBezTo>
                  <a:cubicBezTo>
                    <a:pt x="1004" y="1480"/>
                    <a:pt x="597" y="1072"/>
                    <a:pt x="199" y="1072"/>
                  </a:cubicBezTo>
                  <a:cubicBezTo>
                    <a:pt x="133" y="1072"/>
                    <a:pt x="67" y="1084"/>
                    <a:pt x="1" y="1110"/>
                  </a:cubicBezTo>
                  <a:cubicBezTo>
                    <a:pt x="463" y="2682"/>
                    <a:pt x="2034" y="3144"/>
                    <a:pt x="3236" y="3976"/>
                  </a:cubicBezTo>
                  <a:cubicBezTo>
                    <a:pt x="3513" y="3791"/>
                    <a:pt x="3698" y="3421"/>
                    <a:pt x="3421" y="3329"/>
                  </a:cubicBezTo>
                  <a:cubicBezTo>
                    <a:pt x="2127" y="2589"/>
                    <a:pt x="3236" y="2312"/>
                    <a:pt x="3606" y="1850"/>
                  </a:cubicBezTo>
                  <a:cubicBezTo>
                    <a:pt x="3513" y="1665"/>
                    <a:pt x="3421" y="1572"/>
                    <a:pt x="3236" y="1480"/>
                  </a:cubicBezTo>
                  <a:cubicBezTo>
                    <a:pt x="3051" y="1110"/>
                    <a:pt x="2774" y="740"/>
                    <a:pt x="2497" y="371"/>
                  </a:cubicBezTo>
                  <a:cubicBezTo>
                    <a:pt x="2034" y="278"/>
                    <a:pt x="1572" y="93"/>
                    <a:pt x="111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37"/>
            <p:cNvSpPr/>
            <p:nvPr/>
          </p:nvSpPr>
          <p:spPr>
            <a:xfrm>
              <a:off x="2899500" y="4670875"/>
              <a:ext cx="191825" cy="45725"/>
            </a:xfrm>
            <a:custGeom>
              <a:rect b="b" l="l" r="r" t="t"/>
              <a:pathLst>
                <a:path extrusionOk="0" h="1829" w="7673">
                  <a:moveTo>
                    <a:pt x="2795" y="0"/>
                  </a:moveTo>
                  <a:cubicBezTo>
                    <a:pt x="1905" y="0"/>
                    <a:pt x="980" y="214"/>
                    <a:pt x="1" y="720"/>
                  </a:cubicBezTo>
                  <a:cubicBezTo>
                    <a:pt x="348" y="874"/>
                    <a:pt x="663" y="948"/>
                    <a:pt x="953" y="948"/>
                  </a:cubicBezTo>
                  <a:cubicBezTo>
                    <a:pt x="1357" y="948"/>
                    <a:pt x="1711" y="804"/>
                    <a:pt x="2034" y="535"/>
                  </a:cubicBezTo>
                  <a:cubicBezTo>
                    <a:pt x="2116" y="481"/>
                    <a:pt x="2197" y="458"/>
                    <a:pt x="2276" y="458"/>
                  </a:cubicBezTo>
                  <a:cubicBezTo>
                    <a:pt x="2466" y="458"/>
                    <a:pt x="2643" y="589"/>
                    <a:pt x="2774" y="720"/>
                  </a:cubicBezTo>
                  <a:cubicBezTo>
                    <a:pt x="4253" y="1829"/>
                    <a:pt x="6009" y="1829"/>
                    <a:pt x="7673" y="1829"/>
                  </a:cubicBezTo>
                  <a:cubicBezTo>
                    <a:pt x="6091" y="794"/>
                    <a:pt x="4509" y="0"/>
                    <a:pt x="279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37"/>
            <p:cNvSpPr/>
            <p:nvPr/>
          </p:nvSpPr>
          <p:spPr>
            <a:xfrm>
              <a:off x="3967125" y="3984050"/>
              <a:ext cx="69350" cy="122500"/>
            </a:xfrm>
            <a:custGeom>
              <a:rect b="b" l="l" r="r" t="t"/>
              <a:pathLst>
                <a:path extrusionOk="0" h="4900" w="2774">
                  <a:moveTo>
                    <a:pt x="1942" y="0"/>
                  </a:moveTo>
                  <a:cubicBezTo>
                    <a:pt x="1479" y="1202"/>
                    <a:pt x="1" y="1756"/>
                    <a:pt x="1" y="3050"/>
                  </a:cubicBezTo>
                  <a:cubicBezTo>
                    <a:pt x="125" y="3121"/>
                    <a:pt x="249" y="3148"/>
                    <a:pt x="374" y="3148"/>
                  </a:cubicBezTo>
                  <a:cubicBezTo>
                    <a:pt x="748" y="3148"/>
                    <a:pt x="1122" y="2906"/>
                    <a:pt x="1497" y="2906"/>
                  </a:cubicBezTo>
                  <a:cubicBezTo>
                    <a:pt x="1645" y="2906"/>
                    <a:pt x="1793" y="2944"/>
                    <a:pt x="1942" y="3050"/>
                  </a:cubicBezTo>
                  <a:cubicBezTo>
                    <a:pt x="1572" y="3605"/>
                    <a:pt x="1202" y="3882"/>
                    <a:pt x="648" y="3975"/>
                  </a:cubicBezTo>
                  <a:cubicBezTo>
                    <a:pt x="1" y="4160"/>
                    <a:pt x="1" y="4252"/>
                    <a:pt x="648" y="4899"/>
                  </a:cubicBezTo>
                  <a:cubicBezTo>
                    <a:pt x="2127" y="4714"/>
                    <a:pt x="2496" y="3605"/>
                    <a:pt x="2774" y="2403"/>
                  </a:cubicBezTo>
                  <a:cubicBezTo>
                    <a:pt x="1664" y="2126"/>
                    <a:pt x="1664" y="1479"/>
                    <a:pt x="2311" y="647"/>
                  </a:cubicBezTo>
                  <a:cubicBezTo>
                    <a:pt x="2496" y="462"/>
                    <a:pt x="2681" y="277"/>
                    <a:pt x="2404" y="92"/>
                  </a:cubicBezTo>
                  <a:cubicBezTo>
                    <a:pt x="2311" y="0"/>
                    <a:pt x="1942" y="0"/>
                    <a:pt x="194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37"/>
            <p:cNvSpPr/>
            <p:nvPr/>
          </p:nvSpPr>
          <p:spPr>
            <a:xfrm>
              <a:off x="4445475" y="865425"/>
              <a:ext cx="140975" cy="100650"/>
            </a:xfrm>
            <a:custGeom>
              <a:rect b="b" l="l" r="r" t="t"/>
              <a:pathLst>
                <a:path extrusionOk="0" h="4026" w="5639">
                  <a:moveTo>
                    <a:pt x="483" y="0"/>
                  </a:moveTo>
                  <a:cubicBezTo>
                    <a:pt x="341" y="0"/>
                    <a:pt x="181" y="16"/>
                    <a:pt x="0" y="50"/>
                  </a:cubicBezTo>
                  <a:cubicBezTo>
                    <a:pt x="370" y="1807"/>
                    <a:pt x="1479" y="3008"/>
                    <a:pt x="2958" y="4025"/>
                  </a:cubicBezTo>
                  <a:cubicBezTo>
                    <a:pt x="3143" y="3748"/>
                    <a:pt x="3328" y="3286"/>
                    <a:pt x="3605" y="3286"/>
                  </a:cubicBezTo>
                  <a:cubicBezTo>
                    <a:pt x="5639" y="2823"/>
                    <a:pt x="4160" y="2269"/>
                    <a:pt x="3698" y="1807"/>
                  </a:cubicBezTo>
                  <a:lnTo>
                    <a:pt x="3698" y="1807"/>
                  </a:lnTo>
                  <a:cubicBezTo>
                    <a:pt x="3605" y="2361"/>
                    <a:pt x="3513" y="2823"/>
                    <a:pt x="2866" y="2823"/>
                  </a:cubicBezTo>
                  <a:cubicBezTo>
                    <a:pt x="2681" y="2823"/>
                    <a:pt x="2404" y="2454"/>
                    <a:pt x="2496" y="2361"/>
                  </a:cubicBezTo>
                  <a:cubicBezTo>
                    <a:pt x="2640" y="1858"/>
                    <a:pt x="3007" y="1802"/>
                    <a:pt x="3381" y="1802"/>
                  </a:cubicBezTo>
                  <a:cubicBezTo>
                    <a:pt x="3488" y="1802"/>
                    <a:pt x="3595" y="1807"/>
                    <a:pt x="3698" y="1807"/>
                  </a:cubicBezTo>
                  <a:cubicBezTo>
                    <a:pt x="3500" y="1354"/>
                    <a:pt x="3284" y="1204"/>
                    <a:pt x="3059" y="1204"/>
                  </a:cubicBezTo>
                  <a:cubicBezTo>
                    <a:pt x="2623" y="1204"/>
                    <a:pt x="2151" y="1767"/>
                    <a:pt x="1702" y="1767"/>
                  </a:cubicBezTo>
                  <a:cubicBezTo>
                    <a:pt x="1627" y="1767"/>
                    <a:pt x="1553" y="1751"/>
                    <a:pt x="1479" y="1714"/>
                  </a:cubicBezTo>
                  <a:cubicBezTo>
                    <a:pt x="1561" y="822"/>
                    <a:pt x="1499" y="0"/>
                    <a:pt x="48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37"/>
            <p:cNvSpPr/>
            <p:nvPr/>
          </p:nvSpPr>
          <p:spPr>
            <a:xfrm>
              <a:off x="3964825" y="2509700"/>
              <a:ext cx="90150" cy="117875"/>
            </a:xfrm>
            <a:custGeom>
              <a:rect b="b" l="l" r="r" t="t"/>
              <a:pathLst>
                <a:path extrusionOk="0" h="4715" w="3606">
                  <a:moveTo>
                    <a:pt x="740" y="1"/>
                  </a:moveTo>
                  <a:cubicBezTo>
                    <a:pt x="185" y="370"/>
                    <a:pt x="0" y="832"/>
                    <a:pt x="0" y="1480"/>
                  </a:cubicBezTo>
                  <a:cubicBezTo>
                    <a:pt x="1017" y="2589"/>
                    <a:pt x="1941" y="3883"/>
                    <a:pt x="3235" y="4715"/>
                  </a:cubicBezTo>
                  <a:cubicBezTo>
                    <a:pt x="3605" y="3606"/>
                    <a:pt x="2496" y="2866"/>
                    <a:pt x="2496" y="1849"/>
                  </a:cubicBezTo>
                  <a:cubicBezTo>
                    <a:pt x="2034" y="1017"/>
                    <a:pt x="1479" y="463"/>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37"/>
            <p:cNvSpPr/>
            <p:nvPr/>
          </p:nvSpPr>
          <p:spPr>
            <a:xfrm>
              <a:off x="3364000" y="3616600"/>
              <a:ext cx="90150" cy="83225"/>
            </a:xfrm>
            <a:custGeom>
              <a:rect b="b" l="l" r="r" t="t"/>
              <a:pathLst>
                <a:path extrusionOk="0" h="3329" w="3606">
                  <a:moveTo>
                    <a:pt x="0" y="1"/>
                  </a:moveTo>
                  <a:lnTo>
                    <a:pt x="0" y="3329"/>
                  </a:lnTo>
                  <a:cubicBezTo>
                    <a:pt x="555" y="2959"/>
                    <a:pt x="185" y="2312"/>
                    <a:pt x="555" y="1757"/>
                  </a:cubicBezTo>
                  <a:cubicBezTo>
                    <a:pt x="925" y="2774"/>
                    <a:pt x="1849" y="2497"/>
                    <a:pt x="2588" y="2589"/>
                  </a:cubicBezTo>
                  <a:cubicBezTo>
                    <a:pt x="2866" y="2404"/>
                    <a:pt x="3235" y="2312"/>
                    <a:pt x="3605" y="2219"/>
                  </a:cubicBezTo>
                  <a:cubicBezTo>
                    <a:pt x="3050" y="463"/>
                    <a:pt x="1294" y="555"/>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37"/>
            <p:cNvSpPr/>
            <p:nvPr/>
          </p:nvSpPr>
          <p:spPr>
            <a:xfrm>
              <a:off x="3717550" y="4561750"/>
              <a:ext cx="115575" cy="82350"/>
            </a:xfrm>
            <a:custGeom>
              <a:rect b="b" l="l" r="r" t="t"/>
              <a:pathLst>
                <a:path extrusionOk="0" h="3294" w="4623">
                  <a:moveTo>
                    <a:pt x="1480" y="1"/>
                  </a:moveTo>
                  <a:cubicBezTo>
                    <a:pt x="1404" y="677"/>
                    <a:pt x="1451" y="1537"/>
                    <a:pt x="677" y="1537"/>
                  </a:cubicBezTo>
                  <a:cubicBezTo>
                    <a:pt x="499" y="1537"/>
                    <a:pt x="277" y="1491"/>
                    <a:pt x="1" y="1387"/>
                  </a:cubicBezTo>
                  <a:lnTo>
                    <a:pt x="1" y="1387"/>
                  </a:lnTo>
                  <a:cubicBezTo>
                    <a:pt x="648" y="1942"/>
                    <a:pt x="1295" y="2497"/>
                    <a:pt x="1942" y="2959"/>
                  </a:cubicBezTo>
                  <a:cubicBezTo>
                    <a:pt x="2251" y="3191"/>
                    <a:pt x="2594" y="3294"/>
                    <a:pt x="2921" y="3294"/>
                  </a:cubicBezTo>
                  <a:cubicBezTo>
                    <a:pt x="3374" y="3294"/>
                    <a:pt x="3799" y="3096"/>
                    <a:pt x="4068" y="2774"/>
                  </a:cubicBezTo>
                  <a:cubicBezTo>
                    <a:pt x="4622" y="1942"/>
                    <a:pt x="3606" y="1757"/>
                    <a:pt x="3328" y="1387"/>
                  </a:cubicBezTo>
                  <a:cubicBezTo>
                    <a:pt x="2774" y="925"/>
                    <a:pt x="2127" y="463"/>
                    <a:pt x="14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37"/>
            <p:cNvSpPr/>
            <p:nvPr/>
          </p:nvSpPr>
          <p:spPr>
            <a:xfrm>
              <a:off x="3590450" y="584750"/>
              <a:ext cx="145625" cy="117875"/>
            </a:xfrm>
            <a:custGeom>
              <a:rect b="b" l="l" r="r" t="t"/>
              <a:pathLst>
                <a:path extrusionOk="0" h="4715" w="5825">
                  <a:moveTo>
                    <a:pt x="5824" y="0"/>
                  </a:moveTo>
                  <a:lnTo>
                    <a:pt x="5824" y="0"/>
                  </a:lnTo>
                  <a:cubicBezTo>
                    <a:pt x="5085" y="278"/>
                    <a:pt x="4160" y="370"/>
                    <a:pt x="3791" y="1387"/>
                  </a:cubicBezTo>
                  <a:cubicBezTo>
                    <a:pt x="3606" y="2034"/>
                    <a:pt x="2959" y="2219"/>
                    <a:pt x="2219" y="2219"/>
                  </a:cubicBezTo>
                  <a:cubicBezTo>
                    <a:pt x="1480" y="2866"/>
                    <a:pt x="186" y="3051"/>
                    <a:pt x="1" y="4345"/>
                  </a:cubicBezTo>
                  <a:cubicBezTo>
                    <a:pt x="1" y="4437"/>
                    <a:pt x="1" y="4622"/>
                    <a:pt x="1" y="4714"/>
                  </a:cubicBezTo>
                  <a:cubicBezTo>
                    <a:pt x="2589" y="3883"/>
                    <a:pt x="4160" y="1849"/>
                    <a:pt x="582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37"/>
            <p:cNvSpPr/>
            <p:nvPr/>
          </p:nvSpPr>
          <p:spPr>
            <a:xfrm>
              <a:off x="4554075" y="3544975"/>
              <a:ext cx="64750" cy="147925"/>
            </a:xfrm>
            <a:custGeom>
              <a:rect b="b" l="l" r="r" t="t"/>
              <a:pathLst>
                <a:path extrusionOk="0" h="5917" w="2590">
                  <a:moveTo>
                    <a:pt x="371" y="0"/>
                  </a:moveTo>
                  <a:cubicBezTo>
                    <a:pt x="371" y="1202"/>
                    <a:pt x="1387" y="2496"/>
                    <a:pt x="1" y="3605"/>
                  </a:cubicBezTo>
                  <a:cubicBezTo>
                    <a:pt x="186" y="3698"/>
                    <a:pt x="278" y="3883"/>
                    <a:pt x="371" y="3975"/>
                  </a:cubicBezTo>
                  <a:cubicBezTo>
                    <a:pt x="590" y="3902"/>
                    <a:pt x="781" y="3869"/>
                    <a:pt x="944" y="3869"/>
                  </a:cubicBezTo>
                  <a:cubicBezTo>
                    <a:pt x="1608" y="3869"/>
                    <a:pt x="1831" y="4417"/>
                    <a:pt x="1757" y="5084"/>
                  </a:cubicBezTo>
                  <a:cubicBezTo>
                    <a:pt x="1665" y="5916"/>
                    <a:pt x="2127" y="5731"/>
                    <a:pt x="2589" y="5824"/>
                  </a:cubicBezTo>
                  <a:cubicBezTo>
                    <a:pt x="2589" y="5177"/>
                    <a:pt x="2589" y="4622"/>
                    <a:pt x="2589" y="3975"/>
                  </a:cubicBezTo>
                  <a:cubicBezTo>
                    <a:pt x="1942" y="3328"/>
                    <a:pt x="1572" y="2681"/>
                    <a:pt x="1480" y="1757"/>
                  </a:cubicBezTo>
                  <a:cubicBezTo>
                    <a:pt x="1387" y="1479"/>
                    <a:pt x="1203" y="1110"/>
                    <a:pt x="1110" y="740"/>
                  </a:cubicBezTo>
                  <a:cubicBezTo>
                    <a:pt x="833" y="463"/>
                    <a:pt x="648" y="185"/>
                    <a:pt x="37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37"/>
            <p:cNvSpPr/>
            <p:nvPr/>
          </p:nvSpPr>
          <p:spPr>
            <a:xfrm>
              <a:off x="3853900" y="420675"/>
              <a:ext cx="64725" cy="120375"/>
            </a:xfrm>
            <a:custGeom>
              <a:rect b="b" l="l" r="r" t="t"/>
              <a:pathLst>
                <a:path extrusionOk="0" h="4815" w="2589">
                  <a:moveTo>
                    <a:pt x="2588" y="0"/>
                  </a:moveTo>
                  <a:cubicBezTo>
                    <a:pt x="2126" y="0"/>
                    <a:pt x="1664" y="0"/>
                    <a:pt x="1479" y="647"/>
                  </a:cubicBezTo>
                  <a:cubicBezTo>
                    <a:pt x="1410" y="1165"/>
                    <a:pt x="1303" y="1335"/>
                    <a:pt x="1171" y="1335"/>
                  </a:cubicBezTo>
                  <a:cubicBezTo>
                    <a:pt x="949" y="1335"/>
                    <a:pt x="660" y="856"/>
                    <a:pt x="370" y="740"/>
                  </a:cubicBezTo>
                  <a:lnTo>
                    <a:pt x="370" y="740"/>
                  </a:lnTo>
                  <a:cubicBezTo>
                    <a:pt x="0" y="1110"/>
                    <a:pt x="555" y="1479"/>
                    <a:pt x="370" y="1849"/>
                  </a:cubicBezTo>
                  <a:cubicBezTo>
                    <a:pt x="555" y="2589"/>
                    <a:pt x="1294" y="3236"/>
                    <a:pt x="370" y="3975"/>
                  </a:cubicBezTo>
                  <a:cubicBezTo>
                    <a:pt x="892" y="4149"/>
                    <a:pt x="1087" y="4815"/>
                    <a:pt x="1571" y="4815"/>
                  </a:cubicBezTo>
                  <a:cubicBezTo>
                    <a:pt x="1601" y="4815"/>
                    <a:pt x="1632" y="4812"/>
                    <a:pt x="1664" y="4807"/>
                  </a:cubicBezTo>
                  <a:cubicBezTo>
                    <a:pt x="1849" y="4715"/>
                    <a:pt x="1849" y="4067"/>
                    <a:pt x="1849" y="3605"/>
                  </a:cubicBezTo>
                  <a:lnTo>
                    <a:pt x="1849" y="2589"/>
                  </a:lnTo>
                  <a:cubicBezTo>
                    <a:pt x="2126" y="1664"/>
                    <a:pt x="2311" y="832"/>
                    <a:pt x="258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37"/>
            <p:cNvSpPr/>
            <p:nvPr/>
          </p:nvSpPr>
          <p:spPr>
            <a:xfrm>
              <a:off x="3999475" y="2143275"/>
              <a:ext cx="129425" cy="38200"/>
            </a:xfrm>
            <a:custGeom>
              <a:rect b="b" l="l" r="r" t="t"/>
              <a:pathLst>
                <a:path extrusionOk="0" h="1528" w="5177">
                  <a:moveTo>
                    <a:pt x="1979" y="0"/>
                  </a:moveTo>
                  <a:cubicBezTo>
                    <a:pt x="1331" y="0"/>
                    <a:pt x="666" y="79"/>
                    <a:pt x="1" y="145"/>
                  </a:cubicBezTo>
                  <a:cubicBezTo>
                    <a:pt x="1119" y="1000"/>
                    <a:pt x="2284" y="1528"/>
                    <a:pt x="3562" y="1528"/>
                  </a:cubicBezTo>
                  <a:cubicBezTo>
                    <a:pt x="4080" y="1528"/>
                    <a:pt x="4617" y="1441"/>
                    <a:pt x="5177" y="1254"/>
                  </a:cubicBezTo>
                  <a:cubicBezTo>
                    <a:pt x="4230" y="249"/>
                    <a:pt x="3132" y="0"/>
                    <a:pt x="197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37"/>
            <p:cNvSpPr/>
            <p:nvPr/>
          </p:nvSpPr>
          <p:spPr>
            <a:xfrm>
              <a:off x="3955575" y="4886800"/>
              <a:ext cx="106325" cy="74775"/>
            </a:xfrm>
            <a:custGeom>
              <a:rect b="b" l="l" r="r" t="t"/>
              <a:pathLst>
                <a:path extrusionOk="0" h="2991" w="4253">
                  <a:moveTo>
                    <a:pt x="2710" y="0"/>
                  </a:moveTo>
                  <a:cubicBezTo>
                    <a:pt x="1886" y="0"/>
                    <a:pt x="1333" y="591"/>
                    <a:pt x="925" y="1326"/>
                  </a:cubicBezTo>
                  <a:cubicBezTo>
                    <a:pt x="647" y="1788"/>
                    <a:pt x="278" y="2158"/>
                    <a:pt x="0" y="2620"/>
                  </a:cubicBezTo>
                  <a:cubicBezTo>
                    <a:pt x="150" y="2680"/>
                    <a:pt x="277" y="2706"/>
                    <a:pt x="388" y="2706"/>
                  </a:cubicBezTo>
                  <a:cubicBezTo>
                    <a:pt x="962" y="2706"/>
                    <a:pt x="1077" y="2006"/>
                    <a:pt x="1387" y="1696"/>
                  </a:cubicBezTo>
                  <a:cubicBezTo>
                    <a:pt x="1768" y="1391"/>
                    <a:pt x="2087" y="771"/>
                    <a:pt x="2550" y="771"/>
                  </a:cubicBezTo>
                  <a:cubicBezTo>
                    <a:pt x="2648" y="771"/>
                    <a:pt x="2753" y="799"/>
                    <a:pt x="2866" y="864"/>
                  </a:cubicBezTo>
                  <a:cubicBezTo>
                    <a:pt x="3420" y="1326"/>
                    <a:pt x="2958" y="1973"/>
                    <a:pt x="2681" y="2435"/>
                  </a:cubicBezTo>
                  <a:cubicBezTo>
                    <a:pt x="2589" y="2620"/>
                    <a:pt x="2589" y="2805"/>
                    <a:pt x="2496" y="2990"/>
                  </a:cubicBezTo>
                  <a:cubicBezTo>
                    <a:pt x="3236" y="2528"/>
                    <a:pt x="4252" y="2343"/>
                    <a:pt x="4160" y="1326"/>
                  </a:cubicBezTo>
                  <a:cubicBezTo>
                    <a:pt x="4160" y="772"/>
                    <a:pt x="3790" y="217"/>
                    <a:pt x="3051" y="32"/>
                  </a:cubicBezTo>
                  <a:cubicBezTo>
                    <a:pt x="2932" y="11"/>
                    <a:pt x="2819" y="0"/>
                    <a:pt x="271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37"/>
            <p:cNvSpPr/>
            <p:nvPr/>
          </p:nvSpPr>
          <p:spPr>
            <a:xfrm>
              <a:off x="4027200" y="2555925"/>
              <a:ext cx="73975" cy="99375"/>
            </a:xfrm>
            <a:custGeom>
              <a:rect b="b" l="l" r="r" t="t"/>
              <a:pathLst>
                <a:path extrusionOk="0" h="3975" w="2959">
                  <a:moveTo>
                    <a:pt x="1" y="0"/>
                  </a:moveTo>
                  <a:cubicBezTo>
                    <a:pt x="1" y="1017"/>
                    <a:pt x="1110" y="1757"/>
                    <a:pt x="740" y="2866"/>
                  </a:cubicBezTo>
                  <a:lnTo>
                    <a:pt x="1480" y="3605"/>
                  </a:lnTo>
                  <a:cubicBezTo>
                    <a:pt x="1559" y="3579"/>
                    <a:pt x="1634" y="3567"/>
                    <a:pt x="1707" y="3567"/>
                  </a:cubicBezTo>
                  <a:cubicBezTo>
                    <a:pt x="2144" y="3567"/>
                    <a:pt x="2483" y="3975"/>
                    <a:pt x="2959" y="3975"/>
                  </a:cubicBezTo>
                  <a:cubicBezTo>
                    <a:pt x="2774" y="3420"/>
                    <a:pt x="2681" y="2958"/>
                    <a:pt x="2589" y="2496"/>
                  </a:cubicBezTo>
                  <a:cubicBezTo>
                    <a:pt x="2404" y="2219"/>
                    <a:pt x="2312" y="2034"/>
                    <a:pt x="2219" y="1757"/>
                  </a:cubicBezTo>
                  <a:cubicBezTo>
                    <a:pt x="1757" y="1572"/>
                    <a:pt x="1480" y="1202"/>
                    <a:pt x="1480" y="647"/>
                  </a:cubicBezTo>
                  <a:lnTo>
                    <a:pt x="1"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37"/>
            <p:cNvSpPr/>
            <p:nvPr/>
          </p:nvSpPr>
          <p:spPr>
            <a:xfrm>
              <a:off x="3673650" y="4929175"/>
              <a:ext cx="99400" cy="72050"/>
            </a:xfrm>
            <a:custGeom>
              <a:rect b="b" l="l" r="r" t="t"/>
              <a:pathLst>
                <a:path extrusionOk="0" h="2882" w="3976">
                  <a:moveTo>
                    <a:pt x="0" y="1"/>
                  </a:moveTo>
                  <a:lnTo>
                    <a:pt x="0" y="1665"/>
                  </a:lnTo>
                  <a:cubicBezTo>
                    <a:pt x="370" y="1665"/>
                    <a:pt x="740" y="1850"/>
                    <a:pt x="1110" y="1942"/>
                  </a:cubicBezTo>
                  <a:cubicBezTo>
                    <a:pt x="1903" y="2158"/>
                    <a:pt x="2471" y="2881"/>
                    <a:pt x="3253" y="2881"/>
                  </a:cubicBezTo>
                  <a:cubicBezTo>
                    <a:pt x="3474" y="2881"/>
                    <a:pt x="3711" y="2824"/>
                    <a:pt x="3975" y="2682"/>
                  </a:cubicBezTo>
                  <a:cubicBezTo>
                    <a:pt x="3236" y="2497"/>
                    <a:pt x="3051" y="1665"/>
                    <a:pt x="2496" y="1295"/>
                  </a:cubicBezTo>
                  <a:cubicBezTo>
                    <a:pt x="2383" y="1323"/>
                    <a:pt x="2278" y="1336"/>
                    <a:pt x="2179" y="1336"/>
                  </a:cubicBezTo>
                  <a:cubicBezTo>
                    <a:pt x="1305" y="1336"/>
                    <a:pt x="914" y="333"/>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37"/>
            <p:cNvSpPr/>
            <p:nvPr/>
          </p:nvSpPr>
          <p:spPr>
            <a:xfrm>
              <a:off x="4533275" y="1772275"/>
              <a:ext cx="57800" cy="111200"/>
            </a:xfrm>
            <a:custGeom>
              <a:rect b="b" l="l" r="r" t="t"/>
              <a:pathLst>
                <a:path extrusionOk="0" h="4448" w="2312">
                  <a:moveTo>
                    <a:pt x="972" y="1"/>
                  </a:moveTo>
                  <a:cubicBezTo>
                    <a:pt x="955" y="1"/>
                    <a:pt x="939" y="4"/>
                    <a:pt x="925" y="11"/>
                  </a:cubicBezTo>
                  <a:cubicBezTo>
                    <a:pt x="186" y="473"/>
                    <a:pt x="925" y="1305"/>
                    <a:pt x="463" y="1860"/>
                  </a:cubicBezTo>
                  <a:lnTo>
                    <a:pt x="463" y="2229"/>
                  </a:lnTo>
                  <a:cubicBezTo>
                    <a:pt x="1" y="3431"/>
                    <a:pt x="1665" y="3523"/>
                    <a:pt x="1572" y="4448"/>
                  </a:cubicBezTo>
                  <a:cubicBezTo>
                    <a:pt x="1942" y="4263"/>
                    <a:pt x="2219" y="3986"/>
                    <a:pt x="2312" y="3708"/>
                  </a:cubicBezTo>
                  <a:lnTo>
                    <a:pt x="1942" y="3338"/>
                  </a:lnTo>
                  <a:cubicBezTo>
                    <a:pt x="1757" y="2876"/>
                    <a:pt x="648" y="2322"/>
                    <a:pt x="1942" y="1860"/>
                  </a:cubicBezTo>
                  <a:lnTo>
                    <a:pt x="1942" y="750"/>
                  </a:lnTo>
                  <a:cubicBezTo>
                    <a:pt x="1600" y="494"/>
                    <a:pt x="1179" y="1"/>
                    <a:pt x="97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37"/>
            <p:cNvSpPr/>
            <p:nvPr/>
          </p:nvSpPr>
          <p:spPr>
            <a:xfrm>
              <a:off x="2428100" y="801975"/>
              <a:ext cx="99375" cy="92450"/>
            </a:xfrm>
            <a:custGeom>
              <a:rect b="b" l="l" r="r" t="t"/>
              <a:pathLst>
                <a:path extrusionOk="0" h="3698" w="3975">
                  <a:moveTo>
                    <a:pt x="2866" y="0"/>
                  </a:moveTo>
                  <a:cubicBezTo>
                    <a:pt x="2496" y="1572"/>
                    <a:pt x="1387" y="2403"/>
                    <a:pt x="0" y="2958"/>
                  </a:cubicBezTo>
                  <a:cubicBezTo>
                    <a:pt x="93" y="3143"/>
                    <a:pt x="185" y="3420"/>
                    <a:pt x="370" y="3698"/>
                  </a:cubicBezTo>
                  <a:cubicBezTo>
                    <a:pt x="2311" y="3420"/>
                    <a:pt x="2958" y="1756"/>
                    <a:pt x="3975" y="370"/>
                  </a:cubicBezTo>
                  <a:cubicBezTo>
                    <a:pt x="3698" y="0"/>
                    <a:pt x="3328" y="0"/>
                    <a:pt x="286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37"/>
            <p:cNvSpPr/>
            <p:nvPr/>
          </p:nvSpPr>
          <p:spPr>
            <a:xfrm>
              <a:off x="4024900" y="1710150"/>
              <a:ext cx="62425" cy="105825"/>
            </a:xfrm>
            <a:custGeom>
              <a:rect b="b" l="l" r="r" t="t"/>
              <a:pathLst>
                <a:path extrusionOk="0" h="4233" w="2497">
                  <a:moveTo>
                    <a:pt x="1572" y="0"/>
                  </a:moveTo>
                  <a:cubicBezTo>
                    <a:pt x="1479" y="647"/>
                    <a:pt x="1849" y="1294"/>
                    <a:pt x="1202" y="1849"/>
                  </a:cubicBezTo>
                  <a:cubicBezTo>
                    <a:pt x="463" y="2311"/>
                    <a:pt x="0" y="2958"/>
                    <a:pt x="278" y="3790"/>
                  </a:cubicBezTo>
                  <a:cubicBezTo>
                    <a:pt x="403" y="4125"/>
                    <a:pt x="624" y="4232"/>
                    <a:pt x="888" y="4232"/>
                  </a:cubicBezTo>
                  <a:cubicBezTo>
                    <a:pt x="1206" y="4232"/>
                    <a:pt x="1588" y="4076"/>
                    <a:pt x="1942" y="3975"/>
                  </a:cubicBezTo>
                  <a:cubicBezTo>
                    <a:pt x="1479" y="2681"/>
                    <a:pt x="2496" y="1294"/>
                    <a:pt x="157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37"/>
            <p:cNvSpPr/>
            <p:nvPr/>
          </p:nvSpPr>
          <p:spPr>
            <a:xfrm>
              <a:off x="4281400" y="4230725"/>
              <a:ext cx="73975" cy="67625"/>
            </a:xfrm>
            <a:custGeom>
              <a:rect b="b" l="l" r="r" t="t"/>
              <a:pathLst>
                <a:path extrusionOk="0" h="2705" w="2959">
                  <a:moveTo>
                    <a:pt x="2323" y="0"/>
                  </a:moveTo>
                  <a:cubicBezTo>
                    <a:pt x="2057" y="0"/>
                    <a:pt x="1757" y="116"/>
                    <a:pt x="1480" y="116"/>
                  </a:cubicBezTo>
                  <a:cubicBezTo>
                    <a:pt x="833" y="486"/>
                    <a:pt x="370" y="948"/>
                    <a:pt x="1" y="1595"/>
                  </a:cubicBezTo>
                  <a:cubicBezTo>
                    <a:pt x="555" y="1780"/>
                    <a:pt x="925" y="2057"/>
                    <a:pt x="740" y="2704"/>
                  </a:cubicBezTo>
                  <a:cubicBezTo>
                    <a:pt x="1664" y="2150"/>
                    <a:pt x="2311" y="1410"/>
                    <a:pt x="2959" y="578"/>
                  </a:cubicBezTo>
                  <a:cubicBezTo>
                    <a:pt x="2820" y="116"/>
                    <a:pt x="2589" y="0"/>
                    <a:pt x="232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37"/>
            <p:cNvSpPr/>
            <p:nvPr/>
          </p:nvSpPr>
          <p:spPr>
            <a:xfrm>
              <a:off x="3574275" y="3401700"/>
              <a:ext cx="90150" cy="78600"/>
            </a:xfrm>
            <a:custGeom>
              <a:rect b="b" l="l" r="r" t="t"/>
              <a:pathLst>
                <a:path extrusionOk="0" h="3144" w="3606">
                  <a:moveTo>
                    <a:pt x="2127" y="278"/>
                  </a:moveTo>
                  <a:cubicBezTo>
                    <a:pt x="1295" y="370"/>
                    <a:pt x="93" y="0"/>
                    <a:pt x="648" y="1664"/>
                  </a:cubicBezTo>
                  <a:cubicBezTo>
                    <a:pt x="833" y="2311"/>
                    <a:pt x="186" y="2404"/>
                    <a:pt x="1" y="2773"/>
                  </a:cubicBezTo>
                  <a:lnTo>
                    <a:pt x="1" y="3143"/>
                  </a:lnTo>
                  <a:cubicBezTo>
                    <a:pt x="1480" y="3051"/>
                    <a:pt x="1295" y="1757"/>
                    <a:pt x="1480" y="555"/>
                  </a:cubicBezTo>
                  <a:cubicBezTo>
                    <a:pt x="2034" y="1110"/>
                    <a:pt x="2404" y="1479"/>
                    <a:pt x="2774" y="1757"/>
                  </a:cubicBezTo>
                  <a:cubicBezTo>
                    <a:pt x="2954" y="1907"/>
                    <a:pt x="3095" y="1969"/>
                    <a:pt x="3206" y="1969"/>
                  </a:cubicBezTo>
                  <a:cubicBezTo>
                    <a:pt x="3439" y="1969"/>
                    <a:pt x="3543" y="1699"/>
                    <a:pt x="3606" y="1387"/>
                  </a:cubicBezTo>
                  <a:cubicBezTo>
                    <a:pt x="2959" y="1202"/>
                    <a:pt x="2589" y="647"/>
                    <a:pt x="2127" y="278"/>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37"/>
            <p:cNvSpPr/>
            <p:nvPr/>
          </p:nvSpPr>
          <p:spPr>
            <a:xfrm>
              <a:off x="3190675" y="3843075"/>
              <a:ext cx="78600" cy="55475"/>
            </a:xfrm>
            <a:custGeom>
              <a:rect b="b" l="l" r="r" t="t"/>
              <a:pathLst>
                <a:path extrusionOk="0" h="2219" w="3144">
                  <a:moveTo>
                    <a:pt x="2219" y="1"/>
                  </a:moveTo>
                  <a:cubicBezTo>
                    <a:pt x="2141" y="234"/>
                    <a:pt x="2064" y="598"/>
                    <a:pt x="1876" y="598"/>
                  </a:cubicBezTo>
                  <a:cubicBezTo>
                    <a:pt x="1840" y="598"/>
                    <a:pt x="1801" y="585"/>
                    <a:pt x="1757" y="555"/>
                  </a:cubicBezTo>
                  <a:cubicBezTo>
                    <a:pt x="1528" y="289"/>
                    <a:pt x="1300" y="210"/>
                    <a:pt x="1065" y="210"/>
                  </a:cubicBezTo>
                  <a:cubicBezTo>
                    <a:pt x="730" y="210"/>
                    <a:pt x="381" y="370"/>
                    <a:pt x="1" y="370"/>
                  </a:cubicBezTo>
                  <a:cubicBezTo>
                    <a:pt x="463" y="1295"/>
                    <a:pt x="1202" y="1942"/>
                    <a:pt x="2219" y="2219"/>
                  </a:cubicBezTo>
                  <a:cubicBezTo>
                    <a:pt x="2681" y="1572"/>
                    <a:pt x="3143" y="925"/>
                    <a:pt x="258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37"/>
            <p:cNvSpPr/>
            <p:nvPr/>
          </p:nvSpPr>
          <p:spPr>
            <a:xfrm>
              <a:off x="3153700" y="2313275"/>
              <a:ext cx="73975" cy="78600"/>
            </a:xfrm>
            <a:custGeom>
              <a:rect b="b" l="l" r="r" t="t"/>
              <a:pathLst>
                <a:path extrusionOk="0" h="3144" w="2959">
                  <a:moveTo>
                    <a:pt x="370" y="1"/>
                  </a:moveTo>
                  <a:cubicBezTo>
                    <a:pt x="370" y="1"/>
                    <a:pt x="185" y="370"/>
                    <a:pt x="1" y="555"/>
                  </a:cubicBezTo>
                  <a:cubicBezTo>
                    <a:pt x="925" y="1387"/>
                    <a:pt x="1295" y="2774"/>
                    <a:pt x="2589" y="3143"/>
                  </a:cubicBezTo>
                  <a:cubicBezTo>
                    <a:pt x="1942" y="2496"/>
                    <a:pt x="2959" y="1480"/>
                    <a:pt x="2589" y="1480"/>
                  </a:cubicBezTo>
                  <a:cubicBezTo>
                    <a:pt x="2545" y="1483"/>
                    <a:pt x="2502" y="1485"/>
                    <a:pt x="2460" y="1485"/>
                  </a:cubicBezTo>
                  <a:cubicBezTo>
                    <a:pt x="1366" y="1485"/>
                    <a:pt x="1083" y="357"/>
                    <a:pt x="37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37"/>
            <p:cNvSpPr/>
            <p:nvPr/>
          </p:nvSpPr>
          <p:spPr>
            <a:xfrm>
              <a:off x="3962725" y="3053750"/>
              <a:ext cx="69125" cy="54850"/>
            </a:xfrm>
            <a:custGeom>
              <a:rect b="b" l="l" r="r" t="t"/>
              <a:pathLst>
                <a:path extrusionOk="0" h="2194" w="2765">
                  <a:moveTo>
                    <a:pt x="1198" y="0"/>
                  </a:moveTo>
                  <a:cubicBezTo>
                    <a:pt x="709" y="0"/>
                    <a:pt x="349" y="606"/>
                    <a:pt x="84" y="1070"/>
                  </a:cubicBezTo>
                  <a:cubicBezTo>
                    <a:pt x="1" y="1819"/>
                    <a:pt x="292" y="2193"/>
                    <a:pt x="890" y="2193"/>
                  </a:cubicBezTo>
                  <a:cubicBezTo>
                    <a:pt x="957" y="2193"/>
                    <a:pt x="1027" y="2188"/>
                    <a:pt x="1101" y="2179"/>
                  </a:cubicBezTo>
                  <a:cubicBezTo>
                    <a:pt x="1286" y="1440"/>
                    <a:pt x="2765" y="1162"/>
                    <a:pt x="1840" y="330"/>
                  </a:cubicBezTo>
                  <a:cubicBezTo>
                    <a:pt x="1605" y="95"/>
                    <a:pt x="1391" y="0"/>
                    <a:pt x="119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37"/>
            <p:cNvSpPr/>
            <p:nvPr/>
          </p:nvSpPr>
          <p:spPr>
            <a:xfrm>
              <a:off x="2314850" y="4878350"/>
              <a:ext cx="60125" cy="83225"/>
            </a:xfrm>
            <a:custGeom>
              <a:rect b="b" l="l" r="r" t="t"/>
              <a:pathLst>
                <a:path extrusionOk="0" h="3329" w="2405">
                  <a:moveTo>
                    <a:pt x="925" y="0"/>
                  </a:moveTo>
                  <a:cubicBezTo>
                    <a:pt x="1" y="1202"/>
                    <a:pt x="740" y="2219"/>
                    <a:pt x="1295" y="3328"/>
                  </a:cubicBezTo>
                  <a:cubicBezTo>
                    <a:pt x="2034" y="2958"/>
                    <a:pt x="2404" y="1941"/>
                    <a:pt x="1757" y="1757"/>
                  </a:cubicBezTo>
                  <a:cubicBezTo>
                    <a:pt x="740" y="1387"/>
                    <a:pt x="1203" y="1110"/>
                    <a:pt x="1387" y="647"/>
                  </a:cubicBezTo>
                  <a:cubicBezTo>
                    <a:pt x="1665" y="185"/>
                    <a:pt x="1295" y="93"/>
                    <a:pt x="92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37"/>
            <p:cNvSpPr/>
            <p:nvPr/>
          </p:nvSpPr>
          <p:spPr>
            <a:xfrm>
              <a:off x="2705400" y="947550"/>
              <a:ext cx="34675" cy="117875"/>
            </a:xfrm>
            <a:custGeom>
              <a:rect b="b" l="l" r="r" t="t"/>
              <a:pathLst>
                <a:path extrusionOk="0" h="4715" w="1387">
                  <a:moveTo>
                    <a:pt x="555" y="1"/>
                  </a:moveTo>
                  <a:cubicBezTo>
                    <a:pt x="93" y="1572"/>
                    <a:pt x="0" y="3143"/>
                    <a:pt x="185" y="4715"/>
                  </a:cubicBezTo>
                  <a:cubicBezTo>
                    <a:pt x="925" y="3236"/>
                    <a:pt x="1387" y="1664"/>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37"/>
            <p:cNvSpPr/>
            <p:nvPr/>
          </p:nvSpPr>
          <p:spPr>
            <a:xfrm>
              <a:off x="3879325" y="1418975"/>
              <a:ext cx="32375" cy="71925"/>
            </a:xfrm>
            <a:custGeom>
              <a:rect b="b" l="l" r="r" t="t"/>
              <a:pathLst>
                <a:path extrusionOk="0" h="2877" w="1295">
                  <a:moveTo>
                    <a:pt x="462" y="0"/>
                  </a:moveTo>
                  <a:cubicBezTo>
                    <a:pt x="0" y="740"/>
                    <a:pt x="0" y="1387"/>
                    <a:pt x="462" y="1941"/>
                  </a:cubicBezTo>
                  <a:cubicBezTo>
                    <a:pt x="462" y="2034"/>
                    <a:pt x="462" y="2034"/>
                    <a:pt x="462" y="2126"/>
                  </a:cubicBezTo>
                  <a:cubicBezTo>
                    <a:pt x="462" y="2383"/>
                    <a:pt x="146" y="2876"/>
                    <a:pt x="610" y="2876"/>
                  </a:cubicBezTo>
                  <a:cubicBezTo>
                    <a:pt x="648" y="2876"/>
                    <a:pt x="691" y="2873"/>
                    <a:pt x="740" y="2866"/>
                  </a:cubicBezTo>
                  <a:cubicBezTo>
                    <a:pt x="1294" y="2773"/>
                    <a:pt x="1202" y="2219"/>
                    <a:pt x="1202" y="1849"/>
                  </a:cubicBezTo>
                  <a:cubicBezTo>
                    <a:pt x="924" y="1202"/>
                    <a:pt x="740" y="647"/>
                    <a:pt x="46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37"/>
            <p:cNvSpPr/>
            <p:nvPr/>
          </p:nvSpPr>
          <p:spPr>
            <a:xfrm>
              <a:off x="4059550" y="2934900"/>
              <a:ext cx="57800" cy="62425"/>
            </a:xfrm>
            <a:custGeom>
              <a:rect b="b" l="l" r="r" t="t"/>
              <a:pathLst>
                <a:path extrusionOk="0" h="2497" w="2312">
                  <a:moveTo>
                    <a:pt x="1572" y="1"/>
                  </a:moveTo>
                  <a:cubicBezTo>
                    <a:pt x="833" y="370"/>
                    <a:pt x="1" y="740"/>
                    <a:pt x="186" y="1757"/>
                  </a:cubicBezTo>
                  <a:cubicBezTo>
                    <a:pt x="186" y="2127"/>
                    <a:pt x="278" y="2496"/>
                    <a:pt x="648" y="2496"/>
                  </a:cubicBezTo>
                  <a:cubicBezTo>
                    <a:pt x="1572" y="2496"/>
                    <a:pt x="1942" y="1757"/>
                    <a:pt x="2312" y="1110"/>
                  </a:cubicBezTo>
                  <a:cubicBezTo>
                    <a:pt x="2283" y="1102"/>
                    <a:pt x="2253" y="1099"/>
                    <a:pt x="2224" y="1099"/>
                  </a:cubicBezTo>
                  <a:cubicBezTo>
                    <a:pt x="1977" y="1099"/>
                    <a:pt x="1724" y="1331"/>
                    <a:pt x="1410" y="1331"/>
                  </a:cubicBezTo>
                  <a:cubicBezTo>
                    <a:pt x="1289" y="1331"/>
                    <a:pt x="1159" y="1297"/>
                    <a:pt x="1018" y="1202"/>
                  </a:cubicBezTo>
                  <a:cubicBezTo>
                    <a:pt x="1203" y="740"/>
                    <a:pt x="1665" y="555"/>
                    <a:pt x="166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37"/>
            <p:cNvSpPr/>
            <p:nvPr/>
          </p:nvSpPr>
          <p:spPr>
            <a:xfrm>
              <a:off x="3673650" y="3434050"/>
              <a:ext cx="39300" cy="69975"/>
            </a:xfrm>
            <a:custGeom>
              <a:rect b="b" l="l" r="r" t="t"/>
              <a:pathLst>
                <a:path extrusionOk="0" h="2799" w="1572">
                  <a:moveTo>
                    <a:pt x="740" y="1"/>
                  </a:moveTo>
                  <a:cubicBezTo>
                    <a:pt x="93" y="740"/>
                    <a:pt x="0" y="1664"/>
                    <a:pt x="0" y="2589"/>
                  </a:cubicBezTo>
                  <a:cubicBezTo>
                    <a:pt x="225" y="2663"/>
                    <a:pt x="570" y="2799"/>
                    <a:pt x="694" y="2799"/>
                  </a:cubicBezTo>
                  <a:cubicBezTo>
                    <a:pt x="723" y="2799"/>
                    <a:pt x="740" y="2791"/>
                    <a:pt x="740" y="2774"/>
                  </a:cubicBezTo>
                  <a:cubicBezTo>
                    <a:pt x="555" y="1849"/>
                    <a:pt x="1572" y="1295"/>
                    <a:pt x="1387" y="370"/>
                  </a:cubicBezTo>
                  <a:cubicBezTo>
                    <a:pt x="1202" y="278"/>
                    <a:pt x="925" y="185"/>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37"/>
            <p:cNvSpPr/>
            <p:nvPr/>
          </p:nvSpPr>
          <p:spPr>
            <a:xfrm>
              <a:off x="4110400" y="3377700"/>
              <a:ext cx="55475" cy="49450"/>
            </a:xfrm>
            <a:custGeom>
              <a:rect b="b" l="l" r="r" t="t"/>
              <a:pathLst>
                <a:path extrusionOk="0" h="1978" w="2219">
                  <a:moveTo>
                    <a:pt x="862" y="0"/>
                  </a:moveTo>
                  <a:cubicBezTo>
                    <a:pt x="541" y="0"/>
                    <a:pt x="245" y="107"/>
                    <a:pt x="0" y="498"/>
                  </a:cubicBezTo>
                  <a:lnTo>
                    <a:pt x="0" y="868"/>
                  </a:lnTo>
                  <a:cubicBezTo>
                    <a:pt x="648" y="1145"/>
                    <a:pt x="925" y="1977"/>
                    <a:pt x="1757" y="1977"/>
                  </a:cubicBezTo>
                  <a:cubicBezTo>
                    <a:pt x="1664" y="1330"/>
                    <a:pt x="2219" y="776"/>
                    <a:pt x="1757" y="129"/>
                  </a:cubicBezTo>
                  <a:cubicBezTo>
                    <a:pt x="1452" y="85"/>
                    <a:pt x="1147" y="0"/>
                    <a:pt x="86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37"/>
            <p:cNvSpPr/>
            <p:nvPr/>
          </p:nvSpPr>
          <p:spPr>
            <a:xfrm>
              <a:off x="4186650" y="4952300"/>
              <a:ext cx="69350" cy="34675"/>
            </a:xfrm>
            <a:custGeom>
              <a:rect b="b" l="l" r="r" t="t"/>
              <a:pathLst>
                <a:path extrusionOk="0" h="1387" w="2774">
                  <a:moveTo>
                    <a:pt x="1665" y="0"/>
                  </a:moveTo>
                  <a:cubicBezTo>
                    <a:pt x="1110" y="370"/>
                    <a:pt x="1" y="278"/>
                    <a:pt x="186" y="1387"/>
                  </a:cubicBezTo>
                  <a:cubicBezTo>
                    <a:pt x="353" y="1219"/>
                    <a:pt x="549" y="1166"/>
                    <a:pt x="759" y="1166"/>
                  </a:cubicBezTo>
                  <a:cubicBezTo>
                    <a:pt x="1132" y="1166"/>
                    <a:pt x="1548" y="1336"/>
                    <a:pt x="1922" y="1336"/>
                  </a:cubicBezTo>
                  <a:cubicBezTo>
                    <a:pt x="2263" y="1336"/>
                    <a:pt x="2569" y="1194"/>
                    <a:pt x="2774" y="647"/>
                  </a:cubicBezTo>
                  <a:cubicBezTo>
                    <a:pt x="2404" y="462"/>
                    <a:pt x="2034" y="185"/>
                    <a:pt x="166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37"/>
            <p:cNvSpPr/>
            <p:nvPr/>
          </p:nvSpPr>
          <p:spPr>
            <a:xfrm>
              <a:off x="4528675" y="1747125"/>
              <a:ext cx="57775" cy="71650"/>
            </a:xfrm>
            <a:custGeom>
              <a:rect b="b" l="l" r="r" t="t"/>
              <a:pathLst>
                <a:path extrusionOk="0" h="2866" w="2311">
                  <a:moveTo>
                    <a:pt x="1387" y="0"/>
                  </a:moveTo>
                  <a:cubicBezTo>
                    <a:pt x="555" y="92"/>
                    <a:pt x="370" y="924"/>
                    <a:pt x="0" y="1479"/>
                  </a:cubicBezTo>
                  <a:cubicBezTo>
                    <a:pt x="185" y="1941"/>
                    <a:pt x="462" y="2403"/>
                    <a:pt x="647" y="2866"/>
                  </a:cubicBezTo>
                  <a:cubicBezTo>
                    <a:pt x="1109" y="2311"/>
                    <a:pt x="370" y="1479"/>
                    <a:pt x="1109" y="1017"/>
                  </a:cubicBezTo>
                  <a:cubicBezTo>
                    <a:pt x="1123" y="1010"/>
                    <a:pt x="1139" y="1007"/>
                    <a:pt x="1156" y="1007"/>
                  </a:cubicBezTo>
                  <a:cubicBezTo>
                    <a:pt x="1363" y="1007"/>
                    <a:pt x="1784" y="1500"/>
                    <a:pt x="2126" y="1756"/>
                  </a:cubicBezTo>
                  <a:cubicBezTo>
                    <a:pt x="2311" y="1017"/>
                    <a:pt x="1756" y="555"/>
                    <a:pt x="138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37"/>
            <p:cNvSpPr/>
            <p:nvPr/>
          </p:nvSpPr>
          <p:spPr>
            <a:xfrm>
              <a:off x="4764375" y="4955475"/>
              <a:ext cx="54100" cy="52300"/>
            </a:xfrm>
            <a:custGeom>
              <a:rect b="b" l="l" r="r" t="t"/>
              <a:pathLst>
                <a:path extrusionOk="0" h="2092" w="2164">
                  <a:moveTo>
                    <a:pt x="739" y="0"/>
                  </a:moveTo>
                  <a:cubicBezTo>
                    <a:pt x="608" y="0"/>
                    <a:pt x="383" y="90"/>
                    <a:pt x="0" y="243"/>
                  </a:cubicBezTo>
                  <a:cubicBezTo>
                    <a:pt x="93" y="982"/>
                    <a:pt x="370" y="1630"/>
                    <a:pt x="1110" y="1999"/>
                  </a:cubicBezTo>
                  <a:cubicBezTo>
                    <a:pt x="1387" y="1722"/>
                    <a:pt x="2034" y="2092"/>
                    <a:pt x="2126" y="1537"/>
                  </a:cubicBezTo>
                  <a:cubicBezTo>
                    <a:pt x="2163" y="1241"/>
                    <a:pt x="2067" y="1167"/>
                    <a:pt x="1921" y="1167"/>
                  </a:cubicBezTo>
                  <a:cubicBezTo>
                    <a:pt x="1774" y="1167"/>
                    <a:pt x="1578" y="1241"/>
                    <a:pt x="1414" y="1241"/>
                  </a:cubicBezTo>
                  <a:cubicBezTo>
                    <a:pt x="1331" y="1241"/>
                    <a:pt x="1258" y="1223"/>
                    <a:pt x="1202" y="1167"/>
                  </a:cubicBezTo>
                  <a:cubicBezTo>
                    <a:pt x="1017" y="982"/>
                    <a:pt x="925" y="890"/>
                    <a:pt x="925" y="613"/>
                  </a:cubicBezTo>
                  <a:cubicBezTo>
                    <a:pt x="925" y="180"/>
                    <a:pt x="925" y="0"/>
                    <a:pt x="73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37"/>
            <p:cNvSpPr/>
            <p:nvPr/>
          </p:nvSpPr>
          <p:spPr>
            <a:xfrm>
              <a:off x="3627425" y="3762200"/>
              <a:ext cx="64725" cy="55475"/>
            </a:xfrm>
            <a:custGeom>
              <a:rect b="b" l="l" r="r" t="t"/>
              <a:pathLst>
                <a:path extrusionOk="0" h="2219" w="2589">
                  <a:moveTo>
                    <a:pt x="1110" y="0"/>
                  </a:moveTo>
                  <a:lnTo>
                    <a:pt x="1" y="1110"/>
                  </a:lnTo>
                  <a:cubicBezTo>
                    <a:pt x="207" y="1420"/>
                    <a:pt x="472" y="1470"/>
                    <a:pt x="762" y="1470"/>
                  </a:cubicBezTo>
                  <a:cubicBezTo>
                    <a:pt x="900" y="1470"/>
                    <a:pt x="1044" y="1458"/>
                    <a:pt x="1190" y="1458"/>
                  </a:cubicBezTo>
                  <a:cubicBezTo>
                    <a:pt x="1286" y="1458"/>
                    <a:pt x="1383" y="1463"/>
                    <a:pt x="1480" y="1479"/>
                  </a:cubicBezTo>
                  <a:cubicBezTo>
                    <a:pt x="1643" y="1370"/>
                    <a:pt x="1768" y="1325"/>
                    <a:pt x="1865" y="1325"/>
                  </a:cubicBezTo>
                  <a:cubicBezTo>
                    <a:pt x="2227" y="1325"/>
                    <a:pt x="2222" y="1940"/>
                    <a:pt x="2496" y="2164"/>
                  </a:cubicBezTo>
                  <a:lnTo>
                    <a:pt x="2496" y="2164"/>
                  </a:lnTo>
                  <a:lnTo>
                    <a:pt x="2496" y="740"/>
                  </a:lnTo>
                  <a:cubicBezTo>
                    <a:pt x="2408" y="765"/>
                    <a:pt x="2325" y="776"/>
                    <a:pt x="2246" y="776"/>
                  </a:cubicBezTo>
                  <a:cubicBezTo>
                    <a:pt x="1748" y="776"/>
                    <a:pt x="1429" y="319"/>
                    <a:pt x="1110" y="0"/>
                  </a:cubicBezTo>
                  <a:close/>
                  <a:moveTo>
                    <a:pt x="2496" y="2164"/>
                  </a:moveTo>
                  <a:lnTo>
                    <a:pt x="2496" y="2219"/>
                  </a:lnTo>
                  <a:lnTo>
                    <a:pt x="2589" y="2219"/>
                  </a:lnTo>
                  <a:cubicBezTo>
                    <a:pt x="2555" y="2205"/>
                    <a:pt x="2524" y="2186"/>
                    <a:pt x="2496" y="216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37"/>
            <p:cNvSpPr/>
            <p:nvPr/>
          </p:nvSpPr>
          <p:spPr>
            <a:xfrm>
              <a:off x="2894875" y="3921650"/>
              <a:ext cx="39325" cy="85525"/>
            </a:xfrm>
            <a:custGeom>
              <a:rect b="b" l="l" r="r" t="t"/>
              <a:pathLst>
                <a:path extrusionOk="0" h="3421" w="1573">
                  <a:moveTo>
                    <a:pt x="648" y="0"/>
                  </a:moveTo>
                  <a:cubicBezTo>
                    <a:pt x="371" y="1202"/>
                    <a:pt x="1" y="2311"/>
                    <a:pt x="925" y="3420"/>
                  </a:cubicBezTo>
                  <a:cubicBezTo>
                    <a:pt x="1110" y="2311"/>
                    <a:pt x="1572" y="1294"/>
                    <a:pt x="925" y="185"/>
                  </a:cubicBezTo>
                  <a:cubicBezTo>
                    <a:pt x="925" y="93"/>
                    <a:pt x="925" y="93"/>
                    <a:pt x="8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37"/>
            <p:cNvSpPr/>
            <p:nvPr/>
          </p:nvSpPr>
          <p:spPr>
            <a:xfrm>
              <a:off x="4038775" y="3390150"/>
              <a:ext cx="71650" cy="37000"/>
            </a:xfrm>
            <a:custGeom>
              <a:rect b="b" l="l" r="r" t="t"/>
              <a:pathLst>
                <a:path extrusionOk="0" h="1480" w="2866">
                  <a:moveTo>
                    <a:pt x="2865" y="0"/>
                  </a:moveTo>
                  <a:cubicBezTo>
                    <a:pt x="2652" y="95"/>
                    <a:pt x="2432" y="123"/>
                    <a:pt x="2210" y="123"/>
                  </a:cubicBezTo>
                  <a:cubicBezTo>
                    <a:pt x="1892" y="123"/>
                    <a:pt x="1568" y="66"/>
                    <a:pt x="1247" y="66"/>
                  </a:cubicBezTo>
                  <a:cubicBezTo>
                    <a:pt x="917" y="66"/>
                    <a:pt x="591" y="126"/>
                    <a:pt x="277" y="370"/>
                  </a:cubicBezTo>
                  <a:cubicBezTo>
                    <a:pt x="0" y="832"/>
                    <a:pt x="92" y="1202"/>
                    <a:pt x="647" y="1479"/>
                  </a:cubicBezTo>
                  <a:lnTo>
                    <a:pt x="1017" y="1479"/>
                  </a:lnTo>
                  <a:cubicBezTo>
                    <a:pt x="1109" y="278"/>
                    <a:pt x="2496" y="1109"/>
                    <a:pt x="2865" y="370"/>
                  </a:cubicBezTo>
                  <a:lnTo>
                    <a:pt x="2865"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37"/>
            <p:cNvSpPr/>
            <p:nvPr/>
          </p:nvSpPr>
          <p:spPr>
            <a:xfrm>
              <a:off x="4336875" y="4661125"/>
              <a:ext cx="62400" cy="37175"/>
            </a:xfrm>
            <a:custGeom>
              <a:rect b="b" l="l" r="r" t="t"/>
              <a:pathLst>
                <a:path extrusionOk="0" h="1487" w="2496">
                  <a:moveTo>
                    <a:pt x="959" y="0"/>
                  </a:moveTo>
                  <a:cubicBezTo>
                    <a:pt x="751" y="0"/>
                    <a:pt x="538" y="21"/>
                    <a:pt x="323" y="21"/>
                  </a:cubicBezTo>
                  <a:cubicBezTo>
                    <a:pt x="216" y="21"/>
                    <a:pt x="108" y="16"/>
                    <a:pt x="0" y="0"/>
                  </a:cubicBezTo>
                  <a:lnTo>
                    <a:pt x="0" y="0"/>
                  </a:lnTo>
                  <a:cubicBezTo>
                    <a:pt x="462" y="463"/>
                    <a:pt x="924" y="925"/>
                    <a:pt x="1479" y="1479"/>
                  </a:cubicBezTo>
                  <a:cubicBezTo>
                    <a:pt x="1558" y="1479"/>
                    <a:pt x="1653" y="1487"/>
                    <a:pt x="1751" y="1487"/>
                  </a:cubicBezTo>
                  <a:cubicBezTo>
                    <a:pt x="1998" y="1487"/>
                    <a:pt x="2271" y="1440"/>
                    <a:pt x="2403" y="1110"/>
                  </a:cubicBezTo>
                  <a:cubicBezTo>
                    <a:pt x="2496" y="740"/>
                    <a:pt x="2126" y="555"/>
                    <a:pt x="1849" y="278"/>
                  </a:cubicBezTo>
                  <a:cubicBezTo>
                    <a:pt x="1571" y="47"/>
                    <a:pt x="1271" y="0"/>
                    <a:pt x="95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37"/>
            <p:cNvSpPr/>
            <p:nvPr/>
          </p:nvSpPr>
          <p:spPr>
            <a:xfrm>
              <a:off x="3100550" y="4778975"/>
              <a:ext cx="55500" cy="71675"/>
            </a:xfrm>
            <a:custGeom>
              <a:rect b="b" l="l" r="r" t="t"/>
              <a:pathLst>
                <a:path extrusionOk="0" h="2867" w="2220">
                  <a:moveTo>
                    <a:pt x="1849" y="1"/>
                  </a:moveTo>
                  <a:cubicBezTo>
                    <a:pt x="1689" y="188"/>
                    <a:pt x="1504" y="244"/>
                    <a:pt x="1313" y="244"/>
                  </a:cubicBezTo>
                  <a:cubicBezTo>
                    <a:pt x="1035" y="244"/>
                    <a:pt x="742" y="127"/>
                    <a:pt x="480" y="127"/>
                  </a:cubicBezTo>
                  <a:cubicBezTo>
                    <a:pt x="300" y="127"/>
                    <a:pt x="135" y="183"/>
                    <a:pt x="1" y="370"/>
                  </a:cubicBezTo>
                  <a:cubicBezTo>
                    <a:pt x="1295" y="740"/>
                    <a:pt x="1387" y="2127"/>
                    <a:pt x="2219" y="2866"/>
                  </a:cubicBezTo>
                  <a:cubicBezTo>
                    <a:pt x="2034" y="1942"/>
                    <a:pt x="1942" y="1017"/>
                    <a:pt x="184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37"/>
            <p:cNvSpPr/>
            <p:nvPr/>
          </p:nvSpPr>
          <p:spPr>
            <a:xfrm>
              <a:off x="3937075" y="3457625"/>
              <a:ext cx="41625" cy="41150"/>
            </a:xfrm>
            <a:custGeom>
              <a:rect b="b" l="l" r="r" t="t"/>
              <a:pathLst>
                <a:path extrusionOk="0" h="1646" w="1665">
                  <a:moveTo>
                    <a:pt x="563" y="1"/>
                  </a:moveTo>
                  <a:cubicBezTo>
                    <a:pt x="397" y="1"/>
                    <a:pt x="215" y="72"/>
                    <a:pt x="1" y="259"/>
                  </a:cubicBezTo>
                  <a:cubicBezTo>
                    <a:pt x="1" y="721"/>
                    <a:pt x="1" y="1184"/>
                    <a:pt x="1" y="1646"/>
                  </a:cubicBezTo>
                  <a:cubicBezTo>
                    <a:pt x="740" y="1646"/>
                    <a:pt x="1110" y="1184"/>
                    <a:pt x="1665" y="629"/>
                  </a:cubicBezTo>
                  <a:cubicBezTo>
                    <a:pt x="1270" y="432"/>
                    <a:pt x="970" y="1"/>
                    <a:pt x="56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37"/>
            <p:cNvSpPr/>
            <p:nvPr/>
          </p:nvSpPr>
          <p:spPr>
            <a:xfrm>
              <a:off x="4528675" y="1828000"/>
              <a:ext cx="46225" cy="73975"/>
            </a:xfrm>
            <a:custGeom>
              <a:rect b="b" l="l" r="r" t="t"/>
              <a:pathLst>
                <a:path extrusionOk="0" h="2959" w="1849">
                  <a:moveTo>
                    <a:pt x="647" y="0"/>
                  </a:moveTo>
                  <a:lnTo>
                    <a:pt x="647" y="0"/>
                  </a:lnTo>
                  <a:cubicBezTo>
                    <a:pt x="0" y="1017"/>
                    <a:pt x="277" y="1941"/>
                    <a:pt x="647" y="2958"/>
                  </a:cubicBezTo>
                  <a:cubicBezTo>
                    <a:pt x="989" y="2702"/>
                    <a:pt x="1173" y="2208"/>
                    <a:pt x="1637" y="2208"/>
                  </a:cubicBezTo>
                  <a:cubicBezTo>
                    <a:pt x="1675" y="2208"/>
                    <a:pt x="1714" y="2212"/>
                    <a:pt x="1756" y="2219"/>
                  </a:cubicBezTo>
                  <a:cubicBezTo>
                    <a:pt x="1849" y="1294"/>
                    <a:pt x="185" y="1202"/>
                    <a:pt x="64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37"/>
            <p:cNvSpPr/>
            <p:nvPr/>
          </p:nvSpPr>
          <p:spPr>
            <a:xfrm>
              <a:off x="2952650" y="4224375"/>
              <a:ext cx="41625" cy="62425"/>
            </a:xfrm>
            <a:custGeom>
              <a:rect b="b" l="l" r="r" t="t"/>
              <a:pathLst>
                <a:path extrusionOk="0" h="2497" w="1665">
                  <a:moveTo>
                    <a:pt x="833" y="0"/>
                  </a:moveTo>
                  <a:cubicBezTo>
                    <a:pt x="1287" y="1000"/>
                    <a:pt x="848" y="1732"/>
                    <a:pt x="42" y="2459"/>
                  </a:cubicBezTo>
                  <a:lnTo>
                    <a:pt x="42" y="2459"/>
                  </a:lnTo>
                  <a:cubicBezTo>
                    <a:pt x="156" y="2368"/>
                    <a:pt x="292" y="2343"/>
                    <a:pt x="437" y="2343"/>
                  </a:cubicBezTo>
                  <a:cubicBezTo>
                    <a:pt x="624" y="2343"/>
                    <a:pt x="824" y="2385"/>
                    <a:pt x="1004" y="2385"/>
                  </a:cubicBezTo>
                  <a:cubicBezTo>
                    <a:pt x="1268" y="2385"/>
                    <a:pt x="1491" y="2295"/>
                    <a:pt x="1572" y="1849"/>
                  </a:cubicBezTo>
                  <a:cubicBezTo>
                    <a:pt x="1572" y="1109"/>
                    <a:pt x="1665" y="370"/>
                    <a:pt x="833" y="0"/>
                  </a:cubicBezTo>
                  <a:close/>
                  <a:moveTo>
                    <a:pt x="42" y="2459"/>
                  </a:moveTo>
                  <a:cubicBezTo>
                    <a:pt x="28" y="2470"/>
                    <a:pt x="14" y="2483"/>
                    <a:pt x="1" y="2496"/>
                  </a:cubicBezTo>
                  <a:cubicBezTo>
                    <a:pt x="15" y="2484"/>
                    <a:pt x="28" y="2471"/>
                    <a:pt x="42" y="245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37"/>
            <p:cNvSpPr/>
            <p:nvPr/>
          </p:nvSpPr>
          <p:spPr>
            <a:xfrm>
              <a:off x="3352425" y="3168300"/>
              <a:ext cx="39325" cy="57800"/>
            </a:xfrm>
            <a:custGeom>
              <a:rect b="b" l="l" r="r" t="t"/>
              <a:pathLst>
                <a:path extrusionOk="0" h="2312" w="1573">
                  <a:moveTo>
                    <a:pt x="1203" y="1"/>
                  </a:moveTo>
                  <a:cubicBezTo>
                    <a:pt x="925" y="832"/>
                    <a:pt x="1" y="1295"/>
                    <a:pt x="93" y="2311"/>
                  </a:cubicBezTo>
                  <a:cubicBezTo>
                    <a:pt x="833" y="1849"/>
                    <a:pt x="1480" y="1479"/>
                    <a:pt x="1572" y="555"/>
                  </a:cubicBezTo>
                  <a:lnTo>
                    <a:pt x="1203"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37"/>
            <p:cNvSpPr/>
            <p:nvPr/>
          </p:nvSpPr>
          <p:spPr>
            <a:xfrm>
              <a:off x="3574275" y="357400"/>
              <a:ext cx="64725" cy="28625"/>
            </a:xfrm>
            <a:custGeom>
              <a:rect b="b" l="l" r="r" t="t"/>
              <a:pathLst>
                <a:path extrusionOk="0" h="1145" w="2589">
                  <a:moveTo>
                    <a:pt x="1784" y="1"/>
                  </a:moveTo>
                  <a:cubicBezTo>
                    <a:pt x="1224" y="1"/>
                    <a:pt x="753" y="207"/>
                    <a:pt x="370" y="590"/>
                  </a:cubicBezTo>
                  <a:cubicBezTo>
                    <a:pt x="1" y="960"/>
                    <a:pt x="370" y="1052"/>
                    <a:pt x="648" y="1145"/>
                  </a:cubicBezTo>
                  <a:lnTo>
                    <a:pt x="740" y="1145"/>
                  </a:lnTo>
                  <a:lnTo>
                    <a:pt x="1757" y="775"/>
                  </a:lnTo>
                  <a:cubicBezTo>
                    <a:pt x="2034" y="498"/>
                    <a:pt x="2312" y="313"/>
                    <a:pt x="2589" y="128"/>
                  </a:cubicBezTo>
                  <a:cubicBezTo>
                    <a:pt x="2303" y="42"/>
                    <a:pt x="2034" y="1"/>
                    <a:pt x="178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37"/>
            <p:cNvSpPr/>
            <p:nvPr/>
          </p:nvSpPr>
          <p:spPr>
            <a:xfrm>
              <a:off x="3373225" y="2135400"/>
              <a:ext cx="62425" cy="36950"/>
            </a:xfrm>
            <a:custGeom>
              <a:rect b="b" l="l" r="r" t="t"/>
              <a:pathLst>
                <a:path extrusionOk="0" h="1478" w="2497">
                  <a:moveTo>
                    <a:pt x="629" y="1"/>
                  </a:moveTo>
                  <a:cubicBezTo>
                    <a:pt x="440" y="1"/>
                    <a:pt x="232" y="29"/>
                    <a:pt x="1" y="91"/>
                  </a:cubicBezTo>
                  <a:cubicBezTo>
                    <a:pt x="833" y="553"/>
                    <a:pt x="1480" y="1385"/>
                    <a:pt x="2497" y="1477"/>
                  </a:cubicBezTo>
                  <a:cubicBezTo>
                    <a:pt x="2034" y="707"/>
                    <a:pt x="1572" y="1"/>
                    <a:pt x="62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37"/>
            <p:cNvSpPr/>
            <p:nvPr/>
          </p:nvSpPr>
          <p:spPr>
            <a:xfrm>
              <a:off x="4674250" y="926975"/>
              <a:ext cx="71650" cy="39100"/>
            </a:xfrm>
            <a:custGeom>
              <a:rect b="b" l="l" r="r" t="t"/>
              <a:pathLst>
                <a:path extrusionOk="0" h="1564" w="2866">
                  <a:moveTo>
                    <a:pt x="2266" y="1"/>
                  </a:moveTo>
                  <a:cubicBezTo>
                    <a:pt x="1250" y="1"/>
                    <a:pt x="625" y="782"/>
                    <a:pt x="0" y="1563"/>
                  </a:cubicBezTo>
                  <a:cubicBezTo>
                    <a:pt x="1110" y="1471"/>
                    <a:pt x="1849" y="454"/>
                    <a:pt x="2866" y="84"/>
                  </a:cubicBezTo>
                  <a:cubicBezTo>
                    <a:pt x="2651" y="27"/>
                    <a:pt x="2452" y="1"/>
                    <a:pt x="226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37"/>
            <p:cNvSpPr/>
            <p:nvPr/>
          </p:nvSpPr>
          <p:spPr>
            <a:xfrm>
              <a:off x="3216100" y="510800"/>
              <a:ext cx="57800" cy="39550"/>
            </a:xfrm>
            <a:custGeom>
              <a:rect b="b" l="l" r="r" t="t"/>
              <a:pathLst>
                <a:path extrusionOk="0" h="1582" w="2312">
                  <a:moveTo>
                    <a:pt x="463" y="0"/>
                  </a:moveTo>
                  <a:lnTo>
                    <a:pt x="463" y="0"/>
                  </a:lnTo>
                  <a:cubicBezTo>
                    <a:pt x="0" y="1294"/>
                    <a:pt x="1479" y="925"/>
                    <a:pt x="1849" y="1572"/>
                  </a:cubicBezTo>
                  <a:cubicBezTo>
                    <a:pt x="1849" y="1579"/>
                    <a:pt x="1851" y="1582"/>
                    <a:pt x="1855" y="1582"/>
                  </a:cubicBezTo>
                  <a:cubicBezTo>
                    <a:pt x="1903" y="1582"/>
                    <a:pt x="2226" y="1082"/>
                    <a:pt x="2311" y="740"/>
                  </a:cubicBezTo>
                  <a:lnTo>
                    <a:pt x="463"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37"/>
            <p:cNvSpPr/>
            <p:nvPr/>
          </p:nvSpPr>
          <p:spPr>
            <a:xfrm>
              <a:off x="4637275" y="3836150"/>
              <a:ext cx="37000" cy="71650"/>
            </a:xfrm>
            <a:custGeom>
              <a:rect b="b" l="l" r="r" t="t"/>
              <a:pathLst>
                <a:path extrusionOk="0" h="2866" w="1480">
                  <a:moveTo>
                    <a:pt x="1479" y="0"/>
                  </a:moveTo>
                  <a:lnTo>
                    <a:pt x="1" y="278"/>
                  </a:lnTo>
                  <a:cubicBezTo>
                    <a:pt x="370" y="1109"/>
                    <a:pt x="93" y="2126"/>
                    <a:pt x="740" y="2866"/>
                  </a:cubicBezTo>
                  <a:lnTo>
                    <a:pt x="740" y="2496"/>
                  </a:lnTo>
                  <a:cubicBezTo>
                    <a:pt x="555" y="1664"/>
                    <a:pt x="740" y="925"/>
                    <a:pt x="147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37"/>
            <p:cNvSpPr/>
            <p:nvPr/>
          </p:nvSpPr>
          <p:spPr>
            <a:xfrm>
              <a:off x="3091300" y="4716575"/>
              <a:ext cx="46250" cy="53175"/>
            </a:xfrm>
            <a:custGeom>
              <a:rect b="b" l="l" r="r" t="t"/>
              <a:pathLst>
                <a:path extrusionOk="0" h="2127" w="1850">
                  <a:moveTo>
                    <a:pt x="1" y="1"/>
                  </a:moveTo>
                  <a:lnTo>
                    <a:pt x="1" y="1"/>
                  </a:lnTo>
                  <a:cubicBezTo>
                    <a:pt x="463" y="833"/>
                    <a:pt x="463" y="2034"/>
                    <a:pt x="1850" y="2127"/>
                  </a:cubicBezTo>
                  <a:cubicBezTo>
                    <a:pt x="1295" y="1295"/>
                    <a:pt x="1110" y="278"/>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37"/>
            <p:cNvSpPr/>
            <p:nvPr/>
          </p:nvSpPr>
          <p:spPr>
            <a:xfrm>
              <a:off x="3364000" y="4676400"/>
              <a:ext cx="39300" cy="30975"/>
            </a:xfrm>
            <a:custGeom>
              <a:rect b="b" l="l" r="r" t="t"/>
              <a:pathLst>
                <a:path extrusionOk="0" h="1239" w="1572">
                  <a:moveTo>
                    <a:pt x="931" y="0"/>
                  </a:moveTo>
                  <a:cubicBezTo>
                    <a:pt x="411" y="0"/>
                    <a:pt x="240" y="469"/>
                    <a:pt x="0" y="868"/>
                  </a:cubicBezTo>
                  <a:lnTo>
                    <a:pt x="370" y="1238"/>
                  </a:lnTo>
                  <a:cubicBezTo>
                    <a:pt x="925" y="1146"/>
                    <a:pt x="1387" y="868"/>
                    <a:pt x="1572" y="314"/>
                  </a:cubicBezTo>
                  <a:cubicBezTo>
                    <a:pt x="1572" y="314"/>
                    <a:pt x="1294" y="37"/>
                    <a:pt x="1202" y="37"/>
                  </a:cubicBezTo>
                  <a:cubicBezTo>
                    <a:pt x="1102" y="12"/>
                    <a:pt x="1012" y="0"/>
                    <a:pt x="93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37"/>
            <p:cNvSpPr/>
            <p:nvPr/>
          </p:nvSpPr>
          <p:spPr>
            <a:xfrm>
              <a:off x="4246750" y="3427125"/>
              <a:ext cx="34675" cy="62400"/>
            </a:xfrm>
            <a:custGeom>
              <a:rect b="b" l="l" r="r" t="t"/>
              <a:pathLst>
                <a:path extrusionOk="0" h="2496" w="1387">
                  <a:moveTo>
                    <a:pt x="0" y="0"/>
                  </a:moveTo>
                  <a:lnTo>
                    <a:pt x="0" y="0"/>
                  </a:lnTo>
                  <a:cubicBezTo>
                    <a:pt x="647" y="740"/>
                    <a:pt x="277" y="2034"/>
                    <a:pt x="1387" y="2496"/>
                  </a:cubicBezTo>
                  <a:cubicBezTo>
                    <a:pt x="1109" y="1572"/>
                    <a:pt x="1387" y="278"/>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37"/>
            <p:cNvSpPr/>
            <p:nvPr/>
          </p:nvSpPr>
          <p:spPr>
            <a:xfrm>
              <a:off x="2183150" y="5011175"/>
              <a:ext cx="48550" cy="40500"/>
            </a:xfrm>
            <a:custGeom>
              <a:rect b="b" l="l" r="r" t="t"/>
              <a:pathLst>
                <a:path extrusionOk="0" h="1620" w="1942">
                  <a:moveTo>
                    <a:pt x="1046" y="1"/>
                  </a:moveTo>
                  <a:cubicBezTo>
                    <a:pt x="720" y="1"/>
                    <a:pt x="76" y="346"/>
                    <a:pt x="0" y="881"/>
                  </a:cubicBezTo>
                  <a:cubicBezTo>
                    <a:pt x="0" y="1250"/>
                    <a:pt x="0" y="1435"/>
                    <a:pt x="370" y="1620"/>
                  </a:cubicBezTo>
                  <a:cubicBezTo>
                    <a:pt x="93" y="788"/>
                    <a:pt x="1941" y="973"/>
                    <a:pt x="1202" y="49"/>
                  </a:cubicBezTo>
                  <a:cubicBezTo>
                    <a:pt x="1170" y="16"/>
                    <a:pt x="1115" y="1"/>
                    <a:pt x="104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37"/>
            <p:cNvSpPr/>
            <p:nvPr/>
          </p:nvSpPr>
          <p:spPr>
            <a:xfrm>
              <a:off x="2818625" y="4645800"/>
              <a:ext cx="37000" cy="32800"/>
            </a:xfrm>
            <a:custGeom>
              <a:rect b="b" l="l" r="r" t="t"/>
              <a:pathLst>
                <a:path extrusionOk="0" h="1312" w="1480">
                  <a:moveTo>
                    <a:pt x="716" y="1"/>
                  </a:moveTo>
                  <a:cubicBezTo>
                    <a:pt x="505" y="1"/>
                    <a:pt x="269" y="91"/>
                    <a:pt x="1" y="244"/>
                  </a:cubicBezTo>
                  <a:cubicBezTo>
                    <a:pt x="355" y="315"/>
                    <a:pt x="111" y="1311"/>
                    <a:pt x="522" y="1311"/>
                  </a:cubicBezTo>
                  <a:cubicBezTo>
                    <a:pt x="646" y="1311"/>
                    <a:pt x="830" y="1220"/>
                    <a:pt x="1110" y="983"/>
                  </a:cubicBezTo>
                  <a:lnTo>
                    <a:pt x="1480" y="613"/>
                  </a:lnTo>
                  <a:cubicBezTo>
                    <a:pt x="1263" y="180"/>
                    <a:pt x="1015" y="1"/>
                    <a:pt x="71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37"/>
            <p:cNvSpPr/>
            <p:nvPr/>
          </p:nvSpPr>
          <p:spPr>
            <a:xfrm>
              <a:off x="3981000" y="1157125"/>
              <a:ext cx="48675" cy="53900"/>
            </a:xfrm>
            <a:custGeom>
              <a:rect b="b" l="l" r="r" t="t"/>
              <a:pathLst>
                <a:path extrusionOk="0" h="2156" w="1947">
                  <a:moveTo>
                    <a:pt x="1132" y="1"/>
                  </a:moveTo>
                  <a:cubicBezTo>
                    <a:pt x="1011" y="1"/>
                    <a:pt x="879" y="12"/>
                    <a:pt x="740" y="29"/>
                  </a:cubicBezTo>
                  <a:cubicBezTo>
                    <a:pt x="1756" y="676"/>
                    <a:pt x="0" y="1416"/>
                    <a:pt x="740" y="2155"/>
                  </a:cubicBezTo>
                  <a:cubicBezTo>
                    <a:pt x="1017" y="1785"/>
                    <a:pt x="1294" y="1416"/>
                    <a:pt x="1572" y="953"/>
                  </a:cubicBezTo>
                  <a:cubicBezTo>
                    <a:pt x="1947" y="203"/>
                    <a:pt x="1652" y="1"/>
                    <a:pt x="113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37"/>
            <p:cNvSpPr/>
            <p:nvPr/>
          </p:nvSpPr>
          <p:spPr>
            <a:xfrm>
              <a:off x="3190675" y="3831925"/>
              <a:ext cx="55475" cy="26100"/>
            </a:xfrm>
            <a:custGeom>
              <a:rect b="b" l="l" r="r" t="t"/>
              <a:pathLst>
                <a:path extrusionOk="0" h="1044" w="2219">
                  <a:moveTo>
                    <a:pt x="889" y="0"/>
                  </a:moveTo>
                  <a:cubicBezTo>
                    <a:pt x="554" y="0"/>
                    <a:pt x="249" y="194"/>
                    <a:pt x="1" y="816"/>
                  </a:cubicBezTo>
                  <a:cubicBezTo>
                    <a:pt x="381" y="816"/>
                    <a:pt x="730" y="656"/>
                    <a:pt x="1065" y="656"/>
                  </a:cubicBezTo>
                  <a:cubicBezTo>
                    <a:pt x="1300" y="656"/>
                    <a:pt x="1528" y="735"/>
                    <a:pt x="1757" y="1001"/>
                  </a:cubicBezTo>
                  <a:cubicBezTo>
                    <a:pt x="1801" y="1031"/>
                    <a:pt x="1840" y="1044"/>
                    <a:pt x="1876" y="1044"/>
                  </a:cubicBezTo>
                  <a:cubicBezTo>
                    <a:pt x="2064" y="1044"/>
                    <a:pt x="2141" y="680"/>
                    <a:pt x="2219" y="447"/>
                  </a:cubicBezTo>
                  <a:cubicBezTo>
                    <a:pt x="1760" y="294"/>
                    <a:pt x="1302" y="0"/>
                    <a:pt x="88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37"/>
            <p:cNvSpPr/>
            <p:nvPr/>
          </p:nvSpPr>
          <p:spPr>
            <a:xfrm>
              <a:off x="3717550" y="3380900"/>
              <a:ext cx="57800" cy="46250"/>
            </a:xfrm>
            <a:custGeom>
              <a:rect b="b" l="l" r="r" t="t"/>
              <a:pathLst>
                <a:path extrusionOk="0" h="1850" w="2312">
                  <a:moveTo>
                    <a:pt x="1110" y="1"/>
                  </a:moveTo>
                  <a:cubicBezTo>
                    <a:pt x="370" y="370"/>
                    <a:pt x="185" y="1110"/>
                    <a:pt x="1" y="1849"/>
                  </a:cubicBezTo>
                  <a:cubicBezTo>
                    <a:pt x="648" y="1757"/>
                    <a:pt x="740" y="1017"/>
                    <a:pt x="1387" y="832"/>
                  </a:cubicBezTo>
                  <a:cubicBezTo>
                    <a:pt x="2311" y="463"/>
                    <a:pt x="1295" y="278"/>
                    <a:pt x="111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37"/>
            <p:cNvSpPr/>
            <p:nvPr/>
          </p:nvSpPr>
          <p:spPr>
            <a:xfrm>
              <a:off x="3655150" y="3752950"/>
              <a:ext cx="41625" cy="28675"/>
            </a:xfrm>
            <a:custGeom>
              <a:rect b="b" l="l" r="r" t="t"/>
              <a:pathLst>
                <a:path extrusionOk="0" h="1147" w="1665">
                  <a:moveTo>
                    <a:pt x="1480" y="1"/>
                  </a:moveTo>
                  <a:cubicBezTo>
                    <a:pt x="1383" y="17"/>
                    <a:pt x="1286" y="22"/>
                    <a:pt x="1191" y="22"/>
                  </a:cubicBezTo>
                  <a:cubicBezTo>
                    <a:pt x="1044" y="22"/>
                    <a:pt x="900" y="10"/>
                    <a:pt x="762" y="10"/>
                  </a:cubicBezTo>
                  <a:cubicBezTo>
                    <a:pt x="472" y="10"/>
                    <a:pt x="208" y="60"/>
                    <a:pt x="1" y="370"/>
                  </a:cubicBezTo>
                  <a:cubicBezTo>
                    <a:pt x="320" y="689"/>
                    <a:pt x="639" y="1146"/>
                    <a:pt x="1196" y="1146"/>
                  </a:cubicBezTo>
                  <a:cubicBezTo>
                    <a:pt x="1285" y="1146"/>
                    <a:pt x="1379" y="1135"/>
                    <a:pt x="1480" y="1110"/>
                  </a:cubicBezTo>
                  <a:cubicBezTo>
                    <a:pt x="1665" y="740"/>
                    <a:pt x="1665" y="370"/>
                    <a:pt x="14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37"/>
            <p:cNvSpPr/>
            <p:nvPr/>
          </p:nvSpPr>
          <p:spPr>
            <a:xfrm>
              <a:off x="3849275" y="466900"/>
              <a:ext cx="37000" cy="53175"/>
            </a:xfrm>
            <a:custGeom>
              <a:rect b="b" l="l" r="r" t="t"/>
              <a:pathLst>
                <a:path extrusionOk="0" h="2127" w="1480">
                  <a:moveTo>
                    <a:pt x="555" y="0"/>
                  </a:moveTo>
                  <a:cubicBezTo>
                    <a:pt x="93" y="740"/>
                    <a:pt x="0" y="1479"/>
                    <a:pt x="555" y="2126"/>
                  </a:cubicBezTo>
                  <a:cubicBezTo>
                    <a:pt x="1479" y="1479"/>
                    <a:pt x="740" y="740"/>
                    <a:pt x="5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37"/>
            <p:cNvSpPr/>
            <p:nvPr/>
          </p:nvSpPr>
          <p:spPr>
            <a:xfrm>
              <a:off x="3218400" y="1631800"/>
              <a:ext cx="55500" cy="22375"/>
            </a:xfrm>
            <a:custGeom>
              <a:rect b="b" l="l" r="r" t="t"/>
              <a:pathLst>
                <a:path extrusionOk="0" h="895" w="2220">
                  <a:moveTo>
                    <a:pt x="689" y="0"/>
                  </a:moveTo>
                  <a:cubicBezTo>
                    <a:pt x="460" y="0"/>
                    <a:pt x="230" y="68"/>
                    <a:pt x="1" y="269"/>
                  </a:cubicBezTo>
                  <a:cubicBezTo>
                    <a:pt x="287" y="734"/>
                    <a:pt x="574" y="895"/>
                    <a:pt x="861" y="895"/>
                  </a:cubicBezTo>
                  <a:cubicBezTo>
                    <a:pt x="1314" y="895"/>
                    <a:pt x="1766" y="495"/>
                    <a:pt x="2219" y="269"/>
                  </a:cubicBezTo>
                  <a:lnTo>
                    <a:pt x="2219" y="269"/>
                  </a:lnTo>
                  <a:cubicBezTo>
                    <a:pt x="2175" y="274"/>
                    <a:pt x="2130" y="277"/>
                    <a:pt x="2085" y="277"/>
                  </a:cubicBezTo>
                  <a:cubicBezTo>
                    <a:pt x="1620" y="277"/>
                    <a:pt x="1155" y="0"/>
                    <a:pt x="68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37"/>
            <p:cNvSpPr/>
            <p:nvPr/>
          </p:nvSpPr>
          <p:spPr>
            <a:xfrm>
              <a:off x="4662700" y="3976175"/>
              <a:ext cx="27750" cy="31100"/>
            </a:xfrm>
            <a:custGeom>
              <a:rect b="b" l="l" r="r" t="t"/>
              <a:pathLst>
                <a:path extrusionOk="0" h="1244" w="1110">
                  <a:moveTo>
                    <a:pt x="691" y="0"/>
                  </a:moveTo>
                  <a:cubicBezTo>
                    <a:pt x="431" y="0"/>
                    <a:pt x="318" y="421"/>
                    <a:pt x="0" y="500"/>
                  </a:cubicBezTo>
                  <a:cubicBezTo>
                    <a:pt x="0" y="777"/>
                    <a:pt x="0" y="1055"/>
                    <a:pt x="0" y="1239"/>
                  </a:cubicBezTo>
                  <a:cubicBezTo>
                    <a:pt x="111" y="1239"/>
                    <a:pt x="222" y="1243"/>
                    <a:pt x="329" y="1243"/>
                  </a:cubicBezTo>
                  <a:cubicBezTo>
                    <a:pt x="755" y="1243"/>
                    <a:pt x="1110" y="1184"/>
                    <a:pt x="1110" y="592"/>
                  </a:cubicBezTo>
                  <a:cubicBezTo>
                    <a:pt x="1110" y="407"/>
                    <a:pt x="1017" y="38"/>
                    <a:pt x="832" y="38"/>
                  </a:cubicBezTo>
                  <a:cubicBezTo>
                    <a:pt x="780" y="12"/>
                    <a:pt x="733" y="0"/>
                    <a:pt x="69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37"/>
            <p:cNvSpPr/>
            <p:nvPr/>
          </p:nvSpPr>
          <p:spPr>
            <a:xfrm>
              <a:off x="4422375" y="820450"/>
              <a:ext cx="43925" cy="37000"/>
            </a:xfrm>
            <a:custGeom>
              <a:rect b="b" l="l" r="r" t="t"/>
              <a:pathLst>
                <a:path extrusionOk="0" h="1480" w="1757">
                  <a:moveTo>
                    <a:pt x="555" y="1"/>
                  </a:moveTo>
                  <a:cubicBezTo>
                    <a:pt x="0" y="648"/>
                    <a:pt x="555" y="1017"/>
                    <a:pt x="924" y="1480"/>
                  </a:cubicBezTo>
                  <a:cubicBezTo>
                    <a:pt x="1109" y="925"/>
                    <a:pt x="1756" y="185"/>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37"/>
            <p:cNvSpPr/>
            <p:nvPr/>
          </p:nvSpPr>
          <p:spPr>
            <a:xfrm>
              <a:off x="2985000" y="4298325"/>
              <a:ext cx="43950" cy="46225"/>
            </a:xfrm>
            <a:custGeom>
              <a:rect b="b" l="l" r="r" t="t"/>
              <a:pathLst>
                <a:path extrusionOk="0" h="1849" w="1758">
                  <a:moveTo>
                    <a:pt x="648" y="0"/>
                  </a:moveTo>
                  <a:cubicBezTo>
                    <a:pt x="1" y="740"/>
                    <a:pt x="186" y="1294"/>
                    <a:pt x="1018" y="1849"/>
                  </a:cubicBezTo>
                  <a:cubicBezTo>
                    <a:pt x="1757" y="1017"/>
                    <a:pt x="371" y="647"/>
                    <a:pt x="64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37"/>
            <p:cNvSpPr/>
            <p:nvPr/>
          </p:nvSpPr>
          <p:spPr>
            <a:xfrm>
              <a:off x="3763775" y="3380900"/>
              <a:ext cx="37000" cy="55475"/>
            </a:xfrm>
            <a:custGeom>
              <a:rect b="b" l="l" r="r" t="t"/>
              <a:pathLst>
                <a:path extrusionOk="0" h="2219" w="1480">
                  <a:moveTo>
                    <a:pt x="1479" y="1"/>
                  </a:moveTo>
                  <a:cubicBezTo>
                    <a:pt x="555" y="463"/>
                    <a:pt x="185" y="1202"/>
                    <a:pt x="0" y="2219"/>
                  </a:cubicBezTo>
                  <a:cubicBezTo>
                    <a:pt x="740" y="1664"/>
                    <a:pt x="1294" y="925"/>
                    <a:pt x="147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37"/>
            <p:cNvSpPr/>
            <p:nvPr/>
          </p:nvSpPr>
          <p:spPr>
            <a:xfrm>
              <a:off x="2481250" y="4732750"/>
              <a:ext cx="37000" cy="37200"/>
            </a:xfrm>
            <a:custGeom>
              <a:rect b="b" l="l" r="r" t="t"/>
              <a:pathLst>
                <a:path extrusionOk="0" h="1488" w="1480">
                  <a:moveTo>
                    <a:pt x="0" y="1"/>
                  </a:moveTo>
                  <a:lnTo>
                    <a:pt x="0" y="1"/>
                  </a:lnTo>
                  <a:cubicBezTo>
                    <a:pt x="175" y="785"/>
                    <a:pt x="431" y="1488"/>
                    <a:pt x="1312" y="1488"/>
                  </a:cubicBezTo>
                  <a:cubicBezTo>
                    <a:pt x="1366" y="1488"/>
                    <a:pt x="1421" y="1485"/>
                    <a:pt x="1479" y="1480"/>
                  </a:cubicBezTo>
                  <a:cubicBezTo>
                    <a:pt x="1109" y="833"/>
                    <a:pt x="647" y="371"/>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37"/>
            <p:cNvSpPr/>
            <p:nvPr/>
          </p:nvSpPr>
          <p:spPr>
            <a:xfrm>
              <a:off x="3900100" y="2929225"/>
              <a:ext cx="32400" cy="33425"/>
            </a:xfrm>
            <a:custGeom>
              <a:rect b="b" l="l" r="r" t="t"/>
              <a:pathLst>
                <a:path extrusionOk="0" h="1337" w="1296">
                  <a:moveTo>
                    <a:pt x="401" y="1"/>
                  </a:moveTo>
                  <a:cubicBezTo>
                    <a:pt x="157" y="1"/>
                    <a:pt x="79" y="378"/>
                    <a:pt x="1" y="690"/>
                  </a:cubicBezTo>
                  <a:cubicBezTo>
                    <a:pt x="278" y="875"/>
                    <a:pt x="463" y="1152"/>
                    <a:pt x="740" y="1337"/>
                  </a:cubicBezTo>
                  <a:cubicBezTo>
                    <a:pt x="556" y="875"/>
                    <a:pt x="1295" y="320"/>
                    <a:pt x="556" y="43"/>
                  </a:cubicBezTo>
                  <a:cubicBezTo>
                    <a:pt x="498" y="14"/>
                    <a:pt x="446" y="1"/>
                    <a:pt x="40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37"/>
            <p:cNvSpPr/>
            <p:nvPr/>
          </p:nvSpPr>
          <p:spPr>
            <a:xfrm>
              <a:off x="2911075" y="402175"/>
              <a:ext cx="25425" cy="19425"/>
            </a:xfrm>
            <a:custGeom>
              <a:rect b="b" l="l" r="r" t="t"/>
              <a:pathLst>
                <a:path extrusionOk="0" h="777" w="1017">
                  <a:moveTo>
                    <a:pt x="647" y="1"/>
                  </a:moveTo>
                  <a:cubicBezTo>
                    <a:pt x="370" y="93"/>
                    <a:pt x="0" y="93"/>
                    <a:pt x="92" y="463"/>
                  </a:cubicBezTo>
                  <a:cubicBezTo>
                    <a:pt x="205" y="689"/>
                    <a:pt x="333" y="777"/>
                    <a:pt x="464" y="777"/>
                  </a:cubicBezTo>
                  <a:cubicBezTo>
                    <a:pt x="655" y="777"/>
                    <a:pt x="852" y="590"/>
                    <a:pt x="1017" y="371"/>
                  </a:cubicBezTo>
                  <a:lnTo>
                    <a:pt x="647"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37"/>
            <p:cNvSpPr/>
            <p:nvPr/>
          </p:nvSpPr>
          <p:spPr>
            <a:xfrm>
              <a:off x="4313750" y="4677300"/>
              <a:ext cx="23150" cy="27750"/>
            </a:xfrm>
            <a:custGeom>
              <a:rect b="b" l="l" r="r" t="t"/>
              <a:pathLst>
                <a:path extrusionOk="0" h="1110" w="926">
                  <a:moveTo>
                    <a:pt x="463" y="1"/>
                  </a:moveTo>
                  <a:cubicBezTo>
                    <a:pt x="1" y="1"/>
                    <a:pt x="278" y="555"/>
                    <a:pt x="186" y="832"/>
                  </a:cubicBezTo>
                  <a:cubicBezTo>
                    <a:pt x="324" y="1017"/>
                    <a:pt x="440" y="1110"/>
                    <a:pt x="555" y="1110"/>
                  </a:cubicBezTo>
                  <a:cubicBezTo>
                    <a:pt x="671" y="1110"/>
                    <a:pt x="786" y="1017"/>
                    <a:pt x="925" y="832"/>
                  </a:cubicBezTo>
                  <a:cubicBezTo>
                    <a:pt x="555" y="648"/>
                    <a:pt x="925" y="1"/>
                    <a:pt x="46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37"/>
            <p:cNvSpPr/>
            <p:nvPr/>
          </p:nvSpPr>
          <p:spPr>
            <a:xfrm>
              <a:off x="3627425" y="3103550"/>
              <a:ext cx="37000" cy="23175"/>
            </a:xfrm>
            <a:custGeom>
              <a:rect b="b" l="l" r="r" t="t"/>
              <a:pathLst>
                <a:path extrusionOk="0" h="927" w="1480">
                  <a:moveTo>
                    <a:pt x="816" y="1"/>
                  </a:moveTo>
                  <a:cubicBezTo>
                    <a:pt x="591" y="1"/>
                    <a:pt x="327" y="198"/>
                    <a:pt x="91" y="198"/>
                  </a:cubicBezTo>
                  <a:cubicBezTo>
                    <a:pt x="60" y="198"/>
                    <a:pt x="30" y="195"/>
                    <a:pt x="1" y="187"/>
                  </a:cubicBezTo>
                  <a:lnTo>
                    <a:pt x="1" y="187"/>
                  </a:lnTo>
                  <a:cubicBezTo>
                    <a:pt x="186" y="557"/>
                    <a:pt x="370" y="834"/>
                    <a:pt x="740" y="927"/>
                  </a:cubicBezTo>
                  <a:cubicBezTo>
                    <a:pt x="740" y="649"/>
                    <a:pt x="1480" y="557"/>
                    <a:pt x="1110" y="187"/>
                  </a:cubicBezTo>
                  <a:cubicBezTo>
                    <a:pt x="1026" y="48"/>
                    <a:pt x="926" y="1"/>
                    <a:pt x="81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37"/>
            <p:cNvSpPr/>
            <p:nvPr/>
          </p:nvSpPr>
          <p:spPr>
            <a:xfrm>
              <a:off x="4549475" y="1818750"/>
              <a:ext cx="32375" cy="37000"/>
            </a:xfrm>
            <a:custGeom>
              <a:rect b="b" l="l" r="r" t="t"/>
              <a:pathLst>
                <a:path extrusionOk="0" h="1480" w="1295">
                  <a:moveTo>
                    <a:pt x="1294" y="1"/>
                  </a:moveTo>
                  <a:cubicBezTo>
                    <a:pt x="0" y="463"/>
                    <a:pt x="1017" y="1017"/>
                    <a:pt x="1294" y="1479"/>
                  </a:cubicBezTo>
                  <a:lnTo>
                    <a:pt x="1294"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37"/>
            <p:cNvSpPr/>
            <p:nvPr/>
          </p:nvSpPr>
          <p:spPr>
            <a:xfrm>
              <a:off x="4637275" y="959250"/>
              <a:ext cx="37000" cy="16050"/>
            </a:xfrm>
            <a:custGeom>
              <a:rect b="b" l="l" r="r" t="t"/>
              <a:pathLst>
                <a:path extrusionOk="0" h="642" w="1480">
                  <a:moveTo>
                    <a:pt x="694" y="0"/>
                  </a:moveTo>
                  <a:cubicBezTo>
                    <a:pt x="398" y="0"/>
                    <a:pt x="156" y="176"/>
                    <a:pt x="1" y="642"/>
                  </a:cubicBezTo>
                  <a:cubicBezTo>
                    <a:pt x="81" y="626"/>
                    <a:pt x="165" y="621"/>
                    <a:pt x="250" y="621"/>
                  </a:cubicBezTo>
                  <a:cubicBezTo>
                    <a:pt x="380" y="621"/>
                    <a:pt x="515" y="632"/>
                    <a:pt x="650" y="632"/>
                  </a:cubicBezTo>
                  <a:cubicBezTo>
                    <a:pt x="934" y="632"/>
                    <a:pt x="1221" y="582"/>
                    <a:pt x="1479" y="272"/>
                  </a:cubicBezTo>
                  <a:cubicBezTo>
                    <a:pt x="1195" y="109"/>
                    <a:pt x="928" y="0"/>
                    <a:pt x="69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37"/>
            <p:cNvSpPr/>
            <p:nvPr/>
          </p:nvSpPr>
          <p:spPr>
            <a:xfrm>
              <a:off x="4212075" y="3399400"/>
              <a:ext cx="34700" cy="27750"/>
            </a:xfrm>
            <a:custGeom>
              <a:rect b="b" l="l" r="r" t="t"/>
              <a:pathLst>
                <a:path extrusionOk="0" h="1110" w="1388">
                  <a:moveTo>
                    <a:pt x="648" y="0"/>
                  </a:moveTo>
                  <a:lnTo>
                    <a:pt x="648" y="0"/>
                  </a:lnTo>
                  <a:cubicBezTo>
                    <a:pt x="1" y="924"/>
                    <a:pt x="1110" y="739"/>
                    <a:pt x="1387" y="1109"/>
                  </a:cubicBezTo>
                  <a:cubicBezTo>
                    <a:pt x="1387" y="555"/>
                    <a:pt x="1110" y="185"/>
                    <a:pt x="64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37"/>
            <p:cNvSpPr/>
            <p:nvPr/>
          </p:nvSpPr>
          <p:spPr>
            <a:xfrm>
              <a:off x="3729100" y="3436350"/>
              <a:ext cx="37000" cy="34700"/>
            </a:xfrm>
            <a:custGeom>
              <a:rect b="b" l="l" r="r" t="t"/>
              <a:pathLst>
                <a:path extrusionOk="0" h="1388" w="1480">
                  <a:moveTo>
                    <a:pt x="1387" y="1"/>
                  </a:moveTo>
                  <a:lnTo>
                    <a:pt x="1387" y="1"/>
                  </a:lnTo>
                  <a:cubicBezTo>
                    <a:pt x="1018" y="371"/>
                    <a:pt x="1" y="463"/>
                    <a:pt x="648" y="1387"/>
                  </a:cubicBezTo>
                  <a:cubicBezTo>
                    <a:pt x="925" y="925"/>
                    <a:pt x="1480" y="648"/>
                    <a:pt x="138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37"/>
            <p:cNvSpPr/>
            <p:nvPr/>
          </p:nvSpPr>
          <p:spPr>
            <a:xfrm>
              <a:off x="3509575" y="1828000"/>
              <a:ext cx="18500" cy="22050"/>
            </a:xfrm>
            <a:custGeom>
              <a:rect b="b" l="l" r="r" t="t"/>
              <a:pathLst>
                <a:path extrusionOk="0" h="882" w="740">
                  <a:moveTo>
                    <a:pt x="370" y="0"/>
                  </a:moveTo>
                  <a:lnTo>
                    <a:pt x="1" y="370"/>
                  </a:lnTo>
                  <a:cubicBezTo>
                    <a:pt x="76" y="595"/>
                    <a:pt x="29" y="882"/>
                    <a:pt x="257" y="882"/>
                  </a:cubicBezTo>
                  <a:cubicBezTo>
                    <a:pt x="309" y="882"/>
                    <a:pt x="376" y="867"/>
                    <a:pt x="463" y="832"/>
                  </a:cubicBezTo>
                  <a:cubicBezTo>
                    <a:pt x="740" y="555"/>
                    <a:pt x="740" y="278"/>
                    <a:pt x="37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37"/>
            <p:cNvSpPr/>
            <p:nvPr/>
          </p:nvSpPr>
          <p:spPr>
            <a:xfrm>
              <a:off x="3279225" y="2382600"/>
              <a:ext cx="22400" cy="19075"/>
            </a:xfrm>
            <a:custGeom>
              <a:rect b="b" l="l" r="r" t="t"/>
              <a:pathLst>
                <a:path extrusionOk="0" h="763" w="896">
                  <a:moveTo>
                    <a:pt x="156" y="1"/>
                  </a:moveTo>
                  <a:lnTo>
                    <a:pt x="156" y="1"/>
                  </a:lnTo>
                  <a:cubicBezTo>
                    <a:pt x="0" y="545"/>
                    <a:pt x="172" y="762"/>
                    <a:pt x="616" y="762"/>
                  </a:cubicBezTo>
                  <a:cubicBezTo>
                    <a:pt x="700" y="762"/>
                    <a:pt x="793" y="755"/>
                    <a:pt x="895" y="740"/>
                  </a:cubicBezTo>
                  <a:cubicBezTo>
                    <a:pt x="618" y="463"/>
                    <a:pt x="341" y="185"/>
                    <a:pt x="15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37"/>
            <p:cNvSpPr/>
            <p:nvPr/>
          </p:nvSpPr>
          <p:spPr>
            <a:xfrm>
              <a:off x="3837850" y="5310600"/>
              <a:ext cx="62275" cy="48775"/>
            </a:xfrm>
            <a:custGeom>
              <a:rect b="b" l="l" r="r" t="t"/>
              <a:pathLst>
                <a:path extrusionOk="0" h="1951" w="2491">
                  <a:moveTo>
                    <a:pt x="1538" y="1"/>
                  </a:moveTo>
                  <a:cubicBezTo>
                    <a:pt x="1083" y="1"/>
                    <a:pt x="706" y="408"/>
                    <a:pt x="365" y="920"/>
                  </a:cubicBezTo>
                  <a:cubicBezTo>
                    <a:pt x="437" y="1209"/>
                    <a:pt x="1" y="1951"/>
                    <a:pt x="426" y="1951"/>
                  </a:cubicBezTo>
                  <a:cubicBezTo>
                    <a:pt x="544" y="1951"/>
                    <a:pt x="730" y="1893"/>
                    <a:pt x="1012" y="1752"/>
                  </a:cubicBezTo>
                  <a:cubicBezTo>
                    <a:pt x="1567" y="1475"/>
                    <a:pt x="2306" y="1382"/>
                    <a:pt x="2491" y="550"/>
                  </a:cubicBezTo>
                  <a:cubicBezTo>
                    <a:pt x="2136" y="159"/>
                    <a:pt x="1821" y="1"/>
                    <a:pt x="153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37"/>
            <p:cNvSpPr/>
            <p:nvPr/>
          </p:nvSpPr>
          <p:spPr>
            <a:xfrm>
              <a:off x="4098850" y="312050"/>
              <a:ext cx="64725" cy="136375"/>
            </a:xfrm>
            <a:custGeom>
              <a:rect b="b" l="l" r="r" t="t"/>
              <a:pathLst>
                <a:path extrusionOk="0" h="5455" w="2589">
                  <a:moveTo>
                    <a:pt x="93" y="1"/>
                  </a:moveTo>
                  <a:cubicBezTo>
                    <a:pt x="0" y="1110"/>
                    <a:pt x="1294" y="1295"/>
                    <a:pt x="1387" y="2312"/>
                  </a:cubicBezTo>
                  <a:cubicBezTo>
                    <a:pt x="1479" y="3421"/>
                    <a:pt x="1941" y="4438"/>
                    <a:pt x="2219" y="5455"/>
                  </a:cubicBezTo>
                  <a:cubicBezTo>
                    <a:pt x="2311" y="5085"/>
                    <a:pt x="2219" y="4623"/>
                    <a:pt x="2588" y="4345"/>
                  </a:cubicBezTo>
                  <a:lnTo>
                    <a:pt x="2588" y="3976"/>
                  </a:lnTo>
                  <a:cubicBezTo>
                    <a:pt x="2034" y="3513"/>
                    <a:pt x="2311" y="2774"/>
                    <a:pt x="2219" y="2219"/>
                  </a:cubicBezTo>
                  <a:cubicBezTo>
                    <a:pt x="2034" y="1850"/>
                    <a:pt x="1757" y="1480"/>
                    <a:pt x="1479" y="1110"/>
                  </a:cubicBezTo>
                  <a:cubicBezTo>
                    <a:pt x="1017" y="740"/>
                    <a:pt x="555" y="371"/>
                    <a:pt x="9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37"/>
            <p:cNvSpPr/>
            <p:nvPr/>
          </p:nvSpPr>
          <p:spPr>
            <a:xfrm>
              <a:off x="4637275" y="1414950"/>
              <a:ext cx="180275" cy="165900"/>
            </a:xfrm>
            <a:custGeom>
              <a:rect b="b" l="l" r="r" t="t"/>
              <a:pathLst>
                <a:path extrusionOk="0" h="6636" w="7211">
                  <a:moveTo>
                    <a:pt x="2622" y="1"/>
                  </a:moveTo>
                  <a:cubicBezTo>
                    <a:pt x="2503" y="1"/>
                    <a:pt x="2369" y="67"/>
                    <a:pt x="2219" y="254"/>
                  </a:cubicBezTo>
                  <a:cubicBezTo>
                    <a:pt x="2866" y="808"/>
                    <a:pt x="2496" y="2102"/>
                    <a:pt x="4345" y="2287"/>
                  </a:cubicBezTo>
                  <a:cubicBezTo>
                    <a:pt x="3328" y="2657"/>
                    <a:pt x="2958" y="3119"/>
                    <a:pt x="2496" y="3674"/>
                  </a:cubicBezTo>
                  <a:cubicBezTo>
                    <a:pt x="2260" y="3122"/>
                    <a:pt x="2359" y="2301"/>
                    <a:pt x="1706" y="2301"/>
                  </a:cubicBezTo>
                  <a:cubicBezTo>
                    <a:pt x="1593" y="2301"/>
                    <a:pt x="1458" y="2325"/>
                    <a:pt x="1295" y="2380"/>
                  </a:cubicBezTo>
                  <a:cubicBezTo>
                    <a:pt x="555" y="2657"/>
                    <a:pt x="278" y="3489"/>
                    <a:pt x="555" y="3951"/>
                  </a:cubicBezTo>
                  <a:cubicBezTo>
                    <a:pt x="832" y="4691"/>
                    <a:pt x="1110" y="5245"/>
                    <a:pt x="278" y="5800"/>
                  </a:cubicBezTo>
                  <a:cubicBezTo>
                    <a:pt x="1" y="5892"/>
                    <a:pt x="93" y="6170"/>
                    <a:pt x="278" y="6354"/>
                  </a:cubicBezTo>
                  <a:cubicBezTo>
                    <a:pt x="397" y="6533"/>
                    <a:pt x="555" y="6635"/>
                    <a:pt x="702" y="6635"/>
                  </a:cubicBezTo>
                  <a:cubicBezTo>
                    <a:pt x="782" y="6635"/>
                    <a:pt x="859" y="6605"/>
                    <a:pt x="925" y="6539"/>
                  </a:cubicBezTo>
                  <a:cubicBezTo>
                    <a:pt x="1637" y="5748"/>
                    <a:pt x="2146" y="4686"/>
                    <a:pt x="3321" y="4686"/>
                  </a:cubicBezTo>
                  <a:cubicBezTo>
                    <a:pt x="3519" y="4686"/>
                    <a:pt x="3735" y="4716"/>
                    <a:pt x="3975" y="4783"/>
                  </a:cubicBezTo>
                  <a:cubicBezTo>
                    <a:pt x="4160" y="4783"/>
                    <a:pt x="3883" y="4413"/>
                    <a:pt x="3790" y="4228"/>
                  </a:cubicBezTo>
                  <a:cubicBezTo>
                    <a:pt x="3715" y="4003"/>
                    <a:pt x="3701" y="3716"/>
                    <a:pt x="3847" y="3716"/>
                  </a:cubicBezTo>
                  <a:cubicBezTo>
                    <a:pt x="3881" y="3716"/>
                    <a:pt x="3923" y="3732"/>
                    <a:pt x="3975" y="3766"/>
                  </a:cubicBezTo>
                  <a:cubicBezTo>
                    <a:pt x="4310" y="4003"/>
                    <a:pt x="4587" y="4096"/>
                    <a:pt x="4825" y="4096"/>
                  </a:cubicBezTo>
                  <a:cubicBezTo>
                    <a:pt x="5703" y="4096"/>
                    <a:pt x="6060" y="2822"/>
                    <a:pt x="6933" y="2749"/>
                  </a:cubicBezTo>
                  <a:lnTo>
                    <a:pt x="6933" y="2380"/>
                  </a:lnTo>
                  <a:cubicBezTo>
                    <a:pt x="7026" y="2010"/>
                    <a:pt x="7118" y="1640"/>
                    <a:pt x="7210" y="1270"/>
                  </a:cubicBezTo>
                  <a:cubicBezTo>
                    <a:pt x="6748" y="993"/>
                    <a:pt x="6194" y="623"/>
                    <a:pt x="5731" y="346"/>
                  </a:cubicBezTo>
                  <a:cubicBezTo>
                    <a:pt x="5615" y="229"/>
                    <a:pt x="5535" y="112"/>
                    <a:pt x="5421" y="112"/>
                  </a:cubicBezTo>
                  <a:cubicBezTo>
                    <a:pt x="5356" y="112"/>
                    <a:pt x="5279" y="152"/>
                    <a:pt x="5177" y="254"/>
                  </a:cubicBezTo>
                  <a:cubicBezTo>
                    <a:pt x="4622" y="716"/>
                    <a:pt x="4322" y="947"/>
                    <a:pt x="4045" y="947"/>
                  </a:cubicBezTo>
                  <a:cubicBezTo>
                    <a:pt x="3767" y="947"/>
                    <a:pt x="3513" y="716"/>
                    <a:pt x="3051" y="254"/>
                  </a:cubicBezTo>
                  <a:cubicBezTo>
                    <a:pt x="2941" y="144"/>
                    <a:pt x="2798" y="1"/>
                    <a:pt x="262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37"/>
            <p:cNvSpPr/>
            <p:nvPr/>
          </p:nvSpPr>
          <p:spPr>
            <a:xfrm>
              <a:off x="4801350" y="1247975"/>
              <a:ext cx="34675" cy="53175"/>
            </a:xfrm>
            <a:custGeom>
              <a:rect b="b" l="l" r="r" t="t"/>
              <a:pathLst>
                <a:path extrusionOk="0" h="2127" w="1387">
                  <a:moveTo>
                    <a:pt x="0" y="0"/>
                  </a:moveTo>
                  <a:lnTo>
                    <a:pt x="0" y="0"/>
                  </a:lnTo>
                  <a:cubicBezTo>
                    <a:pt x="278" y="647"/>
                    <a:pt x="647" y="1387"/>
                    <a:pt x="1017" y="2126"/>
                  </a:cubicBezTo>
                  <a:cubicBezTo>
                    <a:pt x="1294" y="1664"/>
                    <a:pt x="925" y="1202"/>
                    <a:pt x="1387" y="1017"/>
                  </a:cubicBezTo>
                  <a:cubicBezTo>
                    <a:pt x="1294" y="185"/>
                    <a:pt x="278" y="555"/>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37"/>
            <p:cNvSpPr/>
            <p:nvPr/>
          </p:nvSpPr>
          <p:spPr>
            <a:xfrm>
              <a:off x="4704300" y="1247975"/>
              <a:ext cx="53175" cy="20625"/>
            </a:xfrm>
            <a:custGeom>
              <a:rect b="b" l="l" r="r" t="t"/>
              <a:pathLst>
                <a:path extrusionOk="0" h="825" w="2127">
                  <a:moveTo>
                    <a:pt x="0" y="0"/>
                  </a:moveTo>
                  <a:cubicBezTo>
                    <a:pt x="424" y="636"/>
                    <a:pt x="770" y="825"/>
                    <a:pt x="1084" y="825"/>
                  </a:cubicBezTo>
                  <a:cubicBezTo>
                    <a:pt x="1453" y="825"/>
                    <a:pt x="1776" y="562"/>
                    <a:pt x="2126" y="462"/>
                  </a:cubicBezTo>
                  <a:cubicBezTo>
                    <a:pt x="1871" y="207"/>
                    <a:pt x="1630" y="153"/>
                    <a:pt x="1375" y="153"/>
                  </a:cubicBezTo>
                  <a:cubicBezTo>
                    <a:pt x="1189" y="153"/>
                    <a:pt x="996" y="182"/>
                    <a:pt x="784" y="182"/>
                  </a:cubicBezTo>
                  <a:cubicBezTo>
                    <a:pt x="550" y="182"/>
                    <a:pt x="294" y="147"/>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37"/>
            <p:cNvSpPr/>
            <p:nvPr/>
          </p:nvSpPr>
          <p:spPr>
            <a:xfrm>
              <a:off x="4595675" y="4683500"/>
              <a:ext cx="82475" cy="58525"/>
            </a:xfrm>
            <a:custGeom>
              <a:rect b="b" l="l" r="r" t="t"/>
              <a:pathLst>
                <a:path extrusionOk="0" h="2341" w="3299">
                  <a:moveTo>
                    <a:pt x="2905" y="1"/>
                  </a:moveTo>
                  <a:cubicBezTo>
                    <a:pt x="2889" y="1"/>
                    <a:pt x="2876" y="10"/>
                    <a:pt x="2866" y="30"/>
                  </a:cubicBezTo>
                  <a:cubicBezTo>
                    <a:pt x="2219" y="1047"/>
                    <a:pt x="1" y="400"/>
                    <a:pt x="186" y="2341"/>
                  </a:cubicBezTo>
                  <a:cubicBezTo>
                    <a:pt x="463" y="2156"/>
                    <a:pt x="648" y="1971"/>
                    <a:pt x="925" y="1879"/>
                  </a:cubicBezTo>
                  <a:cubicBezTo>
                    <a:pt x="1067" y="1737"/>
                    <a:pt x="1209" y="1540"/>
                    <a:pt x="1351" y="1540"/>
                  </a:cubicBezTo>
                  <a:cubicBezTo>
                    <a:pt x="1394" y="1540"/>
                    <a:pt x="1437" y="1558"/>
                    <a:pt x="1480" y="1601"/>
                  </a:cubicBezTo>
                  <a:cubicBezTo>
                    <a:pt x="1757" y="1879"/>
                    <a:pt x="1387" y="2156"/>
                    <a:pt x="1295" y="2341"/>
                  </a:cubicBezTo>
                  <a:cubicBezTo>
                    <a:pt x="2127" y="2156"/>
                    <a:pt x="2589" y="1601"/>
                    <a:pt x="3051" y="954"/>
                  </a:cubicBezTo>
                  <a:cubicBezTo>
                    <a:pt x="3298" y="624"/>
                    <a:pt x="3031" y="1"/>
                    <a:pt x="290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37"/>
            <p:cNvSpPr/>
            <p:nvPr/>
          </p:nvSpPr>
          <p:spPr>
            <a:xfrm>
              <a:off x="4727400" y="4866800"/>
              <a:ext cx="55475" cy="23425"/>
            </a:xfrm>
            <a:custGeom>
              <a:rect b="b" l="l" r="r" t="t"/>
              <a:pathLst>
                <a:path extrusionOk="0" h="937" w="2219">
                  <a:moveTo>
                    <a:pt x="0" y="0"/>
                  </a:moveTo>
                  <a:cubicBezTo>
                    <a:pt x="624" y="624"/>
                    <a:pt x="1196" y="936"/>
                    <a:pt x="1716" y="936"/>
                  </a:cubicBezTo>
                  <a:cubicBezTo>
                    <a:pt x="1890" y="936"/>
                    <a:pt x="2057" y="901"/>
                    <a:pt x="2219" y="832"/>
                  </a:cubicBezTo>
                  <a:lnTo>
                    <a:pt x="2219" y="462"/>
                  </a:lnTo>
                  <a:cubicBezTo>
                    <a:pt x="1572" y="370"/>
                    <a:pt x="925" y="185"/>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37"/>
            <p:cNvSpPr/>
            <p:nvPr/>
          </p:nvSpPr>
          <p:spPr>
            <a:xfrm>
              <a:off x="4362275" y="2694775"/>
              <a:ext cx="46250" cy="36125"/>
            </a:xfrm>
            <a:custGeom>
              <a:rect b="b" l="l" r="r" t="t"/>
              <a:pathLst>
                <a:path extrusionOk="0" h="1445" w="1850">
                  <a:moveTo>
                    <a:pt x="738" y="0"/>
                  </a:moveTo>
                  <a:cubicBezTo>
                    <a:pt x="599" y="0"/>
                    <a:pt x="448" y="95"/>
                    <a:pt x="278" y="362"/>
                  </a:cubicBezTo>
                  <a:cubicBezTo>
                    <a:pt x="1" y="917"/>
                    <a:pt x="648" y="1009"/>
                    <a:pt x="925" y="1286"/>
                  </a:cubicBezTo>
                  <a:cubicBezTo>
                    <a:pt x="1124" y="1397"/>
                    <a:pt x="1276" y="1444"/>
                    <a:pt x="1392" y="1444"/>
                  </a:cubicBezTo>
                  <a:cubicBezTo>
                    <a:pt x="1762" y="1444"/>
                    <a:pt x="1779" y="969"/>
                    <a:pt x="1850" y="547"/>
                  </a:cubicBezTo>
                  <a:lnTo>
                    <a:pt x="1850" y="547"/>
                  </a:lnTo>
                  <a:cubicBezTo>
                    <a:pt x="1800" y="571"/>
                    <a:pt x="1753" y="582"/>
                    <a:pt x="1706" y="582"/>
                  </a:cubicBezTo>
                  <a:cubicBezTo>
                    <a:pt x="1365" y="582"/>
                    <a:pt x="1085" y="0"/>
                    <a:pt x="73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37"/>
            <p:cNvSpPr/>
            <p:nvPr/>
          </p:nvSpPr>
          <p:spPr>
            <a:xfrm>
              <a:off x="5101400" y="5169525"/>
              <a:ext cx="113625" cy="80900"/>
            </a:xfrm>
            <a:custGeom>
              <a:rect b="b" l="l" r="r" t="t"/>
              <a:pathLst>
                <a:path extrusionOk="0" h="3236" w="4545">
                  <a:moveTo>
                    <a:pt x="3990" y="0"/>
                  </a:moveTo>
                  <a:lnTo>
                    <a:pt x="1771" y="740"/>
                  </a:lnTo>
                  <a:cubicBezTo>
                    <a:pt x="1586" y="1017"/>
                    <a:pt x="1216" y="1572"/>
                    <a:pt x="1124" y="1572"/>
                  </a:cubicBezTo>
                  <a:cubicBezTo>
                    <a:pt x="841" y="1439"/>
                    <a:pt x="646" y="1384"/>
                    <a:pt x="515" y="1384"/>
                  </a:cubicBezTo>
                  <a:cubicBezTo>
                    <a:pt x="1" y="1384"/>
                    <a:pt x="439" y="2221"/>
                    <a:pt x="292" y="2588"/>
                  </a:cubicBezTo>
                  <a:cubicBezTo>
                    <a:pt x="416" y="2464"/>
                    <a:pt x="554" y="2420"/>
                    <a:pt x="692" y="2420"/>
                  </a:cubicBezTo>
                  <a:cubicBezTo>
                    <a:pt x="1033" y="2420"/>
                    <a:pt x="1380" y="2690"/>
                    <a:pt x="1542" y="2690"/>
                  </a:cubicBezTo>
                  <a:cubicBezTo>
                    <a:pt x="1559" y="2690"/>
                    <a:pt x="1574" y="2687"/>
                    <a:pt x="1586" y="2681"/>
                  </a:cubicBezTo>
                  <a:cubicBezTo>
                    <a:pt x="1987" y="2219"/>
                    <a:pt x="2264" y="2044"/>
                    <a:pt x="2469" y="2044"/>
                  </a:cubicBezTo>
                  <a:cubicBezTo>
                    <a:pt x="2880" y="2044"/>
                    <a:pt x="3004" y="2742"/>
                    <a:pt x="3250" y="3235"/>
                  </a:cubicBezTo>
                  <a:lnTo>
                    <a:pt x="4267" y="2496"/>
                  </a:lnTo>
                  <a:cubicBezTo>
                    <a:pt x="4544" y="1849"/>
                    <a:pt x="4359" y="370"/>
                    <a:pt x="399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37"/>
            <p:cNvSpPr/>
            <p:nvPr/>
          </p:nvSpPr>
          <p:spPr>
            <a:xfrm>
              <a:off x="4246750" y="4998650"/>
              <a:ext cx="43925" cy="34550"/>
            </a:xfrm>
            <a:custGeom>
              <a:rect b="b" l="l" r="r" t="t"/>
              <a:pathLst>
                <a:path extrusionOk="0" h="1382" w="1757">
                  <a:moveTo>
                    <a:pt x="670" y="0"/>
                  </a:moveTo>
                  <a:cubicBezTo>
                    <a:pt x="381" y="0"/>
                    <a:pt x="104" y="176"/>
                    <a:pt x="0" y="642"/>
                  </a:cubicBezTo>
                  <a:cubicBezTo>
                    <a:pt x="93" y="1012"/>
                    <a:pt x="370" y="1289"/>
                    <a:pt x="740" y="1382"/>
                  </a:cubicBezTo>
                  <a:cubicBezTo>
                    <a:pt x="924" y="1012"/>
                    <a:pt x="1756" y="734"/>
                    <a:pt x="1294" y="272"/>
                  </a:cubicBezTo>
                  <a:cubicBezTo>
                    <a:pt x="1131" y="109"/>
                    <a:pt x="897" y="0"/>
                    <a:pt x="67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37"/>
            <p:cNvSpPr/>
            <p:nvPr/>
          </p:nvSpPr>
          <p:spPr>
            <a:xfrm>
              <a:off x="3706650" y="261225"/>
              <a:ext cx="242025" cy="97075"/>
            </a:xfrm>
            <a:custGeom>
              <a:rect b="b" l="l" r="r" t="t"/>
              <a:pathLst>
                <a:path extrusionOk="0" h="3883" w="9681">
                  <a:moveTo>
                    <a:pt x="4966" y="0"/>
                  </a:moveTo>
                  <a:cubicBezTo>
                    <a:pt x="4859" y="429"/>
                    <a:pt x="4573" y="512"/>
                    <a:pt x="4262" y="512"/>
                  </a:cubicBezTo>
                  <a:cubicBezTo>
                    <a:pt x="4062" y="512"/>
                    <a:pt x="3851" y="478"/>
                    <a:pt x="3672" y="478"/>
                  </a:cubicBezTo>
                  <a:cubicBezTo>
                    <a:pt x="3407" y="478"/>
                    <a:pt x="3210" y="553"/>
                    <a:pt x="3210" y="925"/>
                  </a:cubicBezTo>
                  <a:cubicBezTo>
                    <a:pt x="3130" y="1875"/>
                    <a:pt x="2508" y="1943"/>
                    <a:pt x="2041" y="1943"/>
                  </a:cubicBezTo>
                  <a:cubicBezTo>
                    <a:pt x="1963" y="1943"/>
                    <a:pt x="1889" y="1941"/>
                    <a:pt x="1823" y="1941"/>
                  </a:cubicBezTo>
                  <a:cubicBezTo>
                    <a:pt x="1737" y="1937"/>
                    <a:pt x="1656" y="1935"/>
                    <a:pt x="1580" y="1935"/>
                  </a:cubicBezTo>
                  <a:cubicBezTo>
                    <a:pt x="1" y="1935"/>
                    <a:pt x="277" y="2825"/>
                    <a:pt x="806" y="3883"/>
                  </a:cubicBezTo>
                  <a:cubicBezTo>
                    <a:pt x="899" y="3813"/>
                    <a:pt x="1032" y="3796"/>
                    <a:pt x="1173" y="3796"/>
                  </a:cubicBezTo>
                  <a:cubicBezTo>
                    <a:pt x="1315" y="3796"/>
                    <a:pt x="1465" y="3813"/>
                    <a:pt x="1592" y="3813"/>
                  </a:cubicBezTo>
                  <a:cubicBezTo>
                    <a:pt x="1846" y="3813"/>
                    <a:pt x="2008" y="3744"/>
                    <a:pt x="1823" y="3328"/>
                  </a:cubicBezTo>
                  <a:cubicBezTo>
                    <a:pt x="1579" y="2637"/>
                    <a:pt x="1711" y="2464"/>
                    <a:pt x="1943" y="2464"/>
                  </a:cubicBezTo>
                  <a:cubicBezTo>
                    <a:pt x="2174" y="2464"/>
                    <a:pt x="2504" y="2635"/>
                    <a:pt x="2662" y="2635"/>
                  </a:cubicBezTo>
                  <a:cubicBezTo>
                    <a:pt x="2706" y="2635"/>
                    <a:pt x="2736" y="2622"/>
                    <a:pt x="2747" y="2589"/>
                  </a:cubicBezTo>
                  <a:cubicBezTo>
                    <a:pt x="2789" y="2400"/>
                    <a:pt x="2860" y="2335"/>
                    <a:pt x="2945" y="2335"/>
                  </a:cubicBezTo>
                  <a:cubicBezTo>
                    <a:pt x="3139" y="2335"/>
                    <a:pt x="3411" y="2667"/>
                    <a:pt x="3616" y="2667"/>
                  </a:cubicBezTo>
                  <a:cubicBezTo>
                    <a:pt x="3721" y="2667"/>
                    <a:pt x="3808" y="2579"/>
                    <a:pt x="3857" y="2311"/>
                  </a:cubicBezTo>
                  <a:cubicBezTo>
                    <a:pt x="3894" y="2163"/>
                    <a:pt x="4005" y="2104"/>
                    <a:pt x="4130" y="2104"/>
                  </a:cubicBezTo>
                  <a:cubicBezTo>
                    <a:pt x="4319" y="2104"/>
                    <a:pt x="4541" y="2237"/>
                    <a:pt x="4596" y="2404"/>
                  </a:cubicBezTo>
                  <a:cubicBezTo>
                    <a:pt x="4744" y="3143"/>
                    <a:pt x="5040" y="3380"/>
                    <a:pt x="5359" y="3380"/>
                  </a:cubicBezTo>
                  <a:cubicBezTo>
                    <a:pt x="5838" y="3380"/>
                    <a:pt x="6371" y="2847"/>
                    <a:pt x="6537" y="2681"/>
                  </a:cubicBezTo>
                  <a:cubicBezTo>
                    <a:pt x="7004" y="2214"/>
                    <a:pt x="7393" y="1923"/>
                    <a:pt x="7730" y="1923"/>
                  </a:cubicBezTo>
                  <a:cubicBezTo>
                    <a:pt x="8129" y="1923"/>
                    <a:pt x="8456" y="2328"/>
                    <a:pt x="8756" y="3328"/>
                  </a:cubicBezTo>
                  <a:cubicBezTo>
                    <a:pt x="9218" y="2311"/>
                    <a:pt x="9680" y="1664"/>
                    <a:pt x="8848" y="925"/>
                  </a:cubicBezTo>
                  <a:lnTo>
                    <a:pt x="8848" y="925"/>
                  </a:lnTo>
                  <a:cubicBezTo>
                    <a:pt x="8521" y="1115"/>
                    <a:pt x="8186" y="1178"/>
                    <a:pt x="7845" y="1178"/>
                  </a:cubicBezTo>
                  <a:cubicBezTo>
                    <a:pt x="7206" y="1178"/>
                    <a:pt x="6547" y="958"/>
                    <a:pt x="5883" y="958"/>
                  </a:cubicBezTo>
                  <a:cubicBezTo>
                    <a:pt x="5701" y="958"/>
                    <a:pt x="5518" y="975"/>
                    <a:pt x="5336" y="1017"/>
                  </a:cubicBezTo>
                  <a:cubicBezTo>
                    <a:pt x="5286" y="1042"/>
                    <a:pt x="5237" y="1053"/>
                    <a:pt x="5192" y="1053"/>
                  </a:cubicBezTo>
                  <a:cubicBezTo>
                    <a:pt x="5072" y="1053"/>
                    <a:pt x="4991" y="968"/>
                    <a:pt x="5058" y="832"/>
                  </a:cubicBezTo>
                  <a:cubicBezTo>
                    <a:pt x="5058" y="555"/>
                    <a:pt x="5705" y="278"/>
                    <a:pt x="496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37"/>
            <p:cNvSpPr/>
            <p:nvPr/>
          </p:nvSpPr>
          <p:spPr>
            <a:xfrm>
              <a:off x="3974050" y="265850"/>
              <a:ext cx="117875" cy="46225"/>
            </a:xfrm>
            <a:custGeom>
              <a:rect b="b" l="l" r="r" t="t"/>
              <a:pathLst>
                <a:path extrusionOk="0" h="1849" w="4715">
                  <a:moveTo>
                    <a:pt x="1757" y="0"/>
                  </a:moveTo>
                  <a:cubicBezTo>
                    <a:pt x="1757" y="1109"/>
                    <a:pt x="555" y="832"/>
                    <a:pt x="1" y="1756"/>
                  </a:cubicBezTo>
                  <a:cubicBezTo>
                    <a:pt x="963" y="1503"/>
                    <a:pt x="1842" y="1278"/>
                    <a:pt x="2684" y="1278"/>
                  </a:cubicBezTo>
                  <a:cubicBezTo>
                    <a:pt x="3378" y="1278"/>
                    <a:pt x="4047" y="1431"/>
                    <a:pt x="4715" y="1849"/>
                  </a:cubicBezTo>
                  <a:cubicBezTo>
                    <a:pt x="4068" y="925"/>
                    <a:pt x="3236" y="370"/>
                    <a:pt x="212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37"/>
            <p:cNvSpPr/>
            <p:nvPr/>
          </p:nvSpPr>
          <p:spPr>
            <a:xfrm>
              <a:off x="3960200" y="323625"/>
              <a:ext cx="71650" cy="69350"/>
            </a:xfrm>
            <a:custGeom>
              <a:rect b="b" l="l" r="r" t="t"/>
              <a:pathLst>
                <a:path extrusionOk="0" h="2774" w="2866">
                  <a:moveTo>
                    <a:pt x="0" y="0"/>
                  </a:moveTo>
                  <a:lnTo>
                    <a:pt x="0" y="0"/>
                  </a:lnTo>
                  <a:cubicBezTo>
                    <a:pt x="370" y="1017"/>
                    <a:pt x="1572" y="1387"/>
                    <a:pt x="1572" y="2403"/>
                  </a:cubicBezTo>
                  <a:cubicBezTo>
                    <a:pt x="1756" y="2588"/>
                    <a:pt x="1849" y="2681"/>
                    <a:pt x="1941" y="2773"/>
                  </a:cubicBezTo>
                  <a:lnTo>
                    <a:pt x="2034" y="2773"/>
                  </a:lnTo>
                  <a:cubicBezTo>
                    <a:pt x="2866" y="1941"/>
                    <a:pt x="1664" y="1109"/>
                    <a:pt x="1941" y="277"/>
                  </a:cubicBezTo>
                  <a:lnTo>
                    <a:pt x="1941" y="277"/>
                  </a:lnTo>
                  <a:cubicBezTo>
                    <a:pt x="1733" y="486"/>
                    <a:pt x="1539" y="562"/>
                    <a:pt x="1354" y="562"/>
                  </a:cubicBezTo>
                  <a:cubicBezTo>
                    <a:pt x="882" y="562"/>
                    <a:pt x="465" y="66"/>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37"/>
            <p:cNvSpPr/>
            <p:nvPr/>
          </p:nvSpPr>
          <p:spPr>
            <a:xfrm>
              <a:off x="4563325" y="4297275"/>
              <a:ext cx="171025" cy="139725"/>
            </a:xfrm>
            <a:custGeom>
              <a:rect b="b" l="l" r="r" t="t"/>
              <a:pathLst>
                <a:path extrusionOk="0" h="5589" w="6841">
                  <a:moveTo>
                    <a:pt x="2377" y="0"/>
                  </a:moveTo>
                  <a:cubicBezTo>
                    <a:pt x="2298" y="0"/>
                    <a:pt x="2215" y="13"/>
                    <a:pt x="2127" y="42"/>
                  </a:cubicBezTo>
                  <a:cubicBezTo>
                    <a:pt x="3606" y="967"/>
                    <a:pt x="2866" y="3000"/>
                    <a:pt x="2589" y="3000"/>
                  </a:cubicBezTo>
                  <a:cubicBezTo>
                    <a:pt x="1" y="3093"/>
                    <a:pt x="1849" y="4849"/>
                    <a:pt x="1295" y="5588"/>
                  </a:cubicBezTo>
                  <a:cubicBezTo>
                    <a:pt x="2589" y="4479"/>
                    <a:pt x="4253" y="4941"/>
                    <a:pt x="5454" y="4017"/>
                  </a:cubicBezTo>
                  <a:cubicBezTo>
                    <a:pt x="6379" y="3924"/>
                    <a:pt x="6841" y="3647"/>
                    <a:pt x="6379" y="2630"/>
                  </a:cubicBezTo>
                  <a:cubicBezTo>
                    <a:pt x="6286" y="2538"/>
                    <a:pt x="6471" y="2353"/>
                    <a:pt x="6563" y="2168"/>
                  </a:cubicBezTo>
                  <a:cubicBezTo>
                    <a:pt x="6416" y="2020"/>
                    <a:pt x="6253" y="1969"/>
                    <a:pt x="6083" y="1969"/>
                  </a:cubicBezTo>
                  <a:cubicBezTo>
                    <a:pt x="5697" y="1969"/>
                    <a:pt x="5270" y="2233"/>
                    <a:pt x="4880" y="2233"/>
                  </a:cubicBezTo>
                  <a:cubicBezTo>
                    <a:pt x="4690" y="2233"/>
                    <a:pt x="4509" y="2170"/>
                    <a:pt x="4345" y="1983"/>
                  </a:cubicBezTo>
                  <a:cubicBezTo>
                    <a:pt x="4345" y="1429"/>
                    <a:pt x="4992" y="1336"/>
                    <a:pt x="5177" y="874"/>
                  </a:cubicBezTo>
                  <a:lnTo>
                    <a:pt x="4068" y="412"/>
                  </a:lnTo>
                  <a:cubicBezTo>
                    <a:pt x="3926" y="518"/>
                    <a:pt x="3798" y="560"/>
                    <a:pt x="3677" y="560"/>
                  </a:cubicBezTo>
                  <a:cubicBezTo>
                    <a:pt x="3236" y="560"/>
                    <a:pt x="2899" y="0"/>
                    <a:pt x="237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37"/>
            <p:cNvSpPr/>
            <p:nvPr/>
          </p:nvSpPr>
          <p:spPr>
            <a:xfrm>
              <a:off x="4665000" y="3879825"/>
              <a:ext cx="25450" cy="40275"/>
            </a:xfrm>
            <a:custGeom>
              <a:rect b="b" l="l" r="r" t="t"/>
              <a:pathLst>
                <a:path extrusionOk="0" h="1611" w="1018">
                  <a:moveTo>
                    <a:pt x="913" y="0"/>
                  </a:moveTo>
                  <a:cubicBezTo>
                    <a:pt x="449" y="0"/>
                    <a:pt x="346" y="576"/>
                    <a:pt x="1" y="749"/>
                  </a:cubicBezTo>
                  <a:cubicBezTo>
                    <a:pt x="248" y="996"/>
                    <a:pt x="201" y="1610"/>
                    <a:pt x="777" y="1610"/>
                  </a:cubicBezTo>
                  <a:cubicBezTo>
                    <a:pt x="847" y="1610"/>
                    <a:pt x="927" y="1601"/>
                    <a:pt x="1018" y="1581"/>
                  </a:cubicBezTo>
                  <a:cubicBezTo>
                    <a:pt x="648" y="1026"/>
                    <a:pt x="1018" y="564"/>
                    <a:pt x="1018" y="9"/>
                  </a:cubicBezTo>
                  <a:cubicBezTo>
                    <a:pt x="981" y="3"/>
                    <a:pt x="946" y="0"/>
                    <a:pt x="91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37"/>
            <p:cNvSpPr/>
            <p:nvPr/>
          </p:nvSpPr>
          <p:spPr>
            <a:xfrm>
              <a:off x="4773625" y="4485925"/>
              <a:ext cx="37000" cy="20125"/>
            </a:xfrm>
            <a:custGeom>
              <a:rect b="b" l="l" r="r" t="t"/>
              <a:pathLst>
                <a:path extrusionOk="0" h="805" w="1480">
                  <a:moveTo>
                    <a:pt x="978" y="0"/>
                  </a:moveTo>
                  <a:cubicBezTo>
                    <a:pt x="808" y="0"/>
                    <a:pt x="630" y="91"/>
                    <a:pt x="472" y="91"/>
                  </a:cubicBezTo>
                  <a:cubicBezTo>
                    <a:pt x="437" y="91"/>
                    <a:pt x="403" y="87"/>
                    <a:pt x="370" y="76"/>
                  </a:cubicBezTo>
                  <a:lnTo>
                    <a:pt x="0" y="76"/>
                  </a:lnTo>
                  <a:cubicBezTo>
                    <a:pt x="67" y="608"/>
                    <a:pt x="324" y="805"/>
                    <a:pt x="670" y="805"/>
                  </a:cubicBezTo>
                  <a:cubicBezTo>
                    <a:pt x="805" y="805"/>
                    <a:pt x="954" y="775"/>
                    <a:pt x="1109" y="723"/>
                  </a:cubicBezTo>
                  <a:cubicBezTo>
                    <a:pt x="1387" y="630"/>
                    <a:pt x="1479" y="353"/>
                    <a:pt x="1294" y="168"/>
                  </a:cubicBezTo>
                  <a:cubicBezTo>
                    <a:pt x="1197" y="39"/>
                    <a:pt x="1089" y="0"/>
                    <a:pt x="97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37"/>
            <p:cNvSpPr/>
            <p:nvPr/>
          </p:nvSpPr>
          <p:spPr>
            <a:xfrm>
              <a:off x="4759750" y="4198950"/>
              <a:ext cx="23125" cy="30075"/>
            </a:xfrm>
            <a:custGeom>
              <a:rect b="b" l="l" r="r" t="t"/>
              <a:pathLst>
                <a:path extrusionOk="0" h="1203" w="925">
                  <a:moveTo>
                    <a:pt x="278" y="0"/>
                  </a:moveTo>
                  <a:cubicBezTo>
                    <a:pt x="278" y="370"/>
                    <a:pt x="1" y="832"/>
                    <a:pt x="463" y="1202"/>
                  </a:cubicBezTo>
                  <a:cubicBezTo>
                    <a:pt x="925" y="648"/>
                    <a:pt x="463" y="370"/>
                    <a:pt x="27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37"/>
            <p:cNvSpPr/>
            <p:nvPr/>
          </p:nvSpPr>
          <p:spPr>
            <a:xfrm>
              <a:off x="4667325" y="3937825"/>
              <a:ext cx="18500" cy="13875"/>
            </a:xfrm>
            <a:custGeom>
              <a:rect b="b" l="l" r="r" t="t"/>
              <a:pathLst>
                <a:path extrusionOk="0" h="555" w="740">
                  <a:moveTo>
                    <a:pt x="277" y="0"/>
                  </a:moveTo>
                  <a:cubicBezTo>
                    <a:pt x="93" y="0"/>
                    <a:pt x="0" y="93"/>
                    <a:pt x="0" y="278"/>
                  </a:cubicBezTo>
                  <a:cubicBezTo>
                    <a:pt x="93" y="463"/>
                    <a:pt x="277" y="555"/>
                    <a:pt x="370" y="555"/>
                  </a:cubicBezTo>
                  <a:cubicBezTo>
                    <a:pt x="555" y="555"/>
                    <a:pt x="740" y="555"/>
                    <a:pt x="647" y="278"/>
                  </a:cubicBezTo>
                  <a:cubicBezTo>
                    <a:pt x="555" y="185"/>
                    <a:pt x="462" y="0"/>
                    <a:pt x="27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37"/>
            <p:cNvSpPr/>
            <p:nvPr/>
          </p:nvSpPr>
          <p:spPr>
            <a:xfrm>
              <a:off x="4736650" y="819525"/>
              <a:ext cx="37000" cy="28675"/>
            </a:xfrm>
            <a:custGeom>
              <a:rect b="b" l="l" r="r" t="t"/>
              <a:pathLst>
                <a:path extrusionOk="0" h="1147" w="1480">
                  <a:moveTo>
                    <a:pt x="251" y="1"/>
                  </a:moveTo>
                  <a:cubicBezTo>
                    <a:pt x="172" y="1"/>
                    <a:pt x="89" y="12"/>
                    <a:pt x="0" y="38"/>
                  </a:cubicBezTo>
                  <a:lnTo>
                    <a:pt x="1109" y="1147"/>
                  </a:lnTo>
                  <a:cubicBezTo>
                    <a:pt x="1202" y="1054"/>
                    <a:pt x="1294" y="870"/>
                    <a:pt x="1479" y="777"/>
                  </a:cubicBezTo>
                  <a:cubicBezTo>
                    <a:pt x="1080" y="458"/>
                    <a:pt x="750" y="1"/>
                    <a:pt x="25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37"/>
            <p:cNvSpPr/>
            <p:nvPr/>
          </p:nvSpPr>
          <p:spPr>
            <a:xfrm>
              <a:off x="5381375" y="4924575"/>
              <a:ext cx="30075" cy="39300"/>
            </a:xfrm>
            <a:custGeom>
              <a:rect b="b" l="l" r="r" t="t"/>
              <a:pathLst>
                <a:path extrusionOk="0" h="1572" w="1203">
                  <a:moveTo>
                    <a:pt x="0" y="0"/>
                  </a:moveTo>
                  <a:lnTo>
                    <a:pt x="0" y="740"/>
                  </a:lnTo>
                  <a:cubicBezTo>
                    <a:pt x="463" y="832"/>
                    <a:pt x="278" y="1571"/>
                    <a:pt x="740" y="1571"/>
                  </a:cubicBezTo>
                  <a:cubicBezTo>
                    <a:pt x="832" y="1571"/>
                    <a:pt x="1017" y="1387"/>
                    <a:pt x="1110" y="1202"/>
                  </a:cubicBezTo>
                  <a:cubicBezTo>
                    <a:pt x="1202" y="740"/>
                    <a:pt x="925" y="462"/>
                    <a:pt x="555" y="277"/>
                  </a:cubicBezTo>
                  <a:cubicBezTo>
                    <a:pt x="370" y="185"/>
                    <a:pt x="185" y="92"/>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37"/>
            <p:cNvSpPr/>
            <p:nvPr/>
          </p:nvSpPr>
          <p:spPr>
            <a:xfrm>
              <a:off x="4810600" y="993775"/>
              <a:ext cx="43925" cy="180275"/>
            </a:xfrm>
            <a:custGeom>
              <a:rect b="b" l="l" r="r" t="t"/>
              <a:pathLst>
                <a:path extrusionOk="0" h="7211" w="1757">
                  <a:moveTo>
                    <a:pt x="1017" y="0"/>
                  </a:moveTo>
                  <a:cubicBezTo>
                    <a:pt x="462" y="93"/>
                    <a:pt x="277" y="740"/>
                    <a:pt x="555" y="1109"/>
                  </a:cubicBezTo>
                  <a:cubicBezTo>
                    <a:pt x="1387" y="2404"/>
                    <a:pt x="1202" y="3420"/>
                    <a:pt x="0" y="4345"/>
                  </a:cubicBezTo>
                  <a:cubicBezTo>
                    <a:pt x="98" y="4328"/>
                    <a:pt x="187" y="4321"/>
                    <a:pt x="270" y="4321"/>
                  </a:cubicBezTo>
                  <a:cubicBezTo>
                    <a:pt x="1126" y="4321"/>
                    <a:pt x="1210" y="5149"/>
                    <a:pt x="1294" y="5824"/>
                  </a:cubicBezTo>
                  <a:cubicBezTo>
                    <a:pt x="1294" y="6378"/>
                    <a:pt x="1294" y="6840"/>
                    <a:pt x="1756" y="7210"/>
                  </a:cubicBezTo>
                  <a:lnTo>
                    <a:pt x="1756" y="5084"/>
                  </a:lnTo>
                  <a:lnTo>
                    <a:pt x="1756" y="3235"/>
                  </a:lnTo>
                  <a:lnTo>
                    <a:pt x="1756" y="2496"/>
                  </a:lnTo>
                  <a:cubicBezTo>
                    <a:pt x="1387" y="1664"/>
                    <a:pt x="1017" y="925"/>
                    <a:pt x="101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37"/>
            <p:cNvSpPr/>
            <p:nvPr/>
          </p:nvSpPr>
          <p:spPr>
            <a:xfrm>
              <a:off x="5117925" y="4986950"/>
              <a:ext cx="37000" cy="31325"/>
            </a:xfrm>
            <a:custGeom>
              <a:rect b="b" l="l" r="r" t="t"/>
              <a:pathLst>
                <a:path extrusionOk="0" h="1253" w="1480">
                  <a:moveTo>
                    <a:pt x="1" y="1"/>
                  </a:moveTo>
                  <a:cubicBezTo>
                    <a:pt x="146" y="655"/>
                    <a:pt x="292" y="1253"/>
                    <a:pt x="887" y="1253"/>
                  </a:cubicBezTo>
                  <a:cubicBezTo>
                    <a:pt x="1049" y="1253"/>
                    <a:pt x="1243" y="1209"/>
                    <a:pt x="1480" y="1110"/>
                  </a:cubicBezTo>
                  <a:cubicBezTo>
                    <a:pt x="1480" y="1018"/>
                    <a:pt x="1480" y="925"/>
                    <a:pt x="1480" y="740"/>
                  </a:cubicBezTo>
                  <a:cubicBezTo>
                    <a:pt x="1110" y="555"/>
                    <a:pt x="740" y="278"/>
                    <a:pt x="37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37"/>
            <p:cNvSpPr/>
            <p:nvPr/>
          </p:nvSpPr>
          <p:spPr>
            <a:xfrm>
              <a:off x="5117925" y="529275"/>
              <a:ext cx="37000" cy="14050"/>
            </a:xfrm>
            <a:custGeom>
              <a:rect b="b" l="l" r="r" t="t"/>
              <a:pathLst>
                <a:path extrusionOk="0" h="562" w="1480">
                  <a:moveTo>
                    <a:pt x="1" y="1"/>
                  </a:moveTo>
                  <a:cubicBezTo>
                    <a:pt x="210" y="419"/>
                    <a:pt x="406" y="561"/>
                    <a:pt x="594" y="561"/>
                  </a:cubicBezTo>
                  <a:cubicBezTo>
                    <a:pt x="904" y="561"/>
                    <a:pt x="1192" y="174"/>
                    <a:pt x="14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37"/>
            <p:cNvSpPr/>
            <p:nvPr/>
          </p:nvSpPr>
          <p:spPr>
            <a:xfrm>
              <a:off x="5335225" y="457650"/>
              <a:ext cx="27675" cy="30200"/>
            </a:xfrm>
            <a:custGeom>
              <a:rect b="b" l="l" r="r" t="t"/>
              <a:pathLst>
                <a:path extrusionOk="0" h="1208" w="1107">
                  <a:moveTo>
                    <a:pt x="90" y="0"/>
                  </a:moveTo>
                  <a:lnTo>
                    <a:pt x="90" y="0"/>
                  </a:lnTo>
                  <a:cubicBezTo>
                    <a:pt x="15" y="604"/>
                    <a:pt x="1" y="1208"/>
                    <a:pt x="602" y="1208"/>
                  </a:cubicBezTo>
                  <a:cubicBezTo>
                    <a:pt x="737" y="1208"/>
                    <a:pt x="903" y="1177"/>
                    <a:pt x="1107" y="1110"/>
                  </a:cubicBezTo>
                  <a:cubicBezTo>
                    <a:pt x="830" y="740"/>
                    <a:pt x="460" y="370"/>
                    <a:pt x="9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37"/>
            <p:cNvSpPr/>
            <p:nvPr/>
          </p:nvSpPr>
          <p:spPr>
            <a:xfrm>
              <a:off x="4819675" y="4915325"/>
              <a:ext cx="34850" cy="37125"/>
            </a:xfrm>
            <a:custGeom>
              <a:rect b="b" l="l" r="r" t="t"/>
              <a:pathLst>
                <a:path extrusionOk="0" h="1485" w="1394">
                  <a:moveTo>
                    <a:pt x="654" y="0"/>
                  </a:moveTo>
                  <a:cubicBezTo>
                    <a:pt x="1009" y="444"/>
                    <a:pt x="0" y="1485"/>
                    <a:pt x="1229" y="1485"/>
                  </a:cubicBezTo>
                  <a:cubicBezTo>
                    <a:pt x="1280" y="1485"/>
                    <a:pt x="1335" y="1483"/>
                    <a:pt x="1393" y="1479"/>
                  </a:cubicBezTo>
                  <a:cubicBezTo>
                    <a:pt x="1301" y="925"/>
                    <a:pt x="1116" y="462"/>
                    <a:pt x="102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37"/>
            <p:cNvSpPr/>
            <p:nvPr/>
          </p:nvSpPr>
          <p:spPr>
            <a:xfrm>
              <a:off x="4824450" y="956800"/>
              <a:ext cx="25450" cy="37000"/>
            </a:xfrm>
            <a:custGeom>
              <a:rect b="b" l="l" r="r" t="t"/>
              <a:pathLst>
                <a:path extrusionOk="0" h="1480" w="1018">
                  <a:moveTo>
                    <a:pt x="833" y="0"/>
                  </a:moveTo>
                  <a:cubicBezTo>
                    <a:pt x="1" y="278"/>
                    <a:pt x="463" y="925"/>
                    <a:pt x="463" y="1479"/>
                  </a:cubicBezTo>
                  <a:cubicBezTo>
                    <a:pt x="1017" y="1109"/>
                    <a:pt x="833" y="555"/>
                    <a:pt x="8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37"/>
            <p:cNvSpPr/>
            <p:nvPr/>
          </p:nvSpPr>
          <p:spPr>
            <a:xfrm>
              <a:off x="2887950" y="606725"/>
              <a:ext cx="279650" cy="350100"/>
            </a:xfrm>
            <a:custGeom>
              <a:rect b="b" l="l" r="r" t="t"/>
              <a:pathLst>
                <a:path extrusionOk="0" h="14004" w="11186">
                  <a:moveTo>
                    <a:pt x="4672" y="8542"/>
                  </a:moveTo>
                  <a:cubicBezTo>
                    <a:pt x="4764" y="8542"/>
                    <a:pt x="4870" y="8572"/>
                    <a:pt x="4992" y="8642"/>
                  </a:cubicBezTo>
                  <a:cubicBezTo>
                    <a:pt x="5362" y="8827"/>
                    <a:pt x="4807" y="9751"/>
                    <a:pt x="5547" y="10029"/>
                  </a:cubicBezTo>
                  <a:cubicBezTo>
                    <a:pt x="5432" y="10374"/>
                    <a:pt x="5245" y="10468"/>
                    <a:pt x="5009" y="10468"/>
                  </a:cubicBezTo>
                  <a:cubicBezTo>
                    <a:pt x="4866" y="10468"/>
                    <a:pt x="4705" y="10433"/>
                    <a:pt x="4530" y="10398"/>
                  </a:cubicBezTo>
                  <a:cubicBezTo>
                    <a:pt x="4416" y="10285"/>
                    <a:pt x="4314" y="10244"/>
                    <a:pt x="4219" y="10244"/>
                  </a:cubicBezTo>
                  <a:cubicBezTo>
                    <a:pt x="3971" y="10244"/>
                    <a:pt x="3770" y="10521"/>
                    <a:pt x="3545" y="10521"/>
                  </a:cubicBezTo>
                  <a:cubicBezTo>
                    <a:pt x="3505" y="10521"/>
                    <a:pt x="3463" y="10512"/>
                    <a:pt x="3421" y="10491"/>
                  </a:cubicBezTo>
                  <a:cubicBezTo>
                    <a:pt x="3051" y="10306"/>
                    <a:pt x="2404" y="10491"/>
                    <a:pt x="2496" y="9936"/>
                  </a:cubicBezTo>
                  <a:cubicBezTo>
                    <a:pt x="2559" y="9623"/>
                    <a:pt x="2749" y="9395"/>
                    <a:pt x="3008" y="9395"/>
                  </a:cubicBezTo>
                  <a:cubicBezTo>
                    <a:pt x="3132" y="9395"/>
                    <a:pt x="3271" y="9447"/>
                    <a:pt x="3421" y="9566"/>
                  </a:cubicBezTo>
                  <a:cubicBezTo>
                    <a:pt x="3498" y="9683"/>
                    <a:pt x="3592" y="9734"/>
                    <a:pt x="3681" y="9734"/>
                  </a:cubicBezTo>
                  <a:cubicBezTo>
                    <a:pt x="3805" y="9734"/>
                    <a:pt x="3922" y="9635"/>
                    <a:pt x="3975" y="9474"/>
                  </a:cubicBezTo>
                  <a:cubicBezTo>
                    <a:pt x="4125" y="9099"/>
                    <a:pt x="4275" y="8542"/>
                    <a:pt x="4672" y="8542"/>
                  </a:cubicBezTo>
                  <a:close/>
                  <a:moveTo>
                    <a:pt x="3709" y="0"/>
                  </a:moveTo>
                  <a:cubicBezTo>
                    <a:pt x="3415" y="0"/>
                    <a:pt x="3153" y="147"/>
                    <a:pt x="2959" y="600"/>
                  </a:cubicBezTo>
                  <a:cubicBezTo>
                    <a:pt x="2681" y="1525"/>
                    <a:pt x="3975" y="1802"/>
                    <a:pt x="4622" y="2356"/>
                  </a:cubicBezTo>
                  <a:cubicBezTo>
                    <a:pt x="5547" y="3096"/>
                    <a:pt x="6009" y="4205"/>
                    <a:pt x="5916" y="5314"/>
                  </a:cubicBezTo>
                  <a:cubicBezTo>
                    <a:pt x="5916" y="6331"/>
                    <a:pt x="5085" y="6701"/>
                    <a:pt x="4160" y="6701"/>
                  </a:cubicBezTo>
                  <a:cubicBezTo>
                    <a:pt x="3236" y="7533"/>
                    <a:pt x="2959" y="8919"/>
                    <a:pt x="1387" y="9012"/>
                  </a:cubicBezTo>
                  <a:cubicBezTo>
                    <a:pt x="740" y="9104"/>
                    <a:pt x="278" y="9659"/>
                    <a:pt x="186" y="10306"/>
                  </a:cubicBezTo>
                  <a:cubicBezTo>
                    <a:pt x="1" y="11600"/>
                    <a:pt x="1110" y="11970"/>
                    <a:pt x="1757" y="12709"/>
                  </a:cubicBezTo>
                  <a:cubicBezTo>
                    <a:pt x="2312" y="13356"/>
                    <a:pt x="1480" y="13541"/>
                    <a:pt x="1202" y="14003"/>
                  </a:cubicBezTo>
                  <a:cubicBezTo>
                    <a:pt x="2589" y="13634"/>
                    <a:pt x="2589" y="13449"/>
                    <a:pt x="3236" y="11785"/>
                  </a:cubicBezTo>
                  <a:cubicBezTo>
                    <a:pt x="3396" y="11545"/>
                    <a:pt x="3972" y="11305"/>
                    <a:pt x="4304" y="11305"/>
                  </a:cubicBezTo>
                  <a:cubicBezTo>
                    <a:pt x="4355" y="11305"/>
                    <a:pt x="4400" y="11310"/>
                    <a:pt x="4438" y="11323"/>
                  </a:cubicBezTo>
                  <a:cubicBezTo>
                    <a:pt x="4497" y="11342"/>
                    <a:pt x="4558" y="11351"/>
                    <a:pt x="4621" y="11351"/>
                  </a:cubicBezTo>
                  <a:cubicBezTo>
                    <a:pt x="4911" y="11351"/>
                    <a:pt x="5228" y="11176"/>
                    <a:pt x="5480" y="11176"/>
                  </a:cubicBezTo>
                  <a:cubicBezTo>
                    <a:pt x="5682" y="11176"/>
                    <a:pt x="5843" y="11288"/>
                    <a:pt x="5916" y="11692"/>
                  </a:cubicBezTo>
                  <a:cubicBezTo>
                    <a:pt x="6009" y="11970"/>
                    <a:pt x="6194" y="12247"/>
                    <a:pt x="6564" y="12339"/>
                  </a:cubicBezTo>
                  <a:cubicBezTo>
                    <a:pt x="7395" y="11970"/>
                    <a:pt x="7118" y="10398"/>
                    <a:pt x="8412" y="10398"/>
                  </a:cubicBezTo>
                  <a:cubicBezTo>
                    <a:pt x="8967" y="10768"/>
                    <a:pt x="7488" y="11692"/>
                    <a:pt x="8874" y="11785"/>
                  </a:cubicBezTo>
                  <a:cubicBezTo>
                    <a:pt x="9799" y="10676"/>
                    <a:pt x="10168" y="9289"/>
                    <a:pt x="9984" y="7625"/>
                  </a:cubicBezTo>
                  <a:cubicBezTo>
                    <a:pt x="9984" y="7625"/>
                    <a:pt x="10261" y="7440"/>
                    <a:pt x="10353" y="7440"/>
                  </a:cubicBezTo>
                  <a:cubicBezTo>
                    <a:pt x="11185" y="7348"/>
                    <a:pt x="11000" y="6793"/>
                    <a:pt x="11000" y="6239"/>
                  </a:cubicBezTo>
                  <a:cubicBezTo>
                    <a:pt x="11093" y="4760"/>
                    <a:pt x="10353" y="3651"/>
                    <a:pt x="9244" y="2726"/>
                  </a:cubicBezTo>
                  <a:cubicBezTo>
                    <a:pt x="7950" y="3004"/>
                    <a:pt x="8967" y="3466"/>
                    <a:pt x="9244" y="3743"/>
                  </a:cubicBezTo>
                  <a:cubicBezTo>
                    <a:pt x="9891" y="4298"/>
                    <a:pt x="9799" y="4852"/>
                    <a:pt x="9059" y="5130"/>
                  </a:cubicBezTo>
                  <a:cubicBezTo>
                    <a:pt x="7950" y="5592"/>
                    <a:pt x="8505" y="7348"/>
                    <a:pt x="7118" y="7718"/>
                  </a:cubicBezTo>
                  <a:cubicBezTo>
                    <a:pt x="6656" y="7163"/>
                    <a:pt x="7950" y="6701"/>
                    <a:pt x="7211" y="6239"/>
                  </a:cubicBezTo>
                  <a:cubicBezTo>
                    <a:pt x="7118" y="6239"/>
                    <a:pt x="6748" y="6608"/>
                    <a:pt x="6286" y="6886"/>
                  </a:cubicBezTo>
                  <a:cubicBezTo>
                    <a:pt x="6748" y="5869"/>
                    <a:pt x="6009" y="4575"/>
                    <a:pt x="7765" y="4390"/>
                  </a:cubicBezTo>
                  <a:cubicBezTo>
                    <a:pt x="6101" y="3466"/>
                    <a:pt x="6564" y="2172"/>
                    <a:pt x="6656" y="878"/>
                  </a:cubicBezTo>
                  <a:cubicBezTo>
                    <a:pt x="6286" y="785"/>
                    <a:pt x="5916" y="600"/>
                    <a:pt x="5454" y="508"/>
                  </a:cubicBezTo>
                  <a:cubicBezTo>
                    <a:pt x="4914" y="508"/>
                    <a:pt x="4256" y="0"/>
                    <a:pt x="370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37"/>
            <p:cNvSpPr/>
            <p:nvPr/>
          </p:nvSpPr>
          <p:spPr>
            <a:xfrm>
              <a:off x="2767800" y="1093125"/>
              <a:ext cx="191825" cy="207650"/>
            </a:xfrm>
            <a:custGeom>
              <a:rect b="b" l="l" r="r" t="t"/>
              <a:pathLst>
                <a:path extrusionOk="0" h="8306" w="7673">
                  <a:moveTo>
                    <a:pt x="5639" y="1"/>
                  </a:moveTo>
                  <a:cubicBezTo>
                    <a:pt x="5639" y="463"/>
                    <a:pt x="6193" y="833"/>
                    <a:pt x="5823" y="1387"/>
                  </a:cubicBezTo>
                  <a:cubicBezTo>
                    <a:pt x="5708" y="1572"/>
                    <a:pt x="5587" y="1636"/>
                    <a:pt x="5461" y="1636"/>
                  </a:cubicBezTo>
                  <a:cubicBezTo>
                    <a:pt x="5184" y="1636"/>
                    <a:pt x="4887" y="1328"/>
                    <a:pt x="4584" y="1328"/>
                  </a:cubicBezTo>
                  <a:cubicBezTo>
                    <a:pt x="4474" y="1328"/>
                    <a:pt x="4363" y="1369"/>
                    <a:pt x="4252" y="1480"/>
                  </a:cubicBezTo>
                  <a:cubicBezTo>
                    <a:pt x="3328" y="2219"/>
                    <a:pt x="5269" y="2127"/>
                    <a:pt x="4529" y="2774"/>
                  </a:cubicBezTo>
                  <a:cubicBezTo>
                    <a:pt x="4380" y="2849"/>
                    <a:pt x="4291" y="2984"/>
                    <a:pt x="4115" y="2984"/>
                  </a:cubicBezTo>
                  <a:cubicBezTo>
                    <a:pt x="4074" y="2984"/>
                    <a:pt x="4028" y="2976"/>
                    <a:pt x="3975" y="2959"/>
                  </a:cubicBezTo>
                  <a:cubicBezTo>
                    <a:pt x="3872" y="2946"/>
                    <a:pt x="3772" y="2940"/>
                    <a:pt x="3676" y="2940"/>
                  </a:cubicBezTo>
                  <a:cubicBezTo>
                    <a:pt x="2393" y="2940"/>
                    <a:pt x="1705" y="4034"/>
                    <a:pt x="1017" y="4808"/>
                  </a:cubicBezTo>
                  <a:cubicBezTo>
                    <a:pt x="370" y="5455"/>
                    <a:pt x="1941" y="5732"/>
                    <a:pt x="2034" y="6471"/>
                  </a:cubicBezTo>
                  <a:cubicBezTo>
                    <a:pt x="1909" y="6513"/>
                    <a:pt x="1793" y="6531"/>
                    <a:pt x="1684" y="6531"/>
                  </a:cubicBezTo>
                  <a:cubicBezTo>
                    <a:pt x="1308" y="6531"/>
                    <a:pt x="1005" y="6316"/>
                    <a:pt x="647" y="6102"/>
                  </a:cubicBezTo>
                  <a:cubicBezTo>
                    <a:pt x="582" y="6036"/>
                    <a:pt x="505" y="6005"/>
                    <a:pt x="428" y="6005"/>
                  </a:cubicBezTo>
                  <a:cubicBezTo>
                    <a:pt x="289" y="6005"/>
                    <a:pt x="152" y="6107"/>
                    <a:pt x="93" y="6287"/>
                  </a:cubicBezTo>
                  <a:cubicBezTo>
                    <a:pt x="0" y="6379"/>
                    <a:pt x="0" y="6564"/>
                    <a:pt x="0" y="6749"/>
                  </a:cubicBezTo>
                  <a:cubicBezTo>
                    <a:pt x="417" y="7792"/>
                    <a:pt x="864" y="8305"/>
                    <a:pt x="1440" y="8305"/>
                  </a:cubicBezTo>
                  <a:cubicBezTo>
                    <a:pt x="1885" y="8305"/>
                    <a:pt x="2406" y="8000"/>
                    <a:pt x="3050" y="7396"/>
                  </a:cubicBezTo>
                  <a:cubicBezTo>
                    <a:pt x="3328" y="7118"/>
                    <a:pt x="3790" y="7026"/>
                    <a:pt x="3975" y="6841"/>
                  </a:cubicBezTo>
                  <a:cubicBezTo>
                    <a:pt x="4622" y="5732"/>
                    <a:pt x="6286" y="6379"/>
                    <a:pt x="6748" y="5085"/>
                  </a:cubicBezTo>
                  <a:cubicBezTo>
                    <a:pt x="6840" y="4253"/>
                    <a:pt x="7672" y="3513"/>
                    <a:pt x="6563" y="2682"/>
                  </a:cubicBezTo>
                  <a:cubicBezTo>
                    <a:pt x="6193" y="2497"/>
                    <a:pt x="6286" y="1850"/>
                    <a:pt x="6748" y="1480"/>
                  </a:cubicBezTo>
                  <a:cubicBezTo>
                    <a:pt x="6470" y="925"/>
                    <a:pt x="6286" y="278"/>
                    <a:pt x="563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37"/>
            <p:cNvSpPr/>
            <p:nvPr/>
          </p:nvSpPr>
          <p:spPr>
            <a:xfrm>
              <a:off x="2787050" y="865375"/>
              <a:ext cx="158700" cy="119175"/>
            </a:xfrm>
            <a:custGeom>
              <a:rect b="b" l="l" r="r" t="t"/>
              <a:pathLst>
                <a:path extrusionOk="0" h="4767" w="6348">
                  <a:moveTo>
                    <a:pt x="1633" y="1624"/>
                  </a:moveTo>
                  <a:cubicBezTo>
                    <a:pt x="1818" y="1624"/>
                    <a:pt x="1911" y="1716"/>
                    <a:pt x="2096" y="1809"/>
                  </a:cubicBezTo>
                  <a:cubicBezTo>
                    <a:pt x="2188" y="2086"/>
                    <a:pt x="2003" y="2178"/>
                    <a:pt x="1818" y="2178"/>
                  </a:cubicBezTo>
                  <a:cubicBezTo>
                    <a:pt x="1726" y="2178"/>
                    <a:pt x="1449" y="2086"/>
                    <a:pt x="1449" y="1901"/>
                  </a:cubicBezTo>
                  <a:cubicBezTo>
                    <a:pt x="1356" y="1716"/>
                    <a:pt x="1449" y="1624"/>
                    <a:pt x="1633" y="1624"/>
                  </a:cubicBezTo>
                  <a:close/>
                  <a:moveTo>
                    <a:pt x="2915" y="1"/>
                  </a:moveTo>
                  <a:cubicBezTo>
                    <a:pt x="1081" y="1"/>
                    <a:pt x="863" y="514"/>
                    <a:pt x="709" y="2825"/>
                  </a:cubicBezTo>
                  <a:cubicBezTo>
                    <a:pt x="617" y="3380"/>
                    <a:pt x="432" y="3750"/>
                    <a:pt x="247" y="4212"/>
                  </a:cubicBezTo>
                  <a:cubicBezTo>
                    <a:pt x="0" y="4705"/>
                    <a:pt x="247" y="4746"/>
                    <a:pt x="521" y="4746"/>
                  </a:cubicBezTo>
                  <a:cubicBezTo>
                    <a:pt x="576" y="4746"/>
                    <a:pt x="631" y="4744"/>
                    <a:pt x="685" y="4744"/>
                  </a:cubicBezTo>
                  <a:cubicBezTo>
                    <a:pt x="764" y="4744"/>
                    <a:pt x="838" y="4748"/>
                    <a:pt x="894" y="4766"/>
                  </a:cubicBezTo>
                  <a:cubicBezTo>
                    <a:pt x="1071" y="4518"/>
                    <a:pt x="1262" y="4433"/>
                    <a:pt x="1456" y="4433"/>
                  </a:cubicBezTo>
                  <a:cubicBezTo>
                    <a:pt x="1768" y="4433"/>
                    <a:pt x="2088" y="4653"/>
                    <a:pt x="2373" y="4766"/>
                  </a:cubicBezTo>
                  <a:cubicBezTo>
                    <a:pt x="2188" y="4119"/>
                    <a:pt x="2096" y="3380"/>
                    <a:pt x="1911" y="2640"/>
                  </a:cubicBezTo>
                  <a:cubicBezTo>
                    <a:pt x="3112" y="2640"/>
                    <a:pt x="3915" y="3677"/>
                    <a:pt x="4986" y="3677"/>
                  </a:cubicBezTo>
                  <a:cubicBezTo>
                    <a:pt x="5069" y="3677"/>
                    <a:pt x="5152" y="3670"/>
                    <a:pt x="5238" y="3657"/>
                  </a:cubicBezTo>
                  <a:cubicBezTo>
                    <a:pt x="5516" y="3288"/>
                    <a:pt x="6348" y="3010"/>
                    <a:pt x="5793" y="2363"/>
                  </a:cubicBezTo>
                  <a:cubicBezTo>
                    <a:pt x="5146" y="1624"/>
                    <a:pt x="4037" y="1254"/>
                    <a:pt x="4222" y="52"/>
                  </a:cubicBezTo>
                  <a:cubicBezTo>
                    <a:pt x="3713" y="21"/>
                    <a:pt x="3282" y="1"/>
                    <a:pt x="291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37"/>
            <p:cNvSpPr/>
            <p:nvPr/>
          </p:nvSpPr>
          <p:spPr>
            <a:xfrm>
              <a:off x="2753925" y="645250"/>
              <a:ext cx="122500" cy="214500"/>
            </a:xfrm>
            <a:custGeom>
              <a:rect b="b" l="l" r="r" t="t"/>
              <a:pathLst>
                <a:path extrusionOk="0" h="8580" w="4900">
                  <a:moveTo>
                    <a:pt x="2069" y="1"/>
                  </a:moveTo>
                  <a:cubicBezTo>
                    <a:pt x="1865" y="1"/>
                    <a:pt x="1667" y="132"/>
                    <a:pt x="1479" y="538"/>
                  </a:cubicBezTo>
                  <a:cubicBezTo>
                    <a:pt x="925" y="1647"/>
                    <a:pt x="1849" y="1740"/>
                    <a:pt x="2496" y="2110"/>
                  </a:cubicBezTo>
                  <a:cubicBezTo>
                    <a:pt x="3051" y="2479"/>
                    <a:pt x="3513" y="2941"/>
                    <a:pt x="2589" y="3404"/>
                  </a:cubicBezTo>
                  <a:cubicBezTo>
                    <a:pt x="2958" y="5437"/>
                    <a:pt x="1110" y="5437"/>
                    <a:pt x="93" y="6269"/>
                  </a:cubicBezTo>
                  <a:cubicBezTo>
                    <a:pt x="93" y="6639"/>
                    <a:pt x="0" y="7101"/>
                    <a:pt x="370" y="7193"/>
                  </a:cubicBezTo>
                  <a:cubicBezTo>
                    <a:pt x="489" y="7237"/>
                    <a:pt x="591" y="7256"/>
                    <a:pt x="678" y="7256"/>
                  </a:cubicBezTo>
                  <a:cubicBezTo>
                    <a:pt x="1337" y="7256"/>
                    <a:pt x="1207" y="6166"/>
                    <a:pt x="1942" y="6084"/>
                  </a:cubicBezTo>
                  <a:cubicBezTo>
                    <a:pt x="2219" y="6916"/>
                    <a:pt x="2681" y="7748"/>
                    <a:pt x="3605" y="8580"/>
                  </a:cubicBezTo>
                  <a:cubicBezTo>
                    <a:pt x="3421" y="7009"/>
                    <a:pt x="2126" y="5622"/>
                    <a:pt x="4068" y="4790"/>
                  </a:cubicBezTo>
                  <a:cubicBezTo>
                    <a:pt x="4252" y="4698"/>
                    <a:pt x="4068" y="4513"/>
                    <a:pt x="3975" y="4328"/>
                  </a:cubicBezTo>
                  <a:cubicBezTo>
                    <a:pt x="3950" y="4303"/>
                    <a:pt x="3916" y="4293"/>
                    <a:pt x="3877" y="4293"/>
                  </a:cubicBezTo>
                  <a:cubicBezTo>
                    <a:pt x="3739" y="4293"/>
                    <a:pt x="3533" y="4415"/>
                    <a:pt x="3390" y="4415"/>
                  </a:cubicBezTo>
                  <a:cubicBezTo>
                    <a:pt x="3274" y="4415"/>
                    <a:pt x="3200" y="4336"/>
                    <a:pt x="3236" y="4051"/>
                  </a:cubicBezTo>
                  <a:cubicBezTo>
                    <a:pt x="3310" y="3715"/>
                    <a:pt x="3490" y="3620"/>
                    <a:pt x="3702" y="3620"/>
                  </a:cubicBezTo>
                  <a:cubicBezTo>
                    <a:pt x="3979" y="3620"/>
                    <a:pt x="4312" y="3783"/>
                    <a:pt x="4538" y="3783"/>
                  </a:cubicBezTo>
                  <a:cubicBezTo>
                    <a:pt x="4568" y="3783"/>
                    <a:pt x="4596" y="3780"/>
                    <a:pt x="4622" y="3773"/>
                  </a:cubicBezTo>
                  <a:cubicBezTo>
                    <a:pt x="4899" y="2849"/>
                    <a:pt x="3051" y="2664"/>
                    <a:pt x="4068" y="1555"/>
                  </a:cubicBezTo>
                  <a:cubicBezTo>
                    <a:pt x="3790" y="1185"/>
                    <a:pt x="3605" y="815"/>
                    <a:pt x="3328" y="446"/>
                  </a:cubicBezTo>
                  <a:cubicBezTo>
                    <a:pt x="3304" y="449"/>
                    <a:pt x="3279" y="451"/>
                    <a:pt x="3255" y="451"/>
                  </a:cubicBezTo>
                  <a:cubicBezTo>
                    <a:pt x="2851" y="451"/>
                    <a:pt x="2448" y="1"/>
                    <a:pt x="206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37"/>
            <p:cNvSpPr/>
            <p:nvPr/>
          </p:nvSpPr>
          <p:spPr>
            <a:xfrm>
              <a:off x="2820950" y="1719150"/>
              <a:ext cx="133600" cy="146125"/>
            </a:xfrm>
            <a:custGeom>
              <a:rect b="b" l="l" r="r" t="t"/>
              <a:pathLst>
                <a:path extrusionOk="0" h="5845" w="5344">
                  <a:moveTo>
                    <a:pt x="401" y="1"/>
                  </a:moveTo>
                  <a:cubicBezTo>
                    <a:pt x="361" y="1"/>
                    <a:pt x="320" y="4"/>
                    <a:pt x="277" y="10"/>
                  </a:cubicBezTo>
                  <a:cubicBezTo>
                    <a:pt x="0" y="1489"/>
                    <a:pt x="1017" y="2690"/>
                    <a:pt x="1387" y="3985"/>
                  </a:cubicBezTo>
                  <a:cubicBezTo>
                    <a:pt x="1926" y="4755"/>
                    <a:pt x="2465" y="5461"/>
                    <a:pt x="3432" y="5461"/>
                  </a:cubicBezTo>
                  <a:cubicBezTo>
                    <a:pt x="3626" y="5461"/>
                    <a:pt x="3836" y="5433"/>
                    <a:pt x="4067" y="5371"/>
                  </a:cubicBezTo>
                  <a:cubicBezTo>
                    <a:pt x="4081" y="5368"/>
                    <a:pt x="4095" y="5366"/>
                    <a:pt x="4109" y="5366"/>
                  </a:cubicBezTo>
                  <a:cubicBezTo>
                    <a:pt x="4351" y="5366"/>
                    <a:pt x="4627" y="5844"/>
                    <a:pt x="4863" y="5844"/>
                  </a:cubicBezTo>
                  <a:cubicBezTo>
                    <a:pt x="4980" y="5844"/>
                    <a:pt x="5088" y="5726"/>
                    <a:pt x="5176" y="5371"/>
                  </a:cubicBezTo>
                  <a:cubicBezTo>
                    <a:pt x="5344" y="4702"/>
                    <a:pt x="4906" y="3958"/>
                    <a:pt x="4411" y="3958"/>
                  </a:cubicBezTo>
                  <a:cubicBezTo>
                    <a:pt x="4358" y="3958"/>
                    <a:pt x="4305" y="3967"/>
                    <a:pt x="4252" y="3985"/>
                  </a:cubicBezTo>
                  <a:cubicBezTo>
                    <a:pt x="3950" y="4045"/>
                    <a:pt x="3707" y="4072"/>
                    <a:pt x="3515" y="4072"/>
                  </a:cubicBezTo>
                  <a:cubicBezTo>
                    <a:pt x="2235" y="4072"/>
                    <a:pt x="3143" y="2871"/>
                    <a:pt x="3143" y="2228"/>
                  </a:cubicBezTo>
                  <a:lnTo>
                    <a:pt x="2773" y="1119"/>
                  </a:lnTo>
                  <a:cubicBezTo>
                    <a:pt x="2403" y="1027"/>
                    <a:pt x="2034" y="842"/>
                    <a:pt x="1756" y="749"/>
                  </a:cubicBezTo>
                  <a:cubicBezTo>
                    <a:pt x="1238" y="577"/>
                    <a:pt x="962" y="1"/>
                    <a:pt x="40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37"/>
            <p:cNvSpPr/>
            <p:nvPr/>
          </p:nvSpPr>
          <p:spPr>
            <a:xfrm>
              <a:off x="2793200" y="984525"/>
              <a:ext cx="78600" cy="129425"/>
            </a:xfrm>
            <a:custGeom>
              <a:rect b="b" l="l" r="r" t="t"/>
              <a:pathLst>
                <a:path extrusionOk="0" h="5177" w="3144">
                  <a:moveTo>
                    <a:pt x="648" y="0"/>
                  </a:moveTo>
                  <a:lnTo>
                    <a:pt x="648" y="0"/>
                  </a:lnTo>
                  <a:cubicBezTo>
                    <a:pt x="925" y="463"/>
                    <a:pt x="1572" y="1017"/>
                    <a:pt x="555" y="1572"/>
                  </a:cubicBezTo>
                  <a:cubicBezTo>
                    <a:pt x="186" y="1757"/>
                    <a:pt x="1" y="2496"/>
                    <a:pt x="186" y="2589"/>
                  </a:cubicBezTo>
                  <a:cubicBezTo>
                    <a:pt x="1203" y="3421"/>
                    <a:pt x="555" y="4345"/>
                    <a:pt x="463" y="5177"/>
                  </a:cubicBezTo>
                  <a:cubicBezTo>
                    <a:pt x="1480" y="4992"/>
                    <a:pt x="1387" y="4160"/>
                    <a:pt x="1757" y="3605"/>
                  </a:cubicBezTo>
                  <a:cubicBezTo>
                    <a:pt x="3144" y="1479"/>
                    <a:pt x="2959" y="1017"/>
                    <a:pt x="64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37"/>
            <p:cNvSpPr/>
            <p:nvPr/>
          </p:nvSpPr>
          <p:spPr>
            <a:xfrm>
              <a:off x="2874100" y="1310350"/>
              <a:ext cx="67025" cy="99400"/>
            </a:xfrm>
            <a:custGeom>
              <a:rect b="b" l="l" r="r" t="t"/>
              <a:pathLst>
                <a:path extrusionOk="0" h="3976" w="2681">
                  <a:moveTo>
                    <a:pt x="2496" y="1"/>
                  </a:moveTo>
                  <a:lnTo>
                    <a:pt x="2496" y="1"/>
                  </a:lnTo>
                  <a:cubicBezTo>
                    <a:pt x="277" y="1018"/>
                    <a:pt x="0" y="1850"/>
                    <a:pt x="1017" y="3976"/>
                  </a:cubicBezTo>
                  <a:cubicBezTo>
                    <a:pt x="1571" y="2681"/>
                    <a:pt x="2681" y="1572"/>
                    <a:pt x="24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37"/>
            <p:cNvSpPr/>
            <p:nvPr/>
          </p:nvSpPr>
          <p:spPr>
            <a:xfrm>
              <a:off x="2922625" y="1130100"/>
              <a:ext cx="55475" cy="90150"/>
            </a:xfrm>
            <a:custGeom>
              <a:rect b="b" l="l" r="r" t="t"/>
              <a:pathLst>
                <a:path extrusionOk="0" h="3606" w="2219">
                  <a:moveTo>
                    <a:pt x="555" y="1"/>
                  </a:moveTo>
                  <a:cubicBezTo>
                    <a:pt x="93" y="371"/>
                    <a:pt x="0" y="1018"/>
                    <a:pt x="370" y="1203"/>
                  </a:cubicBezTo>
                  <a:cubicBezTo>
                    <a:pt x="1479" y="2034"/>
                    <a:pt x="647" y="2774"/>
                    <a:pt x="555" y="3606"/>
                  </a:cubicBezTo>
                  <a:lnTo>
                    <a:pt x="1664" y="3606"/>
                  </a:lnTo>
                  <a:cubicBezTo>
                    <a:pt x="2219" y="2127"/>
                    <a:pt x="1387" y="1018"/>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37"/>
            <p:cNvSpPr/>
            <p:nvPr/>
          </p:nvSpPr>
          <p:spPr>
            <a:xfrm>
              <a:off x="2807075" y="1546075"/>
              <a:ext cx="48550" cy="94775"/>
            </a:xfrm>
            <a:custGeom>
              <a:rect b="b" l="l" r="r" t="t"/>
              <a:pathLst>
                <a:path extrusionOk="0" h="3791" w="1942">
                  <a:moveTo>
                    <a:pt x="1942" y="0"/>
                  </a:moveTo>
                  <a:cubicBezTo>
                    <a:pt x="832" y="1202"/>
                    <a:pt x="0" y="2403"/>
                    <a:pt x="1942" y="3790"/>
                  </a:cubicBezTo>
                  <a:lnTo>
                    <a:pt x="1942" y="2588"/>
                  </a:lnTo>
                  <a:lnTo>
                    <a:pt x="1942" y="740"/>
                  </a:lnTo>
                  <a:lnTo>
                    <a:pt x="1942"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37"/>
            <p:cNvSpPr/>
            <p:nvPr/>
          </p:nvSpPr>
          <p:spPr>
            <a:xfrm>
              <a:off x="2915675" y="1220225"/>
              <a:ext cx="50875" cy="80925"/>
            </a:xfrm>
            <a:custGeom>
              <a:rect b="b" l="l" r="r" t="t"/>
              <a:pathLst>
                <a:path extrusionOk="0" h="3237" w="2035">
                  <a:moveTo>
                    <a:pt x="1203" y="1"/>
                  </a:moveTo>
                  <a:cubicBezTo>
                    <a:pt x="1480" y="1110"/>
                    <a:pt x="1" y="2034"/>
                    <a:pt x="833" y="3236"/>
                  </a:cubicBezTo>
                  <a:cubicBezTo>
                    <a:pt x="1572" y="2312"/>
                    <a:pt x="2034" y="1203"/>
                    <a:pt x="194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37"/>
            <p:cNvSpPr/>
            <p:nvPr/>
          </p:nvSpPr>
          <p:spPr>
            <a:xfrm>
              <a:off x="2839950" y="1691650"/>
              <a:ext cx="50350" cy="55500"/>
            </a:xfrm>
            <a:custGeom>
              <a:rect b="b" l="l" r="r" t="t"/>
              <a:pathLst>
                <a:path extrusionOk="0" h="2220" w="2014">
                  <a:moveTo>
                    <a:pt x="996" y="1"/>
                  </a:moveTo>
                  <a:cubicBezTo>
                    <a:pt x="949" y="32"/>
                    <a:pt x="878" y="42"/>
                    <a:pt x="796" y="42"/>
                  </a:cubicBezTo>
                  <a:cubicBezTo>
                    <a:pt x="652" y="42"/>
                    <a:pt x="476" y="11"/>
                    <a:pt x="342" y="11"/>
                  </a:cubicBezTo>
                  <a:cubicBezTo>
                    <a:pt x="105" y="11"/>
                    <a:pt x="1" y="108"/>
                    <a:pt x="442" y="648"/>
                  </a:cubicBezTo>
                  <a:cubicBezTo>
                    <a:pt x="719" y="1017"/>
                    <a:pt x="996" y="1387"/>
                    <a:pt x="996" y="1849"/>
                  </a:cubicBezTo>
                  <a:cubicBezTo>
                    <a:pt x="1366" y="1942"/>
                    <a:pt x="1736" y="2127"/>
                    <a:pt x="2013" y="2219"/>
                  </a:cubicBezTo>
                  <a:cubicBezTo>
                    <a:pt x="1921" y="1387"/>
                    <a:pt x="1551" y="648"/>
                    <a:pt x="9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37"/>
            <p:cNvSpPr/>
            <p:nvPr/>
          </p:nvSpPr>
          <p:spPr>
            <a:xfrm>
              <a:off x="2820950" y="1513725"/>
              <a:ext cx="32375" cy="20800"/>
            </a:xfrm>
            <a:custGeom>
              <a:rect b="b" l="l" r="r" t="t"/>
              <a:pathLst>
                <a:path extrusionOk="0" h="832" w="1295">
                  <a:moveTo>
                    <a:pt x="647" y="0"/>
                  </a:moveTo>
                  <a:cubicBezTo>
                    <a:pt x="277" y="0"/>
                    <a:pt x="93" y="185"/>
                    <a:pt x="93" y="555"/>
                  </a:cubicBezTo>
                  <a:cubicBezTo>
                    <a:pt x="0" y="832"/>
                    <a:pt x="277" y="832"/>
                    <a:pt x="647" y="832"/>
                  </a:cubicBezTo>
                  <a:cubicBezTo>
                    <a:pt x="740" y="740"/>
                    <a:pt x="1017" y="555"/>
                    <a:pt x="1294" y="462"/>
                  </a:cubicBezTo>
                  <a:cubicBezTo>
                    <a:pt x="1109" y="185"/>
                    <a:pt x="924" y="0"/>
                    <a:pt x="64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37"/>
            <p:cNvSpPr/>
            <p:nvPr/>
          </p:nvSpPr>
          <p:spPr>
            <a:xfrm>
              <a:off x="2812100" y="1413750"/>
              <a:ext cx="22725" cy="21425"/>
            </a:xfrm>
            <a:custGeom>
              <a:rect b="b" l="l" r="r" t="t"/>
              <a:pathLst>
                <a:path extrusionOk="0" h="857" w="909">
                  <a:moveTo>
                    <a:pt x="309" y="0"/>
                  </a:moveTo>
                  <a:cubicBezTo>
                    <a:pt x="112" y="0"/>
                    <a:pt x="1" y="166"/>
                    <a:pt x="77" y="394"/>
                  </a:cubicBezTo>
                  <a:cubicBezTo>
                    <a:pt x="77" y="671"/>
                    <a:pt x="262" y="856"/>
                    <a:pt x="262" y="856"/>
                  </a:cubicBezTo>
                  <a:cubicBezTo>
                    <a:pt x="816" y="856"/>
                    <a:pt x="909" y="671"/>
                    <a:pt x="816" y="487"/>
                  </a:cubicBezTo>
                  <a:cubicBezTo>
                    <a:pt x="724" y="302"/>
                    <a:pt x="631" y="117"/>
                    <a:pt x="447" y="24"/>
                  </a:cubicBezTo>
                  <a:cubicBezTo>
                    <a:pt x="397" y="8"/>
                    <a:pt x="351" y="0"/>
                    <a:pt x="30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37"/>
            <p:cNvSpPr/>
            <p:nvPr/>
          </p:nvSpPr>
          <p:spPr>
            <a:xfrm>
              <a:off x="2855600" y="1529900"/>
              <a:ext cx="16200" cy="34675"/>
            </a:xfrm>
            <a:custGeom>
              <a:rect b="b" l="l" r="r" t="t"/>
              <a:pathLst>
                <a:path extrusionOk="0" h="1387" w="648">
                  <a:moveTo>
                    <a:pt x="1" y="0"/>
                  </a:moveTo>
                  <a:lnTo>
                    <a:pt x="1" y="647"/>
                  </a:lnTo>
                  <a:lnTo>
                    <a:pt x="1" y="1387"/>
                  </a:lnTo>
                  <a:cubicBezTo>
                    <a:pt x="463" y="1017"/>
                    <a:pt x="648" y="555"/>
                    <a:pt x="37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37"/>
            <p:cNvSpPr/>
            <p:nvPr/>
          </p:nvSpPr>
          <p:spPr>
            <a:xfrm>
              <a:off x="3357900" y="3660525"/>
              <a:ext cx="70825" cy="71825"/>
            </a:xfrm>
            <a:custGeom>
              <a:rect b="b" l="l" r="r" t="t"/>
              <a:pathLst>
                <a:path extrusionOk="0" h="2873" w="2833">
                  <a:moveTo>
                    <a:pt x="799" y="0"/>
                  </a:moveTo>
                  <a:cubicBezTo>
                    <a:pt x="429" y="555"/>
                    <a:pt x="799" y="1202"/>
                    <a:pt x="244" y="1572"/>
                  </a:cubicBezTo>
                  <a:cubicBezTo>
                    <a:pt x="332" y="2012"/>
                    <a:pt x="1" y="2872"/>
                    <a:pt x="769" y="2872"/>
                  </a:cubicBezTo>
                  <a:cubicBezTo>
                    <a:pt x="807" y="2872"/>
                    <a:pt x="848" y="2870"/>
                    <a:pt x="891" y="2866"/>
                  </a:cubicBezTo>
                  <a:cubicBezTo>
                    <a:pt x="1538" y="2866"/>
                    <a:pt x="2555" y="2681"/>
                    <a:pt x="1908" y="1479"/>
                  </a:cubicBezTo>
                  <a:lnTo>
                    <a:pt x="2463" y="1202"/>
                  </a:lnTo>
                  <a:lnTo>
                    <a:pt x="2832" y="832"/>
                  </a:lnTo>
                  <a:cubicBezTo>
                    <a:pt x="2000" y="740"/>
                    <a:pt x="1169" y="1017"/>
                    <a:pt x="79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37"/>
            <p:cNvSpPr/>
            <p:nvPr/>
          </p:nvSpPr>
          <p:spPr>
            <a:xfrm>
              <a:off x="3523450" y="3577325"/>
              <a:ext cx="50850" cy="76275"/>
            </a:xfrm>
            <a:custGeom>
              <a:rect b="b" l="l" r="r" t="t"/>
              <a:pathLst>
                <a:path extrusionOk="0" h="3051" w="2034">
                  <a:moveTo>
                    <a:pt x="1387" y="0"/>
                  </a:moveTo>
                  <a:lnTo>
                    <a:pt x="1387" y="0"/>
                  </a:lnTo>
                  <a:cubicBezTo>
                    <a:pt x="370" y="740"/>
                    <a:pt x="277" y="1849"/>
                    <a:pt x="0" y="3051"/>
                  </a:cubicBezTo>
                  <a:cubicBezTo>
                    <a:pt x="2034" y="2404"/>
                    <a:pt x="740" y="925"/>
                    <a:pt x="138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37"/>
            <p:cNvSpPr/>
            <p:nvPr/>
          </p:nvSpPr>
          <p:spPr>
            <a:xfrm>
              <a:off x="3567350" y="3680725"/>
              <a:ext cx="50850" cy="39200"/>
            </a:xfrm>
            <a:custGeom>
              <a:rect b="b" l="l" r="r" t="t"/>
              <a:pathLst>
                <a:path extrusionOk="0" h="1568" w="2034">
                  <a:moveTo>
                    <a:pt x="1758" y="0"/>
                  </a:moveTo>
                  <a:cubicBezTo>
                    <a:pt x="858" y="0"/>
                    <a:pt x="506" y="828"/>
                    <a:pt x="0" y="1503"/>
                  </a:cubicBezTo>
                  <a:cubicBezTo>
                    <a:pt x="202" y="1546"/>
                    <a:pt x="386" y="1567"/>
                    <a:pt x="554" y="1567"/>
                  </a:cubicBezTo>
                  <a:cubicBezTo>
                    <a:pt x="1459" y="1567"/>
                    <a:pt x="1878" y="960"/>
                    <a:pt x="2034" y="24"/>
                  </a:cubicBezTo>
                  <a:cubicBezTo>
                    <a:pt x="1937" y="8"/>
                    <a:pt x="1845" y="0"/>
                    <a:pt x="175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37"/>
            <p:cNvSpPr/>
            <p:nvPr/>
          </p:nvSpPr>
          <p:spPr>
            <a:xfrm>
              <a:off x="3531575" y="3469475"/>
              <a:ext cx="42725" cy="33925"/>
            </a:xfrm>
            <a:custGeom>
              <a:rect b="b" l="l" r="r" t="t"/>
              <a:pathLst>
                <a:path extrusionOk="0" h="1357" w="1709">
                  <a:moveTo>
                    <a:pt x="1122" y="0"/>
                  </a:moveTo>
                  <a:cubicBezTo>
                    <a:pt x="0" y="0"/>
                    <a:pt x="1459" y="1112"/>
                    <a:pt x="969" y="1357"/>
                  </a:cubicBezTo>
                  <a:cubicBezTo>
                    <a:pt x="1524" y="1264"/>
                    <a:pt x="1616" y="894"/>
                    <a:pt x="1709" y="432"/>
                  </a:cubicBezTo>
                  <a:lnTo>
                    <a:pt x="1709" y="62"/>
                  </a:lnTo>
                  <a:cubicBezTo>
                    <a:pt x="1461" y="19"/>
                    <a:pt x="1269" y="0"/>
                    <a:pt x="112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37"/>
            <p:cNvSpPr/>
            <p:nvPr/>
          </p:nvSpPr>
          <p:spPr>
            <a:xfrm>
              <a:off x="3633475" y="3495125"/>
              <a:ext cx="40200" cy="31375"/>
            </a:xfrm>
            <a:custGeom>
              <a:rect b="b" l="l" r="r" t="t"/>
              <a:pathLst>
                <a:path extrusionOk="0" h="1255" w="1608">
                  <a:moveTo>
                    <a:pt x="825" y="1"/>
                  </a:moveTo>
                  <a:cubicBezTo>
                    <a:pt x="314" y="1"/>
                    <a:pt x="1" y="297"/>
                    <a:pt x="128" y="1255"/>
                  </a:cubicBezTo>
                  <a:cubicBezTo>
                    <a:pt x="683" y="885"/>
                    <a:pt x="1145" y="515"/>
                    <a:pt x="1607" y="146"/>
                  </a:cubicBezTo>
                  <a:cubicBezTo>
                    <a:pt x="1322" y="60"/>
                    <a:pt x="1054" y="1"/>
                    <a:pt x="82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37"/>
            <p:cNvSpPr/>
            <p:nvPr/>
          </p:nvSpPr>
          <p:spPr>
            <a:xfrm>
              <a:off x="3592775" y="3769900"/>
              <a:ext cx="34675" cy="26125"/>
            </a:xfrm>
            <a:custGeom>
              <a:rect b="b" l="l" r="r" t="t"/>
              <a:pathLst>
                <a:path extrusionOk="0" h="1045" w="1387">
                  <a:moveTo>
                    <a:pt x="483" y="1"/>
                  </a:moveTo>
                  <a:cubicBezTo>
                    <a:pt x="397" y="1"/>
                    <a:pt x="299" y="19"/>
                    <a:pt x="185" y="62"/>
                  </a:cubicBezTo>
                  <a:cubicBezTo>
                    <a:pt x="93" y="154"/>
                    <a:pt x="0" y="432"/>
                    <a:pt x="93" y="524"/>
                  </a:cubicBezTo>
                  <a:cubicBezTo>
                    <a:pt x="238" y="911"/>
                    <a:pt x="459" y="1045"/>
                    <a:pt x="703" y="1045"/>
                  </a:cubicBezTo>
                  <a:cubicBezTo>
                    <a:pt x="925" y="1045"/>
                    <a:pt x="1166" y="934"/>
                    <a:pt x="1387" y="802"/>
                  </a:cubicBezTo>
                  <a:cubicBezTo>
                    <a:pt x="1074" y="567"/>
                    <a:pt x="959" y="1"/>
                    <a:pt x="48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37"/>
            <p:cNvSpPr/>
            <p:nvPr/>
          </p:nvSpPr>
          <p:spPr>
            <a:xfrm>
              <a:off x="3419450" y="3672075"/>
              <a:ext cx="34700" cy="23775"/>
            </a:xfrm>
            <a:custGeom>
              <a:rect b="b" l="l" r="r" t="t"/>
              <a:pathLst>
                <a:path extrusionOk="0" h="951" w="1388">
                  <a:moveTo>
                    <a:pt x="1387" y="0"/>
                  </a:moveTo>
                  <a:cubicBezTo>
                    <a:pt x="1017" y="93"/>
                    <a:pt x="648" y="185"/>
                    <a:pt x="370" y="370"/>
                  </a:cubicBezTo>
                  <a:lnTo>
                    <a:pt x="1" y="740"/>
                  </a:lnTo>
                  <a:cubicBezTo>
                    <a:pt x="215" y="890"/>
                    <a:pt x="384" y="950"/>
                    <a:pt x="523" y="950"/>
                  </a:cubicBezTo>
                  <a:cubicBezTo>
                    <a:pt x="983" y="950"/>
                    <a:pt x="1103" y="284"/>
                    <a:pt x="138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37"/>
            <p:cNvSpPr/>
            <p:nvPr/>
          </p:nvSpPr>
          <p:spPr>
            <a:xfrm>
              <a:off x="2795525" y="716100"/>
              <a:ext cx="23125" cy="16575"/>
            </a:xfrm>
            <a:custGeom>
              <a:rect b="b" l="l" r="r" t="t"/>
              <a:pathLst>
                <a:path extrusionOk="0" h="663" w="925">
                  <a:moveTo>
                    <a:pt x="321" y="1"/>
                  </a:moveTo>
                  <a:cubicBezTo>
                    <a:pt x="280" y="1"/>
                    <a:pt x="235" y="5"/>
                    <a:pt x="185" y="15"/>
                  </a:cubicBezTo>
                  <a:cubicBezTo>
                    <a:pt x="93" y="15"/>
                    <a:pt x="0" y="200"/>
                    <a:pt x="0" y="200"/>
                  </a:cubicBezTo>
                  <a:cubicBezTo>
                    <a:pt x="185" y="662"/>
                    <a:pt x="555" y="477"/>
                    <a:pt x="925" y="570"/>
                  </a:cubicBezTo>
                  <a:cubicBezTo>
                    <a:pt x="760" y="322"/>
                    <a:pt x="668" y="1"/>
                    <a:pt x="32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37"/>
            <p:cNvSpPr/>
            <p:nvPr/>
          </p:nvSpPr>
          <p:spPr>
            <a:xfrm>
              <a:off x="3255375" y="1662600"/>
              <a:ext cx="168725" cy="201425"/>
            </a:xfrm>
            <a:custGeom>
              <a:rect b="b" l="l" r="r" t="t"/>
              <a:pathLst>
                <a:path extrusionOk="0" h="8057" w="6749">
                  <a:moveTo>
                    <a:pt x="1698" y="0"/>
                  </a:moveTo>
                  <a:cubicBezTo>
                    <a:pt x="1387" y="0"/>
                    <a:pt x="1082" y="183"/>
                    <a:pt x="833" y="516"/>
                  </a:cubicBezTo>
                  <a:cubicBezTo>
                    <a:pt x="1" y="1347"/>
                    <a:pt x="648" y="2087"/>
                    <a:pt x="1295" y="2734"/>
                  </a:cubicBezTo>
                  <a:cubicBezTo>
                    <a:pt x="1356" y="2796"/>
                    <a:pt x="1439" y="2806"/>
                    <a:pt x="1521" y="2806"/>
                  </a:cubicBezTo>
                  <a:cubicBezTo>
                    <a:pt x="1562" y="2806"/>
                    <a:pt x="1603" y="2803"/>
                    <a:pt x="1641" y="2803"/>
                  </a:cubicBezTo>
                  <a:cubicBezTo>
                    <a:pt x="1757" y="2803"/>
                    <a:pt x="1849" y="2826"/>
                    <a:pt x="1849" y="3011"/>
                  </a:cubicBezTo>
                  <a:cubicBezTo>
                    <a:pt x="2312" y="4952"/>
                    <a:pt x="2312" y="4952"/>
                    <a:pt x="4345" y="5784"/>
                  </a:cubicBezTo>
                  <a:cubicBezTo>
                    <a:pt x="4715" y="5969"/>
                    <a:pt x="5085" y="6339"/>
                    <a:pt x="4900" y="6801"/>
                  </a:cubicBezTo>
                  <a:cubicBezTo>
                    <a:pt x="4777" y="7048"/>
                    <a:pt x="4653" y="7171"/>
                    <a:pt x="4448" y="7171"/>
                  </a:cubicBezTo>
                  <a:cubicBezTo>
                    <a:pt x="4345" y="7171"/>
                    <a:pt x="4222" y="7140"/>
                    <a:pt x="4068" y="7078"/>
                  </a:cubicBezTo>
                  <a:cubicBezTo>
                    <a:pt x="3912" y="7009"/>
                    <a:pt x="3779" y="6979"/>
                    <a:pt x="3663" y="6979"/>
                  </a:cubicBezTo>
                  <a:cubicBezTo>
                    <a:pt x="3160" y="6979"/>
                    <a:pt x="2982" y="7552"/>
                    <a:pt x="2681" y="8003"/>
                  </a:cubicBezTo>
                  <a:cubicBezTo>
                    <a:pt x="2966" y="8038"/>
                    <a:pt x="3237" y="8057"/>
                    <a:pt x="3496" y="8057"/>
                  </a:cubicBezTo>
                  <a:cubicBezTo>
                    <a:pt x="4581" y="8057"/>
                    <a:pt x="5448" y="7732"/>
                    <a:pt x="6194" y="6986"/>
                  </a:cubicBezTo>
                  <a:cubicBezTo>
                    <a:pt x="6748" y="6431"/>
                    <a:pt x="6471" y="6247"/>
                    <a:pt x="5917" y="5877"/>
                  </a:cubicBezTo>
                  <a:cubicBezTo>
                    <a:pt x="4530" y="4952"/>
                    <a:pt x="4438" y="4028"/>
                    <a:pt x="5454" y="3381"/>
                  </a:cubicBezTo>
                  <a:cubicBezTo>
                    <a:pt x="4992" y="2642"/>
                    <a:pt x="4253" y="2642"/>
                    <a:pt x="3513" y="2549"/>
                  </a:cubicBezTo>
                  <a:cubicBezTo>
                    <a:pt x="3791" y="1994"/>
                    <a:pt x="4622" y="1810"/>
                    <a:pt x="4530" y="1070"/>
                  </a:cubicBezTo>
                  <a:cubicBezTo>
                    <a:pt x="4438" y="1009"/>
                    <a:pt x="4339" y="986"/>
                    <a:pt x="4236" y="986"/>
                  </a:cubicBezTo>
                  <a:cubicBezTo>
                    <a:pt x="3906" y="986"/>
                    <a:pt x="3533" y="1222"/>
                    <a:pt x="3225" y="1222"/>
                  </a:cubicBezTo>
                  <a:cubicBezTo>
                    <a:pt x="3045" y="1222"/>
                    <a:pt x="2888" y="1142"/>
                    <a:pt x="2774" y="885"/>
                  </a:cubicBezTo>
                  <a:cubicBezTo>
                    <a:pt x="2468" y="275"/>
                    <a:pt x="2079" y="0"/>
                    <a:pt x="169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37"/>
            <p:cNvSpPr/>
            <p:nvPr/>
          </p:nvSpPr>
          <p:spPr>
            <a:xfrm>
              <a:off x="3338575" y="1927250"/>
              <a:ext cx="76275" cy="44450"/>
            </a:xfrm>
            <a:custGeom>
              <a:rect b="b" l="l" r="r" t="t"/>
              <a:pathLst>
                <a:path extrusionOk="0" h="1778" w="3051">
                  <a:moveTo>
                    <a:pt x="1338" y="1"/>
                  </a:moveTo>
                  <a:cubicBezTo>
                    <a:pt x="1032" y="1"/>
                    <a:pt x="629" y="127"/>
                    <a:pt x="370" y="282"/>
                  </a:cubicBezTo>
                  <a:cubicBezTo>
                    <a:pt x="0" y="467"/>
                    <a:pt x="93" y="1022"/>
                    <a:pt x="278" y="1022"/>
                  </a:cubicBezTo>
                  <a:cubicBezTo>
                    <a:pt x="995" y="1093"/>
                    <a:pt x="1601" y="1778"/>
                    <a:pt x="2356" y="1778"/>
                  </a:cubicBezTo>
                  <a:cubicBezTo>
                    <a:pt x="2573" y="1778"/>
                    <a:pt x="2803" y="1721"/>
                    <a:pt x="3051" y="1576"/>
                  </a:cubicBezTo>
                  <a:cubicBezTo>
                    <a:pt x="2866" y="929"/>
                    <a:pt x="1757" y="1299"/>
                    <a:pt x="1757" y="282"/>
                  </a:cubicBezTo>
                  <a:cubicBezTo>
                    <a:pt x="1757" y="79"/>
                    <a:pt x="1578" y="1"/>
                    <a:pt x="133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37"/>
            <p:cNvSpPr/>
            <p:nvPr/>
          </p:nvSpPr>
          <p:spPr>
            <a:xfrm>
              <a:off x="3569650" y="1814125"/>
              <a:ext cx="60125" cy="81500"/>
            </a:xfrm>
            <a:custGeom>
              <a:rect b="b" l="l" r="r" t="t"/>
              <a:pathLst>
                <a:path extrusionOk="0" h="3260" w="2405">
                  <a:moveTo>
                    <a:pt x="1387" y="1"/>
                  </a:moveTo>
                  <a:lnTo>
                    <a:pt x="1387" y="1"/>
                  </a:lnTo>
                  <a:cubicBezTo>
                    <a:pt x="1" y="1110"/>
                    <a:pt x="1480" y="2127"/>
                    <a:pt x="1295" y="3236"/>
                  </a:cubicBezTo>
                  <a:cubicBezTo>
                    <a:pt x="1279" y="3252"/>
                    <a:pt x="1291" y="3260"/>
                    <a:pt x="1325" y="3260"/>
                  </a:cubicBezTo>
                  <a:cubicBezTo>
                    <a:pt x="1483" y="3260"/>
                    <a:pt x="2100" y="3094"/>
                    <a:pt x="2404" y="2866"/>
                  </a:cubicBezTo>
                  <a:cubicBezTo>
                    <a:pt x="1480" y="2127"/>
                    <a:pt x="1757" y="1017"/>
                    <a:pt x="138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37"/>
            <p:cNvSpPr/>
            <p:nvPr/>
          </p:nvSpPr>
          <p:spPr>
            <a:xfrm>
              <a:off x="3403275" y="1767550"/>
              <a:ext cx="50875" cy="34775"/>
            </a:xfrm>
            <a:custGeom>
              <a:rect b="b" l="l" r="r" t="t"/>
              <a:pathLst>
                <a:path extrusionOk="0" h="1391" w="2035">
                  <a:moveTo>
                    <a:pt x="1602" y="0"/>
                  </a:moveTo>
                  <a:cubicBezTo>
                    <a:pt x="1465" y="0"/>
                    <a:pt x="1278" y="84"/>
                    <a:pt x="1017" y="292"/>
                  </a:cubicBezTo>
                  <a:cubicBezTo>
                    <a:pt x="832" y="754"/>
                    <a:pt x="1" y="477"/>
                    <a:pt x="93" y="1217"/>
                  </a:cubicBezTo>
                  <a:cubicBezTo>
                    <a:pt x="442" y="1304"/>
                    <a:pt x="770" y="1391"/>
                    <a:pt x="1077" y="1391"/>
                  </a:cubicBezTo>
                  <a:cubicBezTo>
                    <a:pt x="1422" y="1391"/>
                    <a:pt x="1741" y="1281"/>
                    <a:pt x="2034" y="939"/>
                  </a:cubicBezTo>
                  <a:cubicBezTo>
                    <a:pt x="1968" y="541"/>
                    <a:pt x="1949" y="0"/>
                    <a:pt x="160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37"/>
            <p:cNvSpPr/>
            <p:nvPr/>
          </p:nvSpPr>
          <p:spPr>
            <a:xfrm>
              <a:off x="4133500" y="2008825"/>
              <a:ext cx="87850" cy="82625"/>
            </a:xfrm>
            <a:custGeom>
              <a:rect b="b" l="l" r="r" t="t"/>
              <a:pathLst>
                <a:path extrusionOk="0" h="3305" w="3514">
                  <a:moveTo>
                    <a:pt x="2265" y="0"/>
                  </a:moveTo>
                  <a:cubicBezTo>
                    <a:pt x="2104" y="0"/>
                    <a:pt x="1896" y="116"/>
                    <a:pt x="1665" y="254"/>
                  </a:cubicBezTo>
                  <a:cubicBezTo>
                    <a:pt x="1295" y="439"/>
                    <a:pt x="648" y="347"/>
                    <a:pt x="93" y="439"/>
                  </a:cubicBezTo>
                  <a:lnTo>
                    <a:pt x="186" y="439"/>
                  </a:lnTo>
                  <a:cubicBezTo>
                    <a:pt x="1" y="1641"/>
                    <a:pt x="1018" y="2288"/>
                    <a:pt x="1480" y="3305"/>
                  </a:cubicBezTo>
                  <a:cubicBezTo>
                    <a:pt x="1572" y="2473"/>
                    <a:pt x="2219" y="2196"/>
                    <a:pt x="2681" y="1918"/>
                  </a:cubicBezTo>
                  <a:cubicBezTo>
                    <a:pt x="3513" y="1271"/>
                    <a:pt x="2681" y="902"/>
                    <a:pt x="2589" y="439"/>
                  </a:cubicBezTo>
                  <a:cubicBezTo>
                    <a:pt x="2543" y="116"/>
                    <a:pt x="2427" y="0"/>
                    <a:pt x="226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37"/>
            <p:cNvSpPr/>
            <p:nvPr/>
          </p:nvSpPr>
          <p:spPr>
            <a:xfrm>
              <a:off x="4175100" y="1902725"/>
              <a:ext cx="76275" cy="89875"/>
            </a:xfrm>
            <a:custGeom>
              <a:rect b="b" l="l" r="r" t="t"/>
              <a:pathLst>
                <a:path extrusionOk="0" h="3595" w="3051">
                  <a:moveTo>
                    <a:pt x="2328" y="1"/>
                  </a:moveTo>
                  <a:cubicBezTo>
                    <a:pt x="2177" y="1"/>
                    <a:pt x="2072" y="46"/>
                    <a:pt x="2127" y="154"/>
                  </a:cubicBezTo>
                  <a:cubicBezTo>
                    <a:pt x="2485" y="831"/>
                    <a:pt x="2432" y="1010"/>
                    <a:pt x="2233" y="1010"/>
                  </a:cubicBezTo>
                  <a:cubicBezTo>
                    <a:pt x="2008" y="1010"/>
                    <a:pt x="1596" y="780"/>
                    <a:pt x="1383" y="780"/>
                  </a:cubicBezTo>
                  <a:cubicBezTo>
                    <a:pt x="1347" y="780"/>
                    <a:pt x="1317" y="786"/>
                    <a:pt x="1295" y="801"/>
                  </a:cubicBezTo>
                  <a:cubicBezTo>
                    <a:pt x="740" y="1171"/>
                    <a:pt x="93" y="1448"/>
                    <a:pt x="93" y="2280"/>
                  </a:cubicBezTo>
                  <a:cubicBezTo>
                    <a:pt x="173" y="2303"/>
                    <a:pt x="245" y="2313"/>
                    <a:pt x="309" y="2313"/>
                  </a:cubicBezTo>
                  <a:cubicBezTo>
                    <a:pt x="766" y="2313"/>
                    <a:pt x="867" y="1806"/>
                    <a:pt x="1110" y="1725"/>
                  </a:cubicBezTo>
                  <a:lnTo>
                    <a:pt x="1110" y="1725"/>
                  </a:lnTo>
                  <a:cubicBezTo>
                    <a:pt x="2034" y="2557"/>
                    <a:pt x="1" y="3204"/>
                    <a:pt x="1110" y="3574"/>
                  </a:cubicBezTo>
                  <a:cubicBezTo>
                    <a:pt x="1165" y="3588"/>
                    <a:pt x="1217" y="3595"/>
                    <a:pt x="1267" y="3595"/>
                  </a:cubicBezTo>
                  <a:cubicBezTo>
                    <a:pt x="1877" y="3595"/>
                    <a:pt x="2048" y="2588"/>
                    <a:pt x="2219" y="1818"/>
                  </a:cubicBezTo>
                  <a:cubicBezTo>
                    <a:pt x="2219" y="1448"/>
                    <a:pt x="2681" y="1171"/>
                    <a:pt x="2866" y="801"/>
                  </a:cubicBezTo>
                  <a:cubicBezTo>
                    <a:pt x="3051" y="524"/>
                    <a:pt x="2959" y="246"/>
                    <a:pt x="2681" y="62"/>
                  </a:cubicBezTo>
                  <a:cubicBezTo>
                    <a:pt x="2566" y="23"/>
                    <a:pt x="2436" y="1"/>
                    <a:pt x="232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37"/>
            <p:cNvSpPr/>
            <p:nvPr/>
          </p:nvSpPr>
          <p:spPr>
            <a:xfrm>
              <a:off x="3994850" y="1830300"/>
              <a:ext cx="23150" cy="13900"/>
            </a:xfrm>
            <a:custGeom>
              <a:rect b="b" l="l" r="r" t="t"/>
              <a:pathLst>
                <a:path extrusionOk="0" h="556" w="926">
                  <a:moveTo>
                    <a:pt x="370" y="1"/>
                  </a:moveTo>
                  <a:cubicBezTo>
                    <a:pt x="186" y="1"/>
                    <a:pt x="1" y="93"/>
                    <a:pt x="186" y="278"/>
                  </a:cubicBezTo>
                  <a:cubicBezTo>
                    <a:pt x="186" y="370"/>
                    <a:pt x="370" y="463"/>
                    <a:pt x="463" y="555"/>
                  </a:cubicBezTo>
                  <a:cubicBezTo>
                    <a:pt x="740" y="555"/>
                    <a:pt x="925" y="370"/>
                    <a:pt x="740" y="186"/>
                  </a:cubicBezTo>
                  <a:cubicBezTo>
                    <a:pt x="740" y="93"/>
                    <a:pt x="555" y="1"/>
                    <a:pt x="37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37"/>
            <p:cNvSpPr/>
            <p:nvPr/>
          </p:nvSpPr>
          <p:spPr>
            <a:xfrm>
              <a:off x="4168175" y="3512625"/>
              <a:ext cx="92450" cy="67025"/>
            </a:xfrm>
            <a:custGeom>
              <a:rect b="b" l="l" r="r" t="t"/>
              <a:pathLst>
                <a:path extrusionOk="0" h="2681" w="3698">
                  <a:moveTo>
                    <a:pt x="555" y="0"/>
                  </a:moveTo>
                  <a:cubicBezTo>
                    <a:pt x="0" y="2034"/>
                    <a:pt x="1479" y="2219"/>
                    <a:pt x="3051" y="2681"/>
                  </a:cubicBezTo>
                  <a:cubicBezTo>
                    <a:pt x="2311" y="1849"/>
                    <a:pt x="3698" y="925"/>
                    <a:pt x="2589" y="370"/>
                  </a:cubicBezTo>
                  <a:cubicBezTo>
                    <a:pt x="2512" y="337"/>
                    <a:pt x="2445" y="323"/>
                    <a:pt x="2384" y="323"/>
                  </a:cubicBezTo>
                  <a:cubicBezTo>
                    <a:pt x="1934" y="323"/>
                    <a:pt x="1876" y="1142"/>
                    <a:pt x="1387" y="1387"/>
                  </a:cubicBezTo>
                  <a:cubicBezTo>
                    <a:pt x="1110" y="925"/>
                    <a:pt x="1202" y="185"/>
                    <a:pt x="5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37"/>
            <p:cNvSpPr/>
            <p:nvPr/>
          </p:nvSpPr>
          <p:spPr>
            <a:xfrm>
              <a:off x="4124275" y="3427125"/>
              <a:ext cx="67025" cy="62400"/>
            </a:xfrm>
            <a:custGeom>
              <a:rect b="b" l="l" r="r" t="t"/>
              <a:pathLst>
                <a:path extrusionOk="0" h="2496" w="2681">
                  <a:moveTo>
                    <a:pt x="1202" y="0"/>
                  </a:moveTo>
                  <a:cubicBezTo>
                    <a:pt x="0" y="1664"/>
                    <a:pt x="93" y="2219"/>
                    <a:pt x="1941" y="2496"/>
                  </a:cubicBezTo>
                  <a:lnTo>
                    <a:pt x="2681" y="2496"/>
                  </a:lnTo>
                  <a:cubicBezTo>
                    <a:pt x="2311" y="2126"/>
                    <a:pt x="1849" y="1756"/>
                    <a:pt x="1664" y="1294"/>
                  </a:cubicBezTo>
                  <a:cubicBezTo>
                    <a:pt x="1387" y="647"/>
                    <a:pt x="2311" y="647"/>
                    <a:pt x="2681" y="93"/>
                  </a:cubicBezTo>
                  <a:cubicBezTo>
                    <a:pt x="2034" y="0"/>
                    <a:pt x="1664" y="0"/>
                    <a:pt x="120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37"/>
            <p:cNvSpPr/>
            <p:nvPr/>
          </p:nvSpPr>
          <p:spPr>
            <a:xfrm>
              <a:off x="4191275" y="3457150"/>
              <a:ext cx="53175" cy="46250"/>
            </a:xfrm>
            <a:custGeom>
              <a:rect b="b" l="l" r="r" t="t"/>
              <a:pathLst>
                <a:path extrusionOk="0" h="1850" w="2127">
                  <a:moveTo>
                    <a:pt x="1387" y="1"/>
                  </a:moveTo>
                  <a:cubicBezTo>
                    <a:pt x="711" y="85"/>
                    <a:pt x="1040" y="1330"/>
                    <a:pt x="252" y="1330"/>
                  </a:cubicBezTo>
                  <a:cubicBezTo>
                    <a:pt x="179" y="1330"/>
                    <a:pt x="96" y="1319"/>
                    <a:pt x="1" y="1295"/>
                  </a:cubicBezTo>
                  <a:lnTo>
                    <a:pt x="1" y="1295"/>
                  </a:lnTo>
                  <a:cubicBezTo>
                    <a:pt x="93" y="1572"/>
                    <a:pt x="278" y="1850"/>
                    <a:pt x="648" y="1850"/>
                  </a:cubicBezTo>
                  <a:cubicBezTo>
                    <a:pt x="1387" y="1850"/>
                    <a:pt x="1665" y="1295"/>
                    <a:pt x="2034" y="648"/>
                  </a:cubicBezTo>
                  <a:cubicBezTo>
                    <a:pt x="2127" y="186"/>
                    <a:pt x="1665" y="1"/>
                    <a:pt x="138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37"/>
            <p:cNvSpPr/>
            <p:nvPr/>
          </p:nvSpPr>
          <p:spPr>
            <a:xfrm>
              <a:off x="4064175" y="3422725"/>
              <a:ext cx="27750" cy="20550"/>
            </a:xfrm>
            <a:custGeom>
              <a:rect b="b" l="l" r="r" t="t"/>
              <a:pathLst>
                <a:path extrusionOk="0" h="822" w="1110">
                  <a:moveTo>
                    <a:pt x="506" y="0"/>
                  </a:moveTo>
                  <a:cubicBezTo>
                    <a:pt x="352" y="0"/>
                    <a:pt x="184" y="67"/>
                    <a:pt x="1" y="176"/>
                  </a:cubicBezTo>
                  <a:cubicBezTo>
                    <a:pt x="193" y="432"/>
                    <a:pt x="341" y="821"/>
                    <a:pt x="628" y="821"/>
                  </a:cubicBezTo>
                  <a:cubicBezTo>
                    <a:pt x="756" y="821"/>
                    <a:pt x="911" y="745"/>
                    <a:pt x="1110" y="546"/>
                  </a:cubicBezTo>
                  <a:cubicBezTo>
                    <a:pt x="942" y="155"/>
                    <a:pt x="741" y="0"/>
                    <a:pt x="50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37"/>
            <p:cNvSpPr/>
            <p:nvPr/>
          </p:nvSpPr>
          <p:spPr>
            <a:xfrm>
              <a:off x="2872950" y="4768850"/>
              <a:ext cx="79725" cy="65025"/>
            </a:xfrm>
            <a:custGeom>
              <a:rect b="b" l="l" r="r" t="t"/>
              <a:pathLst>
                <a:path extrusionOk="0" h="2601" w="3189">
                  <a:moveTo>
                    <a:pt x="2396" y="1"/>
                  </a:moveTo>
                  <a:cubicBezTo>
                    <a:pt x="1922" y="1"/>
                    <a:pt x="2098" y="1362"/>
                    <a:pt x="1513" y="1362"/>
                  </a:cubicBezTo>
                  <a:cubicBezTo>
                    <a:pt x="1344" y="1362"/>
                    <a:pt x="1113" y="1249"/>
                    <a:pt x="786" y="960"/>
                  </a:cubicBezTo>
                  <a:cubicBezTo>
                    <a:pt x="776" y="951"/>
                    <a:pt x="760" y="946"/>
                    <a:pt x="740" y="946"/>
                  </a:cubicBezTo>
                  <a:cubicBezTo>
                    <a:pt x="556" y="946"/>
                    <a:pt x="0" y="1312"/>
                    <a:pt x="416" y="1977"/>
                  </a:cubicBezTo>
                  <a:cubicBezTo>
                    <a:pt x="786" y="2439"/>
                    <a:pt x="1132" y="2601"/>
                    <a:pt x="1479" y="2601"/>
                  </a:cubicBezTo>
                  <a:cubicBezTo>
                    <a:pt x="1825" y="2601"/>
                    <a:pt x="2172" y="2439"/>
                    <a:pt x="2542" y="2254"/>
                  </a:cubicBezTo>
                  <a:cubicBezTo>
                    <a:pt x="3189" y="1515"/>
                    <a:pt x="2634" y="775"/>
                    <a:pt x="2542" y="36"/>
                  </a:cubicBezTo>
                  <a:cubicBezTo>
                    <a:pt x="2487" y="12"/>
                    <a:pt x="2439" y="1"/>
                    <a:pt x="23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37"/>
            <p:cNvSpPr/>
            <p:nvPr/>
          </p:nvSpPr>
          <p:spPr>
            <a:xfrm>
              <a:off x="3005800" y="4762800"/>
              <a:ext cx="94775" cy="48475"/>
            </a:xfrm>
            <a:custGeom>
              <a:rect b="b" l="l" r="r" t="t"/>
              <a:pathLst>
                <a:path extrusionOk="0" h="1939" w="3791">
                  <a:moveTo>
                    <a:pt x="1" y="1"/>
                  </a:moveTo>
                  <a:lnTo>
                    <a:pt x="1" y="1"/>
                  </a:lnTo>
                  <a:cubicBezTo>
                    <a:pt x="816" y="1305"/>
                    <a:pt x="1599" y="1938"/>
                    <a:pt x="2332" y="1938"/>
                  </a:cubicBezTo>
                  <a:cubicBezTo>
                    <a:pt x="2845" y="1938"/>
                    <a:pt x="3334" y="1627"/>
                    <a:pt x="3791" y="1017"/>
                  </a:cubicBezTo>
                  <a:cubicBezTo>
                    <a:pt x="2497" y="648"/>
                    <a:pt x="1110" y="1295"/>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37"/>
            <p:cNvSpPr/>
            <p:nvPr/>
          </p:nvSpPr>
          <p:spPr>
            <a:xfrm>
              <a:off x="3061275" y="4737375"/>
              <a:ext cx="33525" cy="32975"/>
            </a:xfrm>
            <a:custGeom>
              <a:rect b="b" l="l" r="r" t="t"/>
              <a:pathLst>
                <a:path extrusionOk="0" h="1319" w="1341">
                  <a:moveTo>
                    <a:pt x="740" y="1"/>
                  </a:moveTo>
                  <a:cubicBezTo>
                    <a:pt x="462" y="371"/>
                    <a:pt x="278" y="740"/>
                    <a:pt x="0" y="1295"/>
                  </a:cubicBezTo>
                  <a:cubicBezTo>
                    <a:pt x="79" y="1269"/>
                    <a:pt x="164" y="1259"/>
                    <a:pt x="251" y="1259"/>
                  </a:cubicBezTo>
                  <a:cubicBezTo>
                    <a:pt x="469" y="1259"/>
                    <a:pt x="700" y="1318"/>
                    <a:pt x="890" y="1318"/>
                  </a:cubicBezTo>
                  <a:cubicBezTo>
                    <a:pt x="1156" y="1318"/>
                    <a:pt x="1341" y="1202"/>
                    <a:pt x="1294" y="648"/>
                  </a:cubicBezTo>
                  <a:cubicBezTo>
                    <a:pt x="1202" y="371"/>
                    <a:pt x="1202" y="1"/>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37"/>
            <p:cNvSpPr/>
            <p:nvPr/>
          </p:nvSpPr>
          <p:spPr>
            <a:xfrm>
              <a:off x="2936475" y="4761450"/>
              <a:ext cx="50875" cy="36050"/>
            </a:xfrm>
            <a:custGeom>
              <a:rect b="b" l="l" r="r" t="t"/>
              <a:pathLst>
                <a:path extrusionOk="0" h="1442" w="2035">
                  <a:moveTo>
                    <a:pt x="569" y="1"/>
                  </a:moveTo>
                  <a:cubicBezTo>
                    <a:pt x="403" y="1"/>
                    <a:pt x="218" y="91"/>
                    <a:pt x="1" y="332"/>
                  </a:cubicBezTo>
                  <a:cubicBezTo>
                    <a:pt x="463" y="702"/>
                    <a:pt x="1018" y="1071"/>
                    <a:pt x="1480" y="1441"/>
                  </a:cubicBezTo>
                  <a:cubicBezTo>
                    <a:pt x="1480" y="1164"/>
                    <a:pt x="2034" y="887"/>
                    <a:pt x="1757" y="794"/>
                  </a:cubicBezTo>
                  <a:cubicBezTo>
                    <a:pt x="1347" y="726"/>
                    <a:pt x="1038" y="1"/>
                    <a:pt x="56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37"/>
            <p:cNvSpPr/>
            <p:nvPr/>
          </p:nvSpPr>
          <p:spPr>
            <a:xfrm>
              <a:off x="2853300" y="4891575"/>
              <a:ext cx="18500" cy="12850"/>
            </a:xfrm>
            <a:custGeom>
              <a:rect b="b" l="l" r="r" t="t"/>
              <a:pathLst>
                <a:path extrusionOk="0" h="514" w="740">
                  <a:moveTo>
                    <a:pt x="340" y="1"/>
                  </a:moveTo>
                  <a:cubicBezTo>
                    <a:pt x="316" y="1"/>
                    <a:pt x="295" y="8"/>
                    <a:pt x="277" y="26"/>
                  </a:cubicBezTo>
                  <a:cubicBezTo>
                    <a:pt x="185" y="26"/>
                    <a:pt x="93" y="211"/>
                    <a:pt x="0" y="303"/>
                  </a:cubicBezTo>
                  <a:cubicBezTo>
                    <a:pt x="75" y="378"/>
                    <a:pt x="150" y="513"/>
                    <a:pt x="273" y="513"/>
                  </a:cubicBezTo>
                  <a:cubicBezTo>
                    <a:pt x="303" y="513"/>
                    <a:pt x="335" y="506"/>
                    <a:pt x="370" y="488"/>
                  </a:cubicBezTo>
                  <a:cubicBezTo>
                    <a:pt x="462" y="488"/>
                    <a:pt x="555" y="396"/>
                    <a:pt x="740" y="211"/>
                  </a:cubicBezTo>
                  <a:cubicBezTo>
                    <a:pt x="590" y="136"/>
                    <a:pt x="441" y="1"/>
                    <a:pt x="3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37"/>
            <p:cNvSpPr/>
            <p:nvPr/>
          </p:nvSpPr>
          <p:spPr>
            <a:xfrm>
              <a:off x="2957275" y="4311925"/>
              <a:ext cx="23150" cy="28025"/>
            </a:xfrm>
            <a:custGeom>
              <a:rect b="b" l="l" r="r" t="t"/>
              <a:pathLst>
                <a:path extrusionOk="0" h="1121" w="926">
                  <a:moveTo>
                    <a:pt x="244" y="1"/>
                  </a:moveTo>
                  <a:cubicBezTo>
                    <a:pt x="198" y="1"/>
                    <a:pt x="148" y="4"/>
                    <a:pt x="93" y="11"/>
                  </a:cubicBezTo>
                  <a:cubicBezTo>
                    <a:pt x="1" y="565"/>
                    <a:pt x="370" y="843"/>
                    <a:pt x="925" y="1120"/>
                  </a:cubicBezTo>
                  <a:cubicBezTo>
                    <a:pt x="754" y="521"/>
                    <a:pt x="820" y="1"/>
                    <a:pt x="24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37"/>
            <p:cNvSpPr/>
            <p:nvPr/>
          </p:nvSpPr>
          <p:spPr>
            <a:xfrm>
              <a:off x="4639575" y="778600"/>
              <a:ext cx="25450" cy="19125"/>
            </a:xfrm>
            <a:custGeom>
              <a:rect b="b" l="l" r="r" t="t"/>
              <a:pathLst>
                <a:path extrusionOk="0" h="765" w="1018">
                  <a:moveTo>
                    <a:pt x="413" y="0"/>
                  </a:moveTo>
                  <a:cubicBezTo>
                    <a:pt x="337" y="0"/>
                    <a:pt x="261" y="28"/>
                    <a:pt x="186" y="103"/>
                  </a:cubicBezTo>
                  <a:cubicBezTo>
                    <a:pt x="1" y="288"/>
                    <a:pt x="278" y="658"/>
                    <a:pt x="463" y="750"/>
                  </a:cubicBezTo>
                  <a:cubicBezTo>
                    <a:pt x="513" y="760"/>
                    <a:pt x="557" y="765"/>
                    <a:pt x="596" y="765"/>
                  </a:cubicBezTo>
                  <a:cubicBezTo>
                    <a:pt x="926" y="765"/>
                    <a:pt x="935" y="443"/>
                    <a:pt x="1018" y="196"/>
                  </a:cubicBezTo>
                  <a:cubicBezTo>
                    <a:pt x="816" y="196"/>
                    <a:pt x="614" y="0"/>
                    <a:pt x="41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37"/>
            <p:cNvSpPr/>
            <p:nvPr/>
          </p:nvSpPr>
          <p:spPr>
            <a:xfrm>
              <a:off x="2991950" y="3665150"/>
              <a:ext cx="25425" cy="23125"/>
            </a:xfrm>
            <a:custGeom>
              <a:rect b="b" l="l" r="r" t="t"/>
              <a:pathLst>
                <a:path extrusionOk="0" h="925" w="1017">
                  <a:moveTo>
                    <a:pt x="740" y="0"/>
                  </a:moveTo>
                  <a:cubicBezTo>
                    <a:pt x="278" y="0"/>
                    <a:pt x="185" y="277"/>
                    <a:pt x="0" y="647"/>
                  </a:cubicBezTo>
                  <a:lnTo>
                    <a:pt x="370" y="924"/>
                  </a:lnTo>
                  <a:cubicBezTo>
                    <a:pt x="740" y="924"/>
                    <a:pt x="1017" y="832"/>
                    <a:pt x="1017" y="370"/>
                  </a:cubicBezTo>
                  <a:cubicBezTo>
                    <a:pt x="1017" y="277"/>
                    <a:pt x="832" y="92"/>
                    <a:pt x="74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37"/>
            <p:cNvSpPr/>
            <p:nvPr/>
          </p:nvSpPr>
          <p:spPr>
            <a:xfrm>
              <a:off x="2772400" y="4469325"/>
              <a:ext cx="97100" cy="80475"/>
            </a:xfrm>
            <a:custGeom>
              <a:rect b="b" l="l" r="r" t="t"/>
              <a:pathLst>
                <a:path extrusionOk="0" h="3219" w="3884">
                  <a:moveTo>
                    <a:pt x="1110" y="0"/>
                  </a:moveTo>
                  <a:cubicBezTo>
                    <a:pt x="1" y="463"/>
                    <a:pt x="648" y="1479"/>
                    <a:pt x="371" y="2219"/>
                  </a:cubicBezTo>
                  <a:cubicBezTo>
                    <a:pt x="690" y="2964"/>
                    <a:pt x="1023" y="3218"/>
                    <a:pt x="1359" y="3218"/>
                  </a:cubicBezTo>
                  <a:cubicBezTo>
                    <a:pt x="1898" y="3218"/>
                    <a:pt x="2446" y="2561"/>
                    <a:pt x="2959" y="2219"/>
                  </a:cubicBezTo>
                  <a:cubicBezTo>
                    <a:pt x="2959" y="1849"/>
                    <a:pt x="3883" y="1572"/>
                    <a:pt x="3051" y="925"/>
                  </a:cubicBezTo>
                  <a:cubicBezTo>
                    <a:pt x="2752" y="692"/>
                    <a:pt x="2501" y="591"/>
                    <a:pt x="2272" y="591"/>
                  </a:cubicBezTo>
                  <a:cubicBezTo>
                    <a:pt x="1863" y="591"/>
                    <a:pt x="1525" y="913"/>
                    <a:pt x="1110" y="1387"/>
                  </a:cubicBezTo>
                  <a:lnTo>
                    <a:pt x="1110"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37"/>
            <p:cNvSpPr/>
            <p:nvPr/>
          </p:nvSpPr>
          <p:spPr>
            <a:xfrm>
              <a:off x="2772400" y="4323725"/>
              <a:ext cx="46250" cy="147925"/>
            </a:xfrm>
            <a:custGeom>
              <a:rect b="b" l="l" r="r" t="t"/>
              <a:pathLst>
                <a:path extrusionOk="0" h="5917" w="1850">
                  <a:moveTo>
                    <a:pt x="1480" y="1"/>
                  </a:moveTo>
                  <a:cubicBezTo>
                    <a:pt x="1110" y="371"/>
                    <a:pt x="556" y="371"/>
                    <a:pt x="463" y="1203"/>
                  </a:cubicBezTo>
                  <a:cubicBezTo>
                    <a:pt x="186" y="2312"/>
                    <a:pt x="925" y="3329"/>
                    <a:pt x="463" y="4345"/>
                  </a:cubicBezTo>
                  <a:cubicBezTo>
                    <a:pt x="1" y="5270"/>
                    <a:pt x="648" y="5455"/>
                    <a:pt x="1110" y="5824"/>
                  </a:cubicBezTo>
                  <a:lnTo>
                    <a:pt x="1110" y="5917"/>
                  </a:lnTo>
                  <a:cubicBezTo>
                    <a:pt x="1480" y="5455"/>
                    <a:pt x="1850" y="3421"/>
                    <a:pt x="1480" y="2959"/>
                  </a:cubicBezTo>
                  <a:cubicBezTo>
                    <a:pt x="833" y="2127"/>
                    <a:pt x="925" y="1480"/>
                    <a:pt x="1572" y="833"/>
                  </a:cubicBezTo>
                  <a:cubicBezTo>
                    <a:pt x="1850" y="556"/>
                    <a:pt x="1850" y="278"/>
                    <a:pt x="14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37"/>
            <p:cNvSpPr/>
            <p:nvPr/>
          </p:nvSpPr>
          <p:spPr>
            <a:xfrm>
              <a:off x="2846350" y="4524775"/>
              <a:ext cx="20825" cy="16575"/>
            </a:xfrm>
            <a:custGeom>
              <a:rect b="b" l="l" r="r" t="t"/>
              <a:pathLst>
                <a:path extrusionOk="0" h="663" w="833">
                  <a:moveTo>
                    <a:pt x="1" y="1"/>
                  </a:moveTo>
                  <a:cubicBezTo>
                    <a:pt x="1" y="332"/>
                    <a:pt x="75" y="662"/>
                    <a:pt x="421" y="662"/>
                  </a:cubicBezTo>
                  <a:cubicBezTo>
                    <a:pt x="462" y="662"/>
                    <a:pt x="507" y="658"/>
                    <a:pt x="555" y="648"/>
                  </a:cubicBezTo>
                  <a:cubicBezTo>
                    <a:pt x="648" y="648"/>
                    <a:pt x="833" y="555"/>
                    <a:pt x="833" y="463"/>
                  </a:cubicBezTo>
                  <a:cubicBezTo>
                    <a:pt x="740" y="1"/>
                    <a:pt x="278" y="93"/>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37"/>
            <p:cNvSpPr/>
            <p:nvPr/>
          </p:nvSpPr>
          <p:spPr>
            <a:xfrm>
              <a:off x="3537300" y="2026725"/>
              <a:ext cx="48550" cy="50875"/>
            </a:xfrm>
            <a:custGeom>
              <a:rect b="b" l="l" r="r" t="t"/>
              <a:pathLst>
                <a:path extrusionOk="0" h="2035" w="1942">
                  <a:moveTo>
                    <a:pt x="1" y="1"/>
                  </a:moveTo>
                  <a:lnTo>
                    <a:pt x="1" y="1"/>
                  </a:lnTo>
                  <a:cubicBezTo>
                    <a:pt x="648" y="648"/>
                    <a:pt x="1202" y="1202"/>
                    <a:pt x="1942" y="2034"/>
                  </a:cubicBezTo>
                  <a:cubicBezTo>
                    <a:pt x="1757" y="648"/>
                    <a:pt x="1202" y="93"/>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37"/>
            <p:cNvSpPr/>
            <p:nvPr/>
          </p:nvSpPr>
          <p:spPr>
            <a:xfrm>
              <a:off x="2936475" y="1753000"/>
              <a:ext cx="37725" cy="28800"/>
            </a:xfrm>
            <a:custGeom>
              <a:rect b="b" l="l" r="r" t="t"/>
              <a:pathLst>
                <a:path extrusionOk="0" h="1152" w="1509">
                  <a:moveTo>
                    <a:pt x="942" y="1"/>
                  </a:moveTo>
                  <a:cubicBezTo>
                    <a:pt x="799" y="1"/>
                    <a:pt x="613" y="41"/>
                    <a:pt x="371" y="135"/>
                  </a:cubicBezTo>
                  <a:cubicBezTo>
                    <a:pt x="93" y="227"/>
                    <a:pt x="1" y="504"/>
                    <a:pt x="1" y="874"/>
                  </a:cubicBezTo>
                  <a:cubicBezTo>
                    <a:pt x="103" y="857"/>
                    <a:pt x="201" y="850"/>
                    <a:pt x="297" y="850"/>
                  </a:cubicBezTo>
                  <a:cubicBezTo>
                    <a:pt x="725" y="850"/>
                    <a:pt x="1102" y="1001"/>
                    <a:pt x="1480" y="1152"/>
                  </a:cubicBezTo>
                  <a:cubicBezTo>
                    <a:pt x="1406" y="635"/>
                    <a:pt x="1509" y="1"/>
                    <a:pt x="94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37"/>
            <p:cNvSpPr/>
            <p:nvPr/>
          </p:nvSpPr>
          <p:spPr>
            <a:xfrm>
              <a:off x="4600300" y="4720975"/>
              <a:ext cx="39300" cy="28775"/>
            </a:xfrm>
            <a:custGeom>
              <a:rect b="b" l="l" r="r" t="t"/>
              <a:pathLst>
                <a:path extrusionOk="0" h="1151" w="1572">
                  <a:moveTo>
                    <a:pt x="1148" y="1"/>
                  </a:moveTo>
                  <a:cubicBezTo>
                    <a:pt x="1012" y="1"/>
                    <a:pt x="876" y="219"/>
                    <a:pt x="740" y="287"/>
                  </a:cubicBezTo>
                  <a:cubicBezTo>
                    <a:pt x="463" y="472"/>
                    <a:pt x="278" y="657"/>
                    <a:pt x="1" y="842"/>
                  </a:cubicBezTo>
                  <a:cubicBezTo>
                    <a:pt x="133" y="1073"/>
                    <a:pt x="265" y="1151"/>
                    <a:pt x="398" y="1151"/>
                  </a:cubicBezTo>
                  <a:cubicBezTo>
                    <a:pt x="635" y="1151"/>
                    <a:pt x="872" y="901"/>
                    <a:pt x="1110" y="842"/>
                  </a:cubicBezTo>
                  <a:cubicBezTo>
                    <a:pt x="1110" y="564"/>
                    <a:pt x="1572" y="287"/>
                    <a:pt x="1295" y="102"/>
                  </a:cubicBezTo>
                  <a:cubicBezTo>
                    <a:pt x="1246" y="29"/>
                    <a:pt x="1197" y="1"/>
                    <a:pt x="114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37"/>
            <p:cNvSpPr/>
            <p:nvPr/>
          </p:nvSpPr>
          <p:spPr>
            <a:xfrm>
              <a:off x="4045700" y="3644350"/>
              <a:ext cx="46225" cy="80900"/>
            </a:xfrm>
            <a:custGeom>
              <a:rect b="b" l="l" r="r" t="t"/>
              <a:pathLst>
                <a:path extrusionOk="0" h="3236" w="1849">
                  <a:moveTo>
                    <a:pt x="0" y="0"/>
                  </a:moveTo>
                  <a:cubicBezTo>
                    <a:pt x="278" y="740"/>
                    <a:pt x="1017" y="1294"/>
                    <a:pt x="370" y="2219"/>
                  </a:cubicBezTo>
                  <a:cubicBezTo>
                    <a:pt x="462" y="2958"/>
                    <a:pt x="925" y="3050"/>
                    <a:pt x="1664" y="3235"/>
                  </a:cubicBezTo>
                  <a:cubicBezTo>
                    <a:pt x="925" y="2034"/>
                    <a:pt x="1849" y="1017"/>
                    <a:pt x="1479" y="0"/>
                  </a:cubicBezTo>
                  <a:cubicBezTo>
                    <a:pt x="1294" y="0"/>
                    <a:pt x="1151" y="164"/>
                    <a:pt x="993" y="164"/>
                  </a:cubicBezTo>
                  <a:cubicBezTo>
                    <a:pt x="914" y="164"/>
                    <a:pt x="832" y="123"/>
                    <a:pt x="74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37"/>
            <p:cNvSpPr/>
            <p:nvPr/>
          </p:nvSpPr>
          <p:spPr>
            <a:xfrm>
              <a:off x="4064175" y="3623325"/>
              <a:ext cx="27750" cy="25150"/>
            </a:xfrm>
            <a:custGeom>
              <a:rect b="b" l="l" r="r" t="t"/>
              <a:pathLst>
                <a:path extrusionOk="0" h="1006" w="1110">
                  <a:moveTo>
                    <a:pt x="639" y="0"/>
                  </a:moveTo>
                  <a:cubicBezTo>
                    <a:pt x="196" y="0"/>
                    <a:pt x="260" y="582"/>
                    <a:pt x="1" y="841"/>
                  </a:cubicBezTo>
                  <a:cubicBezTo>
                    <a:pt x="93" y="964"/>
                    <a:pt x="175" y="1005"/>
                    <a:pt x="254" y="1005"/>
                  </a:cubicBezTo>
                  <a:cubicBezTo>
                    <a:pt x="412" y="1005"/>
                    <a:pt x="555" y="841"/>
                    <a:pt x="740" y="841"/>
                  </a:cubicBezTo>
                  <a:cubicBezTo>
                    <a:pt x="833" y="564"/>
                    <a:pt x="1110" y="194"/>
                    <a:pt x="740" y="9"/>
                  </a:cubicBezTo>
                  <a:cubicBezTo>
                    <a:pt x="704" y="3"/>
                    <a:pt x="670" y="0"/>
                    <a:pt x="63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37"/>
            <p:cNvSpPr/>
            <p:nvPr/>
          </p:nvSpPr>
          <p:spPr>
            <a:xfrm>
              <a:off x="3472600" y="1041925"/>
              <a:ext cx="23125" cy="15175"/>
            </a:xfrm>
            <a:custGeom>
              <a:rect b="b" l="l" r="r" t="t"/>
              <a:pathLst>
                <a:path extrusionOk="0" h="607" w="925">
                  <a:moveTo>
                    <a:pt x="694" y="1"/>
                  </a:moveTo>
                  <a:cubicBezTo>
                    <a:pt x="331" y="1"/>
                    <a:pt x="166" y="322"/>
                    <a:pt x="1" y="570"/>
                  </a:cubicBezTo>
                  <a:cubicBezTo>
                    <a:pt x="165" y="570"/>
                    <a:pt x="329" y="606"/>
                    <a:pt x="477" y="606"/>
                  </a:cubicBezTo>
                  <a:cubicBezTo>
                    <a:pt x="662" y="606"/>
                    <a:pt x="822" y="549"/>
                    <a:pt x="925" y="293"/>
                  </a:cubicBezTo>
                  <a:cubicBezTo>
                    <a:pt x="925" y="200"/>
                    <a:pt x="832" y="15"/>
                    <a:pt x="832" y="15"/>
                  </a:cubicBezTo>
                  <a:cubicBezTo>
                    <a:pt x="783" y="5"/>
                    <a:pt x="737" y="1"/>
                    <a:pt x="69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37"/>
            <p:cNvSpPr/>
            <p:nvPr/>
          </p:nvSpPr>
          <p:spPr>
            <a:xfrm>
              <a:off x="3100550" y="2759800"/>
              <a:ext cx="27750" cy="85000"/>
            </a:xfrm>
            <a:custGeom>
              <a:rect b="b" l="l" r="r" t="t"/>
              <a:pathLst>
                <a:path extrusionOk="0" h="3400" w="1110">
                  <a:moveTo>
                    <a:pt x="583" y="0"/>
                  </a:moveTo>
                  <a:cubicBezTo>
                    <a:pt x="370" y="0"/>
                    <a:pt x="186" y="534"/>
                    <a:pt x="1" y="534"/>
                  </a:cubicBezTo>
                  <a:lnTo>
                    <a:pt x="1" y="3400"/>
                  </a:lnTo>
                  <a:cubicBezTo>
                    <a:pt x="740" y="2290"/>
                    <a:pt x="1110" y="1458"/>
                    <a:pt x="925" y="534"/>
                  </a:cubicBezTo>
                  <a:cubicBezTo>
                    <a:pt x="802" y="134"/>
                    <a:pt x="689" y="0"/>
                    <a:pt x="58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37"/>
            <p:cNvSpPr/>
            <p:nvPr/>
          </p:nvSpPr>
          <p:spPr>
            <a:xfrm>
              <a:off x="3941700" y="1695825"/>
              <a:ext cx="60125" cy="69800"/>
            </a:xfrm>
            <a:custGeom>
              <a:rect b="b" l="l" r="r" t="t"/>
              <a:pathLst>
                <a:path extrusionOk="0" h="2792" w="2405">
                  <a:moveTo>
                    <a:pt x="1379" y="1"/>
                  </a:moveTo>
                  <a:cubicBezTo>
                    <a:pt x="1133" y="1"/>
                    <a:pt x="1129" y="437"/>
                    <a:pt x="925" y="573"/>
                  </a:cubicBezTo>
                  <a:cubicBezTo>
                    <a:pt x="1" y="1128"/>
                    <a:pt x="186" y="1960"/>
                    <a:pt x="186" y="2791"/>
                  </a:cubicBezTo>
                  <a:cubicBezTo>
                    <a:pt x="838" y="2710"/>
                    <a:pt x="483" y="1620"/>
                    <a:pt x="1154" y="1620"/>
                  </a:cubicBezTo>
                  <a:cubicBezTo>
                    <a:pt x="1243" y="1620"/>
                    <a:pt x="1350" y="1639"/>
                    <a:pt x="1480" y="1682"/>
                  </a:cubicBezTo>
                  <a:cubicBezTo>
                    <a:pt x="1687" y="1807"/>
                    <a:pt x="1857" y="1894"/>
                    <a:pt x="1990" y="1894"/>
                  </a:cubicBezTo>
                  <a:cubicBezTo>
                    <a:pt x="2153" y="1894"/>
                    <a:pt x="2261" y="1762"/>
                    <a:pt x="2312" y="1405"/>
                  </a:cubicBezTo>
                  <a:cubicBezTo>
                    <a:pt x="2404" y="850"/>
                    <a:pt x="2127" y="481"/>
                    <a:pt x="1757" y="203"/>
                  </a:cubicBezTo>
                  <a:cubicBezTo>
                    <a:pt x="1586" y="57"/>
                    <a:pt x="1467" y="1"/>
                    <a:pt x="137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37"/>
            <p:cNvSpPr/>
            <p:nvPr/>
          </p:nvSpPr>
          <p:spPr>
            <a:xfrm>
              <a:off x="2936475" y="4769725"/>
              <a:ext cx="37000" cy="55500"/>
            </a:xfrm>
            <a:custGeom>
              <a:rect b="b" l="l" r="r" t="t"/>
              <a:pathLst>
                <a:path extrusionOk="0" h="2220" w="1480">
                  <a:moveTo>
                    <a:pt x="1" y="1"/>
                  </a:moveTo>
                  <a:lnTo>
                    <a:pt x="1" y="1"/>
                  </a:lnTo>
                  <a:cubicBezTo>
                    <a:pt x="93" y="740"/>
                    <a:pt x="648" y="1480"/>
                    <a:pt x="1" y="2219"/>
                  </a:cubicBezTo>
                  <a:cubicBezTo>
                    <a:pt x="740" y="2127"/>
                    <a:pt x="1018" y="1480"/>
                    <a:pt x="1480" y="1110"/>
                  </a:cubicBezTo>
                  <a:cubicBezTo>
                    <a:pt x="1018" y="740"/>
                    <a:pt x="463" y="371"/>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37"/>
            <p:cNvSpPr/>
            <p:nvPr/>
          </p:nvSpPr>
          <p:spPr>
            <a:xfrm>
              <a:off x="3167575" y="2927975"/>
              <a:ext cx="37000" cy="39875"/>
            </a:xfrm>
            <a:custGeom>
              <a:rect b="b" l="l" r="r" t="t"/>
              <a:pathLst>
                <a:path extrusionOk="0" h="1595" w="1480">
                  <a:moveTo>
                    <a:pt x="555" y="0"/>
                  </a:moveTo>
                  <a:cubicBezTo>
                    <a:pt x="462" y="185"/>
                    <a:pt x="370" y="462"/>
                    <a:pt x="185" y="740"/>
                  </a:cubicBezTo>
                  <a:cubicBezTo>
                    <a:pt x="0" y="1109"/>
                    <a:pt x="93" y="1387"/>
                    <a:pt x="370" y="1479"/>
                  </a:cubicBezTo>
                  <a:cubicBezTo>
                    <a:pt x="462" y="1572"/>
                    <a:pt x="578" y="1595"/>
                    <a:pt x="705" y="1595"/>
                  </a:cubicBezTo>
                  <a:cubicBezTo>
                    <a:pt x="832" y="1595"/>
                    <a:pt x="971" y="1572"/>
                    <a:pt x="1109" y="1572"/>
                  </a:cubicBezTo>
                  <a:cubicBezTo>
                    <a:pt x="1479" y="1387"/>
                    <a:pt x="1294" y="1017"/>
                    <a:pt x="1294" y="740"/>
                  </a:cubicBezTo>
                  <a:cubicBezTo>
                    <a:pt x="1202" y="370"/>
                    <a:pt x="925" y="93"/>
                    <a:pt x="5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37"/>
            <p:cNvSpPr/>
            <p:nvPr/>
          </p:nvSpPr>
          <p:spPr>
            <a:xfrm>
              <a:off x="4015650" y="1927350"/>
              <a:ext cx="64725" cy="44725"/>
            </a:xfrm>
            <a:custGeom>
              <a:rect b="b" l="l" r="r" t="t"/>
              <a:pathLst>
                <a:path extrusionOk="0" h="1789" w="2589">
                  <a:moveTo>
                    <a:pt x="1572" y="1"/>
                  </a:moveTo>
                  <a:cubicBezTo>
                    <a:pt x="1849" y="1203"/>
                    <a:pt x="833" y="833"/>
                    <a:pt x="1" y="1110"/>
                  </a:cubicBezTo>
                  <a:cubicBezTo>
                    <a:pt x="534" y="1377"/>
                    <a:pt x="875" y="1788"/>
                    <a:pt x="1232" y="1788"/>
                  </a:cubicBezTo>
                  <a:cubicBezTo>
                    <a:pt x="1370" y="1788"/>
                    <a:pt x="1510" y="1727"/>
                    <a:pt x="1664" y="1572"/>
                  </a:cubicBezTo>
                  <a:cubicBezTo>
                    <a:pt x="2034" y="1295"/>
                    <a:pt x="2589" y="463"/>
                    <a:pt x="157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37"/>
            <p:cNvSpPr/>
            <p:nvPr/>
          </p:nvSpPr>
          <p:spPr>
            <a:xfrm>
              <a:off x="3673650" y="2067950"/>
              <a:ext cx="53175" cy="88200"/>
            </a:xfrm>
            <a:custGeom>
              <a:rect b="b" l="l" r="r" t="t"/>
              <a:pathLst>
                <a:path extrusionOk="0" h="3528" w="2127">
                  <a:moveTo>
                    <a:pt x="664" y="1"/>
                  </a:moveTo>
                  <a:cubicBezTo>
                    <a:pt x="631" y="1"/>
                    <a:pt x="594" y="6"/>
                    <a:pt x="555" y="15"/>
                  </a:cubicBezTo>
                  <a:cubicBezTo>
                    <a:pt x="93" y="200"/>
                    <a:pt x="0" y="478"/>
                    <a:pt x="185" y="847"/>
                  </a:cubicBezTo>
                  <a:cubicBezTo>
                    <a:pt x="555" y="1679"/>
                    <a:pt x="1017" y="2511"/>
                    <a:pt x="1572" y="3528"/>
                  </a:cubicBezTo>
                  <a:cubicBezTo>
                    <a:pt x="2126" y="2234"/>
                    <a:pt x="1110" y="1494"/>
                    <a:pt x="1017" y="570"/>
                  </a:cubicBezTo>
                  <a:cubicBezTo>
                    <a:pt x="1017" y="322"/>
                    <a:pt x="943" y="1"/>
                    <a:pt x="66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37"/>
            <p:cNvSpPr/>
            <p:nvPr/>
          </p:nvSpPr>
          <p:spPr>
            <a:xfrm>
              <a:off x="3655150" y="3625200"/>
              <a:ext cx="39850" cy="42275"/>
            </a:xfrm>
            <a:custGeom>
              <a:rect b="b" l="l" r="r" t="t"/>
              <a:pathLst>
                <a:path extrusionOk="0" h="1691" w="1594">
                  <a:moveTo>
                    <a:pt x="420" y="1"/>
                  </a:moveTo>
                  <a:cubicBezTo>
                    <a:pt x="297" y="1"/>
                    <a:pt x="158" y="9"/>
                    <a:pt x="1" y="27"/>
                  </a:cubicBezTo>
                  <a:cubicBezTo>
                    <a:pt x="1" y="674"/>
                    <a:pt x="833" y="951"/>
                    <a:pt x="740" y="1690"/>
                  </a:cubicBezTo>
                  <a:cubicBezTo>
                    <a:pt x="1243" y="770"/>
                    <a:pt x="1593" y="1"/>
                    <a:pt x="42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37"/>
            <p:cNvSpPr/>
            <p:nvPr/>
          </p:nvSpPr>
          <p:spPr>
            <a:xfrm>
              <a:off x="3669025" y="3692500"/>
              <a:ext cx="23125" cy="18875"/>
            </a:xfrm>
            <a:custGeom>
              <a:rect b="b" l="l" r="r" t="t"/>
              <a:pathLst>
                <a:path extrusionOk="0" h="755" w="925">
                  <a:moveTo>
                    <a:pt x="412" y="1"/>
                  </a:moveTo>
                  <a:cubicBezTo>
                    <a:pt x="371" y="1"/>
                    <a:pt x="327" y="5"/>
                    <a:pt x="278" y="15"/>
                  </a:cubicBezTo>
                  <a:cubicBezTo>
                    <a:pt x="185" y="15"/>
                    <a:pt x="1" y="200"/>
                    <a:pt x="1" y="293"/>
                  </a:cubicBezTo>
                  <a:cubicBezTo>
                    <a:pt x="185" y="755"/>
                    <a:pt x="555" y="570"/>
                    <a:pt x="925" y="662"/>
                  </a:cubicBezTo>
                  <a:cubicBezTo>
                    <a:pt x="842" y="332"/>
                    <a:pt x="760" y="1"/>
                    <a:pt x="41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37"/>
            <p:cNvSpPr/>
            <p:nvPr/>
          </p:nvSpPr>
          <p:spPr>
            <a:xfrm>
              <a:off x="3874700" y="3327750"/>
              <a:ext cx="50250" cy="49000"/>
            </a:xfrm>
            <a:custGeom>
              <a:rect b="b" l="l" r="r" t="t"/>
              <a:pathLst>
                <a:path extrusionOk="0" h="1960" w="2010">
                  <a:moveTo>
                    <a:pt x="832" y="1"/>
                  </a:moveTo>
                  <a:lnTo>
                    <a:pt x="832" y="93"/>
                  </a:lnTo>
                  <a:cubicBezTo>
                    <a:pt x="555" y="278"/>
                    <a:pt x="0" y="278"/>
                    <a:pt x="0" y="832"/>
                  </a:cubicBezTo>
                  <a:cubicBezTo>
                    <a:pt x="0" y="1757"/>
                    <a:pt x="832" y="1757"/>
                    <a:pt x="1387" y="1942"/>
                  </a:cubicBezTo>
                  <a:cubicBezTo>
                    <a:pt x="1435" y="1954"/>
                    <a:pt x="1482" y="1960"/>
                    <a:pt x="1527" y="1960"/>
                  </a:cubicBezTo>
                  <a:cubicBezTo>
                    <a:pt x="1821" y="1960"/>
                    <a:pt x="2009" y="1708"/>
                    <a:pt x="1849" y="1387"/>
                  </a:cubicBezTo>
                  <a:cubicBezTo>
                    <a:pt x="1664" y="925"/>
                    <a:pt x="1572" y="185"/>
                    <a:pt x="83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37"/>
            <p:cNvSpPr/>
            <p:nvPr/>
          </p:nvSpPr>
          <p:spPr>
            <a:xfrm>
              <a:off x="4505550" y="908275"/>
              <a:ext cx="32375" cy="27750"/>
            </a:xfrm>
            <a:custGeom>
              <a:rect b="b" l="l" r="r" t="t"/>
              <a:pathLst>
                <a:path extrusionOk="0" h="1110" w="1295">
                  <a:moveTo>
                    <a:pt x="1295" y="93"/>
                  </a:moveTo>
                  <a:lnTo>
                    <a:pt x="1295" y="93"/>
                  </a:lnTo>
                  <a:cubicBezTo>
                    <a:pt x="740" y="185"/>
                    <a:pt x="278" y="0"/>
                    <a:pt x="1" y="647"/>
                  </a:cubicBezTo>
                  <a:cubicBezTo>
                    <a:pt x="1" y="740"/>
                    <a:pt x="278" y="1109"/>
                    <a:pt x="463" y="1109"/>
                  </a:cubicBezTo>
                  <a:cubicBezTo>
                    <a:pt x="1110" y="1109"/>
                    <a:pt x="1202" y="647"/>
                    <a:pt x="1295" y="93"/>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37"/>
            <p:cNvSpPr/>
            <p:nvPr/>
          </p:nvSpPr>
          <p:spPr>
            <a:xfrm>
              <a:off x="2918000" y="866675"/>
              <a:ext cx="194125" cy="103850"/>
            </a:xfrm>
            <a:custGeom>
              <a:rect b="b" l="l" r="r" t="t"/>
              <a:pathLst>
                <a:path extrusionOk="0" h="4154" w="7765">
                  <a:moveTo>
                    <a:pt x="7210" y="0"/>
                  </a:moveTo>
                  <a:lnTo>
                    <a:pt x="7210" y="0"/>
                  </a:lnTo>
                  <a:cubicBezTo>
                    <a:pt x="6009" y="93"/>
                    <a:pt x="6193" y="1572"/>
                    <a:pt x="5362" y="1941"/>
                  </a:cubicBezTo>
                  <a:cubicBezTo>
                    <a:pt x="4992" y="1849"/>
                    <a:pt x="4807" y="1572"/>
                    <a:pt x="4714" y="1294"/>
                  </a:cubicBezTo>
                  <a:cubicBezTo>
                    <a:pt x="4643" y="900"/>
                    <a:pt x="4488" y="784"/>
                    <a:pt x="4292" y="784"/>
                  </a:cubicBezTo>
                  <a:cubicBezTo>
                    <a:pt x="4011" y="784"/>
                    <a:pt x="3647" y="1024"/>
                    <a:pt x="3328" y="1024"/>
                  </a:cubicBezTo>
                  <a:cubicBezTo>
                    <a:pt x="3296" y="1024"/>
                    <a:pt x="3266" y="1022"/>
                    <a:pt x="3236" y="1017"/>
                  </a:cubicBezTo>
                  <a:cubicBezTo>
                    <a:pt x="3184" y="983"/>
                    <a:pt x="3116" y="967"/>
                    <a:pt x="3038" y="967"/>
                  </a:cubicBezTo>
                  <a:cubicBezTo>
                    <a:pt x="2701" y="967"/>
                    <a:pt x="2184" y="1254"/>
                    <a:pt x="2034" y="1479"/>
                  </a:cubicBezTo>
                  <a:cubicBezTo>
                    <a:pt x="1387" y="3051"/>
                    <a:pt x="1387" y="3236"/>
                    <a:pt x="0" y="3605"/>
                  </a:cubicBezTo>
                  <a:cubicBezTo>
                    <a:pt x="724" y="3997"/>
                    <a:pt x="1428" y="4153"/>
                    <a:pt x="2116" y="4153"/>
                  </a:cubicBezTo>
                  <a:cubicBezTo>
                    <a:pt x="3536" y="4153"/>
                    <a:pt x="4886" y="3489"/>
                    <a:pt x="6193" y="2866"/>
                  </a:cubicBezTo>
                  <a:cubicBezTo>
                    <a:pt x="6422" y="2637"/>
                    <a:pt x="6462" y="2033"/>
                    <a:pt x="6934" y="2033"/>
                  </a:cubicBezTo>
                  <a:cubicBezTo>
                    <a:pt x="7035" y="2033"/>
                    <a:pt x="7156" y="2061"/>
                    <a:pt x="7303" y="2126"/>
                  </a:cubicBezTo>
                  <a:cubicBezTo>
                    <a:pt x="7580" y="2034"/>
                    <a:pt x="7672" y="1757"/>
                    <a:pt x="7672" y="1387"/>
                  </a:cubicBezTo>
                  <a:cubicBezTo>
                    <a:pt x="6286" y="1294"/>
                    <a:pt x="7765" y="370"/>
                    <a:pt x="721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37"/>
            <p:cNvSpPr/>
            <p:nvPr/>
          </p:nvSpPr>
          <p:spPr>
            <a:xfrm>
              <a:off x="3038150" y="630950"/>
              <a:ext cx="94775" cy="168725"/>
            </a:xfrm>
            <a:custGeom>
              <a:rect b="b" l="l" r="r" t="t"/>
              <a:pathLst>
                <a:path extrusionOk="0" h="6749" w="3791">
                  <a:moveTo>
                    <a:pt x="648" y="1"/>
                  </a:moveTo>
                  <a:cubicBezTo>
                    <a:pt x="556" y="1203"/>
                    <a:pt x="93" y="2497"/>
                    <a:pt x="1757" y="3421"/>
                  </a:cubicBezTo>
                  <a:cubicBezTo>
                    <a:pt x="1" y="3606"/>
                    <a:pt x="740" y="4900"/>
                    <a:pt x="278" y="6009"/>
                  </a:cubicBezTo>
                  <a:cubicBezTo>
                    <a:pt x="692" y="5679"/>
                    <a:pt x="1031" y="5348"/>
                    <a:pt x="1164" y="5348"/>
                  </a:cubicBezTo>
                  <a:cubicBezTo>
                    <a:pt x="1180" y="5348"/>
                    <a:pt x="1193" y="5352"/>
                    <a:pt x="1203" y="5362"/>
                  </a:cubicBezTo>
                  <a:cubicBezTo>
                    <a:pt x="1942" y="5732"/>
                    <a:pt x="648" y="6287"/>
                    <a:pt x="1110" y="6749"/>
                  </a:cubicBezTo>
                  <a:cubicBezTo>
                    <a:pt x="2497" y="6379"/>
                    <a:pt x="1850" y="4623"/>
                    <a:pt x="3051" y="4161"/>
                  </a:cubicBezTo>
                  <a:cubicBezTo>
                    <a:pt x="3791" y="3883"/>
                    <a:pt x="3791" y="3421"/>
                    <a:pt x="3236" y="2774"/>
                  </a:cubicBezTo>
                  <a:cubicBezTo>
                    <a:pt x="2959" y="2589"/>
                    <a:pt x="1942" y="2127"/>
                    <a:pt x="3236" y="1757"/>
                  </a:cubicBezTo>
                  <a:cubicBezTo>
                    <a:pt x="2682" y="740"/>
                    <a:pt x="1203" y="1018"/>
                    <a:pt x="64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37"/>
            <p:cNvSpPr/>
            <p:nvPr/>
          </p:nvSpPr>
          <p:spPr>
            <a:xfrm>
              <a:off x="3072825" y="917500"/>
              <a:ext cx="27750" cy="20825"/>
            </a:xfrm>
            <a:custGeom>
              <a:rect b="b" l="l" r="r" t="t"/>
              <a:pathLst>
                <a:path extrusionOk="0" h="833" w="1110">
                  <a:moveTo>
                    <a:pt x="781" y="0"/>
                  </a:moveTo>
                  <a:cubicBezTo>
                    <a:pt x="359" y="0"/>
                    <a:pt x="305" y="604"/>
                    <a:pt x="0" y="833"/>
                  </a:cubicBezTo>
                  <a:cubicBezTo>
                    <a:pt x="555" y="833"/>
                    <a:pt x="925" y="555"/>
                    <a:pt x="1110" y="93"/>
                  </a:cubicBezTo>
                  <a:cubicBezTo>
                    <a:pt x="979" y="28"/>
                    <a:pt x="871" y="0"/>
                    <a:pt x="78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37"/>
            <p:cNvSpPr/>
            <p:nvPr/>
          </p:nvSpPr>
          <p:spPr>
            <a:xfrm>
              <a:off x="2948025" y="820250"/>
              <a:ext cx="78600" cy="50200"/>
            </a:xfrm>
            <a:custGeom>
              <a:rect b="b" l="l" r="r" t="t"/>
              <a:pathLst>
                <a:path extrusionOk="0" h="2008" w="3144">
                  <a:moveTo>
                    <a:pt x="2277" y="1"/>
                  </a:moveTo>
                  <a:cubicBezTo>
                    <a:pt x="1901" y="1"/>
                    <a:pt x="1797" y="558"/>
                    <a:pt x="1572" y="933"/>
                  </a:cubicBezTo>
                  <a:cubicBezTo>
                    <a:pt x="1513" y="1112"/>
                    <a:pt x="1376" y="1214"/>
                    <a:pt x="1237" y="1214"/>
                  </a:cubicBezTo>
                  <a:cubicBezTo>
                    <a:pt x="1160" y="1214"/>
                    <a:pt x="1083" y="1183"/>
                    <a:pt x="1018" y="1118"/>
                  </a:cubicBezTo>
                  <a:cubicBezTo>
                    <a:pt x="851" y="951"/>
                    <a:pt x="696" y="880"/>
                    <a:pt x="561" y="880"/>
                  </a:cubicBezTo>
                  <a:cubicBezTo>
                    <a:pt x="324" y="880"/>
                    <a:pt x="152" y="1100"/>
                    <a:pt x="93" y="1395"/>
                  </a:cubicBezTo>
                  <a:cubicBezTo>
                    <a:pt x="1" y="1950"/>
                    <a:pt x="648" y="1765"/>
                    <a:pt x="1018" y="1950"/>
                  </a:cubicBezTo>
                  <a:cubicBezTo>
                    <a:pt x="1073" y="1991"/>
                    <a:pt x="1126" y="2008"/>
                    <a:pt x="1178" y="2008"/>
                  </a:cubicBezTo>
                  <a:cubicBezTo>
                    <a:pt x="1396" y="2008"/>
                    <a:pt x="1593" y="1714"/>
                    <a:pt x="1839" y="1714"/>
                  </a:cubicBezTo>
                  <a:cubicBezTo>
                    <a:pt x="1927" y="1714"/>
                    <a:pt x="2023" y="1753"/>
                    <a:pt x="2127" y="1857"/>
                  </a:cubicBezTo>
                  <a:cubicBezTo>
                    <a:pt x="2302" y="1892"/>
                    <a:pt x="2463" y="1927"/>
                    <a:pt x="2606" y="1927"/>
                  </a:cubicBezTo>
                  <a:cubicBezTo>
                    <a:pt x="2842" y="1927"/>
                    <a:pt x="3029" y="1833"/>
                    <a:pt x="3144" y="1488"/>
                  </a:cubicBezTo>
                  <a:cubicBezTo>
                    <a:pt x="2404" y="1210"/>
                    <a:pt x="2959" y="286"/>
                    <a:pt x="2589" y="101"/>
                  </a:cubicBezTo>
                  <a:cubicBezTo>
                    <a:pt x="2467" y="31"/>
                    <a:pt x="2364" y="1"/>
                    <a:pt x="227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37"/>
            <p:cNvSpPr/>
            <p:nvPr/>
          </p:nvSpPr>
          <p:spPr>
            <a:xfrm>
              <a:off x="2820950" y="905950"/>
              <a:ext cx="20800" cy="13900"/>
            </a:xfrm>
            <a:custGeom>
              <a:rect b="b" l="l" r="r" t="t"/>
              <a:pathLst>
                <a:path extrusionOk="0" h="556" w="832">
                  <a:moveTo>
                    <a:pt x="277" y="1"/>
                  </a:moveTo>
                  <a:cubicBezTo>
                    <a:pt x="93" y="1"/>
                    <a:pt x="0" y="93"/>
                    <a:pt x="93" y="278"/>
                  </a:cubicBezTo>
                  <a:cubicBezTo>
                    <a:pt x="93" y="370"/>
                    <a:pt x="370" y="555"/>
                    <a:pt x="462" y="555"/>
                  </a:cubicBezTo>
                  <a:cubicBezTo>
                    <a:pt x="647" y="555"/>
                    <a:pt x="832" y="463"/>
                    <a:pt x="740" y="186"/>
                  </a:cubicBezTo>
                  <a:cubicBezTo>
                    <a:pt x="555" y="93"/>
                    <a:pt x="462" y="1"/>
                    <a:pt x="27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8" name="Google Shape;7848;p37"/>
          <p:cNvGrpSpPr/>
          <p:nvPr/>
        </p:nvGrpSpPr>
        <p:grpSpPr>
          <a:xfrm rot="-5400000">
            <a:off x="2420814" y="1736712"/>
            <a:ext cx="544419" cy="837783"/>
            <a:chOff x="2090700" y="237525"/>
            <a:chExt cx="3346150" cy="5149250"/>
          </a:xfrm>
        </p:grpSpPr>
        <p:sp>
          <p:nvSpPr>
            <p:cNvPr id="7849" name="Google Shape;7849;p37"/>
            <p:cNvSpPr/>
            <p:nvPr/>
          </p:nvSpPr>
          <p:spPr>
            <a:xfrm>
              <a:off x="3551175" y="5155650"/>
              <a:ext cx="439075" cy="231125"/>
            </a:xfrm>
            <a:custGeom>
              <a:rect b="b" l="l" r="r" t="t"/>
              <a:pathLst>
                <a:path extrusionOk="0" h="9245" w="17563">
                  <a:moveTo>
                    <a:pt x="1202" y="1"/>
                  </a:moveTo>
                  <a:cubicBezTo>
                    <a:pt x="0" y="2496"/>
                    <a:pt x="2034" y="6379"/>
                    <a:pt x="5269" y="7858"/>
                  </a:cubicBezTo>
                  <a:cubicBezTo>
                    <a:pt x="5731" y="7488"/>
                    <a:pt x="5454" y="7026"/>
                    <a:pt x="5177" y="6841"/>
                  </a:cubicBezTo>
                  <a:cubicBezTo>
                    <a:pt x="4437" y="6286"/>
                    <a:pt x="5824" y="5454"/>
                    <a:pt x="4807" y="5084"/>
                  </a:cubicBezTo>
                  <a:cubicBezTo>
                    <a:pt x="4968" y="4730"/>
                    <a:pt x="5141" y="4611"/>
                    <a:pt x="5320" y="4611"/>
                  </a:cubicBezTo>
                  <a:cubicBezTo>
                    <a:pt x="5656" y="4611"/>
                    <a:pt x="6017" y="5024"/>
                    <a:pt x="6378" y="5084"/>
                  </a:cubicBezTo>
                  <a:cubicBezTo>
                    <a:pt x="6474" y="5113"/>
                    <a:pt x="6557" y="5126"/>
                    <a:pt x="6631" y="5126"/>
                  </a:cubicBezTo>
                  <a:cubicBezTo>
                    <a:pt x="7277" y="5126"/>
                    <a:pt x="7223" y="4151"/>
                    <a:pt x="8135" y="4068"/>
                  </a:cubicBezTo>
                  <a:lnTo>
                    <a:pt x="8135" y="4068"/>
                  </a:lnTo>
                  <a:cubicBezTo>
                    <a:pt x="8135" y="5732"/>
                    <a:pt x="6840" y="6841"/>
                    <a:pt x="6378" y="8135"/>
                  </a:cubicBezTo>
                  <a:cubicBezTo>
                    <a:pt x="7025" y="8782"/>
                    <a:pt x="8412" y="8135"/>
                    <a:pt x="8874" y="9244"/>
                  </a:cubicBezTo>
                  <a:lnTo>
                    <a:pt x="9244" y="9244"/>
                  </a:lnTo>
                  <a:cubicBezTo>
                    <a:pt x="9521" y="8782"/>
                    <a:pt x="9798" y="8412"/>
                    <a:pt x="10353" y="8227"/>
                  </a:cubicBezTo>
                  <a:lnTo>
                    <a:pt x="10353" y="8227"/>
                  </a:lnTo>
                  <a:cubicBezTo>
                    <a:pt x="10538" y="8689"/>
                    <a:pt x="9983" y="8874"/>
                    <a:pt x="9983" y="9244"/>
                  </a:cubicBezTo>
                  <a:lnTo>
                    <a:pt x="10723" y="9244"/>
                  </a:lnTo>
                  <a:cubicBezTo>
                    <a:pt x="11231" y="8967"/>
                    <a:pt x="11763" y="8828"/>
                    <a:pt x="12306" y="8828"/>
                  </a:cubicBezTo>
                  <a:cubicBezTo>
                    <a:pt x="12849" y="8828"/>
                    <a:pt x="13403" y="8967"/>
                    <a:pt x="13958" y="9244"/>
                  </a:cubicBezTo>
                  <a:lnTo>
                    <a:pt x="15067" y="9244"/>
                  </a:lnTo>
                  <a:cubicBezTo>
                    <a:pt x="15344" y="8597"/>
                    <a:pt x="15899" y="8505"/>
                    <a:pt x="16546" y="8505"/>
                  </a:cubicBezTo>
                  <a:cubicBezTo>
                    <a:pt x="16823" y="8412"/>
                    <a:pt x="17193" y="8320"/>
                    <a:pt x="17563" y="8135"/>
                  </a:cubicBezTo>
                  <a:cubicBezTo>
                    <a:pt x="17455" y="7377"/>
                    <a:pt x="17156" y="7063"/>
                    <a:pt x="16760" y="7063"/>
                  </a:cubicBezTo>
                  <a:cubicBezTo>
                    <a:pt x="16480" y="7063"/>
                    <a:pt x="16151" y="7220"/>
                    <a:pt x="15807" y="7488"/>
                  </a:cubicBezTo>
                  <a:cubicBezTo>
                    <a:pt x="15369" y="7843"/>
                    <a:pt x="15101" y="7980"/>
                    <a:pt x="14939" y="7980"/>
                  </a:cubicBezTo>
                  <a:cubicBezTo>
                    <a:pt x="14553" y="7980"/>
                    <a:pt x="14763" y="7204"/>
                    <a:pt x="14697" y="6748"/>
                  </a:cubicBezTo>
                  <a:lnTo>
                    <a:pt x="13958" y="6748"/>
                  </a:lnTo>
                  <a:cubicBezTo>
                    <a:pt x="13773" y="7580"/>
                    <a:pt x="13034" y="7673"/>
                    <a:pt x="12479" y="7950"/>
                  </a:cubicBezTo>
                  <a:cubicBezTo>
                    <a:pt x="12197" y="8091"/>
                    <a:pt x="12007" y="8149"/>
                    <a:pt x="11882" y="8149"/>
                  </a:cubicBezTo>
                  <a:cubicBezTo>
                    <a:pt x="11432" y="8149"/>
                    <a:pt x="11812" y="7407"/>
                    <a:pt x="11740" y="7118"/>
                  </a:cubicBezTo>
                  <a:cubicBezTo>
                    <a:pt x="11185" y="6748"/>
                    <a:pt x="10630" y="6563"/>
                    <a:pt x="10076" y="6101"/>
                  </a:cubicBezTo>
                  <a:cubicBezTo>
                    <a:pt x="8966" y="5084"/>
                    <a:pt x="9151" y="4437"/>
                    <a:pt x="10353" y="3790"/>
                  </a:cubicBezTo>
                  <a:lnTo>
                    <a:pt x="10353" y="3421"/>
                  </a:lnTo>
                  <a:cubicBezTo>
                    <a:pt x="9983" y="3421"/>
                    <a:pt x="9583" y="3481"/>
                    <a:pt x="9205" y="3481"/>
                  </a:cubicBezTo>
                  <a:cubicBezTo>
                    <a:pt x="8921" y="3481"/>
                    <a:pt x="8650" y="3447"/>
                    <a:pt x="8412" y="3328"/>
                  </a:cubicBezTo>
                  <a:cubicBezTo>
                    <a:pt x="8042" y="2589"/>
                    <a:pt x="9429" y="2681"/>
                    <a:pt x="8874" y="2034"/>
                  </a:cubicBezTo>
                  <a:lnTo>
                    <a:pt x="8874" y="2034"/>
                  </a:lnTo>
                  <a:cubicBezTo>
                    <a:pt x="7824" y="2752"/>
                    <a:pt x="6741" y="3339"/>
                    <a:pt x="5626" y="3339"/>
                  </a:cubicBezTo>
                  <a:cubicBezTo>
                    <a:pt x="4875" y="3339"/>
                    <a:pt x="4109" y="3073"/>
                    <a:pt x="3328" y="2404"/>
                  </a:cubicBezTo>
                  <a:cubicBezTo>
                    <a:pt x="2496" y="1757"/>
                    <a:pt x="1941" y="832"/>
                    <a:pt x="120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37"/>
            <p:cNvSpPr/>
            <p:nvPr/>
          </p:nvSpPr>
          <p:spPr>
            <a:xfrm>
              <a:off x="3819225" y="5376350"/>
              <a:ext cx="80900" cy="10425"/>
            </a:xfrm>
            <a:custGeom>
              <a:rect b="b" l="l" r="r" t="t"/>
              <a:pathLst>
                <a:path extrusionOk="0" h="417" w="3236">
                  <a:moveTo>
                    <a:pt x="1618" y="0"/>
                  </a:moveTo>
                  <a:cubicBezTo>
                    <a:pt x="1087" y="0"/>
                    <a:pt x="555" y="139"/>
                    <a:pt x="1" y="416"/>
                  </a:cubicBezTo>
                  <a:lnTo>
                    <a:pt x="3236" y="416"/>
                  </a:lnTo>
                  <a:cubicBezTo>
                    <a:pt x="2681" y="139"/>
                    <a:pt x="2150" y="0"/>
                    <a:pt x="161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37"/>
            <p:cNvSpPr/>
            <p:nvPr/>
          </p:nvSpPr>
          <p:spPr>
            <a:xfrm>
              <a:off x="3782250" y="5361325"/>
              <a:ext cx="32375" cy="25450"/>
            </a:xfrm>
            <a:custGeom>
              <a:rect b="b" l="l" r="r" t="t"/>
              <a:pathLst>
                <a:path extrusionOk="0" h="1018" w="1295">
                  <a:moveTo>
                    <a:pt x="1110" y="0"/>
                  </a:moveTo>
                  <a:cubicBezTo>
                    <a:pt x="555" y="185"/>
                    <a:pt x="278" y="555"/>
                    <a:pt x="1" y="1017"/>
                  </a:cubicBezTo>
                  <a:lnTo>
                    <a:pt x="740" y="1017"/>
                  </a:lnTo>
                  <a:cubicBezTo>
                    <a:pt x="740" y="647"/>
                    <a:pt x="1295" y="555"/>
                    <a:pt x="111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37"/>
            <p:cNvSpPr/>
            <p:nvPr/>
          </p:nvSpPr>
          <p:spPr>
            <a:xfrm>
              <a:off x="4572575" y="1224150"/>
              <a:ext cx="281950" cy="695250"/>
            </a:xfrm>
            <a:custGeom>
              <a:rect b="b" l="l" r="r" t="t"/>
              <a:pathLst>
                <a:path extrusionOk="0" h="27810" w="11278">
                  <a:moveTo>
                    <a:pt x="5269" y="953"/>
                  </a:moveTo>
                  <a:cubicBezTo>
                    <a:pt x="5563" y="1100"/>
                    <a:pt x="5819" y="1135"/>
                    <a:pt x="6053" y="1135"/>
                  </a:cubicBezTo>
                  <a:cubicBezTo>
                    <a:pt x="6265" y="1135"/>
                    <a:pt x="6458" y="1106"/>
                    <a:pt x="6644" y="1106"/>
                  </a:cubicBezTo>
                  <a:cubicBezTo>
                    <a:pt x="6899" y="1106"/>
                    <a:pt x="7140" y="1160"/>
                    <a:pt x="7395" y="1415"/>
                  </a:cubicBezTo>
                  <a:cubicBezTo>
                    <a:pt x="7045" y="1515"/>
                    <a:pt x="6722" y="1778"/>
                    <a:pt x="6353" y="1778"/>
                  </a:cubicBezTo>
                  <a:cubicBezTo>
                    <a:pt x="6039" y="1778"/>
                    <a:pt x="5693" y="1589"/>
                    <a:pt x="5269" y="953"/>
                  </a:cubicBezTo>
                  <a:close/>
                  <a:moveTo>
                    <a:pt x="7820" y="0"/>
                  </a:moveTo>
                  <a:cubicBezTo>
                    <a:pt x="7666" y="0"/>
                    <a:pt x="7494" y="11"/>
                    <a:pt x="7303" y="29"/>
                  </a:cubicBezTo>
                  <a:cubicBezTo>
                    <a:pt x="5916" y="29"/>
                    <a:pt x="5084" y="491"/>
                    <a:pt x="4067" y="1138"/>
                  </a:cubicBezTo>
                  <a:cubicBezTo>
                    <a:pt x="2773" y="1877"/>
                    <a:pt x="3236" y="2340"/>
                    <a:pt x="3883" y="2987"/>
                  </a:cubicBezTo>
                  <a:cubicBezTo>
                    <a:pt x="4345" y="3541"/>
                    <a:pt x="4807" y="4096"/>
                    <a:pt x="5454" y="4743"/>
                  </a:cubicBezTo>
                  <a:cubicBezTo>
                    <a:pt x="5329" y="4770"/>
                    <a:pt x="5218" y="4782"/>
                    <a:pt x="5119" y="4782"/>
                  </a:cubicBezTo>
                  <a:cubicBezTo>
                    <a:pt x="4187" y="4782"/>
                    <a:pt x="4273" y="3717"/>
                    <a:pt x="3605" y="3634"/>
                  </a:cubicBezTo>
                  <a:lnTo>
                    <a:pt x="3605" y="3634"/>
                  </a:lnTo>
                  <a:cubicBezTo>
                    <a:pt x="4067" y="4835"/>
                    <a:pt x="1110" y="4373"/>
                    <a:pt x="2866" y="6314"/>
                  </a:cubicBezTo>
                  <a:cubicBezTo>
                    <a:pt x="2246" y="5920"/>
                    <a:pt x="1850" y="5766"/>
                    <a:pt x="1595" y="5766"/>
                  </a:cubicBezTo>
                  <a:cubicBezTo>
                    <a:pt x="1015" y="5766"/>
                    <a:pt x="1174" y="6568"/>
                    <a:pt x="1110" y="7146"/>
                  </a:cubicBezTo>
                  <a:cubicBezTo>
                    <a:pt x="1110" y="10289"/>
                    <a:pt x="2496" y="13339"/>
                    <a:pt x="2311" y="16667"/>
                  </a:cubicBezTo>
                  <a:cubicBezTo>
                    <a:pt x="2126" y="19717"/>
                    <a:pt x="2219" y="22768"/>
                    <a:pt x="740" y="25633"/>
                  </a:cubicBezTo>
                  <a:cubicBezTo>
                    <a:pt x="647" y="26003"/>
                    <a:pt x="370" y="26188"/>
                    <a:pt x="0" y="26373"/>
                  </a:cubicBezTo>
                  <a:cubicBezTo>
                    <a:pt x="0" y="26835"/>
                    <a:pt x="0" y="27389"/>
                    <a:pt x="463" y="27667"/>
                  </a:cubicBezTo>
                  <a:cubicBezTo>
                    <a:pt x="623" y="27747"/>
                    <a:pt x="784" y="27810"/>
                    <a:pt x="922" y="27810"/>
                  </a:cubicBezTo>
                  <a:cubicBezTo>
                    <a:pt x="1101" y="27810"/>
                    <a:pt x="1242" y="27703"/>
                    <a:pt x="1294" y="27389"/>
                  </a:cubicBezTo>
                  <a:cubicBezTo>
                    <a:pt x="1425" y="26866"/>
                    <a:pt x="1649" y="26620"/>
                    <a:pt x="2032" y="26620"/>
                  </a:cubicBezTo>
                  <a:cubicBezTo>
                    <a:pt x="2189" y="26620"/>
                    <a:pt x="2373" y="26662"/>
                    <a:pt x="2589" y="26742"/>
                  </a:cubicBezTo>
                  <a:cubicBezTo>
                    <a:pt x="2958" y="25726"/>
                    <a:pt x="3605" y="24894"/>
                    <a:pt x="3698" y="23785"/>
                  </a:cubicBezTo>
                  <a:cubicBezTo>
                    <a:pt x="3883" y="23322"/>
                    <a:pt x="4160" y="22860"/>
                    <a:pt x="4437" y="22398"/>
                  </a:cubicBezTo>
                  <a:cubicBezTo>
                    <a:pt x="4530" y="21011"/>
                    <a:pt x="5731" y="20272"/>
                    <a:pt x="6193" y="19070"/>
                  </a:cubicBezTo>
                  <a:cubicBezTo>
                    <a:pt x="6286" y="18608"/>
                    <a:pt x="6009" y="18054"/>
                    <a:pt x="6563" y="17591"/>
                  </a:cubicBezTo>
                  <a:lnTo>
                    <a:pt x="6933" y="17314"/>
                  </a:lnTo>
                  <a:cubicBezTo>
                    <a:pt x="6933" y="16759"/>
                    <a:pt x="7210" y="16390"/>
                    <a:pt x="7672" y="16205"/>
                  </a:cubicBezTo>
                  <a:lnTo>
                    <a:pt x="7672" y="15096"/>
                  </a:lnTo>
                  <a:cubicBezTo>
                    <a:pt x="8227" y="14449"/>
                    <a:pt x="7765" y="13339"/>
                    <a:pt x="8782" y="12877"/>
                  </a:cubicBezTo>
                  <a:lnTo>
                    <a:pt x="8782" y="12600"/>
                  </a:lnTo>
                  <a:cubicBezTo>
                    <a:pt x="8689" y="11953"/>
                    <a:pt x="8874" y="11398"/>
                    <a:pt x="9521" y="11121"/>
                  </a:cubicBezTo>
                  <a:lnTo>
                    <a:pt x="9521" y="10381"/>
                  </a:lnTo>
                  <a:cubicBezTo>
                    <a:pt x="8714" y="10455"/>
                    <a:pt x="8315" y="11692"/>
                    <a:pt x="7446" y="11692"/>
                  </a:cubicBezTo>
                  <a:cubicBezTo>
                    <a:pt x="7219" y="11692"/>
                    <a:pt x="6961" y="11608"/>
                    <a:pt x="6656" y="11398"/>
                  </a:cubicBezTo>
                  <a:cubicBezTo>
                    <a:pt x="6586" y="11364"/>
                    <a:pt x="6533" y="11348"/>
                    <a:pt x="6494" y="11348"/>
                  </a:cubicBezTo>
                  <a:cubicBezTo>
                    <a:pt x="6320" y="11348"/>
                    <a:pt x="6396" y="11635"/>
                    <a:pt x="6471" y="11860"/>
                  </a:cubicBezTo>
                  <a:cubicBezTo>
                    <a:pt x="6563" y="12045"/>
                    <a:pt x="6748" y="12415"/>
                    <a:pt x="6656" y="12415"/>
                  </a:cubicBezTo>
                  <a:cubicBezTo>
                    <a:pt x="6377" y="12327"/>
                    <a:pt x="6129" y="12288"/>
                    <a:pt x="5906" y="12288"/>
                  </a:cubicBezTo>
                  <a:cubicBezTo>
                    <a:pt x="4717" y="12288"/>
                    <a:pt x="4213" y="13393"/>
                    <a:pt x="3513" y="14171"/>
                  </a:cubicBezTo>
                  <a:cubicBezTo>
                    <a:pt x="3447" y="14237"/>
                    <a:pt x="3370" y="14267"/>
                    <a:pt x="3290" y="14267"/>
                  </a:cubicBezTo>
                  <a:cubicBezTo>
                    <a:pt x="3143" y="14267"/>
                    <a:pt x="2985" y="14165"/>
                    <a:pt x="2866" y="13986"/>
                  </a:cubicBezTo>
                  <a:cubicBezTo>
                    <a:pt x="2681" y="13802"/>
                    <a:pt x="2589" y="13524"/>
                    <a:pt x="2866" y="13339"/>
                  </a:cubicBezTo>
                  <a:cubicBezTo>
                    <a:pt x="3790" y="12877"/>
                    <a:pt x="3513" y="12323"/>
                    <a:pt x="3143" y="11583"/>
                  </a:cubicBezTo>
                  <a:cubicBezTo>
                    <a:pt x="2958" y="11121"/>
                    <a:pt x="3143" y="10289"/>
                    <a:pt x="3975" y="10012"/>
                  </a:cubicBezTo>
                  <a:cubicBezTo>
                    <a:pt x="4125" y="9957"/>
                    <a:pt x="4248" y="9933"/>
                    <a:pt x="4351" y="9933"/>
                  </a:cubicBezTo>
                  <a:cubicBezTo>
                    <a:pt x="4947" y="9933"/>
                    <a:pt x="4848" y="10754"/>
                    <a:pt x="5084" y="11306"/>
                  </a:cubicBezTo>
                  <a:cubicBezTo>
                    <a:pt x="5546" y="10751"/>
                    <a:pt x="5916" y="10289"/>
                    <a:pt x="7025" y="9919"/>
                  </a:cubicBezTo>
                  <a:cubicBezTo>
                    <a:pt x="5084" y="9734"/>
                    <a:pt x="5454" y="8440"/>
                    <a:pt x="4807" y="7886"/>
                  </a:cubicBezTo>
                  <a:cubicBezTo>
                    <a:pt x="4970" y="7682"/>
                    <a:pt x="5115" y="7604"/>
                    <a:pt x="5241" y="7604"/>
                  </a:cubicBezTo>
                  <a:cubicBezTo>
                    <a:pt x="5403" y="7604"/>
                    <a:pt x="5535" y="7730"/>
                    <a:pt x="5639" y="7886"/>
                  </a:cubicBezTo>
                  <a:cubicBezTo>
                    <a:pt x="6147" y="8348"/>
                    <a:pt x="6401" y="8579"/>
                    <a:pt x="6667" y="8579"/>
                  </a:cubicBezTo>
                  <a:cubicBezTo>
                    <a:pt x="6933" y="8579"/>
                    <a:pt x="7210" y="8348"/>
                    <a:pt x="7765" y="7886"/>
                  </a:cubicBezTo>
                  <a:cubicBezTo>
                    <a:pt x="7867" y="7784"/>
                    <a:pt x="7944" y="7744"/>
                    <a:pt x="8009" y="7744"/>
                  </a:cubicBezTo>
                  <a:cubicBezTo>
                    <a:pt x="8123" y="7744"/>
                    <a:pt x="8203" y="7861"/>
                    <a:pt x="8319" y="7978"/>
                  </a:cubicBezTo>
                  <a:cubicBezTo>
                    <a:pt x="8874" y="8255"/>
                    <a:pt x="9336" y="8625"/>
                    <a:pt x="9798" y="8902"/>
                  </a:cubicBezTo>
                  <a:lnTo>
                    <a:pt x="10168" y="8533"/>
                  </a:lnTo>
                  <a:cubicBezTo>
                    <a:pt x="10261" y="7793"/>
                    <a:pt x="9891" y="6869"/>
                    <a:pt x="10908" y="6407"/>
                  </a:cubicBezTo>
                  <a:cubicBezTo>
                    <a:pt x="10445" y="4835"/>
                    <a:pt x="11092" y="3449"/>
                    <a:pt x="11277" y="1970"/>
                  </a:cubicBezTo>
                  <a:lnTo>
                    <a:pt x="10538" y="1970"/>
                  </a:lnTo>
                  <a:cubicBezTo>
                    <a:pt x="10076" y="2155"/>
                    <a:pt x="10445" y="2617"/>
                    <a:pt x="10168" y="3079"/>
                  </a:cubicBezTo>
                  <a:cubicBezTo>
                    <a:pt x="9798" y="2340"/>
                    <a:pt x="9429" y="1600"/>
                    <a:pt x="9059" y="953"/>
                  </a:cubicBezTo>
                  <a:cubicBezTo>
                    <a:pt x="8834" y="203"/>
                    <a:pt x="8487" y="0"/>
                    <a:pt x="782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37"/>
            <p:cNvSpPr/>
            <p:nvPr/>
          </p:nvSpPr>
          <p:spPr>
            <a:xfrm>
              <a:off x="4454725" y="4656425"/>
              <a:ext cx="372075" cy="315975"/>
            </a:xfrm>
            <a:custGeom>
              <a:rect b="b" l="l" r="r" t="t"/>
              <a:pathLst>
                <a:path extrusionOk="0" h="12639" w="14883">
                  <a:moveTo>
                    <a:pt x="7228" y="0"/>
                  </a:moveTo>
                  <a:cubicBezTo>
                    <a:pt x="3215" y="0"/>
                    <a:pt x="333" y="2580"/>
                    <a:pt x="0" y="6659"/>
                  </a:cubicBezTo>
                  <a:cubicBezTo>
                    <a:pt x="832" y="7583"/>
                    <a:pt x="1941" y="7953"/>
                    <a:pt x="3143" y="8230"/>
                  </a:cubicBezTo>
                  <a:cubicBezTo>
                    <a:pt x="2588" y="8323"/>
                    <a:pt x="2126" y="8415"/>
                    <a:pt x="1664" y="8508"/>
                  </a:cubicBezTo>
                  <a:cubicBezTo>
                    <a:pt x="1017" y="8600"/>
                    <a:pt x="740" y="9062"/>
                    <a:pt x="647" y="9617"/>
                  </a:cubicBezTo>
                  <a:cubicBezTo>
                    <a:pt x="555" y="10264"/>
                    <a:pt x="832" y="11096"/>
                    <a:pt x="1294" y="11096"/>
                  </a:cubicBezTo>
                  <a:cubicBezTo>
                    <a:pt x="2681" y="11188"/>
                    <a:pt x="2126" y="12020"/>
                    <a:pt x="2126" y="12575"/>
                  </a:cubicBezTo>
                  <a:cubicBezTo>
                    <a:pt x="2250" y="12619"/>
                    <a:pt x="2356" y="12639"/>
                    <a:pt x="2448" y="12639"/>
                  </a:cubicBezTo>
                  <a:cubicBezTo>
                    <a:pt x="3190" y="12639"/>
                    <a:pt x="2983" y="11346"/>
                    <a:pt x="3594" y="11346"/>
                  </a:cubicBezTo>
                  <a:cubicBezTo>
                    <a:pt x="3696" y="11346"/>
                    <a:pt x="3820" y="11382"/>
                    <a:pt x="3975" y="11466"/>
                  </a:cubicBezTo>
                  <a:cubicBezTo>
                    <a:pt x="4622" y="11188"/>
                    <a:pt x="4160" y="10356"/>
                    <a:pt x="4714" y="10079"/>
                  </a:cubicBezTo>
                  <a:cubicBezTo>
                    <a:pt x="5674" y="9688"/>
                    <a:pt x="6647" y="9461"/>
                    <a:pt x="7586" y="9461"/>
                  </a:cubicBezTo>
                  <a:cubicBezTo>
                    <a:pt x="9091" y="9461"/>
                    <a:pt x="10509" y="10043"/>
                    <a:pt x="11647" y="11466"/>
                  </a:cubicBezTo>
                  <a:cubicBezTo>
                    <a:pt x="12017" y="11281"/>
                    <a:pt x="12294" y="11188"/>
                    <a:pt x="12664" y="11096"/>
                  </a:cubicBezTo>
                  <a:cubicBezTo>
                    <a:pt x="13865" y="10726"/>
                    <a:pt x="14050" y="10171"/>
                    <a:pt x="13126" y="9247"/>
                  </a:cubicBezTo>
                  <a:lnTo>
                    <a:pt x="13126" y="9247"/>
                  </a:lnTo>
                  <a:cubicBezTo>
                    <a:pt x="12964" y="9316"/>
                    <a:pt x="12797" y="9351"/>
                    <a:pt x="12623" y="9351"/>
                  </a:cubicBezTo>
                  <a:cubicBezTo>
                    <a:pt x="12103" y="9351"/>
                    <a:pt x="11531" y="9039"/>
                    <a:pt x="10907" y="8415"/>
                  </a:cubicBezTo>
                  <a:lnTo>
                    <a:pt x="10907" y="8415"/>
                  </a:lnTo>
                  <a:cubicBezTo>
                    <a:pt x="11832" y="8600"/>
                    <a:pt x="12479" y="8785"/>
                    <a:pt x="13126" y="8877"/>
                  </a:cubicBezTo>
                  <a:cubicBezTo>
                    <a:pt x="14050" y="8323"/>
                    <a:pt x="12571" y="7029"/>
                    <a:pt x="13403" y="6936"/>
                  </a:cubicBezTo>
                  <a:cubicBezTo>
                    <a:pt x="14605" y="6936"/>
                    <a:pt x="13588" y="8323"/>
                    <a:pt x="14143" y="8877"/>
                  </a:cubicBezTo>
                  <a:cubicBezTo>
                    <a:pt x="14328" y="9155"/>
                    <a:pt x="14697" y="9155"/>
                    <a:pt x="14882" y="9247"/>
                  </a:cubicBezTo>
                  <a:lnTo>
                    <a:pt x="14882" y="8138"/>
                  </a:lnTo>
                  <a:cubicBezTo>
                    <a:pt x="14328" y="7676"/>
                    <a:pt x="14697" y="6936"/>
                    <a:pt x="14605" y="6382"/>
                  </a:cubicBezTo>
                  <a:cubicBezTo>
                    <a:pt x="14605" y="6012"/>
                    <a:pt x="14512" y="5642"/>
                    <a:pt x="14512" y="5272"/>
                  </a:cubicBezTo>
                  <a:cubicBezTo>
                    <a:pt x="14143" y="4995"/>
                    <a:pt x="14235" y="4533"/>
                    <a:pt x="14235" y="4163"/>
                  </a:cubicBezTo>
                  <a:lnTo>
                    <a:pt x="14235" y="2684"/>
                  </a:lnTo>
                  <a:cubicBezTo>
                    <a:pt x="14235" y="2314"/>
                    <a:pt x="14235" y="2037"/>
                    <a:pt x="14235" y="1667"/>
                  </a:cubicBezTo>
                  <a:cubicBezTo>
                    <a:pt x="13403" y="1945"/>
                    <a:pt x="13218" y="2777"/>
                    <a:pt x="12479" y="3054"/>
                  </a:cubicBezTo>
                  <a:cubicBezTo>
                    <a:pt x="12088" y="3210"/>
                    <a:pt x="11896" y="3763"/>
                    <a:pt x="11511" y="3763"/>
                  </a:cubicBezTo>
                  <a:cubicBezTo>
                    <a:pt x="11440" y="3763"/>
                    <a:pt x="11363" y="3744"/>
                    <a:pt x="11277" y="3701"/>
                  </a:cubicBezTo>
                  <a:cubicBezTo>
                    <a:pt x="10538" y="3331"/>
                    <a:pt x="11277" y="2684"/>
                    <a:pt x="11092" y="2130"/>
                  </a:cubicBezTo>
                  <a:lnTo>
                    <a:pt x="11092" y="2130"/>
                  </a:lnTo>
                  <a:cubicBezTo>
                    <a:pt x="9983" y="2222"/>
                    <a:pt x="9521" y="3424"/>
                    <a:pt x="9059" y="3886"/>
                  </a:cubicBezTo>
                  <a:cubicBezTo>
                    <a:pt x="8646" y="4436"/>
                    <a:pt x="8209" y="4589"/>
                    <a:pt x="7764" y="4589"/>
                  </a:cubicBezTo>
                  <a:cubicBezTo>
                    <a:pt x="7200" y="4589"/>
                    <a:pt x="6624" y="4341"/>
                    <a:pt x="6078" y="4341"/>
                  </a:cubicBezTo>
                  <a:cubicBezTo>
                    <a:pt x="5897" y="4341"/>
                    <a:pt x="5719" y="4368"/>
                    <a:pt x="5546" y="4440"/>
                  </a:cubicBezTo>
                  <a:cubicBezTo>
                    <a:pt x="5513" y="4463"/>
                    <a:pt x="5481" y="4473"/>
                    <a:pt x="5450" y="4473"/>
                  </a:cubicBezTo>
                  <a:cubicBezTo>
                    <a:pt x="5228" y="4473"/>
                    <a:pt x="5095" y="3934"/>
                    <a:pt x="5177" y="3609"/>
                  </a:cubicBezTo>
                  <a:cubicBezTo>
                    <a:pt x="5219" y="3398"/>
                    <a:pt x="5299" y="3341"/>
                    <a:pt x="5400" y="3341"/>
                  </a:cubicBezTo>
                  <a:cubicBezTo>
                    <a:pt x="5521" y="3341"/>
                    <a:pt x="5672" y="3424"/>
                    <a:pt x="5824" y="3424"/>
                  </a:cubicBezTo>
                  <a:cubicBezTo>
                    <a:pt x="5639" y="1483"/>
                    <a:pt x="7857" y="2130"/>
                    <a:pt x="8504" y="1113"/>
                  </a:cubicBezTo>
                  <a:cubicBezTo>
                    <a:pt x="8514" y="1093"/>
                    <a:pt x="8527" y="1084"/>
                    <a:pt x="8543" y="1084"/>
                  </a:cubicBezTo>
                  <a:cubicBezTo>
                    <a:pt x="8669" y="1084"/>
                    <a:pt x="8936" y="1707"/>
                    <a:pt x="8689" y="2037"/>
                  </a:cubicBezTo>
                  <a:cubicBezTo>
                    <a:pt x="8227" y="2684"/>
                    <a:pt x="7765" y="3239"/>
                    <a:pt x="6933" y="3424"/>
                  </a:cubicBezTo>
                  <a:cubicBezTo>
                    <a:pt x="7265" y="3756"/>
                    <a:pt x="7524" y="3990"/>
                    <a:pt x="7785" y="3990"/>
                  </a:cubicBezTo>
                  <a:cubicBezTo>
                    <a:pt x="8032" y="3990"/>
                    <a:pt x="8282" y="3779"/>
                    <a:pt x="8597" y="3239"/>
                  </a:cubicBezTo>
                  <a:cubicBezTo>
                    <a:pt x="9151" y="2407"/>
                    <a:pt x="9244" y="928"/>
                    <a:pt x="10630" y="651"/>
                  </a:cubicBezTo>
                  <a:lnTo>
                    <a:pt x="10168" y="188"/>
                  </a:lnTo>
                  <a:cubicBezTo>
                    <a:pt x="9706" y="96"/>
                    <a:pt x="9151" y="96"/>
                    <a:pt x="8597" y="96"/>
                  </a:cubicBezTo>
                  <a:cubicBezTo>
                    <a:pt x="8128" y="32"/>
                    <a:pt x="7671" y="0"/>
                    <a:pt x="722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37"/>
            <p:cNvSpPr/>
            <p:nvPr/>
          </p:nvSpPr>
          <p:spPr>
            <a:xfrm>
              <a:off x="4084975" y="2572100"/>
              <a:ext cx="353600" cy="464500"/>
            </a:xfrm>
            <a:custGeom>
              <a:rect b="b" l="l" r="r" t="t"/>
              <a:pathLst>
                <a:path extrusionOk="0" h="18580" w="14144">
                  <a:moveTo>
                    <a:pt x="11848" y="4893"/>
                  </a:moveTo>
                  <a:cubicBezTo>
                    <a:pt x="12199" y="4893"/>
                    <a:pt x="12484" y="5471"/>
                    <a:pt x="12837" y="5471"/>
                  </a:cubicBezTo>
                  <a:cubicBezTo>
                    <a:pt x="12871" y="5471"/>
                    <a:pt x="12906" y="5466"/>
                    <a:pt x="12942" y="5454"/>
                  </a:cubicBezTo>
                  <a:lnTo>
                    <a:pt x="12942" y="5454"/>
                  </a:lnTo>
                  <a:cubicBezTo>
                    <a:pt x="12874" y="5859"/>
                    <a:pt x="12856" y="6313"/>
                    <a:pt x="12527" y="6313"/>
                  </a:cubicBezTo>
                  <a:cubicBezTo>
                    <a:pt x="12406" y="6313"/>
                    <a:pt x="12242" y="6251"/>
                    <a:pt x="12017" y="6101"/>
                  </a:cubicBezTo>
                  <a:cubicBezTo>
                    <a:pt x="11740" y="5916"/>
                    <a:pt x="11093" y="5731"/>
                    <a:pt x="11370" y="5269"/>
                  </a:cubicBezTo>
                  <a:cubicBezTo>
                    <a:pt x="11547" y="4991"/>
                    <a:pt x="11703" y="4893"/>
                    <a:pt x="11848" y="4893"/>
                  </a:cubicBezTo>
                  <a:close/>
                  <a:moveTo>
                    <a:pt x="8597" y="0"/>
                  </a:moveTo>
                  <a:lnTo>
                    <a:pt x="7858" y="740"/>
                  </a:lnTo>
                  <a:lnTo>
                    <a:pt x="7858" y="1479"/>
                  </a:lnTo>
                  <a:cubicBezTo>
                    <a:pt x="8597" y="1849"/>
                    <a:pt x="9337" y="2126"/>
                    <a:pt x="9706" y="2958"/>
                  </a:cubicBezTo>
                  <a:cubicBezTo>
                    <a:pt x="9614" y="3698"/>
                    <a:pt x="9984" y="4437"/>
                    <a:pt x="9337" y="5084"/>
                  </a:cubicBezTo>
                  <a:cubicBezTo>
                    <a:pt x="8979" y="5860"/>
                    <a:pt x="8582" y="6559"/>
                    <a:pt x="7998" y="6559"/>
                  </a:cubicBezTo>
                  <a:cubicBezTo>
                    <a:pt x="7677" y="6559"/>
                    <a:pt x="7300" y="6348"/>
                    <a:pt x="6841" y="5824"/>
                  </a:cubicBezTo>
                  <a:cubicBezTo>
                    <a:pt x="6656" y="5546"/>
                    <a:pt x="6379" y="5454"/>
                    <a:pt x="6101" y="5454"/>
                  </a:cubicBezTo>
                  <a:cubicBezTo>
                    <a:pt x="6023" y="5463"/>
                    <a:pt x="5947" y="5468"/>
                    <a:pt x="5874" y="5468"/>
                  </a:cubicBezTo>
                  <a:cubicBezTo>
                    <a:pt x="4482" y="5468"/>
                    <a:pt x="4003" y="3873"/>
                    <a:pt x="2774" y="3698"/>
                  </a:cubicBezTo>
                  <a:cubicBezTo>
                    <a:pt x="2404" y="4067"/>
                    <a:pt x="1295" y="4437"/>
                    <a:pt x="2589" y="5084"/>
                  </a:cubicBezTo>
                  <a:cubicBezTo>
                    <a:pt x="2866" y="5269"/>
                    <a:pt x="2681" y="5639"/>
                    <a:pt x="2404" y="5824"/>
                  </a:cubicBezTo>
                  <a:cubicBezTo>
                    <a:pt x="3774" y="7022"/>
                    <a:pt x="5144" y="8062"/>
                    <a:pt x="7028" y="8062"/>
                  </a:cubicBezTo>
                  <a:cubicBezTo>
                    <a:pt x="7178" y="8062"/>
                    <a:pt x="7331" y="8056"/>
                    <a:pt x="7488" y="8042"/>
                  </a:cubicBezTo>
                  <a:cubicBezTo>
                    <a:pt x="7679" y="8004"/>
                    <a:pt x="7887" y="7981"/>
                    <a:pt x="8097" y="7981"/>
                  </a:cubicBezTo>
                  <a:cubicBezTo>
                    <a:pt x="8394" y="7981"/>
                    <a:pt x="8696" y="8026"/>
                    <a:pt x="8967" y="8135"/>
                  </a:cubicBezTo>
                  <a:cubicBezTo>
                    <a:pt x="9891" y="8412"/>
                    <a:pt x="9891" y="9244"/>
                    <a:pt x="9984" y="9983"/>
                  </a:cubicBezTo>
                  <a:cubicBezTo>
                    <a:pt x="10056" y="10418"/>
                    <a:pt x="9673" y="10569"/>
                    <a:pt x="9326" y="10569"/>
                  </a:cubicBezTo>
                  <a:cubicBezTo>
                    <a:pt x="9231" y="10569"/>
                    <a:pt x="9139" y="10558"/>
                    <a:pt x="9059" y="10538"/>
                  </a:cubicBezTo>
                  <a:cubicBezTo>
                    <a:pt x="8463" y="10396"/>
                    <a:pt x="7901" y="10330"/>
                    <a:pt x="7370" y="10330"/>
                  </a:cubicBezTo>
                  <a:cubicBezTo>
                    <a:pt x="4445" y="10330"/>
                    <a:pt x="2447" y="12322"/>
                    <a:pt x="648" y="14513"/>
                  </a:cubicBezTo>
                  <a:cubicBezTo>
                    <a:pt x="648" y="15067"/>
                    <a:pt x="186" y="15252"/>
                    <a:pt x="1" y="15714"/>
                  </a:cubicBezTo>
                  <a:cubicBezTo>
                    <a:pt x="142" y="15809"/>
                    <a:pt x="272" y="15843"/>
                    <a:pt x="393" y="15843"/>
                  </a:cubicBezTo>
                  <a:cubicBezTo>
                    <a:pt x="707" y="15843"/>
                    <a:pt x="960" y="15611"/>
                    <a:pt x="1207" y="15611"/>
                  </a:cubicBezTo>
                  <a:cubicBezTo>
                    <a:pt x="1236" y="15611"/>
                    <a:pt x="1266" y="15614"/>
                    <a:pt x="1295" y="15622"/>
                  </a:cubicBezTo>
                  <a:cubicBezTo>
                    <a:pt x="2219" y="15437"/>
                    <a:pt x="2496" y="14605"/>
                    <a:pt x="3143" y="14235"/>
                  </a:cubicBezTo>
                  <a:lnTo>
                    <a:pt x="3143" y="14143"/>
                  </a:lnTo>
                  <a:lnTo>
                    <a:pt x="3513" y="13866"/>
                  </a:lnTo>
                  <a:cubicBezTo>
                    <a:pt x="4530" y="13588"/>
                    <a:pt x="5362" y="12756"/>
                    <a:pt x="6471" y="12756"/>
                  </a:cubicBezTo>
                  <a:cubicBezTo>
                    <a:pt x="7303" y="12756"/>
                    <a:pt x="8135" y="12756"/>
                    <a:pt x="8412" y="13681"/>
                  </a:cubicBezTo>
                  <a:cubicBezTo>
                    <a:pt x="8690" y="14513"/>
                    <a:pt x="9244" y="15344"/>
                    <a:pt x="8227" y="16269"/>
                  </a:cubicBezTo>
                  <a:cubicBezTo>
                    <a:pt x="7395" y="16916"/>
                    <a:pt x="7026" y="17748"/>
                    <a:pt x="8227" y="18580"/>
                  </a:cubicBezTo>
                  <a:cubicBezTo>
                    <a:pt x="8597" y="18395"/>
                    <a:pt x="8967" y="18302"/>
                    <a:pt x="9337" y="18210"/>
                  </a:cubicBezTo>
                  <a:cubicBezTo>
                    <a:pt x="11000" y="17378"/>
                    <a:pt x="12387" y="16176"/>
                    <a:pt x="13311" y="14513"/>
                  </a:cubicBezTo>
                  <a:cubicBezTo>
                    <a:pt x="13219" y="14420"/>
                    <a:pt x="12942" y="14328"/>
                    <a:pt x="12942" y="14235"/>
                  </a:cubicBezTo>
                  <a:cubicBezTo>
                    <a:pt x="13496" y="12756"/>
                    <a:pt x="12202" y="12941"/>
                    <a:pt x="11278" y="12756"/>
                  </a:cubicBezTo>
                  <a:cubicBezTo>
                    <a:pt x="13219" y="12756"/>
                    <a:pt x="14143" y="11370"/>
                    <a:pt x="14143" y="10168"/>
                  </a:cubicBezTo>
                  <a:cubicBezTo>
                    <a:pt x="14051" y="8689"/>
                    <a:pt x="13866" y="6933"/>
                    <a:pt x="12942" y="5454"/>
                  </a:cubicBezTo>
                  <a:cubicBezTo>
                    <a:pt x="12110" y="2496"/>
                    <a:pt x="12110" y="2496"/>
                    <a:pt x="10353" y="1664"/>
                  </a:cubicBezTo>
                  <a:cubicBezTo>
                    <a:pt x="10631" y="1202"/>
                    <a:pt x="11093" y="1202"/>
                    <a:pt x="11555" y="1110"/>
                  </a:cubicBezTo>
                  <a:cubicBezTo>
                    <a:pt x="10723" y="370"/>
                    <a:pt x="9706" y="185"/>
                    <a:pt x="859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37"/>
            <p:cNvSpPr/>
            <p:nvPr/>
          </p:nvSpPr>
          <p:spPr>
            <a:xfrm>
              <a:off x="4193600" y="4970775"/>
              <a:ext cx="989075" cy="307375"/>
            </a:xfrm>
            <a:custGeom>
              <a:rect b="b" l="l" r="r" t="t"/>
              <a:pathLst>
                <a:path extrusionOk="0" h="12295" w="39563">
                  <a:moveTo>
                    <a:pt x="2496" y="1"/>
                  </a:moveTo>
                  <a:cubicBezTo>
                    <a:pt x="2333" y="488"/>
                    <a:pt x="2057" y="622"/>
                    <a:pt x="1738" y="622"/>
                  </a:cubicBezTo>
                  <a:cubicBezTo>
                    <a:pt x="1353" y="622"/>
                    <a:pt x="908" y="428"/>
                    <a:pt x="528" y="428"/>
                  </a:cubicBezTo>
                  <a:cubicBezTo>
                    <a:pt x="328" y="428"/>
                    <a:pt x="145" y="482"/>
                    <a:pt x="0" y="648"/>
                  </a:cubicBezTo>
                  <a:cubicBezTo>
                    <a:pt x="555" y="1295"/>
                    <a:pt x="1294" y="1572"/>
                    <a:pt x="2126" y="1757"/>
                  </a:cubicBezTo>
                  <a:cubicBezTo>
                    <a:pt x="2281" y="1291"/>
                    <a:pt x="2552" y="1115"/>
                    <a:pt x="2826" y="1115"/>
                  </a:cubicBezTo>
                  <a:cubicBezTo>
                    <a:pt x="3041" y="1115"/>
                    <a:pt x="3257" y="1224"/>
                    <a:pt x="3420" y="1387"/>
                  </a:cubicBezTo>
                  <a:cubicBezTo>
                    <a:pt x="3882" y="1849"/>
                    <a:pt x="3050" y="2127"/>
                    <a:pt x="2866" y="2497"/>
                  </a:cubicBezTo>
                  <a:cubicBezTo>
                    <a:pt x="3050" y="3051"/>
                    <a:pt x="3697" y="3144"/>
                    <a:pt x="3975" y="3606"/>
                  </a:cubicBezTo>
                  <a:cubicBezTo>
                    <a:pt x="4252" y="3606"/>
                    <a:pt x="4529" y="3698"/>
                    <a:pt x="4714" y="3975"/>
                  </a:cubicBezTo>
                  <a:cubicBezTo>
                    <a:pt x="5639" y="4438"/>
                    <a:pt x="6655" y="4900"/>
                    <a:pt x="7580" y="5362"/>
                  </a:cubicBezTo>
                  <a:cubicBezTo>
                    <a:pt x="7765" y="5547"/>
                    <a:pt x="7857" y="5639"/>
                    <a:pt x="7949" y="5732"/>
                  </a:cubicBezTo>
                  <a:cubicBezTo>
                    <a:pt x="10907" y="7118"/>
                    <a:pt x="13773" y="8412"/>
                    <a:pt x="16731" y="9799"/>
                  </a:cubicBezTo>
                  <a:cubicBezTo>
                    <a:pt x="17008" y="9891"/>
                    <a:pt x="17378" y="9984"/>
                    <a:pt x="17748" y="10169"/>
                  </a:cubicBezTo>
                  <a:lnTo>
                    <a:pt x="19596" y="10446"/>
                  </a:lnTo>
                  <a:cubicBezTo>
                    <a:pt x="19689" y="10631"/>
                    <a:pt x="19874" y="10723"/>
                    <a:pt x="19966" y="10816"/>
                  </a:cubicBezTo>
                  <a:lnTo>
                    <a:pt x="20705" y="10816"/>
                  </a:lnTo>
                  <a:cubicBezTo>
                    <a:pt x="21352" y="10816"/>
                    <a:pt x="21907" y="10816"/>
                    <a:pt x="22462" y="11185"/>
                  </a:cubicBezTo>
                  <a:cubicBezTo>
                    <a:pt x="22540" y="11171"/>
                    <a:pt x="22616" y="11165"/>
                    <a:pt x="22690" y="11165"/>
                  </a:cubicBezTo>
                  <a:cubicBezTo>
                    <a:pt x="23494" y="11165"/>
                    <a:pt x="24018" y="11946"/>
                    <a:pt x="24822" y="11946"/>
                  </a:cubicBezTo>
                  <a:cubicBezTo>
                    <a:pt x="24895" y="11946"/>
                    <a:pt x="24971" y="11939"/>
                    <a:pt x="25050" y="11925"/>
                  </a:cubicBezTo>
                  <a:lnTo>
                    <a:pt x="26159" y="11925"/>
                  </a:lnTo>
                  <a:cubicBezTo>
                    <a:pt x="26492" y="11925"/>
                    <a:pt x="26839" y="11895"/>
                    <a:pt x="27184" y="11895"/>
                  </a:cubicBezTo>
                  <a:cubicBezTo>
                    <a:pt x="27701" y="11895"/>
                    <a:pt x="28211" y="11962"/>
                    <a:pt x="28655" y="12295"/>
                  </a:cubicBezTo>
                  <a:lnTo>
                    <a:pt x="31890" y="12295"/>
                  </a:lnTo>
                  <a:cubicBezTo>
                    <a:pt x="32200" y="11985"/>
                    <a:pt x="32539" y="11934"/>
                    <a:pt x="32891" y="11934"/>
                  </a:cubicBezTo>
                  <a:cubicBezTo>
                    <a:pt x="33058" y="11934"/>
                    <a:pt x="33229" y="11946"/>
                    <a:pt x="33401" y="11946"/>
                  </a:cubicBezTo>
                  <a:cubicBezTo>
                    <a:pt x="33513" y="11946"/>
                    <a:pt x="33626" y="11941"/>
                    <a:pt x="33739" y="11925"/>
                  </a:cubicBezTo>
                  <a:lnTo>
                    <a:pt x="35587" y="11925"/>
                  </a:lnTo>
                  <a:cubicBezTo>
                    <a:pt x="36881" y="11740"/>
                    <a:pt x="38268" y="11463"/>
                    <a:pt x="39562" y="11185"/>
                  </a:cubicBezTo>
                  <a:cubicBezTo>
                    <a:pt x="39316" y="10692"/>
                    <a:pt x="39192" y="9994"/>
                    <a:pt x="38781" y="9994"/>
                  </a:cubicBezTo>
                  <a:cubicBezTo>
                    <a:pt x="38576" y="9994"/>
                    <a:pt x="38299" y="10169"/>
                    <a:pt x="37898" y="10631"/>
                  </a:cubicBezTo>
                  <a:cubicBezTo>
                    <a:pt x="37886" y="10637"/>
                    <a:pt x="37871" y="10640"/>
                    <a:pt x="37855" y="10640"/>
                  </a:cubicBezTo>
                  <a:cubicBezTo>
                    <a:pt x="37700" y="10640"/>
                    <a:pt x="37394" y="10370"/>
                    <a:pt x="37043" y="10370"/>
                  </a:cubicBezTo>
                  <a:cubicBezTo>
                    <a:pt x="36902" y="10370"/>
                    <a:pt x="36753" y="10414"/>
                    <a:pt x="36604" y="10538"/>
                  </a:cubicBezTo>
                  <a:lnTo>
                    <a:pt x="36234" y="10538"/>
                  </a:lnTo>
                  <a:cubicBezTo>
                    <a:pt x="35125" y="10538"/>
                    <a:pt x="34016" y="10497"/>
                    <a:pt x="32907" y="10497"/>
                  </a:cubicBezTo>
                  <a:cubicBezTo>
                    <a:pt x="32352" y="10497"/>
                    <a:pt x="31798" y="10508"/>
                    <a:pt x="31243" y="10538"/>
                  </a:cubicBezTo>
                  <a:cubicBezTo>
                    <a:pt x="28655" y="10538"/>
                    <a:pt x="26251" y="9706"/>
                    <a:pt x="23756" y="9522"/>
                  </a:cubicBezTo>
                  <a:cubicBezTo>
                    <a:pt x="20521" y="9244"/>
                    <a:pt x="17563" y="8043"/>
                    <a:pt x="14697" y="6749"/>
                  </a:cubicBezTo>
                  <a:cubicBezTo>
                    <a:pt x="10445" y="4807"/>
                    <a:pt x="6378" y="2589"/>
                    <a:pt x="24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37"/>
            <p:cNvSpPr/>
            <p:nvPr/>
          </p:nvSpPr>
          <p:spPr>
            <a:xfrm>
              <a:off x="3645925" y="265850"/>
              <a:ext cx="508400" cy="374375"/>
            </a:xfrm>
            <a:custGeom>
              <a:rect b="b" l="l" r="r" t="t"/>
              <a:pathLst>
                <a:path extrusionOk="0" h="14975" w="20336">
                  <a:moveTo>
                    <a:pt x="14882" y="0"/>
                  </a:moveTo>
                  <a:lnTo>
                    <a:pt x="11277" y="740"/>
                  </a:lnTo>
                  <a:cubicBezTo>
                    <a:pt x="12109" y="1479"/>
                    <a:pt x="11647" y="2126"/>
                    <a:pt x="11185" y="3143"/>
                  </a:cubicBezTo>
                  <a:cubicBezTo>
                    <a:pt x="10885" y="2143"/>
                    <a:pt x="10558" y="1738"/>
                    <a:pt x="10159" y="1738"/>
                  </a:cubicBezTo>
                  <a:cubicBezTo>
                    <a:pt x="9822" y="1738"/>
                    <a:pt x="9433" y="2029"/>
                    <a:pt x="8966" y="2496"/>
                  </a:cubicBezTo>
                  <a:cubicBezTo>
                    <a:pt x="8802" y="2716"/>
                    <a:pt x="8278" y="3261"/>
                    <a:pt x="7803" y="3261"/>
                  </a:cubicBezTo>
                  <a:cubicBezTo>
                    <a:pt x="7478" y="3261"/>
                    <a:pt x="7175" y="3007"/>
                    <a:pt x="7025" y="2219"/>
                  </a:cubicBezTo>
                  <a:cubicBezTo>
                    <a:pt x="6971" y="2058"/>
                    <a:pt x="6762" y="1959"/>
                    <a:pt x="6577" y="1959"/>
                  </a:cubicBezTo>
                  <a:cubicBezTo>
                    <a:pt x="6444" y="1959"/>
                    <a:pt x="6324" y="2010"/>
                    <a:pt x="6286" y="2126"/>
                  </a:cubicBezTo>
                  <a:cubicBezTo>
                    <a:pt x="6235" y="2406"/>
                    <a:pt x="6142" y="2497"/>
                    <a:pt x="6030" y="2497"/>
                  </a:cubicBezTo>
                  <a:cubicBezTo>
                    <a:pt x="5824" y="2497"/>
                    <a:pt x="5553" y="2187"/>
                    <a:pt x="5363" y="2187"/>
                  </a:cubicBezTo>
                  <a:cubicBezTo>
                    <a:pt x="5282" y="2187"/>
                    <a:pt x="5217" y="2243"/>
                    <a:pt x="5176" y="2404"/>
                  </a:cubicBezTo>
                  <a:cubicBezTo>
                    <a:pt x="5165" y="2437"/>
                    <a:pt x="5136" y="2450"/>
                    <a:pt x="5095" y="2450"/>
                  </a:cubicBezTo>
                  <a:cubicBezTo>
                    <a:pt x="4946" y="2450"/>
                    <a:pt x="4637" y="2279"/>
                    <a:pt x="4426" y="2279"/>
                  </a:cubicBezTo>
                  <a:cubicBezTo>
                    <a:pt x="4214" y="2279"/>
                    <a:pt x="4101" y="2452"/>
                    <a:pt x="4345" y="3143"/>
                  </a:cubicBezTo>
                  <a:cubicBezTo>
                    <a:pt x="4495" y="3593"/>
                    <a:pt x="4266" y="3664"/>
                    <a:pt x="3981" y="3664"/>
                  </a:cubicBezTo>
                  <a:cubicBezTo>
                    <a:pt x="3848" y="3664"/>
                    <a:pt x="3703" y="3649"/>
                    <a:pt x="3578" y="3649"/>
                  </a:cubicBezTo>
                  <a:cubicBezTo>
                    <a:pt x="3475" y="3649"/>
                    <a:pt x="3385" y="3659"/>
                    <a:pt x="3328" y="3698"/>
                  </a:cubicBezTo>
                  <a:cubicBezTo>
                    <a:pt x="3328" y="4067"/>
                    <a:pt x="3235" y="4530"/>
                    <a:pt x="3698" y="4714"/>
                  </a:cubicBezTo>
                  <a:cubicBezTo>
                    <a:pt x="4622" y="5084"/>
                    <a:pt x="3882" y="5454"/>
                    <a:pt x="3605" y="5824"/>
                  </a:cubicBezTo>
                  <a:cubicBezTo>
                    <a:pt x="3975" y="6563"/>
                    <a:pt x="4437" y="7303"/>
                    <a:pt x="4437" y="8042"/>
                  </a:cubicBezTo>
                  <a:cubicBezTo>
                    <a:pt x="4437" y="8597"/>
                    <a:pt x="5176" y="9151"/>
                    <a:pt x="4714" y="9613"/>
                  </a:cubicBezTo>
                  <a:cubicBezTo>
                    <a:pt x="3513" y="10630"/>
                    <a:pt x="3328" y="12479"/>
                    <a:pt x="1572" y="13034"/>
                  </a:cubicBezTo>
                  <a:cubicBezTo>
                    <a:pt x="832" y="13311"/>
                    <a:pt x="277" y="14050"/>
                    <a:pt x="0" y="14975"/>
                  </a:cubicBezTo>
                  <a:cubicBezTo>
                    <a:pt x="740" y="14975"/>
                    <a:pt x="1387" y="14790"/>
                    <a:pt x="1664" y="14143"/>
                  </a:cubicBezTo>
                  <a:cubicBezTo>
                    <a:pt x="2034" y="13126"/>
                    <a:pt x="2866" y="13034"/>
                    <a:pt x="3605" y="12756"/>
                  </a:cubicBezTo>
                  <a:cubicBezTo>
                    <a:pt x="5639" y="10815"/>
                    <a:pt x="6563" y="8412"/>
                    <a:pt x="6008" y="5639"/>
                  </a:cubicBezTo>
                  <a:cubicBezTo>
                    <a:pt x="5916" y="5084"/>
                    <a:pt x="5546" y="4714"/>
                    <a:pt x="6193" y="4252"/>
                  </a:cubicBezTo>
                  <a:cubicBezTo>
                    <a:pt x="6490" y="4054"/>
                    <a:pt x="6788" y="3962"/>
                    <a:pt x="7085" y="3962"/>
                  </a:cubicBezTo>
                  <a:cubicBezTo>
                    <a:pt x="7342" y="3962"/>
                    <a:pt x="7600" y="4031"/>
                    <a:pt x="7857" y="4160"/>
                  </a:cubicBezTo>
                  <a:cubicBezTo>
                    <a:pt x="9059" y="4807"/>
                    <a:pt x="9244" y="5824"/>
                    <a:pt x="8689" y="6933"/>
                  </a:cubicBezTo>
                  <a:cubicBezTo>
                    <a:pt x="8979" y="7049"/>
                    <a:pt x="9268" y="7528"/>
                    <a:pt x="9490" y="7528"/>
                  </a:cubicBezTo>
                  <a:cubicBezTo>
                    <a:pt x="9622" y="7528"/>
                    <a:pt x="9729" y="7358"/>
                    <a:pt x="9798" y="6840"/>
                  </a:cubicBezTo>
                  <a:cubicBezTo>
                    <a:pt x="9983" y="6193"/>
                    <a:pt x="10445" y="6193"/>
                    <a:pt x="10907" y="6193"/>
                  </a:cubicBezTo>
                  <a:cubicBezTo>
                    <a:pt x="11924" y="5454"/>
                    <a:pt x="13033" y="5084"/>
                    <a:pt x="14143" y="4714"/>
                  </a:cubicBezTo>
                  <a:cubicBezTo>
                    <a:pt x="14143" y="3698"/>
                    <a:pt x="12941" y="3328"/>
                    <a:pt x="12571" y="2311"/>
                  </a:cubicBezTo>
                  <a:lnTo>
                    <a:pt x="12571" y="2311"/>
                  </a:lnTo>
                  <a:cubicBezTo>
                    <a:pt x="13036" y="2377"/>
                    <a:pt x="13501" y="2873"/>
                    <a:pt x="13965" y="2873"/>
                  </a:cubicBezTo>
                  <a:cubicBezTo>
                    <a:pt x="14148" y="2873"/>
                    <a:pt x="14330" y="2797"/>
                    <a:pt x="14512" y="2588"/>
                  </a:cubicBezTo>
                  <a:lnTo>
                    <a:pt x="14512" y="2588"/>
                  </a:lnTo>
                  <a:cubicBezTo>
                    <a:pt x="14327" y="3420"/>
                    <a:pt x="15437" y="4252"/>
                    <a:pt x="14605" y="5177"/>
                  </a:cubicBezTo>
                  <a:cubicBezTo>
                    <a:pt x="14882" y="5177"/>
                    <a:pt x="15159" y="5177"/>
                    <a:pt x="15252" y="5454"/>
                  </a:cubicBezTo>
                  <a:cubicBezTo>
                    <a:pt x="17193" y="5546"/>
                    <a:pt x="18210" y="6656"/>
                    <a:pt x="18579" y="8412"/>
                  </a:cubicBezTo>
                  <a:cubicBezTo>
                    <a:pt x="18690" y="8423"/>
                    <a:pt x="18795" y="8429"/>
                    <a:pt x="18896" y="8429"/>
                  </a:cubicBezTo>
                  <a:cubicBezTo>
                    <a:pt x="19633" y="8429"/>
                    <a:pt x="20092" y="8116"/>
                    <a:pt x="20336" y="7303"/>
                  </a:cubicBezTo>
                  <a:cubicBezTo>
                    <a:pt x="20058" y="6286"/>
                    <a:pt x="19596" y="5269"/>
                    <a:pt x="19504" y="4252"/>
                  </a:cubicBezTo>
                  <a:cubicBezTo>
                    <a:pt x="19411" y="3143"/>
                    <a:pt x="18117" y="2958"/>
                    <a:pt x="18210" y="1849"/>
                  </a:cubicBezTo>
                  <a:lnTo>
                    <a:pt x="17840" y="1849"/>
                  </a:lnTo>
                  <a:cubicBezTo>
                    <a:pt x="17213" y="1431"/>
                    <a:pt x="16549" y="1278"/>
                    <a:pt x="15847" y="1278"/>
                  </a:cubicBezTo>
                  <a:cubicBezTo>
                    <a:pt x="14995" y="1278"/>
                    <a:pt x="14088" y="1503"/>
                    <a:pt x="13126" y="1756"/>
                  </a:cubicBezTo>
                  <a:cubicBezTo>
                    <a:pt x="13680" y="832"/>
                    <a:pt x="14882" y="1109"/>
                    <a:pt x="1488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37"/>
            <p:cNvSpPr/>
            <p:nvPr/>
          </p:nvSpPr>
          <p:spPr>
            <a:xfrm>
              <a:off x="4644200" y="3861550"/>
              <a:ext cx="184900" cy="790350"/>
            </a:xfrm>
            <a:custGeom>
              <a:rect b="b" l="l" r="r" t="t"/>
              <a:pathLst>
                <a:path extrusionOk="0" h="31614" w="7396">
                  <a:moveTo>
                    <a:pt x="1202" y="3051"/>
                  </a:moveTo>
                  <a:cubicBezTo>
                    <a:pt x="1387" y="3051"/>
                    <a:pt x="1480" y="3236"/>
                    <a:pt x="1572" y="3329"/>
                  </a:cubicBezTo>
                  <a:cubicBezTo>
                    <a:pt x="1642" y="3537"/>
                    <a:pt x="1555" y="3641"/>
                    <a:pt x="1429" y="3641"/>
                  </a:cubicBezTo>
                  <a:cubicBezTo>
                    <a:pt x="1387" y="3641"/>
                    <a:pt x="1341" y="3629"/>
                    <a:pt x="1295" y="3606"/>
                  </a:cubicBezTo>
                  <a:cubicBezTo>
                    <a:pt x="1202" y="3606"/>
                    <a:pt x="1018" y="3421"/>
                    <a:pt x="925" y="3329"/>
                  </a:cubicBezTo>
                  <a:cubicBezTo>
                    <a:pt x="925" y="3144"/>
                    <a:pt x="1018" y="3051"/>
                    <a:pt x="1202" y="3051"/>
                  </a:cubicBezTo>
                  <a:close/>
                  <a:moveTo>
                    <a:pt x="4900" y="13496"/>
                  </a:moveTo>
                  <a:lnTo>
                    <a:pt x="4900" y="13496"/>
                  </a:lnTo>
                  <a:cubicBezTo>
                    <a:pt x="5177" y="13866"/>
                    <a:pt x="5639" y="14144"/>
                    <a:pt x="5177" y="14698"/>
                  </a:cubicBezTo>
                  <a:cubicBezTo>
                    <a:pt x="4623" y="14328"/>
                    <a:pt x="4900" y="13866"/>
                    <a:pt x="4900" y="13496"/>
                  </a:cubicBezTo>
                  <a:close/>
                  <a:moveTo>
                    <a:pt x="1850" y="1"/>
                  </a:moveTo>
                  <a:lnTo>
                    <a:pt x="1850" y="740"/>
                  </a:lnTo>
                  <a:cubicBezTo>
                    <a:pt x="1850" y="1295"/>
                    <a:pt x="1572" y="1757"/>
                    <a:pt x="1850" y="2312"/>
                  </a:cubicBezTo>
                  <a:cubicBezTo>
                    <a:pt x="1759" y="2332"/>
                    <a:pt x="1679" y="2341"/>
                    <a:pt x="1609" y="2341"/>
                  </a:cubicBezTo>
                  <a:cubicBezTo>
                    <a:pt x="1033" y="2341"/>
                    <a:pt x="1080" y="1727"/>
                    <a:pt x="833" y="1480"/>
                  </a:cubicBezTo>
                  <a:lnTo>
                    <a:pt x="463" y="1480"/>
                  </a:lnTo>
                  <a:lnTo>
                    <a:pt x="463" y="1850"/>
                  </a:lnTo>
                  <a:cubicBezTo>
                    <a:pt x="1" y="2959"/>
                    <a:pt x="186" y="4068"/>
                    <a:pt x="740" y="5085"/>
                  </a:cubicBezTo>
                  <a:cubicBezTo>
                    <a:pt x="1058" y="5006"/>
                    <a:pt x="1171" y="4585"/>
                    <a:pt x="1431" y="4585"/>
                  </a:cubicBezTo>
                  <a:cubicBezTo>
                    <a:pt x="1473" y="4585"/>
                    <a:pt x="1520" y="4597"/>
                    <a:pt x="1572" y="4623"/>
                  </a:cubicBezTo>
                  <a:cubicBezTo>
                    <a:pt x="1757" y="4623"/>
                    <a:pt x="1850" y="4992"/>
                    <a:pt x="1850" y="5177"/>
                  </a:cubicBezTo>
                  <a:cubicBezTo>
                    <a:pt x="1850" y="5769"/>
                    <a:pt x="1495" y="5828"/>
                    <a:pt x="1116" y="5828"/>
                  </a:cubicBezTo>
                  <a:cubicBezTo>
                    <a:pt x="1021" y="5828"/>
                    <a:pt x="925" y="5824"/>
                    <a:pt x="833" y="5824"/>
                  </a:cubicBezTo>
                  <a:lnTo>
                    <a:pt x="833" y="7303"/>
                  </a:lnTo>
                  <a:cubicBezTo>
                    <a:pt x="925" y="7766"/>
                    <a:pt x="1018" y="8320"/>
                    <a:pt x="1572" y="8505"/>
                  </a:cubicBezTo>
                  <a:cubicBezTo>
                    <a:pt x="1665" y="7950"/>
                    <a:pt x="3236" y="8135"/>
                    <a:pt x="2404" y="6841"/>
                  </a:cubicBezTo>
                  <a:cubicBezTo>
                    <a:pt x="2066" y="6334"/>
                    <a:pt x="3508" y="6755"/>
                    <a:pt x="3543" y="5909"/>
                  </a:cubicBezTo>
                  <a:lnTo>
                    <a:pt x="3543" y="5909"/>
                  </a:lnTo>
                  <a:cubicBezTo>
                    <a:pt x="3689" y="6956"/>
                    <a:pt x="4182" y="7652"/>
                    <a:pt x="4438" y="8505"/>
                  </a:cubicBezTo>
                  <a:cubicBezTo>
                    <a:pt x="4623" y="8967"/>
                    <a:pt x="4900" y="9429"/>
                    <a:pt x="4530" y="10076"/>
                  </a:cubicBezTo>
                  <a:cubicBezTo>
                    <a:pt x="4345" y="10446"/>
                    <a:pt x="2774" y="11001"/>
                    <a:pt x="4623" y="11370"/>
                  </a:cubicBezTo>
                  <a:cubicBezTo>
                    <a:pt x="4715" y="11370"/>
                    <a:pt x="4807" y="11925"/>
                    <a:pt x="4715" y="12018"/>
                  </a:cubicBezTo>
                  <a:cubicBezTo>
                    <a:pt x="3513" y="12572"/>
                    <a:pt x="4715" y="12942"/>
                    <a:pt x="4900" y="13496"/>
                  </a:cubicBezTo>
                  <a:cubicBezTo>
                    <a:pt x="3421" y="14421"/>
                    <a:pt x="3328" y="15992"/>
                    <a:pt x="3051" y="17379"/>
                  </a:cubicBezTo>
                  <a:cubicBezTo>
                    <a:pt x="2959" y="17564"/>
                    <a:pt x="3144" y="17841"/>
                    <a:pt x="3236" y="18026"/>
                  </a:cubicBezTo>
                  <a:cubicBezTo>
                    <a:pt x="3349" y="17688"/>
                    <a:pt x="3598" y="17640"/>
                    <a:pt x="3874" y="17640"/>
                  </a:cubicBezTo>
                  <a:cubicBezTo>
                    <a:pt x="3984" y="17640"/>
                    <a:pt x="4098" y="17647"/>
                    <a:pt x="4209" y="17647"/>
                  </a:cubicBezTo>
                  <a:cubicBezTo>
                    <a:pt x="4505" y="17647"/>
                    <a:pt x="4780" y="17593"/>
                    <a:pt x="4900" y="17194"/>
                  </a:cubicBezTo>
                  <a:cubicBezTo>
                    <a:pt x="4978" y="16880"/>
                    <a:pt x="4990" y="16301"/>
                    <a:pt x="5386" y="16301"/>
                  </a:cubicBezTo>
                  <a:cubicBezTo>
                    <a:pt x="5457" y="16301"/>
                    <a:pt x="5541" y="16320"/>
                    <a:pt x="5639" y="16362"/>
                  </a:cubicBezTo>
                  <a:cubicBezTo>
                    <a:pt x="6471" y="16732"/>
                    <a:pt x="5824" y="17379"/>
                    <a:pt x="5732" y="17841"/>
                  </a:cubicBezTo>
                  <a:cubicBezTo>
                    <a:pt x="5547" y="19135"/>
                    <a:pt x="4438" y="19320"/>
                    <a:pt x="3421" y="19597"/>
                  </a:cubicBezTo>
                  <a:cubicBezTo>
                    <a:pt x="3328" y="19782"/>
                    <a:pt x="3144" y="19967"/>
                    <a:pt x="3144" y="20059"/>
                  </a:cubicBezTo>
                  <a:cubicBezTo>
                    <a:pt x="3606" y="21076"/>
                    <a:pt x="3144" y="21353"/>
                    <a:pt x="2312" y="21446"/>
                  </a:cubicBezTo>
                  <a:cubicBezTo>
                    <a:pt x="3606" y="22093"/>
                    <a:pt x="4253" y="23664"/>
                    <a:pt x="5824" y="24127"/>
                  </a:cubicBezTo>
                  <a:cubicBezTo>
                    <a:pt x="6379" y="24219"/>
                    <a:pt x="5547" y="24681"/>
                    <a:pt x="5547" y="25051"/>
                  </a:cubicBezTo>
                  <a:cubicBezTo>
                    <a:pt x="5590" y="25062"/>
                    <a:pt x="5633" y="25066"/>
                    <a:pt x="5676" y="25066"/>
                  </a:cubicBezTo>
                  <a:cubicBezTo>
                    <a:pt x="5897" y="25066"/>
                    <a:pt x="6115" y="24946"/>
                    <a:pt x="6308" y="24946"/>
                  </a:cubicBezTo>
                  <a:cubicBezTo>
                    <a:pt x="6399" y="24946"/>
                    <a:pt x="6485" y="24972"/>
                    <a:pt x="6564" y="25051"/>
                  </a:cubicBezTo>
                  <a:cubicBezTo>
                    <a:pt x="6656" y="25328"/>
                    <a:pt x="6564" y="25605"/>
                    <a:pt x="6379" y="25698"/>
                  </a:cubicBezTo>
                  <a:cubicBezTo>
                    <a:pt x="6197" y="25750"/>
                    <a:pt x="6030" y="25780"/>
                    <a:pt x="5882" y="25780"/>
                  </a:cubicBezTo>
                  <a:cubicBezTo>
                    <a:pt x="5501" y="25780"/>
                    <a:pt x="5244" y="25583"/>
                    <a:pt x="5177" y="25051"/>
                  </a:cubicBezTo>
                  <a:cubicBezTo>
                    <a:pt x="4530" y="24681"/>
                    <a:pt x="3791" y="24681"/>
                    <a:pt x="3144" y="24311"/>
                  </a:cubicBezTo>
                  <a:lnTo>
                    <a:pt x="3144" y="24311"/>
                  </a:lnTo>
                  <a:cubicBezTo>
                    <a:pt x="4043" y="25121"/>
                    <a:pt x="4242" y="26718"/>
                    <a:pt x="5871" y="26718"/>
                  </a:cubicBezTo>
                  <a:cubicBezTo>
                    <a:pt x="5916" y="26718"/>
                    <a:pt x="5962" y="26717"/>
                    <a:pt x="6009" y="26715"/>
                  </a:cubicBezTo>
                  <a:cubicBezTo>
                    <a:pt x="6286" y="26715"/>
                    <a:pt x="6564" y="26992"/>
                    <a:pt x="6379" y="27177"/>
                  </a:cubicBezTo>
                  <a:cubicBezTo>
                    <a:pt x="5362" y="28748"/>
                    <a:pt x="6749" y="30135"/>
                    <a:pt x="6656" y="31614"/>
                  </a:cubicBezTo>
                  <a:lnTo>
                    <a:pt x="7026" y="31244"/>
                  </a:lnTo>
                  <a:cubicBezTo>
                    <a:pt x="7211" y="29580"/>
                    <a:pt x="6656" y="27824"/>
                    <a:pt x="7396" y="26160"/>
                  </a:cubicBezTo>
                  <a:lnTo>
                    <a:pt x="7396" y="25790"/>
                  </a:lnTo>
                  <a:cubicBezTo>
                    <a:pt x="6656" y="25051"/>
                    <a:pt x="7118" y="24127"/>
                    <a:pt x="7026" y="23295"/>
                  </a:cubicBezTo>
                  <a:lnTo>
                    <a:pt x="7026" y="22925"/>
                  </a:lnTo>
                  <a:lnTo>
                    <a:pt x="7026" y="20706"/>
                  </a:lnTo>
                  <a:lnTo>
                    <a:pt x="7026" y="18488"/>
                  </a:lnTo>
                  <a:lnTo>
                    <a:pt x="7026" y="18211"/>
                  </a:lnTo>
                  <a:cubicBezTo>
                    <a:pt x="7118" y="17009"/>
                    <a:pt x="6841" y="15992"/>
                    <a:pt x="6564" y="14883"/>
                  </a:cubicBezTo>
                  <a:cubicBezTo>
                    <a:pt x="6379" y="14236"/>
                    <a:pt x="6009" y="13681"/>
                    <a:pt x="6656" y="13034"/>
                  </a:cubicBezTo>
                  <a:lnTo>
                    <a:pt x="6656" y="12757"/>
                  </a:lnTo>
                  <a:cubicBezTo>
                    <a:pt x="6194" y="12480"/>
                    <a:pt x="6286" y="12018"/>
                    <a:pt x="6286" y="11648"/>
                  </a:cubicBezTo>
                  <a:lnTo>
                    <a:pt x="5177" y="9429"/>
                  </a:lnTo>
                  <a:cubicBezTo>
                    <a:pt x="5547" y="7488"/>
                    <a:pt x="4438" y="6009"/>
                    <a:pt x="3698" y="4345"/>
                  </a:cubicBezTo>
                  <a:cubicBezTo>
                    <a:pt x="3352" y="4471"/>
                    <a:pt x="3124" y="4554"/>
                    <a:pt x="2966" y="4554"/>
                  </a:cubicBezTo>
                  <a:cubicBezTo>
                    <a:pt x="2660" y="4554"/>
                    <a:pt x="2618" y="4243"/>
                    <a:pt x="2497" y="3329"/>
                  </a:cubicBezTo>
                  <a:cubicBezTo>
                    <a:pt x="2404" y="2589"/>
                    <a:pt x="2312" y="1850"/>
                    <a:pt x="2219" y="1110"/>
                  </a:cubicBezTo>
                  <a:lnTo>
                    <a:pt x="2219" y="371"/>
                  </a:lnTo>
                  <a:lnTo>
                    <a:pt x="1850"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37"/>
            <p:cNvSpPr/>
            <p:nvPr/>
          </p:nvSpPr>
          <p:spPr>
            <a:xfrm>
              <a:off x="3909350" y="621725"/>
              <a:ext cx="434475" cy="479300"/>
            </a:xfrm>
            <a:custGeom>
              <a:rect b="b" l="l" r="r" t="t"/>
              <a:pathLst>
                <a:path extrusionOk="0" h="19172" w="17379">
                  <a:moveTo>
                    <a:pt x="1849" y="0"/>
                  </a:moveTo>
                  <a:cubicBezTo>
                    <a:pt x="1726" y="247"/>
                    <a:pt x="1562" y="493"/>
                    <a:pt x="1329" y="493"/>
                  </a:cubicBezTo>
                  <a:cubicBezTo>
                    <a:pt x="1213" y="493"/>
                    <a:pt x="1079" y="432"/>
                    <a:pt x="925" y="278"/>
                  </a:cubicBezTo>
                  <a:cubicBezTo>
                    <a:pt x="777" y="179"/>
                    <a:pt x="602" y="80"/>
                    <a:pt x="429" y="80"/>
                  </a:cubicBezTo>
                  <a:cubicBezTo>
                    <a:pt x="279" y="80"/>
                    <a:pt x="130" y="155"/>
                    <a:pt x="1" y="370"/>
                  </a:cubicBezTo>
                  <a:cubicBezTo>
                    <a:pt x="925" y="2034"/>
                    <a:pt x="2127" y="3513"/>
                    <a:pt x="3606" y="4530"/>
                  </a:cubicBezTo>
                  <a:cubicBezTo>
                    <a:pt x="6748" y="6748"/>
                    <a:pt x="9521" y="9429"/>
                    <a:pt x="12849" y="11462"/>
                  </a:cubicBezTo>
                  <a:cubicBezTo>
                    <a:pt x="13311" y="11739"/>
                    <a:pt x="13589" y="12202"/>
                    <a:pt x="13034" y="12479"/>
                  </a:cubicBezTo>
                  <a:cubicBezTo>
                    <a:pt x="11278" y="13588"/>
                    <a:pt x="10261" y="15344"/>
                    <a:pt x="8782" y="16638"/>
                  </a:cubicBezTo>
                  <a:cubicBezTo>
                    <a:pt x="7950" y="17286"/>
                    <a:pt x="6656" y="18117"/>
                    <a:pt x="7211" y="18949"/>
                  </a:cubicBezTo>
                  <a:cubicBezTo>
                    <a:pt x="7348" y="19107"/>
                    <a:pt x="7498" y="19172"/>
                    <a:pt x="7657" y="19172"/>
                  </a:cubicBezTo>
                  <a:cubicBezTo>
                    <a:pt x="8242" y="19172"/>
                    <a:pt x="8939" y="18277"/>
                    <a:pt x="9521" y="17840"/>
                  </a:cubicBezTo>
                  <a:cubicBezTo>
                    <a:pt x="11925" y="16084"/>
                    <a:pt x="13866" y="13681"/>
                    <a:pt x="16639" y="12479"/>
                  </a:cubicBezTo>
                  <a:cubicBezTo>
                    <a:pt x="17101" y="12202"/>
                    <a:pt x="17378" y="11462"/>
                    <a:pt x="16731" y="11370"/>
                  </a:cubicBezTo>
                  <a:cubicBezTo>
                    <a:pt x="15252" y="10908"/>
                    <a:pt x="14328" y="9706"/>
                    <a:pt x="12942" y="9244"/>
                  </a:cubicBezTo>
                  <a:cubicBezTo>
                    <a:pt x="10168" y="8134"/>
                    <a:pt x="8782" y="5269"/>
                    <a:pt x="6194" y="4067"/>
                  </a:cubicBezTo>
                  <a:cubicBezTo>
                    <a:pt x="6101" y="3975"/>
                    <a:pt x="6194" y="3790"/>
                    <a:pt x="6194" y="3698"/>
                  </a:cubicBezTo>
                  <a:cubicBezTo>
                    <a:pt x="7580" y="3698"/>
                    <a:pt x="8042" y="2311"/>
                    <a:pt x="9059" y="1756"/>
                  </a:cubicBezTo>
                  <a:cubicBezTo>
                    <a:pt x="8412" y="1387"/>
                    <a:pt x="8782" y="462"/>
                    <a:pt x="8320" y="0"/>
                  </a:cubicBezTo>
                  <a:cubicBezTo>
                    <a:pt x="8042" y="185"/>
                    <a:pt x="7673" y="462"/>
                    <a:pt x="7303" y="647"/>
                  </a:cubicBezTo>
                  <a:cubicBezTo>
                    <a:pt x="7118" y="1017"/>
                    <a:pt x="6841" y="1017"/>
                    <a:pt x="6564" y="1017"/>
                  </a:cubicBezTo>
                  <a:cubicBezTo>
                    <a:pt x="6564" y="1109"/>
                    <a:pt x="6471" y="1202"/>
                    <a:pt x="6471" y="1202"/>
                  </a:cubicBezTo>
                  <a:cubicBezTo>
                    <a:pt x="5812" y="2474"/>
                    <a:pt x="5488" y="3097"/>
                    <a:pt x="5085" y="3097"/>
                  </a:cubicBezTo>
                  <a:cubicBezTo>
                    <a:pt x="4697" y="3097"/>
                    <a:pt x="4235" y="2520"/>
                    <a:pt x="3328" y="1387"/>
                  </a:cubicBezTo>
                  <a:cubicBezTo>
                    <a:pt x="2959" y="1294"/>
                    <a:pt x="2959" y="1017"/>
                    <a:pt x="2959" y="740"/>
                  </a:cubicBezTo>
                  <a:lnTo>
                    <a:pt x="1849"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37"/>
            <p:cNvSpPr/>
            <p:nvPr/>
          </p:nvSpPr>
          <p:spPr>
            <a:xfrm>
              <a:off x="4662700" y="520050"/>
              <a:ext cx="221875" cy="333325"/>
            </a:xfrm>
            <a:custGeom>
              <a:rect b="b" l="l" r="r" t="t"/>
              <a:pathLst>
                <a:path extrusionOk="0" h="13333" w="8875">
                  <a:moveTo>
                    <a:pt x="7303" y="0"/>
                  </a:moveTo>
                  <a:cubicBezTo>
                    <a:pt x="6656" y="462"/>
                    <a:pt x="6193" y="924"/>
                    <a:pt x="5916" y="1571"/>
                  </a:cubicBezTo>
                  <a:cubicBezTo>
                    <a:pt x="4622" y="3882"/>
                    <a:pt x="3236" y="6101"/>
                    <a:pt x="1849" y="8412"/>
                  </a:cubicBezTo>
                  <a:cubicBezTo>
                    <a:pt x="2000" y="8412"/>
                    <a:pt x="2148" y="8409"/>
                    <a:pt x="2293" y="8409"/>
                  </a:cubicBezTo>
                  <a:cubicBezTo>
                    <a:pt x="2944" y="8409"/>
                    <a:pt x="3521" y="8470"/>
                    <a:pt x="3975" y="9151"/>
                  </a:cubicBezTo>
                  <a:cubicBezTo>
                    <a:pt x="3812" y="9287"/>
                    <a:pt x="3665" y="9335"/>
                    <a:pt x="3529" y="9335"/>
                  </a:cubicBezTo>
                  <a:cubicBezTo>
                    <a:pt x="3203" y="9335"/>
                    <a:pt x="2942" y="9059"/>
                    <a:pt x="2681" y="9059"/>
                  </a:cubicBezTo>
                  <a:cubicBezTo>
                    <a:pt x="2591" y="9044"/>
                    <a:pt x="2498" y="9036"/>
                    <a:pt x="2408" y="9036"/>
                  </a:cubicBezTo>
                  <a:cubicBezTo>
                    <a:pt x="1943" y="9036"/>
                    <a:pt x="1539" y="9241"/>
                    <a:pt x="1849" y="9706"/>
                  </a:cubicBezTo>
                  <a:cubicBezTo>
                    <a:pt x="3051" y="11370"/>
                    <a:pt x="1294" y="11647"/>
                    <a:pt x="647" y="12386"/>
                  </a:cubicBezTo>
                  <a:cubicBezTo>
                    <a:pt x="462" y="12664"/>
                    <a:pt x="0" y="12756"/>
                    <a:pt x="185" y="13126"/>
                  </a:cubicBezTo>
                  <a:cubicBezTo>
                    <a:pt x="261" y="13277"/>
                    <a:pt x="336" y="13332"/>
                    <a:pt x="412" y="13332"/>
                  </a:cubicBezTo>
                  <a:cubicBezTo>
                    <a:pt x="614" y="13332"/>
                    <a:pt x="815" y="12941"/>
                    <a:pt x="1017" y="12941"/>
                  </a:cubicBezTo>
                  <a:cubicBezTo>
                    <a:pt x="1062" y="12950"/>
                    <a:pt x="1104" y="12954"/>
                    <a:pt x="1144" y="12954"/>
                  </a:cubicBezTo>
                  <a:cubicBezTo>
                    <a:pt x="1796" y="12954"/>
                    <a:pt x="1888" y="11841"/>
                    <a:pt x="2490" y="11841"/>
                  </a:cubicBezTo>
                  <a:cubicBezTo>
                    <a:pt x="2619" y="11841"/>
                    <a:pt x="2772" y="11892"/>
                    <a:pt x="2958" y="12017"/>
                  </a:cubicBezTo>
                  <a:cubicBezTo>
                    <a:pt x="3023" y="12008"/>
                    <a:pt x="3085" y="12005"/>
                    <a:pt x="3145" y="12005"/>
                  </a:cubicBezTo>
                  <a:cubicBezTo>
                    <a:pt x="3763" y="12005"/>
                    <a:pt x="4100" y="12419"/>
                    <a:pt x="4437" y="12756"/>
                  </a:cubicBezTo>
                  <a:lnTo>
                    <a:pt x="6656" y="12756"/>
                  </a:lnTo>
                  <a:cubicBezTo>
                    <a:pt x="6748" y="12664"/>
                    <a:pt x="6840" y="12571"/>
                    <a:pt x="6933" y="12386"/>
                  </a:cubicBezTo>
                  <a:lnTo>
                    <a:pt x="6933" y="11647"/>
                  </a:lnTo>
                  <a:cubicBezTo>
                    <a:pt x="7025" y="11092"/>
                    <a:pt x="6748" y="10353"/>
                    <a:pt x="7303" y="9891"/>
                  </a:cubicBezTo>
                  <a:cubicBezTo>
                    <a:pt x="7118" y="8689"/>
                    <a:pt x="7672" y="7672"/>
                    <a:pt x="8042" y="6563"/>
                  </a:cubicBezTo>
                  <a:lnTo>
                    <a:pt x="8042" y="5823"/>
                  </a:lnTo>
                  <a:cubicBezTo>
                    <a:pt x="8319" y="4622"/>
                    <a:pt x="8504" y="3420"/>
                    <a:pt x="8782" y="2219"/>
                  </a:cubicBezTo>
                  <a:cubicBezTo>
                    <a:pt x="8782" y="1941"/>
                    <a:pt x="8782" y="1571"/>
                    <a:pt x="8874" y="1202"/>
                  </a:cubicBezTo>
                  <a:cubicBezTo>
                    <a:pt x="8042" y="1202"/>
                    <a:pt x="7580" y="832"/>
                    <a:pt x="730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37"/>
            <p:cNvSpPr/>
            <p:nvPr/>
          </p:nvSpPr>
          <p:spPr>
            <a:xfrm>
              <a:off x="5009325" y="603225"/>
              <a:ext cx="420600" cy="279650"/>
            </a:xfrm>
            <a:custGeom>
              <a:rect b="b" l="l" r="r" t="t"/>
              <a:pathLst>
                <a:path extrusionOk="0" h="11186" w="16824">
                  <a:moveTo>
                    <a:pt x="15622" y="1"/>
                  </a:moveTo>
                  <a:cubicBezTo>
                    <a:pt x="15252" y="648"/>
                    <a:pt x="14975" y="1480"/>
                    <a:pt x="14235" y="1757"/>
                  </a:cubicBezTo>
                  <a:cubicBezTo>
                    <a:pt x="14420" y="4253"/>
                    <a:pt x="12664" y="7118"/>
                    <a:pt x="10168" y="8320"/>
                  </a:cubicBezTo>
                  <a:cubicBezTo>
                    <a:pt x="9614" y="8597"/>
                    <a:pt x="8967" y="8782"/>
                    <a:pt x="8412" y="9059"/>
                  </a:cubicBezTo>
                  <a:cubicBezTo>
                    <a:pt x="7210" y="8412"/>
                    <a:pt x="5731" y="8967"/>
                    <a:pt x="4530" y="8227"/>
                  </a:cubicBezTo>
                  <a:cubicBezTo>
                    <a:pt x="3143" y="7303"/>
                    <a:pt x="2126" y="6101"/>
                    <a:pt x="1849" y="4345"/>
                  </a:cubicBezTo>
                  <a:cubicBezTo>
                    <a:pt x="1572" y="3975"/>
                    <a:pt x="1572" y="3606"/>
                    <a:pt x="1849" y="3236"/>
                  </a:cubicBezTo>
                  <a:cubicBezTo>
                    <a:pt x="1596" y="2920"/>
                    <a:pt x="1344" y="2777"/>
                    <a:pt x="855" y="2777"/>
                  </a:cubicBezTo>
                  <a:cubicBezTo>
                    <a:pt x="629" y="2777"/>
                    <a:pt x="352" y="2808"/>
                    <a:pt x="0" y="2866"/>
                  </a:cubicBezTo>
                  <a:lnTo>
                    <a:pt x="0" y="4715"/>
                  </a:lnTo>
                  <a:cubicBezTo>
                    <a:pt x="463" y="7580"/>
                    <a:pt x="2126" y="9614"/>
                    <a:pt x="4715" y="10908"/>
                  </a:cubicBezTo>
                  <a:lnTo>
                    <a:pt x="5454" y="10908"/>
                  </a:lnTo>
                  <a:cubicBezTo>
                    <a:pt x="5916" y="11000"/>
                    <a:pt x="6471" y="11093"/>
                    <a:pt x="6933" y="11185"/>
                  </a:cubicBezTo>
                  <a:cubicBezTo>
                    <a:pt x="7488" y="11093"/>
                    <a:pt x="8135" y="11000"/>
                    <a:pt x="8689" y="10908"/>
                  </a:cubicBezTo>
                  <a:lnTo>
                    <a:pt x="10168" y="10908"/>
                  </a:lnTo>
                  <a:cubicBezTo>
                    <a:pt x="10723" y="9891"/>
                    <a:pt x="11647" y="9429"/>
                    <a:pt x="12756" y="9429"/>
                  </a:cubicBezTo>
                  <a:cubicBezTo>
                    <a:pt x="12849" y="7950"/>
                    <a:pt x="14235" y="7303"/>
                    <a:pt x="14975" y="6194"/>
                  </a:cubicBezTo>
                  <a:lnTo>
                    <a:pt x="14882" y="6194"/>
                  </a:lnTo>
                  <a:cubicBezTo>
                    <a:pt x="15529" y="4160"/>
                    <a:pt x="16824" y="2219"/>
                    <a:pt x="1599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37"/>
            <p:cNvSpPr/>
            <p:nvPr/>
          </p:nvSpPr>
          <p:spPr>
            <a:xfrm>
              <a:off x="4327625" y="1883200"/>
              <a:ext cx="309675" cy="471700"/>
            </a:xfrm>
            <a:custGeom>
              <a:rect b="b" l="l" r="r" t="t"/>
              <a:pathLst>
                <a:path extrusionOk="0" h="18868" w="12387">
                  <a:moveTo>
                    <a:pt x="9680" y="0"/>
                  </a:moveTo>
                  <a:cubicBezTo>
                    <a:pt x="9228" y="0"/>
                    <a:pt x="9123" y="494"/>
                    <a:pt x="8782" y="750"/>
                  </a:cubicBezTo>
                  <a:cubicBezTo>
                    <a:pt x="8597" y="1027"/>
                    <a:pt x="8412" y="1305"/>
                    <a:pt x="8412" y="1582"/>
                  </a:cubicBezTo>
                  <a:cubicBezTo>
                    <a:pt x="8135" y="7590"/>
                    <a:pt x="5177" y="12305"/>
                    <a:pt x="740" y="16187"/>
                  </a:cubicBezTo>
                  <a:cubicBezTo>
                    <a:pt x="370" y="16557"/>
                    <a:pt x="0" y="16926"/>
                    <a:pt x="0" y="17388"/>
                  </a:cubicBezTo>
                  <a:cubicBezTo>
                    <a:pt x="0" y="18035"/>
                    <a:pt x="93" y="18590"/>
                    <a:pt x="740" y="18867"/>
                  </a:cubicBezTo>
                  <a:cubicBezTo>
                    <a:pt x="1572" y="18035"/>
                    <a:pt x="2219" y="16834"/>
                    <a:pt x="3605" y="16649"/>
                  </a:cubicBezTo>
                  <a:cubicBezTo>
                    <a:pt x="3605" y="15817"/>
                    <a:pt x="3975" y="15262"/>
                    <a:pt x="4714" y="14893"/>
                  </a:cubicBezTo>
                  <a:cubicBezTo>
                    <a:pt x="5546" y="13414"/>
                    <a:pt x="6471" y="12027"/>
                    <a:pt x="7303" y="10548"/>
                  </a:cubicBezTo>
                  <a:cubicBezTo>
                    <a:pt x="7210" y="9162"/>
                    <a:pt x="8966" y="8700"/>
                    <a:pt x="8782" y="7313"/>
                  </a:cubicBezTo>
                  <a:cubicBezTo>
                    <a:pt x="8874" y="7128"/>
                    <a:pt x="8966" y="7036"/>
                    <a:pt x="9059" y="6943"/>
                  </a:cubicBezTo>
                  <a:cubicBezTo>
                    <a:pt x="9336" y="6111"/>
                    <a:pt x="9613" y="5372"/>
                    <a:pt x="10538" y="5095"/>
                  </a:cubicBezTo>
                  <a:cubicBezTo>
                    <a:pt x="10538" y="4817"/>
                    <a:pt x="10630" y="4540"/>
                    <a:pt x="10908" y="4355"/>
                  </a:cubicBezTo>
                  <a:cubicBezTo>
                    <a:pt x="10908" y="2784"/>
                    <a:pt x="12294" y="1859"/>
                    <a:pt x="12387" y="380"/>
                  </a:cubicBezTo>
                  <a:cubicBezTo>
                    <a:pt x="12171" y="300"/>
                    <a:pt x="11987" y="258"/>
                    <a:pt x="11830" y="258"/>
                  </a:cubicBezTo>
                  <a:cubicBezTo>
                    <a:pt x="11447" y="258"/>
                    <a:pt x="11223" y="504"/>
                    <a:pt x="11092" y="1027"/>
                  </a:cubicBezTo>
                  <a:cubicBezTo>
                    <a:pt x="11040" y="1341"/>
                    <a:pt x="10899" y="1448"/>
                    <a:pt x="10720" y="1448"/>
                  </a:cubicBezTo>
                  <a:cubicBezTo>
                    <a:pt x="10582" y="1448"/>
                    <a:pt x="10421" y="1385"/>
                    <a:pt x="10261" y="1305"/>
                  </a:cubicBezTo>
                  <a:cubicBezTo>
                    <a:pt x="9798" y="1027"/>
                    <a:pt x="9798" y="473"/>
                    <a:pt x="9798" y="11"/>
                  </a:cubicBezTo>
                  <a:cubicBezTo>
                    <a:pt x="9756" y="4"/>
                    <a:pt x="9717" y="0"/>
                    <a:pt x="968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37"/>
            <p:cNvSpPr/>
            <p:nvPr/>
          </p:nvSpPr>
          <p:spPr>
            <a:xfrm>
              <a:off x="3775325" y="4996200"/>
              <a:ext cx="233425" cy="337425"/>
            </a:xfrm>
            <a:custGeom>
              <a:rect b="b" l="l" r="r" t="t"/>
              <a:pathLst>
                <a:path extrusionOk="0" h="13497" w="9337">
                  <a:moveTo>
                    <a:pt x="6101" y="1"/>
                  </a:moveTo>
                  <a:cubicBezTo>
                    <a:pt x="4530" y="1202"/>
                    <a:pt x="4992" y="3143"/>
                    <a:pt x="4345" y="4622"/>
                  </a:cubicBezTo>
                  <a:cubicBezTo>
                    <a:pt x="3605" y="6194"/>
                    <a:pt x="3975" y="7673"/>
                    <a:pt x="5084" y="8967"/>
                  </a:cubicBezTo>
                  <a:cubicBezTo>
                    <a:pt x="5824" y="9799"/>
                    <a:pt x="5639" y="10353"/>
                    <a:pt x="5084" y="11000"/>
                  </a:cubicBezTo>
                  <a:cubicBezTo>
                    <a:pt x="4698" y="11442"/>
                    <a:pt x="4279" y="11653"/>
                    <a:pt x="3847" y="11653"/>
                  </a:cubicBezTo>
                  <a:cubicBezTo>
                    <a:pt x="3555" y="11653"/>
                    <a:pt x="3256" y="11556"/>
                    <a:pt x="2958" y="11370"/>
                  </a:cubicBezTo>
                  <a:cubicBezTo>
                    <a:pt x="2404" y="11000"/>
                    <a:pt x="1849" y="10631"/>
                    <a:pt x="1387" y="10168"/>
                  </a:cubicBezTo>
                  <a:cubicBezTo>
                    <a:pt x="185" y="10908"/>
                    <a:pt x="0" y="11462"/>
                    <a:pt x="1110" y="12479"/>
                  </a:cubicBezTo>
                  <a:cubicBezTo>
                    <a:pt x="1664" y="12941"/>
                    <a:pt x="2311" y="13126"/>
                    <a:pt x="2866" y="13496"/>
                  </a:cubicBezTo>
                  <a:cubicBezTo>
                    <a:pt x="3200" y="12940"/>
                    <a:pt x="3567" y="12551"/>
                    <a:pt x="4008" y="12551"/>
                  </a:cubicBezTo>
                  <a:cubicBezTo>
                    <a:pt x="4300" y="12551"/>
                    <a:pt x="4624" y="12721"/>
                    <a:pt x="4992" y="13126"/>
                  </a:cubicBezTo>
                  <a:lnTo>
                    <a:pt x="5731" y="13126"/>
                  </a:lnTo>
                  <a:cubicBezTo>
                    <a:pt x="5975" y="12517"/>
                    <a:pt x="6272" y="12318"/>
                    <a:pt x="6592" y="12318"/>
                  </a:cubicBezTo>
                  <a:cubicBezTo>
                    <a:pt x="6999" y="12318"/>
                    <a:pt x="7443" y="12642"/>
                    <a:pt x="7857" y="12849"/>
                  </a:cubicBezTo>
                  <a:cubicBezTo>
                    <a:pt x="8146" y="12964"/>
                    <a:pt x="8506" y="13403"/>
                    <a:pt x="8826" y="13403"/>
                  </a:cubicBezTo>
                  <a:cubicBezTo>
                    <a:pt x="9019" y="13403"/>
                    <a:pt x="9197" y="13243"/>
                    <a:pt x="9336" y="12757"/>
                  </a:cubicBezTo>
                  <a:cubicBezTo>
                    <a:pt x="8967" y="11925"/>
                    <a:pt x="8597" y="11185"/>
                    <a:pt x="8320" y="10353"/>
                  </a:cubicBezTo>
                  <a:cubicBezTo>
                    <a:pt x="8135" y="9860"/>
                    <a:pt x="8361" y="9860"/>
                    <a:pt x="8641" y="9860"/>
                  </a:cubicBezTo>
                  <a:lnTo>
                    <a:pt x="8641" y="9860"/>
                  </a:lnTo>
                  <a:cubicBezTo>
                    <a:pt x="8782" y="9860"/>
                    <a:pt x="8936" y="9860"/>
                    <a:pt x="9059" y="9799"/>
                  </a:cubicBezTo>
                  <a:cubicBezTo>
                    <a:pt x="8967" y="9706"/>
                    <a:pt x="8967" y="9614"/>
                    <a:pt x="8967" y="9521"/>
                  </a:cubicBezTo>
                  <a:cubicBezTo>
                    <a:pt x="8042" y="9152"/>
                    <a:pt x="7210" y="8689"/>
                    <a:pt x="6841" y="7673"/>
                  </a:cubicBezTo>
                  <a:cubicBezTo>
                    <a:pt x="6378" y="7395"/>
                    <a:pt x="6471" y="7026"/>
                    <a:pt x="6471" y="6563"/>
                  </a:cubicBezTo>
                  <a:cubicBezTo>
                    <a:pt x="5916" y="6101"/>
                    <a:pt x="5916" y="5639"/>
                    <a:pt x="6471" y="5084"/>
                  </a:cubicBezTo>
                  <a:cubicBezTo>
                    <a:pt x="6471" y="4622"/>
                    <a:pt x="6286" y="4068"/>
                    <a:pt x="6841" y="3698"/>
                  </a:cubicBezTo>
                  <a:lnTo>
                    <a:pt x="6841" y="3328"/>
                  </a:lnTo>
                  <a:cubicBezTo>
                    <a:pt x="6194" y="2404"/>
                    <a:pt x="7303" y="2127"/>
                    <a:pt x="7580" y="1480"/>
                  </a:cubicBezTo>
                  <a:cubicBezTo>
                    <a:pt x="7673" y="1110"/>
                    <a:pt x="7765" y="740"/>
                    <a:pt x="7950" y="370"/>
                  </a:cubicBezTo>
                  <a:cubicBezTo>
                    <a:pt x="7918" y="366"/>
                    <a:pt x="7886" y="364"/>
                    <a:pt x="7853" y="364"/>
                  </a:cubicBezTo>
                  <a:cubicBezTo>
                    <a:pt x="7489" y="364"/>
                    <a:pt x="7079" y="623"/>
                    <a:pt x="6729" y="623"/>
                  </a:cubicBezTo>
                  <a:cubicBezTo>
                    <a:pt x="6473" y="623"/>
                    <a:pt x="6250" y="484"/>
                    <a:pt x="610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37"/>
            <p:cNvSpPr/>
            <p:nvPr/>
          </p:nvSpPr>
          <p:spPr>
            <a:xfrm>
              <a:off x="4459350" y="302825"/>
              <a:ext cx="596225" cy="145600"/>
            </a:xfrm>
            <a:custGeom>
              <a:rect b="b" l="l" r="r" t="t"/>
              <a:pathLst>
                <a:path extrusionOk="0" h="5824" w="23849">
                  <a:moveTo>
                    <a:pt x="23748" y="1835"/>
                  </a:moveTo>
                  <a:lnTo>
                    <a:pt x="23748" y="1835"/>
                  </a:lnTo>
                  <a:cubicBezTo>
                    <a:pt x="23751" y="1839"/>
                    <a:pt x="23753" y="1844"/>
                    <a:pt x="23756" y="1849"/>
                  </a:cubicBezTo>
                  <a:lnTo>
                    <a:pt x="23848" y="1849"/>
                  </a:lnTo>
                  <a:cubicBezTo>
                    <a:pt x="23815" y="1844"/>
                    <a:pt x="23782" y="1839"/>
                    <a:pt x="23748" y="1835"/>
                  </a:cubicBezTo>
                  <a:close/>
                  <a:moveTo>
                    <a:pt x="16176" y="0"/>
                  </a:moveTo>
                  <a:cubicBezTo>
                    <a:pt x="15831" y="346"/>
                    <a:pt x="15445" y="429"/>
                    <a:pt x="15037" y="429"/>
                  </a:cubicBezTo>
                  <a:cubicBezTo>
                    <a:pt x="14659" y="429"/>
                    <a:pt x="14262" y="357"/>
                    <a:pt x="13862" y="357"/>
                  </a:cubicBezTo>
                  <a:cubicBezTo>
                    <a:pt x="13771" y="357"/>
                    <a:pt x="13679" y="361"/>
                    <a:pt x="13588" y="370"/>
                  </a:cubicBezTo>
                  <a:cubicBezTo>
                    <a:pt x="12756" y="555"/>
                    <a:pt x="11924" y="647"/>
                    <a:pt x="11092" y="740"/>
                  </a:cubicBezTo>
                  <a:cubicBezTo>
                    <a:pt x="10782" y="1153"/>
                    <a:pt x="10434" y="1271"/>
                    <a:pt x="10066" y="1271"/>
                  </a:cubicBezTo>
                  <a:cubicBezTo>
                    <a:pt x="9574" y="1271"/>
                    <a:pt x="9048" y="1059"/>
                    <a:pt x="8532" y="1059"/>
                  </a:cubicBezTo>
                  <a:cubicBezTo>
                    <a:pt x="8399" y="1059"/>
                    <a:pt x="8266" y="1074"/>
                    <a:pt x="8134" y="1109"/>
                  </a:cubicBezTo>
                  <a:lnTo>
                    <a:pt x="7118" y="1109"/>
                  </a:lnTo>
                  <a:cubicBezTo>
                    <a:pt x="6933" y="1387"/>
                    <a:pt x="6655" y="1479"/>
                    <a:pt x="6378" y="1479"/>
                  </a:cubicBezTo>
                  <a:cubicBezTo>
                    <a:pt x="6101" y="2126"/>
                    <a:pt x="5546" y="2219"/>
                    <a:pt x="4899" y="2219"/>
                  </a:cubicBezTo>
                  <a:cubicBezTo>
                    <a:pt x="4437" y="2311"/>
                    <a:pt x="3975" y="2403"/>
                    <a:pt x="3420" y="2588"/>
                  </a:cubicBezTo>
                  <a:cubicBezTo>
                    <a:pt x="2907" y="2845"/>
                    <a:pt x="2474" y="3338"/>
                    <a:pt x="1827" y="3338"/>
                  </a:cubicBezTo>
                  <a:cubicBezTo>
                    <a:pt x="1774" y="3338"/>
                    <a:pt x="1720" y="3335"/>
                    <a:pt x="1664" y="3328"/>
                  </a:cubicBezTo>
                  <a:cubicBezTo>
                    <a:pt x="1294" y="3513"/>
                    <a:pt x="924" y="3790"/>
                    <a:pt x="555" y="3975"/>
                  </a:cubicBezTo>
                  <a:cubicBezTo>
                    <a:pt x="1849" y="4899"/>
                    <a:pt x="0" y="5177"/>
                    <a:pt x="185" y="5824"/>
                  </a:cubicBezTo>
                  <a:cubicBezTo>
                    <a:pt x="1109" y="5546"/>
                    <a:pt x="2126" y="5084"/>
                    <a:pt x="3050" y="4992"/>
                  </a:cubicBezTo>
                  <a:cubicBezTo>
                    <a:pt x="4714" y="4899"/>
                    <a:pt x="5454" y="3235"/>
                    <a:pt x="7025" y="2958"/>
                  </a:cubicBezTo>
                  <a:cubicBezTo>
                    <a:pt x="11063" y="2218"/>
                    <a:pt x="15102" y="1526"/>
                    <a:pt x="19212" y="1526"/>
                  </a:cubicBezTo>
                  <a:cubicBezTo>
                    <a:pt x="20713" y="1526"/>
                    <a:pt x="22224" y="1619"/>
                    <a:pt x="23748" y="1835"/>
                  </a:cubicBezTo>
                  <a:lnTo>
                    <a:pt x="23748" y="1835"/>
                  </a:lnTo>
                  <a:cubicBezTo>
                    <a:pt x="23557" y="1477"/>
                    <a:pt x="23017" y="1378"/>
                    <a:pt x="23109" y="740"/>
                  </a:cubicBezTo>
                  <a:cubicBezTo>
                    <a:pt x="22739" y="277"/>
                    <a:pt x="22323" y="139"/>
                    <a:pt x="21884" y="139"/>
                  </a:cubicBezTo>
                  <a:cubicBezTo>
                    <a:pt x="21445" y="139"/>
                    <a:pt x="20983" y="277"/>
                    <a:pt x="20521" y="370"/>
                  </a:cubicBezTo>
                  <a:lnTo>
                    <a:pt x="19411" y="370"/>
                  </a:lnTo>
                  <a:cubicBezTo>
                    <a:pt x="19247" y="260"/>
                    <a:pt x="19065" y="232"/>
                    <a:pt x="18880" y="232"/>
                  </a:cubicBezTo>
                  <a:cubicBezTo>
                    <a:pt x="18684" y="232"/>
                    <a:pt x="18483" y="264"/>
                    <a:pt x="18291" y="264"/>
                  </a:cubicBezTo>
                  <a:cubicBezTo>
                    <a:pt x="18055" y="264"/>
                    <a:pt x="17834" y="215"/>
                    <a:pt x="176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37"/>
            <p:cNvSpPr/>
            <p:nvPr/>
          </p:nvSpPr>
          <p:spPr>
            <a:xfrm>
              <a:off x="4119650" y="402175"/>
              <a:ext cx="385925" cy="263475"/>
            </a:xfrm>
            <a:custGeom>
              <a:rect b="b" l="l" r="r" t="t"/>
              <a:pathLst>
                <a:path extrusionOk="0" h="10539" w="15437">
                  <a:moveTo>
                    <a:pt x="14143" y="1"/>
                  </a:moveTo>
                  <a:lnTo>
                    <a:pt x="14143" y="1"/>
                  </a:lnTo>
                  <a:cubicBezTo>
                    <a:pt x="11185" y="463"/>
                    <a:pt x="9151" y="2589"/>
                    <a:pt x="6655" y="3883"/>
                  </a:cubicBezTo>
                  <a:cubicBezTo>
                    <a:pt x="6008" y="4253"/>
                    <a:pt x="5361" y="4715"/>
                    <a:pt x="4714" y="5085"/>
                  </a:cubicBezTo>
                  <a:cubicBezTo>
                    <a:pt x="3513" y="6009"/>
                    <a:pt x="2496" y="7118"/>
                    <a:pt x="1017" y="7673"/>
                  </a:cubicBezTo>
                  <a:lnTo>
                    <a:pt x="647" y="8043"/>
                  </a:lnTo>
                  <a:cubicBezTo>
                    <a:pt x="370" y="8135"/>
                    <a:pt x="93" y="8412"/>
                    <a:pt x="0" y="8782"/>
                  </a:cubicBezTo>
                  <a:cubicBezTo>
                    <a:pt x="370" y="9244"/>
                    <a:pt x="0" y="10169"/>
                    <a:pt x="647" y="10538"/>
                  </a:cubicBezTo>
                  <a:cubicBezTo>
                    <a:pt x="3143" y="8967"/>
                    <a:pt x="5269" y="6841"/>
                    <a:pt x="7765" y="5362"/>
                  </a:cubicBezTo>
                  <a:cubicBezTo>
                    <a:pt x="9798" y="4253"/>
                    <a:pt x="11739" y="3051"/>
                    <a:pt x="13773" y="1850"/>
                  </a:cubicBezTo>
                  <a:cubicBezTo>
                    <a:pt x="13588" y="1203"/>
                    <a:pt x="15437" y="925"/>
                    <a:pt x="1414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37"/>
            <p:cNvSpPr/>
            <p:nvPr/>
          </p:nvSpPr>
          <p:spPr>
            <a:xfrm>
              <a:off x="5201125" y="4887600"/>
              <a:ext cx="235725" cy="346650"/>
            </a:xfrm>
            <a:custGeom>
              <a:rect b="b" l="l" r="r" t="t"/>
              <a:pathLst>
                <a:path extrusionOk="0" h="13866" w="9429">
                  <a:moveTo>
                    <a:pt x="6933" y="0"/>
                  </a:moveTo>
                  <a:lnTo>
                    <a:pt x="6933" y="1479"/>
                  </a:lnTo>
                  <a:lnTo>
                    <a:pt x="7210" y="1479"/>
                  </a:lnTo>
                  <a:cubicBezTo>
                    <a:pt x="7395" y="1571"/>
                    <a:pt x="7580" y="1571"/>
                    <a:pt x="7765" y="1664"/>
                  </a:cubicBezTo>
                  <a:cubicBezTo>
                    <a:pt x="8135" y="1941"/>
                    <a:pt x="8412" y="2219"/>
                    <a:pt x="8320" y="2681"/>
                  </a:cubicBezTo>
                  <a:cubicBezTo>
                    <a:pt x="8227" y="2866"/>
                    <a:pt x="8042" y="3050"/>
                    <a:pt x="7950" y="3050"/>
                  </a:cubicBezTo>
                  <a:cubicBezTo>
                    <a:pt x="7488" y="3050"/>
                    <a:pt x="7673" y="2311"/>
                    <a:pt x="7210" y="2219"/>
                  </a:cubicBezTo>
                  <a:lnTo>
                    <a:pt x="7210" y="2219"/>
                  </a:lnTo>
                  <a:cubicBezTo>
                    <a:pt x="7118" y="3143"/>
                    <a:pt x="7580" y="4252"/>
                    <a:pt x="6933" y="5084"/>
                  </a:cubicBezTo>
                  <a:cubicBezTo>
                    <a:pt x="6656" y="7118"/>
                    <a:pt x="6286" y="9059"/>
                    <a:pt x="3975" y="9798"/>
                  </a:cubicBezTo>
                  <a:cubicBezTo>
                    <a:pt x="3605" y="9983"/>
                    <a:pt x="3236" y="10076"/>
                    <a:pt x="2866" y="10168"/>
                  </a:cubicBezTo>
                  <a:cubicBezTo>
                    <a:pt x="2390" y="10882"/>
                    <a:pt x="1837" y="11251"/>
                    <a:pt x="1184" y="11251"/>
                  </a:cubicBezTo>
                  <a:cubicBezTo>
                    <a:pt x="822" y="11251"/>
                    <a:pt x="429" y="11138"/>
                    <a:pt x="1" y="10907"/>
                  </a:cubicBezTo>
                  <a:lnTo>
                    <a:pt x="1" y="11277"/>
                  </a:lnTo>
                  <a:cubicBezTo>
                    <a:pt x="370" y="11647"/>
                    <a:pt x="555" y="13126"/>
                    <a:pt x="370" y="13773"/>
                  </a:cubicBezTo>
                  <a:cubicBezTo>
                    <a:pt x="648" y="13773"/>
                    <a:pt x="1017" y="13865"/>
                    <a:pt x="1387" y="13865"/>
                  </a:cubicBezTo>
                  <a:cubicBezTo>
                    <a:pt x="1664" y="13773"/>
                    <a:pt x="1942" y="13773"/>
                    <a:pt x="2127" y="13773"/>
                  </a:cubicBezTo>
                  <a:cubicBezTo>
                    <a:pt x="4345" y="12294"/>
                    <a:pt x="6194" y="10445"/>
                    <a:pt x="7950" y="8412"/>
                  </a:cubicBezTo>
                  <a:cubicBezTo>
                    <a:pt x="7950" y="8042"/>
                    <a:pt x="8042" y="7765"/>
                    <a:pt x="8320" y="7672"/>
                  </a:cubicBezTo>
                  <a:lnTo>
                    <a:pt x="8689" y="7302"/>
                  </a:lnTo>
                  <a:cubicBezTo>
                    <a:pt x="8967" y="6563"/>
                    <a:pt x="9244" y="5824"/>
                    <a:pt x="9429" y="5084"/>
                  </a:cubicBezTo>
                  <a:lnTo>
                    <a:pt x="9429" y="1479"/>
                  </a:lnTo>
                  <a:lnTo>
                    <a:pt x="9059" y="1479"/>
                  </a:lnTo>
                  <a:cubicBezTo>
                    <a:pt x="8042" y="1387"/>
                    <a:pt x="7303" y="924"/>
                    <a:pt x="69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37"/>
            <p:cNvSpPr/>
            <p:nvPr/>
          </p:nvSpPr>
          <p:spPr>
            <a:xfrm>
              <a:off x="4799025" y="4977725"/>
              <a:ext cx="346675" cy="256525"/>
            </a:xfrm>
            <a:custGeom>
              <a:rect b="b" l="l" r="r" t="t"/>
              <a:pathLst>
                <a:path extrusionOk="0" h="10261" w="13867">
                  <a:moveTo>
                    <a:pt x="2589" y="0"/>
                  </a:moveTo>
                  <a:cubicBezTo>
                    <a:pt x="1942" y="832"/>
                    <a:pt x="2682" y="1202"/>
                    <a:pt x="3051" y="1756"/>
                  </a:cubicBezTo>
                  <a:cubicBezTo>
                    <a:pt x="3513" y="2588"/>
                    <a:pt x="3698" y="3328"/>
                    <a:pt x="2497" y="3882"/>
                  </a:cubicBezTo>
                  <a:cubicBezTo>
                    <a:pt x="2127" y="2588"/>
                    <a:pt x="925" y="2219"/>
                    <a:pt x="1" y="1479"/>
                  </a:cubicBezTo>
                  <a:lnTo>
                    <a:pt x="1" y="1479"/>
                  </a:lnTo>
                  <a:cubicBezTo>
                    <a:pt x="1572" y="5084"/>
                    <a:pt x="4530" y="6933"/>
                    <a:pt x="7858" y="8412"/>
                  </a:cubicBezTo>
                  <a:cubicBezTo>
                    <a:pt x="9244" y="9059"/>
                    <a:pt x="11093" y="8689"/>
                    <a:pt x="12017" y="10260"/>
                  </a:cubicBezTo>
                  <a:lnTo>
                    <a:pt x="12387" y="10260"/>
                  </a:lnTo>
                  <a:lnTo>
                    <a:pt x="12387" y="10168"/>
                  </a:lnTo>
                  <a:cubicBezTo>
                    <a:pt x="12534" y="9874"/>
                    <a:pt x="12098" y="9056"/>
                    <a:pt x="12607" y="9056"/>
                  </a:cubicBezTo>
                  <a:cubicBezTo>
                    <a:pt x="12739" y="9056"/>
                    <a:pt x="12934" y="9110"/>
                    <a:pt x="13219" y="9244"/>
                  </a:cubicBezTo>
                  <a:cubicBezTo>
                    <a:pt x="13311" y="9244"/>
                    <a:pt x="13681" y="8689"/>
                    <a:pt x="13866" y="8412"/>
                  </a:cubicBezTo>
                  <a:cubicBezTo>
                    <a:pt x="13219" y="7765"/>
                    <a:pt x="12295" y="8319"/>
                    <a:pt x="11648" y="7672"/>
                  </a:cubicBezTo>
                  <a:lnTo>
                    <a:pt x="10631" y="7302"/>
                  </a:lnTo>
                  <a:lnTo>
                    <a:pt x="9891" y="7302"/>
                  </a:lnTo>
                  <a:cubicBezTo>
                    <a:pt x="8505" y="6193"/>
                    <a:pt x="6749" y="5731"/>
                    <a:pt x="5455" y="4437"/>
                  </a:cubicBezTo>
                  <a:cubicBezTo>
                    <a:pt x="5270" y="4160"/>
                    <a:pt x="4992" y="3975"/>
                    <a:pt x="4808" y="3697"/>
                  </a:cubicBezTo>
                  <a:cubicBezTo>
                    <a:pt x="3698" y="2681"/>
                    <a:pt x="3421" y="1202"/>
                    <a:pt x="258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37"/>
            <p:cNvSpPr/>
            <p:nvPr/>
          </p:nvSpPr>
          <p:spPr>
            <a:xfrm>
              <a:off x="5053225" y="4751575"/>
              <a:ext cx="256525" cy="263150"/>
            </a:xfrm>
            <a:custGeom>
              <a:rect b="b" l="l" r="r" t="t"/>
              <a:pathLst>
                <a:path extrusionOk="0" h="10526" w="10261">
                  <a:moveTo>
                    <a:pt x="7084" y="1"/>
                  </a:moveTo>
                  <a:cubicBezTo>
                    <a:pt x="4757" y="1"/>
                    <a:pt x="2705" y="1203"/>
                    <a:pt x="833" y="2945"/>
                  </a:cubicBezTo>
                  <a:cubicBezTo>
                    <a:pt x="833" y="3223"/>
                    <a:pt x="740" y="3500"/>
                    <a:pt x="463" y="3685"/>
                  </a:cubicBezTo>
                  <a:lnTo>
                    <a:pt x="93" y="5071"/>
                  </a:lnTo>
                  <a:cubicBezTo>
                    <a:pt x="1" y="7105"/>
                    <a:pt x="370" y="9046"/>
                    <a:pt x="1942" y="10525"/>
                  </a:cubicBezTo>
                  <a:cubicBezTo>
                    <a:pt x="1942" y="9970"/>
                    <a:pt x="1849" y="9508"/>
                    <a:pt x="2589" y="9416"/>
                  </a:cubicBezTo>
                  <a:cubicBezTo>
                    <a:pt x="2866" y="8584"/>
                    <a:pt x="1942" y="8029"/>
                    <a:pt x="1942" y="7290"/>
                  </a:cubicBezTo>
                  <a:cubicBezTo>
                    <a:pt x="2034" y="6920"/>
                    <a:pt x="2127" y="6550"/>
                    <a:pt x="2219" y="6181"/>
                  </a:cubicBezTo>
                  <a:cubicBezTo>
                    <a:pt x="2034" y="4702"/>
                    <a:pt x="2219" y="3315"/>
                    <a:pt x="3698" y="2576"/>
                  </a:cubicBezTo>
                  <a:cubicBezTo>
                    <a:pt x="4345" y="2298"/>
                    <a:pt x="4900" y="2021"/>
                    <a:pt x="5547" y="1836"/>
                  </a:cubicBezTo>
                  <a:cubicBezTo>
                    <a:pt x="5787" y="1814"/>
                    <a:pt x="6022" y="1803"/>
                    <a:pt x="6253" y="1803"/>
                  </a:cubicBezTo>
                  <a:cubicBezTo>
                    <a:pt x="7000" y="1803"/>
                    <a:pt x="7706" y="1923"/>
                    <a:pt x="8412" y="2206"/>
                  </a:cubicBezTo>
                  <a:lnTo>
                    <a:pt x="9152" y="2206"/>
                  </a:lnTo>
                  <a:cubicBezTo>
                    <a:pt x="8244" y="845"/>
                    <a:pt x="8822" y="721"/>
                    <a:pt x="9669" y="721"/>
                  </a:cubicBezTo>
                  <a:cubicBezTo>
                    <a:pt x="9858" y="721"/>
                    <a:pt x="10059" y="727"/>
                    <a:pt x="10261" y="727"/>
                  </a:cubicBezTo>
                  <a:cubicBezTo>
                    <a:pt x="9146" y="225"/>
                    <a:pt x="8089" y="1"/>
                    <a:pt x="708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37"/>
            <p:cNvSpPr/>
            <p:nvPr/>
          </p:nvSpPr>
          <p:spPr>
            <a:xfrm>
              <a:off x="5131800" y="529275"/>
              <a:ext cx="140975" cy="182600"/>
            </a:xfrm>
            <a:custGeom>
              <a:rect b="b" l="l" r="r" t="t"/>
              <a:pathLst>
                <a:path extrusionOk="0" h="7304" w="5639">
                  <a:moveTo>
                    <a:pt x="2034" y="1"/>
                  </a:moveTo>
                  <a:lnTo>
                    <a:pt x="1664" y="371"/>
                  </a:lnTo>
                  <a:cubicBezTo>
                    <a:pt x="1700" y="910"/>
                    <a:pt x="1554" y="1044"/>
                    <a:pt x="1346" y="1044"/>
                  </a:cubicBezTo>
                  <a:cubicBezTo>
                    <a:pt x="1142" y="1044"/>
                    <a:pt x="878" y="915"/>
                    <a:pt x="668" y="915"/>
                  </a:cubicBezTo>
                  <a:cubicBezTo>
                    <a:pt x="541" y="915"/>
                    <a:pt x="434" y="962"/>
                    <a:pt x="370" y="1110"/>
                  </a:cubicBezTo>
                  <a:cubicBezTo>
                    <a:pt x="0" y="1757"/>
                    <a:pt x="1017" y="1942"/>
                    <a:pt x="925" y="2589"/>
                  </a:cubicBezTo>
                  <a:cubicBezTo>
                    <a:pt x="1849" y="2589"/>
                    <a:pt x="2311" y="2774"/>
                    <a:pt x="1572" y="3791"/>
                  </a:cubicBezTo>
                  <a:cubicBezTo>
                    <a:pt x="278" y="5547"/>
                    <a:pt x="648" y="6286"/>
                    <a:pt x="2774" y="7303"/>
                  </a:cubicBezTo>
                  <a:lnTo>
                    <a:pt x="4160" y="7303"/>
                  </a:lnTo>
                  <a:cubicBezTo>
                    <a:pt x="4715" y="6009"/>
                    <a:pt x="5177" y="4623"/>
                    <a:pt x="5639" y="3328"/>
                  </a:cubicBezTo>
                  <a:cubicBezTo>
                    <a:pt x="5547" y="3051"/>
                    <a:pt x="5454" y="2866"/>
                    <a:pt x="5269" y="2589"/>
                  </a:cubicBezTo>
                  <a:cubicBezTo>
                    <a:pt x="4992" y="2404"/>
                    <a:pt x="4900" y="2127"/>
                    <a:pt x="4900" y="1850"/>
                  </a:cubicBezTo>
                  <a:cubicBezTo>
                    <a:pt x="4068" y="1295"/>
                    <a:pt x="3236" y="648"/>
                    <a:pt x="240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37"/>
            <p:cNvSpPr/>
            <p:nvPr/>
          </p:nvSpPr>
          <p:spPr>
            <a:xfrm>
              <a:off x="4133500" y="3089725"/>
              <a:ext cx="275025" cy="254225"/>
            </a:xfrm>
            <a:custGeom>
              <a:rect b="b" l="l" r="r" t="t"/>
              <a:pathLst>
                <a:path extrusionOk="0" h="10169" w="11001">
                  <a:moveTo>
                    <a:pt x="463" y="1"/>
                  </a:moveTo>
                  <a:cubicBezTo>
                    <a:pt x="371" y="740"/>
                    <a:pt x="1" y="1387"/>
                    <a:pt x="925" y="1942"/>
                  </a:cubicBezTo>
                  <a:cubicBezTo>
                    <a:pt x="1387" y="2312"/>
                    <a:pt x="833" y="2496"/>
                    <a:pt x="463" y="2589"/>
                  </a:cubicBezTo>
                  <a:cubicBezTo>
                    <a:pt x="3328" y="5085"/>
                    <a:pt x="6101" y="7673"/>
                    <a:pt x="8875" y="10169"/>
                  </a:cubicBezTo>
                  <a:cubicBezTo>
                    <a:pt x="9113" y="9771"/>
                    <a:pt x="9420" y="9664"/>
                    <a:pt x="9744" y="9664"/>
                  </a:cubicBezTo>
                  <a:cubicBezTo>
                    <a:pt x="10120" y="9664"/>
                    <a:pt x="10519" y="9808"/>
                    <a:pt x="10860" y="9808"/>
                  </a:cubicBezTo>
                  <a:cubicBezTo>
                    <a:pt x="10908" y="9808"/>
                    <a:pt x="10955" y="9805"/>
                    <a:pt x="11001" y="9799"/>
                  </a:cubicBezTo>
                  <a:cubicBezTo>
                    <a:pt x="10908" y="9429"/>
                    <a:pt x="10816" y="9059"/>
                    <a:pt x="10631" y="8690"/>
                  </a:cubicBezTo>
                  <a:cubicBezTo>
                    <a:pt x="10353" y="8690"/>
                    <a:pt x="10076" y="8690"/>
                    <a:pt x="9984" y="8412"/>
                  </a:cubicBezTo>
                  <a:cubicBezTo>
                    <a:pt x="9799" y="8227"/>
                    <a:pt x="9706" y="8135"/>
                    <a:pt x="9614" y="8043"/>
                  </a:cubicBezTo>
                  <a:cubicBezTo>
                    <a:pt x="8875" y="7580"/>
                    <a:pt x="8227" y="6933"/>
                    <a:pt x="7765" y="6194"/>
                  </a:cubicBezTo>
                  <a:cubicBezTo>
                    <a:pt x="6841" y="6101"/>
                    <a:pt x="6379" y="5454"/>
                    <a:pt x="5917" y="4715"/>
                  </a:cubicBezTo>
                  <a:lnTo>
                    <a:pt x="5177" y="3975"/>
                  </a:lnTo>
                  <a:lnTo>
                    <a:pt x="4530" y="3328"/>
                  </a:lnTo>
                  <a:cubicBezTo>
                    <a:pt x="3144" y="2404"/>
                    <a:pt x="1850" y="1295"/>
                    <a:pt x="83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37"/>
            <p:cNvSpPr/>
            <p:nvPr/>
          </p:nvSpPr>
          <p:spPr>
            <a:xfrm>
              <a:off x="4845250" y="363825"/>
              <a:ext cx="279650" cy="211700"/>
            </a:xfrm>
            <a:custGeom>
              <a:rect b="b" l="l" r="r" t="t"/>
              <a:pathLst>
                <a:path extrusionOk="0" h="8468" w="11186">
                  <a:moveTo>
                    <a:pt x="9714" y="0"/>
                  </a:moveTo>
                  <a:cubicBezTo>
                    <a:pt x="8801" y="0"/>
                    <a:pt x="8006" y="649"/>
                    <a:pt x="7211" y="888"/>
                  </a:cubicBezTo>
                  <a:cubicBezTo>
                    <a:pt x="4345" y="1997"/>
                    <a:pt x="1664" y="3568"/>
                    <a:pt x="1" y="6249"/>
                  </a:cubicBezTo>
                  <a:cubicBezTo>
                    <a:pt x="278" y="7081"/>
                    <a:pt x="740" y="7451"/>
                    <a:pt x="1572" y="7451"/>
                  </a:cubicBezTo>
                  <a:cubicBezTo>
                    <a:pt x="1480" y="7820"/>
                    <a:pt x="1480" y="8098"/>
                    <a:pt x="1480" y="8468"/>
                  </a:cubicBezTo>
                  <a:cubicBezTo>
                    <a:pt x="2496" y="7913"/>
                    <a:pt x="2681" y="6526"/>
                    <a:pt x="3698" y="5879"/>
                  </a:cubicBezTo>
                  <a:cubicBezTo>
                    <a:pt x="4068" y="5047"/>
                    <a:pt x="4715" y="4308"/>
                    <a:pt x="5454" y="3753"/>
                  </a:cubicBezTo>
                  <a:cubicBezTo>
                    <a:pt x="7026" y="2274"/>
                    <a:pt x="8967" y="1997"/>
                    <a:pt x="10908" y="1905"/>
                  </a:cubicBezTo>
                  <a:cubicBezTo>
                    <a:pt x="11185" y="1073"/>
                    <a:pt x="10261" y="795"/>
                    <a:pt x="10168" y="56"/>
                  </a:cubicBezTo>
                  <a:cubicBezTo>
                    <a:pt x="10014" y="17"/>
                    <a:pt x="9862" y="0"/>
                    <a:pt x="971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37"/>
            <p:cNvSpPr/>
            <p:nvPr/>
          </p:nvSpPr>
          <p:spPr>
            <a:xfrm>
              <a:off x="4355350" y="3331325"/>
              <a:ext cx="233425" cy="303800"/>
            </a:xfrm>
            <a:custGeom>
              <a:rect b="b" l="l" r="r" t="t"/>
              <a:pathLst>
                <a:path extrusionOk="0" h="12152" w="9337">
                  <a:moveTo>
                    <a:pt x="877" y="0"/>
                  </a:moveTo>
                  <a:cubicBezTo>
                    <a:pt x="546" y="0"/>
                    <a:pt x="239" y="107"/>
                    <a:pt x="1" y="505"/>
                  </a:cubicBezTo>
                  <a:cubicBezTo>
                    <a:pt x="2958" y="4202"/>
                    <a:pt x="6656" y="7437"/>
                    <a:pt x="7950" y="12151"/>
                  </a:cubicBezTo>
                  <a:cubicBezTo>
                    <a:pt x="9336" y="11042"/>
                    <a:pt x="8320" y="9748"/>
                    <a:pt x="8320" y="8546"/>
                  </a:cubicBezTo>
                  <a:cubicBezTo>
                    <a:pt x="8135" y="8084"/>
                    <a:pt x="7857" y="7530"/>
                    <a:pt x="7580" y="7067"/>
                  </a:cubicBezTo>
                  <a:lnTo>
                    <a:pt x="6841" y="5958"/>
                  </a:lnTo>
                  <a:cubicBezTo>
                    <a:pt x="6379" y="5496"/>
                    <a:pt x="5916" y="4941"/>
                    <a:pt x="5824" y="4202"/>
                  </a:cubicBezTo>
                  <a:cubicBezTo>
                    <a:pt x="5177" y="3925"/>
                    <a:pt x="4992" y="3278"/>
                    <a:pt x="4715" y="2723"/>
                  </a:cubicBezTo>
                  <a:cubicBezTo>
                    <a:pt x="3883" y="2076"/>
                    <a:pt x="3143" y="1429"/>
                    <a:pt x="2589" y="505"/>
                  </a:cubicBezTo>
                  <a:lnTo>
                    <a:pt x="2219" y="135"/>
                  </a:lnTo>
                  <a:cubicBezTo>
                    <a:pt x="2167" y="141"/>
                    <a:pt x="2114" y="144"/>
                    <a:pt x="2061" y="144"/>
                  </a:cubicBezTo>
                  <a:cubicBezTo>
                    <a:pt x="1680" y="144"/>
                    <a:pt x="1262" y="0"/>
                    <a:pt x="87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37"/>
            <p:cNvSpPr/>
            <p:nvPr/>
          </p:nvSpPr>
          <p:spPr>
            <a:xfrm>
              <a:off x="4706600" y="1101775"/>
              <a:ext cx="157175" cy="173950"/>
            </a:xfrm>
            <a:custGeom>
              <a:rect b="b" l="l" r="r" t="t"/>
              <a:pathLst>
                <a:path extrusionOk="0" h="6958" w="6287">
                  <a:moveTo>
                    <a:pt x="4430" y="1"/>
                  </a:moveTo>
                  <a:cubicBezTo>
                    <a:pt x="4347" y="1"/>
                    <a:pt x="4258" y="8"/>
                    <a:pt x="4160" y="25"/>
                  </a:cubicBezTo>
                  <a:cubicBezTo>
                    <a:pt x="3698" y="1041"/>
                    <a:pt x="2496" y="1319"/>
                    <a:pt x="1757" y="2243"/>
                  </a:cubicBezTo>
                  <a:cubicBezTo>
                    <a:pt x="1668" y="2367"/>
                    <a:pt x="1600" y="2416"/>
                    <a:pt x="1542" y="2416"/>
                  </a:cubicBezTo>
                  <a:cubicBezTo>
                    <a:pt x="1319" y="2416"/>
                    <a:pt x="1255" y="1671"/>
                    <a:pt x="779" y="1671"/>
                  </a:cubicBezTo>
                  <a:cubicBezTo>
                    <a:pt x="738" y="1671"/>
                    <a:pt x="695" y="1677"/>
                    <a:pt x="648" y="1688"/>
                  </a:cubicBezTo>
                  <a:cubicBezTo>
                    <a:pt x="370" y="2243"/>
                    <a:pt x="555" y="3167"/>
                    <a:pt x="1" y="3907"/>
                  </a:cubicBezTo>
                  <a:cubicBezTo>
                    <a:pt x="550" y="3657"/>
                    <a:pt x="1019" y="3488"/>
                    <a:pt x="1495" y="3488"/>
                  </a:cubicBezTo>
                  <a:cubicBezTo>
                    <a:pt x="1898" y="3488"/>
                    <a:pt x="2307" y="3610"/>
                    <a:pt x="2774" y="3907"/>
                  </a:cubicBezTo>
                  <a:cubicBezTo>
                    <a:pt x="2973" y="4057"/>
                    <a:pt x="3334" y="4233"/>
                    <a:pt x="3712" y="4233"/>
                  </a:cubicBezTo>
                  <a:cubicBezTo>
                    <a:pt x="4034" y="4233"/>
                    <a:pt x="4367" y="4105"/>
                    <a:pt x="4622" y="3722"/>
                  </a:cubicBezTo>
                  <a:cubicBezTo>
                    <a:pt x="4761" y="3583"/>
                    <a:pt x="4900" y="3514"/>
                    <a:pt x="5027" y="3514"/>
                  </a:cubicBezTo>
                  <a:cubicBezTo>
                    <a:pt x="5154" y="3514"/>
                    <a:pt x="5269" y="3583"/>
                    <a:pt x="5362" y="3722"/>
                  </a:cubicBezTo>
                  <a:cubicBezTo>
                    <a:pt x="5547" y="4092"/>
                    <a:pt x="5269" y="4277"/>
                    <a:pt x="5084" y="4462"/>
                  </a:cubicBezTo>
                  <a:cubicBezTo>
                    <a:pt x="4622" y="4924"/>
                    <a:pt x="3790" y="5016"/>
                    <a:pt x="3790" y="5848"/>
                  </a:cubicBezTo>
                  <a:cubicBezTo>
                    <a:pt x="4068" y="6403"/>
                    <a:pt x="5084" y="6033"/>
                    <a:pt x="5177" y="6957"/>
                  </a:cubicBezTo>
                  <a:lnTo>
                    <a:pt x="5916" y="6957"/>
                  </a:lnTo>
                  <a:lnTo>
                    <a:pt x="5916" y="6865"/>
                  </a:lnTo>
                  <a:cubicBezTo>
                    <a:pt x="5916" y="6495"/>
                    <a:pt x="5916" y="6033"/>
                    <a:pt x="6286" y="5848"/>
                  </a:cubicBezTo>
                  <a:lnTo>
                    <a:pt x="6286" y="2890"/>
                  </a:lnTo>
                  <a:lnTo>
                    <a:pt x="5916" y="2890"/>
                  </a:lnTo>
                  <a:cubicBezTo>
                    <a:pt x="5454" y="2520"/>
                    <a:pt x="5454" y="2058"/>
                    <a:pt x="5454" y="1504"/>
                  </a:cubicBezTo>
                  <a:cubicBezTo>
                    <a:pt x="5370" y="829"/>
                    <a:pt x="5286" y="1"/>
                    <a:pt x="443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37"/>
            <p:cNvSpPr/>
            <p:nvPr/>
          </p:nvSpPr>
          <p:spPr>
            <a:xfrm>
              <a:off x="4343800" y="2599825"/>
              <a:ext cx="129425" cy="335100"/>
            </a:xfrm>
            <a:custGeom>
              <a:rect b="b" l="l" r="r" t="t"/>
              <a:pathLst>
                <a:path extrusionOk="0" h="13404" w="5177">
                  <a:moveTo>
                    <a:pt x="1202" y="1"/>
                  </a:moveTo>
                  <a:cubicBezTo>
                    <a:pt x="740" y="93"/>
                    <a:pt x="278" y="93"/>
                    <a:pt x="0" y="555"/>
                  </a:cubicBezTo>
                  <a:cubicBezTo>
                    <a:pt x="1757" y="1387"/>
                    <a:pt x="1757" y="1387"/>
                    <a:pt x="2589" y="4345"/>
                  </a:cubicBezTo>
                  <a:cubicBezTo>
                    <a:pt x="3513" y="5824"/>
                    <a:pt x="3698" y="7580"/>
                    <a:pt x="3698" y="9152"/>
                  </a:cubicBezTo>
                  <a:cubicBezTo>
                    <a:pt x="3790" y="10261"/>
                    <a:pt x="2866" y="11647"/>
                    <a:pt x="925" y="11647"/>
                  </a:cubicBezTo>
                  <a:cubicBezTo>
                    <a:pt x="1849" y="11925"/>
                    <a:pt x="3143" y="11647"/>
                    <a:pt x="2589" y="13126"/>
                  </a:cubicBezTo>
                  <a:cubicBezTo>
                    <a:pt x="2496" y="13219"/>
                    <a:pt x="2773" y="13311"/>
                    <a:pt x="2958" y="13404"/>
                  </a:cubicBezTo>
                  <a:cubicBezTo>
                    <a:pt x="3420" y="12757"/>
                    <a:pt x="4067" y="12109"/>
                    <a:pt x="4807" y="11647"/>
                  </a:cubicBezTo>
                  <a:cubicBezTo>
                    <a:pt x="4715" y="11278"/>
                    <a:pt x="4252" y="10908"/>
                    <a:pt x="4807" y="10538"/>
                  </a:cubicBezTo>
                  <a:cubicBezTo>
                    <a:pt x="4992" y="9244"/>
                    <a:pt x="4437" y="7857"/>
                    <a:pt x="5177" y="6563"/>
                  </a:cubicBezTo>
                  <a:cubicBezTo>
                    <a:pt x="4715" y="5454"/>
                    <a:pt x="4160" y="4345"/>
                    <a:pt x="3698" y="3328"/>
                  </a:cubicBezTo>
                  <a:cubicBezTo>
                    <a:pt x="2958" y="2866"/>
                    <a:pt x="2773" y="2219"/>
                    <a:pt x="2589" y="1479"/>
                  </a:cubicBezTo>
                  <a:cubicBezTo>
                    <a:pt x="2034" y="1110"/>
                    <a:pt x="1479" y="648"/>
                    <a:pt x="120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37"/>
            <p:cNvSpPr/>
            <p:nvPr/>
          </p:nvSpPr>
          <p:spPr>
            <a:xfrm>
              <a:off x="5099450" y="4933800"/>
              <a:ext cx="212625" cy="127125"/>
            </a:xfrm>
            <a:custGeom>
              <a:rect b="b" l="l" r="r" t="t"/>
              <a:pathLst>
                <a:path extrusionOk="0" h="5085" w="8505">
                  <a:moveTo>
                    <a:pt x="5824" y="1"/>
                  </a:moveTo>
                  <a:cubicBezTo>
                    <a:pt x="4715" y="463"/>
                    <a:pt x="3883" y="1110"/>
                    <a:pt x="4068" y="2497"/>
                  </a:cubicBezTo>
                  <a:cubicBezTo>
                    <a:pt x="4068" y="3337"/>
                    <a:pt x="3838" y="3566"/>
                    <a:pt x="3519" y="3566"/>
                  </a:cubicBezTo>
                  <a:cubicBezTo>
                    <a:pt x="3136" y="3566"/>
                    <a:pt x="2622" y="3236"/>
                    <a:pt x="2219" y="3236"/>
                  </a:cubicBezTo>
                  <a:cubicBezTo>
                    <a:pt x="1982" y="3335"/>
                    <a:pt x="1788" y="3379"/>
                    <a:pt x="1626" y="3379"/>
                  </a:cubicBezTo>
                  <a:cubicBezTo>
                    <a:pt x="1031" y="3379"/>
                    <a:pt x="885" y="2781"/>
                    <a:pt x="740" y="2127"/>
                  </a:cubicBezTo>
                  <a:cubicBezTo>
                    <a:pt x="0" y="2219"/>
                    <a:pt x="0" y="2774"/>
                    <a:pt x="0" y="3236"/>
                  </a:cubicBezTo>
                  <a:cubicBezTo>
                    <a:pt x="647" y="4160"/>
                    <a:pt x="1664" y="4530"/>
                    <a:pt x="2589" y="5085"/>
                  </a:cubicBezTo>
                  <a:lnTo>
                    <a:pt x="3328" y="5085"/>
                  </a:lnTo>
                  <a:cubicBezTo>
                    <a:pt x="4252" y="5085"/>
                    <a:pt x="5084" y="4715"/>
                    <a:pt x="5824" y="4345"/>
                  </a:cubicBezTo>
                  <a:cubicBezTo>
                    <a:pt x="6009" y="4160"/>
                    <a:pt x="6101" y="4068"/>
                    <a:pt x="6194" y="3976"/>
                  </a:cubicBezTo>
                  <a:cubicBezTo>
                    <a:pt x="6378" y="3051"/>
                    <a:pt x="8504" y="2959"/>
                    <a:pt x="7303" y="1387"/>
                  </a:cubicBezTo>
                  <a:cubicBezTo>
                    <a:pt x="6933" y="1295"/>
                    <a:pt x="6748" y="1110"/>
                    <a:pt x="6563" y="740"/>
                  </a:cubicBezTo>
                  <a:cubicBezTo>
                    <a:pt x="6563" y="278"/>
                    <a:pt x="6378" y="1"/>
                    <a:pt x="582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37"/>
            <p:cNvSpPr/>
            <p:nvPr/>
          </p:nvSpPr>
          <p:spPr>
            <a:xfrm>
              <a:off x="5259325" y="4769575"/>
              <a:ext cx="168300" cy="155025"/>
            </a:xfrm>
            <a:custGeom>
              <a:rect b="b" l="l" r="r" t="t"/>
              <a:pathLst>
                <a:path extrusionOk="0" h="6201" w="6732">
                  <a:moveTo>
                    <a:pt x="1459" y="1"/>
                  </a:moveTo>
                  <a:cubicBezTo>
                    <a:pt x="640" y="1"/>
                    <a:pt x="0" y="125"/>
                    <a:pt x="908" y="1486"/>
                  </a:cubicBezTo>
                  <a:lnTo>
                    <a:pt x="908" y="1393"/>
                  </a:lnTo>
                  <a:cubicBezTo>
                    <a:pt x="1277" y="1671"/>
                    <a:pt x="1647" y="1948"/>
                    <a:pt x="2017" y="2225"/>
                  </a:cubicBezTo>
                  <a:cubicBezTo>
                    <a:pt x="2387" y="2318"/>
                    <a:pt x="2572" y="2595"/>
                    <a:pt x="2756" y="2872"/>
                  </a:cubicBezTo>
                  <a:cubicBezTo>
                    <a:pt x="3311" y="3242"/>
                    <a:pt x="3773" y="3612"/>
                    <a:pt x="3866" y="4351"/>
                  </a:cubicBezTo>
                  <a:lnTo>
                    <a:pt x="4143" y="4351"/>
                  </a:lnTo>
                  <a:cubicBezTo>
                    <a:pt x="4328" y="4444"/>
                    <a:pt x="4420" y="4629"/>
                    <a:pt x="4513" y="4721"/>
                  </a:cubicBezTo>
                  <a:cubicBezTo>
                    <a:pt x="4975" y="5645"/>
                    <a:pt x="5714" y="6108"/>
                    <a:pt x="6731" y="6200"/>
                  </a:cubicBezTo>
                  <a:lnTo>
                    <a:pt x="6731" y="4721"/>
                  </a:lnTo>
                  <a:cubicBezTo>
                    <a:pt x="6176" y="4259"/>
                    <a:pt x="6454" y="3519"/>
                    <a:pt x="6361" y="2965"/>
                  </a:cubicBezTo>
                  <a:cubicBezTo>
                    <a:pt x="5899" y="2872"/>
                    <a:pt x="5622" y="2688"/>
                    <a:pt x="5622" y="2225"/>
                  </a:cubicBezTo>
                  <a:lnTo>
                    <a:pt x="5252" y="2225"/>
                  </a:lnTo>
                  <a:lnTo>
                    <a:pt x="2017" y="7"/>
                  </a:lnTo>
                  <a:cubicBezTo>
                    <a:pt x="1832" y="7"/>
                    <a:pt x="1641" y="1"/>
                    <a:pt x="145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37"/>
            <p:cNvSpPr/>
            <p:nvPr/>
          </p:nvSpPr>
          <p:spPr>
            <a:xfrm>
              <a:off x="3977150" y="5223875"/>
              <a:ext cx="151750" cy="125925"/>
            </a:xfrm>
            <a:custGeom>
              <a:rect b="b" l="l" r="r" t="t"/>
              <a:pathLst>
                <a:path extrusionOk="0" h="5037" w="6070">
                  <a:moveTo>
                    <a:pt x="5350" y="0"/>
                  </a:moveTo>
                  <a:cubicBezTo>
                    <a:pt x="5024" y="0"/>
                    <a:pt x="4757" y="266"/>
                    <a:pt x="4591" y="599"/>
                  </a:cubicBezTo>
                  <a:cubicBezTo>
                    <a:pt x="4369" y="932"/>
                    <a:pt x="4214" y="1048"/>
                    <a:pt x="4095" y="1048"/>
                  </a:cubicBezTo>
                  <a:cubicBezTo>
                    <a:pt x="3818" y="1048"/>
                    <a:pt x="3741" y="414"/>
                    <a:pt x="3482" y="414"/>
                  </a:cubicBezTo>
                  <a:lnTo>
                    <a:pt x="3112" y="414"/>
                  </a:lnTo>
                  <a:cubicBezTo>
                    <a:pt x="2833" y="693"/>
                    <a:pt x="2520" y="766"/>
                    <a:pt x="2195" y="766"/>
                  </a:cubicBezTo>
                  <a:cubicBezTo>
                    <a:pt x="1839" y="766"/>
                    <a:pt x="1468" y="679"/>
                    <a:pt x="1113" y="679"/>
                  </a:cubicBezTo>
                  <a:cubicBezTo>
                    <a:pt x="1039" y="679"/>
                    <a:pt x="966" y="683"/>
                    <a:pt x="894" y="692"/>
                  </a:cubicBezTo>
                  <a:cubicBezTo>
                    <a:pt x="801" y="753"/>
                    <a:pt x="657" y="753"/>
                    <a:pt x="520" y="753"/>
                  </a:cubicBezTo>
                  <a:lnTo>
                    <a:pt x="520" y="753"/>
                  </a:lnTo>
                  <a:cubicBezTo>
                    <a:pt x="247" y="753"/>
                    <a:pt x="0" y="753"/>
                    <a:pt x="247" y="1246"/>
                  </a:cubicBezTo>
                  <a:cubicBezTo>
                    <a:pt x="524" y="2078"/>
                    <a:pt x="894" y="2818"/>
                    <a:pt x="1263" y="3650"/>
                  </a:cubicBezTo>
                  <a:cubicBezTo>
                    <a:pt x="2373" y="3834"/>
                    <a:pt x="1356" y="4666"/>
                    <a:pt x="1633" y="5036"/>
                  </a:cubicBezTo>
                  <a:lnTo>
                    <a:pt x="2373" y="5036"/>
                  </a:lnTo>
                  <a:cubicBezTo>
                    <a:pt x="3204" y="4019"/>
                    <a:pt x="3944" y="3003"/>
                    <a:pt x="4961" y="2171"/>
                  </a:cubicBezTo>
                  <a:cubicBezTo>
                    <a:pt x="5330" y="1708"/>
                    <a:pt x="5700" y="1246"/>
                    <a:pt x="6070" y="692"/>
                  </a:cubicBezTo>
                  <a:lnTo>
                    <a:pt x="6070" y="414"/>
                  </a:lnTo>
                  <a:cubicBezTo>
                    <a:pt x="5811" y="119"/>
                    <a:pt x="5567" y="0"/>
                    <a:pt x="535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37"/>
            <p:cNvSpPr/>
            <p:nvPr/>
          </p:nvSpPr>
          <p:spPr>
            <a:xfrm>
              <a:off x="5009325" y="529275"/>
              <a:ext cx="165000" cy="154850"/>
            </a:xfrm>
            <a:custGeom>
              <a:rect b="b" l="l" r="r" t="t"/>
              <a:pathLst>
                <a:path extrusionOk="0" h="6194" w="6600">
                  <a:moveTo>
                    <a:pt x="4345" y="1"/>
                  </a:moveTo>
                  <a:cubicBezTo>
                    <a:pt x="3883" y="371"/>
                    <a:pt x="3421" y="740"/>
                    <a:pt x="2958" y="1110"/>
                  </a:cubicBezTo>
                  <a:cubicBezTo>
                    <a:pt x="1295" y="1942"/>
                    <a:pt x="555" y="3421"/>
                    <a:pt x="0" y="5085"/>
                  </a:cubicBezTo>
                  <a:lnTo>
                    <a:pt x="0" y="5454"/>
                  </a:lnTo>
                  <a:cubicBezTo>
                    <a:pt x="0" y="5639"/>
                    <a:pt x="0" y="5732"/>
                    <a:pt x="0" y="5824"/>
                  </a:cubicBezTo>
                  <a:cubicBezTo>
                    <a:pt x="381" y="5766"/>
                    <a:pt x="669" y="5735"/>
                    <a:pt x="896" y="5735"/>
                  </a:cubicBezTo>
                  <a:cubicBezTo>
                    <a:pt x="1387" y="5735"/>
                    <a:pt x="1596" y="5878"/>
                    <a:pt x="1849" y="6194"/>
                  </a:cubicBezTo>
                  <a:cubicBezTo>
                    <a:pt x="1942" y="5639"/>
                    <a:pt x="1572" y="4900"/>
                    <a:pt x="2219" y="4345"/>
                  </a:cubicBezTo>
                  <a:cubicBezTo>
                    <a:pt x="3003" y="3326"/>
                    <a:pt x="3853" y="2507"/>
                    <a:pt x="5108" y="2507"/>
                  </a:cubicBezTo>
                  <a:cubicBezTo>
                    <a:pt x="5333" y="2507"/>
                    <a:pt x="5571" y="2533"/>
                    <a:pt x="5824" y="2589"/>
                  </a:cubicBezTo>
                  <a:cubicBezTo>
                    <a:pt x="5916" y="1942"/>
                    <a:pt x="4899" y="1757"/>
                    <a:pt x="5177" y="1110"/>
                  </a:cubicBezTo>
                  <a:cubicBezTo>
                    <a:pt x="5262" y="962"/>
                    <a:pt x="5385" y="915"/>
                    <a:pt x="5524" y="915"/>
                  </a:cubicBezTo>
                  <a:cubicBezTo>
                    <a:pt x="5756" y="915"/>
                    <a:pt x="6030" y="1044"/>
                    <a:pt x="6240" y="1044"/>
                  </a:cubicBezTo>
                  <a:cubicBezTo>
                    <a:pt x="6453" y="1044"/>
                    <a:pt x="6599" y="910"/>
                    <a:pt x="6563" y="371"/>
                  </a:cubicBezTo>
                  <a:lnTo>
                    <a:pt x="5824" y="1"/>
                  </a:lnTo>
                  <a:cubicBezTo>
                    <a:pt x="5536" y="174"/>
                    <a:pt x="5212" y="561"/>
                    <a:pt x="4897" y="561"/>
                  </a:cubicBezTo>
                  <a:cubicBezTo>
                    <a:pt x="4707" y="561"/>
                    <a:pt x="4519" y="419"/>
                    <a:pt x="434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37"/>
            <p:cNvSpPr/>
            <p:nvPr/>
          </p:nvSpPr>
          <p:spPr>
            <a:xfrm>
              <a:off x="4154300" y="2317900"/>
              <a:ext cx="191825" cy="182575"/>
            </a:xfrm>
            <a:custGeom>
              <a:rect b="b" l="l" r="r" t="t"/>
              <a:pathLst>
                <a:path extrusionOk="0" h="7303" w="7673">
                  <a:moveTo>
                    <a:pt x="6933" y="0"/>
                  </a:moveTo>
                  <a:cubicBezTo>
                    <a:pt x="4715" y="2126"/>
                    <a:pt x="2589" y="4437"/>
                    <a:pt x="1" y="6194"/>
                  </a:cubicBezTo>
                  <a:cubicBezTo>
                    <a:pt x="276" y="6166"/>
                    <a:pt x="543" y="6130"/>
                    <a:pt x="775" y="6130"/>
                  </a:cubicBezTo>
                  <a:cubicBezTo>
                    <a:pt x="1322" y="6130"/>
                    <a:pt x="1674" y="6329"/>
                    <a:pt x="1480" y="7303"/>
                  </a:cubicBezTo>
                  <a:cubicBezTo>
                    <a:pt x="2219" y="6656"/>
                    <a:pt x="2959" y="6101"/>
                    <a:pt x="3698" y="5454"/>
                  </a:cubicBezTo>
                  <a:cubicBezTo>
                    <a:pt x="4068" y="4807"/>
                    <a:pt x="4530" y="4345"/>
                    <a:pt x="5085" y="3975"/>
                  </a:cubicBezTo>
                  <a:cubicBezTo>
                    <a:pt x="5547" y="3236"/>
                    <a:pt x="6194" y="2681"/>
                    <a:pt x="6933" y="2219"/>
                  </a:cubicBezTo>
                  <a:lnTo>
                    <a:pt x="7303" y="2219"/>
                  </a:lnTo>
                  <a:cubicBezTo>
                    <a:pt x="7395" y="1942"/>
                    <a:pt x="7580" y="1757"/>
                    <a:pt x="7673" y="1479"/>
                  </a:cubicBezTo>
                  <a:cubicBezTo>
                    <a:pt x="7026" y="1202"/>
                    <a:pt x="6933" y="647"/>
                    <a:pt x="69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37"/>
            <p:cNvSpPr/>
            <p:nvPr/>
          </p:nvSpPr>
          <p:spPr>
            <a:xfrm>
              <a:off x="5208300" y="392950"/>
              <a:ext cx="154600" cy="120175"/>
            </a:xfrm>
            <a:custGeom>
              <a:rect b="b" l="l" r="r" t="t"/>
              <a:pathLst>
                <a:path extrusionOk="0" h="4807" w="6184">
                  <a:moveTo>
                    <a:pt x="2209" y="0"/>
                  </a:moveTo>
                  <a:cubicBezTo>
                    <a:pt x="1971" y="179"/>
                    <a:pt x="1693" y="281"/>
                    <a:pt x="1402" y="281"/>
                  </a:cubicBezTo>
                  <a:cubicBezTo>
                    <a:pt x="1243" y="281"/>
                    <a:pt x="1079" y="251"/>
                    <a:pt x="915" y="185"/>
                  </a:cubicBezTo>
                  <a:cubicBezTo>
                    <a:pt x="840" y="176"/>
                    <a:pt x="770" y="171"/>
                    <a:pt x="706" y="171"/>
                  </a:cubicBezTo>
                  <a:cubicBezTo>
                    <a:pt x="141" y="171"/>
                    <a:pt x="0" y="528"/>
                    <a:pt x="83" y="1109"/>
                  </a:cubicBezTo>
                  <a:cubicBezTo>
                    <a:pt x="361" y="1109"/>
                    <a:pt x="638" y="1202"/>
                    <a:pt x="823" y="1479"/>
                  </a:cubicBezTo>
                  <a:cubicBezTo>
                    <a:pt x="1100" y="1479"/>
                    <a:pt x="1377" y="1572"/>
                    <a:pt x="1470" y="1849"/>
                  </a:cubicBezTo>
                  <a:cubicBezTo>
                    <a:pt x="2579" y="2034"/>
                    <a:pt x="3134" y="2866"/>
                    <a:pt x="3688" y="3698"/>
                  </a:cubicBezTo>
                  <a:lnTo>
                    <a:pt x="4058" y="4067"/>
                  </a:lnTo>
                  <a:cubicBezTo>
                    <a:pt x="4335" y="4252"/>
                    <a:pt x="4520" y="4529"/>
                    <a:pt x="4797" y="4714"/>
                  </a:cubicBezTo>
                  <a:lnTo>
                    <a:pt x="4797" y="4807"/>
                  </a:lnTo>
                  <a:cubicBezTo>
                    <a:pt x="5537" y="4714"/>
                    <a:pt x="5907" y="4252"/>
                    <a:pt x="6184" y="3698"/>
                  </a:cubicBezTo>
                  <a:lnTo>
                    <a:pt x="6184" y="3698"/>
                  </a:lnTo>
                  <a:cubicBezTo>
                    <a:pt x="5980" y="3765"/>
                    <a:pt x="5814" y="3796"/>
                    <a:pt x="5679" y="3796"/>
                  </a:cubicBezTo>
                  <a:cubicBezTo>
                    <a:pt x="5078" y="3796"/>
                    <a:pt x="5092" y="3192"/>
                    <a:pt x="5167" y="2588"/>
                  </a:cubicBezTo>
                  <a:lnTo>
                    <a:pt x="5167" y="2219"/>
                  </a:lnTo>
                  <a:cubicBezTo>
                    <a:pt x="4428" y="1664"/>
                    <a:pt x="3688" y="1017"/>
                    <a:pt x="2949" y="370"/>
                  </a:cubicBezTo>
                  <a:cubicBezTo>
                    <a:pt x="2856" y="277"/>
                    <a:pt x="2764" y="185"/>
                    <a:pt x="2579" y="93"/>
                  </a:cubicBezTo>
                  <a:cubicBezTo>
                    <a:pt x="2487" y="93"/>
                    <a:pt x="2394" y="0"/>
                    <a:pt x="220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37"/>
            <p:cNvSpPr/>
            <p:nvPr/>
          </p:nvSpPr>
          <p:spPr>
            <a:xfrm>
              <a:off x="5127175" y="339800"/>
              <a:ext cx="136375" cy="80900"/>
            </a:xfrm>
            <a:custGeom>
              <a:rect b="b" l="l" r="r" t="t"/>
              <a:pathLst>
                <a:path extrusionOk="0" h="3236" w="5455">
                  <a:moveTo>
                    <a:pt x="370" y="0"/>
                  </a:moveTo>
                  <a:cubicBezTo>
                    <a:pt x="463" y="93"/>
                    <a:pt x="463" y="277"/>
                    <a:pt x="555" y="277"/>
                  </a:cubicBezTo>
                  <a:cubicBezTo>
                    <a:pt x="2034" y="1479"/>
                    <a:pt x="1202" y="2034"/>
                    <a:pt x="1" y="2496"/>
                  </a:cubicBezTo>
                  <a:cubicBezTo>
                    <a:pt x="1110" y="2773"/>
                    <a:pt x="2219" y="3050"/>
                    <a:pt x="3328" y="3235"/>
                  </a:cubicBezTo>
                  <a:cubicBezTo>
                    <a:pt x="3245" y="2654"/>
                    <a:pt x="3386" y="2297"/>
                    <a:pt x="3951" y="2297"/>
                  </a:cubicBezTo>
                  <a:cubicBezTo>
                    <a:pt x="4015" y="2297"/>
                    <a:pt x="4085" y="2302"/>
                    <a:pt x="4160" y="2311"/>
                  </a:cubicBezTo>
                  <a:cubicBezTo>
                    <a:pt x="4324" y="2377"/>
                    <a:pt x="4488" y="2407"/>
                    <a:pt x="4647" y="2407"/>
                  </a:cubicBezTo>
                  <a:cubicBezTo>
                    <a:pt x="4927" y="2407"/>
                    <a:pt x="5195" y="2313"/>
                    <a:pt x="5427" y="2146"/>
                  </a:cubicBezTo>
                  <a:lnTo>
                    <a:pt x="5427" y="2146"/>
                  </a:lnTo>
                  <a:cubicBezTo>
                    <a:pt x="5436" y="2170"/>
                    <a:pt x="5446" y="2194"/>
                    <a:pt x="5454" y="2219"/>
                  </a:cubicBezTo>
                  <a:lnTo>
                    <a:pt x="5454" y="2126"/>
                  </a:lnTo>
                  <a:cubicBezTo>
                    <a:pt x="5445" y="2133"/>
                    <a:pt x="5436" y="2140"/>
                    <a:pt x="5427" y="2146"/>
                  </a:cubicBezTo>
                  <a:lnTo>
                    <a:pt x="5427" y="2146"/>
                  </a:lnTo>
                  <a:cubicBezTo>
                    <a:pt x="4839" y="664"/>
                    <a:pt x="2947" y="1183"/>
                    <a:pt x="221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37"/>
            <p:cNvSpPr/>
            <p:nvPr/>
          </p:nvSpPr>
          <p:spPr>
            <a:xfrm>
              <a:off x="4064175" y="5151025"/>
              <a:ext cx="90150" cy="99000"/>
            </a:xfrm>
            <a:custGeom>
              <a:rect b="b" l="l" r="r" t="t"/>
              <a:pathLst>
                <a:path extrusionOk="0" h="3960" w="3606">
                  <a:moveTo>
                    <a:pt x="2866" y="1"/>
                  </a:moveTo>
                  <a:cubicBezTo>
                    <a:pt x="2497" y="93"/>
                    <a:pt x="2219" y="278"/>
                    <a:pt x="1849" y="370"/>
                  </a:cubicBezTo>
                  <a:cubicBezTo>
                    <a:pt x="1572" y="1295"/>
                    <a:pt x="648" y="1572"/>
                    <a:pt x="1" y="2219"/>
                  </a:cubicBezTo>
                  <a:lnTo>
                    <a:pt x="1" y="3236"/>
                  </a:lnTo>
                  <a:cubicBezTo>
                    <a:pt x="261" y="3301"/>
                    <a:pt x="338" y="3960"/>
                    <a:pt x="618" y="3960"/>
                  </a:cubicBezTo>
                  <a:cubicBezTo>
                    <a:pt x="736" y="3960"/>
                    <a:pt x="890" y="3842"/>
                    <a:pt x="1110" y="3513"/>
                  </a:cubicBezTo>
                  <a:cubicBezTo>
                    <a:pt x="1276" y="3180"/>
                    <a:pt x="1543" y="2914"/>
                    <a:pt x="1869" y="2914"/>
                  </a:cubicBezTo>
                  <a:cubicBezTo>
                    <a:pt x="2086" y="2914"/>
                    <a:pt x="2330" y="3033"/>
                    <a:pt x="2589" y="3328"/>
                  </a:cubicBezTo>
                  <a:lnTo>
                    <a:pt x="3606" y="2496"/>
                  </a:lnTo>
                  <a:lnTo>
                    <a:pt x="3606" y="2127"/>
                  </a:lnTo>
                  <a:cubicBezTo>
                    <a:pt x="3421" y="1849"/>
                    <a:pt x="3421" y="1480"/>
                    <a:pt x="3606" y="1110"/>
                  </a:cubicBezTo>
                  <a:lnTo>
                    <a:pt x="3606" y="370"/>
                  </a:lnTo>
                  <a:lnTo>
                    <a:pt x="2866"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37"/>
            <p:cNvSpPr/>
            <p:nvPr/>
          </p:nvSpPr>
          <p:spPr>
            <a:xfrm>
              <a:off x="3927850" y="4906075"/>
              <a:ext cx="113250" cy="105725"/>
            </a:xfrm>
            <a:custGeom>
              <a:rect b="b" l="l" r="r" t="t"/>
              <a:pathLst>
                <a:path extrusionOk="0" h="4229" w="4530">
                  <a:moveTo>
                    <a:pt x="3659" y="0"/>
                  </a:moveTo>
                  <a:cubicBezTo>
                    <a:pt x="3198" y="0"/>
                    <a:pt x="2893" y="620"/>
                    <a:pt x="2588" y="925"/>
                  </a:cubicBezTo>
                  <a:cubicBezTo>
                    <a:pt x="2201" y="1235"/>
                    <a:pt x="2073" y="1935"/>
                    <a:pt x="1497" y="1935"/>
                  </a:cubicBezTo>
                  <a:cubicBezTo>
                    <a:pt x="1386" y="1935"/>
                    <a:pt x="1259" y="1909"/>
                    <a:pt x="1109" y="1849"/>
                  </a:cubicBezTo>
                  <a:cubicBezTo>
                    <a:pt x="370" y="2219"/>
                    <a:pt x="93" y="2866"/>
                    <a:pt x="0" y="3606"/>
                  </a:cubicBezTo>
                  <a:cubicBezTo>
                    <a:pt x="149" y="4089"/>
                    <a:pt x="372" y="4228"/>
                    <a:pt x="628" y="4228"/>
                  </a:cubicBezTo>
                  <a:cubicBezTo>
                    <a:pt x="978" y="4228"/>
                    <a:pt x="1388" y="3969"/>
                    <a:pt x="1752" y="3969"/>
                  </a:cubicBezTo>
                  <a:cubicBezTo>
                    <a:pt x="1785" y="3969"/>
                    <a:pt x="1817" y="3971"/>
                    <a:pt x="1849" y="3975"/>
                  </a:cubicBezTo>
                  <a:lnTo>
                    <a:pt x="2219" y="3975"/>
                  </a:lnTo>
                  <a:cubicBezTo>
                    <a:pt x="2311" y="3883"/>
                    <a:pt x="2403" y="3790"/>
                    <a:pt x="2496" y="3606"/>
                  </a:cubicBezTo>
                  <a:cubicBezTo>
                    <a:pt x="2496" y="2866"/>
                    <a:pt x="3235" y="2681"/>
                    <a:pt x="3605" y="2219"/>
                  </a:cubicBezTo>
                  <a:cubicBezTo>
                    <a:pt x="3698" y="2034"/>
                    <a:pt x="3698" y="1849"/>
                    <a:pt x="3790" y="1664"/>
                  </a:cubicBezTo>
                  <a:cubicBezTo>
                    <a:pt x="4067" y="1202"/>
                    <a:pt x="4529" y="555"/>
                    <a:pt x="3975" y="93"/>
                  </a:cubicBezTo>
                  <a:cubicBezTo>
                    <a:pt x="3862" y="28"/>
                    <a:pt x="3757" y="0"/>
                    <a:pt x="365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37"/>
            <p:cNvSpPr/>
            <p:nvPr/>
          </p:nvSpPr>
          <p:spPr>
            <a:xfrm>
              <a:off x="3863125" y="510800"/>
              <a:ext cx="92475" cy="123275"/>
            </a:xfrm>
            <a:custGeom>
              <a:rect b="b" l="l" r="r" t="t"/>
              <a:pathLst>
                <a:path extrusionOk="0" h="4931" w="3699">
                  <a:moveTo>
                    <a:pt x="1480" y="0"/>
                  </a:moveTo>
                  <a:cubicBezTo>
                    <a:pt x="1388" y="462"/>
                    <a:pt x="1480" y="1110"/>
                    <a:pt x="1295" y="1110"/>
                  </a:cubicBezTo>
                  <a:cubicBezTo>
                    <a:pt x="1234" y="1130"/>
                    <a:pt x="1178" y="1139"/>
                    <a:pt x="1125" y="1139"/>
                  </a:cubicBezTo>
                  <a:cubicBezTo>
                    <a:pt x="696" y="1139"/>
                    <a:pt x="495" y="535"/>
                    <a:pt x="1" y="370"/>
                  </a:cubicBezTo>
                  <a:lnTo>
                    <a:pt x="1" y="370"/>
                  </a:lnTo>
                  <a:cubicBezTo>
                    <a:pt x="463" y="1941"/>
                    <a:pt x="556" y="3605"/>
                    <a:pt x="1850" y="4807"/>
                  </a:cubicBezTo>
                  <a:cubicBezTo>
                    <a:pt x="1979" y="4592"/>
                    <a:pt x="2108" y="4517"/>
                    <a:pt x="2246" y="4517"/>
                  </a:cubicBezTo>
                  <a:cubicBezTo>
                    <a:pt x="2405" y="4517"/>
                    <a:pt x="2576" y="4616"/>
                    <a:pt x="2774" y="4715"/>
                  </a:cubicBezTo>
                  <a:cubicBezTo>
                    <a:pt x="2928" y="4869"/>
                    <a:pt x="3062" y="4930"/>
                    <a:pt x="3178" y="4930"/>
                  </a:cubicBezTo>
                  <a:cubicBezTo>
                    <a:pt x="3411" y="4930"/>
                    <a:pt x="3575" y="4684"/>
                    <a:pt x="3698" y="4437"/>
                  </a:cubicBezTo>
                  <a:lnTo>
                    <a:pt x="3698" y="4345"/>
                  </a:lnTo>
                  <a:cubicBezTo>
                    <a:pt x="3698" y="3790"/>
                    <a:pt x="3144" y="3420"/>
                    <a:pt x="2959" y="2958"/>
                  </a:cubicBezTo>
                  <a:cubicBezTo>
                    <a:pt x="2219" y="2126"/>
                    <a:pt x="1572" y="1202"/>
                    <a:pt x="185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37"/>
            <p:cNvSpPr/>
            <p:nvPr/>
          </p:nvSpPr>
          <p:spPr>
            <a:xfrm>
              <a:off x="5034750" y="320000"/>
              <a:ext cx="143300" cy="91450"/>
            </a:xfrm>
            <a:custGeom>
              <a:rect b="b" l="l" r="r" t="t"/>
              <a:pathLst>
                <a:path extrusionOk="0" h="3658" w="5732">
                  <a:moveTo>
                    <a:pt x="623" y="1"/>
                  </a:moveTo>
                  <a:cubicBezTo>
                    <a:pt x="449" y="1"/>
                    <a:pt x="272" y="17"/>
                    <a:pt x="93" y="53"/>
                  </a:cubicBezTo>
                  <a:cubicBezTo>
                    <a:pt x="0" y="607"/>
                    <a:pt x="555" y="792"/>
                    <a:pt x="832" y="1162"/>
                  </a:cubicBezTo>
                  <a:cubicBezTo>
                    <a:pt x="1017" y="1485"/>
                    <a:pt x="1364" y="1485"/>
                    <a:pt x="1710" y="1485"/>
                  </a:cubicBezTo>
                  <a:cubicBezTo>
                    <a:pt x="2057" y="1485"/>
                    <a:pt x="2404" y="1485"/>
                    <a:pt x="2588" y="1809"/>
                  </a:cubicBezTo>
                  <a:cubicBezTo>
                    <a:pt x="2681" y="2548"/>
                    <a:pt x="3605" y="2826"/>
                    <a:pt x="3328" y="3658"/>
                  </a:cubicBezTo>
                  <a:cubicBezTo>
                    <a:pt x="3513" y="3565"/>
                    <a:pt x="3605" y="3380"/>
                    <a:pt x="3698" y="3288"/>
                  </a:cubicBezTo>
                  <a:cubicBezTo>
                    <a:pt x="4899" y="2826"/>
                    <a:pt x="5731" y="2271"/>
                    <a:pt x="4252" y="1069"/>
                  </a:cubicBezTo>
                  <a:cubicBezTo>
                    <a:pt x="4160" y="1069"/>
                    <a:pt x="4160" y="885"/>
                    <a:pt x="4067" y="792"/>
                  </a:cubicBezTo>
                  <a:cubicBezTo>
                    <a:pt x="2861" y="712"/>
                    <a:pt x="1794" y="1"/>
                    <a:pt x="62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37"/>
            <p:cNvSpPr/>
            <p:nvPr/>
          </p:nvSpPr>
          <p:spPr>
            <a:xfrm>
              <a:off x="5328225" y="485375"/>
              <a:ext cx="71650" cy="99400"/>
            </a:xfrm>
            <a:custGeom>
              <a:rect b="b" l="l" r="r" t="t"/>
              <a:pathLst>
                <a:path extrusionOk="0" h="3976" w="2866">
                  <a:moveTo>
                    <a:pt x="1479" y="1"/>
                  </a:moveTo>
                  <a:cubicBezTo>
                    <a:pt x="1110" y="555"/>
                    <a:pt x="740" y="1017"/>
                    <a:pt x="0" y="1017"/>
                  </a:cubicBezTo>
                  <a:lnTo>
                    <a:pt x="0" y="1110"/>
                  </a:lnTo>
                  <a:cubicBezTo>
                    <a:pt x="463" y="2034"/>
                    <a:pt x="185" y="3236"/>
                    <a:pt x="1110" y="3975"/>
                  </a:cubicBezTo>
                  <a:lnTo>
                    <a:pt x="1479" y="3975"/>
                  </a:lnTo>
                  <a:cubicBezTo>
                    <a:pt x="1849" y="3698"/>
                    <a:pt x="2126" y="3513"/>
                    <a:pt x="2496" y="3236"/>
                  </a:cubicBezTo>
                  <a:cubicBezTo>
                    <a:pt x="2681" y="3051"/>
                    <a:pt x="2773" y="2774"/>
                    <a:pt x="2866" y="2496"/>
                  </a:cubicBezTo>
                  <a:cubicBezTo>
                    <a:pt x="2589" y="1942"/>
                    <a:pt x="2034" y="1479"/>
                    <a:pt x="2126" y="740"/>
                  </a:cubicBezTo>
                  <a:lnTo>
                    <a:pt x="1479"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37"/>
            <p:cNvSpPr/>
            <p:nvPr/>
          </p:nvSpPr>
          <p:spPr>
            <a:xfrm>
              <a:off x="3914975" y="5304150"/>
              <a:ext cx="121500" cy="54875"/>
            </a:xfrm>
            <a:custGeom>
              <a:rect b="b" l="l" r="r" t="t"/>
              <a:pathLst>
                <a:path extrusionOk="0" h="2195" w="4860">
                  <a:moveTo>
                    <a:pt x="1006" y="0"/>
                  </a:moveTo>
                  <a:cubicBezTo>
                    <a:pt x="686" y="0"/>
                    <a:pt x="389" y="199"/>
                    <a:pt x="145" y="808"/>
                  </a:cubicBezTo>
                  <a:cubicBezTo>
                    <a:pt x="211" y="1264"/>
                    <a:pt x="1" y="2040"/>
                    <a:pt x="387" y="2040"/>
                  </a:cubicBezTo>
                  <a:cubicBezTo>
                    <a:pt x="549" y="2040"/>
                    <a:pt x="817" y="1903"/>
                    <a:pt x="1255" y="1548"/>
                  </a:cubicBezTo>
                  <a:cubicBezTo>
                    <a:pt x="1549" y="1290"/>
                    <a:pt x="1858" y="1150"/>
                    <a:pt x="2135" y="1150"/>
                  </a:cubicBezTo>
                  <a:cubicBezTo>
                    <a:pt x="2554" y="1150"/>
                    <a:pt x="2900" y="1471"/>
                    <a:pt x="3011" y="2195"/>
                  </a:cubicBezTo>
                  <a:cubicBezTo>
                    <a:pt x="3381" y="2102"/>
                    <a:pt x="3750" y="2010"/>
                    <a:pt x="4120" y="1825"/>
                  </a:cubicBezTo>
                  <a:cubicBezTo>
                    <a:pt x="3843" y="1455"/>
                    <a:pt x="4860" y="623"/>
                    <a:pt x="3750" y="439"/>
                  </a:cubicBezTo>
                  <a:cubicBezTo>
                    <a:pt x="3612" y="956"/>
                    <a:pt x="3436" y="1126"/>
                    <a:pt x="3245" y="1126"/>
                  </a:cubicBezTo>
                  <a:cubicBezTo>
                    <a:pt x="2923" y="1126"/>
                    <a:pt x="2561" y="647"/>
                    <a:pt x="2271" y="531"/>
                  </a:cubicBezTo>
                  <a:cubicBezTo>
                    <a:pt x="1857" y="324"/>
                    <a:pt x="1413" y="0"/>
                    <a:pt x="100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37"/>
            <p:cNvSpPr/>
            <p:nvPr/>
          </p:nvSpPr>
          <p:spPr>
            <a:xfrm>
              <a:off x="4699675" y="3889300"/>
              <a:ext cx="37000" cy="86125"/>
            </a:xfrm>
            <a:custGeom>
              <a:rect b="b" l="l" r="r" t="t"/>
              <a:pathLst>
                <a:path extrusionOk="0" h="3445" w="1480">
                  <a:moveTo>
                    <a:pt x="0" y="0"/>
                  </a:moveTo>
                  <a:cubicBezTo>
                    <a:pt x="93" y="740"/>
                    <a:pt x="185" y="1479"/>
                    <a:pt x="278" y="2219"/>
                  </a:cubicBezTo>
                  <a:cubicBezTo>
                    <a:pt x="399" y="3133"/>
                    <a:pt x="441" y="3444"/>
                    <a:pt x="747" y="3444"/>
                  </a:cubicBezTo>
                  <a:cubicBezTo>
                    <a:pt x="905" y="3444"/>
                    <a:pt x="1133" y="3361"/>
                    <a:pt x="1479" y="3235"/>
                  </a:cubicBezTo>
                  <a:lnTo>
                    <a:pt x="1479" y="2588"/>
                  </a:lnTo>
                  <a:cubicBezTo>
                    <a:pt x="925" y="2126"/>
                    <a:pt x="1202" y="1572"/>
                    <a:pt x="1109" y="1109"/>
                  </a:cubicBezTo>
                  <a:cubicBezTo>
                    <a:pt x="832" y="925"/>
                    <a:pt x="740" y="647"/>
                    <a:pt x="740" y="370"/>
                  </a:cubicBezTo>
                  <a:cubicBezTo>
                    <a:pt x="555" y="278"/>
                    <a:pt x="278" y="93"/>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37"/>
            <p:cNvSpPr/>
            <p:nvPr/>
          </p:nvSpPr>
          <p:spPr>
            <a:xfrm>
              <a:off x="5362875" y="566250"/>
              <a:ext cx="37000" cy="80900"/>
            </a:xfrm>
            <a:custGeom>
              <a:rect b="b" l="l" r="r" t="t"/>
              <a:pathLst>
                <a:path extrusionOk="0" h="3236" w="1480">
                  <a:moveTo>
                    <a:pt x="1110" y="1"/>
                  </a:moveTo>
                  <a:cubicBezTo>
                    <a:pt x="740" y="278"/>
                    <a:pt x="371" y="463"/>
                    <a:pt x="1" y="740"/>
                  </a:cubicBezTo>
                  <a:cubicBezTo>
                    <a:pt x="93" y="1572"/>
                    <a:pt x="463" y="2404"/>
                    <a:pt x="1" y="3236"/>
                  </a:cubicBezTo>
                  <a:lnTo>
                    <a:pt x="93" y="3236"/>
                  </a:lnTo>
                  <a:cubicBezTo>
                    <a:pt x="833" y="2959"/>
                    <a:pt x="1110" y="2127"/>
                    <a:pt x="1480" y="1480"/>
                  </a:cubicBezTo>
                  <a:lnTo>
                    <a:pt x="1203" y="740"/>
                  </a:lnTo>
                  <a:cubicBezTo>
                    <a:pt x="1203" y="463"/>
                    <a:pt x="1110" y="278"/>
                    <a:pt x="111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37"/>
            <p:cNvSpPr/>
            <p:nvPr/>
          </p:nvSpPr>
          <p:spPr>
            <a:xfrm>
              <a:off x="2691525" y="684100"/>
              <a:ext cx="300450" cy="1053800"/>
            </a:xfrm>
            <a:custGeom>
              <a:rect b="b" l="l" r="r" t="t"/>
              <a:pathLst>
                <a:path extrusionOk="0" h="42152" w="12018">
                  <a:moveTo>
                    <a:pt x="4715" y="12017"/>
                  </a:moveTo>
                  <a:cubicBezTo>
                    <a:pt x="7026" y="13034"/>
                    <a:pt x="7211" y="13496"/>
                    <a:pt x="5824" y="15622"/>
                  </a:cubicBezTo>
                  <a:cubicBezTo>
                    <a:pt x="5454" y="16177"/>
                    <a:pt x="5547" y="17009"/>
                    <a:pt x="4530" y="17194"/>
                  </a:cubicBezTo>
                  <a:cubicBezTo>
                    <a:pt x="4530" y="16362"/>
                    <a:pt x="5177" y="15345"/>
                    <a:pt x="4253" y="14606"/>
                  </a:cubicBezTo>
                  <a:cubicBezTo>
                    <a:pt x="4068" y="14513"/>
                    <a:pt x="4253" y="13774"/>
                    <a:pt x="4622" y="13589"/>
                  </a:cubicBezTo>
                  <a:cubicBezTo>
                    <a:pt x="5639" y="13034"/>
                    <a:pt x="4992" y="12480"/>
                    <a:pt x="4715" y="12017"/>
                  </a:cubicBezTo>
                  <a:close/>
                  <a:moveTo>
                    <a:pt x="5132" y="29186"/>
                  </a:moveTo>
                  <a:cubicBezTo>
                    <a:pt x="5174" y="29186"/>
                    <a:pt x="5220" y="29194"/>
                    <a:pt x="5270" y="29210"/>
                  </a:cubicBezTo>
                  <a:cubicBezTo>
                    <a:pt x="5454" y="29303"/>
                    <a:pt x="5639" y="29488"/>
                    <a:pt x="5639" y="29673"/>
                  </a:cubicBezTo>
                  <a:cubicBezTo>
                    <a:pt x="5732" y="29857"/>
                    <a:pt x="5639" y="30042"/>
                    <a:pt x="5085" y="30042"/>
                  </a:cubicBezTo>
                  <a:cubicBezTo>
                    <a:pt x="5085" y="30042"/>
                    <a:pt x="4900" y="29857"/>
                    <a:pt x="4900" y="29580"/>
                  </a:cubicBezTo>
                  <a:cubicBezTo>
                    <a:pt x="4824" y="29352"/>
                    <a:pt x="4935" y="29186"/>
                    <a:pt x="5132" y="29186"/>
                  </a:cubicBezTo>
                  <a:close/>
                  <a:moveTo>
                    <a:pt x="5871" y="33167"/>
                  </a:moveTo>
                  <a:cubicBezTo>
                    <a:pt x="6151" y="33167"/>
                    <a:pt x="6311" y="33407"/>
                    <a:pt x="6471" y="33647"/>
                  </a:cubicBezTo>
                  <a:cubicBezTo>
                    <a:pt x="6248" y="33722"/>
                    <a:pt x="6024" y="33856"/>
                    <a:pt x="6091" y="33857"/>
                  </a:cubicBezTo>
                  <a:lnTo>
                    <a:pt x="6091" y="33857"/>
                  </a:lnTo>
                  <a:cubicBezTo>
                    <a:pt x="5812" y="33924"/>
                    <a:pt x="5605" y="33961"/>
                    <a:pt x="5460" y="33961"/>
                  </a:cubicBezTo>
                  <a:cubicBezTo>
                    <a:pt x="5261" y="33961"/>
                    <a:pt x="5177" y="33892"/>
                    <a:pt x="5177" y="33740"/>
                  </a:cubicBezTo>
                  <a:cubicBezTo>
                    <a:pt x="5270" y="33370"/>
                    <a:pt x="5454" y="33185"/>
                    <a:pt x="5732" y="33185"/>
                  </a:cubicBezTo>
                  <a:cubicBezTo>
                    <a:pt x="5781" y="33173"/>
                    <a:pt x="5827" y="33167"/>
                    <a:pt x="5871" y="33167"/>
                  </a:cubicBezTo>
                  <a:close/>
                  <a:moveTo>
                    <a:pt x="6564" y="1"/>
                  </a:moveTo>
                  <a:lnTo>
                    <a:pt x="6564" y="1"/>
                  </a:lnTo>
                  <a:cubicBezTo>
                    <a:pt x="5547" y="1110"/>
                    <a:pt x="7395" y="1295"/>
                    <a:pt x="7026" y="2219"/>
                  </a:cubicBezTo>
                  <a:cubicBezTo>
                    <a:pt x="6993" y="2241"/>
                    <a:pt x="6952" y="2250"/>
                    <a:pt x="6905" y="2250"/>
                  </a:cubicBezTo>
                  <a:cubicBezTo>
                    <a:pt x="6708" y="2250"/>
                    <a:pt x="6407" y="2092"/>
                    <a:pt x="6154" y="2092"/>
                  </a:cubicBezTo>
                  <a:cubicBezTo>
                    <a:pt x="5964" y="2092"/>
                    <a:pt x="5802" y="2182"/>
                    <a:pt x="5732" y="2497"/>
                  </a:cubicBezTo>
                  <a:cubicBezTo>
                    <a:pt x="5696" y="2782"/>
                    <a:pt x="5770" y="2861"/>
                    <a:pt x="5886" y="2861"/>
                  </a:cubicBezTo>
                  <a:cubicBezTo>
                    <a:pt x="6029" y="2861"/>
                    <a:pt x="6235" y="2739"/>
                    <a:pt x="6373" y="2739"/>
                  </a:cubicBezTo>
                  <a:cubicBezTo>
                    <a:pt x="6412" y="2739"/>
                    <a:pt x="6446" y="2749"/>
                    <a:pt x="6471" y="2774"/>
                  </a:cubicBezTo>
                  <a:cubicBezTo>
                    <a:pt x="6564" y="2959"/>
                    <a:pt x="6748" y="3144"/>
                    <a:pt x="6564" y="3236"/>
                  </a:cubicBezTo>
                  <a:cubicBezTo>
                    <a:pt x="4622" y="4068"/>
                    <a:pt x="5917" y="5455"/>
                    <a:pt x="6101" y="7026"/>
                  </a:cubicBezTo>
                  <a:cubicBezTo>
                    <a:pt x="5085" y="6194"/>
                    <a:pt x="4715" y="5455"/>
                    <a:pt x="4438" y="4530"/>
                  </a:cubicBezTo>
                  <a:cubicBezTo>
                    <a:pt x="3681" y="4614"/>
                    <a:pt x="3842" y="5769"/>
                    <a:pt x="3113" y="5769"/>
                  </a:cubicBezTo>
                  <a:cubicBezTo>
                    <a:pt x="3040" y="5769"/>
                    <a:pt x="2958" y="5757"/>
                    <a:pt x="2866" y="5732"/>
                  </a:cubicBezTo>
                  <a:cubicBezTo>
                    <a:pt x="2496" y="5547"/>
                    <a:pt x="2589" y="5085"/>
                    <a:pt x="2496" y="4715"/>
                  </a:cubicBezTo>
                  <a:cubicBezTo>
                    <a:pt x="1763" y="6548"/>
                    <a:pt x="2030" y="8654"/>
                    <a:pt x="1133" y="10492"/>
                  </a:cubicBezTo>
                  <a:lnTo>
                    <a:pt x="1133" y="10492"/>
                  </a:lnTo>
                  <a:cubicBezTo>
                    <a:pt x="1125" y="10477"/>
                    <a:pt x="1118" y="10462"/>
                    <a:pt x="1110" y="10446"/>
                  </a:cubicBezTo>
                  <a:lnTo>
                    <a:pt x="1110" y="10446"/>
                  </a:lnTo>
                  <a:lnTo>
                    <a:pt x="1110" y="10539"/>
                  </a:lnTo>
                  <a:cubicBezTo>
                    <a:pt x="1118" y="10523"/>
                    <a:pt x="1125" y="10508"/>
                    <a:pt x="1133" y="10492"/>
                  </a:cubicBezTo>
                  <a:lnTo>
                    <a:pt x="1133" y="10492"/>
                  </a:lnTo>
                  <a:cubicBezTo>
                    <a:pt x="1933" y="12139"/>
                    <a:pt x="1473" y="13696"/>
                    <a:pt x="740" y="15253"/>
                  </a:cubicBezTo>
                  <a:cubicBezTo>
                    <a:pt x="370" y="16547"/>
                    <a:pt x="1" y="17841"/>
                    <a:pt x="740" y="19227"/>
                  </a:cubicBezTo>
                  <a:cubicBezTo>
                    <a:pt x="1246" y="19284"/>
                    <a:pt x="1751" y="19374"/>
                    <a:pt x="2277" y="19374"/>
                  </a:cubicBezTo>
                  <a:cubicBezTo>
                    <a:pt x="2617" y="19374"/>
                    <a:pt x="2966" y="19336"/>
                    <a:pt x="3328" y="19227"/>
                  </a:cubicBezTo>
                  <a:cubicBezTo>
                    <a:pt x="3430" y="19202"/>
                    <a:pt x="3545" y="19184"/>
                    <a:pt x="3659" y="19184"/>
                  </a:cubicBezTo>
                  <a:cubicBezTo>
                    <a:pt x="3961" y="19184"/>
                    <a:pt x="4253" y="19312"/>
                    <a:pt x="4253" y="19782"/>
                  </a:cubicBezTo>
                  <a:cubicBezTo>
                    <a:pt x="4253" y="20059"/>
                    <a:pt x="4137" y="20129"/>
                    <a:pt x="3975" y="20129"/>
                  </a:cubicBezTo>
                  <a:cubicBezTo>
                    <a:pt x="3814" y="20129"/>
                    <a:pt x="3606" y="20059"/>
                    <a:pt x="3421" y="20059"/>
                  </a:cubicBezTo>
                  <a:cubicBezTo>
                    <a:pt x="1202" y="20059"/>
                    <a:pt x="1295" y="20152"/>
                    <a:pt x="1295" y="22463"/>
                  </a:cubicBezTo>
                  <a:cubicBezTo>
                    <a:pt x="1295" y="23572"/>
                    <a:pt x="1202" y="24404"/>
                    <a:pt x="2404" y="24958"/>
                  </a:cubicBezTo>
                  <a:cubicBezTo>
                    <a:pt x="2866" y="25143"/>
                    <a:pt x="2681" y="25605"/>
                    <a:pt x="2312" y="25790"/>
                  </a:cubicBezTo>
                  <a:cubicBezTo>
                    <a:pt x="1480" y="26345"/>
                    <a:pt x="1480" y="26345"/>
                    <a:pt x="2219" y="26992"/>
                  </a:cubicBezTo>
                  <a:cubicBezTo>
                    <a:pt x="2019" y="27152"/>
                    <a:pt x="1802" y="27191"/>
                    <a:pt x="1582" y="27191"/>
                  </a:cubicBezTo>
                  <a:cubicBezTo>
                    <a:pt x="1375" y="27191"/>
                    <a:pt x="1167" y="27157"/>
                    <a:pt x="969" y="27157"/>
                  </a:cubicBezTo>
                  <a:cubicBezTo>
                    <a:pt x="891" y="27157"/>
                    <a:pt x="814" y="27162"/>
                    <a:pt x="740" y="27177"/>
                  </a:cubicBezTo>
                  <a:cubicBezTo>
                    <a:pt x="833" y="27362"/>
                    <a:pt x="925" y="27454"/>
                    <a:pt x="1018" y="27547"/>
                  </a:cubicBezTo>
                  <a:cubicBezTo>
                    <a:pt x="1942" y="28656"/>
                    <a:pt x="2774" y="29765"/>
                    <a:pt x="3606" y="30967"/>
                  </a:cubicBezTo>
                  <a:cubicBezTo>
                    <a:pt x="1665" y="32261"/>
                    <a:pt x="4992" y="32630"/>
                    <a:pt x="3975" y="33740"/>
                  </a:cubicBezTo>
                  <a:cubicBezTo>
                    <a:pt x="3884" y="33726"/>
                    <a:pt x="3801" y="33719"/>
                    <a:pt x="3726" y="33719"/>
                  </a:cubicBezTo>
                  <a:cubicBezTo>
                    <a:pt x="2804" y="33719"/>
                    <a:pt x="3001" y="34699"/>
                    <a:pt x="3513" y="35126"/>
                  </a:cubicBezTo>
                  <a:cubicBezTo>
                    <a:pt x="4345" y="35866"/>
                    <a:pt x="4345" y="36790"/>
                    <a:pt x="4530" y="37714"/>
                  </a:cubicBezTo>
                  <a:cubicBezTo>
                    <a:pt x="4530" y="37807"/>
                    <a:pt x="4438" y="37992"/>
                    <a:pt x="4438" y="38084"/>
                  </a:cubicBezTo>
                  <a:cubicBezTo>
                    <a:pt x="4534" y="38278"/>
                    <a:pt x="4625" y="38345"/>
                    <a:pt x="4712" y="38345"/>
                  </a:cubicBezTo>
                  <a:cubicBezTo>
                    <a:pt x="4908" y="38345"/>
                    <a:pt x="5090" y="38006"/>
                    <a:pt x="5293" y="38006"/>
                  </a:cubicBezTo>
                  <a:cubicBezTo>
                    <a:pt x="5345" y="38006"/>
                    <a:pt x="5399" y="38029"/>
                    <a:pt x="5454" y="38084"/>
                  </a:cubicBezTo>
                  <a:cubicBezTo>
                    <a:pt x="5917" y="38639"/>
                    <a:pt x="4900" y="38824"/>
                    <a:pt x="5177" y="39286"/>
                  </a:cubicBezTo>
                  <a:cubicBezTo>
                    <a:pt x="5362" y="39840"/>
                    <a:pt x="4900" y="40118"/>
                    <a:pt x="4900" y="40487"/>
                  </a:cubicBezTo>
                  <a:cubicBezTo>
                    <a:pt x="4900" y="40765"/>
                    <a:pt x="5270" y="41134"/>
                    <a:pt x="5454" y="41412"/>
                  </a:cubicBezTo>
                  <a:cubicBezTo>
                    <a:pt x="5491" y="41406"/>
                    <a:pt x="5527" y="41403"/>
                    <a:pt x="5562" y="41403"/>
                  </a:cubicBezTo>
                  <a:cubicBezTo>
                    <a:pt x="6058" y="41403"/>
                    <a:pt x="6409" y="41979"/>
                    <a:pt x="6841" y="42151"/>
                  </a:cubicBezTo>
                  <a:cubicBezTo>
                    <a:pt x="6933" y="41597"/>
                    <a:pt x="6656" y="41319"/>
                    <a:pt x="6379" y="40950"/>
                  </a:cubicBezTo>
                  <a:cubicBezTo>
                    <a:pt x="5938" y="40410"/>
                    <a:pt x="6042" y="40313"/>
                    <a:pt x="6266" y="40313"/>
                  </a:cubicBezTo>
                  <a:cubicBezTo>
                    <a:pt x="6392" y="40313"/>
                    <a:pt x="6555" y="40344"/>
                    <a:pt x="6680" y="40344"/>
                  </a:cubicBezTo>
                  <a:cubicBezTo>
                    <a:pt x="6751" y="40344"/>
                    <a:pt x="6809" y="40334"/>
                    <a:pt x="6841" y="40303"/>
                  </a:cubicBezTo>
                  <a:cubicBezTo>
                    <a:pt x="6748" y="39193"/>
                    <a:pt x="7211" y="38084"/>
                    <a:pt x="6471" y="37067"/>
                  </a:cubicBezTo>
                  <a:lnTo>
                    <a:pt x="6471" y="38269"/>
                  </a:lnTo>
                  <a:cubicBezTo>
                    <a:pt x="4622" y="36882"/>
                    <a:pt x="5454" y="35681"/>
                    <a:pt x="6471" y="34479"/>
                  </a:cubicBezTo>
                  <a:cubicBezTo>
                    <a:pt x="6564" y="34294"/>
                    <a:pt x="6564" y="34017"/>
                    <a:pt x="6194" y="33832"/>
                  </a:cubicBezTo>
                  <a:cubicBezTo>
                    <a:pt x="6656" y="33740"/>
                    <a:pt x="6748" y="33740"/>
                    <a:pt x="6841" y="33740"/>
                  </a:cubicBezTo>
                  <a:cubicBezTo>
                    <a:pt x="7488" y="32261"/>
                    <a:pt x="8043" y="30689"/>
                    <a:pt x="8320" y="29026"/>
                  </a:cubicBezTo>
                  <a:cubicBezTo>
                    <a:pt x="7303" y="26900"/>
                    <a:pt x="7580" y="26068"/>
                    <a:pt x="9799" y="25051"/>
                  </a:cubicBezTo>
                  <a:lnTo>
                    <a:pt x="9799" y="24681"/>
                  </a:lnTo>
                  <a:cubicBezTo>
                    <a:pt x="8967" y="23479"/>
                    <a:pt x="10353" y="22555"/>
                    <a:pt x="10169" y="21446"/>
                  </a:cubicBezTo>
                  <a:lnTo>
                    <a:pt x="9799" y="21446"/>
                  </a:lnTo>
                  <a:cubicBezTo>
                    <a:pt x="9337" y="22740"/>
                    <a:pt x="7673" y="22093"/>
                    <a:pt x="6933" y="23202"/>
                  </a:cubicBezTo>
                  <a:cubicBezTo>
                    <a:pt x="6841" y="23387"/>
                    <a:pt x="6379" y="23479"/>
                    <a:pt x="6101" y="23757"/>
                  </a:cubicBezTo>
                  <a:cubicBezTo>
                    <a:pt x="5457" y="24361"/>
                    <a:pt x="4936" y="24666"/>
                    <a:pt x="4491" y="24666"/>
                  </a:cubicBezTo>
                  <a:cubicBezTo>
                    <a:pt x="3915" y="24666"/>
                    <a:pt x="3468" y="24153"/>
                    <a:pt x="3051" y="23110"/>
                  </a:cubicBezTo>
                  <a:cubicBezTo>
                    <a:pt x="2959" y="22925"/>
                    <a:pt x="3051" y="22740"/>
                    <a:pt x="3051" y="22555"/>
                  </a:cubicBezTo>
                  <a:cubicBezTo>
                    <a:pt x="3165" y="22441"/>
                    <a:pt x="3315" y="22362"/>
                    <a:pt x="3456" y="22362"/>
                  </a:cubicBezTo>
                  <a:cubicBezTo>
                    <a:pt x="3543" y="22362"/>
                    <a:pt x="3628" y="22392"/>
                    <a:pt x="3698" y="22463"/>
                  </a:cubicBezTo>
                  <a:cubicBezTo>
                    <a:pt x="3985" y="22677"/>
                    <a:pt x="4326" y="22892"/>
                    <a:pt x="4724" y="22892"/>
                  </a:cubicBezTo>
                  <a:cubicBezTo>
                    <a:pt x="4839" y="22892"/>
                    <a:pt x="4960" y="22874"/>
                    <a:pt x="5085" y="22832"/>
                  </a:cubicBezTo>
                  <a:cubicBezTo>
                    <a:pt x="4992" y="22000"/>
                    <a:pt x="3421" y="21816"/>
                    <a:pt x="4068" y="21169"/>
                  </a:cubicBezTo>
                  <a:cubicBezTo>
                    <a:pt x="4756" y="20395"/>
                    <a:pt x="5444" y="19301"/>
                    <a:pt x="6652" y="19301"/>
                  </a:cubicBezTo>
                  <a:cubicBezTo>
                    <a:pt x="6743" y="19301"/>
                    <a:pt x="6837" y="19307"/>
                    <a:pt x="6933" y="19320"/>
                  </a:cubicBezTo>
                  <a:cubicBezTo>
                    <a:pt x="7303" y="19320"/>
                    <a:pt x="7395" y="19227"/>
                    <a:pt x="7580" y="19043"/>
                  </a:cubicBezTo>
                  <a:cubicBezTo>
                    <a:pt x="8320" y="18488"/>
                    <a:pt x="6379" y="18580"/>
                    <a:pt x="7303" y="17748"/>
                  </a:cubicBezTo>
                  <a:cubicBezTo>
                    <a:pt x="7413" y="17639"/>
                    <a:pt x="7523" y="17598"/>
                    <a:pt x="7632" y="17598"/>
                  </a:cubicBezTo>
                  <a:cubicBezTo>
                    <a:pt x="7951" y="17598"/>
                    <a:pt x="8263" y="17946"/>
                    <a:pt x="8551" y="17946"/>
                  </a:cubicBezTo>
                  <a:cubicBezTo>
                    <a:pt x="8663" y="17946"/>
                    <a:pt x="8771" y="17893"/>
                    <a:pt x="8874" y="17748"/>
                  </a:cubicBezTo>
                  <a:cubicBezTo>
                    <a:pt x="9152" y="17194"/>
                    <a:pt x="8597" y="16824"/>
                    <a:pt x="8690" y="16362"/>
                  </a:cubicBezTo>
                  <a:cubicBezTo>
                    <a:pt x="7950" y="14883"/>
                    <a:pt x="7303" y="13312"/>
                    <a:pt x="6194" y="12017"/>
                  </a:cubicBezTo>
                  <a:cubicBezTo>
                    <a:pt x="5852" y="11904"/>
                    <a:pt x="5545" y="11684"/>
                    <a:pt x="5252" y="11684"/>
                  </a:cubicBezTo>
                  <a:cubicBezTo>
                    <a:pt x="5070" y="11684"/>
                    <a:pt x="4892" y="11769"/>
                    <a:pt x="4715" y="12017"/>
                  </a:cubicBezTo>
                  <a:cubicBezTo>
                    <a:pt x="4659" y="11999"/>
                    <a:pt x="4582" y="11995"/>
                    <a:pt x="4496" y="11995"/>
                  </a:cubicBezTo>
                  <a:cubicBezTo>
                    <a:pt x="4439" y="11995"/>
                    <a:pt x="4378" y="11997"/>
                    <a:pt x="4318" y="11997"/>
                  </a:cubicBezTo>
                  <a:cubicBezTo>
                    <a:pt x="4017" y="11997"/>
                    <a:pt x="3729" y="11956"/>
                    <a:pt x="3975" y="11463"/>
                  </a:cubicBezTo>
                  <a:cubicBezTo>
                    <a:pt x="4253" y="11001"/>
                    <a:pt x="4438" y="10631"/>
                    <a:pt x="4438" y="10076"/>
                  </a:cubicBezTo>
                  <a:cubicBezTo>
                    <a:pt x="4592" y="7765"/>
                    <a:pt x="4874" y="7252"/>
                    <a:pt x="6676" y="7252"/>
                  </a:cubicBezTo>
                  <a:cubicBezTo>
                    <a:pt x="7036" y="7252"/>
                    <a:pt x="7457" y="7272"/>
                    <a:pt x="7950" y="7303"/>
                  </a:cubicBezTo>
                  <a:cubicBezTo>
                    <a:pt x="8135" y="6564"/>
                    <a:pt x="8597" y="6009"/>
                    <a:pt x="9244" y="6009"/>
                  </a:cubicBezTo>
                  <a:cubicBezTo>
                    <a:pt x="10816" y="5917"/>
                    <a:pt x="11093" y="4438"/>
                    <a:pt x="12017" y="3606"/>
                  </a:cubicBezTo>
                  <a:lnTo>
                    <a:pt x="12017" y="3606"/>
                  </a:lnTo>
                  <a:cubicBezTo>
                    <a:pt x="11739" y="3649"/>
                    <a:pt x="11477" y="3670"/>
                    <a:pt x="11228" y="3670"/>
                  </a:cubicBezTo>
                  <a:cubicBezTo>
                    <a:pt x="8833" y="3670"/>
                    <a:pt x="7736" y="1760"/>
                    <a:pt x="656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37"/>
            <p:cNvSpPr/>
            <p:nvPr/>
          </p:nvSpPr>
          <p:spPr>
            <a:xfrm>
              <a:off x="3345650" y="3339525"/>
              <a:ext cx="464350" cy="559925"/>
            </a:xfrm>
            <a:custGeom>
              <a:rect b="b" l="l" r="r" t="t"/>
              <a:pathLst>
                <a:path extrusionOk="0" h="22397" w="18574">
                  <a:moveTo>
                    <a:pt x="8499" y="9512"/>
                  </a:moveTo>
                  <a:cubicBezTo>
                    <a:pt x="7852" y="10437"/>
                    <a:pt x="9146" y="11916"/>
                    <a:pt x="7020" y="12470"/>
                  </a:cubicBezTo>
                  <a:cubicBezTo>
                    <a:pt x="7389" y="11269"/>
                    <a:pt x="7482" y="10252"/>
                    <a:pt x="8499" y="9512"/>
                  </a:cubicBezTo>
                  <a:close/>
                  <a:moveTo>
                    <a:pt x="17834" y="1"/>
                  </a:moveTo>
                  <a:cubicBezTo>
                    <a:pt x="17471" y="1"/>
                    <a:pt x="17115" y="324"/>
                    <a:pt x="16725" y="546"/>
                  </a:cubicBezTo>
                  <a:lnTo>
                    <a:pt x="15986" y="1656"/>
                  </a:lnTo>
                  <a:cubicBezTo>
                    <a:pt x="16171" y="1933"/>
                    <a:pt x="17187" y="2118"/>
                    <a:pt x="16263" y="2395"/>
                  </a:cubicBezTo>
                  <a:cubicBezTo>
                    <a:pt x="15616" y="2672"/>
                    <a:pt x="15524" y="3319"/>
                    <a:pt x="14877" y="3412"/>
                  </a:cubicBezTo>
                  <a:cubicBezTo>
                    <a:pt x="14599" y="3597"/>
                    <a:pt x="14599" y="3874"/>
                    <a:pt x="14507" y="4151"/>
                  </a:cubicBezTo>
                  <a:cubicBezTo>
                    <a:pt x="14692" y="5076"/>
                    <a:pt x="13675" y="5630"/>
                    <a:pt x="13860" y="6555"/>
                  </a:cubicBezTo>
                  <a:cubicBezTo>
                    <a:pt x="13860" y="6568"/>
                    <a:pt x="13850" y="6573"/>
                    <a:pt x="13833" y="6573"/>
                  </a:cubicBezTo>
                  <a:cubicBezTo>
                    <a:pt x="13732" y="6573"/>
                    <a:pt x="13358" y="6370"/>
                    <a:pt x="13120" y="6370"/>
                  </a:cubicBezTo>
                  <a:cubicBezTo>
                    <a:pt x="12658" y="6739"/>
                    <a:pt x="12196" y="7017"/>
                    <a:pt x="11641" y="7479"/>
                  </a:cubicBezTo>
                  <a:cubicBezTo>
                    <a:pt x="11518" y="6493"/>
                    <a:pt x="11806" y="6205"/>
                    <a:pt x="12285" y="6205"/>
                  </a:cubicBezTo>
                  <a:cubicBezTo>
                    <a:pt x="12525" y="6205"/>
                    <a:pt x="12812" y="6277"/>
                    <a:pt x="13120" y="6370"/>
                  </a:cubicBezTo>
                  <a:cubicBezTo>
                    <a:pt x="13120" y="5445"/>
                    <a:pt x="13213" y="4521"/>
                    <a:pt x="13860" y="3782"/>
                  </a:cubicBezTo>
                  <a:cubicBezTo>
                    <a:pt x="13726" y="3581"/>
                    <a:pt x="13592" y="3513"/>
                    <a:pt x="13458" y="3513"/>
                  </a:cubicBezTo>
                  <a:cubicBezTo>
                    <a:pt x="13222" y="3513"/>
                    <a:pt x="12986" y="3723"/>
                    <a:pt x="12751" y="3782"/>
                  </a:cubicBezTo>
                  <a:cubicBezTo>
                    <a:pt x="12687" y="4162"/>
                    <a:pt x="12580" y="4412"/>
                    <a:pt x="12340" y="4412"/>
                  </a:cubicBezTo>
                  <a:cubicBezTo>
                    <a:pt x="12230" y="4412"/>
                    <a:pt x="12093" y="4360"/>
                    <a:pt x="11919" y="4244"/>
                  </a:cubicBezTo>
                  <a:cubicBezTo>
                    <a:pt x="11549" y="3874"/>
                    <a:pt x="11179" y="3504"/>
                    <a:pt x="10532" y="3042"/>
                  </a:cubicBezTo>
                  <a:lnTo>
                    <a:pt x="10532" y="3042"/>
                  </a:lnTo>
                  <a:cubicBezTo>
                    <a:pt x="10440" y="4244"/>
                    <a:pt x="10625" y="5445"/>
                    <a:pt x="9053" y="5630"/>
                  </a:cubicBezTo>
                  <a:cubicBezTo>
                    <a:pt x="9053" y="6000"/>
                    <a:pt x="8961" y="6462"/>
                    <a:pt x="8314" y="6462"/>
                  </a:cubicBezTo>
                  <a:cubicBezTo>
                    <a:pt x="8874" y="6302"/>
                    <a:pt x="7493" y="5171"/>
                    <a:pt x="8434" y="5171"/>
                  </a:cubicBezTo>
                  <a:cubicBezTo>
                    <a:pt x="8580" y="5171"/>
                    <a:pt x="8781" y="5199"/>
                    <a:pt x="9053" y="5260"/>
                  </a:cubicBezTo>
                  <a:cubicBezTo>
                    <a:pt x="9331" y="4891"/>
                    <a:pt x="9978" y="4706"/>
                    <a:pt x="9793" y="4151"/>
                  </a:cubicBezTo>
                  <a:cubicBezTo>
                    <a:pt x="9238" y="2487"/>
                    <a:pt x="10440" y="2765"/>
                    <a:pt x="11272" y="2672"/>
                  </a:cubicBezTo>
                  <a:cubicBezTo>
                    <a:pt x="10541" y="2463"/>
                    <a:pt x="9781" y="2284"/>
                    <a:pt x="9024" y="2284"/>
                  </a:cubicBezTo>
                  <a:cubicBezTo>
                    <a:pt x="8441" y="2284"/>
                    <a:pt x="7860" y="2391"/>
                    <a:pt x="7297" y="2672"/>
                  </a:cubicBezTo>
                  <a:cubicBezTo>
                    <a:pt x="6742" y="4151"/>
                    <a:pt x="5171" y="4336"/>
                    <a:pt x="4154" y="5168"/>
                  </a:cubicBezTo>
                  <a:cubicBezTo>
                    <a:pt x="3692" y="5538"/>
                    <a:pt x="3230" y="5815"/>
                    <a:pt x="3137" y="6555"/>
                  </a:cubicBezTo>
                  <a:cubicBezTo>
                    <a:pt x="4432" y="7017"/>
                    <a:pt x="6188" y="6832"/>
                    <a:pt x="5910" y="9050"/>
                  </a:cubicBezTo>
                  <a:cubicBezTo>
                    <a:pt x="5818" y="9328"/>
                    <a:pt x="6188" y="9605"/>
                    <a:pt x="6280" y="9975"/>
                  </a:cubicBezTo>
                  <a:cubicBezTo>
                    <a:pt x="6650" y="10529"/>
                    <a:pt x="6650" y="10529"/>
                    <a:pt x="5910" y="10991"/>
                  </a:cubicBezTo>
                  <a:cubicBezTo>
                    <a:pt x="5818" y="10991"/>
                    <a:pt x="5633" y="11176"/>
                    <a:pt x="5633" y="11176"/>
                  </a:cubicBezTo>
                  <a:cubicBezTo>
                    <a:pt x="6373" y="12563"/>
                    <a:pt x="4801" y="12563"/>
                    <a:pt x="4339" y="13302"/>
                  </a:cubicBezTo>
                  <a:cubicBezTo>
                    <a:pt x="4064" y="13578"/>
                    <a:pt x="3942" y="14212"/>
                    <a:pt x="3516" y="14212"/>
                  </a:cubicBezTo>
                  <a:cubicBezTo>
                    <a:pt x="3370" y="14212"/>
                    <a:pt x="3188" y="14138"/>
                    <a:pt x="2953" y="13949"/>
                  </a:cubicBezTo>
                  <a:lnTo>
                    <a:pt x="2306" y="14319"/>
                  </a:lnTo>
                  <a:cubicBezTo>
                    <a:pt x="3045" y="15521"/>
                    <a:pt x="2028" y="15613"/>
                    <a:pt x="1381" y="15706"/>
                  </a:cubicBezTo>
                  <a:cubicBezTo>
                    <a:pt x="1338" y="15710"/>
                    <a:pt x="1297" y="15712"/>
                    <a:pt x="1259" y="15712"/>
                  </a:cubicBezTo>
                  <a:cubicBezTo>
                    <a:pt x="491" y="15712"/>
                    <a:pt x="822" y="14848"/>
                    <a:pt x="734" y="14319"/>
                  </a:cubicBezTo>
                  <a:lnTo>
                    <a:pt x="734" y="14319"/>
                  </a:lnTo>
                  <a:cubicBezTo>
                    <a:pt x="87" y="15151"/>
                    <a:pt x="549" y="16075"/>
                    <a:pt x="364" y="16907"/>
                  </a:cubicBezTo>
                  <a:cubicBezTo>
                    <a:pt x="649" y="16765"/>
                    <a:pt x="824" y="16296"/>
                    <a:pt x="1183" y="16296"/>
                  </a:cubicBezTo>
                  <a:cubicBezTo>
                    <a:pt x="1291" y="16296"/>
                    <a:pt x="1416" y="16338"/>
                    <a:pt x="1566" y="16445"/>
                  </a:cubicBezTo>
                  <a:cubicBezTo>
                    <a:pt x="2675" y="17000"/>
                    <a:pt x="1104" y="16815"/>
                    <a:pt x="1289" y="17277"/>
                  </a:cubicBezTo>
                  <a:cubicBezTo>
                    <a:pt x="1381" y="17832"/>
                    <a:pt x="1751" y="17924"/>
                    <a:pt x="2213" y="18479"/>
                  </a:cubicBezTo>
                  <a:cubicBezTo>
                    <a:pt x="549" y="18479"/>
                    <a:pt x="364" y="19773"/>
                    <a:pt x="180" y="20790"/>
                  </a:cubicBezTo>
                  <a:cubicBezTo>
                    <a:pt x="0" y="21447"/>
                    <a:pt x="285" y="21564"/>
                    <a:pt x="659" y="21564"/>
                  </a:cubicBezTo>
                  <a:cubicBezTo>
                    <a:pt x="863" y="21564"/>
                    <a:pt x="1093" y="21529"/>
                    <a:pt x="1289" y="21529"/>
                  </a:cubicBezTo>
                  <a:cubicBezTo>
                    <a:pt x="2768" y="21529"/>
                    <a:pt x="1566" y="22084"/>
                    <a:pt x="1474" y="22361"/>
                  </a:cubicBezTo>
                  <a:cubicBezTo>
                    <a:pt x="1617" y="22385"/>
                    <a:pt x="1757" y="22396"/>
                    <a:pt x="1894" y="22396"/>
                  </a:cubicBezTo>
                  <a:cubicBezTo>
                    <a:pt x="2815" y="22396"/>
                    <a:pt x="3579" y="21872"/>
                    <a:pt x="4062" y="21067"/>
                  </a:cubicBezTo>
                  <a:cubicBezTo>
                    <a:pt x="5263" y="19403"/>
                    <a:pt x="7667" y="18756"/>
                    <a:pt x="8129" y="16353"/>
                  </a:cubicBezTo>
                  <a:lnTo>
                    <a:pt x="8129" y="16353"/>
                  </a:lnTo>
                  <a:cubicBezTo>
                    <a:pt x="8221" y="17369"/>
                    <a:pt x="7759" y="18294"/>
                    <a:pt x="8406" y="19126"/>
                  </a:cubicBezTo>
                  <a:cubicBezTo>
                    <a:pt x="8468" y="19126"/>
                    <a:pt x="8571" y="19085"/>
                    <a:pt x="8660" y="19085"/>
                  </a:cubicBezTo>
                  <a:cubicBezTo>
                    <a:pt x="8704" y="19085"/>
                    <a:pt x="8745" y="19095"/>
                    <a:pt x="8776" y="19126"/>
                  </a:cubicBezTo>
                  <a:cubicBezTo>
                    <a:pt x="9151" y="19576"/>
                    <a:pt x="9496" y="19783"/>
                    <a:pt x="9829" y="19783"/>
                  </a:cubicBezTo>
                  <a:cubicBezTo>
                    <a:pt x="10316" y="19783"/>
                    <a:pt x="10777" y="19340"/>
                    <a:pt x="11272" y="18571"/>
                  </a:cubicBezTo>
                  <a:lnTo>
                    <a:pt x="11272" y="18571"/>
                  </a:lnTo>
                  <a:cubicBezTo>
                    <a:pt x="10732" y="20112"/>
                    <a:pt x="11220" y="20561"/>
                    <a:pt x="12147" y="20561"/>
                  </a:cubicBezTo>
                  <a:cubicBezTo>
                    <a:pt x="12332" y="20561"/>
                    <a:pt x="12535" y="20543"/>
                    <a:pt x="12751" y="20512"/>
                  </a:cubicBezTo>
                  <a:cubicBezTo>
                    <a:pt x="12843" y="19773"/>
                    <a:pt x="13305" y="19126"/>
                    <a:pt x="12751" y="18386"/>
                  </a:cubicBezTo>
                  <a:cubicBezTo>
                    <a:pt x="12670" y="18370"/>
                    <a:pt x="12584" y="18365"/>
                    <a:pt x="12494" y="18365"/>
                  </a:cubicBezTo>
                  <a:cubicBezTo>
                    <a:pt x="12358" y="18365"/>
                    <a:pt x="12214" y="18377"/>
                    <a:pt x="12071" y="18377"/>
                  </a:cubicBezTo>
                  <a:cubicBezTo>
                    <a:pt x="11772" y="18377"/>
                    <a:pt x="11478" y="18327"/>
                    <a:pt x="11272" y="18017"/>
                  </a:cubicBezTo>
                  <a:cubicBezTo>
                    <a:pt x="11051" y="18149"/>
                    <a:pt x="10810" y="18260"/>
                    <a:pt x="10588" y="18260"/>
                  </a:cubicBezTo>
                  <a:cubicBezTo>
                    <a:pt x="10344" y="18260"/>
                    <a:pt x="10123" y="18126"/>
                    <a:pt x="9978" y="17739"/>
                  </a:cubicBezTo>
                  <a:cubicBezTo>
                    <a:pt x="9885" y="17647"/>
                    <a:pt x="9978" y="17369"/>
                    <a:pt x="10070" y="17277"/>
                  </a:cubicBezTo>
                  <a:cubicBezTo>
                    <a:pt x="10184" y="17234"/>
                    <a:pt x="10282" y="17216"/>
                    <a:pt x="10368" y="17216"/>
                  </a:cubicBezTo>
                  <a:cubicBezTo>
                    <a:pt x="10844" y="17216"/>
                    <a:pt x="10959" y="17782"/>
                    <a:pt x="11272" y="18017"/>
                  </a:cubicBezTo>
                  <a:lnTo>
                    <a:pt x="12381" y="16907"/>
                  </a:lnTo>
                  <a:cubicBezTo>
                    <a:pt x="12221" y="16774"/>
                    <a:pt x="12014" y="16748"/>
                    <a:pt x="11795" y="16748"/>
                  </a:cubicBezTo>
                  <a:cubicBezTo>
                    <a:pt x="11659" y="16748"/>
                    <a:pt x="11518" y="16758"/>
                    <a:pt x="11380" y="16758"/>
                  </a:cubicBezTo>
                  <a:cubicBezTo>
                    <a:pt x="10970" y="16758"/>
                    <a:pt x="10587" y="16671"/>
                    <a:pt x="10440" y="15983"/>
                  </a:cubicBezTo>
                  <a:cubicBezTo>
                    <a:pt x="10505" y="15944"/>
                    <a:pt x="10575" y="15929"/>
                    <a:pt x="10649" y="15929"/>
                  </a:cubicBezTo>
                  <a:cubicBezTo>
                    <a:pt x="10915" y="15929"/>
                    <a:pt x="11226" y="16128"/>
                    <a:pt x="11486" y="16128"/>
                  </a:cubicBezTo>
                  <a:cubicBezTo>
                    <a:pt x="11666" y="16128"/>
                    <a:pt x="11821" y="16031"/>
                    <a:pt x="11919" y="15706"/>
                  </a:cubicBezTo>
                  <a:cubicBezTo>
                    <a:pt x="12196" y="14781"/>
                    <a:pt x="11734" y="14134"/>
                    <a:pt x="10902" y="13672"/>
                  </a:cubicBezTo>
                  <a:cubicBezTo>
                    <a:pt x="10746" y="14608"/>
                    <a:pt x="10327" y="15215"/>
                    <a:pt x="9366" y="15215"/>
                  </a:cubicBezTo>
                  <a:cubicBezTo>
                    <a:pt x="9189" y="15215"/>
                    <a:pt x="8992" y="15194"/>
                    <a:pt x="8776" y="15151"/>
                  </a:cubicBezTo>
                  <a:cubicBezTo>
                    <a:pt x="9366" y="14476"/>
                    <a:pt x="9726" y="13648"/>
                    <a:pt x="10626" y="13648"/>
                  </a:cubicBezTo>
                  <a:cubicBezTo>
                    <a:pt x="10713" y="13648"/>
                    <a:pt x="10805" y="13656"/>
                    <a:pt x="10902" y="13672"/>
                  </a:cubicBezTo>
                  <a:cubicBezTo>
                    <a:pt x="10902" y="13210"/>
                    <a:pt x="11087" y="12748"/>
                    <a:pt x="10994" y="12378"/>
                  </a:cubicBezTo>
                  <a:cubicBezTo>
                    <a:pt x="10783" y="11478"/>
                    <a:pt x="10995" y="11245"/>
                    <a:pt x="11372" y="11245"/>
                  </a:cubicBezTo>
                  <a:cubicBezTo>
                    <a:pt x="11653" y="11245"/>
                    <a:pt x="12025" y="11375"/>
                    <a:pt x="12381" y="11454"/>
                  </a:cubicBezTo>
                  <a:cubicBezTo>
                    <a:pt x="13398" y="10160"/>
                    <a:pt x="14414" y="8773"/>
                    <a:pt x="14969" y="7017"/>
                  </a:cubicBezTo>
                  <a:cubicBezTo>
                    <a:pt x="15431" y="7386"/>
                    <a:pt x="15154" y="7849"/>
                    <a:pt x="15246" y="8218"/>
                  </a:cubicBezTo>
                  <a:cubicBezTo>
                    <a:pt x="16078" y="7294"/>
                    <a:pt x="15246" y="6092"/>
                    <a:pt x="15986" y="5260"/>
                  </a:cubicBezTo>
                  <a:cubicBezTo>
                    <a:pt x="15339" y="4336"/>
                    <a:pt x="16356" y="4244"/>
                    <a:pt x="16725" y="3782"/>
                  </a:cubicBezTo>
                  <a:cubicBezTo>
                    <a:pt x="16910" y="2857"/>
                    <a:pt x="17280" y="2118"/>
                    <a:pt x="18204" y="1656"/>
                  </a:cubicBezTo>
                  <a:cubicBezTo>
                    <a:pt x="18297" y="1286"/>
                    <a:pt x="18389" y="916"/>
                    <a:pt x="18574" y="546"/>
                  </a:cubicBezTo>
                  <a:cubicBezTo>
                    <a:pt x="18317" y="142"/>
                    <a:pt x="18074" y="1"/>
                    <a:pt x="1783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37"/>
            <p:cNvSpPr/>
            <p:nvPr/>
          </p:nvSpPr>
          <p:spPr>
            <a:xfrm>
              <a:off x="2171575" y="4889225"/>
              <a:ext cx="1405050" cy="361475"/>
            </a:xfrm>
            <a:custGeom>
              <a:rect b="b" l="l" r="r" t="t"/>
              <a:pathLst>
                <a:path extrusionOk="0" h="14459" w="56202">
                  <a:moveTo>
                    <a:pt x="55174" y="1"/>
                  </a:moveTo>
                  <a:cubicBezTo>
                    <a:pt x="54942" y="1"/>
                    <a:pt x="54694" y="88"/>
                    <a:pt x="54445" y="212"/>
                  </a:cubicBezTo>
                  <a:cubicBezTo>
                    <a:pt x="53521" y="582"/>
                    <a:pt x="52504" y="952"/>
                    <a:pt x="51672" y="1691"/>
                  </a:cubicBezTo>
                  <a:cubicBezTo>
                    <a:pt x="49084" y="3725"/>
                    <a:pt x="46311" y="5204"/>
                    <a:pt x="43353" y="6498"/>
                  </a:cubicBezTo>
                  <a:cubicBezTo>
                    <a:pt x="37437" y="9086"/>
                    <a:pt x="31151" y="10750"/>
                    <a:pt x="24773" y="11859"/>
                  </a:cubicBezTo>
                  <a:cubicBezTo>
                    <a:pt x="23387" y="12090"/>
                    <a:pt x="21977" y="12183"/>
                    <a:pt x="20545" y="12183"/>
                  </a:cubicBezTo>
                  <a:cubicBezTo>
                    <a:pt x="19112" y="12183"/>
                    <a:pt x="17656" y="12090"/>
                    <a:pt x="16177" y="11952"/>
                  </a:cubicBezTo>
                  <a:cubicBezTo>
                    <a:pt x="20521" y="10565"/>
                    <a:pt x="23757" y="7885"/>
                    <a:pt x="25883" y="3910"/>
                  </a:cubicBezTo>
                  <a:cubicBezTo>
                    <a:pt x="24589" y="3632"/>
                    <a:pt x="25236" y="1876"/>
                    <a:pt x="24126" y="1414"/>
                  </a:cubicBezTo>
                  <a:cubicBezTo>
                    <a:pt x="23202" y="3725"/>
                    <a:pt x="22370" y="6036"/>
                    <a:pt x="20429" y="7792"/>
                  </a:cubicBezTo>
                  <a:cubicBezTo>
                    <a:pt x="18211" y="9918"/>
                    <a:pt x="15530" y="10565"/>
                    <a:pt x="12665" y="11120"/>
                  </a:cubicBezTo>
                  <a:cubicBezTo>
                    <a:pt x="12254" y="11199"/>
                    <a:pt x="11824" y="11237"/>
                    <a:pt x="11383" y="11237"/>
                  </a:cubicBezTo>
                  <a:cubicBezTo>
                    <a:pt x="8750" y="11237"/>
                    <a:pt x="5731" y="9891"/>
                    <a:pt x="4068" y="8069"/>
                  </a:cubicBezTo>
                  <a:cubicBezTo>
                    <a:pt x="2589" y="6406"/>
                    <a:pt x="2219" y="4464"/>
                    <a:pt x="1572" y="2523"/>
                  </a:cubicBezTo>
                  <a:cubicBezTo>
                    <a:pt x="1572" y="3540"/>
                    <a:pt x="1110" y="4280"/>
                    <a:pt x="93" y="4649"/>
                  </a:cubicBezTo>
                  <a:cubicBezTo>
                    <a:pt x="93" y="5111"/>
                    <a:pt x="1" y="5481"/>
                    <a:pt x="463" y="5759"/>
                  </a:cubicBezTo>
                  <a:cubicBezTo>
                    <a:pt x="539" y="5224"/>
                    <a:pt x="1183" y="4879"/>
                    <a:pt x="1509" y="4879"/>
                  </a:cubicBezTo>
                  <a:cubicBezTo>
                    <a:pt x="1578" y="4879"/>
                    <a:pt x="1633" y="4894"/>
                    <a:pt x="1665" y="4927"/>
                  </a:cubicBezTo>
                  <a:cubicBezTo>
                    <a:pt x="2404" y="5851"/>
                    <a:pt x="556" y="5666"/>
                    <a:pt x="833" y="6498"/>
                  </a:cubicBezTo>
                  <a:cubicBezTo>
                    <a:pt x="833" y="7145"/>
                    <a:pt x="1203" y="7700"/>
                    <a:pt x="1665" y="8254"/>
                  </a:cubicBezTo>
                  <a:cubicBezTo>
                    <a:pt x="5547" y="13153"/>
                    <a:pt x="11186" y="13800"/>
                    <a:pt x="16732" y="14355"/>
                  </a:cubicBezTo>
                  <a:cubicBezTo>
                    <a:pt x="17397" y="14427"/>
                    <a:pt x="18063" y="14459"/>
                    <a:pt x="18729" y="14459"/>
                  </a:cubicBezTo>
                  <a:cubicBezTo>
                    <a:pt x="22315" y="14459"/>
                    <a:pt x="25901" y="13543"/>
                    <a:pt x="29488" y="13153"/>
                  </a:cubicBezTo>
                  <a:cubicBezTo>
                    <a:pt x="33555" y="12599"/>
                    <a:pt x="37437" y="10935"/>
                    <a:pt x="41227" y="9271"/>
                  </a:cubicBezTo>
                  <a:cubicBezTo>
                    <a:pt x="43815" y="8254"/>
                    <a:pt x="46403" y="6868"/>
                    <a:pt x="48899" y="5481"/>
                  </a:cubicBezTo>
                  <a:cubicBezTo>
                    <a:pt x="51117" y="4280"/>
                    <a:pt x="53243" y="3170"/>
                    <a:pt x="55369" y="1784"/>
                  </a:cubicBezTo>
                  <a:cubicBezTo>
                    <a:pt x="55831" y="1414"/>
                    <a:pt x="56201" y="1044"/>
                    <a:pt x="55924" y="490"/>
                  </a:cubicBezTo>
                  <a:cubicBezTo>
                    <a:pt x="55720" y="133"/>
                    <a:pt x="55460" y="1"/>
                    <a:pt x="5517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37"/>
            <p:cNvSpPr/>
            <p:nvPr/>
          </p:nvSpPr>
          <p:spPr>
            <a:xfrm>
              <a:off x="2564425" y="367525"/>
              <a:ext cx="1204000" cy="499825"/>
            </a:xfrm>
            <a:custGeom>
              <a:rect b="b" l="l" r="r" t="t"/>
              <a:pathLst>
                <a:path extrusionOk="0" h="19993" w="48160">
                  <a:moveTo>
                    <a:pt x="2959" y="0"/>
                  </a:moveTo>
                  <a:cubicBezTo>
                    <a:pt x="2497" y="1387"/>
                    <a:pt x="740" y="1110"/>
                    <a:pt x="1" y="2126"/>
                  </a:cubicBezTo>
                  <a:cubicBezTo>
                    <a:pt x="519" y="2299"/>
                    <a:pt x="795" y="2875"/>
                    <a:pt x="1356" y="2875"/>
                  </a:cubicBezTo>
                  <a:cubicBezTo>
                    <a:pt x="1396" y="2875"/>
                    <a:pt x="1437" y="2872"/>
                    <a:pt x="1480" y="2866"/>
                  </a:cubicBezTo>
                  <a:cubicBezTo>
                    <a:pt x="1572" y="2496"/>
                    <a:pt x="1018" y="1849"/>
                    <a:pt x="1665" y="1849"/>
                  </a:cubicBezTo>
                  <a:cubicBezTo>
                    <a:pt x="2140" y="1849"/>
                    <a:pt x="2654" y="1505"/>
                    <a:pt x="3107" y="1505"/>
                  </a:cubicBezTo>
                  <a:cubicBezTo>
                    <a:pt x="3359" y="1505"/>
                    <a:pt x="3593" y="1611"/>
                    <a:pt x="3791" y="1941"/>
                  </a:cubicBezTo>
                  <a:cubicBezTo>
                    <a:pt x="4438" y="3051"/>
                    <a:pt x="6194" y="3328"/>
                    <a:pt x="5732" y="5084"/>
                  </a:cubicBezTo>
                  <a:cubicBezTo>
                    <a:pt x="5732" y="5084"/>
                    <a:pt x="5824" y="5177"/>
                    <a:pt x="5917" y="5269"/>
                  </a:cubicBezTo>
                  <a:cubicBezTo>
                    <a:pt x="6227" y="5083"/>
                    <a:pt x="6465" y="5006"/>
                    <a:pt x="6652" y="5006"/>
                  </a:cubicBezTo>
                  <a:cubicBezTo>
                    <a:pt x="7526" y="5006"/>
                    <a:pt x="7306" y="6675"/>
                    <a:pt x="8306" y="6675"/>
                  </a:cubicBezTo>
                  <a:cubicBezTo>
                    <a:pt x="8368" y="6675"/>
                    <a:pt x="8434" y="6669"/>
                    <a:pt x="8505" y="6656"/>
                  </a:cubicBezTo>
                  <a:lnTo>
                    <a:pt x="8505" y="6656"/>
                  </a:lnTo>
                  <a:cubicBezTo>
                    <a:pt x="8073" y="6991"/>
                    <a:pt x="7710" y="7115"/>
                    <a:pt x="7390" y="7115"/>
                  </a:cubicBezTo>
                  <a:cubicBezTo>
                    <a:pt x="6474" y="7115"/>
                    <a:pt x="5906" y="6101"/>
                    <a:pt x="5085" y="6101"/>
                  </a:cubicBezTo>
                  <a:cubicBezTo>
                    <a:pt x="5547" y="6841"/>
                    <a:pt x="6009" y="7488"/>
                    <a:pt x="6194" y="8412"/>
                  </a:cubicBezTo>
                  <a:cubicBezTo>
                    <a:pt x="6933" y="11370"/>
                    <a:pt x="7858" y="14328"/>
                    <a:pt x="7673" y="17378"/>
                  </a:cubicBezTo>
                  <a:cubicBezTo>
                    <a:pt x="8690" y="16546"/>
                    <a:pt x="10538" y="16546"/>
                    <a:pt x="10169" y="14513"/>
                  </a:cubicBezTo>
                  <a:cubicBezTo>
                    <a:pt x="9891" y="14420"/>
                    <a:pt x="9429" y="14605"/>
                    <a:pt x="9244" y="14143"/>
                  </a:cubicBezTo>
                  <a:cubicBezTo>
                    <a:pt x="9244" y="14143"/>
                    <a:pt x="9337" y="13958"/>
                    <a:pt x="9429" y="13958"/>
                  </a:cubicBezTo>
                  <a:cubicBezTo>
                    <a:pt x="9479" y="13948"/>
                    <a:pt x="9524" y="13944"/>
                    <a:pt x="9565" y="13944"/>
                  </a:cubicBezTo>
                  <a:cubicBezTo>
                    <a:pt x="9912" y="13944"/>
                    <a:pt x="10004" y="14265"/>
                    <a:pt x="10169" y="14513"/>
                  </a:cubicBezTo>
                  <a:cubicBezTo>
                    <a:pt x="11093" y="14050"/>
                    <a:pt x="10631" y="13588"/>
                    <a:pt x="10076" y="13219"/>
                  </a:cubicBezTo>
                  <a:cubicBezTo>
                    <a:pt x="9429" y="12849"/>
                    <a:pt x="8505" y="12756"/>
                    <a:pt x="9059" y="11647"/>
                  </a:cubicBezTo>
                  <a:cubicBezTo>
                    <a:pt x="9239" y="11257"/>
                    <a:pt x="9429" y="11130"/>
                    <a:pt x="9626" y="11130"/>
                  </a:cubicBezTo>
                  <a:cubicBezTo>
                    <a:pt x="9993" y="11130"/>
                    <a:pt x="10382" y="11573"/>
                    <a:pt x="10774" y="11573"/>
                  </a:cubicBezTo>
                  <a:cubicBezTo>
                    <a:pt x="10819" y="11573"/>
                    <a:pt x="10864" y="11567"/>
                    <a:pt x="10908" y="11555"/>
                  </a:cubicBezTo>
                  <a:cubicBezTo>
                    <a:pt x="9984" y="7672"/>
                    <a:pt x="7765" y="4530"/>
                    <a:pt x="4807" y="1849"/>
                  </a:cubicBezTo>
                  <a:lnTo>
                    <a:pt x="4807" y="1849"/>
                  </a:lnTo>
                  <a:cubicBezTo>
                    <a:pt x="17101" y="3051"/>
                    <a:pt x="28008" y="7672"/>
                    <a:pt x="38361" y="14143"/>
                  </a:cubicBezTo>
                  <a:cubicBezTo>
                    <a:pt x="37714" y="14975"/>
                    <a:pt x="36790" y="15437"/>
                    <a:pt x="36328" y="16269"/>
                  </a:cubicBezTo>
                  <a:cubicBezTo>
                    <a:pt x="36512" y="16639"/>
                    <a:pt x="36605" y="17008"/>
                    <a:pt x="36697" y="17378"/>
                  </a:cubicBezTo>
                  <a:cubicBezTo>
                    <a:pt x="37344" y="16824"/>
                    <a:pt x="38084" y="16176"/>
                    <a:pt x="38731" y="15622"/>
                  </a:cubicBezTo>
                  <a:cubicBezTo>
                    <a:pt x="38866" y="15487"/>
                    <a:pt x="38902" y="15205"/>
                    <a:pt x="39055" y="15205"/>
                  </a:cubicBezTo>
                  <a:cubicBezTo>
                    <a:pt x="39112" y="15205"/>
                    <a:pt x="39185" y="15244"/>
                    <a:pt x="39285" y="15345"/>
                  </a:cubicBezTo>
                  <a:cubicBezTo>
                    <a:pt x="40302" y="16269"/>
                    <a:pt x="41781" y="16454"/>
                    <a:pt x="42798" y="17378"/>
                  </a:cubicBezTo>
                  <a:cubicBezTo>
                    <a:pt x="43815" y="18302"/>
                    <a:pt x="45016" y="19042"/>
                    <a:pt x="46218" y="19781"/>
                  </a:cubicBezTo>
                  <a:cubicBezTo>
                    <a:pt x="46425" y="19919"/>
                    <a:pt x="46657" y="19993"/>
                    <a:pt x="46886" y="19993"/>
                  </a:cubicBezTo>
                  <a:cubicBezTo>
                    <a:pt x="47272" y="19993"/>
                    <a:pt x="47650" y="19783"/>
                    <a:pt x="47882" y="19319"/>
                  </a:cubicBezTo>
                  <a:cubicBezTo>
                    <a:pt x="48159" y="18580"/>
                    <a:pt x="47605" y="18118"/>
                    <a:pt x="47050" y="17933"/>
                  </a:cubicBezTo>
                  <a:cubicBezTo>
                    <a:pt x="44647" y="17008"/>
                    <a:pt x="43075" y="14882"/>
                    <a:pt x="41042" y="13403"/>
                  </a:cubicBezTo>
                  <a:lnTo>
                    <a:pt x="41134" y="13403"/>
                  </a:lnTo>
                  <a:cubicBezTo>
                    <a:pt x="41134" y="13311"/>
                    <a:pt x="41134" y="13126"/>
                    <a:pt x="41134" y="13034"/>
                  </a:cubicBezTo>
                  <a:cubicBezTo>
                    <a:pt x="40938" y="13095"/>
                    <a:pt x="40759" y="13122"/>
                    <a:pt x="40592" y="13122"/>
                  </a:cubicBezTo>
                  <a:cubicBezTo>
                    <a:pt x="39500" y="13122"/>
                    <a:pt x="38966" y="11956"/>
                    <a:pt x="38084" y="11555"/>
                  </a:cubicBezTo>
                  <a:cubicBezTo>
                    <a:pt x="34849" y="9983"/>
                    <a:pt x="31613" y="8227"/>
                    <a:pt x="28378" y="6471"/>
                  </a:cubicBezTo>
                  <a:cubicBezTo>
                    <a:pt x="28378" y="6813"/>
                    <a:pt x="28062" y="7313"/>
                    <a:pt x="27941" y="7313"/>
                  </a:cubicBezTo>
                  <a:cubicBezTo>
                    <a:pt x="27931" y="7313"/>
                    <a:pt x="27923" y="7310"/>
                    <a:pt x="27916" y="7303"/>
                  </a:cubicBezTo>
                  <a:cubicBezTo>
                    <a:pt x="27639" y="6656"/>
                    <a:pt x="26160" y="7025"/>
                    <a:pt x="26622" y="5731"/>
                  </a:cubicBezTo>
                  <a:cubicBezTo>
                    <a:pt x="25328" y="5269"/>
                    <a:pt x="24034" y="4715"/>
                    <a:pt x="22740" y="4252"/>
                  </a:cubicBezTo>
                  <a:cubicBezTo>
                    <a:pt x="20244" y="3143"/>
                    <a:pt x="17748" y="2034"/>
                    <a:pt x="14975" y="1757"/>
                  </a:cubicBezTo>
                  <a:cubicBezTo>
                    <a:pt x="14811" y="1976"/>
                    <a:pt x="14614" y="2163"/>
                    <a:pt x="14423" y="2163"/>
                  </a:cubicBezTo>
                  <a:cubicBezTo>
                    <a:pt x="14292" y="2163"/>
                    <a:pt x="14164" y="2075"/>
                    <a:pt x="14051" y="1849"/>
                  </a:cubicBezTo>
                  <a:cubicBezTo>
                    <a:pt x="13866" y="1479"/>
                    <a:pt x="14328" y="1479"/>
                    <a:pt x="14605" y="1387"/>
                  </a:cubicBezTo>
                  <a:cubicBezTo>
                    <a:pt x="10723" y="832"/>
                    <a:pt x="6841" y="93"/>
                    <a:pt x="295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37"/>
            <p:cNvSpPr/>
            <p:nvPr/>
          </p:nvSpPr>
          <p:spPr>
            <a:xfrm>
              <a:off x="3320075" y="1583050"/>
              <a:ext cx="367450" cy="526900"/>
            </a:xfrm>
            <a:custGeom>
              <a:rect b="b" l="l" r="r" t="t"/>
              <a:pathLst>
                <a:path extrusionOk="0" h="21076" w="14698">
                  <a:moveTo>
                    <a:pt x="11370" y="9244"/>
                  </a:moveTo>
                  <a:lnTo>
                    <a:pt x="11370" y="9244"/>
                  </a:lnTo>
                  <a:cubicBezTo>
                    <a:pt x="11740" y="10260"/>
                    <a:pt x="11463" y="11370"/>
                    <a:pt x="12387" y="12109"/>
                  </a:cubicBezTo>
                  <a:cubicBezTo>
                    <a:pt x="12017" y="12386"/>
                    <a:pt x="11278" y="12479"/>
                    <a:pt x="11278" y="12479"/>
                  </a:cubicBezTo>
                  <a:cubicBezTo>
                    <a:pt x="11555" y="11370"/>
                    <a:pt x="9984" y="10353"/>
                    <a:pt x="11370" y="9244"/>
                  </a:cubicBezTo>
                  <a:close/>
                  <a:moveTo>
                    <a:pt x="2078" y="13769"/>
                  </a:moveTo>
                  <a:cubicBezTo>
                    <a:pt x="2318" y="13769"/>
                    <a:pt x="2497" y="13847"/>
                    <a:pt x="2497" y="14050"/>
                  </a:cubicBezTo>
                  <a:cubicBezTo>
                    <a:pt x="2497" y="15067"/>
                    <a:pt x="3606" y="14697"/>
                    <a:pt x="3791" y="15344"/>
                  </a:cubicBezTo>
                  <a:cubicBezTo>
                    <a:pt x="3543" y="15489"/>
                    <a:pt x="3313" y="15546"/>
                    <a:pt x="3096" y="15546"/>
                  </a:cubicBezTo>
                  <a:cubicBezTo>
                    <a:pt x="2341" y="15546"/>
                    <a:pt x="1735" y="14861"/>
                    <a:pt x="1018" y="14790"/>
                  </a:cubicBezTo>
                  <a:cubicBezTo>
                    <a:pt x="833" y="14790"/>
                    <a:pt x="740" y="14235"/>
                    <a:pt x="1110" y="14050"/>
                  </a:cubicBezTo>
                  <a:cubicBezTo>
                    <a:pt x="1369" y="13895"/>
                    <a:pt x="1772" y="13769"/>
                    <a:pt x="2078" y="13769"/>
                  </a:cubicBezTo>
                  <a:close/>
                  <a:moveTo>
                    <a:pt x="11555" y="0"/>
                  </a:moveTo>
                  <a:cubicBezTo>
                    <a:pt x="10076" y="1941"/>
                    <a:pt x="9059" y="4160"/>
                    <a:pt x="8597" y="6655"/>
                  </a:cubicBezTo>
                  <a:cubicBezTo>
                    <a:pt x="8412" y="7672"/>
                    <a:pt x="8505" y="8874"/>
                    <a:pt x="7950" y="9798"/>
                  </a:cubicBezTo>
                  <a:cubicBezTo>
                    <a:pt x="8320" y="10076"/>
                    <a:pt x="8320" y="10353"/>
                    <a:pt x="7950" y="10538"/>
                  </a:cubicBezTo>
                  <a:cubicBezTo>
                    <a:pt x="7869" y="10599"/>
                    <a:pt x="7805" y="10624"/>
                    <a:pt x="7755" y="10624"/>
                  </a:cubicBezTo>
                  <a:cubicBezTo>
                    <a:pt x="7581" y="10624"/>
                    <a:pt x="7581" y="10312"/>
                    <a:pt x="7581" y="10168"/>
                  </a:cubicBezTo>
                  <a:cubicBezTo>
                    <a:pt x="7211" y="10168"/>
                    <a:pt x="7026" y="10076"/>
                    <a:pt x="6841" y="9798"/>
                  </a:cubicBezTo>
                  <a:cubicBezTo>
                    <a:pt x="6194" y="9429"/>
                    <a:pt x="6286" y="8412"/>
                    <a:pt x="5362" y="8319"/>
                  </a:cubicBezTo>
                  <a:cubicBezTo>
                    <a:pt x="5069" y="8661"/>
                    <a:pt x="4750" y="8771"/>
                    <a:pt x="4405" y="8771"/>
                  </a:cubicBezTo>
                  <a:cubicBezTo>
                    <a:pt x="4098" y="8771"/>
                    <a:pt x="3770" y="8684"/>
                    <a:pt x="3421" y="8597"/>
                  </a:cubicBezTo>
                  <a:cubicBezTo>
                    <a:pt x="3329" y="7857"/>
                    <a:pt x="4160" y="8042"/>
                    <a:pt x="4253" y="7580"/>
                  </a:cubicBezTo>
                  <a:lnTo>
                    <a:pt x="4253" y="7580"/>
                  </a:lnTo>
                  <a:cubicBezTo>
                    <a:pt x="4210" y="7585"/>
                    <a:pt x="4169" y="7588"/>
                    <a:pt x="4130" y="7588"/>
                  </a:cubicBezTo>
                  <a:cubicBezTo>
                    <a:pt x="3491" y="7588"/>
                    <a:pt x="3302" y="6911"/>
                    <a:pt x="2866" y="6563"/>
                  </a:cubicBezTo>
                  <a:lnTo>
                    <a:pt x="2866" y="6563"/>
                  </a:lnTo>
                  <a:cubicBezTo>
                    <a:pt x="1850" y="7210"/>
                    <a:pt x="1942" y="8134"/>
                    <a:pt x="3329" y="9059"/>
                  </a:cubicBezTo>
                  <a:cubicBezTo>
                    <a:pt x="3883" y="9429"/>
                    <a:pt x="4160" y="9613"/>
                    <a:pt x="3606" y="10168"/>
                  </a:cubicBezTo>
                  <a:cubicBezTo>
                    <a:pt x="4345" y="11647"/>
                    <a:pt x="2774" y="12202"/>
                    <a:pt x="2219" y="13126"/>
                  </a:cubicBezTo>
                  <a:cubicBezTo>
                    <a:pt x="2188" y="13173"/>
                    <a:pt x="2152" y="13193"/>
                    <a:pt x="2112" y="13193"/>
                  </a:cubicBezTo>
                  <a:cubicBezTo>
                    <a:pt x="1913" y="13193"/>
                    <a:pt x="1618" y="12694"/>
                    <a:pt x="1387" y="12386"/>
                  </a:cubicBezTo>
                  <a:cubicBezTo>
                    <a:pt x="1235" y="12158"/>
                    <a:pt x="1021" y="11993"/>
                    <a:pt x="692" y="11993"/>
                  </a:cubicBezTo>
                  <a:cubicBezTo>
                    <a:pt x="621" y="11993"/>
                    <a:pt x="545" y="12000"/>
                    <a:pt x="463" y="12017"/>
                  </a:cubicBezTo>
                  <a:cubicBezTo>
                    <a:pt x="1" y="12109"/>
                    <a:pt x="93" y="12664"/>
                    <a:pt x="93" y="12849"/>
                  </a:cubicBezTo>
                  <a:cubicBezTo>
                    <a:pt x="463" y="14790"/>
                    <a:pt x="1" y="16731"/>
                    <a:pt x="648" y="18672"/>
                  </a:cubicBezTo>
                  <a:cubicBezTo>
                    <a:pt x="740" y="19227"/>
                    <a:pt x="1018" y="19689"/>
                    <a:pt x="1480" y="19966"/>
                  </a:cubicBezTo>
                  <a:cubicBezTo>
                    <a:pt x="1544" y="19992"/>
                    <a:pt x="1602" y="20003"/>
                    <a:pt x="1656" y="20003"/>
                  </a:cubicBezTo>
                  <a:cubicBezTo>
                    <a:pt x="1995" y="20003"/>
                    <a:pt x="2165" y="19558"/>
                    <a:pt x="2404" y="19319"/>
                  </a:cubicBezTo>
                  <a:cubicBezTo>
                    <a:pt x="2774" y="18949"/>
                    <a:pt x="2959" y="18395"/>
                    <a:pt x="2219" y="18025"/>
                  </a:cubicBezTo>
                  <a:cubicBezTo>
                    <a:pt x="2034" y="17840"/>
                    <a:pt x="1850" y="17563"/>
                    <a:pt x="2219" y="17285"/>
                  </a:cubicBezTo>
                  <a:cubicBezTo>
                    <a:pt x="2348" y="17157"/>
                    <a:pt x="2477" y="17088"/>
                    <a:pt x="2615" y="17088"/>
                  </a:cubicBezTo>
                  <a:cubicBezTo>
                    <a:pt x="2774" y="17088"/>
                    <a:pt x="2946" y="17180"/>
                    <a:pt x="3144" y="17378"/>
                  </a:cubicBezTo>
                  <a:cubicBezTo>
                    <a:pt x="4345" y="18487"/>
                    <a:pt x="3236" y="19319"/>
                    <a:pt x="2866" y="20336"/>
                  </a:cubicBezTo>
                  <a:cubicBezTo>
                    <a:pt x="3310" y="20502"/>
                    <a:pt x="3787" y="20535"/>
                    <a:pt x="4257" y="20535"/>
                  </a:cubicBezTo>
                  <a:cubicBezTo>
                    <a:pt x="4571" y="20535"/>
                    <a:pt x="4881" y="20521"/>
                    <a:pt x="5177" y="20521"/>
                  </a:cubicBezTo>
                  <a:cubicBezTo>
                    <a:pt x="6749" y="20521"/>
                    <a:pt x="4992" y="18949"/>
                    <a:pt x="5824" y="18395"/>
                  </a:cubicBezTo>
                  <a:cubicBezTo>
                    <a:pt x="4530" y="16454"/>
                    <a:pt x="6471" y="15899"/>
                    <a:pt x="7396" y="15622"/>
                  </a:cubicBezTo>
                  <a:cubicBezTo>
                    <a:pt x="8320" y="15344"/>
                    <a:pt x="8505" y="14975"/>
                    <a:pt x="8782" y="14328"/>
                  </a:cubicBezTo>
                  <a:cubicBezTo>
                    <a:pt x="8697" y="14222"/>
                    <a:pt x="8608" y="14184"/>
                    <a:pt x="8514" y="14184"/>
                  </a:cubicBezTo>
                  <a:cubicBezTo>
                    <a:pt x="8279" y="14184"/>
                    <a:pt x="8019" y="14425"/>
                    <a:pt x="7754" y="14425"/>
                  </a:cubicBezTo>
                  <a:cubicBezTo>
                    <a:pt x="7666" y="14425"/>
                    <a:pt x="7577" y="14399"/>
                    <a:pt x="7488" y="14328"/>
                  </a:cubicBezTo>
                  <a:cubicBezTo>
                    <a:pt x="7765" y="13773"/>
                    <a:pt x="8320" y="13126"/>
                    <a:pt x="8135" y="12664"/>
                  </a:cubicBezTo>
                  <a:cubicBezTo>
                    <a:pt x="7855" y="11612"/>
                    <a:pt x="8000" y="11318"/>
                    <a:pt x="8303" y="11318"/>
                  </a:cubicBezTo>
                  <a:cubicBezTo>
                    <a:pt x="8687" y="11318"/>
                    <a:pt x="9326" y="11791"/>
                    <a:pt x="9674" y="11791"/>
                  </a:cubicBezTo>
                  <a:cubicBezTo>
                    <a:pt x="9776" y="11791"/>
                    <a:pt x="9853" y="11751"/>
                    <a:pt x="9891" y="11647"/>
                  </a:cubicBezTo>
                  <a:cubicBezTo>
                    <a:pt x="10538" y="12294"/>
                    <a:pt x="10631" y="13403"/>
                    <a:pt x="11833" y="13496"/>
                  </a:cubicBezTo>
                  <a:cubicBezTo>
                    <a:pt x="11463" y="14050"/>
                    <a:pt x="11093" y="14605"/>
                    <a:pt x="10723" y="15159"/>
                  </a:cubicBezTo>
                  <a:cubicBezTo>
                    <a:pt x="11185" y="15714"/>
                    <a:pt x="12387" y="15067"/>
                    <a:pt x="12387" y="16176"/>
                  </a:cubicBezTo>
                  <a:cubicBezTo>
                    <a:pt x="12295" y="16269"/>
                    <a:pt x="12295" y="16269"/>
                    <a:pt x="12202" y="16269"/>
                  </a:cubicBezTo>
                  <a:cubicBezTo>
                    <a:pt x="11542" y="16269"/>
                    <a:pt x="10740" y="16033"/>
                    <a:pt x="10134" y="16033"/>
                  </a:cubicBezTo>
                  <a:cubicBezTo>
                    <a:pt x="9891" y="16033"/>
                    <a:pt x="9680" y="16071"/>
                    <a:pt x="9522" y="16176"/>
                  </a:cubicBezTo>
                  <a:cubicBezTo>
                    <a:pt x="8228" y="17008"/>
                    <a:pt x="10816" y="17193"/>
                    <a:pt x="10169" y="18117"/>
                  </a:cubicBezTo>
                  <a:cubicBezTo>
                    <a:pt x="11463" y="18672"/>
                    <a:pt x="12202" y="19596"/>
                    <a:pt x="12295" y="21075"/>
                  </a:cubicBezTo>
                  <a:cubicBezTo>
                    <a:pt x="12671" y="21000"/>
                    <a:pt x="12557" y="20190"/>
                    <a:pt x="13000" y="20190"/>
                  </a:cubicBezTo>
                  <a:cubicBezTo>
                    <a:pt x="13101" y="20190"/>
                    <a:pt x="13232" y="20233"/>
                    <a:pt x="13404" y="20336"/>
                  </a:cubicBezTo>
                  <a:cubicBezTo>
                    <a:pt x="14143" y="19411"/>
                    <a:pt x="12942" y="19227"/>
                    <a:pt x="12387" y="18580"/>
                  </a:cubicBezTo>
                  <a:cubicBezTo>
                    <a:pt x="13589" y="18487"/>
                    <a:pt x="14698" y="18487"/>
                    <a:pt x="13774" y="17008"/>
                  </a:cubicBezTo>
                  <a:cubicBezTo>
                    <a:pt x="13219" y="16361"/>
                    <a:pt x="14051" y="16361"/>
                    <a:pt x="14513" y="16361"/>
                  </a:cubicBezTo>
                  <a:cubicBezTo>
                    <a:pt x="14143" y="15714"/>
                    <a:pt x="14143" y="15067"/>
                    <a:pt x="14143" y="14420"/>
                  </a:cubicBezTo>
                  <a:cubicBezTo>
                    <a:pt x="14051" y="13496"/>
                    <a:pt x="14143" y="12386"/>
                    <a:pt x="13404" y="11647"/>
                  </a:cubicBezTo>
                  <a:cubicBezTo>
                    <a:pt x="12387" y="10076"/>
                    <a:pt x="12757" y="8412"/>
                    <a:pt x="13219" y="6840"/>
                  </a:cubicBezTo>
                  <a:cubicBezTo>
                    <a:pt x="13681" y="5454"/>
                    <a:pt x="13404" y="4807"/>
                    <a:pt x="11925" y="4345"/>
                  </a:cubicBezTo>
                  <a:cubicBezTo>
                    <a:pt x="13034" y="4252"/>
                    <a:pt x="13774" y="3790"/>
                    <a:pt x="14143" y="2866"/>
                  </a:cubicBezTo>
                  <a:cubicBezTo>
                    <a:pt x="13681" y="1479"/>
                    <a:pt x="12942" y="555"/>
                    <a:pt x="115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37"/>
            <p:cNvSpPr/>
            <p:nvPr/>
          </p:nvSpPr>
          <p:spPr>
            <a:xfrm>
              <a:off x="3946325" y="1682900"/>
              <a:ext cx="455275" cy="489450"/>
            </a:xfrm>
            <a:custGeom>
              <a:rect b="b" l="l" r="r" t="t"/>
              <a:pathLst>
                <a:path extrusionOk="0" h="19578" w="18211">
                  <a:moveTo>
                    <a:pt x="2311" y="5897"/>
                  </a:moveTo>
                  <a:cubicBezTo>
                    <a:pt x="2496" y="5897"/>
                    <a:pt x="2681" y="5989"/>
                    <a:pt x="2774" y="6082"/>
                  </a:cubicBezTo>
                  <a:cubicBezTo>
                    <a:pt x="2866" y="6266"/>
                    <a:pt x="2681" y="6359"/>
                    <a:pt x="2404" y="6451"/>
                  </a:cubicBezTo>
                  <a:cubicBezTo>
                    <a:pt x="2311" y="6359"/>
                    <a:pt x="2219" y="6266"/>
                    <a:pt x="2127" y="6174"/>
                  </a:cubicBezTo>
                  <a:cubicBezTo>
                    <a:pt x="1942" y="5989"/>
                    <a:pt x="2219" y="5897"/>
                    <a:pt x="2311" y="5897"/>
                  </a:cubicBezTo>
                  <a:close/>
                  <a:moveTo>
                    <a:pt x="11479" y="8794"/>
                  </a:moveTo>
                  <a:cubicBezTo>
                    <a:pt x="11587" y="8794"/>
                    <a:pt x="11717" y="8816"/>
                    <a:pt x="11832" y="8855"/>
                  </a:cubicBezTo>
                  <a:cubicBezTo>
                    <a:pt x="12110" y="9039"/>
                    <a:pt x="12202" y="9317"/>
                    <a:pt x="12017" y="9594"/>
                  </a:cubicBezTo>
                  <a:cubicBezTo>
                    <a:pt x="11832" y="9964"/>
                    <a:pt x="11370" y="10241"/>
                    <a:pt x="11370" y="10611"/>
                  </a:cubicBezTo>
                  <a:cubicBezTo>
                    <a:pt x="11199" y="11381"/>
                    <a:pt x="11028" y="12388"/>
                    <a:pt x="10418" y="12388"/>
                  </a:cubicBezTo>
                  <a:cubicBezTo>
                    <a:pt x="10368" y="12388"/>
                    <a:pt x="10316" y="12381"/>
                    <a:pt x="10261" y="12367"/>
                  </a:cubicBezTo>
                  <a:cubicBezTo>
                    <a:pt x="9152" y="11997"/>
                    <a:pt x="11185" y="11350"/>
                    <a:pt x="10261" y="10518"/>
                  </a:cubicBezTo>
                  <a:lnTo>
                    <a:pt x="10261" y="10518"/>
                  </a:lnTo>
                  <a:cubicBezTo>
                    <a:pt x="10018" y="10599"/>
                    <a:pt x="9917" y="11106"/>
                    <a:pt x="9460" y="11106"/>
                  </a:cubicBezTo>
                  <a:cubicBezTo>
                    <a:pt x="9396" y="11106"/>
                    <a:pt x="9324" y="11096"/>
                    <a:pt x="9244" y="11073"/>
                  </a:cubicBezTo>
                  <a:cubicBezTo>
                    <a:pt x="9244" y="10241"/>
                    <a:pt x="9891" y="9964"/>
                    <a:pt x="10446" y="9594"/>
                  </a:cubicBezTo>
                  <a:cubicBezTo>
                    <a:pt x="10468" y="9579"/>
                    <a:pt x="10498" y="9573"/>
                    <a:pt x="10534" y="9573"/>
                  </a:cubicBezTo>
                  <a:cubicBezTo>
                    <a:pt x="10747" y="9573"/>
                    <a:pt x="11159" y="9803"/>
                    <a:pt x="11384" y="9803"/>
                  </a:cubicBezTo>
                  <a:cubicBezTo>
                    <a:pt x="11583" y="9803"/>
                    <a:pt x="11636" y="9624"/>
                    <a:pt x="11278" y="8947"/>
                  </a:cubicBezTo>
                  <a:cubicBezTo>
                    <a:pt x="11223" y="8839"/>
                    <a:pt x="11328" y="8794"/>
                    <a:pt x="11479" y="8794"/>
                  </a:cubicBezTo>
                  <a:close/>
                  <a:moveTo>
                    <a:pt x="14067" y="0"/>
                  </a:moveTo>
                  <a:cubicBezTo>
                    <a:pt x="12994" y="0"/>
                    <a:pt x="11966" y="266"/>
                    <a:pt x="11185" y="813"/>
                  </a:cubicBezTo>
                  <a:cubicBezTo>
                    <a:pt x="9891" y="1737"/>
                    <a:pt x="8412" y="2477"/>
                    <a:pt x="7303" y="3678"/>
                  </a:cubicBezTo>
                  <a:cubicBezTo>
                    <a:pt x="6748" y="4325"/>
                    <a:pt x="6101" y="5065"/>
                    <a:pt x="5085" y="5065"/>
                  </a:cubicBezTo>
                  <a:cubicBezTo>
                    <a:pt x="4747" y="5161"/>
                    <a:pt x="4384" y="5308"/>
                    <a:pt x="4074" y="5308"/>
                  </a:cubicBezTo>
                  <a:cubicBezTo>
                    <a:pt x="3791" y="5308"/>
                    <a:pt x="3553" y="5185"/>
                    <a:pt x="3421" y="4787"/>
                  </a:cubicBezTo>
                  <a:cubicBezTo>
                    <a:pt x="3143" y="4048"/>
                    <a:pt x="3606" y="3308"/>
                    <a:pt x="4345" y="2939"/>
                  </a:cubicBezTo>
                  <a:cubicBezTo>
                    <a:pt x="4345" y="2569"/>
                    <a:pt x="4253" y="2292"/>
                    <a:pt x="3975" y="2199"/>
                  </a:cubicBezTo>
                  <a:cubicBezTo>
                    <a:pt x="3790" y="2384"/>
                    <a:pt x="3606" y="2846"/>
                    <a:pt x="3421" y="2846"/>
                  </a:cubicBezTo>
                  <a:cubicBezTo>
                    <a:pt x="3316" y="2837"/>
                    <a:pt x="3216" y="2833"/>
                    <a:pt x="3120" y="2833"/>
                  </a:cubicBezTo>
                  <a:cubicBezTo>
                    <a:pt x="1248" y="2833"/>
                    <a:pt x="792" y="4486"/>
                    <a:pt x="1" y="5804"/>
                  </a:cubicBezTo>
                  <a:cubicBezTo>
                    <a:pt x="1" y="6082"/>
                    <a:pt x="1" y="6266"/>
                    <a:pt x="1" y="6544"/>
                  </a:cubicBezTo>
                  <a:cubicBezTo>
                    <a:pt x="472" y="7015"/>
                    <a:pt x="1094" y="7299"/>
                    <a:pt x="1698" y="7299"/>
                  </a:cubicBezTo>
                  <a:cubicBezTo>
                    <a:pt x="2042" y="7299"/>
                    <a:pt x="2380" y="7207"/>
                    <a:pt x="2681" y="7006"/>
                  </a:cubicBezTo>
                  <a:cubicBezTo>
                    <a:pt x="3087" y="6771"/>
                    <a:pt x="3463" y="6679"/>
                    <a:pt x="3821" y="6679"/>
                  </a:cubicBezTo>
                  <a:cubicBezTo>
                    <a:pt x="5013" y="6679"/>
                    <a:pt x="6002" y="7696"/>
                    <a:pt x="7211" y="7838"/>
                  </a:cubicBezTo>
                  <a:cubicBezTo>
                    <a:pt x="7580" y="7838"/>
                    <a:pt x="7211" y="8392"/>
                    <a:pt x="7118" y="8670"/>
                  </a:cubicBezTo>
                  <a:cubicBezTo>
                    <a:pt x="6841" y="9594"/>
                    <a:pt x="7395" y="9779"/>
                    <a:pt x="8135" y="9871"/>
                  </a:cubicBezTo>
                  <a:cubicBezTo>
                    <a:pt x="8151" y="9875"/>
                    <a:pt x="8166" y="9876"/>
                    <a:pt x="8179" y="9876"/>
                  </a:cubicBezTo>
                  <a:cubicBezTo>
                    <a:pt x="8476" y="9876"/>
                    <a:pt x="8178" y="9135"/>
                    <a:pt x="8438" y="9135"/>
                  </a:cubicBezTo>
                  <a:cubicBezTo>
                    <a:pt x="8507" y="9135"/>
                    <a:pt x="8614" y="9186"/>
                    <a:pt x="8782" y="9317"/>
                  </a:cubicBezTo>
                  <a:cubicBezTo>
                    <a:pt x="9244" y="9779"/>
                    <a:pt x="8782" y="10149"/>
                    <a:pt x="8505" y="10611"/>
                  </a:cubicBezTo>
                  <a:cubicBezTo>
                    <a:pt x="7765" y="11720"/>
                    <a:pt x="7858" y="11905"/>
                    <a:pt x="9152" y="12275"/>
                  </a:cubicBezTo>
                  <a:cubicBezTo>
                    <a:pt x="8874" y="13014"/>
                    <a:pt x="7580" y="12367"/>
                    <a:pt x="7580" y="13476"/>
                  </a:cubicBezTo>
                  <a:cubicBezTo>
                    <a:pt x="8135" y="13384"/>
                    <a:pt x="8782" y="13476"/>
                    <a:pt x="9152" y="13291"/>
                  </a:cubicBezTo>
                  <a:cubicBezTo>
                    <a:pt x="9383" y="13153"/>
                    <a:pt x="9591" y="13037"/>
                    <a:pt x="9752" y="13037"/>
                  </a:cubicBezTo>
                  <a:cubicBezTo>
                    <a:pt x="9914" y="13037"/>
                    <a:pt x="10030" y="13153"/>
                    <a:pt x="10076" y="13476"/>
                  </a:cubicBezTo>
                  <a:cubicBezTo>
                    <a:pt x="10168" y="13939"/>
                    <a:pt x="11000" y="14308"/>
                    <a:pt x="10168" y="14955"/>
                  </a:cubicBezTo>
                  <a:cubicBezTo>
                    <a:pt x="9706" y="15233"/>
                    <a:pt x="9059" y="15510"/>
                    <a:pt x="8967" y="16342"/>
                  </a:cubicBezTo>
                  <a:cubicBezTo>
                    <a:pt x="8505" y="15325"/>
                    <a:pt x="7488" y="14586"/>
                    <a:pt x="7673" y="13476"/>
                  </a:cubicBezTo>
                  <a:lnTo>
                    <a:pt x="7673" y="13476"/>
                  </a:lnTo>
                  <a:cubicBezTo>
                    <a:pt x="6194" y="14031"/>
                    <a:pt x="5824" y="14770"/>
                    <a:pt x="7580" y="15880"/>
                  </a:cubicBezTo>
                  <a:cubicBezTo>
                    <a:pt x="6209" y="15811"/>
                    <a:pt x="4991" y="15438"/>
                    <a:pt x="3774" y="15438"/>
                  </a:cubicBezTo>
                  <a:cubicBezTo>
                    <a:pt x="3350" y="15438"/>
                    <a:pt x="2926" y="15483"/>
                    <a:pt x="2496" y="15602"/>
                  </a:cubicBezTo>
                  <a:cubicBezTo>
                    <a:pt x="2589" y="16896"/>
                    <a:pt x="1664" y="17174"/>
                    <a:pt x="740" y="17451"/>
                  </a:cubicBezTo>
                  <a:cubicBezTo>
                    <a:pt x="833" y="18283"/>
                    <a:pt x="1480" y="18375"/>
                    <a:pt x="2127" y="18560"/>
                  </a:cubicBezTo>
                  <a:cubicBezTo>
                    <a:pt x="2802" y="18459"/>
                    <a:pt x="3478" y="18370"/>
                    <a:pt x="4135" y="18370"/>
                  </a:cubicBezTo>
                  <a:cubicBezTo>
                    <a:pt x="5277" y="18370"/>
                    <a:pt x="6364" y="18638"/>
                    <a:pt x="7303" y="19577"/>
                  </a:cubicBezTo>
                  <a:cubicBezTo>
                    <a:pt x="9521" y="18560"/>
                    <a:pt x="11093" y="17081"/>
                    <a:pt x="12202" y="14770"/>
                  </a:cubicBezTo>
                  <a:cubicBezTo>
                    <a:pt x="13126" y="12829"/>
                    <a:pt x="12757" y="10981"/>
                    <a:pt x="13034" y="9039"/>
                  </a:cubicBezTo>
                  <a:cubicBezTo>
                    <a:pt x="12202" y="8300"/>
                    <a:pt x="11278" y="7561"/>
                    <a:pt x="10353" y="6821"/>
                  </a:cubicBezTo>
                  <a:cubicBezTo>
                    <a:pt x="10261" y="6729"/>
                    <a:pt x="10168" y="6544"/>
                    <a:pt x="10076" y="6451"/>
                  </a:cubicBezTo>
                  <a:cubicBezTo>
                    <a:pt x="11093" y="5619"/>
                    <a:pt x="9244" y="3586"/>
                    <a:pt x="11555" y="3031"/>
                  </a:cubicBezTo>
                  <a:cubicBezTo>
                    <a:pt x="12207" y="2959"/>
                    <a:pt x="12632" y="1921"/>
                    <a:pt x="13409" y="1921"/>
                  </a:cubicBezTo>
                  <a:cubicBezTo>
                    <a:pt x="13623" y="1921"/>
                    <a:pt x="13863" y="2000"/>
                    <a:pt x="14143" y="2199"/>
                  </a:cubicBezTo>
                  <a:cubicBezTo>
                    <a:pt x="14935" y="1539"/>
                    <a:pt x="15869" y="1445"/>
                    <a:pt x="16911" y="1445"/>
                  </a:cubicBezTo>
                  <a:cubicBezTo>
                    <a:pt x="17327" y="1445"/>
                    <a:pt x="17761" y="1460"/>
                    <a:pt x="18210" y="1460"/>
                  </a:cubicBezTo>
                  <a:cubicBezTo>
                    <a:pt x="17089" y="499"/>
                    <a:pt x="15535" y="0"/>
                    <a:pt x="1406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37"/>
            <p:cNvSpPr/>
            <p:nvPr/>
          </p:nvSpPr>
          <p:spPr>
            <a:xfrm>
              <a:off x="4064175" y="3380900"/>
              <a:ext cx="249600" cy="475325"/>
            </a:xfrm>
            <a:custGeom>
              <a:rect b="b" l="l" r="r" t="t"/>
              <a:pathLst>
                <a:path extrusionOk="0" h="19013" w="9984">
                  <a:moveTo>
                    <a:pt x="3597" y="1769"/>
                  </a:moveTo>
                  <a:cubicBezTo>
                    <a:pt x="3599" y="1796"/>
                    <a:pt x="3602" y="1822"/>
                    <a:pt x="3606" y="1849"/>
                  </a:cubicBezTo>
                  <a:lnTo>
                    <a:pt x="5085" y="1849"/>
                  </a:lnTo>
                  <a:cubicBezTo>
                    <a:pt x="4715" y="2496"/>
                    <a:pt x="3698" y="2496"/>
                    <a:pt x="4068" y="3143"/>
                  </a:cubicBezTo>
                  <a:cubicBezTo>
                    <a:pt x="4241" y="3575"/>
                    <a:pt x="4655" y="3926"/>
                    <a:pt x="5838" y="3970"/>
                  </a:cubicBezTo>
                  <a:lnTo>
                    <a:pt x="5838" y="3970"/>
                  </a:lnTo>
                  <a:cubicBezTo>
                    <a:pt x="5974" y="3600"/>
                    <a:pt x="6000" y="3103"/>
                    <a:pt x="6471" y="3051"/>
                  </a:cubicBezTo>
                  <a:cubicBezTo>
                    <a:pt x="6656" y="3051"/>
                    <a:pt x="7118" y="3236"/>
                    <a:pt x="6101" y="3975"/>
                  </a:cubicBezTo>
                  <a:cubicBezTo>
                    <a:pt x="6010" y="3975"/>
                    <a:pt x="5922" y="3974"/>
                    <a:pt x="5838" y="3970"/>
                  </a:cubicBezTo>
                  <a:lnTo>
                    <a:pt x="5838" y="3970"/>
                  </a:lnTo>
                  <a:cubicBezTo>
                    <a:pt x="5827" y="4001"/>
                    <a:pt x="5815" y="4031"/>
                    <a:pt x="5802" y="4060"/>
                  </a:cubicBezTo>
                  <a:lnTo>
                    <a:pt x="5802" y="4060"/>
                  </a:lnTo>
                  <a:cubicBezTo>
                    <a:pt x="5895" y="4034"/>
                    <a:pt x="5994" y="4006"/>
                    <a:pt x="6101" y="3975"/>
                  </a:cubicBezTo>
                  <a:lnTo>
                    <a:pt x="6101" y="3975"/>
                  </a:lnTo>
                  <a:cubicBezTo>
                    <a:pt x="6749" y="4253"/>
                    <a:pt x="6471" y="4900"/>
                    <a:pt x="5732" y="4900"/>
                  </a:cubicBezTo>
                  <a:cubicBezTo>
                    <a:pt x="5362" y="4900"/>
                    <a:pt x="5177" y="4622"/>
                    <a:pt x="5085" y="4345"/>
                  </a:cubicBezTo>
                  <a:lnTo>
                    <a:pt x="5085" y="4345"/>
                  </a:lnTo>
                  <a:cubicBezTo>
                    <a:pt x="5180" y="4369"/>
                    <a:pt x="5262" y="4380"/>
                    <a:pt x="5335" y="4380"/>
                  </a:cubicBezTo>
                  <a:cubicBezTo>
                    <a:pt x="5590" y="4380"/>
                    <a:pt x="5718" y="4244"/>
                    <a:pt x="5802" y="4060"/>
                  </a:cubicBezTo>
                  <a:lnTo>
                    <a:pt x="5802" y="4060"/>
                  </a:lnTo>
                  <a:cubicBezTo>
                    <a:pt x="5149" y="4241"/>
                    <a:pt x="4840" y="4304"/>
                    <a:pt x="4636" y="4304"/>
                  </a:cubicBezTo>
                  <a:cubicBezTo>
                    <a:pt x="4520" y="4304"/>
                    <a:pt x="4438" y="4283"/>
                    <a:pt x="4345" y="4253"/>
                  </a:cubicBezTo>
                  <a:cubicBezTo>
                    <a:pt x="2501" y="4068"/>
                    <a:pt x="2405" y="3516"/>
                    <a:pt x="3597" y="1769"/>
                  </a:cubicBezTo>
                  <a:close/>
                  <a:moveTo>
                    <a:pt x="4715" y="5269"/>
                  </a:moveTo>
                  <a:lnTo>
                    <a:pt x="4715" y="5269"/>
                  </a:lnTo>
                  <a:cubicBezTo>
                    <a:pt x="5362" y="5454"/>
                    <a:pt x="5270" y="6194"/>
                    <a:pt x="5547" y="6656"/>
                  </a:cubicBezTo>
                  <a:cubicBezTo>
                    <a:pt x="6036" y="6411"/>
                    <a:pt x="6022" y="5592"/>
                    <a:pt x="6519" y="5592"/>
                  </a:cubicBezTo>
                  <a:cubicBezTo>
                    <a:pt x="6585" y="5592"/>
                    <a:pt x="6661" y="5606"/>
                    <a:pt x="6749" y="5639"/>
                  </a:cubicBezTo>
                  <a:cubicBezTo>
                    <a:pt x="7765" y="6194"/>
                    <a:pt x="6471" y="7118"/>
                    <a:pt x="7211" y="7950"/>
                  </a:cubicBezTo>
                  <a:cubicBezTo>
                    <a:pt x="5547" y="7488"/>
                    <a:pt x="4068" y="7303"/>
                    <a:pt x="4715" y="5269"/>
                  </a:cubicBezTo>
                  <a:close/>
                  <a:moveTo>
                    <a:pt x="3606" y="1"/>
                  </a:moveTo>
                  <a:cubicBezTo>
                    <a:pt x="4046" y="617"/>
                    <a:pt x="3564" y="1149"/>
                    <a:pt x="3597" y="1758"/>
                  </a:cubicBezTo>
                  <a:lnTo>
                    <a:pt x="3597" y="1758"/>
                  </a:lnTo>
                  <a:cubicBezTo>
                    <a:pt x="3561" y="1761"/>
                    <a:pt x="3525" y="1763"/>
                    <a:pt x="3491" y="1763"/>
                  </a:cubicBezTo>
                  <a:cubicBezTo>
                    <a:pt x="2747" y="1763"/>
                    <a:pt x="2461" y="916"/>
                    <a:pt x="1757" y="740"/>
                  </a:cubicBezTo>
                  <a:cubicBezTo>
                    <a:pt x="1387" y="1479"/>
                    <a:pt x="93" y="555"/>
                    <a:pt x="1" y="1757"/>
                  </a:cubicBezTo>
                  <a:cubicBezTo>
                    <a:pt x="167" y="1657"/>
                    <a:pt x="321" y="1605"/>
                    <a:pt x="463" y="1605"/>
                  </a:cubicBezTo>
                  <a:cubicBezTo>
                    <a:pt x="716" y="1605"/>
                    <a:pt x="932" y="1771"/>
                    <a:pt x="1110" y="2127"/>
                  </a:cubicBezTo>
                  <a:cubicBezTo>
                    <a:pt x="1757" y="3051"/>
                    <a:pt x="1110" y="4253"/>
                    <a:pt x="833" y="4715"/>
                  </a:cubicBezTo>
                  <a:cubicBezTo>
                    <a:pt x="371" y="5824"/>
                    <a:pt x="1387" y="6563"/>
                    <a:pt x="833" y="7488"/>
                  </a:cubicBezTo>
                  <a:cubicBezTo>
                    <a:pt x="833" y="7488"/>
                    <a:pt x="925" y="7765"/>
                    <a:pt x="1018" y="7765"/>
                  </a:cubicBezTo>
                  <a:cubicBezTo>
                    <a:pt x="2034" y="8320"/>
                    <a:pt x="2404" y="8782"/>
                    <a:pt x="1849" y="10076"/>
                  </a:cubicBezTo>
                  <a:cubicBezTo>
                    <a:pt x="1665" y="10353"/>
                    <a:pt x="2959" y="12017"/>
                    <a:pt x="4253" y="12572"/>
                  </a:cubicBezTo>
                  <a:cubicBezTo>
                    <a:pt x="4227" y="12570"/>
                    <a:pt x="4202" y="12569"/>
                    <a:pt x="4177" y="12569"/>
                  </a:cubicBezTo>
                  <a:cubicBezTo>
                    <a:pt x="2892" y="12569"/>
                    <a:pt x="3545" y="14638"/>
                    <a:pt x="2418" y="14638"/>
                  </a:cubicBezTo>
                  <a:cubicBezTo>
                    <a:pt x="2265" y="14638"/>
                    <a:pt x="2078" y="14600"/>
                    <a:pt x="1849" y="14513"/>
                  </a:cubicBezTo>
                  <a:lnTo>
                    <a:pt x="1849" y="14513"/>
                  </a:lnTo>
                  <a:cubicBezTo>
                    <a:pt x="2404" y="16177"/>
                    <a:pt x="4160" y="16916"/>
                    <a:pt x="4715" y="18488"/>
                  </a:cubicBezTo>
                  <a:cubicBezTo>
                    <a:pt x="4987" y="18215"/>
                    <a:pt x="5243" y="18107"/>
                    <a:pt x="5490" y="18107"/>
                  </a:cubicBezTo>
                  <a:cubicBezTo>
                    <a:pt x="5829" y="18107"/>
                    <a:pt x="6150" y="18312"/>
                    <a:pt x="6471" y="18580"/>
                  </a:cubicBezTo>
                  <a:cubicBezTo>
                    <a:pt x="6665" y="18774"/>
                    <a:pt x="6814" y="19013"/>
                    <a:pt x="7012" y="19013"/>
                  </a:cubicBezTo>
                  <a:cubicBezTo>
                    <a:pt x="7097" y="19013"/>
                    <a:pt x="7192" y="18969"/>
                    <a:pt x="7303" y="18857"/>
                  </a:cubicBezTo>
                  <a:cubicBezTo>
                    <a:pt x="7673" y="18672"/>
                    <a:pt x="7673" y="18210"/>
                    <a:pt x="7488" y="17933"/>
                  </a:cubicBezTo>
                  <a:cubicBezTo>
                    <a:pt x="6101" y="16177"/>
                    <a:pt x="7673" y="16546"/>
                    <a:pt x="8967" y="16362"/>
                  </a:cubicBezTo>
                  <a:cubicBezTo>
                    <a:pt x="7765" y="15899"/>
                    <a:pt x="7673" y="14975"/>
                    <a:pt x="7118" y="14328"/>
                  </a:cubicBezTo>
                  <a:cubicBezTo>
                    <a:pt x="6749" y="13958"/>
                    <a:pt x="7580" y="12941"/>
                    <a:pt x="7118" y="12202"/>
                  </a:cubicBezTo>
                  <a:cubicBezTo>
                    <a:pt x="7257" y="12109"/>
                    <a:pt x="7372" y="12040"/>
                    <a:pt x="7488" y="12040"/>
                  </a:cubicBezTo>
                  <a:cubicBezTo>
                    <a:pt x="7604" y="12040"/>
                    <a:pt x="7719" y="12109"/>
                    <a:pt x="7858" y="12294"/>
                  </a:cubicBezTo>
                  <a:cubicBezTo>
                    <a:pt x="8135" y="12757"/>
                    <a:pt x="8690" y="13034"/>
                    <a:pt x="9059" y="13404"/>
                  </a:cubicBezTo>
                  <a:cubicBezTo>
                    <a:pt x="9984" y="12479"/>
                    <a:pt x="8690" y="11555"/>
                    <a:pt x="9059" y="10538"/>
                  </a:cubicBezTo>
                  <a:cubicBezTo>
                    <a:pt x="9706" y="9059"/>
                    <a:pt x="9429" y="7395"/>
                    <a:pt x="9429" y="5731"/>
                  </a:cubicBezTo>
                  <a:cubicBezTo>
                    <a:pt x="9429" y="5177"/>
                    <a:pt x="9614" y="4530"/>
                    <a:pt x="8690" y="4345"/>
                  </a:cubicBezTo>
                  <a:cubicBezTo>
                    <a:pt x="7580" y="3883"/>
                    <a:pt x="7950" y="2589"/>
                    <a:pt x="7303" y="1849"/>
                  </a:cubicBezTo>
                  <a:cubicBezTo>
                    <a:pt x="7026" y="1479"/>
                    <a:pt x="5917" y="1664"/>
                    <a:pt x="6564" y="740"/>
                  </a:cubicBezTo>
                  <a:cubicBezTo>
                    <a:pt x="5639" y="1"/>
                    <a:pt x="4623" y="1"/>
                    <a:pt x="360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37"/>
            <p:cNvSpPr/>
            <p:nvPr/>
          </p:nvSpPr>
          <p:spPr>
            <a:xfrm>
              <a:off x="2765475" y="4651875"/>
              <a:ext cx="390575" cy="337425"/>
            </a:xfrm>
            <a:custGeom>
              <a:rect b="b" l="l" r="r" t="t"/>
              <a:pathLst>
                <a:path extrusionOk="0" h="13497" w="15623">
                  <a:moveTo>
                    <a:pt x="12572" y="3421"/>
                  </a:moveTo>
                  <a:cubicBezTo>
                    <a:pt x="13034" y="3421"/>
                    <a:pt x="13034" y="3791"/>
                    <a:pt x="13034" y="4068"/>
                  </a:cubicBezTo>
                  <a:cubicBezTo>
                    <a:pt x="13126" y="4622"/>
                    <a:pt x="12965" y="4738"/>
                    <a:pt x="12710" y="4738"/>
                  </a:cubicBezTo>
                  <a:cubicBezTo>
                    <a:pt x="12529" y="4738"/>
                    <a:pt x="12300" y="4679"/>
                    <a:pt x="12083" y="4679"/>
                  </a:cubicBezTo>
                  <a:cubicBezTo>
                    <a:pt x="11996" y="4679"/>
                    <a:pt x="11911" y="4689"/>
                    <a:pt x="11832" y="4715"/>
                  </a:cubicBezTo>
                  <a:cubicBezTo>
                    <a:pt x="12110" y="4160"/>
                    <a:pt x="12294" y="3791"/>
                    <a:pt x="12572" y="3421"/>
                  </a:cubicBezTo>
                  <a:close/>
                  <a:moveTo>
                    <a:pt x="3790" y="9614"/>
                  </a:moveTo>
                  <a:cubicBezTo>
                    <a:pt x="3883" y="9614"/>
                    <a:pt x="4068" y="9706"/>
                    <a:pt x="4253" y="9799"/>
                  </a:cubicBezTo>
                  <a:cubicBezTo>
                    <a:pt x="4068" y="9984"/>
                    <a:pt x="3975" y="10076"/>
                    <a:pt x="3883" y="10076"/>
                  </a:cubicBezTo>
                  <a:cubicBezTo>
                    <a:pt x="3865" y="10094"/>
                    <a:pt x="3844" y="10101"/>
                    <a:pt x="3821" y="10101"/>
                  </a:cubicBezTo>
                  <a:cubicBezTo>
                    <a:pt x="3723" y="10101"/>
                    <a:pt x="3588" y="9966"/>
                    <a:pt x="3513" y="9891"/>
                  </a:cubicBezTo>
                  <a:cubicBezTo>
                    <a:pt x="3606" y="9799"/>
                    <a:pt x="3698" y="9614"/>
                    <a:pt x="3790" y="9614"/>
                  </a:cubicBezTo>
                  <a:close/>
                  <a:moveTo>
                    <a:pt x="1387" y="1"/>
                  </a:moveTo>
                  <a:cubicBezTo>
                    <a:pt x="1480" y="1665"/>
                    <a:pt x="1110" y="3421"/>
                    <a:pt x="2496" y="4900"/>
                  </a:cubicBezTo>
                  <a:cubicBezTo>
                    <a:pt x="2866" y="5362"/>
                    <a:pt x="2774" y="6194"/>
                    <a:pt x="2219" y="6841"/>
                  </a:cubicBezTo>
                  <a:cubicBezTo>
                    <a:pt x="1849" y="7303"/>
                    <a:pt x="1110" y="7765"/>
                    <a:pt x="1757" y="8597"/>
                  </a:cubicBezTo>
                  <a:cubicBezTo>
                    <a:pt x="1821" y="8661"/>
                    <a:pt x="1532" y="8769"/>
                    <a:pt x="1165" y="8769"/>
                  </a:cubicBezTo>
                  <a:cubicBezTo>
                    <a:pt x="1001" y="8769"/>
                    <a:pt x="820" y="8747"/>
                    <a:pt x="648" y="8690"/>
                  </a:cubicBezTo>
                  <a:cubicBezTo>
                    <a:pt x="1" y="9337"/>
                    <a:pt x="1" y="10076"/>
                    <a:pt x="278" y="10908"/>
                  </a:cubicBezTo>
                  <a:cubicBezTo>
                    <a:pt x="1480" y="11370"/>
                    <a:pt x="833" y="13126"/>
                    <a:pt x="2127" y="13496"/>
                  </a:cubicBezTo>
                  <a:cubicBezTo>
                    <a:pt x="3384" y="11340"/>
                    <a:pt x="5079" y="9795"/>
                    <a:pt x="7719" y="9795"/>
                  </a:cubicBezTo>
                  <a:cubicBezTo>
                    <a:pt x="7795" y="9795"/>
                    <a:pt x="7872" y="9796"/>
                    <a:pt x="7950" y="9799"/>
                  </a:cubicBezTo>
                  <a:cubicBezTo>
                    <a:pt x="7765" y="9522"/>
                    <a:pt x="7673" y="8967"/>
                    <a:pt x="7488" y="8874"/>
                  </a:cubicBezTo>
                  <a:cubicBezTo>
                    <a:pt x="5824" y="8597"/>
                    <a:pt x="6933" y="7580"/>
                    <a:pt x="6841" y="6933"/>
                  </a:cubicBezTo>
                  <a:lnTo>
                    <a:pt x="6841" y="6933"/>
                  </a:lnTo>
                  <a:cubicBezTo>
                    <a:pt x="6471" y="7118"/>
                    <a:pt x="6124" y="7280"/>
                    <a:pt x="5778" y="7280"/>
                  </a:cubicBezTo>
                  <a:cubicBezTo>
                    <a:pt x="5431" y="7280"/>
                    <a:pt x="5085" y="7118"/>
                    <a:pt x="4715" y="6656"/>
                  </a:cubicBezTo>
                  <a:cubicBezTo>
                    <a:pt x="4299" y="5991"/>
                    <a:pt x="4855" y="5625"/>
                    <a:pt x="5039" y="5625"/>
                  </a:cubicBezTo>
                  <a:cubicBezTo>
                    <a:pt x="5059" y="5625"/>
                    <a:pt x="5075" y="5630"/>
                    <a:pt x="5085" y="5639"/>
                  </a:cubicBezTo>
                  <a:cubicBezTo>
                    <a:pt x="5428" y="5963"/>
                    <a:pt x="5666" y="6087"/>
                    <a:pt x="5836" y="6087"/>
                  </a:cubicBezTo>
                  <a:cubicBezTo>
                    <a:pt x="6405" y="6087"/>
                    <a:pt x="6220" y="4695"/>
                    <a:pt x="6727" y="4695"/>
                  </a:cubicBezTo>
                  <a:cubicBezTo>
                    <a:pt x="6761" y="4695"/>
                    <a:pt x="6799" y="4701"/>
                    <a:pt x="6841" y="4715"/>
                  </a:cubicBezTo>
                  <a:cubicBezTo>
                    <a:pt x="7058" y="4474"/>
                    <a:pt x="7243" y="4384"/>
                    <a:pt x="7409" y="4384"/>
                  </a:cubicBezTo>
                  <a:cubicBezTo>
                    <a:pt x="7878" y="4384"/>
                    <a:pt x="8187" y="5109"/>
                    <a:pt x="8597" y="5177"/>
                  </a:cubicBezTo>
                  <a:cubicBezTo>
                    <a:pt x="8874" y="5270"/>
                    <a:pt x="8320" y="5547"/>
                    <a:pt x="8320" y="5824"/>
                  </a:cubicBezTo>
                  <a:cubicBezTo>
                    <a:pt x="9614" y="6471"/>
                    <a:pt x="11000" y="7118"/>
                    <a:pt x="11832" y="8412"/>
                  </a:cubicBezTo>
                  <a:cubicBezTo>
                    <a:pt x="11925" y="8505"/>
                    <a:pt x="12202" y="8690"/>
                    <a:pt x="12110" y="8782"/>
                  </a:cubicBezTo>
                  <a:cubicBezTo>
                    <a:pt x="11925" y="10723"/>
                    <a:pt x="12017" y="10908"/>
                    <a:pt x="13958" y="11555"/>
                  </a:cubicBezTo>
                  <a:cubicBezTo>
                    <a:pt x="14143" y="11555"/>
                    <a:pt x="14328" y="11555"/>
                    <a:pt x="14513" y="11648"/>
                  </a:cubicBezTo>
                  <a:cubicBezTo>
                    <a:pt x="15160" y="10538"/>
                    <a:pt x="15622" y="9337"/>
                    <a:pt x="15622" y="8043"/>
                  </a:cubicBezTo>
                  <a:cubicBezTo>
                    <a:pt x="14790" y="7211"/>
                    <a:pt x="14698" y="5824"/>
                    <a:pt x="13404" y="5454"/>
                  </a:cubicBezTo>
                  <a:cubicBezTo>
                    <a:pt x="12985" y="6064"/>
                    <a:pt x="12518" y="6375"/>
                    <a:pt x="12012" y="6375"/>
                  </a:cubicBezTo>
                  <a:cubicBezTo>
                    <a:pt x="11289" y="6375"/>
                    <a:pt x="10483" y="5742"/>
                    <a:pt x="9614" y="4438"/>
                  </a:cubicBezTo>
                  <a:lnTo>
                    <a:pt x="9614" y="4438"/>
                  </a:lnTo>
                  <a:cubicBezTo>
                    <a:pt x="10723" y="5732"/>
                    <a:pt x="12110" y="5085"/>
                    <a:pt x="13404" y="5454"/>
                  </a:cubicBezTo>
                  <a:cubicBezTo>
                    <a:pt x="13538" y="5267"/>
                    <a:pt x="13703" y="5211"/>
                    <a:pt x="13883" y="5211"/>
                  </a:cubicBezTo>
                  <a:cubicBezTo>
                    <a:pt x="14145" y="5211"/>
                    <a:pt x="14438" y="5328"/>
                    <a:pt x="14716" y="5328"/>
                  </a:cubicBezTo>
                  <a:cubicBezTo>
                    <a:pt x="14907" y="5328"/>
                    <a:pt x="15092" y="5272"/>
                    <a:pt x="15252" y="5085"/>
                  </a:cubicBezTo>
                  <a:lnTo>
                    <a:pt x="14883" y="4715"/>
                  </a:lnTo>
                  <a:cubicBezTo>
                    <a:pt x="13496" y="4622"/>
                    <a:pt x="13496" y="3421"/>
                    <a:pt x="13034" y="2589"/>
                  </a:cubicBezTo>
                  <a:cubicBezTo>
                    <a:pt x="11370" y="2589"/>
                    <a:pt x="9706" y="2589"/>
                    <a:pt x="8227" y="1480"/>
                  </a:cubicBezTo>
                  <a:cubicBezTo>
                    <a:pt x="8038" y="1417"/>
                    <a:pt x="7892" y="1267"/>
                    <a:pt x="7700" y="1267"/>
                  </a:cubicBezTo>
                  <a:cubicBezTo>
                    <a:pt x="7611" y="1267"/>
                    <a:pt x="7513" y="1299"/>
                    <a:pt x="7395" y="1387"/>
                  </a:cubicBezTo>
                  <a:cubicBezTo>
                    <a:pt x="7103" y="1631"/>
                    <a:pt x="6784" y="1746"/>
                    <a:pt x="6440" y="1746"/>
                  </a:cubicBezTo>
                  <a:cubicBezTo>
                    <a:pt x="6132" y="1746"/>
                    <a:pt x="5803" y="1654"/>
                    <a:pt x="5454" y="1480"/>
                  </a:cubicBezTo>
                  <a:cubicBezTo>
                    <a:pt x="5427" y="1477"/>
                    <a:pt x="5399" y="1475"/>
                    <a:pt x="5370" y="1475"/>
                  </a:cubicBezTo>
                  <a:cubicBezTo>
                    <a:pt x="4908" y="1475"/>
                    <a:pt x="4327" y="1856"/>
                    <a:pt x="3888" y="1856"/>
                  </a:cubicBezTo>
                  <a:cubicBezTo>
                    <a:pt x="3537" y="1856"/>
                    <a:pt x="3276" y="1613"/>
                    <a:pt x="3236" y="740"/>
                  </a:cubicBezTo>
                  <a:cubicBezTo>
                    <a:pt x="2956" y="977"/>
                    <a:pt x="2772" y="1068"/>
                    <a:pt x="2648" y="1068"/>
                  </a:cubicBezTo>
                  <a:cubicBezTo>
                    <a:pt x="2237" y="1068"/>
                    <a:pt x="2481" y="72"/>
                    <a:pt x="212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37"/>
            <p:cNvSpPr/>
            <p:nvPr/>
          </p:nvSpPr>
          <p:spPr>
            <a:xfrm>
              <a:off x="2783975" y="3898450"/>
              <a:ext cx="226475" cy="524425"/>
            </a:xfrm>
            <a:custGeom>
              <a:rect b="b" l="l" r="r" t="t"/>
              <a:pathLst>
                <a:path extrusionOk="0" h="20977" w="9059">
                  <a:moveTo>
                    <a:pt x="7176" y="16540"/>
                  </a:moveTo>
                  <a:cubicBezTo>
                    <a:pt x="7752" y="16540"/>
                    <a:pt x="7686" y="17060"/>
                    <a:pt x="7857" y="17659"/>
                  </a:cubicBezTo>
                  <a:cubicBezTo>
                    <a:pt x="7302" y="17289"/>
                    <a:pt x="6933" y="17104"/>
                    <a:pt x="7025" y="16550"/>
                  </a:cubicBezTo>
                  <a:cubicBezTo>
                    <a:pt x="7080" y="16543"/>
                    <a:pt x="7130" y="16540"/>
                    <a:pt x="7176" y="16540"/>
                  </a:cubicBezTo>
                  <a:close/>
                  <a:moveTo>
                    <a:pt x="5622" y="0"/>
                  </a:moveTo>
                  <a:cubicBezTo>
                    <a:pt x="4415" y="0"/>
                    <a:pt x="4033" y="1483"/>
                    <a:pt x="2866" y="1483"/>
                  </a:cubicBezTo>
                  <a:cubicBezTo>
                    <a:pt x="2311" y="2038"/>
                    <a:pt x="2126" y="2869"/>
                    <a:pt x="2126" y="3609"/>
                  </a:cubicBezTo>
                  <a:cubicBezTo>
                    <a:pt x="2773" y="4348"/>
                    <a:pt x="2681" y="5735"/>
                    <a:pt x="3975" y="6012"/>
                  </a:cubicBezTo>
                  <a:cubicBezTo>
                    <a:pt x="3513" y="5920"/>
                    <a:pt x="3143" y="5827"/>
                    <a:pt x="2681" y="5735"/>
                  </a:cubicBezTo>
                  <a:cubicBezTo>
                    <a:pt x="2603" y="5709"/>
                    <a:pt x="2533" y="5698"/>
                    <a:pt x="2470" y="5698"/>
                  </a:cubicBezTo>
                  <a:cubicBezTo>
                    <a:pt x="2080" y="5698"/>
                    <a:pt x="1954" y="6130"/>
                    <a:pt x="2034" y="6290"/>
                  </a:cubicBezTo>
                  <a:cubicBezTo>
                    <a:pt x="2866" y="7861"/>
                    <a:pt x="2496" y="9710"/>
                    <a:pt x="2588" y="11373"/>
                  </a:cubicBezTo>
                  <a:cubicBezTo>
                    <a:pt x="3420" y="11281"/>
                    <a:pt x="2958" y="10542"/>
                    <a:pt x="3605" y="10449"/>
                  </a:cubicBezTo>
                  <a:lnTo>
                    <a:pt x="3605" y="10449"/>
                  </a:lnTo>
                  <a:cubicBezTo>
                    <a:pt x="3790" y="11004"/>
                    <a:pt x="4807" y="11466"/>
                    <a:pt x="3420" y="12113"/>
                  </a:cubicBezTo>
                  <a:cubicBezTo>
                    <a:pt x="2620" y="12513"/>
                    <a:pt x="2374" y="13884"/>
                    <a:pt x="1302" y="13884"/>
                  </a:cubicBezTo>
                  <a:cubicBezTo>
                    <a:pt x="1136" y="13884"/>
                    <a:pt x="950" y="13851"/>
                    <a:pt x="740" y="13777"/>
                  </a:cubicBezTo>
                  <a:lnTo>
                    <a:pt x="647" y="14146"/>
                  </a:lnTo>
                  <a:cubicBezTo>
                    <a:pt x="462" y="15071"/>
                    <a:pt x="0" y="15995"/>
                    <a:pt x="1017" y="16735"/>
                  </a:cubicBezTo>
                  <a:cubicBezTo>
                    <a:pt x="1247" y="16866"/>
                    <a:pt x="1489" y="16892"/>
                    <a:pt x="1735" y="16892"/>
                  </a:cubicBezTo>
                  <a:cubicBezTo>
                    <a:pt x="1897" y="16892"/>
                    <a:pt x="2061" y="16881"/>
                    <a:pt x="2224" y="16881"/>
                  </a:cubicBezTo>
                  <a:cubicBezTo>
                    <a:pt x="2506" y="16881"/>
                    <a:pt x="2786" y="16916"/>
                    <a:pt x="3050" y="17104"/>
                  </a:cubicBezTo>
                  <a:cubicBezTo>
                    <a:pt x="4252" y="18214"/>
                    <a:pt x="4252" y="18214"/>
                    <a:pt x="2958" y="20340"/>
                  </a:cubicBezTo>
                  <a:cubicBezTo>
                    <a:pt x="3465" y="20086"/>
                    <a:pt x="3943" y="19861"/>
                    <a:pt x="4394" y="19861"/>
                  </a:cubicBezTo>
                  <a:cubicBezTo>
                    <a:pt x="4766" y="19861"/>
                    <a:pt x="5120" y="20014"/>
                    <a:pt x="5454" y="20432"/>
                  </a:cubicBezTo>
                  <a:cubicBezTo>
                    <a:pt x="5803" y="20817"/>
                    <a:pt x="6140" y="20976"/>
                    <a:pt x="6448" y="20976"/>
                  </a:cubicBezTo>
                  <a:cubicBezTo>
                    <a:pt x="6955" y="20976"/>
                    <a:pt x="7385" y="20545"/>
                    <a:pt x="7672" y="19970"/>
                  </a:cubicBezTo>
                  <a:cubicBezTo>
                    <a:pt x="8042" y="19323"/>
                    <a:pt x="8504" y="18953"/>
                    <a:pt x="9059" y="18491"/>
                  </a:cubicBezTo>
                  <a:lnTo>
                    <a:pt x="9059" y="17751"/>
                  </a:lnTo>
                  <a:cubicBezTo>
                    <a:pt x="8227" y="17289"/>
                    <a:pt x="7949" y="16735"/>
                    <a:pt x="8689" y="15995"/>
                  </a:cubicBezTo>
                  <a:cubicBezTo>
                    <a:pt x="8689" y="15533"/>
                    <a:pt x="8689" y="15163"/>
                    <a:pt x="8319" y="14886"/>
                  </a:cubicBezTo>
                  <a:cubicBezTo>
                    <a:pt x="8238" y="15332"/>
                    <a:pt x="8015" y="15422"/>
                    <a:pt x="7751" y="15422"/>
                  </a:cubicBezTo>
                  <a:cubicBezTo>
                    <a:pt x="7571" y="15422"/>
                    <a:pt x="7371" y="15380"/>
                    <a:pt x="7184" y="15380"/>
                  </a:cubicBezTo>
                  <a:cubicBezTo>
                    <a:pt x="7039" y="15380"/>
                    <a:pt x="6903" y="15405"/>
                    <a:pt x="6789" y="15496"/>
                  </a:cubicBezTo>
                  <a:lnTo>
                    <a:pt x="6789" y="15496"/>
                  </a:lnTo>
                  <a:cubicBezTo>
                    <a:pt x="7595" y="14769"/>
                    <a:pt x="8034" y="14037"/>
                    <a:pt x="7580" y="13037"/>
                  </a:cubicBezTo>
                  <a:cubicBezTo>
                    <a:pt x="7949" y="11743"/>
                    <a:pt x="6933" y="10911"/>
                    <a:pt x="6471" y="9987"/>
                  </a:cubicBezTo>
                  <a:cubicBezTo>
                    <a:pt x="5731" y="8138"/>
                    <a:pt x="5916" y="6197"/>
                    <a:pt x="5361" y="4348"/>
                  </a:cubicBezTo>
                  <a:cubicBezTo>
                    <a:pt x="4437" y="3332"/>
                    <a:pt x="4807" y="2130"/>
                    <a:pt x="5084" y="928"/>
                  </a:cubicBezTo>
                  <a:lnTo>
                    <a:pt x="5269" y="928"/>
                  </a:lnTo>
                  <a:cubicBezTo>
                    <a:pt x="5361" y="1021"/>
                    <a:pt x="5361" y="1021"/>
                    <a:pt x="5361" y="1113"/>
                  </a:cubicBezTo>
                  <a:cubicBezTo>
                    <a:pt x="5823" y="836"/>
                    <a:pt x="5731" y="374"/>
                    <a:pt x="5731" y="4"/>
                  </a:cubicBezTo>
                  <a:cubicBezTo>
                    <a:pt x="5694" y="1"/>
                    <a:pt x="5658" y="0"/>
                    <a:pt x="562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37"/>
            <p:cNvSpPr/>
            <p:nvPr/>
          </p:nvSpPr>
          <p:spPr>
            <a:xfrm>
              <a:off x="4431600" y="734100"/>
              <a:ext cx="367125" cy="252225"/>
            </a:xfrm>
            <a:custGeom>
              <a:rect b="b" l="l" r="r" t="t"/>
              <a:pathLst>
                <a:path extrusionOk="0" h="10089" w="14685">
                  <a:moveTo>
                    <a:pt x="2965" y="0"/>
                  </a:moveTo>
                  <a:cubicBezTo>
                    <a:pt x="2907" y="0"/>
                    <a:pt x="2844" y="11"/>
                    <a:pt x="2774" y="35"/>
                  </a:cubicBezTo>
                  <a:cubicBezTo>
                    <a:pt x="1572" y="404"/>
                    <a:pt x="1110" y="1606"/>
                    <a:pt x="1018" y="2900"/>
                  </a:cubicBezTo>
                  <a:cubicBezTo>
                    <a:pt x="371" y="2715"/>
                    <a:pt x="648" y="2253"/>
                    <a:pt x="555" y="1976"/>
                  </a:cubicBezTo>
                  <a:lnTo>
                    <a:pt x="555" y="1976"/>
                  </a:lnTo>
                  <a:cubicBezTo>
                    <a:pt x="1" y="2345"/>
                    <a:pt x="278" y="2992"/>
                    <a:pt x="186" y="3455"/>
                  </a:cubicBezTo>
                  <a:cubicBezTo>
                    <a:pt x="1387" y="3639"/>
                    <a:pt x="740" y="4379"/>
                    <a:pt x="555" y="4934"/>
                  </a:cubicBezTo>
                  <a:lnTo>
                    <a:pt x="555" y="5303"/>
                  </a:lnTo>
                  <a:cubicBezTo>
                    <a:pt x="736" y="5269"/>
                    <a:pt x="896" y="5253"/>
                    <a:pt x="1038" y="5253"/>
                  </a:cubicBezTo>
                  <a:cubicBezTo>
                    <a:pt x="2054" y="5253"/>
                    <a:pt x="2116" y="6075"/>
                    <a:pt x="2034" y="6967"/>
                  </a:cubicBezTo>
                  <a:cubicBezTo>
                    <a:pt x="2108" y="7004"/>
                    <a:pt x="2181" y="7020"/>
                    <a:pt x="2255" y="7020"/>
                  </a:cubicBezTo>
                  <a:cubicBezTo>
                    <a:pt x="2694" y="7020"/>
                    <a:pt x="3129" y="6457"/>
                    <a:pt x="3542" y="6457"/>
                  </a:cubicBezTo>
                  <a:cubicBezTo>
                    <a:pt x="3755" y="6457"/>
                    <a:pt x="3962" y="6607"/>
                    <a:pt x="4160" y="7060"/>
                  </a:cubicBezTo>
                  <a:cubicBezTo>
                    <a:pt x="4715" y="7522"/>
                    <a:pt x="6194" y="7984"/>
                    <a:pt x="4160" y="8446"/>
                  </a:cubicBezTo>
                  <a:cubicBezTo>
                    <a:pt x="3883" y="8539"/>
                    <a:pt x="3698" y="9001"/>
                    <a:pt x="3513" y="9278"/>
                  </a:cubicBezTo>
                  <a:cubicBezTo>
                    <a:pt x="4295" y="9864"/>
                    <a:pt x="5102" y="10089"/>
                    <a:pt x="5934" y="10089"/>
                  </a:cubicBezTo>
                  <a:cubicBezTo>
                    <a:pt x="6678" y="10089"/>
                    <a:pt x="7443" y="9909"/>
                    <a:pt x="8228" y="9648"/>
                  </a:cubicBezTo>
                  <a:cubicBezTo>
                    <a:pt x="8383" y="9182"/>
                    <a:pt x="8625" y="9006"/>
                    <a:pt x="8905" y="9006"/>
                  </a:cubicBezTo>
                  <a:cubicBezTo>
                    <a:pt x="9126" y="9006"/>
                    <a:pt x="9370" y="9115"/>
                    <a:pt x="9614" y="9278"/>
                  </a:cubicBezTo>
                  <a:cubicBezTo>
                    <a:pt x="10317" y="8497"/>
                    <a:pt x="10954" y="7716"/>
                    <a:pt x="11972" y="7716"/>
                  </a:cubicBezTo>
                  <a:cubicBezTo>
                    <a:pt x="12158" y="7716"/>
                    <a:pt x="12357" y="7742"/>
                    <a:pt x="12572" y="7799"/>
                  </a:cubicBezTo>
                  <a:cubicBezTo>
                    <a:pt x="13034" y="8076"/>
                    <a:pt x="12942" y="8446"/>
                    <a:pt x="12942" y="8908"/>
                  </a:cubicBezTo>
                  <a:cubicBezTo>
                    <a:pt x="13006" y="8912"/>
                    <a:pt x="13067" y="8913"/>
                    <a:pt x="13126" y="8913"/>
                  </a:cubicBezTo>
                  <a:cubicBezTo>
                    <a:pt x="14684" y="8913"/>
                    <a:pt x="14506" y="7762"/>
                    <a:pt x="14328" y="6782"/>
                  </a:cubicBezTo>
                  <a:cubicBezTo>
                    <a:pt x="14143" y="5950"/>
                    <a:pt x="13681" y="5303"/>
                    <a:pt x="13311" y="4564"/>
                  </a:cubicBezTo>
                  <a:lnTo>
                    <a:pt x="12202" y="3455"/>
                  </a:lnTo>
                  <a:cubicBezTo>
                    <a:pt x="11185" y="3824"/>
                    <a:pt x="11555" y="4656"/>
                    <a:pt x="11832" y="5488"/>
                  </a:cubicBezTo>
                  <a:cubicBezTo>
                    <a:pt x="11278" y="5211"/>
                    <a:pt x="10908" y="4934"/>
                    <a:pt x="10446" y="4656"/>
                  </a:cubicBezTo>
                  <a:lnTo>
                    <a:pt x="10446" y="4656"/>
                  </a:lnTo>
                  <a:cubicBezTo>
                    <a:pt x="10356" y="5462"/>
                    <a:pt x="11306" y="6787"/>
                    <a:pt x="9690" y="6787"/>
                  </a:cubicBezTo>
                  <a:cubicBezTo>
                    <a:pt x="9637" y="6787"/>
                    <a:pt x="9581" y="6785"/>
                    <a:pt x="9522" y="6782"/>
                  </a:cubicBezTo>
                  <a:cubicBezTo>
                    <a:pt x="9244" y="6690"/>
                    <a:pt x="9614" y="6320"/>
                    <a:pt x="9522" y="6228"/>
                  </a:cubicBezTo>
                  <a:cubicBezTo>
                    <a:pt x="8597" y="4934"/>
                    <a:pt x="9244" y="3455"/>
                    <a:pt x="9337" y="1976"/>
                  </a:cubicBezTo>
                  <a:lnTo>
                    <a:pt x="9337" y="1976"/>
                  </a:lnTo>
                  <a:cubicBezTo>
                    <a:pt x="9254" y="2223"/>
                    <a:pt x="9245" y="2545"/>
                    <a:pt x="8915" y="2545"/>
                  </a:cubicBezTo>
                  <a:cubicBezTo>
                    <a:pt x="8876" y="2545"/>
                    <a:pt x="8832" y="2540"/>
                    <a:pt x="8782" y="2530"/>
                  </a:cubicBezTo>
                  <a:cubicBezTo>
                    <a:pt x="8505" y="2438"/>
                    <a:pt x="8320" y="2068"/>
                    <a:pt x="8505" y="1883"/>
                  </a:cubicBezTo>
                  <a:cubicBezTo>
                    <a:pt x="8580" y="1808"/>
                    <a:pt x="8656" y="1780"/>
                    <a:pt x="8732" y="1780"/>
                  </a:cubicBezTo>
                  <a:cubicBezTo>
                    <a:pt x="8933" y="1780"/>
                    <a:pt x="9135" y="1976"/>
                    <a:pt x="9337" y="1976"/>
                  </a:cubicBezTo>
                  <a:cubicBezTo>
                    <a:pt x="9891" y="1698"/>
                    <a:pt x="10723" y="1513"/>
                    <a:pt x="10354" y="589"/>
                  </a:cubicBezTo>
                  <a:lnTo>
                    <a:pt x="7858" y="589"/>
                  </a:lnTo>
                  <a:cubicBezTo>
                    <a:pt x="7746" y="1072"/>
                    <a:pt x="7530" y="1227"/>
                    <a:pt x="7294" y="1227"/>
                  </a:cubicBezTo>
                  <a:cubicBezTo>
                    <a:pt x="6942" y="1227"/>
                    <a:pt x="6545" y="885"/>
                    <a:pt x="6379" y="774"/>
                  </a:cubicBezTo>
                  <a:cubicBezTo>
                    <a:pt x="5818" y="325"/>
                    <a:pt x="5362" y="73"/>
                    <a:pt x="5019" y="73"/>
                  </a:cubicBezTo>
                  <a:cubicBezTo>
                    <a:pt x="4515" y="73"/>
                    <a:pt x="4253" y="618"/>
                    <a:pt x="4253" y="1883"/>
                  </a:cubicBezTo>
                  <a:cubicBezTo>
                    <a:pt x="3576" y="1291"/>
                    <a:pt x="3596" y="0"/>
                    <a:pt x="296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37"/>
            <p:cNvSpPr/>
            <p:nvPr/>
          </p:nvSpPr>
          <p:spPr>
            <a:xfrm>
              <a:off x="2090700" y="359300"/>
              <a:ext cx="545400" cy="558250"/>
            </a:xfrm>
            <a:custGeom>
              <a:rect b="b" l="l" r="r" t="t"/>
              <a:pathLst>
                <a:path extrusionOk="0" h="22330" w="21816">
                  <a:moveTo>
                    <a:pt x="16381" y="0"/>
                  </a:moveTo>
                  <a:cubicBezTo>
                    <a:pt x="11425" y="0"/>
                    <a:pt x="7236" y="1667"/>
                    <a:pt x="3883" y="5691"/>
                  </a:cubicBezTo>
                  <a:cubicBezTo>
                    <a:pt x="1018" y="8926"/>
                    <a:pt x="1" y="14657"/>
                    <a:pt x="2497" y="18077"/>
                  </a:cubicBezTo>
                  <a:cubicBezTo>
                    <a:pt x="4340" y="20578"/>
                    <a:pt x="6979" y="22329"/>
                    <a:pt x="10016" y="22329"/>
                  </a:cubicBezTo>
                  <a:cubicBezTo>
                    <a:pt x="11243" y="22329"/>
                    <a:pt x="12535" y="22043"/>
                    <a:pt x="13866" y="21405"/>
                  </a:cubicBezTo>
                  <a:cubicBezTo>
                    <a:pt x="13774" y="21127"/>
                    <a:pt x="13589" y="20850"/>
                    <a:pt x="13496" y="20665"/>
                  </a:cubicBezTo>
                  <a:cubicBezTo>
                    <a:pt x="13373" y="20665"/>
                    <a:pt x="13250" y="20624"/>
                    <a:pt x="13126" y="20624"/>
                  </a:cubicBezTo>
                  <a:cubicBezTo>
                    <a:pt x="13065" y="20624"/>
                    <a:pt x="13003" y="20634"/>
                    <a:pt x="12942" y="20665"/>
                  </a:cubicBezTo>
                  <a:cubicBezTo>
                    <a:pt x="12400" y="20837"/>
                    <a:pt x="11823" y="20919"/>
                    <a:pt x="11230" y="20919"/>
                  </a:cubicBezTo>
                  <a:cubicBezTo>
                    <a:pt x="7362" y="20919"/>
                    <a:pt x="2798" y="17431"/>
                    <a:pt x="2959" y="12623"/>
                  </a:cubicBezTo>
                  <a:cubicBezTo>
                    <a:pt x="3051" y="8371"/>
                    <a:pt x="5270" y="5598"/>
                    <a:pt x="8690" y="3380"/>
                  </a:cubicBezTo>
                  <a:cubicBezTo>
                    <a:pt x="10538" y="2178"/>
                    <a:pt x="12664" y="2363"/>
                    <a:pt x="14605" y="2178"/>
                  </a:cubicBezTo>
                  <a:cubicBezTo>
                    <a:pt x="15383" y="2126"/>
                    <a:pt x="16219" y="1929"/>
                    <a:pt x="17048" y="1929"/>
                  </a:cubicBezTo>
                  <a:cubicBezTo>
                    <a:pt x="17697" y="1929"/>
                    <a:pt x="18341" y="2050"/>
                    <a:pt x="18950" y="2455"/>
                  </a:cubicBezTo>
                  <a:cubicBezTo>
                    <a:pt x="19689" y="1439"/>
                    <a:pt x="21353" y="1716"/>
                    <a:pt x="21815" y="329"/>
                  </a:cubicBezTo>
                  <a:cubicBezTo>
                    <a:pt x="21096" y="73"/>
                    <a:pt x="20377" y="16"/>
                    <a:pt x="19659" y="16"/>
                  </a:cubicBezTo>
                  <a:cubicBezTo>
                    <a:pt x="19083" y="16"/>
                    <a:pt x="18508" y="52"/>
                    <a:pt x="17933" y="52"/>
                  </a:cubicBezTo>
                  <a:cubicBezTo>
                    <a:pt x="17408" y="18"/>
                    <a:pt x="16890" y="0"/>
                    <a:pt x="1638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37"/>
            <p:cNvSpPr/>
            <p:nvPr/>
          </p:nvSpPr>
          <p:spPr>
            <a:xfrm>
              <a:off x="2964225" y="3040425"/>
              <a:ext cx="566175" cy="721800"/>
            </a:xfrm>
            <a:custGeom>
              <a:rect b="b" l="l" r="r" t="t"/>
              <a:pathLst>
                <a:path extrusionOk="0" h="28872" w="22647">
                  <a:moveTo>
                    <a:pt x="21524" y="1"/>
                  </a:moveTo>
                  <a:cubicBezTo>
                    <a:pt x="21188" y="1"/>
                    <a:pt x="20921" y="247"/>
                    <a:pt x="20613" y="494"/>
                  </a:cubicBezTo>
                  <a:cubicBezTo>
                    <a:pt x="19689" y="1233"/>
                    <a:pt x="18857" y="2158"/>
                    <a:pt x="17840" y="2805"/>
                  </a:cubicBezTo>
                  <a:cubicBezTo>
                    <a:pt x="14790" y="4931"/>
                    <a:pt x="13311" y="8443"/>
                    <a:pt x="10260" y="10477"/>
                  </a:cubicBezTo>
                  <a:cubicBezTo>
                    <a:pt x="9798" y="10754"/>
                    <a:pt x="9613" y="11401"/>
                    <a:pt x="9243" y="11771"/>
                  </a:cubicBezTo>
                  <a:cubicBezTo>
                    <a:pt x="8504" y="12788"/>
                    <a:pt x="7857" y="13897"/>
                    <a:pt x="6933" y="14821"/>
                  </a:cubicBezTo>
                  <a:cubicBezTo>
                    <a:pt x="3975" y="18056"/>
                    <a:pt x="1941" y="22031"/>
                    <a:pt x="0" y="26006"/>
                  </a:cubicBezTo>
                  <a:cubicBezTo>
                    <a:pt x="462" y="25913"/>
                    <a:pt x="832" y="26006"/>
                    <a:pt x="1109" y="25636"/>
                  </a:cubicBezTo>
                  <a:cubicBezTo>
                    <a:pt x="1294" y="25266"/>
                    <a:pt x="1479" y="24989"/>
                    <a:pt x="1849" y="24989"/>
                  </a:cubicBezTo>
                  <a:cubicBezTo>
                    <a:pt x="1941" y="25081"/>
                    <a:pt x="2126" y="25266"/>
                    <a:pt x="2126" y="25359"/>
                  </a:cubicBezTo>
                  <a:cubicBezTo>
                    <a:pt x="2218" y="25821"/>
                    <a:pt x="1849" y="25913"/>
                    <a:pt x="1479" y="25913"/>
                  </a:cubicBezTo>
                  <a:cubicBezTo>
                    <a:pt x="2034" y="26838"/>
                    <a:pt x="1202" y="27300"/>
                    <a:pt x="739" y="27762"/>
                  </a:cubicBezTo>
                  <a:cubicBezTo>
                    <a:pt x="1479" y="27855"/>
                    <a:pt x="1479" y="28317"/>
                    <a:pt x="1479" y="28871"/>
                  </a:cubicBezTo>
                  <a:lnTo>
                    <a:pt x="3605" y="28871"/>
                  </a:lnTo>
                  <a:cubicBezTo>
                    <a:pt x="3882" y="28409"/>
                    <a:pt x="3975" y="28039"/>
                    <a:pt x="3882" y="27485"/>
                  </a:cubicBezTo>
                  <a:cubicBezTo>
                    <a:pt x="3605" y="22771"/>
                    <a:pt x="6008" y="18981"/>
                    <a:pt x="8596" y="15468"/>
                  </a:cubicBezTo>
                  <a:cubicBezTo>
                    <a:pt x="10722" y="12603"/>
                    <a:pt x="13311" y="10107"/>
                    <a:pt x="15621" y="7426"/>
                  </a:cubicBezTo>
                  <a:cubicBezTo>
                    <a:pt x="15529" y="6410"/>
                    <a:pt x="16453" y="5947"/>
                    <a:pt x="16731" y="5116"/>
                  </a:cubicBezTo>
                  <a:lnTo>
                    <a:pt x="17100" y="5670"/>
                  </a:lnTo>
                  <a:cubicBezTo>
                    <a:pt x="18857" y="4468"/>
                    <a:pt x="20705" y="3359"/>
                    <a:pt x="21907" y="1511"/>
                  </a:cubicBezTo>
                  <a:cubicBezTo>
                    <a:pt x="22092" y="1141"/>
                    <a:pt x="22646" y="771"/>
                    <a:pt x="22092" y="216"/>
                  </a:cubicBezTo>
                  <a:cubicBezTo>
                    <a:pt x="21876" y="62"/>
                    <a:pt x="21691" y="1"/>
                    <a:pt x="2152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37"/>
            <p:cNvSpPr/>
            <p:nvPr/>
          </p:nvSpPr>
          <p:spPr>
            <a:xfrm>
              <a:off x="3618175" y="3794825"/>
              <a:ext cx="471450" cy="630200"/>
            </a:xfrm>
            <a:custGeom>
              <a:rect b="b" l="l" r="r" t="t"/>
              <a:pathLst>
                <a:path extrusionOk="0" h="25208" w="18858">
                  <a:moveTo>
                    <a:pt x="17207" y="0"/>
                  </a:moveTo>
                  <a:cubicBezTo>
                    <a:pt x="16921" y="0"/>
                    <a:pt x="16684" y="150"/>
                    <a:pt x="16639" y="729"/>
                  </a:cubicBezTo>
                  <a:cubicBezTo>
                    <a:pt x="16639" y="1653"/>
                    <a:pt x="15900" y="2023"/>
                    <a:pt x="15253" y="2208"/>
                  </a:cubicBezTo>
                  <a:cubicBezTo>
                    <a:pt x="15158" y="2255"/>
                    <a:pt x="15091" y="2275"/>
                    <a:pt x="15042" y="2275"/>
                  </a:cubicBezTo>
                  <a:cubicBezTo>
                    <a:pt x="14808" y="2275"/>
                    <a:pt x="15036" y="1791"/>
                    <a:pt x="14883" y="1561"/>
                  </a:cubicBezTo>
                  <a:lnTo>
                    <a:pt x="14883" y="1561"/>
                  </a:lnTo>
                  <a:cubicBezTo>
                    <a:pt x="14698" y="3779"/>
                    <a:pt x="14513" y="5998"/>
                    <a:pt x="13496" y="8031"/>
                  </a:cubicBezTo>
                  <a:cubicBezTo>
                    <a:pt x="12387" y="10157"/>
                    <a:pt x="11925" y="12745"/>
                    <a:pt x="10354" y="14409"/>
                  </a:cubicBezTo>
                  <a:cubicBezTo>
                    <a:pt x="8505" y="16350"/>
                    <a:pt x="6841" y="18476"/>
                    <a:pt x="4438" y="19955"/>
                  </a:cubicBezTo>
                  <a:cubicBezTo>
                    <a:pt x="3144" y="20880"/>
                    <a:pt x="2035" y="22266"/>
                    <a:pt x="925" y="23560"/>
                  </a:cubicBezTo>
                  <a:cubicBezTo>
                    <a:pt x="556" y="23930"/>
                    <a:pt x="1" y="24577"/>
                    <a:pt x="740" y="25039"/>
                  </a:cubicBezTo>
                  <a:cubicBezTo>
                    <a:pt x="914" y="25155"/>
                    <a:pt x="1089" y="25208"/>
                    <a:pt x="1254" y="25208"/>
                  </a:cubicBezTo>
                  <a:cubicBezTo>
                    <a:pt x="1616" y="25208"/>
                    <a:pt x="1937" y="24958"/>
                    <a:pt x="2127" y="24577"/>
                  </a:cubicBezTo>
                  <a:cubicBezTo>
                    <a:pt x="2404" y="24022"/>
                    <a:pt x="2959" y="23838"/>
                    <a:pt x="3329" y="23468"/>
                  </a:cubicBezTo>
                  <a:cubicBezTo>
                    <a:pt x="7118" y="19863"/>
                    <a:pt x="11555" y="16905"/>
                    <a:pt x="14606" y="12468"/>
                  </a:cubicBezTo>
                  <a:cubicBezTo>
                    <a:pt x="13959" y="11729"/>
                    <a:pt x="13959" y="11729"/>
                    <a:pt x="14606" y="11544"/>
                  </a:cubicBezTo>
                  <a:cubicBezTo>
                    <a:pt x="15160" y="11451"/>
                    <a:pt x="15530" y="11082"/>
                    <a:pt x="15900" y="10619"/>
                  </a:cubicBezTo>
                  <a:cubicBezTo>
                    <a:pt x="15751" y="10513"/>
                    <a:pt x="15608" y="10475"/>
                    <a:pt x="15466" y="10475"/>
                  </a:cubicBezTo>
                  <a:cubicBezTo>
                    <a:pt x="15108" y="10475"/>
                    <a:pt x="14759" y="10717"/>
                    <a:pt x="14366" y="10717"/>
                  </a:cubicBezTo>
                  <a:cubicBezTo>
                    <a:pt x="14236" y="10717"/>
                    <a:pt x="14101" y="10690"/>
                    <a:pt x="13959" y="10619"/>
                  </a:cubicBezTo>
                  <a:cubicBezTo>
                    <a:pt x="13959" y="9325"/>
                    <a:pt x="15437" y="8771"/>
                    <a:pt x="15900" y="7569"/>
                  </a:cubicBezTo>
                  <a:cubicBezTo>
                    <a:pt x="15900" y="7569"/>
                    <a:pt x="16269" y="7569"/>
                    <a:pt x="16362" y="7661"/>
                  </a:cubicBezTo>
                  <a:cubicBezTo>
                    <a:pt x="16639" y="7846"/>
                    <a:pt x="16454" y="8031"/>
                    <a:pt x="16269" y="8216"/>
                  </a:cubicBezTo>
                  <a:cubicBezTo>
                    <a:pt x="15622" y="9048"/>
                    <a:pt x="15622" y="9695"/>
                    <a:pt x="16732" y="9972"/>
                  </a:cubicBezTo>
                  <a:cubicBezTo>
                    <a:pt x="17841" y="9233"/>
                    <a:pt x="17841" y="8124"/>
                    <a:pt x="17841" y="7014"/>
                  </a:cubicBezTo>
                  <a:lnTo>
                    <a:pt x="17841" y="7014"/>
                  </a:lnTo>
                  <a:cubicBezTo>
                    <a:pt x="17653" y="7092"/>
                    <a:pt x="17485" y="7126"/>
                    <a:pt x="17328" y="7126"/>
                  </a:cubicBezTo>
                  <a:cubicBezTo>
                    <a:pt x="16557" y="7126"/>
                    <a:pt x="16082" y="6321"/>
                    <a:pt x="15160" y="6090"/>
                  </a:cubicBezTo>
                  <a:cubicBezTo>
                    <a:pt x="16269" y="5720"/>
                    <a:pt x="17471" y="5535"/>
                    <a:pt x="16547" y="4149"/>
                  </a:cubicBezTo>
                  <a:cubicBezTo>
                    <a:pt x="16362" y="3964"/>
                    <a:pt x="16639" y="3317"/>
                    <a:pt x="16916" y="3317"/>
                  </a:cubicBezTo>
                  <a:cubicBezTo>
                    <a:pt x="18858" y="2855"/>
                    <a:pt x="16732" y="2393"/>
                    <a:pt x="16916" y="1838"/>
                  </a:cubicBezTo>
                  <a:cubicBezTo>
                    <a:pt x="17031" y="1586"/>
                    <a:pt x="17180" y="1504"/>
                    <a:pt x="17341" y="1504"/>
                  </a:cubicBezTo>
                  <a:cubicBezTo>
                    <a:pt x="17639" y="1504"/>
                    <a:pt x="17981" y="1782"/>
                    <a:pt x="18234" y="1782"/>
                  </a:cubicBezTo>
                  <a:cubicBezTo>
                    <a:pt x="18398" y="1782"/>
                    <a:pt x="18526" y="1666"/>
                    <a:pt x="18580" y="1283"/>
                  </a:cubicBezTo>
                  <a:cubicBezTo>
                    <a:pt x="18673" y="821"/>
                    <a:pt x="18858" y="267"/>
                    <a:pt x="18118" y="174"/>
                  </a:cubicBezTo>
                  <a:cubicBezTo>
                    <a:pt x="17878" y="174"/>
                    <a:pt x="17515" y="0"/>
                    <a:pt x="1720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37"/>
            <p:cNvSpPr/>
            <p:nvPr/>
          </p:nvSpPr>
          <p:spPr>
            <a:xfrm>
              <a:off x="4041075" y="1130100"/>
              <a:ext cx="522275" cy="654000"/>
            </a:xfrm>
            <a:custGeom>
              <a:rect b="b" l="l" r="r" t="t"/>
              <a:pathLst>
                <a:path extrusionOk="0" h="26160" w="20891">
                  <a:moveTo>
                    <a:pt x="647" y="1"/>
                  </a:moveTo>
                  <a:lnTo>
                    <a:pt x="647" y="1"/>
                  </a:lnTo>
                  <a:cubicBezTo>
                    <a:pt x="0" y="371"/>
                    <a:pt x="1202" y="740"/>
                    <a:pt x="555" y="1018"/>
                  </a:cubicBezTo>
                  <a:cubicBezTo>
                    <a:pt x="1664" y="2774"/>
                    <a:pt x="3328" y="3883"/>
                    <a:pt x="4807" y="5177"/>
                  </a:cubicBezTo>
                  <a:cubicBezTo>
                    <a:pt x="8320" y="8412"/>
                    <a:pt x="11000" y="12295"/>
                    <a:pt x="13958" y="15900"/>
                  </a:cubicBezTo>
                  <a:cubicBezTo>
                    <a:pt x="16361" y="18950"/>
                    <a:pt x="18025" y="22463"/>
                    <a:pt x="19504" y="26160"/>
                  </a:cubicBezTo>
                  <a:cubicBezTo>
                    <a:pt x="19874" y="25605"/>
                    <a:pt x="20059" y="24773"/>
                    <a:pt x="20891" y="24681"/>
                  </a:cubicBezTo>
                  <a:cubicBezTo>
                    <a:pt x="20706" y="22647"/>
                    <a:pt x="19689" y="20984"/>
                    <a:pt x="18672" y="19320"/>
                  </a:cubicBezTo>
                  <a:cubicBezTo>
                    <a:pt x="16639" y="15900"/>
                    <a:pt x="14235" y="12849"/>
                    <a:pt x="11647" y="9891"/>
                  </a:cubicBezTo>
                  <a:cubicBezTo>
                    <a:pt x="8874" y="6564"/>
                    <a:pt x="5824" y="3606"/>
                    <a:pt x="2773" y="648"/>
                  </a:cubicBezTo>
                  <a:cubicBezTo>
                    <a:pt x="2514" y="837"/>
                    <a:pt x="2291" y="911"/>
                    <a:pt x="2092" y="911"/>
                  </a:cubicBezTo>
                  <a:cubicBezTo>
                    <a:pt x="1509" y="911"/>
                    <a:pt x="1130" y="276"/>
                    <a:pt x="64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37"/>
            <p:cNvSpPr/>
            <p:nvPr/>
          </p:nvSpPr>
          <p:spPr>
            <a:xfrm>
              <a:off x="2760850" y="4316800"/>
              <a:ext cx="272725" cy="553225"/>
            </a:xfrm>
            <a:custGeom>
              <a:rect b="b" l="l" r="r" t="t"/>
              <a:pathLst>
                <a:path extrusionOk="0" h="22129" w="10909">
                  <a:moveTo>
                    <a:pt x="1942" y="1"/>
                  </a:moveTo>
                  <a:lnTo>
                    <a:pt x="1942" y="278"/>
                  </a:lnTo>
                  <a:cubicBezTo>
                    <a:pt x="2219" y="555"/>
                    <a:pt x="2312" y="833"/>
                    <a:pt x="2034" y="1017"/>
                  </a:cubicBezTo>
                  <a:cubicBezTo>
                    <a:pt x="1387" y="1757"/>
                    <a:pt x="1295" y="2404"/>
                    <a:pt x="1942" y="3236"/>
                  </a:cubicBezTo>
                  <a:cubicBezTo>
                    <a:pt x="2312" y="3698"/>
                    <a:pt x="1942" y="5732"/>
                    <a:pt x="1572" y="6101"/>
                  </a:cubicBezTo>
                  <a:lnTo>
                    <a:pt x="1572" y="7488"/>
                  </a:lnTo>
                  <a:cubicBezTo>
                    <a:pt x="1987" y="7014"/>
                    <a:pt x="2325" y="6692"/>
                    <a:pt x="2734" y="6692"/>
                  </a:cubicBezTo>
                  <a:cubicBezTo>
                    <a:pt x="2963" y="6692"/>
                    <a:pt x="3214" y="6793"/>
                    <a:pt x="3513" y="7026"/>
                  </a:cubicBezTo>
                  <a:cubicBezTo>
                    <a:pt x="4345" y="7673"/>
                    <a:pt x="3421" y="7858"/>
                    <a:pt x="3421" y="8320"/>
                  </a:cubicBezTo>
                  <a:cubicBezTo>
                    <a:pt x="3698" y="8320"/>
                    <a:pt x="4068" y="8320"/>
                    <a:pt x="4160" y="8782"/>
                  </a:cubicBezTo>
                  <a:cubicBezTo>
                    <a:pt x="4253" y="8874"/>
                    <a:pt x="4068" y="8967"/>
                    <a:pt x="3975" y="8967"/>
                  </a:cubicBezTo>
                  <a:cubicBezTo>
                    <a:pt x="3513" y="8967"/>
                    <a:pt x="3421" y="8690"/>
                    <a:pt x="3421" y="8320"/>
                  </a:cubicBezTo>
                  <a:cubicBezTo>
                    <a:pt x="2908" y="8662"/>
                    <a:pt x="2360" y="9319"/>
                    <a:pt x="1821" y="9319"/>
                  </a:cubicBezTo>
                  <a:cubicBezTo>
                    <a:pt x="1485" y="9319"/>
                    <a:pt x="1152" y="9065"/>
                    <a:pt x="833" y="8320"/>
                  </a:cubicBezTo>
                  <a:lnTo>
                    <a:pt x="463" y="8320"/>
                  </a:lnTo>
                  <a:cubicBezTo>
                    <a:pt x="1" y="9706"/>
                    <a:pt x="186" y="11093"/>
                    <a:pt x="278" y="12479"/>
                  </a:cubicBezTo>
                  <a:cubicBezTo>
                    <a:pt x="555" y="15715"/>
                    <a:pt x="925" y="18857"/>
                    <a:pt x="833" y="22093"/>
                  </a:cubicBezTo>
                  <a:cubicBezTo>
                    <a:pt x="981" y="22117"/>
                    <a:pt x="1137" y="22129"/>
                    <a:pt x="1282" y="22129"/>
                  </a:cubicBezTo>
                  <a:cubicBezTo>
                    <a:pt x="1681" y="22129"/>
                    <a:pt x="2010" y="22043"/>
                    <a:pt x="1942" y="21908"/>
                  </a:cubicBezTo>
                  <a:cubicBezTo>
                    <a:pt x="1295" y="21168"/>
                    <a:pt x="2034" y="20706"/>
                    <a:pt x="2404" y="20244"/>
                  </a:cubicBezTo>
                  <a:cubicBezTo>
                    <a:pt x="2866" y="19597"/>
                    <a:pt x="3051" y="18673"/>
                    <a:pt x="2681" y="18303"/>
                  </a:cubicBezTo>
                  <a:cubicBezTo>
                    <a:pt x="1295" y="16824"/>
                    <a:pt x="1665" y="15068"/>
                    <a:pt x="1572" y="13404"/>
                  </a:cubicBezTo>
                  <a:cubicBezTo>
                    <a:pt x="925" y="12664"/>
                    <a:pt x="925" y="11832"/>
                    <a:pt x="1110" y="11000"/>
                  </a:cubicBezTo>
                  <a:cubicBezTo>
                    <a:pt x="1202" y="10631"/>
                    <a:pt x="833" y="10169"/>
                    <a:pt x="1387" y="9891"/>
                  </a:cubicBezTo>
                  <a:cubicBezTo>
                    <a:pt x="1462" y="9866"/>
                    <a:pt x="1529" y="9855"/>
                    <a:pt x="1592" y="9855"/>
                  </a:cubicBezTo>
                  <a:cubicBezTo>
                    <a:pt x="1764" y="9855"/>
                    <a:pt x="1899" y="9941"/>
                    <a:pt x="2034" y="10076"/>
                  </a:cubicBezTo>
                  <a:cubicBezTo>
                    <a:pt x="2312" y="10446"/>
                    <a:pt x="2312" y="10816"/>
                    <a:pt x="2219" y="11278"/>
                  </a:cubicBezTo>
                  <a:cubicBezTo>
                    <a:pt x="2034" y="11555"/>
                    <a:pt x="1665" y="11647"/>
                    <a:pt x="1849" y="12110"/>
                  </a:cubicBezTo>
                  <a:cubicBezTo>
                    <a:pt x="2086" y="12139"/>
                    <a:pt x="2323" y="12178"/>
                    <a:pt x="2545" y="12178"/>
                  </a:cubicBezTo>
                  <a:cubicBezTo>
                    <a:pt x="3015" y="12178"/>
                    <a:pt x="3417" y="12002"/>
                    <a:pt x="3606" y="11185"/>
                  </a:cubicBezTo>
                  <a:cubicBezTo>
                    <a:pt x="3844" y="10154"/>
                    <a:pt x="4491" y="9667"/>
                    <a:pt x="5429" y="9667"/>
                  </a:cubicBezTo>
                  <a:cubicBezTo>
                    <a:pt x="5584" y="9667"/>
                    <a:pt x="5747" y="9680"/>
                    <a:pt x="5917" y="9706"/>
                  </a:cubicBezTo>
                  <a:cubicBezTo>
                    <a:pt x="6194" y="9521"/>
                    <a:pt x="6471" y="9244"/>
                    <a:pt x="6564" y="8874"/>
                  </a:cubicBezTo>
                  <a:cubicBezTo>
                    <a:pt x="7488" y="6748"/>
                    <a:pt x="8690" y="4807"/>
                    <a:pt x="10353" y="3051"/>
                  </a:cubicBezTo>
                  <a:cubicBezTo>
                    <a:pt x="10723" y="2589"/>
                    <a:pt x="10908" y="1942"/>
                    <a:pt x="9984" y="1757"/>
                  </a:cubicBezTo>
                  <a:cubicBezTo>
                    <a:pt x="9429" y="2219"/>
                    <a:pt x="8967" y="2589"/>
                    <a:pt x="8597" y="3236"/>
                  </a:cubicBezTo>
                  <a:cubicBezTo>
                    <a:pt x="8310" y="3811"/>
                    <a:pt x="7880" y="4242"/>
                    <a:pt x="7373" y="4242"/>
                  </a:cubicBezTo>
                  <a:cubicBezTo>
                    <a:pt x="7065" y="4242"/>
                    <a:pt x="6728" y="4083"/>
                    <a:pt x="6379" y="3698"/>
                  </a:cubicBezTo>
                  <a:cubicBezTo>
                    <a:pt x="6045" y="3280"/>
                    <a:pt x="5691" y="3127"/>
                    <a:pt x="5319" y="3127"/>
                  </a:cubicBezTo>
                  <a:cubicBezTo>
                    <a:pt x="4868" y="3127"/>
                    <a:pt x="4390" y="3352"/>
                    <a:pt x="3883" y="3606"/>
                  </a:cubicBezTo>
                  <a:cubicBezTo>
                    <a:pt x="5177" y="1480"/>
                    <a:pt x="5177" y="1480"/>
                    <a:pt x="3975" y="370"/>
                  </a:cubicBezTo>
                  <a:cubicBezTo>
                    <a:pt x="3711" y="182"/>
                    <a:pt x="3431" y="147"/>
                    <a:pt x="3149" y="147"/>
                  </a:cubicBezTo>
                  <a:cubicBezTo>
                    <a:pt x="2986" y="147"/>
                    <a:pt x="2822" y="158"/>
                    <a:pt x="2660" y="158"/>
                  </a:cubicBezTo>
                  <a:cubicBezTo>
                    <a:pt x="2414" y="158"/>
                    <a:pt x="2172" y="132"/>
                    <a:pt x="194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37"/>
            <p:cNvSpPr/>
            <p:nvPr/>
          </p:nvSpPr>
          <p:spPr>
            <a:xfrm>
              <a:off x="3364000" y="1866000"/>
              <a:ext cx="265775" cy="310575"/>
            </a:xfrm>
            <a:custGeom>
              <a:rect b="b" l="l" r="r" t="t"/>
              <a:pathLst>
                <a:path extrusionOk="0" h="12423" w="10631">
                  <a:moveTo>
                    <a:pt x="6505" y="0"/>
                  </a:moveTo>
                  <a:cubicBezTo>
                    <a:pt x="6199" y="0"/>
                    <a:pt x="6063" y="294"/>
                    <a:pt x="6378" y="1346"/>
                  </a:cubicBezTo>
                  <a:cubicBezTo>
                    <a:pt x="6563" y="1808"/>
                    <a:pt x="6008" y="2455"/>
                    <a:pt x="5731" y="3010"/>
                  </a:cubicBezTo>
                  <a:cubicBezTo>
                    <a:pt x="5821" y="3082"/>
                    <a:pt x="5911" y="3108"/>
                    <a:pt x="6000" y="3108"/>
                  </a:cubicBezTo>
                  <a:cubicBezTo>
                    <a:pt x="6248" y="3108"/>
                    <a:pt x="6490" y="2905"/>
                    <a:pt x="6712" y="2905"/>
                  </a:cubicBezTo>
                  <a:cubicBezTo>
                    <a:pt x="6822" y="2905"/>
                    <a:pt x="6927" y="2954"/>
                    <a:pt x="7025" y="3102"/>
                  </a:cubicBezTo>
                  <a:cubicBezTo>
                    <a:pt x="6748" y="3657"/>
                    <a:pt x="6563" y="4026"/>
                    <a:pt x="5639" y="4304"/>
                  </a:cubicBezTo>
                  <a:cubicBezTo>
                    <a:pt x="4714" y="4581"/>
                    <a:pt x="2773" y="5136"/>
                    <a:pt x="4067" y="7077"/>
                  </a:cubicBezTo>
                  <a:cubicBezTo>
                    <a:pt x="3235" y="7631"/>
                    <a:pt x="4992" y="9203"/>
                    <a:pt x="3420" y="9203"/>
                  </a:cubicBezTo>
                  <a:cubicBezTo>
                    <a:pt x="3124" y="9203"/>
                    <a:pt x="2814" y="9217"/>
                    <a:pt x="2500" y="9217"/>
                  </a:cubicBezTo>
                  <a:cubicBezTo>
                    <a:pt x="2030" y="9217"/>
                    <a:pt x="1553" y="9184"/>
                    <a:pt x="1109" y="9018"/>
                  </a:cubicBezTo>
                  <a:lnTo>
                    <a:pt x="0" y="10127"/>
                  </a:lnTo>
                  <a:cubicBezTo>
                    <a:pt x="0" y="10404"/>
                    <a:pt x="93" y="10682"/>
                    <a:pt x="370" y="10867"/>
                  </a:cubicBezTo>
                  <a:cubicBezTo>
                    <a:pt x="601" y="10805"/>
                    <a:pt x="809" y="10777"/>
                    <a:pt x="998" y="10777"/>
                  </a:cubicBezTo>
                  <a:cubicBezTo>
                    <a:pt x="1944" y="10777"/>
                    <a:pt x="2419" y="11483"/>
                    <a:pt x="2958" y="12253"/>
                  </a:cubicBezTo>
                  <a:cubicBezTo>
                    <a:pt x="3715" y="12351"/>
                    <a:pt x="4473" y="12423"/>
                    <a:pt x="5211" y="12423"/>
                  </a:cubicBezTo>
                  <a:cubicBezTo>
                    <a:pt x="7267" y="12423"/>
                    <a:pt x="9178" y="11865"/>
                    <a:pt x="10538" y="9757"/>
                  </a:cubicBezTo>
                  <a:cubicBezTo>
                    <a:pt x="10456" y="8455"/>
                    <a:pt x="9873" y="7582"/>
                    <a:pt x="8977" y="7582"/>
                  </a:cubicBezTo>
                  <a:cubicBezTo>
                    <a:pt x="8856" y="7582"/>
                    <a:pt x="8729" y="7598"/>
                    <a:pt x="8597" y="7631"/>
                  </a:cubicBezTo>
                  <a:cubicBezTo>
                    <a:pt x="8567" y="7637"/>
                    <a:pt x="8536" y="7640"/>
                    <a:pt x="8506" y="7640"/>
                  </a:cubicBezTo>
                  <a:cubicBezTo>
                    <a:pt x="8062" y="7640"/>
                    <a:pt x="7538" y="7035"/>
                    <a:pt x="6933" y="6430"/>
                  </a:cubicBezTo>
                  <a:lnTo>
                    <a:pt x="6933" y="6430"/>
                  </a:lnTo>
                  <a:cubicBezTo>
                    <a:pt x="8227" y="6522"/>
                    <a:pt x="8689" y="7077"/>
                    <a:pt x="8597" y="7631"/>
                  </a:cubicBezTo>
                  <a:cubicBezTo>
                    <a:pt x="9059" y="5875"/>
                    <a:pt x="6471" y="5783"/>
                    <a:pt x="7765" y="4858"/>
                  </a:cubicBezTo>
                  <a:cubicBezTo>
                    <a:pt x="7923" y="4753"/>
                    <a:pt x="8134" y="4715"/>
                    <a:pt x="8377" y="4715"/>
                  </a:cubicBezTo>
                  <a:cubicBezTo>
                    <a:pt x="8983" y="4715"/>
                    <a:pt x="9785" y="4951"/>
                    <a:pt x="10445" y="4951"/>
                  </a:cubicBezTo>
                  <a:cubicBezTo>
                    <a:pt x="10538" y="4951"/>
                    <a:pt x="10538" y="4951"/>
                    <a:pt x="10630" y="4858"/>
                  </a:cubicBezTo>
                  <a:cubicBezTo>
                    <a:pt x="10630" y="3749"/>
                    <a:pt x="9428" y="4396"/>
                    <a:pt x="8966" y="3841"/>
                  </a:cubicBezTo>
                  <a:cubicBezTo>
                    <a:pt x="9336" y="3287"/>
                    <a:pt x="9706" y="2732"/>
                    <a:pt x="10076" y="2178"/>
                  </a:cubicBezTo>
                  <a:cubicBezTo>
                    <a:pt x="8874" y="2085"/>
                    <a:pt x="8781" y="976"/>
                    <a:pt x="8134" y="329"/>
                  </a:cubicBezTo>
                  <a:cubicBezTo>
                    <a:pt x="8096" y="433"/>
                    <a:pt x="8017" y="473"/>
                    <a:pt x="7912" y="473"/>
                  </a:cubicBezTo>
                  <a:cubicBezTo>
                    <a:pt x="7554" y="473"/>
                    <a:pt x="6893" y="0"/>
                    <a:pt x="650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37"/>
            <p:cNvSpPr/>
            <p:nvPr/>
          </p:nvSpPr>
          <p:spPr>
            <a:xfrm>
              <a:off x="2846350" y="1772525"/>
              <a:ext cx="344350" cy="538475"/>
            </a:xfrm>
            <a:custGeom>
              <a:rect b="b" l="l" r="r" t="t"/>
              <a:pathLst>
                <a:path extrusionOk="0" h="21539" w="13774">
                  <a:moveTo>
                    <a:pt x="3606" y="1"/>
                  </a:moveTo>
                  <a:cubicBezTo>
                    <a:pt x="3606" y="463"/>
                    <a:pt x="3513" y="925"/>
                    <a:pt x="3051" y="1018"/>
                  </a:cubicBezTo>
                  <a:cubicBezTo>
                    <a:pt x="2404" y="1018"/>
                    <a:pt x="2404" y="371"/>
                    <a:pt x="2127" y="93"/>
                  </a:cubicBezTo>
                  <a:lnTo>
                    <a:pt x="2127" y="93"/>
                  </a:lnTo>
                  <a:cubicBezTo>
                    <a:pt x="2127" y="736"/>
                    <a:pt x="1219" y="1937"/>
                    <a:pt x="2499" y="1937"/>
                  </a:cubicBezTo>
                  <a:cubicBezTo>
                    <a:pt x="2691" y="1937"/>
                    <a:pt x="2934" y="1910"/>
                    <a:pt x="3236" y="1850"/>
                  </a:cubicBezTo>
                  <a:cubicBezTo>
                    <a:pt x="3289" y="1832"/>
                    <a:pt x="3342" y="1823"/>
                    <a:pt x="3395" y="1823"/>
                  </a:cubicBezTo>
                  <a:cubicBezTo>
                    <a:pt x="3890" y="1823"/>
                    <a:pt x="4328" y="2567"/>
                    <a:pt x="4160" y="3236"/>
                  </a:cubicBezTo>
                  <a:cubicBezTo>
                    <a:pt x="4072" y="3591"/>
                    <a:pt x="3964" y="3709"/>
                    <a:pt x="3847" y="3709"/>
                  </a:cubicBezTo>
                  <a:cubicBezTo>
                    <a:pt x="3611" y="3709"/>
                    <a:pt x="3335" y="3231"/>
                    <a:pt x="3093" y="3231"/>
                  </a:cubicBezTo>
                  <a:cubicBezTo>
                    <a:pt x="3079" y="3231"/>
                    <a:pt x="3065" y="3233"/>
                    <a:pt x="3051" y="3236"/>
                  </a:cubicBezTo>
                  <a:cubicBezTo>
                    <a:pt x="2820" y="3298"/>
                    <a:pt x="2610" y="3326"/>
                    <a:pt x="2416" y="3326"/>
                  </a:cubicBezTo>
                  <a:cubicBezTo>
                    <a:pt x="1449" y="3326"/>
                    <a:pt x="910" y="2620"/>
                    <a:pt x="371" y="1850"/>
                  </a:cubicBezTo>
                  <a:cubicBezTo>
                    <a:pt x="1" y="2034"/>
                    <a:pt x="1" y="2312"/>
                    <a:pt x="1" y="2589"/>
                  </a:cubicBezTo>
                  <a:cubicBezTo>
                    <a:pt x="1850" y="6286"/>
                    <a:pt x="3883" y="9891"/>
                    <a:pt x="5639" y="13681"/>
                  </a:cubicBezTo>
                  <a:cubicBezTo>
                    <a:pt x="7118" y="16732"/>
                    <a:pt x="9522" y="18950"/>
                    <a:pt x="11648" y="21538"/>
                  </a:cubicBezTo>
                  <a:cubicBezTo>
                    <a:pt x="12086" y="21225"/>
                    <a:pt x="12566" y="20997"/>
                    <a:pt x="13060" y="20997"/>
                  </a:cubicBezTo>
                  <a:cubicBezTo>
                    <a:pt x="13296" y="20997"/>
                    <a:pt x="13535" y="21049"/>
                    <a:pt x="13774" y="21168"/>
                  </a:cubicBezTo>
                  <a:cubicBezTo>
                    <a:pt x="12849" y="19412"/>
                    <a:pt x="11370" y="17933"/>
                    <a:pt x="10169" y="16362"/>
                  </a:cubicBezTo>
                  <a:cubicBezTo>
                    <a:pt x="6564" y="12017"/>
                    <a:pt x="4900" y="7118"/>
                    <a:pt x="5085" y="1480"/>
                  </a:cubicBezTo>
                  <a:cubicBezTo>
                    <a:pt x="4160" y="1110"/>
                    <a:pt x="4807" y="740"/>
                    <a:pt x="5085" y="371"/>
                  </a:cubicBezTo>
                  <a:cubicBezTo>
                    <a:pt x="4623" y="186"/>
                    <a:pt x="4160" y="1"/>
                    <a:pt x="360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37"/>
            <p:cNvSpPr/>
            <p:nvPr/>
          </p:nvSpPr>
          <p:spPr>
            <a:xfrm>
              <a:off x="3135225" y="2296600"/>
              <a:ext cx="593900" cy="486375"/>
            </a:xfrm>
            <a:custGeom>
              <a:rect b="b" l="l" r="r" t="t"/>
              <a:pathLst>
                <a:path extrusionOk="0" h="19455" w="23756">
                  <a:moveTo>
                    <a:pt x="1592" y="0"/>
                  </a:moveTo>
                  <a:cubicBezTo>
                    <a:pt x="1067" y="0"/>
                    <a:pt x="556" y="218"/>
                    <a:pt x="93" y="483"/>
                  </a:cubicBezTo>
                  <a:lnTo>
                    <a:pt x="0" y="483"/>
                  </a:lnTo>
                  <a:cubicBezTo>
                    <a:pt x="277" y="760"/>
                    <a:pt x="555" y="1037"/>
                    <a:pt x="740" y="1222"/>
                  </a:cubicBezTo>
                  <a:cubicBezTo>
                    <a:pt x="832" y="1037"/>
                    <a:pt x="1017" y="668"/>
                    <a:pt x="1109" y="668"/>
                  </a:cubicBezTo>
                  <a:cubicBezTo>
                    <a:pt x="1822" y="1024"/>
                    <a:pt x="2105" y="2152"/>
                    <a:pt x="3199" y="2152"/>
                  </a:cubicBezTo>
                  <a:cubicBezTo>
                    <a:pt x="3241" y="2152"/>
                    <a:pt x="3284" y="2150"/>
                    <a:pt x="3328" y="2147"/>
                  </a:cubicBezTo>
                  <a:cubicBezTo>
                    <a:pt x="3342" y="2143"/>
                    <a:pt x="3355" y="2141"/>
                    <a:pt x="3365" y="2141"/>
                  </a:cubicBezTo>
                  <a:cubicBezTo>
                    <a:pt x="3620" y="2141"/>
                    <a:pt x="2706" y="3189"/>
                    <a:pt x="3328" y="3810"/>
                  </a:cubicBezTo>
                  <a:cubicBezTo>
                    <a:pt x="5269" y="5474"/>
                    <a:pt x="7302" y="7138"/>
                    <a:pt x="9151" y="8894"/>
                  </a:cubicBezTo>
                  <a:cubicBezTo>
                    <a:pt x="11462" y="11113"/>
                    <a:pt x="14235" y="12869"/>
                    <a:pt x="16638" y="14995"/>
                  </a:cubicBezTo>
                  <a:cubicBezTo>
                    <a:pt x="18117" y="16474"/>
                    <a:pt x="19781" y="17768"/>
                    <a:pt x="21445" y="19062"/>
                  </a:cubicBezTo>
                  <a:cubicBezTo>
                    <a:pt x="21722" y="19293"/>
                    <a:pt x="22069" y="19455"/>
                    <a:pt x="22404" y="19455"/>
                  </a:cubicBezTo>
                  <a:cubicBezTo>
                    <a:pt x="22739" y="19455"/>
                    <a:pt x="23063" y="19293"/>
                    <a:pt x="23294" y="18877"/>
                  </a:cubicBezTo>
                  <a:cubicBezTo>
                    <a:pt x="23756" y="18230"/>
                    <a:pt x="23201" y="17768"/>
                    <a:pt x="22739" y="17306"/>
                  </a:cubicBezTo>
                  <a:cubicBezTo>
                    <a:pt x="20983" y="15734"/>
                    <a:pt x="19227" y="14163"/>
                    <a:pt x="17378" y="12869"/>
                  </a:cubicBezTo>
                  <a:cubicBezTo>
                    <a:pt x="13773" y="10004"/>
                    <a:pt x="10445" y="6768"/>
                    <a:pt x="6655" y="4180"/>
                  </a:cubicBezTo>
                  <a:cubicBezTo>
                    <a:pt x="6553" y="4195"/>
                    <a:pt x="6460" y="4202"/>
                    <a:pt x="6376" y="4202"/>
                  </a:cubicBezTo>
                  <a:cubicBezTo>
                    <a:pt x="5932" y="4202"/>
                    <a:pt x="5760" y="3985"/>
                    <a:pt x="5916" y="3441"/>
                  </a:cubicBezTo>
                  <a:cubicBezTo>
                    <a:pt x="4714" y="2239"/>
                    <a:pt x="3790" y="852"/>
                    <a:pt x="2219" y="113"/>
                  </a:cubicBezTo>
                  <a:cubicBezTo>
                    <a:pt x="2009" y="34"/>
                    <a:pt x="1799" y="0"/>
                    <a:pt x="159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37"/>
            <p:cNvSpPr/>
            <p:nvPr/>
          </p:nvSpPr>
          <p:spPr>
            <a:xfrm>
              <a:off x="4579650" y="4397675"/>
              <a:ext cx="233275" cy="373625"/>
            </a:xfrm>
            <a:custGeom>
              <a:rect b="b" l="l" r="r" t="t"/>
              <a:pathLst>
                <a:path extrusionOk="0" h="14945" w="9331">
                  <a:moveTo>
                    <a:pt x="4801" y="1"/>
                  </a:moveTo>
                  <a:cubicBezTo>
                    <a:pt x="4709" y="833"/>
                    <a:pt x="4154" y="1295"/>
                    <a:pt x="3507" y="1572"/>
                  </a:cubicBezTo>
                  <a:cubicBezTo>
                    <a:pt x="2583" y="1850"/>
                    <a:pt x="2121" y="3421"/>
                    <a:pt x="2953" y="3791"/>
                  </a:cubicBezTo>
                  <a:cubicBezTo>
                    <a:pt x="4524" y="4623"/>
                    <a:pt x="3415" y="5547"/>
                    <a:pt x="3322" y="6564"/>
                  </a:cubicBezTo>
                  <a:cubicBezTo>
                    <a:pt x="3692" y="7950"/>
                    <a:pt x="5079" y="8967"/>
                    <a:pt x="5171" y="10538"/>
                  </a:cubicBezTo>
                  <a:lnTo>
                    <a:pt x="5633" y="11001"/>
                  </a:lnTo>
                  <a:cubicBezTo>
                    <a:pt x="4247" y="11278"/>
                    <a:pt x="4154" y="12757"/>
                    <a:pt x="3600" y="13589"/>
                  </a:cubicBezTo>
                  <a:cubicBezTo>
                    <a:pt x="3240" y="14129"/>
                    <a:pt x="2989" y="14340"/>
                    <a:pt x="2741" y="14340"/>
                  </a:cubicBezTo>
                  <a:cubicBezTo>
                    <a:pt x="2480" y="14340"/>
                    <a:pt x="2223" y="14106"/>
                    <a:pt x="1843" y="13774"/>
                  </a:cubicBezTo>
                  <a:cubicBezTo>
                    <a:pt x="1665" y="13833"/>
                    <a:pt x="1449" y="14083"/>
                    <a:pt x="1219" y="14083"/>
                  </a:cubicBezTo>
                  <a:cubicBezTo>
                    <a:pt x="1091" y="14083"/>
                    <a:pt x="959" y="14005"/>
                    <a:pt x="827" y="13774"/>
                  </a:cubicBezTo>
                  <a:cubicBezTo>
                    <a:pt x="675" y="13774"/>
                    <a:pt x="497" y="13691"/>
                    <a:pt x="350" y="13691"/>
                  </a:cubicBezTo>
                  <a:cubicBezTo>
                    <a:pt x="228" y="13691"/>
                    <a:pt x="129" y="13748"/>
                    <a:pt x="87" y="13959"/>
                  </a:cubicBezTo>
                  <a:cubicBezTo>
                    <a:pt x="1" y="14304"/>
                    <a:pt x="237" y="14892"/>
                    <a:pt x="495" y="14892"/>
                  </a:cubicBezTo>
                  <a:cubicBezTo>
                    <a:pt x="513" y="14892"/>
                    <a:pt x="531" y="14889"/>
                    <a:pt x="549" y="14883"/>
                  </a:cubicBezTo>
                  <a:cubicBezTo>
                    <a:pt x="755" y="14780"/>
                    <a:pt x="964" y="14744"/>
                    <a:pt x="1175" y="14744"/>
                  </a:cubicBezTo>
                  <a:cubicBezTo>
                    <a:pt x="1673" y="14744"/>
                    <a:pt x="2186" y="14944"/>
                    <a:pt x="2705" y="14944"/>
                  </a:cubicBezTo>
                  <a:cubicBezTo>
                    <a:pt x="3154" y="14944"/>
                    <a:pt x="3608" y="14795"/>
                    <a:pt x="4062" y="14236"/>
                  </a:cubicBezTo>
                  <a:cubicBezTo>
                    <a:pt x="4432" y="13774"/>
                    <a:pt x="4986" y="12664"/>
                    <a:pt x="6095" y="12572"/>
                  </a:cubicBezTo>
                  <a:lnTo>
                    <a:pt x="6095" y="12572"/>
                  </a:lnTo>
                  <a:cubicBezTo>
                    <a:pt x="6280" y="13034"/>
                    <a:pt x="5541" y="13681"/>
                    <a:pt x="6280" y="14051"/>
                  </a:cubicBezTo>
                  <a:cubicBezTo>
                    <a:pt x="6367" y="14094"/>
                    <a:pt x="6445" y="14113"/>
                    <a:pt x="6515" y="14113"/>
                  </a:cubicBezTo>
                  <a:cubicBezTo>
                    <a:pt x="6897" y="14113"/>
                    <a:pt x="7078" y="13574"/>
                    <a:pt x="7389" y="13496"/>
                  </a:cubicBezTo>
                  <a:cubicBezTo>
                    <a:pt x="8221" y="13127"/>
                    <a:pt x="8406" y="12295"/>
                    <a:pt x="9146" y="12017"/>
                  </a:cubicBezTo>
                  <a:lnTo>
                    <a:pt x="9146" y="10169"/>
                  </a:lnTo>
                  <a:cubicBezTo>
                    <a:pt x="9331" y="8690"/>
                    <a:pt x="7944" y="7303"/>
                    <a:pt x="8961" y="5732"/>
                  </a:cubicBezTo>
                  <a:cubicBezTo>
                    <a:pt x="9053" y="5547"/>
                    <a:pt x="8868" y="5270"/>
                    <a:pt x="8591" y="5270"/>
                  </a:cubicBezTo>
                  <a:cubicBezTo>
                    <a:pt x="8544" y="5272"/>
                    <a:pt x="8498" y="5273"/>
                    <a:pt x="8453" y="5273"/>
                  </a:cubicBezTo>
                  <a:cubicBezTo>
                    <a:pt x="6824" y="5273"/>
                    <a:pt x="6625" y="3676"/>
                    <a:pt x="5726" y="2866"/>
                  </a:cubicBezTo>
                  <a:lnTo>
                    <a:pt x="5726" y="2866"/>
                  </a:lnTo>
                  <a:cubicBezTo>
                    <a:pt x="6373" y="3329"/>
                    <a:pt x="7112" y="3236"/>
                    <a:pt x="7759" y="3606"/>
                  </a:cubicBezTo>
                  <a:lnTo>
                    <a:pt x="8129" y="3606"/>
                  </a:lnTo>
                  <a:cubicBezTo>
                    <a:pt x="8129" y="3236"/>
                    <a:pt x="8961" y="2774"/>
                    <a:pt x="8406" y="2682"/>
                  </a:cubicBezTo>
                  <a:cubicBezTo>
                    <a:pt x="6835" y="2219"/>
                    <a:pt x="6188" y="648"/>
                    <a:pt x="480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37"/>
            <p:cNvSpPr/>
            <p:nvPr/>
          </p:nvSpPr>
          <p:spPr>
            <a:xfrm>
              <a:off x="3971750" y="3427125"/>
              <a:ext cx="198750" cy="546050"/>
            </a:xfrm>
            <a:custGeom>
              <a:rect b="b" l="l" r="r" t="t"/>
              <a:pathLst>
                <a:path extrusionOk="0" h="21842" w="7950">
                  <a:moveTo>
                    <a:pt x="3328" y="0"/>
                  </a:moveTo>
                  <a:cubicBezTo>
                    <a:pt x="3328" y="370"/>
                    <a:pt x="2866" y="832"/>
                    <a:pt x="3513" y="1202"/>
                  </a:cubicBezTo>
                  <a:cubicBezTo>
                    <a:pt x="3883" y="1387"/>
                    <a:pt x="3975" y="1756"/>
                    <a:pt x="3513" y="1849"/>
                  </a:cubicBezTo>
                  <a:cubicBezTo>
                    <a:pt x="1942" y="2219"/>
                    <a:pt x="2958" y="3235"/>
                    <a:pt x="2958" y="3975"/>
                  </a:cubicBezTo>
                  <a:cubicBezTo>
                    <a:pt x="4068" y="5546"/>
                    <a:pt x="3698" y="7118"/>
                    <a:pt x="2958" y="8689"/>
                  </a:cubicBezTo>
                  <a:lnTo>
                    <a:pt x="3698" y="8689"/>
                  </a:lnTo>
                  <a:cubicBezTo>
                    <a:pt x="3860" y="8446"/>
                    <a:pt x="3809" y="7917"/>
                    <a:pt x="4232" y="7917"/>
                  </a:cubicBezTo>
                  <a:cubicBezTo>
                    <a:pt x="4291" y="7917"/>
                    <a:pt x="4358" y="7927"/>
                    <a:pt x="4437" y="7950"/>
                  </a:cubicBezTo>
                  <a:cubicBezTo>
                    <a:pt x="4807" y="8042"/>
                    <a:pt x="4437" y="8412"/>
                    <a:pt x="4437" y="8689"/>
                  </a:cubicBezTo>
                  <a:cubicBezTo>
                    <a:pt x="4715" y="9706"/>
                    <a:pt x="3790" y="10723"/>
                    <a:pt x="4622" y="11924"/>
                  </a:cubicBezTo>
                  <a:cubicBezTo>
                    <a:pt x="3883" y="11739"/>
                    <a:pt x="3420" y="11647"/>
                    <a:pt x="3328" y="10908"/>
                  </a:cubicBezTo>
                  <a:cubicBezTo>
                    <a:pt x="3097" y="10746"/>
                    <a:pt x="2854" y="10694"/>
                    <a:pt x="2606" y="10694"/>
                  </a:cubicBezTo>
                  <a:cubicBezTo>
                    <a:pt x="2159" y="10694"/>
                    <a:pt x="1693" y="10862"/>
                    <a:pt x="1242" y="10862"/>
                  </a:cubicBezTo>
                  <a:cubicBezTo>
                    <a:pt x="941" y="10862"/>
                    <a:pt x="647" y="10787"/>
                    <a:pt x="370" y="10538"/>
                  </a:cubicBezTo>
                  <a:cubicBezTo>
                    <a:pt x="93" y="10723"/>
                    <a:pt x="0" y="11092"/>
                    <a:pt x="185" y="11462"/>
                  </a:cubicBezTo>
                  <a:cubicBezTo>
                    <a:pt x="740" y="13034"/>
                    <a:pt x="740" y="14697"/>
                    <a:pt x="740" y="16269"/>
                  </a:cubicBezTo>
                  <a:cubicBezTo>
                    <a:pt x="902" y="16512"/>
                    <a:pt x="637" y="17041"/>
                    <a:pt x="945" y="17041"/>
                  </a:cubicBezTo>
                  <a:cubicBezTo>
                    <a:pt x="988" y="17041"/>
                    <a:pt x="1042" y="17031"/>
                    <a:pt x="1110" y="17008"/>
                  </a:cubicBezTo>
                  <a:cubicBezTo>
                    <a:pt x="1757" y="16731"/>
                    <a:pt x="2496" y="16361"/>
                    <a:pt x="2496" y="15529"/>
                  </a:cubicBezTo>
                  <a:cubicBezTo>
                    <a:pt x="2541" y="14903"/>
                    <a:pt x="2780" y="14731"/>
                    <a:pt x="3068" y="14731"/>
                  </a:cubicBezTo>
                  <a:cubicBezTo>
                    <a:pt x="3375" y="14731"/>
                    <a:pt x="3737" y="14927"/>
                    <a:pt x="3975" y="14975"/>
                  </a:cubicBezTo>
                  <a:cubicBezTo>
                    <a:pt x="4715" y="14975"/>
                    <a:pt x="4530" y="15529"/>
                    <a:pt x="4437" y="15991"/>
                  </a:cubicBezTo>
                  <a:cubicBezTo>
                    <a:pt x="4382" y="16405"/>
                    <a:pt x="4253" y="16531"/>
                    <a:pt x="4087" y="16531"/>
                  </a:cubicBezTo>
                  <a:cubicBezTo>
                    <a:pt x="3828" y="16531"/>
                    <a:pt x="3479" y="16225"/>
                    <a:pt x="3178" y="16225"/>
                  </a:cubicBezTo>
                  <a:cubicBezTo>
                    <a:pt x="3024" y="16225"/>
                    <a:pt x="2883" y="16305"/>
                    <a:pt x="2773" y="16546"/>
                  </a:cubicBezTo>
                  <a:cubicBezTo>
                    <a:pt x="2589" y="17101"/>
                    <a:pt x="4715" y="17563"/>
                    <a:pt x="2773" y="18025"/>
                  </a:cubicBezTo>
                  <a:cubicBezTo>
                    <a:pt x="2496" y="18117"/>
                    <a:pt x="2219" y="18672"/>
                    <a:pt x="2404" y="18857"/>
                  </a:cubicBezTo>
                  <a:cubicBezTo>
                    <a:pt x="3328" y="20243"/>
                    <a:pt x="2126" y="20428"/>
                    <a:pt x="1017" y="20891"/>
                  </a:cubicBezTo>
                  <a:cubicBezTo>
                    <a:pt x="1926" y="21118"/>
                    <a:pt x="2400" y="21841"/>
                    <a:pt x="3152" y="21841"/>
                  </a:cubicBezTo>
                  <a:cubicBezTo>
                    <a:pt x="3318" y="21841"/>
                    <a:pt x="3497" y="21806"/>
                    <a:pt x="3698" y="21722"/>
                  </a:cubicBezTo>
                  <a:lnTo>
                    <a:pt x="3698" y="21815"/>
                  </a:lnTo>
                  <a:cubicBezTo>
                    <a:pt x="4807" y="19504"/>
                    <a:pt x="5546" y="17286"/>
                    <a:pt x="4899" y="14697"/>
                  </a:cubicBezTo>
                  <a:cubicBezTo>
                    <a:pt x="4807" y="14050"/>
                    <a:pt x="5084" y="13126"/>
                    <a:pt x="5546" y="12664"/>
                  </a:cubicBezTo>
                  <a:cubicBezTo>
                    <a:pt x="5776" y="12751"/>
                    <a:pt x="5962" y="12789"/>
                    <a:pt x="6116" y="12789"/>
                  </a:cubicBezTo>
                  <a:cubicBezTo>
                    <a:pt x="7221" y="12789"/>
                    <a:pt x="6613" y="10806"/>
                    <a:pt x="7805" y="10806"/>
                  </a:cubicBezTo>
                  <a:cubicBezTo>
                    <a:pt x="7851" y="10806"/>
                    <a:pt x="7899" y="10809"/>
                    <a:pt x="7950" y="10815"/>
                  </a:cubicBezTo>
                  <a:cubicBezTo>
                    <a:pt x="6656" y="10168"/>
                    <a:pt x="5362" y="8504"/>
                    <a:pt x="5546" y="8227"/>
                  </a:cubicBezTo>
                  <a:cubicBezTo>
                    <a:pt x="6101" y="7025"/>
                    <a:pt x="5731" y="6471"/>
                    <a:pt x="4715" y="5916"/>
                  </a:cubicBezTo>
                  <a:cubicBezTo>
                    <a:pt x="4622" y="5916"/>
                    <a:pt x="4530" y="5731"/>
                    <a:pt x="4530" y="5639"/>
                  </a:cubicBezTo>
                  <a:cubicBezTo>
                    <a:pt x="5084" y="4807"/>
                    <a:pt x="4068" y="3975"/>
                    <a:pt x="4530" y="2866"/>
                  </a:cubicBezTo>
                  <a:cubicBezTo>
                    <a:pt x="4715" y="2404"/>
                    <a:pt x="5454" y="1202"/>
                    <a:pt x="4807" y="370"/>
                  </a:cubicBezTo>
                  <a:lnTo>
                    <a:pt x="4807" y="370"/>
                  </a:lnTo>
                  <a:cubicBezTo>
                    <a:pt x="4608" y="569"/>
                    <a:pt x="4453" y="645"/>
                    <a:pt x="4325" y="645"/>
                  </a:cubicBezTo>
                  <a:cubicBezTo>
                    <a:pt x="4038" y="645"/>
                    <a:pt x="3890" y="256"/>
                    <a:pt x="369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37"/>
            <p:cNvSpPr/>
            <p:nvPr/>
          </p:nvSpPr>
          <p:spPr>
            <a:xfrm>
              <a:off x="3555800" y="3803800"/>
              <a:ext cx="288875" cy="376250"/>
            </a:xfrm>
            <a:custGeom>
              <a:rect b="b" l="l" r="r" t="t"/>
              <a:pathLst>
                <a:path extrusionOk="0" h="15050" w="11555">
                  <a:moveTo>
                    <a:pt x="2866" y="0"/>
                  </a:moveTo>
                  <a:lnTo>
                    <a:pt x="2866" y="0"/>
                  </a:lnTo>
                  <a:cubicBezTo>
                    <a:pt x="2371" y="769"/>
                    <a:pt x="1910" y="1212"/>
                    <a:pt x="1423" y="1212"/>
                  </a:cubicBezTo>
                  <a:cubicBezTo>
                    <a:pt x="1090" y="1212"/>
                    <a:pt x="745" y="1005"/>
                    <a:pt x="370" y="555"/>
                  </a:cubicBezTo>
                  <a:cubicBezTo>
                    <a:pt x="339" y="524"/>
                    <a:pt x="298" y="514"/>
                    <a:pt x="254" y="514"/>
                  </a:cubicBezTo>
                  <a:cubicBezTo>
                    <a:pt x="165" y="514"/>
                    <a:pt x="62" y="555"/>
                    <a:pt x="0" y="555"/>
                  </a:cubicBezTo>
                  <a:cubicBezTo>
                    <a:pt x="647" y="3143"/>
                    <a:pt x="1202" y="5731"/>
                    <a:pt x="2773" y="8042"/>
                  </a:cubicBezTo>
                  <a:cubicBezTo>
                    <a:pt x="4252" y="10076"/>
                    <a:pt x="6471" y="11277"/>
                    <a:pt x="8042" y="13126"/>
                  </a:cubicBezTo>
                  <a:cubicBezTo>
                    <a:pt x="8597" y="13773"/>
                    <a:pt x="9521" y="14328"/>
                    <a:pt x="10260" y="14882"/>
                  </a:cubicBezTo>
                  <a:cubicBezTo>
                    <a:pt x="10377" y="14998"/>
                    <a:pt x="10509" y="15050"/>
                    <a:pt x="10651" y="15050"/>
                  </a:cubicBezTo>
                  <a:cubicBezTo>
                    <a:pt x="10847" y="15050"/>
                    <a:pt x="11062" y="14951"/>
                    <a:pt x="11277" y="14790"/>
                  </a:cubicBezTo>
                  <a:cubicBezTo>
                    <a:pt x="11555" y="14512"/>
                    <a:pt x="11555" y="14143"/>
                    <a:pt x="11277" y="13865"/>
                  </a:cubicBezTo>
                  <a:cubicBezTo>
                    <a:pt x="9429" y="11739"/>
                    <a:pt x="8504" y="9059"/>
                    <a:pt x="6933" y="6655"/>
                  </a:cubicBezTo>
                  <a:cubicBezTo>
                    <a:pt x="6620" y="6942"/>
                    <a:pt x="6373" y="7053"/>
                    <a:pt x="6176" y="7053"/>
                  </a:cubicBezTo>
                  <a:cubicBezTo>
                    <a:pt x="5674" y="7053"/>
                    <a:pt x="5494" y="6340"/>
                    <a:pt x="5361" y="6008"/>
                  </a:cubicBezTo>
                  <a:cubicBezTo>
                    <a:pt x="5084" y="4992"/>
                    <a:pt x="5824" y="3790"/>
                    <a:pt x="4252" y="3235"/>
                  </a:cubicBezTo>
                  <a:cubicBezTo>
                    <a:pt x="3882" y="3143"/>
                    <a:pt x="4345" y="2866"/>
                    <a:pt x="4622" y="2681"/>
                  </a:cubicBezTo>
                  <a:cubicBezTo>
                    <a:pt x="5269" y="2219"/>
                    <a:pt x="4807" y="2034"/>
                    <a:pt x="4345" y="1941"/>
                  </a:cubicBezTo>
                  <a:cubicBezTo>
                    <a:pt x="4129" y="1972"/>
                    <a:pt x="3926" y="1990"/>
                    <a:pt x="3741" y="1990"/>
                  </a:cubicBezTo>
                  <a:cubicBezTo>
                    <a:pt x="2814" y="1990"/>
                    <a:pt x="2326" y="1541"/>
                    <a:pt x="286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37"/>
            <p:cNvSpPr/>
            <p:nvPr/>
          </p:nvSpPr>
          <p:spPr>
            <a:xfrm>
              <a:off x="3019675" y="3880050"/>
              <a:ext cx="353575" cy="436775"/>
            </a:xfrm>
            <a:custGeom>
              <a:rect b="b" l="l" r="r" t="t"/>
              <a:pathLst>
                <a:path extrusionOk="0" h="17471" w="14143">
                  <a:moveTo>
                    <a:pt x="1757" y="0"/>
                  </a:moveTo>
                  <a:cubicBezTo>
                    <a:pt x="1757" y="1202"/>
                    <a:pt x="370" y="1017"/>
                    <a:pt x="0" y="1849"/>
                  </a:cubicBezTo>
                  <a:cubicBezTo>
                    <a:pt x="647" y="3513"/>
                    <a:pt x="1017" y="5269"/>
                    <a:pt x="2126" y="6841"/>
                  </a:cubicBezTo>
                  <a:cubicBezTo>
                    <a:pt x="3698" y="9059"/>
                    <a:pt x="5546" y="11000"/>
                    <a:pt x="7395" y="12941"/>
                  </a:cubicBezTo>
                  <a:cubicBezTo>
                    <a:pt x="9059" y="14790"/>
                    <a:pt x="11000" y="16546"/>
                    <a:pt x="13403" y="17471"/>
                  </a:cubicBezTo>
                  <a:cubicBezTo>
                    <a:pt x="13866" y="16916"/>
                    <a:pt x="13958" y="16269"/>
                    <a:pt x="14143" y="15622"/>
                  </a:cubicBezTo>
                  <a:cubicBezTo>
                    <a:pt x="13773" y="15160"/>
                    <a:pt x="13496" y="14698"/>
                    <a:pt x="13034" y="14420"/>
                  </a:cubicBezTo>
                  <a:cubicBezTo>
                    <a:pt x="9798" y="12109"/>
                    <a:pt x="6841" y="9429"/>
                    <a:pt x="4807" y="5916"/>
                  </a:cubicBezTo>
                  <a:cubicBezTo>
                    <a:pt x="3605" y="3975"/>
                    <a:pt x="3051" y="1849"/>
                    <a:pt x="175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37"/>
            <p:cNvSpPr/>
            <p:nvPr/>
          </p:nvSpPr>
          <p:spPr>
            <a:xfrm>
              <a:off x="3872375" y="4255275"/>
              <a:ext cx="501475" cy="442850"/>
            </a:xfrm>
            <a:custGeom>
              <a:rect b="b" l="l" r="r" t="t"/>
              <a:pathLst>
                <a:path extrusionOk="0" h="17714" w="20059">
                  <a:moveTo>
                    <a:pt x="1884" y="0"/>
                  </a:moveTo>
                  <a:cubicBezTo>
                    <a:pt x="1550" y="0"/>
                    <a:pt x="1238" y="160"/>
                    <a:pt x="925" y="428"/>
                  </a:cubicBezTo>
                  <a:cubicBezTo>
                    <a:pt x="1" y="1168"/>
                    <a:pt x="740" y="1722"/>
                    <a:pt x="1295" y="2184"/>
                  </a:cubicBezTo>
                  <a:cubicBezTo>
                    <a:pt x="6009" y="6714"/>
                    <a:pt x="10723" y="11243"/>
                    <a:pt x="14975" y="16234"/>
                  </a:cubicBezTo>
                  <a:cubicBezTo>
                    <a:pt x="15314" y="16302"/>
                    <a:pt x="15305" y="17263"/>
                    <a:pt x="15749" y="17263"/>
                  </a:cubicBezTo>
                  <a:cubicBezTo>
                    <a:pt x="15911" y="17263"/>
                    <a:pt x="16133" y="17135"/>
                    <a:pt x="16454" y="16789"/>
                  </a:cubicBezTo>
                  <a:cubicBezTo>
                    <a:pt x="16493" y="16737"/>
                    <a:pt x="16532" y="16714"/>
                    <a:pt x="16572" y="16714"/>
                  </a:cubicBezTo>
                  <a:cubicBezTo>
                    <a:pt x="16813" y="16714"/>
                    <a:pt x="17074" y="17555"/>
                    <a:pt x="17471" y="17713"/>
                  </a:cubicBezTo>
                  <a:lnTo>
                    <a:pt x="17841" y="17713"/>
                  </a:lnTo>
                  <a:cubicBezTo>
                    <a:pt x="17933" y="17436"/>
                    <a:pt x="17656" y="16882"/>
                    <a:pt x="18118" y="16882"/>
                  </a:cubicBezTo>
                  <a:cubicBezTo>
                    <a:pt x="18580" y="16882"/>
                    <a:pt x="18210" y="17529"/>
                    <a:pt x="18580" y="17713"/>
                  </a:cubicBezTo>
                  <a:lnTo>
                    <a:pt x="20059" y="17713"/>
                  </a:lnTo>
                  <a:lnTo>
                    <a:pt x="20059" y="17621"/>
                  </a:lnTo>
                  <a:cubicBezTo>
                    <a:pt x="19597" y="17159"/>
                    <a:pt x="19042" y="16697"/>
                    <a:pt x="18580" y="16234"/>
                  </a:cubicBezTo>
                  <a:cubicBezTo>
                    <a:pt x="16269" y="14663"/>
                    <a:pt x="14513" y="12537"/>
                    <a:pt x="12572" y="10596"/>
                  </a:cubicBezTo>
                  <a:cubicBezTo>
                    <a:pt x="9337" y="7361"/>
                    <a:pt x="6194" y="3941"/>
                    <a:pt x="3051" y="613"/>
                  </a:cubicBezTo>
                  <a:cubicBezTo>
                    <a:pt x="2621" y="183"/>
                    <a:pt x="2241" y="0"/>
                    <a:pt x="188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37"/>
            <p:cNvSpPr/>
            <p:nvPr/>
          </p:nvSpPr>
          <p:spPr>
            <a:xfrm>
              <a:off x="3139850" y="1628175"/>
              <a:ext cx="355875" cy="491025"/>
            </a:xfrm>
            <a:custGeom>
              <a:rect b="b" l="l" r="r" t="t"/>
              <a:pathLst>
                <a:path extrusionOk="0" h="19641" w="14235">
                  <a:moveTo>
                    <a:pt x="1374" y="1"/>
                  </a:moveTo>
                  <a:cubicBezTo>
                    <a:pt x="1257" y="1"/>
                    <a:pt x="1138" y="14"/>
                    <a:pt x="1017" y="44"/>
                  </a:cubicBezTo>
                  <a:cubicBezTo>
                    <a:pt x="555" y="136"/>
                    <a:pt x="0" y="136"/>
                    <a:pt x="0" y="783"/>
                  </a:cubicBezTo>
                  <a:cubicBezTo>
                    <a:pt x="77" y="1248"/>
                    <a:pt x="414" y="1453"/>
                    <a:pt x="793" y="1453"/>
                  </a:cubicBezTo>
                  <a:cubicBezTo>
                    <a:pt x="867" y="1453"/>
                    <a:pt x="942" y="1445"/>
                    <a:pt x="1017" y="1430"/>
                  </a:cubicBezTo>
                  <a:cubicBezTo>
                    <a:pt x="1186" y="1414"/>
                    <a:pt x="1349" y="1407"/>
                    <a:pt x="1504" y="1407"/>
                  </a:cubicBezTo>
                  <a:cubicBezTo>
                    <a:pt x="4060" y="1407"/>
                    <a:pt x="4767" y="3488"/>
                    <a:pt x="5639" y="5405"/>
                  </a:cubicBezTo>
                  <a:cubicBezTo>
                    <a:pt x="6563" y="7531"/>
                    <a:pt x="6101" y="9750"/>
                    <a:pt x="6470" y="11876"/>
                  </a:cubicBezTo>
                  <a:cubicBezTo>
                    <a:pt x="6840" y="14556"/>
                    <a:pt x="6378" y="17606"/>
                    <a:pt x="8966" y="19640"/>
                  </a:cubicBezTo>
                  <a:lnTo>
                    <a:pt x="10075" y="18531"/>
                  </a:lnTo>
                  <a:cubicBezTo>
                    <a:pt x="10445" y="17514"/>
                    <a:pt x="11554" y="16682"/>
                    <a:pt x="10353" y="15480"/>
                  </a:cubicBezTo>
                  <a:cubicBezTo>
                    <a:pt x="10214" y="15342"/>
                    <a:pt x="10052" y="15272"/>
                    <a:pt x="9891" y="15272"/>
                  </a:cubicBezTo>
                  <a:cubicBezTo>
                    <a:pt x="9729" y="15272"/>
                    <a:pt x="9567" y="15342"/>
                    <a:pt x="9428" y="15480"/>
                  </a:cubicBezTo>
                  <a:cubicBezTo>
                    <a:pt x="9059" y="15758"/>
                    <a:pt x="9243" y="16035"/>
                    <a:pt x="9521" y="16220"/>
                  </a:cubicBezTo>
                  <a:cubicBezTo>
                    <a:pt x="10260" y="16590"/>
                    <a:pt x="9983" y="17144"/>
                    <a:pt x="9613" y="17514"/>
                  </a:cubicBezTo>
                  <a:cubicBezTo>
                    <a:pt x="9374" y="17753"/>
                    <a:pt x="9204" y="18198"/>
                    <a:pt x="8865" y="18198"/>
                  </a:cubicBezTo>
                  <a:cubicBezTo>
                    <a:pt x="8811" y="18198"/>
                    <a:pt x="8753" y="18187"/>
                    <a:pt x="8689" y="18161"/>
                  </a:cubicBezTo>
                  <a:cubicBezTo>
                    <a:pt x="8227" y="17884"/>
                    <a:pt x="8042" y="17422"/>
                    <a:pt x="7857" y="16867"/>
                  </a:cubicBezTo>
                  <a:cubicBezTo>
                    <a:pt x="7210" y="14926"/>
                    <a:pt x="7672" y="12985"/>
                    <a:pt x="7302" y="11044"/>
                  </a:cubicBezTo>
                  <a:cubicBezTo>
                    <a:pt x="7302" y="10859"/>
                    <a:pt x="7210" y="10304"/>
                    <a:pt x="7765" y="10212"/>
                  </a:cubicBezTo>
                  <a:cubicBezTo>
                    <a:pt x="7830" y="10195"/>
                    <a:pt x="7893" y="10188"/>
                    <a:pt x="7953" y="10188"/>
                  </a:cubicBezTo>
                  <a:cubicBezTo>
                    <a:pt x="8232" y="10188"/>
                    <a:pt x="8461" y="10353"/>
                    <a:pt x="8689" y="10581"/>
                  </a:cubicBezTo>
                  <a:cubicBezTo>
                    <a:pt x="8843" y="10889"/>
                    <a:pt x="9188" y="11388"/>
                    <a:pt x="9406" y="11388"/>
                  </a:cubicBezTo>
                  <a:cubicBezTo>
                    <a:pt x="9451" y="11388"/>
                    <a:pt x="9490" y="11368"/>
                    <a:pt x="9521" y="11321"/>
                  </a:cubicBezTo>
                  <a:cubicBezTo>
                    <a:pt x="9983" y="10397"/>
                    <a:pt x="11554" y="9842"/>
                    <a:pt x="10815" y="8363"/>
                  </a:cubicBezTo>
                  <a:lnTo>
                    <a:pt x="10815" y="8363"/>
                  </a:lnTo>
                  <a:cubicBezTo>
                    <a:pt x="10069" y="9109"/>
                    <a:pt x="9202" y="9434"/>
                    <a:pt x="8166" y="9434"/>
                  </a:cubicBezTo>
                  <a:cubicBezTo>
                    <a:pt x="7919" y="9434"/>
                    <a:pt x="7662" y="9415"/>
                    <a:pt x="7395" y="9380"/>
                  </a:cubicBezTo>
                  <a:cubicBezTo>
                    <a:pt x="7620" y="8929"/>
                    <a:pt x="7785" y="8356"/>
                    <a:pt x="8285" y="8356"/>
                  </a:cubicBezTo>
                  <a:cubicBezTo>
                    <a:pt x="8400" y="8356"/>
                    <a:pt x="8533" y="8386"/>
                    <a:pt x="8689" y="8455"/>
                  </a:cubicBezTo>
                  <a:cubicBezTo>
                    <a:pt x="8843" y="8517"/>
                    <a:pt x="8976" y="8548"/>
                    <a:pt x="9089" y="8548"/>
                  </a:cubicBezTo>
                  <a:cubicBezTo>
                    <a:pt x="9315" y="8548"/>
                    <a:pt x="9459" y="8425"/>
                    <a:pt x="9521" y="8178"/>
                  </a:cubicBezTo>
                  <a:cubicBezTo>
                    <a:pt x="9706" y="7716"/>
                    <a:pt x="9336" y="7346"/>
                    <a:pt x="8966" y="7161"/>
                  </a:cubicBezTo>
                  <a:cubicBezTo>
                    <a:pt x="6933" y="6237"/>
                    <a:pt x="6933" y="6329"/>
                    <a:pt x="6563" y="4296"/>
                  </a:cubicBezTo>
                  <a:cubicBezTo>
                    <a:pt x="6523" y="4136"/>
                    <a:pt x="6431" y="4097"/>
                    <a:pt x="6332" y="4097"/>
                  </a:cubicBezTo>
                  <a:cubicBezTo>
                    <a:pt x="6239" y="4097"/>
                    <a:pt x="6140" y="4131"/>
                    <a:pt x="6072" y="4131"/>
                  </a:cubicBezTo>
                  <a:cubicBezTo>
                    <a:pt x="6045" y="4131"/>
                    <a:pt x="6023" y="4126"/>
                    <a:pt x="6008" y="4111"/>
                  </a:cubicBezTo>
                  <a:cubicBezTo>
                    <a:pt x="5361" y="3464"/>
                    <a:pt x="4622" y="2724"/>
                    <a:pt x="5454" y="1800"/>
                  </a:cubicBezTo>
                  <a:cubicBezTo>
                    <a:pt x="5734" y="1520"/>
                    <a:pt x="6031" y="1361"/>
                    <a:pt x="6324" y="1361"/>
                  </a:cubicBezTo>
                  <a:cubicBezTo>
                    <a:pt x="6706" y="1361"/>
                    <a:pt x="7080" y="1633"/>
                    <a:pt x="7395" y="2262"/>
                  </a:cubicBezTo>
                  <a:cubicBezTo>
                    <a:pt x="7507" y="2514"/>
                    <a:pt x="7661" y="2597"/>
                    <a:pt x="7838" y="2597"/>
                  </a:cubicBezTo>
                  <a:cubicBezTo>
                    <a:pt x="8170" y="2597"/>
                    <a:pt x="8579" y="2305"/>
                    <a:pt x="8929" y="2305"/>
                  </a:cubicBezTo>
                  <a:cubicBezTo>
                    <a:pt x="9006" y="2305"/>
                    <a:pt x="9081" y="2320"/>
                    <a:pt x="9151" y="2355"/>
                  </a:cubicBezTo>
                  <a:cubicBezTo>
                    <a:pt x="9336" y="3187"/>
                    <a:pt x="8412" y="3279"/>
                    <a:pt x="8227" y="3926"/>
                  </a:cubicBezTo>
                  <a:cubicBezTo>
                    <a:pt x="8966" y="4019"/>
                    <a:pt x="9613" y="4019"/>
                    <a:pt x="10075" y="4758"/>
                  </a:cubicBezTo>
                  <a:cubicBezTo>
                    <a:pt x="10513" y="5021"/>
                    <a:pt x="10702" y="5782"/>
                    <a:pt x="11429" y="5782"/>
                  </a:cubicBezTo>
                  <a:cubicBezTo>
                    <a:pt x="11469" y="5782"/>
                    <a:pt x="11511" y="5780"/>
                    <a:pt x="11554" y="5775"/>
                  </a:cubicBezTo>
                  <a:cubicBezTo>
                    <a:pt x="11793" y="5608"/>
                    <a:pt x="11970" y="5539"/>
                    <a:pt x="12105" y="5539"/>
                  </a:cubicBezTo>
                  <a:cubicBezTo>
                    <a:pt x="12491" y="5539"/>
                    <a:pt x="12526" y="6103"/>
                    <a:pt x="12664" y="6514"/>
                  </a:cubicBezTo>
                  <a:cubicBezTo>
                    <a:pt x="13588" y="6607"/>
                    <a:pt x="13495" y="7624"/>
                    <a:pt x="14050" y="7993"/>
                  </a:cubicBezTo>
                  <a:cubicBezTo>
                    <a:pt x="14235" y="6052"/>
                    <a:pt x="12941" y="4850"/>
                    <a:pt x="11832" y="3649"/>
                  </a:cubicBezTo>
                  <a:cubicBezTo>
                    <a:pt x="10075" y="1615"/>
                    <a:pt x="7857" y="691"/>
                    <a:pt x="5361" y="414"/>
                  </a:cubicBezTo>
                  <a:cubicBezTo>
                    <a:pt x="4908" y="640"/>
                    <a:pt x="4456" y="1040"/>
                    <a:pt x="4003" y="1040"/>
                  </a:cubicBezTo>
                  <a:cubicBezTo>
                    <a:pt x="3716" y="1040"/>
                    <a:pt x="3429" y="879"/>
                    <a:pt x="3143" y="414"/>
                  </a:cubicBezTo>
                  <a:cubicBezTo>
                    <a:pt x="2525" y="336"/>
                    <a:pt x="1971" y="1"/>
                    <a:pt x="137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37"/>
            <p:cNvSpPr/>
            <p:nvPr/>
          </p:nvSpPr>
          <p:spPr>
            <a:xfrm>
              <a:off x="3301600" y="908275"/>
              <a:ext cx="473750" cy="436550"/>
            </a:xfrm>
            <a:custGeom>
              <a:rect b="b" l="l" r="r" t="t"/>
              <a:pathLst>
                <a:path extrusionOk="0" h="17462" w="18950">
                  <a:moveTo>
                    <a:pt x="2496" y="93"/>
                  </a:moveTo>
                  <a:cubicBezTo>
                    <a:pt x="1664" y="277"/>
                    <a:pt x="740" y="0"/>
                    <a:pt x="0" y="462"/>
                  </a:cubicBezTo>
                  <a:cubicBezTo>
                    <a:pt x="2496" y="2034"/>
                    <a:pt x="4715" y="3882"/>
                    <a:pt x="6841" y="5916"/>
                  </a:cubicBezTo>
                  <a:cubicBezTo>
                    <a:pt x="7006" y="5668"/>
                    <a:pt x="7171" y="5347"/>
                    <a:pt x="7534" y="5347"/>
                  </a:cubicBezTo>
                  <a:cubicBezTo>
                    <a:pt x="7577" y="5347"/>
                    <a:pt x="7623" y="5351"/>
                    <a:pt x="7672" y="5361"/>
                  </a:cubicBezTo>
                  <a:cubicBezTo>
                    <a:pt x="7765" y="5361"/>
                    <a:pt x="7857" y="5546"/>
                    <a:pt x="7765" y="5639"/>
                  </a:cubicBezTo>
                  <a:cubicBezTo>
                    <a:pt x="7662" y="5895"/>
                    <a:pt x="7502" y="5952"/>
                    <a:pt x="7317" y="5952"/>
                  </a:cubicBezTo>
                  <a:cubicBezTo>
                    <a:pt x="7169" y="5952"/>
                    <a:pt x="7005" y="5916"/>
                    <a:pt x="6841" y="5916"/>
                  </a:cubicBezTo>
                  <a:cubicBezTo>
                    <a:pt x="7118" y="6101"/>
                    <a:pt x="7303" y="6378"/>
                    <a:pt x="7488" y="6563"/>
                  </a:cubicBezTo>
                  <a:cubicBezTo>
                    <a:pt x="8782" y="7580"/>
                    <a:pt x="8689" y="8134"/>
                    <a:pt x="7025" y="8319"/>
                  </a:cubicBezTo>
                  <a:cubicBezTo>
                    <a:pt x="6471" y="8319"/>
                    <a:pt x="6009" y="8689"/>
                    <a:pt x="5824" y="9244"/>
                  </a:cubicBezTo>
                  <a:cubicBezTo>
                    <a:pt x="5639" y="9891"/>
                    <a:pt x="6101" y="10260"/>
                    <a:pt x="6471" y="10630"/>
                  </a:cubicBezTo>
                  <a:cubicBezTo>
                    <a:pt x="7303" y="10445"/>
                    <a:pt x="7765" y="9706"/>
                    <a:pt x="8227" y="9151"/>
                  </a:cubicBezTo>
                  <a:cubicBezTo>
                    <a:pt x="8526" y="8703"/>
                    <a:pt x="8744" y="8442"/>
                    <a:pt x="9013" y="8442"/>
                  </a:cubicBezTo>
                  <a:cubicBezTo>
                    <a:pt x="9242" y="8442"/>
                    <a:pt x="9507" y="8633"/>
                    <a:pt x="9891" y="9059"/>
                  </a:cubicBezTo>
                  <a:cubicBezTo>
                    <a:pt x="12294" y="11647"/>
                    <a:pt x="15067" y="13958"/>
                    <a:pt x="17286" y="16823"/>
                  </a:cubicBezTo>
                  <a:cubicBezTo>
                    <a:pt x="17488" y="17093"/>
                    <a:pt x="17739" y="17461"/>
                    <a:pt x="18076" y="17461"/>
                  </a:cubicBezTo>
                  <a:cubicBezTo>
                    <a:pt x="18201" y="17461"/>
                    <a:pt x="18337" y="17410"/>
                    <a:pt x="18487" y="17285"/>
                  </a:cubicBezTo>
                  <a:cubicBezTo>
                    <a:pt x="18949" y="17008"/>
                    <a:pt x="18857" y="16546"/>
                    <a:pt x="18672" y="15991"/>
                  </a:cubicBezTo>
                  <a:cubicBezTo>
                    <a:pt x="18118" y="14882"/>
                    <a:pt x="17378" y="13865"/>
                    <a:pt x="16454" y="12941"/>
                  </a:cubicBezTo>
                  <a:cubicBezTo>
                    <a:pt x="14328" y="10815"/>
                    <a:pt x="12017" y="8781"/>
                    <a:pt x="9891" y="6563"/>
                  </a:cubicBezTo>
                  <a:cubicBezTo>
                    <a:pt x="7672" y="4160"/>
                    <a:pt x="5454" y="1756"/>
                    <a:pt x="2496" y="93"/>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37"/>
            <p:cNvSpPr/>
            <p:nvPr/>
          </p:nvSpPr>
          <p:spPr>
            <a:xfrm>
              <a:off x="4628025" y="4004825"/>
              <a:ext cx="177975" cy="348300"/>
            </a:xfrm>
            <a:custGeom>
              <a:rect b="b" l="l" r="r" t="t"/>
              <a:pathLst>
                <a:path extrusionOk="0" h="13932" w="7119">
                  <a:moveTo>
                    <a:pt x="4160" y="1"/>
                  </a:moveTo>
                  <a:lnTo>
                    <a:pt x="4160" y="1"/>
                  </a:lnTo>
                  <a:cubicBezTo>
                    <a:pt x="4168" y="87"/>
                    <a:pt x="4178" y="172"/>
                    <a:pt x="4190" y="254"/>
                  </a:cubicBezTo>
                  <a:lnTo>
                    <a:pt x="4190" y="254"/>
                  </a:lnTo>
                  <a:cubicBezTo>
                    <a:pt x="4192" y="180"/>
                    <a:pt x="4182" y="96"/>
                    <a:pt x="4160" y="1"/>
                  </a:cubicBezTo>
                  <a:close/>
                  <a:moveTo>
                    <a:pt x="4190" y="254"/>
                  </a:moveTo>
                  <a:lnTo>
                    <a:pt x="4190" y="254"/>
                  </a:lnTo>
                  <a:cubicBezTo>
                    <a:pt x="4172" y="1107"/>
                    <a:pt x="2711" y="600"/>
                    <a:pt x="3051" y="1110"/>
                  </a:cubicBezTo>
                  <a:cubicBezTo>
                    <a:pt x="3883" y="2404"/>
                    <a:pt x="2312" y="2219"/>
                    <a:pt x="2219" y="2866"/>
                  </a:cubicBezTo>
                  <a:cubicBezTo>
                    <a:pt x="1572" y="2589"/>
                    <a:pt x="1572" y="2035"/>
                    <a:pt x="1480" y="1572"/>
                  </a:cubicBezTo>
                  <a:cubicBezTo>
                    <a:pt x="1018" y="1942"/>
                    <a:pt x="1110" y="2404"/>
                    <a:pt x="1110" y="2866"/>
                  </a:cubicBezTo>
                  <a:cubicBezTo>
                    <a:pt x="1110" y="4900"/>
                    <a:pt x="648" y="6841"/>
                    <a:pt x="1" y="8782"/>
                  </a:cubicBezTo>
                  <a:cubicBezTo>
                    <a:pt x="186" y="9060"/>
                    <a:pt x="555" y="9244"/>
                    <a:pt x="555" y="9429"/>
                  </a:cubicBezTo>
                  <a:cubicBezTo>
                    <a:pt x="555" y="10261"/>
                    <a:pt x="463" y="11093"/>
                    <a:pt x="1665" y="11278"/>
                  </a:cubicBezTo>
                  <a:cubicBezTo>
                    <a:pt x="1572" y="11555"/>
                    <a:pt x="1480" y="11833"/>
                    <a:pt x="1480" y="12110"/>
                  </a:cubicBezTo>
                  <a:lnTo>
                    <a:pt x="2589" y="12572"/>
                  </a:lnTo>
                  <a:cubicBezTo>
                    <a:pt x="2404" y="13034"/>
                    <a:pt x="1757" y="13127"/>
                    <a:pt x="1757" y="13681"/>
                  </a:cubicBezTo>
                  <a:cubicBezTo>
                    <a:pt x="1921" y="13868"/>
                    <a:pt x="2102" y="13931"/>
                    <a:pt x="2292" y="13931"/>
                  </a:cubicBezTo>
                  <a:cubicBezTo>
                    <a:pt x="2682" y="13931"/>
                    <a:pt x="3109" y="13667"/>
                    <a:pt x="3495" y="13667"/>
                  </a:cubicBezTo>
                  <a:cubicBezTo>
                    <a:pt x="3665" y="13667"/>
                    <a:pt x="3828" y="13718"/>
                    <a:pt x="3975" y="13866"/>
                  </a:cubicBezTo>
                  <a:cubicBezTo>
                    <a:pt x="4992" y="13589"/>
                    <a:pt x="6194" y="13496"/>
                    <a:pt x="6379" y="12110"/>
                  </a:cubicBezTo>
                  <a:cubicBezTo>
                    <a:pt x="6379" y="11648"/>
                    <a:pt x="7118" y="11001"/>
                    <a:pt x="6286" y="10631"/>
                  </a:cubicBezTo>
                  <a:cubicBezTo>
                    <a:pt x="6174" y="10589"/>
                    <a:pt x="6078" y="10570"/>
                    <a:pt x="5997" y="10570"/>
                  </a:cubicBezTo>
                  <a:cubicBezTo>
                    <a:pt x="5545" y="10570"/>
                    <a:pt x="5533" y="11149"/>
                    <a:pt x="5454" y="11463"/>
                  </a:cubicBezTo>
                  <a:cubicBezTo>
                    <a:pt x="5375" y="11862"/>
                    <a:pt x="5105" y="11916"/>
                    <a:pt x="4810" y="11916"/>
                  </a:cubicBezTo>
                  <a:cubicBezTo>
                    <a:pt x="4699" y="11916"/>
                    <a:pt x="4585" y="11909"/>
                    <a:pt x="4475" y="11909"/>
                  </a:cubicBezTo>
                  <a:cubicBezTo>
                    <a:pt x="4201" y="11909"/>
                    <a:pt x="3958" y="11957"/>
                    <a:pt x="3883" y="12295"/>
                  </a:cubicBezTo>
                  <a:cubicBezTo>
                    <a:pt x="3791" y="12110"/>
                    <a:pt x="3606" y="11833"/>
                    <a:pt x="3606" y="11648"/>
                  </a:cubicBezTo>
                  <a:cubicBezTo>
                    <a:pt x="3975" y="10261"/>
                    <a:pt x="3975" y="8690"/>
                    <a:pt x="5454" y="7765"/>
                  </a:cubicBezTo>
                  <a:cubicBezTo>
                    <a:pt x="5362" y="7211"/>
                    <a:pt x="4068" y="6841"/>
                    <a:pt x="5362" y="6287"/>
                  </a:cubicBezTo>
                  <a:cubicBezTo>
                    <a:pt x="5454" y="6194"/>
                    <a:pt x="5362" y="5639"/>
                    <a:pt x="5270" y="5639"/>
                  </a:cubicBezTo>
                  <a:cubicBezTo>
                    <a:pt x="3421" y="5270"/>
                    <a:pt x="4992" y="4715"/>
                    <a:pt x="5177" y="4345"/>
                  </a:cubicBezTo>
                  <a:cubicBezTo>
                    <a:pt x="5547" y="3791"/>
                    <a:pt x="5270" y="3236"/>
                    <a:pt x="5085" y="2774"/>
                  </a:cubicBezTo>
                  <a:cubicBezTo>
                    <a:pt x="4829" y="1922"/>
                    <a:pt x="4338" y="1227"/>
                    <a:pt x="4190" y="25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37"/>
            <p:cNvSpPr/>
            <p:nvPr/>
          </p:nvSpPr>
          <p:spPr>
            <a:xfrm>
              <a:off x="3086700" y="2650375"/>
              <a:ext cx="427525" cy="212925"/>
            </a:xfrm>
            <a:custGeom>
              <a:rect b="b" l="l" r="r" t="t"/>
              <a:pathLst>
                <a:path extrusionOk="0" h="8517" w="17101">
                  <a:moveTo>
                    <a:pt x="16216" y="1"/>
                  </a:moveTo>
                  <a:cubicBezTo>
                    <a:pt x="15902" y="1"/>
                    <a:pt x="15601" y="282"/>
                    <a:pt x="15344" y="474"/>
                  </a:cubicBezTo>
                  <a:cubicBezTo>
                    <a:pt x="14512" y="1214"/>
                    <a:pt x="13680" y="1953"/>
                    <a:pt x="12756" y="2693"/>
                  </a:cubicBezTo>
                  <a:cubicBezTo>
                    <a:pt x="11824" y="3413"/>
                    <a:pt x="10833" y="3764"/>
                    <a:pt x="9838" y="3764"/>
                  </a:cubicBezTo>
                  <a:cubicBezTo>
                    <a:pt x="8662" y="3764"/>
                    <a:pt x="7479" y="3274"/>
                    <a:pt x="6378" y="2323"/>
                  </a:cubicBezTo>
                  <a:cubicBezTo>
                    <a:pt x="5763" y="1844"/>
                    <a:pt x="5186" y="1657"/>
                    <a:pt x="4614" y="1657"/>
                  </a:cubicBezTo>
                  <a:cubicBezTo>
                    <a:pt x="3638" y="1657"/>
                    <a:pt x="2678" y="2203"/>
                    <a:pt x="1571" y="2785"/>
                  </a:cubicBezTo>
                  <a:cubicBezTo>
                    <a:pt x="2403" y="2878"/>
                    <a:pt x="2773" y="3432"/>
                    <a:pt x="2681" y="4449"/>
                  </a:cubicBezTo>
                  <a:cubicBezTo>
                    <a:pt x="1479" y="3709"/>
                    <a:pt x="924" y="2878"/>
                    <a:pt x="924" y="2046"/>
                  </a:cubicBezTo>
                  <a:cubicBezTo>
                    <a:pt x="185" y="2878"/>
                    <a:pt x="740" y="3987"/>
                    <a:pt x="555" y="4911"/>
                  </a:cubicBezTo>
                  <a:cubicBezTo>
                    <a:pt x="564" y="4914"/>
                    <a:pt x="574" y="4916"/>
                    <a:pt x="584" y="4916"/>
                  </a:cubicBezTo>
                  <a:cubicBezTo>
                    <a:pt x="762" y="4916"/>
                    <a:pt x="941" y="4397"/>
                    <a:pt x="1120" y="4397"/>
                  </a:cubicBezTo>
                  <a:cubicBezTo>
                    <a:pt x="1209" y="4397"/>
                    <a:pt x="1298" y="4526"/>
                    <a:pt x="1387" y="4911"/>
                  </a:cubicBezTo>
                  <a:cubicBezTo>
                    <a:pt x="1664" y="5835"/>
                    <a:pt x="1294" y="6667"/>
                    <a:pt x="555" y="7777"/>
                  </a:cubicBezTo>
                  <a:lnTo>
                    <a:pt x="555" y="4911"/>
                  </a:lnTo>
                  <a:cubicBezTo>
                    <a:pt x="0" y="6113"/>
                    <a:pt x="0" y="7314"/>
                    <a:pt x="555" y="8516"/>
                  </a:cubicBezTo>
                  <a:cubicBezTo>
                    <a:pt x="2034" y="8146"/>
                    <a:pt x="3513" y="7592"/>
                    <a:pt x="4899" y="6760"/>
                  </a:cubicBezTo>
                  <a:cubicBezTo>
                    <a:pt x="5048" y="5863"/>
                    <a:pt x="5500" y="5269"/>
                    <a:pt x="6253" y="5269"/>
                  </a:cubicBezTo>
                  <a:cubicBezTo>
                    <a:pt x="6432" y="5269"/>
                    <a:pt x="6627" y="5302"/>
                    <a:pt x="6840" y="5373"/>
                  </a:cubicBezTo>
                  <a:cubicBezTo>
                    <a:pt x="7562" y="5600"/>
                    <a:pt x="8247" y="5703"/>
                    <a:pt x="8900" y="5703"/>
                  </a:cubicBezTo>
                  <a:cubicBezTo>
                    <a:pt x="11175" y="5703"/>
                    <a:pt x="13066" y="4458"/>
                    <a:pt x="14790" y="2878"/>
                  </a:cubicBezTo>
                  <a:cubicBezTo>
                    <a:pt x="15344" y="2415"/>
                    <a:pt x="16268" y="2323"/>
                    <a:pt x="16453" y="1583"/>
                  </a:cubicBezTo>
                  <a:cubicBezTo>
                    <a:pt x="16638" y="1121"/>
                    <a:pt x="17100" y="659"/>
                    <a:pt x="16638" y="197"/>
                  </a:cubicBezTo>
                  <a:cubicBezTo>
                    <a:pt x="16497" y="55"/>
                    <a:pt x="16355" y="1"/>
                    <a:pt x="1621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37"/>
            <p:cNvSpPr/>
            <p:nvPr/>
          </p:nvSpPr>
          <p:spPr>
            <a:xfrm>
              <a:off x="2943425" y="1183250"/>
              <a:ext cx="439075" cy="626275"/>
            </a:xfrm>
            <a:custGeom>
              <a:rect b="b" l="l" r="r" t="t"/>
              <a:pathLst>
                <a:path extrusionOk="0" h="25051" w="17563">
                  <a:moveTo>
                    <a:pt x="17563" y="1"/>
                  </a:moveTo>
                  <a:lnTo>
                    <a:pt x="17563" y="1"/>
                  </a:lnTo>
                  <a:cubicBezTo>
                    <a:pt x="13680" y="2866"/>
                    <a:pt x="10168" y="6194"/>
                    <a:pt x="7025" y="9799"/>
                  </a:cubicBezTo>
                  <a:cubicBezTo>
                    <a:pt x="4437" y="12757"/>
                    <a:pt x="1571" y="15900"/>
                    <a:pt x="1109" y="20244"/>
                  </a:cubicBezTo>
                  <a:cubicBezTo>
                    <a:pt x="924" y="21168"/>
                    <a:pt x="0" y="21816"/>
                    <a:pt x="93" y="22925"/>
                  </a:cubicBezTo>
                  <a:cubicBezTo>
                    <a:pt x="335" y="22831"/>
                    <a:pt x="521" y="22791"/>
                    <a:pt x="664" y="22791"/>
                  </a:cubicBezTo>
                  <a:cubicBezTo>
                    <a:pt x="1231" y="22791"/>
                    <a:pt x="1128" y="23425"/>
                    <a:pt x="1202" y="23942"/>
                  </a:cubicBezTo>
                  <a:cubicBezTo>
                    <a:pt x="924" y="24311"/>
                    <a:pt x="277" y="24681"/>
                    <a:pt x="1202" y="25051"/>
                  </a:cubicBezTo>
                  <a:cubicBezTo>
                    <a:pt x="1756" y="23294"/>
                    <a:pt x="2403" y="21446"/>
                    <a:pt x="2958" y="19690"/>
                  </a:cubicBezTo>
                  <a:cubicBezTo>
                    <a:pt x="4067" y="15807"/>
                    <a:pt x="6563" y="12664"/>
                    <a:pt x="9244" y="9891"/>
                  </a:cubicBezTo>
                  <a:cubicBezTo>
                    <a:pt x="11647" y="7488"/>
                    <a:pt x="14050" y="5177"/>
                    <a:pt x="16453" y="2959"/>
                  </a:cubicBezTo>
                  <a:cubicBezTo>
                    <a:pt x="16084" y="2312"/>
                    <a:pt x="16176" y="1850"/>
                    <a:pt x="16731" y="1387"/>
                  </a:cubicBezTo>
                  <a:cubicBezTo>
                    <a:pt x="17193" y="1018"/>
                    <a:pt x="17563" y="648"/>
                    <a:pt x="1756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37"/>
            <p:cNvSpPr/>
            <p:nvPr/>
          </p:nvSpPr>
          <p:spPr>
            <a:xfrm>
              <a:off x="4318375" y="3641675"/>
              <a:ext cx="328175" cy="603525"/>
            </a:xfrm>
            <a:custGeom>
              <a:rect b="b" l="l" r="r" t="t"/>
              <a:pathLst>
                <a:path extrusionOk="0" h="24141" w="13127">
                  <a:moveTo>
                    <a:pt x="10372" y="1"/>
                  </a:moveTo>
                  <a:cubicBezTo>
                    <a:pt x="10209" y="1"/>
                    <a:pt x="10018" y="34"/>
                    <a:pt x="9799" y="107"/>
                  </a:cubicBezTo>
                  <a:cubicBezTo>
                    <a:pt x="9799" y="662"/>
                    <a:pt x="9706" y="1216"/>
                    <a:pt x="9799" y="1771"/>
                  </a:cubicBezTo>
                  <a:cubicBezTo>
                    <a:pt x="10723" y="7317"/>
                    <a:pt x="9059" y="12031"/>
                    <a:pt x="5732" y="16468"/>
                  </a:cubicBezTo>
                  <a:cubicBezTo>
                    <a:pt x="3883" y="18871"/>
                    <a:pt x="1942" y="21367"/>
                    <a:pt x="1" y="23678"/>
                  </a:cubicBezTo>
                  <a:cubicBezTo>
                    <a:pt x="278" y="23678"/>
                    <a:pt x="578" y="23562"/>
                    <a:pt x="844" y="23562"/>
                  </a:cubicBezTo>
                  <a:cubicBezTo>
                    <a:pt x="1110" y="23562"/>
                    <a:pt x="1341" y="23678"/>
                    <a:pt x="1480" y="24140"/>
                  </a:cubicBezTo>
                  <a:cubicBezTo>
                    <a:pt x="3790" y="22846"/>
                    <a:pt x="4992" y="20535"/>
                    <a:pt x="6471" y="18502"/>
                  </a:cubicBezTo>
                  <a:cubicBezTo>
                    <a:pt x="9152" y="14897"/>
                    <a:pt x="11093" y="10922"/>
                    <a:pt x="11647" y="6300"/>
                  </a:cubicBezTo>
                  <a:cubicBezTo>
                    <a:pt x="11925" y="5376"/>
                    <a:pt x="10446" y="6208"/>
                    <a:pt x="10723" y="5376"/>
                  </a:cubicBezTo>
                  <a:cubicBezTo>
                    <a:pt x="10849" y="5041"/>
                    <a:pt x="11050" y="4934"/>
                    <a:pt x="11276" y="4934"/>
                  </a:cubicBezTo>
                  <a:cubicBezTo>
                    <a:pt x="11549" y="4934"/>
                    <a:pt x="11857" y="5090"/>
                    <a:pt x="12109" y="5191"/>
                  </a:cubicBezTo>
                  <a:cubicBezTo>
                    <a:pt x="12223" y="5219"/>
                    <a:pt x="12319" y="5232"/>
                    <a:pt x="12399" y="5232"/>
                  </a:cubicBezTo>
                  <a:cubicBezTo>
                    <a:pt x="13099" y="5232"/>
                    <a:pt x="12629" y="4248"/>
                    <a:pt x="13126" y="4082"/>
                  </a:cubicBezTo>
                  <a:cubicBezTo>
                    <a:pt x="12849" y="3342"/>
                    <a:pt x="12572" y="2603"/>
                    <a:pt x="12387" y="1956"/>
                  </a:cubicBezTo>
                  <a:lnTo>
                    <a:pt x="12387" y="1863"/>
                  </a:lnTo>
                  <a:lnTo>
                    <a:pt x="12017" y="1863"/>
                  </a:lnTo>
                  <a:cubicBezTo>
                    <a:pt x="11875" y="1863"/>
                    <a:pt x="11733" y="1881"/>
                    <a:pt x="11607" y="1881"/>
                  </a:cubicBezTo>
                  <a:cubicBezTo>
                    <a:pt x="11323" y="1881"/>
                    <a:pt x="11121" y="1792"/>
                    <a:pt x="11185" y="1216"/>
                  </a:cubicBezTo>
                  <a:cubicBezTo>
                    <a:pt x="11259" y="549"/>
                    <a:pt x="11036" y="1"/>
                    <a:pt x="1037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37"/>
            <p:cNvSpPr/>
            <p:nvPr/>
          </p:nvSpPr>
          <p:spPr>
            <a:xfrm>
              <a:off x="3541925" y="2128400"/>
              <a:ext cx="395175" cy="453700"/>
            </a:xfrm>
            <a:custGeom>
              <a:rect b="b" l="l" r="r" t="t"/>
              <a:pathLst>
                <a:path extrusionOk="0" h="18148" w="15807">
                  <a:moveTo>
                    <a:pt x="15807" y="1"/>
                  </a:moveTo>
                  <a:lnTo>
                    <a:pt x="15807" y="1"/>
                  </a:lnTo>
                  <a:cubicBezTo>
                    <a:pt x="15067" y="186"/>
                    <a:pt x="14328" y="463"/>
                    <a:pt x="13588" y="648"/>
                  </a:cubicBezTo>
                  <a:cubicBezTo>
                    <a:pt x="12294" y="1202"/>
                    <a:pt x="11832" y="2497"/>
                    <a:pt x="11185" y="3606"/>
                  </a:cubicBezTo>
                  <a:cubicBezTo>
                    <a:pt x="10819" y="4216"/>
                    <a:pt x="10524" y="4450"/>
                    <a:pt x="10254" y="4450"/>
                  </a:cubicBezTo>
                  <a:cubicBezTo>
                    <a:pt x="9911" y="4450"/>
                    <a:pt x="9606" y="4071"/>
                    <a:pt x="9244" y="3606"/>
                  </a:cubicBezTo>
                  <a:cubicBezTo>
                    <a:pt x="8597" y="3791"/>
                    <a:pt x="9152" y="4992"/>
                    <a:pt x="8135" y="5085"/>
                  </a:cubicBezTo>
                  <a:cubicBezTo>
                    <a:pt x="8689" y="5547"/>
                    <a:pt x="11000" y="4807"/>
                    <a:pt x="9429" y="6749"/>
                  </a:cubicBezTo>
                  <a:cubicBezTo>
                    <a:pt x="6841" y="10169"/>
                    <a:pt x="4068" y="13404"/>
                    <a:pt x="1202" y="16547"/>
                  </a:cubicBezTo>
                  <a:cubicBezTo>
                    <a:pt x="925" y="16916"/>
                    <a:pt x="1" y="17009"/>
                    <a:pt x="463" y="17748"/>
                  </a:cubicBezTo>
                  <a:cubicBezTo>
                    <a:pt x="629" y="18081"/>
                    <a:pt x="962" y="18148"/>
                    <a:pt x="1341" y="18148"/>
                  </a:cubicBezTo>
                  <a:cubicBezTo>
                    <a:pt x="1594" y="18148"/>
                    <a:pt x="1868" y="18118"/>
                    <a:pt x="2127" y="18118"/>
                  </a:cubicBezTo>
                  <a:cubicBezTo>
                    <a:pt x="2959" y="18026"/>
                    <a:pt x="3328" y="17379"/>
                    <a:pt x="3606" y="16732"/>
                  </a:cubicBezTo>
                  <a:cubicBezTo>
                    <a:pt x="4530" y="14421"/>
                    <a:pt x="6656" y="13034"/>
                    <a:pt x="8042" y="11093"/>
                  </a:cubicBezTo>
                  <a:cubicBezTo>
                    <a:pt x="9429" y="9059"/>
                    <a:pt x="11555" y="7580"/>
                    <a:pt x="12664" y="5362"/>
                  </a:cubicBezTo>
                  <a:cubicBezTo>
                    <a:pt x="13588" y="3513"/>
                    <a:pt x="15530" y="2219"/>
                    <a:pt x="1580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37"/>
            <p:cNvSpPr/>
            <p:nvPr/>
          </p:nvSpPr>
          <p:spPr>
            <a:xfrm>
              <a:off x="4577200" y="1048175"/>
              <a:ext cx="268075" cy="354650"/>
            </a:xfrm>
            <a:custGeom>
              <a:rect b="b" l="l" r="r" t="t"/>
              <a:pathLst>
                <a:path extrusionOk="0" h="14186" w="10723">
                  <a:moveTo>
                    <a:pt x="7788" y="1"/>
                  </a:moveTo>
                  <a:cubicBezTo>
                    <a:pt x="7345" y="1"/>
                    <a:pt x="6967" y="378"/>
                    <a:pt x="6656" y="690"/>
                  </a:cubicBezTo>
                  <a:cubicBezTo>
                    <a:pt x="6193" y="1152"/>
                    <a:pt x="6656" y="2169"/>
                    <a:pt x="5639" y="2169"/>
                  </a:cubicBezTo>
                  <a:cubicBezTo>
                    <a:pt x="4437" y="2446"/>
                    <a:pt x="3882" y="3648"/>
                    <a:pt x="3143" y="4480"/>
                  </a:cubicBezTo>
                  <a:cubicBezTo>
                    <a:pt x="740" y="7253"/>
                    <a:pt x="0" y="10580"/>
                    <a:pt x="925" y="14185"/>
                  </a:cubicBezTo>
                  <a:cubicBezTo>
                    <a:pt x="989" y="13607"/>
                    <a:pt x="830" y="12805"/>
                    <a:pt x="1410" y="12805"/>
                  </a:cubicBezTo>
                  <a:cubicBezTo>
                    <a:pt x="1665" y="12805"/>
                    <a:pt x="2061" y="12959"/>
                    <a:pt x="2681" y="13353"/>
                  </a:cubicBezTo>
                  <a:cubicBezTo>
                    <a:pt x="925" y="11412"/>
                    <a:pt x="3882" y="11967"/>
                    <a:pt x="3420" y="10673"/>
                  </a:cubicBezTo>
                  <a:lnTo>
                    <a:pt x="3420" y="10673"/>
                  </a:lnTo>
                  <a:cubicBezTo>
                    <a:pt x="4073" y="10754"/>
                    <a:pt x="4006" y="11844"/>
                    <a:pt x="4871" y="11844"/>
                  </a:cubicBezTo>
                  <a:cubicBezTo>
                    <a:pt x="4986" y="11844"/>
                    <a:pt x="5117" y="11825"/>
                    <a:pt x="5269" y="11782"/>
                  </a:cubicBezTo>
                  <a:cubicBezTo>
                    <a:pt x="4622" y="11135"/>
                    <a:pt x="4160" y="10580"/>
                    <a:pt x="3698" y="10118"/>
                  </a:cubicBezTo>
                  <a:cubicBezTo>
                    <a:pt x="3051" y="9379"/>
                    <a:pt x="2588" y="8916"/>
                    <a:pt x="3882" y="8177"/>
                  </a:cubicBezTo>
                  <a:cubicBezTo>
                    <a:pt x="4899" y="7622"/>
                    <a:pt x="5731" y="7160"/>
                    <a:pt x="7118" y="7068"/>
                  </a:cubicBezTo>
                  <a:cubicBezTo>
                    <a:pt x="7309" y="7050"/>
                    <a:pt x="7481" y="7039"/>
                    <a:pt x="7636" y="7039"/>
                  </a:cubicBezTo>
                  <a:cubicBezTo>
                    <a:pt x="8305" y="7039"/>
                    <a:pt x="8666" y="7242"/>
                    <a:pt x="8966" y="7992"/>
                  </a:cubicBezTo>
                  <a:cubicBezTo>
                    <a:pt x="8966" y="7160"/>
                    <a:pt x="9798" y="7068"/>
                    <a:pt x="10260" y="6606"/>
                  </a:cubicBezTo>
                  <a:cubicBezTo>
                    <a:pt x="10445" y="6421"/>
                    <a:pt x="10723" y="6236"/>
                    <a:pt x="10538" y="5866"/>
                  </a:cubicBezTo>
                  <a:cubicBezTo>
                    <a:pt x="10445" y="5727"/>
                    <a:pt x="10330" y="5658"/>
                    <a:pt x="10203" y="5658"/>
                  </a:cubicBezTo>
                  <a:cubicBezTo>
                    <a:pt x="10076" y="5658"/>
                    <a:pt x="9937" y="5727"/>
                    <a:pt x="9798" y="5866"/>
                  </a:cubicBezTo>
                  <a:cubicBezTo>
                    <a:pt x="9543" y="6249"/>
                    <a:pt x="9210" y="6377"/>
                    <a:pt x="8888" y="6377"/>
                  </a:cubicBezTo>
                  <a:cubicBezTo>
                    <a:pt x="8510" y="6377"/>
                    <a:pt x="8149" y="6201"/>
                    <a:pt x="7950" y="6051"/>
                  </a:cubicBezTo>
                  <a:cubicBezTo>
                    <a:pt x="7507" y="5769"/>
                    <a:pt x="7100" y="5663"/>
                    <a:pt x="6704" y="5663"/>
                  </a:cubicBezTo>
                  <a:cubicBezTo>
                    <a:pt x="6191" y="5663"/>
                    <a:pt x="5699" y="5842"/>
                    <a:pt x="5177" y="6051"/>
                  </a:cubicBezTo>
                  <a:cubicBezTo>
                    <a:pt x="5731" y="5311"/>
                    <a:pt x="5546" y="4480"/>
                    <a:pt x="5824" y="3925"/>
                  </a:cubicBezTo>
                  <a:cubicBezTo>
                    <a:pt x="5892" y="3899"/>
                    <a:pt x="5954" y="3888"/>
                    <a:pt x="6009" y="3888"/>
                  </a:cubicBezTo>
                  <a:cubicBezTo>
                    <a:pt x="6436" y="3888"/>
                    <a:pt x="6503" y="4561"/>
                    <a:pt x="6717" y="4561"/>
                  </a:cubicBezTo>
                  <a:cubicBezTo>
                    <a:pt x="6775" y="4561"/>
                    <a:pt x="6844" y="4512"/>
                    <a:pt x="6933" y="4387"/>
                  </a:cubicBezTo>
                  <a:cubicBezTo>
                    <a:pt x="7672" y="3463"/>
                    <a:pt x="8874" y="3185"/>
                    <a:pt x="9336" y="2169"/>
                  </a:cubicBezTo>
                  <a:cubicBezTo>
                    <a:pt x="9289" y="2153"/>
                    <a:pt x="9243" y="2146"/>
                    <a:pt x="9199" y="2146"/>
                  </a:cubicBezTo>
                  <a:cubicBezTo>
                    <a:pt x="8816" y="2146"/>
                    <a:pt x="8515" y="2660"/>
                    <a:pt x="8153" y="2660"/>
                  </a:cubicBezTo>
                  <a:cubicBezTo>
                    <a:pt x="8060" y="2660"/>
                    <a:pt x="7962" y="2625"/>
                    <a:pt x="7857" y="2538"/>
                  </a:cubicBezTo>
                  <a:cubicBezTo>
                    <a:pt x="7210" y="1891"/>
                    <a:pt x="8504" y="1799"/>
                    <a:pt x="8319" y="1522"/>
                  </a:cubicBezTo>
                  <a:cubicBezTo>
                    <a:pt x="8042" y="967"/>
                    <a:pt x="8689" y="320"/>
                    <a:pt x="8042" y="43"/>
                  </a:cubicBezTo>
                  <a:cubicBezTo>
                    <a:pt x="7955" y="14"/>
                    <a:pt x="7870" y="1"/>
                    <a:pt x="778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37"/>
            <p:cNvSpPr/>
            <p:nvPr/>
          </p:nvSpPr>
          <p:spPr>
            <a:xfrm>
              <a:off x="3823850" y="1395225"/>
              <a:ext cx="221875" cy="432800"/>
            </a:xfrm>
            <a:custGeom>
              <a:rect b="b" l="l" r="r" t="t"/>
              <a:pathLst>
                <a:path extrusionOk="0" h="17312" w="8875">
                  <a:moveTo>
                    <a:pt x="6123" y="11984"/>
                  </a:moveTo>
                  <a:cubicBezTo>
                    <a:pt x="6208" y="11984"/>
                    <a:pt x="6319" y="12026"/>
                    <a:pt x="6471" y="12135"/>
                  </a:cubicBezTo>
                  <a:cubicBezTo>
                    <a:pt x="6841" y="12505"/>
                    <a:pt x="7118" y="12874"/>
                    <a:pt x="7026" y="13429"/>
                  </a:cubicBezTo>
                  <a:cubicBezTo>
                    <a:pt x="6977" y="13771"/>
                    <a:pt x="6876" y="13881"/>
                    <a:pt x="6724" y="13881"/>
                  </a:cubicBezTo>
                  <a:cubicBezTo>
                    <a:pt x="6588" y="13881"/>
                    <a:pt x="6412" y="13793"/>
                    <a:pt x="6194" y="13706"/>
                  </a:cubicBezTo>
                  <a:cubicBezTo>
                    <a:pt x="6044" y="13644"/>
                    <a:pt x="5925" y="13617"/>
                    <a:pt x="5829" y="13617"/>
                  </a:cubicBezTo>
                  <a:cubicBezTo>
                    <a:pt x="5210" y="13617"/>
                    <a:pt x="5540" y="14736"/>
                    <a:pt x="4900" y="14815"/>
                  </a:cubicBezTo>
                  <a:cubicBezTo>
                    <a:pt x="4900" y="13984"/>
                    <a:pt x="4715" y="13059"/>
                    <a:pt x="5639" y="12505"/>
                  </a:cubicBezTo>
                  <a:cubicBezTo>
                    <a:pt x="5851" y="12434"/>
                    <a:pt x="5847" y="11984"/>
                    <a:pt x="6123" y="11984"/>
                  </a:cubicBezTo>
                  <a:close/>
                  <a:moveTo>
                    <a:pt x="1182" y="0"/>
                  </a:moveTo>
                  <a:cubicBezTo>
                    <a:pt x="997" y="0"/>
                    <a:pt x="791" y="61"/>
                    <a:pt x="555" y="211"/>
                  </a:cubicBezTo>
                  <a:cubicBezTo>
                    <a:pt x="1" y="673"/>
                    <a:pt x="1" y="1320"/>
                    <a:pt x="278" y="1690"/>
                  </a:cubicBezTo>
                  <a:cubicBezTo>
                    <a:pt x="925" y="2522"/>
                    <a:pt x="1202" y="3538"/>
                    <a:pt x="1849" y="4463"/>
                  </a:cubicBezTo>
                  <a:cubicBezTo>
                    <a:pt x="3421" y="6681"/>
                    <a:pt x="4437" y="9177"/>
                    <a:pt x="4530" y="12042"/>
                  </a:cubicBezTo>
                  <a:cubicBezTo>
                    <a:pt x="4622" y="13799"/>
                    <a:pt x="4160" y="15647"/>
                    <a:pt x="4900" y="17311"/>
                  </a:cubicBezTo>
                  <a:cubicBezTo>
                    <a:pt x="5693" y="16078"/>
                    <a:pt x="6150" y="14340"/>
                    <a:pt x="8032" y="14340"/>
                  </a:cubicBezTo>
                  <a:cubicBezTo>
                    <a:pt x="8124" y="14340"/>
                    <a:pt x="8220" y="14345"/>
                    <a:pt x="8320" y="14353"/>
                  </a:cubicBezTo>
                  <a:cubicBezTo>
                    <a:pt x="8505" y="14353"/>
                    <a:pt x="8689" y="13891"/>
                    <a:pt x="8874" y="13706"/>
                  </a:cubicBezTo>
                  <a:cubicBezTo>
                    <a:pt x="8412" y="13337"/>
                    <a:pt x="8227" y="12689"/>
                    <a:pt x="8320" y="12227"/>
                  </a:cubicBezTo>
                  <a:cubicBezTo>
                    <a:pt x="8360" y="11738"/>
                    <a:pt x="8221" y="11609"/>
                    <a:pt x="8022" y="11609"/>
                  </a:cubicBezTo>
                  <a:cubicBezTo>
                    <a:pt x="7796" y="11609"/>
                    <a:pt x="7493" y="11773"/>
                    <a:pt x="7284" y="11773"/>
                  </a:cubicBezTo>
                  <a:cubicBezTo>
                    <a:pt x="7258" y="11773"/>
                    <a:pt x="7233" y="11771"/>
                    <a:pt x="7210" y="11765"/>
                  </a:cubicBezTo>
                  <a:cubicBezTo>
                    <a:pt x="7580" y="11118"/>
                    <a:pt x="7858" y="10563"/>
                    <a:pt x="8042" y="10101"/>
                  </a:cubicBezTo>
                  <a:cubicBezTo>
                    <a:pt x="7964" y="10004"/>
                    <a:pt x="7886" y="9968"/>
                    <a:pt x="7810" y="9968"/>
                  </a:cubicBezTo>
                  <a:cubicBezTo>
                    <a:pt x="7601" y="9968"/>
                    <a:pt x="7405" y="10235"/>
                    <a:pt x="7258" y="10235"/>
                  </a:cubicBezTo>
                  <a:cubicBezTo>
                    <a:pt x="7204" y="10235"/>
                    <a:pt x="7157" y="10199"/>
                    <a:pt x="7118" y="10101"/>
                  </a:cubicBezTo>
                  <a:cubicBezTo>
                    <a:pt x="6379" y="8530"/>
                    <a:pt x="5454" y="6959"/>
                    <a:pt x="5362" y="5202"/>
                  </a:cubicBezTo>
                  <a:cubicBezTo>
                    <a:pt x="5362" y="5017"/>
                    <a:pt x="5732" y="4833"/>
                    <a:pt x="6009" y="4555"/>
                  </a:cubicBezTo>
                  <a:cubicBezTo>
                    <a:pt x="4900" y="4370"/>
                    <a:pt x="4622" y="2984"/>
                    <a:pt x="3421" y="2799"/>
                  </a:cubicBezTo>
                  <a:lnTo>
                    <a:pt x="3421" y="2799"/>
                  </a:lnTo>
                  <a:cubicBezTo>
                    <a:pt x="3421" y="3169"/>
                    <a:pt x="3513" y="3723"/>
                    <a:pt x="2959" y="3816"/>
                  </a:cubicBezTo>
                  <a:cubicBezTo>
                    <a:pt x="2910" y="3823"/>
                    <a:pt x="2867" y="3826"/>
                    <a:pt x="2829" y="3826"/>
                  </a:cubicBezTo>
                  <a:cubicBezTo>
                    <a:pt x="2365" y="3826"/>
                    <a:pt x="2681" y="3333"/>
                    <a:pt x="2681" y="3076"/>
                  </a:cubicBezTo>
                  <a:cubicBezTo>
                    <a:pt x="2681" y="2984"/>
                    <a:pt x="2681" y="2891"/>
                    <a:pt x="2681" y="2891"/>
                  </a:cubicBezTo>
                  <a:cubicBezTo>
                    <a:pt x="2219" y="2337"/>
                    <a:pt x="2219" y="1690"/>
                    <a:pt x="2681" y="950"/>
                  </a:cubicBezTo>
                  <a:cubicBezTo>
                    <a:pt x="2184" y="666"/>
                    <a:pt x="1796" y="0"/>
                    <a:pt x="118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37"/>
            <p:cNvSpPr/>
            <p:nvPr/>
          </p:nvSpPr>
          <p:spPr>
            <a:xfrm>
              <a:off x="3927850" y="1846475"/>
              <a:ext cx="249600" cy="233425"/>
            </a:xfrm>
            <a:custGeom>
              <a:rect b="b" l="l" r="r" t="t"/>
              <a:pathLst>
                <a:path extrusionOk="0" h="9337" w="9984">
                  <a:moveTo>
                    <a:pt x="740" y="1"/>
                  </a:moveTo>
                  <a:cubicBezTo>
                    <a:pt x="0" y="1295"/>
                    <a:pt x="462" y="2681"/>
                    <a:pt x="370" y="3975"/>
                  </a:cubicBezTo>
                  <a:cubicBezTo>
                    <a:pt x="439" y="3991"/>
                    <a:pt x="504" y="3998"/>
                    <a:pt x="566" y="3998"/>
                  </a:cubicBezTo>
                  <a:cubicBezTo>
                    <a:pt x="1252" y="3998"/>
                    <a:pt x="1556" y="3136"/>
                    <a:pt x="2403" y="3051"/>
                  </a:cubicBezTo>
                  <a:cubicBezTo>
                    <a:pt x="3050" y="2959"/>
                    <a:pt x="2403" y="2589"/>
                    <a:pt x="2219" y="2312"/>
                  </a:cubicBezTo>
                  <a:cubicBezTo>
                    <a:pt x="1664" y="1665"/>
                    <a:pt x="2311" y="1480"/>
                    <a:pt x="2681" y="1295"/>
                  </a:cubicBezTo>
                  <a:cubicBezTo>
                    <a:pt x="2810" y="1230"/>
                    <a:pt x="2920" y="1201"/>
                    <a:pt x="3012" y="1201"/>
                  </a:cubicBezTo>
                  <a:cubicBezTo>
                    <a:pt x="3312" y="1201"/>
                    <a:pt x="3420" y="1517"/>
                    <a:pt x="3420" y="1942"/>
                  </a:cubicBezTo>
                  <a:cubicBezTo>
                    <a:pt x="3420" y="2746"/>
                    <a:pt x="3651" y="3377"/>
                    <a:pt x="4388" y="3377"/>
                  </a:cubicBezTo>
                  <a:cubicBezTo>
                    <a:pt x="4583" y="3377"/>
                    <a:pt x="4813" y="3333"/>
                    <a:pt x="5084" y="3236"/>
                  </a:cubicBezTo>
                  <a:cubicBezTo>
                    <a:pt x="5190" y="2653"/>
                    <a:pt x="5357" y="2458"/>
                    <a:pt x="5549" y="2458"/>
                  </a:cubicBezTo>
                  <a:cubicBezTo>
                    <a:pt x="5912" y="2458"/>
                    <a:pt x="6367" y="3153"/>
                    <a:pt x="6681" y="3262"/>
                  </a:cubicBezTo>
                  <a:lnTo>
                    <a:pt x="6681" y="3262"/>
                  </a:lnTo>
                  <a:cubicBezTo>
                    <a:pt x="5964" y="3661"/>
                    <a:pt x="5803" y="4361"/>
                    <a:pt x="6471" y="5362"/>
                  </a:cubicBezTo>
                  <a:cubicBezTo>
                    <a:pt x="6655" y="5639"/>
                    <a:pt x="7210" y="6471"/>
                    <a:pt x="5916" y="6471"/>
                  </a:cubicBezTo>
                  <a:cubicBezTo>
                    <a:pt x="5776" y="6443"/>
                    <a:pt x="5516" y="6398"/>
                    <a:pt x="5245" y="6398"/>
                  </a:cubicBezTo>
                  <a:cubicBezTo>
                    <a:pt x="4626" y="6398"/>
                    <a:pt x="3950" y="6635"/>
                    <a:pt x="4529" y="7858"/>
                  </a:cubicBezTo>
                  <a:cubicBezTo>
                    <a:pt x="4614" y="8110"/>
                    <a:pt x="4160" y="8517"/>
                    <a:pt x="3590" y="8517"/>
                  </a:cubicBezTo>
                  <a:cubicBezTo>
                    <a:pt x="3534" y="8517"/>
                    <a:pt x="3478" y="8513"/>
                    <a:pt x="3420" y="8505"/>
                  </a:cubicBezTo>
                  <a:cubicBezTo>
                    <a:pt x="3371" y="8496"/>
                    <a:pt x="3329" y="8493"/>
                    <a:pt x="3293" y="8493"/>
                  </a:cubicBezTo>
                  <a:cubicBezTo>
                    <a:pt x="2929" y="8493"/>
                    <a:pt x="3235" y="8891"/>
                    <a:pt x="3235" y="9059"/>
                  </a:cubicBezTo>
                  <a:cubicBezTo>
                    <a:pt x="3665" y="8940"/>
                    <a:pt x="4089" y="8895"/>
                    <a:pt x="4512" y="8895"/>
                  </a:cubicBezTo>
                  <a:cubicBezTo>
                    <a:pt x="5724" y="8895"/>
                    <a:pt x="6924" y="9268"/>
                    <a:pt x="8227" y="9337"/>
                  </a:cubicBezTo>
                  <a:cubicBezTo>
                    <a:pt x="6563" y="8227"/>
                    <a:pt x="6933" y="7488"/>
                    <a:pt x="8319" y="6933"/>
                  </a:cubicBezTo>
                  <a:cubicBezTo>
                    <a:pt x="8319" y="5824"/>
                    <a:pt x="9613" y="6471"/>
                    <a:pt x="9891" y="5732"/>
                  </a:cubicBezTo>
                  <a:cubicBezTo>
                    <a:pt x="8597" y="5362"/>
                    <a:pt x="8412" y="5177"/>
                    <a:pt x="9244" y="4068"/>
                  </a:cubicBezTo>
                  <a:cubicBezTo>
                    <a:pt x="9521" y="3698"/>
                    <a:pt x="9983" y="3236"/>
                    <a:pt x="9521" y="2866"/>
                  </a:cubicBezTo>
                  <a:cubicBezTo>
                    <a:pt x="9335" y="2701"/>
                    <a:pt x="9218" y="2637"/>
                    <a:pt x="9145" y="2637"/>
                  </a:cubicBezTo>
                  <a:cubicBezTo>
                    <a:pt x="8902" y="2637"/>
                    <a:pt x="9138" y="3333"/>
                    <a:pt x="8909" y="3333"/>
                  </a:cubicBezTo>
                  <a:cubicBezTo>
                    <a:pt x="8899" y="3333"/>
                    <a:pt x="8887" y="3332"/>
                    <a:pt x="8874" y="3328"/>
                  </a:cubicBezTo>
                  <a:cubicBezTo>
                    <a:pt x="8134" y="3236"/>
                    <a:pt x="7580" y="3051"/>
                    <a:pt x="7857" y="2127"/>
                  </a:cubicBezTo>
                  <a:cubicBezTo>
                    <a:pt x="7857" y="1849"/>
                    <a:pt x="8319" y="1295"/>
                    <a:pt x="7950" y="1295"/>
                  </a:cubicBezTo>
                  <a:cubicBezTo>
                    <a:pt x="6729" y="1223"/>
                    <a:pt x="5731" y="147"/>
                    <a:pt x="4524" y="147"/>
                  </a:cubicBezTo>
                  <a:cubicBezTo>
                    <a:pt x="4177" y="147"/>
                    <a:pt x="3812" y="236"/>
                    <a:pt x="3420" y="463"/>
                  </a:cubicBezTo>
                  <a:cubicBezTo>
                    <a:pt x="3119" y="664"/>
                    <a:pt x="2781" y="756"/>
                    <a:pt x="2437" y="756"/>
                  </a:cubicBezTo>
                  <a:cubicBezTo>
                    <a:pt x="1833" y="756"/>
                    <a:pt x="1211" y="472"/>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37"/>
            <p:cNvSpPr/>
            <p:nvPr/>
          </p:nvSpPr>
          <p:spPr>
            <a:xfrm>
              <a:off x="3638975" y="4493825"/>
              <a:ext cx="422925" cy="349550"/>
            </a:xfrm>
            <a:custGeom>
              <a:rect b="b" l="l" r="r" t="t"/>
              <a:pathLst>
                <a:path extrusionOk="0" h="13982" w="16917">
                  <a:moveTo>
                    <a:pt x="16034" y="1"/>
                  </a:moveTo>
                  <a:cubicBezTo>
                    <a:pt x="15356" y="1"/>
                    <a:pt x="14808" y="469"/>
                    <a:pt x="14328" y="869"/>
                  </a:cubicBezTo>
                  <a:cubicBezTo>
                    <a:pt x="13219" y="1793"/>
                    <a:pt x="12295" y="3088"/>
                    <a:pt x="11278" y="4012"/>
                  </a:cubicBezTo>
                  <a:cubicBezTo>
                    <a:pt x="9706" y="5491"/>
                    <a:pt x="7950" y="6692"/>
                    <a:pt x="6194" y="8079"/>
                  </a:cubicBezTo>
                  <a:cubicBezTo>
                    <a:pt x="4623" y="9373"/>
                    <a:pt x="2866" y="10482"/>
                    <a:pt x="1203" y="11776"/>
                  </a:cubicBezTo>
                  <a:cubicBezTo>
                    <a:pt x="648" y="12239"/>
                    <a:pt x="1" y="12886"/>
                    <a:pt x="555" y="13625"/>
                  </a:cubicBezTo>
                  <a:cubicBezTo>
                    <a:pt x="779" y="13880"/>
                    <a:pt x="1035" y="13982"/>
                    <a:pt x="1291" y="13982"/>
                  </a:cubicBezTo>
                  <a:cubicBezTo>
                    <a:pt x="1775" y="13982"/>
                    <a:pt x="2255" y="13618"/>
                    <a:pt x="2497" y="13255"/>
                  </a:cubicBezTo>
                  <a:cubicBezTo>
                    <a:pt x="3698" y="11776"/>
                    <a:pt x="5270" y="10852"/>
                    <a:pt x="6749" y="9743"/>
                  </a:cubicBezTo>
                  <a:cubicBezTo>
                    <a:pt x="10261" y="7340"/>
                    <a:pt x="13034" y="4012"/>
                    <a:pt x="16454" y="1424"/>
                  </a:cubicBezTo>
                  <a:cubicBezTo>
                    <a:pt x="16731" y="1331"/>
                    <a:pt x="16824" y="962"/>
                    <a:pt x="16916" y="869"/>
                  </a:cubicBezTo>
                  <a:cubicBezTo>
                    <a:pt x="16916" y="314"/>
                    <a:pt x="16731" y="130"/>
                    <a:pt x="16362" y="37"/>
                  </a:cubicBezTo>
                  <a:cubicBezTo>
                    <a:pt x="16249" y="12"/>
                    <a:pt x="16140" y="1"/>
                    <a:pt x="1603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37"/>
            <p:cNvSpPr/>
            <p:nvPr/>
          </p:nvSpPr>
          <p:spPr>
            <a:xfrm>
              <a:off x="2911075" y="4797475"/>
              <a:ext cx="217225" cy="269250"/>
            </a:xfrm>
            <a:custGeom>
              <a:rect b="b" l="l" r="r" t="t"/>
              <a:pathLst>
                <a:path extrusionOk="0" h="10770" w="8689">
                  <a:moveTo>
                    <a:pt x="2496" y="0"/>
                  </a:moveTo>
                  <a:cubicBezTo>
                    <a:pt x="2034" y="370"/>
                    <a:pt x="1756" y="1017"/>
                    <a:pt x="1017" y="1109"/>
                  </a:cubicBezTo>
                  <a:cubicBezTo>
                    <a:pt x="1109" y="1756"/>
                    <a:pt x="0" y="2773"/>
                    <a:pt x="1664" y="3050"/>
                  </a:cubicBezTo>
                  <a:cubicBezTo>
                    <a:pt x="1849" y="3143"/>
                    <a:pt x="1941" y="3698"/>
                    <a:pt x="2126" y="3975"/>
                  </a:cubicBezTo>
                  <a:cubicBezTo>
                    <a:pt x="4622" y="5824"/>
                    <a:pt x="4252" y="6563"/>
                    <a:pt x="3605" y="9706"/>
                  </a:cubicBezTo>
                  <a:cubicBezTo>
                    <a:pt x="3605" y="9983"/>
                    <a:pt x="3235" y="10353"/>
                    <a:pt x="3605" y="10630"/>
                  </a:cubicBezTo>
                  <a:cubicBezTo>
                    <a:pt x="3730" y="10730"/>
                    <a:pt x="3842" y="10770"/>
                    <a:pt x="3946" y="10770"/>
                  </a:cubicBezTo>
                  <a:cubicBezTo>
                    <a:pt x="4224" y="10770"/>
                    <a:pt x="4445" y="10488"/>
                    <a:pt x="4714" y="10353"/>
                  </a:cubicBezTo>
                  <a:cubicBezTo>
                    <a:pt x="6286" y="9059"/>
                    <a:pt x="7672" y="7580"/>
                    <a:pt x="8689" y="5824"/>
                  </a:cubicBezTo>
                  <a:cubicBezTo>
                    <a:pt x="8504" y="5731"/>
                    <a:pt x="8319" y="5731"/>
                    <a:pt x="8134" y="5731"/>
                  </a:cubicBezTo>
                  <a:cubicBezTo>
                    <a:pt x="6193" y="5084"/>
                    <a:pt x="6101" y="4899"/>
                    <a:pt x="6286" y="2958"/>
                  </a:cubicBezTo>
                  <a:cubicBezTo>
                    <a:pt x="6286" y="2866"/>
                    <a:pt x="6101" y="2681"/>
                    <a:pt x="6008" y="2588"/>
                  </a:cubicBezTo>
                  <a:cubicBezTo>
                    <a:pt x="5176" y="1202"/>
                    <a:pt x="3790" y="647"/>
                    <a:pt x="249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37"/>
            <p:cNvSpPr/>
            <p:nvPr/>
          </p:nvSpPr>
          <p:spPr>
            <a:xfrm>
              <a:off x="4182025" y="3681900"/>
              <a:ext cx="279650" cy="282100"/>
            </a:xfrm>
            <a:custGeom>
              <a:rect b="b" l="l" r="r" t="t"/>
              <a:pathLst>
                <a:path extrusionOk="0" h="11284" w="11186">
                  <a:moveTo>
                    <a:pt x="2774" y="0"/>
                  </a:moveTo>
                  <a:cubicBezTo>
                    <a:pt x="2658" y="0"/>
                    <a:pt x="2543" y="69"/>
                    <a:pt x="2404" y="162"/>
                  </a:cubicBezTo>
                  <a:cubicBezTo>
                    <a:pt x="2866" y="901"/>
                    <a:pt x="2035" y="1918"/>
                    <a:pt x="2404" y="2288"/>
                  </a:cubicBezTo>
                  <a:cubicBezTo>
                    <a:pt x="2959" y="2935"/>
                    <a:pt x="3051" y="3952"/>
                    <a:pt x="4253" y="4322"/>
                  </a:cubicBezTo>
                  <a:cubicBezTo>
                    <a:pt x="2959" y="4506"/>
                    <a:pt x="1387" y="4137"/>
                    <a:pt x="2774" y="5893"/>
                  </a:cubicBezTo>
                  <a:cubicBezTo>
                    <a:pt x="2959" y="6170"/>
                    <a:pt x="2959" y="6632"/>
                    <a:pt x="2589" y="6910"/>
                  </a:cubicBezTo>
                  <a:cubicBezTo>
                    <a:pt x="2497" y="6979"/>
                    <a:pt x="2416" y="7008"/>
                    <a:pt x="2342" y="7008"/>
                  </a:cubicBezTo>
                  <a:cubicBezTo>
                    <a:pt x="2121" y="7008"/>
                    <a:pt x="1965" y="6748"/>
                    <a:pt x="1757" y="6540"/>
                  </a:cubicBezTo>
                  <a:cubicBezTo>
                    <a:pt x="1443" y="6278"/>
                    <a:pt x="1129" y="6105"/>
                    <a:pt x="798" y="6105"/>
                  </a:cubicBezTo>
                  <a:cubicBezTo>
                    <a:pt x="545" y="6105"/>
                    <a:pt x="282" y="6207"/>
                    <a:pt x="1" y="6448"/>
                  </a:cubicBezTo>
                  <a:cubicBezTo>
                    <a:pt x="2404" y="8204"/>
                    <a:pt x="4992" y="9868"/>
                    <a:pt x="7765" y="10977"/>
                  </a:cubicBezTo>
                  <a:cubicBezTo>
                    <a:pt x="8197" y="11223"/>
                    <a:pt x="8710" y="11264"/>
                    <a:pt x="9224" y="11264"/>
                  </a:cubicBezTo>
                  <a:cubicBezTo>
                    <a:pt x="9481" y="11264"/>
                    <a:pt x="9737" y="11254"/>
                    <a:pt x="9984" y="11254"/>
                  </a:cubicBezTo>
                  <a:cubicBezTo>
                    <a:pt x="10132" y="11254"/>
                    <a:pt x="10324" y="11284"/>
                    <a:pt x="10507" y="11284"/>
                  </a:cubicBezTo>
                  <a:cubicBezTo>
                    <a:pt x="10783" y="11284"/>
                    <a:pt x="11038" y="11217"/>
                    <a:pt x="11093" y="10884"/>
                  </a:cubicBezTo>
                  <a:cubicBezTo>
                    <a:pt x="11186" y="10237"/>
                    <a:pt x="10631" y="10237"/>
                    <a:pt x="10261" y="10052"/>
                  </a:cubicBezTo>
                  <a:cubicBezTo>
                    <a:pt x="6564" y="8389"/>
                    <a:pt x="4345" y="5616"/>
                    <a:pt x="4345" y="1364"/>
                  </a:cubicBezTo>
                  <a:cubicBezTo>
                    <a:pt x="3976" y="994"/>
                    <a:pt x="3421" y="717"/>
                    <a:pt x="3144" y="254"/>
                  </a:cubicBezTo>
                  <a:cubicBezTo>
                    <a:pt x="3005" y="69"/>
                    <a:pt x="2890" y="0"/>
                    <a:pt x="277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37"/>
            <p:cNvSpPr/>
            <p:nvPr/>
          </p:nvSpPr>
          <p:spPr>
            <a:xfrm>
              <a:off x="3581200" y="758125"/>
              <a:ext cx="432175" cy="323475"/>
            </a:xfrm>
            <a:custGeom>
              <a:rect b="b" l="l" r="r" t="t"/>
              <a:pathLst>
                <a:path extrusionOk="0" h="12939" w="17287">
                  <a:moveTo>
                    <a:pt x="16352" y="1"/>
                  </a:moveTo>
                  <a:cubicBezTo>
                    <a:pt x="15741" y="1"/>
                    <a:pt x="14898" y="609"/>
                    <a:pt x="14328" y="1107"/>
                  </a:cubicBezTo>
                  <a:cubicBezTo>
                    <a:pt x="12942" y="2216"/>
                    <a:pt x="11463" y="3326"/>
                    <a:pt x="9707" y="4157"/>
                  </a:cubicBezTo>
                  <a:cubicBezTo>
                    <a:pt x="7581" y="5174"/>
                    <a:pt x="6287" y="7393"/>
                    <a:pt x="4161" y="8594"/>
                  </a:cubicBezTo>
                  <a:cubicBezTo>
                    <a:pt x="2866" y="9334"/>
                    <a:pt x="1757" y="10443"/>
                    <a:pt x="556" y="11367"/>
                  </a:cubicBezTo>
                  <a:cubicBezTo>
                    <a:pt x="186" y="11645"/>
                    <a:pt x="1" y="11922"/>
                    <a:pt x="186" y="12384"/>
                  </a:cubicBezTo>
                  <a:cubicBezTo>
                    <a:pt x="273" y="12646"/>
                    <a:pt x="443" y="12908"/>
                    <a:pt x="930" y="12936"/>
                  </a:cubicBezTo>
                  <a:lnTo>
                    <a:pt x="930" y="12936"/>
                  </a:lnTo>
                  <a:cubicBezTo>
                    <a:pt x="1484" y="12660"/>
                    <a:pt x="2129" y="12383"/>
                    <a:pt x="2774" y="11922"/>
                  </a:cubicBezTo>
                  <a:cubicBezTo>
                    <a:pt x="5085" y="10166"/>
                    <a:pt x="7211" y="8132"/>
                    <a:pt x="9707" y="6468"/>
                  </a:cubicBezTo>
                  <a:cubicBezTo>
                    <a:pt x="11648" y="5174"/>
                    <a:pt x="13589" y="3788"/>
                    <a:pt x="15438" y="2401"/>
                  </a:cubicBezTo>
                  <a:cubicBezTo>
                    <a:pt x="16085" y="1847"/>
                    <a:pt x="17286" y="830"/>
                    <a:pt x="16824" y="183"/>
                  </a:cubicBezTo>
                  <a:cubicBezTo>
                    <a:pt x="16697" y="55"/>
                    <a:pt x="16535" y="1"/>
                    <a:pt x="16352" y="1"/>
                  </a:cubicBezTo>
                  <a:close/>
                  <a:moveTo>
                    <a:pt x="930" y="12936"/>
                  </a:moveTo>
                  <a:cubicBezTo>
                    <a:pt x="929" y="12937"/>
                    <a:pt x="927" y="12938"/>
                    <a:pt x="925" y="12939"/>
                  </a:cubicBezTo>
                  <a:lnTo>
                    <a:pt x="1018" y="12939"/>
                  </a:lnTo>
                  <a:cubicBezTo>
                    <a:pt x="988" y="12939"/>
                    <a:pt x="958" y="12938"/>
                    <a:pt x="930" y="12936"/>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37"/>
            <p:cNvSpPr/>
            <p:nvPr/>
          </p:nvSpPr>
          <p:spPr>
            <a:xfrm>
              <a:off x="3597400" y="2618425"/>
              <a:ext cx="404425" cy="360400"/>
            </a:xfrm>
            <a:custGeom>
              <a:rect b="b" l="l" r="r" t="t"/>
              <a:pathLst>
                <a:path extrusionOk="0" h="14416" w="16177">
                  <a:moveTo>
                    <a:pt x="14785" y="0"/>
                  </a:moveTo>
                  <a:cubicBezTo>
                    <a:pt x="14379" y="0"/>
                    <a:pt x="14031" y="413"/>
                    <a:pt x="13773" y="735"/>
                  </a:cubicBezTo>
                  <a:cubicBezTo>
                    <a:pt x="10815" y="3971"/>
                    <a:pt x="6933" y="6097"/>
                    <a:pt x="4160" y="9424"/>
                  </a:cubicBezTo>
                  <a:cubicBezTo>
                    <a:pt x="3050" y="10718"/>
                    <a:pt x="1756" y="11643"/>
                    <a:pt x="647" y="12752"/>
                  </a:cubicBezTo>
                  <a:cubicBezTo>
                    <a:pt x="185" y="13122"/>
                    <a:pt x="0" y="13491"/>
                    <a:pt x="185" y="14046"/>
                  </a:cubicBezTo>
                  <a:cubicBezTo>
                    <a:pt x="273" y="14309"/>
                    <a:pt x="444" y="14406"/>
                    <a:pt x="777" y="14415"/>
                  </a:cubicBezTo>
                  <a:lnTo>
                    <a:pt x="777" y="14415"/>
                  </a:lnTo>
                  <a:cubicBezTo>
                    <a:pt x="1307" y="14395"/>
                    <a:pt x="1578" y="13947"/>
                    <a:pt x="1849" y="13676"/>
                  </a:cubicBezTo>
                  <a:cubicBezTo>
                    <a:pt x="3235" y="12382"/>
                    <a:pt x="4622" y="11273"/>
                    <a:pt x="5823" y="9979"/>
                  </a:cubicBezTo>
                  <a:cubicBezTo>
                    <a:pt x="8689" y="7113"/>
                    <a:pt x="11924" y="4803"/>
                    <a:pt x="14882" y="2214"/>
                  </a:cubicBezTo>
                  <a:cubicBezTo>
                    <a:pt x="15529" y="1660"/>
                    <a:pt x="16176" y="1013"/>
                    <a:pt x="15344" y="273"/>
                  </a:cubicBezTo>
                  <a:cubicBezTo>
                    <a:pt x="15149" y="78"/>
                    <a:pt x="14962" y="0"/>
                    <a:pt x="14785" y="0"/>
                  </a:cubicBezTo>
                  <a:close/>
                  <a:moveTo>
                    <a:pt x="777" y="14415"/>
                  </a:moveTo>
                  <a:lnTo>
                    <a:pt x="777" y="14415"/>
                  </a:lnTo>
                  <a:cubicBezTo>
                    <a:pt x="765" y="14416"/>
                    <a:pt x="752" y="14416"/>
                    <a:pt x="740" y="14416"/>
                  </a:cubicBezTo>
                  <a:lnTo>
                    <a:pt x="832" y="14416"/>
                  </a:lnTo>
                  <a:cubicBezTo>
                    <a:pt x="813" y="14416"/>
                    <a:pt x="795" y="14416"/>
                    <a:pt x="777" y="14415"/>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37"/>
            <p:cNvSpPr/>
            <p:nvPr/>
          </p:nvSpPr>
          <p:spPr>
            <a:xfrm>
              <a:off x="3410200" y="4698100"/>
              <a:ext cx="325875" cy="272700"/>
            </a:xfrm>
            <a:custGeom>
              <a:rect b="b" l="l" r="r" t="t"/>
              <a:pathLst>
                <a:path extrusionOk="0" h="10908" w="13035">
                  <a:moveTo>
                    <a:pt x="1110" y="0"/>
                  </a:moveTo>
                  <a:cubicBezTo>
                    <a:pt x="186" y="93"/>
                    <a:pt x="555" y="1110"/>
                    <a:pt x="1" y="1479"/>
                  </a:cubicBezTo>
                  <a:cubicBezTo>
                    <a:pt x="186" y="1664"/>
                    <a:pt x="371" y="1942"/>
                    <a:pt x="555" y="2126"/>
                  </a:cubicBezTo>
                  <a:cubicBezTo>
                    <a:pt x="4160" y="4715"/>
                    <a:pt x="7488" y="7673"/>
                    <a:pt x="10538" y="10908"/>
                  </a:cubicBezTo>
                  <a:lnTo>
                    <a:pt x="10538" y="9244"/>
                  </a:lnTo>
                  <a:cubicBezTo>
                    <a:pt x="11483" y="9502"/>
                    <a:pt x="11869" y="10557"/>
                    <a:pt x="12809" y="10557"/>
                  </a:cubicBezTo>
                  <a:cubicBezTo>
                    <a:pt x="12881" y="10557"/>
                    <a:pt x="12956" y="10551"/>
                    <a:pt x="13034" y="10538"/>
                  </a:cubicBezTo>
                  <a:cubicBezTo>
                    <a:pt x="11555" y="8874"/>
                    <a:pt x="10169" y="7118"/>
                    <a:pt x="8597" y="5639"/>
                  </a:cubicBezTo>
                  <a:cubicBezTo>
                    <a:pt x="6841" y="3975"/>
                    <a:pt x="4530" y="2866"/>
                    <a:pt x="2959" y="925"/>
                  </a:cubicBezTo>
                  <a:cubicBezTo>
                    <a:pt x="2497" y="370"/>
                    <a:pt x="1850" y="93"/>
                    <a:pt x="111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37"/>
            <p:cNvSpPr/>
            <p:nvPr/>
          </p:nvSpPr>
          <p:spPr>
            <a:xfrm>
              <a:off x="3146775" y="2843550"/>
              <a:ext cx="189500" cy="211550"/>
            </a:xfrm>
            <a:custGeom>
              <a:rect b="b" l="l" r="r" t="t"/>
              <a:pathLst>
                <a:path extrusionOk="0" h="8462" w="7580">
                  <a:moveTo>
                    <a:pt x="2334" y="0"/>
                  </a:moveTo>
                  <a:cubicBezTo>
                    <a:pt x="1002" y="0"/>
                    <a:pt x="998" y="563"/>
                    <a:pt x="1387" y="3285"/>
                  </a:cubicBezTo>
                  <a:cubicBezTo>
                    <a:pt x="1757" y="3470"/>
                    <a:pt x="2034" y="3747"/>
                    <a:pt x="2126" y="4117"/>
                  </a:cubicBezTo>
                  <a:cubicBezTo>
                    <a:pt x="2126" y="4394"/>
                    <a:pt x="2311" y="4764"/>
                    <a:pt x="1941" y="4856"/>
                  </a:cubicBezTo>
                  <a:cubicBezTo>
                    <a:pt x="1803" y="4902"/>
                    <a:pt x="1664" y="4926"/>
                    <a:pt x="1537" y="4926"/>
                  </a:cubicBezTo>
                  <a:cubicBezTo>
                    <a:pt x="1410" y="4926"/>
                    <a:pt x="1294" y="4902"/>
                    <a:pt x="1202" y="4856"/>
                  </a:cubicBezTo>
                  <a:cubicBezTo>
                    <a:pt x="925" y="4764"/>
                    <a:pt x="832" y="4394"/>
                    <a:pt x="1017" y="4117"/>
                  </a:cubicBezTo>
                  <a:cubicBezTo>
                    <a:pt x="1202" y="3839"/>
                    <a:pt x="1294" y="3562"/>
                    <a:pt x="1387" y="3285"/>
                  </a:cubicBezTo>
                  <a:cubicBezTo>
                    <a:pt x="1339" y="3281"/>
                    <a:pt x="1294" y="3280"/>
                    <a:pt x="1251" y="3280"/>
                  </a:cubicBezTo>
                  <a:cubicBezTo>
                    <a:pt x="106" y="3280"/>
                    <a:pt x="267" y="4421"/>
                    <a:pt x="0" y="5134"/>
                  </a:cubicBezTo>
                  <a:cubicBezTo>
                    <a:pt x="832" y="6520"/>
                    <a:pt x="1941" y="7629"/>
                    <a:pt x="3420" y="8276"/>
                  </a:cubicBezTo>
                  <a:cubicBezTo>
                    <a:pt x="3667" y="8400"/>
                    <a:pt x="3913" y="8461"/>
                    <a:pt x="4156" y="8461"/>
                  </a:cubicBezTo>
                  <a:cubicBezTo>
                    <a:pt x="4643" y="8461"/>
                    <a:pt x="5115" y="8215"/>
                    <a:pt x="5546" y="7722"/>
                  </a:cubicBezTo>
                  <a:cubicBezTo>
                    <a:pt x="6101" y="6982"/>
                    <a:pt x="5269" y="6797"/>
                    <a:pt x="4992" y="6428"/>
                  </a:cubicBezTo>
                  <a:cubicBezTo>
                    <a:pt x="4437" y="5318"/>
                    <a:pt x="3975" y="4209"/>
                    <a:pt x="4622" y="3008"/>
                  </a:cubicBezTo>
                  <a:cubicBezTo>
                    <a:pt x="5004" y="2245"/>
                    <a:pt x="5578" y="1996"/>
                    <a:pt x="6212" y="1996"/>
                  </a:cubicBezTo>
                  <a:cubicBezTo>
                    <a:pt x="6654" y="1996"/>
                    <a:pt x="7125" y="2116"/>
                    <a:pt x="7580" y="2268"/>
                  </a:cubicBezTo>
                  <a:lnTo>
                    <a:pt x="7580" y="2176"/>
                  </a:lnTo>
                  <a:cubicBezTo>
                    <a:pt x="7395" y="1436"/>
                    <a:pt x="7118" y="789"/>
                    <a:pt x="6840" y="50"/>
                  </a:cubicBezTo>
                  <a:cubicBezTo>
                    <a:pt x="6092" y="280"/>
                    <a:pt x="5344" y="797"/>
                    <a:pt x="4595" y="797"/>
                  </a:cubicBezTo>
                  <a:cubicBezTo>
                    <a:pt x="4142" y="797"/>
                    <a:pt x="3689" y="607"/>
                    <a:pt x="3236" y="50"/>
                  </a:cubicBezTo>
                  <a:cubicBezTo>
                    <a:pt x="2883" y="20"/>
                    <a:pt x="2585" y="0"/>
                    <a:pt x="233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37"/>
            <p:cNvSpPr/>
            <p:nvPr/>
          </p:nvSpPr>
          <p:spPr>
            <a:xfrm>
              <a:off x="3354750" y="3406625"/>
              <a:ext cx="173325" cy="265475"/>
            </a:xfrm>
            <a:custGeom>
              <a:rect b="b" l="l" r="r" t="t"/>
              <a:pathLst>
                <a:path extrusionOk="0" h="10619" w="6933">
                  <a:moveTo>
                    <a:pt x="6244" y="0"/>
                  </a:moveTo>
                  <a:cubicBezTo>
                    <a:pt x="5341" y="0"/>
                    <a:pt x="4569" y="430"/>
                    <a:pt x="3975" y="1098"/>
                  </a:cubicBezTo>
                  <a:cubicBezTo>
                    <a:pt x="1942" y="3131"/>
                    <a:pt x="0" y="5257"/>
                    <a:pt x="370" y="8400"/>
                  </a:cubicBezTo>
                  <a:cubicBezTo>
                    <a:pt x="1664" y="8954"/>
                    <a:pt x="3420" y="8862"/>
                    <a:pt x="3975" y="10618"/>
                  </a:cubicBezTo>
                  <a:cubicBezTo>
                    <a:pt x="4437" y="9879"/>
                    <a:pt x="6009" y="9971"/>
                    <a:pt x="5269" y="8492"/>
                  </a:cubicBezTo>
                  <a:cubicBezTo>
                    <a:pt x="5269" y="8492"/>
                    <a:pt x="5454" y="8400"/>
                    <a:pt x="5546" y="8307"/>
                  </a:cubicBezTo>
                  <a:cubicBezTo>
                    <a:pt x="6286" y="7845"/>
                    <a:pt x="6286" y="7938"/>
                    <a:pt x="5916" y="7291"/>
                  </a:cubicBezTo>
                  <a:cubicBezTo>
                    <a:pt x="5824" y="7013"/>
                    <a:pt x="5454" y="6644"/>
                    <a:pt x="5546" y="6366"/>
                  </a:cubicBezTo>
                  <a:cubicBezTo>
                    <a:pt x="5824" y="4148"/>
                    <a:pt x="4068" y="4333"/>
                    <a:pt x="2773" y="3871"/>
                  </a:cubicBezTo>
                  <a:cubicBezTo>
                    <a:pt x="2866" y="3131"/>
                    <a:pt x="3328" y="2854"/>
                    <a:pt x="3790" y="2484"/>
                  </a:cubicBezTo>
                  <a:cubicBezTo>
                    <a:pt x="4807" y="1652"/>
                    <a:pt x="6378" y="1467"/>
                    <a:pt x="6933" y="81"/>
                  </a:cubicBezTo>
                  <a:cubicBezTo>
                    <a:pt x="6696" y="26"/>
                    <a:pt x="6466" y="0"/>
                    <a:pt x="624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37"/>
            <p:cNvSpPr/>
            <p:nvPr/>
          </p:nvSpPr>
          <p:spPr>
            <a:xfrm>
              <a:off x="3627425" y="237525"/>
              <a:ext cx="399800" cy="173925"/>
            </a:xfrm>
            <a:custGeom>
              <a:rect b="b" l="l" r="r" t="t"/>
              <a:pathLst>
                <a:path extrusionOk="0" h="6957" w="15992">
                  <a:moveTo>
                    <a:pt x="9810" y="1"/>
                  </a:moveTo>
                  <a:cubicBezTo>
                    <a:pt x="9082" y="1"/>
                    <a:pt x="8366" y="24"/>
                    <a:pt x="7673" y="116"/>
                  </a:cubicBezTo>
                  <a:cubicBezTo>
                    <a:pt x="4992" y="394"/>
                    <a:pt x="2312" y="948"/>
                    <a:pt x="1" y="2612"/>
                  </a:cubicBezTo>
                  <a:cubicBezTo>
                    <a:pt x="93" y="3352"/>
                    <a:pt x="463" y="3906"/>
                    <a:pt x="1202" y="3999"/>
                  </a:cubicBezTo>
                  <a:cubicBezTo>
                    <a:pt x="1275" y="4011"/>
                    <a:pt x="1341" y="4017"/>
                    <a:pt x="1402" y="4017"/>
                  </a:cubicBezTo>
                  <a:cubicBezTo>
                    <a:pt x="2269" y="4017"/>
                    <a:pt x="2008" y="2835"/>
                    <a:pt x="2959" y="2058"/>
                  </a:cubicBezTo>
                  <a:lnTo>
                    <a:pt x="2959" y="2058"/>
                  </a:lnTo>
                  <a:cubicBezTo>
                    <a:pt x="2681" y="3352"/>
                    <a:pt x="4530" y="4553"/>
                    <a:pt x="2034" y="4831"/>
                  </a:cubicBezTo>
                  <a:cubicBezTo>
                    <a:pt x="2219" y="5015"/>
                    <a:pt x="2404" y="5293"/>
                    <a:pt x="2589" y="5478"/>
                  </a:cubicBezTo>
                  <a:cubicBezTo>
                    <a:pt x="3513" y="5570"/>
                    <a:pt x="3883" y="6310"/>
                    <a:pt x="4345" y="6957"/>
                  </a:cubicBezTo>
                  <a:cubicBezTo>
                    <a:pt x="4622" y="6587"/>
                    <a:pt x="5362" y="6217"/>
                    <a:pt x="4438" y="5847"/>
                  </a:cubicBezTo>
                  <a:cubicBezTo>
                    <a:pt x="3975" y="5663"/>
                    <a:pt x="4068" y="5200"/>
                    <a:pt x="3975" y="4831"/>
                  </a:cubicBezTo>
                  <a:lnTo>
                    <a:pt x="3975" y="4738"/>
                  </a:lnTo>
                  <a:cubicBezTo>
                    <a:pt x="3449" y="3685"/>
                    <a:pt x="3089" y="2882"/>
                    <a:pt x="4713" y="2882"/>
                  </a:cubicBezTo>
                  <a:cubicBezTo>
                    <a:pt x="4801" y="2882"/>
                    <a:pt x="4893" y="2885"/>
                    <a:pt x="4992" y="2889"/>
                  </a:cubicBezTo>
                  <a:cubicBezTo>
                    <a:pt x="5454" y="2889"/>
                    <a:pt x="6286" y="2889"/>
                    <a:pt x="6286" y="1873"/>
                  </a:cubicBezTo>
                  <a:cubicBezTo>
                    <a:pt x="6320" y="1501"/>
                    <a:pt x="6539" y="1426"/>
                    <a:pt x="6817" y="1426"/>
                  </a:cubicBezTo>
                  <a:cubicBezTo>
                    <a:pt x="7006" y="1426"/>
                    <a:pt x="7222" y="1460"/>
                    <a:pt x="7425" y="1460"/>
                  </a:cubicBezTo>
                  <a:cubicBezTo>
                    <a:pt x="7742" y="1460"/>
                    <a:pt x="8028" y="1377"/>
                    <a:pt x="8135" y="948"/>
                  </a:cubicBezTo>
                  <a:cubicBezTo>
                    <a:pt x="8874" y="1226"/>
                    <a:pt x="8227" y="1503"/>
                    <a:pt x="8135" y="1780"/>
                  </a:cubicBezTo>
                  <a:cubicBezTo>
                    <a:pt x="8135" y="1916"/>
                    <a:pt x="8234" y="2001"/>
                    <a:pt x="8360" y="2001"/>
                  </a:cubicBezTo>
                  <a:cubicBezTo>
                    <a:pt x="8406" y="2001"/>
                    <a:pt x="8455" y="1990"/>
                    <a:pt x="8505" y="1965"/>
                  </a:cubicBezTo>
                  <a:cubicBezTo>
                    <a:pt x="8687" y="1923"/>
                    <a:pt x="8868" y="1906"/>
                    <a:pt x="9047" y="1906"/>
                  </a:cubicBezTo>
                  <a:cubicBezTo>
                    <a:pt x="9698" y="1906"/>
                    <a:pt x="10330" y="2126"/>
                    <a:pt x="10974" y="2126"/>
                  </a:cubicBezTo>
                  <a:cubicBezTo>
                    <a:pt x="11317" y="2126"/>
                    <a:pt x="11663" y="2063"/>
                    <a:pt x="12017" y="1873"/>
                  </a:cubicBezTo>
                  <a:lnTo>
                    <a:pt x="15622" y="1133"/>
                  </a:lnTo>
                  <a:lnTo>
                    <a:pt x="15992" y="1133"/>
                  </a:lnTo>
                  <a:cubicBezTo>
                    <a:pt x="15992" y="1041"/>
                    <a:pt x="15992" y="948"/>
                    <a:pt x="15992" y="763"/>
                  </a:cubicBezTo>
                  <a:lnTo>
                    <a:pt x="15622" y="763"/>
                  </a:lnTo>
                  <a:cubicBezTo>
                    <a:pt x="15345" y="671"/>
                    <a:pt x="15160" y="579"/>
                    <a:pt x="14883" y="394"/>
                  </a:cubicBezTo>
                  <a:cubicBezTo>
                    <a:pt x="14791" y="385"/>
                    <a:pt x="14698" y="381"/>
                    <a:pt x="14604" y="381"/>
                  </a:cubicBezTo>
                  <a:cubicBezTo>
                    <a:pt x="14189" y="381"/>
                    <a:pt x="13747" y="453"/>
                    <a:pt x="13318" y="453"/>
                  </a:cubicBezTo>
                  <a:cubicBezTo>
                    <a:pt x="12855" y="453"/>
                    <a:pt x="12406" y="369"/>
                    <a:pt x="12017" y="24"/>
                  </a:cubicBezTo>
                  <a:cubicBezTo>
                    <a:pt x="11278" y="24"/>
                    <a:pt x="10538" y="1"/>
                    <a:pt x="981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37"/>
            <p:cNvSpPr/>
            <p:nvPr/>
          </p:nvSpPr>
          <p:spPr>
            <a:xfrm>
              <a:off x="4718150" y="838950"/>
              <a:ext cx="127125" cy="274575"/>
            </a:xfrm>
            <a:custGeom>
              <a:rect b="b" l="l" r="r" t="t"/>
              <a:pathLst>
                <a:path extrusionOk="0" h="10983" w="5085">
                  <a:moveTo>
                    <a:pt x="2219" y="0"/>
                  </a:moveTo>
                  <a:cubicBezTo>
                    <a:pt x="2127" y="93"/>
                    <a:pt x="1942" y="277"/>
                    <a:pt x="1849" y="370"/>
                  </a:cubicBezTo>
                  <a:cubicBezTo>
                    <a:pt x="2219" y="1109"/>
                    <a:pt x="2681" y="1756"/>
                    <a:pt x="2866" y="2588"/>
                  </a:cubicBezTo>
                  <a:cubicBezTo>
                    <a:pt x="3039" y="3539"/>
                    <a:pt x="3293" y="4732"/>
                    <a:pt x="1814" y="4732"/>
                  </a:cubicBezTo>
                  <a:cubicBezTo>
                    <a:pt x="1711" y="4732"/>
                    <a:pt x="1600" y="4726"/>
                    <a:pt x="1480" y="4714"/>
                  </a:cubicBezTo>
                  <a:cubicBezTo>
                    <a:pt x="1018" y="6655"/>
                    <a:pt x="463" y="8597"/>
                    <a:pt x="1" y="10538"/>
                  </a:cubicBezTo>
                  <a:cubicBezTo>
                    <a:pt x="1018" y="10538"/>
                    <a:pt x="555" y="9521"/>
                    <a:pt x="1018" y="9059"/>
                  </a:cubicBezTo>
                  <a:cubicBezTo>
                    <a:pt x="1321" y="8680"/>
                    <a:pt x="1686" y="8363"/>
                    <a:pt x="2113" y="8363"/>
                  </a:cubicBezTo>
                  <a:cubicBezTo>
                    <a:pt x="2207" y="8363"/>
                    <a:pt x="2304" y="8378"/>
                    <a:pt x="2404" y="8412"/>
                  </a:cubicBezTo>
                  <a:cubicBezTo>
                    <a:pt x="3051" y="8689"/>
                    <a:pt x="2404" y="9336"/>
                    <a:pt x="2681" y="9798"/>
                  </a:cubicBezTo>
                  <a:cubicBezTo>
                    <a:pt x="2866" y="10168"/>
                    <a:pt x="1572" y="10260"/>
                    <a:pt x="2219" y="10815"/>
                  </a:cubicBezTo>
                  <a:cubicBezTo>
                    <a:pt x="2340" y="10936"/>
                    <a:pt x="2453" y="10982"/>
                    <a:pt x="2560" y="10982"/>
                  </a:cubicBezTo>
                  <a:cubicBezTo>
                    <a:pt x="2902" y="10982"/>
                    <a:pt x="3194" y="10515"/>
                    <a:pt x="3560" y="10515"/>
                  </a:cubicBezTo>
                  <a:cubicBezTo>
                    <a:pt x="3605" y="10515"/>
                    <a:pt x="3651" y="10522"/>
                    <a:pt x="3698" y="10538"/>
                  </a:cubicBezTo>
                  <a:cubicBezTo>
                    <a:pt x="4900" y="9613"/>
                    <a:pt x="5085" y="8597"/>
                    <a:pt x="4253" y="7302"/>
                  </a:cubicBezTo>
                  <a:cubicBezTo>
                    <a:pt x="4068" y="6933"/>
                    <a:pt x="4160" y="6378"/>
                    <a:pt x="4807" y="6193"/>
                  </a:cubicBezTo>
                  <a:cubicBezTo>
                    <a:pt x="4807" y="5639"/>
                    <a:pt x="4253" y="4992"/>
                    <a:pt x="5085" y="4714"/>
                  </a:cubicBezTo>
                  <a:lnTo>
                    <a:pt x="5085" y="3235"/>
                  </a:lnTo>
                  <a:cubicBezTo>
                    <a:pt x="4807" y="3143"/>
                    <a:pt x="4807" y="2866"/>
                    <a:pt x="4807" y="2588"/>
                  </a:cubicBezTo>
                  <a:cubicBezTo>
                    <a:pt x="4530" y="1756"/>
                    <a:pt x="4253" y="924"/>
                    <a:pt x="434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37"/>
            <p:cNvSpPr/>
            <p:nvPr/>
          </p:nvSpPr>
          <p:spPr>
            <a:xfrm>
              <a:off x="2331025" y="4767950"/>
              <a:ext cx="231125" cy="218825"/>
            </a:xfrm>
            <a:custGeom>
              <a:rect b="b" l="l" r="r" t="t"/>
              <a:pathLst>
                <a:path extrusionOk="0" h="8753" w="9245">
                  <a:moveTo>
                    <a:pt x="5401" y="0"/>
                  </a:moveTo>
                  <a:cubicBezTo>
                    <a:pt x="5267" y="0"/>
                    <a:pt x="5132" y="21"/>
                    <a:pt x="4992" y="72"/>
                  </a:cubicBezTo>
                  <a:cubicBezTo>
                    <a:pt x="6934" y="1828"/>
                    <a:pt x="7581" y="3769"/>
                    <a:pt x="6656" y="5803"/>
                  </a:cubicBezTo>
                  <a:cubicBezTo>
                    <a:pt x="6076" y="6963"/>
                    <a:pt x="5182" y="7449"/>
                    <a:pt x="4098" y="7449"/>
                  </a:cubicBezTo>
                  <a:cubicBezTo>
                    <a:pt x="3627" y="7449"/>
                    <a:pt x="3121" y="7357"/>
                    <a:pt x="2589" y="7189"/>
                  </a:cubicBezTo>
                  <a:cubicBezTo>
                    <a:pt x="3051" y="6080"/>
                    <a:pt x="3513" y="5063"/>
                    <a:pt x="2312" y="4139"/>
                  </a:cubicBezTo>
                  <a:cubicBezTo>
                    <a:pt x="2035" y="3923"/>
                    <a:pt x="1788" y="3841"/>
                    <a:pt x="1559" y="3841"/>
                  </a:cubicBezTo>
                  <a:cubicBezTo>
                    <a:pt x="1100" y="3841"/>
                    <a:pt x="710" y="4170"/>
                    <a:pt x="278" y="4416"/>
                  </a:cubicBezTo>
                  <a:lnTo>
                    <a:pt x="186" y="4416"/>
                  </a:lnTo>
                  <a:cubicBezTo>
                    <a:pt x="648" y="4509"/>
                    <a:pt x="1018" y="4601"/>
                    <a:pt x="740" y="5063"/>
                  </a:cubicBezTo>
                  <a:cubicBezTo>
                    <a:pt x="556" y="5618"/>
                    <a:pt x="1" y="5803"/>
                    <a:pt x="1110" y="6173"/>
                  </a:cubicBezTo>
                  <a:cubicBezTo>
                    <a:pt x="1757" y="6357"/>
                    <a:pt x="1387" y="7374"/>
                    <a:pt x="648" y="7744"/>
                  </a:cubicBezTo>
                  <a:cubicBezTo>
                    <a:pt x="1601" y="8419"/>
                    <a:pt x="2657" y="8753"/>
                    <a:pt x="3704" y="8753"/>
                  </a:cubicBezTo>
                  <a:cubicBezTo>
                    <a:pt x="5096" y="8753"/>
                    <a:pt x="6473" y="8164"/>
                    <a:pt x="7581" y="7005"/>
                  </a:cubicBezTo>
                  <a:cubicBezTo>
                    <a:pt x="9152" y="5433"/>
                    <a:pt x="9244" y="2568"/>
                    <a:pt x="7858" y="442"/>
                  </a:cubicBezTo>
                  <a:lnTo>
                    <a:pt x="7858" y="442"/>
                  </a:lnTo>
                  <a:cubicBezTo>
                    <a:pt x="7690" y="518"/>
                    <a:pt x="7526" y="549"/>
                    <a:pt x="7367" y="549"/>
                  </a:cubicBezTo>
                  <a:cubicBezTo>
                    <a:pt x="6693" y="549"/>
                    <a:pt x="6079" y="0"/>
                    <a:pt x="540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37"/>
            <p:cNvSpPr/>
            <p:nvPr/>
          </p:nvSpPr>
          <p:spPr>
            <a:xfrm>
              <a:off x="3927850" y="1876150"/>
              <a:ext cx="180275" cy="220075"/>
            </a:xfrm>
            <a:custGeom>
              <a:rect b="b" l="l" r="r" t="t"/>
              <a:pathLst>
                <a:path extrusionOk="0" h="8803" w="7211">
                  <a:moveTo>
                    <a:pt x="6933" y="1957"/>
                  </a:moveTo>
                  <a:lnTo>
                    <a:pt x="6933" y="1957"/>
                  </a:lnTo>
                  <a:cubicBezTo>
                    <a:pt x="6843" y="1993"/>
                    <a:pt x="6759" y="2032"/>
                    <a:pt x="6681" y="2075"/>
                  </a:cubicBezTo>
                  <a:lnTo>
                    <a:pt x="6681" y="2075"/>
                  </a:lnTo>
                  <a:cubicBezTo>
                    <a:pt x="6708" y="2084"/>
                    <a:pt x="6734" y="2089"/>
                    <a:pt x="6758" y="2089"/>
                  </a:cubicBezTo>
                  <a:cubicBezTo>
                    <a:pt x="6827" y="2089"/>
                    <a:pt x="6886" y="2051"/>
                    <a:pt x="6933" y="1957"/>
                  </a:cubicBezTo>
                  <a:close/>
                  <a:moveTo>
                    <a:pt x="5084" y="2049"/>
                  </a:moveTo>
                  <a:cubicBezTo>
                    <a:pt x="6101" y="2511"/>
                    <a:pt x="5546" y="3343"/>
                    <a:pt x="5269" y="3620"/>
                  </a:cubicBezTo>
                  <a:cubicBezTo>
                    <a:pt x="5089" y="3775"/>
                    <a:pt x="4930" y="3836"/>
                    <a:pt x="4779" y="3836"/>
                  </a:cubicBezTo>
                  <a:cubicBezTo>
                    <a:pt x="4387" y="3836"/>
                    <a:pt x="4046" y="3425"/>
                    <a:pt x="3513" y="3158"/>
                  </a:cubicBezTo>
                  <a:cubicBezTo>
                    <a:pt x="4345" y="2881"/>
                    <a:pt x="5361" y="3251"/>
                    <a:pt x="5084" y="2049"/>
                  </a:cubicBezTo>
                  <a:close/>
                  <a:moveTo>
                    <a:pt x="3043" y="1"/>
                  </a:moveTo>
                  <a:cubicBezTo>
                    <a:pt x="2945" y="1"/>
                    <a:pt x="2826" y="35"/>
                    <a:pt x="2681" y="108"/>
                  </a:cubicBezTo>
                  <a:cubicBezTo>
                    <a:pt x="2311" y="200"/>
                    <a:pt x="1664" y="478"/>
                    <a:pt x="2219" y="1125"/>
                  </a:cubicBezTo>
                  <a:cubicBezTo>
                    <a:pt x="2403" y="1402"/>
                    <a:pt x="3050" y="1772"/>
                    <a:pt x="2403" y="1772"/>
                  </a:cubicBezTo>
                  <a:cubicBezTo>
                    <a:pt x="1523" y="1948"/>
                    <a:pt x="1230" y="2795"/>
                    <a:pt x="485" y="2795"/>
                  </a:cubicBezTo>
                  <a:cubicBezTo>
                    <a:pt x="448" y="2795"/>
                    <a:pt x="409" y="2793"/>
                    <a:pt x="370" y="2788"/>
                  </a:cubicBezTo>
                  <a:cubicBezTo>
                    <a:pt x="93" y="2973"/>
                    <a:pt x="0" y="3251"/>
                    <a:pt x="0" y="3528"/>
                  </a:cubicBezTo>
                  <a:cubicBezTo>
                    <a:pt x="116" y="3620"/>
                    <a:pt x="220" y="3655"/>
                    <a:pt x="316" y="3655"/>
                  </a:cubicBezTo>
                  <a:cubicBezTo>
                    <a:pt x="607" y="3655"/>
                    <a:pt x="832" y="3343"/>
                    <a:pt x="1109" y="3343"/>
                  </a:cubicBezTo>
                  <a:cubicBezTo>
                    <a:pt x="1148" y="3333"/>
                    <a:pt x="1186" y="3329"/>
                    <a:pt x="1223" y="3329"/>
                  </a:cubicBezTo>
                  <a:cubicBezTo>
                    <a:pt x="1533" y="3329"/>
                    <a:pt x="1737" y="3659"/>
                    <a:pt x="1572" y="3990"/>
                  </a:cubicBezTo>
                  <a:cubicBezTo>
                    <a:pt x="1017" y="5192"/>
                    <a:pt x="832" y="6116"/>
                    <a:pt x="1572" y="6948"/>
                  </a:cubicBezTo>
                  <a:cubicBezTo>
                    <a:pt x="2311" y="7595"/>
                    <a:pt x="2126" y="8150"/>
                    <a:pt x="1572" y="8797"/>
                  </a:cubicBezTo>
                  <a:cubicBezTo>
                    <a:pt x="1609" y="8800"/>
                    <a:pt x="1644" y="8802"/>
                    <a:pt x="1678" y="8802"/>
                  </a:cubicBezTo>
                  <a:cubicBezTo>
                    <a:pt x="2463" y="8802"/>
                    <a:pt x="2522" y="7867"/>
                    <a:pt x="3150" y="7867"/>
                  </a:cubicBezTo>
                  <a:cubicBezTo>
                    <a:pt x="3177" y="7867"/>
                    <a:pt x="3206" y="7869"/>
                    <a:pt x="3235" y="7872"/>
                  </a:cubicBezTo>
                  <a:cubicBezTo>
                    <a:pt x="3235" y="7704"/>
                    <a:pt x="2929" y="7306"/>
                    <a:pt x="3293" y="7306"/>
                  </a:cubicBezTo>
                  <a:cubicBezTo>
                    <a:pt x="3329" y="7306"/>
                    <a:pt x="3371" y="7309"/>
                    <a:pt x="3420" y="7318"/>
                  </a:cubicBezTo>
                  <a:cubicBezTo>
                    <a:pt x="3478" y="7326"/>
                    <a:pt x="3534" y="7330"/>
                    <a:pt x="3590" y="7330"/>
                  </a:cubicBezTo>
                  <a:cubicBezTo>
                    <a:pt x="4160" y="7330"/>
                    <a:pt x="4614" y="6923"/>
                    <a:pt x="4529" y="6671"/>
                  </a:cubicBezTo>
                  <a:cubicBezTo>
                    <a:pt x="4015" y="5448"/>
                    <a:pt x="4665" y="5211"/>
                    <a:pt x="5263" y="5211"/>
                  </a:cubicBezTo>
                  <a:cubicBezTo>
                    <a:pt x="5524" y="5211"/>
                    <a:pt x="5776" y="5256"/>
                    <a:pt x="5916" y="5284"/>
                  </a:cubicBezTo>
                  <a:cubicBezTo>
                    <a:pt x="7210" y="5284"/>
                    <a:pt x="6655" y="4452"/>
                    <a:pt x="6471" y="4175"/>
                  </a:cubicBezTo>
                  <a:cubicBezTo>
                    <a:pt x="5803" y="3174"/>
                    <a:pt x="5964" y="2474"/>
                    <a:pt x="6681" y="2075"/>
                  </a:cubicBezTo>
                  <a:lnTo>
                    <a:pt x="6681" y="2075"/>
                  </a:lnTo>
                  <a:cubicBezTo>
                    <a:pt x="6367" y="1966"/>
                    <a:pt x="5912" y="1271"/>
                    <a:pt x="5549" y="1271"/>
                  </a:cubicBezTo>
                  <a:cubicBezTo>
                    <a:pt x="5357" y="1271"/>
                    <a:pt x="5190" y="1466"/>
                    <a:pt x="5084" y="2049"/>
                  </a:cubicBezTo>
                  <a:cubicBezTo>
                    <a:pt x="5084" y="2049"/>
                    <a:pt x="5084" y="2049"/>
                    <a:pt x="5084" y="2049"/>
                  </a:cubicBezTo>
                  <a:lnTo>
                    <a:pt x="5084" y="2049"/>
                  </a:lnTo>
                  <a:cubicBezTo>
                    <a:pt x="4813" y="2146"/>
                    <a:pt x="4583" y="2190"/>
                    <a:pt x="4388" y="2190"/>
                  </a:cubicBezTo>
                  <a:cubicBezTo>
                    <a:pt x="3651" y="2190"/>
                    <a:pt x="3420" y="1559"/>
                    <a:pt x="3420" y="755"/>
                  </a:cubicBezTo>
                  <a:cubicBezTo>
                    <a:pt x="3420" y="277"/>
                    <a:pt x="3319" y="1"/>
                    <a:pt x="304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37"/>
            <p:cNvSpPr/>
            <p:nvPr/>
          </p:nvSpPr>
          <p:spPr>
            <a:xfrm>
              <a:off x="3821550" y="933625"/>
              <a:ext cx="288875" cy="224250"/>
            </a:xfrm>
            <a:custGeom>
              <a:rect b="b" l="l" r="r" t="t"/>
              <a:pathLst>
                <a:path extrusionOk="0" h="8970" w="11555">
                  <a:moveTo>
                    <a:pt x="1438" y="1"/>
                  </a:moveTo>
                  <a:cubicBezTo>
                    <a:pt x="1116" y="1"/>
                    <a:pt x="815" y="167"/>
                    <a:pt x="555" y="558"/>
                  </a:cubicBezTo>
                  <a:cubicBezTo>
                    <a:pt x="0" y="1482"/>
                    <a:pt x="1017" y="1759"/>
                    <a:pt x="1479" y="2221"/>
                  </a:cubicBezTo>
                  <a:cubicBezTo>
                    <a:pt x="1756" y="2499"/>
                    <a:pt x="2311" y="2499"/>
                    <a:pt x="2588" y="2776"/>
                  </a:cubicBezTo>
                  <a:cubicBezTo>
                    <a:pt x="4252" y="5457"/>
                    <a:pt x="7118" y="6843"/>
                    <a:pt x="9336" y="8969"/>
                  </a:cubicBezTo>
                  <a:cubicBezTo>
                    <a:pt x="9983" y="8599"/>
                    <a:pt x="8781" y="8230"/>
                    <a:pt x="9428" y="7860"/>
                  </a:cubicBezTo>
                  <a:lnTo>
                    <a:pt x="9428" y="7860"/>
                  </a:lnTo>
                  <a:cubicBezTo>
                    <a:pt x="9911" y="8135"/>
                    <a:pt x="10290" y="8770"/>
                    <a:pt x="10873" y="8770"/>
                  </a:cubicBezTo>
                  <a:cubicBezTo>
                    <a:pt x="11072" y="8770"/>
                    <a:pt x="11295" y="8696"/>
                    <a:pt x="11554" y="8507"/>
                  </a:cubicBezTo>
                  <a:cubicBezTo>
                    <a:pt x="9706" y="7305"/>
                    <a:pt x="8504" y="5457"/>
                    <a:pt x="6840" y="4162"/>
                  </a:cubicBezTo>
                  <a:cubicBezTo>
                    <a:pt x="5361" y="2961"/>
                    <a:pt x="3975" y="1759"/>
                    <a:pt x="2588" y="558"/>
                  </a:cubicBezTo>
                  <a:cubicBezTo>
                    <a:pt x="2196" y="214"/>
                    <a:pt x="1803" y="1"/>
                    <a:pt x="143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37"/>
            <p:cNvSpPr/>
            <p:nvPr/>
          </p:nvSpPr>
          <p:spPr>
            <a:xfrm>
              <a:off x="3354750" y="4270575"/>
              <a:ext cx="272700" cy="195475"/>
            </a:xfrm>
            <a:custGeom>
              <a:rect b="b" l="l" r="r" t="t"/>
              <a:pathLst>
                <a:path extrusionOk="0" h="7819" w="10908">
                  <a:moveTo>
                    <a:pt x="740" y="1"/>
                  </a:moveTo>
                  <a:cubicBezTo>
                    <a:pt x="555" y="648"/>
                    <a:pt x="463" y="1295"/>
                    <a:pt x="0" y="1850"/>
                  </a:cubicBezTo>
                  <a:cubicBezTo>
                    <a:pt x="2311" y="4068"/>
                    <a:pt x="5177" y="5640"/>
                    <a:pt x="7672" y="7673"/>
                  </a:cubicBezTo>
                  <a:cubicBezTo>
                    <a:pt x="7760" y="7664"/>
                    <a:pt x="7848" y="7661"/>
                    <a:pt x="7937" y="7661"/>
                  </a:cubicBezTo>
                  <a:cubicBezTo>
                    <a:pt x="8511" y="7661"/>
                    <a:pt x="9114" y="7819"/>
                    <a:pt x="9702" y="7819"/>
                  </a:cubicBezTo>
                  <a:cubicBezTo>
                    <a:pt x="9986" y="7819"/>
                    <a:pt x="10266" y="7782"/>
                    <a:pt x="10538" y="7673"/>
                  </a:cubicBezTo>
                  <a:lnTo>
                    <a:pt x="10908" y="7673"/>
                  </a:lnTo>
                  <a:cubicBezTo>
                    <a:pt x="8412" y="5640"/>
                    <a:pt x="5916" y="3698"/>
                    <a:pt x="3236" y="1942"/>
                  </a:cubicBezTo>
                  <a:cubicBezTo>
                    <a:pt x="2404" y="1387"/>
                    <a:pt x="1942" y="186"/>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37"/>
            <p:cNvSpPr/>
            <p:nvPr/>
          </p:nvSpPr>
          <p:spPr>
            <a:xfrm>
              <a:off x="3109800" y="2574250"/>
              <a:ext cx="191825" cy="187350"/>
            </a:xfrm>
            <a:custGeom>
              <a:rect b="b" l="l" r="r" t="t"/>
              <a:pathLst>
                <a:path extrusionOk="0" h="7494" w="7673">
                  <a:moveTo>
                    <a:pt x="5793" y="1"/>
                  </a:moveTo>
                  <a:cubicBezTo>
                    <a:pt x="5408" y="1"/>
                    <a:pt x="5061" y="261"/>
                    <a:pt x="4715" y="469"/>
                  </a:cubicBezTo>
                  <a:cubicBezTo>
                    <a:pt x="2773" y="1578"/>
                    <a:pt x="1202" y="3150"/>
                    <a:pt x="0" y="4998"/>
                  </a:cubicBezTo>
                  <a:cubicBezTo>
                    <a:pt x="0" y="5923"/>
                    <a:pt x="647" y="6754"/>
                    <a:pt x="1757" y="7494"/>
                  </a:cubicBezTo>
                  <a:cubicBezTo>
                    <a:pt x="1849" y="6477"/>
                    <a:pt x="1479" y="5923"/>
                    <a:pt x="647" y="5830"/>
                  </a:cubicBezTo>
                  <a:cubicBezTo>
                    <a:pt x="1758" y="5246"/>
                    <a:pt x="2721" y="4661"/>
                    <a:pt x="3700" y="4661"/>
                  </a:cubicBezTo>
                  <a:cubicBezTo>
                    <a:pt x="4268" y="4661"/>
                    <a:pt x="4842" y="4858"/>
                    <a:pt x="5454" y="5368"/>
                  </a:cubicBezTo>
                  <a:cubicBezTo>
                    <a:pt x="5916" y="4259"/>
                    <a:pt x="5084" y="2687"/>
                    <a:pt x="6656" y="1948"/>
                  </a:cubicBezTo>
                  <a:cubicBezTo>
                    <a:pt x="7118" y="1671"/>
                    <a:pt x="7672" y="1486"/>
                    <a:pt x="7580" y="746"/>
                  </a:cubicBezTo>
                  <a:cubicBezTo>
                    <a:pt x="7395" y="99"/>
                    <a:pt x="6656" y="376"/>
                    <a:pt x="6193" y="99"/>
                  </a:cubicBezTo>
                  <a:cubicBezTo>
                    <a:pt x="6055" y="30"/>
                    <a:pt x="5922" y="1"/>
                    <a:pt x="579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37"/>
            <p:cNvSpPr/>
            <p:nvPr/>
          </p:nvSpPr>
          <p:spPr>
            <a:xfrm>
              <a:off x="2148475" y="4707350"/>
              <a:ext cx="204025" cy="298125"/>
            </a:xfrm>
            <a:custGeom>
              <a:rect b="b" l="l" r="r" t="t"/>
              <a:pathLst>
                <a:path extrusionOk="0" h="11925" w="8161">
                  <a:moveTo>
                    <a:pt x="7118" y="0"/>
                  </a:moveTo>
                  <a:cubicBezTo>
                    <a:pt x="5362" y="1109"/>
                    <a:pt x="3051" y="1479"/>
                    <a:pt x="1757" y="3698"/>
                  </a:cubicBezTo>
                  <a:cubicBezTo>
                    <a:pt x="186" y="6378"/>
                    <a:pt x="1" y="9059"/>
                    <a:pt x="1017" y="11924"/>
                  </a:cubicBezTo>
                  <a:cubicBezTo>
                    <a:pt x="2034" y="11555"/>
                    <a:pt x="2496" y="10815"/>
                    <a:pt x="2404" y="9798"/>
                  </a:cubicBezTo>
                  <a:cubicBezTo>
                    <a:pt x="1757" y="7025"/>
                    <a:pt x="2404" y="4714"/>
                    <a:pt x="4807" y="2958"/>
                  </a:cubicBezTo>
                  <a:cubicBezTo>
                    <a:pt x="5177" y="2773"/>
                    <a:pt x="5547" y="2588"/>
                    <a:pt x="5732" y="2126"/>
                  </a:cubicBezTo>
                  <a:cubicBezTo>
                    <a:pt x="5883" y="1824"/>
                    <a:pt x="6095" y="1522"/>
                    <a:pt x="6420" y="1522"/>
                  </a:cubicBezTo>
                  <a:cubicBezTo>
                    <a:pt x="6493" y="1522"/>
                    <a:pt x="6571" y="1538"/>
                    <a:pt x="6656" y="1572"/>
                  </a:cubicBezTo>
                  <a:cubicBezTo>
                    <a:pt x="6832" y="1630"/>
                    <a:pt x="7016" y="1661"/>
                    <a:pt x="7193" y="1661"/>
                  </a:cubicBezTo>
                  <a:cubicBezTo>
                    <a:pt x="7574" y="1661"/>
                    <a:pt x="7916" y="1518"/>
                    <a:pt x="8042" y="1202"/>
                  </a:cubicBezTo>
                  <a:cubicBezTo>
                    <a:pt x="8160" y="888"/>
                    <a:pt x="8028" y="840"/>
                    <a:pt x="7844" y="840"/>
                  </a:cubicBezTo>
                  <a:cubicBezTo>
                    <a:pt x="7764" y="840"/>
                    <a:pt x="7676" y="849"/>
                    <a:pt x="7593" y="849"/>
                  </a:cubicBezTo>
                  <a:cubicBezTo>
                    <a:pt x="7416" y="849"/>
                    <a:pt x="7267" y="809"/>
                    <a:pt x="7303" y="555"/>
                  </a:cubicBezTo>
                  <a:cubicBezTo>
                    <a:pt x="7303" y="370"/>
                    <a:pt x="7488" y="93"/>
                    <a:pt x="711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37"/>
            <p:cNvSpPr/>
            <p:nvPr/>
          </p:nvSpPr>
          <p:spPr>
            <a:xfrm>
              <a:off x="3673650" y="4970775"/>
              <a:ext cx="175650" cy="271900"/>
            </a:xfrm>
            <a:custGeom>
              <a:rect b="b" l="l" r="r" t="t"/>
              <a:pathLst>
                <a:path extrusionOk="0" h="10876" w="7026">
                  <a:moveTo>
                    <a:pt x="0" y="1"/>
                  </a:moveTo>
                  <a:cubicBezTo>
                    <a:pt x="1572" y="2404"/>
                    <a:pt x="3790" y="4345"/>
                    <a:pt x="4345" y="7488"/>
                  </a:cubicBezTo>
                  <a:cubicBezTo>
                    <a:pt x="4437" y="8320"/>
                    <a:pt x="4345" y="8782"/>
                    <a:pt x="3975" y="9337"/>
                  </a:cubicBezTo>
                  <a:cubicBezTo>
                    <a:pt x="4530" y="10076"/>
                    <a:pt x="3143" y="9984"/>
                    <a:pt x="3513" y="10723"/>
                  </a:cubicBezTo>
                  <a:cubicBezTo>
                    <a:pt x="3790" y="10842"/>
                    <a:pt x="4067" y="10876"/>
                    <a:pt x="4345" y="10876"/>
                  </a:cubicBezTo>
                  <a:cubicBezTo>
                    <a:pt x="4715" y="10876"/>
                    <a:pt x="5084" y="10816"/>
                    <a:pt x="5454" y="10816"/>
                  </a:cubicBezTo>
                  <a:cubicBezTo>
                    <a:pt x="6009" y="9337"/>
                    <a:pt x="7025" y="7765"/>
                    <a:pt x="6101" y="6286"/>
                  </a:cubicBezTo>
                  <a:cubicBezTo>
                    <a:pt x="5084" y="4623"/>
                    <a:pt x="5177" y="2589"/>
                    <a:pt x="3975" y="1018"/>
                  </a:cubicBezTo>
                  <a:cubicBezTo>
                    <a:pt x="3743" y="1153"/>
                    <a:pt x="3528" y="1207"/>
                    <a:pt x="3323" y="1207"/>
                  </a:cubicBezTo>
                  <a:cubicBezTo>
                    <a:pt x="2545" y="1207"/>
                    <a:pt x="1914" y="424"/>
                    <a:pt x="1110" y="278"/>
                  </a:cubicBezTo>
                  <a:cubicBezTo>
                    <a:pt x="740" y="186"/>
                    <a:pt x="463" y="1"/>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37"/>
            <p:cNvSpPr/>
            <p:nvPr/>
          </p:nvSpPr>
          <p:spPr>
            <a:xfrm>
              <a:off x="3608950" y="1374925"/>
              <a:ext cx="201050" cy="282100"/>
            </a:xfrm>
            <a:custGeom>
              <a:rect b="b" l="l" r="r" t="t"/>
              <a:pathLst>
                <a:path extrusionOk="0" h="11284" w="8042">
                  <a:moveTo>
                    <a:pt x="7894" y="1"/>
                  </a:moveTo>
                  <a:cubicBezTo>
                    <a:pt x="6733" y="1"/>
                    <a:pt x="6552" y="1052"/>
                    <a:pt x="6286" y="1762"/>
                  </a:cubicBezTo>
                  <a:cubicBezTo>
                    <a:pt x="6085" y="2214"/>
                    <a:pt x="5911" y="2366"/>
                    <a:pt x="5706" y="2366"/>
                  </a:cubicBezTo>
                  <a:cubicBezTo>
                    <a:pt x="5533" y="2366"/>
                    <a:pt x="5337" y="2259"/>
                    <a:pt x="5084" y="2132"/>
                  </a:cubicBezTo>
                  <a:cubicBezTo>
                    <a:pt x="3143" y="3981"/>
                    <a:pt x="1664" y="6199"/>
                    <a:pt x="0" y="8325"/>
                  </a:cubicBezTo>
                  <a:cubicBezTo>
                    <a:pt x="1387" y="8880"/>
                    <a:pt x="2219" y="9897"/>
                    <a:pt x="2588" y="11283"/>
                  </a:cubicBezTo>
                  <a:cubicBezTo>
                    <a:pt x="2958" y="11006"/>
                    <a:pt x="3051" y="10544"/>
                    <a:pt x="3051" y="10174"/>
                  </a:cubicBezTo>
                  <a:cubicBezTo>
                    <a:pt x="3328" y="7955"/>
                    <a:pt x="4437" y="6199"/>
                    <a:pt x="5639" y="4350"/>
                  </a:cubicBezTo>
                  <a:cubicBezTo>
                    <a:pt x="6471" y="2964"/>
                    <a:pt x="7950" y="1855"/>
                    <a:pt x="8042" y="6"/>
                  </a:cubicBezTo>
                  <a:cubicBezTo>
                    <a:pt x="7991" y="2"/>
                    <a:pt x="7942" y="1"/>
                    <a:pt x="789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37"/>
            <p:cNvSpPr/>
            <p:nvPr/>
          </p:nvSpPr>
          <p:spPr>
            <a:xfrm>
              <a:off x="3763775" y="3080475"/>
              <a:ext cx="228800" cy="272725"/>
            </a:xfrm>
            <a:custGeom>
              <a:rect b="b" l="l" r="r" t="t"/>
              <a:pathLst>
                <a:path extrusionOk="0" h="10909" w="9152">
                  <a:moveTo>
                    <a:pt x="8042" y="1"/>
                  </a:moveTo>
                  <a:cubicBezTo>
                    <a:pt x="6471" y="2035"/>
                    <a:pt x="4807" y="3976"/>
                    <a:pt x="3420" y="6102"/>
                  </a:cubicBezTo>
                  <a:cubicBezTo>
                    <a:pt x="2311" y="7766"/>
                    <a:pt x="647" y="8967"/>
                    <a:pt x="0" y="10908"/>
                  </a:cubicBezTo>
                  <a:cubicBezTo>
                    <a:pt x="386" y="10688"/>
                    <a:pt x="738" y="10402"/>
                    <a:pt x="1097" y="10402"/>
                  </a:cubicBezTo>
                  <a:cubicBezTo>
                    <a:pt x="1341" y="10402"/>
                    <a:pt x="1587" y="10534"/>
                    <a:pt x="1849" y="10908"/>
                  </a:cubicBezTo>
                  <a:cubicBezTo>
                    <a:pt x="4807" y="8135"/>
                    <a:pt x="6748" y="4438"/>
                    <a:pt x="9151" y="1110"/>
                  </a:cubicBezTo>
                  <a:lnTo>
                    <a:pt x="9151" y="1110"/>
                  </a:lnTo>
                  <a:cubicBezTo>
                    <a:pt x="9068" y="1119"/>
                    <a:pt x="8990" y="1124"/>
                    <a:pt x="8916" y="1124"/>
                  </a:cubicBezTo>
                  <a:cubicBezTo>
                    <a:pt x="8250" y="1124"/>
                    <a:pt x="7959" y="750"/>
                    <a:pt x="804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37"/>
            <p:cNvSpPr/>
            <p:nvPr/>
          </p:nvSpPr>
          <p:spPr>
            <a:xfrm>
              <a:off x="4558700" y="4224375"/>
              <a:ext cx="141000" cy="337400"/>
            </a:xfrm>
            <a:custGeom>
              <a:rect b="b" l="l" r="r" t="t"/>
              <a:pathLst>
                <a:path extrusionOk="0" h="13496" w="5640">
                  <a:moveTo>
                    <a:pt x="2774" y="0"/>
                  </a:moveTo>
                  <a:cubicBezTo>
                    <a:pt x="2496" y="1941"/>
                    <a:pt x="1295" y="3420"/>
                    <a:pt x="555" y="5084"/>
                  </a:cubicBezTo>
                  <a:cubicBezTo>
                    <a:pt x="93" y="6193"/>
                    <a:pt x="1" y="7025"/>
                    <a:pt x="555" y="8135"/>
                  </a:cubicBezTo>
                  <a:cubicBezTo>
                    <a:pt x="1572" y="10076"/>
                    <a:pt x="3328" y="11462"/>
                    <a:pt x="4253" y="13496"/>
                  </a:cubicBezTo>
                  <a:cubicBezTo>
                    <a:pt x="4345" y="12479"/>
                    <a:pt x="5362" y="11555"/>
                    <a:pt x="3791" y="10723"/>
                  </a:cubicBezTo>
                  <a:cubicBezTo>
                    <a:pt x="2959" y="10353"/>
                    <a:pt x="3421" y="8874"/>
                    <a:pt x="4345" y="8504"/>
                  </a:cubicBezTo>
                  <a:cubicBezTo>
                    <a:pt x="5085" y="8227"/>
                    <a:pt x="5639" y="7765"/>
                    <a:pt x="5639" y="6933"/>
                  </a:cubicBezTo>
                  <a:lnTo>
                    <a:pt x="5639" y="6933"/>
                  </a:lnTo>
                  <a:cubicBezTo>
                    <a:pt x="4438" y="7857"/>
                    <a:pt x="2774" y="7395"/>
                    <a:pt x="1480" y="8504"/>
                  </a:cubicBezTo>
                  <a:cubicBezTo>
                    <a:pt x="2034" y="7765"/>
                    <a:pt x="186" y="6009"/>
                    <a:pt x="2774" y="5916"/>
                  </a:cubicBezTo>
                  <a:cubicBezTo>
                    <a:pt x="3051" y="5916"/>
                    <a:pt x="3791" y="3883"/>
                    <a:pt x="2312" y="2958"/>
                  </a:cubicBezTo>
                  <a:cubicBezTo>
                    <a:pt x="2400" y="2929"/>
                    <a:pt x="2483" y="2916"/>
                    <a:pt x="2562" y="2916"/>
                  </a:cubicBezTo>
                  <a:cubicBezTo>
                    <a:pt x="3084" y="2916"/>
                    <a:pt x="3421" y="3476"/>
                    <a:pt x="3862" y="3476"/>
                  </a:cubicBezTo>
                  <a:cubicBezTo>
                    <a:pt x="3983" y="3476"/>
                    <a:pt x="4111" y="3434"/>
                    <a:pt x="4253" y="3328"/>
                  </a:cubicBezTo>
                  <a:cubicBezTo>
                    <a:pt x="4253" y="3051"/>
                    <a:pt x="4345" y="2773"/>
                    <a:pt x="4438" y="2496"/>
                  </a:cubicBezTo>
                  <a:cubicBezTo>
                    <a:pt x="3236" y="2311"/>
                    <a:pt x="3328" y="1479"/>
                    <a:pt x="3328" y="647"/>
                  </a:cubicBezTo>
                  <a:cubicBezTo>
                    <a:pt x="3328" y="462"/>
                    <a:pt x="2959" y="185"/>
                    <a:pt x="277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37"/>
            <p:cNvSpPr/>
            <p:nvPr/>
          </p:nvSpPr>
          <p:spPr>
            <a:xfrm>
              <a:off x="2372625" y="580375"/>
              <a:ext cx="198775" cy="230850"/>
            </a:xfrm>
            <a:custGeom>
              <a:rect b="b" l="l" r="r" t="t"/>
              <a:pathLst>
                <a:path extrusionOk="0" h="9234" w="7951">
                  <a:moveTo>
                    <a:pt x="1947" y="1"/>
                  </a:moveTo>
                  <a:cubicBezTo>
                    <a:pt x="1235" y="1"/>
                    <a:pt x="557" y="174"/>
                    <a:pt x="1" y="545"/>
                  </a:cubicBezTo>
                  <a:cubicBezTo>
                    <a:pt x="1110" y="915"/>
                    <a:pt x="278" y="1284"/>
                    <a:pt x="1" y="1654"/>
                  </a:cubicBezTo>
                  <a:cubicBezTo>
                    <a:pt x="564" y="1607"/>
                    <a:pt x="1045" y="1579"/>
                    <a:pt x="1463" y="1579"/>
                  </a:cubicBezTo>
                  <a:cubicBezTo>
                    <a:pt x="3511" y="1579"/>
                    <a:pt x="4025" y="2263"/>
                    <a:pt x="5177" y="4797"/>
                  </a:cubicBezTo>
                  <a:cubicBezTo>
                    <a:pt x="5824" y="6276"/>
                    <a:pt x="4807" y="7570"/>
                    <a:pt x="5085" y="8864"/>
                  </a:cubicBezTo>
                  <a:cubicBezTo>
                    <a:pt x="5217" y="8864"/>
                    <a:pt x="5341" y="8857"/>
                    <a:pt x="5458" y="8857"/>
                  </a:cubicBezTo>
                  <a:cubicBezTo>
                    <a:pt x="5751" y="8857"/>
                    <a:pt x="5996" y="8904"/>
                    <a:pt x="6194" y="9234"/>
                  </a:cubicBezTo>
                  <a:cubicBezTo>
                    <a:pt x="7950" y="7200"/>
                    <a:pt x="7580" y="4982"/>
                    <a:pt x="6564" y="2856"/>
                  </a:cubicBezTo>
                  <a:cubicBezTo>
                    <a:pt x="5706" y="1075"/>
                    <a:pt x="3720" y="1"/>
                    <a:pt x="194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37"/>
            <p:cNvSpPr/>
            <p:nvPr/>
          </p:nvSpPr>
          <p:spPr>
            <a:xfrm>
              <a:off x="3793800" y="2832275"/>
              <a:ext cx="251925" cy="220500"/>
            </a:xfrm>
            <a:custGeom>
              <a:rect b="b" l="l" r="r" t="t"/>
              <a:pathLst>
                <a:path extrusionOk="0" h="8820" w="10077">
                  <a:moveTo>
                    <a:pt x="1246" y="1"/>
                  </a:moveTo>
                  <a:cubicBezTo>
                    <a:pt x="1009" y="1"/>
                    <a:pt x="775" y="135"/>
                    <a:pt x="556" y="501"/>
                  </a:cubicBezTo>
                  <a:cubicBezTo>
                    <a:pt x="1" y="1333"/>
                    <a:pt x="371" y="2072"/>
                    <a:pt x="1110" y="2534"/>
                  </a:cubicBezTo>
                  <a:cubicBezTo>
                    <a:pt x="2127" y="3181"/>
                    <a:pt x="3236" y="3828"/>
                    <a:pt x="4253" y="4568"/>
                  </a:cubicBezTo>
                  <a:lnTo>
                    <a:pt x="4253" y="4475"/>
                  </a:lnTo>
                  <a:cubicBezTo>
                    <a:pt x="4333" y="4236"/>
                    <a:pt x="4412" y="3791"/>
                    <a:pt x="4729" y="3791"/>
                  </a:cubicBezTo>
                  <a:cubicBezTo>
                    <a:pt x="4779" y="3791"/>
                    <a:pt x="4836" y="3803"/>
                    <a:pt x="4900" y="3828"/>
                  </a:cubicBezTo>
                  <a:cubicBezTo>
                    <a:pt x="5547" y="4198"/>
                    <a:pt x="4808" y="4753"/>
                    <a:pt x="4992" y="5215"/>
                  </a:cubicBezTo>
                  <a:lnTo>
                    <a:pt x="9337" y="8820"/>
                  </a:lnTo>
                  <a:cubicBezTo>
                    <a:pt x="10076" y="8358"/>
                    <a:pt x="8875" y="7526"/>
                    <a:pt x="9707" y="7063"/>
                  </a:cubicBezTo>
                  <a:cubicBezTo>
                    <a:pt x="7396" y="4753"/>
                    <a:pt x="4900" y="2719"/>
                    <a:pt x="2312" y="593"/>
                  </a:cubicBezTo>
                  <a:cubicBezTo>
                    <a:pt x="1977" y="314"/>
                    <a:pt x="1608" y="1"/>
                    <a:pt x="124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37"/>
            <p:cNvSpPr/>
            <p:nvPr/>
          </p:nvSpPr>
          <p:spPr>
            <a:xfrm>
              <a:off x="2779350" y="3988650"/>
              <a:ext cx="124800" cy="263475"/>
            </a:xfrm>
            <a:custGeom>
              <a:rect b="b" l="l" r="r" t="t"/>
              <a:pathLst>
                <a:path extrusionOk="0" h="10539" w="4992">
                  <a:moveTo>
                    <a:pt x="4109" y="2392"/>
                  </a:moveTo>
                  <a:lnTo>
                    <a:pt x="4109" y="2392"/>
                  </a:lnTo>
                  <a:cubicBezTo>
                    <a:pt x="4126" y="2396"/>
                    <a:pt x="4143" y="2400"/>
                    <a:pt x="4160" y="2404"/>
                  </a:cubicBezTo>
                  <a:cubicBezTo>
                    <a:pt x="4143" y="2400"/>
                    <a:pt x="4126" y="2396"/>
                    <a:pt x="4109" y="2392"/>
                  </a:cubicBezTo>
                  <a:close/>
                  <a:moveTo>
                    <a:pt x="2311" y="1"/>
                  </a:moveTo>
                  <a:cubicBezTo>
                    <a:pt x="1202" y="2219"/>
                    <a:pt x="462" y="4530"/>
                    <a:pt x="93" y="6934"/>
                  </a:cubicBezTo>
                  <a:cubicBezTo>
                    <a:pt x="1479" y="7950"/>
                    <a:pt x="0" y="9429"/>
                    <a:pt x="832" y="10538"/>
                  </a:cubicBezTo>
                  <a:lnTo>
                    <a:pt x="925" y="10169"/>
                  </a:lnTo>
                  <a:cubicBezTo>
                    <a:pt x="1135" y="10243"/>
                    <a:pt x="1321" y="10276"/>
                    <a:pt x="1487" y="10276"/>
                  </a:cubicBezTo>
                  <a:cubicBezTo>
                    <a:pt x="2560" y="10276"/>
                    <a:pt x="2817" y="8905"/>
                    <a:pt x="3698" y="8505"/>
                  </a:cubicBezTo>
                  <a:cubicBezTo>
                    <a:pt x="4992" y="7858"/>
                    <a:pt x="4067" y="7396"/>
                    <a:pt x="3790" y="6841"/>
                  </a:cubicBezTo>
                  <a:lnTo>
                    <a:pt x="3790" y="6841"/>
                  </a:lnTo>
                  <a:cubicBezTo>
                    <a:pt x="3143" y="6934"/>
                    <a:pt x="3605" y="7673"/>
                    <a:pt x="2773" y="7765"/>
                  </a:cubicBezTo>
                  <a:cubicBezTo>
                    <a:pt x="2681" y="6102"/>
                    <a:pt x="3051" y="4345"/>
                    <a:pt x="2219" y="2682"/>
                  </a:cubicBezTo>
                  <a:cubicBezTo>
                    <a:pt x="2139" y="2522"/>
                    <a:pt x="2265" y="2090"/>
                    <a:pt x="2655" y="2090"/>
                  </a:cubicBezTo>
                  <a:cubicBezTo>
                    <a:pt x="2718" y="2090"/>
                    <a:pt x="2788" y="2101"/>
                    <a:pt x="2866" y="2127"/>
                  </a:cubicBezTo>
                  <a:cubicBezTo>
                    <a:pt x="3307" y="2215"/>
                    <a:pt x="3749" y="2303"/>
                    <a:pt x="4109" y="2392"/>
                  </a:cubicBezTo>
                  <a:lnTo>
                    <a:pt x="4109" y="2392"/>
                  </a:lnTo>
                  <a:cubicBezTo>
                    <a:pt x="2958" y="2088"/>
                    <a:pt x="2949" y="730"/>
                    <a:pt x="231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37"/>
            <p:cNvSpPr/>
            <p:nvPr/>
          </p:nvSpPr>
          <p:spPr>
            <a:xfrm>
              <a:off x="3918600" y="3386425"/>
              <a:ext cx="152550" cy="156875"/>
            </a:xfrm>
            <a:custGeom>
              <a:rect b="b" l="l" r="r" t="t"/>
              <a:pathLst>
                <a:path extrusionOk="0" h="6275" w="6102">
                  <a:moveTo>
                    <a:pt x="1160" y="1"/>
                  </a:moveTo>
                  <a:cubicBezTo>
                    <a:pt x="1024" y="1"/>
                    <a:pt x="882" y="86"/>
                    <a:pt x="740" y="334"/>
                  </a:cubicBezTo>
                  <a:cubicBezTo>
                    <a:pt x="487" y="587"/>
                    <a:pt x="234" y="993"/>
                    <a:pt x="822" y="993"/>
                  </a:cubicBezTo>
                  <a:cubicBezTo>
                    <a:pt x="879" y="993"/>
                    <a:pt x="944" y="989"/>
                    <a:pt x="1017" y="981"/>
                  </a:cubicBezTo>
                  <a:cubicBezTo>
                    <a:pt x="1387" y="981"/>
                    <a:pt x="1387" y="1258"/>
                    <a:pt x="1202" y="1536"/>
                  </a:cubicBezTo>
                  <a:cubicBezTo>
                    <a:pt x="999" y="1688"/>
                    <a:pt x="795" y="1757"/>
                    <a:pt x="576" y="1757"/>
                  </a:cubicBezTo>
                  <a:cubicBezTo>
                    <a:pt x="397" y="1757"/>
                    <a:pt x="208" y="1711"/>
                    <a:pt x="0" y="1628"/>
                  </a:cubicBezTo>
                  <a:lnTo>
                    <a:pt x="0" y="1628"/>
                  </a:lnTo>
                  <a:cubicBezTo>
                    <a:pt x="93" y="2183"/>
                    <a:pt x="278" y="2737"/>
                    <a:pt x="740" y="3107"/>
                  </a:cubicBezTo>
                  <a:cubicBezTo>
                    <a:pt x="954" y="2920"/>
                    <a:pt x="1136" y="2849"/>
                    <a:pt x="1302" y="2849"/>
                  </a:cubicBezTo>
                  <a:cubicBezTo>
                    <a:pt x="1709" y="2849"/>
                    <a:pt x="2009" y="3280"/>
                    <a:pt x="2404" y="3477"/>
                  </a:cubicBezTo>
                  <a:cubicBezTo>
                    <a:pt x="1849" y="4032"/>
                    <a:pt x="1479" y="4494"/>
                    <a:pt x="740" y="4494"/>
                  </a:cubicBezTo>
                  <a:cubicBezTo>
                    <a:pt x="740" y="4956"/>
                    <a:pt x="647" y="5326"/>
                    <a:pt x="1110" y="5603"/>
                  </a:cubicBezTo>
                  <a:cubicBezTo>
                    <a:pt x="1291" y="5239"/>
                    <a:pt x="1672" y="4836"/>
                    <a:pt x="1991" y="4836"/>
                  </a:cubicBezTo>
                  <a:cubicBezTo>
                    <a:pt x="2158" y="4836"/>
                    <a:pt x="2308" y="4947"/>
                    <a:pt x="2404" y="5233"/>
                  </a:cubicBezTo>
                  <a:cubicBezTo>
                    <a:pt x="2670" y="5989"/>
                    <a:pt x="2916" y="6274"/>
                    <a:pt x="3181" y="6274"/>
                  </a:cubicBezTo>
                  <a:cubicBezTo>
                    <a:pt x="3467" y="6274"/>
                    <a:pt x="3776" y="5942"/>
                    <a:pt x="4160" y="5510"/>
                  </a:cubicBezTo>
                  <a:cubicBezTo>
                    <a:pt x="4160" y="5510"/>
                    <a:pt x="4252" y="5603"/>
                    <a:pt x="4252" y="5603"/>
                  </a:cubicBezTo>
                  <a:cubicBezTo>
                    <a:pt x="4345" y="5695"/>
                    <a:pt x="4345" y="5880"/>
                    <a:pt x="4345" y="5973"/>
                  </a:cubicBezTo>
                  <a:cubicBezTo>
                    <a:pt x="4622" y="5880"/>
                    <a:pt x="4807" y="5695"/>
                    <a:pt x="5084" y="5603"/>
                  </a:cubicBezTo>
                  <a:cubicBezTo>
                    <a:pt x="5084" y="4863"/>
                    <a:pt x="4068" y="3847"/>
                    <a:pt x="5639" y="3477"/>
                  </a:cubicBezTo>
                  <a:cubicBezTo>
                    <a:pt x="6101" y="3384"/>
                    <a:pt x="6009" y="3015"/>
                    <a:pt x="5731" y="2830"/>
                  </a:cubicBezTo>
                  <a:cubicBezTo>
                    <a:pt x="4992" y="2460"/>
                    <a:pt x="5546" y="1998"/>
                    <a:pt x="5454" y="1628"/>
                  </a:cubicBezTo>
                  <a:cubicBezTo>
                    <a:pt x="4899" y="1443"/>
                    <a:pt x="4807" y="1074"/>
                    <a:pt x="5084" y="519"/>
                  </a:cubicBezTo>
                  <a:lnTo>
                    <a:pt x="5084" y="519"/>
                  </a:lnTo>
                  <a:cubicBezTo>
                    <a:pt x="4530" y="611"/>
                    <a:pt x="4068" y="796"/>
                    <a:pt x="3605" y="1258"/>
                  </a:cubicBezTo>
                  <a:cubicBezTo>
                    <a:pt x="3790" y="1258"/>
                    <a:pt x="4068" y="1351"/>
                    <a:pt x="4068" y="1443"/>
                  </a:cubicBezTo>
                  <a:cubicBezTo>
                    <a:pt x="4135" y="1714"/>
                    <a:pt x="3955" y="1886"/>
                    <a:pt x="3745" y="1886"/>
                  </a:cubicBezTo>
                  <a:cubicBezTo>
                    <a:pt x="3668" y="1886"/>
                    <a:pt x="3587" y="1863"/>
                    <a:pt x="3513" y="1813"/>
                  </a:cubicBezTo>
                  <a:cubicBezTo>
                    <a:pt x="2773" y="1536"/>
                    <a:pt x="2311" y="889"/>
                    <a:pt x="1757" y="334"/>
                  </a:cubicBezTo>
                  <a:cubicBezTo>
                    <a:pt x="1586" y="220"/>
                    <a:pt x="1380" y="1"/>
                    <a:pt x="116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37"/>
            <p:cNvSpPr/>
            <p:nvPr/>
          </p:nvSpPr>
          <p:spPr>
            <a:xfrm>
              <a:off x="3629750" y="1992075"/>
              <a:ext cx="143300" cy="263450"/>
            </a:xfrm>
            <a:custGeom>
              <a:rect b="b" l="l" r="r" t="t"/>
              <a:pathLst>
                <a:path extrusionOk="0" h="10538" w="5732">
                  <a:moveTo>
                    <a:pt x="2420" y="3036"/>
                  </a:moveTo>
                  <a:cubicBezTo>
                    <a:pt x="2699" y="3036"/>
                    <a:pt x="2773" y="3357"/>
                    <a:pt x="2773" y="3605"/>
                  </a:cubicBezTo>
                  <a:cubicBezTo>
                    <a:pt x="2866" y="4529"/>
                    <a:pt x="3882" y="5269"/>
                    <a:pt x="3328" y="6563"/>
                  </a:cubicBezTo>
                  <a:cubicBezTo>
                    <a:pt x="2773" y="5546"/>
                    <a:pt x="2311" y="4714"/>
                    <a:pt x="1941" y="3882"/>
                  </a:cubicBezTo>
                  <a:cubicBezTo>
                    <a:pt x="1756" y="3513"/>
                    <a:pt x="1941" y="3235"/>
                    <a:pt x="2311" y="3050"/>
                  </a:cubicBezTo>
                  <a:cubicBezTo>
                    <a:pt x="2350" y="3041"/>
                    <a:pt x="2387" y="3036"/>
                    <a:pt x="2420" y="3036"/>
                  </a:cubicBezTo>
                  <a:close/>
                  <a:moveTo>
                    <a:pt x="2126" y="0"/>
                  </a:moveTo>
                  <a:cubicBezTo>
                    <a:pt x="1664" y="0"/>
                    <a:pt x="924" y="0"/>
                    <a:pt x="1387" y="647"/>
                  </a:cubicBezTo>
                  <a:cubicBezTo>
                    <a:pt x="2403" y="2126"/>
                    <a:pt x="1202" y="2126"/>
                    <a:pt x="0" y="2219"/>
                  </a:cubicBezTo>
                  <a:cubicBezTo>
                    <a:pt x="555" y="2866"/>
                    <a:pt x="1756" y="3050"/>
                    <a:pt x="1017" y="3975"/>
                  </a:cubicBezTo>
                  <a:cubicBezTo>
                    <a:pt x="1849" y="6378"/>
                    <a:pt x="2958" y="8597"/>
                    <a:pt x="4622" y="10538"/>
                  </a:cubicBezTo>
                  <a:cubicBezTo>
                    <a:pt x="5639" y="10445"/>
                    <a:pt x="5084" y="9336"/>
                    <a:pt x="5731" y="9059"/>
                  </a:cubicBezTo>
                  <a:cubicBezTo>
                    <a:pt x="4714" y="6008"/>
                    <a:pt x="3050" y="3143"/>
                    <a:pt x="212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37"/>
            <p:cNvSpPr/>
            <p:nvPr/>
          </p:nvSpPr>
          <p:spPr>
            <a:xfrm>
              <a:off x="2705400" y="1375050"/>
              <a:ext cx="150225" cy="462200"/>
            </a:xfrm>
            <a:custGeom>
              <a:rect b="b" l="l" r="r" t="t"/>
              <a:pathLst>
                <a:path extrusionOk="0" h="18488" w="6009">
                  <a:moveTo>
                    <a:pt x="6009" y="17749"/>
                  </a:moveTo>
                  <a:cubicBezTo>
                    <a:pt x="6001" y="17753"/>
                    <a:pt x="5994" y="17758"/>
                    <a:pt x="5987" y="17763"/>
                  </a:cubicBezTo>
                  <a:lnTo>
                    <a:pt x="5987" y="17763"/>
                  </a:lnTo>
                  <a:cubicBezTo>
                    <a:pt x="5994" y="17789"/>
                    <a:pt x="6002" y="17815"/>
                    <a:pt x="6009" y="17841"/>
                  </a:cubicBezTo>
                  <a:lnTo>
                    <a:pt x="6009" y="17749"/>
                  </a:lnTo>
                  <a:close/>
                  <a:moveTo>
                    <a:pt x="555" y="1"/>
                  </a:moveTo>
                  <a:lnTo>
                    <a:pt x="555" y="1"/>
                  </a:lnTo>
                  <a:cubicBezTo>
                    <a:pt x="0" y="1203"/>
                    <a:pt x="1110" y="2127"/>
                    <a:pt x="1294" y="3236"/>
                  </a:cubicBezTo>
                  <a:cubicBezTo>
                    <a:pt x="2219" y="8413"/>
                    <a:pt x="3698" y="13589"/>
                    <a:pt x="5639" y="18488"/>
                  </a:cubicBezTo>
                  <a:cubicBezTo>
                    <a:pt x="5639" y="18218"/>
                    <a:pt x="5726" y="17948"/>
                    <a:pt x="5987" y="17763"/>
                  </a:cubicBezTo>
                  <a:lnTo>
                    <a:pt x="5987" y="17763"/>
                  </a:lnTo>
                  <a:cubicBezTo>
                    <a:pt x="5601" y="16413"/>
                    <a:pt x="4627" y="15316"/>
                    <a:pt x="4899" y="13774"/>
                  </a:cubicBezTo>
                  <a:cubicBezTo>
                    <a:pt x="4715" y="13496"/>
                    <a:pt x="4345" y="13219"/>
                    <a:pt x="4345" y="12849"/>
                  </a:cubicBezTo>
                  <a:cubicBezTo>
                    <a:pt x="4345" y="12480"/>
                    <a:pt x="4807" y="12202"/>
                    <a:pt x="4622" y="11740"/>
                  </a:cubicBezTo>
                  <a:cubicBezTo>
                    <a:pt x="4437" y="11278"/>
                    <a:pt x="5362" y="11001"/>
                    <a:pt x="4899" y="10446"/>
                  </a:cubicBezTo>
                  <a:cubicBezTo>
                    <a:pt x="4864" y="10411"/>
                    <a:pt x="4828" y="10397"/>
                    <a:pt x="4791" y="10397"/>
                  </a:cubicBezTo>
                  <a:cubicBezTo>
                    <a:pt x="4612" y="10397"/>
                    <a:pt x="4405" y="10721"/>
                    <a:pt x="4188" y="10721"/>
                  </a:cubicBezTo>
                  <a:cubicBezTo>
                    <a:pt x="4088" y="10721"/>
                    <a:pt x="3985" y="10651"/>
                    <a:pt x="3883" y="10446"/>
                  </a:cubicBezTo>
                  <a:cubicBezTo>
                    <a:pt x="3883" y="10354"/>
                    <a:pt x="3975" y="10261"/>
                    <a:pt x="3975" y="10076"/>
                  </a:cubicBezTo>
                  <a:cubicBezTo>
                    <a:pt x="3790" y="9152"/>
                    <a:pt x="3883" y="8320"/>
                    <a:pt x="2958" y="7488"/>
                  </a:cubicBezTo>
                  <a:cubicBezTo>
                    <a:pt x="2428" y="7046"/>
                    <a:pt x="2235" y="6096"/>
                    <a:pt x="3273" y="6096"/>
                  </a:cubicBezTo>
                  <a:cubicBezTo>
                    <a:pt x="3320" y="6096"/>
                    <a:pt x="3369" y="6098"/>
                    <a:pt x="3420" y="6102"/>
                  </a:cubicBezTo>
                  <a:cubicBezTo>
                    <a:pt x="4437" y="4992"/>
                    <a:pt x="1202" y="4715"/>
                    <a:pt x="3143" y="3329"/>
                  </a:cubicBezTo>
                  <a:cubicBezTo>
                    <a:pt x="2219" y="2219"/>
                    <a:pt x="1387" y="1110"/>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37"/>
            <p:cNvSpPr/>
            <p:nvPr/>
          </p:nvSpPr>
          <p:spPr>
            <a:xfrm>
              <a:off x="2855600" y="3681325"/>
              <a:ext cx="157175" cy="254200"/>
            </a:xfrm>
            <a:custGeom>
              <a:rect b="b" l="l" r="r" t="t"/>
              <a:pathLst>
                <a:path extrusionOk="0" h="10168" w="6287">
                  <a:moveTo>
                    <a:pt x="5454" y="0"/>
                  </a:moveTo>
                  <a:cubicBezTo>
                    <a:pt x="5177" y="370"/>
                    <a:pt x="4715" y="370"/>
                    <a:pt x="4345" y="370"/>
                  </a:cubicBezTo>
                  <a:cubicBezTo>
                    <a:pt x="2866" y="3605"/>
                    <a:pt x="1387" y="6840"/>
                    <a:pt x="1" y="10168"/>
                  </a:cubicBezTo>
                  <a:cubicBezTo>
                    <a:pt x="1168" y="10168"/>
                    <a:pt x="1637" y="8685"/>
                    <a:pt x="2765" y="8685"/>
                  </a:cubicBezTo>
                  <a:cubicBezTo>
                    <a:pt x="2798" y="8685"/>
                    <a:pt x="2832" y="8686"/>
                    <a:pt x="2866" y="8689"/>
                  </a:cubicBezTo>
                  <a:cubicBezTo>
                    <a:pt x="3328" y="6378"/>
                    <a:pt x="4253" y="4345"/>
                    <a:pt x="5084" y="2126"/>
                  </a:cubicBezTo>
                  <a:cubicBezTo>
                    <a:pt x="5547" y="1664"/>
                    <a:pt x="6286" y="1202"/>
                    <a:pt x="5824" y="277"/>
                  </a:cubicBezTo>
                  <a:lnTo>
                    <a:pt x="5824" y="277"/>
                  </a:lnTo>
                  <a:lnTo>
                    <a:pt x="5824" y="370"/>
                  </a:lnTo>
                  <a:lnTo>
                    <a:pt x="5454"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37"/>
            <p:cNvSpPr/>
            <p:nvPr/>
          </p:nvSpPr>
          <p:spPr>
            <a:xfrm>
              <a:off x="3736050" y="1155525"/>
              <a:ext cx="288875" cy="278575"/>
            </a:xfrm>
            <a:custGeom>
              <a:rect b="b" l="l" r="r" t="t"/>
              <a:pathLst>
                <a:path extrusionOk="0" h="11143" w="11555">
                  <a:moveTo>
                    <a:pt x="10538" y="1"/>
                  </a:moveTo>
                  <a:lnTo>
                    <a:pt x="10538" y="1"/>
                  </a:lnTo>
                  <a:cubicBezTo>
                    <a:pt x="6933" y="3606"/>
                    <a:pt x="2311" y="6101"/>
                    <a:pt x="0" y="10908"/>
                  </a:cubicBezTo>
                  <a:cubicBezTo>
                    <a:pt x="253" y="11035"/>
                    <a:pt x="449" y="11142"/>
                    <a:pt x="622" y="11142"/>
                  </a:cubicBezTo>
                  <a:cubicBezTo>
                    <a:pt x="827" y="11142"/>
                    <a:pt x="1001" y="10990"/>
                    <a:pt x="1202" y="10538"/>
                  </a:cubicBezTo>
                  <a:cubicBezTo>
                    <a:pt x="1468" y="9828"/>
                    <a:pt x="1649" y="8777"/>
                    <a:pt x="2810" y="8777"/>
                  </a:cubicBezTo>
                  <a:cubicBezTo>
                    <a:pt x="2858" y="8777"/>
                    <a:pt x="2907" y="8778"/>
                    <a:pt x="2958" y="8782"/>
                  </a:cubicBezTo>
                  <a:cubicBezTo>
                    <a:pt x="4992" y="6009"/>
                    <a:pt x="7949" y="4345"/>
                    <a:pt x="10538" y="2219"/>
                  </a:cubicBezTo>
                  <a:cubicBezTo>
                    <a:pt x="9798" y="1480"/>
                    <a:pt x="11554" y="740"/>
                    <a:pt x="1053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37"/>
            <p:cNvSpPr/>
            <p:nvPr/>
          </p:nvSpPr>
          <p:spPr>
            <a:xfrm>
              <a:off x="3969425" y="3526475"/>
              <a:ext cx="104025" cy="173350"/>
            </a:xfrm>
            <a:custGeom>
              <a:rect b="b" l="l" r="r" t="t"/>
              <a:pathLst>
                <a:path extrusionOk="0" h="6934" w="4161">
                  <a:moveTo>
                    <a:pt x="3051" y="1"/>
                  </a:moveTo>
                  <a:cubicBezTo>
                    <a:pt x="2774" y="93"/>
                    <a:pt x="2589" y="278"/>
                    <a:pt x="2312" y="371"/>
                  </a:cubicBezTo>
                  <a:cubicBezTo>
                    <a:pt x="1850" y="1572"/>
                    <a:pt x="1203" y="2774"/>
                    <a:pt x="186" y="3606"/>
                  </a:cubicBezTo>
                  <a:cubicBezTo>
                    <a:pt x="186" y="4623"/>
                    <a:pt x="1" y="5639"/>
                    <a:pt x="463" y="6564"/>
                  </a:cubicBezTo>
                  <a:cubicBezTo>
                    <a:pt x="740" y="6813"/>
                    <a:pt x="1034" y="6888"/>
                    <a:pt x="1335" y="6888"/>
                  </a:cubicBezTo>
                  <a:cubicBezTo>
                    <a:pt x="1786" y="6888"/>
                    <a:pt x="2252" y="6720"/>
                    <a:pt x="2699" y="6720"/>
                  </a:cubicBezTo>
                  <a:cubicBezTo>
                    <a:pt x="2947" y="6720"/>
                    <a:pt x="3190" y="6772"/>
                    <a:pt x="3421" y="6934"/>
                  </a:cubicBezTo>
                  <a:cubicBezTo>
                    <a:pt x="4068" y="6009"/>
                    <a:pt x="3329" y="5455"/>
                    <a:pt x="3051" y="4715"/>
                  </a:cubicBezTo>
                  <a:cubicBezTo>
                    <a:pt x="3791" y="3144"/>
                    <a:pt x="4161" y="1572"/>
                    <a:pt x="305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37"/>
            <p:cNvSpPr/>
            <p:nvPr/>
          </p:nvSpPr>
          <p:spPr>
            <a:xfrm>
              <a:off x="4429300" y="4825200"/>
              <a:ext cx="138675" cy="222450"/>
            </a:xfrm>
            <a:custGeom>
              <a:rect b="b" l="l" r="r" t="t"/>
              <a:pathLst>
                <a:path extrusionOk="0" h="8898" w="5547">
                  <a:moveTo>
                    <a:pt x="1017" y="0"/>
                  </a:moveTo>
                  <a:lnTo>
                    <a:pt x="1017" y="0"/>
                  </a:lnTo>
                  <a:cubicBezTo>
                    <a:pt x="0" y="2773"/>
                    <a:pt x="1295" y="7025"/>
                    <a:pt x="3698" y="8689"/>
                  </a:cubicBezTo>
                  <a:cubicBezTo>
                    <a:pt x="3929" y="8828"/>
                    <a:pt x="4137" y="8897"/>
                    <a:pt x="4345" y="8897"/>
                  </a:cubicBezTo>
                  <a:cubicBezTo>
                    <a:pt x="4553" y="8897"/>
                    <a:pt x="4761" y="8828"/>
                    <a:pt x="4992" y="8689"/>
                  </a:cubicBezTo>
                  <a:cubicBezTo>
                    <a:pt x="5546" y="8320"/>
                    <a:pt x="5177" y="7857"/>
                    <a:pt x="4992" y="7580"/>
                  </a:cubicBezTo>
                  <a:cubicBezTo>
                    <a:pt x="4345" y="6563"/>
                    <a:pt x="4530" y="5639"/>
                    <a:pt x="4992" y="4715"/>
                  </a:cubicBezTo>
                  <a:cubicBezTo>
                    <a:pt x="4837" y="4631"/>
                    <a:pt x="4713" y="4595"/>
                    <a:pt x="4611" y="4595"/>
                  </a:cubicBezTo>
                  <a:cubicBezTo>
                    <a:pt x="4000" y="4595"/>
                    <a:pt x="4207" y="5888"/>
                    <a:pt x="3465" y="5888"/>
                  </a:cubicBezTo>
                  <a:cubicBezTo>
                    <a:pt x="3373" y="5888"/>
                    <a:pt x="3267" y="5868"/>
                    <a:pt x="3143" y="5824"/>
                  </a:cubicBezTo>
                  <a:cubicBezTo>
                    <a:pt x="3143" y="5269"/>
                    <a:pt x="3698" y="4437"/>
                    <a:pt x="2311" y="4345"/>
                  </a:cubicBezTo>
                  <a:cubicBezTo>
                    <a:pt x="1849" y="4345"/>
                    <a:pt x="1572" y="3513"/>
                    <a:pt x="1664" y="2866"/>
                  </a:cubicBezTo>
                  <a:cubicBezTo>
                    <a:pt x="1757" y="2404"/>
                    <a:pt x="2034" y="1941"/>
                    <a:pt x="2681" y="1757"/>
                  </a:cubicBezTo>
                  <a:cubicBezTo>
                    <a:pt x="3143" y="1757"/>
                    <a:pt x="3605" y="1572"/>
                    <a:pt x="4160" y="1479"/>
                  </a:cubicBezTo>
                  <a:cubicBezTo>
                    <a:pt x="2958" y="1202"/>
                    <a:pt x="1849" y="832"/>
                    <a:pt x="101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37"/>
            <p:cNvSpPr/>
            <p:nvPr/>
          </p:nvSpPr>
          <p:spPr>
            <a:xfrm>
              <a:off x="4745875" y="4829825"/>
              <a:ext cx="145625" cy="244975"/>
            </a:xfrm>
            <a:custGeom>
              <a:rect b="b" l="l" r="r" t="t"/>
              <a:pathLst>
                <a:path extrusionOk="0" h="9799" w="5825">
                  <a:moveTo>
                    <a:pt x="1757" y="0"/>
                  </a:moveTo>
                  <a:cubicBezTo>
                    <a:pt x="925" y="93"/>
                    <a:pt x="2404" y="1387"/>
                    <a:pt x="1480" y="1941"/>
                  </a:cubicBezTo>
                  <a:lnTo>
                    <a:pt x="1480" y="2311"/>
                  </a:lnTo>
                  <a:cubicBezTo>
                    <a:pt x="2404" y="3235"/>
                    <a:pt x="2219" y="3790"/>
                    <a:pt x="1018" y="4160"/>
                  </a:cubicBezTo>
                  <a:cubicBezTo>
                    <a:pt x="648" y="4252"/>
                    <a:pt x="278" y="4345"/>
                    <a:pt x="1" y="4530"/>
                  </a:cubicBezTo>
                  <a:cubicBezTo>
                    <a:pt x="186" y="4714"/>
                    <a:pt x="463" y="4992"/>
                    <a:pt x="740" y="5177"/>
                  </a:cubicBezTo>
                  <a:cubicBezTo>
                    <a:pt x="1123" y="5023"/>
                    <a:pt x="1348" y="4934"/>
                    <a:pt x="1479" y="4934"/>
                  </a:cubicBezTo>
                  <a:cubicBezTo>
                    <a:pt x="1665" y="4934"/>
                    <a:pt x="1665" y="5113"/>
                    <a:pt x="1665" y="5546"/>
                  </a:cubicBezTo>
                  <a:cubicBezTo>
                    <a:pt x="1665" y="5824"/>
                    <a:pt x="1757" y="6008"/>
                    <a:pt x="1942" y="6193"/>
                  </a:cubicBezTo>
                  <a:cubicBezTo>
                    <a:pt x="1987" y="6223"/>
                    <a:pt x="2043" y="6234"/>
                    <a:pt x="2106" y="6234"/>
                  </a:cubicBezTo>
                  <a:cubicBezTo>
                    <a:pt x="2265" y="6234"/>
                    <a:pt x="2467" y="6165"/>
                    <a:pt x="2624" y="6165"/>
                  </a:cubicBezTo>
                  <a:cubicBezTo>
                    <a:pt x="2790" y="6165"/>
                    <a:pt x="2906" y="6243"/>
                    <a:pt x="2866" y="6563"/>
                  </a:cubicBezTo>
                  <a:cubicBezTo>
                    <a:pt x="2774" y="7025"/>
                    <a:pt x="2127" y="6748"/>
                    <a:pt x="1757" y="7025"/>
                  </a:cubicBezTo>
                  <a:cubicBezTo>
                    <a:pt x="1942" y="7118"/>
                    <a:pt x="2035" y="7303"/>
                    <a:pt x="2127" y="7395"/>
                  </a:cubicBezTo>
                  <a:cubicBezTo>
                    <a:pt x="2959" y="8135"/>
                    <a:pt x="4253" y="8504"/>
                    <a:pt x="4623" y="9798"/>
                  </a:cubicBezTo>
                  <a:cubicBezTo>
                    <a:pt x="5824" y="9244"/>
                    <a:pt x="5639" y="8504"/>
                    <a:pt x="5177" y="7672"/>
                  </a:cubicBezTo>
                  <a:cubicBezTo>
                    <a:pt x="4808" y="7118"/>
                    <a:pt x="4068" y="6748"/>
                    <a:pt x="4715" y="5916"/>
                  </a:cubicBezTo>
                  <a:cubicBezTo>
                    <a:pt x="4623" y="5546"/>
                    <a:pt x="4438" y="5177"/>
                    <a:pt x="4345" y="4899"/>
                  </a:cubicBezTo>
                  <a:cubicBezTo>
                    <a:pt x="4287" y="4903"/>
                    <a:pt x="4232" y="4905"/>
                    <a:pt x="4181" y="4905"/>
                  </a:cubicBezTo>
                  <a:cubicBezTo>
                    <a:pt x="2952" y="4905"/>
                    <a:pt x="3961" y="3864"/>
                    <a:pt x="3606" y="3420"/>
                  </a:cubicBezTo>
                  <a:cubicBezTo>
                    <a:pt x="3513" y="3051"/>
                    <a:pt x="3421" y="2681"/>
                    <a:pt x="3236" y="2311"/>
                  </a:cubicBezTo>
                  <a:cubicBezTo>
                    <a:pt x="2959" y="2219"/>
                    <a:pt x="2682" y="2126"/>
                    <a:pt x="2497" y="1941"/>
                  </a:cubicBezTo>
                  <a:cubicBezTo>
                    <a:pt x="1942" y="1387"/>
                    <a:pt x="2866" y="0"/>
                    <a:pt x="175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37"/>
            <p:cNvSpPr/>
            <p:nvPr/>
          </p:nvSpPr>
          <p:spPr>
            <a:xfrm>
              <a:off x="4175100" y="1730925"/>
              <a:ext cx="124825" cy="180275"/>
            </a:xfrm>
            <a:custGeom>
              <a:rect b="b" l="l" r="r" t="t"/>
              <a:pathLst>
                <a:path extrusionOk="0" h="7211" w="4993">
                  <a:moveTo>
                    <a:pt x="4261" y="1"/>
                  </a:moveTo>
                  <a:cubicBezTo>
                    <a:pt x="3482" y="1"/>
                    <a:pt x="3057" y="1057"/>
                    <a:pt x="2404" y="1203"/>
                  </a:cubicBezTo>
                  <a:cubicBezTo>
                    <a:pt x="1" y="1665"/>
                    <a:pt x="1942" y="3698"/>
                    <a:pt x="833" y="4530"/>
                  </a:cubicBezTo>
                  <a:cubicBezTo>
                    <a:pt x="1017" y="4623"/>
                    <a:pt x="1110" y="4808"/>
                    <a:pt x="1202" y="4900"/>
                  </a:cubicBezTo>
                  <a:cubicBezTo>
                    <a:pt x="2127" y="5640"/>
                    <a:pt x="3051" y="6379"/>
                    <a:pt x="3883" y="7211"/>
                  </a:cubicBezTo>
                  <a:cubicBezTo>
                    <a:pt x="4437" y="4900"/>
                    <a:pt x="3698" y="2404"/>
                    <a:pt x="4992" y="278"/>
                  </a:cubicBezTo>
                  <a:cubicBezTo>
                    <a:pt x="4714" y="80"/>
                    <a:pt x="4474" y="1"/>
                    <a:pt x="426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37"/>
            <p:cNvSpPr/>
            <p:nvPr/>
          </p:nvSpPr>
          <p:spPr>
            <a:xfrm>
              <a:off x="3608950" y="3514925"/>
              <a:ext cx="122500" cy="247300"/>
            </a:xfrm>
            <a:custGeom>
              <a:rect b="b" l="l" r="r" t="t"/>
              <a:pathLst>
                <a:path extrusionOk="0" h="9892" w="4900">
                  <a:moveTo>
                    <a:pt x="4437" y="1"/>
                  </a:moveTo>
                  <a:cubicBezTo>
                    <a:pt x="3882" y="1757"/>
                    <a:pt x="2958" y="3144"/>
                    <a:pt x="1849" y="4438"/>
                  </a:cubicBezTo>
                  <a:cubicBezTo>
                    <a:pt x="2006" y="4420"/>
                    <a:pt x="2145" y="4412"/>
                    <a:pt x="2268" y="4412"/>
                  </a:cubicBezTo>
                  <a:cubicBezTo>
                    <a:pt x="3441" y="4412"/>
                    <a:pt x="3091" y="5181"/>
                    <a:pt x="2588" y="6101"/>
                  </a:cubicBezTo>
                  <a:cubicBezTo>
                    <a:pt x="2681" y="5362"/>
                    <a:pt x="1849" y="5085"/>
                    <a:pt x="1849" y="4438"/>
                  </a:cubicBezTo>
                  <a:cubicBezTo>
                    <a:pt x="1503" y="4361"/>
                    <a:pt x="1141" y="4236"/>
                    <a:pt x="863" y="4236"/>
                  </a:cubicBezTo>
                  <a:cubicBezTo>
                    <a:pt x="472" y="4236"/>
                    <a:pt x="246" y="4482"/>
                    <a:pt x="462" y="5454"/>
                  </a:cubicBezTo>
                  <a:cubicBezTo>
                    <a:pt x="555" y="5824"/>
                    <a:pt x="462" y="6194"/>
                    <a:pt x="370" y="6656"/>
                  </a:cubicBezTo>
                  <a:cubicBezTo>
                    <a:pt x="1202" y="7118"/>
                    <a:pt x="1664" y="7765"/>
                    <a:pt x="1387" y="8782"/>
                  </a:cubicBezTo>
                  <a:cubicBezTo>
                    <a:pt x="1296" y="9054"/>
                    <a:pt x="1156" y="9138"/>
                    <a:pt x="996" y="9138"/>
                  </a:cubicBezTo>
                  <a:cubicBezTo>
                    <a:pt x="734" y="9138"/>
                    <a:pt x="418" y="8913"/>
                    <a:pt x="174" y="8913"/>
                  </a:cubicBezTo>
                  <a:cubicBezTo>
                    <a:pt x="110" y="8913"/>
                    <a:pt x="52" y="8928"/>
                    <a:pt x="0" y="8967"/>
                  </a:cubicBezTo>
                  <a:cubicBezTo>
                    <a:pt x="104" y="9697"/>
                    <a:pt x="503" y="9780"/>
                    <a:pt x="929" y="9780"/>
                  </a:cubicBezTo>
                  <a:cubicBezTo>
                    <a:pt x="1055" y="9780"/>
                    <a:pt x="1184" y="9773"/>
                    <a:pt x="1308" y="9773"/>
                  </a:cubicBezTo>
                  <a:cubicBezTo>
                    <a:pt x="1509" y="9773"/>
                    <a:pt x="1699" y="9792"/>
                    <a:pt x="1849" y="9891"/>
                  </a:cubicBezTo>
                  <a:cubicBezTo>
                    <a:pt x="2056" y="9581"/>
                    <a:pt x="2320" y="9531"/>
                    <a:pt x="2610" y="9531"/>
                  </a:cubicBezTo>
                  <a:cubicBezTo>
                    <a:pt x="2748" y="9531"/>
                    <a:pt x="2892" y="9543"/>
                    <a:pt x="3039" y="9543"/>
                  </a:cubicBezTo>
                  <a:cubicBezTo>
                    <a:pt x="3134" y="9543"/>
                    <a:pt x="3231" y="9538"/>
                    <a:pt x="3328" y="9522"/>
                  </a:cubicBezTo>
                  <a:cubicBezTo>
                    <a:pt x="3328" y="8967"/>
                    <a:pt x="3328" y="8320"/>
                    <a:pt x="3328" y="7765"/>
                  </a:cubicBezTo>
                  <a:cubicBezTo>
                    <a:pt x="2958" y="7673"/>
                    <a:pt x="2588" y="7858"/>
                    <a:pt x="2404" y="7396"/>
                  </a:cubicBezTo>
                  <a:cubicBezTo>
                    <a:pt x="2404" y="7303"/>
                    <a:pt x="2588" y="7118"/>
                    <a:pt x="2681" y="7118"/>
                  </a:cubicBezTo>
                  <a:cubicBezTo>
                    <a:pt x="2730" y="7108"/>
                    <a:pt x="2774" y="7104"/>
                    <a:pt x="2815" y="7104"/>
                  </a:cubicBezTo>
                  <a:cubicBezTo>
                    <a:pt x="3163" y="7104"/>
                    <a:pt x="3245" y="7435"/>
                    <a:pt x="3328" y="7765"/>
                  </a:cubicBezTo>
                  <a:cubicBezTo>
                    <a:pt x="3790" y="7396"/>
                    <a:pt x="3605" y="6841"/>
                    <a:pt x="3698" y="6379"/>
                  </a:cubicBezTo>
                  <a:cubicBezTo>
                    <a:pt x="4067" y="4622"/>
                    <a:pt x="3882" y="2774"/>
                    <a:pt x="4714" y="1202"/>
                  </a:cubicBezTo>
                  <a:cubicBezTo>
                    <a:pt x="4622" y="833"/>
                    <a:pt x="4899" y="370"/>
                    <a:pt x="443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37"/>
            <p:cNvSpPr/>
            <p:nvPr/>
          </p:nvSpPr>
          <p:spPr>
            <a:xfrm>
              <a:off x="3821550" y="2339900"/>
              <a:ext cx="161775" cy="206800"/>
            </a:xfrm>
            <a:custGeom>
              <a:rect b="b" l="l" r="r" t="t"/>
              <a:pathLst>
                <a:path extrusionOk="0" h="8272" w="6471">
                  <a:moveTo>
                    <a:pt x="937" y="0"/>
                  </a:moveTo>
                  <a:cubicBezTo>
                    <a:pt x="731" y="0"/>
                    <a:pt x="551" y="141"/>
                    <a:pt x="370" y="322"/>
                  </a:cubicBezTo>
                  <a:cubicBezTo>
                    <a:pt x="0" y="599"/>
                    <a:pt x="93" y="877"/>
                    <a:pt x="277" y="1246"/>
                  </a:cubicBezTo>
                  <a:cubicBezTo>
                    <a:pt x="1941" y="3650"/>
                    <a:pt x="3513" y="6146"/>
                    <a:pt x="5731" y="8272"/>
                  </a:cubicBezTo>
                  <a:cubicBezTo>
                    <a:pt x="5731" y="7624"/>
                    <a:pt x="5916" y="7162"/>
                    <a:pt x="6471" y="6793"/>
                  </a:cubicBezTo>
                  <a:cubicBezTo>
                    <a:pt x="5177" y="4851"/>
                    <a:pt x="3975" y="2910"/>
                    <a:pt x="2588" y="1062"/>
                  </a:cubicBezTo>
                  <a:cubicBezTo>
                    <a:pt x="2311" y="692"/>
                    <a:pt x="1756" y="415"/>
                    <a:pt x="1294" y="137"/>
                  </a:cubicBezTo>
                  <a:cubicBezTo>
                    <a:pt x="1165" y="41"/>
                    <a:pt x="1048" y="0"/>
                    <a:pt x="93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37"/>
            <p:cNvSpPr/>
            <p:nvPr/>
          </p:nvSpPr>
          <p:spPr>
            <a:xfrm>
              <a:off x="3317775" y="2844775"/>
              <a:ext cx="201075" cy="154850"/>
            </a:xfrm>
            <a:custGeom>
              <a:rect b="b" l="l" r="r" t="t"/>
              <a:pathLst>
                <a:path extrusionOk="0" h="6194" w="8043">
                  <a:moveTo>
                    <a:pt x="0" y="1"/>
                  </a:moveTo>
                  <a:cubicBezTo>
                    <a:pt x="278" y="740"/>
                    <a:pt x="555" y="1480"/>
                    <a:pt x="740" y="2219"/>
                  </a:cubicBezTo>
                  <a:cubicBezTo>
                    <a:pt x="3421" y="2681"/>
                    <a:pt x="5362" y="4437"/>
                    <a:pt x="7303" y="6194"/>
                  </a:cubicBezTo>
                  <a:cubicBezTo>
                    <a:pt x="8042" y="5639"/>
                    <a:pt x="6933" y="4437"/>
                    <a:pt x="8042" y="3975"/>
                  </a:cubicBezTo>
                  <a:cubicBezTo>
                    <a:pt x="7025" y="3328"/>
                    <a:pt x="6009" y="2496"/>
                    <a:pt x="4899" y="1942"/>
                  </a:cubicBezTo>
                  <a:cubicBezTo>
                    <a:pt x="3421" y="1017"/>
                    <a:pt x="1942" y="1"/>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37"/>
            <p:cNvSpPr/>
            <p:nvPr/>
          </p:nvSpPr>
          <p:spPr>
            <a:xfrm>
              <a:off x="3620500" y="3062000"/>
              <a:ext cx="184900" cy="192500"/>
            </a:xfrm>
            <a:custGeom>
              <a:rect b="b" l="l" r="r" t="t"/>
              <a:pathLst>
                <a:path extrusionOk="0" h="7700" w="7396">
                  <a:moveTo>
                    <a:pt x="647" y="0"/>
                  </a:moveTo>
                  <a:lnTo>
                    <a:pt x="647" y="0"/>
                  </a:lnTo>
                  <a:cubicBezTo>
                    <a:pt x="0" y="555"/>
                    <a:pt x="925" y="1387"/>
                    <a:pt x="278" y="1849"/>
                  </a:cubicBezTo>
                  <a:cubicBezTo>
                    <a:pt x="307" y="1857"/>
                    <a:pt x="337" y="1860"/>
                    <a:pt x="368" y="1860"/>
                  </a:cubicBezTo>
                  <a:cubicBezTo>
                    <a:pt x="604" y="1860"/>
                    <a:pt x="868" y="1663"/>
                    <a:pt x="1093" y="1663"/>
                  </a:cubicBezTo>
                  <a:cubicBezTo>
                    <a:pt x="1203" y="1663"/>
                    <a:pt x="1303" y="1710"/>
                    <a:pt x="1387" y="1849"/>
                  </a:cubicBezTo>
                  <a:cubicBezTo>
                    <a:pt x="1757" y="2219"/>
                    <a:pt x="1017" y="2311"/>
                    <a:pt x="1017" y="2589"/>
                  </a:cubicBezTo>
                  <a:cubicBezTo>
                    <a:pt x="2311" y="4345"/>
                    <a:pt x="3883" y="5824"/>
                    <a:pt x="5362" y="7303"/>
                  </a:cubicBezTo>
                  <a:cubicBezTo>
                    <a:pt x="5666" y="7557"/>
                    <a:pt x="5999" y="7699"/>
                    <a:pt x="6314" y="7699"/>
                  </a:cubicBezTo>
                  <a:cubicBezTo>
                    <a:pt x="6571" y="7699"/>
                    <a:pt x="6817" y="7603"/>
                    <a:pt x="7025" y="7395"/>
                  </a:cubicBezTo>
                  <a:cubicBezTo>
                    <a:pt x="7395" y="6933"/>
                    <a:pt x="7118" y="6379"/>
                    <a:pt x="6748" y="5916"/>
                  </a:cubicBezTo>
                  <a:cubicBezTo>
                    <a:pt x="4715" y="3975"/>
                    <a:pt x="2958" y="1757"/>
                    <a:pt x="64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37"/>
            <p:cNvSpPr/>
            <p:nvPr/>
          </p:nvSpPr>
          <p:spPr>
            <a:xfrm>
              <a:off x="4108100" y="4661125"/>
              <a:ext cx="201050" cy="164825"/>
            </a:xfrm>
            <a:custGeom>
              <a:rect b="b" l="l" r="r" t="t"/>
              <a:pathLst>
                <a:path extrusionOk="0" h="6593" w="8042">
                  <a:moveTo>
                    <a:pt x="5546" y="0"/>
                  </a:moveTo>
                  <a:cubicBezTo>
                    <a:pt x="5454" y="740"/>
                    <a:pt x="4899" y="1017"/>
                    <a:pt x="4529" y="1387"/>
                  </a:cubicBezTo>
                  <a:cubicBezTo>
                    <a:pt x="3235" y="2681"/>
                    <a:pt x="1571" y="3513"/>
                    <a:pt x="740" y="5177"/>
                  </a:cubicBezTo>
                  <a:cubicBezTo>
                    <a:pt x="647" y="5547"/>
                    <a:pt x="0" y="5824"/>
                    <a:pt x="370" y="6286"/>
                  </a:cubicBezTo>
                  <a:cubicBezTo>
                    <a:pt x="586" y="6503"/>
                    <a:pt x="866" y="6592"/>
                    <a:pt x="1154" y="6592"/>
                  </a:cubicBezTo>
                  <a:cubicBezTo>
                    <a:pt x="1358" y="6592"/>
                    <a:pt x="1565" y="6547"/>
                    <a:pt x="1756" y="6471"/>
                  </a:cubicBezTo>
                  <a:cubicBezTo>
                    <a:pt x="2126" y="6378"/>
                    <a:pt x="2496" y="6101"/>
                    <a:pt x="2773" y="5731"/>
                  </a:cubicBezTo>
                  <a:cubicBezTo>
                    <a:pt x="4252" y="3975"/>
                    <a:pt x="6008" y="2589"/>
                    <a:pt x="8042" y="1479"/>
                  </a:cubicBezTo>
                  <a:cubicBezTo>
                    <a:pt x="7645" y="1321"/>
                    <a:pt x="7384" y="480"/>
                    <a:pt x="7085" y="480"/>
                  </a:cubicBezTo>
                  <a:cubicBezTo>
                    <a:pt x="7035" y="480"/>
                    <a:pt x="6985" y="503"/>
                    <a:pt x="6933" y="555"/>
                  </a:cubicBezTo>
                  <a:cubicBezTo>
                    <a:pt x="6636" y="901"/>
                    <a:pt x="6432" y="1029"/>
                    <a:pt x="6283" y="1029"/>
                  </a:cubicBezTo>
                  <a:cubicBezTo>
                    <a:pt x="5876" y="1029"/>
                    <a:pt x="5885" y="68"/>
                    <a:pt x="554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37"/>
            <p:cNvSpPr/>
            <p:nvPr/>
          </p:nvSpPr>
          <p:spPr>
            <a:xfrm>
              <a:off x="3509575" y="288950"/>
              <a:ext cx="231100" cy="158275"/>
            </a:xfrm>
            <a:custGeom>
              <a:rect b="b" l="l" r="r" t="t"/>
              <a:pathLst>
                <a:path extrusionOk="0" h="6331" w="9244">
                  <a:moveTo>
                    <a:pt x="7673" y="1"/>
                  </a:moveTo>
                  <a:lnTo>
                    <a:pt x="7673" y="1"/>
                  </a:lnTo>
                  <a:cubicBezTo>
                    <a:pt x="6722" y="778"/>
                    <a:pt x="6983" y="1960"/>
                    <a:pt x="6116" y="1960"/>
                  </a:cubicBezTo>
                  <a:cubicBezTo>
                    <a:pt x="6055" y="1960"/>
                    <a:pt x="5989" y="1954"/>
                    <a:pt x="5916" y="1942"/>
                  </a:cubicBezTo>
                  <a:cubicBezTo>
                    <a:pt x="5177" y="1849"/>
                    <a:pt x="4807" y="1295"/>
                    <a:pt x="4715" y="555"/>
                  </a:cubicBezTo>
                  <a:cubicBezTo>
                    <a:pt x="1664" y="832"/>
                    <a:pt x="1387" y="3606"/>
                    <a:pt x="93" y="5547"/>
                  </a:cubicBezTo>
                  <a:cubicBezTo>
                    <a:pt x="1" y="5639"/>
                    <a:pt x="93" y="6009"/>
                    <a:pt x="185" y="6194"/>
                  </a:cubicBezTo>
                  <a:cubicBezTo>
                    <a:pt x="314" y="6290"/>
                    <a:pt x="432" y="6331"/>
                    <a:pt x="542" y="6331"/>
                  </a:cubicBezTo>
                  <a:cubicBezTo>
                    <a:pt x="748" y="6331"/>
                    <a:pt x="929" y="6189"/>
                    <a:pt x="1110" y="6009"/>
                  </a:cubicBezTo>
                  <a:cubicBezTo>
                    <a:pt x="1849" y="5269"/>
                    <a:pt x="2589" y="4530"/>
                    <a:pt x="3236" y="3883"/>
                  </a:cubicBezTo>
                  <a:cubicBezTo>
                    <a:pt x="2958" y="3790"/>
                    <a:pt x="2589" y="3698"/>
                    <a:pt x="2958" y="3328"/>
                  </a:cubicBezTo>
                  <a:cubicBezTo>
                    <a:pt x="3360" y="2993"/>
                    <a:pt x="3859" y="2755"/>
                    <a:pt x="4456" y="2755"/>
                  </a:cubicBezTo>
                  <a:cubicBezTo>
                    <a:pt x="4682" y="2755"/>
                    <a:pt x="4922" y="2790"/>
                    <a:pt x="5177" y="2866"/>
                  </a:cubicBezTo>
                  <a:cubicBezTo>
                    <a:pt x="4900" y="3051"/>
                    <a:pt x="4622" y="3236"/>
                    <a:pt x="4345" y="3513"/>
                  </a:cubicBezTo>
                  <a:lnTo>
                    <a:pt x="7303" y="3513"/>
                  </a:lnTo>
                  <a:cubicBezTo>
                    <a:pt x="7118" y="3236"/>
                    <a:pt x="6933" y="2958"/>
                    <a:pt x="6748" y="2774"/>
                  </a:cubicBezTo>
                  <a:cubicBezTo>
                    <a:pt x="9244" y="2496"/>
                    <a:pt x="7395" y="1295"/>
                    <a:pt x="767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37"/>
            <p:cNvSpPr/>
            <p:nvPr/>
          </p:nvSpPr>
          <p:spPr>
            <a:xfrm>
              <a:off x="2284825" y="593975"/>
              <a:ext cx="166400" cy="165900"/>
            </a:xfrm>
            <a:custGeom>
              <a:rect b="b" l="l" r="r" t="t"/>
              <a:pathLst>
                <a:path extrusionOk="0" h="6636" w="6656">
                  <a:moveTo>
                    <a:pt x="3513" y="1"/>
                  </a:moveTo>
                  <a:cubicBezTo>
                    <a:pt x="3143" y="1"/>
                    <a:pt x="2958" y="371"/>
                    <a:pt x="2588" y="463"/>
                  </a:cubicBezTo>
                  <a:cubicBezTo>
                    <a:pt x="740" y="1480"/>
                    <a:pt x="0" y="3051"/>
                    <a:pt x="647" y="4623"/>
                  </a:cubicBezTo>
                  <a:cubicBezTo>
                    <a:pt x="1325" y="6102"/>
                    <a:pt x="2414" y="6636"/>
                    <a:pt x="3612" y="6636"/>
                  </a:cubicBezTo>
                  <a:cubicBezTo>
                    <a:pt x="4211" y="6636"/>
                    <a:pt x="4838" y="6502"/>
                    <a:pt x="5454" y="6287"/>
                  </a:cubicBezTo>
                  <a:cubicBezTo>
                    <a:pt x="6009" y="6102"/>
                    <a:pt x="6656" y="5732"/>
                    <a:pt x="6656" y="5085"/>
                  </a:cubicBezTo>
                  <a:cubicBezTo>
                    <a:pt x="6656" y="4253"/>
                    <a:pt x="5731" y="4161"/>
                    <a:pt x="5177" y="3976"/>
                  </a:cubicBezTo>
                  <a:cubicBezTo>
                    <a:pt x="5025" y="3900"/>
                    <a:pt x="4893" y="3867"/>
                    <a:pt x="4777" y="3867"/>
                  </a:cubicBezTo>
                  <a:cubicBezTo>
                    <a:pt x="4327" y="3867"/>
                    <a:pt x="4122" y="4366"/>
                    <a:pt x="3975" y="4808"/>
                  </a:cubicBezTo>
                  <a:cubicBezTo>
                    <a:pt x="3755" y="5379"/>
                    <a:pt x="3536" y="5595"/>
                    <a:pt x="3296" y="5595"/>
                  </a:cubicBezTo>
                  <a:cubicBezTo>
                    <a:pt x="3032" y="5595"/>
                    <a:pt x="2743" y="5332"/>
                    <a:pt x="2404" y="4992"/>
                  </a:cubicBezTo>
                  <a:cubicBezTo>
                    <a:pt x="1202" y="3698"/>
                    <a:pt x="1479" y="2682"/>
                    <a:pt x="3513" y="1110"/>
                  </a:cubicBezTo>
                  <a:cubicBezTo>
                    <a:pt x="3790" y="740"/>
                    <a:pt x="4622" y="371"/>
                    <a:pt x="351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37"/>
            <p:cNvSpPr/>
            <p:nvPr/>
          </p:nvSpPr>
          <p:spPr>
            <a:xfrm>
              <a:off x="4440850" y="625975"/>
              <a:ext cx="187200" cy="180625"/>
            </a:xfrm>
            <a:custGeom>
              <a:rect b="b" l="l" r="r" t="t"/>
              <a:pathLst>
                <a:path extrusionOk="0" h="7225" w="7488">
                  <a:moveTo>
                    <a:pt x="3746" y="1"/>
                  </a:moveTo>
                  <a:cubicBezTo>
                    <a:pt x="3383" y="1"/>
                    <a:pt x="3226" y="331"/>
                    <a:pt x="3143" y="662"/>
                  </a:cubicBezTo>
                  <a:cubicBezTo>
                    <a:pt x="3051" y="1217"/>
                    <a:pt x="2866" y="1679"/>
                    <a:pt x="2404" y="1956"/>
                  </a:cubicBezTo>
                  <a:cubicBezTo>
                    <a:pt x="740" y="2973"/>
                    <a:pt x="370" y="4637"/>
                    <a:pt x="185" y="6301"/>
                  </a:cubicBezTo>
                  <a:cubicBezTo>
                    <a:pt x="278" y="6578"/>
                    <a:pt x="1" y="7040"/>
                    <a:pt x="648" y="7225"/>
                  </a:cubicBezTo>
                  <a:cubicBezTo>
                    <a:pt x="833" y="5931"/>
                    <a:pt x="1202" y="4729"/>
                    <a:pt x="2404" y="4360"/>
                  </a:cubicBezTo>
                  <a:cubicBezTo>
                    <a:pt x="2474" y="4336"/>
                    <a:pt x="2537" y="4325"/>
                    <a:pt x="2595" y="4325"/>
                  </a:cubicBezTo>
                  <a:cubicBezTo>
                    <a:pt x="3226" y="4325"/>
                    <a:pt x="3206" y="5616"/>
                    <a:pt x="3883" y="6208"/>
                  </a:cubicBezTo>
                  <a:cubicBezTo>
                    <a:pt x="3883" y="4951"/>
                    <a:pt x="4141" y="4438"/>
                    <a:pt x="4639" y="4438"/>
                  </a:cubicBezTo>
                  <a:cubicBezTo>
                    <a:pt x="4983" y="4438"/>
                    <a:pt x="5442" y="4683"/>
                    <a:pt x="6009" y="5099"/>
                  </a:cubicBezTo>
                  <a:cubicBezTo>
                    <a:pt x="6175" y="5210"/>
                    <a:pt x="6572" y="5552"/>
                    <a:pt x="6924" y="5552"/>
                  </a:cubicBezTo>
                  <a:cubicBezTo>
                    <a:pt x="7160" y="5552"/>
                    <a:pt x="7376" y="5397"/>
                    <a:pt x="7488" y="4914"/>
                  </a:cubicBezTo>
                  <a:lnTo>
                    <a:pt x="7488" y="4822"/>
                  </a:lnTo>
                  <a:cubicBezTo>
                    <a:pt x="5732" y="3990"/>
                    <a:pt x="3698" y="3343"/>
                    <a:pt x="4160" y="662"/>
                  </a:cubicBezTo>
                  <a:cubicBezTo>
                    <a:pt x="4253" y="477"/>
                    <a:pt x="4253" y="15"/>
                    <a:pt x="3883" y="15"/>
                  </a:cubicBezTo>
                  <a:cubicBezTo>
                    <a:pt x="3834" y="5"/>
                    <a:pt x="3788" y="1"/>
                    <a:pt x="374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37"/>
            <p:cNvSpPr/>
            <p:nvPr/>
          </p:nvSpPr>
          <p:spPr>
            <a:xfrm>
              <a:off x="3881625" y="1959725"/>
              <a:ext cx="129425" cy="187200"/>
            </a:xfrm>
            <a:custGeom>
              <a:rect b="b" l="l" r="r" t="t"/>
              <a:pathLst>
                <a:path extrusionOk="0" h="7488" w="5177">
                  <a:moveTo>
                    <a:pt x="2958" y="0"/>
                  </a:moveTo>
                  <a:cubicBezTo>
                    <a:pt x="2681" y="0"/>
                    <a:pt x="2456" y="312"/>
                    <a:pt x="2165" y="312"/>
                  </a:cubicBezTo>
                  <a:cubicBezTo>
                    <a:pt x="2069" y="312"/>
                    <a:pt x="1965" y="277"/>
                    <a:pt x="1849" y="185"/>
                  </a:cubicBezTo>
                  <a:cubicBezTo>
                    <a:pt x="1757" y="2126"/>
                    <a:pt x="1572" y="4067"/>
                    <a:pt x="370" y="5731"/>
                  </a:cubicBezTo>
                  <a:cubicBezTo>
                    <a:pt x="0" y="6193"/>
                    <a:pt x="0" y="6840"/>
                    <a:pt x="0" y="7487"/>
                  </a:cubicBezTo>
                  <a:cubicBezTo>
                    <a:pt x="740" y="7210"/>
                    <a:pt x="1479" y="7025"/>
                    <a:pt x="2219" y="6748"/>
                  </a:cubicBezTo>
                  <a:cubicBezTo>
                    <a:pt x="2337" y="6392"/>
                    <a:pt x="2532" y="6227"/>
                    <a:pt x="2802" y="6227"/>
                  </a:cubicBezTo>
                  <a:cubicBezTo>
                    <a:pt x="2954" y="6227"/>
                    <a:pt x="3129" y="6279"/>
                    <a:pt x="3328" y="6378"/>
                  </a:cubicBezTo>
                  <a:cubicBezTo>
                    <a:pt x="4252" y="6101"/>
                    <a:pt x="5177" y="5823"/>
                    <a:pt x="5084" y="4529"/>
                  </a:cubicBezTo>
                  <a:cubicBezTo>
                    <a:pt x="5057" y="4526"/>
                    <a:pt x="5030" y="4524"/>
                    <a:pt x="5005" y="4524"/>
                  </a:cubicBezTo>
                  <a:cubicBezTo>
                    <a:pt x="4393" y="4524"/>
                    <a:pt x="4322" y="5473"/>
                    <a:pt x="3680" y="5473"/>
                  </a:cubicBezTo>
                  <a:cubicBezTo>
                    <a:pt x="3628" y="5473"/>
                    <a:pt x="3573" y="5467"/>
                    <a:pt x="3513" y="5454"/>
                  </a:cubicBezTo>
                  <a:cubicBezTo>
                    <a:pt x="3975" y="4807"/>
                    <a:pt x="4160" y="4252"/>
                    <a:pt x="3513" y="3605"/>
                  </a:cubicBezTo>
                  <a:cubicBezTo>
                    <a:pt x="2681" y="2773"/>
                    <a:pt x="2866" y="1941"/>
                    <a:pt x="3421" y="740"/>
                  </a:cubicBezTo>
                  <a:cubicBezTo>
                    <a:pt x="3605" y="277"/>
                    <a:pt x="3328" y="0"/>
                    <a:pt x="295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37"/>
            <p:cNvSpPr/>
            <p:nvPr/>
          </p:nvSpPr>
          <p:spPr>
            <a:xfrm>
              <a:off x="3246150" y="3745775"/>
              <a:ext cx="164075" cy="160100"/>
            </a:xfrm>
            <a:custGeom>
              <a:rect b="b" l="l" r="r" t="t"/>
              <a:pathLst>
                <a:path extrusionOk="0" h="6404" w="6563">
                  <a:moveTo>
                    <a:pt x="5180" y="1"/>
                  </a:moveTo>
                  <a:cubicBezTo>
                    <a:pt x="4760" y="1"/>
                    <a:pt x="4642" y="509"/>
                    <a:pt x="4344" y="657"/>
                  </a:cubicBezTo>
                  <a:cubicBezTo>
                    <a:pt x="3882" y="3338"/>
                    <a:pt x="3235" y="3893"/>
                    <a:pt x="370" y="3893"/>
                  </a:cubicBezTo>
                  <a:cubicBezTo>
                    <a:pt x="924" y="4817"/>
                    <a:pt x="370" y="5464"/>
                    <a:pt x="0" y="6111"/>
                  </a:cubicBezTo>
                  <a:cubicBezTo>
                    <a:pt x="1067" y="6223"/>
                    <a:pt x="2168" y="6404"/>
                    <a:pt x="3283" y="6404"/>
                  </a:cubicBezTo>
                  <a:cubicBezTo>
                    <a:pt x="4003" y="6404"/>
                    <a:pt x="4728" y="6329"/>
                    <a:pt x="5454" y="6111"/>
                  </a:cubicBezTo>
                  <a:cubicBezTo>
                    <a:pt x="5454" y="5852"/>
                    <a:pt x="6502" y="5270"/>
                    <a:pt x="5510" y="5270"/>
                  </a:cubicBezTo>
                  <a:cubicBezTo>
                    <a:pt x="5440" y="5270"/>
                    <a:pt x="5360" y="5273"/>
                    <a:pt x="5269" y="5279"/>
                  </a:cubicBezTo>
                  <a:cubicBezTo>
                    <a:pt x="5040" y="5279"/>
                    <a:pt x="4801" y="5314"/>
                    <a:pt x="4594" y="5314"/>
                  </a:cubicBezTo>
                  <a:cubicBezTo>
                    <a:pt x="4215" y="5314"/>
                    <a:pt x="3948" y="5197"/>
                    <a:pt x="4067" y="4540"/>
                  </a:cubicBezTo>
                  <a:cubicBezTo>
                    <a:pt x="4344" y="3523"/>
                    <a:pt x="4437" y="2229"/>
                    <a:pt x="6101" y="2136"/>
                  </a:cubicBezTo>
                  <a:cubicBezTo>
                    <a:pt x="5731" y="1674"/>
                    <a:pt x="5269" y="1582"/>
                    <a:pt x="5176" y="1027"/>
                  </a:cubicBezTo>
                  <a:cubicBezTo>
                    <a:pt x="5084" y="565"/>
                    <a:pt x="6563" y="750"/>
                    <a:pt x="5546" y="103"/>
                  </a:cubicBezTo>
                  <a:cubicBezTo>
                    <a:pt x="5402" y="30"/>
                    <a:pt x="5282" y="1"/>
                    <a:pt x="51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37"/>
            <p:cNvSpPr/>
            <p:nvPr/>
          </p:nvSpPr>
          <p:spPr>
            <a:xfrm>
              <a:off x="2751625" y="4161975"/>
              <a:ext cx="60900" cy="362825"/>
            </a:xfrm>
            <a:custGeom>
              <a:rect b="b" l="l" r="r" t="t"/>
              <a:pathLst>
                <a:path extrusionOk="0" h="14513" w="2436">
                  <a:moveTo>
                    <a:pt x="1202" y="1"/>
                  </a:moveTo>
                  <a:cubicBezTo>
                    <a:pt x="1230" y="23"/>
                    <a:pt x="1258" y="46"/>
                    <a:pt x="1284" y="69"/>
                  </a:cubicBezTo>
                  <a:lnTo>
                    <a:pt x="1284" y="69"/>
                  </a:lnTo>
                  <a:lnTo>
                    <a:pt x="1294" y="1"/>
                  </a:lnTo>
                  <a:close/>
                  <a:moveTo>
                    <a:pt x="1284" y="69"/>
                  </a:moveTo>
                  <a:lnTo>
                    <a:pt x="277" y="6933"/>
                  </a:lnTo>
                  <a:cubicBezTo>
                    <a:pt x="0" y="9521"/>
                    <a:pt x="0" y="12017"/>
                    <a:pt x="832" y="14513"/>
                  </a:cubicBezTo>
                  <a:lnTo>
                    <a:pt x="1202" y="14513"/>
                  </a:lnTo>
                  <a:cubicBezTo>
                    <a:pt x="1479" y="13773"/>
                    <a:pt x="832" y="12757"/>
                    <a:pt x="1941" y="12294"/>
                  </a:cubicBezTo>
                  <a:cubicBezTo>
                    <a:pt x="1479" y="12017"/>
                    <a:pt x="832" y="11740"/>
                    <a:pt x="1294" y="10908"/>
                  </a:cubicBezTo>
                  <a:cubicBezTo>
                    <a:pt x="1756" y="9799"/>
                    <a:pt x="1017" y="8782"/>
                    <a:pt x="1294" y="7673"/>
                  </a:cubicBezTo>
                  <a:cubicBezTo>
                    <a:pt x="1479" y="6841"/>
                    <a:pt x="1941" y="6841"/>
                    <a:pt x="2311" y="6563"/>
                  </a:cubicBezTo>
                  <a:lnTo>
                    <a:pt x="2311" y="6194"/>
                  </a:lnTo>
                  <a:cubicBezTo>
                    <a:pt x="1294" y="5454"/>
                    <a:pt x="1756" y="4530"/>
                    <a:pt x="1941" y="3605"/>
                  </a:cubicBezTo>
                  <a:cubicBezTo>
                    <a:pt x="1128" y="2521"/>
                    <a:pt x="2435" y="1083"/>
                    <a:pt x="1284" y="6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37"/>
            <p:cNvSpPr/>
            <p:nvPr/>
          </p:nvSpPr>
          <p:spPr>
            <a:xfrm>
              <a:off x="3248450" y="774225"/>
              <a:ext cx="233425" cy="145625"/>
            </a:xfrm>
            <a:custGeom>
              <a:rect b="b" l="l" r="r" t="t"/>
              <a:pathLst>
                <a:path extrusionOk="0" h="5825" w="9337">
                  <a:moveTo>
                    <a:pt x="8967" y="1"/>
                  </a:moveTo>
                  <a:cubicBezTo>
                    <a:pt x="7672" y="833"/>
                    <a:pt x="6286" y="1572"/>
                    <a:pt x="4992" y="2404"/>
                  </a:cubicBezTo>
                  <a:cubicBezTo>
                    <a:pt x="3657" y="3239"/>
                    <a:pt x="2548" y="4675"/>
                    <a:pt x="645" y="4675"/>
                  </a:cubicBezTo>
                  <a:cubicBezTo>
                    <a:pt x="440" y="4675"/>
                    <a:pt x="225" y="4659"/>
                    <a:pt x="0" y="4623"/>
                  </a:cubicBezTo>
                  <a:lnTo>
                    <a:pt x="0" y="4623"/>
                  </a:lnTo>
                  <a:cubicBezTo>
                    <a:pt x="647" y="5177"/>
                    <a:pt x="1295" y="5732"/>
                    <a:pt x="2034" y="5824"/>
                  </a:cubicBezTo>
                  <a:cubicBezTo>
                    <a:pt x="2866" y="5362"/>
                    <a:pt x="3790" y="5639"/>
                    <a:pt x="4622" y="5455"/>
                  </a:cubicBezTo>
                  <a:cubicBezTo>
                    <a:pt x="4160" y="4530"/>
                    <a:pt x="4992" y="4160"/>
                    <a:pt x="5547" y="3791"/>
                  </a:cubicBezTo>
                  <a:cubicBezTo>
                    <a:pt x="6748" y="2866"/>
                    <a:pt x="8042" y="2034"/>
                    <a:pt x="9336" y="1110"/>
                  </a:cubicBezTo>
                  <a:cubicBezTo>
                    <a:pt x="9244" y="740"/>
                    <a:pt x="9151" y="371"/>
                    <a:pt x="896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37"/>
            <p:cNvSpPr/>
            <p:nvPr/>
          </p:nvSpPr>
          <p:spPr>
            <a:xfrm>
              <a:off x="2291750" y="4697975"/>
              <a:ext cx="235725" cy="83575"/>
            </a:xfrm>
            <a:custGeom>
              <a:rect b="b" l="l" r="r" t="t"/>
              <a:pathLst>
                <a:path extrusionOk="0" h="3343" w="9429">
                  <a:moveTo>
                    <a:pt x="3499" y="0"/>
                  </a:moveTo>
                  <a:cubicBezTo>
                    <a:pt x="2844" y="0"/>
                    <a:pt x="2171" y="116"/>
                    <a:pt x="1480" y="375"/>
                  </a:cubicBezTo>
                  <a:cubicBezTo>
                    <a:pt x="1757" y="468"/>
                    <a:pt x="1572" y="745"/>
                    <a:pt x="1572" y="930"/>
                  </a:cubicBezTo>
                  <a:cubicBezTo>
                    <a:pt x="1536" y="1184"/>
                    <a:pt x="1685" y="1224"/>
                    <a:pt x="1862" y="1224"/>
                  </a:cubicBezTo>
                  <a:cubicBezTo>
                    <a:pt x="1945" y="1224"/>
                    <a:pt x="2033" y="1215"/>
                    <a:pt x="2113" y="1215"/>
                  </a:cubicBezTo>
                  <a:cubicBezTo>
                    <a:pt x="2297" y="1215"/>
                    <a:pt x="2429" y="1263"/>
                    <a:pt x="2311" y="1577"/>
                  </a:cubicBezTo>
                  <a:cubicBezTo>
                    <a:pt x="2185" y="1893"/>
                    <a:pt x="1843" y="2036"/>
                    <a:pt x="1462" y="2036"/>
                  </a:cubicBezTo>
                  <a:cubicBezTo>
                    <a:pt x="1285" y="2036"/>
                    <a:pt x="1101" y="2005"/>
                    <a:pt x="925" y="1947"/>
                  </a:cubicBezTo>
                  <a:cubicBezTo>
                    <a:pt x="840" y="1913"/>
                    <a:pt x="762" y="1897"/>
                    <a:pt x="689" y="1897"/>
                  </a:cubicBezTo>
                  <a:cubicBezTo>
                    <a:pt x="364" y="1897"/>
                    <a:pt x="152" y="2199"/>
                    <a:pt x="1" y="2501"/>
                  </a:cubicBezTo>
                  <a:cubicBezTo>
                    <a:pt x="137" y="2507"/>
                    <a:pt x="273" y="2509"/>
                    <a:pt x="409" y="2509"/>
                  </a:cubicBezTo>
                  <a:cubicBezTo>
                    <a:pt x="1563" y="2509"/>
                    <a:pt x="2715" y="2327"/>
                    <a:pt x="3852" y="2327"/>
                  </a:cubicBezTo>
                  <a:cubicBezTo>
                    <a:pt x="4767" y="2327"/>
                    <a:pt x="5674" y="2445"/>
                    <a:pt x="6563" y="2871"/>
                  </a:cubicBezTo>
                  <a:cubicBezTo>
                    <a:pt x="6722" y="2799"/>
                    <a:pt x="6876" y="2770"/>
                    <a:pt x="7027" y="2770"/>
                  </a:cubicBezTo>
                  <a:cubicBezTo>
                    <a:pt x="7693" y="2770"/>
                    <a:pt x="8299" y="3342"/>
                    <a:pt x="8965" y="3342"/>
                  </a:cubicBezTo>
                  <a:cubicBezTo>
                    <a:pt x="9116" y="3342"/>
                    <a:pt x="9270" y="3313"/>
                    <a:pt x="9429" y="3241"/>
                  </a:cubicBezTo>
                  <a:lnTo>
                    <a:pt x="9059" y="2871"/>
                  </a:lnTo>
                  <a:cubicBezTo>
                    <a:pt x="9001" y="2876"/>
                    <a:pt x="8946" y="2879"/>
                    <a:pt x="8892" y="2879"/>
                  </a:cubicBezTo>
                  <a:cubicBezTo>
                    <a:pt x="8011" y="2879"/>
                    <a:pt x="7755" y="2176"/>
                    <a:pt x="7580" y="1392"/>
                  </a:cubicBezTo>
                  <a:cubicBezTo>
                    <a:pt x="6308" y="565"/>
                    <a:pt x="4947" y="0"/>
                    <a:pt x="349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37"/>
            <p:cNvSpPr/>
            <p:nvPr/>
          </p:nvSpPr>
          <p:spPr>
            <a:xfrm>
              <a:off x="3336250" y="4561750"/>
              <a:ext cx="145625" cy="173350"/>
            </a:xfrm>
            <a:custGeom>
              <a:rect b="b" l="l" r="r" t="t"/>
              <a:pathLst>
                <a:path extrusionOk="0" h="6934" w="5825">
                  <a:moveTo>
                    <a:pt x="4715" y="1"/>
                  </a:moveTo>
                  <a:cubicBezTo>
                    <a:pt x="3144" y="1110"/>
                    <a:pt x="1572" y="2219"/>
                    <a:pt x="1" y="3236"/>
                  </a:cubicBezTo>
                  <a:cubicBezTo>
                    <a:pt x="833" y="3698"/>
                    <a:pt x="463" y="4438"/>
                    <a:pt x="371" y="5085"/>
                  </a:cubicBezTo>
                  <a:cubicBezTo>
                    <a:pt x="556" y="5362"/>
                    <a:pt x="833" y="5454"/>
                    <a:pt x="1110" y="5454"/>
                  </a:cubicBezTo>
                  <a:cubicBezTo>
                    <a:pt x="1350" y="5055"/>
                    <a:pt x="1521" y="4586"/>
                    <a:pt x="2041" y="4586"/>
                  </a:cubicBezTo>
                  <a:cubicBezTo>
                    <a:pt x="2122" y="4586"/>
                    <a:pt x="2212" y="4598"/>
                    <a:pt x="2312" y="4623"/>
                  </a:cubicBezTo>
                  <a:cubicBezTo>
                    <a:pt x="2404" y="4623"/>
                    <a:pt x="2682" y="4900"/>
                    <a:pt x="2682" y="4900"/>
                  </a:cubicBezTo>
                  <a:cubicBezTo>
                    <a:pt x="2497" y="5547"/>
                    <a:pt x="2035" y="5732"/>
                    <a:pt x="1480" y="5824"/>
                  </a:cubicBezTo>
                  <a:cubicBezTo>
                    <a:pt x="1757" y="6471"/>
                    <a:pt x="2404" y="6564"/>
                    <a:pt x="2959" y="6933"/>
                  </a:cubicBezTo>
                  <a:cubicBezTo>
                    <a:pt x="3513" y="6564"/>
                    <a:pt x="3144" y="5547"/>
                    <a:pt x="4068" y="5454"/>
                  </a:cubicBezTo>
                  <a:cubicBezTo>
                    <a:pt x="3791" y="5177"/>
                    <a:pt x="3606" y="4807"/>
                    <a:pt x="3329" y="4623"/>
                  </a:cubicBezTo>
                  <a:cubicBezTo>
                    <a:pt x="2035" y="3975"/>
                    <a:pt x="2404" y="3513"/>
                    <a:pt x="3421" y="2866"/>
                  </a:cubicBezTo>
                  <a:cubicBezTo>
                    <a:pt x="4253" y="2219"/>
                    <a:pt x="4992" y="1480"/>
                    <a:pt x="5824" y="740"/>
                  </a:cubicBezTo>
                  <a:cubicBezTo>
                    <a:pt x="5824" y="1"/>
                    <a:pt x="5270" y="1"/>
                    <a:pt x="471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37"/>
            <p:cNvSpPr/>
            <p:nvPr/>
          </p:nvSpPr>
          <p:spPr>
            <a:xfrm>
              <a:off x="4121950" y="4270575"/>
              <a:ext cx="182575" cy="161675"/>
            </a:xfrm>
            <a:custGeom>
              <a:rect b="b" l="l" r="r" t="t"/>
              <a:pathLst>
                <a:path extrusionOk="0" h="6467" w="7303">
                  <a:moveTo>
                    <a:pt x="6379" y="1"/>
                  </a:moveTo>
                  <a:cubicBezTo>
                    <a:pt x="4530" y="1572"/>
                    <a:pt x="2681" y="3051"/>
                    <a:pt x="1017" y="4808"/>
                  </a:cubicBezTo>
                  <a:cubicBezTo>
                    <a:pt x="740" y="5177"/>
                    <a:pt x="1" y="5547"/>
                    <a:pt x="463" y="6102"/>
                  </a:cubicBezTo>
                  <a:cubicBezTo>
                    <a:pt x="662" y="6368"/>
                    <a:pt x="874" y="6466"/>
                    <a:pt x="1080" y="6466"/>
                  </a:cubicBezTo>
                  <a:cubicBezTo>
                    <a:pt x="1447" y="6466"/>
                    <a:pt x="1797" y="6154"/>
                    <a:pt x="2034" y="5917"/>
                  </a:cubicBezTo>
                  <a:cubicBezTo>
                    <a:pt x="3883" y="4438"/>
                    <a:pt x="5732" y="2959"/>
                    <a:pt x="7118" y="1110"/>
                  </a:cubicBezTo>
                  <a:cubicBezTo>
                    <a:pt x="7303" y="463"/>
                    <a:pt x="6933" y="186"/>
                    <a:pt x="637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37"/>
            <p:cNvSpPr/>
            <p:nvPr/>
          </p:nvSpPr>
          <p:spPr>
            <a:xfrm>
              <a:off x="2994250" y="3762200"/>
              <a:ext cx="69350" cy="164100"/>
            </a:xfrm>
            <a:custGeom>
              <a:rect b="b" l="l" r="r" t="t"/>
              <a:pathLst>
                <a:path extrusionOk="0" h="6564" w="2774">
                  <a:moveTo>
                    <a:pt x="278" y="0"/>
                  </a:moveTo>
                  <a:cubicBezTo>
                    <a:pt x="93" y="2219"/>
                    <a:pt x="1" y="4437"/>
                    <a:pt x="1017" y="6563"/>
                  </a:cubicBezTo>
                  <a:cubicBezTo>
                    <a:pt x="1387" y="5731"/>
                    <a:pt x="2774" y="5916"/>
                    <a:pt x="2774" y="4714"/>
                  </a:cubicBezTo>
                  <a:cubicBezTo>
                    <a:pt x="2404" y="3143"/>
                    <a:pt x="2404" y="1572"/>
                    <a:pt x="240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37"/>
            <p:cNvSpPr/>
            <p:nvPr/>
          </p:nvSpPr>
          <p:spPr>
            <a:xfrm>
              <a:off x="3491100" y="2944150"/>
              <a:ext cx="152525" cy="164100"/>
            </a:xfrm>
            <a:custGeom>
              <a:rect b="b" l="l" r="r" t="t"/>
              <a:pathLst>
                <a:path extrusionOk="0" h="6564" w="6101">
                  <a:moveTo>
                    <a:pt x="1109" y="0"/>
                  </a:moveTo>
                  <a:cubicBezTo>
                    <a:pt x="0" y="462"/>
                    <a:pt x="1109" y="1664"/>
                    <a:pt x="370" y="2219"/>
                  </a:cubicBezTo>
                  <a:cubicBezTo>
                    <a:pt x="2218" y="3513"/>
                    <a:pt x="3420" y="5454"/>
                    <a:pt x="5454" y="6563"/>
                  </a:cubicBezTo>
                  <a:cubicBezTo>
                    <a:pt x="6101" y="6101"/>
                    <a:pt x="5176" y="5269"/>
                    <a:pt x="5823" y="4714"/>
                  </a:cubicBezTo>
                  <a:cubicBezTo>
                    <a:pt x="3975" y="3420"/>
                    <a:pt x="3050" y="1202"/>
                    <a:pt x="110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37"/>
            <p:cNvSpPr/>
            <p:nvPr/>
          </p:nvSpPr>
          <p:spPr>
            <a:xfrm>
              <a:off x="3957875" y="1511400"/>
              <a:ext cx="113275" cy="244975"/>
            </a:xfrm>
            <a:custGeom>
              <a:rect b="b" l="l" r="r" t="t"/>
              <a:pathLst>
                <a:path extrusionOk="0" h="9799" w="4531">
                  <a:moveTo>
                    <a:pt x="555" y="1"/>
                  </a:moveTo>
                  <a:cubicBezTo>
                    <a:pt x="371" y="186"/>
                    <a:pt x="1" y="370"/>
                    <a:pt x="1" y="555"/>
                  </a:cubicBezTo>
                  <a:cubicBezTo>
                    <a:pt x="93" y="2404"/>
                    <a:pt x="1018" y="3883"/>
                    <a:pt x="1757" y="5454"/>
                  </a:cubicBezTo>
                  <a:cubicBezTo>
                    <a:pt x="1799" y="5560"/>
                    <a:pt x="1852" y="5598"/>
                    <a:pt x="1911" y="5598"/>
                  </a:cubicBezTo>
                  <a:cubicBezTo>
                    <a:pt x="2061" y="5598"/>
                    <a:pt x="2260" y="5357"/>
                    <a:pt x="2470" y="5357"/>
                  </a:cubicBezTo>
                  <a:cubicBezTo>
                    <a:pt x="2539" y="5357"/>
                    <a:pt x="2610" y="5383"/>
                    <a:pt x="2681" y="5454"/>
                  </a:cubicBezTo>
                  <a:cubicBezTo>
                    <a:pt x="2497" y="6009"/>
                    <a:pt x="2219" y="6471"/>
                    <a:pt x="1849" y="7118"/>
                  </a:cubicBezTo>
                  <a:cubicBezTo>
                    <a:pt x="1872" y="7124"/>
                    <a:pt x="1897" y="7126"/>
                    <a:pt x="1923" y="7126"/>
                  </a:cubicBezTo>
                  <a:cubicBezTo>
                    <a:pt x="2132" y="7126"/>
                    <a:pt x="2435" y="6962"/>
                    <a:pt x="2661" y="6962"/>
                  </a:cubicBezTo>
                  <a:cubicBezTo>
                    <a:pt x="2860" y="6962"/>
                    <a:pt x="2999" y="7091"/>
                    <a:pt x="2959" y="7580"/>
                  </a:cubicBezTo>
                  <a:cubicBezTo>
                    <a:pt x="2866" y="8042"/>
                    <a:pt x="3051" y="8690"/>
                    <a:pt x="3513" y="9059"/>
                  </a:cubicBezTo>
                  <a:cubicBezTo>
                    <a:pt x="3791" y="9152"/>
                    <a:pt x="3883" y="9429"/>
                    <a:pt x="3883" y="9799"/>
                  </a:cubicBezTo>
                  <a:cubicBezTo>
                    <a:pt x="4530" y="9244"/>
                    <a:pt x="4160" y="8597"/>
                    <a:pt x="4253" y="7950"/>
                  </a:cubicBezTo>
                  <a:cubicBezTo>
                    <a:pt x="3606" y="4992"/>
                    <a:pt x="1942" y="2589"/>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37"/>
            <p:cNvSpPr/>
            <p:nvPr/>
          </p:nvSpPr>
          <p:spPr>
            <a:xfrm>
              <a:off x="2589850" y="405150"/>
              <a:ext cx="184900" cy="140275"/>
            </a:xfrm>
            <a:custGeom>
              <a:rect b="b" l="l" r="r" t="t"/>
              <a:pathLst>
                <a:path extrusionOk="0" h="5611" w="7396">
                  <a:moveTo>
                    <a:pt x="2067" y="0"/>
                  </a:moveTo>
                  <a:cubicBezTo>
                    <a:pt x="1594" y="0"/>
                    <a:pt x="1064" y="344"/>
                    <a:pt x="648" y="344"/>
                  </a:cubicBezTo>
                  <a:cubicBezTo>
                    <a:pt x="1" y="344"/>
                    <a:pt x="555" y="991"/>
                    <a:pt x="463" y="1361"/>
                  </a:cubicBezTo>
                  <a:lnTo>
                    <a:pt x="370" y="1361"/>
                  </a:lnTo>
                  <a:cubicBezTo>
                    <a:pt x="2496" y="1453"/>
                    <a:pt x="2681" y="3672"/>
                    <a:pt x="4068" y="4596"/>
                  </a:cubicBezTo>
                  <a:cubicBezTo>
                    <a:pt x="4889" y="4596"/>
                    <a:pt x="5457" y="5610"/>
                    <a:pt x="6335" y="5610"/>
                  </a:cubicBezTo>
                  <a:cubicBezTo>
                    <a:pt x="6643" y="5610"/>
                    <a:pt x="6988" y="5486"/>
                    <a:pt x="7395" y="5151"/>
                  </a:cubicBezTo>
                  <a:lnTo>
                    <a:pt x="7395" y="5151"/>
                  </a:lnTo>
                  <a:cubicBezTo>
                    <a:pt x="7329" y="5164"/>
                    <a:pt x="7267" y="5170"/>
                    <a:pt x="7209" y="5170"/>
                  </a:cubicBezTo>
                  <a:cubicBezTo>
                    <a:pt x="6267" y="5170"/>
                    <a:pt x="6441" y="3501"/>
                    <a:pt x="5549" y="3501"/>
                  </a:cubicBezTo>
                  <a:cubicBezTo>
                    <a:pt x="5358" y="3501"/>
                    <a:pt x="5118" y="3578"/>
                    <a:pt x="4807" y="3764"/>
                  </a:cubicBezTo>
                  <a:cubicBezTo>
                    <a:pt x="4807" y="3672"/>
                    <a:pt x="4715" y="3579"/>
                    <a:pt x="4715" y="3579"/>
                  </a:cubicBezTo>
                  <a:cubicBezTo>
                    <a:pt x="5085" y="1823"/>
                    <a:pt x="3328" y="1546"/>
                    <a:pt x="2774" y="436"/>
                  </a:cubicBezTo>
                  <a:cubicBezTo>
                    <a:pt x="2576" y="106"/>
                    <a:pt x="2330" y="0"/>
                    <a:pt x="206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37"/>
            <p:cNvSpPr/>
            <p:nvPr/>
          </p:nvSpPr>
          <p:spPr>
            <a:xfrm>
              <a:off x="3606625" y="4460075"/>
              <a:ext cx="147925" cy="140100"/>
            </a:xfrm>
            <a:custGeom>
              <a:rect b="b" l="l" r="r" t="t"/>
              <a:pathLst>
                <a:path extrusionOk="0" h="5604" w="5917">
                  <a:moveTo>
                    <a:pt x="463" y="1"/>
                  </a:moveTo>
                  <a:lnTo>
                    <a:pt x="463" y="93"/>
                  </a:lnTo>
                  <a:cubicBezTo>
                    <a:pt x="1" y="740"/>
                    <a:pt x="833" y="1480"/>
                    <a:pt x="463" y="2219"/>
                  </a:cubicBezTo>
                  <a:cubicBezTo>
                    <a:pt x="1757" y="3328"/>
                    <a:pt x="3144" y="4438"/>
                    <a:pt x="4438" y="5454"/>
                  </a:cubicBezTo>
                  <a:cubicBezTo>
                    <a:pt x="4714" y="5558"/>
                    <a:pt x="4936" y="5604"/>
                    <a:pt x="5114" y="5604"/>
                  </a:cubicBezTo>
                  <a:cubicBezTo>
                    <a:pt x="5888" y="5604"/>
                    <a:pt x="5841" y="4744"/>
                    <a:pt x="5917" y="4068"/>
                  </a:cubicBezTo>
                  <a:cubicBezTo>
                    <a:pt x="4253" y="2681"/>
                    <a:pt x="2497" y="1387"/>
                    <a:pt x="83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37"/>
            <p:cNvSpPr/>
            <p:nvPr/>
          </p:nvSpPr>
          <p:spPr>
            <a:xfrm>
              <a:off x="3100550" y="2817050"/>
              <a:ext cx="127125" cy="154850"/>
            </a:xfrm>
            <a:custGeom>
              <a:rect b="b" l="l" r="r" t="t"/>
              <a:pathLst>
                <a:path extrusionOk="0" h="6194" w="5085">
                  <a:moveTo>
                    <a:pt x="4345" y="0"/>
                  </a:moveTo>
                  <a:cubicBezTo>
                    <a:pt x="3051" y="925"/>
                    <a:pt x="1572" y="1479"/>
                    <a:pt x="1" y="1849"/>
                  </a:cubicBezTo>
                  <a:cubicBezTo>
                    <a:pt x="648" y="3328"/>
                    <a:pt x="648" y="4992"/>
                    <a:pt x="1849" y="6194"/>
                  </a:cubicBezTo>
                  <a:cubicBezTo>
                    <a:pt x="2116" y="5483"/>
                    <a:pt x="1956" y="4432"/>
                    <a:pt x="3089" y="4432"/>
                  </a:cubicBezTo>
                  <a:cubicBezTo>
                    <a:pt x="3136" y="4432"/>
                    <a:pt x="3185" y="4434"/>
                    <a:pt x="3236" y="4437"/>
                  </a:cubicBezTo>
                  <a:lnTo>
                    <a:pt x="3328" y="4437"/>
                  </a:lnTo>
                  <a:cubicBezTo>
                    <a:pt x="2834" y="1552"/>
                    <a:pt x="2854" y="1093"/>
                    <a:pt x="4437" y="1093"/>
                  </a:cubicBezTo>
                  <a:cubicBezTo>
                    <a:pt x="4629" y="1093"/>
                    <a:pt x="4845" y="1100"/>
                    <a:pt x="5085" y="1110"/>
                  </a:cubicBezTo>
                  <a:cubicBezTo>
                    <a:pt x="4900" y="740"/>
                    <a:pt x="4622" y="370"/>
                    <a:pt x="434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37"/>
            <p:cNvSpPr/>
            <p:nvPr/>
          </p:nvSpPr>
          <p:spPr>
            <a:xfrm>
              <a:off x="4015650" y="3008850"/>
              <a:ext cx="152550" cy="145600"/>
            </a:xfrm>
            <a:custGeom>
              <a:rect b="b" l="l" r="r" t="t"/>
              <a:pathLst>
                <a:path extrusionOk="0" h="5824" w="6102">
                  <a:moveTo>
                    <a:pt x="833" y="0"/>
                  </a:moveTo>
                  <a:cubicBezTo>
                    <a:pt x="1" y="463"/>
                    <a:pt x="1110" y="1295"/>
                    <a:pt x="463" y="1849"/>
                  </a:cubicBezTo>
                  <a:cubicBezTo>
                    <a:pt x="2034" y="3143"/>
                    <a:pt x="3606" y="4530"/>
                    <a:pt x="5177" y="5824"/>
                  </a:cubicBezTo>
                  <a:cubicBezTo>
                    <a:pt x="5547" y="5731"/>
                    <a:pt x="6101" y="5547"/>
                    <a:pt x="5639" y="5269"/>
                  </a:cubicBezTo>
                  <a:cubicBezTo>
                    <a:pt x="4715" y="4622"/>
                    <a:pt x="5085" y="3975"/>
                    <a:pt x="5177" y="3236"/>
                  </a:cubicBezTo>
                  <a:lnTo>
                    <a:pt x="4530" y="2496"/>
                  </a:lnTo>
                  <a:cubicBezTo>
                    <a:pt x="3051" y="1942"/>
                    <a:pt x="2312" y="463"/>
                    <a:pt x="8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37"/>
            <p:cNvSpPr/>
            <p:nvPr/>
          </p:nvSpPr>
          <p:spPr>
            <a:xfrm>
              <a:off x="3900100" y="4697500"/>
              <a:ext cx="127125" cy="118475"/>
            </a:xfrm>
            <a:custGeom>
              <a:rect b="b" l="l" r="r" t="t"/>
              <a:pathLst>
                <a:path extrusionOk="0" h="4739" w="5085">
                  <a:moveTo>
                    <a:pt x="1013" y="1"/>
                  </a:moveTo>
                  <a:cubicBezTo>
                    <a:pt x="803" y="1"/>
                    <a:pt x="587" y="106"/>
                    <a:pt x="371" y="394"/>
                  </a:cubicBezTo>
                  <a:cubicBezTo>
                    <a:pt x="1" y="949"/>
                    <a:pt x="93" y="1319"/>
                    <a:pt x="556" y="1966"/>
                  </a:cubicBezTo>
                  <a:cubicBezTo>
                    <a:pt x="1572" y="3352"/>
                    <a:pt x="2959" y="3999"/>
                    <a:pt x="4345" y="4739"/>
                  </a:cubicBezTo>
                  <a:cubicBezTo>
                    <a:pt x="4068" y="3999"/>
                    <a:pt x="4160" y="3445"/>
                    <a:pt x="5085" y="3260"/>
                  </a:cubicBezTo>
                  <a:cubicBezTo>
                    <a:pt x="4068" y="2335"/>
                    <a:pt x="3051" y="1319"/>
                    <a:pt x="1942" y="487"/>
                  </a:cubicBezTo>
                  <a:cubicBezTo>
                    <a:pt x="1660" y="261"/>
                    <a:pt x="1343" y="1"/>
                    <a:pt x="101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37"/>
            <p:cNvSpPr/>
            <p:nvPr/>
          </p:nvSpPr>
          <p:spPr>
            <a:xfrm>
              <a:off x="3844650" y="3308300"/>
              <a:ext cx="175650" cy="125275"/>
            </a:xfrm>
            <a:custGeom>
              <a:rect b="b" l="l" r="r" t="t"/>
              <a:pathLst>
                <a:path extrusionOk="0" h="5011" w="7026">
                  <a:moveTo>
                    <a:pt x="2034" y="779"/>
                  </a:moveTo>
                  <a:cubicBezTo>
                    <a:pt x="2774" y="1056"/>
                    <a:pt x="2866" y="1703"/>
                    <a:pt x="3051" y="2165"/>
                  </a:cubicBezTo>
                  <a:cubicBezTo>
                    <a:pt x="3211" y="2486"/>
                    <a:pt x="3023" y="2738"/>
                    <a:pt x="2729" y="2738"/>
                  </a:cubicBezTo>
                  <a:cubicBezTo>
                    <a:pt x="2684" y="2738"/>
                    <a:pt x="2637" y="2732"/>
                    <a:pt x="2589" y="2720"/>
                  </a:cubicBezTo>
                  <a:cubicBezTo>
                    <a:pt x="2034" y="2535"/>
                    <a:pt x="1202" y="2535"/>
                    <a:pt x="1202" y="1610"/>
                  </a:cubicBezTo>
                  <a:cubicBezTo>
                    <a:pt x="1202" y="1056"/>
                    <a:pt x="1757" y="1056"/>
                    <a:pt x="2034" y="871"/>
                  </a:cubicBezTo>
                  <a:lnTo>
                    <a:pt x="2034" y="779"/>
                  </a:lnTo>
                  <a:close/>
                  <a:moveTo>
                    <a:pt x="2082" y="0"/>
                  </a:moveTo>
                  <a:cubicBezTo>
                    <a:pt x="1844" y="0"/>
                    <a:pt x="1583" y="120"/>
                    <a:pt x="1295" y="409"/>
                  </a:cubicBezTo>
                  <a:cubicBezTo>
                    <a:pt x="740" y="871"/>
                    <a:pt x="1" y="1426"/>
                    <a:pt x="648" y="2165"/>
                  </a:cubicBezTo>
                  <a:cubicBezTo>
                    <a:pt x="1479" y="2997"/>
                    <a:pt x="1849" y="4199"/>
                    <a:pt x="2958" y="4753"/>
                  </a:cubicBezTo>
                  <a:cubicBezTo>
                    <a:pt x="3125" y="4836"/>
                    <a:pt x="3309" y="4882"/>
                    <a:pt x="3488" y="4882"/>
                  </a:cubicBezTo>
                  <a:cubicBezTo>
                    <a:pt x="3706" y="4882"/>
                    <a:pt x="3915" y="4813"/>
                    <a:pt x="4068" y="4661"/>
                  </a:cubicBezTo>
                  <a:cubicBezTo>
                    <a:pt x="4345" y="4383"/>
                    <a:pt x="4253" y="4106"/>
                    <a:pt x="3975" y="4106"/>
                  </a:cubicBezTo>
                  <a:cubicBezTo>
                    <a:pt x="3902" y="4114"/>
                    <a:pt x="3838" y="4118"/>
                    <a:pt x="3781" y="4118"/>
                  </a:cubicBezTo>
                  <a:cubicBezTo>
                    <a:pt x="3191" y="4118"/>
                    <a:pt x="3437" y="3704"/>
                    <a:pt x="3605" y="3367"/>
                  </a:cubicBezTo>
                  <a:cubicBezTo>
                    <a:pt x="3768" y="3172"/>
                    <a:pt x="3919" y="3103"/>
                    <a:pt x="4058" y="3103"/>
                  </a:cubicBezTo>
                  <a:cubicBezTo>
                    <a:pt x="4316" y="3103"/>
                    <a:pt x="4535" y="3339"/>
                    <a:pt x="4715" y="3459"/>
                  </a:cubicBezTo>
                  <a:cubicBezTo>
                    <a:pt x="5269" y="4014"/>
                    <a:pt x="5731" y="4661"/>
                    <a:pt x="6471" y="4938"/>
                  </a:cubicBezTo>
                  <a:cubicBezTo>
                    <a:pt x="6545" y="4988"/>
                    <a:pt x="6620" y="5011"/>
                    <a:pt x="6689" y="5011"/>
                  </a:cubicBezTo>
                  <a:cubicBezTo>
                    <a:pt x="6877" y="5011"/>
                    <a:pt x="7026" y="4839"/>
                    <a:pt x="7026" y="4568"/>
                  </a:cubicBezTo>
                  <a:cubicBezTo>
                    <a:pt x="7026" y="4476"/>
                    <a:pt x="6748" y="4383"/>
                    <a:pt x="6563" y="4383"/>
                  </a:cubicBezTo>
                  <a:lnTo>
                    <a:pt x="6563" y="4291"/>
                  </a:lnTo>
                  <a:cubicBezTo>
                    <a:pt x="5269" y="3274"/>
                    <a:pt x="4068" y="2165"/>
                    <a:pt x="3051" y="686"/>
                  </a:cubicBezTo>
                  <a:cubicBezTo>
                    <a:pt x="2769" y="292"/>
                    <a:pt x="2453" y="0"/>
                    <a:pt x="208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37"/>
            <p:cNvSpPr/>
            <p:nvPr/>
          </p:nvSpPr>
          <p:spPr>
            <a:xfrm>
              <a:off x="4646525" y="730250"/>
              <a:ext cx="113250" cy="173525"/>
            </a:xfrm>
            <a:custGeom>
              <a:rect b="b" l="l" r="r" t="t"/>
              <a:pathLst>
                <a:path extrusionOk="0" h="6941" w="4530">
                  <a:moveTo>
                    <a:pt x="2906" y="1"/>
                  </a:moveTo>
                  <a:cubicBezTo>
                    <a:pt x="2768" y="1"/>
                    <a:pt x="2630" y="4"/>
                    <a:pt x="2496" y="4"/>
                  </a:cubicBezTo>
                  <a:cubicBezTo>
                    <a:pt x="2311" y="189"/>
                    <a:pt x="2034" y="466"/>
                    <a:pt x="1757" y="651"/>
                  </a:cubicBezTo>
                  <a:cubicBezTo>
                    <a:pt x="2126" y="1667"/>
                    <a:pt x="1294" y="1852"/>
                    <a:pt x="740" y="2130"/>
                  </a:cubicBezTo>
                  <a:cubicBezTo>
                    <a:pt x="647" y="3609"/>
                    <a:pt x="0" y="4995"/>
                    <a:pt x="925" y="6382"/>
                  </a:cubicBezTo>
                  <a:cubicBezTo>
                    <a:pt x="1017" y="6474"/>
                    <a:pt x="647" y="6751"/>
                    <a:pt x="925" y="6936"/>
                  </a:cubicBezTo>
                  <a:cubicBezTo>
                    <a:pt x="987" y="6939"/>
                    <a:pt x="1046" y="6941"/>
                    <a:pt x="1101" y="6941"/>
                  </a:cubicBezTo>
                  <a:cubicBezTo>
                    <a:pt x="2796" y="6941"/>
                    <a:pt x="1759" y="5616"/>
                    <a:pt x="1849" y="4810"/>
                  </a:cubicBezTo>
                  <a:lnTo>
                    <a:pt x="1849" y="4810"/>
                  </a:lnTo>
                  <a:cubicBezTo>
                    <a:pt x="2311" y="5088"/>
                    <a:pt x="2681" y="5365"/>
                    <a:pt x="3235" y="5642"/>
                  </a:cubicBezTo>
                  <a:cubicBezTo>
                    <a:pt x="2958" y="4810"/>
                    <a:pt x="2588" y="3978"/>
                    <a:pt x="3605" y="3609"/>
                  </a:cubicBezTo>
                  <a:cubicBezTo>
                    <a:pt x="3411" y="3479"/>
                    <a:pt x="3251" y="3426"/>
                    <a:pt x="3115" y="3426"/>
                  </a:cubicBezTo>
                  <a:cubicBezTo>
                    <a:pt x="2491" y="3426"/>
                    <a:pt x="2359" y="4536"/>
                    <a:pt x="1727" y="4536"/>
                  </a:cubicBezTo>
                  <a:cubicBezTo>
                    <a:pt x="1706" y="4536"/>
                    <a:pt x="1686" y="4535"/>
                    <a:pt x="1664" y="4533"/>
                  </a:cubicBezTo>
                  <a:cubicBezTo>
                    <a:pt x="1647" y="4527"/>
                    <a:pt x="1631" y="4525"/>
                    <a:pt x="1614" y="4525"/>
                  </a:cubicBezTo>
                  <a:cubicBezTo>
                    <a:pt x="1421" y="4525"/>
                    <a:pt x="1227" y="4871"/>
                    <a:pt x="1033" y="4871"/>
                  </a:cubicBezTo>
                  <a:cubicBezTo>
                    <a:pt x="966" y="4871"/>
                    <a:pt x="899" y="4830"/>
                    <a:pt x="832" y="4718"/>
                  </a:cubicBezTo>
                  <a:cubicBezTo>
                    <a:pt x="555" y="4348"/>
                    <a:pt x="1109" y="4163"/>
                    <a:pt x="1294" y="3978"/>
                  </a:cubicBezTo>
                  <a:cubicBezTo>
                    <a:pt x="1941" y="3239"/>
                    <a:pt x="3605" y="2962"/>
                    <a:pt x="2496" y="1298"/>
                  </a:cubicBezTo>
                  <a:cubicBezTo>
                    <a:pt x="2126" y="651"/>
                    <a:pt x="2773" y="558"/>
                    <a:pt x="3235" y="558"/>
                  </a:cubicBezTo>
                  <a:cubicBezTo>
                    <a:pt x="3576" y="558"/>
                    <a:pt x="3866" y="910"/>
                    <a:pt x="4181" y="910"/>
                  </a:cubicBezTo>
                  <a:cubicBezTo>
                    <a:pt x="4293" y="910"/>
                    <a:pt x="4408" y="865"/>
                    <a:pt x="4530" y="743"/>
                  </a:cubicBezTo>
                  <a:cubicBezTo>
                    <a:pt x="4151" y="62"/>
                    <a:pt x="3526" y="1"/>
                    <a:pt x="290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37"/>
            <p:cNvSpPr/>
            <p:nvPr/>
          </p:nvSpPr>
          <p:spPr>
            <a:xfrm>
              <a:off x="4001800" y="4778975"/>
              <a:ext cx="134050" cy="117875"/>
            </a:xfrm>
            <a:custGeom>
              <a:rect b="b" l="l" r="r" t="t"/>
              <a:pathLst>
                <a:path extrusionOk="0" h="4715" w="5362">
                  <a:moveTo>
                    <a:pt x="1017" y="1"/>
                  </a:moveTo>
                  <a:cubicBezTo>
                    <a:pt x="92" y="186"/>
                    <a:pt x="0" y="740"/>
                    <a:pt x="277" y="1480"/>
                  </a:cubicBezTo>
                  <a:cubicBezTo>
                    <a:pt x="924" y="3051"/>
                    <a:pt x="2311" y="3790"/>
                    <a:pt x="3605" y="4715"/>
                  </a:cubicBezTo>
                  <a:cubicBezTo>
                    <a:pt x="3790" y="4345"/>
                    <a:pt x="4437" y="4160"/>
                    <a:pt x="3975" y="3606"/>
                  </a:cubicBezTo>
                  <a:cubicBezTo>
                    <a:pt x="4079" y="3527"/>
                    <a:pt x="4167" y="3495"/>
                    <a:pt x="4243" y="3495"/>
                  </a:cubicBezTo>
                  <a:cubicBezTo>
                    <a:pt x="4598" y="3495"/>
                    <a:pt x="4693" y="4203"/>
                    <a:pt x="5007" y="4203"/>
                  </a:cubicBezTo>
                  <a:cubicBezTo>
                    <a:pt x="5101" y="4203"/>
                    <a:pt x="5215" y="4140"/>
                    <a:pt x="5361" y="3975"/>
                  </a:cubicBezTo>
                  <a:cubicBezTo>
                    <a:pt x="4252" y="2312"/>
                    <a:pt x="2496" y="1295"/>
                    <a:pt x="101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37"/>
            <p:cNvSpPr/>
            <p:nvPr/>
          </p:nvSpPr>
          <p:spPr>
            <a:xfrm>
              <a:off x="3454125" y="4459775"/>
              <a:ext cx="175650" cy="118175"/>
            </a:xfrm>
            <a:custGeom>
              <a:rect b="b" l="l" r="r" t="t"/>
              <a:pathLst>
                <a:path extrusionOk="0" h="4727" w="7026">
                  <a:moveTo>
                    <a:pt x="3962" y="0"/>
                  </a:moveTo>
                  <a:cubicBezTo>
                    <a:pt x="3873" y="0"/>
                    <a:pt x="3785" y="4"/>
                    <a:pt x="3697" y="13"/>
                  </a:cubicBezTo>
                  <a:cubicBezTo>
                    <a:pt x="3975" y="567"/>
                    <a:pt x="3790" y="1122"/>
                    <a:pt x="3328" y="1214"/>
                  </a:cubicBezTo>
                  <a:cubicBezTo>
                    <a:pt x="1756" y="1584"/>
                    <a:pt x="1017" y="2971"/>
                    <a:pt x="0" y="4080"/>
                  </a:cubicBezTo>
                  <a:cubicBezTo>
                    <a:pt x="111" y="4080"/>
                    <a:pt x="222" y="4076"/>
                    <a:pt x="328" y="4076"/>
                  </a:cubicBezTo>
                  <a:cubicBezTo>
                    <a:pt x="754" y="4076"/>
                    <a:pt x="1109" y="4135"/>
                    <a:pt x="1109" y="4727"/>
                  </a:cubicBezTo>
                  <a:cubicBezTo>
                    <a:pt x="1849" y="4080"/>
                    <a:pt x="2866" y="3710"/>
                    <a:pt x="3420" y="2786"/>
                  </a:cubicBezTo>
                  <a:cubicBezTo>
                    <a:pt x="3904" y="1925"/>
                    <a:pt x="4451" y="1440"/>
                    <a:pt x="5079" y="1440"/>
                  </a:cubicBezTo>
                  <a:cubicBezTo>
                    <a:pt x="5530" y="1440"/>
                    <a:pt x="6022" y="1690"/>
                    <a:pt x="6563" y="2231"/>
                  </a:cubicBezTo>
                  <a:cubicBezTo>
                    <a:pt x="7025" y="1492"/>
                    <a:pt x="6101" y="752"/>
                    <a:pt x="6563" y="13"/>
                  </a:cubicBezTo>
                  <a:lnTo>
                    <a:pt x="6563" y="13"/>
                  </a:lnTo>
                  <a:cubicBezTo>
                    <a:pt x="6291" y="122"/>
                    <a:pt x="6011" y="158"/>
                    <a:pt x="5727" y="158"/>
                  </a:cubicBezTo>
                  <a:cubicBezTo>
                    <a:pt x="5139" y="158"/>
                    <a:pt x="4536" y="0"/>
                    <a:pt x="396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37"/>
            <p:cNvSpPr/>
            <p:nvPr/>
          </p:nvSpPr>
          <p:spPr>
            <a:xfrm>
              <a:off x="4091925" y="4867750"/>
              <a:ext cx="136350" cy="119225"/>
            </a:xfrm>
            <a:custGeom>
              <a:rect b="b" l="l" r="r" t="t"/>
              <a:pathLst>
                <a:path extrusionOk="0" h="4769" w="5454">
                  <a:moveTo>
                    <a:pt x="670" y="1"/>
                  </a:moveTo>
                  <a:cubicBezTo>
                    <a:pt x="587" y="1"/>
                    <a:pt x="489" y="42"/>
                    <a:pt x="370" y="147"/>
                  </a:cubicBezTo>
                  <a:cubicBezTo>
                    <a:pt x="832" y="609"/>
                    <a:pt x="185" y="794"/>
                    <a:pt x="0" y="1164"/>
                  </a:cubicBezTo>
                  <a:cubicBezTo>
                    <a:pt x="185" y="1441"/>
                    <a:pt x="462" y="1718"/>
                    <a:pt x="647" y="1903"/>
                  </a:cubicBezTo>
                  <a:lnTo>
                    <a:pt x="1017" y="2643"/>
                  </a:lnTo>
                  <a:cubicBezTo>
                    <a:pt x="1664" y="3013"/>
                    <a:pt x="2126" y="3475"/>
                    <a:pt x="2496" y="4122"/>
                  </a:cubicBezTo>
                  <a:lnTo>
                    <a:pt x="2865" y="4122"/>
                  </a:lnTo>
                  <a:cubicBezTo>
                    <a:pt x="3235" y="4307"/>
                    <a:pt x="3605" y="4584"/>
                    <a:pt x="3975" y="4769"/>
                  </a:cubicBezTo>
                  <a:cubicBezTo>
                    <a:pt x="3790" y="3660"/>
                    <a:pt x="4807" y="3752"/>
                    <a:pt x="5454" y="3382"/>
                  </a:cubicBezTo>
                  <a:cubicBezTo>
                    <a:pt x="4252" y="2365"/>
                    <a:pt x="2958" y="1441"/>
                    <a:pt x="1756" y="424"/>
                  </a:cubicBezTo>
                  <a:cubicBezTo>
                    <a:pt x="1609" y="590"/>
                    <a:pt x="1495" y="653"/>
                    <a:pt x="1401" y="653"/>
                  </a:cubicBezTo>
                  <a:cubicBezTo>
                    <a:pt x="1097" y="653"/>
                    <a:pt x="999" y="1"/>
                    <a:pt x="67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37"/>
            <p:cNvSpPr/>
            <p:nvPr/>
          </p:nvSpPr>
          <p:spPr>
            <a:xfrm>
              <a:off x="2781650" y="4560625"/>
              <a:ext cx="127125" cy="100525"/>
            </a:xfrm>
            <a:custGeom>
              <a:rect b="b" l="l" r="r" t="t"/>
              <a:pathLst>
                <a:path extrusionOk="0" h="4021" w="5085">
                  <a:moveTo>
                    <a:pt x="4567" y="1"/>
                  </a:moveTo>
                  <a:cubicBezTo>
                    <a:pt x="3696" y="1"/>
                    <a:pt x="3007" y="423"/>
                    <a:pt x="2774" y="1432"/>
                  </a:cubicBezTo>
                  <a:cubicBezTo>
                    <a:pt x="2649" y="2246"/>
                    <a:pt x="2269" y="2466"/>
                    <a:pt x="1779" y="2466"/>
                  </a:cubicBezTo>
                  <a:cubicBezTo>
                    <a:pt x="1545" y="2466"/>
                    <a:pt x="1286" y="2416"/>
                    <a:pt x="1017" y="2357"/>
                  </a:cubicBezTo>
                  <a:cubicBezTo>
                    <a:pt x="833" y="1894"/>
                    <a:pt x="1295" y="1802"/>
                    <a:pt x="1387" y="1525"/>
                  </a:cubicBezTo>
                  <a:cubicBezTo>
                    <a:pt x="1480" y="1155"/>
                    <a:pt x="1480" y="693"/>
                    <a:pt x="1202" y="323"/>
                  </a:cubicBezTo>
                  <a:cubicBezTo>
                    <a:pt x="1067" y="188"/>
                    <a:pt x="932" y="102"/>
                    <a:pt x="760" y="102"/>
                  </a:cubicBezTo>
                  <a:cubicBezTo>
                    <a:pt x="697" y="102"/>
                    <a:pt x="630" y="113"/>
                    <a:pt x="555" y="138"/>
                  </a:cubicBezTo>
                  <a:cubicBezTo>
                    <a:pt x="1" y="416"/>
                    <a:pt x="370" y="970"/>
                    <a:pt x="278" y="1340"/>
                  </a:cubicBezTo>
                  <a:cubicBezTo>
                    <a:pt x="186" y="2172"/>
                    <a:pt x="93" y="3004"/>
                    <a:pt x="740" y="3651"/>
                  </a:cubicBezTo>
                  <a:lnTo>
                    <a:pt x="1480" y="3651"/>
                  </a:lnTo>
                  <a:cubicBezTo>
                    <a:pt x="1748" y="3498"/>
                    <a:pt x="1984" y="3408"/>
                    <a:pt x="2195" y="3408"/>
                  </a:cubicBezTo>
                  <a:cubicBezTo>
                    <a:pt x="2494" y="3408"/>
                    <a:pt x="2742" y="3587"/>
                    <a:pt x="2959" y="4020"/>
                  </a:cubicBezTo>
                  <a:cubicBezTo>
                    <a:pt x="3975" y="2819"/>
                    <a:pt x="4530" y="1432"/>
                    <a:pt x="5085" y="46"/>
                  </a:cubicBezTo>
                  <a:cubicBezTo>
                    <a:pt x="4907" y="16"/>
                    <a:pt x="4734" y="1"/>
                    <a:pt x="456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37"/>
            <p:cNvSpPr/>
            <p:nvPr/>
          </p:nvSpPr>
          <p:spPr>
            <a:xfrm>
              <a:off x="4064175" y="2471150"/>
              <a:ext cx="132000" cy="110825"/>
            </a:xfrm>
            <a:custGeom>
              <a:rect b="b" l="l" r="r" t="t"/>
              <a:pathLst>
                <a:path extrusionOk="0" h="4433" w="5280">
                  <a:moveTo>
                    <a:pt x="4339" y="0"/>
                  </a:moveTo>
                  <a:cubicBezTo>
                    <a:pt x="4109" y="0"/>
                    <a:pt x="3853" y="36"/>
                    <a:pt x="3606" y="64"/>
                  </a:cubicBezTo>
                  <a:cubicBezTo>
                    <a:pt x="2404" y="1450"/>
                    <a:pt x="833" y="2374"/>
                    <a:pt x="1" y="4038"/>
                  </a:cubicBezTo>
                  <a:cubicBezTo>
                    <a:pt x="381" y="4266"/>
                    <a:pt x="761" y="4432"/>
                    <a:pt x="1193" y="4432"/>
                  </a:cubicBezTo>
                  <a:cubicBezTo>
                    <a:pt x="1286" y="4432"/>
                    <a:pt x="1382" y="4424"/>
                    <a:pt x="1480" y="4408"/>
                  </a:cubicBezTo>
                  <a:cubicBezTo>
                    <a:pt x="1942" y="4131"/>
                    <a:pt x="2681" y="3946"/>
                    <a:pt x="2959" y="3299"/>
                  </a:cubicBezTo>
                  <a:cubicBezTo>
                    <a:pt x="3051" y="3206"/>
                    <a:pt x="3144" y="3114"/>
                    <a:pt x="3236" y="3022"/>
                  </a:cubicBezTo>
                  <a:cubicBezTo>
                    <a:pt x="3144" y="1727"/>
                    <a:pt x="4807" y="2097"/>
                    <a:pt x="5085" y="1173"/>
                  </a:cubicBezTo>
                  <a:cubicBezTo>
                    <a:pt x="5279" y="199"/>
                    <a:pt x="4882" y="0"/>
                    <a:pt x="433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37"/>
            <p:cNvSpPr/>
            <p:nvPr/>
          </p:nvSpPr>
          <p:spPr>
            <a:xfrm>
              <a:off x="4579500" y="3743700"/>
              <a:ext cx="110950" cy="154850"/>
            </a:xfrm>
            <a:custGeom>
              <a:rect b="b" l="l" r="r" t="t"/>
              <a:pathLst>
                <a:path extrusionOk="0" h="6194" w="4438">
                  <a:moveTo>
                    <a:pt x="2681" y="1"/>
                  </a:moveTo>
                  <a:cubicBezTo>
                    <a:pt x="2184" y="167"/>
                    <a:pt x="2654" y="1151"/>
                    <a:pt x="1954" y="1151"/>
                  </a:cubicBezTo>
                  <a:cubicBezTo>
                    <a:pt x="1874" y="1151"/>
                    <a:pt x="1778" y="1138"/>
                    <a:pt x="1664" y="1110"/>
                  </a:cubicBezTo>
                  <a:cubicBezTo>
                    <a:pt x="1405" y="1006"/>
                    <a:pt x="1086" y="815"/>
                    <a:pt x="808" y="815"/>
                  </a:cubicBezTo>
                  <a:cubicBezTo>
                    <a:pt x="592" y="815"/>
                    <a:pt x="399" y="931"/>
                    <a:pt x="278" y="1295"/>
                  </a:cubicBezTo>
                  <a:cubicBezTo>
                    <a:pt x="1" y="2034"/>
                    <a:pt x="1480" y="1295"/>
                    <a:pt x="1202" y="2219"/>
                  </a:cubicBezTo>
                  <a:cubicBezTo>
                    <a:pt x="2219" y="2404"/>
                    <a:pt x="2034" y="3328"/>
                    <a:pt x="2312" y="3976"/>
                  </a:cubicBezTo>
                  <a:lnTo>
                    <a:pt x="3790" y="3698"/>
                  </a:lnTo>
                  <a:lnTo>
                    <a:pt x="3790" y="3698"/>
                  </a:lnTo>
                  <a:cubicBezTo>
                    <a:pt x="3143" y="4623"/>
                    <a:pt x="2959" y="5362"/>
                    <a:pt x="3051" y="6194"/>
                  </a:cubicBezTo>
                  <a:lnTo>
                    <a:pt x="3421" y="6194"/>
                  </a:lnTo>
                  <a:cubicBezTo>
                    <a:pt x="3763" y="5938"/>
                    <a:pt x="3867" y="5444"/>
                    <a:pt x="4319" y="5444"/>
                  </a:cubicBezTo>
                  <a:cubicBezTo>
                    <a:pt x="4356" y="5444"/>
                    <a:pt x="4396" y="5447"/>
                    <a:pt x="4438" y="5454"/>
                  </a:cubicBezTo>
                  <a:lnTo>
                    <a:pt x="4438" y="4715"/>
                  </a:lnTo>
                  <a:cubicBezTo>
                    <a:pt x="4345" y="4345"/>
                    <a:pt x="4253" y="3976"/>
                    <a:pt x="4160" y="3606"/>
                  </a:cubicBezTo>
                  <a:lnTo>
                    <a:pt x="4160" y="3236"/>
                  </a:lnTo>
                  <a:cubicBezTo>
                    <a:pt x="3513" y="2774"/>
                    <a:pt x="3883" y="2127"/>
                    <a:pt x="3698" y="1480"/>
                  </a:cubicBezTo>
                  <a:cubicBezTo>
                    <a:pt x="3328" y="1018"/>
                    <a:pt x="3051" y="463"/>
                    <a:pt x="268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37"/>
            <p:cNvSpPr/>
            <p:nvPr/>
          </p:nvSpPr>
          <p:spPr>
            <a:xfrm>
              <a:off x="2700775" y="1164775"/>
              <a:ext cx="97075" cy="201425"/>
            </a:xfrm>
            <a:custGeom>
              <a:rect b="b" l="l" r="r" t="t"/>
              <a:pathLst>
                <a:path extrusionOk="0" h="8057" w="3883">
                  <a:moveTo>
                    <a:pt x="370" y="0"/>
                  </a:moveTo>
                  <a:cubicBezTo>
                    <a:pt x="0" y="2681"/>
                    <a:pt x="463" y="5362"/>
                    <a:pt x="370" y="8042"/>
                  </a:cubicBezTo>
                  <a:cubicBezTo>
                    <a:pt x="444" y="8027"/>
                    <a:pt x="521" y="8022"/>
                    <a:pt x="599" y="8022"/>
                  </a:cubicBezTo>
                  <a:cubicBezTo>
                    <a:pt x="797" y="8022"/>
                    <a:pt x="1005" y="8056"/>
                    <a:pt x="1212" y="8056"/>
                  </a:cubicBezTo>
                  <a:cubicBezTo>
                    <a:pt x="1432" y="8056"/>
                    <a:pt x="1649" y="8018"/>
                    <a:pt x="1849" y="7857"/>
                  </a:cubicBezTo>
                  <a:cubicBezTo>
                    <a:pt x="1110" y="7118"/>
                    <a:pt x="1110" y="7118"/>
                    <a:pt x="2034" y="6656"/>
                  </a:cubicBezTo>
                  <a:cubicBezTo>
                    <a:pt x="2311" y="6471"/>
                    <a:pt x="2496" y="6009"/>
                    <a:pt x="2034" y="5824"/>
                  </a:cubicBezTo>
                  <a:cubicBezTo>
                    <a:pt x="832" y="5269"/>
                    <a:pt x="925" y="4437"/>
                    <a:pt x="925" y="3236"/>
                  </a:cubicBezTo>
                  <a:cubicBezTo>
                    <a:pt x="925" y="1017"/>
                    <a:pt x="832" y="925"/>
                    <a:pt x="3051" y="925"/>
                  </a:cubicBezTo>
                  <a:cubicBezTo>
                    <a:pt x="3221" y="925"/>
                    <a:pt x="3412" y="984"/>
                    <a:pt x="3567" y="984"/>
                  </a:cubicBezTo>
                  <a:cubicBezTo>
                    <a:pt x="3749" y="984"/>
                    <a:pt x="3883" y="903"/>
                    <a:pt x="3883" y="555"/>
                  </a:cubicBezTo>
                  <a:cubicBezTo>
                    <a:pt x="3883" y="161"/>
                    <a:pt x="3603" y="47"/>
                    <a:pt x="3309" y="47"/>
                  </a:cubicBezTo>
                  <a:cubicBezTo>
                    <a:pt x="3188" y="47"/>
                    <a:pt x="3066" y="66"/>
                    <a:pt x="2958" y="93"/>
                  </a:cubicBezTo>
                  <a:cubicBezTo>
                    <a:pt x="2700" y="150"/>
                    <a:pt x="2434" y="172"/>
                    <a:pt x="2163" y="172"/>
                  </a:cubicBezTo>
                  <a:cubicBezTo>
                    <a:pt x="1562" y="172"/>
                    <a:pt x="944" y="64"/>
                    <a:pt x="37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37"/>
            <p:cNvSpPr/>
            <p:nvPr/>
          </p:nvSpPr>
          <p:spPr>
            <a:xfrm>
              <a:off x="3345500" y="1137050"/>
              <a:ext cx="117875" cy="120175"/>
            </a:xfrm>
            <a:custGeom>
              <a:rect b="b" l="l" r="r" t="t"/>
              <a:pathLst>
                <a:path extrusionOk="0" h="4807" w="4715">
                  <a:moveTo>
                    <a:pt x="4068" y="0"/>
                  </a:moveTo>
                  <a:cubicBezTo>
                    <a:pt x="2959" y="370"/>
                    <a:pt x="2219" y="1109"/>
                    <a:pt x="1480" y="1849"/>
                  </a:cubicBezTo>
                  <a:cubicBezTo>
                    <a:pt x="1480" y="2496"/>
                    <a:pt x="1110" y="2866"/>
                    <a:pt x="648" y="3235"/>
                  </a:cubicBezTo>
                  <a:cubicBezTo>
                    <a:pt x="93" y="3698"/>
                    <a:pt x="1" y="4160"/>
                    <a:pt x="370" y="4807"/>
                  </a:cubicBezTo>
                  <a:cubicBezTo>
                    <a:pt x="1849" y="3605"/>
                    <a:pt x="3606" y="2958"/>
                    <a:pt x="4715" y="1479"/>
                  </a:cubicBezTo>
                  <a:cubicBezTo>
                    <a:pt x="4345" y="1109"/>
                    <a:pt x="3883" y="740"/>
                    <a:pt x="406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37"/>
            <p:cNvSpPr/>
            <p:nvPr/>
          </p:nvSpPr>
          <p:spPr>
            <a:xfrm>
              <a:off x="3652850" y="3795325"/>
              <a:ext cx="73975" cy="183800"/>
            </a:xfrm>
            <a:custGeom>
              <a:rect b="b" l="l" r="r" t="t"/>
              <a:pathLst>
                <a:path extrusionOk="0" h="7352" w="2959">
                  <a:moveTo>
                    <a:pt x="848" y="0"/>
                  </a:moveTo>
                  <a:cubicBezTo>
                    <a:pt x="751" y="0"/>
                    <a:pt x="626" y="45"/>
                    <a:pt x="463" y="154"/>
                  </a:cubicBezTo>
                  <a:cubicBezTo>
                    <a:pt x="1017" y="894"/>
                    <a:pt x="555" y="1541"/>
                    <a:pt x="463" y="2280"/>
                  </a:cubicBezTo>
                  <a:cubicBezTo>
                    <a:pt x="925" y="2373"/>
                    <a:pt x="1387" y="2558"/>
                    <a:pt x="740" y="3020"/>
                  </a:cubicBezTo>
                  <a:cubicBezTo>
                    <a:pt x="463" y="3205"/>
                    <a:pt x="0" y="3482"/>
                    <a:pt x="370" y="3574"/>
                  </a:cubicBezTo>
                  <a:cubicBezTo>
                    <a:pt x="1942" y="4037"/>
                    <a:pt x="1202" y="5331"/>
                    <a:pt x="1479" y="6347"/>
                  </a:cubicBezTo>
                  <a:cubicBezTo>
                    <a:pt x="1546" y="6681"/>
                    <a:pt x="1757" y="7351"/>
                    <a:pt x="2252" y="7351"/>
                  </a:cubicBezTo>
                  <a:cubicBezTo>
                    <a:pt x="2442" y="7351"/>
                    <a:pt x="2675" y="7252"/>
                    <a:pt x="2958" y="6994"/>
                  </a:cubicBezTo>
                  <a:cubicBezTo>
                    <a:pt x="2496" y="4961"/>
                    <a:pt x="2034" y="2927"/>
                    <a:pt x="1572" y="894"/>
                  </a:cubicBezTo>
                  <a:cubicBezTo>
                    <a:pt x="1201" y="745"/>
                    <a:pt x="1247" y="0"/>
                    <a:pt x="84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37"/>
            <p:cNvSpPr/>
            <p:nvPr/>
          </p:nvSpPr>
          <p:spPr>
            <a:xfrm>
              <a:off x="3223025" y="4642625"/>
              <a:ext cx="134050" cy="50775"/>
            </a:xfrm>
            <a:custGeom>
              <a:rect b="b" l="l" r="r" t="t"/>
              <a:pathLst>
                <a:path extrusionOk="0" h="2031" w="5362">
                  <a:moveTo>
                    <a:pt x="4530" y="1"/>
                  </a:moveTo>
                  <a:cubicBezTo>
                    <a:pt x="3493" y="161"/>
                    <a:pt x="2386" y="389"/>
                    <a:pt x="1330" y="389"/>
                  </a:cubicBezTo>
                  <a:cubicBezTo>
                    <a:pt x="1163" y="389"/>
                    <a:pt x="997" y="383"/>
                    <a:pt x="833" y="371"/>
                  </a:cubicBezTo>
                  <a:cubicBezTo>
                    <a:pt x="463" y="371"/>
                    <a:pt x="1" y="371"/>
                    <a:pt x="1" y="833"/>
                  </a:cubicBezTo>
                  <a:cubicBezTo>
                    <a:pt x="1" y="1261"/>
                    <a:pt x="159" y="1767"/>
                    <a:pt x="549" y="1767"/>
                  </a:cubicBezTo>
                  <a:cubicBezTo>
                    <a:pt x="580" y="1767"/>
                    <a:pt x="613" y="1764"/>
                    <a:pt x="648" y="1757"/>
                  </a:cubicBezTo>
                  <a:cubicBezTo>
                    <a:pt x="849" y="1720"/>
                    <a:pt x="1048" y="1704"/>
                    <a:pt x="1246" y="1704"/>
                  </a:cubicBezTo>
                  <a:cubicBezTo>
                    <a:pt x="2155" y="1704"/>
                    <a:pt x="3033" y="2031"/>
                    <a:pt x="3902" y="2031"/>
                  </a:cubicBezTo>
                  <a:cubicBezTo>
                    <a:pt x="4236" y="2031"/>
                    <a:pt x="4568" y="1983"/>
                    <a:pt x="4900" y="1850"/>
                  </a:cubicBezTo>
                  <a:cubicBezTo>
                    <a:pt x="5085" y="1203"/>
                    <a:pt x="5362" y="463"/>
                    <a:pt x="453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37"/>
            <p:cNvSpPr/>
            <p:nvPr/>
          </p:nvSpPr>
          <p:spPr>
            <a:xfrm>
              <a:off x="3946325" y="3507300"/>
              <a:ext cx="80900" cy="109325"/>
            </a:xfrm>
            <a:custGeom>
              <a:rect b="b" l="l" r="r" t="t"/>
              <a:pathLst>
                <a:path extrusionOk="0" h="4373" w="3236">
                  <a:moveTo>
                    <a:pt x="882" y="1"/>
                  </a:moveTo>
                  <a:cubicBezTo>
                    <a:pt x="563" y="1"/>
                    <a:pt x="182" y="404"/>
                    <a:pt x="1" y="768"/>
                  </a:cubicBezTo>
                  <a:cubicBezTo>
                    <a:pt x="370" y="1970"/>
                    <a:pt x="278" y="3264"/>
                    <a:pt x="1110" y="4373"/>
                  </a:cubicBezTo>
                  <a:cubicBezTo>
                    <a:pt x="2127" y="3449"/>
                    <a:pt x="2774" y="2339"/>
                    <a:pt x="3236" y="1138"/>
                  </a:cubicBezTo>
                  <a:cubicBezTo>
                    <a:pt x="3236" y="953"/>
                    <a:pt x="3236" y="860"/>
                    <a:pt x="3143" y="768"/>
                  </a:cubicBezTo>
                  <a:cubicBezTo>
                    <a:pt x="3143" y="768"/>
                    <a:pt x="3051" y="675"/>
                    <a:pt x="3051" y="675"/>
                  </a:cubicBezTo>
                  <a:cubicBezTo>
                    <a:pt x="2667" y="1107"/>
                    <a:pt x="2333" y="1439"/>
                    <a:pt x="2036" y="1439"/>
                  </a:cubicBezTo>
                  <a:cubicBezTo>
                    <a:pt x="1761" y="1439"/>
                    <a:pt x="1517" y="1154"/>
                    <a:pt x="1295" y="398"/>
                  </a:cubicBezTo>
                  <a:cubicBezTo>
                    <a:pt x="1199" y="112"/>
                    <a:pt x="1049" y="1"/>
                    <a:pt x="88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37"/>
            <p:cNvSpPr/>
            <p:nvPr/>
          </p:nvSpPr>
          <p:spPr>
            <a:xfrm>
              <a:off x="3662100" y="5257325"/>
              <a:ext cx="92450" cy="101975"/>
            </a:xfrm>
            <a:custGeom>
              <a:rect b="b" l="l" r="r" t="t"/>
              <a:pathLst>
                <a:path extrusionOk="0" h="4079" w="3698">
                  <a:moveTo>
                    <a:pt x="3698" y="1"/>
                  </a:moveTo>
                  <a:cubicBezTo>
                    <a:pt x="2786" y="84"/>
                    <a:pt x="2840" y="1059"/>
                    <a:pt x="2194" y="1059"/>
                  </a:cubicBezTo>
                  <a:cubicBezTo>
                    <a:pt x="2120" y="1059"/>
                    <a:pt x="2037" y="1046"/>
                    <a:pt x="1941" y="1017"/>
                  </a:cubicBezTo>
                  <a:cubicBezTo>
                    <a:pt x="1580" y="957"/>
                    <a:pt x="1219" y="544"/>
                    <a:pt x="883" y="544"/>
                  </a:cubicBezTo>
                  <a:cubicBezTo>
                    <a:pt x="704" y="544"/>
                    <a:pt x="531" y="663"/>
                    <a:pt x="370" y="1017"/>
                  </a:cubicBezTo>
                  <a:cubicBezTo>
                    <a:pt x="1387" y="1387"/>
                    <a:pt x="0" y="2219"/>
                    <a:pt x="740" y="2774"/>
                  </a:cubicBezTo>
                  <a:cubicBezTo>
                    <a:pt x="1017" y="2959"/>
                    <a:pt x="1294" y="3328"/>
                    <a:pt x="832" y="3791"/>
                  </a:cubicBezTo>
                  <a:cubicBezTo>
                    <a:pt x="1017" y="4037"/>
                    <a:pt x="1243" y="4078"/>
                    <a:pt x="1510" y="4078"/>
                  </a:cubicBezTo>
                  <a:cubicBezTo>
                    <a:pt x="1643" y="4078"/>
                    <a:pt x="1787" y="4068"/>
                    <a:pt x="1941" y="4068"/>
                  </a:cubicBezTo>
                  <a:cubicBezTo>
                    <a:pt x="2403" y="2774"/>
                    <a:pt x="3698" y="1665"/>
                    <a:pt x="369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37"/>
            <p:cNvSpPr/>
            <p:nvPr/>
          </p:nvSpPr>
          <p:spPr>
            <a:xfrm>
              <a:off x="3618175" y="1654675"/>
              <a:ext cx="62425" cy="219550"/>
            </a:xfrm>
            <a:custGeom>
              <a:rect b="b" l="l" r="r" t="t"/>
              <a:pathLst>
                <a:path extrusionOk="0" h="8782" w="2497">
                  <a:moveTo>
                    <a:pt x="2219" y="1"/>
                  </a:moveTo>
                  <a:cubicBezTo>
                    <a:pt x="1850" y="1017"/>
                    <a:pt x="1110" y="1387"/>
                    <a:pt x="1" y="1480"/>
                  </a:cubicBezTo>
                  <a:cubicBezTo>
                    <a:pt x="1480" y="1942"/>
                    <a:pt x="1757" y="2681"/>
                    <a:pt x="1295" y="4068"/>
                  </a:cubicBezTo>
                  <a:cubicBezTo>
                    <a:pt x="833" y="5547"/>
                    <a:pt x="463" y="7211"/>
                    <a:pt x="1480" y="8782"/>
                  </a:cubicBezTo>
                  <a:cubicBezTo>
                    <a:pt x="1480" y="8320"/>
                    <a:pt x="1480" y="7950"/>
                    <a:pt x="1572" y="7488"/>
                  </a:cubicBezTo>
                  <a:cubicBezTo>
                    <a:pt x="2127" y="5085"/>
                    <a:pt x="2497" y="2589"/>
                    <a:pt x="221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37"/>
            <p:cNvSpPr/>
            <p:nvPr/>
          </p:nvSpPr>
          <p:spPr>
            <a:xfrm>
              <a:off x="4064175" y="2618300"/>
              <a:ext cx="92475" cy="99400"/>
            </a:xfrm>
            <a:custGeom>
              <a:rect b="b" l="l" r="r" t="t"/>
              <a:pathLst>
                <a:path extrusionOk="0" h="3976" w="3699">
                  <a:moveTo>
                    <a:pt x="1110" y="1"/>
                  </a:moveTo>
                  <a:cubicBezTo>
                    <a:pt x="1202" y="463"/>
                    <a:pt x="1295" y="925"/>
                    <a:pt x="1480" y="1480"/>
                  </a:cubicBezTo>
                  <a:cubicBezTo>
                    <a:pt x="1004" y="1480"/>
                    <a:pt x="597" y="1072"/>
                    <a:pt x="199" y="1072"/>
                  </a:cubicBezTo>
                  <a:cubicBezTo>
                    <a:pt x="133" y="1072"/>
                    <a:pt x="67" y="1084"/>
                    <a:pt x="1" y="1110"/>
                  </a:cubicBezTo>
                  <a:cubicBezTo>
                    <a:pt x="463" y="2682"/>
                    <a:pt x="2034" y="3144"/>
                    <a:pt x="3236" y="3976"/>
                  </a:cubicBezTo>
                  <a:cubicBezTo>
                    <a:pt x="3513" y="3791"/>
                    <a:pt x="3698" y="3421"/>
                    <a:pt x="3421" y="3329"/>
                  </a:cubicBezTo>
                  <a:cubicBezTo>
                    <a:pt x="2127" y="2589"/>
                    <a:pt x="3236" y="2312"/>
                    <a:pt x="3606" y="1850"/>
                  </a:cubicBezTo>
                  <a:cubicBezTo>
                    <a:pt x="3513" y="1665"/>
                    <a:pt x="3421" y="1572"/>
                    <a:pt x="3236" y="1480"/>
                  </a:cubicBezTo>
                  <a:cubicBezTo>
                    <a:pt x="3051" y="1110"/>
                    <a:pt x="2774" y="740"/>
                    <a:pt x="2497" y="371"/>
                  </a:cubicBezTo>
                  <a:cubicBezTo>
                    <a:pt x="2034" y="278"/>
                    <a:pt x="1572" y="93"/>
                    <a:pt x="111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37"/>
            <p:cNvSpPr/>
            <p:nvPr/>
          </p:nvSpPr>
          <p:spPr>
            <a:xfrm>
              <a:off x="2899500" y="4670875"/>
              <a:ext cx="191825" cy="45725"/>
            </a:xfrm>
            <a:custGeom>
              <a:rect b="b" l="l" r="r" t="t"/>
              <a:pathLst>
                <a:path extrusionOk="0" h="1829" w="7673">
                  <a:moveTo>
                    <a:pt x="2795" y="0"/>
                  </a:moveTo>
                  <a:cubicBezTo>
                    <a:pt x="1905" y="0"/>
                    <a:pt x="980" y="214"/>
                    <a:pt x="1" y="720"/>
                  </a:cubicBezTo>
                  <a:cubicBezTo>
                    <a:pt x="348" y="874"/>
                    <a:pt x="663" y="948"/>
                    <a:pt x="953" y="948"/>
                  </a:cubicBezTo>
                  <a:cubicBezTo>
                    <a:pt x="1357" y="948"/>
                    <a:pt x="1711" y="804"/>
                    <a:pt x="2034" y="535"/>
                  </a:cubicBezTo>
                  <a:cubicBezTo>
                    <a:pt x="2116" y="481"/>
                    <a:pt x="2197" y="458"/>
                    <a:pt x="2276" y="458"/>
                  </a:cubicBezTo>
                  <a:cubicBezTo>
                    <a:pt x="2466" y="458"/>
                    <a:pt x="2643" y="589"/>
                    <a:pt x="2774" y="720"/>
                  </a:cubicBezTo>
                  <a:cubicBezTo>
                    <a:pt x="4253" y="1829"/>
                    <a:pt x="6009" y="1829"/>
                    <a:pt x="7673" y="1829"/>
                  </a:cubicBezTo>
                  <a:cubicBezTo>
                    <a:pt x="6091" y="794"/>
                    <a:pt x="4509" y="0"/>
                    <a:pt x="279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37"/>
            <p:cNvSpPr/>
            <p:nvPr/>
          </p:nvSpPr>
          <p:spPr>
            <a:xfrm>
              <a:off x="3967125" y="3984050"/>
              <a:ext cx="69350" cy="122500"/>
            </a:xfrm>
            <a:custGeom>
              <a:rect b="b" l="l" r="r" t="t"/>
              <a:pathLst>
                <a:path extrusionOk="0" h="4900" w="2774">
                  <a:moveTo>
                    <a:pt x="1942" y="0"/>
                  </a:moveTo>
                  <a:cubicBezTo>
                    <a:pt x="1479" y="1202"/>
                    <a:pt x="1" y="1756"/>
                    <a:pt x="1" y="3050"/>
                  </a:cubicBezTo>
                  <a:cubicBezTo>
                    <a:pt x="125" y="3121"/>
                    <a:pt x="249" y="3148"/>
                    <a:pt x="374" y="3148"/>
                  </a:cubicBezTo>
                  <a:cubicBezTo>
                    <a:pt x="748" y="3148"/>
                    <a:pt x="1122" y="2906"/>
                    <a:pt x="1497" y="2906"/>
                  </a:cubicBezTo>
                  <a:cubicBezTo>
                    <a:pt x="1645" y="2906"/>
                    <a:pt x="1793" y="2944"/>
                    <a:pt x="1942" y="3050"/>
                  </a:cubicBezTo>
                  <a:cubicBezTo>
                    <a:pt x="1572" y="3605"/>
                    <a:pt x="1202" y="3882"/>
                    <a:pt x="648" y="3975"/>
                  </a:cubicBezTo>
                  <a:cubicBezTo>
                    <a:pt x="1" y="4160"/>
                    <a:pt x="1" y="4252"/>
                    <a:pt x="648" y="4899"/>
                  </a:cubicBezTo>
                  <a:cubicBezTo>
                    <a:pt x="2127" y="4714"/>
                    <a:pt x="2496" y="3605"/>
                    <a:pt x="2774" y="2403"/>
                  </a:cubicBezTo>
                  <a:cubicBezTo>
                    <a:pt x="1664" y="2126"/>
                    <a:pt x="1664" y="1479"/>
                    <a:pt x="2311" y="647"/>
                  </a:cubicBezTo>
                  <a:cubicBezTo>
                    <a:pt x="2496" y="462"/>
                    <a:pt x="2681" y="277"/>
                    <a:pt x="2404" y="92"/>
                  </a:cubicBezTo>
                  <a:cubicBezTo>
                    <a:pt x="2311" y="0"/>
                    <a:pt x="1942" y="0"/>
                    <a:pt x="194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37"/>
            <p:cNvSpPr/>
            <p:nvPr/>
          </p:nvSpPr>
          <p:spPr>
            <a:xfrm>
              <a:off x="4445475" y="865425"/>
              <a:ext cx="140975" cy="100650"/>
            </a:xfrm>
            <a:custGeom>
              <a:rect b="b" l="l" r="r" t="t"/>
              <a:pathLst>
                <a:path extrusionOk="0" h="4026" w="5639">
                  <a:moveTo>
                    <a:pt x="483" y="0"/>
                  </a:moveTo>
                  <a:cubicBezTo>
                    <a:pt x="341" y="0"/>
                    <a:pt x="181" y="16"/>
                    <a:pt x="0" y="50"/>
                  </a:cubicBezTo>
                  <a:cubicBezTo>
                    <a:pt x="370" y="1807"/>
                    <a:pt x="1479" y="3008"/>
                    <a:pt x="2958" y="4025"/>
                  </a:cubicBezTo>
                  <a:cubicBezTo>
                    <a:pt x="3143" y="3748"/>
                    <a:pt x="3328" y="3286"/>
                    <a:pt x="3605" y="3286"/>
                  </a:cubicBezTo>
                  <a:cubicBezTo>
                    <a:pt x="5639" y="2823"/>
                    <a:pt x="4160" y="2269"/>
                    <a:pt x="3698" y="1807"/>
                  </a:cubicBezTo>
                  <a:lnTo>
                    <a:pt x="3698" y="1807"/>
                  </a:lnTo>
                  <a:cubicBezTo>
                    <a:pt x="3605" y="2361"/>
                    <a:pt x="3513" y="2823"/>
                    <a:pt x="2866" y="2823"/>
                  </a:cubicBezTo>
                  <a:cubicBezTo>
                    <a:pt x="2681" y="2823"/>
                    <a:pt x="2404" y="2454"/>
                    <a:pt x="2496" y="2361"/>
                  </a:cubicBezTo>
                  <a:cubicBezTo>
                    <a:pt x="2640" y="1858"/>
                    <a:pt x="3007" y="1802"/>
                    <a:pt x="3381" y="1802"/>
                  </a:cubicBezTo>
                  <a:cubicBezTo>
                    <a:pt x="3488" y="1802"/>
                    <a:pt x="3595" y="1807"/>
                    <a:pt x="3698" y="1807"/>
                  </a:cubicBezTo>
                  <a:cubicBezTo>
                    <a:pt x="3500" y="1354"/>
                    <a:pt x="3284" y="1204"/>
                    <a:pt x="3059" y="1204"/>
                  </a:cubicBezTo>
                  <a:cubicBezTo>
                    <a:pt x="2623" y="1204"/>
                    <a:pt x="2151" y="1767"/>
                    <a:pt x="1702" y="1767"/>
                  </a:cubicBezTo>
                  <a:cubicBezTo>
                    <a:pt x="1627" y="1767"/>
                    <a:pt x="1553" y="1751"/>
                    <a:pt x="1479" y="1714"/>
                  </a:cubicBezTo>
                  <a:cubicBezTo>
                    <a:pt x="1561" y="822"/>
                    <a:pt x="1499" y="0"/>
                    <a:pt x="48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37"/>
            <p:cNvSpPr/>
            <p:nvPr/>
          </p:nvSpPr>
          <p:spPr>
            <a:xfrm>
              <a:off x="3964825" y="2509700"/>
              <a:ext cx="90150" cy="117875"/>
            </a:xfrm>
            <a:custGeom>
              <a:rect b="b" l="l" r="r" t="t"/>
              <a:pathLst>
                <a:path extrusionOk="0" h="4715" w="3606">
                  <a:moveTo>
                    <a:pt x="740" y="1"/>
                  </a:moveTo>
                  <a:cubicBezTo>
                    <a:pt x="185" y="370"/>
                    <a:pt x="0" y="832"/>
                    <a:pt x="0" y="1480"/>
                  </a:cubicBezTo>
                  <a:cubicBezTo>
                    <a:pt x="1017" y="2589"/>
                    <a:pt x="1941" y="3883"/>
                    <a:pt x="3235" y="4715"/>
                  </a:cubicBezTo>
                  <a:cubicBezTo>
                    <a:pt x="3605" y="3606"/>
                    <a:pt x="2496" y="2866"/>
                    <a:pt x="2496" y="1849"/>
                  </a:cubicBezTo>
                  <a:cubicBezTo>
                    <a:pt x="2034" y="1017"/>
                    <a:pt x="1479" y="463"/>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37"/>
            <p:cNvSpPr/>
            <p:nvPr/>
          </p:nvSpPr>
          <p:spPr>
            <a:xfrm>
              <a:off x="3364000" y="3616600"/>
              <a:ext cx="90150" cy="83225"/>
            </a:xfrm>
            <a:custGeom>
              <a:rect b="b" l="l" r="r" t="t"/>
              <a:pathLst>
                <a:path extrusionOk="0" h="3329" w="3606">
                  <a:moveTo>
                    <a:pt x="0" y="1"/>
                  </a:moveTo>
                  <a:lnTo>
                    <a:pt x="0" y="3329"/>
                  </a:lnTo>
                  <a:cubicBezTo>
                    <a:pt x="555" y="2959"/>
                    <a:pt x="185" y="2312"/>
                    <a:pt x="555" y="1757"/>
                  </a:cubicBezTo>
                  <a:cubicBezTo>
                    <a:pt x="925" y="2774"/>
                    <a:pt x="1849" y="2497"/>
                    <a:pt x="2588" y="2589"/>
                  </a:cubicBezTo>
                  <a:cubicBezTo>
                    <a:pt x="2866" y="2404"/>
                    <a:pt x="3235" y="2312"/>
                    <a:pt x="3605" y="2219"/>
                  </a:cubicBezTo>
                  <a:cubicBezTo>
                    <a:pt x="3050" y="463"/>
                    <a:pt x="1294" y="555"/>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37"/>
            <p:cNvSpPr/>
            <p:nvPr/>
          </p:nvSpPr>
          <p:spPr>
            <a:xfrm>
              <a:off x="3717550" y="4561750"/>
              <a:ext cx="115575" cy="82350"/>
            </a:xfrm>
            <a:custGeom>
              <a:rect b="b" l="l" r="r" t="t"/>
              <a:pathLst>
                <a:path extrusionOk="0" h="3294" w="4623">
                  <a:moveTo>
                    <a:pt x="1480" y="1"/>
                  </a:moveTo>
                  <a:cubicBezTo>
                    <a:pt x="1404" y="677"/>
                    <a:pt x="1451" y="1537"/>
                    <a:pt x="677" y="1537"/>
                  </a:cubicBezTo>
                  <a:cubicBezTo>
                    <a:pt x="499" y="1537"/>
                    <a:pt x="277" y="1491"/>
                    <a:pt x="1" y="1387"/>
                  </a:cubicBezTo>
                  <a:lnTo>
                    <a:pt x="1" y="1387"/>
                  </a:lnTo>
                  <a:cubicBezTo>
                    <a:pt x="648" y="1942"/>
                    <a:pt x="1295" y="2497"/>
                    <a:pt x="1942" y="2959"/>
                  </a:cubicBezTo>
                  <a:cubicBezTo>
                    <a:pt x="2251" y="3191"/>
                    <a:pt x="2594" y="3294"/>
                    <a:pt x="2921" y="3294"/>
                  </a:cubicBezTo>
                  <a:cubicBezTo>
                    <a:pt x="3374" y="3294"/>
                    <a:pt x="3799" y="3096"/>
                    <a:pt x="4068" y="2774"/>
                  </a:cubicBezTo>
                  <a:cubicBezTo>
                    <a:pt x="4622" y="1942"/>
                    <a:pt x="3606" y="1757"/>
                    <a:pt x="3328" y="1387"/>
                  </a:cubicBezTo>
                  <a:cubicBezTo>
                    <a:pt x="2774" y="925"/>
                    <a:pt x="2127" y="463"/>
                    <a:pt x="14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37"/>
            <p:cNvSpPr/>
            <p:nvPr/>
          </p:nvSpPr>
          <p:spPr>
            <a:xfrm>
              <a:off x="3590450" y="584750"/>
              <a:ext cx="145625" cy="117875"/>
            </a:xfrm>
            <a:custGeom>
              <a:rect b="b" l="l" r="r" t="t"/>
              <a:pathLst>
                <a:path extrusionOk="0" h="4715" w="5825">
                  <a:moveTo>
                    <a:pt x="5824" y="0"/>
                  </a:moveTo>
                  <a:lnTo>
                    <a:pt x="5824" y="0"/>
                  </a:lnTo>
                  <a:cubicBezTo>
                    <a:pt x="5085" y="278"/>
                    <a:pt x="4160" y="370"/>
                    <a:pt x="3791" y="1387"/>
                  </a:cubicBezTo>
                  <a:cubicBezTo>
                    <a:pt x="3606" y="2034"/>
                    <a:pt x="2959" y="2219"/>
                    <a:pt x="2219" y="2219"/>
                  </a:cubicBezTo>
                  <a:cubicBezTo>
                    <a:pt x="1480" y="2866"/>
                    <a:pt x="186" y="3051"/>
                    <a:pt x="1" y="4345"/>
                  </a:cubicBezTo>
                  <a:cubicBezTo>
                    <a:pt x="1" y="4437"/>
                    <a:pt x="1" y="4622"/>
                    <a:pt x="1" y="4714"/>
                  </a:cubicBezTo>
                  <a:cubicBezTo>
                    <a:pt x="2589" y="3883"/>
                    <a:pt x="4160" y="1849"/>
                    <a:pt x="582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37"/>
            <p:cNvSpPr/>
            <p:nvPr/>
          </p:nvSpPr>
          <p:spPr>
            <a:xfrm>
              <a:off x="4554075" y="3544975"/>
              <a:ext cx="64750" cy="147925"/>
            </a:xfrm>
            <a:custGeom>
              <a:rect b="b" l="l" r="r" t="t"/>
              <a:pathLst>
                <a:path extrusionOk="0" h="5917" w="2590">
                  <a:moveTo>
                    <a:pt x="371" y="0"/>
                  </a:moveTo>
                  <a:cubicBezTo>
                    <a:pt x="371" y="1202"/>
                    <a:pt x="1387" y="2496"/>
                    <a:pt x="1" y="3605"/>
                  </a:cubicBezTo>
                  <a:cubicBezTo>
                    <a:pt x="186" y="3698"/>
                    <a:pt x="278" y="3883"/>
                    <a:pt x="371" y="3975"/>
                  </a:cubicBezTo>
                  <a:cubicBezTo>
                    <a:pt x="590" y="3902"/>
                    <a:pt x="781" y="3869"/>
                    <a:pt x="944" y="3869"/>
                  </a:cubicBezTo>
                  <a:cubicBezTo>
                    <a:pt x="1608" y="3869"/>
                    <a:pt x="1831" y="4417"/>
                    <a:pt x="1757" y="5084"/>
                  </a:cubicBezTo>
                  <a:cubicBezTo>
                    <a:pt x="1665" y="5916"/>
                    <a:pt x="2127" y="5731"/>
                    <a:pt x="2589" y="5824"/>
                  </a:cubicBezTo>
                  <a:cubicBezTo>
                    <a:pt x="2589" y="5177"/>
                    <a:pt x="2589" y="4622"/>
                    <a:pt x="2589" y="3975"/>
                  </a:cubicBezTo>
                  <a:cubicBezTo>
                    <a:pt x="1942" y="3328"/>
                    <a:pt x="1572" y="2681"/>
                    <a:pt x="1480" y="1757"/>
                  </a:cubicBezTo>
                  <a:cubicBezTo>
                    <a:pt x="1387" y="1479"/>
                    <a:pt x="1203" y="1110"/>
                    <a:pt x="1110" y="740"/>
                  </a:cubicBezTo>
                  <a:cubicBezTo>
                    <a:pt x="833" y="463"/>
                    <a:pt x="648" y="185"/>
                    <a:pt x="37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37"/>
            <p:cNvSpPr/>
            <p:nvPr/>
          </p:nvSpPr>
          <p:spPr>
            <a:xfrm>
              <a:off x="3853900" y="420675"/>
              <a:ext cx="64725" cy="120375"/>
            </a:xfrm>
            <a:custGeom>
              <a:rect b="b" l="l" r="r" t="t"/>
              <a:pathLst>
                <a:path extrusionOk="0" h="4815" w="2589">
                  <a:moveTo>
                    <a:pt x="2588" y="0"/>
                  </a:moveTo>
                  <a:cubicBezTo>
                    <a:pt x="2126" y="0"/>
                    <a:pt x="1664" y="0"/>
                    <a:pt x="1479" y="647"/>
                  </a:cubicBezTo>
                  <a:cubicBezTo>
                    <a:pt x="1410" y="1165"/>
                    <a:pt x="1303" y="1335"/>
                    <a:pt x="1171" y="1335"/>
                  </a:cubicBezTo>
                  <a:cubicBezTo>
                    <a:pt x="949" y="1335"/>
                    <a:pt x="660" y="856"/>
                    <a:pt x="370" y="740"/>
                  </a:cubicBezTo>
                  <a:lnTo>
                    <a:pt x="370" y="740"/>
                  </a:lnTo>
                  <a:cubicBezTo>
                    <a:pt x="0" y="1110"/>
                    <a:pt x="555" y="1479"/>
                    <a:pt x="370" y="1849"/>
                  </a:cubicBezTo>
                  <a:cubicBezTo>
                    <a:pt x="555" y="2589"/>
                    <a:pt x="1294" y="3236"/>
                    <a:pt x="370" y="3975"/>
                  </a:cubicBezTo>
                  <a:cubicBezTo>
                    <a:pt x="892" y="4149"/>
                    <a:pt x="1087" y="4815"/>
                    <a:pt x="1571" y="4815"/>
                  </a:cubicBezTo>
                  <a:cubicBezTo>
                    <a:pt x="1601" y="4815"/>
                    <a:pt x="1632" y="4812"/>
                    <a:pt x="1664" y="4807"/>
                  </a:cubicBezTo>
                  <a:cubicBezTo>
                    <a:pt x="1849" y="4715"/>
                    <a:pt x="1849" y="4067"/>
                    <a:pt x="1849" y="3605"/>
                  </a:cubicBezTo>
                  <a:lnTo>
                    <a:pt x="1849" y="2589"/>
                  </a:lnTo>
                  <a:cubicBezTo>
                    <a:pt x="2126" y="1664"/>
                    <a:pt x="2311" y="832"/>
                    <a:pt x="258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37"/>
            <p:cNvSpPr/>
            <p:nvPr/>
          </p:nvSpPr>
          <p:spPr>
            <a:xfrm>
              <a:off x="3999475" y="2143275"/>
              <a:ext cx="129425" cy="38200"/>
            </a:xfrm>
            <a:custGeom>
              <a:rect b="b" l="l" r="r" t="t"/>
              <a:pathLst>
                <a:path extrusionOk="0" h="1528" w="5177">
                  <a:moveTo>
                    <a:pt x="1979" y="0"/>
                  </a:moveTo>
                  <a:cubicBezTo>
                    <a:pt x="1331" y="0"/>
                    <a:pt x="666" y="79"/>
                    <a:pt x="1" y="145"/>
                  </a:cubicBezTo>
                  <a:cubicBezTo>
                    <a:pt x="1119" y="1000"/>
                    <a:pt x="2284" y="1528"/>
                    <a:pt x="3562" y="1528"/>
                  </a:cubicBezTo>
                  <a:cubicBezTo>
                    <a:pt x="4080" y="1528"/>
                    <a:pt x="4617" y="1441"/>
                    <a:pt x="5177" y="1254"/>
                  </a:cubicBezTo>
                  <a:cubicBezTo>
                    <a:pt x="4230" y="249"/>
                    <a:pt x="3132" y="0"/>
                    <a:pt x="197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37"/>
            <p:cNvSpPr/>
            <p:nvPr/>
          </p:nvSpPr>
          <p:spPr>
            <a:xfrm>
              <a:off x="3955575" y="4886800"/>
              <a:ext cx="106325" cy="74775"/>
            </a:xfrm>
            <a:custGeom>
              <a:rect b="b" l="l" r="r" t="t"/>
              <a:pathLst>
                <a:path extrusionOk="0" h="2991" w="4253">
                  <a:moveTo>
                    <a:pt x="2710" y="0"/>
                  </a:moveTo>
                  <a:cubicBezTo>
                    <a:pt x="1886" y="0"/>
                    <a:pt x="1333" y="591"/>
                    <a:pt x="925" y="1326"/>
                  </a:cubicBezTo>
                  <a:cubicBezTo>
                    <a:pt x="647" y="1788"/>
                    <a:pt x="278" y="2158"/>
                    <a:pt x="0" y="2620"/>
                  </a:cubicBezTo>
                  <a:cubicBezTo>
                    <a:pt x="150" y="2680"/>
                    <a:pt x="277" y="2706"/>
                    <a:pt x="388" y="2706"/>
                  </a:cubicBezTo>
                  <a:cubicBezTo>
                    <a:pt x="962" y="2706"/>
                    <a:pt x="1077" y="2006"/>
                    <a:pt x="1387" y="1696"/>
                  </a:cubicBezTo>
                  <a:cubicBezTo>
                    <a:pt x="1768" y="1391"/>
                    <a:pt x="2087" y="771"/>
                    <a:pt x="2550" y="771"/>
                  </a:cubicBezTo>
                  <a:cubicBezTo>
                    <a:pt x="2648" y="771"/>
                    <a:pt x="2753" y="799"/>
                    <a:pt x="2866" y="864"/>
                  </a:cubicBezTo>
                  <a:cubicBezTo>
                    <a:pt x="3420" y="1326"/>
                    <a:pt x="2958" y="1973"/>
                    <a:pt x="2681" y="2435"/>
                  </a:cubicBezTo>
                  <a:cubicBezTo>
                    <a:pt x="2589" y="2620"/>
                    <a:pt x="2589" y="2805"/>
                    <a:pt x="2496" y="2990"/>
                  </a:cubicBezTo>
                  <a:cubicBezTo>
                    <a:pt x="3236" y="2528"/>
                    <a:pt x="4252" y="2343"/>
                    <a:pt x="4160" y="1326"/>
                  </a:cubicBezTo>
                  <a:cubicBezTo>
                    <a:pt x="4160" y="772"/>
                    <a:pt x="3790" y="217"/>
                    <a:pt x="3051" y="32"/>
                  </a:cubicBezTo>
                  <a:cubicBezTo>
                    <a:pt x="2932" y="11"/>
                    <a:pt x="2819" y="0"/>
                    <a:pt x="271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37"/>
            <p:cNvSpPr/>
            <p:nvPr/>
          </p:nvSpPr>
          <p:spPr>
            <a:xfrm>
              <a:off x="4027200" y="2555925"/>
              <a:ext cx="73975" cy="99375"/>
            </a:xfrm>
            <a:custGeom>
              <a:rect b="b" l="l" r="r" t="t"/>
              <a:pathLst>
                <a:path extrusionOk="0" h="3975" w="2959">
                  <a:moveTo>
                    <a:pt x="1" y="0"/>
                  </a:moveTo>
                  <a:cubicBezTo>
                    <a:pt x="1" y="1017"/>
                    <a:pt x="1110" y="1757"/>
                    <a:pt x="740" y="2866"/>
                  </a:cubicBezTo>
                  <a:lnTo>
                    <a:pt x="1480" y="3605"/>
                  </a:lnTo>
                  <a:cubicBezTo>
                    <a:pt x="1559" y="3579"/>
                    <a:pt x="1634" y="3567"/>
                    <a:pt x="1707" y="3567"/>
                  </a:cubicBezTo>
                  <a:cubicBezTo>
                    <a:pt x="2144" y="3567"/>
                    <a:pt x="2483" y="3975"/>
                    <a:pt x="2959" y="3975"/>
                  </a:cubicBezTo>
                  <a:cubicBezTo>
                    <a:pt x="2774" y="3420"/>
                    <a:pt x="2681" y="2958"/>
                    <a:pt x="2589" y="2496"/>
                  </a:cubicBezTo>
                  <a:cubicBezTo>
                    <a:pt x="2404" y="2219"/>
                    <a:pt x="2312" y="2034"/>
                    <a:pt x="2219" y="1757"/>
                  </a:cubicBezTo>
                  <a:cubicBezTo>
                    <a:pt x="1757" y="1572"/>
                    <a:pt x="1480" y="1202"/>
                    <a:pt x="1480" y="647"/>
                  </a:cubicBezTo>
                  <a:lnTo>
                    <a:pt x="1"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37"/>
            <p:cNvSpPr/>
            <p:nvPr/>
          </p:nvSpPr>
          <p:spPr>
            <a:xfrm>
              <a:off x="3673650" y="4929175"/>
              <a:ext cx="99400" cy="72050"/>
            </a:xfrm>
            <a:custGeom>
              <a:rect b="b" l="l" r="r" t="t"/>
              <a:pathLst>
                <a:path extrusionOk="0" h="2882" w="3976">
                  <a:moveTo>
                    <a:pt x="0" y="1"/>
                  </a:moveTo>
                  <a:lnTo>
                    <a:pt x="0" y="1665"/>
                  </a:lnTo>
                  <a:cubicBezTo>
                    <a:pt x="370" y="1665"/>
                    <a:pt x="740" y="1850"/>
                    <a:pt x="1110" y="1942"/>
                  </a:cubicBezTo>
                  <a:cubicBezTo>
                    <a:pt x="1903" y="2158"/>
                    <a:pt x="2471" y="2881"/>
                    <a:pt x="3253" y="2881"/>
                  </a:cubicBezTo>
                  <a:cubicBezTo>
                    <a:pt x="3474" y="2881"/>
                    <a:pt x="3711" y="2824"/>
                    <a:pt x="3975" y="2682"/>
                  </a:cubicBezTo>
                  <a:cubicBezTo>
                    <a:pt x="3236" y="2497"/>
                    <a:pt x="3051" y="1665"/>
                    <a:pt x="2496" y="1295"/>
                  </a:cubicBezTo>
                  <a:cubicBezTo>
                    <a:pt x="2383" y="1323"/>
                    <a:pt x="2278" y="1336"/>
                    <a:pt x="2179" y="1336"/>
                  </a:cubicBezTo>
                  <a:cubicBezTo>
                    <a:pt x="1305" y="1336"/>
                    <a:pt x="914" y="333"/>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37"/>
            <p:cNvSpPr/>
            <p:nvPr/>
          </p:nvSpPr>
          <p:spPr>
            <a:xfrm>
              <a:off x="4533275" y="1772275"/>
              <a:ext cx="57800" cy="111200"/>
            </a:xfrm>
            <a:custGeom>
              <a:rect b="b" l="l" r="r" t="t"/>
              <a:pathLst>
                <a:path extrusionOk="0" h="4448" w="2312">
                  <a:moveTo>
                    <a:pt x="972" y="1"/>
                  </a:moveTo>
                  <a:cubicBezTo>
                    <a:pt x="955" y="1"/>
                    <a:pt x="939" y="4"/>
                    <a:pt x="925" y="11"/>
                  </a:cubicBezTo>
                  <a:cubicBezTo>
                    <a:pt x="186" y="473"/>
                    <a:pt x="925" y="1305"/>
                    <a:pt x="463" y="1860"/>
                  </a:cubicBezTo>
                  <a:lnTo>
                    <a:pt x="463" y="2229"/>
                  </a:lnTo>
                  <a:cubicBezTo>
                    <a:pt x="1" y="3431"/>
                    <a:pt x="1665" y="3523"/>
                    <a:pt x="1572" y="4448"/>
                  </a:cubicBezTo>
                  <a:cubicBezTo>
                    <a:pt x="1942" y="4263"/>
                    <a:pt x="2219" y="3986"/>
                    <a:pt x="2312" y="3708"/>
                  </a:cubicBezTo>
                  <a:lnTo>
                    <a:pt x="1942" y="3338"/>
                  </a:lnTo>
                  <a:cubicBezTo>
                    <a:pt x="1757" y="2876"/>
                    <a:pt x="648" y="2322"/>
                    <a:pt x="1942" y="1860"/>
                  </a:cubicBezTo>
                  <a:lnTo>
                    <a:pt x="1942" y="750"/>
                  </a:lnTo>
                  <a:cubicBezTo>
                    <a:pt x="1600" y="494"/>
                    <a:pt x="1179" y="1"/>
                    <a:pt x="97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37"/>
            <p:cNvSpPr/>
            <p:nvPr/>
          </p:nvSpPr>
          <p:spPr>
            <a:xfrm>
              <a:off x="2428100" y="801975"/>
              <a:ext cx="99375" cy="92450"/>
            </a:xfrm>
            <a:custGeom>
              <a:rect b="b" l="l" r="r" t="t"/>
              <a:pathLst>
                <a:path extrusionOk="0" h="3698" w="3975">
                  <a:moveTo>
                    <a:pt x="2866" y="0"/>
                  </a:moveTo>
                  <a:cubicBezTo>
                    <a:pt x="2496" y="1572"/>
                    <a:pt x="1387" y="2403"/>
                    <a:pt x="0" y="2958"/>
                  </a:cubicBezTo>
                  <a:cubicBezTo>
                    <a:pt x="93" y="3143"/>
                    <a:pt x="185" y="3420"/>
                    <a:pt x="370" y="3698"/>
                  </a:cubicBezTo>
                  <a:cubicBezTo>
                    <a:pt x="2311" y="3420"/>
                    <a:pt x="2958" y="1756"/>
                    <a:pt x="3975" y="370"/>
                  </a:cubicBezTo>
                  <a:cubicBezTo>
                    <a:pt x="3698" y="0"/>
                    <a:pt x="3328" y="0"/>
                    <a:pt x="286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37"/>
            <p:cNvSpPr/>
            <p:nvPr/>
          </p:nvSpPr>
          <p:spPr>
            <a:xfrm>
              <a:off x="4024900" y="1710150"/>
              <a:ext cx="62425" cy="105825"/>
            </a:xfrm>
            <a:custGeom>
              <a:rect b="b" l="l" r="r" t="t"/>
              <a:pathLst>
                <a:path extrusionOk="0" h="4233" w="2497">
                  <a:moveTo>
                    <a:pt x="1572" y="0"/>
                  </a:moveTo>
                  <a:cubicBezTo>
                    <a:pt x="1479" y="647"/>
                    <a:pt x="1849" y="1294"/>
                    <a:pt x="1202" y="1849"/>
                  </a:cubicBezTo>
                  <a:cubicBezTo>
                    <a:pt x="463" y="2311"/>
                    <a:pt x="0" y="2958"/>
                    <a:pt x="278" y="3790"/>
                  </a:cubicBezTo>
                  <a:cubicBezTo>
                    <a:pt x="403" y="4125"/>
                    <a:pt x="624" y="4232"/>
                    <a:pt x="888" y="4232"/>
                  </a:cubicBezTo>
                  <a:cubicBezTo>
                    <a:pt x="1206" y="4232"/>
                    <a:pt x="1588" y="4076"/>
                    <a:pt x="1942" y="3975"/>
                  </a:cubicBezTo>
                  <a:cubicBezTo>
                    <a:pt x="1479" y="2681"/>
                    <a:pt x="2496" y="1294"/>
                    <a:pt x="157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37"/>
            <p:cNvSpPr/>
            <p:nvPr/>
          </p:nvSpPr>
          <p:spPr>
            <a:xfrm>
              <a:off x="4281400" y="4230725"/>
              <a:ext cx="73975" cy="67625"/>
            </a:xfrm>
            <a:custGeom>
              <a:rect b="b" l="l" r="r" t="t"/>
              <a:pathLst>
                <a:path extrusionOk="0" h="2705" w="2959">
                  <a:moveTo>
                    <a:pt x="2323" y="0"/>
                  </a:moveTo>
                  <a:cubicBezTo>
                    <a:pt x="2057" y="0"/>
                    <a:pt x="1757" y="116"/>
                    <a:pt x="1480" y="116"/>
                  </a:cubicBezTo>
                  <a:cubicBezTo>
                    <a:pt x="833" y="486"/>
                    <a:pt x="370" y="948"/>
                    <a:pt x="1" y="1595"/>
                  </a:cubicBezTo>
                  <a:cubicBezTo>
                    <a:pt x="555" y="1780"/>
                    <a:pt x="925" y="2057"/>
                    <a:pt x="740" y="2704"/>
                  </a:cubicBezTo>
                  <a:cubicBezTo>
                    <a:pt x="1664" y="2150"/>
                    <a:pt x="2311" y="1410"/>
                    <a:pt x="2959" y="578"/>
                  </a:cubicBezTo>
                  <a:cubicBezTo>
                    <a:pt x="2820" y="116"/>
                    <a:pt x="2589" y="0"/>
                    <a:pt x="232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37"/>
            <p:cNvSpPr/>
            <p:nvPr/>
          </p:nvSpPr>
          <p:spPr>
            <a:xfrm>
              <a:off x="3574275" y="3401700"/>
              <a:ext cx="90150" cy="78600"/>
            </a:xfrm>
            <a:custGeom>
              <a:rect b="b" l="l" r="r" t="t"/>
              <a:pathLst>
                <a:path extrusionOk="0" h="3144" w="3606">
                  <a:moveTo>
                    <a:pt x="2127" y="278"/>
                  </a:moveTo>
                  <a:cubicBezTo>
                    <a:pt x="1295" y="370"/>
                    <a:pt x="93" y="0"/>
                    <a:pt x="648" y="1664"/>
                  </a:cubicBezTo>
                  <a:cubicBezTo>
                    <a:pt x="833" y="2311"/>
                    <a:pt x="186" y="2404"/>
                    <a:pt x="1" y="2773"/>
                  </a:cubicBezTo>
                  <a:lnTo>
                    <a:pt x="1" y="3143"/>
                  </a:lnTo>
                  <a:cubicBezTo>
                    <a:pt x="1480" y="3051"/>
                    <a:pt x="1295" y="1757"/>
                    <a:pt x="1480" y="555"/>
                  </a:cubicBezTo>
                  <a:cubicBezTo>
                    <a:pt x="2034" y="1110"/>
                    <a:pt x="2404" y="1479"/>
                    <a:pt x="2774" y="1757"/>
                  </a:cubicBezTo>
                  <a:cubicBezTo>
                    <a:pt x="2954" y="1907"/>
                    <a:pt x="3095" y="1969"/>
                    <a:pt x="3206" y="1969"/>
                  </a:cubicBezTo>
                  <a:cubicBezTo>
                    <a:pt x="3439" y="1969"/>
                    <a:pt x="3543" y="1699"/>
                    <a:pt x="3606" y="1387"/>
                  </a:cubicBezTo>
                  <a:cubicBezTo>
                    <a:pt x="2959" y="1202"/>
                    <a:pt x="2589" y="647"/>
                    <a:pt x="2127" y="278"/>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37"/>
            <p:cNvSpPr/>
            <p:nvPr/>
          </p:nvSpPr>
          <p:spPr>
            <a:xfrm>
              <a:off x="3190675" y="3843075"/>
              <a:ext cx="78600" cy="55475"/>
            </a:xfrm>
            <a:custGeom>
              <a:rect b="b" l="l" r="r" t="t"/>
              <a:pathLst>
                <a:path extrusionOk="0" h="2219" w="3144">
                  <a:moveTo>
                    <a:pt x="2219" y="1"/>
                  </a:moveTo>
                  <a:cubicBezTo>
                    <a:pt x="2141" y="234"/>
                    <a:pt x="2064" y="598"/>
                    <a:pt x="1876" y="598"/>
                  </a:cubicBezTo>
                  <a:cubicBezTo>
                    <a:pt x="1840" y="598"/>
                    <a:pt x="1801" y="585"/>
                    <a:pt x="1757" y="555"/>
                  </a:cubicBezTo>
                  <a:cubicBezTo>
                    <a:pt x="1528" y="289"/>
                    <a:pt x="1300" y="210"/>
                    <a:pt x="1065" y="210"/>
                  </a:cubicBezTo>
                  <a:cubicBezTo>
                    <a:pt x="730" y="210"/>
                    <a:pt x="381" y="370"/>
                    <a:pt x="1" y="370"/>
                  </a:cubicBezTo>
                  <a:cubicBezTo>
                    <a:pt x="463" y="1295"/>
                    <a:pt x="1202" y="1942"/>
                    <a:pt x="2219" y="2219"/>
                  </a:cubicBezTo>
                  <a:cubicBezTo>
                    <a:pt x="2681" y="1572"/>
                    <a:pt x="3143" y="925"/>
                    <a:pt x="258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37"/>
            <p:cNvSpPr/>
            <p:nvPr/>
          </p:nvSpPr>
          <p:spPr>
            <a:xfrm>
              <a:off x="3153700" y="2313275"/>
              <a:ext cx="73975" cy="78600"/>
            </a:xfrm>
            <a:custGeom>
              <a:rect b="b" l="l" r="r" t="t"/>
              <a:pathLst>
                <a:path extrusionOk="0" h="3144" w="2959">
                  <a:moveTo>
                    <a:pt x="370" y="1"/>
                  </a:moveTo>
                  <a:cubicBezTo>
                    <a:pt x="370" y="1"/>
                    <a:pt x="185" y="370"/>
                    <a:pt x="1" y="555"/>
                  </a:cubicBezTo>
                  <a:cubicBezTo>
                    <a:pt x="925" y="1387"/>
                    <a:pt x="1295" y="2774"/>
                    <a:pt x="2589" y="3143"/>
                  </a:cubicBezTo>
                  <a:cubicBezTo>
                    <a:pt x="1942" y="2496"/>
                    <a:pt x="2959" y="1480"/>
                    <a:pt x="2589" y="1480"/>
                  </a:cubicBezTo>
                  <a:cubicBezTo>
                    <a:pt x="2545" y="1483"/>
                    <a:pt x="2502" y="1485"/>
                    <a:pt x="2460" y="1485"/>
                  </a:cubicBezTo>
                  <a:cubicBezTo>
                    <a:pt x="1366" y="1485"/>
                    <a:pt x="1083" y="357"/>
                    <a:pt x="37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37"/>
            <p:cNvSpPr/>
            <p:nvPr/>
          </p:nvSpPr>
          <p:spPr>
            <a:xfrm>
              <a:off x="3962725" y="3053750"/>
              <a:ext cx="69125" cy="54850"/>
            </a:xfrm>
            <a:custGeom>
              <a:rect b="b" l="l" r="r" t="t"/>
              <a:pathLst>
                <a:path extrusionOk="0" h="2194" w="2765">
                  <a:moveTo>
                    <a:pt x="1198" y="0"/>
                  </a:moveTo>
                  <a:cubicBezTo>
                    <a:pt x="709" y="0"/>
                    <a:pt x="349" y="606"/>
                    <a:pt x="84" y="1070"/>
                  </a:cubicBezTo>
                  <a:cubicBezTo>
                    <a:pt x="1" y="1819"/>
                    <a:pt x="292" y="2193"/>
                    <a:pt x="890" y="2193"/>
                  </a:cubicBezTo>
                  <a:cubicBezTo>
                    <a:pt x="957" y="2193"/>
                    <a:pt x="1027" y="2188"/>
                    <a:pt x="1101" y="2179"/>
                  </a:cubicBezTo>
                  <a:cubicBezTo>
                    <a:pt x="1286" y="1440"/>
                    <a:pt x="2765" y="1162"/>
                    <a:pt x="1840" y="330"/>
                  </a:cubicBezTo>
                  <a:cubicBezTo>
                    <a:pt x="1605" y="95"/>
                    <a:pt x="1391" y="0"/>
                    <a:pt x="119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37"/>
            <p:cNvSpPr/>
            <p:nvPr/>
          </p:nvSpPr>
          <p:spPr>
            <a:xfrm>
              <a:off x="2314850" y="4878350"/>
              <a:ext cx="60125" cy="83225"/>
            </a:xfrm>
            <a:custGeom>
              <a:rect b="b" l="l" r="r" t="t"/>
              <a:pathLst>
                <a:path extrusionOk="0" h="3329" w="2405">
                  <a:moveTo>
                    <a:pt x="925" y="0"/>
                  </a:moveTo>
                  <a:cubicBezTo>
                    <a:pt x="1" y="1202"/>
                    <a:pt x="740" y="2219"/>
                    <a:pt x="1295" y="3328"/>
                  </a:cubicBezTo>
                  <a:cubicBezTo>
                    <a:pt x="2034" y="2958"/>
                    <a:pt x="2404" y="1941"/>
                    <a:pt x="1757" y="1757"/>
                  </a:cubicBezTo>
                  <a:cubicBezTo>
                    <a:pt x="740" y="1387"/>
                    <a:pt x="1203" y="1110"/>
                    <a:pt x="1387" y="647"/>
                  </a:cubicBezTo>
                  <a:cubicBezTo>
                    <a:pt x="1665" y="185"/>
                    <a:pt x="1295" y="93"/>
                    <a:pt x="92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37"/>
            <p:cNvSpPr/>
            <p:nvPr/>
          </p:nvSpPr>
          <p:spPr>
            <a:xfrm>
              <a:off x="2705400" y="947550"/>
              <a:ext cx="34675" cy="117875"/>
            </a:xfrm>
            <a:custGeom>
              <a:rect b="b" l="l" r="r" t="t"/>
              <a:pathLst>
                <a:path extrusionOk="0" h="4715" w="1387">
                  <a:moveTo>
                    <a:pt x="555" y="1"/>
                  </a:moveTo>
                  <a:cubicBezTo>
                    <a:pt x="93" y="1572"/>
                    <a:pt x="0" y="3143"/>
                    <a:pt x="185" y="4715"/>
                  </a:cubicBezTo>
                  <a:cubicBezTo>
                    <a:pt x="925" y="3236"/>
                    <a:pt x="1387" y="1664"/>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37"/>
            <p:cNvSpPr/>
            <p:nvPr/>
          </p:nvSpPr>
          <p:spPr>
            <a:xfrm>
              <a:off x="3879325" y="1418975"/>
              <a:ext cx="32375" cy="71925"/>
            </a:xfrm>
            <a:custGeom>
              <a:rect b="b" l="l" r="r" t="t"/>
              <a:pathLst>
                <a:path extrusionOk="0" h="2877" w="1295">
                  <a:moveTo>
                    <a:pt x="462" y="0"/>
                  </a:moveTo>
                  <a:cubicBezTo>
                    <a:pt x="0" y="740"/>
                    <a:pt x="0" y="1387"/>
                    <a:pt x="462" y="1941"/>
                  </a:cubicBezTo>
                  <a:cubicBezTo>
                    <a:pt x="462" y="2034"/>
                    <a:pt x="462" y="2034"/>
                    <a:pt x="462" y="2126"/>
                  </a:cubicBezTo>
                  <a:cubicBezTo>
                    <a:pt x="462" y="2383"/>
                    <a:pt x="146" y="2876"/>
                    <a:pt x="610" y="2876"/>
                  </a:cubicBezTo>
                  <a:cubicBezTo>
                    <a:pt x="648" y="2876"/>
                    <a:pt x="691" y="2873"/>
                    <a:pt x="740" y="2866"/>
                  </a:cubicBezTo>
                  <a:cubicBezTo>
                    <a:pt x="1294" y="2773"/>
                    <a:pt x="1202" y="2219"/>
                    <a:pt x="1202" y="1849"/>
                  </a:cubicBezTo>
                  <a:cubicBezTo>
                    <a:pt x="924" y="1202"/>
                    <a:pt x="740" y="647"/>
                    <a:pt x="46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37"/>
            <p:cNvSpPr/>
            <p:nvPr/>
          </p:nvSpPr>
          <p:spPr>
            <a:xfrm>
              <a:off x="4059550" y="2934900"/>
              <a:ext cx="57800" cy="62425"/>
            </a:xfrm>
            <a:custGeom>
              <a:rect b="b" l="l" r="r" t="t"/>
              <a:pathLst>
                <a:path extrusionOk="0" h="2497" w="2312">
                  <a:moveTo>
                    <a:pt x="1572" y="1"/>
                  </a:moveTo>
                  <a:cubicBezTo>
                    <a:pt x="833" y="370"/>
                    <a:pt x="1" y="740"/>
                    <a:pt x="186" y="1757"/>
                  </a:cubicBezTo>
                  <a:cubicBezTo>
                    <a:pt x="186" y="2127"/>
                    <a:pt x="278" y="2496"/>
                    <a:pt x="648" y="2496"/>
                  </a:cubicBezTo>
                  <a:cubicBezTo>
                    <a:pt x="1572" y="2496"/>
                    <a:pt x="1942" y="1757"/>
                    <a:pt x="2312" y="1110"/>
                  </a:cubicBezTo>
                  <a:cubicBezTo>
                    <a:pt x="2283" y="1102"/>
                    <a:pt x="2253" y="1099"/>
                    <a:pt x="2224" y="1099"/>
                  </a:cubicBezTo>
                  <a:cubicBezTo>
                    <a:pt x="1977" y="1099"/>
                    <a:pt x="1724" y="1331"/>
                    <a:pt x="1410" y="1331"/>
                  </a:cubicBezTo>
                  <a:cubicBezTo>
                    <a:pt x="1289" y="1331"/>
                    <a:pt x="1159" y="1297"/>
                    <a:pt x="1018" y="1202"/>
                  </a:cubicBezTo>
                  <a:cubicBezTo>
                    <a:pt x="1203" y="740"/>
                    <a:pt x="1665" y="555"/>
                    <a:pt x="166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37"/>
            <p:cNvSpPr/>
            <p:nvPr/>
          </p:nvSpPr>
          <p:spPr>
            <a:xfrm>
              <a:off x="3673650" y="3434050"/>
              <a:ext cx="39300" cy="69975"/>
            </a:xfrm>
            <a:custGeom>
              <a:rect b="b" l="l" r="r" t="t"/>
              <a:pathLst>
                <a:path extrusionOk="0" h="2799" w="1572">
                  <a:moveTo>
                    <a:pt x="740" y="1"/>
                  </a:moveTo>
                  <a:cubicBezTo>
                    <a:pt x="93" y="740"/>
                    <a:pt x="0" y="1664"/>
                    <a:pt x="0" y="2589"/>
                  </a:cubicBezTo>
                  <a:cubicBezTo>
                    <a:pt x="225" y="2663"/>
                    <a:pt x="570" y="2799"/>
                    <a:pt x="694" y="2799"/>
                  </a:cubicBezTo>
                  <a:cubicBezTo>
                    <a:pt x="723" y="2799"/>
                    <a:pt x="740" y="2791"/>
                    <a:pt x="740" y="2774"/>
                  </a:cubicBezTo>
                  <a:cubicBezTo>
                    <a:pt x="555" y="1849"/>
                    <a:pt x="1572" y="1295"/>
                    <a:pt x="1387" y="370"/>
                  </a:cubicBezTo>
                  <a:cubicBezTo>
                    <a:pt x="1202" y="278"/>
                    <a:pt x="925" y="185"/>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37"/>
            <p:cNvSpPr/>
            <p:nvPr/>
          </p:nvSpPr>
          <p:spPr>
            <a:xfrm>
              <a:off x="4110400" y="3377700"/>
              <a:ext cx="55475" cy="49450"/>
            </a:xfrm>
            <a:custGeom>
              <a:rect b="b" l="l" r="r" t="t"/>
              <a:pathLst>
                <a:path extrusionOk="0" h="1978" w="2219">
                  <a:moveTo>
                    <a:pt x="862" y="0"/>
                  </a:moveTo>
                  <a:cubicBezTo>
                    <a:pt x="541" y="0"/>
                    <a:pt x="245" y="107"/>
                    <a:pt x="0" y="498"/>
                  </a:cubicBezTo>
                  <a:lnTo>
                    <a:pt x="0" y="868"/>
                  </a:lnTo>
                  <a:cubicBezTo>
                    <a:pt x="648" y="1145"/>
                    <a:pt x="925" y="1977"/>
                    <a:pt x="1757" y="1977"/>
                  </a:cubicBezTo>
                  <a:cubicBezTo>
                    <a:pt x="1664" y="1330"/>
                    <a:pt x="2219" y="776"/>
                    <a:pt x="1757" y="129"/>
                  </a:cubicBezTo>
                  <a:cubicBezTo>
                    <a:pt x="1452" y="85"/>
                    <a:pt x="1147" y="0"/>
                    <a:pt x="86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37"/>
            <p:cNvSpPr/>
            <p:nvPr/>
          </p:nvSpPr>
          <p:spPr>
            <a:xfrm>
              <a:off x="4186650" y="4952300"/>
              <a:ext cx="69350" cy="34675"/>
            </a:xfrm>
            <a:custGeom>
              <a:rect b="b" l="l" r="r" t="t"/>
              <a:pathLst>
                <a:path extrusionOk="0" h="1387" w="2774">
                  <a:moveTo>
                    <a:pt x="1665" y="0"/>
                  </a:moveTo>
                  <a:cubicBezTo>
                    <a:pt x="1110" y="370"/>
                    <a:pt x="1" y="278"/>
                    <a:pt x="186" y="1387"/>
                  </a:cubicBezTo>
                  <a:cubicBezTo>
                    <a:pt x="353" y="1219"/>
                    <a:pt x="549" y="1166"/>
                    <a:pt x="759" y="1166"/>
                  </a:cubicBezTo>
                  <a:cubicBezTo>
                    <a:pt x="1132" y="1166"/>
                    <a:pt x="1548" y="1336"/>
                    <a:pt x="1922" y="1336"/>
                  </a:cubicBezTo>
                  <a:cubicBezTo>
                    <a:pt x="2263" y="1336"/>
                    <a:pt x="2569" y="1194"/>
                    <a:pt x="2774" y="647"/>
                  </a:cubicBezTo>
                  <a:cubicBezTo>
                    <a:pt x="2404" y="462"/>
                    <a:pt x="2034" y="185"/>
                    <a:pt x="166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37"/>
            <p:cNvSpPr/>
            <p:nvPr/>
          </p:nvSpPr>
          <p:spPr>
            <a:xfrm>
              <a:off x="4528675" y="1747125"/>
              <a:ext cx="57775" cy="71650"/>
            </a:xfrm>
            <a:custGeom>
              <a:rect b="b" l="l" r="r" t="t"/>
              <a:pathLst>
                <a:path extrusionOk="0" h="2866" w="2311">
                  <a:moveTo>
                    <a:pt x="1387" y="0"/>
                  </a:moveTo>
                  <a:cubicBezTo>
                    <a:pt x="555" y="92"/>
                    <a:pt x="370" y="924"/>
                    <a:pt x="0" y="1479"/>
                  </a:cubicBezTo>
                  <a:cubicBezTo>
                    <a:pt x="185" y="1941"/>
                    <a:pt x="462" y="2403"/>
                    <a:pt x="647" y="2866"/>
                  </a:cubicBezTo>
                  <a:cubicBezTo>
                    <a:pt x="1109" y="2311"/>
                    <a:pt x="370" y="1479"/>
                    <a:pt x="1109" y="1017"/>
                  </a:cubicBezTo>
                  <a:cubicBezTo>
                    <a:pt x="1123" y="1010"/>
                    <a:pt x="1139" y="1007"/>
                    <a:pt x="1156" y="1007"/>
                  </a:cubicBezTo>
                  <a:cubicBezTo>
                    <a:pt x="1363" y="1007"/>
                    <a:pt x="1784" y="1500"/>
                    <a:pt x="2126" y="1756"/>
                  </a:cubicBezTo>
                  <a:cubicBezTo>
                    <a:pt x="2311" y="1017"/>
                    <a:pt x="1756" y="555"/>
                    <a:pt x="138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37"/>
            <p:cNvSpPr/>
            <p:nvPr/>
          </p:nvSpPr>
          <p:spPr>
            <a:xfrm>
              <a:off x="4764375" y="4955475"/>
              <a:ext cx="54100" cy="52300"/>
            </a:xfrm>
            <a:custGeom>
              <a:rect b="b" l="l" r="r" t="t"/>
              <a:pathLst>
                <a:path extrusionOk="0" h="2092" w="2164">
                  <a:moveTo>
                    <a:pt x="739" y="0"/>
                  </a:moveTo>
                  <a:cubicBezTo>
                    <a:pt x="608" y="0"/>
                    <a:pt x="383" y="90"/>
                    <a:pt x="0" y="243"/>
                  </a:cubicBezTo>
                  <a:cubicBezTo>
                    <a:pt x="93" y="982"/>
                    <a:pt x="370" y="1630"/>
                    <a:pt x="1110" y="1999"/>
                  </a:cubicBezTo>
                  <a:cubicBezTo>
                    <a:pt x="1387" y="1722"/>
                    <a:pt x="2034" y="2092"/>
                    <a:pt x="2126" y="1537"/>
                  </a:cubicBezTo>
                  <a:cubicBezTo>
                    <a:pt x="2163" y="1241"/>
                    <a:pt x="2067" y="1167"/>
                    <a:pt x="1921" y="1167"/>
                  </a:cubicBezTo>
                  <a:cubicBezTo>
                    <a:pt x="1774" y="1167"/>
                    <a:pt x="1578" y="1241"/>
                    <a:pt x="1414" y="1241"/>
                  </a:cubicBezTo>
                  <a:cubicBezTo>
                    <a:pt x="1331" y="1241"/>
                    <a:pt x="1258" y="1223"/>
                    <a:pt x="1202" y="1167"/>
                  </a:cubicBezTo>
                  <a:cubicBezTo>
                    <a:pt x="1017" y="982"/>
                    <a:pt x="925" y="890"/>
                    <a:pt x="925" y="613"/>
                  </a:cubicBezTo>
                  <a:cubicBezTo>
                    <a:pt x="925" y="180"/>
                    <a:pt x="925" y="0"/>
                    <a:pt x="73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37"/>
            <p:cNvSpPr/>
            <p:nvPr/>
          </p:nvSpPr>
          <p:spPr>
            <a:xfrm>
              <a:off x="3627425" y="3762200"/>
              <a:ext cx="64725" cy="55475"/>
            </a:xfrm>
            <a:custGeom>
              <a:rect b="b" l="l" r="r" t="t"/>
              <a:pathLst>
                <a:path extrusionOk="0" h="2219" w="2589">
                  <a:moveTo>
                    <a:pt x="1110" y="0"/>
                  </a:moveTo>
                  <a:lnTo>
                    <a:pt x="1" y="1110"/>
                  </a:lnTo>
                  <a:cubicBezTo>
                    <a:pt x="207" y="1420"/>
                    <a:pt x="472" y="1470"/>
                    <a:pt x="762" y="1470"/>
                  </a:cubicBezTo>
                  <a:cubicBezTo>
                    <a:pt x="900" y="1470"/>
                    <a:pt x="1044" y="1458"/>
                    <a:pt x="1190" y="1458"/>
                  </a:cubicBezTo>
                  <a:cubicBezTo>
                    <a:pt x="1286" y="1458"/>
                    <a:pt x="1383" y="1463"/>
                    <a:pt x="1480" y="1479"/>
                  </a:cubicBezTo>
                  <a:cubicBezTo>
                    <a:pt x="1643" y="1370"/>
                    <a:pt x="1768" y="1325"/>
                    <a:pt x="1865" y="1325"/>
                  </a:cubicBezTo>
                  <a:cubicBezTo>
                    <a:pt x="2227" y="1325"/>
                    <a:pt x="2222" y="1940"/>
                    <a:pt x="2496" y="2164"/>
                  </a:cubicBezTo>
                  <a:lnTo>
                    <a:pt x="2496" y="2164"/>
                  </a:lnTo>
                  <a:lnTo>
                    <a:pt x="2496" y="740"/>
                  </a:lnTo>
                  <a:cubicBezTo>
                    <a:pt x="2408" y="765"/>
                    <a:pt x="2325" y="776"/>
                    <a:pt x="2246" y="776"/>
                  </a:cubicBezTo>
                  <a:cubicBezTo>
                    <a:pt x="1748" y="776"/>
                    <a:pt x="1429" y="319"/>
                    <a:pt x="1110" y="0"/>
                  </a:cubicBezTo>
                  <a:close/>
                  <a:moveTo>
                    <a:pt x="2496" y="2164"/>
                  </a:moveTo>
                  <a:lnTo>
                    <a:pt x="2496" y="2219"/>
                  </a:lnTo>
                  <a:lnTo>
                    <a:pt x="2589" y="2219"/>
                  </a:lnTo>
                  <a:cubicBezTo>
                    <a:pt x="2555" y="2205"/>
                    <a:pt x="2524" y="2186"/>
                    <a:pt x="2496" y="216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37"/>
            <p:cNvSpPr/>
            <p:nvPr/>
          </p:nvSpPr>
          <p:spPr>
            <a:xfrm>
              <a:off x="2894875" y="3921650"/>
              <a:ext cx="39325" cy="85525"/>
            </a:xfrm>
            <a:custGeom>
              <a:rect b="b" l="l" r="r" t="t"/>
              <a:pathLst>
                <a:path extrusionOk="0" h="3421" w="1573">
                  <a:moveTo>
                    <a:pt x="648" y="0"/>
                  </a:moveTo>
                  <a:cubicBezTo>
                    <a:pt x="371" y="1202"/>
                    <a:pt x="1" y="2311"/>
                    <a:pt x="925" y="3420"/>
                  </a:cubicBezTo>
                  <a:cubicBezTo>
                    <a:pt x="1110" y="2311"/>
                    <a:pt x="1572" y="1294"/>
                    <a:pt x="925" y="185"/>
                  </a:cubicBezTo>
                  <a:cubicBezTo>
                    <a:pt x="925" y="93"/>
                    <a:pt x="925" y="93"/>
                    <a:pt x="8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37"/>
            <p:cNvSpPr/>
            <p:nvPr/>
          </p:nvSpPr>
          <p:spPr>
            <a:xfrm>
              <a:off x="4038775" y="3390150"/>
              <a:ext cx="71650" cy="37000"/>
            </a:xfrm>
            <a:custGeom>
              <a:rect b="b" l="l" r="r" t="t"/>
              <a:pathLst>
                <a:path extrusionOk="0" h="1480" w="2866">
                  <a:moveTo>
                    <a:pt x="2865" y="0"/>
                  </a:moveTo>
                  <a:cubicBezTo>
                    <a:pt x="2652" y="95"/>
                    <a:pt x="2432" y="123"/>
                    <a:pt x="2210" y="123"/>
                  </a:cubicBezTo>
                  <a:cubicBezTo>
                    <a:pt x="1892" y="123"/>
                    <a:pt x="1568" y="66"/>
                    <a:pt x="1247" y="66"/>
                  </a:cubicBezTo>
                  <a:cubicBezTo>
                    <a:pt x="917" y="66"/>
                    <a:pt x="591" y="126"/>
                    <a:pt x="277" y="370"/>
                  </a:cubicBezTo>
                  <a:cubicBezTo>
                    <a:pt x="0" y="832"/>
                    <a:pt x="92" y="1202"/>
                    <a:pt x="647" y="1479"/>
                  </a:cubicBezTo>
                  <a:lnTo>
                    <a:pt x="1017" y="1479"/>
                  </a:lnTo>
                  <a:cubicBezTo>
                    <a:pt x="1109" y="278"/>
                    <a:pt x="2496" y="1109"/>
                    <a:pt x="2865" y="370"/>
                  </a:cubicBezTo>
                  <a:lnTo>
                    <a:pt x="2865"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37"/>
            <p:cNvSpPr/>
            <p:nvPr/>
          </p:nvSpPr>
          <p:spPr>
            <a:xfrm>
              <a:off x="4336875" y="4661125"/>
              <a:ext cx="62400" cy="37175"/>
            </a:xfrm>
            <a:custGeom>
              <a:rect b="b" l="l" r="r" t="t"/>
              <a:pathLst>
                <a:path extrusionOk="0" h="1487" w="2496">
                  <a:moveTo>
                    <a:pt x="959" y="0"/>
                  </a:moveTo>
                  <a:cubicBezTo>
                    <a:pt x="751" y="0"/>
                    <a:pt x="538" y="21"/>
                    <a:pt x="323" y="21"/>
                  </a:cubicBezTo>
                  <a:cubicBezTo>
                    <a:pt x="216" y="21"/>
                    <a:pt x="108" y="16"/>
                    <a:pt x="0" y="0"/>
                  </a:cubicBezTo>
                  <a:lnTo>
                    <a:pt x="0" y="0"/>
                  </a:lnTo>
                  <a:cubicBezTo>
                    <a:pt x="462" y="463"/>
                    <a:pt x="924" y="925"/>
                    <a:pt x="1479" y="1479"/>
                  </a:cubicBezTo>
                  <a:cubicBezTo>
                    <a:pt x="1558" y="1479"/>
                    <a:pt x="1653" y="1487"/>
                    <a:pt x="1751" y="1487"/>
                  </a:cubicBezTo>
                  <a:cubicBezTo>
                    <a:pt x="1998" y="1487"/>
                    <a:pt x="2271" y="1440"/>
                    <a:pt x="2403" y="1110"/>
                  </a:cubicBezTo>
                  <a:cubicBezTo>
                    <a:pt x="2496" y="740"/>
                    <a:pt x="2126" y="555"/>
                    <a:pt x="1849" y="278"/>
                  </a:cubicBezTo>
                  <a:cubicBezTo>
                    <a:pt x="1571" y="47"/>
                    <a:pt x="1271" y="0"/>
                    <a:pt x="95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37"/>
            <p:cNvSpPr/>
            <p:nvPr/>
          </p:nvSpPr>
          <p:spPr>
            <a:xfrm>
              <a:off x="3100550" y="4778975"/>
              <a:ext cx="55500" cy="71675"/>
            </a:xfrm>
            <a:custGeom>
              <a:rect b="b" l="l" r="r" t="t"/>
              <a:pathLst>
                <a:path extrusionOk="0" h="2867" w="2220">
                  <a:moveTo>
                    <a:pt x="1849" y="1"/>
                  </a:moveTo>
                  <a:cubicBezTo>
                    <a:pt x="1689" y="188"/>
                    <a:pt x="1504" y="244"/>
                    <a:pt x="1313" y="244"/>
                  </a:cubicBezTo>
                  <a:cubicBezTo>
                    <a:pt x="1035" y="244"/>
                    <a:pt x="742" y="127"/>
                    <a:pt x="480" y="127"/>
                  </a:cubicBezTo>
                  <a:cubicBezTo>
                    <a:pt x="300" y="127"/>
                    <a:pt x="135" y="183"/>
                    <a:pt x="1" y="370"/>
                  </a:cubicBezTo>
                  <a:cubicBezTo>
                    <a:pt x="1295" y="740"/>
                    <a:pt x="1387" y="2127"/>
                    <a:pt x="2219" y="2866"/>
                  </a:cubicBezTo>
                  <a:cubicBezTo>
                    <a:pt x="2034" y="1942"/>
                    <a:pt x="1942" y="1017"/>
                    <a:pt x="184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37"/>
            <p:cNvSpPr/>
            <p:nvPr/>
          </p:nvSpPr>
          <p:spPr>
            <a:xfrm>
              <a:off x="3937075" y="3457625"/>
              <a:ext cx="41625" cy="41150"/>
            </a:xfrm>
            <a:custGeom>
              <a:rect b="b" l="l" r="r" t="t"/>
              <a:pathLst>
                <a:path extrusionOk="0" h="1646" w="1665">
                  <a:moveTo>
                    <a:pt x="563" y="1"/>
                  </a:moveTo>
                  <a:cubicBezTo>
                    <a:pt x="397" y="1"/>
                    <a:pt x="215" y="72"/>
                    <a:pt x="1" y="259"/>
                  </a:cubicBezTo>
                  <a:cubicBezTo>
                    <a:pt x="1" y="721"/>
                    <a:pt x="1" y="1184"/>
                    <a:pt x="1" y="1646"/>
                  </a:cubicBezTo>
                  <a:cubicBezTo>
                    <a:pt x="740" y="1646"/>
                    <a:pt x="1110" y="1184"/>
                    <a:pt x="1665" y="629"/>
                  </a:cubicBezTo>
                  <a:cubicBezTo>
                    <a:pt x="1270" y="432"/>
                    <a:pt x="970" y="1"/>
                    <a:pt x="56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37"/>
            <p:cNvSpPr/>
            <p:nvPr/>
          </p:nvSpPr>
          <p:spPr>
            <a:xfrm>
              <a:off x="4528675" y="1828000"/>
              <a:ext cx="46225" cy="73975"/>
            </a:xfrm>
            <a:custGeom>
              <a:rect b="b" l="l" r="r" t="t"/>
              <a:pathLst>
                <a:path extrusionOk="0" h="2959" w="1849">
                  <a:moveTo>
                    <a:pt x="647" y="0"/>
                  </a:moveTo>
                  <a:lnTo>
                    <a:pt x="647" y="0"/>
                  </a:lnTo>
                  <a:cubicBezTo>
                    <a:pt x="0" y="1017"/>
                    <a:pt x="277" y="1941"/>
                    <a:pt x="647" y="2958"/>
                  </a:cubicBezTo>
                  <a:cubicBezTo>
                    <a:pt x="989" y="2702"/>
                    <a:pt x="1173" y="2208"/>
                    <a:pt x="1637" y="2208"/>
                  </a:cubicBezTo>
                  <a:cubicBezTo>
                    <a:pt x="1675" y="2208"/>
                    <a:pt x="1714" y="2212"/>
                    <a:pt x="1756" y="2219"/>
                  </a:cubicBezTo>
                  <a:cubicBezTo>
                    <a:pt x="1849" y="1294"/>
                    <a:pt x="185" y="1202"/>
                    <a:pt x="64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37"/>
            <p:cNvSpPr/>
            <p:nvPr/>
          </p:nvSpPr>
          <p:spPr>
            <a:xfrm>
              <a:off x="2952650" y="4224375"/>
              <a:ext cx="41625" cy="62425"/>
            </a:xfrm>
            <a:custGeom>
              <a:rect b="b" l="l" r="r" t="t"/>
              <a:pathLst>
                <a:path extrusionOk="0" h="2497" w="1665">
                  <a:moveTo>
                    <a:pt x="833" y="0"/>
                  </a:moveTo>
                  <a:cubicBezTo>
                    <a:pt x="1287" y="1000"/>
                    <a:pt x="848" y="1732"/>
                    <a:pt x="42" y="2459"/>
                  </a:cubicBezTo>
                  <a:lnTo>
                    <a:pt x="42" y="2459"/>
                  </a:lnTo>
                  <a:cubicBezTo>
                    <a:pt x="156" y="2368"/>
                    <a:pt x="292" y="2343"/>
                    <a:pt x="437" y="2343"/>
                  </a:cubicBezTo>
                  <a:cubicBezTo>
                    <a:pt x="624" y="2343"/>
                    <a:pt x="824" y="2385"/>
                    <a:pt x="1004" y="2385"/>
                  </a:cubicBezTo>
                  <a:cubicBezTo>
                    <a:pt x="1268" y="2385"/>
                    <a:pt x="1491" y="2295"/>
                    <a:pt x="1572" y="1849"/>
                  </a:cubicBezTo>
                  <a:cubicBezTo>
                    <a:pt x="1572" y="1109"/>
                    <a:pt x="1665" y="370"/>
                    <a:pt x="833" y="0"/>
                  </a:cubicBezTo>
                  <a:close/>
                  <a:moveTo>
                    <a:pt x="42" y="2459"/>
                  </a:moveTo>
                  <a:cubicBezTo>
                    <a:pt x="28" y="2470"/>
                    <a:pt x="14" y="2483"/>
                    <a:pt x="1" y="2496"/>
                  </a:cubicBezTo>
                  <a:cubicBezTo>
                    <a:pt x="15" y="2484"/>
                    <a:pt x="28" y="2471"/>
                    <a:pt x="42" y="245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37"/>
            <p:cNvSpPr/>
            <p:nvPr/>
          </p:nvSpPr>
          <p:spPr>
            <a:xfrm>
              <a:off x="3352425" y="3168300"/>
              <a:ext cx="39325" cy="57800"/>
            </a:xfrm>
            <a:custGeom>
              <a:rect b="b" l="l" r="r" t="t"/>
              <a:pathLst>
                <a:path extrusionOk="0" h="2312" w="1573">
                  <a:moveTo>
                    <a:pt x="1203" y="1"/>
                  </a:moveTo>
                  <a:cubicBezTo>
                    <a:pt x="925" y="832"/>
                    <a:pt x="1" y="1295"/>
                    <a:pt x="93" y="2311"/>
                  </a:cubicBezTo>
                  <a:cubicBezTo>
                    <a:pt x="833" y="1849"/>
                    <a:pt x="1480" y="1479"/>
                    <a:pt x="1572" y="555"/>
                  </a:cubicBezTo>
                  <a:lnTo>
                    <a:pt x="1203"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37"/>
            <p:cNvSpPr/>
            <p:nvPr/>
          </p:nvSpPr>
          <p:spPr>
            <a:xfrm>
              <a:off x="3574275" y="357400"/>
              <a:ext cx="64725" cy="28625"/>
            </a:xfrm>
            <a:custGeom>
              <a:rect b="b" l="l" r="r" t="t"/>
              <a:pathLst>
                <a:path extrusionOk="0" h="1145" w="2589">
                  <a:moveTo>
                    <a:pt x="1784" y="1"/>
                  </a:moveTo>
                  <a:cubicBezTo>
                    <a:pt x="1224" y="1"/>
                    <a:pt x="753" y="207"/>
                    <a:pt x="370" y="590"/>
                  </a:cubicBezTo>
                  <a:cubicBezTo>
                    <a:pt x="1" y="960"/>
                    <a:pt x="370" y="1052"/>
                    <a:pt x="648" y="1145"/>
                  </a:cubicBezTo>
                  <a:lnTo>
                    <a:pt x="740" y="1145"/>
                  </a:lnTo>
                  <a:lnTo>
                    <a:pt x="1757" y="775"/>
                  </a:lnTo>
                  <a:cubicBezTo>
                    <a:pt x="2034" y="498"/>
                    <a:pt x="2312" y="313"/>
                    <a:pt x="2589" y="128"/>
                  </a:cubicBezTo>
                  <a:cubicBezTo>
                    <a:pt x="2303" y="42"/>
                    <a:pt x="2034" y="1"/>
                    <a:pt x="178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37"/>
            <p:cNvSpPr/>
            <p:nvPr/>
          </p:nvSpPr>
          <p:spPr>
            <a:xfrm>
              <a:off x="3373225" y="2135400"/>
              <a:ext cx="62425" cy="36950"/>
            </a:xfrm>
            <a:custGeom>
              <a:rect b="b" l="l" r="r" t="t"/>
              <a:pathLst>
                <a:path extrusionOk="0" h="1478" w="2497">
                  <a:moveTo>
                    <a:pt x="629" y="1"/>
                  </a:moveTo>
                  <a:cubicBezTo>
                    <a:pt x="440" y="1"/>
                    <a:pt x="232" y="29"/>
                    <a:pt x="1" y="91"/>
                  </a:cubicBezTo>
                  <a:cubicBezTo>
                    <a:pt x="833" y="553"/>
                    <a:pt x="1480" y="1385"/>
                    <a:pt x="2497" y="1477"/>
                  </a:cubicBezTo>
                  <a:cubicBezTo>
                    <a:pt x="2034" y="707"/>
                    <a:pt x="1572" y="1"/>
                    <a:pt x="62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37"/>
            <p:cNvSpPr/>
            <p:nvPr/>
          </p:nvSpPr>
          <p:spPr>
            <a:xfrm>
              <a:off x="4674250" y="926975"/>
              <a:ext cx="71650" cy="39100"/>
            </a:xfrm>
            <a:custGeom>
              <a:rect b="b" l="l" r="r" t="t"/>
              <a:pathLst>
                <a:path extrusionOk="0" h="1564" w="2866">
                  <a:moveTo>
                    <a:pt x="2266" y="1"/>
                  </a:moveTo>
                  <a:cubicBezTo>
                    <a:pt x="1250" y="1"/>
                    <a:pt x="625" y="782"/>
                    <a:pt x="0" y="1563"/>
                  </a:cubicBezTo>
                  <a:cubicBezTo>
                    <a:pt x="1110" y="1471"/>
                    <a:pt x="1849" y="454"/>
                    <a:pt x="2866" y="84"/>
                  </a:cubicBezTo>
                  <a:cubicBezTo>
                    <a:pt x="2651" y="27"/>
                    <a:pt x="2452" y="1"/>
                    <a:pt x="226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37"/>
            <p:cNvSpPr/>
            <p:nvPr/>
          </p:nvSpPr>
          <p:spPr>
            <a:xfrm>
              <a:off x="3216100" y="510800"/>
              <a:ext cx="57800" cy="39550"/>
            </a:xfrm>
            <a:custGeom>
              <a:rect b="b" l="l" r="r" t="t"/>
              <a:pathLst>
                <a:path extrusionOk="0" h="1582" w="2312">
                  <a:moveTo>
                    <a:pt x="463" y="0"/>
                  </a:moveTo>
                  <a:lnTo>
                    <a:pt x="463" y="0"/>
                  </a:lnTo>
                  <a:cubicBezTo>
                    <a:pt x="0" y="1294"/>
                    <a:pt x="1479" y="925"/>
                    <a:pt x="1849" y="1572"/>
                  </a:cubicBezTo>
                  <a:cubicBezTo>
                    <a:pt x="1849" y="1579"/>
                    <a:pt x="1851" y="1582"/>
                    <a:pt x="1855" y="1582"/>
                  </a:cubicBezTo>
                  <a:cubicBezTo>
                    <a:pt x="1903" y="1582"/>
                    <a:pt x="2226" y="1082"/>
                    <a:pt x="2311" y="740"/>
                  </a:cubicBezTo>
                  <a:lnTo>
                    <a:pt x="463"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37"/>
            <p:cNvSpPr/>
            <p:nvPr/>
          </p:nvSpPr>
          <p:spPr>
            <a:xfrm>
              <a:off x="4637275" y="3836150"/>
              <a:ext cx="37000" cy="71650"/>
            </a:xfrm>
            <a:custGeom>
              <a:rect b="b" l="l" r="r" t="t"/>
              <a:pathLst>
                <a:path extrusionOk="0" h="2866" w="1480">
                  <a:moveTo>
                    <a:pt x="1479" y="0"/>
                  </a:moveTo>
                  <a:lnTo>
                    <a:pt x="1" y="278"/>
                  </a:lnTo>
                  <a:cubicBezTo>
                    <a:pt x="370" y="1109"/>
                    <a:pt x="93" y="2126"/>
                    <a:pt x="740" y="2866"/>
                  </a:cubicBezTo>
                  <a:lnTo>
                    <a:pt x="740" y="2496"/>
                  </a:lnTo>
                  <a:cubicBezTo>
                    <a:pt x="555" y="1664"/>
                    <a:pt x="740" y="925"/>
                    <a:pt x="147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37"/>
            <p:cNvSpPr/>
            <p:nvPr/>
          </p:nvSpPr>
          <p:spPr>
            <a:xfrm>
              <a:off x="3091300" y="4716575"/>
              <a:ext cx="46250" cy="53175"/>
            </a:xfrm>
            <a:custGeom>
              <a:rect b="b" l="l" r="r" t="t"/>
              <a:pathLst>
                <a:path extrusionOk="0" h="2127" w="1850">
                  <a:moveTo>
                    <a:pt x="1" y="1"/>
                  </a:moveTo>
                  <a:lnTo>
                    <a:pt x="1" y="1"/>
                  </a:lnTo>
                  <a:cubicBezTo>
                    <a:pt x="463" y="833"/>
                    <a:pt x="463" y="2034"/>
                    <a:pt x="1850" y="2127"/>
                  </a:cubicBezTo>
                  <a:cubicBezTo>
                    <a:pt x="1295" y="1295"/>
                    <a:pt x="1110" y="278"/>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37"/>
            <p:cNvSpPr/>
            <p:nvPr/>
          </p:nvSpPr>
          <p:spPr>
            <a:xfrm>
              <a:off x="3364000" y="4676400"/>
              <a:ext cx="39300" cy="30975"/>
            </a:xfrm>
            <a:custGeom>
              <a:rect b="b" l="l" r="r" t="t"/>
              <a:pathLst>
                <a:path extrusionOk="0" h="1239" w="1572">
                  <a:moveTo>
                    <a:pt x="931" y="0"/>
                  </a:moveTo>
                  <a:cubicBezTo>
                    <a:pt x="411" y="0"/>
                    <a:pt x="240" y="469"/>
                    <a:pt x="0" y="868"/>
                  </a:cubicBezTo>
                  <a:lnTo>
                    <a:pt x="370" y="1238"/>
                  </a:lnTo>
                  <a:cubicBezTo>
                    <a:pt x="925" y="1146"/>
                    <a:pt x="1387" y="868"/>
                    <a:pt x="1572" y="314"/>
                  </a:cubicBezTo>
                  <a:cubicBezTo>
                    <a:pt x="1572" y="314"/>
                    <a:pt x="1294" y="37"/>
                    <a:pt x="1202" y="37"/>
                  </a:cubicBezTo>
                  <a:cubicBezTo>
                    <a:pt x="1102" y="12"/>
                    <a:pt x="1012" y="0"/>
                    <a:pt x="93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37"/>
            <p:cNvSpPr/>
            <p:nvPr/>
          </p:nvSpPr>
          <p:spPr>
            <a:xfrm>
              <a:off x="4246750" y="3427125"/>
              <a:ext cx="34675" cy="62400"/>
            </a:xfrm>
            <a:custGeom>
              <a:rect b="b" l="l" r="r" t="t"/>
              <a:pathLst>
                <a:path extrusionOk="0" h="2496" w="1387">
                  <a:moveTo>
                    <a:pt x="0" y="0"/>
                  </a:moveTo>
                  <a:lnTo>
                    <a:pt x="0" y="0"/>
                  </a:lnTo>
                  <a:cubicBezTo>
                    <a:pt x="647" y="740"/>
                    <a:pt x="277" y="2034"/>
                    <a:pt x="1387" y="2496"/>
                  </a:cubicBezTo>
                  <a:cubicBezTo>
                    <a:pt x="1109" y="1572"/>
                    <a:pt x="1387" y="278"/>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37"/>
            <p:cNvSpPr/>
            <p:nvPr/>
          </p:nvSpPr>
          <p:spPr>
            <a:xfrm>
              <a:off x="2183150" y="5011175"/>
              <a:ext cx="48550" cy="40500"/>
            </a:xfrm>
            <a:custGeom>
              <a:rect b="b" l="l" r="r" t="t"/>
              <a:pathLst>
                <a:path extrusionOk="0" h="1620" w="1942">
                  <a:moveTo>
                    <a:pt x="1046" y="1"/>
                  </a:moveTo>
                  <a:cubicBezTo>
                    <a:pt x="720" y="1"/>
                    <a:pt x="76" y="346"/>
                    <a:pt x="0" y="881"/>
                  </a:cubicBezTo>
                  <a:cubicBezTo>
                    <a:pt x="0" y="1250"/>
                    <a:pt x="0" y="1435"/>
                    <a:pt x="370" y="1620"/>
                  </a:cubicBezTo>
                  <a:cubicBezTo>
                    <a:pt x="93" y="788"/>
                    <a:pt x="1941" y="973"/>
                    <a:pt x="1202" y="49"/>
                  </a:cubicBezTo>
                  <a:cubicBezTo>
                    <a:pt x="1170" y="16"/>
                    <a:pt x="1115" y="1"/>
                    <a:pt x="104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37"/>
            <p:cNvSpPr/>
            <p:nvPr/>
          </p:nvSpPr>
          <p:spPr>
            <a:xfrm>
              <a:off x="2818625" y="4645800"/>
              <a:ext cx="37000" cy="32800"/>
            </a:xfrm>
            <a:custGeom>
              <a:rect b="b" l="l" r="r" t="t"/>
              <a:pathLst>
                <a:path extrusionOk="0" h="1312" w="1480">
                  <a:moveTo>
                    <a:pt x="716" y="1"/>
                  </a:moveTo>
                  <a:cubicBezTo>
                    <a:pt x="505" y="1"/>
                    <a:pt x="269" y="91"/>
                    <a:pt x="1" y="244"/>
                  </a:cubicBezTo>
                  <a:cubicBezTo>
                    <a:pt x="355" y="315"/>
                    <a:pt x="111" y="1311"/>
                    <a:pt x="522" y="1311"/>
                  </a:cubicBezTo>
                  <a:cubicBezTo>
                    <a:pt x="646" y="1311"/>
                    <a:pt x="830" y="1220"/>
                    <a:pt x="1110" y="983"/>
                  </a:cubicBezTo>
                  <a:lnTo>
                    <a:pt x="1480" y="613"/>
                  </a:lnTo>
                  <a:cubicBezTo>
                    <a:pt x="1263" y="180"/>
                    <a:pt x="1015" y="1"/>
                    <a:pt x="71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37"/>
            <p:cNvSpPr/>
            <p:nvPr/>
          </p:nvSpPr>
          <p:spPr>
            <a:xfrm>
              <a:off x="3981000" y="1157125"/>
              <a:ext cx="48675" cy="53900"/>
            </a:xfrm>
            <a:custGeom>
              <a:rect b="b" l="l" r="r" t="t"/>
              <a:pathLst>
                <a:path extrusionOk="0" h="2156" w="1947">
                  <a:moveTo>
                    <a:pt x="1132" y="1"/>
                  </a:moveTo>
                  <a:cubicBezTo>
                    <a:pt x="1011" y="1"/>
                    <a:pt x="879" y="12"/>
                    <a:pt x="740" y="29"/>
                  </a:cubicBezTo>
                  <a:cubicBezTo>
                    <a:pt x="1756" y="676"/>
                    <a:pt x="0" y="1416"/>
                    <a:pt x="740" y="2155"/>
                  </a:cubicBezTo>
                  <a:cubicBezTo>
                    <a:pt x="1017" y="1785"/>
                    <a:pt x="1294" y="1416"/>
                    <a:pt x="1572" y="953"/>
                  </a:cubicBezTo>
                  <a:cubicBezTo>
                    <a:pt x="1947" y="203"/>
                    <a:pt x="1652" y="1"/>
                    <a:pt x="113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37"/>
            <p:cNvSpPr/>
            <p:nvPr/>
          </p:nvSpPr>
          <p:spPr>
            <a:xfrm>
              <a:off x="3190675" y="3831925"/>
              <a:ext cx="55475" cy="26100"/>
            </a:xfrm>
            <a:custGeom>
              <a:rect b="b" l="l" r="r" t="t"/>
              <a:pathLst>
                <a:path extrusionOk="0" h="1044" w="2219">
                  <a:moveTo>
                    <a:pt x="889" y="0"/>
                  </a:moveTo>
                  <a:cubicBezTo>
                    <a:pt x="554" y="0"/>
                    <a:pt x="249" y="194"/>
                    <a:pt x="1" y="816"/>
                  </a:cubicBezTo>
                  <a:cubicBezTo>
                    <a:pt x="381" y="816"/>
                    <a:pt x="730" y="656"/>
                    <a:pt x="1065" y="656"/>
                  </a:cubicBezTo>
                  <a:cubicBezTo>
                    <a:pt x="1300" y="656"/>
                    <a:pt x="1528" y="735"/>
                    <a:pt x="1757" y="1001"/>
                  </a:cubicBezTo>
                  <a:cubicBezTo>
                    <a:pt x="1801" y="1031"/>
                    <a:pt x="1840" y="1044"/>
                    <a:pt x="1876" y="1044"/>
                  </a:cubicBezTo>
                  <a:cubicBezTo>
                    <a:pt x="2064" y="1044"/>
                    <a:pt x="2141" y="680"/>
                    <a:pt x="2219" y="447"/>
                  </a:cubicBezTo>
                  <a:cubicBezTo>
                    <a:pt x="1760" y="294"/>
                    <a:pt x="1302" y="0"/>
                    <a:pt x="88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37"/>
            <p:cNvSpPr/>
            <p:nvPr/>
          </p:nvSpPr>
          <p:spPr>
            <a:xfrm>
              <a:off x="3717550" y="3380900"/>
              <a:ext cx="57800" cy="46250"/>
            </a:xfrm>
            <a:custGeom>
              <a:rect b="b" l="l" r="r" t="t"/>
              <a:pathLst>
                <a:path extrusionOk="0" h="1850" w="2312">
                  <a:moveTo>
                    <a:pt x="1110" y="1"/>
                  </a:moveTo>
                  <a:cubicBezTo>
                    <a:pt x="370" y="370"/>
                    <a:pt x="185" y="1110"/>
                    <a:pt x="1" y="1849"/>
                  </a:cubicBezTo>
                  <a:cubicBezTo>
                    <a:pt x="648" y="1757"/>
                    <a:pt x="740" y="1017"/>
                    <a:pt x="1387" y="832"/>
                  </a:cubicBezTo>
                  <a:cubicBezTo>
                    <a:pt x="2311" y="463"/>
                    <a:pt x="1295" y="278"/>
                    <a:pt x="111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37"/>
            <p:cNvSpPr/>
            <p:nvPr/>
          </p:nvSpPr>
          <p:spPr>
            <a:xfrm>
              <a:off x="3655150" y="3752950"/>
              <a:ext cx="41625" cy="28675"/>
            </a:xfrm>
            <a:custGeom>
              <a:rect b="b" l="l" r="r" t="t"/>
              <a:pathLst>
                <a:path extrusionOk="0" h="1147" w="1665">
                  <a:moveTo>
                    <a:pt x="1480" y="1"/>
                  </a:moveTo>
                  <a:cubicBezTo>
                    <a:pt x="1383" y="17"/>
                    <a:pt x="1286" y="22"/>
                    <a:pt x="1191" y="22"/>
                  </a:cubicBezTo>
                  <a:cubicBezTo>
                    <a:pt x="1044" y="22"/>
                    <a:pt x="900" y="10"/>
                    <a:pt x="762" y="10"/>
                  </a:cubicBezTo>
                  <a:cubicBezTo>
                    <a:pt x="472" y="10"/>
                    <a:pt x="208" y="60"/>
                    <a:pt x="1" y="370"/>
                  </a:cubicBezTo>
                  <a:cubicBezTo>
                    <a:pt x="320" y="689"/>
                    <a:pt x="639" y="1146"/>
                    <a:pt x="1196" y="1146"/>
                  </a:cubicBezTo>
                  <a:cubicBezTo>
                    <a:pt x="1285" y="1146"/>
                    <a:pt x="1379" y="1135"/>
                    <a:pt x="1480" y="1110"/>
                  </a:cubicBezTo>
                  <a:cubicBezTo>
                    <a:pt x="1665" y="740"/>
                    <a:pt x="1665" y="370"/>
                    <a:pt x="14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37"/>
            <p:cNvSpPr/>
            <p:nvPr/>
          </p:nvSpPr>
          <p:spPr>
            <a:xfrm>
              <a:off x="3849275" y="466900"/>
              <a:ext cx="37000" cy="53175"/>
            </a:xfrm>
            <a:custGeom>
              <a:rect b="b" l="l" r="r" t="t"/>
              <a:pathLst>
                <a:path extrusionOk="0" h="2127" w="1480">
                  <a:moveTo>
                    <a:pt x="555" y="0"/>
                  </a:moveTo>
                  <a:cubicBezTo>
                    <a:pt x="93" y="740"/>
                    <a:pt x="0" y="1479"/>
                    <a:pt x="555" y="2126"/>
                  </a:cubicBezTo>
                  <a:cubicBezTo>
                    <a:pt x="1479" y="1479"/>
                    <a:pt x="740" y="740"/>
                    <a:pt x="5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37"/>
            <p:cNvSpPr/>
            <p:nvPr/>
          </p:nvSpPr>
          <p:spPr>
            <a:xfrm>
              <a:off x="3218400" y="1631800"/>
              <a:ext cx="55500" cy="22375"/>
            </a:xfrm>
            <a:custGeom>
              <a:rect b="b" l="l" r="r" t="t"/>
              <a:pathLst>
                <a:path extrusionOk="0" h="895" w="2220">
                  <a:moveTo>
                    <a:pt x="689" y="0"/>
                  </a:moveTo>
                  <a:cubicBezTo>
                    <a:pt x="460" y="0"/>
                    <a:pt x="230" y="68"/>
                    <a:pt x="1" y="269"/>
                  </a:cubicBezTo>
                  <a:cubicBezTo>
                    <a:pt x="287" y="734"/>
                    <a:pt x="574" y="895"/>
                    <a:pt x="861" y="895"/>
                  </a:cubicBezTo>
                  <a:cubicBezTo>
                    <a:pt x="1314" y="895"/>
                    <a:pt x="1766" y="495"/>
                    <a:pt x="2219" y="269"/>
                  </a:cubicBezTo>
                  <a:lnTo>
                    <a:pt x="2219" y="269"/>
                  </a:lnTo>
                  <a:cubicBezTo>
                    <a:pt x="2175" y="274"/>
                    <a:pt x="2130" y="277"/>
                    <a:pt x="2085" y="277"/>
                  </a:cubicBezTo>
                  <a:cubicBezTo>
                    <a:pt x="1620" y="277"/>
                    <a:pt x="1155" y="0"/>
                    <a:pt x="68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37"/>
            <p:cNvSpPr/>
            <p:nvPr/>
          </p:nvSpPr>
          <p:spPr>
            <a:xfrm>
              <a:off x="4662700" y="3976175"/>
              <a:ext cx="27750" cy="31100"/>
            </a:xfrm>
            <a:custGeom>
              <a:rect b="b" l="l" r="r" t="t"/>
              <a:pathLst>
                <a:path extrusionOk="0" h="1244" w="1110">
                  <a:moveTo>
                    <a:pt x="691" y="0"/>
                  </a:moveTo>
                  <a:cubicBezTo>
                    <a:pt x="431" y="0"/>
                    <a:pt x="318" y="421"/>
                    <a:pt x="0" y="500"/>
                  </a:cubicBezTo>
                  <a:cubicBezTo>
                    <a:pt x="0" y="777"/>
                    <a:pt x="0" y="1055"/>
                    <a:pt x="0" y="1239"/>
                  </a:cubicBezTo>
                  <a:cubicBezTo>
                    <a:pt x="111" y="1239"/>
                    <a:pt x="222" y="1243"/>
                    <a:pt x="329" y="1243"/>
                  </a:cubicBezTo>
                  <a:cubicBezTo>
                    <a:pt x="755" y="1243"/>
                    <a:pt x="1110" y="1184"/>
                    <a:pt x="1110" y="592"/>
                  </a:cubicBezTo>
                  <a:cubicBezTo>
                    <a:pt x="1110" y="407"/>
                    <a:pt x="1017" y="38"/>
                    <a:pt x="832" y="38"/>
                  </a:cubicBezTo>
                  <a:cubicBezTo>
                    <a:pt x="780" y="12"/>
                    <a:pt x="733" y="0"/>
                    <a:pt x="69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37"/>
            <p:cNvSpPr/>
            <p:nvPr/>
          </p:nvSpPr>
          <p:spPr>
            <a:xfrm>
              <a:off x="4422375" y="820450"/>
              <a:ext cx="43925" cy="37000"/>
            </a:xfrm>
            <a:custGeom>
              <a:rect b="b" l="l" r="r" t="t"/>
              <a:pathLst>
                <a:path extrusionOk="0" h="1480" w="1757">
                  <a:moveTo>
                    <a:pt x="555" y="1"/>
                  </a:moveTo>
                  <a:cubicBezTo>
                    <a:pt x="0" y="648"/>
                    <a:pt x="555" y="1017"/>
                    <a:pt x="924" y="1480"/>
                  </a:cubicBezTo>
                  <a:cubicBezTo>
                    <a:pt x="1109" y="925"/>
                    <a:pt x="1756" y="185"/>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37"/>
            <p:cNvSpPr/>
            <p:nvPr/>
          </p:nvSpPr>
          <p:spPr>
            <a:xfrm>
              <a:off x="2985000" y="4298325"/>
              <a:ext cx="43950" cy="46225"/>
            </a:xfrm>
            <a:custGeom>
              <a:rect b="b" l="l" r="r" t="t"/>
              <a:pathLst>
                <a:path extrusionOk="0" h="1849" w="1758">
                  <a:moveTo>
                    <a:pt x="648" y="0"/>
                  </a:moveTo>
                  <a:cubicBezTo>
                    <a:pt x="1" y="740"/>
                    <a:pt x="186" y="1294"/>
                    <a:pt x="1018" y="1849"/>
                  </a:cubicBezTo>
                  <a:cubicBezTo>
                    <a:pt x="1757" y="1017"/>
                    <a:pt x="371" y="647"/>
                    <a:pt x="64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37"/>
            <p:cNvSpPr/>
            <p:nvPr/>
          </p:nvSpPr>
          <p:spPr>
            <a:xfrm>
              <a:off x="3763775" y="3380900"/>
              <a:ext cx="37000" cy="55475"/>
            </a:xfrm>
            <a:custGeom>
              <a:rect b="b" l="l" r="r" t="t"/>
              <a:pathLst>
                <a:path extrusionOk="0" h="2219" w="1480">
                  <a:moveTo>
                    <a:pt x="1479" y="1"/>
                  </a:moveTo>
                  <a:cubicBezTo>
                    <a:pt x="555" y="463"/>
                    <a:pt x="185" y="1202"/>
                    <a:pt x="0" y="2219"/>
                  </a:cubicBezTo>
                  <a:cubicBezTo>
                    <a:pt x="740" y="1664"/>
                    <a:pt x="1294" y="925"/>
                    <a:pt x="147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37"/>
            <p:cNvSpPr/>
            <p:nvPr/>
          </p:nvSpPr>
          <p:spPr>
            <a:xfrm>
              <a:off x="2481250" y="4732750"/>
              <a:ext cx="37000" cy="37200"/>
            </a:xfrm>
            <a:custGeom>
              <a:rect b="b" l="l" r="r" t="t"/>
              <a:pathLst>
                <a:path extrusionOk="0" h="1488" w="1480">
                  <a:moveTo>
                    <a:pt x="0" y="1"/>
                  </a:moveTo>
                  <a:lnTo>
                    <a:pt x="0" y="1"/>
                  </a:lnTo>
                  <a:cubicBezTo>
                    <a:pt x="175" y="785"/>
                    <a:pt x="431" y="1488"/>
                    <a:pt x="1312" y="1488"/>
                  </a:cubicBezTo>
                  <a:cubicBezTo>
                    <a:pt x="1366" y="1488"/>
                    <a:pt x="1421" y="1485"/>
                    <a:pt x="1479" y="1480"/>
                  </a:cubicBezTo>
                  <a:cubicBezTo>
                    <a:pt x="1109" y="833"/>
                    <a:pt x="647" y="371"/>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37"/>
            <p:cNvSpPr/>
            <p:nvPr/>
          </p:nvSpPr>
          <p:spPr>
            <a:xfrm>
              <a:off x="3900100" y="2929225"/>
              <a:ext cx="32400" cy="33425"/>
            </a:xfrm>
            <a:custGeom>
              <a:rect b="b" l="l" r="r" t="t"/>
              <a:pathLst>
                <a:path extrusionOk="0" h="1337" w="1296">
                  <a:moveTo>
                    <a:pt x="401" y="1"/>
                  </a:moveTo>
                  <a:cubicBezTo>
                    <a:pt x="157" y="1"/>
                    <a:pt x="79" y="378"/>
                    <a:pt x="1" y="690"/>
                  </a:cubicBezTo>
                  <a:cubicBezTo>
                    <a:pt x="278" y="875"/>
                    <a:pt x="463" y="1152"/>
                    <a:pt x="740" y="1337"/>
                  </a:cubicBezTo>
                  <a:cubicBezTo>
                    <a:pt x="556" y="875"/>
                    <a:pt x="1295" y="320"/>
                    <a:pt x="556" y="43"/>
                  </a:cubicBezTo>
                  <a:cubicBezTo>
                    <a:pt x="498" y="14"/>
                    <a:pt x="446" y="1"/>
                    <a:pt x="40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37"/>
            <p:cNvSpPr/>
            <p:nvPr/>
          </p:nvSpPr>
          <p:spPr>
            <a:xfrm>
              <a:off x="2911075" y="402175"/>
              <a:ext cx="25425" cy="19425"/>
            </a:xfrm>
            <a:custGeom>
              <a:rect b="b" l="l" r="r" t="t"/>
              <a:pathLst>
                <a:path extrusionOk="0" h="777" w="1017">
                  <a:moveTo>
                    <a:pt x="647" y="1"/>
                  </a:moveTo>
                  <a:cubicBezTo>
                    <a:pt x="370" y="93"/>
                    <a:pt x="0" y="93"/>
                    <a:pt x="92" y="463"/>
                  </a:cubicBezTo>
                  <a:cubicBezTo>
                    <a:pt x="205" y="689"/>
                    <a:pt x="333" y="777"/>
                    <a:pt x="464" y="777"/>
                  </a:cubicBezTo>
                  <a:cubicBezTo>
                    <a:pt x="655" y="777"/>
                    <a:pt x="852" y="590"/>
                    <a:pt x="1017" y="371"/>
                  </a:cubicBezTo>
                  <a:lnTo>
                    <a:pt x="647"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37"/>
            <p:cNvSpPr/>
            <p:nvPr/>
          </p:nvSpPr>
          <p:spPr>
            <a:xfrm>
              <a:off x="4313750" y="4677300"/>
              <a:ext cx="23150" cy="27750"/>
            </a:xfrm>
            <a:custGeom>
              <a:rect b="b" l="l" r="r" t="t"/>
              <a:pathLst>
                <a:path extrusionOk="0" h="1110" w="926">
                  <a:moveTo>
                    <a:pt x="463" y="1"/>
                  </a:moveTo>
                  <a:cubicBezTo>
                    <a:pt x="1" y="1"/>
                    <a:pt x="278" y="555"/>
                    <a:pt x="186" y="832"/>
                  </a:cubicBezTo>
                  <a:cubicBezTo>
                    <a:pt x="324" y="1017"/>
                    <a:pt x="440" y="1110"/>
                    <a:pt x="555" y="1110"/>
                  </a:cubicBezTo>
                  <a:cubicBezTo>
                    <a:pt x="671" y="1110"/>
                    <a:pt x="786" y="1017"/>
                    <a:pt x="925" y="832"/>
                  </a:cubicBezTo>
                  <a:cubicBezTo>
                    <a:pt x="555" y="648"/>
                    <a:pt x="925" y="1"/>
                    <a:pt x="46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37"/>
            <p:cNvSpPr/>
            <p:nvPr/>
          </p:nvSpPr>
          <p:spPr>
            <a:xfrm>
              <a:off x="3627425" y="3103550"/>
              <a:ext cx="37000" cy="23175"/>
            </a:xfrm>
            <a:custGeom>
              <a:rect b="b" l="l" r="r" t="t"/>
              <a:pathLst>
                <a:path extrusionOk="0" h="927" w="1480">
                  <a:moveTo>
                    <a:pt x="816" y="1"/>
                  </a:moveTo>
                  <a:cubicBezTo>
                    <a:pt x="591" y="1"/>
                    <a:pt x="327" y="198"/>
                    <a:pt x="91" y="198"/>
                  </a:cubicBezTo>
                  <a:cubicBezTo>
                    <a:pt x="60" y="198"/>
                    <a:pt x="30" y="195"/>
                    <a:pt x="1" y="187"/>
                  </a:cubicBezTo>
                  <a:lnTo>
                    <a:pt x="1" y="187"/>
                  </a:lnTo>
                  <a:cubicBezTo>
                    <a:pt x="186" y="557"/>
                    <a:pt x="370" y="834"/>
                    <a:pt x="740" y="927"/>
                  </a:cubicBezTo>
                  <a:cubicBezTo>
                    <a:pt x="740" y="649"/>
                    <a:pt x="1480" y="557"/>
                    <a:pt x="1110" y="187"/>
                  </a:cubicBezTo>
                  <a:cubicBezTo>
                    <a:pt x="1026" y="48"/>
                    <a:pt x="926" y="1"/>
                    <a:pt x="81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37"/>
            <p:cNvSpPr/>
            <p:nvPr/>
          </p:nvSpPr>
          <p:spPr>
            <a:xfrm>
              <a:off x="4549475" y="1818750"/>
              <a:ext cx="32375" cy="37000"/>
            </a:xfrm>
            <a:custGeom>
              <a:rect b="b" l="l" r="r" t="t"/>
              <a:pathLst>
                <a:path extrusionOk="0" h="1480" w="1295">
                  <a:moveTo>
                    <a:pt x="1294" y="1"/>
                  </a:moveTo>
                  <a:cubicBezTo>
                    <a:pt x="0" y="463"/>
                    <a:pt x="1017" y="1017"/>
                    <a:pt x="1294" y="1479"/>
                  </a:cubicBezTo>
                  <a:lnTo>
                    <a:pt x="1294"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37"/>
            <p:cNvSpPr/>
            <p:nvPr/>
          </p:nvSpPr>
          <p:spPr>
            <a:xfrm>
              <a:off x="4637275" y="959250"/>
              <a:ext cx="37000" cy="16050"/>
            </a:xfrm>
            <a:custGeom>
              <a:rect b="b" l="l" r="r" t="t"/>
              <a:pathLst>
                <a:path extrusionOk="0" h="642" w="1480">
                  <a:moveTo>
                    <a:pt x="694" y="0"/>
                  </a:moveTo>
                  <a:cubicBezTo>
                    <a:pt x="398" y="0"/>
                    <a:pt x="156" y="176"/>
                    <a:pt x="1" y="642"/>
                  </a:cubicBezTo>
                  <a:cubicBezTo>
                    <a:pt x="81" y="626"/>
                    <a:pt x="165" y="621"/>
                    <a:pt x="250" y="621"/>
                  </a:cubicBezTo>
                  <a:cubicBezTo>
                    <a:pt x="380" y="621"/>
                    <a:pt x="515" y="632"/>
                    <a:pt x="650" y="632"/>
                  </a:cubicBezTo>
                  <a:cubicBezTo>
                    <a:pt x="934" y="632"/>
                    <a:pt x="1221" y="582"/>
                    <a:pt x="1479" y="272"/>
                  </a:cubicBezTo>
                  <a:cubicBezTo>
                    <a:pt x="1195" y="109"/>
                    <a:pt x="928" y="0"/>
                    <a:pt x="69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37"/>
            <p:cNvSpPr/>
            <p:nvPr/>
          </p:nvSpPr>
          <p:spPr>
            <a:xfrm>
              <a:off x="4212075" y="3399400"/>
              <a:ext cx="34700" cy="27750"/>
            </a:xfrm>
            <a:custGeom>
              <a:rect b="b" l="l" r="r" t="t"/>
              <a:pathLst>
                <a:path extrusionOk="0" h="1110" w="1388">
                  <a:moveTo>
                    <a:pt x="648" y="0"/>
                  </a:moveTo>
                  <a:lnTo>
                    <a:pt x="648" y="0"/>
                  </a:lnTo>
                  <a:cubicBezTo>
                    <a:pt x="1" y="924"/>
                    <a:pt x="1110" y="739"/>
                    <a:pt x="1387" y="1109"/>
                  </a:cubicBezTo>
                  <a:cubicBezTo>
                    <a:pt x="1387" y="555"/>
                    <a:pt x="1110" y="185"/>
                    <a:pt x="64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37"/>
            <p:cNvSpPr/>
            <p:nvPr/>
          </p:nvSpPr>
          <p:spPr>
            <a:xfrm>
              <a:off x="3729100" y="3436350"/>
              <a:ext cx="37000" cy="34700"/>
            </a:xfrm>
            <a:custGeom>
              <a:rect b="b" l="l" r="r" t="t"/>
              <a:pathLst>
                <a:path extrusionOk="0" h="1388" w="1480">
                  <a:moveTo>
                    <a:pt x="1387" y="1"/>
                  </a:moveTo>
                  <a:lnTo>
                    <a:pt x="1387" y="1"/>
                  </a:lnTo>
                  <a:cubicBezTo>
                    <a:pt x="1018" y="371"/>
                    <a:pt x="1" y="463"/>
                    <a:pt x="648" y="1387"/>
                  </a:cubicBezTo>
                  <a:cubicBezTo>
                    <a:pt x="925" y="925"/>
                    <a:pt x="1480" y="648"/>
                    <a:pt x="138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37"/>
            <p:cNvSpPr/>
            <p:nvPr/>
          </p:nvSpPr>
          <p:spPr>
            <a:xfrm>
              <a:off x="3509575" y="1828000"/>
              <a:ext cx="18500" cy="22050"/>
            </a:xfrm>
            <a:custGeom>
              <a:rect b="b" l="l" r="r" t="t"/>
              <a:pathLst>
                <a:path extrusionOk="0" h="882" w="740">
                  <a:moveTo>
                    <a:pt x="370" y="0"/>
                  </a:moveTo>
                  <a:lnTo>
                    <a:pt x="1" y="370"/>
                  </a:lnTo>
                  <a:cubicBezTo>
                    <a:pt x="76" y="595"/>
                    <a:pt x="29" y="882"/>
                    <a:pt x="257" y="882"/>
                  </a:cubicBezTo>
                  <a:cubicBezTo>
                    <a:pt x="309" y="882"/>
                    <a:pt x="376" y="867"/>
                    <a:pt x="463" y="832"/>
                  </a:cubicBezTo>
                  <a:cubicBezTo>
                    <a:pt x="740" y="555"/>
                    <a:pt x="740" y="278"/>
                    <a:pt x="37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37"/>
            <p:cNvSpPr/>
            <p:nvPr/>
          </p:nvSpPr>
          <p:spPr>
            <a:xfrm>
              <a:off x="3279225" y="2382600"/>
              <a:ext cx="22400" cy="19075"/>
            </a:xfrm>
            <a:custGeom>
              <a:rect b="b" l="l" r="r" t="t"/>
              <a:pathLst>
                <a:path extrusionOk="0" h="763" w="896">
                  <a:moveTo>
                    <a:pt x="156" y="1"/>
                  </a:moveTo>
                  <a:lnTo>
                    <a:pt x="156" y="1"/>
                  </a:lnTo>
                  <a:cubicBezTo>
                    <a:pt x="0" y="545"/>
                    <a:pt x="172" y="762"/>
                    <a:pt x="616" y="762"/>
                  </a:cubicBezTo>
                  <a:cubicBezTo>
                    <a:pt x="700" y="762"/>
                    <a:pt x="793" y="755"/>
                    <a:pt x="895" y="740"/>
                  </a:cubicBezTo>
                  <a:cubicBezTo>
                    <a:pt x="618" y="463"/>
                    <a:pt x="341" y="185"/>
                    <a:pt x="15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37"/>
            <p:cNvSpPr/>
            <p:nvPr/>
          </p:nvSpPr>
          <p:spPr>
            <a:xfrm>
              <a:off x="3837850" y="5310600"/>
              <a:ext cx="62275" cy="48775"/>
            </a:xfrm>
            <a:custGeom>
              <a:rect b="b" l="l" r="r" t="t"/>
              <a:pathLst>
                <a:path extrusionOk="0" h="1951" w="2491">
                  <a:moveTo>
                    <a:pt x="1538" y="1"/>
                  </a:moveTo>
                  <a:cubicBezTo>
                    <a:pt x="1083" y="1"/>
                    <a:pt x="706" y="408"/>
                    <a:pt x="365" y="920"/>
                  </a:cubicBezTo>
                  <a:cubicBezTo>
                    <a:pt x="437" y="1209"/>
                    <a:pt x="1" y="1951"/>
                    <a:pt x="426" y="1951"/>
                  </a:cubicBezTo>
                  <a:cubicBezTo>
                    <a:pt x="544" y="1951"/>
                    <a:pt x="730" y="1893"/>
                    <a:pt x="1012" y="1752"/>
                  </a:cubicBezTo>
                  <a:cubicBezTo>
                    <a:pt x="1567" y="1475"/>
                    <a:pt x="2306" y="1382"/>
                    <a:pt x="2491" y="550"/>
                  </a:cubicBezTo>
                  <a:cubicBezTo>
                    <a:pt x="2136" y="159"/>
                    <a:pt x="1821" y="1"/>
                    <a:pt x="153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37"/>
            <p:cNvSpPr/>
            <p:nvPr/>
          </p:nvSpPr>
          <p:spPr>
            <a:xfrm>
              <a:off x="4098850" y="312050"/>
              <a:ext cx="64725" cy="136375"/>
            </a:xfrm>
            <a:custGeom>
              <a:rect b="b" l="l" r="r" t="t"/>
              <a:pathLst>
                <a:path extrusionOk="0" h="5455" w="2589">
                  <a:moveTo>
                    <a:pt x="93" y="1"/>
                  </a:moveTo>
                  <a:cubicBezTo>
                    <a:pt x="0" y="1110"/>
                    <a:pt x="1294" y="1295"/>
                    <a:pt x="1387" y="2312"/>
                  </a:cubicBezTo>
                  <a:cubicBezTo>
                    <a:pt x="1479" y="3421"/>
                    <a:pt x="1941" y="4438"/>
                    <a:pt x="2219" y="5455"/>
                  </a:cubicBezTo>
                  <a:cubicBezTo>
                    <a:pt x="2311" y="5085"/>
                    <a:pt x="2219" y="4623"/>
                    <a:pt x="2588" y="4345"/>
                  </a:cubicBezTo>
                  <a:lnTo>
                    <a:pt x="2588" y="3976"/>
                  </a:lnTo>
                  <a:cubicBezTo>
                    <a:pt x="2034" y="3513"/>
                    <a:pt x="2311" y="2774"/>
                    <a:pt x="2219" y="2219"/>
                  </a:cubicBezTo>
                  <a:cubicBezTo>
                    <a:pt x="2034" y="1850"/>
                    <a:pt x="1757" y="1480"/>
                    <a:pt x="1479" y="1110"/>
                  </a:cubicBezTo>
                  <a:cubicBezTo>
                    <a:pt x="1017" y="740"/>
                    <a:pt x="555" y="371"/>
                    <a:pt x="9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37"/>
            <p:cNvSpPr/>
            <p:nvPr/>
          </p:nvSpPr>
          <p:spPr>
            <a:xfrm>
              <a:off x="4637275" y="1414950"/>
              <a:ext cx="180275" cy="165900"/>
            </a:xfrm>
            <a:custGeom>
              <a:rect b="b" l="l" r="r" t="t"/>
              <a:pathLst>
                <a:path extrusionOk="0" h="6636" w="7211">
                  <a:moveTo>
                    <a:pt x="2622" y="1"/>
                  </a:moveTo>
                  <a:cubicBezTo>
                    <a:pt x="2503" y="1"/>
                    <a:pt x="2369" y="67"/>
                    <a:pt x="2219" y="254"/>
                  </a:cubicBezTo>
                  <a:cubicBezTo>
                    <a:pt x="2866" y="808"/>
                    <a:pt x="2496" y="2102"/>
                    <a:pt x="4345" y="2287"/>
                  </a:cubicBezTo>
                  <a:cubicBezTo>
                    <a:pt x="3328" y="2657"/>
                    <a:pt x="2958" y="3119"/>
                    <a:pt x="2496" y="3674"/>
                  </a:cubicBezTo>
                  <a:cubicBezTo>
                    <a:pt x="2260" y="3122"/>
                    <a:pt x="2359" y="2301"/>
                    <a:pt x="1706" y="2301"/>
                  </a:cubicBezTo>
                  <a:cubicBezTo>
                    <a:pt x="1593" y="2301"/>
                    <a:pt x="1458" y="2325"/>
                    <a:pt x="1295" y="2380"/>
                  </a:cubicBezTo>
                  <a:cubicBezTo>
                    <a:pt x="555" y="2657"/>
                    <a:pt x="278" y="3489"/>
                    <a:pt x="555" y="3951"/>
                  </a:cubicBezTo>
                  <a:cubicBezTo>
                    <a:pt x="832" y="4691"/>
                    <a:pt x="1110" y="5245"/>
                    <a:pt x="278" y="5800"/>
                  </a:cubicBezTo>
                  <a:cubicBezTo>
                    <a:pt x="1" y="5892"/>
                    <a:pt x="93" y="6170"/>
                    <a:pt x="278" y="6354"/>
                  </a:cubicBezTo>
                  <a:cubicBezTo>
                    <a:pt x="397" y="6533"/>
                    <a:pt x="555" y="6635"/>
                    <a:pt x="702" y="6635"/>
                  </a:cubicBezTo>
                  <a:cubicBezTo>
                    <a:pt x="782" y="6635"/>
                    <a:pt x="859" y="6605"/>
                    <a:pt x="925" y="6539"/>
                  </a:cubicBezTo>
                  <a:cubicBezTo>
                    <a:pt x="1637" y="5748"/>
                    <a:pt x="2146" y="4686"/>
                    <a:pt x="3321" y="4686"/>
                  </a:cubicBezTo>
                  <a:cubicBezTo>
                    <a:pt x="3519" y="4686"/>
                    <a:pt x="3735" y="4716"/>
                    <a:pt x="3975" y="4783"/>
                  </a:cubicBezTo>
                  <a:cubicBezTo>
                    <a:pt x="4160" y="4783"/>
                    <a:pt x="3883" y="4413"/>
                    <a:pt x="3790" y="4228"/>
                  </a:cubicBezTo>
                  <a:cubicBezTo>
                    <a:pt x="3715" y="4003"/>
                    <a:pt x="3701" y="3716"/>
                    <a:pt x="3847" y="3716"/>
                  </a:cubicBezTo>
                  <a:cubicBezTo>
                    <a:pt x="3881" y="3716"/>
                    <a:pt x="3923" y="3732"/>
                    <a:pt x="3975" y="3766"/>
                  </a:cubicBezTo>
                  <a:cubicBezTo>
                    <a:pt x="4310" y="4003"/>
                    <a:pt x="4587" y="4096"/>
                    <a:pt x="4825" y="4096"/>
                  </a:cubicBezTo>
                  <a:cubicBezTo>
                    <a:pt x="5703" y="4096"/>
                    <a:pt x="6060" y="2822"/>
                    <a:pt x="6933" y="2749"/>
                  </a:cubicBezTo>
                  <a:lnTo>
                    <a:pt x="6933" y="2380"/>
                  </a:lnTo>
                  <a:cubicBezTo>
                    <a:pt x="7026" y="2010"/>
                    <a:pt x="7118" y="1640"/>
                    <a:pt x="7210" y="1270"/>
                  </a:cubicBezTo>
                  <a:cubicBezTo>
                    <a:pt x="6748" y="993"/>
                    <a:pt x="6194" y="623"/>
                    <a:pt x="5731" y="346"/>
                  </a:cubicBezTo>
                  <a:cubicBezTo>
                    <a:pt x="5615" y="229"/>
                    <a:pt x="5535" y="112"/>
                    <a:pt x="5421" y="112"/>
                  </a:cubicBezTo>
                  <a:cubicBezTo>
                    <a:pt x="5356" y="112"/>
                    <a:pt x="5279" y="152"/>
                    <a:pt x="5177" y="254"/>
                  </a:cubicBezTo>
                  <a:cubicBezTo>
                    <a:pt x="4622" y="716"/>
                    <a:pt x="4322" y="947"/>
                    <a:pt x="4045" y="947"/>
                  </a:cubicBezTo>
                  <a:cubicBezTo>
                    <a:pt x="3767" y="947"/>
                    <a:pt x="3513" y="716"/>
                    <a:pt x="3051" y="254"/>
                  </a:cubicBezTo>
                  <a:cubicBezTo>
                    <a:pt x="2941" y="144"/>
                    <a:pt x="2798" y="1"/>
                    <a:pt x="262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37"/>
            <p:cNvSpPr/>
            <p:nvPr/>
          </p:nvSpPr>
          <p:spPr>
            <a:xfrm>
              <a:off x="4801350" y="1247975"/>
              <a:ext cx="34675" cy="53175"/>
            </a:xfrm>
            <a:custGeom>
              <a:rect b="b" l="l" r="r" t="t"/>
              <a:pathLst>
                <a:path extrusionOk="0" h="2127" w="1387">
                  <a:moveTo>
                    <a:pt x="0" y="0"/>
                  </a:moveTo>
                  <a:lnTo>
                    <a:pt x="0" y="0"/>
                  </a:lnTo>
                  <a:cubicBezTo>
                    <a:pt x="278" y="647"/>
                    <a:pt x="647" y="1387"/>
                    <a:pt x="1017" y="2126"/>
                  </a:cubicBezTo>
                  <a:cubicBezTo>
                    <a:pt x="1294" y="1664"/>
                    <a:pt x="925" y="1202"/>
                    <a:pt x="1387" y="1017"/>
                  </a:cubicBezTo>
                  <a:cubicBezTo>
                    <a:pt x="1294" y="185"/>
                    <a:pt x="278" y="555"/>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37"/>
            <p:cNvSpPr/>
            <p:nvPr/>
          </p:nvSpPr>
          <p:spPr>
            <a:xfrm>
              <a:off x="4704300" y="1247975"/>
              <a:ext cx="53175" cy="20625"/>
            </a:xfrm>
            <a:custGeom>
              <a:rect b="b" l="l" r="r" t="t"/>
              <a:pathLst>
                <a:path extrusionOk="0" h="825" w="2127">
                  <a:moveTo>
                    <a:pt x="0" y="0"/>
                  </a:moveTo>
                  <a:cubicBezTo>
                    <a:pt x="424" y="636"/>
                    <a:pt x="770" y="825"/>
                    <a:pt x="1084" y="825"/>
                  </a:cubicBezTo>
                  <a:cubicBezTo>
                    <a:pt x="1453" y="825"/>
                    <a:pt x="1776" y="562"/>
                    <a:pt x="2126" y="462"/>
                  </a:cubicBezTo>
                  <a:cubicBezTo>
                    <a:pt x="1871" y="207"/>
                    <a:pt x="1630" y="153"/>
                    <a:pt x="1375" y="153"/>
                  </a:cubicBezTo>
                  <a:cubicBezTo>
                    <a:pt x="1189" y="153"/>
                    <a:pt x="996" y="182"/>
                    <a:pt x="784" y="182"/>
                  </a:cubicBezTo>
                  <a:cubicBezTo>
                    <a:pt x="550" y="182"/>
                    <a:pt x="294" y="147"/>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37"/>
            <p:cNvSpPr/>
            <p:nvPr/>
          </p:nvSpPr>
          <p:spPr>
            <a:xfrm>
              <a:off x="4595675" y="4683500"/>
              <a:ext cx="82475" cy="58525"/>
            </a:xfrm>
            <a:custGeom>
              <a:rect b="b" l="l" r="r" t="t"/>
              <a:pathLst>
                <a:path extrusionOk="0" h="2341" w="3299">
                  <a:moveTo>
                    <a:pt x="2905" y="1"/>
                  </a:moveTo>
                  <a:cubicBezTo>
                    <a:pt x="2889" y="1"/>
                    <a:pt x="2876" y="10"/>
                    <a:pt x="2866" y="30"/>
                  </a:cubicBezTo>
                  <a:cubicBezTo>
                    <a:pt x="2219" y="1047"/>
                    <a:pt x="1" y="400"/>
                    <a:pt x="186" y="2341"/>
                  </a:cubicBezTo>
                  <a:cubicBezTo>
                    <a:pt x="463" y="2156"/>
                    <a:pt x="648" y="1971"/>
                    <a:pt x="925" y="1879"/>
                  </a:cubicBezTo>
                  <a:cubicBezTo>
                    <a:pt x="1067" y="1737"/>
                    <a:pt x="1209" y="1540"/>
                    <a:pt x="1351" y="1540"/>
                  </a:cubicBezTo>
                  <a:cubicBezTo>
                    <a:pt x="1394" y="1540"/>
                    <a:pt x="1437" y="1558"/>
                    <a:pt x="1480" y="1601"/>
                  </a:cubicBezTo>
                  <a:cubicBezTo>
                    <a:pt x="1757" y="1879"/>
                    <a:pt x="1387" y="2156"/>
                    <a:pt x="1295" y="2341"/>
                  </a:cubicBezTo>
                  <a:cubicBezTo>
                    <a:pt x="2127" y="2156"/>
                    <a:pt x="2589" y="1601"/>
                    <a:pt x="3051" y="954"/>
                  </a:cubicBezTo>
                  <a:cubicBezTo>
                    <a:pt x="3298" y="624"/>
                    <a:pt x="3031" y="1"/>
                    <a:pt x="290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37"/>
            <p:cNvSpPr/>
            <p:nvPr/>
          </p:nvSpPr>
          <p:spPr>
            <a:xfrm>
              <a:off x="4727400" y="4866800"/>
              <a:ext cx="55475" cy="23425"/>
            </a:xfrm>
            <a:custGeom>
              <a:rect b="b" l="l" r="r" t="t"/>
              <a:pathLst>
                <a:path extrusionOk="0" h="937" w="2219">
                  <a:moveTo>
                    <a:pt x="0" y="0"/>
                  </a:moveTo>
                  <a:cubicBezTo>
                    <a:pt x="624" y="624"/>
                    <a:pt x="1196" y="936"/>
                    <a:pt x="1716" y="936"/>
                  </a:cubicBezTo>
                  <a:cubicBezTo>
                    <a:pt x="1890" y="936"/>
                    <a:pt x="2057" y="901"/>
                    <a:pt x="2219" y="832"/>
                  </a:cubicBezTo>
                  <a:lnTo>
                    <a:pt x="2219" y="462"/>
                  </a:lnTo>
                  <a:cubicBezTo>
                    <a:pt x="1572" y="370"/>
                    <a:pt x="925" y="185"/>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37"/>
            <p:cNvSpPr/>
            <p:nvPr/>
          </p:nvSpPr>
          <p:spPr>
            <a:xfrm>
              <a:off x="4362275" y="2694775"/>
              <a:ext cx="46250" cy="36125"/>
            </a:xfrm>
            <a:custGeom>
              <a:rect b="b" l="l" r="r" t="t"/>
              <a:pathLst>
                <a:path extrusionOk="0" h="1445" w="1850">
                  <a:moveTo>
                    <a:pt x="738" y="0"/>
                  </a:moveTo>
                  <a:cubicBezTo>
                    <a:pt x="599" y="0"/>
                    <a:pt x="448" y="95"/>
                    <a:pt x="278" y="362"/>
                  </a:cubicBezTo>
                  <a:cubicBezTo>
                    <a:pt x="1" y="917"/>
                    <a:pt x="648" y="1009"/>
                    <a:pt x="925" y="1286"/>
                  </a:cubicBezTo>
                  <a:cubicBezTo>
                    <a:pt x="1124" y="1397"/>
                    <a:pt x="1276" y="1444"/>
                    <a:pt x="1392" y="1444"/>
                  </a:cubicBezTo>
                  <a:cubicBezTo>
                    <a:pt x="1762" y="1444"/>
                    <a:pt x="1779" y="969"/>
                    <a:pt x="1850" y="547"/>
                  </a:cubicBezTo>
                  <a:lnTo>
                    <a:pt x="1850" y="547"/>
                  </a:lnTo>
                  <a:cubicBezTo>
                    <a:pt x="1800" y="571"/>
                    <a:pt x="1753" y="582"/>
                    <a:pt x="1706" y="582"/>
                  </a:cubicBezTo>
                  <a:cubicBezTo>
                    <a:pt x="1365" y="582"/>
                    <a:pt x="1085" y="0"/>
                    <a:pt x="73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37"/>
            <p:cNvSpPr/>
            <p:nvPr/>
          </p:nvSpPr>
          <p:spPr>
            <a:xfrm>
              <a:off x="5101400" y="5169525"/>
              <a:ext cx="113625" cy="80900"/>
            </a:xfrm>
            <a:custGeom>
              <a:rect b="b" l="l" r="r" t="t"/>
              <a:pathLst>
                <a:path extrusionOk="0" h="3236" w="4545">
                  <a:moveTo>
                    <a:pt x="3990" y="0"/>
                  </a:moveTo>
                  <a:lnTo>
                    <a:pt x="1771" y="740"/>
                  </a:lnTo>
                  <a:cubicBezTo>
                    <a:pt x="1586" y="1017"/>
                    <a:pt x="1216" y="1572"/>
                    <a:pt x="1124" y="1572"/>
                  </a:cubicBezTo>
                  <a:cubicBezTo>
                    <a:pt x="841" y="1439"/>
                    <a:pt x="646" y="1384"/>
                    <a:pt x="515" y="1384"/>
                  </a:cubicBezTo>
                  <a:cubicBezTo>
                    <a:pt x="1" y="1384"/>
                    <a:pt x="439" y="2221"/>
                    <a:pt x="292" y="2588"/>
                  </a:cubicBezTo>
                  <a:cubicBezTo>
                    <a:pt x="416" y="2464"/>
                    <a:pt x="554" y="2420"/>
                    <a:pt x="692" y="2420"/>
                  </a:cubicBezTo>
                  <a:cubicBezTo>
                    <a:pt x="1033" y="2420"/>
                    <a:pt x="1380" y="2690"/>
                    <a:pt x="1542" y="2690"/>
                  </a:cubicBezTo>
                  <a:cubicBezTo>
                    <a:pt x="1559" y="2690"/>
                    <a:pt x="1574" y="2687"/>
                    <a:pt x="1586" y="2681"/>
                  </a:cubicBezTo>
                  <a:cubicBezTo>
                    <a:pt x="1987" y="2219"/>
                    <a:pt x="2264" y="2044"/>
                    <a:pt x="2469" y="2044"/>
                  </a:cubicBezTo>
                  <a:cubicBezTo>
                    <a:pt x="2880" y="2044"/>
                    <a:pt x="3004" y="2742"/>
                    <a:pt x="3250" y="3235"/>
                  </a:cubicBezTo>
                  <a:lnTo>
                    <a:pt x="4267" y="2496"/>
                  </a:lnTo>
                  <a:cubicBezTo>
                    <a:pt x="4544" y="1849"/>
                    <a:pt x="4359" y="370"/>
                    <a:pt x="399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37"/>
            <p:cNvSpPr/>
            <p:nvPr/>
          </p:nvSpPr>
          <p:spPr>
            <a:xfrm>
              <a:off x="4246750" y="4998650"/>
              <a:ext cx="43925" cy="34550"/>
            </a:xfrm>
            <a:custGeom>
              <a:rect b="b" l="l" r="r" t="t"/>
              <a:pathLst>
                <a:path extrusionOk="0" h="1382" w="1757">
                  <a:moveTo>
                    <a:pt x="670" y="0"/>
                  </a:moveTo>
                  <a:cubicBezTo>
                    <a:pt x="381" y="0"/>
                    <a:pt x="104" y="176"/>
                    <a:pt x="0" y="642"/>
                  </a:cubicBezTo>
                  <a:cubicBezTo>
                    <a:pt x="93" y="1012"/>
                    <a:pt x="370" y="1289"/>
                    <a:pt x="740" y="1382"/>
                  </a:cubicBezTo>
                  <a:cubicBezTo>
                    <a:pt x="924" y="1012"/>
                    <a:pt x="1756" y="734"/>
                    <a:pt x="1294" y="272"/>
                  </a:cubicBezTo>
                  <a:cubicBezTo>
                    <a:pt x="1131" y="109"/>
                    <a:pt x="897" y="0"/>
                    <a:pt x="67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37"/>
            <p:cNvSpPr/>
            <p:nvPr/>
          </p:nvSpPr>
          <p:spPr>
            <a:xfrm>
              <a:off x="3706650" y="261225"/>
              <a:ext cx="242025" cy="97075"/>
            </a:xfrm>
            <a:custGeom>
              <a:rect b="b" l="l" r="r" t="t"/>
              <a:pathLst>
                <a:path extrusionOk="0" h="3883" w="9681">
                  <a:moveTo>
                    <a:pt x="4966" y="0"/>
                  </a:moveTo>
                  <a:cubicBezTo>
                    <a:pt x="4859" y="429"/>
                    <a:pt x="4573" y="512"/>
                    <a:pt x="4262" y="512"/>
                  </a:cubicBezTo>
                  <a:cubicBezTo>
                    <a:pt x="4062" y="512"/>
                    <a:pt x="3851" y="478"/>
                    <a:pt x="3672" y="478"/>
                  </a:cubicBezTo>
                  <a:cubicBezTo>
                    <a:pt x="3407" y="478"/>
                    <a:pt x="3210" y="553"/>
                    <a:pt x="3210" y="925"/>
                  </a:cubicBezTo>
                  <a:cubicBezTo>
                    <a:pt x="3130" y="1875"/>
                    <a:pt x="2508" y="1943"/>
                    <a:pt x="2041" y="1943"/>
                  </a:cubicBezTo>
                  <a:cubicBezTo>
                    <a:pt x="1963" y="1943"/>
                    <a:pt x="1889" y="1941"/>
                    <a:pt x="1823" y="1941"/>
                  </a:cubicBezTo>
                  <a:cubicBezTo>
                    <a:pt x="1737" y="1937"/>
                    <a:pt x="1656" y="1935"/>
                    <a:pt x="1580" y="1935"/>
                  </a:cubicBezTo>
                  <a:cubicBezTo>
                    <a:pt x="1" y="1935"/>
                    <a:pt x="277" y="2825"/>
                    <a:pt x="806" y="3883"/>
                  </a:cubicBezTo>
                  <a:cubicBezTo>
                    <a:pt x="899" y="3813"/>
                    <a:pt x="1032" y="3796"/>
                    <a:pt x="1173" y="3796"/>
                  </a:cubicBezTo>
                  <a:cubicBezTo>
                    <a:pt x="1315" y="3796"/>
                    <a:pt x="1465" y="3813"/>
                    <a:pt x="1592" y="3813"/>
                  </a:cubicBezTo>
                  <a:cubicBezTo>
                    <a:pt x="1846" y="3813"/>
                    <a:pt x="2008" y="3744"/>
                    <a:pt x="1823" y="3328"/>
                  </a:cubicBezTo>
                  <a:cubicBezTo>
                    <a:pt x="1579" y="2637"/>
                    <a:pt x="1711" y="2464"/>
                    <a:pt x="1943" y="2464"/>
                  </a:cubicBezTo>
                  <a:cubicBezTo>
                    <a:pt x="2174" y="2464"/>
                    <a:pt x="2504" y="2635"/>
                    <a:pt x="2662" y="2635"/>
                  </a:cubicBezTo>
                  <a:cubicBezTo>
                    <a:pt x="2706" y="2635"/>
                    <a:pt x="2736" y="2622"/>
                    <a:pt x="2747" y="2589"/>
                  </a:cubicBezTo>
                  <a:cubicBezTo>
                    <a:pt x="2789" y="2400"/>
                    <a:pt x="2860" y="2335"/>
                    <a:pt x="2945" y="2335"/>
                  </a:cubicBezTo>
                  <a:cubicBezTo>
                    <a:pt x="3139" y="2335"/>
                    <a:pt x="3411" y="2667"/>
                    <a:pt x="3616" y="2667"/>
                  </a:cubicBezTo>
                  <a:cubicBezTo>
                    <a:pt x="3721" y="2667"/>
                    <a:pt x="3808" y="2579"/>
                    <a:pt x="3857" y="2311"/>
                  </a:cubicBezTo>
                  <a:cubicBezTo>
                    <a:pt x="3894" y="2163"/>
                    <a:pt x="4005" y="2104"/>
                    <a:pt x="4130" y="2104"/>
                  </a:cubicBezTo>
                  <a:cubicBezTo>
                    <a:pt x="4319" y="2104"/>
                    <a:pt x="4541" y="2237"/>
                    <a:pt x="4596" y="2404"/>
                  </a:cubicBezTo>
                  <a:cubicBezTo>
                    <a:pt x="4744" y="3143"/>
                    <a:pt x="5040" y="3380"/>
                    <a:pt x="5359" y="3380"/>
                  </a:cubicBezTo>
                  <a:cubicBezTo>
                    <a:pt x="5838" y="3380"/>
                    <a:pt x="6371" y="2847"/>
                    <a:pt x="6537" y="2681"/>
                  </a:cubicBezTo>
                  <a:cubicBezTo>
                    <a:pt x="7004" y="2214"/>
                    <a:pt x="7393" y="1923"/>
                    <a:pt x="7730" y="1923"/>
                  </a:cubicBezTo>
                  <a:cubicBezTo>
                    <a:pt x="8129" y="1923"/>
                    <a:pt x="8456" y="2328"/>
                    <a:pt x="8756" y="3328"/>
                  </a:cubicBezTo>
                  <a:cubicBezTo>
                    <a:pt x="9218" y="2311"/>
                    <a:pt x="9680" y="1664"/>
                    <a:pt x="8848" y="925"/>
                  </a:cubicBezTo>
                  <a:lnTo>
                    <a:pt x="8848" y="925"/>
                  </a:lnTo>
                  <a:cubicBezTo>
                    <a:pt x="8521" y="1115"/>
                    <a:pt x="8186" y="1178"/>
                    <a:pt x="7845" y="1178"/>
                  </a:cubicBezTo>
                  <a:cubicBezTo>
                    <a:pt x="7206" y="1178"/>
                    <a:pt x="6547" y="958"/>
                    <a:pt x="5883" y="958"/>
                  </a:cubicBezTo>
                  <a:cubicBezTo>
                    <a:pt x="5701" y="958"/>
                    <a:pt x="5518" y="975"/>
                    <a:pt x="5336" y="1017"/>
                  </a:cubicBezTo>
                  <a:cubicBezTo>
                    <a:pt x="5286" y="1042"/>
                    <a:pt x="5237" y="1053"/>
                    <a:pt x="5192" y="1053"/>
                  </a:cubicBezTo>
                  <a:cubicBezTo>
                    <a:pt x="5072" y="1053"/>
                    <a:pt x="4991" y="968"/>
                    <a:pt x="5058" y="832"/>
                  </a:cubicBezTo>
                  <a:cubicBezTo>
                    <a:pt x="5058" y="555"/>
                    <a:pt x="5705" y="278"/>
                    <a:pt x="496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37"/>
            <p:cNvSpPr/>
            <p:nvPr/>
          </p:nvSpPr>
          <p:spPr>
            <a:xfrm>
              <a:off x="3974050" y="265850"/>
              <a:ext cx="117875" cy="46225"/>
            </a:xfrm>
            <a:custGeom>
              <a:rect b="b" l="l" r="r" t="t"/>
              <a:pathLst>
                <a:path extrusionOk="0" h="1849" w="4715">
                  <a:moveTo>
                    <a:pt x="1757" y="0"/>
                  </a:moveTo>
                  <a:cubicBezTo>
                    <a:pt x="1757" y="1109"/>
                    <a:pt x="555" y="832"/>
                    <a:pt x="1" y="1756"/>
                  </a:cubicBezTo>
                  <a:cubicBezTo>
                    <a:pt x="963" y="1503"/>
                    <a:pt x="1842" y="1278"/>
                    <a:pt x="2684" y="1278"/>
                  </a:cubicBezTo>
                  <a:cubicBezTo>
                    <a:pt x="3378" y="1278"/>
                    <a:pt x="4047" y="1431"/>
                    <a:pt x="4715" y="1849"/>
                  </a:cubicBezTo>
                  <a:cubicBezTo>
                    <a:pt x="4068" y="925"/>
                    <a:pt x="3236" y="370"/>
                    <a:pt x="212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37"/>
            <p:cNvSpPr/>
            <p:nvPr/>
          </p:nvSpPr>
          <p:spPr>
            <a:xfrm>
              <a:off x="3960200" y="323625"/>
              <a:ext cx="71650" cy="69350"/>
            </a:xfrm>
            <a:custGeom>
              <a:rect b="b" l="l" r="r" t="t"/>
              <a:pathLst>
                <a:path extrusionOk="0" h="2774" w="2866">
                  <a:moveTo>
                    <a:pt x="0" y="0"/>
                  </a:moveTo>
                  <a:lnTo>
                    <a:pt x="0" y="0"/>
                  </a:lnTo>
                  <a:cubicBezTo>
                    <a:pt x="370" y="1017"/>
                    <a:pt x="1572" y="1387"/>
                    <a:pt x="1572" y="2403"/>
                  </a:cubicBezTo>
                  <a:cubicBezTo>
                    <a:pt x="1756" y="2588"/>
                    <a:pt x="1849" y="2681"/>
                    <a:pt x="1941" y="2773"/>
                  </a:cubicBezTo>
                  <a:lnTo>
                    <a:pt x="2034" y="2773"/>
                  </a:lnTo>
                  <a:cubicBezTo>
                    <a:pt x="2866" y="1941"/>
                    <a:pt x="1664" y="1109"/>
                    <a:pt x="1941" y="277"/>
                  </a:cubicBezTo>
                  <a:lnTo>
                    <a:pt x="1941" y="277"/>
                  </a:lnTo>
                  <a:cubicBezTo>
                    <a:pt x="1733" y="486"/>
                    <a:pt x="1539" y="562"/>
                    <a:pt x="1354" y="562"/>
                  </a:cubicBezTo>
                  <a:cubicBezTo>
                    <a:pt x="882" y="562"/>
                    <a:pt x="465" y="66"/>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37"/>
            <p:cNvSpPr/>
            <p:nvPr/>
          </p:nvSpPr>
          <p:spPr>
            <a:xfrm>
              <a:off x="4563325" y="4297275"/>
              <a:ext cx="171025" cy="139725"/>
            </a:xfrm>
            <a:custGeom>
              <a:rect b="b" l="l" r="r" t="t"/>
              <a:pathLst>
                <a:path extrusionOk="0" h="5589" w="6841">
                  <a:moveTo>
                    <a:pt x="2377" y="0"/>
                  </a:moveTo>
                  <a:cubicBezTo>
                    <a:pt x="2298" y="0"/>
                    <a:pt x="2215" y="13"/>
                    <a:pt x="2127" y="42"/>
                  </a:cubicBezTo>
                  <a:cubicBezTo>
                    <a:pt x="3606" y="967"/>
                    <a:pt x="2866" y="3000"/>
                    <a:pt x="2589" y="3000"/>
                  </a:cubicBezTo>
                  <a:cubicBezTo>
                    <a:pt x="1" y="3093"/>
                    <a:pt x="1849" y="4849"/>
                    <a:pt x="1295" y="5588"/>
                  </a:cubicBezTo>
                  <a:cubicBezTo>
                    <a:pt x="2589" y="4479"/>
                    <a:pt x="4253" y="4941"/>
                    <a:pt x="5454" y="4017"/>
                  </a:cubicBezTo>
                  <a:cubicBezTo>
                    <a:pt x="6379" y="3924"/>
                    <a:pt x="6841" y="3647"/>
                    <a:pt x="6379" y="2630"/>
                  </a:cubicBezTo>
                  <a:cubicBezTo>
                    <a:pt x="6286" y="2538"/>
                    <a:pt x="6471" y="2353"/>
                    <a:pt x="6563" y="2168"/>
                  </a:cubicBezTo>
                  <a:cubicBezTo>
                    <a:pt x="6416" y="2020"/>
                    <a:pt x="6253" y="1969"/>
                    <a:pt x="6083" y="1969"/>
                  </a:cubicBezTo>
                  <a:cubicBezTo>
                    <a:pt x="5697" y="1969"/>
                    <a:pt x="5270" y="2233"/>
                    <a:pt x="4880" y="2233"/>
                  </a:cubicBezTo>
                  <a:cubicBezTo>
                    <a:pt x="4690" y="2233"/>
                    <a:pt x="4509" y="2170"/>
                    <a:pt x="4345" y="1983"/>
                  </a:cubicBezTo>
                  <a:cubicBezTo>
                    <a:pt x="4345" y="1429"/>
                    <a:pt x="4992" y="1336"/>
                    <a:pt x="5177" y="874"/>
                  </a:cubicBezTo>
                  <a:lnTo>
                    <a:pt x="4068" y="412"/>
                  </a:lnTo>
                  <a:cubicBezTo>
                    <a:pt x="3926" y="518"/>
                    <a:pt x="3798" y="560"/>
                    <a:pt x="3677" y="560"/>
                  </a:cubicBezTo>
                  <a:cubicBezTo>
                    <a:pt x="3236" y="560"/>
                    <a:pt x="2899" y="0"/>
                    <a:pt x="237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37"/>
            <p:cNvSpPr/>
            <p:nvPr/>
          </p:nvSpPr>
          <p:spPr>
            <a:xfrm>
              <a:off x="4665000" y="3879825"/>
              <a:ext cx="25450" cy="40275"/>
            </a:xfrm>
            <a:custGeom>
              <a:rect b="b" l="l" r="r" t="t"/>
              <a:pathLst>
                <a:path extrusionOk="0" h="1611" w="1018">
                  <a:moveTo>
                    <a:pt x="913" y="0"/>
                  </a:moveTo>
                  <a:cubicBezTo>
                    <a:pt x="449" y="0"/>
                    <a:pt x="346" y="576"/>
                    <a:pt x="1" y="749"/>
                  </a:cubicBezTo>
                  <a:cubicBezTo>
                    <a:pt x="248" y="996"/>
                    <a:pt x="201" y="1610"/>
                    <a:pt x="777" y="1610"/>
                  </a:cubicBezTo>
                  <a:cubicBezTo>
                    <a:pt x="847" y="1610"/>
                    <a:pt x="927" y="1601"/>
                    <a:pt x="1018" y="1581"/>
                  </a:cubicBezTo>
                  <a:cubicBezTo>
                    <a:pt x="648" y="1026"/>
                    <a:pt x="1018" y="564"/>
                    <a:pt x="1018" y="9"/>
                  </a:cubicBezTo>
                  <a:cubicBezTo>
                    <a:pt x="981" y="3"/>
                    <a:pt x="946" y="0"/>
                    <a:pt x="91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37"/>
            <p:cNvSpPr/>
            <p:nvPr/>
          </p:nvSpPr>
          <p:spPr>
            <a:xfrm>
              <a:off x="4773625" y="4485925"/>
              <a:ext cx="37000" cy="20125"/>
            </a:xfrm>
            <a:custGeom>
              <a:rect b="b" l="l" r="r" t="t"/>
              <a:pathLst>
                <a:path extrusionOk="0" h="805" w="1480">
                  <a:moveTo>
                    <a:pt x="978" y="0"/>
                  </a:moveTo>
                  <a:cubicBezTo>
                    <a:pt x="808" y="0"/>
                    <a:pt x="630" y="91"/>
                    <a:pt x="472" y="91"/>
                  </a:cubicBezTo>
                  <a:cubicBezTo>
                    <a:pt x="437" y="91"/>
                    <a:pt x="403" y="87"/>
                    <a:pt x="370" y="76"/>
                  </a:cubicBezTo>
                  <a:lnTo>
                    <a:pt x="0" y="76"/>
                  </a:lnTo>
                  <a:cubicBezTo>
                    <a:pt x="67" y="608"/>
                    <a:pt x="324" y="805"/>
                    <a:pt x="670" y="805"/>
                  </a:cubicBezTo>
                  <a:cubicBezTo>
                    <a:pt x="805" y="805"/>
                    <a:pt x="954" y="775"/>
                    <a:pt x="1109" y="723"/>
                  </a:cubicBezTo>
                  <a:cubicBezTo>
                    <a:pt x="1387" y="630"/>
                    <a:pt x="1479" y="353"/>
                    <a:pt x="1294" y="168"/>
                  </a:cubicBezTo>
                  <a:cubicBezTo>
                    <a:pt x="1197" y="39"/>
                    <a:pt x="1089" y="0"/>
                    <a:pt x="97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37"/>
            <p:cNvSpPr/>
            <p:nvPr/>
          </p:nvSpPr>
          <p:spPr>
            <a:xfrm>
              <a:off x="4759750" y="4198950"/>
              <a:ext cx="23125" cy="30075"/>
            </a:xfrm>
            <a:custGeom>
              <a:rect b="b" l="l" r="r" t="t"/>
              <a:pathLst>
                <a:path extrusionOk="0" h="1203" w="925">
                  <a:moveTo>
                    <a:pt x="278" y="0"/>
                  </a:moveTo>
                  <a:cubicBezTo>
                    <a:pt x="278" y="370"/>
                    <a:pt x="1" y="832"/>
                    <a:pt x="463" y="1202"/>
                  </a:cubicBezTo>
                  <a:cubicBezTo>
                    <a:pt x="925" y="648"/>
                    <a:pt x="463" y="370"/>
                    <a:pt x="27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37"/>
            <p:cNvSpPr/>
            <p:nvPr/>
          </p:nvSpPr>
          <p:spPr>
            <a:xfrm>
              <a:off x="4667325" y="3937825"/>
              <a:ext cx="18500" cy="13875"/>
            </a:xfrm>
            <a:custGeom>
              <a:rect b="b" l="l" r="r" t="t"/>
              <a:pathLst>
                <a:path extrusionOk="0" h="555" w="740">
                  <a:moveTo>
                    <a:pt x="277" y="0"/>
                  </a:moveTo>
                  <a:cubicBezTo>
                    <a:pt x="93" y="0"/>
                    <a:pt x="0" y="93"/>
                    <a:pt x="0" y="278"/>
                  </a:cubicBezTo>
                  <a:cubicBezTo>
                    <a:pt x="93" y="463"/>
                    <a:pt x="277" y="555"/>
                    <a:pt x="370" y="555"/>
                  </a:cubicBezTo>
                  <a:cubicBezTo>
                    <a:pt x="555" y="555"/>
                    <a:pt x="740" y="555"/>
                    <a:pt x="647" y="278"/>
                  </a:cubicBezTo>
                  <a:cubicBezTo>
                    <a:pt x="555" y="185"/>
                    <a:pt x="462" y="0"/>
                    <a:pt x="27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37"/>
            <p:cNvSpPr/>
            <p:nvPr/>
          </p:nvSpPr>
          <p:spPr>
            <a:xfrm>
              <a:off x="4736650" y="819525"/>
              <a:ext cx="37000" cy="28675"/>
            </a:xfrm>
            <a:custGeom>
              <a:rect b="b" l="l" r="r" t="t"/>
              <a:pathLst>
                <a:path extrusionOk="0" h="1147" w="1480">
                  <a:moveTo>
                    <a:pt x="251" y="1"/>
                  </a:moveTo>
                  <a:cubicBezTo>
                    <a:pt x="172" y="1"/>
                    <a:pt x="89" y="12"/>
                    <a:pt x="0" y="38"/>
                  </a:cubicBezTo>
                  <a:lnTo>
                    <a:pt x="1109" y="1147"/>
                  </a:lnTo>
                  <a:cubicBezTo>
                    <a:pt x="1202" y="1054"/>
                    <a:pt x="1294" y="870"/>
                    <a:pt x="1479" y="777"/>
                  </a:cubicBezTo>
                  <a:cubicBezTo>
                    <a:pt x="1080" y="458"/>
                    <a:pt x="750" y="1"/>
                    <a:pt x="25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37"/>
            <p:cNvSpPr/>
            <p:nvPr/>
          </p:nvSpPr>
          <p:spPr>
            <a:xfrm>
              <a:off x="5381375" y="4924575"/>
              <a:ext cx="30075" cy="39300"/>
            </a:xfrm>
            <a:custGeom>
              <a:rect b="b" l="l" r="r" t="t"/>
              <a:pathLst>
                <a:path extrusionOk="0" h="1572" w="1203">
                  <a:moveTo>
                    <a:pt x="0" y="0"/>
                  </a:moveTo>
                  <a:lnTo>
                    <a:pt x="0" y="740"/>
                  </a:lnTo>
                  <a:cubicBezTo>
                    <a:pt x="463" y="832"/>
                    <a:pt x="278" y="1571"/>
                    <a:pt x="740" y="1571"/>
                  </a:cubicBezTo>
                  <a:cubicBezTo>
                    <a:pt x="832" y="1571"/>
                    <a:pt x="1017" y="1387"/>
                    <a:pt x="1110" y="1202"/>
                  </a:cubicBezTo>
                  <a:cubicBezTo>
                    <a:pt x="1202" y="740"/>
                    <a:pt x="925" y="462"/>
                    <a:pt x="555" y="277"/>
                  </a:cubicBezTo>
                  <a:cubicBezTo>
                    <a:pt x="370" y="185"/>
                    <a:pt x="185" y="92"/>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37"/>
            <p:cNvSpPr/>
            <p:nvPr/>
          </p:nvSpPr>
          <p:spPr>
            <a:xfrm>
              <a:off x="4810600" y="993775"/>
              <a:ext cx="43925" cy="180275"/>
            </a:xfrm>
            <a:custGeom>
              <a:rect b="b" l="l" r="r" t="t"/>
              <a:pathLst>
                <a:path extrusionOk="0" h="7211" w="1757">
                  <a:moveTo>
                    <a:pt x="1017" y="0"/>
                  </a:moveTo>
                  <a:cubicBezTo>
                    <a:pt x="462" y="93"/>
                    <a:pt x="277" y="740"/>
                    <a:pt x="555" y="1109"/>
                  </a:cubicBezTo>
                  <a:cubicBezTo>
                    <a:pt x="1387" y="2404"/>
                    <a:pt x="1202" y="3420"/>
                    <a:pt x="0" y="4345"/>
                  </a:cubicBezTo>
                  <a:cubicBezTo>
                    <a:pt x="98" y="4328"/>
                    <a:pt x="187" y="4321"/>
                    <a:pt x="270" y="4321"/>
                  </a:cubicBezTo>
                  <a:cubicBezTo>
                    <a:pt x="1126" y="4321"/>
                    <a:pt x="1210" y="5149"/>
                    <a:pt x="1294" y="5824"/>
                  </a:cubicBezTo>
                  <a:cubicBezTo>
                    <a:pt x="1294" y="6378"/>
                    <a:pt x="1294" y="6840"/>
                    <a:pt x="1756" y="7210"/>
                  </a:cubicBezTo>
                  <a:lnTo>
                    <a:pt x="1756" y="5084"/>
                  </a:lnTo>
                  <a:lnTo>
                    <a:pt x="1756" y="3235"/>
                  </a:lnTo>
                  <a:lnTo>
                    <a:pt x="1756" y="2496"/>
                  </a:lnTo>
                  <a:cubicBezTo>
                    <a:pt x="1387" y="1664"/>
                    <a:pt x="1017" y="925"/>
                    <a:pt x="101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37"/>
            <p:cNvSpPr/>
            <p:nvPr/>
          </p:nvSpPr>
          <p:spPr>
            <a:xfrm>
              <a:off x="5117925" y="4986950"/>
              <a:ext cx="37000" cy="31325"/>
            </a:xfrm>
            <a:custGeom>
              <a:rect b="b" l="l" r="r" t="t"/>
              <a:pathLst>
                <a:path extrusionOk="0" h="1253" w="1480">
                  <a:moveTo>
                    <a:pt x="1" y="1"/>
                  </a:moveTo>
                  <a:cubicBezTo>
                    <a:pt x="146" y="655"/>
                    <a:pt x="292" y="1253"/>
                    <a:pt x="887" y="1253"/>
                  </a:cubicBezTo>
                  <a:cubicBezTo>
                    <a:pt x="1049" y="1253"/>
                    <a:pt x="1243" y="1209"/>
                    <a:pt x="1480" y="1110"/>
                  </a:cubicBezTo>
                  <a:cubicBezTo>
                    <a:pt x="1480" y="1018"/>
                    <a:pt x="1480" y="925"/>
                    <a:pt x="1480" y="740"/>
                  </a:cubicBezTo>
                  <a:cubicBezTo>
                    <a:pt x="1110" y="555"/>
                    <a:pt x="740" y="278"/>
                    <a:pt x="37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37"/>
            <p:cNvSpPr/>
            <p:nvPr/>
          </p:nvSpPr>
          <p:spPr>
            <a:xfrm>
              <a:off x="5117925" y="529275"/>
              <a:ext cx="37000" cy="14050"/>
            </a:xfrm>
            <a:custGeom>
              <a:rect b="b" l="l" r="r" t="t"/>
              <a:pathLst>
                <a:path extrusionOk="0" h="562" w="1480">
                  <a:moveTo>
                    <a:pt x="1" y="1"/>
                  </a:moveTo>
                  <a:cubicBezTo>
                    <a:pt x="210" y="419"/>
                    <a:pt x="406" y="561"/>
                    <a:pt x="594" y="561"/>
                  </a:cubicBezTo>
                  <a:cubicBezTo>
                    <a:pt x="904" y="561"/>
                    <a:pt x="1192" y="174"/>
                    <a:pt x="14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37"/>
            <p:cNvSpPr/>
            <p:nvPr/>
          </p:nvSpPr>
          <p:spPr>
            <a:xfrm>
              <a:off x="5335225" y="457650"/>
              <a:ext cx="27675" cy="30200"/>
            </a:xfrm>
            <a:custGeom>
              <a:rect b="b" l="l" r="r" t="t"/>
              <a:pathLst>
                <a:path extrusionOk="0" h="1208" w="1107">
                  <a:moveTo>
                    <a:pt x="90" y="0"/>
                  </a:moveTo>
                  <a:lnTo>
                    <a:pt x="90" y="0"/>
                  </a:lnTo>
                  <a:cubicBezTo>
                    <a:pt x="15" y="604"/>
                    <a:pt x="1" y="1208"/>
                    <a:pt x="602" y="1208"/>
                  </a:cubicBezTo>
                  <a:cubicBezTo>
                    <a:pt x="737" y="1208"/>
                    <a:pt x="903" y="1177"/>
                    <a:pt x="1107" y="1110"/>
                  </a:cubicBezTo>
                  <a:cubicBezTo>
                    <a:pt x="830" y="740"/>
                    <a:pt x="460" y="370"/>
                    <a:pt x="9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37"/>
            <p:cNvSpPr/>
            <p:nvPr/>
          </p:nvSpPr>
          <p:spPr>
            <a:xfrm>
              <a:off x="4819675" y="4915325"/>
              <a:ext cx="34850" cy="37125"/>
            </a:xfrm>
            <a:custGeom>
              <a:rect b="b" l="l" r="r" t="t"/>
              <a:pathLst>
                <a:path extrusionOk="0" h="1485" w="1394">
                  <a:moveTo>
                    <a:pt x="654" y="0"/>
                  </a:moveTo>
                  <a:cubicBezTo>
                    <a:pt x="1009" y="444"/>
                    <a:pt x="0" y="1485"/>
                    <a:pt x="1229" y="1485"/>
                  </a:cubicBezTo>
                  <a:cubicBezTo>
                    <a:pt x="1280" y="1485"/>
                    <a:pt x="1335" y="1483"/>
                    <a:pt x="1393" y="1479"/>
                  </a:cubicBezTo>
                  <a:cubicBezTo>
                    <a:pt x="1301" y="925"/>
                    <a:pt x="1116" y="462"/>
                    <a:pt x="102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37"/>
            <p:cNvSpPr/>
            <p:nvPr/>
          </p:nvSpPr>
          <p:spPr>
            <a:xfrm>
              <a:off x="4824450" y="956800"/>
              <a:ext cx="25450" cy="37000"/>
            </a:xfrm>
            <a:custGeom>
              <a:rect b="b" l="l" r="r" t="t"/>
              <a:pathLst>
                <a:path extrusionOk="0" h="1480" w="1018">
                  <a:moveTo>
                    <a:pt x="833" y="0"/>
                  </a:moveTo>
                  <a:cubicBezTo>
                    <a:pt x="1" y="278"/>
                    <a:pt x="463" y="925"/>
                    <a:pt x="463" y="1479"/>
                  </a:cubicBezTo>
                  <a:cubicBezTo>
                    <a:pt x="1017" y="1109"/>
                    <a:pt x="833" y="555"/>
                    <a:pt x="8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37"/>
            <p:cNvSpPr/>
            <p:nvPr/>
          </p:nvSpPr>
          <p:spPr>
            <a:xfrm>
              <a:off x="2887950" y="606725"/>
              <a:ext cx="279650" cy="350100"/>
            </a:xfrm>
            <a:custGeom>
              <a:rect b="b" l="l" r="r" t="t"/>
              <a:pathLst>
                <a:path extrusionOk="0" h="14004" w="11186">
                  <a:moveTo>
                    <a:pt x="4672" y="8542"/>
                  </a:moveTo>
                  <a:cubicBezTo>
                    <a:pt x="4764" y="8542"/>
                    <a:pt x="4870" y="8572"/>
                    <a:pt x="4992" y="8642"/>
                  </a:cubicBezTo>
                  <a:cubicBezTo>
                    <a:pt x="5362" y="8827"/>
                    <a:pt x="4807" y="9751"/>
                    <a:pt x="5547" y="10029"/>
                  </a:cubicBezTo>
                  <a:cubicBezTo>
                    <a:pt x="5432" y="10374"/>
                    <a:pt x="5245" y="10468"/>
                    <a:pt x="5009" y="10468"/>
                  </a:cubicBezTo>
                  <a:cubicBezTo>
                    <a:pt x="4866" y="10468"/>
                    <a:pt x="4705" y="10433"/>
                    <a:pt x="4530" y="10398"/>
                  </a:cubicBezTo>
                  <a:cubicBezTo>
                    <a:pt x="4416" y="10285"/>
                    <a:pt x="4314" y="10244"/>
                    <a:pt x="4219" y="10244"/>
                  </a:cubicBezTo>
                  <a:cubicBezTo>
                    <a:pt x="3971" y="10244"/>
                    <a:pt x="3770" y="10521"/>
                    <a:pt x="3545" y="10521"/>
                  </a:cubicBezTo>
                  <a:cubicBezTo>
                    <a:pt x="3505" y="10521"/>
                    <a:pt x="3463" y="10512"/>
                    <a:pt x="3421" y="10491"/>
                  </a:cubicBezTo>
                  <a:cubicBezTo>
                    <a:pt x="3051" y="10306"/>
                    <a:pt x="2404" y="10491"/>
                    <a:pt x="2496" y="9936"/>
                  </a:cubicBezTo>
                  <a:cubicBezTo>
                    <a:pt x="2559" y="9623"/>
                    <a:pt x="2749" y="9395"/>
                    <a:pt x="3008" y="9395"/>
                  </a:cubicBezTo>
                  <a:cubicBezTo>
                    <a:pt x="3132" y="9395"/>
                    <a:pt x="3271" y="9447"/>
                    <a:pt x="3421" y="9566"/>
                  </a:cubicBezTo>
                  <a:cubicBezTo>
                    <a:pt x="3498" y="9683"/>
                    <a:pt x="3592" y="9734"/>
                    <a:pt x="3681" y="9734"/>
                  </a:cubicBezTo>
                  <a:cubicBezTo>
                    <a:pt x="3805" y="9734"/>
                    <a:pt x="3922" y="9635"/>
                    <a:pt x="3975" y="9474"/>
                  </a:cubicBezTo>
                  <a:cubicBezTo>
                    <a:pt x="4125" y="9099"/>
                    <a:pt x="4275" y="8542"/>
                    <a:pt x="4672" y="8542"/>
                  </a:cubicBezTo>
                  <a:close/>
                  <a:moveTo>
                    <a:pt x="3709" y="0"/>
                  </a:moveTo>
                  <a:cubicBezTo>
                    <a:pt x="3415" y="0"/>
                    <a:pt x="3153" y="147"/>
                    <a:pt x="2959" y="600"/>
                  </a:cubicBezTo>
                  <a:cubicBezTo>
                    <a:pt x="2681" y="1525"/>
                    <a:pt x="3975" y="1802"/>
                    <a:pt x="4622" y="2356"/>
                  </a:cubicBezTo>
                  <a:cubicBezTo>
                    <a:pt x="5547" y="3096"/>
                    <a:pt x="6009" y="4205"/>
                    <a:pt x="5916" y="5314"/>
                  </a:cubicBezTo>
                  <a:cubicBezTo>
                    <a:pt x="5916" y="6331"/>
                    <a:pt x="5085" y="6701"/>
                    <a:pt x="4160" y="6701"/>
                  </a:cubicBezTo>
                  <a:cubicBezTo>
                    <a:pt x="3236" y="7533"/>
                    <a:pt x="2959" y="8919"/>
                    <a:pt x="1387" y="9012"/>
                  </a:cubicBezTo>
                  <a:cubicBezTo>
                    <a:pt x="740" y="9104"/>
                    <a:pt x="278" y="9659"/>
                    <a:pt x="186" y="10306"/>
                  </a:cubicBezTo>
                  <a:cubicBezTo>
                    <a:pt x="1" y="11600"/>
                    <a:pt x="1110" y="11970"/>
                    <a:pt x="1757" y="12709"/>
                  </a:cubicBezTo>
                  <a:cubicBezTo>
                    <a:pt x="2312" y="13356"/>
                    <a:pt x="1480" y="13541"/>
                    <a:pt x="1202" y="14003"/>
                  </a:cubicBezTo>
                  <a:cubicBezTo>
                    <a:pt x="2589" y="13634"/>
                    <a:pt x="2589" y="13449"/>
                    <a:pt x="3236" y="11785"/>
                  </a:cubicBezTo>
                  <a:cubicBezTo>
                    <a:pt x="3396" y="11545"/>
                    <a:pt x="3972" y="11305"/>
                    <a:pt x="4304" y="11305"/>
                  </a:cubicBezTo>
                  <a:cubicBezTo>
                    <a:pt x="4355" y="11305"/>
                    <a:pt x="4400" y="11310"/>
                    <a:pt x="4438" y="11323"/>
                  </a:cubicBezTo>
                  <a:cubicBezTo>
                    <a:pt x="4497" y="11342"/>
                    <a:pt x="4558" y="11351"/>
                    <a:pt x="4621" y="11351"/>
                  </a:cubicBezTo>
                  <a:cubicBezTo>
                    <a:pt x="4911" y="11351"/>
                    <a:pt x="5228" y="11176"/>
                    <a:pt x="5480" y="11176"/>
                  </a:cubicBezTo>
                  <a:cubicBezTo>
                    <a:pt x="5682" y="11176"/>
                    <a:pt x="5843" y="11288"/>
                    <a:pt x="5916" y="11692"/>
                  </a:cubicBezTo>
                  <a:cubicBezTo>
                    <a:pt x="6009" y="11970"/>
                    <a:pt x="6194" y="12247"/>
                    <a:pt x="6564" y="12339"/>
                  </a:cubicBezTo>
                  <a:cubicBezTo>
                    <a:pt x="7395" y="11970"/>
                    <a:pt x="7118" y="10398"/>
                    <a:pt x="8412" y="10398"/>
                  </a:cubicBezTo>
                  <a:cubicBezTo>
                    <a:pt x="8967" y="10768"/>
                    <a:pt x="7488" y="11692"/>
                    <a:pt x="8874" y="11785"/>
                  </a:cubicBezTo>
                  <a:cubicBezTo>
                    <a:pt x="9799" y="10676"/>
                    <a:pt x="10168" y="9289"/>
                    <a:pt x="9984" y="7625"/>
                  </a:cubicBezTo>
                  <a:cubicBezTo>
                    <a:pt x="9984" y="7625"/>
                    <a:pt x="10261" y="7440"/>
                    <a:pt x="10353" y="7440"/>
                  </a:cubicBezTo>
                  <a:cubicBezTo>
                    <a:pt x="11185" y="7348"/>
                    <a:pt x="11000" y="6793"/>
                    <a:pt x="11000" y="6239"/>
                  </a:cubicBezTo>
                  <a:cubicBezTo>
                    <a:pt x="11093" y="4760"/>
                    <a:pt x="10353" y="3651"/>
                    <a:pt x="9244" y="2726"/>
                  </a:cubicBezTo>
                  <a:cubicBezTo>
                    <a:pt x="7950" y="3004"/>
                    <a:pt x="8967" y="3466"/>
                    <a:pt x="9244" y="3743"/>
                  </a:cubicBezTo>
                  <a:cubicBezTo>
                    <a:pt x="9891" y="4298"/>
                    <a:pt x="9799" y="4852"/>
                    <a:pt x="9059" y="5130"/>
                  </a:cubicBezTo>
                  <a:cubicBezTo>
                    <a:pt x="7950" y="5592"/>
                    <a:pt x="8505" y="7348"/>
                    <a:pt x="7118" y="7718"/>
                  </a:cubicBezTo>
                  <a:cubicBezTo>
                    <a:pt x="6656" y="7163"/>
                    <a:pt x="7950" y="6701"/>
                    <a:pt x="7211" y="6239"/>
                  </a:cubicBezTo>
                  <a:cubicBezTo>
                    <a:pt x="7118" y="6239"/>
                    <a:pt x="6748" y="6608"/>
                    <a:pt x="6286" y="6886"/>
                  </a:cubicBezTo>
                  <a:cubicBezTo>
                    <a:pt x="6748" y="5869"/>
                    <a:pt x="6009" y="4575"/>
                    <a:pt x="7765" y="4390"/>
                  </a:cubicBezTo>
                  <a:cubicBezTo>
                    <a:pt x="6101" y="3466"/>
                    <a:pt x="6564" y="2172"/>
                    <a:pt x="6656" y="878"/>
                  </a:cubicBezTo>
                  <a:cubicBezTo>
                    <a:pt x="6286" y="785"/>
                    <a:pt x="5916" y="600"/>
                    <a:pt x="5454" y="508"/>
                  </a:cubicBezTo>
                  <a:cubicBezTo>
                    <a:pt x="4914" y="508"/>
                    <a:pt x="4256" y="0"/>
                    <a:pt x="370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37"/>
            <p:cNvSpPr/>
            <p:nvPr/>
          </p:nvSpPr>
          <p:spPr>
            <a:xfrm>
              <a:off x="2767800" y="1093125"/>
              <a:ext cx="191825" cy="207650"/>
            </a:xfrm>
            <a:custGeom>
              <a:rect b="b" l="l" r="r" t="t"/>
              <a:pathLst>
                <a:path extrusionOk="0" h="8306" w="7673">
                  <a:moveTo>
                    <a:pt x="5639" y="1"/>
                  </a:moveTo>
                  <a:cubicBezTo>
                    <a:pt x="5639" y="463"/>
                    <a:pt x="6193" y="833"/>
                    <a:pt x="5823" y="1387"/>
                  </a:cubicBezTo>
                  <a:cubicBezTo>
                    <a:pt x="5708" y="1572"/>
                    <a:pt x="5587" y="1636"/>
                    <a:pt x="5461" y="1636"/>
                  </a:cubicBezTo>
                  <a:cubicBezTo>
                    <a:pt x="5184" y="1636"/>
                    <a:pt x="4887" y="1328"/>
                    <a:pt x="4584" y="1328"/>
                  </a:cubicBezTo>
                  <a:cubicBezTo>
                    <a:pt x="4474" y="1328"/>
                    <a:pt x="4363" y="1369"/>
                    <a:pt x="4252" y="1480"/>
                  </a:cubicBezTo>
                  <a:cubicBezTo>
                    <a:pt x="3328" y="2219"/>
                    <a:pt x="5269" y="2127"/>
                    <a:pt x="4529" y="2774"/>
                  </a:cubicBezTo>
                  <a:cubicBezTo>
                    <a:pt x="4380" y="2849"/>
                    <a:pt x="4291" y="2984"/>
                    <a:pt x="4115" y="2984"/>
                  </a:cubicBezTo>
                  <a:cubicBezTo>
                    <a:pt x="4074" y="2984"/>
                    <a:pt x="4028" y="2976"/>
                    <a:pt x="3975" y="2959"/>
                  </a:cubicBezTo>
                  <a:cubicBezTo>
                    <a:pt x="3872" y="2946"/>
                    <a:pt x="3772" y="2940"/>
                    <a:pt x="3676" y="2940"/>
                  </a:cubicBezTo>
                  <a:cubicBezTo>
                    <a:pt x="2393" y="2940"/>
                    <a:pt x="1705" y="4034"/>
                    <a:pt x="1017" y="4808"/>
                  </a:cubicBezTo>
                  <a:cubicBezTo>
                    <a:pt x="370" y="5455"/>
                    <a:pt x="1941" y="5732"/>
                    <a:pt x="2034" y="6471"/>
                  </a:cubicBezTo>
                  <a:cubicBezTo>
                    <a:pt x="1909" y="6513"/>
                    <a:pt x="1793" y="6531"/>
                    <a:pt x="1684" y="6531"/>
                  </a:cubicBezTo>
                  <a:cubicBezTo>
                    <a:pt x="1308" y="6531"/>
                    <a:pt x="1005" y="6316"/>
                    <a:pt x="647" y="6102"/>
                  </a:cubicBezTo>
                  <a:cubicBezTo>
                    <a:pt x="582" y="6036"/>
                    <a:pt x="505" y="6005"/>
                    <a:pt x="428" y="6005"/>
                  </a:cubicBezTo>
                  <a:cubicBezTo>
                    <a:pt x="289" y="6005"/>
                    <a:pt x="152" y="6107"/>
                    <a:pt x="93" y="6287"/>
                  </a:cubicBezTo>
                  <a:cubicBezTo>
                    <a:pt x="0" y="6379"/>
                    <a:pt x="0" y="6564"/>
                    <a:pt x="0" y="6749"/>
                  </a:cubicBezTo>
                  <a:cubicBezTo>
                    <a:pt x="417" y="7792"/>
                    <a:pt x="864" y="8305"/>
                    <a:pt x="1440" y="8305"/>
                  </a:cubicBezTo>
                  <a:cubicBezTo>
                    <a:pt x="1885" y="8305"/>
                    <a:pt x="2406" y="8000"/>
                    <a:pt x="3050" y="7396"/>
                  </a:cubicBezTo>
                  <a:cubicBezTo>
                    <a:pt x="3328" y="7118"/>
                    <a:pt x="3790" y="7026"/>
                    <a:pt x="3975" y="6841"/>
                  </a:cubicBezTo>
                  <a:cubicBezTo>
                    <a:pt x="4622" y="5732"/>
                    <a:pt x="6286" y="6379"/>
                    <a:pt x="6748" y="5085"/>
                  </a:cubicBezTo>
                  <a:cubicBezTo>
                    <a:pt x="6840" y="4253"/>
                    <a:pt x="7672" y="3513"/>
                    <a:pt x="6563" y="2682"/>
                  </a:cubicBezTo>
                  <a:cubicBezTo>
                    <a:pt x="6193" y="2497"/>
                    <a:pt x="6286" y="1850"/>
                    <a:pt x="6748" y="1480"/>
                  </a:cubicBezTo>
                  <a:cubicBezTo>
                    <a:pt x="6470" y="925"/>
                    <a:pt x="6286" y="278"/>
                    <a:pt x="563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37"/>
            <p:cNvSpPr/>
            <p:nvPr/>
          </p:nvSpPr>
          <p:spPr>
            <a:xfrm>
              <a:off x="2787050" y="865375"/>
              <a:ext cx="158700" cy="119175"/>
            </a:xfrm>
            <a:custGeom>
              <a:rect b="b" l="l" r="r" t="t"/>
              <a:pathLst>
                <a:path extrusionOk="0" h="4767" w="6348">
                  <a:moveTo>
                    <a:pt x="1633" y="1624"/>
                  </a:moveTo>
                  <a:cubicBezTo>
                    <a:pt x="1818" y="1624"/>
                    <a:pt x="1911" y="1716"/>
                    <a:pt x="2096" y="1809"/>
                  </a:cubicBezTo>
                  <a:cubicBezTo>
                    <a:pt x="2188" y="2086"/>
                    <a:pt x="2003" y="2178"/>
                    <a:pt x="1818" y="2178"/>
                  </a:cubicBezTo>
                  <a:cubicBezTo>
                    <a:pt x="1726" y="2178"/>
                    <a:pt x="1449" y="2086"/>
                    <a:pt x="1449" y="1901"/>
                  </a:cubicBezTo>
                  <a:cubicBezTo>
                    <a:pt x="1356" y="1716"/>
                    <a:pt x="1449" y="1624"/>
                    <a:pt x="1633" y="1624"/>
                  </a:cubicBezTo>
                  <a:close/>
                  <a:moveTo>
                    <a:pt x="2915" y="1"/>
                  </a:moveTo>
                  <a:cubicBezTo>
                    <a:pt x="1081" y="1"/>
                    <a:pt x="863" y="514"/>
                    <a:pt x="709" y="2825"/>
                  </a:cubicBezTo>
                  <a:cubicBezTo>
                    <a:pt x="617" y="3380"/>
                    <a:pt x="432" y="3750"/>
                    <a:pt x="247" y="4212"/>
                  </a:cubicBezTo>
                  <a:cubicBezTo>
                    <a:pt x="0" y="4705"/>
                    <a:pt x="247" y="4746"/>
                    <a:pt x="521" y="4746"/>
                  </a:cubicBezTo>
                  <a:cubicBezTo>
                    <a:pt x="576" y="4746"/>
                    <a:pt x="631" y="4744"/>
                    <a:pt x="685" y="4744"/>
                  </a:cubicBezTo>
                  <a:cubicBezTo>
                    <a:pt x="764" y="4744"/>
                    <a:pt x="838" y="4748"/>
                    <a:pt x="894" y="4766"/>
                  </a:cubicBezTo>
                  <a:cubicBezTo>
                    <a:pt x="1071" y="4518"/>
                    <a:pt x="1262" y="4433"/>
                    <a:pt x="1456" y="4433"/>
                  </a:cubicBezTo>
                  <a:cubicBezTo>
                    <a:pt x="1768" y="4433"/>
                    <a:pt x="2088" y="4653"/>
                    <a:pt x="2373" y="4766"/>
                  </a:cubicBezTo>
                  <a:cubicBezTo>
                    <a:pt x="2188" y="4119"/>
                    <a:pt x="2096" y="3380"/>
                    <a:pt x="1911" y="2640"/>
                  </a:cubicBezTo>
                  <a:cubicBezTo>
                    <a:pt x="3112" y="2640"/>
                    <a:pt x="3915" y="3677"/>
                    <a:pt x="4986" y="3677"/>
                  </a:cubicBezTo>
                  <a:cubicBezTo>
                    <a:pt x="5069" y="3677"/>
                    <a:pt x="5152" y="3670"/>
                    <a:pt x="5238" y="3657"/>
                  </a:cubicBezTo>
                  <a:cubicBezTo>
                    <a:pt x="5516" y="3288"/>
                    <a:pt x="6348" y="3010"/>
                    <a:pt x="5793" y="2363"/>
                  </a:cubicBezTo>
                  <a:cubicBezTo>
                    <a:pt x="5146" y="1624"/>
                    <a:pt x="4037" y="1254"/>
                    <a:pt x="4222" y="52"/>
                  </a:cubicBezTo>
                  <a:cubicBezTo>
                    <a:pt x="3713" y="21"/>
                    <a:pt x="3282" y="1"/>
                    <a:pt x="291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37"/>
            <p:cNvSpPr/>
            <p:nvPr/>
          </p:nvSpPr>
          <p:spPr>
            <a:xfrm>
              <a:off x="2753925" y="645250"/>
              <a:ext cx="122500" cy="214500"/>
            </a:xfrm>
            <a:custGeom>
              <a:rect b="b" l="l" r="r" t="t"/>
              <a:pathLst>
                <a:path extrusionOk="0" h="8580" w="4900">
                  <a:moveTo>
                    <a:pt x="2069" y="1"/>
                  </a:moveTo>
                  <a:cubicBezTo>
                    <a:pt x="1865" y="1"/>
                    <a:pt x="1667" y="132"/>
                    <a:pt x="1479" y="538"/>
                  </a:cubicBezTo>
                  <a:cubicBezTo>
                    <a:pt x="925" y="1647"/>
                    <a:pt x="1849" y="1740"/>
                    <a:pt x="2496" y="2110"/>
                  </a:cubicBezTo>
                  <a:cubicBezTo>
                    <a:pt x="3051" y="2479"/>
                    <a:pt x="3513" y="2941"/>
                    <a:pt x="2589" y="3404"/>
                  </a:cubicBezTo>
                  <a:cubicBezTo>
                    <a:pt x="2958" y="5437"/>
                    <a:pt x="1110" y="5437"/>
                    <a:pt x="93" y="6269"/>
                  </a:cubicBezTo>
                  <a:cubicBezTo>
                    <a:pt x="93" y="6639"/>
                    <a:pt x="0" y="7101"/>
                    <a:pt x="370" y="7193"/>
                  </a:cubicBezTo>
                  <a:cubicBezTo>
                    <a:pt x="489" y="7237"/>
                    <a:pt x="591" y="7256"/>
                    <a:pt x="678" y="7256"/>
                  </a:cubicBezTo>
                  <a:cubicBezTo>
                    <a:pt x="1337" y="7256"/>
                    <a:pt x="1207" y="6166"/>
                    <a:pt x="1942" y="6084"/>
                  </a:cubicBezTo>
                  <a:cubicBezTo>
                    <a:pt x="2219" y="6916"/>
                    <a:pt x="2681" y="7748"/>
                    <a:pt x="3605" y="8580"/>
                  </a:cubicBezTo>
                  <a:cubicBezTo>
                    <a:pt x="3421" y="7009"/>
                    <a:pt x="2126" y="5622"/>
                    <a:pt x="4068" y="4790"/>
                  </a:cubicBezTo>
                  <a:cubicBezTo>
                    <a:pt x="4252" y="4698"/>
                    <a:pt x="4068" y="4513"/>
                    <a:pt x="3975" y="4328"/>
                  </a:cubicBezTo>
                  <a:cubicBezTo>
                    <a:pt x="3950" y="4303"/>
                    <a:pt x="3916" y="4293"/>
                    <a:pt x="3877" y="4293"/>
                  </a:cubicBezTo>
                  <a:cubicBezTo>
                    <a:pt x="3739" y="4293"/>
                    <a:pt x="3533" y="4415"/>
                    <a:pt x="3390" y="4415"/>
                  </a:cubicBezTo>
                  <a:cubicBezTo>
                    <a:pt x="3274" y="4415"/>
                    <a:pt x="3200" y="4336"/>
                    <a:pt x="3236" y="4051"/>
                  </a:cubicBezTo>
                  <a:cubicBezTo>
                    <a:pt x="3310" y="3715"/>
                    <a:pt x="3490" y="3620"/>
                    <a:pt x="3702" y="3620"/>
                  </a:cubicBezTo>
                  <a:cubicBezTo>
                    <a:pt x="3979" y="3620"/>
                    <a:pt x="4312" y="3783"/>
                    <a:pt x="4538" y="3783"/>
                  </a:cubicBezTo>
                  <a:cubicBezTo>
                    <a:pt x="4568" y="3783"/>
                    <a:pt x="4596" y="3780"/>
                    <a:pt x="4622" y="3773"/>
                  </a:cubicBezTo>
                  <a:cubicBezTo>
                    <a:pt x="4899" y="2849"/>
                    <a:pt x="3051" y="2664"/>
                    <a:pt x="4068" y="1555"/>
                  </a:cubicBezTo>
                  <a:cubicBezTo>
                    <a:pt x="3790" y="1185"/>
                    <a:pt x="3605" y="815"/>
                    <a:pt x="3328" y="446"/>
                  </a:cubicBezTo>
                  <a:cubicBezTo>
                    <a:pt x="3304" y="449"/>
                    <a:pt x="3279" y="451"/>
                    <a:pt x="3255" y="451"/>
                  </a:cubicBezTo>
                  <a:cubicBezTo>
                    <a:pt x="2851" y="451"/>
                    <a:pt x="2448" y="1"/>
                    <a:pt x="206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37"/>
            <p:cNvSpPr/>
            <p:nvPr/>
          </p:nvSpPr>
          <p:spPr>
            <a:xfrm>
              <a:off x="2820950" y="1719150"/>
              <a:ext cx="133600" cy="146125"/>
            </a:xfrm>
            <a:custGeom>
              <a:rect b="b" l="l" r="r" t="t"/>
              <a:pathLst>
                <a:path extrusionOk="0" h="5845" w="5344">
                  <a:moveTo>
                    <a:pt x="401" y="1"/>
                  </a:moveTo>
                  <a:cubicBezTo>
                    <a:pt x="361" y="1"/>
                    <a:pt x="320" y="4"/>
                    <a:pt x="277" y="10"/>
                  </a:cubicBezTo>
                  <a:cubicBezTo>
                    <a:pt x="0" y="1489"/>
                    <a:pt x="1017" y="2690"/>
                    <a:pt x="1387" y="3985"/>
                  </a:cubicBezTo>
                  <a:cubicBezTo>
                    <a:pt x="1926" y="4755"/>
                    <a:pt x="2465" y="5461"/>
                    <a:pt x="3432" y="5461"/>
                  </a:cubicBezTo>
                  <a:cubicBezTo>
                    <a:pt x="3626" y="5461"/>
                    <a:pt x="3836" y="5433"/>
                    <a:pt x="4067" y="5371"/>
                  </a:cubicBezTo>
                  <a:cubicBezTo>
                    <a:pt x="4081" y="5368"/>
                    <a:pt x="4095" y="5366"/>
                    <a:pt x="4109" y="5366"/>
                  </a:cubicBezTo>
                  <a:cubicBezTo>
                    <a:pt x="4351" y="5366"/>
                    <a:pt x="4627" y="5844"/>
                    <a:pt x="4863" y="5844"/>
                  </a:cubicBezTo>
                  <a:cubicBezTo>
                    <a:pt x="4980" y="5844"/>
                    <a:pt x="5088" y="5726"/>
                    <a:pt x="5176" y="5371"/>
                  </a:cubicBezTo>
                  <a:cubicBezTo>
                    <a:pt x="5344" y="4702"/>
                    <a:pt x="4906" y="3958"/>
                    <a:pt x="4411" y="3958"/>
                  </a:cubicBezTo>
                  <a:cubicBezTo>
                    <a:pt x="4358" y="3958"/>
                    <a:pt x="4305" y="3967"/>
                    <a:pt x="4252" y="3985"/>
                  </a:cubicBezTo>
                  <a:cubicBezTo>
                    <a:pt x="3950" y="4045"/>
                    <a:pt x="3707" y="4072"/>
                    <a:pt x="3515" y="4072"/>
                  </a:cubicBezTo>
                  <a:cubicBezTo>
                    <a:pt x="2235" y="4072"/>
                    <a:pt x="3143" y="2871"/>
                    <a:pt x="3143" y="2228"/>
                  </a:cubicBezTo>
                  <a:lnTo>
                    <a:pt x="2773" y="1119"/>
                  </a:lnTo>
                  <a:cubicBezTo>
                    <a:pt x="2403" y="1027"/>
                    <a:pt x="2034" y="842"/>
                    <a:pt x="1756" y="749"/>
                  </a:cubicBezTo>
                  <a:cubicBezTo>
                    <a:pt x="1238" y="577"/>
                    <a:pt x="962" y="1"/>
                    <a:pt x="40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37"/>
            <p:cNvSpPr/>
            <p:nvPr/>
          </p:nvSpPr>
          <p:spPr>
            <a:xfrm>
              <a:off x="2793200" y="984525"/>
              <a:ext cx="78600" cy="129425"/>
            </a:xfrm>
            <a:custGeom>
              <a:rect b="b" l="l" r="r" t="t"/>
              <a:pathLst>
                <a:path extrusionOk="0" h="5177" w="3144">
                  <a:moveTo>
                    <a:pt x="648" y="0"/>
                  </a:moveTo>
                  <a:lnTo>
                    <a:pt x="648" y="0"/>
                  </a:lnTo>
                  <a:cubicBezTo>
                    <a:pt x="925" y="463"/>
                    <a:pt x="1572" y="1017"/>
                    <a:pt x="555" y="1572"/>
                  </a:cubicBezTo>
                  <a:cubicBezTo>
                    <a:pt x="186" y="1757"/>
                    <a:pt x="1" y="2496"/>
                    <a:pt x="186" y="2589"/>
                  </a:cubicBezTo>
                  <a:cubicBezTo>
                    <a:pt x="1203" y="3421"/>
                    <a:pt x="555" y="4345"/>
                    <a:pt x="463" y="5177"/>
                  </a:cubicBezTo>
                  <a:cubicBezTo>
                    <a:pt x="1480" y="4992"/>
                    <a:pt x="1387" y="4160"/>
                    <a:pt x="1757" y="3605"/>
                  </a:cubicBezTo>
                  <a:cubicBezTo>
                    <a:pt x="3144" y="1479"/>
                    <a:pt x="2959" y="1017"/>
                    <a:pt x="64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37"/>
            <p:cNvSpPr/>
            <p:nvPr/>
          </p:nvSpPr>
          <p:spPr>
            <a:xfrm>
              <a:off x="2874100" y="1310350"/>
              <a:ext cx="67025" cy="99400"/>
            </a:xfrm>
            <a:custGeom>
              <a:rect b="b" l="l" r="r" t="t"/>
              <a:pathLst>
                <a:path extrusionOk="0" h="3976" w="2681">
                  <a:moveTo>
                    <a:pt x="2496" y="1"/>
                  </a:moveTo>
                  <a:lnTo>
                    <a:pt x="2496" y="1"/>
                  </a:lnTo>
                  <a:cubicBezTo>
                    <a:pt x="277" y="1018"/>
                    <a:pt x="0" y="1850"/>
                    <a:pt x="1017" y="3976"/>
                  </a:cubicBezTo>
                  <a:cubicBezTo>
                    <a:pt x="1571" y="2681"/>
                    <a:pt x="2681" y="1572"/>
                    <a:pt x="24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37"/>
            <p:cNvSpPr/>
            <p:nvPr/>
          </p:nvSpPr>
          <p:spPr>
            <a:xfrm>
              <a:off x="2922625" y="1130100"/>
              <a:ext cx="55475" cy="90150"/>
            </a:xfrm>
            <a:custGeom>
              <a:rect b="b" l="l" r="r" t="t"/>
              <a:pathLst>
                <a:path extrusionOk="0" h="3606" w="2219">
                  <a:moveTo>
                    <a:pt x="555" y="1"/>
                  </a:moveTo>
                  <a:cubicBezTo>
                    <a:pt x="93" y="371"/>
                    <a:pt x="0" y="1018"/>
                    <a:pt x="370" y="1203"/>
                  </a:cubicBezTo>
                  <a:cubicBezTo>
                    <a:pt x="1479" y="2034"/>
                    <a:pt x="647" y="2774"/>
                    <a:pt x="555" y="3606"/>
                  </a:cubicBezTo>
                  <a:lnTo>
                    <a:pt x="1664" y="3606"/>
                  </a:lnTo>
                  <a:cubicBezTo>
                    <a:pt x="2219" y="2127"/>
                    <a:pt x="1387" y="1018"/>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37"/>
            <p:cNvSpPr/>
            <p:nvPr/>
          </p:nvSpPr>
          <p:spPr>
            <a:xfrm>
              <a:off x="2807075" y="1546075"/>
              <a:ext cx="48550" cy="94775"/>
            </a:xfrm>
            <a:custGeom>
              <a:rect b="b" l="l" r="r" t="t"/>
              <a:pathLst>
                <a:path extrusionOk="0" h="3791" w="1942">
                  <a:moveTo>
                    <a:pt x="1942" y="0"/>
                  </a:moveTo>
                  <a:cubicBezTo>
                    <a:pt x="832" y="1202"/>
                    <a:pt x="0" y="2403"/>
                    <a:pt x="1942" y="3790"/>
                  </a:cubicBezTo>
                  <a:lnTo>
                    <a:pt x="1942" y="2588"/>
                  </a:lnTo>
                  <a:lnTo>
                    <a:pt x="1942" y="740"/>
                  </a:lnTo>
                  <a:lnTo>
                    <a:pt x="1942"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37"/>
            <p:cNvSpPr/>
            <p:nvPr/>
          </p:nvSpPr>
          <p:spPr>
            <a:xfrm>
              <a:off x="2915675" y="1220225"/>
              <a:ext cx="50875" cy="80925"/>
            </a:xfrm>
            <a:custGeom>
              <a:rect b="b" l="l" r="r" t="t"/>
              <a:pathLst>
                <a:path extrusionOk="0" h="3237" w="2035">
                  <a:moveTo>
                    <a:pt x="1203" y="1"/>
                  </a:moveTo>
                  <a:cubicBezTo>
                    <a:pt x="1480" y="1110"/>
                    <a:pt x="1" y="2034"/>
                    <a:pt x="833" y="3236"/>
                  </a:cubicBezTo>
                  <a:cubicBezTo>
                    <a:pt x="1572" y="2312"/>
                    <a:pt x="2034" y="1203"/>
                    <a:pt x="194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37"/>
            <p:cNvSpPr/>
            <p:nvPr/>
          </p:nvSpPr>
          <p:spPr>
            <a:xfrm>
              <a:off x="2839950" y="1691650"/>
              <a:ext cx="50350" cy="55500"/>
            </a:xfrm>
            <a:custGeom>
              <a:rect b="b" l="l" r="r" t="t"/>
              <a:pathLst>
                <a:path extrusionOk="0" h="2220" w="2014">
                  <a:moveTo>
                    <a:pt x="996" y="1"/>
                  </a:moveTo>
                  <a:cubicBezTo>
                    <a:pt x="949" y="32"/>
                    <a:pt x="878" y="42"/>
                    <a:pt x="796" y="42"/>
                  </a:cubicBezTo>
                  <a:cubicBezTo>
                    <a:pt x="652" y="42"/>
                    <a:pt x="476" y="11"/>
                    <a:pt x="342" y="11"/>
                  </a:cubicBezTo>
                  <a:cubicBezTo>
                    <a:pt x="105" y="11"/>
                    <a:pt x="1" y="108"/>
                    <a:pt x="442" y="648"/>
                  </a:cubicBezTo>
                  <a:cubicBezTo>
                    <a:pt x="719" y="1017"/>
                    <a:pt x="996" y="1387"/>
                    <a:pt x="996" y="1849"/>
                  </a:cubicBezTo>
                  <a:cubicBezTo>
                    <a:pt x="1366" y="1942"/>
                    <a:pt x="1736" y="2127"/>
                    <a:pt x="2013" y="2219"/>
                  </a:cubicBezTo>
                  <a:cubicBezTo>
                    <a:pt x="1921" y="1387"/>
                    <a:pt x="1551" y="648"/>
                    <a:pt x="9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37"/>
            <p:cNvSpPr/>
            <p:nvPr/>
          </p:nvSpPr>
          <p:spPr>
            <a:xfrm>
              <a:off x="2820950" y="1513725"/>
              <a:ext cx="32375" cy="20800"/>
            </a:xfrm>
            <a:custGeom>
              <a:rect b="b" l="l" r="r" t="t"/>
              <a:pathLst>
                <a:path extrusionOk="0" h="832" w="1295">
                  <a:moveTo>
                    <a:pt x="647" y="0"/>
                  </a:moveTo>
                  <a:cubicBezTo>
                    <a:pt x="277" y="0"/>
                    <a:pt x="93" y="185"/>
                    <a:pt x="93" y="555"/>
                  </a:cubicBezTo>
                  <a:cubicBezTo>
                    <a:pt x="0" y="832"/>
                    <a:pt x="277" y="832"/>
                    <a:pt x="647" y="832"/>
                  </a:cubicBezTo>
                  <a:cubicBezTo>
                    <a:pt x="740" y="740"/>
                    <a:pt x="1017" y="555"/>
                    <a:pt x="1294" y="462"/>
                  </a:cubicBezTo>
                  <a:cubicBezTo>
                    <a:pt x="1109" y="185"/>
                    <a:pt x="924" y="0"/>
                    <a:pt x="64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37"/>
            <p:cNvSpPr/>
            <p:nvPr/>
          </p:nvSpPr>
          <p:spPr>
            <a:xfrm>
              <a:off x="2812100" y="1413750"/>
              <a:ext cx="22725" cy="21425"/>
            </a:xfrm>
            <a:custGeom>
              <a:rect b="b" l="l" r="r" t="t"/>
              <a:pathLst>
                <a:path extrusionOk="0" h="857" w="909">
                  <a:moveTo>
                    <a:pt x="309" y="0"/>
                  </a:moveTo>
                  <a:cubicBezTo>
                    <a:pt x="112" y="0"/>
                    <a:pt x="1" y="166"/>
                    <a:pt x="77" y="394"/>
                  </a:cubicBezTo>
                  <a:cubicBezTo>
                    <a:pt x="77" y="671"/>
                    <a:pt x="262" y="856"/>
                    <a:pt x="262" y="856"/>
                  </a:cubicBezTo>
                  <a:cubicBezTo>
                    <a:pt x="816" y="856"/>
                    <a:pt x="909" y="671"/>
                    <a:pt x="816" y="487"/>
                  </a:cubicBezTo>
                  <a:cubicBezTo>
                    <a:pt x="724" y="302"/>
                    <a:pt x="631" y="117"/>
                    <a:pt x="447" y="24"/>
                  </a:cubicBezTo>
                  <a:cubicBezTo>
                    <a:pt x="397" y="8"/>
                    <a:pt x="351" y="0"/>
                    <a:pt x="30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37"/>
            <p:cNvSpPr/>
            <p:nvPr/>
          </p:nvSpPr>
          <p:spPr>
            <a:xfrm>
              <a:off x="2855600" y="1529900"/>
              <a:ext cx="16200" cy="34675"/>
            </a:xfrm>
            <a:custGeom>
              <a:rect b="b" l="l" r="r" t="t"/>
              <a:pathLst>
                <a:path extrusionOk="0" h="1387" w="648">
                  <a:moveTo>
                    <a:pt x="1" y="0"/>
                  </a:moveTo>
                  <a:lnTo>
                    <a:pt x="1" y="647"/>
                  </a:lnTo>
                  <a:lnTo>
                    <a:pt x="1" y="1387"/>
                  </a:lnTo>
                  <a:cubicBezTo>
                    <a:pt x="463" y="1017"/>
                    <a:pt x="648" y="555"/>
                    <a:pt x="37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37"/>
            <p:cNvSpPr/>
            <p:nvPr/>
          </p:nvSpPr>
          <p:spPr>
            <a:xfrm>
              <a:off x="3357900" y="3660525"/>
              <a:ext cx="70825" cy="71825"/>
            </a:xfrm>
            <a:custGeom>
              <a:rect b="b" l="l" r="r" t="t"/>
              <a:pathLst>
                <a:path extrusionOk="0" h="2873" w="2833">
                  <a:moveTo>
                    <a:pt x="799" y="0"/>
                  </a:moveTo>
                  <a:cubicBezTo>
                    <a:pt x="429" y="555"/>
                    <a:pt x="799" y="1202"/>
                    <a:pt x="244" y="1572"/>
                  </a:cubicBezTo>
                  <a:cubicBezTo>
                    <a:pt x="332" y="2012"/>
                    <a:pt x="1" y="2872"/>
                    <a:pt x="769" y="2872"/>
                  </a:cubicBezTo>
                  <a:cubicBezTo>
                    <a:pt x="807" y="2872"/>
                    <a:pt x="848" y="2870"/>
                    <a:pt x="891" y="2866"/>
                  </a:cubicBezTo>
                  <a:cubicBezTo>
                    <a:pt x="1538" y="2866"/>
                    <a:pt x="2555" y="2681"/>
                    <a:pt x="1908" y="1479"/>
                  </a:cubicBezTo>
                  <a:lnTo>
                    <a:pt x="2463" y="1202"/>
                  </a:lnTo>
                  <a:lnTo>
                    <a:pt x="2832" y="832"/>
                  </a:lnTo>
                  <a:cubicBezTo>
                    <a:pt x="2000" y="740"/>
                    <a:pt x="1169" y="1017"/>
                    <a:pt x="79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37"/>
            <p:cNvSpPr/>
            <p:nvPr/>
          </p:nvSpPr>
          <p:spPr>
            <a:xfrm>
              <a:off x="3523450" y="3577325"/>
              <a:ext cx="50850" cy="76275"/>
            </a:xfrm>
            <a:custGeom>
              <a:rect b="b" l="l" r="r" t="t"/>
              <a:pathLst>
                <a:path extrusionOk="0" h="3051" w="2034">
                  <a:moveTo>
                    <a:pt x="1387" y="0"/>
                  </a:moveTo>
                  <a:lnTo>
                    <a:pt x="1387" y="0"/>
                  </a:lnTo>
                  <a:cubicBezTo>
                    <a:pt x="370" y="740"/>
                    <a:pt x="277" y="1849"/>
                    <a:pt x="0" y="3051"/>
                  </a:cubicBezTo>
                  <a:cubicBezTo>
                    <a:pt x="2034" y="2404"/>
                    <a:pt x="740" y="925"/>
                    <a:pt x="138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37"/>
            <p:cNvSpPr/>
            <p:nvPr/>
          </p:nvSpPr>
          <p:spPr>
            <a:xfrm>
              <a:off x="3567350" y="3680725"/>
              <a:ext cx="50850" cy="39200"/>
            </a:xfrm>
            <a:custGeom>
              <a:rect b="b" l="l" r="r" t="t"/>
              <a:pathLst>
                <a:path extrusionOk="0" h="1568" w="2034">
                  <a:moveTo>
                    <a:pt x="1758" y="0"/>
                  </a:moveTo>
                  <a:cubicBezTo>
                    <a:pt x="858" y="0"/>
                    <a:pt x="506" y="828"/>
                    <a:pt x="0" y="1503"/>
                  </a:cubicBezTo>
                  <a:cubicBezTo>
                    <a:pt x="202" y="1546"/>
                    <a:pt x="386" y="1567"/>
                    <a:pt x="554" y="1567"/>
                  </a:cubicBezTo>
                  <a:cubicBezTo>
                    <a:pt x="1459" y="1567"/>
                    <a:pt x="1878" y="960"/>
                    <a:pt x="2034" y="24"/>
                  </a:cubicBezTo>
                  <a:cubicBezTo>
                    <a:pt x="1937" y="8"/>
                    <a:pt x="1845" y="0"/>
                    <a:pt x="175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37"/>
            <p:cNvSpPr/>
            <p:nvPr/>
          </p:nvSpPr>
          <p:spPr>
            <a:xfrm>
              <a:off x="3531575" y="3469475"/>
              <a:ext cx="42725" cy="33925"/>
            </a:xfrm>
            <a:custGeom>
              <a:rect b="b" l="l" r="r" t="t"/>
              <a:pathLst>
                <a:path extrusionOk="0" h="1357" w="1709">
                  <a:moveTo>
                    <a:pt x="1122" y="0"/>
                  </a:moveTo>
                  <a:cubicBezTo>
                    <a:pt x="0" y="0"/>
                    <a:pt x="1459" y="1112"/>
                    <a:pt x="969" y="1357"/>
                  </a:cubicBezTo>
                  <a:cubicBezTo>
                    <a:pt x="1524" y="1264"/>
                    <a:pt x="1616" y="894"/>
                    <a:pt x="1709" y="432"/>
                  </a:cubicBezTo>
                  <a:lnTo>
                    <a:pt x="1709" y="62"/>
                  </a:lnTo>
                  <a:cubicBezTo>
                    <a:pt x="1461" y="19"/>
                    <a:pt x="1269" y="0"/>
                    <a:pt x="112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37"/>
            <p:cNvSpPr/>
            <p:nvPr/>
          </p:nvSpPr>
          <p:spPr>
            <a:xfrm>
              <a:off x="3633475" y="3495125"/>
              <a:ext cx="40200" cy="31375"/>
            </a:xfrm>
            <a:custGeom>
              <a:rect b="b" l="l" r="r" t="t"/>
              <a:pathLst>
                <a:path extrusionOk="0" h="1255" w="1608">
                  <a:moveTo>
                    <a:pt x="825" y="1"/>
                  </a:moveTo>
                  <a:cubicBezTo>
                    <a:pt x="314" y="1"/>
                    <a:pt x="1" y="297"/>
                    <a:pt x="128" y="1255"/>
                  </a:cubicBezTo>
                  <a:cubicBezTo>
                    <a:pt x="683" y="885"/>
                    <a:pt x="1145" y="515"/>
                    <a:pt x="1607" y="146"/>
                  </a:cubicBezTo>
                  <a:cubicBezTo>
                    <a:pt x="1322" y="60"/>
                    <a:pt x="1054" y="1"/>
                    <a:pt x="82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37"/>
            <p:cNvSpPr/>
            <p:nvPr/>
          </p:nvSpPr>
          <p:spPr>
            <a:xfrm>
              <a:off x="3592775" y="3769900"/>
              <a:ext cx="34675" cy="26125"/>
            </a:xfrm>
            <a:custGeom>
              <a:rect b="b" l="l" r="r" t="t"/>
              <a:pathLst>
                <a:path extrusionOk="0" h="1045" w="1387">
                  <a:moveTo>
                    <a:pt x="483" y="1"/>
                  </a:moveTo>
                  <a:cubicBezTo>
                    <a:pt x="397" y="1"/>
                    <a:pt x="299" y="19"/>
                    <a:pt x="185" y="62"/>
                  </a:cubicBezTo>
                  <a:cubicBezTo>
                    <a:pt x="93" y="154"/>
                    <a:pt x="0" y="432"/>
                    <a:pt x="93" y="524"/>
                  </a:cubicBezTo>
                  <a:cubicBezTo>
                    <a:pt x="238" y="911"/>
                    <a:pt x="459" y="1045"/>
                    <a:pt x="703" y="1045"/>
                  </a:cubicBezTo>
                  <a:cubicBezTo>
                    <a:pt x="925" y="1045"/>
                    <a:pt x="1166" y="934"/>
                    <a:pt x="1387" y="802"/>
                  </a:cubicBezTo>
                  <a:cubicBezTo>
                    <a:pt x="1074" y="567"/>
                    <a:pt x="959" y="1"/>
                    <a:pt x="48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37"/>
            <p:cNvSpPr/>
            <p:nvPr/>
          </p:nvSpPr>
          <p:spPr>
            <a:xfrm>
              <a:off x="3419450" y="3672075"/>
              <a:ext cx="34700" cy="23775"/>
            </a:xfrm>
            <a:custGeom>
              <a:rect b="b" l="l" r="r" t="t"/>
              <a:pathLst>
                <a:path extrusionOk="0" h="951" w="1388">
                  <a:moveTo>
                    <a:pt x="1387" y="0"/>
                  </a:moveTo>
                  <a:cubicBezTo>
                    <a:pt x="1017" y="93"/>
                    <a:pt x="648" y="185"/>
                    <a:pt x="370" y="370"/>
                  </a:cubicBezTo>
                  <a:lnTo>
                    <a:pt x="1" y="740"/>
                  </a:lnTo>
                  <a:cubicBezTo>
                    <a:pt x="215" y="890"/>
                    <a:pt x="384" y="950"/>
                    <a:pt x="523" y="950"/>
                  </a:cubicBezTo>
                  <a:cubicBezTo>
                    <a:pt x="983" y="950"/>
                    <a:pt x="1103" y="284"/>
                    <a:pt x="138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37"/>
            <p:cNvSpPr/>
            <p:nvPr/>
          </p:nvSpPr>
          <p:spPr>
            <a:xfrm>
              <a:off x="2795525" y="716100"/>
              <a:ext cx="23125" cy="16575"/>
            </a:xfrm>
            <a:custGeom>
              <a:rect b="b" l="l" r="r" t="t"/>
              <a:pathLst>
                <a:path extrusionOk="0" h="663" w="925">
                  <a:moveTo>
                    <a:pt x="321" y="1"/>
                  </a:moveTo>
                  <a:cubicBezTo>
                    <a:pt x="280" y="1"/>
                    <a:pt x="235" y="5"/>
                    <a:pt x="185" y="15"/>
                  </a:cubicBezTo>
                  <a:cubicBezTo>
                    <a:pt x="93" y="15"/>
                    <a:pt x="0" y="200"/>
                    <a:pt x="0" y="200"/>
                  </a:cubicBezTo>
                  <a:cubicBezTo>
                    <a:pt x="185" y="662"/>
                    <a:pt x="555" y="477"/>
                    <a:pt x="925" y="570"/>
                  </a:cubicBezTo>
                  <a:cubicBezTo>
                    <a:pt x="760" y="322"/>
                    <a:pt x="668" y="1"/>
                    <a:pt x="32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37"/>
            <p:cNvSpPr/>
            <p:nvPr/>
          </p:nvSpPr>
          <p:spPr>
            <a:xfrm>
              <a:off x="3255375" y="1662600"/>
              <a:ext cx="168725" cy="201425"/>
            </a:xfrm>
            <a:custGeom>
              <a:rect b="b" l="l" r="r" t="t"/>
              <a:pathLst>
                <a:path extrusionOk="0" h="8057" w="6749">
                  <a:moveTo>
                    <a:pt x="1698" y="0"/>
                  </a:moveTo>
                  <a:cubicBezTo>
                    <a:pt x="1387" y="0"/>
                    <a:pt x="1082" y="183"/>
                    <a:pt x="833" y="516"/>
                  </a:cubicBezTo>
                  <a:cubicBezTo>
                    <a:pt x="1" y="1347"/>
                    <a:pt x="648" y="2087"/>
                    <a:pt x="1295" y="2734"/>
                  </a:cubicBezTo>
                  <a:cubicBezTo>
                    <a:pt x="1356" y="2796"/>
                    <a:pt x="1439" y="2806"/>
                    <a:pt x="1521" y="2806"/>
                  </a:cubicBezTo>
                  <a:cubicBezTo>
                    <a:pt x="1562" y="2806"/>
                    <a:pt x="1603" y="2803"/>
                    <a:pt x="1641" y="2803"/>
                  </a:cubicBezTo>
                  <a:cubicBezTo>
                    <a:pt x="1757" y="2803"/>
                    <a:pt x="1849" y="2826"/>
                    <a:pt x="1849" y="3011"/>
                  </a:cubicBezTo>
                  <a:cubicBezTo>
                    <a:pt x="2312" y="4952"/>
                    <a:pt x="2312" y="4952"/>
                    <a:pt x="4345" y="5784"/>
                  </a:cubicBezTo>
                  <a:cubicBezTo>
                    <a:pt x="4715" y="5969"/>
                    <a:pt x="5085" y="6339"/>
                    <a:pt x="4900" y="6801"/>
                  </a:cubicBezTo>
                  <a:cubicBezTo>
                    <a:pt x="4777" y="7048"/>
                    <a:pt x="4653" y="7171"/>
                    <a:pt x="4448" y="7171"/>
                  </a:cubicBezTo>
                  <a:cubicBezTo>
                    <a:pt x="4345" y="7171"/>
                    <a:pt x="4222" y="7140"/>
                    <a:pt x="4068" y="7078"/>
                  </a:cubicBezTo>
                  <a:cubicBezTo>
                    <a:pt x="3912" y="7009"/>
                    <a:pt x="3779" y="6979"/>
                    <a:pt x="3663" y="6979"/>
                  </a:cubicBezTo>
                  <a:cubicBezTo>
                    <a:pt x="3160" y="6979"/>
                    <a:pt x="2982" y="7552"/>
                    <a:pt x="2681" y="8003"/>
                  </a:cubicBezTo>
                  <a:cubicBezTo>
                    <a:pt x="2966" y="8038"/>
                    <a:pt x="3237" y="8057"/>
                    <a:pt x="3496" y="8057"/>
                  </a:cubicBezTo>
                  <a:cubicBezTo>
                    <a:pt x="4581" y="8057"/>
                    <a:pt x="5448" y="7732"/>
                    <a:pt x="6194" y="6986"/>
                  </a:cubicBezTo>
                  <a:cubicBezTo>
                    <a:pt x="6748" y="6431"/>
                    <a:pt x="6471" y="6247"/>
                    <a:pt x="5917" y="5877"/>
                  </a:cubicBezTo>
                  <a:cubicBezTo>
                    <a:pt x="4530" y="4952"/>
                    <a:pt x="4438" y="4028"/>
                    <a:pt x="5454" y="3381"/>
                  </a:cubicBezTo>
                  <a:cubicBezTo>
                    <a:pt x="4992" y="2642"/>
                    <a:pt x="4253" y="2642"/>
                    <a:pt x="3513" y="2549"/>
                  </a:cubicBezTo>
                  <a:cubicBezTo>
                    <a:pt x="3791" y="1994"/>
                    <a:pt x="4622" y="1810"/>
                    <a:pt x="4530" y="1070"/>
                  </a:cubicBezTo>
                  <a:cubicBezTo>
                    <a:pt x="4438" y="1009"/>
                    <a:pt x="4339" y="986"/>
                    <a:pt x="4236" y="986"/>
                  </a:cubicBezTo>
                  <a:cubicBezTo>
                    <a:pt x="3906" y="986"/>
                    <a:pt x="3533" y="1222"/>
                    <a:pt x="3225" y="1222"/>
                  </a:cubicBezTo>
                  <a:cubicBezTo>
                    <a:pt x="3045" y="1222"/>
                    <a:pt x="2888" y="1142"/>
                    <a:pt x="2774" y="885"/>
                  </a:cubicBezTo>
                  <a:cubicBezTo>
                    <a:pt x="2468" y="275"/>
                    <a:pt x="2079" y="0"/>
                    <a:pt x="169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37"/>
            <p:cNvSpPr/>
            <p:nvPr/>
          </p:nvSpPr>
          <p:spPr>
            <a:xfrm>
              <a:off x="3338575" y="1927250"/>
              <a:ext cx="76275" cy="44450"/>
            </a:xfrm>
            <a:custGeom>
              <a:rect b="b" l="l" r="r" t="t"/>
              <a:pathLst>
                <a:path extrusionOk="0" h="1778" w="3051">
                  <a:moveTo>
                    <a:pt x="1338" y="1"/>
                  </a:moveTo>
                  <a:cubicBezTo>
                    <a:pt x="1032" y="1"/>
                    <a:pt x="629" y="127"/>
                    <a:pt x="370" y="282"/>
                  </a:cubicBezTo>
                  <a:cubicBezTo>
                    <a:pt x="0" y="467"/>
                    <a:pt x="93" y="1022"/>
                    <a:pt x="278" y="1022"/>
                  </a:cubicBezTo>
                  <a:cubicBezTo>
                    <a:pt x="995" y="1093"/>
                    <a:pt x="1601" y="1778"/>
                    <a:pt x="2356" y="1778"/>
                  </a:cubicBezTo>
                  <a:cubicBezTo>
                    <a:pt x="2573" y="1778"/>
                    <a:pt x="2803" y="1721"/>
                    <a:pt x="3051" y="1576"/>
                  </a:cubicBezTo>
                  <a:cubicBezTo>
                    <a:pt x="2866" y="929"/>
                    <a:pt x="1757" y="1299"/>
                    <a:pt x="1757" y="282"/>
                  </a:cubicBezTo>
                  <a:cubicBezTo>
                    <a:pt x="1757" y="79"/>
                    <a:pt x="1578" y="1"/>
                    <a:pt x="133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37"/>
            <p:cNvSpPr/>
            <p:nvPr/>
          </p:nvSpPr>
          <p:spPr>
            <a:xfrm>
              <a:off x="3569650" y="1814125"/>
              <a:ext cx="60125" cy="81500"/>
            </a:xfrm>
            <a:custGeom>
              <a:rect b="b" l="l" r="r" t="t"/>
              <a:pathLst>
                <a:path extrusionOk="0" h="3260" w="2405">
                  <a:moveTo>
                    <a:pt x="1387" y="1"/>
                  </a:moveTo>
                  <a:lnTo>
                    <a:pt x="1387" y="1"/>
                  </a:lnTo>
                  <a:cubicBezTo>
                    <a:pt x="1" y="1110"/>
                    <a:pt x="1480" y="2127"/>
                    <a:pt x="1295" y="3236"/>
                  </a:cubicBezTo>
                  <a:cubicBezTo>
                    <a:pt x="1279" y="3252"/>
                    <a:pt x="1291" y="3260"/>
                    <a:pt x="1325" y="3260"/>
                  </a:cubicBezTo>
                  <a:cubicBezTo>
                    <a:pt x="1483" y="3260"/>
                    <a:pt x="2100" y="3094"/>
                    <a:pt x="2404" y="2866"/>
                  </a:cubicBezTo>
                  <a:cubicBezTo>
                    <a:pt x="1480" y="2127"/>
                    <a:pt x="1757" y="1017"/>
                    <a:pt x="138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37"/>
            <p:cNvSpPr/>
            <p:nvPr/>
          </p:nvSpPr>
          <p:spPr>
            <a:xfrm>
              <a:off x="3403275" y="1767550"/>
              <a:ext cx="50875" cy="34775"/>
            </a:xfrm>
            <a:custGeom>
              <a:rect b="b" l="l" r="r" t="t"/>
              <a:pathLst>
                <a:path extrusionOk="0" h="1391" w="2035">
                  <a:moveTo>
                    <a:pt x="1602" y="0"/>
                  </a:moveTo>
                  <a:cubicBezTo>
                    <a:pt x="1465" y="0"/>
                    <a:pt x="1278" y="84"/>
                    <a:pt x="1017" y="292"/>
                  </a:cubicBezTo>
                  <a:cubicBezTo>
                    <a:pt x="832" y="754"/>
                    <a:pt x="1" y="477"/>
                    <a:pt x="93" y="1217"/>
                  </a:cubicBezTo>
                  <a:cubicBezTo>
                    <a:pt x="442" y="1304"/>
                    <a:pt x="770" y="1391"/>
                    <a:pt x="1077" y="1391"/>
                  </a:cubicBezTo>
                  <a:cubicBezTo>
                    <a:pt x="1422" y="1391"/>
                    <a:pt x="1741" y="1281"/>
                    <a:pt x="2034" y="939"/>
                  </a:cubicBezTo>
                  <a:cubicBezTo>
                    <a:pt x="1968" y="541"/>
                    <a:pt x="1949" y="0"/>
                    <a:pt x="160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37"/>
            <p:cNvSpPr/>
            <p:nvPr/>
          </p:nvSpPr>
          <p:spPr>
            <a:xfrm>
              <a:off x="4133500" y="2008825"/>
              <a:ext cx="87850" cy="82625"/>
            </a:xfrm>
            <a:custGeom>
              <a:rect b="b" l="l" r="r" t="t"/>
              <a:pathLst>
                <a:path extrusionOk="0" h="3305" w="3514">
                  <a:moveTo>
                    <a:pt x="2265" y="0"/>
                  </a:moveTo>
                  <a:cubicBezTo>
                    <a:pt x="2104" y="0"/>
                    <a:pt x="1896" y="116"/>
                    <a:pt x="1665" y="254"/>
                  </a:cubicBezTo>
                  <a:cubicBezTo>
                    <a:pt x="1295" y="439"/>
                    <a:pt x="648" y="347"/>
                    <a:pt x="93" y="439"/>
                  </a:cubicBezTo>
                  <a:lnTo>
                    <a:pt x="186" y="439"/>
                  </a:lnTo>
                  <a:cubicBezTo>
                    <a:pt x="1" y="1641"/>
                    <a:pt x="1018" y="2288"/>
                    <a:pt x="1480" y="3305"/>
                  </a:cubicBezTo>
                  <a:cubicBezTo>
                    <a:pt x="1572" y="2473"/>
                    <a:pt x="2219" y="2196"/>
                    <a:pt x="2681" y="1918"/>
                  </a:cubicBezTo>
                  <a:cubicBezTo>
                    <a:pt x="3513" y="1271"/>
                    <a:pt x="2681" y="902"/>
                    <a:pt x="2589" y="439"/>
                  </a:cubicBezTo>
                  <a:cubicBezTo>
                    <a:pt x="2543" y="116"/>
                    <a:pt x="2427" y="0"/>
                    <a:pt x="226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37"/>
            <p:cNvSpPr/>
            <p:nvPr/>
          </p:nvSpPr>
          <p:spPr>
            <a:xfrm>
              <a:off x="4175100" y="1902725"/>
              <a:ext cx="76275" cy="89875"/>
            </a:xfrm>
            <a:custGeom>
              <a:rect b="b" l="l" r="r" t="t"/>
              <a:pathLst>
                <a:path extrusionOk="0" h="3595" w="3051">
                  <a:moveTo>
                    <a:pt x="2328" y="1"/>
                  </a:moveTo>
                  <a:cubicBezTo>
                    <a:pt x="2177" y="1"/>
                    <a:pt x="2072" y="46"/>
                    <a:pt x="2127" y="154"/>
                  </a:cubicBezTo>
                  <a:cubicBezTo>
                    <a:pt x="2485" y="831"/>
                    <a:pt x="2432" y="1010"/>
                    <a:pt x="2233" y="1010"/>
                  </a:cubicBezTo>
                  <a:cubicBezTo>
                    <a:pt x="2008" y="1010"/>
                    <a:pt x="1596" y="780"/>
                    <a:pt x="1383" y="780"/>
                  </a:cubicBezTo>
                  <a:cubicBezTo>
                    <a:pt x="1347" y="780"/>
                    <a:pt x="1317" y="786"/>
                    <a:pt x="1295" y="801"/>
                  </a:cubicBezTo>
                  <a:cubicBezTo>
                    <a:pt x="740" y="1171"/>
                    <a:pt x="93" y="1448"/>
                    <a:pt x="93" y="2280"/>
                  </a:cubicBezTo>
                  <a:cubicBezTo>
                    <a:pt x="173" y="2303"/>
                    <a:pt x="245" y="2313"/>
                    <a:pt x="309" y="2313"/>
                  </a:cubicBezTo>
                  <a:cubicBezTo>
                    <a:pt x="766" y="2313"/>
                    <a:pt x="867" y="1806"/>
                    <a:pt x="1110" y="1725"/>
                  </a:cubicBezTo>
                  <a:lnTo>
                    <a:pt x="1110" y="1725"/>
                  </a:lnTo>
                  <a:cubicBezTo>
                    <a:pt x="2034" y="2557"/>
                    <a:pt x="1" y="3204"/>
                    <a:pt x="1110" y="3574"/>
                  </a:cubicBezTo>
                  <a:cubicBezTo>
                    <a:pt x="1165" y="3588"/>
                    <a:pt x="1217" y="3595"/>
                    <a:pt x="1267" y="3595"/>
                  </a:cubicBezTo>
                  <a:cubicBezTo>
                    <a:pt x="1877" y="3595"/>
                    <a:pt x="2048" y="2588"/>
                    <a:pt x="2219" y="1818"/>
                  </a:cubicBezTo>
                  <a:cubicBezTo>
                    <a:pt x="2219" y="1448"/>
                    <a:pt x="2681" y="1171"/>
                    <a:pt x="2866" y="801"/>
                  </a:cubicBezTo>
                  <a:cubicBezTo>
                    <a:pt x="3051" y="524"/>
                    <a:pt x="2959" y="246"/>
                    <a:pt x="2681" y="62"/>
                  </a:cubicBezTo>
                  <a:cubicBezTo>
                    <a:pt x="2566" y="23"/>
                    <a:pt x="2436" y="1"/>
                    <a:pt x="232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37"/>
            <p:cNvSpPr/>
            <p:nvPr/>
          </p:nvSpPr>
          <p:spPr>
            <a:xfrm>
              <a:off x="3994850" y="1830300"/>
              <a:ext cx="23150" cy="13900"/>
            </a:xfrm>
            <a:custGeom>
              <a:rect b="b" l="l" r="r" t="t"/>
              <a:pathLst>
                <a:path extrusionOk="0" h="556" w="926">
                  <a:moveTo>
                    <a:pt x="370" y="1"/>
                  </a:moveTo>
                  <a:cubicBezTo>
                    <a:pt x="186" y="1"/>
                    <a:pt x="1" y="93"/>
                    <a:pt x="186" y="278"/>
                  </a:cubicBezTo>
                  <a:cubicBezTo>
                    <a:pt x="186" y="370"/>
                    <a:pt x="370" y="463"/>
                    <a:pt x="463" y="555"/>
                  </a:cubicBezTo>
                  <a:cubicBezTo>
                    <a:pt x="740" y="555"/>
                    <a:pt x="925" y="370"/>
                    <a:pt x="740" y="186"/>
                  </a:cubicBezTo>
                  <a:cubicBezTo>
                    <a:pt x="740" y="93"/>
                    <a:pt x="555" y="1"/>
                    <a:pt x="37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37"/>
            <p:cNvSpPr/>
            <p:nvPr/>
          </p:nvSpPr>
          <p:spPr>
            <a:xfrm>
              <a:off x="4168175" y="3512625"/>
              <a:ext cx="92450" cy="67025"/>
            </a:xfrm>
            <a:custGeom>
              <a:rect b="b" l="l" r="r" t="t"/>
              <a:pathLst>
                <a:path extrusionOk="0" h="2681" w="3698">
                  <a:moveTo>
                    <a:pt x="555" y="0"/>
                  </a:moveTo>
                  <a:cubicBezTo>
                    <a:pt x="0" y="2034"/>
                    <a:pt x="1479" y="2219"/>
                    <a:pt x="3051" y="2681"/>
                  </a:cubicBezTo>
                  <a:cubicBezTo>
                    <a:pt x="2311" y="1849"/>
                    <a:pt x="3698" y="925"/>
                    <a:pt x="2589" y="370"/>
                  </a:cubicBezTo>
                  <a:cubicBezTo>
                    <a:pt x="2512" y="337"/>
                    <a:pt x="2445" y="323"/>
                    <a:pt x="2384" y="323"/>
                  </a:cubicBezTo>
                  <a:cubicBezTo>
                    <a:pt x="1934" y="323"/>
                    <a:pt x="1876" y="1142"/>
                    <a:pt x="1387" y="1387"/>
                  </a:cubicBezTo>
                  <a:cubicBezTo>
                    <a:pt x="1110" y="925"/>
                    <a:pt x="1202" y="185"/>
                    <a:pt x="5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37"/>
            <p:cNvSpPr/>
            <p:nvPr/>
          </p:nvSpPr>
          <p:spPr>
            <a:xfrm>
              <a:off x="4124275" y="3427125"/>
              <a:ext cx="67025" cy="62400"/>
            </a:xfrm>
            <a:custGeom>
              <a:rect b="b" l="l" r="r" t="t"/>
              <a:pathLst>
                <a:path extrusionOk="0" h="2496" w="2681">
                  <a:moveTo>
                    <a:pt x="1202" y="0"/>
                  </a:moveTo>
                  <a:cubicBezTo>
                    <a:pt x="0" y="1664"/>
                    <a:pt x="93" y="2219"/>
                    <a:pt x="1941" y="2496"/>
                  </a:cubicBezTo>
                  <a:lnTo>
                    <a:pt x="2681" y="2496"/>
                  </a:lnTo>
                  <a:cubicBezTo>
                    <a:pt x="2311" y="2126"/>
                    <a:pt x="1849" y="1756"/>
                    <a:pt x="1664" y="1294"/>
                  </a:cubicBezTo>
                  <a:cubicBezTo>
                    <a:pt x="1387" y="647"/>
                    <a:pt x="2311" y="647"/>
                    <a:pt x="2681" y="93"/>
                  </a:cubicBezTo>
                  <a:cubicBezTo>
                    <a:pt x="2034" y="0"/>
                    <a:pt x="1664" y="0"/>
                    <a:pt x="120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37"/>
            <p:cNvSpPr/>
            <p:nvPr/>
          </p:nvSpPr>
          <p:spPr>
            <a:xfrm>
              <a:off x="4191275" y="3457150"/>
              <a:ext cx="53175" cy="46250"/>
            </a:xfrm>
            <a:custGeom>
              <a:rect b="b" l="l" r="r" t="t"/>
              <a:pathLst>
                <a:path extrusionOk="0" h="1850" w="2127">
                  <a:moveTo>
                    <a:pt x="1387" y="1"/>
                  </a:moveTo>
                  <a:cubicBezTo>
                    <a:pt x="711" y="85"/>
                    <a:pt x="1040" y="1330"/>
                    <a:pt x="252" y="1330"/>
                  </a:cubicBezTo>
                  <a:cubicBezTo>
                    <a:pt x="179" y="1330"/>
                    <a:pt x="96" y="1319"/>
                    <a:pt x="1" y="1295"/>
                  </a:cubicBezTo>
                  <a:lnTo>
                    <a:pt x="1" y="1295"/>
                  </a:lnTo>
                  <a:cubicBezTo>
                    <a:pt x="93" y="1572"/>
                    <a:pt x="278" y="1850"/>
                    <a:pt x="648" y="1850"/>
                  </a:cubicBezTo>
                  <a:cubicBezTo>
                    <a:pt x="1387" y="1850"/>
                    <a:pt x="1665" y="1295"/>
                    <a:pt x="2034" y="648"/>
                  </a:cubicBezTo>
                  <a:cubicBezTo>
                    <a:pt x="2127" y="186"/>
                    <a:pt x="1665" y="1"/>
                    <a:pt x="138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37"/>
            <p:cNvSpPr/>
            <p:nvPr/>
          </p:nvSpPr>
          <p:spPr>
            <a:xfrm>
              <a:off x="4064175" y="3422725"/>
              <a:ext cx="27750" cy="20550"/>
            </a:xfrm>
            <a:custGeom>
              <a:rect b="b" l="l" r="r" t="t"/>
              <a:pathLst>
                <a:path extrusionOk="0" h="822" w="1110">
                  <a:moveTo>
                    <a:pt x="506" y="0"/>
                  </a:moveTo>
                  <a:cubicBezTo>
                    <a:pt x="352" y="0"/>
                    <a:pt x="184" y="67"/>
                    <a:pt x="1" y="176"/>
                  </a:cubicBezTo>
                  <a:cubicBezTo>
                    <a:pt x="193" y="432"/>
                    <a:pt x="341" y="821"/>
                    <a:pt x="628" y="821"/>
                  </a:cubicBezTo>
                  <a:cubicBezTo>
                    <a:pt x="756" y="821"/>
                    <a:pt x="911" y="745"/>
                    <a:pt x="1110" y="546"/>
                  </a:cubicBezTo>
                  <a:cubicBezTo>
                    <a:pt x="942" y="155"/>
                    <a:pt x="741" y="0"/>
                    <a:pt x="50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37"/>
            <p:cNvSpPr/>
            <p:nvPr/>
          </p:nvSpPr>
          <p:spPr>
            <a:xfrm>
              <a:off x="2872950" y="4768850"/>
              <a:ext cx="79725" cy="65025"/>
            </a:xfrm>
            <a:custGeom>
              <a:rect b="b" l="l" r="r" t="t"/>
              <a:pathLst>
                <a:path extrusionOk="0" h="2601" w="3189">
                  <a:moveTo>
                    <a:pt x="2396" y="1"/>
                  </a:moveTo>
                  <a:cubicBezTo>
                    <a:pt x="1922" y="1"/>
                    <a:pt x="2098" y="1362"/>
                    <a:pt x="1513" y="1362"/>
                  </a:cubicBezTo>
                  <a:cubicBezTo>
                    <a:pt x="1344" y="1362"/>
                    <a:pt x="1113" y="1249"/>
                    <a:pt x="786" y="960"/>
                  </a:cubicBezTo>
                  <a:cubicBezTo>
                    <a:pt x="776" y="951"/>
                    <a:pt x="760" y="946"/>
                    <a:pt x="740" y="946"/>
                  </a:cubicBezTo>
                  <a:cubicBezTo>
                    <a:pt x="556" y="946"/>
                    <a:pt x="0" y="1312"/>
                    <a:pt x="416" y="1977"/>
                  </a:cubicBezTo>
                  <a:cubicBezTo>
                    <a:pt x="786" y="2439"/>
                    <a:pt x="1132" y="2601"/>
                    <a:pt x="1479" y="2601"/>
                  </a:cubicBezTo>
                  <a:cubicBezTo>
                    <a:pt x="1825" y="2601"/>
                    <a:pt x="2172" y="2439"/>
                    <a:pt x="2542" y="2254"/>
                  </a:cubicBezTo>
                  <a:cubicBezTo>
                    <a:pt x="3189" y="1515"/>
                    <a:pt x="2634" y="775"/>
                    <a:pt x="2542" y="36"/>
                  </a:cubicBezTo>
                  <a:cubicBezTo>
                    <a:pt x="2487" y="12"/>
                    <a:pt x="2439" y="1"/>
                    <a:pt x="23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37"/>
            <p:cNvSpPr/>
            <p:nvPr/>
          </p:nvSpPr>
          <p:spPr>
            <a:xfrm>
              <a:off x="3005800" y="4762800"/>
              <a:ext cx="94775" cy="48475"/>
            </a:xfrm>
            <a:custGeom>
              <a:rect b="b" l="l" r="r" t="t"/>
              <a:pathLst>
                <a:path extrusionOk="0" h="1939" w="3791">
                  <a:moveTo>
                    <a:pt x="1" y="1"/>
                  </a:moveTo>
                  <a:lnTo>
                    <a:pt x="1" y="1"/>
                  </a:lnTo>
                  <a:cubicBezTo>
                    <a:pt x="816" y="1305"/>
                    <a:pt x="1599" y="1938"/>
                    <a:pt x="2332" y="1938"/>
                  </a:cubicBezTo>
                  <a:cubicBezTo>
                    <a:pt x="2845" y="1938"/>
                    <a:pt x="3334" y="1627"/>
                    <a:pt x="3791" y="1017"/>
                  </a:cubicBezTo>
                  <a:cubicBezTo>
                    <a:pt x="2497" y="648"/>
                    <a:pt x="1110" y="1295"/>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37"/>
            <p:cNvSpPr/>
            <p:nvPr/>
          </p:nvSpPr>
          <p:spPr>
            <a:xfrm>
              <a:off x="3061275" y="4737375"/>
              <a:ext cx="33525" cy="32975"/>
            </a:xfrm>
            <a:custGeom>
              <a:rect b="b" l="l" r="r" t="t"/>
              <a:pathLst>
                <a:path extrusionOk="0" h="1319" w="1341">
                  <a:moveTo>
                    <a:pt x="740" y="1"/>
                  </a:moveTo>
                  <a:cubicBezTo>
                    <a:pt x="462" y="371"/>
                    <a:pt x="278" y="740"/>
                    <a:pt x="0" y="1295"/>
                  </a:cubicBezTo>
                  <a:cubicBezTo>
                    <a:pt x="79" y="1269"/>
                    <a:pt x="164" y="1259"/>
                    <a:pt x="251" y="1259"/>
                  </a:cubicBezTo>
                  <a:cubicBezTo>
                    <a:pt x="469" y="1259"/>
                    <a:pt x="700" y="1318"/>
                    <a:pt x="890" y="1318"/>
                  </a:cubicBezTo>
                  <a:cubicBezTo>
                    <a:pt x="1156" y="1318"/>
                    <a:pt x="1341" y="1202"/>
                    <a:pt x="1294" y="648"/>
                  </a:cubicBezTo>
                  <a:cubicBezTo>
                    <a:pt x="1202" y="371"/>
                    <a:pt x="1202" y="1"/>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37"/>
            <p:cNvSpPr/>
            <p:nvPr/>
          </p:nvSpPr>
          <p:spPr>
            <a:xfrm>
              <a:off x="2936475" y="4761450"/>
              <a:ext cx="50875" cy="36050"/>
            </a:xfrm>
            <a:custGeom>
              <a:rect b="b" l="l" r="r" t="t"/>
              <a:pathLst>
                <a:path extrusionOk="0" h="1442" w="2035">
                  <a:moveTo>
                    <a:pt x="569" y="1"/>
                  </a:moveTo>
                  <a:cubicBezTo>
                    <a:pt x="403" y="1"/>
                    <a:pt x="218" y="91"/>
                    <a:pt x="1" y="332"/>
                  </a:cubicBezTo>
                  <a:cubicBezTo>
                    <a:pt x="463" y="702"/>
                    <a:pt x="1018" y="1071"/>
                    <a:pt x="1480" y="1441"/>
                  </a:cubicBezTo>
                  <a:cubicBezTo>
                    <a:pt x="1480" y="1164"/>
                    <a:pt x="2034" y="887"/>
                    <a:pt x="1757" y="794"/>
                  </a:cubicBezTo>
                  <a:cubicBezTo>
                    <a:pt x="1347" y="726"/>
                    <a:pt x="1038" y="1"/>
                    <a:pt x="56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37"/>
            <p:cNvSpPr/>
            <p:nvPr/>
          </p:nvSpPr>
          <p:spPr>
            <a:xfrm>
              <a:off x="2853300" y="4891575"/>
              <a:ext cx="18500" cy="12850"/>
            </a:xfrm>
            <a:custGeom>
              <a:rect b="b" l="l" r="r" t="t"/>
              <a:pathLst>
                <a:path extrusionOk="0" h="514" w="740">
                  <a:moveTo>
                    <a:pt x="340" y="1"/>
                  </a:moveTo>
                  <a:cubicBezTo>
                    <a:pt x="316" y="1"/>
                    <a:pt x="295" y="8"/>
                    <a:pt x="277" y="26"/>
                  </a:cubicBezTo>
                  <a:cubicBezTo>
                    <a:pt x="185" y="26"/>
                    <a:pt x="93" y="211"/>
                    <a:pt x="0" y="303"/>
                  </a:cubicBezTo>
                  <a:cubicBezTo>
                    <a:pt x="75" y="378"/>
                    <a:pt x="150" y="513"/>
                    <a:pt x="273" y="513"/>
                  </a:cubicBezTo>
                  <a:cubicBezTo>
                    <a:pt x="303" y="513"/>
                    <a:pt x="335" y="506"/>
                    <a:pt x="370" y="488"/>
                  </a:cubicBezTo>
                  <a:cubicBezTo>
                    <a:pt x="462" y="488"/>
                    <a:pt x="555" y="396"/>
                    <a:pt x="740" y="211"/>
                  </a:cubicBezTo>
                  <a:cubicBezTo>
                    <a:pt x="590" y="136"/>
                    <a:pt x="441" y="1"/>
                    <a:pt x="3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37"/>
            <p:cNvSpPr/>
            <p:nvPr/>
          </p:nvSpPr>
          <p:spPr>
            <a:xfrm>
              <a:off x="2957275" y="4311925"/>
              <a:ext cx="23150" cy="28025"/>
            </a:xfrm>
            <a:custGeom>
              <a:rect b="b" l="l" r="r" t="t"/>
              <a:pathLst>
                <a:path extrusionOk="0" h="1121" w="926">
                  <a:moveTo>
                    <a:pt x="244" y="1"/>
                  </a:moveTo>
                  <a:cubicBezTo>
                    <a:pt x="198" y="1"/>
                    <a:pt x="148" y="4"/>
                    <a:pt x="93" y="11"/>
                  </a:cubicBezTo>
                  <a:cubicBezTo>
                    <a:pt x="1" y="565"/>
                    <a:pt x="370" y="843"/>
                    <a:pt x="925" y="1120"/>
                  </a:cubicBezTo>
                  <a:cubicBezTo>
                    <a:pt x="754" y="521"/>
                    <a:pt x="820" y="1"/>
                    <a:pt x="24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37"/>
            <p:cNvSpPr/>
            <p:nvPr/>
          </p:nvSpPr>
          <p:spPr>
            <a:xfrm>
              <a:off x="4639575" y="778600"/>
              <a:ext cx="25450" cy="19125"/>
            </a:xfrm>
            <a:custGeom>
              <a:rect b="b" l="l" r="r" t="t"/>
              <a:pathLst>
                <a:path extrusionOk="0" h="765" w="1018">
                  <a:moveTo>
                    <a:pt x="413" y="0"/>
                  </a:moveTo>
                  <a:cubicBezTo>
                    <a:pt x="337" y="0"/>
                    <a:pt x="261" y="28"/>
                    <a:pt x="186" y="103"/>
                  </a:cubicBezTo>
                  <a:cubicBezTo>
                    <a:pt x="1" y="288"/>
                    <a:pt x="278" y="658"/>
                    <a:pt x="463" y="750"/>
                  </a:cubicBezTo>
                  <a:cubicBezTo>
                    <a:pt x="513" y="760"/>
                    <a:pt x="557" y="765"/>
                    <a:pt x="596" y="765"/>
                  </a:cubicBezTo>
                  <a:cubicBezTo>
                    <a:pt x="926" y="765"/>
                    <a:pt x="935" y="443"/>
                    <a:pt x="1018" y="196"/>
                  </a:cubicBezTo>
                  <a:cubicBezTo>
                    <a:pt x="816" y="196"/>
                    <a:pt x="614" y="0"/>
                    <a:pt x="41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37"/>
            <p:cNvSpPr/>
            <p:nvPr/>
          </p:nvSpPr>
          <p:spPr>
            <a:xfrm>
              <a:off x="2991950" y="3665150"/>
              <a:ext cx="25425" cy="23125"/>
            </a:xfrm>
            <a:custGeom>
              <a:rect b="b" l="l" r="r" t="t"/>
              <a:pathLst>
                <a:path extrusionOk="0" h="925" w="1017">
                  <a:moveTo>
                    <a:pt x="740" y="0"/>
                  </a:moveTo>
                  <a:cubicBezTo>
                    <a:pt x="278" y="0"/>
                    <a:pt x="185" y="277"/>
                    <a:pt x="0" y="647"/>
                  </a:cubicBezTo>
                  <a:lnTo>
                    <a:pt x="370" y="924"/>
                  </a:lnTo>
                  <a:cubicBezTo>
                    <a:pt x="740" y="924"/>
                    <a:pt x="1017" y="832"/>
                    <a:pt x="1017" y="370"/>
                  </a:cubicBezTo>
                  <a:cubicBezTo>
                    <a:pt x="1017" y="277"/>
                    <a:pt x="832" y="92"/>
                    <a:pt x="74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37"/>
            <p:cNvSpPr/>
            <p:nvPr/>
          </p:nvSpPr>
          <p:spPr>
            <a:xfrm>
              <a:off x="2772400" y="4469325"/>
              <a:ext cx="97100" cy="80475"/>
            </a:xfrm>
            <a:custGeom>
              <a:rect b="b" l="l" r="r" t="t"/>
              <a:pathLst>
                <a:path extrusionOk="0" h="3219" w="3884">
                  <a:moveTo>
                    <a:pt x="1110" y="0"/>
                  </a:moveTo>
                  <a:cubicBezTo>
                    <a:pt x="1" y="463"/>
                    <a:pt x="648" y="1479"/>
                    <a:pt x="371" y="2219"/>
                  </a:cubicBezTo>
                  <a:cubicBezTo>
                    <a:pt x="690" y="2964"/>
                    <a:pt x="1023" y="3218"/>
                    <a:pt x="1359" y="3218"/>
                  </a:cubicBezTo>
                  <a:cubicBezTo>
                    <a:pt x="1898" y="3218"/>
                    <a:pt x="2446" y="2561"/>
                    <a:pt x="2959" y="2219"/>
                  </a:cubicBezTo>
                  <a:cubicBezTo>
                    <a:pt x="2959" y="1849"/>
                    <a:pt x="3883" y="1572"/>
                    <a:pt x="3051" y="925"/>
                  </a:cubicBezTo>
                  <a:cubicBezTo>
                    <a:pt x="2752" y="692"/>
                    <a:pt x="2501" y="591"/>
                    <a:pt x="2272" y="591"/>
                  </a:cubicBezTo>
                  <a:cubicBezTo>
                    <a:pt x="1863" y="591"/>
                    <a:pt x="1525" y="913"/>
                    <a:pt x="1110" y="1387"/>
                  </a:cubicBezTo>
                  <a:lnTo>
                    <a:pt x="1110"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37"/>
            <p:cNvSpPr/>
            <p:nvPr/>
          </p:nvSpPr>
          <p:spPr>
            <a:xfrm>
              <a:off x="2772400" y="4323725"/>
              <a:ext cx="46250" cy="147925"/>
            </a:xfrm>
            <a:custGeom>
              <a:rect b="b" l="l" r="r" t="t"/>
              <a:pathLst>
                <a:path extrusionOk="0" h="5917" w="1850">
                  <a:moveTo>
                    <a:pt x="1480" y="1"/>
                  </a:moveTo>
                  <a:cubicBezTo>
                    <a:pt x="1110" y="371"/>
                    <a:pt x="556" y="371"/>
                    <a:pt x="463" y="1203"/>
                  </a:cubicBezTo>
                  <a:cubicBezTo>
                    <a:pt x="186" y="2312"/>
                    <a:pt x="925" y="3329"/>
                    <a:pt x="463" y="4345"/>
                  </a:cubicBezTo>
                  <a:cubicBezTo>
                    <a:pt x="1" y="5270"/>
                    <a:pt x="648" y="5455"/>
                    <a:pt x="1110" y="5824"/>
                  </a:cubicBezTo>
                  <a:lnTo>
                    <a:pt x="1110" y="5917"/>
                  </a:lnTo>
                  <a:cubicBezTo>
                    <a:pt x="1480" y="5455"/>
                    <a:pt x="1850" y="3421"/>
                    <a:pt x="1480" y="2959"/>
                  </a:cubicBezTo>
                  <a:cubicBezTo>
                    <a:pt x="833" y="2127"/>
                    <a:pt x="925" y="1480"/>
                    <a:pt x="1572" y="833"/>
                  </a:cubicBezTo>
                  <a:cubicBezTo>
                    <a:pt x="1850" y="556"/>
                    <a:pt x="1850" y="278"/>
                    <a:pt x="14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37"/>
            <p:cNvSpPr/>
            <p:nvPr/>
          </p:nvSpPr>
          <p:spPr>
            <a:xfrm>
              <a:off x="2846350" y="4524775"/>
              <a:ext cx="20825" cy="16575"/>
            </a:xfrm>
            <a:custGeom>
              <a:rect b="b" l="l" r="r" t="t"/>
              <a:pathLst>
                <a:path extrusionOk="0" h="663" w="833">
                  <a:moveTo>
                    <a:pt x="1" y="1"/>
                  </a:moveTo>
                  <a:cubicBezTo>
                    <a:pt x="1" y="332"/>
                    <a:pt x="75" y="662"/>
                    <a:pt x="421" y="662"/>
                  </a:cubicBezTo>
                  <a:cubicBezTo>
                    <a:pt x="462" y="662"/>
                    <a:pt x="507" y="658"/>
                    <a:pt x="555" y="648"/>
                  </a:cubicBezTo>
                  <a:cubicBezTo>
                    <a:pt x="648" y="648"/>
                    <a:pt x="833" y="555"/>
                    <a:pt x="833" y="463"/>
                  </a:cubicBezTo>
                  <a:cubicBezTo>
                    <a:pt x="740" y="1"/>
                    <a:pt x="278" y="93"/>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37"/>
            <p:cNvSpPr/>
            <p:nvPr/>
          </p:nvSpPr>
          <p:spPr>
            <a:xfrm>
              <a:off x="3537300" y="2026725"/>
              <a:ext cx="48550" cy="50875"/>
            </a:xfrm>
            <a:custGeom>
              <a:rect b="b" l="l" r="r" t="t"/>
              <a:pathLst>
                <a:path extrusionOk="0" h="2035" w="1942">
                  <a:moveTo>
                    <a:pt x="1" y="1"/>
                  </a:moveTo>
                  <a:lnTo>
                    <a:pt x="1" y="1"/>
                  </a:lnTo>
                  <a:cubicBezTo>
                    <a:pt x="648" y="648"/>
                    <a:pt x="1202" y="1202"/>
                    <a:pt x="1942" y="2034"/>
                  </a:cubicBezTo>
                  <a:cubicBezTo>
                    <a:pt x="1757" y="648"/>
                    <a:pt x="1202" y="93"/>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37"/>
            <p:cNvSpPr/>
            <p:nvPr/>
          </p:nvSpPr>
          <p:spPr>
            <a:xfrm>
              <a:off x="2936475" y="1753000"/>
              <a:ext cx="37725" cy="28800"/>
            </a:xfrm>
            <a:custGeom>
              <a:rect b="b" l="l" r="r" t="t"/>
              <a:pathLst>
                <a:path extrusionOk="0" h="1152" w="1509">
                  <a:moveTo>
                    <a:pt x="942" y="1"/>
                  </a:moveTo>
                  <a:cubicBezTo>
                    <a:pt x="799" y="1"/>
                    <a:pt x="613" y="41"/>
                    <a:pt x="371" y="135"/>
                  </a:cubicBezTo>
                  <a:cubicBezTo>
                    <a:pt x="93" y="227"/>
                    <a:pt x="1" y="504"/>
                    <a:pt x="1" y="874"/>
                  </a:cubicBezTo>
                  <a:cubicBezTo>
                    <a:pt x="103" y="857"/>
                    <a:pt x="201" y="850"/>
                    <a:pt x="297" y="850"/>
                  </a:cubicBezTo>
                  <a:cubicBezTo>
                    <a:pt x="725" y="850"/>
                    <a:pt x="1102" y="1001"/>
                    <a:pt x="1480" y="1152"/>
                  </a:cubicBezTo>
                  <a:cubicBezTo>
                    <a:pt x="1406" y="635"/>
                    <a:pt x="1509" y="1"/>
                    <a:pt x="94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37"/>
            <p:cNvSpPr/>
            <p:nvPr/>
          </p:nvSpPr>
          <p:spPr>
            <a:xfrm>
              <a:off x="4600300" y="4720975"/>
              <a:ext cx="39300" cy="28775"/>
            </a:xfrm>
            <a:custGeom>
              <a:rect b="b" l="l" r="r" t="t"/>
              <a:pathLst>
                <a:path extrusionOk="0" h="1151" w="1572">
                  <a:moveTo>
                    <a:pt x="1148" y="1"/>
                  </a:moveTo>
                  <a:cubicBezTo>
                    <a:pt x="1012" y="1"/>
                    <a:pt x="876" y="219"/>
                    <a:pt x="740" y="287"/>
                  </a:cubicBezTo>
                  <a:cubicBezTo>
                    <a:pt x="463" y="472"/>
                    <a:pt x="278" y="657"/>
                    <a:pt x="1" y="842"/>
                  </a:cubicBezTo>
                  <a:cubicBezTo>
                    <a:pt x="133" y="1073"/>
                    <a:pt x="265" y="1151"/>
                    <a:pt x="398" y="1151"/>
                  </a:cubicBezTo>
                  <a:cubicBezTo>
                    <a:pt x="635" y="1151"/>
                    <a:pt x="872" y="901"/>
                    <a:pt x="1110" y="842"/>
                  </a:cubicBezTo>
                  <a:cubicBezTo>
                    <a:pt x="1110" y="564"/>
                    <a:pt x="1572" y="287"/>
                    <a:pt x="1295" y="102"/>
                  </a:cubicBezTo>
                  <a:cubicBezTo>
                    <a:pt x="1246" y="29"/>
                    <a:pt x="1197" y="1"/>
                    <a:pt x="114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37"/>
            <p:cNvSpPr/>
            <p:nvPr/>
          </p:nvSpPr>
          <p:spPr>
            <a:xfrm>
              <a:off x="4045700" y="3644350"/>
              <a:ext cx="46225" cy="80900"/>
            </a:xfrm>
            <a:custGeom>
              <a:rect b="b" l="l" r="r" t="t"/>
              <a:pathLst>
                <a:path extrusionOk="0" h="3236" w="1849">
                  <a:moveTo>
                    <a:pt x="0" y="0"/>
                  </a:moveTo>
                  <a:cubicBezTo>
                    <a:pt x="278" y="740"/>
                    <a:pt x="1017" y="1294"/>
                    <a:pt x="370" y="2219"/>
                  </a:cubicBezTo>
                  <a:cubicBezTo>
                    <a:pt x="462" y="2958"/>
                    <a:pt x="925" y="3050"/>
                    <a:pt x="1664" y="3235"/>
                  </a:cubicBezTo>
                  <a:cubicBezTo>
                    <a:pt x="925" y="2034"/>
                    <a:pt x="1849" y="1017"/>
                    <a:pt x="1479" y="0"/>
                  </a:cubicBezTo>
                  <a:cubicBezTo>
                    <a:pt x="1294" y="0"/>
                    <a:pt x="1151" y="164"/>
                    <a:pt x="993" y="164"/>
                  </a:cubicBezTo>
                  <a:cubicBezTo>
                    <a:pt x="914" y="164"/>
                    <a:pt x="832" y="123"/>
                    <a:pt x="74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37"/>
            <p:cNvSpPr/>
            <p:nvPr/>
          </p:nvSpPr>
          <p:spPr>
            <a:xfrm>
              <a:off x="4064175" y="3623325"/>
              <a:ext cx="27750" cy="25150"/>
            </a:xfrm>
            <a:custGeom>
              <a:rect b="b" l="l" r="r" t="t"/>
              <a:pathLst>
                <a:path extrusionOk="0" h="1006" w="1110">
                  <a:moveTo>
                    <a:pt x="639" y="0"/>
                  </a:moveTo>
                  <a:cubicBezTo>
                    <a:pt x="196" y="0"/>
                    <a:pt x="260" y="582"/>
                    <a:pt x="1" y="841"/>
                  </a:cubicBezTo>
                  <a:cubicBezTo>
                    <a:pt x="93" y="964"/>
                    <a:pt x="175" y="1005"/>
                    <a:pt x="254" y="1005"/>
                  </a:cubicBezTo>
                  <a:cubicBezTo>
                    <a:pt x="412" y="1005"/>
                    <a:pt x="555" y="841"/>
                    <a:pt x="740" y="841"/>
                  </a:cubicBezTo>
                  <a:cubicBezTo>
                    <a:pt x="833" y="564"/>
                    <a:pt x="1110" y="194"/>
                    <a:pt x="740" y="9"/>
                  </a:cubicBezTo>
                  <a:cubicBezTo>
                    <a:pt x="704" y="3"/>
                    <a:pt x="670" y="0"/>
                    <a:pt x="63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37"/>
            <p:cNvSpPr/>
            <p:nvPr/>
          </p:nvSpPr>
          <p:spPr>
            <a:xfrm>
              <a:off x="3472600" y="1041925"/>
              <a:ext cx="23125" cy="15175"/>
            </a:xfrm>
            <a:custGeom>
              <a:rect b="b" l="l" r="r" t="t"/>
              <a:pathLst>
                <a:path extrusionOk="0" h="607" w="925">
                  <a:moveTo>
                    <a:pt x="694" y="1"/>
                  </a:moveTo>
                  <a:cubicBezTo>
                    <a:pt x="331" y="1"/>
                    <a:pt x="166" y="322"/>
                    <a:pt x="1" y="570"/>
                  </a:cubicBezTo>
                  <a:cubicBezTo>
                    <a:pt x="165" y="570"/>
                    <a:pt x="329" y="606"/>
                    <a:pt x="477" y="606"/>
                  </a:cubicBezTo>
                  <a:cubicBezTo>
                    <a:pt x="662" y="606"/>
                    <a:pt x="822" y="549"/>
                    <a:pt x="925" y="293"/>
                  </a:cubicBezTo>
                  <a:cubicBezTo>
                    <a:pt x="925" y="200"/>
                    <a:pt x="832" y="15"/>
                    <a:pt x="832" y="15"/>
                  </a:cubicBezTo>
                  <a:cubicBezTo>
                    <a:pt x="783" y="5"/>
                    <a:pt x="737" y="1"/>
                    <a:pt x="69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37"/>
            <p:cNvSpPr/>
            <p:nvPr/>
          </p:nvSpPr>
          <p:spPr>
            <a:xfrm>
              <a:off x="3100550" y="2759800"/>
              <a:ext cx="27750" cy="85000"/>
            </a:xfrm>
            <a:custGeom>
              <a:rect b="b" l="l" r="r" t="t"/>
              <a:pathLst>
                <a:path extrusionOk="0" h="3400" w="1110">
                  <a:moveTo>
                    <a:pt x="583" y="0"/>
                  </a:moveTo>
                  <a:cubicBezTo>
                    <a:pt x="370" y="0"/>
                    <a:pt x="186" y="534"/>
                    <a:pt x="1" y="534"/>
                  </a:cubicBezTo>
                  <a:lnTo>
                    <a:pt x="1" y="3400"/>
                  </a:lnTo>
                  <a:cubicBezTo>
                    <a:pt x="740" y="2290"/>
                    <a:pt x="1110" y="1458"/>
                    <a:pt x="925" y="534"/>
                  </a:cubicBezTo>
                  <a:cubicBezTo>
                    <a:pt x="802" y="134"/>
                    <a:pt x="689" y="0"/>
                    <a:pt x="58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37"/>
            <p:cNvSpPr/>
            <p:nvPr/>
          </p:nvSpPr>
          <p:spPr>
            <a:xfrm>
              <a:off x="3941700" y="1695825"/>
              <a:ext cx="60125" cy="69800"/>
            </a:xfrm>
            <a:custGeom>
              <a:rect b="b" l="l" r="r" t="t"/>
              <a:pathLst>
                <a:path extrusionOk="0" h="2792" w="2405">
                  <a:moveTo>
                    <a:pt x="1379" y="1"/>
                  </a:moveTo>
                  <a:cubicBezTo>
                    <a:pt x="1133" y="1"/>
                    <a:pt x="1129" y="437"/>
                    <a:pt x="925" y="573"/>
                  </a:cubicBezTo>
                  <a:cubicBezTo>
                    <a:pt x="1" y="1128"/>
                    <a:pt x="186" y="1960"/>
                    <a:pt x="186" y="2791"/>
                  </a:cubicBezTo>
                  <a:cubicBezTo>
                    <a:pt x="838" y="2710"/>
                    <a:pt x="483" y="1620"/>
                    <a:pt x="1154" y="1620"/>
                  </a:cubicBezTo>
                  <a:cubicBezTo>
                    <a:pt x="1243" y="1620"/>
                    <a:pt x="1350" y="1639"/>
                    <a:pt x="1480" y="1682"/>
                  </a:cubicBezTo>
                  <a:cubicBezTo>
                    <a:pt x="1687" y="1807"/>
                    <a:pt x="1857" y="1894"/>
                    <a:pt x="1990" y="1894"/>
                  </a:cubicBezTo>
                  <a:cubicBezTo>
                    <a:pt x="2153" y="1894"/>
                    <a:pt x="2261" y="1762"/>
                    <a:pt x="2312" y="1405"/>
                  </a:cubicBezTo>
                  <a:cubicBezTo>
                    <a:pt x="2404" y="850"/>
                    <a:pt x="2127" y="481"/>
                    <a:pt x="1757" y="203"/>
                  </a:cubicBezTo>
                  <a:cubicBezTo>
                    <a:pt x="1586" y="57"/>
                    <a:pt x="1467" y="1"/>
                    <a:pt x="137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37"/>
            <p:cNvSpPr/>
            <p:nvPr/>
          </p:nvSpPr>
          <p:spPr>
            <a:xfrm>
              <a:off x="2936475" y="4769725"/>
              <a:ext cx="37000" cy="55500"/>
            </a:xfrm>
            <a:custGeom>
              <a:rect b="b" l="l" r="r" t="t"/>
              <a:pathLst>
                <a:path extrusionOk="0" h="2220" w="1480">
                  <a:moveTo>
                    <a:pt x="1" y="1"/>
                  </a:moveTo>
                  <a:lnTo>
                    <a:pt x="1" y="1"/>
                  </a:lnTo>
                  <a:cubicBezTo>
                    <a:pt x="93" y="740"/>
                    <a:pt x="648" y="1480"/>
                    <a:pt x="1" y="2219"/>
                  </a:cubicBezTo>
                  <a:cubicBezTo>
                    <a:pt x="740" y="2127"/>
                    <a:pt x="1018" y="1480"/>
                    <a:pt x="1480" y="1110"/>
                  </a:cubicBezTo>
                  <a:cubicBezTo>
                    <a:pt x="1018" y="740"/>
                    <a:pt x="463" y="371"/>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37"/>
            <p:cNvSpPr/>
            <p:nvPr/>
          </p:nvSpPr>
          <p:spPr>
            <a:xfrm>
              <a:off x="3167575" y="2927975"/>
              <a:ext cx="37000" cy="39875"/>
            </a:xfrm>
            <a:custGeom>
              <a:rect b="b" l="l" r="r" t="t"/>
              <a:pathLst>
                <a:path extrusionOk="0" h="1595" w="1480">
                  <a:moveTo>
                    <a:pt x="555" y="0"/>
                  </a:moveTo>
                  <a:cubicBezTo>
                    <a:pt x="462" y="185"/>
                    <a:pt x="370" y="462"/>
                    <a:pt x="185" y="740"/>
                  </a:cubicBezTo>
                  <a:cubicBezTo>
                    <a:pt x="0" y="1109"/>
                    <a:pt x="93" y="1387"/>
                    <a:pt x="370" y="1479"/>
                  </a:cubicBezTo>
                  <a:cubicBezTo>
                    <a:pt x="462" y="1572"/>
                    <a:pt x="578" y="1595"/>
                    <a:pt x="705" y="1595"/>
                  </a:cubicBezTo>
                  <a:cubicBezTo>
                    <a:pt x="832" y="1595"/>
                    <a:pt x="971" y="1572"/>
                    <a:pt x="1109" y="1572"/>
                  </a:cubicBezTo>
                  <a:cubicBezTo>
                    <a:pt x="1479" y="1387"/>
                    <a:pt x="1294" y="1017"/>
                    <a:pt x="1294" y="740"/>
                  </a:cubicBezTo>
                  <a:cubicBezTo>
                    <a:pt x="1202" y="370"/>
                    <a:pt x="925" y="93"/>
                    <a:pt x="5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37"/>
            <p:cNvSpPr/>
            <p:nvPr/>
          </p:nvSpPr>
          <p:spPr>
            <a:xfrm>
              <a:off x="4015650" y="1927350"/>
              <a:ext cx="64725" cy="44725"/>
            </a:xfrm>
            <a:custGeom>
              <a:rect b="b" l="l" r="r" t="t"/>
              <a:pathLst>
                <a:path extrusionOk="0" h="1789" w="2589">
                  <a:moveTo>
                    <a:pt x="1572" y="1"/>
                  </a:moveTo>
                  <a:cubicBezTo>
                    <a:pt x="1849" y="1203"/>
                    <a:pt x="833" y="833"/>
                    <a:pt x="1" y="1110"/>
                  </a:cubicBezTo>
                  <a:cubicBezTo>
                    <a:pt x="534" y="1377"/>
                    <a:pt x="875" y="1788"/>
                    <a:pt x="1232" y="1788"/>
                  </a:cubicBezTo>
                  <a:cubicBezTo>
                    <a:pt x="1370" y="1788"/>
                    <a:pt x="1510" y="1727"/>
                    <a:pt x="1664" y="1572"/>
                  </a:cubicBezTo>
                  <a:cubicBezTo>
                    <a:pt x="2034" y="1295"/>
                    <a:pt x="2589" y="463"/>
                    <a:pt x="157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37"/>
            <p:cNvSpPr/>
            <p:nvPr/>
          </p:nvSpPr>
          <p:spPr>
            <a:xfrm>
              <a:off x="3673650" y="2067950"/>
              <a:ext cx="53175" cy="88200"/>
            </a:xfrm>
            <a:custGeom>
              <a:rect b="b" l="l" r="r" t="t"/>
              <a:pathLst>
                <a:path extrusionOk="0" h="3528" w="2127">
                  <a:moveTo>
                    <a:pt x="664" y="1"/>
                  </a:moveTo>
                  <a:cubicBezTo>
                    <a:pt x="631" y="1"/>
                    <a:pt x="594" y="6"/>
                    <a:pt x="555" y="15"/>
                  </a:cubicBezTo>
                  <a:cubicBezTo>
                    <a:pt x="93" y="200"/>
                    <a:pt x="0" y="478"/>
                    <a:pt x="185" y="847"/>
                  </a:cubicBezTo>
                  <a:cubicBezTo>
                    <a:pt x="555" y="1679"/>
                    <a:pt x="1017" y="2511"/>
                    <a:pt x="1572" y="3528"/>
                  </a:cubicBezTo>
                  <a:cubicBezTo>
                    <a:pt x="2126" y="2234"/>
                    <a:pt x="1110" y="1494"/>
                    <a:pt x="1017" y="570"/>
                  </a:cubicBezTo>
                  <a:cubicBezTo>
                    <a:pt x="1017" y="322"/>
                    <a:pt x="943" y="1"/>
                    <a:pt x="66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37"/>
            <p:cNvSpPr/>
            <p:nvPr/>
          </p:nvSpPr>
          <p:spPr>
            <a:xfrm>
              <a:off x="3655150" y="3625200"/>
              <a:ext cx="39850" cy="42275"/>
            </a:xfrm>
            <a:custGeom>
              <a:rect b="b" l="l" r="r" t="t"/>
              <a:pathLst>
                <a:path extrusionOk="0" h="1691" w="1594">
                  <a:moveTo>
                    <a:pt x="420" y="1"/>
                  </a:moveTo>
                  <a:cubicBezTo>
                    <a:pt x="297" y="1"/>
                    <a:pt x="158" y="9"/>
                    <a:pt x="1" y="27"/>
                  </a:cubicBezTo>
                  <a:cubicBezTo>
                    <a:pt x="1" y="674"/>
                    <a:pt x="833" y="951"/>
                    <a:pt x="740" y="1690"/>
                  </a:cubicBezTo>
                  <a:cubicBezTo>
                    <a:pt x="1243" y="770"/>
                    <a:pt x="1593" y="1"/>
                    <a:pt x="42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37"/>
            <p:cNvSpPr/>
            <p:nvPr/>
          </p:nvSpPr>
          <p:spPr>
            <a:xfrm>
              <a:off x="3669025" y="3692500"/>
              <a:ext cx="23125" cy="18875"/>
            </a:xfrm>
            <a:custGeom>
              <a:rect b="b" l="l" r="r" t="t"/>
              <a:pathLst>
                <a:path extrusionOk="0" h="755" w="925">
                  <a:moveTo>
                    <a:pt x="412" y="1"/>
                  </a:moveTo>
                  <a:cubicBezTo>
                    <a:pt x="371" y="1"/>
                    <a:pt x="327" y="5"/>
                    <a:pt x="278" y="15"/>
                  </a:cubicBezTo>
                  <a:cubicBezTo>
                    <a:pt x="185" y="15"/>
                    <a:pt x="1" y="200"/>
                    <a:pt x="1" y="293"/>
                  </a:cubicBezTo>
                  <a:cubicBezTo>
                    <a:pt x="185" y="755"/>
                    <a:pt x="555" y="570"/>
                    <a:pt x="925" y="662"/>
                  </a:cubicBezTo>
                  <a:cubicBezTo>
                    <a:pt x="842" y="332"/>
                    <a:pt x="760" y="1"/>
                    <a:pt x="41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37"/>
            <p:cNvSpPr/>
            <p:nvPr/>
          </p:nvSpPr>
          <p:spPr>
            <a:xfrm>
              <a:off x="3874700" y="3327750"/>
              <a:ext cx="50250" cy="49000"/>
            </a:xfrm>
            <a:custGeom>
              <a:rect b="b" l="l" r="r" t="t"/>
              <a:pathLst>
                <a:path extrusionOk="0" h="1960" w="2010">
                  <a:moveTo>
                    <a:pt x="832" y="1"/>
                  </a:moveTo>
                  <a:lnTo>
                    <a:pt x="832" y="93"/>
                  </a:lnTo>
                  <a:cubicBezTo>
                    <a:pt x="555" y="278"/>
                    <a:pt x="0" y="278"/>
                    <a:pt x="0" y="832"/>
                  </a:cubicBezTo>
                  <a:cubicBezTo>
                    <a:pt x="0" y="1757"/>
                    <a:pt x="832" y="1757"/>
                    <a:pt x="1387" y="1942"/>
                  </a:cubicBezTo>
                  <a:cubicBezTo>
                    <a:pt x="1435" y="1954"/>
                    <a:pt x="1482" y="1960"/>
                    <a:pt x="1527" y="1960"/>
                  </a:cubicBezTo>
                  <a:cubicBezTo>
                    <a:pt x="1821" y="1960"/>
                    <a:pt x="2009" y="1708"/>
                    <a:pt x="1849" y="1387"/>
                  </a:cubicBezTo>
                  <a:cubicBezTo>
                    <a:pt x="1664" y="925"/>
                    <a:pt x="1572" y="185"/>
                    <a:pt x="83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37"/>
            <p:cNvSpPr/>
            <p:nvPr/>
          </p:nvSpPr>
          <p:spPr>
            <a:xfrm>
              <a:off x="4505550" y="908275"/>
              <a:ext cx="32375" cy="27750"/>
            </a:xfrm>
            <a:custGeom>
              <a:rect b="b" l="l" r="r" t="t"/>
              <a:pathLst>
                <a:path extrusionOk="0" h="1110" w="1295">
                  <a:moveTo>
                    <a:pt x="1295" y="93"/>
                  </a:moveTo>
                  <a:lnTo>
                    <a:pt x="1295" y="93"/>
                  </a:lnTo>
                  <a:cubicBezTo>
                    <a:pt x="740" y="185"/>
                    <a:pt x="278" y="0"/>
                    <a:pt x="1" y="647"/>
                  </a:cubicBezTo>
                  <a:cubicBezTo>
                    <a:pt x="1" y="740"/>
                    <a:pt x="278" y="1109"/>
                    <a:pt x="463" y="1109"/>
                  </a:cubicBezTo>
                  <a:cubicBezTo>
                    <a:pt x="1110" y="1109"/>
                    <a:pt x="1202" y="647"/>
                    <a:pt x="1295" y="93"/>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37"/>
            <p:cNvSpPr/>
            <p:nvPr/>
          </p:nvSpPr>
          <p:spPr>
            <a:xfrm>
              <a:off x="2918000" y="866675"/>
              <a:ext cx="194125" cy="103850"/>
            </a:xfrm>
            <a:custGeom>
              <a:rect b="b" l="l" r="r" t="t"/>
              <a:pathLst>
                <a:path extrusionOk="0" h="4154" w="7765">
                  <a:moveTo>
                    <a:pt x="7210" y="0"/>
                  </a:moveTo>
                  <a:lnTo>
                    <a:pt x="7210" y="0"/>
                  </a:lnTo>
                  <a:cubicBezTo>
                    <a:pt x="6009" y="93"/>
                    <a:pt x="6193" y="1572"/>
                    <a:pt x="5362" y="1941"/>
                  </a:cubicBezTo>
                  <a:cubicBezTo>
                    <a:pt x="4992" y="1849"/>
                    <a:pt x="4807" y="1572"/>
                    <a:pt x="4714" y="1294"/>
                  </a:cubicBezTo>
                  <a:cubicBezTo>
                    <a:pt x="4643" y="900"/>
                    <a:pt x="4488" y="784"/>
                    <a:pt x="4292" y="784"/>
                  </a:cubicBezTo>
                  <a:cubicBezTo>
                    <a:pt x="4011" y="784"/>
                    <a:pt x="3647" y="1024"/>
                    <a:pt x="3328" y="1024"/>
                  </a:cubicBezTo>
                  <a:cubicBezTo>
                    <a:pt x="3296" y="1024"/>
                    <a:pt x="3266" y="1022"/>
                    <a:pt x="3236" y="1017"/>
                  </a:cubicBezTo>
                  <a:cubicBezTo>
                    <a:pt x="3184" y="983"/>
                    <a:pt x="3116" y="967"/>
                    <a:pt x="3038" y="967"/>
                  </a:cubicBezTo>
                  <a:cubicBezTo>
                    <a:pt x="2701" y="967"/>
                    <a:pt x="2184" y="1254"/>
                    <a:pt x="2034" y="1479"/>
                  </a:cubicBezTo>
                  <a:cubicBezTo>
                    <a:pt x="1387" y="3051"/>
                    <a:pt x="1387" y="3236"/>
                    <a:pt x="0" y="3605"/>
                  </a:cubicBezTo>
                  <a:cubicBezTo>
                    <a:pt x="724" y="3997"/>
                    <a:pt x="1428" y="4153"/>
                    <a:pt x="2116" y="4153"/>
                  </a:cubicBezTo>
                  <a:cubicBezTo>
                    <a:pt x="3536" y="4153"/>
                    <a:pt x="4886" y="3489"/>
                    <a:pt x="6193" y="2866"/>
                  </a:cubicBezTo>
                  <a:cubicBezTo>
                    <a:pt x="6422" y="2637"/>
                    <a:pt x="6462" y="2033"/>
                    <a:pt x="6934" y="2033"/>
                  </a:cubicBezTo>
                  <a:cubicBezTo>
                    <a:pt x="7035" y="2033"/>
                    <a:pt x="7156" y="2061"/>
                    <a:pt x="7303" y="2126"/>
                  </a:cubicBezTo>
                  <a:cubicBezTo>
                    <a:pt x="7580" y="2034"/>
                    <a:pt x="7672" y="1757"/>
                    <a:pt x="7672" y="1387"/>
                  </a:cubicBezTo>
                  <a:cubicBezTo>
                    <a:pt x="6286" y="1294"/>
                    <a:pt x="7765" y="370"/>
                    <a:pt x="721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37"/>
            <p:cNvSpPr/>
            <p:nvPr/>
          </p:nvSpPr>
          <p:spPr>
            <a:xfrm>
              <a:off x="3038150" y="630950"/>
              <a:ext cx="94775" cy="168725"/>
            </a:xfrm>
            <a:custGeom>
              <a:rect b="b" l="l" r="r" t="t"/>
              <a:pathLst>
                <a:path extrusionOk="0" h="6749" w="3791">
                  <a:moveTo>
                    <a:pt x="648" y="1"/>
                  </a:moveTo>
                  <a:cubicBezTo>
                    <a:pt x="556" y="1203"/>
                    <a:pt x="93" y="2497"/>
                    <a:pt x="1757" y="3421"/>
                  </a:cubicBezTo>
                  <a:cubicBezTo>
                    <a:pt x="1" y="3606"/>
                    <a:pt x="740" y="4900"/>
                    <a:pt x="278" y="6009"/>
                  </a:cubicBezTo>
                  <a:cubicBezTo>
                    <a:pt x="692" y="5679"/>
                    <a:pt x="1031" y="5348"/>
                    <a:pt x="1164" y="5348"/>
                  </a:cubicBezTo>
                  <a:cubicBezTo>
                    <a:pt x="1180" y="5348"/>
                    <a:pt x="1193" y="5352"/>
                    <a:pt x="1203" y="5362"/>
                  </a:cubicBezTo>
                  <a:cubicBezTo>
                    <a:pt x="1942" y="5732"/>
                    <a:pt x="648" y="6287"/>
                    <a:pt x="1110" y="6749"/>
                  </a:cubicBezTo>
                  <a:cubicBezTo>
                    <a:pt x="2497" y="6379"/>
                    <a:pt x="1850" y="4623"/>
                    <a:pt x="3051" y="4161"/>
                  </a:cubicBezTo>
                  <a:cubicBezTo>
                    <a:pt x="3791" y="3883"/>
                    <a:pt x="3791" y="3421"/>
                    <a:pt x="3236" y="2774"/>
                  </a:cubicBezTo>
                  <a:cubicBezTo>
                    <a:pt x="2959" y="2589"/>
                    <a:pt x="1942" y="2127"/>
                    <a:pt x="3236" y="1757"/>
                  </a:cubicBezTo>
                  <a:cubicBezTo>
                    <a:pt x="2682" y="740"/>
                    <a:pt x="1203" y="1018"/>
                    <a:pt x="64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37"/>
            <p:cNvSpPr/>
            <p:nvPr/>
          </p:nvSpPr>
          <p:spPr>
            <a:xfrm>
              <a:off x="3072825" y="917500"/>
              <a:ext cx="27750" cy="20825"/>
            </a:xfrm>
            <a:custGeom>
              <a:rect b="b" l="l" r="r" t="t"/>
              <a:pathLst>
                <a:path extrusionOk="0" h="833" w="1110">
                  <a:moveTo>
                    <a:pt x="781" y="0"/>
                  </a:moveTo>
                  <a:cubicBezTo>
                    <a:pt x="359" y="0"/>
                    <a:pt x="305" y="604"/>
                    <a:pt x="0" y="833"/>
                  </a:cubicBezTo>
                  <a:cubicBezTo>
                    <a:pt x="555" y="833"/>
                    <a:pt x="925" y="555"/>
                    <a:pt x="1110" y="93"/>
                  </a:cubicBezTo>
                  <a:cubicBezTo>
                    <a:pt x="979" y="28"/>
                    <a:pt x="871" y="0"/>
                    <a:pt x="78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37"/>
            <p:cNvSpPr/>
            <p:nvPr/>
          </p:nvSpPr>
          <p:spPr>
            <a:xfrm>
              <a:off x="2948025" y="820250"/>
              <a:ext cx="78600" cy="50200"/>
            </a:xfrm>
            <a:custGeom>
              <a:rect b="b" l="l" r="r" t="t"/>
              <a:pathLst>
                <a:path extrusionOk="0" h="2008" w="3144">
                  <a:moveTo>
                    <a:pt x="2277" y="1"/>
                  </a:moveTo>
                  <a:cubicBezTo>
                    <a:pt x="1901" y="1"/>
                    <a:pt x="1797" y="558"/>
                    <a:pt x="1572" y="933"/>
                  </a:cubicBezTo>
                  <a:cubicBezTo>
                    <a:pt x="1513" y="1112"/>
                    <a:pt x="1376" y="1214"/>
                    <a:pt x="1237" y="1214"/>
                  </a:cubicBezTo>
                  <a:cubicBezTo>
                    <a:pt x="1160" y="1214"/>
                    <a:pt x="1083" y="1183"/>
                    <a:pt x="1018" y="1118"/>
                  </a:cubicBezTo>
                  <a:cubicBezTo>
                    <a:pt x="851" y="951"/>
                    <a:pt x="696" y="880"/>
                    <a:pt x="561" y="880"/>
                  </a:cubicBezTo>
                  <a:cubicBezTo>
                    <a:pt x="324" y="880"/>
                    <a:pt x="152" y="1100"/>
                    <a:pt x="93" y="1395"/>
                  </a:cubicBezTo>
                  <a:cubicBezTo>
                    <a:pt x="1" y="1950"/>
                    <a:pt x="648" y="1765"/>
                    <a:pt x="1018" y="1950"/>
                  </a:cubicBezTo>
                  <a:cubicBezTo>
                    <a:pt x="1073" y="1991"/>
                    <a:pt x="1126" y="2008"/>
                    <a:pt x="1178" y="2008"/>
                  </a:cubicBezTo>
                  <a:cubicBezTo>
                    <a:pt x="1396" y="2008"/>
                    <a:pt x="1593" y="1714"/>
                    <a:pt x="1839" y="1714"/>
                  </a:cubicBezTo>
                  <a:cubicBezTo>
                    <a:pt x="1927" y="1714"/>
                    <a:pt x="2023" y="1753"/>
                    <a:pt x="2127" y="1857"/>
                  </a:cubicBezTo>
                  <a:cubicBezTo>
                    <a:pt x="2302" y="1892"/>
                    <a:pt x="2463" y="1927"/>
                    <a:pt x="2606" y="1927"/>
                  </a:cubicBezTo>
                  <a:cubicBezTo>
                    <a:pt x="2842" y="1927"/>
                    <a:pt x="3029" y="1833"/>
                    <a:pt x="3144" y="1488"/>
                  </a:cubicBezTo>
                  <a:cubicBezTo>
                    <a:pt x="2404" y="1210"/>
                    <a:pt x="2959" y="286"/>
                    <a:pt x="2589" y="101"/>
                  </a:cubicBezTo>
                  <a:cubicBezTo>
                    <a:pt x="2467" y="31"/>
                    <a:pt x="2364" y="1"/>
                    <a:pt x="227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37"/>
            <p:cNvSpPr/>
            <p:nvPr/>
          </p:nvSpPr>
          <p:spPr>
            <a:xfrm>
              <a:off x="2820950" y="905950"/>
              <a:ext cx="20800" cy="13900"/>
            </a:xfrm>
            <a:custGeom>
              <a:rect b="b" l="l" r="r" t="t"/>
              <a:pathLst>
                <a:path extrusionOk="0" h="556" w="832">
                  <a:moveTo>
                    <a:pt x="277" y="1"/>
                  </a:moveTo>
                  <a:cubicBezTo>
                    <a:pt x="93" y="1"/>
                    <a:pt x="0" y="93"/>
                    <a:pt x="93" y="278"/>
                  </a:cubicBezTo>
                  <a:cubicBezTo>
                    <a:pt x="93" y="370"/>
                    <a:pt x="370" y="555"/>
                    <a:pt x="462" y="555"/>
                  </a:cubicBezTo>
                  <a:cubicBezTo>
                    <a:pt x="647" y="555"/>
                    <a:pt x="832" y="463"/>
                    <a:pt x="740" y="186"/>
                  </a:cubicBezTo>
                  <a:cubicBezTo>
                    <a:pt x="555" y="93"/>
                    <a:pt x="462" y="1"/>
                    <a:pt x="27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4" name="Google Shape;8154;p37"/>
          <p:cNvGrpSpPr/>
          <p:nvPr/>
        </p:nvGrpSpPr>
        <p:grpSpPr>
          <a:xfrm rot="-5400000">
            <a:off x="2420814" y="3948512"/>
            <a:ext cx="544419" cy="837783"/>
            <a:chOff x="2090700" y="237525"/>
            <a:chExt cx="3346150" cy="5149250"/>
          </a:xfrm>
        </p:grpSpPr>
        <p:sp>
          <p:nvSpPr>
            <p:cNvPr id="8155" name="Google Shape;8155;p37"/>
            <p:cNvSpPr/>
            <p:nvPr/>
          </p:nvSpPr>
          <p:spPr>
            <a:xfrm>
              <a:off x="3551175" y="5155650"/>
              <a:ext cx="439075" cy="231125"/>
            </a:xfrm>
            <a:custGeom>
              <a:rect b="b" l="l" r="r" t="t"/>
              <a:pathLst>
                <a:path extrusionOk="0" h="9245" w="17563">
                  <a:moveTo>
                    <a:pt x="1202" y="1"/>
                  </a:moveTo>
                  <a:cubicBezTo>
                    <a:pt x="0" y="2496"/>
                    <a:pt x="2034" y="6379"/>
                    <a:pt x="5269" y="7858"/>
                  </a:cubicBezTo>
                  <a:cubicBezTo>
                    <a:pt x="5731" y="7488"/>
                    <a:pt x="5454" y="7026"/>
                    <a:pt x="5177" y="6841"/>
                  </a:cubicBezTo>
                  <a:cubicBezTo>
                    <a:pt x="4437" y="6286"/>
                    <a:pt x="5824" y="5454"/>
                    <a:pt x="4807" y="5084"/>
                  </a:cubicBezTo>
                  <a:cubicBezTo>
                    <a:pt x="4968" y="4730"/>
                    <a:pt x="5141" y="4611"/>
                    <a:pt x="5320" y="4611"/>
                  </a:cubicBezTo>
                  <a:cubicBezTo>
                    <a:pt x="5656" y="4611"/>
                    <a:pt x="6017" y="5024"/>
                    <a:pt x="6378" y="5084"/>
                  </a:cubicBezTo>
                  <a:cubicBezTo>
                    <a:pt x="6474" y="5113"/>
                    <a:pt x="6557" y="5126"/>
                    <a:pt x="6631" y="5126"/>
                  </a:cubicBezTo>
                  <a:cubicBezTo>
                    <a:pt x="7277" y="5126"/>
                    <a:pt x="7223" y="4151"/>
                    <a:pt x="8135" y="4068"/>
                  </a:cubicBezTo>
                  <a:lnTo>
                    <a:pt x="8135" y="4068"/>
                  </a:lnTo>
                  <a:cubicBezTo>
                    <a:pt x="8135" y="5732"/>
                    <a:pt x="6840" y="6841"/>
                    <a:pt x="6378" y="8135"/>
                  </a:cubicBezTo>
                  <a:cubicBezTo>
                    <a:pt x="7025" y="8782"/>
                    <a:pt x="8412" y="8135"/>
                    <a:pt x="8874" y="9244"/>
                  </a:cubicBezTo>
                  <a:lnTo>
                    <a:pt x="9244" y="9244"/>
                  </a:lnTo>
                  <a:cubicBezTo>
                    <a:pt x="9521" y="8782"/>
                    <a:pt x="9798" y="8412"/>
                    <a:pt x="10353" y="8227"/>
                  </a:cubicBezTo>
                  <a:lnTo>
                    <a:pt x="10353" y="8227"/>
                  </a:lnTo>
                  <a:cubicBezTo>
                    <a:pt x="10538" y="8689"/>
                    <a:pt x="9983" y="8874"/>
                    <a:pt x="9983" y="9244"/>
                  </a:cubicBezTo>
                  <a:lnTo>
                    <a:pt x="10723" y="9244"/>
                  </a:lnTo>
                  <a:cubicBezTo>
                    <a:pt x="11231" y="8967"/>
                    <a:pt x="11763" y="8828"/>
                    <a:pt x="12306" y="8828"/>
                  </a:cubicBezTo>
                  <a:cubicBezTo>
                    <a:pt x="12849" y="8828"/>
                    <a:pt x="13403" y="8967"/>
                    <a:pt x="13958" y="9244"/>
                  </a:cubicBezTo>
                  <a:lnTo>
                    <a:pt x="15067" y="9244"/>
                  </a:lnTo>
                  <a:cubicBezTo>
                    <a:pt x="15344" y="8597"/>
                    <a:pt x="15899" y="8505"/>
                    <a:pt x="16546" y="8505"/>
                  </a:cubicBezTo>
                  <a:cubicBezTo>
                    <a:pt x="16823" y="8412"/>
                    <a:pt x="17193" y="8320"/>
                    <a:pt x="17563" y="8135"/>
                  </a:cubicBezTo>
                  <a:cubicBezTo>
                    <a:pt x="17455" y="7377"/>
                    <a:pt x="17156" y="7063"/>
                    <a:pt x="16760" y="7063"/>
                  </a:cubicBezTo>
                  <a:cubicBezTo>
                    <a:pt x="16480" y="7063"/>
                    <a:pt x="16151" y="7220"/>
                    <a:pt x="15807" y="7488"/>
                  </a:cubicBezTo>
                  <a:cubicBezTo>
                    <a:pt x="15369" y="7843"/>
                    <a:pt x="15101" y="7980"/>
                    <a:pt x="14939" y="7980"/>
                  </a:cubicBezTo>
                  <a:cubicBezTo>
                    <a:pt x="14553" y="7980"/>
                    <a:pt x="14763" y="7204"/>
                    <a:pt x="14697" y="6748"/>
                  </a:cubicBezTo>
                  <a:lnTo>
                    <a:pt x="13958" y="6748"/>
                  </a:lnTo>
                  <a:cubicBezTo>
                    <a:pt x="13773" y="7580"/>
                    <a:pt x="13034" y="7673"/>
                    <a:pt x="12479" y="7950"/>
                  </a:cubicBezTo>
                  <a:cubicBezTo>
                    <a:pt x="12197" y="8091"/>
                    <a:pt x="12007" y="8149"/>
                    <a:pt x="11882" y="8149"/>
                  </a:cubicBezTo>
                  <a:cubicBezTo>
                    <a:pt x="11432" y="8149"/>
                    <a:pt x="11812" y="7407"/>
                    <a:pt x="11740" y="7118"/>
                  </a:cubicBezTo>
                  <a:cubicBezTo>
                    <a:pt x="11185" y="6748"/>
                    <a:pt x="10630" y="6563"/>
                    <a:pt x="10076" y="6101"/>
                  </a:cubicBezTo>
                  <a:cubicBezTo>
                    <a:pt x="8966" y="5084"/>
                    <a:pt x="9151" y="4437"/>
                    <a:pt x="10353" y="3790"/>
                  </a:cubicBezTo>
                  <a:lnTo>
                    <a:pt x="10353" y="3421"/>
                  </a:lnTo>
                  <a:cubicBezTo>
                    <a:pt x="9983" y="3421"/>
                    <a:pt x="9583" y="3481"/>
                    <a:pt x="9205" y="3481"/>
                  </a:cubicBezTo>
                  <a:cubicBezTo>
                    <a:pt x="8921" y="3481"/>
                    <a:pt x="8650" y="3447"/>
                    <a:pt x="8412" y="3328"/>
                  </a:cubicBezTo>
                  <a:cubicBezTo>
                    <a:pt x="8042" y="2589"/>
                    <a:pt x="9429" y="2681"/>
                    <a:pt x="8874" y="2034"/>
                  </a:cubicBezTo>
                  <a:lnTo>
                    <a:pt x="8874" y="2034"/>
                  </a:lnTo>
                  <a:cubicBezTo>
                    <a:pt x="7824" y="2752"/>
                    <a:pt x="6741" y="3339"/>
                    <a:pt x="5626" y="3339"/>
                  </a:cubicBezTo>
                  <a:cubicBezTo>
                    <a:pt x="4875" y="3339"/>
                    <a:pt x="4109" y="3073"/>
                    <a:pt x="3328" y="2404"/>
                  </a:cubicBezTo>
                  <a:cubicBezTo>
                    <a:pt x="2496" y="1757"/>
                    <a:pt x="1941" y="832"/>
                    <a:pt x="120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37"/>
            <p:cNvSpPr/>
            <p:nvPr/>
          </p:nvSpPr>
          <p:spPr>
            <a:xfrm>
              <a:off x="3819225" y="5376350"/>
              <a:ext cx="80900" cy="10425"/>
            </a:xfrm>
            <a:custGeom>
              <a:rect b="b" l="l" r="r" t="t"/>
              <a:pathLst>
                <a:path extrusionOk="0" h="417" w="3236">
                  <a:moveTo>
                    <a:pt x="1618" y="0"/>
                  </a:moveTo>
                  <a:cubicBezTo>
                    <a:pt x="1087" y="0"/>
                    <a:pt x="555" y="139"/>
                    <a:pt x="1" y="416"/>
                  </a:cubicBezTo>
                  <a:lnTo>
                    <a:pt x="3236" y="416"/>
                  </a:lnTo>
                  <a:cubicBezTo>
                    <a:pt x="2681" y="139"/>
                    <a:pt x="2150" y="0"/>
                    <a:pt x="161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37"/>
            <p:cNvSpPr/>
            <p:nvPr/>
          </p:nvSpPr>
          <p:spPr>
            <a:xfrm>
              <a:off x="3782250" y="5361325"/>
              <a:ext cx="32375" cy="25450"/>
            </a:xfrm>
            <a:custGeom>
              <a:rect b="b" l="l" r="r" t="t"/>
              <a:pathLst>
                <a:path extrusionOk="0" h="1018" w="1295">
                  <a:moveTo>
                    <a:pt x="1110" y="0"/>
                  </a:moveTo>
                  <a:cubicBezTo>
                    <a:pt x="555" y="185"/>
                    <a:pt x="278" y="555"/>
                    <a:pt x="1" y="1017"/>
                  </a:cubicBezTo>
                  <a:lnTo>
                    <a:pt x="740" y="1017"/>
                  </a:lnTo>
                  <a:cubicBezTo>
                    <a:pt x="740" y="647"/>
                    <a:pt x="1295" y="555"/>
                    <a:pt x="111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37"/>
            <p:cNvSpPr/>
            <p:nvPr/>
          </p:nvSpPr>
          <p:spPr>
            <a:xfrm>
              <a:off x="4572575" y="1224150"/>
              <a:ext cx="281950" cy="695250"/>
            </a:xfrm>
            <a:custGeom>
              <a:rect b="b" l="l" r="r" t="t"/>
              <a:pathLst>
                <a:path extrusionOk="0" h="27810" w="11278">
                  <a:moveTo>
                    <a:pt x="5269" y="953"/>
                  </a:moveTo>
                  <a:cubicBezTo>
                    <a:pt x="5563" y="1100"/>
                    <a:pt x="5819" y="1135"/>
                    <a:pt x="6053" y="1135"/>
                  </a:cubicBezTo>
                  <a:cubicBezTo>
                    <a:pt x="6265" y="1135"/>
                    <a:pt x="6458" y="1106"/>
                    <a:pt x="6644" y="1106"/>
                  </a:cubicBezTo>
                  <a:cubicBezTo>
                    <a:pt x="6899" y="1106"/>
                    <a:pt x="7140" y="1160"/>
                    <a:pt x="7395" y="1415"/>
                  </a:cubicBezTo>
                  <a:cubicBezTo>
                    <a:pt x="7045" y="1515"/>
                    <a:pt x="6722" y="1778"/>
                    <a:pt x="6353" y="1778"/>
                  </a:cubicBezTo>
                  <a:cubicBezTo>
                    <a:pt x="6039" y="1778"/>
                    <a:pt x="5693" y="1589"/>
                    <a:pt x="5269" y="953"/>
                  </a:cubicBezTo>
                  <a:close/>
                  <a:moveTo>
                    <a:pt x="7820" y="0"/>
                  </a:moveTo>
                  <a:cubicBezTo>
                    <a:pt x="7666" y="0"/>
                    <a:pt x="7494" y="11"/>
                    <a:pt x="7303" y="29"/>
                  </a:cubicBezTo>
                  <a:cubicBezTo>
                    <a:pt x="5916" y="29"/>
                    <a:pt x="5084" y="491"/>
                    <a:pt x="4067" y="1138"/>
                  </a:cubicBezTo>
                  <a:cubicBezTo>
                    <a:pt x="2773" y="1877"/>
                    <a:pt x="3236" y="2340"/>
                    <a:pt x="3883" y="2987"/>
                  </a:cubicBezTo>
                  <a:cubicBezTo>
                    <a:pt x="4345" y="3541"/>
                    <a:pt x="4807" y="4096"/>
                    <a:pt x="5454" y="4743"/>
                  </a:cubicBezTo>
                  <a:cubicBezTo>
                    <a:pt x="5329" y="4770"/>
                    <a:pt x="5218" y="4782"/>
                    <a:pt x="5119" y="4782"/>
                  </a:cubicBezTo>
                  <a:cubicBezTo>
                    <a:pt x="4187" y="4782"/>
                    <a:pt x="4273" y="3717"/>
                    <a:pt x="3605" y="3634"/>
                  </a:cubicBezTo>
                  <a:lnTo>
                    <a:pt x="3605" y="3634"/>
                  </a:lnTo>
                  <a:cubicBezTo>
                    <a:pt x="4067" y="4835"/>
                    <a:pt x="1110" y="4373"/>
                    <a:pt x="2866" y="6314"/>
                  </a:cubicBezTo>
                  <a:cubicBezTo>
                    <a:pt x="2246" y="5920"/>
                    <a:pt x="1850" y="5766"/>
                    <a:pt x="1595" y="5766"/>
                  </a:cubicBezTo>
                  <a:cubicBezTo>
                    <a:pt x="1015" y="5766"/>
                    <a:pt x="1174" y="6568"/>
                    <a:pt x="1110" y="7146"/>
                  </a:cubicBezTo>
                  <a:cubicBezTo>
                    <a:pt x="1110" y="10289"/>
                    <a:pt x="2496" y="13339"/>
                    <a:pt x="2311" y="16667"/>
                  </a:cubicBezTo>
                  <a:cubicBezTo>
                    <a:pt x="2126" y="19717"/>
                    <a:pt x="2219" y="22768"/>
                    <a:pt x="740" y="25633"/>
                  </a:cubicBezTo>
                  <a:cubicBezTo>
                    <a:pt x="647" y="26003"/>
                    <a:pt x="370" y="26188"/>
                    <a:pt x="0" y="26373"/>
                  </a:cubicBezTo>
                  <a:cubicBezTo>
                    <a:pt x="0" y="26835"/>
                    <a:pt x="0" y="27389"/>
                    <a:pt x="463" y="27667"/>
                  </a:cubicBezTo>
                  <a:cubicBezTo>
                    <a:pt x="623" y="27747"/>
                    <a:pt x="784" y="27810"/>
                    <a:pt x="922" y="27810"/>
                  </a:cubicBezTo>
                  <a:cubicBezTo>
                    <a:pt x="1101" y="27810"/>
                    <a:pt x="1242" y="27703"/>
                    <a:pt x="1294" y="27389"/>
                  </a:cubicBezTo>
                  <a:cubicBezTo>
                    <a:pt x="1425" y="26866"/>
                    <a:pt x="1649" y="26620"/>
                    <a:pt x="2032" y="26620"/>
                  </a:cubicBezTo>
                  <a:cubicBezTo>
                    <a:pt x="2189" y="26620"/>
                    <a:pt x="2373" y="26662"/>
                    <a:pt x="2589" y="26742"/>
                  </a:cubicBezTo>
                  <a:cubicBezTo>
                    <a:pt x="2958" y="25726"/>
                    <a:pt x="3605" y="24894"/>
                    <a:pt x="3698" y="23785"/>
                  </a:cubicBezTo>
                  <a:cubicBezTo>
                    <a:pt x="3883" y="23322"/>
                    <a:pt x="4160" y="22860"/>
                    <a:pt x="4437" y="22398"/>
                  </a:cubicBezTo>
                  <a:cubicBezTo>
                    <a:pt x="4530" y="21011"/>
                    <a:pt x="5731" y="20272"/>
                    <a:pt x="6193" y="19070"/>
                  </a:cubicBezTo>
                  <a:cubicBezTo>
                    <a:pt x="6286" y="18608"/>
                    <a:pt x="6009" y="18054"/>
                    <a:pt x="6563" y="17591"/>
                  </a:cubicBezTo>
                  <a:lnTo>
                    <a:pt x="6933" y="17314"/>
                  </a:lnTo>
                  <a:cubicBezTo>
                    <a:pt x="6933" y="16759"/>
                    <a:pt x="7210" y="16390"/>
                    <a:pt x="7672" y="16205"/>
                  </a:cubicBezTo>
                  <a:lnTo>
                    <a:pt x="7672" y="15096"/>
                  </a:lnTo>
                  <a:cubicBezTo>
                    <a:pt x="8227" y="14449"/>
                    <a:pt x="7765" y="13339"/>
                    <a:pt x="8782" y="12877"/>
                  </a:cubicBezTo>
                  <a:lnTo>
                    <a:pt x="8782" y="12600"/>
                  </a:lnTo>
                  <a:cubicBezTo>
                    <a:pt x="8689" y="11953"/>
                    <a:pt x="8874" y="11398"/>
                    <a:pt x="9521" y="11121"/>
                  </a:cubicBezTo>
                  <a:lnTo>
                    <a:pt x="9521" y="10381"/>
                  </a:lnTo>
                  <a:cubicBezTo>
                    <a:pt x="8714" y="10455"/>
                    <a:pt x="8315" y="11692"/>
                    <a:pt x="7446" y="11692"/>
                  </a:cubicBezTo>
                  <a:cubicBezTo>
                    <a:pt x="7219" y="11692"/>
                    <a:pt x="6961" y="11608"/>
                    <a:pt x="6656" y="11398"/>
                  </a:cubicBezTo>
                  <a:cubicBezTo>
                    <a:pt x="6586" y="11364"/>
                    <a:pt x="6533" y="11348"/>
                    <a:pt x="6494" y="11348"/>
                  </a:cubicBezTo>
                  <a:cubicBezTo>
                    <a:pt x="6320" y="11348"/>
                    <a:pt x="6396" y="11635"/>
                    <a:pt x="6471" y="11860"/>
                  </a:cubicBezTo>
                  <a:cubicBezTo>
                    <a:pt x="6563" y="12045"/>
                    <a:pt x="6748" y="12415"/>
                    <a:pt x="6656" y="12415"/>
                  </a:cubicBezTo>
                  <a:cubicBezTo>
                    <a:pt x="6377" y="12327"/>
                    <a:pt x="6129" y="12288"/>
                    <a:pt x="5906" y="12288"/>
                  </a:cubicBezTo>
                  <a:cubicBezTo>
                    <a:pt x="4717" y="12288"/>
                    <a:pt x="4213" y="13393"/>
                    <a:pt x="3513" y="14171"/>
                  </a:cubicBezTo>
                  <a:cubicBezTo>
                    <a:pt x="3447" y="14237"/>
                    <a:pt x="3370" y="14267"/>
                    <a:pt x="3290" y="14267"/>
                  </a:cubicBezTo>
                  <a:cubicBezTo>
                    <a:pt x="3143" y="14267"/>
                    <a:pt x="2985" y="14165"/>
                    <a:pt x="2866" y="13986"/>
                  </a:cubicBezTo>
                  <a:cubicBezTo>
                    <a:pt x="2681" y="13802"/>
                    <a:pt x="2589" y="13524"/>
                    <a:pt x="2866" y="13339"/>
                  </a:cubicBezTo>
                  <a:cubicBezTo>
                    <a:pt x="3790" y="12877"/>
                    <a:pt x="3513" y="12323"/>
                    <a:pt x="3143" y="11583"/>
                  </a:cubicBezTo>
                  <a:cubicBezTo>
                    <a:pt x="2958" y="11121"/>
                    <a:pt x="3143" y="10289"/>
                    <a:pt x="3975" y="10012"/>
                  </a:cubicBezTo>
                  <a:cubicBezTo>
                    <a:pt x="4125" y="9957"/>
                    <a:pt x="4248" y="9933"/>
                    <a:pt x="4351" y="9933"/>
                  </a:cubicBezTo>
                  <a:cubicBezTo>
                    <a:pt x="4947" y="9933"/>
                    <a:pt x="4848" y="10754"/>
                    <a:pt x="5084" y="11306"/>
                  </a:cubicBezTo>
                  <a:cubicBezTo>
                    <a:pt x="5546" y="10751"/>
                    <a:pt x="5916" y="10289"/>
                    <a:pt x="7025" y="9919"/>
                  </a:cubicBezTo>
                  <a:cubicBezTo>
                    <a:pt x="5084" y="9734"/>
                    <a:pt x="5454" y="8440"/>
                    <a:pt x="4807" y="7886"/>
                  </a:cubicBezTo>
                  <a:cubicBezTo>
                    <a:pt x="4970" y="7682"/>
                    <a:pt x="5115" y="7604"/>
                    <a:pt x="5241" y="7604"/>
                  </a:cubicBezTo>
                  <a:cubicBezTo>
                    <a:pt x="5403" y="7604"/>
                    <a:pt x="5535" y="7730"/>
                    <a:pt x="5639" y="7886"/>
                  </a:cubicBezTo>
                  <a:cubicBezTo>
                    <a:pt x="6147" y="8348"/>
                    <a:pt x="6401" y="8579"/>
                    <a:pt x="6667" y="8579"/>
                  </a:cubicBezTo>
                  <a:cubicBezTo>
                    <a:pt x="6933" y="8579"/>
                    <a:pt x="7210" y="8348"/>
                    <a:pt x="7765" y="7886"/>
                  </a:cubicBezTo>
                  <a:cubicBezTo>
                    <a:pt x="7867" y="7784"/>
                    <a:pt x="7944" y="7744"/>
                    <a:pt x="8009" y="7744"/>
                  </a:cubicBezTo>
                  <a:cubicBezTo>
                    <a:pt x="8123" y="7744"/>
                    <a:pt x="8203" y="7861"/>
                    <a:pt x="8319" y="7978"/>
                  </a:cubicBezTo>
                  <a:cubicBezTo>
                    <a:pt x="8874" y="8255"/>
                    <a:pt x="9336" y="8625"/>
                    <a:pt x="9798" y="8902"/>
                  </a:cubicBezTo>
                  <a:lnTo>
                    <a:pt x="10168" y="8533"/>
                  </a:lnTo>
                  <a:cubicBezTo>
                    <a:pt x="10261" y="7793"/>
                    <a:pt x="9891" y="6869"/>
                    <a:pt x="10908" y="6407"/>
                  </a:cubicBezTo>
                  <a:cubicBezTo>
                    <a:pt x="10445" y="4835"/>
                    <a:pt x="11092" y="3449"/>
                    <a:pt x="11277" y="1970"/>
                  </a:cubicBezTo>
                  <a:lnTo>
                    <a:pt x="10538" y="1970"/>
                  </a:lnTo>
                  <a:cubicBezTo>
                    <a:pt x="10076" y="2155"/>
                    <a:pt x="10445" y="2617"/>
                    <a:pt x="10168" y="3079"/>
                  </a:cubicBezTo>
                  <a:cubicBezTo>
                    <a:pt x="9798" y="2340"/>
                    <a:pt x="9429" y="1600"/>
                    <a:pt x="9059" y="953"/>
                  </a:cubicBezTo>
                  <a:cubicBezTo>
                    <a:pt x="8834" y="203"/>
                    <a:pt x="8487" y="0"/>
                    <a:pt x="782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37"/>
            <p:cNvSpPr/>
            <p:nvPr/>
          </p:nvSpPr>
          <p:spPr>
            <a:xfrm>
              <a:off x="4454725" y="4656425"/>
              <a:ext cx="372075" cy="315975"/>
            </a:xfrm>
            <a:custGeom>
              <a:rect b="b" l="l" r="r" t="t"/>
              <a:pathLst>
                <a:path extrusionOk="0" h="12639" w="14883">
                  <a:moveTo>
                    <a:pt x="7228" y="0"/>
                  </a:moveTo>
                  <a:cubicBezTo>
                    <a:pt x="3215" y="0"/>
                    <a:pt x="333" y="2580"/>
                    <a:pt x="0" y="6659"/>
                  </a:cubicBezTo>
                  <a:cubicBezTo>
                    <a:pt x="832" y="7583"/>
                    <a:pt x="1941" y="7953"/>
                    <a:pt x="3143" y="8230"/>
                  </a:cubicBezTo>
                  <a:cubicBezTo>
                    <a:pt x="2588" y="8323"/>
                    <a:pt x="2126" y="8415"/>
                    <a:pt x="1664" y="8508"/>
                  </a:cubicBezTo>
                  <a:cubicBezTo>
                    <a:pt x="1017" y="8600"/>
                    <a:pt x="740" y="9062"/>
                    <a:pt x="647" y="9617"/>
                  </a:cubicBezTo>
                  <a:cubicBezTo>
                    <a:pt x="555" y="10264"/>
                    <a:pt x="832" y="11096"/>
                    <a:pt x="1294" y="11096"/>
                  </a:cubicBezTo>
                  <a:cubicBezTo>
                    <a:pt x="2681" y="11188"/>
                    <a:pt x="2126" y="12020"/>
                    <a:pt x="2126" y="12575"/>
                  </a:cubicBezTo>
                  <a:cubicBezTo>
                    <a:pt x="2250" y="12619"/>
                    <a:pt x="2356" y="12639"/>
                    <a:pt x="2448" y="12639"/>
                  </a:cubicBezTo>
                  <a:cubicBezTo>
                    <a:pt x="3190" y="12639"/>
                    <a:pt x="2983" y="11346"/>
                    <a:pt x="3594" y="11346"/>
                  </a:cubicBezTo>
                  <a:cubicBezTo>
                    <a:pt x="3696" y="11346"/>
                    <a:pt x="3820" y="11382"/>
                    <a:pt x="3975" y="11466"/>
                  </a:cubicBezTo>
                  <a:cubicBezTo>
                    <a:pt x="4622" y="11188"/>
                    <a:pt x="4160" y="10356"/>
                    <a:pt x="4714" y="10079"/>
                  </a:cubicBezTo>
                  <a:cubicBezTo>
                    <a:pt x="5674" y="9688"/>
                    <a:pt x="6647" y="9461"/>
                    <a:pt x="7586" y="9461"/>
                  </a:cubicBezTo>
                  <a:cubicBezTo>
                    <a:pt x="9091" y="9461"/>
                    <a:pt x="10509" y="10043"/>
                    <a:pt x="11647" y="11466"/>
                  </a:cubicBezTo>
                  <a:cubicBezTo>
                    <a:pt x="12017" y="11281"/>
                    <a:pt x="12294" y="11188"/>
                    <a:pt x="12664" y="11096"/>
                  </a:cubicBezTo>
                  <a:cubicBezTo>
                    <a:pt x="13865" y="10726"/>
                    <a:pt x="14050" y="10171"/>
                    <a:pt x="13126" y="9247"/>
                  </a:cubicBezTo>
                  <a:lnTo>
                    <a:pt x="13126" y="9247"/>
                  </a:lnTo>
                  <a:cubicBezTo>
                    <a:pt x="12964" y="9316"/>
                    <a:pt x="12797" y="9351"/>
                    <a:pt x="12623" y="9351"/>
                  </a:cubicBezTo>
                  <a:cubicBezTo>
                    <a:pt x="12103" y="9351"/>
                    <a:pt x="11531" y="9039"/>
                    <a:pt x="10907" y="8415"/>
                  </a:cubicBezTo>
                  <a:lnTo>
                    <a:pt x="10907" y="8415"/>
                  </a:lnTo>
                  <a:cubicBezTo>
                    <a:pt x="11832" y="8600"/>
                    <a:pt x="12479" y="8785"/>
                    <a:pt x="13126" y="8877"/>
                  </a:cubicBezTo>
                  <a:cubicBezTo>
                    <a:pt x="14050" y="8323"/>
                    <a:pt x="12571" y="7029"/>
                    <a:pt x="13403" y="6936"/>
                  </a:cubicBezTo>
                  <a:cubicBezTo>
                    <a:pt x="14605" y="6936"/>
                    <a:pt x="13588" y="8323"/>
                    <a:pt x="14143" y="8877"/>
                  </a:cubicBezTo>
                  <a:cubicBezTo>
                    <a:pt x="14328" y="9155"/>
                    <a:pt x="14697" y="9155"/>
                    <a:pt x="14882" y="9247"/>
                  </a:cubicBezTo>
                  <a:lnTo>
                    <a:pt x="14882" y="8138"/>
                  </a:lnTo>
                  <a:cubicBezTo>
                    <a:pt x="14328" y="7676"/>
                    <a:pt x="14697" y="6936"/>
                    <a:pt x="14605" y="6382"/>
                  </a:cubicBezTo>
                  <a:cubicBezTo>
                    <a:pt x="14605" y="6012"/>
                    <a:pt x="14512" y="5642"/>
                    <a:pt x="14512" y="5272"/>
                  </a:cubicBezTo>
                  <a:cubicBezTo>
                    <a:pt x="14143" y="4995"/>
                    <a:pt x="14235" y="4533"/>
                    <a:pt x="14235" y="4163"/>
                  </a:cubicBezTo>
                  <a:lnTo>
                    <a:pt x="14235" y="2684"/>
                  </a:lnTo>
                  <a:cubicBezTo>
                    <a:pt x="14235" y="2314"/>
                    <a:pt x="14235" y="2037"/>
                    <a:pt x="14235" y="1667"/>
                  </a:cubicBezTo>
                  <a:cubicBezTo>
                    <a:pt x="13403" y="1945"/>
                    <a:pt x="13218" y="2777"/>
                    <a:pt x="12479" y="3054"/>
                  </a:cubicBezTo>
                  <a:cubicBezTo>
                    <a:pt x="12088" y="3210"/>
                    <a:pt x="11896" y="3763"/>
                    <a:pt x="11511" y="3763"/>
                  </a:cubicBezTo>
                  <a:cubicBezTo>
                    <a:pt x="11440" y="3763"/>
                    <a:pt x="11363" y="3744"/>
                    <a:pt x="11277" y="3701"/>
                  </a:cubicBezTo>
                  <a:cubicBezTo>
                    <a:pt x="10538" y="3331"/>
                    <a:pt x="11277" y="2684"/>
                    <a:pt x="11092" y="2130"/>
                  </a:cubicBezTo>
                  <a:lnTo>
                    <a:pt x="11092" y="2130"/>
                  </a:lnTo>
                  <a:cubicBezTo>
                    <a:pt x="9983" y="2222"/>
                    <a:pt x="9521" y="3424"/>
                    <a:pt x="9059" y="3886"/>
                  </a:cubicBezTo>
                  <a:cubicBezTo>
                    <a:pt x="8646" y="4436"/>
                    <a:pt x="8209" y="4589"/>
                    <a:pt x="7764" y="4589"/>
                  </a:cubicBezTo>
                  <a:cubicBezTo>
                    <a:pt x="7200" y="4589"/>
                    <a:pt x="6624" y="4341"/>
                    <a:pt x="6078" y="4341"/>
                  </a:cubicBezTo>
                  <a:cubicBezTo>
                    <a:pt x="5897" y="4341"/>
                    <a:pt x="5719" y="4368"/>
                    <a:pt x="5546" y="4440"/>
                  </a:cubicBezTo>
                  <a:cubicBezTo>
                    <a:pt x="5513" y="4463"/>
                    <a:pt x="5481" y="4473"/>
                    <a:pt x="5450" y="4473"/>
                  </a:cubicBezTo>
                  <a:cubicBezTo>
                    <a:pt x="5228" y="4473"/>
                    <a:pt x="5095" y="3934"/>
                    <a:pt x="5177" y="3609"/>
                  </a:cubicBezTo>
                  <a:cubicBezTo>
                    <a:pt x="5219" y="3398"/>
                    <a:pt x="5299" y="3341"/>
                    <a:pt x="5400" y="3341"/>
                  </a:cubicBezTo>
                  <a:cubicBezTo>
                    <a:pt x="5521" y="3341"/>
                    <a:pt x="5672" y="3424"/>
                    <a:pt x="5824" y="3424"/>
                  </a:cubicBezTo>
                  <a:cubicBezTo>
                    <a:pt x="5639" y="1483"/>
                    <a:pt x="7857" y="2130"/>
                    <a:pt x="8504" y="1113"/>
                  </a:cubicBezTo>
                  <a:cubicBezTo>
                    <a:pt x="8514" y="1093"/>
                    <a:pt x="8527" y="1084"/>
                    <a:pt x="8543" y="1084"/>
                  </a:cubicBezTo>
                  <a:cubicBezTo>
                    <a:pt x="8669" y="1084"/>
                    <a:pt x="8936" y="1707"/>
                    <a:pt x="8689" y="2037"/>
                  </a:cubicBezTo>
                  <a:cubicBezTo>
                    <a:pt x="8227" y="2684"/>
                    <a:pt x="7765" y="3239"/>
                    <a:pt x="6933" y="3424"/>
                  </a:cubicBezTo>
                  <a:cubicBezTo>
                    <a:pt x="7265" y="3756"/>
                    <a:pt x="7524" y="3990"/>
                    <a:pt x="7785" y="3990"/>
                  </a:cubicBezTo>
                  <a:cubicBezTo>
                    <a:pt x="8032" y="3990"/>
                    <a:pt x="8282" y="3779"/>
                    <a:pt x="8597" y="3239"/>
                  </a:cubicBezTo>
                  <a:cubicBezTo>
                    <a:pt x="9151" y="2407"/>
                    <a:pt x="9244" y="928"/>
                    <a:pt x="10630" y="651"/>
                  </a:cubicBezTo>
                  <a:lnTo>
                    <a:pt x="10168" y="188"/>
                  </a:lnTo>
                  <a:cubicBezTo>
                    <a:pt x="9706" y="96"/>
                    <a:pt x="9151" y="96"/>
                    <a:pt x="8597" y="96"/>
                  </a:cubicBezTo>
                  <a:cubicBezTo>
                    <a:pt x="8128" y="32"/>
                    <a:pt x="7671" y="0"/>
                    <a:pt x="722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37"/>
            <p:cNvSpPr/>
            <p:nvPr/>
          </p:nvSpPr>
          <p:spPr>
            <a:xfrm>
              <a:off x="4084975" y="2572100"/>
              <a:ext cx="353600" cy="464500"/>
            </a:xfrm>
            <a:custGeom>
              <a:rect b="b" l="l" r="r" t="t"/>
              <a:pathLst>
                <a:path extrusionOk="0" h="18580" w="14144">
                  <a:moveTo>
                    <a:pt x="11848" y="4893"/>
                  </a:moveTo>
                  <a:cubicBezTo>
                    <a:pt x="12199" y="4893"/>
                    <a:pt x="12484" y="5471"/>
                    <a:pt x="12837" y="5471"/>
                  </a:cubicBezTo>
                  <a:cubicBezTo>
                    <a:pt x="12871" y="5471"/>
                    <a:pt x="12906" y="5466"/>
                    <a:pt x="12942" y="5454"/>
                  </a:cubicBezTo>
                  <a:lnTo>
                    <a:pt x="12942" y="5454"/>
                  </a:lnTo>
                  <a:cubicBezTo>
                    <a:pt x="12874" y="5859"/>
                    <a:pt x="12856" y="6313"/>
                    <a:pt x="12527" y="6313"/>
                  </a:cubicBezTo>
                  <a:cubicBezTo>
                    <a:pt x="12406" y="6313"/>
                    <a:pt x="12242" y="6251"/>
                    <a:pt x="12017" y="6101"/>
                  </a:cubicBezTo>
                  <a:cubicBezTo>
                    <a:pt x="11740" y="5916"/>
                    <a:pt x="11093" y="5731"/>
                    <a:pt x="11370" y="5269"/>
                  </a:cubicBezTo>
                  <a:cubicBezTo>
                    <a:pt x="11547" y="4991"/>
                    <a:pt x="11703" y="4893"/>
                    <a:pt x="11848" y="4893"/>
                  </a:cubicBezTo>
                  <a:close/>
                  <a:moveTo>
                    <a:pt x="8597" y="0"/>
                  </a:moveTo>
                  <a:lnTo>
                    <a:pt x="7858" y="740"/>
                  </a:lnTo>
                  <a:lnTo>
                    <a:pt x="7858" y="1479"/>
                  </a:lnTo>
                  <a:cubicBezTo>
                    <a:pt x="8597" y="1849"/>
                    <a:pt x="9337" y="2126"/>
                    <a:pt x="9706" y="2958"/>
                  </a:cubicBezTo>
                  <a:cubicBezTo>
                    <a:pt x="9614" y="3698"/>
                    <a:pt x="9984" y="4437"/>
                    <a:pt x="9337" y="5084"/>
                  </a:cubicBezTo>
                  <a:cubicBezTo>
                    <a:pt x="8979" y="5860"/>
                    <a:pt x="8582" y="6559"/>
                    <a:pt x="7998" y="6559"/>
                  </a:cubicBezTo>
                  <a:cubicBezTo>
                    <a:pt x="7677" y="6559"/>
                    <a:pt x="7300" y="6348"/>
                    <a:pt x="6841" y="5824"/>
                  </a:cubicBezTo>
                  <a:cubicBezTo>
                    <a:pt x="6656" y="5546"/>
                    <a:pt x="6379" y="5454"/>
                    <a:pt x="6101" y="5454"/>
                  </a:cubicBezTo>
                  <a:cubicBezTo>
                    <a:pt x="6023" y="5463"/>
                    <a:pt x="5947" y="5468"/>
                    <a:pt x="5874" y="5468"/>
                  </a:cubicBezTo>
                  <a:cubicBezTo>
                    <a:pt x="4482" y="5468"/>
                    <a:pt x="4003" y="3873"/>
                    <a:pt x="2774" y="3698"/>
                  </a:cubicBezTo>
                  <a:cubicBezTo>
                    <a:pt x="2404" y="4067"/>
                    <a:pt x="1295" y="4437"/>
                    <a:pt x="2589" y="5084"/>
                  </a:cubicBezTo>
                  <a:cubicBezTo>
                    <a:pt x="2866" y="5269"/>
                    <a:pt x="2681" y="5639"/>
                    <a:pt x="2404" y="5824"/>
                  </a:cubicBezTo>
                  <a:cubicBezTo>
                    <a:pt x="3774" y="7022"/>
                    <a:pt x="5144" y="8062"/>
                    <a:pt x="7028" y="8062"/>
                  </a:cubicBezTo>
                  <a:cubicBezTo>
                    <a:pt x="7178" y="8062"/>
                    <a:pt x="7331" y="8056"/>
                    <a:pt x="7488" y="8042"/>
                  </a:cubicBezTo>
                  <a:cubicBezTo>
                    <a:pt x="7679" y="8004"/>
                    <a:pt x="7887" y="7981"/>
                    <a:pt x="8097" y="7981"/>
                  </a:cubicBezTo>
                  <a:cubicBezTo>
                    <a:pt x="8394" y="7981"/>
                    <a:pt x="8696" y="8026"/>
                    <a:pt x="8967" y="8135"/>
                  </a:cubicBezTo>
                  <a:cubicBezTo>
                    <a:pt x="9891" y="8412"/>
                    <a:pt x="9891" y="9244"/>
                    <a:pt x="9984" y="9983"/>
                  </a:cubicBezTo>
                  <a:cubicBezTo>
                    <a:pt x="10056" y="10418"/>
                    <a:pt x="9673" y="10569"/>
                    <a:pt x="9326" y="10569"/>
                  </a:cubicBezTo>
                  <a:cubicBezTo>
                    <a:pt x="9231" y="10569"/>
                    <a:pt x="9139" y="10558"/>
                    <a:pt x="9059" y="10538"/>
                  </a:cubicBezTo>
                  <a:cubicBezTo>
                    <a:pt x="8463" y="10396"/>
                    <a:pt x="7901" y="10330"/>
                    <a:pt x="7370" y="10330"/>
                  </a:cubicBezTo>
                  <a:cubicBezTo>
                    <a:pt x="4445" y="10330"/>
                    <a:pt x="2447" y="12322"/>
                    <a:pt x="648" y="14513"/>
                  </a:cubicBezTo>
                  <a:cubicBezTo>
                    <a:pt x="648" y="15067"/>
                    <a:pt x="186" y="15252"/>
                    <a:pt x="1" y="15714"/>
                  </a:cubicBezTo>
                  <a:cubicBezTo>
                    <a:pt x="142" y="15809"/>
                    <a:pt x="272" y="15843"/>
                    <a:pt x="393" y="15843"/>
                  </a:cubicBezTo>
                  <a:cubicBezTo>
                    <a:pt x="707" y="15843"/>
                    <a:pt x="960" y="15611"/>
                    <a:pt x="1207" y="15611"/>
                  </a:cubicBezTo>
                  <a:cubicBezTo>
                    <a:pt x="1236" y="15611"/>
                    <a:pt x="1266" y="15614"/>
                    <a:pt x="1295" y="15622"/>
                  </a:cubicBezTo>
                  <a:cubicBezTo>
                    <a:pt x="2219" y="15437"/>
                    <a:pt x="2496" y="14605"/>
                    <a:pt x="3143" y="14235"/>
                  </a:cubicBezTo>
                  <a:lnTo>
                    <a:pt x="3143" y="14143"/>
                  </a:lnTo>
                  <a:lnTo>
                    <a:pt x="3513" y="13866"/>
                  </a:lnTo>
                  <a:cubicBezTo>
                    <a:pt x="4530" y="13588"/>
                    <a:pt x="5362" y="12756"/>
                    <a:pt x="6471" y="12756"/>
                  </a:cubicBezTo>
                  <a:cubicBezTo>
                    <a:pt x="7303" y="12756"/>
                    <a:pt x="8135" y="12756"/>
                    <a:pt x="8412" y="13681"/>
                  </a:cubicBezTo>
                  <a:cubicBezTo>
                    <a:pt x="8690" y="14513"/>
                    <a:pt x="9244" y="15344"/>
                    <a:pt x="8227" y="16269"/>
                  </a:cubicBezTo>
                  <a:cubicBezTo>
                    <a:pt x="7395" y="16916"/>
                    <a:pt x="7026" y="17748"/>
                    <a:pt x="8227" y="18580"/>
                  </a:cubicBezTo>
                  <a:cubicBezTo>
                    <a:pt x="8597" y="18395"/>
                    <a:pt x="8967" y="18302"/>
                    <a:pt x="9337" y="18210"/>
                  </a:cubicBezTo>
                  <a:cubicBezTo>
                    <a:pt x="11000" y="17378"/>
                    <a:pt x="12387" y="16176"/>
                    <a:pt x="13311" y="14513"/>
                  </a:cubicBezTo>
                  <a:cubicBezTo>
                    <a:pt x="13219" y="14420"/>
                    <a:pt x="12942" y="14328"/>
                    <a:pt x="12942" y="14235"/>
                  </a:cubicBezTo>
                  <a:cubicBezTo>
                    <a:pt x="13496" y="12756"/>
                    <a:pt x="12202" y="12941"/>
                    <a:pt x="11278" y="12756"/>
                  </a:cubicBezTo>
                  <a:cubicBezTo>
                    <a:pt x="13219" y="12756"/>
                    <a:pt x="14143" y="11370"/>
                    <a:pt x="14143" y="10168"/>
                  </a:cubicBezTo>
                  <a:cubicBezTo>
                    <a:pt x="14051" y="8689"/>
                    <a:pt x="13866" y="6933"/>
                    <a:pt x="12942" y="5454"/>
                  </a:cubicBezTo>
                  <a:cubicBezTo>
                    <a:pt x="12110" y="2496"/>
                    <a:pt x="12110" y="2496"/>
                    <a:pt x="10353" y="1664"/>
                  </a:cubicBezTo>
                  <a:cubicBezTo>
                    <a:pt x="10631" y="1202"/>
                    <a:pt x="11093" y="1202"/>
                    <a:pt x="11555" y="1110"/>
                  </a:cubicBezTo>
                  <a:cubicBezTo>
                    <a:pt x="10723" y="370"/>
                    <a:pt x="9706" y="185"/>
                    <a:pt x="859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37"/>
            <p:cNvSpPr/>
            <p:nvPr/>
          </p:nvSpPr>
          <p:spPr>
            <a:xfrm>
              <a:off x="4193600" y="4970775"/>
              <a:ext cx="989075" cy="307375"/>
            </a:xfrm>
            <a:custGeom>
              <a:rect b="b" l="l" r="r" t="t"/>
              <a:pathLst>
                <a:path extrusionOk="0" h="12295" w="39563">
                  <a:moveTo>
                    <a:pt x="2496" y="1"/>
                  </a:moveTo>
                  <a:cubicBezTo>
                    <a:pt x="2333" y="488"/>
                    <a:pt x="2057" y="622"/>
                    <a:pt x="1738" y="622"/>
                  </a:cubicBezTo>
                  <a:cubicBezTo>
                    <a:pt x="1353" y="622"/>
                    <a:pt x="908" y="428"/>
                    <a:pt x="528" y="428"/>
                  </a:cubicBezTo>
                  <a:cubicBezTo>
                    <a:pt x="328" y="428"/>
                    <a:pt x="145" y="482"/>
                    <a:pt x="0" y="648"/>
                  </a:cubicBezTo>
                  <a:cubicBezTo>
                    <a:pt x="555" y="1295"/>
                    <a:pt x="1294" y="1572"/>
                    <a:pt x="2126" y="1757"/>
                  </a:cubicBezTo>
                  <a:cubicBezTo>
                    <a:pt x="2281" y="1291"/>
                    <a:pt x="2552" y="1115"/>
                    <a:pt x="2826" y="1115"/>
                  </a:cubicBezTo>
                  <a:cubicBezTo>
                    <a:pt x="3041" y="1115"/>
                    <a:pt x="3257" y="1224"/>
                    <a:pt x="3420" y="1387"/>
                  </a:cubicBezTo>
                  <a:cubicBezTo>
                    <a:pt x="3882" y="1849"/>
                    <a:pt x="3050" y="2127"/>
                    <a:pt x="2866" y="2497"/>
                  </a:cubicBezTo>
                  <a:cubicBezTo>
                    <a:pt x="3050" y="3051"/>
                    <a:pt x="3697" y="3144"/>
                    <a:pt x="3975" y="3606"/>
                  </a:cubicBezTo>
                  <a:cubicBezTo>
                    <a:pt x="4252" y="3606"/>
                    <a:pt x="4529" y="3698"/>
                    <a:pt x="4714" y="3975"/>
                  </a:cubicBezTo>
                  <a:cubicBezTo>
                    <a:pt x="5639" y="4438"/>
                    <a:pt x="6655" y="4900"/>
                    <a:pt x="7580" y="5362"/>
                  </a:cubicBezTo>
                  <a:cubicBezTo>
                    <a:pt x="7765" y="5547"/>
                    <a:pt x="7857" y="5639"/>
                    <a:pt x="7949" y="5732"/>
                  </a:cubicBezTo>
                  <a:cubicBezTo>
                    <a:pt x="10907" y="7118"/>
                    <a:pt x="13773" y="8412"/>
                    <a:pt x="16731" y="9799"/>
                  </a:cubicBezTo>
                  <a:cubicBezTo>
                    <a:pt x="17008" y="9891"/>
                    <a:pt x="17378" y="9984"/>
                    <a:pt x="17748" y="10169"/>
                  </a:cubicBezTo>
                  <a:lnTo>
                    <a:pt x="19596" y="10446"/>
                  </a:lnTo>
                  <a:cubicBezTo>
                    <a:pt x="19689" y="10631"/>
                    <a:pt x="19874" y="10723"/>
                    <a:pt x="19966" y="10816"/>
                  </a:cubicBezTo>
                  <a:lnTo>
                    <a:pt x="20705" y="10816"/>
                  </a:lnTo>
                  <a:cubicBezTo>
                    <a:pt x="21352" y="10816"/>
                    <a:pt x="21907" y="10816"/>
                    <a:pt x="22462" y="11185"/>
                  </a:cubicBezTo>
                  <a:cubicBezTo>
                    <a:pt x="22540" y="11171"/>
                    <a:pt x="22616" y="11165"/>
                    <a:pt x="22690" y="11165"/>
                  </a:cubicBezTo>
                  <a:cubicBezTo>
                    <a:pt x="23494" y="11165"/>
                    <a:pt x="24018" y="11946"/>
                    <a:pt x="24822" y="11946"/>
                  </a:cubicBezTo>
                  <a:cubicBezTo>
                    <a:pt x="24895" y="11946"/>
                    <a:pt x="24971" y="11939"/>
                    <a:pt x="25050" y="11925"/>
                  </a:cubicBezTo>
                  <a:lnTo>
                    <a:pt x="26159" y="11925"/>
                  </a:lnTo>
                  <a:cubicBezTo>
                    <a:pt x="26492" y="11925"/>
                    <a:pt x="26839" y="11895"/>
                    <a:pt x="27184" y="11895"/>
                  </a:cubicBezTo>
                  <a:cubicBezTo>
                    <a:pt x="27701" y="11895"/>
                    <a:pt x="28211" y="11962"/>
                    <a:pt x="28655" y="12295"/>
                  </a:cubicBezTo>
                  <a:lnTo>
                    <a:pt x="31890" y="12295"/>
                  </a:lnTo>
                  <a:cubicBezTo>
                    <a:pt x="32200" y="11985"/>
                    <a:pt x="32539" y="11934"/>
                    <a:pt x="32891" y="11934"/>
                  </a:cubicBezTo>
                  <a:cubicBezTo>
                    <a:pt x="33058" y="11934"/>
                    <a:pt x="33229" y="11946"/>
                    <a:pt x="33401" y="11946"/>
                  </a:cubicBezTo>
                  <a:cubicBezTo>
                    <a:pt x="33513" y="11946"/>
                    <a:pt x="33626" y="11941"/>
                    <a:pt x="33739" y="11925"/>
                  </a:cubicBezTo>
                  <a:lnTo>
                    <a:pt x="35587" y="11925"/>
                  </a:lnTo>
                  <a:cubicBezTo>
                    <a:pt x="36881" y="11740"/>
                    <a:pt x="38268" y="11463"/>
                    <a:pt x="39562" y="11185"/>
                  </a:cubicBezTo>
                  <a:cubicBezTo>
                    <a:pt x="39316" y="10692"/>
                    <a:pt x="39192" y="9994"/>
                    <a:pt x="38781" y="9994"/>
                  </a:cubicBezTo>
                  <a:cubicBezTo>
                    <a:pt x="38576" y="9994"/>
                    <a:pt x="38299" y="10169"/>
                    <a:pt x="37898" y="10631"/>
                  </a:cubicBezTo>
                  <a:cubicBezTo>
                    <a:pt x="37886" y="10637"/>
                    <a:pt x="37871" y="10640"/>
                    <a:pt x="37855" y="10640"/>
                  </a:cubicBezTo>
                  <a:cubicBezTo>
                    <a:pt x="37700" y="10640"/>
                    <a:pt x="37394" y="10370"/>
                    <a:pt x="37043" y="10370"/>
                  </a:cubicBezTo>
                  <a:cubicBezTo>
                    <a:pt x="36902" y="10370"/>
                    <a:pt x="36753" y="10414"/>
                    <a:pt x="36604" y="10538"/>
                  </a:cubicBezTo>
                  <a:lnTo>
                    <a:pt x="36234" y="10538"/>
                  </a:lnTo>
                  <a:cubicBezTo>
                    <a:pt x="35125" y="10538"/>
                    <a:pt x="34016" y="10497"/>
                    <a:pt x="32907" y="10497"/>
                  </a:cubicBezTo>
                  <a:cubicBezTo>
                    <a:pt x="32352" y="10497"/>
                    <a:pt x="31798" y="10508"/>
                    <a:pt x="31243" y="10538"/>
                  </a:cubicBezTo>
                  <a:cubicBezTo>
                    <a:pt x="28655" y="10538"/>
                    <a:pt x="26251" y="9706"/>
                    <a:pt x="23756" y="9522"/>
                  </a:cubicBezTo>
                  <a:cubicBezTo>
                    <a:pt x="20521" y="9244"/>
                    <a:pt x="17563" y="8043"/>
                    <a:pt x="14697" y="6749"/>
                  </a:cubicBezTo>
                  <a:cubicBezTo>
                    <a:pt x="10445" y="4807"/>
                    <a:pt x="6378" y="2589"/>
                    <a:pt x="24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37"/>
            <p:cNvSpPr/>
            <p:nvPr/>
          </p:nvSpPr>
          <p:spPr>
            <a:xfrm>
              <a:off x="3645925" y="265850"/>
              <a:ext cx="508400" cy="374375"/>
            </a:xfrm>
            <a:custGeom>
              <a:rect b="b" l="l" r="r" t="t"/>
              <a:pathLst>
                <a:path extrusionOk="0" h="14975" w="20336">
                  <a:moveTo>
                    <a:pt x="14882" y="0"/>
                  </a:moveTo>
                  <a:lnTo>
                    <a:pt x="11277" y="740"/>
                  </a:lnTo>
                  <a:cubicBezTo>
                    <a:pt x="12109" y="1479"/>
                    <a:pt x="11647" y="2126"/>
                    <a:pt x="11185" y="3143"/>
                  </a:cubicBezTo>
                  <a:cubicBezTo>
                    <a:pt x="10885" y="2143"/>
                    <a:pt x="10558" y="1738"/>
                    <a:pt x="10159" y="1738"/>
                  </a:cubicBezTo>
                  <a:cubicBezTo>
                    <a:pt x="9822" y="1738"/>
                    <a:pt x="9433" y="2029"/>
                    <a:pt x="8966" y="2496"/>
                  </a:cubicBezTo>
                  <a:cubicBezTo>
                    <a:pt x="8802" y="2716"/>
                    <a:pt x="8278" y="3261"/>
                    <a:pt x="7803" y="3261"/>
                  </a:cubicBezTo>
                  <a:cubicBezTo>
                    <a:pt x="7478" y="3261"/>
                    <a:pt x="7175" y="3007"/>
                    <a:pt x="7025" y="2219"/>
                  </a:cubicBezTo>
                  <a:cubicBezTo>
                    <a:pt x="6971" y="2058"/>
                    <a:pt x="6762" y="1959"/>
                    <a:pt x="6577" y="1959"/>
                  </a:cubicBezTo>
                  <a:cubicBezTo>
                    <a:pt x="6444" y="1959"/>
                    <a:pt x="6324" y="2010"/>
                    <a:pt x="6286" y="2126"/>
                  </a:cubicBezTo>
                  <a:cubicBezTo>
                    <a:pt x="6235" y="2406"/>
                    <a:pt x="6142" y="2497"/>
                    <a:pt x="6030" y="2497"/>
                  </a:cubicBezTo>
                  <a:cubicBezTo>
                    <a:pt x="5824" y="2497"/>
                    <a:pt x="5553" y="2187"/>
                    <a:pt x="5363" y="2187"/>
                  </a:cubicBezTo>
                  <a:cubicBezTo>
                    <a:pt x="5282" y="2187"/>
                    <a:pt x="5217" y="2243"/>
                    <a:pt x="5176" y="2404"/>
                  </a:cubicBezTo>
                  <a:cubicBezTo>
                    <a:pt x="5165" y="2437"/>
                    <a:pt x="5136" y="2450"/>
                    <a:pt x="5095" y="2450"/>
                  </a:cubicBezTo>
                  <a:cubicBezTo>
                    <a:pt x="4946" y="2450"/>
                    <a:pt x="4637" y="2279"/>
                    <a:pt x="4426" y="2279"/>
                  </a:cubicBezTo>
                  <a:cubicBezTo>
                    <a:pt x="4214" y="2279"/>
                    <a:pt x="4101" y="2452"/>
                    <a:pt x="4345" y="3143"/>
                  </a:cubicBezTo>
                  <a:cubicBezTo>
                    <a:pt x="4495" y="3593"/>
                    <a:pt x="4266" y="3664"/>
                    <a:pt x="3981" y="3664"/>
                  </a:cubicBezTo>
                  <a:cubicBezTo>
                    <a:pt x="3848" y="3664"/>
                    <a:pt x="3703" y="3649"/>
                    <a:pt x="3578" y="3649"/>
                  </a:cubicBezTo>
                  <a:cubicBezTo>
                    <a:pt x="3475" y="3649"/>
                    <a:pt x="3385" y="3659"/>
                    <a:pt x="3328" y="3698"/>
                  </a:cubicBezTo>
                  <a:cubicBezTo>
                    <a:pt x="3328" y="4067"/>
                    <a:pt x="3235" y="4530"/>
                    <a:pt x="3698" y="4714"/>
                  </a:cubicBezTo>
                  <a:cubicBezTo>
                    <a:pt x="4622" y="5084"/>
                    <a:pt x="3882" y="5454"/>
                    <a:pt x="3605" y="5824"/>
                  </a:cubicBezTo>
                  <a:cubicBezTo>
                    <a:pt x="3975" y="6563"/>
                    <a:pt x="4437" y="7303"/>
                    <a:pt x="4437" y="8042"/>
                  </a:cubicBezTo>
                  <a:cubicBezTo>
                    <a:pt x="4437" y="8597"/>
                    <a:pt x="5176" y="9151"/>
                    <a:pt x="4714" y="9613"/>
                  </a:cubicBezTo>
                  <a:cubicBezTo>
                    <a:pt x="3513" y="10630"/>
                    <a:pt x="3328" y="12479"/>
                    <a:pt x="1572" y="13034"/>
                  </a:cubicBezTo>
                  <a:cubicBezTo>
                    <a:pt x="832" y="13311"/>
                    <a:pt x="277" y="14050"/>
                    <a:pt x="0" y="14975"/>
                  </a:cubicBezTo>
                  <a:cubicBezTo>
                    <a:pt x="740" y="14975"/>
                    <a:pt x="1387" y="14790"/>
                    <a:pt x="1664" y="14143"/>
                  </a:cubicBezTo>
                  <a:cubicBezTo>
                    <a:pt x="2034" y="13126"/>
                    <a:pt x="2866" y="13034"/>
                    <a:pt x="3605" y="12756"/>
                  </a:cubicBezTo>
                  <a:cubicBezTo>
                    <a:pt x="5639" y="10815"/>
                    <a:pt x="6563" y="8412"/>
                    <a:pt x="6008" y="5639"/>
                  </a:cubicBezTo>
                  <a:cubicBezTo>
                    <a:pt x="5916" y="5084"/>
                    <a:pt x="5546" y="4714"/>
                    <a:pt x="6193" y="4252"/>
                  </a:cubicBezTo>
                  <a:cubicBezTo>
                    <a:pt x="6490" y="4054"/>
                    <a:pt x="6788" y="3962"/>
                    <a:pt x="7085" y="3962"/>
                  </a:cubicBezTo>
                  <a:cubicBezTo>
                    <a:pt x="7342" y="3962"/>
                    <a:pt x="7600" y="4031"/>
                    <a:pt x="7857" y="4160"/>
                  </a:cubicBezTo>
                  <a:cubicBezTo>
                    <a:pt x="9059" y="4807"/>
                    <a:pt x="9244" y="5824"/>
                    <a:pt x="8689" y="6933"/>
                  </a:cubicBezTo>
                  <a:cubicBezTo>
                    <a:pt x="8979" y="7049"/>
                    <a:pt x="9268" y="7528"/>
                    <a:pt x="9490" y="7528"/>
                  </a:cubicBezTo>
                  <a:cubicBezTo>
                    <a:pt x="9622" y="7528"/>
                    <a:pt x="9729" y="7358"/>
                    <a:pt x="9798" y="6840"/>
                  </a:cubicBezTo>
                  <a:cubicBezTo>
                    <a:pt x="9983" y="6193"/>
                    <a:pt x="10445" y="6193"/>
                    <a:pt x="10907" y="6193"/>
                  </a:cubicBezTo>
                  <a:cubicBezTo>
                    <a:pt x="11924" y="5454"/>
                    <a:pt x="13033" y="5084"/>
                    <a:pt x="14143" y="4714"/>
                  </a:cubicBezTo>
                  <a:cubicBezTo>
                    <a:pt x="14143" y="3698"/>
                    <a:pt x="12941" y="3328"/>
                    <a:pt x="12571" y="2311"/>
                  </a:cubicBezTo>
                  <a:lnTo>
                    <a:pt x="12571" y="2311"/>
                  </a:lnTo>
                  <a:cubicBezTo>
                    <a:pt x="13036" y="2377"/>
                    <a:pt x="13501" y="2873"/>
                    <a:pt x="13965" y="2873"/>
                  </a:cubicBezTo>
                  <a:cubicBezTo>
                    <a:pt x="14148" y="2873"/>
                    <a:pt x="14330" y="2797"/>
                    <a:pt x="14512" y="2588"/>
                  </a:cubicBezTo>
                  <a:lnTo>
                    <a:pt x="14512" y="2588"/>
                  </a:lnTo>
                  <a:cubicBezTo>
                    <a:pt x="14327" y="3420"/>
                    <a:pt x="15437" y="4252"/>
                    <a:pt x="14605" y="5177"/>
                  </a:cubicBezTo>
                  <a:cubicBezTo>
                    <a:pt x="14882" y="5177"/>
                    <a:pt x="15159" y="5177"/>
                    <a:pt x="15252" y="5454"/>
                  </a:cubicBezTo>
                  <a:cubicBezTo>
                    <a:pt x="17193" y="5546"/>
                    <a:pt x="18210" y="6656"/>
                    <a:pt x="18579" y="8412"/>
                  </a:cubicBezTo>
                  <a:cubicBezTo>
                    <a:pt x="18690" y="8423"/>
                    <a:pt x="18795" y="8429"/>
                    <a:pt x="18896" y="8429"/>
                  </a:cubicBezTo>
                  <a:cubicBezTo>
                    <a:pt x="19633" y="8429"/>
                    <a:pt x="20092" y="8116"/>
                    <a:pt x="20336" y="7303"/>
                  </a:cubicBezTo>
                  <a:cubicBezTo>
                    <a:pt x="20058" y="6286"/>
                    <a:pt x="19596" y="5269"/>
                    <a:pt x="19504" y="4252"/>
                  </a:cubicBezTo>
                  <a:cubicBezTo>
                    <a:pt x="19411" y="3143"/>
                    <a:pt x="18117" y="2958"/>
                    <a:pt x="18210" y="1849"/>
                  </a:cubicBezTo>
                  <a:lnTo>
                    <a:pt x="17840" y="1849"/>
                  </a:lnTo>
                  <a:cubicBezTo>
                    <a:pt x="17213" y="1431"/>
                    <a:pt x="16549" y="1278"/>
                    <a:pt x="15847" y="1278"/>
                  </a:cubicBezTo>
                  <a:cubicBezTo>
                    <a:pt x="14995" y="1278"/>
                    <a:pt x="14088" y="1503"/>
                    <a:pt x="13126" y="1756"/>
                  </a:cubicBezTo>
                  <a:cubicBezTo>
                    <a:pt x="13680" y="832"/>
                    <a:pt x="14882" y="1109"/>
                    <a:pt x="1488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37"/>
            <p:cNvSpPr/>
            <p:nvPr/>
          </p:nvSpPr>
          <p:spPr>
            <a:xfrm>
              <a:off x="4644200" y="3861550"/>
              <a:ext cx="184900" cy="790350"/>
            </a:xfrm>
            <a:custGeom>
              <a:rect b="b" l="l" r="r" t="t"/>
              <a:pathLst>
                <a:path extrusionOk="0" h="31614" w="7396">
                  <a:moveTo>
                    <a:pt x="1202" y="3051"/>
                  </a:moveTo>
                  <a:cubicBezTo>
                    <a:pt x="1387" y="3051"/>
                    <a:pt x="1480" y="3236"/>
                    <a:pt x="1572" y="3329"/>
                  </a:cubicBezTo>
                  <a:cubicBezTo>
                    <a:pt x="1642" y="3537"/>
                    <a:pt x="1555" y="3641"/>
                    <a:pt x="1429" y="3641"/>
                  </a:cubicBezTo>
                  <a:cubicBezTo>
                    <a:pt x="1387" y="3641"/>
                    <a:pt x="1341" y="3629"/>
                    <a:pt x="1295" y="3606"/>
                  </a:cubicBezTo>
                  <a:cubicBezTo>
                    <a:pt x="1202" y="3606"/>
                    <a:pt x="1018" y="3421"/>
                    <a:pt x="925" y="3329"/>
                  </a:cubicBezTo>
                  <a:cubicBezTo>
                    <a:pt x="925" y="3144"/>
                    <a:pt x="1018" y="3051"/>
                    <a:pt x="1202" y="3051"/>
                  </a:cubicBezTo>
                  <a:close/>
                  <a:moveTo>
                    <a:pt x="4900" y="13496"/>
                  </a:moveTo>
                  <a:lnTo>
                    <a:pt x="4900" y="13496"/>
                  </a:lnTo>
                  <a:cubicBezTo>
                    <a:pt x="5177" y="13866"/>
                    <a:pt x="5639" y="14144"/>
                    <a:pt x="5177" y="14698"/>
                  </a:cubicBezTo>
                  <a:cubicBezTo>
                    <a:pt x="4623" y="14328"/>
                    <a:pt x="4900" y="13866"/>
                    <a:pt x="4900" y="13496"/>
                  </a:cubicBezTo>
                  <a:close/>
                  <a:moveTo>
                    <a:pt x="1850" y="1"/>
                  </a:moveTo>
                  <a:lnTo>
                    <a:pt x="1850" y="740"/>
                  </a:lnTo>
                  <a:cubicBezTo>
                    <a:pt x="1850" y="1295"/>
                    <a:pt x="1572" y="1757"/>
                    <a:pt x="1850" y="2312"/>
                  </a:cubicBezTo>
                  <a:cubicBezTo>
                    <a:pt x="1759" y="2332"/>
                    <a:pt x="1679" y="2341"/>
                    <a:pt x="1609" y="2341"/>
                  </a:cubicBezTo>
                  <a:cubicBezTo>
                    <a:pt x="1033" y="2341"/>
                    <a:pt x="1080" y="1727"/>
                    <a:pt x="833" y="1480"/>
                  </a:cubicBezTo>
                  <a:lnTo>
                    <a:pt x="463" y="1480"/>
                  </a:lnTo>
                  <a:lnTo>
                    <a:pt x="463" y="1850"/>
                  </a:lnTo>
                  <a:cubicBezTo>
                    <a:pt x="1" y="2959"/>
                    <a:pt x="186" y="4068"/>
                    <a:pt x="740" y="5085"/>
                  </a:cubicBezTo>
                  <a:cubicBezTo>
                    <a:pt x="1058" y="5006"/>
                    <a:pt x="1171" y="4585"/>
                    <a:pt x="1431" y="4585"/>
                  </a:cubicBezTo>
                  <a:cubicBezTo>
                    <a:pt x="1473" y="4585"/>
                    <a:pt x="1520" y="4597"/>
                    <a:pt x="1572" y="4623"/>
                  </a:cubicBezTo>
                  <a:cubicBezTo>
                    <a:pt x="1757" y="4623"/>
                    <a:pt x="1850" y="4992"/>
                    <a:pt x="1850" y="5177"/>
                  </a:cubicBezTo>
                  <a:cubicBezTo>
                    <a:pt x="1850" y="5769"/>
                    <a:pt x="1495" y="5828"/>
                    <a:pt x="1116" y="5828"/>
                  </a:cubicBezTo>
                  <a:cubicBezTo>
                    <a:pt x="1021" y="5828"/>
                    <a:pt x="925" y="5824"/>
                    <a:pt x="833" y="5824"/>
                  </a:cubicBezTo>
                  <a:lnTo>
                    <a:pt x="833" y="7303"/>
                  </a:lnTo>
                  <a:cubicBezTo>
                    <a:pt x="925" y="7766"/>
                    <a:pt x="1018" y="8320"/>
                    <a:pt x="1572" y="8505"/>
                  </a:cubicBezTo>
                  <a:cubicBezTo>
                    <a:pt x="1665" y="7950"/>
                    <a:pt x="3236" y="8135"/>
                    <a:pt x="2404" y="6841"/>
                  </a:cubicBezTo>
                  <a:cubicBezTo>
                    <a:pt x="2066" y="6334"/>
                    <a:pt x="3508" y="6755"/>
                    <a:pt x="3543" y="5909"/>
                  </a:cubicBezTo>
                  <a:lnTo>
                    <a:pt x="3543" y="5909"/>
                  </a:lnTo>
                  <a:cubicBezTo>
                    <a:pt x="3689" y="6956"/>
                    <a:pt x="4182" y="7652"/>
                    <a:pt x="4438" y="8505"/>
                  </a:cubicBezTo>
                  <a:cubicBezTo>
                    <a:pt x="4623" y="8967"/>
                    <a:pt x="4900" y="9429"/>
                    <a:pt x="4530" y="10076"/>
                  </a:cubicBezTo>
                  <a:cubicBezTo>
                    <a:pt x="4345" y="10446"/>
                    <a:pt x="2774" y="11001"/>
                    <a:pt x="4623" y="11370"/>
                  </a:cubicBezTo>
                  <a:cubicBezTo>
                    <a:pt x="4715" y="11370"/>
                    <a:pt x="4807" y="11925"/>
                    <a:pt x="4715" y="12018"/>
                  </a:cubicBezTo>
                  <a:cubicBezTo>
                    <a:pt x="3513" y="12572"/>
                    <a:pt x="4715" y="12942"/>
                    <a:pt x="4900" y="13496"/>
                  </a:cubicBezTo>
                  <a:cubicBezTo>
                    <a:pt x="3421" y="14421"/>
                    <a:pt x="3328" y="15992"/>
                    <a:pt x="3051" y="17379"/>
                  </a:cubicBezTo>
                  <a:cubicBezTo>
                    <a:pt x="2959" y="17564"/>
                    <a:pt x="3144" y="17841"/>
                    <a:pt x="3236" y="18026"/>
                  </a:cubicBezTo>
                  <a:cubicBezTo>
                    <a:pt x="3349" y="17688"/>
                    <a:pt x="3598" y="17640"/>
                    <a:pt x="3874" y="17640"/>
                  </a:cubicBezTo>
                  <a:cubicBezTo>
                    <a:pt x="3984" y="17640"/>
                    <a:pt x="4098" y="17647"/>
                    <a:pt x="4209" y="17647"/>
                  </a:cubicBezTo>
                  <a:cubicBezTo>
                    <a:pt x="4505" y="17647"/>
                    <a:pt x="4780" y="17593"/>
                    <a:pt x="4900" y="17194"/>
                  </a:cubicBezTo>
                  <a:cubicBezTo>
                    <a:pt x="4978" y="16880"/>
                    <a:pt x="4990" y="16301"/>
                    <a:pt x="5386" y="16301"/>
                  </a:cubicBezTo>
                  <a:cubicBezTo>
                    <a:pt x="5457" y="16301"/>
                    <a:pt x="5541" y="16320"/>
                    <a:pt x="5639" y="16362"/>
                  </a:cubicBezTo>
                  <a:cubicBezTo>
                    <a:pt x="6471" y="16732"/>
                    <a:pt x="5824" y="17379"/>
                    <a:pt x="5732" y="17841"/>
                  </a:cubicBezTo>
                  <a:cubicBezTo>
                    <a:pt x="5547" y="19135"/>
                    <a:pt x="4438" y="19320"/>
                    <a:pt x="3421" y="19597"/>
                  </a:cubicBezTo>
                  <a:cubicBezTo>
                    <a:pt x="3328" y="19782"/>
                    <a:pt x="3144" y="19967"/>
                    <a:pt x="3144" y="20059"/>
                  </a:cubicBezTo>
                  <a:cubicBezTo>
                    <a:pt x="3606" y="21076"/>
                    <a:pt x="3144" y="21353"/>
                    <a:pt x="2312" y="21446"/>
                  </a:cubicBezTo>
                  <a:cubicBezTo>
                    <a:pt x="3606" y="22093"/>
                    <a:pt x="4253" y="23664"/>
                    <a:pt x="5824" y="24127"/>
                  </a:cubicBezTo>
                  <a:cubicBezTo>
                    <a:pt x="6379" y="24219"/>
                    <a:pt x="5547" y="24681"/>
                    <a:pt x="5547" y="25051"/>
                  </a:cubicBezTo>
                  <a:cubicBezTo>
                    <a:pt x="5590" y="25062"/>
                    <a:pt x="5633" y="25066"/>
                    <a:pt x="5676" y="25066"/>
                  </a:cubicBezTo>
                  <a:cubicBezTo>
                    <a:pt x="5897" y="25066"/>
                    <a:pt x="6115" y="24946"/>
                    <a:pt x="6308" y="24946"/>
                  </a:cubicBezTo>
                  <a:cubicBezTo>
                    <a:pt x="6399" y="24946"/>
                    <a:pt x="6485" y="24972"/>
                    <a:pt x="6564" y="25051"/>
                  </a:cubicBezTo>
                  <a:cubicBezTo>
                    <a:pt x="6656" y="25328"/>
                    <a:pt x="6564" y="25605"/>
                    <a:pt x="6379" y="25698"/>
                  </a:cubicBezTo>
                  <a:cubicBezTo>
                    <a:pt x="6197" y="25750"/>
                    <a:pt x="6030" y="25780"/>
                    <a:pt x="5882" y="25780"/>
                  </a:cubicBezTo>
                  <a:cubicBezTo>
                    <a:pt x="5501" y="25780"/>
                    <a:pt x="5244" y="25583"/>
                    <a:pt x="5177" y="25051"/>
                  </a:cubicBezTo>
                  <a:cubicBezTo>
                    <a:pt x="4530" y="24681"/>
                    <a:pt x="3791" y="24681"/>
                    <a:pt x="3144" y="24311"/>
                  </a:cubicBezTo>
                  <a:lnTo>
                    <a:pt x="3144" y="24311"/>
                  </a:lnTo>
                  <a:cubicBezTo>
                    <a:pt x="4043" y="25121"/>
                    <a:pt x="4242" y="26718"/>
                    <a:pt x="5871" y="26718"/>
                  </a:cubicBezTo>
                  <a:cubicBezTo>
                    <a:pt x="5916" y="26718"/>
                    <a:pt x="5962" y="26717"/>
                    <a:pt x="6009" y="26715"/>
                  </a:cubicBezTo>
                  <a:cubicBezTo>
                    <a:pt x="6286" y="26715"/>
                    <a:pt x="6564" y="26992"/>
                    <a:pt x="6379" y="27177"/>
                  </a:cubicBezTo>
                  <a:cubicBezTo>
                    <a:pt x="5362" y="28748"/>
                    <a:pt x="6749" y="30135"/>
                    <a:pt x="6656" y="31614"/>
                  </a:cubicBezTo>
                  <a:lnTo>
                    <a:pt x="7026" y="31244"/>
                  </a:lnTo>
                  <a:cubicBezTo>
                    <a:pt x="7211" y="29580"/>
                    <a:pt x="6656" y="27824"/>
                    <a:pt x="7396" y="26160"/>
                  </a:cubicBezTo>
                  <a:lnTo>
                    <a:pt x="7396" y="25790"/>
                  </a:lnTo>
                  <a:cubicBezTo>
                    <a:pt x="6656" y="25051"/>
                    <a:pt x="7118" y="24127"/>
                    <a:pt x="7026" y="23295"/>
                  </a:cubicBezTo>
                  <a:lnTo>
                    <a:pt x="7026" y="22925"/>
                  </a:lnTo>
                  <a:lnTo>
                    <a:pt x="7026" y="20706"/>
                  </a:lnTo>
                  <a:lnTo>
                    <a:pt x="7026" y="18488"/>
                  </a:lnTo>
                  <a:lnTo>
                    <a:pt x="7026" y="18211"/>
                  </a:lnTo>
                  <a:cubicBezTo>
                    <a:pt x="7118" y="17009"/>
                    <a:pt x="6841" y="15992"/>
                    <a:pt x="6564" y="14883"/>
                  </a:cubicBezTo>
                  <a:cubicBezTo>
                    <a:pt x="6379" y="14236"/>
                    <a:pt x="6009" y="13681"/>
                    <a:pt x="6656" y="13034"/>
                  </a:cubicBezTo>
                  <a:lnTo>
                    <a:pt x="6656" y="12757"/>
                  </a:lnTo>
                  <a:cubicBezTo>
                    <a:pt x="6194" y="12480"/>
                    <a:pt x="6286" y="12018"/>
                    <a:pt x="6286" y="11648"/>
                  </a:cubicBezTo>
                  <a:lnTo>
                    <a:pt x="5177" y="9429"/>
                  </a:lnTo>
                  <a:cubicBezTo>
                    <a:pt x="5547" y="7488"/>
                    <a:pt x="4438" y="6009"/>
                    <a:pt x="3698" y="4345"/>
                  </a:cubicBezTo>
                  <a:cubicBezTo>
                    <a:pt x="3352" y="4471"/>
                    <a:pt x="3124" y="4554"/>
                    <a:pt x="2966" y="4554"/>
                  </a:cubicBezTo>
                  <a:cubicBezTo>
                    <a:pt x="2660" y="4554"/>
                    <a:pt x="2618" y="4243"/>
                    <a:pt x="2497" y="3329"/>
                  </a:cubicBezTo>
                  <a:cubicBezTo>
                    <a:pt x="2404" y="2589"/>
                    <a:pt x="2312" y="1850"/>
                    <a:pt x="2219" y="1110"/>
                  </a:cubicBezTo>
                  <a:lnTo>
                    <a:pt x="2219" y="371"/>
                  </a:lnTo>
                  <a:lnTo>
                    <a:pt x="1850"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37"/>
            <p:cNvSpPr/>
            <p:nvPr/>
          </p:nvSpPr>
          <p:spPr>
            <a:xfrm>
              <a:off x="3909350" y="621725"/>
              <a:ext cx="434475" cy="479300"/>
            </a:xfrm>
            <a:custGeom>
              <a:rect b="b" l="l" r="r" t="t"/>
              <a:pathLst>
                <a:path extrusionOk="0" h="19172" w="17379">
                  <a:moveTo>
                    <a:pt x="1849" y="0"/>
                  </a:moveTo>
                  <a:cubicBezTo>
                    <a:pt x="1726" y="247"/>
                    <a:pt x="1562" y="493"/>
                    <a:pt x="1329" y="493"/>
                  </a:cubicBezTo>
                  <a:cubicBezTo>
                    <a:pt x="1213" y="493"/>
                    <a:pt x="1079" y="432"/>
                    <a:pt x="925" y="278"/>
                  </a:cubicBezTo>
                  <a:cubicBezTo>
                    <a:pt x="777" y="179"/>
                    <a:pt x="602" y="80"/>
                    <a:pt x="429" y="80"/>
                  </a:cubicBezTo>
                  <a:cubicBezTo>
                    <a:pt x="279" y="80"/>
                    <a:pt x="130" y="155"/>
                    <a:pt x="1" y="370"/>
                  </a:cubicBezTo>
                  <a:cubicBezTo>
                    <a:pt x="925" y="2034"/>
                    <a:pt x="2127" y="3513"/>
                    <a:pt x="3606" y="4530"/>
                  </a:cubicBezTo>
                  <a:cubicBezTo>
                    <a:pt x="6748" y="6748"/>
                    <a:pt x="9521" y="9429"/>
                    <a:pt x="12849" y="11462"/>
                  </a:cubicBezTo>
                  <a:cubicBezTo>
                    <a:pt x="13311" y="11739"/>
                    <a:pt x="13589" y="12202"/>
                    <a:pt x="13034" y="12479"/>
                  </a:cubicBezTo>
                  <a:cubicBezTo>
                    <a:pt x="11278" y="13588"/>
                    <a:pt x="10261" y="15344"/>
                    <a:pt x="8782" y="16638"/>
                  </a:cubicBezTo>
                  <a:cubicBezTo>
                    <a:pt x="7950" y="17286"/>
                    <a:pt x="6656" y="18117"/>
                    <a:pt x="7211" y="18949"/>
                  </a:cubicBezTo>
                  <a:cubicBezTo>
                    <a:pt x="7348" y="19107"/>
                    <a:pt x="7498" y="19172"/>
                    <a:pt x="7657" y="19172"/>
                  </a:cubicBezTo>
                  <a:cubicBezTo>
                    <a:pt x="8242" y="19172"/>
                    <a:pt x="8939" y="18277"/>
                    <a:pt x="9521" y="17840"/>
                  </a:cubicBezTo>
                  <a:cubicBezTo>
                    <a:pt x="11925" y="16084"/>
                    <a:pt x="13866" y="13681"/>
                    <a:pt x="16639" y="12479"/>
                  </a:cubicBezTo>
                  <a:cubicBezTo>
                    <a:pt x="17101" y="12202"/>
                    <a:pt x="17378" y="11462"/>
                    <a:pt x="16731" y="11370"/>
                  </a:cubicBezTo>
                  <a:cubicBezTo>
                    <a:pt x="15252" y="10908"/>
                    <a:pt x="14328" y="9706"/>
                    <a:pt x="12942" y="9244"/>
                  </a:cubicBezTo>
                  <a:cubicBezTo>
                    <a:pt x="10168" y="8134"/>
                    <a:pt x="8782" y="5269"/>
                    <a:pt x="6194" y="4067"/>
                  </a:cubicBezTo>
                  <a:cubicBezTo>
                    <a:pt x="6101" y="3975"/>
                    <a:pt x="6194" y="3790"/>
                    <a:pt x="6194" y="3698"/>
                  </a:cubicBezTo>
                  <a:cubicBezTo>
                    <a:pt x="7580" y="3698"/>
                    <a:pt x="8042" y="2311"/>
                    <a:pt x="9059" y="1756"/>
                  </a:cubicBezTo>
                  <a:cubicBezTo>
                    <a:pt x="8412" y="1387"/>
                    <a:pt x="8782" y="462"/>
                    <a:pt x="8320" y="0"/>
                  </a:cubicBezTo>
                  <a:cubicBezTo>
                    <a:pt x="8042" y="185"/>
                    <a:pt x="7673" y="462"/>
                    <a:pt x="7303" y="647"/>
                  </a:cubicBezTo>
                  <a:cubicBezTo>
                    <a:pt x="7118" y="1017"/>
                    <a:pt x="6841" y="1017"/>
                    <a:pt x="6564" y="1017"/>
                  </a:cubicBezTo>
                  <a:cubicBezTo>
                    <a:pt x="6564" y="1109"/>
                    <a:pt x="6471" y="1202"/>
                    <a:pt x="6471" y="1202"/>
                  </a:cubicBezTo>
                  <a:cubicBezTo>
                    <a:pt x="5812" y="2474"/>
                    <a:pt x="5488" y="3097"/>
                    <a:pt x="5085" y="3097"/>
                  </a:cubicBezTo>
                  <a:cubicBezTo>
                    <a:pt x="4697" y="3097"/>
                    <a:pt x="4235" y="2520"/>
                    <a:pt x="3328" y="1387"/>
                  </a:cubicBezTo>
                  <a:cubicBezTo>
                    <a:pt x="2959" y="1294"/>
                    <a:pt x="2959" y="1017"/>
                    <a:pt x="2959" y="740"/>
                  </a:cubicBezTo>
                  <a:lnTo>
                    <a:pt x="1849"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37"/>
            <p:cNvSpPr/>
            <p:nvPr/>
          </p:nvSpPr>
          <p:spPr>
            <a:xfrm>
              <a:off x="4662700" y="520050"/>
              <a:ext cx="221875" cy="333325"/>
            </a:xfrm>
            <a:custGeom>
              <a:rect b="b" l="l" r="r" t="t"/>
              <a:pathLst>
                <a:path extrusionOk="0" h="13333" w="8875">
                  <a:moveTo>
                    <a:pt x="7303" y="0"/>
                  </a:moveTo>
                  <a:cubicBezTo>
                    <a:pt x="6656" y="462"/>
                    <a:pt x="6193" y="924"/>
                    <a:pt x="5916" y="1571"/>
                  </a:cubicBezTo>
                  <a:cubicBezTo>
                    <a:pt x="4622" y="3882"/>
                    <a:pt x="3236" y="6101"/>
                    <a:pt x="1849" y="8412"/>
                  </a:cubicBezTo>
                  <a:cubicBezTo>
                    <a:pt x="2000" y="8412"/>
                    <a:pt x="2148" y="8409"/>
                    <a:pt x="2293" y="8409"/>
                  </a:cubicBezTo>
                  <a:cubicBezTo>
                    <a:pt x="2944" y="8409"/>
                    <a:pt x="3521" y="8470"/>
                    <a:pt x="3975" y="9151"/>
                  </a:cubicBezTo>
                  <a:cubicBezTo>
                    <a:pt x="3812" y="9287"/>
                    <a:pt x="3665" y="9335"/>
                    <a:pt x="3529" y="9335"/>
                  </a:cubicBezTo>
                  <a:cubicBezTo>
                    <a:pt x="3203" y="9335"/>
                    <a:pt x="2942" y="9059"/>
                    <a:pt x="2681" y="9059"/>
                  </a:cubicBezTo>
                  <a:cubicBezTo>
                    <a:pt x="2591" y="9044"/>
                    <a:pt x="2498" y="9036"/>
                    <a:pt x="2408" y="9036"/>
                  </a:cubicBezTo>
                  <a:cubicBezTo>
                    <a:pt x="1943" y="9036"/>
                    <a:pt x="1539" y="9241"/>
                    <a:pt x="1849" y="9706"/>
                  </a:cubicBezTo>
                  <a:cubicBezTo>
                    <a:pt x="3051" y="11370"/>
                    <a:pt x="1294" y="11647"/>
                    <a:pt x="647" y="12386"/>
                  </a:cubicBezTo>
                  <a:cubicBezTo>
                    <a:pt x="462" y="12664"/>
                    <a:pt x="0" y="12756"/>
                    <a:pt x="185" y="13126"/>
                  </a:cubicBezTo>
                  <a:cubicBezTo>
                    <a:pt x="261" y="13277"/>
                    <a:pt x="336" y="13332"/>
                    <a:pt x="412" y="13332"/>
                  </a:cubicBezTo>
                  <a:cubicBezTo>
                    <a:pt x="614" y="13332"/>
                    <a:pt x="815" y="12941"/>
                    <a:pt x="1017" y="12941"/>
                  </a:cubicBezTo>
                  <a:cubicBezTo>
                    <a:pt x="1062" y="12950"/>
                    <a:pt x="1104" y="12954"/>
                    <a:pt x="1144" y="12954"/>
                  </a:cubicBezTo>
                  <a:cubicBezTo>
                    <a:pt x="1796" y="12954"/>
                    <a:pt x="1888" y="11841"/>
                    <a:pt x="2490" y="11841"/>
                  </a:cubicBezTo>
                  <a:cubicBezTo>
                    <a:pt x="2619" y="11841"/>
                    <a:pt x="2772" y="11892"/>
                    <a:pt x="2958" y="12017"/>
                  </a:cubicBezTo>
                  <a:cubicBezTo>
                    <a:pt x="3023" y="12008"/>
                    <a:pt x="3085" y="12005"/>
                    <a:pt x="3145" y="12005"/>
                  </a:cubicBezTo>
                  <a:cubicBezTo>
                    <a:pt x="3763" y="12005"/>
                    <a:pt x="4100" y="12419"/>
                    <a:pt x="4437" y="12756"/>
                  </a:cubicBezTo>
                  <a:lnTo>
                    <a:pt x="6656" y="12756"/>
                  </a:lnTo>
                  <a:cubicBezTo>
                    <a:pt x="6748" y="12664"/>
                    <a:pt x="6840" y="12571"/>
                    <a:pt x="6933" y="12386"/>
                  </a:cubicBezTo>
                  <a:lnTo>
                    <a:pt x="6933" y="11647"/>
                  </a:lnTo>
                  <a:cubicBezTo>
                    <a:pt x="7025" y="11092"/>
                    <a:pt x="6748" y="10353"/>
                    <a:pt x="7303" y="9891"/>
                  </a:cubicBezTo>
                  <a:cubicBezTo>
                    <a:pt x="7118" y="8689"/>
                    <a:pt x="7672" y="7672"/>
                    <a:pt x="8042" y="6563"/>
                  </a:cubicBezTo>
                  <a:lnTo>
                    <a:pt x="8042" y="5823"/>
                  </a:lnTo>
                  <a:cubicBezTo>
                    <a:pt x="8319" y="4622"/>
                    <a:pt x="8504" y="3420"/>
                    <a:pt x="8782" y="2219"/>
                  </a:cubicBezTo>
                  <a:cubicBezTo>
                    <a:pt x="8782" y="1941"/>
                    <a:pt x="8782" y="1571"/>
                    <a:pt x="8874" y="1202"/>
                  </a:cubicBezTo>
                  <a:cubicBezTo>
                    <a:pt x="8042" y="1202"/>
                    <a:pt x="7580" y="832"/>
                    <a:pt x="730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37"/>
            <p:cNvSpPr/>
            <p:nvPr/>
          </p:nvSpPr>
          <p:spPr>
            <a:xfrm>
              <a:off x="5009325" y="603225"/>
              <a:ext cx="420600" cy="279650"/>
            </a:xfrm>
            <a:custGeom>
              <a:rect b="b" l="l" r="r" t="t"/>
              <a:pathLst>
                <a:path extrusionOk="0" h="11186" w="16824">
                  <a:moveTo>
                    <a:pt x="15622" y="1"/>
                  </a:moveTo>
                  <a:cubicBezTo>
                    <a:pt x="15252" y="648"/>
                    <a:pt x="14975" y="1480"/>
                    <a:pt x="14235" y="1757"/>
                  </a:cubicBezTo>
                  <a:cubicBezTo>
                    <a:pt x="14420" y="4253"/>
                    <a:pt x="12664" y="7118"/>
                    <a:pt x="10168" y="8320"/>
                  </a:cubicBezTo>
                  <a:cubicBezTo>
                    <a:pt x="9614" y="8597"/>
                    <a:pt x="8967" y="8782"/>
                    <a:pt x="8412" y="9059"/>
                  </a:cubicBezTo>
                  <a:cubicBezTo>
                    <a:pt x="7210" y="8412"/>
                    <a:pt x="5731" y="8967"/>
                    <a:pt x="4530" y="8227"/>
                  </a:cubicBezTo>
                  <a:cubicBezTo>
                    <a:pt x="3143" y="7303"/>
                    <a:pt x="2126" y="6101"/>
                    <a:pt x="1849" y="4345"/>
                  </a:cubicBezTo>
                  <a:cubicBezTo>
                    <a:pt x="1572" y="3975"/>
                    <a:pt x="1572" y="3606"/>
                    <a:pt x="1849" y="3236"/>
                  </a:cubicBezTo>
                  <a:cubicBezTo>
                    <a:pt x="1596" y="2920"/>
                    <a:pt x="1344" y="2777"/>
                    <a:pt x="855" y="2777"/>
                  </a:cubicBezTo>
                  <a:cubicBezTo>
                    <a:pt x="629" y="2777"/>
                    <a:pt x="352" y="2808"/>
                    <a:pt x="0" y="2866"/>
                  </a:cubicBezTo>
                  <a:lnTo>
                    <a:pt x="0" y="4715"/>
                  </a:lnTo>
                  <a:cubicBezTo>
                    <a:pt x="463" y="7580"/>
                    <a:pt x="2126" y="9614"/>
                    <a:pt x="4715" y="10908"/>
                  </a:cubicBezTo>
                  <a:lnTo>
                    <a:pt x="5454" y="10908"/>
                  </a:lnTo>
                  <a:cubicBezTo>
                    <a:pt x="5916" y="11000"/>
                    <a:pt x="6471" y="11093"/>
                    <a:pt x="6933" y="11185"/>
                  </a:cubicBezTo>
                  <a:cubicBezTo>
                    <a:pt x="7488" y="11093"/>
                    <a:pt x="8135" y="11000"/>
                    <a:pt x="8689" y="10908"/>
                  </a:cubicBezTo>
                  <a:lnTo>
                    <a:pt x="10168" y="10908"/>
                  </a:lnTo>
                  <a:cubicBezTo>
                    <a:pt x="10723" y="9891"/>
                    <a:pt x="11647" y="9429"/>
                    <a:pt x="12756" y="9429"/>
                  </a:cubicBezTo>
                  <a:cubicBezTo>
                    <a:pt x="12849" y="7950"/>
                    <a:pt x="14235" y="7303"/>
                    <a:pt x="14975" y="6194"/>
                  </a:cubicBezTo>
                  <a:lnTo>
                    <a:pt x="14882" y="6194"/>
                  </a:lnTo>
                  <a:cubicBezTo>
                    <a:pt x="15529" y="4160"/>
                    <a:pt x="16824" y="2219"/>
                    <a:pt x="1599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37"/>
            <p:cNvSpPr/>
            <p:nvPr/>
          </p:nvSpPr>
          <p:spPr>
            <a:xfrm>
              <a:off x="4327625" y="1883200"/>
              <a:ext cx="309675" cy="471700"/>
            </a:xfrm>
            <a:custGeom>
              <a:rect b="b" l="l" r="r" t="t"/>
              <a:pathLst>
                <a:path extrusionOk="0" h="18868" w="12387">
                  <a:moveTo>
                    <a:pt x="9680" y="0"/>
                  </a:moveTo>
                  <a:cubicBezTo>
                    <a:pt x="9228" y="0"/>
                    <a:pt x="9123" y="494"/>
                    <a:pt x="8782" y="750"/>
                  </a:cubicBezTo>
                  <a:cubicBezTo>
                    <a:pt x="8597" y="1027"/>
                    <a:pt x="8412" y="1305"/>
                    <a:pt x="8412" y="1582"/>
                  </a:cubicBezTo>
                  <a:cubicBezTo>
                    <a:pt x="8135" y="7590"/>
                    <a:pt x="5177" y="12305"/>
                    <a:pt x="740" y="16187"/>
                  </a:cubicBezTo>
                  <a:cubicBezTo>
                    <a:pt x="370" y="16557"/>
                    <a:pt x="0" y="16926"/>
                    <a:pt x="0" y="17388"/>
                  </a:cubicBezTo>
                  <a:cubicBezTo>
                    <a:pt x="0" y="18035"/>
                    <a:pt x="93" y="18590"/>
                    <a:pt x="740" y="18867"/>
                  </a:cubicBezTo>
                  <a:cubicBezTo>
                    <a:pt x="1572" y="18035"/>
                    <a:pt x="2219" y="16834"/>
                    <a:pt x="3605" y="16649"/>
                  </a:cubicBezTo>
                  <a:cubicBezTo>
                    <a:pt x="3605" y="15817"/>
                    <a:pt x="3975" y="15262"/>
                    <a:pt x="4714" y="14893"/>
                  </a:cubicBezTo>
                  <a:cubicBezTo>
                    <a:pt x="5546" y="13414"/>
                    <a:pt x="6471" y="12027"/>
                    <a:pt x="7303" y="10548"/>
                  </a:cubicBezTo>
                  <a:cubicBezTo>
                    <a:pt x="7210" y="9162"/>
                    <a:pt x="8966" y="8700"/>
                    <a:pt x="8782" y="7313"/>
                  </a:cubicBezTo>
                  <a:cubicBezTo>
                    <a:pt x="8874" y="7128"/>
                    <a:pt x="8966" y="7036"/>
                    <a:pt x="9059" y="6943"/>
                  </a:cubicBezTo>
                  <a:cubicBezTo>
                    <a:pt x="9336" y="6111"/>
                    <a:pt x="9613" y="5372"/>
                    <a:pt x="10538" y="5095"/>
                  </a:cubicBezTo>
                  <a:cubicBezTo>
                    <a:pt x="10538" y="4817"/>
                    <a:pt x="10630" y="4540"/>
                    <a:pt x="10908" y="4355"/>
                  </a:cubicBezTo>
                  <a:cubicBezTo>
                    <a:pt x="10908" y="2784"/>
                    <a:pt x="12294" y="1859"/>
                    <a:pt x="12387" y="380"/>
                  </a:cubicBezTo>
                  <a:cubicBezTo>
                    <a:pt x="12171" y="300"/>
                    <a:pt x="11987" y="258"/>
                    <a:pt x="11830" y="258"/>
                  </a:cubicBezTo>
                  <a:cubicBezTo>
                    <a:pt x="11447" y="258"/>
                    <a:pt x="11223" y="504"/>
                    <a:pt x="11092" y="1027"/>
                  </a:cubicBezTo>
                  <a:cubicBezTo>
                    <a:pt x="11040" y="1341"/>
                    <a:pt x="10899" y="1448"/>
                    <a:pt x="10720" y="1448"/>
                  </a:cubicBezTo>
                  <a:cubicBezTo>
                    <a:pt x="10582" y="1448"/>
                    <a:pt x="10421" y="1385"/>
                    <a:pt x="10261" y="1305"/>
                  </a:cubicBezTo>
                  <a:cubicBezTo>
                    <a:pt x="9798" y="1027"/>
                    <a:pt x="9798" y="473"/>
                    <a:pt x="9798" y="11"/>
                  </a:cubicBezTo>
                  <a:cubicBezTo>
                    <a:pt x="9756" y="4"/>
                    <a:pt x="9717" y="0"/>
                    <a:pt x="968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37"/>
            <p:cNvSpPr/>
            <p:nvPr/>
          </p:nvSpPr>
          <p:spPr>
            <a:xfrm>
              <a:off x="3775325" y="4996200"/>
              <a:ext cx="233425" cy="337425"/>
            </a:xfrm>
            <a:custGeom>
              <a:rect b="b" l="l" r="r" t="t"/>
              <a:pathLst>
                <a:path extrusionOk="0" h="13497" w="9337">
                  <a:moveTo>
                    <a:pt x="6101" y="1"/>
                  </a:moveTo>
                  <a:cubicBezTo>
                    <a:pt x="4530" y="1202"/>
                    <a:pt x="4992" y="3143"/>
                    <a:pt x="4345" y="4622"/>
                  </a:cubicBezTo>
                  <a:cubicBezTo>
                    <a:pt x="3605" y="6194"/>
                    <a:pt x="3975" y="7673"/>
                    <a:pt x="5084" y="8967"/>
                  </a:cubicBezTo>
                  <a:cubicBezTo>
                    <a:pt x="5824" y="9799"/>
                    <a:pt x="5639" y="10353"/>
                    <a:pt x="5084" y="11000"/>
                  </a:cubicBezTo>
                  <a:cubicBezTo>
                    <a:pt x="4698" y="11442"/>
                    <a:pt x="4279" y="11653"/>
                    <a:pt x="3847" y="11653"/>
                  </a:cubicBezTo>
                  <a:cubicBezTo>
                    <a:pt x="3555" y="11653"/>
                    <a:pt x="3256" y="11556"/>
                    <a:pt x="2958" y="11370"/>
                  </a:cubicBezTo>
                  <a:cubicBezTo>
                    <a:pt x="2404" y="11000"/>
                    <a:pt x="1849" y="10631"/>
                    <a:pt x="1387" y="10168"/>
                  </a:cubicBezTo>
                  <a:cubicBezTo>
                    <a:pt x="185" y="10908"/>
                    <a:pt x="0" y="11462"/>
                    <a:pt x="1110" y="12479"/>
                  </a:cubicBezTo>
                  <a:cubicBezTo>
                    <a:pt x="1664" y="12941"/>
                    <a:pt x="2311" y="13126"/>
                    <a:pt x="2866" y="13496"/>
                  </a:cubicBezTo>
                  <a:cubicBezTo>
                    <a:pt x="3200" y="12940"/>
                    <a:pt x="3567" y="12551"/>
                    <a:pt x="4008" y="12551"/>
                  </a:cubicBezTo>
                  <a:cubicBezTo>
                    <a:pt x="4300" y="12551"/>
                    <a:pt x="4624" y="12721"/>
                    <a:pt x="4992" y="13126"/>
                  </a:cubicBezTo>
                  <a:lnTo>
                    <a:pt x="5731" y="13126"/>
                  </a:lnTo>
                  <a:cubicBezTo>
                    <a:pt x="5975" y="12517"/>
                    <a:pt x="6272" y="12318"/>
                    <a:pt x="6592" y="12318"/>
                  </a:cubicBezTo>
                  <a:cubicBezTo>
                    <a:pt x="6999" y="12318"/>
                    <a:pt x="7443" y="12642"/>
                    <a:pt x="7857" y="12849"/>
                  </a:cubicBezTo>
                  <a:cubicBezTo>
                    <a:pt x="8146" y="12964"/>
                    <a:pt x="8506" y="13403"/>
                    <a:pt x="8826" y="13403"/>
                  </a:cubicBezTo>
                  <a:cubicBezTo>
                    <a:pt x="9019" y="13403"/>
                    <a:pt x="9197" y="13243"/>
                    <a:pt x="9336" y="12757"/>
                  </a:cubicBezTo>
                  <a:cubicBezTo>
                    <a:pt x="8967" y="11925"/>
                    <a:pt x="8597" y="11185"/>
                    <a:pt x="8320" y="10353"/>
                  </a:cubicBezTo>
                  <a:cubicBezTo>
                    <a:pt x="8135" y="9860"/>
                    <a:pt x="8361" y="9860"/>
                    <a:pt x="8641" y="9860"/>
                  </a:cubicBezTo>
                  <a:lnTo>
                    <a:pt x="8641" y="9860"/>
                  </a:lnTo>
                  <a:cubicBezTo>
                    <a:pt x="8782" y="9860"/>
                    <a:pt x="8936" y="9860"/>
                    <a:pt x="9059" y="9799"/>
                  </a:cubicBezTo>
                  <a:cubicBezTo>
                    <a:pt x="8967" y="9706"/>
                    <a:pt x="8967" y="9614"/>
                    <a:pt x="8967" y="9521"/>
                  </a:cubicBezTo>
                  <a:cubicBezTo>
                    <a:pt x="8042" y="9152"/>
                    <a:pt x="7210" y="8689"/>
                    <a:pt x="6841" y="7673"/>
                  </a:cubicBezTo>
                  <a:cubicBezTo>
                    <a:pt x="6378" y="7395"/>
                    <a:pt x="6471" y="7026"/>
                    <a:pt x="6471" y="6563"/>
                  </a:cubicBezTo>
                  <a:cubicBezTo>
                    <a:pt x="5916" y="6101"/>
                    <a:pt x="5916" y="5639"/>
                    <a:pt x="6471" y="5084"/>
                  </a:cubicBezTo>
                  <a:cubicBezTo>
                    <a:pt x="6471" y="4622"/>
                    <a:pt x="6286" y="4068"/>
                    <a:pt x="6841" y="3698"/>
                  </a:cubicBezTo>
                  <a:lnTo>
                    <a:pt x="6841" y="3328"/>
                  </a:lnTo>
                  <a:cubicBezTo>
                    <a:pt x="6194" y="2404"/>
                    <a:pt x="7303" y="2127"/>
                    <a:pt x="7580" y="1480"/>
                  </a:cubicBezTo>
                  <a:cubicBezTo>
                    <a:pt x="7673" y="1110"/>
                    <a:pt x="7765" y="740"/>
                    <a:pt x="7950" y="370"/>
                  </a:cubicBezTo>
                  <a:cubicBezTo>
                    <a:pt x="7918" y="366"/>
                    <a:pt x="7886" y="364"/>
                    <a:pt x="7853" y="364"/>
                  </a:cubicBezTo>
                  <a:cubicBezTo>
                    <a:pt x="7489" y="364"/>
                    <a:pt x="7079" y="623"/>
                    <a:pt x="6729" y="623"/>
                  </a:cubicBezTo>
                  <a:cubicBezTo>
                    <a:pt x="6473" y="623"/>
                    <a:pt x="6250" y="484"/>
                    <a:pt x="610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37"/>
            <p:cNvSpPr/>
            <p:nvPr/>
          </p:nvSpPr>
          <p:spPr>
            <a:xfrm>
              <a:off x="4459350" y="302825"/>
              <a:ext cx="596225" cy="145600"/>
            </a:xfrm>
            <a:custGeom>
              <a:rect b="b" l="l" r="r" t="t"/>
              <a:pathLst>
                <a:path extrusionOk="0" h="5824" w="23849">
                  <a:moveTo>
                    <a:pt x="23748" y="1835"/>
                  </a:moveTo>
                  <a:lnTo>
                    <a:pt x="23748" y="1835"/>
                  </a:lnTo>
                  <a:cubicBezTo>
                    <a:pt x="23751" y="1839"/>
                    <a:pt x="23753" y="1844"/>
                    <a:pt x="23756" y="1849"/>
                  </a:cubicBezTo>
                  <a:lnTo>
                    <a:pt x="23848" y="1849"/>
                  </a:lnTo>
                  <a:cubicBezTo>
                    <a:pt x="23815" y="1844"/>
                    <a:pt x="23782" y="1839"/>
                    <a:pt x="23748" y="1835"/>
                  </a:cubicBezTo>
                  <a:close/>
                  <a:moveTo>
                    <a:pt x="16176" y="0"/>
                  </a:moveTo>
                  <a:cubicBezTo>
                    <a:pt x="15831" y="346"/>
                    <a:pt x="15445" y="429"/>
                    <a:pt x="15037" y="429"/>
                  </a:cubicBezTo>
                  <a:cubicBezTo>
                    <a:pt x="14659" y="429"/>
                    <a:pt x="14262" y="357"/>
                    <a:pt x="13862" y="357"/>
                  </a:cubicBezTo>
                  <a:cubicBezTo>
                    <a:pt x="13771" y="357"/>
                    <a:pt x="13679" y="361"/>
                    <a:pt x="13588" y="370"/>
                  </a:cubicBezTo>
                  <a:cubicBezTo>
                    <a:pt x="12756" y="555"/>
                    <a:pt x="11924" y="647"/>
                    <a:pt x="11092" y="740"/>
                  </a:cubicBezTo>
                  <a:cubicBezTo>
                    <a:pt x="10782" y="1153"/>
                    <a:pt x="10434" y="1271"/>
                    <a:pt x="10066" y="1271"/>
                  </a:cubicBezTo>
                  <a:cubicBezTo>
                    <a:pt x="9574" y="1271"/>
                    <a:pt x="9048" y="1059"/>
                    <a:pt x="8532" y="1059"/>
                  </a:cubicBezTo>
                  <a:cubicBezTo>
                    <a:pt x="8399" y="1059"/>
                    <a:pt x="8266" y="1074"/>
                    <a:pt x="8134" y="1109"/>
                  </a:cubicBezTo>
                  <a:lnTo>
                    <a:pt x="7118" y="1109"/>
                  </a:lnTo>
                  <a:cubicBezTo>
                    <a:pt x="6933" y="1387"/>
                    <a:pt x="6655" y="1479"/>
                    <a:pt x="6378" y="1479"/>
                  </a:cubicBezTo>
                  <a:cubicBezTo>
                    <a:pt x="6101" y="2126"/>
                    <a:pt x="5546" y="2219"/>
                    <a:pt x="4899" y="2219"/>
                  </a:cubicBezTo>
                  <a:cubicBezTo>
                    <a:pt x="4437" y="2311"/>
                    <a:pt x="3975" y="2403"/>
                    <a:pt x="3420" y="2588"/>
                  </a:cubicBezTo>
                  <a:cubicBezTo>
                    <a:pt x="2907" y="2845"/>
                    <a:pt x="2474" y="3338"/>
                    <a:pt x="1827" y="3338"/>
                  </a:cubicBezTo>
                  <a:cubicBezTo>
                    <a:pt x="1774" y="3338"/>
                    <a:pt x="1720" y="3335"/>
                    <a:pt x="1664" y="3328"/>
                  </a:cubicBezTo>
                  <a:cubicBezTo>
                    <a:pt x="1294" y="3513"/>
                    <a:pt x="924" y="3790"/>
                    <a:pt x="555" y="3975"/>
                  </a:cubicBezTo>
                  <a:cubicBezTo>
                    <a:pt x="1849" y="4899"/>
                    <a:pt x="0" y="5177"/>
                    <a:pt x="185" y="5824"/>
                  </a:cubicBezTo>
                  <a:cubicBezTo>
                    <a:pt x="1109" y="5546"/>
                    <a:pt x="2126" y="5084"/>
                    <a:pt x="3050" y="4992"/>
                  </a:cubicBezTo>
                  <a:cubicBezTo>
                    <a:pt x="4714" y="4899"/>
                    <a:pt x="5454" y="3235"/>
                    <a:pt x="7025" y="2958"/>
                  </a:cubicBezTo>
                  <a:cubicBezTo>
                    <a:pt x="11063" y="2218"/>
                    <a:pt x="15102" y="1526"/>
                    <a:pt x="19212" y="1526"/>
                  </a:cubicBezTo>
                  <a:cubicBezTo>
                    <a:pt x="20713" y="1526"/>
                    <a:pt x="22224" y="1619"/>
                    <a:pt x="23748" y="1835"/>
                  </a:cubicBezTo>
                  <a:lnTo>
                    <a:pt x="23748" y="1835"/>
                  </a:lnTo>
                  <a:cubicBezTo>
                    <a:pt x="23557" y="1477"/>
                    <a:pt x="23017" y="1378"/>
                    <a:pt x="23109" y="740"/>
                  </a:cubicBezTo>
                  <a:cubicBezTo>
                    <a:pt x="22739" y="277"/>
                    <a:pt x="22323" y="139"/>
                    <a:pt x="21884" y="139"/>
                  </a:cubicBezTo>
                  <a:cubicBezTo>
                    <a:pt x="21445" y="139"/>
                    <a:pt x="20983" y="277"/>
                    <a:pt x="20521" y="370"/>
                  </a:cubicBezTo>
                  <a:lnTo>
                    <a:pt x="19411" y="370"/>
                  </a:lnTo>
                  <a:cubicBezTo>
                    <a:pt x="19247" y="260"/>
                    <a:pt x="19065" y="232"/>
                    <a:pt x="18880" y="232"/>
                  </a:cubicBezTo>
                  <a:cubicBezTo>
                    <a:pt x="18684" y="232"/>
                    <a:pt x="18483" y="264"/>
                    <a:pt x="18291" y="264"/>
                  </a:cubicBezTo>
                  <a:cubicBezTo>
                    <a:pt x="18055" y="264"/>
                    <a:pt x="17834" y="215"/>
                    <a:pt x="176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37"/>
            <p:cNvSpPr/>
            <p:nvPr/>
          </p:nvSpPr>
          <p:spPr>
            <a:xfrm>
              <a:off x="4119650" y="402175"/>
              <a:ext cx="385925" cy="263475"/>
            </a:xfrm>
            <a:custGeom>
              <a:rect b="b" l="l" r="r" t="t"/>
              <a:pathLst>
                <a:path extrusionOk="0" h="10539" w="15437">
                  <a:moveTo>
                    <a:pt x="14143" y="1"/>
                  </a:moveTo>
                  <a:lnTo>
                    <a:pt x="14143" y="1"/>
                  </a:lnTo>
                  <a:cubicBezTo>
                    <a:pt x="11185" y="463"/>
                    <a:pt x="9151" y="2589"/>
                    <a:pt x="6655" y="3883"/>
                  </a:cubicBezTo>
                  <a:cubicBezTo>
                    <a:pt x="6008" y="4253"/>
                    <a:pt x="5361" y="4715"/>
                    <a:pt x="4714" y="5085"/>
                  </a:cubicBezTo>
                  <a:cubicBezTo>
                    <a:pt x="3513" y="6009"/>
                    <a:pt x="2496" y="7118"/>
                    <a:pt x="1017" y="7673"/>
                  </a:cubicBezTo>
                  <a:lnTo>
                    <a:pt x="647" y="8043"/>
                  </a:lnTo>
                  <a:cubicBezTo>
                    <a:pt x="370" y="8135"/>
                    <a:pt x="93" y="8412"/>
                    <a:pt x="0" y="8782"/>
                  </a:cubicBezTo>
                  <a:cubicBezTo>
                    <a:pt x="370" y="9244"/>
                    <a:pt x="0" y="10169"/>
                    <a:pt x="647" y="10538"/>
                  </a:cubicBezTo>
                  <a:cubicBezTo>
                    <a:pt x="3143" y="8967"/>
                    <a:pt x="5269" y="6841"/>
                    <a:pt x="7765" y="5362"/>
                  </a:cubicBezTo>
                  <a:cubicBezTo>
                    <a:pt x="9798" y="4253"/>
                    <a:pt x="11739" y="3051"/>
                    <a:pt x="13773" y="1850"/>
                  </a:cubicBezTo>
                  <a:cubicBezTo>
                    <a:pt x="13588" y="1203"/>
                    <a:pt x="15437" y="925"/>
                    <a:pt x="1414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37"/>
            <p:cNvSpPr/>
            <p:nvPr/>
          </p:nvSpPr>
          <p:spPr>
            <a:xfrm>
              <a:off x="5201125" y="4887600"/>
              <a:ext cx="235725" cy="346650"/>
            </a:xfrm>
            <a:custGeom>
              <a:rect b="b" l="l" r="r" t="t"/>
              <a:pathLst>
                <a:path extrusionOk="0" h="13866" w="9429">
                  <a:moveTo>
                    <a:pt x="6933" y="0"/>
                  </a:moveTo>
                  <a:lnTo>
                    <a:pt x="6933" y="1479"/>
                  </a:lnTo>
                  <a:lnTo>
                    <a:pt x="7210" y="1479"/>
                  </a:lnTo>
                  <a:cubicBezTo>
                    <a:pt x="7395" y="1571"/>
                    <a:pt x="7580" y="1571"/>
                    <a:pt x="7765" y="1664"/>
                  </a:cubicBezTo>
                  <a:cubicBezTo>
                    <a:pt x="8135" y="1941"/>
                    <a:pt x="8412" y="2219"/>
                    <a:pt x="8320" y="2681"/>
                  </a:cubicBezTo>
                  <a:cubicBezTo>
                    <a:pt x="8227" y="2866"/>
                    <a:pt x="8042" y="3050"/>
                    <a:pt x="7950" y="3050"/>
                  </a:cubicBezTo>
                  <a:cubicBezTo>
                    <a:pt x="7488" y="3050"/>
                    <a:pt x="7673" y="2311"/>
                    <a:pt x="7210" y="2219"/>
                  </a:cubicBezTo>
                  <a:lnTo>
                    <a:pt x="7210" y="2219"/>
                  </a:lnTo>
                  <a:cubicBezTo>
                    <a:pt x="7118" y="3143"/>
                    <a:pt x="7580" y="4252"/>
                    <a:pt x="6933" y="5084"/>
                  </a:cubicBezTo>
                  <a:cubicBezTo>
                    <a:pt x="6656" y="7118"/>
                    <a:pt x="6286" y="9059"/>
                    <a:pt x="3975" y="9798"/>
                  </a:cubicBezTo>
                  <a:cubicBezTo>
                    <a:pt x="3605" y="9983"/>
                    <a:pt x="3236" y="10076"/>
                    <a:pt x="2866" y="10168"/>
                  </a:cubicBezTo>
                  <a:cubicBezTo>
                    <a:pt x="2390" y="10882"/>
                    <a:pt x="1837" y="11251"/>
                    <a:pt x="1184" y="11251"/>
                  </a:cubicBezTo>
                  <a:cubicBezTo>
                    <a:pt x="822" y="11251"/>
                    <a:pt x="429" y="11138"/>
                    <a:pt x="1" y="10907"/>
                  </a:cubicBezTo>
                  <a:lnTo>
                    <a:pt x="1" y="11277"/>
                  </a:lnTo>
                  <a:cubicBezTo>
                    <a:pt x="370" y="11647"/>
                    <a:pt x="555" y="13126"/>
                    <a:pt x="370" y="13773"/>
                  </a:cubicBezTo>
                  <a:cubicBezTo>
                    <a:pt x="648" y="13773"/>
                    <a:pt x="1017" y="13865"/>
                    <a:pt x="1387" y="13865"/>
                  </a:cubicBezTo>
                  <a:cubicBezTo>
                    <a:pt x="1664" y="13773"/>
                    <a:pt x="1942" y="13773"/>
                    <a:pt x="2127" y="13773"/>
                  </a:cubicBezTo>
                  <a:cubicBezTo>
                    <a:pt x="4345" y="12294"/>
                    <a:pt x="6194" y="10445"/>
                    <a:pt x="7950" y="8412"/>
                  </a:cubicBezTo>
                  <a:cubicBezTo>
                    <a:pt x="7950" y="8042"/>
                    <a:pt x="8042" y="7765"/>
                    <a:pt x="8320" y="7672"/>
                  </a:cubicBezTo>
                  <a:lnTo>
                    <a:pt x="8689" y="7302"/>
                  </a:lnTo>
                  <a:cubicBezTo>
                    <a:pt x="8967" y="6563"/>
                    <a:pt x="9244" y="5824"/>
                    <a:pt x="9429" y="5084"/>
                  </a:cubicBezTo>
                  <a:lnTo>
                    <a:pt x="9429" y="1479"/>
                  </a:lnTo>
                  <a:lnTo>
                    <a:pt x="9059" y="1479"/>
                  </a:lnTo>
                  <a:cubicBezTo>
                    <a:pt x="8042" y="1387"/>
                    <a:pt x="7303" y="924"/>
                    <a:pt x="69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37"/>
            <p:cNvSpPr/>
            <p:nvPr/>
          </p:nvSpPr>
          <p:spPr>
            <a:xfrm>
              <a:off x="4799025" y="4977725"/>
              <a:ext cx="346675" cy="256525"/>
            </a:xfrm>
            <a:custGeom>
              <a:rect b="b" l="l" r="r" t="t"/>
              <a:pathLst>
                <a:path extrusionOk="0" h="10261" w="13867">
                  <a:moveTo>
                    <a:pt x="2589" y="0"/>
                  </a:moveTo>
                  <a:cubicBezTo>
                    <a:pt x="1942" y="832"/>
                    <a:pt x="2682" y="1202"/>
                    <a:pt x="3051" y="1756"/>
                  </a:cubicBezTo>
                  <a:cubicBezTo>
                    <a:pt x="3513" y="2588"/>
                    <a:pt x="3698" y="3328"/>
                    <a:pt x="2497" y="3882"/>
                  </a:cubicBezTo>
                  <a:cubicBezTo>
                    <a:pt x="2127" y="2588"/>
                    <a:pt x="925" y="2219"/>
                    <a:pt x="1" y="1479"/>
                  </a:cubicBezTo>
                  <a:lnTo>
                    <a:pt x="1" y="1479"/>
                  </a:lnTo>
                  <a:cubicBezTo>
                    <a:pt x="1572" y="5084"/>
                    <a:pt x="4530" y="6933"/>
                    <a:pt x="7858" y="8412"/>
                  </a:cubicBezTo>
                  <a:cubicBezTo>
                    <a:pt x="9244" y="9059"/>
                    <a:pt x="11093" y="8689"/>
                    <a:pt x="12017" y="10260"/>
                  </a:cubicBezTo>
                  <a:lnTo>
                    <a:pt x="12387" y="10260"/>
                  </a:lnTo>
                  <a:lnTo>
                    <a:pt x="12387" y="10168"/>
                  </a:lnTo>
                  <a:cubicBezTo>
                    <a:pt x="12534" y="9874"/>
                    <a:pt x="12098" y="9056"/>
                    <a:pt x="12607" y="9056"/>
                  </a:cubicBezTo>
                  <a:cubicBezTo>
                    <a:pt x="12739" y="9056"/>
                    <a:pt x="12934" y="9110"/>
                    <a:pt x="13219" y="9244"/>
                  </a:cubicBezTo>
                  <a:cubicBezTo>
                    <a:pt x="13311" y="9244"/>
                    <a:pt x="13681" y="8689"/>
                    <a:pt x="13866" y="8412"/>
                  </a:cubicBezTo>
                  <a:cubicBezTo>
                    <a:pt x="13219" y="7765"/>
                    <a:pt x="12295" y="8319"/>
                    <a:pt x="11648" y="7672"/>
                  </a:cubicBezTo>
                  <a:lnTo>
                    <a:pt x="10631" y="7302"/>
                  </a:lnTo>
                  <a:lnTo>
                    <a:pt x="9891" y="7302"/>
                  </a:lnTo>
                  <a:cubicBezTo>
                    <a:pt x="8505" y="6193"/>
                    <a:pt x="6749" y="5731"/>
                    <a:pt x="5455" y="4437"/>
                  </a:cubicBezTo>
                  <a:cubicBezTo>
                    <a:pt x="5270" y="4160"/>
                    <a:pt x="4992" y="3975"/>
                    <a:pt x="4808" y="3697"/>
                  </a:cubicBezTo>
                  <a:cubicBezTo>
                    <a:pt x="3698" y="2681"/>
                    <a:pt x="3421" y="1202"/>
                    <a:pt x="258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37"/>
            <p:cNvSpPr/>
            <p:nvPr/>
          </p:nvSpPr>
          <p:spPr>
            <a:xfrm>
              <a:off x="5053225" y="4751575"/>
              <a:ext cx="256525" cy="263150"/>
            </a:xfrm>
            <a:custGeom>
              <a:rect b="b" l="l" r="r" t="t"/>
              <a:pathLst>
                <a:path extrusionOk="0" h="10526" w="10261">
                  <a:moveTo>
                    <a:pt x="7084" y="1"/>
                  </a:moveTo>
                  <a:cubicBezTo>
                    <a:pt x="4757" y="1"/>
                    <a:pt x="2705" y="1203"/>
                    <a:pt x="833" y="2945"/>
                  </a:cubicBezTo>
                  <a:cubicBezTo>
                    <a:pt x="833" y="3223"/>
                    <a:pt x="740" y="3500"/>
                    <a:pt x="463" y="3685"/>
                  </a:cubicBezTo>
                  <a:lnTo>
                    <a:pt x="93" y="5071"/>
                  </a:lnTo>
                  <a:cubicBezTo>
                    <a:pt x="1" y="7105"/>
                    <a:pt x="370" y="9046"/>
                    <a:pt x="1942" y="10525"/>
                  </a:cubicBezTo>
                  <a:cubicBezTo>
                    <a:pt x="1942" y="9970"/>
                    <a:pt x="1849" y="9508"/>
                    <a:pt x="2589" y="9416"/>
                  </a:cubicBezTo>
                  <a:cubicBezTo>
                    <a:pt x="2866" y="8584"/>
                    <a:pt x="1942" y="8029"/>
                    <a:pt x="1942" y="7290"/>
                  </a:cubicBezTo>
                  <a:cubicBezTo>
                    <a:pt x="2034" y="6920"/>
                    <a:pt x="2127" y="6550"/>
                    <a:pt x="2219" y="6181"/>
                  </a:cubicBezTo>
                  <a:cubicBezTo>
                    <a:pt x="2034" y="4702"/>
                    <a:pt x="2219" y="3315"/>
                    <a:pt x="3698" y="2576"/>
                  </a:cubicBezTo>
                  <a:cubicBezTo>
                    <a:pt x="4345" y="2298"/>
                    <a:pt x="4900" y="2021"/>
                    <a:pt x="5547" y="1836"/>
                  </a:cubicBezTo>
                  <a:cubicBezTo>
                    <a:pt x="5787" y="1814"/>
                    <a:pt x="6022" y="1803"/>
                    <a:pt x="6253" y="1803"/>
                  </a:cubicBezTo>
                  <a:cubicBezTo>
                    <a:pt x="7000" y="1803"/>
                    <a:pt x="7706" y="1923"/>
                    <a:pt x="8412" y="2206"/>
                  </a:cubicBezTo>
                  <a:lnTo>
                    <a:pt x="9152" y="2206"/>
                  </a:lnTo>
                  <a:cubicBezTo>
                    <a:pt x="8244" y="845"/>
                    <a:pt x="8822" y="721"/>
                    <a:pt x="9669" y="721"/>
                  </a:cubicBezTo>
                  <a:cubicBezTo>
                    <a:pt x="9858" y="721"/>
                    <a:pt x="10059" y="727"/>
                    <a:pt x="10261" y="727"/>
                  </a:cubicBezTo>
                  <a:cubicBezTo>
                    <a:pt x="9146" y="225"/>
                    <a:pt x="8089" y="1"/>
                    <a:pt x="708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37"/>
            <p:cNvSpPr/>
            <p:nvPr/>
          </p:nvSpPr>
          <p:spPr>
            <a:xfrm>
              <a:off x="5131800" y="529275"/>
              <a:ext cx="140975" cy="182600"/>
            </a:xfrm>
            <a:custGeom>
              <a:rect b="b" l="l" r="r" t="t"/>
              <a:pathLst>
                <a:path extrusionOk="0" h="7304" w="5639">
                  <a:moveTo>
                    <a:pt x="2034" y="1"/>
                  </a:moveTo>
                  <a:lnTo>
                    <a:pt x="1664" y="371"/>
                  </a:lnTo>
                  <a:cubicBezTo>
                    <a:pt x="1700" y="910"/>
                    <a:pt x="1554" y="1044"/>
                    <a:pt x="1346" y="1044"/>
                  </a:cubicBezTo>
                  <a:cubicBezTo>
                    <a:pt x="1142" y="1044"/>
                    <a:pt x="878" y="915"/>
                    <a:pt x="668" y="915"/>
                  </a:cubicBezTo>
                  <a:cubicBezTo>
                    <a:pt x="541" y="915"/>
                    <a:pt x="434" y="962"/>
                    <a:pt x="370" y="1110"/>
                  </a:cubicBezTo>
                  <a:cubicBezTo>
                    <a:pt x="0" y="1757"/>
                    <a:pt x="1017" y="1942"/>
                    <a:pt x="925" y="2589"/>
                  </a:cubicBezTo>
                  <a:cubicBezTo>
                    <a:pt x="1849" y="2589"/>
                    <a:pt x="2311" y="2774"/>
                    <a:pt x="1572" y="3791"/>
                  </a:cubicBezTo>
                  <a:cubicBezTo>
                    <a:pt x="278" y="5547"/>
                    <a:pt x="648" y="6286"/>
                    <a:pt x="2774" y="7303"/>
                  </a:cubicBezTo>
                  <a:lnTo>
                    <a:pt x="4160" y="7303"/>
                  </a:lnTo>
                  <a:cubicBezTo>
                    <a:pt x="4715" y="6009"/>
                    <a:pt x="5177" y="4623"/>
                    <a:pt x="5639" y="3328"/>
                  </a:cubicBezTo>
                  <a:cubicBezTo>
                    <a:pt x="5547" y="3051"/>
                    <a:pt x="5454" y="2866"/>
                    <a:pt x="5269" y="2589"/>
                  </a:cubicBezTo>
                  <a:cubicBezTo>
                    <a:pt x="4992" y="2404"/>
                    <a:pt x="4900" y="2127"/>
                    <a:pt x="4900" y="1850"/>
                  </a:cubicBezTo>
                  <a:cubicBezTo>
                    <a:pt x="4068" y="1295"/>
                    <a:pt x="3236" y="648"/>
                    <a:pt x="240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37"/>
            <p:cNvSpPr/>
            <p:nvPr/>
          </p:nvSpPr>
          <p:spPr>
            <a:xfrm>
              <a:off x="4133500" y="3089725"/>
              <a:ext cx="275025" cy="254225"/>
            </a:xfrm>
            <a:custGeom>
              <a:rect b="b" l="l" r="r" t="t"/>
              <a:pathLst>
                <a:path extrusionOk="0" h="10169" w="11001">
                  <a:moveTo>
                    <a:pt x="463" y="1"/>
                  </a:moveTo>
                  <a:cubicBezTo>
                    <a:pt x="371" y="740"/>
                    <a:pt x="1" y="1387"/>
                    <a:pt x="925" y="1942"/>
                  </a:cubicBezTo>
                  <a:cubicBezTo>
                    <a:pt x="1387" y="2312"/>
                    <a:pt x="833" y="2496"/>
                    <a:pt x="463" y="2589"/>
                  </a:cubicBezTo>
                  <a:cubicBezTo>
                    <a:pt x="3328" y="5085"/>
                    <a:pt x="6101" y="7673"/>
                    <a:pt x="8875" y="10169"/>
                  </a:cubicBezTo>
                  <a:cubicBezTo>
                    <a:pt x="9113" y="9771"/>
                    <a:pt x="9420" y="9664"/>
                    <a:pt x="9744" y="9664"/>
                  </a:cubicBezTo>
                  <a:cubicBezTo>
                    <a:pt x="10120" y="9664"/>
                    <a:pt x="10519" y="9808"/>
                    <a:pt x="10860" y="9808"/>
                  </a:cubicBezTo>
                  <a:cubicBezTo>
                    <a:pt x="10908" y="9808"/>
                    <a:pt x="10955" y="9805"/>
                    <a:pt x="11001" y="9799"/>
                  </a:cubicBezTo>
                  <a:cubicBezTo>
                    <a:pt x="10908" y="9429"/>
                    <a:pt x="10816" y="9059"/>
                    <a:pt x="10631" y="8690"/>
                  </a:cubicBezTo>
                  <a:cubicBezTo>
                    <a:pt x="10353" y="8690"/>
                    <a:pt x="10076" y="8690"/>
                    <a:pt x="9984" y="8412"/>
                  </a:cubicBezTo>
                  <a:cubicBezTo>
                    <a:pt x="9799" y="8227"/>
                    <a:pt x="9706" y="8135"/>
                    <a:pt x="9614" y="8043"/>
                  </a:cubicBezTo>
                  <a:cubicBezTo>
                    <a:pt x="8875" y="7580"/>
                    <a:pt x="8227" y="6933"/>
                    <a:pt x="7765" y="6194"/>
                  </a:cubicBezTo>
                  <a:cubicBezTo>
                    <a:pt x="6841" y="6101"/>
                    <a:pt x="6379" y="5454"/>
                    <a:pt x="5917" y="4715"/>
                  </a:cubicBezTo>
                  <a:lnTo>
                    <a:pt x="5177" y="3975"/>
                  </a:lnTo>
                  <a:lnTo>
                    <a:pt x="4530" y="3328"/>
                  </a:lnTo>
                  <a:cubicBezTo>
                    <a:pt x="3144" y="2404"/>
                    <a:pt x="1850" y="1295"/>
                    <a:pt x="83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37"/>
            <p:cNvSpPr/>
            <p:nvPr/>
          </p:nvSpPr>
          <p:spPr>
            <a:xfrm>
              <a:off x="4845250" y="363825"/>
              <a:ext cx="279650" cy="211700"/>
            </a:xfrm>
            <a:custGeom>
              <a:rect b="b" l="l" r="r" t="t"/>
              <a:pathLst>
                <a:path extrusionOk="0" h="8468" w="11186">
                  <a:moveTo>
                    <a:pt x="9714" y="0"/>
                  </a:moveTo>
                  <a:cubicBezTo>
                    <a:pt x="8801" y="0"/>
                    <a:pt x="8006" y="649"/>
                    <a:pt x="7211" y="888"/>
                  </a:cubicBezTo>
                  <a:cubicBezTo>
                    <a:pt x="4345" y="1997"/>
                    <a:pt x="1664" y="3568"/>
                    <a:pt x="1" y="6249"/>
                  </a:cubicBezTo>
                  <a:cubicBezTo>
                    <a:pt x="278" y="7081"/>
                    <a:pt x="740" y="7451"/>
                    <a:pt x="1572" y="7451"/>
                  </a:cubicBezTo>
                  <a:cubicBezTo>
                    <a:pt x="1480" y="7820"/>
                    <a:pt x="1480" y="8098"/>
                    <a:pt x="1480" y="8468"/>
                  </a:cubicBezTo>
                  <a:cubicBezTo>
                    <a:pt x="2496" y="7913"/>
                    <a:pt x="2681" y="6526"/>
                    <a:pt x="3698" y="5879"/>
                  </a:cubicBezTo>
                  <a:cubicBezTo>
                    <a:pt x="4068" y="5047"/>
                    <a:pt x="4715" y="4308"/>
                    <a:pt x="5454" y="3753"/>
                  </a:cubicBezTo>
                  <a:cubicBezTo>
                    <a:pt x="7026" y="2274"/>
                    <a:pt x="8967" y="1997"/>
                    <a:pt x="10908" y="1905"/>
                  </a:cubicBezTo>
                  <a:cubicBezTo>
                    <a:pt x="11185" y="1073"/>
                    <a:pt x="10261" y="795"/>
                    <a:pt x="10168" y="56"/>
                  </a:cubicBezTo>
                  <a:cubicBezTo>
                    <a:pt x="10014" y="17"/>
                    <a:pt x="9862" y="0"/>
                    <a:pt x="971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37"/>
            <p:cNvSpPr/>
            <p:nvPr/>
          </p:nvSpPr>
          <p:spPr>
            <a:xfrm>
              <a:off x="4355350" y="3331325"/>
              <a:ext cx="233425" cy="303800"/>
            </a:xfrm>
            <a:custGeom>
              <a:rect b="b" l="l" r="r" t="t"/>
              <a:pathLst>
                <a:path extrusionOk="0" h="12152" w="9337">
                  <a:moveTo>
                    <a:pt x="877" y="0"/>
                  </a:moveTo>
                  <a:cubicBezTo>
                    <a:pt x="546" y="0"/>
                    <a:pt x="239" y="107"/>
                    <a:pt x="1" y="505"/>
                  </a:cubicBezTo>
                  <a:cubicBezTo>
                    <a:pt x="2958" y="4202"/>
                    <a:pt x="6656" y="7437"/>
                    <a:pt x="7950" y="12151"/>
                  </a:cubicBezTo>
                  <a:cubicBezTo>
                    <a:pt x="9336" y="11042"/>
                    <a:pt x="8320" y="9748"/>
                    <a:pt x="8320" y="8546"/>
                  </a:cubicBezTo>
                  <a:cubicBezTo>
                    <a:pt x="8135" y="8084"/>
                    <a:pt x="7857" y="7530"/>
                    <a:pt x="7580" y="7067"/>
                  </a:cubicBezTo>
                  <a:lnTo>
                    <a:pt x="6841" y="5958"/>
                  </a:lnTo>
                  <a:cubicBezTo>
                    <a:pt x="6379" y="5496"/>
                    <a:pt x="5916" y="4941"/>
                    <a:pt x="5824" y="4202"/>
                  </a:cubicBezTo>
                  <a:cubicBezTo>
                    <a:pt x="5177" y="3925"/>
                    <a:pt x="4992" y="3278"/>
                    <a:pt x="4715" y="2723"/>
                  </a:cubicBezTo>
                  <a:cubicBezTo>
                    <a:pt x="3883" y="2076"/>
                    <a:pt x="3143" y="1429"/>
                    <a:pt x="2589" y="505"/>
                  </a:cubicBezTo>
                  <a:lnTo>
                    <a:pt x="2219" y="135"/>
                  </a:lnTo>
                  <a:cubicBezTo>
                    <a:pt x="2167" y="141"/>
                    <a:pt x="2114" y="144"/>
                    <a:pt x="2061" y="144"/>
                  </a:cubicBezTo>
                  <a:cubicBezTo>
                    <a:pt x="1680" y="144"/>
                    <a:pt x="1262" y="0"/>
                    <a:pt x="87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37"/>
            <p:cNvSpPr/>
            <p:nvPr/>
          </p:nvSpPr>
          <p:spPr>
            <a:xfrm>
              <a:off x="4706600" y="1101775"/>
              <a:ext cx="157175" cy="173950"/>
            </a:xfrm>
            <a:custGeom>
              <a:rect b="b" l="l" r="r" t="t"/>
              <a:pathLst>
                <a:path extrusionOk="0" h="6958" w="6287">
                  <a:moveTo>
                    <a:pt x="4430" y="1"/>
                  </a:moveTo>
                  <a:cubicBezTo>
                    <a:pt x="4347" y="1"/>
                    <a:pt x="4258" y="8"/>
                    <a:pt x="4160" y="25"/>
                  </a:cubicBezTo>
                  <a:cubicBezTo>
                    <a:pt x="3698" y="1041"/>
                    <a:pt x="2496" y="1319"/>
                    <a:pt x="1757" y="2243"/>
                  </a:cubicBezTo>
                  <a:cubicBezTo>
                    <a:pt x="1668" y="2367"/>
                    <a:pt x="1600" y="2416"/>
                    <a:pt x="1542" y="2416"/>
                  </a:cubicBezTo>
                  <a:cubicBezTo>
                    <a:pt x="1319" y="2416"/>
                    <a:pt x="1255" y="1671"/>
                    <a:pt x="779" y="1671"/>
                  </a:cubicBezTo>
                  <a:cubicBezTo>
                    <a:pt x="738" y="1671"/>
                    <a:pt x="695" y="1677"/>
                    <a:pt x="648" y="1688"/>
                  </a:cubicBezTo>
                  <a:cubicBezTo>
                    <a:pt x="370" y="2243"/>
                    <a:pt x="555" y="3167"/>
                    <a:pt x="1" y="3907"/>
                  </a:cubicBezTo>
                  <a:cubicBezTo>
                    <a:pt x="550" y="3657"/>
                    <a:pt x="1019" y="3488"/>
                    <a:pt x="1495" y="3488"/>
                  </a:cubicBezTo>
                  <a:cubicBezTo>
                    <a:pt x="1898" y="3488"/>
                    <a:pt x="2307" y="3610"/>
                    <a:pt x="2774" y="3907"/>
                  </a:cubicBezTo>
                  <a:cubicBezTo>
                    <a:pt x="2973" y="4057"/>
                    <a:pt x="3334" y="4233"/>
                    <a:pt x="3712" y="4233"/>
                  </a:cubicBezTo>
                  <a:cubicBezTo>
                    <a:pt x="4034" y="4233"/>
                    <a:pt x="4367" y="4105"/>
                    <a:pt x="4622" y="3722"/>
                  </a:cubicBezTo>
                  <a:cubicBezTo>
                    <a:pt x="4761" y="3583"/>
                    <a:pt x="4900" y="3514"/>
                    <a:pt x="5027" y="3514"/>
                  </a:cubicBezTo>
                  <a:cubicBezTo>
                    <a:pt x="5154" y="3514"/>
                    <a:pt x="5269" y="3583"/>
                    <a:pt x="5362" y="3722"/>
                  </a:cubicBezTo>
                  <a:cubicBezTo>
                    <a:pt x="5547" y="4092"/>
                    <a:pt x="5269" y="4277"/>
                    <a:pt x="5084" y="4462"/>
                  </a:cubicBezTo>
                  <a:cubicBezTo>
                    <a:pt x="4622" y="4924"/>
                    <a:pt x="3790" y="5016"/>
                    <a:pt x="3790" y="5848"/>
                  </a:cubicBezTo>
                  <a:cubicBezTo>
                    <a:pt x="4068" y="6403"/>
                    <a:pt x="5084" y="6033"/>
                    <a:pt x="5177" y="6957"/>
                  </a:cubicBezTo>
                  <a:lnTo>
                    <a:pt x="5916" y="6957"/>
                  </a:lnTo>
                  <a:lnTo>
                    <a:pt x="5916" y="6865"/>
                  </a:lnTo>
                  <a:cubicBezTo>
                    <a:pt x="5916" y="6495"/>
                    <a:pt x="5916" y="6033"/>
                    <a:pt x="6286" y="5848"/>
                  </a:cubicBezTo>
                  <a:lnTo>
                    <a:pt x="6286" y="2890"/>
                  </a:lnTo>
                  <a:lnTo>
                    <a:pt x="5916" y="2890"/>
                  </a:lnTo>
                  <a:cubicBezTo>
                    <a:pt x="5454" y="2520"/>
                    <a:pt x="5454" y="2058"/>
                    <a:pt x="5454" y="1504"/>
                  </a:cubicBezTo>
                  <a:cubicBezTo>
                    <a:pt x="5370" y="829"/>
                    <a:pt x="5286" y="1"/>
                    <a:pt x="443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37"/>
            <p:cNvSpPr/>
            <p:nvPr/>
          </p:nvSpPr>
          <p:spPr>
            <a:xfrm>
              <a:off x="4343800" y="2599825"/>
              <a:ext cx="129425" cy="335100"/>
            </a:xfrm>
            <a:custGeom>
              <a:rect b="b" l="l" r="r" t="t"/>
              <a:pathLst>
                <a:path extrusionOk="0" h="13404" w="5177">
                  <a:moveTo>
                    <a:pt x="1202" y="1"/>
                  </a:moveTo>
                  <a:cubicBezTo>
                    <a:pt x="740" y="93"/>
                    <a:pt x="278" y="93"/>
                    <a:pt x="0" y="555"/>
                  </a:cubicBezTo>
                  <a:cubicBezTo>
                    <a:pt x="1757" y="1387"/>
                    <a:pt x="1757" y="1387"/>
                    <a:pt x="2589" y="4345"/>
                  </a:cubicBezTo>
                  <a:cubicBezTo>
                    <a:pt x="3513" y="5824"/>
                    <a:pt x="3698" y="7580"/>
                    <a:pt x="3698" y="9152"/>
                  </a:cubicBezTo>
                  <a:cubicBezTo>
                    <a:pt x="3790" y="10261"/>
                    <a:pt x="2866" y="11647"/>
                    <a:pt x="925" y="11647"/>
                  </a:cubicBezTo>
                  <a:cubicBezTo>
                    <a:pt x="1849" y="11925"/>
                    <a:pt x="3143" y="11647"/>
                    <a:pt x="2589" y="13126"/>
                  </a:cubicBezTo>
                  <a:cubicBezTo>
                    <a:pt x="2496" y="13219"/>
                    <a:pt x="2773" y="13311"/>
                    <a:pt x="2958" y="13404"/>
                  </a:cubicBezTo>
                  <a:cubicBezTo>
                    <a:pt x="3420" y="12757"/>
                    <a:pt x="4067" y="12109"/>
                    <a:pt x="4807" y="11647"/>
                  </a:cubicBezTo>
                  <a:cubicBezTo>
                    <a:pt x="4715" y="11278"/>
                    <a:pt x="4252" y="10908"/>
                    <a:pt x="4807" y="10538"/>
                  </a:cubicBezTo>
                  <a:cubicBezTo>
                    <a:pt x="4992" y="9244"/>
                    <a:pt x="4437" y="7857"/>
                    <a:pt x="5177" y="6563"/>
                  </a:cubicBezTo>
                  <a:cubicBezTo>
                    <a:pt x="4715" y="5454"/>
                    <a:pt x="4160" y="4345"/>
                    <a:pt x="3698" y="3328"/>
                  </a:cubicBezTo>
                  <a:cubicBezTo>
                    <a:pt x="2958" y="2866"/>
                    <a:pt x="2773" y="2219"/>
                    <a:pt x="2589" y="1479"/>
                  </a:cubicBezTo>
                  <a:cubicBezTo>
                    <a:pt x="2034" y="1110"/>
                    <a:pt x="1479" y="648"/>
                    <a:pt x="120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37"/>
            <p:cNvSpPr/>
            <p:nvPr/>
          </p:nvSpPr>
          <p:spPr>
            <a:xfrm>
              <a:off x="5099450" y="4933800"/>
              <a:ext cx="212625" cy="127125"/>
            </a:xfrm>
            <a:custGeom>
              <a:rect b="b" l="l" r="r" t="t"/>
              <a:pathLst>
                <a:path extrusionOk="0" h="5085" w="8505">
                  <a:moveTo>
                    <a:pt x="5824" y="1"/>
                  </a:moveTo>
                  <a:cubicBezTo>
                    <a:pt x="4715" y="463"/>
                    <a:pt x="3883" y="1110"/>
                    <a:pt x="4068" y="2497"/>
                  </a:cubicBezTo>
                  <a:cubicBezTo>
                    <a:pt x="4068" y="3337"/>
                    <a:pt x="3838" y="3566"/>
                    <a:pt x="3519" y="3566"/>
                  </a:cubicBezTo>
                  <a:cubicBezTo>
                    <a:pt x="3136" y="3566"/>
                    <a:pt x="2622" y="3236"/>
                    <a:pt x="2219" y="3236"/>
                  </a:cubicBezTo>
                  <a:cubicBezTo>
                    <a:pt x="1982" y="3335"/>
                    <a:pt x="1788" y="3379"/>
                    <a:pt x="1626" y="3379"/>
                  </a:cubicBezTo>
                  <a:cubicBezTo>
                    <a:pt x="1031" y="3379"/>
                    <a:pt x="885" y="2781"/>
                    <a:pt x="740" y="2127"/>
                  </a:cubicBezTo>
                  <a:cubicBezTo>
                    <a:pt x="0" y="2219"/>
                    <a:pt x="0" y="2774"/>
                    <a:pt x="0" y="3236"/>
                  </a:cubicBezTo>
                  <a:cubicBezTo>
                    <a:pt x="647" y="4160"/>
                    <a:pt x="1664" y="4530"/>
                    <a:pt x="2589" y="5085"/>
                  </a:cubicBezTo>
                  <a:lnTo>
                    <a:pt x="3328" y="5085"/>
                  </a:lnTo>
                  <a:cubicBezTo>
                    <a:pt x="4252" y="5085"/>
                    <a:pt x="5084" y="4715"/>
                    <a:pt x="5824" y="4345"/>
                  </a:cubicBezTo>
                  <a:cubicBezTo>
                    <a:pt x="6009" y="4160"/>
                    <a:pt x="6101" y="4068"/>
                    <a:pt x="6194" y="3976"/>
                  </a:cubicBezTo>
                  <a:cubicBezTo>
                    <a:pt x="6378" y="3051"/>
                    <a:pt x="8504" y="2959"/>
                    <a:pt x="7303" y="1387"/>
                  </a:cubicBezTo>
                  <a:cubicBezTo>
                    <a:pt x="6933" y="1295"/>
                    <a:pt x="6748" y="1110"/>
                    <a:pt x="6563" y="740"/>
                  </a:cubicBezTo>
                  <a:cubicBezTo>
                    <a:pt x="6563" y="278"/>
                    <a:pt x="6378" y="1"/>
                    <a:pt x="582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37"/>
            <p:cNvSpPr/>
            <p:nvPr/>
          </p:nvSpPr>
          <p:spPr>
            <a:xfrm>
              <a:off x="5259325" y="4769575"/>
              <a:ext cx="168300" cy="155025"/>
            </a:xfrm>
            <a:custGeom>
              <a:rect b="b" l="l" r="r" t="t"/>
              <a:pathLst>
                <a:path extrusionOk="0" h="6201" w="6732">
                  <a:moveTo>
                    <a:pt x="1459" y="1"/>
                  </a:moveTo>
                  <a:cubicBezTo>
                    <a:pt x="640" y="1"/>
                    <a:pt x="0" y="125"/>
                    <a:pt x="908" y="1486"/>
                  </a:cubicBezTo>
                  <a:lnTo>
                    <a:pt x="908" y="1393"/>
                  </a:lnTo>
                  <a:cubicBezTo>
                    <a:pt x="1277" y="1671"/>
                    <a:pt x="1647" y="1948"/>
                    <a:pt x="2017" y="2225"/>
                  </a:cubicBezTo>
                  <a:cubicBezTo>
                    <a:pt x="2387" y="2318"/>
                    <a:pt x="2572" y="2595"/>
                    <a:pt x="2756" y="2872"/>
                  </a:cubicBezTo>
                  <a:cubicBezTo>
                    <a:pt x="3311" y="3242"/>
                    <a:pt x="3773" y="3612"/>
                    <a:pt x="3866" y="4351"/>
                  </a:cubicBezTo>
                  <a:lnTo>
                    <a:pt x="4143" y="4351"/>
                  </a:lnTo>
                  <a:cubicBezTo>
                    <a:pt x="4328" y="4444"/>
                    <a:pt x="4420" y="4629"/>
                    <a:pt x="4513" y="4721"/>
                  </a:cubicBezTo>
                  <a:cubicBezTo>
                    <a:pt x="4975" y="5645"/>
                    <a:pt x="5714" y="6108"/>
                    <a:pt x="6731" y="6200"/>
                  </a:cubicBezTo>
                  <a:lnTo>
                    <a:pt x="6731" y="4721"/>
                  </a:lnTo>
                  <a:cubicBezTo>
                    <a:pt x="6176" y="4259"/>
                    <a:pt x="6454" y="3519"/>
                    <a:pt x="6361" y="2965"/>
                  </a:cubicBezTo>
                  <a:cubicBezTo>
                    <a:pt x="5899" y="2872"/>
                    <a:pt x="5622" y="2688"/>
                    <a:pt x="5622" y="2225"/>
                  </a:cubicBezTo>
                  <a:lnTo>
                    <a:pt x="5252" y="2225"/>
                  </a:lnTo>
                  <a:lnTo>
                    <a:pt x="2017" y="7"/>
                  </a:lnTo>
                  <a:cubicBezTo>
                    <a:pt x="1832" y="7"/>
                    <a:pt x="1641" y="1"/>
                    <a:pt x="145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37"/>
            <p:cNvSpPr/>
            <p:nvPr/>
          </p:nvSpPr>
          <p:spPr>
            <a:xfrm>
              <a:off x="3977150" y="5223875"/>
              <a:ext cx="151750" cy="125925"/>
            </a:xfrm>
            <a:custGeom>
              <a:rect b="b" l="l" r="r" t="t"/>
              <a:pathLst>
                <a:path extrusionOk="0" h="5037" w="6070">
                  <a:moveTo>
                    <a:pt x="5350" y="0"/>
                  </a:moveTo>
                  <a:cubicBezTo>
                    <a:pt x="5024" y="0"/>
                    <a:pt x="4757" y="266"/>
                    <a:pt x="4591" y="599"/>
                  </a:cubicBezTo>
                  <a:cubicBezTo>
                    <a:pt x="4369" y="932"/>
                    <a:pt x="4214" y="1048"/>
                    <a:pt x="4095" y="1048"/>
                  </a:cubicBezTo>
                  <a:cubicBezTo>
                    <a:pt x="3818" y="1048"/>
                    <a:pt x="3741" y="414"/>
                    <a:pt x="3482" y="414"/>
                  </a:cubicBezTo>
                  <a:lnTo>
                    <a:pt x="3112" y="414"/>
                  </a:lnTo>
                  <a:cubicBezTo>
                    <a:pt x="2833" y="693"/>
                    <a:pt x="2520" y="766"/>
                    <a:pt x="2195" y="766"/>
                  </a:cubicBezTo>
                  <a:cubicBezTo>
                    <a:pt x="1839" y="766"/>
                    <a:pt x="1468" y="679"/>
                    <a:pt x="1113" y="679"/>
                  </a:cubicBezTo>
                  <a:cubicBezTo>
                    <a:pt x="1039" y="679"/>
                    <a:pt x="966" y="683"/>
                    <a:pt x="894" y="692"/>
                  </a:cubicBezTo>
                  <a:cubicBezTo>
                    <a:pt x="801" y="753"/>
                    <a:pt x="657" y="753"/>
                    <a:pt x="520" y="753"/>
                  </a:cubicBezTo>
                  <a:lnTo>
                    <a:pt x="520" y="753"/>
                  </a:lnTo>
                  <a:cubicBezTo>
                    <a:pt x="247" y="753"/>
                    <a:pt x="0" y="753"/>
                    <a:pt x="247" y="1246"/>
                  </a:cubicBezTo>
                  <a:cubicBezTo>
                    <a:pt x="524" y="2078"/>
                    <a:pt x="894" y="2818"/>
                    <a:pt x="1263" y="3650"/>
                  </a:cubicBezTo>
                  <a:cubicBezTo>
                    <a:pt x="2373" y="3834"/>
                    <a:pt x="1356" y="4666"/>
                    <a:pt x="1633" y="5036"/>
                  </a:cubicBezTo>
                  <a:lnTo>
                    <a:pt x="2373" y="5036"/>
                  </a:lnTo>
                  <a:cubicBezTo>
                    <a:pt x="3204" y="4019"/>
                    <a:pt x="3944" y="3003"/>
                    <a:pt x="4961" y="2171"/>
                  </a:cubicBezTo>
                  <a:cubicBezTo>
                    <a:pt x="5330" y="1708"/>
                    <a:pt x="5700" y="1246"/>
                    <a:pt x="6070" y="692"/>
                  </a:cubicBezTo>
                  <a:lnTo>
                    <a:pt x="6070" y="414"/>
                  </a:lnTo>
                  <a:cubicBezTo>
                    <a:pt x="5811" y="119"/>
                    <a:pt x="5567" y="0"/>
                    <a:pt x="535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37"/>
            <p:cNvSpPr/>
            <p:nvPr/>
          </p:nvSpPr>
          <p:spPr>
            <a:xfrm>
              <a:off x="5009325" y="529275"/>
              <a:ext cx="165000" cy="154850"/>
            </a:xfrm>
            <a:custGeom>
              <a:rect b="b" l="l" r="r" t="t"/>
              <a:pathLst>
                <a:path extrusionOk="0" h="6194" w="6600">
                  <a:moveTo>
                    <a:pt x="4345" y="1"/>
                  </a:moveTo>
                  <a:cubicBezTo>
                    <a:pt x="3883" y="371"/>
                    <a:pt x="3421" y="740"/>
                    <a:pt x="2958" y="1110"/>
                  </a:cubicBezTo>
                  <a:cubicBezTo>
                    <a:pt x="1295" y="1942"/>
                    <a:pt x="555" y="3421"/>
                    <a:pt x="0" y="5085"/>
                  </a:cubicBezTo>
                  <a:lnTo>
                    <a:pt x="0" y="5454"/>
                  </a:lnTo>
                  <a:cubicBezTo>
                    <a:pt x="0" y="5639"/>
                    <a:pt x="0" y="5732"/>
                    <a:pt x="0" y="5824"/>
                  </a:cubicBezTo>
                  <a:cubicBezTo>
                    <a:pt x="381" y="5766"/>
                    <a:pt x="669" y="5735"/>
                    <a:pt x="896" y="5735"/>
                  </a:cubicBezTo>
                  <a:cubicBezTo>
                    <a:pt x="1387" y="5735"/>
                    <a:pt x="1596" y="5878"/>
                    <a:pt x="1849" y="6194"/>
                  </a:cubicBezTo>
                  <a:cubicBezTo>
                    <a:pt x="1942" y="5639"/>
                    <a:pt x="1572" y="4900"/>
                    <a:pt x="2219" y="4345"/>
                  </a:cubicBezTo>
                  <a:cubicBezTo>
                    <a:pt x="3003" y="3326"/>
                    <a:pt x="3853" y="2507"/>
                    <a:pt x="5108" y="2507"/>
                  </a:cubicBezTo>
                  <a:cubicBezTo>
                    <a:pt x="5333" y="2507"/>
                    <a:pt x="5571" y="2533"/>
                    <a:pt x="5824" y="2589"/>
                  </a:cubicBezTo>
                  <a:cubicBezTo>
                    <a:pt x="5916" y="1942"/>
                    <a:pt x="4899" y="1757"/>
                    <a:pt x="5177" y="1110"/>
                  </a:cubicBezTo>
                  <a:cubicBezTo>
                    <a:pt x="5262" y="962"/>
                    <a:pt x="5385" y="915"/>
                    <a:pt x="5524" y="915"/>
                  </a:cubicBezTo>
                  <a:cubicBezTo>
                    <a:pt x="5756" y="915"/>
                    <a:pt x="6030" y="1044"/>
                    <a:pt x="6240" y="1044"/>
                  </a:cubicBezTo>
                  <a:cubicBezTo>
                    <a:pt x="6453" y="1044"/>
                    <a:pt x="6599" y="910"/>
                    <a:pt x="6563" y="371"/>
                  </a:cubicBezTo>
                  <a:lnTo>
                    <a:pt x="5824" y="1"/>
                  </a:lnTo>
                  <a:cubicBezTo>
                    <a:pt x="5536" y="174"/>
                    <a:pt x="5212" y="561"/>
                    <a:pt x="4897" y="561"/>
                  </a:cubicBezTo>
                  <a:cubicBezTo>
                    <a:pt x="4707" y="561"/>
                    <a:pt x="4519" y="419"/>
                    <a:pt x="434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37"/>
            <p:cNvSpPr/>
            <p:nvPr/>
          </p:nvSpPr>
          <p:spPr>
            <a:xfrm>
              <a:off x="4154300" y="2317900"/>
              <a:ext cx="191825" cy="182575"/>
            </a:xfrm>
            <a:custGeom>
              <a:rect b="b" l="l" r="r" t="t"/>
              <a:pathLst>
                <a:path extrusionOk="0" h="7303" w="7673">
                  <a:moveTo>
                    <a:pt x="6933" y="0"/>
                  </a:moveTo>
                  <a:cubicBezTo>
                    <a:pt x="4715" y="2126"/>
                    <a:pt x="2589" y="4437"/>
                    <a:pt x="1" y="6194"/>
                  </a:cubicBezTo>
                  <a:cubicBezTo>
                    <a:pt x="276" y="6166"/>
                    <a:pt x="543" y="6130"/>
                    <a:pt x="775" y="6130"/>
                  </a:cubicBezTo>
                  <a:cubicBezTo>
                    <a:pt x="1322" y="6130"/>
                    <a:pt x="1674" y="6329"/>
                    <a:pt x="1480" y="7303"/>
                  </a:cubicBezTo>
                  <a:cubicBezTo>
                    <a:pt x="2219" y="6656"/>
                    <a:pt x="2959" y="6101"/>
                    <a:pt x="3698" y="5454"/>
                  </a:cubicBezTo>
                  <a:cubicBezTo>
                    <a:pt x="4068" y="4807"/>
                    <a:pt x="4530" y="4345"/>
                    <a:pt x="5085" y="3975"/>
                  </a:cubicBezTo>
                  <a:cubicBezTo>
                    <a:pt x="5547" y="3236"/>
                    <a:pt x="6194" y="2681"/>
                    <a:pt x="6933" y="2219"/>
                  </a:cubicBezTo>
                  <a:lnTo>
                    <a:pt x="7303" y="2219"/>
                  </a:lnTo>
                  <a:cubicBezTo>
                    <a:pt x="7395" y="1942"/>
                    <a:pt x="7580" y="1757"/>
                    <a:pt x="7673" y="1479"/>
                  </a:cubicBezTo>
                  <a:cubicBezTo>
                    <a:pt x="7026" y="1202"/>
                    <a:pt x="6933" y="647"/>
                    <a:pt x="69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37"/>
            <p:cNvSpPr/>
            <p:nvPr/>
          </p:nvSpPr>
          <p:spPr>
            <a:xfrm>
              <a:off x="5208300" y="392950"/>
              <a:ext cx="154600" cy="120175"/>
            </a:xfrm>
            <a:custGeom>
              <a:rect b="b" l="l" r="r" t="t"/>
              <a:pathLst>
                <a:path extrusionOk="0" h="4807" w="6184">
                  <a:moveTo>
                    <a:pt x="2209" y="0"/>
                  </a:moveTo>
                  <a:cubicBezTo>
                    <a:pt x="1971" y="179"/>
                    <a:pt x="1693" y="281"/>
                    <a:pt x="1402" y="281"/>
                  </a:cubicBezTo>
                  <a:cubicBezTo>
                    <a:pt x="1243" y="281"/>
                    <a:pt x="1079" y="251"/>
                    <a:pt x="915" y="185"/>
                  </a:cubicBezTo>
                  <a:cubicBezTo>
                    <a:pt x="840" y="176"/>
                    <a:pt x="770" y="171"/>
                    <a:pt x="706" y="171"/>
                  </a:cubicBezTo>
                  <a:cubicBezTo>
                    <a:pt x="141" y="171"/>
                    <a:pt x="0" y="528"/>
                    <a:pt x="83" y="1109"/>
                  </a:cubicBezTo>
                  <a:cubicBezTo>
                    <a:pt x="361" y="1109"/>
                    <a:pt x="638" y="1202"/>
                    <a:pt x="823" y="1479"/>
                  </a:cubicBezTo>
                  <a:cubicBezTo>
                    <a:pt x="1100" y="1479"/>
                    <a:pt x="1377" y="1572"/>
                    <a:pt x="1470" y="1849"/>
                  </a:cubicBezTo>
                  <a:cubicBezTo>
                    <a:pt x="2579" y="2034"/>
                    <a:pt x="3134" y="2866"/>
                    <a:pt x="3688" y="3698"/>
                  </a:cubicBezTo>
                  <a:lnTo>
                    <a:pt x="4058" y="4067"/>
                  </a:lnTo>
                  <a:cubicBezTo>
                    <a:pt x="4335" y="4252"/>
                    <a:pt x="4520" y="4529"/>
                    <a:pt x="4797" y="4714"/>
                  </a:cubicBezTo>
                  <a:lnTo>
                    <a:pt x="4797" y="4807"/>
                  </a:lnTo>
                  <a:cubicBezTo>
                    <a:pt x="5537" y="4714"/>
                    <a:pt x="5907" y="4252"/>
                    <a:pt x="6184" y="3698"/>
                  </a:cubicBezTo>
                  <a:lnTo>
                    <a:pt x="6184" y="3698"/>
                  </a:lnTo>
                  <a:cubicBezTo>
                    <a:pt x="5980" y="3765"/>
                    <a:pt x="5814" y="3796"/>
                    <a:pt x="5679" y="3796"/>
                  </a:cubicBezTo>
                  <a:cubicBezTo>
                    <a:pt x="5078" y="3796"/>
                    <a:pt x="5092" y="3192"/>
                    <a:pt x="5167" y="2588"/>
                  </a:cubicBezTo>
                  <a:lnTo>
                    <a:pt x="5167" y="2219"/>
                  </a:lnTo>
                  <a:cubicBezTo>
                    <a:pt x="4428" y="1664"/>
                    <a:pt x="3688" y="1017"/>
                    <a:pt x="2949" y="370"/>
                  </a:cubicBezTo>
                  <a:cubicBezTo>
                    <a:pt x="2856" y="277"/>
                    <a:pt x="2764" y="185"/>
                    <a:pt x="2579" y="93"/>
                  </a:cubicBezTo>
                  <a:cubicBezTo>
                    <a:pt x="2487" y="93"/>
                    <a:pt x="2394" y="0"/>
                    <a:pt x="220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37"/>
            <p:cNvSpPr/>
            <p:nvPr/>
          </p:nvSpPr>
          <p:spPr>
            <a:xfrm>
              <a:off x="5127175" y="339800"/>
              <a:ext cx="136375" cy="80900"/>
            </a:xfrm>
            <a:custGeom>
              <a:rect b="b" l="l" r="r" t="t"/>
              <a:pathLst>
                <a:path extrusionOk="0" h="3236" w="5455">
                  <a:moveTo>
                    <a:pt x="370" y="0"/>
                  </a:moveTo>
                  <a:cubicBezTo>
                    <a:pt x="463" y="93"/>
                    <a:pt x="463" y="277"/>
                    <a:pt x="555" y="277"/>
                  </a:cubicBezTo>
                  <a:cubicBezTo>
                    <a:pt x="2034" y="1479"/>
                    <a:pt x="1202" y="2034"/>
                    <a:pt x="1" y="2496"/>
                  </a:cubicBezTo>
                  <a:cubicBezTo>
                    <a:pt x="1110" y="2773"/>
                    <a:pt x="2219" y="3050"/>
                    <a:pt x="3328" y="3235"/>
                  </a:cubicBezTo>
                  <a:cubicBezTo>
                    <a:pt x="3245" y="2654"/>
                    <a:pt x="3386" y="2297"/>
                    <a:pt x="3951" y="2297"/>
                  </a:cubicBezTo>
                  <a:cubicBezTo>
                    <a:pt x="4015" y="2297"/>
                    <a:pt x="4085" y="2302"/>
                    <a:pt x="4160" y="2311"/>
                  </a:cubicBezTo>
                  <a:cubicBezTo>
                    <a:pt x="4324" y="2377"/>
                    <a:pt x="4488" y="2407"/>
                    <a:pt x="4647" y="2407"/>
                  </a:cubicBezTo>
                  <a:cubicBezTo>
                    <a:pt x="4927" y="2407"/>
                    <a:pt x="5195" y="2313"/>
                    <a:pt x="5427" y="2146"/>
                  </a:cubicBezTo>
                  <a:lnTo>
                    <a:pt x="5427" y="2146"/>
                  </a:lnTo>
                  <a:cubicBezTo>
                    <a:pt x="5436" y="2170"/>
                    <a:pt x="5446" y="2194"/>
                    <a:pt x="5454" y="2219"/>
                  </a:cubicBezTo>
                  <a:lnTo>
                    <a:pt x="5454" y="2126"/>
                  </a:lnTo>
                  <a:cubicBezTo>
                    <a:pt x="5445" y="2133"/>
                    <a:pt x="5436" y="2140"/>
                    <a:pt x="5427" y="2146"/>
                  </a:cubicBezTo>
                  <a:lnTo>
                    <a:pt x="5427" y="2146"/>
                  </a:lnTo>
                  <a:cubicBezTo>
                    <a:pt x="4839" y="664"/>
                    <a:pt x="2947" y="1183"/>
                    <a:pt x="221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37"/>
            <p:cNvSpPr/>
            <p:nvPr/>
          </p:nvSpPr>
          <p:spPr>
            <a:xfrm>
              <a:off x="4064175" y="5151025"/>
              <a:ext cx="90150" cy="99000"/>
            </a:xfrm>
            <a:custGeom>
              <a:rect b="b" l="l" r="r" t="t"/>
              <a:pathLst>
                <a:path extrusionOk="0" h="3960" w="3606">
                  <a:moveTo>
                    <a:pt x="2866" y="1"/>
                  </a:moveTo>
                  <a:cubicBezTo>
                    <a:pt x="2497" y="93"/>
                    <a:pt x="2219" y="278"/>
                    <a:pt x="1849" y="370"/>
                  </a:cubicBezTo>
                  <a:cubicBezTo>
                    <a:pt x="1572" y="1295"/>
                    <a:pt x="648" y="1572"/>
                    <a:pt x="1" y="2219"/>
                  </a:cubicBezTo>
                  <a:lnTo>
                    <a:pt x="1" y="3236"/>
                  </a:lnTo>
                  <a:cubicBezTo>
                    <a:pt x="261" y="3301"/>
                    <a:pt x="338" y="3960"/>
                    <a:pt x="618" y="3960"/>
                  </a:cubicBezTo>
                  <a:cubicBezTo>
                    <a:pt x="736" y="3960"/>
                    <a:pt x="890" y="3842"/>
                    <a:pt x="1110" y="3513"/>
                  </a:cubicBezTo>
                  <a:cubicBezTo>
                    <a:pt x="1276" y="3180"/>
                    <a:pt x="1543" y="2914"/>
                    <a:pt x="1869" y="2914"/>
                  </a:cubicBezTo>
                  <a:cubicBezTo>
                    <a:pt x="2086" y="2914"/>
                    <a:pt x="2330" y="3033"/>
                    <a:pt x="2589" y="3328"/>
                  </a:cubicBezTo>
                  <a:lnTo>
                    <a:pt x="3606" y="2496"/>
                  </a:lnTo>
                  <a:lnTo>
                    <a:pt x="3606" y="2127"/>
                  </a:lnTo>
                  <a:cubicBezTo>
                    <a:pt x="3421" y="1849"/>
                    <a:pt x="3421" y="1480"/>
                    <a:pt x="3606" y="1110"/>
                  </a:cubicBezTo>
                  <a:lnTo>
                    <a:pt x="3606" y="370"/>
                  </a:lnTo>
                  <a:lnTo>
                    <a:pt x="2866"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37"/>
            <p:cNvSpPr/>
            <p:nvPr/>
          </p:nvSpPr>
          <p:spPr>
            <a:xfrm>
              <a:off x="3927850" y="4906075"/>
              <a:ext cx="113250" cy="105725"/>
            </a:xfrm>
            <a:custGeom>
              <a:rect b="b" l="l" r="r" t="t"/>
              <a:pathLst>
                <a:path extrusionOk="0" h="4229" w="4530">
                  <a:moveTo>
                    <a:pt x="3659" y="0"/>
                  </a:moveTo>
                  <a:cubicBezTo>
                    <a:pt x="3198" y="0"/>
                    <a:pt x="2893" y="620"/>
                    <a:pt x="2588" y="925"/>
                  </a:cubicBezTo>
                  <a:cubicBezTo>
                    <a:pt x="2201" y="1235"/>
                    <a:pt x="2073" y="1935"/>
                    <a:pt x="1497" y="1935"/>
                  </a:cubicBezTo>
                  <a:cubicBezTo>
                    <a:pt x="1386" y="1935"/>
                    <a:pt x="1259" y="1909"/>
                    <a:pt x="1109" y="1849"/>
                  </a:cubicBezTo>
                  <a:cubicBezTo>
                    <a:pt x="370" y="2219"/>
                    <a:pt x="93" y="2866"/>
                    <a:pt x="0" y="3606"/>
                  </a:cubicBezTo>
                  <a:cubicBezTo>
                    <a:pt x="149" y="4089"/>
                    <a:pt x="372" y="4228"/>
                    <a:pt x="628" y="4228"/>
                  </a:cubicBezTo>
                  <a:cubicBezTo>
                    <a:pt x="978" y="4228"/>
                    <a:pt x="1388" y="3969"/>
                    <a:pt x="1752" y="3969"/>
                  </a:cubicBezTo>
                  <a:cubicBezTo>
                    <a:pt x="1785" y="3969"/>
                    <a:pt x="1817" y="3971"/>
                    <a:pt x="1849" y="3975"/>
                  </a:cubicBezTo>
                  <a:lnTo>
                    <a:pt x="2219" y="3975"/>
                  </a:lnTo>
                  <a:cubicBezTo>
                    <a:pt x="2311" y="3883"/>
                    <a:pt x="2403" y="3790"/>
                    <a:pt x="2496" y="3606"/>
                  </a:cubicBezTo>
                  <a:cubicBezTo>
                    <a:pt x="2496" y="2866"/>
                    <a:pt x="3235" y="2681"/>
                    <a:pt x="3605" y="2219"/>
                  </a:cubicBezTo>
                  <a:cubicBezTo>
                    <a:pt x="3698" y="2034"/>
                    <a:pt x="3698" y="1849"/>
                    <a:pt x="3790" y="1664"/>
                  </a:cubicBezTo>
                  <a:cubicBezTo>
                    <a:pt x="4067" y="1202"/>
                    <a:pt x="4529" y="555"/>
                    <a:pt x="3975" y="93"/>
                  </a:cubicBezTo>
                  <a:cubicBezTo>
                    <a:pt x="3862" y="28"/>
                    <a:pt x="3757" y="0"/>
                    <a:pt x="365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37"/>
            <p:cNvSpPr/>
            <p:nvPr/>
          </p:nvSpPr>
          <p:spPr>
            <a:xfrm>
              <a:off x="3863125" y="510800"/>
              <a:ext cx="92475" cy="123275"/>
            </a:xfrm>
            <a:custGeom>
              <a:rect b="b" l="l" r="r" t="t"/>
              <a:pathLst>
                <a:path extrusionOk="0" h="4931" w="3699">
                  <a:moveTo>
                    <a:pt x="1480" y="0"/>
                  </a:moveTo>
                  <a:cubicBezTo>
                    <a:pt x="1388" y="462"/>
                    <a:pt x="1480" y="1110"/>
                    <a:pt x="1295" y="1110"/>
                  </a:cubicBezTo>
                  <a:cubicBezTo>
                    <a:pt x="1234" y="1130"/>
                    <a:pt x="1178" y="1139"/>
                    <a:pt x="1125" y="1139"/>
                  </a:cubicBezTo>
                  <a:cubicBezTo>
                    <a:pt x="696" y="1139"/>
                    <a:pt x="495" y="535"/>
                    <a:pt x="1" y="370"/>
                  </a:cubicBezTo>
                  <a:lnTo>
                    <a:pt x="1" y="370"/>
                  </a:lnTo>
                  <a:cubicBezTo>
                    <a:pt x="463" y="1941"/>
                    <a:pt x="556" y="3605"/>
                    <a:pt x="1850" y="4807"/>
                  </a:cubicBezTo>
                  <a:cubicBezTo>
                    <a:pt x="1979" y="4592"/>
                    <a:pt x="2108" y="4517"/>
                    <a:pt x="2246" y="4517"/>
                  </a:cubicBezTo>
                  <a:cubicBezTo>
                    <a:pt x="2405" y="4517"/>
                    <a:pt x="2576" y="4616"/>
                    <a:pt x="2774" y="4715"/>
                  </a:cubicBezTo>
                  <a:cubicBezTo>
                    <a:pt x="2928" y="4869"/>
                    <a:pt x="3062" y="4930"/>
                    <a:pt x="3178" y="4930"/>
                  </a:cubicBezTo>
                  <a:cubicBezTo>
                    <a:pt x="3411" y="4930"/>
                    <a:pt x="3575" y="4684"/>
                    <a:pt x="3698" y="4437"/>
                  </a:cubicBezTo>
                  <a:lnTo>
                    <a:pt x="3698" y="4345"/>
                  </a:lnTo>
                  <a:cubicBezTo>
                    <a:pt x="3698" y="3790"/>
                    <a:pt x="3144" y="3420"/>
                    <a:pt x="2959" y="2958"/>
                  </a:cubicBezTo>
                  <a:cubicBezTo>
                    <a:pt x="2219" y="2126"/>
                    <a:pt x="1572" y="1202"/>
                    <a:pt x="185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37"/>
            <p:cNvSpPr/>
            <p:nvPr/>
          </p:nvSpPr>
          <p:spPr>
            <a:xfrm>
              <a:off x="5034750" y="320000"/>
              <a:ext cx="143300" cy="91450"/>
            </a:xfrm>
            <a:custGeom>
              <a:rect b="b" l="l" r="r" t="t"/>
              <a:pathLst>
                <a:path extrusionOk="0" h="3658" w="5732">
                  <a:moveTo>
                    <a:pt x="623" y="1"/>
                  </a:moveTo>
                  <a:cubicBezTo>
                    <a:pt x="449" y="1"/>
                    <a:pt x="272" y="17"/>
                    <a:pt x="93" y="53"/>
                  </a:cubicBezTo>
                  <a:cubicBezTo>
                    <a:pt x="0" y="607"/>
                    <a:pt x="555" y="792"/>
                    <a:pt x="832" y="1162"/>
                  </a:cubicBezTo>
                  <a:cubicBezTo>
                    <a:pt x="1017" y="1485"/>
                    <a:pt x="1364" y="1485"/>
                    <a:pt x="1710" y="1485"/>
                  </a:cubicBezTo>
                  <a:cubicBezTo>
                    <a:pt x="2057" y="1485"/>
                    <a:pt x="2404" y="1485"/>
                    <a:pt x="2588" y="1809"/>
                  </a:cubicBezTo>
                  <a:cubicBezTo>
                    <a:pt x="2681" y="2548"/>
                    <a:pt x="3605" y="2826"/>
                    <a:pt x="3328" y="3658"/>
                  </a:cubicBezTo>
                  <a:cubicBezTo>
                    <a:pt x="3513" y="3565"/>
                    <a:pt x="3605" y="3380"/>
                    <a:pt x="3698" y="3288"/>
                  </a:cubicBezTo>
                  <a:cubicBezTo>
                    <a:pt x="4899" y="2826"/>
                    <a:pt x="5731" y="2271"/>
                    <a:pt x="4252" y="1069"/>
                  </a:cubicBezTo>
                  <a:cubicBezTo>
                    <a:pt x="4160" y="1069"/>
                    <a:pt x="4160" y="885"/>
                    <a:pt x="4067" y="792"/>
                  </a:cubicBezTo>
                  <a:cubicBezTo>
                    <a:pt x="2861" y="712"/>
                    <a:pt x="1794" y="1"/>
                    <a:pt x="62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37"/>
            <p:cNvSpPr/>
            <p:nvPr/>
          </p:nvSpPr>
          <p:spPr>
            <a:xfrm>
              <a:off x="5328225" y="485375"/>
              <a:ext cx="71650" cy="99400"/>
            </a:xfrm>
            <a:custGeom>
              <a:rect b="b" l="l" r="r" t="t"/>
              <a:pathLst>
                <a:path extrusionOk="0" h="3976" w="2866">
                  <a:moveTo>
                    <a:pt x="1479" y="1"/>
                  </a:moveTo>
                  <a:cubicBezTo>
                    <a:pt x="1110" y="555"/>
                    <a:pt x="740" y="1017"/>
                    <a:pt x="0" y="1017"/>
                  </a:cubicBezTo>
                  <a:lnTo>
                    <a:pt x="0" y="1110"/>
                  </a:lnTo>
                  <a:cubicBezTo>
                    <a:pt x="463" y="2034"/>
                    <a:pt x="185" y="3236"/>
                    <a:pt x="1110" y="3975"/>
                  </a:cubicBezTo>
                  <a:lnTo>
                    <a:pt x="1479" y="3975"/>
                  </a:lnTo>
                  <a:cubicBezTo>
                    <a:pt x="1849" y="3698"/>
                    <a:pt x="2126" y="3513"/>
                    <a:pt x="2496" y="3236"/>
                  </a:cubicBezTo>
                  <a:cubicBezTo>
                    <a:pt x="2681" y="3051"/>
                    <a:pt x="2773" y="2774"/>
                    <a:pt x="2866" y="2496"/>
                  </a:cubicBezTo>
                  <a:cubicBezTo>
                    <a:pt x="2589" y="1942"/>
                    <a:pt x="2034" y="1479"/>
                    <a:pt x="2126" y="740"/>
                  </a:cubicBezTo>
                  <a:lnTo>
                    <a:pt x="1479"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37"/>
            <p:cNvSpPr/>
            <p:nvPr/>
          </p:nvSpPr>
          <p:spPr>
            <a:xfrm>
              <a:off x="3914975" y="5304150"/>
              <a:ext cx="121500" cy="54875"/>
            </a:xfrm>
            <a:custGeom>
              <a:rect b="b" l="l" r="r" t="t"/>
              <a:pathLst>
                <a:path extrusionOk="0" h="2195" w="4860">
                  <a:moveTo>
                    <a:pt x="1006" y="0"/>
                  </a:moveTo>
                  <a:cubicBezTo>
                    <a:pt x="686" y="0"/>
                    <a:pt x="389" y="199"/>
                    <a:pt x="145" y="808"/>
                  </a:cubicBezTo>
                  <a:cubicBezTo>
                    <a:pt x="211" y="1264"/>
                    <a:pt x="1" y="2040"/>
                    <a:pt x="387" y="2040"/>
                  </a:cubicBezTo>
                  <a:cubicBezTo>
                    <a:pt x="549" y="2040"/>
                    <a:pt x="817" y="1903"/>
                    <a:pt x="1255" y="1548"/>
                  </a:cubicBezTo>
                  <a:cubicBezTo>
                    <a:pt x="1549" y="1290"/>
                    <a:pt x="1858" y="1150"/>
                    <a:pt x="2135" y="1150"/>
                  </a:cubicBezTo>
                  <a:cubicBezTo>
                    <a:pt x="2554" y="1150"/>
                    <a:pt x="2900" y="1471"/>
                    <a:pt x="3011" y="2195"/>
                  </a:cubicBezTo>
                  <a:cubicBezTo>
                    <a:pt x="3381" y="2102"/>
                    <a:pt x="3750" y="2010"/>
                    <a:pt x="4120" y="1825"/>
                  </a:cubicBezTo>
                  <a:cubicBezTo>
                    <a:pt x="3843" y="1455"/>
                    <a:pt x="4860" y="623"/>
                    <a:pt x="3750" y="439"/>
                  </a:cubicBezTo>
                  <a:cubicBezTo>
                    <a:pt x="3612" y="956"/>
                    <a:pt x="3436" y="1126"/>
                    <a:pt x="3245" y="1126"/>
                  </a:cubicBezTo>
                  <a:cubicBezTo>
                    <a:pt x="2923" y="1126"/>
                    <a:pt x="2561" y="647"/>
                    <a:pt x="2271" y="531"/>
                  </a:cubicBezTo>
                  <a:cubicBezTo>
                    <a:pt x="1857" y="324"/>
                    <a:pt x="1413" y="0"/>
                    <a:pt x="100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37"/>
            <p:cNvSpPr/>
            <p:nvPr/>
          </p:nvSpPr>
          <p:spPr>
            <a:xfrm>
              <a:off x="4699675" y="3889300"/>
              <a:ext cx="37000" cy="86125"/>
            </a:xfrm>
            <a:custGeom>
              <a:rect b="b" l="l" r="r" t="t"/>
              <a:pathLst>
                <a:path extrusionOk="0" h="3445" w="1480">
                  <a:moveTo>
                    <a:pt x="0" y="0"/>
                  </a:moveTo>
                  <a:cubicBezTo>
                    <a:pt x="93" y="740"/>
                    <a:pt x="185" y="1479"/>
                    <a:pt x="278" y="2219"/>
                  </a:cubicBezTo>
                  <a:cubicBezTo>
                    <a:pt x="399" y="3133"/>
                    <a:pt x="441" y="3444"/>
                    <a:pt x="747" y="3444"/>
                  </a:cubicBezTo>
                  <a:cubicBezTo>
                    <a:pt x="905" y="3444"/>
                    <a:pt x="1133" y="3361"/>
                    <a:pt x="1479" y="3235"/>
                  </a:cubicBezTo>
                  <a:lnTo>
                    <a:pt x="1479" y="2588"/>
                  </a:lnTo>
                  <a:cubicBezTo>
                    <a:pt x="925" y="2126"/>
                    <a:pt x="1202" y="1572"/>
                    <a:pt x="1109" y="1109"/>
                  </a:cubicBezTo>
                  <a:cubicBezTo>
                    <a:pt x="832" y="925"/>
                    <a:pt x="740" y="647"/>
                    <a:pt x="740" y="370"/>
                  </a:cubicBezTo>
                  <a:cubicBezTo>
                    <a:pt x="555" y="278"/>
                    <a:pt x="278" y="93"/>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37"/>
            <p:cNvSpPr/>
            <p:nvPr/>
          </p:nvSpPr>
          <p:spPr>
            <a:xfrm>
              <a:off x="5362875" y="566250"/>
              <a:ext cx="37000" cy="80900"/>
            </a:xfrm>
            <a:custGeom>
              <a:rect b="b" l="l" r="r" t="t"/>
              <a:pathLst>
                <a:path extrusionOk="0" h="3236" w="1480">
                  <a:moveTo>
                    <a:pt x="1110" y="1"/>
                  </a:moveTo>
                  <a:cubicBezTo>
                    <a:pt x="740" y="278"/>
                    <a:pt x="371" y="463"/>
                    <a:pt x="1" y="740"/>
                  </a:cubicBezTo>
                  <a:cubicBezTo>
                    <a:pt x="93" y="1572"/>
                    <a:pt x="463" y="2404"/>
                    <a:pt x="1" y="3236"/>
                  </a:cubicBezTo>
                  <a:lnTo>
                    <a:pt x="93" y="3236"/>
                  </a:lnTo>
                  <a:cubicBezTo>
                    <a:pt x="833" y="2959"/>
                    <a:pt x="1110" y="2127"/>
                    <a:pt x="1480" y="1480"/>
                  </a:cubicBezTo>
                  <a:lnTo>
                    <a:pt x="1203" y="740"/>
                  </a:lnTo>
                  <a:cubicBezTo>
                    <a:pt x="1203" y="463"/>
                    <a:pt x="1110" y="278"/>
                    <a:pt x="111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37"/>
            <p:cNvSpPr/>
            <p:nvPr/>
          </p:nvSpPr>
          <p:spPr>
            <a:xfrm>
              <a:off x="2691525" y="684100"/>
              <a:ext cx="300450" cy="1053800"/>
            </a:xfrm>
            <a:custGeom>
              <a:rect b="b" l="l" r="r" t="t"/>
              <a:pathLst>
                <a:path extrusionOk="0" h="42152" w="12018">
                  <a:moveTo>
                    <a:pt x="4715" y="12017"/>
                  </a:moveTo>
                  <a:cubicBezTo>
                    <a:pt x="7026" y="13034"/>
                    <a:pt x="7211" y="13496"/>
                    <a:pt x="5824" y="15622"/>
                  </a:cubicBezTo>
                  <a:cubicBezTo>
                    <a:pt x="5454" y="16177"/>
                    <a:pt x="5547" y="17009"/>
                    <a:pt x="4530" y="17194"/>
                  </a:cubicBezTo>
                  <a:cubicBezTo>
                    <a:pt x="4530" y="16362"/>
                    <a:pt x="5177" y="15345"/>
                    <a:pt x="4253" y="14606"/>
                  </a:cubicBezTo>
                  <a:cubicBezTo>
                    <a:pt x="4068" y="14513"/>
                    <a:pt x="4253" y="13774"/>
                    <a:pt x="4622" y="13589"/>
                  </a:cubicBezTo>
                  <a:cubicBezTo>
                    <a:pt x="5639" y="13034"/>
                    <a:pt x="4992" y="12480"/>
                    <a:pt x="4715" y="12017"/>
                  </a:cubicBezTo>
                  <a:close/>
                  <a:moveTo>
                    <a:pt x="5132" y="29186"/>
                  </a:moveTo>
                  <a:cubicBezTo>
                    <a:pt x="5174" y="29186"/>
                    <a:pt x="5220" y="29194"/>
                    <a:pt x="5270" y="29210"/>
                  </a:cubicBezTo>
                  <a:cubicBezTo>
                    <a:pt x="5454" y="29303"/>
                    <a:pt x="5639" y="29488"/>
                    <a:pt x="5639" y="29673"/>
                  </a:cubicBezTo>
                  <a:cubicBezTo>
                    <a:pt x="5732" y="29857"/>
                    <a:pt x="5639" y="30042"/>
                    <a:pt x="5085" y="30042"/>
                  </a:cubicBezTo>
                  <a:cubicBezTo>
                    <a:pt x="5085" y="30042"/>
                    <a:pt x="4900" y="29857"/>
                    <a:pt x="4900" y="29580"/>
                  </a:cubicBezTo>
                  <a:cubicBezTo>
                    <a:pt x="4824" y="29352"/>
                    <a:pt x="4935" y="29186"/>
                    <a:pt x="5132" y="29186"/>
                  </a:cubicBezTo>
                  <a:close/>
                  <a:moveTo>
                    <a:pt x="5871" y="33167"/>
                  </a:moveTo>
                  <a:cubicBezTo>
                    <a:pt x="6151" y="33167"/>
                    <a:pt x="6311" y="33407"/>
                    <a:pt x="6471" y="33647"/>
                  </a:cubicBezTo>
                  <a:cubicBezTo>
                    <a:pt x="6248" y="33722"/>
                    <a:pt x="6024" y="33856"/>
                    <a:pt x="6091" y="33857"/>
                  </a:cubicBezTo>
                  <a:lnTo>
                    <a:pt x="6091" y="33857"/>
                  </a:lnTo>
                  <a:cubicBezTo>
                    <a:pt x="5812" y="33924"/>
                    <a:pt x="5605" y="33961"/>
                    <a:pt x="5460" y="33961"/>
                  </a:cubicBezTo>
                  <a:cubicBezTo>
                    <a:pt x="5261" y="33961"/>
                    <a:pt x="5177" y="33892"/>
                    <a:pt x="5177" y="33740"/>
                  </a:cubicBezTo>
                  <a:cubicBezTo>
                    <a:pt x="5270" y="33370"/>
                    <a:pt x="5454" y="33185"/>
                    <a:pt x="5732" y="33185"/>
                  </a:cubicBezTo>
                  <a:cubicBezTo>
                    <a:pt x="5781" y="33173"/>
                    <a:pt x="5827" y="33167"/>
                    <a:pt x="5871" y="33167"/>
                  </a:cubicBezTo>
                  <a:close/>
                  <a:moveTo>
                    <a:pt x="6564" y="1"/>
                  </a:moveTo>
                  <a:lnTo>
                    <a:pt x="6564" y="1"/>
                  </a:lnTo>
                  <a:cubicBezTo>
                    <a:pt x="5547" y="1110"/>
                    <a:pt x="7395" y="1295"/>
                    <a:pt x="7026" y="2219"/>
                  </a:cubicBezTo>
                  <a:cubicBezTo>
                    <a:pt x="6993" y="2241"/>
                    <a:pt x="6952" y="2250"/>
                    <a:pt x="6905" y="2250"/>
                  </a:cubicBezTo>
                  <a:cubicBezTo>
                    <a:pt x="6708" y="2250"/>
                    <a:pt x="6407" y="2092"/>
                    <a:pt x="6154" y="2092"/>
                  </a:cubicBezTo>
                  <a:cubicBezTo>
                    <a:pt x="5964" y="2092"/>
                    <a:pt x="5802" y="2182"/>
                    <a:pt x="5732" y="2497"/>
                  </a:cubicBezTo>
                  <a:cubicBezTo>
                    <a:pt x="5696" y="2782"/>
                    <a:pt x="5770" y="2861"/>
                    <a:pt x="5886" y="2861"/>
                  </a:cubicBezTo>
                  <a:cubicBezTo>
                    <a:pt x="6029" y="2861"/>
                    <a:pt x="6235" y="2739"/>
                    <a:pt x="6373" y="2739"/>
                  </a:cubicBezTo>
                  <a:cubicBezTo>
                    <a:pt x="6412" y="2739"/>
                    <a:pt x="6446" y="2749"/>
                    <a:pt x="6471" y="2774"/>
                  </a:cubicBezTo>
                  <a:cubicBezTo>
                    <a:pt x="6564" y="2959"/>
                    <a:pt x="6748" y="3144"/>
                    <a:pt x="6564" y="3236"/>
                  </a:cubicBezTo>
                  <a:cubicBezTo>
                    <a:pt x="4622" y="4068"/>
                    <a:pt x="5917" y="5455"/>
                    <a:pt x="6101" y="7026"/>
                  </a:cubicBezTo>
                  <a:cubicBezTo>
                    <a:pt x="5085" y="6194"/>
                    <a:pt x="4715" y="5455"/>
                    <a:pt x="4438" y="4530"/>
                  </a:cubicBezTo>
                  <a:cubicBezTo>
                    <a:pt x="3681" y="4614"/>
                    <a:pt x="3842" y="5769"/>
                    <a:pt x="3113" y="5769"/>
                  </a:cubicBezTo>
                  <a:cubicBezTo>
                    <a:pt x="3040" y="5769"/>
                    <a:pt x="2958" y="5757"/>
                    <a:pt x="2866" y="5732"/>
                  </a:cubicBezTo>
                  <a:cubicBezTo>
                    <a:pt x="2496" y="5547"/>
                    <a:pt x="2589" y="5085"/>
                    <a:pt x="2496" y="4715"/>
                  </a:cubicBezTo>
                  <a:cubicBezTo>
                    <a:pt x="1763" y="6548"/>
                    <a:pt x="2030" y="8654"/>
                    <a:pt x="1133" y="10492"/>
                  </a:cubicBezTo>
                  <a:lnTo>
                    <a:pt x="1133" y="10492"/>
                  </a:lnTo>
                  <a:cubicBezTo>
                    <a:pt x="1125" y="10477"/>
                    <a:pt x="1118" y="10462"/>
                    <a:pt x="1110" y="10446"/>
                  </a:cubicBezTo>
                  <a:lnTo>
                    <a:pt x="1110" y="10446"/>
                  </a:lnTo>
                  <a:lnTo>
                    <a:pt x="1110" y="10539"/>
                  </a:lnTo>
                  <a:cubicBezTo>
                    <a:pt x="1118" y="10523"/>
                    <a:pt x="1125" y="10508"/>
                    <a:pt x="1133" y="10492"/>
                  </a:cubicBezTo>
                  <a:lnTo>
                    <a:pt x="1133" y="10492"/>
                  </a:lnTo>
                  <a:cubicBezTo>
                    <a:pt x="1933" y="12139"/>
                    <a:pt x="1473" y="13696"/>
                    <a:pt x="740" y="15253"/>
                  </a:cubicBezTo>
                  <a:cubicBezTo>
                    <a:pt x="370" y="16547"/>
                    <a:pt x="1" y="17841"/>
                    <a:pt x="740" y="19227"/>
                  </a:cubicBezTo>
                  <a:cubicBezTo>
                    <a:pt x="1246" y="19284"/>
                    <a:pt x="1751" y="19374"/>
                    <a:pt x="2277" y="19374"/>
                  </a:cubicBezTo>
                  <a:cubicBezTo>
                    <a:pt x="2617" y="19374"/>
                    <a:pt x="2966" y="19336"/>
                    <a:pt x="3328" y="19227"/>
                  </a:cubicBezTo>
                  <a:cubicBezTo>
                    <a:pt x="3430" y="19202"/>
                    <a:pt x="3545" y="19184"/>
                    <a:pt x="3659" y="19184"/>
                  </a:cubicBezTo>
                  <a:cubicBezTo>
                    <a:pt x="3961" y="19184"/>
                    <a:pt x="4253" y="19312"/>
                    <a:pt x="4253" y="19782"/>
                  </a:cubicBezTo>
                  <a:cubicBezTo>
                    <a:pt x="4253" y="20059"/>
                    <a:pt x="4137" y="20129"/>
                    <a:pt x="3975" y="20129"/>
                  </a:cubicBezTo>
                  <a:cubicBezTo>
                    <a:pt x="3814" y="20129"/>
                    <a:pt x="3606" y="20059"/>
                    <a:pt x="3421" y="20059"/>
                  </a:cubicBezTo>
                  <a:cubicBezTo>
                    <a:pt x="1202" y="20059"/>
                    <a:pt x="1295" y="20152"/>
                    <a:pt x="1295" y="22463"/>
                  </a:cubicBezTo>
                  <a:cubicBezTo>
                    <a:pt x="1295" y="23572"/>
                    <a:pt x="1202" y="24404"/>
                    <a:pt x="2404" y="24958"/>
                  </a:cubicBezTo>
                  <a:cubicBezTo>
                    <a:pt x="2866" y="25143"/>
                    <a:pt x="2681" y="25605"/>
                    <a:pt x="2312" y="25790"/>
                  </a:cubicBezTo>
                  <a:cubicBezTo>
                    <a:pt x="1480" y="26345"/>
                    <a:pt x="1480" y="26345"/>
                    <a:pt x="2219" y="26992"/>
                  </a:cubicBezTo>
                  <a:cubicBezTo>
                    <a:pt x="2019" y="27152"/>
                    <a:pt x="1802" y="27191"/>
                    <a:pt x="1582" y="27191"/>
                  </a:cubicBezTo>
                  <a:cubicBezTo>
                    <a:pt x="1375" y="27191"/>
                    <a:pt x="1167" y="27157"/>
                    <a:pt x="969" y="27157"/>
                  </a:cubicBezTo>
                  <a:cubicBezTo>
                    <a:pt x="891" y="27157"/>
                    <a:pt x="814" y="27162"/>
                    <a:pt x="740" y="27177"/>
                  </a:cubicBezTo>
                  <a:cubicBezTo>
                    <a:pt x="833" y="27362"/>
                    <a:pt x="925" y="27454"/>
                    <a:pt x="1018" y="27547"/>
                  </a:cubicBezTo>
                  <a:cubicBezTo>
                    <a:pt x="1942" y="28656"/>
                    <a:pt x="2774" y="29765"/>
                    <a:pt x="3606" y="30967"/>
                  </a:cubicBezTo>
                  <a:cubicBezTo>
                    <a:pt x="1665" y="32261"/>
                    <a:pt x="4992" y="32630"/>
                    <a:pt x="3975" y="33740"/>
                  </a:cubicBezTo>
                  <a:cubicBezTo>
                    <a:pt x="3884" y="33726"/>
                    <a:pt x="3801" y="33719"/>
                    <a:pt x="3726" y="33719"/>
                  </a:cubicBezTo>
                  <a:cubicBezTo>
                    <a:pt x="2804" y="33719"/>
                    <a:pt x="3001" y="34699"/>
                    <a:pt x="3513" y="35126"/>
                  </a:cubicBezTo>
                  <a:cubicBezTo>
                    <a:pt x="4345" y="35866"/>
                    <a:pt x="4345" y="36790"/>
                    <a:pt x="4530" y="37714"/>
                  </a:cubicBezTo>
                  <a:cubicBezTo>
                    <a:pt x="4530" y="37807"/>
                    <a:pt x="4438" y="37992"/>
                    <a:pt x="4438" y="38084"/>
                  </a:cubicBezTo>
                  <a:cubicBezTo>
                    <a:pt x="4534" y="38278"/>
                    <a:pt x="4625" y="38345"/>
                    <a:pt x="4712" y="38345"/>
                  </a:cubicBezTo>
                  <a:cubicBezTo>
                    <a:pt x="4908" y="38345"/>
                    <a:pt x="5090" y="38006"/>
                    <a:pt x="5293" y="38006"/>
                  </a:cubicBezTo>
                  <a:cubicBezTo>
                    <a:pt x="5345" y="38006"/>
                    <a:pt x="5399" y="38029"/>
                    <a:pt x="5454" y="38084"/>
                  </a:cubicBezTo>
                  <a:cubicBezTo>
                    <a:pt x="5917" y="38639"/>
                    <a:pt x="4900" y="38824"/>
                    <a:pt x="5177" y="39286"/>
                  </a:cubicBezTo>
                  <a:cubicBezTo>
                    <a:pt x="5362" y="39840"/>
                    <a:pt x="4900" y="40118"/>
                    <a:pt x="4900" y="40487"/>
                  </a:cubicBezTo>
                  <a:cubicBezTo>
                    <a:pt x="4900" y="40765"/>
                    <a:pt x="5270" y="41134"/>
                    <a:pt x="5454" y="41412"/>
                  </a:cubicBezTo>
                  <a:cubicBezTo>
                    <a:pt x="5491" y="41406"/>
                    <a:pt x="5527" y="41403"/>
                    <a:pt x="5562" y="41403"/>
                  </a:cubicBezTo>
                  <a:cubicBezTo>
                    <a:pt x="6058" y="41403"/>
                    <a:pt x="6409" y="41979"/>
                    <a:pt x="6841" y="42151"/>
                  </a:cubicBezTo>
                  <a:cubicBezTo>
                    <a:pt x="6933" y="41597"/>
                    <a:pt x="6656" y="41319"/>
                    <a:pt x="6379" y="40950"/>
                  </a:cubicBezTo>
                  <a:cubicBezTo>
                    <a:pt x="5938" y="40410"/>
                    <a:pt x="6042" y="40313"/>
                    <a:pt x="6266" y="40313"/>
                  </a:cubicBezTo>
                  <a:cubicBezTo>
                    <a:pt x="6392" y="40313"/>
                    <a:pt x="6555" y="40344"/>
                    <a:pt x="6680" y="40344"/>
                  </a:cubicBezTo>
                  <a:cubicBezTo>
                    <a:pt x="6751" y="40344"/>
                    <a:pt x="6809" y="40334"/>
                    <a:pt x="6841" y="40303"/>
                  </a:cubicBezTo>
                  <a:cubicBezTo>
                    <a:pt x="6748" y="39193"/>
                    <a:pt x="7211" y="38084"/>
                    <a:pt x="6471" y="37067"/>
                  </a:cubicBezTo>
                  <a:lnTo>
                    <a:pt x="6471" y="38269"/>
                  </a:lnTo>
                  <a:cubicBezTo>
                    <a:pt x="4622" y="36882"/>
                    <a:pt x="5454" y="35681"/>
                    <a:pt x="6471" y="34479"/>
                  </a:cubicBezTo>
                  <a:cubicBezTo>
                    <a:pt x="6564" y="34294"/>
                    <a:pt x="6564" y="34017"/>
                    <a:pt x="6194" y="33832"/>
                  </a:cubicBezTo>
                  <a:cubicBezTo>
                    <a:pt x="6656" y="33740"/>
                    <a:pt x="6748" y="33740"/>
                    <a:pt x="6841" y="33740"/>
                  </a:cubicBezTo>
                  <a:cubicBezTo>
                    <a:pt x="7488" y="32261"/>
                    <a:pt x="8043" y="30689"/>
                    <a:pt x="8320" y="29026"/>
                  </a:cubicBezTo>
                  <a:cubicBezTo>
                    <a:pt x="7303" y="26900"/>
                    <a:pt x="7580" y="26068"/>
                    <a:pt x="9799" y="25051"/>
                  </a:cubicBezTo>
                  <a:lnTo>
                    <a:pt x="9799" y="24681"/>
                  </a:lnTo>
                  <a:cubicBezTo>
                    <a:pt x="8967" y="23479"/>
                    <a:pt x="10353" y="22555"/>
                    <a:pt x="10169" y="21446"/>
                  </a:cubicBezTo>
                  <a:lnTo>
                    <a:pt x="9799" y="21446"/>
                  </a:lnTo>
                  <a:cubicBezTo>
                    <a:pt x="9337" y="22740"/>
                    <a:pt x="7673" y="22093"/>
                    <a:pt x="6933" y="23202"/>
                  </a:cubicBezTo>
                  <a:cubicBezTo>
                    <a:pt x="6841" y="23387"/>
                    <a:pt x="6379" y="23479"/>
                    <a:pt x="6101" y="23757"/>
                  </a:cubicBezTo>
                  <a:cubicBezTo>
                    <a:pt x="5457" y="24361"/>
                    <a:pt x="4936" y="24666"/>
                    <a:pt x="4491" y="24666"/>
                  </a:cubicBezTo>
                  <a:cubicBezTo>
                    <a:pt x="3915" y="24666"/>
                    <a:pt x="3468" y="24153"/>
                    <a:pt x="3051" y="23110"/>
                  </a:cubicBezTo>
                  <a:cubicBezTo>
                    <a:pt x="2959" y="22925"/>
                    <a:pt x="3051" y="22740"/>
                    <a:pt x="3051" y="22555"/>
                  </a:cubicBezTo>
                  <a:cubicBezTo>
                    <a:pt x="3165" y="22441"/>
                    <a:pt x="3315" y="22362"/>
                    <a:pt x="3456" y="22362"/>
                  </a:cubicBezTo>
                  <a:cubicBezTo>
                    <a:pt x="3543" y="22362"/>
                    <a:pt x="3628" y="22392"/>
                    <a:pt x="3698" y="22463"/>
                  </a:cubicBezTo>
                  <a:cubicBezTo>
                    <a:pt x="3985" y="22677"/>
                    <a:pt x="4326" y="22892"/>
                    <a:pt x="4724" y="22892"/>
                  </a:cubicBezTo>
                  <a:cubicBezTo>
                    <a:pt x="4839" y="22892"/>
                    <a:pt x="4960" y="22874"/>
                    <a:pt x="5085" y="22832"/>
                  </a:cubicBezTo>
                  <a:cubicBezTo>
                    <a:pt x="4992" y="22000"/>
                    <a:pt x="3421" y="21816"/>
                    <a:pt x="4068" y="21169"/>
                  </a:cubicBezTo>
                  <a:cubicBezTo>
                    <a:pt x="4756" y="20395"/>
                    <a:pt x="5444" y="19301"/>
                    <a:pt x="6652" y="19301"/>
                  </a:cubicBezTo>
                  <a:cubicBezTo>
                    <a:pt x="6743" y="19301"/>
                    <a:pt x="6837" y="19307"/>
                    <a:pt x="6933" y="19320"/>
                  </a:cubicBezTo>
                  <a:cubicBezTo>
                    <a:pt x="7303" y="19320"/>
                    <a:pt x="7395" y="19227"/>
                    <a:pt x="7580" y="19043"/>
                  </a:cubicBezTo>
                  <a:cubicBezTo>
                    <a:pt x="8320" y="18488"/>
                    <a:pt x="6379" y="18580"/>
                    <a:pt x="7303" y="17748"/>
                  </a:cubicBezTo>
                  <a:cubicBezTo>
                    <a:pt x="7413" y="17639"/>
                    <a:pt x="7523" y="17598"/>
                    <a:pt x="7632" y="17598"/>
                  </a:cubicBezTo>
                  <a:cubicBezTo>
                    <a:pt x="7951" y="17598"/>
                    <a:pt x="8263" y="17946"/>
                    <a:pt x="8551" y="17946"/>
                  </a:cubicBezTo>
                  <a:cubicBezTo>
                    <a:pt x="8663" y="17946"/>
                    <a:pt x="8771" y="17893"/>
                    <a:pt x="8874" y="17748"/>
                  </a:cubicBezTo>
                  <a:cubicBezTo>
                    <a:pt x="9152" y="17194"/>
                    <a:pt x="8597" y="16824"/>
                    <a:pt x="8690" y="16362"/>
                  </a:cubicBezTo>
                  <a:cubicBezTo>
                    <a:pt x="7950" y="14883"/>
                    <a:pt x="7303" y="13312"/>
                    <a:pt x="6194" y="12017"/>
                  </a:cubicBezTo>
                  <a:cubicBezTo>
                    <a:pt x="5852" y="11904"/>
                    <a:pt x="5545" y="11684"/>
                    <a:pt x="5252" y="11684"/>
                  </a:cubicBezTo>
                  <a:cubicBezTo>
                    <a:pt x="5070" y="11684"/>
                    <a:pt x="4892" y="11769"/>
                    <a:pt x="4715" y="12017"/>
                  </a:cubicBezTo>
                  <a:cubicBezTo>
                    <a:pt x="4659" y="11999"/>
                    <a:pt x="4582" y="11995"/>
                    <a:pt x="4496" y="11995"/>
                  </a:cubicBezTo>
                  <a:cubicBezTo>
                    <a:pt x="4439" y="11995"/>
                    <a:pt x="4378" y="11997"/>
                    <a:pt x="4318" y="11997"/>
                  </a:cubicBezTo>
                  <a:cubicBezTo>
                    <a:pt x="4017" y="11997"/>
                    <a:pt x="3729" y="11956"/>
                    <a:pt x="3975" y="11463"/>
                  </a:cubicBezTo>
                  <a:cubicBezTo>
                    <a:pt x="4253" y="11001"/>
                    <a:pt x="4438" y="10631"/>
                    <a:pt x="4438" y="10076"/>
                  </a:cubicBezTo>
                  <a:cubicBezTo>
                    <a:pt x="4592" y="7765"/>
                    <a:pt x="4874" y="7252"/>
                    <a:pt x="6676" y="7252"/>
                  </a:cubicBezTo>
                  <a:cubicBezTo>
                    <a:pt x="7036" y="7252"/>
                    <a:pt x="7457" y="7272"/>
                    <a:pt x="7950" y="7303"/>
                  </a:cubicBezTo>
                  <a:cubicBezTo>
                    <a:pt x="8135" y="6564"/>
                    <a:pt x="8597" y="6009"/>
                    <a:pt x="9244" y="6009"/>
                  </a:cubicBezTo>
                  <a:cubicBezTo>
                    <a:pt x="10816" y="5917"/>
                    <a:pt x="11093" y="4438"/>
                    <a:pt x="12017" y="3606"/>
                  </a:cubicBezTo>
                  <a:lnTo>
                    <a:pt x="12017" y="3606"/>
                  </a:lnTo>
                  <a:cubicBezTo>
                    <a:pt x="11739" y="3649"/>
                    <a:pt x="11477" y="3670"/>
                    <a:pt x="11228" y="3670"/>
                  </a:cubicBezTo>
                  <a:cubicBezTo>
                    <a:pt x="8833" y="3670"/>
                    <a:pt x="7736" y="1760"/>
                    <a:pt x="656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37"/>
            <p:cNvSpPr/>
            <p:nvPr/>
          </p:nvSpPr>
          <p:spPr>
            <a:xfrm>
              <a:off x="3345650" y="3339525"/>
              <a:ext cx="464350" cy="559925"/>
            </a:xfrm>
            <a:custGeom>
              <a:rect b="b" l="l" r="r" t="t"/>
              <a:pathLst>
                <a:path extrusionOk="0" h="22397" w="18574">
                  <a:moveTo>
                    <a:pt x="8499" y="9512"/>
                  </a:moveTo>
                  <a:cubicBezTo>
                    <a:pt x="7852" y="10437"/>
                    <a:pt x="9146" y="11916"/>
                    <a:pt x="7020" y="12470"/>
                  </a:cubicBezTo>
                  <a:cubicBezTo>
                    <a:pt x="7389" y="11269"/>
                    <a:pt x="7482" y="10252"/>
                    <a:pt x="8499" y="9512"/>
                  </a:cubicBezTo>
                  <a:close/>
                  <a:moveTo>
                    <a:pt x="17834" y="1"/>
                  </a:moveTo>
                  <a:cubicBezTo>
                    <a:pt x="17471" y="1"/>
                    <a:pt x="17115" y="324"/>
                    <a:pt x="16725" y="546"/>
                  </a:cubicBezTo>
                  <a:lnTo>
                    <a:pt x="15986" y="1656"/>
                  </a:lnTo>
                  <a:cubicBezTo>
                    <a:pt x="16171" y="1933"/>
                    <a:pt x="17187" y="2118"/>
                    <a:pt x="16263" y="2395"/>
                  </a:cubicBezTo>
                  <a:cubicBezTo>
                    <a:pt x="15616" y="2672"/>
                    <a:pt x="15524" y="3319"/>
                    <a:pt x="14877" y="3412"/>
                  </a:cubicBezTo>
                  <a:cubicBezTo>
                    <a:pt x="14599" y="3597"/>
                    <a:pt x="14599" y="3874"/>
                    <a:pt x="14507" y="4151"/>
                  </a:cubicBezTo>
                  <a:cubicBezTo>
                    <a:pt x="14692" y="5076"/>
                    <a:pt x="13675" y="5630"/>
                    <a:pt x="13860" y="6555"/>
                  </a:cubicBezTo>
                  <a:cubicBezTo>
                    <a:pt x="13860" y="6568"/>
                    <a:pt x="13850" y="6573"/>
                    <a:pt x="13833" y="6573"/>
                  </a:cubicBezTo>
                  <a:cubicBezTo>
                    <a:pt x="13732" y="6573"/>
                    <a:pt x="13358" y="6370"/>
                    <a:pt x="13120" y="6370"/>
                  </a:cubicBezTo>
                  <a:cubicBezTo>
                    <a:pt x="12658" y="6739"/>
                    <a:pt x="12196" y="7017"/>
                    <a:pt x="11641" y="7479"/>
                  </a:cubicBezTo>
                  <a:cubicBezTo>
                    <a:pt x="11518" y="6493"/>
                    <a:pt x="11806" y="6205"/>
                    <a:pt x="12285" y="6205"/>
                  </a:cubicBezTo>
                  <a:cubicBezTo>
                    <a:pt x="12525" y="6205"/>
                    <a:pt x="12812" y="6277"/>
                    <a:pt x="13120" y="6370"/>
                  </a:cubicBezTo>
                  <a:cubicBezTo>
                    <a:pt x="13120" y="5445"/>
                    <a:pt x="13213" y="4521"/>
                    <a:pt x="13860" y="3782"/>
                  </a:cubicBezTo>
                  <a:cubicBezTo>
                    <a:pt x="13726" y="3581"/>
                    <a:pt x="13592" y="3513"/>
                    <a:pt x="13458" y="3513"/>
                  </a:cubicBezTo>
                  <a:cubicBezTo>
                    <a:pt x="13222" y="3513"/>
                    <a:pt x="12986" y="3723"/>
                    <a:pt x="12751" y="3782"/>
                  </a:cubicBezTo>
                  <a:cubicBezTo>
                    <a:pt x="12687" y="4162"/>
                    <a:pt x="12580" y="4412"/>
                    <a:pt x="12340" y="4412"/>
                  </a:cubicBezTo>
                  <a:cubicBezTo>
                    <a:pt x="12230" y="4412"/>
                    <a:pt x="12093" y="4360"/>
                    <a:pt x="11919" y="4244"/>
                  </a:cubicBezTo>
                  <a:cubicBezTo>
                    <a:pt x="11549" y="3874"/>
                    <a:pt x="11179" y="3504"/>
                    <a:pt x="10532" y="3042"/>
                  </a:cubicBezTo>
                  <a:lnTo>
                    <a:pt x="10532" y="3042"/>
                  </a:lnTo>
                  <a:cubicBezTo>
                    <a:pt x="10440" y="4244"/>
                    <a:pt x="10625" y="5445"/>
                    <a:pt x="9053" y="5630"/>
                  </a:cubicBezTo>
                  <a:cubicBezTo>
                    <a:pt x="9053" y="6000"/>
                    <a:pt x="8961" y="6462"/>
                    <a:pt x="8314" y="6462"/>
                  </a:cubicBezTo>
                  <a:cubicBezTo>
                    <a:pt x="8874" y="6302"/>
                    <a:pt x="7493" y="5171"/>
                    <a:pt x="8434" y="5171"/>
                  </a:cubicBezTo>
                  <a:cubicBezTo>
                    <a:pt x="8580" y="5171"/>
                    <a:pt x="8781" y="5199"/>
                    <a:pt x="9053" y="5260"/>
                  </a:cubicBezTo>
                  <a:cubicBezTo>
                    <a:pt x="9331" y="4891"/>
                    <a:pt x="9978" y="4706"/>
                    <a:pt x="9793" y="4151"/>
                  </a:cubicBezTo>
                  <a:cubicBezTo>
                    <a:pt x="9238" y="2487"/>
                    <a:pt x="10440" y="2765"/>
                    <a:pt x="11272" y="2672"/>
                  </a:cubicBezTo>
                  <a:cubicBezTo>
                    <a:pt x="10541" y="2463"/>
                    <a:pt x="9781" y="2284"/>
                    <a:pt x="9024" y="2284"/>
                  </a:cubicBezTo>
                  <a:cubicBezTo>
                    <a:pt x="8441" y="2284"/>
                    <a:pt x="7860" y="2391"/>
                    <a:pt x="7297" y="2672"/>
                  </a:cubicBezTo>
                  <a:cubicBezTo>
                    <a:pt x="6742" y="4151"/>
                    <a:pt x="5171" y="4336"/>
                    <a:pt x="4154" y="5168"/>
                  </a:cubicBezTo>
                  <a:cubicBezTo>
                    <a:pt x="3692" y="5538"/>
                    <a:pt x="3230" y="5815"/>
                    <a:pt x="3137" y="6555"/>
                  </a:cubicBezTo>
                  <a:cubicBezTo>
                    <a:pt x="4432" y="7017"/>
                    <a:pt x="6188" y="6832"/>
                    <a:pt x="5910" y="9050"/>
                  </a:cubicBezTo>
                  <a:cubicBezTo>
                    <a:pt x="5818" y="9328"/>
                    <a:pt x="6188" y="9605"/>
                    <a:pt x="6280" y="9975"/>
                  </a:cubicBezTo>
                  <a:cubicBezTo>
                    <a:pt x="6650" y="10529"/>
                    <a:pt x="6650" y="10529"/>
                    <a:pt x="5910" y="10991"/>
                  </a:cubicBezTo>
                  <a:cubicBezTo>
                    <a:pt x="5818" y="10991"/>
                    <a:pt x="5633" y="11176"/>
                    <a:pt x="5633" y="11176"/>
                  </a:cubicBezTo>
                  <a:cubicBezTo>
                    <a:pt x="6373" y="12563"/>
                    <a:pt x="4801" y="12563"/>
                    <a:pt x="4339" y="13302"/>
                  </a:cubicBezTo>
                  <a:cubicBezTo>
                    <a:pt x="4064" y="13578"/>
                    <a:pt x="3942" y="14212"/>
                    <a:pt x="3516" y="14212"/>
                  </a:cubicBezTo>
                  <a:cubicBezTo>
                    <a:pt x="3370" y="14212"/>
                    <a:pt x="3188" y="14138"/>
                    <a:pt x="2953" y="13949"/>
                  </a:cubicBezTo>
                  <a:lnTo>
                    <a:pt x="2306" y="14319"/>
                  </a:lnTo>
                  <a:cubicBezTo>
                    <a:pt x="3045" y="15521"/>
                    <a:pt x="2028" y="15613"/>
                    <a:pt x="1381" y="15706"/>
                  </a:cubicBezTo>
                  <a:cubicBezTo>
                    <a:pt x="1338" y="15710"/>
                    <a:pt x="1297" y="15712"/>
                    <a:pt x="1259" y="15712"/>
                  </a:cubicBezTo>
                  <a:cubicBezTo>
                    <a:pt x="491" y="15712"/>
                    <a:pt x="822" y="14848"/>
                    <a:pt x="734" y="14319"/>
                  </a:cubicBezTo>
                  <a:lnTo>
                    <a:pt x="734" y="14319"/>
                  </a:lnTo>
                  <a:cubicBezTo>
                    <a:pt x="87" y="15151"/>
                    <a:pt x="549" y="16075"/>
                    <a:pt x="364" y="16907"/>
                  </a:cubicBezTo>
                  <a:cubicBezTo>
                    <a:pt x="649" y="16765"/>
                    <a:pt x="824" y="16296"/>
                    <a:pt x="1183" y="16296"/>
                  </a:cubicBezTo>
                  <a:cubicBezTo>
                    <a:pt x="1291" y="16296"/>
                    <a:pt x="1416" y="16338"/>
                    <a:pt x="1566" y="16445"/>
                  </a:cubicBezTo>
                  <a:cubicBezTo>
                    <a:pt x="2675" y="17000"/>
                    <a:pt x="1104" y="16815"/>
                    <a:pt x="1289" y="17277"/>
                  </a:cubicBezTo>
                  <a:cubicBezTo>
                    <a:pt x="1381" y="17832"/>
                    <a:pt x="1751" y="17924"/>
                    <a:pt x="2213" y="18479"/>
                  </a:cubicBezTo>
                  <a:cubicBezTo>
                    <a:pt x="549" y="18479"/>
                    <a:pt x="364" y="19773"/>
                    <a:pt x="180" y="20790"/>
                  </a:cubicBezTo>
                  <a:cubicBezTo>
                    <a:pt x="0" y="21447"/>
                    <a:pt x="285" y="21564"/>
                    <a:pt x="659" y="21564"/>
                  </a:cubicBezTo>
                  <a:cubicBezTo>
                    <a:pt x="863" y="21564"/>
                    <a:pt x="1093" y="21529"/>
                    <a:pt x="1289" y="21529"/>
                  </a:cubicBezTo>
                  <a:cubicBezTo>
                    <a:pt x="2768" y="21529"/>
                    <a:pt x="1566" y="22084"/>
                    <a:pt x="1474" y="22361"/>
                  </a:cubicBezTo>
                  <a:cubicBezTo>
                    <a:pt x="1617" y="22385"/>
                    <a:pt x="1757" y="22396"/>
                    <a:pt x="1894" y="22396"/>
                  </a:cubicBezTo>
                  <a:cubicBezTo>
                    <a:pt x="2815" y="22396"/>
                    <a:pt x="3579" y="21872"/>
                    <a:pt x="4062" y="21067"/>
                  </a:cubicBezTo>
                  <a:cubicBezTo>
                    <a:pt x="5263" y="19403"/>
                    <a:pt x="7667" y="18756"/>
                    <a:pt x="8129" y="16353"/>
                  </a:cubicBezTo>
                  <a:lnTo>
                    <a:pt x="8129" y="16353"/>
                  </a:lnTo>
                  <a:cubicBezTo>
                    <a:pt x="8221" y="17369"/>
                    <a:pt x="7759" y="18294"/>
                    <a:pt x="8406" y="19126"/>
                  </a:cubicBezTo>
                  <a:cubicBezTo>
                    <a:pt x="8468" y="19126"/>
                    <a:pt x="8571" y="19085"/>
                    <a:pt x="8660" y="19085"/>
                  </a:cubicBezTo>
                  <a:cubicBezTo>
                    <a:pt x="8704" y="19085"/>
                    <a:pt x="8745" y="19095"/>
                    <a:pt x="8776" y="19126"/>
                  </a:cubicBezTo>
                  <a:cubicBezTo>
                    <a:pt x="9151" y="19576"/>
                    <a:pt x="9496" y="19783"/>
                    <a:pt x="9829" y="19783"/>
                  </a:cubicBezTo>
                  <a:cubicBezTo>
                    <a:pt x="10316" y="19783"/>
                    <a:pt x="10777" y="19340"/>
                    <a:pt x="11272" y="18571"/>
                  </a:cubicBezTo>
                  <a:lnTo>
                    <a:pt x="11272" y="18571"/>
                  </a:lnTo>
                  <a:cubicBezTo>
                    <a:pt x="10732" y="20112"/>
                    <a:pt x="11220" y="20561"/>
                    <a:pt x="12147" y="20561"/>
                  </a:cubicBezTo>
                  <a:cubicBezTo>
                    <a:pt x="12332" y="20561"/>
                    <a:pt x="12535" y="20543"/>
                    <a:pt x="12751" y="20512"/>
                  </a:cubicBezTo>
                  <a:cubicBezTo>
                    <a:pt x="12843" y="19773"/>
                    <a:pt x="13305" y="19126"/>
                    <a:pt x="12751" y="18386"/>
                  </a:cubicBezTo>
                  <a:cubicBezTo>
                    <a:pt x="12670" y="18370"/>
                    <a:pt x="12584" y="18365"/>
                    <a:pt x="12494" y="18365"/>
                  </a:cubicBezTo>
                  <a:cubicBezTo>
                    <a:pt x="12358" y="18365"/>
                    <a:pt x="12214" y="18377"/>
                    <a:pt x="12071" y="18377"/>
                  </a:cubicBezTo>
                  <a:cubicBezTo>
                    <a:pt x="11772" y="18377"/>
                    <a:pt x="11478" y="18327"/>
                    <a:pt x="11272" y="18017"/>
                  </a:cubicBezTo>
                  <a:cubicBezTo>
                    <a:pt x="11051" y="18149"/>
                    <a:pt x="10810" y="18260"/>
                    <a:pt x="10588" y="18260"/>
                  </a:cubicBezTo>
                  <a:cubicBezTo>
                    <a:pt x="10344" y="18260"/>
                    <a:pt x="10123" y="18126"/>
                    <a:pt x="9978" y="17739"/>
                  </a:cubicBezTo>
                  <a:cubicBezTo>
                    <a:pt x="9885" y="17647"/>
                    <a:pt x="9978" y="17369"/>
                    <a:pt x="10070" y="17277"/>
                  </a:cubicBezTo>
                  <a:cubicBezTo>
                    <a:pt x="10184" y="17234"/>
                    <a:pt x="10282" y="17216"/>
                    <a:pt x="10368" y="17216"/>
                  </a:cubicBezTo>
                  <a:cubicBezTo>
                    <a:pt x="10844" y="17216"/>
                    <a:pt x="10959" y="17782"/>
                    <a:pt x="11272" y="18017"/>
                  </a:cubicBezTo>
                  <a:lnTo>
                    <a:pt x="12381" y="16907"/>
                  </a:lnTo>
                  <a:cubicBezTo>
                    <a:pt x="12221" y="16774"/>
                    <a:pt x="12014" y="16748"/>
                    <a:pt x="11795" y="16748"/>
                  </a:cubicBezTo>
                  <a:cubicBezTo>
                    <a:pt x="11659" y="16748"/>
                    <a:pt x="11518" y="16758"/>
                    <a:pt x="11380" y="16758"/>
                  </a:cubicBezTo>
                  <a:cubicBezTo>
                    <a:pt x="10970" y="16758"/>
                    <a:pt x="10587" y="16671"/>
                    <a:pt x="10440" y="15983"/>
                  </a:cubicBezTo>
                  <a:cubicBezTo>
                    <a:pt x="10505" y="15944"/>
                    <a:pt x="10575" y="15929"/>
                    <a:pt x="10649" y="15929"/>
                  </a:cubicBezTo>
                  <a:cubicBezTo>
                    <a:pt x="10915" y="15929"/>
                    <a:pt x="11226" y="16128"/>
                    <a:pt x="11486" y="16128"/>
                  </a:cubicBezTo>
                  <a:cubicBezTo>
                    <a:pt x="11666" y="16128"/>
                    <a:pt x="11821" y="16031"/>
                    <a:pt x="11919" y="15706"/>
                  </a:cubicBezTo>
                  <a:cubicBezTo>
                    <a:pt x="12196" y="14781"/>
                    <a:pt x="11734" y="14134"/>
                    <a:pt x="10902" y="13672"/>
                  </a:cubicBezTo>
                  <a:cubicBezTo>
                    <a:pt x="10746" y="14608"/>
                    <a:pt x="10327" y="15215"/>
                    <a:pt x="9366" y="15215"/>
                  </a:cubicBezTo>
                  <a:cubicBezTo>
                    <a:pt x="9189" y="15215"/>
                    <a:pt x="8992" y="15194"/>
                    <a:pt x="8776" y="15151"/>
                  </a:cubicBezTo>
                  <a:cubicBezTo>
                    <a:pt x="9366" y="14476"/>
                    <a:pt x="9726" y="13648"/>
                    <a:pt x="10626" y="13648"/>
                  </a:cubicBezTo>
                  <a:cubicBezTo>
                    <a:pt x="10713" y="13648"/>
                    <a:pt x="10805" y="13656"/>
                    <a:pt x="10902" y="13672"/>
                  </a:cubicBezTo>
                  <a:cubicBezTo>
                    <a:pt x="10902" y="13210"/>
                    <a:pt x="11087" y="12748"/>
                    <a:pt x="10994" y="12378"/>
                  </a:cubicBezTo>
                  <a:cubicBezTo>
                    <a:pt x="10783" y="11478"/>
                    <a:pt x="10995" y="11245"/>
                    <a:pt x="11372" y="11245"/>
                  </a:cubicBezTo>
                  <a:cubicBezTo>
                    <a:pt x="11653" y="11245"/>
                    <a:pt x="12025" y="11375"/>
                    <a:pt x="12381" y="11454"/>
                  </a:cubicBezTo>
                  <a:cubicBezTo>
                    <a:pt x="13398" y="10160"/>
                    <a:pt x="14414" y="8773"/>
                    <a:pt x="14969" y="7017"/>
                  </a:cubicBezTo>
                  <a:cubicBezTo>
                    <a:pt x="15431" y="7386"/>
                    <a:pt x="15154" y="7849"/>
                    <a:pt x="15246" y="8218"/>
                  </a:cubicBezTo>
                  <a:cubicBezTo>
                    <a:pt x="16078" y="7294"/>
                    <a:pt x="15246" y="6092"/>
                    <a:pt x="15986" y="5260"/>
                  </a:cubicBezTo>
                  <a:cubicBezTo>
                    <a:pt x="15339" y="4336"/>
                    <a:pt x="16356" y="4244"/>
                    <a:pt x="16725" y="3782"/>
                  </a:cubicBezTo>
                  <a:cubicBezTo>
                    <a:pt x="16910" y="2857"/>
                    <a:pt x="17280" y="2118"/>
                    <a:pt x="18204" y="1656"/>
                  </a:cubicBezTo>
                  <a:cubicBezTo>
                    <a:pt x="18297" y="1286"/>
                    <a:pt x="18389" y="916"/>
                    <a:pt x="18574" y="546"/>
                  </a:cubicBezTo>
                  <a:cubicBezTo>
                    <a:pt x="18317" y="142"/>
                    <a:pt x="18074" y="1"/>
                    <a:pt x="1783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37"/>
            <p:cNvSpPr/>
            <p:nvPr/>
          </p:nvSpPr>
          <p:spPr>
            <a:xfrm>
              <a:off x="2171575" y="4889225"/>
              <a:ext cx="1405050" cy="361475"/>
            </a:xfrm>
            <a:custGeom>
              <a:rect b="b" l="l" r="r" t="t"/>
              <a:pathLst>
                <a:path extrusionOk="0" h="14459" w="56202">
                  <a:moveTo>
                    <a:pt x="55174" y="1"/>
                  </a:moveTo>
                  <a:cubicBezTo>
                    <a:pt x="54942" y="1"/>
                    <a:pt x="54694" y="88"/>
                    <a:pt x="54445" y="212"/>
                  </a:cubicBezTo>
                  <a:cubicBezTo>
                    <a:pt x="53521" y="582"/>
                    <a:pt x="52504" y="952"/>
                    <a:pt x="51672" y="1691"/>
                  </a:cubicBezTo>
                  <a:cubicBezTo>
                    <a:pt x="49084" y="3725"/>
                    <a:pt x="46311" y="5204"/>
                    <a:pt x="43353" y="6498"/>
                  </a:cubicBezTo>
                  <a:cubicBezTo>
                    <a:pt x="37437" y="9086"/>
                    <a:pt x="31151" y="10750"/>
                    <a:pt x="24773" y="11859"/>
                  </a:cubicBezTo>
                  <a:cubicBezTo>
                    <a:pt x="23387" y="12090"/>
                    <a:pt x="21977" y="12183"/>
                    <a:pt x="20545" y="12183"/>
                  </a:cubicBezTo>
                  <a:cubicBezTo>
                    <a:pt x="19112" y="12183"/>
                    <a:pt x="17656" y="12090"/>
                    <a:pt x="16177" y="11952"/>
                  </a:cubicBezTo>
                  <a:cubicBezTo>
                    <a:pt x="20521" y="10565"/>
                    <a:pt x="23757" y="7885"/>
                    <a:pt x="25883" y="3910"/>
                  </a:cubicBezTo>
                  <a:cubicBezTo>
                    <a:pt x="24589" y="3632"/>
                    <a:pt x="25236" y="1876"/>
                    <a:pt x="24126" y="1414"/>
                  </a:cubicBezTo>
                  <a:cubicBezTo>
                    <a:pt x="23202" y="3725"/>
                    <a:pt x="22370" y="6036"/>
                    <a:pt x="20429" y="7792"/>
                  </a:cubicBezTo>
                  <a:cubicBezTo>
                    <a:pt x="18211" y="9918"/>
                    <a:pt x="15530" y="10565"/>
                    <a:pt x="12665" y="11120"/>
                  </a:cubicBezTo>
                  <a:cubicBezTo>
                    <a:pt x="12254" y="11199"/>
                    <a:pt x="11824" y="11237"/>
                    <a:pt x="11383" y="11237"/>
                  </a:cubicBezTo>
                  <a:cubicBezTo>
                    <a:pt x="8750" y="11237"/>
                    <a:pt x="5731" y="9891"/>
                    <a:pt x="4068" y="8069"/>
                  </a:cubicBezTo>
                  <a:cubicBezTo>
                    <a:pt x="2589" y="6406"/>
                    <a:pt x="2219" y="4464"/>
                    <a:pt x="1572" y="2523"/>
                  </a:cubicBezTo>
                  <a:cubicBezTo>
                    <a:pt x="1572" y="3540"/>
                    <a:pt x="1110" y="4280"/>
                    <a:pt x="93" y="4649"/>
                  </a:cubicBezTo>
                  <a:cubicBezTo>
                    <a:pt x="93" y="5111"/>
                    <a:pt x="1" y="5481"/>
                    <a:pt x="463" y="5759"/>
                  </a:cubicBezTo>
                  <a:cubicBezTo>
                    <a:pt x="539" y="5224"/>
                    <a:pt x="1183" y="4879"/>
                    <a:pt x="1509" y="4879"/>
                  </a:cubicBezTo>
                  <a:cubicBezTo>
                    <a:pt x="1578" y="4879"/>
                    <a:pt x="1633" y="4894"/>
                    <a:pt x="1665" y="4927"/>
                  </a:cubicBezTo>
                  <a:cubicBezTo>
                    <a:pt x="2404" y="5851"/>
                    <a:pt x="556" y="5666"/>
                    <a:pt x="833" y="6498"/>
                  </a:cubicBezTo>
                  <a:cubicBezTo>
                    <a:pt x="833" y="7145"/>
                    <a:pt x="1203" y="7700"/>
                    <a:pt x="1665" y="8254"/>
                  </a:cubicBezTo>
                  <a:cubicBezTo>
                    <a:pt x="5547" y="13153"/>
                    <a:pt x="11186" y="13800"/>
                    <a:pt x="16732" y="14355"/>
                  </a:cubicBezTo>
                  <a:cubicBezTo>
                    <a:pt x="17397" y="14427"/>
                    <a:pt x="18063" y="14459"/>
                    <a:pt x="18729" y="14459"/>
                  </a:cubicBezTo>
                  <a:cubicBezTo>
                    <a:pt x="22315" y="14459"/>
                    <a:pt x="25901" y="13543"/>
                    <a:pt x="29488" y="13153"/>
                  </a:cubicBezTo>
                  <a:cubicBezTo>
                    <a:pt x="33555" y="12599"/>
                    <a:pt x="37437" y="10935"/>
                    <a:pt x="41227" y="9271"/>
                  </a:cubicBezTo>
                  <a:cubicBezTo>
                    <a:pt x="43815" y="8254"/>
                    <a:pt x="46403" y="6868"/>
                    <a:pt x="48899" y="5481"/>
                  </a:cubicBezTo>
                  <a:cubicBezTo>
                    <a:pt x="51117" y="4280"/>
                    <a:pt x="53243" y="3170"/>
                    <a:pt x="55369" y="1784"/>
                  </a:cubicBezTo>
                  <a:cubicBezTo>
                    <a:pt x="55831" y="1414"/>
                    <a:pt x="56201" y="1044"/>
                    <a:pt x="55924" y="490"/>
                  </a:cubicBezTo>
                  <a:cubicBezTo>
                    <a:pt x="55720" y="133"/>
                    <a:pt x="55460" y="1"/>
                    <a:pt x="5517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37"/>
            <p:cNvSpPr/>
            <p:nvPr/>
          </p:nvSpPr>
          <p:spPr>
            <a:xfrm>
              <a:off x="2564425" y="367525"/>
              <a:ext cx="1204000" cy="499825"/>
            </a:xfrm>
            <a:custGeom>
              <a:rect b="b" l="l" r="r" t="t"/>
              <a:pathLst>
                <a:path extrusionOk="0" h="19993" w="48160">
                  <a:moveTo>
                    <a:pt x="2959" y="0"/>
                  </a:moveTo>
                  <a:cubicBezTo>
                    <a:pt x="2497" y="1387"/>
                    <a:pt x="740" y="1110"/>
                    <a:pt x="1" y="2126"/>
                  </a:cubicBezTo>
                  <a:cubicBezTo>
                    <a:pt x="519" y="2299"/>
                    <a:pt x="795" y="2875"/>
                    <a:pt x="1356" y="2875"/>
                  </a:cubicBezTo>
                  <a:cubicBezTo>
                    <a:pt x="1396" y="2875"/>
                    <a:pt x="1437" y="2872"/>
                    <a:pt x="1480" y="2866"/>
                  </a:cubicBezTo>
                  <a:cubicBezTo>
                    <a:pt x="1572" y="2496"/>
                    <a:pt x="1018" y="1849"/>
                    <a:pt x="1665" y="1849"/>
                  </a:cubicBezTo>
                  <a:cubicBezTo>
                    <a:pt x="2140" y="1849"/>
                    <a:pt x="2654" y="1505"/>
                    <a:pt x="3107" y="1505"/>
                  </a:cubicBezTo>
                  <a:cubicBezTo>
                    <a:pt x="3359" y="1505"/>
                    <a:pt x="3593" y="1611"/>
                    <a:pt x="3791" y="1941"/>
                  </a:cubicBezTo>
                  <a:cubicBezTo>
                    <a:pt x="4438" y="3051"/>
                    <a:pt x="6194" y="3328"/>
                    <a:pt x="5732" y="5084"/>
                  </a:cubicBezTo>
                  <a:cubicBezTo>
                    <a:pt x="5732" y="5084"/>
                    <a:pt x="5824" y="5177"/>
                    <a:pt x="5917" y="5269"/>
                  </a:cubicBezTo>
                  <a:cubicBezTo>
                    <a:pt x="6227" y="5083"/>
                    <a:pt x="6465" y="5006"/>
                    <a:pt x="6652" y="5006"/>
                  </a:cubicBezTo>
                  <a:cubicBezTo>
                    <a:pt x="7526" y="5006"/>
                    <a:pt x="7306" y="6675"/>
                    <a:pt x="8306" y="6675"/>
                  </a:cubicBezTo>
                  <a:cubicBezTo>
                    <a:pt x="8368" y="6675"/>
                    <a:pt x="8434" y="6669"/>
                    <a:pt x="8505" y="6656"/>
                  </a:cubicBezTo>
                  <a:lnTo>
                    <a:pt x="8505" y="6656"/>
                  </a:lnTo>
                  <a:cubicBezTo>
                    <a:pt x="8073" y="6991"/>
                    <a:pt x="7710" y="7115"/>
                    <a:pt x="7390" y="7115"/>
                  </a:cubicBezTo>
                  <a:cubicBezTo>
                    <a:pt x="6474" y="7115"/>
                    <a:pt x="5906" y="6101"/>
                    <a:pt x="5085" y="6101"/>
                  </a:cubicBezTo>
                  <a:cubicBezTo>
                    <a:pt x="5547" y="6841"/>
                    <a:pt x="6009" y="7488"/>
                    <a:pt x="6194" y="8412"/>
                  </a:cubicBezTo>
                  <a:cubicBezTo>
                    <a:pt x="6933" y="11370"/>
                    <a:pt x="7858" y="14328"/>
                    <a:pt x="7673" y="17378"/>
                  </a:cubicBezTo>
                  <a:cubicBezTo>
                    <a:pt x="8690" y="16546"/>
                    <a:pt x="10538" y="16546"/>
                    <a:pt x="10169" y="14513"/>
                  </a:cubicBezTo>
                  <a:cubicBezTo>
                    <a:pt x="9891" y="14420"/>
                    <a:pt x="9429" y="14605"/>
                    <a:pt x="9244" y="14143"/>
                  </a:cubicBezTo>
                  <a:cubicBezTo>
                    <a:pt x="9244" y="14143"/>
                    <a:pt x="9337" y="13958"/>
                    <a:pt x="9429" y="13958"/>
                  </a:cubicBezTo>
                  <a:cubicBezTo>
                    <a:pt x="9479" y="13948"/>
                    <a:pt x="9524" y="13944"/>
                    <a:pt x="9565" y="13944"/>
                  </a:cubicBezTo>
                  <a:cubicBezTo>
                    <a:pt x="9912" y="13944"/>
                    <a:pt x="10004" y="14265"/>
                    <a:pt x="10169" y="14513"/>
                  </a:cubicBezTo>
                  <a:cubicBezTo>
                    <a:pt x="11093" y="14050"/>
                    <a:pt x="10631" y="13588"/>
                    <a:pt x="10076" y="13219"/>
                  </a:cubicBezTo>
                  <a:cubicBezTo>
                    <a:pt x="9429" y="12849"/>
                    <a:pt x="8505" y="12756"/>
                    <a:pt x="9059" y="11647"/>
                  </a:cubicBezTo>
                  <a:cubicBezTo>
                    <a:pt x="9239" y="11257"/>
                    <a:pt x="9429" y="11130"/>
                    <a:pt x="9626" y="11130"/>
                  </a:cubicBezTo>
                  <a:cubicBezTo>
                    <a:pt x="9993" y="11130"/>
                    <a:pt x="10382" y="11573"/>
                    <a:pt x="10774" y="11573"/>
                  </a:cubicBezTo>
                  <a:cubicBezTo>
                    <a:pt x="10819" y="11573"/>
                    <a:pt x="10864" y="11567"/>
                    <a:pt x="10908" y="11555"/>
                  </a:cubicBezTo>
                  <a:cubicBezTo>
                    <a:pt x="9984" y="7672"/>
                    <a:pt x="7765" y="4530"/>
                    <a:pt x="4807" y="1849"/>
                  </a:cubicBezTo>
                  <a:lnTo>
                    <a:pt x="4807" y="1849"/>
                  </a:lnTo>
                  <a:cubicBezTo>
                    <a:pt x="17101" y="3051"/>
                    <a:pt x="28008" y="7672"/>
                    <a:pt x="38361" y="14143"/>
                  </a:cubicBezTo>
                  <a:cubicBezTo>
                    <a:pt x="37714" y="14975"/>
                    <a:pt x="36790" y="15437"/>
                    <a:pt x="36328" y="16269"/>
                  </a:cubicBezTo>
                  <a:cubicBezTo>
                    <a:pt x="36512" y="16639"/>
                    <a:pt x="36605" y="17008"/>
                    <a:pt x="36697" y="17378"/>
                  </a:cubicBezTo>
                  <a:cubicBezTo>
                    <a:pt x="37344" y="16824"/>
                    <a:pt x="38084" y="16176"/>
                    <a:pt x="38731" y="15622"/>
                  </a:cubicBezTo>
                  <a:cubicBezTo>
                    <a:pt x="38866" y="15487"/>
                    <a:pt x="38902" y="15205"/>
                    <a:pt x="39055" y="15205"/>
                  </a:cubicBezTo>
                  <a:cubicBezTo>
                    <a:pt x="39112" y="15205"/>
                    <a:pt x="39185" y="15244"/>
                    <a:pt x="39285" y="15345"/>
                  </a:cubicBezTo>
                  <a:cubicBezTo>
                    <a:pt x="40302" y="16269"/>
                    <a:pt x="41781" y="16454"/>
                    <a:pt x="42798" y="17378"/>
                  </a:cubicBezTo>
                  <a:cubicBezTo>
                    <a:pt x="43815" y="18302"/>
                    <a:pt x="45016" y="19042"/>
                    <a:pt x="46218" y="19781"/>
                  </a:cubicBezTo>
                  <a:cubicBezTo>
                    <a:pt x="46425" y="19919"/>
                    <a:pt x="46657" y="19993"/>
                    <a:pt x="46886" y="19993"/>
                  </a:cubicBezTo>
                  <a:cubicBezTo>
                    <a:pt x="47272" y="19993"/>
                    <a:pt x="47650" y="19783"/>
                    <a:pt x="47882" y="19319"/>
                  </a:cubicBezTo>
                  <a:cubicBezTo>
                    <a:pt x="48159" y="18580"/>
                    <a:pt x="47605" y="18118"/>
                    <a:pt x="47050" y="17933"/>
                  </a:cubicBezTo>
                  <a:cubicBezTo>
                    <a:pt x="44647" y="17008"/>
                    <a:pt x="43075" y="14882"/>
                    <a:pt x="41042" y="13403"/>
                  </a:cubicBezTo>
                  <a:lnTo>
                    <a:pt x="41134" y="13403"/>
                  </a:lnTo>
                  <a:cubicBezTo>
                    <a:pt x="41134" y="13311"/>
                    <a:pt x="41134" y="13126"/>
                    <a:pt x="41134" y="13034"/>
                  </a:cubicBezTo>
                  <a:cubicBezTo>
                    <a:pt x="40938" y="13095"/>
                    <a:pt x="40759" y="13122"/>
                    <a:pt x="40592" y="13122"/>
                  </a:cubicBezTo>
                  <a:cubicBezTo>
                    <a:pt x="39500" y="13122"/>
                    <a:pt x="38966" y="11956"/>
                    <a:pt x="38084" y="11555"/>
                  </a:cubicBezTo>
                  <a:cubicBezTo>
                    <a:pt x="34849" y="9983"/>
                    <a:pt x="31613" y="8227"/>
                    <a:pt x="28378" y="6471"/>
                  </a:cubicBezTo>
                  <a:cubicBezTo>
                    <a:pt x="28378" y="6813"/>
                    <a:pt x="28062" y="7313"/>
                    <a:pt x="27941" y="7313"/>
                  </a:cubicBezTo>
                  <a:cubicBezTo>
                    <a:pt x="27931" y="7313"/>
                    <a:pt x="27923" y="7310"/>
                    <a:pt x="27916" y="7303"/>
                  </a:cubicBezTo>
                  <a:cubicBezTo>
                    <a:pt x="27639" y="6656"/>
                    <a:pt x="26160" y="7025"/>
                    <a:pt x="26622" y="5731"/>
                  </a:cubicBezTo>
                  <a:cubicBezTo>
                    <a:pt x="25328" y="5269"/>
                    <a:pt x="24034" y="4715"/>
                    <a:pt x="22740" y="4252"/>
                  </a:cubicBezTo>
                  <a:cubicBezTo>
                    <a:pt x="20244" y="3143"/>
                    <a:pt x="17748" y="2034"/>
                    <a:pt x="14975" y="1757"/>
                  </a:cubicBezTo>
                  <a:cubicBezTo>
                    <a:pt x="14811" y="1976"/>
                    <a:pt x="14614" y="2163"/>
                    <a:pt x="14423" y="2163"/>
                  </a:cubicBezTo>
                  <a:cubicBezTo>
                    <a:pt x="14292" y="2163"/>
                    <a:pt x="14164" y="2075"/>
                    <a:pt x="14051" y="1849"/>
                  </a:cubicBezTo>
                  <a:cubicBezTo>
                    <a:pt x="13866" y="1479"/>
                    <a:pt x="14328" y="1479"/>
                    <a:pt x="14605" y="1387"/>
                  </a:cubicBezTo>
                  <a:cubicBezTo>
                    <a:pt x="10723" y="832"/>
                    <a:pt x="6841" y="93"/>
                    <a:pt x="295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37"/>
            <p:cNvSpPr/>
            <p:nvPr/>
          </p:nvSpPr>
          <p:spPr>
            <a:xfrm>
              <a:off x="3320075" y="1583050"/>
              <a:ext cx="367450" cy="526900"/>
            </a:xfrm>
            <a:custGeom>
              <a:rect b="b" l="l" r="r" t="t"/>
              <a:pathLst>
                <a:path extrusionOk="0" h="21076" w="14698">
                  <a:moveTo>
                    <a:pt x="11370" y="9244"/>
                  </a:moveTo>
                  <a:lnTo>
                    <a:pt x="11370" y="9244"/>
                  </a:lnTo>
                  <a:cubicBezTo>
                    <a:pt x="11740" y="10260"/>
                    <a:pt x="11463" y="11370"/>
                    <a:pt x="12387" y="12109"/>
                  </a:cubicBezTo>
                  <a:cubicBezTo>
                    <a:pt x="12017" y="12386"/>
                    <a:pt x="11278" y="12479"/>
                    <a:pt x="11278" y="12479"/>
                  </a:cubicBezTo>
                  <a:cubicBezTo>
                    <a:pt x="11555" y="11370"/>
                    <a:pt x="9984" y="10353"/>
                    <a:pt x="11370" y="9244"/>
                  </a:cubicBezTo>
                  <a:close/>
                  <a:moveTo>
                    <a:pt x="2078" y="13769"/>
                  </a:moveTo>
                  <a:cubicBezTo>
                    <a:pt x="2318" y="13769"/>
                    <a:pt x="2497" y="13847"/>
                    <a:pt x="2497" y="14050"/>
                  </a:cubicBezTo>
                  <a:cubicBezTo>
                    <a:pt x="2497" y="15067"/>
                    <a:pt x="3606" y="14697"/>
                    <a:pt x="3791" y="15344"/>
                  </a:cubicBezTo>
                  <a:cubicBezTo>
                    <a:pt x="3543" y="15489"/>
                    <a:pt x="3313" y="15546"/>
                    <a:pt x="3096" y="15546"/>
                  </a:cubicBezTo>
                  <a:cubicBezTo>
                    <a:pt x="2341" y="15546"/>
                    <a:pt x="1735" y="14861"/>
                    <a:pt x="1018" y="14790"/>
                  </a:cubicBezTo>
                  <a:cubicBezTo>
                    <a:pt x="833" y="14790"/>
                    <a:pt x="740" y="14235"/>
                    <a:pt x="1110" y="14050"/>
                  </a:cubicBezTo>
                  <a:cubicBezTo>
                    <a:pt x="1369" y="13895"/>
                    <a:pt x="1772" y="13769"/>
                    <a:pt x="2078" y="13769"/>
                  </a:cubicBezTo>
                  <a:close/>
                  <a:moveTo>
                    <a:pt x="11555" y="0"/>
                  </a:moveTo>
                  <a:cubicBezTo>
                    <a:pt x="10076" y="1941"/>
                    <a:pt x="9059" y="4160"/>
                    <a:pt x="8597" y="6655"/>
                  </a:cubicBezTo>
                  <a:cubicBezTo>
                    <a:pt x="8412" y="7672"/>
                    <a:pt x="8505" y="8874"/>
                    <a:pt x="7950" y="9798"/>
                  </a:cubicBezTo>
                  <a:cubicBezTo>
                    <a:pt x="8320" y="10076"/>
                    <a:pt x="8320" y="10353"/>
                    <a:pt x="7950" y="10538"/>
                  </a:cubicBezTo>
                  <a:cubicBezTo>
                    <a:pt x="7869" y="10599"/>
                    <a:pt x="7805" y="10624"/>
                    <a:pt x="7755" y="10624"/>
                  </a:cubicBezTo>
                  <a:cubicBezTo>
                    <a:pt x="7581" y="10624"/>
                    <a:pt x="7581" y="10312"/>
                    <a:pt x="7581" y="10168"/>
                  </a:cubicBezTo>
                  <a:cubicBezTo>
                    <a:pt x="7211" y="10168"/>
                    <a:pt x="7026" y="10076"/>
                    <a:pt x="6841" y="9798"/>
                  </a:cubicBezTo>
                  <a:cubicBezTo>
                    <a:pt x="6194" y="9429"/>
                    <a:pt x="6286" y="8412"/>
                    <a:pt x="5362" y="8319"/>
                  </a:cubicBezTo>
                  <a:cubicBezTo>
                    <a:pt x="5069" y="8661"/>
                    <a:pt x="4750" y="8771"/>
                    <a:pt x="4405" y="8771"/>
                  </a:cubicBezTo>
                  <a:cubicBezTo>
                    <a:pt x="4098" y="8771"/>
                    <a:pt x="3770" y="8684"/>
                    <a:pt x="3421" y="8597"/>
                  </a:cubicBezTo>
                  <a:cubicBezTo>
                    <a:pt x="3329" y="7857"/>
                    <a:pt x="4160" y="8042"/>
                    <a:pt x="4253" y="7580"/>
                  </a:cubicBezTo>
                  <a:lnTo>
                    <a:pt x="4253" y="7580"/>
                  </a:lnTo>
                  <a:cubicBezTo>
                    <a:pt x="4210" y="7585"/>
                    <a:pt x="4169" y="7588"/>
                    <a:pt x="4130" y="7588"/>
                  </a:cubicBezTo>
                  <a:cubicBezTo>
                    <a:pt x="3491" y="7588"/>
                    <a:pt x="3302" y="6911"/>
                    <a:pt x="2866" y="6563"/>
                  </a:cubicBezTo>
                  <a:lnTo>
                    <a:pt x="2866" y="6563"/>
                  </a:lnTo>
                  <a:cubicBezTo>
                    <a:pt x="1850" y="7210"/>
                    <a:pt x="1942" y="8134"/>
                    <a:pt x="3329" y="9059"/>
                  </a:cubicBezTo>
                  <a:cubicBezTo>
                    <a:pt x="3883" y="9429"/>
                    <a:pt x="4160" y="9613"/>
                    <a:pt x="3606" y="10168"/>
                  </a:cubicBezTo>
                  <a:cubicBezTo>
                    <a:pt x="4345" y="11647"/>
                    <a:pt x="2774" y="12202"/>
                    <a:pt x="2219" y="13126"/>
                  </a:cubicBezTo>
                  <a:cubicBezTo>
                    <a:pt x="2188" y="13173"/>
                    <a:pt x="2152" y="13193"/>
                    <a:pt x="2112" y="13193"/>
                  </a:cubicBezTo>
                  <a:cubicBezTo>
                    <a:pt x="1913" y="13193"/>
                    <a:pt x="1618" y="12694"/>
                    <a:pt x="1387" y="12386"/>
                  </a:cubicBezTo>
                  <a:cubicBezTo>
                    <a:pt x="1235" y="12158"/>
                    <a:pt x="1021" y="11993"/>
                    <a:pt x="692" y="11993"/>
                  </a:cubicBezTo>
                  <a:cubicBezTo>
                    <a:pt x="621" y="11993"/>
                    <a:pt x="545" y="12000"/>
                    <a:pt x="463" y="12017"/>
                  </a:cubicBezTo>
                  <a:cubicBezTo>
                    <a:pt x="1" y="12109"/>
                    <a:pt x="93" y="12664"/>
                    <a:pt x="93" y="12849"/>
                  </a:cubicBezTo>
                  <a:cubicBezTo>
                    <a:pt x="463" y="14790"/>
                    <a:pt x="1" y="16731"/>
                    <a:pt x="648" y="18672"/>
                  </a:cubicBezTo>
                  <a:cubicBezTo>
                    <a:pt x="740" y="19227"/>
                    <a:pt x="1018" y="19689"/>
                    <a:pt x="1480" y="19966"/>
                  </a:cubicBezTo>
                  <a:cubicBezTo>
                    <a:pt x="1544" y="19992"/>
                    <a:pt x="1602" y="20003"/>
                    <a:pt x="1656" y="20003"/>
                  </a:cubicBezTo>
                  <a:cubicBezTo>
                    <a:pt x="1995" y="20003"/>
                    <a:pt x="2165" y="19558"/>
                    <a:pt x="2404" y="19319"/>
                  </a:cubicBezTo>
                  <a:cubicBezTo>
                    <a:pt x="2774" y="18949"/>
                    <a:pt x="2959" y="18395"/>
                    <a:pt x="2219" y="18025"/>
                  </a:cubicBezTo>
                  <a:cubicBezTo>
                    <a:pt x="2034" y="17840"/>
                    <a:pt x="1850" y="17563"/>
                    <a:pt x="2219" y="17285"/>
                  </a:cubicBezTo>
                  <a:cubicBezTo>
                    <a:pt x="2348" y="17157"/>
                    <a:pt x="2477" y="17088"/>
                    <a:pt x="2615" y="17088"/>
                  </a:cubicBezTo>
                  <a:cubicBezTo>
                    <a:pt x="2774" y="17088"/>
                    <a:pt x="2946" y="17180"/>
                    <a:pt x="3144" y="17378"/>
                  </a:cubicBezTo>
                  <a:cubicBezTo>
                    <a:pt x="4345" y="18487"/>
                    <a:pt x="3236" y="19319"/>
                    <a:pt x="2866" y="20336"/>
                  </a:cubicBezTo>
                  <a:cubicBezTo>
                    <a:pt x="3310" y="20502"/>
                    <a:pt x="3787" y="20535"/>
                    <a:pt x="4257" y="20535"/>
                  </a:cubicBezTo>
                  <a:cubicBezTo>
                    <a:pt x="4571" y="20535"/>
                    <a:pt x="4881" y="20521"/>
                    <a:pt x="5177" y="20521"/>
                  </a:cubicBezTo>
                  <a:cubicBezTo>
                    <a:pt x="6749" y="20521"/>
                    <a:pt x="4992" y="18949"/>
                    <a:pt x="5824" y="18395"/>
                  </a:cubicBezTo>
                  <a:cubicBezTo>
                    <a:pt x="4530" y="16454"/>
                    <a:pt x="6471" y="15899"/>
                    <a:pt x="7396" y="15622"/>
                  </a:cubicBezTo>
                  <a:cubicBezTo>
                    <a:pt x="8320" y="15344"/>
                    <a:pt x="8505" y="14975"/>
                    <a:pt x="8782" y="14328"/>
                  </a:cubicBezTo>
                  <a:cubicBezTo>
                    <a:pt x="8697" y="14222"/>
                    <a:pt x="8608" y="14184"/>
                    <a:pt x="8514" y="14184"/>
                  </a:cubicBezTo>
                  <a:cubicBezTo>
                    <a:pt x="8279" y="14184"/>
                    <a:pt x="8019" y="14425"/>
                    <a:pt x="7754" y="14425"/>
                  </a:cubicBezTo>
                  <a:cubicBezTo>
                    <a:pt x="7666" y="14425"/>
                    <a:pt x="7577" y="14399"/>
                    <a:pt x="7488" y="14328"/>
                  </a:cubicBezTo>
                  <a:cubicBezTo>
                    <a:pt x="7765" y="13773"/>
                    <a:pt x="8320" y="13126"/>
                    <a:pt x="8135" y="12664"/>
                  </a:cubicBezTo>
                  <a:cubicBezTo>
                    <a:pt x="7855" y="11612"/>
                    <a:pt x="8000" y="11318"/>
                    <a:pt x="8303" y="11318"/>
                  </a:cubicBezTo>
                  <a:cubicBezTo>
                    <a:pt x="8687" y="11318"/>
                    <a:pt x="9326" y="11791"/>
                    <a:pt x="9674" y="11791"/>
                  </a:cubicBezTo>
                  <a:cubicBezTo>
                    <a:pt x="9776" y="11791"/>
                    <a:pt x="9853" y="11751"/>
                    <a:pt x="9891" y="11647"/>
                  </a:cubicBezTo>
                  <a:cubicBezTo>
                    <a:pt x="10538" y="12294"/>
                    <a:pt x="10631" y="13403"/>
                    <a:pt x="11833" y="13496"/>
                  </a:cubicBezTo>
                  <a:cubicBezTo>
                    <a:pt x="11463" y="14050"/>
                    <a:pt x="11093" y="14605"/>
                    <a:pt x="10723" y="15159"/>
                  </a:cubicBezTo>
                  <a:cubicBezTo>
                    <a:pt x="11185" y="15714"/>
                    <a:pt x="12387" y="15067"/>
                    <a:pt x="12387" y="16176"/>
                  </a:cubicBezTo>
                  <a:cubicBezTo>
                    <a:pt x="12295" y="16269"/>
                    <a:pt x="12295" y="16269"/>
                    <a:pt x="12202" y="16269"/>
                  </a:cubicBezTo>
                  <a:cubicBezTo>
                    <a:pt x="11542" y="16269"/>
                    <a:pt x="10740" y="16033"/>
                    <a:pt x="10134" y="16033"/>
                  </a:cubicBezTo>
                  <a:cubicBezTo>
                    <a:pt x="9891" y="16033"/>
                    <a:pt x="9680" y="16071"/>
                    <a:pt x="9522" y="16176"/>
                  </a:cubicBezTo>
                  <a:cubicBezTo>
                    <a:pt x="8228" y="17008"/>
                    <a:pt x="10816" y="17193"/>
                    <a:pt x="10169" y="18117"/>
                  </a:cubicBezTo>
                  <a:cubicBezTo>
                    <a:pt x="11463" y="18672"/>
                    <a:pt x="12202" y="19596"/>
                    <a:pt x="12295" y="21075"/>
                  </a:cubicBezTo>
                  <a:cubicBezTo>
                    <a:pt x="12671" y="21000"/>
                    <a:pt x="12557" y="20190"/>
                    <a:pt x="13000" y="20190"/>
                  </a:cubicBezTo>
                  <a:cubicBezTo>
                    <a:pt x="13101" y="20190"/>
                    <a:pt x="13232" y="20233"/>
                    <a:pt x="13404" y="20336"/>
                  </a:cubicBezTo>
                  <a:cubicBezTo>
                    <a:pt x="14143" y="19411"/>
                    <a:pt x="12942" y="19227"/>
                    <a:pt x="12387" y="18580"/>
                  </a:cubicBezTo>
                  <a:cubicBezTo>
                    <a:pt x="13589" y="18487"/>
                    <a:pt x="14698" y="18487"/>
                    <a:pt x="13774" y="17008"/>
                  </a:cubicBezTo>
                  <a:cubicBezTo>
                    <a:pt x="13219" y="16361"/>
                    <a:pt x="14051" y="16361"/>
                    <a:pt x="14513" y="16361"/>
                  </a:cubicBezTo>
                  <a:cubicBezTo>
                    <a:pt x="14143" y="15714"/>
                    <a:pt x="14143" y="15067"/>
                    <a:pt x="14143" y="14420"/>
                  </a:cubicBezTo>
                  <a:cubicBezTo>
                    <a:pt x="14051" y="13496"/>
                    <a:pt x="14143" y="12386"/>
                    <a:pt x="13404" y="11647"/>
                  </a:cubicBezTo>
                  <a:cubicBezTo>
                    <a:pt x="12387" y="10076"/>
                    <a:pt x="12757" y="8412"/>
                    <a:pt x="13219" y="6840"/>
                  </a:cubicBezTo>
                  <a:cubicBezTo>
                    <a:pt x="13681" y="5454"/>
                    <a:pt x="13404" y="4807"/>
                    <a:pt x="11925" y="4345"/>
                  </a:cubicBezTo>
                  <a:cubicBezTo>
                    <a:pt x="13034" y="4252"/>
                    <a:pt x="13774" y="3790"/>
                    <a:pt x="14143" y="2866"/>
                  </a:cubicBezTo>
                  <a:cubicBezTo>
                    <a:pt x="13681" y="1479"/>
                    <a:pt x="12942" y="555"/>
                    <a:pt x="115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37"/>
            <p:cNvSpPr/>
            <p:nvPr/>
          </p:nvSpPr>
          <p:spPr>
            <a:xfrm>
              <a:off x="3946325" y="1682900"/>
              <a:ext cx="455275" cy="489450"/>
            </a:xfrm>
            <a:custGeom>
              <a:rect b="b" l="l" r="r" t="t"/>
              <a:pathLst>
                <a:path extrusionOk="0" h="19578" w="18211">
                  <a:moveTo>
                    <a:pt x="2311" y="5897"/>
                  </a:moveTo>
                  <a:cubicBezTo>
                    <a:pt x="2496" y="5897"/>
                    <a:pt x="2681" y="5989"/>
                    <a:pt x="2774" y="6082"/>
                  </a:cubicBezTo>
                  <a:cubicBezTo>
                    <a:pt x="2866" y="6266"/>
                    <a:pt x="2681" y="6359"/>
                    <a:pt x="2404" y="6451"/>
                  </a:cubicBezTo>
                  <a:cubicBezTo>
                    <a:pt x="2311" y="6359"/>
                    <a:pt x="2219" y="6266"/>
                    <a:pt x="2127" y="6174"/>
                  </a:cubicBezTo>
                  <a:cubicBezTo>
                    <a:pt x="1942" y="5989"/>
                    <a:pt x="2219" y="5897"/>
                    <a:pt x="2311" y="5897"/>
                  </a:cubicBezTo>
                  <a:close/>
                  <a:moveTo>
                    <a:pt x="11479" y="8794"/>
                  </a:moveTo>
                  <a:cubicBezTo>
                    <a:pt x="11587" y="8794"/>
                    <a:pt x="11717" y="8816"/>
                    <a:pt x="11832" y="8855"/>
                  </a:cubicBezTo>
                  <a:cubicBezTo>
                    <a:pt x="12110" y="9039"/>
                    <a:pt x="12202" y="9317"/>
                    <a:pt x="12017" y="9594"/>
                  </a:cubicBezTo>
                  <a:cubicBezTo>
                    <a:pt x="11832" y="9964"/>
                    <a:pt x="11370" y="10241"/>
                    <a:pt x="11370" y="10611"/>
                  </a:cubicBezTo>
                  <a:cubicBezTo>
                    <a:pt x="11199" y="11381"/>
                    <a:pt x="11028" y="12388"/>
                    <a:pt x="10418" y="12388"/>
                  </a:cubicBezTo>
                  <a:cubicBezTo>
                    <a:pt x="10368" y="12388"/>
                    <a:pt x="10316" y="12381"/>
                    <a:pt x="10261" y="12367"/>
                  </a:cubicBezTo>
                  <a:cubicBezTo>
                    <a:pt x="9152" y="11997"/>
                    <a:pt x="11185" y="11350"/>
                    <a:pt x="10261" y="10518"/>
                  </a:cubicBezTo>
                  <a:lnTo>
                    <a:pt x="10261" y="10518"/>
                  </a:lnTo>
                  <a:cubicBezTo>
                    <a:pt x="10018" y="10599"/>
                    <a:pt x="9917" y="11106"/>
                    <a:pt x="9460" y="11106"/>
                  </a:cubicBezTo>
                  <a:cubicBezTo>
                    <a:pt x="9396" y="11106"/>
                    <a:pt x="9324" y="11096"/>
                    <a:pt x="9244" y="11073"/>
                  </a:cubicBezTo>
                  <a:cubicBezTo>
                    <a:pt x="9244" y="10241"/>
                    <a:pt x="9891" y="9964"/>
                    <a:pt x="10446" y="9594"/>
                  </a:cubicBezTo>
                  <a:cubicBezTo>
                    <a:pt x="10468" y="9579"/>
                    <a:pt x="10498" y="9573"/>
                    <a:pt x="10534" y="9573"/>
                  </a:cubicBezTo>
                  <a:cubicBezTo>
                    <a:pt x="10747" y="9573"/>
                    <a:pt x="11159" y="9803"/>
                    <a:pt x="11384" y="9803"/>
                  </a:cubicBezTo>
                  <a:cubicBezTo>
                    <a:pt x="11583" y="9803"/>
                    <a:pt x="11636" y="9624"/>
                    <a:pt x="11278" y="8947"/>
                  </a:cubicBezTo>
                  <a:cubicBezTo>
                    <a:pt x="11223" y="8839"/>
                    <a:pt x="11328" y="8794"/>
                    <a:pt x="11479" y="8794"/>
                  </a:cubicBezTo>
                  <a:close/>
                  <a:moveTo>
                    <a:pt x="14067" y="0"/>
                  </a:moveTo>
                  <a:cubicBezTo>
                    <a:pt x="12994" y="0"/>
                    <a:pt x="11966" y="266"/>
                    <a:pt x="11185" y="813"/>
                  </a:cubicBezTo>
                  <a:cubicBezTo>
                    <a:pt x="9891" y="1737"/>
                    <a:pt x="8412" y="2477"/>
                    <a:pt x="7303" y="3678"/>
                  </a:cubicBezTo>
                  <a:cubicBezTo>
                    <a:pt x="6748" y="4325"/>
                    <a:pt x="6101" y="5065"/>
                    <a:pt x="5085" y="5065"/>
                  </a:cubicBezTo>
                  <a:cubicBezTo>
                    <a:pt x="4747" y="5161"/>
                    <a:pt x="4384" y="5308"/>
                    <a:pt x="4074" y="5308"/>
                  </a:cubicBezTo>
                  <a:cubicBezTo>
                    <a:pt x="3791" y="5308"/>
                    <a:pt x="3553" y="5185"/>
                    <a:pt x="3421" y="4787"/>
                  </a:cubicBezTo>
                  <a:cubicBezTo>
                    <a:pt x="3143" y="4048"/>
                    <a:pt x="3606" y="3308"/>
                    <a:pt x="4345" y="2939"/>
                  </a:cubicBezTo>
                  <a:cubicBezTo>
                    <a:pt x="4345" y="2569"/>
                    <a:pt x="4253" y="2292"/>
                    <a:pt x="3975" y="2199"/>
                  </a:cubicBezTo>
                  <a:cubicBezTo>
                    <a:pt x="3790" y="2384"/>
                    <a:pt x="3606" y="2846"/>
                    <a:pt x="3421" y="2846"/>
                  </a:cubicBezTo>
                  <a:cubicBezTo>
                    <a:pt x="3316" y="2837"/>
                    <a:pt x="3216" y="2833"/>
                    <a:pt x="3120" y="2833"/>
                  </a:cubicBezTo>
                  <a:cubicBezTo>
                    <a:pt x="1248" y="2833"/>
                    <a:pt x="792" y="4486"/>
                    <a:pt x="1" y="5804"/>
                  </a:cubicBezTo>
                  <a:cubicBezTo>
                    <a:pt x="1" y="6082"/>
                    <a:pt x="1" y="6266"/>
                    <a:pt x="1" y="6544"/>
                  </a:cubicBezTo>
                  <a:cubicBezTo>
                    <a:pt x="472" y="7015"/>
                    <a:pt x="1094" y="7299"/>
                    <a:pt x="1698" y="7299"/>
                  </a:cubicBezTo>
                  <a:cubicBezTo>
                    <a:pt x="2042" y="7299"/>
                    <a:pt x="2380" y="7207"/>
                    <a:pt x="2681" y="7006"/>
                  </a:cubicBezTo>
                  <a:cubicBezTo>
                    <a:pt x="3087" y="6771"/>
                    <a:pt x="3463" y="6679"/>
                    <a:pt x="3821" y="6679"/>
                  </a:cubicBezTo>
                  <a:cubicBezTo>
                    <a:pt x="5013" y="6679"/>
                    <a:pt x="6002" y="7696"/>
                    <a:pt x="7211" y="7838"/>
                  </a:cubicBezTo>
                  <a:cubicBezTo>
                    <a:pt x="7580" y="7838"/>
                    <a:pt x="7211" y="8392"/>
                    <a:pt x="7118" y="8670"/>
                  </a:cubicBezTo>
                  <a:cubicBezTo>
                    <a:pt x="6841" y="9594"/>
                    <a:pt x="7395" y="9779"/>
                    <a:pt x="8135" y="9871"/>
                  </a:cubicBezTo>
                  <a:cubicBezTo>
                    <a:pt x="8151" y="9875"/>
                    <a:pt x="8166" y="9876"/>
                    <a:pt x="8179" y="9876"/>
                  </a:cubicBezTo>
                  <a:cubicBezTo>
                    <a:pt x="8476" y="9876"/>
                    <a:pt x="8178" y="9135"/>
                    <a:pt x="8438" y="9135"/>
                  </a:cubicBezTo>
                  <a:cubicBezTo>
                    <a:pt x="8507" y="9135"/>
                    <a:pt x="8614" y="9186"/>
                    <a:pt x="8782" y="9317"/>
                  </a:cubicBezTo>
                  <a:cubicBezTo>
                    <a:pt x="9244" y="9779"/>
                    <a:pt x="8782" y="10149"/>
                    <a:pt x="8505" y="10611"/>
                  </a:cubicBezTo>
                  <a:cubicBezTo>
                    <a:pt x="7765" y="11720"/>
                    <a:pt x="7858" y="11905"/>
                    <a:pt x="9152" y="12275"/>
                  </a:cubicBezTo>
                  <a:cubicBezTo>
                    <a:pt x="8874" y="13014"/>
                    <a:pt x="7580" y="12367"/>
                    <a:pt x="7580" y="13476"/>
                  </a:cubicBezTo>
                  <a:cubicBezTo>
                    <a:pt x="8135" y="13384"/>
                    <a:pt x="8782" y="13476"/>
                    <a:pt x="9152" y="13291"/>
                  </a:cubicBezTo>
                  <a:cubicBezTo>
                    <a:pt x="9383" y="13153"/>
                    <a:pt x="9591" y="13037"/>
                    <a:pt x="9752" y="13037"/>
                  </a:cubicBezTo>
                  <a:cubicBezTo>
                    <a:pt x="9914" y="13037"/>
                    <a:pt x="10030" y="13153"/>
                    <a:pt x="10076" y="13476"/>
                  </a:cubicBezTo>
                  <a:cubicBezTo>
                    <a:pt x="10168" y="13939"/>
                    <a:pt x="11000" y="14308"/>
                    <a:pt x="10168" y="14955"/>
                  </a:cubicBezTo>
                  <a:cubicBezTo>
                    <a:pt x="9706" y="15233"/>
                    <a:pt x="9059" y="15510"/>
                    <a:pt x="8967" y="16342"/>
                  </a:cubicBezTo>
                  <a:cubicBezTo>
                    <a:pt x="8505" y="15325"/>
                    <a:pt x="7488" y="14586"/>
                    <a:pt x="7673" y="13476"/>
                  </a:cubicBezTo>
                  <a:lnTo>
                    <a:pt x="7673" y="13476"/>
                  </a:lnTo>
                  <a:cubicBezTo>
                    <a:pt x="6194" y="14031"/>
                    <a:pt x="5824" y="14770"/>
                    <a:pt x="7580" y="15880"/>
                  </a:cubicBezTo>
                  <a:cubicBezTo>
                    <a:pt x="6209" y="15811"/>
                    <a:pt x="4991" y="15438"/>
                    <a:pt x="3774" y="15438"/>
                  </a:cubicBezTo>
                  <a:cubicBezTo>
                    <a:pt x="3350" y="15438"/>
                    <a:pt x="2926" y="15483"/>
                    <a:pt x="2496" y="15602"/>
                  </a:cubicBezTo>
                  <a:cubicBezTo>
                    <a:pt x="2589" y="16896"/>
                    <a:pt x="1664" y="17174"/>
                    <a:pt x="740" y="17451"/>
                  </a:cubicBezTo>
                  <a:cubicBezTo>
                    <a:pt x="833" y="18283"/>
                    <a:pt x="1480" y="18375"/>
                    <a:pt x="2127" y="18560"/>
                  </a:cubicBezTo>
                  <a:cubicBezTo>
                    <a:pt x="2802" y="18459"/>
                    <a:pt x="3478" y="18370"/>
                    <a:pt x="4135" y="18370"/>
                  </a:cubicBezTo>
                  <a:cubicBezTo>
                    <a:pt x="5277" y="18370"/>
                    <a:pt x="6364" y="18638"/>
                    <a:pt x="7303" y="19577"/>
                  </a:cubicBezTo>
                  <a:cubicBezTo>
                    <a:pt x="9521" y="18560"/>
                    <a:pt x="11093" y="17081"/>
                    <a:pt x="12202" y="14770"/>
                  </a:cubicBezTo>
                  <a:cubicBezTo>
                    <a:pt x="13126" y="12829"/>
                    <a:pt x="12757" y="10981"/>
                    <a:pt x="13034" y="9039"/>
                  </a:cubicBezTo>
                  <a:cubicBezTo>
                    <a:pt x="12202" y="8300"/>
                    <a:pt x="11278" y="7561"/>
                    <a:pt x="10353" y="6821"/>
                  </a:cubicBezTo>
                  <a:cubicBezTo>
                    <a:pt x="10261" y="6729"/>
                    <a:pt x="10168" y="6544"/>
                    <a:pt x="10076" y="6451"/>
                  </a:cubicBezTo>
                  <a:cubicBezTo>
                    <a:pt x="11093" y="5619"/>
                    <a:pt x="9244" y="3586"/>
                    <a:pt x="11555" y="3031"/>
                  </a:cubicBezTo>
                  <a:cubicBezTo>
                    <a:pt x="12207" y="2959"/>
                    <a:pt x="12632" y="1921"/>
                    <a:pt x="13409" y="1921"/>
                  </a:cubicBezTo>
                  <a:cubicBezTo>
                    <a:pt x="13623" y="1921"/>
                    <a:pt x="13863" y="2000"/>
                    <a:pt x="14143" y="2199"/>
                  </a:cubicBezTo>
                  <a:cubicBezTo>
                    <a:pt x="14935" y="1539"/>
                    <a:pt x="15869" y="1445"/>
                    <a:pt x="16911" y="1445"/>
                  </a:cubicBezTo>
                  <a:cubicBezTo>
                    <a:pt x="17327" y="1445"/>
                    <a:pt x="17761" y="1460"/>
                    <a:pt x="18210" y="1460"/>
                  </a:cubicBezTo>
                  <a:cubicBezTo>
                    <a:pt x="17089" y="499"/>
                    <a:pt x="15535" y="0"/>
                    <a:pt x="1406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37"/>
            <p:cNvSpPr/>
            <p:nvPr/>
          </p:nvSpPr>
          <p:spPr>
            <a:xfrm>
              <a:off x="4064175" y="3380900"/>
              <a:ext cx="249600" cy="475325"/>
            </a:xfrm>
            <a:custGeom>
              <a:rect b="b" l="l" r="r" t="t"/>
              <a:pathLst>
                <a:path extrusionOk="0" h="19013" w="9984">
                  <a:moveTo>
                    <a:pt x="3597" y="1769"/>
                  </a:moveTo>
                  <a:cubicBezTo>
                    <a:pt x="3599" y="1796"/>
                    <a:pt x="3602" y="1822"/>
                    <a:pt x="3606" y="1849"/>
                  </a:cubicBezTo>
                  <a:lnTo>
                    <a:pt x="5085" y="1849"/>
                  </a:lnTo>
                  <a:cubicBezTo>
                    <a:pt x="4715" y="2496"/>
                    <a:pt x="3698" y="2496"/>
                    <a:pt x="4068" y="3143"/>
                  </a:cubicBezTo>
                  <a:cubicBezTo>
                    <a:pt x="4241" y="3575"/>
                    <a:pt x="4655" y="3926"/>
                    <a:pt x="5838" y="3970"/>
                  </a:cubicBezTo>
                  <a:lnTo>
                    <a:pt x="5838" y="3970"/>
                  </a:lnTo>
                  <a:cubicBezTo>
                    <a:pt x="5974" y="3600"/>
                    <a:pt x="6000" y="3103"/>
                    <a:pt x="6471" y="3051"/>
                  </a:cubicBezTo>
                  <a:cubicBezTo>
                    <a:pt x="6656" y="3051"/>
                    <a:pt x="7118" y="3236"/>
                    <a:pt x="6101" y="3975"/>
                  </a:cubicBezTo>
                  <a:cubicBezTo>
                    <a:pt x="6010" y="3975"/>
                    <a:pt x="5922" y="3974"/>
                    <a:pt x="5838" y="3970"/>
                  </a:cubicBezTo>
                  <a:lnTo>
                    <a:pt x="5838" y="3970"/>
                  </a:lnTo>
                  <a:cubicBezTo>
                    <a:pt x="5827" y="4001"/>
                    <a:pt x="5815" y="4031"/>
                    <a:pt x="5802" y="4060"/>
                  </a:cubicBezTo>
                  <a:lnTo>
                    <a:pt x="5802" y="4060"/>
                  </a:lnTo>
                  <a:cubicBezTo>
                    <a:pt x="5895" y="4034"/>
                    <a:pt x="5994" y="4006"/>
                    <a:pt x="6101" y="3975"/>
                  </a:cubicBezTo>
                  <a:lnTo>
                    <a:pt x="6101" y="3975"/>
                  </a:lnTo>
                  <a:cubicBezTo>
                    <a:pt x="6749" y="4253"/>
                    <a:pt x="6471" y="4900"/>
                    <a:pt x="5732" y="4900"/>
                  </a:cubicBezTo>
                  <a:cubicBezTo>
                    <a:pt x="5362" y="4900"/>
                    <a:pt x="5177" y="4622"/>
                    <a:pt x="5085" y="4345"/>
                  </a:cubicBezTo>
                  <a:lnTo>
                    <a:pt x="5085" y="4345"/>
                  </a:lnTo>
                  <a:cubicBezTo>
                    <a:pt x="5180" y="4369"/>
                    <a:pt x="5262" y="4380"/>
                    <a:pt x="5335" y="4380"/>
                  </a:cubicBezTo>
                  <a:cubicBezTo>
                    <a:pt x="5590" y="4380"/>
                    <a:pt x="5718" y="4244"/>
                    <a:pt x="5802" y="4060"/>
                  </a:cubicBezTo>
                  <a:lnTo>
                    <a:pt x="5802" y="4060"/>
                  </a:lnTo>
                  <a:cubicBezTo>
                    <a:pt x="5149" y="4241"/>
                    <a:pt x="4840" y="4304"/>
                    <a:pt x="4636" y="4304"/>
                  </a:cubicBezTo>
                  <a:cubicBezTo>
                    <a:pt x="4520" y="4304"/>
                    <a:pt x="4438" y="4283"/>
                    <a:pt x="4345" y="4253"/>
                  </a:cubicBezTo>
                  <a:cubicBezTo>
                    <a:pt x="2501" y="4068"/>
                    <a:pt x="2405" y="3516"/>
                    <a:pt x="3597" y="1769"/>
                  </a:cubicBezTo>
                  <a:close/>
                  <a:moveTo>
                    <a:pt x="4715" y="5269"/>
                  </a:moveTo>
                  <a:lnTo>
                    <a:pt x="4715" y="5269"/>
                  </a:lnTo>
                  <a:cubicBezTo>
                    <a:pt x="5362" y="5454"/>
                    <a:pt x="5270" y="6194"/>
                    <a:pt x="5547" y="6656"/>
                  </a:cubicBezTo>
                  <a:cubicBezTo>
                    <a:pt x="6036" y="6411"/>
                    <a:pt x="6022" y="5592"/>
                    <a:pt x="6519" y="5592"/>
                  </a:cubicBezTo>
                  <a:cubicBezTo>
                    <a:pt x="6585" y="5592"/>
                    <a:pt x="6661" y="5606"/>
                    <a:pt x="6749" y="5639"/>
                  </a:cubicBezTo>
                  <a:cubicBezTo>
                    <a:pt x="7765" y="6194"/>
                    <a:pt x="6471" y="7118"/>
                    <a:pt x="7211" y="7950"/>
                  </a:cubicBezTo>
                  <a:cubicBezTo>
                    <a:pt x="5547" y="7488"/>
                    <a:pt x="4068" y="7303"/>
                    <a:pt x="4715" y="5269"/>
                  </a:cubicBezTo>
                  <a:close/>
                  <a:moveTo>
                    <a:pt x="3606" y="1"/>
                  </a:moveTo>
                  <a:cubicBezTo>
                    <a:pt x="4046" y="617"/>
                    <a:pt x="3564" y="1149"/>
                    <a:pt x="3597" y="1758"/>
                  </a:cubicBezTo>
                  <a:lnTo>
                    <a:pt x="3597" y="1758"/>
                  </a:lnTo>
                  <a:cubicBezTo>
                    <a:pt x="3561" y="1761"/>
                    <a:pt x="3525" y="1763"/>
                    <a:pt x="3491" y="1763"/>
                  </a:cubicBezTo>
                  <a:cubicBezTo>
                    <a:pt x="2747" y="1763"/>
                    <a:pt x="2461" y="916"/>
                    <a:pt x="1757" y="740"/>
                  </a:cubicBezTo>
                  <a:cubicBezTo>
                    <a:pt x="1387" y="1479"/>
                    <a:pt x="93" y="555"/>
                    <a:pt x="1" y="1757"/>
                  </a:cubicBezTo>
                  <a:cubicBezTo>
                    <a:pt x="167" y="1657"/>
                    <a:pt x="321" y="1605"/>
                    <a:pt x="463" y="1605"/>
                  </a:cubicBezTo>
                  <a:cubicBezTo>
                    <a:pt x="716" y="1605"/>
                    <a:pt x="932" y="1771"/>
                    <a:pt x="1110" y="2127"/>
                  </a:cubicBezTo>
                  <a:cubicBezTo>
                    <a:pt x="1757" y="3051"/>
                    <a:pt x="1110" y="4253"/>
                    <a:pt x="833" y="4715"/>
                  </a:cubicBezTo>
                  <a:cubicBezTo>
                    <a:pt x="371" y="5824"/>
                    <a:pt x="1387" y="6563"/>
                    <a:pt x="833" y="7488"/>
                  </a:cubicBezTo>
                  <a:cubicBezTo>
                    <a:pt x="833" y="7488"/>
                    <a:pt x="925" y="7765"/>
                    <a:pt x="1018" y="7765"/>
                  </a:cubicBezTo>
                  <a:cubicBezTo>
                    <a:pt x="2034" y="8320"/>
                    <a:pt x="2404" y="8782"/>
                    <a:pt x="1849" y="10076"/>
                  </a:cubicBezTo>
                  <a:cubicBezTo>
                    <a:pt x="1665" y="10353"/>
                    <a:pt x="2959" y="12017"/>
                    <a:pt x="4253" y="12572"/>
                  </a:cubicBezTo>
                  <a:cubicBezTo>
                    <a:pt x="4227" y="12570"/>
                    <a:pt x="4202" y="12569"/>
                    <a:pt x="4177" y="12569"/>
                  </a:cubicBezTo>
                  <a:cubicBezTo>
                    <a:pt x="2892" y="12569"/>
                    <a:pt x="3545" y="14638"/>
                    <a:pt x="2418" y="14638"/>
                  </a:cubicBezTo>
                  <a:cubicBezTo>
                    <a:pt x="2265" y="14638"/>
                    <a:pt x="2078" y="14600"/>
                    <a:pt x="1849" y="14513"/>
                  </a:cubicBezTo>
                  <a:lnTo>
                    <a:pt x="1849" y="14513"/>
                  </a:lnTo>
                  <a:cubicBezTo>
                    <a:pt x="2404" y="16177"/>
                    <a:pt x="4160" y="16916"/>
                    <a:pt x="4715" y="18488"/>
                  </a:cubicBezTo>
                  <a:cubicBezTo>
                    <a:pt x="4987" y="18215"/>
                    <a:pt x="5243" y="18107"/>
                    <a:pt x="5490" y="18107"/>
                  </a:cubicBezTo>
                  <a:cubicBezTo>
                    <a:pt x="5829" y="18107"/>
                    <a:pt x="6150" y="18312"/>
                    <a:pt x="6471" y="18580"/>
                  </a:cubicBezTo>
                  <a:cubicBezTo>
                    <a:pt x="6665" y="18774"/>
                    <a:pt x="6814" y="19013"/>
                    <a:pt x="7012" y="19013"/>
                  </a:cubicBezTo>
                  <a:cubicBezTo>
                    <a:pt x="7097" y="19013"/>
                    <a:pt x="7192" y="18969"/>
                    <a:pt x="7303" y="18857"/>
                  </a:cubicBezTo>
                  <a:cubicBezTo>
                    <a:pt x="7673" y="18672"/>
                    <a:pt x="7673" y="18210"/>
                    <a:pt x="7488" y="17933"/>
                  </a:cubicBezTo>
                  <a:cubicBezTo>
                    <a:pt x="6101" y="16177"/>
                    <a:pt x="7673" y="16546"/>
                    <a:pt x="8967" y="16362"/>
                  </a:cubicBezTo>
                  <a:cubicBezTo>
                    <a:pt x="7765" y="15899"/>
                    <a:pt x="7673" y="14975"/>
                    <a:pt x="7118" y="14328"/>
                  </a:cubicBezTo>
                  <a:cubicBezTo>
                    <a:pt x="6749" y="13958"/>
                    <a:pt x="7580" y="12941"/>
                    <a:pt x="7118" y="12202"/>
                  </a:cubicBezTo>
                  <a:cubicBezTo>
                    <a:pt x="7257" y="12109"/>
                    <a:pt x="7372" y="12040"/>
                    <a:pt x="7488" y="12040"/>
                  </a:cubicBezTo>
                  <a:cubicBezTo>
                    <a:pt x="7604" y="12040"/>
                    <a:pt x="7719" y="12109"/>
                    <a:pt x="7858" y="12294"/>
                  </a:cubicBezTo>
                  <a:cubicBezTo>
                    <a:pt x="8135" y="12757"/>
                    <a:pt x="8690" y="13034"/>
                    <a:pt x="9059" y="13404"/>
                  </a:cubicBezTo>
                  <a:cubicBezTo>
                    <a:pt x="9984" y="12479"/>
                    <a:pt x="8690" y="11555"/>
                    <a:pt x="9059" y="10538"/>
                  </a:cubicBezTo>
                  <a:cubicBezTo>
                    <a:pt x="9706" y="9059"/>
                    <a:pt x="9429" y="7395"/>
                    <a:pt x="9429" y="5731"/>
                  </a:cubicBezTo>
                  <a:cubicBezTo>
                    <a:pt x="9429" y="5177"/>
                    <a:pt x="9614" y="4530"/>
                    <a:pt x="8690" y="4345"/>
                  </a:cubicBezTo>
                  <a:cubicBezTo>
                    <a:pt x="7580" y="3883"/>
                    <a:pt x="7950" y="2589"/>
                    <a:pt x="7303" y="1849"/>
                  </a:cubicBezTo>
                  <a:cubicBezTo>
                    <a:pt x="7026" y="1479"/>
                    <a:pt x="5917" y="1664"/>
                    <a:pt x="6564" y="740"/>
                  </a:cubicBezTo>
                  <a:cubicBezTo>
                    <a:pt x="5639" y="1"/>
                    <a:pt x="4623" y="1"/>
                    <a:pt x="360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37"/>
            <p:cNvSpPr/>
            <p:nvPr/>
          </p:nvSpPr>
          <p:spPr>
            <a:xfrm>
              <a:off x="2765475" y="4651875"/>
              <a:ext cx="390575" cy="337425"/>
            </a:xfrm>
            <a:custGeom>
              <a:rect b="b" l="l" r="r" t="t"/>
              <a:pathLst>
                <a:path extrusionOk="0" h="13497" w="15623">
                  <a:moveTo>
                    <a:pt x="12572" y="3421"/>
                  </a:moveTo>
                  <a:cubicBezTo>
                    <a:pt x="13034" y="3421"/>
                    <a:pt x="13034" y="3791"/>
                    <a:pt x="13034" y="4068"/>
                  </a:cubicBezTo>
                  <a:cubicBezTo>
                    <a:pt x="13126" y="4622"/>
                    <a:pt x="12965" y="4738"/>
                    <a:pt x="12710" y="4738"/>
                  </a:cubicBezTo>
                  <a:cubicBezTo>
                    <a:pt x="12529" y="4738"/>
                    <a:pt x="12300" y="4679"/>
                    <a:pt x="12083" y="4679"/>
                  </a:cubicBezTo>
                  <a:cubicBezTo>
                    <a:pt x="11996" y="4679"/>
                    <a:pt x="11911" y="4689"/>
                    <a:pt x="11832" y="4715"/>
                  </a:cubicBezTo>
                  <a:cubicBezTo>
                    <a:pt x="12110" y="4160"/>
                    <a:pt x="12294" y="3791"/>
                    <a:pt x="12572" y="3421"/>
                  </a:cubicBezTo>
                  <a:close/>
                  <a:moveTo>
                    <a:pt x="3790" y="9614"/>
                  </a:moveTo>
                  <a:cubicBezTo>
                    <a:pt x="3883" y="9614"/>
                    <a:pt x="4068" y="9706"/>
                    <a:pt x="4253" y="9799"/>
                  </a:cubicBezTo>
                  <a:cubicBezTo>
                    <a:pt x="4068" y="9984"/>
                    <a:pt x="3975" y="10076"/>
                    <a:pt x="3883" y="10076"/>
                  </a:cubicBezTo>
                  <a:cubicBezTo>
                    <a:pt x="3865" y="10094"/>
                    <a:pt x="3844" y="10101"/>
                    <a:pt x="3821" y="10101"/>
                  </a:cubicBezTo>
                  <a:cubicBezTo>
                    <a:pt x="3723" y="10101"/>
                    <a:pt x="3588" y="9966"/>
                    <a:pt x="3513" y="9891"/>
                  </a:cubicBezTo>
                  <a:cubicBezTo>
                    <a:pt x="3606" y="9799"/>
                    <a:pt x="3698" y="9614"/>
                    <a:pt x="3790" y="9614"/>
                  </a:cubicBezTo>
                  <a:close/>
                  <a:moveTo>
                    <a:pt x="1387" y="1"/>
                  </a:moveTo>
                  <a:cubicBezTo>
                    <a:pt x="1480" y="1665"/>
                    <a:pt x="1110" y="3421"/>
                    <a:pt x="2496" y="4900"/>
                  </a:cubicBezTo>
                  <a:cubicBezTo>
                    <a:pt x="2866" y="5362"/>
                    <a:pt x="2774" y="6194"/>
                    <a:pt x="2219" y="6841"/>
                  </a:cubicBezTo>
                  <a:cubicBezTo>
                    <a:pt x="1849" y="7303"/>
                    <a:pt x="1110" y="7765"/>
                    <a:pt x="1757" y="8597"/>
                  </a:cubicBezTo>
                  <a:cubicBezTo>
                    <a:pt x="1821" y="8661"/>
                    <a:pt x="1532" y="8769"/>
                    <a:pt x="1165" y="8769"/>
                  </a:cubicBezTo>
                  <a:cubicBezTo>
                    <a:pt x="1001" y="8769"/>
                    <a:pt x="820" y="8747"/>
                    <a:pt x="648" y="8690"/>
                  </a:cubicBezTo>
                  <a:cubicBezTo>
                    <a:pt x="1" y="9337"/>
                    <a:pt x="1" y="10076"/>
                    <a:pt x="278" y="10908"/>
                  </a:cubicBezTo>
                  <a:cubicBezTo>
                    <a:pt x="1480" y="11370"/>
                    <a:pt x="833" y="13126"/>
                    <a:pt x="2127" y="13496"/>
                  </a:cubicBezTo>
                  <a:cubicBezTo>
                    <a:pt x="3384" y="11340"/>
                    <a:pt x="5079" y="9795"/>
                    <a:pt x="7719" y="9795"/>
                  </a:cubicBezTo>
                  <a:cubicBezTo>
                    <a:pt x="7795" y="9795"/>
                    <a:pt x="7872" y="9796"/>
                    <a:pt x="7950" y="9799"/>
                  </a:cubicBezTo>
                  <a:cubicBezTo>
                    <a:pt x="7765" y="9522"/>
                    <a:pt x="7673" y="8967"/>
                    <a:pt x="7488" y="8874"/>
                  </a:cubicBezTo>
                  <a:cubicBezTo>
                    <a:pt x="5824" y="8597"/>
                    <a:pt x="6933" y="7580"/>
                    <a:pt x="6841" y="6933"/>
                  </a:cubicBezTo>
                  <a:lnTo>
                    <a:pt x="6841" y="6933"/>
                  </a:lnTo>
                  <a:cubicBezTo>
                    <a:pt x="6471" y="7118"/>
                    <a:pt x="6124" y="7280"/>
                    <a:pt x="5778" y="7280"/>
                  </a:cubicBezTo>
                  <a:cubicBezTo>
                    <a:pt x="5431" y="7280"/>
                    <a:pt x="5085" y="7118"/>
                    <a:pt x="4715" y="6656"/>
                  </a:cubicBezTo>
                  <a:cubicBezTo>
                    <a:pt x="4299" y="5991"/>
                    <a:pt x="4855" y="5625"/>
                    <a:pt x="5039" y="5625"/>
                  </a:cubicBezTo>
                  <a:cubicBezTo>
                    <a:pt x="5059" y="5625"/>
                    <a:pt x="5075" y="5630"/>
                    <a:pt x="5085" y="5639"/>
                  </a:cubicBezTo>
                  <a:cubicBezTo>
                    <a:pt x="5428" y="5963"/>
                    <a:pt x="5666" y="6087"/>
                    <a:pt x="5836" y="6087"/>
                  </a:cubicBezTo>
                  <a:cubicBezTo>
                    <a:pt x="6405" y="6087"/>
                    <a:pt x="6220" y="4695"/>
                    <a:pt x="6727" y="4695"/>
                  </a:cubicBezTo>
                  <a:cubicBezTo>
                    <a:pt x="6761" y="4695"/>
                    <a:pt x="6799" y="4701"/>
                    <a:pt x="6841" y="4715"/>
                  </a:cubicBezTo>
                  <a:cubicBezTo>
                    <a:pt x="7058" y="4474"/>
                    <a:pt x="7243" y="4384"/>
                    <a:pt x="7409" y="4384"/>
                  </a:cubicBezTo>
                  <a:cubicBezTo>
                    <a:pt x="7878" y="4384"/>
                    <a:pt x="8187" y="5109"/>
                    <a:pt x="8597" y="5177"/>
                  </a:cubicBezTo>
                  <a:cubicBezTo>
                    <a:pt x="8874" y="5270"/>
                    <a:pt x="8320" y="5547"/>
                    <a:pt x="8320" y="5824"/>
                  </a:cubicBezTo>
                  <a:cubicBezTo>
                    <a:pt x="9614" y="6471"/>
                    <a:pt x="11000" y="7118"/>
                    <a:pt x="11832" y="8412"/>
                  </a:cubicBezTo>
                  <a:cubicBezTo>
                    <a:pt x="11925" y="8505"/>
                    <a:pt x="12202" y="8690"/>
                    <a:pt x="12110" y="8782"/>
                  </a:cubicBezTo>
                  <a:cubicBezTo>
                    <a:pt x="11925" y="10723"/>
                    <a:pt x="12017" y="10908"/>
                    <a:pt x="13958" y="11555"/>
                  </a:cubicBezTo>
                  <a:cubicBezTo>
                    <a:pt x="14143" y="11555"/>
                    <a:pt x="14328" y="11555"/>
                    <a:pt x="14513" y="11648"/>
                  </a:cubicBezTo>
                  <a:cubicBezTo>
                    <a:pt x="15160" y="10538"/>
                    <a:pt x="15622" y="9337"/>
                    <a:pt x="15622" y="8043"/>
                  </a:cubicBezTo>
                  <a:cubicBezTo>
                    <a:pt x="14790" y="7211"/>
                    <a:pt x="14698" y="5824"/>
                    <a:pt x="13404" y="5454"/>
                  </a:cubicBezTo>
                  <a:cubicBezTo>
                    <a:pt x="12985" y="6064"/>
                    <a:pt x="12518" y="6375"/>
                    <a:pt x="12012" y="6375"/>
                  </a:cubicBezTo>
                  <a:cubicBezTo>
                    <a:pt x="11289" y="6375"/>
                    <a:pt x="10483" y="5742"/>
                    <a:pt x="9614" y="4438"/>
                  </a:cubicBezTo>
                  <a:lnTo>
                    <a:pt x="9614" y="4438"/>
                  </a:lnTo>
                  <a:cubicBezTo>
                    <a:pt x="10723" y="5732"/>
                    <a:pt x="12110" y="5085"/>
                    <a:pt x="13404" y="5454"/>
                  </a:cubicBezTo>
                  <a:cubicBezTo>
                    <a:pt x="13538" y="5267"/>
                    <a:pt x="13703" y="5211"/>
                    <a:pt x="13883" y="5211"/>
                  </a:cubicBezTo>
                  <a:cubicBezTo>
                    <a:pt x="14145" y="5211"/>
                    <a:pt x="14438" y="5328"/>
                    <a:pt x="14716" y="5328"/>
                  </a:cubicBezTo>
                  <a:cubicBezTo>
                    <a:pt x="14907" y="5328"/>
                    <a:pt x="15092" y="5272"/>
                    <a:pt x="15252" y="5085"/>
                  </a:cubicBezTo>
                  <a:lnTo>
                    <a:pt x="14883" y="4715"/>
                  </a:lnTo>
                  <a:cubicBezTo>
                    <a:pt x="13496" y="4622"/>
                    <a:pt x="13496" y="3421"/>
                    <a:pt x="13034" y="2589"/>
                  </a:cubicBezTo>
                  <a:cubicBezTo>
                    <a:pt x="11370" y="2589"/>
                    <a:pt x="9706" y="2589"/>
                    <a:pt x="8227" y="1480"/>
                  </a:cubicBezTo>
                  <a:cubicBezTo>
                    <a:pt x="8038" y="1417"/>
                    <a:pt x="7892" y="1267"/>
                    <a:pt x="7700" y="1267"/>
                  </a:cubicBezTo>
                  <a:cubicBezTo>
                    <a:pt x="7611" y="1267"/>
                    <a:pt x="7513" y="1299"/>
                    <a:pt x="7395" y="1387"/>
                  </a:cubicBezTo>
                  <a:cubicBezTo>
                    <a:pt x="7103" y="1631"/>
                    <a:pt x="6784" y="1746"/>
                    <a:pt x="6440" y="1746"/>
                  </a:cubicBezTo>
                  <a:cubicBezTo>
                    <a:pt x="6132" y="1746"/>
                    <a:pt x="5803" y="1654"/>
                    <a:pt x="5454" y="1480"/>
                  </a:cubicBezTo>
                  <a:cubicBezTo>
                    <a:pt x="5427" y="1477"/>
                    <a:pt x="5399" y="1475"/>
                    <a:pt x="5370" y="1475"/>
                  </a:cubicBezTo>
                  <a:cubicBezTo>
                    <a:pt x="4908" y="1475"/>
                    <a:pt x="4327" y="1856"/>
                    <a:pt x="3888" y="1856"/>
                  </a:cubicBezTo>
                  <a:cubicBezTo>
                    <a:pt x="3537" y="1856"/>
                    <a:pt x="3276" y="1613"/>
                    <a:pt x="3236" y="740"/>
                  </a:cubicBezTo>
                  <a:cubicBezTo>
                    <a:pt x="2956" y="977"/>
                    <a:pt x="2772" y="1068"/>
                    <a:pt x="2648" y="1068"/>
                  </a:cubicBezTo>
                  <a:cubicBezTo>
                    <a:pt x="2237" y="1068"/>
                    <a:pt x="2481" y="72"/>
                    <a:pt x="212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37"/>
            <p:cNvSpPr/>
            <p:nvPr/>
          </p:nvSpPr>
          <p:spPr>
            <a:xfrm>
              <a:off x="2783975" y="3898450"/>
              <a:ext cx="226475" cy="524425"/>
            </a:xfrm>
            <a:custGeom>
              <a:rect b="b" l="l" r="r" t="t"/>
              <a:pathLst>
                <a:path extrusionOk="0" h="20977" w="9059">
                  <a:moveTo>
                    <a:pt x="7176" y="16540"/>
                  </a:moveTo>
                  <a:cubicBezTo>
                    <a:pt x="7752" y="16540"/>
                    <a:pt x="7686" y="17060"/>
                    <a:pt x="7857" y="17659"/>
                  </a:cubicBezTo>
                  <a:cubicBezTo>
                    <a:pt x="7302" y="17289"/>
                    <a:pt x="6933" y="17104"/>
                    <a:pt x="7025" y="16550"/>
                  </a:cubicBezTo>
                  <a:cubicBezTo>
                    <a:pt x="7080" y="16543"/>
                    <a:pt x="7130" y="16540"/>
                    <a:pt x="7176" y="16540"/>
                  </a:cubicBezTo>
                  <a:close/>
                  <a:moveTo>
                    <a:pt x="5622" y="0"/>
                  </a:moveTo>
                  <a:cubicBezTo>
                    <a:pt x="4415" y="0"/>
                    <a:pt x="4033" y="1483"/>
                    <a:pt x="2866" y="1483"/>
                  </a:cubicBezTo>
                  <a:cubicBezTo>
                    <a:pt x="2311" y="2038"/>
                    <a:pt x="2126" y="2869"/>
                    <a:pt x="2126" y="3609"/>
                  </a:cubicBezTo>
                  <a:cubicBezTo>
                    <a:pt x="2773" y="4348"/>
                    <a:pt x="2681" y="5735"/>
                    <a:pt x="3975" y="6012"/>
                  </a:cubicBezTo>
                  <a:cubicBezTo>
                    <a:pt x="3513" y="5920"/>
                    <a:pt x="3143" y="5827"/>
                    <a:pt x="2681" y="5735"/>
                  </a:cubicBezTo>
                  <a:cubicBezTo>
                    <a:pt x="2603" y="5709"/>
                    <a:pt x="2533" y="5698"/>
                    <a:pt x="2470" y="5698"/>
                  </a:cubicBezTo>
                  <a:cubicBezTo>
                    <a:pt x="2080" y="5698"/>
                    <a:pt x="1954" y="6130"/>
                    <a:pt x="2034" y="6290"/>
                  </a:cubicBezTo>
                  <a:cubicBezTo>
                    <a:pt x="2866" y="7861"/>
                    <a:pt x="2496" y="9710"/>
                    <a:pt x="2588" y="11373"/>
                  </a:cubicBezTo>
                  <a:cubicBezTo>
                    <a:pt x="3420" y="11281"/>
                    <a:pt x="2958" y="10542"/>
                    <a:pt x="3605" y="10449"/>
                  </a:cubicBezTo>
                  <a:lnTo>
                    <a:pt x="3605" y="10449"/>
                  </a:lnTo>
                  <a:cubicBezTo>
                    <a:pt x="3790" y="11004"/>
                    <a:pt x="4807" y="11466"/>
                    <a:pt x="3420" y="12113"/>
                  </a:cubicBezTo>
                  <a:cubicBezTo>
                    <a:pt x="2620" y="12513"/>
                    <a:pt x="2374" y="13884"/>
                    <a:pt x="1302" y="13884"/>
                  </a:cubicBezTo>
                  <a:cubicBezTo>
                    <a:pt x="1136" y="13884"/>
                    <a:pt x="950" y="13851"/>
                    <a:pt x="740" y="13777"/>
                  </a:cubicBezTo>
                  <a:lnTo>
                    <a:pt x="647" y="14146"/>
                  </a:lnTo>
                  <a:cubicBezTo>
                    <a:pt x="462" y="15071"/>
                    <a:pt x="0" y="15995"/>
                    <a:pt x="1017" y="16735"/>
                  </a:cubicBezTo>
                  <a:cubicBezTo>
                    <a:pt x="1247" y="16866"/>
                    <a:pt x="1489" y="16892"/>
                    <a:pt x="1735" y="16892"/>
                  </a:cubicBezTo>
                  <a:cubicBezTo>
                    <a:pt x="1897" y="16892"/>
                    <a:pt x="2061" y="16881"/>
                    <a:pt x="2224" y="16881"/>
                  </a:cubicBezTo>
                  <a:cubicBezTo>
                    <a:pt x="2506" y="16881"/>
                    <a:pt x="2786" y="16916"/>
                    <a:pt x="3050" y="17104"/>
                  </a:cubicBezTo>
                  <a:cubicBezTo>
                    <a:pt x="4252" y="18214"/>
                    <a:pt x="4252" y="18214"/>
                    <a:pt x="2958" y="20340"/>
                  </a:cubicBezTo>
                  <a:cubicBezTo>
                    <a:pt x="3465" y="20086"/>
                    <a:pt x="3943" y="19861"/>
                    <a:pt x="4394" y="19861"/>
                  </a:cubicBezTo>
                  <a:cubicBezTo>
                    <a:pt x="4766" y="19861"/>
                    <a:pt x="5120" y="20014"/>
                    <a:pt x="5454" y="20432"/>
                  </a:cubicBezTo>
                  <a:cubicBezTo>
                    <a:pt x="5803" y="20817"/>
                    <a:pt x="6140" y="20976"/>
                    <a:pt x="6448" y="20976"/>
                  </a:cubicBezTo>
                  <a:cubicBezTo>
                    <a:pt x="6955" y="20976"/>
                    <a:pt x="7385" y="20545"/>
                    <a:pt x="7672" y="19970"/>
                  </a:cubicBezTo>
                  <a:cubicBezTo>
                    <a:pt x="8042" y="19323"/>
                    <a:pt x="8504" y="18953"/>
                    <a:pt x="9059" y="18491"/>
                  </a:cubicBezTo>
                  <a:lnTo>
                    <a:pt x="9059" y="17751"/>
                  </a:lnTo>
                  <a:cubicBezTo>
                    <a:pt x="8227" y="17289"/>
                    <a:pt x="7949" y="16735"/>
                    <a:pt x="8689" y="15995"/>
                  </a:cubicBezTo>
                  <a:cubicBezTo>
                    <a:pt x="8689" y="15533"/>
                    <a:pt x="8689" y="15163"/>
                    <a:pt x="8319" y="14886"/>
                  </a:cubicBezTo>
                  <a:cubicBezTo>
                    <a:pt x="8238" y="15332"/>
                    <a:pt x="8015" y="15422"/>
                    <a:pt x="7751" y="15422"/>
                  </a:cubicBezTo>
                  <a:cubicBezTo>
                    <a:pt x="7571" y="15422"/>
                    <a:pt x="7371" y="15380"/>
                    <a:pt x="7184" y="15380"/>
                  </a:cubicBezTo>
                  <a:cubicBezTo>
                    <a:pt x="7039" y="15380"/>
                    <a:pt x="6903" y="15405"/>
                    <a:pt x="6789" y="15496"/>
                  </a:cubicBezTo>
                  <a:lnTo>
                    <a:pt x="6789" y="15496"/>
                  </a:lnTo>
                  <a:cubicBezTo>
                    <a:pt x="7595" y="14769"/>
                    <a:pt x="8034" y="14037"/>
                    <a:pt x="7580" y="13037"/>
                  </a:cubicBezTo>
                  <a:cubicBezTo>
                    <a:pt x="7949" y="11743"/>
                    <a:pt x="6933" y="10911"/>
                    <a:pt x="6471" y="9987"/>
                  </a:cubicBezTo>
                  <a:cubicBezTo>
                    <a:pt x="5731" y="8138"/>
                    <a:pt x="5916" y="6197"/>
                    <a:pt x="5361" y="4348"/>
                  </a:cubicBezTo>
                  <a:cubicBezTo>
                    <a:pt x="4437" y="3332"/>
                    <a:pt x="4807" y="2130"/>
                    <a:pt x="5084" y="928"/>
                  </a:cubicBezTo>
                  <a:lnTo>
                    <a:pt x="5269" y="928"/>
                  </a:lnTo>
                  <a:cubicBezTo>
                    <a:pt x="5361" y="1021"/>
                    <a:pt x="5361" y="1021"/>
                    <a:pt x="5361" y="1113"/>
                  </a:cubicBezTo>
                  <a:cubicBezTo>
                    <a:pt x="5823" y="836"/>
                    <a:pt x="5731" y="374"/>
                    <a:pt x="5731" y="4"/>
                  </a:cubicBezTo>
                  <a:cubicBezTo>
                    <a:pt x="5694" y="1"/>
                    <a:pt x="5658" y="0"/>
                    <a:pt x="562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37"/>
            <p:cNvSpPr/>
            <p:nvPr/>
          </p:nvSpPr>
          <p:spPr>
            <a:xfrm>
              <a:off x="4431600" y="734100"/>
              <a:ext cx="367125" cy="252225"/>
            </a:xfrm>
            <a:custGeom>
              <a:rect b="b" l="l" r="r" t="t"/>
              <a:pathLst>
                <a:path extrusionOk="0" h="10089" w="14685">
                  <a:moveTo>
                    <a:pt x="2965" y="0"/>
                  </a:moveTo>
                  <a:cubicBezTo>
                    <a:pt x="2907" y="0"/>
                    <a:pt x="2844" y="11"/>
                    <a:pt x="2774" y="35"/>
                  </a:cubicBezTo>
                  <a:cubicBezTo>
                    <a:pt x="1572" y="404"/>
                    <a:pt x="1110" y="1606"/>
                    <a:pt x="1018" y="2900"/>
                  </a:cubicBezTo>
                  <a:cubicBezTo>
                    <a:pt x="371" y="2715"/>
                    <a:pt x="648" y="2253"/>
                    <a:pt x="555" y="1976"/>
                  </a:cubicBezTo>
                  <a:lnTo>
                    <a:pt x="555" y="1976"/>
                  </a:lnTo>
                  <a:cubicBezTo>
                    <a:pt x="1" y="2345"/>
                    <a:pt x="278" y="2992"/>
                    <a:pt x="186" y="3455"/>
                  </a:cubicBezTo>
                  <a:cubicBezTo>
                    <a:pt x="1387" y="3639"/>
                    <a:pt x="740" y="4379"/>
                    <a:pt x="555" y="4934"/>
                  </a:cubicBezTo>
                  <a:lnTo>
                    <a:pt x="555" y="5303"/>
                  </a:lnTo>
                  <a:cubicBezTo>
                    <a:pt x="736" y="5269"/>
                    <a:pt x="896" y="5253"/>
                    <a:pt x="1038" y="5253"/>
                  </a:cubicBezTo>
                  <a:cubicBezTo>
                    <a:pt x="2054" y="5253"/>
                    <a:pt x="2116" y="6075"/>
                    <a:pt x="2034" y="6967"/>
                  </a:cubicBezTo>
                  <a:cubicBezTo>
                    <a:pt x="2108" y="7004"/>
                    <a:pt x="2181" y="7020"/>
                    <a:pt x="2255" y="7020"/>
                  </a:cubicBezTo>
                  <a:cubicBezTo>
                    <a:pt x="2694" y="7020"/>
                    <a:pt x="3129" y="6457"/>
                    <a:pt x="3542" y="6457"/>
                  </a:cubicBezTo>
                  <a:cubicBezTo>
                    <a:pt x="3755" y="6457"/>
                    <a:pt x="3962" y="6607"/>
                    <a:pt x="4160" y="7060"/>
                  </a:cubicBezTo>
                  <a:cubicBezTo>
                    <a:pt x="4715" y="7522"/>
                    <a:pt x="6194" y="7984"/>
                    <a:pt x="4160" y="8446"/>
                  </a:cubicBezTo>
                  <a:cubicBezTo>
                    <a:pt x="3883" y="8539"/>
                    <a:pt x="3698" y="9001"/>
                    <a:pt x="3513" y="9278"/>
                  </a:cubicBezTo>
                  <a:cubicBezTo>
                    <a:pt x="4295" y="9864"/>
                    <a:pt x="5102" y="10089"/>
                    <a:pt x="5934" y="10089"/>
                  </a:cubicBezTo>
                  <a:cubicBezTo>
                    <a:pt x="6678" y="10089"/>
                    <a:pt x="7443" y="9909"/>
                    <a:pt x="8228" y="9648"/>
                  </a:cubicBezTo>
                  <a:cubicBezTo>
                    <a:pt x="8383" y="9182"/>
                    <a:pt x="8625" y="9006"/>
                    <a:pt x="8905" y="9006"/>
                  </a:cubicBezTo>
                  <a:cubicBezTo>
                    <a:pt x="9126" y="9006"/>
                    <a:pt x="9370" y="9115"/>
                    <a:pt x="9614" y="9278"/>
                  </a:cubicBezTo>
                  <a:cubicBezTo>
                    <a:pt x="10317" y="8497"/>
                    <a:pt x="10954" y="7716"/>
                    <a:pt x="11972" y="7716"/>
                  </a:cubicBezTo>
                  <a:cubicBezTo>
                    <a:pt x="12158" y="7716"/>
                    <a:pt x="12357" y="7742"/>
                    <a:pt x="12572" y="7799"/>
                  </a:cubicBezTo>
                  <a:cubicBezTo>
                    <a:pt x="13034" y="8076"/>
                    <a:pt x="12942" y="8446"/>
                    <a:pt x="12942" y="8908"/>
                  </a:cubicBezTo>
                  <a:cubicBezTo>
                    <a:pt x="13006" y="8912"/>
                    <a:pt x="13067" y="8913"/>
                    <a:pt x="13126" y="8913"/>
                  </a:cubicBezTo>
                  <a:cubicBezTo>
                    <a:pt x="14684" y="8913"/>
                    <a:pt x="14506" y="7762"/>
                    <a:pt x="14328" y="6782"/>
                  </a:cubicBezTo>
                  <a:cubicBezTo>
                    <a:pt x="14143" y="5950"/>
                    <a:pt x="13681" y="5303"/>
                    <a:pt x="13311" y="4564"/>
                  </a:cubicBezTo>
                  <a:lnTo>
                    <a:pt x="12202" y="3455"/>
                  </a:lnTo>
                  <a:cubicBezTo>
                    <a:pt x="11185" y="3824"/>
                    <a:pt x="11555" y="4656"/>
                    <a:pt x="11832" y="5488"/>
                  </a:cubicBezTo>
                  <a:cubicBezTo>
                    <a:pt x="11278" y="5211"/>
                    <a:pt x="10908" y="4934"/>
                    <a:pt x="10446" y="4656"/>
                  </a:cubicBezTo>
                  <a:lnTo>
                    <a:pt x="10446" y="4656"/>
                  </a:lnTo>
                  <a:cubicBezTo>
                    <a:pt x="10356" y="5462"/>
                    <a:pt x="11306" y="6787"/>
                    <a:pt x="9690" y="6787"/>
                  </a:cubicBezTo>
                  <a:cubicBezTo>
                    <a:pt x="9637" y="6787"/>
                    <a:pt x="9581" y="6785"/>
                    <a:pt x="9522" y="6782"/>
                  </a:cubicBezTo>
                  <a:cubicBezTo>
                    <a:pt x="9244" y="6690"/>
                    <a:pt x="9614" y="6320"/>
                    <a:pt x="9522" y="6228"/>
                  </a:cubicBezTo>
                  <a:cubicBezTo>
                    <a:pt x="8597" y="4934"/>
                    <a:pt x="9244" y="3455"/>
                    <a:pt x="9337" y="1976"/>
                  </a:cubicBezTo>
                  <a:lnTo>
                    <a:pt x="9337" y="1976"/>
                  </a:lnTo>
                  <a:cubicBezTo>
                    <a:pt x="9254" y="2223"/>
                    <a:pt x="9245" y="2545"/>
                    <a:pt x="8915" y="2545"/>
                  </a:cubicBezTo>
                  <a:cubicBezTo>
                    <a:pt x="8876" y="2545"/>
                    <a:pt x="8832" y="2540"/>
                    <a:pt x="8782" y="2530"/>
                  </a:cubicBezTo>
                  <a:cubicBezTo>
                    <a:pt x="8505" y="2438"/>
                    <a:pt x="8320" y="2068"/>
                    <a:pt x="8505" y="1883"/>
                  </a:cubicBezTo>
                  <a:cubicBezTo>
                    <a:pt x="8580" y="1808"/>
                    <a:pt x="8656" y="1780"/>
                    <a:pt x="8732" y="1780"/>
                  </a:cubicBezTo>
                  <a:cubicBezTo>
                    <a:pt x="8933" y="1780"/>
                    <a:pt x="9135" y="1976"/>
                    <a:pt x="9337" y="1976"/>
                  </a:cubicBezTo>
                  <a:cubicBezTo>
                    <a:pt x="9891" y="1698"/>
                    <a:pt x="10723" y="1513"/>
                    <a:pt x="10354" y="589"/>
                  </a:cubicBezTo>
                  <a:lnTo>
                    <a:pt x="7858" y="589"/>
                  </a:lnTo>
                  <a:cubicBezTo>
                    <a:pt x="7746" y="1072"/>
                    <a:pt x="7530" y="1227"/>
                    <a:pt x="7294" y="1227"/>
                  </a:cubicBezTo>
                  <a:cubicBezTo>
                    <a:pt x="6942" y="1227"/>
                    <a:pt x="6545" y="885"/>
                    <a:pt x="6379" y="774"/>
                  </a:cubicBezTo>
                  <a:cubicBezTo>
                    <a:pt x="5818" y="325"/>
                    <a:pt x="5362" y="73"/>
                    <a:pt x="5019" y="73"/>
                  </a:cubicBezTo>
                  <a:cubicBezTo>
                    <a:pt x="4515" y="73"/>
                    <a:pt x="4253" y="618"/>
                    <a:pt x="4253" y="1883"/>
                  </a:cubicBezTo>
                  <a:cubicBezTo>
                    <a:pt x="3576" y="1291"/>
                    <a:pt x="3596" y="0"/>
                    <a:pt x="296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37"/>
            <p:cNvSpPr/>
            <p:nvPr/>
          </p:nvSpPr>
          <p:spPr>
            <a:xfrm>
              <a:off x="2090700" y="359300"/>
              <a:ext cx="545400" cy="558250"/>
            </a:xfrm>
            <a:custGeom>
              <a:rect b="b" l="l" r="r" t="t"/>
              <a:pathLst>
                <a:path extrusionOk="0" h="22330" w="21816">
                  <a:moveTo>
                    <a:pt x="16381" y="0"/>
                  </a:moveTo>
                  <a:cubicBezTo>
                    <a:pt x="11425" y="0"/>
                    <a:pt x="7236" y="1667"/>
                    <a:pt x="3883" y="5691"/>
                  </a:cubicBezTo>
                  <a:cubicBezTo>
                    <a:pt x="1018" y="8926"/>
                    <a:pt x="1" y="14657"/>
                    <a:pt x="2497" y="18077"/>
                  </a:cubicBezTo>
                  <a:cubicBezTo>
                    <a:pt x="4340" y="20578"/>
                    <a:pt x="6979" y="22329"/>
                    <a:pt x="10016" y="22329"/>
                  </a:cubicBezTo>
                  <a:cubicBezTo>
                    <a:pt x="11243" y="22329"/>
                    <a:pt x="12535" y="22043"/>
                    <a:pt x="13866" y="21405"/>
                  </a:cubicBezTo>
                  <a:cubicBezTo>
                    <a:pt x="13774" y="21127"/>
                    <a:pt x="13589" y="20850"/>
                    <a:pt x="13496" y="20665"/>
                  </a:cubicBezTo>
                  <a:cubicBezTo>
                    <a:pt x="13373" y="20665"/>
                    <a:pt x="13250" y="20624"/>
                    <a:pt x="13126" y="20624"/>
                  </a:cubicBezTo>
                  <a:cubicBezTo>
                    <a:pt x="13065" y="20624"/>
                    <a:pt x="13003" y="20634"/>
                    <a:pt x="12942" y="20665"/>
                  </a:cubicBezTo>
                  <a:cubicBezTo>
                    <a:pt x="12400" y="20837"/>
                    <a:pt x="11823" y="20919"/>
                    <a:pt x="11230" y="20919"/>
                  </a:cubicBezTo>
                  <a:cubicBezTo>
                    <a:pt x="7362" y="20919"/>
                    <a:pt x="2798" y="17431"/>
                    <a:pt x="2959" y="12623"/>
                  </a:cubicBezTo>
                  <a:cubicBezTo>
                    <a:pt x="3051" y="8371"/>
                    <a:pt x="5270" y="5598"/>
                    <a:pt x="8690" y="3380"/>
                  </a:cubicBezTo>
                  <a:cubicBezTo>
                    <a:pt x="10538" y="2178"/>
                    <a:pt x="12664" y="2363"/>
                    <a:pt x="14605" y="2178"/>
                  </a:cubicBezTo>
                  <a:cubicBezTo>
                    <a:pt x="15383" y="2126"/>
                    <a:pt x="16219" y="1929"/>
                    <a:pt x="17048" y="1929"/>
                  </a:cubicBezTo>
                  <a:cubicBezTo>
                    <a:pt x="17697" y="1929"/>
                    <a:pt x="18341" y="2050"/>
                    <a:pt x="18950" y="2455"/>
                  </a:cubicBezTo>
                  <a:cubicBezTo>
                    <a:pt x="19689" y="1439"/>
                    <a:pt x="21353" y="1716"/>
                    <a:pt x="21815" y="329"/>
                  </a:cubicBezTo>
                  <a:cubicBezTo>
                    <a:pt x="21096" y="73"/>
                    <a:pt x="20377" y="16"/>
                    <a:pt x="19659" y="16"/>
                  </a:cubicBezTo>
                  <a:cubicBezTo>
                    <a:pt x="19083" y="16"/>
                    <a:pt x="18508" y="52"/>
                    <a:pt x="17933" y="52"/>
                  </a:cubicBezTo>
                  <a:cubicBezTo>
                    <a:pt x="17408" y="18"/>
                    <a:pt x="16890" y="0"/>
                    <a:pt x="1638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37"/>
            <p:cNvSpPr/>
            <p:nvPr/>
          </p:nvSpPr>
          <p:spPr>
            <a:xfrm>
              <a:off x="2964225" y="3040425"/>
              <a:ext cx="566175" cy="721800"/>
            </a:xfrm>
            <a:custGeom>
              <a:rect b="b" l="l" r="r" t="t"/>
              <a:pathLst>
                <a:path extrusionOk="0" h="28872" w="22647">
                  <a:moveTo>
                    <a:pt x="21524" y="1"/>
                  </a:moveTo>
                  <a:cubicBezTo>
                    <a:pt x="21188" y="1"/>
                    <a:pt x="20921" y="247"/>
                    <a:pt x="20613" y="494"/>
                  </a:cubicBezTo>
                  <a:cubicBezTo>
                    <a:pt x="19689" y="1233"/>
                    <a:pt x="18857" y="2158"/>
                    <a:pt x="17840" y="2805"/>
                  </a:cubicBezTo>
                  <a:cubicBezTo>
                    <a:pt x="14790" y="4931"/>
                    <a:pt x="13311" y="8443"/>
                    <a:pt x="10260" y="10477"/>
                  </a:cubicBezTo>
                  <a:cubicBezTo>
                    <a:pt x="9798" y="10754"/>
                    <a:pt x="9613" y="11401"/>
                    <a:pt x="9243" y="11771"/>
                  </a:cubicBezTo>
                  <a:cubicBezTo>
                    <a:pt x="8504" y="12788"/>
                    <a:pt x="7857" y="13897"/>
                    <a:pt x="6933" y="14821"/>
                  </a:cubicBezTo>
                  <a:cubicBezTo>
                    <a:pt x="3975" y="18056"/>
                    <a:pt x="1941" y="22031"/>
                    <a:pt x="0" y="26006"/>
                  </a:cubicBezTo>
                  <a:cubicBezTo>
                    <a:pt x="462" y="25913"/>
                    <a:pt x="832" y="26006"/>
                    <a:pt x="1109" y="25636"/>
                  </a:cubicBezTo>
                  <a:cubicBezTo>
                    <a:pt x="1294" y="25266"/>
                    <a:pt x="1479" y="24989"/>
                    <a:pt x="1849" y="24989"/>
                  </a:cubicBezTo>
                  <a:cubicBezTo>
                    <a:pt x="1941" y="25081"/>
                    <a:pt x="2126" y="25266"/>
                    <a:pt x="2126" y="25359"/>
                  </a:cubicBezTo>
                  <a:cubicBezTo>
                    <a:pt x="2218" y="25821"/>
                    <a:pt x="1849" y="25913"/>
                    <a:pt x="1479" y="25913"/>
                  </a:cubicBezTo>
                  <a:cubicBezTo>
                    <a:pt x="2034" y="26838"/>
                    <a:pt x="1202" y="27300"/>
                    <a:pt x="739" y="27762"/>
                  </a:cubicBezTo>
                  <a:cubicBezTo>
                    <a:pt x="1479" y="27855"/>
                    <a:pt x="1479" y="28317"/>
                    <a:pt x="1479" y="28871"/>
                  </a:cubicBezTo>
                  <a:lnTo>
                    <a:pt x="3605" y="28871"/>
                  </a:lnTo>
                  <a:cubicBezTo>
                    <a:pt x="3882" y="28409"/>
                    <a:pt x="3975" y="28039"/>
                    <a:pt x="3882" y="27485"/>
                  </a:cubicBezTo>
                  <a:cubicBezTo>
                    <a:pt x="3605" y="22771"/>
                    <a:pt x="6008" y="18981"/>
                    <a:pt x="8596" y="15468"/>
                  </a:cubicBezTo>
                  <a:cubicBezTo>
                    <a:pt x="10722" y="12603"/>
                    <a:pt x="13311" y="10107"/>
                    <a:pt x="15621" y="7426"/>
                  </a:cubicBezTo>
                  <a:cubicBezTo>
                    <a:pt x="15529" y="6410"/>
                    <a:pt x="16453" y="5947"/>
                    <a:pt x="16731" y="5116"/>
                  </a:cubicBezTo>
                  <a:lnTo>
                    <a:pt x="17100" y="5670"/>
                  </a:lnTo>
                  <a:cubicBezTo>
                    <a:pt x="18857" y="4468"/>
                    <a:pt x="20705" y="3359"/>
                    <a:pt x="21907" y="1511"/>
                  </a:cubicBezTo>
                  <a:cubicBezTo>
                    <a:pt x="22092" y="1141"/>
                    <a:pt x="22646" y="771"/>
                    <a:pt x="22092" y="216"/>
                  </a:cubicBezTo>
                  <a:cubicBezTo>
                    <a:pt x="21876" y="62"/>
                    <a:pt x="21691" y="1"/>
                    <a:pt x="2152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37"/>
            <p:cNvSpPr/>
            <p:nvPr/>
          </p:nvSpPr>
          <p:spPr>
            <a:xfrm>
              <a:off x="3618175" y="3794825"/>
              <a:ext cx="471450" cy="630200"/>
            </a:xfrm>
            <a:custGeom>
              <a:rect b="b" l="l" r="r" t="t"/>
              <a:pathLst>
                <a:path extrusionOk="0" h="25208" w="18858">
                  <a:moveTo>
                    <a:pt x="17207" y="0"/>
                  </a:moveTo>
                  <a:cubicBezTo>
                    <a:pt x="16921" y="0"/>
                    <a:pt x="16684" y="150"/>
                    <a:pt x="16639" y="729"/>
                  </a:cubicBezTo>
                  <a:cubicBezTo>
                    <a:pt x="16639" y="1653"/>
                    <a:pt x="15900" y="2023"/>
                    <a:pt x="15253" y="2208"/>
                  </a:cubicBezTo>
                  <a:cubicBezTo>
                    <a:pt x="15158" y="2255"/>
                    <a:pt x="15091" y="2275"/>
                    <a:pt x="15042" y="2275"/>
                  </a:cubicBezTo>
                  <a:cubicBezTo>
                    <a:pt x="14808" y="2275"/>
                    <a:pt x="15036" y="1791"/>
                    <a:pt x="14883" y="1561"/>
                  </a:cubicBezTo>
                  <a:lnTo>
                    <a:pt x="14883" y="1561"/>
                  </a:lnTo>
                  <a:cubicBezTo>
                    <a:pt x="14698" y="3779"/>
                    <a:pt x="14513" y="5998"/>
                    <a:pt x="13496" y="8031"/>
                  </a:cubicBezTo>
                  <a:cubicBezTo>
                    <a:pt x="12387" y="10157"/>
                    <a:pt x="11925" y="12745"/>
                    <a:pt x="10354" y="14409"/>
                  </a:cubicBezTo>
                  <a:cubicBezTo>
                    <a:pt x="8505" y="16350"/>
                    <a:pt x="6841" y="18476"/>
                    <a:pt x="4438" y="19955"/>
                  </a:cubicBezTo>
                  <a:cubicBezTo>
                    <a:pt x="3144" y="20880"/>
                    <a:pt x="2035" y="22266"/>
                    <a:pt x="925" y="23560"/>
                  </a:cubicBezTo>
                  <a:cubicBezTo>
                    <a:pt x="556" y="23930"/>
                    <a:pt x="1" y="24577"/>
                    <a:pt x="740" y="25039"/>
                  </a:cubicBezTo>
                  <a:cubicBezTo>
                    <a:pt x="914" y="25155"/>
                    <a:pt x="1089" y="25208"/>
                    <a:pt x="1254" y="25208"/>
                  </a:cubicBezTo>
                  <a:cubicBezTo>
                    <a:pt x="1616" y="25208"/>
                    <a:pt x="1937" y="24958"/>
                    <a:pt x="2127" y="24577"/>
                  </a:cubicBezTo>
                  <a:cubicBezTo>
                    <a:pt x="2404" y="24022"/>
                    <a:pt x="2959" y="23838"/>
                    <a:pt x="3329" y="23468"/>
                  </a:cubicBezTo>
                  <a:cubicBezTo>
                    <a:pt x="7118" y="19863"/>
                    <a:pt x="11555" y="16905"/>
                    <a:pt x="14606" y="12468"/>
                  </a:cubicBezTo>
                  <a:cubicBezTo>
                    <a:pt x="13959" y="11729"/>
                    <a:pt x="13959" y="11729"/>
                    <a:pt x="14606" y="11544"/>
                  </a:cubicBezTo>
                  <a:cubicBezTo>
                    <a:pt x="15160" y="11451"/>
                    <a:pt x="15530" y="11082"/>
                    <a:pt x="15900" y="10619"/>
                  </a:cubicBezTo>
                  <a:cubicBezTo>
                    <a:pt x="15751" y="10513"/>
                    <a:pt x="15608" y="10475"/>
                    <a:pt x="15466" y="10475"/>
                  </a:cubicBezTo>
                  <a:cubicBezTo>
                    <a:pt x="15108" y="10475"/>
                    <a:pt x="14759" y="10717"/>
                    <a:pt x="14366" y="10717"/>
                  </a:cubicBezTo>
                  <a:cubicBezTo>
                    <a:pt x="14236" y="10717"/>
                    <a:pt x="14101" y="10690"/>
                    <a:pt x="13959" y="10619"/>
                  </a:cubicBezTo>
                  <a:cubicBezTo>
                    <a:pt x="13959" y="9325"/>
                    <a:pt x="15437" y="8771"/>
                    <a:pt x="15900" y="7569"/>
                  </a:cubicBezTo>
                  <a:cubicBezTo>
                    <a:pt x="15900" y="7569"/>
                    <a:pt x="16269" y="7569"/>
                    <a:pt x="16362" y="7661"/>
                  </a:cubicBezTo>
                  <a:cubicBezTo>
                    <a:pt x="16639" y="7846"/>
                    <a:pt x="16454" y="8031"/>
                    <a:pt x="16269" y="8216"/>
                  </a:cubicBezTo>
                  <a:cubicBezTo>
                    <a:pt x="15622" y="9048"/>
                    <a:pt x="15622" y="9695"/>
                    <a:pt x="16732" y="9972"/>
                  </a:cubicBezTo>
                  <a:cubicBezTo>
                    <a:pt x="17841" y="9233"/>
                    <a:pt x="17841" y="8124"/>
                    <a:pt x="17841" y="7014"/>
                  </a:cubicBezTo>
                  <a:lnTo>
                    <a:pt x="17841" y="7014"/>
                  </a:lnTo>
                  <a:cubicBezTo>
                    <a:pt x="17653" y="7092"/>
                    <a:pt x="17485" y="7126"/>
                    <a:pt x="17328" y="7126"/>
                  </a:cubicBezTo>
                  <a:cubicBezTo>
                    <a:pt x="16557" y="7126"/>
                    <a:pt x="16082" y="6321"/>
                    <a:pt x="15160" y="6090"/>
                  </a:cubicBezTo>
                  <a:cubicBezTo>
                    <a:pt x="16269" y="5720"/>
                    <a:pt x="17471" y="5535"/>
                    <a:pt x="16547" y="4149"/>
                  </a:cubicBezTo>
                  <a:cubicBezTo>
                    <a:pt x="16362" y="3964"/>
                    <a:pt x="16639" y="3317"/>
                    <a:pt x="16916" y="3317"/>
                  </a:cubicBezTo>
                  <a:cubicBezTo>
                    <a:pt x="18858" y="2855"/>
                    <a:pt x="16732" y="2393"/>
                    <a:pt x="16916" y="1838"/>
                  </a:cubicBezTo>
                  <a:cubicBezTo>
                    <a:pt x="17031" y="1586"/>
                    <a:pt x="17180" y="1504"/>
                    <a:pt x="17341" y="1504"/>
                  </a:cubicBezTo>
                  <a:cubicBezTo>
                    <a:pt x="17639" y="1504"/>
                    <a:pt x="17981" y="1782"/>
                    <a:pt x="18234" y="1782"/>
                  </a:cubicBezTo>
                  <a:cubicBezTo>
                    <a:pt x="18398" y="1782"/>
                    <a:pt x="18526" y="1666"/>
                    <a:pt x="18580" y="1283"/>
                  </a:cubicBezTo>
                  <a:cubicBezTo>
                    <a:pt x="18673" y="821"/>
                    <a:pt x="18858" y="267"/>
                    <a:pt x="18118" y="174"/>
                  </a:cubicBezTo>
                  <a:cubicBezTo>
                    <a:pt x="17878" y="174"/>
                    <a:pt x="17515" y="0"/>
                    <a:pt x="1720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37"/>
            <p:cNvSpPr/>
            <p:nvPr/>
          </p:nvSpPr>
          <p:spPr>
            <a:xfrm>
              <a:off x="4041075" y="1130100"/>
              <a:ext cx="522275" cy="654000"/>
            </a:xfrm>
            <a:custGeom>
              <a:rect b="b" l="l" r="r" t="t"/>
              <a:pathLst>
                <a:path extrusionOk="0" h="26160" w="20891">
                  <a:moveTo>
                    <a:pt x="647" y="1"/>
                  </a:moveTo>
                  <a:lnTo>
                    <a:pt x="647" y="1"/>
                  </a:lnTo>
                  <a:cubicBezTo>
                    <a:pt x="0" y="371"/>
                    <a:pt x="1202" y="740"/>
                    <a:pt x="555" y="1018"/>
                  </a:cubicBezTo>
                  <a:cubicBezTo>
                    <a:pt x="1664" y="2774"/>
                    <a:pt x="3328" y="3883"/>
                    <a:pt x="4807" y="5177"/>
                  </a:cubicBezTo>
                  <a:cubicBezTo>
                    <a:pt x="8320" y="8412"/>
                    <a:pt x="11000" y="12295"/>
                    <a:pt x="13958" y="15900"/>
                  </a:cubicBezTo>
                  <a:cubicBezTo>
                    <a:pt x="16361" y="18950"/>
                    <a:pt x="18025" y="22463"/>
                    <a:pt x="19504" y="26160"/>
                  </a:cubicBezTo>
                  <a:cubicBezTo>
                    <a:pt x="19874" y="25605"/>
                    <a:pt x="20059" y="24773"/>
                    <a:pt x="20891" y="24681"/>
                  </a:cubicBezTo>
                  <a:cubicBezTo>
                    <a:pt x="20706" y="22647"/>
                    <a:pt x="19689" y="20984"/>
                    <a:pt x="18672" y="19320"/>
                  </a:cubicBezTo>
                  <a:cubicBezTo>
                    <a:pt x="16639" y="15900"/>
                    <a:pt x="14235" y="12849"/>
                    <a:pt x="11647" y="9891"/>
                  </a:cubicBezTo>
                  <a:cubicBezTo>
                    <a:pt x="8874" y="6564"/>
                    <a:pt x="5824" y="3606"/>
                    <a:pt x="2773" y="648"/>
                  </a:cubicBezTo>
                  <a:cubicBezTo>
                    <a:pt x="2514" y="837"/>
                    <a:pt x="2291" y="911"/>
                    <a:pt x="2092" y="911"/>
                  </a:cubicBezTo>
                  <a:cubicBezTo>
                    <a:pt x="1509" y="911"/>
                    <a:pt x="1130" y="276"/>
                    <a:pt x="64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37"/>
            <p:cNvSpPr/>
            <p:nvPr/>
          </p:nvSpPr>
          <p:spPr>
            <a:xfrm>
              <a:off x="2760850" y="4316800"/>
              <a:ext cx="272725" cy="553225"/>
            </a:xfrm>
            <a:custGeom>
              <a:rect b="b" l="l" r="r" t="t"/>
              <a:pathLst>
                <a:path extrusionOk="0" h="22129" w="10909">
                  <a:moveTo>
                    <a:pt x="1942" y="1"/>
                  </a:moveTo>
                  <a:lnTo>
                    <a:pt x="1942" y="278"/>
                  </a:lnTo>
                  <a:cubicBezTo>
                    <a:pt x="2219" y="555"/>
                    <a:pt x="2312" y="833"/>
                    <a:pt x="2034" y="1017"/>
                  </a:cubicBezTo>
                  <a:cubicBezTo>
                    <a:pt x="1387" y="1757"/>
                    <a:pt x="1295" y="2404"/>
                    <a:pt x="1942" y="3236"/>
                  </a:cubicBezTo>
                  <a:cubicBezTo>
                    <a:pt x="2312" y="3698"/>
                    <a:pt x="1942" y="5732"/>
                    <a:pt x="1572" y="6101"/>
                  </a:cubicBezTo>
                  <a:lnTo>
                    <a:pt x="1572" y="7488"/>
                  </a:lnTo>
                  <a:cubicBezTo>
                    <a:pt x="1987" y="7014"/>
                    <a:pt x="2325" y="6692"/>
                    <a:pt x="2734" y="6692"/>
                  </a:cubicBezTo>
                  <a:cubicBezTo>
                    <a:pt x="2963" y="6692"/>
                    <a:pt x="3214" y="6793"/>
                    <a:pt x="3513" y="7026"/>
                  </a:cubicBezTo>
                  <a:cubicBezTo>
                    <a:pt x="4345" y="7673"/>
                    <a:pt x="3421" y="7858"/>
                    <a:pt x="3421" y="8320"/>
                  </a:cubicBezTo>
                  <a:cubicBezTo>
                    <a:pt x="3698" y="8320"/>
                    <a:pt x="4068" y="8320"/>
                    <a:pt x="4160" y="8782"/>
                  </a:cubicBezTo>
                  <a:cubicBezTo>
                    <a:pt x="4253" y="8874"/>
                    <a:pt x="4068" y="8967"/>
                    <a:pt x="3975" y="8967"/>
                  </a:cubicBezTo>
                  <a:cubicBezTo>
                    <a:pt x="3513" y="8967"/>
                    <a:pt x="3421" y="8690"/>
                    <a:pt x="3421" y="8320"/>
                  </a:cubicBezTo>
                  <a:cubicBezTo>
                    <a:pt x="2908" y="8662"/>
                    <a:pt x="2360" y="9319"/>
                    <a:pt x="1821" y="9319"/>
                  </a:cubicBezTo>
                  <a:cubicBezTo>
                    <a:pt x="1485" y="9319"/>
                    <a:pt x="1152" y="9065"/>
                    <a:pt x="833" y="8320"/>
                  </a:cubicBezTo>
                  <a:lnTo>
                    <a:pt x="463" y="8320"/>
                  </a:lnTo>
                  <a:cubicBezTo>
                    <a:pt x="1" y="9706"/>
                    <a:pt x="186" y="11093"/>
                    <a:pt x="278" y="12479"/>
                  </a:cubicBezTo>
                  <a:cubicBezTo>
                    <a:pt x="555" y="15715"/>
                    <a:pt x="925" y="18857"/>
                    <a:pt x="833" y="22093"/>
                  </a:cubicBezTo>
                  <a:cubicBezTo>
                    <a:pt x="981" y="22117"/>
                    <a:pt x="1137" y="22129"/>
                    <a:pt x="1282" y="22129"/>
                  </a:cubicBezTo>
                  <a:cubicBezTo>
                    <a:pt x="1681" y="22129"/>
                    <a:pt x="2010" y="22043"/>
                    <a:pt x="1942" y="21908"/>
                  </a:cubicBezTo>
                  <a:cubicBezTo>
                    <a:pt x="1295" y="21168"/>
                    <a:pt x="2034" y="20706"/>
                    <a:pt x="2404" y="20244"/>
                  </a:cubicBezTo>
                  <a:cubicBezTo>
                    <a:pt x="2866" y="19597"/>
                    <a:pt x="3051" y="18673"/>
                    <a:pt x="2681" y="18303"/>
                  </a:cubicBezTo>
                  <a:cubicBezTo>
                    <a:pt x="1295" y="16824"/>
                    <a:pt x="1665" y="15068"/>
                    <a:pt x="1572" y="13404"/>
                  </a:cubicBezTo>
                  <a:cubicBezTo>
                    <a:pt x="925" y="12664"/>
                    <a:pt x="925" y="11832"/>
                    <a:pt x="1110" y="11000"/>
                  </a:cubicBezTo>
                  <a:cubicBezTo>
                    <a:pt x="1202" y="10631"/>
                    <a:pt x="833" y="10169"/>
                    <a:pt x="1387" y="9891"/>
                  </a:cubicBezTo>
                  <a:cubicBezTo>
                    <a:pt x="1462" y="9866"/>
                    <a:pt x="1529" y="9855"/>
                    <a:pt x="1592" y="9855"/>
                  </a:cubicBezTo>
                  <a:cubicBezTo>
                    <a:pt x="1764" y="9855"/>
                    <a:pt x="1899" y="9941"/>
                    <a:pt x="2034" y="10076"/>
                  </a:cubicBezTo>
                  <a:cubicBezTo>
                    <a:pt x="2312" y="10446"/>
                    <a:pt x="2312" y="10816"/>
                    <a:pt x="2219" y="11278"/>
                  </a:cubicBezTo>
                  <a:cubicBezTo>
                    <a:pt x="2034" y="11555"/>
                    <a:pt x="1665" y="11647"/>
                    <a:pt x="1849" y="12110"/>
                  </a:cubicBezTo>
                  <a:cubicBezTo>
                    <a:pt x="2086" y="12139"/>
                    <a:pt x="2323" y="12178"/>
                    <a:pt x="2545" y="12178"/>
                  </a:cubicBezTo>
                  <a:cubicBezTo>
                    <a:pt x="3015" y="12178"/>
                    <a:pt x="3417" y="12002"/>
                    <a:pt x="3606" y="11185"/>
                  </a:cubicBezTo>
                  <a:cubicBezTo>
                    <a:pt x="3844" y="10154"/>
                    <a:pt x="4491" y="9667"/>
                    <a:pt x="5429" y="9667"/>
                  </a:cubicBezTo>
                  <a:cubicBezTo>
                    <a:pt x="5584" y="9667"/>
                    <a:pt x="5747" y="9680"/>
                    <a:pt x="5917" y="9706"/>
                  </a:cubicBezTo>
                  <a:cubicBezTo>
                    <a:pt x="6194" y="9521"/>
                    <a:pt x="6471" y="9244"/>
                    <a:pt x="6564" y="8874"/>
                  </a:cubicBezTo>
                  <a:cubicBezTo>
                    <a:pt x="7488" y="6748"/>
                    <a:pt x="8690" y="4807"/>
                    <a:pt x="10353" y="3051"/>
                  </a:cubicBezTo>
                  <a:cubicBezTo>
                    <a:pt x="10723" y="2589"/>
                    <a:pt x="10908" y="1942"/>
                    <a:pt x="9984" y="1757"/>
                  </a:cubicBezTo>
                  <a:cubicBezTo>
                    <a:pt x="9429" y="2219"/>
                    <a:pt x="8967" y="2589"/>
                    <a:pt x="8597" y="3236"/>
                  </a:cubicBezTo>
                  <a:cubicBezTo>
                    <a:pt x="8310" y="3811"/>
                    <a:pt x="7880" y="4242"/>
                    <a:pt x="7373" y="4242"/>
                  </a:cubicBezTo>
                  <a:cubicBezTo>
                    <a:pt x="7065" y="4242"/>
                    <a:pt x="6728" y="4083"/>
                    <a:pt x="6379" y="3698"/>
                  </a:cubicBezTo>
                  <a:cubicBezTo>
                    <a:pt x="6045" y="3280"/>
                    <a:pt x="5691" y="3127"/>
                    <a:pt x="5319" y="3127"/>
                  </a:cubicBezTo>
                  <a:cubicBezTo>
                    <a:pt x="4868" y="3127"/>
                    <a:pt x="4390" y="3352"/>
                    <a:pt x="3883" y="3606"/>
                  </a:cubicBezTo>
                  <a:cubicBezTo>
                    <a:pt x="5177" y="1480"/>
                    <a:pt x="5177" y="1480"/>
                    <a:pt x="3975" y="370"/>
                  </a:cubicBezTo>
                  <a:cubicBezTo>
                    <a:pt x="3711" y="182"/>
                    <a:pt x="3431" y="147"/>
                    <a:pt x="3149" y="147"/>
                  </a:cubicBezTo>
                  <a:cubicBezTo>
                    <a:pt x="2986" y="147"/>
                    <a:pt x="2822" y="158"/>
                    <a:pt x="2660" y="158"/>
                  </a:cubicBezTo>
                  <a:cubicBezTo>
                    <a:pt x="2414" y="158"/>
                    <a:pt x="2172" y="132"/>
                    <a:pt x="194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37"/>
            <p:cNvSpPr/>
            <p:nvPr/>
          </p:nvSpPr>
          <p:spPr>
            <a:xfrm>
              <a:off x="3364000" y="1866000"/>
              <a:ext cx="265775" cy="310575"/>
            </a:xfrm>
            <a:custGeom>
              <a:rect b="b" l="l" r="r" t="t"/>
              <a:pathLst>
                <a:path extrusionOk="0" h="12423" w="10631">
                  <a:moveTo>
                    <a:pt x="6505" y="0"/>
                  </a:moveTo>
                  <a:cubicBezTo>
                    <a:pt x="6199" y="0"/>
                    <a:pt x="6063" y="294"/>
                    <a:pt x="6378" y="1346"/>
                  </a:cubicBezTo>
                  <a:cubicBezTo>
                    <a:pt x="6563" y="1808"/>
                    <a:pt x="6008" y="2455"/>
                    <a:pt x="5731" y="3010"/>
                  </a:cubicBezTo>
                  <a:cubicBezTo>
                    <a:pt x="5821" y="3082"/>
                    <a:pt x="5911" y="3108"/>
                    <a:pt x="6000" y="3108"/>
                  </a:cubicBezTo>
                  <a:cubicBezTo>
                    <a:pt x="6248" y="3108"/>
                    <a:pt x="6490" y="2905"/>
                    <a:pt x="6712" y="2905"/>
                  </a:cubicBezTo>
                  <a:cubicBezTo>
                    <a:pt x="6822" y="2905"/>
                    <a:pt x="6927" y="2954"/>
                    <a:pt x="7025" y="3102"/>
                  </a:cubicBezTo>
                  <a:cubicBezTo>
                    <a:pt x="6748" y="3657"/>
                    <a:pt x="6563" y="4026"/>
                    <a:pt x="5639" y="4304"/>
                  </a:cubicBezTo>
                  <a:cubicBezTo>
                    <a:pt x="4714" y="4581"/>
                    <a:pt x="2773" y="5136"/>
                    <a:pt x="4067" y="7077"/>
                  </a:cubicBezTo>
                  <a:cubicBezTo>
                    <a:pt x="3235" y="7631"/>
                    <a:pt x="4992" y="9203"/>
                    <a:pt x="3420" y="9203"/>
                  </a:cubicBezTo>
                  <a:cubicBezTo>
                    <a:pt x="3124" y="9203"/>
                    <a:pt x="2814" y="9217"/>
                    <a:pt x="2500" y="9217"/>
                  </a:cubicBezTo>
                  <a:cubicBezTo>
                    <a:pt x="2030" y="9217"/>
                    <a:pt x="1553" y="9184"/>
                    <a:pt x="1109" y="9018"/>
                  </a:cubicBezTo>
                  <a:lnTo>
                    <a:pt x="0" y="10127"/>
                  </a:lnTo>
                  <a:cubicBezTo>
                    <a:pt x="0" y="10404"/>
                    <a:pt x="93" y="10682"/>
                    <a:pt x="370" y="10867"/>
                  </a:cubicBezTo>
                  <a:cubicBezTo>
                    <a:pt x="601" y="10805"/>
                    <a:pt x="809" y="10777"/>
                    <a:pt x="998" y="10777"/>
                  </a:cubicBezTo>
                  <a:cubicBezTo>
                    <a:pt x="1944" y="10777"/>
                    <a:pt x="2419" y="11483"/>
                    <a:pt x="2958" y="12253"/>
                  </a:cubicBezTo>
                  <a:cubicBezTo>
                    <a:pt x="3715" y="12351"/>
                    <a:pt x="4473" y="12423"/>
                    <a:pt x="5211" y="12423"/>
                  </a:cubicBezTo>
                  <a:cubicBezTo>
                    <a:pt x="7267" y="12423"/>
                    <a:pt x="9178" y="11865"/>
                    <a:pt x="10538" y="9757"/>
                  </a:cubicBezTo>
                  <a:cubicBezTo>
                    <a:pt x="10456" y="8455"/>
                    <a:pt x="9873" y="7582"/>
                    <a:pt x="8977" y="7582"/>
                  </a:cubicBezTo>
                  <a:cubicBezTo>
                    <a:pt x="8856" y="7582"/>
                    <a:pt x="8729" y="7598"/>
                    <a:pt x="8597" y="7631"/>
                  </a:cubicBezTo>
                  <a:cubicBezTo>
                    <a:pt x="8567" y="7637"/>
                    <a:pt x="8536" y="7640"/>
                    <a:pt x="8506" y="7640"/>
                  </a:cubicBezTo>
                  <a:cubicBezTo>
                    <a:pt x="8062" y="7640"/>
                    <a:pt x="7538" y="7035"/>
                    <a:pt x="6933" y="6430"/>
                  </a:cubicBezTo>
                  <a:lnTo>
                    <a:pt x="6933" y="6430"/>
                  </a:lnTo>
                  <a:cubicBezTo>
                    <a:pt x="8227" y="6522"/>
                    <a:pt x="8689" y="7077"/>
                    <a:pt x="8597" y="7631"/>
                  </a:cubicBezTo>
                  <a:cubicBezTo>
                    <a:pt x="9059" y="5875"/>
                    <a:pt x="6471" y="5783"/>
                    <a:pt x="7765" y="4858"/>
                  </a:cubicBezTo>
                  <a:cubicBezTo>
                    <a:pt x="7923" y="4753"/>
                    <a:pt x="8134" y="4715"/>
                    <a:pt x="8377" y="4715"/>
                  </a:cubicBezTo>
                  <a:cubicBezTo>
                    <a:pt x="8983" y="4715"/>
                    <a:pt x="9785" y="4951"/>
                    <a:pt x="10445" y="4951"/>
                  </a:cubicBezTo>
                  <a:cubicBezTo>
                    <a:pt x="10538" y="4951"/>
                    <a:pt x="10538" y="4951"/>
                    <a:pt x="10630" y="4858"/>
                  </a:cubicBezTo>
                  <a:cubicBezTo>
                    <a:pt x="10630" y="3749"/>
                    <a:pt x="9428" y="4396"/>
                    <a:pt x="8966" y="3841"/>
                  </a:cubicBezTo>
                  <a:cubicBezTo>
                    <a:pt x="9336" y="3287"/>
                    <a:pt x="9706" y="2732"/>
                    <a:pt x="10076" y="2178"/>
                  </a:cubicBezTo>
                  <a:cubicBezTo>
                    <a:pt x="8874" y="2085"/>
                    <a:pt x="8781" y="976"/>
                    <a:pt x="8134" y="329"/>
                  </a:cubicBezTo>
                  <a:cubicBezTo>
                    <a:pt x="8096" y="433"/>
                    <a:pt x="8017" y="473"/>
                    <a:pt x="7912" y="473"/>
                  </a:cubicBezTo>
                  <a:cubicBezTo>
                    <a:pt x="7554" y="473"/>
                    <a:pt x="6893" y="0"/>
                    <a:pt x="650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37"/>
            <p:cNvSpPr/>
            <p:nvPr/>
          </p:nvSpPr>
          <p:spPr>
            <a:xfrm>
              <a:off x="2846350" y="1772525"/>
              <a:ext cx="344350" cy="538475"/>
            </a:xfrm>
            <a:custGeom>
              <a:rect b="b" l="l" r="r" t="t"/>
              <a:pathLst>
                <a:path extrusionOk="0" h="21539" w="13774">
                  <a:moveTo>
                    <a:pt x="3606" y="1"/>
                  </a:moveTo>
                  <a:cubicBezTo>
                    <a:pt x="3606" y="463"/>
                    <a:pt x="3513" y="925"/>
                    <a:pt x="3051" y="1018"/>
                  </a:cubicBezTo>
                  <a:cubicBezTo>
                    <a:pt x="2404" y="1018"/>
                    <a:pt x="2404" y="371"/>
                    <a:pt x="2127" y="93"/>
                  </a:cubicBezTo>
                  <a:lnTo>
                    <a:pt x="2127" y="93"/>
                  </a:lnTo>
                  <a:cubicBezTo>
                    <a:pt x="2127" y="736"/>
                    <a:pt x="1219" y="1937"/>
                    <a:pt x="2499" y="1937"/>
                  </a:cubicBezTo>
                  <a:cubicBezTo>
                    <a:pt x="2691" y="1937"/>
                    <a:pt x="2934" y="1910"/>
                    <a:pt x="3236" y="1850"/>
                  </a:cubicBezTo>
                  <a:cubicBezTo>
                    <a:pt x="3289" y="1832"/>
                    <a:pt x="3342" y="1823"/>
                    <a:pt x="3395" y="1823"/>
                  </a:cubicBezTo>
                  <a:cubicBezTo>
                    <a:pt x="3890" y="1823"/>
                    <a:pt x="4328" y="2567"/>
                    <a:pt x="4160" y="3236"/>
                  </a:cubicBezTo>
                  <a:cubicBezTo>
                    <a:pt x="4072" y="3591"/>
                    <a:pt x="3964" y="3709"/>
                    <a:pt x="3847" y="3709"/>
                  </a:cubicBezTo>
                  <a:cubicBezTo>
                    <a:pt x="3611" y="3709"/>
                    <a:pt x="3335" y="3231"/>
                    <a:pt x="3093" y="3231"/>
                  </a:cubicBezTo>
                  <a:cubicBezTo>
                    <a:pt x="3079" y="3231"/>
                    <a:pt x="3065" y="3233"/>
                    <a:pt x="3051" y="3236"/>
                  </a:cubicBezTo>
                  <a:cubicBezTo>
                    <a:pt x="2820" y="3298"/>
                    <a:pt x="2610" y="3326"/>
                    <a:pt x="2416" y="3326"/>
                  </a:cubicBezTo>
                  <a:cubicBezTo>
                    <a:pt x="1449" y="3326"/>
                    <a:pt x="910" y="2620"/>
                    <a:pt x="371" y="1850"/>
                  </a:cubicBezTo>
                  <a:cubicBezTo>
                    <a:pt x="1" y="2034"/>
                    <a:pt x="1" y="2312"/>
                    <a:pt x="1" y="2589"/>
                  </a:cubicBezTo>
                  <a:cubicBezTo>
                    <a:pt x="1850" y="6286"/>
                    <a:pt x="3883" y="9891"/>
                    <a:pt x="5639" y="13681"/>
                  </a:cubicBezTo>
                  <a:cubicBezTo>
                    <a:pt x="7118" y="16732"/>
                    <a:pt x="9522" y="18950"/>
                    <a:pt x="11648" y="21538"/>
                  </a:cubicBezTo>
                  <a:cubicBezTo>
                    <a:pt x="12086" y="21225"/>
                    <a:pt x="12566" y="20997"/>
                    <a:pt x="13060" y="20997"/>
                  </a:cubicBezTo>
                  <a:cubicBezTo>
                    <a:pt x="13296" y="20997"/>
                    <a:pt x="13535" y="21049"/>
                    <a:pt x="13774" y="21168"/>
                  </a:cubicBezTo>
                  <a:cubicBezTo>
                    <a:pt x="12849" y="19412"/>
                    <a:pt x="11370" y="17933"/>
                    <a:pt x="10169" y="16362"/>
                  </a:cubicBezTo>
                  <a:cubicBezTo>
                    <a:pt x="6564" y="12017"/>
                    <a:pt x="4900" y="7118"/>
                    <a:pt x="5085" y="1480"/>
                  </a:cubicBezTo>
                  <a:cubicBezTo>
                    <a:pt x="4160" y="1110"/>
                    <a:pt x="4807" y="740"/>
                    <a:pt x="5085" y="371"/>
                  </a:cubicBezTo>
                  <a:cubicBezTo>
                    <a:pt x="4623" y="186"/>
                    <a:pt x="4160" y="1"/>
                    <a:pt x="360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37"/>
            <p:cNvSpPr/>
            <p:nvPr/>
          </p:nvSpPr>
          <p:spPr>
            <a:xfrm>
              <a:off x="3135225" y="2296600"/>
              <a:ext cx="593900" cy="486375"/>
            </a:xfrm>
            <a:custGeom>
              <a:rect b="b" l="l" r="r" t="t"/>
              <a:pathLst>
                <a:path extrusionOk="0" h="19455" w="23756">
                  <a:moveTo>
                    <a:pt x="1592" y="0"/>
                  </a:moveTo>
                  <a:cubicBezTo>
                    <a:pt x="1067" y="0"/>
                    <a:pt x="556" y="218"/>
                    <a:pt x="93" y="483"/>
                  </a:cubicBezTo>
                  <a:lnTo>
                    <a:pt x="0" y="483"/>
                  </a:lnTo>
                  <a:cubicBezTo>
                    <a:pt x="277" y="760"/>
                    <a:pt x="555" y="1037"/>
                    <a:pt x="740" y="1222"/>
                  </a:cubicBezTo>
                  <a:cubicBezTo>
                    <a:pt x="832" y="1037"/>
                    <a:pt x="1017" y="668"/>
                    <a:pt x="1109" y="668"/>
                  </a:cubicBezTo>
                  <a:cubicBezTo>
                    <a:pt x="1822" y="1024"/>
                    <a:pt x="2105" y="2152"/>
                    <a:pt x="3199" y="2152"/>
                  </a:cubicBezTo>
                  <a:cubicBezTo>
                    <a:pt x="3241" y="2152"/>
                    <a:pt x="3284" y="2150"/>
                    <a:pt x="3328" y="2147"/>
                  </a:cubicBezTo>
                  <a:cubicBezTo>
                    <a:pt x="3342" y="2143"/>
                    <a:pt x="3355" y="2141"/>
                    <a:pt x="3365" y="2141"/>
                  </a:cubicBezTo>
                  <a:cubicBezTo>
                    <a:pt x="3620" y="2141"/>
                    <a:pt x="2706" y="3189"/>
                    <a:pt x="3328" y="3810"/>
                  </a:cubicBezTo>
                  <a:cubicBezTo>
                    <a:pt x="5269" y="5474"/>
                    <a:pt x="7302" y="7138"/>
                    <a:pt x="9151" y="8894"/>
                  </a:cubicBezTo>
                  <a:cubicBezTo>
                    <a:pt x="11462" y="11113"/>
                    <a:pt x="14235" y="12869"/>
                    <a:pt x="16638" y="14995"/>
                  </a:cubicBezTo>
                  <a:cubicBezTo>
                    <a:pt x="18117" y="16474"/>
                    <a:pt x="19781" y="17768"/>
                    <a:pt x="21445" y="19062"/>
                  </a:cubicBezTo>
                  <a:cubicBezTo>
                    <a:pt x="21722" y="19293"/>
                    <a:pt x="22069" y="19455"/>
                    <a:pt x="22404" y="19455"/>
                  </a:cubicBezTo>
                  <a:cubicBezTo>
                    <a:pt x="22739" y="19455"/>
                    <a:pt x="23063" y="19293"/>
                    <a:pt x="23294" y="18877"/>
                  </a:cubicBezTo>
                  <a:cubicBezTo>
                    <a:pt x="23756" y="18230"/>
                    <a:pt x="23201" y="17768"/>
                    <a:pt x="22739" y="17306"/>
                  </a:cubicBezTo>
                  <a:cubicBezTo>
                    <a:pt x="20983" y="15734"/>
                    <a:pt x="19227" y="14163"/>
                    <a:pt x="17378" y="12869"/>
                  </a:cubicBezTo>
                  <a:cubicBezTo>
                    <a:pt x="13773" y="10004"/>
                    <a:pt x="10445" y="6768"/>
                    <a:pt x="6655" y="4180"/>
                  </a:cubicBezTo>
                  <a:cubicBezTo>
                    <a:pt x="6553" y="4195"/>
                    <a:pt x="6460" y="4202"/>
                    <a:pt x="6376" y="4202"/>
                  </a:cubicBezTo>
                  <a:cubicBezTo>
                    <a:pt x="5932" y="4202"/>
                    <a:pt x="5760" y="3985"/>
                    <a:pt x="5916" y="3441"/>
                  </a:cubicBezTo>
                  <a:cubicBezTo>
                    <a:pt x="4714" y="2239"/>
                    <a:pt x="3790" y="852"/>
                    <a:pt x="2219" y="113"/>
                  </a:cubicBezTo>
                  <a:cubicBezTo>
                    <a:pt x="2009" y="34"/>
                    <a:pt x="1799" y="0"/>
                    <a:pt x="159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37"/>
            <p:cNvSpPr/>
            <p:nvPr/>
          </p:nvSpPr>
          <p:spPr>
            <a:xfrm>
              <a:off x="4579650" y="4397675"/>
              <a:ext cx="233275" cy="373625"/>
            </a:xfrm>
            <a:custGeom>
              <a:rect b="b" l="l" r="r" t="t"/>
              <a:pathLst>
                <a:path extrusionOk="0" h="14945" w="9331">
                  <a:moveTo>
                    <a:pt x="4801" y="1"/>
                  </a:moveTo>
                  <a:cubicBezTo>
                    <a:pt x="4709" y="833"/>
                    <a:pt x="4154" y="1295"/>
                    <a:pt x="3507" y="1572"/>
                  </a:cubicBezTo>
                  <a:cubicBezTo>
                    <a:pt x="2583" y="1850"/>
                    <a:pt x="2121" y="3421"/>
                    <a:pt x="2953" y="3791"/>
                  </a:cubicBezTo>
                  <a:cubicBezTo>
                    <a:pt x="4524" y="4623"/>
                    <a:pt x="3415" y="5547"/>
                    <a:pt x="3322" y="6564"/>
                  </a:cubicBezTo>
                  <a:cubicBezTo>
                    <a:pt x="3692" y="7950"/>
                    <a:pt x="5079" y="8967"/>
                    <a:pt x="5171" y="10538"/>
                  </a:cubicBezTo>
                  <a:lnTo>
                    <a:pt x="5633" y="11001"/>
                  </a:lnTo>
                  <a:cubicBezTo>
                    <a:pt x="4247" y="11278"/>
                    <a:pt x="4154" y="12757"/>
                    <a:pt x="3600" y="13589"/>
                  </a:cubicBezTo>
                  <a:cubicBezTo>
                    <a:pt x="3240" y="14129"/>
                    <a:pt x="2989" y="14340"/>
                    <a:pt x="2741" y="14340"/>
                  </a:cubicBezTo>
                  <a:cubicBezTo>
                    <a:pt x="2480" y="14340"/>
                    <a:pt x="2223" y="14106"/>
                    <a:pt x="1843" y="13774"/>
                  </a:cubicBezTo>
                  <a:cubicBezTo>
                    <a:pt x="1665" y="13833"/>
                    <a:pt x="1449" y="14083"/>
                    <a:pt x="1219" y="14083"/>
                  </a:cubicBezTo>
                  <a:cubicBezTo>
                    <a:pt x="1091" y="14083"/>
                    <a:pt x="959" y="14005"/>
                    <a:pt x="827" y="13774"/>
                  </a:cubicBezTo>
                  <a:cubicBezTo>
                    <a:pt x="675" y="13774"/>
                    <a:pt x="497" y="13691"/>
                    <a:pt x="350" y="13691"/>
                  </a:cubicBezTo>
                  <a:cubicBezTo>
                    <a:pt x="228" y="13691"/>
                    <a:pt x="129" y="13748"/>
                    <a:pt x="87" y="13959"/>
                  </a:cubicBezTo>
                  <a:cubicBezTo>
                    <a:pt x="1" y="14304"/>
                    <a:pt x="237" y="14892"/>
                    <a:pt x="495" y="14892"/>
                  </a:cubicBezTo>
                  <a:cubicBezTo>
                    <a:pt x="513" y="14892"/>
                    <a:pt x="531" y="14889"/>
                    <a:pt x="549" y="14883"/>
                  </a:cubicBezTo>
                  <a:cubicBezTo>
                    <a:pt x="755" y="14780"/>
                    <a:pt x="964" y="14744"/>
                    <a:pt x="1175" y="14744"/>
                  </a:cubicBezTo>
                  <a:cubicBezTo>
                    <a:pt x="1673" y="14744"/>
                    <a:pt x="2186" y="14944"/>
                    <a:pt x="2705" y="14944"/>
                  </a:cubicBezTo>
                  <a:cubicBezTo>
                    <a:pt x="3154" y="14944"/>
                    <a:pt x="3608" y="14795"/>
                    <a:pt x="4062" y="14236"/>
                  </a:cubicBezTo>
                  <a:cubicBezTo>
                    <a:pt x="4432" y="13774"/>
                    <a:pt x="4986" y="12664"/>
                    <a:pt x="6095" y="12572"/>
                  </a:cubicBezTo>
                  <a:lnTo>
                    <a:pt x="6095" y="12572"/>
                  </a:lnTo>
                  <a:cubicBezTo>
                    <a:pt x="6280" y="13034"/>
                    <a:pt x="5541" y="13681"/>
                    <a:pt x="6280" y="14051"/>
                  </a:cubicBezTo>
                  <a:cubicBezTo>
                    <a:pt x="6367" y="14094"/>
                    <a:pt x="6445" y="14113"/>
                    <a:pt x="6515" y="14113"/>
                  </a:cubicBezTo>
                  <a:cubicBezTo>
                    <a:pt x="6897" y="14113"/>
                    <a:pt x="7078" y="13574"/>
                    <a:pt x="7389" y="13496"/>
                  </a:cubicBezTo>
                  <a:cubicBezTo>
                    <a:pt x="8221" y="13127"/>
                    <a:pt x="8406" y="12295"/>
                    <a:pt x="9146" y="12017"/>
                  </a:cubicBezTo>
                  <a:lnTo>
                    <a:pt x="9146" y="10169"/>
                  </a:lnTo>
                  <a:cubicBezTo>
                    <a:pt x="9331" y="8690"/>
                    <a:pt x="7944" y="7303"/>
                    <a:pt x="8961" y="5732"/>
                  </a:cubicBezTo>
                  <a:cubicBezTo>
                    <a:pt x="9053" y="5547"/>
                    <a:pt x="8868" y="5270"/>
                    <a:pt x="8591" y="5270"/>
                  </a:cubicBezTo>
                  <a:cubicBezTo>
                    <a:pt x="8544" y="5272"/>
                    <a:pt x="8498" y="5273"/>
                    <a:pt x="8453" y="5273"/>
                  </a:cubicBezTo>
                  <a:cubicBezTo>
                    <a:pt x="6824" y="5273"/>
                    <a:pt x="6625" y="3676"/>
                    <a:pt x="5726" y="2866"/>
                  </a:cubicBezTo>
                  <a:lnTo>
                    <a:pt x="5726" y="2866"/>
                  </a:lnTo>
                  <a:cubicBezTo>
                    <a:pt x="6373" y="3329"/>
                    <a:pt x="7112" y="3236"/>
                    <a:pt x="7759" y="3606"/>
                  </a:cubicBezTo>
                  <a:lnTo>
                    <a:pt x="8129" y="3606"/>
                  </a:lnTo>
                  <a:cubicBezTo>
                    <a:pt x="8129" y="3236"/>
                    <a:pt x="8961" y="2774"/>
                    <a:pt x="8406" y="2682"/>
                  </a:cubicBezTo>
                  <a:cubicBezTo>
                    <a:pt x="6835" y="2219"/>
                    <a:pt x="6188" y="648"/>
                    <a:pt x="480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37"/>
            <p:cNvSpPr/>
            <p:nvPr/>
          </p:nvSpPr>
          <p:spPr>
            <a:xfrm>
              <a:off x="3971750" y="3427125"/>
              <a:ext cx="198750" cy="546050"/>
            </a:xfrm>
            <a:custGeom>
              <a:rect b="b" l="l" r="r" t="t"/>
              <a:pathLst>
                <a:path extrusionOk="0" h="21842" w="7950">
                  <a:moveTo>
                    <a:pt x="3328" y="0"/>
                  </a:moveTo>
                  <a:cubicBezTo>
                    <a:pt x="3328" y="370"/>
                    <a:pt x="2866" y="832"/>
                    <a:pt x="3513" y="1202"/>
                  </a:cubicBezTo>
                  <a:cubicBezTo>
                    <a:pt x="3883" y="1387"/>
                    <a:pt x="3975" y="1756"/>
                    <a:pt x="3513" y="1849"/>
                  </a:cubicBezTo>
                  <a:cubicBezTo>
                    <a:pt x="1942" y="2219"/>
                    <a:pt x="2958" y="3235"/>
                    <a:pt x="2958" y="3975"/>
                  </a:cubicBezTo>
                  <a:cubicBezTo>
                    <a:pt x="4068" y="5546"/>
                    <a:pt x="3698" y="7118"/>
                    <a:pt x="2958" y="8689"/>
                  </a:cubicBezTo>
                  <a:lnTo>
                    <a:pt x="3698" y="8689"/>
                  </a:lnTo>
                  <a:cubicBezTo>
                    <a:pt x="3860" y="8446"/>
                    <a:pt x="3809" y="7917"/>
                    <a:pt x="4232" y="7917"/>
                  </a:cubicBezTo>
                  <a:cubicBezTo>
                    <a:pt x="4291" y="7917"/>
                    <a:pt x="4358" y="7927"/>
                    <a:pt x="4437" y="7950"/>
                  </a:cubicBezTo>
                  <a:cubicBezTo>
                    <a:pt x="4807" y="8042"/>
                    <a:pt x="4437" y="8412"/>
                    <a:pt x="4437" y="8689"/>
                  </a:cubicBezTo>
                  <a:cubicBezTo>
                    <a:pt x="4715" y="9706"/>
                    <a:pt x="3790" y="10723"/>
                    <a:pt x="4622" y="11924"/>
                  </a:cubicBezTo>
                  <a:cubicBezTo>
                    <a:pt x="3883" y="11739"/>
                    <a:pt x="3420" y="11647"/>
                    <a:pt x="3328" y="10908"/>
                  </a:cubicBezTo>
                  <a:cubicBezTo>
                    <a:pt x="3097" y="10746"/>
                    <a:pt x="2854" y="10694"/>
                    <a:pt x="2606" y="10694"/>
                  </a:cubicBezTo>
                  <a:cubicBezTo>
                    <a:pt x="2159" y="10694"/>
                    <a:pt x="1693" y="10862"/>
                    <a:pt x="1242" y="10862"/>
                  </a:cubicBezTo>
                  <a:cubicBezTo>
                    <a:pt x="941" y="10862"/>
                    <a:pt x="647" y="10787"/>
                    <a:pt x="370" y="10538"/>
                  </a:cubicBezTo>
                  <a:cubicBezTo>
                    <a:pt x="93" y="10723"/>
                    <a:pt x="0" y="11092"/>
                    <a:pt x="185" y="11462"/>
                  </a:cubicBezTo>
                  <a:cubicBezTo>
                    <a:pt x="740" y="13034"/>
                    <a:pt x="740" y="14697"/>
                    <a:pt x="740" y="16269"/>
                  </a:cubicBezTo>
                  <a:cubicBezTo>
                    <a:pt x="902" y="16512"/>
                    <a:pt x="637" y="17041"/>
                    <a:pt x="945" y="17041"/>
                  </a:cubicBezTo>
                  <a:cubicBezTo>
                    <a:pt x="988" y="17041"/>
                    <a:pt x="1042" y="17031"/>
                    <a:pt x="1110" y="17008"/>
                  </a:cubicBezTo>
                  <a:cubicBezTo>
                    <a:pt x="1757" y="16731"/>
                    <a:pt x="2496" y="16361"/>
                    <a:pt x="2496" y="15529"/>
                  </a:cubicBezTo>
                  <a:cubicBezTo>
                    <a:pt x="2541" y="14903"/>
                    <a:pt x="2780" y="14731"/>
                    <a:pt x="3068" y="14731"/>
                  </a:cubicBezTo>
                  <a:cubicBezTo>
                    <a:pt x="3375" y="14731"/>
                    <a:pt x="3737" y="14927"/>
                    <a:pt x="3975" y="14975"/>
                  </a:cubicBezTo>
                  <a:cubicBezTo>
                    <a:pt x="4715" y="14975"/>
                    <a:pt x="4530" y="15529"/>
                    <a:pt x="4437" y="15991"/>
                  </a:cubicBezTo>
                  <a:cubicBezTo>
                    <a:pt x="4382" y="16405"/>
                    <a:pt x="4253" y="16531"/>
                    <a:pt x="4087" y="16531"/>
                  </a:cubicBezTo>
                  <a:cubicBezTo>
                    <a:pt x="3828" y="16531"/>
                    <a:pt x="3479" y="16225"/>
                    <a:pt x="3178" y="16225"/>
                  </a:cubicBezTo>
                  <a:cubicBezTo>
                    <a:pt x="3024" y="16225"/>
                    <a:pt x="2883" y="16305"/>
                    <a:pt x="2773" y="16546"/>
                  </a:cubicBezTo>
                  <a:cubicBezTo>
                    <a:pt x="2589" y="17101"/>
                    <a:pt x="4715" y="17563"/>
                    <a:pt x="2773" y="18025"/>
                  </a:cubicBezTo>
                  <a:cubicBezTo>
                    <a:pt x="2496" y="18117"/>
                    <a:pt x="2219" y="18672"/>
                    <a:pt x="2404" y="18857"/>
                  </a:cubicBezTo>
                  <a:cubicBezTo>
                    <a:pt x="3328" y="20243"/>
                    <a:pt x="2126" y="20428"/>
                    <a:pt x="1017" y="20891"/>
                  </a:cubicBezTo>
                  <a:cubicBezTo>
                    <a:pt x="1926" y="21118"/>
                    <a:pt x="2400" y="21841"/>
                    <a:pt x="3152" y="21841"/>
                  </a:cubicBezTo>
                  <a:cubicBezTo>
                    <a:pt x="3318" y="21841"/>
                    <a:pt x="3497" y="21806"/>
                    <a:pt x="3698" y="21722"/>
                  </a:cubicBezTo>
                  <a:lnTo>
                    <a:pt x="3698" y="21815"/>
                  </a:lnTo>
                  <a:cubicBezTo>
                    <a:pt x="4807" y="19504"/>
                    <a:pt x="5546" y="17286"/>
                    <a:pt x="4899" y="14697"/>
                  </a:cubicBezTo>
                  <a:cubicBezTo>
                    <a:pt x="4807" y="14050"/>
                    <a:pt x="5084" y="13126"/>
                    <a:pt x="5546" y="12664"/>
                  </a:cubicBezTo>
                  <a:cubicBezTo>
                    <a:pt x="5776" y="12751"/>
                    <a:pt x="5962" y="12789"/>
                    <a:pt x="6116" y="12789"/>
                  </a:cubicBezTo>
                  <a:cubicBezTo>
                    <a:pt x="7221" y="12789"/>
                    <a:pt x="6613" y="10806"/>
                    <a:pt x="7805" y="10806"/>
                  </a:cubicBezTo>
                  <a:cubicBezTo>
                    <a:pt x="7851" y="10806"/>
                    <a:pt x="7899" y="10809"/>
                    <a:pt x="7950" y="10815"/>
                  </a:cubicBezTo>
                  <a:cubicBezTo>
                    <a:pt x="6656" y="10168"/>
                    <a:pt x="5362" y="8504"/>
                    <a:pt x="5546" y="8227"/>
                  </a:cubicBezTo>
                  <a:cubicBezTo>
                    <a:pt x="6101" y="7025"/>
                    <a:pt x="5731" y="6471"/>
                    <a:pt x="4715" y="5916"/>
                  </a:cubicBezTo>
                  <a:cubicBezTo>
                    <a:pt x="4622" y="5916"/>
                    <a:pt x="4530" y="5731"/>
                    <a:pt x="4530" y="5639"/>
                  </a:cubicBezTo>
                  <a:cubicBezTo>
                    <a:pt x="5084" y="4807"/>
                    <a:pt x="4068" y="3975"/>
                    <a:pt x="4530" y="2866"/>
                  </a:cubicBezTo>
                  <a:cubicBezTo>
                    <a:pt x="4715" y="2404"/>
                    <a:pt x="5454" y="1202"/>
                    <a:pt x="4807" y="370"/>
                  </a:cubicBezTo>
                  <a:lnTo>
                    <a:pt x="4807" y="370"/>
                  </a:lnTo>
                  <a:cubicBezTo>
                    <a:pt x="4608" y="569"/>
                    <a:pt x="4453" y="645"/>
                    <a:pt x="4325" y="645"/>
                  </a:cubicBezTo>
                  <a:cubicBezTo>
                    <a:pt x="4038" y="645"/>
                    <a:pt x="3890" y="256"/>
                    <a:pt x="369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37"/>
            <p:cNvSpPr/>
            <p:nvPr/>
          </p:nvSpPr>
          <p:spPr>
            <a:xfrm>
              <a:off x="3555800" y="3803800"/>
              <a:ext cx="288875" cy="376250"/>
            </a:xfrm>
            <a:custGeom>
              <a:rect b="b" l="l" r="r" t="t"/>
              <a:pathLst>
                <a:path extrusionOk="0" h="15050" w="11555">
                  <a:moveTo>
                    <a:pt x="2866" y="0"/>
                  </a:moveTo>
                  <a:lnTo>
                    <a:pt x="2866" y="0"/>
                  </a:lnTo>
                  <a:cubicBezTo>
                    <a:pt x="2371" y="769"/>
                    <a:pt x="1910" y="1212"/>
                    <a:pt x="1423" y="1212"/>
                  </a:cubicBezTo>
                  <a:cubicBezTo>
                    <a:pt x="1090" y="1212"/>
                    <a:pt x="745" y="1005"/>
                    <a:pt x="370" y="555"/>
                  </a:cubicBezTo>
                  <a:cubicBezTo>
                    <a:pt x="339" y="524"/>
                    <a:pt x="298" y="514"/>
                    <a:pt x="254" y="514"/>
                  </a:cubicBezTo>
                  <a:cubicBezTo>
                    <a:pt x="165" y="514"/>
                    <a:pt x="62" y="555"/>
                    <a:pt x="0" y="555"/>
                  </a:cubicBezTo>
                  <a:cubicBezTo>
                    <a:pt x="647" y="3143"/>
                    <a:pt x="1202" y="5731"/>
                    <a:pt x="2773" y="8042"/>
                  </a:cubicBezTo>
                  <a:cubicBezTo>
                    <a:pt x="4252" y="10076"/>
                    <a:pt x="6471" y="11277"/>
                    <a:pt x="8042" y="13126"/>
                  </a:cubicBezTo>
                  <a:cubicBezTo>
                    <a:pt x="8597" y="13773"/>
                    <a:pt x="9521" y="14328"/>
                    <a:pt x="10260" y="14882"/>
                  </a:cubicBezTo>
                  <a:cubicBezTo>
                    <a:pt x="10377" y="14998"/>
                    <a:pt x="10509" y="15050"/>
                    <a:pt x="10651" y="15050"/>
                  </a:cubicBezTo>
                  <a:cubicBezTo>
                    <a:pt x="10847" y="15050"/>
                    <a:pt x="11062" y="14951"/>
                    <a:pt x="11277" y="14790"/>
                  </a:cubicBezTo>
                  <a:cubicBezTo>
                    <a:pt x="11555" y="14512"/>
                    <a:pt x="11555" y="14143"/>
                    <a:pt x="11277" y="13865"/>
                  </a:cubicBezTo>
                  <a:cubicBezTo>
                    <a:pt x="9429" y="11739"/>
                    <a:pt x="8504" y="9059"/>
                    <a:pt x="6933" y="6655"/>
                  </a:cubicBezTo>
                  <a:cubicBezTo>
                    <a:pt x="6620" y="6942"/>
                    <a:pt x="6373" y="7053"/>
                    <a:pt x="6176" y="7053"/>
                  </a:cubicBezTo>
                  <a:cubicBezTo>
                    <a:pt x="5674" y="7053"/>
                    <a:pt x="5494" y="6340"/>
                    <a:pt x="5361" y="6008"/>
                  </a:cubicBezTo>
                  <a:cubicBezTo>
                    <a:pt x="5084" y="4992"/>
                    <a:pt x="5824" y="3790"/>
                    <a:pt x="4252" y="3235"/>
                  </a:cubicBezTo>
                  <a:cubicBezTo>
                    <a:pt x="3882" y="3143"/>
                    <a:pt x="4345" y="2866"/>
                    <a:pt x="4622" y="2681"/>
                  </a:cubicBezTo>
                  <a:cubicBezTo>
                    <a:pt x="5269" y="2219"/>
                    <a:pt x="4807" y="2034"/>
                    <a:pt x="4345" y="1941"/>
                  </a:cubicBezTo>
                  <a:cubicBezTo>
                    <a:pt x="4129" y="1972"/>
                    <a:pt x="3926" y="1990"/>
                    <a:pt x="3741" y="1990"/>
                  </a:cubicBezTo>
                  <a:cubicBezTo>
                    <a:pt x="2814" y="1990"/>
                    <a:pt x="2326" y="1541"/>
                    <a:pt x="286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37"/>
            <p:cNvSpPr/>
            <p:nvPr/>
          </p:nvSpPr>
          <p:spPr>
            <a:xfrm>
              <a:off x="3019675" y="3880050"/>
              <a:ext cx="353575" cy="436775"/>
            </a:xfrm>
            <a:custGeom>
              <a:rect b="b" l="l" r="r" t="t"/>
              <a:pathLst>
                <a:path extrusionOk="0" h="17471" w="14143">
                  <a:moveTo>
                    <a:pt x="1757" y="0"/>
                  </a:moveTo>
                  <a:cubicBezTo>
                    <a:pt x="1757" y="1202"/>
                    <a:pt x="370" y="1017"/>
                    <a:pt x="0" y="1849"/>
                  </a:cubicBezTo>
                  <a:cubicBezTo>
                    <a:pt x="647" y="3513"/>
                    <a:pt x="1017" y="5269"/>
                    <a:pt x="2126" y="6841"/>
                  </a:cubicBezTo>
                  <a:cubicBezTo>
                    <a:pt x="3698" y="9059"/>
                    <a:pt x="5546" y="11000"/>
                    <a:pt x="7395" y="12941"/>
                  </a:cubicBezTo>
                  <a:cubicBezTo>
                    <a:pt x="9059" y="14790"/>
                    <a:pt x="11000" y="16546"/>
                    <a:pt x="13403" y="17471"/>
                  </a:cubicBezTo>
                  <a:cubicBezTo>
                    <a:pt x="13866" y="16916"/>
                    <a:pt x="13958" y="16269"/>
                    <a:pt x="14143" y="15622"/>
                  </a:cubicBezTo>
                  <a:cubicBezTo>
                    <a:pt x="13773" y="15160"/>
                    <a:pt x="13496" y="14698"/>
                    <a:pt x="13034" y="14420"/>
                  </a:cubicBezTo>
                  <a:cubicBezTo>
                    <a:pt x="9798" y="12109"/>
                    <a:pt x="6841" y="9429"/>
                    <a:pt x="4807" y="5916"/>
                  </a:cubicBezTo>
                  <a:cubicBezTo>
                    <a:pt x="3605" y="3975"/>
                    <a:pt x="3051" y="1849"/>
                    <a:pt x="175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37"/>
            <p:cNvSpPr/>
            <p:nvPr/>
          </p:nvSpPr>
          <p:spPr>
            <a:xfrm>
              <a:off x="3872375" y="4255275"/>
              <a:ext cx="501475" cy="442850"/>
            </a:xfrm>
            <a:custGeom>
              <a:rect b="b" l="l" r="r" t="t"/>
              <a:pathLst>
                <a:path extrusionOk="0" h="17714" w="20059">
                  <a:moveTo>
                    <a:pt x="1884" y="0"/>
                  </a:moveTo>
                  <a:cubicBezTo>
                    <a:pt x="1550" y="0"/>
                    <a:pt x="1238" y="160"/>
                    <a:pt x="925" y="428"/>
                  </a:cubicBezTo>
                  <a:cubicBezTo>
                    <a:pt x="1" y="1168"/>
                    <a:pt x="740" y="1722"/>
                    <a:pt x="1295" y="2184"/>
                  </a:cubicBezTo>
                  <a:cubicBezTo>
                    <a:pt x="6009" y="6714"/>
                    <a:pt x="10723" y="11243"/>
                    <a:pt x="14975" y="16234"/>
                  </a:cubicBezTo>
                  <a:cubicBezTo>
                    <a:pt x="15314" y="16302"/>
                    <a:pt x="15305" y="17263"/>
                    <a:pt x="15749" y="17263"/>
                  </a:cubicBezTo>
                  <a:cubicBezTo>
                    <a:pt x="15911" y="17263"/>
                    <a:pt x="16133" y="17135"/>
                    <a:pt x="16454" y="16789"/>
                  </a:cubicBezTo>
                  <a:cubicBezTo>
                    <a:pt x="16493" y="16737"/>
                    <a:pt x="16532" y="16714"/>
                    <a:pt x="16572" y="16714"/>
                  </a:cubicBezTo>
                  <a:cubicBezTo>
                    <a:pt x="16813" y="16714"/>
                    <a:pt x="17074" y="17555"/>
                    <a:pt x="17471" y="17713"/>
                  </a:cubicBezTo>
                  <a:lnTo>
                    <a:pt x="17841" y="17713"/>
                  </a:lnTo>
                  <a:cubicBezTo>
                    <a:pt x="17933" y="17436"/>
                    <a:pt x="17656" y="16882"/>
                    <a:pt x="18118" y="16882"/>
                  </a:cubicBezTo>
                  <a:cubicBezTo>
                    <a:pt x="18580" y="16882"/>
                    <a:pt x="18210" y="17529"/>
                    <a:pt x="18580" y="17713"/>
                  </a:cubicBezTo>
                  <a:lnTo>
                    <a:pt x="20059" y="17713"/>
                  </a:lnTo>
                  <a:lnTo>
                    <a:pt x="20059" y="17621"/>
                  </a:lnTo>
                  <a:cubicBezTo>
                    <a:pt x="19597" y="17159"/>
                    <a:pt x="19042" y="16697"/>
                    <a:pt x="18580" y="16234"/>
                  </a:cubicBezTo>
                  <a:cubicBezTo>
                    <a:pt x="16269" y="14663"/>
                    <a:pt x="14513" y="12537"/>
                    <a:pt x="12572" y="10596"/>
                  </a:cubicBezTo>
                  <a:cubicBezTo>
                    <a:pt x="9337" y="7361"/>
                    <a:pt x="6194" y="3941"/>
                    <a:pt x="3051" y="613"/>
                  </a:cubicBezTo>
                  <a:cubicBezTo>
                    <a:pt x="2621" y="183"/>
                    <a:pt x="2241" y="0"/>
                    <a:pt x="188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37"/>
            <p:cNvSpPr/>
            <p:nvPr/>
          </p:nvSpPr>
          <p:spPr>
            <a:xfrm>
              <a:off x="3139850" y="1628175"/>
              <a:ext cx="355875" cy="491025"/>
            </a:xfrm>
            <a:custGeom>
              <a:rect b="b" l="l" r="r" t="t"/>
              <a:pathLst>
                <a:path extrusionOk="0" h="19641" w="14235">
                  <a:moveTo>
                    <a:pt x="1374" y="1"/>
                  </a:moveTo>
                  <a:cubicBezTo>
                    <a:pt x="1257" y="1"/>
                    <a:pt x="1138" y="14"/>
                    <a:pt x="1017" y="44"/>
                  </a:cubicBezTo>
                  <a:cubicBezTo>
                    <a:pt x="555" y="136"/>
                    <a:pt x="0" y="136"/>
                    <a:pt x="0" y="783"/>
                  </a:cubicBezTo>
                  <a:cubicBezTo>
                    <a:pt x="77" y="1248"/>
                    <a:pt x="414" y="1453"/>
                    <a:pt x="793" y="1453"/>
                  </a:cubicBezTo>
                  <a:cubicBezTo>
                    <a:pt x="867" y="1453"/>
                    <a:pt x="942" y="1445"/>
                    <a:pt x="1017" y="1430"/>
                  </a:cubicBezTo>
                  <a:cubicBezTo>
                    <a:pt x="1186" y="1414"/>
                    <a:pt x="1349" y="1407"/>
                    <a:pt x="1504" y="1407"/>
                  </a:cubicBezTo>
                  <a:cubicBezTo>
                    <a:pt x="4060" y="1407"/>
                    <a:pt x="4767" y="3488"/>
                    <a:pt x="5639" y="5405"/>
                  </a:cubicBezTo>
                  <a:cubicBezTo>
                    <a:pt x="6563" y="7531"/>
                    <a:pt x="6101" y="9750"/>
                    <a:pt x="6470" y="11876"/>
                  </a:cubicBezTo>
                  <a:cubicBezTo>
                    <a:pt x="6840" y="14556"/>
                    <a:pt x="6378" y="17606"/>
                    <a:pt x="8966" y="19640"/>
                  </a:cubicBezTo>
                  <a:lnTo>
                    <a:pt x="10075" y="18531"/>
                  </a:lnTo>
                  <a:cubicBezTo>
                    <a:pt x="10445" y="17514"/>
                    <a:pt x="11554" y="16682"/>
                    <a:pt x="10353" y="15480"/>
                  </a:cubicBezTo>
                  <a:cubicBezTo>
                    <a:pt x="10214" y="15342"/>
                    <a:pt x="10052" y="15272"/>
                    <a:pt x="9891" y="15272"/>
                  </a:cubicBezTo>
                  <a:cubicBezTo>
                    <a:pt x="9729" y="15272"/>
                    <a:pt x="9567" y="15342"/>
                    <a:pt x="9428" y="15480"/>
                  </a:cubicBezTo>
                  <a:cubicBezTo>
                    <a:pt x="9059" y="15758"/>
                    <a:pt x="9243" y="16035"/>
                    <a:pt x="9521" y="16220"/>
                  </a:cubicBezTo>
                  <a:cubicBezTo>
                    <a:pt x="10260" y="16590"/>
                    <a:pt x="9983" y="17144"/>
                    <a:pt x="9613" y="17514"/>
                  </a:cubicBezTo>
                  <a:cubicBezTo>
                    <a:pt x="9374" y="17753"/>
                    <a:pt x="9204" y="18198"/>
                    <a:pt x="8865" y="18198"/>
                  </a:cubicBezTo>
                  <a:cubicBezTo>
                    <a:pt x="8811" y="18198"/>
                    <a:pt x="8753" y="18187"/>
                    <a:pt x="8689" y="18161"/>
                  </a:cubicBezTo>
                  <a:cubicBezTo>
                    <a:pt x="8227" y="17884"/>
                    <a:pt x="8042" y="17422"/>
                    <a:pt x="7857" y="16867"/>
                  </a:cubicBezTo>
                  <a:cubicBezTo>
                    <a:pt x="7210" y="14926"/>
                    <a:pt x="7672" y="12985"/>
                    <a:pt x="7302" y="11044"/>
                  </a:cubicBezTo>
                  <a:cubicBezTo>
                    <a:pt x="7302" y="10859"/>
                    <a:pt x="7210" y="10304"/>
                    <a:pt x="7765" y="10212"/>
                  </a:cubicBezTo>
                  <a:cubicBezTo>
                    <a:pt x="7830" y="10195"/>
                    <a:pt x="7893" y="10188"/>
                    <a:pt x="7953" y="10188"/>
                  </a:cubicBezTo>
                  <a:cubicBezTo>
                    <a:pt x="8232" y="10188"/>
                    <a:pt x="8461" y="10353"/>
                    <a:pt x="8689" y="10581"/>
                  </a:cubicBezTo>
                  <a:cubicBezTo>
                    <a:pt x="8843" y="10889"/>
                    <a:pt x="9188" y="11388"/>
                    <a:pt x="9406" y="11388"/>
                  </a:cubicBezTo>
                  <a:cubicBezTo>
                    <a:pt x="9451" y="11388"/>
                    <a:pt x="9490" y="11368"/>
                    <a:pt x="9521" y="11321"/>
                  </a:cubicBezTo>
                  <a:cubicBezTo>
                    <a:pt x="9983" y="10397"/>
                    <a:pt x="11554" y="9842"/>
                    <a:pt x="10815" y="8363"/>
                  </a:cubicBezTo>
                  <a:lnTo>
                    <a:pt x="10815" y="8363"/>
                  </a:lnTo>
                  <a:cubicBezTo>
                    <a:pt x="10069" y="9109"/>
                    <a:pt x="9202" y="9434"/>
                    <a:pt x="8166" y="9434"/>
                  </a:cubicBezTo>
                  <a:cubicBezTo>
                    <a:pt x="7919" y="9434"/>
                    <a:pt x="7662" y="9415"/>
                    <a:pt x="7395" y="9380"/>
                  </a:cubicBezTo>
                  <a:cubicBezTo>
                    <a:pt x="7620" y="8929"/>
                    <a:pt x="7785" y="8356"/>
                    <a:pt x="8285" y="8356"/>
                  </a:cubicBezTo>
                  <a:cubicBezTo>
                    <a:pt x="8400" y="8356"/>
                    <a:pt x="8533" y="8386"/>
                    <a:pt x="8689" y="8455"/>
                  </a:cubicBezTo>
                  <a:cubicBezTo>
                    <a:pt x="8843" y="8517"/>
                    <a:pt x="8976" y="8548"/>
                    <a:pt x="9089" y="8548"/>
                  </a:cubicBezTo>
                  <a:cubicBezTo>
                    <a:pt x="9315" y="8548"/>
                    <a:pt x="9459" y="8425"/>
                    <a:pt x="9521" y="8178"/>
                  </a:cubicBezTo>
                  <a:cubicBezTo>
                    <a:pt x="9706" y="7716"/>
                    <a:pt x="9336" y="7346"/>
                    <a:pt x="8966" y="7161"/>
                  </a:cubicBezTo>
                  <a:cubicBezTo>
                    <a:pt x="6933" y="6237"/>
                    <a:pt x="6933" y="6329"/>
                    <a:pt x="6563" y="4296"/>
                  </a:cubicBezTo>
                  <a:cubicBezTo>
                    <a:pt x="6523" y="4136"/>
                    <a:pt x="6431" y="4097"/>
                    <a:pt x="6332" y="4097"/>
                  </a:cubicBezTo>
                  <a:cubicBezTo>
                    <a:pt x="6239" y="4097"/>
                    <a:pt x="6140" y="4131"/>
                    <a:pt x="6072" y="4131"/>
                  </a:cubicBezTo>
                  <a:cubicBezTo>
                    <a:pt x="6045" y="4131"/>
                    <a:pt x="6023" y="4126"/>
                    <a:pt x="6008" y="4111"/>
                  </a:cubicBezTo>
                  <a:cubicBezTo>
                    <a:pt x="5361" y="3464"/>
                    <a:pt x="4622" y="2724"/>
                    <a:pt x="5454" y="1800"/>
                  </a:cubicBezTo>
                  <a:cubicBezTo>
                    <a:pt x="5734" y="1520"/>
                    <a:pt x="6031" y="1361"/>
                    <a:pt x="6324" y="1361"/>
                  </a:cubicBezTo>
                  <a:cubicBezTo>
                    <a:pt x="6706" y="1361"/>
                    <a:pt x="7080" y="1633"/>
                    <a:pt x="7395" y="2262"/>
                  </a:cubicBezTo>
                  <a:cubicBezTo>
                    <a:pt x="7507" y="2514"/>
                    <a:pt x="7661" y="2597"/>
                    <a:pt x="7838" y="2597"/>
                  </a:cubicBezTo>
                  <a:cubicBezTo>
                    <a:pt x="8170" y="2597"/>
                    <a:pt x="8579" y="2305"/>
                    <a:pt x="8929" y="2305"/>
                  </a:cubicBezTo>
                  <a:cubicBezTo>
                    <a:pt x="9006" y="2305"/>
                    <a:pt x="9081" y="2320"/>
                    <a:pt x="9151" y="2355"/>
                  </a:cubicBezTo>
                  <a:cubicBezTo>
                    <a:pt x="9336" y="3187"/>
                    <a:pt x="8412" y="3279"/>
                    <a:pt x="8227" y="3926"/>
                  </a:cubicBezTo>
                  <a:cubicBezTo>
                    <a:pt x="8966" y="4019"/>
                    <a:pt x="9613" y="4019"/>
                    <a:pt x="10075" y="4758"/>
                  </a:cubicBezTo>
                  <a:cubicBezTo>
                    <a:pt x="10513" y="5021"/>
                    <a:pt x="10702" y="5782"/>
                    <a:pt x="11429" y="5782"/>
                  </a:cubicBezTo>
                  <a:cubicBezTo>
                    <a:pt x="11469" y="5782"/>
                    <a:pt x="11511" y="5780"/>
                    <a:pt x="11554" y="5775"/>
                  </a:cubicBezTo>
                  <a:cubicBezTo>
                    <a:pt x="11793" y="5608"/>
                    <a:pt x="11970" y="5539"/>
                    <a:pt x="12105" y="5539"/>
                  </a:cubicBezTo>
                  <a:cubicBezTo>
                    <a:pt x="12491" y="5539"/>
                    <a:pt x="12526" y="6103"/>
                    <a:pt x="12664" y="6514"/>
                  </a:cubicBezTo>
                  <a:cubicBezTo>
                    <a:pt x="13588" y="6607"/>
                    <a:pt x="13495" y="7624"/>
                    <a:pt x="14050" y="7993"/>
                  </a:cubicBezTo>
                  <a:cubicBezTo>
                    <a:pt x="14235" y="6052"/>
                    <a:pt x="12941" y="4850"/>
                    <a:pt x="11832" y="3649"/>
                  </a:cubicBezTo>
                  <a:cubicBezTo>
                    <a:pt x="10075" y="1615"/>
                    <a:pt x="7857" y="691"/>
                    <a:pt x="5361" y="414"/>
                  </a:cubicBezTo>
                  <a:cubicBezTo>
                    <a:pt x="4908" y="640"/>
                    <a:pt x="4456" y="1040"/>
                    <a:pt x="4003" y="1040"/>
                  </a:cubicBezTo>
                  <a:cubicBezTo>
                    <a:pt x="3716" y="1040"/>
                    <a:pt x="3429" y="879"/>
                    <a:pt x="3143" y="414"/>
                  </a:cubicBezTo>
                  <a:cubicBezTo>
                    <a:pt x="2525" y="336"/>
                    <a:pt x="1971" y="1"/>
                    <a:pt x="137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37"/>
            <p:cNvSpPr/>
            <p:nvPr/>
          </p:nvSpPr>
          <p:spPr>
            <a:xfrm>
              <a:off x="3301600" y="908275"/>
              <a:ext cx="473750" cy="436550"/>
            </a:xfrm>
            <a:custGeom>
              <a:rect b="b" l="l" r="r" t="t"/>
              <a:pathLst>
                <a:path extrusionOk="0" h="17462" w="18950">
                  <a:moveTo>
                    <a:pt x="2496" y="93"/>
                  </a:moveTo>
                  <a:cubicBezTo>
                    <a:pt x="1664" y="277"/>
                    <a:pt x="740" y="0"/>
                    <a:pt x="0" y="462"/>
                  </a:cubicBezTo>
                  <a:cubicBezTo>
                    <a:pt x="2496" y="2034"/>
                    <a:pt x="4715" y="3882"/>
                    <a:pt x="6841" y="5916"/>
                  </a:cubicBezTo>
                  <a:cubicBezTo>
                    <a:pt x="7006" y="5668"/>
                    <a:pt x="7171" y="5347"/>
                    <a:pt x="7534" y="5347"/>
                  </a:cubicBezTo>
                  <a:cubicBezTo>
                    <a:pt x="7577" y="5347"/>
                    <a:pt x="7623" y="5351"/>
                    <a:pt x="7672" y="5361"/>
                  </a:cubicBezTo>
                  <a:cubicBezTo>
                    <a:pt x="7765" y="5361"/>
                    <a:pt x="7857" y="5546"/>
                    <a:pt x="7765" y="5639"/>
                  </a:cubicBezTo>
                  <a:cubicBezTo>
                    <a:pt x="7662" y="5895"/>
                    <a:pt x="7502" y="5952"/>
                    <a:pt x="7317" y="5952"/>
                  </a:cubicBezTo>
                  <a:cubicBezTo>
                    <a:pt x="7169" y="5952"/>
                    <a:pt x="7005" y="5916"/>
                    <a:pt x="6841" y="5916"/>
                  </a:cubicBezTo>
                  <a:cubicBezTo>
                    <a:pt x="7118" y="6101"/>
                    <a:pt x="7303" y="6378"/>
                    <a:pt x="7488" y="6563"/>
                  </a:cubicBezTo>
                  <a:cubicBezTo>
                    <a:pt x="8782" y="7580"/>
                    <a:pt x="8689" y="8134"/>
                    <a:pt x="7025" y="8319"/>
                  </a:cubicBezTo>
                  <a:cubicBezTo>
                    <a:pt x="6471" y="8319"/>
                    <a:pt x="6009" y="8689"/>
                    <a:pt x="5824" y="9244"/>
                  </a:cubicBezTo>
                  <a:cubicBezTo>
                    <a:pt x="5639" y="9891"/>
                    <a:pt x="6101" y="10260"/>
                    <a:pt x="6471" y="10630"/>
                  </a:cubicBezTo>
                  <a:cubicBezTo>
                    <a:pt x="7303" y="10445"/>
                    <a:pt x="7765" y="9706"/>
                    <a:pt x="8227" y="9151"/>
                  </a:cubicBezTo>
                  <a:cubicBezTo>
                    <a:pt x="8526" y="8703"/>
                    <a:pt x="8744" y="8442"/>
                    <a:pt x="9013" y="8442"/>
                  </a:cubicBezTo>
                  <a:cubicBezTo>
                    <a:pt x="9242" y="8442"/>
                    <a:pt x="9507" y="8633"/>
                    <a:pt x="9891" y="9059"/>
                  </a:cubicBezTo>
                  <a:cubicBezTo>
                    <a:pt x="12294" y="11647"/>
                    <a:pt x="15067" y="13958"/>
                    <a:pt x="17286" y="16823"/>
                  </a:cubicBezTo>
                  <a:cubicBezTo>
                    <a:pt x="17488" y="17093"/>
                    <a:pt x="17739" y="17461"/>
                    <a:pt x="18076" y="17461"/>
                  </a:cubicBezTo>
                  <a:cubicBezTo>
                    <a:pt x="18201" y="17461"/>
                    <a:pt x="18337" y="17410"/>
                    <a:pt x="18487" y="17285"/>
                  </a:cubicBezTo>
                  <a:cubicBezTo>
                    <a:pt x="18949" y="17008"/>
                    <a:pt x="18857" y="16546"/>
                    <a:pt x="18672" y="15991"/>
                  </a:cubicBezTo>
                  <a:cubicBezTo>
                    <a:pt x="18118" y="14882"/>
                    <a:pt x="17378" y="13865"/>
                    <a:pt x="16454" y="12941"/>
                  </a:cubicBezTo>
                  <a:cubicBezTo>
                    <a:pt x="14328" y="10815"/>
                    <a:pt x="12017" y="8781"/>
                    <a:pt x="9891" y="6563"/>
                  </a:cubicBezTo>
                  <a:cubicBezTo>
                    <a:pt x="7672" y="4160"/>
                    <a:pt x="5454" y="1756"/>
                    <a:pt x="2496" y="93"/>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37"/>
            <p:cNvSpPr/>
            <p:nvPr/>
          </p:nvSpPr>
          <p:spPr>
            <a:xfrm>
              <a:off x="4628025" y="4004825"/>
              <a:ext cx="177975" cy="348300"/>
            </a:xfrm>
            <a:custGeom>
              <a:rect b="b" l="l" r="r" t="t"/>
              <a:pathLst>
                <a:path extrusionOk="0" h="13932" w="7119">
                  <a:moveTo>
                    <a:pt x="4160" y="1"/>
                  </a:moveTo>
                  <a:lnTo>
                    <a:pt x="4160" y="1"/>
                  </a:lnTo>
                  <a:cubicBezTo>
                    <a:pt x="4168" y="87"/>
                    <a:pt x="4178" y="172"/>
                    <a:pt x="4190" y="254"/>
                  </a:cubicBezTo>
                  <a:lnTo>
                    <a:pt x="4190" y="254"/>
                  </a:lnTo>
                  <a:cubicBezTo>
                    <a:pt x="4192" y="180"/>
                    <a:pt x="4182" y="96"/>
                    <a:pt x="4160" y="1"/>
                  </a:cubicBezTo>
                  <a:close/>
                  <a:moveTo>
                    <a:pt x="4190" y="254"/>
                  </a:moveTo>
                  <a:lnTo>
                    <a:pt x="4190" y="254"/>
                  </a:lnTo>
                  <a:cubicBezTo>
                    <a:pt x="4172" y="1107"/>
                    <a:pt x="2711" y="600"/>
                    <a:pt x="3051" y="1110"/>
                  </a:cubicBezTo>
                  <a:cubicBezTo>
                    <a:pt x="3883" y="2404"/>
                    <a:pt x="2312" y="2219"/>
                    <a:pt x="2219" y="2866"/>
                  </a:cubicBezTo>
                  <a:cubicBezTo>
                    <a:pt x="1572" y="2589"/>
                    <a:pt x="1572" y="2035"/>
                    <a:pt x="1480" y="1572"/>
                  </a:cubicBezTo>
                  <a:cubicBezTo>
                    <a:pt x="1018" y="1942"/>
                    <a:pt x="1110" y="2404"/>
                    <a:pt x="1110" y="2866"/>
                  </a:cubicBezTo>
                  <a:cubicBezTo>
                    <a:pt x="1110" y="4900"/>
                    <a:pt x="648" y="6841"/>
                    <a:pt x="1" y="8782"/>
                  </a:cubicBezTo>
                  <a:cubicBezTo>
                    <a:pt x="186" y="9060"/>
                    <a:pt x="555" y="9244"/>
                    <a:pt x="555" y="9429"/>
                  </a:cubicBezTo>
                  <a:cubicBezTo>
                    <a:pt x="555" y="10261"/>
                    <a:pt x="463" y="11093"/>
                    <a:pt x="1665" y="11278"/>
                  </a:cubicBezTo>
                  <a:cubicBezTo>
                    <a:pt x="1572" y="11555"/>
                    <a:pt x="1480" y="11833"/>
                    <a:pt x="1480" y="12110"/>
                  </a:cubicBezTo>
                  <a:lnTo>
                    <a:pt x="2589" y="12572"/>
                  </a:lnTo>
                  <a:cubicBezTo>
                    <a:pt x="2404" y="13034"/>
                    <a:pt x="1757" y="13127"/>
                    <a:pt x="1757" y="13681"/>
                  </a:cubicBezTo>
                  <a:cubicBezTo>
                    <a:pt x="1921" y="13868"/>
                    <a:pt x="2102" y="13931"/>
                    <a:pt x="2292" y="13931"/>
                  </a:cubicBezTo>
                  <a:cubicBezTo>
                    <a:pt x="2682" y="13931"/>
                    <a:pt x="3109" y="13667"/>
                    <a:pt x="3495" y="13667"/>
                  </a:cubicBezTo>
                  <a:cubicBezTo>
                    <a:pt x="3665" y="13667"/>
                    <a:pt x="3828" y="13718"/>
                    <a:pt x="3975" y="13866"/>
                  </a:cubicBezTo>
                  <a:cubicBezTo>
                    <a:pt x="4992" y="13589"/>
                    <a:pt x="6194" y="13496"/>
                    <a:pt x="6379" y="12110"/>
                  </a:cubicBezTo>
                  <a:cubicBezTo>
                    <a:pt x="6379" y="11648"/>
                    <a:pt x="7118" y="11001"/>
                    <a:pt x="6286" y="10631"/>
                  </a:cubicBezTo>
                  <a:cubicBezTo>
                    <a:pt x="6174" y="10589"/>
                    <a:pt x="6078" y="10570"/>
                    <a:pt x="5997" y="10570"/>
                  </a:cubicBezTo>
                  <a:cubicBezTo>
                    <a:pt x="5545" y="10570"/>
                    <a:pt x="5533" y="11149"/>
                    <a:pt x="5454" y="11463"/>
                  </a:cubicBezTo>
                  <a:cubicBezTo>
                    <a:pt x="5375" y="11862"/>
                    <a:pt x="5105" y="11916"/>
                    <a:pt x="4810" y="11916"/>
                  </a:cubicBezTo>
                  <a:cubicBezTo>
                    <a:pt x="4699" y="11916"/>
                    <a:pt x="4585" y="11909"/>
                    <a:pt x="4475" y="11909"/>
                  </a:cubicBezTo>
                  <a:cubicBezTo>
                    <a:pt x="4201" y="11909"/>
                    <a:pt x="3958" y="11957"/>
                    <a:pt x="3883" y="12295"/>
                  </a:cubicBezTo>
                  <a:cubicBezTo>
                    <a:pt x="3791" y="12110"/>
                    <a:pt x="3606" y="11833"/>
                    <a:pt x="3606" y="11648"/>
                  </a:cubicBezTo>
                  <a:cubicBezTo>
                    <a:pt x="3975" y="10261"/>
                    <a:pt x="3975" y="8690"/>
                    <a:pt x="5454" y="7765"/>
                  </a:cubicBezTo>
                  <a:cubicBezTo>
                    <a:pt x="5362" y="7211"/>
                    <a:pt x="4068" y="6841"/>
                    <a:pt x="5362" y="6287"/>
                  </a:cubicBezTo>
                  <a:cubicBezTo>
                    <a:pt x="5454" y="6194"/>
                    <a:pt x="5362" y="5639"/>
                    <a:pt x="5270" y="5639"/>
                  </a:cubicBezTo>
                  <a:cubicBezTo>
                    <a:pt x="3421" y="5270"/>
                    <a:pt x="4992" y="4715"/>
                    <a:pt x="5177" y="4345"/>
                  </a:cubicBezTo>
                  <a:cubicBezTo>
                    <a:pt x="5547" y="3791"/>
                    <a:pt x="5270" y="3236"/>
                    <a:pt x="5085" y="2774"/>
                  </a:cubicBezTo>
                  <a:cubicBezTo>
                    <a:pt x="4829" y="1922"/>
                    <a:pt x="4338" y="1227"/>
                    <a:pt x="4190" y="25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37"/>
            <p:cNvSpPr/>
            <p:nvPr/>
          </p:nvSpPr>
          <p:spPr>
            <a:xfrm>
              <a:off x="3086700" y="2650375"/>
              <a:ext cx="427525" cy="212925"/>
            </a:xfrm>
            <a:custGeom>
              <a:rect b="b" l="l" r="r" t="t"/>
              <a:pathLst>
                <a:path extrusionOk="0" h="8517" w="17101">
                  <a:moveTo>
                    <a:pt x="16216" y="1"/>
                  </a:moveTo>
                  <a:cubicBezTo>
                    <a:pt x="15902" y="1"/>
                    <a:pt x="15601" y="282"/>
                    <a:pt x="15344" y="474"/>
                  </a:cubicBezTo>
                  <a:cubicBezTo>
                    <a:pt x="14512" y="1214"/>
                    <a:pt x="13680" y="1953"/>
                    <a:pt x="12756" y="2693"/>
                  </a:cubicBezTo>
                  <a:cubicBezTo>
                    <a:pt x="11824" y="3413"/>
                    <a:pt x="10833" y="3764"/>
                    <a:pt x="9838" y="3764"/>
                  </a:cubicBezTo>
                  <a:cubicBezTo>
                    <a:pt x="8662" y="3764"/>
                    <a:pt x="7479" y="3274"/>
                    <a:pt x="6378" y="2323"/>
                  </a:cubicBezTo>
                  <a:cubicBezTo>
                    <a:pt x="5763" y="1844"/>
                    <a:pt x="5186" y="1657"/>
                    <a:pt x="4614" y="1657"/>
                  </a:cubicBezTo>
                  <a:cubicBezTo>
                    <a:pt x="3638" y="1657"/>
                    <a:pt x="2678" y="2203"/>
                    <a:pt x="1571" y="2785"/>
                  </a:cubicBezTo>
                  <a:cubicBezTo>
                    <a:pt x="2403" y="2878"/>
                    <a:pt x="2773" y="3432"/>
                    <a:pt x="2681" y="4449"/>
                  </a:cubicBezTo>
                  <a:cubicBezTo>
                    <a:pt x="1479" y="3709"/>
                    <a:pt x="924" y="2878"/>
                    <a:pt x="924" y="2046"/>
                  </a:cubicBezTo>
                  <a:cubicBezTo>
                    <a:pt x="185" y="2878"/>
                    <a:pt x="740" y="3987"/>
                    <a:pt x="555" y="4911"/>
                  </a:cubicBezTo>
                  <a:cubicBezTo>
                    <a:pt x="564" y="4914"/>
                    <a:pt x="574" y="4916"/>
                    <a:pt x="584" y="4916"/>
                  </a:cubicBezTo>
                  <a:cubicBezTo>
                    <a:pt x="762" y="4916"/>
                    <a:pt x="941" y="4397"/>
                    <a:pt x="1120" y="4397"/>
                  </a:cubicBezTo>
                  <a:cubicBezTo>
                    <a:pt x="1209" y="4397"/>
                    <a:pt x="1298" y="4526"/>
                    <a:pt x="1387" y="4911"/>
                  </a:cubicBezTo>
                  <a:cubicBezTo>
                    <a:pt x="1664" y="5835"/>
                    <a:pt x="1294" y="6667"/>
                    <a:pt x="555" y="7777"/>
                  </a:cubicBezTo>
                  <a:lnTo>
                    <a:pt x="555" y="4911"/>
                  </a:lnTo>
                  <a:cubicBezTo>
                    <a:pt x="0" y="6113"/>
                    <a:pt x="0" y="7314"/>
                    <a:pt x="555" y="8516"/>
                  </a:cubicBezTo>
                  <a:cubicBezTo>
                    <a:pt x="2034" y="8146"/>
                    <a:pt x="3513" y="7592"/>
                    <a:pt x="4899" y="6760"/>
                  </a:cubicBezTo>
                  <a:cubicBezTo>
                    <a:pt x="5048" y="5863"/>
                    <a:pt x="5500" y="5269"/>
                    <a:pt x="6253" y="5269"/>
                  </a:cubicBezTo>
                  <a:cubicBezTo>
                    <a:pt x="6432" y="5269"/>
                    <a:pt x="6627" y="5302"/>
                    <a:pt x="6840" y="5373"/>
                  </a:cubicBezTo>
                  <a:cubicBezTo>
                    <a:pt x="7562" y="5600"/>
                    <a:pt x="8247" y="5703"/>
                    <a:pt x="8900" y="5703"/>
                  </a:cubicBezTo>
                  <a:cubicBezTo>
                    <a:pt x="11175" y="5703"/>
                    <a:pt x="13066" y="4458"/>
                    <a:pt x="14790" y="2878"/>
                  </a:cubicBezTo>
                  <a:cubicBezTo>
                    <a:pt x="15344" y="2415"/>
                    <a:pt x="16268" y="2323"/>
                    <a:pt x="16453" y="1583"/>
                  </a:cubicBezTo>
                  <a:cubicBezTo>
                    <a:pt x="16638" y="1121"/>
                    <a:pt x="17100" y="659"/>
                    <a:pt x="16638" y="197"/>
                  </a:cubicBezTo>
                  <a:cubicBezTo>
                    <a:pt x="16497" y="55"/>
                    <a:pt x="16355" y="1"/>
                    <a:pt x="1621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37"/>
            <p:cNvSpPr/>
            <p:nvPr/>
          </p:nvSpPr>
          <p:spPr>
            <a:xfrm>
              <a:off x="2943425" y="1183250"/>
              <a:ext cx="439075" cy="626275"/>
            </a:xfrm>
            <a:custGeom>
              <a:rect b="b" l="l" r="r" t="t"/>
              <a:pathLst>
                <a:path extrusionOk="0" h="25051" w="17563">
                  <a:moveTo>
                    <a:pt x="17563" y="1"/>
                  </a:moveTo>
                  <a:lnTo>
                    <a:pt x="17563" y="1"/>
                  </a:lnTo>
                  <a:cubicBezTo>
                    <a:pt x="13680" y="2866"/>
                    <a:pt x="10168" y="6194"/>
                    <a:pt x="7025" y="9799"/>
                  </a:cubicBezTo>
                  <a:cubicBezTo>
                    <a:pt x="4437" y="12757"/>
                    <a:pt x="1571" y="15900"/>
                    <a:pt x="1109" y="20244"/>
                  </a:cubicBezTo>
                  <a:cubicBezTo>
                    <a:pt x="924" y="21168"/>
                    <a:pt x="0" y="21816"/>
                    <a:pt x="93" y="22925"/>
                  </a:cubicBezTo>
                  <a:cubicBezTo>
                    <a:pt x="335" y="22831"/>
                    <a:pt x="521" y="22791"/>
                    <a:pt x="664" y="22791"/>
                  </a:cubicBezTo>
                  <a:cubicBezTo>
                    <a:pt x="1231" y="22791"/>
                    <a:pt x="1128" y="23425"/>
                    <a:pt x="1202" y="23942"/>
                  </a:cubicBezTo>
                  <a:cubicBezTo>
                    <a:pt x="924" y="24311"/>
                    <a:pt x="277" y="24681"/>
                    <a:pt x="1202" y="25051"/>
                  </a:cubicBezTo>
                  <a:cubicBezTo>
                    <a:pt x="1756" y="23294"/>
                    <a:pt x="2403" y="21446"/>
                    <a:pt x="2958" y="19690"/>
                  </a:cubicBezTo>
                  <a:cubicBezTo>
                    <a:pt x="4067" y="15807"/>
                    <a:pt x="6563" y="12664"/>
                    <a:pt x="9244" y="9891"/>
                  </a:cubicBezTo>
                  <a:cubicBezTo>
                    <a:pt x="11647" y="7488"/>
                    <a:pt x="14050" y="5177"/>
                    <a:pt x="16453" y="2959"/>
                  </a:cubicBezTo>
                  <a:cubicBezTo>
                    <a:pt x="16084" y="2312"/>
                    <a:pt x="16176" y="1850"/>
                    <a:pt x="16731" y="1387"/>
                  </a:cubicBezTo>
                  <a:cubicBezTo>
                    <a:pt x="17193" y="1018"/>
                    <a:pt x="17563" y="648"/>
                    <a:pt x="1756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37"/>
            <p:cNvSpPr/>
            <p:nvPr/>
          </p:nvSpPr>
          <p:spPr>
            <a:xfrm>
              <a:off x="4318375" y="3641675"/>
              <a:ext cx="328175" cy="603525"/>
            </a:xfrm>
            <a:custGeom>
              <a:rect b="b" l="l" r="r" t="t"/>
              <a:pathLst>
                <a:path extrusionOk="0" h="24141" w="13127">
                  <a:moveTo>
                    <a:pt x="10372" y="1"/>
                  </a:moveTo>
                  <a:cubicBezTo>
                    <a:pt x="10209" y="1"/>
                    <a:pt x="10018" y="34"/>
                    <a:pt x="9799" y="107"/>
                  </a:cubicBezTo>
                  <a:cubicBezTo>
                    <a:pt x="9799" y="662"/>
                    <a:pt x="9706" y="1216"/>
                    <a:pt x="9799" y="1771"/>
                  </a:cubicBezTo>
                  <a:cubicBezTo>
                    <a:pt x="10723" y="7317"/>
                    <a:pt x="9059" y="12031"/>
                    <a:pt x="5732" y="16468"/>
                  </a:cubicBezTo>
                  <a:cubicBezTo>
                    <a:pt x="3883" y="18871"/>
                    <a:pt x="1942" y="21367"/>
                    <a:pt x="1" y="23678"/>
                  </a:cubicBezTo>
                  <a:cubicBezTo>
                    <a:pt x="278" y="23678"/>
                    <a:pt x="578" y="23562"/>
                    <a:pt x="844" y="23562"/>
                  </a:cubicBezTo>
                  <a:cubicBezTo>
                    <a:pt x="1110" y="23562"/>
                    <a:pt x="1341" y="23678"/>
                    <a:pt x="1480" y="24140"/>
                  </a:cubicBezTo>
                  <a:cubicBezTo>
                    <a:pt x="3790" y="22846"/>
                    <a:pt x="4992" y="20535"/>
                    <a:pt x="6471" y="18502"/>
                  </a:cubicBezTo>
                  <a:cubicBezTo>
                    <a:pt x="9152" y="14897"/>
                    <a:pt x="11093" y="10922"/>
                    <a:pt x="11647" y="6300"/>
                  </a:cubicBezTo>
                  <a:cubicBezTo>
                    <a:pt x="11925" y="5376"/>
                    <a:pt x="10446" y="6208"/>
                    <a:pt x="10723" y="5376"/>
                  </a:cubicBezTo>
                  <a:cubicBezTo>
                    <a:pt x="10849" y="5041"/>
                    <a:pt x="11050" y="4934"/>
                    <a:pt x="11276" y="4934"/>
                  </a:cubicBezTo>
                  <a:cubicBezTo>
                    <a:pt x="11549" y="4934"/>
                    <a:pt x="11857" y="5090"/>
                    <a:pt x="12109" y="5191"/>
                  </a:cubicBezTo>
                  <a:cubicBezTo>
                    <a:pt x="12223" y="5219"/>
                    <a:pt x="12319" y="5232"/>
                    <a:pt x="12399" y="5232"/>
                  </a:cubicBezTo>
                  <a:cubicBezTo>
                    <a:pt x="13099" y="5232"/>
                    <a:pt x="12629" y="4248"/>
                    <a:pt x="13126" y="4082"/>
                  </a:cubicBezTo>
                  <a:cubicBezTo>
                    <a:pt x="12849" y="3342"/>
                    <a:pt x="12572" y="2603"/>
                    <a:pt x="12387" y="1956"/>
                  </a:cubicBezTo>
                  <a:lnTo>
                    <a:pt x="12387" y="1863"/>
                  </a:lnTo>
                  <a:lnTo>
                    <a:pt x="12017" y="1863"/>
                  </a:lnTo>
                  <a:cubicBezTo>
                    <a:pt x="11875" y="1863"/>
                    <a:pt x="11733" y="1881"/>
                    <a:pt x="11607" y="1881"/>
                  </a:cubicBezTo>
                  <a:cubicBezTo>
                    <a:pt x="11323" y="1881"/>
                    <a:pt x="11121" y="1792"/>
                    <a:pt x="11185" y="1216"/>
                  </a:cubicBezTo>
                  <a:cubicBezTo>
                    <a:pt x="11259" y="549"/>
                    <a:pt x="11036" y="1"/>
                    <a:pt x="1037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37"/>
            <p:cNvSpPr/>
            <p:nvPr/>
          </p:nvSpPr>
          <p:spPr>
            <a:xfrm>
              <a:off x="3541925" y="2128400"/>
              <a:ext cx="395175" cy="453700"/>
            </a:xfrm>
            <a:custGeom>
              <a:rect b="b" l="l" r="r" t="t"/>
              <a:pathLst>
                <a:path extrusionOk="0" h="18148" w="15807">
                  <a:moveTo>
                    <a:pt x="15807" y="1"/>
                  </a:moveTo>
                  <a:lnTo>
                    <a:pt x="15807" y="1"/>
                  </a:lnTo>
                  <a:cubicBezTo>
                    <a:pt x="15067" y="186"/>
                    <a:pt x="14328" y="463"/>
                    <a:pt x="13588" y="648"/>
                  </a:cubicBezTo>
                  <a:cubicBezTo>
                    <a:pt x="12294" y="1202"/>
                    <a:pt x="11832" y="2497"/>
                    <a:pt x="11185" y="3606"/>
                  </a:cubicBezTo>
                  <a:cubicBezTo>
                    <a:pt x="10819" y="4216"/>
                    <a:pt x="10524" y="4450"/>
                    <a:pt x="10254" y="4450"/>
                  </a:cubicBezTo>
                  <a:cubicBezTo>
                    <a:pt x="9911" y="4450"/>
                    <a:pt x="9606" y="4071"/>
                    <a:pt x="9244" y="3606"/>
                  </a:cubicBezTo>
                  <a:cubicBezTo>
                    <a:pt x="8597" y="3791"/>
                    <a:pt x="9152" y="4992"/>
                    <a:pt x="8135" y="5085"/>
                  </a:cubicBezTo>
                  <a:cubicBezTo>
                    <a:pt x="8689" y="5547"/>
                    <a:pt x="11000" y="4807"/>
                    <a:pt x="9429" y="6749"/>
                  </a:cubicBezTo>
                  <a:cubicBezTo>
                    <a:pt x="6841" y="10169"/>
                    <a:pt x="4068" y="13404"/>
                    <a:pt x="1202" y="16547"/>
                  </a:cubicBezTo>
                  <a:cubicBezTo>
                    <a:pt x="925" y="16916"/>
                    <a:pt x="1" y="17009"/>
                    <a:pt x="463" y="17748"/>
                  </a:cubicBezTo>
                  <a:cubicBezTo>
                    <a:pt x="629" y="18081"/>
                    <a:pt x="962" y="18148"/>
                    <a:pt x="1341" y="18148"/>
                  </a:cubicBezTo>
                  <a:cubicBezTo>
                    <a:pt x="1594" y="18148"/>
                    <a:pt x="1868" y="18118"/>
                    <a:pt x="2127" y="18118"/>
                  </a:cubicBezTo>
                  <a:cubicBezTo>
                    <a:pt x="2959" y="18026"/>
                    <a:pt x="3328" y="17379"/>
                    <a:pt x="3606" y="16732"/>
                  </a:cubicBezTo>
                  <a:cubicBezTo>
                    <a:pt x="4530" y="14421"/>
                    <a:pt x="6656" y="13034"/>
                    <a:pt x="8042" y="11093"/>
                  </a:cubicBezTo>
                  <a:cubicBezTo>
                    <a:pt x="9429" y="9059"/>
                    <a:pt x="11555" y="7580"/>
                    <a:pt x="12664" y="5362"/>
                  </a:cubicBezTo>
                  <a:cubicBezTo>
                    <a:pt x="13588" y="3513"/>
                    <a:pt x="15530" y="2219"/>
                    <a:pt x="1580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37"/>
            <p:cNvSpPr/>
            <p:nvPr/>
          </p:nvSpPr>
          <p:spPr>
            <a:xfrm>
              <a:off x="4577200" y="1048175"/>
              <a:ext cx="268075" cy="354650"/>
            </a:xfrm>
            <a:custGeom>
              <a:rect b="b" l="l" r="r" t="t"/>
              <a:pathLst>
                <a:path extrusionOk="0" h="14186" w="10723">
                  <a:moveTo>
                    <a:pt x="7788" y="1"/>
                  </a:moveTo>
                  <a:cubicBezTo>
                    <a:pt x="7345" y="1"/>
                    <a:pt x="6967" y="378"/>
                    <a:pt x="6656" y="690"/>
                  </a:cubicBezTo>
                  <a:cubicBezTo>
                    <a:pt x="6193" y="1152"/>
                    <a:pt x="6656" y="2169"/>
                    <a:pt x="5639" y="2169"/>
                  </a:cubicBezTo>
                  <a:cubicBezTo>
                    <a:pt x="4437" y="2446"/>
                    <a:pt x="3882" y="3648"/>
                    <a:pt x="3143" y="4480"/>
                  </a:cubicBezTo>
                  <a:cubicBezTo>
                    <a:pt x="740" y="7253"/>
                    <a:pt x="0" y="10580"/>
                    <a:pt x="925" y="14185"/>
                  </a:cubicBezTo>
                  <a:cubicBezTo>
                    <a:pt x="989" y="13607"/>
                    <a:pt x="830" y="12805"/>
                    <a:pt x="1410" y="12805"/>
                  </a:cubicBezTo>
                  <a:cubicBezTo>
                    <a:pt x="1665" y="12805"/>
                    <a:pt x="2061" y="12959"/>
                    <a:pt x="2681" y="13353"/>
                  </a:cubicBezTo>
                  <a:cubicBezTo>
                    <a:pt x="925" y="11412"/>
                    <a:pt x="3882" y="11967"/>
                    <a:pt x="3420" y="10673"/>
                  </a:cubicBezTo>
                  <a:lnTo>
                    <a:pt x="3420" y="10673"/>
                  </a:lnTo>
                  <a:cubicBezTo>
                    <a:pt x="4073" y="10754"/>
                    <a:pt x="4006" y="11844"/>
                    <a:pt x="4871" y="11844"/>
                  </a:cubicBezTo>
                  <a:cubicBezTo>
                    <a:pt x="4986" y="11844"/>
                    <a:pt x="5117" y="11825"/>
                    <a:pt x="5269" y="11782"/>
                  </a:cubicBezTo>
                  <a:cubicBezTo>
                    <a:pt x="4622" y="11135"/>
                    <a:pt x="4160" y="10580"/>
                    <a:pt x="3698" y="10118"/>
                  </a:cubicBezTo>
                  <a:cubicBezTo>
                    <a:pt x="3051" y="9379"/>
                    <a:pt x="2588" y="8916"/>
                    <a:pt x="3882" y="8177"/>
                  </a:cubicBezTo>
                  <a:cubicBezTo>
                    <a:pt x="4899" y="7622"/>
                    <a:pt x="5731" y="7160"/>
                    <a:pt x="7118" y="7068"/>
                  </a:cubicBezTo>
                  <a:cubicBezTo>
                    <a:pt x="7309" y="7050"/>
                    <a:pt x="7481" y="7039"/>
                    <a:pt x="7636" y="7039"/>
                  </a:cubicBezTo>
                  <a:cubicBezTo>
                    <a:pt x="8305" y="7039"/>
                    <a:pt x="8666" y="7242"/>
                    <a:pt x="8966" y="7992"/>
                  </a:cubicBezTo>
                  <a:cubicBezTo>
                    <a:pt x="8966" y="7160"/>
                    <a:pt x="9798" y="7068"/>
                    <a:pt x="10260" y="6606"/>
                  </a:cubicBezTo>
                  <a:cubicBezTo>
                    <a:pt x="10445" y="6421"/>
                    <a:pt x="10723" y="6236"/>
                    <a:pt x="10538" y="5866"/>
                  </a:cubicBezTo>
                  <a:cubicBezTo>
                    <a:pt x="10445" y="5727"/>
                    <a:pt x="10330" y="5658"/>
                    <a:pt x="10203" y="5658"/>
                  </a:cubicBezTo>
                  <a:cubicBezTo>
                    <a:pt x="10076" y="5658"/>
                    <a:pt x="9937" y="5727"/>
                    <a:pt x="9798" y="5866"/>
                  </a:cubicBezTo>
                  <a:cubicBezTo>
                    <a:pt x="9543" y="6249"/>
                    <a:pt x="9210" y="6377"/>
                    <a:pt x="8888" y="6377"/>
                  </a:cubicBezTo>
                  <a:cubicBezTo>
                    <a:pt x="8510" y="6377"/>
                    <a:pt x="8149" y="6201"/>
                    <a:pt x="7950" y="6051"/>
                  </a:cubicBezTo>
                  <a:cubicBezTo>
                    <a:pt x="7507" y="5769"/>
                    <a:pt x="7100" y="5663"/>
                    <a:pt x="6704" y="5663"/>
                  </a:cubicBezTo>
                  <a:cubicBezTo>
                    <a:pt x="6191" y="5663"/>
                    <a:pt x="5699" y="5842"/>
                    <a:pt x="5177" y="6051"/>
                  </a:cubicBezTo>
                  <a:cubicBezTo>
                    <a:pt x="5731" y="5311"/>
                    <a:pt x="5546" y="4480"/>
                    <a:pt x="5824" y="3925"/>
                  </a:cubicBezTo>
                  <a:cubicBezTo>
                    <a:pt x="5892" y="3899"/>
                    <a:pt x="5954" y="3888"/>
                    <a:pt x="6009" y="3888"/>
                  </a:cubicBezTo>
                  <a:cubicBezTo>
                    <a:pt x="6436" y="3888"/>
                    <a:pt x="6503" y="4561"/>
                    <a:pt x="6717" y="4561"/>
                  </a:cubicBezTo>
                  <a:cubicBezTo>
                    <a:pt x="6775" y="4561"/>
                    <a:pt x="6844" y="4512"/>
                    <a:pt x="6933" y="4387"/>
                  </a:cubicBezTo>
                  <a:cubicBezTo>
                    <a:pt x="7672" y="3463"/>
                    <a:pt x="8874" y="3185"/>
                    <a:pt x="9336" y="2169"/>
                  </a:cubicBezTo>
                  <a:cubicBezTo>
                    <a:pt x="9289" y="2153"/>
                    <a:pt x="9243" y="2146"/>
                    <a:pt x="9199" y="2146"/>
                  </a:cubicBezTo>
                  <a:cubicBezTo>
                    <a:pt x="8816" y="2146"/>
                    <a:pt x="8515" y="2660"/>
                    <a:pt x="8153" y="2660"/>
                  </a:cubicBezTo>
                  <a:cubicBezTo>
                    <a:pt x="8060" y="2660"/>
                    <a:pt x="7962" y="2625"/>
                    <a:pt x="7857" y="2538"/>
                  </a:cubicBezTo>
                  <a:cubicBezTo>
                    <a:pt x="7210" y="1891"/>
                    <a:pt x="8504" y="1799"/>
                    <a:pt x="8319" y="1522"/>
                  </a:cubicBezTo>
                  <a:cubicBezTo>
                    <a:pt x="8042" y="967"/>
                    <a:pt x="8689" y="320"/>
                    <a:pt x="8042" y="43"/>
                  </a:cubicBezTo>
                  <a:cubicBezTo>
                    <a:pt x="7955" y="14"/>
                    <a:pt x="7870" y="1"/>
                    <a:pt x="778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37"/>
            <p:cNvSpPr/>
            <p:nvPr/>
          </p:nvSpPr>
          <p:spPr>
            <a:xfrm>
              <a:off x="3823850" y="1395225"/>
              <a:ext cx="221875" cy="432800"/>
            </a:xfrm>
            <a:custGeom>
              <a:rect b="b" l="l" r="r" t="t"/>
              <a:pathLst>
                <a:path extrusionOk="0" h="17312" w="8875">
                  <a:moveTo>
                    <a:pt x="6123" y="11984"/>
                  </a:moveTo>
                  <a:cubicBezTo>
                    <a:pt x="6208" y="11984"/>
                    <a:pt x="6319" y="12026"/>
                    <a:pt x="6471" y="12135"/>
                  </a:cubicBezTo>
                  <a:cubicBezTo>
                    <a:pt x="6841" y="12505"/>
                    <a:pt x="7118" y="12874"/>
                    <a:pt x="7026" y="13429"/>
                  </a:cubicBezTo>
                  <a:cubicBezTo>
                    <a:pt x="6977" y="13771"/>
                    <a:pt x="6876" y="13881"/>
                    <a:pt x="6724" y="13881"/>
                  </a:cubicBezTo>
                  <a:cubicBezTo>
                    <a:pt x="6588" y="13881"/>
                    <a:pt x="6412" y="13793"/>
                    <a:pt x="6194" y="13706"/>
                  </a:cubicBezTo>
                  <a:cubicBezTo>
                    <a:pt x="6044" y="13644"/>
                    <a:pt x="5925" y="13617"/>
                    <a:pt x="5829" y="13617"/>
                  </a:cubicBezTo>
                  <a:cubicBezTo>
                    <a:pt x="5210" y="13617"/>
                    <a:pt x="5540" y="14736"/>
                    <a:pt x="4900" y="14815"/>
                  </a:cubicBezTo>
                  <a:cubicBezTo>
                    <a:pt x="4900" y="13984"/>
                    <a:pt x="4715" y="13059"/>
                    <a:pt x="5639" y="12505"/>
                  </a:cubicBezTo>
                  <a:cubicBezTo>
                    <a:pt x="5851" y="12434"/>
                    <a:pt x="5847" y="11984"/>
                    <a:pt x="6123" y="11984"/>
                  </a:cubicBezTo>
                  <a:close/>
                  <a:moveTo>
                    <a:pt x="1182" y="0"/>
                  </a:moveTo>
                  <a:cubicBezTo>
                    <a:pt x="997" y="0"/>
                    <a:pt x="791" y="61"/>
                    <a:pt x="555" y="211"/>
                  </a:cubicBezTo>
                  <a:cubicBezTo>
                    <a:pt x="1" y="673"/>
                    <a:pt x="1" y="1320"/>
                    <a:pt x="278" y="1690"/>
                  </a:cubicBezTo>
                  <a:cubicBezTo>
                    <a:pt x="925" y="2522"/>
                    <a:pt x="1202" y="3538"/>
                    <a:pt x="1849" y="4463"/>
                  </a:cubicBezTo>
                  <a:cubicBezTo>
                    <a:pt x="3421" y="6681"/>
                    <a:pt x="4437" y="9177"/>
                    <a:pt x="4530" y="12042"/>
                  </a:cubicBezTo>
                  <a:cubicBezTo>
                    <a:pt x="4622" y="13799"/>
                    <a:pt x="4160" y="15647"/>
                    <a:pt x="4900" y="17311"/>
                  </a:cubicBezTo>
                  <a:cubicBezTo>
                    <a:pt x="5693" y="16078"/>
                    <a:pt x="6150" y="14340"/>
                    <a:pt x="8032" y="14340"/>
                  </a:cubicBezTo>
                  <a:cubicBezTo>
                    <a:pt x="8124" y="14340"/>
                    <a:pt x="8220" y="14345"/>
                    <a:pt x="8320" y="14353"/>
                  </a:cubicBezTo>
                  <a:cubicBezTo>
                    <a:pt x="8505" y="14353"/>
                    <a:pt x="8689" y="13891"/>
                    <a:pt x="8874" y="13706"/>
                  </a:cubicBezTo>
                  <a:cubicBezTo>
                    <a:pt x="8412" y="13337"/>
                    <a:pt x="8227" y="12689"/>
                    <a:pt x="8320" y="12227"/>
                  </a:cubicBezTo>
                  <a:cubicBezTo>
                    <a:pt x="8360" y="11738"/>
                    <a:pt x="8221" y="11609"/>
                    <a:pt x="8022" y="11609"/>
                  </a:cubicBezTo>
                  <a:cubicBezTo>
                    <a:pt x="7796" y="11609"/>
                    <a:pt x="7493" y="11773"/>
                    <a:pt x="7284" y="11773"/>
                  </a:cubicBezTo>
                  <a:cubicBezTo>
                    <a:pt x="7258" y="11773"/>
                    <a:pt x="7233" y="11771"/>
                    <a:pt x="7210" y="11765"/>
                  </a:cubicBezTo>
                  <a:cubicBezTo>
                    <a:pt x="7580" y="11118"/>
                    <a:pt x="7858" y="10563"/>
                    <a:pt x="8042" y="10101"/>
                  </a:cubicBezTo>
                  <a:cubicBezTo>
                    <a:pt x="7964" y="10004"/>
                    <a:pt x="7886" y="9968"/>
                    <a:pt x="7810" y="9968"/>
                  </a:cubicBezTo>
                  <a:cubicBezTo>
                    <a:pt x="7601" y="9968"/>
                    <a:pt x="7405" y="10235"/>
                    <a:pt x="7258" y="10235"/>
                  </a:cubicBezTo>
                  <a:cubicBezTo>
                    <a:pt x="7204" y="10235"/>
                    <a:pt x="7157" y="10199"/>
                    <a:pt x="7118" y="10101"/>
                  </a:cubicBezTo>
                  <a:cubicBezTo>
                    <a:pt x="6379" y="8530"/>
                    <a:pt x="5454" y="6959"/>
                    <a:pt x="5362" y="5202"/>
                  </a:cubicBezTo>
                  <a:cubicBezTo>
                    <a:pt x="5362" y="5017"/>
                    <a:pt x="5732" y="4833"/>
                    <a:pt x="6009" y="4555"/>
                  </a:cubicBezTo>
                  <a:cubicBezTo>
                    <a:pt x="4900" y="4370"/>
                    <a:pt x="4622" y="2984"/>
                    <a:pt x="3421" y="2799"/>
                  </a:cubicBezTo>
                  <a:lnTo>
                    <a:pt x="3421" y="2799"/>
                  </a:lnTo>
                  <a:cubicBezTo>
                    <a:pt x="3421" y="3169"/>
                    <a:pt x="3513" y="3723"/>
                    <a:pt x="2959" y="3816"/>
                  </a:cubicBezTo>
                  <a:cubicBezTo>
                    <a:pt x="2910" y="3823"/>
                    <a:pt x="2867" y="3826"/>
                    <a:pt x="2829" y="3826"/>
                  </a:cubicBezTo>
                  <a:cubicBezTo>
                    <a:pt x="2365" y="3826"/>
                    <a:pt x="2681" y="3333"/>
                    <a:pt x="2681" y="3076"/>
                  </a:cubicBezTo>
                  <a:cubicBezTo>
                    <a:pt x="2681" y="2984"/>
                    <a:pt x="2681" y="2891"/>
                    <a:pt x="2681" y="2891"/>
                  </a:cubicBezTo>
                  <a:cubicBezTo>
                    <a:pt x="2219" y="2337"/>
                    <a:pt x="2219" y="1690"/>
                    <a:pt x="2681" y="950"/>
                  </a:cubicBezTo>
                  <a:cubicBezTo>
                    <a:pt x="2184" y="666"/>
                    <a:pt x="1796" y="0"/>
                    <a:pt x="118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37"/>
            <p:cNvSpPr/>
            <p:nvPr/>
          </p:nvSpPr>
          <p:spPr>
            <a:xfrm>
              <a:off x="3927850" y="1846475"/>
              <a:ext cx="249600" cy="233425"/>
            </a:xfrm>
            <a:custGeom>
              <a:rect b="b" l="l" r="r" t="t"/>
              <a:pathLst>
                <a:path extrusionOk="0" h="9337" w="9984">
                  <a:moveTo>
                    <a:pt x="740" y="1"/>
                  </a:moveTo>
                  <a:cubicBezTo>
                    <a:pt x="0" y="1295"/>
                    <a:pt x="462" y="2681"/>
                    <a:pt x="370" y="3975"/>
                  </a:cubicBezTo>
                  <a:cubicBezTo>
                    <a:pt x="439" y="3991"/>
                    <a:pt x="504" y="3998"/>
                    <a:pt x="566" y="3998"/>
                  </a:cubicBezTo>
                  <a:cubicBezTo>
                    <a:pt x="1252" y="3998"/>
                    <a:pt x="1556" y="3136"/>
                    <a:pt x="2403" y="3051"/>
                  </a:cubicBezTo>
                  <a:cubicBezTo>
                    <a:pt x="3050" y="2959"/>
                    <a:pt x="2403" y="2589"/>
                    <a:pt x="2219" y="2312"/>
                  </a:cubicBezTo>
                  <a:cubicBezTo>
                    <a:pt x="1664" y="1665"/>
                    <a:pt x="2311" y="1480"/>
                    <a:pt x="2681" y="1295"/>
                  </a:cubicBezTo>
                  <a:cubicBezTo>
                    <a:pt x="2810" y="1230"/>
                    <a:pt x="2920" y="1201"/>
                    <a:pt x="3012" y="1201"/>
                  </a:cubicBezTo>
                  <a:cubicBezTo>
                    <a:pt x="3312" y="1201"/>
                    <a:pt x="3420" y="1517"/>
                    <a:pt x="3420" y="1942"/>
                  </a:cubicBezTo>
                  <a:cubicBezTo>
                    <a:pt x="3420" y="2746"/>
                    <a:pt x="3651" y="3377"/>
                    <a:pt x="4388" y="3377"/>
                  </a:cubicBezTo>
                  <a:cubicBezTo>
                    <a:pt x="4583" y="3377"/>
                    <a:pt x="4813" y="3333"/>
                    <a:pt x="5084" y="3236"/>
                  </a:cubicBezTo>
                  <a:cubicBezTo>
                    <a:pt x="5190" y="2653"/>
                    <a:pt x="5357" y="2458"/>
                    <a:pt x="5549" y="2458"/>
                  </a:cubicBezTo>
                  <a:cubicBezTo>
                    <a:pt x="5912" y="2458"/>
                    <a:pt x="6367" y="3153"/>
                    <a:pt x="6681" y="3262"/>
                  </a:cubicBezTo>
                  <a:lnTo>
                    <a:pt x="6681" y="3262"/>
                  </a:lnTo>
                  <a:cubicBezTo>
                    <a:pt x="5964" y="3661"/>
                    <a:pt x="5803" y="4361"/>
                    <a:pt x="6471" y="5362"/>
                  </a:cubicBezTo>
                  <a:cubicBezTo>
                    <a:pt x="6655" y="5639"/>
                    <a:pt x="7210" y="6471"/>
                    <a:pt x="5916" y="6471"/>
                  </a:cubicBezTo>
                  <a:cubicBezTo>
                    <a:pt x="5776" y="6443"/>
                    <a:pt x="5516" y="6398"/>
                    <a:pt x="5245" y="6398"/>
                  </a:cubicBezTo>
                  <a:cubicBezTo>
                    <a:pt x="4626" y="6398"/>
                    <a:pt x="3950" y="6635"/>
                    <a:pt x="4529" y="7858"/>
                  </a:cubicBezTo>
                  <a:cubicBezTo>
                    <a:pt x="4614" y="8110"/>
                    <a:pt x="4160" y="8517"/>
                    <a:pt x="3590" y="8517"/>
                  </a:cubicBezTo>
                  <a:cubicBezTo>
                    <a:pt x="3534" y="8517"/>
                    <a:pt x="3478" y="8513"/>
                    <a:pt x="3420" y="8505"/>
                  </a:cubicBezTo>
                  <a:cubicBezTo>
                    <a:pt x="3371" y="8496"/>
                    <a:pt x="3329" y="8493"/>
                    <a:pt x="3293" y="8493"/>
                  </a:cubicBezTo>
                  <a:cubicBezTo>
                    <a:pt x="2929" y="8493"/>
                    <a:pt x="3235" y="8891"/>
                    <a:pt x="3235" y="9059"/>
                  </a:cubicBezTo>
                  <a:cubicBezTo>
                    <a:pt x="3665" y="8940"/>
                    <a:pt x="4089" y="8895"/>
                    <a:pt x="4512" y="8895"/>
                  </a:cubicBezTo>
                  <a:cubicBezTo>
                    <a:pt x="5724" y="8895"/>
                    <a:pt x="6924" y="9268"/>
                    <a:pt x="8227" y="9337"/>
                  </a:cubicBezTo>
                  <a:cubicBezTo>
                    <a:pt x="6563" y="8227"/>
                    <a:pt x="6933" y="7488"/>
                    <a:pt x="8319" y="6933"/>
                  </a:cubicBezTo>
                  <a:cubicBezTo>
                    <a:pt x="8319" y="5824"/>
                    <a:pt x="9613" y="6471"/>
                    <a:pt x="9891" y="5732"/>
                  </a:cubicBezTo>
                  <a:cubicBezTo>
                    <a:pt x="8597" y="5362"/>
                    <a:pt x="8412" y="5177"/>
                    <a:pt x="9244" y="4068"/>
                  </a:cubicBezTo>
                  <a:cubicBezTo>
                    <a:pt x="9521" y="3698"/>
                    <a:pt x="9983" y="3236"/>
                    <a:pt x="9521" y="2866"/>
                  </a:cubicBezTo>
                  <a:cubicBezTo>
                    <a:pt x="9335" y="2701"/>
                    <a:pt x="9218" y="2637"/>
                    <a:pt x="9145" y="2637"/>
                  </a:cubicBezTo>
                  <a:cubicBezTo>
                    <a:pt x="8902" y="2637"/>
                    <a:pt x="9138" y="3333"/>
                    <a:pt x="8909" y="3333"/>
                  </a:cubicBezTo>
                  <a:cubicBezTo>
                    <a:pt x="8899" y="3333"/>
                    <a:pt x="8887" y="3332"/>
                    <a:pt x="8874" y="3328"/>
                  </a:cubicBezTo>
                  <a:cubicBezTo>
                    <a:pt x="8134" y="3236"/>
                    <a:pt x="7580" y="3051"/>
                    <a:pt x="7857" y="2127"/>
                  </a:cubicBezTo>
                  <a:cubicBezTo>
                    <a:pt x="7857" y="1849"/>
                    <a:pt x="8319" y="1295"/>
                    <a:pt x="7950" y="1295"/>
                  </a:cubicBezTo>
                  <a:cubicBezTo>
                    <a:pt x="6729" y="1223"/>
                    <a:pt x="5731" y="147"/>
                    <a:pt x="4524" y="147"/>
                  </a:cubicBezTo>
                  <a:cubicBezTo>
                    <a:pt x="4177" y="147"/>
                    <a:pt x="3812" y="236"/>
                    <a:pt x="3420" y="463"/>
                  </a:cubicBezTo>
                  <a:cubicBezTo>
                    <a:pt x="3119" y="664"/>
                    <a:pt x="2781" y="756"/>
                    <a:pt x="2437" y="756"/>
                  </a:cubicBezTo>
                  <a:cubicBezTo>
                    <a:pt x="1833" y="756"/>
                    <a:pt x="1211" y="472"/>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37"/>
            <p:cNvSpPr/>
            <p:nvPr/>
          </p:nvSpPr>
          <p:spPr>
            <a:xfrm>
              <a:off x="3638975" y="4493825"/>
              <a:ext cx="422925" cy="349550"/>
            </a:xfrm>
            <a:custGeom>
              <a:rect b="b" l="l" r="r" t="t"/>
              <a:pathLst>
                <a:path extrusionOk="0" h="13982" w="16917">
                  <a:moveTo>
                    <a:pt x="16034" y="1"/>
                  </a:moveTo>
                  <a:cubicBezTo>
                    <a:pt x="15356" y="1"/>
                    <a:pt x="14808" y="469"/>
                    <a:pt x="14328" y="869"/>
                  </a:cubicBezTo>
                  <a:cubicBezTo>
                    <a:pt x="13219" y="1793"/>
                    <a:pt x="12295" y="3088"/>
                    <a:pt x="11278" y="4012"/>
                  </a:cubicBezTo>
                  <a:cubicBezTo>
                    <a:pt x="9706" y="5491"/>
                    <a:pt x="7950" y="6692"/>
                    <a:pt x="6194" y="8079"/>
                  </a:cubicBezTo>
                  <a:cubicBezTo>
                    <a:pt x="4623" y="9373"/>
                    <a:pt x="2866" y="10482"/>
                    <a:pt x="1203" y="11776"/>
                  </a:cubicBezTo>
                  <a:cubicBezTo>
                    <a:pt x="648" y="12239"/>
                    <a:pt x="1" y="12886"/>
                    <a:pt x="555" y="13625"/>
                  </a:cubicBezTo>
                  <a:cubicBezTo>
                    <a:pt x="779" y="13880"/>
                    <a:pt x="1035" y="13982"/>
                    <a:pt x="1291" y="13982"/>
                  </a:cubicBezTo>
                  <a:cubicBezTo>
                    <a:pt x="1775" y="13982"/>
                    <a:pt x="2255" y="13618"/>
                    <a:pt x="2497" y="13255"/>
                  </a:cubicBezTo>
                  <a:cubicBezTo>
                    <a:pt x="3698" y="11776"/>
                    <a:pt x="5270" y="10852"/>
                    <a:pt x="6749" y="9743"/>
                  </a:cubicBezTo>
                  <a:cubicBezTo>
                    <a:pt x="10261" y="7340"/>
                    <a:pt x="13034" y="4012"/>
                    <a:pt x="16454" y="1424"/>
                  </a:cubicBezTo>
                  <a:cubicBezTo>
                    <a:pt x="16731" y="1331"/>
                    <a:pt x="16824" y="962"/>
                    <a:pt x="16916" y="869"/>
                  </a:cubicBezTo>
                  <a:cubicBezTo>
                    <a:pt x="16916" y="314"/>
                    <a:pt x="16731" y="130"/>
                    <a:pt x="16362" y="37"/>
                  </a:cubicBezTo>
                  <a:cubicBezTo>
                    <a:pt x="16249" y="12"/>
                    <a:pt x="16140" y="1"/>
                    <a:pt x="1603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37"/>
            <p:cNvSpPr/>
            <p:nvPr/>
          </p:nvSpPr>
          <p:spPr>
            <a:xfrm>
              <a:off x="2911075" y="4797475"/>
              <a:ext cx="217225" cy="269250"/>
            </a:xfrm>
            <a:custGeom>
              <a:rect b="b" l="l" r="r" t="t"/>
              <a:pathLst>
                <a:path extrusionOk="0" h="10770" w="8689">
                  <a:moveTo>
                    <a:pt x="2496" y="0"/>
                  </a:moveTo>
                  <a:cubicBezTo>
                    <a:pt x="2034" y="370"/>
                    <a:pt x="1756" y="1017"/>
                    <a:pt x="1017" y="1109"/>
                  </a:cubicBezTo>
                  <a:cubicBezTo>
                    <a:pt x="1109" y="1756"/>
                    <a:pt x="0" y="2773"/>
                    <a:pt x="1664" y="3050"/>
                  </a:cubicBezTo>
                  <a:cubicBezTo>
                    <a:pt x="1849" y="3143"/>
                    <a:pt x="1941" y="3698"/>
                    <a:pt x="2126" y="3975"/>
                  </a:cubicBezTo>
                  <a:cubicBezTo>
                    <a:pt x="4622" y="5824"/>
                    <a:pt x="4252" y="6563"/>
                    <a:pt x="3605" y="9706"/>
                  </a:cubicBezTo>
                  <a:cubicBezTo>
                    <a:pt x="3605" y="9983"/>
                    <a:pt x="3235" y="10353"/>
                    <a:pt x="3605" y="10630"/>
                  </a:cubicBezTo>
                  <a:cubicBezTo>
                    <a:pt x="3730" y="10730"/>
                    <a:pt x="3842" y="10770"/>
                    <a:pt x="3946" y="10770"/>
                  </a:cubicBezTo>
                  <a:cubicBezTo>
                    <a:pt x="4224" y="10770"/>
                    <a:pt x="4445" y="10488"/>
                    <a:pt x="4714" y="10353"/>
                  </a:cubicBezTo>
                  <a:cubicBezTo>
                    <a:pt x="6286" y="9059"/>
                    <a:pt x="7672" y="7580"/>
                    <a:pt x="8689" y="5824"/>
                  </a:cubicBezTo>
                  <a:cubicBezTo>
                    <a:pt x="8504" y="5731"/>
                    <a:pt x="8319" y="5731"/>
                    <a:pt x="8134" y="5731"/>
                  </a:cubicBezTo>
                  <a:cubicBezTo>
                    <a:pt x="6193" y="5084"/>
                    <a:pt x="6101" y="4899"/>
                    <a:pt x="6286" y="2958"/>
                  </a:cubicBezTo>
                  <a:cubicBezTo>
                    <a:pt x="6286" y="2866"/>
                    <a:pt x="6101" y="2681"/>
                    <a:pt x="6008" y="2588"/>
                  </a:cubicBezTo>
                  <a:cubicBezTo>
                    <a:pt x="5176" y="1202"/>
                    <a:pt x="3790" y="647"/>
                    <a:pt x="249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37"/>
            <p:cNvSpPr/>
            <p:nvPr/>
          </p:nvSpPr>
          <p:spPr>
            <a:xfrm>
              <a:off x="4182025" y="3681900"/>
              <a:ext cx="279650" cy="282100"/>
            </a:xfrm>
            <a:custGeom>
              <a:rect b="b" l="l" r="r" t="t"/>
              <a:pathLst>
                <a:path extrusionOk="0" h="11284" w="11186">
                  <a:moveTo>
                    <a:pt x="2774" y="0"/>
                  </a:moveTo>
                  <a:cubicBezTo>
                    <a:pt x="2658" y="0"/>
                    <a:pt x="2543" y="69"/>
                    <a:pt x="2404" y="162"/>
                  </a:cubicBezTo>
                  <a:cubicBezTo>
                    <a:pt x="2866" y="901"/>
                    <a:pt x="2035" y="1918"/>
                    <a:pt x="2404" y="2288"/>
                  </a:cubicBezTo>
                  <a:cubicBezTo>
                    <a:pt x="2959" y="2935"/>
                    <a:pt x="3051" y="3952"/>
                    <a:pt x="4253" y="4322"/>
                  </a:cubicBezTo>
                  <a:cubicBezTo>
                    <a:pt x="2959" y="4506"/>
                    <a:pt x="1387" y="4137"/>
                    <a:pt x="2774" y="5893"/>
                  </a:cubicBezTo>
                  <a:cubicBezTo>
                    <a:pt x="2959" y="6170"/>
                    <a:pt x="2959" y="6632"/>
                    <a:pt x="2589" y="6910"/>
                  </a:cubicBezTo>
                  <a:cubicBezTo>
                    <a:pt x="2497" y="6979"/>
                    <a:pt x="2416" y="7008"/>
                    <a:pt x="2342" y="7008"/>
                  </a:cubicBezTo>
                  <a:cubicBezTo>
                    <a:pt x="2121" y="7008"/>
                    <a:pt x="1965" y="6748"/>
                    <a:pt x="1757" y="6540"/>
                  </a:cubicBezTo>
                  <a:cubicBezTo>
                    <a:pt x="1443" y="6278"/>
                    <a:pt x="1129" y="6105"/>
                    <a:pt x="798" y="6105"/>
                  </a:cubicBezTo>
                  <a:cubicBezTo>
                    <a:pt x="545" y="6105"/>
                    <a:pt x="282" y="6207"/>
                    <a:pt x="1" y="6448"/>
                  </a:cubicBezTo>
                  <a:cubicBezTo>
                    <a:pt x="2404" y="8204"/>
                    <a:pt x="4992" y="9868"/>
                    <a:pt x="7765" y="10977"/>
                  </a:cubicBezTo>
                  <a:cubicBezTo>
                    <a:pt x="8197" y="11223"/>
                    <a:pt x="8710" y="11264"/>
                    <a:pt x="9224" y="11264"/>
                  </a:cubicBezTo>
                  <a:cubicBezTo>
                    <a:pt x="9481" y="11264"/>
                    <a:pt x="9737" y="11254"/>
                    <a:pt x="9984" y="11254"/>
                  </a:cubicBezTo>
                  <a:cubicBezTo>
                    <a:pt x="10132" y="11254"/>
                    <a:pt x="10324" y="11284"/>
                    <a:pt x="10507" y="11284"/>
                  </a:cubicBezTo>
                  <a:cubicBezTo>
                    <a:pt x="10783" y="11284"/>
                    <a:pt x="11038" y="11217"/>
                    <a:pt x="11093" y="10884"/>
                  </a:cubicBezTo>
                  <a:cubicBezTo>
                    <a:pt x="11186" y="10237"/>
                    <a:pt x="10631" y="10237"/>
                    <a:pt x="10261" y="10052"/>
                  </a:cubicBezTo>
                  <a:cubicBezTo>
                    <a:pt x="6564" y="8389"/>
                    <a:pt x="4345" y="5616"/>
                    <a:pt x="4345" y="1364"/>
                  </a:cubicBezTo>
                  <a:cubicBezTo>
                    <a:pt x="3976" y="994"/>
                    <a:pt x="3421" y="717"/>
                    <a:pt x="3144" y="254"/>
                  </a:cubicBezTo>
                  <a:cubicBezTo>
                    <a:pt x="3005" y="69"/>
                    <a:pt x="2890" y="0"/>
                    <a:pt x="277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37"/>
            <p:cNvSpPr/>
            <p:nvPr/>
          </p:nvSpPr>
          <p:spPr>
            <a:xfrm>
              <a:off x="3581200" y="758125"/>
              <a:ext cx="432175" cy="323475"/>
            </a:xfrm>
            <a:custGeom>
              <a:rect b="b" l="l" r="r" t="t"/>
              <a:pathLst>
                <a:path extrusionOk="0" h="12939" w="17287">
                  <a:moveTo>
                    <a:pt x="16352" y="1"/>
                  </a:moveTo>
                  <a:cubicBezTo>
                    <a:pt x="15741" y="1"/>
                    <a:pt x="14898" y="609"/>
                    <a:pt x="14328" y="1107"/>
                  </a:cubicBezTo>
                  <a:cubicBezTo>
                    <a:pt x="12942" y="2216"/>
                    <a:pt x="11463" y="3326"/>
                    <a:pt x="9707" y="4157"/>
                  </a:cubicBezTo>
                  <a:cubicBezTo>
                    <a:pt x="7581" y="5174"/>
                    <a:pt x="6287" y="7393"/>
                    <a:pt x="4161" y="8594"/>
                  </a:cubicBezTo>
                  <a:cubicBezTo>
                    <a:pt x="2866" y="9334"/>
                    <a:pt x="1757" y="10443"/>
                    <a:pt x="556" y="11367"/>
                  </a:cubicBezTo>
                  <a:cubicBezTo>
                    <a:pt x="186" y="11645"/>
                    <a:pt x="1" y="11922"/>
                    <a:pt x="186" y="12384"/>
                  </a:cubicBezTo>
                  <a:cubicBezTo>
                    <a:pt x="273" y="12646"/>
                    <a:pt x="443" y="12908"/>
                    <a:pt x="930" y="12936"/>
                  </a:cubicBezTo>
                  <a:lnTo>
                    <a:pt x="930" y="12936"/>
                  </a:lnTo>
                  <a:cubicBezTo>
                    <a:pt x="1484" y="12660"/>
                    <a:pt x="2129" y="12383"/>
                    <a:pt x="2774" y="11922"/>
                  </a:cubicBezTo>
                  <a:cubicBezTo>
                    <a:pt x="5085" y="10166"/>
                    <a:pt x="7211" y="8132"/>
                    <a:pt x="9707" y="6468"/>
                  </a:cubicBezTo>
                  <a:cubicBezTo>
                    <a:pt x="11648" y="5174"/>
                    <a:pt x="13589" y="3788"/>
                    <a:pt x="15438" y="2401"/>
                  </a:cubicBezTo>
                  <a:cubicBezTo>
                    <a:pt x="16085" y="1847"/>
                    <a:pt x="17286" y="830"/>
                    <a:pt x="16824" y="183"/>
                  </a:cubicBezTo>
                  <a:cubicBezTo>
                    <a:pt x="16697" y="55"/>
                    <a:pt x="16535" y="1"/>
                    <a:pt x="16352" y="1"/>
                  </a:cubicBezTo>
                  <a:close/>
                  <a:moveTo>
                    <a:pt x="930" y="12936"/>
                  </a:moveTo>
                  <a:cubicBezTo>
                    <a:pt x="929" y="12937"/>
                    <a:pt x="927" y="12938"/>
                    <a:pt x="925" y="12939"/>
                  </a:cubicBezTo>
                  <a:lnTo>
                    <a:pt x="1018" y="12939"/>
                  </a:lnTo>
                  <a:cubicBezTo>
                    <a:pt x="988" y="12939"/>
                    <a:pt x="958" y="12938"/>
                    <a:pt x="930" y="12936"/>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37"/>
            <p:cNvSpPr/>
            <p:nvPr/>
          </p:nvSpPr>
          <p:spPr>
            <a:xfrm>
              <a:off x="3597400" y="2618425"/>
              <a:ext cx="404425" cy="360400"/>
            </a:xfrm>
            <a:custGeom>
              <a:rect b="b" l="l" r="r" t="t"/>
              <a:pathLst>
                <a:path extrusionOk="0" h="14416" w="16177">
                  <a:moveTo>
                    <a:pt x="14785" y="0"/>
                  </a:moveTo>
                  <a:cubicBezTo>
                    <a:pt x="14379" y="0"/>
                    <a:pt x="14031" y="413"/>
                    <a:pt x="13773" y="735"/>
                  </a:cubicBezTo>
                  <a:cubicBezTo>
                    <a:pt x="10815" y="3971"/>
                    <a:pt x="6933" y="6097"/>
                    <a:pt x="4160" y="9424"/>
                  </a:cubicBezTo>
                  <a:cubicBezTo>
                    <a:pt x="3050" y="10718"/>
                    <a:pt x="1756" y="11643"/>
                    <a:pt x="647" y="12752"/>
                  </a:cubicBezTo>
                  <a:cubicBezTo>
                    <a:pt x="185" y="13122"/>
                    <a:pt x="0" y="13491"/>
                    <a:pt x="185" y="14046"/>
                  </a:cubicBezTo>
                  <a:cubicBezTo>
                    <a:pt x="273" y="14309"/>
                    <a:pt x="444" y="14406"/>
                    <a:pt x="777" y="14415"/>
                  </a:cubicBezTo>
                  <a:lnTo>
                    <a:pt x="777" y="14415"/>
                  </a:lnTo>
                  <a:cubicBezTo>
                    <a:pt x="1307" y="14395"/>
                    <a:pt x="1578" y="13947"/>
                    <a:pt x="1849" y="13676"/>
                  </a:cubicBezTo>
                  <a:cubicBezTo>
                    <a:pt x="3235" y="12382"/>
                    <a:pt x="4622" y="11273"/>
                    <a:pt x="5823" y="9979"/>
                  </a:cubicBezTo>
                  <a:cubicBezTo>
                    <a:pt x="8689" y="7113"/>
                    <a:pt x="11924" y="4803"/>
                    <a:pt x="14882" y="2214"/>
                  </a:cubicBezTo>
                  <a:cubicBezTo>
                    <a:pt x="15529" y="1660"/>
                    <a:pt x="16176" y="1013"/>
                    <a:pt x="15344" y="273"/>
                  </a:cubicBezTo>
                  <a:cubicBezTo>
                    <a:pt x="15149" y="78"/>
                    <a:pt x="14962" y="0"/>
                    <a:pt x="14785" y="0"/>
                  </a:cubicBezTo>
                  <a:close/>
                  <a:moveTo>
                    <a:pt x="777" y="14415"/>
                  </a:moveTo>
                  <a:lnTo>
                    <a:pt x="777" y="14415"/>
                  </a:lnTo>
                  <a:cubicBezTo>
                    <a:pt x="765" y="14416"/>
                    <a:pt x="752" y="14416"/>
                    <a:pt x="740" y="14416"/>
                  </a:cubicBezTo>
                  <a:lnTo>
                    <a:pt x="832" y="14416"/>
                  </a:lnTo>
                  <a:cubicBezTo>
                    <a:pt x="813" y="14416"/>
                    <a:pt x="795" y="14416"/>
                    <a:pt x="777" y="14415"/>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37"/>
            <p:cNvSpPr/>
            <p:nvPr/>
          </p:nvSpPr>
          <p:spPr>
            <a:xfrm>
              <a:off x="3410200" y="4698100"/>
              <a:ext cx="325875" cy="272700"/>
            </a:xfrm>
            <a:custGeom>
              <a:rect b="b" l="l" r="r" t="t"/>
              <a:pathLst>
                <a:path extrusionOk="0" h="10908" w="13035">
                  <a:moveTo>
                    <a:pt x="1110" y="0"/>
                  </a:moveTo>
                  <a:cubicBezTo>
                    <a:pt x="186" y="93"/>
                    <a:pt x="555" y="1110"/>
                    <a:pt x="1" y="1479"/>
                  </a:cubicBezTo>
                  <a:cubicBezTo>
                    <a:pt x="186" y="1664"/>
                    <a:pt x="371" y="1942"/>
                    <a:pt x="555" y="2126"/>
                  </a:cubicBezTo>
                  <a:cubicBezTo>
                    <a:pt x="4160" y="4715"/>
                    <a:pt x="7488" y="7673"/>
                    <a:pt x="10538" y="10908"/>
                  </a:cubicBezTo>
                  <a:lnTo>
                    <a:pt x="10538" y="9244"/>
                  </a:lnTo>
                  <a:cubicBezTo>
                    <a:pt x="11483" y="9502"/>
                    <a:pt x="11869" y="10557"/>
                    <a:pt x="12809" y="10557"/>
                  </a:cubicBezTo>
                  <a:cubicBezTo>
                    <a:pt x="12881" y="10557"/>
                    <a:pt x="12956" y="10551"/>
                    <a:pt x="13034" y="10538"/>
                  </a:cubicBezTo>
                  <a:cubicBezTo>
                    <a:pt x="11555" y="8874"/>
                    <a:pt x="10169" y="7118"/>
                    <a:pt x="8597" y="5639"/>
                  </a:cubicBezTo>
                  <a:cubicBezTo>
                    <a:pt x="6841" y="3975"/>
                    <a:pt x="4530" y="2866"/>
                    <a:pt x="2959" y="925"/>
                  </a:cubicBezTo>
                  <a:cubicBezTo>
                    <a:pt x="2497" y="370"/>
                    <a:pt x="1850" y="93"/>
                    <a:pt x="111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37"/>
            <p:cNvSpPr/>
            <p:nvPr/>
          </p:nvSpPr>
          <p:spPr>
            <a:xfrm>
              <a:off x="3146775" y="2843550"/>
              <a:ext cx="189500" cy="211550"/>
            </a:xfrm>
            <a:custGeom>
              <a:rect b="b" l="l" r="r" t="t"/>
              <a:pathLst>
                <a:path extrusionOk="0" h="8462" w="7580">
                  <a:moveTo>
                    <a:pt x="2334" y="0"/>
                  </a:moveTo>
                  <a:cubicBezTo>
                    <a:pt x="1002" y="0"/>
                    <a:pt x="998" y="563"/>
                    <a:pt x="1387" y="3285"/>
                  </a:cubicBezTo>
                  <a:cubicBezTo>
                    <a:pt x="1757" y="3470"/>
                    <a:pt x="2034" y="3747"/>
                    <a:pt x="2126" y="4117"/>
                  </a:cubicBezTo>
                  <a:cubicBezTo>
                    <a:pt x="2126" y="4394"/>
                    <a:pt x="2311" y="4764"/>
                    <a:pt x="1941" y="4856"/>
                  </a:cubicBezTo>
                  <a:cubicBezTo>
                    <a:pt x="1803" y="4902"/>
                    <a:pt x="1664" y="4926"/>
                    <a:pt x="1537" y="4926"/>
                  </a:cubicBezTo>
                  <a:cubicBezTo>
                    <a:pt x="1410" y="4926"/>
                    <a:pt x="1294" y="4902"/>
                    <a:pt x="1202" y="4856"/>
                  </a:cubicBezTo>
                  <a:cubicBezTo>
                    <a:pt x="925" y="4764"/>
                    <a:pt x="832" y="4394"/>
                    <a:pt x="1017" y="4117"/>
                  </a:cubicBezTo>
                  <a:cubicBezTo>
                    <a:pt x="1202" y="3839"/>
                    <a:pt x="1294" y="3562"/>
                    <a:pt x="1387" y="3285"/>
                  </a:cubicBezTo>
                  <a:cubicBezTo>
                    <a:pt x="1339" y="3281"/>
                    <a:pt x="1294" y="3280"/>
                    <a:pt x="1251" y="3280"/>
                  </a:cubicBezTo>
                  <a:cubicBezTo>
                    <a:pt x="106" y="3280"/>
                    <a:pt x="267" y="4421"/>
                    <a:pt x="0" y="5134"/>
                  </a:cubicBezTo>
                  <a:cubicBezTo>
                    <a:pt x="832" y="6520"/>
                    <a:pt x="1941" y="7629"/>
                    <a:pt x="3420" y="8276"/>
                  </a:cubicBezTo>
                  <a:cubicBezTo>
                    <a:pt x="3667" y="8400"/>
                    <a:pt x="3913" y="8461"/>
                    <a:pt x="4156" y="8461"/>
                  </a:cubicBezTo>
                  <a:cubicBezTo>
                    <a:pt x="4643" y="8461"/>
                    <a:pt x="5115" y="8215"/>
                    <a:pt x="5546" y="7722"/>
                  </a:cubicBezTo>
                  <a:cubicBezTo>
                    <a:pt x="6101" y="6982"/>
                    <a:pt x="5269" y="6797"/>
                    <a:pt x="4992" y="6428"/>
                  </a:cubicBezTo>
                  <a:cubicBezTo>
                    <a:pt x="4437" y="5318"/>
                    <a:pt x="3975" y="4209"/>
                    <a:pt x="4622" y="3008"/>
                  </a:cubicBezTo>
                  <a:cubicBezTo>
                    <a:pt x="5004" y="2245"/>
                    <a:pt x="5578" y="1996"/>
                    <a:pt x="6212" y="1996"/>
                  </a:cubicBezTo>
                  <a:cubicBezTo>
                    <a:pt x="6654" y="1996"/>
                    <a:pt x="7125" y="2116"/>
                    <a:pt x="7580" y="2268"/>
                  </a:cubicBezTo>
                  <a:lnTo>
                    <a:pt x="7580" y="2176"/>
                  </a:lnTo>
                  <a:cubicBezTo>
                    <a:pt x="7395" y="1436"/>
                    <a:pt x="7118" y="789"/>
                    <a:pt x="6840" y="50"/>
                  </a:cubicBezTo>
                  <a:cubicBezTo>
                    <a:pt x="6092" y="280"/>
                    <a:pt x="5344" y="797"/>
                    <a:pt x="4595" y="797"/>
                  </a:cubicBezTo>
                  <a:cubicBezTo>
                    <a:pt x="4142" y="797"/>
                    <a:pt x="3689" y="607"/>
                    <a:pt x="3236" y="50"/>
                  </a:cubicBezTo>
                  <a:cubicBezTo>
                    <a:pt x="2883" y="20"/>
                    <a:pt x="2585" y="0"/>
                    <a:pt x="233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37"/>
            <p:cNvSpPr/>
            <p:nvPr/>
          </p:nvSpPr>
          <p:spPr>
            <a:xfrm>
              <a:off x="3354750" y="3406625"/>
              <a:ext cx="173325" cy="265475"/>
            </a:xfrm>
            <a:custGeom>
              <a:rect b="b" l="l" r="r" t="t"/>
              <a:pathLst>
                <a:path extrusionOk="0" h="10619" w="6933">
                  <a:moveTo>
                    <a:pt x="6244" y="0"/>
                  </a:moveTo>
                  <a:cubicBezTo>
                    <a:pt x="5341" y="0"/>
                    <a:pt x="4569" y="430"/>
                    <a:pt x="3975" y="1098"/>
                  </a:cubicBezTo>
                  <a:cubicBezTo>
                    <a:pt x="1942" y="3131"/>
                    <a:pt x="0" y="5257"/>
                    <a:pt x="370" y="8400"/>
                  </a:cubicBezTo>
                  <a:cubicBezTo>
                    <a:pt x="1664" y="8954"/>
                    <a:pt x="3420" y="8862"/>
                    <a:pt x="3975" y="10618"/>
                  </a:cubicBezTo>
                  <a:cubicBezTo>
                    <a:pt x="4437" y="9879"/>
                    <a:pt x="6009" y="9971"/>
                    <a:pt x="5269" y="8492"/>
                  </a:cubicBezTo>
                  <a:cubicBezTo>
                    <a:pt x="5269" y="8492"/>
                    <a:pt x="5454" y="8400"/>
                    <a:pt x="5546" y="8307"/>
                  </a:cubicBezTo>
                  <a:cubicBezTo>
                    <a:pt x="6286" y="7845"/>
                    <a:pt x="6286" y="7938"/>
                    <a:pt x="5916" y="7291"/>
                  </a:cubicBezTo>
                  <a:cubicBezTo>
                    <a:pt x="5824" y="7013"/>
                    <a:pt x="5454" y="6644"/>
                    <a:pt x="5546" y="6366"/>
                  </a:cubicBezTo>
                  <a:cubicBezTo>
                    <a:pt x="5824" y="4148"/>
                    <a:pt x="4068" y="4333"/>
                    <a:pt x="2773" y="3871"/>
                  </a:cubicBezTo>
                  <a:cubicBezTo>
                    <a:pt x="2866" y="3131"/>
                    <a:pt x="3328" y="2854"/>
                    <a:pt x="3790" y="2484"/>
                  </a:cubicBezTo>
                  <a:cubicBezTo>
                    <a:pt x="4807" y="1652"/>
                    <a:pt x="6378" y="1467"/>
                    <a:pt x="6933" y="81"/>
                  </a:cubicBezTo>
                  <a:cubicBezTo>
                    <a:pt x="6696" y="26"/>
                    <a:pt x="6466" y="0"/>
                    <a:pt x="624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37"/>
            <p:cNvSpPr/>
            <p:nvPr/>
          </p:nvSpPr>
          <p:spPr>
            <a:xfrm>
              <a:off x="3627425" y="237525"/>
              <a:ext cx="399800" cy="173925"/>
            </a:xfrm>
            <a:custGeom>
              <a:rect b="b" l="l" r="r" t="t"/>
              <a:pathLst>
                <a:path extrusionOk="0" h="6957" w="15992">
                  <a:moveTo>
                    <a:pt x="9810" y="1"/>
                  </a:moveTo>
                  <a:cubicBezTo>
                    <a:pt x="9082" y="1"/>
                    <a:pt x="8366" y="24"/>
                    <a:pt x="7673" y="116"/>
                  </a:cubicBezTo>
                  <a:cubicBezTo>
                    <a:pt x="4992" y="394"/>
                    <a:pt x="2312" y="948"/>
                    <a:pt x="1" y="2612"/>
                  </a:cubicBezTo>
                  <a:cubicBezTo>
                    <a:pt x="93" y="3352"/>
                    <a:pt x="463" y="3906"/>
                    <a:pt x="1202" y="3999"/>
                  </a:cubicBezTo>
                  <a:cubicBezTo>
                    <a:pt x="1275" y="4011"/>
                    <a:pt x="1341" y="4017"/>
                    <a:pt x="1402" y="4017"/>
                  </a:cubicBezTo>
                  <a:cubicBezTo>
                    <a:pt x="2269" y="4017"/>
                    <a:pt x="2008" y="2835"/>
                    <a:pt x="2959" y="2058"/>
                  </a:cubicBezTo>
                  <a:lnTo>
                    <a:pt x="2959" y="2058"/>
                  </a:lnTo>
                  <a:cubicBezTo>
                    <a:pt x="2681" y="3352"/>
                    <a:pt x="4530" y="4553"/>
                    <a:pt x="2034" y="4831"/>
                  </a:cubicBezTo>
                  <a:cubicBezTo>
                    <a:pt x="2219" y="5015"/>
                    <a:pt x="2404" y="5293"/>
                    <a:pt x="2589" y="5478"/>
                  </a:cubicBezTo>
                  <a:cubicBezTo>
                    <a:pt x="3513" y="5570"/>
                    <a:pt x="3883" y="6310"/>
                    <a:pt x="4345" y="6957"/>
                  </a:cubicBezTo>
                  <a:cubicBezTo>
                    <a:pt x="4622" y="6587"/>
                    <a:pt x="5362" y="6217"/>
                    <a:pt x="4438" y="5847"/>
                  </a:cubicBezTo>
                  <a:cubicBezTo>
                    <a:pt x="3975" y="5663"/>
                    <a:pt x="4068" y="5200"/>
                    <a:pt x="3975" y="4831"/>
                  </a:cubicBezTo>
                  <a:lnTo>
                    <a:pt x="3975" y="4738"/>
                  </a:lnTo>
                  <a:cubicBezTo>
                    <a:pt x="3449" y="3685"/>
                    <a:pt x="3089" y="2882"/>
                    <a:pt x="4713" y="2882"/>
                  </a:cubicBezTo>
                  <a:cubicBezTo>
                    <a:pt x="4801" y="2882"/>
                    <a:pt x="4893" y="2885"/>
                    <a:pt x="4992" y="2889"/>
                  </a:cubicBezTo>
                  <a:cubicBezTo>
                    <a:pt x="5454" y="2889"/>
                    <a:pt x="6286" y="2889"/>
                    <a:pt x="6286" y="1873"/>
                  </a:cubicBezTo>
                  <a:cubicBezTo>
                    <a:pt x="6320" y="1501"/>
                    <a:pt x="6539" y="1426"/>
                    <a:pt x="6817" y="1426"/>
                  </a:cubicBezTo>
                  <a:cubicBezTo>
                    <a:pt x="7006" y="1426"/>
                    <a:pt x="7222" y="1460"/>
                    <a:pt x="7425" y="1460"/>
                  </a:cubicBezTo>
                  <a:cubicBezTo>
                    <a:pt x="7742" y="1460"/>
                    <a:pt x="8028" y="1377"/>
                    <a:pt x="8135" y="948"/>
                  </a:cubicBezTo>
                  <a:cubicBezTo>
                    <a:pt x="8874" y="1226"/>
                    <a:pt x="8227" y="1503"/>
                    <a:pt x="8135" y="1780"/>
                  </a:cubicBezTo>
                  <a:cubicBezTo>
                    <a:pt x="8135" y="1916"/>
                    <a:pt x="8234" y="2001"/>
                    <a:pt x="8360" y="2001"/>
                  </a:cubicBezTo>
                  <a:cubicBezTo>
                    <a:pt x="8406" y="2001"/>
                    <a:pt x="8455" y="1990"/>
                    <a:pt x="8505" y="1965"/>
                  </a:cubicBezTo>
                  <a:cubicBezTo>
                    <a:pt x="8687" y="1923"/>
                    <a:pt x="8868" y="1906"/>
                    <a:pt x="9047" y="1906"/>
                  </a:cubicBezTo>
                  <a:cubicBezTo>
                    <a:pt x="9698" y="1906"/>
                    <a:pt x="10330" y="2126"/>
                    <a:pt x="10974" y="2126"/>
                  </a:cubicBezTo>
                  <a:cubicBezTo>
                    <a:pt x="11317" y="2126"/>
                    <a:pt x="11663" y="2063"/>
                    <a:pt x="12017" y="1873"/>
                  </a:cubicBezTo>
                  <a:lnTo>
                    <a:pt x="15622" y="1133"/>
                  </a:lnTo>
                  <a:lnTo>
                    <a:pt x="15992" y="1133"/>
                  </a:lnTo>
                  <a:cubicBezTo>
                    <a:pt x="15992" y="1041"/>
                    <a:pt x="15992" y="948"/>
                    <a:pt x="15992" y="763"/>
                  </a:cubicBezTo>
                  <a:lnTo>
                    <a:pt x="15622" y="763"/>
                  </a:lnTo>
                  <a:cubicBezTo>
                    <a:pt x="15345" y="671"/>
                    <a:pt x="15160" y="579"/>
                    <a:pt x="14883" y="394"/>
                  </a:cubicBezTo>
                  <a:cubicBezTo>
                    <a:pt x="14791" y="385"/>
                    <a:pt x="14698" y="381"/>
                    <a:pt x="14604" y="381"/>
                  </a:cubicBezTo>
                  <a:cubicBezTo>
                    <a:pt x="14189" y="381"/>
                    <a:pt x="13747" y="453"/>
                    <a:pt x="13318" y="453"/>
                  </a:cubicBezTo>
                  <a:cubicBezTo>
                    <a:pt x="12855" y="453"/>
                    <a:pt x="12406" y="369"/>
                    <a:pt x="12017" y="24"/>
                  </a:cubicBezTo>
                  <a:cubicBezTo>
                    <a:pt x="11278" y="24"/>
                    <a:pt x="10538" y="1"/>
                    <a:pt x="981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37"/>
            <p:cNvSpPr/>
            <p:nvPr/>
          </p:nvSpPr>
          <p:spPr>
            <a:xfrm>
              <a:off x="4718150" y="838950"/>
              <a:ext cx="127125" cy="274575"/>
            </a:xfrm>
            <a:custGeom>
              <a:rect b="b" l="l" r="r" t="t"/>
              <a:pathLst>
                <a:path extrusionOk="0" h="10983" w="5085">
                  <a:moveTo>
                    <a:pt x="2219" y="0"/>
                  </a:moveTo>
                  <a:cubicBezTo>
                    <a:pt x="2127" y="93"/>
                    <a:pt x="1942" y="277"/>
                    <a:pt x="1849" y="370"/>
                  </a:cubicBezTo>
                  <a:cubicBezTo>
                    <a:pt x="2219" y="1109"/>
                    <a:pt x="2681" y="1756"/>
                    <a:pt x="2866" y="2588"/>
                  </a:cubicBezTo>
                  <a:cubicBezTo>
                    <a:pt x="3039" y="3539"/>
                    <a:pt x="3293" y="4732"/>
                    <a:pt x="1814" y="4732"/>
                  </a:cubicBezTo>
                  <a:cubicBezTo>
                    <a:pt x="1711" y="4732"/>
                    <a:pt x="1600" y="4726"/>
                    <a:pt x="1480" y="4714"/>
                  </a:cubicBezTo>
                  <a:cubicBezTo>
                    <a:pt x="1018" y="6655"/>
                    <a:pt x="463" y="8597"/>
                    <a:pt x="1" y="10538"/>
                  </a:cubicBezTo>
                  <a:cubicBezTo>
                    <a:pt x="1018" y="10538"/>
                    <a:pt x="555" y="9521"/>
                    <a:pt x="1018" y="9059"/>
                  </a:cubicBezTo>
                  <a:cubicBezTo>
                    <a:pt x="1321" y="8680"/>
                    <a:pt x="1686" y="8363"/>
                    <a:pt x="2113" y="8363"/>
                  </a:cubicBezTo>
                  <a:cubicBezTo>
                    <a:pt x="2207" y="8363"/>
                    <a:pt x="2304" y="8378"/>
                    <a:pt x="2404" y="8412"/>
                  </a:cubicBezTo>
                  <a:cubicBezTo>
                    <a:pt x="3051" y="8689"/>
                    <a:pt x="2404" y="9336"/>
                    <a:pt x="2681" y="9798"/>
                  </a:cubicBezTo>
                  <a:cubicBezTo>
                    <a:pt x="2866" y="10168"/>
                    <a:pt x="1572" y="10260"/>
                    <a:pt x="2219" y="10815"/>
                  </a:cubicBezTo>
                  <a:cubicBezTo>
                    <a:pt x="2340" y="10936"/>
                    <a:pt x="2453" y="10982"/>
                    <a:pt x="2560" y="10982"/>
                  </a:cubicBezTo>
                  <a:cubicBezTo>
                    <a:pt x="2902" y="10982"/>
                    <a:pt x="3194" y="10515"/>
                    <a:pt x="3560" y="10515"/>
                  </a:cubicBezTo>
                  <a:cubicBezTo>
                    <a:pt x="3605" y="10515"/>
                    <a:pt x="3651" y="10522"/>
                    <a:pt x="3698" y="10538"/>
                  </a:cubicBezTo>
                  <a:cubicBezTo>
                    <a:pt x="4900" y="9613"/>
                    <a:pt x="5085" y="8597"/>
                    <a:pt x="4253" y="7302"/>
                  </a:cubicBezTo>
                  <a:cubicBezTo>
                    <a:pt x="4068" y="6933"/>
                    <a:pt x="4160" y="6378"/>
                    <a:pt x="4807" y="6193"/>
                  </a:cubicBezTo>
                  <a:cubicBezTo>
                    <a:pt x="4807" y="5639"/>
                    <a:pt x="4253" y="4992"/>
                    <a:pt x="5085" y="4714"/>
                  </a:cubicBezTo>
                  <a:lnTo>
                    <a:pt x="5085" y="3235"/>
                  </a:lnTo>
                  <a:cubicBezTo>
                    <a:pt x="4807" y="3143"/>
                    <a:pt x="4807" y="2866"/>
                    <a:pt x="4807" y="2588"/>
                  </a:cubicBezTo>
                  <a:cubicBezTo>
                    <a:pt x="4530" y="1756"/>
                    <a:pt x="4253" y="924"/>
                    <a:pt x="434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37"/>
            <p:cNvSpPr/>
            <p:nvPr/>
          </p:nvSpPr>
          <p:spPr>
            <a:xfrm>
              <a:off x="2331025" y="4767950"/>
              <a:ext cx="231125" cy="218825"/>
            </a:xfrm>
            <a:custGeom>
              <a:rect b="b" l="l" r="r" t="t"/>
              <a:pathLst>
                <a:path extrusionOk="0" h="8753" w="9245">
                  <a:moveTo>
                    <a:pt x="5401" y="0"/>
                  </a:moveTo>
                  <a:cubicBezTo>
                    <a:pt x="5267" y="0"/>
                    <a:pt x="5132" y="21"/>
                    <a:pt x="4992" y="72"/>
                  </a:cubicBezTo>
                  <a:cubicBezTo>
                    <a:pt x="6934" y="1828"/>
                    <a:pt x="7581" y="3769"/>
                    <a:pt x="6656" y="5803"/>
                  </a:cubicBezTo>
                  <a:cubicBezTo>
                    <a:pt x="6076" y="6963"/>
                    <a:pt x="5182" y="7449"/>
                    <a:pt x="4098" y="7449"/>
                  </a:cubicBezTo>
                  <a:cubicBezTo>
                    <a:pt x="3627" y="7449"/>
                    <a:pt x="3121" y="7357"/>
                    <a:pt x="2589" y="7189"/>
                  </a:cubicBezTo>
                  <a:cubicBezTo>
                    <a:pt x="3051" y="6080"/>
                    <a:pt x="3513" y="5063"/>
                    <a:pt x="2312" y="4139"/>
                  </a:cubicBezTo>
                  <a:cubicBezTo>
                    <a:pt x="2035" y="3923"/>
                    <a:pt x="1788" y="3841"/>
                    <a:pt x="1559" y="3841"/>
                  </a:cubicBezTo>
                  <a:cubicBezTo>
                    <a:pt x="1100" y="3841"/>
                    <a:pt x="710" y="4170"/>
                    <a:pt x="278" y="4416"/>
                  </a:cubicBezTo>
                  <a:lnTo>
                    <a:pt x="186" y="4416"/>
                  </a:lnTo>
                  <a:cubicBezTo>
                    <a:pt x="648" y="4509"/>
                    <a:pt x="1018" y="4601"/>
                    <a:pt x="740" y="5063"/>
                  </a:cubicBezTo>
                  <a:cubicBezTo>
                    <a:pt x="556" y="5618"/>
                    <a:pt x="1" y="5803"/>
                    <a:pt x="1110" y="6173"/>
                  </a:cubicBezTo>
                  <a:cubicBezTo>
                    <a:pt x="1757" y="6357"/>
                    <a:pt x="1387" y="7374"/>
                    <a:pt x="648" y="7744"/>
                  </a:cubicBezTo>
                  <a:cubicBezTo>
                    <a:pt x="1601" y="8419"/>
                    <a:pt x="2657" y="8753"/>
                    <a:pt x="3704" y="8753"/>
                  </a:cubicBezTo>
                  <a:cubicBezTo>
                    <a:pt x="5096" y="8753"/>
                    <a:pt x="6473" y="8164"/>
                    <a:pt x="7581" y="7005"/>
                  </a:cubicBezTo>
                  <a:cubicBezTo>
                    <a:pt x="9152" y="5433"/>
                    <a:pt x="9244" y="2568"/>
                    <a:pt x="7858" y="442"/>
                  </a:cubicBezTo>
                  <a:lnTo>
                    <a:pt x="7858" y="442"/>
                  </a:lnTo>
                  <a:cubicBezTo>
                    <a:pt x="7690" y="518"/>
                    <a:pt x="7526" y="549"/>
                    <a:pt x="7367" y="549"/>
                  </a:cubicBezTo>
                  <a:cubicBezTo>
                    <a:pt x="6693" y="549"/>
                    <a:pt x="6079" y="0"/>
                    <a:pt x="540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37"/>
            <p:cNvSpPr/>
            <p:nvPr/>
          </p:nvSpPr>
          <p:spPr>
            <a:xfrm>
              <a:off x="3927850" y="1876150"/>
              <a:ext cx="180275" cy="220075"/>
            </a:xfrm>
            <a:custGeom>
              <a:rect b="b" l="l" r="r" t="t"/>
              <a:pathLst>
                <a:path extrusionOk="0" h="8803" w="7211">
                  <a:moveTo>
                    <a:pt x="6933" y="1957"/>
                  </a:moveTo>
                  <a:lnTo>
                    <a:pt x="6933" y="1957"/>
                  </a:lnTo>
                  <a:cubicBezTo>
                    <a:pt x="6843" y="1993"/>
                    <a:pt x="6759" y="2032"/>
                    <a:pt x="6681" y="2075"/>
                  </a:cubicBezTo>
                  <a:lnTo>
                    <a:pt x="6681" y="2075"/>
                  </a:lnTo>
                  <a:cubicBezTo>
                    <a:pt x="6708" y="2084"/>
                    <a:pt x="6734" y="2089"/>
                    <a:pt x="6758" y="2089"/>
                  </a:cubicBezTo>
                  <a:cubicBezTo>
                    <a:pt x="6827" y="2089"/>
                    <a:pt x="6886" y="2051"/>
                    <a:pt x="6933" y="1957"/>
                  </a:cubicBezTo>
                  <a:close/>
                  <a:moveTo>
                    <a:pt x="5084" y="2049"/>
                  </a:moveTo>
                  <a:cubicBezTo>
                    <a:pt x="6101" y="2511"/>
                    <a:pt x="5546" y="3343"/>
                    <a:pt x="5269" y="3620"/>
                  </a:cubicBezTo>
                  <a:cubicBezTo>
                    <a:pt x="5089" y="3775"/>
                    <a:pt x="4930" y="3836"/>
                    <a:pt x="4779" y="3836"/>
                  </a:cubicBezTo>
                  <a:cubicBezTo>
                    <a:pt x="4387" y="3836"/>
                    <a:pt x="4046" y="3425"/>
                    <a:pt x="3513" y="3158"/>
                  </a:cubicBezTo>
                  <a:cubicBezTo>
                    <a:pt x="4345" y="2881"/>
                    <a:pt x="5361" y="3251"/>
                    <a:pt x="5084" y="2049"/>
                  </a:cubicBezTo>
                  <a:close/>
                  <a:moveTo>
                    <a:pt x="3043" y="1"/>
                  </a:moveTo>
                  <a:cubicBezTo>
                    <a:pt x="2945" y="1"/>
                    <a:pt x="2826" y="35"/>
                    <a:pt x="2681" y="108"/>
                  </a:cubicBezTo>
                  <a:cubicBezTo>
                    <a:pt x="2311" y="200"/>
                    <a:pt x="1664" y="478"/>
                    <a:pt x="2219" y="1125"/>
                  </a:cubicBezTo>
                  <a:cubicBezTo>
                    <a:pt x="2403" y="1402"/>
                    <a:pt x="3050" y="1772"/>
                    <a:pt x="2403" y="1772"/>
                  </a:cubicBezTo>
                  <a:cubicBezTo>
                    <a:pt x="1523" y="1948"/>
                    <a:pt x="1230" y="2795"/>
                    <a:pt x="485" y="2795"/>
                  </a:cubicBezTo>
                  <a:cubicBezTo>
                    <a:pt x="448" y="2795"/>
                    <a:pt x="409" y="2793"/>
                    <a:pt x="370" y="2788"/>
                  </a:cubicBezTo>
                  <a:cubicBezTo>
                    <a:pt x="93" y="2973"/>
                    <a:pt x="0" y="3251"/>
                    <a:pt x="0" y="3528"/>
                  </a:cubicBezTo>
                  <a:cubicBezTo>
                    <a:pt x="116" y="3620"/>
                    <a:pt x="220" y="3655"/>
                    <a:pt x="316" y="3655"/>
                  </a:cubicBezTo>
                  <a:cubicBezTo>
                    <a:pt x="607" y="3655"/>
                    <a:pt x="832" y="3343"/>
                    <a:pt x="1109" y="3343"/>
                  </a:cubicBezTo>
                  <a:cubicBezTo>
                    <a:pt x="1148" y="3333"/>
                    <a:pt x="1186" y="3329"/>
                    <a:pt x="1223" y="3329"/>
                  </a:cubicBezTo>
                  <a:cubicBezTo>
                    <a:pt x="1533" y="3329"/>
                    <a:pt x="1737" y="3659"/>
                    <a:pt x="1572" y="3990"/>
                  </a:cubicBezTo>
                  <a:cubicBezTo>
                    <a:pt x="1017" y="5192"/>
                    <a:pt x="832" y="6116"/>
                    <a:pt x="1572" y="6948"/>
                  </a:cubicBezTo>
                  <a:cubicBezTo>
                    <a:pt x="2311" y="7595"/>
                    <a:pt x="2126" y="8150"/>
                    <a:pt x="1572" y="8797"/>
                  </a:cubicBezTo>
                  <a:cubicBezTo>
                    <a:pt x="1609" y="8800"/>
                    <a:pt x="1644" y="8802"/>
                    <a:pt x="1678" y="8802"/>
                  </a:cubicBezTo>
                  <a:cubicBezTo>
                    <a:pt x="2463" y="8802"/>
                    <a:pt x="2522" y="7867"/>
                    <a:pt x="3150" y="7867"/>
                  </a:cubicBezTo>
                  <a:cubicBezTo>
                    <a:pt x="3177" y="7867"/>
                    <a:pt x="3206" y="7869"/>
                    <a:pt x="3235" y="7872"/>
                  </a:cubicBezTo>
                  <a:cubicBezTo>
                    <a:pt x="3235" y="7704"/>
                    <a:pt x="2929" y="7306"/>
                    <a:pt x="3293" y="7306"/>
                  </a:cubicBezTo>
                  <a:cubicBezTo>
                    <a:pt x="3329" y="7306"/>
                    <a:pt x="3371" y="7309"/>
                    <a:pt x="3420" y="7318"/>
                  </a:cubicBezTo>
                  <a:cubicBezTo>
                    <a:pt x="3478" y="7326"/>
                    <a:pt x="3534" y="7330"/>
                    <a:pt x="3590" y="7330"/>
                  </a:cubicBezTo>
                  <a:cubicBezTo>
                    <a:pt x="4160" y="7330"/>
                    <a:pt x="4614" y="6923"/>
                    <a:pt x="4529" y="6671"/>
                  </a:cubicBezTo>
                  <a:cubicBezTo>
                    <a:pt x="4015" y="5448"/>
                    <a:pt x="4665" y="5211"/>
                    <a:pt x="5263" y="5211"/>
                  </a:cubicBezTo>
                  <a:cubicBezTo>
                    <a:pt x="5524" y="5211"/>
                    <a:pt x="5776" y="5256"/>
                    <a:pt x="5916" y="5284"/>
                  </a:cubicBezTo>
                  <a:cubicBezTo>
                    <a:pt x="7210" y="5284"/>
                    <a:pt x="6655" y="4452"/>
                    <a:pt x="6471" y="4175"/>
                  </a:cubicBezTo>
                  <a:cubicBezTo>
                    <a:pt x="5803" y="3174"/>
                    <a:pt x="5964" y="2474"/>
                    <a:pt x="6681" y="2075"/>
                  </a:cubicBezTo>
                  <a:lnTo>
                    <a:pt x="6681" y="2075"/>
                  </a:lnTo>
                  <a:cubicBezTo>
                    <a:pt x="6367" y="1966"/>
                    <a:pt x="5912" y="1271"/>
                    <a:pt x="5549" y="1271"/>
                  </a:cubicBezTo>
                  <a:cubicBezTo>
                    <a:pt x="5357" y="1271"/>
                    <a:pt x="5190" y="1466"/>
                    <a:pt x="5084" y="2049"/>
                  </a:cubicBezTo>
                  <a:cubicBezTo>
                    <a:pt x="5084" y="2049"/>
                    <a:pt x="5084" y="2049"/>
                    <a:pt x="5084" y="2049"/>
                  </a:cubicBezTo>
                  <a:lnTo>
                    <a:pt x="5084" y="2049"/>
                  </a:lnTo>
                  <a:cubicBezTo>
                    <a:pt x="4813" y="2146"/>
                    <a:pt x="4583" y="2190"/>
                    <a:pt x="4388" y="2190"/>
                  </a:cubicBezTo>
                  <a:cubicBezTo>
                    <a:pt x="3651" y="2190"/>
                    <a:pt x="3420" y="1559"/>
                    <a:pt x="3420" y="755"/>
                  </a:cubicBezTo>
                  <a:cubicBezTo>
                    <a:pt x="3420" y="277"/>
                    <a:pt x="3319" y="1"/>
                    <a:pt x="304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37"/>
            <p:cNvSpPr/>
            <p:nvPr/>
          </p:nvSpPr>
          <p:spPr>
            <a:xfrm>
              <a:off x="3821550" y="933625"/>
              <a:ext cx="288875" cy="224250"/>
            </a:xfrm>
            <a:custGeom>
              <a:rect b="b" l="l" r="r" t="t"/>
              <a:pathLst>
                <a:path extrusionOk="0" h="8970" w="11555">
                  <a:moveTo>
                    <a:pt x="1438" y="1"/>
                  </a:moveTo>
                  <a:cubicBezTo>
                    <a:pt x="1116" y="1"/>
                    <a:pt x="815" y="167"/>
                    <a:pt x="555" y="558"/>
                  </a:cubicBezTo>
                  <a:cubicBezTo>
                    <a:pt x="0" y="1482"/>
                    <a:pt x="1017" y="1759"/>
                    <a:pt x="1479" y="2221"/>
                  </a:cubicBezTo>
                  <a:cubicBezTo>
                    <a:pt x="1756" y="2499"/>
                    <a:pt x="2311" y="2499"/>
                    <a:pt x="2588" y="2776"/>
                  </a:cubicBezTo>
                  <a:cubicBezTo>
                    <a:pt x="4252" y="5457"/>
                    <a:pt x="7118" y="6843"/>
                    <a:pt x="9336" y="8969"/>
                  </a:cubicBezTo>
                  <a:cubicBezTo>
                    <a:pt x="9983" y="8599"/>
                    <a:pt x="8781" y="8230"/>
                    <a:pt x="9428" y="7860"/>
                  </a:cubicBezTo>
                  <a:lnTo>
                    <a:pt x="9428" y="7860"/>
                  </a:lnTo>
                  <a:cubicBezTo>
                    <a:pt x="9911" y="8135"/>
                    <a:pt x="10290" y="8770"/>
                    <a:pt x="10873" y="8770"/>
                  </a:cubicBezTo>
                  <a:cubicBezTo>
                    <a:pt x="11072" y="8770"/>
                    <a:pt x="11295" y="8696"/>
                    <a:pt x="11554" y="8507"/>
                  </a:cubicBezTo>
                  <a:cubicBezTo>
                    <a:pt x="9706" y="7305"/>
                    <a:pt x="8504" y="5457"/>
                    <a:pt x="6840" y="4162"/>
                  </a:cubicBezTo>
                  <a:cubicBezTo>
                    <a:pt x="5361" y="2961"/>
                    <a:pt x="3975" y="1759"/>
                    <a:pt x="2588" y="558"/>
                  </a:cubicBezTo>
                  <a:cubicBezTo>
                    <a:pt x="2196" y="214"/>
                    <a:pt x="1803" y="1"/>
                    <a:pt x="143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37"/>
            <p:cNvSpPr/>
            <p:nvPr/>
          </p:nvSpPr>
          <p:spPr>
            <a:xfrm>
              <a:off x="3354750" y="4270575"/>
              <a:ext cx="272700" cy="195475"/>
            </a:xfrm>
            <a:custGeom>
              <a:rect b="b" l="l" r="r" t="t"/>
              <a:pathLst>
                <a:path extrusionOk="0" h="7819" w="10908">
                  <a:moveTo>
                    <a:pt x="740" y="1"/>
                  </a:moveTo>
                  <a:cubicBezTo>
                    <a:pt x="555" y="648"/>
                    <a:pt x="463" y="1295"/>
                    <a:pt x="0" y="1850"/>
                  </a:cubicBezTo>
                  <a:cubicBezTo>
                    <a:pt x="2311" y="4068"/>
                    <a:pt x="5177" y="5640"/>
                    <a:pt x="7672" y="7673"/>
                  </a:cubicBezTo>
                  <a:cubicBezTo>
                    <a:pt x="7760" y="7664"/>
                    <a:pt x="7848" y="7661"/>
                    <a:pt x="7937" y="7661"/>
                  </a:cubicBezTo>
                  <a:cubicBezTo>
                    <a:pt x="8511" y="7661"/>
                    <a:pt x="9114" y="7819"/>
                    <a:pt x="9702" y="7819"/>
                  </a:cubicBezTo>
                  <a:cubicBezTo>
                    <a:pt x="9986" y="7819"/>
                    <a:pt x="10266" y="7782"/>
                    <a:pt x="10538" y="7673"/>
                  </a:cubicBezTo>
                  <a:lnTo>
                    <a:pt x="10908" y="7673"/>
                  </a:lnTo>
                  <a:cubicBezTo>
                    <a:pt x="8412" y="5640"/>
                    <a:pt x="5916" y="3698"/>
                    <a:pt x="3236" y="1942"/>
                  </a:cubicBezTo>
                  <a:cubicBezTo>
                    <a:pt x="2404" y="1387"/>
                    <a:pt x="1942" y="186"/>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37"/>
            <p:cNvSpPr/>
            <p:nvPr/>
          </p:nvSpPr>
          <p:spPr>
            <a:xfrm>
              <a:off x="3109800" y="2574250"/>
              <a:ext cx="191825" cy="187350"/>
            </a:xfrm>
            <a:custGeom>
              <a:rect b="b" l="l" r="r" t="t"/>
              <a:pathLst>
                <a:path extrusionOk="0" h="7494" w="7673">
                  <a:moveTo>
                    <a:pt x="5793" y="1"/>
                  </a:moveTo>
                  <a:cubicBezTo>
                    <a:pt x="5408" y="1"/>
                    <a:pt x="5061" y="261"/>
                    <a:pt x="4715" y="469"/>
                  </a:cubicBezTo>
                  <a:cubicBezTo>
                    <a:pt x="2773" y="1578"/>
                    <a:pt x="1202" y="3150"/>
                    <a:pt x="0" y="4998"/>
                  </a:cubicBezTo>
                  <a:cubicBezTo>
                    <a:pt x="0" y="5923"/>
                    <a:pt x="647" y="6754"/>
                    <a:pt x="1757" y="7494"/>
                  </a:cubicBezTo>
                  <a:cubicBezTo>
                    <a:pt x="1849" y="6477"/>
                    <a:pt x="1479" y="5923"/>
                    <a:pt x="647" y="5830"/>
                  </a:cubicBezTo>
                  <a:cubicBezTo>
                    <a:pt x="1758" y="5246"/>
                    <a:pt x="2721" y="4661"/>
                    <a:pt x="3700" y="4661"/>
                  </a:cubicBezTo>
                  <a:cubicBezTo>
                    <a:pt x="4268" y="4661"/>
                    <a:pt x="4842" y="4858"/>
                    <a:pt x="5454" y="5368"/>
                  </a:cubicBezTo>
                  <a:cubicBezTo>
                    <a:pt x="5916" y="4259"/>
                    <a:pt x="5084" y="2687"/>
                    <a:pt x="6656" y="1948"/>
                  </a:cubicBezTo>
                  <a:cubicBezTo>
                    <a:pt x="7118" y="1671"/>
                    <a:pt x="7672" y="1486"/>
                    <a:pt x="7580" y="746"/>
                  </a:cubicBezTo>
                  <a:cubicBezTo>
                    <a:pt x="7395" y="99"/>
                    <a:pt x="6656" y="376"/>
                    <a:pt x="6193" y="99"/>
                  </a:cubicBezTo>
                  <a:cubicBezTo>
                    <a:pt x="6055" y="30"/>
                    <a:pt x="5922" y="1"/>
                    <a:pt x="579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37"/>
            <p:cNvSpPr/>
            <p:nvPr/>
          </p:nvSpPr>
          <p:spPr>
            <a:xfrm>
              <a:off x="2148475" y="4707350"/>
              <a:ext cx="204025" cy="298125"/>
            </a:xfrm>
            <a:custGeom>
              <a:rect b="b" l="l" r="r" t="t"/>
              <a:pathLst>
                <a:path extrusionOk="0" h="11925" w="8161">
                  <a:moveTo>
                    <a:pt x="7118" y="0"/>
                  </a:moveTo>
                  <a:cubicBezTo>
                    <a:pt x="5362" y="1109"/>
                    <a:pt x="3051" y="1479"/>
                    <a:pt x="1757" y="3698"/>
                  </a:cubicBezTo>
                  <a:cubicBezTo>
                    <a:pt x="186" y="6378"/>
                    <a:pt x="1" y="9059"/>
                    <a:pt x="1017" y="11924"/>
                  </a:cubicBezTo>
                  <a:cubicBezTo>
                    <a:pt x="2034" y="11555"/>
                    <a:pt x="2496" y="10815"/>
                    <a:pt x="2404" y="9798"/>
                  </a:cubicBezTo>
                  <a:cubicBezTo>
                    <a:pt x="1757" y="7025"/>
                    <a:pt x="2404" y="4714"/>
                    <a:pt x="4807" y="2958"/>
                  </a:cubicBezTo>
                  <a:cubicBezTo>
                    <a:pt x="5177" y="2773"/>
                    <a:pt x="5547" y="2588"/>
                    <a:pt x="5732" y="2126"/>
                  </a:cubicBezTo>
                  <a:cubicBezTo>
                    <a:pt x="5883" y="1824"/>
                    <a:pt x="6095" y="1522"/>
                    <a:pt x="6420" y="1522"/>
                  </a:cubicBezTo>
                  <a:cubicBezTo>
                    <a:pt x="6493" y="1522"/>
                    <a:pt x="6571" y="1538"/>
                    <a:pt x="6656" y="1572"/>
                  </a:cubicBezTo>
                  <a:cubicBezTo>
                    <a:pt x="6832" y="1630"/>
                    <a:pt x="7016" y="1661"/>
                    <a:pt x="7193" y="1661"/>
                  </a:cubicBezTo>
                  <a:cubicBezTo>
                    <a:pt x="7574" y="1661"/>
                    <a:pt x="7916" y="1518"/>
                    <a:pt x="8042" y="1202"/>
                  </a:cubicBezTo>
                  <a:cubicBezTo>
                    <a:pt x="8160" y="888"/>
                    <a:pt x="8028" y="840"/>
                    <a:pt x="7844" y="840"/>
                  </a:cubicBezTo>
                  <a:cubicBezTo>
                    <a:pt x="7764" y="840"/>
                    <a:pt x="7676" y="849"/>
                    <a:pt x="7593" y="849"/>
                  </a:cubicBezTo>
                  <a:cubicBezTo>
                    <a:pt x="7416" y="849"/>
                    <a:pt x="7267" y="809"/>
                    <a:pt x="7303" y="555"/>
                  </a:cubicBezTo>
                  <a:cubicBezTo>
                    <a:pt x="7303" y="370"/>
                    <a:pt x="7488" y="93"/>
                    <a:pt x="711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37"/>
            <p:cNvSpPr/>
            <p:nvPr/>
          </p:nvSpPr>
          <p:spPr>
            <a:xfrm>
              <a:off x="3673650" y="4970775"/>
              <a:ext cx="175650" cy="271900"/>
            </a:xfrm>
            <a:custGeom>
              <a:rect b="b" l="l" r="r" t="t"/>
              <a:pathLst>
                <a:path extrusionOk="0" h="10876" w="7026">
                  <a:moveTo>
                    <a:pt x="0" y="1"/>
                  </a:moveTo>
                  <a:cubicBezTo>
                    <a:pt x="1572" y="2404"/>
                    <a:pt x="3790" y="4345"/>
                    <a:pt x="4345" y="7488"/>
                  </a:cubicBezTo>
                  <a:cubicBezTo>
                    <a:pt x="4437" y="8320"/>
                    <a:pt x="4345" y="8782"/>
                    <a:pt x="3975" y="9337"/>
                  </a:cubicBezTo>
                  <a:cubicBezTo>
                    <a:pt x="4530" y="10076"/>
                    <a:pt x="3143" y="9984"/>
                    <a:pt x="3513" y="10723"/>
                  </a:cubicBezTo>
                  <a:cubicBezTo>
                    <a:pt x="3790" y="10842"/>
                    <a:pt x="4067" y="10876"/>
                    <a:pt x="4345" y="10876"/>
                  </a:cubicBezTo>
                  <a:cubicBezTo>
                    <a:pt x="4715" y="10876"/>
                    <a:pt x="5084" y="10816"/>
                    <a:pt x="5454" y="10816"/>
                  </a:cubicBezTo>
                  <a:cubicBezTo>
                    <a:pt x="6009" y="9337"/>
                    <a:pt x="7025" y="7765"/>
                    <a:pt x="6101" y="6286"/>
                  </a:cubicBezTo>
                  <a:cubicBezTo>
                    <a:pt x="5084" y="4623"/>
                    <a:pt x="5177" y="2589"/>
                    <a:pt x="3975" y="1018"/>
                  </a:cubicBezTo>
                  <a:cubicBezTo>
                    <a:pt x="3743" y="1153"/>
                    <a:pt x="3528" y="1207"/>
                    <a:pt x="3323" y="1207"/>
                  </a:cubicBezTo>
                  <a:cubicBezTo>
                    <a:pt x="2545" y="1207"/>
                    <a:pt x="1914" y="424"/>
                    <a:pt x="1110" y="278"/>
                  </a:cubicBezTo>
                  <a:cubicBezTo>
                    <a:pt x="740" y="186"/>
                    <a:pt x="463" y="1"/>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37"/>
            <p:cNvSpPr/>
            <p:nvPr/>
          </p:nvSpPr>
          <p:spPr>
            <a:xfrm>
              <a:off x="3608950" y="1374925"/>
              <a:ext cx="201050" cy="282100"/>
            </a:xfrm>
            <a:custGeom>
              <a:rect b="b" l="l" r="r" t="t"/>
              <a:pathLst>
                <a:path extrusionOk="0" h="11284" w="8042">
                  <a:moveTo>
                    <a:pt x="7894" y="1"/>
                  </a:moveTo>
                  <a:cubicBezTo>
                    <a:pt x="6733" y="1"/>
                    <a:pt x="6552" y="1052"/>
                    <a:pt x="6286" y="1762"/>
                  </a:cubicBezTo>
                  <a:cubicBezTo>
                    <a:pt x="6085" y="2214"/>
                    <a:pt x="5911" y="2366"/>
                    <a:pt x="5706" y="2366"/>
                  </a:cubicBezTo>
                  <a:cubicBezTo>
                    <a:pt x="5533" y="2366"/>
                    <a:pt x="5337" y="2259"/>
                    <a:pt x="5084" y="2132"/>
                  </a:cubicBezTo>
                  <a:cubicBezTo>
                    <a:pt x="3143" y="3981"/>
                    <a:pt x="1664" y="6199"/>
                    <a:pt x="0" y="8325"/>
                  </a:cubicBezTo>
                  <a:cubicBezTo>
                    <a:pt x="1387" y="8880"/>
                    <a:pt x="2219" y="9897"/>
                    <a:pt x="2588" y="11283"/>
                  </a:cubicBezTo>
                  <a:cubicBezTo>
                    <a:pt x="2958" y="11006"/>
                    <a:pt x="3051" y="10544"/>
                    <a:pt x="3051" y="10174"/>
                  </a:cubicBezTo>
                  <a:cubicBezTo>
                    <a:pt x="3328" y="7955"/>
                    <a:pt x="4437" y="6199"/>
                    <a:pt x="5639" y="4350"/>
                  </a:cubicBezTo>
                  <a:cubicBezTo>
                    <a:pt x="6471" y="2964"/>
                    <a:pt x="7950" y="1855"/>
                    <a:pt x="8042" y="6"/>
                  </a:cubicBezTo>
                  <a:cubicBezTo>
                    <a:pt x="7991" y="2"/>
                    <a:pt x="7942" y="1"/>
                    <a:pt x="789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37"/>
            <p:cNvSpPr/>
            <p:nvPr/>
          </p:nvSpPr>
          <p:spPr>
            <a:xfrm>
              <a:off x="3763775" y="3080475"/>
              <a:ext cx="228800" cy="272725"/>
            </a:xfrm>
            <a:custGeom>
              <a:rect b="b" l="l" r="r" t="t"/>
              <a:pathLst>
                <a:path extrusionOk="0" h="10909" w="9152">
                  <a:moveTo>
                    <a:pt x="8042" y="1"/>
                  </a:moveTo>
                  <a:cubicBezTo>
                    <a:pt x="6471" y="2035"/>
                    <a:pt x="4807" y="3976"/>
                    <a:pt x="3420" y="6102"/>
                  </a:cubicBezTo>
                  <a:cubicBezTo>
                    <a:pt x="2311" y="7766"/>
                    <a:pt x="647" y="8967"/>
                    <a:pt x="0" y="10908"/>
                  </a:cubicBezTo>
                  <a:cubicBezTo>
                    <a:pt x="386" y="10688"/>
                    <a:pt x="738" y="10402"/>
                    <a:pt x="1097" y="10402"/>
                  </a:cubicBezTo>
                  <a:cubicBezTo>
                    <a:pt x="1341" y="10402"/>
                    <a:pt x="1587" y="10534"/>
                    <a:pt x="1849" y="10908"/>
                  </a:cubicBezTo>
                  <a:cubicBezTo>
                    <a:pt x="4807" y="8135"/>
                    <a:pt x="6748" y="4438"/>
                    <a:pt x="9151" y="1110"/>
                  </a:cubicBezTo>
                  <a:lnTo>
                    <a:pt x="9151" y="1110"/>
                  </a:lnTo>
                  <a:cubicBezTo>
                    <a:pt x="9068" y="1119"/>
                    <a:pt x="8990" y="1124"/>
                    <a:pt x="8916" y="1124"/>
                  </a:cubicBezTo>
                  <a:cubicBezTo>
                    <a:pt x="8250" y="1124"/>
                    <a:pt x="7959" y="750"/>
                    <a:pt x="804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37"/>
            <p:cNvSpPr/>
            <p:nvPr/>
          </p:nvSpPr>
          <p:spPr>
            <a:xfrm>
              <a:off x="4558700" y="4224375"/>
              <a:ext cx="141000" cy="337400"/>
            </a:xfrm>
            <a:custGeom>
              <a:rect b="b" l="l" r="r" t="t"/>
              <a:pathLst>
                <a:path extrusionOk="0" h="13496" w="5640">
                  <a:moveTo>
                    <a:pt x="2774" y="0"/>
                  </a:moveTo>
                  <a:cubicBezTo>
                    <a:pt x="2496" y="1941"/>
                    <a:pt x="1295" y="3420"/>
                    <a:pt x="555" y="5084"/>
                  </a:cubicBezTo>
                  <a:cubicBezTo>
                    <a:pt x="93" y="6193"/>
                    <a:pt x="1" y="7025"/>
                    <a:pt x="555" y="8135"/>
                  </a:cubicBezTo>
                  <a:cubicBezTo>
                    <a:pt x="1572" y="10076"/>
                    <a:pt x="3328" y="11462"/>
                    <a:pt x="4253" y="13496"/>
                  </a:cubicBezTo>
                  <a:cubicBezTo>
                    <a:pt x="4345" y="12479"/>
                    <a:pt x="5362" y="11555"/>
                    <a:pt x="3791" y="10723"/>
                  </a:cubicBezTo>
                  <a:cubicBezTo>
                    <a:pt x="2959" y="10353"/>
                    <a:pt x="3421" y="8874"/>
                    <a:pt x="4345" y="8504"/>
                  </a:cubicBezTo>
                  <a:cubicBezTo>
                    <a:pt x="5085" y="8227"/>
                    <a:pt x="5639" y="7765"/>
                    <a:pt x="5639" y="6933"/>
                  </a:cubicBezTo>
                  <a:lnTo>
                    <a:pt x="5639" y="6933"/>
                  </a:lnTo>
                  <a:cubicBezTo>
                    <a:pt x="4438" y="7857"/>
                    <a:pt x="2774" y="7395"/>
                    <a:pt x="1480" y="8504"/>
                  </a:cubicBezTo>
                  <a:cubicBezTo>
                    <a:pt x="2034" y="7765"/>
                    <a:pt x="186" y="6009"/>
                    <a:pt x="2774" y="5916"/>
                  </a:cubicBezTo>
                  <a:cubicBezTo>
                    <a:pt x="3051" y="5916"/>
                    <a:pt x="3791" y="3883"/>
                    <a:pt x="2312" y="2958"/>
                  </a:cubicBezTo>
                  <a:cubicBezTo>
                    <a:pt x="2400" y="2929"/>
                    <a:pt x="2483" y="2916"/>
                    <a:pt x="2562" y="2916"/>
                  </a:cubicBezTo>
                  <a:cubicBezTo>
                    <a:pt x="3084" y="2916"/>
                    <a:pt x="3421" y="3476"/>
                    <a:pt x="3862" y="3476"/>
                  </a:cubicBezTo>
                  <a:cubicBezTo>
                    <a:pt x="3983" y="3476"/>
                    <a:pt x="4111" y="3434"/>
                    <a:pt x="4253" y="3328"/>
                  </a:cubicBezTo>
                  <a:cubicBezTo>
                    <a:pt x="4253" y="3051"/>
                    <a:pt x="4345" y="2773"/>
                    <a:pt x="4438" y="2496"/>
                  </a:cubicBezTo>
                  <a:cubicBezTo>
                    <a:pt x="3236" y="2311"/>
                    <a:pt x="3328" y="1479"/>
                    <a:pt x="3328" y="647"/>
                  </a:cubicBezTo>
                  <a:cubicBezTo>
                    <a:pt x="3328" y="462"/>
                    <a:pt x="2959" y="185"/>
                    <a:pt x="277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37"/>
            <p:cNvSpPr/>
            <p:nvPr/>
          </p:nvSpPr>
          <p:spPr>
            <a:xfrm>
              <a:off x="2372625" y="580375"/>
              <a:ext cx="198775" cy="230850"/>
            </a:xfrm>
            <a:custGeom>
              <a:rect b="b" l="l" r="r" t="t"/>
              <a:pathLst>
                <a:path extrusionOk="0" h="9234" w="7951">
                  <a:moveTo>
                    <a:pt x="1947" y="1"/>
                  </a:moveTo>
                  <a:cubicBezTo>
                    <a:pt x="1235" y="1"/>
                    <a:pt x="557" y="174"/>
                    <a:pt x="1" y="545"/>
                  </a:cubicBezTo>
                  <a:cubicBezTo>
                    <a:pt x="1110" y="915"/>
                    <a:pt x="278" y="1284"/>
                    <a:pt x="1" y="1654"/>
                  </a:cubicBezTo>
                  <a:cubicBezTo>
                    <a:pt x="564" y="1607"/>
                    <a:pt x="1045" y="1579"/>
                    <a:pt x="1463" y="1579"/>
                  </a:cubicBezTo>
                  <a:cubicBezTo>
                    <a:pt x="3511" y="1579"/>
                    <a:pt x="4025" y="2263"/>
                    <a:pt x="5177" y="4797"/>
                  </a:cubicBezTo>
                  <a:cubicBezTo>
                    <a:pt x="5824" y="6276"/>
                    <a:pt x="4807" y="7570"/>
                    <a:pt x="5085" y="8864"/>
                  </a:cubicBezTo>
                  <a:cubicBezTo>
                    <a:pt x="5217" y="8864"/>
                    <a:pt x="5341" y="8857"/>
                    <a:pt x="5458" y="8857"/>
                  </a:cubicBezTo>
                  <a:cubicBezTo>
                    <a:pt x="5751" y="8857"/>
                    <a:pt x="5996" y="8904"/>
                    <a:pt x="6194" y="9234"/>
                  </a:cubicBezTo>
                  <a:cubicBezTo>
                    <a:pt x="7950" y="7200"/>
                    <a:pt x="7580" y="4982"/>
                    <a:pt x="6564" y="2856"/>
                  </a:cubicBezTo>
                  <a:cubicBezTo>
                    <a:pt x="5706" y="1075"/>
                    <a:pt x="3720" y="1"/>
                    <a:pt x="194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37"/>
            <p:cNvSpPr/>
            <p:nvPr/>
          </p:nvSpPr>
          <p:spPr>
            <a:xfrm>
              <a:off x="3793800" y="2832275"/>
              <a:ext cx="251925" cy="220500"/>
            </a:xfrm>
            <a:custGeom>
              <a:rect b="b" l="l" r="r" t="t"/>
              <a:pathLst>
                <a:path extrusionOk="0" h="8820" w="10077">
                  <a:moveTo>
                    <a:pt x="1246" y="1"/>
                  </a:moveTo>
                  <a:cubicBezTo>
                    <a:pt x="1009" y="1"/>
                    <a:pt x="775" y="135"/>
                    <a:pt x="556" y="501"/>
                  </a:cubicBezTo>
                  <a:cubicBezTo>
                    <a:pt x="1" y="1333"/>
                    <a:pt x="371" y="2072"/>
                    <a:pt x="1110" y="2534"/>
                  </a:cubicBezTo>
                  <a:cubicBezTo>
                    <a:pt x="2127" y="3181"/>
                    <a:pt x="3236" y="3828"/>
                    <a:pt x="4253" y="4568"/>
                  </a:cubicBezTo>
                  <a:lnTo>
                    <a:pt x="4253" y="4475"/>
                  </a:lnTo>
                  <a:cubicBezTo>
                    <a:pt x="4333" y="4236"/>
                    <a:pt x="4412" y="3791"/>
                    <a:pt x="4729" y="3791"/>
                  </a:cubicBezTo>
                  <a:cubicBezTo>
                    <a:pt x="4779" y="3791"/>
                    <a:pt x="4836" y="3803"/>
                    <a:pt x="4900" y="3828"/>
                  </a:cubicBezTo>
                  <a:cubicBezTo>
                    <a:pt x="5547" y="4198"/>
                    <a:pt x="4808" y="4753"/>
                    <a:pt x="4992" y="5215"/>
                  </a:cubicBezTo>
                  <a:lnTo>
                    <a:pt x="9337" y="8820"/>
                  </a:lnTo>
                  <a:cubicBezTo>
                    <a:pt x="10076" y="8358"/>
                    <a:pt x="8875" y="7526"/>
                    <a:pt x="9707" y="7063"/>
                  </a:cubicBezTo>
                  <a:cubicBezTo>
                    <a:pt x="7396" y="4753"/>
                    <a:pt x="4900" y="2719"/>
                    <a:pt x="2312" y="593"/>
                  </a:cubicBezTo>
                  <a:cubicBezTo>
                    <a:pt x="1977" y="314"/>
                    <a:pt x="1608" y="1"/>
                    <a:pt x="124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37"/>
            <p:cNvSpPr/>
            <p:nvPr/>
          </p:nvSpPr>
          <p:spPr>
            <a:xfrm>
              <a:off x="2779350" y="3988650"/>
              <a:ext cx="124800" cy="263475"/>
            </a:xfrm>
            <a:custGeom>
              <a:rect b="b" l="l" r="r" t="t"/>
              <a:pathLst>
                <a:path extrusionOk="0" h="10539" w="4992">
                  <a:moveTo>
                    <a:pt x="4109" y="2392"/>
                  </a:moveTo>
                  <a:lnTo>
                    <a:pt x="4109" y="2392"/>
                  </a:lnTo>
                  <a:cubicBezTo>
                    <a:pt x="4126" y="2396"/>
                    <a:pt x="4143" y="2400"/>
                    <a:pt x="4160" y="2404"/>
                  </a:cubicBezTo>
                  <a:cubicBezTo>
                    <a:pt x="4143" y="2400"/>
                    <a:pt x="4126" y="2396"/>
                    <a:pt x="4109" y="2392"/>
                  </a:cubicBezTo>
                  <a:close/>
                  <a:moveTo>
                    <a:pt x="2311" y="1"/>
                  </a:moveTo>
                  <a:cubicBezTo>
                    <a:pt x="1202" y="2219"/>
                    <a:pt x="462" y="4530"/>
                    <a:pt x="93" y="6934"/>
                  </a:cubicBezTo>
                  <a:cubicBezTo>
                    <a:pt x="1479" y="7950"/>
                    <a:pt x="0" y="9429"/>
                    <a:pt x="832" y="10538"/>
                  </a:cubicBezTo>
                  <a:lnTo>
                    <a:pt x="925" y="10169"/>
                  </a:lnTo>
                  <a:cubicBezTo>
                    <a:pt x="1135" y="10243"/>
                    <a:pt x="1321" y="10276"/>
                    <a:pt x="1487" y="10276"/>
                  </a:cubicBezTo>
                  <a:cubicBezTo>
                    <a:pt x="2560" y="10276"/>
                    <a:pt x="2817" y="8905"/>
                    <a:pt x="3698" y="8505"/>
                  </a:cubicBezTo>
                  <a:cubicBezTo>
                    <a:pt x="4992" y="7858"/>
                    <a:pt x="4067" y="7396"/>
                    <a:pt x="3790" y="6841"/>
                  </a:cubicBezTo>
                  <a:lnTo>
                    <a:pt x="3790" y="6841"/>
                  </a:lnTo>
                  <a:cubicBezTo>
                    <a:pt x="3143" y="6934"/>
                    <a:pt x="3605" y="7673"/>
                    <a:pt x="2773" y="7765"/>
                  </a:cubicBezTo>
                  <a:cubicBezTo>
                    <a:pt x="2681" y="6102"/>
                    <a:pt x="3051" y="4345"/>
                    <a:pt x="2219" y="2682"/>
                  </a:cubicBezTo>
                  <a:cubicBezTo>
                    <a:pt x="2139" y="2522"/>
                    <a:pt x="2265" y="2090"/>
                    <a:pt x="2655" y="2090"/>
                  </a:cubicBezTo>
                  <a:cubicBezTo>
                    <a:pt x="2718" y="2090"/>
                    <a:pt x="2788" y="2101"/>
                    <a:pt x="2866" y="2127"/>
                  </a:cubicBezTo>
                  <a:cubicBezTo>
                    <a:pt x="3307" y="2215"/>
                    <a:pt x="3749" y="2303"/>
                    <a:pt x="4109" y="2392"/>
                  </a:cubicBezTo>
                  <a:lnTo>
                    <a:pt x="4109" y="2392"/>
                  </a:lnTo>
                  <a:cubicBezTo>
                    <a:pt x="2958" y="2088"/>
                    <a:pt x="2949" y="730"/>
                    <a:pt x="231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37"/>
            <p:cNvSpPr/>
            <p:nvPr/>
          </p:nvSpPr>
          <p:spPr>
            <a:xfrm>
              <a:off x="3918600" y="3386425"/>
              <a:ext cx="152550" cy="156875"/>
            </a:xfrm>
            <a:custGeom>
              <a:rect b="b" l="l" r="r" t="t"/>
              <a:pathLst>
                <a:path extrusionOk="0" h="6275" w="6102">
                  <a:moveTo>
                    <a:pt x="1160" y="1"/>
                  </a:moveTo>
                  <a:cubicBezTo>
                    <a:pt x="1024" y="1"/>
                    <a:pt x="882" y="86"/>
                    <a:pt x="740" y="334"/>
                  </a:cubicBezTo>
                  <a:cubicBezTo>
                    <a:pt x="487" y="587"/>
                    <a:pt x="234" y="993"/>
                    <a:pt x="822" y="993"/>
                  </a:cubicBezTo>
                  <a:cubicBezTo>
                    <a:pt x="879" y="993"/>
                    <a:pt x="944" y="989"/>
                    <a:pt x="1017" y="981"/>
                  </a:cubicBezTo>
                  <a:cubicBezTo>
                    <a:pt x="1387" y="981"/>
                    <a:pt x="1387" y="1258"/>
                    <a:pt x="1202" y="1536"/>
                  </a:cubicBezTo>
                  <a:cubicBezTo>
                    <a:pt x="999" y="1688"/>
                    <a:pt x="795" y="1757"/>
                    <a:pt x="576" y="1757"/>
                  </a:cubicBezTo>
                  <a:cubicBezTo>
                    <a:pt x="397" y="1757"/>
                    <a:pt x="208" y="1711"/>
                    <a:pt x="0" y="1628"/>
                  </a:cubicBezTo>
                  <a:lnTo>
                    <a:pt x="0" y="1628"/>
                  </a:lnTo>
                  <a:cubicBezTo>
                    <a:pt x="93" y="2183"/>
                    <a:pt x="278" y="2737"/>
                    <a:pt x="740" y="3107"/>
                  </a:cubicBezTo>
                  <a:cubicBezTo>
                    <a:pt x="954" y="2920"/>
                    <a:pt x="1136" y="2849"/>
                    <a:pt x="1302" y="2849"/>
                  </a:cubicBezTo>
                  <a:cubicBezTo>
                    <a:pt x="1709" y="2849"/>
                    <a:pt x="2009" y="3280"/>
                    <a:pt x="2404" y="3477"/>
                  </a:cubicBezTo>
                  <a:cubicBezTo>
                    <a:pt x="1849" y="4032"/>
                    <a:pt x="1479" y="4494"/>
                    <a:pt x="740" y="4494"/>
                  </a:cubicBezTo>
                  <a:cubicBezTo>
                    <a:pt x="740" y="4956"/>
                    <a:pt x="647" y="5326"/>
                    <a:pt x="1110" y="5603"/>
                  </a:cubicBezTo>
                  <a:cubicBezTo>
                    <a:pt x="1291" y="5239"/>
                    <a:pt x="1672" y="4836"/>
                    <a:pt x="1991" y="4836"/>
                  </a:cubicBezTo>
                  <a:cubicBezTo>
                    <a:pt x="2158" y="4836"/>
                    <a:pt x="2308" y="4947"/>
                    <a:pt x="2404" y="5233"/>
                  </a:cubicBezTo>
                  <a:cubicBezTo>
                    <a:pt x="2670" y="5989"/>
                    <a:pt x="2916" y="6274"/>
                    <a:pt x="3181" y="6274"/>
                  </a:cubicBezTo>
                  <a:cubicBezTo>
                    <a:pt x="3467" y="6274"/>
                    <a:pt x="3776" y="5942"/>
                    <a:pt x="4160" y="5510"/>
                  </a:cubicBezTo>
                  <a:cubicBezTo>
                    <a:pt x="4160" y="5510"/>
                    <a:pt x="4252" y="5603"/>
                    <a:pt x="4252" y="5603"/>
                  </a:cubicBezTo>
                  <a:cubicBezTo>
                    <a:pt x="4345" y="5695"/>
                    <a:pt x="4345" y="5880"/>
                    <a:pt x="4345" y="5973"/>
                  </a:cubicBezTo>
                  <a:cubicBezTo>
                    <a:pt x="4622" y="5880"/>
                    <a:pt x="4807" y="5695"/>
                    <a:pt x="5084" y="5603"/>
                  </a:cubicBezTo>
                  <a:cubicBezTo>
                    <a:pt x="5084" y="4863"/>
                    <a:pt x="4068" y="3847"/>
                    <a:pt x="5639" y="3477"/>
                  </a:cubicBezTo>
                  <a:cubicBezTo>
                    <a:pt x="6101" y="3384"/>
                    <a:pt x="6009" y="3015"/>
                    <a:pt x="5731" y="2830"/>
                  </a:cubicBezTo>
                  <a:cubicBezTo>
                    <a:pt x="4992" y="2460"/>
                    <a:pt x="5546" y="1998"/>
                    <a:pt x="5454" y="1628"/>
                  </a:cubicBezTo>
                  <a:cubicBezTo>
                    <a:pt x="4899" y="1443"/>
                    <a:pt x="4807" y="1074"/>
                    <a:pt x="5084" y="519"/>
                  </a:cubicBezTo>
                  <a:lnTo>
                    <a:pt x="5084" y="519"/>
                  </a:lnTo>
                  <a:cubicBezTo>
                    <a:pt x="4530" y="611"/>
                    <a:pt x="4068" y="796"/>
                    <a:pt x="3605" y="1258"/>
                  </a:cubicBezTo>
                  <a:cubicBezTo>
                    <a:pt x="3790" y="1258"/>
                    <a:pt x="4068" y="1351"/>
                    <a:pt x="4068" y="1443"/>
                  </a:cubicBezTo>
                  <a:cubicBezTo>
                    <a:pt x="4135" y="1714"/>
                    <a:pt x="3955" y="1886"/>
                    <a:pt x="3745" y="1886"/>
                  </a:cubicBezTo>
                  <a:cubicBezTo>
                    <a:pt x="3668" y="1886"/>
                    <a:pt x="3587" y="1863"/>
                    <a:pt x="3513" y="1813"/>
                  </a:cubicBezTo>
                  <a:cubicBezTo>
                    <a:pt x="2773" y="1536"/>
                    <a:pt x="2311" y="889"/>
                    <a:pt x="1757" y="334"/>
                  </a:cubicBezTo>
                  <a:cubicBezTo>
                    <a:pt x="1586" y="220"/>
                    <a:pt x="1380" y="1"/>
                    <a:pt x="116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37"/>
            <p:cNvSpPr/>
            <p:nvPr/>
          </p:nvSpPr>
          <p:spPr>
            <a:xfrm>
              <a:off x="3629750" y="1992075"/>
              <a:ext cx="143300" cy="263450"/>
            </a:xfrm>
            <a:custGeom>
              <a:rect b="b" l="l" r="r" t="t"/>
              <a:pathLst>
                <a:path extrusionOk="0" h="10538" w="5732">
                  <a:moveTo>
                    <a:pt x="2420" y="3036"/>
                  </a:moveTo>
                  <a:cubicBezTo>
                    <a:pt x="2699" y="3036"/>
                    <a:pt x="2773" y="3357"/>
                    <a:pt x="2773" y="3605"/>
                  </a:cubicBezTo>
                  <a:cubicBezTo>
                    <a:pt x="2866" y="4529"/>
                    <a:pt x="3882" y="5269"/>
                    <a:pt x="3328" y="6563"/>
                  </a:cubicBezTo>
                  <a:cubicBezTo>
                    <a:pt x="2773" y="5546"/>
                    <a:pt x="2311" y="4714"/>
                    <a:pt x="1941" y="3882"/>
                  </a:cubicBezTo>
                  <a:cubicBezTo>
                    <a:pt x="1756" y="3513"/>
                    <a:pt x="1941" y="3235"/>
                    <a:pt x="2311" y="3050"/>
                  </a:cubicBezTo>
                  <a:cubicBezTo>
                    <a:pt x="2350" y="3041"/>
                    <a:pt x="2387" y="3036"/>
                    <a:pt x="2420" y="3036"/>
                  </a:cubicBezTo>
                  <a:close/>
                  <a:moveTo>
                    <a:pt x="2126" y="0"/>
                  </a:moveTo>
                  <a:cubicBezTo>
                    <a:pt x="1664" y="0"/>
                    <a:pt x="924" y="0"/>
                    <a:pt x="1387" y="647"/>
                  </a:cubicBezTo>
                  <a:cubicBezTo>
                    <a:pt x="2403" y="2126"/>
                    <a:pt x="1202" y="2126"/>
                    <a:pt x="0" y="2219"/>
                  </a:cubicBezTo>
                  <a:cubicBezTo>
                    <a:pt x="555" y="2866"/>
                    <a:pt x="1756" y="3050"/>
                    <a:pt x="1017" y="3975"/>
                  </a:cubicBezTo>
                  <a:cubicBezTo>
                    <a:pt x="1849" y="6378"/>
                    <a:pt x="2958" y="8597"/>
                    <a:pt x="4622" y="10538"/>
                  </a:cubicBezTo>
                  <a:cubicBezTo>
                    <a:pt x="5639" y="10445"/>
                    <a:pt x="5084" y="9336"/>
                    <a:pt x="5731" y="9059"/>
                  </a:cubicBezTo>
                  <a:cubicBezTo>
                    <a:pt x="4714" y="6008"/>
                    <a:pt x="3050" y="3143"/>
                    <a:pt x="212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37"/>
            <p:cNvSpPr/>
            <p:nvPr/>
          </p:nvSpPr>
          <p:spPr>
            <a:xfrm>
              <a:off x="2705400" y="1375050"/>
              <a:ext cx="150225" cy="462200"/>
            </a:xfrm>
            <a:custGeom>
              <a:rect b="b" l="l" r="r" t="t"/>
              <a:pathLst>
                <a:path extrusionOk="0" h="18488" w="6009">
                  <a:moveTo>
                    <a:pt x="6009" y="17749"/>
                  </a:moveTo>
                  <a:cubicBezTo>
                    <a:pt x="6001" y="17753"/>
                    <a:pt x="5994" y="17758"/>
                    <a:pt x="5987" y="17763"/>
                  </a:cubicBezTo>
                  <a:lnTo>
                    <a:pt x="5987" y="17763"/>
                  </a:lnTo>
                  <a:cubicBezTo>
                    <a:pt x="5994" y="17789"/>
                    <a:pt x="6002" y="17815"/>
                    <a:pt x="6009" y="17841"/>
                  </a:cubicBezTo>
                  <a:lnTo>
                    <a:pt x="6009" y="17749"/>
                  </a:lnTo>
                  <a:close/>
                  <a:moveTo>
                    <a:pt x="555" y="1"/>
                  </a:moveTo>
                  <a:lnTo>
                    <a:pt x="555" y="1"/>
                  </a:lnTo>
                  <a:cubicBezTo>
                    <a:pt x="0" y="1203"/>
                    <a:pt x="1110" y="2127"/>
                    <a:pt x="1294" y="3236"/>
                  </a:cubicBezTo>
                  <a:cubicBezTo>
                    <a:pt x="2219" y="8413"/>
                    <a:pt x="3698" y="13589"/>
                    <a:pt x="5639" y="18488"/>
                  </a:cubicBezTo>
                  <a:cubicBezTo>
                    <a:pt x="5639" y="18218"/>
                    <a:pt x="5726" y="17948"/>
                    <a:pt x="5987" y="17763"/>
                  </a:cubicBezTo>
                  <a:lnTo>
                    <a:pt x="5987" y="17763"/>
                  </a:lnTo>
                  <a:cubicBezTo>
                    <a:pt x="5601" y="16413"/>
                    <a:pt x="4627" y="15316"/>
                    <a:pt x="4899" y="13774"/>
                  </a:cubicBezTo>
                  <a:cubicBezTo>
                    <a:pt x="4715" y="13496"/>
                    <a:pt x="4345" y="13219"/>
                    <a:pt x="4345" y="12849"/>
                  </a:cubicBezTo>
                  <a:cubicBezTo>
                    <a:pt x="4345" y="12480"/>
                    <a:pt x="4807" y="12202"/>
                    <a:pt x="4622" y="11740"/>
                  </a:cubicBezTo>
                  <a:cubicBezTo>
                    <a:pt x="4437" y="11278"/>
                    <a:pt x="5362" y="11001"/>
                    <a:pt x="4899" y="10446"/>
                  </a:cubicBezTo>
                  <a:cubicBezTo>
                    <a:pt x="4864" y="10411"/>
                    <a:pt x="4828" y="10397"/>
                    <a:pt x="4791" y="10397"/>
                  </a:cubicBezTo>
                  <a:cubicBezTo>
                    <a:pt x="4612" y="10397"/>
                    <a:pt x="4405" y="10721"/>
                    <a:pt x="4188" y="10721"/>
                  </a:cubicBezTo>
                  <a:cubicBezTo>
                    <a:pt x="4088" y="10721"/>
                    <a:pt x="3985" y="10651"/>
                    <a:pt x="3883" y="10446"/>
                  </a:cubicBezTo>
                  <a:cubicBezTo>
                    <a:pt x="3883" y="10354"/>
                    <a:pt x="3975" y="10261"/>
                    <a:pt x="3975" y="10076"/>
                  </a:cubicBezTo>
                  <a:cubicBezTo>
                    <a:pt x="3790" y="9152"/>
                    <a:pt x="3883" y="8320"/>
                    <a:pt x="2958" y="7488"/>
                  </a:cubicBezTo>
                  <a:cubicBezTo>
                    <a:pt x="2428" y="7046"/>
                    <a:pt x="2235" y="6096"/>
                    <a:pt x="3273" y="6096"/>
                  </a:cubicBezTo>
                  <a:cubicBezTo>
                    <a:pt x="3320" y="6096"/>
                    <a:pt x="3369" y="6098"/>
                    <a:pt x="3420" y="6102"/>
                  </a:cubicBezTo>
                  <a:cubicBezTo>
                    <a:pt x="4437" y="4992"/>
                    <a:pt x="1202" y="4715"/>
                    <a:pt x="3143" y="3329"/>
                  </a:cubicBezTo>
                  <a:cubicBezTo>
                    <a:pt x="2219" y="2219"/>
                    <a:pt x="1387" y="1110"/>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37"/>
            <p:cNvSpPr/>
            <p:nvPr/>
          </p:nvSpPr>
          <p:spPr>
            <a:xfrm>
              <a:off x="2855600" y="3681325"/>
              <a:ext cx="157175" cy="254200"/>
            </a:xfrm>
            <a:custGeom>
              <a:rect b="b" l="l" r="r" t="t"/>
              <a:pathLst>
                <a:path extrusionOk="0" h="10168" w="6287">
                  <a:moveTo>
                    <a:pt x="5454" y="0"/>
                  </a:moveTo>
                  <a:cubicBezTo>
                    <a:pt x="5177" y="370"/>
                    <a:pt x="4715" y="370"/>
                    <a:pt x="4345" y="370"/>
                  </a:cubicBezTo>
                  <a:cubicBezTo>
                    <a:pt x="2866" y="3605"/>
                    <a:pt x="1387" y="6840"/>
                    <a:pt x="1" y="10168"/>
                  </a:cubicBezTo>
                  <a:cubicBezTo>
                    <a:pt x="1168" y="10168"/>
                    <a:pt x="1637" y="8685"/>
                    <a:pt x="2765" y="8685"/>
                  </a:cubicBezTo>
                  <a:cubicBezTo>
                    <a:pt x="2798" y="8685"/>
                    <a:pt x="2832" y="8686"/>
                    <a:pt x="2866" y="8689"/>
                  </a:cubicBezTo>
                  <a:cubicBezTo>
                    <a:pt x="3328" y="6378"/>
                    <a:pt x="4253" y="4345"/>
                    <a:pt x="5084" y="2126"/>
                  </a:cubicBezTo>
                  <a:cubicBezTo>
                    <a:pt x="5547" y="1664"/>
                    <a:pt x="6286" y="1202"/>
                    <a:pt x="5824" y="277"/>
                  </a:cubicBezTo>
                  <a:lnTo>
                    <a:pt x="5824" y="277"/>
                  </a:lnTo>
                  <a:lnTo>
                    <a:pt x="5824" y="370"/>
                  </a:lnTo>
                  <a:lnTo>
                    <a:pt x="5454"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37"/>
            <p:cNvSpPr/>
            <p:nvPr/>
          </p:nvSpPr>
          <p:spPr>
            <a:xfrm>
              <a:off x="3736050" y="1155525"/>
              <a:ext cx="288875" cy="278575"/>
            </a:xfrm>
            <a:custGeom>
              <a:rect b="b" l="l" r="r" t="t"/>
              <a:pathLst>
                <a:path extrusionOk="0" h="11143" w="11555">
                  <a:moveTo>
                    <a:pt x="10538" y="1"/>
                  </a:moveTo>
                  <a:lnTo>
                    <a:pt x="10538" y="1"/>
                  </a:lnTo>
                  <a:cubicBezTo>
                    <a:pt x="6933" y="3606"/>
                    <a:pt x="2311" y="6101"/>
                    <a:pt x="0" y="10908"/>
                  </a:cubicBezTo>
                  <a:cubicBezTo>
                    <a:pt x="253" y="11035"/>
                    <a:pt x="449" y="11142"/>
                    <a:pt x="622" y="11142"/>
                  </a:cubicBezTo>
                  <a:cubicBezTo>
                    <a:pt x="827" y="11142"/>
                    <a:pt x="1001" y="10990"/>
                    <a:pt x="1202" y="10538"/>
                  </a:cubicBezTo>
                  <a:cubicBezTo>
                    <a:pt x="1468" y="9828"/>
                    <a:pt x="1649" y="8777"/>
                    <a:pt x="2810" y="8777"/>
                  </a:cubicBezTo>
                  <a:cubicBezTo>
                    <a:pt x="2858" y="8777"/>
                    <a:pt x="2907" y="8778"/>
                    <a:pt x="2958" y="8782"/>
                  </a:cubicBezTo>
                  <a:cubicBezTo>
                    <a:pt x="4992" y="6009"/>
                    <a:pt x="7949" y="4345"/>
                    <a:pt x="10538" y="2219"/>
                  </a:cubicBezTo>
                  <a:cubicBezTo>
                    <a:pt x="9798" y="1480"/>
                    <a:pt x="11554" y="740"/>
                    <a:pt x="1053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37"/>
            <p:cNvSpPr/>
            <p:nvPr/>
          </p:nvSpPr>
          <p:spPr>
            <a:xfrm>
              <a:off x="3969425" y="3526475"/>
              <a:ext cx="104025" cy="173350"/>
            </a:xfrm>
            <a:custGeom>
              <a:rect b="b" l="l" r="r" t="t"/>
              <a:pathLst>
                <a:path extrusionOk="0" h="6934" w="4161">
                  <a:moveTo>
                    <a:pt x="3051" y="1"/>
                  </a:moveTo>
                  <a:cubicBezTo>
                    <a:pt x="2774" y="93"/>
                    <a:pt x="2589" y="278"/>
                    <a:pt x="2312" y="371"/>
                  </a:cubicBezTo>
                  <a:cubicBezTo>
                    <a:pt x="1850" y="1572"/>
                    <a:pt x="1203" y="2774"/>
                    <a:pt x="186" y="3606"/>
                  </a:cubicBezTo>
                  <a:cubicBezTo>
                    <a:pt x="186" y="4623"/>
                    <a:pt x="1" y="5639"/>
                    <a:pt x="463" y="6564"/>
                  </a:cubicBezTo>
                  <a:cubicBezTo>
                    <a:pt x="740" y="6813"/>
                    <a:pt x="1034" y="6888"/>
                    <a:pt x="1335" y="6888"/>
                  </a:cubicBezTo>
                  <a:cubicBezTo>
                    <a:pt x="1786" y="6888"/>
                    <a:pt x="2252" y="6720"/>
                    <a:pt x="2699" y="6720"/>
                  </a:cubicBezTo>
                  <a:cubicBezTo>
                    <a:pt x="2947" y="6720"/>
                    <a:pt x="3190" y="6772"/>
                    <a:pt x="3421" y="6934"/>
                  </a:cubicBezTo>
                  <a:cubicBezTo>
                    <a:pt x="4068" y="6009"/>
                    <a:pt x="3329" y="5455"/>
                    <a:pt x="3051" y="4715"/>
                  </a:cubicBezTo>
                  <a:cubicBezTo>
                    <a:pt x="3791" y="3144"/>
                    <a:pt x="4161" y="1572"/>
                    <a:pt x="305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37"/>
            <p:cNvSpPr/>
            <p:nvPr/>
          </p:nvSpPr>
          <p:spPr>
            <a:xfrm>
              <a:off x="4429300" y="4825200"/>
              <a:ext cx="138675" cy="222450"/>
            </a:xfrm>
            <a:custGeom>
              <a:rect b="b" l="l" r="r" t="t"/>
              <a:pathLst>
                <a:path extrusionOk="0" h="8898" w="5547">
                  <a:moveTo>
                    <a:pt x="1017" y="0"/>
                  </a:moveTo>
                  <a:lnTo>
                    <a:pt x="1017" y="0"/>
                  </a:lnTo>
                  <a:cubicBezTo>
                    <a:pt x="0" y="2773"/>
                    <a:pt x="1295" y="7025"/>
                    <a:pt x="3698" y="8689"/>
                  </a:cubicBezTo>
                  <a:cubicBezTo>
                    <a:pt x="3929" y="8828"/>
                    <a:pt x="4137" y="8897"/>
                    <a:pt x="4345" y="8897"/>
                  </a:cubicBezTo>
                  <a:cubicBezTo>
                    <a:pt x="4553" y="8897"/>
                    <a:pt x="4761" y="8828"/>
                    <a:pt x="4992" y="8689"/>
                  </a:cubicBezTo>
                  <a:cubicBezTo>
                    <a:pt x="5546" y="8320"/>
                    <a:pt x="5177" y="7857"/>
                    <a:pt x="4992" y="7580"/>
                  </a:cubicBezTo>
                  <a:cubicBezTo>
                    <a:pt x="4345" y="6563"/>
                    <a:pt x="4530" y="5639"/>
                    <a:pt x="4992" y="4715"/>
                  </a:cubicBezTo>
                  <a:cubicBezTo>
                    <a:pt x="4837" y="4631"/>
                    <a:pt x="4713" y="4595"/>
                    <a:pt x="4611" y="4595"/>
                  </a:cubicBezTo>
                  <a:cubicBezTo>
                    <a:pt x="4000" y="4595"/>
                    <a:pt x="4207" y="5888"/>
                    <a:pt x="3465" y="5888"/>
                  </a:cubicBezTo>
                  <a:cubicBezTo>
                    <a:pt x="3373" y="5888"/>
                    <a:pt x="3267" y="5868"/>
                    <a:pt x="3143" y="5824"/>
                  </a:cubicBezTo>
                  <a:cubicBezTo>
                    <a:pt x="3143" y="5269"/>
                    <a:pt x="3698" y="4437"/>
                    <a:pt x="2311" y="4345"/>
                  </a:cubicBezTo>
                  <a:cubicBezTo>
                    <a:pt x="1849" y="4345"/>
                    <a:pt x="1572" y="3513"/>
                    <a:pt x="1664" y="2866"/>
                  </a:cubicBezTo>
                  <a:cubicBezTo>
                    <a:pt x="1757" y="2404"/>
                    <a:pt x="2034" y="1941"/>
                    <a:pt x="2681" y="1757"/>
                  </a:cubicBezTo>
                  <a:cubicBezTo>
                    <a:pt x="3143" y="1757"/>
                    <a:pt x="3605" y="1572"/>
                    <a:pt x="4160" y="1479"/>
                  </a:cubicBezTo>
                  <a:cubicBezTo>
                    <a:pt x="2958" y="1202"/>
                    <a:pt x="1849" y="832"/>
                    <a:pt x="101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37"/>
            <p:cNvSpPr/>
            <p:nvPr/>
          </p:nvSpPr>
          <p:spPr>
            <a:xfrm>
              <a:off x="4745875" y="4829825"/>
              <a:ext cx="145625" cy="244975"/>
            </a:xfrm>
            <a:custGeom>
              <a:rect b="b" l="l" r="r" t="t"/>
              <a:pathLst>
                <a:path extrusionOk="0" h="9799" w="5825">
                  <a:moveTo>
                    <a:pt x="1757" y="0"/>
                  </a:moveTo>
                  <a:cubicBezTo>
                    <a:pt x="925" y="93"/>
                    <a:pt x="2404" y="1387"/>
                    <a:pt x="1480" y="1941"/>
                  </a:cubicBezTo>
                  <a:lnTo>
                    <a:pt x="1480" y="2311"/>
                  </a:lnTo>
                  <a:cubicBezTo>
                    <a:pt x="2404" y="3235"/>
                    <a:pt x="2219" y="3790"/>
                    <a:pt x="1018" y="4160"/>
                  </a:cubicBezTo>
                  <a:cubicBezTo>
                    <a:pt x="648" y="4252"/>
                    <a:pt x="278" y="4345"/>
                    <a:pt x="1" y="4530"/>
                  </a:cubicBezTo>
                  <a:cubicBezTo>
                    <a:pt x="186" y="4714"/>
                    <a:pt x="463" y="4992"/>
                    <a:pt x="740" y="5177"/>
                  </a:cubicBezTo>
                  <a:cubicBezTo>
                    <a:pt x="1123" y="5023"/>
                    <a:pt x="1348" y="4934"/>
                    <a:pt x="1479" y="4934"/>
                  </a:cubicBezTo>
                  <a:cubicBezTo>
                    <a:pt x="1665" y="4934"/>
                    <a:pt x="1665" y="5113"/>
                    <a:pt x="1665" y="5546"/>
                  </a:cubicBezTo>
                  <a:cubicBezTo>
                    <a:pt x="1665" y="5824"/>
                    <a:pt x="1757" y="6008"/>
                    <a:pt x="1942" y="6193"/>
                  </a:cubicBezTo>
                  <a:cubicBezTo>
                    <a:pt x="1987" y="6223"/>
                    <a:pt x="2043" y="6234"/>
                    <a:pt x="2106" y="6234"/>
                  </a:cubicBezTo>
                  <a:cubicBezTo>
                    <a:pt x="2265" y="6234"/>
                    <a:pt x="2467" y="6165"/>
                    <a:pt x="2624" y="6165"/>
                  </a:cubicBezTo>
                  <a:cubicBezTo>
                    <a:pt x="2790" y="6165"/>
                    <a:pt x="2906" y="6243"/>
                    <a:pt x="2866" y="6563"/>
                  </a:cubicBezTo>
                  <a:cubicBezTo>
                    <a:pt x="2774" y="7025"/>
                    <a:pt x="2127" y="6748"/>
                    <a:pt x="1757" y="7025"/>
                  </a:cubicBezTo>
                  <a:cubicBezTo>
                    <a:pt x="1942" y="7118"/>
                    <a:pt x="2035" y="7303"/>
                    <a:pt x="2127" y="7395"/>
                  </a:cubicBezTo>
                  <a:cubicBezTo>
                    <a:pt x="2959" y="8135"/>
                    <a:pt x="4253" y="8504"/>
                    <a:pt x="4623" y="9798"/>
                  </a:cubicBezTo>
                  <a:cubicBezTo>
                    <a:pt x="5824" y="9244"/>
                    <a:pt x="5639" y="8504"/>
                    <a:pt x="5177" y="7672"/>
                  </a:cubicBezTo>
                  <a:cubicBezTo>
                    <a:pt x="4808" y="7118"/>
                    <a:pt x="4068" y="6748"/>
                    <a:pt x="4715" y="5916"/>
                  </a:cubicBezTo>
                  <a:cubicBezTo>
                    <a:pt x="4623" y="5546"/>
                    <a:pt x="4438" y="5177"/>
                    <a:pt x="4345" y="4899"/>
                  </a:cubicBezTo>
                  <a:cubicBezTo>
                    <a:pt x="4287" y="4903"/>
                    <a:pt x="4232" y="4905"/>
                    <a:pt x="4181" y="4905"/>
                  </a:cubicBezTo>
                  <a:cubicBezTo>
                    <a:pt x="2952" y="4905"/>
                    <a:pt x="3961" y="3864"/>
                    <a:pt x="3606" y="3420"/>
                  </a:cubicBezTo>
                  <a:cubicBezTo>
                    <a:pt x="3513" y="3051"/>
                    <a:pt x="3421" y="2681"/>
                    <a:pt x="3236" y="2311"/>
                  </a:cubicBezTo>
                  <a:cubicBezTo>
                    <a:pt x="2959" y="2219"/>
                    <a:pt x="2682" y="2126"/>
                    <a:pt x="2497" y="1941"/>
                  </a:cubicBezTo>
                  <a:cubicBezTo>
                    <a:pt x="1942" y="1387"/>
                    <a:pt x="2866" y="0"/>
                    <a:pt x="175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37"/>
            <p:cNvSpPr/>
            <p:nvPr/>
          </p:nvSpPr>
          <p:spPr>
            <a:xfrm>
              <a:off x="4175100" y="1730925"/>
              <a:ext cx="124825" cy="180275"/>
            </a:xfrm>
            <a:custGeom>
              <a:rect b="b" l="l" r="r" t="t"/>
              <a:pathLst>
                <a:path extrusionOk="0" h="7211" w="4993">
                  <a:moveTo>
                    <a:pt x="4261" y="1"/>
                  </a:moveTo>
                  <a:cubicBezTo>
                    <a:pt x="3482" y="1"/>
                    <a:pt x="3057" y="1057"/>
                    <a:pt x="2404" y="1203"/>
                  </a:cubicBezTo>
                  <a:cubicBezTo>
                    <a:pt x="1" y="1665"/>
                    <a:pt x="1942" y="3698"/>
                    <a:pt x="833" y="4530"/>
                  </a:cubicBezTo>
                  <a:cubicBezTo>
                    <a:pt x="1017" y="4623"/>
                    <a:pt x="1110" y="4808"/>
                    <a:pt x="1202" y="4900"/>
                  </a:cubicBezTo>
                  <a:cubicBezTo>
                    <a:pt x="2127" y="5640"/>
                    <a:pt x="3051" y="6379"/>
                    <a:pt x="3883" y="7211"/>
                  </a:cubicBezTo>
                  <a:cubicBezTo>
                    <a:pt x="4437" y="4900"/>
                    <a:pt x="3698" y="2404"/>
                    <a:pt x="4992" y="278"/>
                  </a:cubicBezTo>
                  <a:cubicBezTo>
                    <a:pt x="4714" y="80"/>
                    <a:pt x="4474" y="1"/>
                    <a:pt x="426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37"/>
            <p:cNvSpPr/>
            <p:nvPr/>
          </p:nvSpPr>
          <p:spPr>
            <a:xfrm>
              <a:off x="3608950" y="3514925"/>
              <a:ext cx="122500" cy="247300"/>
            </a:xfrm>
            <a:custGeom>
              <a:rect b="b" l="l" r="r" t="t"/>
              <a:pathLst>
                <a:path extrusionOk="0" h="9892" w="4900">
                  <a:moveTo>
                    <a:pt x="4437" y="1"/>
                  </a:moveTo>
                  <a:cubicBezTo>
                    <a:pt x="3882" y="1757"/>
                    <a:pt x="2958" y="3144"/>
                    <a:pt x="1849" y="4438"/>
                  </a:cubicBezTo>
                  <a:cubicBezTo>
                    <a:pt x="2006" y="4420"/>
                    <a:pt x="2145" y="4412"/>
                    <a:pt x="2268" y="4412"/>
                  </a:cubicBezTo>
                  <a:cubicBezTo>
                    <a:pt x="3441" y="4412"/>
                    <a:pt x="3091" y="5181"/>
                    <a:pt x="2588" y="6101"/>
                  </a:cubicBezTo>
                  <a:cubicBezTo>
                    <a:pt x="2681" y="5362"/>
                    <a:pt x="1849" y="5085"/>
                    <a:pt x="1849" y="4438"/>
                  </a:cubicBezTo>
                  <a:cubicBezTo>
                    <a:pt x="1503" y="4361"/>
                    <a:pt x="1141" y="4236"/>
                    <a:pt x="863" y="4236"/>
                  </a:cubicBezTo>
                  <a:cubicBezTo>
                    <a:pt x="472" y="4236"/>
                    <a:pt x="246" y="4482"/>
                    <a:pt x="462" y="5454"/>
                  </a:cubicBezTo>
                  <a:cubicBezTo>
                    <a:pt x="555" y="5824"/>
                    <a:pt x="462" y="6194"/>
                    <a:pt x="370" y="6656"/>
                  </a:cubicBezTo>
                  <a:cubicBezTo>
                    <a:pt x="1202" y="7118"/>
                    <a:pt x="1664" y="7765"/>
                    <a:pt x="1387" y="8782"/>
                  </a:cubicBezTo>
                  <a:cubicBezTo>
                    <a:pt x="1296" y="9054"/>
                    <a:pt x="1156" y="9138"/>
                    <a:pt x="996" y="9138"/>
                  </a:cubicBezTo>
                  <a:cubicBezTo>
                    <a:pt x="734" y="9138"/>
                    <a:pt x="418" y="8913"/>
                    <a:pt x="174" y="8913"/>
                  </a:cubicBezTo>
                  <a:cubicBezTo>
                    <a:pt x="110" y="8913"/>
                    <a:pt x="52" y="8928"/>
                    <a:pt x="0" y="8967"/>
                  </a:cubicBezTo>
                  <a:cubicBezTo>
                    <a:pt x="104" y="9697"/>
                    <a:pt x="503" y="9780"/>
                    <a:pt x="929" y="9780"/>
                  </a:cubicBezTo>
                  <a:cubicBezTo>
                    <a:pt x="1055" y="9780"/>
                    <a:pt x="1184" y="9773"/>
                    <a:pt x="1308" y="9773"/>
                  </a:cubicBezTo>
                  <a:cubicBezTo>
                    <a:pt x="1509" y="9773"/>
                    <a:pt x="1699" y="9792"/>
                    <a:pt x="1849" y="9891"/>
                  </a:cubicBezTo>
                  <a:cubicBezTo>
                    <a:pt x="2056" y="9581"/>
                    <a:pt x="2320" y="9531"/>
                    <a:pt x="2610" y="9531"/>
                  </a:cubicBezTo>
                  <a:cubicBezTo>
                    <a:pt x="2748" y="9531"/>
                    <a:pt x="2892" y="9543"/>
                    <a:pt x="3039" y="9543"/>
                  </a:cubicBezTo>
                  <a:cubicBezTo>
                    <a:pt x="3134" y="9543"/>
                    <a:pt x="3231" y="9538"/>
                    <a:pt x="3328" y="9522"/>
                  </a:cubicBezTo>
                  <a:cubicBezTo>
                    <a:pt x="3328" y="8967"/>
                    <a:pt x="3328" y="8320"/>
                    <a:pt x="3328" y="7765"/>
                  </a:cubicBezTo>
                  <a:cubicBezTo>
                    <a:pt x="2958" y="7673"/>
                    <a:pt x="2588" y="7858"/>
                    <a:pt x="2404" y="7396"/>
                  </a:cubicBezTo>
                  <a:cubicBezTo>
                    <a:pt x="2404" y="7303"/>
                    <a:pt x="2588" y="7118"/>
                    <a:pt x="2681" y="7118"/>
                  </a:cubicBezTo>
                  <a:cubicBezTo>
                    <a:pt x="2730" y="7108"/>
                    <a:pt x="2774" y="7104"/>
                    <a:pt x="2815" y="7104"/>
                  </a:cubicBezTo>
                  <a:cubicBezTo>
                    <a:pt x="3163" y="7104"/>
                    <a:pt x="3245" y="7435"/>
                    <a:pt x="3328" y="7765"/>
                  </a:cubicBezTo>
                  <a:cubicBezTo>
                    <a:pt x="3790" y="7396"/>
                    <a:pt x="3605" y="6841"/>
                    <a:pt x="3698" y="6379"/>
                  </a:cubicBezTo>
                  <a:cubicBezTo>
                    <a:pt x="4067" y="4622"/>
                    <a:pt x="3882" y="2774"/>
                    <a:pt x="4714" y="1202"/>
                  </a:cubicBezTo>
                  <a:cubicBezTo>
                    <a:pt x="4622" y="833"/>
                    <a:pt x="4899" y="370"/>
                    <a:pt x="443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37"/>
            <p:cNvSpPr/>
            <p:nvPr/>
          </p:nvSpPr>
          <p:spPr>
            <a:xfrm>
              <a:off x="3821550" y="2339900"/>
              <a:ext cx="161775" cy="206800"/>
            </a:xfrm>
            <a:custGeom>
              <a:rect b="b" l="l" r="r" t="t"/>
              <a:pathLst>
                <a:path extrusionOk="0" h="8272" w="6471">
                  <a:moveTo>
                    <a:pt x="937" y="0"/>
                  </a:moveTo>
                  <a:cubicBezTo>
                    <a:pt x="731" y="0"/>
                    <a:pt x="551" y="141"/>
                    <a:pt x="370" y="322"/>
                  </a:cubicBezTo>
                  <a:cubicBezTo>
                    <a:pt x="0" y="599"/>
                    <a:pt x="93" y="877"/>
                    <a:pt x="277" y="1246"/>
                  </a:cubicBezTo>
                  <a:cubicBezTo>
                    <a:pt x="1941" y="3650"/>
                    <a:pt x="3513" y="6146"/>
                    <a:pt x="5731" y="8272"/>
                  </a:cubicBezTo>
                  <a:cubicBezTo>
                    <a:pt x="5731" y="7624"/>
                    <a:pt x="5916" y="7162"/>
                    <a:pt x="6471" y="6793"/>
                  </a:cubicBezTo>
                  <a:cubicBezTo>
                    <a:pt x="5177" y="4851"/>
                    <a:pt x="3975" y="2910"/>
                    <a:pt x="2588" y="1062"/>
                  </a:cubicBezTo>
                  <a:cubicBezTo>
                    <a:pt x="2311" y="692"/>
                    <a:pt x="1756" y="415"/>
                    <a:pt x="1294" y="137"/>
                  </a:cubicBezTo>
                  <a:cubicBezTo>
                    <a:pt x="1165" y="41"/>
                    <a:pt x="1048" y="0"/>
                    <a:pt x="93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37"/>
            <p:cNvSpPr/>
            <p:nvPr/>
          </p:nvSpPr>
          <p:spPr>
            <a:xfrm>
              <a:off x="3317775" y="2844775"/>
              <a:ext cx="201075" cy="154850"/>
            </a:xfrm>
            <a:custGeom>
              <a:rect b="b" l="l" r="r" t="t"/>
              <a:pathLst>
                <a:path extrusionOk="0" h="6194" w="8043">
                  <a:moveTo>
                    <a:pt x="0" y="1"/>
                  </a:moveTo>
                  <a:cubicBezTo>
                    <a:pt x="278" y="740"/>
                    <a:pt x="555" y="1480"/>
                    <a:pt x="740" y="2219"/>
                  </a:cubicBezTo>
                  <a:cubicBezTo>
                    <a:pt x="3421" y="2681"/>
                    <a:pt x="5362" y="4437"/>
                    <a:pt x="7303" y="6194"/>
                  </a:cubicBezTo>
                  <a:cubicBezTo>
                    <a:pt x="8042" y="5639"/>
                    <a:pt x="6933" y="4437"/>
                    <a:pt x="8042" y="3975"/>
                  </a:cubicBezTo>
                  <a:cubicBezTo>
                    <a:pt x="7025" y="3328"/>
                    <a:pt x="6009" y="2496"/>
                    <a:pt x="4899" y="1942"/>
                  </a:cubicBezTo>
                  <a:cubicBezTo>
                    <a:pt x="3421" y="1017"/>
                    <a:pt x="1942" y="1"/>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37"/>
            <p:cNvSpPr/>
            <p:nvPr/>
          </p:nvSpPr>
          <p:spPr>
            <a:xfrm>
              <a:off x="3620500" y="3062000"/>
              <a:ext cx="184900" cy="192500"/>
            </a:xfrm>
            <a:custGeom>
              <a:rect b="b" l="l" r="r" t="t"/>
              <a:pathLst>
                <a:path extrusionOk="0" h="7700" w="7396">
                  <a:moveTo>
                    <a:pt x="647" y="0"/>
                  </a:moveTo>
                  <a:lnTo>
                    <a:pt x="647" y="0"/>
                  </a:lnTo>
                  <a:cubicBezTo>
                    <a:pt x="0" y="555"/>
                    <a:pt x="925" y="1387"/>
                    <a:pt x="278" y="1849"/>
                  </a:cubicBezTo>
                  <a:cubicBezTo>
                    <a:pt x="307" y="1857"/>
                    <a:pt x="337" y="1860"/>
                    <a:pt x="368" y="1860"/>
                  </a:cubicBezTo>
                  <a:cubicBezTo>
                    <a:pt x="604" y="1860"/>
                    <a:pt x="868" y="1663"/>
                    <a:pt x="1093" y="1663"/>
                  </a:cubicBezTo>
                  <a:cubicBezTo>
                    <a:pt x="1203" y="1663"/>
                    <a:pt x="1303" y="1710"/>
                    <a:pt x="1387" y="1849"/>
                  </a:cubicBezTo>
                  <a:cubicBezTo>
                    <a:pt x="1757" y="2219"/>
                    <a:pt x="1017" y="2311"/>
                    <a:pt x="1017" y="2589"/>
                  </a:cubicBezTo>
                  <a:cubicBezTo>
                    <a:pt x="2311" y="4345"/>
                    <a:pt x="3883" y="5824"/>
                    <a:pt x="5362" y="7303"/>
                  </a:cubicBezTo>
                  <a:cubicBezTo>
                    <a:pt x="5666" y="7557"/>
                    <a:pt x="5999" y="7699"/>
                    <a:pt x="6314" y="7699"/>
                  </a:cubicBezTo>
                  <a:cubicBezTo>
                    <a:pt x="6571" y="7699"/>
                    <a:pt x="6817" y="7603"/>
                    <a:pt x="7025" y="7395"/>
                  </a:cubicBezTo>
                  <a:cubicBezTo>
                    <a:pt x="7395" y="6933"/>
                    <a:pt x="7118" y="6379"/>
                    <a:pt x="6748" y="5916"/>
                  </a:cubicBezTo>
                  <a:cubicBezTo>
                    <a:pt x="4715" y="3975"/>
                    <a:pt x="2958" y="1757"/>
                    <a:pt x="64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37"/>
            <p:cNvSpPr/>
            <p:nvPr/>
          </p:nvSpPr>
          <p:spPr>
            <a:xfrm>
              <a:off x="4108100" y="4661125"/>
              <a:ext cx="201050" cy="164825"/>
            </a:xfrm>
            <a:custGeom>
              <a:rect b="b" l="l" r="r" t="t"/>
              <a:pathLst>
                <a:path extrusionOk="0" h="6593" w="8042">
                  <a:moveTo>
                    <a:pt x="5546" y="0"/>
                  </a:moveTo>
                  <a:cubicBezTo>
                    <a:pt x="5454" y="740"/>
                    <a:pt x="4899" y="1017"/>
                    <a:pt x="4529" y="1387"/>
                  </a:cubicBezTo>
                  <a:cubicBezTo>
                    <a:pt x="3235" y="2681"/>
                    <a:pt x="1571" y="3513"/>
                    <a:pt x="740" y="5177"/>
                  </a:cubicBezTo>
                  <a:cubicBezTo>
                    <a:pt x="647" y="5547"/>
                    <a:pt x="0" y="5824"/>
                    <a:pt x="370" y="6286"/>
                  </a:cubicBezTo>
                  <a:cubicBezTo>
                    <a:pt x="586" y="6503"/>
                    <a:pt x="866" y="6592"/>
                    <a:pt x="1154" y="6592"/>
                  </a:cubicBezTo>
                  <a:cubicBezTo>
                    <a:pt x="1358" y="6592"/>
                    <a:pt x="1565" y="6547"/>
                    <a:pt x="1756" y="6471"/>
                  </a:cubicBezTo>
                  <a:cubicBezTo>
                    <a:pt x="2126" y="6378"/>
                    <a:pt x="2496" y="6101"/>
                    <a:pt x="2773" y="5731"/>
                  </a:cubicBezTo>
                  <a:cubicBezTo>
                    <a:pt x="4252" y="3975"/>
                    <a:pt x="6008" y="2589"/>
                    <a:pt x="8042" y="1479"/>
                  </a:cubicBezTo>
                  <a:cubicBezTo>
                    <a:pt x="7645" y="1321"/>
                    <a:pt x="7384" y="480"/>
                    <a:pt x="7085" y="480"/>
                  </a:cubicBezTo>
                  <a:cubicBezTo>
                    <a:pt x="7035" y="480"/>
                    <a:pt x="6985" y="503"/>
                    <a:pt x="6933" y="555"/>
                  </a:cubicBezTo>
                  <a:cubicBezTo>
                    <a:pt x="6636" y="901"/>
                    <a:pt x="6432" y="1029"/>
                    <a:pt x="6283" y="1029"/>
                  </a:cubicBezTo>
                  <a:cubicBezTo>
                    <a:pt x="5876" y="1029"/>
                    <a:pt x="5885" y="68"/>
                    <a:pt x="554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37"/>
            <p:cNvSpPr/>
            <p:nvPr/>
          </p:nvSpPr>
          <p:spPr>
            <a:xfrm>
              <a:off x="3509575" y="288950"/>
              <a:ext cx="231100" cy="158275"/>
            </a:xfrm>
            <a:custGeom>
              <a:rect b="b" l="l" r="r" t="t"/>
              <a:pathLst>
                <a:path extrusionOk="0" h="6331" w="9244">
                  <a:moveTo>
                    <a:pt x="7673" y="1"/>
                  </a:moveTo>
                  <a:lnTo>
                    <a:pt x="7673" y="1"/>
                  </a:lnTo>
                  <a:cubicBezTo>
                    <a:pt x="6722" y="778"/>
                    <a:pt x="6983" y="1960"/>
                    <a:pt x="6116" y="1960"/>
                  </a:cubicBezTo>
                  <a:cubicBezTo>
                    <a:pt x="6055" y="1960"/>
                    <a:pt x="5989" y="1954"/>
                    <a:pt x="5916" y="1942"/>
                  </a:cubicBezTo>
                  <a:cubicBezTo>
                    <a:pt x="5177" y="1849"/>
                    <a:pt x="4807" y="1295"/>
                    <a:pt x="4715" y="555"/>
                  </a:cubicBezTo>
                  <a:cubicBezTo>
                    <a:pt x="1664" y="832"/>
                    <a:pt x="1387" y="3606"/>
                    <a:pt x="93" y="5547"/>
                  </a:cubicBezTo>
                  <a:cubicBezTo>
                    <a:pt x="1" y="5639"/>
                    <a:pt x="93" y="6009"/>
                    <a:pt x="185" y="6194"/>
                  </a:cubicBezTo>
                  <a:cubicBezTo>
                    <a:pt x="314" y="6290"/>
                    <a:pt x="432" y="6331"/>
                    <a:pt x="542" y="6331"/>
                  </a:cubicBezTo>
                  <a:cubicBezTo>
                    <a:pt x="748" y="6331"/>
                    <a:pt x="929" y="6189"/>
                    <a:pt x="1110" y="6009"/>
                  </a:cubicBezTo>
                  <a:cubicBezTo>
                    <a:pt x="1849" y="5269"/>
                    <a:pt x="2589" y="4530"/>
                    <a:pt x="3236" y="3883"/>
                  </a:cubicBezTo>
                  <a:cubicBezTo>
                    <a:pt x="2958" y="3790"/>
                    <a:pt x="2589" y="3698"/>
                    <a:pt x="2958" y="3328"/>
                  </a:cubicBezTo>
                  <a:cubicBezTo>
                    <a:pt x="3360" y="2993"/>
                    <a:pt x="3859" y="2755"/>
                    <a:pt x="4456" y="2755"/>
                  </a:cubicBezTo>
                  <a:cubicBezTo>
                    <a:pt x="4682" y="2755"/>
                    <a:pt x="4922" y="2790"/>
                    <a:pt x="5177" y="2866"/>
                  </a:cubicBezTo>
                  <a:cubicBezTo>
                    <a:pt x="4900" y="3051"/>
                    <a:pt x="4622" y="3236"/>
                    <a:pt x="4345" y="3513"/>
                  </a:cubicBezTo>
                  <a:lnTo>
                    <a:pt x="7303" y="3513"/>
                  </a:lnTo>
                  <a:cubicBezTo>
                    <a:pt x="7118" y="3236"/>
                    <a:pt x="6933" y="2958"/>
                    <a:pt x="6748" y="2774"/>
                  </a:cubicBezTo>
                  <a:cubicBezTo>
                    <a:pt x="9244" y="2496"/>
                    <a:pt x="7395" y="1295"/>
                    <a:pt x="767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37"/>
            <p:cNvSpPr/>
            <p:nvPr/>
          </p:nvSpPr>
          <p:spPr>
            <a:xfrm>
              <a:off x="2284825" y="593975"/>
              <a:ext cx="166400" cy="165900"/>
            </a:xfrm>
            <a:custGeom>
              <a:rect b="b" l="l" r="r" t="t"/>
              <a:pathLst>
                <a:path extrusionOk="0" h="6636" w="6656">
                  <a:moveTo>
                    <a:pt x="3513" y="1"/>
                  </a:moveTo>
                  <a:cubicBezTo>
                    <a:pt x="3143" y="1"/>
                    <a:pt x="2958" y="371"/>
                    <a:pt x="2588" y="463"/>
                  </a:cubicBezTo>
                  <a:cubicBezTo>
                    <a:pt x="740" y="1480"/>
                    <a:pt x="0" y="3051"/>
                    <a:pt x="647" y="4623"/>
                  </a:cubicBezTo>
                  <a:cubicBezTo>
                    <a:pt x="1325" y="6102"/>
                    <a:pt x="2414" y="6636"/>
                    <a:pt x="3612" y="6636"/>
                  </a:cubicBezTo>
                  <a:cubicBezTo>
                    <a:pt x="4211" y="6636"/>
                    <a:pt x="4838" y="6502"/>
                    <a:pt x="5454" y="6287"/>
                  </a:cubicBezTo>
                  <a:cubicBezTo>
                    <a:pt x="6009" y="6102"/>
                    <a:pt x="6656" y="5732"/>
                    <a:pt x="6656" y="5085"/>
                  </a:cubicBezTo>
                  <a:cubicBezTo>
                    <a:pt x="6656" y="4253"/>
                    <a:pt x="5731" y="4161"/>
                    <a:pt x="5177" y="3976"/>
                  </a:cubicBezTo>
                  <a:cubicBezTo>
                    <a:pt x="5025" y="3900"/>
                    <a:pt x="4893" y="3867"/>
                    <a:pt x="4777" y="3867"/>
                  </a:cubicBezTo>
                  <a:cubicBezTo>
                    <a:pt x="4327" y="3867"/>
                    <a:pt x="4122" y="4366"/>
                    <a:pt x="3975" y="4808"/>
                  </a:cubicBezTo>
                  <a:cubicBezTo>
                    <a:pt x="3755" y="5379"/>
                    <a:pt x="3536" y="5595"/>
                    <a:pt x="3296" y="5595"/>
                  </a:cubicBezTo>
                  <a:cubicBezTo>
                    <a:pt x="3032" y="5595"/>
                    <a:pt x="2743" y="5332"/>
                    <a:pt x="2404" y="4992"/>
                  </a:cubicBezTo>
                  <a:cubicBezTo>
                    <a:pt x="1202" y="3698"/>
                    <a:pt x="1479" y="2682"/>
                    <a:pt x="3513" y="1110"/>
                  </a:cubicBezTo>
                  <a:cubicBezTo>
                    <a:pt x="3790" y="740"/>
                    <a:pt x="4622" y="371"/>
                    <a:pt x="351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37"/>
            <p:cNvSpPr/>
            <p:nvPr/>
          </p:nvSpPr>
          <p:spPr>
            <a:xfrm>
              <a:off x="4440850" y="625975"/>
              <a:ext cx="187200" cy="180625"/>
            </a:xfrm>
            <a:custGeom>
              <a:rect b="b" l="l" r="r" t="t"/>
              <a:pathLst>
                <a:path extrusionOk="0" h="7225" w="7488">
                  <a:moveTo>
                    <a:pt x="3746" y="1"/>
                  </a:moveTo>
                  <a:cubicBezTo>
                    <a:pt x="3383" y="1"/>
                    <a:pt x="3226" y="331"/>
                    <a:pt x="3143" y="662"/>
                  </a:cubicBezTo>
                  <a:cubicBezTo>
                    <a:pt x="3051" y="1217"/>
                    <a:pt x="2866" y="1679"/>
                    <a:pt x="2404" y="1956"/>
                  </a:cubicBezTo>
                  <a:cubicBezTo>
                    <a:pt x="740" y="2973"/>
                    <a:pt x="370" y="4637"/>
                    <a:pt x="185" y="6301"/>
                  </a:cubicBezTo>
                  <a:cubicBezTo>
                    <a:pt x="278" y="6578"/>
                    <a:pt x="1" y="7040"/>
                    <a:pt x="648" y="7225"/>
                  </a:cubicBezTo>
                  <a:cubicBezTo>
                    <a:pt x="833" y="5931"/>
                    <a:pt x="1202" y="4729"/>
                    <a:pt x="2404" y="4360"/>
                  </a:cubicBezTo>
                  <a:cubicBezTo>
                    <a:pt x="2474" y="4336"/>
                    <a:pt x="2537" y="4325"/>
                    <a:pt x="2595" y="4325"/>
                  </a:cubicBezTo>
                  <a:cubicBezTo>
                    <a:pt x="3226" y="4325"/>
                    <a:pt x="3206" y="5616"/>
                    <a:pt x="3883" y="6208"/>
                  </a:cubicBezTo>
                  <a:cubicBezTo>
                    <a:pt x="3883" y="4951"/>
                    <a:pt x="4141" y="4438"/>
                    <a:pt x="4639" y="4438"/>
                  </a:cubicBezTo>
                  <a:cubicBezTo>
                    <a:pt x="4983" y="4438"/>
                    <a:pt x="5442" y="4683"/>
                    <a:pt x="6009" y="5099"/>
                  </a:cubicBezTo>
                  <a:cubicBezTo>
                    <a:pt x="6175" y="5210"/>
                    <a:pt x="6572" y="5552"/>
                    <a:pt x="6924" y="5552"/>
                  </a:cubicBezTo>
                  <a:cubicBezTo>
                    <a:pt x="7160" y="5552"/>
                    <a:pt x="7376" y="5397"/>
                    <a:pt x="7488" y="4914"/>
                  </a:cubicBezTo>
                  <a:lnTo>
                    <a:pt x="7488" y="4822"/>
                  </a:lnTo>
                  <a:cubicBezTo>
                    <a:pt x="5732" y="3990"/>
                    <a:pt x="3698" y="3343"/>
                    <a:pt x="4160" y="662"/>
                  </a:cubicBezTo>
                  <a:cubicBezTo>
                    <a:pt x="4253" y="477"/>
                    <a:pt x="4253" y="15"/>
                    <a:pt x="3883" y="15"/>
                  </a:cubicBezTo>
                  <a:cubicBezTo>
                    <a:pt x="3834" y="5"/>
                    <a:pt x="3788" y="1"/>
                    <a:pt x="374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37"/>
            <p:cNvSpPr/>
            <p:nvPr/>
          </p:nvSpPr>
          <p:spPr>
            <a:xfrm>
              <a:off x="3881625" y="1959725"/>
              <a:ext cx="129425" cy="187200"/>
            </a:xfrm>
            <a:custGeom>
              <a:rect b="b" l="l" r="r" t="t"/>
              <a:pathLst>
                <a:path extrusionOk="0" h="7488" w="5177">
                  <a:moveTo>
                    <a:pt x="2958" y="0"/>
                  </a:moveTo>
                  <a:cubicBezTo>
                    <a:pt x="2681" y="0"/>
                    <a:pt x="2456" y="312"/>
                    <a:pt x="2165" y="312"/>
                  </a:cubicBezTo>
                  <a:cubicBezTo>
                    <a:pt x="2069" y="312"/>
                    <a:pt x="1965" y="277"/>
                    <a:pt x="1849" y="185"/>
                  </a:cubicBezTo>
                  <a:cubicBezTo>
                    <a:pt x="1757" y="2126"/>
                    <a:pt x="1572" y="4067"/>
                    <a:pt x="370" y="5731"/>
                  </a:cubicBezTo>
                  <a:cubicBezTo>
                    <a:pt x="0" y="6193"/>
                    <a:pt x="0" y="6840"/>
                    <a:pt x="0" y="7487"/>
                  </a:cubicBezTo>
                  <a:cubicBezTo>
                    <a:pt x="740" y="7210"/>
                    <a:pt x="1479" y="7025"/>
                    <a:pt x="2219" y="6748"/>
                  </a:cubicBezTo>
                  <a:cubicBezTo>
                    <a:pt x="2337" y="6392"/>
                    <a:pt x="2532" y="6227"/>
                    <a:pt x="2802" y="6227"/>
                  </a:cubicBezTo>
                  <a:cubicBezTo>
                    <a:pt x="2954" y="6227"/>
                    <a:pt x="3129" y="6279"/>
                    <a:pt x="3328" y="6378"/>
                  </a:cubicBezTo>
                  <a:cubicBezTo>
                    <a:pt x="4252" y="6101"/>
                    <a:pt x="5177" y="5823"/>
                    <a:pt x="5084" y="4529"/>
                  </a:cubicBezTo>
                  <a:cubicBezTo>
                    <a:pt x="5057" y="4526"/>
                    <a:pt x="5030" y="4524"/>
                    <a:pt x="5005" y="4524"/>
                  </a:cubicBezTo>
                  <a:cubicBezTo>
                    <a:pt x="4393" y="4524"/>
                    <a:pt x="4322" y="5473"/>
                    <a:pt x="3680" y="5473"/>
                  </a:cubicBezTo>
                  <a:cubicBezTo>
                    <a:pt x="3628" y="5473"/>
                    <a:pt x="3573" y="5467"/>
                    <a:pt x="3513" y="5454"/>
                  </a:cubicBezTo>
                  <a:cubicBezTo>
                    <a:pt x="3975" y="4807"/>
                    <a:pt x="4160" y="4252"/>
                    <a:pt x="3513" y="3605"/>
                  </a:cubicBezTo>
                  <a:cubicBezTo>
                    <a:pt x="2681" y="2773"/>
                    <a:pt x="2866" y="1941"/>
                    <a:pt x="3421" y="740"/>
                  </a:cubicBezTo>
                  <a:cubicBezTo>
                    <a:pt x="3605" y="277"/>
                    <a:pt x="3328" y="0"/>
                    <a:pt x="295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37"/>
            <p:cNvSpPr/>
            <p:nvPr/>
          </p:nvSpPr>
          <p:spPr>
            <a:xfrm>
              <a:off x="3246150" y="3745775"/>
              <a:ext cx="164075" cy="160100"/>
            </a:xfrm>
            <a:custGeom>
              <a:rect b="b" l="l" r="r" t="t"/>
              <a:pathLst>
                <a:path extrusionOk="0" h="6404" w="6563">
                  <a:moveTo>
                    <a:pt x="5180" y="1"/>
                  </a:moveTo>
                  <a:cubicBezTo>
                    <a:pt x="4760" y="1"/>
                    <a:pt x="4642" y="509"/>
                    <a:pt x="4344" y="657"/>
                  </a:cubicBezTo>
                  <a:cubicBezTo>
                    <a:pt x="3882" y="3338"/>
                    <a:pt x="3235" y="3893"/>
                    <a:pt x="370" y="3893"/>
                  </a:cubicBezTo>
                  <a:cubicBezTo>
                    <a:pt x="924" y="4817"/>
                    <a:pt x="370" y="5464"/>
                    <a:pt x="0" y="6111"/>
                  </a:cubicBezTo>
                  <a:cubicBezTo>
                    <a:pt x="1067" y="6223"/>
                    <a:pt x="2168" y="6404"/>
                    <a:pt x="3283" y="6404"/>
                  </a:cubicBezTo>
                  <a:cubicBezTo>
                    <a:pt x="4003" y="6404"/>
                    <a:pt x="4728" y="6329"/>
                    <a:pt x="5454" y="6111"/>
                  </a:cubicBezTo>
                  <a:cubicBezTo>
                    <a:pt x="5454" y="5852"/>
                    <a:pt x="6502" y="5270"/>
                    <a:pt x="5510" y="5270"/>
                  </a:cubicBezTo>
                  <a:cubicBezTo>
                    <a:pt x="5440" y="5270"/>
                    <a:pt x="5360" y="5273"/>
                    <a:pt x="5269" y="5279"/>
                  </a:cubicBezTo>
                  <a:cubicBezTo>
                    <a:pt x="5040" y="5279"/>
                    <a:pt x="4801" y="5314"/>
                    <a:pt x="4594" y="5314"/>
                  </a:cubicBezTo>
                  <a:cubicBezTo>
                    <a:pt x="4215" y="5314"/>
                    <a:pt x="3948" y="5197"/>
                    <a:pt x="4067" y="4540"/>
                  </a:cubicBezTo>
                  <a:cubicBezTo>
                    <a:pt x="4344" y="3523"/>
                    <a:pt x="4437" y="2229"/>
                    <a:pt x="6101" y="2136"/>
                  </a:cubicBezTo>
                  <a:cubicBezTo>
                    <a:pt x="5731" y="1674"/>
                    <a:pt x="5269" y="1582"/>
                    <a:pt x="5176" y="1027"/>
                  </a:cubicBezTo>
                  <a:cubicBezTo>
                    <a:pt x="5084" y="565"/>
                    <a:pt x="6563" y="750"/>
                    <a:pt x="5546" y="103"/>
                  </a:cubicBezTo>
                  <a:cubicBezTo>
                    <a:pt x="5402" y="30"/>
                    <a:pt x="5282" y="1"/>
                    <a:pt x="51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37"/>
            <p:cNvSpPr/>
            <p:nvPr/>
          </p:nvSpPr>
          <p:spPr>
            <a:xfrm>
              <a:off x="2751625" y="4161975"/>
              <a:ext cx="60900" cy="362825"/>
            </a:xfrm>
            <a:custGeom>
              <a:rect b="b" l="l" r="r" t="t"/>
              <a:pathLst>
                <a:path extrusionOk="0" h="14513" w="2436">
                  <a:moveTo>
                    <a:pt x="1202" y="1"/>
                  </a:moveTo>
                  <a:cubicBezTo>
                    <a:pt x="1230" y="23"/>
                    <a:pt x="1258" y="46"/>
                    <a:pt x="1284" y="69"/>
                  </a:cubicBezTo>
                  <a:lnTo>
                    <a:pt x="1284" y="69"/>
                  </a:lnTo>
                  <a:lnTo>
                    <a:pt x="1294" y="1"/>
                  </a:lnTo>
                  <a:close/>
                  <a:moveTo>
                    <a:pt x="1284" y="69"/>
                  </a:moveTo>
                  <a:lnTo>
                    <a:pt x="277" y="6933"/>
                  </a:lnTo>
                  <a:cubicBezTo>
                    <a:pt x="0" y="9521"/>
                    <a:pt x="0" y="12017"/>
                    <a:pt x="832" y="14513"/>
                  </a:cubicBezTo>
                  <a:lnTo>
                    <a:pt x="1202" y="14513"/>
                  </a:lnTo>
                  <a:cubicBezTo>
                    <a:pt x="1479" y="13773"/>
                    <a:pt x="832" y="12757"/>
                    <a:pt x="1941" y="12294"/>
                  </a:cubicBezTo>
                  <a:cubicBezTo>
                    <a:pt x="1479" y="12017"/>
                    <a:pt x="832" y="11740"/>
                    <a:pt x="1294" y="10908"/>
                  </a:cubicBezTo>
                  <a:cubicBezTo>
                    <a:pt x="1756" y="9799"/>
                    <a:pt x="1017" y="8782"/>
                    <a:pt x="1294" y="7673"/>
                  </a:cubicBezTo>
                  <a:cubicBezTo>
                    <a:pt x="1479" y="6841"/>
                    <a:pt x="1941" y="6841"/>
                    <a:pt x="2311" y="6563"/>
                  </a:cubicBezTo>
                  <a:lnTo>
                    <a:pt x="2311" y="6194"/>
                  </a:lnTo>
                  <a:cubicBezTo>
                    <a:pt x="1294" y="5454"/>
                    <a:pt x="1756" y="4530"/>
                    <a:pt x="1941" y="3605"/>
                  </a:cubicBezTo>
                  <a:cubicBezTo>
                    <a:pt x="1128" y="2521"/>
                    <a:pt x="2435" y="1083"/>
                    <a:pt x="1284" y="6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37"/>
            <p:cNvSpPr/>
            <p:nvPr/>
          </p:nvSpPr>
          <p:spPr>
            <a:xfrm>
              <a:off x="3248450" y="774225"/>
              <a:ext cx="233425" cy="145625"/>
            </a:xfrm>
            <a:custGeom>
              <a:rect b="b" l="l" r="r" t="t"/>
              <a:pathLst>
                <a:path extrusionOk="0" h="5825" w="9337">
                  <a:moveTo>
                    <a:pt x="8967" y="1"/>
                  </a:moveTo>
                  <a:cubicBezTo>
                    <a:pt x="7672" y="833"/>
                    <a:pt x="6286" y="1572"/>
                    <a:pt x="4992" y="2404"/>
                  </a:cubicBezTo>
                  <a:cubicBezTo>
                    <a:pt x="3657" y="3239"/>
                    <a:pt x="2548" y="4675"/>
                    <a:pt x="645" y="4675"/>
                  </a:cubicBezTo>
                  <a:cubicBezTo>
                    <a:pt x="440" y="4675"/>
                    <a:pt x="225" y="4659"/>
                    <a:pt x="0" y="4623"/>
                  </a:cubicBezTo>
                  <a:lnTo>
                    <a:pt x="0" y="4623"/>
                  </a:lnTo>
                  <a:cubicBezTo>
                    <a:pt x="647" y="5177"/>
                    <a:pt x="1295" y="5732"/>
                    <a:pt x="2034" y="5824"/>
                  </a:cubicBezTo>
                  <a:cubicBezTo>
                    <a:pt x="2866" y="5362"/>
                    <a:pt x="3790" y="5639"/>
                    <a:pt x="4622" y="5455"/>
                  </a:cubicBezTo>
                  <a:cubicBezTo>
                    <a:pt x="4160" y="4530"/>
                    <a:pt x="4992" y="4160"/>
                    <a:pt x="5547" y="3791"/>
                  </a:cubicBezTo>
                  <a:cubicBezTo>
                    <a:pt x="6748" y="2866"/>
                    <a:pt x="8042" y="2034"/>
                    <a:pt x="9336" y="1110"/>
                  </a:cubicBezTo>
                  <a:cubicBezTo>
                    <a:pt x="9244" y="740"/>
                    <a:pt x="9151" y="371"/>
                    <a:pt x="896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37"/>
            <p:cNvSpPr/>
            <p:nvPr/>
          </p:nvSpPr>
          <p:spPr>
            <a:xfrm>
              <a:off x="2291750" y="4697975"/>
              <a:ext cx="235725" cy="83575"/>
            </a:xfrm>
            <a:custGeom>
              <a:rect b="b" l="l" r="r" t="t"/>
              <a:pathLst>
                <a:path extrusionOk="0" h="3343" w="9429">
                  <a:moveTo>
                    <a:pt x="3499" y="0"/>
                  </a:moveTo>
                  <a:cubicBezTo>
                    <a:pt x="2844" y="0"/>
                    <a:pt x="2171" y="116"/>
                    <a:pt x="1480" y="375"/>
                  </a:cubicBezTo>
                  <a:cubicBezTo>
                    <a:pt x="1757" y="468"/>
                    <a:pt x="1572" y="745"/>
                    <a:pt x="1572" y="930"/>
                  </a:cubicBezTo>
                  <a:cubicBezTo>
                    <a:pt x="1536" y="1184"/>
                    <a:pt x="1685" y="1224"/>
                    <a:pt x="1862" y="1224"/>
                  </a:cubicBezTo>
                  <a:cubicBezTo>
                    <a:pt x="1945" y="1224"/>
                    <a:pt x="2033" y="1215"/>
                    <a:pt x="2113" y="1215"/>
                  </a:cubicBezTo>
                  <a:cubicBezTo>
                    <a:pt x="2297" y="1215"/>
                    <a:pt x="2429" y="1263"/>
                    <a:pt x="2311" y="1577"/>
                  </a:cubicBezTo>
                  <a:cubicBezTo>
                    <a:pt x="2185" y="1893"/>
                    <a:pt x="1843" y="2036"/>
                    <a:pt x="1462" y="2036"/>
                  </a:cubicBezTo>
                  <a:cubicBezTo>
                    <a:pt x="1285" y="2036"/>
                    <a:pt x="1101" y="2005"/>
                    <a:pt x="925" y="1947"/>
                  </a:cubicBezTo>
                  <a:cubicBezTo>
                    <a:pt x="840" y="1913"/>
                    <a:pt x="762" y="1897"/>
                    <a:pt x="689" y="1897"/>
                  </a:cubicBezTo>
                  <a:cubicBezTo>
                    <a:pt x="364" y="1897"/>
                    <a:pt x="152" y="2199"/>
                    <a:pt x="1" y="2501"/>
                  </a:cubicBezTo>
                  <a:cubicBezTo>
                    <a:pt x="137" y="2507"/>
                    <a:pt x="273" y="2509"/>
                    <a:pt x="409" y="2509"/>
                  </a:cubicBezTo>
                  <a:cubicBezTo>
                    <a:pt x="1563" y="2509"/>
                    <a:pt x="2715" y="2327"/>
                    <a:pt x="3852" y="2327"/>
                  </a:cubicBezTo>
                  <a:cubicBezTo>
                    <a:pt x="4767" y="2327"/>
                    <a:pt x="5674" y="2445"/>
                    <a:pt x="6563" y="2871"/>
                  </a:cubicBezTo>
                  <a:cubicBezTo>
                    <a:pt x="6722" y="2799"/>
                    <a:pt x="6876" y="2770"/>
                    <a:pt x="7027" y="2770"/>
                  </a:cubicBezTo>
                  <a:cubicBezTo>
                    <a:pt x="7693" y="2770"/>
                    <a:pt x="8299" y="3342"/>
                    <a:pt x="8965" y="3342"/>
                  </a:cubicBezTo>
                  <a:cubicBezTo>
                    <a:pt x="9116" y="3342"/>
                    <a:pt x="9270" y="3313"/>
                    <a:pt x="9429" y="3241"/>
                  </a:cubicBezTo>
                  <a:lnTo>
                    <a:pt x="9059" y="2871"/>
                  </a:lnTo>
                  <a:cubicBezTo>
                    <a:pt x="9001" y="2876"/>
                    <a:pt x="8946" y="2879"/>
                    <a:pt x="8892" y="2879"/>
                  </a:cubicBezTo>
                  <a:cubicBezTo>
                    <a:pt x="8011" y="2879"/>
                    <a:pt x="7755" y="2176"/>
                    <a:pt x="7580" y="1392"/>
                  </a:cubicBezTo>
                  <a:cubicBezTo>
                    <a:pt x="6308" y="565"/>
                    <a:pt x="4947" y="0"/>
                    <a:pt x="349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37"/>
            <p:cNvSpPr/>
            <p:nvPr/>
          </p:nvSpPr>
          <p:spPr>
            <a:xfrm>
              <a:off x="3336250" y="4561750"/>
              <a:ext cx="145625" cy="173350"/>
            </a:xfrm>
            <a:custGeom>
              <a:rect b="b" l="l" r="r" t="t"/>
              <a:pathLst>
                <a:path extrusionOk="0" h="6934" w="5825">
                  <a:moveTo>
                    <a:pt x="4715" y="1"/>
                  </a:moveTo>
                  <a:cubicBezTo>
                    <a:pt x="3144" y="1110"/>
                    <a:pt x="1572" y="2219"/>
                    <a:pt x="1" y="3236"/>
                  </a:cubicBezTo>
                  <a:cubicBezTo>
                    <a:pt x="833" y="3698"/>
                    <a:pt x="463" y="4438"/>
                    <a:pt x="371" y="5085"/>
                  </a:cubicBezTo>
                  <a:cubicBezTo>
                    <a:pt x="556" y="5362"/>
                    <a:pt x="833" y="5454"/>
                    <a:pt x="1110" y="5454"/>
                  </a:cubicBezTo>
                  <a:cubicBezTo>
                    <a:pt x="1350" y="5055"/>
                    <a:pt x="1521" y="4586"/>
                    <a:pt x="2041" y="4586"/>
                  </a:cubicBezTo>
                  <a:cubicBezTo>
                    <a:pt x="2122" y="4586"/>
                    <a:pt x="2212" y="4598"/>
                    <a:pt x="2312" y="4623"/>
                  </a:cubicBezTo>
                  <a:cubicBezTo>
                    <a:pt x="2404" y="4623"/>
                    <a:pt x="2682" y="4900"/>
                    <a:pt x="2682" y="4900"/>
                  </a:cubicBezTo>
                  <a:cubicBezTo>
                    <a:pt x="2497" y="5547"/>
                    <a:pt x="2035" y="5732"/>
                    <a:pt x="1480" y="5824"/>
                  </a:cubicBezTo>
                  <a:cubicBezTo>
                    <a:pt x="1757" y="6471"/>
                    <a:pt x="2404" y="6564"/>
                    <a:pt x="2959" y="6933"/>
                  </a:cubicBezTo>
                  <a:cubicBezTo>
                    <a:pt x="3513" y="6564"/>
                    <a:pt x="3144" y="5547"/>
                    <a:pt x="4068" y="5454"/>
                  </a:cubicBezTo>
                  <a:cubicBezTo>
                    <a:pt x="3791" y="5177"/>
                    <a:pt x="3606" y="4807"/>
                    <a:pt x="3329" y="4623"/>
                  </a:cubicBezTo>
                  <a:cubicBezTo>
                    <a:pt x="2035" y="3975"/>
                    <a:pt x="2404" y="3513"/>
                    <a:pt x="3421" y="2866"/>
                  </a:cubicBezTo>
                  <a:cubicBezTo>
                    <a:pt x="4253" y="2219"/>
                    <a:pt x="4992" y="1480"/>
                    <a:pt x="5824" y="740"/>
                  </a:cubicBezTo>
                  <a:cubicBezTo>
                    <a:pt x="5824" y="1"/>
                    <a:pt x="5270" y="1"/>
                    <a:pt x="471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37"/>
            <p:cNvSpPr/>
            <p:nvPr/>
          </p:nvSpPr>
          <p:spPr>
            <a:xfrm>
              <a:off x="4121950" y="4270575"/>
              <a:ext cx="182575" cy="161675"/>
            </a:xfrm>
            <a:custGeom>
              <a:rect b="b" l="l" r="r" t="t"/>
              <a:pathLst>
                <a:path extrusionOk="0" h="6467" w="7303">
                  <a:moveTo>
                    <a:pt x="6379" y="1"/>
                  </a:moveTo>
                  <a:cubicBezTo>
                    <a:pt x="4530" y="1572"/>
                    <a:pt x="2681" y="3051"/>
                    <a:pt x="1017" y="4808"/>
                  </a:cubicBezTo>
                  <a:cubicBezTo>
                    <a:pt x="740" y="5177"/>
                    <a:pt x="1" y="5547"/>
                    <a:pt x="463" y="6102"/>
                  </a:cubicBezTo>
                  <a:cubicBezTo>
                    <a:pt x="662" y="6368"/>
                    <a:pt x="874" y="6466"/>
                    <a:pt x="1080" y="6466"/>
                  </a:cubicBezTo>
                  <a:cubicBezTo>
                    <a:pt x="1447" y="6466"/>
                    <a:pt x="1797" y="6154"/>
                    <a:pt x="2034" y="5917"/>
                  </a:cubicBezTo>
                  <a:cubicBezTo>
                    <a:pt x="3883" y="4438"/>
                    <a:pt x="5732" y="2959"/>
                    <a:pt x="7118" y="1110"/>
                  </a:cubicBezTo>
                  <a:cubicBezTo>
                    <a:pt x="7303" y="463"/>
                    <a:pt x="6933" y="186"/>
                    <a:pt x="637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37"/>
            <p:cNvSpPr/>
            <p:nvPr/>
          </p:nvSpPr>
          <p:spPr>
            <a:xfrm>
              <a:off x="2994250" y="3762200"/>
              <a:ext cx="69350" cy="164100"/>
            </a:xfrm>
            <a:custGeom>
              <a:rect b="b" l="l" r="r" t="t"/>
              <a:pathLst>
                <a:path extrusionOk="0" h="6564" w="2774">
                  <a:moveTo>
                    <a:pt x="278" y="0"/>
                  </a:moveTo>
                  <a:cubicBezTo>
                    <a:pt x="93" y="2219"/>
                    <a:pt x="1" y="4437"/>
                    <a:pt x="1017" y="6563"/>
                  </a:cubicBezTo>
                  <a:cubicBezTo>
                    <a:pt x="1387" y="5731"/>
                    <a:pt x="2774" y="5916"/>
                    <a:pt x="2774" y="4714"/>
                  </a:cubicBezTo>
                  <a:cubicBezTo>
                    <a:pt x="2404" y="3143"/>
                    <a:pt x="2404" y="1572"/>
                    <a:pt x="240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37"/>
            <p:cNvSpPr/>
            <p:nvPr/>
          </p:nvSpPr>
          <p:spPr>
            <a:xfrm>
              <a:off x="3491100" y="2944150"/>
              <a:ext cx="152525" cy="164100"/>
            </a:xfrm>
            <a:custGeom>
              <a:rect b="b" l="l" r="r" t="t"/>
              <a:pathLst>
                <a:path extrusionOk="0" h="6564" w="6101">
                  <a:moveTo>
                    <a:pt x="1109" y="0"/>
                  </a:moveTo>
                  <a:cubicBezTo>
                    <a:pt x="0" y="462"/>
                    <a:pt x="1109" y="1664"/>
                    <a:pt x="370" y="2219"/>
                  </a:cubicBezTo>
                  <a:cubicBezTo>
                    <a:pt x="2218" y="3513"/>
                    <a:pt x="3420" y="5454"/>
                    <a:pt x="5454" y="6563"/>
                  </a:cubicBezTo>
                  <a:cubicBezTo>
                    <a:pt x="6101" y="6101"/>
                    <a:pt x="5176" y="5269"/>
                    <a:pt x="5823" y="4714"/>
                  </a:cubicBezTo>
                  <a:cubicBezTo>
                    <a:pt x="3975" y="3420"/>
                    <a:pt x="3050" y="1202"/>
                    <a:pt x="110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37"/>
            <p:cNvSpPr/>
            <p:nvPr/>
          </p:nvSpPr>
          <p:spPr>
            <a:xfrm>
              <a:off x="3957875" y="1511400"/>
              <a:ext cx="113275" cy="244975"/>
            </a:xfrm>
            <a:custGeom>
              <a:rect b="b" l="l" r="r" t="t"/>
              <a:pathLst>
                <a:path extrusionOk="0" h="9799" w="4531">
                  <a:moveTo>
                    <a:pt x="555" y="1"/>
                  </a:moveTo>
                  <a:cubicBezTo>
                    <a:pt x="371" y="186"/>
                    <a:pt x="1" y="370"/>
                    <a:pt x="1" y="555"/>
                  </a:cubicBezTo>
                  <a:cubicBezTo>
                    <a:pt x="93" y="2404"/>
                    <a:pt x="1018" y="3883"/>
                    <a:pt x="1757" y="5454"/>
                  </a:cubicBezTo>
                  <a:cubicBezTo>
                    <a:pt x="1799" y="5560"/>
                    <a:pt x="1852" y="5598"/>
                    <a:pt x="1911" y="5598"/>
                  </a:cubicBezTo>
                  <a:cubicBezTo>
                    <a:pt x="2061" y="5598"/>
                    <a:pt x="2260" y="5357"/>
                    <a:pt x="2470" y="5357"/>
                  </a:cubicBezTo>
                  <a:cubicBezTo>
                    <a:pt x="2539" y="5357"/>
                    <a:pt x="2610" y="5383"/>
                    <a:pt x="2681" y="5454"/>
                  </a:cubicBezTo>
                  <a:cubicBezTo>
                    <a:pt x="2497" y="6009"/>
                    <a:pt x="2219" y="6471"/>
                    <a:pt x="1849" y="7118"/>
                  </a:cubicBezTo>
                  <a:cubicBezTo>
                    <a:pt x="1872" y="7124"/>
                    <a:pt x="1897" y="7126"/>
                    <a:pt x="1923" y="7126"/>
                  </a:cubicBezTo>
                  <a:cubicBezTo>
                    <a:pt x="2132" y="7126"/>
                    <a:pt x="2435" y="6962"/>
                    <a:pt x="2661" y="6962"/>
                  </a:cubicBezTo>
                  <a:cubicBezTo>
                    <a:pt x="2860" y="6962"/>
                    <a:pt x="2999" y="7091"/>
                    <a:pt x="2959" y="7580"/>
                  </a:cubicBezTo>
                  <a:cubicBezTo>
                    <a:pt x="2866" y="8042"/>
                    <a:pt x="3051" y="8690"/>
                    <a:pt x="3513" y="9059"/>
                  </a:cubicBezTo>
                  <a:cubicBezTo>
                    <a:pt x="3791" y="9152"/>
                    <a:pt x="3883" y="9429"/>
                    <a:pt x="3883" y="9799"/>
                  </a:cubicBezTo>
                  <a:cubicBezTo>
                    <a:pt x="4530" y="9244"/>
                    <a:pt x="4160" y="8597"/>
                    <a:pt x="4253" y="7950"/>
                  </a:cubicBezTo>
                  <a:cubicBezTo>
                    <a:pt x="3606" y="4992"/>
                    <a:pt x="1942" y="2589"/>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37"/>
            <p:cNvSpPr/>
            <p:nvPr/>
          </p:nvSpPr>
          <p:spPr>
            <a:xfrm>
              <a:off x="2589850" y="405150"/>
              <a:ext cx="184900" cy="140275"/>
            </a:xfrm>
            <a:custGeom>
              <a:rect b="b" l="l" r="r" t="t"/>
              <a:pathLst>
                <a:path extrusionOk="0" h="5611" w="7396">
                  <a:moveTo>
                    <a:pt x="2067" y="0"/>
                  </a:moveTo>
                  <a:cubicBezTo>
                    <a:pt x="1594" y="0"/>
                    <a:pt x="1064" y="344"/>
                    <a:pt x="648" y="344"/>
                  </a:cubicBezTo>
                  <a:cubicBezTo>
                    <a:pt x="1" y="344"/>
                    <a:pt x="555" y="991"/>
                    <a:pt x="463" y="1361"/>
                  </a:cubicBezTo>
                  <a:lnTo>
                    <a:pt x="370" y="1361"/>
                  </a:lnTo>
                  <a:cubicBezTo>
                    <a:pt x="2496" y="1453"/>
                    <a:pt x="2681" y="3672"/>
                    <a:pt x="4068" y="4596"/>
                  </a:cubicBezTo>
                  <a:cubicBezTo>
                    <a:pt x="4889" y="4596"/>
                    <a:pt x="5457" y="5610"/>
                    <a:pt x="6335" y="5610"/>
                  </a:cubicBezTo>
                  <a:cubicBezTo>
                    <a:pt x="6643" y="5610"/>
                    <a:pt x="6988" y="5486"/>
                    <a:pt x="7395" y="5151"/>
                  </a:cubicBezTo>
                  <a:lnTo>
                    <a:pt x="7395" y="5151"/>
                  </a:lnTo>
                  <a:cubicBezTo>
                    <a:pt x="7329" y="5164"/>
                    <a:pt x="7267" y="5170"/>
                    <a:pt x="7209" y="5170"/>
                  </a:cubicBezTo>
                  <a:cubicBezTo>
                    <a:pt x="6267" y="5170"/>
                    <a:pt x="6441" y="3501"/>
                    <a:pt x="5549" y="3501"/>
                  </a:cubicBezTo>
                  <a:cubicBezTo>
                    <a:pt x="5358" y="3501"/>
                    <a:pt x="5118" y="3578"/>
                    <a:pt x="4807" y="3764"/>
                  </a:cubicBezTo>
                  <a:cubicBezTo>
                    <a:pt x="4807" y="3672"/>
                    <a:pt x="4715" y="3579"/>
                    <a:pt x="4715" y="3579"/>
                  </a:cubicBezTo>
                  <a:cubicBezTo>
                    <a:pt x="5085" y="1823"/>
                    <a:pt x="3328" y="1546"/>
                    <a:pt x="2774" y="436"/>
                  </a:cubicBezTo>
                  <a:cubicBezTo>
                    <a:pt x="2576" y="106"/>
                    <a:pt x="2330" y="0"/>
                    <a:pt x="206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37"/>
            <p:cNvSpPr/>
            <p:nvPr/>
          </p:nvSpPr>
          <p:spPr>
            <a:xfrm>
              <a:off x="3606625" y="4460075"/>
              <a:ext cx="147925" cy="140100"/>
            </a:xfrm>
            <a:custGeom>
              <a:rect b="b" l="l" r="r" t="t"/>
              <a:pathLst>
                <a:path extrusionOk="0" h="5604" w="5917">
                  <a:moveTo>
                    <a:pt x="463" y="1"/>
                  </a:moveTo>
                  <a:lnTo>
                    <a:pt x="463" y="93"/>
                  </a:lnTo>
                  <a:cubicBezTo>
                    <a:pt x="1" y="740"/>
                    <a:pt x="833" y="1480"/>
                    <a:pt x="463" y="2219"/>
                  </a:cubicBezTo>
                  <a:cubicBezTo>
                    <a:pt x="1757" y="3328"/>
                    <a:pt x="3144" y="4438"/>
                    <a:pt x="4438" y="5454"/>
                  </a:cubicBezTo>
                  <a:cubicBezTo>
                    <a:pt x="4714" y="5558"/>
                    <a:pt x="4936" y="5604"/>
                    <a:pt x="5114" y="5604"/>
                  </a:cubicBezTo>
                  <a:cubicBezTo>
                    <a:pt x="5888" y="5604"/>
                    <a:pt x="5841" y="4744"/>
                    <a:pt x="5917" y="4068"/>
                  </a:cubicBezTo>
                  <a:cubicBezTo>
                    <a:pt x="4253" y="2681"/>
                    <a:pt x="2497" y="1387"/>
                    <a:pt x="83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37"/>
            <p:cNvSpPr/>
            <p:nvPr/>
          </p:nvSpPr>
          <p:spPr>
            <a:xfrm>
              <a:off x="3100550" y="2817050"/>
              <a:ext cx="127125" cy="154850"/>
            </a:xfrm>
            <a:custGeom>
              <a:rect b="b" l="l" r="r" t="t"/>
              <a:pathLst>
                <a:path extrusionOk="0" h="6194" w="5085">
                  <a:moveTo>
                    <a:pt x="4345" y="0"/>
                  </a:moveTo>
                  <a:cubicBezTo>
                    <a:pt x="3051" y="925"/>
                    <a:pt x="1572" y="1479"/>
                    <a:pt x="1" y="1849"/>
                  </a:cubicBezTo>
                  <a:cubicBezTo>
                    <a:pt x="648" y="3328"/>
                    <a:pt x="648" y="4992"/>
                    <a:pt x="1849" y="6194"/>
                  </a:cubicBezTo>
                  <a:cubicBezTo>
                    <a:pt x="2116" y="5483"/>
                    <a:pt x="1956" y="4432"/>
                    <a:pt x="3089" y="4432"/>
                  </a:cubicBezTo>
                  <a:cubicBezTo>
                    <a:pt x="3136" y="4432"/>
                    <a:pt x="3185" y="4434"/>
                    <a:pt x="3236" y="4437"/>
                  </a:cubicBezTo>
                  <a:lnTo>
                    <a:pt x="3328" y="4437"/>
                  </a:lnTo>
                  <a:cubicBezTo>
                    <a:pt x="2834" y="1552"/>
                    <a:pt x="2854" y="1093"/>
                    <a:pt x="4437" y="1093"/>
                  </a:cubicBezTo>
                  <a:cubicBezTo>
                    <a:pt x="4629" y="1093"/>
                    <a:pt x="4845" y="1100"/>
                    <a:pt x="5085" y="1110"/>
                  </a:cubicBezTo>
                  <a:cubicBezTo>
                    <a:pt x="4900" y="740"/>
                    <a:pt x="4622" y="370"/>
                    <a:pt x="434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37"/>
            <p:cNvSpPr/>
            <p:nvPr/>
          </p:nvSpPr>
          <p:spPr>
            <a:xfrm>
              <a:off x="4015650" y="3008850"/>
              <a:ext cx="152550" cy="145600"/>
            </a:xfrm>
            <a:custGeom>
              <a:rect b="b" l="l" r="r" t="t"/>
              <a:pathLst>
                <a:path extrusionOk="0" h="5824" w="6102">
                  <a:moveTo>
                    <a:pt x="833" y="0"/>
                  </a:moveTo>
                  <a:cubicBezTo>
                    <a:pt x="1" y="463"/>
                    <a:pt x="1110" y="1295"/>
                    <a:pt x="463" y="1849"/>
                  </a:cubicBezTo>
                  <a:cubicBezTo>
                    <a:pt x="2034" y="3143"/>
                    <a:pt x="3606" y="4530"/>
                    <a:pt x="5177" y="5824"/>
                  </a:cubicBezTo>
                  <a:cubicBezTo>
                    <a:pt x="5547" y="5731"/>
                    <a:pt x="6101" y="5547"/>
                    <a:pt x="5639" y="5269"/>
                  </a:cubicBezTo>
                  <a:cubicBezTo>
                    <a:pt x="4715" y="4622"/>
                    <a:pt x="5085" y="3975"/>
                    <a:pt x="5177" y="3236"/>
                  </a:cubicBezTo>
                  <a:lnTo>
                    <a:pt x="4530" y="2496"/>
                  </a:lnTo>
                  <a:cubicBezTo>
                    <a:pt x="3051" y="1942"/>
                    <a:pt x="2312" y="463"/>
                    <a:pt x="8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37"/>
            <p:cNvSpPr/>
            <p:nvPr/>
          </p:nvSpPr>
          <p:spPr>
            <a:xfrm>
              <a:off x="3900100" y="4697500"/>
              <a:ext cx="127125" cy="118475"/>
            </a:xfrm>
            <a:custGeom>
              <a:rect b="b" l="l" r="r" t="t"/>
              <a:pathLst>
                <a:path extrusionOk="0" h="4739" w="5085">
                  <a:moveTo>
                    <a:pt x="1013" y="1"/>
                  </a:moveTo>
                  <a:cubicBezTo>
                    <a:pt x="803" y="1"/>
                    <a:pt x="587" y="106"/>
                    <a:pt x="371" y="394"/>
                  </a:cubicBezTo>
                  <a:cubicBezTo>
                    <a:pt x="1" y="949"/>
                    <a:pt x="93" y="1319"/>
                    <a:pt x="556" y="1966"/>
                  </a:cubicBezTo>
                  <a:cubicBezTo>
                    <a:pt x="1572" y="3352"/>
                    <a:pt x="2959" y="3999"/>
                    <a:pt x="4345" y="4739"/>
                  </a:cubicBezTo>
                  <a:cubicBezTo>
                    <a:pt x="4068" y="3999"/>
                    <a:pt x="4160" y="3445"/>
                    <a:pt x="5085" y="3260"/>
                  </a:cubicBezTo>
                  <a:cubicBezTo>
                    <a:pt x="4068" y="2335"/>
                    <a:pt x="3051" y="1319"/>
                    <a:pt x="1942" y="487"/>
                  </a:cubicBezTo>
                  <a:cubicBezTo>
                    <a:pt x="1660" y="261"/>
                    <a:pt x="1343" y="1"/>
                    <a:pt x="101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37"/>
            <p:cNvSpPr/>
            <p:nvPr/>
          </p:nvSpPr>
          <p:spPr>
            <a:xfrm>
              <a:off x="3844650" y="3308300"/>
              <a:ext cx="175650" cy="125275"/>
            </a:xfrm>
            <a:custGeom>
              <a:rect b="b" l="l" r="r" t="t"/>
              <a:pathLst>
                <a:path extrusionOk="0" h="5011" w="7026">
                  <a:moveTo>
                    <a:pt x="2034" y="779"/>
                  </a:moveTo>
                  <a:cubicBezTo>
                    <a:pt x="2774" y="1056"/>
                    <a:pt x="2866" y="1703"/>
                    <a:pt x="3051" y="2165"/>
                  </a:cubicBezTo>
                  <a:cubicBezTo>
                    <a:pt x="3211" y="2486"/>
                    <a:pt x="3023" y="2738"/>
                    <a:pt x="2729" y="2738"/>
                  </a:cubicBezTo>
                  <a:cubicBezTo>
                    <a:pt x="2684" y="2738"/>
                    <a:pt x="2637" y="2732"/>
                    <a:pt x="2589" y="2720"/>
                  </a:cubicBezTo>
                  <a:cubicBezTo>
                    <a:pt x="2034" y="2535"/>
                    <a:pt x="1202" y="2535"/>
                    <a:pt x="1202" y="1610"/>
                  </a:cubicBezTo>
                  <a:cubicBezTo>
                    <a:pt x="1202" y="1056"/>
                    <a:pt x="1757" y="1056"/>
                    <a:pt x="2034" y="871"/>
                  </a:cubicBezTo>
                  <a:lnTo>
                    <a:pt x="2034" y="779"/>
                  </a:lnTo>
                  <a:close/>
                  <a:moveTo>
                    <a:pt x="2082" y="0"/>
                  </a:moveTo>
                  <a:cubicBezTo>
                    <a:pt x="1844" y="0"/>
                    <a:pt x="1583" y="120"/>
                    <a:pt x="1295" y="409"/>
                  </a:cubicBezTo>
                  <a:cubicBezTo>
                    <a:pt x="740" y="871"/>
                    <a:pt x="1" y="1426"/>
                    <a:pt x="648" y="2165"/>
                  </a:cubicBezTo>
                  <a:cubicBezTo>
                    <a:pt x="1479" y="2997"/>
                    <a:pt x="1849" y="4199"/>
                    <a:pt x="2958" y="4753"/>
                  </a:cubicBezTo>
                  <a:cubicBezTo>
                    <a:pt x="3125" y="4836"/>
                    <a:pt x="3309" y="4882"/>
                    <a:pt x="3488" y="4882"/>
                  </a:cubicBezTo>
                  <a:cubicBezTo>
                    <a:pt x="3706" y="4882"/>
                    <a:pt x="3915" y="4813"/>
                    <a:pt x="4068" y="4661"/>
                  </a:cubicBezTo>
                  <a:cubicBezTo>
                    <a:pt x="4345" y="4383"/>
                    <a:pt x="4253" y="4106"/>
                    <a:pt x="3975" y="4106"/>
                  </a:cubicBezTo>
                  <a:cubicBezTo>
                    <a:pt x="3902" y="4114"/>
                    <a:pt x="3838" y="4118"/>
                    <a:pt x="3781" y="4118"/>
                  </a:cubicBezTo>
                  <a:cubicBezTo>
                    <a:pt x="3191" y="4118"/>
                    <a:pt x="3437" y="3704"/>
                    <a:pt x="3605" y="3367"/>
                  </a:cubicBezTo>
                  <a:cubicBezTo>
                    <a:pt x="3768" y="3172"/>
                    <a:pt x="3919" y="3103"/>
                    <a:pt x="4058" y="3103"/>
                  </a:cubicBezTo>
                  <a:cubicBezTo>
                    <a:pt x="4316" y="3103"/>
                    <a:pt x="4535" y="3339"/>
                    <a:pt x="4715" y="3459"/>
                  </a:cubicBezTo>
                  <a:cubicBezTo>
                    <a:pt x="5269" y="4014"/>
                    <a:pt x="5731" y="4661"/>
                    <a:pt x="6471" y="4938"/>
                  </a:cubicBezTo>
                  <a:cubicBezTo>
                    <a:pt x="6545" y="4988"/>
                    <a:pt x="6620" y="5011"/>
                    <a:pt x="6689" y="5011"/>
                  </a:cubicBezTo>
                  <a:cubicBezTo>
                    <a:pt x="6877" y="5011"/>
                    <a:pt x="7026" y="4839"/>
                    <a:pt x="7026" y="4568"/>
                  </a:cubicBezTo>
                  <a:cubicBezTo>
                    <a:pt x="7026" y="4476"/>
                    <a:pt x="6748" y="4383"/>
                    <a:pt x="6563" y="4383"/>
                  </a:cubicBezTo>
                  <a:lnTo>
                    <a:pt x="6563" y="4291"/>
                  </a:lnTo>
                  <a:cubicBezTo>
                    <a:pt x="5269" y="3274"/>
                    <a:pt x="4068" y="2165"/>
                    <a:pt x="3051" y="686"/>
                  </a:cubicBezTo>
                  <a:cubicBezTo>
                    <a:pt x="2769" y="292"/>
                    <a:pt x="2453" y="0"/>
                    <a:pt x="208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37"/>
            <p:cNvSpPr/>
            <p:nvPr/>
          </p:nvSpPr>
          <p:spPr>
            <a:xfrm>
              <a:off x="4646525" y="730250"/>
              <a:ext cx="113250" cy="173525"/>
            </a:xfrm>
            <a:custGeom>
              <a:rect b="b" l="l" r="r" t="t"/>
              <a:pathLst>
                <a:path extrusionOk="0" h="6941" w="4530">
                  <a:moveTo>
                    <a:pt x="2906" y="1"/>
                  </a:moveTo>
                  <a:cubicBezTo>
                    <a:pt x="2768" y="1"/>
                    <a:pt x="2630" y="4"/>
                    <a:pt x="2496" y="4"/>
                  </a:cubicBezTo>
                  <a:cubicBezTo>
                    <a:pt x="2311" y="189"/>
                    <a:pt x="2034" y="466"/>
                    <a:pt x="1757" y="651"/>
                  </a:cubicBezTo>
                  <a:cubicBezTo>
                    <a:pt x="2126" y="1667"/>
                    <a:pt x="1294" y="1852"/>
                    <a:pt x="740" y="2130"/>
                  </a:cubicBezTo>
                  <a:cubicBezTo>
                    <a:pt x="647" y="3609"/>
                    <a:pt x="0" y="4995"/>
                    <a:pt x="925" y="6382"/>
                  </a:cubicBezTo>
                  <a:cubicBezTo>
                    <a:pt x="1017" y="6474"/>
                    <a:pt x="647" y="6751"/>
                    <a:pt x="925" y="6936"/>
                  </a:cubicBezTo>
                  <a:cubicBezTo>
                    <a:pt x="987" y="6939"/>
                    <a:pt x="1046" y="6941"/>
                    <a:pt x="1101" y="6941"/>
                  </a:cubicBezTo>
                  <a:cubicBezTo>
                    <a:pt x="2796" y="6941"/>
                    <a:pt x="1759" y="5616"/>
                    <a:pt x="1849" y="4810"/>
                  </a:cubicBezTo>
                  <a:lnTo>
                    <a:pt x="1849" y="4810"/>
                  </a:lnTo>
                  <a:cubicBezTo>
                    <a:pt x="2311" y="5088"/>
                    <a:pt x="2681" y="5365"/>
                    <a:pt x="3235" y="5642"/>
                  </a:cubicBezTo>
                  <a:cubicBezTo>
                    <a:pt x="2958" y="4810"/>
                    <a:pt x="2588" y="3978"/>
                    <a:pt x="3605" y="3609"/>
                  </a:cubicBezTo>
                  <a:cubicBezTo>
                    <a:pt x="3411" y="3479"/>
                    <a:pt x="3251" y="3426"/>
                    <a:pt x="3115" y="3426"/>
                  </a:cubicBezTo>
                  <a:cubicBezTo>
                    <a:pt x="2491" y="3426"/>
                    <a:pt x="2359" y="4536"/>
                    <a:pt x="1727" y="4536"/>
                  </a:cubicBezTo>
                  <a:cubicBezTo>
                    <a:pt x="1706" y="4536"/>
                    <a:pt x="1686" y="4535"/>
                    <a:pt x="1664" y="4533"/>
                  </a:cubicBezTo>
                  <a:cubicBezTo>
                    <a:pt x="1647" y="4527"/>
                    <a:pt x="1631" y="4525"/>
                    <a:pt x="1614" y="4525"/>
                  </a:cubicBezTo>
                  <a:cubicBezTo>
                    <a:pt x="1421" y="4525"/>
                    <a:pt x="1227" y="4871"/>
                    <a:pt x="1033" y="4871"/>
                  </a:cubicBezTo>
                  <a:cubicBezTo>
                    <a:pt x="966" y="4871"/>
                    <a:pt x="899" y="4830"/>
                    <a:pt x="832" y="4718"/>
                  </a:cubicBezTo>
                  <a:cubicBezTo>
                    <a:pt x="555" y="4348"/>
                    <a:pt x="1109" y="4163"/>
                    <a:pt x="1294" y="3978"/>
                  </a:cubicBezTo>
                  <a:cubicBezTo>
                    <a:pt x="1941" y="3239"/>
                    <a:pt x="3605" y="2962"/>
                    <a:pt x="2496" y="1298"/>
                  </a:cubicBezTo>
                  <a:cubicBezTo>
                    <a:pt x="2126" y="651"/>
                    <a:pt x="2773" y="558"/>
                    <a:pt x="3235" y="558"/>
                  </a:cubicBezTo>
                  <a:cubicBezTo>
                    <a:pt x="3576" y="558"/>
                    <a:pt x="3866" y="910"/>
                    <a:pt x="4181" y="910"/>
                  </a:cubicBezTo>
                  <a:cubicBezTo>
                    <a:pt x="4293" y="910"/>
                    <a:pt x="4408" y="865"/>
                    <a:pt x="4530" y="743"/>
                  </a:cubicBezTo>
                  <a:cubicBezTo>
                    <a:pt x="4151" y="62"/>
                    <a:pt x="3526" y="1"/>
                    <a:pt x="290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37"/>
            <p:cNvSpPr/>
            <p:nvPr/>
          </p:nvSpPr>
          <p:spPr>
            <a:xfrm>
              <a:off x="4001800" y="4778975"/>
              <a:ext cx="134050" cy="117875"/>
            </a:xfrm>
            <a:custGeom>
              <a:rect b="b" l="l" r="r" t="t"/>
              <a:pathLst>
                <a:path extrusionOk="0" h="4715" w="5362">
                  <a:moveTo>
                    <a:pt x="1017" y="1"/>
                  </a:moveTo>
                  <a:cubicBezTo>
                    <a:pt x="92" y="186"/>
                    <a:pt x="0" y="740"/>
                    <a:pt x="277" y="1480"/>
                  </a:cubicBezTo>
                  <a:cubicBezTo>
                    <a:pt x="924" y="3051"/>
                    <a:pt x="2311" y="3790"/>
                    <a:pt x="3605" y="4715"/>
                  </a:cubicBezTo>
                  <a:cubicBezTo>
                    <a:pt x="3790" y="4345"/>
                    <a:pt x="4437" y="4160"/>
                    <a:pt x="3975" y="3606"/>
                  </a:cubicBezTo>
                  <a:cubicBezTo>
                    <a:pt x="4079" y="3527"/>
                    <a:pt x="4167" y="3495"/>
                    <a:pt x="4243" y="3495"/>
                  </a:cubicBezTo>
                  <a:cubicBezTo>
                    <a:pt x="4598" y="3495"/>
                    <a:pt x="4693" y="4203"/>
                    <a:pt x="5007" y="4203"/>
                  </a:cubicBezTo>
                  <a:cubicBezTo>
                    <a:pt x="5101" y="4203"/>
                    <a:pt x="5215" y="4140"/>
                    <a:pt x="5361" y="3975"/>
                  </a:cubicBezTo>
                  <a:cubicBezTo>
                    <a:pt x="4252" y="2312"/>
                    <a:pt x="2496" y="1295"/>
                    <a:pt x="101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37"/>
            <p:cNvSpPr/>
            <p:nvPr/>
          </p:nvSpPr>
          <p:spPr>
            <a:xfrm>
              <a:off x="3454125" y="4459775"/>
              <a:ext cx="175650" cy="118175"/>
            </a:xfrm>
            <a:custGeom>
              <a:rect b="b" l="l" r="r" t="t"/>
              <a:pathLst>
                <a:path extrusionOk="0" h="4727" w="7026">
                  <a:moveTo>
                    <a:pt x="3962" y="0"/>
                  </a:moveTo>
                  <a:cubicBezTo>
                    <a:pt x="3873" y="0"/>
                    <a:pt x="3785" y="4"/>
                    <a:pt x="3697" y="13"/>
                  </a:cubicBezTo>
                  <a:cubicBezTo>
                    <a:pt x="3975" y="567"/>
                    <a:pt x="3790" y="1122"/>
                    <a:pt x="3328" y="1214"/>
                  </a:cubicBezTo>
                  <a:cubicBezTo>
                    <a:pt x="1756" y="1584"/>
                    <a:pt x="1017" y="2971"/>
                    <a:pt x="0" y="4080"/>
                  </a:cubicBezTo>
                  <a:cubicBezTo>
                    <a:pt x="111" y="4080"/>
                    <a:pt x="222" y="4076"/>
                    <a:pt x="328" y="4076"/>
                  </a:cubicBezTo>
                  <a:cubicBezTo>
                    <a:pt x="754" y="4076"/>
                    <a:pt x="1109" y="4135"/>
                    <a:pt x="1109" y="4727"/>
                  </a:cubicBezTo>
                  <a:cubicBezTo>
                    <a:pt x="1849" y="4080"/>
                    <a:pt x="2866" y="3710"/>
                    <a:pt x="3420" y="2786"/>
                  </a:cubicBezTo>
                  <a:cubicBezTo>
                    <a:pt x="3904" y="1925"/>
                    <a:pt x="4451" y="1440"/>
                    <a:pt x="5079" y="1440"/>
                  </a:cubicBezTo>
                  <a:cubicBezTo>
                    <a:pt x="5530" y="1440"/>
                    <a:pt x="6022" y="1690"/>
                    <a:pt x="6563" y="2231"/>
                  </a:cubicBezTo>
                  <a:cubicBezTo>
                    <a:pt x="7025" y="1492"/>
                    <a:pt x="6101" y="752"/>
                    <a:pt x="6563" y="13"/>
                  </a:cubicBezTo>
                  <a:lnTo>
                    <a:pt x="6563" y="13"/>
                  </a:lnTo>
                  <a:cubicBezTo>
                    <a:pt x="6291" y="122"/>
                    <a:pt x="6011" y="158"/>
                    <a:pt x="5727" y="158"/>
                  </a:cubicBezTo>
                  <a:cubicBezTo>
                    <a:pt x="5139" y="158"/>
                    <a:pt x="4536" y="0"/>
                    <a:pt x="396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37"/>
            <p:cNvSpPr/>
            <p:nvPr/>
          </p:nvSpPr>
          <p:spPr>
            <a:xfrm>
              <a:off x="4091925" y="4867750"/>
              <a:ext cx="136350" cy="119225"/>
            </a:xfrm>
            <a:custGeom>
              <a:rect b="b" l="l" r="r" t="t"/>
              <a:pathLst>
                <a:path extrusionOk="0" h="4769" w="5454">
                  <a:moveTo>
                    <a:pt x="670" y="1"/>
                  </a:moveTo>
                  <a:cubicBezTo>
                    <a:pt x="587" y="1"/>
                    <a:pt x="489" y="42"/>
                    <a:pt x="370" y="147"/>
                  </a:cubicBezTo>
                  <a:cubicBezTo>
                    <a:pt x="832" y="609"/>
                    <a:pt x="185" y="794"/>
                    <a:pt x="0" y="1164"/>
                  </a:cubicBezTo>
                  <a:cubicBezTo>
                    <a:pt x="185" y="1441"/>
                    <a:pt x="462" y="1718"/>
                    <a:pt x="647" y="1903"/>
                  </a:cubicBezTo>
                  <a:lnTo>
                    <a:pt x="1017" y="2643"/>
                  </a:lnTo>
                  <a:cubicBezTo>
                    <a:pt x="1664" y="3013"/>
                    <a:pt x="2126" y="3475"/>
                    <a:pt x="2496" y="4122"/>
                  </a:cubicBezTo>
                  <a:lnTo>
                    <a:pt x="2865" y="4122"/>
                  </a:lnTo>
                  <a:cubicBezTo>
                    <a:pt x="3235" y="4307"/>
                    <a:pt x="3605" y="4584"/>
                    <a:pt x="3975" y="4769"/>
                  </a:cubicBezTo>
                  <a:cubicBezTo>
                    <a:pt x="3790" y="3660"/>
                    <a:pt x="4807" y="3752"/>
                    <a:pt x="5454" y="3382"/>
                  </a:cubicBezTo>
                  <a:cubicBezTo>
                    <a:pt x="4252" y="2365"/>
                    <a:pt x="2958" y="1441"/>
                    <a:pt x="1756" y="424"/>
                  </a:cubicBezTo>
                  <a:cubicBezTo>
                    <a:pt x="1609" y="590"/>
                    <a:pt x="1495" y="653"/>
                    <a:pt x="1401" y="653"/>
                  </a:cubicBezTo>
                  <a:cubicBezTo>
                    <a:pt x="1097" y="653"/>
                    <a:pt x="999" y="1"/>
                    <a:pt x="67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37"/>
            <p:cNvSpPr/>
            <p:nvPr/>
          </p:nvSpPr>
          <p:spPr>
            <a:xfrm>
              <a:off x="2781650" y="4560625"/>
              <a:ext cx="127125" cy="100525"/>
            </a:xfrm>
            <a:custGeom>
              <a:rect b="b" l="l" r="r" t="t"/>
              <a:pathLst>
                <a:path extrusionOk="0" h="4021" w="5085">
                  <a:moveTo>
                    <a:pt x="4567" y="1"/>
                  </a:moveTo>
                  <a:cubicBezTo>
                    <a:pt x="3696" y="1"/>
                    <a:pt x="3007" y="423"/>
                    <a:pt x="2774" y="1432"/>
                  </a:cubicBezTo>
                  <a:cubicBezTo>
                    <a:pt x="2649" y="2246"/>
                    <a:pt x="2269" y="2466"/>
                    <a:pt x="1779" y="2466"/>
                  </a:cubicBezTo>
                  <a:cubicBezTo>
                    <a:pt x="1545" y="2466"/>
                    <a:pt x="1286" y="2416"/>
                    <a:pt x="1017" y="2357"/>
                  </a:cubicBezTo>
                  <a:cubicBezTo>
                    <a:pt x="833" y="1894"/>
                    <a:pt x="1295" y="1802"/>
                    <a:pt x="1387" y="1525"/>
                  </a:cubicBezTo>
                  <a:cubicBezTo>
                    <a:pt x="1480" y="1155"/>
                    <a:pt x="1480" y="693"/>
                    <a:pt x="1202" y="323"/>
                  </a:cubicBezTo>
                  <a:cubicBezTo>
                    <a:pt x="1067" y="188"/>
                    <a:pt x="932" y="102"/>
                    <a:pt x="760" y="102"/>
                  </a:cubicBezTo>
                  <a:cubicBezTo>
                    <a:pt x="697" y="102"/>
                    <a:pt x="630" y="113"/>
                    <a:pt x="555" y="138"/>
                  </a:cubicBezTo>
                  <a:cubicBezTo>
                    <a:pt x="1" y="416"/>
                    <a:pt x="370" y="970"/>
                    <a:pt x="278" y="1340"/>
                  </a:cubicBezTo>
                  <a:cubicBezTo>
                    <a:pt x="186" y="2172"/>
                    <a:pt x="93" y="3004"/>
                    <a:pt x="740" y="3651"/>
                  </a:cubicBezTo>
                  <a:lnTo>
                    <a:pt x="1480" y="3651"/>
                  </a:lnTo>
                  <a:cubicBezTo>
                    <a:pt x="1748" y="3498"/>
                    <a:pt x="1984" y="3408"/>
                    <a:pt x="2195" y="3408"/>
                  </a:cubicBezTo>
                  <a:cubicBezTo>
                    <a:pt x="2494" y="3408"/>
                    <a:pt x="2742" y="3587"/>
                    <a:pt x="2959" y="4020"/>
                  </a:cubicBezTo>
                  <a:cubicBezTo>
                    <a:pt x="3975" y="2819"/>
                    <a:pt x="4530" y="1432"/>
                    <a:pt x="5085" y="46"/>
                  </a:cubicBezTo>
                  <a:cubicBezTo>
                    <a:pt x="4907" y="16"/>
                    <a:pt x="4734" y="1"/>
                    <a:pt x="456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37"/>
            <p:cNvSpPr/>
            <p:nvPr/>
          </p:nvSpPr>
          <p:spPr>
            <a:xfrm>
              <a:off x="4064175" y="2471150"/>
              <a:ext cx="132000" cy="110825"/>
            </a:xfrm>
            <a:custGeom>
              <a:rect b="b" l="l" r="r" t="t"/>
              <a:pathLst>
                <a:path extrusionOk="0" h="4433" w="5280">
                  <a:moveTo>
                    <a:pt x="4339" y="0"/>
                  </a:moveTo>
                  <a:cubicBezTo>
                    <a:pt x="4109" y="0"/>
                    <a:pt x="3853" y="36"/>
                    <a:pt x="3606" y="64"/>
                  </a:cubicBezTo>
                  <a:cubicBezTo>
                    <a:pt x="2404" y="1450"/>
                    <a:pt x="833" y="2374"/>
                    <a:pt x="1" y="4038"/>
                  </a:cubicBezTo>
                  <a:cubicBezTo>
                    <a:pt x="381" y="4266"/>
                    <a:pt x="761" y="4432"/>
                    <a:pt x="1193" y="4432"/>
                  </a:cubicBezTo>
                  <a:cubicBezTo>
                    <a:pt x="1286" y="4432"/>
                    <a:pt x="1382" y="4424"/>
                    <a:pt x="1480" y="4408"/>
                  </a:cubicBezTo>
                  <a:cubicBezTo>
                    <a:pt x="1942" y="4131"/>
                    <a:pt x="2681" y="3946"/>
                    <a:pt x="2959" y="3299"/>
                  </a:cubicBezTo>
                  <a:cubicBezTo>
                    <a:pt x="3051" y="3206"/>
                    <a:pt x="3144" y="3114"/>
                    <a:pt x="3236" y="3022"/>
                  </a:cubicBezTo>
                  <a:cubicBezTo>
                    <a:pt x="3144" y="1727"/>
                    <a:pt x="4807" y="2097"/>
                    <a:pt x="5085" y="1173"/>
                  </a:cubicBezTo>
                  <a:cubicBezTo>
                    <a:pt x="5279" y="199"/>
                    <a:pt x="4882" y="0"/>
                    <a:pt x="433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37"/>
            <p:cNvSpPr/>
            <p:nvPr/>
          </p:nvSpPr>
          <p:spPr>
            <a:xfrm>
              <a:off x="4579500" y="3743700"/>
              <a:ext cx="110950" cy="154850"/>
            </a:xfrm>
            <a:custGeom>
              <a:rect b="b" l="l" r="r" t="t"/>
              <a:pathLst>
                <a:path extrusionOk="0" h="6194" w="4438">
                  <a:moveTo>
                    <a:pt x="2681" y="1"/>
                  </a:moveTo>
                  <a:cubicBezTo>
                    <a:pt x="2184" y="167"/>
                    <a:pt x="2654" y="1151"/>
                    <a:pt x="1954" y="1151"/>
                  </a:cubicBezTo>
                  <a:cubicBezTo>
                    <a:pt x="1874" y="1151"/>
                    <a:pt x="1778" y="1138"/>
                    <a:pt x="1664" y="1110"/>
                  </a:cubicBezTo>
                  <a:cubicBezTo>
                    <a:pt x="1405" y="1006"/>
                    <a:pt x="1086" y="815"/>
                    <a:pt x="808" y="815"/>
                  </a:cubicBezTo>
                  <a:cubicBezTo>
                    <a:pt x="592" y="815"/>
                    <a:pt x="399" y="931"/>
                    <a:pt x="278" y="1295"/>
                  </a:cubicBezTo>
                  <a:cubicBezTo>
                    <a:pt x="1" y="2034"/>
                    <a:pt x="1480" y="1295"/>
                    <a:pt x="1202" y="2219"/>
                  </a:cubicBezTo>
                  <a:cubicBezTo>
                    <a:pt x="2219" y="2404"/>
                    <a:pt x="2034" y="3328"/>
                    <a:pt x="2312" y="3976"/>
                  </a:cubicBezTo>
                  <a:lnTo>
                    <a:pt x="3790" y="3698"/>
                  </a:lnTo>
                  <a:lnTo>
                    <a:pt x="3790" y="3698"/>
                  </a:lnTo>
                  <a:cubicBezTo>
                    <a:pt x="3143" y="4623"/>
                    <a:pt x="2959" y="5362"/>
                    <a:pt x="3051" y="6194"/>
                  </a:cubicBezTo>
                  <a:lnTo>
                    <a:pt x="3421" y="6194"/>
                  </a:lnTo>
                  <a:cubicBezTo>
                    <a:pt x="3763" y="5938"/>
                    <a:pt x="3867" y="5444"/>
                    <a:pt x="4319" y="5444"/>
                  </a:cubicBezTo>
                  <a:cubicBezTo>
                    <a:pt x="4356" y="5444"/>
                    <a:pt x="4396" y="5447"/>
                    <a:pt x="4438" y="5454"/>
                  </a:cubicBezTo>
                  <a:lnTo>
                    <a:pt x="4438" y="4715"/>
                  </a:lnTo>
                  <a:cubicBezTo>
                    <a:pt x="4345" y="4345"/>
                    <a:pt x="4253" y="3976"/>
                    <a:pt x="4160" y="3606"/>
                  </a:cubicBezTo>
                  <a:lnTo>
                    <a:pt x="4160" y="3236"/>
                  </a:lnTo>
                  <a:cubicBezTo>
                    <a:pt x="3513" y="2774"/>
                    <a:pt x="3883" y="2127"/>
                    <a:pt x="3698" y="1480"/>
                  </a:cubicBezTo>
                  <a:cubicBezTo>
                    <a:pt x="3328" y="1018"/>
                    <a:pt x="3051" y="463"/>
                    <a:pt x="268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37"/>
            <p:cNvSpPr/>
            <p:nvPr/>
          </p:nvSpPr>
          <p:spPr>
            <a:xfrm>
              <a:off x="2700775" y="1164775"/>
              <a:ext cx="97075" cy="201425"/>
            </a:xfrm>
            <a:custGeom>
              <a:rect b="b" l="l" r="r" t="t"/>
              <a:pathLst>
                <a:path extrusionOk="0" h="8057" w="3883">
                  <a:moveTo>
                    <a:pt x="370" y="0"/>
                  </a:moveTo>
                  <a:cubicBezTo>
                    <a:pt x="0" y="2681"/>
                    <a:pt x="463" y="5362"/>
                    <a:pt x="370" y="8042"/>
                  </a:cubicBezTo>
                  <a:cubicBezTo>
                    <a:pt x="444" y="8027"/>
                    <a:pt x="521" y="8022"/>
                    <a:pt x="599" y="8022"/>
                  </a:cubicBezTo>
                  <a:cubicBezTo>
                    <a:pt x="797" y="8022"/>
                    <a:pt x="1005" y="8056"/>
                    <a:pt x="1212" y="8056"/>
                  </a:cubicBezTo>
                  <a:cubicBezTo>
                    <a:pt x="1432" y="8056"/>
                    <a:pt x="1649" y="8018"/>
                    <a:pt x="1849" y="7857"/>
                  </a:cubicBezTo>
                  <a:cubicBezTo>
                    <a:pt x="1110" y="7118"/>
                    <a:pt x="1110" y="7118"/>
                    <a:pt x="2034" y="6656"/>
                  </a:cubicBezTo>
                  <a:cubicBezTo>
                    <a:pt x="2311" y="6471"/>
                    <a:pt x="2496" y="6009"/>
                    <a:pt x="2034" y="5824"/>
                  </a:cubicBezTo>
                  <a:cubicBezTo>
                    <a:pt x="832" y="5269"/>
                    <a:pt x="925" y="4437"/>
                    <a:pt x="925" y="3236"/>
                  </a:cubicBezTo>
                  <a:cubicBezTo>
                    <a:pt x="925" y="1017"/>
                    <a:pt x="832" y="925"/>
                    <a:pt x="3051" y="925"/>
                  </a:cubicBezTo>
                  <a:cubicBezTo>
                    <a:pt x="3221" y="925"/>
                    <a:pt x="3412" y="984"/>
                    <a:pt x="3567" y="984"/>
                  </a:cubicBezTo>
                  <a:cubicBezTo>
                    <a:pt x="3749" y="984"/>
                    <a:pt x="3883" y="903"/>
                    <a:pt x="3883" y="555"/>
                  </a:cubicBezTo>
                  <a:cubicBezTo>
                    <a:pt x="3883" y="161"/>
                    <a:pt x="3603" y="47"/>
                    <a:pt x="3309" y="47"/>
                  </a:cubicBezTo>
                  <a:cubicBezTo>
                    <a:pt x="3188" y="47"/>
                    <a:pt x="3066" y="66"/>
                    <a:pt x="2958" y="93"/>
                  </a:cubicBezTo>
                  <a:cubicBezTo>
                    <a:pt x="2700" y="150"/>
                    <a:pt x="2434" y="172"/>
                    <a:pt x="2163" y="172"/>
                  </a:cubicBezTo>
                  <a:cubicBezTo>
                    <a:pt x="1562" y="172"/>
                    <a:pt x="944" y="64"/>
                    <a:pt x="37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37"/>
            <p:cNvSpPr/>
            <p:nvPr/>
          </p:nvSpPr>
          <p:spPr>
            <a:xfrm>
              <a:off x="3345500" y="1137050"/>
              <a:ext cx="117875" cy="120175"/>
            </a:xfrm>
            <a:custGeom>
              <a:rect b="b" l="l" r="r" t="t"/>
              <a:pathLst>
                <a:path extrusionOk="0" h="4807" w="4715">
                  <a:moveTo>
                    <a:pt x="4068" y="0"/>
                  </a:moveTo>
                  <a:cubicBezTo>
                    <a:pt x="2959" y="370"/>
                    <a:pt x="2219" y="1109"/>
                    <a:pt x="1480" y="1849"/>
                  </a:cubicBezTo>
                  <a:cubicBezTo>
                    <a:pt x="1480" y="2496"/>
                    <a:pt x="1110" y="2866"/>
                    <a:pt x="648" y="3235"/>
                  </a:cubicBezTo>
                  <a:cubicBezTo>
                    <a:pt x="93" y="3698"/>
                    <a:pt x="1" y="4160"/>
                    <a:pt x="370" y="4807"/>
                  </a:cubicBezTo>
                  <a:cubicBezTo>
                    <a:pt x="1849" y="3605"/>
                    <a:pt x="3606" y="2958"/>
                    <a:pt x="4715" y="1479"/>
                  </a:cubicBezTo>
                  <a:cubicBezTo>
                    <a:pt x="4345" y="1109"/>
                    <a:pt x="3883" y="740"/>
                    <a:pt x="406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37"/>
            <p:cNvSpPr/>
            <p:nvPr/>
          </p:nvSpPr>
          <p:spPr>
            <a:xfrm>
              <a:off x="3652850" y="3795325"/>
              <a:ext cx="73975" cy="183800"/>
            </a:xfrm>
            <a:custGeom>
              <a:rect b="b" l="l" r="r" t="t"/>
              <a:pathLst>
                <a:path extrusionOk="0" h="7352" w="2959">
                  <a:moveTo>
                    <a:pt x="848" y="0"/>
                  </a:moveTo>
                  <a:cubicBezTo>
                    <a:pt x="751" y="0"/>
                    <a:pt x="626" y="45"/>
                    <a:pt x="463" y="154"/>
                  </a:cubicBezTo>
                  <a:cubicBezTo>
                    <a:pt x="1017" y="894"/>
                    <a:pt x="555" y="1541"/>
                    <a:pt x="463" y="2280"/>
                  </a:cubicBezTo>
                  <a:cubicBezTo>
                    <a:pt x="925" y="2373"/>
                    <a:pt x="1387" y="2558"/>
                    <a:pt x="740" y="3020"/>
                  </a:cubicBezTo>
                  <a:cubicBezTo>
                    <a:pt x="463" y="3205"/>
                    <a:pt x="0" y="3482"/>
                    <a:pt x="370" y="3574"/>
                  </a:cubicBezTo>
                  <a:cubicBezTo>
                    <a:pt x="1942" y="4037"/>
                    <a:pt x="1202" y="5331"/>
                    <a:pt x="1479" y="6347"/>
                  </a:cubicBezTo>
                  <a:cubicBezTo>
                    <a:pt x="1546" y="6681"/>
                    <a:pt x="1757" y="7351"/>
                    <a:pt x="2252" y="7351"/>
                  </a:cubicBezTo>
                  <a:cubicBezTo>
                    <a:pt x="2442" y="7351"/>
                    <a:pt x="2675" y="7252"/>
                    <a:pt x="2958" y="6994"/>
                  </a:cubicBezTo>
                  <a:cubicBezTo>
                    <a:pt x="2496" y="4961"/>
                    <a:pt x="2034" y="2927"/>
                    <a:pt x="1572" y="894"/>
                  </a:cubicBezTo>
                  <a:cubicBezTo>
                    <a:pt x="1201" y="745"/>
                    <a:pt x="1247" y="0"/>
                    <a:pt x="84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37"/>
            <p:cNvSpPr/>
            <p:nvPr/>
          </p:nvSpPr>
          <p:spPr>
            <a:xfrm>
              <a:off x="3223025" y="4642625"/>
              <a:ext cx="134050" cy="50775"/>
            </a:xfrm>
            <a:custGeom>
              <a:rect b="b" l="l" r="r" t="t"/>
              <a:pathLst>
                <a:path extrusionOk="0" h="2031" w="5362">
                  <a:moveTo>
                    <a:pt x="4530" y="1"/>
                  </a:moveTo>
                  <a:cubicBezTo>
                    <a:pt x="3493" y="161"/>
                    <a:pt x="2386" y="389"/>
                    <a:pt x="1330" y="389"/>
                  </a:cubicBezTo>
                  <a:cubicBezTo>
                    <a:pt x="1163" y="389"/>
                    <a:pt x="997" y="383"/>
                    <a:pt x="833" y="371"/>
                  </a:cubicBezTo>
                  <a:cubicBezTo>
                    <a:pt x="463" y="371"/>
                    <a:pt x="1" y="371"/>
                    <a:pt x="1" y="833"/>
                  </a:cubicBezTo>
                  <a:cubicBezTo>
                    <a:pt x="1" y="1261"/>
                    <a:pt x="159" y="1767"/>
                    <a:pt x="549" y="1767"/>
                  </a:cubicBezTo>
                  <a:cubicBezTo>
                    <a:pt x="580" y="1767"/>
                    <a:pt x="613" y="1764"/>
                    <a:pt x="648" y="1757"/>
                  </a:cubicBezTo>
                  <a:cubicBezTo>
                    <a:pt x="849" y="1720"/>
                    <a:pt x="1048" y="1704"/>
                    <a:pt x="1246" y="1704"/>
                  </a:cubicBezTo>
                  <a:cubicBezTo>
                    <a:pt x="2155" y="1704"/>
                    <a:pt x="3033" y="2031"/>
                    <a:pt x="3902" y="2031"/>
                  </a:cubicBezTo>
                  <a:cubicBezTo>
                    <a:pt x="4236" y="2031"/>
                    <a:pt x="4568" y="1983"/>
                    <a:pt x="4900" y="1850"/>
                  </a:cubicBezTo>
                  <a:cubicBezTo>
                    <a:pt x="5085" y="1203"/>
                    <a:pt x="5362" y="463"/>
                    <a:pt x="453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37"/>
            <p:cNvSpPr/>
            <p:nvPr/>
          </p:nvSpPr>
          <p:spPr>
            <a:xfrm>
              <a:off x="3946325" y="3507300"/>
              <a:ext cx="80900" cy="109325"/>
            </a:xfrm>
            <a:custGeom>
              <a:rect b="b" l="l" r="r" t="t"/>
              <a:pathLst>
                <a:path extrusionOk="0" h="4373" w="3236">
                  <a:moveTo>
                    <a:pt x="882" y="1"/>
                  </a:moveTo>
                  <a:cubicBezTo>
                    <a:pt x="563" y="1"/>
                    <a:pt x="182" y="404"/>
                    <a:pt x="1" y="768"/>
                  </a:cubicBezTo>
                  <a:cubicBezTo>
                    <a:pt x="370" y="1970"/>
                    <a:pt x="278" y="3264"/>
                    <a:pt x="1110" y="4373"/>
                  </a:cubicBezTo>
                  <a:cubicBezTo>
                    <a:pt x="2127" y="3449"/>
                    <a:pt x="2774" y="2339"/>
                    <a:pt x="3236" y="1138"/>
                  </a:cubicBezTo>
                  <a:cubicBezTo>
                    <a:pt x="3236" y="953"/>
                    <a:pt x="3236" y="860"/>
                    <a:pt x="3143" y="768"/>
                  </a:cubicBezTo>
                  <a:cubicBezTo>
                    <a:pt x="3143" y="768"/>
                    <a:pt x="3051" y="675"/>
                    <a:pt x="3051" y="675"/>
                  </a:cubicBezTo>
                  <a:cubicBezTo>
                    <a:pt x="2667" y="1107"/>
                    <a:pt x="2333" y="1439"/>
                    <a:pt x="2036" y="1439"/>
                  </a:cubicBezTo>
                  <a:cubicBezTo>
                    <a:pt x="1761" y="1439"/>
                    <a:pt x="1517" y="1154"/>
                    <a:pt x="1295" y="398"/>
                  </a:cubicBezTo>
                  <a:cubicBezTo>
                    <a:pt x="1199" y="112"/>
                    <a:pt x="1049" y="1"/>
                    <a:pt x="88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37"/>
            <p:cNvSpPr/>
            <p:nvPr/>
          </p:nvSpPr>
          <p:spPr>
            <a:xfrm>
              <a:off x="3662100" y="5257325"/>
              <a:ext cx="92450" cy="101975"/>
            </a:xfrm>
            <a:custGeom>
              <a:rect b="b" l="l" r="r" t="t"/>
              <a:pathLst>
                <a:path extrusionOk="0" h="4079" w="3698">
                  <a:moveTo>
                    <a:pt x="3698" y="1"/>
                  </a:moveTo>
                  <a:cubicBezTo>
                    <a:pt x="2786" y="84"/>
                    <a:pt x="2840" y="1059"/>
                    <a:pt x="2194" y="1059"/>
                  </a:cubicBezTo>
                  <a:cubicBezTo>
                    <a:pt x="2120" y="1059"/>
                    <a:pt x="2037" y="1046"/>
                    <a:pt x="1941" y="1017"/>
                  </a:cubicBezTo>
                  <a:cubicBezTo>
                    <a:pt x="1580" y="957"/>
                    <a:pt x="1219" y="544"/>
                    <a:pt x="883" y="544"/>
                  </a:cubicBezTo>
                  <a:cubicBezTo>
                    <a:pt x="704" y="544"/>
                    <a:pt x="531" y="663"/>
                    <a:pt x="370" y="1017"/>
                  </a:cubicBezTo>
                  <a:cubicBezTo>
                    <a:pt x="1387" y="1387"/>
                    <a:pt x="0" y="2219"/>
                    <a:pt x="740" y="2774"/>
                  </a:cubicBezTo>
                  <a:cubicBezTo>
                    <a:pt x="1017" y="2959"/>
                    <a:pt x="1294" y="3328"/>
                    <a:pt x="832" y="3791"/>
                  </a:cubicBezTo>
                  <a:cubicBezTo>
                    <a:pt x="1017" y="4037"/>
                    <a:pt x="1243" y="4078"/>
                    <a:pt x="1510" y="4078"/>
                  </a:cubicBezTo>
                  <a:cubicBezTo>
                    <a:pt x="1643" y="4078"/>
                    <a:pt x="1787" y="4068"/>
                    <a:pt x="1941" y="4068"/>
                  </a:cubicBezTo>
                  <a:cubicBezTo>
                    <a:pt x="2403" y="2774"/>
                    <a:pt x="3698" y="1665"/>
                    <a:pt x="369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37"/>
            <p:cNvSpPr/>
            <p:nvPr/>
          </p:nvSpPr>
          <p:spPr>
            <a:xfrm>
              <a:off x="3618175" y="1654675"/>
              <a:ext cx="62425" cy="219550"/>
            </a:xfrm>
            <a:custGeom>
              <a:rect b="b" l="l" r="r" t="t"/>
              <a:pathLst>
                <a:path extrusionOk="0" h="8782" w="2497">
                  <a:moveTo>
                    <a:pt x="2219" y="1"/>
                  </a:moveTo>
                  <a:cubicBezTo>
                    <a:pt x="1850" y="1017"/>
                    <a:pt x="1110" y="1387"/>
                    <a:pt x="1" y="1480"/>
                  </a:cubicBezTo>
                  <a:cubicBezTo>
                    <a:pt x="1480" y="1942"/>
                    <a:pt x="1757" y="2681"/>
                    <a:pt x="1295" y="4068"/>
                  </a:cubicBezTo>
                  <a:cubicBezTo>
                    <a:pt x="833" y="5547"/>
                    <a:pt x="463" y="7211"/>
                    <a:pt x="1480" y="8782"/>
                  </a:cubicBezTo>
                  <a:cubicBezTo>
                    <a:pt x="1480" y="8320"/>
                    <a:pt x="1480" y="7950"/>
                    <a:pt x="1572" y="7488"/>
                  </a:cubicBezTo>
                  <a:cubicBezTo>
                    <a:pt x="2127" y="5085"/>
                    <a:pt x="2497" y="2589"/>
                    <a:pt x="221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37"/>
            <p:cNvSpPr/>
            <p:nvPr/>
          </p:nvSpPr>
          <p:spPr>
            <a:xfrm>
              <a:off x="4064175" y="2618300"/>
              <a:ext cx="92475" cy="99400"/>
            </a:xfrm>
            <a:custGeom>
              <a:rect b="b" l="l" r="r" t="t"/>
              <a:pathLst>
                <a:path extrusionOk="0" h="3976" w="3699">
                  <a:moveTo>
                    <a:pt x="1110" y="1"/>
                  </a:moveTo>
                  <a:cubicBezTo>
                    <a:pt x="1202" y="463"/>
                    <a:pt x="1295" y="925"/>
                    <a:pt x="1480" y="1480"/>
                  </a:cubicBezTo>
                  <a:cubicBezTo>
                    <a:pt x="1004" y="1480"/>
                    <a:pt x="597" y="1072"/>
                    <a:pt x="199" y="1072"/>
                  </a:cubicBezTo>
                  <a:cubicBezTo>
                    <a:pt x="133" y="1072"/>
                    <a:pt x="67" y="1084"/>
                    <a:pt x="1" y="1110"/>
                  </a:cubicBezTo>
                  <a:cubicBezTo>
                    <a:pt x="463" y="2682"/>
                    <a:pt x="2034" y="3144"/>
                    <a:pt x="3236" y="3976"/>
                  </a:cubicBezTo>
                  <a:cubicBezTo>
                    <a:pt x="3513" y="3791"/>
                    <a:pt x="3698" y="3421"/>
                    <a:pt x="3421" y="3329"/>
                  </a:cubicBezTo>
                  <a:cubicBezTo>
                    <a:pt x="2127" y="2589"/>
                    <a:pt x="3236" y="2312"/>
                    <a:pt x="3606" y="1850"/>
                  </a:cubicBezTo>
                  <a:cubicBezTo>
                    <a:pt x="3513" y="1665"/>
                    <a:pt x="3421" y="1572"/>
                    <a:pt x="3236" y="1480"/>
                  </a:cubicBezTo>
                  <a:cubicBezTo>
                    <a:pt x="3051" y="1110"/>
                    <a:pt x="2774" y="740"/>
                    <a:pt x="2497" y="371"/>
                  </a:cubicBezTo>
                  <a:cubicBezTo>
                    <a:pt x="2034" y="278"/>
                    <a:pt x="1572" y="93"/>
                    <a:pt x="111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37"/>
            <p:cNvSpPr/>
            <p:nvPr/>
          </p:nvSpPr>
          <p:spPr>
            <a:xfrm>
              <a:off x="2899500" y="4670875"/>
              <a:ext cx="191825" cy="45725"/>
            </a:xfrm>
            <a:custGeom>
              <a:rect b="b" l="l" r="r" t="t"/>
              <a:pathLst>
                <a:path extrusionOk="0" h="1829" w="7673">
                  <a:moveTo>
                    <a:pt x="2795" y="0"/>
                  </a:moveTo>
                  <a:cubicBezTo>
                    <a:pt x="1905" y="0"/>
                    <a:pt x="980" y="214"/>
                    <a:pt x="1" y="720"/>
                  </a:cubicBezTo>
                  <a:cubicBezTo>
                    <a:pt x="348" y="874"/>
                    <a:pt x="663" y="948"/>
                    <a:pt x="953" y="948"/>
                  </a:cubicBezTo>
                  <a:cubicBezTo>
                    <a:pt x="1357" y="948"/>
                    <a:pt x="1711" y="804"/>
                    <a:pt x="2034" y="535"/>
                  </a:cubicBezTo>
                  <a:cubicBezTo>
                    <a:pt x="2116" y="481"/>
                    <a:pt x="2197" y="458"/>
                    <a:pt x="2276" y="458"/>
                  </a:cubicBezTo>
                  <a:cubicBezTo>
                    <a:pt x="2466" y="458"/>
                    <a:pt x="2643" y="589"/>
                    <a:pt x="2774" y="720"/>
                  </a:cubicBezTo>
                  <a:cubicBezTo>
                    <a:pt x="4253" y="1829"/>
                    <a:pt x="6009" y="1829"/>
                    <a:pt x="7673" y="1829"/>
                  </a:cubicBezTo>
                  <a:cubicBezTo>
                    <a:pt x="6091" y="794"/>
                    <a:pt x="4509" y="0"/>
                    <a:pt x="279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37"/>
            <p:cNvSpPr/>
            <p:nvPr/>
          </p:nvSpPr>
          <p:spPr>
            <a:xfrm>
              <a:off x="3967125" y="3984050"/>
              <a:ext cx="69350" cy="122500"/>
            </a:xfrm>
            <a:custGeom>
              <a:rect b="b" l="l" r="r" t="t"/>
              <a:pathLst>
                <a:path extrusionOk="0" h="4900" w="2774">
                  <a:moveTo>
                    <a:pt x="1942" y="0"/>
                  </a:moveTo>
                  <a:cubicBezTo>
                    <a:pt x="1479" y="1202"/>
                    <a:pt x="1" y="1756"/>
                    <a:pt x="1" y="3050"/>
                  </a:cubicBezTo>
                  <a:cubicBezTo>
                    <a:pt x="125" y="3121"/>
                    <a:pt x="249" y="3148"/>
                    <a:pt x="374" y="3148"/>
                  </a:cubicBezTo>
                  <a:cubicBezTo>
                    <a:pt x="748" y="3148"/>
                    <a:pt x="1122" y="2906"/>
                    <a:pt x="1497" y="2906"/>
                  </a:cubicBezTo>
                  <a:cubicBezTo>
                    <a:pt x="1645" y="2906"/>
                    <a:pt x="1793" y="2944"/>
                    <a:pt x="1942" y="3050"/>
                  </a:cubicBezTo>
                  <a:cubicBezTo>
                    <a:pt x="1572" y="3605"/>
                    <a:pt x="1202" y="3882"/>
                    <a:pt x="648" y="3975"/>
                  </a:cubicBezTo>
                  <a:cubicBezTo>
                    <a:pt x="1" y="4160"/>
                    <a:pt x="1" y="4252"/>
                    <a:pt x="648" y="4899"/>
                  </a:cubicBezTo>
                  <a:cubicBezTo>
                    <a:pt x="2127" y="4714"/>
                    <a:pt x="2496" y="3605"/>
                    <a:pt x="2774" y="2403"/>
                  </a:cubicBezTo>
                  <a:cubicBezTo>
                    <a:pt x="1664" y="2126"/>
                    <a:pt x="1664" y="1479"/>
                    <a:pt x="2311" y="647"/>
                  </a:cubicBezTo>
                  <a:cubicBezTo>
                    <a:pt x="2496" y="462"/>
                    <a:pt x="2681" y="277"/>
                    <a:pt x="2404" y="92"/>
                  </a:cubicBezTo>
                  <a:cubicBezTo>
                    <a:pt x="2311" y="0"/>
                    <a:pt x="1942" y="0"/>
                    <a:pt x="194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37"/>
            <p:cNvSpPr/>
            <p:nvPr/>
          </p:nvSpPr>
          <p:spPr>
            <a:xfrm>
              <a:off x="4445475" y="865425"/>
              <a:ext cx="140975" cy="100650"/>
            </a:xfrm>
            <a:custGeom>
              <a:rect b="b" l="l" r="r" t="t"/>
              <a:pathLst>
                <a:path extrusionOk="0" h="4026" w="5639">
                  <a:moveTo>
                    <a:pt x="483" y="0"/>
                  </a:moveTo>
                  <a:cubicBezTo>
                    <a:pt x="341" y="0"/>
                    <a:pt x="181" y="16"/>
                    <a:pt x="0" y="50"/>
                  </a:cubicBezTo>
                  <a:cubicBezTo>
                    <a:pt x="370" y="1807"/>
                    <a:pt x="1479" y="3008"/>
                    <a:pt x="2958" y="4025"/>
                  </a:cubicBezTo>
                  <a:cubicBezTo>
                    <a:pt x="3143" y="3748"/>
                    <a:pt x="3328" y="3286"/>
                    <a:pt x="3605" y="3286"/>
                  </a:cubicBezTo>
                  <a:cubicBezTo>
                    <a:pt x="5639" y="2823"/>
                    <a:pt x="4160" y="2269"/>
                    <a:pt x="3698" y="1807"/>
                  </a:cubicBezTo>
                  <a:lnTo>
                    <a:pt x="3698" y="1807"/>
                  </a:lnTo>
                  <a:cubicBezTo>
                    <a:pt x="3605" y="2361"/>
                    <a:pt x="3513" y="2823"/>
                    <a:pt x="2866" y="2823"/>
                  </a:cubicBezTo>
                  <a:cubicBezTo>
                    <a:pt x="2681" y="2823"/>
                    <a:pt x="2404" y="2454"/>
                    <a:pt x="2496" y="2361"/>
                  </a:cubicBezTo>
                  <a:cubicBezTo>
                    <a:pt x="2640" y="1858"/>
                    <a:pt x="3007" y="1802"/>
                    <a:pt x="3381" y="1802"/>
                  </a:cubicBezTo>
                  <a:cubicBezTo>
                    <a:pt x="3488" y="1802"/>
                    <a:pt x="3595" y="1807"/>
                    <a:pt x="3698" y="1807"/>
                  </a:cubicBezTo>
                  <a:cubicBezTo>
                    <a:pt x="3500" y="1354"/>
                    <a:pt x="3284" y="1204"/>
                    <a:pt x="3059" y="1204"/>
                  </a:cubicBezTo>
                  <a:cubicBezTo>
                    <a:pt x="2623" y="1204"/>
                    <a:pt x="2151" y="1767"/>
                    <a:pt x="1702" y="1767"/>
                  </a:cubicBezTo>
                  <a:cubicBezTo>
                    <a:pt x="1627" y="1767"/>
                    <a:pt x="1553" y="1751"/>
                    <a:pt x="1479" y="1714"/>
                  </a:cubicBezTo>
                  <a:cubicBezTo>
                    <a:pt x="1561" y="822"/>
                    <a:pt x="1499" y="0"/>
                    <a:pt x="48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37"/>
            <p:cNvSpPr/>
            <p:nvPr/>
          </p:nvSpPr>
          <p:spPr>
            <a:xfrm>
              <a:off x="3964825" y="2509700"/>
              <a:ext cx="90150" cy="117875"/>
            </a:xfrm>
            <a:custGeom>
              <a:rect b="b" l="l" r="r" t="t"/>
              <a:pathLst>
                <a:path extrusionOk="0" h="4715" w="3606">
                  <a:moveTo>
                    <a:pt x="740" y="1"/>
                  </a:moveTo>
                  <a:cubicBezTo>
                    <a:pt x="185" y="370"/>
                    <a:pt x="0" y="832"/>
                    <a:pt x="0" y="1480"/>
                  </a:cubicBezTo>
                  <a:cubicBezTo>
                    <a:pt x="1017" y="2589"/>
                    <a:pt x="1941" y="3883"/>
                    <a:pt x="3235" y="4715"/>
                  </a:cubicBezTo>
                  <a:cubicBezTo>
                    <a:pt x="3605" y="3606"/>
                    <a:pt x="2496" y="2866"/>
                    <a:pt x="2496" y="1849"/>
                  </a:cubicBezTo>
                  <a:cubicBezTo>
                    <a:pt x="2034" y="1017"/>
                    <a:pt x="1479" y="463"/>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37"/>
            <p:cNvSpPr/>
            <p:nvPr/>
          </p:nvSpPr>
          <p:spPr>
            <a:xfrm>
              <a:off x="3364000" y="3616600"/>
              <a:ext cx="90150" cy="83225"/>
            </a:xfrm>
            <a:custGeom>
              <a:rect b="b" l="l" r="r" t="t"/>
              <a:pathLst>
                <a:path extrusionOk="0" h="3329" w="3606">
                  <a:moveTo>
                    <a:pt x="0" y="1"/>
                  </a:moveTo>
                  <a:lnTo>
                    <a:pt x="0" y="3329"/>
                  </a:lnTo>
                  <a:cubicBezTo>
                    <a:pt x="555" y="2959"/>
                    <a:pt x="185" y="2312"/>
                    <a:pt x="555" y="1757"/>
                  </a:cubicBezTo>
                  <a:cubicBezTo>
                    <a:pt x="925" y="2774"/>
                    <a:pt x="1849" y="2497"/>
                    <a:pt x="2588" y="2589"/>
                  </a:cubicBezTo>
                  <a:cubicBezTo>
                    <a:pt x="2866" y="2404"/>
                    <a:pt x="3235" y="2312"/>
                    <a:pt x="3605" y="2219"/>
                  </a:cubicBezTo>
                  <a:cubicBezTo>
                    <a:pt x="3050" y="463"/>
                    <a:pt x="1294" y="555"/>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37"/>
            <p:cNvSpPr/>
            <p:nvPr/>
          </p:nvSpPr>
          <p:spPr>
            <a:xfrm>
              <a:off x="3717550" y="4561750"/>
              <a:ext cx="115575" cy="82350"/>
            </a:xfrm>
            <a:custGeom>
              <a:rect b="b" l="l" r="r" t="t"/>
              <a:pathLst>
                <a:path extrusionOk="0" h="3294" w="4623">
                  <a:moveTo>
                    <a:pt x="1480" y="1"/>
                  </a:moveTo>
                  <a:cubicBezTo>
                    <a:pt x="1404" y="677"/>
                    <a:pt x="1451" y="1537"/>
                    <a:pt x="677" y="1537"/>
                  </a:cubicBezTo>
                  <a:cubicBezTo>
                    <a:pt x="499" y="1537"/>
                    <a:pt x="277" y="1491"/>
                    <a:pt x="1" y="1387"/>
                  </a:cubicBezTo>
                  <a:lnTo>
                    <a:pt x="1" y="1387"/>
                  </a:lnTo>
                  <a:cubicBezTo>
                    <a:pt x="648" y="1942"/>
                    <a:pt x="1295" y="2497"/>
                    <a:pt x="1942" y="2959"/>
                  </a:cubicBezTo>
                  <a:cubicBezTo>
                    <a:pt x="2251" y="3191"/>
                    <a:pt x="2594" y="3294"/>
                    <a:pt x="2921" y="3294"/>
                  </a:cubicBezTo>
                  <a:cubicBezTo>
                    <a:pt x="3374" y="3294"/>
                    <a:pt x="3799" y="3096"/>
                    <a:pt x="4068" y="2774"/>
                  </a:cubicBezTo>
                  <a:cubicBezTo>
                    <a:pt x="4622" y="1942"/>
                    <a:pt x="3606" y="1757"/>
                    <a:pt x="3328" y="1387"/>
                  </a:cubicBezTo>
                  <a:cubicBezTo>
                    <a:pt x="2774" y="925"/>
                    <a:pt x="2127" y="463"/>
                    <a:pt x="14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37"/>
            <p:cNvSpPr/>
            <p:nvPr/>
          </p:nvSpPr>
          <p:spPr>
            <a:xfrm>
              <a:off x="3590450" y="584750"/>
              <a:ext cx="145625" cy="117875"/>
            </a:xfrm>
            <a:custGeom>
              <a:rect b="b" l="l" r="r" t="t"/>
              <a:pathLst>
                <a:path extrusionOk="0" h="4715" w="5825">
                  <a:moveTo>
                    <a:pt x="5824" y="0"/>
                  </a:moveTo>
                  <a:lnTo>
                    <a:pt x="5824" y="0"/>
                  </a:lnTo>
                  <a:cubicBezTo>
                    <a:pt x="5085" y="278"/>
                    <a:pt x="4160" y="370"/>
                    <a:pt x="3791" y="1387"/>
                  </a:cubicBezTo>
                  <a:cubicBezTo>
                    <a:pt x="3606" y="2034"/>
                    <a:pt x="2959" y="2219"/>
                    <a:pt x="2219" y="2219"/>
                  </a:cubicBezTo>
                  <a:cubicBezTo>
                    <a:pt x="1480" y="2866"/>
                    <a:pt x="186" y="3051"/>
                    <a:pt x="1" y="4345"/>
                  </a:cubicBezTo>
                  <a:cubicBezTo>
                    <a:pt x="1" y="4437"/>
                    <a:pt x="1" y="4622"/>
                    <a:pt x="1" y="4714"/>
                  </a:cubicBezTo>
                  <a:cubicBezTo>
                    <a:pt x="2589" y="3883"/>
                    <a:pt x="4160" y="1849"/>
                    <a:pt x="582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37"/>
            <p:cNvSpPr/>
            <p:nvPr/>
          </p:nvSpPr>
          <p:spPr>
            <a:xfrm>
              <a:off x="4554075" y="3544975"/>
              <a:ext cx="64750" cy="147925"/>
            </a:xfrm>
            <a:custGeom>
              <a:rect b="b" l="l" r="r" t="t"/>
              <a:pathLst>
                <a:path extrusionOk="0" h="5917" w="2590">
                  <a:moveTo>
                    <a:pt x="371" y="0"/>
                  </a:moveTo>
                  <a:cubicBezTo>
                    <a:pt x="371" y="1202"/>
                    <a:pt x="1387" y="2496"/>
                    <a:pt x="1" y="3605"/>
                  </a:cubicBezTo>
                  <a:cubicBezTo>
                    <a:pt x="186" y="3698"/>
                    <a:pt x="278" y="3883"/>
                    <a:pt x="371" y="3975"/>
                  </a:cubicBezTo>
                  <a:cubicBezTo>
                    <a:pt x="590" y="3902"/>
                    <a:pt x="781" y="3869"/>
                    <a:pt x="944" y="3869"/>
                  </a:cubicBezTo>
                  <a:cubicBezTo>
                    <a:pt x="1608" y="3869"/>
                    <a:pt x="1831" y="4417"/>
                    <a:pt x="1757" y="5084"/>
                  </a:cubicBezTo>
                  <a:cubicBezTo>
                    <a:pt x="1665" y="5916"/>
                    <a:pt x="2127" y="5731"/>
                    <a:pt x="2589" y="5824"/>
                  </a:cubicBezTo>
                  <a:cubicBezTo>
                    <a:pt x="2589" y="5177"/>
                    <a:pt x="2589" y="4622"/>
                    <a:pt x="2589" y="3975"/>
                  </a:cubicBezTo>
                  <a:cubicBezTo>
                    <a:pt x="1942" y="3328"/>
                    <a:pt x="1572" y="2681"/>
                    <a:pt x="1480" y="1757"/>
                  </a:cubicBezTo>
                  <a:cubicBezTo>
                    <a:pt x="1387" y="1479"/>
                    <a:pt x="1203" y="1110"/>
                    <a:pt x="1110" y="740"/>
                  </a:cubicBezTo>
                  <a:cubicBezTo>
                    <a:pt x="833" y="463"/>
                    <a:pt x="648" y="185"/>
                    <a:pt x="37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37"/>
            <p:cNvSpPr/>
            <p:nvPr/>
          </p:nvSpPr>
          <p:spPr>
            <a:xfrm>
              <a:off x="3853900" y="420675"/>
              <a:ext cx="64725" cy="120375"/>
            </a:xfrm>
            <a:custGeom>
              <a:rect b="b" l="l" r="r" t="t"/>
              <a:pathLst>
                <a:path extrusionOk="0" h="4815" w="2589">
                  <a:moveTo>
                    <a:pt x="2588" y="0"/>
                  </a:moveTo>
                  <a:cubicBezTo>
                    <a:pt x="2126" y="0"/>
                    <a:pt x="1664" y="0"/>
                    <a:pt x="1479" y="647"/>
                  </a:cubicBezTo>
                  <a:cubicBezTo>
                    <a:pt x="1410" y="1165"/>
                    <a:pt x="1303" y="1335"/>
                    <a:pt x="1171" y="1335"/>
                  </a:cubicBezTo>
                  <a:cubicBezTo>
                    <a:pt x="949" y="1335"/>
                    <a:pt x="660" y="856"/>
                    <a:pt x="370" y="740"/>
                  </a:cubicBezTo>
                  <a:lnTo>
                    <a:pt x="370" y="740"/>
                  </a:lnTo>
                  <a:cubicBezTo>
                    <a:pt x="0" y="1110"/>
                    <a:pt x="555" y="1479"/>
                    <a:pt x="370" y="1849"/>
                  </a:cubicBezTo>
                  <a:cubicBezTo>
                    <a:pt x="555" y="2589"/>
                    <a:pt x="1294" y="3236"/>
                    <a:pt x="370" y="3975"/>
                  </a:cubicBezTo>
                  <a:cubicBezTo>
                    <a:pt x="892" y="4149"/>
                    <a:pt x="1087" y="4815"/>
                    <a:pt x="1571" y="4815"/>
                  </a:cubicBezTo>
                  <a:cubicBezTo>
                    <a:pt x="1601" y="4815"/>
                    <a:pt x="1632" y="4812"/>
                    <a:pt x="1664" y="4807"/>
                  </a:cubicBezTo>
                  <a:cubicBezTo>
                    <a:pt x="1849" y="4715"/>
                    <a:pt x="1849" y="4067"/>
                    <a:pt x="1849" y="3605"/>
                  </a:cubicBezTo>
                  <a:lnTo>
                    <a:pt x="1849" y="2589"/>
                  </a:lnTo>
                  <a:cubicBezTo>
                    <a:pt x="2126" y="1664"/>
                    <a:pt x="2311" y="832"/>
                    <a:pt x="258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37"/>
            <p:cNvSpPr/>
            <p:nvPr/>
          </p:nvSpPr>
          <p:spPr>
            <a:xfrm>
              <a:off x="3999475" y="2143275"/>
              <a:ext cx="129425" cy="38200"/>
            </a:xfrm>
            <a:custGeom>
              <a:rect b="b" l="l" r="r" t="t"/>
              <a:pathLst>
                <a:path extrusionOk="0" h="1528" w="5177">
                  <a:moveTo>
                    <a:pt x="1979" y="0"/>
                  </a:moveTo>
                  <a:cubicBezTo>
                    <a:pt x="1331" y="0"/>
                    <a:pt x="666" y="79"/>
                    <a:pt x="1" y="145"/>
                  </a:cubicBezTo>
                  <a:cubicBezTo>
                    <a:pt x="1119" y="1000"/>
                    <a:pt x="2284" y="1528"/>
                    <a:pt x="3562" y="1528"/>
                  </a:cubicBezTo>
                  <a:cubicBezTo>
                    <a:pt x="4080" y="1528"/>
                    <a:pt x="4617" y="1441"/>
                    <a:pt x="5177" y="1254"/>
                  </a:cubicBezTo>
                  <a:cubicBezTo>
                    <a:pt x="4230" y="249"/>
                    <a:pt x="3132" y="0"/>
                    <a:pt x="197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37"/>
            <p:cNvSpPr/>
            <p:nvPr/>
          </p:nvSpPr>
          <p:spPr>
            <a:xfrm>
              <a:off x="3955575" y="4886800"/>
              <a:ext cx="106325" cy="74775"/>
            </a:xfrm>
            <a:custGeom>
              <a:rect b="b" l="l" r="r" t="t"/>
              <a:pathLst>
                <a:path extrusionOk="0" h="2991" w="4253">
                  <a:moveTo>
                    <a:pt x="2710" y="0"/>
                  </a:moveTo>
                  <a:cubicBezTo>
                    <a:pt x="1886" y="0"/>
                    <a:pt x="1333" y="591"/>
                    <a:pt x="925" y="1326"/>
                  </a:cubicBezTo>
                  <a:cubicBezTo>
                    <a:pt x="647" y="1788"/>
                    <a:pt x="278" y="2158"/>
                    <a:pt x="0" y="2620"/>
                  </a:cubicBezTo>
                  <a:cubicBezTo>
                    <a:pt x="150" y="2680"/>
                    <a:pt x="277" y="2706"/>
                    <a:pt x="388" y="2706"/>
                  </a:cubicBezTo>
                  <a:cubicBezTo>
                    <a:pt x="962" y="2706"/>
                    <a:pt x="1077" y="2006"/>
                    <a:pt x="1387" y="1696"/>
                  </a:cubicBezTo>
                  <a:cubicBezTo>
                    <a:pt x="1768" y="1391"/>
                    <a:pt x="2087" y="771"/>
                    <a:pt x="2550" y="771"/>
                  </a:cubicBezTo>
                  <a:cubicBezTo>
                    <a:pt x="2648" y="771"/>
                    <a:pt x="2753" y="799"/>
                    <a:pt x="2866" y="864"/>
                  </a:cubicBezTo>
                  <a:cubicBezTo>
                    <a:pt x="3420" y="1326"/>
                    <a:pt x="2958" y="1973"/>
                    <a:pt x="2681" y="2435"/>
                  </a:cubicBezTo>
                  <a:cubicBezTo>
                    <a:pt x="2589" y="2620"/>
                    <a:pt x="2589" y="2805"/>
                    <a:pt x="2496" y="2990"/>
                  </a:cubicBezTo>
                  <a:cubicBezTo>
                    <a:pt x="3236" y="2528"/>
                    <a:pt x="4252" y="2343"/>
                    <a:pt x="4160" y="1326"/>
                  </a:cubicBezTo>
                  <a:cubicBezTo>
                    <a:pt x="4160" y="772"/>
                    <a:pt x="3790" y="217"/>
                    <a:pt x="3051" y="32"/>
                  </a:cubicBezTo>
                  <a:cubicBezTo>
                    <a:pt x="2932" y="11"/>
                    <a:pt x="2819" y="0"/>
                    <a:pt x="271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37"/>
            <p:cNvSpPr/>
            <p:nvPr/>
          </p:nvSpPr>
          <p:spPr>
            <a:xfrm>
              <a:off x="4027200" y="2555925"/>
              <a:ext cx="73975" cy="99375"/>
            </a:xfrm>
            <a:custGeom>
              <a:rect b="b" l="l" r="r" t="t"/>
              <a:pathLst>
                <a:path extrusionOk="0" h="3975" w="2959">
                  <a:moveTo>
                    <a:pt x="1" y="0"/>
                  </a:moveTo>
                  <a:cubicBezTo>
                    <a:pt x="1" y="1017"/>
                    <a:pt x="1110" y="1757"/>
                    <a:pt x="740" y="2866"/>
                  </a:cubicBezTo>
                  <a:lnTo>
                    <a:pt x="1480" y="3605"/>
                  </a:lnTo>
                  <a:cubicBezTo>
                    <a:pt x="1559" y="3579"/>
                    <a:pt x="1634" y="3567"/>
                    <a:pt x="1707" y="3567"/>
                  </a:cubicBezTo>
                  <a:cubicBezTo>
                    <a:pt x="2144" y="3567"/>
                    <a:pt x="2483" y="3975"/>
                    <a:pt x="2959" y="3975"/>
                  </a:cubicBezTo>
                  <a:cubicBezTo>
                    <a:pt x="2774" y="3420"/>
                    <a:pt x="2681" y="2958"/>
                    <a:pt x="2589" y="2496"/>
                  </a:cubicBezTo>
                  <a:cubicBezTo>
                    <a:pt x="2404" y="2219"/>
                    <a:pt x="2312" y="2034"/>
                    <a:pt x="2219" y="1757"/>
                  </a:cubicBezTo>
                  <a:cubicBezTo>
                    <a:pt x="1757" y="1572"/>
                    <a:pt x="1480" y="1202"/>
                    <a:pt x="1480" y="647"/>
                  </a:cubicBezTo>
                  <a:lnTo>
                    <a:pt x="1"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37"/>
            <p:cNvSpPr/>
            <p:nvPr/>
          </p:nvSpPr>
          <p:spPr>
            <a:xfrm>
              <a:off x="3673650" y="4929175"/>
              <a:ext cx="99400" cy="72050"/>
            </a:xfrm>
            <a:custGeom>
              <a:rect b="b" l="l" r="r" t="t"/>
              <a:pathLst>
                <a:path extrusionOk="0" h="2882" w="3976">
                  <a:moveTo>
                    <a:pt x="0" y="1"/>
                  </a:moveTo>
                  <a:lnTo>
                    <a:pt x="0" y="1665"/>
                  </a:lnTo>
                  <a:cubicBezTo>
                    <a:pt x="370" y="1665"/>
                    <a:pt x="740" y="1850"/>
                    <a:pt x="1110" y="1942"/>
                  </a:cubicBezTo>
                  <a:cubicBezTo>
                    <a:pt x="1903" y="2158"/>
                    <a:pt x="2471" y="2881"/>
                    <a:pt x="3253" y="2881"/>
                  </a:cubicBezTo>
                  <a:cubicBezTo>
                    <a:pt x="3474" y="2881"/>
                    <a:pt x="3711" y="2824"/>
                    <a:pt x="3975" y="2682"/>
                  </a:cubicBezTo>
                  <a:cubicBezTo>
                    <a:pt x="3236" y="2497"/>
                    <a:pt x="3051" y="1665"/>
                    <a:pt x="2496" y="1295"/>
                  </a:cubicBezTo>
                  <a:cubicBezTo>
                    <a:pt x="2383" y="1323"/>
                    <a:pt x="2278" y="1336"/>
                    <a:pt x="2179" y="1336"/>
                  </a:cubicBezTo>
                  <a:cubicBezTo>
                    <a:pt x="1305" y="1336"/>
                    <a:pt x="914" y="333"/>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37"/>
            <p:cNvSpPr/>
            <p:nvPr/>
          </p:nvSpPr>
          <p:spPr>
            <a:xfrm>
              <a:off x="4533275" y="1772275"/>
              <a:ext cx="57800" cy="111200"/>
            </a:xfrm>
            <a:custGeom>
              <a:rect b="b" l="l" r="r" t="t"/>
              <a:pathLst>
                <a:path extrusionOk="0" h="4448" w="2312">
                  <a:moveTo>
                    <a:pt x="972" y="1"/>
                  </a:moveTo>
                  <a:cubicBezTo>
                    <a:pt x="955" y="1"/>
                    <a:pt x="939" y="4"/>
                    <a:pt x="925" y="11"/>
                  </a:cubicBezTo>
                  <a:cubicBezTo>
                    <a:pt x="186" y="473"/>
                    <a:pt x="925" y="1305"/>
                    <a:pt x="463" y="1860"/>
                  </a:cubicBezTo>
                  <a:lnTo>
                    <a:pt x="463" y="2229"/>
                  </a:lnTo>
                  <a:cubicBezTo>
                    <a:pt x="1" y="3431"/>
                    <a:pt x="1665" y="3523"/>
                    <a:pt x="1572" y="4448"/>
                  </a:cubicBezTo>
                  <a:cubicBezTo>
                    <a:pt x="1942" y="4263"/>
                    <a:pt x="2219" y="3986"/>
                    <a:pt x="2312" y="3708"/>
                  </a:cubicBezTo>
                  <a:lnTo>
                    <a:pt x="1942" y="3338"/>
                  </a:lnTo>
                  <a:cubicBezTo>
                    <a:pt x="1757" y="2876"/>
                    <a:pt x="648" y="2322"/>
                    <a:pt x="1942" y="1860"/>
                  </a:cubicBezTo>
                  <a:lnTo>
                    <a:pt x="1942" y="750"/>
                  </a:lnTo>
                  <a:cubicBezTo>
                    <a:pt x="1600" y="494"/>
                    <a:pt x="1179" y="1"/>
                    <a:pt x="97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37"/>
            <p:cNvSpPr/>
            <p:nvPr/>
          </p:nvSpPr>
          <p:spPr>
            <a:xfrm>
              <a:off x="2428100" y="801975"/>
              <a:ext cx="99375" cy="92450"/>
            </a:xfrm>
            <a:custGeom>
              <a:rect b="b" l="l" r="r" t="t"/>
              <a:pathLst>
                <a:path extrusionOk="0" h="3698" w="3975">
                  <a:moveTo>
                    <a:pt x="2866" y="0"/>
                  </a:moveTo>
                  <a:cubicBezTo>
                    <a:pt x="2496" y="1572"/>
                    <a:pt x="1387" y="2403"/>
                    <a:pt x="0" y="2958"/>
                  </a:cubicBezTo>
                  <a:cubicBezTo>
                    <a:pt x="93" y="3143"/>
                    <a:pt x="185" y="3420"/>
                    <a:pt x="370" y="3698"/>
                  </a:cubicBezTo>
                  <a:cubicBezTo>
                    <a:pt x="2311" y="3420"/>
                    <a:pt x="2958" y="1756"/>
                    <a:pt x="3975" y="370"/>
                  </a:cubicBezTo>
                  <a:cubicBezTo>
                    <a:pt x="3698" y="0"/>
                    <a:pt x="3328" y="0"/>
                    <a:pt x="286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37"/>
            <p:cNvSpPr/>
            <p:nvPr/>
          </p:nvSpPr>
          <p:spPr>
            <a:xfrm>
              <a:off x="4024900" y="1710150"/>
              <a:ext cx="62425" cy="105825"/>
            </a:xfrm>
            <a:custGeom>
              <a:rect b="b" l="l" r="r" t="t"/>
              <a:pathLst>
                <a:path extrusionOk="0" h="4233" w="2497">
                  <a:moveTo>
                    <a:pt x="1572" y="0"/>
                  </a:moveTo>
                  <a:cubicBezTo>
                    <a:pt x="1479" y="647"/>
                    <a:pt x="1849" y="1294"/>
                    <a:pt x="1202" y="1849"/>
                  </a:cubicBezTo>
                  <a:cubicBezTo>
                    <a:pt x="463" y="2311"/>
                    <a:pt x="0" y="2958"/>
                    <a:pt x="278" y="3790"/>
                  </a:cubicBezTo>
                  <a:cubicBezTo>
                    <a:pt x="403" y="4125"/>
                    <a:pt x="624" y="4232"/>
                    <a:pt x="888" y="4232"/>
                  </a:cubicBezTo>
                  <a:cubicBezTo>
                    <a:pt x="1206" y="4232"/>
                    <a:pt x="1588" y="4076"/>
                    <a:pt x="1942" y="3975"/>
                  </a:cubicBezTo>
                  <a:cubicBezTo>
                    <a:pt x="1479" y="2681"/>
                    <a:pt x="2496" y="1294"/>
                    <a:pt x="157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37"/>
            <p:cNvSpPr/>
            <p:nvPr/>
          </p:nvSpPr>
          <p:spPr>
            <a:xfrm>
              <a:off x="4281400" y="4230725"/>
              <a:ext cx="73975" cy="67625"/>
            </a:xfrm>
            <a:custGeom>
              <a:rect b="b" l="l" r="r" t="t"/>
              <a:pathLst>
                <a:path extrusionOk="0" h="2705" w="2959">
                  <a:moveTo>
                    <a:pt x="2323" y="0"/>
                  </a:moveTo>
                  <a:cubicBezTo>
                    <a:pt x="2057" y="0"/>
                    <a:pt x="1757" y="116"/>
                    <a:pt x="1480" y="116"/>
                  </a:cubicBezTo>
                  <a:cubicBezTo>
                    <a:pt x="833" y="486"/>
                    <a:pt x="370" y="948"/>
                    <a:pt x="1" y="1595"/>
                  </a:cubicBezTo>
                  <a:cubicBezTo>
                    <a:pt x="555" y="1780"/>
                    <a:pt x="925" y="2057"/>
                    <a:pt x="740" y="2704"/>
                  </a:cubicBezTo>
                  <a:cubicBezTo>
                    <a:pt x="1664" y="2150"/>
                    <a:pt x="2311" y="1410"/>
                    <a:pt x="2959" y="578"/>
                  </a:cubicBezTo>
                  <a:cubicBezTo>
                    <a:pt x="2820" y="116"/>
                    <a:pt x="2589" y="0"/>
                    <a:pt x="232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37"/>
            <p:cNvSpPr/>
            <p:nvPr/>
          </p:nvSpPr>
          <p:spPr>
            <a:xfrm>
              <a:off x="3574275" y="3401700"/>
              <a:ext cx="90150" cy="78600"/>
            </a:xfrm>
            <a:custGeom>
              <a:rect b="b" l="l" r="r" t="t"/>
              <a:pathLst>
                <a:path extrusionOk="0" h="3144" w="3606">
                  <a:moveTo>
                    <a:pt x="2127" y="278"/>
                  </a:moveTo>
                  <a:cubicBezTo>
                    <a:pt x="1295" y="370"/>
                    <a:pt x="93" y="0"/>
                    <a:pt x="648" y="1664"/>
                  </a:cubicBezTo>
                  <a:cubicBezTo>
                    <a:pt x="833" y="2311"/>
                    <a:pt x="186" y="2404"/>
                    <a:pt x="1" y="2773"/>
                  </a:cubicBezTo>
                  <a:lnTo>
                    <a:pt x="1" y="3143"/>
                  </a:lnTo>
                  <a:cubicBezTo>
                    <a:pt x="1480" y="3051"/>
                    <a:pt x="1295" y="1757"/>
                    <a:pt x="1480" y="555"/>
                  </a:cubicBezTo>
                  <a:cubicBezTo>
                    <a:pt x="2034" y="1110"/>
                    <a:pt x="2404" y="1479"/>
                    <a:pt x="2774" y="1757"/>
                  </a:cubicBezTo>
                  <a:cubicBezTo>
                    <a:pt x="2954" y="1907"/>
                    <a:pt x="3095" y="1969"/>
                    <a:pt x="3206" y="1969"/>
                  </a:cubicBezTo>
                  <a:cubicBezTo>
                    <a:pt x="3439" y="1969"/>
                    <a:pt x="3543" y="1699"/>
                    <a:pt x="3606" y="1387"/>
                  </a:cubicBezTo>
                  <a:cubicBezTo>
                    <a:pt x="2959" y="1202"/>
                    <a:pt x="2589" y="647"/>
                    <a:pt x="2127" y="278"/>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37"/>
            <p:cNvSpPr/>
            <p:nvPr/>
          </p:nvSpPr>
          <p:spPr>
            <a:xfrm>
              <a:off x="3190675" y="3843075"/>
              <a:ext cx="78600" cy="55475"/>
            </a:xfrm>
            <a:custGeom>
              <a:rect b="b" l="l" r="r" t="t"/>
              <a:pathLst>
                <a:path extrusionOk="0" h="2219" w="3144">
                  <a:moveTo>
                    <a:pt x="2219" y="1"/>
                  </a:moveTo>
                  <a:cubicBezTo>
                    <a:pt x="2141" y="234"/>
                    <a:pt x="2064" y="598"/>
                    <a:pt x="1876" y="598"/>
                  </a:cubicBezTo>
                  <a:cubicBezTo>
                    <a:pt x="1840" y="598"/>
                    <a:pt x="1801" y="585"/>
                    <a:pt x="1757" y="555"/>
                  </a:cubicBezTo>
                  <a:cubicBezTo>
                    <a:pt x="1528" y="289"/>
                    <a:pt x="1300" y="210"/>
                    <a:pt x="1065" y="210"/>
                  </a:cubicBezTo>
                  <a:cubicBezTo>
                    <a:pt x="730" y="210"/>
                    <a:pt x="381" y="370"/>
                    <a:pt x="1" y="370"/>
                  </a:cubicBezTo>
                  <a:cubicBezTo>
                    <a:pt x="463" y="1295"/>
                    <a:pt x="1202" y="1942"/>
                    <a:pt x="2219" y="2219"/>
                  </a:cubicBezTo>
                  <a:cubicBezTo>
                    <a:pt x="2681" y="1572"/>
                    <a:pt x="3143" y="925"/>
                    <a:pt x="258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37"/>
            <p:cNvSpPr/>
            <p:nvPr/>
          </p:nvSpPr>
          <p:spPr>
            <a:xfrm>
              <a:off x="3153700" y="2313275"/>
              <a:ext cx="73975" cy="78600"/>
            </a:xfrm>
            <a:custGeom>
              <a:rect b="b" l="l" r="r" t="t"/>
              <a:pathLst>
                <a:path extrusionOk="0" h="3144" w="2959">
                  <a:moveTo>
                    <a:pt x="370" y="1"/>
                  </a:moveTo>
                  <a:cubicBezTo>
                    <a:pt x="370" y="1"/>
                    <a:pt x="185" y="370"/>
                    <a:pt x="1" y="555"/>
                  </a:cubicBezTo>
                  <a:cubicBezTo>
                    <a:pt x="925" y="1387"/>
                    <a:pt x="1295" y="2774"/>
                    <a:pt x="2589" y="3143"/>
                  </a:cubicBezTo>
                  <a:cubicBezTo>
                    <a:pt x="1942" y="2496"/>
                    <a:pt x="2959" y="1480"/>
                    <a:pt x="2589" y="1480"/>
                  </a:cubicBezTo>
                  <a:cubicBezTo>
                    <a:pt x="2545" y="1483"/>
                    <a:pt x="2502" y="1485"/>
                    <a:pt x="2460" y="1485"/>
                  </a:cubicBezTo>
                  <a:cubicBezTo>
                    <a:pt x="1366" y="1485"/>
                    <a:pt x="1083" y="357"/>
                    <a:pt x="37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37"/>
            <p:cNvSpPr/>
            <p:nvPr/>
          </p:nvSpPr>
          <p:spPr>
            <a:xfrm>
              <a:off x="3962725" y="3053750"/>
              <a:ext cx="69125" cy="54850"/>
            </a:xfrm>
            <a:custGeom>
              <a:rect b="b" l="l" r="r" t="t"/>
              <a:pathLst>
                <a:path extrusionOk="0" h="2194" w="2765">
                  <a:moveTo>
                    <a:pt x="1198" y="0"/>
                  </a:moveTo>
                  <a:cubicBezTo>
                    <a:pt x="709" y="0"/>
                    <a:pt x="349" y="606"/>
                    <a:pt x="84" y="1070"/>
                  </a:cubicBezTo>
                  <a:cubicBezTo>
                    <a:pt x="1" y="1819"/>
                    <a:pt x="292" y="2193"/>
                    <a:pt x="890" y="2193"/>
                  </a:cubicBezTo>
                  <a:cubicBezTo>
                    <a:pt x="957" y="2193"/>
                    <a:pt x="1027" y="2188"/>
                    <a:pt x="1101" y="2179"/>
                  </a:cubicBezTo>
                  <a:cubicBezTo>
                    <a:pt x="1286" y="1440"/>
                    <a:pt x="2765" y="1162"/>
                    <a:pt x="1840" y="330"/>
                  </a:cubicBezTo>
                  <a:cubicBezTo>
                    <a:pt x="1605" y="95"/>
                    <a:pt x="1391" y="0"/>
                    <a:pt x="119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37"/>
            <p:cNvSpPr/>
            <p:nvPr/>
          </p:nvSpPr>
          <p:spPr>
            <a:xfrm>
              <a:off x="2314850" y="4878350"/>
              <a:ext cx="60125" cy="83225"/>
            </a:xfrm>
            <a:custGeom>
              <a:rect b="b" l="l" r="r" t="t"/>
              <a:pathLst>
                <a:path extrusionOk="0" h="3329" w="2405">
                  <a:moveTo>
                    <a:pt x="925" y="0"/>
                  </a:moveTo>
                  <a:cubicBezTo>
                    <a:pt x="1" y="1202"/>
                    <a:pt x="740" y="2219"/>
                    <a:pt x="1295" y="3328"/>
                  </a:cubicBezTo>
                  <a:cubicBezTo>
                    <a:pt x="2034" y="2958"/>
                    <a:pt x="2404" y="1941"/>
                    <a:pt x="1757" y="1757"/>
                  </a:cubicBezTo>
                  <a:cubicBezTo>
                    <a:pt x="740" y="1387"/>
                    <a:pt x="1203" y="1110"/>
                    <a:pt x="1387" y="647"/>
                  </a:cubicBezTo>
                  <a:cubicBezTo>
                    <a:pt x="1665" y="185"/>
                    <a:pt x="1295" y="93"/>
                    <a:pt x="92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37"/>
            <p:cNvSpPr/>
            <p:nvPr/>
          </p:nvSpPr>
          <p:spPr>
            <a:xfrm>
              <a:off x="2705400" y="947550"/>
              <a:ext cx="34675" cy="117875"/>
            </a:xfrm>
            <a:custGeom>
              <a:rect b="b" l="l" r="r" t="t"/>
              <a:pathLst>
                <a:path extrusionOk="0" h="4715" w="1387">
                  <a:moveTo>
                    <a:pt x="555" y="1"/>
                  </a:moveTo>
                  <a:cubicBezTo>
                    <a:pt x="93" y="1572"/>
                    <a:pt x="0" y="3143"/>
                    <a:pt x="185" y="4715"/>
                  </a:cubicBezTo>
                  <a:cubicBezTo>
                    <a:pt x="925" y="3236"/>
                    <a:pt x="1387" y="1664"/>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37"/>
            <p:cNvSpPr/>
            <p:nvPr/>
          </p:nvSpPr>
          <p:spPr>
            <a:xfrm>
              <a:off x="3879325" y="1418975"/>
              <a:ext cx="32375" cy="71925"/>
            </a:xfrm>
            <a:custGeom>
              <a:rect b="b" l="l" r="r" t="t"/>
              <a:pathLst>
                <a:path extrusionOk="0" h="2877" w="1295">
                  <a:moveTo>
                    <a:pt x="462" y="0"/>
                  </a:moveTo>
                  <a:cubicBezTo>
                    <a:pt x="0" y="740"/>
                    <a:pt x="0" y="1387"/>
                    <a:pt x="462" y="1941"/>
                  </a:cubicBezTo>
                  <a:cubicBezTo>
                    <a:pt x="462" y="2034"/>
                    <a:pt x="462" y="2034"/>
                    <a:pt x="462" y="2126"/>
                  </a:cubicBezTo>
                  <a:cubicBezTo>
                    <a:pt x="462" y="2383"/>
                    <a:pt x="146" y="2876"/>
                    <a:pt x="610" y="2876"/>
                  </a:cubicBezTo>
                  <a:cubicBezTo>
                    <a:pt x="648" y="2876"/>
                    <a:pt x="691" y="2873"/>
                    <a:pt x="740" y="2866"/>
                  </a:cubicBezTo>
                  <a:cubicBezTo>
                    <a:pt x="1294" y="2773"/>
                    <a:pt x="1202" y="2219"/>
                    <a:pt x="1202" y="1849"/>
                  </a:cubicBezTo>
                  <a:cubicBezTo>
                    <a:pt x="924" y="1202"/>
                    <a:pt x="740" y="647"/>
                    <a:pt x="46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37"/>
            <p:cNvSpPr/>
            <p:nvPr/>
          </p:nvSpPr>
          <p:spPr>
            <a:xfrm>
              <a:off x="4059550" y="2934900"/>
              <a:ext cx="57800" cy="62425"/>
            </a:xfrm>
            <a:custGeom>
              <a:rect b="b" l="l" r="r" t="t"/>
              <a:pathLst>
                <a:path extrusionOk="0" h="2497" w="2312">
                  <a:moveTo>
                    <a:pt x="1572" y="1"/>
                  </a:moveTo>
                  <a:cubicBezTo>
                    <a:pt x="833" y="370"/>
                    <a:pt x="1" y="740"/>
                    <a:pt x="186" y="1757"/>
                  </a:cubicBezTo>
                  <a:cubicBezTo>
                    <a:pt x="186" y="2127"/>
                    <a:pt x="278" y="2496"/>
                    <a:pt x="648" y="2496"/>
                  </a:cubicBezTo>
                  <a:cubicBezTo>
                    <a:pt x="1572" y="2496"/>
                    <a:pt x="1942" y="1757"/>
                    <a:pt x="2312" y="1110"/>
                  </a:cubicBezTo>
                  <a:cubicBezTo>
                    <a:pt x="2283" y="1102"/>
                    <a:pt x="2253" y="1099"/>
                    <a:pt x="2224" y="1099"/>
                  </a:cubicBezTo>
                  <a:cubicBezTo>
                    <a:pt x="1977" y="1099"/>
                    <a:pt x="1724" y="1331"/>
                    <a:pt x="1410" y="1331"/>
                  </a:cubicBezTo>
                  <a:cubicBezTo>
                    <a:pt x="1289" y="1331"/>
                    <a:pt x="1159" y="1297"/>
                    <a:pt x="1018" y="1202"/>
                  </a:cubicBezTo>
                  <a:cubicBezTo>
                    <a:pt x="1203" y="740"/>
                    <a:pt x="1665" y="555"/>
                    <a:pt x="166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37"/>
            <p:cNvSpPr/>
            <p:nvPr/>
          </p:nvSpPr>
          <p:spPr>
            <a:xfrm>
              <a:off x="3673650" y="3434050"/>
              <a:ext cx="39300" cy="69975"/>
            </a:xfrm>
            <a:custGeom>
              <a:rect b="b" l="l" r="r" t="t"/>
              <a:pathLst>
                <a:path extrusionOk="0" h="2799" w="1572">
                  <a:moveTo>
                    <a:pt x="740" y="1"/>
                  </a:moveTo>
                  <a:cubicBezTo>
                    <a:pt x="93" y="740"/>
                    <a:pt x="0" y="1664"/>
                    <a:pt x="0" y="2589"/>
                  </a:cubicBezTo>
                  <a:cubicBezTo>
                    <a:pt x="225" y="2663"/>
                    <a:pt x="570" y="2799"/>
                    <a:pt x="694" y="2799"/>
                  </a:cubicBezTo>
                  <a:cubicBezTo>
                    <a:pt x="723" y="2799"/>
                    <a:pt x="740" y="2791"/>
                    <a:pt x="740" y="2774"/>
                  </a:cubicBezTo>
                  <a:cubicBezTo>
                    <a:pt x="555" y="1849"/>
                    <a:pt x="1572" y="1295"/>
                    <a:pt x="1387" y="370"/>
                  </a:cubicBezTo>
                  <a:cubicBezTo>
                    <a:pt x="1202" y="278"/>
                    <a:pt x="925" y="185"/>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37"/>
            <p:cNvSpPr/>
            <p:nvPr/>
          </p:nvSpPr>
          <p:spPr>
            <a:xfrm>
              <a:off x="4110400" y="3377700"/>
              <a:ext cx="55475" cy="49450"/>
            </a:xfrm>
            <a:custGeom>
              <a:rect b="b" l="l" r="r" t="t"/>
              <a:pathLst>
                <a:path extrusionOk="0" h="1978" w="2219">
                  <a:moveTo>
                    <a:pt x="862" y="0"/>
                  </a:moveTo>
                  <a:cubicBezTo>
                    <a:pt x="541" y="0"/>
                    <a:pt x="245" y="107"/>
                    <a:pt x="0" y="498"/>
                  </a:cubicBezTo>
                  <a:lnTo>
                    <a:pt x="0" y="868"/>
                  </a:lnTo>
                  <a:cubicBezTo>
                    <a:pt x="648" y="1145"/>
                    <a:pt x="925" y="1977"/>
                    <a:pt x="1757" y="1977"/>
                  </a:cubicBezTo>
                  <a:cubicBezTo>
                    <a:pt x="1664" y="1330"/>
                    <a:pt x="2219" y="776"/>
                    <a:pt x="1757" y="129"/>
                  </a:cubicBezTo>
                  <a:cubicBezTo>
                    <a:pt x="1452" y="85"/>
                    <a:pt x="1147" y="0"/>
                    <a:pt x="86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37"/>
            <p:cNvSpPr/>
            <p:nvPr/>
          </p:nvSpPr>
          <p:spPr>
            <a:xfrm>
              <a:off x="4186650" y="4952300"/>
              <a:ext cx="69350" cy="34675"/>
            </a:xfrm>
            <a:custGeom>
              <a:rect b="b" l="l" r="r" t="t"/>
              <a:pathLst>
                <a:path extrusionOk="0" h="1387" w="2774">
                  <a:moveTo>
                    <a:pt x="1665" y="0"/>
                  </a:moveTo>
                  <a:cubicBezTo>
                    <a:pt x="1110" y="370"/>
                    <a:pt x="1" y="278"/>
                    <a:pt x="186" y="1387"/>
                  </a:cubicBezTo>
                  <a:cubicBezTo>
                    <a:pt x="353" y="1219"/>
                    <a:pt x="549" y="1166"/>
                    <a:pt x="759" y="1166"/>
                  </a:cubicBezTo>
                  <a:cubicBezTo>
                    <a:pt x="1132" y="1166"/>
                    <a:pt x="1548" y="1336"/>
                    <a:pt x="1922" y="1336"/>
                  </a:cubicBezTo>
                  <a:cubicBezTo>
                    <a:pt x="2263" y="1336"/>
                    <a:pt x="2569" y="1194"/>
                    <a:pt x="2774" y="647"/>
                  </a:cubicBezTo>
                  <a:cubicBezTo>
                    <a:pt x="2404" y="462"/>
                    <a:pt x="2034" y="185"/>
                    <a:pt x="166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37"/>
            <p:cNvSpPr/>
            <p:nvPr/>
          </p:nvSpPr>
          <p:spPr>
            <a:xfrm>
              <a:off x="4528675" y="1747125"/>
              <a:ext cx="57775" cy="71650"/>
            </a:xfrm>
            <a:custGeom>
              <a:rect b="b" l="l" r="r" t="t"/>
              <a:pathLst>
                <a:path extrusionOk="0" h="2866" w="2311">
                  <a:moveTo>
                    <a:pt x="1387" y="0"/>
                  </a:moveTo>
                  <a:cubicBezTo>
                    <a:pt x="555" y="92"/>
                    <a:pt x="370" y="924"/>
                    <a:pt x="0" y="1479"/>
                  </a:cubicBezTo>
                  <a:cubicBezTo>
                    <a:pt x="185" y="1941"/>
                    <a:pt x="462" y="2403"/>
                    <a:pt x="647" y="2866"/>
                  </a:cubicBezTo>
                  <a:cubicBezTo>
                    <a:pt x="1109" y="2311"/>
                    <a:pt x="370" y="1479"/>
                    <a:pt x="1109" y="1017"/>
                  </a:cubicBezTo>
                  <a:cubicBezTo>
                    <a:pt x="1123" y="1010"/>
                    <a:pt x="1139" y="1007"/>
                    <a:pt x="1156" y="1007"/>
                  </a:cubicBezTo>
                  <a:cubicBezTo>
                    <a:pt x="1363" y="1007"/>
                    <a:pt x="1784" y="1500"/>
                    <a:pt x="2126" y="1756"/>
                  </a:cubicBezTo>
                  <a:cubicBezTo>
                    <a:pt x="2311" y="1017"/>
                    <a:pt x="1756" y="555"/>
                    <a:pt x="138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37"/>
            <p:cNvSpPr/>
            <p:nvPr/>
          </p:nvSpPr>
          <p:spPr>
            <a:xfrm>
              <a:off x="4764375" y="4955475"/>
              <a:ext cx="54100" cy="52300"/>
            </a:xfrm>
            <a:custGeom>
              <a:rect b="b" l="l" r="r" t="t"/>
              <a:pathLst>
                <a:path extrusionOk="0" h="2092" w="2164">
                  <a:moveTo>
                    <a:pt x="739" y="0"/>
                  </a:moveTo>
                  <a:cubicBezTo>
                    <a:pt x="608" y="0"/>
                    <a:pt x="383" y="90"/>
                    <a:pt x="0" y="243"/>
                  </a:cubicBezTo>
                  <a:cubicBezTo>
                    <a:pt x="93" y="982"/>
                    <a:pt x="370" y="1630"/>
                    <a:pt x="1110" y="1999"/>
                  </a:cubicBezTo>
                  <a:cubicBezTo>
                    <a:pt x="1387" y="1722"/>
                    <a:pt x="2034" y="2092"/>
                    <a:pt x="2126" y="1537"/>
                  </a:cubicBezTo>
                  <a:cubicBezTo>
                    <a:pt x="2163" y="1241"/>
                    <a:pt x="2067" y="1167"/>
                    <a:pt x="1921" y="1167"/>
                  </a:cubicBezTo>
                  <a:cubicBezTo>
                    <a:pt x="1774" y="1167"/>
                    <a:pt x="1578" y="1241"/>
                    <a:pt x="1414" y="1241"/>
                  </a:cubicBezTo>
                  <a:cubicBezTo>
                    <a:pt x="1331" y="1241"/>
                    <a:pt x="1258" y="1223"/>
                    <a:pt x="1202" y="1167"/>
                  </a:cubicBezTo>
                  <a:cubicBezTo>
                    <a:pt x="1017" y="982"/>
                    <a:pt x="925" y="890"/>
                    <a:pt x="925" y="613"/>
                  </a:cubicBezTo>
                  <a:cubicBezTo>
                    <a:pt x="925" y="180"/>
                    <a:pt x="925" y="0"/>
                    <a:pt x="73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37"/>
            <p:cNvSpPr/>
            <p:nvPr/>
          </p:nvSpPr>
          <p:spPr>
            <a:xfrm>
              <a:off x="3627425" y="3762200"/>
              <a:ext cx="64725" cy="55475"/>
            </a:xfrm>
            <a:custGeom>
              <a:rect b="b" l="l" r="r" t="t"/>
              <a:pathLst>
                <a:path extrusionOk="0" h="2219" w="2589">
                  <a:moveTo>
                    <a:pt x="1110" y="0"/>
                  </a:moveTo>
                  <a:lnTo>
                    <a:pt x="1" y="1110"/>
                  </a:lnTo>
                  <a:cubicBezTo>
                    <a:pt x="207" y="1420"/>
                    <a:pt x="472" y="1470"/>
                    <a:pt x="762" y="1470"/>
                  </a:cubicBezTo>
                  <a:cubicBezTo>
                    <a:pt x="900" y="1470"/>
                    <a:pt x="1044" y="1458"/>
                    <a:pt x="1190" y="1458"/>
                  </a:cubicBezTo>
                  <a:cubicBezTo>
                    <a:pt x="1286" y="1458"/>
                    <a:pt x="1383" y="1463"/>
                    <a:pt x="1480" y="1479"/>
                  </a:cubicBezTo>
                  <a:cubicBezTo>
                    <a:pt x="1643" y="1370"/>
                    <a:pt x="1768" y="1325"/>
                    <a:pt x="1865" y="1325"/>
                  </a:cubicBezTo>
                  <a:cubicBezTo>
                    <a:pt x="2227" y="1325"/>
                    <a:pt x="2222" y="1940"/>
                    <a:pt x="2496" y="2164"/>
                  </a:cubicBezTo>
                  <a:lnTo>
                    <a:pt x="2496" y="2164"/>
                  </a:lnTo>
                  <a:lnTo>
                    <a:pt x="2496" y="740"/>
                  </a:lnTo>
                  <a:cubicBezTo>
                    <a:pt x="2408" y="765"/>
                    <a:pt x="2325" y="776"/>
                    <a:pt x="2246" y="776"/>
                  </a:cubicBezTo>
                  <a:cubicBezTo>
                    <a:pt x="1748" y="776"/>
                    <a:pt x="1429" y="319"/>
                    <a:pt x="1110" y="0"/>
                  </a:cubicBezTo>
                  <a:close/>
                  <a:moveTo>
                    <a:pt x="2496" y="2164"/>
                  </a:moveTo>
                  <a:lnTo>
                    <a:pt x="2496" y="2219"/>
                  </a:lnTo>
                  <a:lnTo>
                    <a:pt x="2589" y="2219"/>
                  </a:lnTo>
                  <a:cubicBezTo>
                    <a:pt x="2555" y="2205"/>
                    <a:pt x="2524" y="2186"/>
                    <a:pt x="2496" y="216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37"/>
            <p:cNvSpPr/>
            <p:nvPr/>
          </p:nvSpPr>
          <p:spPr>
            <a:xfrm>
              <a:off x="2894875" y="3921650"/>
              <a:ext cx="39325" cy="85525"/>
            </a:xfrm>
            <a:custGeom>
              <a:rect b="b" l="l" r="r" t="t"/>
              <a:pathLst>
                <a:path extrusionOk="0" h="3421" w="1573">
                  <a:moveTo>
                    <a:pt x="648" y="0"/>
                  </a:moveTo>
                  <a:cubicBezTo>
                    <a:pt x="371" y="1202"/>
                    <a:pt x="1" y="2311"/>
                    <a:pt x="925" y="3420"/>
                  </a:cubicBezTo>
                  <a:cubicBezTo>
                    <a:pt x="1110" y="2311"/>
                    <a:pt x="1572" y="1294"/>
                    <a:pt x="925" y="185"/>
                  </a:cubicBezTo>
                  <a:cubicBezTo>
                    <a:pt x="925" y="93"/>
                    <a:pt x="925" y="93"/>
                    <a:pt x="8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37"/>
            <p:cNvSpPr/>
            <p:nvPr/>
          </p:nvSpPr>
          <p:spPr>
            <a:xfrm>
              <a:off x="4038775" y="3390150"/>
              <a:ext cx="71650" cy="37000"/>
            </a:xfrm>
            <a:custGeom>
              <a:rect b="b" l="l" r="r" t="t"/>
              <a:pathLst>
                <a:path extrusionOk="0" h="1480" w="2866">
                  <a:moveTo>
                    <a:pt x="2865" y="0"/>
                  </a:moveTo>
                  <a:cubicBezTo>
                    <a:pt x="2652" y="95"/>
                    <a:pt x="2432" y="123"/>
                    <a:pt x="2210" y="123"/>
                  </a:cubicBezTo>
                  <a:cubicBezTo>
                    <a:pt x="1892" y="123"/>
                    <a:pt x="1568" y="66"/>
                    <a:pt x="1247" y="66"/>
                  </a:cubicBezTo>
                  <a:cubicBezTo>
                    <a:pt x="917" y="66"/>
                    <a:pt x="591" y="126"/>
                    <a:pt x="277" y="370"/>
                  </a:cubicBezTo>
                  <a:cubicBezTo>
                    <a:pt x="0" y="832"/>
                    <a:pt x="92" y="1202"/>
                    <a:pt x="647" y="1479"/>
                  </a:cubicBezTo>
                  <a:lnTo>
                    <a:pt x="1017" y="1479"/>
                  </a:lnTo>
                  <a:cubicBezTo>
                    <a:pt x="1109" y="278"/>
                    <a:pt x="2496" y="1109"/>
                    <a:pt x="2865" y="370"/>
                  </a:cubicBezTo>
                  <a:lnTo>
                    <a:pt x="2865"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37"/>
            <p:cNvSpPr/>
            <p:nvPr/>
          </p:nvSpPr>
          <p:spPr>
            <a:xfrm>
              <a:off x="4336875" y="4661125"/>
              <a:ext cx="62400" cy="37175"/>
            </a:xfrm>
            <a:custGeom>
              <a:rect b="b" l="l" r="r" t="t"/>
              <a:pathLst>
                <a:path extrusionOk="0" h="1487" w="2496">
                  <a:moveTo>
                    <a:pt x="959" y="0"/>
                  </a:moveTo>
                  <a:cubicBezTo>
                    <a:pt x="751" y="0"/>
                    <a:pt x="538" y="21"/>
                    <a:pt x="323" y="21"/>
                  </a:cubicBezTo>
                  <a:cubicBezTo>
                    <a:pt x="216" y="21"/>
                    <a:pt x="108" y="16"/>
                    <a:pt x="0" y="0"/>
                  </a:cubicBezTo>
                  <a:lnTo>
                    <a:pt x="0" y="0"/>
                  </a:lnTo>
                  <a:cubicBezTo>
                    <a:pt x="462" y="463"/>
                    <a:pt x="924" y="925"/>
                    <a:pt x="1479" y="1479"/>
                  </a:cubicBezTo>
                  <a:cubicBezTo>
                    <a:pt x="1558" y="1479"/>
                    <a:pt x="1653" y="1487"/>
                    <a:pt x="1751" y="1487"/>
                  </a:cubicBezTo>
                  <a:cubicBezTo>
                    <a:pt x="1998" y="1487"/>
                    <a:pt x="2271" y="1440"/>
                    <a:pt x="2403" y="1110"/>
                  </a:cubicBezTo>
                  <a:cubicBezTo>
                    <a:pt x="2496" y="740"/>
                    <a:pt x="2126" y="555"/>
                    <a:pt x="1849" y="278"/>
                  </a:cubicBezTo>
                  <a:cubicBezTo>
                    <a:pt x="1571" y="47"/>
                    <a:pt x="1271" y="0"/>
                    <a:pt x="95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37"/>
            <p:cNvSpPr/>
            <p:nvPr/>
          </p:nvSpPr>
          <p:spPr>
            <a:xfrm>
              <a:off x="3100550" y="4778975"/>
              <a:ext cx="55500" cy="71675"/>
            </a:xfrm>
            <a:custGeom>
              <a:rect b="b" l="l" r="r" t="t"/>
              <a:pathLst>
                <a:path extrusionOk="0" h="2867" w="2220">
                  <a:moveTo>
                    <a:pt x="1849" y="1"/>
                  </a:moveTo>
                  <a:cubicBezTo>
                    <a:pt x="1689" y="188"/>
                    <a:pt x="1504" y="244"/>
                    <a:pt x="1313" y="244"/>
                  </a:cubicBezTo>
                  <a:cubicBezTo>
                    <a:pt x="1035" y="244"/>
                    <a:pt x="742" y="127"/>
                    <a:pt x="480" y="127"/>
                  </a:cubicBezTo>
                  <a:cubicBezTo>
                    <a:pt x="300" y="127"/>
                    <a:pt x="135" y="183"/>
                    <a:pt x="1" y="370"/>
                  </a:cubicBezTo>
                  <a:cubicBezTo>
                    <a:pt x="1295" y="740"/>
                    <a:pt x="1387" y="2127"/>
                    <a:pt x="2219" y="2866"/>
                  </a:cubicBezTo>
                  <a:cubicBezTo>
                    <a:pt x="2034" y="1942"/>
                    <a:pt x="1942" y="1017"/>
                    <a:pt x="184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37"/>
            <p:cNvSpPr/>
            <p:nvPr/>
          </p:nvSpPr>
          <p:spPr>
            <a:xfrm>
              <a:off x="3937075" y="3457625"/>
              <a:ext cx="41625" cy="41150"/>
            </a:xfrm>
            <a:custGeom>
              <a:rect b="b" l="l" r="r" t="t"/>
              <a:pathLst>
                <a:path extrusionOk="0" h="1646" w="1665">
                  <a:moveTo>
                    <a:pt x="563" y="1"/>
                  </a:moveTo>
                  <a:cubicBezTo>
                    <a:pt x="397" y="1"/>
                    <a:pt x="215" y="72"/>
                    <a:pt x="1" y="259"/>
                  </a:cubicBezTo>
                  <a:cubicBezTo>
                    <a:pt x="1" y="721"/>
                    <a:pt x="1" y="1184"/>
                    <a:pt x="1" y="1646"/>
                  </a:cubicBezTo>
                  <a:cubicBezTo>
                    <a:pt x="740" y="1646"/>
                    <a:pt x="1110" y="1184"/>
                    <a:pt x="1665" y="629"/>
                  </a:cubicBezTo>
                  <a:cubicBezTo>
                    <a:pt x="1270" y="432"/>
                    <a:pt x="970" y="1"/>
                    <a:pt x="56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37"/>
            <p:cNvSpPr/>
            <p:nvPr/>
          </p:nvSpPr>
          <p:spPr>
            <a:xfrm>
              <a:off x="4528675" y="1828000"/>
              <a:ext cx="46225" cy="73975"/>
            </a:xfrm>
            <a:custGeom>
              <a:rect b="b" l="l" r="r" t="t"/>
              <a:pathLst>
                <a:path extrusionOk="0" h="2959" w="1849">
                  <a:moveTo>
                    <a:pt x="647" y="0"/>
                  </a:moveTo>
                  <a:lnTo>
                    <a:pt x="647" y="0"/>
                  </a:lnTo>
                  <a:cubicBezTo>
                    <a:pt x="0" y="1017"/>
                    <a:pt x="277" y="1941"/>
                    <a:pt x="647" y="2958"/>
                  </a:cubicBezTo>
                  <a:cubicBezTo>
                    <a:pt x="989" y="2702"/>
                    <a:pt x="1173" y="2208"/>
                    <a:pt x="1637" y="2208"/>
                  </a:cubicBezTo>
                  <a:cubicBezTo>
                    <a:pt x="1675" y="2208"/>
                    <a:pt x="1714" y="2212"/>
                    <a:pt x="1756" y="2219"/>
                  </a:cubicBezTo>
                  <a:cubicBezTo>
                    <a:pt x="1849" y="1294"/>
                    <a:pt x="185" y="1202"/>
                    <a:pt x="64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37"/>
            <p:cNvSpPr/>
            <p:nvPr/>
          </p:nvSpPr>
          <p:spPr>
            <a:xfrm>
              <a:off x="2952650" y="4224375"/>
              <a:ext cx="41625" cy="62425"/>
            </a:xfrm>
            <a:custGeom>
              <a:rect b="b" l="l" r="r" t="t"/>
              <a:pathLst>
                <a:path extrusionOk="0" h="2497" w="1665">
                  <a:moveTo>
                    <a:pt x="833" y="0"/>
                  </a:moveTo>
                  <a:cubicBezTo>
                    <a:pt x="1287" y="1000"/>
                    <a:pt x="848" y="1732"/>
                    <a:pt x="42" y="2459"/>
                  </a:cubicBezTo>
                  <a:lnTo>
                    <a:pt x="42" y="2459"/>
                  </a:lnTo>
                  <a:cubicBezTo>
                    <a:pt x="156" y="2368"/>
                    <a:pt x="292" y="2343"/>
                    <a:pt x="437" y="2343"/>
                  </a:cubicBezTo>
                  <a:cubicBezTo>
                    <a:pt x="624" y="2343"/>
                    <a:pt x="824" y="2385"/>
                    <a:pt x="1004" y="2385"/>
                  </a:cubicBezTo>
                  <a:cubicBezTo>
                    <a:pt x="1268" y="2385"/>
                    <a:pt x="1491" y="2295"/>
                    <a:pt x="1572" y="1849"/>
                  </a:cubicBezTo>
                  <a:cubicBezTo>
                    <a:pt x="1572" y="1109"/>
                    <a:pt x="1665" y="370"/>
                    <a:pt x="833" y="0"/>
                  </a:cubicBezTo>
                  <a:close/>
                  <a:moveTo>
                    <a:pt x="42" y="2459"/>
                  </a:moveTo>
                  <a:cubicBezTo>
                    <a:pt x="28" y="2470"/>
                    <a:pt x="14" y="2483"/>
                    <a:pt x="1" y="2496"/>
                  </a:cubicBezTo>
                  <a:cubicBezTo>
                    <a:pt x="15" y="2484"/>
                    <a:pt x="28" y="2471"/>
                    <a:pt x="42" y="245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37"/>
            <p:cNvSpPr/>
            <p:nvPr/>
          </p:nvSpPr>
          <p:spPr>
            <a:xfrm>
              <a:off x="3352425" y="3168300"/>
              <a:ext cx="39325" cy="57800"/>
            </a:xfrm>
            <a:custGeom>
              <a:rect b="b" l="l" r="r" t="t"/>
              <a:pathLst>
                <a:path extrusionOk="0" h="2312" w="1573">
                  <a:moveTo>
                    <a:pt x="1203" y="1"/>
                  </a:moveTo>
                  <a:cubicBezTo>
                    <a:pt x="925" y="832"/>
                    <a:pt x="1" y="1295"/>
                    <a:pt x="93" y="2311"/>
                  </a:cubicBezTo>
                  <a:cubicBezTo>
                    <a:pt x="833" y="1849"/>
                    <a:pt x="1480" y="1479"/>
                    <a:pt x="1572" y="555"/>
                  </a:cubicBezTo>
                  <a:lnTo>
                    <a:pt x="1203"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37"/>
            <p:cNvSpPr/>
            <p:nvPr/>
          </p:nvSpPr>
          <p:spPr>
            <a:xfrm>
              <a:off x="3574275" y="357400"/>
              <a:ext cx="64725" cy="28625"/>
            </a:xfrm>
            <a:custGeom>
              <a:rect b="b" l="l" r="r" t="t"/>
              <a:pathLst>
                <a:path extrusionOk="0" h="1145" w="2589">
                  <a:moveTo>
                    <a:pt x="1784" y="1"/>
                  </a:moveTo>
                  <a:cubicBezTo>
                    <a:pt x="1224" y="1"/>
                    <a:pt x="753" y="207"/>
                    <a:pt x="370" y="590"/>
                  </a:cubicBezTo>
                  <a:cubicBezTo>
                    <a:pt x="1" y="960"/>
                    <a:pt x="370" y="1052"/>
                    <a:pt x="648" y="1145"/>
                  </a:cubicBezTo>
                  <a:lnTo>
                    <a:pt x="740" y="1145"/>
                  </a:lnTo>
                  <a:lnTo>
                    <a:pt x="1757" y="775"/>
                  </a:lnTo>
                  <a:cubicBezTo>
                    <a:pt x="2034" y="498"/>
                    <a:pt x="2312" y="313"/>
                    <a:pt x="2589" y="128"/>
                  </a:cubicBezTo>
                  <a:cubicBezTo>
                    <a:pt x="2303" y="42"/>
                    <a:pt x="2034" y="1"/>
                    <a:pt x="178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37"/>
            <p:cNvSpPr/>
            <p:nvPr/>
          </p:nvSpPr>
          <p:spPr>
            <a:xfrm>
              <a:off x="3373225" y="2135400"/>
              <a:ext cx="62425" cy="36950"/>
            </a:xfrm>
            <a:custGeom>
              <a:rect b="b" l="l" r="r" t="t"/>
              <a:pathLst>
                <a:path extrusionOk="0" h="1478" w="2497">
                  <a:moveTo>
                    <a:pt x="629" y="1"/>
                  </a:moveTo>
                  <a:cubicBezTo>
                    <a:pt x="440" y="1"/>
                    <a:pt x="232" y="29"/>
                    <a:pt x="1" y="91"/>
                  </a:cubicBezTo>
                  <a:cubicBezTo>
                    <a:pt x="833" y="553"/>
                    <a:pt x="1480" y="1385"/>
                    <a:pt x="2497" y="1477"/>
                  </a:cubicBezTo>
                  <a:cubicBezTo>
                    <a:pt x="2034" y="707"/>
                    <a:pt x="1572" y="1"/>
                    <a:pt x="62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37"/>
            <p:cNvSpPr/>
            <p:nvPr/>
          </p:nvSpPr>
          <p:spPr>
            <a:xfrm>
              <a:off x="4674250" y="926975"/>
              <a:ext cx="71650" cy="39100"/>
            </a:xfrm>
            <a:custGeom>
              <a:rect b="b" l="l" r="r" t="t"/>
              <a:pathLst>
                <a:path extrusionOk="0" h="1564" w="2866">
                  <a:moveTo>
                    <a:pt x="2266" y="1"/>
                  </a:moveTo>
                  <a:cubicBezTo>
                    <a:pt x="1250" y="1"/>
                    <a:pt x="625" y="782"/>
                    <a:pt x="0" y="1563"/>
                  </a:cubicBezTo>
                  <a:cubicBezTo>
                    <a:pt x="1110" y="1471"/>
                    <a:pt x="1849" y="454"/>
                    <a:pt x="2866" y="84"/>
                  </a:cubicBezTo>
                  <a:cubicBezTo>
                    <a:pt x="2651" y="27"/>
                    <a:pt x="2452" y="1"/>
                    <a:pt x="226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37"/>
            <p:cNvSpPr/>
            <p:nvPr/>
          </p:nvSpPr>
          <p:spPr>
            <a:xfrm>
              <a:off x="3216100" y="510800"/>
              <a:ext cx="57800" cy="39550"/>
            </a:xfrm>
            <a:custGeom>
              <a:rect b="b" l="l" r="r" t="t"/>
              <a:pathLst>
                <a:path extrusionOk="0" h="1582" w="2312">
                  <a:moveTo>
                    <a:pt x="463" y="0"/>
                  </a:moveTo>
                  <a:lnTo>
                    <a:pt x="463" y="0"/>
                  </a:lnTo>
                  <a:cubicBezTo>
                    <a:pt x="0" y="1294"/>
                    <a:pt x="1479" y="925"/>
                    <a:pt x="1849" y="1572"/>
                  </a:cubicBezTo>
                  <a:cubicBezTo>
                    <a:pt x="1849" y="1579"/>
                    <a:pt x="1851" y="1582"/>
                    <a:pt x="1855" y="1582"/>
                  </a:cubicBezTo>
                  <a:cubicBezTo>
                    <a:pt x="1903" y="1582"/>
                    <a:pt x="2226" y="1082"/>
                    <a:pt x="2311" y="740"/>
                  </a:cubicBezTo>
                  <a:lnTo>
                    <a:pt x="463"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37"/>
            <p:cNvSpPr/>
            <p:nvPr/>
          </p:nvSpPr>
          <p:spPr>
            <a:xfrm>
              <a:off x="4637275" y="3836150"/>
              <a:ext cx="37000" cy="71650"/>
            </a:xfrm>
            <a:custGeom>
              <a:rect b="b" l="l" r="r" t="t"/>
              <a:pathLst>
                <a:path extrusionOk="0" h="2866" w="1480">
                  <a:moveTo>
                    <a:pt x="1479" y="0"/>
                  </a:moveTo>
                  <a:lnTo>
                    <a:pt x="1" y="278"/>
                  </a:lnTo>
                  <a:cubicBezTo>
                    <a:pt x="370" y="1109"/>
                    <a:pt x="93" y="2126"/>
                    <a:pt x="740" y="2866"/>
                  </a:cubicBezTo>
                  <a:lnTo>
                    <a:pt x="740" y="2496"/>
                  </a:lnTo>
                  <a:cubicBezTo>
                    <a:pt x="555" y="1664"/>
                    <a:pt x="740" y="925"/>
                    <a:pt x="147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37"/>
            <p:cNvSpPr/>
            <p:nvPr/>
          </p:nvSpPr>
          <p:spPr>
            <a:xfrm>
              <a:off x="3091300" y="4716575"/>
              <a:ext cx="46250" cy="53175"/>
            </a:xfrm>
            <a:custGeom>
              <a:rect b="b" l="l" r="r" t="t"/>
              <a:pathLst>
                <a:path extrusionOk="0" h="2127" w="1850">
                  <a:moveTo>
                    <a:pt x="1" y="1"/>
                  </a:moveTo>
                  <a:lnTo>
                    <a:pt x="1" y="1"/>
                  </a:lnTo>
                  <a:cubicBezTo>
                    <a:pt x="463" y="833"/>
                    <a:pt x="463" y="2034"/>
                    <a:pt x="1850" y="2127"/>
                  </a:cubicBezTo>
                  <a:cubicBezTo>
                    <a:pt x="1295" y="1295"/>
                    <a:pt x="1110" y="278"/>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37"/>
            <p:cNvSpPr/>
            <p:nvPr/>
          </p:nvSpPr>
          <p:spPr>
            <a:xfrm>
              <a:off x="3364000" y="4676400"/>
              <a:ext cx="39300" cy="30975"/>
            </a:xfrm>
            <a:custGeom>
              <a:rect b="b" l="l" r="r" t="t"/>
              <a:pathLst>
                <a:path extrusionOk="0" h="1239" w="1572">
                  <a:moveTo>
                    <a:pt x="931" y="0"/>
                  </a:moveTo>
                  <a:cubicBezTo>
                    <a:pt x="411" y="0"/>
                    <a:pt x="240" y="469"/>
                    <a:pt x="0" y="868"/>
                  </a:cubicBezTo>
                  <a:lnTo>
                    <a:pt x="370" y="1238"/>
                  </a:lnTo>
                  <a:cubicBezTo>
                    <a:pt x="925" y="1146"/>
                    <a:pt x="1387" y="868"/>
                    <a:pt x="1572" y="314"/>
                  </a:cubicBezTo>
                  <a:cubicBezTo>
                    <a:pt x="1572" y="314"/>
                    <a:pt x="1294" y="37"/>
                    <a:pt x="1202" y="37"/>
                  </a:cubicBezTo>
                  <a:cubicBezTo>
                    <a:pt x="1102" y="12"/>
                    <a:pt x="1012" y="0"/>
                    <a:pt x="93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37"/>
            <p:cNvSpPr/>
            <p:nvPr/>
          </p:nvSpPr>
          <p:spPr>
            <a:xfrm>
              <a:off x="4246750" y="3427125"/>
              <a:ext cx="34675" cy="62400"/>
            </a:xfrm>
            <a:custGeom>
              <a:rect b="b" l="l" r="r" t="t"/>
              <a:pathLst>
                <a:path extrusionOk="0" h="2496" w="1387">
                  <a:moveTo>
                    <a:pt x="0" y="0"/>
                  </a:moveTo>
                  <a:lnTo>
                    <a:pt x="0" y="0"/>
                  </a:lnTo>
                  <a:cubicBezTo>
                    <a:pt x="647" y="740"/>
                    <a:pt x="277" y="2034"/>
                    <a:pt x="1387" y="2496"/>
                  </a:cubicBezTo>
                  <a:cubicBezTo>
                    <a:pt x="1109" y="1572"/>
                    <a:pt x="1387" y="278"/>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37"/>
            <p:cNvSpPr/>
            <p:nvPr/>
          </p:nvSpPr>
          <p:spPr>
            <a:xfrm>
              <a:off x="2183150" y="5011175"/>
              <a:ext cx="48550" cy="40500"/>
            </a:xfrm>
            <a:custGeom>
              <a:rect b="b" l="l" r="r" t="t"/>
              <a:pathLst>
                <a:path extrusionOk="0" h="1620" w="1942">
                  <a:moveTo>
                    <a:pt x="1046" y="1"/>
                  </a:moveTo>
                  <a:cubicBezTo>
                    <a:pt x="720" y="1"/>
                    <a:pt x="76" y="346"/>
                    <a:pt x="0" y="881"/>
                  </a:cubicBezTo>
                  <a:cubicBezTo>
                    <a:pt x="0" y="1250"/>
                    <a:pt x="0" y="1435"/>
                    <a:pt x="370" y="1620"/>
                  </a:cubicBezTo>
                  <a:cubicBezTo>
                    <a:pt x="93" y="788"/>
                    <a:pt x="1941" y="973"/>
                    <a:pt x="1202" y="49"/>
                  </a:cubicBezTo>
                  <a:cubicBezTo>
                    <a:pt x="1170" y="16"/>
                    <a:pt x="1115" y="1"/>
                    <a:pt x="104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37"/>
            <p:cNvSpPr/>
            <p:nvPr/>
          </p:nvSpPr>
          <p:spPr>
            <a:xfrm>
              <a:off x="2818625" y="4645800"/>
              <a:ext cx="37000" cy="32800"/>
            </a:xfrm>
            <a:custGeom>
              <a:rect b="b" l="l" r="r" t="t"/>
              <a:pathLst>
                <a:path extrusionOk="0" h="1312" w="1480">
                  <a:moveTo>
                    <a:pt x="716" y="1"/>
                  </a:moveTo>
                  <a:cubicBezTo>
                    <a:pt x="505" y="1"/>
                    <a:pt x="269" y="91"/>
                    <a:pt x="1" y="244"/>
                  </a:cubicBezTo>
                  <a:cubicBezTo>
                    <a:pt x="355" y="315"/>
                    <a:pt x="111" y="1311"/>
                    <a:pt x="522" y="1311"/>
                  </a:cubicBezTo>
                  <a:cubicBezTo>
                    <a:pt x="646" y="1311"/>
                    <a:pt x="830" y="1220"/>
                    <a:pt x="1110" y="983"/>
                  </a:cubicBezTo>
                  <a:lnTo>
                    <a:pt x="1480" y="613"/>
                  </a:lnTo>
                  <a:cubicBezTo>
                    <a:pt x="1263" y="180"/>
                    <a:pt x="1015" y="1"/>
                    <a:pt x="71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37"/>
            <p:cNvSpPr/>
            <p:nvPr/>
          </p:nvSpPr>
          <p:spPr>
            <a:xfrm>
              <a:off x="3981000" y="1157125"/>
              <a:ext cx="48675" cy="53900"/>
            </a:xfrm>
            <a:custGeom>
              <a:rect b="b" l="l" r="r" t="t"/>
              <a:pathLst>
                <a:path extrusionOk="0" h="2156" w="1947">
                  <a:moveTo>
                    <a:pt x="1132" y="1"/>
                  </a:moveTo>
                  <a:cubicBezTo>
                    <a:pt x="1011" y="1"/>
                    <a:pt x="879" y="12"/>
                    <a:pt x="740" y="29"/>
                  </a:cubicBezTo>
                  <a:cubicBezTo>
                    <a:pt x="1756" y="676"/>
                    <a:pt x="0" y="1416"/>
                    <a:pt x="740" y="2155"/>
                  </a:cubicBezTo>
                  <a:cubicBezTo>
                    <a:pt x="1017" y="1785"/>
                    <a:pt x="1294" y="1416"/>
                    <a:pt x="1572" y="953"/>
                  </a:cubicBezTo>
                  <a:cubicBezTo>
                    <a:pt x="1947" y="203"/>
                    <a:pt x="1652" y="1"/>
                    <a:pt x="113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37"/>
            <p:cNvSpPr/>
            <p:nvPr/>
          </p:nvSpPr>
          <p:spPr>
            <a:xfrm>
              <a:off x="3190675" y="3831925"/>
              <a:ext cx="55475" cy="26100"/>
            </a:xfrm>
            <a:custGeom>
              <a:rect b="b" l="l" r="r" t="t"/>
              <a:pathLst>
                <a:path extrusionOk="0" h="1044" w="2219">
                  <a:moveTo>
                    <a:pt x="889" y="0"/>
                  </a:moveTo>
                  <a:cubicBezTo>
                    <a:pt x="554" y="0"/>
                    <a:pt x="249" y="194"/>
                    <a:pt x="1" y="816"/>
                  </a:cubicBezTo>
                  <a:cubicBezTo>
                    <a:pt x="381" y="816"/>
                    <a:pt x="730" y="656"/>
                    <a:pt x="1065" y="656"/>
                  </a:cubicBezTo>
                  <a:cubicBezTo>
                    <a:pt x="1300" y="656"/>
                    <a:pt x="1528" y="735"/>
                    <a:pt x="1757" y="1001"/>
                  </a:cubicBezTo>
                  <a:cubicBezTo>
                    <a:pt x="1801" y="1031"/>
                    <a:pt x="1840" y="1044"/>
                    <a:pt x="1876" y="1044"/>
                  </a:cubicBezTo>
                  <a:cubicBezTo>
                    <a:pt x="2064" y="1044"/>
                    <a:pt x="2141" y="680"/>
                    <a:pt x="2219" y="447"/>
                  </a:cubicBezTo>
                  <a:cubicBezTo>
                    <a:pt x="1760" y="294"/>
                    <a:pt x="1302" y="0"/>
                    <a:pt x="88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37"/>
            <p:cNvSpPr/>
            <p:nvPr/>
          </p:nvSpPr>
          <p:spPr>
            <a:xfrm>
              <a:off x="3717550" y="3380900"/>
              <a:ext cx="57800" cy="46250"/>
            </a:xfrm>
            <a:custGeom>
              <a:rect b="b" l="l" r="r" t="t"/>
              <a:pathLst>
                <a:path extrusionOk="0" h="1850" w="2312">
                  <a:moveTo>
                    <a:pt x="1110" y="1"/>
                  </a:moveTo>
                  <a:cubicBezTo>
                    <a:pt x="370" y="370"/>
                    <a:pt x="185" y="1110"/>
                    <a:pt x="1" y="1849"/>
                  </a:cubicBezTo>
                  <a:cubicBezTo>
                    <a:pt x="648" y="1757"/>
                    <a:pt x="740" y="1017"/>
                    <a:pt x="1387" y="832"/>
                  </a:cubicBezTo>
                  <a:cubicBezTo>
                    <a:pt x="2311" y="463"/>
                    <a:pt x="1295" y="278"/>
                    <a:pt x="111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37"/>
            <p:cNvSpPr/>
            <p:nvPr/>
          </p:nvSpPr>
          <p:spPr>
            <a:xfrm>
              <a:off x="3655150" y="3752950"/>
              <a:ext cx="41625" cy="28675"/>
            </a:xfrm>
            <a:custGeom>
              <a:rect b="b" l="l" r="r" t="t"/>
              <a:pathLst>
                <a:path extrusionOk="0" h="1147" w="1665">
                  <a:moveTo>
                    <a:pt x="1480" y="1"/>
                  </a:moveTo>
                  <a:cubicBezTo>
                    <a:pt x="1383" y="17"/>
                    <a:pt x="1286" y="22"/>
                    <a:pt x="1191" y="22"/>
                  </a:cubicBezTo>
                  <a:cubicBezTo>
                    <a:pt x="1044" y="22"/>
                    <a:pt x="900" y="10"/>
                    <a:pt x="762" y="10"/>
                  </a:cubicBezTo>
                  <a:cubicBezTo>
                    <a:pt x="472" y="10"/>
                    <a:pt x="208" y="60"/>
                    <a:pt x="1" y="370"/>
                  </a:cubicBezTo>
                  <a:cubicBezTo>
                    <a:pt x="320" y="689"/>
                    <a:pt x="639" y="1146"/>
                    <a:pt x="1196" y="1146"/>
                  </a:cubicBezTo>
                  <a:cubicBezTo>
                    <a:pt x="1285" y="1146"/>
                    <a:pt x="1379" y="1135"/>
                    <a:pt x="1480" y="1110"/>
                  </a:cubicBezTo>
                  <a:cubicBezTo>
                    <a:pt x="1665" y="740"/>
                    <a:pt x="1665" y="370"/>
                    <a:pt x="14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37"/>
            <p:cNvSpPr/>
            <p:nvPr/>
          </p:nvSpPr>
          <p:spPr>
            <a:xfrm>
              <a:off x="3849275" y="466900"/>
              <a:ext cx="37000" cy="53175"/>
            </a:xfrm>
            <a:custGeom>
              <a:rect b="b" l="l" r="r" t="t"/>
              <a:pathLst>
                <a:path extrusionOk="0" h="2127" w="1480">
                  <a:moveTo>
                    <a:pt x="555" y="0"/>
                  </a:moveTo>
                  <a:cubicBezTo>
                    <a:pt x="93" y="740"/>
                    <a:pt x="0" y="1479"/>
                    <a:pt x="555" y="2126"/>
                  </a:cubicBezTo>
                  <a:cubicBezTo>
                    <a:pt x="1479" y="1479"/>
                    <a:pt x="740" y="740"/>
                    <a:pt x="5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37"/>
            <p:cNvSpPr/>
            <p:nvPr/>
          </p:nvSpPr>
          <p:spPr>
            <a:xfrm>
              <a:off x="3218400" y="1631800"/>
              <a:ext cx="55500" cy="22375"/>
            </a:xfrm>
            <a:custGeom>
              <a:rect b="b" l="l" r="r" t="t"/>
              <a:pathLst>
                <a:path extrusionOk="0" h="895" w="2220">
                  <a:moveTo>
                    <a:pt x="689" y="0"/>
                  </a:moveTo>
                  <a:cubicBezTo>
                    <a:pt x="460" y="0"/>
                    <a:pt x="230" y="68"/>
                    <a:pt x="1" y="269"/>
                  </a:cubicBezTo>
                  <a:cubicBezTo>
                    <a:pt x="287" y="734"/>
                    <a:pt x="574" y="895"/>
                    <a:pt x="861" y="895"/>
                  </a:cubicBezTo>
                  <a:cubicBezTo>
                    <a:pt x="1314" y="895"/>
                    <a:pt x="1766" y="495"/>
                    <a:pt x="2219" y="269"/>
                  </a:cubicBezTo>
                  <a:lnTo>
                    <a:pt x="2219" y="269"/>
                  </a:lnTo>
                  <a:cubicBezTo>
                    <a:pt x="2175" y="274"/>
                    <a:pt x="2130" y="277"/>
                    <a:pt x="2085" y="277"/>
                  </a:cubicBezTo>
                  <a:cubicBezTo>
                    <a:pt x="1620" y="277"/>
                    <a:pt x="1155" y="0"/>
                    <a:pt x="68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37"/>
            <p:cNvSpPr/>
            <p:nvPr/>
          </p:nvSpPr>
          <p:spPr>
            <a:xfrm>
              <a:off x="4662700" y="3976175"/>
              <a:ext cx="27750" cy="31100"/>
            </a:xfrm>
            <a:custGeom>
              <a:rect b="b" l="l" r="r" t="t"/>
              <a:pathLst>
                <a:path extrusionOk="0" h="1244" w="1110">
                  <a:moveTo>
                    <a:pt x="691" y="0"/>
                  </a:moveTo>
                  <a:cubicBezTo>
                    <a:pt x="431" y="0"/>
                    <a:pt x="318" y="421"/>
                    <a:pt x="0" y="500"/>
                  </a:cubicBezTo>
                  <a:cubicBezTo>
                    <a:pt x="0" y="777"/>
                    <a:pt x="0" y="1055"/>
                    <a:pt x="0" y="1239"/>
                  </a:cubicBezTo>
                  <a:cubicBezTo>
                    <a:pt x="111" y="1239"/>
                    <a:pt x="222" y="1243"/>
                    <a:pt x="329" y="1243"/>
                  </a:cubicBezTo>
                  <a:cubicBezTo>
                    <a:pt x="755" y="1243"/>
                    <a:pt x="1110" y="1184"/>
                    <a:pt x="1110" y="592"/>
                  </a:cubicBezTo>
                  <a:cubicBezTo>
                    <a:pt x="1110" y="407"/>
                    <a:pt x="1017" y="38"/>
                    <a:pt x="832" y="38"/>
                  </a:cubicBezTo>
                  <a:cubicBezTo>
                    <a:pt x="780" y="12"/>
                    <a:pt x="733" y="0"/>
                    <a:pt x="69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37"/>
            <p:cNvSpPr/>
            <p:nvPr/>
          </p:nvSpPr>
          <p:spPr>
            <a:xfrm>
              <a:off x="4422375" y="820450"/>
              <a:ext cx="43925" cy="37000"/>
            </a:xfrm>
            <a:custGeom>
              <a:rect b="b" l="l" r="r" t="t"/>
              <a:pathLst>
                <a:path extrusionOk="0" h="1480" w="1757">
                  <a:moveTo>
                    <a:pt x="555" y="1"/>
                  </a:moveTo>
                  <a:cubicBezTo>
                    <a:pt x="0" y="648"/>
                    <a:pt x="555" y="1017"/>
                    <a:pt x="924" y="1480"/>
                  </a:cubicBezTo>
                  <a:cubicBezTo>
                    <a:pt x="1109" y="925"/>
                    <a:pt x="1756" y="185"/>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37"/>
            <p:cNvSpPr/>
            <p:nvPr/>
          </p:nvSpPr>
          <p:spPr>
            <a:xfrm>
              <a:off x="2985000" y="4298325"/>
              <a:ext cx="43950" cy="46225"/>
            </a:xfrm>
            <a:custGeom>
              <a:rect b="b" l="l" r="r" t="t"/>
              <a:pathLst>
                <a:path extrusionOk="0" h="1849" w="1758">
                  <a:moveTo>
                    <a:pt x="648" y="0"/>
                  </a:moveTo>
                  <a:cubicBezTo>
                    <a:pt x="1" y="740"/>
                    <a:pt x="186" y="1294"/>
                    <a:pt x="1018" y="1849"/>
                  </a:cubicBezTo>
                  <a:cubicBezTo>
                    <a:pt x="1757" y="1017"/>
                    <a:pt x="371" y="647"/>
                    <a:pt x="64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37"/>
            <p:cNvSpPr/>
            <p:nvPr/>
          </p:nvSpPr>
          <p:spPr>
            <a:xfrm>
              <a:off x="3763775" y="3380900"/>
              <a:ext cx="37000" cy="55475"/>
            </a:xfrm>
            <a:custGeom>
              <a:rect b="b" l="l" r="r" t="t"/>
              <a:pathLst>
                <a:path extrusionOk="0" h="2219" w="1480">
                  <a:moveTo>
                    <a:pt x="1479" y="1"/>
                  </a:moveTo>
                  <a:cubicBezTo>
                    <a:pt x="555" y="463"/>
                    <a:pt x="185" y="1202"/>
                    <a:pt x="0" y="2219"/>
                  </a:cubicBezTo>
                  <a:cubicBezTo>
                    <a:pt x="740" y="1664"/>
                    <a:pt x="1294" y="925"/>
                    <a:pt x="147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37"/>
            <p:cNvSpPr/>
            <p:nvPr/>
          </p:nvSpPr>
          <p:spPr>
            <a:xfrm>
              <a:off x="2481250" y="4732750"/>
              <a:ext cx="37000" cy="37200"/>
            </a:xfrm>
            <a:custGeom>
              <a:rect b="b" l="l" r="r" t="t"/>
              <a:pathLst>
                <a:path extrusionOk="0" h="1488" w="1480">
                  <a:moveTo>
                    <a:pt x="0" y="1"/>
                  </a:moveTo>
                  <a:lnTo>
                    <a:pt x="0" y="1"/>
                  </a:lnTo>
                  <a:cubicBezTo>
                    <a:pt x="175" y="785"/>
                    <a:pt x="431" y="1488"/>
                    <a:pt x="1312" y="1488"/>
                  </a:cubicBezTo>
                  <a:cubicBezTo>
                    <a:pt x="1366" y="1488"/>
                    <a:pt x="1421" y="1485"/>
                    <a:pt x="1479" y="1480"/>
                  </a:cubicBezTo>
                  <a:cubicBezTo>
                    <a:pt x="1109" y="833"/>
                    <a:pt x="647" y="371"/>
                    <a:pt x="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37"/>
            <p:cNvSpPr/>
            <p:nvPr/>
          </p:nvSpPr>
          <p:spPr>
            <a:xfrm>
              <a:off x="3900100" y="2929225"/>
              <a:ext cx="32400" cy="33425"/>
            </a:xfrm>
            <a:custGeom>
              <a:rect b="b" l="l" r="r" t="t"/>
              <a:pathLst>
                <a:path extrusionOk="0" h="1337" w="1296">
                  <a:moveTo>
                    <a:pt x="401" y="1"/>
                  </a:moveTo>
                  <a:cubicBezTo>
                    <a:pt x="157" y="1"/>
                    <a:pt x="79" y="378"/>
                    <a:pt x="1" y="690"/>
                  </a:cubicBezTo>
                  <a:cubicBezTo>
                    <a:pt x="278" y="875"/>
                    <a:pt x="463" y="1152"/>
                    <a:pt x="740" y="1337"/>
                  </a:cubicBezTo>
                  <a:cubicBezTo>
                    <a:pt x="556" y="875"/>
                    <a:pt x="1295" y="320"/>
                    <a:pt x="556" y="43"/>
                  </a:cubicBezTo>
                  <a:cubicBezTo>
                    <a:pt x="498" y="14"/>
                    <a:pt x="446" y="1"/>
                    <a:pt x="40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37"/>
            <p:cNvSpPr/>
            <p:nvPr/>
          </p:nvSpPr>
          <p:spPr>
            <a:xfrm>
              <a:off x="2911075" y="402175"/>
              <a:ext cx="25425" cy="19425"/>
            </a:xfrm>
            <a:custGeom>
              <a:rect b="b" l="l" r="r" t="t"/>
              <a:pathLst>
                <a:path extrusionOk="0" h="777" w="1017">
                  <a:moveTo>
                    <a:pt x="647" y="1"/>
                  </a:moveTo>
                  <a:cubicBezTo>
                    <a:pt x="370" y="93"/>
                    <a:pt x="0" y="93"/>
                    <a:pt x="92" y="463"/>
                  </a:cubicBezTo>
                  <a:cubicBezTo>
                    <a:pt x="205" y="689"/>
                    <a:pt x="333" y="777"/>
                    <a:pt x="464" y="777"/>
                  </a:cubicBezTo>
                  <a:cubicBezTo>
                    <a:pt x="655" y="777"/>
                    <a:pt x="852" y="590"/>
                    <a:pt x="1017" y="371"/>
                  </a:cubicBezTo>
                  <a:lnTo>
                    <a:pt x="647"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37"/>
            <p:cNvSpPr/>
            <p:nvPr/>
          </p:nvSpPr>
          <p:spPr>
            <a:xfrm>
              <a:off x="4313750" y="4677300"/>
              <a:ext cx="23150" cy="27750"/>
            </a:xfrm>
            <a:custGeom>
              <a:rect b="b" l="l" r="r" t="t"/>
              <a:pathLst>
                <a:path extrusionOk="0" h="1110" w="926">
                  <a:moveTo>
                    <a:pt x="463" y="1"/>
                  </a:moveTo>
                  <a:cubicBezTo>
                    <a:pt x="1" y="1"/>
                    <a:pt x="278" y="555"/>
                    <a:pt x="186" y="832"/>
                  </a:cubicBezTo>
                  <a:cubicBezTo>
                    <a:pt x="324" y="1017"/>
                    <a:pt x="440" y="1110"/>
                    <a:pt x="555" y="1110"/>
                  </a:cubicBezTo>
                  <a:cubicBezTo>
                    <a:pt x="671" y="1110"/>
                    <a:pt x="786" y="1017"/>
                    <a:pt x="925" y="832"/>
                  </a:cubicBezTo>
                  <a:cubicBezTo>
                    <a:pt x="555" y="648"/>
                    <a:pt x="925" y="1"/>
                    <a:pt x="46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37"/>
            <p:cNvSpPr/>
            <p:nvPr/>
          </p:nvSpPr>
          <p:spPr>
            <a:xfrm>
              <a:off x="3627425" y="3103550"/>
              <a:ext cx="37000" cy="23175"/>
            </a:xfrm>
            <a:custGeom>
              <a:rect b="b" l="l" r="r" t="t"/>
              <a:pathLst>
                <a:path extrusionOk="0" h="927" w="1480">
                  <a:moveTo>
                    <a:pt x="816" y="1"/>
                  </a:moveTo>
                  <a:cubicBezTo>
                    <a:pt x="591" y="1"/>
                    <a:pt x="327" y="198"/>
                    <a:pt x="91" y="198"/>
                  </a:cubicBezTo>
                  <a:cubicBezTo>
                    <a:pt x="60" y="198"/>
                    <a:pt x="30" y="195"/>
                    <a:pt x="1" y="187"/>
                  </a:cubicBezTo>
                  <a:lnTo>
                    <a:pt x="1" y="187"/>
                  </a:lnTo>
                  <a:cubicBezTo>
                    <a:pt x="186" y="557"/>
                    <a:pt x="370" y="834"/>
                    <a:pt x="740" y="927"/>
                  </a:cubicBezTo>
                  <a:cubicBezTo>
                    <a:pt x="740" y="649"/>
                    <a:pt x="1480" y="557"/>
                    <a:pt x="1110" y="187"/>
                  </a:cubicBezTo>
                  <a:cubicBezTo>
                    <a:pt x="1026" y="48"/>
                    <a:pt x="926" y="1"/>
                    <a:pt x="81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37"/>
            <p:cNvSpPr/>
            <p:nvPr/>
          </p:nvSpPr>
          <p:spPr>
            <a:xfrm>
              <a:off x="4549475" y="1818750"/>
              <a:ext cx="32375" cy="37000"/>
            </a:xfrm>
            <a:custGeom>
              <a:rect b="b" l="l" r="r" t="t"/>
              <a:pathLst>
                <a:path extrusionOk="0" h="1480" w="1295">
                  <a:moveTo>
                    <a:pt x="1294" y="1"/>
                  </a:moveTo>
                  <a:cubicBezTo>
                    <a:pt x="0" y="463"/>
                    <a:pt x="1017" y="1017"/>
                    <a:pt x="1294" y="1479"/>
                  </a:cubicBezTo>
                  <a:lnTo>
                    <a:pt x="1294"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37"/>
            <p:cNvSpPr/>
            <p:nvPr/>
          </p:nvSpPr>
          <p:spPr>
            <a:xfrm>
              <a:off x="4637275" y="959250"/>
              <a:ext cx="37000" cy="16050"/>
            </a:xfrm>
            <a:custGeom>
              <a:rect b="b" l="l" r="r" t="t"/>
              <a:pathLst>
                <a:path extrusionOk="0" h="642" w="1480">
                  <a:moveTo>
                    <a:pt x="694" y="0"/>
                  </a:moveTo>
                  <a:cubicBezTo>
                    <a:pt x="398" y="0"/>
                    <a:pt x="156" y="176"/>
                    <a:pt x="1" y="642"/>
                  </a:cubicBezTo>
                  <a:cubicBezTo>
                    <a:pt x="81" y="626"/>
                    <a:pt x="165" y="621"/>
                    <a:pt x="250" y="621"/>
                  </a:cubicBezTo>
                  <a:cubicBezTo>
                    <a:pt x="380" y="621"/>
                    <a:pt x="515" y="632"/>
                    <a:pt x="650" y="632"/>
                  </a:cubicBezTo>
                  <a:cubicBezTo>
                    <a:pt x="934" y="632"/>
                    <a:pt x="1221" y="582"/>
                    <a:pt x="1479" y="272"/>
                  </a:cubicBezTo>
                  <a:cubicBezTo>
                    <a:pt x="1195" y="109"/>
                    <a:pt x="928" y="0"/>
                    <a:pt x="69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37"/>
            <p:cNvSpPr/>
            <p:nvPr/>
          </p:nvSpPr>
          <p:spPr>
            <a:xfrm>
              <a:off x="4212075" y="3399400"/>
              <a:ext cx="34700" cy="27750"/>
            </a:xfrm>
            <a:custGeom>
              <a:rect b="b" l="l" r="r" t="t"/>
              <a:pathLst>
                <a:path extrusionOk="0" h="1110" w="1388">
                  <a:moveTo>
                    <a:pt x="648" y="0"/>
                  </a:moveTo>
                  <a:lnTo>
                    <a:pt x="648" y="0"/>
                  </a:lnTo>
                  <a:cubicBezTo>
                    <a:pt x="1" y="924"/>
                    <a:pt x="1110" y="739"/>
                    <a:pt x="1387" y="1109"/>
                  </a:cubicBezTo>
                  <a:cubicBezTo>
                    <a:pt x="1387" y="555"/>
                    <a:pt x="1110" y="185"/>
                    <a:pt x="64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37"/>
            <p:cNvSpPr/>
            <p:nvPr/>
          </p:nvSpPr>
          <p:spPr>
            <a:xfrm>
              <a:off x="3729100" y="3436350"/>
              <a:ext cx="37000" cy="34700"/>
            </a:xfrm>
            <a:custGeom>
              <a:rect b="b" l="l" r="r" t="t"/>
              <a:pathLst>
                <a:path extrusionOk="0" h="1388" w="1480">
                  <a:moveTo>
                    <a:pt x="1387" y="1"/>
                  </a:moveTo>
                  <a:lnTo>
                    <a:pt x="1387" y="1"/>
                  </a:lnTo>
                  <a:cubicBezTo>
                    <a:pt x="1018" y="371"/>
                    <a:pt x="1" y="463"/>
                    <a:pt x="648" y="1387"/>
                  </a:cubicBezTo>
                  <a:cubicBezTo>
                    <a:pt x="925" y="925"/>
                    <a:pt x="1480" y="648"/>
                    <a:pt x="138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37"/>
            <p:cNvSpPr/>
            <p:nvPr/>
          </p:nvSpPr>
          <p:spPr>
            <a:xfrm>
              <a:off x="3509575" y="1828000"/>
              <a:ext cx="18500" cy="22050"/>
            </a:xfrm>
            <a:custGeom>
              <a:rect b="b" l="l" r="r" t="t"/>
              <a:pathLst>
                <a:path extrusionOk="0" h="882" w="740">
                  <a:moveTo>
                    <a:pt x="370" y="0"/>
                  </a:moveTo>
                  <a:lnTo>
                    <a:pt x="1" y="370"/>
                  </a:lnTo>
                  <a:cubicBezTo>
                    <a:pt x="76" y="595"/>
                    <a:pt x="29" y="882"/>
                    <a:pt x="257" y="882"/>
                  </a:cubicBezTo>
                  <a:cubicBezTo>
                    <a:pt x="309" y="882"/>
                    <a:pt x="376" y="867"/>
                    <a:pt x="463" y="832"/>
                  </a:cubicBezTo>
                  <a:cubicBezTo>
                    <a:pt x="740" y="555"/>
                    <a:pt x="740" y="278"/>
                    <a:pt x="37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37"/>
            <p:cNvSpPr/>
            <p:nvPr/>
          </p:nvSpPr>
          <p:spPr>
            <a:xfrm>
              <a:off x="3279225" y="2382600"/>
              <a:ext cx="22400" cy="19075"/>
            </a:xfrm>
            <a:custGeom>
              <a:rect b="b" l="l" r="r" t="t"/>
              <a:pathLst>
                <a:path extrusionOk="0" h="763" w="896">
                  <a:moveTo>
                    <a:pt x="156" y="1"/>
                  </a:moveTo>
                  <a:lnTo>
                    <a:pt x="156" y="1"/>
                  </a:lnTo>
                  <a:cubicBezTo>
                    <a:pt x="0" y="545"/>
                    <a:pt x="172" y="762"/>
                    <a:pt x="616" y="762"/>
                  </a:cubicBezTo>
                  <a:cubicBezTo>
                    <a:pt x="700" y="762"/>
                    <a:pt x="793" y="755"/>
                    <a:pt x="895" y="740"/>
                  </a:cubicBezTo>
                  <a:cubicBezTo>
                    <a:pt x="618" y="463"/>
                    <a:pt x="341" y="185"/>
                    <a:pt x="15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37"/>
            <p:cNvSpPr/>
            <p:nvPr/>
          </p:nvSpPr>
          <p:spPr>
            <a:xfrm>
              <a:off x="3837850" y="5310600"/>
              <a:ext cx="62275" cy="48775"/>
            </a:xfrm>
            <a:custGeom>
              <a:rect b="b" l="l" r="r" t="t"/>
              <a:pathLst>
                <a:path extrusionOk="0" h="1951" w="2491">
                  <a:moveTo>
                    <a:pt x="1538" y="1"/>
                  </a:moveTo>
                  <a:cubicBezTo>
                    <a:pt x="1083" y="1"/>
                    <a:pt x="706" y="408"/>
                    <a:pt x="365" y="920"/>
                  </a:cubicBezTo>
                  <a:cubicBezTo>
                    <a:pt x="437" y="1209"/>
                    <a:pt x="1" y="1951"/>
                    <a:pt x="426" y="1951"/>
                  </a:cubicBezTo>
                  <a:cubicBezTo>
                    <a:pt x="544" y="1951"/>
                    <a:pt x="730" y="1893"/>
                    <a:pt x="1012" y="1752"/>
                  </a:cubicBezTo>
                  <a:cubicBezTo>
                    <a:pt x="1567" y="1475"/>
                    <a:pt x="2306" y="1382"/>
                    <a:pt x="2491" y="550"/>
                  </a:cubicBezTo>
                  <a:cubicBezTo>
                    <a:pt x="2136" y="159"/>
                    <a:pt x="1821" y="1"/>
                    <a:pt x="153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37"/>
            <p:cNvSpPr/>
            <p:nvPr/>
          </p:nvSpPr>
          <p:spPr>
            <a:xfrm>
              <a:off x="4098850" y="312050"/>
              <a:ext cx="64725" cy="136375"/>
            </a:xfrm>
            <a:custGeom>
              <a:rect b="b" l="l" r="r" t="t"/>
              <a:pathLst>
                <a:path extrusionOk="0" h="5455" w="2589">
                  <a:moveTo>
                    <a:pt x="93" y="1"/>
                  </a:moveTo>
                  <a:cubicBezTo>
                    <a:pt x="0" y="1110"/>
                    <a:pt x="1294" y="1295"/>
                    <a:pt x="1387" y="2312"/>
                  </a:cubicBezTo>
                  <a:cubicBezTo>
                    <a:pt x="1479" y="3421"/>
                    <a:pt x="1941" y="4438"/>
                    <a:pt x="2219" y="5455"/>
                  </a:cubicBezTo>
                  <a:cubicBezTo>
                    <a:pt x="2311" y="5085"/>
                    <a:pt x="2219" y="4623"/>
                    <a:pt x="2588" y="4345"/>
                  </a:cubicBezTo>
                  <a:lnTo>
                    <a:pt x="2588" y="3976"/>
                  </a:lnTo>
                  <a:cubicBezTo>
                    <a:pt x="2034" y="3513"/>
                    <a:pt x="2311" y="2774"/>
                    <a:pt x="2219" y="2219"/>
                  </a:cubicBezTo>
                  <a:cubicBezTo>
                    <a:pt x="2034" y="1850"/>
                    <a:pt x="1757" y="1480"/>
                    <a:pt x="1479" y="1110"/>
                  </a:cubicBezTo>
                  <a:cubicBezTo>
                    <a:pt x="1017" y="740"/>
                    <a:pt x="555" y="371"/>
                    <a:pt x="9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37"/>
            <p:cNvSpPr/>
            <p:nvPr/>
          </p:nvSpPr>
          <p:spPr>
            <a:xfrm>
              <a:off x="4637275" y="1414950"/>
              <a:ext cx="180275" cy="165900"/>
            </a:xfrm>
            <a:custGeom>
              <a:rect b="b" l="l" r="r" t="t"/>
              <a:pathLst>
                <a:path extrusionOk="0" h="6636" w="7211">
                  <a:moveTo>
                    <a:pt x="2622" y="1"/>
                  </a:moveTo>
                  <a:cubicBezTo>
                    <a:pt x="2503" y="1"/>
                    <a:pt x="2369" y="67"/>
                    <a:pt x="2219" y="254"/>
                  </a:cubicBezTo>
                  <a:cubicBezTo>
                    <a:pt x="2866" y="808"/>
                    <a:pt x="2496" y="2102"/>
                    <a:pt x="4345" y="2287"/>
                  </a:cubicBezTo>
                  <a:cubicBezTo>
                    <a:pt x="3328" y="2657"/>
                    <a:pt x="2958" y="3119"/>
                    <a:pt x="2496" y="3674"/>
                  </a:cubicBezTo>
                  <a:cubicBezTo>
                    <a:pt x="2260" y="3122"/>
                    <a:pt x="2359" y="2301"/>
                    <a:pt x="1706" y="2301"/>
                  </a:cubicBezTo>
                  <a:cubicBezTo>
                    <a:pt x="1593" y="2301"/>
                    <a:pt x="1458" y="2325"/>
                    <a:pt x="1295" y="2380"/>
                  </a:cubicBezTo>
                  <a:cubicBezTo>
                    <a:pt x="555" y="2657"/>
                    <a:pt x="278" y="3489"/>
                    <a:pt x="555" y="3951"/>
                  </a:cubicBezTo>
                  <a:cubicBezTo>
                    <a:pt x="832" y="4691"/>
                    <a:pt x="1110" y="5245"/>
                    <a:pt x="278" y="5800"/>
                  </a:cubicBezTo>
                  <a:cubicBezTo>
                    <a:pt x="1" y="5892"/>
                    <a:pt x="93" y="6170"/>
                    <a:pt x="278" y="6354"/>
                  </a:cubicBezTo>
                  <a:cubicBezTo>
                    <a:pt x="397" y="6533"/>
                    <a:pt x="555" y="6635"/>
                    <a:pt x="702" y="6635"/>
                  </a:cubicBezTo>
                  <a:cubicBezTo>
                    <a:pt x="782" y="6635"/>
                    <a:pt x="859" y="6605"/>
                    <a:pt x="925" y="6539"/>
                  </a:cubicBezTo>
                  <a:cubicBezTo>
                    <a:pt x="1637" y="5748"/>
                    <a:pt x="2146" y="4686"/>
                    <a:pt x="3321" y="4686"/>
                  </a:cubicBezTo>
                  <a:cubicBezTo>
                    <a:pt x="3519" y="4686"/>
                    <a:pt x="3735" y="4716"/>
                    <a:pt x="3975" y="4783"/>
                  </a:cubicBezTo>
                  <a:cubicBezTo>
                    <a:pt x="4160" y="4783"/>
                    <a:pt x="3883" y="4413"/>
                    <a:pt x="3790" y="4228"/>
                  </a:cubicBezTo>
                  <a:cubicBezTo>
                    <a:pt x="3715" y="4003"/>
                    <a:pt x="3701" y="3716"/>
                    <a:pt x="3847" y="3716"/>
                  </a:cubicBezTo>
                  <a:cubicBezTo>
                    <a:pt x="3881" y="3716"/>
                    <a:pt x="3923" y="3732"/>
                    <a:pt x="3975" y="3766"/>
                  </a:cubicBezTo>
                  <a:cubicBezTo>
                    <a:pt x="4310" y="4003"/>
                    <a:pt x="4587" y="4096"/>
                    <a:pt x="4825" y="4096"/>
                  </a:cubicBezTo>
                  <a:cubicBezTo>
                    <a:pt x="5703" y="4096"/>
                    <a:pt x="6060" y="2822"/>
                    <a:pt x="6933" y="2749"/>
                  </a:cubicBezTo>
                  <a:lnTo>
                    <a:pt x="6933" y="2380"/>
                  </a:lnTo>
                  <a:cubicBezTo>
                    <a:pt x="7026" y="2010"/>
                    <a:pt x="7118" y="1640"/>
                    <a:pt x="7210" y="1270"/>
                  </a:cubicBezTo>
                  <a:cubicBezTo>
                    <a:pt x="6748" y="993"/>
                    <a:pt x="6194" y="623"/>
                    <a:pt x="5731" y="346"/>
                  </a:cubicBezTo>
                  <a:cubicBezTo>
                    <a:pt x="5615" y="229"/>
                    <a:pt x="5535" y="112"/>
                    <a:pt x="5421" y="112"/>
                  </a:cubicBezTo>
                  <a:cubicBezTo>
                    <a:pt x="5356" y="112"/>
                    <a:pt x="5279" y="152"/>
                    <a:pt x="5177" y="254"/>
                  </a:cubicBezTo>
                  <a:cubicBezTo>
                    <a:pt x="4622" y="716"/>
                    <a:pt x="4322" y="947"/>
                    <a:pt x="4045" y="947"/>
                  </a:cubicBezTo>
                  <a:cubicBezTo>
                    <a:pt x="3767" y="947"/>
                    <a:pt x="3513" y="716"/>
                    <a:pt x="3051" y="254"/>
                  </a:cubicBezTo>
                  <a:cubicBezTo>
                    <a:pt x="2941" y="144"/>
                    <a:pt x="2798" y="1"/>
                    <a:pt x="262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37"/>
            <p:cNvSpPr/>
            <p:nvPr/>
          </p:nvSpPr>
          <p:spPr>
            <a:xfrm>
              <a:off x="4801350" y="1247975"/>
              <a:ext cx="34675" cy="53175"/>
            </a:xfrm>
            <a:custGeom>
              <a:rect b="b" l="l" r="r" t="t"/>
              <a:pathLst>
                <a:path extrusionOk="0" h="2127" w="1387">
                  <a:moveTo>
                    <a:pt x="0" y="0"/>
                  </a:moveTo>
                  <a:lnTo>
                    <a:pt x="0" y="0"/>
                  </a:lnTo>
                  <a:cubicBezTo>
                    <a:pt x="278" y="647"/>
                    <a:pt x="647" y="1387"/>
                    <a:pt x="1017" y="2126"/>
                  </a:cubicBezTo>
                  <a:cubicBezTo>
                    <a:pt x="1294" y="1664"/>
                    <a:pt x="925" y="1202"/>
                    <a:pt x="1387" y="1017"/>
                  </a:cubicBezTo>
                  <a:cubicBezTo>
                    <a:pt x="1294" y="185"/>
                    <a:pt x="278" y="555"/>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37"/>
            <p:cNvSpPr/>
            <p:nvPr/>
          </p:nvSpPr>
          <p:spPr>
            <a:xfrm>
              <a:off x="4704300" y="1247975"/>
              <a:ext cx="53175" cy="20625"/>
            </a:xfrm>
            <a:custGeom>
              <a:rect b="b" l="l" r="r" t="t"/>
              <a:pathLst>
                <a:path extrusionOk="0" h="825" w="2127">
                  <a:moveTo>
                    <a:pt x="0" y="0"/>
                  </a:moveTo>
                  <a:cubicBezTo>
                    <a:pt x="424" y="636"/>
                    <a:pt x="770" y="825"/>
                    <a:pt x="1084" y="825"/>
                  </a:cubicBezTo>
                  <a:cubicBezTo>
                    <a:pt x="1453" y="825"/>
                    <a:pt x="1776" y="562"/>
                    <a:pt x="2126" y="462"/>
                  </a:cubicBezTo>
                  <a:cubicBezTo>
                    <a:pt x="1871" y="207"/>
                    <a:pt x="1630" y="153"/>
                    <a:pt x="1375" y="153"/>
                  </a:cubicBezTo>
                  <a:cubicBezTo>
                    <a:pt x="1189" y="153"/>
                    <a:pt x="996" y="182"/>
                    <a:pt x="784" y="182"/>
                  </a:cubicBezTo>
                  <a:cubicBezTo>
                    <a:pt x="550" y="182"/>
                    <a:pt x="294" y="147"/>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37"/>
            <p:cNvSpPr/>
            <p:nvPr/>
          </p:nvSpPr>
          <p:spPr>
            <a:xfrm>
              <a:off x="4595675" y="4683500"/>
              <a:ext cx="82475" cy="58525"/>
            </a:xfrm>
            <a:custGeom>
              <a:rect b="b" l="l" r="r" t="t"/>
              <a:pathLst>
                <a:path extrusionOk="0" h="2341" w="3299">
                  <a:moveTo>
                    <a:pt x="2905" y="1"/>
                  </a:moveTo>
                  <a:cubicBezTo>
                    <a:pt x="2889" y="1"/>
                    <a:pt x="2876" y="10"/>
                    <a:pt x="2866" y="30"/>
                  </a:cubicBezTo>
                  <a:cubicBezTo>
                    <a:pt x="2219" y="1047"/>
                    <a:pt x="1" y="400"/>
                    <a:pt x="186" y="2341"/>
                  </a:cubicBezTo>
                  <a:cubicBezTo>
                    <a:pt x="463" y="2156"/>
                    <a:pt x="648" y="1971"/>
                    <a:pt x="925" y="1879"/>
                  </a:cubicBezTo>
                  <a:cubicBezTo>
                    <a:pt x="1067" y="1737"/>
                    <a:pt x="1209" y="1540"/>
                    <a:pt x="1351" y="1540"/>
                  </a:cubicBezTo>
                  <a:cubicBezTo>
                    <a:pt x="1394" y="1540"/>
                    <a:pt x="1437" y="1558"/>
                    <a:pt x="1480" y="1601"/>
                  </a:cubicBezTo>
                  <a:cubicBezTo>
                    <a:pt x="1757" y="1879"/>
                    <a:pt x="1387" y="2156"/>
                    <a:pt x="1295" y="2341"/>
                  </a:cubicBezTo>
                  <a:cubicBezTo>
                    <a:pt x="2127" y="2156"/>
                    <a:pt x="2589" y="1601"/>
                    <a:pt x="3051" y="954"/>
                  </a:cubicBezTo>
                  <a:cubicBezTo>
                    <a:pt x="3298" y="624"/>
                    <a:pt x="3031" y="1"/>
                    <a:pt x="290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37"/>
            <p:cNvSpPr/>
            <p:nvPr/>
          </p:nvSpPr>
          <p:spPr>
            <a:xfrm>
              <a:off x="4727400" y="4866800"/>
              <a:ext cx="55475" cy="23425"/>
            </a:xfrm>
            <a:custGeom>
              <a:rect b="b" l="l" r="r" t="t"/>
              <a:pathLst>
                <a:path extrusionOk="0" h="937" w="2219">
                  <a:moveTo>
                    <a:pt x="0" y="0"/>
                  </a:moveTo>
                  <a:cubicBezTo>
                    <a:pt x="624" y="624"/>
                    <a:pt x="1196" y="936"/>
                    <a:pt x="1716" y="936"/>
                  </a:cubicBezTo>
                  <a:cubicBezTo>
                    <a:pt x="1890" y="936"/>
                    <a:pt x="2057" y="901"/>
                    <a:pt x="2219" y="832"/>
                  </a:cubicBezTo>
                  <a:lnTo>
                    <a:pt x="2219" y="462"/>
                  </a:lnTo>
                  <a:cubicBezTo>
                    <a:pt x="1572" y="370"/>
                    <a:pt x="925" y="185"/>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37"/>
            <p:cNvSpPr/>
            <p:nvPr/>
          </p:nvSpPr>
          <p:spPr>
            <a:xfrm>
              <a:off x="4362275" y="2694775"/>
              <a:ext cx="46250" cy="36125"/>
            </a:xfrm>
            <a:custGeom>
              <a:rect b="b" l="l" r="r" t="t"/>
              <a:pathLst>
                <a:path extrusionOk="0" h="1445" w="1850">
                  <a:moveTo>
                    <a:pt x="738" y="0"/>
                  </a:moveTo>
                  <a:cubicBezTo>
                    <a:pt x="599" y="0"/>
                    <a:pt x="448" y="95"/>
                    <a:pt x="278" y="362"/>
                  </a:cubicBezTo>
                  <a:cubicBezTo>
                    <a:pt x="1" y="917"/>
                    <a:pt x="648" y="1009"/>
                    <a:pt x="925" y="1286"/>
                  </a:cubicBezTo>
                  <a:cubicBezTo>
                    <a:pt x="1124" y="1397"/>
                    <a:pt x="1276" y="1444"/>
                    <a:pt x="1392" y="1444"/>
                  </a:cubicBezTo>
                  <a:cubicBezTo>
                    <a:pt x="1762" y="1444"/>
                    <a:pt x="1779" y="969"/>
                    <a:pt x="1850" y="547"/>
                  </a:cubicBezTo>
                  <a:lnTo>
                    <a:pt x="1850" y="547"/>
                  </a:lnTo>
                  <a:cubicBezTo>
                    <a:pt x="1800" y="571"/>
                    <a:pt x="1753" y="582"/>
                    <a:pt x="1706" y="582"/>
                  </a:cubicBezTo>
                  <a:cubicBezTo>
                    <a:pt x="1365" y="582"/>
                    <a:pt x="1085" y="0"/>
                    <a:pt x="73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37"/>
            <p:cNvSpPr/>
            <p:nvPr/>
          </p:nvSpPr>
          <p:spPr>
            <a:xfrm>
              <a:off x="5101400" y="5169525"/>
              <a:ext cx="113625" cy="80900"/>
            </a:xfrm>
            <a:custGeom>
              <a:rect b="b" l="l" r="r" t="t"/>
              <a:pathLst>
                <a:path extrusionOk="0" h="3236" w="4545">
                  <a:moveTo>
                    <a:pt x="3990" y="0"/>
                  </a:moveTo>
                  <a:lnTo>
                    <a:pt x="1771" y="740"/>
                  </a:lnTo>
                  <a:cubicBezTo>
                    <a:pt x="1586" y="1017"/>
                    <a:pt x="1216" y="1572"/>
                    <a:pt x="1124" y="1572"/>
                  </a:cubicBezTo>
                  <a:cubicBezTo>
                    <a:pt x="841" y="1439"/>
                    <a:pt x="646" y="1384"/>
                    <a:pt x="515" y="1384"/>
                  </a:cubicBezTo>
                  <a:cubicBezTo>
                    <a:pt x="1" y="1384"/>
                    <a:pt x="439" y="2221"/>
                    <a:pt x="292" y="2588"/>
                  </a:cubicBezTo>
                  <a:cubicBezTo>
                    <a:pt x="416" y="2464"/>
                    <a:pt x="554" y="2420"/>
                    <a:pt x="692" y="2420"/>
                  </a:cubicBezTo>
                  <a:cubicBezTo>
                    <a:pt x="1033" y="2420"/>
                    <a:pt x="1380" y="2690"/>
                    <a:pt x="1542" y="2690"/>
                  </a:cubicBezTo>
                  <a:cubicBezTo>
                    <a:pt x="1559" y="2690"/>
                    <a:pt x="1574" y="2687"/>
                    <a:pt x="1586" y="2681"/>
                  </a:cubicBezTo>
                  <a:cubicBezTo>
                    <a:pt x="1987" y="2219"/>
                    <a:pt x="2264" y="2044"/>
                    <a:pt x="2469" y="2044"/>
                  </a:cubicBezTo>
                  <a:cubicBezTo>
                    <a:pt x="2880" y="2044"/>
                    <a:pt x="3004" y="2742"/>
                    <a:pt x="3250" y="3235"/>
                  </a:cubicBezTo>
                  <a:lnTo>
                    <a:pt x="4267" y="2496"/>
                  </a:lnTo>
                  <a:cubicBezTo>
                    <a:pt x="4544" y="1849"/>
                    <a:pt x="4359" y="370"/>
                    <a:pt x="399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37"/>
            <p:cNvSpPr/>
            <p:nvPr/>
          </p:nvSpPr>
          <p:spPr>
            <a:xfrm>
              <a:off x="4246750" y="4998650"/>
              <a:ext cx="43925" cy="34550"/>
            </a:xfrm>
            <a:custGeom>
              <a:rect b="b" l="l" r="r" t="t"/>
              <a:pathLst>
                <a:path extrusionOk="0" h="1382" w="1757">
                  <a:moveTo>
                    <a:pt x="670" y="0"/>
                  </a:moveTo>
                  <a:cubicBezTo>
                    <a:pt x="381" y="0"/>
                    <a:pt x="104" y="176"/>
                    <a:pt x="0" y="642"/>
                  </a:cubicBezTo>
                  <a:cubicBezTo>
                    <a:pt x="93" y="1012"/>
                    <a:pt x="370" y="1289"/>
                    <a:pt x="740" y="1382"/>
                  </a:cubicBezTo>
                  <a:cubicBezTo>
                    <a:pt x="924" y="1012"/>
                    <a:pt x="1756" y="734"/>
                    <a:pt x="1294" y="272"/>
                  </a:cubicBezTo>
                  <a:cubicBezTo>
                    <a:pt x="1131" y="109"/>
                    <a:pt x="897" y="0"/>
                    <a:pt x="67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37"/>
            <p:cNvSpPr/>
            <p:nvPr/>
          </p:nvSpPr>
          <p:spPr>
            <a:xfrm>
              <a:off x="3706650" y="261225"/>
              <a:ext cx="242025" cy="97075"/>
            </a:xfrm>
            <a:custGeom>
              <a:rect b="b" l="l" r="r" t="t"/>
              <a:pathLst>
                <a:path extrusionOk="0" h="3883" w="9681">
                  <a:moveTo>
                    <a:pt x="4966" y="0"/>
                  </a:moveTo>
                  <a:cubicBezTo>
                    <a:pt x="4859" y="429"/>
                    <a:pt x="4573" y="512"/>
                    <a:pt x="4262" y="512"/>
                  </a:cubicBezTo>
                  <a:cubicBezTo>
                    <a:pt x="4062" y="512"/>
                    <a:pt x="3851" y="478"/>
                    <a:pt x="3672" y="478"/>
                  </a:cubicBezTo>
                  <a:cubicBezTo>
                    <a:pt x="3407" y="478"/>
                    <a:pt x="3210" y="553"/>
                    <a:pt x="3210" y="925"/>
                  </a:cubicBezTo>
                  <a:cubicBezTo>
                    <a:pt x="3130" y="1875"/>
                    <a:pt x="2508" y="1943"/>
                    <a:pt x="2041" y="1943"/>
                  </a:cubicBezTo>
                  <a:cubicBezTo>
                    <a:pt x="1963" y="1943"/>
                    <a:pt x="1889" y="1941"/>
                    <a:pt x="1823" y="1941"/>
                  </a:cubicBezTo>
                  <a:cubicBezTo>
                    <a:pt x="1737" y="1937"/>
                    <a:pt x="1656" y="1935"/>
                    <a:pt x="1580" y="1935"/>
                  </a:cubicBezTo>
                  <a:cubicBezTo>
                    <a:pt x="1" y="1935"/>
                    <a:pt x="277" y="2825"/>
                    <a:pt x="806" y="3883"/>
                  </a:cubicBezTo>
                  <a:cubicBezTo>
                    <a:pt x="899" y="3813"/>
                    <a:pt x="1032" y="3796"/>
                    <a:pt x="1173" y="3796"/>
                  </a:cubicBezTo>
                  <a:cubicBezTo>
                    <a:pt x="1315" y="3796"/>
                    <a:pt x="1465" y="3813"/>
                    <a:pt x="1592" y="3813"/>
                  </a:cubicBezTo>
                  <a:cubicBezTo>
                    <a:pt x="1846" y="3813"/>
                    <a:pt x="2008" y="3744"/>
                    <a:pt x="1823" y="3328"/>
                  </a:cubicBezTo>
                  <a:cubicBezTo>
                    <a:pt x="1579" y="2637"/>
                    <a:pt x="1711" y="2464"/>
                    <a:pt x="1943" y="2464"/>
                  </a:cubicBezTo>
                  <a:cubicBezTo>
                    <a:pt x="2174" y="2464"/>
                    <a:pt x="2504" y="2635"/>
                    <a:pt x="2662" y="2635"/>
                  </a:cubicBezTo>
                  <a:cubicBezTo>
                    <a:pt x="2706" y="2635"/>
                    <a:pt x="2736" y="2622"/>
                    <a:pt x="2747" y="2589"/>
                  </a:cubicBezTo>
                  <a:cubicBezTo>
                    <a:pt x="2789" y="2400"/>
                    <a:pt x="2860" y="2335"/>
                    <a:pt x="2945" y="2335"/>
                  </a:cubicBezTo>
                  <a:cubicBezTo>
                    <a:pt x="3139" y="2335"/>
                    <a:pt x="3411" y="2667"/>
                    <a:pt x="3616" y="2667"/>
                  </a:cubicBezTo>
                  <a:cubicBezTo>
                    <a:pt x="3721" y="2667"/>
                    <a:pt x="3808" y="2579"/>
                    <a:pt x="3857" y="2311"/>
                  </a:cubicBezTo>
                  <a:cubicBezTo>
                    <a:pt x="3894" y="2163"/>
                    <a:pt x="4005" y="2104"/>
                    <a:pt x="4130" y="2104"/>
                  </a:cubicBezTo>
                  <a:cubicBezTo>
                    <a:pt x="4319" y="2104"/>
                    <a:pt x="4541" y="2237"/>
                    <a:pt x="4596" y="2404"/>
                  </a:cubicBezTo>
                  <a:cubicBezTo>
                    <a:pt x="4744" y="3143"/>
                    <a:pt x="5040" y="3380"/>
                    <a:pt x="5359" y="3380"/>
                  </a:cubicBezTo>
                  <a:cubicBezTo>
                    <a:pt x="5838" y="3380"/>
                    <a:pt x="6371" y="2847"/>
                    <a:pt x="6537" y="2681"/>
                  </a:cubicBezTo>
                  <a:cubicBezTo>
                    <a:pt x="7004" y="2214"/>
                    <a:pt x="7393" y="1923"/>
                    <a:pt x="7730" y="1923"/>
                  </a:cubicBezTo>
                  <a:cubicBezTo>
                    <a:pt x="8129" y="1923"/>
                    <a:pt x="8456" y="2328"/>
                    <a:pt x="8756" y="3328"/>
                  </a:cubicBezTo>
                  <a:cubicBezTo>
                    <a:pt x="9218" y="2311"/>
                    <a:pt x="9680" y="1664"/>
                    <a:pt x="8848" y="925"/>
                  </a:cubicBezTo>
                  <a:lnTo>
                    <a:pt x="8848" y="925"/>
                  </a:lnTo>
                  <a:cubicBezTo>
                    <a:pt x="8521" y="1115"/>
                    <a:pt x="8186" y="1178"/>
                    <a:pt x="7845" y="1178"/>
                  </a:cubicBezTo>
                  <a:cubicBezTo>
                    <a:pt x="7206" y="1178"/>
                    <a:pt x="6547" y="958"/>
                    <a:pt x="5883" y="958"/>
                  </a:cubicBezTo>
                  <a:cubicBezTo>
                    <a:pt x="5701" y="958"/>
                    <a:pt x="5518" y="975"/>
                    <a:pt x="5336" y="1017"/>
                  </a:cubicBezTo>
                  <a:cubicBezTo>
                    <a:pt x="5286" y="1042"/>
                    <a:pt x="5237" y="1053"/>
                    <a:pt x="5192" y="1053"/>
                  </a:cubicBezTo>
                  <a:cubicBezTo>
                    <a:pt x="5072" y="1053"/>
                    <a:pt x="4991" y="968"/>
                    <a:pt x="5058" y="832"/>
                  </a:cubicBezTo>
                  <a:cubicBezTo>
                    <a:pt x="5058" y="555"/>
                    <a:pt x="5705" y="278"/>
                    <a:pt x="496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37"/>
            <p:cNvSpPr/>
            <p:nvPr/>
          </p:nvSpPr>
          <p:spPr>
            <a:xfrm>
              <a:off x="3974050" y="265850"/>
              <a:ext cx="117875" cy="46225"/>
            </a:xfrm>
            <a:custGeom>
              <a:rect b="b" l="l" r="r" t="t"/>
              <a:pathLst>
                <a:path extrusionOk="0" h="1849" w="4715">
                  <a:moveTo>
                    <a:pt x="1757" y="0"/>
                  </a:moveTo>
                  <a:cubicBezTo>
                    <a:pt x="1757" y="1109"/>
                    <a:pt x="555" y="832"/>
                    <a:pt x="1" y="1756"/>
                  </a:cubicBezTo>
                  <a:cubicBezTo>
                    <a:pt x="963" y="1503"/>
                    <a:pt x="1842" y="1278"/>
                    <a:pt x="2684" y="1278"/>
                  </a:cubicBezTo>
                  <a:cubicBezTo>
                    <a:pt x="3378" y="1278"/>
                    <a:pt x="4047" y="1431"/>
                    <a:pt x="4715" y="1849"/>
                  </a:cubicBezTo>
                  <a:cubicBezTo>
                    <a:pt x="4068" y="925"/>
                    <a:pt x="3236" y="370"/>
                    <a:pt x="212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37"/>
            <p:cNvSpPr/>
            <p:nvPr/>
          </p:nvSpPr>
          <p:spPr>
            <a:xfrm>
              <a:off x="3960200" y="323625"/>
              <a:ext cx="71650" cy="69350"/>
            </a:xfrm>
            <a:custGeom>
              <a:rect b="b" l="l" r="r" t="t"/>
              <a:pathLst>
                <a:path extrusionOk="0" h="2774" w="2866">
                  <a:moveTo>
                    <a:pt x="0" y="0"/>
                  </a:moveTo>
                  <a:lnTo>
                    <a:pt x="0" y="0"/>
                  </a:lnTo>
                  <a:cubicBezTo>
                    <a:pt x="370" y="1017"/>
                    <a:pt x="1572" y="1387"/>
                    <a:pt x="1572" y="2403"/>
                  </a:cubicBezTo>
                  <a:cubicBezTo>
                    <a:pt x="1756" y="2588"/>
                    <a:pt x="1849" y="2681"/>
                    <a:pt x="1941" y="2773"/>
                  </a:cubicBezTo>
                  <a:lnTo>
                    <a:pt x="2034" y="2773"/>
                  </a:lnTo>
                  <a:cubicBezTo>
                    <a:pt x="2866" y="1941"/>
                    <a:pt x="1664" y="1109"/>
                    <a:pt x="1941" y="277"/>
                  </a:cubicBezTo>
                  <a:lnTo>
                    <a:pt x="1941" y="277"/>
                  </a:lnTo>
                  <a:cubicBezTo>
                    <a:pt x="1733" y="486"/>
                    <a:pt x="1539" y="562"/>
                    <a:pt x="1354" y="562"/>
                  </a:cubicBezTo>
                  <a:cubicBezTo>
                    <a:pt x="882" y="562"/>
                    <a:pt x="465" y="66"/>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37"/>
            <p:cNvSpPr/>
            <p:nvPr/>
          </p:nvSpPr>
          <p:spPr>
            <a:xfrm>
              <a:off x="4563325" y="4297275"/>
              <a:ext cx="171025" cy="139725"/>
            </a:xfrm>
            <a:custGeom>
              <a:rect b="b" l="l" r="r" t="t"/>
              <a:pathLst>
                <a:path extrusionOk="0" h="5589" w="6841">
                  <a:moveTo>
                    <a:pt x="2377" y="0"/>
                  </a:moveTo>
                  <a:cubicBezTo>
                    <a:pt x="2298" y="0"/>
                    <a:pt x="2215" y="13"/>
                    <a:pt x="2127" y="42"/>
                  </a:cubicBezTo>
                  <a:cubicBezTo>
                    <a:pt x="3606" y="967"/>
                    <a:pt x="2866" y="3000"/>
                    <a:pt x="2589" y="3000"/>
                  </a:cubicBezTo>
                  <a:cubicBezTo>
                    <a:pt x="1" y="3093"/>
                    <a:pt x="1849" y="4849"/>
                    <a:pt x="1295" y="5588"/>
                  </a:cubicBezTo>
                  <a:cubicBezTo>
                    <a:pt x="2589" y="4479"/>
                    <a:pt x="4253" y="4941"/>
                    <a:pt x="5454" y="4017"/>
                  </a:cubicBezTo>
                  <a:cubicBezTo>
                    <a:pt x="6379" y="3924"/>
                    <a:pt x="6841" y="3647"/>
                    <a:pt x="6379" y="2630"/>
                  </a:cubicBezTo>
                  <a:cubicBezTo>
                    <a:pt x="6286" y="2538"/>
                    <a:pt x="6471" y="2353"/>
                    <a:pt x="6563" y="2168"/>
                  </a:cubicBezTo>
                  <a:cubicBezTo>
                    <a:pt x="6416" y="2020"/>
                    <a:pt x="6253" y="1969"/>
                    <a:pt x="6083" y="1969"/>
                  </a:cubicBezTo>
                  <a:cubicBezTo>
                    <a:pt x="5697" y="1969"/>
                    <a:pt x="5270" y="2233"/>
                    <a:pt x="4880" y="2233"/>
                  </a:cubicBezTo>
                  <a:cubicBezTo>
                    <a:pt x="4690" y="2233"/>
                    <a:pt x="4509" y="2170"/>
                    <a:pt x="4345" y="1983"/>
                  </a:cubicBezTo>
                  <a:cubicBezTo>
                    <a:pt x="4345" y="1429"/>
                    <a:pt x="4992" y="1336"/>
                    <a:pt x="5177" y="874"/>
                  </a:cubicBezTo>
                  <a:lnTo>
                    <a:pt x="4068" y="412"/>
                  </a:lnTo>
                  <a:cubicBezTo>
                    <a:pt x="3926" y="518"/>
                    <a:pt x="3798" y="560"/>
                    <a:pt x="3677" y="560"/>
                  </a:cubicBezTo>
                  <a:cubicBezTo>
                    <a:pt x="3236" y="560"/>
                    <a:pt x="2899" y="0"/>
                    <a:pt x="237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37"/>
            <p:cNvSpPr/>
            <p:nvPr/>
          </p:nvSpPr>
          <p:spPr>
            <a:xfrm>
              <a:off x="4665000" y="3879825"/>
              <a:ext cx="25450" cy="40275"/>
            </a:xfrm>
            <a:custGeom>
              <a:rect b="b" l="l" r="r" t="t"/>
              <a:pathLst>
                <a:path extrusionOk="0" h="1611" w="1018">
                  <a:moveTo>
                    <a:pt x="913" y="0"/>
                  </a:moveTo>
                  <a:cubicBezTo>
                    <a:pt x="449" y="0"/>
                    <a:pt x="346" y="576"/>
                    <a:pt x="1" y="749"/>
                  </a:cubicBezTo>
                  <a:cubicBezTo>
                    <a:pt x="248" y="996"/>
                    <a:pt x="201" y="1610"/>
                    <a:pt x="777" y="1610"/>
                  </a:cubicBezTo>
                  <a:cubicBezTo>
                    <a:pt x="847" y="1610"/>
                    <a:pt x="927" y="1601"/>
                    <a:pt x="1018" y="1581"/>
                  </a:cubicBezTo>
                  <a:cubicBezTo>
                    <a:pt x="648" y="1026"/>
                    <a:pt x="1018" y="564"/>
                    <a:pt x="1018" y="9"/>
                  </a:cubicBezTo>
                  <a:cubicBezTo>
                    <a:pt x="981" y="3"/>
                    <a:pt x="946" y="0"/>
                    <a:pt x="91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37"/>
            <p:cNvSpPr/>
            <p:nvPr/>
          </p:nvSpPr>
          <p:spPr>
            <a:xfrm>
              <a:off x="4773625" y="4485925"/>
              <a:ext cx="37000" cy="20125"/>
            </a:xfrm>
            <a:custGeom>
              <a:rect b="b" l="l" r="r" t="t"/>
              <a:pathLst>
                <a:path extrusionOk="0" h="805" w="1480">
                  <a:moveTo>
                    <a:pt x="978" y="0"/>
                  </a:moveTo>
                  <a:cubicBezTo>
                    <a:pt x="808" y="0"/>
                    <a:pt x="630" y="91"/>
                    <a:pt x="472" y="91"/>
                  </a:cubicBezTo>
                  <a:cubicBezTo>
                    <a:pt x="437" y="91"/>
                    <a:pt x="403" y="87"/>
                    <a:pt x="370" y="76"/>
                  </a:cubicBezTo>
                  <a:lnTo>
                    <a:pt x="0" y="76"/>
                  </a:lnTo>
                  <a:cubicBezTo>
                    <a:pt x="67" y="608"/>
                    <a:pt x="324" y="805"/>
                    <a:pt x="670" y="805"/>
                  </a:cubicBezTo>
                  <a:cubicBezTo>
                    <a:pt x="805" y="805"/>
                    <a:pt x="954" y="775"/>
                    <a:pt x="1109" y="723"/>
                  </a:cubicBezTo>
                  <a:cubicBezTo>
                    <a:pt x="1387" y="630"/>
                    <a:pt x="1479" y="353"/>
                    <a:pt x="1294" y="168"/>
                  </a:cubicBezTo>
                  <a:cubicBezTo>
                    <a:pt x="1197" y="39"/>
                    <a:pt x="1089" y="0"/>
                    <a:pt x="97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37"/>
            <p:cNvSpPr/>
            <p:nvPr/>
          </p:nvSpPr>
          <p:spPr>
            <a:xfrm>
              <a:off x="4759750" y="4198950"/>
              <a:ext cx="23125" cy="30075"/>
            </a:xfrm>
            <a:custGeom>
              <a:rect b="b" l="l" r="r" t="t"/>
              <a:pathLst>
                <a:path extrusionOk="0" h="1203" w="925">
                  <a:moveTo>
                    <a:pt x="278" y="0"/>
                  </a:moveTo>
                  <a:cubicBezTo>
                    <a:pt x="278" y="370"/>
                    <a:pt x="1" y="832"/>
                    <a:pt x="463" y="1202"/>
                  </a:cubicBezTo>
                  <a:cubicBezTo>
                    <a:pt x="925" y="648"/>
                    <a:pt x="463" y="370"/>
                    <a:pt x="27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37"/>
            <p:cNvSpPr/>
            <p:nvPr/>
          </p:nvSpPr>
          <p:spPr>
            <a:xfrm>
              <a:off x="4667325" y="3937825"/>
              <a:ext cx="18500" cy="13875"/>
            </a:xfrm>
            <a:custGeom>
              <a:rect b="b" l="l" r="r" t="t"/>
              <a:pathLst>
                <a:path extrusionOk="0" h="555" w="740">
                  <a:moveTo>
                    <a:pt x="277" y="0"/>
                  </a:moveTo>
                  <a:cubicBezTo>
                    <a:pt x="93" y="0"/>
                    <a:pt x="0" y="93"/>
                    <a:pt x="0" y="278"/>
                  </a:cubicBezTo>
                  <a:cubicBezTo>
                    <a:pt x="93" y="463"/>
                    <a:pt x="277" y="555"/>
                    <a:pt x="370" y="555"/>
                  </a:cubicBezTo>
                  <a:cubicBezTo>
                    <a:pt x="555" y="555"/>
                    <a:pt x="740" y="555"/>
                    <a:pt x="647" y="278"/>
                  </a:cubicBezTo>
                  <a:cubicBezTo>
                    <a:pt x="555" y="185"/>
                    <a:pt x="462" y="0"/>
                    <a:pt x="27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37"/>
            <p:cNvSpPr/>
            <p:nvPr/>
          </p:nvSpPr>
          <p:spPr>
            <a:xfrm>
              <a:off x="4736650" y="819525"/>
              <a:ext cx="37000" cy="28675"/>
            </a:xfrm>
            <a:custGeom>
              <a:rect b="b" l="l" r="r" t="t"/>
              <a:pathLst>
                <a:path extrusionOk="0" h="1147" w="1480">
                  <a:moveTo>
                    <a:pt x="251" y="1"/>
                  </a:moveTo>
                  <a:cubicBezTo>
                    <a:pt x="172" y="1"/>
                    <a:pt x="89" y="12"/>
                    <a:pt x="0" y="38"/>
                  </a:cubicBezTo>
                  <a:lnTo>
                    <a:pt x="1109" y="1147"/>
                  </a:lnTo>
                  <a:cubicBezTo>
                    <a:pt x="1202" y="1054"/>
                    <a:pt x="1294" y="870"/>
                    <a:pt x="1479" y="777"/>
                  </a:cubicBezTo>
                  <a:cubicBezTo>
                    <a:pt x="1080" y="458"/>
                    <a:pt x="750" y="1"/>
                    <a:pt x="25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37"/>
            <p:cNvSpPr/>
            <p:nvPr/>
          </p:nvSpPr>
          <p:spPr>
            <a:xfrm>
              <a:off x="5381375" y="4924575"/>
              <a:ext cx="30075" cy="39300"/>
            </a:xfrm>
            <a:custGeom>
              <a:rect b="b" l="l" r="r" t="t"/>
              <a:pathLst>
                <a:path extrusionOk="0" h="1572" w="1203">
                  <a:moveTo>
                    <a:pt x="0" y="0"/>
                  </a:moveTo>
                  <a:lnTo>
                    <a:pt x="0" y="740"/>
                  </a:lnTo>
                  <a:cubicBezTo>
                    <a:pt x="463" y="832"/>
                    <a:pt x="278" y="1571"/>
                    <a:pt x="740" y="1571"/>
                  </a:cubicBezTo>
                  <a:cubicBezTo>
                    <a:pt x="832" y="1571"/>
                    <a:pt x="1017" y="1387"/>
                    <a:pt x="1110" y="1202"/>
                  </a:cubicBezTo>
                  <a:cubicBezTo>
                    <a:pt x="1202" y="740"/>
                    <a:pt x="925" y="462"/>
                    <a:pt x="555" y="277"/>
                  </a:cubicBezTo>
                  <a:cubicBezTo>
                    <a:pt x="370" y="185"/>
                    <a:pt x="185" y="92"/>
                    <a:pt x="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37"/>
            <p:cNvSpPr/>
            <p:nvPr/>
          </p:nvSpPr>
          <p:spPr>
            <a:xfrm>
              <a:off x="4810600" y="993775"/>
              <a:ext cx="43925" cy="180275"/>
            </a:xfrm>
            <a:custGeom>
              <a:rect b="b" l="l" r="r" t="t"/>
              <a:pathLst>
                <a:path extrusionOk="0" h="7211" w="1757">
                  <a:moveTo>
                    <a:pt x="1017" y="0"/>
                  </a:moveTo>
                  <a:cubicBezTo>
                    <a:pt x="462" y="93"/>
                    <a:pt x="277" y="740"/>
                    <a:pt x="555" y="1109"/>
                  </a:cubicBezTo>
                  <a:cubicBezTo>
                    <a:pt x="1387" y="2404"/>
                    <a:pt x="1202" y="3420"/>
                    <a:pt x="0" y="4345"/>
                  </a:cubicBezTo>
                  <a:cubicBezTo>
                    <a:pt x="98" y="4328"/>
                    <a:pt x="187" y="4321"/>
                    <a:pt x="270" y="4321"/>
                  </a:cubicBezTo>
                  <a:cubicBezTo>
                    <a:pt x="1126" y="4321"/>
                    <a:pt x="1210" y="5149"/>
                    <a:pt x="1294" y="5824"/>
                  </a:cubicBezTo>
                  <a:cubicBezTo>
                    <a:pt x="1294" y="6378"/>
                    <a:pt x="1294" y="6840"/>
                    <a:pt x="1756" y="7210"/>
                  </a:cubicBezTo>
                  <a:lnTo>
                    <a:pt x="1756" y="5084"/>
                  </a:lnTo>
                  <a:lnTo>
                    <a:pt x="1756" y="3235"/>
                  </a:lnTo>
                  <a:lnTo>
                    <a:pt x="1756" y="2496"/>
                  </a:lnTo>
                  <a:cubicBezTo>
                    <a:pt x="1387" y="1664"/>
                    <a:pt x="1017" y="925"/>
                    <a:pt x="101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37"/>
            <p:cNvSpPr/>
            <p:nvPr/>
          </p:nvSpPr>
          <p:spPr>
            <a:xfrm>
              <a:off x="5117925" y="4986950"/>
              <a:ext cx="37000" cy="31325"/>
            </a:xfrm>
            <a:custGeom>
              <a:rect b="b" l="l" r="r" t="t"/>
              <a:pathLst>
                <a:path extrusionOk="0" h="1253" w="1480">
                  <a:moveTo>
                    <a:pt x="1" y="1"/>
                  </a:moveTo>
                  <a:cubicBezTo>
                    <a:pt x="146" y="655"/>
                    <a:pt x="292" y="1253"/>
                    <a:pt x="887" y="1253"/>
                  </a:cubicBezTo>
                  <a:cubicBezTo>
                    <a:pt x="1049" y="1253"/>
                    <a:pt x="1243" y="1209"/>
                    <a:pt x="1480" y="1110"/>
                  </a:cubicBezTo>
                  <a:cubicBezTo>
                    <a:pt x="1480" y="1018"/>
                    <a:pt x="1480" y="925"/>
                    <a:pt x="1480" y="740"/>
                  </a:cubicBezTo>
                  <a:cubicBezTo>
                    <a:pt x="1110" y="555"/>
                    <a:pt x="740" y="278"/>
                    <a:pt x="37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37"/>
            <p:cNvSpPr/>
            <p:nvPr/>
          </p:nvSpPr>
          <p:spPr>
            <a:xfrm>
              <a:off x="5117925" y="529275"/>
              <a:ext cx="37000" cy="14050"/>
            </a:xfrm>
            <a:custGeom>
              <a:rect b="b" l="l" r="r" t="t"/>
              <a:pathLst>
                <a:path extrusionOk="0" h="562" w="1480">
                  <a:moveTo>
                    <a:pt x="1" y="1"/>
                  </a:moveTo>
                  <a:cubicBezTo>
                    <a:pt x="210" y="419"/>
                    <a:pt x="406" y="561"/>
                    <a:pt x="594" y="561"/>
                  </a:cubicBezTo>
                  <a:cubicBezTo>
                    <a:pt x="904" y="561"/>
                    <a:pt x="1192" y="174"/>
                    <a:pt x="14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37"/>
            <p:cNvSpPr/>
            <p:nvPr/>
          </p:nvSpPr>
          <p:spPr>
            <a:xfrm>
              <a:off x="5335225" y="457650"/>
              <a:ext cx="27675" cy="30200"/>
            </a:xfrm>
            <a:custGeom>
              <a:rect b="b" l="l" r="r" t="t"/>
              <a:pathLst>
                <a:path extrusionOk="0" h="1208" w="1107">
                  <a:moveTo>
                    <a:pt x="90" y="0"/>
                  </a:moveTo>
                  <a:lnTo>
                    <a:pt x="90" y="0"/>
                  </a:lnTo>
                  <a:cubicBezTo>
                    <a:pt x="15" y="604"/>
                    <a:pt x="1" y="1208"/>
                    <a:pt x="602" y="1208"/>
                  </a:cubicBezTo>
                  <a:cubicBezTo>
                    <a:pt x="737" y="1208"/>
                    <a:pt x="903" y="1177"/>
                    <a:pt x="1107" y="1110"/>
                  </a:cubicBezTo>
                  <a:cubicBezTo>
                    <a:pt x="830" y="740"/>
                    <a:pt x="460" y="370"/>
                    <a:pt x="9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37"/>
            <p:cNvSpPr/>
            <p:nvPr/>
          </p:nvSpPr>
          <p:spPr>
            <a:xfrm>
              <a:off x="4819675" y="4915325"/>
              <a:ext cx="34850" cy="37125"/>
            </a:xfrm>
            <a:custGeom>
              <a:rect b="b" l="l" r="r" t="t"/>
              <a:pathLst>
                <a:path extrusionOk="0" h="1485" w="1394">
                  <a:moveTo>
                    <a:pt x="654" y="0"/>
                  </a:moveTo>
                  <a:cubicBezTo>
                    <a:pt x="1009" y="444"/>
                    <a:pt x="0" y="1485"/>
                    <a:pt x="1229" y="1485"/>
                  </a:cubicBezTo>
                  <a:cubicBezTo>
                    <a:pt x="1280" y="1485"/>
                    <a:pt x="1335" y="1483"/>
                    <a:pt x="1393" y="1479"/>
                  </a:cubicBezTo>
                  <a:cubicBezTo>
                    <a:pt x="1301" y="925"/>
                    <a:pt x="1116" y="462"/>
                    <a:pt x="1024"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37"/>
            <p:cNvSpPr/>
            <p:nvPr/>
          </p:nvSpPr>
          <p:spPr>
            <a:xfrm>
              <a:off x="4824450" y="956800"/>
              <a:ext cx="25450" cy="37000"/>
            </a:xfrm>
            <a:custGeom>
              <a:rect b="b" l="l" r="r" t="t"/>
              <a:pathLst>
                <a:path extrusionOk="0" h="1480" w="1018">
                  <a:moveTo>
                    <a:pt x="833" y="0"/>
                  </a:moveTo>
                  <a:cubicBezTo>
                    <a:pt x="1" y="278"/>
                    <a:pt x="463" y="925"/>
                    <a:pt x="463" y="1479"/>
                  </a:cubicBezTo>
                  <a:cubicBezTo>
                    <a:pt x="1017" y="1109"/>
                    <a:pt x="833" y="555"/>
                    <a:pt x="83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37"/>
            <p:cNvSpPr/>
            <p:nvPr/>
          </p:nvSpPr>
          <p:spPr>
            <a:xfrm>
              <a:off x="2887950" y="606725"/>
              <a:ext cx="279650" cy="350100"/>
            </a:xfrm>
            <a:custGeom>
              <a:rect b="b" l="l" r="r" t="t"/>
              <a:pathLst>
                <a:path extrusionOk="0" h="14004" w="11186">
                  <a:moveTo>
                    <a:pt x="4672" y="8542"/>
                  </a:moveTo>
                  <a:cubicBezTo>
                    <a:pt x="4764" y="8542"/>
                    <a:pt x="4870" y="8572"/>
                    <a:pt x="4992" y="8642"/>
                  </a:cubicBezTo>
                  <a:cubicBezTo>
                    <a:pt x="5362" y="8827"/>
                    <a:pt x="4807" y="9751"/>
                    <a:pt x="5547" y="10029"/>
                  </a:cubicBezTo>
                  <a:cubicBezTo>
                    <a:pt x="5432" y="10374"/>
                    <a:pt x="5245" y="10468"/>
                    <a:pt x="5009" y="10468"/>
                  </a:cubicBezTo>
                  <a:cubicBezTo>
                    <a:pt x="4866" y="10468"/>
                    <a:pt x="4705" y="10433"/>
                    <a:pt x="4530" y="10398"/>
                  </a:cubicBezTo>
                  <a:cubicBezTo>
                    <a:pt x="4416" y="10285"/>
                    <a:pt x="4314" y="10244"/>
                    <a:pt x="4219" y="10244"/>
                  </a:cubicBezTo>
                  <a:cubicBezTo>
                    <a:pt x="3971" y="10244"/>
                    <a:pt x="3770" y="10521"/>
                    <a:pt x="3545" y="10521"/>
                  </a:cubicBezTo>
                  <a:cubicBezTo>
                    <a:pt x="3505" y="10521"/>
                    <a:pt x="3463" y="10512"/>
                    <a:pt x="3421" y="10491"/>
                  </a:cubicBezTo>
                  <a:cubicBezTo>
                    <a:pt x="3051" y="10306"/>
                    <a:pt x="2404" y="10491"/>
                    <a:pt x="2496" y="9936"/>
                  </a:cubicBezTo>
                  <a:cubicBezTo>
                    <a:pt x="2559" y="9623"/>
                    <a:pt x="2749" y="9395"/>
                    <a:pt x="3008" y="9395"/>
                  </a:cubicBezTo>
                  <a:cubicBezTo>
                    <a:pt x="3132" y="9395"/>
                    <a:pt x="3271" y="9447"/>
                    <a:pt x="3421" y="9566"/>
                  </a:cubicBezTo>
                  <a:cubicBezTo>
                    <a:pt x="3498" y="9683"/>
                    <a:pt x="3592" y="9734"/>
                    <a:pt x="3681" y="9734"/>
                  </a:cubicBezTo>
                  <a:cubicBezTo>
                    <a:pt x="3805" y="9734"/>
                    <a:pt x="3922" y="9635"/>
                    <a:pt x="3975" y="9474"/>
                  </a:cubicBezTo>
                  <a:cubicBezTo>
                    <a:pt x="4125" y="9099"/>
                    <a:pt x="4275" y="8542"/>
                    <a:pt x="4672" y="8542"/>
                  </a:cubicBezTo>
                  <a:close/>
                  <a:moveTo>
                    <a:pt x="3709" y="0"/>
                  </a:moveTo>
                  <a:cubicBezTo>
                    <a:pt x="3415" y="0"/>
                    <a:pt x="3153" y="147"/>
                    <a:pt x="2959" y="600"/>
                  </a:cubicBezTo>
                  <a:cubicBezTo>
                    <a:pt x="2681" y="1525"/>
                    <a:pt x="3975" y="1802"/>
                    <a:pt x="4622" y="2356"/>
                  </a:cubicBezTo>
                  <a:cubicBezTo>
                    <a:pt x="5547" y="3096"/>
                    <a:pt x="6009" y="4205"/>
                    <a:pt x="5916" y="5314"/>
                  </a:cubicBezTo>
                  <a:cubicBezTo>
                    <a:pt x="5916" y="6331"/>
                    <a:pt x="5085" y="6701"/>
                    <a:pt x="4160" y="6701"/>
                  </a:cubicBezTo>
                  <a:cubicBezTo>
                    <a:pt x="3236" y="7533"/>
                    <a:pt x="2959" y="8919"/>
                    <a:pt x="1387" y="9012"/>
                  </a:cubicBezTo>
                  <a:cubicBezTo>
                    <a:pt x="740" y="9104"/>
                    <a:pt x="278" y="9659"/>
                    <a:pt x="186" y="10306"/>
                  </a:cubicBezTo>
                  <a:cubicBezTo>
                    <a:pt x="1" y="11600"/>
                    <a:pt x="1110" y="11970"/>
                    <a:pt x="1757" y="12709"/>
                  </a:cubicBezTo>
                  <a:cubicBezTo>
                    <a:pt x="2312" y="13356"/>
                    <a:pt x="1480" y="13541"/>
                    <a:pt x="1202" y="14003"/>
                  </a:cubicBezTo>
                  <a:cubicBezTo>
                    <a:pt x="2589" y="13634"/>
                    <a:pt x="2589" y="13449"/>
                    <a:pt x="3236" y="11785"/>
                  </a:cubicBezTo>
                  <a:cubicBezTo>
                    <a:pt x="3396" y="11545"/>
                    <a:pt x="3972" y="11305"/>
                    <a:pt x="4304" y="11305"/>
                  </a:cubicBezTo>
                  <a:cubicBezTo>
                    <a:pt x="4355" y="11305"/>
                    <a:pt x="4400" y="11310"/>
                    <a:pt x="4438" y="11323"/>
                  </a:cubicBezTo>
                  <a:cubicBezTo>
                    <a:pt x="4497" y="11342"/>
                    <a:pt x="4558" y="11351"/>
                    <a:pt x="4621" y="11351"/>
                  </a:cubicBezTo>
                  <a:cubicBezTo>
                    <a:pt x="4911" y="11351"/>
                    <a:pt x="5228" y="11176"/>
                    <a:pt x="5480" y="11176"/>
                  </a:cubicBezTo>
                  <a:cubicBezTo>
                    <a:pt x="5682" y="11176"/>
                    <a:pt x="5843" y="11288"/>
                    <a:pt x="5916" y="11692"/>
                  </a:cubicBezTo>
                  <a:cubicBezTo>
                    <a:pt x="6009" y="11970"/>
                    <a:pt x="6194" y="12247"/>
                    <a:pt x="6564" y="12339"/>
                  </a:cubicBezTo>
                  <a:cubicBezTo>
                    <a:pt x="7395" y="11970"/>
                    <a:pt x="7118" y="10398"/>
                    <a:pt x="8412" y="10398"/>
                  </a:cubicBezTo>
                  <a:cubicBezTo>
                    <a:pt x="8967" y="10768"/>
                    <a:pt x="7488" y="11692"/>
                    <a:pt x="8874" y="11785"/>
                  </a:cubicBezTo>
                  <a:cubicBezTo>
                    <a:pt x="9799" y="10676"/>
                    <a:pt x="10168" y="9289"/>
                    <a:pt x="9984" y="7625"/>
                  </a:cubicBezTo>
                  <a:cubicBezTo>
                    <a:pt x="9984" y="7625"/>
                    <a:pt x="10261" y="7440"/>
                    <a:pt x="10353" y="7440"/>
                  </a:cubicBezTo>
                  <a:cubicBezTo>
                    <a:pt x="11185" y="7348"/>
                    <a:pt x="11000" y="6793"/>
                    <a:pt x="11000" y="6239"/>
                  </a:cubicBezTo>
                  <a:cubicBezTo>
                    <a:pt x="11093" y="4760"/>
                    <a:pt x="10353" y="3651"/>
                    <a:pt x="9244" y="2726"/>
                  </a:cubicBezTo>
                  <a:cubicBezTo>
                    <a:pt x="7950" y="3004"/>
                    <a:pt x="8967" y="3466"/>
                    <a:pt x="9244" y="3743"/>
                  </a:cubicBezTo>
                  <a:cubicBezTo>
                    <a:pt x="9891" y="4298"/>
                    <a:pt x="9799" y="4852"/>
                    <a:pt x="9059" y="5130"/>
                  </a:cubicBezTo>
                  <a:cubicBezTo>
                    <a:pt x="7950" y="5592"/>
                    <a:pt x="8505" y="7348"/>
                    <a:pt x="7118" y="7718"/>
                  </a:cubicBezTo>
                  <a:cubicBezTo>
                    <a:pt x="6656" y="7163"/>
                    <a:pt x="7950" y="6701"/>
                    <a:pt x="7211" y="6239"/>
                  </a:cubicBezTo>
                  <a:cubicBezTo>
                    <a:pt x="7118" y="6239"/>
                    <a:pt x="6748" y="6608"/>
                    <a:pt x="6286" y="6886"/>
                  </a:cubicBezTo>
                  <a:cubicBezTo>
                    <a:pt x="6748" y="5869"/>
                    <a:pt x="6009" y="4575"/>
                    <a:pt x="7765" y="4390"/>
                  </a:cubicBezTo>
                  <a:cubicBezTo>
                    <a:pt x="6101" y="3466"/>
                    <a:pt x="6564" y="2172"/>
                    <a:pt x="6656" y="878"/>
                  </a:cubicBezTo>
                  <a:cubicBezTo>
                    <a:pt x="6286" y="785"/>
                    <a:pt x="5916" y="600"/>
                    <a:pt x="5454" y="508"/>
                  </a:cubicBezTo>
                  <a:cubicBezTo>
                    <a:pt x="4914" y="508"/>
                    <a:pt x="4256" y="0"/>
                    <a:pt x="370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37"/>
            <p:cNvSpPr/>
            <p:nvPr/>
          </p:nvSpPr>
          <p:spPr>
            <a:xfrm>
              <a:off x="2767800" y="1093125"/>
              <a:ext cx="191825" cy="207650"/>
            </a:xfrm>
            <a:custGeom>
              <a:rect b="b" l="l" r="r" t="t"/>
              <a:pathLst>
                <a:path extrusionOk="0" h="8306" w="7673">
                  <a:moveTo>
                    <a:pt x="5639" y="1"/>
                  </a:moveTo>
                  <a:cubicBezTo>
                    <a:pt x="5639" y="463"/>
                    <a:pt x="6193" y="833"/>
                    <a:pt x="5823" y="1387"/>
                  </a:cubicBezTo>
                  <a:cubicBezTo>
                    <a:pt x="5708" y="1572"/>
                    <a:pt x="5587" y="1636"/>
                    <a:pt x="5461" y="1636"/>
                  </a:cubicBezTo>
                  <a:cubicBezTo>
                    <a:pt x="5184" y="1636"/>
                    <a:pt x="4887" y="1328"/>
                    <a:pt x="4584" y="1328"/>
                  </a:cubicBezTo>
                  <a:cubicBezTo>
                    <a:pt x="4474" y="1328"/>
                    <a:pt x="4363" y="1369"/>
                    <a:pt x="4252" y="1480"/>
                  </a:cubicBezTo>
                  <a:cubicBezTo>
                    <a:pt x="3328" y="2219"/>
                    <a:pt x="5269" y="2127"/>
                    <a:pt x="4529" y="2774"/>
                  </a:cubicBezTo>
                  <a:cubicBezTo>
                    <a:pt x="4380" y="2849"/>
                    <a:pt x="4291" y="2984"/>
                    <a:pt x="4115" y="2984"/>
                  </a:cubicBezTo>
                  <a:cubicBezTo>
                    <a:pt x="4074" y="2984"/>
                    <a:pt x="4028" y="2976"/>
                    <a:pt x="3975" y="2959"/>
                  </a:cubicBezTo>
                  <a:cubicBezTo>
                    <a:pt x="3872" y="2946"/>
                    <a:pt x="3772" y="2940"/>
                    <a:pt x="3676" y="2940"/>
                  </a:cubicBezTo>
                  <a:cubicBezTo>
                    <a:pt x="2393" y="2940"/>
                    <a:pt x="1705" y="4034"/>
                    <a:pt x="1017" y="4808"/>
                  </a:cubicBezTo>
                  <a:cubicBezTo>
                    <a:pt x="370" y="5455"/>
                    <a:pt x="1941" y="5732"/>
                    <a:pt x="2034" y="6471"/>
                  </a:cubicBezTo>
                  <a:cubicBezTo>
                    <a:pt x="1909" y="6513"/>
                    <a:pt x="1793" y="6531"/>
                    <a:pt x="1684" y="6531"/>
                  </a:cubicBezTo>
                  <a:cubicBezTo>
                    <a:pt x="1308" y="6531"/>
                    <a:pt x="1005" y="6316"/>
                    <a:pt x="647" y="6102"/>
                  </a:cubicBezTo>
                  <a:cubicBezTo>
                    <a:pt x="582" y="6036"/>
                    <a:pt x="505" y="6005"/>
                    <a:pt x="428" y="6005"/>
                  </a:cubicBezTo>
                  <a:cubicBezTo>
                    <a:pt x="289" y="6005"/>
                    <a:pt x="152" y="6107"/>
                    <a:pt x="93" y="6287"/>
                  </a:cubicBezTo>
                  <a:cubicBezTo>
                    <a:pt x="0" y="6379"/>
                    <a:pt x="0" y="6564"/>
                    <a:pt x="0" y="6749"/>
                  </a:cubicBezTo>
                  <a:cubicBezTo>
                    <a:pt x="417" y="7792"/>
                    <a:pt x="864" y="8305"/>
                    <a:pt x="1440" y="8305"/>
                  </a:cubicBezTo>
                  <a:cubicBezTo>
                    <a:pt x="1885" y="8305"/>
                    <a:pt x="2406" y="8000"/>
                    <a:pt x="3050" y="7396"/>
                  </a:cubicBezTo>
                  <a:cubicBezTo>
                    <a:pt x="3328" y="7118"/>
                    <a:pt x="3790" y="7026"/>
                    <a:pt x="3975" y="6841"/>
                  </a:cubicBezTo>
                  <a:cubicBezTo>
                    <a:pt x="4622" y="5732"/>
                    <a:pt x="6286" y="6379"/>
                    <a:pt x="6748" y="5085"/>
                  </a:cubicBezTo>
                  <a:cubicBezTo>
                    <a:pt x="6840" y="4253"/>
                    <a:pt x="7672" y="3513"/>
                    <a:pt x="6563" y="2682"/>
                  </a:cubicBezTo>
                  <a:cubicBezTo>
                    <a:pt x="6193" y="2497"/>
                    <a:pt x="6286" y="1850"/>
                    <a:pt x="6748" y="1480"/>
                  </a:cubicBezTo>
                  <a:cubicBezTo>
                    <a:pt x="6470" y="925"/>
                    <a:pt x="6286" y="278"/>
                    <a:pt x="563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37"/>
            <p:cNvSpPr/>
            <p:nvPr/>
          </p:nvSpPr>
          <p:spPr>
            <a:xfrm>
              <a:off x="2787050" y="865375"/>
              <a:ext cx="158700" cy="119175"/>
            </a:xfrm>
            <a:custGeom>
              <a:rect b="b" l="l" r="r" t="t"/>
              <a:pathLst>
                <a:path extrusionOk="0" h="4767" w="6348">
                  <a:moveTo>
                    <a:pt x="1633" y="1624"/>
                  </a:moveTo>
                  <a:cubicBezTo>
                    <a:pt x="1818" y="1624"/>
                    <a:pt x="1911" y="1716"/>
                    <a:pt x="2096" y="1809"/>
                  </a:cubicBezTo>
                  <a:cubicBezTo>
                    <a:pt x="2188" y="2086"/>
                    <a:pt x="2003" y="2178"/>
                    <a:pt x="1818" y="2178"/>
                  </a:cubicBezTo>
                  <a:cubicBezTo>
                    <a:pt x="1726" y="2178"/>
                    <a:pt x="1449" y="2086"/>
                    <a:pt x="1449" y="1901"/>
                  </a:cubicBezTo>
                  <a:cubicBezTo>
                    <a:pt x="1356" y="1716"/>
                    <a:pt x="1449" y="1624"/>
                    <a:pt x="1633" y="1624"/>
                  </a:cubicBezTo>
                  <a:close/>
                  <a:moveTo>
                    <a:pt x="2915" y="1"/>
                  </a:moveTo>
                  <a:cubicBezTo>
                    <a:pt x="1081" y="1"/>
                    <a:pt x="863" y="514"/>
                    <a:pt x="709" y="2825"/>
                  </a:cubicBezTo>
                  <a:cubicBezTo>
                    <a:pt x="617" y="3380"/>
                    <a:pt x="432" y="3750"/>
                    <a:pt x="247" y="4212"/>
                  </a:cubicBezTo>
                  <a:cubicBezTo>
                    <a:pt x="0" y="4705"/>
                    <a:pt x="247" y="4746"/>
                    <a:pt x="521" y="4746"/>
                  </a:cubicBezTo>
                  <a:cubicBezTo>
                    <a:pt x="576" y="4746"/>
                    <a:pt x="631" y="4744"/>
                    <a:pt x="685" y="4744"/>
                  </a:cubicBezTo>
                  <a:cubicBezTo>
                    <a:pt x="764" y="4744"/>
                    <a:pt x="838" y="4748"/>
                    <a:pt x="894" y="4766"/>
                  </a:cubicBezTo>
                  <a:cubicBezTo>
                    <a:pt x="1071" y="4518"/>
                    <a:pt x="1262" y="4433"/>
                    <a:pt x="1456" y="4433"/>
                  </a:cubicBezTo>
                  <a:cubicBezTo>
                    <a:pt x="1768" y="4433"/>
                    <a:pt x="2088" y="4653"/>
                    <a:pt x="2373" y="4766"/>
                  </a:cubicBezTo>
                  <a:cubicBezTo>
                    <a:pt x="2188" y="4119"/>
                    <a:pt x="2096" y="3380"/>
                    <a:pt x="1911" y="2640"/>
                  </a:cubicBezTo>
                  <a:cubicBezTo>
                    <a:pt x="3112" y="2640"/>
                    <a:pt x="3915" y="3677"/>
                    <a:pt x="4986" y="3677"/>
                  </a:cubicBezTo>
                  <a:cubicBezTo>
                    <a:pt x="5069" y="3677"/>
                    <a:pt x="5152" y="3670"/>
                    <a:pt x="5238" y="3657"/>
                  </a:cubicBezTo>
                  <a:cubicBezTo>
                    <a:pt x="5516" y="3288"/>
                    <a:pt x="6348" y="3010"/>
                    <a:pt x="5793" y="2363"/>
                  </a:cubicBezTo>
                  <a:cubicBezTo>
                    <a:pt x="5146" y="1624"/>
                    <a:pt x="4037" y="1254"/>
                    <a:pt x="4222" y="52"/>
                  </a:cubicBezTo>
                  <a:cubicBezTo>
                    <a:pt x="3713" y="21"/>
                    <a:pt x="3282" y="1"/>
                    <a:pt x="291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37"/>
            <p:cNvSpPr/>
            <p:nvPr/>
          </p:nvSpPr>
          <p:spPr>
            <a:xfrm>
              <a:off x="2753925" y="645250"/>
              <a:ext cx="122500" cy="214500"/>
            </a:xfrm>
            <a:custGeom>
              <a:rect b="b" l="l" r="r" t="t"/>
              <a:pathLst>
                <a:path extrusionOk="0" h="8580" w="4900">
                  <a:moveTo>
                    <a:pt x="2069" y="1"/>
                  </a:moveTo>
                  <a:cubicBezTo>
                    <a:pt x="1865" y="1"/>
                    <a:pt x="1667" y="132"/>
                    <a:pt x="1479" y="538"/>
                  </a:cubicBezTo>
                  <a:cubicBezTo>
                    <a:pt x="925" y="1647"/>
                    <a:pt x="1849" y="1740"/>
                    <a:pt x="2496" y="2110"/>
                  </a:cubicBezTo>
                  <a:cubicBezTo>
                    <a:pt x="3051" y="2479"/>
                    <a:pt x="3513" y="2941"/>
                    <a:pt x="2589" y="3404"/>
                  </a:cubicBezTo>
                  <a:cubicBezTo>
                    <a:pt x="2958" y="5437"/>
                    <a:pt x="1110" y="5437"/>
                    <a:pt x="93" y="6269"/>
                  </a:cubicBezTo>
                  <a:cubicBezTo>
                    <a:pt x="93" y="6639"/>
                    <a:pt x="0" y="7101"/>
                    <a:pt x="370" y="7193"/>
                  </a:cubicBezTo>
                  <a:cubicBezTo>
                    <a:pt x="489" y="7237"/>
                    <a:pt x="591" y="7256"/>
                    <a:pt x="678" y="7256"/>
                  </a:cubicBezTo>
                  <a:cubicBezTo>
                    <a:pt x="1337" y="7256"/>
                    <a:pt x="1207" y="6166"/>
                    <a:pt x="1942" y="6084"/>
                  </a:cubicBezTo>
                  <a:cubicBezTo>
                    <a:pt x="2219" y="6916"/>
                    <a:pt x="2681" y="7748"/>
                    <a:pt x="3605" y="8580"/>
                  </a:cubicBezTo>
                  <a:cubicBezTo>
                    <a:pt x="3421" y="7009"/>
                    <a:pt x="2126" y="5622"/>
                    <a:pt x="4068" y="4790"/>
                  </a:cubicBezTo>
                  <a:cubicBezTo>
                    <a:pt x="4252" y="4698"/>
                    <a:pt x="4068" y="4513"/>
                    <a:pt x="3975" y="4328"/>
                  </a:cubicBezTo>
                  <a:cubicBezTo>
                    <a:pt x="3950" y="4303"/>
                    <a:pt x="3916" y="4293"/>
                    <a:pt x="3877" y="4293"/>
                  </a:cubicBezTo>
                  <a:cubicBezTo>
                    <a:pt x="3739" y="4293"/>
                    <a:pt x="3533" y="4415"/>
                    <a:pt x="3390" y="4415"/>
                  </a:cubicBezTo>
                  <a:cubicBezTo>
                    <a:pt x="3274" y="4415"/>
                    <a:pt x="3200" y="4336"/>
                    <a:pt x="3236" y="4051"/>
                  </a:cubicBezTo>
                  <a:cubicBezTo>
                    <a:pt x="3310" y="3715"/>
                    <a:pt x="3490" y="3620"/>
                    <a:pt x="3702" y="3620"/>
                  </a:cubicBezTo>
                  <a:cubicBezTo>
                    <a:pt x="3979" y="3620"/>
                    <a:pt x="4312" y="3783"/>
                    <a:pt x="4538" y="3783"/>
                  </a:cubicBezTo>
                  <a:cubicBezTo>
                    <a:pt x="4568" y="3783"/>
                    <a:pt x="4596" y="3780"/>
                    <a:pt x="4622" y="3773"/>
                  </a:cubicBezTo>
                  <a:cubicBezTo>
                    <a:pt x="4899" y="2849"/>
                    <a:pt x="3051" y="2664"/>
                    <a:pt x="4068" y="1555"/>
                  </a:cubicBezTo>
                  <a:cubicBezTo>
                    <a:pt x="3790" y="1185"/>
                    <a:pt x="3605" y="815"/>
                    <a:pt x="3328" y="446"/>
                  </a:cubicBezTo>
                  <a:cubicBezTo>
                    <a:pt x="3304" y="449"/>
                    <a:pt x="3279" y="451"/>
                    <a:pt x="3255" y="451"/>
                  </a:cubicBezTo>
                  <a:cubicBezTo>
                    <a:pt x="2851" y="451"/>
                    <a:pt x="2448" y="1"/>
                    <a:pt x="206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37"/>
            <p:cNvSpPr/>
            <p:nvPr/>
          </p:nvSpPr>
          <p:spPr>
            <a:xfrm>
              <a:off x="2820950" y="1719150"/>
              <a:ext cx="133600" cy="146125"/>
            </a:xfrm>
            <a:custGeom>
              <a:rect b="b" l="l" r="r" t="t"/>
              <a:pathLst>
                <a:path extrusionOk="0" h="5845" w="5344">
                  <a:moveTo>
                    <a:pt x="401" y="1"/>
                  </a:moveTo>
                  <a:cubicBezTo>
                    <a:pt x="361" y="1"/>
                    <a:pt x="320" y="4"/>
                    <a:pt x="277" y="10"/>
                  </a:cubicBezTo>
                  <a:cubicBezTo>
                    <a:pt x="0" y="1489"/>
                    <a:pt x="1017" y="2690"/>
                    <a:pt x="1387" y="3985"/>
                  </a:cubicBezTo>
                  <a:cubicBezTo>
                    <a:pt x="1926" y="4755"/>
                    <a:pt x="2465" y="5461"/>
                    <a:pt x="3432" y="5461"/>
                  </a:cubicBezTo>
                  <a:cubicBezTo>
                    <a:pt x="3626" y="5461"/>
                    <a:pt x="3836" y="5433"/>
                    <a:pt x="4067" y="5371"/>
                  </a:cubicBezTo>
                  <a:cubicBezTo>
                    <a:pt x="4081" y="5368"/>
                    <a:pt x="4095" y="5366"/>
                    <a:pt x="4109" y="5366"/>
                  </a:cubicBezTo>
                  <a:cubicBezTo>
                    <a:pt x="4351" y="5366"/>
                    <a:pt x="4627" y="5844"/>
                    <a:pt x="4863" y="5844"/>
                  </a:cubicBezTo>
                  <a:cubicBezTo>
                    <a:pt x="4980" y="5844"/>
                    <a:pt x="5088" y="5726"/>
                    <a:pt x="5176" y="5371"/>
                  </a:cubicBezTo>
                  <a:cubicBezTo>
                    <a:pt x="5344" y="4702"/>
                    <a:pt x="4906" y="3958"/>
                    <a:pt x="4411" y="3958"/>
                  </a:cubicBezTo>
                  <a:cubicBezTo>
                    <a:pt x="4358" y="3958"/>
                    <a:pt x="4305" y="3967"/>
                    <a:pt x="4252" y="3985"/>
                  </a:cubicBezTo>
                  <a:cubicBezTo>
                    <a:pt x="3950" y="4045"/>
                    <a:pt x="3707" y="4072"/>
                    <a:pt x="3515" y="4072"/>
                  </a:cubicBezTo>
                  <a:cubicBezTo>
                    <a:pt x="2235" y="4072"/>
                    <a:pt x="3143" y="2871"/>
                    <a:pt x="3143" y="2228"/>
                  </a:cubicBezTo>
                  <a:lnTo>
                    <a:pt x="2773" y="1119"/>
                  </a:lnTo>
                  <a:cubicBezTo>
                    <a:pt x="2403" y="1027"/>
                    <a:pt x="2034" y="842"/>
                    <a:pt x="1756" y="749"/>
                  </a:cubicBezTo>
                  <a:cubicBezTo>
                    <a:pt x="1238" y="577"/>
                    <a:pt x="962" y="1"/>
                    <a:pt x="40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37"/>
            <p:cNvSpPr/>
            <p:nvPr/>
          </p:nvSpPr>
          <p:spPr>
            <a:xfrm>
              <a:off x="2793200" y="984525"/>
              <a:ext cx="78600" cy="129425"/>
            </a:xfrm>
            <a:custGeom>
              <a:rect b="b" l="l" r="r" t="t"/>
              <a:pathLst>
                <a:path extrusionOk="0" h="5177" w="3144">
                  <a:moveTo>
                    <a:pt x="648" y="0"/>
                  </a:moveTo>
                  <a:lnTo>
                    <a:pt x="648" y="0"/>
                  </a:lnTo>
                  <a:cubicBezTo>
                    <a:pt x="925" y="463"/>
                    <a:pt x="1572" y="1017"/>
                    <a:pt x="555" y="1572"/>
                  </a:cubicBezTo>
                  <a:cubicBezTo>
                    <a:pt x="186" y="1757"/>
                    <a:pt x="1" y="2496"/>
                    <a:pt x="186" y="2589"/>
                  </a:cubicBezTo>
                  <a:cubicBezTo>
                    <a:pt x="1203" y="3421"/>
                    <a:pt x="555" y="4345"/>
                    <a:pt x="463" y="5177"/>
                  </a:cubicBezTo>
                  <a:cubicBezTo>
                    <a:pt x="1480" y="4992"/>
                    <a:pt x="1387" y="4160"/>
                    <a:pt x="1757" y="3605"/>
                  </a:cubicBezTo>
                  <a:cubicBezTo>
                    <a:pt x="3144" y="1479"/>
                    <a:pt x="2959" y="1017"/>
                    <a:pt x="64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37"/>
            <p:cNvSpPr/>
            <p:nvPr/>
          </p:nvSpPr>
          <p:spPr>
            <a:xfrm>
              <a:off x="2874100" y="1310350"/>
              <a:ext cx="67025" cy="99400"/>
            </a:xfrm>
            <a:custGeom>
              <a:rect b="b" l="l" r="r" t="t"/>
              <a:pathLst>
                <a:path extrusionOk="0" h="3976" w="2681">
                  <a:moveTo>
                    <a:pt x="2496" y="1"/>
                  </a:moveTo>
                  <a:lnTo>
                    <a:pt x="2496" y="1"/>
                  </a:lnTo>
                  <a:cubicBezTo>
                    <a:pt x="277" y="1018"/>
                    <a:pt x="0" y="1850"/>
                    <a:pt x="1017" y="3976"/>
                  </a:cubicBezTo>
                  <a:cubicBezTo>
                    <a:pt x="1571" y="2681"/>
                    <a:pt x="2681" y="1572"/>
                    <a:pt x="24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37"/>
            <p:cNvSpPr/>
            <p:nvPr/>
          </p:nvSpPr>
          <p:spPr>
            <a:xfrm>
              <a:off x="2922625" y="1130100"/>
              <a:ext cx="55475" cy="90150"/>
            </a:xfrm>
            <a:custGeom>
              <a:rect b="b" l="l" r="r" t="t"/>
              <a:pathLst>
                <a:path extrusionOk="0" h="3606" w="2219">
                  <a:moveTo>
                    <a:pt x="555" y="1"/>
                  </a:moveTo>
                  <a:cubicBezTo>
                    <a:pt x="93" y="371"/>
                    <a:pt x="0" y="1018"/>
                    <a:pt x="370" y="1203"/>
                  </a:cubicBezTo>
                  <a:cubicBezTo>
                    <a:pt x="1479" y="2034"/>
                    <a:pt x="647" y="2774"/>
                    <a:pt x="555" y="3606"/>
                  </a:cubicBezTo>
                  <a:lnTo>
                    <a:pt x="1664" y="3606"/>
                  </a:lnTo>
                  <a:cubicBezTo>
                    <a:pt x="2219" y="2127"/>
                    <a:pt x="1387" y="1018"/>
                    <a:pt x="55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37"/>
            <p:cNvSpPr/>
            <p:nvPr/>
          </p:nvSpPr>
          <p:spPr>
            <a:xfrm>
              <a:off x="2807075" y="1546075"/>
              <a:ext cx="48550" cy="94775"/>
            </a:xfrm>
            <a:custGeom>
              <a:rect b="b" l="l" r="r" t="t"/>
              <a:pathLst>
                <a:path extrusionOk="0" h="3791" w="1942">
                  <a:moveTo>
                    <a:pt x="1942" y="0"/>
                  </a:moveTo>
                  <a:cubicBezTo>
                    <a:pt x="832" y="1202"/>
                    <a:pt x="0" y="2403"/>
                    <a:pt x="1942" y="3790"/>
                  </a:cubicBezTo>
                  <a:lnTo>
                    <a:pt x="1942" y="2588"/>
                  </a:lnTo>
                  <a:lnTo>
                    <a:pt x="1942" y="740"/>
                  </a:lnTo>
                  <a:lnTo>
                    <a:pt x="1942"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37"/>
            <p:cNvSpPr/>
            <p:nvPr/>
          </p:nvSpPr>
          <p:spPr>
            <a:xfrm>
              <a:off x="2915675" y="1220225"/>
              <a:ext cx="50875" cy="80925"/>
            </a:xfrm>
            <a:custGeom>
              <a:rect b="b" l="l" r="r" t="t"/>
              <a:pathLst>
                <a:path extrusionOk="0" h="3237" w="2035">
                  <a:moveTo>
                    <a:pt x="1203" y="1"/>
                  </a:moveTo>
                  <a:cubicBezTo>
                    <a:pt x="1480" y="1110"/>
                    <a:pt x="1" y="2034"/>
                    <a:pt x="833" y="3236"/>
                  </a:cubicBezTo>
                  <a:cubicBezTo>
                    <a:pt x="1572" y="2312"/>
                    <a:pt x="2034" y="1203"/>
                    <a:pt x="194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37"/>
            <p:cNvSpPr/>
            <p:nvPr/>
          </p:nvSpPr>
          <p:spPr>
            <a:xfrm>
              <a:off x="2839950" y="1691650"/>
              <a:ext cx="50350" cy="55500"/>
            </a:xfrm>
            <a:custGeom>
              <a:rect b="b" l="l" r="r" t="t"/>
              <a:pathLst>
                <a:path extrusionOk="0" h="2220" w="2014">
                  <a:moveTo>
                    <a:pt x="996" y="1"/>
                  </a:moveTo>
                  <a:cubicBezTo>
                    <a:pt x="949" y="32"/>
                    <a:pt x="878" y="42"/>
                    <a:pt x="796" y="42"/>
                  </a:cubicBezTo>
                  <a:cubicBezTo>
                    <a:pt x="652" y="42"/>
                    <a:pt x="476" y="11"/>
                    <a:pt x="342" y="11"/>
                  </a:cubicBezTo>
                  <a:cubicBezTo>
                    <a:pt x="105" y="11"/>
                    <a:pt x="1" y="108"/>
                    <a:pt x="442" y="648"/>
                  </a:cubicBezTo>
                  <a:cubicBezTo>
                    <a:pt x="719" y="1017"/>
                    <a:pt x="996" y="1387"/>
                    <a:pt x="996" y="1849"/>
                  </a:cubicBezTo>
                  <a:cubicBezTo>
                    <a:pt x="1366" y="1942"/>
                    <a:pt x="1736" y="2127"/>
                    <a:pt x="2013" y="2219"/>
                  </a:cubicBezTo>
                  <a:cubicBezTo>
                    <a:pt x="1921" y="1387"/>
                    <a:pt x="1551" y="648"/>
                    <a:pt x="9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37"/>
            <p:cNvSpPr/>
            <p:nvPr/>
          </p:nvSpPr>
          <p:spPr>
            <a:xfrm>
              <a:off x="2820950" y="1513725"/>
              <a:ext cx="32375" cy="20800"/>
            </a:xfrm>
            <a:custGeom>
              <a:rect b="b" l="l" r="r" t="t"/>
              <a:pathLst>
                <a:path extrusionOk="0" h="832" w="1295">
                  <a:moveTo>
                    <a:pt x="647" y="0"/>
                  </a:moveTo>
                  <a:cubicBezTo>
                    <a:pt x="277" y="0"/>
                    <a:pt x="93" y="185"/>
                    <a:pt x="93" y="555"/>
                  </a:cubicBezTo>
                  <a:cubicBezTo>
                    <a:pt x="0" y="832"/>
                    <a:pt x="277" y="832"/>
                    <a:pt x="647" y="832"/>
                  </a:cubicBezTo>
                  <a:cubicBezTo>
                    <a:pt x="740" y="740"/>
                    <a:pt x="1017" y="555"/>
                    <a:pt x="1294" y="462"/>
                  </a:cubicBezTo>
                  <a:cubicBezTo>
                    <a:pt x="1109" y="185"/>
                    <a:pt x="924" y="0"/>
                    <a:pt x="64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37"/>
            <p:cNvSpPr/>
            <p:nvPr/>
          </p:nvSpPr>
          <p:spPr>
            <a:xfrm>
              <a:off x="2812100" y="1413750"/>
              <a:ext cx="22725" cy="21425"/>
            </a:xfrm>
            <a:custGeom>
              <a:rect b="b" l="l" r="r" t="t"/>
              <a:pathLst>
                <a:path extrusionOk="0" h="857" w="909">
                  <a:moveTo>
                    <a:pt x="309" y="0"/>
                  </a:moveTo>
                  <a:cubicBezTo>
                    <a:pt x="112" y="0"/>
                    <a:pt x="1" y="166"/>
                    <a:pt x="77" y="394"/>
                  </a:cubicBezTo>
                  <a:cubicBezTo>
                    <a:pt x="77" y="671"/>
                    <a:pt x="262" y="856"/>
                    <a:pt x="262" y="856"/>
                  </a:cubicBezTo>
                  <a:cubicBezTo>
                    <a:pt x="816" y="856"/>
                    <a:pt x="909" y="671"/>
                    <a:pt x="816" y="487"/>
                  </a:cubicBezTo>
                  <a:cubicBezTo>
                    <a:pt x="724" y="302"/>
                    <a:pt x="631" y="117"/>
                    <a:pt x="447" y="24"/>
                  </a:cubicBezTo>
                  <a:cubicBezTo>
                    <a:pt x="397" y="8"/>
                    <a:pt x="351" y="0"/>
                    <a:pt x="30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37"/>
            <p:cNvSpPr/>
            <p:nvPr/>
          </p:nvSpPr>
          <p:spPr>
            <a:xfrm>
              <a:off x="2855600" y="1529900"/>
              <a:ext cx="16200" cy="34675"/>
            </a:xfrm>
            <a:custGeom>
              <a:rect b="b" l="l" r="r" t="t"/>
              <a:pathLst>
                <a:path extrusionOk="0" h="1387" w="648">
                  <a:moveTo>
                    <a:pt x="1" y="0"/>
                  </a:moveTo>
                  <a:lnTo>
                    <a:pt x="1" y="647"/>
                  </a:lnTo>
                  <a:lnTo>
                    <a:pt x="1" y="1387"/>
                  </a:lnTo>
                  <a:cubicBezTo>
                    <a:pt x="463" y="1017"/>
                    <a:pt x="648" y="555"/>
                    <a:pt x="37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37"/>
            <p:cNvSpPr/>
            <p:nvPr/>
          </p:nvSpPr>
          <p:spPr>
            <a:xfrm>
              <a:off x="3357900" y="3660525"/>
              <a:ext cx="70825" cy="71825"/>
            </a:xfrm>
            <a:custGeom>
              <a:rect b="b" l="l" r="r" t="t"/>
              <a:pathLst>
                <a:path extrusionOk="0" h="2873" w="2833">
                  <a:moveTo>
                    <a:pt x="799" y="0"/>
                  </a:moveTo>
                  <a:cubicBezTo>
                    <a:pt x="429" y="555"/>
                    <a:pt x="799" y="1202"/>
                    <a:pt x="244" y="1572"/>
                  </a:cubicBezTo>
                  <a:cubicBezTo>
                    <a:pt x="332" y="2012"/>
                    <a:pt x="1" y="2872"/>
                    <a:pt x="769" y="2872"/>
                  </a:cubicBezTo>
                  <a:cubicBezTo>
                    <a:pt x="807" y="2872"/>
                    <a:pt x="848" y="2870"/>
                    <a:pt x="891" y="2866"/>
                  </a:cubicBezTo>
                  <a:cubicBezTo>
                    <a:pt x="1538" y="2866"/>
                    <a:pt x="2555" y="2681"/>
                    <a:pt x="1908" y="1479"/>
                  </a:cubicBezTo>
                  <a:lnTo>
                    <a:pt x="2463" y="1202"/>
                  </a:lnTo>
                  <a:lnTo>
                    <a:pt x="2832" y="832"/>
                  </a:lnTo>
                  <a:cubicBezTo>
                    <a:pt x="2000" y="740"/>
                    <a:pt x="1169" y="1017"/>
                    <a:pt x="79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37"/>
            <p:cNvSpPr/>
            <p:nvPr/>
          </p:nvSpPr>
          <p:spPr>
            <a:xfrm>
              <a:off x="3523450" y="3577325"/>
              <a:ext cx="50850" cy="76275"/>
            </a:xfrm>
            <a:custGeom>
              <a:rect b="b" l="l" r="r" t="t"/>
              <a:pathLst>
                <a:path extrusionOk="0" h="3051" w="2034">
                  <a:moveTo>
                    <a:pt x="1387" y="0"/>
                  </a:moveTo>
                  <a:lnTo>
                    <a:pt x="1387" y="0"/>
                  </a:lnTo>
                  <a:cubicBezTo>
                    <a:pt x="370" y="740"/>
                    <a:pt x="277" y="1849"/>
                    <a:pt x="0" y="3051"/>
                  </a:cubicBezTo>
                  <a:cubicBezTo>
                    <a:pt x="2034" y="2404"/>
                    <a:pt x="740" y="925"/>
                    <a:pt x="138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37"/>
            <p:cNvSpPr/>
            <p:nvPr/>
          </p:nvSpPr>
          <p:spPr>
            <a:xfrm>
              <a:off x="3567350" y="3680725"/>
              <a:ext cx="50850" cy="39200"/>
            </a:xfrm>
            <a:custGeom>
              <a:rect b="b" l="l" r="r" t="t"/>
              <a:pathLst>
                <a:path extrusionOk="0" h="1568" w="2034">
                  <a:moveTo>
                    <a:pt x="1758" y="0"/>
                  </a:moveTo>
                  <a:cubicBezTo>
                    <a:pt x="858" y="0"/>
                    <a:pt x="506" y="828"/>
                    <a:pt x="0" y="1503"/>
                  </a:cubicBezTo>
                  <a:cubicBezTo>
                    <a:pt x="202" y="1546"/>
                    <a:pt x="386" y="1567"/>
                    <a:pt x="554" y="1567"/>
                  </a:cubicBezTo>
                  <a:cubicBezTo>
                    <a:pt x="1459" y="1567"/>
                    <a:pt x="1878" y="960"/>
                    <a:pt x="2034" y="24"/>
                  </a:cubicBezTo>
                  <a:cubicBezTo>
                    <a:pt x="1937" y="8"/>
                    <a:pt x="1845" y="0"/>
                    <a:pt x="175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37"/>
            <p:cNvSpPr/>
            <p:nvPr/>
          </p:nvSpPr>
          <p:spPr>
            <a:xfrm>
              <a:off x="3531575" y="3469475"/>
              <a:ext cx="42725" cy="33925"/>
            </a:xfrm>
            <a:custGeom>
              <a:rect b="b" l="l" r="r" t="t"/>
              <a:pathLst>
                <a:path extrusionOk="0" h="1357" w="1709">
                  <a:moveTo>
                    <a:pt x="1122" y="0"/>
                  </a:moveTo>
                  <a:cubicBezTo>
                    <a:pt x="0" y="0"/>
                    <a:pt x="1459" y="1112"/>
                    <a:pt x="969" y="1357"/>
                  </a:cubicBezTo>
                  <a:cubicBezTo>
                    <a:pt x="1524" y="1264"/>
                    <a:pt x="1616" y="894"/>
                    <a:pt x="1709" y="432"/>
                  </a:cubicBezTo>
                  <a:lnTo>
                    <a:pt x="1709" y="62"/>
                  </a:lnTo>
                  <a:cubicBezTo>
                    <a:pt x="1461" y="19"/>
                    <a:pt x="1269" y="0"/>
                    <a:pt x="112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37"/>
            <p:cNvSpPr/>
            <p:nvPr/>
          </p:nvSpPr>
          <p:spPr>
            <a:xfrm>
              <a:off x="3633475" y="3495125"/>
              <a:ext cx="40200" cy="31375"/>
            </a:xfrm>
            <a:custGeom>
              <a:rect b="b" l="l" r="r" t="t"/>
              <a:pathLst>
                <a:path extrusionOk="0" h="1255" w="1608">
                  <a:moveTo>
                    <a:pt x="825" y="1"/>
                  </a:moveTo>
                  <a:cubicBezTo>
                    <a:pt x="314" y="1"/>
                    <a:pt x="1" y="297"/>
                    <a:pt x="128" y="1255"/>
                  </a:cubicBezTo>
                  <a:cubicBezTo>
                    <a:pt x="683" y="885"/>
                    <a:pt x="1145" y="515"/>
                    <a:pt x="1607" y="146"/>
                  </a:cubicBezTo>
                  <a:cubicBezTo>
                    <a:pt x="1322" y="60"/>
                    <a:pt x="1054" y="1"/>
                    <a:pt x="825"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37"/>
            <p:cNvSpPr/>
            <p:nvPr/>
          </p:nvSpPr>
          <p:spPr>
            <a:xfrm>
              <a:off x="3592775" y="3769900"/>
              <a:ext cx="34675" cy="26125"/>
            </a:xfrm>
            <a:custGeom>
              <a:rect b="b" l="l" r="r" t="t"/>
              <a:pathLst>
                <a:path extrusionOk="0" h="1045" w="1387">
                  <a:moveTo>
                    <a:pt x="483" y="1"/>
                  </a:moveTo>
                  <a:cubicBezTo>
                    <a:pt x="397" y="1"/>
                    <a:pt x="299" y="19"/>
                    <a:pt x="185" y="62"/>
                  </a:cubicBezTo>
                  <a:cubicBezTo>
                    <a:pt x="93" y="154"/>
                    <a:pt x="0" y="432"/>
                    <a:pt x="93" y="524"/>
                  </a:cubicBezTo>
                  <a:cubicBezTo>
                    <a:pt x="238" y="911"/>
                    <a:pt x="459" y="1045"/>
                    <a:pt x="703" y="1045"/>
                  </a:cubicBezTo>
                  <a:cubicBezTo>
                    <a:pt x="925" y="1045"/>
                    <a:pt x="1166" y="934"/>
                    <a:pt x="1387" y="802"/>
                  </a:cubicBezTo>
                  <a:cubicBezTo>
                    <a:pt x="1074" y="567"/>
                    <a:pt x="959" y="1"/>
                    <a:pt x="483"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37"/>
            <p:cNvSpPr/>
            <p:nvPr/>
          </p:nvSpPr>
          <p:spPr>
            <a:xfrm>
              <a:off x="3419450" y="3672075"/>
              <a:ext cx="34700" cy="23775"/>
            </a:xfrm>
            <a:custGeom>
              <a:rect b="b" l="l" r="r" t="t"/>
              <a:pathLst>
                <a:path extrusionOk="0" h="951" w="1388">
                  <a:moveTo>
                    <a:pt x="1387" y="0"/>
                  </a:moveTo>
                  <a:cubicBezTo>
                    <a:pt x="1017" y="93"/>
                    <a:pt x="648" y="185"/>
                    <a:pt x="370" y="370"/>
                  </a:cubicBezTo>
                  <a:lnTo>
                    <a:pt x="1" y="740"/>
                  </a:lnTo>
                  <a:cubicBezTo>
                    <a:pt x="215" y="890"/>
                    <a:pt x="384" y="950"/>
                    <a:pt x="523" y="950"/>
                  </a:cubicBezTo>
                  <a:cubicBezTo>
                    <a:pt x="983" y="950"/>
                    <a:pt x="1103" y="284"/>
                    <a:pt x="138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37"/>
            <p:cNvSpPr/>
            <p:nvPr/>
          </p:nvSpPr>
          <p:spPr>
            <a:xfrm>
              <a:off x="2795525" y="716100"/>
              <a:ext cx="23125" cy="16575"/>
            </a:xfrm>
            <a:custGeom>
              <a:rect b="b" l="l" r="r" t="t"/>
              <a:pathLst>
                <a:path extrusionOk="0" h="663" w="925">
                  <a:moveTo>
                    <a:pt x="321" y="1"/>
                  </a:moveTo>
                  <a:cubicBezTo>
                    <a:pt x="280" y="1"/>
                    <a:pt x="235" y="5"/>
                    <a:pt x="185" y="15"/>
                  </a:cubicBezTo>
                  <a:cubicBezTo>
                    <a:pt x="93" y="15"/>
                    <a:pt x="0" y="200"/>
                    <a:pt x="0" y="200"/>
                  </a:cubicBezTo>
                  <a:cubicBezTo>
                    <a:pt x="185" y="662"/>
                    <a:pt x="555" y="477"/>
                    <a:pt x="925" y="570"/>
                  </a:cubicBezTo>
                  <a:cubicBezTo>
                    <a:pt x="760" y="322"/>
                    <a:pt x="668" y="1"/>
                    <a:pt x="32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37"/>
            <p:cNvSpPr/>
            <p:nvPr/>
          </p:nvSpPr>
          <p:spPr>
            <a:xfrm>
              <a:off x="3255375" y="1662600"/>
              <a:ext cx="168725" cy="201425"/>
            </a:xfrm>
            <a:custGeom>
              <a:rect b="b" l="l" r="r" t="t"/>
              <a:pathLst>
                <a:path extrusionOk="0" h="8057" w="6749">
                  <a:moveTo>
                    <a:pt x="1698" y="0"/>
                  </a:moveTo>
                  <a:cubicBezTo>
                    <a:pt x="1387" y="0"/>
                    <a:pt x="1082" y="183"/>
                    <a:pt x="833" y="516"/>
                  </a:cubicBezTo>
                  <a:cubicBezTo>
                    <a:pt x="1" y="1347"/>
                    <a:pt x="648" y="2087"/>
                    <a:pt x="1295" y="2734"/>
                  </a:cubicBezTo>
                  <a:cubicBezTo>
                    <a:pt x="1356" y="2796"/>
                    <a:pt x="1439" y="2806"/>
                    <a:pt x="1521" y="2806"/>
                  </a:cubicBezTo>
                  <a:cubicBezTo>
                    <a:pt x="1562" y="2806"/>
                    <a:pt x="1603" y="2803"/>
                    <a:pt x="1641" y="2803"/>
                  </a:cubicBezTo>
                  <a:cubicBezTo>
                    <a:pt x="1757" y="2803"/>
                    <a:pt x="1849" y="2826"/>
                    <a:pt x="1849" y="3011"/>
                  </a:cubicBezTo>
                  <a:cubicBezTo>
                    <a:pt x="2312" y="4952"/>
                    <a:pt x="2312" y="4952"/>
                    <a:pt x="4345" y="5784"/>
                  </a:cubicBezTo>
                  <a:cubicBezTo>
                    <a:pt x="4715" y="5969"/>
                    <a:pt x="5085" y="6339"/>
                    <a:pt x="4900" y="6801"/>
                  </a:cubicBezTo>
                  <a:cubicBezTo>
                    <a:pt x="4777" y="7048"/>
                    <a:pt x="4653" y="7171"/>
                    <a:pt x="4448" y="7171"/>
                  </a:cubicBezTo>
                  <a:cubicBezTo>
                    <a:pt x="4345" y="7171"/>
                    <a:pt x="4222" y="7140"/>
                    <a:pt x="4068" y="7078"/>
                  </a:cubicBezTo>
                  <a:cubicBezTo>
                    <a:pt x="3912" y="7009"/>
                    <a:pt x="3779" y="6979"/>
                    <a:pt x="3663" y="6979"/>
                  </a:cubicBezTo>
                  <a:cubicBezTo>
                    <a:pt x="3160" y="6979"/>
                    <a:pt x="2982" y="7552"/>
                    <a:pt x="2681" y="8003"/>
                  </a:cubicBezTo>
                  <a:cubicBezTo>
                    <a:pt x="2966" y="8038"/>
                    <a:pt x="3237" y="8057"/>
                    <a:pt x="3496" y="8057"/>
                  </a:cubicBezTo>
                  <a:cubicBezTo>
                    <a:pt x="4581" y="8057"/>
                    <a:pt x="5448" y="7732"/>
                    <a:pt x="6194" y="6986"/>
                  </a:cubicBezTo>
                  <a:cubicBezTo>
                    <a:pt x="6748" y="6431"/>
                    <a:pt x="6471" y="6247"/>
                    <a:pt x="5917" y="5877"/>
                  </a:cubicBezTo>
                  <a:cubicBezTo>
                    <a:pt x="4530" y="4952"/>
                    <a:pt x="4438" y="4028"/>
                    <a:pt x="5454" y="3381"/>
                  </a:cubicBezTo>
                  <a:cubicBezTo>
                    <a:pt x="4992" y="2642"/>
                    <a:pt x="4253" y="2642"/>
                    <a:pt x="3513" y="2549"/>
                  </a:cubicBezTo>
                  <a:cubicBezTo>
                    <a:pt x="3791" y="1994"/>
                    <a:pt x="4622" y="1810"/>
                    <a:pt x="4530" y="1070"/>
                  </a:cubicBezTo>
                  <a:cubicBezTo>
                    <a:pt x="4438" y="1009"/>
                    <a:pt x="4339" y="986"/>
                    <a:pt x="4236" y="986"/>
                  </a:cubicBezTo>
                  <a:cubicBezTo>
                    <a:pt x="3906" y="986"/>
                    <a:pt x="3533" y="1222"/>
                    <a:pt x="3225" y="1222"/>
                  </a:cubicBezTo>
                  <a:cubicBezTo>
                    <a:pt x="3045" y="1222"/>
                    <a:pt x="2888" y="1142"/>
                    <a:pt x="2774" y="885"/>
                  </a:cubicBezTo>
                  <a:cubicBezTo>
                    <a:pt x="2468" y="275"/>
                    <a:pt x="2079" y="0"/>
                    <a:pt x="1698"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37"/>
            <p:cNvSpPr/>
            <p:nvPr/>
          </p:nvSpPr>
          <p:spPr>
            <a:xfrm>
              <a:off x="3338575" y="1927250"/>
              <a:ext cx="76275" cy="44450"/>
            </a:xfrm>
            <a:custGeom>
              <a:rect b="b" l="l" r="r" t="t"/>
              <a:pathLst>
                <a:path extrusionOk="0" h="1778" w="3051">
                  <a:moveTo>
                    <a:pt x="1338" y="1"/>
                  </a:moveTo>
                  <a:cubicBezTo>
                    <a:pt x="1032" y="1"/>
                    <a:pt x="629" y="127"/>
                    <a:pt x="370" y="282"/>
                  </a:cubicBezTo>
                  <a:cubicBezTo>
                    <a:pt x="0" y="467"/>
                    <a:pt x="93" y="1022"/>
                    <a:pt x="278" y="1022"/>
                  </a:cubicBezTo>
                  <a:cubicBezTo>
                    <a:pt x="995" y="1093"/>
                    <a:pt x="1601" y="1778"/>
                    <a:pt x="2356" y="1778"/>
                  </a:cubicBezTo>
                  <a:cubicBezTo>
                    <a:pt x="2573" y="1778"/>
                    <a:pt x="2803" y="1721"/>
                    <a:pt x="3051" y="1576"/>
                  </a:cubicBezTo>
                  <a:cubicBezTo>
                    <a:pt x="2866" y="929"/>
                    <a:pt x="1757" y="1299"/>
                    <a:pt x="1757" y="282"/>
                  </a:cubicBezTo>
                  <a:cubicBezTo>
                    <a:pt x="1757" y="79"/>
                    <a:pt x="1578" y="1"/>
                    <a:pt x="133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37"/>
            <p:cNvSpPr/>
            <p:nvPr/>
          </p:nvSpPr>
          <p:spPr>
            <a:xfrm>
              <a:off x="3569650" y="1814125"/>
              <a:ext cx="60125" cy="81500"/>
            </a:xfrm>
            <a:custGeom>
              <a:rect b="b" l="l" r="r" t="t"/>
              <a:pathLst>
                <a:path extrusionOk="0" h="3260" w="2405">
                  <a:moveTo>
                    <a:pt x="1387" y="1"/>
                  </a:moveTo>
                  <a:lnTo>
                    <a:pt x="1387" y="1"/>
                  </a:lnTo>
                  <a:cubicBezTo>
                    <a:pt x="1" y="1110"/>
                    <a:pt x="1480" y="2127"/>
                    <a:pt x="1295" y="3236"/>
                  </a:cubicBezTo>
                  <a:cubicBezTo>
                    <a:pt x="1279" y="3252"/>
                    <a:pt x="1291" y="3260"/>
                    <a:pt x="1325" y="3260"/>
                  </a:cubicBezTo>
                  <a:cubicBezTo>
                    <a:pt x="1483" y="3260"/>
                    <a:pt x="2100" y="3094"/>
                    <a:pt x="2404" y="2866"/>
                  </a:cubicBezTo>
                  <a:cubicBezTo>
                    <a:pt x="1480" y="2127"/>
                    <a:pt x="1757" y="1017"/>
                    <a:pt x="138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37"/>
            <p:cNvSpPr/>
            <p:nvPr/>
          </p:nvSpPr>
          <p:spPr>
            <a:xfrm>
              <a:off x="3403275" y="1767550"/>
              <a:ext cx="50875" cy="34775"/>
            </a:xfrm>
            <a:custGeom>
              <a:rect b="b" l="l" r="r" t="t"/>
              <a:pathLst>
                <a:path extrusionOk="0" h="1391" w="2035">
                  <a:moveTo>
                    <a:pt x="1602" y="0"/>
                  </a:moveTo>
                  <a:cubicBezTo>
                    <a:pt x="1465" y="0"/>
                    <a:pt x="1278" y="84"/>
                    <a:pt x="1017" y="292"/>
                  </a:cubicBezTo>
                  <a:cubicBezTo>
                    <a:pt x="832" y="754"/>
                    <a:pt x="1" y="477"/>
                    <a:pt x="93" y="1217"/>
                  </a:cubicBezTo>
                  <a:cubicBezTo>
                    <a:pt x="442" y="1304"/>
                    <a:pt x="770" y="1391"/>
                    <a:pt x="1077" y="1391"/>
                  </a:cubicBezTo>
                  <a:cubicBezTo>
                    <a:pt x="1422" y="1391"/>
                    <a:pt x="1741" y="1281"/>
                    <a:pt x="2034" y="939"/>
                  </a:cubicBezTo>
                  <a:cubicBezTo>
                    <a:pt x="1968" y="541"/>
                    <a:pt x="1949" y="0"/>
                    <a:pt x="160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37"/>
            <p:cNvSpPr/>
            <p:nvPr/>
          </p:nvSpPr>
          <p:spPr>
            <a:xfrm>
              <a:off x="4133500" y="2008825"/>
              <a:ext cx="87850" cy="82625"/>
            </a:xfrm>
            <a:custGeom>
              <a:rect b="b" l="l" r="r" t="t"/>
              <a:pathLst>
                <a:path extrusionOk="0" h="3305" w="3514">
                  <a:moveTo>
                    <a:pt x="2265" y="0"/>
                  </a:moveTo>
                  <a:cubicBezTo>
                    <a:pt x="2104" y="0"/>
                    <a:pt x="1896" y="116"/>
                    <a:pt x="1665" y="254"/>
                  </a:cubicBezTo>
                  <a:cubicBezTo>
                    <a:pt x="1295" y="439"/>
                    <a:pt x="648" y="347"/>
                    <a:pt x="93" y="439"/>
                  </a:cubicBezTo>
                  <a:lnTo>
                    <a:pt x="186" y="439"/>
                  </a:lnTo>
                  <a:cubicBezTo>
                    <a:pt x="1" y="1641"/>
                    <a:pt x="1018" y="2288"/>
                    <a:pt x="1480" y="3305"/>
                  </a:cubicBezTo>
                  <a:cubicBezTo>
                    <a:pt x="1572" y="2473"/>
                    <a:pt x="2219" y="2196"/>
                    <a:pt x="2681" y="1918"/>
                  </a:cubicBezTo>
                  <a:cubicBezTo>
                    <a:pt x="3513" y="1271"/>
                    <a:pt x="2681" y="902"/>
                    <a:pt x="2589" y="439"/>
                  </a:cubicBezTo>
                  <a:cubicBezTo>
                    <a:pt x="2543" y="116"/>
                    <a:pt x="2427" y="0"/>
                    <a:pt x="226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37"/>
            <p:cNvSpPr/>
            <p:nvPr/>
          </p:nvSpPr>
          <p:spPr>
            <a:xfrm>
              <a:off x="4175100" y="1902725"/>
              <a:ext cx="76275" cy="89875"/>
            </a:xfrm>
            <a:custGeom>
              <a:rect b="b" l="l" r="r" t="t"/>
              <a:pathLst>
                <a:path extrusionOk="0" h="3595" w="3051">
                  <a:moveTo>
                    <a:pt x="2328" y="1"/>
                  </a:moveTo>
                  <a:cubicBezTo>
                    <a:pt x="2177" y="1"/>
                    <a:pt x="2072" y="46"/>
                    <a:pt x="2127" y="154"/>
                  </a:cubicBezTo>
                  <a:cubicBezTo>
                    <a:pt x="2485" y="831"/>
                    <a:pt x="2432" y="1010"/>
                    <a:pt x="2233" y="1010"/>
                  </a:cubicBezTo>
                  <a:cubicBezTo>
                    <a:pt x="2008" y="1010"/>
                    <a:pt x="1596" y="780"/>
                    <a:pt x="1383" y="780"/>
                  </a:cubicBezTo>
                  <a:cubicBezTo>
                    <a:pt x="1347" y="780"/>
                    <a:pt x="1317" y="786"/>
                    <a:pt x="1295" y="801"/>
                  </a:cubicBezTo>
                  <a:cubicBezTo>
                    <a:pt x="740" y="1171"/>
                    <a:pt x="93" y="1448"/>
                    <a:pt x="93" y="2280"/>
                  </a:cubicBezTo>
                  <a:cubicBezTo>
                    <a:pt x="173" y="2303"/>
                    <a:pt x="245" y="2313"/>
                    <a:pt x="309" y="2313"/>
                  </a:cubicBezTo>
                  <a:cubicBezTo>
                    <a:pt x="766" y="2313"/>
                    <a:pt x="867" y="1806"/>
                    <a:pt x="1110" y="1725"/>
                  </a:cubicBezTo>
                  <a:lnTo>
                    <a:pt x="1110" y="1725"/>
                  </a:lnTo>
                  <a:cubicBezTo>
                    <a:pt x="2034" y="2557"/>
                    <a:pt x="1" y="3204"/>
                    <a:pt x="1110" y="3574"/>
                  </a:cubicBezTo>
                  <a:cubicBezTo>
                    <a:pt x="1165" y="3588"/>
                    <a:pt x="1217" y="3595"/>
                    <a:pt x="1267" y="3595"/>
                  </a:cubicBezTo>
                  <a:cubicBezTo>
                    <a:pt x="1877" y="3595"/>
                    <a:pt x="2048" y="2588"/>
                    <a:pt x="2219" y="1818"/>
                  </a:cubicBezTo>
                  <a:cubicBezTo>
                    <a:pt x="2219" y="1448"/>
                    <a:pt x="2681" y="1171"/>
                    <a:pt x="2866" y="801"/>
                  </a:cubicBezTo>
                  <a:cubicBezTo>
                    <a:pt x="3051" y="524"/>
                    <a:pt x="2959" y="246"/>
                    <a:pt x="2681" y="62"/>
                  </a:cubicBezTo>
                  <a:cubicBezTo>
                    <a:pt x="2566" y="23"/>
                    <a:pt x="2436" y="1"/>
                    <a:pt x="232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37"/>
            <p:cNvSpPr/>
            <p:nvPr/>
          </p:nvSpPr>
          <p:spPr>
            <a:xfrm>
              <a:off x="3994850" y="1830300"/>
              <a:ext cx="23150" cy="13900"/>
            </a:xfrm>
            <a:custGeom>
              <a:rect b="b" l="l" r="r" t="t"/>
              <a:pathLst>
                <a:path extrusionOk="0" h="556" w="926">
                  <a:moveTo>
                    <a:pt x="370" y="1"/>
                  </a:moveTo>
                  <a:cubicBezTo>
                    <a:pt x="186" y="1"/>
                    <a:pt x="1" y="93"/>
                    <a:pt x="186" y="278"/>
                  </a:cubicBezTo>
                  <a:cubicBezTo>
                    <a:pt x="186" y="370"/>
                    <a:pt x="370" y="463"/>
                    <a:pt x="463" y="555"/>
                  </a:cubicBezTo>
                  <a:cubicBezTo>
                    <a:pt x="740" y="555"/>
                    <a:pt x="925" y="370"/>
                    <a:pt x="740" y="186"/>
                  </a:cubicBezTo>
                  <a:cubicBezTo>
                    <a:pt x="740" y="93"/>
                    <a:pt x="555" y="1"/>
                    <a:pt x="37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37"/>
            <p:cNvSpPr/>
            <p:nvPr/>
          </p:nvSpPr>
          <p:spPr>
            <a:xfrm>
              <a:off x="4168175" y="3512625"/>
              <a:ext cx="92450" cy="67025"/>
            </a:xfrm>
            <a:custGeom>
              <a:rect b="b" l="l" r="r" t="t"/>
              <a:pathLst>
                <a:path extrusionOk="0" h="2681" w="3698">
                  <a:moveTo>
                    <a:pt x="555" y="0"/>
                  </a:moveTo>
                  <a:cubicBezTo>
                    <a:pt x="0" y="2034"/>
                    <a:pt x="1479" y="2219"/>
                    <a:pt x="3051" y="2681"/>
                  </a:cubicBezTo>
                  <a:cubicBezTo>
                    <a:pt x="2311" y="1849"/>
                    <a:pt x="3698" y="925"/>
                    <a:pt x="2589" y="370"/>
                  </a:cubicBezTo>
                  <a:cubicBezTo>
                    <a:pt x="2512" y="337"/>
                    <a:pt x="2445" y="323"/>
                    <a:pt x="2384" y="323"/>
                  </a:cubicBezTo>
                  <a:cubicBezTo>
                    <a:pt x="1934" y="323"/>
                    <a:pt x="1876" y="1142"/>
                    <a:pt x="1387" y="1387"/>
                  </a:cubicBezTo>
                  <a:cubicBezTo>
                    <a:pt x="1110" y="925"/>
                    <a:pt x="1202" y="185"/>
                    <a:pt x="5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37"/>
            <p:cNvSpPr/>
            <p:nvPr/>
          </p:nvSpPr>
          <p:spPr>
            <a:xfrm>
              <a:off x="4124275" y="3427125"/>
              <a:ext cx="67025" cy="62400"/>
            </a:xfrm>
            <a:custGeom>
              <a:rect b="b" l="l" r="r" t="t"/>
              <a:pathLst>
                <a:path extrusionOk="0" h="2496" w="2681">
                  <a:moveTo>
                    <a:pt x="1202" y="0"/>
                  </a:moveTo>
                  <a:cubicBezTo>
                    <a:pt x="0" y="1664"/>
                    <a:pt x="93" y="2219"/>
                    <a:pt x="1941" y="2496"/>
                  </a:cubicBezTo>
                  <a:lnTo>
                    <a:pt x="2681" y="2496"/>
                  </a:lnTo>
                  <a:cubicBezTo>
                    <a:pt x="2311" y="2126"/>
                    <a:pt x="1849" y="1756"/>
                    <a:pt x="1664" y="1294"/>
                  </a:cubicBezTo>
                  <a:cubicBezTo>
                    <a:pt x="1387" y="647"/>
                    <a:pt x="2311" y="647"/>
                    <a:pt x="2681" y="93"/>
                  </a:cubicBezTo>
                  <a:cubicBezTo>
                    <a:pt x="2034" y="0"/>
                    <a:pt x="1664" y="0"/>
                    <a:pt x="1202"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37"/>
            <p:cNvSpPr/>
            <p:nvPr/>
          </p:nvSpPr>
          <p:spPr>
            <a:xfrm>
              <a:off x="4191275" y="3457150"/>
              <a:ext cx="53175" cy="46250"/>
            </a:xfrm>
            <a:custGeom>
              <a:rect b="b" l="l" r="r" t="t"/>
              <a:pathLst>
                <a:path extrusionOk="0" h="1850" w="2127">
                  <a:moveTo>
                    <a:pt x="1387" y="1"/>
                  </a:moveTo>
                  <a:cubicBezTo>
                    <a:pt x="711" y="85"/>
                    <a:pt x="1040" y="1330"/>
                    <a:pt x="252" y="1330"/>
                  </a:cubicBezTo>
                  <a:cubicBezTo>
                    <a:pt x="179" y="1330"/>
                    <a:pt x="96" y="1319"/>
                    <a:pt x="1" y="1295"/>
                  </a:cubicBezTo>
                  <a:lnTo>
                    <a:pt x="1" y="1295"/>
                  </a:lnTo>
                  <a:cubicBezTo>
                    <a:pt x="93" y="1572"/>
                    <a:pt x="278" y="1850"/>
                    <a:pt x="648" y="1850"/>
                  </a:cubicBezTo>
                  <a:cubicBezTo>
                    <a:pt x="1387" y="1850"/>
                    <a:pt x="1665" y="1295"/>
                    <a:pt x="2034" y="648"/>
                  </a:cubicBezTo>
                  <a:cubicBezTo>
                    <a:pt x="2127" y="186"/>
                    <a:pt x="1665" y="1"/>
                    <a:pt x="138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37"/>
            <p:cNvSpPr/>
            <p:nvPr/>
          </p:nvSpPr>
          <p:spPr>
            <a:xfrm>
              <a:off x="4064175" y="3422725"/>
              <a:ext cx="27750" cy="20550"/>
            </a:xfrm>
            <a:custGeom>
              <a:rect b="b" l="l" r="r" t="t"/>
              <a:pathLst>
                <a:path extrusionOk="0" h="822" w="1110">
                  <a:moveTo>
                    <a:pt x="506" y="0"/>
                  </a:moveTo>
                  <a:cubicBezTo>
                    <a:pt x="352" y="0"/>
                    <a:pt x="184" y="67"/>
                    <a:pt x="1" y="176"/>
                  </a:cubicBezTo>
                  <a:cubicBezTo>
                    <a:pt x="193" y="432"/>
                    <a:pt x="341" y="821"/>
                    <a:pt x="628" y="821"/>
                  </a:cubicBezTo>
                  <a:cubicBezTo>
                    <a:pt x="756" y="821"/>
                    <a:pt x="911" y="745"/>
                    <a:pt x="1110" y="546"/>
                  </a:cubicBezTo>
                  <a:cubicBezTo>
                    <a:pt x="942" y="155"/>
                    <a:pt x="741" y="0"/>
                    <a:pt x="506"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37"/>
            <p:cNvSpPr/>
            <p:nvPr/>
          </p:nvSpPr>
          <p:spPr>
            <a:xfrm>
              <a:off x="2872950" y="4768850"/>
              <a:ext cx="79725" cy="65025"/>
            </a:xfrm>
            <a:custGeom>
              <a:rect b="b" l="l" r="r" t="t"/>
              <a:pathLst>
                <a:path extrusionOk="0" h="2601" w="3189">
                  <a:moveTo>
                    <a:pt x="2396" y="1"/>
                  </a:moveTo>
                  <a:cubicBezTo>
                    <a:pt x="1922" y="1"/>
                    <a:pt x="2098" y="1362"/>
                    <a:pt x="1513" y="1362"/>
                  </a:cubicBezTo>
                  <a:cubicBezTo>
                    <a:pt x="1344" y="1362"/>
                    <a:pt x="1113" y="1249"/>
                    <a:pt x="786" y="960"/>
                  </a:cubicBezTo>
                  <a:cubicBezTo>
                    <a:pt x="776" y="951"/>
                    <a:pt x="760" y="946"/>
                    <a:pt x="740" y="946"/>
                  </a:cubicBezTo>
                  <a:cubicBezTo>
                    <a:pt x="556" y="946"/>
                    <a:pt x="0" y="1312"/>
                    <a:pt x="416" y="1977"/>
                  </a:cubicBezTo>
                  <a:cubicBezTo>
                    <a:pt x="786" y="2439"/>
                    <a:pt x="1132" y="2601"/>
                    <a:pt x="1479" y="2601"/>
                  </a:cubicBezTo>
                  <a:cubicBezTo>
                    <a:pt x="1825" y="2601"/>
                    <a:pt x="2172" y="2439"/>
                    <a:pt x="2542" y="2254"/>
                  </a:cubicBezTo>
                  <a:cubicBezTo>
                    <a:pt x="3189" y="1515"/>
                    <a:pt x="2634" y="775"/>
                    <a:pt x="2542" y="36"/>
                  </a:cubicBezTo>
                  <a:cubicBezTo>
                    <a:pt x="2487" y="12"/>
                    <a:pt x="2439" y="1"/>
                    <a:pt x="2396"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37"/>
            <p:cNvSpPr/>
            <p:nvPr/>
          </p:nvSpPr>
          <p:spPr>
            <a:xfrm>
              <a:off x="3005800" y="4762800"/>
              <a:ext cx="94775" cy="48475"/>
            </a:xfrm>
            <a:custGeom>
              <a:rect b="b" l="l" r="r" t="t"/>
              <a:pathLst>
                <a:path extrusionOk="0" h="1939" w="3791">
                  <a:moveTo>
                    <a:pt x="1" y="1"/>
                  </a:moveTo>
                  <a:lnTo>
                    <a:pt x="1" y="1"/>
                  </a:lnTo>
                  <a:cubicBezTo>
                    <a:pt x="816" y="1305"/>
                    <a:pt x="1599" y="1938"/>
                    <a:pt x="2332" y="1938"/>
                  </a:cubicBezTo>
                  <a:cubicBezTo>
                    <a:pt x="2845" y="1938"/>
                    <a:pt x="3334" y="1627"/>
                    <a:pt x="3791" y="1017"/>
                  </a:cubicBezTo>
                  <a:cubicBezTo>
                    <a:pt x="2497" y="648"/>
                    <a:pt x="1110" y="1295"/>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37"/>
            <p:cNvSpPr/>
            <p:nvPr/>
          </p:nvSpPr>
          <p:spPr>
            <a:xfrm>
              <a:off x="3061275" y="4737375"/>
              <a:ext cx="33525" cy="32975"/>
            </a:xfrm>
            <a:custGeom>
              <a:rect b="b" l="l" r="r" t="t"/>
              <a:pathLst>
                <a:path extrusionOk="0" h="1319" w="1341">
                  <a:moveTo>
                    <a:pt x="740" y="1"/>
                  </a:moveTo>
                  <a:cubicBezTo>
                    <a:pt x="462" y="371"/>
                    <a:pt x="278" y="740"/>
                    <a:pt x="0" y="1295"/>
                  </a:cubicBezTo>
                  <a:cubicBezTo>
                    <a:pt x="79" y="1269"/>
                    <a:pt x="164" y="1259"/>
                    <a:pt x="251" y="1259"/>
                  </a:cubicBezTo>
                  <a:cubicBezTo>
                    <a:pt x="469" y="1259"/>
                    <a:pt x="700" y="1318"/>
                    <a:pt x="890" y="1318"/>
                  </a:cubicBezTo>
                  <a:cubicBezTo>
                    <a:pt x="1156" y="1318"/>
                    <a:pt x="1341" y="1202"/>
                    <a:pt x="1294" y="648"/>
                  </a:cubicBezTo>
                  <a:cubicBezTo>
                    <a:pt x="1202" y="371"/>
                    <a:pt x="1202" y="1"/>
                    <a:pt x="7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37"/>
            <p:cNvSpPr/>
            <p:nvPr/>
          </p:nvSpPr>
          <p:spPr>
            <a:xfrm>
              <a:off x="2936475" y="4761450"/>
              <a:ext cx="50875" cy="36050"/>
            </a:xfrm>
            <a:custGeom>
              <a:rect b="b" l="l" r="r" t="t"/>
              <a:pathLst>
                <a:path extrusionOk="0" h="1442" w="2035">
                  <a:moveTo>
                    <a:pt x="569" y="1"/>
                  </a:moveTo>
                  <a:cubicBezTo>
                    <a:pt x="403" y="1"/>
                    <a:pt x="218" y="91"/>
                    <a:pt x="1" y="332"/>
                  </a:cubicBezTo>
                  <a:cubicBezTo>
                    <a:pt x="463" y="702"/>
                    <a:pt x="1018" y="1071"/>
                    <a:pt x="1480" y="1441"/>
                  </a:cubicBezTo>
                  <a:cubicBezTo>
                    <a:pt x="1480" y="1164"/>
                    <a:pt x="2034" y="887"/>
                    <a:pt x="1757" y="794"/>
                  </a:cubicBezTo>
                  <a:cubicBezTo>
                    <a:pt x="1347" y="726"/>
                    <a:pt x="1038" y="1"/>
                    <a:pt x="56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37"/>
            <p:cNvSpPr/>
            <p:nvPr/>
          </p:nvSpPr>
          <p:spPr>
            <a:xfrm>
              <a:off x="2853300" y="4891575"/>
              <a:ext cx="18500" cy="12850"/>
            </a:xfrm>
            <a:custGeom>
              <a:rect b="b" l="l" r="r" t="t"/>
              <a:pathLst>
                <a:path extrusionOk="0" h="514" w="740">
                  <a:moveTo>
                    <a:pt x="340" y="1"/>
                  </a:moveTo>
                  <a:cubicBezTo>
                    <a:pt x="316" y="1"/>
                    <a:pt x="295" y="8"/>
                    <a:pt x="277" y="26"/>
                  </a:cubicBezTo>
                  <a:cubicBezTo>
                    <a:pt x="185" y="26"/>
                    <a:pt x="93" y="211"/>
                    <a:pt x="0" y="303"/>
                  </a:cubicBezTo>
                  <a:cubicBezTo>
                    <a:pt x="75" y="378"/>
                    <a:pt x="150" y="513"/>
                    <a:pt x="273" y="513"/>
                  </a:cubicBezTo>
                  <a:cubicBezTo>
                    <a:pt x="303" y="513"/>
                    <a:pt x="335" y="506"/>
                    <a:pt x="370" y="488"/>
                  </a:cubicBezTo>
                  <a:cubicBezTo>
                    <a:pt x="462" y="488"/>
                    <a:pt x="555" y="396"/>
                    <a:pt x="740" y="211"/>
                  </a:cubicBezTo>
                  <a:cubicBezTo>
                    <a:pt x="590" y="136"/>
                    <a:pt x="441" y="1"/>
                    <a:pt x="34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37"/>
            <p:cNvSpPr/>
            <p:nvPr/>
          </p:nvSpPr>
          <p:spPr>
            <a:xfrm>
              <a:off x="2957275" y="4311925"/>
              <a:ext cx="23150" cy="28025"/>
            </a:xfrm>
            <a:custGeom>
              <a:rect b="b" l="l" r="r" t="t"/>
              <a:pathLst>
                <a:path extrusionOk="0" h="1121" w="926">
                  <a:moveTo>
                    <a:pt x="244" y="1"/>
                  </a:moveTo>
                  <a:cubicBezTo>
                    <a:pt x="198" y="1"/>
                    <a:pt x="148" y="4"/>
                    <a:pt x="93" y="11"/>
                  </a:cubicBezTo>
                  <a:cubicBezTo>
                    <a:pt x="1" y="565"/>
                    <a:pt x="370" y="843"/>
                    <a:pt x="925" y="1120"/>
                  </a:cubicBezTo>
                  <a:cubicBezTo>
                    <a:pt x="754" y="521"/>
                    <a:pt x="820" y="1"/>
                    <a:pt x="24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37"/>
            <p:cNvSpPr/>
            <p:nvPr/>
          </p:nvSpPr>
          <p:spPr>
            <a:xfrm>
              <a:off x="4639575" y="778600"/>
              <a:ext cx="25450" cy="19125"/>
            </a:xfrm>
            <a:custGeom>
              <a:rect b="b" l="l" r="r" t="t"/>
              <a:pathLst>
                <a:path extrusionOk="0" h="765" w="1018">
                  <a:moveTo>
                    <a:pt x="413" y="0"/>
                  </a:moveTo>
                  <a:cubicBezTo>
                    <a:pt x="337" y="0"/>
                    <a:pt x="261" y="28"/>
                    <a:pt x="186" y="103"/>
                  </a:cubicBezTo>
                  <a:cubicBezTo>
                    <a:pt x="1" y="288"/>
                    <a:pt x="278" y="658"/>
                    <a:pt x="463" y="750"/>
                  </a:cubicBezTo>
                  <a:cubicBezTo>
                    <a:pt x="513" y="760"/>
                    <a:pt x="557" y="765"/>
                    <a:pt x="596" y="765"/>
                  </a:cubicBezTo>
                  <a:cubicBezTo>
                    <a:pt x="926" y="765"/>
                    <a:pt x="935" y="443"/>
                    <a:pt x="1018" y="196"/>
                  </a:cubicBezTo>
                  <a:cubicBezTo>
                    <a:pt x="816" y="196"/>
                    <a:pt x="614" y="0"/>
                    <a:pt x="41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37"/>
            <p:cNvSpPr/>
            <p:nvPr/>
          </p:nvSpPr>
          <p:spPr>
            <a:xfrm>
              <a:off x="2991950" y="3665150"/>
              <a:ext cx="25425" cy="23125"/>
            </a:xfrm>
            <a:custGeom>
              <a:rect b="b" l="l" r="r" t="t"/>
              <a:pathLst>
                <a:path extrusionOk="0" h="925" w="1017">
                  <a:moveTo>
                    <a:pt x="740" y="0"/>
                  </a:moveTo>
                  <a:cubicBezTo>
                    <a:pt x="278" y="0"/>
                    <a:pt x="185" y="277"/>
                    <a:pt x="0" y="647"/>
                  </a:cubicBezTo>
                  <a:lnTo>
                    <a:pt x="370" y="924"/>
                  </a:lnTo>
                  <a:cubicBezTo>
                    <a:pt x="740" y="924"/>
                    <a:pt x="1017" y="832"/>
                    <a:pt x="1017" y="370"/>
                  </a:cubicBezTo>
                  <a:cubicBezTo>
                    <a:pt x="1017" y="277"/>
                    <a:pt x="832" y="92"/>
                    <a:pt x="74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37"/>
            <p:cNvSpPr/>
            <p:nvPr/>
          </p:nvSpPr>
          <p:spPr>
            <a:xfrm>
              <a:off x="2772400" y="4469325"/>
              <a:ext cx="97100" cy="80475"/>
            </a:xfrm>
            <a:custGeom>
              <a:rect b="b" l="l" r="r" t="t"/>
              <a:pathLst>
                <a:path extrusionOk="0" h="3219" w="3884">
                  <a:moveTo>
                    <a:pt x="1110" y="0"/>
                  </a:moveTo>
                  <a:cubicBezTo>
                    <a:pt x="1" y="463"/>
                    <a:pt x="648" y="1479"/>
                    <a:pt x="371" y="2219"/>
                  </a:cubicBezTo>
                  <a:cubicBezTo>
                    <a:pt x="690" y="2964"/>
                    <a:pt x="1023" y="3218"/>
                    <a:pt x="1359" y="3218"/>
                  </a:cubicBezTo>
                  <a:cubicBezTo>
                    <a:pt x="1898" y="3218"/>
                    <a:pt x="2446" y="2561"/>
                    <a:pt x="2959" y="2219"/>
                  </a:cubicBezTo>
                  <a:cubicBezTo>
                    <a:pt x="2959" y="1849"/>
                    <a:pt x="3883" y="1572"/>
                    <a:pt x="3051" y="925"/>
                  </a:cubicBezTo>
                  <a:cubicBezTo>
                    <a:pt x="2752" y="692"/>
                    <a:pt x="2501" y="591"/>
                    <a:pt x="2272" y="591"/>
                  </a:cubicBezTo>
                  <a:cubicBezTo>
                    <a:pt x="1863" y="591"/>
                    <a:pt x="1525" y="913"/>
                    <a:pt x="1110" y="1387"/>
                  </a:cubicBezTo>
                  <a:lnTo>
                    <a:pt x="1110"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37"/>
            <p:cNvSpPr/>
            <p:nvPr/>
          </p:nvSpPr>
          <p:spPr>
            <a:xfrm>
              <a:off x="2772400" y="4323725"/>
              <a:ext cx="46250" cy="147925"/>
            </a:xfrm>
            <a:custGeom>
              <a:rect b="b" l="l" r="r" t="t"/>
              <a:pathLst>
                <a:path extrusionOk="0" h="5917" w="1850">
                  <a:moveTo>
                    <a:pt x="1480" y="1"/>
                  </a:moveTo>
                  <a:cubicBezTo>
                    <a:pt x="1110" y="371"/>
                    <a:pt x="556" y="371"/>
                    <a:pt x="463" y="1203"/>
                  </a:cubicBezTo>
                  <a:cubicBezTo>
                    <a:pt x="186" y="2312"/>
                    <a:pt x="925" y="3329"/>
                    <a:pt x="463" y="4345"/>
                  </a:cubicBezTo>
                  <a:cubicBezTo>
                    <a:pt x="1" y="5270"/>
                    <a:pt x="648" y="5455"/>
                    <a:pt x="1110" y="5824"/>
                  </a:cubicBezTo>
                  <a:lnTo>
                    <a:pt x="1110" y="5917"/>
                  </a:lnTo>
                  <a:cubicBezTo>
                    <a:pt x="1480" y="5455"/>
                    <a:pt x="1850" y="3421"/>
                    <a:pt x="1480" y="2959"/>
                  </a:cubicBezTo>
                  <a:cubicBezTo>
                    <a:pt x="833" y="2127"/>
                    <a:pt x="925" y="1480"/>
                    <a:pt x="1572" y="833"/>
                  </a:cubicBezTo>
                  <a:cubicBezTo>
                    <a:pt x="1850" y="556"/>
                    <a:pt x="1850" y="278"/>
                    <a:pt x="148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37"/>
            <p:cNvSpPr/>
            <p:nvPr/>
          </p:nvSpPr>
          <p:spPr>
            <a:xfrm>
              <a:off x="2846350" y="4524775"/>
              <a:ext cx="20825" cy="16575"/>
            </a:xfrm>
            <a:custGeom>
              <a:rect b="b" l="l" r="r" t="t"/>
              <a:pathLst>
                <a:path extrusionOk="0" h="663" w="833">
                  <a:moveTo>
                    <a:pt x="1" y="1"/>
                  </a:moveTo>
                  <a:cubicBezTo>
                    <a:pt x="1" y="332"/>
                    <a:pt x="75" y="662"/>
                    <a:pt x="421" y="662"/>
                  </a:cubicBezTo>
                  <a:cubicBezTo>
                    <a:pt x="462" y="662"/>
                    <a:pt x="507" y="658"/>
                    <a:pt x="555" y="648"/>
                  </a:cubicBezTo>
                  <a:cubicBezTo>
                    <a:pt x="648" y="648"/>
                    <a:pt x="833" y="555"/>
                    <a:pt x="833" y="463"/>
                  </a:cubicBezTo>
                  <a:cubicBezTo>
                    <a:pt x="740" y="1"/>
                    <a:pt x="278" y="93"/>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37"/>
            <p:cNvSpPr/>
            <p:nvPr/>
          </p:nvSpPr>
          <p:spPr>
            <a:xfrm>
              <a:off x="3537300" y="2026725"/>
              <a:ext cx="48550" cy="50875"/>
            </a:xfrm>
            <a:custGeom>
              <a:rect b="b" l="l" r="r" t="t"/>
              <a:pathLst>
                <a:path extrusionOk="0" h="2035" w="1942">
                  <a:moveTo>
                    <a:pt x="1" y="1"/>
                  </a:moveTo>
                  <a:lnTo>
                    <a:pt x="1" y="1"/>
                  </a:lnTo>
                  <a:cubicBezTo>
                    <a:pt x="648" y="648"/>
                    <a:pt x="1202" y="1202"/>
                    <a:pt x="1942" y="2034"/>
                  </a:cubicBezTo>
                  <a:cubicBezTo>
                    <a:pt x="1757" y="648"/>
                    <a:pt x="1202" y="93"/>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37"/>
            <p:cNvSpPr/>
            <p:nvPr/>
          </p:nvSpPr>
          <p:spPr>
            <a:xfrm>
              <a:off x="2936475" y="1753000"/>
              <a:ext cx="37725" cy="28800"/>
            </a:xfrm>
            <a:custGeom>
              <a:rect b="b" l="l" r="r" t="t"/>
              <a:pathLst>
                <a:path extrusionOk="0" h="1152" w="1509">
                  <a:moveTo>
                    <a:pt x="942" y="1"/>
                  </a:moveTo>
                  <a:cubicBezTo>
                    <a:pt x="799" y="1"/>
                    <a:pt x="613" y="41"/>
                    <a:pt x="371" y="135"/>
                  </a:cubicBezTo>
                  <a:cubicBezTo>
                    <a:pt x="93" y="227"/>
                    <a:pt x="1" y="504"/>
                    <a:pt x="1" y="874"/>
                  </a:cubicBezTo>
                  <a:cubicBezTo>
                    <a:pt x="103" y="857"/>
                    <a:pt x="201" y="850"/>
                    <a:pt x="297" y="850"/>
                  </a:cubicBezTo>
                  <a:cubicBezTo>
                    <a:pt x="725" y="850"/>
                    <a:pt x="1102" y="1001"/>
                    <a:pt x="1480" y="1152"/>
                  </a:cubicBezTo>
                  <a:cubicBezTo>
                    <a:pt x="1406" y="635"/>
                    <a:pt x="1509" y="1"/>
                    <a:pt x="94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37"/>
            <p:cNvSpPr/>
            <p:nvPr/>
          </p:nvSpPr>
          <p:spPr>
            <a:xfrm>
              <a:off x="4600300" y="4720975"/>
              <a:ext cx="39300" cy="28775"/>
            </a:xfrm>
            <a:custGeom>
              <a:rect b="b" l="l" r="r" t="t"/>
              <a:pathLst>
                <a:path extrusionOk="0" h="1151" w="1572">
                  <a:moveTo>
                    <a:pt x="1148" y="1"/>
                  </a:moveTo>
                  <a:cubicBezTo>
                    <a:pt x="1012" y="1"/>
                    <a:pt x="876" y="219"/>
                    <a:pt x="740" y="287"/>
                  </a:cubicBezTo>
                  <a:cubicBezTo>
                    <a:pt x="463" y="472"/>
                    <a:pt x="278" y="657"/>
                    <a:pt x="1" y="842"/>
                  </a:cubicBezTo>
                  <a:cubicBezTo>
                    <a:pt x="133" y="1073"/>
                    <a:pt x="265" y="1151"/>
                    <a:pt x="398" y="1151"/>
                  </a:cubicBezTo>
                  <a:cubicBezTo>
                    <a:pt x="635" y="1151"/>
                    <a:pt x="872" y="901"/>
                    <a:pt x="1110" y="842"/>
                  </a:cubicBezTo>
                  <a:cubicBezTo>
                    <a:pt x="1110" y="564"/>
                    <a:pt x="1572" y="287"/>
                    <a:pt x="1295" y="102"/>
                  </a:cubicBezTo>
                  <a:cubicBezTo>
                    <a:pt x="1246" y="29"/>
                    <a:pt x="1197" y="1"/>
                    <a:pt x="114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37"/>
            <p:cNvSpPr/>
            <p:nvPr/>
          </p:nvSpPr>
          <p:spPr>
            <a:xfrm>
              <a:off x="4045700" y="3644350"/>
              <a:ext cx="46225" cy="80900"/>
            </a:xfrm>
            <a:custGeom>
              <a:rect b="b" l="l" r="r" t="t"/>
              <a:pathLst>
                <a:path extrusionOk="0" h="3236" w="1849">
                  <a:moveTo>
                    <a:pt x="0" y="0"/>
                  </a:moveTo>
                  <a:cubicBezTo>
                    <a:pt x="278" y="740"/>
                    <a:pt x="1017" y="1294"/>
                    <a:pt x="370" y="2219"/>
                  </a:cubicBezTo>
                  <a:cubicBezTo>
                    <a:pt x="462" y="2958"/>
                    <a:pt x="925" y="3050"/>
                    <a:pt x="1664" y="3235"/>
                  </a:cubicBezTo>
                  <a:cubicBezTo>
                    <a:pt x="925" y="2034"/>
                    <a:pt x="1849" y="1017"/>
                    <a:pt x="1479" y="0"/>
                  </a:cubicBezTo>
                  <a:cubicBezTo>
                    <a:pt x="1294" y="0"/>
                    <a:pt x="1151" y="164"/>
                    <a:pt x="993" y="164"/>
                  </a:cubicBezTo>
                  <a:cubicBezTo>
                    <a:pt x="914" y="164"/>
                    <a:pt x="832" y="123"/>
                    <a:pt x="74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37"/>
            <p:cNvSpPr/>
            <p:nvPr/>
          </p:nvSpPr>
          <p:spPr>
            <a:xfrm>
              <a:off x="4064175" y="3623325"/>
              <a:ext cx="27750" cy="25150"/>
            </a:xfrm>
            <a:custGeom>
              <a:rect b="b" l="l" r="r" t="t"/>
              <a:pathLst>
                <a:path extrusionOk="0" h="1006" w="1110">
                  <a:moveTo>
                    <a:pt x="639" y="0"/>
                  </a:moveTo>
                  <a:cubicBezTo>
                    <a:pt x="196" y="0"/>
                    <a:pt x="260" y="582"/>
                    <a:pt x="1" y="841"/>
                  </a:cubicBezTo>
                  <a:cubicBezTo>
                    <a:pt x="93" y="964"/>
                    <a:pt x="175" y="1005"/>
                    <a:pt x="254" y="1005"/>
                  </a:cubicBezTo>
                  <a:cubicBezTo>
                    <a:pt x="412" y="1005"/>
                    <a:pt x="555" y="841"/>
                    <a:pt x="740" y="841"/>
                  </a:cubicBezTo>
                  <a:cubicBezTo>
                    <a:pt x="833" y="564"/>
                    <a:pt x="1110" y="194"/>
                    <a:pt x="740" y="9"/>
                  </a:cubicBezTo>
                  <a:cubicBezTo>
                    <a:pt x="704" y="3"/>
                    <a:pt x="670" y="0"/>
                    <a:pt x="63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37"/>
            <p:cNvSpPr/>
            <p:nvPr/>
          </p:nvSpPr>
          <p:spPr>
            <a:xfrm>
              <a:off x="3472600" y="1041925"/>
              <a:ext cx="23125" cy="15175"/>
            </a:xfrm>
            <a:custGeom>
              <a:rect b="b" l="l" r="r" t="t"/>
              <a:pathLst>
                <a:path extrusionOk="0" h="607" w="925">
                  <a:moveTo>
                    <a:pt x="694" y="1"/>
                  </a:moveTo>
                  <a:cubicBezTo>
                    <a:pt x="331" y="1"/>
                    <a:pt x="166" y="322"/>
                    <a:pt x="1" y="570"/>
                  </a:cubicBezTo>
                  <a:cubicBezTo>
                    <a:pt x="165" y="570"/>
                    <a:pt x="329" y="606"/>
                    <a:pt x="477" y="606"/>
                  </a:cubicBezTo>
                  <a:cubicBezTo>
                    <a:pt x="662" y="606"/>
                    <a:pt x="822" y="549"/>
                    <a:pt x="925" y="293"/>
                  </a:cubicBezTo>
                  <a:cubicBezTo>
                    <a:pt x="925" y="200"/>
                    <a:pt x="832" y="15"/>
                    <a:pt x="832" y="15"/>
                  </a:cubicBezTo>
                  <a:cubicBezTo>
                    <a:pt x="783" y="5"/>
                    <a:pt x="737" y="1"/>
                    <a:pt x="69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37"/>
            <p:cNvSpPr/>
            <p:nvPr/>
          </p:nvSpPr>
          <p:spPr>
            <a:xfrm>
              <a:off x="3100550" y="2759800"/>
              <a:ext cx="27750" cy="85000"/>
            </a:xfrm>
            <a:custGeom>
              <a:rect b="b" l="l" r="r" t="t"/>
              <a:pathLst>
                <a:path extrusionOk="0" h="3400" w="1110">
                  <a:moveTo>
                    <a:pt x="583" y="0"/>
                  </a:moveTo>
                  <a:cubicBezTo>
                    <a:pt x="370" y="0"/>
                    <a:pt x="186" y="534"/>
                    <a:pt x="1" y="534"/>
                  </a:cubicBezTo>
                  <a:lnTo>
                    <a:pt x="1" y="3400"/>
                  </a:lnTo>
                  <a:cubicBezTo>
                    <a:pt x="740" y="2290"/>
                    <a:pt x="1110" y="1458"/>
                    <a:pt x="925" y="534"/>
                  </a:cubicBezTo>
                  <a:cubicBezTo>
                    <a:pt x="802" y="134"/>
                    <a:pt x="689" y="0"/>
                    <a:pt x="58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37"/>
            <p:cNvSpPr/>
            <p:nvPr/>
          </p:nvSpPr>
          <p:spPr>
            <a:xfrm>
              <a:off x="3941700" y="1695825"/>
              <a:ext cx="60125" cy="69800"/>
            </a:xfrm>
            <a:custGeom>
              <a:rect b="b" l="l" r="r" t="t"/>
              <a:pathLst>
                <a:path extrusionOk="0" h="2792" w="2405">
                  <a:moveTo>
                    <a:pt x="1379" y="1"/>
                  </a:moveTo>
                  <a:cubicBezTo>
                    <a:pt x="1133" y="1"/>
                    <a:pt x="1129" y="437"/>
                    <a:pt x="925" y="573"/>
                  </a:cubicBezTo>
                  <a:cubicBezTo>
                    <a:pt x="1" y="1128"/>
                    <a:pt x="186" y="1960"/>
                    <a:pt x="186" y="2791"/>
                  </a:cubicBezTo>
                  <a:cubicBezTo>
                    <a:pt x="838" y="2710"/>
                    <a:pt x="483" y="1620"/>
                    <a:pt x="1154" y="1620"/>
                  </a:cubicBezTo>
                  <a:cubicBezTo>
                    <a:pt x="1243" y="1620"/>
                    <a:pt x="1350" y="1639"/>
                    <a:pt x="1480" y="1682"/>
                  </a:cubicBezTo>
                  <a:cubicBezTo>
                    <a:pt x="1687" y="1807"/>
                    <a:pt x="1857" y="1894"/>
                    <a:pt x="1990" y="1894"/>
                  </a:cubicBezTo>
                  <a:cubicBezTo>
                    <a:pt x="2153" y="1894"/>
                    <a:pt x="2261" y="1762"/>
                    <a:pt x="2312" y="1405"/>
                  </a:cubicBezTo>
                  <a:cubicBezTo>
                    <a:pt x="2404" y="850"/>
                    <a:pt x="2127" y="481"/>
                    <a:pt x="1757" y="203"/>
                  </a:cubicBezTo>
                  <a:cubicBezTo>
                    <a:pt x="1586" y="57"/>
                    <a:pt x="1467" y="1"/>
                    <a:pt x="137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37"/>
            <p:cNvSpPr/>
            <p:nvPr/>
          </p:nvSpPr>
          <p:spPr>
            <a:xfrm>
              <a:off x="2936475" y="4769725"/>
              <a:ext cx="37000" cy="55500"/>
            </a:xfrm>
            <a:custGeom>
              <a:rect b="b" l="l" r="r" t="t"/>
              <a:pathLst>
                <a:path extrusionOk="0" h="2220" w="1480">
                  <a:moveTo>
                    <a:pt x="1" y="1"/>
                  </a:moveTo>
                  <a:lnTo>
                    <a:pt x="1" y="1"/>
                  </a:lnTo>
                  <a:cubicBezTo>
                    <a:pt x="93" y="740"/>
                    <a:pt x="648" y="1480"/>
                    <a:pt x="1" y="2219"/>
                  </a:cubicBezTo>
                  <a:cubicBezTo>
                    <a:pt x="740" y="2127"/>
                    <a:pt x="1018" y="1480"/>
                    <a:pt x="1480" y="1110"/>
                  </a:cubicBezTo>
                  <a:cubicBezTo>
                    <a:pt x="1018" y="740"/>
                    <a:pt x="463" y="371"/>
                    <a:pt x="1"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37"/>
            <p:cNvSpPr/>
            <p:nvPr/>
          </p:nvSpPr>
          <p:spPr>
            <a:xfrm>
              <a:off x="3167575" y="2927975"/>
              <a:ext cx="37000" cy="39875"/>
            </a:xfrm>
            <a:custGeom>
              <a:rect b="b" l="l" r="r" t="t"/>
              <a:pathLst>
                <a:path extrusionOk="0" h="1595" w="1480">
                  <a:moveTo>
                    <a:pt x="555" y="0"/>
                  </a:moveTo>
                  <a:cubicBezTo>
                    <a:pt x="462" y="185"/>
                    <a:pt x="370" y="462"/>
                    <a:pt x="185" y="740"/>
                  </a:cubicBezTo>
                  <a:cubicBezTo>
                    <a:pt x="0" y="1109"/>
                    <a:pt x="93" y="1387"/>
                    <a:pt x="370" y="1479"/>
                  </a:cubicBezTo>
                  <a:cubicBezTo>
                    <a:pt x="462" y="1572"/>
                    <a:pt x="578" y="1595"/>
                    <a:pt x="705" y="1595"/>
                  </a:cubicBezTo>
                  <a:cubicBezTo>
                    <a:pt x="832" y="1595"/>
                    <a:pt x="971" y="1572"/>
                    <a:pt x="1109" y="1572"/>
                  </a:cubicBezTo>
                  <a:cubicBezTo>
                    <a:pt x="1479" y="1387"/>
                    <a:pt x="1294" y="1017"/>
                    <a:pt x="1294" y="740"/>
                  </a:cubicBezTo>
                  <a:cubicBezTo>
                    <a:pt x="1202" y="370"/>
                    <a:pt x="925" y="93"/>
                    <a:pt x="555"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37"/>
            <p:cNvSpPr/>
            <p:nvPr/>
          </p:nvSpPr>
          <p:spPr>
            <a:xfrm>
              <a:off x="4015650" y="1927350"/>
              <a:ext cx="64725" cy="44725"/>
            </a:xfrm>
            <a:custGeom>
              <a:rect b="b" l="l" r="r" t="t"/>
              <a:pathLst>
                <a:path extrusionOk="0" h="1789" w="2589">
                  <a:moveTo>
                    <a:pt x="1572" y="1"/>
                  </a:moveTo>
                  <a:cubicBezTo>
                    <a:pt x="1849" y="1203"/>
                    <a:pt x="833" y="833"/>
                    <a:pt x="1" y="1110"/>
                  </a:cubicBezTo>
                  <a:cubicBezTo>
                    <a:pt x="534" y="1377"/>
                    <a:pt x="875" y="1788"/>
                    <a:pt x="1232" y="1788"/>
                  </a:cubicBezTo>
                  <a:cubicBezTo>
                    <a:pt x="1370" y="1788"/>
                    <a:pt x="1510" y="1727"/>
                    <a:pt x="1664" y="1572"/>
                  </a:cubicBezTo>
                  <a:cubicBezTo>
                    <a:pt x="2034" y="1295"/>
                    <a:pt x="2589" y="463"/>
                    <a:pt x="157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37"/>
            <p:cNvSpPr/>
            <p:nvPr/>
          </p:nvSpPr>
          <p:spPr>
            <a:xfrm>
              <a:off x="3673650" y="2067950"/>
              <a:ext cx="53175" cy="88200"/>
            </a:xfrm>
            <a:custGeom>
              <a:rect b="b" l="l" r="r" t="t"/>
              <a:pathLst>
                <a:path extrusionOk="0" h="3528" w="2127">
                  <a:moveTo>
                    <a:pt x="664" y="1"/>
                  </a:moveTo>
                  <a:cubicBezTo>
                    <a:pt x="631" y="1"/>
                    <a:pt x="594" y="6"/>
                    <a:pt x="555" y="15"/>
                  </a:cubicBezTo>
                  <a:cubicBezTo>
                    <a:pt x="93" y="200"/>
                    <a:pt x="0" y="478"/>
                    <a:pt x="185" y="847"/>
                  </a:cubicBezTo>
                  <a:cubicBezTo>
                    <a:pt x="555" y="1679"/>
                    <a:pt x="1017" y="2511"/>
                    <a:pt x="1572" y="3528"/>
                  </a:cubicBezTo>
                  <a:cubicBezTo>
                    <a:pt x="2126" y="2234"/>
                    <a:pt x="1110" y="1494"/>
                    <a:pt x="1017" y="570"/>
                  </a:cubicBezTo>
                  <a:cubicBezTo>
                    <a:pt x="1017" y="322"/>
                    <a:pt x="943" y="1"/>
                    <a:pt x="664"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37"/>
            <p:cNvSpPr/>
            <p:nvPr/>
          </p:nvSpPr>
          <p:spPr>
            <a:xfrm>
              <a:off x="3655150" y="3625200"/>
              <a:ext cx="39850" cy="42275"/>
            </a:xfrm>
            <a:custGeom>
              <a:rect b="b" l="l" r="r" t="t"/>
              <a:pathLst>
                <a:path extrusionOk="0" h="1691" w="1594">
                  <a:moveTo>
                    <a:pt x="420" y="1"/>
                  </a:moveTo>
                  <a:cubicBezTo>
                    <a:pt x="297" y="1"/>
                    <a:pt x="158" y="9"/>
                    <a:pt x="1" y="27"/>
                  </a:cubicBezTo>
                  <a:cubicBezTo>
                    <a:pt x="1" y="674"/>
                    <a:pt x="833" y="951"/>
                    <a:pt x="740" y="1690"/>
                  </a:cubicBezTo>
                  <a:cubicBezTo>
                    <a:pt x="1243" y="770"/>
                    <a:pt x="1593" y="1"/>
                    <a:pt x="420"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37"/>
            <p:cNvSpPr/>
            <p:nvPr/>
          </p:nvSpPr>
          <p:spPr>
            <a:xfrm>
              <a:off x="3669025" y="3692500"/>
              <a:ext cx="23125" cy="18875"/>
            </a:xfrm>
            <a:custGeom>
              <a:rect b="b" l="l" r="r" t="t"/>
              <a:pathLst>
                <a:path extrusionOk="0" h="755" w="925">
                  <a:moveTo>
                    <a:pt x="412" y="1"/>
                  </a:moveTo>
                  <a:cubicBezTo>
                    <a:pt x="371" y="1"/>
                    <a:pt x="327" y="5"/>
                    <a:pt x="278" y="15"/>
                  </a:cubicBezTo>
                  <a:cubicBezTo>
                    <a:pt x="185" y="15"/>
                    <a:pt x="1" y="200"/>
                    <a:pt x="1" y="293"/>
                  </a:cubicBezTo>
                  <a:cubicBezTo>
                    <a:pt x="185" y="755"/>
                    <a:pt x="555" y="570"/>
                    <a:pt x="925" y="662"/>
                  </a:cubicBezTo>
                  <a:cubicBezTo>
                    <a:pt x="842" y="332"/>
                    <a:pt x="760" y="1"/>
                    <a:pt x="41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37"/>
            <p:cNvSpPr/>
            <p:nvPr/>
          </p:nvSpPr>
          <p:spPr>
            <a:xfrm>
              <a:off x="3874700" y="3327750"/>
              <a:ext cx="50250" cy="49000"/>
            </a:xfrm>
            <a:custGeom>
              <a:rect b="b" l="l" r="r" t="t"/>
              <a:pathLst>
                <a:path extrusionOk="0" h="1960" w="2010">
                  <a:moveTo>
                    <a:pt x="832" y="1"/>
                  </a:moveTo>
                  <a:lnTo>
                    <a:pt x="832" y="93"/>
                  </a:lnTo>
                  <a:cubicBezTo>
                    <a:pt x="555" y="278"/>
                    <a:pt x="0" y="278"/>
                    <a:pt x="0" y="832"/>
                  </a:cubicBezTo>
                  <a:cubicBezTo>
                    <a:pt x="0" y="1757"/>
                    <a:pt x="832" y="1757"/>
                    <a:pt x="1387" y="1942"/>
                  </a:cubicBezTo>
                  <a:cubicBezTo>
                    <a:pt x="1435" y="1954"/>
                    <a:pt x="1482" y="1960"/>
                    <a:pt x="1527" y="1960"/>
                  </a:cubicBezTo>
                  <a:cubicBezTo>
                    <a:pt x="1821" y="1960"/>
                    <a:pt x="2009" y="1708"/>
                    <a:pt x="1849" y="1387"/>
                  </a:cubicBezTo>
                  <a:cubicBezTo>
                    <a:pt x="1664" y="925"/>
                    <a:pt x="1572" y="185"/>
                    <a:pt x="832"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37"/>
            <p:cNvSpPr/>
            <p:nvPr/>
          </p:nvSpPr>
          <p:spPr>
            <a:xfrm>
              <a:off x="4505550" y="908275"/>
              <a:ext cx="32375" cy="27750"/>
            </a:xfrm>
            <a:custGeom>
              <a:rect b="b" l="l" r="r" t="t"/>
              <a:pathLst>
                <a:path extrusionOk="0" h="1110" w="1295">
                  <a:moveTo>
                    <a:pt x="1295" y="93"/>
                  </a:moveTo>
                  <a:lnTo>
                    <a:pt x="1295" y="93"/>
                  </a:lnTo>
                  <a:cubicBezTo>
                    <a:pt x="740" y="185"/>
                    <a:pt x="278" y="0"/>
                    <a:pt x="1" y="647"/>
                  </a:cubicBezTo>
                  <a:cubicBezTo>
                    <a:pt x="1" y="740"/>
                    <a:pt x="278" y="1109"/>
                    <a:pt x="463" y="1109"/>
                  </a:cubicBezTo>
                  <a:cubicBezTo>
                    <a:pt x="1110" y="1109"/>
                    <a:pt x="1202" y="647"/>
                    <a:pt x="1295" y="93"/>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37"/>
            <p:cNvSpPr/>
            <p:nvPr/>
          </p:nvSpPr>
          <p:spPr>
            <a:xfrm>
              <a:off x="2918000" y="866675"/>
              <a:ext cx="194125" cy="103850"/>
            </a:xfrm>
            <a:custGeom>
              <a:rect b="b" l="l" r="r" t="t"/>
              <a:pathLst>
                <a:path extrusionOk="0" h="4154" w="7765">
                  <a:moveTo>
                    <a:pt x="7210" y="0"/>
                  </a:moveTo>
                  <a:lnTo>
                    <a:pt x="7210" y="0"/>
                  </a:lnTo>
                  <a:cubicBezTo>
                    <a:pt x="6009" y="93"/>
                    <a:pt x="6193" y="1572"/>
                    <a:pt x="5362" y="1941"/>
                  </a:cubicBezTo>
                  <a:cubicBezTo>
                    <a:pt x="4992" y="1849"/>
                    <a:pt x="4807" y="1572"/>
                    <a:pt x="4714" y="1294"/>
                  </a:cubicBezTo>
                  <a:cubicBezTo>
                    <a:pt x="4643" y="900"/>
                    <a:pt x="4488" y="784"/>
                    <a:pt x="4292" y="784"/>
                  </a:cubicBezTo>
                  <a:cubicBezTo>
                    <a:pt x="4011" y="784"/>
                    <a:pt x="3647" y="1024"/>
                    <a:pt x="3328" y="1024"/>
                  </a:cubicBezTo>
                  <a:cubicBezTo>
                    <a:pt x="3296" y="1024"/>
                    <a:pt x="3266" y="1022"/>
                    <a:pt x="3236" y="1017"/>
                  </a:cubicBezTo>
                  <a:cubicBezTo>
                    <a:pt x="3184" y="983"/>
                    <a:pt x="3116" y="967"/>
                    <a:pt x="3038" y="967"/>
                  </a:cubicBezTo>
                  <a:cubicBezTo>
                    <a:pt x="2701" y="967"/>
                    <a:pt x="2184" y="1254"/>
                    <a:pt x="2034" y="1479"/>
                  </a:cubicBezTo>
                  <a:cubicBezTo>
                    <a:pt x="1387" y="3051"/>
                    <a:pt x="1387" y="3236"/>
                    <a:pt x="0" y="3605"/>
                  </a:cubicBezTo>
                  <a:cubicBezTo>
                    <a:pt x="724" y="3997"/>
                    <a:pt x="1428" y="4153"/>
                    <a:pt x="2116" y="4153"/>
                  </a:cubicBezTo>
                  <a:cubicBezTo>
                    <a:pt x="3536" y="4153"/>
                    <a:pt x="4886" y="3489"/>
                    <a:pt x="6193" y="2866"/>
                  </a:cubicBezTo>
                  <a:cubicBezTo>
                    <a:pt x="6422" y="2637"/>
                    <a:pt x="6462" y="2033"/>
                    <a:pt x="6934" y="2033"/>
                  </a:cubicBezTo>
                  <a:cubicBezTo>
                    <a:pt x="7035" y="2033"/>
                    <a:pt x="7156" y="2061"/>
                    <a:pt x="7303" y="2126"/>
                  </a:cubicBezTo>
                  <a:cubicBezTo>
                    <a:pt x="7580" y="2034"/>
                    <a:pt x="7672" y="1757"/>
                    <a:pt x="7672" y="1387"/>
                  </a:cubicBezTo>
                  <a:cubicBezTo>
                    <a:pt x="6286" y="1294"/>
                    <a:pt x="7765" y="370"/>
                    <a:pt x="7210"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37"/>
            <p:cNvSpPr/>
            <p:nvPr/>
          </p:nvSpPr>
          <p:spPr>
            <a:xfrm>
              <a:off x="3038150" y="630950"/>
              <a:ext cx="94775" cy="168725"/>
            </a:xfrm>
            <a:custGeom>
              <a:rect b="b" l="l" r="r" t="t"/>
              <a:pathLst>
                <a:path extrusionOk="0" h="6749" w="3791">
                  <a:moveTo>
                    <a:pt x="648" y="1"/>
                  </a:moveTo>
                  <a:cubicBezTo>
                    <a:pt x="556" y="1203"/>
                    <a:pt x="93" y="2497"/>
                    <a:pt x="1757" y="3421"/>
                  </a:cubicBezTo>
                  <a:cubicBezTo>
                    <a:pt x="1" y="3606"/>
                    <a:pt x="740" y="4900"/>
                    <a:pt x="278" y="6009"/>
                  </a:cubicBezTo>
                  <a:cubicBezTo>
                    <a:pt x="692" y="5679"/>
                    <a:pt x="1031" y="5348"/>
                    <a:pt x="1164" y="5348"/>
                  </a:cubicBezTo>
                  <a:cubicBezTo>
                    <a:pt x="1180" y="5348"/>
                    <a:pt x="1193" y="5352"/>
                    <a:pt x="1203" y="5362"/>
                  </a:cubicBezTo>
                  <a:cubicBezTo>
                    <a:pt x="1942" y="5732"/>
                    <a:pt x="648" y="6287"/>
                    <a:pt x="1110" y="6749"/>
                  </a:cubicBezTo>
                  <a:cubicBezTo>
                    <a:pt x="2497" y="6379"/>
                    <a:pt x="1850" y="4623"/>
                    <a:pt x="3051" y="4161"/>
                  </a:cubicBezTo>
                  <a:cubicBezTo>
                    <a:pt x="3791" y="3883"/>
                    <a:pt x="3791" y="3421"/>
                    <a:pt x="3236" y="2774"/>
                  </a:cubicBezTo>
                  <a:cubicBezTo>
                    <a:pt x="2959" y="2589"/>
                    <a:pt x="1942" y="2127"/>
                    <a:pt x="3236" y="1757"/>
                  </a:cubicBezTo>
                  <a:cubicBezTo>
                    <a:pt x="2682" y="740"/>
                    <a:pt x="1203" y="1018"/>
                    <a:pt x="648"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37"/>
            <p:cNvSpPr/>
            <p:nvPr/>
          </p:nvSpPr>
          <p:spPr>
            <a:xfrm>
              <a:off x="3072825" y="917500"/>
              <a:ext cx="27750" cy="20825"/>
            </a:xfrm>
            <a:custGeom>
              <a:rect b="b" l="l" r="r" t="t"/>
              <a:pathLst>
                <a:path extrusionOk="0" h="833" w="1110">
                  <a:moveTo>
                    <a:pt x="781" y="0"/>
                  </a:moveTo>
                  <a:cubicBezTo>
                    <a:pt x="359" y="0"/>
                    <a:pt x="305" y="604"/>
                    <a:pt x="0" y="833"/>
                  </a:cubicBezTo>
                  <a:cubicBezTo>
                    <a:pt x="555" y="833"/>
                    <a:pt x="925" y="555"/>
                    <a:pt x="1110" y="93"/>
                  </a:cubicBezTo>
                  <a:cubicBezTo>
                    <a:pt x="979" y="28"/>
                    <a:pt x="871" y="0"/>
                    <a:pt x="781"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37"/>
            <p:cNvSpPr/>
            <p:nvPr/>
          </p:nvSpPr>
          <p:spPr>
            <a:xfrm>
              <a:off x="2948025" y="820250"/>
              <a:ext cx="78600" cy="50200"/>
            </a:xfrm>
            <a:custGeom>
              <a:rect b="b" l="l" r="r" t="t"/>
              <a:pathLst>
                <a:path extrusionOk="0" h="2008" w="3144">
                  <a:moveTo>
                    <a:pt x="2277" y="1"/>
                  </a:moveTo>
                  <a:cubicBezTo>
                    <a:pt x="1901" y="1"/>
                    <a:pt x="1797" y="558"/>
                    <a:pt x="1572" y="933"/>
                  </a:cubicBezTo>
                  <a:cubicBezTo>
                    <a:pt x="1513" y="1112"/>
                    <a:pt x="1376" y="1214"/>
                    <a:pt x="1237" y="1214"/>
                  </a:cubicBezTo>
                  <a:cubicBezTo>
                    <a:pt x="1160" y="1214"/>
                    <a:pt x="1083" y="1183"/>
                    <a:pt x="1018" y="1118"/>
                  </a:cubicBezTo>
                  <a:cubicBezTo>
                    <a:pt x="851" y="951"/>
                    <a:pt x="696" y="880"/>
                    <a:pt x="561" y="880"/>
                  </a:cubicBezTo>
                  <a:cubicBezTo>
                    <a:pt x="324" y="880"/>
                    <a:pt x="152" y="1100"/>
                    <a:pt x="93" y="1395"/>
                  </a:cubicBezTo>
                  <a:cubicBezTo>
                    <a:pt x="1" y="1950"/>
                    <a:pt x="648" y="1765"/>
                    <a:pt x="1018" y="1950"/>
                  </a:cubicBezTo>
                  <a:cubicBezTo>
                    <a:pt x="1073" y="1991"/>
                    <a:pt x="1126" y="2008"/>
                    <a:pt x="1178" y="2008"/>
                  </a:cubicBezTo>
                  <a:cubicBezTo>
                    <a:pt x="1396" y="2008"/>
                    <a:pt x="1593" y="1714"/>
                    <a:pt x="1839" y="1714"/>
                  </a:cubicBezTo>
                  <a:cubicBezTo>
                    <a:pt x="1927" y="1714"/>
                    <a:pt x="2023" y="1753"/>
                    <a:pt x="2127" y="1857"/>
                  </a:cubicBezTo>
                  <a:cubicBezTo>
                    <a:pt x="2302" y="1892"/>
                    <a:pt x="2463" y="1927"/>
                    <a:pt x="2606" y="1927"/>
                  </a:cubicBezTo>
                  <a:cubicBezTo>
                    <a:pt x="2842" y="1927"/>
                    <a:pt x="3029" y="1833"/>
                    <a:pt x="3144" y="1488"/>
                  </a:cubicBezTo>
                  <a:cubicBezTo>
                    <a:pt x="2404" y="1210"/>
                    <a:pt x="2959" y="286"/>
                    <a:pt x="2589" y="101"/>
                  </a:cubicBezTo>
                  <a:cubicBezTo>
                    <a:pt x="2467" y="31"/>
                    <a:pt x="2364" y="1"/>
                    <a:pt x="227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37"/>
            <p:cNvSpPr/>
            <p:nvPr/>
          </p:nvSpPr>
          <p:spPr>
            <a:xfrm>
              <a:off x="2820950" y="905950"/>
              <a:ext cx="20800" cy="13900"/>
            </a:xfrm>
            <a:custGeom>
              <a:rect b="b" l="l" r="r" t="t"/>
              <a:pathLst>
                <a:path extrusionOk="0" h="556" w="832">
                  <a:moveTo>
                    <a:pt x="277" y="1"/>
                  </a:moveTo>
                  <a:cubicBezTo>
                    <a:pt x="93" y="1"/>
                    <a:pt x="0" y="93"/>
                    <a:pt x="93" y="278"/>
                  </a:cubicBezTo>
                  <a:cubicBezTo>
                    <a:pt x="93" y="370"/>
                    <a:pt x="370" y="555"/>
                    <a:pt x="462" y="555"/>
                  </a:cubicBezTo>
                  <a:cubicBezTo>
                    <a:pt x="647" y="555"/>
                    <a:pt x="832" y="463"/>
                    <a:pt x="740" y="186"/>
                  </a:cubicBezTo>
                  <a:cubicBezTo>
                    <a:pt x="555" y="93"/>
                    <a:pt x="462" y="1"/>
                    <a:pt x="27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63" name="Shape 8463"/>
        <p:cNvGrpSpPr/>
        <p:nvPr/>
      </p:nvGrpSpPr>
      <p:grpSpPr>
        <a:xfrm>
          <a:off x="0" y="0"/>
          <a:ext cx="0" cy="0"/>
          <a:chOff x="0" y="0"/>
          <a:chExt cx="0" cy="0"/>
        </a:xfrm>
      </p:grpSpPr>
      <p:sp>
        <p:nvSpPr>
          <p:cNvPr id="8464" name="Google Shape;8464;p38"/>
          <p:cNvSpPr txBox="1"/>
          <p:nvPr/>
        </p:nvSpPr>
        <p:spPr>
          <a:xfrm>
            <a:off x="3384550" y="2190000"/>
            <a:ext cx="2374800" cy="763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3900">
                <a:solidFill>
                  <a:srgbClr val="4D2801"/>
                </a:solidFill>
                <a:latin typeface="Merriweather Black"/>
                <a:ea typeface="Merriweather Black"/>
                <a:cs typeface="Merriweather Black"/>
                <a:sym typeface="Merriweather Black"/>
              </a:rPr>
              <a:t>SWOT</a:t>
            </a:r>
            <a:endParaRPr sz="3900">
              <a:solidFill>
                <a:srgbClr val="4D2801"/>
              </a:solidFill>
              <a:latin typeface="Merriweather Black"/>
              <a:ea typeface="Merriweather Black"/>
              <a:cs typeface="Merriweather Black"/>
              <a:sym typeface="Merriweather Black"/>
            </a:endParaRPr>
          </a:p>
        </p:txBody>
      </p:sp>
      <p:grpSp>
        <p:nvGrpSpPr>
          <p:cNvPr id="8465" name="Google Shape;8465;p38"/>
          <p:cNvGrpSpPr/>
          <p:nvPr/>
        </p:nvGrpSpPr>
        <p:grpSpPr>
          <a:xfrm>
            <a:off x="359995" y="360004"/>
            <a:ext cx="1311933" cy="1201918"/>
            <a:chOff x="992475" y="230175"/>
            <a:chExt cx="5575575" cy="5108025"/>
          </a:xfrm>
        </p:grpSpPr>
        <p:sp>
          <p:nvSpPr>
            <p:cNvPr id="8466" name="Google Shape;8466;p38"/>
            <p:cNvSpPr/>
            <p:nvPr/>
          </p:nvSpPr>
          <p:spPr>
            <a:xfrm>
              <a:off x="1721625" y="563050"/>
              <a:ext cx="392325" cy="122875"/>
            </a:xfrm>
            <a:custGeom>
              <a:rect b="b" l="l" r="r" t="t"/>
              <a:pathLst>
                <a:path extrusionOk="0" h="4915" w="15693">
                  <a:moveTo>
                    <a:pt x="15693" y="4281"/>
                  </a:moveTo>
                  <a:cubicBezTo>
                    <a:pt x="14266" y="3488"/>
                    <a:pt x="12205" y="3488"/>
                    <a:pt x="10462" y="3330"/>
                  </a:cubicBezTo>
                  <a:cubicBezTo>
                    <a:pt x="7926" y="3012"/>
                    <a:pt x="6024" y="2378"/>
                    <a:pt x="4121" y="1427"/>
                  </a:cubicBezTo>
                  <a:cubicBezTo>
                    <a:pt x="3012" y="952"/>
                    <a:pt x="1427" y="318"/>
                    <a:pt x="0" y="1"/>
                  </a:cubicBezTo>
                  <a:cubicBezTo>
                    <a:pt x="0" y="159"/>
                    <a:pt x="159" y="318"/>
                    <a:pt x="159" y="318"/>
                  </a:cubicBezTo>
                  <a:cubicBezTo>
                    <a:pt x="793" y="952"/>
                    <a:pt x="1585" y="952"/>
                    <a:pt x="2378" y="1269"/>
                  </a:cubicBezTo>
                  <a:cubicBezTo>
                    <a:pt x="3963" y="1903"/>
                    <a:pt x="5389" y="3171"/>
                    <a:pt x="7292" y="3805"/>
                  </a:cubicBezTo>
                  <a:cubicBezTo>
                    <a:pt x="8084" y="4122"/>
                    <a:pt x="9194" y="4281"/>
                    <a:pt x="10303" y="4439"/>
                  </a:cubicBezTo>
                  <a:cubicBezTo>
                    <a:pt x="11413" y="4598"/>
                    <a:pt x="12681" y="4915"/>
                    <a:pt x="13790" y="4756"/>
                  </a:cubicBezTo>
                  <a:cubicBezTo>
                    <a:pt x="14266" y="4598"/>
                    <a:pt x="14742" y="4281"/>
                    <a:pt x="15059" y="4281"/>
                  </a:cubicBezTo>
                  <a:cubicBezTo>
                    <a:pt x="15376" y="4281"/>
                    <a:pt x="15534" y="4439"/>
                    <a:pt x="15693" y="428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38"/>
            <p:cNvSpPr/>
            <p:nvPr/>
          </p:nvSpPr>
          <p:spPr>
            <a:xfrm>
              <a:off x="2224875" y="638350"/>
              <a:ext cx="39650" cy="35700"/>
            </a:xfrm>
            <a:custGeom>
              <a:rect b="b" l="l" r="r" t="t"/>
              <a:pathLst>
                <a:path extrusionOk="0" h="1428" w="1586">
                  <a:moveTo>
                    <a:pt x="952" y="1427"/>
                  </a:moveTo>
                  <a:cubicBezTo>
                    <a:pt x="1269" y="1427"/>
                    <a:pt x="1586" y="952"/>
                    <a:pt x="1427" y="476"/>
                  </a:cubicBezTo>
                  <a:cubicBezTo>
                    <a:pt x="318" y="0"/>
                    <a:pt x="1" y="1427"/>
                    <a:pt x="952" y="1427"/>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38"/>
            <p:cNvSpPr/>
            <p:nvPr/>
          </p:nvSpPr>
          <p:spPr>
            <a:xfrm>
              <a:off x="2759850" y="4597125"/>
              <a:ext cx="15875" cy="83250"/>
            </a:xfrm>
            <a:custGeom>
              <a:rect b="b" l="l" r="r" t="t"/>
              <a:pathLst>
                <a:path extrusionOk="0" h="3330" w="635">
                  <a:moveTo>
                    <a:pt x="476" y="3330"/>
                  </a:moveTo>
                  <a:cubicBezTo>
                    <a:pt x="635" y="2378"/>
                    <a:pt x="635" y="793"/>
                    <a:pt x="318" y="1"/>
                  </a:cubicBezTo>
                  <a:cubicBezTo>
                    <a:pt x="1" y="952"/>
                    <a:pt x="1" y="2537"/>
                    <a:pt x="476" y="333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38"/>
            <p:cNvSpPr/>
            <p:nvPr/>
          </p:nvSpPr>
          <p:spPr>
            <a:xfrm>
              <a:off x="2399250" y="4101800"/>
              <a:ext cx="19825" cy="23800"/>
            </a:xfrm>
            <a:custGeom>
              <a:rect b="b" l="l" r="r" t="t"/>
              <a:pathLst>
                <a:path extrusionOk="0" h="952" w="793">
                  <a:moveTo>
                    <a:pt x="793" y="0"/>
                  </a:moveTo>
                  <a:cubicBezTo>
                    <a:pt x="159" y="0"/>
                    <a:pt x="0" y="317"/>
                    <a:pt x="0" y="951"/>
                  </a:cubicBezTo>
                  <a:cubicBezTo>
                    <a:pt x="476" y="793"/>
                    <a:pt x="793" y="476"/>
                    <a:pt x="79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38"/>
            <p:cNvSpPr/>
            <p:nvPr/>
          </p:nvSpPr>
          <p:spPr>
            <a:xfrm>
              <a:off x="3104600" y="4660525"/>
              <a:ext cx="51550" cy="253650"/>
            </a:xfrm>
            <a:custGeom>
              <a:rect b="b" l="l" r="r" t="t"/>
              <a:pathLst>
                <a:path extrusionOk="0" h="10146" w="2062">
                  <a:moveTo>
                    <a:pt x="1427" y="1"/>
                  </a:moveTo>
                  <a:cubicBezTo>
                    <a:pt x="793" y="635"/>
                    <a:pt x="318" y="2220"/>
                    <a:pt x="159" y="3647"/>
                  </a:cubicBezTo>
                  <a:cubicBezTo>
                    <a:pt x="1" y="6183"/>
                    <a:pt x="1" y="9670"/>
                    <a:pt x="1903" y="10146"/>
                  </a:cubicBezTo>
                  <a:cubicBezTo>
                    <a:pt x="2061" y="9512"/>
                    <a:pt x="1744" y="8878"/>
                    <a:pt x="1586" y="8243"/>
                  </a:cubicBezTo>
                  <a:cubicBezTo>
                    <a:pt x="952" y="5707"/>
                    <a:pt x="1744" y="2379"/>
                    <a:pt x="142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38"/>
            <p:cNvSpPr/>
            <p:nvPr/>
          </p:nvSpPr>
          <p:spPr>
            <a:xfrm>
              <a:off x="2161475" y="646275"/>
              <a:ext cx="35700" cy="35700"/>
            </a:xfrm>
            <a:custGeom>
              <a:rect b="b" l="l" r="r" t="t"/>
              <a:pathLst>
                <a:path extrusionOk="0" h="1428" w="1428">
                  <a:moveTo>
                    <a:pt x="159" y="318"/>
                  </a:moveTo>
                  <a:cubicBezTo>
                    <a:pt x="1" y="1269"/>
                    <a:pt x="1427" y="1427"/>
                    <a:pt x="1110" y="318"/>
                  </a:cubicBezTo>
                  <a:cubicBezTo>
                    <a:pt x="952" y="1"/>
                    <a:pt x="318" y="1"/>
                    <a:pt x="159" y="318"/>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38"/>
            <p:cNvSpPr/>
            <p:nvPr/>
          </p:nvSpPr>
          <p:spPr>
            <a:xfrm>
              <a:off x="2082225" y="1621100"/>
              <a:ext cx="114950" cy="812400"/>
            </a:xfrm>
            <a:custGeom>
              <a:rect b="b" l="l" r="r" t="t"/>
              <a:pathLst>
                <a:path extrusionOk="0" h="32496" w="4598">
                  <a:moveTo>
                    <a:pt x="476" y="159"/>
                  </a:moveTo>
                  <a:cubicBezTo>
                    <a:pt x="318" y="159"/>
                    <a:pt x="318" y="1"/>
                    <a:pt x="159" y="159"/>
                  </a:cubicBezTo>
                  <a:cubicBezTo>
                    <a:pt x="159" y="159"/>
                    <a:pt x="1" y="159"/>
                    <a:pt x="159" y="318"/>
                  </a:cubicBezTo>
                  <a:cubicBezTo>
                    <a:pt x="159" y="1586"/>
                    <a:pt x="635" y="2696"/>
                    <a:pt x="952" y="3964"/>
                  </a:cubicBezTo>
                  <a:cubicBezTo>
                    <a:pt x="3012" y="12523"/>
                    <a:pt x="2854" y="22668"/>
                    <a:pt x="1903" y="32495"/>
                  </a:cubicBezTo>
                  <a:cubicBezTo>
                    <a:pt x="4597" y="28533"/>
                    <a:pt x="4597" y="21875"/>
                    <a:pt x="3963" y="16010"/>
                  </a:cubicBezTo>
                  <a:cubicBezTo>
                    <a:pt x="3329" y="10146"/>
                    <a:pt x="2378" y="4439"/>
                    <a:pt x="476" y="15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38"/>
            <p:cNvSpPr/>
            <p:nvPr/>
          </p:nvSpPr>
          <p:spPr>
            <a:xfrm>
              <a:off x="2399250" y="4173125"/>
              <a:ext cx="35675" cy="43600"/>
            </a:xfrm>
            <a:custGeom>
              <a:rect b="b" l="l" r="r" t="t"/>
              <a:pathLst>
                <a:path extrusionOk="0" h="1744" w="1427">
                  <a:moveTo>
                    <a:pt x="0" y="1744"/>
                  </a:moveTo>
                  <a:cubicBezTo>
                    <a:pt x="793" y="1427"/>
                    <a:pt x="1110" y="793"/>
                    <a:pt x="1427" y="0"/>
                  </a:cubicBezTo>
                  <a:cubicBezTo>
                    <a:pt x="476" y="159"/>
                    <a:pt x="159" y="793"/>
                    <a:pt x="0" y="174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38"/>
            <p:cNvSpPr/>
            <p:nvPr/>
          </p:nvSpPr>
          <p:spPr>
            <a:xfrm>
              <a:off x="5438650" y="3971025"/>
              <a:ext cx="126850" cy="372525"/>
            </a:xfrm>
            <a:custGeom>
              <a:rect b="b" l="l" r="r" t="t"/>
              <a:pathLst>
                <a:path extrusionOk="0" h="14901" w="5074">
                  <a:moveTo>
                    <a:pt x="1" y="0"/>
                  </a:moveTo>
                  <a:cubicBezTo>
                    <a:pt x="159" y="951"/>
                    <a:pt x="952" y="1744"/>
                    <a:pt x="1427" y="2695"/>
                  </a:cubicBezTo>
                  <a:cubicBezTo>
                    <a:pt x="2695" y="5231"/>
                    <a:pt x="3805" y="8084"/>
                    <a:pt x="3964" y="11413"/>
                  </a:cubicBezTo>
                  <a:cubicBezTo>
                    <a:pt x="4122" y="12681"/>
                    <a:pt x="4281" y="13949"/>
                    <a:pt x="3805" y="14900"/>
                  </a:cubicBezTo>
                  <a:cubicBezTo>
                    <a:pt x="4439" y="14900"/>
                    <a:pt x="4598" y="13632"/>
                    <a:pt x="4598" y="12998"/>
                  </a:cubicBezTo>
                  <a:cubicBezTo>
                    <a:pt x="5073" y="7450"/>
                    <a:pt x="2537" y="3012"/>
                    <a:pt x="159" y="0"/>
                  </a:cubicBezTo>
                  <a:lnTo>
                    <a:pt x="1"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38"/>
            <p:cNvSpPr/>
            <p:nvPr/>
          </p:nvSpPr>
          <p:spPr>
            <a:xfrm>
              <a:off x="5838900" y="3630225"/>
              <a:ext cx="221925" cy="158525"/>
            </a:xfrm>
            <a:custGeom>
              <a:rect b="b" l="l" r="r" t="t"/>
              <a:pathLst>
                <a:path extrusionOk="0" h="6341" w="8877">
                  <a:moveTo>
                    <a:pt x="159" y="0"/>
                  </a:moveTo>
                  <a:cubicBezTo>
                    <a:pt x="159" y="0"/>
                    <a:pt x="0" y="0"/>
                    <a:pt x="0" y="0"/>
                  </a:cubicBezTo>
                  <a:cubicBezTo>
                    <a:pt x="159" y="793"/>
                    <a:pt x="951" y="1586"/>
                    <a:pt x="1744" y="2220"/>
                  </a:cubicBezTo>
                  <a:cubicBezTo>
                    <a:pt x="3487" y="4122"/>
                    <a:pt x="5865" y="6341"/>
                    <a:pt x="8877" y="5865"/>
                  </a:cubicBezTo>
                  <a:cubicBezTo>
                    <a:pt x="8243" y="5231"/>
                    <a:pt x="7292" y="5231"/>
                    <a:pt x="6341" y="4756"/>
                  </a:cubicBezTo>
                  <a:cubicBezTo>
                    <a:pt x="3963" y="3646"/>
                    <a:pt x="2219" y="1744"/>
                    <a:pt x="317" y="0"/>
                  </a:cubicBezTo>
                  <a:cubicBezTo>
                    <a:pt x="159" y="0"/>
                    <a:pt x="159" y="0"/>
                    <a:pt x="15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38"/>
            <p:cNvSpPr/>
            <p:nvPr/>
          </p:nvSpPr>
          <p:spPr>
            <a:xfrm>
              <a:off x="992475" y="230175"/>
              <a:ext cx="5575575" cy="5108025"/>
            </a:xfrm>
            <a:custGeom>
              <a:rect b="b" l="l" r="r" t="t"/>
              <a:pathLst>
                <a:path extrusionOk="0" h="204321" w="223023">
                  <a:moveTo>
                    <a:pt x="222706" y="119517"/>
                  </a:moveTo>
                  <a:cubicBezTo>
                    <a:pt x="222547" y="118408"/>
                    <a:pt x="221438" y="116506"/>
                    <a:pt x="220804" y="115872"/>
                  </a:cubicBezTo>
                  <a:cubicBezTo>
                    <a:pt x="219853" y="114921"/>
                    <a:pt x="217000" y="114128"/>
                    <a:pt x="214939" y="114287"/>
                  </a:cubicBezTo>
                  <a:cubicBezTo>
                    <a:pt x="211769" y="114762"/>
                    <a:pt x="210659" y="117932"/>
                    <a:pt x="208440" y="119517"/>
                  </a:cubicBezTo>
                  <a:cubicBezTo>
                    <a:pt x="208282" y="119993"/>
                    <a:pt x="208757" y="120627"/>
                    <a:pt x="208282" y="120944"/>
                  </a:cubicBezTo>
                  <a:cubicBezTo>
                    <a:pt x="199722" y="117457"/>
                    <a:pt x="193065" y="112226"/>
                    <a:pt x="188626" y="104776"/>
                  </a:cubicBezTo>
                  <a:cubicBezTo>
                    <a:pt x="188626" y="104617"/>
                    <a:pt x="188626" y="104300"/>
                    <a:pt x="188626" y="103983"/>
                  </a:cubicBezTo>
                  <a:cubicBezTo>
                    <a:pt x="187675" y="103191"/>
                    <a:pt x="187358" y="102081"/>
                    <a:pt x="186883" y="100972"/>
                  </a:cubicBezTo>
                  <a:cubicBezTo>
                    <a:pt x="186249" y="99862"/>
                    <a:pt x="185773" y="98753"/>
                    <a:pt x="185456" y="97643"/>
                  </a:cubicBezTo>
                  <a:cubicBezTo>
                    <a:pt x="184505" y="95265"/>
                    <a:pt x="183396" y="92888"/>
                    <a:pt x="182762" y="90510"/>
                  </a:cubicBezTo>
                  <a:cubicBezTo>
                    <a:pt x="182445" y="89084"/>
                    <a:pt x="182286" y="87340"/>
                    <a:pt x="182128" y="85438"/>
                  </a:cubicBezTo>
                  <a:cubicBezTo>
                    <a:pt x="182128" y="83694"/>
                    <a:pt x="181811" y="81951"/>
                    <a:pt x="181811" y="80207"/>
                  </a:cubicBezTo>
                  <a:cubicBezTo>
                    <a:pt x="181811" y="72598"/>
                    <a:pt x="182603" y="65466"/>
                    <a:pt x="184030" y="59601"/>
                  </a:cubicBezTo>
                  <a:cubicBezTo>
                    <a:pt x="184505" y="58016"/>
                    <a:pt x="184664" y="56430"/>
                    <a:pt x="185298" y="55004"/>
                  </a:cubicBezTo>
                  <a:cubicBezTo>
                    <a:pt x="185456" y="54370"/>
                    <a:pt x="185932" y="53894"/>
                    <a:pt x="186249" y="53260"/>
                  </a:cubicBezTo>
                  <a:cubicBezTo>
                    <a:pt x="187358" y="51200"/>
                    <a:pt x="188151" y="49773"/>
                    <a:pt x="189577" y="48029"/>
                  </a:cubicBezTo>
                  <a:cubicBezTo>
                    <a:pt x="192431" y="45018"/>
                    <a:pt x="194967" y="41689"/>
                    <a:pt x="197503" y="38836"/>
                  </a:cubicBezTo>
                  <a:cubicBezTo>
                    <a:pt x="199247" y="36775"/>
                    <a:pt x="201307" y="35032"/>
                    <a:pt x="203209" y="33130"/>
                  </a:cubicBezTo>
                  <a:cubicBezTo>
                    <a:pt x="205270" y="31069"/>
                    <a:pt x="207806" y="28533"/>
                    <a:pt x="210342" y="26948"/>
                  </a:cubicBezTo>
                  <a:cubicBezTo>
                    <a:pt x="210659" y="25204"/>
                    <a:pt x="209867" y="23302"/>
                    <a:pt x="209074" y="21558"/>
                  </a:cubicBezTo>
                  <a:cubicBezTo>
                    <a:pt x="208282" y="19815"/>
                    <a:pt x="207806" y="17913"/>
                    <a:pt x="207172" y="16169"/>
                  </a:cubicBezTo>
                  <a:cubicBezTo>
                    <a:pt x="206538" y="14584"/>
                    <a:pt x="205428" y="13157"/>
                    <a:pt x="204636" y="11572"/>
                  </a:cubicBezTo>
                  <a:cubicBezTo>
                    <a:pt x="203685" y="9829"/>
                    <a:pt x="203209" y="7926"/>
                    <a:pt x="202258" y="6500"/>
                  </a:cubicBezTo>
                  <a:cubicBezTo>
                    <a:pt x="200515" y="3647"/>
                    <a:pt x="197027" y="1269"/>
                    <a:pt x="193382" y="318"/>
                  </a:cubicBezTo>
                  <a:cubicBezTo>
                    <a:pt x="191797" y="1"/>
                    <a:pt x="190687" y="794"/>
                    <a:pt x="189577" y="1111"/>
                  </a:cubicBezTo>
                  <a:cubicBezTo>
                    <a:pt x="189102" y="1269"/>
                    <a:pt x="188626" y="1269"/>
                    <a:pt x="188309" y="1586"/>
                  </a:cubicBezTo>
                  <a:cubicBezTo>
                    <a:pt x="187200" y="2220"/>
                    <a:pt x="185932" y="4122"/>
                    <a:pt x="185773" y="5549"/>
                  </a:cubicBezTo>
                  <a:cubicBezTo>
                    <a:pt x="185456" y="7768"/>
                    <a:pt x="186407" y="8402"/>
                    <a:pt x="186724" y="9829"/>
                  </a:cubicBezTo>
                  <a:cubicBezTo>
                    <a:pt x="186883" y="10463"/>
                    <a:pt x="186883" y="10938"/>
                    <a:pt x="187200" y="11414"/>
                  </a:cubicBezTo>
                  <a:cubicBezTo>
                    <a:pt x="180225" y="12840"/>
                    <a:pt x="172458" y="12048"/>
                    <a:pt x="166435" y="10621"/>
                  </a:cubicBezTo>
                  <a:cubicBezTo>
                    <a:pt x="160095" y="9195"/>
                    <a:pt x="154071" y="7134"/>
                    <a:pt x="148524" y="5390"/>
                  </a:cubicBezTo>
                  <a:cubicBezTo>
                    <a:pt x="147097" y="4915"/>
                    <a:pt x="145670" y="4439"/>
                    <a:pt x="144085" y="3964"/>
                  </a:cubicBezTo>
                  <a:cubicBezTo>
                    <a:pt x="142659" y="3647"/>
                    <a:pt x="141074" y="3171"/>
                    <a:pt x="139489" y="2696"/>
                  </a:cubicBezTo>
                  <a:cubicBezTo>
                    <a:pt x="136318" y="2062"/>
                    <a:pt x="132514" y="2062"/>
                    <a:pt x="129027" y="2220"/>
                  </a:cubicBezTo>
                  <a:cubicBezTo>
                    <a:pt x="125540" y="2379"/>
                    <a:pt x="122370" y="2537"/>
                    <a:pt x="119358" y="3647"/>
                  </a:cubicBezTo>
                  <a:cubicBezTo>
                    <a:pt x="116663" y="4598"/>
                    <a:pt x="114444" y="6024"/>
                    <a:pt x="112383" y="8085"/>
                  </a:cubicBezTo>
                  <a:cubicBezTo>
                    <a:pt x="108579" y="5390"/>
                    <a:pt x="104141" y="3013"/>
                    <a:pt x="97959" y="3013"/>
                  </a:cubicBezTo>
                  <a:cubicBezTo>
                    <a:pt x="94947" y="3013"/>
                    <a:pt x="91777" y="3013"/>
                    <a:pt x="88766" y="3488"/>
                  </a:cubicBezTo>
                  <a:cubicBezTo>
                    <a:pt x="87339" y="3647"/>
                    <a:pt x="86071" y="3964"/>
                    <a:pt x="84644" y="4122"/>
                  </a:cubicBezTo>
                  <a:cubicBezTo>
                    <a:pt x="80206" y="4756"/>
                    <a:pt x="76877" y="5866"/>
                    <a:pt x="73232" y="7292"/>
                  </a:cubicBezTo>
                  <a:cubicBezTo>
                    <a:pt x="70854" y="8085"/>
                    <a:pt x="68476" y="8878"/>
                    <a:pt x="65940" y="9512"/>
                  </a:cubicBezTo>
                  <a:cubicBezTo>
                    <a:pt x="63246" y="10146"/>
                    <a:pt x="60551" y="10463"/>
                    <a:pt x="57856" y="11097"/>
                  </a:cubicBezTo>
                  <a:cubicBezTo>
                    <a:pt x="55162" y="11731"/>
                    <a:pt x="52467" y="12365"/>
                    <a:pt x="49614" y="12682"/>
                  </a:cubicBezTo>
                  <a:cubicBezTo>
                    <a:pt x="44225" y="12999"/>
                    <a:pt x="39311" y="12523"/>
                    <a:pt x="35190" y="11255"/>
                  </a:cubicBezTo>
                  <a:cubicBezTo>
                    <a:pt x="36458" y="9829"/>
                    <a:pt x="37409" y="8085"/>
                    <a:pt x="36933" y="5390"/>
                  </a:cubicBezTo>
                  <a:cubicBezTo>
                    <a:pt x="36616" y="3964"/>
                    <a:pt x="36458" y="3330"/>
                    <a:pt x="35665" y="2537"/>
                  </a:cubicBezTo>
                  <a:cubicBezTo>
                    <a:pt x="34397" y="1269"/>
                    <a:pt x="31861" y="159"/>
                    <a:pt x="29325" y="794"/>
                  </a:cubicBezTo>
                  <a:cubicBezTo>
                    <a:pt x="26472" y="1428"/>
                    <a:pt x="22984" y="4122"/>
                    <a:pt x="22350" y="6975"/>
                  </a:cubicBezTo>
                  <a:cubicBezTo>
                    <a:pt x="21875" y="7609"/>
                    <a:pt x="21399" y="8561"/>
                    <a:pt x="20924" y="8878"/>
                  </a:cubicBezTo>
                  <a:cubicBezTo>
                    <a:pt x="20290" y="10621"/>
                    <a:pt x="19022" y="12048"/>
                    <a:pt x="18229" y="13791"/>
                  </a:cubicBezTo>
                  <a:cubicBezTo>
                    <a:pt x="16961" y="16169"/>
                    <a:pt x="16010" y="18705"/>
                    <a:pt x="15217" y="21558"/>
                  </a:cubicBezTo>
                  <a:cubicBezTo>
                    <a:pt x="15059" y="21875"/>
                    <a:pt x="14900" y="21241"/>
                    <a:pt x="14583" y="21558"/>
                  </a:cubicBezTo>
                  <a:cubicBezTo>
                    <a:pt x="15376" y="23619"/>
                    <a:pt x="13474" y="25204"/>
                    <a:pt x="12998" y="26948"/>
                  </a:cubicBezTo>
                  <a:cubicBezTo>
                    <a:pt x="15534" y="28374"/>
                    <a:pt x="17912" y="29801"/>
                    <a:pt x="19973" y="31544"/>
                  </a:cubicBezTo>
                  <a:cubicBezTo>
                    <a:pt x="20607" y="32178"/>
                    <a:pt x="21241" y="33130"/>
                    <a:pt x="22033" y="33764"/>
                  </a:cubicBezTo>
                  <a:cubicBezTo>
                    <a:pt x="24094" y="35983"/>
                    <a:pt x="26313" y="38043"/>
                    <a:pt x="28691" y="40104"/>
                  </a:cubicBezTo>
                  <a:cubicBezTo>
                    <a:pt x="33446" y="44384"/>
                    <a:pt x="36141" y="49773"/>
                    <a:pt x="38677" y="55955"/>
                  </a:cubicBezTo>
                  <a:cubicBezTo>
                    <a:pt x="39628" y="58016"/>
                    <a:pt x="39945" y="60393"/>
                    <a:pt x="40420" y="62771"/>
                  </a:cubicBezTo>
                  <a:cubicBezTo>
                    <a:pt x="41371" y="67685"/>
                    <a:pt x="41847" y="73233"/>
                    <a:pt x="41530" y="79097"/>
                  </a:cubicBezTo>
                  <a:cubicBezTo>
                    <a:pt x="41371" y="81634"/>
                    <a:pt x="40896" y="84170"/>
                    <a:pt x="40420" y="86547"/>
                  </a:cubicBezTo>
                  <a:cubicBezTo>
                    <a:pt x="39469" y="91778"/>
                    <a:pt x="38201" y="95741"/>
                    <a:pt x="36299" y="99545"/>
                  </a:cubicBezTo>
                  <a:cubicBezTo>
                    <a:pt x="35348" y="101606"/>
                    <a:pt x="34080" y="103349"/>
                    <a:pt x="32970" y="104934"/>
                  </a:cubicBezTo>
                  <a:cubicBezTo>
                    <a:pt x="30593" y="108422"/>
                    <a:pt x="27581" y="111116"/>
                    <a:pt x="24728" y="114128"/>
                  </a:cubicBezTo>
                  <a:cubicBezTo>
                    <a:pt x="21716" y="116981"/>
                    <a:pt x="18863" y="119834"/>
                    <a:pt x="15059" y="121895"/>
                  </a:cubicBezTo>
                  <a:cubicBezTo>
                    <a:pt x="14108" y="120627"/>
                    <a:pt x="13474" y="118725"/>
                    <a:pt x="12364" y="117457"/>
                  </a:cubicBezTo>
                  <a:cubicBezTo>
                    <a:pt x="12206" y="117457"/>
                    <a:pt x="12047" y="117457"/>
                    <a:pt x="11889" y="117298"/>
                  </a:cubicBezTo>
                  <a:cubicBezTo>
                    <a:pt x="11889" y="117298"/>
                    <a:pt x="11889" y="116981"/>
                    <a:pt x="11730" y="116981"/>
                  </a:cubicBezTo>
                  <a:cubicBezTo>
                    <a:pt x="9670" y="114287"/>
                    <a:pt x="4756" y="113494"/>
                    <a:pt x="2061" y="116189"/>
                  </a:cubicBezTo>
                  <a:cubicBezTo>
                    <a:pt x="635" y="117615"/>
                    <a:pt x="0" y="121261"/>
                    <a:pt x="1110" y="123480"/>
                  </a:cubicBezTo>
                  <a:cubicBezTo>
                    <a:pt x="1269" y="123956"/>
                    <a:pt x="1903" y="124590"/>
                    <a:pt x="2220" y="125065"/>
                  </a:cubicBezTo>
                  <a:cubicBezTo>
                    <a:pt x="3963" y="128077"/>
                    <a:pt x="5548" y="130772"/>
                    <a:pt x="7609" y="133466"/>
                  </a:cubicBezTo>
                  <a:cubicBezTo>
                    <a:pt x="9511" y="135844"/>
                    <a:pt x="11413" y="138539"/>
                    <a:pt x="13632" y="141392"/>
                  </a:cubicBezTo>
                  <a:cubicBezTo>
                    <a:pt x="16961" y="145989"/>
                    <a:pt x="20765" y="150427"/>
                    <a:pt x="25045" y="154231"/>
                  </a:cubicBezTo>
                  <a:cubicBezTo>
                    <a:pt x="25837" y="154865"/>
                    <a:pt x="26472" y="155658"/>
                    <a:pt x="27106" y="155816"/>
                  </a:cubicBezTo>
                  <a:cubicBezTo>
                    <a:pt x="28849" y="156450"/>
                    <a:pt x="31068" y="155816"/>
                    <a:pt x="32812" y="155499"/>
                  </a:cubicBezTo>
                  <a:cubicBezTo>
                    <a:pt x="34714" y="155024"/>
                    <a:pt x="36616" y="154548"/>
                    <a:pt x="37884" y="153914"/>
                  </a:cubicBezTo>
                  <a:cubicBezTo>
                    <a:pt x="37250" y="155658"/>
                    <a:pt x="36616" y="158035"/>
                    <a:pt x="36458" y="160254"/>
                  </a:cubicBezTo>
                  <a:cubicBezTo>
                    <a:pt x="36458" y="162157"/>
                    <a:pt x="36299" y="163425"/>
                    <a:pt x="36933" y="164693"/>
                  </a:cubicBezTo>
                  <a:cubicBezTo>
                    <a:pt x="37409" y="165327"/>
                    <a:pt x="38360" y="166119"/>
                    <a:pt x="38994" y="166912"/>
                  </a:cubicBezTo>
                  <a:cubicBezTo>
                    <a:pt x="42481" y="170558"/>
                    <a:pt x="46761" y="173569"/>
                    <a:pt x="51516" y="175788"/>
                  </a:cubicBezTo>
                  <a:cubicBezTo>
                    <a:pt x="53735" y="176898"/>
                    <a:pt x="56430" y="178166"/>
                    <a:pt x="58015" y="179593"/>
                  </a:cubicBezTo>
                  <a:cubicBezTo>
                    <a:pt x="59600" y="179910"/>
                    <a:pt x="60868" y="180702"/>
                    <a:pt x="62295" y="181336"/>
                  </a:cubicBezTo>
                  <a:cubicBezTo>
                    <a:pt x="63404" y="181812"/>
                    <a:pt x="64355" y="182446"/>
                    <a:pt x="65623" y="182921"/>
                  </a:cubicBezTo>
                  <a:cubicBezTo>
                    <a:pt x="68318" y="183872"/>
                    <a:pt x="71330" y="184982"/>
                    <a:pt x="74975" y="185140"/>
                  </a:cubicBezTo>
                  <a:cubicBezTo>
                    <a:pt x="75134" y="184665"/>
                    <a:pt x="75609" y="184982"/>
                    <a:pt x="75926" y="184665"/>
                  </a:cubicBezTo>
                  <a:cubicBezTo>
                    <a:pt x="77036" y="182446"/>
                    <a:pt x="78938" y="180544"/>
                    <a:pt x="80840" y="179434"/>
                  </a:cubicBezTo>
                  <a:cubicBezTo>
                    <a:pt x="80206" y="181495"/>
                    <a:pt x="79572" y="184506"/>
                    <a:pt x="80365" y="186567"/>
                  </a:cubicBezTo>
                  <a:cubicBezTo>
                    <a:pt x="80682" y="187201"/>
                    <a:pt x="81316" y="187677"/>
                    <a:pt x="81791" y="188469"/>
                  </a:cubicBezTo>
                  <a:cubicBezTo>
                    <a:pt x="82267" y="189103"/>
                    <a:pt x="82901" y="189896"/>
                    <a:pt x="83376" y="190054"/>
                  </a:cubicBezTo>
                  <a:cubicBezTo>
                    <a:pt x="83852" y="190371"/>
                    <a:pt x="84486" y="190213"/>
                    <a:pt x="84961" y="190371"/>
                  </a:cubicBezTo>
                  <a:cubicBezTo>
                    <a:pt x="85437" y="190530"/>
                    <a:pt x="85912" y="190847"/>
                    <a:pt x="86546" y="191005"/>
                  </a:cubicBezTo>
                  <a:cubicBezTo>
                    <a:pt x="90034" y="191798"/>
                    <a:pt x="94155" y="192749"/>
                    <a:pt x="97325" y="193859"/>
                  </a:cubicBezTo>
                  <a:cubicBezTo>
                    <a:pt x="97959" y="194493"/>
                    <a:pt x="98118" y="195602"/>
                    <a:pt x="99386" y="195444"/>
                  </a:cubicBezTo>
                  <a:cubicBezTo>
                    <a:pt x="99703" y="194968"/>
                    <a:pt x="98593" y="194810"/>
                    <a:pt x="98910" y="194334"/>
                  </a:cubicBezTo>
                  <a:cubicBezTo>
                    <a:pt x="101129" y="195285"/>
                    <a:pt x="103031" y="196395"/>
                    <a:pt x="104775" y="197663"/>
                  </a:cubicBezTo>
                  <a:cubicBezTo>
                    <a:pt x="106519" y="198931"/>
                    <a:pt x="107787" y="200674"/>
                    <a:pt x="109055" y="202418"/>
                  </a:cubicBezTo>
                  <a:cubicBezTo>
                    <a:pt x="109530" y="203052"/>
                    <a:pt x="109847" y="203845"/>
                    <a:pt x="110640" y="204320"/>
                  </a:cubicBezTo>
                  <a:cubicBezTo>
                    <a:pt x="111274" y="204003"/>
                    <a:pt x="111432" y="204003"/>
                    <a:pt x="112066" y="203845"/>
                  </a:cubicBezTo>
                  <a:cubicBezTo>
                    <a:pt x="113018" y="202418"/>
                    <a:pt x="113493" y="201150"/>
                    <a:pt x="114603" y="200040"/>
                  </a:cubicBezTo>
                  <a:cubicBezTo>
                    <a:pt x="115871" y="198931"/>
                    <a:pt x="117456" y="198297"/>
                    <a:pt x="119041" y="197346"/>
                  </a:cubicBezTo>
                  <a:cubicBezTo>
                    <a:pt x="120467" y="196553"/>
                    <a:pt x="121894" y="195444"/>
                    <a:pt x="123479" y="194810"/>
                  </a:cubicBezTo>
                  <a:cubicBezTo>
                    <a:pt x="124747" y="194493"/>
                    <a:pt x="126015" y="194176"/>
                    <a:pt x="127283" y="193859"/>
                  </a:cubicBezTo>
                  <a:cubicBezTo>
                    <a:pt x="130929" y="192749"/>
                    <a:pt x="134892" y="191322"/>
                    <a:pt x="138379" y="190530"/>
                  </a:cubicBezTo>
                  <a:cubicBezTo>
                    <a:pt x="139330" y="190213"/>
                    <a:pt x="140757" y="190213"/>
                    <a:pt x="141549" y="189579"/>
                  </a:cubicBezTo>
                  <a:cubicBezTo>
                    <a:pt x="144244" y="187835"/>
                    <a:pt x="143293" y="179910"/>
                    <a:pt x="142183" y="177532"/>
                  </a:cubicBezTo>
                  <a:lnTo>
                    <a:pt x="142183" y="177532"/>
                  </a:lnTo>
                  <a:cubicBezTo>
                    <a:pt x="143134" y="178483"/>
                    <a:pt x="144402" y="179593"/>
                    <a:pt x="145353" y="181178"/>
                  </a:cubicBezTo>
                  <a:cubicBezTo>
                    <a:pt x="145987" y="181970"/>
                    <a:pt x="147097" y="184982"/>
                    <a:pt x="148048" y="185299"/>
                  </a:cubicBezTo>
                  <a:cubicBezTo>
                    <a:pt x="148524" y="185457"/>
                    <a:pt x="149792" y="185299"/>
                    <a:pt x="150426" y="185140"/>
                  </a:cubicBezTo>
                  <a:cubicBezTo>
                    <a:pt x="151218" y="185140"/>
                    <a:pt x="152169" y="184665"/>
                    <a:pt x="153120" y="184348"/>
                  </a:cubicBezTo>
                  <a:cubicBezTo>
                    <a:pt x="155974" y="183555"/>
                    <a:pt x="158351" y="182446"/>
                    <a:pt x="160887" y="181653"/>
                  </a:cubicBezTo>
                  <a:cubicBezTo>
                    <a:pt x="164533" y="180544"/>
                    <a:pt x="167545" y="178959"/>
                    <a:pt x="170556" y="177373"/>
                  </a:cubicBezTo>
                  <a:cubicBezTo>
                    <a:pt x="172141" y="176422"/>
                    <a:pt x="173727" y="175788"/>
                    <a:pt x="175153" y="174837"/>
                  </a:cubicBezTo>
                  <a:cubicBezTo>
                    <a:pt x="176580" y="173886"/>
                    <a:pt x="178165" y="173094"/>
                    <a:pt x="179274" y="171984"/>
                  </a:cubicBezTo>
                  <a:cubicBezTo>
                    <a:pt x="181652" y="169607"/>
                    <a:pt x="184188" y="167387"/>
                    <a:pt x="186090" y="164851"/>
                  </a:cubicBezTo>
                  <a:cubicBezTo>
                    <a:pt x="188309" y="164851"/>
                    <a:pt x="187992" y="162474"/>
                    <a:pt x="187834" y="160096"/>
                  </a:cubicBezTo>
                  <a:cubicBezTo>
                    <a:pt x="187675" y="157877"/>
                    <a:pt x="187200" y="155975"/>
                    <a:pt x="186724" y="154548"/>
                  </a:cubicBezTo>
                  <a:cubicBezTo>
                    <a:pt x="188468" y="154865"/>
                    <a:pt x="191163" y="155975"/>
                    <a:pt x="193540" y="156133"/>
                  </a:cubicBezTo>
                  <a:cubicBezTo>
                    <a:pt x="196076" y="156292"/>
                    <a:pt x="196869" y="155499"/>
                    <a:pt x="198295" y="154073"/>
                  </a:cubicBezTo>
                  <a:cubicBezTo>
                    <a:pt x="202892" y="149793"/>
                    <a:pt x="206696" y="145355"/>
                    <a:pt x="210184" y="140124"/>
                  </a:cubicBezTo>
                  <a:cubicBezTo>
                    <a:pt x="212403" y="136953"/>
                    <a:pt x="214146" y="134259"/>
                    <a:pt x="216048" y="131247"/>
                  </a:cubicBezTo>
                  <a:cubicBezTo>
                    <a:pt x="217000" y="129821"/>
                    <a:pt x="217951" y="128394"/>
                    <a:pt x="219219" y="126967"/>
                  </a:cubicBezTo>
                  <a:cubicBezTo>
                    <a:pt x="220328" y="125541"/>
                    <a:pt x="221438" y="124114"/>
                    <a:pt x="222230" y="122529"/>
                  </a:cubicBezTo>
                  <a:cubicBezTo>
                    <a:pt x="222547" y="121737"/>
                    <a:pt x="223023" y="120468"/>
                    <a:pt x="222706" y="119359"/>
                  </a:cubicBezTo>
                  <a:close/>
                  <a:moveTo>
                    <a:pt x="218743" y="117774"/>
                  </a:moveTo>
                  <a:cubicBezTo>
                    <a:pt x="217792" y="117932"/>
                    <a:pt x="217158" y="118408"/>
                    <a:pt x="216207" y="118725"/>
                  </a:cubicBezTo>
                  <a:cubicBezTo>
                    <a:pt x="216841" y="118249"/>
                    <a:pt x="217792" y="117774"/>
                    <a:pt x="218426" y="117298"/>
                  </a:cubicBezTo>
                  <a:cubicBezTo>
                    <a:pt x="218585" y="117298"/>
                    <a:pt x="218902" y="117457"/>
                    <a:pt x="218743" y="117774"/>
                  </a:cubicBezTo>
                  <a:close/>
                  <a:moveTo>
                    <a:pt x="217317" y="116664"/>
                  </a:moveTo>
                  <a:cubicBezTo>
                    <a:pt x="216207" y="117457"/>
                    <a:pt x="214939" y="117932"/>
                    <a:pt x="213829" y="118725"/>
                  </a:cubicBezTo>
                  <a:cubicBezTo>
                    <a:pt x="214146" y="117457"/>
                    <a:pt x="215256" y="116030"/>
                    <a:pt x="217317" y="116664"/>
                  </a:cubicBezTo>
                  <a:close/>
                  <a:moveTo>
                    <a:pt x="214622" y="120944"/>
                  </a:moveTo>
                  <a:cubicBezTo>
                    <a:pt x="214463" y="120944"/>
                    <a:pt x="214463" y="121102"/>
                    <a:pt x="214305" y="120944"/>
                  </a:cubicBezTo>
                  <a:cubicBezTo>
                    <a:pt x="214305" y="120627"/>
                    <a:pt x="214780" y="120627"/>
                    <a:pt x="214622" y="120944"/>
                  </a:cubicBezTo>
                  <a:close/>
                  <a:moveTo>
                    <a:pt x="211452" y="121420"/>
                  </a:moveTo>
                  <a:cubicBezTo>
                    <a:pt x="211769" y="121737"/>
                    <a:pt x="211927" y="122212"/>
                    <a:pt x="212086" y="122688"/>
                  </a:cubicBezTo>
                  <a:cubicBezTo>
                    <a:pt x="211769" y="122371"/>
                    <a:pt x="211135" y="122371"/>
                    <a:pt x="210659" y="122054"/>
                  </a:cubicBezTo>
                  <a:cubicBezTo>
                    <a:pt x="210659" y="121737"/>
                    <a:pt x="211135" y="121578"/>
                    <a:pt x="211452" y="121420"/>
                  </a:cubicBezTo>
                  <a:close/>
                  <a:moveTo>
                    <a:pt x="197503" y="118249"/>
                  </a:moveTo>
                  <a:cubicBezTo>
                    <a:pt x="197344" y="118883"/>
                    <a:pt x="196710" y="119042"/>
                    <a:pt x="196552" y="119676"/>
                  </a:cubicBezTo>
                  <a:cubicBezTo>
                    <a:pt x="195284" y="119042"/>
                    <a:pt x="194333" y="117932"/>
                    <a:pt x="193382" y="116981"/>
                  </a:cubicBezTo>
                  <a:cubicBezTo>
                    <a:pt x="193699" y="116506"/>
                    <a:pt x="194174" y="116189"/>
                    <a:pt x="194491" y="115713"/>
                  </a:cubicBezTo>
                  <a:cubicBezTo>
                    <a:pt x="195601" y="116506"/>
                    <a:pt x="196710" y="117140"/>
                    <a:pt x="197503" y="118249"/>
                  </a:cubicBezTo>
                  <a:close/>
                  <a:moveTo>
                    <a:pt x="193857" y="115238"/>
                  </a:moveTo>
                  <a:cubicBezTo>
                    <a:pt x="193540" y="115555"/>
                    <a:pt x="193065" y="116030"/>
                    <a:pt x="192906" y="116506"/>
                  </a:cubicBezTo>
                  <a:cubicBezTo>
                    <a:pt x="192272" y="116030"/>
                    <a:pt x="191955" y="115555"/>
                    <a:pt x="191480" y="115079"/>
                  </a:cubicBezTo>
                  <a:cubicBezTo>
                    <a:pt x="191797" y="114604"/>
                    <a:pt x="192272" y="114445"/>
                    <a:pt x="192589" y="113970"/>
                  </a:cubicBezTo>
                  <a:cubicBezTo>
                    <a:pt x="193223" y="114287"/>
                    <a:pt x="193699" y="114762"/>
                    <a:pt x="194016" y="115238"/>
                  </a:cubicBezTo>
                  <a:close/>
                  <a:moveTo>
                    <a:pt x="192114" y="113336"/>
                  </a:moveTo>
                  <a:cubicBezTo>
                    <a:pt x="191480" y="113494"/>
                    <a:pt x="191321" y="114128"/>
                    <a:pt x="190846" y="114287"/>
                  </a:cubicBezTo>
                  <a:cubicBezTo>
                    <a:pt x="190529" y="113811"/>
                    <a:pt x="190211" y="113336"/>
                    <a:pt x="189736" y="113018"/>
                  </a:cubicBezTo>
                  <a:cubicBezTo>
                    <a:pt x="190053" y="112543"/>
                    <a:pt x="190370" y="112226"/>
                    <a:pt x="190687" y="111750"/>
                  </a:cubicBezTo>
                  <a:cubicBezTo>
                    <a:pt x="191321" y="112067"/>
                    <a:pt x="191797" y="112701"/>
                    <a:pt x="192114" y="113336"/>
                  </a:cubicBezTo>
                  <a:close/>
                  <a:moveTo>
                    <a:pt x="190053" y="110958"/>
                  </a:moveTo>
                  <a:cubicBezTo>
                    <a:pt x="189894" y="111433"/>
                    <a:pt x="189419" y="111750"/>
                    <a:pt x="189102" y="112226"/>
                  </a:cubicBezTo>
                  <a:cubicBezTo>
                    <a:pt x="188309" y="111275"/>
                    <a:pt x="187675" y="110165"/>
                    <a:pt x="186883" y="109056"/>
                  </a:cubicBezTo>
                  <a:cubicBezTo>
                    <a:pt x="187200" y="108580"/>
                    <a:pt x="187517" y="108422"/>
                    <a:pt x="187834" y="107946"/>
                  </a:cubicBezTo>
                  <a:cubicBezTo>
                    <a:pt x="188626" y="108897"/>
                    <a:pt x="189260" y="110007"/>
                    <a:pt x="190053" y="110958"/>
                  </a:cubicBezTo>
                  <a:close/>
                  <a:moveTo>
                    <a:pt x="186883" y="106203"/>
                  </a:moveTo>
                  <a:cubicBezTo>
                    <a:pt x="187200" y="106520"/>
                    <a:pt x="187200" y="106837"/>
                    <a:pt x="187358" y="106995"/>
                  </a:cubicBezTo>
                  <a:cubicBezTo>
                    <a:pt x="187200" y="107471"/>
                    <a:pt x="186724" y="107629"/>
                    <a:pt x="186407" y="108105"/>
                  </a:cubicBezTo>
                  <a:cubicBezTo>
                    <a:pt x="186249" y="107788"/>
                    <a:pt x="185932" y="107471"/>
                    <a:pt x="185932" y="107154"/>
                  </a:cubicBezTo>
                  <a:cubicBezTo>
                    <a:pt x="186566" y="107154"/>
                    <a:pt x="186566" y="106520"/>
                    <a:pt x="186883" y="106203"/>
                  </a:cubicBezTo>
                  <a:close/>
                  <a:moveTo>
                    <a:pt x="185615" y="103983"/>
                  </a:moveTo>
                  <a:cubicBezTo>
                    <a:pt x="186090" y="104300"/>
                    <a:pt x="186090" y="105093"/>
                    <a:pt x="186566" y="105410"/>
                  </a:cubicBezTo>
                  <a:cubicBezTo>
                    <a:pt x="186249" y="105886"/>
                    <a:pt x="185932" y="106203"/>
                    <a:pt x="185615" y="106678"/>
                  </a:cubicBezTo>
                  <a:cubicBezTo>
                    <a:pt x="185298" y="106203"/>
                    <a:pt x="185139" y="105569"/>
                    <a:pt x="184822" y="105093"/>
                  </a:cubicBezTo>
                  <a:cubicBezTo>
                    <a:pt x="184981" y="104617"/>
                    <a:pt x="185456" y="104459"/>
                    <a:pt x="185615" y="103983"/>
                  </a:cubicBezTo>
                  <a:close/>
                  <a:moveTo>
                    <a:pt x="181652" y="57857"/>
                  </a:moveTo>
                  <a:cubicBezTo>
                    <a:pt x="181018" y="57857"/>
                    <a:pt x="180859" y="57223"/>
                    <a:pt x="180225" y="57540"/>
                  </a:cubicBezTo>
                  <a:cubicBezTo>
                    <a:pt x="180225" y="56589"/>
                    <a:pt x="180859" y="55638"/>
                    <a:pt x="181018" y="54687"/>
                  </a:cubicBezTo>
                  <a:cubicBezTo>
                    <a:pt x="181493" y="55004"/>
                    <a:pt x="181969" y="55321"/>
                    <a:pt x="182286" y="55955"/>
                  </a:cubicBezTo>
                  <a:cubicBezTo>
                    <a:pt x="181969" y="56430"/>
                    <a:pt x="181811" y="57223"/>
                    <a:pt x="181652" y="58016"/>
                  </a:cubicBezTo>
                  <a:close/>
                  <a:moveTo>
                    <a:pt x="182603" y="54528"/>
                  </a:moveTo>
                  <a:cubicBezTo>
                    <a:pt x="182128" y="54370"/>
                    <a:pt x="181969" y="53894"/>
                    <a:pt x="181493" y="53736"/>
                  </a:cubicBezTo>
                  <a:cubicBezTo>
                    <a:pt x="181811" y="52943"/>
                    <a:pt x="182128" y="52309"/>
                    <a:pt x="182445" y="51517"/>
                  </a:cubicBezTo>
                  <a:cubicBezTo>
                    <a:pt x="182762" y="51834"/>
                    <a:pt x="182920" y="52468"/>
                    <a:pt x="183396" y="52785"/>
                  </a:cubicBezTo>
                  <a:cubicBezTo>
                    <a:pt x="183237" y="53577"/>
                    <a:pt x="182762" y="53894"/>
                    <a:pt x="182603" y="54528"/>
                  </a:cubicBezTo>
                  <a:close/>
                  <a:moveTo>
                    <a:pt x="184030" y="51992"/>
                  </a:moveTo>
                  <a:cubicBezTo>
                    <a:pt x="183554" y="51675"/>
                    <a:pt x="183396" y="50883"/>
                    <a:pt x="182920" y="50566"/>
                  </a:cubicBezTo>
                  <a:cubicBezTo>
                    <a:pt x="183079" y="50090"/>
                    <a:pt x="183396" y="49773"/>
                    <a:pt x="183713" y="49298"/>
                  </a:cubicBezTo>
                  <a:cubicBezTo>
                    <a:pt x="184188" y="50090"/>
                    <a:pt x="184505" y="51041"/>
                    <a:pt x="184030" y="51992"/>
                  </a:cubicBezTo>
                  <a:close/>
                  <a:moveTo>
                    <a:pt x="185139" y="49615"/>
                  </a:moveTo>
                  <a:cubicBezTo>
                    <a:pt x="184664" y="49139"/>
                    <a:pt x="184664" y="48505"/>
                    <a:pt x="184347" y="48029"/>
                  </a:cubicBezTo>
                  <a:cubicBezTo>
                    <a:pt x="184505" y="47554"/>
                    <a:pt x="184822" y="46920"/>
                    <a:pt x="185139" y="46444"/>
                  </a:cubicBezTo>
                  <a:cubicBezTo>
                    <a:pt x="185456" y="47554"/>
                    <a:pt x="185932" y="48822"/>
                    <a:pt x="185139" y="49615"/>
                  </a:cubicBezTo>
                  <a:close/>
                  <a:moveTo>
                    <a:pt x="186724" y="47554"/>
                  </a:moveTo>
                  <a:cubicBezTo>
                    <a:pt x="186249" y="46603"/>
                    <a:pt x="185615" y="45335"/>
                    <a:pt x="186407" y="44384"/>
                  </a:cubicBezTo>
                  <a:cubicBezTo>
                    <a:pt x="186883" y="45018"/>
                    <a:pt x="186724" y="46286"/>
                    <a:pt x="187200" y="46920"/>
                  </a:cubicBezTo>
                  <a:cubicBezTo>
                    <a:pt x="187041" y="47078"/>
                    <a:pt x="186724" y="47237"/>
                    <a:pt x="186566" y="47554"/>
                  </a:cubicBezTo>
                  <a:close/>
                  <a:moveTo>
                    <a:pt x="187992" y="45969"/>
                  </a:moveTo>
                  <a:cubicBezTo>
                    <a:pt x="187675" y="45335"/>
                    <a:pt x="187517" y="44067"/>
                    <a:pt x="187200" y="43274"/>
                  </a:cubicBezTo>
                  <a:cubicBezTo>
                    <a:pt x="187358" y="42957"/>
                    <a:pt x="187675" y="42957"/>
                    <a:pt x="187834" y="42640"/>
                  </a:cubicBezTo>
                  <a:cubicBezTo>
                    <a:pt x="188309" y="43274"/>
                    <a:pt x="188151" y="44542"/>
                    <a:pt x="188468" y="45176"/>
                  </a:cubicBezTo>
                  <a:cubicBezTo>
                    <a:pt x="188468" y="45652"/>
                    <a:pt x="188151" y="45652"/>
                    <a:pt x="187992" y="45969"/>
                  </a:cubicBezTo>
                  <a:close/>
                  <a:moveTo>
                    <a:pt x="189419" y="44067"/>
                  </a:moveTo>
                  <a:cubicBezTo>
                    <a:pt x="189102" y="43433"/>
                    <a:pt x="189102" y="42482"/>
                    <a:pt x="188626" y="42006"/>
                  </a:cubicBezTo>
                  <a:cubicBezTo>
                    <a:pt x="188785" y="41531"/>
                    <a:pt x="189260" y="41372"/>
                    <a:pt x="189419" y="41055"/>
                  </a:cubicBezTo>
                  <a:cubicBezTo>
                    <a:pt x="189894" y="41531"/>
                    <a:pt x="189894" y="42323"/>
                    <a:pt x="190053" y="42957"/>
                  </a:cubicBezTo>
                  <a:cubicBezTo>
                    <a:pt x="189894" y="43274"/>
                    <a:pt x="189577" y="43591"/>
                    <a:pt x="189419" y="44067"/>
                  </a:cubicBezTo>
                  <a:close/>
                  <a:moveTo>
                    <a:pt x="190846" y="41848"/>
                  </a:moveTo>
                  <a:cubicBezTo>
                    <a:pt x="190687" y="41372"/>
                    <a:pt x="190529" y="40738"/>
                    <a:pt x="190211" y="40104"/>
                  </a:cubicBezTo>
                  <a:cubicBezTo>
                    <a:pt x="190370" y="39787"/>
                    <a:pt x="190846" y="39628"/>
                    <a:pt x="191004" y="39311"/>
                  </a:cubicBezTo>
                  <a:cubicBezTo>
                    <a:pt x="191321" y="39787"/>
                    <a:pt x="191480" y="40579"/>
                    <a:pt x="191797" y="41055"/>
                  </a:cubicBezTo>
                  <a:cubicBezTo>
                    <a:pt x="191638" y="41531"/>
                    <a:pt x="191163" y="41689"/>
                    <a:pt x="190846" y="41848"/>
                  </a:cubicBezTo>
                  <a:close/>
                  <a:moveTo>
                    <a:pt x="192431" y="40421"/>
                  </a:moveTo>
                  <a:cubicBezTo>
                    <a:pt x="192272" y="39787"/>
                    <a:pt x="192114" y="39153"/>
                    <a:pt x="191797" y="38677"/>
                  </a:cubicBezTo>
                  <a:cubicBezTo>
                    <a:pt x="191955" y="38202"/>
                    <a:pt x="192431" y="37885"/>
                    <a:pt x="192748" y="37568"/>
                  </a:cubicBezTo>
                  <a:cubicBezTo>
                    <a:pt x="193065" y="38043"/>
                    <a:pt x="193382" y="38519"/>
                    <a:pt x="193699" y="38994"/>
                  </a:cubicBezTo>
                  <a:cubicBezTo>
                    <a:pt x="193382" y="39628"/>
                    <a:pt x="192906" y="39945"/>
                    <a:pt x="192431" y="40421"/>
                  </a:cubicBezTo>
                  <a:close/>
                  <a:moveTo>
                    <a:pt x="206538" y="25046"/>
                  </a:moveTo>
                  <a:cubicBezTo>
                    <a:pt x="206062" y="24570"/>
                    <a:pt x="205904" y="23619"/>
                    <a:pt x="206538" y="23302"/>
                  </a:cubicBezTo>
                  <a:cubicBezTo>
                    <a:pt x="206696" y="23777"/>
                    <a:pt x="206855" y="24570"/>
                    <a:pt x="206538" y="25046"/>
                  </a:cubicBezTo>
                  <a:close/>
                  <a:moveTo>
                    <a:pt x="206538" y="22985"/>
                  </a:moveTo>
                  <a:cubicBezTo>
                    <a:pt x="206221" y="22826"/>
                    <a:pt x="206062" y="23143"/>
                    <a:pt x="205745" y="23143"/>
                  </a:cubicBezTo>
                  <a:cubicBezTo>
                    <a:pt x="205587" y="22509"/>
                    <a:pt x="206062" y="22192"/>
                    <a:pt x="206062" y="21717"/>
                  </a:cubicBezTo>
                  <a:cubicBezTo>
                    <a:pt x="206379" y="22034"/>
                    <a:pt x="206379" y="22668"/>
                    <a:pt x="206538" y="22985"/>
                  </a:cubicBezTo>
                  <a:close/>
                  <a:moveTo>
                    <a:pt x="205587" y="20132"/>
                  </a:moveTo>
                  <a:cubicBezTo>
                    <a:pt x="206062" y="20607"/>
                    <a:pt x="205428" y="21241"/>
                    <a:pt x="205270" y="21717"/>
                  </a:cubicBezTo>
                  <a:cubicBezTo>
                    <a:pt x="204636" y="21083"/>
                    <a:pt x="205111" y="20449"/>
                    <a:pt x="205587" y="20132"/>
                  </a:cubicBezTo>
                  <a:close/>
                  <a:moveTo>
                    <a:pt x="204953" y="18071"/>
                  </a:moveTo>
                  <a:cubicBezTo>
                    <a:pt x="204794" y="18547"/>
                    <a:pt x="204477" y="18864"/>
                    <a:pt x="204319" y="19339"/>
                  </a:cubicBezTo>
                  <a:cubicBezTo>
                    <a:pt x="204002" y="19181"/>
                    <a:pt x="204002" y="18705"/>
                    <a:pt x="203685" y="18388"/>
                  </a:cubicBezTo>
                  <a:cubicBezTo>
                    <a:pt x="204002" y="18071"/>
                    <a:pt x="204319" y="17754"/>
                    <a:pt x="204477" y="17437"/>
                  </a:cubicBezTo>
                  <a:cubicBezTo>
                    <a:pt x="204794" y="17437"/>
                    <a:pt x="204794" y="17913"/>
                    <a:pt x="204953" y="18071"/>
                  </a:cubicBezTo>
                  <a:close/>
                  <a:moveTo>
                    <a:pt x="203051" y="17120"/>
                  </a:moveTo>
                  <a:cubicBezTo>
                    <a:pt x="202892" y="16803"/>
                    <a:pt x="202734" y="16327"/>
                    <a:pt x="202417" y="16169"/>
                  </a:cubicBezTo>
                  <a:cubicBezTo>
                    <a:pt x="202734" y="15535"/>
                    <a:pt x="203051" y="15059"/>
                    <a:pt x="203368" y="14584"/>
                  </a:cubicBezTo>
                  <a:cubicBezTo>
                    <a:pt x="204160" y="15376"/>
                    <a:pt x="204002" y="16645"/>
                    <a:pt x="203051" y="17120"/>
                  </a:cubicBezTo>
                  <a:close/>
                  <a:moveTo>
                    <a:pt x="202734" y="13157"/>
                  </a:moveTo>
                  <a:cubicBezTo>
                    <a:pt x="202575" y="13791"/>
                    <a:pt x="202100" y="14108"/>
                    <a:pt x="201783" y="14584"/>
                  </a:cubicBezTo>
                  <a:cubicBezTo>
                    <a:pt x="201466" y="14425"/>
                    <a:pt x="201466" y="13950"/>
                    <a:pt x="201149" y="13791"/>
                  </a:cubicBezTo>
                  <a:cubicBezTo>
                    <a:pt x="201466" y="13157"/>
                    <a:pt x="201941" y="12840"/>
                    <a:pt x="202100" y="12206"/>
                  </a:cubicBezTo>
                  <a:cubicBezTo>
                    <a:pt x="202417" y="12523"/>
                    <a:pt x="202575" y="12840"/>
                    <a:pt x="202734" y="13157"/>
                  </a:cubicBezTo>
                  <a:close/>
                  <a:moveTo>
                    <a:pt x="201307" y="10621"/>
                  </a:moveTo>
                  <a:cubicBezTo>
                    <a:pt x="201466" y="10780"/>
                    <a:pt x="201466" y="11097"/>
                    <a:pt x="201624" y="11255"/>
                  </a:cubicBezTo>
                  <a:cubicBezTo>
                    <a:pt x="201307" y="11731"/>
                    <a:pt x="201149" y="12365"/>
                    <a:pt x="200673" y="12682"/>
                  </a:cubicBezTo>
                  <a:cubicBezTo>
                    <a:pt x="200198" y="11889"/>
                    <a:pt x="201149" y="11414"/>
                    <a:pt x="201307" y="10780"/>
                  </a:cubicBezTo>
                  <a:close/>
                  <a:moveTo>
                    <a:pt x="198930" y="8085"/>
                  </a:moveTo>
                  <a:cubicBezTo>
                    <a:pt x="199405" y="8402"/>
                    <a:pt x="199881" y="8878"/>
                    <a:pt x="200198" y="9195"/>
                  </a:cubicBezTo>
                  <a:cubicBezTo>
                    <a:pt x="200198" y="9829"/>
                    <a:pt x="199722" y="10146"/>
                    <a:pt x="199564" y="10621"/>
                  </a:cubicBezTo>
                  <a:cubicBezTo>
                    <a:pt x="199088" y="9829"/>
                    <a:pt x="198612" y="9353"/>
                    <a:pt x="198930" y="8085"/>
                  </a:cubicBezTo>
                  <a:close/>
                  <a:moveTo>
                    <a:pt x="193223" y="5232"/>
                  </a:moveTo>
                  <a:cubicBezTo>
                    <a:pt x="192748" y="6183"/>
                    <a:pt x="192431" y="7292"/>
                    <a:pt x="191163" y="7451"/>
                  </a:cubicBezTo>
                  <a:cubicBezTo>
                    <a:pt x="190370" y="6183"/>
                    <a:pt x="192114" y="3964"/>
                    <a:pt x="193223" y="5232"/>
                  </a:cubicBezTo>
                  <a:close/>
                  <a:moveTo>
                    <a:pt x="190846" y="3013"/>
                  </a:moveTo>
                  <a:cubicBezTo>
                    <a:pt x="191163" y="3805"/>
                    <a:pt x="190687" y="3964"/>
                    <a:pt x="190211" y="4598"/>
                  </a:cubicBezTo>
                  <a:cubicBezTo>
                    <a:pt x="189894" y="4281"/>
                    <a:pt x="189894" y="3805"/>
                    <a:pt x="189736" y="3488"/>
                  </a:cubicBezTo>
                  <a:cubicBezTo>
                    <a:pt x="190053" y="3330"/>
                    <a:pt x="190211" y="3013"/>
                    <a:pt x="190846" y="3013"/>
                  </a:cubicBezTo>
                  <a:close/>
                  <a:moveTo>
                    <a:pt x="190846" y="9670"/>
                  </a:moveTo>
                  <a:cubicBezTo>
                    <a:pt x="190053" y="9829"/>
                    <a:pt x="188626" y="9829"/>
                    <a:pt x="188468" y="9036"/>
                  </a:cubicBezTo>
                  <a:cubicBezTo>
                    <a:pt x="189577" y="8719"/>
                    <a:pt x="190053" y="9195"/>
                    <a:pt x="190846" y="9670"/>
                  </a:cubicBezTo>
                  <a:close/>
                  <a:moveTo>
                    <a:pt x="188943" y="4756"/>
                  </a:moveTo>
                  <a:cubicBezTo>
                    <a:pt x="189260" y="4756"/>
                    <a:pt x="189102" y="5073"/>
                    <a:pt x="189419" y="5232"/>
                  </a:cubicBezTo>
                  <a:cubicBezTo>
                    <a:pt x="189260" y="5549"/>
                    <a:pt x="188943" y="5390"/>
                    <a:pt x="188785" y="5232"/>
                  </a:cubicBezTo>
                  <a:cubicBezTo>
                    <a:pt x="188785" y="5073"/>
                    <a:pt x="188943" y="4915"/>
                    <a:pt x="188943" y="4756"/>
                  </a:cubicBezTo>
                  <a:close/>
                  <a:moveTo>
                    <a:pt x="188468" y="6341"/>
                  </a:moveTo>
                  <a:cubicBezTo>
                    <a:pt x="188626" y="6341"/>
                    <a:pt x="188626" y="6341"/>
                    <a:pt x="188785" y="6341"/>
                  </a:cubicBezTo>
                  <a:cubicBezTo>
                    <a:pt x="188785" y="6817"/>
                    <a:pt x="188785" y="7292"/>
                    <a:pt x="188943" y="7768"/>
                  </a:cubicBezTo>
                  <a:cubicBezTo>
                    <a:pt x="188626" y="7609"/>
                    <a:pt x="188309" y="7926"/>
                    <a:pt x="188309" y="7768"/>
                  </a:cubicBezTo>
                  <a:cubicBezTo>
                    <a:pt x="188309" y="7292"/>
                    <a:pt x="188309" y="6817"/>
                    <a:pt x="188468" y="6341"/>
                  </a:cubicBezTo>
                  <a:close/>
                  <a:moveTo>
                    <a:pt x="168020" y="14267"/>
                  </a:moveTo>
                  <a:cubicBezTo>
                    <a:pt x="168813" y="14267"/>
                    <a:pt x="169447" y="14584"/>
                    <a:pt x="170239" y="14584"/>
                  </a:cubicBezTo>
                  <a:cubicBezTo>
                    <a:pt x="170081" y="15059"/>
                    <a:pt x="169764" y="15218"/>
                    <a:pt x="169764" y="15693"/>
                  </a:cubicBezTo>
                  <a:cubicBezTo>
                    <a:pt x="168971" y="15693"/>
                    <a:pt x="168337" y="15535"/>
                    <a:pt x="167545" y="15693"/>
                  </a:cubicBezTo>
                  <a:cubicBezTo>
                    <a:pt x="167386" y="15218"/>
                    <a:pt x="167862" y="14584"/>
                    <a:pt x="168020" y="14267"/>
                  </a:cubicBezTo>
                  <a:close/>
                  <a:moveTo>
                    <a:pt x="164850" y="13633"/>
                  </a:moveTo>
                  <a:cubicBezTo>
                    <a:pt x="165484" y="13791"/>
                    <a:pt x="166277" y="13950"/>
                    <a:pt x="167069" y="14108"/>
                  </a:cubicBezTo>
                  <a:cubicBezTo>
                    <a:pt x="166752" y="14584"/>
                    <a:pt x="166435" y="14901"/>
                    <a:pt x="166277" y="15376"/>
                  </a:cubicBezTo>
                  <a:cubicBezTo>
                    <a:pt x="165643" y="15376"/>
                    <a:pt x="165009" y="15218"/>
                    <a:pt x="164375" y="15059"/>
                  </a:cubicBezTo>
                  <a:cubicBezTo>
                    <a:pt x="164375" y="14425"/>
                    <a:pt x="164692" y="14108"/>
                    <a:pt x="164850" y="13633"/>
                  </a:cubicBezTo>
                  <a:close/>
                  <a:moveTo>
                    <a:pt x="162155" y="12999"/>
                  </a:moveTo>
                  <a:cubicBezTo>
                    <a:pt x="162789" y="13157"/>
                    <a:pt x="163265" y="13316"/>
                    <a:pt x="163899" y="13474"/>
                  </a:cubicBezTo>
                  <a:cubicBezTo>
                    <a:pt x="163740" y="13950"/>
                    <a:pt x="163423" y="14267"/>
                    <a:pt x="163423" y="14901"/>
                  </a:cubicBezTo>
                  <a:cubicBezTo>
                    <a:pt x="162631" y="14901"/>
                    <a:pt x="161997" y="14901"/>
                    <a:pt x="161521" y="14742"/>
                  </a:cubicBezTo>
                  <a:cubicBezTo>
                    <a:pt x="161838" y="14267"/>
                    <a:pt x="161997" y="13633"/>
                    <a:pt x="162155" y="12999"/>
                  </a:cubicBezTo>
                  <a:close/>
                  <a:moveTo>
                    <a:pt x="161204" y="12840"/>
                  </a:moveTo>
                  <a:cubicBezTo>
                    <a:pt x="160887" y="13316"/>
                    <a:pt x="160729" y="13950"/>
                    <a:pt x="160412" y="14425"/>
                  </a:cubicBezTo>
                  <a:cubicBezTo>
                    <a:pt x="160095" y="14425"/>
                    <a:pt x="159461" y="14267"/>
                    <a:pt x="158985" y="14108"/>
                  </a:cubicBezTo>
                  <a:cubicBezTo>
                    <a:pt x="159144" y="13474"/>
                    <a:pt x="159619" y="12999"/>
                    <a:pt x="159778" y="12365"/>
                  </a:cubicBezTo>
                  <a:cubicBezTo>
                    <a:pt x="160253" y="12365"/>
                    <a:pt x="160729" y="12682"/>
                    <a:pt x="161204" y="12840"/>
                  </a:cubicBezTo>
                  <a:close/>
                  <a:moveTo>
                    <a:pt x="158985" y="11889"/>
                  </a:moveTo>
                  <a:cubicBezTo>
                    <a:pt x="158668" y="12523"/>
                    <a:pt x="158351" y="13157"/>
                    <a:pt x="158034" y="13791"/>
                  </a:cubicBezTo>
                  <a:cubicBezTo>
                    <a:pt x="157400" y="13791"/>
                    <a:pt x="156766" y="13633"/>
                    <a:pt x="156291" y="13474"/>
                  </a:cubicBezTo>
                  <a:cubicBezTo>
                    <a:pt x="156608" y="12840"/>
                    <a:pt x="156925" y="12048"/>
                    <a:pt x="157242" y="11414"/>
                  </a:cubicBezTo>
                  <a:cubicBezTo>
                    <a:pt x="157876" y="11414"/>
                    <a:pt x="158510" y="11731"/>
                    <a:pt x="158985" y="11889"/>
                  </a:cubicBezTo>
                  <a:close/>
                  <a:moveTo>
                    <a:pt x="154705" y="10621"/>
                  </a:moveTo>
                  <a:cubicBezTo>
                    <a:pt x="155181" y="10780"/>
                    <a:pt x="155815" y="10938"/>
                    <a:pt x="156291" y="11097"/>
                  </a:cubicBezTo>
                  <a:cubicBezTo>
                    <a:pt x="155974" y="11731"/>
                    <a:pt x="155498" y="12523"/>
                    <a:pt x="155339" y="13316"/>
                  </a:cubicBezTo>
                  <a:cubicBezTo>
                    <a:pt x="154705" y="12999"/>
                    <a:pt x="154388" y="12682"/>
                    <a:pt x="153754" y="12523"/>
                  </a:cubicBezTo>
                  <a:cubicBezTo>
                    <a:pt x="154230" y="12048"/>
                    <a:pt x="154388" y="11255"/>
                    <a:pt x="154705" y="10621"/>
                  </a:cubicBezTo>
                  <a:close/>
                  <a:moveTo>
                    <a:pt x="151852" y="9670"/>
                  </a:moveTo>
                  <a:cubicBezTo>
                    <a:pt x="152486" y="9829"/>
                    <a:pt x="153120" y="10146"/>
                    <a:pt x="153754" y="10304"/>
                  </a:cubicBezTo>
                  <a:cubicBezTo>
                    <a:pt x="153596" y="10938"/>
                    <a:pt x="153120" y="11255"/>
                    <a:pt x="153120" y="12206"/>
                  </a:cubicBezTo>
                  <a:cubicBezTo>
                    <a:pt x="152486" y="12048"/>
                    <a:pt x="151852" y="11731"/>
                    <a:pt x="151218" y="11731"/>
                  </a:cubicBezTo>
                  <a:cubicBezTo>
                    <a:pt x="151377" y="10938"/>
                    <a:pt x="151694" y="10463"/>
                    <a:pt x="151852" y="9670"/>
                  </a:cubicBezTo>
                  <a:close/>
                  <a:moveTo>
                    <a:pt x="65148" y="13157"/>
                  </a:moveTo>
                  <a:cubicBezTo>
                    <a:pt x="64514" y="13316"/>
                    <a:pt x="64355" y="13633"/>
                    <a:pt x="63721" y="13633"/>
                  </a:cubicBezTo>
                  <a:cubicBezTo>
                    <a:pt x="63721" y="13157"/>
                    <a:pt x="63404" y="12999"/>
                    <a:pt x="63563" y="12682"/>
                  </a:cubicBezTo>
                  <a:cubicBezTo>
                    <a:pt x="64355" y="12206"/>
                    <a:pt x="65148" y="12523"/>
                    <a:pt x="65148" y="13157"/>
                  </a:cubicBezTo>
                  <a:close/>
                  <a:moveTo>
                    <a:pt x="62453" y="12840"/>
                  </a:moveTo>
                  <a:cubicBezTo>
                    <a:pt x="62929" y="12999"/>
                    <a:pt x="62770" y="13474"/>
                    <a:pt x="62929" y="13950"/>
                  </a:cubicBezTo>
                  <a:cubicBezTo>
                    <a:pt x="62770" y="13950"/>
                    <a:pt x="62453" y="14108"/>
                    <a:pt x="62295" y="14108"/>
                  </a:cubicBezTo>
                  <a:cubicBezTo>
                    <a:pt x="61978" y="13791"/>
                    <a:pt x="61819" y="13474"/>
                    <a:pt x="61502" y="13157"/>
                  </a:cubicBezTo>
                  <a:cubicBezTo>
                    <a:pt x="61661" y="12840"/>
                    <a:pt x="62295" y="12999"/>
                    <a:pt x="62453" y="12840"/>
                  </a:cubicBezTo>
                  <a:close/>
                  <a:moveTo>
                    <a:pt x="60868" y="13157"/>
                  </a:moveTo>
                  <a:cubicBezTo>
                    <a:pt x="61027" y="13633"/>
                    <a:pt x="61185" y="14108"/>
                    <a:pt x="61502" y="14267"/>
                  </a:cubicBezTo>
                  <a:cubicBezTo>
                    <a:pt x="61344" y="14584"/>
                    <a:pt x="60709" y="14584"/>
                    <a:pt x="60392" y="14901"/>
                  </a:cubicBezTo>
                  <a:cubicBezTo>
                    <a:pt x="59917" y="14584"/>
                    <a:pt x="59758" y="13950"/>
                    <a:pt x="59758" y="13316"/>
                  </a:cubicBezTo>
                  <a:cubicBezTo>
                    <a:pt x="60075" y="13316"/>
                    <a:pt x="60392" y="13157"/>
                    <a:pt x="60868" y="13157"/>
                  </a:cubicBezTo>
                  <a:close/>
                  <a:moveTo>
                    <a:pt x="58807" y="13633"/>
                  </a:moveTo>
                  <a:cubicBezTo>
                    <a:pt x="58966" y="14108"/>
                    <a:pt x="59283" y="14584"/>
                    <a:pt x="59441" y="15218"/>
                  </a:cubicBezTo>
                  <a:cubicBezTo>
                    <a:pt x="58966" y="15218"/>
                    <a:pt x="58649" y="15376"/>
                    <a:pt x="58173" y="15376"/>
                  </a:cubicBezTo>
                  <a:cubicBezTo>
                    <a:pt x="58015" y="14901"/>
                    <a:pt x="57539" y="14584"/>
                    <a:pt x="57539" y="13950"/>
                  </a:cubicBezTo>
                  <a:cubicBezTo>
                    <a:pt x="58015" y="13791"/>
                    <a:pt x="58332" y="13633"/>
                    <a:pt x="58807" y="13633"/>
                  </a:cubicBezTo>
                  <a:close/>
                  <a:moveTo>
                    <a:pt x="34555" y="5232"/>
                  </a:moveTo>
                  <a:cubicBezTo>
                    <a:pt x="34555" y="5707"/>
                    <a:pt x="35031" y="6658"/>
                    <a:pt x="34397" y="6658"/>
                  </a:cubicBezTo>
                  <a:cubicBezTo>
                    <a:pt x="34238" y="6341"/>
                    <a:pt x="34397" y="5866"/>
                    <a:pt x="34080" y="5549"/>
                  </a:cubicBezTo>
                  <a:cubicBezTo>
                    <a:pt x="34238" y="5390"/>
                    <a:pt x="34397" y="5232"/>
                    <a:pt x="34555" y="5232"/>
                  </a:cubicBezTo>
                  <a:close/>
                  <a:moveTo>
                    <a:pt x="34714" y="7134"/>
                  </a:moveTo>
                  <a:cubicBezTo>
                    <a:pt x="34714" y="8402"/>
                    <a:pt x="34714" y="9353"/>
                    <a:pt x="33604" y="9512"/>
                  </a:cubicBezTo>
                  <a:cubicBezTo>
                    <a:pt x="33763" y="8719"/>
                    <a:pt x="34238" y="8085"/>
                    <a:pt x="34397" y="7134"/>
                  </a:cubicBezTo>
                  <a:close/>
                  <a:moveTo>
                    <a:pt x="34238" y="4281"/>
                  </a:moveTo>
                  <a:cubicBezTo>
                    <a:pt x="34080" y="4598"/>
                    <a:pt x="33763" y="4598"/>
                    <a:pt x="33604" y="4756"/>
                  </a:cubicBezTo>
                  <a:cubicBezTo>
                    <a:pt x="33129" y="4598"/>
                    <a:pt x="32970" y="4281"/>
                    <a:pt x="32495" y="4281"/>
                  </a:cubicBezTo>
                  <a:cubicBezTo>
                    <a:pt x="32970" y="3964"/>
                    <a:pt x="34080" y="3488"/>
                    <a:pt x="34238" y="4281"/>
                  </a:cubicBezTo>
                  <a:close/>
                  <a:moveTo>
                    <a:pt x="32336" y="5073"/>
                  </a:moveTo>
                  <a:cubicBezTo>
                    <a:pt x="32812" y="5073"/>
                    <a:pt x="33446" y="5549"/>
                    <a:pt x="33129" y="5707"/>
                  </a:cubicBezTo>
                  <a:cubicBezTo>
                    <a:pt x="32970" y="5549"/>
                    <a:pt x="32970" y="5390"/>
                    <a:pt x="32812" y="5390"/>
                  </a:cubicBezTo>
                  <a:cubicBezTo>
                    <a:pt x="33446" y="6500"/>
                    <a:pt x="33446" y="8243"/>
                    <a:pt x="31861" y="8402"/>
                  </a:cubicBezTo>
                  <a:cubicBezTo>
                    <a:pt x="31227" y="8085"/>
                    <a:pt x="30751" y="7292"/>
                    <a:pt x="30910" y="6500"/>
                  </a:cubicBezTo>
                  <a:cubicBezTo>
                    <a:pt x="31068" y="5707"/>
                    <a:pt x="32336" y="6024"/>
                    <a:pt x="32336" y="5073"/>
                  </a:cubicBezTo>
                  <a:close/>
                  <a:moveTo>
                    <a:pt x="31861" y="3647"/>
                  </a:moveTo>
                  <a:cubicBezTo>
                    <a:pt x="31385" y="3964"/>
                    <a:pt x="30910" y="4281"/>
                    <a:pt x="30434" y="4439"/>
                  </a:cubicBezTo>
                  <a:cubicBezTo>
                    <a:pt x="30751" y="4122"/>
                    <a:pt x="31227" y="3805"/>
                    <a:pt x="31861" y="3647"/>
                  </a:cubicBezTo>
                  <a:close/>
                  <a:moveTo>
                    <a:pt x="24411" y="10146"/>
                  </a:moveTo>
                  <a:cubicBezTo>
                    <a:pt x="24094" y="9829"/>
                    <a:pt x="23777" y="9195"/>
                    <a:pt x="23777" y="8878"/>
                  </a:cubicBezTo>
                  <a:cubicBezTo>
                    <a:pt x="24094" y="9195"/>
                    <a:pt x="24411" y="9670"/>
                    <a:pt x="24411" y="10146"/>
                  </a:cubicBezTo>
                  <a:close/>
                  <a:moveTo>
                    <a:pt x="22509" y="16803"/>
                  </a:moveTo>
                  <a:cubicBezTo>
                    <a:pt x="22826" y="16010"/>
                    <a:pt x="23143" y="15376"/>
                    <a:pt x="23460" y="14584"/>
                  </a:cubicBezTo>
                  <a:cubicBezTo>
                    <a:pt x="23777" y="14742"/>
                    <a:pt x="23935" y="15059"/>
                    <a:pt x="24094" y="15376"/>
                  </a:cubicBezTo>
                  <a:cubicBezTo>
                    <a:pt x="23777" y="16010"/>
                    <a:pt x="23460" y="16645"/>
                    <a:pt x="23143" y="17279"/>
                  </a:cubicBezTo>
                  <a:cubicBezTo>
                    <a:pt x="22826" y="17279"/>
                    <a:pt x="22667" y="17120"/>
                    <a:pt x="22509" y="16803"/>
                  </a:cubicBezTo>
                  <a:close/>
                  <a:moveTo>
                    <a:pt x="22667" y="18230"/>
                  </a:moveTo>
                  <a:cubicBezTo>
                    <a:pt x="22509" y="18864"/>
                    <a:pt x="22192" y="19498"/>
                    <a:pt x="22033" y="20132"/>
                  </a:cubicBezTo>
                  <a:cubicBezTo>
                    <a:pt x="21716" y="20132"/>
                    <a:pt x="21716" y="19815"/>
                    <a:pt x="21558" y="19656"/>
                  </a:cubicBezTo>
                  <a:cubicBezTo>
                    <a:pt x="21716" y="19022"/>
                    <a:pt x="22033" y="18388"/>
                    <a:pt x="22192" y="17754"/>
                  </a:cubicBezTo>
                  <a:cubicBezTo>
                    <a:pt x="22350" y="17913"/>
                    <a:pt x="22509" y="18071"/>
                    <a:pt x="22667" y="18230"/>
                  </a:cubicBezTo>
                  <a:close/>
                  <a:moveTo>
                    <a:pt x="23935" y="13950"/>
                  </a:moveTo>
                  <a:cubicBezTo>
                    <a:pt x="24252" y="12999"/>
                    <a:pt x="24886" y="12206"/>
                    <a:pt x="25203" y="11255"/>
                  </a:cubicBezTo>
                  <a:cubicBezTo>
                    <a:pt x="25679" y="11414"/>
                    <a:pt x="25837" y="12048"/>
                    <a:pt x="26154" y="12206"/>
                  </a:cubicBezTo>
                  <a:cubicBezTo>
                    <a:pt x="25679" y="12999"/>
                    <a:pt x="25045" y="13791"/>
                    <a:pt x="24569" y="14584"/>
                  </a:cubicBezTo>
                  <a:cubicBezTo>
                    <a:pt x="24252" y="14425"/>
                    <a:pt x="24094" y="14108"/>
                    <a:pt x="23935" y="13950"/>
                  </a:cubicBezTo>
                  <a:close/>
                  <a:moveTo>
                    <a:pt x="22984" y="9670"/>
                  </a:moveTo>
                  <a:cubicBezTo>
                    <a:pt x="23460" y="9987"/>
                    <a:pt x="23618" y="10621"/>
                    <a:pt x="23935" y="11097"/>
                  </a:cubicBezTo>
                  <a:cubicBezTo>
                    <a:pt x="23618" y="11414"/>
                    <a:pt x="23301" y="11889"/>
                    <a:pt x="23143" y="12365"/>
                  </a:cubicBezTo>
                  <a:cubicBezTo>
                    <a:pt x="21875" y="11731"/>
                    <a:pt x="22350" y="10621"/>
                    <a:pt x="22984" y="9670"/>
                  </a:cubicBezTo>
                  <a:close/>
                  <a:moveTo>
                    <a:pt x="21716" y="12206"/>
                  </a:moveTo>
                  <a:cubicBezTo>
                    <a:pt x="22033" y="12523"/>
                    <a:pt x="22192" y="12999"/>
                    <a:pt x="22350" y="13316"/>
                  </a:cubicBezTo>
                  <a:cubicBezTo>
                    <a:pt x="22192" y="13950"/>
                    <a:pt x="21875" y="14267"/>
                    <a:pt x="21716" y="14742"/>
                  </a:cubicBezTo>
                  <a:cubicBezTo>
                    <a:pt x="21399" y="14425"/>
                    <a:pt x="21241" y="13950"/>
                    <a:pt x="20924" y="13633"/>
                  </a:cubicBezTo>
                  <a:cubicBezTo>
                    <a:pt x="21082" y="12999"/>
                    <a:pt x="21399" y="12682"/>
                    <a:pt x="21716" y="12206"/>
                  </a:cubicBezTo>
                  <a:close/>
                  <a:moveTo>
                    <a:pt x="20131" y="15218"/>
                  </a:moveTo>
                  <a:cubicBezTo>
                    <a:pt x="20448" y="15693"/>
                    <a:pt x="20924" y="15852"/>
                    <a:pt x="20924" y="16486"/>
                  </a:cubicBezTo>
                  <a:cubicBezTo>
                    <a:pt x="20765" y="16169"/>
                    <a:pt x="19973" y="15852"/>
                    <a:pt x="20131" y="15218"/>
                  </a:cubicBezTo>
                  <a:close/>
                  <a:moveTo>
                    <a:pt x="19497" y="16486"/>
                  </a:moveTo>
                  <a:cubicBezTo>
                    <a:pt x="19973" y="16803"/>
                    <a:pt x="20131" y="17279"/>
                    <a:pt x="20607" y="17754"/>
                  </a:cubicBezTo>
                  <a:cubicBezTo>
                    <a:pt x="20448" y="18071"/>
                    <a:pt x="20448" y="18230"/>
                    <a:pt x="20448" y="18547"/>
                  </a:cubicBezTo>
                  <a:cubicBezTo>
                    <a:pt x="19973" y="18230"/>
                    <a:pt x="19656" y="17754"/>
                    <a:pt x="19339" y="17279"/>
                  </a:cubicBezTo>
                  <a:cubicBezTo>
                    <a:pt x="19339" y="16962"/>
                    <a:pt x="19497" y="16803"/>
                    <a:pt x="19497" y="16486"/>
                  </a:cubicBezTo>
                  <a:close/>
                  <a:moveTo>
                    <a:pt x="18705" y="18388"/>
                  </a:moveTo>
                  <a:cubicBezTo>
                    <a:pt x="19339" y="19339"/>
                    <a:pt x="20607" y="19656"/>
                    <a:pt x="20448" y="21400"/>
                  </a:cubicBezTo>
                  <a:cubicBezTo>
                    <a:pt x="20765" y="21083"/>
                    <a:pt x="20765" y="20607"/>
                    <a:pt x="20924" y="20449"/>
                  </a:cubicBezTo>
                  <a:cubicBezTo>
                    <a:pt x="21399" y="20449"/>
                    <a:pt x="21558" y="20766"/>
                    <a:pt x="21716" y="20924"/>
                  </a:cubicBezTo>
                  <a:cubicBezTo>
                    <a:pt x="21558" y="21717"/>
                    <a:pt x="21241" y="22192"/>
                    <a:pt x="21082" y="22985"/>
                  </a:cubicBezTo>
                  <a:cubicBezTo>
                    <a:pt x="19814" y="21875"/>
                    <a:pt x="17436" y="20607"/>
                    <a:pt x="18705" y="18388"/>
                  </a:cubicBezTo>
                  <a:close/>
                  <a:moveTo>
                    <a:pt x="17595" y="21558"/>
                  </a:moveTo>
                  <a:cubicBezTo>
                    <a:pt x="18546" y="22351"/>
                    <a:pt x="19656" y="23143"/>
                    <a:pt x="20765" y="23777"/>
                  </a:cubicBezTo>
                  <a:cubicBezTo>
                    <a:pt x="20765" y="24570"/>
                    <a:pt x="20448" y="25046"/>
                    <a:pt x="20448" y="25997"/>
                  </a:cubicBezTo>
                  <a:cubicBezTo>
                    <a:pt x="19656" y="25521"/>
                    <a:pt x="18863" y="24887"/>
                    <a:pt x="18388" y="24253"/>
                  </a:cubicBezTo>
                  <a:cubicBezTo>
                    <a:pt x="17754" y="24411"/>
                    <a:pt x="17595" y="24094"/>
                    <a:pt x="17278" y="23777"/>
                  </a:cubicBezTo>
                  <a:cubicBezTo>
                    <a:pt x="17278" y="22985"/>
                    <a:pt x="17595" y="22351"/>
                    <a:pt x="17595" y="21558"/>
                  </a:cubicBezTo>
                  <a:close/>
                  <a:moveTo>
                    <a:pt x="40579" y="96058"/>
                  </a:moveTo>
                  <a:cubicBezTo>
                    <a:pt x="41054" y="96692"/>
                    <a:pt x="41530" y="97326"/>
                    <a:pt x="42005" y="97960"/>
                  </a:cubicBezTo>
                  <a:cubicBezTo>
                    <a:pt x="41847" y="98594"/>
                    <a:pt x="41530" y="99228"/>
                    <a:pt x="41371" y="100021"/>
                  </a:cubicBezTo>
                  <a:cubicBezTo>
                    <a:pt x="40579" y="99704"/>
                    <a:pt x="40262" y="98911"/>
                    <a:pt x="39628" y="98436"/>
                  </a:cubicBezTo>
                  <a:cubicBezTo>
                    <a:pt x="39945" y="97643"/>
                    <a:pt x="40262" y="96850"/>
                    <a:pt x="40579" y="96058"/>
                  </a:cubicBezTo>
                  <a:close/>
                  <a:moveTo>
                    <a:pt x="39311" y="99228"/>
                  </a:moveTo>
                  <a:cubicBezTo>
                    <a:pt x="39786" y="99862"/>
                    <a:pt x="40262" y="100496"/>
                    <a:pt x="40896" y="100813"/>
                  </a:cubicBezTo>
                  <a:cubicBezTo>
                    <a:pt x="40579" y="101606"/>
                    <a:pt x="40262" y="102398"/>
                    <a:pt x="39945" y="103349"/>
                  </a:cubicBezTo>
                  <a:cubicBezTo>
                    <a:pt x="39469" y="102557"/>
                    <a:pt x="38835" y="101923"/>
                    <a:pt x="38360" y="101289"/>
                  </a:cubicBezTo>
                  <a:cubicBezTo>
                    <a:pt x="38677" y="100655"/>
                    <a:pt x="38994" y="100021"/>
                    <a:pt x="39311" y="99228"/>
                  </a:cubicBezTo>
                  <a:close/>
                  <a:moveTo>
                    <a:pt x="38043" y="102240"/>
                  </a:moveTo>
                  <a:cubicBezTo>
                    <a:pt x="38518" y="102715"/>
                    <a:pt x="38994" y="103508"/>
                    <a:pt x="39469" y="104300"/>
                  </a:cubicBezTo>
                  <a:cubicBezTo>
                    <a:pt x="39152" y="104776"/>
                    <a:pt x="38835" y="105252"/>
                    <a:pt x="38518" y="105727"/>
                  </a:cubicBezTo>
                  <a:cubicBezTo>
                    <a:pt x="37884" y="105410"/>
                    <a:pt x="37567" y="104617"/>
                    <a:pt x="36933" y="103983"/>
                  </a:cubicBezTo>
                  <a:cubicBezTo>
                    <a:pt x="37250" y="103349"/>
                    <a:pt x="37726" y="102874"/>
                    <a:pt x="38043" y="102240"/>
                  </a:cubicBezTo>
                  <a:close/>
                  <a:moveTo>
                    <a:pt x="32019" y="111116"/>
                  </a:moveTo>
                  <a:cubicBezTo>
                    <a:pt x="33604" y="109056"/>
                    <a:pt x="35348" y="107154"/>
                    <a:pt x="36616" y="104776"/>
                  </a:cubicBezTo>
                  <a:cubicBezTo>
                    <a:pt x="37092" y="105252"/>
                    <a:pt x="37409" y="106044"/>
                    <a:pt x="38043" y="106520"/>
                  </a:cubicBezTo>
                  <a:cubicBezTo>
                    <a:pt x="35982" y="109848"/>
                    <a:pt x="33446" y="112701"/>
                    <a:pt x="30751" y="115396"/>
                  </a:cubicBezTo>
                  <a:cubicBezTo>
                    <a:pt x="30276" y="114762"/>
                    <a:pt x="29800" y="114128"/>
                    <a:pt x="29325" y="113494"/>
                  </a:cubicBezTo>
                  <a:cubicBezTo>
                    <a:pt x="30117" y="112701"/>
                    <a:pt x="30910" y="111750"/>
                    <a:pt x="32019" y="111116"/>
                  </a:cubicBezTo>
                  <a:close/>
                  <a:moveTo>
                    <a:pt x="28849" y="113970"/>
                  </a:moveTo>
                  <a:cubicBezTo>
                    <a:pt x="29325" y="114604"/>
                    <a:pt x="29800" y="115238"/>
                    <a:pt x="30434" y="115872"/>
                  </a:cubicBezTo>
                  <a:cubicBezTo>
                    <a:pt x="30276" y="116189"/>
                    <a:pt x="29959" y="116506"/>
                    <a:pt x="29483" y="116664"/>
                  </a:cubicBezTo>
                  <a:cubicBezTo>
                    <a:pt x="29166" y="115872"/>
                    <a:pt x="28374" y="115396"/>
                    <a:pt x="27898" y="114762"/>
                  </a:cubicBezTo>
                  <a:cubicBezTo>
                    <a:pt x="28215" y="114604"/>
                    <a:pt x="28374" y="114128"/>
                    <a:pt x="28849" y="113970"/>
                  </a:cubicBezTo>
                  <a:close/>
                  <a:moveTo>
                    <a:pt x="27264" y="115238"/>
                  </a:moveTo>
                  <a:cubicBezTo>
                    <a:pt x="28057" y="115872"/>
                    <a:pt x="28374" y="116506"/>
                    <a:pt x="29008" y="117140"/>
                  </a:cubicBezTo>
                  <a:cubicBezTo>
                    <a:pt x="29008" y="117457"/>
                    <a:pt x="28691" y="117615"/>
                    <a:pt x="28532" y="117774"/>
                  </a:cubicBezTo>
                  <a:cubicBezTo>
                    <a:pt x="27898" y="117140"/>
                    <a:pt x="27423" y="116506"/>
                    <a:pt x="26789" y="115872"/>
                  </a:cubicBezTo>
                  <a:cubicBezTo>
                    <a:pt x="26947" y="115713"/>
                    <a:pt x="27264" y="115555"/>
                    <a:pt x="27264" y="115238"/>
                  </a:cubicBezTo>
                  <a:close/>
                  <a:moveTo>
                    <a:pt x="26154" y="116347"/>
                  </a:moveTo>
                  <a:cubicBezTo>
                    <a:pt x="26789" y="116823"/>
                    <a:pt x="27264" y="117615"/>
                    <a:pt x="27898" y="118249"/>
                  </a:cubicBezTo>
                  <a:cubicBezTo>
                    <a:pt x="27740" y="118566"/>
                    <a:pt x="27264" y="118725"/>
                    <a:pt x="27106" y="119042"/>
                  </a:cubicBezTo>
                  <a:cubicBezTo>
                    <a:pt x="26472" y="118249"/>
                    <a:pt x="25996" y="117615"/>
                    <a:pt x="25520" y="116823"/>
                  </a:cubicBezTo>
                  <a:cubicBezTo>
                    <a:pt x="25679" y="116664"/>
                    <a:pt x="25996" y="116506"/>
                    <a:pt x="26154" y="116189"/>
                  </a:cubicBezTo>
                  <a:close/>
                  <a:moveTo>
                    <a:pt x="24728" y="117457"/>
                  </a:moveTo>
                  <a:cubicBezTo>
                    <a:pt x="25520" y="117932"/>
                    <a:pt x="25837" y="118883"/>
                    <a:pt x="26472" y="119359"/>
                  </a:cubicBezTo>
                  <a:cubicBezTo>
                    <a:pt x="26154" y="119993"/>
                    <a:pt x="25679" y="120151"/>
                    <a:pt x="25362" y="120468"/>
                  </a:cubicBezTo>
                  <a:cubicBezTo>
                    <a:pt x="24569" y="119993"/>
                    <a:pt x="23935" y="119359"/>
                    <a:pt x="23460" y="118566"/>
                  </a:cubicBezTo>
                  <a:cubicBezTo>
                    <a:pt x="23935" y="118249"/>
                    <a:pt x="24411" y="117932"/>
                    <a:pt x="24728" y="117457"/>
                  </a:cubicBezTo>
                  <a:close/>
                  <a:moveTo>
                    <a:pt x="11889" y="121895"/>
                  </a:moveTo>
                  <a:cubicBezTo>
                    <a:pt x="12206" y="122054"/>
                    <a:pt x="12681" y="122371"/>
                    <a:pt x="12681" y="122846"/>
                  </a:cubicBezTo>
                  <a:cubicBezTo>
                    <a:pt x="12047" y="123005"/>
                    <a:pt x="11413" y="123005"/>
                    <a:pt x="10938" y="123322"/>
                  </a:cubicBezTo>
                  <a:cubicBezTo>
                    <a:pt x="11096" y="123005"/>
                    <a:pt x="11730" y="122371"/>
                    <a:pt x="11889" y="121895"/>
                  </a:cubicBezTo>
                  <a:close/>
                  <a:moveTo>
                    <a:pt x="22826" y="119200"/>
                  </a:moveTo>
                  <a:cubicBezTo>
                    <a:pt x="23460" y="119834"/>
                    <a:pt x="23935" y="120468"/>
                    <a:pt x="24569" y="121102"/>
                  </a:cubicBezTo>
                  <a:cubicBezTo>
                    <a:pt x="22192" y="122688"/>
                    <a:pt x="20131" y="124431"/>
                    <a:pt x="17595" y="125699"/>
                  </a:cubicBezTo>
                  <a:cubicBezTo>
                    <a:pt x="17436" y="125699"/>
                    <a:pt x="17912" y="125541"/>
                    <a:pt x="17754" y="125382"/>
                  </a:cubicBezTo>
                  <a:cubicBezTo>
                    <a:pt x="17278" y="124907"/>
                    <a:pt x="16644" y="125541"/>
                    <a:pt x="16327" y="125699"/>
                  </a:cubicBezTo>
                  <a:cubicBezTo>
                    <a:pt x="14900" y="126492"/>
                    <a:pt x="13157" y="127443"/>
                    <a:pt x="11572" y="128077"/>
                  </a:cubicBezTo>
                  <a:cubicBezTo>
                    <a:pt x="11413" y="127443"/>
                    <a:pt x="10938" y="126967"/>
                    <a:pt x="10779" y="126333"/>
                  </a:cubicBezTo>
                  <a:cubicBezTo>
                    <a:pt x="16327" y="125382"/>
                    <a:pt x="19339" y="122212"/>
                    <a:pt x="22826" y="119200"/>
                  </a:cubicBezTo>
                  <a:close/>
                  <a:moveTo>
                    <a:pt x="3488" y="121420"/>
                  </a:moveTo>
                  <a:cubicBezTo>
                    <a:pt x="3012" y="120785"/>
                    <a:pt x="3171" y="119834"/>
                    <a:pt x="3171" y="118883"/>
                  </a:cubicBezTo>
                  <a:cubicBezTo>
                    <a:pt x="3329" y="118566"/>
                    <a:pt x="3646" y="118883"/>
                    <a:pt x="3805" y="118566"/>
                  </a:cubicBezTo>
                  <a:cubicBezTo>
                    <a:pt x="3805" y="118408"/>
                    <a:pt x="3488" y="117932"/>
                    <a:pt x="3488" y="117932"/>
                  </a:cubicBezTo>
                  <a:cubicBezTo>
                    <a:pt x="3805" y="116981"/>
                    <a:pt x="5073" y="117140"/>
                    <a:pt x="6182" y="117140"/>
                  </a:cubicBezTo>
                  <a:cubicBezTo>
                    <a:pt x="5231" y="117774"/>
                    <a:pt x="3329" y="118091"/>
                    <a:pt x="3805" y="119359"/>
                  </a:cubicBezTo>
                  <a:cubicBezTo>
                    <a:pt x="5231" y="118883"/>
                    <a:pt x="6499" y="117615"/>
                    <a:pt x="8401" y="118091"/>
                  </a:cubicBezTo>
                  <a:cubicBezTo>
                    <a:pt x="9035" y="119200"/>
                    <a:pt x="9670" y="120627"/>
                    <a:pt x="9353" y="122212"/>
                  </a:cubicBezTo>
                  <a:lnTo>
                    <a:pt x="8718" y="122212"/>
                  </a:lnTo>
                  <a:cubicBezTo>
                    <a:pt x="8718" y="121261"/>
                    <a:pt x="9194" y="119993"/>
                    <a:pt x="8718" y="119042"/>
                  </a:cubicBezTo>
                  <a:cubicBezTo>
                    <a:pt x="8243" y="119042"/>
                    <a:pt x="8401" y="119359"/>
                    <a:pt x="8084" y="119359"/>
                  </a:cubicBezTo>
                  <a:cubicBezTo>
                    <a:pt x="7133" y="118091"/>
                    <a:pt x="3488" y="119676"/>
                    <a:pt x="3488" y="121420"/>
                  </a:cubicBezTo>
                  <a:close/>
                  <a:moveTo>
                    <a:pt x="7926" y="121420"/>
                  </a:moveTo>
                  <a:cubicBezTo>
                    <a:pt x="8084" y="121895"/>
                    <a:pt x="7926" y="122212"/>
                    <a:pt x="7767" y="122529"/>
                  </a:cubicBezTo>
                  <a:cubicBezTo>
                    <a:pt x="7450" y="122529"/>
                    <a:pt x="7133" y="122529"/>
                    <a:pt x="6658" y="122529"/>
                  </a:cubicBezTo>
                  <a:cubicBezTo>
                    <a:pt x="6816" y="121895"/>
                    <a:pt x="6658" y="120785"/>
                    <a:pt x="7450" y="120785"/>
                  </a:cubicBezTo>
                  <a:cubicBezTo>
                    <a:pt x="7450" y="121261"/>
                    <a:pt x="7450" y="121578"/>
                    <a:pt x="7926" y="121420"/>
                  </a:cubicBezTo>
                  <a:close/>
                  <a:moveTo>
                    <a:pt x="6658" y="126492"/>
                  </a:moveTo>
                  <a:cubicBezTo>
                    <a:pt x="7609" y="126650"/>
                    <a:pt x="8560" y="126333"/>
                    <a:pt x="9670" y="126492"/>
                  </a:cubicBezTo>
                  <a:cubicBezTo>
                    <a:pt x="9828" y="127284"/>
                    <a:pt x="10145" y="127918"/>
                    <a:pt x="10621" y="128552"/>
                  </a:cubicBezTo>
                  <a:cubicBezTo>
                    <a:pt x="10145" y="128869"/>
                    <a:pt x="9511" y="129187"/>
                    <a:pt x="8877" y="129345"/>
                  </a:cubicBezTo>
                  <a:cubicBezTo>
                    <a:pt x="7926" y="128552"/>
                    <a:pt x="7292" y="127601"/>
                    <a:pt x="6658" y="126492"/>
                  </a:cubicBezTo>
                  <a:close/>
                  <a:moveTo>
                    <a:pt x="9353" y="129979"/>
                  </a:moveTo>
                  <a:cubicBezTo>
                    <a:pt x="10145" y="129979"/>
                    <a:pt x="10462" y="129662"/>
                    <a:pt x="10938" y="129504"/>
                  </a:cubicBezTo>
                  <a:cubicBezTo>
                    <a:pt x="11413" y="129662"/>
                    <a:pt x="11255" y="130455"/>
                    <a:pt x="11572" y="130772"/>
                  </a:cubicBezTo>
                  <a:cubicBezTo>
                    <a:pt x="11255" y="131089"/>
                    <a:pt x="10779" y="131247"/>
                    <a:pt x="10304" y="131406"/>
                  </a:cubicBezTo>
                  <a:cubicBezTo>
                    <a:pt x="9987" y="130930"/>
                    <a:pt x="9353" y="130455"/>
                    <a:pt x="9353" y="129979"/>
                  </a:cubicBezTo>
                  <a:close/>
                  <a:moveTo>
                    <a:pt x="10938" y="132040"/>
                  </a:moveTo>
                  <a:cubicBezTo>
                    <a:pt x="11413" y="132040"/>
                    <a:pt x="11730" y="131723"/>
                    <a:pt x="12047" y="131564"/>
                  </a:cubicBezTo>
                  <a:cubicBezTo>
                    <a:pt x="12523" y="132198"/>
                    <a:pt x="12840" y="132674"/>
                    <a:pt x="13157" y="133466"/>
                  </a:cubicBezTo>
                  <a:cubicBezTo>
                    <a:pt x="12681" y="133466"/>
                    <a:pt x="12364" y="133625"/>
                    <a:pt x="11889" y="133625"/>
                  </a:cubicBezTo>
                  <a:cubicBezTo>
                    <a:pt x="11730" y="132991"/>
                    <a:pt x="11096" y="132674"/>
                    <a:pt x="10938" y="132040"/>
                  </a:cubicBezTo>
                  <a:close/>
                  <a:moveTo>
                    <a:pt x="12523" y="134417"/>
                  </a:moveTo>
                  <a:cubicBezTo>
                    <a:pt x="12840" y="134259"/>
                    <a:pt x="13315" y="134417"/>
                    <a:pt x="13632" y="134100"/>
                  </a:cubicBezTo>
                  <a:cubicBezTo>
                    <a:pt x="14108" y="134576"/>
                    <a:pt x="14266" y="135527"/>
                    <a:pt x="14900" y="135844"/>
                  </a:cubicBezTo>
                  <a:cubicBezTo>
                    <a:pt x="14583" y="136161"/>
                    <a:pt x="14108" y="136161"/>
                    <a:pt x="13791" y="136319"/>
                  </a:cubicBezTo>
                  <a:cubicBezTo>
                    <a:pt x="13315" y="135685"/>
                    <a:pt x="12998" y="135051"/>
                    <a:pt x="12523" y="134417"/>
                  </a:cubicBezTo>
                  <a:close/>
                  <a:moveTo>
                    <a:pt x="14266" y="136953"/>
                  </a:moveTo>
                  <a:cubicBezTo>
                    <a:pt x="16010" y="136636"/>
                    <a:pt x="16010" y="138380"/>
                    <a:pt x="16802" y="139173"/>
                  </a:cubicBezTo>
                  <a:cubicBezTo>
                    <a:pt x="16485" y="139331"/>
                    <a:pt x="16010" y="139331"/>
                    <a:pt x="15693" y="139490"/>
                  </a:cubicBezTo>
                  <a:cubicBezTo>
                    <a:pt x="15217" y="138539"/>
                    <a:pt x="14583" y="137905"/>
                    <a:pt x="14266" y="136953"/>
                  </a:cubicBezTo>
                  <a:close/>
                  <a:moveTo>
                    <a:pt x="16327" y="140282"/>
                  </a:moveTo>
                  <a:cubicBezTo>
                    <a:pt x="17595" y="139807"/>
                    <a:pt x="17595" y="140758"/>
                    <a:pt x="18229" y="141392"/>
                  </a:cubicBezTo>
                  <a:cubicBezTo>
                    <a:pt x="17912" y="141550"/>
                    <a:pt x="17754" y="141867"/>
                    <a:pt x="17119" y="141867"/>
                  </a:cubicBezTo>
                  <a:cubicBezTo>
                    <a:pt x="16961" y="141233"/>
                    <a:pt x="16485" y="140758"/>
                    <a:pt x="16327" y="140282"/>
                  </a:cubicBezTo>
                  <a:close/>
                  <a:moveTo>
                    <a:pt x="17278" y="142026"/>
                  </a:moveTo>
                  <a:cubicBezTo>
                    <a:pt x="17754" y="142026"/>
                    <a:pt x="18071" y="142343"/>
                    <a:pt x="18705" y="142184"/>
                  </a:cubicBezTo>
                  <a:cubicBezTo>
                    <a:pt x="19180" y="143135"/>
                    <a:pt x="19814" y="143769"/>
                    <a:pt x="20290" y="144720"/>
                  </a:cubicBezTo>
                  <a:cubicBezTo>
                    <a:pt x="19973" y="144879"/>
                    <a:pt x="19656" y="145037"/>
                    <a:pt x="19497" y="145196"/>
                  </a:cubicBezTo>
                  <a:cubicBezTo>
                    <a:pt x="18388" y="144403"/>
                    <a:pt x="18071" y="142977"/>
                    <a:pt x="17278" y="142026"/>
                  </a:cubicBezTo>
                  <a:close/>
                  <a:moveTo>
                    <a:pt x="19973" y="145830"/>
                  </a:moveTo>
                  <a:cubicBezTo>
                    <a:pt x="21399" y="145196"/>
                    <a:pt x="21399" y="146940"/>
                    <a:pt x="22192" y="147415"/>
                  </a:cubicBezTo>
                  <a:cubicBezTo>
                    <a:pt x="21399" y="147415"/>
                    <a:pt x="20765" y="146306"/>
                    <a:pt x="19973" y="145830"/>
                  </a:cubicBezTo>
                  <a:close/>
                  <a:moveTo>
                    <a:pt x="56113" y="175154"/>
                  </a:moveTo>
                  <a:cubicBezTo>
                    <a:pt x="55479" y="174996"/>
                    <a:pt x="55003" y="174679"/>
                    <a:pt x="54528" y="174362"/>
                  </a:cubicBezTo>
                  <a:lnTo>
                    <a:pt x="54528" y="172460"/>
                  </a:lnTo>
                  <a:cubicBezTo>
                    <a:pt x="55162" y="172777"/>
                    <a:pt x="55479" y="173252"/>
                    <a:pt x="56113" y="173411"/>
                  </a:cubicBezTo>
                  <a:lnTo>
                    <a:pt x="56113" y="175154"/>
                  </a:lnTo>
                  <a:close/>
                  <a:moveTo>
                    <a:pt x="58332" y="176422"/>
                  </a:moveTo>
                  <a:cubicBezTo>
                    <a:pt x="58173" y="176422"/>
                    <a:pt x="58015" y="176264"/>
                    <a:pt x="57856" y="176264"/>
                  </a:cubicBezTo>
                  <a:lnTo>
                    <a:pt x="57856" y="174679"/>
                  </a:lnTo>
                  <a:cubicBezTo>
                    <a:pt x="58173" y="174679"/>
                    <a:pt x="58173" y="174837"/>
                    <a:pt x="58332" y="174837"/>
                  </a:cubicBezTo>
                  <a:cubicBezTo>
                    <a:pt x="58332" y="175471"/>
                    <a:pt x="58332" y="175788"/>
                    <a:pt x="58332" y="176422"/>
                  </a:cubicBezTo>
                  <a:close/>
                  <a:moveTo>
                    <a:pt x="60551" y="177532"/>
                  </a:moveTo>
                  <a:cubicBezTo>
                    <a:pt x="60234" y="177373"/>
                    <a:pt x="59917" y="177215"/>
                    <a:pt x="59600" y="177056"/>
                  </a:cubicBezTo>
                  <a:cubicBezTo>
                    <a:pt x="59600" y="176422"/>
                    <a:pt x="59283" y="176105"/>
                    <a:pt x="59283" y="175313"/>
                  </a:cubicBezTo>
                  <a:cubicBezTo>
                    <a:pt x="59758" y="175471"/>
                    <a:pt x="60075" y="175630"/>
                    <a:pt x="60551" y="175788"/>
                  </a:cubicBezTo>
                  <a:close/>
                  <a:moveTo>
                    <a:pt x="63880" y="178959"/>
                  </a:moveTo>
                  <a:cubicBezTo>
                    <a:pt x="63246" y="178800"/>
                    <a:pt x="62929" y="178483"/>
                    <a:pt x="62295" y="178325"/>
                  </a:cubicBezTo>
                  <a:cubicBezTo>
                    <a:pt x="62295" y="177849"/>
                    <a:pt x="62295" y="177215"/>
                    <a:pt x="62295" y="176739"/>
                  </a:cubicBezTo>
                  <a:cubicBezTo>
                    <a:pt x="62929" y="176898"/>
                    <a:pt x="63404" y="177056"/>
                    <a:pt x="64038" y="177215"/>
                  </a:cubicBezTo>
                  <a:cubicBezTo>
                    <a:pt x="63880" y="177691"/>
                    <a:pt x="63880" y="178325"/>
                    <a:pt x="63880" y="178959"/>
                  </a:cubicBezTo>
                  <a:close/>
                  <a:moveTo>
                    <a:pt x="65306" y="179593"/>
                  </a:moveTo>
                  <a:cubicBezTo>
                    <a:pt x="65148" y="178959"/>
                    <a:pt x="64989" y="178325"/>
                    <a:pt x="64831" y="177532"/>
                  </a:cubicBezTo>
                  <a:cubicBezTo>
                    <a:pt x="65306" y="177532"/>
                    <a:pt x="65306" y="177849"/>
                    <a:pt x="65623" y="177849"/>
                  </a:cubicBezTo>
                  <a:cubicBezTo>
                    <a:pt x="65623" y="178642"/>
                    <a:pt x="65940" y="179117"/>
                    <a:pt x="65940" y="179751"/>
                  </a:cubicBezTo>
                  <a:cubicBezTo>
                    <a:pt x="65782" y="179751"/>
                    <a:pt x="65465" y="179593"/>
                    <a:pt x="65306" y="179593"/>
                  </a:cubicBezTo>
                  <a:close/>
                  <a:moveTo>
                    <a:pt x="88607" y="187360"/>
                  </a:moveTo>
                  <a:cubicBezTo>
                    <a:pt x="89083" y="187360"/>
                    <a:pt x="89400" y="187518"/>
                    <a:pt x="89717" y="187677"/>
                  </a:cubicBezTo>
                  <a:cubicBezTo>
                    <a:pt x="89875" y="188311"/>
                    <a:pt x="90034" y="188786"/>
                    <a:pt x="90192" y="189262"/>
                  </a:cubicBezTo>
                  <a:cubicBezTo>
                    <a:pt x="89083" y="189579"/>
                    <a:pt x="88924" y="187994"/>
                    <a:pt x="88607" y="187360"/>
                  </a:cubicBezTo>
                  <a:close/>
                  <a:moveTo>
                    <a:pt x="93204" y="190054"/>
                  </a:moveTo>
                  <a:cubicBezTo>
                    <a:pt x="92570" y="189896"/>
                    <a:pt x="91936" y="189737"/>
                    <a:pt x="91302" y="189579"/>
                  </a:cubicBezTo>
                  <a:cubicBezTo>
                    <a:pt x="90985" y="189103"/>
                    <a:pt x="90826" y="188628"/>
                    <a:pt x="90826" y="187994"/>
                  </a:cubicBezTo>
                  <a:cubicBezTo>
                    <a:pt x="91460" y="188152"/>
                    <a:pt x="92253" y="188152"/>
                    <a:pt x="93045" y="188469"/>
                  </a:cubicBezTo>
                  <a:cubicBezTo>
                    <a:pt x="93045" y="188945"/>
                    <a:pt x="93362" y="189737"/>
                    <a:pt x="93204" y="190054"/>
                  </a:cubicBezTo>
                  <a:close/>
                  <a:moveTo>
                    <a:pt x="94313" y="190213"/>
                  </a:moveTo>
                  <a:cubicBezTo>
                    <a:pt x="94155" y="189737"/>
                    <a:pt x="93996" y="189262"/>
                    <a:pt x="93838" y="188628"/>
                  </a:cubicBezTo>
                  <a:cubicBezTo>
                    <a:pt x="94630" y="188628"/>
                    <a:pt x="95264" y="188945"/>
                    <a:pt x="96057" y="188945"/>
                  </a:cubicBezTo>
                  <a:cubicBezTo>
                    <a:pt x="96216" y="189579"/>
                    <a:pt x="96374" y="190213"/>
                    <a:pt x="96374" y="190847"/>
                  </a:cubicBezTo>
                  <a:cubicBezTo>
                    <a:pt x="95582" y="190688"/>
                    <a:pt x="94947" y="190530"/>
                    <a:pt x="94313" y="190213"/>
                  </a:cubicBezTo>
                  <a:close/>
                  <a:moveTo>
                    <a:pt x="97484" y="191164"/>
                  </a:moveTo>
                  <a:cubicBezTo>
                    <a:pt x="97325" y="190688"/>
                    <a:pt x="97167" y="189896"/>
                    <a:pt x="97008" y="189262"/>
                  </a:cubicBezTo>
                  <a:cubicBezTo>
                    <a:pt x="97801" y="189420"/>
                    <a:pt x="98593" y="189737"/>
                    <a:pt x="99227" y="189896"/>
                  </a:cubicBezTo>
                  <a:cubicBezTo>
                    <a:pt x="99227" y="190688"/>
                    <a:pt x="99544" y="191164"/>
                    <a:pt x="99544" y="191798"/>
                  </a:cubicBezTo>
                  <a:cubicBezTo>
                    <a:pt x="98910" y="191639"/>
                    <a:pt x="98118" y="191322"/>
                    <a:pt x="97484" y="191164"/>
                  </a:cubicBezTo>
                  <a:close/>
                  <a:moveTo>
                    <a:pt x="100812" y="192273"/>
                  </a:moveTo>
                  <a:cubicBezTo>
                    <a:pt x="100654" y="191639"/>
                    <a:pt x="100337" y="191005"/>
                    <a:pt x="100337" y="190213"/>
                  </a:cubicBezTo>
                  <a:cubicBezTo>
                    <a:pt x="101605" y="190847"/>
                    <a:pt x="102873" y="191322"/>
                    <a:pt x="104141" y="191798"/>
                  </a:cubicBezTo>
                  <a:cubicBezTo>
                    <a:pt x="104300" y="192432"/>
                    <a:pt x="104617" y="192907"/>
                    <a:pt x="104775" y="193541"/>
                  </a:cubicBezTo>
                  <a:cubicBezTo>
                    <a:pt x="103507" y="193066"/>
                    <a:pt x="102080" y="192590"/>
                    <a:pt x="100812" y="192273"/>
                  </a:cubicBezTo>
                  <a:close/>
                  <a:moveTo>
                    <a:pt x="120467" y="193541"/>
                  </a:moveTo>
                  <a:cubicBezTo>
                    <a:pt x="119675" y="193859"/>
                    <a:pt x="119199" y="194176"/>
                    <a:pt x="118565" y="194493"/>
                  </a:cubicBezTo>
                  <a:cubicBezTo>
                    <a:pt x="118407" y="194176"/>
                    <a:pt x="118882" y="193700"/>
                    <a:pt x="118724" y="193224"/>
                  </a:cubicBezTo>
                  <a:cubicBezTo>
                    <a:pt x="119199" y="192907"/>
                    <a:pt x="119833" y="192749"/>
                    <a:pt x="120309" y="192432"/>
                  </a:cubicBezTo>
                  <a:cubicBezTo>
                    <a:pt x="120626" y="192590"/>
                    <a:pt x="120467" y="193383"/>
                    <a:pt x="120309" y="193541"/>
                  </a:cubicBezTo>
                  <a:close/>
                  <a:moveTo>
                    <a:pt x="123004" y="192590"/>
                  </a:moveTo>
                  <a:cubicBezTo>
                    <a:pt x="122528" y="192907"/>
                    <a:pt x="121736" y="192907"/>
                    <a:pt x="121260" y="193224"/>
                  </a:cubicBezTo>
                  <a:lnTo>
                    <a:pt x="121260" y="192273"/>
                  </a:lnTo>
                  <a:cubicBezTo>
                    <a:pt x="121736" y="191956"/>
                    <a:pt x="122370" y="191639"/>
                    <a:pt x="123162" y="191481"/>
                  </a:cubicBezTo>
                  <a:cubicBezTo>
                    <a:pt x="123162" y="191956"/>
                    <a:pt x="123162" y="192273"/>
                    <a:pt x="123004" y="192590"/>
                  </a:cubicBezTo>
                  <a:close/>
                  <a:moveTo>
                    <a:pt x="125223" y="191798"/>
                  </a:moveTo>
                  <a:cubicBezTo>
                    <a:pt x="124747" y="191956"/>
                    <a:pt x="124272" y="192273"/>
                    <a:pt x="123796" y="192273"/>
                  </a:cubicBezTo>
                  <a:lnTo>
                    <a:pt x="123796" y="191322"/>
                  </a:lnTo>
                  <a:cubicBezTo>
                    <a:pt x="124272" y="191164"/>
                    <a:pt x="124747" y="190847"/>
                    <a:pt x="125381" y="190847"/>
                  </a:cubicBezTo>
                  <a:cubicBezTo>
                    <a:pt x="125381" y="191164"/>
                    <a:pt x="125381" y="191481"/>
                    <a:pt x="125223" y="191798"/>
                  </a:cubicBezTo>
                  <a:close/>
                  <a:moveTo>
                    <a:pt x="128076" y="191005"/>
                  </a:moveTo>
                  <a:cubicBezTo>
                    <a:pt x="127442" y="191005"/>
                    <a:pt x="126808" y="191322"/>
                    <a:pt x="126174" y="191481"/>
                  </a:cubicBezTo>
                  <a:lnTo>
                    <a:pt x="126174" y="190530"/>
                  </a:lnTo>
                  <a:cubicBezTo>
                    <a:pt x="126808" y="190371"/>
                    <a:pt x="127283" y="190054"/>
                    <a:pt x="128076" y="190054"/>
                  </a:cubicBezTo>
                  <a:lnTo>
                    <a:pt x="128076" y="191005"/>
                  </a:lnTo>
                  <a:close/>
                  <a:moveTo>
                    <a:pt x="130612" y="190213"/>
                  </a:moveTo>
                  <a:cubicBezTo>
                    <a:pt x="129978" y="190371"/>
                    <a:pt x="129502" y="190688"/>
                    <a:pt x="128868" y="190688"/>
                  </a:cubicBezTo>
                  <a:lnTo>
                    <a:pt x="128868" y="189737"/>
                  </a:lnTo>
                  <a:cubicBezTo>
                    <a:pt x="129502" y="189579"/>
                    <a:pt x="129978" y="189262"/>
                    <a:pt x="130771" y="189103"/>
                  </a:cubicBezTo>
                  <a:cubicBezTo>
                    <a:pt x="130771" y="189579"/>
                    <a:pt x="130612" y="189896"/>
                    <a:pt x="130612" y="190213"/>
                  </a:cubicBezTo>
                  <a:close/>
                  <a:moveTo>
                    <a:pt x="133148" y="188945"/>
                  </a:moveTo>
                  <a:cubicBezTo>
                    <a:pt x="132673" y="189262"/>
                    <a:pt x="132197" y="189579"/>
                    <a:pt x="131563" y="189737"/>
                  </a:cubicBezTo>
                  <a:lnTo>
                    <a:pt x="131563" y="188786"/>
                  </a:lnTo>
                  <a:cubicBezTo>
                    <a:pt x="132039" y="188628"/>
                    <a:pt x="132673" y="188311"/>
                    <a:pt x="133148" y="188152"/>
                  </a:cubicBezTo>
                  <a:close/>
                  <a:moveTo>
                    <a:pt x="134099" y="188628"/>
                  </a:moveTo>
                  <a:lnTo>
                    <a:pt x="134099" y="187677"/>
                  </a:lnTo>
                  <a:cubicBezTo>
                    <a:pt x="134416" y="187518"/>
                    <a:pt x="134733" y="187360"/>
                    <a:pt x="134892" y="187201"/>
                  </a:cubicBezTo>
                  <a:cubicBezTo>
                    <a:pt x="135367" y="187835"/>
                    <a:pt x="134733" y="188628"/>
                    <a:pt x="134099" y="188628"/>
                  </a:cubicBezTo>
                  <a:close/>
                  <a:moveTo>
                    <a:pt x="153279" y="181653"/>
                  </a:moveTo>
                  <a:cubicBezTo>
                    <a:pt x="152803" y="181970"/>
                    <a:pt x="152169" y="182129"/>
                    <a:pt x="151694" y="182287"/>
                  </a:cubicBezTo>
                  <a:cubicBezTo>
                    <a:pt x="151535" y="181970"/>
                    <a:pt x="151694" y="181495"/>
                    <a:pt x="151694" y="180861"/>
                  </a:cubicBezTo>
                  <a:cubicBezTo>
                    <a:pt x="152169" y="180702"/>
                    <a:pt x="152645" y="180544"/>
                    <a:pt x="153279" y="180544"/>
                  </a:cubicBezTo>
                  <a:close/>
                  <a:moveTo>
                    <a:pt x="153754" y="181336"/>
                  </a:moveTo>
                  <a:cubicBezTo>
                    <a:pt x="153913" y="181019"/>
                    <a:pt x="153596" y="180702"/>
                    <a:pt x="153754" y="180385"/>
                  </a:cubicBezTo>
                  <a:cubicBezTo>
                    <a:pt x="154547" y="180068"/>
                    <a:pt x="155656" y="179910"/>
                    <a:pt x="156449" y="179593"/>
                  </a:cubicBezTo>
                  <a:cubicBezTo>
                    <a:pt x="156766" y="179593"/>
                    <a:pt x="156608" y="180227"/>
                    <a:pt x="156608" y="180702"/>
                  </a:cubicBezTo>
                  <a:cubicBezTo>
                    <a:pt x="155815" y="181019"/>
                    <a:pt x="154705" y="181178"/>
                    <a:pt x="153754" y="181336"/>
                  </a:cubicBezTo>
                  <a:close/>
                  <a:moveTo>
                    <a:pt x="157242" y="180544"/>
                  </a:moveTo>
                  <a:lnTo>
                    <a:pt x="157242" y="179434"/>
                  </a:lnTo>
                  <a:cubicBezTo>
                    <a:pt x="157876" y="179276"/>
                    <a:pt x="158510" y="179117"/>
                    <a:pt x="158827" y="178800"/>
                  </a:cubicBezTo>
                  <a:cubicBezTo>
                    <a:pt x="159144" y="178959"/>
                    <a:pt x="159144" y="179434"/>
                    <a:pt x="159144" y="179910"/>
                  </a:cubicBezTo>
                  <a:cubicBezTo>
                    <a:pt x="158510" y="180068"/>
                    <a:pt x="158034" y="180385"/>
                    <a:pt x="157242" y="180544"/>
                  </a:cubicBezTo>
                  <a:close/>
                  <a:moveTo>
                    <a:pt x="159936" y="179593"/>
                  </a:moveTo>
                  <a:cubicBezTo>
                    <a:pt x="159936" y="179117"/>
                    <a:pt x="159778" y="178800"/>
                    <a:pt x="159778" y="178325"/>
                  </a:cubicBezTo>
                  <a:cubicBezTo>
                    <a:pt x="160253" y="178166"/>
                    <a:pt x="160887" y="177849"/>
                    <a:pt x="161363" y="177532"/>
                  </a:cubicBezTo>
                  <a:cubicBezTo>
                    <a:pt x="161521" y="178008"/>
                    <a:pt x="161521" y="178483"/>
                    <a:pt x="161521" y="178959"/>
                  </a:cubicBezTo>
                  <a:cubicBezTo>
                    <a:pt x="161046" y="179117"/>
                    <a:pt x="160412" y="179434"/>
                    <a:pt x="159936" y="179593"/>
                  </a:cubicBezTo>
                  <a:close/>
                  <a:moveTo>
                    <a:pt x="164057" y="178008"/>
                  </a:moveTo>
                  <a:cubicBezTo>
                    <a:pt x="163423" y="178166"/>
                    <a:pt x="162948" y="178642"/>
                    <a:pt x="162155" y="178642"/>
                  </a:cubicBezTo>
                  <a:lnTo>
                    <a:pt x="162155" y="177215"/>
                  </a:lnTo>
                  <a:cubicBezTo>
                    <a:pt x="162789" y="177056"/>
                    <a:pt x="163423" y="176898"/>
                    <a:pt x="163899" y="176581"/>
                  </a:cubicBezTo>
                  <a:cubicBezTo>
                    <a:pt x="164216" y="176739"/>
                    <a:pt x="163899" y="177532"/>
                    <a:pt x="164057" y="177849"/>
                  </a:cubicBezTo>
                  <a:close/>
                  <a:moveTo>
                    <a:pt x="165801" y="176898"/>
                  </a:moveTo>
                  <a:cubicBezTo>
                    <a:pt x="165484" y="177056"/>
                    <a:pt x="165326" y="177373"/>
                    <a:pt x="164850" y="177373"/>
                  </a:cubicBezTo>
                  <a:lnTo>
                    <a:pt x="164850" y="176105"/>
                  </a:lnTo>
                  <a:cubicBezTo>
                    <a:pt x="165167" y="175947"/>
                    <a:pt x="165484" y="175788"/>
                    <a:pt x="165801" y="175630"/>
                  </a:cubicBezTo>
                  <a:cubicBezTo>
                    <a:pt x="166118" y="175788"/>
                    <a:pt x="165801" y="176581"/>
                    <a:pt x="165960" y="176898"/>
                  </a:cubicBezTo>
                  <a:close/>
                  <a:moveTo>
                    <a:pt x="168020" y="175630"/>
                  </a:moveTo>
                  <a:cubicBezTo>
                    <a:pt x="167545" y="175947"/>
                    <a:pt x="167069" y="176264"/>
                    <a:pt x="166435" y="176581"/>
                  </a:cubicBezTo>
                  <a:cubicBezTo>
                    <a:pt x="166594" y="176105"/>
                    <a:pt x="166594" y="175630"/>
                    <a:pt x="166594" y="175154"/>
                  </a:cubicBezTo>
                  <a:cubicBezTo>
                    <a:pt x="167069" y="174837"/>
                    <a:pt x="167545" y="174520"/>
                    <a:pt x="168020" y="174203"/>
                  </a:cubicBezTo>
                  <a:cubicBezTo>
                    <a:pt x="168179" y="174520"/>
                    <a:pt x="168020" y="175154"/>
                    <a:pt x="168020" y="175630"/>
                  </a:cubicBezTo>
                  <a:close/>
                  <a:moveTo>
                    <a:pt x="168813" y="174996"/>
                  </a:moveTo>
                  <a:lnTo>
                    <a:pt x="168813" y="173569"/>
                  </a:lnTo>
                  <a:cubicBezTo>
                    <a:pt x="168971" y="173411"/>
                    <a:pt x="169447" y="173252"/>
                    <a:pt x="169605" y="173094"/>
                  </a:cubicBezTo>
                  <a:cubicBezTo>
                    <a:pt x="170081" y="173728"/>
                    <a:pt x="169605" y="174996"/>
                    <a:pt x="168813" y="174996"/>
                  </a:cubicBezTo>
                  <a:close/>
                  <a:moveTo>
                    <a:pt x="170556" y="173886"/>
                  </a:moveTo>
                  <a:cubicBezTo>
                    <a:pt x="170873" y="173411"/>
                    <a:pt x="170556" y="172777"/>
                    <a:pt x="170715" y="172460"/>
                  </a:cubicBezTo>
                  <a:cubicBezTo>
                    <a:pt x="170873" y="171984"/>
                    <a:pt x="171507" y="171826"/>
                    <a:pt x="171824" y="171509"/>
                  </a:cubicBezTo>
                  <a:cubicBezTo>
                    <a:pt x="172141" y="172618"/>
                    <a:pt x="171507" y="173569"/>
                    <a:pt x="170556" y="173886"/>
                  </a:cubicBezTo>
                  <a:close/>
                  <a:moveTo>
                    <a:pt x="173727" y="171826"/>
                  </a:moveTo>
                  <a:cubicBezTo>
                    <a:pt x="173410" y="171984"/>
                    <a:pt x="172934" y="172301"/>
                    <a:pt x="172617" y="172618"/>
                  </a:cubicBezTo>
                  <a:cubicBezTo>
                    <a:pt x="172458" y="172143"/>
                    <a:pt x="172775" y="171667"/>
                    <a:pt x="172617" y="171033"/>
                  </a:cubicBezTo>
                  <a:cubicBezTo>
                    <a:pt x="172775" y="170558"/>
                    <a:pt x="173410" y="170399"/>
                    <a:pt x="173727" y="170082"/>
                  </a:cubicBezTo>
                  <a:cubicBezTo>
                    <a:pt x="173885" y="170558"/>
                    <a:pt x="173727" y="171192"/>
                    <a:pt x="173727" y="171826"/>
                  </a:cubicBezTo>
                  <a:close/>
                  <a:moveTo>
                    <a:pt x="174361" y="171033"/>
                  </a:moveTo>
                  <a:lnTo>
                    <a:pt x="174361" y="169607"/>
                  </a:lnTo>
                  <a:cubicBezTo>
                    <a:pt x="174678" y="169448"/>
                    <a:pt x="174995" y="169289"/>
                    <a:pt x="175153" y="169131"/>
                  </a:cubicBezTo>
                  <a:cubicBezTo>
                    <a:pt x="175470" y="169131"/>
                    <a:pt x="175312" y="169924"/>
                    <a:pt x="175470" y="170082"/>
                  </a:cubicBezTo>
                  <a:cubicBezTo>
                    <a:pt x="175312" y="170558"/>
                    <a:pt x="174836" y="170875"/>
                    <a:pt x="174361" y="171033"/>
                  </a:cubicBezTo>
                  <a:close/>
                  <a:moveTo>
                    <a:pt x="206855" y="139965"/>
                  </a:moveTo>
                  <a:cubicBezTo>
                    <a:pt x="207172" y="139331"/>
                    <a:pt x="207489" y="138063"/>
                    <a:pt x="208440" y="138063"/>
                  </a:cubicBezTo>
                  <a:cubicBezTo>
                    <a:pt x="207965" y="138697"/>
                    <a:pt x="207806" y="139648"/>
                    <a:pt x="206855" y="139965"/>
                  </a:cubicBezTo>
                  <a:close/>
                  <a:moveTo>
                    <a:pt x="208916" y="137429"/>
                  </a:moveTo>
                  <a:cubicBezTo>
                    <a:pt x="208757" y="137429"/>
                    <a:pt x="208599" y="137271"/>
                    <a:pt x="208440" y="137271"/>
                  </a:cubicBezTo>
                  <a:cubicBezTo>
                    <a:pt x="208599" y="136795"/>
                    <a:pt x="208916" y="136636"/>
                    <a:pt x="209074" y="136161"/>
                  </a:cubicBezTo>
                  <a:cubicBezTo>
                    <a:pt x="209074" y="136319"/>
                    <a:pt x="209550" y="136161"/>
                    <a:pt x="209550" y="136319"/>
                  </a:cubicBezTo>
                  <a:cubicBezTo>
                    <a:pt x="209391" y="136795"/>
                    <a:pt x="209074" y="136953"/>
                    <a:pt x="208916" y="137429"/>
                  </a:cubicBezTo>
                  <a:close/>
                  <a:moveTo>
                    <a:pt x="210184" y="135527"/>
                  </a:moveTo>
                  <a:cubicBezTo>
                    <a:pt x="209867" y="135685"/>
                    <a:pt x="209708" y="135527"/>
                    <a:pt x="209391" y="135527"/>
                  </a:cubicBezTo>
                  <a:cubicBezTo>
                    <a:pt x="209867" y="134576"/>
                    <a:pt x="210501" y="133783"/>
                    <a:pt x="210659" y="132674"/>
                  </a:cubicBezTo>
                  <a:cubicBezTo>
                    <a:pt x="211135" y="132674"/>
                    <a:pt x="211610" y="132832"/>
                    <a:pt x="211927" y="132832"/>
                  </a:cubicBezTo>
                  <a:cubicBezTo>
                    <a:pt x="211452" y="133783"/>
                    <a:pt x="210659" y="134576"/>
                    <a:pt x="210184" y="135527"/>
                  </a:cubicBezTo>
                  <a:close/>
                  <a:moveTo>
                    <a:pt x="215097" y="128235"/>
                  </a:moveTo>
                  <a:cubicBezTo>
                    <a:pt x="212086" y="127126"/>
                    <a:pt x="208599" y="126175"/>
                    <a:pt x="205587" y="124907"/>
                  </a:cubicBezTo>
                  <a:cubicBezTo>
                    <a:pt x="206379" y="126016"/>
                    <a:pt x="208123" y="126333"/>
                    <a:pt x="209550" y="126967"/>
                  </a:cubicBezTo>
                  <a:cubicBezTo>
                    <a:pt x="211293" y="127601"/>
                    <a:pt x="212878" y="128394"/>
                    <a:pt x="215097" y="128552"/>
                  </a:cubicBezTo>
                  <a:cubicBezTo>
                    <a:pt x="214780" y="129028"/>
                    <a:pt x="214463" y="129504"/>
                    <a:pt x="213988" y="129979"/>
                  </a:cubicBezTo>
                  <a:cubicBezTo>
                    <a:pt x="210342" y="129662"/>
                    <a:pt x="207489" y="128711"/>
                    <a:pt x="205111" y="126967"/>
                  </a:cubicBezTo>
                  <a:cubicBezTo>
                    <a:pt x="204319" y="126492"/>
                    <a:pt x="203685" y="125699"/>
                    <a:pt x="202734" y="125382"/>
                  </a:cubicBezTo>
                  <a:cubicBezTo>
                    <a:pt x="202892" y="126333"/>
                    <a:pt x="203843" y="126967"/>
                    <a:pt x="204477" y="127443"/>
                  </a:cubicBezTo>
                  <a:cubicBezTo>
                    <a:pt x="206696" y="129187"/>
                    <a:pt x="209867" y="130296"/>
                    <a:pt x="213512" y="130613"/>
                  </a:cubicBezTo>
                  <a:cubicBezTo>
                    <a:pt x="213195" y="131247"/>
                    <a:pt x="212720" y="131564"/>
                    <a:pt x="212403" y="132198"/>
                  </a:cubicBezTo>
                  <a:cubicBezTo>
                    <a:pt x="207965" y="131723"/>
                    <a:pt x="204794" y="129662"/>
                    <a:pt x="202417" y="127126"/>
                  </a:cubicBezTo>
                  <a:cubicBezTo>
                    <a:pt x="202100" y="128077"/>
                    <a:pt x="203051" y="128711"/>
                    <a:pt x="203526" y="129187"/>
                  </a:cubicBezTo>
                  <a:cubicBezTo>
                    <a:pt x="205270" y="130772"/>
                    <a:pt x="207648" y="132040"/>
                    <a:pt x="210342" y="132515"/>
                  </a:cubicBezTo>
                  <a:cubicBezTo>
                    <a:pt x="209708" y="133466"/>
                    <a:pt x="208916" y="134259"/>
                    <a:pt x="208440" y="135210"/>
                  </a:cubicBezTo>
                  <a:cubicBezTo>
                    <a:pt x="204953" y="133783"/>
                    <a:pt x="202417" y="131564"/>
                    <a:pt x="199564" y="129504"/>
                  </a:cubicBezTo>
                  <a:cubicBezTo>
                    <a:pt x="199722" y="130296"/>
                    <a:pt x="200673" y="130930"/>
                    <a:pt x="201149" y="131564"/>
                  </a:cubicBezTo>
                  <a:cubicBezTo>
                    <a:pt x="203051" y="133308"/>
                    <a:pt x="205428" y="134734"/>
                    <a:pt x="207965" y="135844"/>
                  </a:cubicBezTo>
                  <a:cubicBezTo>
                    <a:pt x="207806" y="136319"/>
                    <a:pt x="207648" y="136795"/>
                    <a:pt x="207172" y="137112"/>
                  </a:cubicBezTo>
                  <a:cubicBezTo>
                    <a:pt x="203685" y="136002"/>
                    <a:pt x="200832" y="134259"/>
                    <a:pt x="198612" y="131723"/>
                  </a:cubicBezTo>
                  <a:cubicBezTo>
                    <a:pt x="198295" y="132357"/>
                    <a:pt x="198771" y="132832"/>
                    <a:pt x="199088" y="133149"/>
                  </a:cubicBezTo>
                  <a:cubicBezTo>
                    <a:pt x="200832" y="135210"/>
                    <a:pt x="203843" y="136795"/>
                    <a:pt x="206855" y="137746"/>
                  </a:cubicBezTo>
                  <a:cubicBezTo>
                    <a:pt x="206538" y="138380"/>
                    <a:pt x="206062" y="139014"/>
                    <a:pt x="205745" y="139490"/>
                  </a:cubicBezTo>
                  <a:cubicBezTo>
                    <a:pt x="201941" y="137905"/>
                    <a:pt x="198930" y="135527"/>
                    <a:pt x="196552" y="132515"/>
                  </a:cubicBezTo>
                  <a:cubicBezTo>
                    <a:pt x="196076" y="133625"/>
                    <a:pt x="197186" y="134576"/>
                    <a:pt x="197820" y="135051"/>
                  </a:cubicBezTo>
                  <a:cubicBezTo>
                    <a:pt x="199881" y="137112"/>
                    <a:pt x="202575" y="139014"/>
                    <a:pt x="205428" y="140124"/>
                  </a:cubicBezTo>
                  <a:cubicBezTo>
                    <a:pt x="204953" y="140916"/>
                    <a:pt x="204636" y="141550"/>
                    <a:pt x="204002" y="142184"/>
                  </a:cubicBezTo>
                  <a:cubicBezTo>
                    <a:pt x="203685" y="142660"/>
                    <a:pt x="202892" y="143769"/>
                    <a:pt x="202258" y="143769"/>
                  </a:cubicBezTo>
                  <a:cubicBezTo>
                    <a:pt x="201466" y="143928"/>
                    <a:pt x="199881" y="143452"/>
                    <a:pt x="199088" y="142977"/>
                  </a:cubicBezTo>
                  <a:cubicBezTo>
                    <a:pt x="197186" y="142026"/>
                    <a:pt x="195759" y="140599"/>
                    <a:pt x="194491" y="139173"/>
                  </a:cubicBezTo>
                  <a:cubicBezTo>
                    <a:pt x="193857" y="138539"/>
                    <a:pt x="193065" y="137588"/>
                    <a:pt x="192114" y="137746"/>
                  </a:cubicBezTo>
                  <a:cubicBezTo>
                    <a:pt x="192906" y="138856"/>
                    <a:pt x="194174" y="139965"/>
                    <a:pt x="195284" y="141075"/>
                  </a:cubicBezTo>
                  <a:cubicBezTo>
                    <a:pt x="196869" y="142660"/>
                    <a:pt x="198454" y="144245"/>
                    <a:pt x="201466" y="144562"/>
                  </a:cubicBezTo>
                  <a:cubicBezTo>
                    <a:pt x="200990" y="145355"/>
                    <a:pt x="200039" y="146306"/>
                    <a:pt x="199247" y="146940"/>
                  </a:cubicBezTo>
                  <a:cubicBezTo>
                    <a:pt x="195918" y="145355"/>
                    <a:pt x="194016" y="142501"/>
                    <a:pt x="191163" y="140441"/>
                  </a:cubicBezTo>
                  <a:cubicBezTo>
                    <a:pt x="191163" y="141392"/>
                    <a:pt x="191955" y="142026"/>
                    <a:pt x="192589" y="142660"/>
                  </a:cubicBezTo>
                  <a:cubicBezTo>
                    <a:pt x="194333" y="144403"/>
                    <a:pt x="196076" y="146623"/>
                    <a:pt x="198612" y="147574"/>
                  </a:cubicBezTo>
                  <a:cubicBezTo>
                    <a:pt x="198454" y="148049"/>
                    <a:pt x="197503" y="149000"/>
                    <a:pt x="197027" y="149159"/>
                  </a:cubicBezTo>
                  <a:cubicBezTo>
                    <a:pt x="193699" y="148208"/>
                    <a:pt x="192114" y="145513"/>
                    <a:pt x="189102" y="144086"/>
                  </a:cubicBezTo>
                  <a:cubicBezTo>
                    <a:pt x="189102" y="144879"/>
                    <a:pt x="189894" y="145355"/>
                    <a:pt x="190529" y="145830"/>
                  </a:cubicBezTo>
                  <a:cubicBezTo>
                    <a:pt x="192114" y="147257"/>
                    <a:pt x="194016" y="149000"/>
                    <a:pt x="196393" y="149793"/>
                  </a:cubicBezTo>
                  <a:cubicBezTo>
                    <a:pt x="196235" y="150427"/>
                    <a:pt x="194491" y="151061"/>
                    <a:pt x="195284" y="152012"/>
                  </a:cubicBezTo>
                  <a:cubicBezTo>
                    <a:pt x="197344" y="150902"/>
                    <a:pt x="198454" y="149000"/>
                    <a:pt x="200356" y="147732"/>
                  </a:cubicBezTo>
                  <a:cubicBezTo>
                    <a:pt x="200673" y="147732"/>
                    <a:pt x="200039" y="147415"/>
                    <a:pt x="200356" y="147257"/>
                  </a:cubicBezTo>
                  <a:cubicBezTo>
                    <a:pt x="201466" y="146464"/>
                    <a:pt x="202258" y="145355"/>
                    <a:pt x="203209" y="144403"/>
                  </a:cubicBezTo>
                  <a:cubicBezTo>
                    <a:pt x="203526" y="144403"/>
                    <a:pt x="203526" y="144245"/>
                    <a:pt x="203843" y="144403"/>
                  </a:cubicBezTo>
                  <a:cubicBezTo>
                    <a:pt x="204002" y="144245"/>
                    <a:pt x="203526" y="144086"/>
                    <a:pt x="203843" y="143928"/>
                  </a:cubicBezTo>
                  <a:cubicBezTo>
                    <a:pt x="205111" y="143135"/>
                    <a:pt x="205428" y="141392"/>
                    <a:pt x="206696" y="140599"/>
                  </a:cubicBezTo>
                  <a:cubicBezTo>
                    <a:pt x="203209" y="145513"/>
                    <a:pt x="199881" y="150427"/>
                    <a:pt x="195125" y="153914"/>
                  </a:cubicBezTo>
                  <a:cubicBezTo>
                    <a:pt x="193223" y="153439"/>
                    <a:pt x="191480" y="153280"/>
                    <a:pt x="189419" y="152804"/>
                  </a:cubicBezTo>
                  <a:cubicBezTo>
                    <a:pt x="188468" y="152487"/>
                    <a:pt x="187517" y="152012"/>
                    <a:pt x="186566" y="151695"/>
                  </a:cubicBezTo>
                  <a:cubicBezTo>
                    <a:pt x="185298" y="151219"/>
                    <a:pt x="183237" y="150268"/>
                    <a:pt x="182445" y="151536"/>
                  </a:cubicBezTo>
                  <a:cubicBezTo>
                    <a:pt x="182762" y="153121"/>
                    <a:pt x="184188" y="154707"/>
                    <a:pt x="184347" y="156450"/>
                  </a:cubicBezTo>
                  <a:cubicBezTo>
                    <a:pt x="184664" y="158511"/>
                    <a:pt x="184347" y="160571"/>
                    <a:pt x="184188" y="162632"/>
                  </a:cubicBezTo>
                  <a:cubicBezTo>
                    <a:pt x="181969" y="165485"/>
                    <a:pt x="178165" y="167387"/>
                    <a:pt x="175787" y="169924"/>
                  </a:cubicBezTo>
                  <a:cubicBezTo>
                    <a:pt x="175946" y="169448"/>
                    <a:pt x="176104" y="169131"/>
                    <a:pt x="175946" y="168497"/>
                  </a:cubicBezTo>
                  <a:cubicBezTo>
                    <a:pt x="177055" y="167863"/>
                    <a:pt x="178006" y="166912"/>
                    <a:pt x="178957" y="166119"/>
                  </a:cubicBezTo>
                  <a:cubicBezTo>
                    <a:pt x="179116" y="166119"/>
                    <a:pt x="178799" y="166912"/>
                    <a:pt x="179116" y="166753"/>
                  </a:cubicBezTo>
                  <a:cubicBezTo>
                    <a:pt x="179750" y="166595"/>
                    <a:pt x="179433" y="165644"/>
                    <a:pt x="179433" y="165010"/>
                  </a:cubicBezTo>
                  <a:cubicBezTo>
                    <a:pt x="179274" y="160888"/>
                    <a:pt x="178165" y="157718"/>
                    <a:pt x="176580" y="154865"/>
                  </a:cubicBezTo>
                  <a:cubicBezTo>
                    <a:pt x="176104" y="154073"/>
                    <a:pt x="175470" y="153121"/>
                    <a:pt x="174678" y="152804"/>
                  </a:cubicBezTo>
                  <a:cubicBezTo>
                    <a:pt x="174678" y="153439"/>
                    <a:pt x="175153" y="153914"/>
                    <a:pt x="175312" y="154231"/>
                  </a:cubicBezTo>
                  <a:cubicBezTo>
                    <a:pt x="177214" y="157243"/>
                    <a:pt x="178482" y="161047"/>
                    <a:pt x="178957" y="165327"/>
                  </a:cubicBezTo>
                  <a:cubicBezTo>
                    <a:pt x="178006" y="166119"/>
                    <a:pt x="177055" y="166595"/>
                    <a:pt x="175946" y="167070"/>
                  </a:cubicBezTo>
                  <a:cubicBezTo>
                    <a:pt x="175470" y="163108"/>
                    <a:pt x="174044" y="159937"/>
                    <a:pt x="172300" y="157243"/>
                  </a:cubicBezTo>
                  <a:cubicBezTo>
                    <a:pt x="171824" y="156292"/>
                    <a:pt x="171349" y="155024"/>
                    <a:pt x="170081" y="155024"/>
                  </a:cubicBezTo>
                  <a:cubicBezTo>
                    <a:pt x="170081" y="155499"/>
                    <a:pt x="170715" y="155816"/>
                    <a:pt x="170873" y="156292"/>
                  </a:cubicBezTo>
                  <a:cubicBezTo>
                    <a:pt x="172934" y="159145"/>
                    <a:pt x="174678" y="162949"/>
                    <a:pt x="175153" y="167704"/>
                  </a:cubicBezTo>
                  <a:cubicBezTo>
                    <a:pt x="174836" y="167863"/>
                    <a:pt x="174519" y="167863"/>
                    <a:pt x="174361" y="168180"/>
                  </a:cubicBezTo>
                  <a:cubicBezTo>
                    <a:pt x="174044" y="164693"/>
                    <a:pt x="172775" y="161998"/>
                    <a:pt x="171349" y="159462"/>
                  </a:cubicBezTo>
                  <a:cubicBezTo>
                    <a:pt x="170873" y="158669"/>
                    <a:pt x="170556" y="157560"/>
                    <a:pt x="169447" y="157560"/>
                  </a:cubicBezTo>
                  <a:cubicBezTo>
                    <a:pt x="169447" y="157877"/>
                    <a:pt x="170081" y="158194"/>
                    <a:pt x="170398" y="158669"/>
                  </a:cubicBezTo>
                  <a:cubicBezTo>
                    <a:pt x="171507" y="160096"/>
                    <a:pt x="172775" y="163108"/>
                    <a:pt x="173251" y="165644"/>
                  </a:cubicBezTo>
                  <a:cubicBezTo>
                    <a:pt x="173568" y="167229"/>
                    <a:pt x="174202" y="168972"/>
                    <a:pt x="172617" y="169289"/>
                  </a:cubicBezTo>
                  <a:cubicBezTo>
                    <a:pt x="172300" y="167387"/>
                    <a:pt x="171824" y="165327"/>
                    <a:pt x="171190" y="163425"/>
                  </a:cubicBezTo>
                  <a:cubicBezTo>
                    <a:pt x="170715" y="161681"/>
                    <a:pt x="170081" y="159620"/>
                    <a:pt x="168496" y="158986"/>
                  </a:cubicBezTo>
                  <a:cubicBezTo>
                    <a:pt x="168337" y="159303"/>
                    <a:pt x="169130" y="159779"/>
                    <a:pt x="169288" y="160254"/>
                  </a:cubicBezTo>
                  <a:cubicBezTo>
                    <a:pt x="170239" y="161840"/>
                    <a:pt x="171032" y="164851"/>
                    <a:pt x="171507" y="167229"/>
                  </a:cubicBezTo>
                  <a:cubicBezTo>
                    <a:pt x="171824" y="168814"/>
                    <a:pt x="172300" y="170399"/>
                    <a:pt x="170556" y="170716"/>
                  </a:cubicBezTo>
                  <a:cubicBezTo>
                    <a:pt x="170556" y="168497"/>
                    <a:pt x="169922" y="166595"/>
                    <a:pt x="169288" y="164851"/>
                  </a:cubicBezTo>
                  <a:cubicBezTo>
                    <a:pt x="168654" y="163108"/>
                    <a:pt x="168020" y="161364"/>
                    <a:pt x="166594" y="160254"/>
                  </a:cubicBezTo>
                  <a:cubicBezTo>
                    <a:pt x="166752" y="161205"/>
                    <a:pt x="167386" y="161840"/>
                    <a:pt x="167703" y="162632"/>
                  </a:cubicBezTo>
                  <a:cubicBezTo>
                    <a:pt x="168813" y="165168"/>
                    <a:pt x="169605" y="168021"/>
                    <a:pt x="169764" y="171350"/>
                  </a:cubicBezTo>
                  <a:cubicBezTo>
                    <a:pt x="169605" y="171667"/>
                    <a:pt x="169130" y="171826"/>
                    <a:pt x="168813" y="172143"/>
                  </a:cubicBezTo>
                  <a:cubicBezTo>
                    <a:pt x="168496" y="170082"/>
                    <a:pt x="168020" y="168021"/>
                    <a:pt x="167386" y="166278"/>
                  </a:cubicBezTo>
                  <a:cubicBezTo>
                    <a:pt x="166752" y="164693"/>
                    <a:pt x="165960" y="162949"/>
                    <a:pt x="164533" y="161998"/>
                  </a:cubicBezTo>
                  <a:cubicBezTo>
                    <a:pt x="164692" y="162791"/>
                    <a:pt x="165326" y="163266"/>
                    <a:pt x="165801" y="164217"/>
                  </a:cubicBezTo>
                  <a:cubicBezTo>
                    <a:pt x="166594" y="165644"/>
                    <a:pt x="167069" y="167387"/>
                    <a:pt x="167545" y="169448"/>
                  </a:cubicBezTo>
                  <a:cubicBezTo>
                    <a:pt x="167703" y="170399"/>
                    <a:pt x="168179" y="171667"/>
                    <a:pt x="168020" y="172460"/>
                  </a:cubicBezTo>
                  <a:cubicBezTo>
                    <a:pt x="167862" y="173094"/>
                    <a:pt x="166911" y="173094"/>
                    <a:pt x="166594" y="173569"/>
                  </a:cubicBezTo>
                  <a:cubicBezTo>
                    <a:pt x="166594" y="168814"/>
                    <a:pt x="165009" y="165485"/>
                    <a:pt x="161997" y="163425"/>
                  </a:cubicBezTo>
                  <a:cubicBezTo>
                    <a:pt x="164057" y="166119"/>
                    <a:pt x="166118" y="168972"/>
                    <a:pt x="165801" y="174045"/>
                  </a:cubicBezTo>
                  <a:cubicBezTo>
                    <a:pt x="165484" y="174362"/>
                    <a:pt x="165009" y="174679"/>
                    <a:pt x="164533" y="174679"/>
                  </a:cubicBezTo>
                  <a:cubicBezTo>
                    <a:pt x="164057" y="170558"/>
                    <a:pt x="162472" y="167546"/>
                    <a:pt x="159936" y="165485"/>
                  </a:cubicBezTo>
                  <a:cubicBezTo>
                    <a:pt x="160095" y="166278"/>
                    <a:pt x="160887" y="166753"/>
                    <a:pt x="161363" y="167546"/>
                  </a:cubicBezTo>
                  <a:cubicBezTo>
                    <a:pt x="162631" y="169607"/>
                    <a:pt x="163582" y="171984"/>
                    <a:pt x="163899" y="175154"/>
                  </a:cubicBezTo>
                  <a:cubicBezTo>
                    <a:pt x="163265" y="175471"/>
                    <a:pt x="162789" y="175788"/>
                    <a:pt x="162155" y="175947"/>
                  </a:cubicBezTo>
                  <a:cubicBezTo>
                    <a:pt x="161838" y="173886"/>
                    <a:pt x="161363" y="171826"/>
                    <a:pt x="160570" y="170241"/>
                  </a:cubicBezTo>
                  <a:cubicBezTo>
                    <a:pt x="159778" y="168497"/>
                    <a:pt x="158985" y="166753"/>
                    <a:pt x="157717" y="165644"/>
                  </a:cubicBezTo>
                  <a:cubicBezTo>
                    <a:pt x="159144" y="168972"/>
                    <a:pt x="161046" y="171826"/>
                    <a:pt x="161363" y="176422"/>
                  </a:cubicBezTo>
                  <a:cubicBezTo>
                    <a:pt x="160729" y="176581"/>
                    <a:pt x="160253" y="176898"/>
                    <a:pt x="159778" y="177056"/>
                  </a:cubicBezTo>
                  <a:cubicBezTo>
                    <a:pt x="159461" y="174837"/>
                    <a:pt x="158985" y="172618"/>
                    <a:pt x="158351" y="170716"/>
                  </a:cubicBezTo>
                  <a:cubicBezTo>
                    <a:pt x="157717" y="168972"/>
                    <a:pt x="156925" y="167229"/>
                    <a:pt x="155498" y="166119"/>
                  </a:cubicBezTo>
                  <a:cubicBezTo>
                    <a:pt x="157242" y="169289"/>
                    <a:pt x="158668" y="172777"/>
                    <a:pt x="158985" y="177373"/>
                  </a:cubicBezTo>
                  <a:cubicBezTo>
                    <a:pt x="158351" y="177691"/>
                    <a:pt x="157876" y="178008"/>
                    <a:pt x="157083" y="178166"/>
                  </a:cubicBezTo>
                  <a:cubicBezTo>
                    <a:pt x="156925" y="176105"/>
                    <a:pt x="156449" y="174203"/>
                    <a:pt x="155974" y="172618"/>
                  </a:cubicBezTo>
                  <a:cubicBezTo>
                    <a:pt x="155498" y="170875"/>
                    <a:pt x="154864" y="169131"/>
                    <a:pt x="153754" y="168021"/>
                  </a:cubicBezTo>
                  <a:cubicBezTo>
                    <a:pt x="154230" y="169607"/>
                    <a:pt x="155022" y="171033"/>
                    <a:pt x="155498" y="172777"/>
                  </a:cubicBezTo>
                  <a:cubicBezTo>
                    <a:pt x="155974" y="174520"/>
                    <a:pt x="156291" y="176422"/>
                    <a:pt x="156449" y="178325"/>
                  </a:cubicBezTo>
                  <a:cubicBezTo>
                    <a:pt x="155498" y="178642"/>
                    <a:pt x="154705" y="178959"/>
                    <a:pt x="153596" y="179276"/>
                  </a:cubicBezTo>
                  <a:cubicBezTo>
                    <a:pt x="153437" y="177849"/>
                    <a:pt x="153279" y="176581"/>
                    <a:pt x="152803" y="175313"/>
                  </a:cubicBezTo>
                  <a:cubicBezTo>
                    <a:pt x="152486" y="174203"/>
                    <a:pt x="152169" y="172935"/>
                    <a:pt x="151535" y="172143"/>
                  </a:cubicBezTo>
                  <a:cubicBezTo>
                    <a:pt x="151535" y="173094"/>
                    <a:pt x="152169" y="174362"/>
                    <a:pt x="152486" y="175471"/>
                  </a:cubicBezTo>
                  <a:cubicBezTo>
                    <a:pt x="152803" y="176739"/>
                    <a:pt x="152962" y="178166"/>
                    <a:pt x="153279" y="179434"/>
                  </a:cubicBezTo>
                  <a:cubicBezTo>
                    <a:pt x="152803" y="179593"/>
                    <a:pt x="152169" y="179751"/>
                    <a:pt x="151694" y="179910"/>
                  </a:cubicBezTo>
                  <a:cubicBezTo>
                    <a:pt x="151535" y="178483"/>
                    <a:pt x="151377" y="177056"/>
                    <a:pt x="151060" y="175630"/>
                  </a:cubicBezTo>
                  <a:cubicBezTo>
                    <a:pt x="150743" y="174362"/>
                    <a:pt x="150584" y="172935"/>
                    <a:pt x="149633" y="172143"/>
                  </a:cubicBezTo>
                  <a:cubicBezTo>
                    <a:pt x="149475" y="172460"/>
                    <a:pt x="149792" y="173252"/>
                    <a:pt x="149950" y="173886"/>
                  </a:cubicBezTo>
                  <a:cubicBezTo>
                    <a:pt x="150426" y="175630"/>
                    <a:pt x="150901" y="178008"/>
                    <a:pt x="151060" y="180227"/>
                  </a:cubicBezTo>
                  <a:cubicBezTo>
                    <a:pt x="150584" y="180544"/>
                    <a:pt x="149792" y="180544"/>
                    <a:pt x="149792" y="181178"/>
                  </a:cubicBezTo>
                  <a:cubicBezTo>
                    <a:pt x="150109" y="181495"/>
                    <a:pt x="150743" y="181178"/>
                    <a:pt x="151060" y="181178"/>
                  </a:cubicBezTo>
                  <a:lnTo>
                    <a:pt x="151060" y="182604"/>
                  </a:lnTo>
                  <a:cubicBezTo>
                    <a:pt x="150426" y="182921"/>
                    <a:pt x="149950" y="183238"/>
                    <a:pt x="149316" y="183555"/>
                  </a:cubicBezTo>
                  <a:cubicBezTo>
                    <a:pt x="148999" y="183080"/>
                    <a:pt x="149316" y="182763"/>
                    <a:pt x="149475" y="182287"/>
                  </a:cubicBezTo>
                  <a:cubicBezTo>
                    <a:pt x="149633" y="179593"/>
                    <a:pt x="148682" y="176422"/>
                    <a:pt x="148048" y="174362"/>
                  </a:cubicBezTo>
                  <a:cubicBezTo>
                    <a:pt x="147890" y="176898"/>
                    <a:pt x="148999" y="179117"/>
                    <a:pt x="148841" y="181970"/>
                  </a:cubicBezTo>
                  <a:cubicBezTo>
                    <a:pt x="148207" y="180544"/>
                    <a:pt x="147414" y="178959"/>
                    <a:pt x="146304" y="177849"/>
                  </a:cubicBezTo>
                  <a:cubicBezTo>
                    <a:pt x="146463" y="177373"/>
                    <a:pt x="146304" y="176739"/>
                    <a:pt x="146146" y="176105"/>
                  </a:cubicBezTo>
                  <a:cubicBezTo>
                    <a:pt x="146146" y="175471"/>
                    <a:pt x="146463" y="174837"/>
                    <a:pt x="145987" y="174520"/>
                  </a:cubicBezTo>
                  <a:cubicBezTo>
                    <a:pt x="145353" y="174996"/>
                    <a:pt x="145829" y="176422"/>
                    <a:pt x="145829" y="177215"/>
                  </a:cubicBezTo>
                  <a:cubicBezTo>
                    <a:pt x="144085" y="175947"/>
                    <a:pt x="142025" y="174203"/>
                    <a:pt x="139172" y="174679"/>
                  </a:cubicBezTo>
                  <a:cubicBezTo>
                    <a:pt x="139330" y="174996"/>
                    <a:pt x="139806" y="175154"/>
                    <a:pt x="139489" y="175947"/>
                  </a:cubicBezTo>
                  <a:cubicBezTo>
                    <a:pt x="141391" y="177532"/>
                    <a:pt x="140440" y="182129"/>
                    <a:pt x="140440" y="185140"/>
                  </a:cubicBezTo>
                  <a:cubicBezTo>
                    <a:pt x="140123" y="185299"/>
                    <a:pt x="139964" y="185299"/>
                    <a:pt x="139647" y="185457"/>
                  </a:cubicBezTo>
                  <a:cubicBezTo>
                    <a:pt x="139806" y="181178"/>
                    <a:pt x="139489" y="177373"/>
                    <a:pt x="137111" y="175630"/>
                  </a:cubicBezTo>
                  <a:cubicBezTo>
                    <a:pt x="137745" y="177056"/>
                    <a:pt x="138538" y="178959"/>
                    <a:pt x="138696" y="181178"/>
                  </a:cubicBezTo>
                  <a:cubicBezTo>
                    <a:pt x="138696" y="181970"/>
                    <a:pt x="138696" y="182921"/>
                    <a:pt x="138696" y="183555"/>
                  </a:cubicBezTo>
                  <a:cubicBezTo>
                    <a:pt x="138538" y="184506"/>
                    <a:pt x="139013" y="186092"/>
                    <a:pt x="138062" y="186409"/>
                  </a:cubicBezTo>
                  <a:cubicBezTo>
                    <a:pt x="137903" y="183872"/>
                    <a:pt x="137903" y="181178"/>
                    <a:pt x="137269" y="178959"/>
                  </a:cubicBezTo>
                  <a:cubicBezTo>
                    <a:pt x="136952" y="177849"/>
                    <a:pt x="136635" y="176739"/>
                    <a:pt x="136001" y="176264"/>
                  </a:cubicBezTo>
                  <a:cubicBezTo>
                    <a:pt x="136001" y="177691"/>
                    <a:pt x="136635" y="179593"/>
                    <a:pt x="136794" y="181653"/>
                  </a:cubicBezTo>
                  <a:cubicBezTo>
                    <a:pt x="136794" y="182604"/>
                    <a:pt x="136794" y="183714"/>
                    <a:pt x="136794" y="184823"/>
                  </a:cubicBezTo>
                  <a:cubicBezTo>
                    <a:pt x="136794" y="185775"/>
                    <a:pt x="137111" y="187043"/>
                    <a:pt x="136318" y="187518"/>
                  </a:cubicBezTo>
                  <a:cubicBezTo>
                    <a:pt x="136160" y="183872"/>
                    <a:pt x="136001" y="180227"/>
                    <a:pt x="134733" y="177691"/>
                  </a:cubicBezTo>
                  <a:cubicBezTo>
                    <a:pt x="134575" y="180385"/>
                    <a:pt x="135526" y="183397"/>
                    <a:pt x="135209" y="186884"/>
                  </a:cubicBezTo>
                  <a:lnTo>
                    <a:pt x="134258" y="186884"/>
                  </a:lnTo>
                  <a:cubicBezTo>
                    <a:pt x="134258" y="184982"/>
                    <a:pt x="134099" y="183238"/>
                    <a:pt x="133941" y="181495"/>
                  </a:cubicBezTo>
                  <a:cubicBezTo>
                    <a:pt x="133782" y="180544"/>
                    <a:pt x="133624" y="179434"/>
                    <a:pt x="132990" y="178800"/>
                  </a:cubicBezTo>
                  <a:cubicBezTo>
                    <a:pt x="132990" y="181495"/>
                    <a:pt x="133465" y="184189"/>
                    <a:pt x="133307" y="187043"/>
                  </a:cubicBezTo>
                  <a:cubicBezTo>
                    <a:pt x="132831" y="187201"/>
                    <a:pt x="132197" y="187360"/>
                    <a:pt x="131722" y="187360"/>
                  </a:cubicBezTo>
                  <a:cubicBezTo>
                    <a:pt x="131722" y="185616"/>
                    <a:pt x="131563" y="183872"/>
                    <a:pt x="131405" y="182287"/>
                  </a:cubicBezTo>
                  <a:cubicBezTo>
                    <a:pt x="131246" y="181336"/>
                    <a:pt x="131088" y="180227"/>
                    <a:pt x="130454" y="179751"/>
                  </a:cubicBezTo>
                  <a:cubicBezTo>
                    <a:pt x="130295" y="181970"/>
                    <a:pt x="130929" y="184823"/>
                    <a:pt x="130771" y="187677"/>
                  </a:cubicBezTo>
                  <a:cubicBezTo>
                    <a:pt x="130137" y="187677"/>
                    <a:pt x="129661" y="187994"/>
                    <a:pt x="129027" y="188152"/>
                  </a:cubicBezTo>
                  <a:cubicBezTo>
                    <a:pt x="128868" y="185933"/>
                    <a:pt x="128868" y="183714"/>
                    <a:pt x="128234" y="182129"/>
                  </a:cubicBezTo>
                  <a:cubicBezTo>
                    <a:pt x="127759" y="182446"/>
                    <a:pt x="128076" y="183238"/>
                    <a:pt x="128076" y="183714"/>
                  </a:cubicBezTo>
                  <a:cubicBezTo>
                    <a:pt x="128076" y="185140"/>
                    <a:pt x="128076" y="186884"/>
                    <a:pt x="128076" y="188469"/>
                  </a:cubicBezTo>
                  <a:cubicBezTo>
                    <a:pt x="127442" y="188628"/>
                    <a:pt x="126966" y="188786"/>
                    <a:pt x="126174" y="188945"/>
                  </a:cubicBezTo>
                  <a:cubicBezTo>
                    <a:pt x="126015" y="186884"/>
                    <a:pt x="126174" y="184665"/>
                    <a:pt x="125381" y="183397"/>
                  </a:cubicBezTo>
                  <a:cubicBezTo>
                    <a:pt x="124906" y="184982"/>
                    <a:pt x="125540" y="187201"/>
                    <a:pt x="125381" y="189262"/>
                  </a:cubicBezTo>
                  <a:cubicBezTo>
                    <a:pt x="124906" y="189420"/>
                    <a:pt x="124272" y="189579"/>
                    <a:pt x="123796" y="189737"/>
                  </a:cubicBezTo>
                  <a:cubicBezTo>
                    <a:pt x="123479" y="188469"/>
                    <a:pt x="123796" y="186567"/>
                    <a:pt x="123162" y="185775"/>
                  </a:cubicBezTo>
                  <a:cubicBezTo>
                    <a:pt x="122845" y="186884"/>
                    <a:pt x="123162" y="188628"/>
                    <a:pt x="123162" y="189896"/>
                  </a:cubicBezTo>
                  <a:cubicBezTo>
                    <a:pt x="122370" y="190054"/>
                    <a:pt x="121894" y="190371"/>
                    <a:pt x="121260" y="190530"/>
                  </a:cubicBezTo>
                  <a:cubicBezTo>
                    <a:pt x="121101" y="189262"/>
                    <a:pt x="121260" y="187677"/>
                    <a:pt x="120784" y="186726"/>
                  </a:cubicBezTo>
                  <a:cubicBezTo>
                    <a:pt x="120309" y="187201"/>
                    <a:pt x="120467" y="187994"/>
                    <a:pt x="120467" y="188628"/>
                  </a:cubicBezTo>
                  <a:lnTo>
                    <a:pt x="120467" y="190847"/>
                  </a:lnTo>
                  <a:cubicBezTo>
                    <a:pt x="119992" y="191005"/>
                    <a:pt x="119199" y="191639"/>
                    <a:pt x="118724" y="191481"/>
                  </a:cubicBezTo>
                  <a:cubicBezTo>
                    <a:pt x="117456" y="192749"/>
                    <a:pt x="115078" y="193541"/>
                    <a:pt x="113810" y="194968"/>
                  </a:cubicBezTo>
                  <a:cubicBezTo>
                    <a:pt x="113493" y="195285"/>
                    <a:pt x="113176" y="195761"/>
                    <a:pt x="113335" y="196236"/>
                  </a:cubicBezTo>
                  <a:cubicBezTo>
                    <a:pt x="114286" y="196078"/>
                    <a:pt x="115078" y="195444"/>
                    <a:pt x="115871" y="194810"/>
                  </a:cubicBezTo>
                  <a:cubicBezTo>
                    <a:pt x="116822" y="194334"/>
                    <a:pt x="117614" y="193700"/>
                    <a:pt x="118565" y="193383"/>
                  </a:cubicBezTo>
                  <a:cubicBezTo>
                    <a:pt x="118724" y="193859"/>
                    <a:pt x="118407" y="194176"/>
                    <a:pt x="118407" y="194651"/>
                  </a:cubicBezTo>
                  <a:cubicBezTo>
                    <a:pt x="115871" y="196078"/>
                    <a:pt x="113969" y="198138"/>
                    <a:pt x="112066" y="200040"/>
                  </a:cubicBezTo>
                  <a:cubicBezTo>
                    <a:pt x="110323" y="197504"/>
                    <a:pt x="108104" y="195444"/>
                    <a:pt x="105409" y="193859"/>
                  </a:cubicBezTo>
                  <a:cubicBezTo>
                    <a:pt x="105092" y="193383"/>
                    <a:pt x="105092" y="192749"/>
                    <a:pt x="104775" y="192273"/>
                  </a:cubicBezTo>
                  <a:cubicBezTo>
                    <a:pt x="105726" y="192432"/>
                    <a:pt x="106677" y="192907"/>
                    <a:pt x="107470" y="193541"/>
                  </a:cubicBezTo>
                  <a:cubicBezTo>
                    <a:pt x="108262" y="194176"/>
                    <a:pt x="109213" y="194810"/>
                    <a:pt x="109847" y="195602"/>
                  </a:cubicBezTo>
                  <a:cubicBezTo>
                    <a:pt x="110323" y="196236"/>
                    <a:pt x="110481" y="197346"/>
                    <a:pt x="111432" y="197663"/>
                  </a:cubicBezTo>
                  <a:cubicBezTo>
                    <a:pt x="111908" y="197346"/>
                    <a:pt x="111432" y="196395"/>
                    <a:pt x="111274" y="196078"/>
                  </a:cubicBezTo>
                  <a:cubicBezTo>
                    <a:pt x="110640" y="194810"/>
                    <a:pt x="109372" y="193383"/>
                    <a:pt x="108262" y="192432"/>
                  </a:cubicBezTo>
                  <a:cubicBezTo>
                    <a:pt x="107153" y="191481"/>
                    <a:pt x="105568" y="190688"/>
                    <a:pt x="104300" y="190054"/>
                  </a:cubicBezTo>
                  <a:cubicBezTo>
                    <a:pt x="104141" y="189103"/>
                    <a:pt x="104141" y="187994"/>
                    <a:pt x="103665" y="187201"/>
                  </a:cubicBezTo>
                  <a:cubicBezTo>
                    <a:pt x="103190" y="187677"/>
                    <a:pt x="103507" y="188945"/>
                    <a:pt x="103665" y="189737"/>
                  </a:cubicBezTo>
                  <a:cubicBezTo>
                    <a:pt x="102397" y="189262"/>
                    <a:pt x="101129" y="188786"/>
                    <a:pt x="99861" y="188311"/>
                  </a:cubicBezTo>
                  <a:cubicBezTo>
                    <a:pt x="99544" y="186726"/>
                    <a:pt x="100020" y="184506"/>
                    <a:pt x="99544" y="183238"/>
                  </a:cubicBezTo>
                  <a:cubicBezTo>
                    <a:pt x="98752" y="184189"/>
                    <a:pt x="99069" y="186250"/>
                    <a:pt x="99069" y="187835"/>
                  </a:cubicBezTo>
                  <a:cubicBezTo>
                    <a:pt x="98118" y="187677"/>
                    <a:pt x="97642" y="187360"/>
                    <a:pt x="96691" y="187360"/>
                  </a:cubicBezTo>
                  <a:cubicBezTo>
                    <a:pt x="96533" y="185933"/>
                    <a:pt x="96850" y="184031"/>
                    <a:pt x="96374" y="182921"/>
                  </a:cubicBezTo>
                  <a:cubicBezTo>
                    <a:pt x="95582" y="183714"/>
                    <a:pt x="96057" y="185616"/>
                    <a:pt x="95899" y="187043"/>
                  </a:cubicBezTo>
                  <a:cubicBezTo>
                    <a:pt x="95106" y="187043"/>
                    <a:pt x="94472" y="186726"/>
                    <a:pt x="93679" y="186726"/>
                  </a:cubicBezTo>
                  <a:cubicBezTo>
                    <a:pt x="93362" y="185140"/>
                    <a:pt x="93679" y="183080"/>
                    <a:pt x="93362" y="181653"/>
                  </a:cubicBezTo>
                  <a:cubicBezTo>
                    <a:pt x="92570" y="182763"/>
                    <a:pt x="92887" y="184823"/>
                    <a:pt x="92887" y="186409"/>
                  </a:cubicBezTo>
                  <a:cubicBezTo>
                    <a:pt x="91936" y="186409"/>
                    <a:pt x="91302" y="186250"/>
                    <a:pt x="90351" y="186092"/>
                  </a:cubicBezTo>
                  <a:cubicBezTo>
                    <a:pt x="89875" y="183872"/>
                    <a:pt x="90192" y="180544"/>
                    <a:pt x="90034" y="178325"/>
                  </a:cubicBezTo>
                  <a:cubicBezTo>
                    <a:pt x="89558" y="178642"/>
                    <a:pt x="89400" y="179276"/>
                    <a:pt x="89400" y="179910"/>
                  </a:cubicBezTo>
                  <a:cubicBezTo>
                    <a:pt x="89241" y="181812"/>
                    <a:pt x="89241" y="184189"/>
                    <a:pt x="89400" y="185933"/>
                  </a:cubicBezTo>
                  <a:cubicBezTo>
                    <a:pt x="88924" y="185933"/>
                    <a:pt x="88449" y="185775"/>
                    <a:pt x="88132" y="185616"/>
                  </a:cubicBezTo>
                  <a:cubicBezTo>
                    <a:pt x="87498" y="184189"/>
                    <a:pt x="87498" y="181970"/>
                    <a:pt x="87181" y="180227"/>
                  </a:cubicBezTo>
                  <a:cubicBezTo>
                    <a:pt x="86546" y="181653"/>
                    <a:pt x="87022" y="184189"/>
                    <a:pt x="87339" y="185457"/>
                  </a:cubicBezTo>
                  <a:cubicBezTo>
                    <a:pt x="87022" y="185457"/>
                    <a:pt x="86388" y="185299"/>
                    <a:pt x="86229" y="185457"/>
                  </a:cubicBezTo>
                  <a:cubicBezTo>
                    <a:pt x="86388" y="186250"/>
                    <a:pt x="87181" y="186409"/>
                    <a:pt x="87656" y="186726"/>
                  </a:cubicBezTo>
                  <a:cubicBezTo>
                    <a:pt x="87973" y="187677"/>
                    <a:pt x="88290" y="188311"/>
                    <a:pt x="88607" y="189103"/>
                  </a:cubicBezTo>
                  <a:cubicBezTo>
                    <a:pt x="87181" y="189103"/>
                    <a:pt x="86229" y="188469"/>
                    <a:pt x="84803" y="188469"/>
                  </a:cubicBezTo>
                  <a:cubicBezTo>
                    <a:pt x="83059" y="186250"/>
                    <a:pt x="82742" y="180861"/>
                    <a:pt x="83852" y="177532"/>
                  </a:cubicBezTo>
                  <a:cubicBezTo>
                    <a:pt x="84010" y="176898"/>
                    <a:pt x="84644" y="176105"/>
                    <a:pt x="84644" y="175630"/>
                  </a:cubicBezTo>
                  <a:cubicBezTo>
                    <a:pt x="84644" y="174996"/>
                    <a:pt x="83693" y="174520"/>
                    <a:pt x="84327" y="174045"/>
                  </a:cubicBezTo>
                  <a:cubicBezTo>
                    <a:pt x="79255" y="175471"/>
                    <a:pt x="76402" y="179117"/>
                    <a:pt x="73866" y="183238"/>
                  </a:cubicBezTo>
                  <a:cubicBezTo>
                    <a:pt x="72122" y="182287"/>
                    <a:pt x="70062" y="181495"/>
                    <a:pt x="68159" y="180702"/>
                  </a:cubicBezTo>
                  <a:cubicBezTo>
                    <a:pt x="68001" y="180068"/>
                    <a:pt x="67684" y="179434"/>
                    <a:pt x="67684" y="178483"/>
                  </a:cubicBezTo>
                  <a:cubicBezTo>
                    <a:pt x="67684" y="178166"/>
                    <a:pt x="67842" y="178166"/>
                    <a:pt x="68159" y="178325"/>
                  </a:cubicBezTo>
                  <a:cubicBezTo>
                    <a:pt x="68159" y="177849"/>
                    <a:pt x="67684" y="178008"/>
                    <a:pt x="67684" y="177691"/>
                  </a:cubicBezTo>
                  <a:cubicBezTo>
                    <a:pt x="67842" y="175471"/>
                    <a:pt x="67684" y="172777"/>
                    <a:pt x="67842" y="170875"/>
                  </a:cubicBezTo>
                  <a:cubicBezTo>
                    <a:pt x="68001" y="170399"/>
                    <a:pt x="68318" y="169924"/>
                    <a:pt x="68159" y="169448"/>
                  </a:cubicBezTo>
                  <a:cubicBezTo>
                    <a:pt x="67367" y="169607"/>
                    <a:pt x="67367" y="170716"/>
                    <a:pt x="67208" y="171509"/>
                  </a:cubicBezTo>
                  <a:cubicBezTo>
                    <a:pt x="66891" y="173094"/>
                    <a:pt x="66733" y="175313"/>
                    <a:pt x="66733" y="177373"/>
                  </a:cubicBezTo>
                  <a:cubicBezTo>
                    <a:pt x="66099" y="177056"/>
                    <a:pt x="65623" y="176898"/>
                    <a:pt x="64989" y="176581"/>
                  </a:cubicBezTo>
                  <a:cubicBezTo>
                    <a:pt x="64831" y="173411"/>
                    <a:pt x="64989" y="170399"/>
                    <a:pt x="65306" y="167546"/>
                  </a:cubicBezTo>
                  <a:cubicBezTo>
                    <a:pt x="64672" y="168021"/>
                    <a:pt x="64514" y="169131"/>
                    <a:pt x="64514" y="169924"/>
                  </a:cubicBezTo>
                  <a:cubicBezTo>
                    <a:pt x="64197" y="171826"/>
                    <a:pt x="64038" y="174045"/>
                    <a:pt x="64038" y="176264"/>
                  </a:cubicBezTo>
                  <a:cubicBezTo>
                    <a:pt x="63404" y="176105"/>
                    <a:pt x="62929" y="175947"/>
                    <a:pt x="62453" y="175630"/>
                  </a:cubicBezTo>
                  <a:cubicBezTo>
                    <a:pt x="62136" y="175313"/>
                    <a:pt x="62136" y="174837"/>
                    <a:pt x="61502" y="174996"/>
                  </a:cubicBezTo>
                  <a:cubicBezTo>
                    <a:pt x="61661" y="171033"/>
                    <a:pt x="62136" y="167863"/>
                    <a:pt x="63087" y="164851"/>
                  </a:cubicBezTo>
                  <a:cubicBezTo>
                    <a:pt x="61819" y="165485"/>
                    <a:pt x="61502" y="167387"/>
                    <a:pt x="61185" y="169131"/>
                  </a:cubicBezTo>
                  <a:cubicBezTo>
                    <a:pt x="60868" y="170875"/>
                    <a:pt x="60551" y="172935"/>
                    <a:pt x="60551" y="174837"/>
                  </a:cubicBezTo>
                  <a:cubicBezTo>
                    <a:pt x="59600" y="174362"/>
                    <a:pt x="58807" y="174045"/>
                    <a:pt x="58015" y="173569"/>
                  </a:cubicBezTo>
                  <a:cubicBezTo>
                    <a:pt x="58173" y="170241"/>
                    <a:pt x="58966" y="167546"/>
                    <a:pt x="59441" y="164693"/>
                  </a:cubicBezTo>
                  <a:cubicBezTo>
                    <a:pt x="58966" y="165010"/>
                    <a:pt x="58649" y="165802"/>
                    <a:pt x="58490" y="166436"/>
                  </a:cubicBezTo>
                  <a:cubicBezTo>
                    <a:pt x="57856" y="168338"/>
                    <a:pt x="57539" y="170716"/>
                    <a:pt x="57222" y="172935"/>
                  </a:cubicBezTo>
                  <a:cubicBezTo>
                    <a:pt x="56905" y="172935"/>
                    <a:pt x="57064" y="172301"/>
                    <a:pt x="56747" y="172301"/>
                  </a:cubicBezTo>
                  <a:cubicBezTo>
                    <a:pt x="55954" y="172460"/>
                    <a:pt x="55320" y="171826"/>
                    <a:pt x="54686" y="171509"/>
                  </a:cubicBezTo>
                  <a:cubicBezTo>
                    <a:pt x="54845" y="171033"/>
                    <a:pt x="54686" y="170558"/>
                    <a:pt x="54369" y="170399"/>
                  </a:cubicBezTo>
                  <a:cubicBezTo>
                    <a:pt x="54369" y="167387"/>
                    <a:pt x="54686" y="164851"/>
                    <a:pt x="55637" y="162474"/>
                  </a:cubicBezTo>
                  <a:cubicBezTo>
                    <a:pt x="55954" y="161840"/>
                    <a:pt x="56430" y="161047"/>
                    <a:pt x="56430" y="160254"/>
                  </a:cubicBezTo>
                  <a:cubicBezTo>
                    <a:pt x="55003" y="161047"/>
                    <a:pt x="54528" y="162949"/>
                    <a:pt x="54052" y="164851"/>
                  </a:cubicBezTo>
                  <a:cubicBezTo>
                    <a:pt x="53577" y="166595"/>
                    <a:pt x="53260" y="168655"/>
                    <a:pt x="53260" y="170875"/>
                  </a:cubicBezTo>
                  <a:cubicBezTo>
                    <a:pt x="52784" y="170716"/>
                    <a:pt x="52626" y="170399"/>
                    <a:pt x="52309" y="170399"/>
                  </a:cubicBezTo>
                  <a:cubicBezTo>
                    <a:pt x="52309" y="170558"/>
                    <a:pt x="52943" y="170875"/>
                    <a:pt x="53260" y="171350"/>
                  </a:cubicBezTo>
                  <a:lnTo>
                    <a:pt x="53260" y="173569"/>
                  </a:lnTo>
                  <a:cubicBezTo>
                    <a:pt x="51833" y="173252"/>
                    <a:pt x="51199" y="171984"/>
                    <a:pt x="51040" y="170399"/>
                  </a:cubicBezTo>
                  <a:cubicBezTo>
                    <a:pt x="50565" y="165802"/>
                    <a:pt x="52309" y="161047"/>
                    <a:pt x="53577" y="158035"/>
                  </a:cubicBezTo>
                  <a:cubicBezTo>
                    <a:pt x="52784" y="158352"/>
                    <a:pt x="52467" y="159303"/>
                    <a:pt x="52150" y="159937"/>
                  </a:cubicBezTo>
                  <a:cubicBezTo>
                    <a:pt x="50882" y="162949"/>
                    <a:pt x="49455" y="167387"/>
                    <a:pt x="50248" y="171826"/>
                  </a:cubicBezTo>
                  <a:cubicBezTo>
                    <a:pt x="49614" y="171509"/>
                    <a:pt x="48980" y="171033"/>
                    <a:pt x="48504" y="170716"/>
                  </a:cubicBezTo>
                  <a:cubicBezTo>
                    <a:pt x="48187" y="167229"/>
                    <a:pt x="48504" y="163900"/>
                    <a:pt x="49297" y="161047"/>
                  </a:cubicBezTo>
                  <a:cubicBezTo>
                    <a:pt x="49931" y="159145"/>
                    <a:pt x="50565" y="157084"/>
                    <a:pt x="51991" y="156292"/>
                  </a:cubicBezTo>
                  <a:cubicBezTo>
                    <a:pt x="51040" y="155341"/>
                    <a:pt x="50248" y="156609"/>
                    <a:pt x="49772" y="157401"/>
                  </a:cubicBezTo>
                  <a:cubicBezTo>
                    <a:pt x="48029" y="160571"/>
                    <a:pt x="47078" y="164851"/>
                    <a:pt x="47236" y="169924"/>
                  </a:cubicBezTo>
                  <a:cubicBezTo>
                    <a:pt x="46602" y="169448"/>
                    <a:pt x="45810" y="169131"/>
                    <a:pt x="45176" y="168497"/>
                  </a:cubicBezTo>
                  <a:cubicBezTo>
                    <a:pt x="44859" y="162949"/>
                    <a:pt x="46127" y="158986"/>
                    <a:pt x="47712" y="155341"/>
                  </a:cubicBezTo>
                  <a:cubicBezTo>
                    <a:pt x="46919" y="155658"/>
                    <a:pt x="46602" y="156609"/>
                    <a:pt x="46285" y="157243"/>
                  </a:cubicBezTo>
                  <a:cubicBezTo>
                    <a:pt x="44859" y="159937"/>
                    <a:pt x="44225" y="163583"/>
                    <a:pt x="44383" y="167863"/>
                  </a:cubicBezTo>
                  <a:cubicBezTo>
                    <a:pt x="44066" y="168021"/>
                    <a:pt x="43591" y="167387"/>
                    <a:pt x="43273" y="167070"/>
                  </a:cubicBezTo>
                  <a:cubicBezTo>
                    <a:pt x="42956" y="166753"/>
                    <a:pt x="42481" y="166436"/>
                    <a:pt x="42322" y="166119"/>
                  </a:cubicBezTo>
                  <a:cubicBezTo>
                    <a:pt x="42322" y="164376"/>
                    <a:pt x="42164" y="162632"/>
                    <a:pt x="42322" y="161205"/>
                  </a:cubicBezTo>
                  <a:cubicBezTo>
                    <a:pt x="42481" y="157243"/>
                    <a:pt x="44225" y="154548"/>
                    <a:pt x="45651" y="151853"/>
                  </a:cubicBezTo>
                  <a:cubicBezTo>
                    <a:pt x="45017" y="152012"/>
                    <a:pt x="44542" y="152963"/>
                    <a:pt x="44066" y="153597"/>
                  </a:cubicBezTo>
                  <a:cubicBezTo>
                    <a:pt x="42164" y="156450"/>
                    <a:pt x="41054" y="160254"/>
                    <a:pt x="41530" y="165485"/>
                  </a:cubicBezTo>
                  <a:cubicBezTo>
                    <a:pt x="41054" y="165168"/>
                    <a:pt x="40579" y="164851"/>
                    <a:pt x="40262" y="164376"/>
                  </a:cubicBezTo>
                  <a:cubicBezTo>
                    <a:pt x="40103" y="160413"/>
                    <a:pt x="40737" y="157084"/>
                    <a:pt x="41371" y="153756"/>
                  </a:cubicBezTo>
                  <a:cubicBezTo>
                    <a:pt x="41688" y="152487"/>
                    <a:pt x="42481" y="151219"/>
                    <a:pt x="41371" y="150585"/>
                  </a:cubicBezTo>
                  <a:cubicBezTo>
                    <a:pt x="39152" y="150585"/>
                    <a:pt x="37726" y="151853"/>
                    <a:pt x="35982" y="152487"/>
                  </a:cubicBezTo>
                  <a:cubicBezTo>
                    <a:pt x="34080" y="153121"/>
                    <a:pt x="32336" y="153597"/>
                    <a:pt x="30276" y="154073"/>
                  </a:cubicBezTo>
                  <a:cubicBezTo>
                    <a:pt x="29642" y="153439"/>
                    <a:pt x="28532" y="153280"/>
                    <a:pt x="27898" y="152646"/>
                  </a:cubicBezTo>
                  <a:cubicBezTo>
                    <a:pt x="28691" y="152804"/>
                    <a:pt x="29483" y="152963"/>
                    <a:pt x="29959" y="153280"/>
                  </a:cubicBezTo>
                  <a:cubicBezTo>
                    <a:pt x="29800" y="152963"/>
                    <a:pt x="29325" y="152804"/>
                    <a:pt x="29325" y="152487"/>
                  </a:cubicBezTo>
                  <a:cubicBezTo>
                    <a:pt x="31861" y="151219"/>
                    <a:pt x="34080" y="149793"/>
                    <a:pt x="35190" y="147098"/>
                  </a:cubicBezTo>
                  <a:cubicBezTo>
                    <a:pt x="33921" y="147415"/>
                    <a:pt x="33287" y="148683"/>
                    <a:pt x="32336" y="149476"/>
                  </a:cubicBezTo>
                  <a:cubicBezTo>
                    <a:pt x="31227" y="150427"/>
                    <a:pt x="30276" y="151061"/>
                    <a:pt x="29008" y="151695"/>
                  </a:cubicBezTo>
                  <a:cubicBezTo>
                    <a:pt x="28374" y="151061"/>
                    <a:pt x="27581" y="150427"/>
                    <a:pt x="27106" y="149634"/>
                  </a:cubicBezTo>
                  <a:cubicBezTo>
                    <a:pt x="29800" y="148366"/>
                    <a:pt x="31861" y="146306"/>
                    <a:pt x="33446" y="143769"/>
                  </a:cubicBezTo>
                  <a:cubicBezTo>
                    <a:pt x="32653" y="143928"/>
                    <a:pt x="32178" y="144562"/>
                    <a:pt x="31702" y="145037"/>
                  </a:cubicBezTo>
                  <a:cubicBezTo>
                    <a:pt x="30276" y="146623"/>
                    <a:pt x="28532" y="148049"/>
                    <a:pt x="26313" y="149159"/>
                  </a:cubicBezTo>
                  <a:cubicBezTo>
                    <a:pt x="25837" y="148525"/>
                    <a:pt x="25203" y="148049"/>
                    <a:pt x="24728" y="147415"/>
                  </a:cubicBezTo>
                  <a:cubicBezTo>
                    <a:pt x="26789" y="145989"/>
                    <a:pt x="28849" y="144720"/>
                    <a:pt x="30276" y="142660"/>
                  </a:cubicBezTo>
                  <a:cubicBezTo>
                    <a:pt x="28374" y="143611"/>
                    <a:pt x="26472" y="145672"/>
                    <a:pt x="24252" y="146623"/>
                  </a:cubicBezTo>
                  <a:cubicBezTo>
                    <a:pt x="23460" y="146147"/>
                    <a:pt x="23143" y="145513"/>
                    <a:pt x="22667" y="144720"/>
                  </a:cubicBezTo>
                  <a:cubicBezTo>
                    <a:pt x="23618" y="144086"/>
                    <a:pt x="24728" y="143611"/>
                    <a:pt x="25679" y="142818"/>
                  </a:cubicBezTo>
                  <a:cubicBezTo>
                    <a:pt x="26630" y="142184"/>
                    <a:pt x="27740" y="141550"/>
                    <a:pt x="28057" y="140599"/>
                  </a:cubicBezTo>
                  <a:cubicBezTo>
                    <a:pt x="26947" y="140599"/>
                    <a:pt x="25996" y="141550"/>
                    <a:pt x="25203" y="142184"/>
                  </a:cubicBezTo>
                  <a:cubicBezTo>
                    <a:pt x="24094" y="142818"/>
                    <a:pt x="23143" y="143294"/>
                    <a:pt x="22192" y="143928"/>
                  </a:cubicBezTo>
                  <a:cubicBezTo>
                    <a:pt x="21558" y="143294"/>
                    <a:pt x="21082" y="142501"/>
                    <a:pt x="20607" y="141550"/>
                  </a:cubicBezTo>
                  <a:cubicBezTo>
                    <a:pt x="22984" y="140441"/>
                    <a:pt x="25520" y="139331"/>
                    <a:pt x="27106" y="137429"/>
                  </a:cubicBezTo>
                  <a:cubicBezTo>
                    <a:pt x="26630" y="137271"/>
                    <a:pt x="25996" y="137746"/>
                    <a:pt x="25362" y="138063"/>
                  </a:cubicBezTo>
                  <a:cubicBezTo>
                    <a:pt x="23777" y="138856"/>
                    <a:pt x="22033" y="140124"/>
                    <a:pt x="20131" y="140916"/>
                  </a:cubicBezTo>
                  <a:cubicBezTo>
                    <a:pt x="19656" y="140599"/>
                    <a:pt x="19339" y="139965"/>
                    <a:pt x="19022" y="139490"/>
                  </a:cubicBezTo>
                  <a:cubicBezTo>
                    <a:pt x="21082" y="138222"/>
                    <a:pt x="23143" y="137112"/>
                    <a:pt x="24886" y="135368"/>
                  </a:cubicBezTo>
                  <a:cubicBezTo>
                    <a:pt x="25520" y="134893"/>
                    <a:pt x="26313" y="134259"/>
                    <a:pt x="26472" y="133466"/>
                  </a:cubicBezTo>
                  <a:cubicBezTo>
                    <a:pt x="25679" y="133625"/>
                    <a:pt x="25045" y="134259"/>
                    <a:pt x="24411" y="134734"/>
                  </a:cubicBezTo>
                  <a:cubicBezTo>
                    <a:pt x="22826" y="136161"/>
                    <a:pt x="20765" y="137429"/>
                    <a:pt x="18546" y="138539"/>
                  </a:cubicBezTo>
                  <a:cubicBezTo>
                    <a:pt x="17754" y="138063"/>
                    <a:pt x="17436" y="137112"/>
                    <a:pt x="16802" y="136478"/>
                  </a:cubicBezTo>
                  <a:cubicBezTo>
                    <a:pt x="19339" y="135051"/>
                    <a:pt x="21558" y="133466"/>
                    <a:pt x="23143" y="131247"/>
                  </a:cubicBezTo>
                  <a:cubicBezTo>
                    <a:pt x="22350" y="131089"/>
                    <a:pt x="21875" y="131881"/>
                    <a:pt x="21399" y="132198"/>
                  </a:cubicBezTo>
                  <a:cubicBezTo>
                    <a:pt x="19814" y="133466"/>
                    <a:pt x="18229" y="134734"/>
                    <a:pt x="16327" y="135527"/>
                  </a:cubicBezTo>
                  <a:cubicBezTo>
                    <a:pt x="15693" y="135051"/>
                    <a:pt x="15534" y="134259"/>
                    <a:pt x="15059" y="133783"/>
                  </a:cubicBezTo>
                  <a:cubicBezTo>
                    <a:pt x="16168" y="133149"/>
                    <a:pt x="17436" y="132515"/>
                    <a:pt x="18546" y="131881"/>
                  </a:cubicBezTo>
                  <a:cubicBezTo>
                    <a:pt x="19656" y="131247"/>
                    <a:pt x="20924" y="130613"/>
                    <a:pt x="21399" y="129345"/>
                  </a:cubicBezTo>
                  <a:cubicBezTo>
                    <a:pt x="19022" y="130138"/>
                    <a:pt x="16961" y="131881"/>
                    <a:pt x="14425" y="132832"/>
                  </a:cubicBezTo>
                  <a:cubicBezTo>
                    <a:pt x="13949" y="132515"/>
                    <a:pt x="13791" y="131564"/>
                    <a:pt x="13315" y="131089"/>
                  </a:cubicBezTo>
                  <a:cubicBezTo>
                    <a:pt x="15534" y="129662"/>
                    <a:pt x="18229" y="128711"/>
                    <a:pt x="19973" y="126809"/>
                  </a:cubicBezTo>
                  <a:cubicBezTo>
                    <a:pt x="18705" y="126967"/>
                    <a:pt x="17595" y="127760"/>
                    <a:pt x="16485" y="128394"/>
                  </a:cubicBezTo>
                  <a:cubicBezTo>
                    <a:pt x="15376" y="128869"/>
                    <a:pt x="14266" y="129662"/>
                    <a:pt x="12998" y="130138"/>
                  </a:cubicBezTo>
                  <a:cubicBezTo>
                    <a:pt x="12681" y="129979"/>
                    <a:pt x="12523" y="129345"/>
                    <a:pt x="12364" y="128869"/>
                  </a:cubicBezTo>
                  <a:cubicBezTo>
                    <a:pt x="13474" y="128235"/>
                    <a:pt x="14742" y="127760"/>
                    <a:pt x="15851" y="126967"/>
                  </a:cubicBezTo>
                  <a:cubicBezTo>
                    <a:pt x="19180" y="126333"/>
                    <a:pt x="22350" y="124114"/>
                    <a:pt x="24728" y="122371"/>
                  </a:cubicBezTo>
                  <a:cubicBezTo>
                    <a:pt x="27264" y="120627"/>
                    <a:pt x="29325" y="118408"/>
                    <a:pt x="31702" y="116823"/>
                  </a:cubicBezTo>
                  <a:cubicBezTo>
                    <a:pt x="33921" y="113970"/>
                    <a:pt x="36299" y="111592"/>
                    <a:pt x="38360" y="108580"/>
                  </a:cubicBezTo>
                  <a:cubicBezTo>
                    <a:pt x="40420" y="105727"/>
                    <a:pt x="42481" y="102715"/>
                    <a:pt x="43432" y="98911"/>
                  </a:cubicBezTo>
                  <a:cubicBezTo>
                    <a:pt x="43432" y="98594"/>
                    <a:pt x="43749" y="98594"/>
                    <a:pt x="44066" y="98594"/>
                  </a:cubicBezTo>
                  <a:cubicBezTo>
                    <a:pt x="43591" y="97009"/>
                    <a:pt x="45017" y="95582"/>
                    <a:pt x="44542" y="93522"/>
                  </a:cubicBezTo>
                  <a:cubicBezTo>
                    <a:pt x="43591" y="93997"/>
                    <a:pt x="42956" y="95424"/>
                    <a:pt x="42639" y="96692"/>
                  </a:cubicBezTo>
                  <a:cubicBezTo>
                    <a:pt x="42005" y="96692"/>
                    <a:pt x="41530" y="95741"/>
                    <a:pt x="41054" y="95107"/>
                  </a:cubicBezTo>
                  <a:cubicBezTo>
                    <a:pt x="42798" y="90035"/>
                    <a:pt x="43432" y="84170"/>
                    <a:pt x="43591" y="77671"/>
                  </a:cubicBezTo>
                  <a:cubicBezTo>
                    <a:pt x="43749" y="76086"/>
                    <a:pt x="43908" y="74501"/>
                    <a:pt x="43908" y="73074"/>
                  </a:cubicBezTo>
                  <a:cubicBezTo>
                    <a:pt x="44225" y="69270"/>
                    <a:pt x="43591" y="65783"/>
                    <a:pt x="42956" y="62454"/>
                  </a:cubicBezTo>
                  <a:cubicBezTo>
                    <a:pt x="42481" y="59918"/>
                    <a:pt x="42005" y="57382"/>
                    <a:pt x="41371" y="55162"/>
                  </a:cubicBezTo>
                  <a:cubicBezTo>
                    <a:pt x="40737" y="53102"/>
                    <a:pt x="39469" y="51358"/>
                    <a:pt x="38201" y="49456"/>
                  </a:cubicBezTo>
                  <a:cubicBezTo>
                    <a:pt x="37726" y="48505"/>
                    <a:pt x="37250" y="47554"/>
                    <a:pt x="36775" y="46603"/>
                  </a:cubicBezTo>
                  <a:cubicBezTo>
                    <a:pt x="33921" y="42006"/>
                    <a:pt x="30276" y="38360"/>
                    <a:pt x="26630" y="34556"/>
                  </a:cubicBezTo>
                  <a:cubicBezTo>
                    <a:pt x="23618" y="31544"/>
                    <a:pt x="20448" y="28850"/>
                    <a:pt x="16961" y="26789"/>
                  </a:cubicBezTo>
                  <a:cubicBezTo>
                    <a:pt x="16961" y="25997"/>
                    <a:pt x="17119" y="25363"/>
                    <a:pt x="17119" y="24570"/>
                  </a:cubicBezTo>
                  <a:cubicBezTo>
                    <a:pt x="17436" y="24887"/>
                    <a:pt x="18229" y="25204"/>
                    <a:pt x="18388" y="25521"/>
                  </a:cubicBezTo>
                  <a:cubicBezTo>
                    <a:pt x="18388" y="25521"/>
                    <a:pt x="17912" y="25521"/>
                    <a:pt x="18229" y="25680"/>
                  </a:cubicBezTo>
                  <a:cubicBezTo>
                    <a:pt x="18705" y="26472"/>
                    <a:pt x="19656" y="26789"/>
                    <a:pt x="20290" y="27423"/>
                  </a:cubicBezTo>
                  <a:cubicBezTo>
                    <a:pt x="20290" y="27740"/>
                    <a:pt x="20448" y="28057"/>
                    <a:pt x="20448" y="28374"/>
                  </a:cubicBezTo>
                  <a:cubicBezTo>
                    <a:pt x="20607" y="28533"/>
                    <a:pt x="20607" y="28057"/>
                    <a:pt x="20765" y="27740"/>
                  </a:cubicBezTo>
                  <a:cubicBezTo>
                    <a:pt x="24728" y="31227"/>
                    <a:pt x="29008" y="34398"/>
                    <a:pt x="32653" y="38360"/>
                  </a:cubicBezTo>
                  <a:cubicBezTo>
                    <a:pt x="36141" y="42165"/>
                    <a:pt x="39311" y="46286"/>
                    <a:pt x="42005" y="51041"/>
                  </a:cubicBezTo>
                  <a:cubicBezTo>
                    <a:pt x="41054" y="44859"/>
                    <a:pt x="36933" y="40897"/>
                    <a:pt x="33446" y="37092"/>
                  </a:cubicBezTo>
                  <a:cubicBezTo>
                    <a:pt x="29800" y="33130"/>
                    <a:pt x="25362" y="29959"/>
                    <a:pt x="21241" y="26472"/>
                  </a:cubicBezTo>
                  <a:cubicBezTo>
                    <a:pt x="21399" y="25680"/>
                    <a:pt x="21716" y="25204"/>
                    <a:pt x="21875" y="24411"/>
                  </a:cubicBezTo>
                  <a:cubicBezTo>
                    <a:pt x="22667" y="24570"/>
                    <a:pt x="23301" y="25046"/>
                    <a:pt x="24252" y="25204"/>
                  </a:cubicBezTo>
                  <a:cubicBezTo>
                    <a:pt x="23935" y="24253"/>
                    <a:pt x="22667" y="24253"/>
                    <a:pt x="22192" y="23619"/>
                  </a:cubicBezTo>
                  <a:cubicBezTo>
                    <a:pt x="22350" y="22826"/>
                    <a:pt x="22667" y="22192"/>
                    <a:pt x="22826" y="21558"/>
                  </a:cubicBezTo>
                  <a:cubicBezTo>
                    <a:pt x="23460" y="21717"/>
                    <a:pt x="24411" y="22351"/>
                    <a:pt x="25045" y="22034"/>
                  </a:cubicBezTo>
                  <a:cubicBezTo>
                    <a:pt x="24886" y="21400"/>
                    <a:pt x="23618" y="21400"/>
                    <a:pt x="23143" y="20924"/>
                  </a:cubicBezTo>
                  <a:cubicBezTo>
                    <a:pt x="23301" y="20132"/>
                    <a:pt x="23618" y="19815"/>
                    <a:pt x="23777" y="19181"/>
                  </a:cubicBezTo>
                  <a:cubicBezTo>
                    <a:pt x="24411" y="19498"/>
                    <a:pt x="25679" y="19815"/>
                    <a:pt x="26313" y="20132"/>
                  </a:cubicBezTo>
                  <a:cubicBezTo>
                    <a:pt x="25996" y="19022"/>
                    <a:pt x="24728" y="19022"/>
                    <a:pt x="24252" y="18388"/>
                  </a:cubicBezTo>
                  <a:cubicBezTo>
                    <a:pt x="24411" y="17596"/>
                    <a:pt x="24886" y="16962"/>
                    <a:pt x="25203" y="16169"/>
                  </a:cubicBezTo>
                  <a:cubicBezTo>
                    <a:pt x="25837" y="16645"/>
                    <a:pt x="26630" y="17120"/>
                    <a:pt x="27740" y="17120"/>
                  </a:cubicBezTo>
                  <a:cubicBezTo>
                    <a:pt x="27106" y="16486"/>
                    <a:pt x="26313" y="16169"/>
                    <a:pt x="25679" y="15535"/>
                  </a:cubicBezTo>
                  <a:cubicBezTo>
                    <a:pt x="25996" y="14742"/>
                    <a:pt x="26630" y="13950"/>
                    <a:pt x="26947" y="13157"/>
                  </a:cubicBezTo>
                  <a:cubicBezTo>
                    <a:pt x="27581" y="13316"/>
                    <a:pt x="28215" y="14267"/>
                    <a:pt x="29008" y="13950"/>
                  </a:cubicBezTo>
                  <a:cubicBezTo>
                    <a:pt x="28691" y="13157"/>
                    <a:pt x="27740" y="12840"/>
                    <a:pt x="27264" y="12048"/>
                  </a:cubicBezTo>
                  <a:cubicBezTo>
                    <a:pt x="27264" y="11572"/>
                    <a:pt x="27581" y="11255"/>
                    <a:pt x="27740" y="10780"/>
                  </a:cubicBezTo>
                  <a:cubicBezTo>
                    <a:pt x="27106" y="10463"/>
                    <a:pt x="26947" y="11414"/>
                    <a:pt x="26630" y="11414"/>
                  </a:cubicBezTo>
                  <a:cubicBezTo>
                    <a:pt x="26313" y="11097"/>
                    <a:pt x="25996" y="10780"/>
                    <a:pt x="25837" y="10463"/>
                  </a:cubicBezTo>
                  <a:cubicBezTo>
                    <a:pt x="26154" y="9512"/>
                    <a:pt x="27423" y="8243"/>
                    <a:pt x="26472" y="7292"/>
                  </a:cubicBezTo>
                  <a:cubicBezTo>
                    <a:pt x="25679" y="7768"/>
                    <a:pt x="25520" y="8561"/>
                    <a:pt x="25045" y="9195"/>
                  </a:cubicBezTo>
                  <a:cubicBezTo>
                    <a:pt x="24411" y="8878"/>
                    <a:pt x="24411" y="7609"/>
                    <a:pt x="25520" y="7768"/>
                  </a:cubicBezTo>
                  <a:cubicBezTo>
                    <a:pt x="26154" y="6975"/>
                    <a:pt x="27106" y="5866"/>
                    <a:pt x="27740" y="5390"/>
                  </a:cubicBezTo>
                  <a:cubicBezTo>
                    <a:pt x="27581" y="10780"/>
                    <a:pt x="31385" y="12206"/>
                    <a:pt x="35824" y="13633"/>
                  </a:cubicBezTo>
                  <a:cubicBezTo>
                    <a:pt x="41688" y="15535"/>
                    <a:pt x="50723" y="15693"/>
                    <a:pt x="56905" y="14108"/>
                  </a:cubicBezTo>
                  <a:cubicBezTo>
                    <a:pt x="57064" y="14584"/>
                    <a:pt x="57381" y="15218"/>
                    <a:pt x="57539" y="15535"/>
                  </a:cubicBezTo>
                  <a:cubicBezTo>
                    <a:pt x="56113" y="16010"/>
                    <a:pt x="54686" y="16486"/>
                    <a:pt x="53260" y="16962"/>
                  </a:cubicBezTo>
                  <a:cubicBezTo>
                    <a:pt x="62929" y="15852"/>
                    <a:pt x="71488" y="11731"/>
                    <a:pt x="80840" y="9670"/>
                  </a:cubicBezTo>
                  <a:cubicBezTo>
                    <a:pt x="85912" y="8561"/>
                    <a:pt x="90826" y="7134"/>
                    <a:pt x="97325" y="7609"/>
                  </a:cubicBezTo>
                  <a:cubicBezTo>
                    <a:pt x="101129" y="7926"/>
                    <a:pt x="105092" y="8561"/>
                    <a:pt x="107470" y="9987"/>
                  </a:cubicBezTo>
                  <a:cubicBezTo>
                    <a:pt x="110006" y="11572"/>
                    <a:pt x="111749" y="13791"/>
                    <a:pt x="114761" y="15059"/>
                  </a:cubicBezTo>
                  <a:cubicBezTo>
                    <a:pt x="115078" y="15218"/>
                    <a:pt x="114920" y="15535"/>
                    <a:pt x="115237" y="15693"/>
                  </a:cubicBezTo>
                  <a:cubicBezTo>
                    <a:pt x="115554" y="15218"/>
                    <a:pt x="114761" y="14584"/>
                    <a:pt x="114444" y="14108"/>
                  </a:cubicBezTo>
                  <a:cubicBezTo>
                    <a:pt x="114127" y="13474"/>
                    <a:pt x="113652" y="12840"/>
                    <a:pt x="113335" y="12523"/>
                  </a:cubicBezTo>
                  <a:cubicBezTo>
                    <a:pt x="114761" y="12206"/>
                    <a:pt x="115871" y="11414"/>
                    <a:pt x="117139" y="10621"/>
                  </a:cubicBezTo>
                  <a:cubicBezTo>
                    <a:pt x="120626" y="8719"/>
                    <a:pt x="123638" y="7292"/>
                    <a:pt x="129185" y="6975"/>
                  </a:cubicBezTo>
                  <a:cubicBezTo>
                    <a:pt x="131405" y="6975"/>
                    <a:pt x="133624" y="6817"/>
                    <a:pt x="135684" y="7292"/>
                  </a:cubicBezTo>
                  <a:cubicBezTo>
                    <a:pt x="134099" y="5866"/>
                    <a:pt x="130295" y="5707"/>
                    <a:pt x="126649" y="5866"/>
                  </a:cubicBezTo>
                  <a:cubicBezTo>
                    <a:pt x="124272" y="6024"/>
                    <a:pt x="121736" y="6658"/>
                    <a:pt x="119358" y="7768"/>
                  </a:cubicBezTo>
                  <a:cubicBezTo>
                    <a:pt x="116822" y="9036"/>
                    <a:pt x="114286" y="10146"/>
                    <a:pt x="113018" y="12365"/>
                  </a:cubicBezTo>
                  <a:cubicBezTo>
                    <a:pt x="110957" y="10780"/>
                    <a:pt x="109213" y="8878"/>
                    <a:pt x="106519" y="7926"/>
                  </a:cubicBezTo>
                  <a:cubicBezTo>
                    <a:pt x="102714" y="6341"/>
                    <a:pt x="97008" y="6024"/>
                    <a:pt x="91777" y="6341"/>
                  </a:cubicBezTo>
                  <a:cubicBezTo>
                    <a:pt x="81950" y="7134"/>
                    <a:pt x="73390" y="10621"/>
                    <a:pt x="65306" y="12999"/>
                  </a:cubicBezTo>
                  <a:cubicBezTo>
                    <a:pt x="65465" y="12840"/>
                    <a:pt x="65465" y="12523"/>
                    <a:pt x="65465" y="12206"/>
                  </a:cubicBezTo>
                  <a:cubicBezTo>
                    <a:pt x="69586" y="11414"/>
                    <a:pt x="73549" y="10146"/>
                    <a:pt x="77511" y="8719"/>
                  </a:cubicBezTo>
                  <a:cubicBezTo>
                    <a:pt x="79414" y="8085"/>
                    <a:pt x="81633" y="7768"/>
                    <a:pt x="83693" y="7134"/>
                  </a:cubicBezTo>
                  <a:cubicBezTo>
                    <a:pt x="86388" y="6500"/>
                    <a:pt x="88766" y="5866"/>
                    <a:pt x="91936" y="5707"/>
                  </a:cubicBezTo>
                  <a:cubicBezTo>
                    <a:pt x="99861" y="5390"/>
                    <a:pt x="106677" y="6024"/>
                    <a:pt x="110640" y="10146"/>
                  </a:cubicBezTo>
                  <a:cubicBezTo>
                    <a:pt x="111432" y="10304"/>
                    <a:pt x="112066" y="11097"/>
                    <a:pt x="112859" y="10463"/>
                  </a:cubicBezTo>
                  <a:cubicBezTo>
                    <a:pt x="113176" y="10304"/>
                    <a:pt x="113176" y="9829"/>
                    <a:pt x="113493" y="9670"/>
                  </a:cubicBezTo>
                  <a:cubicBezTo>
                    <a:pt x="114603" y="8402"/>
                    <a:pt x="116822" y="7926"/>
                    <a:pt x="118090" y="7134"/>
                  </a:cubicBezTo>
                  <a:cubicBezTo>
                    <a:pt x="118407" y="6975"/>
                    <a:pt x="118090" y="6500"/>
                    <a:pt x="118248" y="6500"/>
                  </a:cubicBezTo>
                  <a:cubicBezTo>
                    <a:pt x="123004" y="4281"/>
                    <a:pt x="131246" y="4122"/>
                    <a:pt x="137428" y="5232"/>
                  </a:cubicBezTo>
                  <a:cubicBezTo>
                    <a:pt x="137428" y="5866"/>
                    <a:pt x="136794" y="6975"/>
                    <a:pt x="137428" y="7451"/>
                  </a:cubicBezTo>
                  <a:cubicBezTo>
                    <a:pt x="138220" y="7292"/>
                    <a:pt x="138062" y="6024"/>
                    <a:pt x="138379" y="5549"/>
                  </a:cubicBezTo>
                  <a:cubicBezTo>
                    <a:pt x="139013" y="5549"/>
                    <a:pt x="139330" y="5707"/>
                    <a:pt x="139964" y="5866"/>
                  </a:cubicBezTo>
                  <a:cubicBezTo>
                    <a:pt x="139964" y="6817"/>
                    <a:pt x="139013" y="7609"/>
                    <a:pt x="139489" y="8561"/>
                  </a:cubicBezTo>
                  <a:cubicBezTo>
                    <a:pt x="140757" y="8402"/>
                    <a:pt x="140440" y="6658"/>
                    <a:pt x="140915" y="5866"/>
                  </a:cubicBezTo>
                  <a:cubicBezTo>
                    <a:pt x="141391" y="5866"/>
                    <a:pt x="141549" y="6024"/>
                    <a:pt x="141866" y="6024"/>
                  </a:cubicBezTo>
                  <a:cubicBezTo>
                    <a:pt x="142025" y="6500"/>
                    <a:pt x="140281" y="9353"/>
                    <a:pt x="141391" y="9512"/>
                  </a:cubicBezTo>
                  <a:cubicBezTo>
                    <a:pt x="142183" y="9512"/>
                    <a:pt x="142500" y="7134"/>
                    <a:pt x="142659" y="6183"/>
                  </a:cubicBezTo>
                  <a:cubicBezTo>
                    <a:pt x="143134" y="6341"/>
                    <a:pt x="143451" y="6341"/>
                    <a:pt x="143768" y="6500"/>
                  </a:cubicBezTo>
                  <a:cubicBezTo>
                    <a:pt x="143610" y="7609"/>
                    <a:pt x="142500" y="8719"/>
                    <a:pt x="143134" y="9829"/>
                  </a:cubicBezTo>
                  <a:cubicBezTo>
                    <a:pt x="144402" y="9512"/>
                    <a:pt x="144402" y="7926"/>
                    <a:pt x="144719" y="6817"/>
                  </a:cubicBezTo>
                  <a:cubicBezTo>
                    <a:pt x="145195" y="6975"/>
                    <a:pt x="145670" y="7134"/>
                    <a:pt x="146146" y="7292"/>
                  </a:cubicBezTo>
                  <a:cubicBezTo>
                    <a:pt x="145987" y="8085"/>
                    <a:pt x="144561" y="10304"/>
                    <a:pt x="145670" y="10463"/>
                  </a:cubicBezTo>
                  <a:cubicBezTo>
                    <a:pt x="146463" y="10463"/>
                    <a:pt x="146463" y="8402"/>
                    <a:pt x="146938" y="7609"/>
                  </a:cubicBezTo>
                  <a:cubicBezTo>
                    <a:pt x="147573" y="7768"/>
                    <a:pt x="148048" y="8085"/>
                    <a:pt x="148524" y="8243"/>
                  </a:cubicBezTo>
                  <a:cubicBezTo>
                    <a:pt x="148207" y="8878"/>
                    <a:pt x="147256" y="10304"/>
                    <a:pt x="148048" y="11097"/>
                  </a:cubicBezTo>
                  <a:cubicBezTo>
                    <a:pt x="148999" y="10780"/>
                    <a:pt x="148841" y="9353"/>
                    <a:pt x="149316" y="8561"/>
                  </a:cubicBezTo>
                  <a:cubicBezTo>
                    <a:pt x="149950" y="8719"/>
                    <a:pt x="150584" y="9036"/>
                    <a:pt x="151218" y="9353"/>
                  </a:cubicBezTo>
                  <a:cubicBezTo>
                    <a:pt x="150901" y="9987"/>
                    <a:pt x="150426" y="10621"/>
                    <a:pt x="150267" y="11414"/>
                  </a:cubicBezTo>
                  <a:cubicBezTo>
                    <a:pt x="149792" y="11414"/>
                    <a:pt x="149316" y="11414"/>
                    <a:pt x="148841" y="11414"/>
                  </a:cubicBezTo>
                  <a:cubicBezTo>
                    <a:pt x="150267" y="12206"/>
                    <a:pt x="151852" y="12206"/>
                    <a:pt x="153437" y="13157"/>
                  </a:cubicBezTo>
                  <a:cubicBezTo>
                    <a:pt x="154388" y="13633"/>
                    <a:pt x="155181" y="13950"/>
                    <a:pt x="156132" y="14267"/>
                  </a:cubicBezTo>
                  <a:cubicBezTo>
                    <a:pt x="158193" y="14901"/>
                    <a:pt x="160253" y="15693"/>
                    <a:pt x="162155" y="16010"/>
                  </a:cubicBezTo>
                  <a:cubicBezTo>
                    <a:pt x="163740" y="16169"/>
                    <a:pt x="165484" y="16010"/>
                    <a:pt x="166594" y="16962"/>
                  </a:cubicBezTo>
                  <a:cubicBezTo>
                    <a:pt x="166752" y="16962"/>
                    <a:pt x="167069" y="16486"/>
                    <a:pt x="167069" y="16803"/>
                  </a:cubicBezTo>
                  <a:cubicBezTo>
                    <a:pt x="167862" y="16962"/>
                    <a:pt x="168971" y="16645"/>
                    <a:pt x="169288" y="17120"/>
                  </a:cubicBezTo>
                  <a:cubicBezTo>
                    <a:pt x="169605" y="17120"/>
                    <a:pt x="169764" y="16962"/>
                    <a:pt x="170081" y="16962"/>
                  </a:cubicBezTo>
                  <a:cubicBezTo>
                    <a:pt x="171824" y="17596"/>
                    <a:pt x="173885" y="18071"/>
                    <a:pt x="175946" y="18230"/>
                  </a:cubicBezTo>
                  <a:cubicBezTo>
                    <a:pt x="183554" y="18705"/>
                    <a:pt x="191004" y="16803"/>
                    <a:pt x="194174" y="12523"/>
                  </a:cubicBezTo>
                  <a:cubicBezTo>
                    <a:pt x="191321" y="13474"/>
                    <a:pt x="188943" y="15218"/>
                    <a:pt x="185773" y="16010"/>
                  </a:cubicBezTo>
                  <a:cubicBezTo>
                    <a:pt x="184822" y="16327"/>
                    <a:pt x="183713" y="16645"/>
                    <a:pt x="182762" y="16803"/>
                  </a:cubicBezTo>
                  <a:cubicBezTo>
                    <a:pt x="178482" y="17279"/>
                    <a:pt x="174044" y="16803"/>
                    <a:pt x="170556" y="15852"/>
                  </a:cubicBezTo>
                  <a:cubicBezTo>
                    <a:pt x="170873" y="15535"/>
                    <a:pt x="171032" y="14901"/>
                    <a:pt x="171349" y="14742"/>
                  </a:cubicBezTo>
                  <a:cubicBezTo>
                    <a:pt x="172934" y="14584"/>
                    <a:pt x="174836" y="15059"/>
                    <a:pt x="176421" y="15059"/>
                  </a:cubicBezTo>
                  <a:cubicBezTo>
                    <a:pt x="179274" y="15059"/>
                    <a:pt x="181652" y="14267"/>
                    <a:pt x="184664" y="14108"/>
                  </a:cubicBezTo>
                  <a:cubicBezTo>
                    <a:pt x="185615" y="13950"/>
                    <a:pt x="186407" y="13474"/>
                    <a:pt x="187200" y="13474"/>
                  </a:cubicBezTo>
                  <a:cubicBezTo>
                    <a:pt x="187675" y="13316"/>
                    <a:pt x="187992" y="13474"/>
                    <a:pt x="188309" y="13474"/>
                  </a:cubicBezTo>
                  <a:cubicBezTo>
                    <a:pt x="189260" y="13316"/>
                    <a:pt x="189736" y="12840"/>
                    <a:pt x="190687" y="12365"/>
                  </a:cubicBezTo>
                  <a:cubicBezTo>
                    <a:pt x="191480" y="12048"/>
                    <a:pt x="192272" y="12048"/>
                    <a:pt x="192906" y="11572"/>
                  </a:cubicBezTo>
                  <a:cubicBezTo>
                    <a:pt x="194333" y="10621"/>
                    <a:pt x="196076" y="8402"/>
                    <a:pt x="195759" y="5707"/>
                  </a:cubicBezTo>
                  <a:cubicBezTo>
                    <a:pt x="195601" y="4915"/>
                    <a:pt x="195125" y="4598"/>
                    <a:pt x="194650" y="3964"/>
                  </a:cubicBezTo>
                  <a:cubicBezTo>
                    <a:pt x="194333" y="3805"/>
                    <a:pt x="194174" y="3171"/>
                    <a:pt x="193857" y="3013"/>
                  </a:cubicBezTo>
                  <a:cubicBezTo>
                    <a:pt x="193223" y="2696"/>
                    <a:pt x="191955" y="3013"/>
                    <a:pt x="191638" y="3013"/>
                  </a:cubicBezTo>
                  <a:cubicBezTo>
                    <a:pt x="191638" y="2220"/>
                    <a:pt x="193223" y="2379"/>
                    <a:pt x="193699" y="2537"/>
                  </a:cubicBezTo>
                  <a:cubicBezTo>
                    <a:pt x="194333" y="2854"/>
                    <a:pt x="195759" y="4439"/>
                    <a:pt x="196235" y="5073"/>
                  </a:cubicBezTo>
                  <a:cubicBezTo>
                    <a:pt x="196710" y="5549"/>
                    <a:pt x="197186" y="6024"/>
                    <a:pt x="197503" y="6500"/>
                  </a:cubicBezTo>
                  <a:cubicBezTo>
                    <a:pt x="197820" y="6817"/>
                    <a:pt x="198612" y="7292"/>
                    <a:pt x="198137" y="7768"/>
                  </a:cubicBezTo>
                  <a:cubicBezTo>
                    <a:pt x="197978" y="7926"/>
                    <a:pt x="197661" y="7451"/>
                    <a:pt x="197344" y="7134"/>
                  </a:cubicBezTo>
                  <a:cubicBezTo>
                    <a:pt x="197027" y="6975"/>
                    <a:pt x="196552" y="6658"/>
                    <a:pt x="196393" y="6500"/>
                  </a:cubicBezTo>
                  <a:cubicBezTo>
                    <a:pt x="196235" y="7609"/>
                    <a:pt x="197186" y="8402"/>
                    <a:pt x="197661" y="9195"/>
                  </a:cubicBezTo>
                  <a:cubicBezTo>
                    <a:pt x="196710" y="10938"/>
                    <a:pt x="195759" y="12840"/>
                    <a:pt x="194333" y="13950"/>
                  </a:cubicBezTo>
                  <a:cubicBezTo>
                    <a:pt x="195284" y="13791"/>
                    <a:pt x="195918" y="13157"/>
                    <a:pt x="196552" y="12523"/>
                  </a:cubicBezTo>
                  <a:cubicBezTo>
                    <a:pt x="197186" y="11889"/>
                    <a:pt x="197820" y="11097"/>
                    <a:pt x="198137" y="10304"/>
                  </a:cubicBezTo>
                  <a:cubicBezTo>
                    <a:pt x="198612" y="10938"/>
                    <a:pt x="198771" y="11731"/>
                    <a:pt x="199247" y="12365"/>
                  </a:cubicBezTo>
                  <a:cubicBezTo>
                    <a:pt x="198295" y="13950"/>
                    <a:pt x="196869" y="15535"/>
                    <a:pt x="196076" y="16962"/>
                  </a:cubicBezTo>
                  <a:cubicBezTo>
                    <a:pt x="197661" y="16486"/>
                    <a:pt x="198771" y="14742"/>
                    <a:pt x="199564" y="13316"/>
                  </a:cubicBezTo>
                  <a:cubicBezTo>
                    <a:pt x="200198" y="13950"/>
                    <a:pt x="200515" y="14901"/>
                    <a:pt x="200990" y="15693"/>
                  </a:cubicBezTo>
                  <a:cubicBezTo>
                    <a:pt x="200198" y="17279"/>
                    <a:pt x="198930" y="18388"/>
                    <a:pt x="197661" y="19498"/>
                  </a:cubicBezTo>
                  <a:cubicBezTo>
                    <a:pt x="199247" y="19181"/>
                    <a:pt x="200515" y="17913"/>
                    <a:pt x="201624" y="16645"/>
                  </a:cubicBezTo>
                  <a:cubicBezTo>
                    <a:pt x="201783" y="17437"/>
                    <a:pt x="202258" y="17913"/>
                    <a:pt x="202575" y="18547"/>
                  </a:cubicBezTo>
                  <a:cubicBezTo>
                    <a:pt x="201466" y="20132"/>
                    <a:pt x="199881" y="21241"/>
                    <a:pt x="198454" y="22509"/>
                  </a:cubicBezTo>
                  <a:cubicBezTo>
                    <a:pt x="200673" y="22509"/>
                    <a:pt x="201466" y="20449"/>
                    <a:pt x="202892" y="19498"/>
                  </a:cubicBezTo>
                  <a:cubicBezTo>
                    <a:pt x="203051" y="20132"/>
                    <a:pt x="203526" y="20607"/>
                    <a:pt x="203526" y="21241"/>
                  </a:cubicBezTo>
                  <a:cubicBezTo>
                    <a:pt x="202575" y="22668"/>
                    <a:pt x="200832" y="23619"/>
                    <a:pt x="199722" y="24887"/>
                  </a:cubicBezTo>
                  <a:cubicBezTo>
                    <a:pt x="201783" y="25046"/>
                    <a:pt x="202734" y="22826"/>
                    <a:pt x="204002" y="22192"/>
                  </a:cubicBezTo>
                  <a:cubicBezTo>
                    <a:pt x="204160" y="22826"/>
                    <a:pt x="204319" y="23302"/>
                    <a:pt x="204636" y="23777"/>
                  </a:cubicBezTo>
                  <a:cubicBezTo>
                    <a:pt x="203051" y="25204"/>
                    <a:pt x="201149" y="26314"/>
                    <a:pt x="199405" y="27582"/>
                  </a:cubicBezTo>
                  <a:cubicBezTo>
                    <a:pt x="201941" y="28057"/>
                    <a:pt x="203209" y="25680"/>
                    <a:pt x="204953" y="24887"/>
                  </a:cubicBezTo>
                  <a:cubicBezTo>
                    <a:pt x="205270" y="25838"/>
                    <a:pt x="205428" y="26631"/>
                    <a:pt x="205904" y="27423"/>
                  </a:cubicBezTo>
                  <a:cubicBezTo>
                    <a:pt x="204636" y="29167"/>
                    <a:pt x="202417" y="30118"/>
                    <a:pt x="200832" y="31703"/>
                  </a:cubicBezTo>
                  <a:cubicBezTo>
                    <a:pt x="200515" y="31227"/>
                    <a:pt x="199405" y="31069"/>
                    <a:pt x="199247" y="31703"/>
                  </a:cubicBezTo>
                  <a:cubicBezTo>
                    <a:pt x="199247" y="32178"/>
                    <a:pt x="199881" y="32020"/>
                    <a:pt x="200198" y="32337"/>
                  </a:cubicBezTo>
                  <a:cubicBezTo>
                    <a:pt x="198137" y="34239"/>
                    <a:pt x="196393" y="36458"/>
                    <a:pt x="194333" y="38360"/>
                  </a:cubicBezTo>
                  <a:cubicBezTo>
                    <a:pt x="194016" y="37885"/>
                    <a:pt x="193699" y="37568"/>
                    <a:pt x="193382" y="37092"/>
                  </a:cubicBezTo>
                  <a:cubicBezTo>
                    <a:pt x="196710" y="33605"/>
                    <a:pt x="200198" y="30435"/>
                    <a:pt x="203843" y="27423"/>
                  </a:cubicBezTo>
                  <a:cubicBezTo>
                    <a:pt x="201307" y="28216"/>
                    <a:pt x="199405" y="29959"/>
                    <a:pt x="197503" y="31703"/>
                  </a:cubicBezTo>
                  <a:cubicBezTo>
                    <a:pt x="195601" y="33447"/>
                    <a:pt x="193699" y="35032"/>
                    <a:pt x="191797" y="36617"/>
                  </a:cubicBezTo>
                  <a:cubicBezTo>
                    <a:pt x="190529" y="37568"/>
                    <a:pt x="189577" y="38994"/>
                    <a:pt x="188468" y="40104"/>
                  </a:cubicBezTo>
                  <a:cubicBezTo>
                    <a:pt x="187517" y="41055"/>
                    <a:pt x="186407" y="41689"/>
                    <a:pt x="185773" y="42640"/>
                  </a:cubicBezTo>
                  <a:cubicBezTo>
                    <a:pt x="185298" y="43274"/>
                    <a:pt x="185139" y="43908"/>
                    <a:pt x="184822" y="44384"/>
                  </a:cubicBezTo>
                  <a:cubicBezTo>
                    <a:pt x="184505" y="44859"/>
                    <a:pt x="184030" y="45335"/>
                    <a:pt x="183554" y="45810"/>
                  </a:cubicBezTo>
                  <a:cubicBezTo>
                    <a:pt x="182920" y="46761"/>
                    <a:pt x="182445" y="48188"/>
                    <a:pt x="181811" y="49298"/>
                  </a:cubicBezTo>
                  <a:cubicBezTo>
                    <a:pt x="179908" y="52468"/>
                    <a:pt x="178482" y="56589"/>
                    <a:pt x="177689" y="61027"/>
                  </a:cubicBezTo>
                  <a:cubicBezTo>
                    <a:pt x="176738" y="66575"/>
                    <a:pt x="175470" y="72916"/>
                    <a:pt x="176738" y="79097"/>
                  </a:cubicBezTo>
                  <a:cubicBezTo>
                    <a:pt x="177848" y="71964"/>
                    <a:pt x="178165" y="64197"/>
                    <a:pt x="180067" y="58016"/>
                  </a:cubicBezTo>
                  <a:cubicBezTo>
                    <a:pt x="180225" y="58016"/>
                    <a:pt x="180859" y="58967"/>
                    <a:pt x="181493" y="58967"/>
                  </a:cubicBezTo>
                  <a:cubicBezTo>
                    <a:pt x="179591" y="66258"/>
                    <a:pt x="179116" y="73550"/>
                    <a:pt x="179433" y="82426"/>
                  </a:cubicBezTo>
                  <a:cubicBezTo>
                    <a:pt x="179750" y="87974"/>
                    <a:pt x="181176" y="93205"/>
                    <a:pt x="182603" y="97326"/>
                  </a:cubicBezTo>
                  <a:cubicBezTo>
                    <a:pt x="182920" y="98119"/>
                    <a:pt x="183396" y="99228"/>
                    <a:pt x="183871" y="100179"/>
                  </a:cubicBezTo>
                  <a:cubicBezTo>
                    <a:pt x="184188" y="100972"/>
                    <a:pt x="185298" y="102398"/>
                    <a:pt x="185298" y="102874"/>
                  </a:cubicBezTo>
                  <a:cubicBezTo>
                    <a:pt x="185298" y="103508"/>
                    <a:pt x="184664" y="103508"/>
                    <a:pt x="184505" y="104142"/>
                  </a:cubicBezTo>
                  <a:cubicBezTo>
                    <a:pt x="182920" y="101606"/>
                    <a:pt x="181811" y="98436"/>
                    <a:pt x="180859" y="95265"/>
                  </a:cubicBezTo>
                  <a:cubicBezTo>
                    <a:pt x="179750" y="92095"/>
                    <a:pt x="179433" y="88608"/>
                    <a:pt x="178323" y="85438"/>
                  </a:cubicBezTo>
                  <a:cubicBezTo>
                    <a:pt x="178006" y="85913"/>
                    <a:pt x="178165" y="86706"/>
                    <a:pt x="178165" y="87498"/>
                  </a:cubicBezTo>
                  <a:cubicBezTo>
                    <a:pt x="178640" y="94473"/>
                    <a:pt x="181335" y="101130"/>
                    <a:pt x="183871" y="106361"/>
                  </a:cubicBezTo>
                  <a:cubicBezTo>
                    <a:pt x="184822" y="108105"/>
                    <a:pt x="185773" y="110007"/>
                    <a:pt x="186883" y="111433"/>
                  </a:cubicBezTo>
                  <a:cubicBezTo>
                    <a:pt x="189102" y="114604"/>
                    <a:pt x="191638" y="117615"/>
                    <a:pt x="194650" y="119834"/>
                  </a:cubicBezTo>
                  <a:cubicBezTo>
                    <a:pt x="197661" y="122212"/>
                    <a:pt x="201624" y="124114"/>
                    <a:pt x="206379" y="124273"/>
                  </a:cubicBezTo>
                  <a:cubicBezTo>
                    <a:pt x="203685" y="122529"/>
                    <a:pt x="200039" y="121737"/>
                    <a:pt x="197344" y="120151"/>
                  </a:cubicBezTo>
                  <a:cubicBezTo>
                    <a:pt x="197503" y="119676"/>
                    <a:pt x="197978" y="119359"/>
                    <a:pt x="198137" y="118883"/>
                  </a:cubicBezTo>
                  <a:cubicBezTo>
                    <a:pt x="198771" y="119200"/>
                    <a:pt x="199247" y="119834"/>
                    <a:pt x="199722" y="120151"/>
                  </a:cubicBezTo>
                  <a:cubicBezTo>
                    <a:pt x="200515" y="120468"/>
                    <a:pt x="201783" y="120468"/>
                    <a:pt x="202575" y="120785"/>
                  </a:cubicBezTo>
                  <a:cubicBezTo>
                    <a:pt x="203526" y="121102"/>
                    <a:pt x="204636" y="121737"/>
                    <a:pt x="205745" y="122212"/>
                  </a:cubicBezTo>
                  <a:cubicBezTo>
                    <a:pt x="207648" y="123163"/>
                    <a:pt x="209391" y="124431"/>
                    <a:pt x="211610" y="125065"/>
                  </a:cubicBezTo>
                  <a:cubicBezTo>
                    <a:pt x="213354" y="125699"/>
                    <a:pt x="214622" y="126333"/>
                    <a:pt x="216841" y="126175"/>
                  </a:cubicBezTo>
                  <a:cubicBezTo>
                    <a:pt x="216366" y="126809"/>
                    <a:pt x="215890" y="127601"/>
                    <a:pt x="215256" y="128077"/>
                  </a:cubicBezTo>
                  <a:close/>
                  <a:moveTo>
                    <a:pt x="217475" y="122212"/>
                  </a:moveTo>
                  <a:cubicBezTo>
                    <a:pt x="216841" y="122371"/>
                    <a:pt x="216524" y="123163"/>
                    <a:pt x="215256" y="123005"/>
                  </a:cubicBezTo>
                  <a:cubicBezTo>
                    <a:pt x="214939" y="122529"/>
                    <a:pt x="214622" y="122212"/>
                    <a:pt x="214463" y="121578"/>
                  </a:cubicBezTo>
                  <a:cubicBezTo>
                    <a:pt x="215573" y="121578"/>
                    <a:pt x="216207" y="120785"/>
                    <a:pt x="217475" y="121102"/>
                  </a:cubicBezTo>
                  <a:cubicBezTo>
                    <a:pt x="217634" y="121420"/>
                    <a:pt x="217475" y="121737"/>
                    <a:pt x="217475" y="122212"/>
                  </a:cubicBezTo>
                  <a:close/>
                  <a:moveTo>
                    <a:pt x="219377" y="120310"/>
                  </a:moveTo>
                  <a:cubicBezTo>
                    <a:pt x="219060" y="120151"/>
                    <a:pt x="219060" y="119993"/>
                    <a:pt x="218902" y="119993"/>
                  </a:cubicBezTo>
                  <a:cubicBezTo>
                    <a:pt x="219060" y="119834"/>
                    <a:pt x="219219" y="119834"/>
                    <a:pt x="219377" y="119834"/>
                  </a:cubicBezTo>
                  <a:cubicBezTo>
                    <a:pt x="219377" y="119993"/>
                    <a:pt x="219377" y="120151"/>
                    <a:pt x="219377" y="120310"/>
                  </a:cubicBezTo>
                  <a:close/>
                  <a:moveTo>
                    <a:pt x="217475" y="119359"/>
                  </a:moveTo>
                  <a:cubicBezTo>
                    <a:pt x="217951" y="118883"/>
                    <a:pt x="218585" y="118725"/>
                    <a:pt x="218902" y="118249"/>
                  </a:cubicBezTo>
                  <a:cubicBezTo>
                    <a:pt x="219219" y="118408"/>
                    <a:pt x="219219" y="118883"/>
                    <a:pt x="219377" y="119042"/>
                  </a:cubicBezTo>
                  <a:cubicBezTo>
                    <a:pt x="218902" y="119517"/>
                    <a:pt x="218109" y="119517"/>
                    <a:pt x="217475" y="11935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38"/>
            <p:cNvSpPr/>
            <p:nvPr/>
          </p:nvSpPr>
          <p:spPr>
            <a:xfrm>
              <a:off x="5656600" y="3887800"/>
              <a:ext cx="186275" cy="150600"/>
            </a:xfrm>
            <a:custGeom>
              <a:rect b="b" l="l" r="r" t="t"/>
              <a:pathLst>
                <a:path extrusionOk="0" h="6024" w="7451">
                  <a:moveTo>
                    <a:pt x="159" y="1"/>
                  </a:moveTo>
                  <a:cubicBezTo>
                    <a:pt x="159" y="159"/>
                    <a:pt x="1" y="159"/>
                    <a:pt x="1" y="318"/>
                  </a:cubicBezTo>
                  <a:cubicBezTo>
                    <a:pt x="1269" y="2854"/>
                    <a:pt x="3805" y="6024"/>
                    <a:pt x="7451" y="5390"/>
                  </a:cubicBezTo>
                  <a:cubicBezTo>
                    <a:pt x="4122" y="4597"/>
                    <a:pt x="2061" y="2378"/>
                    <a:pt x="15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8" name="Google Shape;8478;p38"/>
          <p:cNvGrpSpPr/>
          <p:nvPr/>
        </p:nvGrpSpPr>
        <p:grpSpPr>
          <a:xfrm>
            <a:off x="7434870" y="360004"/>
            <a:ext cx="1311933" cy="1201918"/>
            <a:chOff x="992475" y="230175"/>
            <a:chExt cx="5575575" cy="5108025"/>
          </a:xfrm>
        </p:grpSpPr>
        <p:sp>
          <p:nvSpPr>
            <p:cNvPr id="8479" name="Google Shape;8479;p38"/>
            <p:cNvSpPr/>
            <p:nvPr/>
          </p:nvSpPr>
          <p:spPr>
            <a:xfrm>
              <a:off x="1721625" y="563050"/>
              <a:ext cx="392325" cy="122875"/>
            </a:xfrm>
            <a:custGeom>
              <a:rect b="b" l="l" r="r" t="t"/>
              <a:pathLst>
                <a:path extrusionOk="0" h="4915" w="15693">
                  <a:moveTo>
                    <a:pt x="15693" y="4281"/>
                  </a:moveTo>
                  <a:cubicBezTo>
                    <a:pt x="14266" y="3488"/>
                    <a:pt x="12205" y="3488"/>
                    <a:pt x="10462" y="3330"/>
                  </a:cubicBezTo>
                  <a:cubicBezTo>
                    <a:pt x="7926" y="3012"/>
                    <a:pt x="6024" y="2378"/>
                    <a:pt x="4121" y="1427"/>
                  </a:cubicBezTo>
                  <a:cubicBezTo>
                    <a:pt x="3012" y="952"/>
                    <a:pt x="1427" y="318"/>
                    <a:pt x="0" y="1"/>
                  </a:cubicBezTo>
                  <a:cubicBezTo>
                    <a:pt x="0" y="159"/>
                    <a:pt x="159" y="318"/>
                    <a:pt x="159" y="318"/>
                  </a:cubicBezTo>
                  <a:cubicBezTo>
                    <a:pt x="793" y="952"/>
                    <a:pt x="1585" y="952"/>
                    <a:pt x="2378" y="1269"/>
                  </a:cubicBezTo>
                  <a:cubicBezTo>
                    <a:pt x="3963" y="1903"/>
                    <a:pt x="5389" y="3171"/>
                    <a:pt x="7292" y="3805"/>
                  </a:cubicBezTo>
                  <a:cubicBezTo>
                    <a:pt x="8084" y="4122"/>
                    <a:pt x="9194" y="4281"/>
                    <a:pt x="10303" y="4439"/>
                  </a:cubicBezTo>
                  <a:cubicBezTo>
                    <a:pt x="11413" y="4598"/>
                    <a:pt x="12681" y="4915"/>
                    <a:pt x="13790" y="4756"/>
                  </a:cubicBezTo>
                  <a:cubicBezTo>
                    <a:pt x="14266" y="4598"/>
                    <a:pt x="14742" y="4281"/>
                    <a:pt x="15059" y="4281"/>
                  </a:cubicBezTo>
                  <a:cubicBezTo>
                    <a:pt x="15376" y="4281"/>
                    <a:pt x="15534" y="4439"/>
                    <a:pt x="15693" y="428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38"/>
            <p:cNvSpPr/>
            <p:nvPr/>
          </p:nvSpPr>
          <p:spPr>
            <a:xfrm>
              <a:off x="2224875" y="638350"/>
              <a:ext cx="39650" cy="35700"/>
            </a:xfrm>
            <a:custGeom>
              <a:rect b="b" l="l" r="r" t="t"/>
              <a:pathLst>
                <a:path extrusionOk="0" h="1428" w="1586">
                  <a:moveTo>
                    <a:pt x="952" y="1427"/>
                  </a:moveTo>
                  <a:cubicBezTo>
                    <a:pt x="1269" y="1427"/>
                    <a:pt x="1586" y="952"/>
                    <a:pt x="1427" y="476"/>
                  </a:cubicBezTo>
                  <a:cubicBezTo>
                    <a:pt x="318" y="0"/>
                    <a:pt x="1" y="1427"/>
                    <a:pt x="952" y="1427"/>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38"/>
            <p:cNvSpPr/>
            <p:nvPr/>
          </p:nvSpPr>
          <p:spPr>
            <a:xfrm>
              <a:off x="2759850" y="4597125"/>
              <a:ext cx="15875" cy="83250"/>
            </a:xfrm>
            <a:custGeom>
              <a:rect b="b" l="l" r="r" t="t"/>
              <a:pathLst>
                <a:path extrusionOk="0" h="3330" w="635">
                  <a:moveTo>
                    <a:pt x="476" y="3330"/>
                  </a:moveTo>
                  <a:cubicBezTo>
                    <a:pt x="635" y="2378"/>
                    <a:pt x="635" y="793"/>
                    <a:pt x="318" y="1"/>
                  </a:cubicBezTo>
                  <a:cubicBezTo>
                    <a:pt x="1" y="952"/>
                    <a:pt x="1" y="2537"/>
                    <a:pt x="476" y="333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38"/>
            <p:cNvSpPr/>
            <p:nvPr/>
          </p:nvSpPr>
          <p:spPr>
            <a:xfrm>
              <a:off x="2399250" y="4101800"/>
              <a:ext cx="19825" cy="23800"/>
            </a:xfrm>
            <a:custGeom>
              <a:rect b="b" l="l" r="r" t="t"/>
              <a:pathLst>
                <a:path extrusionOk="0" h="952" w="793">
                  <a:moveTo>
                    <a:pt x="793" y="0"/>
                  </a:moveTo>
                  <a:cubicBezTo>
                    <a:pt x="159" y="0"/>
                    <a:pt x="0" y="317"/>
                    <a:pt x="0" y="951"/>
                  </a:cubicBezTo>
                  <a:cubicBezTo>
                    <a:pt x="476" y="793"/>
                    <a:pt x="793" y="476"/>
                    <a:pt x="79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38"/>
            <p:cNvSpPr/>
            <p:nvPr/>
          </p:nvSpPr>
          <p:spPr>
            <a:xfrm>
              <a:off x="3104600" y="4660525"/>
              <a:ext cx="51550" cy="253650"/>
            </a:xfrm>
            <a:custGeom>
              <a:rect b="b" l="l" r="r" t="t"/>
              <a:pathLst>
                <a:path extrusionOk="0" h="10146" w="2062">
                  <a:moveTo>
                    <a:pt x="1427" y="1"/>
                  </a:moveTo>
                  <a:cubicBezTo>
                    <a:pt x="793" y="635"/>
                    <a:pt x="318" y="2220"/>
                    <a:pt x="159" y="3647"/>
                  </a:cubicBezTo>
                  <a:cubicBezTo>
                    <a:pt x="1" y="6183"/>
                    <a:pt x="1" y="9670"/>
                    <a:pt x="1903" y="10146"/>
                  </a:cubicBezTo>
                  <a:cubicBezTo>
                    <a:pt x="2061" y="9512"/>
                    <a:pt x="1744" y="8878"/>
                    <a:pt x="1586" y="8243"/>
                  </a:cubicBezTo>
                  <a:cubicBezTo>
                    <a:pt x="952" y="5707"/>
                    <a:pt x="1744" y="2379"/>
                    <a:pt x="142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38"/>
            <p:cNvSpPr/>
            <p:nvPr/>
          </p:nvSpPr>
          <p:spPr>
            <a:xfrm>
              <a:off x="2161475" y="646275"/>
              <a:ext cx="35700" cy="35700"/>
            </a:xfrm>
            <a:custGeom>
              <a:rect b="b" l="l" r="r" t="t"/>
              <a:pathLst>
                <a:path extrusionOk="0" h="1428" w="1428">
                  <a:moveTo>
                    <a:pt x="159" y="318"/>
                  </a:moveTo>
                  <a:cubicBezTo>
                    <a:pt x="1" y="1269"/>
                    <a:pt x="1427" y="1427"/>
                    <a:pt x="1110" y="318"/>
                  </a:cubicBezTo>
                  <a:cubicBezTo>
                    <a:pt x="952" y="1"/>
                    <a:pt x="318" y="1"/>
                    <a:pt x="159" y="318"/>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38"/>
            <p:cNvSpPr/>
            <p:nvPr/>
          </p:nvSpPr>
          <p:spPr>
            <a:xfrm>
              <a:off x="2082225" y="1621100"/>
              <a:ext cx="114950" cy="812400"/>
            </a:xfrm>
            <a:custGeom>
              <a:rect b="b" l="l" r="r" t="t"/>
              <a:pathLst>
                <a:path extrusionOk="0" h="32496" w="4598">
                  <a:moveTo>
                    <a:pt x="476" y="159"/>
                  </a:moveTo>
                  <a:cubicBezTo>
                    <a:pt x="318" y="159"/>
                    <a:pt x="318" y="1"/>
                    <a:pt x="159" y="159"/>
                  </a:cubicBezTo>
                  <a:cubicBezTo>
                    <a:pt x="159" y="159"/>
                    <a:pt x="1" y="159"/>
                    <a:pt x="159" y="318"/>
                  </a:cubicBezTo>
                  <a:cubicBezTo>
                    <a:pt x="159" y="1586"/>
                    <a:pt x="635" y="2696"/>
                    <a:pt x="952" y="3964"/>
                  </a:cubicBezTo>
                  <a:cubicBezTo>
                    <a:pt x="3012" y="12523"/>
                    <a:pt x="2854" y="22668"/>
                    <a:pt x="1903" y="32495"/>
                  </a:cubicBezTo>
                  <a:cubicBezTo>
                    <a:pt x="4597" y="28533"/>
                    <a:pt x="4597" y="21875"/>
                    <a:pt x="3963" y="16010"/>
                  </a:cubicBezTo>
                  <a:cubicBezTo>
                    <a:pt x="3329" y="10146"/>
                    <a:pt x="2378" y="4439"/>
                    <a:pt x="476" y="15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38"/>
            <p:cNvSpPr/>
            <p:nvPr/>
          </p:nvSpPr>
          <p:spPr>
            <a:xfrm>
              <a:off x="2399250" y="4173125"/>
              <a:ext cx="35675" cy="43600"/>
            </a:xfrm>
            <a:custGeom>
              <a:rect b="b" l="l" r="r" t="t"/>
              <a:pathLst>
                <a:path extrusionOk="0" h="1744" w="1427">
                  <a:moveTo>
                    <a:pt x="0" y="1744"/>
                  </a:moveTo>
                  <a:cubicBezTo>
                    <a:pt x="793" y="1427"/>
                    <a:pt x="1110" y="793"/>
                    <a:pt x="1427" y="0"/>
                  </a:cubicBezTo>
                  <a:cubicBezTo>
                    <a:pt x="476" y="159"/>
                    <a:pt x="159" y="793"/>
                    <a:pt x="0" y="174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38"/>
            <p:cNvSpPr/>
            <p:nvPr/>
          </p:nvSpPr>
          <p:spPr>
            <a:xfrm>
              <a:off x="5438650" y="3971025"/>
              <a:ext cx="126850" cy="372525"/>
            </a:xfrm>
            <a:custGeom>
              <a:rect b="b" l="l" r="r" t="t"/>
              <a:pathLst>
                <a:path extrusionOk="0" h="14901" w="5074">
                  <a:moveTo>
                    <a:pt x="1" y="0"/>
                  </a:moveTo>
                  <a:cubicBezTo>
                    <a:pt x="159" y="951"/>
                    <a:pt x="952" y="1744"/>
                    <a:pt x="1427" y="2695"/>
                  </a:cubicBezTo>
                  <a:cubicBezTo>
                    <a:pt x="2695" y="5231"/>
                    <a:pt x="3805" y="8084"/>
                    <a:pt x="3964" y="11413"/>
                  </a:cubicBezTo>
                  <a:cubicBezTo>
                    <a:pt x="4122" y="12681"/>
                    <a:pt x="4281" y="13949"/>
                    <a:pt x="3805" y="14900"/>
                  </a:cubicBezTo>
                  <a:cubicBezTo>
                    <a:pt x="4439" y="14900"/>
                    <a:pt x="4598" y="13632"/>
                    <a:pt x="4598" y="12998"/>
                  </a:cubicBezTo>
                  <a:cubicBezTo>
                    <a:pt x="5073" y="7450"/>
                    <a:pt x="2537" y="3012"/>
                    <a:pt x="159" y="0"/>
                  </a:cubicBezTo>
                  <a:lnTo>
                    <a:pt x="1"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38"/>
            <p:cNvSpPr/>
            <p:nvPr/>
          </p:nvSpPr>
          <p:spPr>
            <a:xfrm>
              <a:off x="5838900" y="3630225"/>
              <a:ext cx="221925" cy="158525"/>
            </a:xfrm>
            <a:custGeom>
              <a:rect b="b" l="l" r="r" t="t"/>
              <a:pathLst>
                <a:path extrusionOk="0" h="6341" w="8877">
                  <a:moveTo>
                    <a:pt x="159" y="0"/>
                  </a:moveTo>
                  <a:cubicBezTo>
                    <a:pt x="159" y="0"/>
                    <a:pt x="0" y="0"/>
                    <a:pt x="0" y="0"/>
                  </a:cubicBezTo>
                  <a:cubicBezTo>
                    <a:pt x="159" y="793"/>
                    <a:pt x="951" y="1586"/>
                    <a:pt x="1744" y="2220"/>
                  </a:cubicBezTo>
                  <a:cubicBezTo>
                    <a:pt x="3487" y="4122"/>
                    <a:pt x="5865" y="6341"/>
                    <a:pt x="8877" y="5865"/>
                  </a:cubicBezTo>
                  <a:cubicBezTo>
                    <a:pt x="8243" y="5231"/>
                    <a:pt x="7292" y="5231"/>
                    <a:pt x="6341" y="4756"/>
                  </a:cubicBezTo>
                  <a:cubicBezTo>
                    <a:pt x="3963" y="3646"/>
                    <a:pt x="2219" y="1744"/>
                    <a:pt x="317" y="0"/>
                  </a:cubicBezTo>
                  <a:cubicBezTo>
                    <a:pt x="159" y="0"/>
                    <a:pt x="159" y="0"/>
                    <a:pt x="15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38"/>
            <p:cNvSpPr/>
            <p:nvPr/>
          </p:nvSpPr>
          <p:spPr>
            <a:xfrm>
              <a:off x="992475" y="230175"/>
              <a:ext cx="5575575" cy="5108025"/>
            </a:xfrm>
            <a:custGeom>
              <a:rect b="b" l="l" r="r" t="t"/>
              <a:pathLst>
                <a:path extrusionOk="0" h="204321" w="223023">
                  <a:moveTo>
                    <a:pt x="222706" y="119517"/>
                  </a:moveTo>
                  <a:cubicBezTo>
                    <a:pt x="222547" y="118408"/>
                    <a:pt x="221438" y="116506"/>
                    <a:pt x="220804" y="115872"/>
                  </a:cubicBezTo>
                  <a:cubicBezTo>
                    <a:pt x="219853" y="114921"/>
                    <a:pt x="217000" y="114128"/>
                    <a:pt x="214939" y="114287"/>
                  </a:cubicBezTo>
                  <a:cubicBezTo>
                    <a:pt x="211769" y="114762"/>
                    <a:pt x="210659" y="117932"/>
                    <a:pt x="208440" y="119517"/>
                  </a:cubicBezTo>
                  <a:cubicBezTo>
                    <a:pt x="208282" y="119993"/>
                    <a:pt x="208757" y="120627"/>
                    <a:pt x="208282" y="120944"/>
                  </a:cubicBezTo>
                  <a:cubicBezTo>
                    <a:pt x="199722" y="117457"/>
                    <a:pt x="193065" y="112226"/>
                    <a:pt x="188626" y="104776"/>
                  </a:cubicBezTo>
                  <a:cubicBezTo>
                    <a:pt x="188626" y="104617"/>
                    <a:pt x="188626" y="104300"/>
                    <a:pt x="188626" y="103983"/>
                  </a:cubicBezTo>
                  <a:cubicBezTo>
                    <a:pt x="187675" y="103191"/>
                    <a:pt x="187358" y="102081"/>
                    <a:pt x="186883" y="100972"/>
                  </a:cubicBezTo>
                  <a:cubicBezTo>
                    <a:pt x="186249" y="99862"/>
                    <a:pt x="185773" y="98753"/>
                    <a:pt x="185456" y="97643"/>
                  </a:cubicBezTo>
                  <a:cubicBezTo>
                    <a:pt x="184505" y="95265"/>
                    <a:pt x="183396" y="92888"/>
                    <a:pt x="182762" y="90510"/>
                  </a:cubicBezTo>
                  <a:cubicBezTo>
                    <a:pt x="182445" y="89084"/>
                    <a:pt x="182286" y="87340"/>
                    <a:pt x="182128" y="85438"/>
                  </a:cubicBezTo>
                  <a:cubicBezTo>
                    <a:pt x="182128" y="83694"/>
                    <a:pt x="181811" y="81951"/>
                    <a:pt x="181811" y="80207"/>
                  </a:cubicBezTo>
                  <a:cubicBezTo>
                    <a:pt x="181811" y="72598"/>
                    <a:pt x="182603" y="65466"/>
                    <a:pt x="184030" y="59601"/>
                  </a:cubicBezTo>
                  <a:cubicBezTo>
                    <a:pt x="184505" y="58016"/>
                    <a:pt x="184664" y="56430"/>
                    <a:pt x="185298" y="55004"/>
                  </a:cubicBezTo>
                  <a:cubicBezTo>
                    <a:pt x="185456" y="54370"/>
                    <a:pt x="185932" y="53894"/>
                    <a:pt x="186249" y="53260"/>
                  </a:cubicBezTo>
                  <a:cubicBezTo>
                    <a:pt x="187358" y="51200"/>
                    <a:pt x="188151" y="49773"/>
                    <a:pt x="189577" y="48029"/>
                  </a:cubicBezTo>
                  <a:cubicBezTo>
                    <a:pt x="192431" y="45018"/>
                    <a:pt x="194967" y="41689"/>
                    <a:pt x="197503" y="38836"/>
                  </a:cubicBezTo>
                  <a:cubicBezTo>
                    <a:pt x="199247" y="36775"/>
                    <a:pt x="201307" y="35032"/>
                    <a:pt x="203209" y="33130"/>
                  </a:cubicBezTo>
                  <a:cubicBezTo>
                    <a:pt x="205270" y="31069"/>
                    <a:pt x="207806" y="28533"/>
                    <a:pt x="210342" y="26948"/>
                  </a:cubicBezTo>
                  <a:cubicBezTo>
                    <a:pt x="210659" y="25204"/>
                    <a:pt x="209867" y="23302"/>
                    <a:pt x="209074" y="21558"/>
                  </a:cubicBezTo>
                  <a:cubicBezTo>
                    <a:pt x="208282" y="19815"/>
                    <a:pt x="207806" y="17913"/>
                    <a:pt x="207172" y="16169"/>
                  </a:cubicBezTo>
                  <a:cubicBezTo>
                    <a:pt x="206538" y="14584"/>
                    <a:pt x="205428" y="13157"/>
                    <a:pt x="204636" y="11572"/>
                  </a:cubicBezTo>
                  <a:cubicBezTo>
                    <a:pt x="203685" y="9829"/>
                    <a:pt x="203209" y="7926"/>
                    <a:pt x="202258" y="6500"/>
                  </a:cubicBezTo>
                  <a:cubicBezTo>
                    <a:pt x="200515" y="3647"/>
                    <a:pt x="197027" y="1269"/>
                    <a:pt x="193382" y="318"/>
                  </a:cubicBezTo>
                  <a:cubicBezTo>
                    <a:pt x="191797" y="1"/>
                    <a:pt x="190687" y="794"/>
                    <a:pt x="189577" y="1111"/>
                  </a:cubicBezTo>
                  <a:cubicBezTo>
                    <a:pt x="189102" y="1269"/>
                    <a:pt x="188626" y="1269"/>
                    <a:pt x="188309" y="1586"/>
                  </a:cubicBezTo>
                  <a:cubicBezTo>
                    <a:pt x="187200" y="2220"/>
                    <a:pt x="185932" y="4122"/>
                    <a:pt x="185773" y="5549"/>
                  </a:cubicBezTo>
                  <a:cubicBezTo>
                    <a:pt x="185456" y="7768"/>
                    <a:pt x="186407" y="8402"/>
                    <a:pt x="186724" y="9829"/>
                  </a:cubicBezTo>
                  <a:cubicBezTo>
                    <a:pt x="186883" y="10463"/>
                    <a:pt x="186883" y="10938"/>
                    <a:pt x="187200" y="11414"/>
                  </a:cubicBezTo>
                  <a:cubicBezTo>
                    <a:pt x="180225" y="12840"/>
                    <a:pt x="172458" y="12048"/>
                    <a:pt x="166435" y="10621"/>
                  </a:cubicBezTo>
                  <a:cubicBezTo>
                    <a:pt x="160095" y="9195"/>
                    <a:pt x="154071" y="7134"/>
                    <a:pt x="148524" y="5390"/>
                  </a:cubicBezTo>
                  <a:cubicBezTo>
                    <a:pt x="147097" y="4915"/>
                    <a:pt x="145670" y="4439"/>
                    <a:pt x="144085" y="3964"/>
                  </a:cubicBezTo>
                  <a:cubicBezTo>
                    <a:pt x="142659" y="3647"/>
                    <a:pt x="141074" y="3171"/>
                    <a:pt x="139489" y="2696"/>
                  </a:cubicBezTo>
                  <a:cubicBezTo>
                    <a:pt x="136318" y="2062"/>
                    <a:pt x="132514" y="2062"/>
                    <a:pt x="129027" y="2220"/>
                  </a:cubicBezTo>
                  <a:cubicBezTo>
                    <a:pt x="125540" y="2379"/>
                    <a:pt x="122370" y="2537"/>
                    <a:pt x="119358" y="3647"/>
                  </a:cubicBezTo>
                  <a:cubicBezTo>
                    <a:pt x="116663" y="4598"/>
                    <a:pt x="114444" y="6024"/>
                    <a:pt x="112383" y="8085"/>
                  </a:cubicBezTo>
                  <a:cubicBezTo>
                    <a:pt x="108579" y="5390"/>
                    <a:pt x="104141" y="3013"/>
                    <a:pt x="97959" y="3013"/>
                  </a:cubicBezTo>
                  <a:cubicBezTo>
                    <a:pt x="94947" y="3013"/>
                    <a:pt x="91777" y="3013"/>
                    <a:pt x="88766" y="3488"/>
                  </a:cubicBezTo>
                  <a:cubicBezTo>
                    <a:pt x="87339" y="3647"/>
                    <a:pt x="86071" y="3964"/>
                    <a:pt x="84644" y="4122"/>
                  </a:cubicBezTo>
                  <a:cubicBezTo>
                    <a:pt x="80206" y="4756"/>
                    <a:pt x="76877" y="5866"/>
                    <a:pt x="73232" y="7292"/>
                  </a:cubicBezTo>
                  <a:cubicBezTo>
                    <a:pt x="70854" y="8085"/>
                    <a:pt x="68476" y="8878"/>
                    <a:pt x="65940" y="9512"/>
                  </a:cubicBezTo>
                  <a:cubicBezTo>
                    <a:pt x="63246" y="10146"/>
                    <a:pt x="60551" y="10463"/>
                    <a:pt x="57856" y="11097"/>
                  </a:cubicBezTo>
                  <a:cubicBezTo>
                    <a:pt x="55162" y="11731"/>
                    <a:pt x="52467" y="12365"/>
                    <a:pt x="49614" y="12682"/>
                  </a:cubicBezTo>
                  <a:cubicBezTo>
                    <a:pt x="44225" y="12999"/>
                    <a:pt x="39311" y="12523"/>
                    <a:pt x="35190" y="11255"/>
                  </a:cubicBezTo>
                  <a:cubicBezTo>
                    <a:pt x="36458" y="9829"/>
                    <a:pt x="37409" y="8085"/>
                    <a:pt x="36933" y="5390"/>
                  </a:cubicBezTo>
                  <a:cubicBezTo>
                    <a:pt x="36616" y="3964"/>
                    <a:pt x="36458" y="3330"/>
                    <a:pt x="35665" y="2537"/>
                  </a:cubicBezTo>
                  <a:cubicBezTo>
                    <a:pt x="34397" y="1269"/>
                    <a:pt x="31861" y="159"/>
                    <a:pt x="29325" y="794"/>
                  </a:cubicBezTo>
                  <a:cubicBezTo>
                    <a:pt x="26472" y="1428"/>
                    <a:pt x="22984" y="4122"/>
                    <a:pt x="22350" y="6975"/>
                  </a:cubicBezTo>
                  <a:cubicBezTo>
                    <a:pt x="21875" y="7609"/>
                    <a:pt x="21399" y="8561"/>
                    <a:pt x="20924" y="8878"/>
                  </a:cubicBezTo>
                  <a:cubicBezTo>
                    <a:pt x="20290" y="10621"/>
                    <a:pt x="19022" y="12048"/>
                    <a:pt x="18229" y="13791"/>
                  </a:cubicBezTo>
                  <a:cubicBezTo>
                    <a:pt x="16961" y="16169"/>
                    <a:pt x="16010" y="18705"/>
                    <a:pt x="15217" y="21558"/>
                  </a:cubicBezTo>
                  <a:cubicBezTo>
                    <a:pt x="15059" y="21875"/>
                    <a:pt x="14900" y="21241"/>
                    <a:pt x="14583" y="21558"/>
                  </a:cubicBezTo>
                  <a:cubicBezTo>
                    <a:pt x="15376" y="23619"/>
                    <a:pt x="13474" y="25204"/>
                    <a:pt x="12998" y="26948"/>
                  </a:cubicBezTo>
                  <a:cubicBezTo>
                    <a:pt x="15534" y="28374"/>
                    <a:pt x="17912" y="29801"/>
                    <a:pt x="19973" y="31544"/>
                  </a:cubicBezTo>
                  <a:cubicBezTo>
                    <a:pt x="20607" y="32178"/>
                    <a:pt x="21241" y="33130"/>
                    <a:pt x="22033" y="33764"/>
                  </a:cubicBezTo>
                  <a:cubicBezTo>
                    <a:pt x="24094" y="35983"/>
                    <a:pt x="26313" y="38043"/>
                    <a:pt x="28691" y="40104"/>
                  </a:cubicBezTo>
                  <a:cubicBezTo>
                    <a:pt x="33446" y="44384"/>
                    <a:pt x="36141" y="49773"/>
                    <a:pt x="38677" y="55955"/>
                  </a:cubicBezTo>
                  <a:cubicBezTo>
                    <a:pt x="39628" y="58016"/>
                    <a:pt x="39945" y="60393"/>
                    <a:pt x="40420" y="62771"/>
                  </a:cubicBezTo>
                  <a:cubicBezTo>
                    <a:pt x="41371" y="67685"/>
                    <a:pt x="41847" y="73233"/>
                    <a:pt x="41530" y="79097"/>
                  </a:cubicBezTo>
                  <a:cubicBezTo>
                    <a:pt x="41371" y="81634"/>
                    <a:pt x="40896" y="84170"/>
                    <a:pt x="40420" y="86547"/>
                  </a:cubicBezTo>
                  <a:cubicBezTo>
                    <a:pt x="39469" y="91778"/>
                    <a:pt x="38201" y="95741"/>
                    <a:pt x="36299" y="99545"/>
                  </a:cubicBezTo>
                  <a:cubicBezTo>
                    <a:pt x="35348" y="101606"/>
                    <a:pt x="34080" y="103349"/>
                    <a:pt x="32970" y="104934"/>
                  </a:cubicBezTo>
                  <a:cubicBezTo>
                    <a:pt x="30593" y="108422"/>
                    <a:pt x="27581" y="111116"/>
                    <a:pt x="24728" y="114128"/>
                  </a:cubicBezTo>
                  <a:cubicBezTo>
                    <a:pt x="21716" y="116981"/>
                    <a:pt x="18863" y="119834"/>
                    <a:pt x="15059" y="121895"/>
                  </a:cubicBezTo>
                  <a:cubicBezTo>
                    <a:pt x="14108" y="120627"/>
                    <a:pt x="13474" y="118725"/>
                    <a:pt x="12364" y="117457"/>
                  </a:cubicBezTo>
                  <a:cubicBezTo>
                    <a:pt x="12206" y="117457"/>
                    <a:pt x="12047" y="117457"/>
                    <a:pt x="11889" y="117298"/>
                  </a:cubicBezTo>
                  <a:cubicBezTo>
                    <a:pt x="11889" y="117298"/>
                    <a:pt x="11889" y="116981"/>
                    <a:pt x="11730" y="116981"/>
                  </a:cubicBezTo>
                  <a:cubicBezTo>
                    <a:pt x="9670" y="114287"/>
                    <a:pt x="4756" y="113494"/>
                    <a:pt x="2061" y="116189"/>
                  </a:cubicBezTo>
                  <a:cubicBezTo>
                    <a:pt x="635" y="117615"/>
                    <a:pt x="0" y="121261"/>
                    <a:pt x="1110" y="123480"/>
                  </a:cubicBezTo>
                  <a:cubicBezTo>
                    <a:pt x="1269" y="123956"/>
                    <a:pt x="1903" y="124590"/>
                    <a:pt x="2220" y="125065"/>
                  </a:cubicBezTo>
                  <a:cubicBezTo>
                    <a:pt x="3963" y="128077"/>
                    <a:pt x="5548" y="130772"/>
                    <a:pt x="7609" y="133466"/>
                  </a:cubicBezTo>
                  <a:cubicBezTo>
                    <a:pt x="9511" y="135844"/>
                    <a:pt x="11413" y="138539"/>
                    <a:pt x="13632" y="141392"/>
                  </a:cubicBezTo>
                  <a:cubicBezTo>
                    <a:pt x="16961" y="145989"/>
                    <a:pt x="20765" y="150427"/>
                    <a:pt x="25045" y="154231"/>
                  </a:cubicBezTo>
                  <a:cubicBezTo>
                    <a:pt x="25837" y="154865"/>
                    <a:pt x="26472" y="155658"/>
                    <a:pt x="27106" y="155816"/>
                  </a:cubicBezTo>
                  <a:cubicBezTo>
                    <a:pt x="28849" y="156450"/>
                    <a:pt x="31068" y="155816"/>
                    <a:pt x="32812" y="155499"/>
                  </a:cubicBezTo>
                  <a:cubicBezTo>
                    <a:pt x="34714" y="155024"/>
                    <a:pt x="36616" y="154548"/>
                    <a:pt x="37884" y="153914"/>
                  </a:cubicBezTo>
                  <a:cubicBezTo>
                    <a:pt x="37250" y="155658"/>
                    <a:pt x="36616" y="158035"/>
                    <a:pt x="36458" y="160254"/>
                  </a:cubicBezTo>
                  <a:cubicBezTo>
                    <a:pt x="36458" y="162157"/>
                    <a:pt x="36299" y="163425"/>
                    <a:pt x="36933" y="164693"/>
                  </a:cubicBezTo>
                  <a:cubicBezTo>
                    <a:pt x="37409" y="165327"/>
                    <a:pt x="38360" y="166119"/>
                    <a:pt x="38994" y="166912"/>
                  </a:cubicBezTo>
                  <a:cubicBezTo>
                    <a:pt x="42481" y="170558"/>
                    <a:pt x="46761" y="173569"/>
                    <a:pt x="51516" y="175788"/>
                  </a:cubicBezTo>
                  <a:cubicBezTo>
                    <a:pt x="53735" y="176898"/>
                    <a:pt x="56430" y="178166"/>
                    <a:pt x="58015" y="179593"/>
                  </a:cubicBezTo>
                  <a:cubicBezTo>
                    <a:pt x="59600" y="179910"/>
                    <a:pt x="60868" y="180702"/>
                    <a:pt x="62295" y="181336"/>
                  </a:cubicBezTo>
                  <a:cubicBezTo>
                    <a:pt x="63404" y="181812"/>
                    <a:pt x="64355" y="182446"/>
                    <a:pt x="65623" y="182921"/>
                  </a:cubicBezTo>
                  <a:cubicBezTo>
                    <a:pt x="68318" y="183872"/>
                    <a:pt x="71330" y="184982"/>
                    <a:pt x="74975" y="185140"/>
                  </a:cubicBezTo>
                  <a:cubicBezTo>
                    <a:pt x="75134" y="184665"/>
                    <a:pt x="75609" y="184982"/>
                    <a:pt x="75926" y="184665"/>
                  </a:cubicBezTo>
                  <a:cubicBezTo>
                    <a:pt x="77036" y="182446"/>
                    <a:pt x="78938" y="180544"/>
                    <a:pt x="80840" y="179434"/>
                  </a:cubicBezTo>
                  <a:cubicBezTo>
                    <a:pt x="80206" y="181495"/>
                    <a:pt x="79572" y="184506"/>
                    <a:pt x="80365" y="186567"/>
                  </a:cubicBezTo>
                  <a:cubicBezTo>
                    <a:pt x="80682" y="187201"/>
                    <a:pt x="81316" y="187677"/>
                    <a:pt x="81791" y="188469"/>
                  </a:cubicBezTo>
                  <a:cubicBezTo>
                    <a:pt x="82267" y="189103"/>
                    <a:pt x="82901" y="189896"/>
                    <a:pt x="83376" y="190054"/>
                  </a:cubicBezTo>
                  <a:cubicBezTo>
                    <a:pt x="83852" y="190371"/>
                    <a:pt x="84486" y="190213"/>
                    <a:pt x="84961" y="190371"/>
                  </a:cubicBezTo>
                  <a:cubicBezTo>
                    <a:pt x="85437" y="190530"/>
                    <a:pt x="85912" y="190847"/>
                    <a:pt x="86546" y="191005"/>
                  </a:cubicBezTo>
                  <a:cubicBezTo>
                    <a:pt x="90034" y="191798"/>
                    <a:pt x="94155" y="192749"/>
                    <a:pt x="97325" y="193859"/>
                  </a:cubicBezTo>
                  <a:cubicBezTo>
                    <a:pt x="97959" y="194493"/>
                    <a:pt x="98118" y="195602"/>
                    <a:pt x="99386" y="195444"/>
                  </a:cubicBezTo>
                  <a:cubicBezTo>
                    <a:pt x="99703" y="194968"/>
                    <a:pt x="98593" y="194810"/>
                    <a:pt x="98910" y="194334"/>
                  </a:cubicBezTo>
                  <a:cubicBezTo>
                    <a:pt x="101129" y="195285"/>
                    <a:pt x="103031" y="196395"/>
                    <a:pt x="104775" y="197663"/>
                  </a:cubicBezTo>
                  <a:cubicBezTo>
                    <a:pt x="106519" y="198931"/>
                    <a:pt x="107787" y="200674"/>
                    <a:pt x="109055" y="202418"/>
                  </a:cubicBezTo>
                  <a:cubicBezTo>
                    <a:pt x="109530" y="203052"/>
                    <a:pt x="109847" y="203845"/>
                    <a:pt x="110640" y="204320"/>
                  </a:cubicBezTo>
                  <a:cubicBezTo>
                    <a:pt x="111274" y="204003"/>
                    <a:pt x="111432" y="204003"/>
                    <a:pt x="112066" y="203845"/>
                  </a:cubicBezTo>
                  <a:cubicBezTo>
                    <a:pt x="113018" y="202418"/>
                    <a:pt x="113493" y="201150"/>
                    <a:pt x="114603" y="200040"/>
                  </a:cubicBezTo>
                  <a:cubicBezTo>
                    <a:pt x="115871" y="198931"/>
                    <a:pt x="117456" y="198297"/>
                    <a:pt x="119041" y="197346"/>
                  </a:cubicBezTo>
                  <a:cubicBezTo>
                    <a:pt x="120467" y="196553"/>
                    <a:pt x="121894" y="195444"/>
                    <a:pt x="123479" y="194810"/>
                  </a:cubicBezTo>
                  <a:cubicBezTo>
                    <a:pt x="124747" y="194493"/>
                    <a:pt x="126015" y="194176"/>
                    <a:pt x="127283" y="193859"/>
                  </a:cubicBezTo>
                  <a:cubicBezTo>
                    <a:pt x="130929" y="192749"/>
                    <a:pt x="134892" y="191322"/>
                    <a:pt x="138379" y="190530"/>
                  </a:cubicBezTo>
                  <a:cubicBezTo>
                    <a:pt x="139330" y="190213"/>
                    <a:pt x="140757" y="190213"/>
                    <a:pt x="141549" y="189579"/>
                  </a:cubicBezTo>
                  <a:cubicBezTo>
                    <a:pt x="144244" y="187835"/>
                    <a:pt x="143293" y="179910"/>
                    <a:pt x="142183" y="177532"/>
                  </a:cubicBezTo>
                  <a:lnTo>
                    <a:pt x="142183" y="177532"/>
                  </a:lnTo>
                  <a:cubicBezTo>
                    <a:pt x="143134" y="178483"/>
                    <a:pt x="144402" y="179593"/>
                    <a:pt x="145353" y="181178"/>
                  </a:cubicBezTo>
                  <a:cubicBezTo>
                    <a:pt x="145987" y="181970"/>
                    <a:pt x="147097" y="184982"/>
                    <a:pt x="148048" y="185299"/>
                  </a:cubicBezTo>
                  <a:cubicBezTo>
                    <a:pt x="148524" y="185457"/>
                    <a:pt x="149792" y="185299"/>
                    <a:pt x="150426" y="185140"/>
                  </a:cubicBezTo>
                  <a:cubicBezTo>
                    <a:pt x="151218" y="185140"/>
                    <a:pt x="152169" y="184665"/>
                    <a:pt x="153120" y="184348"/>
                  </a:cubicBezTo>
                  <a:cubicBezTo>
                    <a:pt x="155974" y="183555"/>
                    <a:pt x="158351" y="182446"/>
                    <a:pt x="160887" y="181653"/>
                  </a:cubicBezTo>
                  <a:cubicBezTo>
                    <a:pt x="164533" y="180544"/>
                    <a:pt x="167545" y="178959"/>
                    <a:pt x="170556" y="177373"/>
                  </a:cubicBezTo>
                  <a:cubicBezTo>
                    <a:pt x="172141" y="176422"/>
                    <a:pt x="173727" y="175788"/>
                    <a:pt x="175153" y="174837"/>
                  </a:cubicBezTo>
                  <a:cubicBezTo>
                    <a:pt x="176580" y="173886"/>
                    <a:pt x="178165" y="173094"/>
                    <a:pt x="179274" y="171984"/>
                  </a:cubicBezTo>
                  <a:cubicBezTo>
                    <a:pt x="181652" y="169607"/>
                    <a:pt x="184188" y="167387"/>
                    <a:pt x="186090" y="164851"/>
                  </a:cubicBezTo>
                  <a:cubicBezTo>
                    <a:pt x="188309" y="164851"/>
                    <a:pt x="187992" y="162474"/>
                    <a:pt x="187834" y="160096"/>
                  </a:cubicBezTo>
                  <a:cubicBezTo>
                    <a:pt x="187675" y="157877"/>
                    <a:pt x="187200" y="155975"/>
                    <a:pt x="186724" y="154548"/>
                  </a:cubicBezTo>
                  <a:cubicBezTo>
                    <a:pt x="188468" y="154865"/>
                    <a:pt x="191163" y="155975"/>
                    <a:pt x="193540" y="156133"/>
                  </a:cubicBezTo>
                  <a:cubicBezTo>
                    <a:pt x="196076" y="156292"/>
                    <a:pt x="196869" y="155499"/>
                    <a:pt x="198295" y="154073"/>
                  </a:cubicBezTo>
                  <a:cubicBezTo>
                    <a:pt x="202892" y="149793"/>
                    <a:pt x="206696" y="145355"/>
                    <a:pt x="210184" y="140124"/>
                  </a:cubicBezTo>
                  <a:cubicBezTo>
                    <a:pt x="212403" y="136953"/>
                    <a:pt x="214146" y="134259"/>
                    <a:pt x="216048" y="131247"/>
                  </a:cubicBezTo>
                  <a:cubicBezTo>
                    <a:pt x="217000" y="129821"/>
                    <a:pt x="217951" y="128394"/>
                    <a:pt x="219219" y="126967"/>
                  </a:cubicBezTo>
                  <a:cubicBezTo>
                    <a:pt x="220328" y="125541"/>
                    <a:pt x="221438" y="124114"/>
                    <a:pt x="222230" y="122529"/>
                  </a:cubicBezTo>
                  <a:cubicBezTo>
                    <a:pt x="222547" y="121737"/>
                    <a:pt x="223023" y="120468"/>
                    <a:pt x="222706" y="119359"/>
                  </a:cubicBezTo>
                  <a:close/>
                  <a:moveTo>
                    <a:pt x="218743" y="117774"/>
                  </a:moveTo>
                  <a:cubicBezTo>
                    <a:pt x="217792" y="117932"/>
                    <a:pt x="217158" y="118408"/>
                    <a:pt x="216207" y="118725"/>
                  </a:cubicBezTo>
                  <a:cubicBezTo>
                    <a:pt x="216841" y="118249"/>
                    <a:pt x="217792" y="117774"/>
                    <a:pt x="218426" y="117298"/>
                  </a:cubicBezTo>
                  <a:cubicBezTo>
                    <a:pt x="218585" y="117298"/>
                    <a:pt x="218902" y="117457"/>
                    <a:pt x="218743" y="117774"/>
                  </a:cubicBezTo>
                  <a:close/>
                  <a:moveTo>
                    <a:pt x="217317" y="116664"/>
                  </a:moveTo>
                  <a:cubicBezTo>
                    <a:pt x="216207" y="117457"/>
                    <a:pt x="214939" y="117932"/>
                    <a:pt x="213829" y="118725"/>
                  </a:cubicBezTo>
                  <a:cubicBezTo>
                    <a:pt x="214146" y="117457"/>
                    <a:pt x="215256" y="116030"/>
                    <a:pt x="217317" y="116664"/>
                  </a:cubicBezTo>
                  <a:close/>
                  <a:moveTo>
                    <a:pt x="214622" y="120944"/>
                  </a:moveTo>
                  <a:cubicBezTo>
                    <a:pt x="214463" y="120944"/>
                    <a:pt x="214463" y="121102"/>
                    <a:pt x="214305" y="120944"/>
                  </a:cubicBezTo>
                  <a:cubicBezTo>
                    <a:pt x="214305" y="120627"/>
                    <a:pt x="214780" y="120627"/>
                    <a:pt x="214622" y="120944"/>
                  </a:cubicBezTo>
                  <a:close/>
                  <a:moveTo>
                    <a:pt x="211452" y="121420"/>
                  </a:moveTo>
                  <a:cubicBezTo>
                    <a:pt x="211769" y="121737"/>
                    <a:pt x="211927" y="122212"/>
                    <a:pt x="212086" y="122688"/>
                  </a:cubicBezTo>
                  <a:cubicBezTo>
                    <a:pt x="211769" y="122371"/>
                    <a:pt x="211135" y="122371"/>
                    <a:pt x="210659" y="122054"/>
                  </a:cubicBezTo>
                  <a:cubicBezTo>
                    <a:pt x="210659" y="121737"/>
                    <a:pt x="211135" y="121578"/>
                    <a:pt x="211452" y="121420"/>
                  </a:cubicBezTo>
                  <a:close/>
                  <a:moveTo>
                    <a:pt x="197503" y="118249"/>
                  </a:moveTo>
                  <a:cubicBezTo>
                    <a:pt x="197344" y="118883"/>
                    <a:pt x="196710" y="119042"/>
                    <a:pt x="196552" y="119676"/>
                  </a:cubicBezTo>
                  <a:cubicBezTo>
                    <a:pt x="195284" y="119042"/>
                    <a:pt x="194333" y="117932"/>
                    <a:pt x="193382" y="116981"/>
                  </a:cubicBezTo>
                  <a:cubicBezTo>
                    <a:pt x="193699" y="116506"/>
                    <a:pt x="194174" y="116189"/>
                    <a:pt x="194491" y="115713"/>
                  </a:cubicBezTo>
                  <a:cubicBezTo>
                    <a:pt x="195601" y="116506"/>
                    <a:pt x="196710" y="117140"/>
                    <a:pt x="197503" y="118249"/>
                  </a:cubicBezTo>
                  <a:close/>
                  <a:moveTo>
                    <a:pt x="193857" y="115238"/>
                  </a:moveTo>
                  <a:cubicBezTo>
                    <a:pt x="193540" y="115555"/>
                    <a:pt x="193065" y="116030"/>
                    <a:pt x="192906" y="116506"/>
                  </a:cubicBezTo>
                  <a:cubicBezTo>
                    <a:pt x="192272" y="116030"/>
                    <a:pt x="191955" y="115555"/>
                    <a:pt x="191480" y="115079"/>
                  </a:cubicBezTo>
                  <a:cubicBezTo>
                    <a:pt x="191797" y="114604"/>
                    <a:pt x="192272" y="114445"/>
                    <a:pt x="192589" y="113970"/>
                  </a:cubicBezTo>
                  <a:cubicBezTo>
                    <a:pt x="193223" y="114287"/>
                    <a:pt x="193699" y="114762"/>
                    <a:pt x="194016" y="115238"/>
                  </a:cubicBezTo>
                  <a:close/>
                  <a:moveTo>
                    <a:pt x="192114" y="113336"/>
                  </a:moveTo>
                  <a:cubicBezTo>
                    <a:pt x="191480" y="113494"/>
                    <a:pt x="191321" y="114128"/>
                    <a:pt x="190846" y="114287"/>
                  </a:cubicBezTo>
                  <a:cubicBezTo>
                    <a:pt x="190529" y="113811"/>
                    <a:pt x="190211" y="113336"/>
                    <a:pt x="189736" y="113018"/>
                  </a:cubicBezTo>
                  <a:cubicBezTo>
                    <a:pt x="190053" y="112543"/>
                    <a:pt x="190370" y="112226"/>
                    <a:pt x="190687" y="111750"/>
                  </a:cubicBezTo>
                  <a:cubicBezTo>
                    <a:pt x="191321" y="112067"/>
                    <a:pt x="191797" y="112701"/>
                    <a:pt x="192114" y="113336"/>
                  </a:cubicBezTo>
                  <a:close/>
                  <a:moveTo>
                    <a:pt x="190053" y="110958"/>
                  </a:moveTo>
                  <a:cubicBezTo>
                    <a:pt x="189894" y="111433"/>
                    <a:pt x="189419" y="111750"/>
                    <a:pt x="189102" y="112226"/>
                  </a:cubicBezTo>
                  <a:cubicBezTo>
                    <a:pt x="188309" y="111275"/>
                    <a:pt x="187675" y="110165"/>
                    <a:pt x="186883" y="109056"/>
                  </a:cubicBezTo>
                  <a:cubicBezTo>
                    <a:pt x="187200" y="108580"/>
                    <a:pt x="187517" y="108422"/>
                    <a:pt x="187834" y="107946"/>
                  </a:cubicBezTo>
                  <a:cubicBezTo>
                    <a:pt x="188626" y="108897"/>
                    <a:pt x="189260" y="110007"/>
                    <a:pt x="190053" y="110958"/>
                  </a:cubicBezTo>
                  <a:close/>
                  <a:moveTo>
                    <a:pt x="186883" y="106203"/>
                  </a:moveTo>
                  <a:cubicBezTo>
                    <a:pt x="187200" y="106520"/>
                    <a:pt x="187200" y="106837"/>
                    <a:pt x="187358" y="106995"/>
                  </a:cubicBezTo>
                  <a:cubicBezTo>
                    <a:pt x="187200" y="107471"/>
                    <a:pt x="186724" y="107629"/>
                    <a:pt x="186407" y="108105"/>
                  </a:cubicBezTo>
                  <a:cubicBezTo>
                    <a:pt x="186249" y="107788"/>
                    <a:pt x="185932" y="107471"/>
                    <a:pt x="185932" y="107154"/>
                  </a:cubicBezTo>
                  <a:cubicBezTo>
                    <a:pt x="186566" y="107154"/>
                    <a:pt x="186566" y="106520"/>
                    <a:pt x="186883" y="106203"/>
                  </a:cubicBezTo>
                  <a:close/>
                  <a:moveTo>
                    <a:pt x="185615" y="103983"/>
                  </a:moveTo>
                  <a:cubicBezTo>
                    <a:pt x="186090" y="104300"/>
                    <a:pt x="186090" y="105093"/>
                    <a:pt x="186566" y="105410"/>
                  </a:cubicBezTo>
                  <a:cubicBezTo>
                    <a:pt x="186249" y="105886"/>
                    <a:pt x="185932" y="106203"/>
                    <a:pt x="185615" y="106678"/>
                  </a:cubicBezTo>
                  <a:cubicBezTo>
                    <a:pt x="185298" y="106203"/>
                    <a:pt x="185139" y="105569"/>
                    <a:pt x="184822" y="105093"/>
                  </a:cubicBezTo>
                  <a:cubicBezTo>
                    <a:pt x="184981" y="104617"/>
                    <a:pt x="185456" y="104459"/>
                    <a:pt x="185615" y="103983"/>
                  </a:cubicBezTo>
                  <a:close/>
                  <a:moveTo>
                    <a:pt x="181652" y="57857"/>
                  </a:moveTo>
                  <a:cubicBezTo>
                    <a:pt x="181018" y="57857"/>
                    <a:pt x="180859" y="57223"/>
                    <a:pt x="180225" y="57540"/>
                  </a:cubicBezTo>
                  <a:cubicBezTo>
                    <a:pt x="180225" y="56589"/>
                    <a:pt x="180859" y="55638"/>
                    <a:pt x="181018" y="54687"/>
                  </a:cubicBezTo>
                  <a:cubicBezTo>
                    <a:pt x="181493" y="55004"/>
                    <a:pt x="181969" y="55321"/>
                    <a:pt x="182286" y="55955"/>
                  </a:cubicBezTo>
                  <a:cubicBezTo>
                    <a:pt x="181969" y="56430"/>
                    <a:pt x="181811" y="57223"/>
                    <a:pt x="181652" y="58016"/>
                  </a:cubicBezTo>
                  <a:close/>
                  <a:moveTo>
                    <a:pt x="182603" y="54528"/>
                  </a:moveTo>
                  <a:cubicBezTo>
                    <a:pt x="182128" y="54370"/>
                    <a:pt x="181969" y="53894"/>
                    <a:pt x="181493" y="53736"/>
                  </a:cubicBezTo>
                  <a:cubicBezTo>
                    <a:pt x="181811" y="52943"/>
                    <a:pt x="182128" y="52309"/>
                    <a:pt x="182445" y="51517"/>
                  </a:cubicBezTo>
                  <a:cubicBezTo>
                    <a:pt x="182762" y="51834"/>
                    <a:pt x="182920" y="52468"/>
                    <a:pt x="183396" y="52785"/>
                  </a:cubicBezTo>
                  <a:cubicBezTo>
                    <a:pt x="183237" y="53577"/>
                    <a:pt x="182762" y="53894"/>
                    <a:pt x="182603" y="54528"/>
                  </a:cubicBezTo>
                  <a:close/>
                  <a:moveTo>
                    <a:pt x="184030" y="51992"/>
                  </a:moveTo>
                  <a:cubicBezTo>
                    <a:pt x="183554" y="51675"/>
                    <a:pt x="183396" y="50883"/>
                    <a:pt x="182920" y="50566"/>
                  </a:cubicBezTo>
                  <a:cubicBezTo>
                    <a:pt x="183079" y="50090"/>
                    <a:pt x="183396" y="49773"/>
                    <a:pt x="183713" y="49298"/>
                  </a:cubicBezTo>
                  <a:cubicBezTo>
                    <a:pt x="184188" y="50090"/>
                    <a:pt x="184505" y="51041"/>
                    <a:pt x="184030" y="51992"/>
                  </a:cubicBezTo>
                  <a:close/>
                  <a:moveTo>
                    <a:pt x="185139" y="49615"/>
                  </a:moveTo>
                  <a:cubicBezTo>
                    <a:pt x="184664" y="49139"/>
                    <a:pt x="184664" y="48505"/>
                    <a:pt x="184347" y="48029"/>
                  </a:cubicBezTo>
                  <a:cubicBezTo>
                    <a:pt x="184505" y="47554"/>
                    <a:pt x="184822" y="46920"/>
                    <a:pt x="185139" y="46444"/>
                  </a:cubicBezTo>
                  <a:cubicBezTo>
                    <a:pt x="185456" y="47554"/>
                    <a:pt x="185932" y="48822"/>
                    <a:pt x="185139" y="49615"/>
                  </a:cubicBezTo>
                  <a:close/>
                  <a:moveTo>
                    <a:pt x="186724" y="47554"/>
                  </a:moveTo>
                  <a:cubicBezTo>
                    <a:pt x="186249" y="46603"/>
                    <a:pt x="185615" y="45335"/>
                    <a:pt x="186407" y="44384"/>
                  </a:cubicBezTo>
                  <a:cubicBezTo>
                    <a:pt x="186883" y="45018"/>
                    <a:pt x="186724" y="46286"/>
                    <a:pt x="187200" y="46920"/>
                  </a:cubicBezTo>
                  <a:cubicBezTo>
                    <a:pt x="187041" y="47078"/>
                    <a:pt x="186724" y="47237"/>
                    <a:pt x="186566" y="47554"/>
                  </a:cubicBezTo>
                  <a:close/>
                  <a:moveTo>
                    <a:pt x="187992" y="45969"/>
                  </a:moveTo>
                  <a:cubicBezTo>
                    <a:pt x="187675" y="45335"/>
                    <a:pt x="187517" y="44067"/>
                    <a:pt x="187200" y="43274"/>
                  </a:cubicBezTo>
                  <a:cubicBezTo>
                    <a:pt x="187358" y="42957"/>
                    <a:pt x="187675" y="42957"/>
                    <a:pt x="187834" y="42640"/>
                  </a:cubicBezTo>
                  <a:cubicBezTo>
                    <a:pt x="188309" y="43274"/>
                    <a:pt x="188151" y="44542"/>
                    <a:pt x="188468" y="45176"/>
                  </a:cubicBezTo>
                  <a:cubicBezTo>
                    <a:pt x="188468" y="45652"/>
                    <a:pt x="188151" y="45652"/>
                    <a:pt x="187992" y="45969"/>
                  </a:cubicBezTo>
                  <a:close/>
                  <a:moveTo>
                    <a:pt x="189419" y="44067"/>
                  </a:moveTo>
                  <a:cubicBezTo>
                    <a:pt x="189102" y="43433"/>
                    <a:pt x="189102" y="42482"/>
                    <a:pt x="188626" y="42006"/>
                  </a:cubicBezTo>
                  <a:cubicBezTo>
                    <a:pt x="188785" y="41531"/>
                    <a:pt x="189260" y="41372"/>
                    <a:pt x="189419" y="41055"/>
                  </a:cubicBezTo>
                  <a:cubicBezTo>
                    <a:pt x="189894" y="41531"/>
                    <a:pt x="189894" y="42323"/>
                    <a:pt x="190053" y="42957"/>
                  </a:cubicBezTo>
                  <a:cubicBezTo>
                    <a:pt x="189894" y="43274"/>
                    <a:pt x="189577" y="43591"/>
                    <a:pt x="189419" y="44067"/>
                  </a:cubicBezTo>
                  <a:close/>
                  <a:moveTo>
                    <a:pt x="190846" y="41848"/>
                  </a:moveTo>
                  <a:cubicBezTo>
                    <a:pt x="190687" y="41372"/>
                    <a:pt x="190529" y="40738"/>
                    <a:pt x="190211" y="40104"/>
                  </a:cubicBezTo>
                  <a:cubicBezTo>
                    <a:pt x="190370" y="39787"/>
                    <a:pt x="190846" y="39628"/>
                    <a:pt x="191004" y="39311"/>
                  </a:cubicBezTo>
                  <a:cubicBezTo>
                    <a:pt x="191321" y="39787"/>
                    <a:pt x="191480" y="40579"/>
                    <a:pt x="191797" y="41055"/>
                  </a:cubicBezTo>
                  <a:cubicBezTo>
                    <a:pt x="191638" y="41531"/>
                    <a:pt x="191163" y="41689"/>
                    <a:pt x="190846" y="41848"/>
                  </a:cubicBezTo>
                  <a:close/>
                  <a:moveTo>
                    <a:pt x="192431" y="40421"/>
                  </a:moveTo>
                  <a:cubicBezTo>
                    <a:pt x="192272" y="39787"/>
                    <a:pt x="192114" y="39153"/>
                    <a:pt x="191797" y="38677"/>
                  </a:cubicBezTo>
                  <a:cubicBezTo>
                    <a:pt x="191955" y="38202"/>
                    <a:pt x="192431" y="37885"/>
                    <a:pt x="192748" y="37568"/>
                  </a:cubicBezTo>
                  <a:cubicBezTo>
                    <a:pt x="193065" y="38043"/>
                    <a:pt x="193382" y="38519"/>
                    <a:pt x="193699" y="38994"/>
                  </a:cubicBezTo>
                  <a:cubicBezTo>
                    <a:pt x="193382" y="39628"/>
                    <a:pt x="192906" y="39945"/>
                    <a:pt x="192431" y="40421"/>
                  </a:cubicBezTo>
                  <a:close/>
                  <a:moveTo>
                    <a:pt x="206538" y="25046"/>
                  </a:moveTo>
                  <a:cubicBezTo>
                    <a:pt x="206062" y="24570"/>
                    <a:pt x="205904" y="23619"/>
                    <a:pt x="206538" y="23302"/>
                  </a:cubicBezTo>
                  <a:cubicBezTo>
                    <a:pt x="206696" y="23777"/>
                    <a:pt x="206855" y="24570"/>
                    <a:pt x="206538" y="25046"/>
                  </a:cubicBezTo>
                  <a:close/>
                  <a:moveTo>
                    <a:pt x="206538" y="22985"/>
                  </a:moveTo>
                  <a:cubicBezTo>
                    <a:pt x="206221" y="22826"/>
                    <a:pt x="206062" y="23143"/>
                    <a:pt x="205745" y="23143"/>
                  </a:cubicBezTo>
                  <a:cubicBezTo>
                    <a:pt x="205587" y="22509"/>
                    <a:pt x="206062" y="22192"/>
                    <a:pt x="206062" y="21717"/>
                  </a:cubicBezTo>
                  <a:cubicBezTo>
                    <a:pt x="206379" y="22034"/>
                    <a:pt x="206379" y="22668"/>
                    <a:pt x="206538" y="22985"/>
                  </a:cubicBezTo>
                  <a:close/>
                  <a:moveTo>
                    <a:pt x="205587" y="20132"/>
                  </a:moveTo>
                  <a:cubicBezTo>
                    <a:pt x="206062" y="20607"/>
                    <a:pt x="205428" y="21241"/>
                    <a:pt x="205270" y="21717"/>
                  </a:cubicBezTo>
                  <a:cubicBezTo>
                    <a:pt x="204636" y="21083"/>
                    <a:pt x="205111" y="20449"/>
                    <a:pt x="205587" y="20132"/>
                  </a:cubicBezTo>
                  <a:close/>
                  <a:moveTo>
                    <a:pt x="204953" y="18071"/>
                  </a:moveTo>
                  <a:cubicBezTo>
                    <a:pt x="204794" y="18547"/>
                    <a:pt x="204477" y="18864"/>
                    <a:pt x="204319" y="19339"/>
                  </a:cubicBezTo>
                  <a:cubicBezTo>
                    <a:pt x="204002" y="19181"/>
                    <a:pt x="204002" y="18705"/>
                    <a:pt x="203685" y="18388"/>
                  </a:cubicBezTo>
                  <a:cubicBezTo>
                    <a:pt x="204002" y="18071"/>
                    <a:pt x="204319" y="17754"/>
                    <a:pt x="204477" y="17437"/>
                  </a:cubicBezTo>
                  <a:cubicBezTo>
                    <a:pt x="204794" y="17437"/>
                    <a:pt x="204794" y="17913"/>
                    <a:pt x="204953" y="18071"/>
                  </a:cubicBezTo>
                  <a:close/>
                  <a:moveTo>
                    <a:pt x="203051" y="17120"/>
                  </a:moveTo>
                  <a:cubicBezTo>
                    <a:pt x="202892" y="16803"/>
                    <a:pt x="202734" y="16327"/>
                    <a:pt x="202417" y="16169"/>
                  </a:cubicBezTo>
                  <a:cubicBezTo>
                    <a:pt x="202734" y="15535"/>
                    <a:pt x="203051" y="15059"/>
                    <a:pt x="203368" y="14584"/>
                  </a:cubicBezTo>
                  <a:cubicBezTo>
                    <a:pt x="204160" y="15376"/>
                    <a:pt x="204002" y="16645"/>
                    <a:pt x="203051" y="17120"/>
                  </a:cubicBezTo>
                  <a:close/>
                  <a:moveTo>
                    <a:pt x="202734" y="13157"/>
                  </a:moveTo>
                  <a:cubicBezTo>
                    <a:pt x="202575" y="13791"/>
                    <a:pt x="202100" y="14108"/>
                    <a:pt x="201783" y="14584"/>
                  </a:cubicBezTo>
                  <a:cubicBezTo>
                    <a:pt x="201466" y="14425"/>
                    <a:pt x="201466" y="13950"/>
                    <a:pt x="201149" y="13791"/>
                  </a:cubicBezTo>
                  <a:cubicBezTo>
                    <a:pt x="201466" y="13157"/>
                    <a:pt x="201941" y="12840"/>
                    <a:pt x="202100" y="12206"/>
                  </a:cubicBezTo>
                  <a:cubicBezTo>
                    <a:pt x="202417" y="12523"/>
                    <a:pt x="202575" y="12840"/>
                    <a:pt x="202734" y="13157"/>
                  </a:cubicBezTo>
                  <a:close/>
                  <a:moveTo>
                    <a:pt x="201307" y="10621"/>
                  </a:moveTo>
                  <a:cubicBezTo>
                    <a:pt x="201466" y="10780"/>
                    <a:pt x="201466" y="11097"/>
                    <a:pt x="201624" y="11255"/>
                  </a:cubicBezTo>
                  <a:cubicBezTo>
                    <a:pt x="201307" y="11731"/>
                    <a:pt x="201149" y="12365"/>
                    <a:pt x="200673" y="12682"/>
                  </a:cubicBezTo>
                  <a:cubicBezTo>
                    <a:pt x="200198" y="11889"/>
                    <a:pt x="201149" y="11414"/>
                    <a:pt x="201307" y="10780"/>
                  </a:cubicBezTo>
                  <a:close/>
                  <a:moveTo>
                    <a:pt x="198930" y="8085"/>
                  </a:moveTo>
                  <a:cubicBezTo>
                    <a:pt x="199405" y="8402"/>
                    <a:pt x="199881" y="8878"/>
                    <a:pt x="200198" y="9195"/>
                  </a:cubicBezTo>
                  <a:cubicBezTo>
                    <a:pt x="200198" y="9829"/>
                    <a:pt x="199722" y="10146"/>
                    <a:pt x="199564" y="10621"/>
                  </a:cubicBezTo>
                  <a:cubicBezTo>
                    <a:pt x="199088" y="9829"/>
                    <a:pt x="198612" y="9353"/>
                    <a:pt x="198930" y="8085"/>
                  </a:cubicBezTo>
                  <a:close/>
                  <a:moveTo>
                    <a:pt x="193223" y="5232"/>
                  </a:moveTo>
                  <a:cubicBezTo>
                    <a:pt x="192748" y="6183"/>
                    <a:pt x="192431" y="7292"/>
                    <a:pt x="191163" y="7451"/>
                  </a:cubicBezTo>
                  <a:cubicBezTo>
                    <a:pt x="190370" y="6183"/>
                    <a:pt x="192114" y="3964"/>
                    <a:pt x="193223" y="5232"/>
                  </a:cubicBezTo>
                  <a:close/>
                  <a:moveTo>
                    <a:pt x="190846" y="3013"/>
                  </a:moveTo>
                  <a:cubicBezTo>
                    <a:pt x="191163" y="3805"/>
                    <a:pt x="190687" y="3964"/>
                    <a:pt x="190211" y="4598"/>
                  </a:cubicBezTo>
                  <a:cubicBezTo>
                    <a:pt x="189894" y="4281"/>
                    <a:pt x="189894" y="3805"/>
                    <a:pt x="189736" y="3488"/>
                  </a:cubicBezTo>
                  <a:cubicBezTo>
                    <a:pt x="190053" y="3330"/>
                    <a:pt x="190211" y="3013"/>
                    <a:pt x="190846" y="3013"/>
                  </a:cubicBezTo>
                  <a:close/>
                  <a:moveTo>
                    <a:pt x="190846" y="9670"/>
                  </a:moveTo>
                  <a:cubicBezTo>
                    <a:pt x="190053" y="9829"/>
                    <a:pt x="188626" y="9829"/>
                    <a:pt x="188468" y="9036"/>
                  </a:cubicBezTo>
                  <a:cubicBezTo>
                    <a:pt x="189577" y="8719"/>
                    <a:pt x="190053" y="9195"/>
                    <a:pt x="190846" y="9670"/>
                  </a:cubicBezTo>
                  <a:close/>
                  <a:moveTo>
                    <a:pt x="188943" y="4756"/>
                  </a:moveTo>
                  <a:cubicBezTo>
                    <a:pt x="189260" y="4756"/>
                    <a:pt x="189102" y="5073"/>
                    <a:pt x="189419" y="5232"/>
                  </a:cubicBezTo>
                  <a:cubicBezTo>
                    <a:pt x="189260" y="5549"/>
                    <a:pt x="188943" y="5390"/>
                    <a:pt x="188785" y="5232"/>
                  </a:cubicBezTo>
                  <a:cubicBezTo>
                    <a:pt x="188785" y="5073"/>
                    <a:pt x="188943" y="4915"/>
                    <a:pt x="188943" y="4756"/>
                  </a:cubicBezTo>
                  <a:close/>
                  <a:moveTo>
                    <a:pt x="188468" y="6341"/>
                  </a:moveTo>
                  <a:cubicBezTo>
                    <a:pt x="188626" y="6341"/>
                    <a:pt x="188626" y="6341"/>
                    <a:pt x="188785" y="6341"/>
                  </a:cubicBezTo>
                  <a:cubicBezTo>
                    <a:pt x="188785" y="6817"/>
                    <a:pt x="188785" y="7292"/>
                    <a:pt x="188943" y="7768"/>
                  </a:cubicBezTo>
                  <a:cubicBezTo>
                    <a:pt x="188626" y="7609"/>
                    <a:pt x="188309" y="7926"/>
                    <a:pt x="188309" y="7768"/>
                  </a:cubicBezTo>
                  <a:cubicBezTo>
                    <a:pt x="188309" y="7292"/>
                    <a:pt x="188309" y="6817"/>
                    <a:pt x="188468" y="6341"/>
                  </a:cubicBezTo>
                  <a:close/>
                  <a:moveTo>
                    <a:pt x="168020" y="14267"/>
                  </a:moveTo>
                  <a:cubicBezTo>
                    <a:pt x="168813" y="14267"/>
                    <a:pt x="169447" y="14584"/>
                    <a:pt x="170239" y="14584"/>
                  </a:cubicBezTo>
                  <a:cubicBezTo>
                    <a:pt x="170081" y="15059"/>
                    <a:pt x="169764" y="15218"/>
                    <a:pt x="169764" y="15693"/>
                  </a:cubicBezTo>
                  <a:cubicBezTo>
                    <a:pt x="168971" y="15693"/>
                    <a:pt x="168337" y="15535"/>
                    <a:pt x="167545" y="15693"/>
                  </a:cubicBezTo>
                  <a:cubicBezTo>
                    <a:pt x="167386" y="15218"/>
                    <a:pt x="167862" y="14584"/>
                    <a:pt x="168020" y="14267"/>
                  </a:cubicBezTo>
                  <a:close/>
                  <a:moveTo>
                    <a:pt x="164850" y="13633"/>
                  </a:moveTo>
                  <a:cubicBezTo>
                    <a:pt x="165484" y="13791"/>
                    <a:pt x="166277" y="13950"/>
                    <a:pt x="167069" y="14108"/>
                  </a:cubicBezTo>
                  <a:cubicBezTo>
                    <a:pt x="166752" y="14584"/>
                    <a:pt x="166435" y="14901"/>
                    <a:pt x="166277" y="15376"/>
                  </a:cubicBezTo>
                  <a:cubicBezTo>
                    <a:pt x="165643" y="15376"/>
                    <a:pt x="165009" y="15218"/>
                    <a:pt x="164375" y="15059"/>
                  </a:cubicBezTo>
                  <a:cubicBezTo>
                    <a:pt x="164375" y="14425"/>
                    <a:pt x="164692" y="14108"/>
                    <a:pt x="164850" y="13633"/>
                  </a:cubicBezTo>
                  <a:close/>
                  <a:moveTo>
                    <a:pt x="162155" y="12999"/>
                  </a:moveTo>
                  <a:cubicBezTo>
                    <a:pt x="162789" y="13157"/>
                    <a:pt x="163265" y="13316"/>
                    <a:pt x="163899" y="13474"/>
                  </a:cubicBezTo>
                  <a:cubicBezTo>
                    <a:pt x="163740" y="13950"/>
                    <a:pt x="163423" y="14267"/>
                    <a:pt x="163423" y="14901"/>
                  </a:cubicBezTo>
                  <a:cubicBezTo>
                    <a:pt x="162631" y="14901"/>
                    <a:pt x="161997" y="14901"/>
                    <a:pt x="161521" y="14742"/>
                  </a:cubicBezTo>
                  <a:cubicBezTo>
                    <a:pt x="161838" y="14267"/>
                    <a:pt x="161997" y="13633"/>
                    <a:pt x="162155" y="12999"/>
                  </a:cubicBezTo>
                  <a:close/>
                  <a:moveTo>
                    <a:pt x="161204" y="12840"/>
                  </a:moveTo>
                  <a:cubicBezTo>
                    <a:pt x="160887" y="13316"/>
                    <a:pt x="160729" y="13950"/>
                    <a:pt x="160412" y="14425"/>
                  </a:cubicBezTo>
                  <a:cubicBezTo>
                    <a:pt x="160095" y="14425"/>
                    <a:pt x="159461" y="14267"/>
                    <a:pt x="158985" y="14108"/>
                  </a:cubicBezTo>
                  <a:cubicBezTo>
                    <a:pt x="159144" y="13474"/>
                    <a:pt x="159619" y="12999"/>
                    <a:pt x="159778" y="12365"/>
                  </a:cubicBezTo>
                  <a:cubicBezTo>
                    <a:pt x="160253" y="12365"/>
                    <a:pt x="160729" y="12682"/>
                    <a:pt x="161204" y="12840"/>
                  </a:cubicBezTo>
                  <a:close/>
                  <a:moveTo>
                    <a:pt x="158985" y="11889"/>
                  </a:moveTo>
                  <a:cubicBezTo>
                    <a:pt x="158668" y="12523"/>
                    <a:pt x="158351" y="13157"/>
                    <a:pt x="158034" y="13791"/>
                  </a:cubicBezTo>
                  <a:cubicBezTo>
                    <a:pt x="157400" y="13791"/>
                    <a:pt x="156766" y="13633"/>
                    <a:pt x="156291" y="13474"/>
                  </a:cubicBezTo>
                  <a:cubicBezTo>
                    <a:pt x="156608" y="12840"/>
                    <a:pt x="156925" y="12048"/>
                    <a:pt x="157242" y="11414"/>
                  </a:cubicBezTo>
                  <a:cubicBezTo>
                    <a:pt x="157876" y="11414"/>
                    <a:pt x="158510" y="11731"/>
                    <a:pt x="158985" y="11889"/>
                  </a:cubicBezTo>
                  <a:close/>
                  <a:moveTo>
                    <a:pt x="154705" y="10621"/>
                  </a:moveTo>
                  <a:cubicBezTo>
                    <a:pt x="155181" y="10780"/>
                    <a:pt x="155815" y="10938"/>
                    <a:pt x="156291" y="11097"/>
                  </a:cubicBezTo>
                  <a:cubicBezTo>
                    <a:pt x="155974" y="11731"/>
                    <a:pt x="155498" y="12523"/>
                    <a:pt x="155339" y="13316"/>
                  </a:cubicBezTo>
                  <a:cubicBezTo>
                    <a:pt x="154705" y="12999"/>
                    <a:pt x="154388" y="12682"/>
                    <a:pt x="153754" y="12523"/>
                  </a:cubicBezTo>
                  <a:cubicBezTo>
                    <a:pt x="154230" y="12048"/>
                    <a:pt x="154388" y="11255"/>
                    <a:pt x="154705" y="10621"/>
                  </a:cubicBezTo>
                  <a:close/>
                  <a:moveTo>
                    <a:pt x="151852" y="9670"/>
                  </a:moveTo>
                  <a:cubicBezTo>
                    <a:pt x="152486" y="9829"/>
                    <a:pt x="153120" y="10146"/>
                    <a:pt x="153754" y="10304"/>
                  </a:cubicBezTo>
                  <a:cubicBezTo>
                    <a:pt x="153596" y="10938"/>
                    <a:pt x="153120" y="11255"/>
                    <a:pt x="153120" y="12206"/>
                  </a:cubicBezTo>
                  <a:cubicBezTo>
                    <a:pt x="152486" y="12048"/>
                    <a:pt x="151852" y="11731"/>
                    <a:pt x="151218" y="11731"/>
                  </a:cubicBezTo>
                  <a:cubicBezTo>
                    <a:pt x="151377" y="10938"/>
                    <a:pt x="151694" y="10463"/>
                    <a:pt x="151852" y="9670"/>
                  </a:cubicBezTo>
                  <a:close/>
                  <a:moveTo>
                    <a:pt x="65148" y="13157"/>
                  </a:moveTo>
                  <a:cubicBezTo>
                    <a:pt x="64514" y="13316"/>
                    <a:pt x="64355" y="13633"/>
                    <a:pt x="63721" y="13633"/>
                  </a:cubicBezTo>
                  <a:cubicBezTo>
                    <a:pt x="63721" y="13157"/>
                    <a:pt x="63404" y="12999"/>
                    <a:pt x="63563" y="12682"/>
                  </a:cubicBezTo>
                  <a:cubicBezTo>
                    <a:pt x="64355" y="12206"/>
                    <a:pt x="65148" y="12523"/>
                    <a:pt x="65148" y="13157"/>
                  </a:cubicBezTo>
                  <a:close/>
                  <a:moveTo>
                    <a:pt x="62453" y="12840"/>
                  </a:moveTo>
                  <a:cubicBezTo>
                    <a:pt x="62929" y="12999"/>
                    <a:pt x="62770" y="13474"/>
                    <a:pt x="62929" y="13950"/>
                  </a:cubicBezTo>
                  <a:cubicBezTo>
                    <a:pt x="62770" y="13950"/>
                    <a:pt x="62453" y="14108"/>
                    <a:pt x="62295" y="14108"/>
                  </a:cubicBezTo>
                  <a:cubicBezTo>
                    <a:pt x="61978" y="13791"/>
                    <a:pt x="61819" y="13474"/>
                    <a:pt x="61502" y="13157"/>
                  </a:cubicBezTo>
                  <a:cubicBezTo>
                    <a:pt x="61661" y="12840"/>
                    <a:pt x="62295" y="12999"/>
                    <a:pt x="62453" y="12840"/>
                  </a:cubicBezTo>
                  <a:close/>
                  <a:moveTo>
                    <a:pt x="60868" y="13157"/>
                  </a:moveTo>
                  <a:cubicBezTo>
                    <a:pt x="61027" y="13633"/>
                    <a:pt x="61185" y="14108"/>
                    <a:pt x="61502" y="14267"/>
                  </a:cubicBezTo>
                  <a:cubicBezTo>
                    <a:pt x="61344" y="14584"/>
                    <a:pt x="60709" y="14584"/>
                    <a:pt x="60392" y="14901"/>
                  </a:cubicBezTo>
                  <a:cubicBezTo>
                    <a:pt x="59917" y="14584"/>
                    <a:pt x="59758" y="13950"/>
                    <a:pt x="59758" y="13316"/>
                  </a:cubicBezTo>
                  <a:cubicBezTo>
                    <a:pt x="60075" y="13316"/>
                    <a:pt x="60392" y="13157"/>
                    <a:pt x="60868" y="13157"/>
                  </a:cubicBezTo>
                  <a:close/>
                  <a:moveTo>
                    <a:pt x="58807" y="13633"/>
                  </a:moveTo>
                  <a:cubicBezTo>
                    <a:pt x="58966" y="14108"/>
                    <a:pt x="59283" y="14584"/>
                    <a:pt x="59441" y="15218"/>
                  </a:cubicBezTo>
                  <a:cubicBezTo>
                    <a:pt x="58966" y="15218"/>
                    <a:pt x="58649" y="15376"/>
                    <a:pt x="58173" y="15376"/>
                  </a:cubicBezTo>
                  <a:cubicBezTo>
                    <a:pt x="58015" y="14901"/>
                    <a:pt x="57539" y="14584"/>
                    <a:pt x="57539" y="13950"/>
                  </a:cubicBezTo>
                  <a:cubicBezTo>
                    <a:pt x="58015" y="13791"/>
                    <a:pt x="58332" y="13633"/>
                    <a:pt x="58807" y="13633"/>
                  </a:cubicBezTo>
                  <a:close/>
                  <a:moveTo>
                    <a:pt x="34555" y="5232"/>
                  </a:moveTo>
                  <a:cubicBezTo>
                    <a:pt x="34555" y="5707"/>
                    <a:pt x="35031" y="6658"/>
                    <a:pt x="34397" y="6658"/>
                  </a:cubicBezTo>
                  <a:cubicBezTo>
                    <a:pt x="34238" y="6341"/>
                    <a:pt x="34397" y="5866"/>
                    <a:pt x="34080" y="5549"/>
                  </a:cubicBezTo>
                  <a:cubicBezTo>
                    <a:pt x="34238" y="5390"/>
                    <a:pt x="34397" y="5232"/>
                    <a:pt x="34555" y="5232"/>
                  </a:cubicBezTo>
                  <a:close/>
                  <a:moveTo>
                    <a:pt x="34714" y="7134"/>
                  </a:moveTo>
                  <a:cubicBezTo>
                    <a:pt x="34714" y="8402"/>
                    <a:pt x="34714" y="9353"/>
                    <a:pt x="33604" y="9512"/>
                  </a:cubicBezTo>
                  <a:cubicBezTo>
                    <a:pt x="33763" y="8719"/>
                    <a:pt x="34238" y="8085"/>
                    <a:pt x="34397" y="7134"/>
                  </a:cubicBezTo>
                  <a:close/>
                  <a:moveTo>
                    <a:pt x="34238" y="4281"/>
                  </a:moveTo>
                  <a:cubicBezTo>
                    <a:pt x="34080" y="4598"/>
                    <a:pt x="33763" y="4598"/>
                    <a:pt x="33604" y="4756"/>
                  </a:cubicBezTo>
                  <a:cubicBezTo>
                    <a:pt x="33129" y="4598"/>
                    <a:pt x="32970" y="4281"/>
                    <a:pt x="32495" y="4281"/>
                  </a:cubicBezTo>
                  <a:cubicBezTo>
                    <a:pt x="32970" y="3964"/>
                    <a:pt x="34080" y="3488"/>
                    <a:pt x="34238" y="4281"/>
                  </a:cubicBezTo>
                  <a:close/>
                  <a:moveTo>
                    <a:pt x="32336" y="5073"/>
                  </a:moveTo>
                  <a:cubicBezTo>
                    <a:pt x="32812" y="5073"/>
                    <a:pt x="33446" y="5549"/>
                    <a:pt x="33129" y="5707"/>
                  </a:cubicBezTo>
                  <a:cubicBezTo>
                    <a:pt x="32970" y="5549"/>
                    <a:pt x="32970" y="5390"/>
                    <a:pt x="32812" y="5390"/>
                  </a:cubicBezTo>
                  <a:cubicBezTo>
                    <a:pt x="33446" y="6500"/>
                    <a:pt x="33446" y="8243"/>
                    <a:pt x="31861" y="8402"/>
                  </a:cubicBezTo>
                  <a:cubicBezTo>
                    <a:pt x="31227" y="8085"/>
                    <a:pt x="30751" y="7292"/>
                    <a:pt x="30910" y="6500"/>
                  </a:cubicBezTo>
                  <a:cubicBezTo>
                    <a:pt x="31068" y="5707"/>
                    <a:pt x="32336" y="6024"/>
                    <a:pt x="32336" y="5073"/>
                  </a:cubicBezTo>
                  <a:close/>
                  <a:moveTo>
                    <a:pt x="31861" y="3647"/>
                  </a:moveTo>
                  <a:cubicBezTo>
                    <a:pt x="31385" y="3964"/>
                    <a:pt x="30910" y="4281"/>
                    <a:pt x="30434" y="4439"/>
                  </a:cubicBezTo>
                  <a:cubicBezTo>
                    <a:pt x="30751" y="4122"/>
                    <a:pt x="31227" y="3805"/>
                    <a:pt x="31861" y="3647"/>
                  </a:cubicBezTo>
                  <a:close/>
                  <a:moveTo>
                    <a:pt x="24411" y="10146"/>
                  </a:moveTo>
                  <a:cubicBezTo>
                    <a:pt x="24094" y="9829"/>
                    <a:pt x="23777" y="9195"/>
                    <a:pt x="23777" y="8878"/>
                  </a:cubicBezTo>
                  <a:cubicBezTo>
                    <a:pt x="24094" y="9195"/>
                    <a:pt x="24411" y="9670"/>
                    <a:pt x="24411" y="10146"/>
                  </a:cubicBezTo>
                  <a:close/>
                  <a:moveTo>
                    <a:pt x="22509" y="16803"/>
                  </a:moveTo>
                  <a:cubicBezTo>
                    <a:pt x="22826" y="16010"/>
                    <a:pt x="23143" y="15376"/>
                    <a:pt x="23460" y="14584"/>
                  </a:cubicBezTo>
                  <a:cubicBezTo>
                    <a:pt x="23777" y="14742"/>
                    <a:pt x="23935" y="15059"/>
                    <a:pt x="24094" y="15376"/>
                  </a:cubicBezTo>
                  <a:cubicBezTo>
                    <a:pt x="23777" y="16010"/>
                    <a:pt x="23460" y="16645"/>
                    <a:pt x="23143" y="17279"/>
                  </a:cubicBezTo>
                  <a:cubicBezTo>
                    <a:pt x="22826" y="17279"/>
                    <a:pt x="22667" y="17120"/>
                    <a:pt x="22509" y="16803"/>
                  </a:cubicBezTo>
                  <a:close/>
                  <a:moveTo>
                    <a:pt x="22667" y="18230"/>
                  </a:moveTo>
                  <a:cubicBezTo>
                    <a:pt x="22509" y="18864"/>
                    <a:pt x="22192" y="19498"/>
                    <a:pt x="22033" y="20132"/>
                  </a:cubicBezTo>
                  <a:cubicBezTo>
                    <a:pt x="21716" y="20132"/>
                    <a:pt x="21716" y="19815"/>
                    <a:pt x="21558" y="19656"/>
                  </a:cubicBezTo>
                  <a:cubicBezTo>
                    <a:pt x="21716" y="19022"/>
                    <a:pt x="22033" y="18388"/>
                    <a:pt x="22192" y="17754"/>
                  </a:cubicBezTo>
                  <a:cubicBezTo>
                    <a:pt x="22350" y="17913"/>
                    <a:pt x="22509" y="18071"/>
                    <a:pt x="22667" y="18230"/>
                  </a:cubicBezTo>
                  <a:close/>
                  <a:moveTo>
                    <a:pt x="23935" y="13950"/>
                  </a:moveTo>
                  <a:cubicBezTo>
                    <a:pt x="24252" y="12999"/>
                    <a:pt x="24886" y="12206"/>
                    <a:pt x="25203" y="11255"/>
                  </a:cubicBezTo>
                  <a:cubicBezTo>
                    <a:pt x="25679" y="11414"/>
                    <a:pt x="25837" y="12048"/>
                    <a:pt x="26154" y="12206"/>
                  </a:cubicBezTo>
                  <a:cubicBezTo>
                    <a:pt x="25679" y="12999"/>
                    <a:pt x="25045" y="13791"/>
                    <a:pt x="24569" y="14584"/>
                  </a:cubicBezTo>
                  <a:cubicBezTo>
                    <a:pt x="24252" y="14425"/>
                    <a:pt x="24094" y="14108"/>
                    <a:pt x="23935" y="13950"/>
                  </a:cubicBezTo>
                  <a:close/>
                  <a:moveTo>
                    <a:pt x="22984" y="9670"/>
                  </a:moveTo>
                  <a:cubicBezTo>
                    <a:pt x="23460" y="9987"/>
                    <a:pt x="23618" y="10621"/>
                    <a:pt x="23935" y="11097"/>
                  </a:cubicBezTo>
                  <a:cubicBezTo>
                    <a:pt x="23618" y="11414"/>
                    <a:pt x="23301" y="11889"/>
                    <a:pt x="23143" y="12365"/>
                  </a:cubicBezTo>
                  <a:cubicBezTo>
                    <a:pt x="21875" y="11731"/>
                    <a:pt x="22350" y="10621"/>
                    <a:pt x="22984" y="9670"/>
                  </a:cubicBezTo>
                  <a:close/>
                  <a:moveTo>
                    <a:pt x="21716" y="12206"/>
                  </a:moveTo>
                  <a:cubicBezTo>
                    <a:pt x="22033" y="12523"/>
                    <a:pt x="22192" y="12999"/>
                    <a:pt x="22350" y="13316"/>
                  </a:cubicBezTo>
                  <a:cubicBezTo>
                    <a:pt x="22192" y="13950"/>
                    <a:pt x="21875" y="14267"/>
                    <a:pt x="21716" y="14742"/>
                  </a:cubicBezTo>
                  <a:cubicBezTo>
                    <a:pt x="21399" y="14425"/>
                    <a:pt x="21241" y="13950"/>
                    <a:pt x="20924" y="13633"/>
                  </a:cubicBezTo>
                  <a:cubicBezTo>
                    <a:pt x="21082" y="12999"/>
                    <a:pt x="21399" y="12682"/>
                    <a:pt x="21716" y="12206"/>
                  </a:cubicBezTo>
                  <a:close/>
                  <a:moveTo>
                    <a:pt x="20131" y="15218"/>
                  </a:moveTo>
                  <a:cubicBezTo>
                    <a:pt x="20448" y="15693"/>
                    <a:pt x="20924" y="15852"/>
                    <a:pt x="20924" y="16486"/>
                  </a:cubicBezTo>
                  <a:cubicBezTo>
                    <a:pt x="20765" y="16169"/>
                    <a:pt x="19973" y="15852"/>
                    <a:pt x="20131" y="15218"/>
                  </a:cubicBezTo>
                  <a:close/>
                  <a:moveTo>
                    <a:pt x="19497" y="16486"/>
                  </a:moveTo>
                  <a:cubicBezTo>
                    <a:pt x="19973" y="16803"/>
                    <a:pt x="20131" y="17279"/>
                    <a:pt x="20607" y="17754"/>
                  </a:cubicBezTo>
                  <a:cubicBezTo>
                    <a:pt x="20448" y="18071"/>
                    <a:pt x="20448" y="18230"/>
                    <a:pt x="20448" y="18547"/>
                  </a:cubicBezTo>
                  <a:cubicBezTo>
                    <a:pt x="19973" y="18230"/>
                    <a:pt x="19656" y="17754"/>
                    <a:pt x="19339" y="17279"/>
                  </a:cubicBezTo>
                  <a:cubicBezTo>
                    <a:pt x="19339" y="16962"/>
                    <a:pt x="19497" y="16803"/>
                    <a:pt x="19497" y="16486"/>
                  </a:cubicBezTo>
                  <a:close/>
                  <a:moveTo>
                    <a:pt x="18705" y="18388"/>
                  </a:moveTo>
                  <a:cubicBezTo>
                    <a:pt x="19339" y="19339"/>
                    <a:pt x="20607" y="19656"/>
                    <a:pt x="20448" y="21400"/>
                  </a:cubicBezTo>
                  <a:cubicBezTo>
                    <a:pt x="20765" y="21083"/>
                    <a:pt x="20765" y="20607"/>
                    <a:pt x="20924" y="20449"/>
                  </a:cubicBezTo>
                  <a:cubicBezTo>
                    <a:pt x="21399" y="20449"/>
                    <a:pt x="21558" y="20766"/>
                    <a:pt x="21716" y="20924"/>
                  </a:cubicBezTo>
                  <a:cubicBezTo>
                    <a:pt x="21558" y="21717"/>
                    <a:pt x="21241" y="22192"/>
                    <a:pt x="21082" y="22985"/>
                  </a:cubicBezTo>
                  <a:cubicBezTo>
                    <a:pt x="19814" y="21875"/>
                    <a:pt x="17436" y="20607"/>
                    <a:pt x="18705" y="18388"/>
                  </a:cubicBezTo>
                  <a:close/>
                  <a:moveTo>
                    <a:pt x="17595" y="21558"/>
                  </a:moveTo>
                  <a:cubicBezTo>
                    <a:pt x="18546" y="22351"/>
                    <a:pt x="19656" y="23143"/>
                    <a:pt x="20765" y="23777"/>
                  </a:cubicBezTo>
                  <a:cubicBezTo>
                    <a:pt x="20765" y="24570"/>
                    <a:pt x="20448" y="25046"/>
                    <a:pt x="20448" y="25997"/>
                  </a:cubicBezTo>
                  <a:cubicBezTo>
                    <a:pt x="19656" y="25521"/>
                    <a:pt x="18863" y="24887"/>
                    <a:pt x="18388" y="24253"/>
                  </a:cubicBezTo>
                  <a:cubicBezTo>
                    <a:pt x="17754" y="24411"/>
                    <a:pt x="17595" y="24094"/>
                    <a:pt x="17278" y="23777"/>
                  </a:cubicBezTo>
                  <a:cubicBezTo>
                    <a:pt x="17278" y="22985"/>
                    <a:pt x="17595" y="22351"/>
                    <a:pt x="17595" y="21558"/>
                  </a:cubicBezTo>
                  <a:close/>
                  <a:moveTo>
                    <a:pt x="40579" y="96058"/>
                  </a:moveTo>
                  <a:cubicBezTo>
                    <a:pt x="41054" y="96692"/>
                    <a:pt x="41530" y="97326"/>
                    <a:pt x="42005" y="97960"/>
                  </a:cubicBezTo>
                  <a:cubicBezTo>
                    <a:pt x="41847" y="98594"/>
                    <a:pt x="41530" y="99228"/>
                    <a:pt x="41371" y="100021"/>
                  </a:cubicBezTo>
                  <a:cubicBezTo>
                    <a:pt x="40579" y="99704"/>
                    <a:pt x="40262" y="98911"/>
                    <a:pt x="39628" y="98436"/>
                  </a:cubicBezTo>
                  <a:cubicBezTo>
                    <a:pt x="39945" y="97643"/>
                    <a:pt x="40262" y="96850"/>
                    <a:pt x="40579" y="96058"/>
                  </a:cubicBezTo>
                  <a:close/>
                  <a:moveTo>
                    <a:pt x="39311" y="99228"/>
                  </a:moveTo>
                  <a:cubicBezTo>
                    <a:pt x="39786" y="99862"/>
                    <a:pt x="40262" y="100496"/>
                    <a:pt x="40896" y="100813"/>
                  </a:cubicBezTo>
                  <a:cubicBezTo>
                    <a:pt x="40579" y="101606"/>
                    <a:pt x="40262" y="102398"/>
                    <a:pt x="39945" y="103349"/>
                  </a:cubicBezTo>
                  <a:cubicBezTo>
                    <a:pt x="39469" y="102557"/>
                    <a:pt x="38835" y="101923"/>
                    <a:pt x="38360" y="101289"/>
                  </a:cubicBezTo>
                  <a:cubicBezTo>
                    <a:pt x="38677" y="100655"/>
                    <a:pt x="38994" y="100021"/>
                    <a:pt x="39311" y="99228"/>
                  </a:cubicBezTo>
                  <a:close/>
                  <a:moveTo>
                    <a:pt x="38043" y="102240"/>
                  </a:moveTo>
                  <a:cubicBezTo>
                    <a:pt x="38518" y="102715"/>
                    <a:pt x="38994" y="103508"/>
                    <a:pt x="39469" y="104300"/>
                  </a:cubicBezTo>
                  <a:cubicBezTo>
                    <a:pt x="39152" y="104776"/>
                    <a:pt x="38835" y="105252"/>
                    <a:pt x="38518" y="105727"/>
                  </a:cubicBezTo>
                  <a:cubicBezTo>
                    <a:pt x="37884" y="105410"/>
                    <a:pt x="37567" y="104617"/>
                    <a:pt x="36933" y="103983"/>
                  </a:cubicBezTo>
                  <a:cubicBezTo>
                    <a:pt x="37250" y="103349"/>
                    <a:pt x="37726" y="102874"/>
                    <a:pt x="38043" y="102240"/>
                  </a:cubicBezTo>
                  <a:close/>
                  <a:moveTo>
                    <a:pt x="32019" y="111116"/>
                  </a:moveTo>
                  <a:cubicBezTo>
                    <a:pt x="33604" y="109056"/>
                    <a:pt x="35348" y="107154"/>
                    <a:pt x="36616" y="104776"/>
                  </a:cubicBezTo>
                  <a:cubicBezTo>
                    <a:pt x="37092" y="105252"/>
                    <a:pt x="37409" y="106044"/>
                    <a:pt x="38043" y="106520"/>
                  </a:cubicBezTo>
                  <a:cubicBezTo>
                    <a:pt x="35982" y="109848"/>
                    <a:pt x="33446" y="112701"/>
                    <a:pt x="30751" y="115396"/>
                  </a:cubicBezTo>
                  <a:cubicBezTo>
                    <a:pt x="30276" y="114762"/>
                    <a:pt x="29800" y="114128"/>
                    <a:pt x="29325" y="113494"/>
                  </a:cubicBezTo>
                  <a:cubicBezTo>
                    <a:pt x="30117" y="112701"/>
                    <a:pt x="30910" y="111750"/>
                    <a:pt x="32019" y="111116"/>
                  </a:cubicBezTo>
                  <a:close/>
                  <a:moveTo>
                    <a:pt x="28849" y="113970"/>
                  </a:moveTo>
                  <a:cubicBezTo>
                    <a:pt x="29325" y="114604"/>
                    <a:pt x="29800" y="115238"/>
                    <a:pt x="30434" y="115872"/>
                  </a:cubicBezTo>
                  <a:cubicBezTo>
                    <a:pt x="30276" y="116189"/>
                    <a:pt x="29959" y="116506"/>
                    <a:pt x="29483" y="116664"/>
                  </a:cubicBezTo>
                  <a:cubicBezTo>
                    <a:pt x="29166" y="115872"/>
                    <a:pt x="28374" y="115396"/>
                    <a:pt x="27898" y="114762"/>
                  </a:cubicBezTo>
                  <a:cubicBezTo>
                    <a:pt x="28215" y="114604"/>
                    <a:pt x="28374" y="114128"/>
                    <a:pt x="28849" y="113970"/>
                  </a:cubicBezTo>
                  <a:close/>
                  <a:moveTo>
                    <a:pt x="27264" y="115238"/>
                  </a:moveTo>
                  <a:cubicBezTo>
                    <a:pt x="28057" y="115872"/>
                    <a:pt x="28374" y="116506"/>
                    <a:pt x="29008" y="117140"/>
                  </a:cubicBezTo>
                  <a:cubicBezTo>
                    <a:pt x="29008" y="117457"/>
                    <a:pt x="28691" y="117615"/>
                    <a:pt x="28532" y="117774"/>
                  </a:cubicBezTo>
                  <a:cubicBezTo>
                    <a:pt x="27898" y="117140"/>
                    <a:pt x="27423" y="116506"/>
                    <a:pt x="26789" y="115872"/>
                  </a:cubicBezTo>
                  <a:cubicBezTo>
                    <a:pt x="26947" y="115713"/>
                    <a:pt x="27264" y="115555"/>
                    <a:pt x="27264" y="115238"/>
                  </a:cubicBezTo>
                  <a:close/>
                  <a:moveTo>
                    <a:pt x="26154" y="116347"/>
                  </a:moveTo>
                  <a:cubicBezTo>
                    <a:pt x="26789" y="116823"/>
                    <a:pt x="27264" y="117615"/>
                    <a:pt x="27898" y="118249"/>
                  </a:cubicBezTo>
                  <a:cubicBezTo>
                    <a:pt x="27740" y="118566"/>
                    <a:pt x="27264" y="118725"/>
                    <a:pt x="27106" y="119042"/>
                  </a:cubicBezTo>
                  <a:cubicBezTo>
                    <a:pt x="26472" y="118249"/>
                    <a:pt x="25996" y="117615"/>
                    <a:pt x="25520" y="116823"/>
                  </a:cubicBezTo>
                  <a:cubicBezTo>
                    <a:pt x="25679" y="116664"/>
                    <a:pt x="25996" y="116506"/>
                    <a:pt x="26154" y="116189"/>
                  </a:cubicBezTo>
                  <a:close/>
                  <a:moveTo>
                    <a:pt x="24728" y="117457"/>
                  </a:moveTo>
                  <a:cubicBezTo>
                    <a:pt x="25520" y="117932"/>
                    <a:pt x="25837" y="118883"/>
                    <a:pt x="26472" y="119359"/>
                  </a:cubicBezTo>
                  <a:cubicBezTo>
                    <a:pt x="26154" y="119993"/>
                    <a:pt x="25679" y="120151"/>
                    <a:pt x="25362" y="120468"/>
                  </a:cubicBezTo>
                  <a:cubicBezTo>
                    <a:pt x="24569" y="119993"/>
                    <a:pt x="23935" y="119359"/>
                    <a:pt x="23460" y="118566"/>
                  </a:cubicBezTo>
                  <a:cubicBezTo>
                    <a:pt x="23935" y="118249"/>
                    <a:pt x="24411" y="117932"/>
                    <a:pt x="24728" y="117457"/>
                  </a:cubicBezTo>
                  <a:close/>
                  <a:moveTo>
                    <a:pt x="11889" y="121895"/>
                  </a:moveTo>
                  <a:cubicBezTo>
                    <a:pt x="12206" y="122054"/>
                    <a:pt x="12681" y="122371"/>
                    <a:pt x="12681" y="122846"/>
                  </a:cubicBezTo>
                  <a:cubicBezTo>
                    <a:pt x="12047" y="123005"/>
                    <a:pt x="11413" y="123005"/>
                    <a:pt x="10938" y="123322"/>
                  </a:cubicBezTo>
                  <a:cubicBezTo>
                    <a:pt x="11096" y="123005"/>
                    <a:pt x="11730" y="122371"/>
                    <a:pt x="11889" y="121895"/>
                  </a:cubicBezTo>
                  <a:close/>
                  <a:moveTo>
                    <a:pt x="22826" y="119200"/>
                  </a:moveTo>
                  <a:cubicBezTo>
                    <a:pt x="23460" y="119834"/>
                    <a:pt x="23935" y="120468"/>
                    <a:pt x="24569" y="121102"/>
                  </a:cubicBezTo>
                  <a:cubicBezTo>
                    <a:pt x="22192" y="122688"/>
                    <a:pt x="20131" y="124431"/>
                    <a:pt x="17595" y="125699"/>
                  </a:cubicBezTo>
                  <a:cubicBezTo>
                    <a:pt x="17436" y="125699"/>
                    <a:pt x="17912" y="125541"/>
                    <a:pt x="17754" y="125382"/>
                  </a:cubicBezTo>
                  <a:cubicBezTo>
                    <a:pt x="17278" y="124907"/>
                    <a:pt x="16644" y="125541"/>
                    <a:pt x="16327" y="125699"/>
                  </a:cubicBezTo>
                  <a:cubicBezTo>
                    <a:pt x="14900" y="126492"/>
                    <a:pt x="13157" y="127443"/>
                    <a:pt x="11572" y="128077"/>
                  </a:cubicBezTo>
                  <a:cubicBezTo>
                    <a:pt x="11413" y="127443"/>
                    <a:pt x="10938" y="126967"/>
                    <a:pt x="10779" y="126333"/>
                  </a:cubicBezTo>
                  <a:cubicBezTo>
                    <a:pt x="16327" y="125382"/>
                    <a:pt x="19339" y="122212"/>
                    <a:pt x="22826" y="119200"/>
                  </a:cubicBezTo>
                  <a:close/>
                  <a:moveTo>
                    <a:pt x="3488" y="121420"/>
                  </a:moveTo>
                  <a:cubicBezTo>
                    <a:pt x="3012" y="120785"/>
                    <a:pt x="3171" y="119834"/>
                    <a:pt x="3171" y="118883"/>
                  </a:cubicBezTo>
                  <a:cubicBezTo>
                    <a:pt x="3329" y="118566"/>
                    <a:pt x="3646" y="118883"/>
                    <a:pt x="3805" y="118566"/>
                  </a:cubicBezTo>
                  <a:cubicBezTo>
                    <a:pt x="3805" y="118408"/>
                    <a:pt x="3488" y="117932"/>
                    <a:pt x="3488" y="117932"/>
                  </a:cubicBezTo>
                  <a:cubicBezTo>
                    <a:pt x="3805" y="116981"/>
                    <a:pt x="5073" y="117140"/>
                    <a:pt x="6182" y="117140"/>
                  </a:cubicBezTo>
                  <a:cubicBezTo>
                    <a:pt x="5231" y="117774"/>
                    <a:pt x="3329" y="118091"/>
                    <a:pt x="3805" y="119359"/>
                  </a:cubicBezTo>
                  <a:cubicBezTo>
                    <a:pt x="5231" y="118883"/>
                    <a:pt x="6499" y="117615"/>
                    <a:pt x="8401" y="118091"/>
                  </a:cubicBezTo>
                  <a:cubicBezTo>
                    <a:pt x="9035" y="119200"/>
                    <a:pt x="9670" y="120627"/>
                    <a:pt x="9353" y="122212"/>
                  </a:cubicBezTo>
                  <a:lnTo>
                    <a:pt x="8718" y="122212"/>
                  </a:lnTo>
                  <a:cubicBezTo>
                    <a:pt x="8718" y="121261"/>
                    <a:pt x="9194" y="119993"/>
                    <a:pt x="8718" y="119042"/>
                  </a:cubicBezTo>
                  <a:cubicBezTo>
                    <a:pt x="8243" y="119042"/>
                    <a:pt x="8401" y="119359"/>
                    <a:pt x="8084" y="119359"/>
                  </a:cubicBezTo>
                  <a:cubicBezTo>
                    <a:pt x="7133" y="118091"/>
                    <a:pt x="3488" y="119676"/>
                    <a:pt x="3488" y="121420"/>
                  </a:cubicBezTo>
                  <a:close/>
                  <a:moveTo>
                    <a:pt x="7926" y="121420"/>
                  </a:moveTo>
                  <a:cubicBezTo>
                    <a:pt x="8084" y="121895"/>
                    <a:pt x="7926" y="122212"/>
                    <a:pt x="7767" y="122529"/>
                  </a:cubicBezTo>
                  <a:cubicBezTo>
                    <a:pt x="7450" y="122529"/>
                    <a:pt x="7133" y="122529"/>
                    <a:pt x="6658" y="122529"/>
                  </a:cubicBezTo>
                  <a:cubicBezTo>
                    <a:pt x="6816" y="121895"/>
                    <a:pt x="6658" y="120785"/>
                    <a:pt x="7450" y="120785"/>
                  </a:cubicBezTo>
                  <a:cubicBezTo>
                    <a:pt x="7450" y="121261"/>
                    <a:pt x="7450" y="121578"/>
                    <a:pt x="7926" y="121420"/>
                  </a:cubicBezTo>
                  <a:close/>
                  <a:moveTo>
                    <a:pt x="6658" y="126492"/>
                  </a:moveTo>
                  <a:cubicBezTo>
                    <a:pt x="7609" y="126650"/>
                    <a:pt x="8560" y="126333"/>
                    <a:pt x="9670" y="126492"/>
                  </a:cubicBezTo>
                  <a:cubicBezTo>
                    <a:pt x="9828" y="127284"/>
                    <a:pt x="10145" y="127918"/>
                    <a:pt x="10621" y="128552"/>
                  </a:cubicBezTo>
                  <a:cubicBezTo>
                    <a:pt x="10145" y="128869"/>
                    <a:pt x="9511" y="129187"/>
                    <a:pt x="8877" y="129345"/>
                  </a:cubicBezTo>
                  <a:cubicBezTo>
                    <a:pt x="7926" y="128552"/>
                    <a:pt x="7292" y="127601"/>
                    <a:pt x="6658" y="126492"/>
                  </a:cubicBezTo>
                  <a:close/>
                  <a:moveTo>
                    <a:pt x="9353" y="129979"/>
                  </a:moveTo>
                  <a:cubicBezTo>
                    <a:pt x="10145" y="129979"/>
                    <a:pt x="10462" y="129662"/>
                    <a:pt x="10938" y="129504"/>
                  </a:cubicBezTo>
                  <a:cubicBezTo>
                    <a:pt x="11413" y="129662"/>
                    <a:pt x="11255" y="130455"/>
                    <a:pt x="11572" y="130772"/>
                  </a:cubicBezTo>
                  <a:cubicBezTo>
                    <a:pt x="11255" y="131089"/>
                    <a:pt x="10779" y="131247"/>
                    <a:pt x="10304" y="131406"/>
                  </a:cubicBezTo>
                  <a:cubicBezTo>
                    <a:pt x="9987" y="130930"/>
                    <a:pt x="9353" y="130455"/>
                    <a:pt x="9353" y="129979"/>
                  </a:cubicBezTo>
                  <a:close/>
                  <a:moveTo>
                    <a:pt x="10938" y="132040"/>
                  </a:moveTo>
                  <a:cubicBezTo>
                    <a:pt x="11413" y="132040"/>
                    <a:pt x="11730" y="131723"/>
                    <a:pt x="12047" y="131564"/>
                  </a:cubicBezTo>
                  <a:cubicBezTo>
                    <a:pt x="12523" y="132198"/>
                    <a:pt x="12840" y="132674"/>
                    <a:pt x="13157" y="133466"/>
                  </a:cubicBezTo>
                  <a:cubicBezTo>
                    <a:pt x="12681" y="133466"/>
                    <a:pt x="12364" y="133625"/>
                    <a:pt x="11889" y="133625"/>
                  </a:cubicBezTo>
                  <a:cubicBezTo>
                    <a:pt x="11730" y="132991"/>
                    <a:pt x="11096" y="132674"/>
                    <a:pt x="10938" y="132040"/>
                  </a:cubicBezTo>
                  <a:close/>
                  <a:moveTo>
                    <a:pt x="12523" y="134417"/>
                  </a:moveTo>
                  <a:cubicBezTo>
                    <a:pt x="12840" y="134259"/>
                    <a:pt x="13315" y="134417"/>
                    <a:pt x="13632" y="134100"/>
                  </a:cubicBezTo>
                  <a:cubicBezTo>
                    <a:pt x="14108" y="134576"/>
                    <a:pt x="14266" y="135527"/>
                    <a:pt x="14900" y="135844"/>
                  </a:cubicBezTo>
                  <a:cubicBezTo>
                    <a:pt x="14583" y="136161"/>
                    <a:pt x="14108" y="136161"/>
                    <a:pt x="13791" y="136319"/>
                  </a:cubicBezTo>
                  <a:cubicBezTo>
                    <a:pt x="13315" y="135685"/>
                    <a:pt x="12998" y="135051"/>
                    <a:pt x="12523" y="134417"/>
                  </a:cubicBezTo>
                  <a:close/>
                  <a:moveTo>
                    <a:pt x="14266" y="136953"/>
                  </a:moveTo>
                  <a:cubicBezTo>
                    <a:pt x="16010" y="136636"/>
                    <a:pt x="16010" y="138380"/>
                    <a:pt x="16802" y="139173"/>
                  </a:cubicBezTo>
                  <a:cubicBezTo>
                    <a:pt x="16485" y="139331"/>
                    <a:pt x="16010" y="139331"/>
                    <a:pt x="15693" y="139490"/>
                  </a:cubicBezTo>
                  <a:cubicBezTo>
                    <a:pt x="15217" y="138539"/>
                    <a:pt x="14583" y="137905"/>
                    <a:pt x="14266" y="136953"/>
                  </a:cubicBezTo>
                  <a:close/>
                  <a:moveTo>
                    <a:pt x="16327" y="140282"/>
                  </a:moveTo>
                  <a:cubicBezTo>
                    <a:pt x="17595" y="139807"/>
                    <a:pt x="17595" y="140758"/>
                    <a:pt x="18229" y="141392"/>
                  </a:cubicBezTo>
                  <a:cubicBezTo>
                    <a:pt x="17912" y="141550"/>
                    <a:pt x="17754" y="141867"/>
                    <a:pt x="17119" y="141867"/>
                  </a:cubicBezTo>
                  <a:cubicBezTo>
                    <a:pt x="16961" y="141233"/>
                    <a:pt x="16485" y="140758"/>
                    <a:pt x="16327" y="140282"/>
                  </a:cubicBezTo>
                  <a:close/>
                  <a:moveTo>
                    <a:pt x="17278" y="142026"/>
                  </a:moveTo>
                  <a:cubicBezTo>
                    <a:pt x="17754" y="142026"/>
                    <a:pt x="18071" y="142343"/>
                    <a:pt x="18705" y="142184"/>
                  </a:cubicBezTo>
                  <a:cubicBezTo>
                    <a:pt x="19180" y="143135"/>
                    <a:pt x="19814" y="143769"/>
                    <a:pt x="20290" y="144720"/>
                  </a:cubicBezTo>
                  <a:cubicBezTo>
                    <a:pt x="19973" y="144879"/>
                    <a:pt x="19656" y="145037"/>
                    <a:pt x="19497" y="145196"/>
                  </a:cubicBezTo>
                  <a:cubicBezTo>
                    <a:pt x="18388" y="144403"/>
                    <a:pt x="18071" y="142977"/>
                    <a:pt x="17278" y="142026"/>
                  </a:cubicBezTo>
                  <a:close/>
                  <a:moveTo>
                    <a:pt x="19973" y="145830"/>
                  </a:moveTo>
                  <a:cubicBezTo>
                    <a:pt x="21399" y="145196"/>
                    <a:pt x="21399" y="146940"/>
                    <a:pt x="22192" y="147415"/>
                  </a:cubicBezTo>
                  <a:cubicBezTo>
                    <a:pt x="21399" y="147415"/>
                    <a:pt x="20765" y="146306"/>
                    <a:pt x="19973" y="145830"/>
                  </a:cubicBezTo>
                  <a:close/>
                  <a:moveTo>
                    <a:pt x="56113" y="175154"/>
                  </a:moveTo>
                  <a:cubicBezTo>
                    <a:pt x="55479" y="174996"/>
                    <a:pt x="55003" y="174679"/>
                    <a:pt x="54528" y="174362"/>
                  </a:cubicBezTo>
                  <a:lnTo>
                    <a:pt x="54528" y="172460"/>
                  </a:lnTo>
                  <a:cubicBezTo>
                    <a:pt x="55162" y="172777"/>
                    <a:pt x="55479" y="173252"/>
                    <a:pt x="56113" y="173411"/>
                  </a:cubicBezTo>
                  <a:lnTo>
                    <a:pt x="56113" y="175154"/>
                  </a:lnTo>
                  <a:close/>
                  <a:moveTo>
                    <a:pt x="58332" y="176422"/>
                  </a:moveTo>
                  <a:cubicBezTo>
                    <a:pt x="58173" y="176422"/>
                    <a:pt x="58015" y="176264"/>
                    <a:pt x="57856" y="176264"/>
                  </a:cubicBezTo>
                  <a:lnTo>
                    <a:pt x="57856" y="174679"/>
                  </a:lnTo>
                  <a:cubicBezTo>
                    <a:pt x="58173" y="174679"/>
                    <a:pt x="58173" y="174837"/>
                    <a:pt x="58332" y="174837"/>
                  </a:cubicBezTo>
                  <a:cubicBezTo>
                    <a:pt x="58332" y="175471"/>
                    <a:pt x="58332" y="175788"/>
                    <a:pt x="58332" y="176422"/>
                  </a:cubicBezTo>
                  <a:close/>
                  <a:moveTo>
                    <a:pt x="60551" y="177532"/>
                  </a:moveTo>
                  <a:cubicBezTo>
                    <a:pt x="60234" y="177373"/>
                    <a:pt x="59917" y="177215"/>
                    <a:pt x="59600" y="177056"/>
                  </a:cubicBezTo>
                  <a:cubicBezTo>
                    <a:pt x="59600" y="176422"/>
                    <a:pt x="59283" y="176105"/>
                    <a:pt x="59283" y="175313"/>
                  </a:cubicBezTo>
                  <a:cubicBezTo>
                    <a:pt x="59758" y="175471"/>
                    <a:pt x="60075" y="175630"/>
                    <a:pt x="60551" y="175788"/>
                  </a:cubicBezTo>
                  <a:close/>
                  <a:moveTo>
                    <a:pt x="63880" y="178959"/>
                  </a:moveTo>
                  <a:cubicBezTo>
                    <a:pt x="63246" y="178800"/>
                    <a:pt x="62929" y="178483"/>
                    <a:pt x="62295" y="178325"/>
                  </a:cubicBezTo>
                  <a:cubicBezTo>
                    <a:pt x="62295" y="177849"/>
                    <a:pt x="62295" y="177215"/>
                    <a:pt x="62295" y="176739"/>
                  </a:cubicBezTo>
                  <a:cubicBezTo>
                    <a:pt x="62929" y="176898"/>
                    <a:pt x="63404" y="177056"/>
                    <a:pt x="64038" y="177215"/>
                  </a:cubicBezTo>
                  <a:cubicBezTo>
                    <a:pt x="63880" y="177691"/>
                    <a:pt x="63880" y="178325"/>
                    <a:pt x="63880" y="178959"/>
                  </a:cubicBezTo>
                  <a:close/>
                  <a:moveTo>
                    <a:pt x="65306" y="179593"/>
                  </a:moveTo>
                  <a:cubicBezTo>
                    <a:pt x="65148" y="178959"/>
                    <a:pt x="64989" y="178325"/>
                    <a:pt x="64831" y="177532"/>
                  </a:cubicBezTo>
                  <a:cubicBezTo>
                    <a:pt x="65306" y="177532"/>
                    <a:pt x="65306" y="177849"/>
                    <a:pt x="65623" y="177849"/>
                  </a:cubicBezTo>
                  <a:cubicBezTo>
                    <a:pt x="65623" y="178642"/>
                    <a:pt x="65940" y="179117"/>
                    <a:pt x="65940" y="179751"/>
                  </a:cubicBezTo>
                  <a:cubicBezTo>
                    <a:pt x="65782" y="179751"/>
                    <a:pt x="65465" y="179593"/>
                    <a:pt x="65306" y="179593"/>
                  </a:cubicBezTo>
                  <a:close/>
                  <a:moveTo>
                    <a:pt x="88607" y="187360"/>
                  </a:moveTo>
                  <a:cubicBezTo>
                    <a:pt x="89083" y="187360"/>
                    <a:pt x="89400" y="187518"/>
                    <a:pt x="89717" y="187677"/>
                  </a:cubicBezTo>
                  <a:cubicBezTo>
                    <a:pt x="89875" y="188311"/>
                    <a:pt x="90034" y="188786"/>
                    <a:pt x="90192" y="189262"/>
                  </a:cubicBezTo>
                  <a:cubicBezTo>
                    <a:pt x="89083" y="189579"/>
                    <a:pt x="88924" y="187994"/>
                    <a:pt x="88607" y="187360"/>
                  </a:cubicBezTo>
                  <a:close/>
                  <a:moveTo>
                    <a:pt x="93204" y="190054"/>
                  </a:moveTo>
                  <a:cubicBezTo>
                    <a:pt x="92570" y="189896"/>
                    <a:pt x="91936" y="189737"/>
                    <a:pt x="91302" y="189579"/>
                  </a:cubicBezTo>
                  <a:cubicBezTo>
                    <a:pt x="90985" y="189103"/>
                    <a:pt x="90826" y="188628"/>
                    <a:pt x="90826" y="187994"/>
                  </a:cubicBezTo>
                  <a:cubicBezTo>
                    <a:pt x="91460" y="188152"/>
                    <a:pt x="92253" y="188152"/>
                    <a:pt x="93045" y="188469"/>
                  </a:cubicBezTo>
                  <a:cubicBezTo>
                    <a:pt x="93045" y="188945"/>
                    <a:pt x="93362" y="189737"/>
                    <a:pt x="93204" y="190054"/>
                  </a:cubicBezTo>
                  <a:close/>
                  <a:moveTo>
                    <a:pt x="94313" y="190213"/>
                  </a:moveTo>
                  <a:cubicBezTo>
                    <a:pt x="94155" y="189737"/>
                    <a:pt x="93996" y="189262"/>
                    <a:pt x="93838" y="188628"/>
                  </a:cubicBezTo>
                  <a:cubicBezTo>
                    <a:pt x="94630" y="188628"/>
                    <a:pt x="95264" y="188945"/>
                    <a:pt x="96057" y="188945"/>
                  </a:cubicBezTo>
                  <a:cubicBezTo>
                    <a:pt x="96216" y="189579"/>
                    <a:pt x="96374" y="190213"/>
                    <a:pt x="96374" y="190847"/>
                  </a:cubicBezTo>
                  <a:cubicBezTo>
                    <a:pt x="95582" y="190688"/>
                    <a:pt x="94947" y="190530"/>
                    <a:pt x="94313" y="190213"/>
                  </a:cubicBezTo>
                  <a:close/>
                  <a:moveTo>
                    <a:pt x="97484" y="191164"/>
                  </a:moveTo>
                  <a:cubicBezTo>
                    <a:pt x="97325" y="190688"/>
                    <a:pt x="97167" y="189896"/>
                    <a:pt x="97008" y="189262"/>
                  </a:cubicBezTo>
                  <a:cubicBezTo>
                    <a:pt x="97801" y="189420"/>
                    <a:pt x="98593" y="189737"/>
                    <a:pt x="99227" y="189896"/>
                  </a:cubicBezTo>
                  <a:cubicBezTo>
                    <a:pt x="99227" y="190688"/>
                    <a:pt x="99544" y="191164"/>
                    <a:pt x="99544" y="191798"/>
                  </a:cubicBezTo>
                  <a:cubicBezTo>
                    <a:pt x="98910" y="191639"/>
                    <a:pt x="98118" y="191322"/>
                    <a:pt x="97484" y="191164"/>
                  </a:cubicBezTo>
                  <a:close/>
                  <a:moveTo>
                    <a:pt x="100812" y="192273"/>
                  </a:moveTo>
                  <a:cubicBezTo>
                    <a:pt x="100654" y="191639"/>
                    <a:pt x="100337" y="191005"/>
                    <a:pt x="100337" y="190213"/>
                  </a:cubicBezTo>
                  <a:cubicBezTo>
                    <a:pt x="101605" y="190847"/>
                    <a:pt x="102873" y="191322"/>
                    <a:pt x="104141" y="191798"/>
                  </a:cubicBezTo>
                  <a:cubicBezTo>
                    <a:pt x="104300" y="192432"/>
                    <a:pt x="104617" y="192907"/>
                    <a:pt x="104775" y="193541"/>
                  </a:cubicBezTo>
                  <a:cubicBezTo>
                    <a:pt x="103507" y="193066"/>
                    <a:pt x="102080" y="192590"/>
                    <a:pt x="100812" y="192273"/>
                  </a:cubicBezTo>
                  <a:close/>
                  <a:moveTo>
                    <a:pt x="120467" y="193541"/>
                  </a:moveTo>
                  <a:cubicBezTo>
                    <a:pt x="119675" y="193859"/>
                    <a:pt x="119199" y="194176"/>
                    <a:pt x="118565" y="194493"/>
                  </a:cubicBezTo>
                  <a:cubicBezTo>
                    <a:pt x="118407" y="194176"/>
                    <a:pt x="118882" y="193700"/>
                    <a:pt x="118724" y="193224"/>
                  </a:cubicBezTo>
                  <a:cubicBezTo>
                    <a:pt x="119199" y="192907"/>
                    <a:pt x="119833" y="192749"/>
                    <a:pt x="120309" y="192432"/>
                  </a:cubicBezTo>
                  <a:cubicBezTo>
                    <a:pt x="120626" y="192590"/>
                    <a:pt x="120467" y="193383"/>
                    <a:pt x="120309" y="193541"/>
                  </a:cubicBezTo>
                  <a:close/>
                  <a:moveTo>
                    <a:pt x="123004" y="192590"/>
                  </a:moveTo>
                  <a:cubicBezTo>
                    <a:pt x="122528" y="192907"/>
                    <a:pt x="121736" y="192907"/>
                    <a:pt x="121260" y="193224"/>
                  </a:cubicBezTo>
                  <a:lnTo>
                    <a:pt x="121260" y="192273"/>
                  </a:lnTo>
                  <a:cubicBezTo>
                    <a:pt x="121736" y="191956"/>
                    <a:pt x="122370" y="191639"/>
                    <a:pt x="123162" y="191481"/>
                  </a:cubicBezTo>
                  <a:cubicBezTo>
                    <a:pt x="123162" y="191956"/>
                    <a:pt x="123162" y="192273"/>
                    <a:pt x="123004" y="192590"/>
                  </a:cubicBezTo>
                  <a:close/>
                  <a:moveTo>
                    <a:pt x="125223" y="191798"/>
                  </a:moveTo>
                  <a:cubicBezTo>
                    <a:pt x="124747" y="191956"/>
                    <a:pt x="124272" y="192273"/>
                    <a:pt x="123796" y="192273"/>
                  </a:cubicBezTo>
                  <a:lnTo>
                    <a:pt x="123796" y="191322"/>
                  </a:lnTo>
                  <a:cubicBezTo>
                    <a:pt x="124272" y="191164"/>
                    <a:pt x="124747" y="190847"/>
                    <a:pt x="125381" y="190847"/>
                  </a:cubicBezTo>
                  <a:cubicBezTo>
                    <a:pt x="125381" y="191164"/>
                    <a:pt x="125381" y="191481"/>
                    <a:pt x="125223" y="191798"/>
                  </a:cubicBezTo>
                  <a:close/>
                  <a:moveTo>
                    <a:pt x="128076" y="191005"/>
                  </a:moveTo>
                  <a:cubicBezTo>
                    <a:pt x="127442" y="191005"/>
                    <a:pt x="126808" y="191322"/>
                    <a:pt x="126174" y="191481"/>
                  </a:cubicBezTo>
                  <a:lnTo>
                    <a:pt x="126174" y="190530"/>
                  </a:lnTo>
                  <a:cubicBezTo>
                    <a:pt x="126808" y="190371"/>
                    <a:pt x="127283" y="190054"/>
                    <a:pt x="128076" y="190054"/>
                  </a:cubicBezTo>
                  <a:lnTo>
                    <a:pt x="128076" y="191005"/>
                  </a:lnTo>
                  <a:close/>
                  <a:moveTo>
                    <a:pt x="130612" y="190213"/>
                  </a:moveTo>
                  <a:cubicBezTo>
                    <a:pt x="129978" y="190371"/>
                    <a:pt x="129502" y="190688"/>
                    <a:pt x="128868" y="190688"/>
                  </a:cubicBezTo>
                  <a:lnTo>
                    <a:pt x="128868" y="189737"/>
                  </a:lnTo>
                  <a:cubicBezTo>
                    <a:pt x="129502" y="189579"/>
                    <a:pt x="129978" y="189262"/>
                    <a:pt x="130771" y="189103"/>
                  </a:cubicBezTo>
                  <a:cubicBezTo>
                    <a:pt x="130771" y="189579"/>
                    <a:pt x="130612" y="189896"/>
                    <a:pt x="130612" y="190213"/>
                  </a:cubicBezTo>
                  <a:close/>
                  <a:moveTo>
                    <a:pt x="133148" y="188945"/>
                  </a:moveTo>
                  <a:cubicBezTo>
                    <a:pt x="132673" y="189262"/>
                    <a:pt x="132197" y="189579"/>
                    <a:pt x="131563" y="189737"/>
                  </a:cubicBezTo>
                  <a:lnTo>
                    <a:pt x="131563" y="188786"/>
                  </a:lnTo>
                  <a:cubicBezTo>
                    <a:pt x="132039" y="188628"/>
                    <a:pt x="132673" y="188311"/>
                    <a:pt x="133148" y="188152"/>
                  </a:cubicBezTo>
                  <a:close/>
                  <a:moveTo>
                    <a:pt x="134099" y="188628"/>
                  </a:moveTo>
                  <a:lnTo>
                    <a:pt x="134099" y="187677"/>
                  </a:lnTo>
                  <a:cubicBezTo>
                    <a:pt x="134416" y="187518"/>
                    <a:pt x="134733" y="187360"/>
                    <a:pt x="134892" y="187201"/>
                  </a:cubicBezTo>
                  <a:cubicBezTo>
                    <a:pt x="135367" y="187835"/>
                    <a:pt x="134733" y="188628"/>
                    <a:pt x="134099" y="188628"/>
                  </a:cubicBezTo>
                  <a:close/>
                  <a:moveTo>
                    <a:pt x="153279" y="181653"/>
                  </a:moveTo>
                  <a:cubicBezTo>
                    <a:pt x="152803" y="181970"/>
                    <a:pt x="152169" y="182129"/>
                    <a:pt x="151694" y="182287"/>
                  </a:cubicBezTo>
                  <a:cubicBezTo>
                    <a:pt x="151535" y="181970"/>
                    <a:pt x="151694" y="181495"/>
                    <a:pt x="151694" y="180861"/>
                  </a:cubicBezTo>
                  <a:cubicBezTo>
                    <a:pt x="152169" y="180702"/>
                    <a:pt x="152645" y="180544"/>
                    <a:pt x="153279" y="180544"/>
                  </a:cubicBezTo>
                  <a:close/>
                  <a:moveTo>
                    <a:pt x="153754" y="181336"/>
                  </a:moveTo>
                  <a:cubicBezTo>
                    <a:pt x="153913" y="181019"/>
                    <a:pt x="153596" y="180702"/>
                    <a:pt x="153754" y="180385"/>
                  </a:cubicBezTo>
                  <a:cubicBezTo>
                    <a:pt x="154547" y="180068"/>
                    <a:pt x="155656" y="179910"/>
                    <a:pt x="156449" y="179593"/>
                  </a:cubicBezTo>
                  <a:cubicBezTo>
                    <a:pt x="156766" y="179593"/>
                    <a:pt x="156608" y="180227"/>
                    <a:pt x="156608" y="180702"/>
                  </a:cubicBezTo>
                  <a:cubicBezTo>
                    <a:pt x="155815" y="181019"/>
                    <a:pt x="154705" y="181178"/>
                    <a:pt x="153754" y="181336"/>
                  </a:cubicBezTo>
                  <a:close/>
                  <a:moveTo>
                    <a:pt x="157242" y="180544"/>
                  </a:moveTo>
                  <a:lnTo>
                    <a:pt x="157242" y="179434"/>
                  </a:lnTo>
                  <a:cubicBezTo>
                    <a:pt x="157876" y="179276"/>
                    <a:pt x="158510" y="179117"/>
                    <a:pt x="158827" y="178800"/>
                  </a:cubicBezTo>
                  <a:cubicBezTo>
                    <a:pt x="159144" y="178959"/>
                    <a:pt x="159144" y="179434"/>
                    <a:pt x="159144" y="179910"/>
                  </a:cubicBezTo>
                  <a:cubicBezTo>
                    <a:pt x="158510" y="180068"/>
                    <a:pt x="158034" y="180385"/>
                    <a:pt x="157242" y="180544"/>
                  </a:cubicBezTo>
                  <a:close/>
                  <a:moveTo>
                    <a:pt x="159936" y="179593"/>
                  </a:moveTo>
                  <a:cubicBezTo>
                    <a:pt x="159936" y="179117"/>
                    <a:pt x="159778" y="178800"/>
                    <a:pt x="159778" y="178325"/>
                  </a:cubicBezTo>
                  <a:cubicBezTo>
                    <a:pt x="160253" y="178166"/>
                    <a:pt x="160887" y="177849"/>
                    <a:pt x="161363" y="177532"/>
                  </a:cubicBezTo>
                  <a:cubicBezTo>
                    <a:pt x="161521" y="178008"/>
                    <a:pt x="161521" y="178483"/>
                    <a:pt x="161521" y="178959"/>
                  </a:cubicBezTo>
                  <a:cubicBezTo>
                    <a:pt x="161046" y="179117"/>
                    <a:pt x="160412" y="179434"/>
                    <a:pt x="159936" y="179593"/>
                  </a:cubicBezTo>
                  <a:close/>
                  <a:moveTo>
                    <a:pt x="164057" y="178008"/>
                  </a:moveTo>
                  <a:cubicBezTo>
                    <a:pt x="163423" y="178166"/>
                    <a:pt x="162948" y="178642"/>
                    <a:pt x="162155" y="178642"/>
                  </a:cubicBezTo>
                  <a:lnTo>
                    <a:pt x="162155" y="177215"/>
                  </a:lnTo>
                  <a:cubicBezTo>
                    <a:pt x="162789" y="177056"/>
                    <a:pt x="163423" y="176898"/>
                    <a:pt x="163899" y="176581"/>
                  </a:cubicBezTo>
                  <a:cubicBezTo>
                    <a:pt x="164216" y="176739"/>
                    <a:pt x="163899" y="177532"/>
                    <a:pt x="164057" y="177849"/>
                  </a:cubicBezTo>
                  <a:close/>
                  <a:moveTo>
                    <a:pt x="165801" y="176898"/>
                  </a:moveTo>
                  <a:cubicBezTo>
                    <a:pt x="165484" y="177056"/>
                    <a:pt x="165326" y="177373"/>
                    <a:pt x="164850" y="177373"/>
                  </a:cubicBezTo>
                  <a:lnTo>
                    <a:pt x="164850" y="176105"/>
                  </a:lnTo>
                  <a:cubicBezTo>
                    <a:pt x="165167" y="175947"/>
                    <a:pt x="165484" y="175788"/>
                    <a:pt x="165801" y="175630"/>
                  </a:cubicBezTo>
                  <a:cubicBezTo>
                    <a:pt x="166118" y="175788"/>
                    <a:pt x="165801" y="176581"/>
                    <a:pt x="165960" y="176898"/>
                  </a:cubicBezTo>
                  <a:close/>
                  <a:moveTo>
                    <a:pt x="168020" y="175630"/>
                  </a:moveTo>
                  <a:cubicBezTo>
                    <a:pt x="167545" y="175947"/>
                    <a:pt x="167069" y="176264"/>
                    <a:pt x="166435" y="176581"/>
                  </a:cubicBezTo>
                  <a:cubicBezTo>
                    <a:pt x="166594" y="176105"/>
                    <a:pt x="166594" y="175630"/>
                    <a:pt x="166594" y="175154"/>
                  </a:cubicBezTo>
                  <a:cubicBezTo>
                    <a:pt x="167069" y="174837"/>
                    <a:pt x="167545" y="174520"/>
                    <a:pt x="168020" y="174203"/>
                  </a:cubicBezTo>
                  <a:cubicBezTo>
                    <a:pt x="168179" y="174520"/>
                    <a:pt x="168020" y="175154"/>
                    <a:pt x="168020" y="175630"/>
                  </a:cubicBezTo>
                  <a:close/>
                  <a:moveTo>
                    <a:pt x="168813" y="174996"/>
                  </a:moveTo>
                  <a:lnTo>
                    <a:pt x="168813" y="173569"/>
                  </a:lnTo>
                  <a:cubicBezTo>
                    <a:pt x="168971" y="173411"/>
                    <a:pt x="169447" y="173252"/>
                    <a:pt x="169605" y="173094"/>
                  </a:cubicBezTo>
                  <a:cubicBezTo>
                    <a:pt x="170081" y="173728"/>
                    <a:pt x="169605" y="174996"/>
                    <a:pt x="168813" y="174996"/>
                  </a:cubicBezTo>
                  <a:close/>
                  <a:moveTo>
                    <a:pt x="170556" y="173886"/>
                  </a:moveTo>
                  <a:cubicBezTo>
                    <a:pt x="170873" y="173411"/>
                    <a:pt x="170556" y="172777"/>
                    <a:pt x="170715" y="172460"/>
                  </a:cubicBezTo>
                  <a:cubicBezTo>
                    <a:pt x="170873" y="171984"/>
                    <a:pt x="171507" y="171826"/>
                    <a:pt x="171824" y="171509"/>
                  </a:cubicBezTo>
                  <a:cubicBezTo>
                    <a:pt x="172141" y="172618"/>
                    <a:pt x="171507" y="173569"/>
                    <a:pt x="170556" y="173886"/>
                  </a:cubicBezTo>
                  <a:close/>
                  <a:moveTo>
                    <a:pt x="173727" y="171826"/>
                  </a:moveTo>
                  <a:cubicBezTo>
                    <a:pt x="173410" y="171984"/>
                    <a:pt x="172934" y="172301"/>
                    <a:pt x="172617" y="172618"/>
                  </a:cubicBezTo>
                  <a:cubicBezTo>
                    <a:pt x="172458" y="172143"/>
                    <a:pt x="172775" y="171667"/>
                    <a:pt x="172617" y="171033"/>
                  </a:cubicBezTo>
                  <a:cubicBezTo>
                    <a:pt x="172775" y="170558"/>
                    <a:pt x="173410" y="170399"/>
                    <a:pt x="173727" y="170082"/>
                  </a:cubicBezTo>
                  <a:cubicBezTo>
                    <a:pt x="173885" y="170558"/>
                    <a:pt x="173727" y="171192"/>
                    <a:pt x="173727" y="171826"/>
                  </a:cubicBezTo>
                  <a:close/>
                  <a:moveTo>
                    <a:pt x="174361" y="171033"/>
                  </a:moveTo>
                  <a:lnTo>
                    <a:pt x="174361" y="169607"/>
                  </a:lnTo>
                  <a:cubicBezTo>
                    <a:pt x="174678" y="169448"/>
                    <a:pt x="174995" y="169289"/>
                    <a:pt x="175153" y="169131"/>
                  </a:cubicBezTo>
                  <a:cubicBezTo>
                    <a:pt x="175470" y="169131"/>
                    <a:pt x="175312" y="169924"/>
                    <a:pt x="175470" y="170082"/>
                  </a:cubicBezTo>
                  <a:cubicBezTo>
                    <a:pt x="175312" y="170558"/>
                    <a:pt x="174836" y="170875"/>
                    <a:pt x="174361" y="171033"/>
                  </a:cubicBezTo>
                  <a:close/>
                  <a:moveTo>
                    <a:pt x="206855" y="139965"/>
                  </a:moveTo>
                  <a:cubicBezTo>
                    <a:pt x="207172" y="139331"/>
                    <a:pt x="207489" y="138063"/>
                    <a:pt x="208440" y="138063"/>
                  </a:cubicBezTo>
                  <a:cubicBezTo>
                    <a:pt x="207965" y="138697"/>
                    <a:pt x="207806" y="139648"/>
                    <a:pt x="206855" y="139965"/>
                  </a:cubicBezTo>
                  <a:close/>
                  <a:moveTo>
                    <a:pt x="208916" y="137429"/>
                  </a:moveTo>
                  <a:cubicBezTo>
                    <a:pt x="208757" y="137429"/>
                    <a:pt x="208599" y="137271"/>
                    <a:pt x="208440" y="137271"/>
                  </a:cubicBezTo>
                  <a:cubicBezTo>
                    <a:pt x="208599" y="136795"/>
                    <a:pt x="208916" y="136636"/>
                    <a:pt x="209074" y="136161"/>
                  </a:cubicBezTo>
                  <a:cubicBezTo>
                    <a:pt x="209074" y="136319"/>
                    <a:pt x="209550" y="136161"/>
                    <a:pt x="209550" y="136319"/>
                  </a:cubicBezTo>
                  <a:cubicBezTo>
                    <a:pt x="209391" y="136795"/>
                    <a:pt x="209074" y="136953"/>
                    <a:pt x="208916" y="137429"/>
                  </a:cubicBezTo>
                  <a:close/>
                  <a:moveTo>
                    <a:pt x="210184" y="135527"/>
                  </a:moveTo>
                  <a:cubicBezTo>
                    <a:pt x="209867" y="135685"/>
                    <a:pt x="209708" y="135527"/>
                    <a:pt x="209391" y="135527"/>
                  </a:cubicBezTo>
                  <a:cubicBezTo>
                    <a:pt x="209867" y="134576"/>
                    <a:pt x="210501" y="133783"/>
                    <a:pt x="210659" y="132674"/>
                  </a:cubicBezTo>
                  <a:cubicBezTo>
                    <a:pt x="211135" y="132674"/>
                    <a:pt x="211610" y="132832"/>
                    <a:pt x="211927" y="132832"/>
                  </a:cubicBezTo>
                  <a:cubicBezTo>
                    <a:pt x="211452" y="133783"/>
                    <a:pt x="210659" y="134576"/>
                    <a:pt x="210184" y="135527"/>
                  </a:cubicBezTo>
                  <a:close/>
                  <a:moveTo>
                    <a:pt x="215097" y="128235"/>
                  </a:moveTo>
                  <a:cubicBezTo>
                    <a:pt x="212086" y="127126"/>
                    <a:pt x="208599" y="126175"/>
                    <a:pt x="205587" y="124907"/>
                  </a:cubicBezTo>
                  <a:cubicBezTo>
                    <a:pt x="206379" y="126016"/>
                    <a:pt x="208123" y="126333"/>
                    <a:pt x="209550" y="126967"/>
                  </a:cubicBezTo>
                  <a:cubicBezTo>
                    <a:pt x="211293" y="127601"/>
                    <a:pt x="212878" y="128394"/>
                    <a:pt x="215097" y="128552"/>
                  </a:cubicBezTo>
                  <a:cubicBezTo>
                    <a:pt x="214780" y="129028"/>
                    <a:pt x="214463" y="129504"/>
                    <a:pt x="213988" y="129979"/>
                  </a:cubicBezTo>
                  <a:cubicBezTo>
                    <a:pt x="210342" y="129662"/>
                    <a:pt x="207489" y="128711"/>
                    <a:pt x="205111" y="126967"/>
                  </a:cubicBezTo>
                  <a:cubicBezTo>
                    <a:pt x="204319" y="126492"/>
                    <a:pt x="203685" y="125699"/>
                    <a:pt x="202734" y="125382"/>
                  </a:cubicBezTo>
                  <a:cubicBezTo>
                    <a:pt x="202892" y="126333"/>
                    <a:pt x="203843" y="126967"/>
                    <a:pt x="204477" y="127443"/>
                  </a:cubicBezTo>
                  <a:cubicBezTo>
                    <a:pt x="206696" y="129187"/>
                    <a:pt x="209867" y="130296"/>
                    <a:pt x="213512" y="130613"/>
                  </a:cubicBezTo>
                  <a:cubicBezTo>
                    <a:pt x="213195" y="131247"/>
                    <a:pt x="212720" y="131564"/>
                    <a:pt x="212403" y="132198"/>
                  </a:cubicBezTo>
                  <a:cubicBezTo>
                    <a:pt x="207965" y="131723"/>
                    <a:pt x="204794" y="129662"/>
                    <a:pt x="202417" y="127126"/>
                  </a:cubicBezTo>
                  <a:cubicBezTo>
                    <a:pt x="202100" y="128077"/>
                    <a:pt x="203051" y="128711"/>
                    <a:pt x="203526" y="129187"/>
                  </a:cubicBezTo>
                  <a:cubicBezTo>
                    <a:pt x="205270" y="130772"/>
                    <a:pt x="207648" y="132040"/>
                    <a:pt x="210342" y="132515"/>
                  </a:cubicBezTo>
                  <a:cubicBezTo>
                    <a:pt x="209708" y="133466"/>
                    <a:pt x="208916" y="134259"/>
                    <a:pt x="208440" y="135210"/>
                  </a:cubicBezTo>
                  <a:cubicBezTo>
                    <a:pt x="204953" y="133783"/>
                    <a:pt x="202417" y="131564"/>
                    <a:pt x="199564" y="129504"/>
                  </a:cubicBezTo>
                  <a:cubicBezTo>
                    <a:pt x="199722" y="130296"/>
                    <a:pt x="200673" y="130930"/>
                    <a:pt x="201149" y="131564"/>
                  </a:cubicBezTo>
                  <a:cubicBezTo>
                    <a:pt x="203051" y="133308"/>
                    <a:pt x="205428" y="134734"/>
                    <a:pt x="207965" y="135844"/>
                  </a:cubicBezTo>
                  <a:cubicBezTo>
                    <a:pt x="207806" y="136319"/>
                    <a:pt x="207648" y="136795"/>
                    <a:pt x="207172" y="137112"/>
                  </a:cubicBezTo>
                  <a:cubicBezTo>
                    <a:pt x="203685" y="136002"/>
                    <a:pt x="200832" y="134259"/>
                    <a:pt x="198612" y="131723"/>
                  </a:cubicBezTo>
                  <a:cubicBezTo>
                    <a:pt x="198295" y="132357"/>
                    <a:pt x="198771" y="132832"/>
                    <a:pt x="199088" y="133149"/>
                  </a:cubicBezTo>
                  <a:cubicBezTo>
                    <a:pt x="200832" y="135210"/>
                    <a:pt x="203843" y="136795"/>
                    <a:pt x="206855" y="137746"/>
                  </a:cubicBezTo>
                  <a:cubicBezTo>
                    <a:pt x="206538" y="138380"/>
                    <a:pt x="206062" y="139014"/>
                    <a:pt x="205745" y="139490"/>
                  </a:cubicBezTo>
                  <a:cubicBezTo>
                    <a:pt x="201941" y="137905"/>
                    <a:pt x="198930" y="135527"/>
                    <a:pt x="196552" y="132515"/>
                  </a:cubicBezTo>
                  <a:cubicBezTo>
                    <a:pt x="196076" y="133625"/>
                    <a:pt x="197186" y="134576"/>
                    <a:pt x="197820" y="135051"/>
                  </a:cubicBezTo>
                  <a:cubicBezTo>
                    <a:pt x="199881" y="137112"/>
                    <a:pt x="202575" y="139014"/>
                    <a:pt x="205428" y="140124"/>
                  </a:cubicBezTo>
                  <a:cubicBezTo>
                    <a:pt x="204953" y="140916"/>
                    <a:pt x="204636" y="141550"/>
                    <a:pt x="204002" y="142184"/>
                  </a:cubicBezTo>
                  <a:cubicBezTo>
                    <a:pt x="203685" y="142660"/>
                    <a:pt x="202892" y="143769"/>
                    <a:pt x="202258" y="143769"/>
                  </a:cubicBezTo>
                  <a:cubicBezTo>
                    <a:pt x="201466" y="143928"/>
                    <a:pt x="199881" y="143452"/>
                    <a:pt x="199088" y="142977"/>
                  </a:cubicBezTo>
                  <a:cubicBezTo>
                    <a:pt x="197186" y="142026"/>
                    <a:pt x="195759" y="140599"/>
                    <a:pt x="194491" y="139173"/>
                  </a:cubicBezTo>
                  <a:cubicBezTo>
                    <a:pt x="193857" y="138539"/>
                    <a:pt x="193065" y="137588"/>
                    <a:pt x="192114" y="137746"/>
                  </a:cubicBezTo>
                  <a:cubicBezTo>
                    <a:pt x="192906" y="138856"/>
                    <a:pt x="194174" y="139965"/>
                    <a:pt x="195284" y="141075"/>
                  </a:cubicBezTo>
                  <a:cubicBezTo>
                    <a:pt x="196869" y="142660"/>
                    <a:pt x="198454" y="144245"/>
                    <a:pt x="201466" y="144562"/>
                  </a:cubicBezTo>
                  <a:cubicBezTo>
                    <a:pt x="200990" y="145355"/>
                    <a:pt x="200039" y="146306"/>
                    <a:pt x="199247" y="146940"/>
                  </a:cubicBezTo>
                  <a:cubicBezTo>
                    <a:pt x="195918" y="145355"/>
                    <a:pt x="194016" y="142501"/>
                    <a:pt x="191163" y="140441"/>
                  </a:cubicBezTo>
                  <a:cubicBezTo>
                    <a:pt x="191163" y="141392"/>
                    <a:pt x="191955" y="142026"/>
                    <a:pt x="192589" y="142660"/>
                  </a:cubicBezTo>
                  <a:cubicBezTo>
                    <a:pt x="194333" y="144403"/>
                    <a:pt x="196076" y="146623"/>
                    <a:pt x="198612" y="147574"/>
                  </a:cubicBezTo>
                  <a:cubicBezTo>
                    <a:pt x="198454" y="148049"/>
                    <a:pt x="197503" y="149000"/>
                    <a:pt x="197027" y="149159"/>
                  </a:cubicBezTo>
                  <a:cubicBezTo>
                    <a:pt x="193699" y="148208"/>
                    <a:pt x="192114" y="145513"/>
                    <a:pt x="189102" y="144086"/>
                  </a:cubicBezTo>
                  <a:cubicBezTo>
                    <a:pt x="189102" y="144879"/>
                    <a:pt x="189894" y="145355"/>
                    <a:pt x="190529" y="145830"/>
                  </a:cubicBezTo>
                  <a:cubicBezTo>
                    <a:pt x="192114" y="147257"/>
                    <a:pt x="194016" y="149000"/>
                    <a:pt x="196393" y="149793"/>
                  </a:cubicBezTo>
                  <a:cubicBezTo>
                    <a:pt x="196235" y="150427"/>
                    <a:pt x="194491" y="151061"/>
                    <a:pt x="195284" y="152012"/>
                  </a:cubicBezTo>
                  <a:cubicBezTo>
                    <a:pt x="197344" y="150902"/>
                    <a:pt x="198454" y="149000"/>
                    <a:pt x="200356" y="147732"/>
                  </a:cubicBezTo>
                  <a:cubicBezTo>
                    <a:pt x="200673" y="147732"/>
                    <a:pt x="200039" y="147415"/>
                    <a:pt x="200356" y="147257"/>
                  </a:cubicBezTo>
                  <a:cubicBezTo>
                    <a:pt x="201466" y="146464"/>
                    <a:pt x="202258" y="145355"/>
                    <a:pt x="203209" y="144403"/>
                  </a:cubicBezTo>
                  <a:cubicBezTo>
                    <a:pt x="203526" y="144403"/>
                    <a:pt x="203526" y="144245"/>
                    <a:pt x="203843" y="144403"/>
                  </a:cubicBezTo>
                  <a:cubicBezTo>
                    <a:pt x="204002" y="144245"/>
                    <a:pt x="203526" y="144086"/>
                    <a:pt x="203843" y="143928"/>
                  </a:cubicBezTo>
                  <a:cubicBezTo>
                    <a:pt x="205111" y="143135"/>
                    <a:pt x="205428" y="141392"/>
                    <a:pt x="206696" y="140599"/>
                  </a:cubicBezTo>
                  <a:cubicBezTo>
                    <a:pt x="203209" y="145513"/>
                    <a:pt x="199881" y="150427"/>
                    <a:pt x="195125" y="153914"/>
                  </a:cubicBezTo>
                  <a:cubicBezTo>
                    <a:pt x="193223" y="153439"/>
                    <a:pt x="191480" y="153280"/>
                    <a:pt x="189419" y="152804"/>
                  </a:cubicBezTo>
                  <a:cubicBezTo>
                    <a:pt x="188468" y="152487"/>
                    <a:pt x="187517" y="152012"/>
                    <a:pt x="186566" y="151695"/>
                  </a:cubicBezTo>
                  <a:cubicBezTo>
                    <a:pt x="185298" y="151219"/>
                    <a:pt x="183237" y="150268"/>
                    <a:pt x="182445" y="151536"/>
                  </a:cubicBezTo>
                  <a:cubicBezTo>
                    <a:pt x="182762" y="153121"/>
                    <a:pt x="184188" y="154707"/>
                    <a:pt x="184347" y="156450"/>
                  </a:cubicBezTo>
                  <a:cubicBezTo>
                    <a:pt x="184664" y="158511"/>
                    <a:pt x="184347" y="160571"/>
                    <a:pt x="184188" y="162632"/>
                  </a:cubicBezTo>
                  <a:cubicBezTo>
                    <a:pt x="181969" y="165485"/>
                    <a:pt x="178165" y="167387"/>
                    <a:pt x="175787" y="169924"/>
                  </a:cubicBezTo>
                  <a:cubicBezTo>
                    <a:pt x="175946" y="169448"/>
                    <a:pt x="176104" y="169131"/>
                    <a:pt x="175946" y="168497"/>
                  </a:cubicBezTo>
                  <a:cubicBezTo>
                    <a:pt x="177055" y="167863"/>
                    <a:pt x="178006" y="166912"/>
                    <a:pt x="178957" y="166119"/>
                  </a:cubicBezTo>
                  <a:cubicBezTo>
                    <a:pt x="179116" y="166119"/>
                    <a:pt x="178799" y="166912"/>
                    <a:pt x="179116" y="166753"/>
                  </a:cubicBezTo>
                  <a:cubicBezTo>
                    <a:pt x="179750" y="166595"/>
                    <a:pt x="179433" y="165644"/>
                    <a:pt x="179433" y="165010"/>
                  </a:cubicBezTo>
                  <a:cubicBezTo>
                    <a:pt x="179274" y="160888"/>
                    <a:pt x="178165" y="157718"/>
                    <a:pt x="176580" y="154865"/>
                  </a:cubicBezTo>
                  <a:cubicBezTo>
                    <a:pt x="176104" y="154073"/>
                    <a:pt x="175470" y="153121"/>
                    <a:pt x="174678" y="152804"/>
                  </a:cubicBezTo>
                  <a:cubicBezTo>
                    <a:pt x="174678" y="153439"/>
                    <a:pt x="175153" y="153914"/>
                    <a:pt x="175312" y="154231"/>
                  </a:cubicBezTo>
                  <a:cubicBezTo>
                    <a:pt x="177214" y="157243"/>
                    <a:pt x="178482" y="161047"/>
                    <a:pt x="178957" y="165327"/>
                  </a:cubicBezTo>
                  <a:cubicBezTo>
                    <a:pt x="178006" y="166119"/>
                    <a:pt x="177055" y="166595"/>
                    <a:pt x="175946" y="167070"/>
                  </a:cubicBezTo>
                  <a:cubicBezTo>
                    <a:pt x="175470" y="163108"/>
                    <a:pt x="174044" y="159937"/>
                    <a:pt x="172300" y="157243"/>
                  </a:cubicBezTo>
                  <a:cubicBezTo>
                    <a:pt x="171824" y="156292"/>
                    <a:pt x="171349" y="155024"/>
                    <a:pt x="170081" y="155024"/>
                  </a:cubicBezTo>
                  <a:cubicBezTo>
                    <a:pt x="170081" y="155499"/>
                    <a:pt x="170715" y="155816"/>
                    <a:pt x="170873" y="156292"/>
                  </a:cubicBezTo>
                  <a:cubicBezTo>
                    <a:pt x="172934" y="159145"/>
                    <a:pt x="174678" y="162949"/>
                    <a:pt x="175153" y="167704"/>
                  </a:cubicBezTo>
                  <a:cubicBezTo>
                    <a:pt x="174836" y="167863"/>
                    <a:pt x="174519" y="167863"/>
                    <a:pt x="174361" y="168180"/>
                  </a:cubicBezTo>
                  <a:cubicBezTo>
                    <a:pt x="174044" y="164693"/>
                    <a:pt x="172775" y="161998"/>
                    <a:pt x="171349" y="159462"/>
                  </a:cubicBezTo>
                  <a:cubicBezTo>
                    <a:pt x="170873" y="158669"/>
                    <a:pt x="170556" y="157560"/>
                    <a:pt x="169447" y="157560"/>
                  </a:cubicBezTo>
                  <a:cubicBezTo>
                    <a:pt x="169447" y="157877"/>
                    <a:pt x="170081" y="158194"/>
                    <a:pt x="170398" y="158669"/>
                  </a:cubicBezTo>
                  <a:cubicBezTo>
                    <a:pt x="171507" y="160096"/>
                    <a:pt x="172775" y="163108"/>
                    <a:pt x="173251" y="165644"/>
                  </a:cubicBezTo>
                  <a:cubicBezTo>
                    <a:pt x="173568" y="167229"/>
                    <a:pt x="174202" y="168972"/>
                    <a:pt x="172617" y="169289"/>
                  </a:cubicBezTo>
                  <a:cubicBezTo>
                    <a:pt x="172300" y="167387"/>
                    <a:pt x="171824" y="165327"/>
                    <a:pt x="171190" y="163425"/>
                  </a:cubicBezTo>
                  <a:cubicBezTo>
                    <a:pt x="170715" y="161681"/>
                    <a:pt x="170081" y="159620"/>
                    <a:pt x="168496" y="158986"/>
                  </a:cubicBezTo>
                  <a:cubicBezTo>
                    <a:pt x="168337" y="159303"/>
                    <a:pt x="169130" y="159779"/>
                    <a:pt x="169288" y="160254"/>
                  </a:cubicBezTo>
                  <a:cubicBezTo>
                    <a:pt x="170239" y="161840"/>
                    <a:pt x="171032" y="164851"/>
                    <a:pt x="171507" y="167229"/>
                  </a:cubicBezTo>
                  <a:cubicBezTo>
                    <a:pt x="171824" y="168814"/>
                    <a:pt x="172300" y="170399"/>
                    <a:pt x="170556" y="170716"/>
                  </a:cubicBezTo>
                  <a:cubicBezTo>
                    <a:pt x="170556" y="168497"/>
                    <a:pt x="169922" y="166595"/>
                    <a:pt x="169288" y="164851"/>
                  </a:cubicBezTo>
                  <a:cubicBezTo>
                    <a:pt x="168654" y="163108"/>
                    <a:pt x="168020" y="161364"/>
                    <a:pt x="166594" y="160254"/>
                  </a:cubicBezTo>
                  <a:cubicBezTo>
                    <a:pt x="166752" y="161205"/>
                    <a:pt x="167386" y="161840"/>
                    <a:pt x="167703" y="162632"/>
                  </a:cubicBezTo>
                  <a:cubicBezTo>
                    <a:pt x="168813" y="165168"/>
                    <a:pt x="169605" y="168021"/>
                    <a:pt x="169764" y="171350"/>
                  </a:cubicBezTo>
                  <a:cubicBezTo>
                    <a:pt x="169605" y="171667"/>
                    <a:pt x="169130" y="171826"/>
                    <a:pt x="168813" y="172143"/>
                  </a:cubicBezTo>
                  <a:cubicBezTo>
                    <a:pt x="168496" y="170082"/>
                    <a:pt x="168020" y="168021"/>
                    <a:pt x="167386" y="166278"/>
                  </a:cubicBezTo>
                  <a:cubicBezTo>
                    <a:pt x="166752" y="164693"/>
                    <a:pt x="165960" y="162949"/>
                    <a:pt x="164533" y="161998"/>
                  </a:cubicBezTo>
                  <a:cubicBezTo>
                    <a:pt x="164692" y="162791"/>
                    <a:pt x="165326" y="163266"/>
                    <a:pt x="165801" y="164217"/>
                  </a:cubicBezTo>
                  <a:cubicBezTo>
                    <a:pt x="166594" y="165644"/>
                    <a:pt x="167069" y="167387"/>
                    <a:pt x="167545" y="169448"/>
                  </a:cubicBezTo>
                  <a:cubicBezTo>
                    <a:pt x="167703" y="170399"/>
                    <a:pt x="168179" y="171667"/>
                    <a:pt x="168020" y="172460"/>
                  </a:cubicBezTo>
                  <a:cubicBezTo>
                    <a:pt x="167862" y="173094"/>
                    <a:pt x="166911" y="173094"/>
                    <a:pt x="166594" y="173569"/>
                  </a:cubicBezTo>
                  <a:cubicBezTo>
                    <a:pt x="166594" y="168814"/>
                    <a:pt x="165009" y="165485"/>
                    <a:pt x="161997" y="163425"/>
                  </a:cubicBezTo>
                  <a:cubicBezTo>
                    <a:pt x="164057" y="166119"/>
                    <a:pt x="166118" y="168972"/>
                    <a:pt x="165801" y="174045"/>
                  </a:cubicBezTo>
                  <a:cubicBezTo>
                    <a:pt x="165484" y="174362"/>
                    <a:pt x="165009" y="174679"/>
                    <a:pt x="164533" y="174679"/>
                  </a:cubicBezTo>
                  <a:cubicBezTo>
                    <a:pt x="164057" y="170558"/>
                    <a:pt x="162472" y="167546"/>
                    <a:pt x="159936" y="165485"/>
                  </a:cubicBezTo>
                  <a:cubicBezTo>
                    <a:pt x="160095" y="166278"/>
                    <a:pt x="160887" y="166753"/>
                    <a:pt x="161363" y="167546"/>
                  </a:cubicBezTo>
                  <a:cubicBezTo>
                    <a:pt x="162631" y="169607"/>
                    <a:pt x="163582" y="171984"/>
                    <a:pt x="163899" y="175154"/>
                  </a:cubicBezTo>
                  <a:cubicBezTo>
                    <a:pt x="163265" y="175471"/>
                    <a:pt x="162789" y="175788"/>
                    <a:pt x="162155" y="175947"/>
                  </a:cubicBezTo>
                  <a:cubicBezTo>
                    <a:pt x="161838" y="173886"/>
                    <a:pt x="161363" y="171826"/>
                    <a:pt x="160570" y="170241"/>
                  </a:cubicBezTo>
                  <a:cubicBezTo>
                    <a:pt x="159778" y="168497"/>
                    <a:pt x="158985" y="166753"/>
                    <a:pt x="157717" y="165644"/>
                  </a:cubicBezTo>
                  <a:cubicBezTo>
                    <a:pt x="159144" y="168972"/>
                    <a:pt x="161046" y="171826"/>
                    <a:pt x="161363" y="176422"/>
                  </a:cubicBezTo>
                  <a:cubicBezTo>
                    <a:pt x="160729" y="176581"/>
                    <a:pt x="160253" y="176898"/>
                    <a:pt x="159778" y="177056"/>
                  </a:cubicBezTo>
                  <a:cubicBezTo>
                    <a:pt x="159461" y="174837"/>
                    <a:pt x="158985" y="172618"/>
                    <a:pt x="158351" y="170716"/>
                  </a:cubicBezTo>
                  <a:cubicBezTo>
                    <a:pt x="157717" y="168972"/>
                    <a:pt x="156925" y="167229"/>
                    <a:pt x="155498" y="166119"/>
                  </a:cubicBezTo>
                  <a:cubicBezTo>
                    <a:pt x="157242" y="169289"/>
                    <a:pt x="158668" y="172777"/>
                    <a:pt x="158985" y="177373"/>
                  </a:cubicBezTo>
                  <a:cubicBezTo>
                    <a:pt x="158351" y="177691"/>
                    <a:pt x="157876" y="178008"/>
                    <a:pt x="157083" y="178166"/>
                  </a:cubicBezTo>
                  <a:cubicBezTo>
                    <a:pt x="156925" y="176105"/>
                    <a:pt x="156449" y="174203"/>
                    <a:pt x="155974" y="172618"/>
                  </a:cubicBezTo>
                  <a:cubicBezTo>
                    <a:pt x="155498" y="170875"/>
                    <a:pt x="154864" y="169131"/>
                    <a:pt x="153754" y="168021"/>
                  </a:cubicBezTo>
                  <a:cubicBezTo>
                    <a:pt x="154230" y="169607"/>
                    <a:pt x="155022" y="171033"/>
                    <a:pt x="155498" y="172777"/>
                  </a:cubicBezTo>
                  <a:cubicBezTo>
                    <a:pt x="155974" y="174520"/>
                    <a:pt x="156291" y="176422"/>
                    <a:pt x="156449" y="178325"/>
                  </a:cubicBezTo>
                  <a:cubicBezTo>
                    <a:pt x="155498" y="178642"/>
                    <a:pt x="154705" y="178959"/>
                    <a:pt x="153596" y="179276"/>
                  </a:cubicBezTo>
                  <a:cubicBezTo>
                    <a:pt x="153437" y="177849"/>
                    <a:pt x="153279" y="176581"/>
                    <a:pt x="152803" y="175313"/>
                  </a:cubicBezTo>
                  <a:cubicBezTo>
                    <a:pt x="152486" y="174203"/>
                    <a:pt x="152169" y="172935"/>
                    <a:pt x="151535" y="172143"/>
                  </a:cubicBezTo>
                  <a:cubicBezTo>
                    <a:pt x="151535" y="173094"/>
                    <a:pt x="152169" y="174362"/>
                    <a:pt x="152486" y="175471"/>
                  </a:cubicBezTo>
                  <a:cubicBezTo>
                    <a:pt x="152803" y="176739"/>
                    <a:pt x="152962" y="178166"/>
                    <a:pt x="153279" y="179434"/>
                  </a:cubicBezTo>
                  <a:cubicBezTo>
                    <a:pt x="152803" y="179593"/>
                    <a:pt x="152169" y="179751"/>
                    <a:pt x="151694" y="179910"/>
                  </a:cubicBezTo>
                  <a:cubicBezTo>
                    <a:pt x="151535" y="178483"/>
                    <a:pt x="151377" y="177056"/>
                    <a:pt x="151060" y="175630"/>
                  </a:cubicBezTo>
                  <a:cubicBezTo>
                    <a:pt x="150743" y="174362"/>
                    <a:pt x="150584" y="172935"/>
                    <a:pt x="149633" y="172143"/>
                  </a:cubicBezTo>
                  <a:cubicBezTo>
                    <a:pt x="149475" y="172460"/>
                    <a:pt x="149792" y="173252"/>
                    <a:pt x="149950" y="173886"/>
                  </a:cubicBezTo>
                  <a:cubicBezTo>
                    <a:pt x="150426" y="175630"/>
                    <a:pt x="150901" y="178008"/>
                    <a:pt x="151060" y="180227"/>
                  </a:cubicBezTo>
                  <a:cubicBezTo>
                    <a:pt x="150584" y="180544"/>
                    <a:pt x="149792" y="180544"/>
                    <a:pt x="149792" y="181178"/>
                  </a:cubicBezTo>
                  <a:cubicBezTo>
                    <a:pt x="150109" y="181495"/>
                    <a:pt x="150743" y="181178"/>
                    <a:pt x="151060" y="181178"/>
                  </a:cubicBezTo>
                  <a:lnTo>
                    <a:pt x="151060" y="182604"/>
                  </a:lnTo>
                  <a:cubicBezTo>
                    <a:pt x="150426" y="182921"/>
                    <a:pt x="149950" y="183238"/>
                    <a:pt x="149316" y="183555"/>
                  </a:cubicBezTo>
                  <a:cubicBezTo>
                    <a:pt x="148999" y="183080"/>
                    <a:pt x="149316" y="182763"/>
                    <a:pt x="149475" y="182287"/>
                  </a:cubicBezTo>
                  <a:cubicBezTo>
                    <a:pt x="149633" y="179593"/>
                    <a:pt x="148682" y="176422"/>
                    <a:pt x="148048" y="174362"/>
                  </a:cubicBezTo>
                  <a:cubicBezTo>
                    <a:pt x="147890" y="176898"/>
                    <a:pt x="148999" y="179117"/>
                    <a:pt x="148841" y="181970"/>
                  </a:cubicBezTo>
                  <a:cubicBezTo>
                    <a:pt x="148207" y="180544"/>
                    <a:pt x="147414" y="178959"/>
                    <a:pt x="146304" y="177849"/>
                  </a:cubicBezTo>
                  <a:cubicBezTo>
                    <a:pt x="146463" y="177373"/>
                    <a:pt x="146304" y="176739"/>
                    <a:pt x="146146" y="176105"/>
                  </a:cubicBezTo>
                  <a:cubicBezTo>
                    <a:pt x="146146" y="175471"/>
                    <a:pt x="146463" y="174837"/>
                    <a:pt x="145987" y="174520"/>
                  </a:cubicBezTo>
                  <a:cubicBezTo>
                    <a:pt x="145353" y="174996"/>
                    <a:pt x="145829" y="176422"/>
                    <a:pt x="145829" y="177215"/>
                  </a:cubicBezTo>
                  <a:cubicBezTo>
                    <a:pt x="144085" y="175947"/>
                    <a:pt x="142025" y="174203"/>
                    <a:pt x="139172" y="174679"/>
                  </a:cubicBezTo>
                  <a:cubicBezTo>
                    <a:pt x="139330" y="174996"/>
                    <a:pt x="139806" y="175154"/>
                    <a:pt x="139489" y="175947"/>
                  </a:cubicBezTo>
                  <a:cubicBezTo>
                    <a:pt x="141391" y="177532"/>
                    <a:pt x="140440" y="182129"/>
                    <a:pt x="140440" y="185140"/>
                  </a:cubicBezTo>
                  <a:cubicBezTo>
                    <a:pt x="140123" y="185299"/>
                    <a:pt x="139964" y="185299"/>
                    <a:pt x="139647" y="185457"/>
                  </a:cubicBezTo>
                  <a:cubicBezTo>
                    <a:pt x="139806" y="181178"/>
                    <a:pt x="139489" y="177373"/>
                    <a:pt x="137111" y="175630"/>
                  </a:cubicBezTo>
                  <a:cubicBezTo>
                    <a:pt x="137745" y="177056"/>
                    <a:pt x="138538" y="178959"/>
                    <a:pt x="138696" y="181178"/>
                  </a:cubicBezTo>
                  <a:cubicBezTo>
                    <a:pt x="138696" y="181970"/>
                    <a:pt x="138696" y="182921"/>
                    <a:pt x="138696" y="183555"/>
                  </a:cubicBezTo>
                  <a:cubicBezTo>
                    <a:pt x="138538" y="184506"/>
                    <a:pt x="139013" y="186092"/>
                    <a:pt x="138062" y="186409"/>
                  </a:cubicBezTo>
                  <a:cubicBezTo>
                    <a:pt x="137903" y="183872"/>
                    <a:pt x="137903" y="181178"/>
                    <a:pt x="137269" y="178959"/>
                  </a:cubicBezTo>
                  <a:cubicBezTo>
                    <a:pt x="136952" y="177849"/>
                    <a:pt x="136635" y="176739"/>
                    <a:pt x="136001" y="176264"/>
                  </a:cubicBezTo>
                  <a:cubicBezTo>
                    <a:pt x="136001" y="177691"/>
                    <a:pt x="136635" y="179593"/>
                    <a:pt x="136794" y="181653"/>
                  </a:cubicBezTo>
                  <a:cubicBezTo>
                    <a:pt x="136794" y="182604"/>
                    <a:pt x="136794" y="183714"/>
                    <a:pt x="136794" y="184823"/>
                  </a:cubicBezTo>
                  <a:cubicBezTo>
                    <a:pt x="136794" y="185775"/>
                    <a:pt x="137111" y="187043"/>
                    <a:pt x="136318" y="187518"/>
                  </a:cubicBezTo>
                  <a:cubicBezTo>
                    <a:pt x="136160" y="183872"/>
                    <a:pt x="136001" y="180227"/>
                    <a:pt x="134733" y="177691"/>
                  </a:cubicBezTo>
                  <a:cubicBezTo>
                    <a:pt x="134575" y="180385"/>
                    <a:pt x="135526" y="183397"/>
                    <a:pt x="135209" y="186884"/>
                  </a:cubicBezTo>
                  <a:lnTo>
                    <a:pt x="134258" y="186884"/>
                  </a:lnTo>
                  <a:cubicBezTo>
                    <a:pt x="134258" y="184982"/>
                    <a:pt x="134099" y="183238"/>
                    <a:pt x="133941" y="181495"/>
                  </a:cubicBezTo>
                  <a:cubicBezTo>
                    <a:pt x="133782" y="180544"/>
                    <a:pt x="133624" y="179434"/>
                    <a:pt x="132990" y="178800"/>
                  </a:cubicBezTo>
                  <a:cubicBezTo>
                    <a:pt x="132990" y="181495"/>
                    <a:pt x="133465" y="184189"/>
                    <a:pt x="133307" y="187043"/>
                  </a:cubicBezTo>
                  <a:cubicBezTo>
                    <a:pt x="132831" y="187201"/>
                    <a:pt x="132197" y="187360"/>
                    <a:pt x="131722" y="187360"/>
                  </a:cubicBezTo>
                  <a:cubicBezTo>
                    <a:pt x="131722" y="185616"/>
                    <a:pt x="131563" y="183872"/>
                    <a:pt x="131405" y="182287"/>
                  </a:cubicBezTo>
                  <a:cubicBezTo>
                    <a:pt x="131246" y="181336"/>
                    <a:pt x="131088" y="180227"/>
                    <a:pt x="130454" y="179751"/>
                  </a:cubicBezTo>
                  <a:cubicBezTo>
                    <a:pt x="130295" y="181970"/>
                    <a:pt x="130929" y="184823"/>
                    <a:pt x="130771" y="187677"/>
                  </a:cubicBezTo>
                  <a:cubicBezTo>
                    <a:pt x="130137" y="187677"/>
                    <a:pt x="129661" y="187994"/>
                    <a:pt x="129027" y="188152"/>
                  </a:cubicBezTo>
                  <a:cubicBezTo>
                    <a:pt x="128868" y="185933"/>
                    <a:pt x="128868" y="183714"/>
                    <a:pt x="128234" y="182129"/>
                  </a:cubicBezTo>
                  <a:cubicBezTo>
                    <a:pt x="127759" y="182446"/>
                    <a:pt x="128076" y="183238"/>
                    <a:pt x="128076" y="183714"/>
                  </a:cubicBezTo>
                  <a:cubicBezTo>
                    <a:pt x="128076" y="185140"/>
                    <a:pt x="128076" y="186884"/>
                    <a:pt x="128076" y="188469"/>
                  </a:cubicBezTo>
                  <a:cubicBezTo>
                    <a:pt x="127442" y="188628"/>
                    <a:pt x="126966" y="188786"/>
                    <a:pt x="126174" y="188945"/>
                  </a:cubicBezTo>
                  <a:cubicBezTo>
                    <a:pt x="126015" y="186884"/>
                    <a:pt x="126174" y="184665"/>
                    <a:pt x="125381" y="183397"/>
                  </a:cubicBezTo>
                  <a:cubicBezTo>
                    <a:pt x="124906" y="184982"/>
                    <a:pt x="125540" y="187201"/>
                    <a:pt x="125381" y="189262"/>
                  </a:cubicBezTo>
                  <a:cubicBezTo>
                    <a:pt x="124906" y="189420"/>
                    <a:pt x="124272" y="189579"/>
                    <a:pt x="123796" y="189737"/>
                  </a:cubicBezTo>
                  <a:cubicBezTo>
                    <a:pt x="123479" y="188469"/>
                    <a:pt x="123796" y="186567"/>
                    <a:pt x="123162" y="185775"/>
                  </a:cubicBezTo>
                  <a:cubicBezTo>
                    <a:pt x="122845" y="186884"/>
                    <a:pt x="123162" y="188628"/>
                    <a:pt x="123162" y="189896"/>
                  </a:cubicBezTo>
                  <a:cubicBezTo>
                    <a:pt x="122370" y="190054"/>
                    <a:pt x="121894" y="190371"/>
                    <a:pt x="121260" y="190530"/>
                  </a:cubicBezTo>
                  <a:cubicBezTo>
                    <a:pt x="121101" y="189262"/>
                    <a:pt x="121260" y="187677"/>
                    <a:pt x="120784" y="186726"/>
                  </a:cubicBezTo>
                  <a:cubicBezTo>
                    <a:pt x="120309" y="187201"/>
                    <a:pt x="120467" y="187994"/>
                    <a:pt x="120467" y="188628"/>
                  </a:cubicBezTo>
                  <a:lnTo>
                    <a:pt x="120467" y="190847"/>
                  </a:lnTo>
                  <a:cubicBezTo>
                    <a:pt x="119992" y="191005"/>
                    <a:pt x="119199" y="191639"/>
                    <a:pt x="118724" y="191481"/>
                  </a:cubicBezTo>
                  <a:cubicBezTo>
                    <a:pt x="117456" y="192749"/>
                    <a:pt x="115078" y="193541"/>
                    <a:pt x="113810" y="194968"/>
                  </a:cubicBezTo>
                  <a:cubicBezTo>
                    <a:pt x="113493" y="195285"/>
                    <a:pt x="113176" y="195761"/>
                    <a:pt x="113335" y="196236"/>
                  </a:cubicBezTo>
                  <a:cubicBezTo>
                    <a:pt x="114286" y="196078"/>
                    <a:pt x="115078" y="195444"/>
                    <a:pt x="115871" y="194810"/>
                  </a:cubicBezTo>
                  <a:cubicBezTo>
                    <a:pt x="116822" y="194334"/>
                    <a:pt x="117614" y="193700"/>
                    <a:pt x="118565" y="193383"/>
                  </a:cubicBezTo>
                  <a:cubicBezTo>
                    <a:pt x="118724" y="193859"/>
                    <a:pt x="118407" y="194176"/>
                    <a:pt x="118407" y="194651"/>
                  </a:cubicBezTo>
                  <a:cubicBezTo>
                    <a:pt x="115871" y="196078"/>
                    <a:pt x="113969" y="198138"/>
                    <a:pt x="112066" y="200040"/>
                  </a:cubicBezTo>
                  <a:cubicBezTo>
                    <a:pt x="110323" y="197504"/>
                    <a:pt x="108104" y="195444"/>
                    <a:pt x="105409" y="193859"/>
                  </a:cubicBezTo>
                  <a:cubicBezTo>
                    <a:pt x="105092" y="193383"/>
                    <a:pt x="105092" y="192749"/>
                    <a:pt x="104775" y="192273"/>
                  </a:cubicBezTo>
                  <a:cubicBezTo>
                    <a:pt x="105726" y="192432"/>
                    <a:pt x="106677" y="192907"/>
                    <a:pt x="107470" y="193541"/>
                  </a:cubicBezTo>
                  <a:cubicBezTo>
                    <a:pt x="108262" y="194176"/>
                    <a:pt x="109213" y="194810"/>
                    <a:pt x="109847" y="195602"/>
                  </a:cubicBezTo>
                  <a:cubicBezTo>
                    <a:pt x="110323" y="196236"/>
                    <a:pt x="110481" y="197346"/>
                    <a:pt x="111432" y="197663"/>
                  </a:cubicBezTo>
                  <a:cubicBezTo>
                    <a:pt x="111908" y="197346"/>
                    <a:pt x="111432" y="196395"/>
                    <a:pt x="111274" y="196078"/>
                  </a:cubicBezTo>
                  <a:cubicBezTo>
                    <a:pt x="110640" y="194810"/>
                    <a:pt x="109372" y="193383"/>
                    <a:pt x="108262" y="192432"/>
                  </a:cubicBezTo>
                  <a:cubicBezTo>
                    <a:pt x="107153" y="191481"/>
                    <a:pt x="105568" y="190688"/>
                    <a:pt x="104300" y="190054"/>
                  </a:cubicBezTo>
                  <a:cubicBezTo>
                    <a:pt x="104141" y="189103"/>
                    <a:pt x="104141" y="187994"/>
                    <a:pt x="103665" y="187201"/>
                  </a:cubicBezTo>
                  <a:cubicBezTo>
                    <a:pt x="103190" y="187677"/>
                    <a:pt x="103507" y="188945"/>
                    <a:pt x="103665" y="189737"/>
                  </a:cubicBezTo>
                  <a:cubicBezTo>
                    <a:pt x="102397" y="189262"/>
                    <a:pt x="101129" y="188786"/>
                    <a:pt x="99861" y="188311"/>
                  </a:cubicBezTo>
                  <a:cubicBezTo>
                    <a:pt x="99544" y="186726"/>
                    <a:pt x="100020" y="184506"/>
                    <a:pt x="99544" y="183238"/>
                  </a:cubicBezTo>
                  <a:cubicBezTo>
                    <a:pt x="98752" y="184189"/>
                    <a:pt x="99069" y="186250"/>
                    <a:pt x="99069" y="187835"/>
                  </a:cubicBezTo>
                  <a:cubicBezTo>
                    <a:pt x="98118" y="187677"/>
                    <a:pt x="97642" y="187360"/>
                    <a:pt x="96691" y="187360"/>
                  </a:cubicBezTo>
                  <a:cubicBezTo>
                    <a:pt x="96533" y="185933"/>
                    <a:pt x="96850" y="184031"/>
                    <a:pt x="96374" y="182921"/>
                  </a:cubicBezTo>
                  <a:cubicBezTo>
                    <a:pt x="95582" y="183714"/>
                    <a:pt x="96057" y="185616"/>
                    <a:pt x="95899" y="187043"/>
                  </a:cubicBezTo>
                  <a:cubicBezTo>
                    <a:pt x="95106" y="187043"/>
                    <a:pt x="94472" y="186726"/>
                    <a:pt x="93679" y="186726"/>
                  </a:cubicBezTo>
                  <a:cubicBezTo>
                    <a:pt x="93362" y="185140"/>
                    <a:pt x="93679" y="183080"/>
                    <a:pt x="93362" y="181653"/>
                  </a:cubicBezTo>
                  <a:cubicBezTo>
                    <a:pt x="92570" y="182763"/>
                    <a:pt x="92887" y="184823"/>
                    <a:pt x="92887" y="186409"/>
                  </a:cubicBezTo>
                  <a:cubicBezTo>
                    <a:pt x="91936" y="186409"/>
                    <a:pt x="91302" y="186250"/>
                    <a:pt x="90351" y="186092"/>
                  </a:cubicBezTo>
                  <a:cubicBezTo>
                    <a:pt x="89875" y="183872"/>
                    <a:pt x="90192" y="180544"/>
                    <a:pt x="90034" y="178325"/>
                  </a:cubicBezTo>
                  <a:cubicBezTo>
                    <a:pt x="89558" y="178642"/>
                    <a:pt x="89400" y="179276"/>
                    <a:pt x="89400" y="179910"/>
                  </a:cubicBezTo>
                  <a:cubicBezTo>
                    <a:pt x="89241" y="181812"/>
                    <a:pt x="89241" y="184189"/>
                    <a:pt x="89400" y="185933"/>
                  </a:cubicBezTo>
                  <a:cubicBezTo>
                    <a:pt x="88924" y="185933"/>
                    <a:pt x="88449" y="185775"/>
                    <a:pt x="88132" y="185616"/>
                  </a:cubicBezTo>
                  <a:cubicBezTo>
                    <a:pt x="87498" y="184189"/>
                    <a:pt x="87498" y="181970"/>
                    <a:pt x="87181" y="180227"/>
                  </a:cubicBezTo>
                  <a:cubicBezTo>
                    <a:pt x="86546" y="181653"/>
                    <a:pt x="87022" y="184189"/>
                    <a:pt x="87339" y="185457"/>
                  </a:cubicBezTo>
                  <a:cubicBezTo>
                    <a:pt x="87022" y="185457"/>
                    <a:pt x="86388" y="185299"/>
                    <a:pt x="86229" y="185457"/>
                  </a:cubicBezTo>
                  <a:cubicBezTo>
                    <a:pt x="86388" y="186250"/>
                    <a:pt x="87181" y="186409"/>
                    <a:pt x="87656" y="186726"/>
                  </a:cubicBezTo>
                  <a:cubicBezTo>
                    <a:pt x="87973" y="187677"/>
                    <a:pt x="88290" y="188311"/>
                    <a:pt x="88607" y="189103"/>
                  </a:cubicBezTo>
                  <a:cubicBezTo>
                    <a:pt x="87181" y="189103"/>
                    <a:pt x="86229" y="188469"/>
                    <a:pt x="84803" y="188469"/>
                  </a:cubicBezTo>
                  <a:cubicBezTo>
                    <a:pt x="83059" y="186250"/>
                    <a:pt x="82742" y="180861"/>
                    <a:pt x="83852" y="177532"/>
                  </a:cubicBezTo>
                  <a:cubicBezTo>
                    <a:pt x="84010" y="176898"/>
                    <a:pt x="84644" y="176105"/>
                    <a:pt x="84644" y="175630"/>
                  </a:cubicBezTo>
                  <a:cubicBezTo>
                    <a:pt x="84644" y="174996"/>
                    <a:pt x="83693" y="174520"/>
                    <a:pt x="84327" y="174045"/>
                  </a:cubicBezTo>
                  <a:cubicBezTo>
                    <a:pt x="79255" y="175471"/>
                    <a:pt x="76402" y="179117"/>
                    <a:pt x="73866" y="183238"/>
                  </a:cubicBezTo>
                  <a:cubicBezTo>
                    <a:pt x="72122" y="182287"/>
                    <a:pt x="70062" y="181495"/>
                    <a:pt x="68159" y="180702"/>
                  </a:cubicBezTo>
                  <a:cubicBezTo>
                    <a:pt x="68001" y="180068"/>
                    <a:pt x="67684" y="179434"/>
                    <a:pt x="67684" y="178483"/>
                  </a:cubicBezTo>
                  <a:cubicBezTo>
                    <a:pt x="67684" y="178166"/>
                    <a:pt x="67842" y="178166"/>
                    <a:pt x="68159" y="178325"/>
                  </a:cubicBezTo>
                  <a:cubicBezTo>
                    <a:pt x="68159" y="177849"/>
                    <a:pt x="67684" y="178008"/>
                    <a:pt x="67684" y="177691"/>
                  </a:cubicBezTo>
                  <a:cubicBezTo>
                    <a:pt x="67842" y="175471"/>
                    <a:pt x="67684" y="172777"/>
                    <a:pt x="67842" y="170875"/>
                  </a:cubicBezTo>
                  <a:cubicBezTo>
                    <a:pt x="68001" y="170399"/>
                    <a:pt x="68318" y="169924"/>
                    <a:pt x="68159" y="169448"/>
                  </a:cubicBezTo>
                  <a:cubicBezTo>
                    <a:pt x="67367" y="169607"/>
                    <a:pt x="67367" y="170716"/>
                    <a:pt x="67208" y="171509"/>
                  </a:cubicBezTo>
                  <a:cubicBezTo>
                    <a:pt x="66891" y="173094"/>
                    <a:pt x="66733" y="175313"/>
                    <a:pt x="66733" y="177373"/>
                  </a:cubicBezTo>
                  <a:cubicBezTo>
                    <a:pt x="66099" y="177056"/>
                    <a:pt x="65623" y="176898"/>
                    <a:pt x="64989" y="176581"/>
                  </a:cubicBezTo>
                  <a:cubicBezTo>
                    <a:pt x="64831" y="173411"/>
                    <a:pt x="64989" y="170399"/>
                    <a:pt x="65306" y="167546"/>
                  </a:cubicBezTo>
                  <a:cubicBezTo>
                    <a:pt x="64672" y="168021"/>
                    <a:pt x="64514" y="169131"/>
                    <a:pt x="64514" y="169924"/>
                  </a:cubicBezTo>
                  <a:cubicBezTo>
                    <a:pt x="64197" y="171826"/>
                    <a:pt x="64038" y="174045"/>
                    <a:pt x="64038" y="176264"/>
                  </a:cubicBezTo>
                  <a:cubicBezTo>
                    <a:pt x="63404" y="176105"/>
                    <a:pt x="62929" y="175947"/>
                    <a:pt x="62453" y="175630"/>
                  </a:cubicBezTo>
                  <a:cubicBezTo>
                    <a:pt x="62136" y="175313"/>
                    <a:pt x="62136" y="174837"/>
                    <a:pt x="61502" y="174996"/>
                  </a:cubicBezTo>
                  <a:cubicBezTo>
                    <a:pt x="61661" y="171033"/>
                    <a:pt x="62136" y="167863"/>
                    <a:pt x="63087" y="164851"/>
                  </a:cubicBezTo>
                  <a:cubicBezTo>
                    <a:pt x="61819" y="165485"/>
                    <a:pt x="61502" y="167387"/>
                    <a:pt x="61185" y="169131"/>
                  </a:cubicBezTo>
                  <a:cubicBezTo>
                    <a:pt x="60868" y="170875"/>
                    <a:pt x="60551" y="172935"/>
                    <a:pt x="60551" y="174837"/>
                  </a:cubicBezTo>
                  <a:cubicBezTo>
                    <a:pt x="59600" y="174362"/>
                    <a:pt x="58807" y="174045"/>
                    <a:pt x="58015" y="173569"/>
                  </a:cubicBezTo>
                  <a:cubicBezTo>
                    <a:pt x="58173" y="170241"/>
                    <a:pt x="58966" y="167546"/>
                    <a:pt x="59441" y="164693"/>
                  </a:cubicBezTo>
                  <a:cubicBezTo>
                    <a:pt x="58966" y="165010"/>
                    <a:pt x="58649" y="165802"/>
                    <a:pt x="58490" y="166436"/>
                  </a:cubicBezTo>
                  <a:cubicBezTo>
                    <a:pt x="57856" y="168338"/>
                    <a:pt x="57539" y="170716"/>
                    <a:pt x="57222" y="172935"/>
                  </a:cubicBezTo>
                  <a:cubicBezTo>
                    <a:pt x="56905" y="172935"/>
                    <a:pt x="57064" y="172301"/>
                    <a:pt x="56747" y="172301"/>
                  </a:cubicBezTo>
                  <a:cubicBezTo>
                    <a:pt x="55954" y="172460"/>
                    <a:pt x="55320" y="171826"/>
                    <a:pt x="54686" y="171509"/>
                  </a:cubicBezTo>
                  <a:cubicBezTo>
                    <a:pt x="54845" y="171033"/>
                    <a:pt x="54686" y="170558"/>
                    <a:pt x="54369" y="170399"/>
                  </a:cubicBezTo>
                  <a:cubicBezTo>
                    <a:pt x="54369" y="167387"/>
                    <a:pt x="54686" y="164851"/>
                    <a:pt x="55637" y="162474"/>
                  </a:cubicBezTo>
                  <a:cubicBezTo>
                    <a:pt x="55954" y="161840"/>
                    <a:pt x="56430" y="161047"/>
                    <a:pt x="56430" y="160254"/>
                  </a:cubicBezTo>
                  <a:cubicBezTo>
                    <a:pt x="55003" y="161047"/>
                    <a:pt x="54528" y="162949"/>
                    <a:pt x="54052" y="164851"/>
                  </a:cubicBezTo>
                  <a:cubicBezTo>
                    <a:pt x="53577" y="166595"/>
                    <a:pt x="53260" y="168655"/>
                    <a:pt x="53260" y="170875"/>
                  </a:cubicBezTo>
                  <a:cubicBezTo>
                    <a:pt x="52784" y="170716"/>
                    <a:pt x="52626" y="170399"/>
                    <a:pt x="52309" y="170399"/>
                  </a:cubicBezTo>
                  <a:cubicBezTo>
                    <a:pt x="52309" y="170558"/>
                    <a:pt x="52943" y="170875"/>
                    <a:pt x="53260" y="171350"/>
                  </a:cubicBezTo>
                  <a:lnTo>
                    <a:pt x="53260" y="173569"/>
                  </a:lnTo>
                  <a:cubicBezTo>
                    <a:pt x="51833" y="173252"/>
                    <a:pt x="51199" y="171984"/>
                    <a:pt x="51040" y="170399"/>
                  </a:cubicBezTo>
                  <a:cubicBezTo>
                    <a:pt x="50565" y="165802"/>
                    <a:pt x="52309" y="161047"/>
                    <a:pt x="53577" y="158035"/>
                  </a:cubicBezTo>
                  <a:cubicBezTo>
                    <a:pt x="52784" y="158352"/>
                    <a:pt x="52467" y="159303"/>
                    <a:pt x="52150" y="159937"/>
                  </a:cubicBezTo>
                  <a:cubicBezTo>
                    <a:pt x="50882" y="162949"/>
                    <a:pt x="49455" y="167387"/>
                    <a:pt x="50248" y="171826"/>
                  </a:cubicBezTo>
                  <a:cubicBezTo>
                    <a:pt x="49614" y="171509"/>
                    <a:pt x="48980" y="171033"/>
                    <a:pt x="48504" y="170716"/>
                  </a:cubicBezTo>
                  <a:cubicBezTo>
                    <a:pt x="48187" y="167229"/>
                    <a:pt x="48504" y="163900"/>
                    <a:pt x="49297" y="161047"/>
                  </a:cubicBezTo>
                  <a:cubicBezTo>
                    <a:pt x="49931" y="159145"/>
                    <a:pt x="50565" y="157084"/>
                    <a:pt x="51991" y="156292"/>
                  </a:cubicBezTo>
                  <a:cubicBezTo>
                    <a:pt x="51040" y="155341"/>
                    <a:pt x="50248" y="156609"/>
                    <a:pt x="49772" y="157401"/>
                  </a:cubicBezTo>
                  <a:cubicBezTo>
                    <a:pt x="48029" y="160571"/>
                    <a:pt x="47078" y="164851"/>
                    <a:pt x="47236" y="169924"/>
                  </a:cubicBezTo>
                  <a:cubicBezTo>
                    <a:pt x="46602" y="169448"/>
                    <a:pt x="45810" y="169131"/>
                    <a:pt x="45176" y="168497"/>
                  </a:cubicBezTo>
                  <a:cubicBezTo>
                    <a:pt x="44859" y="162949"/>
                    <a:pt x="46127" y="158986"/>
                    <a:pt x="47712" y="155341"/>
                  </a:cubicBezTo>
                  <a:cubicBezTo>
                    <a:pt x="46919" y="155658"/>
                    <a:pt x="46602" y="156609"/>
                    <a:pt x="46285" y="157243"/>
                  </a:cubicBezTo>
                  <a:cubicBezTo>
                    <a:pt x="44859" y="159937"/>
                    <a:pt x="44225" y="163583"/>
                    <a:pt x="44383" y="167863"/>
                  </a:cubicBezTo>
                  <a:cubicBezTo>
                    <a:pt x="44066" y="168021"/>
                    <a:pt x="43591" y="167387"/>
                    <a:pt x="43273" y="167070"/>
                  </a:cubicBezTo>
                  <a:cubicBezTo>
                    <a:pt x="42956" y="166753"/>
                    <a:pt x="42481" y="166436"/>
                    <a:pt x="42322" y="166119"/>
                  </a:cubicBezTo>
                  <a:cubicBezTo>
                    <a:pt x="42322" y="164376"/>
                    <a:pt x="42164" y="162632"/>
                    <a:pt x="42322" y="161205"/>
                  </a:cubicBezTo>
                  <a:cubicBezTo>
                    <a:pt x="42481" y="157243"/>
                    <a:pt x="44225" y="154548"/>
                    <a:pt x="45651" y="151853"/>
                  </a:cubicBezTo>
                  <a:cubicBezTo>
                    <a:pt x="45017" y="152012"/>
                    <a:pt x="44542" y="152963"/>
                    <a:pt x="44066" y="153597"/>
                  </a:cubicBezTo>
                  <a:cubicBezTo>
                    <a:pt x="42164" y="156450"/>
                    <a:pt x="41054" y="160254"/>
                    <a:pt x="41530" y="165485"/>
                  </a:cubicBezTo>
                  <a:cubicBezTo>
                    <a:pt x="41054" y="165168"/>
                    <a:pt x="40579" y="164851"/>
                    <a:pt x="40262" y="164376"/>
                  </a:cubicBezTo>
                  <a:cubicBezTo>
                    <a:pt x="40103" y="160413"/>
                    <a:pt x="40737" y="157084"/>
                    <a:pt x="41371" y="153756"/>
                  </a:cubicBezTo>
                  <a:cubicBezTo>
                    <a:pt x="41688" y="152487"/>
                    <a:pt x="42481" y="151219"/>
                    <a:pt x="41371" y="150585"/>
                  </a:cubicBezTo>
                  <a:cubicBezTo>
                    <a:pt x="39152" y="150585"/>
                    <a:pt x="37726" y="151853"/>
                    <a:pt x="35982" y="152487"/>
                  </a:cubicBezTo>
                  <a:cubicBezTo>
                    <a:pt x="34080" y="153121"/>
                    <a:pt x="32336" y="153597"/>
                    <a:pt x="30276" y="154073"/>
                  </a:cubicBezTo>
                  <a:cubicBezTo>
                    <a:pt x="29642" y="153439"/>
                    <a:pt x="28532" y="153280"/>
                    <a:pt x="27898" y="152646"/>
                  </a:cubicBezTo>
                  <a:cubicBezTo>
                    <a:pt x="28691" y="152804"/>
                    <a:pt x="29483" y="152963"/>
                    <a:pt x="29959" y="153280"/>
                  </a:cubicBezTo>
                  <a:cubicBezTo>
                    <a:pt x="29800" y="152963"/>
                    <a:pt x="29325" y="152804"/>
                    <a:pt x="29325" y="152487"/>
                  </a:cubicBezTo>
                  <a:cubicBezTo>
                    <a:pt x="31861" y="151219"/>
                    <a:pt x="34080" y="149793"/>
                    <a:pt x="35190" y="147098"/>
                  </a:cubicBezTo>
                  <a:cubicBezTo>
                    <a:pt x="33921" y="147415"/>
                    <a:pt x="33287" y="148683"/>
                    <a:pt x="32336" y="149476"/>
                  </a:cubicBezTo>
                  <a:cubicBezTo>
                    <a:pt x="31227" y="150427"/>
                    <a:pt x="30276" y="151061"/>
                    <a:pt x="29008" y="151695"/>
                  </a:cubicBezTo>
                  <a:cubicBezTo>
                    <a:pt x="28374" y="151061"/>
                    <a:pt x="27581" y="150427"/>
                    <a:pt x="27106" y="149634"/>
                  </a:cubicBezTo>
                  <a:cubicBezTo>
                    <a:pt x="29800" y="148366"/>
                    <a:pt x="31861" y="146306"/>
                    <a:pt x="33446" y="143769"/>
                  </a:cubicBezTo>
                  <a:cubicBezTo>
                    <a:pt x="32653" y="143928"/>
                    <a:pt x="32178" y="144562"/>
                    <a:pt x="31702" y="145037"/>
                  </a:cubicBezTo>
                  <a:cubicBezTo>
                    <a:pt x="30276" y="146623"/>
                    <a:pt x="28532" y="148049"/>
                    <a:pt x="26313" y="149159"/>
                  </a:cubicBezTo>
                  <a:cubicBezTo>
                    <a:pt x="25837" y="148525"/>
                    <a:pt x="25203" y="148049"/>
                    <a:pt x="24728" y="147415"/>
                  </a:cubicBezTo>
                  <a:cubicBezTo>
                    <a:pt x="26789" y="145989"/>
                    <a:pt x="28849" y="144720"/>
                    <a:pt x="30276" y="142660"/>
                  </a:cubicBezTo>
                  <a:cubicBezTo>
                    <a:pt x="28374" y="143611"/>
                    <a:pt x="26472" y="145672"/>
                    <a:pt x="24252" y="146623"/>
                  </a:cubicBezTo>
                  <a:cubicBezTo>
                    <a:pt x="23460" y="146147"/>
                    <a:pt x="23143" y="145513"/>
                    <a:pt x="22667" y="144720"/>
                  </a:cubicBezTo>
                  <a:cubicBezTo>
                    <a:pt x="23618" y="144086"/>
                    <a:pt x="24728" y="143611"/>
                    <a:pt x="25679" y="142818"/>
                  </a:cubicBezTo>
                  <a:cubicBezTo>
                    <a:pt x="26630" y="142184"/>
                    <a:pt x="27740" y="141550"/>
                    <a:pt x="28057" y="140599"/>
                  </a:cubicBezTo>
                  <a:cubicBezTo>
                    <a:pt x="26947" y="140599"/>
                    <a:pt x="25996" y="141550"/>
                    <a:pt x="25203" y="142184"/>
                  </a:cubicBezTo>
                  <a:cubicBezTo>
                    <a:pt x="24094" y="142818"/>
                    <a:pt x="23143" y="143294"/>
                    <a:pt x="22192" y="143928"/>
                  </a:cubicBezTo>
                  <a:cubicBezTo>
                    <a:pt x="21558" y="143294"/>
                    <a:pt x="21082" y="142501"/>
                    <a:pt x="20607" y="141550"/>
                  </a:cubicBezTo>
                  <a:cubicBezTo>
                    <a:pt x="22984" y="140441"/>
                    <a:pt x="25520" y="139331"/>
                    <a:pt x="27106" y="137429"/>
                  </a:cubicBezTo>
                  <a:cubicBezTo>
                    <a:pt x="26630" y="137271"/>
                    <a:pt x="25996" y="137746"/>
                    <a:pt x="25362" y="138063"/>
                  </a:cubicBezTo>
                  <a:cubicBezTo>
                    <a:pt x="23777" y="138856"/>
                    <a:pt x="22033" y="140124"/>
                    <a:pt x="20131" y="140916"/>
                  </a:cubicBezTo>
                  <a:cubicBezTo>
                    <a:pt x="19656" y="140599"/>
                    <a:pt x="19339" y="139965"/>
                    <a:pt x="19022" y="139490"/>
                  </a:cubicBezTo>
                  <a:cubicBezTo>
                    <a:pt x="21082" y="138222"/>
                    <a:pt x="23143" y="137112"/>
                    <a:pt x="24886" y="135368"/>
                  </a:cubicBezTo>
                  <a:cubicBezTo>
                    <a:pt x="25520" y="134893"/>
                    <a:pt x="26313" y="134259"/>
                    <a:pt x="26472" y="133466"/>
                  </a:cubicBezTo>
                  <a:cubicBezTo>
                    <a:pt x="25679" y="133625"/>
                    <a:pt x="25045" y="134259"/>
                    <a:pt x="24411" y="134734"/>
                  </a:cubicBezTo>
                  <a:cubicBezTo>
                    <a:pt x="22826" y="136161"/>
                    <a:pt x="20765" y="137429"/>
                    <a:pt x="18546" y="138539"/>
                  </a:cubicBezTo>
                  <a:cubicBezTo>
                    <a:pt x="17754" y="138063"/>
                    <a:pt x="17436" y="137112"/>
                    <a:pt x="16802" y="136478"/>
                  </a:cubicBezTo>
                  <a:cubicBezTo>
                    <a:pt x="19339" y="135051"/>
                    <a:pt x="21558" y="133466"/>
                    <a:pt x="23143" y="131247"/>
                  </a:cubicBezTo>
                  <a:cubicBezTo>
                    <a:pt x="22350" y="131089"/>
                    <a:pt x="21875" y="131881"/>
                    <a:pt x="21399" y="132198"/>
                  </a:cubicBezTo>
                  <a:cubicBezTo>
                    <a:pt x="19814" y="133466"/>
                    <a:pt x="18229" y="134734"/>
                    <a:pt x="16327" y="135527"/>
                  </a:cubicBezTo>
                  <a:cubicBezTo>
                    <a:pt x="15693" y="135051"/>
                    <a:pt x="15534" y="134259"/>
                    <a:pt x="15059" y="133783"/>
                  </a:cubicBezTo>
                  <a:cubicBezTo>
                    <a:pt x="16168" y="133149"/>
                    <a:pt x="17436" y="132515"/>
                    <a:pt x="18546" y="131881"/>
                  </a:cubicBezTo>
                  <a:cubicBezTo>
                    <a:pt x="19656" y="131247"/>
                    <a:pt x="20924" y="130613"/>
                    <a:pt x="21399" y="129345"/>
                  </a:cubicBezTo>
                  <a:cubicBezTo>
                    <a:pt x="19022" y="130138"/>
                    <a:pt x="16961" y="131881"/>
                    <a:pt x="14425" y="132832"/>
                  </a:cubicBezTo>
                  <a:cubicBezTo>
                    <a:pt x="13949" y="132515"/>
                    <a:pt x="13791" y="131564"/>
                    <a:pt x="13315" y="131089"/>
                  </a:cubicBezTo>
                  <a:cubicBezTo>
                    <a:pt x="15534" y="129662"/>
                    <a:pt x="18229" y="128711"/>
                    <a:pt x="19973" y="126809"/>
                  </a:cubicBezTo>
                  <a:cubicBezTo>
                    <a:pt x="18705" y="126967"/>
                    <a:pt x="17595" y="127760"/>
                    <a:pt x="16485" y="128394"/>
                  </a:cubicBezTo>
                  <a:cubicBezTo>
                    <a:pt x="15376" y="128869"/>
                    <a:pt x="14266" y="129662"/>
                    <a:pt x="12998" y="130138"/>
                  </a:cubicBezTo>
                  <a:cubicBezTo>
                    <a:pt x="12681" y="129979"/>
                    <a:pt x="12523" y="129345"/>
                    <a:pt x="12364" y="128869"/>
                  </a:cubicBezTo>
                  <a:cubicBezTo>
                    <a:pt x="13474" y="128235"/>
                    <a:pt x="14742" y="127760"/>
                    <a:pt x="15851" y="126967"/>
                  </a:cubicBezTo>
                  <a:cubicBezTo>
                    <a:pt x="19180" y="126333"/>
                    <a:pt x="22350" y="124114"/>
                    <a:pt x="24728" y="122371"/>
                  </a:cubicBezTo>
                  <a:cubicBezTo>
                    <a:pt x="27264" y="120627"/>
                    <a:pt x="29325" y="118408"/>
                    <a:pt x="31702" y="116823"/>
                  </a:cubicBezTo>
                  <a:cubicBezTo>
                    <a:pt x="33921" y="113970"/>
                    <a:pt x="36299" y="111592"/>
                    <a:pt x="38360" y="108580"/>
                  </a:cubicBezTo>
                  <a:cubicBezTo>
                    <a:pt x="40420" y="105727"/>
                    <a:pt x="42481" y="102715"/>
                    <a:pt x="43432" y="98911"/>
                  </a:cubicBezTo>
                  <a:cubicBezTo>
                    <a:pt x="43432" y="98594"/>
                    <a:pt x="43749" y="98594"/>
                    <a:pt x="44066" y="98594"/>
                  </a:cubicBezTo>
                  <a:cubicBezTo>
                    <a:pt x="43591" y="97009"/>
                    <a:pt x="45017" y="95582"/>
                    <a:pt x="44542" y="93522"/>
                  </a:cubicBezTo>
                  <a:cubicBezTo>
                    <a:pt x="43591" y="93997"/>
                    <a:pt x="42956" y="95424"/>
                    <a:pt x="42639" y="96692"/>
                  </a:cubicBezTo>
                  <a:cubicBezTo>
                    <a:pt x="42005" y="96692"/>
                    <a:pt x="41530" y="95741"/>
                    <a:pt x="41054" y="95107"/>
                  </a:cubicBezTo>
                  <a:cubicBezTo>
                    <a:pt x="42798" y="90035"/>
                    <a:pt x="43432" y="84170"/>
                    <a:pt x="43591" y="77671"/>
                  </a:cubicBezTo>
                  <a:cubicBezTo>
                    <a:pt x="43749" y="76086"/>
                    <a:pt x="43908" y="74501"/>
                    <a:pt x="43908" y="73074"/>
                  </a:cubicBezTo>
                  <a:cubicBezTo>
                    <a:pt x="44225" y="69270"/>
                    <a:pt x="43591" y="65783"/>
                    <a:pt x="42956" y="62454"/>
                  </a:cubicBezTo>
                  <a:cubicBezTo>
                    <a:pt x="42481" y="59918"/>
                    <a:pt x="42005" y="57382"/>
                    <a:pt x="41371" y="55162"/>
                  </a:cubicBezTo>
                  <a:cubicBezTo>
                    <a:pt x="40737" y="53102"/>
                    <a:pt x="39469" y="51358"/>
                    <a:pt x="38201" y="49456"/>
                  </a:cubicBezTo>
                  <a:cubicBezTo>
                    <a:pt x="37726" y="48505"/>
                    <a:pt x="37250" y="47554"/>
                    <a:pt x="36775" y="46603"/>
                  </a:cubicBezTo>
                  <a:cubicBezTo>
                    <a:pt x="33921" y="42006"/>
                    <a:pt x="30276" y="38360"/>
                    <a:pt x="26630" y="34556"/>
                  </a:cubicBezTo>
                  <a:cubicBezTo>
                    <a:pt x="23618" y="31544"/>
                    <a:pt x="20448" y="28850"/>
                    <a:pt x="16961" y="26789"/>
                  </a:cubicBezTo>
                  <a:cubicBezTo>
                    <a:pt x="16961" y="25997"/>
                    <a:pt x="17119" y="25363"/>
                    <a:pt x="17119" y="24570"/>
                  </a:cubicBezTo>
                  <a:cubicBezTo>
                    <a:pt x="17436" y="24887"/>
                    <a:pt x="18229" y="25204"/>
                    <a:pt x="18388" y="25521"/>
                  </a:cubicBezTo>
                  <a:cubicBezTo>
                    <a:pt x="18388" y="25521"/>
                    <a:pt x="17912" y="25521"/>
                    <a:pt x="18229" y="25680"/>
                  </a:cubicBezTo>
                  <a:cubicBezTo>
                    <a:pt x="18705" y="26472"/>
                    <a:pt x="19656" y="26789"/>
                    <a:pt x="20290" y="27423"/>
                  </a:cubicBezTo>
                  <a:cubicBezTo>
                    <a:pt x="20290" y="27740"/>
                    <a:pt x="20448" y="28057"/>
                    <a:pt x="20448" y="28374"/>
                  </a:cubicBezTo>
                  <a:cubicBezTo>
                    <a:pt x="20607" y="28533"/>
                    <a:pt x="20607" y="28057"/>
                    <a:pt x="20765" y="27740"/>
                  </a:cubicBezTo>
                  <a:cubicBezTo>
                    <a:pt x="24728" y="31227"/>
                    <a:pt x="29008" y="34398"/>
                    <a:pt x="32653" y="38360"/>
                  </a:cubicBezTo>
                  <a:cubicBezTo>
                    <a:pt x="36141" y="42165"/>
                    <a:pt x="39311" y="46286"/>
                    <a:pt x="42005" y="51041"/>
                  </a:cubicBezTo>
                  <a:cubicBezTo>
                    <a:pt x="41054" y="44859"/>
                    <a:pt x="36933" y="40897"/>
                    <a:pt x="33446" y="37092"/>
                  </a:cubicBezTo>
                  <a:cubicBezTo>
                    <a:pt x="29800" y="33130"/>
                    <a:pt x="25362" y="29959"/>
                    <a:pt x="21241" y="26472"/>
                  </a:cubicBezTo>
                  <a:cubicBezTo>
                    <a:pt x="21399" y="25680"/>
                    <a:pt x="21716" y="25204"/>
                    <a:pt x="21875" y="24411"/>
                  </a:cubicBezTo>
                  <a:cubicBezTo>
                    <a:pt x="22667" y="24570"/>
                    <a:pt x="23301" y="25046"/>
                    <a:pt x="24252" y="25204"/>
                  </a:cubicBezTo>
                  <a:cubicBezTo>
                    <a:pt x="23935" y="24253"/>
                    <a:pt x="22667" y="24253"/>
                    <a:pt x="22192" y="23619"/>
                  </a:cubicBezTo>
                  <a:cubicBezTo>
                    <a:pt x="22350" y="22826"/>
                    <a:pt x="22667" y="22192"/>
                    <a:pt x="22826" y="21558"/>
                  </a:cubicBezTo>
                  <a:cubicBezTo>
                    <a:pt x="23460" y="21717"/>
                    <a:pt x="24411" y="22351"/>
                    <a:pt x="25045" y="22034"/>
                  </a:cubicBezTo>
                  <a:cubicBezTo>
                    <a:pt x="24886" y="21400"/>
                    <a:pt x="23618" y="21400"/>
                    <a:pt x="23143" y="20924"/>
                  </a:cubicBezTo>
                  <a:cubicBezTo>
                    <a:pt x="23301" y="20132"/>
                    <a:pt x="23618" y="19815"/>
                    <a:pt x="23777" y="19181"/>
                  </a:cubicBezTo>
                  <a:cubicBezTo>
                    <a:pt x="24411" y="19498"/>
                    <a:pt x="25679" y="19815"/>
                    <a:pt x="26313" y="20132"/>
                  </a:cubicBezTo>
                  <a:cubicBezTo>
                    <a:pt x="25996" y="19022"/>
                    <a:pt x="24728" y="19022"/>
                    <a:pt x="24252" y="18388"/>
                  </a:cubicBezTo>
                  <a:cubicBezTo>
                    <a:pt x="24411" y="17596"/>
                    <a:pt x="24886" y="16962"/>
                    <a:pt x="25203" y="16169"/>
                  </a:cubicBezTo>
                  <a:cubicBezTo>
                    <a:pt x="25837" y="16645"/>
                    <a:pt x="26630" y="17120"/>
                    <a:pt x="27740" y="17120"/>
                  </a:cubicBezTo>
                  <a:cubicBezTo>
                    <a:pt x="27106" y="16486"/>
                    <a:pt x="26313" y="16169"/>
                    <a:pt x="25679" y="15535"/>
                  </a:cubicBezTo>
                  <a:cubicBezTo>
                    <a:pt x="25996" y="14742"/>
                    <a:pt x="26630" y="13950"/>
                    <a:pt x="26947" y="13157"/>
                  </a:cubicBezTo>
                  <a:cubicBezTo>
                    <a:pt x="27581" y="13316"/>
                    <a:pt x="28215" y="14267"/>
                    <a:pt x="29008" y="13950"/>
                  </a:cubicBezTo>
                  <a:cubicBezTo>
                    <a:pt x="28691" y="13157"/>
                    <a:pt x="27740" y="12840"/>
                    <a:pt x="27264" y="12048"/>
                  </a:cubicBezTo>
                  <a:cubicBezTo>
                    <a:pt x="27264" y="11572"/>
                    <a:pt x="27581" y="11255"/>
                    <a:pt x="27740" y="10780"/>
                  </a:cubicBezTo>
                  <a:cubicBezTo>
                    <a:pt x="27106" y="10463"/>
                    <a:pt x="26947" y="11414"/>
                    <a:pt x="26630" y="11414"/>
                  </a:cubicBezTo>
                  <a:cubicBezTo>
                    <a:pt x="26313" y="11097"/>
                    <a:pt x="25996" y="10780"/>
                    <a:pt x="25837" y="10463"/>
                  </a:cubicBezTo>
                  <a:cubicBezTo>
                    <a:pt x="26154" y="9512"/>
                    <a:pt x="27423" y="8243"/>
                    <a:pt x="26472" y="7292"/>
                  </a:cubicBezTo>
                  <a:cubicBezTo>
                    <a:pt x="25679" y="7768"/>
                    <a:pt x="25520" y="8561"/>
                    <a:pt x="25045" y="9195"/>
                  </a:cubicBezTo>
                  <a:cubicBezTo>
                    <a:pt x="24411" y="8878"/>
                    <a:pt x="24411" y="7609"/>
                    <a:pt x="25520" y="7768"/>
                  </a:cubicBezTo>
                  <a:cubicBezTo>
                    <a:pt x="26154" y="6975"/>
                    <a:pt x="27106" y="5866"/>
                    <a:pt x="27740" y="5390"/>
                  </a:cubicBezTo>
                  <a:cubicBezTo>
                    <a:pt x="27581" y="10780"/>
                    <a:pt x="31385" y="12206"/>
                    <a:pt x="35824" y="13633"/>
                  </a:cubicBezTo>
                  <a:cubicBezTo>
                    <a:pt x="41688" y="15535"/>
                    <a:pt x="50723" y="15693"/>
                    <a:pt x="56905" y="14108"/>
                  </a:cubicBezTo>
                  <a:cubicBezTo>
                    <a:pt x="57064" y="14584"/>
                    <a:pt x="57381" y="15218"/>
                    <a:pt x="57539" y="15535"/>
                  </a:cubicBezTo>
                  <a:cubicBezTo>
                    <a:pt x="56113" y="16010"/>
                    <a:pt x="54686" y="16486"/>
                    <a:pt x="53260" y="16962"/>
                  </a:cubicBezTo>
                  <a:cubicBezTo>
                    <a:pt x="62929" y="15852"/>
                    <a:pt x="71488" y="11731"/>
                    <a:pt x="80840" y="9670"/>
                  </a:cubicBezTo>
                  <a:cubicBezTo>
                    <a:pt x="85912" y="8561"/>
                    <a:pt x="90826" y="7134"/>
                    <a:pt x="97325" y="7609"/>
                  </a:cubicBezTo>
                  <a:cubicBezTo>
                    <a:pt x="101129" y="7926"/>
                    <a:pt x="105092" y="8561"/>
                    <a:pt x="107470" y="9987"/>
                  </a:cubicBezTo>
                  <a:cubicBezTo>
                    <a:pt x="110006" y="11572"/>
                    <a:pt x="111749" y="13791"/>
                    <a:pt x="114761" y="15059"/>
                  </a:cubicBezTo>
                  <a:cubicBezTo>
                    <a:pt x="115078" y="15218"/>
                    <a:pt x="114920" y="15535"/>
                    <a:pt x="115237" y="15693"/>
                  </a:cubicBezTo>
                  <a:cubicBezTo>
                    <a:pt x="115554" y="15218"/>
                    <a:pt x="114761" y="14584"/>
                    <a:pt x="114444" y="14108"/>
                  </a:cubicBezTo>
                  <a:cubicBezTo>
                    <a:pt x="114127" y="13474"/>
                    <a:pt x="113652" y="12840"/>
                    <a:pt x="113335" y="12523"/>
                  </a:cubicBezTo>
                  <a:cubicBezTo>
                    <a:pt x="114761" y="12206"/>
                    <a:pt x="115871" y="11414"/>
                    <a:pt x="117139" y="10621"/>
                  </a:cubicBezTo>
                  <a:cubicBezTo>
                    <a:pt x="120626" y="8719"/>
                    <a:pt x="123638" y="7292"/>
                    <a:pt x="129185" y="6975"/>
                  </a:cubicBezTo>
                  <a:cubicBezTo>
                    <a:pt x="131405" y="6975"/>
                    <a:pt x="133624" y="6817"/>
                    <a:pt x="135684" y="7292"/>
                  </a:cubicBezTo>
                  <a:cubicBezTo>
                    <a:pt x="134099" y="5866"/>
                    <a:pt x="130295" y="5707"/>
                    <a:pt x="126649" y="5866"/>
                  </a:cubicBezTo>
                  <a:cubicBezTo>
                    <a:pt x="124272" y="6024"/>
                    <a:pt x="121736" y="6658"/>
                    <a:pt x="119358" y="7768"/>
                  </a:cubicBezTo>
                  <a:cubicBezTo>
                    <a:pt x="116822" y="9036"/>
                    <a:pt x="114286" y="10146"/>
                    <a:pt x="113018" y="12365"/>
                  </a:cubicBezTo>
                  <a:cubicBezTo>
                    <a:pt x="110957" y="10780"/>
                    <a:pt x="109213" y="8878"/>
                    <a:pt x="106519" y="7926"/>
                  </a:cubicBezTo>
                  <a:cubicBezTo>
                    <a:pt x="102714" y="6341"/>
                    <a:pt x="97008" y="6024"/>
                    <a:pt x="91777" y="6341"/>
                  </a:cubicBezTo>
                  <a:cubicBezTo>
                    <a:pt x="81950" y="7134"/>
                    <a:pt x="73390" y="10621"/>
                    <a:pt x="65306" y="12999"/>
                  </a:cubicBezTo>
                  <a:cubicBezTo>
                    <a:pt x="65465" y="12840"/>
                    <a:pt x="65465" y="12523"/>
                    <a:pt x="65465" y="12206"/>
                  </a:cubicBezTo>
                  <a:cubicBezTo>
                    <a:pt x="69586" y="11414"/>
                    <a:pt x="73549" y="10146"/>
                    <a:pt x="77511" y="8719"/>
                  </a:cubicBezTo>
                  <a:cubicBezTo>
                    <a:pt x="79414" y="8085"/>
                    <a:pt x="81633" y="7768"/>
                    <a:pt x="83693" y="7134"/>
                  </a:cubicBezTo>
                  <a:cubicBezTo>
                    <a:pt x="86388" y="6500"/>
                    <a:pt x="88766" y="5866"/>
                    <a:pt x="91936" y="5707"/>
                  </a:cubicBezTo>
                  <a:cubicBezTo>
                    <a:pt x="99861" y="5390"/>
                    <a:pt x="106677" y="6024"/>
                    <a:pt x="110640" y="10146"/>
                  </a:cubicBezTo>
                  <a:cubicBezTo>
                    <a:pt x="111432" y="10304"/>
                    <a:pt x="112066" y="11097"/>
                    <a:pt x="112859" y="10463"/>
                  </a:cubicBezTo>
                  <a:cubicBezTo>
                    <a:pt x="113176" y="10304"/>
                    <a:pt x="113176" y="9829"/>
                    <a:pt x="113493" y="9670"/>
                  </a:cubicBezTo>
                  <a:cubicBezTo>
                    <a:pt x="114603" y="8402"/>
                    <a:pt x="116822" y="7926"/>
                    <a:pt x="118090" y="7134"/>
                  </a:cubicBezTo>
                  <a:cubicBezTo>
                    <a:pt x="118407" y="6975"/>
                    <a:pt x="118090" y="6500"/>
                    <a:pt x="118248" y="6500"/>
                  </a:cubicBezTo>
                  <a:cubicBezTo>
                    <a:pt x="123004" y="4281"/>
                    <a:pt x="131246" y="4122"/>
                    <a:pt x="137428" y="5232"/>
                  </a:cubicBezTo>
                  <a:cubicBezTo>
                    <a:pt x="137428" y="5866"/>
                    <a:pt x="136794" y="6975"/>
                    <a:pt x="137428" y="7451"/>
                  </a:cubicBezTo>
                  <a:cubicBezTo>
                    <a:pt x="138220" y="7292"/>
                    <a:pt x="138062" y="6024"/>
                    <a:pt x="138379" y="5549"/>
                  </a:cubicBezTo>
                  <a:cubicBezTo>
                    <a:pt x="139013" y="5549"/>
                    <a:pt x="139330" y="5707"/>
                    <a:pt x="139964" y="5866"/>
                  </a:cubicBezTo>
                  <a:cubicBezTo>
                    <a:pt x="139964" y="6817"/>
                    <a:pt x="139013" y="7609"/>
                    <a:pt x="139489" y="8561"/>
                  </a:cubicBezTo>
                  <a:cubicBezTo>
                    <a:pt x="140757" y="8402"/>
                    <a:pt x="140440" y="6658"/>
                    <a:pt x="140915" y="5866"/>
                  </a:cubicBezTo>
                  <a:cubicBezTo>
                    <a:pt x="141391" y="5866"/>
                    <a:pt x="141549" y="6024"/>
                    <a:pt x="141866" y="6024"/>
                  </a:cubicBezTo>
                  <a:cubicBezTo>
                    <a:pt x="142025" y="6500"/>
                    <a:pt x="140281" y="9353"/>
                    <a:pt x="141391" y="9512"/>
                  </a:cubicBezTo>
                  <a:cubicBezTo>
                    <a:pt x="142183" y="9512"/>
                    <a:pt x="142500" y="7134"/>
                    <a:pt x="142659" y="6183"/>
                  </a:cubicBezTo>
                  <a:cubicBezTo>
                    <a:pt x="143134" y="6341"/>
                    <a:pt x="143451" y="6341"/>
                    <a:pt x="143768" y="6500"/>
                  </a:cubicBezTo>
                  <a:cubicBezTo>
                    <a:pt x="143610" y="7609"/>
                    <a:pt x="142500" y="8719"/>
                    <a:pt x="143134" y="9829"/>
                  </a:cubicBezTo>
                  <a:cubicBezTo>
                    <a:pt x="144402" y="9512"/>
                    <a:pt x="144402" y="7926"/>
                    <a:pt x="144719" y="6817"/>
                  </a:cubicBezTo>
                  <a:cubicBezTo>
                    <a:pt x="145195" y="6975"/>
                    <a:pt x="145670" y="7134"/>
                    <a:pt x="146146" y="7292"/>
                  </a:cubicBezTo>
                  <a:cubicBezTo>
                    <a:pt x="145987" y="8085"/>
                    <a:pt x="144561" y="10304"/>
                    <a:pt x="145670" y="10463"/>
                  </a:cubicBezTo>
                  <a:cubicBezTo>
                    <a:pt x="146463" y="10463"/>
                    <a:pt x="146463" y="8402"/>
                    <a:pt x="146938" y="7609"/>
                  </a:cubicBezTo>
                  <a:cubicBezTo>
                    <a:pt x="147573" y="7768"/>
                    <a:pt x="148048" y="8085"/>
                    <a:pt x="148524" y="8243"/>
                  </a:cubicBezTo>
                  <a:cubicBezTo>
                    <a:pt x="148207" y="8878"/>
                    <a:pt x="147256" y="10304"/>
                    <a:pt x="148048" y="11097"/>
                  </a:cubicBezTo>
                  <a:cubicBezTo>
                    <a:pt x="148999" y="10780"/>
                    <a:pt x="148841" y="9353"/>
                    <a:pt x="149316" y="8561"/>
                  </a:cubicBezTo>
                  <a:cubicBezTo>
                    <a:pt x="149950" y="8719"/>
                    <a:pt x="150584" y="9036"/>
                    <a:pt x="151218" y="9353"/>
                  </a:cubicBezTo>
                  <a:cubicBezTo>
                    <a:pt x="150901" y="9987"/>
                    <a:pt x="150426" y="10621"/>
                    <a:pt x="150267" y="11414"/>
                  </a:cubicBezTo>
                  <a:cubicBezTo>
                    <a:pt x="149792" y="11414"/>
                    <a:pt x="149316" y="11414"/>
                    <a:pt x="148841" y="11414"/>
                  </a:cubicBezTo>
                  <a:cubicBezTo>
                    <a:pt x="150267" y="12206"/>
                    <a:pt x="151852" y="12206"/>
                    <a:pt x="153437" y="13157"/>
                  </a:cubicBezTo>
                  <a:cubicBezTo>
                    <a:pt x="154388" y="13633"/>
                    <a:pt x="155181" y="13950"/>
                    <a:pt x="156132" y="14267"/>
                  </a:cubicBezTo>
                  <a:cubicBezTo>
                    <a:pt x="158193" y="14901"/>
                    <a:pt x="160253" y="15693"/>
                    <a:pt x="162155" y="16010"/>
                  </a:cubicBezTo>
                  <a:cubicBezTo>
                    <a:pt x="163740" y="16169"/>
                    <a:pt x="165484" y="16010"/>
                    <a:pt x="166594" y="16962"/>
                  </a:cubicBezTo>
                  <a:cubicBezTo>
                    <a:pt x="166752" y="16962"/>
                    <a:pt x="167069" y="16486"/>
                    <a:pt x="167069" y="16803"/>
                  </a:cubicBezTo>
                  <a:cubicBezTo>
                    <a:pt x="167862" y="16962"/>
                    <a:pt x="168971" y="16645"/>
                    <a:pt x="169288" y="17120"/>
                  </a:cubicBezTo>
                  <a:cubicBezTo>
                    <a:pt x="169605" y="17120"/>
                    <a:pt x="169764" y="16962"/>
                    <a:pt x="170081" y="16962"/>
                  </a:cubicBezTo>
                  <a:cubicBezTo>
                    <a:pt x="171824" y="17596"/>
                    <a:pt x="173885" y="18071"/>
                    <a:pt x="175946" y="18230"/>
                  </a:cubicBezTo>
                  <a:cubicBezTo>
                    <a:pt x="183554" y="18705"/>
                    <a:pt x="191004" y="16803"/>
                    <a:pt x="194174" y="12523"/>
                  </a:cubicBezTo>
                  <a:cubicBezTo>
                    <a:pt x="191321" y="13474"/>
                    <a:pt x="188943" y="15218"/>
                    <a:pt x="185773" y="16010"/>
                  </a:cubicBezTo>
                  <a:cubicBezTo>
                    <a:pt x="184822" y="16327"/>
                    <a:pt x="183713" y="16645"/>
                    <a:pt x="182762" y="16803"/>
                  </a:cubicBezTo>
                  <a:cubicBezTo>
                    <a:pt x="178482" y="17279"/>
                    <a:pt x="174044" y="16803"/>
                    <a:pt x="170556" y="15852"/>
                  </a:cubicBezTo>
                  <a:cubicBezTo>
                    <a:pt x="170873" y="15535"/>
                    <a:pt x="171032" y="14901"/>
                    <a:pt x="171349" y="14742"/>
                  </a:cubicBezTo>
                  <a:cubicBezTo>
                    <a:pt x="172934" y="14584"/>
                    <a:pt x="174836" y="15059"/>
                    <a:pt x="176421" y="15059"/>
                  </a:cubicBezTo>
                  <a:cubicBezTo>
                    <a:pt x="179274" y="15059"/>
                    <a:pt x="181652" y="14267"/>
                    <a:pt x="184664" y="14108"/>
                  </a:cubicBezTo>
                  <a:cubicBezTo>
                    <a:pt x="185615" y="13950"/>
                    <a:pt x="186407" y="13474"/>
                    <a:pt x="187200" y="13474"/>
                  </a:cubicBezTo>
                  <a:cubicBezTo>
                    <a:pt x="187675" y="13316"/>
                    <a:pt x="187992" y="13474"/>
                    <a:pt x="188309" y="13474"/>
                  </a:cubicBezTo>
                  <a:cubicBezTo>
                    <a:pt x="189260" y="13316"/>
                    <a:pt x="189736" y="12840"/>
                    <a:pt x="190687" y="12365"/>
                  </a:cubicBezTo>
                  <a:cubicBezTo>
                    <a:pt x="191480" y="12048"/>
                    <a:pt x="192272" y="12048"/>
                    <a:pt x="192906" y="11572"/>
                  </a:cubicBezTo>
                  <a:cubicBezTo>
                    <a:pt x="194333" y="10621"/>
                    <a:pt x="196076" y="8402"/>
                    <a:pt x="195759" y="5707"/>
                  </a:cubicBezTo>
                  <a:cubicBezTo>
                    <a:pt x="195601" y="4915"/>
                    <a:pt x="195125" y="4598"/>
                    <a:pt x="194650" y="3964"/>
                  </a:cubicBezTo>
                  <a:cubicBezTo>
                    <a:pt x="194333" y="3805"/>
                    <a:pt x="194174" y="3171"/>
                    <a:pt x="193857" y="3013"/>
                  </a:cubicBezTo>
                  <a:cubicBezTo>
                    <a:pt x="193223" y="2696"/>
                    <a:pt x="191955" y="3013"/>
                    <a:pt x="191638" y="3013"/>
                  </a:cubicBezTo>
                  <a:cubicBezTo>
                    <a:pt x="191638" y="2220"/>
                    <a:pt x="193223" y="2379"/>
                    <a:pt x="193699" y="2537"/>
                  </a:cubicBezTo>
                  <a:cubicBezTo>
                    <a:pt x="194333" y="2854"/>
                    <a:pt x="195759" y="4439"/>
                    <a:pt x="196235" y="5073"/>
                  </a:cubicBezTo>
                  <a:cubicBezTo>
                    <a:pt x="196710" y="5549"/>
                    <a:pt x="197186" y="6024"/>
                    <a:pt x="197503" y="6500"/>
                  </a:cubicBezTo>
                  <a:cubicBezTo>
                    <a:pt x="197820" y="6817"/>
                    <a:pt x="198612" y="7292"/>
                    <a:pt x="198137" y="7768"/>
                  </a:cubicBezTo>
                  <a:cubicBezTo>
                    <a:pt x="197978" y="7926"/>
                    <a:pt x="197661" y="7451"/>
                    <a:pt x="197344" y="7134"/>
                  </a:cubicBezTo>
                  <a:cubicBezTo>
                    <a:pt x="197027" y="6975"/>
                    <a:pt x="196552" y="6658"/>
                    <a:pt x="196393" y="6500"/>
                  </a:cubicBezTo>
                  <a:cubicBezTo>
                    <a:pt x="196235" y="7609"/>
                    <a:pt x="197186" y="8402"/>
                    <a:pt x="197661" y="9195"/>
                  </a:cubicBezTo>
                  <a:cubicBezTo>
                    <a:pt x="196710" y="10938"/>
                    <a:pt x="195759" y="12840"/>
                    <a:pt x="194333" y="13950"/>
                  </a:cubicBezTo>
                  <a:cubicBezTo>
                    <a:pt x="195284" y="13791"/>
                    <a:pt x="195918" y="13157"/>
                    <a:pt x="196552" y="12523"/>
                  </a:cubicBezTo>
                  <a:cubicBezTo>
                    <a:pt x="197186" y="11889"/>
                    <a:pt x="197820" y="11097"/>
                    <a:pt x="198137" y="10304"/>
                  </a:cubicBezTo>
                  <a:cubicBezTo>
                    <a:pt x="198612" y="10938"/>
                    <a:pt x="198771" y="11731"/>
                    <a:pt x="199247" y="12365"/>
                  </a:cubicBezTo>
                  <a:cubicBezTo>
                    <a:pt x="198295" y="13950"/>
                    <a:pt x="196869" y="15535"/>
                    <a:pt x="196076" y="16962"/>
                  </a:cubicBezTo>
                  <a:cubicBezTo>
                    <a:pt x="197661" y="16486"/>
                    <a:pt x="198771" y="14742"/>
                    <a:pt x="199564" y="13316"/>
                  </a:cubicBezTo>
                  <a:cubicBezTo>
                    <a:pt x="200198" y="13950"/>
                    <a:pt x="200515" y="14901"/>
                    <a:pt x="200990" y="15693"/>
                  </a:cubicBezTo>
                  <a:cubicBezTo>
                    <a:pt x="200198" y="17279"/>
                    <a:pt x="198930" y="18388"/>
                    <a:pt x="197661" y="19498"/>
                  </a:cubicBezTo>
                  <a:cubicBezTo>
                    <a:pt x="199247" y="19181"/>
                    <a:pt x="200515" y="17913"/>
                    <a:pt x="201624" y="16645"/>
                  </a:cubicBezTo>
                  <a:cubicBezTo>
                    <a:pt x="201783" y="17437"/>
                    <a:pt x="202258" y="17913"/>
                    <a:pt x="202575" y="18547"/>
                  </a:cubicBezTo>
                  <a:cubicBezTo>
                    <a:pt x="201466" y="20132"/>
                    <a:pt x="199881" y="21241"/>
                    <a:pt x="198454" y="22509"/>
                  </a:cubicBezTo>
                  <a:cubicBezTo>
                    <a:pt x="200673" y="22509"/>
                    <a:pt x="201466" y="20449"/>
                    <a:pt x="202892" y="19498"/>
                  </a:cubicBezTo>
                  <a:cubicBezTo>
                    <a:pt x="203051" y="20132"/>
                    <a:pt x="203526" y="20607"/>
                    <a:pt x="203526" y="21241"/>
                  </a:cubicBezTo>
                  <a:cubicBezTo>
                    <a:pt x="202575" y="22668"/>
                    <a:pt x="200832" y="23619"/>
                    <a:pt x="199722" y="24887"/>
                  </a:cubicBezTo>
                  <a:cubicBezTo>
                    <a:pt x="201783" y="25046"/>
                    <a:pt x="202734" y="22826"/>
                    <a:pt x="204002" y="22192"/>
                  </a:cubicBezTo>
                  <a:cubicBezTo>
                    <a:pt x="204160" y="22826"/>
                    <a:pt x="204319" y="23302"/>
                    <a:pt x="204636" y="23777"/>
                  </a:cubicBezTo>
                  <a:cubicBezTo>
                    <a:pt x="203051" y="25204"/>
                    <a:pt x="201149" y="26314"/>
                    <a:pt x="199405" y="27582"/>
                  </a:cubicBezTo>
                  <a:cubicBezTo>
                    <a:pt x="201941" y="28057"/>
                    <a:pt x="203209" y="25680"/>
                    <a:pt x="204953" y="24887"/>
                  </a:cubicBezTo>
                  <a:cubicBezTo>
                    <a:pt x="205270" y="25838"/>
                    <a:pt x="205428" y="26631"/>
                    <a:pt x="205904" y="27423"/>
                  </a:cubicBezTo>
                  <a:cubicBezTo>
                    <a:pt x="204636" y="29167"/>
                    <a:pt x="202417" y="30118"/>
                    <a:pt x="200832" y="31703"/>
                  </a:cubicBezTo>
                  <a:cubicBezTo>
                    <a:pt x="200515" y="31227"/>
                    <a:pt x="199405" y="31069"/>
                    <a:pt x="199247" y="31703"/>
                  </a:cubicBezTo>
                  <a:cubicBezTo>
                    <a:pt x="199247" y="32178"/>
                    <a:pt x="199881" y="32020"/>
                    <a:pt x="200198" y="32337"/>
                  </a:cubicBezTo>
                  <a:cubicBezTo>
                    <a:pt x="198137" y="34239"/>
                    <a:pt x="196393" y="36458"/>
                    <a:pt x="194333" y="38360"/>
                  </a:cubicBezTo>
                  <a:cubicBezTo>
                    <a:pt x="194016" y="37885"/>
                    <a:pt x="193699" y="37568"/>
                    <a:pt x="193382" y="37092"/>
                  </a:cubicBezTo>
                  <a:cubicBezTo>
                    <a:pt x="196710" y="33605"/>
                    <a:pt x="200198" y="30435"/>
                    <a:pt x="203843" y="27423"/>
                  </a:cubicBezTo>
                  <a:cubicBezTo>
                    <a:pt x="201307" y="28216"/>
                    <a:pt x="199405" y="29959"/>
                    <a:pt x="197503" y="31703"/>
                  </a:cubicBezTo>
                  <a:cubicBezTo>
                    <a:pt x="195601" y="33447"/>
                    <a:pt x="193699" y="35032"/>
                    <a:pt x="191797" y="36617"/>
                  </a:cubicBezTo>
                  <a:cubicBezTo>
                    <a:pt x="190529" y="37568"/>
                    <a:pt x="189577" y="38994"/>
                    <a:pt x="188468" y="40104"/>
                  </a:cubicBezTo>
                  <a:cubicBezTo>
                    <a:pt x="187517" y="41055"/>
                    <a:pt x="186407" y="41689"/>
                    <a:pt x="185773" y="42640"/>
                  </a:cubicBezTo>
                  <a:cubicBezTo>
                    <a:pt x="185298" y="43274"/>
                    <a:pt x="185139" y="43908"/>
                    <a:pt x="184822" y="44384"/>
                  </a:cubicBezTo>
                  <a:cubicBezTo>
                    <a:pt x="184505" y="44859"/>
                    <a:pt x="184030" y="45335"/>
                    <a:pt x="183554" y="45810"/>
                  </a:cubicBezTo>
                  <a:cubicBezTo>
                    <a:pt x="182920" y="46761"/>
                    <a:pt x="182445" y="48188"/>
                    <a:pt x="181811" y="49298"/>
                  </a:cubicBezTo>
                  <a:cubicBezTo>
                    <a:pt x="179908" y="52468"/>
                    <a:pt x="178482" y="56589"/>
                    <a:pt x="177689" y="61027"/>
                  </a:cubicBezTo>
                  <a:cubicBezTo>
                    <a:pt x="176738" y="66575"/>
                    <a:pt x="175470" y="72916"/>
                    <a:pt x="176738" y="79097"/>
                  </a:cubicBezTo>
                  <a:cubicBezTo>
                    <a:pt x="177848" y="71964"/>
                    <a:pt x="178165" y="64197"/>
                    <a:pt x="180067" y="58016"/>
                  </a:cubicBezTo>
                  <a:cubicBezTo>
                    <a:pt x="180225" y="58016"/>
                    <a:pt x="180859" y="58967"/>
                    <a:pt x="181493" y="58967"/>
                  </a:cubicBezTo>
                  <a:cubicBezTo>
                    <a:pt x="179591" y="66258"/>
                    <a:pt x="179116" y="73550"/>
                    <a:pt x="179433" y="82426"/>
                  </a:cubicBezTo>
                  <a:cubicBezTo>
                    <a:pt x="179750" y="87974"/>
                    <a:pt x="181176" y="93205"/>
                    <a:pt x="182603" y="97326"/>
                  </a:cubicBezTo>
                  <a:cubicBezTo>
                    <a:pt x="182920" y="98119"/>
                    <a:pt x="183396" y="99228"/>
                    <a:pt x="183871" y="100179"/>
                  </a:cubicBezTo>
                  <a:cubicBezTo>
                    <a:pt x="184188" y="100972"/>
                    <a:pt x="185298" y="102398"/>
                    <a:pt x="185298" y="102874"/>
                  </a:cubicBezTo>
                  <a:cubicBezTo>
                    <a:pt x="185298" y="103508"/>
                    <a:pt x="184664" y="103508"/>
                    <a:pt x="184505" y="104142"/>
                  </a:cubicBezTo>
                  <a:cubicBezTo>
                    <a:pt x="182920" y="101606"/>
                    <a:pt x="181811" y="98436"/>
                    <a:pt x="180859" y="95265"/>
                  </a:cubicBezTo>
                  <a:cubicBezTo>
                    <a:pt x="179750" y="92095"/>
                    <a:pt x="179433" y="88608"/>
                    <a:pt x="178323" y="85438"/>
                  </a:cubicBezTo>
                  <a:cubicBezTo>
                    <a:pt x="178006" y="85913"/>
                    <a:pt x="178165" y="86706"/>
                    <a:pt x="178165" y="87498"/>
                  </a:cubicBezTo>
                  <a:cubicBezTo>
                    <a:pt x="178640" y="94473"/>
                    <a:pt x="181335" y="101130"/>
                    <a:pt x="183871" y="106361"/>
                  </a:cubicBezTo>
                  <a:cubicBezTo>
                    <a:pt x="184822" y="108105"/>
                    <a:pt x="185773" y="110007"/>
                    <a:pt x="186883" y="111433"/>
                  </a:cubicBezTo>
                  <a:cubicBezTo>
                    <a:pt x="189102" y="114604"/>
                    <a:pt x="191638" y="117615"/>
                    <a:pt x="194650" y="119834"/>
                  </a:cubicBezTo>
                  <a:cubicBezTo>
                    <a:pt x="197661" y="122212"/>
                    <a:pt x="201624" y="124114"/>
                    <a:pt x="206379" y="124273"/>
                  </a:cubicBezTo>
                  <a:cubicBezTo>
                    <a:pt x="203685" y="122529"/>
                    <a:pt x="200039" y="121737"/>
                    <a:pt x="197344" y="120151"/>
                  </a:cubicBezTo>
                  <a:cubicBezTo>
                    <a:pt x="197503" y="119676"/>
                    <a:pt x="197978" y="119359"/>
                    <a:pt x="198137" y="118883"/>
                  </a:cubicBezTo>
                  <a:cubicBezTo>
                    <a:pt x="198771" y="119200"/>
                    <a:pt x="199247" y="119834"/>
                    <a:pt x="199722" y="120151"/>
                  </a:cubicBezTo>
                  <a:cubicBezTo>
                    <a:pt x="200515" y="120468"/>
                    <a:pt x="201783" y="120468"/>
                    <a:pt x="202575" y="120785"/>
                  </a:cubicBezTo>
                  <a:cubicBezTo>
                    <a:pt x="203526" y="121102"/>
                    <a:pt x="204636" y="121737"/>
                    <a:pt x="205745" y="122212"/>
                  </a:cubicBezTo>
                  <a:cubicBezTo>
                    <a:pt x="207648" y="123163"/>
                    <a:pt x="209391" y="124431"/>
                    <a:pt x="211610" y="125065"/>
                  </a:cubicBezTo>
                  <a:cubicBezTo>
                    <a:pt x="213354" y="125699"/>
                    <a:pt x="214622" y="126333"/>
                    <a:pt x="216841" y="126175"/>
                  </a:cubicBezTo>
                  <a:cubicBezTo>
                    <a:pt x="216366" y="126809"/>
                    <a:pt x="215890" y="127601"/>
                    <a:pt x="215256" y="128077"/>
                  </a:cubicBezTo>
                  <a:close/>
                  <a:moveTo>
                    <a:pt x="217475" y="122212"/>
                  </a:moveTo>
                  <a:cubicBezTo>
                    <a:pt x="216841" y="122371"/>
                    <a:pt x="216524" y="123163"/>
                    <a:pt x="215256" y="123005"/>
                  </a:cubicBezTo>
                  <a:cubicBezTo>
                    <a:pt x="214939" y="122529"/>
                    <a:pt x="214622" y="122212"/>
                    <a:pt x="214463" y="121578"/>
                  </a:cubicBezTo>
                  <a:cubicBezTo>
                    <a:pt x="215573" y="121578"/>
                    <a:pt x="216207" y="120785"/>
                    <a:pt x="217475" y="121102"/>
                  </a:cubicBezTo>
                  <a:cubicBezTo>
                    <a:pt x="217634" y="121420"/>
                    <a:pt x="217475" y="121737"/>
                    <a:pt x="217475" y="122212"/>
                  </a:cubicBezTo>
                  <a:close/>
                  <a:moveTo>
                    <a:pt x="219377" y="120310"/>
                  </a:moveTo>
                  <a:cubicBezTo>
                    <a:pt x="219060" y="120151"/>
                    <a:pt x="219060" y="119993"/>
                    <a:pt x="218902" y="119993"/>
                  </a:cubicBezTo>
                  <a:cubicBezTo>
                    <a:pt x="219060" y="119834"/>
                    <a:pt x="219219" y="119834"/>
                    <a:pt x="219377" y="119834"/>
                  </a:cubicBezTo>
                  <a:cubicBezTo>
                    <a:pt x="219377" y="119993"/>
                    <a:pt x="219377" y="120151"/>
                    <a:pt x="219377" y="120310"/>
                  </a:cubicBezTo>
                  <a:close/>
                  <a:moveTo>
                    <a:pt x="217475" y="119359"/>
                  </a:moveTo>
                  <a:cubicBezTo>
                    <a:pt x="217951" y="118883"/>
                    <a:pt x="218585" y="118725"/>
                    <a:pt x="218902" y="118249"/>
                  </a:cubicBezTo>
                  <a:cubicBezTo>
                    <a:pt x="219219" y="118408"/>
                    <a:pt x="219219" y="118883"/>
                    <a:pt x="219377" y="119042"/>
                  </a:cubicBezTo>
                  <a:cubicBezTo>
                    <a:pt x="218902" y="119517"/>
                    <a:pt x="218109" y="119517"/>
                    <a:pt x="217475" y="11935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38"/>
            <p:cNvSpPr/>
            <p:nvPr/>
          </p:nvSpPr>
          <p:spPr>
            <a:xfrm>
              <a:off x="5656600" y="3887800"/>
              <a:ext cx="186275" cy="150600"/>
            </a:xfrm>
            <a:custGeom>
              <a:rect b="b" l="l" r="r" t="t"/>
              <a:pathLst>
                <a:path extrusionOk="0" h="6024" w="7451">
                  <a:moveTo>
                    <a:pt x="159" y="1"/>
                  </a:moveTo>
                  <a:cubicBezTo>
                    <a:pt x="159" y="159"/>
                    <a:pt x="1" y="159"/>
                    <a:pt x="1" y="318"/>
                  </a:cubicBezTo>
                  <a:cubicBezTo>
                    <a:pt x="1269" y="2854"/>
                    <a:pt x="3805" y="6024"/>
                    <a:pt x="7451" y="5390"/>
                  </a:cubicBezTo>
                  <a:cubicBezTo>
                    <a:pt x="4122" y="4597"/>
                    <a:pt x="2061" y="2378"/>
                    <a:pt x="15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1" name="Google Shape;8491;p38"/>
          <p:cNvGrpSpPr/>
          <p:nvPr/>
        </p:nvGrpSpPr>
        <p:grpSpPr>
          <a:xfrm>
            <a:off x="359995" y="3581579"/>
            <a:ext cx="1311933" cy="1201918"/>
            <a:chOff x="992475" y="230175"/>
            <a:chExt cx="5575575" cy="5108025"/>
          </a:xfrm>
        </p:grpSpPr>
        <p:sp>
          <p:nvSpPr>
            <p:cNvPr id="8492" name="Google Shape;8492;p38"/>
            <p:cNvSpPr/>
            <p:nvPr/>
          </p:nvSpPr>
          <p:spPr>
            <a:xfrm>
              <a:off x="1721625" y="563050"/>
              <a:ext cx="392325" cy="122875"/>
            </a:xfrm>
            <a:custGeom>
              <a:rect b="b" l="l" r="r" t="t"/>
              <a:pathLst>
                <a:path extrusionOk="0" h="4915" w="15693">
                  <a:moveTo>
                    <a:pt x="15693" y="4281"/>
                  </a:moveTo>
                  <a:cubicBezTo>
                    <a:pt x="14266" y="3488"/>
                    <a:pt x="12205" y="3488"/>
                    <a:pt x="10462" y="3330"/>
                  </a:cubicBezTo>
                  <a:cubicBezTo>
                    <a:pt x="7926" y="3012"/>
                    <a:pt x="6024" y="2378"/>
                    <a:pt x="4121" y="1427"/>
                  </a:cubicBezTo>
                  <a:cubicBezTo>
                    <a:pt x="3012" y="952"/>
                    <a:pt x="1427" y="318"/>
                    <a:pt x="0" y="1"/>
                  </a:cubicBezTo>
                  <a:cubicBezTo>
                    <a:pt x="0" y="159"/>
                    <a:pt x="159" y="318"/>
                    <a:pt x="159" y="318"/>
                  </a:cubicBezTo>
                  <a:cubicBezTo>
                    <a:pt x="793" y="952"/>
                    <a:pt x="1585" y="952"/>
                    <a:pt x="2378" y="1269"/>
                  </a:cubicBezTo>
                  <a:cubicBezTo>
                    <a:pt x="3963" y="1903"/>
                    <a:pt x="5389" y="3171"/>
                    <a:pt x="7292" y="3805"/>
                  </a:cubicBezTo>
                  <a:cubicBezTo>
                    <a:pt x="8084" y="4122"/>
                    <a:pt x="9194" y="4281"/>
                    <a:pt x="10303" y="4439"/>
                  </a:cubicBezTo>
                  <a:cubicBezTo>
                    <a:pt x="11413" y="4598"/>
                    <a:pt x="12681" y="4915"/>
                    <a:pt x="13790" y="4756"/>
                  </a:cubicBezTo>
                  <a:cubicBezTo>
                    <a:pt x="14266" y="4598"/>
                    <a:pt x="14742" y="4281"/>
                    <a:pt x="15059" y="4281"/>
                  </a:cubicBezTo>
                  <a:cubicBezTo>
                    <a:pt x="15376" y="4281"/>
                    <a:pt x="15534" y="4439"/>
                    <a:pt x="15693" y="428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38"/>
            <p:cNvSpPr/>
            <p:nvPr/>
          </p:nvSpPr>
          <p:spPr>
            <a:xfrm>
              <a:off x="2224875" y="638350"/>
              <a:ext cx="39650" cy="35700"/>
            </a:xfrm>
            <a:custGeom>
              <a:rect b="b" l="l" r="r" t="t"/>
              <a:pathLst>
                <a:path extrusionOk="0" h="1428" w="1586">
                  <a:moveTo>
                    <a:pt x="952" y="1427"/>
                  </a:moveTo>
                  <a:cubicBezTo>
                    <a:pt x="1269" y="1427"/>
                    <a:pt x="1586" y="952"/>
                    <a:pt x="1427" y="476"/>
                  </a:cubicBezTo>
                  <a:cubicBezTo>
                    <a:pt x="318" y="0"/>
                    <a:pt x="1" y="1427"/>
                    <a:pt x="952" y="1427"/>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38"/>
            <p:cNvSpPr/>
            <p:nvPr/>
          </p:nvSpPr>
          <p:spPr>
            <a:xfrm>
              <a:off x="2759850" y="4597125"/>
              <a:ext cx="15875" cy="83250"/>
            </a:xfrm>
            <a:custGeom>
              <a:rect b="b" l="l" r="r" t="t"/>
              <a:pathLst>
                <a:path extrusionOk="0" h="3330" w="635">
                  <a:moveTo>
                    <a:pt x="476" y="3330"/>
                  </a:moveTo>
                  <a:cubicBezTo>
                    <a:pt x="635" y="2378"/>
                    <a:pt x="635" y="793"/>
                    <a:pt x="318" y="1"/>
                  </a:cubicBezTo>
                  <a:cubicBezTo>
                    <a:pt x="1" y="952"/>
                    <a:pt x="1" y="2537"/>
                    <a:pt x="476" y="333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38"/>
            <p:cNvSpPr/>
            <p:nvPr/>
          </p:nvSpPr>
          <p:spPr>
            <a:xfrm>
              <a:off x="2399250" y="4101800"/>
              <a:ext cx="19825" cy="23800"/>
            </a:xfrm>
            <a:custGeom>
              <a:rect b="b" l="l" r="r" t="t"/>
              <a:pathLst>
                <a:path extrusionOk="0" h="952" w="793">
                  <a:moveTo>
                    <a:pt x="793" y="0"/>
                  </a:moveTo>
                  <a:cubicBezTo>
                    <a:pt x="159" y="0"/>
                    <a:pt x="0" y="317"/>
                    <a:pt x="0" y="951"/>
                  </a:cubicBezTo>
                  <a:cubicBezTo>
                    <a:pt x="476" y="793"/>
                    <a:pt x="793" y="476"/>
                    <a:pt x="79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38"/>
            <p:cNvSpPr/>
            <p:nvPr/>
          </p:nvSpPr>
          <p:spPr>
            <a:xfrm>
              <a:off x="3104600" y="4660525"/>
              <a:ext cx="51550" cy="253650"/>
            </a:xfrm>
            <a:custGeom>
              <a:rect b="b" l="l" r="r" t="t"/>
              <a:pathLst>
                <a:path extrusionOk="0" h="10146" w="2062">
                  <a:moveTo>
                    <a:pt x="1427" y="1"/>
                  </a:moveTo>
                  <a:cubicBezTo>
                    <a:pt x="793" y="635"/>
                    <a:pt x="318" y="2220"/>
                    <a:pt x="159" y="3647"/>
                  </a:cubicBezTo>
                  <a:cubicBezTo>
                    <a:pt x="1" y="6183"/>
                    <a:pt x="1" y="9670"/>
                    <a:pt x="1903" y="10146"/>
                  </a:cubicBezTo>
                  <a:cubicBezTo>
                    <a:pt x="2061" y="9512"/>
                    <a:pt x="1744" y="8878"/>
                    <a:pt x="1586" y="8243"/>
                  </a:cubicBezTo>
                  <a:cubicBezTo>
                    <a:pt x="952" y="5707"/>
                    <a:pt x="1744" y="2379"/>
                    <a:pt x="142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38"/>
            <p:cNvSpPr/>
            <p:nvPr/>
          </p:nvSpPr>
          <p:spPr>
            <a:xfrm>
              <a:off x="2161475" y="646275"/>
              <a:ext cx="35700" cy="35700"/>
            </a:xfrm>
            <a:custGeom>
              <a:rect b="b" l="l" r="r" t="t"/>
              <a:pathLst>
                <a:path extrusionOk="0" h="1428" w="1428">
                  <a:moveTo>
                    <a:pt x="159" y="318"/>
                  </a:moveTo>
                  <a:cubicBezTo>
                    <a:pt x="1" y="1269"/>
                    <a:pt x="1427" y="1427"/>
                    <a:pt x="1110" y="318"/>
                  </a:cubicBezTo>
                  <a:cubicBezTo>
                    <a:pt x="952" y="1"/>
                    <a:pt x="318" y="1"/>
                    <a:pt x="159" y="318"/>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38"/>
            <p:cNvSpPr/>
            <p:nvPr/>
          </p:nvSpPr>
          <p:spPr>
            <a:xfrm>
              <a:off x="2082225" y="1621100"/>
              <a:ext cx="114950" cy="812400"/>
            </a:xfrm>
            <a:custGeom>
              <a:rect b="b" l="l" r="r" t="t"/>
              <a:pathLst>
                <a:path extrusionOk="0" h="32496" w="4598">
                  <a:moveTo>
                    <a:pt x="476" y="159"/>
                  </a:moveTo>
                  <a:cubicBezTo>
                    <a:pt x="318" y="159"/>
                    <a:pt x="318" y="1"/>
                    <a:pt x="159" y="159"/>
                  </a:cubicBezTo>
                  <a:cubicBezTo>
                    <a:pt x="159" y="159"/>
                    <a:pt x="1" y="159"/>
                    <a:pt x="159" y="318"/>
                  </a:cubicBezTo>
                  <a:cubicBezTo>
                    <a:pt x="159" y="1586"/>
                    <a:pt x="635" y="2696"/>
                    <a:pt x="952" y="3964"/>
                  </a:cubicBezTo>
                  <a:cubicBezTo>
                    <a:pt x="3012" y="12523"/>
                    <a:pt x="2854" y="22668"/>
                    <a:pt x="1903" y="32495"/>
                  </a:cubicBezTo>
                  <a:cubicBezTo>
                    <a:pt x="4597" y="28533"/>
                    <a:pt x="4597" y="21875"/>
                    <a:pt x="3963" y="16010"/>
                  </a:cubicBezTo>
                  <a:cubicBezTo>
                    <a:pt x="3329" y="10146"/>
                    <a:pt x="2378" y="4439"/>
                    <a:pt x="476" y="15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38"/>
            <p:cNvSpPr/>
            <p:nvPr/>
          </p:nvSpPr>
          <p:spPr>
            <a:xfrm>
              <a:off x="2399250" y="4173125"/>
              <a:ext cx="35675" cy="43600"/>
            </a:xfrm>
            <a:custGeom>
              <a:rect b="b" l="l" r="r" t="t"/>
              <a:pathLst>
                <a:path extrusionOk="0" h="1744" w="1427">
                  <a:moveTo>
                    <a:pt x="0" y="1744"/>
                  </a:moveTo>
                  <a:cubicBezTo>
                    <a:pt x="793" y="1427"/>
                    <a:pt x="1110" y="793"/>
                    <a:pt x="1427" y="0"/>
                  </a:cubicBezTo>
                  <a:cubicBezTo>
                    <a:pt x="476" y="159"/>
                    <a:pt x="159" y="793"/>
                    <a:pt x="0" y="174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38"/>
            <p:cNvSpPr/>
            <p:nvPr/>
          </p:nvSpPr>
          <p:spPr>
            <a:xfrm>
              <a:off x="5438650" y="3971025"/>
              <a:ext cx="126850" cy="372525"/>
            </a:xfrm>
            <a:custGeom>
              <a:rect b="b" l="l" r="r" t="t"/>
              <a:pathLst>
                <a:path extrusionOk="0" h="14901" w="5074">
                  <a:moveTo>
                    <a:pt x="1" y="0"/>
                  </a:moveTo>
                  <a:cubicBezTo>
                    <a:pt x="159" y="951"/>
                    <a:pt x="952" y="1744"/>
                    <a:pt x="1427" y="2695"/>
                  </a:cubicBezTo>
                  <a:cubicBezTo>
                    <a:pt x="2695" y="5231"/>
                    <a:pt x="3805" y="8084"/>
                    <a:pt x="3964" y="11413"/>
                  </a:cubicBezTo>
                  <a:cubicBezTo>
                    <a:pt x="4122" y="12681"/>
                    <a:pt x="4281" y="13949"/>
                    <a:pt x="3805" y="14900"/>
                  </a:cubicBezTo>
                  <a:cubicBezTo>
                    <a:pt x="4439" y="14900"/>
                    <a:pt x="4598" y="13632"/>
                    <a:pt x="4598" y="12998"/>
                  </a:cubicBezTo>
                  <a:cubicBezTo>
                    <a:pt x="5073" y="7450"/>
                    <a:pt x="2537" y="3012"/>
                    <a:pt x="159" y="0"/>
                  </a:cubicBezTo>
                  <a:lnTo>
                    <a:pt x="1"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38"/>
            <p:cNvSpPr/>
            <p:nvPr/>
          </p:nvSpPr>
          <p:spPr>
            <a:xfrm>
              <a:off x="5838900" y="3630225"/>
              <a:ext cx="221925" cy="158525"/>
            </a:xfrm>
            <a:custGeom>
              <a:rect b="b" l="l" r="r" t="t"/>
              <a:pathLst>
                <a:path extrusionOk="0" h="6341" w="8877">
                  <a:moveTo>
                    <a:pt x="159" y="0"/>
                  </a:moveTo>
                  <a:cubicBezTo>
                    <a:pt x="159" y="0"/>
                    <a:pt x="0" y="0"/>
                    <a:pt x="0" y="0"/>
                  </a:cubicBezTo>
                  <a:cubicBezTo>
                    <a:pt x="159" y="793"/>
                    <a:pt x="951" y="1586"/>
                    <a:pt x="1744" y="2220"/>
                  </a:cubicBezTo>
                  <a:cubicBezTo>
                    <a:pt x="3487" y="4122"/>
                    <a:pt x="5865" y="6341"/>
                    <a:pt x="8877" y="5865"/>
                  </a:cubicBezTo>
                  <a:cubicBezTo>
                    <a:pt x="8243" y="5231"/>
                    <a:pt x="7292" y="5231"/>
                    <a:pt x="6341" y="4756"/>
                  </a:cubicBezTo>
                  <a:cubicBezTo>
                    <a:pt x="3963" y="3646"/>
                    <a:pt x="2219" y="1744"/>
                    <a:pt x="317" y="0"/>
                  </a:cubicBezTo>
                  <a:cubicBezTo>
                    <a:pt x="159" y="0"/>
                    <a:pt x="159" y="0"/>
                    <a:pt x="15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38"/>
            <p:cNvSpPr/>
            <p:nvPr/>
          </p:nvSpPr>
          <p:spPr>
            <a:xfrm>
              <a:off x="992475" y="230175"/>
              <a:ext cx="5575575" cy="5108025"/>
            </a:xfrm>
            <a:custGeom>
              <a:rect b="b" l="l" r="r" t="t"/>
              <a:pathLst>
                <a:path extrusionOk="0" h="204321" w="223023">
                  <a:moveTo>
                    <a:pt x="222706" y="119517"/>
                  </a:moveTo>
                  <a:cubicBezTo>
                    <a:pt x="222547" y="118408"/>
                    <a:pt x="221438" y="116506"/>
                    <a:pt x="220804" y="115872"/>
                  </a:cubicBezTo>
                  <a:cubicBezTo>
                    <a:pt x="219853" y="114921"/>
                    <a:pt x="217000" y="114128"/>
                    <a:pt x="214939" y="114287"/>
                  </a:cubicBezTo>
                  <a:cubicBezTo>
                    <a:pt x="211769" y="114762"/>
                    <a:pt x="210659" y="117932"/>
                    <a:pt x="208440" y="119517"/>
                  </a:cubicBezTo>
                  <a:cubicBezTo>
                    <a:pt x="208282" y="119993"/>
                    <a:pt x="208757" y="120627"/>
                    <a:pt x="208282" y="120944"/>
                  </a:cubicBezTo>
                  <a:cubicBezTo>
                    <a:pt x="199722" y="117457"/>
                    <a:pt x="193065" y="112226"/>
                    <a:pt x="188626" y="104776"/>
                  </a:cubicBezTo>
                  <a:cubicBezTo>
                    <a:pt x="188626" y="104617"/>
                    <a:pt x="188626" y="104300"/>
                    <a:pt x="188626" y="103983"/>
                  </a:cubicBezTo>
                  <a:cubicBezTo>
                    <a:pt x="187675" y="103191"/>
                    <a:pt x="187358" y="102081"/>
                    <a:pt x="186883" y="100972"/>
                  </a:cubicBezTo>
                  <a:cubicBezTo>
                    <a:pt x="186249" y="99862"/>
                    <a:pt x="185773" y="98753"/>
                    <a:pt x="185456" y="97643"/>
                  </a:cubicBezTo>
                  <a:cubicBezTo>
                    <a:pt x="184505" y="95265"/>
                    <a:pt x="183396" y="92888"/>
                    <a:pt x="182762" y="90510"/>
                  </a:cubicBezTo>
                  <a:cubicBezTo>
                    <a:pt x="182445" y="89084"/>
                    <a:pt x="182286" y="87340"/>
                    <a:pt x="182128" y="85438"/>
                  </a:cubicBezTo>
                  <a:cubicBezTo>
                    <a:pt x="182128" y="83694"/>
                    <a:pt x="181811" y="81951"/>
                    <a:pt x="181811" y="80207"/>
                  </a:cubicBezTo>
                  <a:cubicBezTo>
                    <a:pt x="181811" y="72598"/>
                    <a:pt x="182603" y="65466"/>
                    <a:pt x="184030" y="59601"/>
                  </a:cubicBezTo>
                  <a:cubicBezTo>
                    <a:pt x="184505" y="58016"/>
                    <a:pt x="184664" y="56430"/>
                    <a:pt x="185298" y="55004"/>
                  </a:cubicBezTo>
                  <a:cubicBezTo>
                    <a:pt x="185456" y="54370"/>
                    <a:pt x="185932" y="53894"/>
                    <a:pt x="186249" y="53260"/>
                  </a:cubicBezTo>
                  <a:cubicBezTo>
                    <a:pt x="187358" y="51200"/>
                    <a:pt x="188151" y="49773"/>
                    <a:pt x="189577" y="48029"/>
                  </a:cubicBezTo>
                  <a:cubicBezTo>
                    <a:pt x="192431" y="45018"/>
                    <a:pt x="194967" y="41689"/>
                    <a:pt x="197503" y="38836"/>
                  </a:cubicBezTo>
                  <a:cubicBezTo>
                    <a:pt x="199247" y="36775"/>
                    <a:pt x="201307" y="35032"/>
                    <a:pt x="203209" y="33130"/>
                  </a:cubicBezTo>
                  <a:cubicBezTo>
                    <a:pt x="205270" y="31069"/>
                    <a:pt x="207806" y="28533"/>
                    <a:pt x="210342" y="26948"/>
                  </a:cubicBezTo>
                  <a:cubicBezTo>
                    <a:pt x="210659" y="25204"/>
                    <a:pt x="209867" y="23302"/>
                    <a:pt x="209074" y="21558"/>
                  </a:cubicBezTo>
                  <a:cubicBezTo>
                    <a:pt x="208282" y="19815"/>
                    <a:pt x="207806" y="17913"/>
                    <a:pt x="207172" y="16169"/>
                  </a:cubicBezTo>
                  <a:cubicBezTo>
                    <a:pt x="206538" y="14584"/>
                    <a:pt x="205428" y="13157"/>
                    <a:pt x="204636" y="11572"/>
                  </a:cubicBezTo>
                  <a:cubicBezTo>
                    <a:pt x="203685" y="9829"/>
                    <a:pt x="203209" y="7926"/>
                    <a:pt x="202258" y="6500"/>
                  </a:cubicBezTo>
                  <a:cubicBezTo>
                    <a:pt x="200515" y="3647"/>
                    <a:pt x="197027" y="1269"/>
                    <a:pt x="193382" y="318"/>
                  </a:cubicBezTo>
                  <a:cubicBezTo>
                    <a:pt x="191797" y="1"/>
                    <a:pt x="190687" y="794"/>
                    <a:pt x="189577" y="1111"/>
                  </a:cubicBezTo>
                  <a:cubicBezTo>
                    <a:pt x="189102" y="1269"/>
                    <a:pt x="188626" y="1269"/>
                    <a:pt x="188309" y="1586"/>
                  </a:cubicBezTo>
                  <a:cubicBezTo>
                    <a:pt x="187200" y="2220"/>
                    <a:pt x="185932" y="4122"/>
                    <a:pt x="185773" y="5549"/>
                  </a:cubicBezTo>
                  <a:cubicBezTo>
                    <a:pt x="185456" y="7768"/>
                    <a:pt x="186407" y="8402"/>
                    <a:pt x="186724" y="9829"/>
                  </a:cubicBezTo>
                  <a:cubicBezTo>
                    <a:pt x="186883" y="10463"/>
                    <a:pt x="186883" y="10938"/>
                    <a:pt x="187200" y="11414"/>
                  </a:cubicBezTo>
                  <a:cubicBezTo>
                    <a:pt x="180225" y="12840"/>
                    <a:pt x="172458" y="12048"/>
                    <a:pt x="166435" y="10621"/>
                  </a:cubicBezTo>
                  <a:cubicBezTo>
                    <a:pt x="160095" y="9195"/>
                    <a:pt x="154071" y="7134"/>
                    <a:pt x="148524" y="5390"/>
                  </a:cubicBezTo>
                  <a:cubicBezTo>
                    <a:pt x="147097" y="4915"/>
                    <a:pt x="145670" y="4439"/>
                    <a:pt x="144085" y="3964"/>
                  </a:cubicBezTo>
                  <a:cubicBezTo>
                    <a:pt x="142659" y="3647"/>
                    <a:pt x="141074" y="3171"/>
                    <a:pt x="139489" y="2696"/>
                  </a:cubicBezTo>
                  <a:cubicBezTo>
                    <a:pt x="136318" y="2062"/>
                    <a:pt x="132514" y="2062"/>
                    <a:pt x="129027" y="2220"/>
                  </a:cubicBezTo>
                  <a:cubicBezTo>
                    <a:pt x="125540" y="2379"/>
                    <a:pt x="122370" y="2537"/>
                    <a:pt x="119358" y="3647"/>
                  </a:cubicBezTo>
                  <a:cubicBezTo>
                    <a:pt x="116663" y="4598"/>
                    <a:pt x="114444" y="6024"/>
                    <a:pt x="112383" y="8085"/>
                  </a:cubicBezTo>
                  <a:cubicBezTo>
                    <a:pt x="108579" y="5390"/>
                    <a:pt x="104141" y="3013"/>
                    <a:pt x="97959" y="3013"/>
                  </a:cubicBezTo>
                  <a:cubicBezTo>
                    <a:pt x="94947" y="3013"/>
                    <a:pt x="91777" y="3013"/>
                    <a:pt x="88766" y="3488"/>
                  </a:cubicBezTo>
                  <a:cubicBezTo>
                    <a:pt x="87339" y="3647"/>
                    <a:pt x="86071" y="3964"/>
                    <a:pt x="84644" y="4122"/>
                  </a:cubicBezTo>
                  <a:cubicBezTo>
                    <a:pt x="80206" y="4756"/>
                    <a:pt x="76877" y="5866"/>
                    <a:pt x="73232" y="7292"/>
                  </a:cubicBezTo>
                  <a:cubicBezTo>
                    <a:pt x="70854" y="8085"/>
                    <a:pt x="68476" y="8878"/>
                    <a:pt x="65940" y="9512"/>
                  </a:cubicBezTo>
                  <a:cubicBezTo>
                    <a:pt x="63246" y="10146"/>
                    <a:pt x="60551" y="10463"/>
                    <a:pt x="57856" y="11097"/>
                  </a:cubicBezTo>
                  <a:cubicBezTo>
                    <a:pt x="55162" y="11731"/>
                    <a:pt x="52467" y="12365"/>
                    <a:pt x="49614" y="12682"/>
                  </a:cubicBezTo>
                  <a:cubicBezTo>
                    <a:pt x="44225" y="12999"/>
                    <a:pt x="39311" y="12523"/>
                    <a:pt x="35190" y="11255"/>
                  </a:cubicBezTo>
                  <a:cubicBezTo>
                    <a:pt x="36458" y="9829"/>
                    <a:pt x="37409" y="8085"/>
                    <a:pt x="36933" y="5390"/>
                  </a:cubicBezTo>
                  <a:cubicBezTo>
                    <a:pt x="36616" y="3964"/>
                    <a:pt x="36458" y="3330"/>
                    <a:pt x="35665" y="2537"/>
                  </a:cubicBezTo>
                  <a:cubicBezTo>
                    <a:pt x="34397" y="1269"/>
                    <a:pt x="31861" y="159"/>
                    <a:pt x="29325" y="794"/>
                  </a:cubicBezTo>
                  <a:cubicBezTo>
                    <a:pt x="26472" y="1428"/>
                    <a:pt x="22984" y="4122"/>
                    <a:pt x="22350" y="6975"/>
                  </a:cubicBezTo>
                  <a:cubicBezTo>
                    <a:pt x="21875" y="7609"/>
                    <a:pt x="21399" y="8561"/>
                    <a:pt x="20924" y="8878"/>
                  </a:cubicBezTo>
                  <a:cubicBezTo>
                    <a:pt x="20290" y="10621"/>
                    <a:pt x="19022" y="12048"/>
                    <a:pt x="18229" y="13791"/>
                  </a:cubicBezTo>
                  <a:cubicBezTo>
                    <a:pt x="16961" y="16169"/>
                    <a:pt x="16010" y="18705"/>
                    <a:pt x="15217" y="21558"/>
                  </a:cubicBezTo>
                  <a:cubicBezTo>
                    <a:pt x="15059" y="21875"/>
                    <a:pt x="14900" y="21241"/>
                    <a:pt x="14583" y="21558"/>
                  </a:cubicBezTo>
                  <a:cubicBezTo>
                    <a:pt x="15376" y="23619"/>
                    <a:pt x="13474" y="25204"/>
                    <a:pt x="12998" y="26948"/>
                  </a:cubicBezTo>
                  <a:cubicBezTo>
                    <a:pt x="15534" y="28374"/>
                    <a:pt x="17912" y="29801"/>
                    <a:pt x="19973" y="31544"/>
                  </a:cubicBezTo>
                  <a:cubicBezTo>
                    <a:pt x="20607" y="32178"/>
                    <a:pt x="21241" y="33130"/>
                    <a:pt x="22033" y="33764"/>
                  </a:cubicBezTo>
                  <a:cubicBezTo>
                    <a:pt x="24094" y="35983"/>
                    <a:pt x="26313" y="38043"/>
                    <a:pt x="28691" y="40104"/>
                  </a:cubicBezTo>
                  <a:cubicBezTo>
                    <a:pt x="33446" y="44384"/>
                    <a:pt x="36141" y="49773"/>
                    <a:pt x="38677" y="55955"/>
                  </a:cubicBezTo>
                  <a:cubicBezTo>
                    <a:pt x="39628" y="58016"/>
                    <a:pt x="39945" y="60393"/>
                    <a:pt x="40420" y="62771"/>
                  </a:cubicBezTo>
                  <a:cubicBezTo>
                    <a:pt x="41371" y="67685"/>
                    <a:pt x="41847" y="73233"/>
                    <a:pt x="41530" y="79097"/>
                  </a:cubicBezTo>
                  <a:cubicBezTo>
                    <a:pt x="41371" y="81634"/>
                    <a:pt x="40896" y="84170"/>
                    <a:pt x="40420" y="86547"/>
                  </a:cubicBezTo>
                  <a:cubicBezTo>
                    <a:pt x="39469" y="91778"/>
                    <a:pt x="38201" y="95741"/>
                    <a:pt x="36299" y="99545"/>
                  </a:cubicBezTo>
                  <a:cubicBezTo>
                    <a:pt x="35348" y="101606"/>
                    <a:pt x="34080" y="103349"/>
                    <a:pt x="32970" y="104934"/>
                  </a:cubicBezTo>
                  <a:cubicBezTo>
                    <a:pt x="30593" y="108422"/>
                    <a:pt x="27581" y="111116"/>
                    <a:pt x="24728" y="114128"/>
                  </a:cubicBezTo>
                  <a:cubicBezTo>
                    <a:pt x="21716" y="116981"/>
                    <a:pt x="18863" y="119834"/>
                    <a:pt x="15059" y="121895"/>
                  </a:cubicBezTo>
                  <a:cubicBezTo>
                    <a:pt x="14108" y="120627"/>
                    <a:pt x="13474" y="118725"/>
                    <a:pt x="12364" y="117457"/>
                  </a:cubicBezTo>
                  <a:cubicBezTo>
                    <a:pt x="12206" y="117457"/>
                    <a:pt x="12047" y="117457"/>
                    <a:pt x="11889" y="117298"/>
                  </a:cubicBezTo>
                  <a:cubicBezTo>
                    <a:pt x="11889" y="117298"/>
                    <a:pt x="11889" y="116981"/>
                    <a:pt x="11730" y="116981"/>
                  </a:cubicBezTo>
                  <a:cubicBezTo>
                    <a:pt x="9670" y="114287"/>
                    <a:pt x="4756" y="113494"/>
                    <a:pt x="2061" y="116189"/>
                  </a:cubicBezTo>
                  <a:cubicBezTo>
                    <a:pt x="635" y="117615"/>
                    <a:pt x="0" y="121261"/>
                    <a:pt x="1110" y="123480"/>
                  </a:cubicBezTo>
                  <a:cubicBezTo>
                    <a:pt x="1269" y="123956"/>
                    <a:pt x="1903" y="124590"/>
                    <a:pt x="2220" y="125065"/>
                  </a:cubicBezTo>
                  <a:cubicBezTo>
                    <a:pt x="3963" y="128077"/>
                    <a:pt x="5548" y="130772"/>
                    <a:pt x="7609" y="133466"/>
                  </a:cubicBezTo>
                  <a:cubicBezTo>
                    <a:pt x="9511" y="135844"/>
                    <a:pt x="11413" y="138539"/>
                    <a:pt x="13632" y="141392"/>
                  </a:cubicBezTo>
                  <a:cubicBezTo>
                    <a:pt x="16961" y="145989"/>
                    <a:pt x="20765" y="150427"/>
                    <a:pt x="25045" y="154231"/>
                  </a:cubicBezTo>
                  <a:cubicBezTo>
                    <a:pt x="25837" y="154865"/>
                    <a:pt x="26472" y="155658"/>
                    <a:pt x="27106" y="155816"/>
                  </a:cubicBezTo>
                  <a:cubicBezTo>
                    <a:pt x="28849" y="156450"/>
                    <a:pt x="31068" y="155816"/>
                    <a:pt x="32812" y="155499"/>
                  </a:cubicBezTo>
                  <a:cubicBezTo>
                    <a:pt x="34714" y="155024"/>
                    <a:pt x="36616" y="154548"/>
                    <a:pt x="37884" y="153914"/>
                  </a:cubicBezTo>
                  <a:cubicBezTo>
                    <a:pt x="37250" y="155658"/>
                    <a:pt x="36616" y="158035"/>
                    <a:pt x="36458" y="160254"/>
                  </a:cubicBezTo>
                  <a:cubicBezTo>
                    <a:pt x="36458" y="162157"/>
                    <a:pt x="36299" y="163425"/>
                    <a:pt x="36933" y="164693"/>
                  </a:cubicBezTo>
                  <a:cubicBezTo>
                    <a:pt x="37409" y="165327"/>
                    <a:pt x="38360" y="166119"/>
                    <a:pt x="38994" y="166912"/>
                  </a:cubicBezTo>
                  <a:cubicBezTo>
                    <a:pt x="42481" y="170558"/>
                    <a:pt x="46761" y="173569"/>
                    <a:pt x="51516" y="175788"/>
                  </a:cubicBezTo>
                  <a:cubicBezTo>
                    <a:pt x="53735" y="176898"/>
                    <a:pt x="56430" y="178166"/>
                    <a:pt x="58015" y="179593"/>
                  </a:cubicBezTo>
                  <a:cubicBezTo>
                    <a:pt x="59600" y="179910"/>
                    <a:pt x="60868" y="180702"/>
                    <a:pt x="62295" y="181336"/>
                  </a:cubicBezTo>
                  <a:cubicBezTo>
                    <a:pt x="63404" y="181812"/>
                    <a:pt x="64355" y="182446"/>
                    <a:pt x="65623" y="182921"/>
                  </a:cubicBezTo>
                  <a:cubicBezTo>
                    <a:pt x="68318" y="183872"/>
                    <a:pt x="71330" y="184982"/>
                    <a:pt x="74975" y="185140"/>
                  </a:cubicBezTo>
                  <a:cubicBezTo>
                    <a:pt x="75134" y="184665"/>
                    <a:pt x="75609" y="184982"/>
                    <a:pt x="75926" y="184665"/>
                  </a:cubicBezTo>
                  <a:cubicBezTo>
                    <a:pt x="77036" y="182446"/>
                    <a:pt x="78938" y="180544"/>
                    <a:pt x="80840" y="179434"/>
                  </a:cubicBezTo>
                  <a:cubicBezTo>
                    <a:pt x="80206" y="181495"/>
                    <a:pt x="79572" y="184506"/>
                    <a:pt x="80365" y="186567"/>
                  </a:cubicBezTo>
                  <a:cubicBezTo>
                    <a:pt x="80682" y="187201"/>
                    <a:pt x="81316" y="187677"/>
                    <a:pt x="81791" y="188469"/>
                  </a:cubicBezTo>
                  <a:cubicBezTo>
                    <a:pt x="82267" y="189103"/>
                    <a:pt x="82901" y="189896"/>
                    <a:pt x="83376" y="190054"/>
                  </a:cubicBezTo>
                  <a:cubicBezTo>
                    <a:pt x="83852" y="190371"/>
                    <a:pt x="84486" y="190213"/>
                    <a:pt x="84961" y="190371"/>
                  </a:cubicBezTo>
                  <a:cubicBezTo>
                    <a:pt x="85437" y="190530"/>
                    <a:pt x="85912" y="190847"/>
                    <a:pt x="86546" y="191005"/>
                  </a:cubicBezTo>
                  <a:cubicBezTo>
                    <a:pt x="90034" y="191798"/>
                    <a:pt x="94155" y="192749"/>
                    <a:pt x="97325" y="193859"/>
                  </a:cubicBezTo>
                  <a:cubicBezTo>
                    <a:pt x="97959" y="194493"/>
                    <a:pt x="98118" y="195602"/>
                    <a:pt x="99386" y="195444"/>
                  </a:cubicBezTo>
                  <a:cubicBezTo>
                    <a:pt x="99703" y="194968"/>
                    <a:pt x="98593" y="194810"/>
                    <a:pt x="98910" y="194334"/>
                  </a:cubicBezTo>
                  <a:cubicBezTo>
                    <a:pt x="101129" y="195285"/>
                    <a:pt x="103031" y="196395"/>
                    <a:pt x="104775" y="197663"/>
                  </a:cubicBezTo>
                  <a:cubicBezTo>
                    <a:pt x="106519" y="198931"/>
                    <a:pt x="107787" y="200674"/>
                    <a:pt x="109055" y="202418"/>
                  </a:cubicBezTo>
                  <a:cubicBezTo>
                    <a:pt x="109530" y="203052"/>
                    <a:pt x="109847" y="203845"/>
                    <a:pt x="110640" y="204320"/>
                  </a:cubicBezTo>
                  <a:cubicBezTo>
                    <a:pt x="111274" y="204003"/>
                    <a:pt x="111432" y="204003"/>
                    <a:pt x="112066" y="203845"/>
                  </a:cubicBezTo>
                  <a:cubicBezTo>
                    <a:pt x="113018" y="202418"/>
                    <a:pt x="113493" y="201150"/>
                    <a:pt x="114603" y="200040"/>
                  </a:cubicBezTo>
                  <a:cubicBezTo>
                    <a:pt x="115871" y="198931"/>
                    <a:pt x="117456" y="198297"/>
                    <a:pt x="119041" y="197346"/>
                  </a:cubicBezTo>
                  <a:cubicBezTo>
                    <a:pt x="120467" y="196553"/>
                    <a:pt x="121894" y="195444"/>
                    <a:pt x="123479" y="194810"/>
                  </a:cubicBezTo>
                  <a:cubicBezTo>
                    <a:pt x="124747" y="194493"/>
                    <a:pt x="126015" y="194176"/>
                    <a:pt x="127283" y="193859"/>
                  </a:cubicBezTo>
                  <a:cubicBezTo>
                    <a:pt x="130929" y="192749"/>
                    <a:pt x="134892" y="191322"/>
                    <a:pt x="138379" y="190530"/>
                  </a:cubicBezTo>
                  <a:cubicBezTo>
                    <a:pt x="139330" y="190213"/>
                    <a:pt x="140757" y="190213"/>
                    <a:pt x="141549" y="189579"/>
                  </a:cubicBezTo>
                  <a:cubicBezTo>
                    <a:pt x="144244" y="187835"/>
                    <a:pt x="143293" y="179910"/>
                    <a:pt x="142183" y="177532"/>
                  </a:cubicBezTo>
                  <a:lnTo>
                    <a:pt x="142183" y="177532"/>
                  </a:lnTo>
                  <a:cubicBezTo>
                    <a:pt x="143134" y="178483"/>
                    <a:pt x="144402" y="179593"/>
                    <a:pt x="145353" y="181178"/>
                  </a:cubicBezTo>
                  <a:cubicBezTo>
                    <a:pt x="145987" y="181970"/>
                    <a:pt x="147097" y="184982"/>
                    <a:pt x="148048" y="185299"/>
                  </a:cubicBezTo>
                  <a:cubicBezTo>
                    <a:pt x="148524" y="185457"/>
                    <a:pt x="149792" y="185299"/>
                    <a:pt x="150426" y="185140"/>
                  </a:cubicBezTo>
                  <a:cubicBezTo>
                    <a:pt x="151218" y="185140"/>
                    <a:pt x="152169" y="184665"/>
                    <a:pt x="153120" y="184348"/>
                  </a:cubicBezTo>
                  <a:cubicBezTo>
                    <a:pt x="155974" y="183555"/>
                    <a:pt x="158351" y="182446"/>
                    <a:pt x="160887" y="181653"/>
                  </a:cubicBezTo>
                  <a:cubicBezTo>
                    <a:pt x="164533" y="180544"/>
                    <a:pt x="167545" y="178959"/>
                    <a:pt x="170556" y="177373"/>
                  </a:cubicBezTo>
                  <a:cubicBezTo>
                    <a:pt x="172141" y="176422"/>
                    <a:pt x="173727" y="175788"/>
                    <a:pt x="175153" y="174837"/>
                  </a:cubicBezTo>
                  <a:cubicBezTo>
                    <a:pt x="176580" y="173886"/>
                    <a:pt x="178165" y="173094"/>
                    <a:pt x="179274" y="171984"/>
                  </a:cubicBezTo>
                  <a:cubicBezTo>
                    <a:pt x="181652" y="169607"/>
                    <a:pt x="184188" y="167387"/>
                    <a:pt x="186090" y="164851"/>
                  </a:cubicBezTo>
                  <a:cubicBezTo>
                    <a:pt x="188309" y="164851"/>
                    <a:pt x="187992" y="162474"/>
                    <a:pt x="187834" y="160096"/>
                  </a:cubicBezTo>
                  <a:cubicBezTo>
                    <a:pt x="187675" y="157877"/>
                    <a:pt x="187200" y="155975"/>
                    <a:pt x="186724" y="154548"/>
                  </a:cubicBezTo>
                  <a:cubicBezTo>
                    <a:pt x="188468" y="154865"/>
                    <a:pt x="191163" y="155975"/>
                    <a:pt x="193540" y="156133"/>
                  </a:cubicBezTo>
                  <a:cubicBezTo>
                    <a:pt x="196076" y="156292"/>
                    <a:pt x="196869" y="155499"/>
                    <a:pt x="198295" y="154073"/>
                  </a:cubicBezTo>
                  <a:cubicBezTo>
                    <a:pt x="202892" y="149793"/>
                    <a:pt x="206696" y="145355"/>
                    <a:pt x="210184" y="140124"/>
                  </a:cubicBezTo>
                  <a:cubicBezTo>
                    <a:pt x="212403" y="136953"/>
                    <a:pt x="214146" y="134259"/>
                    <a:pt x="216048" y="131247"/>
                  </a:cubicBezTo>
                  <a:cubicBezTo>
                    <a:pt x="217000" y="129821"/>
                    <a:pt x="217951" y="128394"/>
                    <a:pt x="219219" y="126967"/>
                  </a:cubicBezTo>
                  <a:cubicBezTo>
                    <a:pt x="220328" y="125541"/>
                    <a:pt x="221438" y="124114"/>
                    <a:pt x="222230" y="122529"/>
                  </a:cubicBezTo>
                  <a:cubicBezTo>
                    <a:pt x="222547" y="121737"/>
                    <a:pt x="223023" y="120468"/>
                    <a:pt x="222706" y="119359"/>
                  </a:cubicBezTo>
                  <a:close/>
                  <a:moveTo>
                    <a:pt x="218743" y="117774"/>
                  </a:moveTo>
                  <a:cubicBezTo>
                    <a:pt x="217792" y="117932"/>
                    <a:pt x="217158" y="118408"/>
                    <a:pt x="216207" y="118725"/>
                  </a:cubicBezTo>
                  <a:cubicBezTo>
                    <a:pt x="216841" y="118249"/>
                    <a:pt x="217792" y="117774"/>
                    <a:pt x="218426" y="117298"/>
                  </a:cubicBezTo>
                  <a:cubicBezTo>
                    <a:pt x="218585" y="117298"/>
                    <a:pt x="218902" y="117457"/>
                    <a:pt x="218743" y="117774"/>
                  </a:cubicBezTo>
                  <a:close/>
                  <a:moveTo>
                    <a:pt x="217317" y="116664"/>
                  </a:moveTo>
                  <a:cubicBezTo>
                    <a:pt x="216207" y="117457"/>
                    <a:pt x="214939" y="117932"/>
                    <a:pt x="213829" y="118725"/>
                  </a:cubicBezTo>
                  <a:cubicBezTo>
                    <a:pt x="214146" y="117457"/>
                    <a:pt x="215256" y="116030"/>
                    <a:pt x="217317" y="116664"/>
                  </a:cubicBezTo>
                  <a:close/>
                  <a:moveTo>
                    <a:pt x="214622" y="120944"/>
                  </a:moveTo>
                  <a:cubicBezTo>
                    <a:pt x="214463" y="120944"/>
                    <a:pt x="214463" y="121102"/>
                    <a:pt x="214305" y="120944"/>
                  </a:cubicBezTo>
                  <a:cubicBezTo>
                    <a:pt x="214305" y="120627"/>
                    <a:pt x="214780" y="120627"/>
                    <a:pt x="214622" y="120944"/>
                  </a:cubicBezTo>
                  <a:close/>
                  <a:moveTo>
                    <a:pt x="211452" y="121420"/>
                  </a:moveTo>
                  <a:cubicBezTo>
                    <a:pt x="211769" y="121737"/>
                    <a:pt x="211927" y="122212"/>
                    <a:pt x="212086" y="122688"/>
                  </a:cubicBezTo>
                  <a:cubicBezTo>
                    <a:pt x="211769" y="122371"/>
                    <a:pt x="211135" y="122371"/>
                    <a:pt x="210659" y="122054"/>
                  </a:cubicBezTo>
                  <a:cubicBezTo>
                    <a:pt x="210659" y="121737"/>
                    <a:pt x="211135" y="121578"/>
                    <a:pt x="211452" y="121420"/>
                  </a:cubicBezTo>
                  <a:close/>
                  <a:moveTo>
                    <a:pt x="197503" y="118249"/>
                  </a:moveTo>
                  <a:cubicBezTo>
                    <a:pt x="197344" y="118883"/>
                    <a:pt x="196710" y="119042"/>
                    <a:pt x="196552" y="119676"/>
                  </a:cubicBezTo>
                  <a:cubicBezTo>
                    <a:pt x="195284" y="119042"/>
                    <a:pt x="194333" y="117932"/>
                    <a:pt x="193382" y="116981"/>
                  </a:cubicBezTo>
                  <a:cubicBezTo>
                    <a:pt x="193699" y="116506"/>
                    <a:pt x="194174" y="116189"/>
                    <a:pt x="194491" y="115713"/>
                  </a:cubicBezTo>
                  <a:cubicBezTo>
                    <a:pt x="195601" y="116506"/>
                    <a:pt x="196710" y="117140"/>
                    <a:pt x="197503" y="118249"/>
                  </a:cubicBezTo>
                  <a:close/>
                  <a:moveTo>
                    <a:pt x="193857" y="115238"/>
                  </a:moveTo>
                  <a:cubicBezTo>
                    <a:pt x="193540" y="115555"/>
                    <a:pt x="193065" y="116030"/>
                    <a:pt x="192906" y="116506"/>
                  </a:cubicBezTo>
                  <a:cubicBezTo>
                    <a:pt x="192272" y="116030"/>
                    <a:pt x="191955" y="115555"/>
                    <a:pt x="191480" y="115079"/>
                  </a:cubicBezTo>
                  <a:cubicBezTo>
                    <a:pt x="191797" y="114604"/>
                    <a:pt x="192272" y="114445"/>
                    <a:pt x="192589" y="113970"/>
                  </a:cubicBezTo>
                  <a:cubicBezTo>
                    <a:pt x="193223" y="114287"/>
                    <a:pt x="193699" y="114762"/>
                    <a:pt x="194016" y="115238"/>
                  </a:cubicBezTo>
                  <a:close/>
                  <a:moveTo>
                    <a:pt x="192114" y="113336"/>
                  </a:moveTo>
                  <a:cubicBezTo>
                    <a:pt x="191480" y="113494"/>
                    <a:pt x="191321" y="114128"/>
                    <a:pt x="190846" y="114287"/>
                  </a:cubicBezTo>
                  <a:cubicBezTo>
                    <a:pt x="190529" y="113811"/>
                    <a:pt x="190211" y="113336"/>
                    <a:pt x="189736" y="113018"/>
                  </a:cubicBezTo>
                  <a:cubicBezTo>
                    <a:pt x="190053" y="112543"/>
                    <a:pt x="190370" y="112226"/>
                    <a:pt x="190687" y="111750"/>
                  </a:cubicBezTo>
                  <a:cubicBezTo>
                    <a:pt x="191321" y="112067"/>
                    <a:pt x="191797" y="112701"/>
                    <a:pt x="192114" y="113336"/>
                  </a:cubicBezTo>
                  <a:close/>
                  <a:moveTo>
                    <a:pt x="190053" y="110958"/>
                  </a:moveTo>
                  <a:cubicBezTo>
                    <a:pt x="189894" y="111433"/>
                    <a:pt x="189419" y="111750"/>
                    <a:pt x="189102" y="112226"/>
                  </a:cubicBezTo>
                  <a:cubicBezTo>
                    <a:pt x="188309" y="111275"/>
                    <a:pt x="187675" y="110165"/>
                    <a:pt x="186883" y="109056"/>
                  </a:cubicBezTo>
                  <a:cubicBezTo>
                    <a:pt x="187200" y="108580"/>
                    <a:pt x="187517" y="108422"/>
                    <a:pt x="187834" y="107946"/>
                  </a:cubicBezTo>
                  <a:cubicBezTo>
                    <a:pt x="188626" y="108897"/>
                    <a:pt x="189260" y="110007"/>
                    <a:pt x="190053" y="110958"/>
                  </a:cubicBezTo>
                  <a:close/>
                  <a:moveTo>
                    <a:pt x="186883" y="106203"/>
                  </a:moveTo>
                  <a:cubicBezTo>
                    <a:pt x="187200" y="106520"/>
                    <a:pt x="187200" y="106837"/>
                    <a:pt x="187358" y="106995"/>
                  </a:cubicBezTo>
                  <a:cubicBezTo>
                    <a:pt x="187200" y="107471"/>
                    <a:pt x="186724" y="107629"/>
                    <a:pt x="186407" y="108105"/>
                  </a:cubicBezTo>
                  <a:cubicBezTo>
                    <a:pt x="186249" y="107788"/>
                    <a:pt x="185932" y="107471"/>
                    <a:pt x="185932" y="107154"/>
                  </a:cubicBezTo>
                  <a:cubicBezTo>
                    <a:pt x="186566" y="107154"/>
                    <a:pt x="186566" y="106520"/>
                    <a:pt x="186883" y="106203"/>
                  </a:cubicBezTo>
                  <a:close/>
                  <a:moveTo>
                    <a:pt x="185615" y="103983"/>
                  </a:moveTo>
                  <a:cubicBezTo>
                    <a:pt x="186090" y="104300"/>
                    <a:pt x="186090" y="105093"/>
                    <a:pt x="186566" y="105410"/>
                  </a:cubicBezTo>
                  <a:cubicBezTo>
                    <a:pt x="186249" y="105886"/>
                    <a:pt x="185932" y="106203"/>
                    <a:pt x="185615" y="106678"/>
                  </a:cubicBezTo>
                  <a:cubicBezTo>
                    <a:pt x="185298" y="106203"/>
                    <a:pt x="185139" y="105569"/>
                    <a:pt x="184822" y="105093"/>
                  </a:cubicBezTo>
                  <a:cubicBezTo>
                    <a:pt x="184981" y="104617"/>
                    <a:pt x="185456" y="104459"/>
                    <a:pt x="185615" y="103983"/>
                  </a:cubicBezTo>
                  <a:close/>
                  <a:moveTo>
                    <a:pt x="181652" y="57857"/>
                  </a:moveTo>
                  <a:cubicBezTo>
                    <a:pt x="181018" y="57857"/>
                    <a:pt x="180859" y="57223"/>
                    <a:pt x="180225" y="57540"/>
                  </a:cubicBezTo>
                  <a:cubicBezTo>
                    <a:pt x="180225" y="56589"/>
                    <a:pt x="180859" y="55638"/>
                    <a:pt x="181018" y="54687"/>
                  </a:cubicBezTo>
                  <a:cubicBezTo>
                    <a:pt x="181493" y="55004"/>
                    <a:pt x="181969" y="55321"/>
                    <a:pt x="182286" y="55955"/>
                  </a:cubicBezTo>
                  <a:cubicBezTo>
                    <a:pt x="181969" y="56430"/>
                    <a:pt x="181811" y="57223"/>
                    <a:pt x="181652" y="58016"/>
                  </a:cubicBezTo>
                  <a:close/>
                  <a:moveTo>
                    <a:pt x="182603" y="54528"/>
                  </a:moveTo>
                  <a:cubicBezTo>
                    <a:pt x="182128" y="54370"/>
                    <a:pt x="181969" y="53894"/>
                    <a:pt x="181493" y="53736"/>
                  </a:cubicBezTo>
                  <a:cubicBezTo>
                    <a:pt x="181811" y="52943"/>
                    <a:pt x="182128" y="52309"/>
                    <a:pt x="182445" y="51517"/>
                  </a:cubicBezTo>
                  <a:cubicBezTo>
                    <a:pt x="182762" y="51834"/>
                    <a:pt x="182920" y="52468"/>
                    <a:pt x="183396" y="52785"/>
                  </a:cubicBezTo>
                  <a:cubicBezTo>
                    <a:pt x="183237" y="53577"/>
                    <a:pt x="182762" y="53894"/>
                    <a:pt x="182603" y="54528"/>
                  </a:cubicBezTo>
                  <a:close/>
                  <a:moveTo>
                    <a:pt x="184030" y="51992"/>
                  </a:moveTo>
                  <a:cubicBezTo>
                    <a:pt x="183554" y="51675"/>
                    <a:pt x="183396" y="50883"/>
                    <a:pt x="182920" y="50566"/>
                  </a:cubicBezTo>
                  <a:cubicBezTo>
                    <a:pt x="183079" y="50090"/>
                    <a:pt x="183396" y="49773"/>
                    <a:pt x="183713" y="49298"/>
                  </a:cubicBezTo>
                  <a:cubicBezTo>
                    <a:pt x="184188" y="50090"/>
                    <a:pt x="184505" y="51041"/>
                    <a:pt x="184030" y="51992"/>
                  </a:cubicBezTo>
                  <a:close/>
                  <a:moveTo>
                    <a:pt x="185139" y="49615"/>
                  </a:moveTo>
                  <a:cubicBezTo>
                    <a:pt x="184664" y="49139"/>
                    <a:pt x="184664" y="48505"/>
                    <a:pt x="184347" y="48029"/>
                  </a:cubicBezTo>
                  <a:cubicBezTo>
                    <a:pt x="184505" y="47554"/>
                    <a:pt x="184822" y="46920"/>
                    <a:pt x="185139" y="46444"/>
                  </a:cubicBezTo>
                  <a:cubicBezTo>
                    <a:pt x="185456" y="47554"/>
                    <a:pt x="185932" y="48822"/>
                    <a:pt x="185139" y="49615"/>
                  </a:cubicBezTo>
                  <a:close/>
                  <a:moveTo>
                    <a:pt x="186724" y="47554"/>
                  </a:moveTo>
                  <a:cubicBezTo>
                    <a:pt x="186249" y="46603"/>
                    <a:pt x="185615" y="45335"/>
                    <a:pt x="186407" y="44384"/>
                  </a:cubicBezTo>
                  <a:cubicBezTo>
                    <a:pt x="186883" y="45018"/>
                    <a:pt x="186724" y="46286"/>
                    <a:pt x="187200" y="46920"/>
                  </a:cubicBezTo>
                  <a:cubicBezTo>
                    <a:pt x="187041" y="47078"/>
                    <a:pt x="186724" y="47237"/>
                    <a:pt x="186566" y="47554"/>
                  </a:cubicBezTo>
                  <a:close/>
                  <a:moveTo>
                    <a:pt x="187992" y="45969"/>
                  </a:moveTo>
                  <a:cubicBezTo>
                    <a:pt x="187675" y="45335"/>
                    <a:pt x="187517" y="44067"/>
                    <a:pt x="187200" y="43274"/>
                  </a:cubicBezTo>
                  <a:cubicBezTo>
                    <a:pt x="187358" y="42957"/>
                    <a:pt x="187675" y="42957"/>
                    <a:pt x="187834" y="42640"/>
                  </a:cubicBezTo>
                  <a:cubicBezTo>
                    <a:pt x="188309" y="43274"/>
                    <a:pt x="188151" y="44542"/>
                    <a:pt x="188468" y="45176"/>
                  </a:cubicBezTo>
                  <a:cubicBezTo>
                    <a:pt x="188468" y="45652"/>
                    <a:pt x="188151" y="45652"/>
                    <a:pt x="187992" y="45969"/>
                  </a:cubicBezTo>
                  <a:close/>
                  <a:moveTo>
                    <a:pt x="189419" y="44067"/>
                  </a:moveTo>
                  <a:cubicBezTo>
                    <a:pt x="189102" y="43433"/>
                    <a:pt x="189102" y="42482"/>
                    <a:pt x="188626" y="42006"/>
                  </a:cubicBezTo>
                  <a:cubicBezTo>
                    <a:pt x="188785" y="41531"/>
                    <a:pt x="189260" y="41372"/>
                    <a:pt x="189419" y="41055"/>
                  </a:cubicBezTo>
                  <a:cubicBezTo>
                    <a:pt x="189894" y="41531"/>
                    <a:pt x="189894" y="42323"/>
                    <a:pt x="190053" y="42957"/>
                  </a:cubicBezTo>
                  <a:cubicBezTo>
                    <a:pt x="189894" y="43274"/>
                    <a:pt x="189577" y="43591"/>
                    <a:pt x="189419" y="44067"/>
                  </a:cubicBezTo>
                  <a:close/>
                  <a:moveTo>
                    <a:pt x="190846" y="41848"/>
                  </a:moveTo>
                  <a:cubicBezTo>
                    <a:pt x="190687" y="41372"/>
                    <a:pt x="190529" y="40738"/>
                    <a:pt x="190211" y="40104"/>
                  </a:cubicBezTo>
                  <a:cubicBezTo>
                    <a:pt x="190370" y="39787"/>
                    <a:pt x="190846" y="39628"/>
                    <a:pt x="191004" y="39311"/>
                  </a:cubicBezTo>
                  <a:cubicBezTo>
                    <a:pt x="191321" y="39787"/>
                    <a:pt x="191480" y="40579"/>
                    <a:pt x="191797" y="41055"/>
                  </a:cubicBezTo>
                  <a:cubicBezTo>
                    <a:pt x="191638" y="41531"/>
                    <a:pt x="191163" y="41689"/>
                    <a:pt x="190846" y="41848"/>
                  </a:cubicBezTo>
                  <a:close/>
                  <a:moveTo>
                    <a:pt x="192431" y="40421"/>
                  </a:moveTo>
                  <a:cubicBezTo>
                    <a:pt x="192272" y="39787"/>
                    <a:pt x="192114" y="39153"/>
                    <a:pt x="191797" y="38677"/>
                  </a:cubicBezTo>
                  <a:cubicBezTo>
                    <a:pt x="191955" y="38202"/>
                    <a:pt x="192431" y="37885"/>
                    <a:pt x="192748" y="37568"/>
                  </a:cubicBezTo>
                  <a:cubicBezTo>
                    <a:pt x="193065" y="38043"/>
                    <a:pt x="193382" y="38519"/>
                    <a:pt x="193699" y="38994"/>
                  </a:cubicBezTo>
                  <a:cubicBezTo>
                    <a:pt x="193382" y="39628"/>
                    <a:pt x="192906" y="39945"/>
                    <a:pt x="192431" y="40421"/>
                  </a:cubicBezTo>
                  <a:close/>
                  <a:moveTo>
                    <a:pt x="206538" y="25046"/>
                  </a:moveTo>
                  <a:cubicBezTo>
                    <a:pt x="206062" y="24570"/>
                    <a:pt x="205904" y="23619"/>
                    <a:pt x="206538" y="23302"/>
                  </a:cubicBezTo>
                  <a:cubicBezTo>
                    <a:pt x="206696" y="23777"/>
                    <a:pt x="206855" y="24570"/>
                    <a:pt x="206538" y="25046"/>
                  </a:cubicBezTo>
                  <a:close/>
                  <a:moveTo>
                    <a:pt x="206538" y="22985"/>
                  </a:moveTo>
                  <a:cubicBezTo>
                    <a:pt x="206221" y="22826"/>
                    <a:pt x="206062" y="23143"/>
                    <a:pt x="205745" y="23143"/>
                  </a:cubicBezTo>
                  <a:cubicBezTo>
                    <a:pt x="205587" y="22509"/>
                    <a:pt x="206062" y="22192"/>
                    <a:pt x="206062" y="21717"/>
                  </a:cubicBezTo>
                  <a:cubicBezTo>
                    <a:pt x="206379" y="22034"/>
                    <a:pt x="206379" y="22668"/>
                    <a:pt x="206538" y="22985"/>
                  </a:cubicBezTo>
                  <a:close/>
                  <a:moveTo>
                    <a:pt x="205587" y="20132"/>
                  </a:moveTo>
                  <a:cubicBezTo>
                    <a:pt x="206062" y="20607"/>
                    <a:pt x="205428" y="21241"/>
                    <a:pt x="205270" y="21717"/>
                  </a:cubicBezTo>
                  <a:cubicBezTo>
                    <a:pt x="204636" y="21083"/>
                    <a:pt x="205111" y="20449"/>
                    <a:pt x="205587" y="20132"/>
                  </a:cubicBezTo>
                  <a:close/>
                  <a:moveTo>
                    <a:pt x="204953" y="18071"/>
                  </a:moveTo>
                  <a:cubicBezTo>
                    <a:pt x="204794" y="18547"/>
                    <a:pt x="204477" y="18864"/>
                    <a:pt x="204319" y="19339"/>
                  </a:cubicBezTo>
                  <a:cubicBezTo>
                    <a:pt x="204002" y="19181"/>
                    <a:pt x="204002" y="18705"/>
                    <a:pt x="203685" y="18388"/>
                  </a:cubicBezTo>
                  <a:cubicBezTo>
                    <a:pt x="204002" y="18071"/>
                    <a:pt x="204319" y="17754"/>
                    <a:pt x="204477" y="17437"/>
                  </a:cubicBezTo>
                  <a:cubicBezTo>
                    <a:pt x="204794" y="17437"/>
                    <a:pt x="204794" y="17913"/>
                    <a:pt x="204953" y="18071"/>
                  </a:cubicBezTo>
                  <a:close/>
                  <a:moveTo>
                    <a:pt x="203051" y="17120"/>
                  </a:moveTo>
                  <a:cubicBezTo>
                    <a:pt x="202892" y="16803"/>
                    <a:pt x="202734" y="16327"/>
                    <a:pt x="202417" y="16169"/>
                  </a:cubicBezTo>
                  <a:cubicBezTo>
                    <a:pt x="202734" y="15535"/>
                    <a:pt x="203051" y="15059"/>
                    <a:pt x="203368" y="14584"/>
                  </a:cubicBezTo>
                  <a:cubicBezTo>
                    <a:pt x="204160" y="15376"/>
                    <a:pt x="204002" y="16645"/>
                    <a:pt x="203051" y="17120"/>
                  </a:cubicBezTo>
                  <a:close/>
                  <a:moveTo>
                    <a:pt x="202734" y="13157"/>
                  </a:moveTo>
                  <a:cubicBezTo>
                    <a:pt x="202575" y="13791"/>
                    <a:pt x="202100" y="14108"/>
                    <a:pt x="201783" y="14584"/>
                  </a:cubicBezTo>
                  <a:cubicBezTo>
                    <a:pt x="201466" y="14425"/>
                    <a:pt x="201466" y="13950"/>
                    <a:pt x="201149" y="13791"/>
                  </a:cubicBezTo>
                  <a:cubicBezTo>
                    <a:pt x="201466" y="13157"/>
                    <a:pt x="201941" y="12840"/>
                    <a:pt x="202100" y="12206"/>
                  </a:cubicBezTo>
                  <a:cubicBezTo>
                    <a:pt x="202417" y="12523"/>
                    <a:pt x="202575" y="12840"/>
                    <a:pt x="202734" y="13157"/>
                  </a:cubicBezTo>
                  <a:close/>
                  <a:moveTo>
                    <a:pt x="201307" y="10621"/>
                  </a:moveTo>
                  <a:cubicBezTo>
                    <a:pt x="201466" y="10780"/>
                    <a:pt x="201466" y="11097"/>
                    <a:pt x="201624" y="11255"/>
                  </a:cubicBezTo>
                  <a:cubicBezTo>
                    <a:pt x="201307" y="11731"/>
                    <a:pt x="201149" y="12365"/>
                    <a:pt x="200673" y="12682"/>
                  </a:cubicBezTo>
                  <a:cubicBezTo>
                    <a:pt x="200198" y="11889"/>
                    <a:pt x="201149" y="11414"/>
                    <a:pt x="201307" y="10780"/>
                  </a:cubicBezTo>
                  <a:close/>
                  <a:moveTo>
                    <a:pt x="198930" y="8085"/>
                  </a:moveTo>
                  <a:cubicBezTo>
                    <a:pt x="199405" y="8402"/>
                    <a:pt x="199881" y="8878"/>
                    <a:pt x="200198" y="9195"/>
                  </a:cubicBezTo>
                  <a:cubicBezTo>
                    <a:pt x="200198" y="9829"/>
                    <a:pt x="199722" y="10146"/>
                    <a:pt x="199564" y="10621"/>
                  </a:cubicBezTo>
                  <a:cubicBezTo>
                    <a:pt x="199088" y="9829"/>
                    <a:pt x="198612" y="9353"/>
                    <a:pt x="198930" y="8085"/>
                  </a:cubicBezTo>
                  <a:close/>
                  <a:moveTo>
                    <a:pt x="193223" y="5232"/>
                  </a:moveTo>
                  <a:cubicBezTo>
                    <a:pt x="192748" y="6183"/>
                    <a:pt x="192431" y="7292"/>
                    <a:pt x="191163" y="7451"/>
                  </a:cubicBezTo>
                  <a:cubicBezTo>
                    <a:pt x="190370" y="6183"/>
                    <a:pt x="192114" y="3964"/>
                    <a:pt x="193223" y="5232"/>
                  </a:cubicBezTo>
                  <a:close/>
                  <a:moveTo>
                    <a:pt x="190846" y="3013"/>
                  </a:moveTo>
                  <a:cubicBezTo>
                    <a:pt x="191163" y="3805"/>
                    <a:pt x="190687" y="3964"/>
                    <a:pt x="190211" y="4598"/>
                  </a:cubicBezTo>
                  <a:cubicBezTo>
                    <a:pt x="189894" y="4281"/>
                    <a:pt x="189894" y="3805"/>
                    <a:pt x="189736" y="3488"/>
                  </a:cubicBezTo>
                  <a:cubicBezTo>
                    <a:pt x="190053" y="3330"/>
                    <a:pt x="190211" y="3013"/>
                    <a:pt x="190846" y="3013"/>
                  </a:cubicBezTo>
                  <a:close/>
                  <a:moveTo>
                    <a:pt x="190846" y="9670"/>
                  </a:moveTo>
                  <a:cubicBezTo>
                    <a:pt x="190053" y="9829"/>
                    <a:pt x="188626" y="9829"/>
                    <a:pt x="188468" y="9036"/>
                  </a:cubicBezTo>
                  <a:cubicBezTo>
                    <a:pt x="189577" y="8719"/>
                    <a:pt x="190053" y="9195"/>
                    <a:pt x="190846" y="9670"/>
                  </a:cubicBezTo>
                  <a:close/>
                  <a:moveTo>
                    <a:pt x="188943" y="4756"/>
                  </a:moveTo>
                  <a:cubicBezTo>
                    <a:pt x="189260" y="4756"/>
                    <a:pt x="189102" y="5073"/>
                    <a:pt x="189419" y="5232"/>
                  </a:cubicBezTo>
                  <a:cubicBezTo>
                    <a:pt x="189260" y="5549"/>
                    <a:pt x="188943" y="5390"/>
                    <a:pt x="188785" y="5232"/>
                  </a:cubicBezTo>
                  <a:cubicBezTo>
                    <a:pt x="188785" y="5073"/>
                    <a:pt x="188943" y="4915"/>
                    <a:pt x="188943" y="4756"/>
                  </a:cubicBezTo>
                  <a:close/>
                  <a:moveTo>
                    <a:pt x="188468" y="6341"/>
                  </a:moveTo>
                  <a:cubicBezTo>
                    <a:pt x="188626" y="6341"/>
                    <a:pt x="188626" y="6341"/>
                    <a:pt x="188785" y="6341"/>
                  </a:cubicBezTo>
                  <a:cubicBezTo>
                    <a:pt x="188785" y="6817"/>
                    <a:pt x="188785" y="7292"/>
                    <a:pt x="188943" y="7768"/>
                  </a:cubicBezTo>
                  <a:cubicBezTo>
                    <a:pt x="188626" y="7609"/>
                    <a:pt x="188309" y="7926"/>
                    <a:pt x="188309" y="7768"/>
                  </a:cubicBezTo>
                  <a:cubicBezTo>
                    <a:pt x="188309" y="7292"/>
                    <a:pt x="188309" y="6817"/>
                    <a:pt x="188468" y="6341"/>
                  </a:cubicBezTo>
                  <a:close/>
                  <a:moveTo>
                    <a:pt x="168020" y="14267"/>
                  </a:moveTo>
                  <a:cubicBezTo>
                    <a:pt x="168813" y="14267"/>
                    <a:pt x="169447" y="14584"/>
                    <a:pt x="170239" y="14584"/>
                  </a:cubicBezTo>
                  <a:cubicBezTo>
                    <a:pt x="170081" y="15059"/>
                    <a:pt x="169764" y="15218"/>
                    <a:pt x="169764" y="15693"/>
                  </a:cubicBezTo>
                  <a:cubicBezTo>
                    <a:pt x="168971" y="15693"/>
                    <a:pt x="168337" y="15535"/>
                    <a:pt x="167545" y="15693"/>
                  </a:cubicBezTo>
                  <a:cubicBezTo>
                    <a:pt x="167386" y="15218"/>
                    <a:pt x="167862" y="14584"/>
                    <a:pt x="168020" y="14267"/>
                  </a:cubicBezTo>
                  <a:close/>
                  <a:moveTo>
                    <a:pt x="164850" y="13633"/>
                  </a:moveTo>
                  <a:cubicBezTo>
                    <a:pt x="165484" y="13791"/>
                    <a:pt x="166277" y="13950"/>
                    <a:pt x="167069" y="14108"/>
                  </a:cubicBezTo>
                  <a:cubicBezTo>
                    <a:pt x="166752" y="14584"/>
                    <a:pt x="166435" y="14901"/>
                    <a:pt x="166277" y="15376"/>
                  </a:cubicBezTo>
                  <a:cubicBezTo>
                    <a:pt x="165643" y="15376"/>
                    <a:pt x="165009" y="15218"/>
                    <a:pt x="164375" y="15059"/>
                  </a:cubicBezTo>
                  <a:cubicBezTo>
                    <a:pt x="164375" y="14425"/>
                    <a:pt x="164692" y="14108"/>
                    <a:pt x="164850" y="13633"/>
                  </a:cubicBezTo>
                  <a:close/>
                  <a:moveTo>
                    <a:pt x="162155" y="12999"/>
                  </a:moveTo>
                  <a:cubicBezTo>
                    <a:pt x="162789" y="13157"/>
                    <a:pt x="163265" y="13316"/>
                    <a:pt x="163899" y="13474"/>
                  </a:cubicBezTo>
                  <a:cubicBezTo>
                    <a:pt x="163740" y="13950"/>
                    <a:pt x="163423" y="14267"/>
                    <a:pt x="163423" y="14901"/>
                  </a:cubicBezTo>
                  <a:cubicBezTo>
                    <a:pt x="162631" y="14901"/>
                    <a:pt x="161997" y="14901"/>
                    <a:pt x="161521" y="14742"/>
                  </a:cubicBezTo>
                  <a:cubicBezTo>
                    <a:pt x="161838" y="14267"/>
                    <a:pt x="161997" y="13633"/>
                    <a:pt x="162155" y="12999"/>
                  </a:cubicBezTo>
                  <a:close/>
                  <a:moveTo>
                    <a:pt x="161204" y="12840"/>
                  </a:moveTo>
                  <a:cubicBezTo>
                    <a:pt x="160887" y="13316"/>
                    <a:pt x="160729" y="13950"/>
                    <a:pt x="160412" y="14425"/>
                  </a:cubicBezTo>
                  <a:cubicBezTo>
                    <a:pt x="160095" y="14425"/>
                    <a:pt x="159461" y="14267"/>
                    <a:pt x="158985" y="14108"/>
                  </a:cubicBezTo>
                  <a:cubicBezTo>
                    <a:pt x="159144" y="13474"/>
                    <a:pt x="159619" y="12999"/>
                    <a:pt x="159778" y="12365"/>
                  </a:cubicBezTo>
                  <a:cubicBezTo>
                    <a:pt x="160253" y="12365"/>
                    <a:pt x="160729" y="12682"/>
                    <a:pt x="161204" y="12840"/>
                  </a:cubicBezTo>
                  <a:close/>
                  <a:moveTo>
                    <a:pt x="158985" y="11889"/>
                  </a:moveTo>
                  <a:cubicBezTo>
                    <a:pt x="158668" y="12523"/>
                    <a:pt x="158351" y="13157"/>
                    <a:pt x="158034" y="13791"/>
                  </a:cubicBezTo>
                  <a:cubicBezTo>
                    <a:pt x="157400" y="13791"/>
                    <a:pt x="156766" y="13633"/>
                    <a:pt x="156291" y="13474"/>
                  </a:cubicBezTo>
                  <a:cubicBezTo>
                    <a:pt x="156608" y="12840"/>
                    <a:pt x="156925" y="12048"/>
                    <a:pt x="157242" y="11414"/>
                  </a:cubicBezTo>
                  <a:cubicBezTo>
                    <a:pt x="157876" y="11414"/>
                    <a:pt x="158510" y="11731"/>
                    <a:pt x="158985" y="11889"/>
                  </a:cubicBezTo>
                  <a:close/>
                  <a:moveTo>
                    <a:pt x="154705" y="10621"/>
                  </a:moveTo>
                  <a:cubicBezTo>
                    <a:pt x="155181" y="10780"/>
                    <a:pt x="155815" y="10938"/>
                    <a:pt x="156291" y="11097"/>
                  </a:cubicBezTo>
                  <a:cubicBezTo>
                    <a:pt x="155974" y="11731"/>
                    <a:pt x="155498" y="12523"/>
                    <a:pt x="155339" y="13316"/>
                  </a:cubicBezTo>
                  <a:cubicBezTo>
                    <a:pt x="154705" y="12999"/>
                    <a:pt x="154388" y="12682"/>
                    <a:pt x="153754" y="12523"/>
                  </a:cubicBezTo>
                  <a:cubicBezTo>
                    <a:pt x="154230" y="12048"/>
                    <a:pt x="154388" y="11255"/>
                    <a:pt x="154705" y="10621"/>
                  </a:cubicBezTo>
                  <a:close/>
                  <a:moveTo>
                    <a:pt x="151852" y="9670"/>
                  </a:moveTo>
                  <a:cubicBezTo>
                    <a:pt x="152486" y="9829"/>
                    <a:pt x="153120" y="10146"/>
                    <a:pt x="153754" y="10304"/>
                  </a:cubicBezTo>
                  <a:cubicBezTo>
                    <a:pt x="153596" y="10938"/>
                    <a:pt x="153120" y="11255"/>
                    <a:pt x="153120" y="12206"/>
                  </a:cubicBezTo>
                  <a:cubicBezTo>
                    <a:pt x="152486" y="12048"/>
                    <a:pt x="151852" y="11731"/>
                    <a:pt x="151218" y="11731"/>
                  </a:cubicBezTo>
                  <a:cubicBezTo>
                    <a:pt x="151377" y="10938"/>
                    <a:pt x="151694" y="10463"/>
                    <a:pt x="151852" y="9670"/>
                  </a:cubicBezTo>
                  <a:close/>
                  <a:moveTo>
                    <a:pt x="65148" y="13157"/>
                  </a:moveTo>
                  <a:cubicBezTo>
                    <a:pt x="64514" y="13316"/>
                    <a:pt x="64355" y="13633"/>
                    <a:pt x="63721" y="13633"/>
                  </a:cubicBezTo>
                  <a:cubicBezTo>
                    <a:pt x="63721" y="13157"/>
                    <a:pt x="63404" y="12999"/>
                    <a:pt x="63563" y="12682"/>
                  </a:cubicBezTo>
                  <a:cubicBezTo>
                    <a:pt x="64355" y="12206"/>
                    <a:pt x="65148" y="12523"/>
                    <a:pt x="65148" y="13157"/>
                  </a:cubicBezTo>
                  <a:close/>
                  <a:moveTo>
                    <a:pt x="62453" y="12840"/>
                  </a:moveTo>
                  <a:cubicBezTo>
                    <a:pt x="62929" y="12999"/>
                    <a:pt x="62770" y="13474"/>
                    <a:pt x="62929" y="13950"/>
                  </a:cubicBezTo>
                  <a:cubicBezTo>
                    <a:pt x="62770" y="13950"/>
                    <a:pt x="62453" y="14108"/>
                    <a:pt x="62295" y="14108"/>
                  </a:cubicBezTo>
                  <a:cubicBezTo>
                    <a:pt x="61978" y="13791"/>
                    <a:pt x="61819" y="13474"/>
                    <a:pt x="61502" y="13157"/>
                  </a:cubicBezTo>
                  <a:cubicBezTo>
                    <a:pt x="61661" y="12840"/>
                    <a:pt x="62295" y="12999"/>
                    <a:pt x="62453" y="12840"/>
                  </a:cubicBezTo>
                  <a:close/>
                  <a:moveTo>
                    <a:pt x="60868" y="13157"/>
                  </a:moveTo>
                  <a:cubicBezTo>
                    <a:pt x="61027" y="13633"/>
                    <a:pt x="61185" y="14108"/>
                    <a:pt x="61502" y="14267"/>
                  </a:cubicBezTo>
                  <a:cubicBezTo>
                    <a:pt x="61344" y="14584"/>
                    <a:pt x="60709" y="14584"/>
                    <a:pt x="60392" y="14901"/>
                  </a:cubicBezTo>
                  <a:cubicBezTo>
                    <a:pt x="59917" y="14584"/>
                    <a:pt x="59758" y="13950"/>
                    <a:pt x="59758" y="13316"/>
                  </a:cubicBezTo>
                  <a:cubicBezTo>
                    <a:pt x="60075" y="13316"/>
                    <a:pt x="60392" y="13157"/>
                    <a:pt x="60868" y="13157"/>
                  </a:cubicBezTo>
                  <a:close/>
                  <a:moveTo>
                    <a:pt x="58807" y="13633"/>
                  </a:moveTo>
                  <a:cubicBezTo>
                    <a:pt x="58966" y="14108"/>
                    <a:pt x="59283" y="14584"/>
                    <a:pt x="59441" y="15218"/>
                  </a:cubicBezTo>
                  <a:cubicBezTo>
                    <a:pt x="58966" y="15218"/>
                    <a:pt x="58649" y="15376"/>
                    <a:pt x="58173" y="15376"/>
                  </a:cubicBezTo>
                  <a:cubicBezTo>
                    <a:pt x="58015" y="14901"/>
                    <a:pt x="57539" y="14584"/>
                    <a:pt x="57539" y="13950"/>
                  </a:cubicBezTo>
                  <a:cubicBezTo>
                    <a:pt x="58015" y="13791"/>
                    <a:pt x="58332" y="13633"/>
                    <a:pt x="58807" y="13633"/>
                  </a:cubicBezTo>
                  <a:close/>
                  <a:moveTo>
                    <a:pt x="34555" y="5232"/>
                  </a:moveTo>
                  <a:cubicBezTo>
                    <a:pt x="34555" y="5707"/>
                    <a:pt x="35031" y="6658"/>
                    <a:pt x="34397" y="6658"/>
                  </a:cubicBezTo>
                  <a:cubicBezTo>
                    <a:pt x="34238" y="6341"/>
                    <a:pt x="34397" y="5866"/>
                    <a:pt x="34080" y="5549"/>
                  </a:cubicBezTo>
                  <a:cubicBezTo>
                    <a:pt x="34238" y="5390"/>
                    <a:pt x="34397" y="5232"/>
                    <a:pt x="34555" y="5232"/>
                  </a:cubicBezTo>
                  <a:close/>
                  <a:moveTo>
                    <a:pt x="34714" y="7134"/>
                  </a:moveTo>
                  <a:cubicBezTo>
                    <a:pt x="34714" y="8402"/>
                    <a:pt x="34714" y="9353"/>
                    <a:pt x="33604" y="9512"/>
                  </a:cubicBezTo>
                  <a:cubicBezTo>
                    <a:pt x="33763" y="8719"/>
                    <a:pt x="34238" y="8085"/>
                    <a:pt x="34397" y="7134"/>
                  </a:cubicBezTo>
                  <a:close/>
                  <a:moveTo>
                    <a:pt x="34238" y="4281"/>
                  </a:moveTo>
                  <a:cubicBezTo>
                    <a:pt x="34080" y="4598"/>
                    <a:pt x="33763" y="4598"/>
                    <a:pt x="33604" y="4756"/>
                  </a:cubicBezTo>
                  <a:cubicBezTo>
                    <a:pt x="33129" y="4598"/>
                    <a:pt x="32970" y="4281"/>
                    <a:pt x="32495" y="4281"/>
                  </a:cubicBezTo>
                  <a:cubicBezTo>
                    <a:pt x="32970" y="3964"/>
                    <a:pt x="34080" y="3488"/>
                    <a:pt x="34238" y="4281"/>
                  </a:cubicBezTo>
                  <a:close/>
                  <a:moveTo>
                    <a:pt x="32336" y="5073"/>
                  </a:moveTo>
                  <a:cubicBezTo>
                    <a:pt x="32812" y="5073"/>
                    <a:pt x="33446" y="5549"/>
                    <a:pt x="33129" y="5707"/>
                  </a:cubicBezTo>
                  <a:cubicBezTo>
                    <a:pt x="32970" y="5549"/>
                    <a:pt x="32970" y="5390"/>
                    <a:pt x="32812" y="5390"/>
                  </a:cubicBezTo>
                  <a:cubicBezTo>
                    <a:pt x="33446" y="6500"/>
                    <a:pt x="33446" y="8243"/>
                    <a:pt x="31861" y="8402"/>
                  </a:cubicBezTo>
                  <a:cubicBezTo>
                    <a:pt x="31227" y="8085"/>
                    <a:pt x="30751" y="7292"/>
                    <a:pt x="30910" y="6500"/>
                  </a:cubicBezTo>
                  <a:cubicBezTo>
                    <a:pt x="31068" y="5707"/>
                    <a:pt x="32336" y="6024"/>
                    <a:pt x="32336" y="5073"/>
                  </a:cubicBezTo>
                  <a:close/>
                  <a:moveTo>
                    <a:pt x="31861" y="3647"/>
                  </a:moveTo>
                  <a:cubicBezTo>
                    <a:pt x="31385" y="3964"/>
                    <a:pt x="30910" y="4281"/>
                    <a:pt x="30434" y="4439"/>
                  </a:cubicBezTo>
                  <a:cubicBezTo>
                    <a:pt x="30751" y="4122"/>
                    <a:pt x="31227" y="3805"/>
                    <a:pt x="31861" y="3647"/>
                  </a:cubicBezTo>
                  <a:close/>
                  <a:moveTo>
                    <a:pt x="24411" y="10146"/>
                  </a:moveTo>
                  <a:cubicBezTo>
                    <a:pt x="24094" y="9829"/>
                    <a:pt x="23777" y="9195"/>
                    <a:pt x="23777" y="8878"/>
                  </a:cubicBezTo>
                  <a:cubicBezTo>
                    <a:pt x="24094" y="9195"/>
                    <a:pt x="24411" y="9670"/>
                    <a:pt x="24411" y="10146"/>
                  </a:cubicBezTo>
                  <a:close/>
                  <a:moveTo>
                    <a:pt x="22509" y="16803"/>
                  </a:moveTo>
                  <a:cubicBezTo>
                    <a:pt x="22826" y="16010"/>
                    <a:pt x="23143" y="15376"/>
                    <a:pt x="23460" y="14584"/>
                  </a:cubicBezTo>
                  <a:cubicBezTo>
                    <a:pt x="23777" y="14742"/>
                    <a:pt x="23935" y="15059"/>
                    <a:pt x="24094" y="15376"/>
                  </a:cubicBezTo>
                  <a:cubicBezTo>
                    <a:pt x="23777" y="16010"/>
                    <a:pt x="23460" y="16645"/>
                    <a:pt x="23143" y="17279"/>
                  </a:cubicBezTo>
                  <a:cubicBezTo>
                    <a:pt x="22826" y="17279"/>
                    <a:pt x="22667" y="17120"/>
                    <a:pt x="22509" y="16803"/>
                  </a:cubicBezTo>
                  <a:close/>
                  <a:moveTo>
                    <a:pt x="22667" y="18230"/>
                  </a:moveTo>
                  <a:cubicBezTo>
                    <a:pt x="22509" y="18864"/>
                    <a:pt x="22192" y="19498"/>
                    <a:pt x="22033" y="20132"/>
                  </a:cubicBezTo>
                  <a:cubicBezTo>
                    <a:pt x="21716" y="20132"/>
                    <a:pt x="21716" y="19815"/>
                    <a:pt x="21558" y="19656"/>
                  </a:cubicBezTo>
                  <a:cubicBezTo>
                    <a:pt x="21716" y="19022"/>
                    <a:pt x="22033" y="18388"/>
                    <a:pt x="22192" y="17754"/>
                  </a:cubicBezTo>
                  <a:cubicBezTo>
                    <a:pt x="22350" y="17913"/>
                    <a:pt x="22509" y="18071"/>
                    <a:pt x="22667" y="18230"/>
                  </a:cubicBezTo>
                  <a:close/>
                  <a:moveTo>
                    <a:pt x="23935" y="13950"/>
                  </a:moveTo>
                  <a:cubicBezTo>
                    <a:pt x="24252" y="12999"/>
                    <a:pt x="24886" y="12206"/>
                    <a:pt x="25203" y="11255"/>
                  </a:cubicBezTo>
                  <a:cubicBezTo>
                    <a:pt x="25679" y="11414"/>
                    <a:pt x="25837" y="12048"/>
                    <a:pt x="26154" y="12206"/>
                  </a:cubicBezTo>
                  <a:cubicBezTo>
                    <a:pt x="25679" y="12999"/>
                    <a:pt x="25045" y="13791"/>
                    <a:pt x="24569" y="14584"/>
                  </a:cubicBezTo>
                  <a:cubicBezTo>
                    <a:pt x="24252" y="14425"/>
                    <a:pt x="24094" y="14108"/>
                    <a:pt x="23935" y="13950"/>
                  </a:cubicBezTo>
                  <a:close/>
                  <a:moveTo>
                    <a:pt x="22984" y="9670"/>
                  </a:moveTo>
                  <a:cubicBezTo>
                    <a:pt x="23460" y="9987"/>
                    <a:pt x="23618" y="10621"/>
                    <a:pt x="23935" y="11097"/>
                  </a:cubicBezTo>
                  <a:cubicBezTo>
                    <a:pt x="23618" y="11414"/>
                    <a:pt x="23301" y="11889"/>
                    <a:pt x="23143" y="12365"/>
                  </a:cubicBezTo>
                  <a:cubicBezTo>
                    <a:pt x="21875" y="11731"/>
                    <a:pt x="22350" y="10621"/>
                    <a:pt x="22984" y="9670"/>
                  </a:cubicBezTo>
                  <a:close/>
                  <a:moveTo>
                    <a:pt x="21716" y="12206"/>
                  </a:moveTo>
                  <a:cubicBezTo>
                    <a:pt x="22033" y="12523"/>
                    <a:pt x="22192" y="12999"/>
                    <a:pt x="22350" y="13316"/>
                  </a:cubicBezTo>
                  <a:cubicBezTo>
                    <a:pt x="22192" y="13950"/>
                    <a:pt x="21875" y="14267"/>
                    <a:pt x="21716" y="14742"/>
                  </a:cubicBezTo>
                  <a:cubicBezTo>
                    <a:pt x="21399" y="14425"/>
                    <a:pt x="21241" y="13950"/>
                    <a:pt x="20924" y="13633"/>
                  </a:cubicBezTo>
                  <a:cubicBezTo>
                    <a:pt x="21082" y="12999"/>
                    <a:pt x="21399" y="12682"/>
                    <a:pt x="21716" y="12206"/>
                  </a:cubicBezTo>
                  <a:close/>
                  <a:moveTo>
                    <a:pt x="20131" y="15218"/>
                  </a:moveTo>
                  <a:cubicBezTo>
                    <a:pt x="20448" y="15693"/>
                    <a:pt x="20924" y="15852"/>
                    <a:pt x="20924" y="16486"/>
                  </a:cubicBezTo>
                  <a:cubicBezTo>
                    <a:pt x="20765" y="16169"/>
                    <a:pt x="19973" y="15852"/>
                    <a:pt x="20131" y="15218"/>
                  </a:cubicBezTo>
                  <a:close/>
                  <a:moveTo>
                    <a:pt x="19497" y="16486"/>
                  </a:moveTo>
                  <a:cubicBezTo>
                    <a:pt x="19973" y="16803"/>
                    <a:pt x="20131" y="17279"/>
                    <a:pt x="20607" y="17754"/>
                  </a:cubicBezTo>
                  <a:cubicBezTo>
                    <a:pt x="20448" y="18071"/>
                    <a:pt x="20448" y="18230"/>
                    <a:pt x="20448" y="18547"/>
                  </a:cubicBezTo>
                  <a:cubicBezTo>
                    <a:pt x="19973" y="18230"/>
                    <a:pt x="19656" y="17754"/>
                    <a:pt x="19339" y="17279"/>
                  </a:cubicBezTo>
                  <a:cubicBezTo>
                    <a:pt x="19339" y="16962"/>
                    <a:pt x="19497" y="16803"/>
                    <a:pt x="19497" y="16486"/>
                  </a:cubicBezTo>
                  <a:close/>
                  <a:moveTo>
                    <a:pt x="18705" y="18388"/>
                  </a:moveTo>
                  <a:cubicBezTo>
                    <a:pt x="19339" y="19339"/>
                    <a:pt x="20607" y="19656"/>
                    <a:pt x="20448" y="21400"/>
                  </a:cubicBezTo>
                  <a:cubicBezTo>
                    <a:pt x="20765" y="21083"/>
                    <a:pt x="20765" y="20607"/>
                    <a:pt x="20924" y="20449"/>
                  </a:cubicBezTo>
                  <a:cubicBezTo>
                    <a:pt x="21399" y="20449"/>
                    <a:pt x="21558" y="20766"/>
                    <a:pt x="21716" y="20924"/>
                  </a:cubicBezTo>
                  <a:cubicBezTo>
                    <a:pt x="21558" y="21717"/>
                    <a:pt x="21241" y="22192"/>
                    <a:pt x="21082" y="22985"/>
                  </a:cubicBezTo>
                  <a:cubicBezTo>
                    <a:pt x="19814" y="21875"/>
                    <a:pt x="17436" y="20607"/>
                    <a:pt x="18705" y="18388"/>
                  </a:cubicBezTo>
                  <a:close/>
                  <a:moveTo>
                    <a:pt x="17595" y="21558"/>
                  </a:moveTo>
                  <a:cubicBezTo>
                    <a:pt x="18546" y="22351"/>
                    <a:pt x="19656" y="23143"/>
                    <a:pt x="20765" y="23777"/>
                  </a:cubicBezTo>
                  <a:cubicBezTo>
                    <a:pt x="20765" y="24570"/>
                    <a:pt x="20448" y="25046"/>
                    <a:pt x="20448" y="25997"/>
                  </a:cubicBezTo>
                  <a:cubicBezTo>
                    <a:pt x="19656" y="25521"/>
                    <a:pt x="18863" y="24887"/>
                    <a:pt x="18388" y="24253"/>
                  </a:cubicBezTo>
                  <a:cubicBezTo>
                    <a:pt x="17754" y="24411"/>
                    <a:pt x="17595" y="24094"/>
                    <a:pt x="17278" y="23777"/>
                  </a:cubicBezTo>
                  <a:cubicBezTo>
                    <a:pt x="17278" y="22985"/>
                    <a:pt x="17595" y="22351"/>
                    <a:pt x="17595" y="21558"/>
                  </a:cubicBezTo>
                  <a:close/>
                  <a:moveTo>
                    <a:pt x="40579" y="96058"/>
                  </a:moveTo>
                  <a:cubicBezTo>
                    <a:pt x="41054" y="96692"/>
                    <a:pt x="41530" y="97326"/>
                    <a:pt x="42005" y="97960"/>
                  </a:cubicBezTo>
                  <a:cubicBezTo>
                    <a:pt x="41847" y="98594"/>
                    <a:pt x="41530" y="99228"/>
                    <a:pt x="41371" y="100021"/>
                  </a:cubicBezTo>
                  <a:cubicBezTo>
                    <a:pt x="40579" y="99704"/>
                    <a:pt x="40262" y="98911"/>
                    <a:pt x="39628" y="98436"/>
                  </a:cubicBezTo>
                  <a:cubicBezTo>
                    <a:pt x="39945" y="97643"/>
                    <a:pt x="40262" y="96850"/>
                    <a:pt x="40579" y="96058"/>
                  </a:cubicBezTo>
                  <a:close/>
                  <a:moveTo>
                    <a:pt x="39311" y="99228"/>
                  </a:moveTo>
                  <a:cubicBezTo>
                    <a:pt x="39786" y="99862"/>
                    <a:pt x="40262" y="100496"/>
                    <a:pt x="40896" y="100813"/>
                  </a:cubicBezTo>
                  <a:cubicBezTo>
                    <a:pt x="40579" y="101606"/>
                    <a:pt x="40262" y="102398"/>
                    <a:pt x="39945" y="103349"/>
                  </a:cubicBezTo>
                  <a:cubicBezTo>
                    <a:pt x="39469" y="102557"/>
                    <a:pt x="38835" y="101923"/>
                    <a:pt x="38360" y="101289"/>
                  </a:cubicBezTo>
                  <a:cubicBezTo>
                    <a:pt x="38677" y="100655"/>
                    <a:pt x="38994" y="100021"/>
                    <a:pt x="39311" y="99228"/>
                  </a:cubicBezTo>
                  <a:close/>
                  <a:moveTo>
                    <a:pt x="38043" y="102240"/>
                  </a:moveTo>
                  <a:cubicBezTo>
                    <a:pt x="38518" y="102715"/>
                    <a:pt x="38994" y="103508"/>
                    <a:pt x="39469" y="104300"/>
                  </a:cubicBezTo>
                  <a:cubicBezTo>
                    <a:pt x="39152" y="104776"/>
                    <a:pt x="38835" y="105252"/>
                    <a:pt x="38518" y="105727"/>
                  </a:cubicBezTo>
                  <a:cubicBezTo>
                    <a:pt x="37884" y="105410"/>
                    <a:pt x="37567" y="104617"/>
                    <a:pt x="36933" y="103983"/>
                  </a:cubicBezTo>
                  <a:cubicBezTo>
                    <a:pt x="37250" y="103349"/>
                    <a:pt x="37726" y="102874"/>
                    <a:pt x="38043" y="102240"/>
                  </a:cubicBezTo>
                  <a:close/>
                  <a:moveTo>
                    <a:pt x="32019" y="111116"/>
                  </a:moveTo>
                  <a:cubicBezTo>
                    <a:pt x="33604" y="109056"/>
                    <a:pt x="35348" y="107154"/>
                    <a:pt x="36616" y="104776"/>
                  </a:cubicBezTo>
                  <a:cubicBezTo>
                    <a:pt x="37092" y="105252"/>
                    <a:pt x="37409" y="106044"/>
                    <a:pt x="38043" y="106520"/>
                  </a:cubicBezTo>
                  <a:cubicBezTo>
                    <a:pt x="35982" y="109848"/>
                    <a:pt x="33446" y="112701"/>
                    <a:pt x="30751" y="115396"/>
                  </a:cubicBezTo>
                  <a:cubicBezTo>
                    <a:pt x="30276" y="114762"/>
                    <a:pt x="29800" y="114128"/>
                    <a:pt x="29325" y="113494"/>
                  </a:cubicBezTo>
                  <a:cubicBezTo>
                    <a:pt x="30117" y="112701"/>
                    <a:pt x="30910" y="111750"/>
                    <a:pt x="32019" y="111116"/>
                  </a:cubicBezTo>
                  <a:close/>
                  <a:moveTo>
                    <a:pt x="28849" y="113970"/>
                  </a:moveTo>
                  <a:cubicBezTo>
                    <a:pt x="29325" y="114604"/>
                    <a:pt x="29800" y="115238"/>
                    <a:pt x="30434" y="115872"/>
                  </a:cubicBezTo>
                  <a:cubicBezTo>
                    <a:pt x="30276" y="116189"/>
                    <a:pt x="29959" y="116506"/>
                    <a:pt x="29483" y="116664"/>
                  </a:cubicBezTo>
                  <a:cubicBezTo>
                    <a:pt x="29166" y="115872"/>
                    <a:pt x="28374" y="115396"/>
                    <a:pt x="27898" y="114762"/>
                  </a:cubicBezTo>
                  <a:cubicBezTo>
                    <a:pt x="28215" y="114604"/>
                    <a:pt x="28374" y="114128"/>
                    <a:pt x="28849" y="113970"/>
                  </a:cubicBezTo>
                  <a:close/>
                  <a:moveTo>
                    <a:pt x="27264" y="115238"/>
                  </a:moveTo>
                  <a:cubicBezTo>
                    <a:pt x="28057" y="115872"/>
                    <a:pt x="28374" y="116506"/>
                    <a:pt x="29008" y="117140"/>
                  </a:cubicBezTo>
                  <a:cubicBezTo>
                    <a:pt x="29008" y="117457"/>
                    <a:pt x="28691" y="117615"/>
                    <a:pt x="28532" y="117774"/>
                  </a:cubicBezTo>
                  <a:cubicBezTo>
                    <a:pt x="27898" y="117140"/>
                    <a:pt x="27423" y="116506"/>
                    <a:pt x="26789" y="115872"/>
                  </a:cubicBezTo>
                  <a:cubicBezTo>
                    <a:pt x="26947" y="115713"/>
                    <a:pt x="27264" y="115555"/>
                    <a:pt x="27264" y="115238"/>
                  </a:cubicBezTo>
                  <a:close/>
                  <a:moveTo>
                    <a:pt x="26154" y="116347"/>
                  </a:moveTo>
                  <a:cubicBezTo>
                    <a:pt x="26789" y="116823"/>
                    <a:pt x="27264" y="117615"/>
                    <a:pt x="27898" y="118249"/>
                  </a:cubicBezTo>
                  <a:cubicBezTo>
                    <a:pt x="27740" y="118566"/>
                    <a:pt x="27264" y="118725"/>
                    <a:pt x="27106" y="119042"/>
                  </a:cubicBezTo>
                  <a:cubicBezTo>
                    <a:pt x="26472" y="118249"/>
                    <a:pt x="25996" y="117615"/>
                    <a:pt x="25520" y="116823"/>
                  </a:cubicBezTo>
                  <a:cubicBezTo>
                    <a:pt x="25679" y="116664"/>
                    <a:pt x="25996" y="116506"/>
                    <a:pt x="26154" y="116189"/>
                  </a:cubicBezTo>
                  <a:close/>
                  <a:moveTo>
                    <a:pt x="24728" y="117457"/>
                  </a:moveTo>
                  <a:cubicBezTo>
                    <a:pt x="25520" y="117932"/>
                    <a:pt x="25837" y="118883"/>
                    <a:pt x="26472" y="119359"/>
                  </a:cubicBezTo>
                  <a:cubicBezTo>
                    <a:pt x="26154" y="119993"/>
                    <a:pt x="25679" y="120151"/>
                    <a:pt x="25362" y="120468"/>
                  </a:cubicBezTo>
                  <a:cubicBezTo>
                    <a:pt x="24569" y="119993"/>
                    <a:pt x="23935" y="119359"/>
                    <a:pt x="23460" y="118566"/>
                  </a:cubicBezTo>
                  <a:cubicBezTo>
                    <a:pt x="23935" y="118249"/>
                    <a:pt x="24411" y="117932"/>
                    <a:pt x="24728" y="117457"/>
                  </a:cubicBezTo>
                  <a:close/>
                  <a:moveTo>
                    <a:pt x="11889" y="121895"/>
                  </a:moveTo>
                  <a:cubicBezTo>
                    <a:pt x="12206" y="122054"/>
                    <a:pt x="12681" y="122371"/>
                    <a:pt x="12681" y="122846"/>
                  </a:cubicBezTo>
                  <a:cubicBezTo>
                    <a:pt x="12047" y="123005"/>
                    <a:pt x="11413" y="123005"/>
                    <a:pt x="10938" y="123322"/>
                  </a:cubicBezTo>
                  <a:cubicBezTo>
                    <a:pt x="11096" y="123005"/>
                    <a:pt x="11730" y="122371"/>
                    <a:pt x="11889" y="121895"/>
                  </a:cubicBezTo>
                  <a:close/>
                  <a:moveTo>
                    <a:pt x="22826" y="119200"/>
                  </a:moveTo>
                  <a:cubicBezTo>
                    <a:pt x="23460" y="119834"/>
                    <a:pt x="23935" y="120468"/>
                    <a:pt x="24569" y="121102"/>
                  </a:cubicBezTo>
                  <a:cubicBezTo>
                    <a:pt x="22192" y="122688"/>
                    <a:pt x="20131" y="124431"/>
                    <a:pt x="17595" y="125699"/>
                  </a:cubicBezTo>
                  <a:cubicBezTo>
                    <a:pt x="17436" y="125699"/>
                    <a:pt x="17912" y="125541"/>
                    <a:pt x="17754" y="125382"/>
                  </a:cubicBezTo>
                  <a:cubicBezTo>
                    <a:pt x="17278" y="124907"/>
                    <a:pt x="16644" y="125541"/>
                    <a:pt x="16327" y="125699"/>
                  </a:cubicBezTo>
                  <a:cubicBezTo>
                    <a:pt x="14900" y="126492"/>
                    <a:pt x="13157" y="127443"/>
                    <a:pt x="11572" y="128077"/>
                  </a:cubicBezTo>
                  <a:cubicBezTo>
                    <a:pt x="11413" y="127443"/>
                    <a:pt x="10938" y="126967"/>
                    <a:pt x="10779" y="126333"/>
                  </a:cubicBezTo>
                  <a:cubicBezTo>
                    <a:pt x="16327" y="125382"/>
                    <a:pt x="19339" y="122212"/>
                    <a:pt x="22826" y="119200"/>
                  </a:cubicBezTo>
                  <a:close/>
                  <a:moveTo>
                    <a:pt x="3488" y="121420"/>
                  </a:moveTo>
                  <a:cubicBezTo>
                    <a:pt x="3012" y="120785"/>
                    <a:pt x="3171" y="119834"/>
                    <a:pt x="3171" y="118883"/>
                  </a:cubicBezTo>
                  <a:cubicBezTo>
                    <a:pt x="3329" y="118566"/>
                    <a:pt x="3646" y="118883"/>
                    <a:pt x="3805" y="118566"/>
                  </a:cubicBezTo>
                  <a:cubicBezTo>
                    <a:pt x="3805" y="118408"/>
                    <a:pt x="3488" y="117932"/>
                    <a:pt x="3488" y="117932"/>
                  </a:cubicBezTo>
                  <a:cubicBezTo>
                    <a:pt x="3805" y="116981"/>
                    <a:pt x="5073" y="117140"/>
                    <a:pt x="6182" y="117140"/>
                  </a:cubicBezTo>
                  <a:cubicBezTo>
                    <a:pt x="5231" y="117774"/>
                    <a:pt x="3329" y="118091"/>
                    <a:pt x="3805" y="119359"/>
                  </a:cubicBezTo>
                  <a:cubicBezTo>
                    <a:pt x="5231" y="118883"/>
                    <a:pt x="6499" y="117615"/>
                    <a:pt x="8401" y="118091"/>
                  </a:cubicBezTo>
                  <a:cubicBezTo>
                    <a:pt x="9035" y="119200"/>
                    <a:pt x="9670" y="120627"/>
                    <a:pt x="9353" y="122212"/>
                  </a:cubicBezTo>
                  <a:lnTo>
                    <a:pt x="8718" y="122212"/>
                  </a:lnTo>
                  <a:cubicBezTo>
                    <a:pt x="8718" y="121261"/>
                    <a:pt x="9194" y="119993"/>
                    <a:pt x="8718" y="119042"/>
                  </a:cubicBezTo>
                  <a:cubicBezTo>
                    <a:pt x="8243" y="119042"/>
                    <a:pt x="8401" y="119359"/>
                    <a:pt x="8084" y="119359"/>
                  </a:cubicBezTo>
                  <a:cubicBezTo>
                    <a:pt x="7133" y="118091"/>
                    <a:pt x="3488" y="119676"/>
                    <a:pt x="3488" y="121420"/>
                  </a:cubicBezTo>
                  <a:close/>
                  <a:moveTo>
                    <a:pt x="7926" y="121420"/>
                  </a:moveTo>
                  <a:cubicBezTo>
                    <a:pt x="8084" y="121895"/>
                    <a:pt x="7926" y="122212"/>
                    <a:pt x="7767" y="122529"/>
                  </a:cubicBezTo>
                  <a:cubicBezTo>
                    <a:pt x="7450" y="122529"/>
                    <a:pt x="7133" y="122529"/>
                    <a:pt x="6658" y="122529"/>
                  </a:cubicBezTo>
                  <a:cubicBezTo>
                    <a:pt x="6816" y="121895"/>
                    <a:pt x="6658" y="120785"/>
                    <a:pt x="7450" y="120785"/>
                  </a:cubicBezTo>
                  <a:cubicBezTo>
                    <a:pt x="7450" y="121261"/>
                    <a:pt x="7450" y="121578"/>
                    <a:pt x="7926" y="121420"/>
                  </a:cubicBezTo>
                  <a:close/>
                  <a:moveTo>
                    <a:pt x="6658" y="126492"/>
                  </a:moveTo>
                  <a:cubicBezTo>
                    <a:pt x="7609" y="126650"/>
                    <a:pt x="8560" y="126333"/>
                    <a:pt x="9670" y="126492"/>
                  </a:cubicBezTo>
                  <a:cubicBezTo>
                    <a:pt x="9828" y="127284"/>
                    <a:pt x="10145" y="127918"/>
                    <a:pt x="10621" y="128552"/>
                  </a:cubicBezTo>
                  <a:cubicBezTo>
                    <a:pt x="10145" y="128869"/>
                    <a:pt x="9511" y="129187"/>
                    <a:pt x="8877" y="129345"/>
                  </a:cubicBezTo>
                  <a:cubicBezTo>
                    <a:pt x="7926" y="128552"/>
                    <a:pt x="7292" y="127601"/>
                    <a:pt x="6658" y="126492"/>
                  </a:cubicBezTo>
                  <a:close/>
                  <a:moveTo>
                    <a:pt x="9353" y="129979"/>
                  </a:moveTo>
                  <a:cubicBezTo>
                    <a:pt x="10145" y="129979"/>
                    <a:pt x="10462" y="129662"/>
                    <a:pt x="10938" y="129504"/>
                  </a:cubicBezTo>
                  <a:cubicBezTo>
                    <a:pt x="11413" y="129662"/>
                    <a:pt x="11255" y="130455"/>
                    <a:pt x="11572" y="130772"/>
                  </a:cubicBezTo>
                  <a:cubicBezTo>
                    <a:pt x="11255" y="131089"/>
                    <a:pt x="10779" y="131247"/>
                    <a:pt x="10304" y="131406"/>
                  </a:cubicBezTo>
                  <a:cubicBezTo>
                    <a:pt x="9987" y="130930"/>
                    <a:pt x="9353" y="130455"/>
                    <a:pt x="9353" y="129979"/>
                  </a:cubicBezTo>
                  <a:close/>
                  <a:moveTo>
                    <a:pt x="10938" y="132040"/>
                  </a:moveTo>
                  <a:cubicBezTo>
                    <a:pt x="11413" y="132040"/>
                    <a:pt x="11730" y="131723"/>
                    <a:pt x="12047" y="131564"/>
                  </a:cubicBezTo>
                  <a:cubicBezTo>
                    <a:pt x="12523" y="132198"/>
                    <a:pt x="12840" y="132674"/>
                    <a:pt x="13157" y="133466"/>
                  </a:cubicBezTo>
                  <a:cubicBezTo>
                    <a:pt x="12681" y="133466"/>
                    <a:pt x="12364" y="133625"/>
                    <a:pt x="11889" y="133625"/>
                  </a:cubicBezTo>
                  <a:cubicBezTo>
                    <a:pt x="11730" y="132991"/>
                    <a:pt x="11096" y="132674"/>
                    <a:pt x="10938" y="132040"/>
                  </a:cubicBezTo>
                  <a:close/>
                  <a:moveTo>
                    <a:pt x="12523" y="134417"/>
                  </a:moveTo>
                  <a:cubicBezTo>
                    <a:pt x="12840" y="134259"/>
                    <a:pt x="13315" y="134417"/>
                    <a:pt x="13632" y="134100"/>
                  </a:cubicBezTo>
                  <a:cubicBezTo>
                    <a:pt x="14108" y="134576"/>
                    <a:pt x="14266" y="135527"/>
                    <a:pt x="14900" y="135844"/>
                  </a:cubicBezTo>
                  <a:cubicBezTo>
                    <a:pt x="14583" y="136161"/>
                    <a:pt x="14108" y="136161"/>
                    <a:pt x="13791" y="136319"/>
                  </a:cubicBezTo>
                  <a:cubicBezTo>
                    <a:pt x="13315" y="135685"/>
                    <a:pt x="12998" y="135051"/>
                    <a:pt x="12523" y="134417"/>
                  </a:cubicBezTo>
                  <a:close/>
                  <a:moveTo>
                    <a:pt x="14266" y="136953"/>
                  </a:moveTo>
                  <a:cubicBezTo>
                    <a:pt x="16010" y="136636"/>
                    <a:pt x="16010" y="138380"/>
                    <a:pt x="16802" y="139173"/>
                  </a:cubicBezTo>
                  <a:cubicBezTo>
                    <a:pt x="16485" y="139331"/>
                    <a:pt x="16010" y="139331"/>
                    <a:pt x="15693" y="139490"/>
                  </a:cubicBezTo>
                  <a:cubicBezTo>
                    <a:pt x="15217" y="138539"/>
                    <a:pt x="14583" y="137905"/>
                    <a:pt x="14266" y="136953"/>
                  </a:cubicBezTo>
                  <a:close/>
                  <a:moveTo>
                    <a:pt x="16327" y="140282"/>
                  </a:moveTo>
                  <a:cubicBezTo>
                    <a:pt x="17595" y="139807"/>
                    <a:pt x="17595" y="140758"/>
                    <a:pt x="18229" y="141392"/>
                  </a:cubicBezTo>
                  <a:cubicBezTo>
                    <a:pt x="17912" y="141550"/>
                    <a:pt x="17754" y="141867"/>
                    <a:pt x="17119" y="141867"/>
                  </a:cubicBezTo>
                  <a:cubicBezTo>
                    <a:pt x="16961" y="141233"/>
                    <a:pt x="16485" y="140758"/>
                    <a:pt x="16327" y="140282"/>
                  </a:cubicBezTo>
                  <a:close/>
                  <a:moveTo>
                    <a:pt x="17278" y="142026"/>
                  </a:moveTo>
                  <a:cubicBezTo>
                    <a:pt x="17754" y="142026"/>
                    <a:pt x="18071" y="142343"/>
                    <a:pt x="18705" y="142184"/>
                  </a:cubicBezTo>
                  <a:cubicBezTo>
                    <a:pt x="19180" y="143135"/>
                    <a:pt x="19814" y="143769"/>
                    <a:pt x="20290" y="144720"/>
                  </a:cubicBezTo>
                  <a:cubicBezTo>
                    <a:pt x="19973" y="144879"/>
                    <a:pt x="19656" y="145037"/>
                    <a:pt x="19497" y="145196"/>
                  </a:cubicBezTo>
                  <a:cubicBezTo>
                    <a:pt x="18388" y="144403"/>
                    <a:pt x="18071" y="142977"/>
                    <a:pt x="17278" y="142026"/>
                  </a:cubicBezTo>
                  <a:close/>
                  <a:moveTo>
                    <a:pt x="19973" y="145830"/>
                  </a:moveTo>
                  <a:cubicBezTo>
                    <a:pt x="21399" y="145196"/>
                    <a:pt x="21399" y="146940"/>
                    <a:pt x="22192" y="147415"/>
                  </a:cubicBezTo>
                  <a:cubicBezTo>
                    <a:pt x="21399" y="147415"/>
                    <a:pt x="20765" y="146306"/>
                    <a:pt x="19973" y="145830"/>
                  </a:cubicBezTo>
                  <a:close/>
                  <a:moveTo>
                    <a:pt x="56113" y="175154"/>
                  </a:moveTo>
                  <a:cubicBezTo>
                    <a:pt x="55479" y="174996"/>
                    <a:pt x="55003" y="174679"/>
                    <a:pt x="54528" y="174362"/>
                  </a:cubicBezTo>
                  <a:lnTo>
                    <a:pt x="54528" y="172460"/>
                  </a:lnTo>
                  <a:cubicBezTo>
                    <a:pt x="55162" y="172777"/>
                    <a:pt x="55479" y="173252"/>
                    <a:pt x="56113" y="173411"/>
                  </a:cubicBezTo>
                  <a:lnTo>
                    <a:pt x="56113" y="175154"/>
                  </a:lnTo>
                  <a:close/>
                  <a:moveTo>
                    <a:pt x="58332" y="176422"/>
                  </a:moveTo>
                  <a:cubicBezTo>
                    <a:pt x="58173" y="176422"/>
                    <a:pt x="58015" y="176264"/>
                    <a:pt x="57856" y="176264"/>
                  </a:cubicBezTo>
                  <a:lnTo>
                    <a:pt x="57856" y="174679"/>
                  </a:lnTo>
                  <a:cubicBezTo>
                    <a:pt x="58173" y="174679"/>
                    <a:pt x="58173" y="174837"/>
                    <a:pt x="58332" y="174837"/>
                  </a:cubicBezTo>
                  <a:cubicBezTo>
                    <a:pt x="58332" y="175471"/>
                    <a:pt x="58332" y="175788"/>
                    <a:pt x="58332" y="176422"/>
                  </a:cubicBezTo>
                  <a:close/>
                  <a:moveTo>
                    <a:pt x="60551" y="177532"/>
                  </a:moveTo>
                  <a:cubicBezTo>
                    <a:pt x="60234" y="177373"/>
                    <a:pt x="59917" y="177215"/>
                    <a:pt x="59600" y="177056"/>
                  </a:cubicBezTo>
                  <a:cubicBezTo>
                    <a:pt x="59600" y="176422"/>
                    <a:pt x="59283" y="176105"/>
                    <a:pt x="59283" y="175313"/>
                  </a:cubicBezTo>
                  <a:cubicBezTo>
                    <a:pt x="59758" y="175471"/>
                    <a:pt x="60075" y="175630"/>
                    <a:pt x="60551" y="175788"/>
                  </a:cubicBezTo>
                  <a:close/>
                  <a:moveTo>
                    <a:pt x="63880" y="178959"/>
                  </a:moveTo>
                  <a:cubicBezTo>
                    <a:pt x="63246" y="178800"/>
                    <a:pt x="62929" y="178483"/>
                    <a:pt x="62295" y="178325"/>
                  </a:cubicBezTo>
                  <a:cubicBezTo>
                    <a:pt x="62295" y="177849"/>
                    <a:pt x="62295" y="177215"/>
                    <a:pt x="62295" y="176739"/>
                  </a:cubicBezTo>
                  <a:cubicBezTo>
                    <a:pt x="62929" y="176898"/>
                    <a:pt x="63404" y="177056"/>
                    <a:pt x="64038" y="177215"/>
                  </a:cubicBezTo>
                  <a:cubicBezTo>
                    <a:pt x="63880" y="177691"/>
                    <a:pt x="63880" y="178325"/>
                    <a:pt x="63880" y="178959"/>
                  </a:cubicBezTo>
                  <a:close/>
                  <a:moveTo>
                    <a:pt x="65306" y="179593"/>
                  </a:moveTo>
                  <a:cubicBezTo>
                    <a:pt x="65148" y="178959"/>
                    <a:pt x="64989" y="178325"/>
                    <a:pt x="64831" y="177532"/>
                  </a:cubicBezTo>
                  <a:cubicBezTo>
                    <a:pt x="65306" y="177532"/>
                    <a:pt x="65306" y="177849"/>
                    <a:pt x="65623" y="177849"/>
                  </a:cubicBezTo>
                  <a:cubicBezTo>
                    <a:pt x="65623" y="178642"/>
                    <a:pt x="65940" y="179117"/>
                    <a:pt x="65940" y="179751"/>
                  </a:cubicBezTo>
                  <a:cubicBezTo>
                    <a:pt x="65782" y="179751"/>
                    <a:pt x="65465" y="179593"/>
                    <a:pt x="65306" y="179593"/>
                  </a:cubicBezTo>
                  <a:close/>
                  <a:moveTo>
                    <a:pt x="88607" y="187360"/>
                  </a:moveTo>
                  <a:cubicBezTo>
                    <a:pt x="89083" y="187360"/>
                    <a:pt x="89400" y="187518"/>
                    <a:pt x="89717" y="187677"/>
                  </a:cubicBezTo>
                  <a:cubicBezTo>
                    <a:pt x="89875" y="188311"/>
                    <a:pt x="90034" y="188786"/>
                    <a:pt x="90192" y="189262"/>
                  </a:cubicBezTo>
                  <a:cubicBezTo>
                    <a:pt x="89083" y="189579"/>
                    <a:pt x="88924" y="187994"/>
                    <a:pt x="88607" y="187360"/>
                  </a:cubicBezTo>
                  <a:close/>
                  <a:moveTo>
                    <a:pt x="93204" y="190054"/>
                  </a:moveTo>
                  <a:cubicBezTo>
                    <a:pt x="92570" y="189896"/>
                    <a:pt x="91936" y="189737"/>
                    <a:pt x="91302" y="189579"/>
                  </a:cubicBezTo>
                  <a:cubicBezTo>
                    <a:pt x="90985" y="189103"/>
                    <a:pt x="90826" y="188628"/>
                    <a:pt x="90826" y="187994"/>
                  </a:cubicBezTo>
                  <a:cubicBezTo>
                    <a:pt x="91460" y="188152"/>
                    <a:pt x="92253" y="188152"/>
                    <a:pt x="93045" y="188469"/>
                  </a:cubicBezTo>
                  <a:cubicBezTo>
                    <a:pt x="93045" y="188945"/>
                    <a:pt x="93362" y="189737"/>
                    <a:pt x="93204" y="190054"/>
                  </a:cubicBezTo>
                  <a:close/>
                  <a:moveTo>
                    <a:pt x="94313" y="190213"/>
                  </a:moveTo>
                  <a:cubicBezTo>
                    <a:pt x="94155" y="189737"/>
                    <a:pt x="93996" y="189262"/>
                    <a:pt x="93838" y="188628"/>
                  </a:cubicBezTo>
                  <a:cubicBezTo>
                    <a:pt x="94630" y="188628"/>
                    <a:pt x="95264" y="188945"/>
                    <a:pt x="96057" y="188945"/>
                  </a:cubicBezTo>
                  <a:cubicBezTo>
                    <a:pt x="96216" y="189579"/>
                    <a:pt x="96374" y="190213"/>
                    <a:pt x="96374" y="190847"/>
                  </a:cubicBezTo>
                  <a:cubicBezTo>
                    <a:pt x="95582" y="190688"/>
                    <a:pt x="94947" y="190530"/>
                    <a:pt x="94313" y="190213"/>
                  </a:cubicBezTo>
                  <a:close/>
                  <a:moveTo>
                    <a:pt x="97484" y="191164"/>
                  </a:moveTo>
                  <a:cubicBezTo>
                    <a:pt x="97325" y="190688"/>
                    <a:pt x="97167" y="189896"/>
                    <a:pt x="97008" y="189262"/>
                  </a:cubicBezTo>
                  <a:cubicBezTo>
                    <a:pt x="97801" y="189420"/>
                    <a:pt x="98593" y="189737"/>
                    <a:pt x="99227" y="189896"/>
                  </a:cubicBezTo>
                  <a:cubicBezTo>
                    <a:pt x="99227" y="190688"/>
                    <a:pt x="99544" y="191164"/>
                    <a:pt x="99544" y="191798"/>
                  </a:cubicBezTo>
                  <a:cubicBezTo>
                    <a:pt x="98910" y="191639"/>
                    <a:pt x="98118" y="191322"/>
                    <a:pt x="97484" y="191164"/>
                  </a:cubicBezTo>
                  <a:close/>
                  <a:moveTo>
                    <a:pt x="100812" y="192273"/>
                  </a:moveTo>
                  <a:cubicBezTo>
                    <a:pt x="100654" y="191639"/>
                    <a:pt x="100337" y="191005"/>
                    <a:pt x="100337" y="190213"/>
                  </a:cubicBezTo>
                  <a:cubicBezTo>
                    <a:pt x="101605" y="190847"/>
                    <a:pt x="102873" y="191322"/>
                    <a:pt x="104141" y="191798"/>
                  </a:cubicBezTo>
                  <a:cubicBezTo>
                    <a:pt x="104300" y="192432"/>
                    <a:pt x="104617" y="192907"/>
                    <a:pt x="104775" y="193541"/>
                  </a:cubicBezTo>
                  <a:cubicBezTo>
                    <a:pt x="103507" y="193066"/>
                    <a:pt x="102080" y="192590"/>
                    <a:pt x="100812" y="192273"/>
                  </a:cubicBezTo>
                  <a:close/>
                  <a:moveTo>
                    <a:pt x="120467" y="193541"/>
                  </a:moveTo>
                  <a:cubicBezTo>
                    <a:pt x="119675" y="193859"/>
                    <a:pt x="119199" y="194176"/>
                    <a:pt x="118565" y="194493"/>
                  </a:cubicBezTo>
                  <a:cubicBezTo>
                    <a:pt x="118407" y="194176"/>
                    <a:pt x="118882" y="193700"/>
                    <a:pt x="118724" y="193224"/>
                  </a:cubicBezTo>
                  <a:cubicBezTo>
                    <a:pt x="119199" y="192907"/>
                    <a:pt x="119833" y="192749"/>
                    <a:pt x="120309" y="192432"/>
                  </a:cubicBezTo>
                  <a:cubicBezTo>
                    <a:pt x="120626" y="192590"/>
                    <a:pt x="120467" y="193383"/>
                    <a:pt x="120309" y="193541"/>
                  </a:cubicBezTo>
                  <a:close/>
                  <a:moveTo>
                    <a:pt x="123004" y="192590"/>
                  </a:moveTo>
                  <a:cubicBezTo>
                    <a:pt x="122528" y="192907"/>
                    <a:pt x="121736" y="192907"/>
                    <a:pt x="121260" y="193224"/>
                  </a:cubicBezTo>
                  <a:lnTo>
                    <a:pt x="121260" y="192273"/>
                  </a:lnTo>
                  <a:cubicBezTo>
                    <a:pt x="121736" y="191956"/>
                    <a:pt x="122370" y="191639"/>
                    <a:pt x="123162" y="191481"/>
                  </a:cubicBezTo>
                  <a:cubicBezTo>
                    <a:pt x="123162" y="191956"/>
                    <a:pt x="123162" y="192273"/>
                    <a:pt x="123004" y="192590"/>
                  </a:cubicBezTo>
                  <a:close/>
                  <a:moveTo>
                    <a:pt x="125223" y="191798"/>
                  </a:moveTo>
                  <a:cubicBezTo>
                    <a:pt x="124747" y="191956"/>
                    <a:pt x="124272" y="192273"/>
                    <a:pt x="123796" y="192273"/>
                  </a:cubicBezTo>
                  <a:lnTo>
                    <a:pt x="123796" y="191322"/>
                  </a:lnTo>
                  <a:cubicBezTo>
                    <a:pt x="124272" y="191164"/>
                    <a:pt x="124747" y="190847"/>
                    <a:pt x="125381" y="190847"/>
                  </a:cubicBezTo>
                  <a:cubicBezTo>
                    <a:pt x="125381" y="191164"/>
                    <a:pt x="125381" y="191481"/>
                    <a:pt x="125223" y="191798"/>
                  </a:cubicBezTo>
                  <a:close/>
                  <a:moveTo>
                    <a:pt x="128076" y="191005"/>
                  </a:moveTo>
                  <a:cubicBezTo>
                    <a:pt x="127442" y="191005"/>
                    <a:pt x="126808" y="191322"/>
                    <a:pt x="126174" y="191481"/>
                  </a:cubicBezTo>
                  <a:lnTo>
                    <a:pt x="126174" y="190530"/>
                  </a:lnTo>
                  <a:cubicBezTo>
                    <a:pt x="126808" y="190371"/>
                    <a:pt x="127283" y="190054"/>
                    <a:pt x="128076" y="190054"/>
                  </a:cubicBezTo>
                  <a:lnTo>
                    <a:pt x="128076" y="191005"/>
                  </a:lnTo>
                  <a:close/>
                  <a:moveTo>
                    <a:pt x="130612" y="190213"/>
                  </a:moveTo>
                  <a:cubicBezTo>
                    <a:pt x="129978" y="190371"/>
                    <a:pt x="129502" y="190688"/>
                    <a:pt x="128868" y="190688"/>
                  </a:cubicBezTo>
                  <a:lnTo>
                    <a:pt x="128868" y="189737"/>
                  </a:lnTo>
                  <a:cubicBezTo>
                    <a:pt x="129502" y="189579"/>
                    <a:pt x="129978" y="189262"/>
                    <a:pt x="130771" y="189103"/>
                  </a:cubicBezTo>
                  <a:cubicBezTo>
                    <a:pt x="130771" y="189579"/>
                    <a:pt x="130612" y="189896"/>
                    <a:pt x="130612" y="190213"/>
                  </a:cubicBezTo>
                  <a:close/>
                  <a:moveTo>
                    <a:pt x="133148" y="188945"/>
                  </a:moveTo>
                  <a:cubicBezTo>
                    <a:pt x="132673" y="189262"/>
                    <a:pt x="132197" y="189579"/>
                    <a:pt x="131563" y="189737"/>
                  </a:cubicBezTo>
                  <a:lnTo>
                    <a:pt x="131563" y="188786"/>
                  </a:lnTo>
                  <a:cubicBezTo>
                    <a:pt x="132039" y="188628"/>
                    <a:pt x="132673" y="188311"/>
                    <a:pt x="133148" y="188152"/>
                  </a:cubicBezTo>
                  <a:close/>
                  <a:moveTo>
                    <a:pt x="134099" y="188628"/>
                  </a:moveTo>
                  <a:lnTo>
                    <a:pt x="134099" y="187677"/>
                  </a:lnTo>
                  <a:cubicBezTo>
                    <a:pt x="134416" y="187518"/>
                    <a:pt x="134733" y="187360"/>
                    <a:pt x="134892" y="187201"/>
                  </a:cubicBezTo>
                  <a:cubicBezTo>
                    <a:pt x="135367" y="187835"/>
                    <a:pt x="134733" y="188628"/>
                    <a:pt x="134099" y="188628"/>
                  </a:cubicBezTo>
                  <a:close/>
                  <a:moveTo>
                    <a:pt x="153279" y="181653"/>
                  </a:moveTo>
                  <a:cubicBezTo>
                    <a:pt x="152803" y="181970"/>
                    <a:pt x="152169" y="182129"/>
                    <a:pt x="151694" y="182287"/>
                  </a:cubicBezTo>
                  <a:cubicBezTo>
                    <a:pt x="151535" y="181970"/>
                    <a:pt x="151694" y="181495"/>
                    <a:pt x="151694" y="180861"/>
                  </a:cubicBezTo>
                  <a:cubicBezTo>
                    <a:pt x="152169" y="180702"/>
                    <a:pt x="152645" y="180544"/>
                    <a:pt x="153279" y="180544"/>
                  </a:cubicBezTo>
                  <a:close/>
                  <a:moveTo>
                    <a:pt x="153754" y="181336"/>
                  </a:moveTo>
                  <a:cubicBezTo>
                    <a:pt x="153913" y="181019"/>
                    <a:pt x="153596" y="180702"/>
                    <a:pt x="153754" y="180385"/>
                  </a:cubicBezTo>
                  <a:cubicBezTo>
                    <a:pt x="154547" y="180068"/>
                    <a:pt x="155656" y="179910"/>
                    <a:pt x="156449" y="179593"/>
                  </a:cubicBezTo>
                  <a:cubicBezTo>
                    <a:pt x="156766" y="179593"/>
                    <a:pt x="156608" y="180227"/>
                    <a:pt x="156608" y="180702"/>
                  </a:cubicBezTo>
                  <a:cubicBezTo>
                    <a:pt x="155815" y="181019"/>
                    <a:pt x="154705" y="181178"/>
                    <a:pt x="153754" y="181336"/>
                  </a:cubicBezTo>
                  <a:close/>
                  <a:moveTo>
                    <a:pt x="157242" y="180544"/>
                  </a:moveTo>
                  <a:lnTo>
                    <a:pt x="157242" y="179434"/>
                  </a:lnTo>
                  <a:cubicBezTo>
                    <a:pt x="157876" y="179276"/>
                    <a:pt x="158510" y="179117"/>
                    <a:pt x="158827" y="178800"/>
                  </a:cubicBezTo>
                  <a:cubicBezTo>
                    <a:pt x="159144" y="178959"/>
                    <a:pt x="159144" y="179434"/>
                    <a:pt x="159144" y="179910"/>
                  </a:cubicBezTo>
                  <a:cubicBezTo>
                    <a:pt x="158510" y="180068"/>
                    <a:pt x="158034" y="180385"/>
                    <a:pt x="157242" y="180544"/>
                  </a:cubicBezTo>
                  <a:close/>
                  <a:moveTo>
                    <a:pt x="159936" y="179593"/>
                  </a:moveTo>
                  <a:cubicBezTo>
                    <a:pt x="159936" y="179117"/>
                    <a:pt x="159778" y="178800"/>
                    <a:pt x="159778" y="178325"/>
                  </a:cubicBezTo>
                  <a:cubicBezTo>
                    <a:pt x="160253" y="178166"/>
                    <a:pt x="160887" y="177849"/>
                    <a:pt x="161363" y="177532"/>
                  </a:cubicBezTo>
                  <a:cubicBezTo>
                    <a:pt x="161521" y="178008"/>
                    <a:pt x="161521" y="178483"/>
                    <a:pt x="161521" y="178959"/>
                  </a:cubicBezTo>
                  <a:cubicBezTo>
                    <a:pt x="161046" y="179117"/>
                    <a:pt x="160412" y="179434"/>
                    <a:pt x="159936" y="179593"/>
                  </a:cubicBezTo>
                  <a:close/>
                  <a:moveTo>
                    <a:pt x="164057" y="178008"/>
                  </a:moveTo>
                  <a:cubicBezTo>
                    <a:pt x="163423" y="178166"/>
                    <a:pt x="162948" y="178642"/>
                    <a:pt x="162155" y="178642"/>
                  </a:cubicBezTo>
                  <a:lnTo>
                    <a:pt x="162155" y="177215"/>
                  </a:lnTo>
                  <a:cubicBezTo>
                    <a:pt x="162789" y="177056"/>
                    <a:pt x="163423" y="176898"/>
                    <a:pt x="163899" y="176581"/>
                  </a:cubicBezTo>
                  <a:cubicBezTo>
                    <a:pt x="164216" y="176739"/>
                    <a:pt x="163899" y="177532"/>
                    <a:pt x="164057" y="177849"/>
                  </a:cubicBezTo>
                  <a:close/>
                  <a:moveTo>
                    <a:pt x="165801" y="176898"/>
                  </a:moveTo>
                  <a:cubicBezTo>
                    <a:pt x="165484" y="177056"/>
                    <a:pt x="165326" y="177373"/>
                    <a:pt x="164850" y="177373"/>
                  </a:cubicBezTo>
                  <a:lnTo>
                    <a:pt x="164850" y="176105"/>
                  </a:lnTo>
                  <a:cubicBezTo>
                    <a:pt x="165167" y="175947"/>
                    <a:pt x="165484" y="175788"/>
                    <a:pt x="165801" y="175630"/>
                  </a:cubicBezTo>
                  <a:cubicBezTo>
                    <a:pt x="166118" y="175788"/>
                    <a:pt x="165801" y="176581"/>
                    <a:pt x="165960" y="176898"/>
                  </a:cubicBezTo>
                  <a:close/>
                  <a:moveTo>
                    <a:pt x="168020" y="175630"/>
                  </a:moveTo>
                  <a:cubicBezTo>
                    <a:pt x="167545" y="175947"/>
                    <a:pt x="167069" y="176264"/>
                    <a:pt x="166435" y="176581"/>
                  </a:cubicBezTo>
                  <a:cubicBezTo>
                    <a:pt x="166594" y="176105"/>
                    <a:pt x="166594" y="175630"/>
                    <a:pt x="166594" y="175154"/>
                  </a:cubicBezTo>
                  <a:cubicBezTo>
                    <a:pt x="167069" y="174837"/>
                    <a:pt x="167545" y="174520"/>
                    <a:pt x="168020" y="174203"/>
                  </a:cubicBezTo>
                  <a:cubicBezTo>
                    <a:pt x="168179" y="174520"/>
                    <a:pt x="168020" y="175154"/>
                    <a:pt x="168020" y="175630"/>
                  </a:cubicBezTo>
                  <a:close/>
                  <a:moveTo>
                    <a:pt x="168813" y="174996"/>
                  </a:moveTo>
                  <a:lnTo>
                    <a:pt x="168813" y="173569"/>
                  </a:lnTo>
                  <a:cubicBezTo>
                    <a:pt x="168971" y="173411"/>
                    <a:pt x="169447" y="173252"/>
                    <a:pt x="169605" y="173094"/>
                  </a:cubicBezTo>
                  <a:cubicBezTo>
                    <a:pt x="170081" y="173728"/>
                    <a:pt x="169605" y="174996"/>
                    <a:pt x="168813" y="174996"/>
                  </a:cubicBezTo>
                  <a:close/>
                  <a:moveTo>
                    <a:pt x="170556" y="173886"/>
                  </a:moveTo>
                  <a:cubicBezTo>
                    <a:pt x="170873" y="173411"/>
                    <a:pt x="170556" y="172777"/>
                    <a:pt x="170715" y="172460"/>
                  </a:cubicBezTo>
                  <a:cubicBezTo>
                    <a:pt x="170873" y="171984"/>
                    <a:pt x="171507" y="171826"/>
                    <a:pt x="171824" y="171509"/>
                  </a:cubicBezTo>
                  <a:cubicBezTo>
                    <a:pt x="172141" y="172618"/>
                    <a:pt x="171507" y="173569"/>
                    <a:pt x="170556" y="173886"/>
                  </a:cubicBezTo>
                  <a:close/>
                  <a:moveTo>
                    <a:pt x="173727" y="171826"/>
                  </a:moveTo>
                  <a:cubicBezTo>
                    <a:pt x="173410" y="171984"/>
                    <a:pt x="172934" y="172301"/>
                    <a:pt x="172617" y="172618"/>
                  </a:cubicBezTo>
                  <a:cubicBezTo>
                    <a:pt x="172458" y="172143"/>
                    <a:pt x="172775" y="171667"/>
                    <a:pt x="172617" y="171033"/>
                  </a:cubicBezTo>
                  <a:cubicBezTo>
                    <a:pt x="172775" y="170558"/>
                    <a:pt x="173410" y="170399"/>
                    <a:pt x="173727" y="170082"/>
                  </a:cubicBezTo>
                  <a:cubicBezTo>
                    <a:pt x="173885" y="170558"/>
                    <a:pt x="173727" y="171192"/>
                    <a:pt x="173727" y="171826"/>
                  </a:cubicBezTo>
                  <a:close/>
                  <a:moveTo>
                    <a:pt x="174361" y="171033"/>
                  </a:moveTo>
                  <a:lnTo>
                    <a:pt x="174361" y="169607"/>
                  </a:lnTo>
                  <a:cubicBezTo>
                    <a:pt x="174678" y="169448"/>
                    <a:pt x="174995" y="169289"/>
                    <a:pt x="175153" y="169131"/>
                  </a:cubicBezTo>
                  <a:cubicBezTo>
                    <a:pt x="175470" y="169131"/>
                    <a:pt x="175312" y="169924"/>
                    <a:pt x="175470" y="170082"/>
                  </a:cubicBezTo>
                  <a:cubicBezTo>
                    <a:pt x="175312" y="170558"/>
                    <a:pt x="174836" y="170875"/>
                    <a:pt x="174361" y="171033"/>
                  </a:cubicBezTo>
                  <a:close/>
                  <a:moveTo>
                    <a:pt x="206855" y="139965"/>
                  </a:moveTo>
                  <a:cubicBezTo>
                    <a:pt x="207172" y="139331"/>
                    <a:pt x="207489" y="138063"/>
                    <a:pt x="208440" y="138063"/>
                  </a:cubicBezTo>
                  <a:cubicBezTo>
                    <a:pt x="207965" y="138697"/>
                    <a:pt x="207806" y="139648"/>
                    <a:pt x="206855" y="139965"/>
                  </a:cubicBezTo>
                  <a:close/>
                  <a:moveTo>
                    <a:pt x="208916" y="137429"/>
                  </a:moveTo>
                  <a:cubicBezTo>
                    <a:pt x="208757" y="137429"/>
                    <a:pt x="208599" y="137271"/>
                    <a:pt x="208440" y="137271"/>
                  </a:cubicBezTo>
                  <a:cubicBezTo>
                    <a:pt x="208599" y="136795"/>
                    <a:pt x="208916" y="136636"/>
                    <a:pt x="209074" y="136161"/>
                  </a:cubicBezTo>
                  <a:cubicBezTo>
                    <a:pt x="209074" y="136319"/>
                    <a:pt x="209550" y="136161"/>
                    <a:pt x="209550" y="136319"/>
                  </a:cubicBezTo>
                  <a:cubicBezTo>
                    <a:pt x="209391" y="136795"/>
                    <a:pt x="209074" y="136953"/>
                    <a:pt x="208916" y="137429"/>
                  </a:cubicBezTo>
                  <a:close/>
                  <a:moveTo>
                    <a:pt x="210184" y="135527"/>
                  </a:moveTo>
                  <a:cubicBezTo>
                    <a:pt x="209867" y="135685"/>
                    <a:pt x="209708" y="135527"/>
                    <a:pt x="209391" y="135527"/>
                  </a:cubicBezTo>
                  <a:cubicBezTo>
                    <a:pt x="209867" y="134576"/>
                    <a:pt x="210501" y="133783"/>
                    <a:pt x="210659" y="132674"/>
                  </a:cubicBezTo>
                  <a:cubicBezTo>
                    <a:pt x="211135" y="132674"/>
                    <a:pt x="211610" y="132832"/>
                    <a:pt x="211927" y="132832"/>
                  </a:cubicBezTo>
                  <a:cubicBezTo>
                    <a:pt x="211452" y="133783"/>
                    <a:pt x="210659" y="134576"/>
                    <a:pt x="210184" y="135527"/>
                  </a:cubicBezTo>
                  <a:close/>
                  <a:moveTo>
                    <a:pt x="215097" y="128235"/>
                  </a:moveTo>
                  <a:cubicBezTo>
                    <a:pt x="212086" y="127126"/>
                    <a:pt x="208599" y="126175"/>
                    <a:pt x="205587" y="124907"/>
                  </a:cubicBezTo>
                  <a:cubicBezTo>
                    <a:pt x="206379" y="126016"/>
                    <a:pt x="208123" y="126333"/>
                    <a:pt x="209550" y="126967"/>
                  </a:cubicBezTo>
                  <a:cubicBezTo>
                    <a:pt x="211293" y="127601"/>
                    <a:pt x="212878" y="128394"/>
                    <a:pt x="215097" y="128552"/>
                  </a:cubicBezTo>
                  <a:cubicBezTo>
                    <a:pt x="214780" y="129028"/>
                    <a:pt x="214463" y="129504"/>
                    <a:pt x="213988" y="129979"/>
                  </a:cubicBezTo>
                  <a:cubicBezTo>
                    <a:pt x="210342" y="129662"/>
                    <a:pt x="207489" y="128711"/>
                    <a:pt x="205111" y="126967"/>
                  </a:cubicBezTo>
                  <a:cubicBezTo>
                    <a:pt x="204319" y="126492"/>
                    <a:pt x="203685" y="125699"/>
                    <a:pt x="202734" y="125382"/>
                  </a:cubicBezTo>
                  <a:cubicBezTo>
                    <a:pt x="202892" y="126333"/>
                    <a:pt x="203843" y="126967"/>
                    <a:pt x="204477" y="127443"/>
                  </a:cubicBezTo>
                  <a:cubicBezTo>
                    <a:pt x="206696" y="129187"/>
                    <a:pt x="209867" y="130296"/>
                    <a:pt x="213512" y="130613"/>
                  </a:cubicBezTo>
                  <a:cubicBezTo>
                    <a:pt x="213195" y="131247"/>
                    <a:pt x="212720" y="131564"/>
                    <a:pt x="212403" y="132198"/>
                  </a:cubicBezTo>
                  <a:cubicBezTo>
                    <a:pt x="207965" y="131723"/>
                    <a:pt x="204794" y="129662"/>
                    <a:pt x="202417" y="127126"/>
                  </a:cubicBezTo>
                  <a:cubicBezTo>
                    <a:pt x="202100" y="128077"/>
                    <a:pt x="203051" y="128711"/>
                    <a:pt x="203526" y="129187"/>
                  </a:cubicBezTo>
                  <a:cubicBezTo>
                    <a:pt x="205270" y="130772"/>
                    <a:pt x="207648" y="132040"/>
                    <a:pt x="210342" y="132515"/>
                  </a:cubicBezTo>
                  <a:cubicBezTo>
                    <a:pt x="209708" y="133466"/>
                    <a:pt x="208916" y="134259"/>
                    <a:pt x="208440" y="135210"/>
                  </a:cubicBezTo>
                  <a:cubicBezTo>
                    <a:pt x="204953" y="133783"/>
                    <a:pt x="202417" y="131564"/>
                    <a:pt x="199564" y="129504"/>
                  </a:cubicBezTo>
                  <a:cubicBezTo>
                    <a:pt x="199722" y="130296"/>
                    <a:pt x="200673" y="130930"/>
                    <a:pt x="201149" y="131564"/>
                  </a:cubicBezTo>
                  <a:cubicBezTo>
                    <a:pt x="203051" y="133308"/>
                    <a:pt x="205428" y="134734"/>
                    <a:pt x="207965" y="135844"/>
                  </a:cubicBezTo>
                  <a:cubicBezTo>
                    <a:pt x="207806" y="136319"/>
                    <a:pt x="207648" y="136795"/>
                    <a:pt x="207172" y="137112"/>
                  </a:cubicBezTo>
                  <a:cubicBezTo>
                    <a:pt x="203685" y="136002"/>
                    <a:pt x="200832" y="134259"/>
                    <a:pt x="198612" y="131723"/>
                  </a:cubicBezTo>
                  <a:cubicBezTo>
                    <a:pt x="198295" y="132357"/>
                    <a:pt x="198771" y="132832"/>
                    <a:pt x="199088" y="133149"/>
                  </a:cubicBezTo>
                  <a:cubicBezTo>
                    <a:pt x="200832" y="135210"/>
                    <a:pt x="203843" y="136795"/>
                    <a:pt x="206855" y="137746"/>
                  </a:cubicBezTo>
                  <a:cubicBezTo>
                    <a:pt x="206538" y="138380"/>
                    <a:pt x="206062" y="139014"/>
                    <a:pt x="205745" y="139490"/>
                  </a:cubicBezTo>
                  <a:cubicBezTo>
                    <a:pt x="201941" y="137905"/>
                    <a:pt x="198930" y="135527"/>
                    <a:pt x="196552" y="132515"/>
                  </a:cubicBezTo>
                  <a:cubicBezTo>
                    <a:pt x="196076" y="133625"/>
                    <a:pt x="197186" y="134576"/>
                    <a:pt x="197820" y="135051"/>
                  </a:cubicBezTo>
                  <a:cubicBezTo>
                    <a:pt x="199881" y="137112"/>
                    <a:pt x="202575" y="139014"/>
                    <a:pt x="205428" y="140124"/>
                  </a:cubicBezTo>
                  <a:cubicBezTo>
                    <a:pt x="204953" y="140916"/>
                    <a:pt x="204636" y="141550"/>
                    <a:pt x="204002" y="142184"/>
                  </a:cubicBezTo>
                  <a:cubicBezTo>
                    <a:pt x="203685" y="142660"/>
                    <a:pt x="202892" y="143769"/>
                    <a:pt x="202258" y="143769"/>
                  </a:cubicBezTo>
                  <a:cubicBezTo>
                    <a:pt x="201466" y="143928"/>
                    <a:pt x="199881" y="143452"/>
                    <a:pt x="199088" y="142977"/>
                  </a:cubicBezTo>
                  <a:cubicBezTo>
                    <a:pt x="197186" y="142026"/>
                    <a:pt x="195759" y="140599"/>
                    <a:pt x="194491" y="139173"/>
                  </a:cubicBezTo>
                  <a:cubicBezTo>
                    <a:pt x="193857" y="138539"/>
                    <a:pt x="193065" y="137588"/>
                    <a:pt x="192114" y="137746"/>
                  </a:cubicBezTo>
                  <a:cubicBezTo>
                    <a:pt x="192906" y="138856"/>
                    <a:pt x="194174" y="139965"/>
                    <a:pt x="195284" y="141075"/>
                  </a:cubicBezTo>
                  <a:cubicBezTo>
                    <a:pt x="196869" y="142660"/>
                    <a:pt x="198454" y="144245"/>
                    <a:pt x="201466" y="144562"/>
                  </a:cubicBezTo>
                  <a:cubicBezTo>
                    <a:pt x="200990" y="145355"/>
                    <a:pt x="200039" y="146306"/>
                    <a:pt x="199247" y="146940"/>
                  </a:cubicBezTo>
                  <a:cubicBezTo>
                    <a:pt x="195918" y="145355"/>
                    <a:pt x="194016" y="142501"/>
                    <a:pt x="191163" y="140441"/>
                  </a:cubicBezTo>
                  <a:cubicBezTo>
                    <a:pt x="191163" y="141392"/>
                    <a:pt x="191955" y="142026"/>
                    <a:pt x="192589" y="142660"/>
                  </a:cubicBezTo>
                  <a:cubicBezTo>
                    <a:pt x="194333" y="144403"/>
                    <a:pt x="196076" y="146623"/>
                    <a:pt x="198612" y="147574"/>
                  </a:cubicBezTo>
                  <a:cubicBezTo>
                    <a:pt x="198454" y="148049"/>
                    <a:pt x="197503" y="149000"/>
                    <a:pt x="197027" y="149159"/>
                  </a:cubicBezTo>
                  <a:cubicBezTo>
                    <a:pt x="193699" y="148208"/>
                    <a:pt x="192114" y="145513"/>
                    <a:pt x="189102" y="144086"/>
                  </a:cubicBezTo>
                  <a:cubicBezTo>
                    <a:pt x="189102" y="144879"/>
                    <a:pt x="189894" y="145355"/>
                    <a:pt x="190529" y="145830"/>
                  </a:cubicBezTo>
                  <a:cubicBezTo>
                    <a:pt x="192114" y="147257"/>
                    <a:pt x="194016" y="149000"/>
                    <a:pt x="196393" y="149793"/>
                  </a:cubicBezTo>
                  <a:cubicBezTo>
                    <a:pt x="196235" y="150427"/>
                    <a:pt x="194491" y="151061"/>
                    <a:pt x="195284" y="152012"/>
                  </a:cubicBezTo>
                  <a:cubicBezTo>
                    <a:pt x="197344" y="150902"/>
                    <a:pt x="198454" y="149000"/>
                    <a:pt x="200356" y="147732"/>
                  </a:cubicBezTo>
                  <a:cubicBezTo>
                    <a:pt x="200673" y="147732"/>
                    <a:pt x="200039" y="147415"/>
                    <a:pt x="200356" y="147257"/>
                  </a:cubicBezTo>
                  <a:cubicBezTo>
                    <a:pt x="201466" y="146464"/>
                    <a:pt x="202258" y="145355"/>
                    <a:pt x="203209" y="144403"/>
                  </a:cubicBezTo>
                  <a:cubicBezTo>
                    <a:pt x="203526" y="144403"/>
                    <a:pt x="203526" y="144245"/>
                    <a:pt x="203843" y="144403"/>
                  </a:cubicBezTo>
                  <a:cubicBezTo>
                    <a:pt x="204002" y="144245"/>
                    <a:pt x="203526" y="144086"/>
                    <a:pt x="203843" y="143928"/>
                  </a:cubicBezTo>
                  <a:cubicBezTo>
                    <a:pt x="205111" y="143135"/>
                    <a:pt x="205428" y="141392"/>
                    <a:pt x="206696" y="140599"/>
                  </a:cubicBezTo>
                  <a:cubicBezTo>
                    <a:pt x="203209" y="145513"/>
                    <a:pt x="199881" y="150427"/>
                    <a:pt x="195125" y="153914"/>
                  </a:cubicBezTo>
                  <a:cubicBezTo>
                    <a:pt x="193223" y="153439"/>
                    <a:pt x="191480" y="153280"/>
                    <a:pt x="189419" y="152804"/>
                  </a:cubicBezTo>
                  <a:cubicBezTo>
                    <a:pt x="188468" y="152487"/>
                    <a:pt x="187517" y="152012"/>
                    <a:pt x="186566" y="151695"/>
                  </a:cubicBezTo>
                  <a:cubicBezTo>
                    <a:pt x="185298" y="151219"/>
                    <a:pt x="183237" y="150268"/>
                    <a:pt x="182445" y="151536"/>
                  </a:cubicBezTo>
                  <a:cubicBezTo>
                    <a:pt x="182762" y="153121"/>
                    <a:pt x="184188" y="154707"/>
                    <a:pt x="184347" y="156450"/>
                  </a:cubicBezTo>
                  <a:cubicBezTo>
                    <a:pt x="184664" y="158511"/>
                    <a:pt x="184347" y="160571"/>
                    <a:pt x="184188" y="162632"/>
                  </a:cubicBezTo>
                  <a:cubicBezTo>
                    <a:pt x="181969" y="165485"/>
                    <a:pt x="178165" y="167387"/>
                    <a:pt x="175787" y="169924"/>
                  </a:cubicBezTo>
                  <a:cubicBezTo>
                    <a:pt x="175946" y="169448"/>
                    <a:pt x="176104" y="169131"/>
                    <a:pt x="175946" y="168497"/>
                  </a:cubicBezTo>
                  <a:cubicBezTo>
                    <a:pt x="177055" y="167863"/>
                    <a:pt x="178006" y="166912"/>
                    <a:pt x="178957" y="166119"/>
                  </a:cubicBezTo>
                  <a:cubicBezTo>
                    <a:pt x="179116" y="166119"/>
                    <a:pt x="178799" y="166912"/>
                    <a:pt x="179116" y="166753"/>
                  </a:cubicBezTo>
                  <a:cubicBezTo>
                    <a:pt x="179750" y="166595"/>
                    <a:pt x="179433" y="165644"/>
                    <a:pt x="179433" y="165010"/>
                  </a:cubicBezTo>
                  <a:cubicBezTo>
                    <a:pt x="179274" y="160888"/>
                    <a:pt x="178165" y="157718"/>
                    <a:pt x="176580" y="154865"/>
                  </a:cubicBezTo>
                  <a:cubicBezTo>
                    <a:pt x="176104" y="154073"/>
                    <a:pt x="175470" y="153121"/>
                    <a:pt x="174678" y="152804"/>
                  </a:cubicBezTo>
                  <a:cubicBezTo>
                    <a:pt x="174678" y="153439"/>
                    <a:pt x="175153" y="153914"/>
                    <a:pt x="175312" y="154231"/>
                  </a:cubicBezTo>
                  <a:cubicBezTo>
                    <a:pt x="177214" y="157243"/>
                    <a:pt x="178482" y="161047"/>
                    <a:pt x="178957" y="165327"/>
                  </a:cubicBezTo>
                  <a:cubicBezTo>
                    <a:pt x="178006" y="166119"/>
                    <a:pt x="177055" y="166595"/>
                    <a:pt x="175946" y="167070"/>
                  </a:cubicBezTo>
                  <a:cubicBezTo>
                    <a:pt x="175470" y="163108"/>
                    <a:pt x="174044" y="159937"/>
                    <a:pt x="172300" y="157243"/>
                  </a:cubicBezTo>
                  <a:cubicBezTo>
                    <a:pt x="171824" y="156292"/>
                    <a:pt x="171349" y="155024"/>
                    <a:pt x="170081" y="155024"/>
                  </a:cubicBezTo>
                  <a:cubicBezTo>
                    <a:pt x="170081" y="155499"/>
                    <a:pt x="170715" y="155816"/>
                    <a:pt x="170873" y="156292"/>
                  </a:cubicBezTo>
                  <a:cubicBezTo>
                    <a:pt x="172934" y="159145"/>
                    <a:pt x="174678" y="162949"/>
                    <a:pt x="175153" y="167704"/>
                  </a:cubicBezTo>
                  <a:cubicBezTo>
                    <a:pt x="174836" y="167863"/>
                    <a:pt x="174519" y="167863"/>
                    <a:pt x="174361" y="168180"/>
                  </a:cubicBezTo>
                  <a:cubicBezTo>
                    <a:pt x="174044" y="164693"/>
                    <a:pt x="172775" y="161998"/>
                    <a:pt x="171349" y="159462"/>
                  </a:cubicBezTo>
                  <a:cubicBezTo>
                    <a:pt x="170873" y="158669"/>
                    <a:pt x="170556" y="157560"/>
                    <a:pt x="169447" y="157560"/>
                  </a:cubicBezTo>
                  <a:cubicBezTo>
                    <a:pt x="169447" y="157877"/>
                    <a:pt x="170081" y="158194"/>
                    <a:pt x="170398" y="158669"/>
                  </a:cubicBezTo>
                  <a:cubicBezTo>
                    <a:pt x="171507" y="160096"/>
                    <a:pt x="172775" y="163108"/>
                    <a:pt x="173251" y="165644"/>
                  </a:cubicBezTo>
                  <a:cubicBezTo>
                    <a:pt x="173568" y="167229"/>
                    <a:pt x="174202" y="168972"/>
                    <a:pt x="172617" y="169289"/>
                  </a:cubicBezTo>
                  <a:cubicBezTo>
                    <a:pt x="172300" y="167387"/>
                    <a:pt x="171824" y="165327"/>
                    <a:pt x="171190" y="163425"/>
                  </a:cubicBezTo>
                  <a:cubicBezTo>
                    <a:pt x="170715" y="161681"/>
                    <a:pt x="170081" y="159620"/>
                    <a:pt x="168496" y="158986"/>
                  </a:cubicBezTo>
                  <a:cubicBezTo>
                    <a:pt x="168337" y="159303"/>
                    <a:pt x="169130" y="159779"/>
                    <a:pt x="169288" y="160254"/>
                  </a:cubicBezTo>
                  <a:cubicBezTo>
                    <a:pt x="170239" y="161840"/>
                    <a:pt x="171032" y="164851"/>
                    <a:pt x="171507" y="167229"/>
                  </a:cubicBezTo>
                  <a:cubicBezTo>
                    <a:pt x="171824" y="168814"/>
                    <a:pt x="172300" y="170399"/>
                    <a:pt x="170556" y="170716"/>
                  </a:cubicBezTo>
                  <a:cubicBezTo>
                    <a:pt x="170556" y="168497"/>
                    <a:pt x="169922" y="166595"/>
                    <a:pt x="169288" y="164851"/>
                  </a:cubicBezTo>
                  <a:cubicBezTo>
                    <a:pt x="168654" y="163108"/>
                    <a:pt x="168020" y="161364"/>
                    <a:pt x="166594" y="160254"/>
                  </a:cubicBezTo>
                  <a:cubicBezTo>
                    <a:pt x="166752" y="161205"/>
                    <a:pt x="167386" y="161840"/>
                    <a:pt x="167703" y="162632"/>
                  </a:cubicBezTo>
                  <a:cubicBezTo>
                    <a:pt x="168813" y="165168"/>
                    <a:pt x="169605" y="168021"/>
                    <a:pt x="169764" y="171350"/>
                  </a:cubicBezTo>
                  <a:cubicBezTo>
                    <a:pt x="169605" y="171667"/>
                    <a:pt x="169130" y="171826"/>
                    <a:pt x="168813" y="172143"/>
                  </a:cubicBezTo>
                  <a:cubicBezTo>
                    <a:pt x="168496" y="170082"/>
                    <a:pt x="168020" y="168021"/>
                    <a:pt x="167386" y="166278"/>
                  </a:cubicBezTo>
                  <a:cubicBezTo>
                    <a:pt x="166752" y="164693"/>
                    <a:pt x="165960" y="162949"/>
                    <a:pt x="164533" y="161998"/>
                  </a:cubicBezTo>
                  <a:cubicBezTo>
                    <a:pt x="164692" y="162791"/>
                    <a:pt x="165326" y="163266"/>
                    <a:pt x="165801" y="164217"/>
                  </a:cubicBezTo>
                  <a:cubicBezTo>
                    <a:pt x="166594" y="165644"/>
                    <a:pt x="167069" y="167387"/>
                    <a:pt x="167545" y="169448"/>
                  </a:cubicBezTo>
                  <a:cubicBezTo>
                    <a:pt x="167703" y="170399"/>
                    <a:pt x="168179" y="171667"/>
                    <a:pt x="168020" y="172460"/>
                  </a:cubicBezTo>
                  <a:cubicBezTo>
                    <a:pt x="167862" y="173094"/>
                    <a:pt x="166911" y="173094"/>
                    <a:pt x="166594" y="173569"/>
                  </a:cubicBezTo>
                  <a:cubicBezTo>
                    <a:pt x="166594" y="168814"/>
                    <a:pt x="165009" y="165485"/>
                    <a:pt x="161997" y="163425"/>
                  </a:cubicBezTo>
                  <a:cubicBezTo>
                    <a:pt x="164057" y="166119"/>
                    <a:pt x="166118" y="168972"/>
                    <a:pt x="165801" y="174045"/>
                  </a:cubicBezTo>
                  <a:cubicBezTo>
                    <a:pt x="165484" y="174362"/>
                    <a:pt x="165009" y="174679"/>
                    <a:pt x="164533" y="174679"/>
                  </a:cubicBezTo>
                  <a:cubicBezTo>
                    <a:pt x="164057" y="170558"/>
                    <a:pt x="162472" y="167546"/>
                    <a:pt x="159936" y="165485"/>
                  </a:cubicBezTo>
                  <a:cubicBezTo>
                    <a:pt x="160095" y="166278"/>
                    <a:pt x="160887" y="166753"/>
                    <a:pt x="161363" y="167546"/>
                  </a:cubicBezTo>
                  <a:cubicBezTo>
                    <a:pt x="162631" y="169607"/>
                    <a:pt x="163582" y="171984"/>
                    <a:pt x="163899" y="175154"/>
                  </a:cubicBezTo>
                  <a:cubicBezTo>
                    <a:pt x="163265" y="175471"/>
                    <a:pt x="162789" y="175788"/>
                    <a:pt x="162155" y="175947"/>
                  </a:cubicBezTo>
                  <a:cubicBezTo>
                    <a:pt x="161838" y="173886"/>
                    <a:pt x="161363" y="171826"/>
                    <a:pt x="160570" y="170241"/>
                  </a:cubicBezTo>
                  <a:cubicBezTo>
                    <a:pt x="159778" y="168497"/>
                    <a:pt x="158985" y="166753"/>
                    <a:pt x="157717" y="165644"/>
                  </a:cubicBezTo>
                  <a:cubicBezTo>
                    <a:pt x="159144" y="168972"/>
                    <a:pt x="161046" y="171826"/>
                    <a:pt x="161363" y="176422"/>
                  </a:cubicBezTo>
                  <a:cubicBezTo>
                    <a:pt x="160729" y="176581"/>
                    <a:pt x="160253" y="176898"/>
                    <a:pt x="159778" y="177056"/>
                  </a:cubicBezTo>
                  <a:cubicBezTo>
                    <a:pt x="159461" y="174837"/>
                    <a:pt x="158985" y="172618"/>
                    <a:pt x="158351" y="170716"/>
                  </a:cubicBezTo>
                  <a:cubicBezTo>
                    <a:pt x="157717" y="168972"/>
                    <a:pt x="156925" y="167229"/>
                    <a:pt x="155498" y="166119"/>
                  </a:cubicBezTo>
                  <a:cubicBezTo>
                    <a:pt x="157242" y="169289"/>
                    <a:pt x="158668" y="172777"/>
                    <a:pt x="158985" y="177373"/>
                  </a:cubicBezTo>
                  <a:cubicBezTo>
                    <a:pt x="158351" y="177691"/>
                    <a:pt x="157876" y="178008"/>
                    <a:pt x="157083" y="178166"/>
                  </a:cubicBezTo>
                  <a:cubicBezTo>
                    <a:pt x="156925" y="176105"/>
                    <a:pt x="156449" y="174203"/>
                    <a:pt x="155974" y="172618"/>
                  </a:cubicBezTo>
                  <a:cubicBezTo>
                    <a:pt x="155498" y="170875"/>
                    <a:pt x="154864" y="169131"/>
                    <a:pt x="153754" y="168021"/>
                  </a:cubicBezTo>
                  <a:cubicBezTo>
                    <a:pt x="154230" y="169607"/>
                    <a:pt x="155022" y="171033"/>
                    <a:pt x="155498" y="172777"/>
                  </a:cubicBezTo>
                  <a:cubicBezTo>
                    <a:pt x="155974" y="174520"/>
                    <a:pt x="156291" y="176422"/>
                    <a:pt x="156449" y="178325"/>
                  </a:cubicBezTo>
                  <a:cubicBezTo>
                    <a:pt x="155498" y="178642"/>
                    <a:pt x="154705" y="178959"/>
                    <a:pt x="153596" y="179276"/>
                  </a:cubicBezTo>
                  <a:cubicBezTo>
                    <a:pt x="153437" y="177849"/>
                    <a:pt x="153279" y="176581"/>
                    <a:pt x="152803" y="175313"/>
                  </a:cubicBezTo>
                  <a:cubicBezTo>
                    <a:pt x="152486" y="174203"/>
                    <a:pt x="152169" y="172935"/>
                    <a:pt x="151535" y="172143"/>
                  </a:cubicBezTo>
                  <a:cubicBezTo>
                    <a:pt x="151535" y="173094"/>
                    <a:pt x="152169" y="174362"/>
                    <a:pt x="152486" y="175471"/>
                  </a:cubicBezTo>
                  <a:cubicBezTo>
                    <a:pt x="152803" y="176739"/>
                    <a:pt x="152962" y="178166"/>
                    <a:pt x="153279" y="179434"/>
                  </a:cubicBezTo>
                  <a:cubicBezTo>
                    <a:pt x="152803" y="179593"/>
                    <a:pt x="152169" y="179751"/>
                    <a:pt x="151694" y="179910"/>
                  </a:cubicBezTo>
                  <a:cubicBezTo>
                    <a:pt x="151535" y="178483"/>
                    <a:pt x="151377" y="177056"/>
                    <a:pt x="151060" y="175630"/>
                  </a:cubicBezTo>
                  <a:cubicBezTo>
                    <a:pt x="150743" y="174362"/>
                    <a:pt x="150584" y="172935"/>
                    <a:pt x="149633" y="172143"/>
                  </a:cubicBezTo>
                  <a:cubicBezTo>
                    <a:pt x="149475" y="172460"/>
                    <a:pt x="149792" y="173252"/>
                    <a:pt x="149950" y="173886"/>
                  </a:cubicBezTo>
                  <a:cubicBezTo>
                    <a:pt x="150426" y="175630"/>
                    <a:pt x="150901" y="178008"/>
                    <a:pt x="151060" y="180227"/>
                  </a:cubicBezTo>
                  <a:cubicBezTo>
                    <a:pt x="150584" y="180544"/>
                    <a:pt x="149792" y="180544"/>
                    <a:pt x="149792" y="181178"/>
                  </a:cubicBezTo>
                  <a:cubicBezTo>
                    <a:pt x="150109" y="181495"/>
                    <a:pt x="150743" y="181178"/>
                    <a:pt x="151060" y="181178"/>
                  </a:cubicBezTo>
                  <a:lnTo>
                    <a:pt x="151060" y="182604"/>
                  </a:lnTo>
                  <a:cubicBezTo>
                    <a:pt x="150426" y="182921"/>
                    <a:pt x="149950" y="183238"/>
                    <a:pt x="149316" y="183555"/>
                  </a:cubicBezTo>
                  <a:cubicBezTo>
                    <a:pt x="148999" y="183080"/>
                    <a:pt x="149316" y="182763"/>
                    <a:pt x="149475" y="182287"/>
                  </a:cubicBezTo>
                  <a:cubicBezTo>
                    <a:pt x="149633" y="179593"/>
                    <a:pt x="148682" y="176422"/>
                    <a:pt x="148048" y="174362"/>
                  </a:cubicBezTo>
                  <a:cubicBezTo>
                    <a:pt x="147890" y="176898"/>
                    <a:pt x="148999" y="179117"/>
                    <a:pt x="148841" y="181970"/>
                  </a:cubicBezTo>
                  <a:cubicBezTo>
                    <a:pt x="148207" y="180544"/>
                    <a:pt x="147414" y="178959"/>
                    <a:pt x="146304" y="177849"/>
                  </a:cubicBezTo>
                  <a:cubicBezTo>
                    <a:pt x="146463" y="177373"/>
                    <a:pt x="146304" y="176739"/>
                    <a:pt x="146146" y="176105"/>
                  </a:cubicBezTo>
                  <a:cubicBezTo>
                    <a:pt x="146146" y="175471"/>
                    <a:pt x="146463" y="174837"/>
                    <a:pt x="145987" y="174520"/>
                  </a:cubicBezTo>
                  <a:cubicBezTo>
                    <a:pt x="145353" y="174996"/>
                    <a:pt x="145829" y="176422"/>
                    <a:pt x="145829" y="177215"/>
                  </a:cubicBezTo>
                  <a:cubicBezTo>
                    <a:pt x="144085" y="175947"/>
                    <a:pt x="142025" y="174203"/>
                    <a:pt x="139172" y="174679"/>
                  </a:cubicBezTo>
                  <a:cubicBezTo>
                    <a:pt x="139330" y="174996"/>
                    <a:pt x="139806" y="175154"/>
                    <a:pt x="139489" y="175947"/>
                  </a:cubicBezTo>
                  <a:cubicBezTo>
                    <a:pt x="141391" y="177532"/>
                    <a:pt x="140440" y="182129"/>
                    <a:pt x="140440" y="185140"/>
                  </a:cubicBezTo>
                  <a:cubicBezTo>
                    <a:pt x="140123" y="185299"/>
                    <a:pt x="139964" y="185299"/>
                    <a:pt x="139647" y="185457"/>
                  </a:cubicBezTo>
                  <a:cubicBezTo>
                    <a:pt x="139806" y="181178"/>
                    <a:pt x="139489" y="177373"/>
                    <a:pt x="137111" y="175630"/>
                  </a:cubicBezTo>
                  <a:cubicBezTo>
                    <a:pt x="137745" y="177056"/>
                    <a:pt x="138538" y="178959"/>
                    <a:pt x="138696" y="181178"/>
                  </a:cubicBezTo>
                  <a:cubicBezTo>
                    <a:pt x="138696" y="181970"/>
                    <a:pt x="138696" y="182921"/>
                    <a:pt x="138696" y="183555"/>
                  </a:cubicBezTo>
                  <a:cubicBezTo>
                    <a:pt x="138538" y="184506"/>
                    <a:pt x="139013" y="186092"/>
                    <a:pt x="138062" y="186409"/>
                  </a:cubicBezTo>
                  <a:cubicBezTo>
                    <a:pt x="137903" y="183872"/>
                    <a:pt x="137903" y="181178"/>
                    <a:pt x="137269" y="178959"/>
                  </a:cubicBezTo>
                  <a:cubicBezTo>
                    <a:pt x="136952" y="177849"/>
                    <a:pt x="136635" y="176739"/>
                    <a:pt x="136001" y="176264"/>
                  </a:cubicBezTo>
                  <a:cubicBezTo>
                    <a:pt x="136001" y="177691"/>
                    <a:pt x="136635" y="179593"/>
                    <a:pt x="136794" y="181653"/>
                  </a:cubicBezTo>
                  <a:cubicBezTo>
                    <a:pt x="136794" y="182604"/>
                    <a:pt x="136794" y="183714"/>
                    <a:pt x="136794" y="184823"/>
                  </a:cubicBezTo>
                  <a:cubicBezTo>
                    <a:pt x="136794" y="185775"/>
                    <a:pt x="137111" y="187043"/>
                    <a:pt x="136318" y="187518"/>
                  </a:cubicBezTo>
                  <a:cubicBezTo>
                    <a:pt x="136160" y="183872"/>
                    <a:pt x="136001" y="180227"/>
                    <a:pt x="134733" y="177691"/>
                  </a:cubicBezTo>
                  <a:cubicBezTo>
                    <a:pt x="134575" y="180385"/>
                    <a:pt x="135526" y="183397"/>
                    <a:pt x="135209" y="186884"/>
                  </a:cubicBezTo>
                  <a:lnTo>
                    <a:pt x="134258" y="186884"/>
                  </a:lnTo>
                  <a:cubicBezTo>
                    <a:pt x="134258" y="184982"/>
                    <a:pt x="134099" y="183238"/>
                    <a:pt x="133941" y="181495"/>
                  </a:cubicBezTo>
                  <a:cubicBezTo>
                    <a:pt x="133782" y="180544"/>
                    <a:pt x="133624" y="179434"/>
                    <a:pt x="132990" y="178800"/>
                  </a:cubicBezTo>
                  <a:cubicBezTo>
                    <a:pt x="132990" y="181495"/>
                    <a:pt x="133465" y="184189"/>
                    <a:pt x="133307" y="187043"/>
                  </a:cubicBezTo>
                  <a:cubicBezTo>
                    <a:pt x="132831" y="187201"/>
                    <a:pt x="132197" y="187360"/>
                    <a:pt x="131722" y="187360"/>
                  </a:cubicBezTo>
                  <a:cubicBezTo>
                    <a:pt x="131722" y="185616"/>
                    <a:pt x="131563" y="183872"/>
                    <a:pt x="131405" y="182287"/>
                  </a:cubicBezTo>
                  <a:cubicBezTo>
                    <a:pt x="131246" y="181336"/>
                    <a:pt x="131088" y="180227"/>
                    <a:pt x="130454" y="179751"/>
                  </a:cubicBezTo>
                  <a:cubicBezTo>
                    <a:pt x="130295" y="181970"/>
                    <a:pt x="130929" y="184823"/>
                    <a:pt x="130771" y="187677"/>
                  </a:cubicBezTo>
                  <a:cubicBezTo>
                    <a:pt x="130137" y="187677"/>
                    <a:pt x="129661" y="187994"/>
                    <a:pt x="129027" y="188152"/>
                  </a:cubicBezTo>
                  <a:cubicBezTo>
                    <a:pt x="128868" y="185933"/>
                    <a:pt x="128868" y="183714"/>
                    <a:pt x="128234" y="182129"/>
                  </a:cubicBezTo>
                  <a:cubicBezTo>
                    <a:pt x="127759" y="182446"/>
                    <a:pt x="128076" y="183238"/>
                    <a:pt x="128076" y="183714"/>
                  </a:cubicBezTo>
                  <a:cubicBezTo>
                    <a:pt x="128076" y="185140"/>
                    <a:pt x="128076" y="186884"/>
                    <a:pt x="128076" y="188469"/>
                  </a:cubicBezTo>
                  <a:cubicBezTo>
                    <a:pt x="127442" y="188628"/>
                    <a:pt x="126966" y="188786"/>
                    <a:pt x="126174" y="188945"/>
                  </a:cubicBezTo>
                  <a:cubicBezTo>
                    <a:pt x="126015" y="186884"/>
                    <a:pt x="126174" y="184665"/>
                    <a:pt x="125381" y="183397"/>
                  </a:cubicBezTo>
                  <a:cubicBezTo>
                    <a:pt x="124906" y="184982"/>
                    <a:pt x="125540" y="187201"/>
                    <a:pt x="125381" y="189262"/>
                  </a:cubicBezTo>
                  <a:cubicBezTo>
                    <a:pt x="124906" y="189420"/>
                    <a:pt x="124272" y="189579"/>
                    <a:pt x="123796" y="189737"/>
                  </a:cubicBezTo>
                  <a:cubicBezTo>
                    <a:pt x="123479" y="188469"/>
                    <a:pt x="123796" y="186567"/>
                    <a:pt x="123162" y="185775"/>
                  </a:cubicBezTo>
                  <a:cubicBezTo>
                    <a:pt x="122845" y="186884"/>
                    <a:pt x="123162" y="188628"/>
                    <a:pt x="123162" y="189896"/>
                  </a:cubicBezTo>
                  <a:cubicBezTo>
                    <a:pt x="122370" y="190054"/>
                    <a:pt x="121894" y="190371"/>
                    <a:pt x="121260" y="190530"/>
                  </a:cubicBezTo>
                  <a:cubicBezTo>
                    <a:pt x="121101" y="189262"/>
                    <a:pt x="121260" y="187677"/>
                    <a:pt x="120784" y="186726"/>
                  </a:cubicBezTo>
                  <a:cubicBezTo>
                    <a:pt x="120309" y="187201"/>
                    <a:pt x="120467" y="187994"/>
                    <a:pt x="120467" y="188628"/>
                  </a:cubicBezTo>
                  <a:lnTo>
                    <a:pt x="120467" y="190847"/>
                  </a:lnTo>
                  <a:cubicBezTo>
                    <a:pt x="119992" y="191005"/>
                    <a:pt x="119199" y="191639"/>
                    <a:pt x="118724" y="191481"/>
                  </a:cubicBezTo>
                  <a:cubicBezTo>
                    <a:pt x="117456" y="192749"/>
                    <a:pt x="115078" y="193541"/>
                    <a:pt x="113810" y="194968"/>
                  </a:cubicBezTo>
                  <a:cubicBezTo>
                    <a:pt x="113493" y="195285"/>
                    <a:pt x="113176" y="195761"/>
                    <a:pt x="113335" y="196236"/>
                  </a:cubicBezTo>
                  <a:cubicBezTo>
                    <a:pt x="114286" y="196078"/>
                    <a:pt x="115078" y="195444"/>
                    <a:pt x="115871" y="194810"/>
                  </a:cubicBezTo>
                  <a:cubicBezTo>
                    <a:pt x="116822" y="194334"/>
                    <a:pt x="117614" y="193700"/>
                    <a:pt x="118565" y="193383"/>
                  </a:cubicBezTo>
                  <a:cubicBezTo>
                    <a:pt x="118724" y="193859"/>
                    <a:pt x="118407" y="194176"/>
                    <a:pt x="118407" y="194651"/>
                  </a:cubicBezTo>
                  <a:cubicBezTo>
                    <a:pt x="115871" y="196078"/>
                    <a:pt x="113969" y="198138"/>
                    <a:pt x="112066" y="200040"/>
                  </a:cubicBezTo>
                  <a:cubicBezTo>
                    <a:pt x="110323" y="197504"/>
                    <a:pt x="108104" y="195444"/>
                    <a:pt x="105409" y="193859"/>
                  </a:cubicBezTo>
                  <a:cubicBezTo>
                    <a:pt x="105092" y="193383"/>
                    <a:pt x="105092" y="192749"/>
                    <a:pt x="104775" y="192273"/>
                  </a:cubicBezTo>
                  <a:cubicBezTo>
                    <a:pt x="105726" y="192432"/>
                    <a:pt x="106677" y="192907"/>
                    <a:pt x="107470" y="193541"/>
                  </a:cubicBezTo>
                  <a:cubicBezTo>
                    <a:pt x="108262" y="194176"/>
                    <a:pt x="109213" y="194810"/>
                    <a:pt x="109847" y="195602"/>
                  </a:cubicBezTo>
                  <a:cubicBezTo>
                    <a:pt x="110323" y="196236"/>
                    <a:pt x="110481" y="197346"/>
                    <a:pt x="111432" y="197663"/>
                  </a:cubicBezTo>
                  <a:cubicBezTo>
                    <a:pt x="111908" y="197346"/>
                    <a:pt x="111432" y="196395"/>
                    <a:pt x="111274" y="196078"/>
                  </a:cubicBezTo>
                  <a:cubicBezTo>
                    <a:pt x="110640" y="194810"/>
                    <a:pt x="109372" y="193383"/>
                    <a:pt x="108262" y="192432"/>
                  </a:cubicBezTo>
                  <a:cubicBezTo>
                    <a:pt x="107153" y="191481"/>
                    <a:pt x="105568" y="190688"/>
                    <a:pt x="104300" y="190054"/>
                  </a:cubicBezTo>
                  <a:cubicBezTo>
                    <a:pt x="104141" y="189103"/>
                    <a:pt x="104141" y="187994"/>
                    <a:pt x="103665" y="187201"/>
                  </a:cubicBezTo>
                  <a:cubicBezTo>
                    <a:pt x="103190" y="187677"/>
                    <a:pt x="103507" y="188945"/>
                    <a:pt x="103665" y="189737"/>
                  </a:cubicBezTo>
                  <a:cubicBezTo>
                    <a:pt x="102397" y="189262"/>
                    <a:pt x="101129" y="188786"/>
                    <a:pt x="99861" y="188311"/>
                  </a:cubicBezTo>
                  <a:cubicBezTo>
                    <a:pt x="99544" y="186726"/>
                    <a:pt x="100020" y="184506"/>
                    <a:pt x="99544" y="183238"/>
                  </a:cubicBezTo>
                  <a:cubicBezTo>
                    <a:pt x="98752" y="184189"/>
                    <a:pt x="99069" y="186250"/>
                    <a:pt x="99069" y="187835"/>
                  </a:cubicBezTo>
                  <a:cubicBezTo>
                    <a:pt x="98118" y="187677"/>
                    <a:pt x="97642" y="187360"/>
                    <a:pt x="96691" y="187360"/>
                  </a:cubicBezTo>
                  <a:cubicBezTo>
                    <a:pt x="96533" y="185933"/>
                    <a:pt x="96850" y="184031"/>
                    <a:pt x="96374" y="182921"/>
                  </a:cubicBezTo>
                  <a:cubicBezTo>
                    <a:pt x="95582" y="183714"/>
                    <a:pt x="96057" y="185616"/>
                    <a:pt x="95899" y="187043"/>
                  </a:cubicBezTo>
                  <a:cubicBezTo>
                    <a:pt x="95106" y="187043"/>
                    <a:pt x="94472" y="186726"/>
                    <a:pt x="93679" y="186726"/>
                  </a:cubicBezTo>
                  <a:cubicBezTo>
                    <a:pt x="93362" y="185140"/>
                    <a:pt x="93679" y="183080"/>
                    <a:pt x="93362" y="181653"/>
                  </a:cubicBezTo>
                  <a:cubicBezTo>
                    <a:pt x="92570" y="182763"/>
                    <a:pt x="92887" y="184823"/>
                    <a:pt x="92887" y="186409"/>
                  </a:cubicBezTo>
                  <a:cubicBezTo>
                    <a:pt x="91936" y="186409"/>
                    <a:pt x="91302" y="186250"/>
                    <a:pt x="90351" y="186092"/>
                  </a:cubicBezTo>
                  <a:cubicBezTo>
                    <a:pt x="89875" y="183872"/>
                    <a:pt x="90192" y="180544"/>
                    <a:pt x="90034" y="178325"/>
                  </a:cubicBezTo>
                  <a:cubicBezTo>
                    <a:pt x="89558" y="178642"/>
                    <a:pt x="89400" y="179276"/>
                    <a:pt x="89400" y="179910"/>
                  </a:cubicBezTo>
                  <a:cubicBezTo>
                    <a:pt x="89241" y="181812"/>
                    <a:pt x="89241" y="184189"/>
                    <a:pt x="89400" y="185933"/>
                  </a:cubicBezTo>
                  <a:cubicBezTo>
                    <a:pt x="88924" y="185933"/>
                    <a:pt x="88449" y="185775"/>
                    <a:pt x="88132" y="185616"/>
                  </a:cubicBezTo>
                  <a:cubicBezTo>
                    <a:pt x="87498" y="184189"/>
                    <a:pt x="87498" y="181970"/>
                    <a:pt x="87181" y="180227"/>
                  </a:cubicBezTo>
                  <a:cubicBezTo>
                    <a:pt x="86546" y="181653"/>
                    <a:pt x="87022" y="184189"/>
                    <a:pt x="87339" y="185457"/>
                  </a:cubicBezTo>
                  <a:cubicBezTo>
                    <a:pt x="87022" y="185457"/>
                    <a:pt x="86388" y="185299"/>
                    <a:pt x="86229" y="185457"/>
                  </a:cubicBezTo>
                  <a:cubicBezTo>
                    <a:pt x="86388" y="186250"/>
                    <a:pt x="87181" y="186409"/>
                    <a:pt x="87656" y="186726"/>
                  </a:cubicBezTo>
                  <a:cubicBezTo>
                    <a:pt x="87973" y="187677"/>
                    <a:pt x="88290" y="188311"/>
                    <a:pt x="88607" y="189103"/>
                  </a:cubicBezTo>
                  <a:cubicBezTo>
                    <a:pt x="87181" y="189103"/>
                    <a:pt x="86229" y="188469"/>
                    <a:pt x="84803" y="188469"/>
                  </a:cubicBezTo>
                  <a:cubicBezTo>
                    <a:pt x="83059" y="186250"/>
                    <a:pt x="82742" y="180861"/>
                    <a:pt x="83852" y="177532"/>
                  </a:cubicBezTo>
                  <a:cubicBezTo>
                    <a:pt x="84010" y="176898"/>
                    <a:pt x="84644" y="176105"/>
                    <a:pt x="84644" y="175630"/>
                  </a:cubicBezTo>
                  <a:cubicBezTo>
                    <a:pt x="84644" y="174996"/>
                    <a:pt x="83693" y="174520"/>
                    <a:pt x="84327" y="174045"/>
                  </a:cubicBezTo>
                  <a:cubicBezTo>
                    <a:pt x="79255" y="175471"/>
                    <a:pt x="76402" y="179117"/>
                    <a:pt x="73866" y="183238"/>
                  </a:cubicBezTo>
                  <a:cubicBezTo>
                    <a:pt x="72122" y="182287"/>
                    <a:pt x="70062" y="181495"/>
                    <a:pt x="68159" y="180702"/>
                  </a:cubicBezTo>
                  <a:cubicBezTo>
                    <a:pt x="68001" y="180068"/>
                    <a:pt x="67684" y="179434"/>
                    <a:pt x="67684" y="178483"/>
                  </a:cubicBezTo>
                  <a:cubicBezTo>
                    <a:pt x="67684" y="178166"/>
                    <a:pt x="67842" y="178166"/>
                    <a:pt x="68159" y="178325"/>
                  </a:cubicBezTo>
                  <a:cubicBezTo>
                    <a:pt x="68159" y="177849"/>
                    <a:pt x="67684" y="178008"/>
                    <a:pt x="67684" y="177691"/>
                  </a:cubicBezTo>
                  <a:cubicBezTo>
                    <a:pt x="67842" y="175471"/>
                    <a:pt x="67684" y="172777"/>
                    <a:pt x="67842" y="170875"/>
                  </a:cubicBezTo>
                  <a:cubicBezTo>
                    <a:pt x="68001" y="170399"/>
                    <a:pt x="68318" y="169924"/>
                    <a:pt x="68159" y="169448"/>
                  </a:cubicBezTo>
                  <a:cubicBezTo>
                    <a:pt x="67367" y="169607"/>
                    <a:pt x="67367" y="170716"/>
                    <a:pt x="67208" y="171509"/>
                  </a:cubicBezTo>
                  <a:cubicBezTo>
                    <a:pt x="66891" y="173094"/>
                    <a:pt x="66733" y="175313"/>
                    <a:pt x="66733" y="177373"/>
                  </a:cubicBezTo>
                  <a:cubicBezTo>
                    <a:pt x="66099" y="177056"/>
                    <a:pt x="65623" y="176898"/>
                    <a:pt x="64989" y="176581"/>
                  </a:cubicBezTo>
                  <a:cubicBezTo>
                    <a:pt x="64831" y="173411"/>
                    <a:pt x="64989" y="170399"/>
                    <a:pt x="65306" y="167546"/>
                  </a:cubicBezTo>
                  <a:cubicBezTo>
                    <a:pt x="64672" y="168021"/>
                    <a:pt x="64514" y="169131"/>
                    <a:pt x="64514" y="169924"/>
                  </a:cubicBezTo>
                  <a:cubicBezTo>
                    <a:pt x="64197" y="171826"/>
                    <a:pt x="64038" y="174045"/>
                    <a:pt x="64038" y="176264"/>
                  </a:cubicBezTo>
                  <a:cubicBezTo>
                    <a:pt x="63404" y="176105"/>
                    <a:pt x="62929" y="175947"/>
                    <a:pt x="62453" y="175630"/>
                  </a:cubicBezTo>
                  <a:cubicBezTo>
                    <a:pt x="62136" y="175313"/>
                    <a:pt x="62136" y="174837"/>
                    <a:pt x="61502" y="174996"/>
                  </a:cubicBezTo>
                  <a:cubicBezTo>
                    <a:pt x="61661" y="171033"/>
                    <a:pt x="62136" y="167863"/>
                    <a:pt x="63087" y="164851"/>
                  </a:cubicBezTo>
                  <a:cubicBezTo>
                    <a:pt x="61819" y="165485"/>
                    <a:pt x="61502" y="167387"/>
                    <a:pt x="61185" y="169131"/>
                  </a:cubicBezTo>
                  <a:cubicBezTo>
                    <a:pt x="60868" y="170875"/>
                    <a:pt x="60551" y="172935"/>
                    <a:pt x="60551" y="174837"/>
                  </a:cubicBezTo>
                  <a:cubicBezTo>
                    <a:pt x="59600" y="174362"/>
                    <a:pt x="58807" y="174045"/>
                    <a:pt x="58015" y="173569"/>
                  </a:cubicBezTo>
                  <a:cubicBezTo>
                    <a:pt x="58173" y="170241"/>
                    <a:pt x="58966" y="167546"/>
                    <a:pt x="59441" y="164693"/>
                  </a:cubicBezTo>
                  <a:cubicBezTo>
                    <a:pt x="58966" y="165010"/>
                    <a:pt x="58649" y="165802"/>
                    <a:pt x="58490" y="166436"/>
                  </a:cubicBezTo>
                  <a:cubicBezTo>
                    <a:pt x="57856" y="168338"/>
                    <a:pt x="57539" y="170716"/>
                    <a:pt x="57222" y="172935"/>
                  </a:cubicBezTo>
                  <a:cubicBezTo>
                    <a:pt x="56905" y="172935"/>
                    <a:pt x="57064" y="172301"/>
                    <a:pt x="56747" y="172301"/>
                  </a:cubicBezTo>
                  <a:cubicBezTo>
                    <a:pt x="55954" y="172460"/>
                    <a:pt x="55320" y="171826"/>
                    <a:pt x="54686" y="171509"/>
                  </a:cubicBezTo>
                  <a:cubicBezTo>
                    <a:pt x="54845" y="171033"/>
                    <a:pt x="54686" y="170558"/>
                    <a:pt x="54369" y="170399"/>
                  </a:cubicBezTo>
                  <a:cubicBezTo>
                    <a:pt x="54369" y="167387"/>
                    <a:pt x="54686" y="164851"/>
                    <a:pt x="55637" y="162474"/>
                  </a:cubicBezTo>
                  <a:cubicBezTo>
                    <a:pt x="55954" y="161840"/>
                    <a:pt x="56430" y="161047"/>
                    <a:pt x="56430" y="160254"/>
                  </a:cubicBezTo>
                  <a:cubicBezTo>
                    <a:pt x="55003" y="161047"/>
                    <a:pt x="54528" y="162949"/>
                    <a:pt x="54052" y="164851"/>
                  </a:cubicBezTo>
                  <a:cubicBezTo>
                    <a:pt x="53577" y="166595"/>
                    <a:pt x="53260" y="168655"/>
                    <a:pt x="53260" y="170875"/>
                  </a:cubicBezTo>
                  <a:cubicBezTo>
                    <a:pt x="52784" y="170716"/>
                    <a:pt x="52626" y="170399"/>
                    <a:pt x="52309" y="170399"/>
                  </a:cubicBezTo>
                  <a:cubicBezTo>
                    <a:pt x="52309" y="170558"/>
                    <a:pt x="52943" y="170875"/>
                    <a:pt x="53260" y="171350"/>
                  </a:cubicBezTo>
                  <a:lnTo>
                    <a:pt x="53260" y="173569"/>
                  </a:lnTo>
                  <a:cubicBezTo>
                    <a:pt x="51833" y="173252"/>
                    <a:pt x="51199" y="171984"/>
                    <a:pt x="51040" y="170399"/>
                  </a:cubicBezTo>
                  <a:cubicBezTo>
                    <a:pt x="50565" y="165802"/>
                    <a:pt x="52309" y="161047"/>
                    <a:pt x="53577" y="158035"/>
                  </a:cubicBezTo>
                  <a:cubicBezTo>
                    <a:pt x="52784" y="158352"/>
                    <a:pt x="52467" y="159303"/>
                    <a:pt x="52150" y="159937"/>
                  </a:cubicBezTo>
                  <a:cubicBezTo>
                    <a:pt x="50882" y="162949"/>
                    <a:pt x="49455" y="167387"/>
                    <a:pt x="50248" y="171826"/>
                  </a:cubicBezTo>
                  <a:cubicBezTo>
                    <a:pt x="49614" y="171509"/>
                    <a:pt x="48980" y="171033"/>
                    <a:pt x="48504" y="170716"/>
                  </a:cubicBezTo>
                  <a:cubicBezTo>
                    <a:pt x="48187" y="167229"/>
                    <a:pt x="48504" y="163900"/>
                    <a:pt x="49297" y="161047"/>
                  </a:cubicBezTo>
                  <a:cubicBezTo>
                    <a:pt x="49931" y="159145"/>
                    <a:pt x="50565" y="157084"/>
                    <a:pt x="51991" y="156292"/>
                  </a:cubicBezTo>
                  <a:cubicBezTo>
                    <a:pt x="51040" y="155341"/>
                    <a:pt x="50248" y="156609"/>
                    <a:pt x="49772" y="157401"/>
                  </a:cubicBezTo>
                  <a:cubicBezTo>
                    <a:pt x="48029" y="160571"/>
                    <a:pt x="47078" y="164851"/>
                    <a:pt x="47236" y="169924"/>
                  </a:cubicBezTo>
                  <a:cubicBezTo>
                    <a:pt x="46602" y="169448"/>
                    <a:pt x="45810" y="169131"/>
                    <a:pt x="45176" y="168497"/>
                  </a:cubicBezTo>
                  <a:cubicBezTo>
                    <a:pt x="44859" y="162949"/>
                    <a:pt x="46127" y="158986"/>
                    <a:pt x="47712" y="155341"/>
                  </a:cubicBezTo>
                  <a:cubicBezTo>
                    <a:pt x="46919" y="155658"/>
                    <a:pt x="46602" y="156609"/>
                    <a:pt x="46285" y="157243"/>
                  </a:cubicBezTo>
                  <a:cubicBezTo>
                    <a:pt x="44859" y="159937"/>
                    <a:pt x="44225" y="163583"/>
                    <a:pt x="44383" y="167863"/>
                  </a:cubicBezTo>
                  <a:cubicBezTo>
                    <a:pt x="44066" y="168021"/>
                    <a:pt x="43591" y="167387"/>
                    <a:pt x="43273" y="167070"/>
                  </a:cubicBezTo>
                  <a:cubicBezTo>
                    <a:pt x="42956" y="166753"/>
                    <a:pt x="42481" y="166436"/>
                    <a:pt x="42322" y="166119"/>
                  </a:cubicBezTo>
                  <a:cubicBezTo>
                    <a:pt x="42322" y="164376"/>
                    <a:pt x="42164" y="162632"/>
                    <a:pt x="42322" y="161205"/>
                  </a:cubicBezTo>
                  <a:cubicBezTo>
                    <a:pt x="42481" y="157243"/>
                    <a:pt x="44225" y="154548"/>
                    <a:pt x="45651" y="151853"/>
                  </a:cubicBezTo>
                  <a:cubicBezTo>
                    <a:pt x="45017" y="152012"/>
                    <a:pt x="44542" y="152963"/>
                    <a:pt x="44066" y="153597"/>
                  </a:cubicBezTo>
                  <a:cubicBezTo>
                    <a:pt x="42164" y="156450"/>
                    <a:pt x="41054" y="160254"/>
                    <a:pt x="41530" y="165485"/>
                  </a:cubicBezTo>
                  <a:cubicBezTo>
                    <a:pt x="41054" y="165168"/>
                    <a:pt x="40579" y="164851"/>
                    <a:pt x="40262" y="164376"/>
                  </a:cubicBezTo>
                  <a:cubicBezTo>
                    <a:pt x="40103" y="160413"/>
                    <a:pt x="40737" y="157084"/>
                    <a:pt x="41371" y="153756"/>
                  </a:cubicBezTo>
                  <a:cubicBezTo>
                    <a:pt x="41688" y="152487"/>
                    <a:pt x="42481" y="151219"/>
                    <a:pt x="41371" y="150585"/>
                  </a:cubicBezTo>
                  <a:cubicBezTo>
                    <a:pt x="39152" y="150585"/>
                    <a:pt x="37726" y="151853"/>
                    <a:pt x="35982" y="152487"/>
                  </a:cubicBezTo>
                  <a:cubicBezTo>
                    <a:pt x="34080" y="153121"/>
                    <a:pt x="32336" y="153597"/>
                    <a:pt x="30276" y="154073"/>
                  </a:cubicBezTo>
                  <a:cubicBezTo>
                    <a:pt x="29642" y="153439"/>
                    <a:pt x="28532" y="153280"/>
                    <a:pt x="27898" y="152646"/>
                  </a:cubicBezTo>
                  <a:cubicBezTo>
                    <a:pt x="28691" y="152804"/>
                    <a:pt x="29483" y="152963"/>
                    <a:pt x="29959" y="153280"/>
                  </a:cubicBezTo>
                  <a:cubicBezTo>
                    <a:pt x="29800" y="152963"/>
                    <a:pt x="29325" y="152804"/>
                    <a:pt x="29325" y="152487"/>
                  </a:cubicBezTo>
                  <a:cubicBezTo>
                    <a:pt x="31861" y="151219"/>
                    <a:pt x="34080" y="149793"/>
                    <a:pt x="35190" y="147098"/>
                  </a:cubicBezTo>
                  <a:cubicBezTo>
                    <a:pt x="33921" y="147415"/>
                    <a:pt x="33287" y="148683"/>
                    <a:pt x="32336" y="149476"/>
                  </a:cubicBezTo>
                  <a:cubicBezTo>
                    <a:pt x="31227" y="150427"/>
                    <a:pt x="30276" y="151061"/>
                    <a:pt x="29008" y="151695"/>
                  </a:cubicBezTo>
                  <a:cubicBezTo>
                    <a:pt x="28374" y="151061"/>
                    <a:pt x="27581" y="150427"/>
                    <a:pt x="27106" y="149634"/>
                  </a:cubicBezTo>
                  <a:cubicBezTo>
                    <a:pt x="29800" y="148366"/>
                    <a:pt x="31861" y="146306"/>
                    <a:pt x="33446" y="143769"/>
                  </a:cubicBezTo>
                  <a:cubicBezTo>
                    <a:pt x="32653" y="143928"/>
                    <a:pt x="32178" y="144562"/>
                    <a:pt x="31702" y="145037"/>
                  </a:cubicBezTo>
                  <a:cubicBezTo>
                    <a:pt x="30276" y="146623"/>
                    <a:pt x="28532" y="148049"/>
                    <a:pt x="26313" y="149159"/>
                  </a:cubicBezTo>
                  <a:cubicBezTo>
                    <a:pt x="25837" y="148525"/>
                    <a:pt x="25203" y="148049"/>
                    <a:pt x="24728" y="147415"/>
                  </a:cubicBezTo>
                  <a:cubicBezTo>
                    <a:pt x="26789" y="145989"/>
                    <a:pt x="28849" y="144720"/>
                    <a:pt x="30276" y="142660"/>
                  </a:cubicBezTo>
                  <a:cubicBezTo>
                    <a:pt x="28374" y="143611"/>
                    <a:pt x="26472" y="145672"/>
                    <a:pt x="24252" y="146623"/>
                  </a:cubicBezTo>
                  <a:cubicBezTo>
                    <a:pt x="23460" y="146147"/>
                    <a:pt x="23143" y="145513"/>
                    <a:pt x="22667" y="144720"/>
                  </a:cubicBezTo>
                  <a:cubicBezTo>
                    <a:pt x="23618" y="144086"/>
                    <a:pt x="24728" y="143611"/>
                    <a:pt x="25679" y="142818"/>
                  </a:cubicBezTo>
                  <a:cubicBezTo>
                    <a:pt x="26630" y="142184"/>
                    <a:pt x="27740" y="141550"/>
                    <a:pt x="28057" y="140599"/>
                  </a:cubicBezTo>
                  <a:cubicBezTo>
                    <a:pt x="26947" y="140599"/>
                    <a:pt x="25996" y="141550"/>
                    <a:pt x="25203" y="142184"/>
                  </a:cubicBezTo>
                  <a:cubicBezTo>
                    <a:pt x="24094" y="142818"/>
                    <a:pt x="23143" y="143294"/>
                    <a:pt x="22192" y="143928"/>
                  </a:cubicBezTo>
                  <a:cubicBezTo>
                    <a:pt x="21558" y="143294"/>
                    <a:pt x="21082" y="142501"/>
                    <a:pt x="20607" y="141550"/>
                  </a:cubicBezTo>
                  <a:cubicBezTo>
                    <a:pt x="22984" y="140441"/>
                    <a:pt x="25520" y="139331"/>
                    <a:pt x="27106" y="137429"/>
                  </a:cubicBezTo>
                  <a:cubicBezTo>
                    <a:pt x="26630" y="137271"/>
                    <a:pt x="25996" y="137746"/>
                    <a:pt x="25362" y="138063"/>
                  </a:cubicBezTo>
                  <a:cubicBezTo>
                    <a:pt x="23777" y="138856"/>
                    <a:pt x="22033" y="140124"/>
                    <a:pt x="20131" y="140916"/>
                  </a:cubicBezTo>
                  <a:cubicBezTo>
                    <a:pt x="19656" y="140599"/>
                    <a:pt x="19339" y="139965"/>
                    <a:pt x="19022" y="139490"/>
                  </a:cubicBezTo>
                  <a:cubicBezTo>
                    <a:pt x="21082" y="138222"/>
                    <a:pt x="23143" y="137112"/>
                    <a:pt x="24886" y="135368"/>
                  </a:cubicBezTo>
                  <a:cubicBezTo>
                    <a:pt x="25520" y="134893"/>
                    <a:pt x="26313" y="134259"/>
                    <a:pt x="26472" y="133466"/>
                  </a:cubicBezTo>
                  <a:cubicBezTo>
                    <a:pt x="25679" y="133625"/>
                    <a:pt x="25045" y="134259"/>
                    <a:pt x="24411" y="134734"/>
                  </a:cubicBezTo>
                  <a:cubicBezTo>
                    <a:pt x="22826" y="136161"/>
                    <a:pt x="20765" y="137429"/>
                    <a:pt x="18546" y="138539"/>
                  </a:cubicBezTo>
                  <a:cubicBezTo>
                    <a:pt x="17754" y="138063"/>
                    <a:pt x="17436" y="137112"/>
                    <a:pt x="16802" y="136478"/>
                  </a:cubicBezTo>
                  <a:cubicBezTo>
                    <a:pt x="19339" y="135051"/>
                    <a:pt x="21558" y="133466"/>
                    <a:pt x="23143" y="131247"/>
                  </a:cubicBezTo>
                  <a:cubicBezTo>
                    <a:pt x="22350" y="131089"/>
                    <a:pt x="21875" y="131881"/>
                    <a:pt x="21399" y="132198"/>
                  </a:cubicBezTo>
                  <a:cubicBezTo>
                    <a:pt x="19814" y="133466"/>
                    <a:pt x="18229" y="134734"/>
                    <a:pt x="16327" y="135527"/>
                  </a:cubicBezTo>
                  <a:cubicBezTo>
                    <a:pt x="15693" y="135051"/>
                    <a:pt x="15534" y="134259"/>
                    <a:pt x="15059" y="133783"/>
                  </a:cubicBezTo>
                  <a:cubicBezTo>
                    <a:pt x="16168" y="133149"/>
                    <a:pt x="17436" y="132515"/>
                    <a:pt x="18546" y="131881"/>
                  </a:cubicBezTo>
                  <a:cubicBezTo>
                    <a:pt x="19656" y="131247"/>
                    <a:pt x="20924" y="130613"/>
                    <a:pt x="21399" y="129345"/>
                  </a:cubicBezTo>
                  <a:cubicBezTo>
                    <a:pt x="19022" y="130138"/>
                    <a:pt x="16961" y="131881"/>
                    <a:pt x="14425" y="132832"/>
                  </a:cubicBezTo>
                  <a:cubicBezTo>
                    <a:pt x="13949" y="132515"/>
                    <a:pt x="13791" y="131564"/>
                    <a:pt x="13315" y="131089"/>
                  </a:cubicBezTo>
                  <a:cubicBezTo>
                    <a:pt x="15534" y="129662"/>
                    <a:pt x="18229" y="128711"/>
                    <a:pt x="19973" y="126809"/>
                  </a:cubicBezTo>
                  <a:cubicBezTo>
                    <a:pt x="18705" y="126967"/>
                    <a:pt x="17595" y="127760"/>
                    <a:pt x="16485" y="128394"/>
                  </a:cubicBezTo>
                  <a:cubicBezTo>
                    <a:pt x="15376" y="128869"/>
                    <a:pt x="14266" y="129662"/>
                    <a:pt x="12998" y="130138"/>
                  </a:cubicBezTo>
                  <a:cubicBezTo>
                    <a:pt x="12681" y="129979"/>
                    <a:pt x="12523" y="129345"/>
                    <a:pt x="12364" y="128869"/>
                  </a:cubicBezTo>
                  <a:cubicBezTo>
                    <a:pt x="13474" y="128235"/>
                    <a:pt x="14742" y="127760"/>
                    <a:pt x="15851" y="126967"/>
                  </a:cubicBezTo>
                  <a:cubicBezTo>
                    <a:pt x="19180" y="126333"/>
                    <a:pt x="22350" y="124114"/>
                    <a:pt x="24728" y="122371"/>
                  </a:cubicBezTo>
                  <a:cubicBezTo>
                    <a:pt x="27264" y="120627"/>
                    <a:pt x="29325" y="118408"/>
                    <a:pt x="31702" y="116823"/>
                  </a:cubicBezTo>
                  <a:cubicBezTo>
                    <a:pt x="33921" y="113970"/>
                    <a:pt x="36299" y="111592"/>
                    <a:pt x="38360" y="108580"/>
                  </a:cubicBezTo>
                  <a:cubicBezTo>
                    <a:pt x="40420" y="105727"/>
                    <a:pt x="42481" y="102715"/>
                    <a:pt x="43432" y="98911"/>
                  </a:cubicBezTo>
                  <a:cubicBezTo>
                    <a:pt x="43432" y="98594"/>
                    <a:pt x="43749" y="98594"/>
                    <a:pt x="44066" y="98594"/>
                  </a:cubicBezTo>
                  <a:cubicBezTo>
                    <a:pt x="43591" y="97009"/>
                    <a:pt x="45017" y="95582"/>
                    <a:pt x="44542" y="93522"/>
                  </a:cubicBezTo>
                  <a:cubicBezTo>
                    <a:pt x="43591" y="93997"/>
                    <a:pt x="42956" y="95424"/>
                    <a:pt x="42639" y="96692"/>
                  </a:cubicBezTo>
                  <a:cubicBezTo>
                    <a:pt x="42005" y="96692"/>
                    <a:pt x="41530" y="95741"/>
                    <a:pt x="41054" y="95107"/>
                  </a:cubicBezTo>
                  <a:cubicBezTo>
                    <a:pt x="42798" y="90035"/>
                    <a:pt x="43432" y="84170"/>
                    <a:pt x="43591" y="77671"/>
                  </a:cubicBezTo>
                  <a:cubicBezTo>
                    <a:pt x="43749" y="76086"/>
                    <a:pt x="43908" y="74501"/>
                    <a:pt x="43908" y="73074"/>
                  </a:cubicBezTo>
                  <a:cubicBezTo>
                    <a:pt x="44225" y="69270"/>
                    <a:pt x="43591" y="65783"/>
                    <a:pt x="42956" y="62454"/>
                  </a:cubicBezTo>
                  <a:cubicBezTo>
                    <a:pt x="42481" y="59918"/>
                    <a:pt x="42005" y="57382"/>
                    <a:pt x="41371" y="55162"/>
                  </a:cubicBezTo>
                  <a:cubicBezTo>
                    <a:pt x="40737" y="53102"/>
                    <a:pt x="39469" y="51358"/>
                    <a:pt x="38201" y="49456"/>
                  </a:cubicBezTo>
                  <a:cubicBezTo>
                    <a:pt x="37726" y="48505"/>
                    <a:pt x="37250" y="47554"/>
                    <a:pt x="36775" y="46603"/>
                  </a:cubicBezTo>
                  <a:cubicBezTo>
                    <a:pt x="33921" y="42006"/>
                    <a:pt x="30276" y="38360"/>
                    <a:pt x="26630" y="34556"/>
                  </a:cubicBezTo>
                  <a:cubicBezTo>
                    <a:pt x="23618" y="31544"/>
                    <a:pt x="20448" y="28850"/>
                    <a:pt x="16961" y="26789"/>
                  </a:cubicBezTo>
                  <a:cubicBezTo>
                    <a:pt x="16961" y="25997"/>
                    <a:pt x="17119" y="25363"/>
                    <a:pt x="17119" y="24570"/>
                  </a:cubicBezTo>
                  <a:cubicBezTo>
                    <a:pt x="17436" y="24887"/>
                    <a:pt x="18229" y="25204"/>
                    <a:pt x="18388" y="25521"/>
                  </a:cubicBezTo>
                  <a:cubicBezTo>
                    <a:pt x="18388" y="25521"/>
                    <a:pt x="17912" y="25521"/>
                    <a:pt x="18229" y="25680"/>
                  </a:cubicBezTo>
                  <a:cubicBezTo>
                    <a:pt x="18705" y="26472"/>
                    <a:pt x="19656" y="26789"/>
                    <a:pt x="20290" y="27423"/>
                  </a:cubicBezTo>
                  <a:cubicBezTo>
                    <a:pt x="20290" y="27740"/>
                    <a:pt x="20448" y="28057"/>
                    <a:pt x="20448" y="28374"/>
                  </a:cubicBezTo>
                  <a:cubicBezTo>
                    <a:pt x="20607" y="28533"/>
                    <a:pt x="20607" y="28057"/>
                    <a:pt x="20765" y="27740"/>
                  </a:cubicBezTo>
                  <a:cubicBezTo>
                    <a:pt x="24728" y="31227"/>
                    <a:pt x="29008" y="34398"/>
                    <a:pt x="32653" y="38360"/>
                  </a:cubicBezTo>
                  <a:cubicBezTo>
                    <a:pt x="36141" y="42165"/>
                    <a:pt x="39311" y="46286"/>
                    <a:pt x="42005" y="51041"/>
                  </a:cubicBezTo>
                  <a:cubicBezTo>
                    <a:pt x="41054" y="44859"/>
                    <a:pt x="36933" y="40897"/>
                    <a:pt x="33446" y="37092"/>
                  </a:cubicBezTo>
                  <a:cubicBezTo>
                    <a:pt x="29800" y="33130"/>
                    <a:pt x="25362" y="29959"/>
                    <a:pt x="21241" y="26472"/>
                  </a:cubicBezTo>
                  <a:cubicBezTo>
                    <a:pt x="21399" y="25680"/>
                    <a:pt x="21716" y="25204"/>
                    <a:pt x="21875" y="24411"/>
                  </a:cubicBezTo>
                  <a:cubicBezTo>
                    <a:pt x="22667" y="24570"/>
                    <a:pt x="23301" y="25046"/>
                    <a:pt x="24252" y="25204"/>
                  </a:cubicBezTo>
                  <a:cubicBezTo>
                    <a:pt x="23935" y="24253"/>
                    <a:pt x="22667" y="24253"/>
                    <a:pt x="22192" y="23619"/>
                  </a:cubicBezTo>
                  <a:cubicBezTo>
                    <a:pt x="22350" y="22826"/>
                    <a:pt x="22667" y="22192"/>
                    <a:pt x="22826" y="21558"/>
                  </a:cubicBezTo>
                  <a:cubicBezTo>
                    <a:pt x="23460" y="21717"/>
                    <a:pt x="24411" y="22351"/>
                    <a:pt x="25045" y="22034"/>
                  </a:cubicBezTo>
                  <a:cubicBezTo>
                    <a:pt x="24886" y="21400"/>
                    <a:pt x="23618" y="21400"/>
                    <a:pt x="23143" y="20924"/>
                  </a:cubicBezTo>
                  <a:cubicBezTo>
                    <a:pt x="23301" y="20132"/>
                    <a:pt x="23618" y="19815"/>
                    <a:pt x="23777" y="19181"/>
                  </a:cubicBezTo>
                  <a:cubicBezTo>
                    <a:pt x="24411" y="19498"/>
                    <a:pt x="25679" y="19815"/>
                    <a:pt x="26313" y="20132"/>
                  </a:cubicBezTo>
                  <a:cubicBezTo>
                    <a:pt x="25996" y="19022"/>
                    <a:pt x="24728" y="19022"/>
                    <a:pt x="24252" y="18388"/>
                  </a:cubicBezTo>
                  <a:cubicBezTo>
                    <a:pt x="24411" y="17596"/>
                    <a:pt x="24886" y="16962"/>
                    <a:pt x="25203" y="16169"/>
                  </a:cubicBezTo>
                  <a:cubicBezTo>
                    <a:pt x="25837" y="16645"/>
                    <a:pt x="26630" y="17120"/>
                    <a:pt x="27740" y="17120"/>
                  </a:cubicBezTo>
                  <a:cubicBezTo>
                    <a:pt x="27106" y="16486"/>
                    <a:pt x="26313" y="16169"/>
                    <a:pt x="25679" y="15535"/>
                  </a:cubicBezTo>
                  <a:cubicBezTo>
                    <a:pt x="25996" y="14742"/>
                    <a:pt x="26630" y="13950"/>
                    <a:pt x="26947" y="13157"/>
                  </a:cubicBezTo>
                  <a:cubicBezTo>
                    <a:pt x="27581" y="13316"/>
                    <a:pt x="28215" y="14267"/>
                    <a:pt x="29008" y="13950"/>
                  </a:cubicBezTo>
                  <a:cubicBezTo>
                    <a:pt x="28691" y="13157"/>
                    <a:pt x="27740" y="12840"/>
                    <a:pt x="27264" y="12048"/>
                  </a:cubicBezTo>
                  <a:cubicBezTo>
                    <a:pt x="27264" y="11572"/>
                    <a:pt x="27581" y="11255"/>
                    <a:pt x="27740" y="10780"/>
                  </a:cubicBezTo>
                  <a:cubicBezTo>
                    <a:pt x="27106" y="10463"/>
                    <a:pt x="26947" y="11414"/>
                    <a:pt x="26630" y="11414"/>
                  </a:cubicBezTo>
                  <a:cubicBezTo>
                    <a:pt x="26313" y="11097"/>
                    <a:pt x="25996" y="10780"/>
                    <a:pt x="25837" y="10463"/>
                  </a:cubicBezTo>
                  <a:cubicBezTo>
                    <a:pt x="26154" y="9512"/>
                    <a:pt x="27423" y="8243"/>
                    <a:pt x="26472" y="7292"/>
                  </a:cubicBezTo>
                  <a:cubicBezTo>
                    <a:pt x="25679" y="7768"/>
                    <a:pt x="25520" y="8561"/>
                    <a:pt x="25045" y="9195"/>
                  </a:cubicBezTo>
                  <a:cubicBezTo>
                    <a:pt x="24411" y="8878"/>
                    <a:pt x="24411" y="7609"/>
                    <a:pt x="25520" y="7768"/>
                  </a:cubicBezTo>
                  <a:cubicBezTo>
                    <a:pt x="26154" y="6975"/>
                    <a:pt x="27106" y="5866"/>
                    <a:pt x="27740" y="5390"/>
                  </a:cubicBezTo>
                  <a:cubicBezTo>
                    <a:pt x="27581" y="10780"/>
                    <a:pt x="31385" y="12206"/>
                    <a:pt x="35824" y="13633"/>
                  </a:cubicBezTo>
                  <a:cubicBezTo>
                    <a:pt x="41688" y="15535"/>
                    <a:pt x="50723" y="15693"/>
                    <a:pt x="56905" y="14108"/>
                  </a:cubicBezTo>
                  <a:cubicBezTo>
                    <a:pt x="57064" y="14584"/>
                    <a:pt x="57381" y="15218"/>
                    <a:pt x="57539" y="15535"/>
                  </a:cubicBezTo>
                  <a:cubicBezTo>
                    <a:pt x="56113" y="16010"/>
                    <a:pt x="54686" y="16486"/>
                    <a:pt x="53260" y="16962"/>
                  </a:cubicBezTo>
                  <a:cubicBezTo>
                    <a:pt x="62929" y="15852"/>
                    <a:pt x="71488" y="11731"/>
                    <a:pt x="80840" y="9670"/>
                  </a:cubicBezTo>
                  <a:cubicBezTo>
                    <a:pt x="85912" y="8561"/>
                    <a:pt x="90826" y="7134"/>
                    <a:pt x="97325" y="7609"/>
                  </a:cubicBezTo>
                  <a:cubicBezTo>
                    <a:pt x="101129" y="7926"/>
                    <a:pt x="105092" y="8561"/>
                    <a:pt x="107470" y="9987"/>
                  </a:cubicBezTo>
                  <a:cubicBezTo>
                    <a:pt x="110006" y="11572"/>
                    <a:pt x="111749" y="13791"/>
                    <a:pt x="114761" y="15059"/>
                  </a:cubicBezTo>
                  <a:cubicBezTo>
                    <a:pt x="115078" y="15218"/>
                    <a:pt x="114920" y="15535"/>
                    <a:pt x="115237" y="15693"/>
                  </a:cubicBezTo>
                  <a:cubicBezTo>
                    <a:pt x="115554" y="15218"/>
                    <a:pt x="114761" y="14584"/>
                    <a:pt x="114444" y="14108"/>
                  </a:cubicBezTo>
                  <a:cubicBezTo>
                    <a:pt x="114127" y="13474"/>
                    <a:pt x="113652" y="12840"/>
                    <a:pt x="113335" y="12523"/>
                  </a:cubicBezTo>
                  <a:cubicBezTo>
                    <a:pt x="114761" y="12206"/>
                    <a:pt x="115871" y="11414"/>
                    <a:pt x="117139" y="10621"/>
                  </a:cubicBezTo>
                  <a:cubicBezTo>
                    <a:pt x="120626" y="8719"/>
                    <a:pt x="123638" y="7292"/>
                    <a:pt x="129185" y="6975"/>
                  </a:cubicBezTo>
                  <a:cubicBezTo>
                    <a:pt x="131405" y="6975"/>
                    <a:pt x="133624" y="6817"/>
                    <a:pt x="135684" y="7292"/>
                  </a:cubicBezTo>
                  <a:cubicBezTo>
                    <a:pt x="134099" y="5866"/>
                    <a:pt x="130295" y="5707"/>
                    <a:pt x="126649" y="5866"/>
                  </a:cubicBezTo>
                  <a:cubicBezTo>
                    <a:pt x="124272" y="6024"/>
                    <a:pt x="121736" y="6658"/>
                    <a:pt x="119358" y="7768"/>
                  </a:cubicBezTo>
                  <a:cubicBezTo>
                    <a:pt x="116822" y="9036"/>
                    <a:pt x="114286" y="10146"/>
                    <a:pt x="113018" y="12365"/>
                  </a:cubicBezTo>
                  <a:cubicBezTo>
                    <a:pt x="110957" y="10780"/>
                    <a:pt x="109213" y="8878"/>
                    <a:pt x="106519" y="7926"/>
                  </a:cubicBezTo>
                  <a:cubicBezTo>
                    <a:pt x="102714" y="6341"/>
                    <a:pt x="97008" y="6024"/>
                    <a:pt x="91777" y="6341"/>
                  </a:cubicBezTo>
                  <a:cubicBezTo>
                    <a:pt x="81950" y="7134"/>
                    <a:pt x="73390" y="10621"/>
                    <a:pt x="65306" y="12999"/>
                  </a:cubicBezTo>
                  <a:cubicBezTo>
                    <a:pt x="65465" y="12840"/>
                    <a:pt x="65465" y="12523"/>
                    <a:pt x="65465" y="12206"/>
                  </a:cubicBezTo>
                  <a:cubicBezTo>
                    <a:pt x="69586" y="11414"/>
                    <a:pt x="73549" y="10146"/>
                    <a:pt x="77511" y="8719"/>
                  </a:cubicBezTo>
                  <a:cubicBezTo>
                    <a:pt x="79414" y="8085"/>
                    <a:pt x="81633" y="7768"/>
                    <a:pt x="83693" y="7134"/>
                  </a:cubicBezTo>
                  <a:cubicBezTo>
                    <a:pt x="86388" y="6500"/>
                    <a:pt x="88766" y="5866"/>
                    <a:pt x="91936" y="5707"/>
                  </a:cubicBezTo>
                  <a:cubicBezTo>
                    <a:pt x="99861" y="5390"/>
                    <a:pt x="106677" y="6024"/>
                    <a:pt x="110640" y="10146"/>
                  </a:cubicBezTo>
                  <a:cubicBezTo>
                    <a:pt x="111432" y="10304"/>
                    <a:pt x="112066" y="11097"/>
                    <a:pt x="112859" y="10463"/>
                  </a:cubicBezTo>
                  <a:cubicBezTo>
                    <a:pt x="113176" y="10304"/>
                    <a:pt x="113176" y="9829"/>
                    <a:pt x="113493" y="9670"/>
                  </a:cubicBezTo>
                  <a:cubicBezTo>
                    <a:pt x="114603" y="8402"/>
                    <a:pt x="116822" y="7926"/>
                    <a:pt x="118090" y="7134"/>
                  </a:cubicBezTo>
                  <a:cubicBezTo>
                    <a:pt x="118407" y="6975"/>
                    <a:pt x="118090" y="6500"/>
                    <a:pt x="118248" y="6500"/>
                  </a:cubicBezTo>
                  <a:cubicBezTo>
                    <a:pt x="123004" y="4281"/>
                    <a:pt x="131246" y="4122"/>
                    <a:pt x="137428" y="5232"/>
                  </a:cubicBezTo>
                  <a:cubicBezTo>
                    <a:pt x="137428" y="5866"/>
                    <a:pt x="136794" y="6975"/>
                    <a:pt x="137428" y="7451"/>
                  </a:cubicBezTo>
                  <a:cubicBezTo>
                    <a:pt x="138220" y="7292"/>
                    <a:pt x="138062" y="6024"/>
                    <a:pt x="138379" y="5549"/>
                  </a:cubicBezTo>
                  <a:cubicBezTo>
                    <a:pt x="139013" y="5549"/>
                    <a:pt x="139330" y="5707"/>
                    <a:pt x="139964" y="5866"/>
                  </a:cubicBezTo>
                  <a:cubicBezTo>
                    <a:pt x="139964" y="6817"/>
                    <a:pt x="139013" y="7609"/>
                    <a:pt x="139489" y="8561"/>
                  </a:cubicBezTo>
                  <a:cubicBezTo>
                    <a:pt x="140757" y="8402"/>
                    <a:pt x="140440" y="6658"/>
                    <a:pt x="140915" y="5866"/>
                  </a:cubicBezTo>
                  <a:cubicBezTo>
                    <a:pt x="141391" y="5866"/>
                    <a:pt x="141549" y="6024"/>
                    <a:pt x="141866" y="6024"/>
                  </a:cubicBezTo>
                  <a:cubicBezTo>
                    <a:pt x="142025" y="6500"/>
                    <a:pt x="140281" y="9353"/>
                    <a:pt x="141391" y="9512"/>
                  </a:cubicBezTo>
                  <a:cubicBezTo>
                    <a:pt x="142183" y="9512"/>
                    <a:pt x="142500" y="7134"/>
                    <a:pt x="142659" y="6183"/>
                  </a:cubicBezTo>
                  <a:cubicBezTo>
                    <a:pt x="143134" y="6341"/>
                    <a:pt x="143451" y="6341"/>
                    <a:pt x="143768" y="6500"/>
                  </a:cubicBezTo>
                  <a:cubicBezTo>
                    <a:pt x="143610" y="7609"/>
                    <a:pt x="142500" y="8719"/>
                    <a:pt x="143134" y="9829"/>
                  </a:cubicBezTo>
                  <a:cubicBezTo>
                    <a:pt x="144402" y="9512"/>
                    <a:pt x="144402" y="7926"/>
                    <a:pt x="144719" y="6817"/>
                  </a:cubicBezTo>
                  <a:cubicBezTo>
                    <a:pt x="145195" y="6975"/>
                    <a:pt x="145670" y="7134"/>
                    <a:pt x="146146" y="7292"/>
                  </a:cubicBezTo>
                  <a:cubicBezTo>
                    <a:pt x="145987" y="8085"/>
                    <a:pt x="144561" y="10304"/>
                    <a:pt x="145670" y="10463"/>
                  </a:cubicBezTo>
                  <a:cubicBezTo>
                    <a:pt x="146463" y="10463"/>
                    <a:pt x="146463" y="8402"/>
                    <a:pt x="146938" y="7609"/>
                  </a:cubicBezTo>
                  <a:cubicBezTo>
                    <a:pt x="147573" y="7768"/>
                    <a:pt x="148048" y="8085"/>
                    <a:pt x="148524" y="8243"/>
                  </a:cubicBezTo>
                  <a:cubicBezTo>
                    <a:pt x="148207" y="8878"/>
                    <a:pt x="147256" y="10304"/>
                    <a:pt x="148048" y="11097"/>
                  </a:cubicBezTo>
                  <a:cubicBezTo>
                    <a:pt x="148999" y="10780"/>
                    <a:pt x="148841" y="9353"/>
                    <a:pt x="149316" y="8561"/>
                  </a:cubicBezTo>
                  <a:cubicBezTo>
                    <a:pt x="149950" y="8719"/>
                    <a:pt x="150584" y="9036"/>
                    <a:pt x="151218" y="9353"/>
                  </a:cubicBezTo>
                  <a:cubicBezTo>
                    <a:pt x="150901" y="9987"/>
                    <a:pt x="150426" y="10621"/>
                    <a:pt x="150267" y="11414"/>
                  </a:cubicBezTo>
                  <a:cubicBezTo>
                    <a:pt x="149792" y="11414"/>
                    <a:pt x="149316" y="11414"/>
                    <a:pt x="148841" y="11414"/>
                  </a:cubicBezTo>
                  <a:cubicBezTo>
                    <a:pt x="150267" y="12206"/>
                    <a:pt x="151852" y="12206"/>
                    <a:pt x="153437" y="13157"/>
                  </a:cubicBezTo>
                  <a:cubicBezTo>
                    <a:pt x="154388" y="13633"/>
                    <a:pt x="155181" y="13950"/>
                    <a:pt x="156132" y="14267"/>
                  </a:cubicBezTo>
                  <a:cubicBezTo>
                    <a:pt x="158193" y="14901"/>
                    <a:pt x="160253" y="15693"/>
                    <a:pt x="162155" y="16010"/>
                  </a:cubicBezTo>
                  <a:cubicBezTo>
                    <a:pt x="163740" y="16169"/>
                    <a:pt x="165484" y="16010"/>
                    <a:pt x="166594" y="16962"/>
                  </a:cubicBezTo>
                  <a:cubicBezTo>
                    <a:pt x="166752" y="16962"/>
                    <a:pt x="167069" y="16486"/>
                    <a:pt x="167069" y="16803"/>
                  </a:cubicBezTo>
                  <a:cubicBezTo>
                    <a:pt x="167862" y="16962"/>
                    <a:pt x="168971" y="16645"/>
                    <a:pt x="169288" y="17120"/>
                  </a:cubicBezTo>
                  <a:cubicBezTo>
                    <a:pt x="169605" y="17120"/>
                    <a:pt x="169764" y="16962"/>
                    <a:pt x="170081" y="16962"/>
                  </a:cubicBezTo>
                  <a:cubicBezTo>
                    <a:pt x="171824" y="17596"/>
                    <a:pt x="173885" y="18071"/>
                    <a:pt x="175946" y="18230"/>
                  </a:cubicBezTo>
                  <a:cubicBezTo>
                    <a:pt x="183554" y="18705"/>
                    <a:pt x="191004" y="16803"/>
                    <a:pt x="194174" y="12523"/>
                  </a:cubicBezTo>
                  <a:cubicBezTo>
                    <a:pt x="191321" y="13474"/>
                    <a:pt x="188943" y="15218"/>
                    <a:pt x="185773" y="16010"/>
                  </a:cubicBezTo>
                  <a:cubicBezTo>
                    <a:pt x="184822" y="16327"/>
                    <a:pt x="183713" y="16645"/>
                    <a:pt x="182762" y="16803"/>
                  </a:cubicBezTo>
                  <a:cubicBezTo>
                    <a:pt x="178482" y="17279"/>
                    <a:pt x="174044" y="16803"/>
                    <a:pt x="170556" y="15852"/>
                  </a:cubicBezTo>
                  <a:cubicBezTo>
                    <a:pt x="170873" y="15535"/>
                    <a:pt x="171032" y="14901"/>
                    <a:pt x="171349" y="14742"/>
                  </a:cubicBezTo>
                  <a:cubicBezTo>
                    <a:pt x="172934" y="14584"/>
                    <a:pt x="174836" y="15059"/>
                    <a:pt x="176421" y="15059"/>
                  </a:cubicBezTo>
                  <a:cubicBezTo>
                    <a:pt x="179274" y="15059"/>
                    <a:pt x="181652" y="14267"/>
                    <a:pt x="184664" y="14108"/>
                  </a:cubicBezTo>
                  <a:cubicBezTo>
                    <a:pt x="185615" y="13950"/>
                    <a:pt x="186407" y="13474"/>
                    <a:pt x="187200" y="13474"/>
                  </a:cubicBezTo>
                  <a:cubicBezTo>
                    <a:pt x="187675" y="13316"/>
                    <a:pt x="187992" y="13474"/>
                    <a:pt x="188309" y="13474"/>
                  </a:cubicBezTo>
                  <a:cubicBezTo>
                    <a:pt x="189260" y="13316"/>
                    <a:pt x="189736" y="12840"/>
                    <a:pt x="190687" y="12365"/>
                  </a:cubicBezTo>
                  <a:cubicBezTo>
                    <a:pt x="191480" y="12048"/>
                    <a:pt x="192272" y="12048"/>
                    <a:pt x="192906" y="11572"/>
                  </a:cubicBezTo>
                  <a:cubicBezTo>
                    <a:pt x="194333" y="10621"/>
                    <a:pt x="196076" y="8402"/>
                    <a:pt x="195759" y="5707"/>
                  </a:cubicBezTo>
                  <a:cubicBezTo>
                    <a:pt x="195601" y="4915"/>
                    <a:pt x="195125" y="4598"/>
                    <a:pt x="194650" y="3964"/>
                  </a:cubicBezTo>
                  <a:cubicBezTo>
                    <a:pt x="194333" y="3805"/>
                    <a:pt x="194174" y="3171"/>
                    <a:pt x="193857" y="3013"/>
                  </a:cubicBezTo>
                  <a:cubicBezTo>
                    <a:pt x="193223" y="2696"/>
                    <a:pt x="191955" y="3013"/>
                    <a:pt x="191638" y="3013"/>
                  </a:cubicBezTo>
                  <a:cubicBezTo>
                    <a:pt x="191638" y="2220"/>
                    <a:pt x="193223" y="2379"/>
                    <a:pt x="193699" y="2537"/>
                  </a:cubicBezTo>
                  <a:cubicBezTo>
                    <a:pt x="194333" y="2854"/>
                    <a:pt x="195759" y="4439"/>
                    <a:pt x="196235" y="5073"/>
                  </a:cubicBezTo>
                  <a:cubicBezTo>
                    <a:pt x="196710" y="5549"/>
                    <a:pt x="197186" y="6024"/>
                    <a:pt x="197503" y="6500"/>
                  </a:cubicBezTo>
                  <a:cubicBezTo>
                    <a:pt x="197820" y="6817"/>
                    <a:pt x="198612" y="7292"/>
                    <a:pt x="198137" y="7768"/>
                  </a:cubicBezTo>
                  <a:cubicBezTo>
                    <a:pt x="197978" y="7926"/>
                    <a:pt x="197661" y="7451"/>
                    <a:pt x="197344" y="7134"/>
                  </a:cubicBezTo>
                  <a:cubicBezTo>
                    <a:pt x="197027" y="6975"/>
                    <a:pt x="196552" y="6658"/>
                    <a:pt x="196393" y="6500"/>
                  </a:cubicBezTo>
                  <a:cubicBezTo>
                    <a:pt x="196235" y="7609"/>
                    <a:pt x="197186" y="8402"/>
                    <a:pt x="197661" y="9195"/>
                  </a:cubicBezTo>
                  <a:cubicBezTo>
                    <a:pt x="196710" y="10938"/>
                    <a:pt x="195759" y="12840"/>
                    <a:pt x="194333" y="13950"/>
                  </a:cubicBezTo>
                  <a:cubicBezTo>
                    <a:pt x="195284" y="13791"/>
                    <a:pt x="195918" y="13157"/>
                    <a:pt x="196552" y="12523"/>
                  </a:cubicBezTo>
                  <a:cubicBezTo>
                    <a:pt x="197186" y="11889"/>
                    <a:pt x="197820" y="11097"/>
                    <a:pt x="198137" y="10304"/>
                  </a:cubicBezTo>
                  <a:cubicBezTo>
                    <a:pt x="198612" y="10938"/>
                    <a:pt x="198771" y="11731"/>
                    <a:pt x="199247" y="12365"/>
                  </a:cubicBezTo>
                  <a:cubicBezTo>
                    <a:pt x="198295" y="13950"/>
                    <a:pt x="196869" y="15535"/>
                    <a:pt x="196076" y="16962"/>
                  </a:cubicBezTo>
                  <a:cubicBezTo>
                    <a:pt x="197661" y="16486"/>
                    <a:pt x="198771" y="14742"/>
                    <a:pt x="199564" y="13316"/>
                  </a:cubicBezTo>
                  <a:cubicBezTo>
                    <a:pt x="200198" y="13950"/>
                    <a:pt x="200515" y="14901"/>
                    <a:pt x="200990" y="15693"/>
                  </a:cubicBezTo>
                  <a:cubicBezTo>
                    <a:pt x="200198" y="17279"/>
                    <a:pt x="198930" y="18388"/>
                    <a:pt x="197661" y="19498"/>
                  </a:cubicBezTo>
                  <a:cubicBezTo>
                    <a:pt x="199247" y="19181"/>
                    <a:pt x="200515" y="17913"/>
                    <a:pt x="201624" y="16645"/>
                  </a:cubicBezTo>
                  <a:cubicBezTo>
                    <a:pt x="201783" y="17437"/>
                    <a:pt x="202258" y="17913"/>
                    <a:pt x="202575" y="18547"/>
                  </a:cubicBezTo>
                  <a:cubicBezTo>
                    <a:pt x="201466" y="20132"/>
                    <a:pt x="199881" y="21241"/>
                    <a:pt x="198454" y="22509"/>
                  </a:cubicBezTo>
                  <a:cubicBezTo>
                    <a:pt x="200673" y="22509"/>
                    <a:pt x="201466" y="20449"/>
                    <a:pt x="202892" y="19498"/>
                  </a:cubicBezTo>
                  <a:cubicBezTo>
                    <a:pt x="203051" y="20132"/>
                    <a:pt x="203526" y="20607"/>
                    <a:pt x="203526" y="21241"/>
                  </a:cubicBezTo>
                  <a:cubicBezTo>
                    <a:pt x="202575" y="22668"/>
                    <a:pt x="200832" y="23619"/>
                    <a:pt x="199722" y="24887"/>
                  </a:cubicBezTo>
                  <a:cubicBezTo>
                    <a:pt x="201783" y="25046"/>
                    <a:pt x="202734" y="22826"/>
                    <a:pt x="204002" y="22192"/>
                  </a:cubicBezTo>
                  <a:cubicBezTo>
                    <a:pt x="204160" y="22826"/>
                    <a:pt x="204319" y="23302"/>
                    <a:pt x="204636" y="23777"/>
                  </a:cubicBezTo>
                  <a:cubicBezTo>
                    <a:pt x="203051" y="25204"/>
                    <a:pt x="201149" y="26314"/>
                    <a:pt x="199405" y="27582"/>
                  </a:cubicBezTo>
                  <a:cubicBezTo>
                    <a:pt x="201941" y="28057"/>
                    <a:pt x="203209" y="25680"/>
                    <a:pt x="204953" y="24887"/>
                  </a:cubicBezTo>
                  <a:cubicBezTo>
                    <a:pt x="205270" y="25838"/>
                    <a:pt x="205428" y="26631"/>
                    <a:pt x="205904" y="27423"/>
                  </a:cubicBezTo>
                  <a:cubicBezTo>
                    <a:pt x="204636" y="29167"/>
                    <a:pt x="202417" y="30118"/>
                    <a:pt x="200832" y="31703"/>
                  </a:cubicBezTo>
                  <a:cubicBezTo>
                    <a:pt x="200515" y="31227"/>
                    <a:pt x="199405" y="31069"/>
                    <a:pt x="199247" y="31703"/>
                  </a:cubicBezTo>
                  <a:cubicBezTo>
                    <a:pt x="199247" y="32178"/>
                    <a:pt x="199881" y="32020"/>
                    <a:pt x="200198" y="32337"/>
                  </a:cubicBezTo>
                  <a:cubicBezTo>
                    <a:pt x="198137" y="34239"/>
                    <a:pt x="196393" y="36458"/>
                    <a:pt x="194333" y="38360"/>
                  </a:cubicBezTo>
                  <a:cubicBezTo>
                    <a:pt x="194016" y="37885"/>
                    <a:pt x="193699" y="37568"/>
                    <a:pt x="193382" y="37092"/>
                  </a:cubicBezTo>
                  <a:cubicBezTo>
                    <a:pt x="196710" y="33605"/>
                    <a:pt x="200198" y="30435"/>
                    <a:pt x="203843" y="27423"/>
                  </a:cubicBezTo>
                  <a:cubicBezTo>
                    <a:pt x="201307" y="28216"/>
                    <a:pt x="199405" y="29959"/>
                    <a:pt x="197503" y="31703"/>
                  </a:cubicBezTo>
                  <a:cubicBezTo>
                    <a:pt x="195601" y="33447"/>
                    <a:pt x="193699" y="35032"/>
                    <a:pt x="191797" y="36617"/>
                  </a:cubicBezTo>
                  <a:cubicBezTo>
                    <a:pt x="190529" y="37568"/>
                    <a:pt x="189577" y="38994"/>
                    <a:pt x="188468" y="40104"/>
                  </a:cubicBezTo>
                  <a:cubicBezTo>
                    <a:pt x="187517" y="41055"/>
                    <a:pt x="186407" y="41689"/>
                    <a:pt x="185773" y="42640"/>
                  </a:cubicBezTo>
                  <a:cubicBezTo>
                    <a:pt x="185298" y="43274"/>
                    <a:pt x="185139" y="43908"/>
                    <a:pt x="184822" y="44384"/>
                  </a:cubicBezTo>
                  <a:cubicBezTo>
                    <a:pt x="184505" y="44859"/>
                    <a:pt x="184030" y="45335"/>
                    <a:pt x="183554" y="45810"/>
                  </a:cubicBezTo>
                  <a:cubicBezTo>
                    <a:pt x="182920" y="46761"/>
                    <a:pt x="182445" y="48188"/>
                    <a:pt x="181811" y="49298"/>
                  </a:cubicBezTo>
                  <a:cubicBezTo>
                    <a:pt x="179908" y="52468"/>
                    <a:pt x="178482" y="56589"/>
                    <a:pt x="177689" y="61027"/>
                  </a:cubicBezTo>
                  <a:cubicBezTo>
                    <a:pt x="176738" y="66575"/>
                    <a:pt x="175470" y="72916"/>
                    <a:pt x="176738" y="79097"/>
                  </a:cubicBezTo>
                  <a:cubicBezTo>
                    <a:pt x="177848" y="71964"/>
                    <a:pt x="178165" y="64197"/>
                    <a:pt x="180067" y="58016"/>
                  </a:cubicBezTo>
                  <a:cubicBezTo>
                    <a:pt x="180225" y="58016"/>
                    <a:pt x="180859" y="58967"/>
                    <a:pt x="181493" y="58967"/>
                  </a:cubicBezTo>
                  <a:cubicBezTo>
                    <a:pt x="179591" y="66258"/>
                    <a:pt x="179116" y="73550"/>
                    <a:pt x="179433" y="82426"/>
                  </a:cubicBezTo>
                  <a:cubicBezTo>
                    <a:pt x="179750" y="87974"/>
                    <a:pt x="181176" y="93205"/>
                    <a:pt x="182603" y="97326"/>
                  </a:cubicBezTo>
                  <a:cubicBezTo>
                    <a:pt x="182920" y="98119"/>
                    <a:pt x="183396" y="99228"/>
                    <a:pt x="183871" y="100179"/>
                  </a:cubicBezTo>
                  <a:cubicBezTo>
                    <a:pt x="184188" y="100972"/>
                    <a:pt x="185298" y="102398"/>
                    <a:pt x="185298" y="102874"/>
                  </a:cubicBezTo>
                  <a:cubicBezTo>
                    <a:pt x="185298" y="103508"/>
                    <a:pt x="184664" y="103508"/>
                    <a:pt x="184505" y="104142"/>
                  </a:cubicBezTo>
                  <a:cubicBezTo>
                    <a:pt x="182920" y="101606"/>
                    <a:pt x="181811" y="98436"/>
                    <a:pt x="180859" y="95265"/>
                  </a:cubicBezTo>
                  <a:cubicBezTo>
                    <a:pt x="179750" y="92095"/>
                    <a:pt x="179433" y="88608"/>
                    <a:pt x="178323" y="85438"/>
                  </a:cubicBezTo>
                  <a:cubicBezTo>
                    <a:pt x="178006" y="85913"/>
                    <a:pt x="178165" y="86706"/>
                    <a:pt x="178165" y="87498"/>
                  </a:cubicBezTo>
                  <a:cubicBezTo>
                    <a:pt x="178640" y="94473"/>
                    <a:pt x="181335" y="101130"/>
                    <a:pt x="183871" y="106361"/>
                  </a:cubicBezTo>
                  <a:cubicBezTo>
                    <a:pt x="184822" y="108105"/>
                    <a:pt x="185773" y="110007"/>
                    <a:pt x="186883" y="111433"/>
                  </a:cubicBezTo>
                  <a:cubicBezTo>
                    <a:pt x="189102" y="114604"/>
                    <a:pt x="191638" y="117615"/>
                    <a:pt x="194650" y="119834"/>
                  </a:cubicBezTo>
                  <a:cubicBezTo>
                    <a:pt x="197661" y="122212"/>
                    <a:pt x="201624" y="124114"/>
                    <a:pt x="206379" y="124273"/>
                  </a:cubicBezTo>
                  <a:cubicBezTo>
                    <a:pt x="203685" y="122529"/>
                    <a:pt x="200039" y="121737"/>
                    <a:pt x="197344" y="120151"/>
                  </a:cubicBezTo>
                  <a:cubicBezTo>
                    <a:pt x="197503" y="119676"/>
                    <a:pt x="197978" y="119359"/>
                    <a:pt x="198137" y="118883"/>
                  </a:cubicBezTo>
                  <a:cubicBezTo>
                    <a:pt x="198771" y="119200"/>
                    <a:pt x="199247" y="119834"/>
                    <a:pt x="199722" y="120151"/>
                  </a:cubicBezTo>
                  <a:cubicBezTo>
                    <a:pt x="200515" y="120468"/>
                    <a:pt x="201783" y="120468"/>
                    <a:pt x="202575" y="120785"/>
                  </a:cubicBezTo>
                  <a:cubicBezTo>
                    <a:pt x="203526" y="121102"/>
                    <a:pt x="204636" y="121737"/>
                    <a:pt x="205745" y="122212"/>
                  </a:cubicBezTo>
                  <a:cubicBezTo>
                    <a:pt x="207648" y="123163"/>
                    <a:pt x="209391" y="124431"/>
                    <a:pt x="211610" y="125065"/>
                  </a:cubicBezTo>
                  <a:cubicBezTo>
                    <a:pt x="213354" y="125699"/>
                    <a:pt x="214622" y="126333"/>
                    <a:pt x="216841" y="126175"/>
                  </a:cubicBezTo>
                  <a:cubicBezTo>
                    <a:pt x="216366" y="126809"/>
                    <a:pt x="215890" y="127601"/>
                    <a:pt x="215256" y="128077"/>
                  </a:cubicBezTo>
                  <a:close/>
                  <a:moveTo>
                    <a:pt x="217475" y="122212"/>
                  </a:moveTo>
                  <a:cubicBezTo>
                    <a:pt x="216841" y="122371"/>
                    <a:pt x="216524" y="123163"/>
                    <a:pt x="215256" y="123005"/>
                  </a:cubicBezTo>
                  <a:cubicBezTo>
                    <a:pt x="214939" y="122529"/>
                    <a:pt x="214622" y="122212"/>
                    <a:pt x="214463" y="121578"/>
                  </a:cubicBezTo>
                  <a:cubicBezTo>
                    <a:pt x="215573" y="121578"/>
                    <a:pt x="216207" y="120785"/>
                    <a:pt x="217475" y="121102"/>
                  </a:cubicBezTo>
                  <a:cubicBezTo>
                    <a:pt x="217634" y="121420"/>
                    <a:pt x="217475" y="121737"/>
                    <a:pt x="217475" y="122212"/>
                  </a:cubicBezTo>
                  <a:close/>
                  <a:moveTo>
                    <a:pt x="219377" y="120310"/>
                  </a:moveTo>
                  <a:cubicBezTo>
                    <a:pt x="219060" y="120151"/>
                    <a:pt x="219060" y="119993"/>
                    <a:pt x="218902" y="119993"/>
                  </a:cubicBezTo>
                  <a:cubicBezTo>
                    <a:pt x="219060" y="119834"/>
                    <a:pt x="219219" y="119834"/>
                    <a:pt x="219377" y="119834"/>
                  </a:cubicBezTo>
                  <a:cubicBezTo>
                    <a:pt x="219377" y="119993"/>
                    <a:pt x="219377" y="120151"/>
                    <a:pt x="219377" y="120310"/>
                  </a:cubicBezTo>
                  <a:close/>
                  <a:moveTo>
                    <a:pt x="217475" y="119359"/>
                  </a:moveTo>
                  <a:cubicBezTo>
                    <a:pt x="217951" y="118883"/>
                    <a:pt x="218585" y="118725"/>
                    <a:pt x="218902" y="118249"/>
                  </a:cubicBezTo>
                  <a:cubicBezTo>
                    <a:pt x="219219" y="118408"/>
                    <a:pt x="219219" y="118883"/>
                    <a:pt x="219377" y="119042"/>
                  </a:cubicBezTo>
                  <a:cubicBezTo>
                    <a:pt x="218902" y="119517"/>
                    <a:pt x="218109" y="119517"/>
                    <a:pt x="217475" y="11935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38"/>
            <p:cNvSpPr/>
            <p:nvPr/>
          </p:nvSpPr>
          <p:spPr>
            <a:xfrm>
              <a:off x="5656600" y="3887800"/>
              <a:ext cx="186275" cy="150600"/>
            </a:xfrm>
            <a:custGeom>
              <a:rect b="b" l="l" r="r" t="t"/>
              <a:pathLst>
                <a:path extrusionOk="0" h="6024" w="7451">
                  <a:moveTo>
                    <a:pt x="159" y="1"/>
                  </a:moveTo>
                  <a:cubicBezTo>
                    <a:pt x="159" y="159"/>
                    <a:pt x="1" y="159"/>
                    <a:pt x="1" y="318"/>
                  </a:cubicBezTo>
                  <a:cubicBezTo>
                    <a:pt x="1269" y="2854"/>
                    <a:pt x="3805" y="6024"/>
                    <a:pt x="7451" y="5390"/>
                  </a:cubicBezTo>
                  <a:cubicBezTo>
                    <a:pt x="4122" y="4597"/>
                    <a:pt x="2061" y="2378"/>
                    <a:pt x="15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4" name="Google Shape;8504;p38"/>
          <p:cNvGrpSpPr/>
          <p:nvPr/>
        </p:nvGrpSpPr>
        <p:grpSpPr>
          <a:xfrm>
            <a:off x="7434870" y="3581579"/>
            <a:ext cx="1311933" cy="1201918"/>
            <a:chOff x="992475" y="230175"/>
            <a:chExt cx="5575575" cy="5108025"/>
          </a:xfrm>
        </p:grpSpPr>
        <p:sp>
          <p:nvSpPr>
            <p:cNvPr id="8505" name="Google Shape;8505;p38"/>
            <p:cNvSpPr/>
            <p:nvPr/>
          </p:nvSpPr>
          <p:spPr>
            <a:xfrm>
              <a:off x="1721625" y="563050"/>
              <a:ext cx="392325" cy="122875"/>
            </a:xfrm>
            <a:custGeom>
              <a:rect b="b" l="l" r="r" t="t"/>
              <a:pathLst>
                <a:path extrusionOk="0" h="4915" w="15693">
                  <a:moveTo>
                    <a:pt x="15693" y="4281"/>
                  </a:moveTo>
                  <a:cubicBezTo>
                    <a:pt x="14266" y="3488"/>
                    <a:pt x="12205" y="3488"/>
                    <a:pt x="10462" y="3330"/>
                  </a:cubicBezTo>
                  <a:cubicBezTo>
                    <a:pt x="7926" y="3012"/>
                    <a:pt x="6024" y="2378"/>
                    <a:pt x="4121" y="1427"/>
                  </a:cubicBezTo>
                  <a:cubicBezTo>
                    <a:pt x="3012" y="952"/>
                    <a:pt x="1427" y="318"/>
                    <a:pt x="0" y="1"/>
                  </a:cubicBezTo>
                  <a:cubicBezTo>
                    <a:pt x="0" y="159"/>
                    <a:pt x="159" y="318"/>
                    <a:pt x="159" y="318"/>
                  </a:cubicBezTo>
                  <a:cubicBezTo>
                    <a:pt x="793" y="952"/>
                    <a:pt x="1585" y="952"/>
                    <a:pt x="2378" y="1269"/>
                  </a:cubicBezTo>
                  <a:cubicBezTo>
                    <a:pt x="3963" y="1903"/>
                    <a:pt x="5389" y="3171"/>
                    <a:pt x="7292" y="3805"/>
                  </a:cubicBezTo>
                  <a:cubicBezTo>
                    <a:pt x="8084" y="4122"/>
                    <a:pt x="9194" y="4281"/>
                    <a:pt x="10303" y="4439"/>
                  </a:cubicBezTo>
                  <a:cubicBezTo>
                    <a:pt x="11413" y="4598"/>
                    <a:pt x="12681" y="4915"/>
                    <a:pt x="13790" y="4756"/>
                  </a:cubicBezTo>
                  <a:cubicBezTo>
                    <a:pt x="14266" y="4598"/>
                    <a:pt x="14742" y="4281"/>
                    <a:pt x="15059" y="4281"/>
                  </a:cubicBezTo>
                  <a:cubicBezTo>
                    <a:pt x="15376" y="4281"/>
                    <a:pt x="15534" y="4439"/>
                    <a:pt x="15693" y="428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38"/>
            <p:cNvSpPr/>
            <p:nvPr/>
          </p:nvSpPr>
          <p:spPr>
            <a:xfrm>
              <a:off x="2224875" y="638350"/>
              <a:ext cx="39650" cy="35700"/>
            </a:xfrm>
            <a:custGeom>
              <a:rect b="b" l="l" r="r" t="t"/>
              <a:pathLst>
                <a:path extrusionOk="0" h="1428" w="1586">
                  <a:moveTo>
                    <a:pt x="952" y="1427"/>
                  </a:moveTo>
                  <a:cubicBezTo>
                    <a:pt x="1269" y="1427"/>
                    <a:pt x="1586" y="952"/>
                    <a:pt x="1427" y="476"/>
                  </a:cubicBezTo>
                  <a:cubicBezTo>
                    <a:pt x="318" y="0"/>
                    <a:pt x="1" y="1427"/>
                    <a:pt x="952" y="1427"/>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38"/>
            <p:cNvSpPr/>
            <p:nvPr/>
          </p:nvSpPr>
          <p:spPr>
            <a:xfrm>
              <a:off x="2759850" y="4597125"/>
              <a:ext cx="15875" cy="83250"/>
            </a:xfrm>
            <a:custGeom>
              <a:rect b="b" l="l" r="r" t="t"/>
              <a:pathLst>
                <a:path extrusionOk="0" h="3330" w="635">
                  <a:moveTo>
                    <a:pt x="476" y="3330"/>
                  </a:moveTo>
                  <a:cubicBezTo>
                    <a:pt x="635" y="2378"/>
                    <a:pt x="635" y="793"/>
                    <a:pt x="318" y="1"/>
                  </a:cubicBezTo>
                  <a:cubicBezTo>
                    <a:pt x="1" y="952"/>
                    <a:pt x="1" y="2537"/>
                    <a:pt x="476" y="333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38"/>
            <p:cNvSpPr/>
            <p:nvPr/>
          </p:nvSpPr>
          <p:spPr>
            <a:xfrm>
              <a:off x="2399250" y="4101800"/>
              <a:ext cx="19825" cy="23800"/>
            </a:xfrm>
            <a:custGeom>
              <a:rect b="b" l="l" r="r" t="t"/>
              <a:pathLst>
                <a:path extrusionOk="0" h="952" w="793">
                  <a:moveTo>
                    <a:pt x="793" y="0"/>
                  </a:moveTo>
                  <a:cubicBezTo>
                    <a:pt x="159" y="0"/>
                    <a:pt x="0" y="317"/>
                    <a:pt x="0" y="951"/>
                  </a:cubicBezTo>
                  <a:cubicBezTo>
                    <a:pt x="476" y="793"/>
                    <a:pt x="793" y="476"/>
                    <a:pt x="793"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38"/>
            <p:cNvSpPr/>
            <p:nvPr/>
          </p:nvSpPr>
          <p:spPr>
            <a:xfrm>
              <a:off x="3104600" y="4660525"/>
              <a:ext cx="51550" cy="253650"/>
            </a:xfrm>
            <a:custGeom>
              <a:rect b="b" l="l" r="r" t="t"/>
              <a:pathLst>
                <a:path extrusionOk="0" h="10146" w="2062">
                  <a:moveTo>
                    <a:pt x="1427" y="1"/>
                  </a:moveTo>
                  <a:cubicBezTo>
                    <a:pt x="793" y="635"/>
                    <a:pt x="318" y="2220"/>
                    <a:pt x="159" y="3647"/>
                  </a:cubicBezTo>
                  <a:cubicBezTo>
                    <a:pt x="1" y="6183"/>
                    <a:pt x="1" y="9670"/>
                    <a:pt x="1903" y="10146"/>
                  </a:cubicBezTo>
                  <a:cubicBezTo>
                    <a:pt x="2061" y="9512"/>
                    <a:pt x="1744" y="8878"/>
                    <a:pt x="1586" y="8243"/>
                  </a:cubicBezTo>
                  <a:cubicBezTo>
                    <a:pt x="952" y="5707"/>
                    <a:pt x="1744" y="2379"/>
                    <a:pt x="142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38"/>
            <p:cNvSpPr/>
            <p:nvPr/>
          </p:nvSpPr>
          <p:spPr>
            <a:xfrm>
              <a:off x="2161475" y="646275"/>
              <a:ext cx="35700" cy="35700"/>
            </a:xfrm>
            <a:custGeom>
              <a:rect b="b" l="l" r="r" t="t"/>
              <a:pathLst>
                <a:path extrusionOk="0" h="1428" w="1428">
                  <a:moveTo>
                    <a:pt x="159" y="318"/>
                  </a:moveTo>
                  <a:cubicBezTo>
                    <a:pt x="1" y="1269"/>
                    <a:pt x="1427" y="1427"/>
                    <a:pt x="1110" y="318"/>
                  </a:cubicBezTo>
                  <a:cubicBezTo>
                    <a:pt x="952" y="1"/>
                    <a:pt x="318" y="1"/>
                    <a:pt x="159" y="318"/>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38"/>
            <p:cNvSpPr/>
            <p:nvPr/>
          </p:nvSpPr>
          <p:spPr>
            <a:xfrm>
              <a:off x="2082225" y="1621100"/>
              <a:ext cx="114950" cy="812400"/>
            </a:xfrm>
            <a:custGeom>
              <a:rect b="b" l="l" r="r" t="t"/>
              <a:pathLst>
                <a:path extrusionOk="0" h="32496" w="4598">
                  <a:moveTo>
                    <a:pt x="476" y="159"/>
                  </a:moveTo>
                  <a:cubicBezTo>
                    <a:pt x="318" y="159"/>
                    <a:pt x="318" y="1"/>
                    <a:pt x="159" y="159"/>
                  </a:cubicBezTo>
                  <a:cubicBezTo>
                    <a:pt x="159" y="159"/>
                    <a:pt x="1" y="159"/>
                    <a:pt x="159" y="318"/>
                  </a:cubicBezTo>
                  <a:cubicBezTo>
                    <a:pt x="159" y="1586"/>
                    <a:pt x="635" y="2696"/>
                    <a:pt x="952" y="3964"/>
                  </a:cubicBezTo>
                  <a:cubicBezTo>
                    <a:pt x="3012" y="12523"/>
                    <a:pt x="2854" y="22668"/>
                    <a:pt x="1903" y="32495"/>
                  </a:cubicBezTo>
                  <a:cubicBezTo>
                    <a:pt x="4597" y="28533"/>
                    <a:pt x="4597" y="21875"/>
                    <a:pt x="3963" y="16010"/>
                  </a:cubicBezTo>
                  <a:cubicBezTo>
                    <a:pt x="3329" y="10146"/>
                    <a:pt x="2378" y="4439"/>
                    <a:pt x="476" y="15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38"/>
            <p:cNvSpPr/>
            <p:nvPr/>
          </p:nvSpPr>
          <p:spPr>
            <a:xfrm>
              <a:off x="2399250" y="4173125"/>
              <a:ext cx="35675" cy="43600"/>
            </a:xfrm>
            <a:custGeom>
              <a:rect b="b" l="l" r="r" t="t"/>
              <a:pathLst>
                <a:path extrusionOk="0" h="1744" w="1427">
                  <a:moveTo>
                    <a:pt x="0" y="1744"/>
                  </a:moveTo>
                  <a:cubicBezTo>
                    <a:pt x="793" y="1427"/>
                    <a:pt x="1110" y="793"/>
                    <a:pt x="1427" y="0"/>
                  </a:cubicBezTo>
                  <a:cubicBezTo>
                    <a:pt x="476" y="159"/>
                    <a:pt x="159" y="793"/>
                    <a:pt x="0" y="1744"/>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38"/>
            <p:cNvSpPr/>
            <p:nvPr/>
          </p:nvSpPr>
          <p:spPr>
            <a:xfrm>
              <a:off x="5438650" y="3971025"/>
              <a:ext cx="126850" cy="372525"/>
            </a:xfrm>
            <a:custGeom>
              <a:rect b="b" l="l" r="r" t="t"/>
              <a:pathLst>
                <a:path extrusionOk="0" h="14901" w="5074">
                  <a:moveTo>
                    <a:pt x="1" y="0"/>
                  </a:moveTo>
                  <a:cubicBezTo>
                    <a:pt x="159" y="951"/>
                    <a:pt x="952" y="1744"/>
                    <a:pt x="1427" y="2695"/>
                  </a:cubicBezTo>
                  <a:cubicBezTo>
                    <a:pt x="2695" y="5231"/>
                    <a:pt x="3805" y="8084"/>
                    <a:pt x="3964" y="11413"/>
                  </a:cubicBezTo>
                  <a:cubicBezTo>
                    <a:pt x="4122" y="12681"/>
                    <a:pt x="4281" y="13949"/>
                    <a:pt x="3805" y="14900"/>
                  </a:cubicBezTo>
                  <a:cubicBezTo>
                    <a:pt x="4439" y="14900"/>
                    <a:pt x="4598" y="13632"/>
                    <a:pt x="4598" y="12998"/>
                  </a:cubicBezTo>
                  <a:cubicBezTo>
                    <a:pt x="5073" y="7450"/>
                    <a:pt x="2537" y="3012"/>
                    <a:pt x="159" y="0"/>
                  </a:cubicBezTo>
                  <a:lnTo>
                    <a:pt x="1"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38"/>
            <p:cNvSpPr/>
            <p:nvPr/>
          </p:nvSpPr>
          <p:spPr>
            <a:xfrm>
              <a:off x="5838900" y="3630225"/>
              <a:ext cx="221925" cy="158525"/>
            </a:xfrm>
            <a:custGeom>
              <a:rect b="b" l="l" r="r" t="t"/>
              <a:pathLst>
                <a:path extrusionOk="0" h="6341" w="8877">
                  <a:moveTo>
                    <a:pt x="159" y="0"/>
                  </a:moveTo>
                  <a:cubicBezTo>
                    <a:pt x="159" y="0"/>
                    <a:pt x="0" y="0"/>
                    <a:pt x="0" y="0"/>
                  </a:cubicBezTo>
                  <a:cubicBezTo>
                    <a:pt x="159" y="793"/>
                    <a:pt x="951" y="1586"/>
                    <a:pt x="1744" y="2220"/>
                  </a:cubicBezTo>
                  <a:cubicBezTo>
                    <a:pt x="3487" y="4122"/>
                    <a:pt x="5865" y="6341"/>
                    <a:pt x="8877" y="5865"/>
                  </a:cubicBezTo>
                  <a:cubicBezTo>
                    <a:pt x="8243" y="5231"/>
                    <a:pt x="7292" y="5231"/>
                    <a:pt x="6341" y="4756"/>
                  </a:cubicBezTo>
                  <a:cubicBezTo>
                    <a:pt x="3963" y="3646"/>
                    <a:pt x="2219" y="1744"/>
                    <a:pt x="317" y="0"/>
                  </a:cubicBezTo>
                  <a:cubicBezTo>
                    <a:pt x="159" y="0"/>
                    <a:pt x="159" y="0"/>
                    <a:pt x="159"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38"/>
            <p:cNvSpPr/>
            <p:nvPr/>
          </p:nvSpPr>
          <p:spPr>
            <a:xfrm>
              <a:off x="992475" y="230175"/>
              <a:ext cx="5575575" cy="5108025"/>
            </a:xfrm>
            <a:custGeom>
              <a:rect b="b" l="l" r="r" t="t"/>
              <a:pathLst>
                <a:path extrusionOk="0" h="204321" w="223023">
                  <a:moveTo>
                    <a:pt x="222706" y="119517"/>
                  </a:moveTo>
                  <a:cubicBezTo>
                    <a:pt x="222547" y="118408"/>
                    <a:pt x="221438" y="116506"/>
                    <a:pt x="220804" y="115872"/>
                  </a:cubicBezTo>
                  <a:cubicBezTo>
                    <a:pt x="219853" y="114921"/>
                    <a:pt x="217000" y="114128"/>
                    <a:pt x="214939" y="114287"/>
                  </a:cubicBezTo>
                  <a:cubicBezTo>
                    <a:pt x="211769" y="114762"/>
                    <a:pt x="210659" y="117932"/>
                    <a:pt x="208440" y="119517"/>
                  </a:cubicBezTo>
                  <a:cubicBezTo>
                    <a:pt x="208282" y="119993"/>
                    <a:pt x="208757" y="120627"/>
                    <a:pt x="208282" y="120944"/>
                  </a:cubicBezTo>
                  <a:cubicBezTo>
                    <a:pt x="199722" y="117457"/>
                    <a:pt x="193065" y="112226"/>
                    <a:pt x="188626" y="104776"/>
                  </a:cubicBezTo>
                  <a:cubicBezTo>
                    <a:pt x="188626" y="104617"/>
                    <a:pt x="188626" y="104300"/>
                    <a:pt x="188626" y="103983"/>
                  </a:cubicBezTo>
                  <a:cubicBezTo>
                    <a:pt x="187675" y="103191"/>
                    <a:pt x="187358" y="102081"/>
                    <a:pt x="186883" y="100972"/>
                  </a:cubicBezTo>
                  <a:cubicBezTo>
                    <a:pt x="186249" y="99862"/>
                    <a:pt x="185773" y="98753"/>
                    <a:pt x="185456" y="97643"/>
                  </a:cubicBezTo>
                  <a:cubicBezTo>
                    <a:pt x="184505" y="95265"/>
                    <a:pt x="183396" y="92888"/>
                    <a:pt x="182762" y="90510"/>
                  </a:cubicBezTo>
                  <a:cubicBezTo>
                    <a:pt x="182445" y="89084"/>
                    <a:pt x="182286" y="87340"/>
                    <a:pt x="182128" y="85438"/>
                  </a:cubicBezTo>
                  <a:cubicBezTo>
                    <a:pt x="182128" y="83694"/>
                    <a:pt x="181811" y="81951"/>
                    <a:pt x="181811" y="80207"/>
                  </a:cubicBezTo>
                  <a:cubicBezTo>
                    <a:pt x="181811" y="72598"/>
                    <a:pt x="182603" y="65466"/>
                    <a:pt x="184030" y="59601"/>
                  </a:cubicBezTo>
                  <a:cubicBezTo>
                    <a:pt x="184505" y="58016"/>
                    <a:pt x="184664" y="56430"/>
                    <a:pt x="185298" y="55004"/>
                  </a:cubicBezTo>
                  <a:cubicBezTo>
                    <a:pt x="185456" y="54370"/>
                    <a:pt x="185932" y="53894"/>
                    <a:pt x="186249" y="53260"/>
                  </a:cubicBezTo>
                  <a:cubicBezTo>
                    <a:pt x="187358" y="51200"/>
                    <a:pt x="188151" y="49773"/>
                    <a:pt x="189577" y="48029"/>
                  </a:cubicBezTo>
                  <a:cubicBezTo>
                    <a:pt x="192431" y="45018"/>
                    <a:pt x="194967" y="41689"/>
                    <a:pt x="197503" y="38836"/>
                  </a:cubicBezTo>
                  <a:cubicBezTo>
                    <a:pt x="199247" y="36775"/>
                    <a:pt x="201307" y="35032"/>
                    <a:pt x="203209" y="33130"/>
                  </a:cubicBezTo>
                  <a:cubicBezTo>
                    <a:pt x="205270" y="31069"/>
                    <a:pt x="207806" y="28533"/>
                    <a:pt x="210342" y="26948"/>
                  </a:cubicBezTo>
                  <a:cubicBezTo>
                    <a:pt x="210659" y="25204"/>
                    <a:pt x="209867" y="23302"/>
                    <a:pt x="209074" y="21558"/>
                  </a:cubicBezTo>
                  <a:cubicBezTo>
                    <a:pt x="208282" y="19815"/>
                    <a:pt x="207806" y="17913"/>
                    <a:pt x="207172" y="16169"/>
                  </a:cubicBezTo>
                  <a:cubicBezTo>
                    <a:pt x="206538" y="14584"/>
                    <a:pt x="205428" y="13157"/>
                    <a:pt x="204636" y="11572"/>
                  </a:cubicBezTo>
                  <a:cubicBezTo>
                    <a:pt x="203685" y="9829"/>
                    <a:pt x="203209" y="7926"/>
                    <a:pt x="202258" y="6500"/>
                  </a:cubicBezTo>
                  <a:cubicBezTo>
                    <a:pt x="200515" y="3647"/>
                    <a:pt x="197027" y="1269"/>
                    <a:pt x="193382" y="318"/>
                  </a:cubicBezTo>
                  <a:cubicBezTo>
                    <a:pt x="191797" y="1"/>
                    <a:pt x="190687" y="794"/>
                    <a:pt x="189577" y="1111"/>
                  </a:cubicBezTo>
                  <a:cubicBezTo>
                    <a:pt x="189102" y="1269"/>
                    <a:pt x="188626" y="1269"/>
                    <a:pt x="188309" y="1586"/>
                  </a:cubicBezTo>
                  <a:cubicBezTo>
                    <a:pt x="187200" y="2220"/>
                    <a:pt x="185932" y="4122"/>
                    <a:pt x="185773" y="5549"/>
                  </a:cubicBezTo>
                  <a:cubicBezTo>
                    <a:pt x="185456" y="7768"/>
                    <a:pt x="186407" y="8402"/>
                    <a:pt x="186724" y="9829"/>
                  </a:cubicBezTo>
                  <a:cubicBezTo>
                    <a:pt x="186883" y="10463"/>
                    <a:pt x="186883" y="10938"/>
                    <a:pt x="187200" y="11414"/>
                  </a:cubicBezTo>
                  <a:cubicBezTo>
                    <a:pt x="180225" y="12840"/>
                    <a:pt x="172458" y="12048"/>
                    <a:pt x="166435" y="10621"/>
                  </a:cubicBezTo>
                  <a:cubicBezTo>
                    <a:pt x="160095" y="9195"/>
                    <a:pt x="154071" y="7134"/>
                    <a:pt x="148524" y="5390"/>
                  </a:cubicBezTo>
                  <a:cubicBezTo>
                    <a:pt x="147097" y="4915"/>
                    <a:pt x="145670" y="4439"/>
                    <a:pt x="144085" y="3964"/>
                  </a:cubicBezTo>
                  <a:cubicBezTo>
                    <a:pt x="142659" y="3647"/>
                    <a:pt x="141074" y="3171"/>
                    <a:pt x="139489" y="2696"/>
                  </a:cubicBezTo>
                  <a:cubicBezTo>
                    <a:pt x="136318" y="2062"/>
                    <a:pt x="132514" y="2062"/>
                    <a:pt x="129027" y="2220"/>
                  </a:cubicBezTo>
                  <a:cubicBezTo>
                    <a:pt x="125540" y="2379"/>
                    <a:pt x="122370" y="2537"/>
                    <a:pt x="119358" y="3647"/>
                  </a:cubicBezTo>
                  <a:cubicBezTo>
                    <a:pt x="116663" y="4598"/>
                    <a:pt x="114444" y="6024"/>
                    <a:pt x="112383" y="8085"/>
                  </a:cubicBezTo>
                  <a:cubicBezTo>
                    <a:pt x="108579" y="5390"/>
                    <a:pt x="104141" y="3013"/>
                    <a:pt x="97959" y="3013"/>
                  </a:cubicBezTo>
                  <a:cubicBezTo>
                    <a:pt x="94947" y="3013"/>
                    <a:pt x="91777" y="3013"/>
                    <a:pt x="88766" y="3488"/>
                  </a:cubicBezTo>
                  <a:cubicBezTo>
                    <a:pt x="87339" y="3647"/>
                    <a:pt x="86071" y="3964"/>
                    <a:pt x="84644" y="4122"/>
                  </a:cubicBezTo>
                  <a:cubicBezTo>
                    <a:pt x="80206" y="4756"/>
                    <a:pt x="76877" y="5866"/>
                    <a:pt x="73232" y="7292"/>
                  </a:cubicBezTo>
                  <a:cubicBezTo>
                    <a:pt x="70854" y="8085"/>
                    <a:pt x="68476" y="8878"/>
                    <a:pt x="65940" y="9512"/>
                  </a:cubicBezTo>
                  <a:cubicBezTo>
                    <a:pt x="63246" y="10146"/>
                    <a:pt x="60551" y="10463"/>
                    <a:pt x="57856" y="11097"/>
                  </a:cubicBezTo>
                  <a:cubicBezTo>
                    <a:pt x="55162" y="11731"/>
                    <a:pt x="52467" y="12365"/>
                    <a:pt x="49614" y="12682"/>
                  </a:cubicBezTo>
                  <a:cubicBezTo>
                    <a:pt x="44225" y="12999"/>
                    <a:pt x="39311" y="12523"/>
                    <a:pt x="35190" y="11255"/>
                  </a:cubicBezTo>
                  <a:cubicBezTo>
                    <a:pt x="36458" y="9829"/>
                    <a:pt x="37409" y="8085"/>
                    <a:pt x="36933" y="5390"/>
                  </a:cubicBezTo>
                  <a:cubicBezTo>
                    <a:pt x="36616" y="3964"/>
                    <a:pt x="36458" y="3330"/>
                    <a:pt x="35665" y="2537"/>
                  </a:cubicBezTo>
                  <a:cubicBezTo>
                    <a:pt x="34397" y="1269"/>
                    <a:pt x="31861" y="159"/>
                    <a:pt x="29325" y="794"/>
                  </a:cubicBezTo>
                  <a:cubicBezTo>
                    <a:pt x="26472" y="1428"/>
                    <a:pt x="22984" y="4122"/>
                    <a:pt x="22350" y="6975"/>
                  </a:cubicBezTo>
                  <a:cubicBezTo>
                    <a:pt x="21875" y="7609"/>
                    <a:pt x="21399" y="8561"/>
                    <a:pt x="20924" y="8878"/>
                  </a:cubicBezTo>
                  <a:cubicBezTo>
                    <a:pt x="20290" y="10621"/>
                    <a:pt x="19022" y="12048"/>
                    <a:pt x="18229" y="13791"/>
                  </a:cubicBezTo>
                  <a:cubicBezTo>
                    <a:pt x="16961" y="16169"/>
                    <a:pt x="16010" y="18705"/>
                    <a:pt x="15217" y="21558"/>
                  </a:cubicBezTo>
                  <a:cubicBezTo>
                    <a:pt x="15059" y="21875"/>
                    <a:pt x="14900" y="21241"/>
                    <a:pt x="14583" y="21558"/>
                  </a:cubicBezTo>
                  <a:cubicBezTo>
                    <a:pt x="15376" y="23619"/>
                    <a:pt x="13474" y="25204"/>
                    <a:pt x="12998" y="26948"/>
                  </a:cubicBezTo>
                  <a:cubicBezTo>
                    <a:pt x="15534" y="28374"/>
                    <a:pt x="17912" y="29801"/>
                    <a:pt x="19973" y="31544"/>
                  </a:cubicBezTo>
                  <a:cubicBezTo>
                    <a:pt x="20607" y="32178"/>
                    <a:pt x="21241" y="33130"/>
                    <a:pt x="22033" y="33764"/>
                  </a:cubicBezTo>
                  <a:cubicBezTo>
                    <a:pt x="24094" y="35983"/>
                    <a:pt x="26313" y="38043"/>
                    <a:pt x="28691" y="40104"/>
                  </a:cubicBezTo>
                  <a:cubicBezTo>
                    <a:pt x="33446" y="44384"/>
                    <a:pt x="36141" y="49773"/>
                    <a:pt x="38677" y="55955"/>
                  </a:cubicBezTo>
                  <a:cubicBezTo>
                    <a:pt x="39628" y="58016"/>
                    <a:pt x="39945" y="60393"/>
                    <a:pt x="40420" y="62771"/>
                  </a:cubicBezTo>
                  <a:cubicBezTo>
                    <a:pt x="41371" y="67685"/>
                    <a:pt x="41847" y="73233"/>
                    <a:pt x="41530" y="79097"/>
                  </a:cubicBezTo>
                  <a:cubicBezTo>
                    <a:pt x="41371" y="81634"/>
                    <a:pt x="40896" y="84170"/>
                    <a:pt x="40420" y="86547"/>
                  </a:cubicBezTo>
                  <a:cubicBezTo>
                    <a:pt x="39469" y="91778"/>
                    <a:pt x="38201" y="95741"/>
                    <a:pt x="36299" y="99545"/>
                  </a:cubicBezTo>
                  <a:cubicBezTo>
                    <a:pt x="35348" y="101606"/>
                    <a:pt x="34080" y="103349"/>
                    <a:pt x="32970" y="104934"/>
                  </a:cubicBezTo>
                  <a:cubicBezTo>
                    <a:pt x="30593" y="108422"/>
                    <a:pt x="27581" y="111116"/>
                    <a:pt x="24728" y="114128"/>
                  </a:cubicBezTo>
                  <a:cubicBezTo>
                    <a:pt x="21716" y="116981"/>
                    <a:pt x="18863" y="119834"/>
                    <a:pt x="15059" y="121895"/>
                  </a:cubicBezTo>
                  <a:cubicBezTo>
                    <a:pt x="14108" y="120627"/>
                    <a:pt x="13474" y="118725"/>
                    <a:pt x="12364" y="117457"/>
                  </a:cubicBezTo>
                  <a:cubicBezTo>
                    <a:pt x="12206" y="117457"/>
                    <a:pt x="12047" y="117457"/>
                    <a:pt x="11889" y="117298"/>
                  </a:cubicBezTo>
                  <a:cubicBezTo>
                    <a:pt x="11889" y="117298"/>
                    <a:pt x="11889" y="116981"/>
                    <a:pt x="11730" y="116981"/>
                  </a:cubicBezTo>
                  <a:cubicBezTo>
                    <a:pt x="9670" y="114287"/>
                    <a:pt x="4756" y="113494"/>
                    <a:pt x="2061" y="116189"/>
                  </a:cubicBezTo>
                  <a:cubicBezTo>
                    <a:pt x="635" y="117615"/>
                    <a:pt x="0" y="121261"/>
                    <a:pt x="1110" y="123480"/>
                  </a:cubicBezTo>
                  <a:cubicBezTo>
                    <a:pt x="1269" y="123956"/>
                    <a:pt x="1903" y="124590"/>
                    <a:pt x="2220" y="125065"/>
                  </a:cubicBezTo>
                  <a:cubicBezTo>
                    <a:pt x="3963" y="128077"/>
                    <a:pt x="5548" y="130772"/>
                    <a:pt x="7609" y="133466"/>
                  </a:cubicBezTo>
                  <a:cubicBezTo>
                    <a:pt x="9511" y="135844"/>
                    <a:pt x="11413" y="138539"/>
                    <a:pt x="13632" y="141392"/>
                  </a:cubicBezTo>
                  <a:cubicBezTo>
                    <a:pt x="16961" y="145989"/>
                    <a:pt x="20765" y="150427"/>
                    <a:pt x="25045" y="154231"/>
                  </a:cubicBezTo>
                  <a:cubicBezTo>
                    <a:pt x="25837" y="154865"/>
                    <a:pt x="26472" y="155658"/>
                    <a:pt x="27106" y="155816"/>
                  </a:cubicBezTo>
                  <a:cubicBezTo>
                    <a:pt x="28849" y="156450"/>
                    <a:pt x="31068" y="155816"/>
                    <a:pt x="32812" y="155499"/>
                  </a:cubicBezTo>
                  <a:cubicBezTo>
                    <a:pt x="34714" y="155024"/>
                    <a:pt x="36616" y="154548"/>
                    <a:pt x="37884" y="153914"/>
                  </a:cubicBezTo>
                  <a:cubicBezTo>
                    <a:pt x="37250" y="155658"/>
                    <a:pt x="36616" y="158035"/>
                    <a:pt x="36458" y="160254"/>
                  </a:cubicBezTo>
                  <a:cubicBezTo>
                    <a:pt x="36458" y="162157"/>
                    <a:pt x="36299" y="163425"/>
                    <a:pt x="36933" y="164693"/>
                  </a:cubicBezTo>
                  <a:cubicBezTo>
                    <a:pt x="37409" y="165327"/>
                    <a:pt x="38360" y="166119"/>
                    <a:pt x="38994" y="166912"/>
                  </a:cubicBezTo>
                  <a:cubicBezTo>
                    <a:pt x="42481" y="170558"/>
                    <a:pt x="46761" y="173569"/>
                    <a:pt x="51516" y="175788"/>
                  </a:cubicBezTo>
                  <a:cubicBezTo>
                    <a:pt x="53735" y="176898"/>
                    <a:pt x="56430" y="178166"/>
                    <a:pt x="58015" y="179593"/>
                  </a:cubicBezTo>
                  <a:cubicBezTo>
                    <a:pt x="59600" y="179910"/>
                    <a:pt x="60868" y="180702"/>
                    <a:pt x="62295" y="181336"/>
                  </a:cubicBezTo>
                  <a:cubicBezTo>
                    <a:pt x="63404" y="181812"/>
                    <a:pt x="64355" y="182446"/>
                    <a:pt x="65623" y="182921"/>
                  </a:cubicBezTo>
                  <a:cubicBezTo>
                    <a:pt x="68318" y="183872"/>
                    <a:pt x="71330" y="184982"/>
                    <a:pt x="74975" y="185140"/>
                  </a:cubicBezTo>
                  <a:cubicBezTo>
                    <a:pt x="75134" y="184665"/>
                    <a:pt x="75609" y="184982"/>
                    <a:pt x="75926" y="184665"/>
                  </a:cubicBezTo>
                  <a:cubicBezTo>
                    <a:pt x="77036" y="182446"/>
                    <a:pt x="78938" y="180544"/>
                    <a:pt x="80840" y="179434"/>
                  </a:cubicBezTo>
                  <a:cubicBezTo>
                    <a:pt x="80206" y="181495"/>
                    <a:pt x="79572" y="184506"/>
                    <a:pt x="80365" y="186567"/>
                  </a:cubicBezTo>
                  <a:cubicBezTo>
                    <a:pt x="80682" y="187201"/>
                    <a:pt x="81316" y="187677"/>
                    <a:pt x="81791" y="188469"/>
                  </a:cubicBezTo>
                  <a:cubicBezTo>
                    <a:pt x="82267" y="189103"/>
                    <a:pt x="82901" y="189896"/>
                    <a:pt x="83376" y="190054"/>
                  </a:cubicBezTo>
                  <a:cubicBezTo>
                    <a:pt x="83852" y="190371"/>
                    <a:pt x="84486" y="190213"/>
                    <a:pt x="84961" y="190371"/>
                  </a:cubicBezTo>
                  <a:cubicBezTo>
                    <a:pt x="85437" y="190530"/>
                    <a:pt x="85912" y="190847"/>
                    <a:pt x="86546" y="191005"/>
                  </a:cubicBezTo>
                  <a:cubicBezTo>
                    <a:pt x="90034" y="191798"/>
                    <a:pt x="94155" y="192749"/>
                    <a:pt x="97325" y="193859"/>
                  </a:cubicBezTo>
                  <a:cubicBezTo>
                    <a:pt x="97959" y="194493"/>
                    <a:pt x="98118" y="195602"/>
                    <a:pt x="99386" y="195444"/>
                  </a:cubicBezTo>
                  <a:cubicBezTo>
                    <a:pt x="99703" y="194968"/>
                    <a:pt x="98593" y="194810"/>
                    <a:pt x="98910" y="194334"/>
                  </a:cubicBezTo>
                  <a:cubicBezTo>
                    <a:pt x="101129" y="195285"/>
                    <a:pt x="103031" y="196395"/>
                    <a:pt x="104775" y="197663"/>
                  </a:cubicBezTo>
                  <a:cubicBezTo>
                    <a:pt x="106519" y="198931"/>
                    <a:pt x="107787" y="200674"/>
                    <a:pt x="109055" y="202418"/>
                  </a:cubicBezTo>
                  <a:cubicBezTo>
                    <a:pt x="109530" y="203052"/>
                    <a:pt x="109847" y="203845"/>
                    <a:pt x="110640" y="204320"/>
                  </a:cubicBezTo>
                  <a:cubicBezTo>
                    <a:pt x="111274" y="204003"/>
                    <a:pt x="111432" y="204003"/>
                    <a:pt x="112066" y="203845"/>
                  </a:cubicBezTo>
                  <a:cubicBezTo>
                    <a:pt x="113018" y="202418"/>
                    <a:pt x="113493" y="201150"/>
                    <a:pt x="114603" y="200040"/>
                  </a:cubicBezTo>
                  <a:cubicBezTo>
                    <a:pt x="115871" y="198931"/>
                    <a:pt x="117456" y="198297"/>
                    <a:pt x="119041" y="197346"/>
                  </a:cubicBezTo>
                  <a:cubicBezTo>
                    <a:pt x="120467" y="196553"/>
                    <a:pt x="121894" y="195444"/>
                    <a:pt x="123479" y="194810"/>
                  </a:cubicBezTo>
                  <a:cubicBezTo>
                    <a:pt x="124747" y="194493"/>
                    <a:pt x="126015" y="194176"/>
                    <a:pt x="127283" y="193859"/>
                  </a:cubicBezTo>
                  <a:cubicBezTo>
                    <a:pt x="130929" y="192749"/>
                    <a:pt x="134892" y="191322"/>
                    <a:pt x="138379" y="190530"/>
                  </a:cubicBezTo>
                  <a:cubicBezTo>
                    <a:pt x="139330" y="190213"/>
                    <a:pt x="140757" y="190213"/>
                    <a:pt x="141549" y="189579"/>
                  </a:cubicBezTo>
                  <a:cubicBezTo>
                    <a:pt x="144244" y="187835"/>
                    <a:pt x="143293" y="179910"/>
                    <a:pt x="142183" y="177532"/>
                  </a:cubicBezTo>
                  <a:lnTo>
                    <a:pt x="142183" y="177532"/>
                  </a:lnTo>
                  <a:cubicBezTo>
                    <a:pt x="143134" y="178483"/>
                    <a:pt x="144402" y="179593"/>
                    <a:pt x="145353" y="181178"/>
                  </a:cubicBezTo>
                  <a:cubicBezTo>
                    <a:pt x="145987" y="181970"/>
                    <a:pt x="147097" y="184982"/>
                    <a:pt x="148048" y="185299"/>
                  </a:cubicBezTo>
                  <a:cubicBezTo>
                    <a:pt x="148524" y="185457"/>
                    <a:pt x="149792" y="185299"/>
                    <a:pt x="150426" y="185140"/>
                  </a:cubicBezTo>
                  <a:cubicBezTo>
                    <a:pt x="151218" y="185140"/>
                    <a:pt x="152169" y="184665"/>
                    <a:pt x="153120" y="184348"/>
                  </a:cubicBezTo>
                  <a:cubicBezTo>
                    <a:pt x="155974" y="183555"/>
                    <a:pt x="158351" y="182446"/>
                    <a:pt x="160887" y="181653"/>
                  </a:cubicBezTo>
                  <a:cubicBezTo>
                    <a:pt x="164533" y="180544"/>
                    <a:pt x="167545" y="178959"/>
                    <a:pt x="170556" y="177373"/>
                  </a:cubicBezTo>
                  <a:cubicBezTo>
                    <a:pt x="172141" y="176422"/>
                    <a:pt x="173727" y="175788"/>
                    <a:pt x="175153" y="174837"/>
                  </a:cubicBezTo>
                  <a:cubicBezTo>
                    <a:pt x="176580" y="173886"/>
                    <a:pt x="178165" y="173094"/>
                    <a:pt x="179274" y="171984"/>
                  </a:cubicBezTo>
                  <a:cubicBezTo>
                    <a:pt x="181652" y="169607"/>
                    <a:pt x="184188" y="167387"/>
                    <a:pt x="186090" y="164851"/>
                  </a:cubicBezTo>
                  <a:cubicBezTo>
                    <a:pt x="188309" y="164851"/>
                    <a:pt x="187992" y="162474"/>
                    <a:pt x="187834" y="160096"/>
                  </a:cubicBezTo>
                  <a:cubicBezTo>
                    <a:pt x="187675" y="157877"/>
                    <a:pt x="187200" y="155975"/>
                    <a:pt x="186724" y="154548"/>
                  </a:cubicBezTo>
                  <a:cubicBezTo>
                    <a:pt x="188468" y="154865"/>
                    <a:pt x="191163" y="155975"/>
                    <a:pt x="193540" y="156133"/>
                  </a:cubicBezTo>
                  <a:cubicBezTo>
                    <a:pt x="196076" y="156292"/>
                    <a:pt x="196869" y="155499"/>
                    <a:pt x="198295" y="154073"/>
                  </a:cubicBezTo>
                  <a:cubicBezTo>
                    <a:pt x="202892" y="149793"/>
                    <a:pt x="206696" y="145355"/>
                    <a:pt x="210184" y="140124"/>
                  </a:cubicBezTo>
                  <a:cubicBezTo>
                    <a:pt x="212403" y="136953"/>
                    <a:pt x="214146" y="134259"/>
                    <a:pt x="216048" y="131247"/>
                  </a:cubicBezTo>
                  <a:cubicBezTo>
                    <a:pt x="217000" y="129821"/>
                    <a:pt x="217951" y="128394"/>
                    <a:pt x="219219" y="126967"/>
                  </a:cubicBezTo>
                  <a:cubicBezTo>
                    <a:pt x="220328" y="125541"/>
                    <a:pt x="221438" y="124114"/>
                    <a:pt x="222230" y="122529"/>
                  </a:cubicBezTo>
                  <a:cubicBezTo>
                    <a:pt x="222547" y="121737"/>
                    <a:pt x="223023" y="120468"/>
                    <a:pt x="222706" y="119359"/>
                  </a:cubicBezTo>
                  <a:close/>
                  <a:moveTo>
                    <a:pt x="218743" y="117774"/>
                  </a:moveTo>
                  <a:cubicBezTo>
                    <a:pt x="217792" y="117932"/>
                    <a:pt x="217158" y="118408"/>
                    <a:pt x="216207" y="118725"/>
                  </a:cubicBezTo>
                  <a:cubicBezTo>
                    <a:pt x="216841" y="118249"/>
                    <a:pt x="217792" y="117774"/>
                    <a:pt x="218426" y="117298"/>
                  </a:cubicBezTo>
                  <a:cubicBezTo>
                    <a:pt x="218585" y="117298"/>
                    <a:pt x="218902" y="117457"/>
                    <a:pt x="218743" y="117774"/>
                  </a:cubicBezTo>
                  <a:close/>
                  <a:moveTo>
                    <a:pt x="217317" y="116664"/>
                  </a:moveTo>
                  <a:cubicBezTo>
                    <a:pt x="216207" y="117457"/>
                    <a:pt x="214939" y="117932"/>
                    <a:pt x="213829" y="118725"/>
                  </a:cubicBezTo>
                  <a:cubicBezTo>
                    <a:pt x="214146" y="117457"/>
                    <a:pt x="215256" y="116030"/>
                    <a:pt x="217317" y="116664"/>
                  </a:cubicBezTo>
                  <a:close/>
                  <a:moveTo>
                    <a:pt x="214622" y="120944"/>
                  </a:moveTo>
                  <a:cubicBezTo>
                    <a:pt x="214463" y="120944"/>
                    <a:pt x="214463" y="121102"/>
                    <a:pt x="214305" y="120944"/>
                  </a:cubicBezTo>
                  <a:cubicBezTo>
                    <a:pt x="214305" y="120627"/>
                    <a:pt x="214780" y="120627"/>
                    <a:pt x="214622" y="120944"/>
                  </a:cubicBezTo>
                  <a:close/>
                  <a:moveTo>
                    <a:pt x="211452" y="121420"/>
                  </a:moveTo>
                  <a:cubicBezTo>
                    <a:pt x="211769" y="121737"/>
                    <a:pt x="211927" y="122212"/>
                    <a:pt x="212086" y="122688"/>
                  </a:cubicBezTo>
                  <a:cubicBezTo>
                    <a:pt x="211769" y="122371"/>
                    <a:pt x="211135" y="122371"/>
                    <a:pt x="210659" y="122054"/>
                  </a:cubicBezTo>
                  <a:cubicBezTo>
                    <a:pt x="210659" y="121737"/>
                    <a:pt x="211135" y="121578"/>
                    <a:pt x="211452" y="121420"/>
                  </a:cubicBezTo>
                  <a:close/>
                  <a:moveTo>
                    <a:pt x="197503" y="118249"/>
                  </a:moveTo>
                  <a:cubicBezTo>
                    <a:pt x="197344" y="118883"/>
                    <a:pt x="196710" y="119042"/>
                    <a:pt x="196552" y="119676"/>
                  </a:cubicBezTo>
                  <a:cubicBezTo>
                    <a:pt x="195284" y="119042"/>
                    <a:pt x="194333" y="117932"/>
                    <a:pt x="193382" y="116981"/>
                  </a:cubicBezTo>
                  <a:cubicBezTo>
                    <a:pt x="193699" y="116506"/>
                    <a:pt x="194174" y="116189"/>
                    <a:pt x="194491" y="115713"/>
                  </a:cubicBezTo>
                  <a:cubicBezTo>
                    <a:pt x="195601" y="116506"/>
                    <a:pt x="196710" y="117140"/>
                    <a:pt x="197503" y="118249"/>
                  </a:cubicBezTo>
                  <a:close/>
                  <a:moveTo>
                    <a:pt x="193857" y="115238"/>
                  </a:moveTo>
                  <a:cubicBezTo>
                    <a:pt x="193540" y="115555"/>
                    <a:pt x="193065" y="116030"/>
                    <a:pt x="192906" y="116506"/>
                  </a:cubicBezTo>
                  <a:cubicBezTo>
                    <a:pt x="192272" y="116030"/>
                    <a:pt x="191955" y="115555"/>
                    <a:pt x="191480" y="115079"/>
                  </a:cubicBezTo>
                  <a:cubicBezTo>
                    <a:pt x="191797" y="114604"/>
                    <a:pt x="192272" y="114445"/>
                    <a:pt x="192589" y="113970"/>
                  </a:cubicBezTo>
                  <a:cubicBezTo>
                    <a:pt x="193223" y="114287"/>
                    <a:pt x="193699" y="114762"/>
                    <a:pt x="194016" y="115238"/>
                  </a:cubicBezTo>
                  <a:close/>
                  <a:moveTo>
                    <a:pt x="192114" y="113336"/>
                  </a:moveTo>
                  <a:cubicBezTo>
                    <a:pt x="191480" y="113494"/>
                    <a:pt x="191321" y="114128"/>
                    <a:pt x="190846" y="114287"/>
                  </a:cubicBezTo>
                  <a:cubicBezTo>
                    <a:pt x="190529" y="113811"/>
                    <a:pt x="190211" y="113336"/>
                    <a:pt x="189736" y="113018"/>
                  </a:cubicBezTo>
                  <a:cubicBezTo>
                    <a:pt x="190053" y="112543"/>
                    <a:pt x="190370" y="112226"/>
                    <a:pt x="190687" y="111750"/>
                  </a:cubicBezTo>
                  <a:cubicBezTo>
                    <a:pt x="191321" y="112067"/>
                    <a:pt x="191797" y="112701"/>
                    <a:pt x="192114" y="113336"/>
                  </a:cubicBezTo>
                  <a:close/>
                  <a:moveTo>
                    <a:pt x="190053" y="110958"/>
                  </a:moveTo>
                  <a:cubicBezTo>
                    <a:pt x="189894" y="111433"/>
                    <a:pt x="189419" y="111750"/>
                    <a:pt x="189102" y="112226"/>
                  </a:cubicBezTo>
                  <a:cubicBezTo>
                    <a:pt x="188309" y="111275"/>
                    <a:pt x="187675" y="110165"/>
                    <a:pt x="186883" y="109056"/>
                  </a:cubicBezTo>
                  <a:cubicBezTo>
                    <a:pt x="187200" y="108580"/>
                    <a:pt x="187517" y="108422"/>
                    <a:pt x="187834" y="107946"/>
                  </a:cubicBezTo>
                  <a:cubicBezTo>
                    <a:pt x="188626" y="108897"/>
                    <a:pt x="189260" y="110007"/>
                    <a:pt x="190053" y="110958"/>
                  </a:cubicBezTo>
                  <a:close/>
                  <a:moveTo>
                    <a:pt x="186883" y="106203"/>
                  </a:moveTo>
                  <a:cubicBezTo>
                    <a:pt x="187200" y="106520"/>
                    <a:pt x="187200" y="106837"/>
                    <a:pt x="187358" y="106995"/>
                  </a:cubicBezTo>
                  <a:cubicBezTo>
                    <a:pt x="187200" y="107471"/>
                    <a:pt x="186724" y="107629"/>
                    <a:pt x="186407" y="108105"/>
                  </a:cubicBezTo>
                  <a:cubicBezTo>
                    <a:pt x="186249" y="107788"/>
                    <a:pt x="185932" y="107471"/>
                    <a:pt x="185932" y="107154"/>
                  </a:cubicBezTo>
                  <a:cubicBezTo>
                    <a:pt x="186566" y="107154"/>
                    <a:pt x="186566" y="106520"/>
                    <a:pt x="186883" y="106203"/>
                  </a:cubicBezTo>
                  <a:close/>
                  <a:moveTo>
                    <a:pt x="185615" y="103983"/>
                  </a:moveTo>
                  <a:cubicBezTo>
                    <a:pt x="186090" y="104300"/>
                    <a:pt x="186090" y="105093"/>
                    <a:pt x="186566" y="105410"/>
                  </a:cubicBezTo>
                  <a:cubicBezTo>
                    <a:pt x="186249" y="105886"/>
                    <a:pt x="185932" y="106203"/>
                    <a:pt x="185615" y="106678"/>
                  </a:cubicBezTo>
                  <a:cubicBezTo>
                    <a:pt x="185298" y="106203"/>
                    <a:pt x="185139" y="105569"/>
                    <a:pt x="184822" y="105093"/>
                  </a:cubicBezTo>
                  <a:cubicBezTo>
                    <a:pt x="184981" y="104617"/>
                    <a:pt x="185456" y="104459"/>
                    <a:pt x="185615" y="103983"/>
                  </a:cubicBezTo>
                  <a:close/>
                  <a:moveTo>
                    <a:pt x="181652" y="57857"/>
                  </a:moveTo>
                  <a:cubicBezTo>
                    <a:pt x="181018" y="57857"/>
                    <a:pt x="180859" y="57223"/>
                    <a:pt x="180225" y="57540"/>
                  </a:cubicBezTo>
                  <a:cubicBezTo>
                    <a:pt x="180225" y="56589"/>
                    <a:pt x="180859" y="55638"/>
                    <a:pt x="181018" y="54687"/>
                  </a:cubicBezTo>
                  <a:cubicBezTo>
                    <a:pt x="181493" y="55004"/>
                    <a:pt x="181969" y="55321"/>
                    <a:pt x="182286" y="55955"/>
                  </a:cubicBezTo>
                  <a:cubicBezTo>
                    <a:pt x="181969" y="56430"/>
                    <a:pt x="181811" y="57223"/>
                    <a:pt x="181652" y="58016"/>
                  </a:cubicBezTo>
                  <a:close/>
                  <a:moveTo>
                    <a:pt x="182603" y="54528"/>
                  </a:moveTo>
                  <a:cubicBezTo>
                    <a:pt x="182128" y="54370"/>
                    <a:pt x="181969" y="53894"/>
                    <a:pt x="181493" y="53736"/>
                  </a:cubicBezTo>
                  <a:cubicBezTo>
                    <a:pt x="181811" y="52943"/>
                    <a:pt x="182128" y="52309"/>
                    <a:pt x="182445" y="51517"/>
                  </a:cubicBezTo>
                  <a:cubicBezTo>
                    <a:pt x="182762" y="51834"/>
                    <a:pt x="182920" y="52468"/>
                    <a:pt x="183396" y="52785"/>
                  </a:cubicBezTo>
                  <a:cubicBezTo>
                    <a:pt x="183237" y="53577"/>
                    <a:pt x="182762" y="53894"/>
                    <a:pt x="182603" y="54528"/>
                  </a:cubicBezTo>
                  <a:close/>
                  <a:moveTo>
                    <a:pt x="184030" y="51992"/>
                  </a:moveTo>
                  <a:cubicBezTo>
                    <a:pt x="183554" y="51675"/>
                    <a:pt x="183396" y="50883"/>
                    <a:pt x="182920" y="50566"/>
                  </a:cubicBezTo>
                  <a:cubicBezTo>
                    <a:pt x="183079" y="50090"/>
                    <a:pt x="183396" y="49773"/>
                    <a:pt x="183713" y="49298"/>
                  </a:cubicBezTo>
                  <a:cubicBezTo>
                    <a:pt x="184188" y="50090"/>
                    <a:pt x="184505" y="51041"/>
                    <a:pt x="184030" y="51992"/>
                  </a:cubicBezTo>
                  <a:close/>
                  <a:moveTo>
                    <a:pt x="185139" y="49615"/>
                  </a:moveTo>
                  <a:cubicBezTo>
                    <a:pt x="184664" y="49139"/>
                    <a:pt x="184664" y="48505"/>
                    <a:pt x="184347" y="48029"/>
                  </a:cubicBezTo>
                  <a:cubicBezTo>
                    <a:pt x="184505" y="47554"/>
                    <a:pt x="184822" y="46920"/>
                    <a:pt x="185139" y="46444"/>
                  </a:cubicBezTo>
                  <a:cubicBezTo>
                    <a:pt x="185456" y="47554"/>
                    <a:pt x="185932" y="48822"/>
                    <a:pt x="185139" y="49615"/>
                  </a:cubicBezTo>
                  <a:close/>
                  <a:moveTo>
                    <a:pt x="186724" y="47554"/>
                  </a:moveTo>
                  <a:cubicBezTo>
                    <a:pt x="186249" y="46603"/>
                    <a:pt x="185615" y="45335"/>
                    <a:pt x="186407" y="44384"/>
                  </a:cubicBezTo>
                  <a:cubicBezTo>
                    <a:pt x="186883" y="45018"/>
                    <a:pt x="186724" y="46286"/>
                    <a:pt x="187200" y="46920"/>
                  </a:cubicBezTo>
                  <a:cubicBezTo>
                    <a:pt x="187041" y="47078"/>
                    <a:pt x="186724" y="47237"/>
                    <a:pt x="186566" y="47554"/>
                  </a:cubicBezTo>
                  <a:close/>
                  <a:moveTo>
                    <a:pt x="187992" y="45969"/>
                  </a:moveTo>
                  <a:cubicBezTo>
                    <a:pt x="187675" y="45335"/>
                    <a:pt x="187517" y="44067"/>
                    <a:pt x="187200" y="43274"/>
                  </a:cubicBezTo>
                  <a:cubicBezTo>
                    <a:pt x="187358" y="42957"/>
                    <a:pt x="187675" y="42957"/>
                    <a:pt x="187834" y="42640"/>
                  </a:cubicBezTo>
                  <a:cubicBezTo>
                    <a:pt x="188309" y="43274"/>
                    <a:pt x="188151" y="44542"/>
                    <a:pt x="188468" y="45176"/>
                  </a:cubicBezTo>
                  <a:cubicBezTo>
                    <a:pt x="188468" y="45652"/>
                    <a:pt x="188151" y="45652"/>
                    <a:pt x="187992" y="45969"/>
                  </a:cubicBezTo>
                  <a:close/>
                  <a:moveTo>
                    <a:pt x="189419" y="44067"/>
                  </a:moveTo>
                  <a:cubicBezTo>
                    <a:pt x="189102" y="43433"/>
                    <a:pt x="189102" y="42482"/>
                    <a:pt x="188626" y="42006"/>
                  </a:cubicBezTo>
                  <a:cubicBezTo>
                    <a:pt x="188785" y="41531"/>
                    <a:pt x="189260" y="41372"/>
                    <a:pt x="189419" y="41055"/>
                  </a:cubicBezTo>
                  <a:cubicBezTo>
                    <a:pt x="189894" y="41531"/>
                    <a:pt x="189894" y="42323"/>
                    <a:pt x="190053" y="42957"/>
                  </a:cubicBezTo>
                  <a:cubicBezTo>
                    <a:pt x="189894" y="43274"/>
                    <a:pt x="189577" y="43591"/>
                    <a:pt x="189419" y="44067"/>
                  </a:cubicBezTo>
                  <a:close/>
                  <a:moveTo>
                    <a:pt x="190846" y="41848"/>
                  </a:moveTo>
                  <a:cubicBezTo>
                    <a:pt x="190687" y="41372"/>
                    <a:pt x="190529" y="40738"/>
                    <a:pt x="190211" y="40104"/>
                  </a:cubicBezTo>
                  <a:cubicBezTo>
                    <a:pt x="190370" y="39787"/>
                    <a:pt x="190846" y="39628"/>
                    <a:pt x="191004" y="39311"/>
                  </a:cubicBezTo>
                  <a:cubicBezTo>
                    <a:pt x="191321" y="39787"/>
                    <a:pt x="191480" y="40579"/>
                    <a:pt x="191797" y="41055"/>
                  </a:cubicBezTo>
                  <a:cubicBezTo>
                    <a:pt x="191638" y="41531"/>
                    <a:pt x="191163" y="41689"/>
                    <a:pt x="190846" y="41848"/>
                  </a:cubicBezTo>
                  <a:close/>
                  <a:moveTo>
                    <a:pt x="192431" y="40421"/>
                  </a:moveTo>
                  <a:cubicBezTo>
                    <a:pt x="192272" y="39787"/>
                    <a:pt x="192114" y="39153"/>
                    <a:pt x="191797" y="38677"/>
                  </a:cubicBezTo>
                  <a:cubicBezTo>
                    <a:pt x="191955" y="38202"/>
                    <a:pt x="192431" y="37885"/>
                    <a:pt x="192748" y="37568"/>
                  </a:cubicBezTo>
                  <a:cubicBezTo>
                    <a:pt x="193065" y="38043"/>
                    <a:pt x="193382" y="38519"/>
                    <a:pt x="193699" y="38994"/>
                  </a:cubicBezTo>
                  <a:cubicBezTo>
                    <a:pt x="193382" y="39628"/>
                    <a:pt x="192906" y="39945"/>
                    <a:pt x="192431" y="40421"/>
                  </a:cubicBezTo>
                  <a:close/>
                  <a:moveTo>
                    <a:pt x="206538" y="25046"/>
                  </a:moveTo>
                  <a:cubicBezTo>
                    <a:pt x="206062" y="24570"/>
                    <a:pt x="205904" y="23619"/>
                    <a:pt x="206538" y="23302"/>
                  </a:cubicBezTo>
                  <a:cubicBezTo>
                    <a:pt x="206696" y="23777"/>
                    <a:pt x="206855" y="24570"/>
                    <a:pt x="206538" y="25046"/>
                  </a:cubicBezTo>
                  <a:close/>
                  <a:moveTo>
                    <a:pt x="206538" y="22985"/>
                  </a:moveTo>
                  <a:cubicBezTo>
                    <a:pt x="206221" y="22826"/>
                    <a:pt x="206062" y="23143"/>
                    <a:pt x="205745" y="23143"/>
                  </a:cubicBezTo>
                  <a:cubicBezTo>
                    <a:pt x="205587" y="22509"/>
                    <a:pt x="206062" y="22192"/>
                    <a:pt x="206062" y="21717"/>
                  </a:cubicBezTo>
                  <a:cubicBezTo>
                    <a:pt x="206379" y="22034"/>
                    <a:pt x="206379" y="22668"/>
                    <a:pt x="206538" y="22985"/>
                  </a:cubicBezTo>
                  <a:close/>
                  <a:moveTo>
                    <a:pt x="205587" y="20132"/>
                  </a:moveTo>
                  <a:cubicBezTo>
                    <a:pt x="206062" y="20607"/>
                    <a:pt x="205428" y="21241"/>
                    <a:pt x="205270" y="21717"/>
                  </a:cubicBezTo>
                  <a:cubicBezTo>
                    <a:pt x="204636" y="21083"/>
                    <a:pt x="205111" y="20449"/>
                    <a:pt x="205587" y="20132"/>
                  </a:cubicBezTo>
                  <a:close/>
                  <a:moveTo>
                    <a:pt x="204953" y="18071"/>
                  </a:moveTo>
                  <a:cubicBezTo>
                    <a:pt x="204794" y="18547"/>
                    <a:pt x="204477" y="18864"/>
                    <a:pt x="204319" y="19339"/>
                  </a:cubicBezTo>
                  <a:cubicBezTo>
                    <a:pt x="204002" y="19181"/>
                    <a:pt x="204002" y="18705"/>
                    <a:pt x="203685" y="18388"/>
                  </a:cubicBezTo>
                  <a:cubicBezTo>
                    <a:pt x="204002" y="18071"/>
                    <a:pt x="204319" y="17754"/>
                    <a:pt x="204477" y="17437"/>
                  </a:cubicBezTo>
                  <a:cubicBezTo>
                    <a:pt x="204794" y="17437"/>
                    <a:pt x="204794" y="17913"/>
                    <a:pt x="204953" y="18071"/>
                  </a:cubicBezTo>
                  <a:close/>
                  <a:moveTo>
                    <a:pt x="203051" y="17120"/>
                  </a:moveTo>
                  <a:cubicBezTo>
                    <a:pt x="202892" y="16803"/>
                    <a:pt x="202734" y="16327"/>
                    <a:pt x="202417" y="16169"/>
                  </a:cubicBezTo>
                  <a:cubicBezTo>
                    <a:pt x="202734" y="15535"/>
                    <a:pt x="203051" y="15059"/>
                    <a:pt x="203368" y="14584"/>
                  </a:cubicBezTo>
                  <a:cubicBezTo>
                    <a:pt x="204160" y="15376"/>
                    <a:pt x="204002" y="16645"/>
                    <a:pt x="203051" y="17120"/>
                  </a:cubicBezTo>
                  <a:close/>
                  <a:moveTo>
                    <a:pt x="202734" y="13157"/>
                  </a:moveTo>
                  <a:cubicBezTo>
                    <a:pt x="202575" y="13791"/>
                    <a:pt x="202100" y="14108"/>
                    <a:pt x="201783" y="14584"/>
                  </a:cubicBezTo>
                  <a:cubicBezTo>
                    <a:pt x="201466" y="14425"/>
                    <a:pt x="201466" y="13950"/>
                    <a:pt x="201149" y="13791"/>
                  </a:cubicBezTo>
                  <a:cubicBezTo>
                    <a:pt x="201466" y="13157"/>
                    <a:pt x="201941" y="12840"/>
                    <a:pt x="202100" y="12206"/>
                  </a:cubicBezTo>
                  <a:cubicBezTo>
                    <a:pt x="202417" y="12523"/>
                    <a:pt x="202575" y="12840"/>
                    <a:pt x="202734" y="13157"/>
                  </a:cubicBezTo>
                  <a:close/>
                  <a:moveTo>
                    <a:pt x="201307" y="10621"/>
                  </a:moveTo>
                  <a:cubicBezTo>
                    <a:pt x="201466" y="10780"/>
                    <a:pt x="201466" y="11097"/>
                    <a:pt x="201624" y="11255"/>
                  </a:cubicBezTo>
                  <a:cubicBezTo>
                    <a:pt x="201307" y="11731"/>
                    <a:pt x="201149" y="12365"/>
                    <a:pt x="200673" y="12682"/>
                  </a:cubicBezTo>
                  <a:cubicBezTo>
                    <a:pt x="200198" y="11889"/>
                    <a:pt x="201149" y="11414"/>
                    <a:pt x="201307" y="10780"/>
                  </a:cubicBezTo>
                  <a:close/>
                  <a:moveTo>
                    <a:pt x="198930" y="8085"/>
                  </a:moveTo>
                  <a:cubicBezTo>
                    <a:pt x="199405" y="8402"/>
                    <a:pt x="199881" y="8878"/>
                    <a:pt x="200198" y="9195"/>
                  </a:cubicBezTo>
                  <a:cubicBezTo>
                    <a:pt x="200198" y="9829"/>
                    <a:pt x="199722" y="10146"/>
                    <a:pt x="199564" y="10621"/>
                  </a:cubicBezTo>
                  <a:cubicBezTo>
                    <a:pt x="199088" y="9829"/>
                    <a:pt x="198612" y="9353"/>
                    <a:pt x="198930" y="8085"/>
                  </a:cubicBezTo>
                  <a:close/>
                  <a:moveTo>
                    <a:pt x="193223" y="5232"/>
                  </a:moveTo>
                  <a:cubicBezTo>
                    <a:pt x="192748" y="6183"/>
                    <a:pt x="192431" y="7292"/>
                    <a:pt x="191163" y="7451"/>
                  </a:cubicBezTo>
                  <a:cubicBezTo>
                    <a:pt x="190370" y="6183"/>
                    <a:pt x="192114" y="3964"/>
                    <a:pt x="193223" y="5232"/>
                  </a:cubicBezTo>
                  <a:close/>
                  <a:moveTo>
                    <a:pt x="190846" y="3013"/>
                  </a:moveTo>
                  <a:cubicBezTo>
                    <a:pt x="191163" y="3805"/>
                    <a:pt x="190687" y="3964"/>
                    <a:pt x="190211" y="4598"/>
                  </a:cubicBezTo>
                  <a:cubicBezTo>
                    <a:pt x="189894" y="4281"/>
                    <a:pt x="189894" y="3805"/>
                    <a:pt x="189736" y="3488"/>
                  </a:cubicBezTo>
                  <a:cubicBezTo>
                    <a:pt x="190053" y="3330"/>
                    <a:pt x="190211" y="3013"/>
                    <a:pt x="190846" y="3013"/>
                  </a:cubicBezTo>
                  <a:close/>
                  <a:moveTo>
                    <a:pt x="190846" y="9670"/>
                  </a:moveTo>
                  <a:cubicBezTo>
                    <a:pt x="190053" y="9829"/>
                    <a:pt x="188626" y="9829"/>
                    <a:pt x="188468" y="9036"/>
                  </a:cubicBezTo>
                  <a:cubicBezTo>
                    <a:pt x="189577" y="8719"/>
                    <a:pt x="190053" y="9195"/>
                    <a:pt x="190846" y="9670"/>
                  </a:cubicBezTo>
                  <a:close/>
                  <a:moveTo>
                    <a:pt x="188943" y="4756"/>
                  </a:moveTo>
                  <a:cubicBezTo>
                    <a:pt x="189260" y="4756"/>
                    <a:pt x="189102" y="5073"/>
                    <a:pt x="189419" y="5232"/>
                  </a:cubicBezTo>
                  <a:cubicBezTo>
                    <a:pt x="189260" y="5549"/>
                    <a:pt x="188943" y="5390"/>
                    <a:pt x="188785" y="5232"/>
                  </a:cubicBezTo>
                  <a:cubicBezTo>
                    <a:pt x="188785" y="5073"/>
                    <a:pt x="188943" y="4915"/>
                    <a:pt x="188943" y="4756"/>
                  </a:cubicBezTo>
                  <a:close/>
                  <a:moveTo>
                    <a:pt x="188468" y="6341"/>
                  </a:moveTo>
                  <a:cubicBezTo>
                    <a:pt x="188626" y="6341"/>
                    <a:pt x="188626" y="6341"/>
                    <a:pt x="188785" y="6341"/>
                  </a:cubicBezTo>
                  <a:cubicBezTo>
                    <a:pt x="188785" y="6817"/>
                    <a:pt x="188785" y="7292"/>
                    <a:pt x="188943" y="7768"/>
                  </a:cubicBezTo>
                  <a:cubicBezTo>
                    <a:pt x="188626" y="7609"/>
                    <a:pt x="188309" y="7926"/>
                    <a:pt x="188309" y="7768"/>
                  </a:cubicBezTo>
                  <a:cubicBezTo>
                    <a:pt x="188309" y="7292"/>
                    <a:pt x="188309" y="6817"/>
                    <a:pt x="188468" y="6341"/>
                  </a:cubicBezTo>
                  <a:close/>
                  <a:moveTo>
                    <a:pt x="168020" y="14267"/>
                  </a:moveTo>
                  <a:cubicBezTo>
                    <a:pt x="168813" y="14267"/>
                    <a:pt x="169447" y="14584"/>
                    <a:pt x="170239" y="14584"/>
                  </a:cubicBezTo>
                  <a:cubicBezTo>
                    <a:pt x="170081" y="15059"/>
                    <a:pt x="169764" y="15218"/>
                    <a:pt x="169764" y="15693"/>
                  </a:cubicBezTo>
                  <a:cubicBezTo>
                    <a:pt x="168971" y="15693"/>
                    <a:pt x="168337" y="15535"/>
                    <a:pt x="167545" y="15693"/>
                  </a:cubicBezTo>
                  <a:cubicBezTo>
                    <a:pt x="167386" y="15218"/>
                    <a:pt x="167862" y="14584"/>
                    <a:pt x="168020" y="14267"/>
                  </a:cubicBezTo>
                  <a:close/>
                  <a:moveTo>
                    <a:pt x="164850" y="13633"/>
                  </a:moveTo>
                  <a:cubicBezTo>
                    <a:pt x="165484" y="13791"/>
                    <a:pt x="166277" y="13950"/>
                    <a:pt x="167069" y="14108"/>
                  </a:cubicBezTo>
                  <a:cubicBezTo>
                    <a:pt x="166752" y="14584"/>
                    <a:pt x="166435" y="14901"/>
                    <a:pt x="166277" y="15376"/>
                  </a:cubicBezTo>
                  <a:cubicBezTo>
                    <a:pt x="165643" y="15376"/>
                    <a:pt x="165009" y="15218"/>
                    <a:pt x="164375" y="15059"/>
                  </a:cubicBezTo>
                  <a:cubicBezTo>
                    <a:pt x="164375" y="14425"/>
                    <a:pt x="164692" y="14108"/>
                    <a:pt x="164850" y="13633"/>
                  </a:cubicBezTo>
                  <a:close/>
                  <a:moveTo>
                    <a:pt x="162155" y="12999"/>
                  </a:moveTo>
                  <a:cubicBezTo>
                    <a:pt x="162789" y="13157"/>
                    <a:pt x="163265" y="13316"/>
                    <a:pt x="163899" y="13474"/>
                  </a:cubicBezTo>
                  <a:cubicBezTo>
                    <a:pt x="163740" y="13950"/>
                    <a:pt x="163423" y="14267"/>
                    <a:pt x="163423" y="14901"/>
                  </a:cubicBezTo>
                  <a:cubicBezTo>
                    <a:pt x="162631" y="14901"/>
                    <a:pt x="161997" y="14901"/>
                    <a:pt x="161521" y="14742"/>
                  </a:cubicBezTo>
                  <a:cubicBezTo>
                    <a:pt x="161838" y="14267"/>
                    <a:pt x="161997" y="13633"/>
                    <a:pt x="162155" y="12999"/>
                  </a:cubicBezTo>
                  <a:close/>
                  <a:moveTo>
                    <a:pt x="161204" y="12840"/>
                  </a:moveTo>
                  <a:cubicBezTo>
                    <a:pt x="160887" y="13316"/>
                    <a:pt x="160729" y="13950"/>
                    <a:pt x="160412" y="14425"/>
                  </a:cubicBezTo>
                  <a:cubicBezTo>
                    <a:pt x="160095" y="14425"/>
                    <a:pt x="159461" y="14267"/>
                    <a:pt x="158985" y="14108"/>
                  </a:cubicBezTo>
                  <a:cubicBezTo>
                    <a:pt x="159144" y="13474"/>
                    <a:pt x="159619" y="12999"/>
                    <a:pt x="159778" y="12365"/>
                  </a:cubicBezTo>
                  <a:cubicBezTo>
                    <a:pt x="160253" y="12365"/>
                    <a:pt x="160729" y="12682"/>
                    <a:pt x="161204" y="12840"/>
                  </a:cubicBezTo>
                  <a:close/>
                  <a:moveTo>
                    <a:pt x="158985" y="11889"/>
                  </a:moveTo>
                  <a:cubicBezTo>
                    <a:pt x="158668" y="12523"/>
                    <a:pt x="158351" y="13157"/>
                    <a:pt x="158034" y="13791"/>
                  </a:cubicBezTo>
                  <a:cubicBezTo>
                    <a:pt x="157400" y="13791"/>
                    <a:pt x="156766" y="13633"/>
                    <a:pt x="156291" y="13474"/>
                  </a:cubicBezTo>
                  <a:cubicBezTo>
                    <a:pt x="156608" y="12840"/>
                    <a:pt x="156925" y="12048"/>
                    <a:pt x="157242" y="11414"/>
                  </a:cubicBezTo>
                  <a:cubicBezTo>
                    <a:pt x="157876" y="11414"/>
                    <a:pt x="158510" y="11731"/>
                    <a:pt x="158985" y="11889"/>
                  </a:cubicBezTo>
                  <a:close/>
                  <a:moveTo>
                    <a:pt x="154705" y="10621"/>
                  </a:moveTo>
                  <a:cubicBezTo>
                    <a:pt x="155181" y="10780"/>
                    <a:pt x="155815" y="10938"/>
                    <a:pt x="156291" y="11097"/>
                  </a:cubicBezTo>
                  <a:cubicBezTo>
                    <a:pt x="155974" y="11731"/>
                    <a:pt x="155498" y="12523"/>
                    <a:pt x="155339" y="13316"/>
                  </a:cubicBezTo>
                  <a:cubicBezTo>
                    <a:pt x="154705" y="12999"/>
                    <a:pt x="154388" y="12682"/>
                    <a:pt x="153754" y="12523"/>
                  </a:cubicBezTo>
                  <a:cubicBezTo>
                    <a:pt x="154230" y="12048"/>
                    <a:pt x="154388" y="11255"/>
                    <a:pt x="154705" y="10621"/>
                  </a:cubicBezTo>
                  <a:close/>
                  <a:moveTo>
                    <a:pt x="151852" y="9670"/>
                  </a:moveTo>
                  <a:cubicBezTo>
                    <a:pt x="152486" y="9829"/>
                    <a:pt x="153120" y="10146"/>
                    <a:pt x="153754" y="10304"/>
                  </a:cubicBezTo>
                  <a:cubicBezTo>
                    <a:pt x="153596" y="10938"/>
                    <a:pt x="153120" y="11255"/>
                    <a:pt x="153120" y="12206"/>
                  </a:cubicBezTo>
                  <a:cubicBezTo>
                    <a:pt x="152486" y="12048"/>
                    <a:pt x="151852" y="11731"/>
                    <a:pt x="151218" y="11731"/>
                  </a:cubicBezTo>
                  <a:cubicBezTo>
                    <a:pt x="151377" y="10938"/>
                    <a:pt x="151694" y="10463"/>
                    <a:pt x="151852" y="9670"/>
                  </a:cubicBezTo>
                  <a:close/>
                  <a:moveTo>
                    <a:pt x="65148" y="13157"/>
                  </a:moveTo>
                  <a:cubicBezTo>
                    <a:pt x="64514" y="13316"/>
                    <a:pt x="64355" y="13633"/>
                    <a:pt x="63721" y="13633"/>
                  </a:cubicBezTo>
                  <a:cubicBezTo>
                    <a:pt x="63721" y="13157"/>
                    <a:pt x="63404" y="12999"/>
                    <a:pt x="63563" y="12682"/>
                  </a:cubicBezTo>
                  <a:cubicBezTo>
                    <a:pt x="64355" y="12206"/>
                    <a:pt x="65148" y="12523"/>
                    <a:pt x="65148" y="13157"/>
                  </a:cubicBezTo>
                  <a:close/>
                  <a:moveTo>
                    <a:pt x="62453" y="12840"/>
                  </a:moveTo>
                  <a:cubicBezTo>
                    <a:pt x="62929" y="12999"/>
                    <a:pt x="62770" y="13474"/>
                    <a:pt x="62929" y="13950"/>
                  </a:cubicBezTo>
                  <a:cubicBezTo>
                    <a:pt x="62770" y="13950"/>
                    <a:pt x="62453" y="14108"/>
                    <a:pt x="62295" y="14108"/>
                  </a:cubicBezTo>
                  <a:cubicBezTo>
                    <a:pt x="61978" y="13791"/>
                    <a:pt x="61819" y="13474"/>
                    <a:pt x="61502" y="13157"/>
                  </a:cubicBezTo>
                  <a:cubicBezTo>
                    <a:pt x="61661" y="12840"/>
                    <a:pt x="62295" y="12999"/>
                    <a:pt x="62453" y="12840"/>
                  </a:cubicBezTo>
                  <a:close/>
                  <a:moveTo>
                    <a:pt x="60868" y="13157"/>
                  </a:moveTo>
                  <a:cubicBezTo>
                    <a:pt x="61027" y="13633"/>
                    <a:pt x="61185" y="14108"/>
                    <a:pt x="61502" y="14267"/>
                  </a:cubicBezTo>
                  <a:cubicBezTo>
                    <a:pt x="61344" y="14584"/>
                    <a:pt x="60709" y="14584"/>
                    <a:pt x="60392" y="14901"/>
                  </a:cubicBezTo>
                  <a:cubicBezTo>
                    <a:pt x="59917" y="14584"/>
                    <a:pt x="59758" y="13950"/>
                    <a:pt x="59758" y="13316"/>
                  </a:cubicBezTo>
                  <a:cubicBezTo>
                    <a:pt x="60075" y="13316"/>
                    <a:pt x="60392" y="13157"/>
                    <a:pt x="60868" y="13157"/>
                  </a:cubicBezTo>
                  <a:close/>
                  <a:moveTo>
                    <a:pt x="58807" y="13633"/>
                  </a:moveTo>
                  <a:cubicBezTo>
                    <a:pt x="58966" y="14108"/>
                    <a:pt x="59283" y="14584"/>
                    <a:pt x="59441" y="15218"/>
                  </a:cubicBezTo>
                  <a:cubicBezTo>
                    <a:pt x="58966" y="15218"/>
                    <a:pt x="58649" y="15376"/>
                    <a:pt x="58173" y="15376"/>
                  </a:cubicBezTo>
                  <a:cubicBezTo>
                    <a:pt x="58015" y="14901"/>
                    <a:pt x="57539" y="14584"/>
                    <a:pt x="57539" y="13950"/>
                  </a:cubicBezTo>
                  <a:cubicBezTo>
                    <a:pt x="58015" y="13791"/>
                    <a:pt x="58332" y="13633"/>
                    <a:pt x="58807" y="13633"/>
                  </a:cubicBezTo>
                  <a:close/>
                  <a:moveTo>
                    <a:pt x="34555" y="5232"/>
                  </a:moveTo>
                  <a:cubicBezTo>
                    <a:pt x="34555" y="5707"/>
                    <a:pt x="35031" y="6658"/>
                    <a:pt x="34397" y="6658"/>
                  </a:cubicBezTo>
                  <a:cubicBezTo>
                    <a:pt x="34238" y="6341"/>
                    <a:pt x="34397" y="5866"/>
                    <a:pt x="34080" y="5549"/>
                  </a:cubicBezTo>
                  <a:cubicBezTo>
                    <a:pt x="34238" y="5390"/>
                    <a:pt x="34397" y="5232"/>
                    <a:pt x="34555" y="5232"/>
                  </a:cubicBezTo>
                  <a:close/>
                  <a:moveTo>
                    <a:pt x="34714" y="7134"/>
                  </a:moveTo>
                  <a:cubicBezTo>
                    <a:pt x="34714" y="8402"/>
                    <a:pt x="34714" y="9353"/>
                    <a:pt x="33604" y="9512"/>
                  </a:cubicBezTo>
                  <a:cubicBezTo>
                    <a:pt x="33763" y="8719"/>
                    <a:pt x="34238" y="8085"/>
                    <a:pt x="34397" y="7134"/>
                  </a:cubicBezTo>
                  <a:close/>
                  <a:moveTo>
                    <a:pt x="34238" y="4281"/>
                  </a:moveTo>
                  <a:cubicBezTo>
                    <a:pt x="34080" y="4598"/>
                    <a:pt x="33763" y="4598"/>
                    <a:pt x="33604" y="4756"/>
                  </a:cubicBezTo>
                  <a:cubicBezTo>
                    <a:pt x="33129" y="4598"/>
                    <a:pt x="32970" y="4281"/>
                    <a:pt x="32495" y="4281"/>
                  </a:cubicBezTo>
                  <a:cubicBezTo>
                    <a:pt x="32970" y="3964"/>
                    <a:pt x="34080" y="3488"/>
                    <a:pt x="34238" y="4281"/>
                  </a:cubicBezTo>
                  <a:close/>
                  <a:moveTo>
                    <a:pt x="32336" y="5073"/>
                  </a:moveTo>
                  <a:cubicBezTo>
                    <a:pt x="32812" y="5073"/>
                    <a:pt x="33446" y="5549"/>
                    <a:pt x="33129" y="5707"/>
                  </a:cubicBezTo>
                  <a:cubicBezTo>
                    <a:pt x="32970" y="5549"/>
                    <a:pt x="32970" y="5390"/>
                    <a:pt x="32812" y="5390"/>
                  </a:cubicBezTo>
                  <a:cubicBezTo>
                    <a:pt x="33446" y="6500"/>
                    <a:pt x="33446" y="8243"/>
                    <a:pt x="31861" y="8402"/>
                  </a:cubicBezTo>
                  <a:cubicBezTo>
                    <a:pt x="31227" y="8085"/>
                    <a:pt x="30751" y="7292"/>
                    <a:pt x="30910" y="6500"/>
                  </a:cubicBezTo>
                  <a:cubicBezTo>
                    <a:pt x="31068" y="5707"/>
                    <a:pt x="32336" y="6024"/>
                    <a:pt x="32336" y="5073"/>
                  </a:cubicBezTo>
                  <a:close/>
                  <a:moveTo>
                    <a:pt x="31861" y="3647"/>
                  </a:moveTo>
                  <a:cubicBezTo>
                    <a:pt x="31385" y="3964"/>
                    <a:pt x="30910" y="4281"/>
                    <a:pt x="30434" y="4439"/>
                  </a:cubicBezTo>
                  <a:cubicBezTo>
                    <a:pt x="30751" y="4122"/>
                    <a:pt x="31227" y="3805"/>
                    <a:pt x="31861" y="3647"/>
                  </a:cubicBezTo>
                  <a:close/>
                  <a:moveTo>
                    <a:pt x="24411" y="10146"/>
                  </a:moveTo>
                  <a:cubicBezTo>
                    <a:pt x="24094" y="9829"/>
                    <a:pt x="23777" y="9195"/>
                    <a:pt x="23777" y="8878"/>
                  </a:cubicBezTo>
                  <a:cubicBezTo>
                    <a:pt x="24094" y="9195"/>
                    <a:pt x="24411" y="9670"/>
                    <a:pt x="24411" y="10146"/>
                  </a:cubicBezTo>
                  <a:close/>
                  <a:moveTo>
                    <a:pt x="22509" y="16803"/>
                  </a:moveTo>
                  <a:cubicBezTo>
                    <a:pt x="22826" y="16010"/>
                    <a:pt x="23143" y="15376"/>
                    <a:pt x="23460" y="14584"/>
                  </a:cubicBezTo>
                  <a:cubicBezTo>
                    <a:pt x="23777" y="14742"/>
                    <a:pt x="23935" y="15059"/>
                    <a:pt x="24094" y="15376"/>
                  </a:cubicBezTo>
                  <a:cubicBezTo>
                    <a:pt x="23777" y="16010"/>
                    <a:pt x="23460" y="16645"/>
                    <a:pt x="23143" y="17279"/>
                  </a:cubicBezTo>
                  <a:cubicBezTo>
                    <a:pt x="22826" y="17279"/>
                    <a:pt x="22667" y="17120"/>
                    <a:pt x="22509" y="16803"/>
                  </a:cubicBezTo>
                  <a:close/>
                  <a:moveTo>
                    <a:pt x="22667" y="18230"/>
                  </a:moveTo>
                  <a:cubicBezTo>
                    <a:pt x="22509" y="18864"/>
                    <a:pt x="22192" y="19498"/>
                    <a:pt x="22033" y="20132"/>
                  </a:cubicBezTo>
                  <a:cubicBezTo>
                    <a:pt x="21716" y="20132"/>
                    <a:pt x="21716" y="19815"/>
                    <a:pt x="21558" y="19656"/>
                  </a:cubicBezTo>
                  <a:cubicBezTo>
                    <a:pt x="21716" y="19022"/>
                    <a:pt x="22033" y="18388"/>
                    <a:pt x="22192" y="17754"/>
                  </a:cubicBezTo>
                  <a:cubicBezTo>
                    <a:pt x="22350" y="17913"/>
                    <a:pt x="22509" y="18071"/>
                    <a:pt x="22667" y="18230"/>
                  </a:cubicBezTo>
                  <a:close/>
                  <a:moveTo>
                    <a:pt x="23935" y="13950"/>
                  </a:moveTo>
                  <a:cubicBezTo>
                    <a:pt x="24252" y="12999"/>
                    <a:pt x="24886" y="12206"/>
                    <a:pt x="25203" y="11255"/>
                  </a:cubicBezTo>
                  <a:cubicBezTo>
                    <a:pt x="25679" y="11414"/>
                    <a:pt x="25837" y="12048"/>
                    <a:pt x="26154" y="12206"/>
                  </a:cubicBezTo>
                  <a:cubicBezTo>
                    <a:pt x="25679" y="12999"/>
                    <a:pt x="25045" y="13791"/>
                    <a:pt x="24569" y="14584"/>
                  </a:cubicBezTo>
                  <a:cubicBezTo>
                    <a:pt x="24252" y="14425"/>
                    <a:pt x="24094" y="14108"/>
                    <a:pt x="23935" y="13950"/>
                  </a:cubicBezTo>
                  <a:close/>
                  <a:moveTo>
                    <a:pt x="22984" y="9670"/>
                  </a:moveTo>
                  <a:cubicBezTo>
                    <a:pt x="23460" y="9987"/>
                    <a:pt x="23618" y="10621"/>
                    <a:pt x="23935" y="11097"/>
                  </a:cubicBezTo>
                  <a:cubicBezTo>
                    <a:pt x="23618" y="11414"/>
                    <a:pt x="23301" y="11889"/>
                    <a:pt x="23143" y="12365"/>
                  </a:cubicBezTo>
                  <a:cubicBezTo>
                    <a:pt x="21875" y="11731"/>
                    <a:pt x="22350" y="10621"/>
                    <a:pt x="22984" y="9670"/>
                  </a:cubicBezTo>
                  <a:close/>
                  <a:moveTo>
                    <a:pt x="21716" y="12206"/>
                  </a:moveTo>
                  <a:cubicBezTo>
                    <a:pt x="22033" y="12523"/>
                    <a:pt x="22192" y="12999"/>
                    <a:pt x="22350" y="13316"/>
                  </a:cubicBezTo>
                  <a:cubicBezTo>
                    <a:pt x="22192" y="13950"/>
                    <a:pt x="21875" y="14267"/>
                    <a:pt x="21716" y="14742"/>
                  </a:cubicBezTo>
                  <a:cubicBezTo>
                    <a:pt x="21399" y="14425"/>
                    <a:pt x="21241" y="13950"/>
                    <a:pt x="20924" y="13633"/>
                  </a:cubicBezTo>
                  <a:cubicBezTo>
                    <a:pt x="21082" y="12999"/>
                    <a:pt x="21399" y="12682"/>
                    <a:pt x="21716" y="12206"/>
                  </a:cubicBezTo>
                  <a:close/>
                  <a:moveTo>
                    <a:pt x="20131" y="15218"/>
                  </a:moveTo>
                  <a:cubicBezTo>
                    <a:pt x="20448" y="15693"/>
                    <a:pt x="20924" y="15852"/>
                    <a:pt x="20924" y="16486"/>
                  </a:cubicBezTo>
                  <a:cubicBezTo>
                    <a:pt x="20765" y="16169"/>
                    <a:pt x="19973" y="15852"/>
                    <a:pt x="20131" y="15218"/>
                  </a:cubicBezTo>
                  <a:close/>
                  <a:moveTo>
                    <a:pt x="19497" y="16486"/>
                  </a:moveTo>
                  <a:cubicBezTo>
                    <a:pt x="19973" y="16803"/>
                    <a:pt x="20131" y="17279"/>
                    <a:pt x="20607" y="17754"/>
                  </a:cubicBezTo>
                  <a:cubicBezTo>
                    <a:pt x="20448" y="18071"/>
                    <a:pt x="20448" y="18230"/>
                    <a:pt x="20448" y="18547"/>
                  </a:cubicBezTo>
                  <a:cubicBezTo>
                    <a:pt x="19973" y="18230"/>
                    <a:pt x="19656" y="17754"/>
                    <a:pt x="19339" y="17279"/>
                  </a:cubicBezTo>
                  <a:cubicBezTo>
                    <a:pt x="19339" y="16962"/>
                    <a:pt x="19497" y="16803"/>
                    <a:pt x="19497" y="16486"/>
                  </a:cubicBezTo>
                  <a:close/>
                  <a:moveTo>
                    <a:pt x="18705" y="18388"/>
                  </a:moveTo>
                  <a:cubicBezTo>
                    <a:pt x="19339" y="19339"/>
                    <a:pt x="20607" y="19656"/>
                    <a:pt x="20448" y="21400"/>
                  </a:cubicBezTo>
                  <a:cubicBezTo>
                    <a:pt x="20765" y="21083"/>
                    <a:pt x="20765" y="20607"/>
                    <a:pt x="20924" y="20449"/>
                  </a:cubicBezTo>
                  <a:cubicBezTo>
                    <a:pt x="21399" y="20449"/>
                    <a:pt x="21558" y="20766"/>
                    <a:pt x="21716" y="20924"/>
                  </a:cubicBezTo>
                  <a:cubicBezTo>
                    <a:pt x="21558" y="21717"/>
                    <a:pt x="21241" y="22192"/>
                    <a:pt x="21082" y="22985"/>
                  </a:cubicBezTo>
                  <a:cubicBezTo>
                    <a:pt x="19814" y="21875"/>
                    <a:pt x="17436" y="20607"/>
                    <a:pt x="18705" y="18388"/>
                  </a:cubicBezTo>
                  <a:close/>
                  <a:moveTo>
                    <a:pt x="17595" y="21558"/>
                  </a:moveTo>
                  <a:cubicBezTo>
                    <a:pt x="18546" y="22351"/>
                    <a:pt x="19656" y="23143"/>
                    <a:pt x="20765" y="23777"/>
                  </a:cubicBezTo>
                  <a:cubicBezTo>
                    <a:pt x="20765" y="24570"/>
                    <a:pt x="20448" y="25046"/>
                    <a:pt x="20448" y="25997"/>
                  </a:cubicBezTo>
                  <a:cubicBezTo>
                    <a:pt x="19656" y="25521"/>
                    <a:pt x="18863" y="24887"/>
                    <a:pt x="18388" y="24253"/>
                  </a:cubicBezTo>
                  <a:cubicBezTo>
                    <a:pt x="17754" y="24411"/>
                    <a:pt x="17595" y="24094"/>
                    <a:pt x="17278" y="23777"/>
                  </a:cubicBezTo>
                  <a:cubicBezTo>
                    <a:pt x="17278" y="22985"/>
                    <a:pt x="17595" y="22351"/>
                    <a:pt x="17595" y="21558"/>
                  </a:cubicBezTo>
                  <a:close/>
                  <a:moveTo>
                    <a:pt x="40579" y="96058"/>
                  </a:moveTo>
                  <a:cubicBezTo>
                    <a:pt x="41054" y="96692"/>
                    <a:pt x="41530" y="97326"/>
                    <a:pt x="42005" y="97960"/>
                  </a:cubicBezTo>
                  <a:cubicBezTo>
                    <a:pt x="41847" y="98594"/>
                    <a:pt x="41530" y="99228"/>
                    <a:pt x="41371" y="100021"/>
                  </a:cubicBezTo>
                  <a:cubicBezTo>
                    <a:pt x="40579" y="99704"/>
                    <a:pt x="40262" y="98911"/>
                    <a:pt x="39628" y="98436"/>
                  </a:cubicBezTo>
                  <a:cubicBezTo>
                    <a:pt x="39945" y="97643"/>
                    <a:pt x="40262" y="96850"/>
                    <a:pt x="40579" y="96058"/>
                  </a:cubicBezTo>
                  <a:close/>
                  <a:moveTo>
                    <a:pt x="39311" y="99228"/>
                  </a:moveTo>
                  <a:cubicBezTo>
                    <a:pt x="39786" y="99862"/>
                    <a:pt x="40262" y="100496"/>
                    <a:pt x="40896" y="100813"/>
                  </a:cubicBezTo>
                  <a:cubicBezTo>
                    <a:pt x="40579" y="101606"/>
                    <a:pt x="40262" y="102398"/>
                    <a:pt x="39945" y="103349"/>
                  </a:cubicBezTo>
                  <a:cubicBezTo>
                    <a:pt x="39469" y="102557"/>
                    <a:pt x="38835" y="101923"/>
                    <a:pt x="38360" y="101289"/>
                  </a:cubicBezTo>
                  <a:cubicBezTo>
                    <a:pt x="38677" y="100655"/>
                    <a:pt x="38994" y="100021"/>
                    <a:pt x="39311" y="99228"/>
                  </a:cubicBezTo>
                  <a:close/>
                  <a:moveTo>
                    <a:pt x="38043" y="102240"/>
                  </a:moveTo>
                  <a:cubicBezTo>
                    <a:pt x="38518" y="102715"/>
                    <a:pt x="38994" y="103508"/>
                    <a:pt x="39469" y="104300"/>
                  </a:cubicBezTo>
                  <a:cubicBezTo>
                    <a:pt x="39152" y="104776"/>
                    <a:pt x="38835" y="105252"/>
                    <a:pt x="38518" y="105727"/>
                  </a:cubicBezTo>
                  <a:cubicBezTo>
                    <a:pt x="37884" y="105410"/>
                    <a:pt x="37567" y="104617"/>
                    <a:pt x="36933" y="103983"/>
                  </a:cubicBezTo>
                  <a:cubicBezTo>
                    <a:pt x="37250" y="103349"/>
                    <a:pt x="37726" y="102874"/>
                    <a:pt x="38043" y="102240"/>
                  </a:cubicBezTo>
                  <a:close/>
                  <a:moveTo>
                    <a:pt x="32019" y="111116"/>
                  </a:moveTo>
                  <a:cubicBezTo>
                    <a:pt x="33604" y="109056"/>
                    <a:pt x="35348" y="107154"/>
                    <a:pt x="36616" y="104776"/>
                  </a:cubicBezTo>
                  <a:cubicBezTo>
                    <a:pt x="37092" y="105252"/>
                    <a:pt x="37409" y="106044"/>
                    <a:pt x="38043" y="106520"/>
                  </a:cubicBezTo>
                  <a:cubicBezTo>
                    <a:pt x="35982" y="109848"/>
                    <a:pt x="33446" y="112701"/>
                    <a:pt x="30751" y="115396"/>
                  </a:cubicBezTo>
                  <a:cubicBezTo>
                    <a:pt x="30276" y="114762"/>
                    <a:pt x="29800" y="114128"/>
                    <a:pt x="29325" y="113494"/>
                  </a:cubicBezTo>
                  <a:cubicBezTo>
                    <a:pt x="30117" y="112701"/>
                    <a:pt x="30910" y="111750"/>
                    <a:pt x="32019" y="111116"/>
                  </a:cubicBezTo>
                  <a:close/>
                  <a:moveTo>
                    <a:pt x="28849" y="113970"/>
                  </a:moveTo>
                  <a:cubicBezTo>
                    <a:pt x="29325" y="114604"/>
                    <a:pt x="29800" y="115238"/>
                    <a:pt x="30434" y="115872"/>
                  </a:cubicBezTo>
                  <a:cubicBezTo>
                    <a:pt x="30276" y="116189"/>
                    <a:pt x="29959" y="116506"/>
                    <a:pt x="29483" y="116664"/>
                  </a:cubicBezTo>
                  <a:cubicBezTo>
                    <a:pt x="29166" y="115872"/>
                    <a:pt x="28374" y="115396"/>
                    <a:pt x="27898" y="114762"/>
                  </a:cubicBezTo>
                  <a:cubicBezTo>
                    <a:pt x="28215" y="114604"/>
                    <a:pt x="28374" y="114128"/>
                    <a:pt x="28849" y="113970"/>
                  </a:cubicBezTo>
                  <a:close/>
                  <a:moveTo>
                    <a:pt x="27264" y="115238"/>
                  </a:moveTo>
                  <a:cubicBezTo>
                    <a:pt x="28057" y="115872"/>
                    <a:pt x="28374" y="116506"/>
                    <a:pt x="29008" y="117140"/>
                  </a:cubicBezTo>
                  <a:cubicBezTo>
                    <a:pt x="29008" y="117457"/>
                    <a:pt x="28691" y="117615"/>
                    <a:pt x="28532" y="117774"/>
                  </a:cubicBezTo>
                  <a:cubicBezTo>
                    <a:pt x="27898" y="117140"/>
                    <a:pt x="27423" y="116506"/>
                    <a:pt x="26789" y="115872"/>
                  </a:cubicBezTo>
                  <a:cubicBezTo>
                    <a:pt x="26947" y="115713"/>
                    <a:pt x="27264" y="115555"/>
                    <a:pt x="27264" y="115238"/>
                  </a:cubicBezTo>
                  <a:close/>
                  <a:moveTo>
                    <a:pt x="26154" y="116347"/>
                  </a:moveTo>
                  <a:cubicBezTo>
                    <a:pt x="26789" y="116823"/>
                    <a:pt x="27264" y="117615"/>
                    <a:pt x="27898" y="118249"/>
                  </a:cubicBezTo>
                  <a:cubicBezTo>
                    <a:pt x="27740" y="118566"/>
                    <a:pt x="27264" y="118725"/>
                    <a:pt x="27106" y="119042"/>
                  </a:cubicBezTo>
                  <a:cubicBezTo>
                    <a:pt x="26472" y="118249"/>
                    <a:pt x="25996" y="117615"/>
                    <a:pt x="25520" y="116823"/>
                  </a:cubicBezTo>
                  <a:cubicBezTo>
                    <a:pt x="25679" y="116664"/>
                    <a:pt x="25996" y="116506"/>
                    <a:pt x="26154" y="116189"/>
                  </a:cubicBezTo>
                  <a:close/>
                  <a:moveTo>
                    <a:pt x="24728" y="117457"/>
                  </a:moveTo>
                  <a:cubicBezTo>
                    <a:pt x="25520" y="117932"/>
                    <a:pt x="25837" y="118883"/>
                    <a:pt x="26472" y="119359"/>
                  </a:cubicBezTo>
                  <a:cubicBezTo>
                    <a:pt x="26154" y="119993"/>
                    <a:pt x="25679" y="120151"/>
                    <a:pt x="25362" y="120468"/>
                  </a:cubicBezTo>
                  <a:cubicBezTo>
                    <a:pt x="24569" y="119993"/>
                    <a:pt x="23935" y="119359"/>
                    <a:pt x="23460" y="118566"/>
                  </a:cubicBezTo>
                  <a:cubicBezTo>
                    <a:pt x="23935" y="118249"/>
                    <a:pt x="24411" y="117932"/>
                    <a:pt x="24728" y="117457"/>
                  </a:cubicBezTo>
                  <a:close/>
                  <a:moveTo>
                    <a:pt x="11889" y="121895"/>
                  </a:moveTo>
                  <a:cubicBezTo>
                    <a:pt x="12206" y="122054"/>
                    <a:pt x="12681" y="122371"/>
                    <a:pt x="12681" y="122846"/>
                  </a:cubicBezTo>
                  <a:cubicBezTo>
                    <a:pt x="12047" y="123005"/>
                    <a:pt x="11413" y="123005"/>
                    <a:pt x="10938" y="123322"/>
                  </a:cubicBezTo>
                  <a:cubicBezTo>
                    <a:pt x="11096" y="123005"/>
                    <a:pt x="11730" y="122371"/>
                    <a:pt x="11889" y="121895"/>
                  </a:cubicBezTo>
                  <a:close/>
                  <a:moveTo>
                    <a:pt x="22826" y="119200"/>
                  </a:moveTo>
                  <a:cubicBezTo>
                    <a:pt x="23460" y="119834"/>
                    <a:pt x="23935" y="120468"/>
                    <a:pt x="24569" y="121102"/>
                  </a:cubicBezTo>
                  <a:cubicBezTo>
                    <a:pt x="22192" y="122688"/>
                    <a:pt x="20131" y="124431"/>
                    <a:pt x="17595" y="125699"/>
                  </a:cubicBezTo>
                  <a:cubicBezTo>
                    <a:pt x="17436" y="125699"/>
                    <a:pt x="17912" y="125541"/>
                    <a:pt x="17754" y="125382"/>
                  </a:cubicBezTo>
                  <a:cubicBezTo>
                    <a:pt x="17278" y="124907"/>
                    <a:pt x="16644" y="125541"/>
                    <a:pt x="16327" y="125699"/>
                  </a:cubicBezTo>
                  <a:cubicBezTo>
                    <a:pt x="14900" y="126492"/>
                    <a:pt x="13157" y="127443"/>
                    <a:pt x="11572" y="128077"/>
                  </a:cubicBezTo>
                  <a:cubicBezTo>
                    <a:pt x="11413" y="127443"/>
                    <a:pt x="10938" y="126967"/>
                    <a:pt x="10779" y="126333"/>
                  </a:cubicBezTo>
                  <a:cubicBezTo>
                    <a:pt x="16327" y="125382"/>
                    <a:pt x="19339" y="122212"/>
                    <a:pt x="22826" y="119200"/>
                  </a:cubicBezTo>
                  <a:close/>
                  <a:moveTo>
                    <a:pt x="3488" y="121420"/>
                  </a:moveTo>
                  <a:cubicBezTo>
                    <a:pt x="3012" y="120785"/>
                    <a:pt x="3171" y="119834"/>
                    <a:pt x="3171" y="118883"/>
                  </a:cubicBezTo>
                  <a:cubicBezTo>
                    <a:pt x="3329" y="118566"/>
                    <a:pt x="3646" y="118883"/>
                    <a:pt x="3805" y="118566"/>
                  </a:cubicBezTo>
                  <a:cubicBezTo>
                    <a:pt x="3805" y="118408"/>
                    <a:pt x="3488" y="117932"/>
                    <a:pt x="3488" y="117932"/>
                  </a:cubicBezTo>
                  <a:cubicBezTo>
                    <a:pt x="3805" y="116981"/>
                    <a:pt x="5073" y="117140"/>
                    <a:pt x="6182" y="117140"/>
                  </a:cubicBezTo>
                  <a:cubicBezTo>
                    <a:pt x="5231" y="117774"/>
                    <a:pt x="3329" y="118091"/>
                    <a:pt x="3805" y="119359"/>
                  </a:cubicBezTo>
                  <a:cubicBezTo>
                    <a:pt x="5231" y="118883"/>
                    <a:pt x="6499" y="117615"/>
                    <a:pt x="8401" y="118091"/>
                  </a:cubicBezTo>
                  <a:cubicBezTo>
                    <a:pt x="9035" y="119200"/>
                    <a:pt x="9670" y="120627"/>
                    <a:pt x="9353" y="122212"/>
                  </a:cubicBezTo>
                  <a:lnTo>
                    <a:pt x="8718" y="122212"/>
                  </a:lnTo>
                  <a:cubicBezTo>
                    <a:pt x="8718" y="121261"/>
                    <a:pt x="9194" y="119993"/>
                    <a:pt x="8718" y="119042"/>
                  </a:cubicBezTo>
                  <a:cubicBezTo>
                    <a:pt x="8243" y="119042"/>
                    <a:pt x="8401" y="119359"/>
                    <a:pt x="8084" y="119359"/>
                  </a:cubicBezTo>
                  <a:cubicBezTo>
                    <a:pt x="7133" y="118091"/>
                    <a:pt x="3488" y="119676"/>
                    <a:pt x="3488" y="121420"/>
                  </a:cubicBezTo>
                  <a:close/>
                  <a:moveTo>
                    <a:pt x="7926" y="121420"/>
                  </a:moveTo>
                  <a:cubicBezTo>
                    <a:pt x="8084" y="121895"/>
                    <a:pt x="7926" y="122212"/>
                    <a:pt x="7767" y="122529"/>
                  </a:cubicBezTo>
                  <a:cubicBezTo>
                    <a:pt x="7450" y="122529"/>
                    <a:pt x="7133" y="122529"/>
                    <a:pt x="6658" y="122529"/>
                  </a:cubicBezTo>
                  <a:cubicBezTo>
                    <a:pt x="6816" y="121895"/>
                    <a:pt x="6658" y="120785"/>
                    <a:pt x="7450" y="120785"/>
                  </a:cubicBezTo>
                  <a:cubicBezTo>
                    <a:pt x="7450" y="121261"/>
                    <a:pt x="7450" y="121578"/>
                    <a:pt x="7926" y="121420"/>
                  </a:cubicBezTo>
                  <a:close/>
                  <a:moveTo>
                    <a:pt x="6658" y="126492"/>
                  </a:moveTo>
                  <a:cubicBezTo>
                    <a:pt x="7609" y="126650"/>
                    <a:pt x="8560" y="126333"/>
                    <a:pt x="9670" y="126492"/>
                  </a:cubicBezTo>
                  <a:cubicBezTo>
                    <a:pt x="9828" y="127284"/>
                    <a:pt x="10145" y="127918"/>
                    <a:pt x="10621" y="128552"/>
                  </a:cubicBezTo>
                  <a:cubicBezTo>
                    <a:pt x="10145" y="128869"/>
                    <a:pt x="9511" y="129187"/>
                    <a:pt x="8877" y="129345"/>
                  </a:cubicBezTo>
                  <a:cubicBezTo>
                    <a:pt x="7926" y="128552"/>
                    <a:pt x="7292" y="127601"/>
                    <a:pt x="6658" y="126492"/>
                  </a:cubicBezTo>
                  <a:close/>
                  <a:moveTo>
                    <a:pt x="9353" y="129979"/>
                  </a:moveTo>
                  <a:cubicBezTo>
                    <a:pt x="10145" y="129979"/>
                    <a:pt x="10462" y="129662"/>
                    <a:pt x="10938" y="129504"/>
                  </a:cubicBezTo>
                  <a:cubicBezTo>
                    <a:pt x="11413" y="129662"/>
                    <a:pt x="11255" y="130455"/>
                    <a:pt x="11572" y="130772"/>
                  </a:cubicBezTo>
                  <a:cubicBezTo>
                    <a:pt x="11255" y="131089"/>
                    <a:pt x="10779" y="131247"/>
                    <a:pt x="10304" y="131406"/>
                  </a:cubicBezTo>
                  <a:cubicBezTo>
                    <a:pt x="9987" y="130930"/>
                    <a:pt x="9353" y="130455"/>
                    <a:pt x="9353" y="129979"/>
                  </a:cubicBezTo>
                  <a:close/>
                  <a:moveTo>
                    <a:pt x="10938" y="132040"/>
                  </a:moveTo>
                  <a:cubicBezTo>
                    <a:pt x="11413" y="132040"/>
                    <a:pt x="11730" y="131723"/>
                    <a:pt x="12047" y="131564"/>
                  </a:cubicBezTo>
                  <a:cubicBezTo>
                    <a:pt x="12523" y="132198"/>
                    <a:pt x="12840" y="132674"/>
                    <a:pt x="13157" y="133466"/>
                  </a:cubicBezTo>
                  <a:cubicBezTo>
                    <a:pt x="12681" y="133466"/>
                    <a:pt x="12364" y="133625"/>
                    <a:pt x="11889" y="133625"/>
                  </a:cubicBezTo>
                  <a:cubicBezTo>
                    <a:pt x="11730" y="132991"/>
                    <a:pt x="11096" y="132674"/>
                    <a:pt x="10938" y="132040"/>
                  </a:cubicBezTo>
                  <a:close/>
                  <a:moveTo>
                    <a:pt x="12523" y="134417"/>
                  </a:moveTo>
                  <a:cubicBezTo>
                    <a:pt x="12840" y="134259"/>
                    <a:pt x="13315" y="134417"/>
                    <a:pt x="13632" y="134100"/>
                  </a:cubicBezTo>
                  <a:cubicBezTo>
                    <a:pt x="14108" y="134576"/>
                    <a:pt x="14266" y="135527"/>
                    <a:pt x="14900" y="135844"/>
                  </a:cubicBezTo>
                  <a:cubicBezTo>
                    <a:pt x="14583" y="136161"/>
                    <a:pt x="14108" y="136161"/>
                    <a:pt x="13791" y="136319"/>
                  </a:cubicBezTo>
                  <a:cubicBezTo>
                    <a:pt x="13315" y="135685"/>
                    <a:pt x="12998" y="135051"/>
                    <a:pt x="12523" y="134417"/>
                  </a:cubicBezTo>
                  <a:close/>
                  <a:moveTo>
                    <a:pt x="14266" y="136953"/>
                  </a:moveTo>
                  <a:cubicBezTo>
                    <a:pt x="16010" y="136636"/>
                    <a:pt x="16010" y="138380"/>
                    <a:pt x="16802" y="139173"/>
                  </a:cubicBezTo>
                  <a:cubicBezTo>
                    <a:pt x="16485" y="139331"/>
                    <a:pt x="16010" y="139331"/>
                    <a:pt x="15693" y="139490"/>
                  </a:cubicBezTo>
                  <a:cubicBezTo>
                    <a:pt x="15217" y="138539"/>
                    <a:pt x="14583" y="137905"/>
                    <a:pt x="14266" y="136953"/>
                  </a:cubicBezTo>
                  <a:close/>
                  <a:moveTo>
                    <a:pt x="16327" y="140282"/>
                  </a:moveTo>
                  <a:cubicBezTo>
                    <a:pt x="17595" y="139807"/>
                    <a:pt x="17595" y="140758"/>
                    <a:pt x="18229" y="141392"/>
                  </a:cubicBezTo>
                  <a:cubicBezTo>
                    <a:pt x="17912" y="141550"/>
                    <a:pt x="17754" y="141867"/>
                    <a:pt x="17119" y="141867"/>
                  </a:cubicBezTo>
                  <a:cubicBezTo>
                    <a:pt x="16961" y="141233"/>
                    <a:pt x="16485" y="140758"/>
                    <a:pt x="16327" y="140282"/>
                  </a:cubicBezTo>
                  <a:close/>
                  <a:moveTo>
                    <a:pt x="17278" y="142026"/>
                  </a:moveTo>
                  <a:cubicBezTo>
                    <a:pt x="17754" y="142026"/>
                    <a:pt x="18071" y="142343"/>
                    <a:pt x="18705" y="142184"/>
                  </a:cubicBezTo>
                  <a:cubicBezTo>
                    <a:pt x="19180" y="143135"/>
                    <a:pt x="19814" y="143769"/>
                    <a:pt x="20290" y="144720"/>
                  </a:cubicBezTo>
                  <a:cubicBezTo>
                    <a:pt x="19973" y="144879"/>
                    <a:pt x="19656" y="145037"/>
                    <a:pt x="19497" y="145196"/>
                  </a:cubicBezTo>
                  <a:cubicBezTo>
                    <a:pt x="18388" y="144403"/>
                    <a:pt x="18071" y="142977"/>
                    <a:pt x="17278" y="142026"/>
                  </a:cubicBezTo>
                  <a:close/>
                  <a:moveTo>
                    <a:pt x="19973" y="145830"/>
                  </a:moveTo>
                  <a:cubicBezTo>
                    <a:pt x="21399" y="145196"/>
                    <a:pt x="21399" y="146940"/>
                    <a:pt x="22192" y="147415"/>
                  </a:cubicBezTo>
                  <a:cubicBezTo>
                    <a:pt x="21399" y="147415"/>
                    <a:pt x="20765" y="146306"/>
                    <a:pt x="19973" y="145830"/>
                  </a:cubicBezTo>
                  <a:close/>
                  <a:moveTo>
                    <a:pt x="56113" y="175154"/>
                  </a:moveTo>
                  <a:cubicBezTo>
                    <a:pt x="55479" y="174996"/>
                    <a:pt x="55003" y="174679"/>
                    <a:pt x="54528" y="174362"/>
                  </a:cubicBezTo>
                  <a:lnTo>
                    <a:pt x="54528" y="172460"/>
                  </a:lnTo>
                  <a:cubicBezTo>
                    <a:pt x="55162" y="172777"/>
                    <a:pt x="55479" y="173252"/>
                    <a:pt x="56113" y="173411"/>
                  </a:cubicBezTo>
                  <a:lnTo>
                    <a:pt x="56113" y="175154"/>
                  </a:lnTo>
                  <a:close/>
                  <a:moveTo>
                    <a:pt x="58332" y="176422"/>
                  </a:moveTo>
                  <a:cubicBezTo>
                    <a:pt x="58173" y="176422"/>
                    <a:pt x="58015" y="176264"/>
                    <a:pt x="57856" y="176264"/>
                  </a:cubicBezTo>
                  <a:lnTo>
                    <a:pt x="57856" y="174679"/>
                  </a:lnTo>
                  <a:cubicBezTo>
                    <a:pt x="58173" y="174679"/>
                    <a:pt x="58173" y="174837"/>
                    <a:pt x="58332" y="174837"/>
                  </a:cubicBezTo>
                  <a:cubicBezTo>
                    <a:pt x="58332" y="175471"/>
                    <a:pt x="58332" y="175788"/>
                    <a:pt x="58332" y="176422"/>
                  </a:cubicBezTo>
                  <a:close/>
                  <a:moveTo>
                    <a:pt x="60551" y="177532"/>
                  </a:moveTo>
                  <a:cubicBezTo>
                    <a:pt x="60234" y="177373"/>
                    <a:pt x="59917" y="177215"/>
                    <a:pt x="59600" y="177056"/>
                  </a:cubicBezTo>
                  <a:cubicBezTo>
                    <a:pt x="59600" y="176422"/>
                    <a:pt x="59283" y="176105"/>
                    <a:pt x="59283" y="175313"/>
                  </a:cubicBezTo>
                  <a:cubicBezTo>
                    <a:pt x="59758" y="175471"/>
                    <a:pt x="60075" y="175630"/>
                    <a:pt x="60551" y="175788"/>
                  </a:cubicBezTo>
                  <a:close/>
                  <a:moveTo>
                    <a:pt x="63880" y="178959"/>
                  </a:moveTo>
                  <a:cubicBezTo>
                    <a:pt x="63246" y="178800"/>
                    <a:pt x="62929" y="178483"/>
                    <a:pt x="62295" y="178325"/>
                  </a:cubicBezTo>
                  <a:cubicBezTo>
                    <a:pt x="62295" y="177849"/>
                    <a:pt x="62295" y="177215"/>
                    <a:pt x="62295" y="176739"/>
                  </a:cubicBezTo>
                  <a:cubicBezTo>
                    <a:pt x="62929" y="176898"/>
                    <a:pt x="63404" y="177056"/>
                    <a:pt x="64038" y="177215"/>
                  </a:cubicBezTo>
                  <a:cubicBezTo>
                    <a:pt x="63880" y="177691"/>
                    <a:pt x="63880" y="178325"/>
                    <a:pt x="63880" y="178959"/>
                  </a:cubicBezTo>
                  <a:close/>
                  <a:moveTo>
                    <a:pt x="65306" y="179593"/>
                  </a:moveTo>
                  <a:cubicBezTo>
                    <a:pt x="65148" y="178959"/>
                    <a:pt x="64989" y="178325"/>
                    <a:pt x="64831" y="177532"/>
                  </a:cubicBezTo>
                  <a:cubicBezTo>
                    <a:pt x="65306" y="177532"/>
                    <a:pt x="65306" y="177849"/>
                    <a:pt x="65623" y="177849"/>
                  </a:cubicBezTo>
                  <a:cubicBezTo>
                    <a:pt x="65623" y="178642"/>
                    <a:pt x="65940" y="179117"/>
                    <a:pt x="65940" y="179751"/>
                  </a:cubicBezTo>
                  <a:cubicBezTo>
                    <a:pt x="65782" y="179751"/>
                    <a:pt x="65465" y="179593"/>
                    <a:pt x="65306" y="179593"/>
                  </a:cubicBezTo>
                  <a:close/>
                  <a:moveTo>
                    <a:pt x="88607" y="187360"/>
                  </a:moveTo>
                  <a:cubicBezTo>
                    <a:pt x="89083" y="187360"/>
                    <a:pt x="89400" y="187518"/>
                    <a:pt x="89717" y="187677"/>
                  </a:cubicBezTo>
                  <a:cubicBezTo>
                    <a:pt x="89875" y="188311"/>
                    <a:pt x="90034" y="188786"/>
                    <a:pt x="90192" y="189262"/>
                  </a:cubicBezTo>
                  <a:cubicBezTo>
                    <a:pt x="89083" y="189579"/>
                    <a:pt x="88924" y="187994"/>
                    <a:pt x="88607" y="187360"/>
                  </a:cubicBezTo>
                  <a:close/>
                  <a:moveTo>
                    <a:pt x="93204" y="190054"/>
                  </a:moveTo>
                  <a:cubicBezTo>
                    <a:pt x="92570" y="189896"/>
                    <a:pt x="91936" y="189737"/>
                    <a:pt x="91302" y="189579"/>
                  </a:cubicBezTo>
                  <a:cubicBezTo>
                    <a:pt x="90985" y="189103"/>
                    <a:pt x="90826" y="188628"/>
                    <a:pt x="90826" y="187994"/>
                  </a:cubicBezTo>
                  <a:cubicBezTo>
                    <a:pt x="91460" y="188152"/>
                    <a:pt x="92253" y="188152"/>
                    <a:pt x="93045" y="188469"/>
                  </a:cubicBezTo>
                  <a:cubicBezTo>
                    <a:pt x="93045" y="188945"/>
                    <a:pt x="93362" y="189737"/>
                    <a:pt x="93204" y="190054"/>
                  </a:cubicBezTo>
                  <a:close/>
                  <a:moveTo>
                    <a:pt x="94313" y="190213"/>
                  </a:moveTo>
                  <a:cubicBezTo>
                    <a:pt x="94155" y="189737"/>
                    <a:pt x="93996" y="189262"/>
                    <a:pt x="93838" y="188628"/>
                  </a:cubicBezTo>
                  <a:cubicBezTo>
                    <a:pt x="94630" y="188628"/>
                    <a:pt x="95264" y="188945"/>
                    <a:pt x="96057" y="188945"/>
                  </a:cubicBezTo>
                  <a:cubicBezTo>
                    <a:pt x="96216" y="189579"/>
                    <a:pt x="96374" y="190213"/>
                    <a:pt x="96374" y="190847"/>
                  </a:cubicBezTo>
                  <a:cubicBezTo>
                    <a:pt x="95582" y="190688"/>
                    <a:pt x="94947" y="190530"/>
                    <a:pt x="94313" y="190213"/>
                  </a:cubicBezTo>
                  <a:close/>
                  <a:moveTo>
                    <a:pt x="97484" y="191164"/>
                  </a:moveTo>
                  <a:cubicBezTo>
                    <a:pt x="97325" y="190688"/>
                    <a:pt x="97167" y="189896"/>
                    <a:pt x="97008" y="189262"/>
                  </a:cubicBezTo>
                  <a:cubicBezTo>
                    <a:pt x="97801" y="189420"/>
                    <a:pt x="98593" y="189737"/>
                    <a:pt x="99227" y="189896"/>
                  </a:cubicBezTo>
                  <a:cubicBezTo>
                    <a:pt x="99227" y="190688"/>
                    <a:pt x="99544" y="191164"/>
                    <a:pt x="99544" y="191798"/>
                  </a:cubicBezTo>
                  <a:cubicBezTo>
                    <a:pt x="98910" y="191639"/>
                    <a:pt x="98118" y="191322"/>
                    <a:pt x="97484" y="191164"/>
                  </a:cubicBezTo>
                  <a:close/>
                  <a:moveTo>
                    <a:pt x="100812" y="192273"/>
                  </a:moveTo>
                  <a:cubicBezTo>
                    <a:pt x="100654" y="191639"/>
                    <a:pt x="100337" y="191005"/>
                    <a:pt x="100337" y="190213"/>
                  </a:cubicBezTo>
                  <a:cubicBezTo>
                    <a:pt x="101605" y="190847"/>
                    <a:pt x="102873" y="191322"/>
                    <a:pt x="104141" y="191798"/>
                  </a:cubicBezTo>
                  <a:cubicBezTo>
                    <a:pt x="104300" y="192432"/>
                    <a:pt x="104617" y="192907"/>
                    <a:pt x="104775" y="193541"/>
                  </a:cubicBezTo>
                  <a:cubicBezTo>
                    <a:pt x="103507" y="193066"/>
                    <a:pt x="102080" y="192590"/>
                    <a:pt x="100812" y="192273"/>
                  </a:cubicBezTo>
                  <a:close/>
                  <a:moveTo>
                    <a:pt x="120467" y="193541"/>
                  </a:moveTo>
                  <a:cubicBezTo>
                    <a:pt x="119675" y="193859"/>
                    <a:pt x="119199" y="194176"/>
                    <a:pt x="118565" y="194493"/>
                  </a:cubicBezTo>
                  <a:cubicBezTo>
                    <a:pt x="118407" y="194176"/>
                    <a:pt x="118882" y="193700"/>
                    <a:pt x="118724" y="193224"/>
                  </a:cubicBezTo>
                  <a:cubicBezTo>
                    <a:pt x="119199" y="192907"/>
                    <a:pt x="119833" y="192749"/>
                    <a:pt x="120309" y="192432"/>
                  </a:cubicBezTo>
                  <a:cubicBezTo>
                    <a:pt x="120626" y="192590"/>
                    <a:pt x="120467" y="193383"/>
                    <a:pt x="120309" y="193541"/>
                  </a:cubicBezTo>
                  <a:close/>
                  <a:moveTo>
                    <a:pt x="123004" y="192590"/>
                  </a:moveTo>
                  <a:cubicBezTo>
                    <a:pt x="122528" y="192907"/>
                    <a:pt x="121736" y="192907"/>
                    <a:pt x="121260" y="193224"/>
                  </a:cubicBezTo>
                  <a:lnTo>
                    <a:pt x="121260" y="192273"/>
                  </a:lnTo>
                  <a:cubicBezTo>
                    <a:pt x="121736" y="191956"/>
                    <a:pt x="122370" y="191639"/>
                    <a:pt x="123162" y="191481"/>
                  </a:cubicBezTo>
                  <a:cubicBezTo>
                    <a:pt x="123162" y="191956"/>
                    <a:pt x="123162" y="192273"/>
                    <a:pt x="123004" y="192590"/>
                  </a:cubicBezTo>
                  <a:close/>
                  <a:moveTo>
                    <a:pt x="125223" y="191798"/>
                  </a:moveTo>
                  <a:cubicBezTo>
                    <a:pt x="124747" y="191956"/>
                    <a:pt x="124272" y="192273"/>
                    <a:pt x="123796" y="192273"/>
                  </a:cubicBezTo>
                  <a:lnTo>
                    <a:pt x="123796" y="191322"/>
                  </a:lnTo>
                  <a:cubicBezTo>
                    <a:pt x="124272" y="191164"/>
                    <a:pt x="124747" y="190847"/>
                    <a:pt x="125381" y="190847"/>
                  </a:cubicBezTo>
                  <a:cubicBezTo>
                    <a:pt x="125381" y="191164"/>
                    <a:pt x="125381" y="191481"/>
                    <a:pt x="125223" y="191798"/>
                  </a:cubicBezTo>
                  <a:close/>
                  <a:moveTo>
                    <a:pt x="128076" y="191005"/>
                  </a:moveTo>
                  <a:cubicBezTo>
                    <a:pt x="127442" y="191005"/>
                    <a:pt x="126808" y="191322"/>
                    <a:pt x="126174" y="191481"/>
                  </a:cubicBezTo>
                  <a:lnTo>
                    <a:pt x="126174" y="190530"/>
                  </a:lnTo>
                  <a:cubicBezTo>
                    <a:pt x="126808" y="190371"/>
                    <a:pt x="127283" y="190054"/>
                    <a:pt x="128076" y="190054"/>
                  </a:cubicBezTo>
                  <a:lnTo>
                    <a:pt x="128076" y="191005"/>
                  </a:lnTo>
                  <a:close/>
                  <a:moveTo>
                    <a:pt x="130612" y="190213"/>
                  </a:moveTo>
                  <a:cubicBezTo>
                    <a:pt x="129978" y="190371"/>
                    <a:pt x="129502" y="190688"/>
                    <a:pt x="128868" y="190688"/>
                  </a:cubicBezTo>
                  <a:lnTo>
                    <a:pt x="128868" y="189737"/>
                  </a:lnTo>
                  <a:cubicBezTo>
                    <a:pt x="129502" y="189579"/>
                    <a:pt x="129978" y="189262"/>
                    <a:pt x="130771" y="189103"/>
                  </a:cubicBezTo>
                  <a:cubicBezTo>
                    <a:pt x="130771" y="189579"/>
                    <a:pt x="130612" y="189896"/>
                    <a:pt x="130612" y="190213"/>
                  </a:cubicBezTo>
                  <a:close/>
                  <a:moveTo>
                    <a:pt x="133148" y="188945"/>
                  </a:moveTo>
                  <a:cubicBezTo>
                    <a:pt x="132673" y="189262"/>
                    <a:pt x="132197" y="189579"/>
                    <a:pt x="131563" y="189737"/>
                  </a:cubicBezTo>
                  <a:lnTo>
                    <a:pt x="131563" y="188786"/>
                  </a:lnTo>
                  <a:cubicBezTo>
                    <a:pt x="132039" y="188628"/>
                    <a:pt x="132673" y="188311"/>
                    <a:pt x="133148" y="188152"/>
                  </a:cubicBezTo>
                  <a:close/>
                  <a:moveTo>
                    <a:pt x="134099" y="188628"/>
                  </a:moveTo>
                  <a:lnTo>
                    <a:pt x="134099" y="187677"/>
                  </a:lnTo>
                  <a:cubicBezTo>
                    <a:pt x="134416" y="187518"/>
                    <a:pt x="134733" y="187360"/>
                    <a:pt x="134892" y="187201"/>
                  </a:cubicBezTo>
                  <a:cubicBezTo>
                    <a:pt x="135367" y="187835"/>
                    <a:pt x="134733" y="188628"/>
                    <a:pt x="134099" y="188628"/>
                  </a:cubicBezTo>
                  <a:close/>
                  <a:moveTo>
                    <a:pt x="153279" y="181653"/>
                  </a:moveTo>
                  <a:cubicBezTo>
                    <a:pt x="152803" y="181970"/>
                    <a:pt x="152169" y="182129"/>
                    <a:pt x="151694" y="182287"/>
                  </a:cubicBezTo>
                  <a:cubicBezTo>
                    <a:pt x="151535" y="181970"/>
                    <a:pt x="151694" y="181495"/>
                    <a:pt x="151694" y="180861"/>
                  </a:cubicBezTo>
                  <a:cubicBezTo>
                    <a:pt x="152169" y="180702"/>
                    <a:pt x="152645" y="180544"/>
                    <a:pt x="153279" y="180544"/>
                  </a:cubicBezTo>
                  <a:close/>
                  <a:moveTo>
                    <a:pt x="153754" y="181336"/>
                  </a:moveTo>
                  <a:cubicBezTo>
                    <a:pt x="153913" y="181019"/>
                    <a:pt x="153596" y="180702"/>
                    <a:pt x="153754" y="180385"/>
                  </a:cubicBezTo>
                  <a:cubicBezTo>
                    <a:pt x="154547" y="180068"/>
                    <a:pt x="155656" y="179910"/>
                    <a:pt x="156449" y="179593"/>
                  </a:cubicBezTo>
                  <a:cubicBezTo>
                    <a:pt x="156766" y="179593"/>
                    <a:pt x="156608" y="180227"/>
                    <a:pt x="156608" y="180702"/>
                  </a:cubicBezTo>
                  <a:cubicBezTo>
                    <a:pt x="155815" y="181019"/>
                    <a:pt x="154705" y="181178"/>
                    <a:pt x="153754" y="181336"/>
                  </a:cubicBezTo>
                  <a:close/>
                  <a:moveTo>
                    <a:pt x="157242" y="180544"/>
                  </a:moveTo>
                  <a:lnTo>
                    <a:pt x="157242" y="179434"/>
                  </a:lnTo>
                  <a:cubicBezTo>
                    <a:pt x="157876" y="179276"/>
                    <a:pt x="158510" y="179117"/>
                    <a:pt x="158827" y="178800"/>
                  </a:cubicBezTo>
                  <a:cubicBezTo>
                    <a:pt x="159144" y="178959"/>
                    <a:pt x="159144" y="179434"/>
                    <a:pt x="159144" y="179910"/>
                  </a:cubicBezTo>
                  <a:cubicBezTo>
                    <a:pt x="158510" y="180068"/>
                    <a:pt x="158034" y="180385"/>
                    <a:pt x="157242" y="180544"/>
                  </a:cubicBezTo>
                  <a:close/>
                  <a:moveTo>
                    <a:pt x="159936" y="179593"/>
                  </a:moveTo>
                  <a:cubicBezTo>
                    <a:pt x="159936" y="179117"/>
                    <a:pt x="159778" y="178800"/>
                    <a:pt x="159778" y="178325"/>
                  </a:cubicBezTo>
                  <a:cubicBezTo>
                    <a:pt x="160253" y="178166"/>
                    <a:pt x="160887" y="177849"/>
                    <a:pt x="161363" y="177532"/>
                  </a:cubicBezTo>
                  <a:cubicBezTo>
                    <a:pt x="161521" y="178008"/>
                    <a:pt x="161521" y="178483"/>
                    <a:pt x="161521" y="178959"/>
                  </a:cubicBezTo>
                  <a:cubicBezTo>
                    <a:pt x="161046" y="179117"/>
                    <a:pt x="160412" y="179434"/>
                    <a:pt x="159936" y="179593"/>
                  </a:cubicBezTo>
                  <a:close/>
                  <a:moveTo>
                    <a:pt x="164057" y="178008"/>
                  </a:moveTo>
                  <a:cubicBezTo>
                    <a:pt x="163423" y="178166"/>
                    <a:pt x="162948" y="178642"/>
                    <a:pt x="162155" y="178642"/>
                  </a:cubicBezTo>
                  <a:lnTo>
                    <a:pt x="162155" y="177215"/>
                  </a:lnTo>
                  <a:cubicBezTo>
                    <a:pt x="162789" y="177056"/>
                    <a:pt x="163423" y="176898"/>
                    <a:pt x="163899" y="176581"/>
                  </a:cubicBezTo>
                  <a:cubicBezTo>
                    <a:pt x="164216" y="176739"/>
                    <a:pt x="163899" y="177532"/>
                    <a:pt x="164057" y="177849"/>
                  </a:cubicBezTo>
                  <a:close/>
                  <a:moveTo>
                    <a:pt x="165801" y="176898"/>
                  </a:moveTo>
                  <a:cubicBezTo>
                    <a:pt x="165484" y="177056"/>
                    <a:pt x="165326" y="177373"/>
                    <a:pt x="164850" y="177373"/>
                  </a:cubicBezTo>
                  <a:lnTo>
                    <a:pt x="164850" y="176105"/>
                  </a:lnTo>
                  <a:cubicBezTo>
                    <a:pt x="165167" y="175947"/>
                    <a:pt x="165484" y="175788"/>
                    <a:pt x="165801" y="175630"/>
                  </a:cubicBezTo>
                  <a:cubicBezTo>
                    <a:pt x="166118" y="175788"/>
                    <a:pt x="165801" y="176581"/>
                    <a:pt x="165960" y="176898"/>
                  </a:cubicBezTo>
                  <a:close/>
                  <a:moveTo>
                    <a:pt x="168020" y="175630"/>
                  </a:moveTo>
                  <a:cubicBezTo>
                    <a:pt x="167545" y="175947"/>
                    <a:pt x="167069" y="176264"/>
                    <a:pt x="166435" y="176581"/>
                  </a:cubicBezTo>
                  <a:cubicBezTo>
                    <a:pt x="166594" y="176105"/>
                    <a:pt x="166594" y="175630"/>
                    <a:pt x="166594" y="175154"/>
                  </a:cubicBezTo>
                  <a:cubicBezTo>
                    <a:pt x="167069" y="174837"/>
                    <a:pt x="167545" y="174520"/>
                    <a:pt x="168020" y="174203"/>
                  </a:cubicBezTo>
                  <a:cubicBezTo>
                    <a:pt x="168179" y="174520"/>
                    <a:pt x="168020" y="175154"/>
                    <a:pt x="168020" y="175630"/>
                  </a:cubicBezTo>
                  <a:close/>
                  <a:moveTo>
                    <a:pt x="168813" y="174996"/>
                  </a:moveTo>
                  <a:lnTo>
                    <a:pt x="168813" y="173569"/>
                  </a:lnTo>
                  <a:cubicBezTo>
                    <a:pt x="168971" y="173411"/>
                    <a:pt x="169447" y="173252"/>
                    <a:pt x="169605" y="173094"/>
                  </a:cubicBezTo>
                  <a:cubicBezTo>
                    <a:pt x="170081" y="173728"/>
                    <a:pt x="169605" y="174996"/>
                    <a:pt x="168813" y="174996"/>
                  </a:cubicBezTo>
                  <a:close/>
                  <a:moveTo>
                    <a:pt x="170556" y="173886"/>
                  </a:moveTo>
                  <a:cubicBezTo>
                    <a:pt x="170873" y="173411"/>
                    <a:pt x="170556" y="172777"/>
                    <a:pt x="170715" y="172460"/>
                  </a:cubicBezTo>
                  <a:cubicBezTo>
                    <a:pt x="170873" y="171984"/>
                    <a:pt x="171507" y="171826"/>
                    <a:pt x="171824" y="171509"/>
                  </a:cubicBezTo>
                  <a:cubicBezTo>
                    <a:pt x="172141" y="172618"/>
                    <a:pt x="171507" y="173569"/>
                    <a:pt x="170556" y="173886"/>
                  </a:cubicBezTo>
                  <a:close/>
                  <a:moveTo>
                    <a:pt x="173727" y="171826"/>
                  </a:moveTo>
                  <a:cubicBezTo>
                    <a:pt x="173410" y="171984"/>
                    <a:pt x="172934" y="172301"/>
                    <a:pt x="172617" y="172618"/>
                  </a:cubicBezTo>
                  <a:cubicBezTo>
                    <a:pt x="172458" y="172143"/>
                    <a:pt x="172775" y="171667"/>
                    <a:pt x="172617" y="171033"/>
                  </a:cubicBezTo>
                  <a:cubicBezTo>
                    <a:pt x="172775" y="170558"/>
                    <a:pt x="173410" y="170399"/>
                    <a:pt x="173727" y="170082"/>
                  </a:cubicBezTo>
                  <a:cubicBezTo>
                    <a:pt x="173885" y="170558"/>
                    <a:pt x="173727" y="171192"/>
                    <a:pt x="173727" y="171826"/>
                  </a:cubicBezTo>
                  <a:close/>
                  <a:moveTo>
                    <a:pt x="174361" y="171033"/>
                  </a:moveTo>
                  <a:lnTo>
                    <a:pt x="174361" y="169607"/>
                  </a:lnTo>
                  <a:cubicBezTo>
                    <a:pt x="174678" y="169448"/>
                    <a:pt x="174995" y="169289"/>
                    <a:pt x="175153" y="169131"/>
                  </a:cubicBezTo>
                  <a:cubicBezTo>
                    <a:pt x="175470" y="169131"/>
                    <a:pt x="175312" y="169924"/>
                    <a:pt x="175470" y="170082"/>
                  </a:cubicBezTo>
                  <a:cubicBezTo>
                    <a:pt x="175312" y="170558"/>
                    <a:pt x="174836" y="170875"/>
                    <a:pt x="174361" y="171033"/>
                  </a:cubicBezTo>
                  <a:close/>
                  <a:moveTo>
                    <a:pt x="206855" y="139965"/>
                  </a:moveTo>
                  <a:cubicBezTo>
                    <a:pt x="207172" y="139331"/>
                    <a:pt x="207489" y="138063"/>
                    <a:pt x="208440" y="138063"/>
                  </a:cubicBezTo>
                  <a:cubicBezTo>
                    <a:pt x="207965" y="138697"/>
                    <a:pt x="207806" y="139648"/>
                    <a:pt x="206855" y="139965"/>
                  </a:cubicBezTo>
                  <a:close/>
                  <a:moveTo>
                    <a:pt x="208916" y="137429"/>
                  </a:moveTo>
                  <a:cubicBezTo>
                    <a:pt x="208757" y="137429"/>
                    <a:pt x="208599" y="137271"/>
                    <a:pt x="208440" y="137271"/>
                  </a:cubicBezTo>
                  <a:cubicBezTo>
                    <a:pt x="208599" y="136795"/>
                    <a:pt x="208916" y="136636"/>
                    <a:pt x="209074" y="136161"/>
                  </a:cubicBezTo>
                  <a:cubicBezTo>
                    <a:pt x="209074" y="136319"/>
                    <a:pt x="209550" y="136161"/>
                    <a:pt x="209550" y="136319"/>
                  </a:cubicBezTo>
                  <a:cubicBezTo>
                    <a:pt x="209391" y="136795"/>
                    <a:pt x="209074" y="136953"/>
                    <a:pt x="208916" y="137429"/>
                  </a:cubicBezTo>
                  <a:close/>
                  <a:moveTo>
                    <a:pt x="210184" y="135527"/>
                  </a:moveTo>
                  <a:cubicBezTo>
                    <a:pt x="209867" y="135685"/>
                    <a:pt x="209708" y="135527"/>
                    <a:pt x="209391" y="135527"/>
                  </a:cubicBezTo>
                  <a:cubicBezTo>
                    <a:pt x="209867" y="134576"/>
                    <a:pt x="210501" y="133783"/>
                    <a:pt x="210659" y="132674"/>
                  </a:cubicBezTo>
                  <a:cubicBezTo>
                    <a:pt x="211135" y="132674"/>
                    <a:pt x="211610" y="132832"/>
                    <a:pt x="211927" y="132832"/>
                  </a:cubicBezTo>
                  <a:cubicBezTo>
                    <a:pt x="211452" y="133783"/>
                    <a:pt x="210659" y="134576"/>
                    <a:pt x="210184" y="135527"/>
                  </a:cubicBezTo>
                  <a:close/>
                  <a:moveTo>
                    <a:pt x="215097" y="128235"/>
                  </a:moveTo>
                  <a:cubicBezTo>
                    <a:pt x="212086" y="127126"/>
                    <a:pt x="208599" y="126175"/>
                    <a:pt x="205587" y="124907"/>
                  </a:cubicBezTo>
                  <a:cubicBezTo>
                    <a:pt x="206379" y="126016"/>
                    <a:pt x="208123" y="126333"/>
                    <a:pt x="209550" y="126967"/>
                  </a:cubicBezTo>
                  <a:cubicBezTo>
                    <a:pt x="211293" y="127601"/>
                    <a:pt x="212878" y="128394"/>
                    <a:pt x="215097" y="128552"/>
                  </a:cubicBezTo>
                  <a:cubicBezTo>
                    <a:pt x="214780" y="129028"/>
                    <a:pt x="214463" y="129504"/>
                    <a:pt x="213988" y="129979"/>
                  </a:cubicBezTo>
                  <a:cubicBezTo>
                    <a:pt x="210342" y="129662"/>
                    <a:pt x="207489" y="128711"/>
                    <a:pt x="205111" y="126967"/>
                  </a:cubicBezTo>
                  <a:cubicBezTo>
                    <a:pt x="204319" y="126492"/>
                    <a:pt x="203685" y="125699"/>
                    <a:pt x="202734" y="125382"/>
                  </a:cubicBezTo>
                  <a:cubicBezTo>
                    <a:pt x="202892" y="126333"/>
                    <a:pt x="203843" y="126967"/>
                    <a:pt x="204477" y="127443"/>
                  </a:cubicBezTo>
                  <a:cubicBezTo>
                    <a:pt x="206696" y="129187"/>
                    <a:pt x="209867" y="130296"/>
                    <a:pt x="213512" y="130613"/>
                  </a:cubicBezTo>
                  <a:cubicBezTo>
                    <a:pt x="213195" y="131247"/>
                    <a:pt x="212720" y="131564"/>
                    <a:pt x="212403" y="132198"/>
                  </a:cubicBezTo>
                  <a:cubicBezTo>
                    <a:pt x="207965" y="131723"/>
                    <a:pt x="204794" y="129662"/>
                    <a:pt x="202417" y="127126"/>
                  </a:cubicBezTo>
                  <a:cubicBezTo>
                    <a:pt x="202100" y="128077"/>
                    <a:pt x="203051" y="128711"/>
                    <a:pt x="203526" y="129187"/>
                  </a:cubicBezTo>
                  <a:cubicBezTo>
                    <a:pt x="205270" y="130772"/>
                    <a:pt x="207648" y="132040"/>
                    <a:pt x="210342" y="132515"/>
                  </a:cubicBezTo>
                  <a:cubicBezTo>
                    <a:pt x="209708" y="133466"/>
                    <a:pt x="208916" y="134259"/>
                    <a:pt x="208440" y="135210"/>
                  </a:cubicBezTo>
                  <a:cubicBezTo>
                    <a:pt x="204953" y="133783"/>
                    <a:pt x="202417" y="131564"/>
                    <a:pt x="199564" y="129504"/>
                  </a:cubicBezTo>
                  <a:cubicBezTo>
                    <a:pt x="199722" y="130296"/>
                    <a:pt x="200673" y="130930"/>
                    <a:pt x="201149" y="131564"/>
                  </a:cubicBezTo>
                  <a:cubicBezTo>
                    <a:pt x="203051" y="133308"/>
                    <a:pt x="205428" y="134734"/>
                    <a:pt x="207965" y="135844"/>
                  </a:cubicBezTo>
                  <a:cubicBezTo>
                    <a:pt x="207806" y="136319"/>
                    <a:pt x="207648" y="136795"/>
                    <a:pt x="207172" y="137112"/>
                  </a:cubicBezTo>
                  <a:cubicBezTo>
                    <a:pt x="203685" y="136002"/>
                    <a:pt x="200832" y="134259"/>
                    <a:pt x="198612" y="131723"/>
                  </a:cubicBezTo>
                  <a:cubicBezTo>
                    <a:pt x="198295" y="132357"/>
                    <a:pt x="198771" y="132832"/>
                    <a:pt x="199088" y="133149"/>
                  </a:cubicBezTo>
                  <a:cubicBezTo>
                    <a:pt x="200832" y="135210"/>
                    <a:pt x="203843" y="136795"/>
                    <a:pt x="206855" y="137746"/>
                  </a:cubicBezTo>
                  <a:cubicBezTo>
                    <a:pt x="206538" y="138380"/>
                    <a:pt x="206062" y="139014"/>
                    <a:pt x="205745" y="139490"/>
                  </a:cubicBezTo>
                  <a:cubicBezTo>
                    <a:pt x="201941" y="137905"/>
                    <a:pt x="198930" y="135527"/>
                    <a:pt x="196552" y="132515"/>
                  </a:cubicBezTo>
                  <a:cubicBezTo>
                    <a:pt x="196076" y="133625"/>
                    <a:pt x="197186" y="134576"/>
                    <a:pt x="197820" y="135051"/>
                  </a:cubicBezTo>
                  <a:cubicBezTo>
                    <a:pt x="199881" y="137112"/>
                    <a:pt x="202575" y="139014"/>
                    <a:pt x="205428" y="140124"/>
                  </a:cubicBezTo>
                  <a:cubicBezTo>
                    <a:pt x="204953" y="140916"/>
                    <a:pt x="204636" y="141550"/>
                    <a:pt x="204002" y="142184"/>
                  </a:cubicBezTo>
                  <a:cubicBezTo>
                    <a:pt x="203685" y="142660"/>
                    <a:pt x="202892" y="143769"/>
                    <a:pt x="202258" y="143769"/>
                  </a:cubicBezTo>
                  <a:cubicBezTo>
                    <a:pt x="201466" y="143928"/>
                    <a:pt x="199881" y="143452"/>
                    <a:pt x="199088" y="142977"/>
                  </a:cubicBezTo>
                  <a:cubicBezTo>
                    <a:pt x="197186" y="142026"/>
                    <a:pt x="195759" y="140599"/>
                    <a:pt x="194491" y="139173"/>
                  </a:cubicBezTo>
                  <a:cubicBezTo>
                    <a:pt x="193857" y="138539"/>
                    <a:pt x="193065" y="137588"/>
                    <a:pt x="192114" y="137746"/>
                  </a:cubicBezTo>
                  <a:cubicBezTo>
                    <a:pt x="192906" y="138856"/>
                    <a:pt x="194174" y="139965"/>
                    <a:pt x="195284" y="141075"/>
                  </a:cubicBezTo>
                  <a:cubicBezTo>
                    <a:pt x="196869" y="142660"/>
                    <a:pt x="198454" y="144245"/>
                    <a:pt x="201466" y="144562"/>
                  </a:cubicBezTo>
                  <a:cubicBezTo>
                    <a:pt x="200990" y="145355"/>
                    <a:pt x="200039" y="146306"/>
                    <a:pt x="199247" y="146940"/>
                  </a:cubicBezTo>
                  <a:cubicBezTo>
                    <a:pt x="195918" y="145355"/>
                    <a:pt x="194016" y="142501"/>
                    <a:pt x="191163" y="140441"/>
                  </a:cubicBezTo>
                  <a:cubicBezTo>
                    <a:pt x="191163" y="141392"/>
                    <a:pt x="191955" y="142026"/>
                    <a:pt x="192589" y="142660"/>
                  </a:cubicBezTo>
                  <a:cubicBezTo>
                    <a:pt x="194333" y="144403"/>
                    <a:pt x="196076" y="146623"/>
                    <a:pt x="198612" y="147574"/>
                  </a:cubicBezTo>
                  <a:cubicBezTo>
                    <a:pt x="198454" y="148049"/>
                    <a:pt x="197503" y="149000"/>
                    <a:pt x="197027" y="149159"/>
                  </a:cubicBezTo>
                  <a:cubicBezTo>
                    <a:pt x="193699" y="148208"/>
                    <a:pt x="192114" y="145513"/>
                    <a:pt x="189102" y="144086"/>
                  </a:cubicBezTo>
                  <a:cubicBezTo>
                    <a:pt x="189102" y="144879"/>
                    <a:pt x="189894" y="145355"/>
                    <a:pt x="190529" y="145830"/>
                  </a:cubicBezTo>
                  <a:cubicBezTo>
                    <a:pt x="192114" y="147257"/>
                    <a:pt x="194016" y="149000"/>
                    <a:pt x="196393" y="149793"/>
                  </a:cubicBezTo>
                  <a:cubicBezTo>
                    <a:pt x="196235" y="150427"/>
                    <a:pt x="194491" y="151061"/>
                    <a:pt x="195284" y="152012"/>
                  </a:cubicBezTo>
                  <a:cubicBezTo>
                    <a:pt x="197344" y="150902"/>
                    <a:pt x="198454" y="149000"/>
                    <a:pt x="200356" y="147732"/>
                  </a:cubicBezTo>
                  <a:cubicBezTo>
                    <a:pt x="200673" y="147732"/>
                    <a:pt x="200039" y="147415"/>
                    <a:pt x="200356" y="147257"/>
                  </a:cubicBezTo>
                  <a:cubicBezTo>
                    <a:pt x="201466" y="146464"/>
                    <a:pt x="202258" y="145355"/>
                    <a:pt x="203209" y="144403"/>
                  </a:cubicBezTo>
                  <a:cubicBezTo>
                    <a:pt x="203526" y="144403"/>
                    <a:pt x="203526" y="144245"/>
                    <a:pt x="203843" y="144403"/>
                  </a:cubicBezTo>
                  <a:cubicBezTo>
                    <a:pt x="204002" y="144245"/>
                    <a:pt x="203526" y="144086"/>
                    <a:pt x="203843" y="143928"/>
                  </a:cubicBezTo>
                  <a:cubicBezTo>
                    <a:pt x="205111" y="143135"/>
                    <a:pt x="205428" y="141392"/>
                    <a:pt x="206696" y="140599"/>
                  </a:cubicBezTo>
                  <a:cubicBezTo>
                    <a:pt x="203209" y="145513"/>
                    <a:pt x="199881" y="150427"/>
                    <a:pt x="195125" y="153914"/>
                  </a:cubicBezTo>
                  <a:cubicBezTo>
                    <a:pt x="193223" y="153439"/>
                    <a:pt x="191480" y="153280"/>
                    <a:pt x="189419" y="152804"/>
                  </a:cubicBezTo>
                  <a:cubicBezTo>
                    <a:pt x="188468" y="152487"/>
                    <a:pt x="187517" y="152012"/>
                    <a:pt x="186566" y="151695"/>
                  </a:cubicBezTo>
                  <a:cubicBezTo>
                    <a:pt x="185298" y="151219"/>
                    <a:pt x="183237" y="150268"/>
                    <a:pt x="182445" y="151536"/>
                  </a:cubicBezTo>
                  <a:cubicBezTo>
                    <a:pt x="182762" y="153121"/>
                    <a:pt x="184188" y="154707"/>
                    <a:pt x="184347" y="156450"/>
                  </a:cubicBezTo>
                  <a:cubicBezTo>
                    <a:pt x="184664" y="158511"/>
                    <a:pt x="184347" y="160571"/>
                    <a:pt x="184188" y="162632"/>
                  </a:cubicBezTo>
                  <a:cubicBezTo>
                    <a:pt x="181969" y="165485"/>
                    <a:pt x="178165" y="167387"/>
                    <a:pt x="175787" y="169924"/>
                  </a:cubicBezTo>
                  <a:cubicBezTo>
                    <a:pt x="175946" y="169448"/>
                    <a:pt x="176104" y="169131"/>
                    <a:pt x="175946" y="168497"/>
                  </a:cubicBezTo>
                  <a:cubicBezTo>
                    <a:pt x="177055" y="167863"/>
                    <a:pt x="178006" y="166912"/>
                    <a:pt x="178957" y="166119"/>
                  </a:cubicBezTo>
                  <a:cubicBezTo>
                    <a:pt x="179116" y="166119"/>
                    <a:pt x="178799" y="166912"/>
                    <a:pt x="179116" y="166753"/>
                  </a:cubicBezTo>
                  <a:cubicBezTo>
                    <a:pt x="179750" y="166595"/>
                    <a:pt x="179433" y="165644"/>
                    <a:pt x="179433" y="165010"/>
                  </a:cubicBezTo>
                  <a:cubicBezTo>
                    <a:pt x="179274" y="160888"/>
                    <a:pt x="178165" y="157718"/>
                    <a:pt x="176580" y="154865"/>
                  </a:cubicBezTo>
                  <a:cubicBezTo>
                    <a:pt x="176104" y="154073"/>
                    <a:pt x="175470" y="153121"/>
                    <a:pt x="174678" y="152804"/>
                  </a:cubicBezTo>
                  <a:cubicBezTo>
                    <a:pt x="174678" y="153439"/>
                    <a:pt x="175153" y="153914"/>
                    <a:pt x="175312" y="154231"/>
                  </a:cubicBezTo>
                  <a:cubicBezTo>
                    <a:pt x="177214" y="157243"/>
                    <a:pt x="178482" y="161047"/>
                    <a:pt x="178957" y="165327"/>
                  </a:cubicBezTo>
                  <a:cubicBezTo>
                    <a:pt x="178006" y="166119"/>
                    <a:pt x="177055" y="166595"/>
                    <a:pt x="175946" y="167070"/>
                  </a:cubicBezTo>
                  <a:cubicBezTo>
                    <a:pt x="175470" y="163108"/>
                    <a:pt x="174044" y="159937"/>
                    <a:pt x="172300" y="157243"/>
                  </a:cubicBezTo>
                  <a:cubicBezTo>
                    <a:pt x="171824" y="156292"/>
                    <a:pt x="171349" y="155024"/>
                    <a:pt x="170081" y="155024"/>
                  </a:cubicBezTo>
                  <a:cubicBezTo>
                    <a:pt x="170081" y="155499"/>
                    <a:pt x="170715" y="155816"/>
                    <a:pt x="170873" y="156292"/>
                  </a:cubicBezTo>
                  <a:cubicBezTo>
                    <a:pt x="172934" y="159145"/>
                    <a:pt x="174678" y="162949"/>
                    <a:pt x="175153" y="167704"/>
                  </a:cubicBezTo>
                  <a:cubicBezTo>
                    <a:pt x="174836" y="167863"/>
                    <a:pt x="174519" y="167863"/>
                    <a:pt x="174361" y="168180"/>
                  </a:cubicBezTo>
                  <a:cubicBezTo>
                    <a:pt x="174044" y="164693"/>
                    <a:pt x="172775" y="161998"/>
                    <a:pt x="171349" y="159462"/>
                  </a:cubicBezTo>
                  <a:cubicBezTo>
                    <a:pt x="170873" y="158669"/>
                    <a:pt x="170556" y="157560"/>
                    <a:pt x="169447" y="157560"/>
                  </a:cubicBezTo>
                  <a:cubicBezTo>
                    <a:pt x="169447" y="157877"/>
                    <a:pt x="170081" y="158194"/>
                    <a:pt x="170398" y="158669"/>
                  </a:cubicBezTo>
                  <a:cubicBezTo>
                    <a:pt x="171507" y="160096"/>
                    <a:pt x="172775" y="163108"/>
                    <a:pt x="173251" y="165644"/>
                  </a:cubicBezTo>
                  <a:cubicBezTo>
                    <a:pt x="173568" y="167229"/>
                    <a:pt x="174202" y="168972"/>
                    <a:pt x="172617" y="169289"/>
                  </a:cubicBezTo>
                  <a:cubicBezTo>
                    <a:pt x="172300" y="167387"/>
                    <a:pt x="171824" y="165327"/>
                    <a:pt x="171190" y="163425"/>
                  </a:cubicBezTo>
                  <a:cubicBezTo>
                    <a:pt x="170715" y="161681"/>
                    <a:pt x="170081" y="159620"/>
                    <a:pt x="168496" y="158986"/>
                  </a:cubicBezTo>
                  <a:cubicBezTo>
                    <a:pt x="168337" y="159303"/>
                    <a:pt x="169130" y="159779"/>
                    <a:pt x="169288" y="160254"/>
                  </a:cubicBezTo>
                  <a:cubicBezTo>
                    <a:pt x="170239" y="161840"/>
                    <a:pt x="171032" y="164851"/>
                    <a:pt x="171507" y="167229"/>
                  </a:cubicBezTo>
                  <a:cubicBezTo>
                    <a:pt x="171824" y="168814"/>
                    <a:pt x="172300" y="170399"/>
                    <a:pt x="170556" y="170716"/>
                  </a:cubicBezTo>
                  <a:cubicBezTo>
                    <a:pt x="170556" y="168497"/>
                    <a:pt x="169922" y="166595"/>
                    <a:pt x="169288" y="164851"/>
                  </a:cubicBezTo>
                  <a:cubicBezTo>
                    <a:pt x="168654" y="163108"/>
                    <a:pt x="168020" y="161364"/>
                    <a:pt x="166594" y="160254"/>
                  </a:cubicBezTo>
                  <a:cubicBezTo>
                    <a:pt x="166752" y="161205"/>
                    <a:pt x="167386" y="161840"/>
                    <a:pt x="167703" y="162632"/>
                  </a:cubicBezTo>
                  <a:cubicBezTo>
                    <a:pt x="168813" y="165168"/>
                    <a:pt x="169605" y="168021"/>
                    <a:pt x="169764" y="171350"/>
                  </a:cubicBezTo>
                  <a:cubicBezTo>
                    <a:pt x="169605" y="171667"/>
                    <a:pt x="169130" y="171826"/>
                    <a:pt x="168813" y="172143"/>
                  </a:cubicBezTo>
                  <a:cubicBezTo>
                    <a:pt x="168496" y="170082"/>
                    <a:pt x="168020" y="168021"/>
                    <a:pt x="167386" y="166278"/>
                  </a:cubicBezTo>
                  <a:cubicBezTo>
                    <a:pt x="166752" y="164693"/>
                    <a:pt x="165960" y="162949"/>
                    <a:pt x="164533" y="161998"/>
                  </a:cubicBezTo>
                  <a:cubicBezTo>
                    <a:pt x="164692" y="162791"/>
                    <a:pt x="165326" y="163266"/>
                    <a:pt x="165801" y="164217"/>
                  </a:cubicBezTo>
                  <a:cubicBezTo>
                    <a:pt x="166594" y="165644"/>
                    <a:pt x="167069" y="167387"/>
                    <a:pt x="167545" y="169448"/>
                  </a:cubicBezTo>
                  <a:cubicBezTo>
                    <a:pt x="167703" y="170399"/>
                    <a:pt x="168179" y="171667"/>
                    <a:pt x="168020" y="172460"/>
                  </a:cubicBezTo>
                  <a:cubicBezTo>
                    <a:pt x="167862" y="173094"/>
                    <a:pt x="166911" y="173094"/>
                    <a:pt x="166594" y="173569"/>
                  </a:cubicBezTo>
                  <a:cubicBezTo>
                    <a:pt x="166594" y="168814"/>
                    <a:pt x="165009" y="165485"/>
                    <a:pt x="161997" y="163425"/>
                  </a:cubicBezTo>
                  <a:cubicBezTo>
                    <a:pt x="164057" y="166119"/>
                    <a:pt x="166118" y="168972"/>
                    <a:pt x="165801" y="174045"/>
                  </a:cubicBezTo>
                  <a:cubicBezTo>
                    <a:pt x="165484" y="174362"/>
                    <a:pt x="165009" y="174679"/>
                    <a:pt x="164533" y="174679"/>
                  </a:cubicBezTo>
                  <a:cubicBezTo>
                    <a:pt x="164057" y="170558"/>
                    <a:pt x="162472" y="167546"/>
                    <a:pt x="159936" y="165485"/>
                  </a:cubicBezTo>
                  <a:cubicBezTo>
                    <a:pt x="160095" y="166278"/>
                    <a:pt x="160887" y="166753"/>
                    <a:pt x="161363" y="167546"/>
                  </a:cubicBezTo>
                  <a:cubicBezTo>
                    <a:pt x="162631" y="169607"/>
                    <a:pt x="163582" y="171984"/>
                    <a:pt x="163899" y="175154"/>
                  </a:cubicBezTo>
                  <a:cubicBezTo>
                    <a:pt x="163265" y="175471"/>
                    <a:pt x="162789" y="175788"/>
                    <a:pt x="162155" y="175947"/>
                  </a:cubicBezTo>
                  <a:cubicBezTo>
                    <a:pt x="161838" y="173886"/>
                    <a:pt x="161363" y="171826"/>
                    <a:pt x="160570" y="170241"/>
                  </a:cubicBezTo>
                  <a:cubicBezTo>
                    <a:pt x="159778" y="168497"/>
                    <a:pt x="158985" y="166753"/>
                    <a:pt x="157717" y="165644"/>
                  </a:cubicBezTo>
                  <a:cubicBezTo>
                    <a:pt x="159144" y="168972"/>
                    <a:pt x="161046" y="171826"/>
                    <a:pt x="161363" y="176422"/>
                  </a:cubicBezTo>
                  <a:cubicBezTo>
                    <a:pt x="160729" y="176581"/>
                    <a:pt x="160253" y="176898"/>
                    <a:pt x="159778" y="177056"/>
                  </a:cubicBezTo>
                  <a:cubicBezTo>
                    <a:pt x="159461" y="174837"/>
                    <a:pt x="158985" y="172618"/>
                    <a:pt x="158351" y="170716"/>
                  </a:cubicBezTo>
                  <a:cubicBezTo>
                    <a:pt x="157717" y="168972"/>
                    <a:pt x="156925" y="167229"/>
                    <a:pt x="155498" y="166119"/>
                  </a:cubicBezTo>
                  <a:cubicBezTo>
                    <a:pt x="157242" y="169289"/>
                    <a:pt x="158668" y="172777"/>
                    <a:pt x="158985" y="177373"/>
                  </a:cubicBezTo>
                  <a:cubicBezTo>
                    <a:pt x="158351" y="177691"/>
                    <a:pt x="157876" y="178008"/>
                    <a:pt x="157083" y="178166"/>
                  </a:cubicBezTo>
                  <a:cubicBezTo>
                    <a:pt x="156925" y="176105"/>
                    <a:pt x="156449" y="174203"/>
                    <a:pt x="155974" y="172618"/>
                  </a:cubicBezTo>
                  <a:cubicBezTo>
                    <a:pt x="155498" y="170875"/>
                    <a:pt x="154864" y="169131"/>
                    <a:pt x="153754" y="168021"/>
                  </a:cubicBezTo>
                  <a:cubicBezTo>
                    <a:pt x="154230" y="169607"/>
                    <a:pt x="155022" y="171033"/>
                    <a:pt x="155498" y="172777"/>
                  </a:cubicBezTo>
                  <a:cubicBezTo>
                    <a:pt x="155974" y="174520"/>
                    <a:pt x="156291" y="176422"/>
                    <a:pt x="156449" y="178325"/>
                  </a:cubicBezTo>
                  <a:cubicBezTo>
                    <a:pt x="155498" y="178642"/>
                    <a:pt x="154705" y="178959"/>
                    <a:pt x="153596" y="179276"/>
                  </a:cubicBezTo>
                  <a:cubicBezTo>
                    <a:pt x="153437" y="177849"/>
                    <a:pt x="153279" y="176581"/>
                    <a:pt x="152803" y="175313"/>
                  </a:cubicBezTo>
                  <a:cubicBezTo>
                    <a:pt x="152486" y="174203"/>
                    <a:pt x="152169" y="172935"/>
                    <a:pt x="151535" y="172143"/>
                  </a:cubicBezTo>
                  <a:cubicBezTo>
                    <a:pt x="151535" y="173094"/>
                    <a:pt x="152169" y="174362"/>
                    <a:pt x="152486" y="175471"/>
                  </a:cubicBezTo>
                  <a:cubicBezTo>
                    <a:pt x="152803" y="176739"/>
                    <a:pt x="152962" y="178166"/>
                    <a:pt x="153279" y="179434"/>
                  </a:cubicBezTo>
                  <a:cubicBezTo>
                    <a:pt x="152803" y="179593"/>
                    <a:pt x="152169" y="179751"/>
                    <a:pt x="151694" y="179910"/>
                  </a:cubicBezTo>
                  <a:cubicBezTo>
                    <a:pt x="151535" y="178483"/>
                    <a:pt x="151377" y="177056"/>
                    <a:pt x="151060" y="175630"/>
                  </a:cubicBezTo>
                  <a:cubicBezTo>
                    <a:pt x="150743" y="174362"/>
                    <a:pt x="150584" y="172935"/>
                    <a:pt x="149633" y="172143"/>
                  </a:cubicBezTo>
                  <a:cubicBezTo>
                    <a:pt x="149475" y="172460"/>
                    <a:pt x="149792" y="173252"/>
                    <a:pt x="149950" y="173886"/>
                  </a:cubicBezTo>
                  <a:cubicBezTo>
                    <a:pt x="150426" y="175630"/>
                    <a:pt x="150901" y="178008"/>
                    <a:pt x="151060" y="180227"/>
                  </a:cubicBezTo>
                  <a:cubicBezTo>
                    <a:pt x="150584" y="180544"/>
                    <a:pt x="149792" y="180544"/>
                    <a:pt x="149792" y="181178"/>
                  </a:cubicBezTo>
                  <a:cubicBezTo>
                    <a:pt x="150109" y="181495"/>
                    <a:pt x="150743" y="181178"/>
                    <a:pt x="151060" y="181178"/>
                  </a:cubicBezTo>
                  <a:lnTo>
                    <a:pt x="151060" y="182604"/>
                  </a:lnTo>
                  <a:cubicBezTo>
                    <a:pt x="150426" y="182921"/>
                    <a:pt x="149950" y="183238"/>
                    <a:pt x="149316" y="183555"/>
                  </a:cubicBezTo>
                  <a:cubicBezTo>
                    <a:pt x="148999" y="183080"/>
                    <a:pt x="149316" y="182763"/>
                    <a:pt x="149475" y="182287"/>
                  </a:cubicBezTo>
                  <a:cubicBezTo>
                    <a:pt x="149633" y="179593"/>
                    <a:pt x="148682" y="176422"/>
                    <a:pt x="148048" y="174362"/>
                  </a:cubicBezTo>
                  <a:cubicBezTo>
                    <a:pt x="147890" y="176898"/>
                    <a:pt x="148999" y="179117"/>
                    <a:pt x="148841" y="181970"/>
                  </a:cubicBezTo>
                  <a:cubicBezTo>
                    <a:pt x="148207" y="180544"/>
                    <a:pt x="147414" y="178959"/>
                    <a:pt x="146304" y="177849"/>
                  </a:cubicBezTo>
                  <a:cubicBezTo>
                    <a:pt x="146463" y="177373"/>
                    <a:pt x="146304" y="176739"/>
                    <a:pt x="146146" y="176105"/>
                  </a:cubicBezTo>
                  <a:cubicBezTo>
                    <a:pt x="146146" y="175471"/>
                    <a:pt x="146463" y="174837"/>
                    <a:pt x="145987" y="174520"/>
                  </a:cubicBezTo>
                  <a:cubicBezTo>
                    <a:pt x="145353" y="174996"/>
                    <a:pt x="145829" y="176422"/>
                    <a:pt x="145829" y="177215"/>
                  </a:cubicBezTo>
                  <a:cubicBezTo>
                    <a:pt x="144085" y="175947"/>
                    <a:pt x="142025" y="174203"/>
                    <a:pt x="139172" y="174679"/>
                  </a:cubicBezTo>
                  <a:cubicBezTo>
                    <a:pt x="139330" y="174996"/>
                    <a:pt x="139806" y="175154"/>
                    <a:pt x="139489" y="175947"/>
                  </a:cubicBezTo>
                  <a:cubicBezTo>
                    <a:pt x="141391" y="177532"/>
                    <a:pt x="140440" y="182129"/>
                    <a:pt x="140440" y="185140"/>
                  </a:cubicBezTo>
                  <a:cubicBezTo>
                    <a:pt x="140123" y="185299"/>
                    <a:pt x="139964" y="185299"/>
                    <a:pt x="139647" y="185457"/>
                  </a:cubicBezTo>
                  <a:cubicBezTo>
                    <a:pt x="139806" y="181178"/>
                    <a:pt x="139489" y="177373"/>
                    <a:pt x="137111" y="175630"/>
                  </a:cubicBezTo>
                  <a:cubicBezTo>
                    <a:pt x="137745" y="177056"/>
                    <a:pt x="138538" y="178959"/>
                    <a:pt x="138696" y="181178"/>
                  </a:cubicBezTo>
                  <a:cubicBezTo>
                    <a:pt x="138696" y="181970"/>
                    <a:pt x="138696" y="182921"/>
                    <a:pt x="138696" y="183555"/>
                  </a:cubicBezTo>
                  <a:cubicBezTo>
                    <a:pt x="138538" y="184506"/>
                    <a:pt x="139013" y="186092"/>
                    <a:pt x="138062" y="186409"/>
                  </a:cubicBezTo>
                  <a:cubicBezTo>
                    <a:pt x="137903" y="183872"/>
                    <a:pt x="137903" y="181178"/>
                    <a:pt x="137269" y="178959"/>
                  </a:cubicBezTo>
                  <a:cubicBezTo>
                    <a:pt x="136952" y="177849"/>
                    <a:pt x="136635" y="176739"/>
                    <a:pt x="136001" y="176264"/>
                  </a:cubicBezTo>
                  <a:cubicBezTo>
                    <a:pt x="136001" y="177691"/>
                    <a:pt x="136635" y="179593"/>
                    <a:pt x="136794" y="181653"/>
                  </a:cubicBezTo>
                  <a:cubicBezTo>
                    <a:pt x="136794" y="182604"/>
                    <a:pt x="136794" y="183714"/>
                    <a:pt x="136794" y="184823"/>
                  </a:cubicBezTo>
                  <a:cubicBezTo>
                    <a:pt x="136794" y="185775"/>
                    <a:pt x="137111" y="187043"/>
                    <a:pt x="136318" y="187518"/>
                  </a:cubicBezTo>
                  <a:cubicBezTo>
                    <a:pt x="136160" y="183872"/>
                    <a:pt x="136001" y="180227"/>
                    <a:pt x="134733" y="177691"/>
                  </a:cubicBezTo>
                  <a:cubicBezTo>
                    <a:pt x="134575" y="180385"/>
                    <a:pt x="135526" y="183397"/>
                    <a:pt x="135209" y="186884"/>
                  </a:cubicBezTo>
                  <a:lnTo>
                    <a:pt x="134258" y="186884"/>
                  </a:lnTo>
                  <a:cubicBezTo>
                    <a:pt x="134258" y="184982"/>
                    <a:pt x="134099" y="183238"/>
                    <a:pt x="133941" y="181495"/>
                  </a:cubicBezTo>
                  <a:cubicBezTo>
                    <a:pt x="133782" y="180544"/>
                    <a:pt x="133624" y="179434"/>
                    <a:pt x="132990" y="178800"/>
                  </a:cubicBezTo>
                  <a:cubicBezTo>
                    <a:pt x="132990" y="181495"/>
                    <a:pt x="133465" y="184189"/>
                    <a:pt x="133307" y="187043"/>
                  </a:cubicBezTo>
                  <a:cubicBezTo>
                    <a:pt x="132831" y="187201"/>
                    <a:pt x="132197" y="187360"/>
                    <a:pt x="131722" y="187360"/>
                  </a:cubicBezTo>
                  <a:cubicBezTo>
                    <a:pt x="131722" y="185616"/>
                    <a:pt x="131563" y="183872"/>
                    <a:pt x="131405" y="182287"/>
                  </a:cubicBezTo>
                  <a:cubicBezTo>
                    <a:pt x="131246" y="181336"/>
                    <a:pt x="131088" y="180227"/>
                    <a:pt x="130454" y="179751"/>
                  </a:cubicBezTo>
                  <a:cubicBezTo>
                    <a:pt x="130295" y="181970"/>
                    <a:pt x="130929" y="184823"/>
                    <a:pt x="130771" y="187677"/>
                  </a:cubicBezTo>
                  <a:cubicBezTo>
                    <a:pt x="130137" y="187677"/>
                    <a:pt x="129661" y="187994"/>
                    <a:pt x="129027" y="188152"/>
                  </a:cubicBezTo>
                  <a:cubicBezTo>
                    <a:pt x="128868" y="185933"/>
                    <a:pt x="128868" y="183714"/>
                    <a:pt x="128234" y="182129"/>
                  </a:cubicBezTo>
                  <a:cubicBezTo>
                    <a:pt x="127759" y="182446"/>
                    <a:pt x="128076" y="183238"/>
                    <a:pt x="128076" y="183714"/>
                  </a:cubicBezTo>
                  <a:cubicBezTo>
                    <a:pt x="128076" y="185140"/>
                    <a:pt x="128076" y="186884"/>
                    <a:pt x="128076" y="188469"/>
                  </a:cubicBezTo>
                  <a:cubicBezTo>
                    <a:pt x="127442" y="188628"/>
                    <a:pt x="126966" y="188786"/>
                    <a:pt x="126174" y="188945"/>
                  </a:cubicBezTo>
                  <a:cubicBezTo>
                    <a:pt x="126015" y="186884"/>
                    <a:pt x="126174" y="184665"/>
                    <a:pt x="125381" y="183397"/>
                  </a:cubicBezTo>
                  <a:cubicBezTo>
                    <a:pt x="124906" y="184982"/>
                    <a:pt x="125540" y="187201"/>
                    <a:pt x="125381" y="189262"/>
                  </a:cubicBezTo>
                  <a:cubicBezTo>
                    <a:pt x="124906" y="189420"/>
                    <a:pt x="124272" y="189579"/>
                    <a:pt x="123796" y="189737"/>
                  </a:cubicBezTo>
                  <a:cubicBezTo>
                    <a:pt x="123479" y="188469"/>
                    <a:pt x="123796" y="186567"/>
                    <a:pt x="123162" y="185775"/>
                  </a:cubicBezTo>
                  <a:cubicBezTo>
                    <a:pt x="122845" y="186884"/>
                    <a:pt x="123162" y="188628"/>
                    <a:pt x="123162" y="189896"/>
                  </a:cubicBezTo>
                  <a:cubicBezTo>
                    <a:pt x="122370" y="190054"/>
                    <a:pt x="121894" y="190371"/>
                    <a:pt x="121260" y="190530"/>
                  </a:cubicBezTo>
                  <a:cubicBezTo>
                    <a:pt x="121101" y="189262"/>
                    <a:pt x="121260" y="187677"/>
                    <a:pt x="120784" y="186726"/>
                  </a:cubicBezTo>
                  <a:cubicBezTo>
                    <a:pt x="120309" y="187201"/>
                    <a:pt x="120467" y="187994"/>
                    <a:pt x="120467" y="188628"/>
                  </a:cubicBezTo>
                  <a:lnTo>
                    <a:pt x="120467" y="190847"/>
                  </a:lnTo>
                  <a:cubicBezTo>
                    <a:pt x="119992" y="191005"/>
                    <a:pt x="119199" y="191639"/>
                    <a:pt x="118724" y="191481"/>
                  </a:cubicBezTo>
                  <a:cubicBezTo>
                    <a:pt x="117456" y="192749"/>
                    <a:pt x="115078" y="193541"/>
                    <a:pt x="113810" y="194968"/>
                  </a:cubicBezTo>
                  <a:cubicBezTo>
                    <a:pt x="113493" y="195285"/>
                    <a:pt x="113176" y="195761"/>
                    <a:pt x="113335" y="196236"/>
                  </a:cubicBezTo>
                  <a:cubicBezTo>
                    <a:pt x="114286" y="196078"/>
                    <a:pt x="115078" y="195444"/>
                    <a:pt x="115871" y="194810"/>
                  </a:cubicBezTo>
                  <a:cubicBezTo>
                    <a:pt x="116822" y="194334"/>
                    <a:pt x="117614" y="193700"/>
                    <a:pt x="118565" y="193383"/>
                  </a:cubicBezTo>
                  <a:cubicBezTo>
                    <a:pt x="118724" y="193859"/>
                    <a:pt x="118407" y="194176"/>
                    <a:pt x="118407" y="194651"/>
                  </a:cubicBezTo>
                  <a:cubicBezTo>
                    <a:pt x="115871" y="196078"/>
                    <a:pt x="113969" y="198138"/>
                    <a:pt x="112066" y="200040"/>
                  </a:cubicBezTo>
                  <a:cubicBezTo>
                    <a:pt x="110323" y="197504"/>
                    <a:pt x="108104" y="195444"/>
                    <a:pt x="105409" y="193859"/>
                  </a:cubicBezTo>
                  <a:cubicBezTo>
                    <a:pt x="105092" y="193383"/>
                    <a:pt x="105092" y="192749"/>
                    <a:pt x="104775" y="192273"/>
                  </a:cubicBezTo>
                  <a:cubicBezTo>
                    <a:pt x="105726" y="192432"/>
                    <a:pt x="106677" y="192907"/>
                    <a:pt x="107470" y="193541"/>
                  </a:cubicBezTo>
                  <a:cubicBezTo>
                    <a:pt x="108262" y="194176"/>
                    <a:pt x="109213" y="194810"/>
                    <a:pt x="109847" y="195602"/>
                  </a:cubicBezTo>
                  <a:cubicBezTo>
                    <a:pt x="110323" y="196236"/>
                    <a:pt x="110481" y="197346"/>
                    <a:pt x="111432" y="197663"/>
                  </a:cubicBezTo>
                  <a:cubicBezTo>
                    <a:pt x="111908" y="197346"/>
                    <a:pt x="111432" y="196395"/>
                    <a:pt x="111274" y="196078"/>
                  </a:cubicBezTo>
                  <a:cubicBezTo>
                    <a:pt x="110640" y="194810"/>
                    <a:pt x="109372" y="193383"/>
                    <a:pt x="108262" y="192432"/>
                  </a:cubicBezTo>
                  <a:cubicBezTo>
                    <a:pt x="107153" y="191481"/>
                    <a:pt x="105568" y="190688"/>
                    <a:pt x="104300" y="190054"/>
                  </a:cubicBezTo>
                  <a:cubicBezTo>
                    <a:pt x="104141" y="189103"/>
                    <a:pt x="104141" y="187994"/>
                    <a:pt x="103665" y="187201"/>
                  </a:cubicBezTo>
                  <a:cubicBezTo>
                    <a:pt x="103190" y="187677"/>
                    <a:pt x="103507" y="188945"/>
                    <a:pt x="103665" y="189737"/>
                  </a:cubicBezTo>
                  <a:cubicBezTo>
                    <a:pt x="102397" y="189262"/>
                    <a:pt x="101129" y="188786"/>
                    <a:pt x="99861" y="188311"/>
                  </a:cubicBezTo>
                  <a:cubicBezTo>
                    <a:pt x="99544" y="186726"/>
                    <a:pt x="100020" y="184506"/>
                    <a:pt x="99544" y="183238"/>
                  </a:cubicBezTo>
                  <a:cubicBezTo>
                    <a:pt x="98752" y="184189"/>
                    <a:pt x="99069" y="186250"/>
                    <a:pt x="99069" y="187835"/>
                  </a:cubicBezTo>
                  <a:cubicBezTo>
                    <a:pt x="98118" y="187677"/>
                    <a:pt x="97642" y="187360"/>
                    <a:pt x="96691" y="187360"/>
                  </a:cubicBezTo>
                  <a:cubicBezTo>
                    <a:pt x="96533" y="185933"/>
                    <a:pt x="96850" y="184031"/>
                    <a:pt x="96374" y="182921"/>
                  </a:cubicBezTo>
                  <a:cubicBezTo>
                    <a:pt x="95582" y="183714"/>
                    <a:pt x="96057" y="185616"/>
                    <a:pt x="95899" y="187043"/>
                  </a:cubicBezTo>
                  <a:cubicBezTo>
                    <a:pt x="95106" y="187043"/>
                    <a:pt x="94472" y="186726"/>
                    <a:pt x="93679" y="186726"/>
                  </a:cubicBezTo>
                  <a:cubicBezTo>
                    <a:pt x="93362" y="185140"/>
                    <a:pt x="93679" y="183080"/>
                    <a:pt x="93362" y="181653"/>
                  </a:cubicBezTo>
                  <a:cubicBezTo>
                    <a:pt x="92570" y="182763"/>
                    <a:pt x="92887" y="184823"/>
                    <a:pt x="92887" y="186409"/>
                  </a:cubicBezTo>
                  <a:cubicBezTo>
                    <a:pt x="91936" y="186409"/>
                    <a:pt x="91302" y="186250"/>
                    <a:pt x="90351" y="186092"/>
                  </a:cubicBezTo>
                  <a:cubicBezTo>
                    <a:pt x="89875" y="183872"/>
                    <a:pt x="90192" y="180544"/>
                    <a:pt x="90034" y="178325"/>
                  </a:cubicBezTo>
                  <a:cubicBezTo>
                    <a:pt x="89558" y="178642"/>
                    <a:pt x="89400" y="179276"/>
                    <a:pt x="89400" y="179910"/>
                  </a:cubicBezTo>
                  <a:cubicBezTo>
                    <a:pt x="89241" y="181812"/>
                    <a:pt x="89241" y="184189"/>
                    <a:pt x="89400" y="185933"/>
                  </a:cubicBezTo>
                  <a:cubicBezTo>
                    <a:pt x="88924" y="185933"/>
                    <a:pt x="88449" y="185775"/>
                    <a:pt x="88132" y="185616"/>
                  </a:cubicBezTo>
                  <a:cubicBezTo>
                    <a:pt x="87498" y="184189"/>
                    <a:pt x="87498" y="181970"/>
                    <a:pt x="87181" y="180227"/>
                  </a:cubicBezTo>
                  <a:cubicBezTo>
                    <a:pt x="86546" y="181653"/>
                    <a:pt x="87022" y="184189"/>
                    <a:pt x="87339" y="185457"/>
                  </a:cubicBezTo>
                  <a:cubicBezTo>
                    <a:pt x="87022" y="185457"/>
                    <a:pt x="86388" y="185299"/>
                    <a:pt x="86229" y="185457"/>
                  </a:cubicBezTo>
                  <a:cubicBezTo>
                    <a:pt x="86388" y="186250"/>
                    <a:pt x="87181" y="186409"/>
                    <a:pt x="87656" y="186726"/>
                  </a:cubicBezTo>
                  <a:cubicBezTo>
                    <a:pt x="87973" y="187677"/>
                    <a:pt x="88290" y="188311"/>
                    <a:pt x="88607" y="189103"/>
                  </a:cubicBezTo>
                  <a:cubicBezTo>
                    <a:pt x="87181" y="189103"/>
                    <a:pt x="86229" y="188469"/>
                    <a:pt x="84803" y="188469"/>
                  </a:cubicBezTo>
                  <a:cubicBezTo>
                    <a:pt x="83059" y="186250"/>
                    <a:pt x="82742" y="180861"/>
                    <a:pt x="83852" y="177532"/>
                  </a:cubicBezTo>
                  <a:cubicBezTo>
                    <a:pt x="84010" y="176898"/>
                    <a:pt x="84644" y="176105"/>
                    <a:pt x="84644" y="175630"/>
                  </a:cubicBezTo>
                  <a:cubicBezTo>
                    <a:pt x="84644" y="174996"/>
                    <a:pt x="83693" y="174520"/>
                    <a:pt x="84327" y="174045"/>
                  </a:cubicBezTo>
                  <a:cubicBezTo>
                    <a:pt x="79255" y="175471"/>
                    <a:pt x="76402" y="179117"/>
                    <a:pt x="73866" y="183238"/>
                  </a:cubicBezTo>
                  <a:cubicBezTo>
                    <a:pt x="72122" y="182287"/>
                    <a:pt x="70062" y="181495"/>
                    <a:pt x="68159" y="180702"/>
                  </a:cubicBezTo>
                  <a:cubicBezTo>
                    <a:pt x="68001" y="180068"/>
                    <a:pt x="67684" y="179434"/>
                    <a:pt x="67684" y="178483"/>
                  </a:cubicBezTo>
                  <a:cubicBezTo>
                    <a:pt x="67684" y="178166"/>
                    <a:pt x="67842" y="178166"/>
                    <a:pt x="68159" y="178325"/>
                  </a:cubicBezTo>
                  <a:cubicBezTo>
                    <a:pt x="68159" y="177849"/>
                    <a:pt x="67684" y="178008"/>
                    <a:pt x="67684" y="177691"/>
                  </a:cubicBezTo>
                  <a:cubicBezTo>
                    <a:pt x="67842" y="175471"/>
                    <a:pt x="67684" y="172777"/>
                    <a:pt x="67842" y="170875"/>
                  </a:cubicBezTo>
                  <a:cubicBezTo>
                    <a:pt x="68001" y="170399"/>
                    <a:pt x="68318" y="169924"/>
                    <a:pt x="68159" y="169448"/>
                  </a:cubicBezTo>
                  <a:cubicBezTo>
                    <a:pt x="67367" y="169607"/>
                    <a:pt x="67367" y="170716"/>
                    <a:pt x="67208" y="171509"/>
                  </a:cubicBezTo>
                  <a:cubicBezTo>
                    <a:pt x="66891" y="173094"/>
                    <a:pt x="66733" y="175313"/>
                    <a:pt x="66733" y="177373"/>
                  </a:cubicBezTo>
                  <a:cubicBezTo>
                    <a:pt x="66099" y="177056"/>
                    <a:pt x="65623" y="176898"/>
                    <a:pt x="64989" y="176581"/>
                  </a:cubicBezTo>
                  <a:cubicBezTo>
                    <a:pt x="64831" y="173411"/>
                    <a:pt x="64989" y="170399"/>
                    <a:pt x="65306" y="167546"/>
                  </a:cubicBezTo>
                  <a:cubicBezTo>
                    <a:pt x="64672" y="168021"/>
                    <a:pt x="64514" y="169131"/>
                    <a:pt x="64514" y="169924"/>
                  </a:cubicBezTo>
                  <a:cubicBezTo>
                    <a:pt x="64197" y="171826"/>
                    <a:pt x="64038" y="174045"/>
                    <a:pt x="64038" y="176264"/>
                  </a:cubicBezTo>
                  <a:cubicBezTo>
                    <a:pt x="63404" y="176105"/>
                    <a:pt x="62929" y="175947"/>
                    <a:pt x="62453" y="175630"/>
                  </a:cubicBezTo>
                  <a:cubicBezTo>
                    <a:pt x="62136" y="175313"/>
                    <a:pt x="62136" y="174837"/>
                    <a:pt x="61502" y="174996"/>
                  </a:cubicBezTo>
                  <a:cubicBezTo>
                    <a:pt x="61661" y="171033"/>
                    <a:pt x="62136" y="167863"/>
                    <a:pt x="63087" y="164851"/>
                  </a:cubicBezTo>
                  <a:cubicBezTo>
                    <a:pt x="61819" y="165485"/>
                    <a:pt x="61502" y="167387"/>
                    <a:pt x="61185" y="169131"/>
                  </a:cubicBezTo>
                  <a:cubicBezTo>
                    <a:pt x="60868" y="170875"/>
                    <a:pt x="60551" y="172935"/>
                    <a:pt x="60551" y="174837"/>
                  </a:cubicBezTo>
                  <a:cubicBezTo>
                    <a:pt x="59600" y="174362"/>
                    <a:pt x="58807" y="174045"/>
                    <a:pt x="58015" y="173569"/>
                  </a:cubicBezTo>
                  <a:cubicBezTo>
                    <a:pt x="58173" y="170241"/>
                    <a:pt x="58966" y="167546"/>
                    <a:pt x="59441" y="164693"/>
                  </a:cubicBezTo>
                  <a:cubicBezTo>
                    <a:pt x="58966" y="165010"/>
                    <a:pt x="58649" y="165802"/>
                    <a:pt x="58490" y="166436"/>
                  </a:cubicBezTo>
                  <a:cubicBezTo>
                    <a:pt x="57856" y="168338"/>
                    <a:pt x="57539" y="170716"/>
                    <a:pt x="57222" y="172935"/>
                  </a:cubicBezTo>
                  <a:cubicBezTo>
                    <a:pt x="56905" y="172935"/>
                    <a:pt x="57064" y="172301"/>
                    <a:pt x="56747" y="172301"/>
                  </a:cubicBezTo>
                  <a:cubicBezTo>
                    <a:pt x="55954" y="172460"/>
                    <a:pt x="55320" y="171826"/>
                    <a:pt x="54686" y="171509"/>
                  </a:cubicBezTo>
                  <a:cubicBezTo>
                    <a:pt x="54845" y="171033"/>
                    <a:pt x="54686" y="170558"/>
                    <a:pt x="54369" y="170399"/>
                  </a:cubicBezTo>
                  <a:cubicBezTo>
                    <a:pt x="54369" y="167387"/>
                    <a:pt x="54686" y="164851"/>
                    <a:pt x="55637" y="162474"/>
                  </a:cubicBezTo>
                  <a:cubicBezTo>
                    <a:pt x="55954" y="161840"/>
                    <a:pt x="56430" y="161047"/>
                    <a:pt x="56430" y="160254"/>
                  </a:cubicBezTo>
                  <a:cubicBezTo>
                    <a:pt x="55003" y="161047"/>
                    <a:pt x="54528" y="162949"/>
                    <a:pt x="54052" y="164851"/>
                  </a:cubicBezTo>
                  <a:cubicBezTo>
                    <a:pt x="53577" y="166595"/>
                    <a:pt x="53260" y="168655"/>
                    <a:pt x="53260" y="170875"/>
                  </a:cubicBezTo>
                  <a:cubicBezTo>
                    <a:pt x="52784" y="170716"/>
                    <a:pt x="52626" y="170399"/>
                    <a:pt x="52309" y="170399"/>
                  </a:cubicBezTo>
                  <a:cubicBezTo>
                    <a:pt x="52309" y="170558"/>
                    <a:pt x="52943" y="170875"/>
                    <a:pt x="53260" y="171350"/>
                  </a:cubicBezTo>
                  <a:lnTo>
                    <a:pt x="53260" y="173569"/>
                  </a:lnTo>
                  <a:cubicBezTo>
                    <a:pt x="51833" y="173252"/>
                    <a:pt x="51199" y="171984"/>
                    <a:pt x="51040" y="170399"/>
                  </a:cubicBezTo>
                  <a:cubicBezTo>
                    <a:pt x="50565" y="165802"/>
                    <a:pt x="52309" y="161047"/>
                    <a:pt x="53577" y="158035"/>
                  </a:cubicBezTo>
                  <a:cubicBezTo>
                    <a:pt x="52784" y="158352"/>
                    <a:pt x="52467" y="159303"/>
                    <a:pt x="52150" y="159937"/>
                  </a:cubicBezTo>
                  <a:cubicBezTo>
                    <a:pt x="50882" y="162949"/>
                    <a:pt x="49455" y="167387"/>
                    <a:pt x="50248" y="171826"/>
                  </a:cubicBezTo>
                  <a:cubicBezTo>
                    <a:pt x="49614" y="171509"/>
                    <a:pt x="48980" y="171033"/>
                    <a:pt x="48504" y="170716"/>
                  </a:cubicBezTo>
                  <a:cubicBezTo>
                    <a:pt x="48187" y="167229"/>
                    <a:pt x="48504" y="163900"/>
                    <a:pt x="49297" y="161047"/>
                  </a:cubicBezTo>
                  <a:cubicBezTo>
                    <a:pt x="49931" y="159145"/>
                    <a:pt x="50565" y="157084"/>
                    <a:pt x="51991" y="156292"/>
                  </a:cubicBezTo>
                  <a:cubicBezTo>
                    <a:pt x="51040" y="155341"/>
                    <a:pt x="50248" y="156609"/>
                    <a:pt x="49772" y="157401"/>
                  </a:cubicBezTo>
                  <a:cubicBezTo>
                    <a:pt x="48029" y="160571"/>
                    <a:pt x="47078" y="164851"/>
                    <a:pt x="47236" y="169924"/>
                  </a:cubicBezTo>
                  <a:cubicBezTo>
                    <a:pt x="46602" y="169448"/>
                    <a:pt x="45810" y="169131"/>
                    <a:pt x="45176" y="168497"/>
                  </a:cubicBezTo>
                  <a:cubicBezTo>
                    <a:pt x="44859" y="162949"/>
                    <a:pt x="46127" y="158986"/>
                    <a:pt x="47712" y="155341"/>
                  </a:cubicBezTo>
                  <a:cubicBezTo>
                    <a:pt x="46919" y="155658"/>
                    <a:pt x="46602" y="156609"/>
                    <a:pt x="46285" y="157243"/>
                  </a:cubicBezTo>
                  <a:cubicBezTo>
                    <a:pt x="44859" y="159937"/>
                    <a:pt x="44225" y="163583"/>
                    <a:pt x="44383" y="167863"/>
                  </a:cubicBezTo>
                  <a:cubicBezTo>
                    <a:pt x="44066" y="168021"/>
                    <a:pt x="43591" y="167387"/>
                    <a:pt x="43273" y="167070"/>
                  </a:cubicBezTo>
                  <a:cubicBezTo>
                    <a:pt x="42956" y="166753"/>
                    <a:pt x="42481" y="166436"/>
                    <a:pt x="42322" y="166119"/>
                  </a:cubicBezTo>
                  <a:cubicBezTo>
                    <a:pt x="42322" y="164376"/>
                    <a:pt x="42164" y="162632"/>
                    <a:pt x="42322" y="161205"/>
                  </a:cubicBezTo>
                  <a:cubicBezTo>
                    <a:pt x="42481" y="157243"/>
                    <a:pt x="44225" y="154548"/>
                    <a:pt x="45651" y="151853"/>
                  </a:cubicBezTo>
                  <a:cubicBezTo>
                    <a:pt x="45017" y="152012"/>
                    <a:pt x="44542" y="152963"/>
                    <a:pt x="44066" y="153597"/>
                  </a:cubicBezTo>
                  <a:cubicBezTo>
                    <a:pt x="42164" y="156450"/>
                    <a:pt x="41054" y="160254"/>
                    <a:pt x="41530" y="165485"/>
                  </a:cubicBezTo>
                  <a:cubicBezTo>
                    <a:pt x="41054" y="165168"/>
                    <a:pt x="40579" y="164851"/>
                    <a:pt x="40262" y="164376"/>
                  </a:cubicBezTo>
                  <a:cubicBezTo>
                    <a:pt x="40103" y="160413"/>
                    <a:pt x="40737" y="157084"/>
                    <a:pt x="41371" y="153756"/>
                  </a:cubicBezTo>
                  <a:cubicBezTo>
                    <a:pt x="41688" y="152487"/>
                    <a:pt x="42481" y="151219"/>
                    <a:pt x="41371" y="150585"/>
                  </a:cubicBezTo>
                  <a:cubicBezTo>
                    <a:pt x="39152" y="150585"/>
                    <a:pt x="37726" y="151853"/>
                    <a:pt x="35982" y="152487"/>
                  </a:cubicBezTo>
                  <a:cubicBezTo>
                    <a:pt x="34080" y="153121"/>
                    <a:pt x="32336" y="153597"/>
                    <a:pt x="30276" y="154073"/>
                  </a:cubicBezTo>
                  <a:cubicBezTo>
                    <a:pt x="29642" y="153439"/>
                    <a:pt x="28532" y="153280"/>
                    <a:pt x="27898" y="152646"/>
                  </a:cubicBezTo>
                  <a:cubicBezTo>
                    <a:pt x="28691" y="152804"/>
                    <a:pt x="29483" y="152963"/>
                    <a:pt x="29959" y="153280"/>
                  </a:cubicBezTo>
                  <a:cubicBezTo>
                    <a:pt x="29800" y="152963"/>
                    <a:pt x="29325" y="152804"/>
                    <a:pt x="29325" y="152487"/>
                  </a:cubicBezTo>
                  <a:cubicBezTo>
                    <a:pt x="31861" y="151219"/>
                    <a:pt x="34080" y="149793"/>
                    <a:pt x="35190" y="147098"/>
                  </a:cubicBezTo>
                  <a:cubicBezTo>
                    <a:pt x="33921" y="147415"/>
                    <a:pt x="33287" y="148683"/>
                    <a:pt x="32336" y="149476"/>
                  </a:cubicBezTo>
                  <a:cubicBezTo>
                    <a:pt x="31227" y="150427"/>
                    <a:pt x="30276" y="151061"/>
                    <a:pt x="29008" y="151695"/>
                  </a:cubicBezTo>
                  <a:cubicBezTo>
                    <a:pt x="28374" y="151061"/>
                    <a:pt x="27581" y="150427"/>
                    <a:pt x="27106" y="149634"/>
                  </a:cubicBezTo>
                  <a:cubicBezTo>
                    <a:pt x="29800" y="148366"/>
                    <a:pt x="31861" y="146306"/>
                    <a:pt x="33446" y="143769"/>
                  </a:cubicBezTo>
                  <a:cubicBezTo>
                    <a:pt x="32653" y="143928"/>
                    <a:pt x="32178" y="144562"/>
                    <a:pt x="31702" y="145037"/>
                  </a:cubicBezTo>
                  <a:cubicBezTo>
                    <a:pt x="30276" y="146623"/>
                    <a:pt x="28532" y="148049"/>
                    <a:pt x="26313" y="149159"/>
                  </a:cubicBezTo>
                  <a:cubicBezTo>
                    <a:pt x="25837" y="148525"/>
                    <a:pt x="25203" y="148049"/>
                    <a:pt x="24728" y="147415"/>
                  </a:cubicBezTo>
                  <a:cubicBezTo>
                    <a:pt x="26789" y="145989"/>
                    <a:pt x="28849" y="144720"/>
                    <a:pt x="30276" y="142660"/>
                  </a:cubicBezTo>
                  <a:cubicBezTo>
                    <a:pt x="28374" y="143611"/>
                    <a:pt x="26472" y="145672"/>
                    <a:pt x="24252" y="146623"/>
                  </a:cubicBezTo>
                  <a:cubicBezTo>
                    <a:pt x="23460" y="146147"/>
                    <a:pt x="23143" y="145513"/>
                    <a:pt x="22667" y="144720"/>
                  </a:cubicBezTo>
                  <a:cubicBezTo>
                    <a:pt x="23618" y="144086"/>
                    <a:pt x="24728" y="143611"/>
                    <a:pt x="25679" y="142818"/>
                  </a:cubicBezTo>
                  <a:cubicBezTo>
                    <a:pt x="26630" y="142184"/>
                    <a:pt x="27740" y="141550"/>
                    <a:pt x="28057" y="140599"/>
                  </a:cubicBezTo>
                  <a:cubicBezTo>
                    <a:pt x="26947" y="140599"/>
                    <a:pt x="25996" y="141550"/>
                    <a:pt x="25203" y="142184"/>
                  </a:cubicBezTo>
                  <a:cubicBezTo>
                    <a:pt x="24094" y="142818"/>
                    <a:pt x="23143" y="143294"/>
                    <a:pt x="22192" y="143928"/>
                  </a:cubicBezTo>
                  <a:cubicBezTo>
                    <a:pt x="21558" y="143294"/>
                    <a:pt x="21082" y="142501"/>
                    <a:pt x="20607" y="141550"/>
                  </a:cubicBezTo>
                  <a:cubicBezTo>
                    <a:pt x="22984" y="140441"/>
                    <a:pt x="25520" y="139331"/>
                    <a:pt x="27106" y="137429"/>
                  </a:cubicBezTo>
                  <a:cubicBezTo>
                    <a:pt x="26630" y="137271"/>
                    <a:pt x="25996" y="137746"/>
                    <a:pt x="25362" y="138063"/>
                  </a:cubicBezTo>
                  <a:cubicBezTo>
                    <a:pt x="23777" y="138856"/>
                    <a:pt x="22033" y="140124"/>
                    <a:pt x="20131" y="140916"/>
                  </a:cubicBezTo>
                  <a:cubicBezTo>
                    <a:pt x="19656" y="140599"/>
                    <a:pt x="19339" y="139965"/>
                    <a:pt x="19022" y="139490"/>
                  </a:cubicBezTo>
                  <a:cubicBezTo>
                    <a:pt x="21082" y="138222"/>
                    <a:pt x="23143" y="137112"/>
                    <a:pt x="24886" y="135368"/>
                  </a:cubicBezTo>
                  <a:cubicBezTo>
                    <a:pt x="25520" y="134893"/>
                    <a:pt x="26313" y="134259"/>
                    <a:pt x="26472" y="133466"/>
                  </a:cubicBezTo>
                  <a:cubicBezTo>
                    <a:pt x="25679" y="133625"/>
                    <a:pt x="25045" y="134259"/>
                    <a:pt x="24411" y="134734"/>
                  </a:cubicBezTo>
                  <a:cubicBezTo>
                    <a:pt x="22826" y="136161"/>
                    <a:pt x="20765" y="137429"/>
                    <a:pt x="18546" y="138539"/>
                  </a:cubicBezTo>
                  <a:cubicBezTo>
                    <a:pt x="17754" y="138063"/>
                    <a:pt x="17436" y="137112"/>
                    <a:pt x="16802" y="136478"/>
                  </a:cubicBezTo>
                  <a:cubicBezTo>
                    <a:pt x="19339" y="135051"/>
                    <a:pt x="21558" y="133466"/>
                    <a:pt x="23143" y="131247"/>
                  </a:cubicBezTo>
                  <a:cubicBezTo>
                    <a:pt x="22350" y="131089"/>
                    <a:pt x="21875" y="131881"/>
                    <a:pt x="21399" y="132198"/>
                  </a:cubicBezTo>
                  <a:cubicBezTo>
                    <a:pt x="19814" y="133466"/>
                    <a:pt x="18229" y="134734"/>
                    <a:pt x="16327" y="135527"/>
                  </a:cubicBezTo>
                  <a:cubicBezTo>
                    <a:pt x="15693" y="135051"/>
                    <a:pt x="15534" y="134259"/>
                    <a:pt x="15059" y="133783"/>
                  </a:cubicBezTo>
                  <a:cubicBezTo>
                    <a:pt x="16168" y="133149"/>
                    <a:pt x="17436" y="132515"/>
                    <a:pt x="18546" y="131881"/>
                  </a:cubicBezTo>
                  <a:cubicBezTo>
                    <a:pt x="19656" y="131247"/>
                    <a:pt x="20924" y="130613"/>
                    <a:pt x="21399" y="129345"/>
                  </a:cubicBezTo>
                  <a:cubicBezTo>
                    <a:pt x="19022" y="130138"/>
                    <a:pt x="16961" y="131881"/>
                    <a:pt x="14425" y="132832"/>
                  </a:cubicBezTo>
                  <a:cubicBezTo>
                    <a:pt x="13949" y="132515"/>
                    <a:pt x="13791" y="131564"/>
                    <a:pt x="13315" y="131089"/>
                  </a:cubicBezTo>
                  <a:cubicBezTo>
                    <a:pt x="15534" y="129662"/>
                    <a:pt x="18229" y="128711"/>
                    <a:pt x="19973" y="126809"/>
                  </a:cubicBezTo>
                  <a:cubicBezTo>
                    <a:pt x="18705" y="126967"/>
                    <a:pt x="17595" y="127760"/>
                    <a:pt x="16485" y="128394"/>
                  </a:cubicBezTo>
                  <a:cubicBezTo>
                    <a:pt x="15376" y="128869"/>
                    <a:pt x="14266" y="129662"/>
                    <a:pt x="12998" y="130138"/>
                  </a:cubicBezTo>
                  <a:cubicBezTo>
                    <a:pt x="12681" y="129979"/>
                    <a:pt x="12523" y="129345"/>
                    <a:pt x="12364" y="128869"/>
                  </a:cubicBezTo>
                  <a:cubicBezTo>
                    <a:pt x="13474" y="128235"/>
                    <a:pt x="14742" y="127760"/>
                    <a:pt x="15851" y="126967"/>
                  </a:cubicBezTo>
                  <a:cubicBezTo>
                    <a:pt x="19180" y="126333"/>
                    <a:pt x="22350" y="124114"/>
                    <a:pt x="24728" y="122371"/>
                  </a:cubicBezTo>
                  <a:cubicBezTo>
                    <a:pt x="27264" y="120627"/>
                    <a:pt x="29325" y="118408"/>
                    <a:pt x="31702" y="116823"/>
                  </a:cubicBezTo>
                  <a:cubicBezTo>
                    <a:pt x="33921" y="113970"/>
                    <a:pt x="36299" y="111592"/>
                    <a:pt x="38360" y="108580"/>
                  </a:cubicBezTo>
                  <a:cubicBezTo>
                    <a:pt x="40420" y="105727"/>
                    <a:pt x="42481" y="102715"/>
                    <a:pt x="43432" y="98911"/>
                  </a:cubicBezTo>
                  <a:cubicBezTo>
                    <a:pt x="43432" y="98594"/>
                    <a:pt x="43749" y="98594"/>
                    <a:pt x="44066" y="98594"/>
                  </a:cubicBezTo>
                  <a:cubicBezTo>
                    <a:pt x="43591" y="97009"/>
                    <a:pt x="45017" y="95582"/>
                    <a:pt x="44542" y="93522"/>
                  </a:cubicBezTo>
                  <a:cubicBezTo>
                    <a:pt x="43591" y="93997"/>
                    <a:pt x="42956" y="95424"/>
                    <a:pt x="42639" y="96692"/>
                  </a:cubicBezTo>
                  <a:cubicBezTo>
                    <a:pt x="42005" y="96692"/>
                    <a:pt x="41530" y="95741"/>
                    <a:pt x="41054" y="95107"/>
                  </a:cubicBezTo>
                  <a:cubicBezTo>
                    <a:pt x="42798" y="90035"/>
                    <a:pt x="43432" y="84170"/>
                    <a:pt x="43591" y="77671"/>
                  </a:cubicBezTo>
                  <a:cubicBezTo>
                    <a:pt x="43749" y="76086"/>
                    <a:pt x="43908" y="74501"/>
                    <a:pt x="43908" y="73074"/>
                  </a:cubicBezTo>
                  <a:cubicBezTo>
                    <a:pt x="44225" y="69270"/>
                    <a:pt x="43591" y="65783"/>
                    <a:pt x="42956" y="62454"/>
                  </a:cubicBezTo>
                  <a:cubicBezTo>
                    <a:pt x="42481" y="59918"/>
                    <a:pt x="42005" y="57382"/>
                    <a:pt x="41371" y="55162"/>
                  </a:cubicBezTo>
                  <a:cubicBezTo>
                    <a:pt x="40737" y="53102"/>
                    <a:pt x="39469" y="51358"/>
                    <a:pt x="38201" y="49456"/>
                  </a:cubicBezTo>
                  <a:cubicBezTo>
                    <a:pt x="37726" y="48505"/>
                    <a:pt x="37250" y="47554"/>
                    <a:pt x="36775" y="46603"/>
                  </a:cubicBezTo>
                  <a:cubicBezTo>
                    <a:pt x="33921" y="42006"/>
                    <a:pt x="30276" y="38360"/>
                    <a:pt x="26630" y="34556"/>
                  </a:cubicBezTo>
                  <a:cubicBezTo>
                    <a:pt x="23618" y="31544"/>
                    <a:pt x="20448" y="28850"/>
                    <a:pt x="16961" y="26789"/>
                  </a:cubicBezTo>
                  <a:cubicBezTo>
                    <a:pt x="16961" y="25997"/>
                    <a:pt x="17119" y="25363"/>
                    <a:pt x="17119" y="24570"/>
                  </a:cubicBezTo>
                  <a:cubicBezTo>
                    <a:pt x="17436" y="24887"/>
                    <a:pt x="18229" y="25204"/>
                    <a:pt x="18388" y="25521"/>
                  </a:cubicBezTo>
                  <a:cubicBezTo>
                    <a:pt x="18388" y="25521"/>
                    <a:pt x="17912" y="25521"/>
                    <a:pt x="18229" y="25680"/>
                  </a:cubicBezTo>
                  <a:cubicBezTo>
                    <a:pt x="18705" y="26472"/>
                    <a:pt x="19656" y="26789"/>
                    <a:pt x="20290" y="27423"/>
                  </a:cubicBezTo>
                  <a:cubicBezTo>
                    <a:pt x="20290" y="27740"/>
                    <a:pt x="20448" y="28057"/>
                    <a:pt x="20448" y="28374"/>
                  </a:cubicBezTo>
                  <a:cubicBezTo>
                    <a:pt x="20607" y="28533"/>
                    <a:pt x="20607" y="28057"/>
                    <a:pt x="20765" y="27740"/>
                  </a:cubicBezTo>
                  <a:cubicBezTo>
                    <a:pt x="24728" y="31227"/>
                    <a:pt x="29008" y="34398"/>
                    <a:pt x="32653" y="38360"/>
                  </a:cubicBezTo>
                  <a:cubicBezTo>
                    <a:pt x="36141" y="42165"/>
                    <a:pt x="39311" y="46286"/>
                    <a:pt x="42005" y="51041"/>
                  </a:cubicBezTo>
                  <a:cubicBezTo>
                    <a:pt x="41054" y="44859"/>
                    <a:pt x="36933" y="40897"/>
                    <a:pt x="33446" y="37092"/>
                  </a:cubicBezTo>
                  <a:cubicBezTo>
                    <a:pt x="29800" y="33130"/>
                    <a:pt x="25362" y="29959"/>
                    <a:pt x="21241" y="26472"/>
                  </a:cubicBezTo>
                  <a:cubicBezTo>
                    <a:pt x="21399" y="25680"/>
                    <a:pt x="21716" y="25204"/>
                    <a:pt x="21875" y="24411"/>
                  </a:cubicBezTo>
                  <a:cubicBezTo>
                    <a:pt x="22667" y="24570"/>
                    <a:pt x="23301" y="25046"/>
                    <a:pt x="24252" y="25204"/>
                  </a:cubicBezTo>
                  <a:cubicBezTo>
                    <a:pt x="23935" y="24253"/>
                    <a:pt x="22667" y="24253"/>
                    <a:pt x="22192" y="23619"/>
                  </a:cubicBezTo>
                  <a:cubicBezTo>
                    <a:pt x="22350" y="22826"/>
                    <a:pt x="22667" y="22192"/>
                    <a:pt x="22826" y="21558"/>
                  </a:cubicBezTo>
                  <a:cubicBezTo>
                    <a:pt x="23460" y="21717"/>
                    <a:pt x="24411" y="22351"/>
                    <a:pt x="25045" y="22034"/>
                  </a:cubicBezTo>
                  <a:cubicBezTo>
                    <a:pt x="24886" y="21400"/>
                    <a:pt x="23618" y="21400"/>
                    <a:pt x="23143" y="20924"/>
                  </a:cubicBezTo>
                  <a:cubicBezTo>
                    <a:pt x="23301" y="20132"/>
                    <a:pt x="23618" y="19815"/>
                    <a:pt x="23777" y="19181"/>
                  </a:cubicBezTo>
                  <a:cubicBezTo>
                    <a:pt x="24411" y="19498"/>
                    <a:pt x="25679" y="19815"/>
                    <a:pt x="26313" y="20132"/>
                  </a:cubicBezTo>
                  <a:cubicBezTo>
                    <a:pt x="25996" y="19022"/>
                    <a:pt x="24728" y="19022"/>
                    <a:pt x="24252" y="18388"/>
                  </a:cubicBezTo>
                  <a:cubicBezTo>
                    <a:pt x="24411" y="17596"/>
                    <a:pt x="24886" y="16962"/>
                    <a:pt x="25203" y="16169"/>
                  </a:cubicBezTo>
                  <a:cubicBezTo>
                    <a:pt x="25837" y="16645"/>
                    <a:pt x="26630" y="17120"/>
                    <a:pt x="27740" y="17120"/>
                  </a:cubicBezTo>
                  <a:cubicBezTo>
                    <a:pt x="27106" y="16486"/>
                    <a:pt x="26313" y="16169"/>
                    <a:pt x="25679" y="15535"/>
                  </a:cubicBezTo>
                  <a:cubicBezTo>
                    <a:pt x="25996" y="14742"/>
                    <a:pt x="26630" y="13950"/>
                    <a:pt x="26947" y="13157"/>
                  </a:cubicBezTo>
                  <a:cubicBezTo>
                    <a:pt x="27581" y="13316"/>
                    <a:pt x="28215" y="14267"/>
                    <a:pt x="29008" y="13950"/>
                  </a:cubicBezTo>
                  <a:cubicBezTo>
                    <a:pt x="28691" y="13157"/>
                    <a:pt x="27740" y="12840"/>
                    <a:pt x="27264" y="12048"/>
                  </a:cubicBezTo>
                  <a:cubicBezTo>
                    <a:pt x="27264" y="11572"/>
                    <a:pt x="27581" y="11255"/>
                    <a:pt x="27740" y="10780"/>
                  </a:cubicBezTo>
                  <a:cubicBezTo>
                    <a:pt x="27106" y="10463"/>
                    <a:pt x="26947" y="11414"/>
                    <a:pt x="26630" y="11414"/>
                  </a:cubicBezTo>
                  <a:cubicBezTo>
                    <a:pt x="26313" y="11097"/>
                    <a:pt x="25996" y="10780"/>
                    <a:pt x="25837" y="10463"/>
                  </a:cubicBezTo>
                  <a:cubicBezTo>
                    <a:pt x="26154" y="9512"/>
                    <a:pt x="27423" y="8243"/>
                    <a:pt x="26472" y="7292"/>
                  </a:cubicBezTo>
                  <a:cubicBezTo>
                    <a:pt x="25679" y="7768"/>
                    <a:pt x="25520" y="8561"/>
                    <a:pt x="25045" y="9195"/>
                  </a:cubicBezTo>
                  <a:cubicBezTo>
                    <a:pt x="24411" y="8878"/>
                    <a:pt x="24411" y="7609"/>
                    <a:pt x="25520" y="7768"/>
                  </a:cubicBezTo>
                  <a:cubicBezTo>
                    <a:pt x="26154" y="6975"/>
                    <a:pt x="27106" y="5866"/>
                    <a:pt x="27740" y="5390"/>
                  </a:cubicBezTo>
                  <a:cubicBezTo>
                    <a:pt x="27581" y="10780"/>
                    <a:pt x="31385" y="12206"/>
                    <a:pt x="35824" y="13633"/>
                  </a:cubicBezTo>
                  <a:cubicBezTo>
                    <a:pt x="41688" y="15535"/>
                    <a:pt x="50723" y="15693"/>
                    <a:pt x="56905" y="14108"/>
                  </a:cubicBezTo>
                  <a:cubicBezTo>
                    <a:pt x="57064" y="14584"/>
                    <a:pt x="57381" y="15218"/>
                    <a:pt x="57539" y="15535"/>
                  </a:cubicBezTo>
                  <a:cubicBezTo>
                    <a:pt x="56113" y="16010"/>
                    <a:pt x="54686" y="16486"/>
                    <a:pt x="53260" y="16962"/>
                  </a:cubicBezTo>
                  <a:cubicBezTo>
                    <a:pt x="62929" y="15852"/>
                    <a:pt x="71488" y="11731"/>
                    <a:pt x="80840" y="9670"/>
                  </a:cubicBezTo>
                  <a:cubicBezTo>
                    <a:pt x="85912" y="8561"/>
                    <a:pt x="90826" y="7134"/>
                    <a:pt x="97325" y="7609"/>
                  </a:cubicBezTo>
                  <a:cubicBezTo>
                    <a:pt x="101129" y="7926"/>
                    <a:pt x="105092" y="8561"/>
                    <a:pt x="107470" y="9987"/>
                  </a:cubicBezTo>
                  <a:cubicBezTo>
                    <a:pt x="110006" y="11572"/>
                    <a:pt x="111749" y="13791"/>
                    <a:pt x="114761" y="15059"/>
                  </a:cubicBezTo>
                  <a:cubicBezTo>
                    <a:pt x="115078" y="15218"/>
                    <a:pt x="114920" y="15535"/>
                    <a:pt x="115237" y="15693"/>
                  </a:cubicBezTo>
                  <a:cubicBezTo>
                    <a:pt x="115554" y="15218"/>
                    <a:pt x="114761" y="14584"/>
                    <a:pt x="114444" y="14108"/>
                  </a:cubicBezTo>
                  <a:cubicBezTo>
                    <a:pt x="114127" y="13474"/>
                    <a:pt x="113652" y="12840"/>
                    <a:pt x="113335" y="12523"/>
                  </a:cubicBezTo>
                  <a:cubicBezTo>
                    <a:pt x="114761" y="12206"/>
                    <a:pt x="115871" y="11414"/>
                    <a:pt x="117139" y="10621"/>
                  </a:cubicBezTo>
                  <a:cubicBezTo>
                    <a:pt x="120626" y="8719"/>
                    <a:pt x="123638" y="7292"/>
                    <a:pt x="129185" y="6975"/>
                  </a:cubicBezTo>
                  <a:cubicBezTo>
                    <a:pt x="131405" y="6975"/>
                    <a:pt x="133624" y="6817"/>
                    <a:pt x="135684" y="7292"/>
                  </a:cubicBezTo>
                  <a:cubicBezTo>
                    <a:pt x="134099" y="5866"/>
                    <a:pt x="130295" y="5707"/>
                    <a:pt x="126649" y="5866"/>
                  </a:cubicBezTo>
                  <a:cubicBezTo>
                    <a:pt x="124272" y="6024"/>
                    <a:pt x="121736" y="6658"/>
                    <a:pt x="119358" y="7768"/>
                  </a:cubicBezTo>
                  <a:cubicBezTo>
                    <a:pt x="116822" y="9036"/>
                    <a:pt x="114286" y="10146"/>
                    <a:pt x="113018" y="12365"/>
                  </a:cubicBezTo>
                  <a:cubicBezTo>
                    <a:pt x="110957" y="10780"/>
                    <a:pt x="109213" y="8878"/>
                    <a:pt x="106519" y="7926"/>
                  </a:cubicBezTo>
                  <a:cubicBezTo>
                    <a:pt x="102714" y="6341"/>
                    <a:pt x="97008" y="6024"/>
                    <a:pt x="91777" y="6341"/>
                  </a:cubicBezTo>
                  <a:cubicBezTo>
                    <a:pt x="81950" y="7134"/>
                    <a:pt x="73390" y="10621"/>
                    <a:pt x="65306" y="12999"/>
                  </a:cubicBezTo>
                  <a:cubicBezTo>
                    <a:pt x="65465" y="12840"/>
                    <a:pt x="65465" y="12523"/>
                    <a:pt x="65465" y="12206"/>
                  </a:cubicBezTo>
                  <a:cubicBezTo>
                    <a:pt x="69586" y="11414"/>
                    <a:pt x="73549" y="10146"/>
                    <a:pt x="77511" y="8719"/>
                  </a:cubicBezTo>
                  <a:cubicBezTo>
                    <a:pt x="79414" y="8085"/>
                    <a:pt x="81633" y="7768"/>
                    <a:pt x="83693" y="7134"/>
                  </a:cubicBezTo>
                  <a:cubicBezTo>
                    <a:pt x="86388" y="6500"/>
                    <a:pt x="88766" y="5866"/>
                    <a:pt x="91936" y="5707"/>
                  </a:cubicBezTo>
                  <a:cubicBezTo>
                    <a:pt x="99861" y="5390"/>
                    <a:pt x="106677" y="6024"/>
                    <a:pt x="110640" y="10146"/>
                  </a:cubicBezTo>
                  <a:cubicBezTo>
                    <a:pt x="111432" y="10304"/>
                    <a:pt x="112066" y="11097"/>
                    <a:pt x="112859" y="10463"/>
                  </a:cubicBezTo>
                  <a:cubicBezTo>
                    <a:pt x="113176" y="10304"/>
                    <a:pt x="113176" y="9829"/>
                    <a:pt x="113493" y="9670"/>
                  </a:cubicBezTo>
                  <a:cubicBezTo>
                    <a:pt x="114603" y="8402"/>
                    <a:pt x="116822" y="7926"/>
                    <a:pt x="118090" y="7134"/>
                  </a:cubicBezTo>
                  <a:cubicBezTo>
                    <a:pt x="118407" y="6975"/>
                    <a:pt x="118090" y="6500"/>
                    <a:pt x="118248" y="6500"/>
                  </a:cubicBezTo>
                  <a:cubicBezTo>
                    <a:pt x="123004" y="4281"/>
                    <a:pt x="131246" y="4122"/>
                    <a:pt x="137428" y="5232"/>
                  </a:cubicBezTo>
                  <a:cubicBezTo>
                    <a:pt x="137428" y="5866"/>
                    <a:pt x="136794" y="6975"/>
                    <a:pt x="137428" y="7451"/>
                  </a:cubicBezTo>
                  <a:cubicBezTo>
                    <a:pt x="138220" y="7292"/>
                    <a:pt x="138062" y="6024"/>
                    <a:pt x="138379" y="5549"/>
                  </a:cubicBezTo>
                  <a:cubicBezTo>
                    <a:pt x="139013" y="5549"/>
                    <a:pt x="139330" y="5707"/>
                    <a:pt x="139964" y="5866"/>
                  </a:cubicBezTo>
                  <a:cubicBezTo>
                    <a:pt x="139964" y="6817"/>
                    <a:pt x="139013" y="7609"/>
                    <a:pt x="139489" y="8561"/>
                  </a:cubicBezTo>
                  <a:cubicBezTo>
                    <a:pt x="140757" y="8402"/>
                    <a:pt x="140440" y="6658"/>
                    <a:pt x="140915" y="5866"/>
                  </a:cubicBezTo>
                  <a:cubicBezTo>
                    <a:pt x="141391" y="5866"/>
                    <a:pt x="141549" y="6024"/>
                    <a:pt x="141866" y="6024"/>
                  </a:cubicBezTo>
                  <a:cubicBezTo>
                    <a:pt x="142025" y="6500"/>
                    <a:pt x="140281" y="9353"/>
                    <a:pt x="141391" y="9512"/>
                  </a:cubicBezTo>
                  <a:cubicBezTo>
                    <a:pt x="142183" y="9512"/>
                    <a:pt x="142500" y="7134"/>
                    <a:pt x="142659" y="6183"/>
                  </a:cubicBezTo>
                  <a:cubicBezTo>
                    <a:pt x="143134" y="6341"/>
                    <a:pt x="143451" y="6341"/>
                    <a:pt x="143768" y="6500"/>
                  </a:cubicBezTo>
                  <a:cubicBezTo>
                    <a:pt x="143610" y="7609"/>
                    <a:pt x="142500" y="8719"/>
                    <a:pt x="143134" y="9829"/>
                  </a:cubicBezTo>
                  <a:cubicBezTo>
                    <a:pt x="144402" y="9512"/>
                    <a:pt x="144402" y="7926"/>
                    <a:pt x="144719" y="6817"/>
                  </a:cubicBezTo>
                  <a:cubicBezTo>
                    <a:pt x="145195" y="6975"/>
                    <a:pt x="145670" y="7134"/>
                    <a:pt x="146146" y="7292"/>
                  </a:cubicBezTo>
                  <a:cubicBezTo>
                    <a:pt x="145987" y="8085"/>
                    <a:pt x="144561" y="10304"/>
                    <a:pt x="145670" y="10463"/>
                  </a:cubicBezTo>
                  <a:cubicBezTo>
                    <a:pt x="146463" y="10463"/>
                    <a:pt x="146463" y="8402"/>
                    <a:pt x="146938" y="7609"/>
                  </a:cubicBezTo>
                  <a:cubicBezTo>
                    <a:pt x="147573" y="7768"/>
                    <a:pt x="148048" y="8085"/>
                    <a:pt x="148524" y="8243"/>
                  </a:cubicBezTo>
                  <a:cubicBezTo>
                    <a:pt x="148207" y="8878"/>
                    <a:pt x="147256" y="10304"/>
                    <a:pt x="148048" y="11097"/>
                  </a:cubicBezTo>
                  <a:cubicBezTo>
                    <a:pt x="148999" y="10780"/>
                    <a:pt x="148841" y="9353"/>
                    <a:pt x="149316" y="8561"/>
                  </a:cubicBezTo>
                  <a:cubicBezTo>
                    <a:pt x="149950" y="8719"/>
                    <a:pt x="150584" y="9036"/>
                    <a:pt x="151218" y="9353"/>
                  </a:cubicBezTo>
                  <a:cubicBezTo>
                    <a:pt x="150901" y="9987"/>
                    <a:pt x="150426" y="10621"/>
                    <a:pt x="150267" y="11414"/>
                  </a:cubicBezTo>
                  <a:cubicBezTo>
                    <a:pt x="149792" y="11414"/>
                    <a:pt x="149316" y="11414"/>
                    <a:pt x="148841" y="11414"/>
                  </a:cubicBezTo>
                  <a:cubicBezTo>
                    <a:pt x="150267" y="12206"/>
                    <a:pt x="151852" y="12206"/>
                    <a:pt x="153437" y="13157"/>
                  </a:cubicBezTo>
                  <a:cubicBezTo>
                    <a:pt x="154388" y="13633"/>
                    <a:pt x="155181" y="13950"/>
                    <a:pt x="156132" y="14267"/>
                  </a:cubicBezTo>
                  <a:cubicBezTo>
                    <a:pt x="158193" y="14901"/>
                    <a:pt x="160253" y="15693"/>
                    <a:pt x="162155" y="16010"/>
                  </a:cubicBezTo>
                  <a:cubicBezTo>
                    <a:pt x="163740" y="16169"/>
                    <a:pt x="165484" y="16010"/>
                    <a:pt x="166594" y="16962"/>
                  </a:cubicBezTo>
                  <a:cubicBezTo>
                    <a:pt x="166752" y="16962"/>
                    <a:pt x="167069" y="16486"/>
                    <a:pt x="167069" y="16803"/>
                  </a:cubicBezTo>
                  <a:cubicBezTo>
                    <a:pt x="167862" y="16962"/>
                    <a:pt x="168971" y="16645"/>
                    <a:pt x="169288" y="17120"/>
                  </a:cubicBezTo>
                  <a:cubicBezTo>
                    <a:pt x="169605" y="17120"/>
                    <a:pt x="169764" y="16962"/>
                    <a:pt x="170081" y="16962"/>
                  </a:cubicBezTo>
                  <a:cubicBezTo>
                    <a:pt x="171824" y="17596"/>
                    <a:pt x="173885" y="18071"/>
                    <a:pt x="175946" y="18230"/>
                  </a:cubicBezTo>
                  <a:cubicBezTo>
                    <a:pt x="183554" y="18705"/>
                    <a:pt x="191004" y="16803"/>
                    <a:pt x="194174" y="12523"/>
                  </a:cubicBezTo>
                  <a:cubicBezTo>
                    <a:pt x="191321" y="13474"/>
                    <a:pt x="188943" y="15218"/>
                    <a:pt x="185773" y="16010"/>
                  </a:cubicBezTo>
                  <a:cubicBezTo>
                    <a:pt x="184822" y="16327"/>
                    <a:pt x="183713" y="16645"/>
                    <a:pt x="182762" y="16803"/>
                  </a:cubicBezTo>
                  <a:cubicBezTo>
                    <a:pt x="178482" y="17279"/>
                    <a:pt x="174044" y="16803"/>
                    <a:pt x="170556" y="15852"/>
                  </a:cubicBezTo>
                  <a:cubicBezTo>
                    <a:pt x="170873" y="15535"/>
                    <a:pt x="171032" y="14901"/>
                    <a:pt x="171349" y="14742"/>
                  </a:cubicBezTo>
                  <a:cubicBezTo>
                    <a:pt x="172934" y="14584"/>
                    <a:pt x="174836" y="15059"/>
                    <a:pt x="176421" y="15059"/>
                  </a:cubicBezTo>
                  <a:cubicBezTo>
                    <a:pt x="179274" y="15059"/>
                    <a:pt x="181652" y="14267"/>
                    <a:pt x="184664" y="14108"/>
                  </a:cubicBezTo>
                  <a:cubicBezTo>
                    <a:pt x="185615" y="13950"/>
                    <a:pt x="186407" y="13474"/>
                    <a:pt x="187200" y="13474"/>
                  </a:cubicBezTo>
                  <a:cubicBezTo>
                    <a:pt x="187675" y="13316"/>
                    <a:pt x="187992" y="13474"/>
                    <a:pt x="188309" y="13474"/>
                  </a:cubicBezTo>
                  <a:cubicBezTo>
                    <a:pt x="189260" y="13316"/>
                    <a:pt x="189736" y="12840"/>
                    <a:pt x="190687" y="12365"/>
                  </a:cubicBezTo>
                  <a:cubicBezTo>
                    <a:pt x="191480" y="12048"/>
                    <a:pt x="192272" y="12048"/>
                    <a:pt x="192906" y="11572"/>
                  </a:cubicBezTo>
                  <a:cubicBezTo>
                    <a:pt x="194333" y="10621"/>
                    <a:pt x="196076" y="8402"/>
                    <a:pt x="195759" y="5707"/>
                  </a:cubicBezTo>
                  <a:cubicBezTo>
                    <a:pt x="195601" y="4915"/>
                    <a:pt x="195125" y="4598"/>
                    <a:pt x="194650" y="3964"/>
                  </a:cubicBezTo>
                  <a:cubicBezTo>
                    <a:pt x="194333" y="3805"/>
                    <a:pt x="194174" y="3171"/>
                    <a:pt x="193857" y="3013"/>
                  </a:cubicBezTo>
                  <a:cubicBezTo>
                    <a:pt x="193223" y="2696"/>
                    <a:pt x="191955" y="3013"/>
                    <a:pt x="191638" y="3013"/>
                  </a:cubicBezTo>
                  <a:cubicBezTo>
                    <a:pt x="191638" y="2220"/>
                    <a:pt x="193223" y="2379"/>
                    <a:pt x="193699" y="2537"/>
                  </a:cubicBezTo>
                  <a:cubicBezTo>
                    <a:pt x="194333" y="2854"/>
                    <a:pt x="195759" y="4439"/>
                    <a:pt x="196235" y="5073"/>
                  </a:cubicBezTo>
                  <a:cubicBezTo>
                    <a:pt x="196710" y="5549"/>
                    <a:pt x="197186" y="6024"/>
                    <a:pt x="197503" y="6500"/>
                  </a:cubicBezTo>
                  <a:cubicBezTo>
                    <a:pt x="197820" y="6817"/>
                    <a:pt x="198612" y="7292"/>
                    <a:pt x="198137" y="7768"/>
                  </a:cubicBezTo>
                  <a:cubicBezTo>
                    <a:pt x="197978" y="7926"/>
                    <a:pt x="197661" y="7451"/>
                    <a:pt x="197344" y="7134"/>
                  </a:cubicBezTo>
                  <a:cubicBezTo>
                    <a:pt x="197027" y="6975"/>
                    <a:pt x="196552" y="6658"/>
                    <a:pt x="196393" y="6500"/>
                  </a:cubicBezTo>
                  <a:cubicBezTo>
                    <a:pt x="196235" y="7609"/>
                    <a:pt x="197186" y="8402"/>
                    <a:pt x="197661" y="9195"/>
                  </a:cubicBezTo>
                  <a:cubicBezTo>
                    <a:pt x="196710" y="10938"/>
                    <a:pt x="195759" y="12840"/>
                    <a:pt x="194333" y="13950"/>
                  </a:cubicBezTo>
                  <a:cubicBezTo>
                    <a:pt x="195284" y="13791"/>
                    <a:pt x="195918" y="13157"/>
                    <a:pt x="196552" y="12523"/>
                  </a:cubicBezTo>
                  <a:cubicBezTo>
                    <a:pt x="197186" y="11889"/>
                    <a:pt x="197820" y="11097"/>
                    <a:pt x="198137" y="10304"/>
                  </a:cubicBezTo>
                  <a:cubicBezTo>
                    <a:pt x="198612" y="10938"/>
                    <a:pt x="198771" y="11731"/>
                    <a:pt x="199247" y="12365"/>
                  </a:cubicBezTo>
                  <a:cubicBezTo>
                    <a:pt x="198295" y="13950"/>
                    <a:pt x="196869" y="15535"/>
                    <a:pt x="196076" y="16962"/>
                  </a:cubicBezTo>
                  <a:cubicBezTo>
                    <a:pt x="197661" y="16486"/>
                    <a:pt x="198771" y="14742"/>
                    <a:pt x="199564" y="13316"/>
                  </a:cubicBezTo>
                  <a:cubicBezTo>
                    <a:pt x="200198" y="13950"/>
                    <a:pt x="200515" y="14901"/>
                    <a:pt x="200990" y="15693"/>
                  </a:cubicBezTo>
                  <a:cubicBezTo>
                    <a:pt x="200198" y="17279"/>
                    <a:pt x="198930" y="18388"/>
                    <a:pt x="197661" y="19498"/>
                  </a:cubicBezTo>
                  <a:cubicBezTo>
                    <a:pt x="199247" y="19181"/>
                    <a:pt x="200515" y="17913"/>
                    <a:pt x="201624" y="16645"/>
                  </a:cubicBezTo>
                  <a:cubicBezTo>
                    <a:pt x="201783" y="17437"/>
                    <a:pt x="202258" y="17913"/>
                    <a:pt x="202575" y="18547"/>
                  </a:cubicBezTo>
                  <a:cubicBezTo>
                    <a:pt x="201466" y="20132"/>
                    <a:pt x="199881" y="21241"/>
                    <a:pt x="198454" y="22509"/>
                  </a:cubicBezTo>
                  <a:cubicBezTo>
                    <a:pt x="200673" y="22509"/>
                    <a:pt x="201466" y="20449"/>
                    <a:pt x="202892" y="19498"/>
                  </a:cubicBezTo>
                  <a:cubicBezTo>
                    <a:pt x="203051" y="20132"/>
                    <a:pt x="203526" y="20607"/>
                    <a:pt x="203526" y="21241"/>
                  </a:cubicBezTo>
                  <a:cubicBezTo>
                    <a:pt x="202575" y="22668"/>
                    <a:pt x="200832" y="23619"/>
                    <a:pt x="199722" y="24887"/>
                  </a:cubicBezTo>
                  <a:cubicBezTo>
                    <a:pt x="201783" y="25046"/>
                    <a:pt x="202734" y="22826"/>
                    <a:pt x="204002" y="22192"/>
                  </a:cubicBezTo>
                  <a:cubicBezTo>
                    <a:pt x="204160" y="22826"/>
                    <a:pt x="204319" y="23302"/>
                    <a:pt x="204636" y="23777"/>
                  </a:cubicBezTo>
                  <a:cubicBezTo>
                    <a:pt x="203051" y="25204"/>
                    <a:pt x="201149" y="26314"/>
                    <a:pt x="199405" y="27582"/>
                  </a:cubicBezTo>
                  <a:cubicBezTo>
                    <a:pt x="201941" y="28057"/>
                    <a:pt x="203209" y="25680"/>
                    <a:pt x="204953" y="24887"/>
                  </a:cubicBezTo>
                  <a:cubicBezTo>
                    <a:pt x="205270" y="25838"/>
                    <a:pt x="205428" y="26631"/>
                    <a:pt x="205904" y="27423"/>
                  </a:cubicBezTo>
                  <a:cubicBezTo>
                    <a:pt x="204636" y="29167"/>
                    <a:pt x="202417" y="30118"/>
                    <a:pt x="200832" y="31703"/>
                  </a:cubicBezTo>
                  <a:cubicBezTo>
                    <a:pt x="200515" y="31227"/>
                    <a:pt x="199405" y="31069"/>
                    <a:pt x="199247" y="31703"/>
                  </a:cubicBezTo>
                  <a:cubicBezTo>
                    <a:pt x="199247" y="32178"/>
                    <a:pt x="199881" y="32020"/>
                    <a:pt x="200198" y="32337"/>
                  </a:cubicBezTo>
                  <a:cubicBezTo>
                    <a:pt x="198137" y="34239"/>
                    <a:pt x="196393" y="36458"/>
                    <a:pt x="194333" y="38360"/>
                  </a:cubicBezTo>
                  <a:cubicBezTo>
                    <a:pt x="194016" y="37885"/>
                    <a:pt x="193699" y="37568"/>
                    <a:pt x="193382" y="37092"/>
                  </a:cubicBezTo>
                  <a:cubicBezTo>
                    <a:pt x="196710" y="33605"/>
                    <a:pt x="200198" y="30435"/>
                    <a:pt x="203843" y="27423"/>
                  </a:cubicBezTo>
                  <a:cubicBezTo>
                    <a:pt x="201307" y="28216"/>
                    <a:pt x="199405" y="29959"/>
                    <a:pt x="197503" y="31703"/>
                  </a:cubicBezTo>
                  <a:cubicBezTo>
                    <a:pt x="195601" y="33447"/>
                    <a:pt x="193699" y="35032"/>
                    <a:pt x="191797" y="36617"/>
                  </a:cubicBezTo>
                  <a:cubicBezTo>
                    <a:pt x="190529" y="37568"/>
                    <a:pt x="189577" y="38994"/>
                    <a:pt x="188468" y="40104"/>
                  </a:cubicBezTo>
                  <a:cubicBezTo>
                    <a:pt x="187517" y="41055"/>
                    <a:pt x="186407" y="41689"/>
                    <a:pt x="185773" y="42640"/>
                  </a:cubicBezTo>
                  <a:cubicBezTo>
                    <a:pt x="185298" y="43274"/>
                    <a:pt x="185139" y="43908"/>
                    <a:pt x="184822" y="44384"/>
                  </a:cubicBezTo>
                  <a:cubicBezTo>
                    <a:pt x="184505" y="44859"/>
                    <a:pt x="184030" y="45335"/>
                    <a:pt x="183554" y="45810"/>
                  </a:cubicBezTo>
                  <a:cubicBezTo>
                    <a:pt x="182920" y="46761"/>
                    <a:pt x="182445" y="48188"/>
                    <a:pt x="181811" y="49298"/>
                  </a:cubicBezTo>
                  <a:cubicBezTo>
                    <a:pt x="179908" y="52468"/>
                    <a:pt x="178482" y="56589"/>
                    <a:pt x="177689" y="61027"/>
                  </a:cubicBezTo>
                  <a:cubicBezTo>
                    <a:pt x="176738" y="66575"/>
                    <a:pt x="175470" y="72916"/>
                    <a:pt x="176738" y="79097"/>
                  </a:cubicBezTo>
                  <a:cubicBezTo>
                    <a:pt x="177848" y="71964"/>
                    <a:pt x="178165" y="64197"/>
                    <a:pt x="180067" y="58016"/>
                  </a:cubicBezTo>
                  <a:cubicBezTo>
                    <a:pt x="180225" y="58016"/>
                    <a:pt x="180859" y="58967"/>
                    <a:pt x="181493" y="58967"/>
                  </a:cubicBezTo>
                  <a:cubicBezTo>
                    <a:pt x="179591" y="66258"/>
                    <a:pt x="179116" y="73550"/>
                    <a:pt x="179433" y="82426"/>
                  </a:cubicBezTo>
                  <a:cubicBezTo>
                    <a:pt x="179750" y="87974"/>
                    <a:pt x="181176" y="93205"/>
                    <a:pt x="182603" y="97326"/>
                  </a:cubicBezTo>
                  <a:cubicBezTo>
                    <a:pt x="182920" y="98119"/>
                    <a:pt x="183396" y="99228"/>
                    <a:pt x="183871" y="100179"/>
                  </a:cubicBezTo>
                  <a:cubicBezTo>
                    <a:pt x="184188" y="100972"/>
                    <a:pt x="185298" y="102398"/>
                    <a:pt x="185298" y="102874"/>
                  </a:cubicBezTo>
                  <a:cubicBezTo>
                    <a:pt x="185298" y="103508"/>
                    <a:pt x="184664" y="103508"/>
                    <a:pt x="184505" y="104142"/>
                  </a:cubicBezTo>
                  <a:cubicBezTo>
                    <a:pt x="182920" y="101606"/>
                    <a:pt x="181811" y="98436"/>
                    <a:pt x="180859" y="95265"/>
                  </a:cubicBezTo>
                  <a:cubicBezTo>
                    <a:pt x="179750" y="92095"/>
                    <a:pt x="179433" y="88608"/>
                    <a:pt x="178323" y="85438"/>
                  </a:cubicBezTo>
                  <a:cubicBezTo>
                    <a:pt x="178006" y="85913"/>
                    <a:pt x="178165" y="86706"/>
                    <a:pt x="178165" y="87498"/>
                  </a:cubicBezTo>
                  <a:cubicBezTo>
                    <a:pt x="178640" y="94473"/>
                    <a:pt x="181335" y="101130"/>
                    <a:pt x="183871" y="106361"/>
                  </a:cubicBezTo>
                  <a:cubicBezTo>
                    <a:pt x="184822" y="108105"/>
                    <a:pt x="185773" y="110007"/>
                    <a:pt x="186883" y="111433"/>
                  </a:cubicBezTo>
                  <a:cubicBezTo>
                    <a:pt x="189102" y="114604"/>
                    <a:pt x="191638" y="117615"/>
                    <a:pt x="194650" y="119834"/>
                  </a:cubicBezTo>
                  <a:cubicBezTo>
                    <a:pt x="197661" y="122212"/>
                    <a:pt x="201624" y="124114"/>
                    <a:pt x="206379" y="124273"/>
                  </a:cubicBezTo>
                  <a:cubicBezTo>
                    <a:pt x="203685" y="122529"/>
                    <a:pt x="200039" y="121737"/>
                    <a:pt x="197344" y="120151"/>
                  </a:cubicBezTo>
                  <a:cubicBezTo>
                    <a:pt x="197503" y="119676"/>
                    <a:pt x="197978" y="119359"/>
                    <a:pt x="198137" y="118883"/>
                  </a:cubicBezTo>
                  <a:cubicBezTo>
                    <a:pt x="198771" y="119200"/>
                    <a:pt x="199247" y="119834"/>
                    <a:pt x="199722" y="120151"/>
                  </a:cubicBezTo>
                  <a:cubicBezTo>
                    <a:pt x="200515" y="120468"/>
                    <a:pt x="201783" y="120468"/>
                    <a:pt x="202575" y="120785"/>
                  </a:cubicBezTo>
                  <a:cubicBezTo>
                    <a:pt x="203526" y="121102"/>
                    <a:pt x="204636" y="121737"/>
                    <a:pt x="205745" y="122212"/>
                  </a:cubicBezTo>
                  <a:cubicBezTo>
                    <a:pt x="207648" y="123163"/>
                    <a:pt x="209391" y="124431"/>
                    <a:pt x="211610" y="125065"/>
                  </a:cubicBezTo>
                  <a:cubicBezTo>
                    <a:pt x="213354" y="125699"/>
                    <a:pt x="214622" y="126333"/>
                    <a:pt x="216841" y="126175"/>
                  </a:cubicBezTo>
                  <a:cubicBezTo>
                    <a:pt x="216366" y="126809"/>
                    <a:pt x="215890" y="127601"/>
                    <a:pt x="215256" y="128077"/>
                  </a:cubicBezTo>
                  <a:close/>
                  <a:moveTo>
                    <a:pt x="217475" y="122212"/>
                  </a:moveTo>
                  <a:cubicBezTo>
                    <a:pt x="216841" y="122371"/>
                    <a:pt x="216524" y="123163"/>
                    <a:pt x="215256" y="123005"/>
                  </a:cubicBezTo>
                  <a:cubicBezTo>
                    <a:pt x="214939" y="122529"/>
                    <a:pt x="214622" y="122212"/>
                    <a:pt x="214463" y="121578"/>
                  </a:cubicBezTo>
                  <a:cubicBezTo>
                    <a:pt x="215573" y="121578"/>
                    <a:pt x="216207" y="120785"/>
                    <a:pt x="217475" y="121102"/>
                  </a:cubicBezTo>
                  <a:cubicBezTo>
                    <a:pt x="217634" y="121420"/>
                    <a:pt x="217475" y="121737"/>
                    <a:pt x="217475" y="122212"/>
                  </a:cubicBezTo>
                  <a:close/>
                  <a:moveTo>
                    <a:pt x="219377" y="120310"/>
                  </a:moveTo>
                  <a:cubicBezTo>
                    <a:pt x="219060" y="120151"/>
                    <a:pt x="219060" y="119993"/>
                    <a:pt x="218902" y="119993"/>
                  </a:cubicBezTo>
                  <a:cubicBezTo>
                    <a:pt x="219060" y="119834"/>
                    <a:pt x="219219" y="119834"/>
                    <a:pt x="219377" y="119834"/>
                  </a:cubicBezTo>
                  <a:cubicBezTo>
                    <a:pt x="219377" y="119993"/>
                    <a:pt x="219377" y="120151"/>
                    <a:pt x="219377" y="120310"/>
                  </a:cubicBezTo>
                  <a:close/>
                  <a:moveTo>
                    <a:pt x="217475" y="119359"/>
                  </a:moveTo>
                  <a:cubicBezTo>
                    <a:pt x="217951" y="118883"/>
                    <a:pt x="218585" y="118725"/>
                    <a:pt x="218902" y="118249"/>
                  </a:cubicBezTo>
                  <a:cubicBezTo>
                    <a:pt x="219219" y="118408"/>
                    <a:pt x="219219" y="118883"/>
                    <a:pt x="219377" y="119042"/>
                  </a:cubicBezTo>
                  <a:cubicBezTo>
                    <a:pt x="218902" y="119517"/>
                    <a:pt x="218109" y="119517"/>
                    <a:pt x="217475" y="119359"/>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38"/>
            <p:cNvSpPr/>
            <p:nvPr/>
          </p:nvSpPr>
          <p:spPr>
            <a:xfrm>
              <a:off x="5656600" y="3887800"/>
              <a:ext cx="186275" cy="150600"/>
            </a:xfrm>
            <a:custGeom>
              <a:rect b="b" l="l" r="r" t="t"/>
              <a:pathLst>
                <a:path extrusionOk="0" h="6024" w="7451">
                  <a:moveTo>
                    <a:pt x="159" y="1"/>
                  </a:moveTo>
                  <a:cubicBezTo>
                    <a:pt x="159" y="159"/>
                    <a:pt x="1" y="159"/>
                    <a:pt x="1" y="318"/>
                  </a:cubicBezTo>
                  <a:cubicBezTo>
                    <a:pt x="1269" y="2854"/>
                    <a:pt x="3805" y="6024"/>
                    <a:pt x="7451" y="5390"/>
                  </a:cubicBezTo>
                  <a:cubicBezTo>
                    <a:pt x="4122" y="4597"/>
                    <a:pt x="2061" y="2378"/>
                    <a:pt x="159"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7" name="Google Shape;8517;p38"/>
          <p:cNvGrpSpPr/>
          <p:nvPr/>
        </p:nvGrpSpPr>
        <p:grpSpPr>
          <a:xfrm>
            <a:off x="630061" y="469311"/>
            <a:ext cx="771811" cy="911201"/>
            <a:chOff x="1561125" y="226225"/>
            <a:chExt cx="4382800" cy="5171400"/>
          </a:xfrm>
        </p:grpSpPr>
        <p:sp>
          <p:nvSpPr>
            <p:cNvPr id="8518" name="Google Shape;8518;p38"/>
            <p:cNvSpPr/>
            <p:nvPr/>
          </p:nvSpPr>
          <p:spPr>
            <a:xfrm>
              <a:off x="5543675" y="570975"/>
              <a:ext cx="39650" cy="43625"/>
            </a:xfrm>
            <a:custGeom>
              <a:rect b="b" l="l" r="r" t="t"/>
              <a:pathLst>
                <a:path extrusionOk="0" h="1745" w="1586">
                  <a:moveTo>
                    <a:pt x="1268" y="476"/>
                  </a:moveTo>
                  <a:cubicBezTo>
                    <a:pt x="634" y="1"/>
                    <a:pt x="0" y="476"/>
                    <a:pt x="159" y="1110"/>
                  </a:cubicBezTo>
                  <a:cubicBezTo>
                    <a:pt x="317" y="1744"/>
                    <a:pt x="1585" y="1427"/>
                    <a:pt x="1268" y="476"/>
                  </a:cubicBezTo>
                  <a:close/>
                </a:path>
              </a:pathLst>
            </a:custGeom>
            <a:solidFill>
              <a:srgbClr val="0F02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38"/>
            <p:cNvSpPr/>
            <p:nvPr/>
          </p:nvSpPr>
          <p:spPr>
            <a:xfrm>
              <a:off x="5563475" y="642325"/>
              <a:ext cx="23800" cy="27750"/>
            </a:xfrm>
            <a:custGeom>
              <a:rect b="b" l="l" r="r" t="t"/>
              <a:pathLst>
                <a:path extrusionOk="0" h="1110" w="952">
                  <a:moveTo>
                    <a:pt x="318" y="0"/>
                  </a:moveTo>
                  <a:cubicBezTo>
                    <a:pt x="159" y="159"/>
                    <a:pt x="1" y="476"/>
                    <a:pt x="159" y="793"/>
                  </a:cubicBezTo>
                  <a:cubicBezTo>
                    <a:pt x="793" y="1110"/>
                    <a:pt x="952" y="0"/>
                    <a:pt x="318" y="0"/>
                  </a:cubicBezTo>
                  <a:close/>
                </a:path>
              </a:pathLst>
            </a:custGeom>
            <a:solidFill>
              <a:srgbClr val="0F02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38"/>
            <p:cNvSpPr/>
            <p:nvPr/>
          </p:nvSpPr>
          <p:spPr>
            <a:xfrm>
              <a:off x="1561125" y="226225"/>
              <a:ext cx="4382800" cy="5171400"/>
            </a:xfrm>
            <a:custGeom>
              <a:rect b="b" l="l" r="r" t="t"/>
              <a:pathLst>
                <a:path extrusionOk="0" h="206856" w="175312">
                  <a:moveTo>
                    <a:pt x="160729" y="83694"/>
                  </a:moveTo>
                  <a:cubicBezTo>
                    <a:pt x="160570" y="79889"/>
                    <a:pt x="159936" y="76878"/>
                    <a:pt x="158985" y="74025"/>
                  </a:cubicBezTo>
                  <a:cubicBezTo>
                    <a:pt x="158351" y="72122"/>
                    <a:pt x="157400" y="70537"/>
                    <a:pt x="156608" y="68952"/>
                  </a:cubicBezTo>
                  <a:cubicBezTo>
                    <a:pt x="155498" y="66575"/>
                    <a:pt x="153279" y="64990"/>
                    <a:pt x="151377" y="63404"/>
                  </a:cubicBezTo>
                  <a:cubicBezTo>
                    <a:pt x="150584" y="62770"/>
                    <a:pt x="149633" y="62136"/>
                    <a:pt x="148999" y="61344"/>
                  </a:cubicBezTo>
                  <a:cubicBezTo>
                    <a:pt x="148365" y="61344"/>
                    <a:pt x="148048" y="61027"/>
                    <a:pt x="147890" y="60551"/>
                  </a:cubicBezTo>
                  <a:cubicBezTo>
                    <a:pt x="147731" y="60710"/>
                    <a:pt x="147573" y="60551"/>
                    <a:pt x="147414" y="60551"/>
                  </a:cubicBezTo>
                  <a:cubicBezTo>
                    <a:pt x="142500" y="56271"/>
                    <a:pt x="136318" y="53735"/>
                    <a:pt x="134099" y="46602"/>
                  </a:cubicBezTo>
                  <a:cubicBezTo>
                    <a:pt x="133782" y="45651"/>
                    <a:pt x="133465" y="44225"/>
                    <a:pt x="133465" y="43274"/>
                  </a:cubicBezTo>
                  <a:cubicBezTo>
                    <a:pt x="133624" y="42481"/>
                    <a:pt x="134258" y="41213"/>
                    <a:pt x="134733" y="40420"/>
                  </a:cubicBezTo>
                  <a:cubicBezTo>
                    <a:pt x="136318" y="37884"/>
                    <a:pt x="138696" y="36141"/>
                    <a:pt x="142342" y="35824"/>
                  </a:cubicBezTo>
                  <a:cubicBezTo>
                    <a:pt x="144244" y="35824"/>
                    <a:pt x="145036" y="35982"/>
                    <a:pt x="146305" y="36775"/>
                  </a:cubicBezTo>
                  <a:cubicBezTo>
                    <a:pt x="146939" y="37092"/>
                    <a:pt x="147731" y="37409"/>
                    <a:pt x="148207" y="37726"/>
                  </a:cubicBezTo>
                  <a:cubicBezTo>
                    <a:pt x="148841" y="38201"/>
                    <a:pt x="148999" y="38677"/>
                    <a:pt x="149475" y="39152"/>
                  </a:cubicBezTo>
                  <a:cubicBezTo>
                    <a:pt x="149950" y="39469"/>
                    <a:pt x="150584" y="39786"/>
                    <a:pt x="151218" y="39945"/>
                  </a:cubicBezTo>
                  <a:cubicBezTo>
                    <a:pt x="151535" y="40103"/>
                    <a:pt x="152645" y="40262"/>
                    <a:pt x="152803" y="39945"/>
                  </a:cubicBezTo>
                  <a:cubicBezTo>
                    <a:pt x="152645" y="39469"/>
                    <a:pt x="152169" y="39469"/>
                    <a:pt x="151852" y="39311"/>
                  </a:cubicBezTo>
                  <a:cubicBezTo>
                    <a:pt x="150426" y="38835"/>
                    <a:pt x="149950" y="38043"/>
                    <a:pt x="148999" y="37092"/>
                  </a:cubicBezTo>
                  <a:cubicBezTo>
                    <a:pt x="147573" y="35665"/>
                    <a:pt x="145671" y="34714"/>
                    <a:pt x="142976" y="34556"/>
                  </a:cubicBezTo>
                  <a:cubicBezTo>
                    <a:pt x="138696" y="34239"/>
                    <a:pt x="136160" y="35348"/>
                    <a:pt x="134258" y="37567"/>
                  </a:cubicBezTo>
                  <a:cubicBezTo>
                    <a:pt x="134892" y="35824"/>
                    <a:pt x="136001" y="34397"/>
                    <a:pt x="137428" y="33129"/>
                  </a:cubicBezTo>
                  <a:cubicBezTo>
                    <a:pt x="138538" y="32019"/>
                    <a:pt x="140123" y="30434"/>
                    <a:pt x="142025" y="30276"/>
                  </a:cubicBezTo>
                  <a:cubicBezTo>
                    <a:pt x="143293" y="30117"/>
                    <a:pt x="144878" y="29959"/>
                    <a:pt x="146305" y="30276"/>
                  </a:cubicBezTo>
                  <a:cubicBezTo>
                    <a:pt x="147731" y="30434"/>
                    <a:pt x="149316" y="31068"/>
                    <a:pt x="150584" y="31702"/>
                  </a:cubicBezTo>
                  <a:cubicBezTo>
                    <a:pt x="151852" y="32336"/>
                    <a:pt x="153279" y="32812"/>
                    <a:pt x="154547" y="33446"/>
                  </a:cubicBezTo>
                  <a:cubicBezTo>
                    <a:pt x="155974" y="34080"/>
                    <a:pt x="157242" y="34714"/>
                    <a:pt x="158827" y="35031"/>
                  </a:cubicBezTo>
                  <a:cubicBezTo>
                    <a:pt x="160412" y="35190"/>
                    <a:pt x="162155" y="35190"/>
                    <a:pt x="164216" y="34873"/>
                  </a:cubicBezTo>
                  <a:cubicBezTo>
                    <a:pt x="167386" y="34556"/>
                    <a:pt x="169764" y="32653"/>
                    <a:pt x="171349" y="30593"/>
                  </a:cubicBezTo>
                  <a:cubicBezTo>
                    <a:pt x="172300" y="29642"/>
                    <a:pt x="172934" y="28374"/>
                    <a:pt x="173568" y="27106"/>
                  </a:cubicBezTo>
                  <a:cubicBezTo>
                    <a:pt x="174202" y="25838"/>
                    <a:pt x="174836" y="24411"/>
                    <a:pt x="174995" y="22826"/>
                  </a:cubicBezTo>
                  <a:cubicBezTo>
                    <a:pt x="175312" y="20131"/>
                    <a:pt x="174836" y="17912"/>
                    <a:pt x="173727" y="16644"/>
                  </a:cubicBezTo>
                  <a:cubicBezTo>
                    <a:pt x="173410" y="16327"/>
                    <a:pt x="172934" y="16010"/>
                    <a:pt x="172300" y="15534"/>
                  </a:cubicBezTo>
                  <a:cubicBezTo>
                    <a:pt x="171508" y="14900"/>
                    <a:pt x="170556" y="14266"/>
                    <a:pt x="169130" y="14742"/>
                  </a:cubicBezTo>
                  <a:cubicBezTo>
                    <a:pt x="168337" y="15059"/>
                    <a:pt x="166435" y="16485"/>
                    <a:pt x="166594" y="17595"/>
                  </a:cubicBezTo>
                  <a:cubicBezTo>
                    <a:pt x="166594" y="17754"/>
                    <a:pt x="166752" y="17754"/>
                    <a:pt x="166911" y="18071"/>
                  </a:cubicBezTo>
                  <a:cubicBezTo>
                    <a:pt x="167069" y="18229"/>
                    <a:pt x="166911" y="18388"/>
                    <a:pt x="167228" y="18388"/>
                  </a:cubicBezTo>
                  <a:cubicBezTo>
                    <a:pt x="167228" y="16803"/>
                    <a:pt x="168337" y="16010"/>
                    <a:pt x="170239" y="16327"/>
                  </a:cubicBezTo>
                  <a:cubicBezTo>
                    <a:pt x="172776" y="17437"/>
                    <a:pt x="172934" y="22667"/>
                    <a:pt x="171508" y="25204"/>
                  </a:cubicBezTo>
                  <a:cubicBezTo>
                    <a:pt x="171032" y="25996"/>
                    <a:pt x="169922" y="26789"/>
                    <a:pt x="168971" y="27264"/>
                  </a:cubicBezTo>
                  <a:cubicBezTo>
                    <a:pt x="167386" y="28215"/>
                    <a:pt x="165801" y="28691"/>
                    <a:pt x="163424" y="28532"/>
                  </a:cubicBezTo>
                  <a:cubicBezTo>
                    <a:pt x="161204" y="28374"/>
                    <a:pt x="158985" y="27898"/>
                    <a:pt x="156925" y="27106"/>
                  </a:cubicBezTo>
                  <a:cubicBezTo>
                    <a:pt x="155815" y="26789"/>
                    <a:pt x="154864" y="26313"/>
                    <a:pt x="153913" y="25996"/>
                  </a:cubicBezTo>
                  <a:cubicBezTo>
                    <a:pt x="152803" y="25679"/>
                    <a:pt x="151852" y="25521"/>
                    <a:pt x="150901" y="25204"/>
                  </a:cubicBezTo>
                  <a:cubicBezTo>
                    <a:pt x="149158" y="24411"/>
                    <a:pt x="147731" y="23460"/>
                    <a:pt x="146146" y="22826"/>
                  </a:cubicBezTo>
                  <a:cubicBezTo>
                    <a:pt x="145353" y="22350"/>
                    <a:pt x="144402" y="22192"/>
                    <a:pt x="143451" y="21875"/>
                  </a:cubicBezTo>
                  <a:cubicBezTo>
                    <a:pt x="142500" y="21716"/>
                    <a:pt x="141391" y="21399"/>
                    <a:pt x="140440" y="21241"/>
                  </a:cubicBezTo>
                  <a:cubicBezTo>
                    <a:pt x="139013" y="21241"/>
                    <a:pt x="136953" y="21399"/>
                    <a:pt x="135843" y="21716"/>
                  </a:cubicBezTo>
                  <a:cubicBezTo>
                    <a:pt x="135843" y="21716"/>
                    <a:pt x="135843" y="21716"/>
                    <a:pt x="135843" y="21558"/>
                  </a:cubicBezTo>
                  <a:cubicBezTo>
                    <a:pt x="137111" y="20607"/>
                    <a:pt x="138696" y="20448"/>
                    <a:pt x="140915" y="20131"/>
                  </a:cubicBezTo>
                  <a:cubicBezTo>
                    <a:pt x="142500" y="19973"/>
                    <a:pt x="144244" y="19973"/>
                    <a:pt x="145671" y="20131"/>
                  </a:cubicBezTo>
                  <a:cubicBezTo>
                    <a:pt x="147097" y="20131"/>
                    <a:pt x="148682" y="20607"/>
                    <a:pt x="149950" y="20765"/>
                  </a:cubicBezTo>
                  <a:cubicBezTo>
                    <a:pt x="150584" y="20765"/>
                    <a:pt x="151060" y="20607"/>
                    <a:pt x="151377" y="20765"/>
                  </a:cubicBezTo>
                  <a:cubicBezTo>
                    <a:pt x="152169" y="21082"/>
                    <a:pt x="153120" y="21399"/>
                    <a:pt x="154230" y="21716"/>
                  </a:cubicBezTo>
                  <a:cubicBezTo>
                    <a:pt x="155340" y="22033"/>
                    <a:pt x="156608" y="22192"/>
                    <a:pt x="157717" y="22033"/>
                  </a:cubicBezTo>
                  <a:cubicBezTo>
                    <a:pt x="159302" y="21875"/>
                    <a:pt x="160729" y="20448"/>
                    <a:pt x="160095" y="18388"/>
                  </a:cubicBezTo>
                  <a:cubicBezTo>
                    <a:pt x="159778" y="18546"/>
                    <a:pt x="159936" y="18863"/>
                    <a:pt x="159778" y="19180"/>
                  </a:cubicBezTo>
                  <a:cubicBezTo>
                    <a:pt x="158827" y="21399"/>
                    <a:pt x="154864" y="20765"/>
                    <a:pt x="152645" y="19973"/>
                  </a:cubicBezTo>
                  <a:cubicBezTo>
                    <a:pt x="151535" y="19497"/>
                    <a:pt x="150584" y="19022"/>
                    <a:pt x="149475" y="18863"/>
                  </a:cubicBezTo>
                  <a:cubicBezTo>
                    <a:pt x="148841" y="18863"/>
                    <a:pt x="148365" y="19022"/>
                    <a:pt x="147890" y="19022"/>
                  </a:cubicBezTo>
                  <a:cubicBezTo>
                    <a:pt x="146939" y="18863"/>
                    <a:pt x="145988" y="18388"/>
                    <a:pt x="144878" y="18229"/>
                  </a:cubicBezTo>
                  <a:cubicBezTo>
                    <a:pt x="139964" y="17912"/>
                    <a:pt x="135684" y="18863"/>
                    <a:pt x="132831" y="20290"/>
                  </a:cubicBezTo>
                  <a:cubicBezTo>
                    <a:pt x="132990" y="16010"/>
                    <a:pt x="132197" y="12047"/>
                    <a:pt x="128869" y="10462"/>
                  </a:cubicBezTo>
                  <a:cubicBezTo>
                    <a:pt x="128393" y="10304"/>
                    <a:pt x="127759" y="10304"/>
                    <a:pt x="127125" y="9987"/>
                  </a:cubicBezTo>
                  <a:cubicBezTo>
                    <a:pt x="126491" y="9828"/>
                    <a:pt x="126174" y="9353"/>
                    <a:pt x="125540" y="9353"/>
                  </a:cubicBezTo>
                  <a:cubicBezTo>
                    <a:pt x="123638" y="9194"/>
                    <a:pt x="121894" y="9987"/>
                    <a:pt x="121260" y="11572"/>
                  </a:cubicBezTo>
                  <a:cubicBezTo>
                    <a:pt x="121894" y="11572"/>
                    <a:pt x="122053" y="10938"/>
                    <a:pt x="122687" y="10779"/>
                  </a:cubicBezTo>
                  <a:cubicBezTo>
                    <a:pt x="122845" y="10779"/>
                    <a:pt x="123004" y="10938"/>
                    <a:pt x="123162" y="10779"/>
                  </a:cubicBezTo>
                  <a:cubicBezTo>
                    <a:pt x="124113" y="10779"/>
                    <a:pt x="125064" y="10304"/>
                    <a:pt x="126174" y="10621"/>
                  </a:cubicBezTo>
                  <a:cubicBezTo>
                    <a:pt x="127125" y="11413"/>
                    <a:pt x="127917" y="12206"/>
                    <a:pt x="128552" y="13157"/>
                  </a:cubicBezTo>
                  <a:cubicBezTo>
                    <a:pt x="128710" y="13949"/>
                    <a:pt x="129186" y="14583"/>
                    <a:pt x="129344" y="15376"/>
                  </a:cubicBezTo>
                  <a:cubicBezTo>
                    <a:pt x="129978" y="18863"/>
                    <a:pt x="128710" y="21716"/>
                    <a:pt x="127600" y="23618"/>
                  </a:cubicBezTo>
                  <a:cubicBezTo>
                    <a:pt x="124272" y="29008"/>
                    <a:pt x="120785" y="38518"/>
                    <a:pt x="124747" y="45493"/>
                  </a:cubicBezTo>
                  <a:cubicBezTo>
                    <a:pt x="124430" y="45493"/>
                    <a:pt x="123955" y="45493"/>
                    <a:pt x="123479" y="45651"/>
                  </a:cubicBezTo>
                  <a:cubicBezTo>
                    <a:pt x="121894" y="46127"/>
                    <a:pt x="120309" y="47712"/>
                    <a:pt x="119992" y="48980"/>
                  </a:cubicBezTo>
                  <a:cubicBezTo>
                    <a:pt x="119834" y="49456"/>
                    <a:pt x="119992" y="49773"/>
                    <a:pt x="120151" y="50248"/>
                  </a:cubicBezTo>
                  <a:cubicBezTo>
                    <a:pt x="121260" y="50248"/>
                    <a:pt x="121894" y="48663"/>
                    <a:pt x="123004" y="48346"/>
                  </a:cubicBezTo>
                  <a:cubicBezTo>
                    <a:pt x="124113" y="48029"/>
                    <a:pt x="125381" y="48346"/>
                    <a:pt x="126491" y="48504"/>
                  </a:cubicBezTo>
                  <a:cubicBezTo>
                    <a:pt x="128076" y="52150"/>
                    <a:pt x="130771" y="54686"/>
                    <a:pt x="133624" y="56906"/>
                  </a:cubicBezTo>
                  <a:cubicBezTo>
                    <a:pt x="131880" y="56271"/>
                    <a:pt x="129820" y="56906"/>
                    <a:pt x="128234" y="57064"/>
                  </a:cubicBezTo>
                  <a:cubicBezTo>
                    <a:pt x="126808" y="57223"/>
                    <a:pt x="124906" y="57223"/>
                    <a:pt x="123479" y="57064"/>
                  </a:cubicBezTo>
                  <a:cubicBezTo>
                    <a:pt x="122845" y="57064"/>
                    <a:pt x="122528" y="56271"/>
                    <a:pt x="121736" y="56271"/>
                  </a:cubicBezTo>
                  <a:cubicBezTo>
                    <a:pt x="122053" y="56906"/>
                    <a:pt x="122211" y="57540"/>
                    <a:pt x="122687" y="57857"/>
                  </a:cubicBezTo>
                  <a:cubicBezTo>
                    <a:pt x="123162" y="58174"/>
                    <a:pt x="123796" y="58174"/>
                    <a:pt x="124272" y="58332"/>
                  </a:cubicBezTo>
                  <a:cubicBezTo>
                    <a:pt x="124906" y="58332"/>
                    <a:pt x="125381" y="58649"/>
                    <a:pt x="125857" y="58649"/>
                  </a:cubicBezTo>
                  <a:cubicBezTo>
                    <a:pt x="129344" y="58966"/>
                    <a:pt x="133941" y="58174"/>
                    <a:pt x="136160" y="59283"/>
                  </a:cubicBezTo>
                  <a:cubicBezTo>
                    <a:pt x="134416" y="59759"/>
                    <a:pt x="132356" y="60234"/>
                    <a:pt x="130295" y="60868"/>
                  </a:cubicBezTo>
                  <a:cubicBezTo>
                    <a:pt x="128076" y="61502"/>
                    <a:pt x="123955" y="62770"/>
                    <a:pt x="122053" y="61344"/>
                  </a:cubicBezTo>
                  <a:cubicBezTo>
                    <a:pt x="121102" y="60710"/>
                    <a:pt x="121260" y="59442"/>
                    <a:pt x="120468" y="58649"/>
                  </a:cubicBezTo>
                  <a:cubicBezTo>
                    <a:pt x="119992" y="62612"/>
                    <a:pt x="123479" y="63563"/>
                    <a:pt x="127125" y="63246"/>
                  </a:cubicBezTo>
                  <a:cubicBezTo>
                    <a:pt x="128552" y="63087"/>
                    <a:pt x="129820" y="62453"/>
                    <a:pt x="131246" y="61819"/>
                  </a:cubicBezTo>
                  <a:cubicBezTo>
                    <a:pt x="132673" y="61185"/>
                    <a:pt x="134416" y="61027"/>
                    <a:pt x="136001" y="60868"/>
                  </a:cubicBezTo>
                  <a:cubicBezTo>
                    <a:pt x="137111" y="60868"/>
                    <a:pt x="138538" y="60551"/>
                    <a:pt x="139647" y="60868"/>
                  </a:cubicBezTo>
                  <a:cubicBezTo>
                    <a:pt x="140123" y="60868"/>
                    <a:pt x="140915" y="61502"/>
                    <a:pt x="141549" y="61819"/>
                  </a:cubicBezTo>
                  <a:cubicBezTo>
                    <a:pt x="143451" y="62770"/>
                    <a:pt x="144878" y="63880"/>
                    <a:pt x="146622" y="64990"/>
                  </a:cubicBezTo>
                  <a:cubicBezTo>
                    <a:pt x="148841" y="66575"/>
                    <a:pt x="150901" y="67843"/>
                    <a:pt x="152486" y="70062"/>
                  </a:cubicBezTo>
                  <a:cubicBezTo>
                    <a:pt x="153754" y="71964"/>
                    <a:pt x="154547" y="74183"/>
                    <a:pt x="155181" y="77036"/>
                  </a:cubicBezTo>
                  <a:cubicBezTo>
                    <a:pt x="155815" y="79572"/>
                    <a:pt x="156608" y="82584"/>
                    <a:pt x="156291" y="85596"/>
                  </a:cubicBezTo>
                  <a:cubicBezTo>
                    <a:pt x="156132" y="87339"/>
                    <a:pt x="155657" y="88924"/>
                    <a:pt x="155181" y="90668"/>
                  </a:cubicBezTo>
                  <a:cubicBezTo>
                    <a:pt x="154547" y="85913"/>
                    <a:pt x="152486" y="83060"/>
                    <a:pt x="149792" y="80523"/>
                  </a:cubicBezTo>
                  <a:cubicBezTo>
                    <a:pt x="149475" y="80048"/>
                    <a:pt x="148999" y="79889"/>
                    <a:pt x="148524" y="79414"/>
                  </a:cubicBezTo>
                  <a:cubicBezTo>
                    <a:pt x="148048" y="78938"/>
                    <a:pt x="147573" y="78463"/>
                    <a:pt x="147097" y="77987"/>
                  </a:cubicBezTo>
                  <a:cubicBezTo>
                    <a:pt x="145512" y="76561"/>
                    <a:pt x="143451" y="75768"/>
                    <a:pt x="141391" y="74817"/>
                  </a:cubicBezTo>
                  <a:cubicBezTo>
                    <a:pt x="139964" y="74183"/>
                    <a:pt x="138538" y="73391"/>
                    <a:pt x="136794" y="73391"/>
                  </a:cubicBezTo>
                  <a:cubicBezTo>
                    <a:pt x="135050" y="73391"/>
                    <a:pt x="133307" y="73708"/>
                    <a:pt x="131405" y="74025"/>
                  </a:cubicBezTo>
                  <a:cubicBezTo>
                    <a:pt x="128234" y="74500"/>
                    <a:pt x="125540" y="76085"/>
                    <a:pt x="123479" y="77987"/>
                  </a:cubicBezTo>
                  <a:cubicBezTo>
                    <a:pt x="122528" y="78938"/>
                    <a:pt x="121260" y="79731"/>
                    <a:pt x="119992" y="80365"/>
                  </a:cubicBezTo>
                  <a:cubicBezTo>
                    <a:pt x="118565" y="81158"/>
                    <a:pt x="116663" y="81792"/>
                    <a:pt x="115554" y="82743"/>
                  </a:cubicBezTo>
                  <a:cubicBezTo>
                    <a:pt x="114761" y="83060"/>
                    <a:pt x="113810" y="83535"/>
                    <a:pt x="112701" y="83694"/>
                  </a:cubicBezTo>
                  <a:cubicBezTo>
                    <a:pt x="111908" y="83694"/>
                    <a:pt x="110323" y="83852"/>
                    <a:pt x="109530" y="83694"/>
                  </a:cubicBezTo>
                  <a:cubicBezTo>
                    <a:pt x="109213" y="83694"/>
                    <a:pt x="108104" y="83060"/>
                    <a:pt x="107945" y="83852"/>
                  </a:cubicBezTo>
                  <a:cubicBezTo>
                    <a:pt x="107945" y="84169"/>
                    <a:pt x="109530" y="84645"/>
                    <a:pt x="110006" y="84803"/>
                  </a:cubicBezTo>
                  <a:cubicBezTo>
                    <a:pt x="111115" y="85120"/>
                    <a:pt x="112384" y="85279"/>
                    <a:pt x="113652" y="85120"/>
                  </a:cubicBezTo>
                  <a:cubicBezTo>
                    <a:pt x="114444" y="85120"/>
                    <a:pt x="115237" y="84645"/>
                    <a:pt x="116188" y="84328"/>
                  </a:cubicBezTo>
                  <a:cubicBezTo>
                    <a:pt x="116980" y="84011"/>
                    <a:pt x="117931" y="83694"/>
                    <a:pt x="118724" y="83377"/>
                  </a:cubicBezTo>
                  <a:cubicBezTo>
                    <a:pt x="122528" y="81633"/>
                    <a:pt x="125540" y="78938"/>
                    <a:pt x="129978" y="77512"/>
                  </a:cubicBezTo>
                  <a:cubicBezTo>
                    <a:pt x="130771" y="77353"/>
                    <a:pt x="131722" y="76878"/>
                    <a:pt x="132673" y="76878"/>
                  </a:cubicBezTo>
                  <a:cubicBezTo>
                    <a:pt x="136635" y="76402"/>
                    <a:pt x="139489" y="78146"/>
                    <a:pt x="140915" y="79889"/>
                  </a:cubicBezTo>
                  <a:cubicBezTo>
                    <a:pt x="139647" y="79414"/>
                    <a:pt x="137904" y="79414"/>
                    <a:pt x="136160" y="79572"/>
                  </a:cubicBezTo>
                  <a:cubicBezTo>
                    <a:pt x="130612" y="79889"/>
                    <a:pt x="127600" y="83694"/>
                    <a:pt x="126808" y="89083"/>
                  </a:cubicBezTo>
                  <a:cubicBezTo>
                    <a:pt x="125857" y="89876"/>
                    <a:pt x="124906" y="90510"/>
                    <a:pt x="123955" y="91302"/>
                  </a:cubicBezTo>
                  <a:cubicBezTo>
                    <a:pt x="123004" y="91936"/>
                    <a:pt x="121894" y="92729"/>
                    <a:pt x="120626" y="92887"/>
                  </a:cubicBezTo>
                  <a:cubicBezTo>
                    <a:pt x="119675" y="93204"/>
                    <a:pt x="118248" y="92887"/>
                    <a:pt x="117773" y="93680"/>
                  </a:cubicBezTo>
                  <a:cubicBezTo>
                    <a:pt x="117614" y="93521"/>
                    <a:pt x="117456" y="93363"/>
                    <a:pt x="117297" y="93521"/>
                  </a:cubicBezTo>
                  <a:cubicBezTo>
                    <a:pt x="117773" y="94631"/>
                    <a:pt x="119516" y="94789"/>
                    <a:pt x="121102" y="94631"/>
                  </a:cubicBezTo>
                  <a:cubicBezTo>
                    <a:pt x="123162" y="94314"/>
                    <a:pt x="124906" y="92412"/>
                    <a:pt x="126174" y="91778"/>
                  </a:cubicBezTo>
                  <a:cubicBezTo>
                    <a:pt x="125698" y="94472"/>
                    <a:pt x="126015" y="97960"/>
                    <a:pt x="124272" y="99545"/>
                  </a:cubicBezTo>
                  <a:cubicBezTo>
                    <a:pt x="124589" y="99862"/>
                    <a:pt x="124113" y="100179"/>
                    <a:pt x="124272" y="100337"/>
                  </a:cubicBezTo>
                  <a:cubicBezTo>
                    <a:pt x="125064" y="100179"/>
                    <a:pt x="125698" y="99545"/>
                    <a:pt x="126174" y="99228"/>
                  </a:cubicBezTo>
                  <a:cubicBezTo>
                    <a:pt x="127125" y="98118"/>
                    <a:pt x="127917" y="96216"/>
                    <a:pt x="128234" y="94631"/>
                  </a:cubicBezTo>
                  <a:cubicBezTo>
                    <a:pt x="128552" y="92729"/>
                    <a:pt x="128234" y="90827"/>
                    <a:pt x="129344" y="89242"/>
                  </a:cubicBezTo>
                  <a:cubicBezTo>
                    <a:pt x="129978" y="88132"/>
                    <a:pt x="131880" y="87181"/>
                    <a:pt x="133307" y="86547"/>
                  </a:cubicBezTo>
                  <a:cubicBezTo>
                    <a:pt x="135684" y="85437"/>
                    <a:pt x="137904" y="84962"/>
                    <a:pt x="140915" y="84962"/>
                  </a:cubicBezTo>
                  <a:cubicBezTo>
                    <a:pt x="141708" y="84962"/>
                    <a:pt x="142500" y="84803"/>
                    <a:pt x="143293" y="84962"/>
                  </a:cubicBezTo>
                  <a:cubicBezTo>
                    <a:pt x="144244" y="85120"/>
                    <a:pt x="145512" y="86230"/>
                    <a:pt x="146463" y="86705"/>
                  </a:cubicBezTo>
                  <a:cubicBezTo>
                    <a:pt x="146939" y="87022"/>
                    <a:pt x="147414" y="87498"/>
                    <a:pt x="147890" y="87815"/>
                  </a:cubicBezTo>
                  <a:cubicBezTo>
                    <a:pt x="150109" y="89400"/>
                    <a:pt x="151377" y="91778"/>
                    <a:pt x="151218" y="95582"/>
                  </a:cubicBezTo>
                  <a:cubicBezTo>
                    <a:pt x="150743" y="96216"/>
                    <a:pt x="150426" y="97008"/>
                    <a:pt x="149792" y="97484"/>
                  </a:cubicBezTo>
                  <a:cubicBezTo>
                    <a:pt x="148999" y="98277"/>
                    <a:pt x="147256" y="99545"/>
                    <a:pt x="145988" y="99703"/>
                  </a:cubicBezTo>
                  <a:cubicBezTo>
                    <a:pt x="143927" y="99862"/>
                    <a:pt x="141708" y="99703"/>
                    <a:pt x="139806" y="99703"/>
                  </a:cubicBezTo>
                  <a:cubicBezTo>
                    <a:pt x="137745" y="99703"/>
                    <a:pt x="135684" y="99862"/>
                    <a:pt x="133782" y="100020"/>
                  </a:cubicBezTo>
                  <a:cubicBezTo>
                    <a:pt x="129978" y="100654"/>
                    <a:pt x="127125" y="101764"/>
                    <a:pt x="124272" y="103190"/>
                  </a:cubicBezTo>
                  <a:cubicBezTo>
                    <a:pt x="123321" y="103824"/>
                    <a:pt x="122528" y="104458"/>
                    <a:pt x="121736" y="105568"/>
                  </a:cubicBezTo>
                  <a:cubicBezTo>
                    <a:pt x="119041" y="102715"/>
                    <a:pt x="115237" y="100654"/>
                    <a:pt x="111908" y="98277"/>
                  </a:cubicBezTo>
                  <a:cubicBezTo>
                    <a:pt x="110323" y="97008"/>
                    <a:pt x="108896" y="95423"/>
                    <a:pt x="107945" y="93680"/>
                  </a:cubicBezTo>
                  <a:cubicBezTo>
                    <a:pt x="106836" y="91936"/>
                    <a:pt x="105885" y="89717"/>
                    <a:pt x="105726" y="87339"/>
                  </a:cubicBezTo>
                  <a:cubicBezTo>
                    <a:pt x="105409" y="84011"/>
                    <a:pt x="106043" y="80840"/>
                    <a:pt x="107311" y="78780"/>
                  </a:cubicBezTo>
                  <a:cubicBezTo>
                    <a:pt x="108262" y="77195"/>
                    <a:pt x="109213" y="75610"/>
                    <a:pt x="110323" y="74025"/>
                  </a:cubicBezTo>
                  <a:cubicBezTo>
                    <a:pt x="110006" y="74659"/>
                    <a:pt x="110006" y="75451"/>
                    <a:pt x="110640" y="75451"/>
                  </a:cubicBezTo>
                  <a:cubicBezTo>
                    <a:pt x="111115" y="75451"/>
                    <a:pt x="111433" y="74659"/>
                    <a:pt x="111591" y="74183"/>
                  </a:cubicBezTo>
                  <a:cubicBezTo>
                    <a:pt x="112384" y="72598"/>
                    <a:pt x="112701" y="70537"/>
                    <a:pt x="112859" y="68794"/>
                  </a:cubicBezTo>
                  <a:cubicBezTo>
                    <a:pt x="113176" y="65782"/>
                    <a:pt x="113493" y="63404"/>
                    <a:pt x="114761" y="61819"/>
                  </a:cubicBezTo>
                  <a:cubicBezTo>
                    <a:pt x="114761" y="62453"/>
                    <a:pt x="114920" y="64197"/>
                    <a:pt x="116029" y="63880"/>
                  </a:cubicBezTo>
                  <a:cubicBezTo>
                    <a:pt x="116188" y="63721"/>
                    <a:pt x="116346" y="62929"/>
                    <a:pt x="116505" y="62612"/>
                  </a:cubicBezTo>
                  <a:cubicBezTo>
                    <a:pt x="116663" y="62136"/>
                    <a:pt x="116822" y="61661"/>
                    <a:pt x="116980" y="61344"/>
                  </a:cubicBezTo>
                  <a:cubicBezTo>
                    <a:pt x="117297" y="60234"/>
                    <a:pt x="117297" y="59283"/>
                    <a:pt x="117614" y="58332"/>
                  </a:cubicBezTo>
                  <a:cubicBezTo>
                    <a:pt x="117931" y="57381"/>
                    <a:pt x="118565" y="56113"/>
                    <a:pt x="118724" y="54528"/>
                  </a:cubicBezTo>
                  <a:cubicBezTo>
                    <a:pt x="118882" y="52626"/>
                    <a:pt x="118565" y="50724"/>
                    <a:pt x="118248" y="49297"/>
                  </a:cubicBezTo>
                  <a:cubicBezTo>
                    <a:pt x="118565" y="49297"/>
                    <a:pt x="118724" y="49614"/>
                    <a:pt x="119199" y="49614"/>
                  </a:cubicBezTo>
                  <a:cubicBezTo>
                    <a:pt x="119358" y="49297"/>
                    <a:pt x="119041" y="49139"/>
                    <a:pt x="118882" y="48663"/>
                  </a:cubicBezTo>
                  <a:cubicBezTo>
                    <a:pt x="118882" y="48187"/>
                    <a:pt x="118882" y="47712"/>
                    <a:pt x="118724" y="47078"/>
                  </a:cubicBezTo>
                  <a:cubicBezTo>
                    <a:pt x="118090" y="44542"/>
                    <a:pt x="118565" y="40579"/>
                    <a:pt x="118090" y="38201"/>
                  </a:cubicBezTo>
                  <a:cubicBezTo>
                    <a:pt x="118407" y="36616"/>
                    <a:pt x="117931" y="34714"/>
                    <a:pt x="117456" y="33129"/>
                  </a:cubicBezTo>
                  <a:cubicBezTo>
                    <a:pt x="117139" y="31702"/>
                    <a:pt x="116505" y="30434"/>
                    <a:pt x="116188" y="29325"/>
                  </a:cubicBezTo>
                  <a:cubicBezTo>
                    <a:pt x="115078" y="26789"/>
                    <a:pt x="113493" y="24887"/>
                    <a:pt x="112067" y="23301"/>
                  </a:cubicBezTo>
                  <a:cubicBezTo>
                    <a:pt x="112701" y="23301"/>
                    <a:pt x="113969" y="23143"/>
                    <a:pt x="114127" y="22350"/>
                  </a:cubicBezTo>
                  <a:cubicBezTo>
                    <a:pt x="114127" y="21716"/>
                    <a:pt x="112701" y="21082"/>
                    <a:pt x="112225" y="20607"/>
                  </a:cubicBezTo>
                  <a:cubicBezTo>
                    <a:pt x="109372" y="18546"/>
                    <a:pt x="109213" y="14108"/>
                    <a:pt x="106043" y="12523"/>
                  </a:cubicBezTo>
                  <a:cubicBezTo>
                    <a:pt x="104775" y="11889"/>
                    <a:pt x="102715" y="11572"/>
                    <a:pt x="101288" y="11572"/>
                  </a:cubicBezTo>
                  <a:cubicBezTo>
                    <a:pt x="101605" y="10938"/>
                    <a:pt x="102556" y="10621"/>
                    <a:pt x="102715" y="9987"/>
                  </a:cubicBezTo>
                  <a:cubicBezTo>
                    <a:pt x="102715" y="9670"/>
                    <a:pt x="102239" y="9194"/>
                    <a:pt x="102873" y="9194"/>
                  </a:cubicBezTo>
                  <a:cubicBezTo>
                    <a:pt x="101288" y="8401"/>
                    <a:pt x="98118" y="8877"/>
                    <a:pt x="96533" y="9353"/>
                  </a:cubicBezTo>
                  <a:cubicBezTo>
                    <a:pt x="96691" y="9036"/>
                    <a:pt x="96850" y="8560"/>
                    <a:pt x="97167" y="8084"/>
                  </a:cubicBezTo>
                  <a:cubicBezTo>
                    <a:pt x="97325" y="7926"/>
                    <a:pt x="97801" y="7767"/>
                    <a:pt x="97801" y="7292"/>
                  </a:cubicBezTo>
                  <a:cubicBezTo>
                    <a:pt x="97642" y="6499"/>
                    <a:pt x="95899" y="7292"/>
                    <a:pt x="95265" y="7133"/>
                  </a:cubicBezTo>
                  <a:cubicBezTo>
                    <a:pt x="95582" y="6499"/>
                    <a:pt x="96216" y="5073"/>
                    <a:pt x="94948" y="5073"/>
                  </a:cubicBezTo>
                  <a:cubicBezTo>
                    <a:pt x="95106" y="5073"/>
                    <a:pt x="95106" y="4914"/>
                    <a:pt x="95106" y="4756"/>
                  </a:cubicBezTo>
                  <a:cubicBezTo>
                    <a:pt x="94472" y="5390"/>
                    <a:pt x="93362" y="5073"/>
                    <a:pt x="92253" y="5231"/>
                  </a:cubicBezTo>
                  <a:cubicBezTo>
                    <a:pt x="92411" y="4756"/>
                    <a:pt x="92728" y="4439"/>
                    <a:pt x="92887" y="3963"/>
                  </a:cubicBezTo>
                  <a:cubicBezTo>
                    <a:pt x="91936" y="3646"/>
                    <a:pt x="91143" y="3488"/>
                    <a:pt x="90192" y="3329"/>
                  </a:cubicBezTo>
                  <a:cubicBezTo>
                    <a:pt x="89083" y="3329"/>
                    <a:pt x="87973" y="3646"/>
                    <a:pt x="87022" y="3488"/>
                  </a:cubicBezTo>
                  <a:cubicBezTo>
                    <a:pt x="86388" y="3329"/>
                    <a:pt x="85437" y="3012"/>
                    <a:pt x="84961" y="2695"/>
                  </a:cubicBezTo>
                  <a:cubicBezTo>
                    <a:pt x="84803" y="2695"/>
                    <a:pt x="84644" y="2378"/>
                    <a:pt x="84486" y="2378"/>
                  </a:cubicBezTo>
                  <a:cubicBezTo>
                    <a:pt x="83852" y="2695"/>
                    <a:pt x="83376" y="2220"/>
                    <a:pt x="82901" y="2061"/>
                  </a:cubicBezTo>
                  <a:cubicBezTo>
                    <a:pt x="82425" y="2061"/>
                    <a:pt x="81791" y="2220"/>
                    <a:pt x="81316" y="2061"/>
                  </a:cubicBezTo>
                  <a:cubicBezTo>
                    <a:pt x="81474" y="1903"/>
                    <a:pt x="81791" y="1744"/>
                    <a:pt x="81633" y="1427"/>
                  </a:cubicBezTo>
                  <a:cubicBezTo>
                    <a:pt x="80682" y="1427"/>
                    <a:pt x="80365" y="2378"/>
                    <a:pt x="79414" y="1903"/>
                  </a:cubicBezTo>
                  <a:cubicBezTo>
                    <a:pt x="79097" y="1110"/>
                    <a:pt x="80048" y="1269"/>
                    <a:pt x="80048" y="635"/>
                  </a:cubicBezTo>
                  <a:cubicBezTo>
                    <a:pt x="78463" y="0"/>
                    <a:pt x="77829" y="1586"/>
                    <a:pt x="76877" y="2220"/>
                  </a:cubicBezTo>
                  <a:cubicBezTo>
                    <a:pt x="76560" y="2378"/>
                    <a:pt x="76085" y="2378"/>
                    <a:pt x="75926" y="2695"/>
                  </a:cubicBezTo>
                  <a:cubicBezTo>
                    <a:pt x="75768" y="2220"/>
                    <a:pt x="75451" y="2061"/>
                    <a:pt x="75609" y="1744"/>
                  </a:cubicBezTo>
                  <a:cubicBezTo>
                    <a:pt x="74975" y="1903"/>
                    <a:pt x="74658" y="2220"/>
                    <a:pt x="74500" y="2695"/>
                  </a:cubicBezTo>
                  <a:cubicBezTo>
                    <a:pt x="74183" y="2378"/>
                    <a:pt x="73549" y="2537"/>
                    <a:pt x="73232" y="2695"/>
                  </a:cubicBezTo>
                  <a:cubicBezTo>
                    <a:pt x="72915" y="3171"/>
                    <a:pt x="72756" y="3805"/>
                    <a:pt x="72756" y="4597"/>
                  </a:cubicBezTo>
                  <a:cubicBezTo>
                    <a:pt x="72281" y="3805"/>
                    <a:pt x="71013" y="3171"/>
                    <a:pt x="70854" y="4439"/>
                  </a:cubicBezTo>
                  <a:cubicBezTo>
                    <a:pt x="68794" y="4122"/>
                    <a:pt x="67208" y="4597"/>
                    <a:pt x="66099" y="5231"/>
                  </a:cubicBezTo>
                  <a:cubicBezTo>
                    <a:pt x="65306" y="5707"/>
                    <a:pt x="64831" y="6499"/>
                    <a:pt x="64038" y="6658"/>
                  </a:cubicBezTo>
                  <a:cubicBezTo>
                    <a:pt x="63563" y="6816"/>
                    <a:pt x="63087" y="6816"/>
                    <a:pt x="62770" y="6975"/>
                  </a:cubicBezTo>
                  <a:cubicBezTo>
                    <a:pt x="62612" y="7292"/>
                    <a:pt x="62929" y="7450"/>
                    <a:pt x="63087" y="7609"/>
                  </a:cubicBezTo>
                  <a:cubicBezTo>
                    <a:pt x="62929" y="7767"/>
                    <a:pt x="62612" y="7450"/>
                    <a:pt x="62612" y="7767"/>
                  </a:cubicBezTo>
                  <a:cubicBezTo>
                    <a:pt x="62929" y="8401"/>
                    <a:pt x="63721" y="8243"/>
                    <a:pt x="64355" y="8243"/>
                  </a:cubicBezTo>
                  <a:cubicBezTo>
                    <a:pt x="65148" y="8243"/>
                    <a:pt x="65940" y="8243"/>
                    <a:pt x="66733" y="8243"/>
                  </a:cubicBezTo>
                  <a:cubicBezTo>
                    <a:pt x="67684" y="8401"/>
                    <a:pt x="69745" y="9036"/>
                    <a:pt x="69903" y="9987"/>
                  </a:cubicBezTo>
                  <a:cubicBezTo>
                    <a:pt x="69903" y="10462"/>
                    <a:pt x="68952" y="12206"/>
                    <a:pt x="68635" y="12364"/>
                  </a:cubicBezTo>
                  <a:cubicBezTo>
                    <a:pt x="68159" y="12681"/>
                    <a:pt x="67208" y="12840"/>
                    <a:pt x="66416" y="13157"/>
                  </a:cubicBezTo>
                  <a:cubicBezTo>
                    <a:pt x="65148" y="13632"/>
                    <a:pt x="63880" y="14425"/>
                    <a:pt x="62929" y="15376"/>
                  </a:cubicBezTo>
                  <a:cubicBezTo>
                    <a:pt x="62612" y="15851"/>
                    <a:pt x="61819" y="16485"/>
                    <a:pt x="61978" y="17120"/>
                  </a:cubicBezTo>
                  <a:cubicBezTo>
                    <a:pt x="61978" y="17437"/>
                    <a:pt x="62295" y="17754"/>
                    <a:pt x="62453" y="18071"/>
                  </a:cubicBezTo>
                  <a:cubicBezTo>
                    <a:pt x="62612" y="18705"/>
                    <a:pt x="62453" y="19022"/>
                    <a:pt x="63087" y="19022"/>
                  </a:cubicBezTo>
                  <a:cubicBezTo>
                    <a:pt x="59283" y="19814"/>
                    <a:pt x="56747" y="21716"/>
                    <a:pt x="54845" y="24252"/>
                  </a:cubicBezTo>
                  <a:cubicBezTo>
                    <a:pt x="54052" y="24728"/>
                    <a:pt x="53101" y="24728"/>
                    <a:pt x="52784" y="25679"/>
                  </a:cubicBezTo>
                  <a:cubicBezTo>
                    <a:pt x="52309" y="27106"/>
                    <a:pt x="53577" y="27581"/>
                    <a:pt x="54369" y="28374"/>
                  </a:cubicBezTo>
                  <a:cubicBezTo>
                    <a:pt x="54211" y="30117"/>
                    <a:pt x="55162" y="30751"/>
                    <a:pt x="55796" y="31544"/>
                  </a:cubicBezTo>
                  <a:cubicBezTo>
                    <a:pt x="54528" y="32019"/>
                    <a:pt x="53735" y="33288"/>
                    <a:pt x="52626" y="34080"/>
                  </a:cubicBezTo>
                  <a:cubicBezTo>
                    <a:pt x="52309" y="34397"/>
                    <a:pt x="51675" y="34556"/>
                    <a:pt x="51199" y="34873"/>
                  </a:cubicBezTo>
                  <a:cubicBezTo>
                    <a:pt x="50723" y="35190"/>
                    <a:pt x="50248" y="35665"/>
                    <a:pt x="49772" y="35824"/>
                  </a:cubicBezTo>
                  <a:cubicBezTo>
                    <a:pt x="48821" y="35982"/>
                    <a:pt x="47553" y="35824"/>
                    <a:pt x="46919" y="35507"/>
                  </a:cubicBezTo>
                  <a:cubicBezTo>
                    <a:pt x="46127" y="35190"/>
                    <a:pt x="45651" y="34397"/>
                    <a:pt x="45017" y="33922"/>
                  </a:cubicBezTo>
                  <a:cubicBezTo>
                    <a:pt x="44383" y="33129"/>
                    <a:pt x="43432" y="31702"/>
                    <a:pt x="42639" y="31227"/>
                  </a:cubicBezTo>
                  <a:cubicBezTo>
                    <a:pt x="42322" y="30910"/>
                    <a:pt x="41213" y="30117"/>
                    <a:pt x="40737" y="30117"/>
                  </a:cubicBezTo>
                  <a:cubicBezTo>
                    <a:pt x="39152" y="29642"/>
                    <a:pt x="37567" y="30910"/>
                    <a:pt x="38360" y="32653"/>
                  </a:cubicBezTo>
                  <a:cubicBezTo>
                    <a:pt x="40103" y="32495"/>
                    <a:pt x="41530" y="33129"/>
                    <a:pt x="42164" y="34239"/>
                  </a:cubicBezTo>
                  <a:cubicBezTo>
                    <a:pt x="42639" y="34873"/>
                    <a:pt x="42798" y="35982"/>
                    <a:pt x="43274" y="36775"/>
                  </a:cubicBezTo>
                  <a:cubicBezTo>
                    <a:pt x="43749" y="37567"/>
                    <a:pt x="44542" y="38677"/>
                    <a:pt x="45651" y="38677"/>
                  </a:cubicBezTo>
                  <a:cubicBezTo>
                    <a:pt x="47236" y="38994"/>
                    <a:pt x="49455" y="38360"/>
                    <a:pt x="51199" y="38043"/>
                  </a:cubicBezTo>
                  <a:cubicBezTo>
                    <a:pt x="51516" y="38043"/>
                    <a:pt x="51199" y="38518"/>
                    <a:pt x="51516" y="38518"/>
                  </a:cubicBezTo>
                  <a:cubicBezTo>
                    <a:pt x="51675" y="38360"/>
                    <a:pt x="51833" y="38043"/>
                    <a:pt x="51992" y="37884"/>
                  </a:cubicBezTo>
                  <a:cubicBezTo>
                    <a:pt x="52150" y="37726"/>
                    <a:pt x="52626" y="37726"/>
                    <a:pt x="52784" y="37567"/>
                  </a:cubicBezTo>
                  <a:cubicBezTo>
                    <a:pt x="53577" y="37250"/>
                    <a:pt x="54211" y="36616"/>
                    <a:pt x="54845" y="36141"/>
                  </a:cubicBezTo>
                  <a:cubicBezTo>
                    <a:pt x="55637" y="35348"/>
                    <a:pt x="56271" y="34714"/>
                    <a:pt x="56905" y="33763"/>
                  </a:cubicBezTo>
                  <a:cubicBezTo>
                    <a:pt x="57381" y="34080"/>
                    <a:pt x="57539" y="33605"/>
                    <a:pt x="57698" y="33605"/>
                  </a:cubicBezTo>
                  <a:cubicBezTo>
                    <a:pt x="58015" y="33763"/>
                    <a:pt x="57856" y="34080"/>
                    <a:pt x="58015" y="34239"/>
                  </a:cubicBezTo>
                  <a:cubicBezTo>
                    <a:pt x="57222" y="34714"/>
                    <a:pt x="55320" y="36141"/>
                    <a:pt x="56113" y="37726"/>
                  </a:cubicBezTo>
                  <a:cubicBezTo>
                    <a:pt x="56430" y="38043"/>
                    <a:pt x="56905" y="38043"/>
                    <a:pt x="57381" y="38360"/>
                  </a:cubicBezTo>
                  <a:cubicBezTo>
                    <a:pt x="57222" y="40103"/>
                    <a:pt x="57698" y="40737"/>
                    <a:pt x="58490" y="41530"/>
                  </a:cubicBezTo>
                  <a:cubicBezTo>
                    <a:pt x="59124" y="42164"/>
                    <a:pt x="59600" y="42957"/>
                    <a:pt x="60551" y="43115"/>
                  </a:cubicBezTo>
                  <a:cubicBezTo>
                    <a:pt x="60868" y="43591"/>
                    <a:pt x="61185" y="43749"/>
                    <a:pt x="61185" y="44542"/>
                  </a:cubicBezTo>
                  <a:cubicBezTo>
                    <a:pt x="57698" y="46127"/>
                    <a:pt x="53418" y="48029"/>
                    <a:pt x="51199" y="51041"/>
                  </a:cubicBezTo>
                  <a:cubicBezTo>
                    <a:pt x="50882" y="51516"/>
                    <a:pt x="50248" y="52309"/>
                    <a:pt x="50406" y="52784"/>
                  </a:cubicBezTo>
                  <a:cubicBezTo>
                    <a:pt x="50723" y="53894"/>
                    <a:pt x="52309" y="52626"/>
                    <a:pt x="52943" y="52467"/>
                  </a:cubicBezTo>
                  <a:cubicBezTo>
                    <a:pt x="52309" y="53101"/>
                    <a:pt x="51675" y="53735"/>
                    <a:pt x="51040" y="54211"/>
                  </a:cubicBezTo>
                  <a:cubicBezTo>
                    <a:pt x="50406" y="54686"/>
                    <a:pt x="49455" y="55162"/>
                    <a:pt x="48663" y="55479"/>
                  </a:cubicBezTo>
                  <a:cubicBezTo>
                    <a:pt x="48504" y="55479"/>
                    <a:pt x="48346" y="55479"/>
                    <a:pt x="48187" y="55479"/>
                  </a:cubicBezTo>
                  <a:cubicBezTo>
                    <a:pt x="46444" y="55954"/>
                    <a:pt x="45493" y="56906"/>
                    <a:pt x="43749" y="56906"/>
                  </a:cubicBezTo>
                  <a:cubicBezTo>
                    <a:pt x="40579" y="56747"/>
                    <a:pt x="37409" y="55796"/>
                    <a:pt x="35031" y="54369"/>
                  </a:cubicBezTo>
                  <a:cubicBezTo>
                    <a:pt x="34080" y="53735"/>
                    <a:pt x="32970" y="52784"/>
                    <a:pt x="31544" y="52309"/>
                  </a:cubicBezTo>
                  <a:cubicBezTo>
                    <a:pt x="31227" y="52150"/>
                    <a:pt x="30751" y="52150"/>
                    <a:pt x="30276" y="51992"/>
                  </a:cubicBezTo>
                  <a:cubicBezTo>
                    <a:pt x="29800" y="51992"/>
                    <a:pt x="29325" y="51833"/>
                    <a:pt x="29008" y="51675"/>
                  </a:cubicBezTo>
                  <a:cubicBezTo>
                    <a:pt x="27740" y="51516"/>
                    <a:pt x="26313" y="51833"/>
                    <a:pt x="25362" y="51358"/>
                  </a:cubicBezTo>
                  <a:cubicBezTo>
                    <a:pt x="25045" y="51199"/>
                    <a:pt x="24728" y="50724"/>
                    <a:pt x="24411" y="50090"/>
                  </a:cubicBezTo>
                  <a:cubicBezTo>
                    <a:pt x="23460" y="47712"/>
                    <a:pt x="23460" y="44066"/>
                    <a:pt x="21875" y="42481"/>
                  </a:cubicBezTo>
                  <a:cubicBezTo>
                    <a:pt x="21399" y="42006"/>
                    <a:pt x="20765" y="41847"/>
                    <a:pt x="20765" y="40896"/>
                  </a:cubicBezTo>
                  <a:cubicBezTo>
                    <a:pt x="20131" y="40420"/>
                    <a:pt x="19973" y="39786"/>
                    <a:pt x="19339" y="39311"/>
                  </a:cubicBezTo>
                  <a:cubicBezTo>
                    <a:pt x="18705" y="38994"/>
                    <a:pt x="17278" y="38360"/>
                    <a:pt x="16327" y="38360"/>
                  </a:cubicBezTo>
                  <a:cubicBezTo>
                    <a:pt x="14425" y="38360"/>
                    <a:pt x="13949" y="38994"/>
                    <a:pt x="12998" y="39945"/>
                  </a:cubicBezTo>
                  <a:cubicBezTo>
                    <a:pt x="12364" y="40420"/>
                    <a:pt x="11889" y="40896"/>
                    <a:pt x="12364" y="41689"/>
                  </a:cubicBezTo>
                  <a:cubicBezTo>
                    <a:pt x="12840" y="41372"/>
                    <a:pt x="13632" y="41689"/>
                    <a:pt x="14425" y="41530"/>
                  </a:cubicBezTo>
                  <a:cubicBezTo>
                    <a:pt x="15217" y="41847"/>
                    <a:pt x="15534" y="42481"/>
                    <a:pt x="16010" y="43115"/>
                  </a:cubicBezTo>
                  <a:cubicBezTo>
                    <a:pt x="15217" y="43591"/>
                    <a:pt x="15217" y="45017"/>
                    <a:pt x="15693" y="45810"/>
                  </a:cubicBezTo>
                  <a:cubicBezTo>
                    <a:pt x="15693" y="45493"/>
                    <a:pt x="16010" y="45968"/>
                    <a:pt x="16010" y="45968"/>
                  </a:cubicBezTo>
                  <a:cubicBezTo>
                    <a:pt x="16327" y="46285"/>
                    <a:pt x="17912" y="46761"/>
                    <a:pt x="18071" y="47236"/>
                  </a:cubicBezTo>
                  <a:cubicBezTo>
                    <a:pt x="18229" y="48029"/>
                    <a:pt x="17278" y="49139"/>
                    <a:pt x="17119" y="49773"/>
                  </a:cubicBezTo>
                  <a:cubicBezTo>
                    <a:pt x="15851" y="49931"/>
                    <a:pt x="15217" y="49456"/>
                    <a:pt x="14425" y="49139"/>
                  </a:cubicBezTo>
                  <a:cubicBezTo>
                    <a:pt x="13949" y="48980"/>
                    <a:pt x="13315" y="48822"/>
                    <a:pt x="12840" y="48663"/>
                  </a:cubicBezTo>
                  <a:cubicBezTo>
                    <a:pt x="11889" y="48187"/>
                    <a:pt x="11413" y="47078"/>
                    <a:pt x="10462" y="46602"/>
                  </a:cubicBezTo>
                  <a:cubicBezTo>
                    <a:pt x="9511" y="46127"/>
                    <a:pt x="8243" y="45810"/>
                    <a:pt x="7292" y="46285"/>
                  </a:cubicBezTo>
                  <a:cubicBezTo>
                    <a:pt x="6816" y="46602"/>
                    <a:pt x="6658" y="47236"/>
                    <a:pt x="6024" y="47553"/>
                  </a:cubicBezTo>
                  <a:cubicBezTo>
                    <a:pt x="5865" y="47553"/>
                    <a:pt x="5548" y="47395"/>
                    <a:pt x="5231" y="47553"/>
                  </a:cubicBezTo>
                  <a:cubicBezTo>
                    <a:pt x="2378" y="47870"/>
                    <a:pt x="0" y="50724"/>
                    <a:pt x="159" y="53577"/>
                  </a:cubicBezTo>
                  <a:cubicBezTo>
                    <a:pt x="159" y="54369"/>
                    <a:pt x="476" y="55003"/>
                    <a:pt x="476" y="55796"/>
                  </a:cubicBezTo>
                  <a:cubicBezTo>
                    <a:pt x="952" y="55479"/>
                    <a:pt x="952" y="55003"/>
                    <a:pt x="1269" y="54528"/>
                  </a:cubicBezTo>
                  <a:cubicBezTo>
                    <a:pt x="2220" y="53418"/>
                    <a:pt x="4280" y="52784"/>
                    <a:pt x="5865" y="53260"/>
                  </a:cubicBezTo>
                  <a:cubicBezTo>
                    <a:pt x="6182" y="53735"/>
                    <a:pt x="6182" y="53894"/>
                    <a:pt x="6499" y="54052"/>
                  </a:cubicBezTo>
                  <a:cubicBezTo>
                    <a:pt x="8084" y="54845"/>
                    <a:pt x="9036" y="53735"/>
                    <a:pt x="9987" y="53418"/>
                  </a:cubicBezTo>
                  <a:cubicBezTo>
                    <a:pt x="12047" y="52943"/>
                    <a:pt x="13315" y="53735"/>
                    <a:pt x="13949" y="55003"/>
                  </a:cubicBezTo>
                  <a:cubicBezTo>
                    <a:pt x="13157" y="55479"/>
                    <a:pt x="12364" y="56271"/>
                    <a:pt x="11255" y="56430"/>
                  </a:cubicBezTo>
                  <a:cubicBezTo>
                    <a:pt x="10462" y="56588"/>
                    <a:pt x="9194" y="56271"/>
                    <a:pt x="8560" y="56430"/>
                  </a:cubicBezTo>
                  <a:cubicBezTo>
                    <a:pt x="8084" y="56747"/>
                    <a:pt x="6975" y="57064"/>
                    <a:pt x="6658" y="57381"/>
                  </a:cubicBezTo>
                  <a:cubicBezTo>
                    <a:pt x="5865" y="57857"/>
                    <a:pt x="4914" y="59917"/>
                    <a:pt x="6024" y="60710"/>
                  </a:cubicBezTo>
                  <a:cubicBezTo>
                    <a:pt x="5390" y="61502"/>
                    <a:pt x="5231" y="62770"/>
                    <a:pt x="5231" y="63880"/>
                  </a:cubicBezTo>
                  <a:cubicBezTo>
                    <a:pt x="5231" y="66416"/>
                    <a:pt x="6975" y="68001"/>
                    <a:pt x="8877" y="68318"/>
                  </a:cubicBezTo>
                  <a:cubicBezTo>
                    <a:pt x="9036" y="66575"/>
                    <a:pt x="8877" y="64197"/>
                    <a:pt x="10145" y="63246"/>
                  </a:cubicBezTo>
                  <a:cubicBezTo>
                    <a:pt x="10462" y="63880"/>
                    <a:pt x="11255" y="63721"/>
                    <a:pt x="11730" y="64038"/>
                  </a:cubicBezTo>
                  <a:cubicBezTo>
                    <a:pt x="13315" y="63087"/>
                    <a:pt x="14266" y="60551"/>
                    <a:pt x="16010" y="59917"/>
                  </a:cubicBezTo>
                  <a:cubicBezTo>
                    <a:pt x="16485" y="59759"/>
                    <a:pt x="16961" y="59600"/>
                    <a:pt x="17278" y="59759"/>
                  </a:cubicBezTo>
                  <a:cubicBezTo>
                    <a:pt x="17595" y="59759"/>
                    <a:pt x="17754" y="60234"/>
                    <a:pt x="18071" y="60393"/>
                  </a:cubicBezTo>
                  <a:cubicBezTo>
                    <a:pt x="18546" y="60710"/>
                    <a:pt x="19180" y="60710"/>
                    <a:pt x="19339" y="61344"/>
                  </a:cubicBezTo>
                  <a:cubicBezTo>
                    <a:pt x="19656" y="61978"/>
                    <a:pt x="18863" y="63087"/>
                    <a:pt x="18546" y="63563"/>
                  </a:cubicBezTo>
                  <a:cubicBezTo>
                    <a:pt x="17754" y="64355"/>
                    <a:pt x="16485" y="65148"/>
                    <a:pt x="16327" y="66258"/>
                  </a:cubicBezTo>
                  <a:cubicBezTo>
                    <a:pt x="16168" y="67050"/>
                    <a:pt x="16485" y="67684"/>
                    <a:pt x="16961" y="68318"/>
                  </a:cubicBezTo>
                  <a:cubicBezTo>
                    <a:pt x="16168" y="69269"/>
                    <a:pt x="14583" y="69428"/>
                    <a:pt x="13157" y="69745"/>
                  </a:cubicBezTo>
                  <a:cubicBezTo>
                    <a:pt x="13632" y="71013"/>
                    <a:pt x="15376" y="71488"/>
                    <a:pt x="17119" y="71330"/>
                  </a:cubicBezTo>
                  <a:cubicBezTo>
                    <a:pt x="18388" y="71330"/>
                    <a:pt x="19022" y="70696"/>
                    <a:pt x="19973" y="70379"/>
                  </a:cubicBezTo>
                  <a:cubicBezTo>
                    <a:pt x="20607" y="70220"/>
                    <a:pt x="21241" y="70537"/>
                    <a:pt x="21716" y="70379"/>
                  </a:cubicBezTo>
                  <a:cubicBezTo>
                    <a:pt x="22350" y="70220"/>
                    <a:pt x="23143" y="69428"/>
                    <a:pt x="23460" y="69111"/>
                  </a:cubicBezTo>
                  <a:cubicBezTo>
                    <a:pt x="24094" y="68001"/>
                    <a:pt x="24411" y="66575"/>
                    <a:pt x="24411" y="64990"/>
                  </a:cubicBezTo>
                  <a:cubicBezTo>
                    <a:pt x="25203" y="64514"/>
                    <a:pt x="26472" y="64672"/>
                    <a:pt x="27423" y="64672"/>
                  </a:cubicBezTo>
                  <a:cubicBezTo>
                    <a:pt x="31227" y="64990"/>
                    <a:pt x="32495" y="68318"/>
                    <a:pt x="35665" y="69745"/>
                  </a:cubicBezTo>
                  <a:cubicBezTo>
                    <a:pt x="37726" y="70696"/>
                    <a:pt x="39469" y="71013"/>
                    <a:pt x="42005" y="71647"/>
                  </a:cubicBezTo>
                  <a:cubicBezTo>
                    <a:pt x="42005" y="72598"/>
                    <a:pt x="42005" y="73391"/>
                    <a:pt x="42164" y="74183"/>
                  </a:cubicBezTo>
                  <a:cubicBezTo>
                    <a:pt x="40103" y="75293"/>
                    <a:pt x="38043" y="76244"/>
                    <a:pt x="35982" y="77195"/>
                  </a:cubicBezTo>
                  <a:cubicBezTo>
                    <a:pt x="33763" y="77987"/>
                    <a:pt x="32019" y="79414"/>
                    <a:pt x="30117" y="80682"/>
                  </a:cubicBezTo>
                  <a:cubicBezTo>
                    <a:pt x="26472" y="83218"/>
                    <a:pt x="22192" y="85279"/>
                    <a:pt x="20448" y="89717"/>
                  </a:cubicBezTo>
                  <a:cubicBezTo>
                    <a:pt x="18863" y="89717"/>
                    <a:pt x="17912" y="90510"/>
                    <a:pt x="17437" y="91461"/>
                  </a:cubicBezTo>
                  <a:cubicBezTo>
                    <a:pt x="16961" y="92253"/>
                    <a:pt x="16802" y="93204"/>
                    <a:pt x="16327" y="93521"/>
                  </a:cubicBezTo>
                  <a:cubicBezTo>
                    <a:pt x="15534" y="93997"/>
                    <a:pt x="13632" y="93521"/>
                    <a:pt x="13315" y="93204"/>
                  </a:cubicBezTo>
                  <a:cubicBezTo>
                    <a:pt x="12047" y="92412"/>
                    <a:pt x="12840" y="89400"/>
                    <a:pt x="11413" y="88924"/>
                  </a:cubicBezTo>
                  <a:cubicBezTo>
                    <a:pt x="10304" y="88766"/>
                    <a:pt x="9828" y="89242"/>
                    <a:pt x="9353" y="89717"/>
                  </a:cubicBezTo>
                  <a:cubicBezTo>
                    <a:pt x="8877" y="89559"/>
                    <a:pt x="8560" y="89242"/>
                    <a:pt x="8084" y="89083"/>
                  </a:cubicBezTo>
                  <a:cubicBezTo>
                    <a:pt x="4280" y="88766"/>
                    <a:pt x="0" y="91461"/>
                    <a:pt x="476" y="95582"/>
                  </a:cubicBezTo>
                  <a:cubicBezTo>
                    <a:pt x="476" y="95740"/>
                    <a:pt x="635" y="96533"/>
                    <a:pt x="793" y="96691"/>
                  </a:cubicBezTo>
                  <a:cubicBezTo>
                    <a:pt x="793" y="96850"/>
                    <a:pt x="952" y="97008"/>
                    <a:pt x="1269" y="97008"/>
                  </a:cubicBezTo>
                  <a:cubicBezTo>
                    <a:pt x="1903" y="96691"/>
                    <a:pt x="1744" y="95899"/>
                    <a:pt x="2378" y="95423"/>
                  </a:cubicBezTo>
                  <a:cubicBezTo>
                    <a:pt x="3012" y="94789"/>
                    <a:pt x="4122" y="94948"/>
                    <a:pt x="5073" y="94948"/>
                  </a:cubicBezTo>
                  <a:cubicBezTo>
                    <a:pt x="4914" y="95582"/>
                    <a:pt x="5073" y="96216"/>
                    <a:pt x="5390" y="96374"/>
                  </a:cubicBezTo>
                  <a:cubicBezTo>
                    <a:pt x="6499" y="97008"/>
                    <a:pt x="7609" y="95899"/>
                    <a:pt x="8243" y="95899"/>
                  </a:cubicBezTo>
                  <a:cubicBezTo>
                    <a:pt x="9036" y="95899"/>
                    <a:pt x="9194" y="96850"/>
                    <a:pt x="9828" y="97326"/>
                  </a:cubicBezTo>
                  <a:cubicBezTo>
                    <a:pt x="9353" y="97801"/>
                    <a:pt x="9036" y="98594"/>
                    <a:pt x="9036" y="99386"/>
                  </a:cubicBezTo>
                  <a:cubicBezTo>
                    <a:pt x="6975" y="100654"/>
                    <a:pt x="3963" y="102556"/>
                    <a:pt x="4439" y="106044"/>
                  </a:cubicBezTo>
                  <a:cubicBezTo>
                    <a:pt x="4597" y="107312"/>
                    <a:pt x="5865" y="108580"/>
                    <a:pt x="6658" y="109055"/>
                  </a:cubicBezTo>
                  <a:cubicBezTo>
                    <a:pt x="6975" y="109214"/>
                    <a:pt x="7609" y="109531"/>
                    <a:pt x="7767" y="109531"/>
                  </a:cubicBezTo>
                  <a:cubicBezTo>
                    <a:pt x="9036" y="109372"/>
                    <a:pt x="8560" y="107153"/>
                    <a:pt x="8719" y="106202"/>
                  </a:cubicBezTo>
                  <a:cubicBezTo>
                    <a:pt x="9194" y="105092"/>
                    <a:pt x="10304" y="104141"/>
                    <a:pt x="11889" y="104458"/>
                  </a:cubicBezTo>
                  <a:cubicBezTo>
                    <a:pt x="12206" y="104775"/>
                    <a:pt x="12206" y="105092"/>
                    <a:pt x="12681" y="105251"/>
                  </a:cubicBezTo>
                  <a:cubicBezTo>
                    <a:pt x="12998" y="105410"/>
                    <a:pt x="13315" y="105251"/>
                    <a:pt x="13632" y="105251"/>
                  </a:cubicBezTo>
                  <a:cubicBezTo>
                    <a:pt x="13949" y="105251"/>
                    <a:pt x="14108" y="105410"/>
                    <a:pt x="14266" y="105410"/>
                  </a:cubicBezTo>
                  <a:cubicBezTo>
                    <a:pt x="14583" y="105410"/>
                    <a:pt x="15376" y="104775"/>
                    <a:pt x="15534" y="104617"/>
                  </a:cubicBezTo>
                  <a:cubicBezTo>
                    <a:pt x="16802" y="103190"/>
                    <a:pt x="16327" y="99862"/>
                    <a:pt x="18071" y="99386"/>
                  </a:cubicBezTo>
                  <a:cubicBezTo>
                    <a:pt x="17754" y="100496"/>
                    <a:pt x="18229" y="101447"/>
                    <a:pt x="18071" y="102398"/>
                  </a:cubicBezTo>
                  <a:cubicBezTo>
                    <a:pt x="17912" y="104458"/>
                    <a:pt x="16485" y="106361"/>
                    <a:pt x="16644" y="108263"/>
                  </a:cubicBezTo>
                  <a:cubicBezTo>
                    <a:pt x="16802" y="108580"/>
                    <a:pt x="16802" y="109372"/>
                    <a:pt x="16961" y="109689"/>
                  </a:cubicBezTo>
                  <a:cubicBezTo>
                    <a:pt x="17278" y="110482"/>
                    <a:pt x="18863" y="110957"/>
                    <a:pt x="20131" y="110640"/>
                  </a:cubicBezTo>
                  <a:cubicBezTo>
                    <a:pt x="20924" y="111591"/>
                    <a:pt x="21716" y="112859"/>
                    <a:pt x="23460" y="113176"/>
                  </a:cubicBezTo>
                  <a:cubicBezTo>
                    <a:pt x="25679" y="113494"/>
                    <a:pt x="27581" y="113018"/>
                    <a:pt x="28374" y="111591"/>
                  </a:cubicBezTo>
                  <a:cubicBezTo>
                    <a:pt x="28057" y="111116"/>
                    <a:pt x="27581" y="111274"/>
                    <a:pt x="27106" y="111116"/>
                  </a:cubicBezTo>
                  <a:cubicBezTo>
                    <a:pt x="25679" y="110482"/>
                    <a:pt x="24728" y="109372"/>
                    <a:pt x="24094" y="107787"/>
                  </a:cubicBezTo>
                  <a:cubicBezTo>
                    <a:pt x="24886" y="107629"/>
                    <a:pt x="25520" y="106836"/>
                    <a:pt x="25679" y="106044"/>
                  </a:cubicBezTo>
                  <a:cubicBezTo>
                    <a:pt x="25996" y="103666"/>
                    <a:pt x="24252" y="102239"/>
                    <a:pt x="24094" y="100654"/>
                  </a:cubicBezTo>
                  <a:cubicBezTo>
                    <a:pt x="24886" y="100179"/>
                    <a:pt x="26947" y="100020"/>
                    <a:pt x="27898" y="100337"/>
                  </a:cubicBezTo>
                  <a:cubicBezTo>
                    <a:pt x="28215" y="100496"/>
                    <a:pt x="28532" y="100971"/>
                    <a:pt x="28849" y="101288"/>
                  </a:cubicBezTo>
                  <a:cubicBezTo>
                    <a:pt x="29166" y="101605"/>
                    <a:pt x="29325" y="102081"/>
                    <a:pt x="29642" y="102398"/>
                  </a:cubicBezTo>
                  <a:cubicBezTo>
                    <a:pt x="30434" y="103190"/>
                    <a:pt x="31544" y="103190"/>
                    <a:pt x="32653" y="102715"/>
                  </a:cubicBezTo>
                  <a:cubicBezTo>
                    <a:pt x="33604" y="103032"/>
                    <a:pt x="33604" y="104458"/>
                    <a:pt x="33921" y="105568"/>
                  </a:cubicBezTo>
                  <a:cubicBezTo>
                    <a:pt x="33763" y="105885"/>
                    <a:pt x="33763" y="106202"/>
                    <a:pt x="34080" y="106519"/>
                  </a:cubicBezTo>
                  <a:cubicBezTo>
                    <a:pt x="36458" y="105727"/>
                    <a:pt x="36933" y="100496"/>
                    <a:pt x="35348" y="98435"/>
                  </a:cubicBezTo>
                  <a:cubicBezTo>
                    <a:pt x="35507" y="98277"/>
                    <a:pt x="35665" y="97960"/>
                    <a:pt x="35665" y="97801"/>
                  </a:cubicBezTo>
                  <a:cubicBezTo>
                    <a:pt x="35507" y="96691"/>
                    <a:pt x="34080" y="96216"/>
                    <a:pt x="33604" y="95740"/>
                  </a:cubicBezTo>
                  <a:cubicBezTo>
                    <a:pt x="35824" y="95265"/>
                    <a:pt x="36775" y="96374"/>
                    <a:pt x="38043" y="96850"/>
                  </a:cubicBezTo>
                  <a:cubicBezTo>
                    <a:pt x="38994" y="97167"/>
                    <a:pt x="39945" y="97008"/>
                    <a:pt x="41054" y="97008"/>
                  </a:cubicBezTo>
                  <a:cubicBezTo>
                    <a:pt x="42481" y="97167"/>
                    <a:pt x="43749" y="97484"/>
                    <a:pt x="45017" y="97326"/>
                  </a:cubicBezTo>
                  <a:cubicBezTo>
                    <a:pt x="46127" y="97167"/>
                    <a:pt x="47236" y="96691"/>
                    <a:pt x="48504" y="96533"/>
                  </a:cubicBezTo>
                  <a:cubicBezTo>
                    <a:pt x="49772" y="96374"/>
                    <a:pt x="51516" y="96691"/>
                    <a:pt x="52943" y="96533"/>
                  </a:cubicBezTo>
                  <a:cubicBezTo>
                    <a:pt x="53418" y="96533"/>
                    <a:pt x="53735" y="96374"/>
                    <a:pt x="53894" y="96533"/>
                  </a:cubicBezTo>
                  <a:cubicBezTo>
                    <a:pt x="54211" y="96691"/>
                    <a:pt x="55162" y="97484"/>
                    <a:pt x="55479" y="97801"/>
                  </a:cubicBezTo>
                  <a:cubicBezTo>
                    <a:pt x="56747" y="98911"/>
                    <a:pt x="57698" y="99703"/>
                    <a:pt x="58807" y="100813"/>
                  </a:cubicBezTo>
                  <a:cubicBezTo>
                    <a:pt x="59441" y="101288"/>
                    <a:pt x="59917" y="101605"/>
                    <a:pt x="60393" y="102239"/>
                  </a:cubicBezTo>
                  <a:cubicBezTo>
                    <a:pt x="61344" y="103190"/>
                    <a:pt x="62136" y="104617"/>
                    <a:pt x="62929" y="105251"/>
                  </a:cubicBezTo>
                  <a:cubicBezTo>
                    <a:pt x="63563" y="105727"/>
                    <a:pt x="64197" y="106202"/>
                    <a:pt x="64672" y="106678"/>
                  </a:cubicBezTo>
                  <a:cubicBezTo>
                    <a:pt x="65148" y="107153"/>
                    <a:pt x="65623" y="107787"/>
                    <a:pt x="66099" y="108263"/>
                  </a:cubicBezTo>
                  <a:cubicBezTo>
                    <a:pt x="66416" y="108580"/>
                    <a:pt x="66733" y="108738"/>
                    <a:pt x="66891" y="109055"/>
                  </a:cubicBezTo>
                  <a:cubicBezTo>
                    <a:pt x="67367" y="109531"/>
                    <a:pt x="67367" y="111116"/>
                    <a:pt x="68001" y="111116"/>
                  </a:cubicBezTo>
                  <a:cubicBezTo>
                    <a:pt x="69111" y="111274"/>
                    <a:pt x="68635" y="109214"/>
                    <a:pt x="68794" y="108104"/>
                  </a:cubicBezTo>
                  <a:cubicBezTo>
                    <a:pt x="70854" y="110799"/>
                    <a:pt x="72756" y="113652"/>
                    <a:pt x="75926" y="114920"/>
                  </a:cubicBezTo>
                  <a:cubicBezTo>
                    <a:pt x="75134" y="116188"/>
                    <a:pt x="74183" y="117139"/>
                    <a:pt x="72756" y="117773"/>
                  </a:cubicBezTo>
                  <a:cubicBezTo>
                    <a:pt x="71647" y="118249"/>
                    <a:pt x="69903" y="119041"/>
                    <a:pt x="68476" y="119200"/>
                  </a:cubicBezTo>
                  <a:cubicBezTo>
                    <a:pt x="66257" y="119517"/>
                    <a:pt x="64514" y="118883"/>
                    <a:pt x="62770" y="118883"/>
                  </a:cubicBezTo>
                  <a:cubicBezTo>
                    <a:pt x="62136" y="118883"/>
                    <a:pt x="61502" y="118883"/>
                    <a:pt x="60868" y="118883"/>
                  </a:cubicBezTo>
                  <a:cubicBezTo>
                    <a:pt x="59758" y="118724"/>
                    <a:pt x="58966" y="118407"/>
                    <a:pt x="58015" y="118407"/>
                  </a:cubicBezTo>
                  <a:cubicBezTo>
                    <a:pt x="55320" y="118090"/>
                    <a:pt x="52626" y="118566"/>
                    <a:pt x="50723" y="119358"/>
                  </a:cubicBezTo>
                  <a:cubicBezTo>
                    <a:pt x="48504" y="120309"/>
                    <a:pt x="46444" y="121895"/>
                    <a:pt x="44859" y="123480"/>
                  </a:cubicBezTo>
                  <a:cubicBezTo>
                    <a:pt x="44066" y="124431"/>
                    <a:pt x="43274" y="125382"/>
                    <a:pt x="42639" y="126333"/>
                  </a:cubicBezTo>
                  <a:cubicBezTo>
                    <a:pt x="41213" y="128235"/>
                    <a:pt x="39945" y="130454"/>
                    <a:pt x="39152" y="132990"/>
                  </a:cubicBezTo>
                  <a:cubicBezTo>
                    <a:pt x="38043" y="136477"/>
                    <a:pt x="37250" y="140123"/>
                    <a:pt x="34238" y="141867"/>
                  </a:cubicBezTo>
                  <a:cubicBezTo>
                    <a:pt x="33763" y="142184"/>
                    <a:pt x="32653" y="142342"/>
                    <a:pt x="32970" y="143293"/>
                  </a:cubicBezTo>
                  <a:cubicBezTo>
                    <a:pt x="33763" y="143769"/>
                    <a:pt x="34873" y="143610"/>
                    <a:pt x="35665" y="143610"/>
                  </a:cubicBezTo>
                  <a:cubicBezTo>
                    <a:pt x="36616" y="143452"/>
                    <a:pt x="37726" y="143293"/>
                    <a:pt x="38518" y="142976"/>
                  </a:cubicBezTo>
                  <a:cubicBezTo>
                    <a:pt x="40103" y="142342"/>
                    <a:pt x="40737" y="140440"/>
                    <a:pt x="41371" y="138855"/>
                  </a:cubicBezTo>
                  <a:cubicBezTo>
                    <a:pt x="41213" y="141391"/>
                    <a:pt x="41054" y="143927"/>
                    <a:pt x="40737" y="146464"/>
                  </a:cubicBezTo>
                  <a:cubicBezTo>
                    <a:pt x="42164" y="145671"/>
                    <a:pt x="42639" y="143452"/>
                    <a:pt x="43274" y="141708"/>
                  </a:cubicBezTo>
                  <a:cubicBezTo>
                    <a:pt x="43432" y="143769"/>
                    <a:pt x="44700" y="145988"/>
                    <a:pt x="44225" y="148524"/>
                  </a:cubicBezTo>
                  <a:cubicBezTo>
                    <a:pt x="44225" y="148841"/>
                    <a:pt x="44066" y="148841"/>
                    <a:pt x="44066" y="149158"/>
                  </a:cubicBezTo>
                  <a:cubicBezTo>
                    <a:pt x="44225" y="149158"/>
                    <a:pt x="44225" y="148841"/>
                    <a:pt x="44383" y="149000"/>
                  </a:cubicBezTo>
                  <a:cubicBezTo>
                    <a:pt x="43908" y="152170"/>
                    <a:pt x="41530" y="153279"/>
                    <a:pt x="39469" y="155023"/>
                  </a:cubicBezTo>
                  <a:cubicBezTo>
                    <a:pt x="38201" y="155974"/>
                    <a:pt x="37092" y="156925"/>
                    <a:pt x="36141" y="158035"/>
                  </a:cubicBezTo>
                  <a:cubicBezTo>
                    <a:pt x="34873" y="157084"/>
                    <a:pt x="32336" y="157401"/>
                    <a:pt x="31861" y="155657"/>
                  </a:cubicBezTo>
                  <a:cubicBezTo>
                    <a:pt x="31702" y="155023"/>
                    <a:pt x="31861" y="154548"/>
                    <a:pt x="31861" y="153914"/>
                  </a:cubicBezTo>
                  <a:cubicBezTo>
                    <a:pt x="31861" y="152962"/>
                    <a:pt x="31227" y="151536"/>
                    <a:pt x="30276" y="151536"/>
                  </a:cubicBezTo>
                  <a:cubicBezTo>
                    <a:pt x="29642" y="151377"/>
                    <a:pt x="29483" y="151694"/>
                    <a:pt x="29008" y="152011"/>
                  </a:cubicBezTo>
                  <a:cubicBezTo>
                    <a:pt x="28532" y="150743"/>
                    <a:pt x="27106" y="150109"/>
                    <a:pt x="25520" y="149951"/>
                  </a:cubicBezTo>
                  <a:cubicBezTo>
                    <a:pt x="23460" y="149792"/>
                    <a:pt x="22033" y="150585"/>
                    <a:pt x="21082" y="151536"/>
                  </a:cubicBezTo>
                  <a:cubicBezTo>
                    <a:pt x="19814" y="152487"/>
                    <a:pt x="19339" y="153914"/>
                    <a:pt x="19180" y="155182"/>
                  </a:cubicBezTo>
                  <a:cubicBezTo>
                    <a:pt x="19973" y="154706"/>
                    <a:pt x="21082" y="154231"/>
                    <a:pt x="22667" y="154389"/>
                  </a:cubicBezTo>
                  <a:cubicBezTo>
                    <a:pt x="23301" y="154548"/>
                    <a:pt x="24569" y="154706"/>
                    <a:pt x="24728" y="155340"/>
                  </a:cubicBezTo>
                  <a:cubicBezTo>
                    <a:pt x="24728" y="155657"/>
                    <a:pt x="24569" y="155974"/>
                    <a:pt x="24569" y="156133"/>
                  </a:cubicBezTo>
                  <a:cubicBezTo>
                    <a:pt x="24569" y="156608"/>
                    <a:pt x="24728" y="157084"/>
                    <a:pt x="24886" y="157401"/>
                  </a:cubicBezTo>
                  <a:cubicBezTo>
                    <a:pt x="25520" y="159144"/>
                    <a:pt x="27106" y="160095"/>
                    <a:pt x="28691" y="160729"/>
                  </a:cubicBezTo>
                  <a:cubicBezTo>
                    <a:pt x="28849" y="161205"/>
                    <a:pt x="29008" y="161839"/>
                    <a:pt x="28849" y="162473"/>
                  </a:cubicBezTo>
                  <a:cubicBezTo>
                    <a:pt x="26472" y="162632"/>
                    <a:pt x="25045" y="163900"/>
                    <a:pt x="24728" y="166119"/>
                  </a:cubicBezTo>
                  <a:cubicBezTo>
                    <a:pt x="22509" y="166911"/>
                    <a:pt x="21241" y="171984"/>
                    <a:pt x="23618" y="173569"/>
                  </a:cubicBezTo>
                  <a:cubicBezTo>
                    <a:pt x="24252" y="172776"/>
                    <a:pt x="24252" y="171508"/>
                    <a:pt x="25045" y="170874"/>
                  </a:cubicBezTo>
                  <a:cubicBezTo>
                    <a:pt x="25679" y="170240"/>
                    <a:pt x="26472" y="170082"/>
                    <a:pt x="27423" y="169606"/>
                  </a:cubicBezTo>
                  <a:cubicBezTo>
                    <a:pt x="28374" y="170399"/>
                    <a:pt x="29959" y="171508"/>
                    <a:pt x="31544" y="170874"/>
                  </a:cubicBezTo>
                  <a:cubicBezTo>
                    <a:pt x="32653" y="170557"/>
                    <a:pt x="33129" y="169130"/>
                    <a:pt x="33921" y="168813"/>
                  </a:cubicBezTo>
                  <a:cubicBezTo>
                    <a:pt x="33287" y="170082"/>
                    <a:pt x="32653" y="172776"/>
                    <a:pt x="34080" y="173727"/>
                  </a:cubicBezTo>
                  <a:cubicBezTo>
                    <a:pt x="33129" y="176897"/>
                    <a:pt x="35031" y="178958"/>
                    <a:pt x="36299" y="180543"/>
                  </a:cubicBezTo>
                  <a:cubicBezTo>
                    <a:pt x="36299" y="178007"/>
                    <a:pt x="36775" y="175788"/>
                    <a:pt x="38360" y="174678"/>
                  </a:cubicBezTo>
                  <a:cubicBezTo>
                    <a:pt x="39786" y="175788"/>
                    <a:pt x="41213" y="174361"/>
                    <a:pt x="41688" y="173252"/>
                  </a:cubicBezTo>
                  <a:cubicBezTo>
                    <a:pt x="42322" y="170716"/>
                    <a:pt x="40420" y="168496"/>
                    <a:pt x="40579" y="166436"/>
                  </a:cubicBezTo>
                  <a:cubicBezTo>
                    <a:pt x="41054" y="165960"/>
                    <a:pt x="41530" y="165643"/>
                    <a:pt x="42481" y="165802"/>
                  </a:cubicBezTo>
                  <a:cubicBezTo>
                    <a:pt x="42481" y="166277"/>
                    <a:pt x="42957" y="166753"/>
                    <a:pt x="43115" y="167545"/>
                  </a:cubicBezTo>
                  <a:cubicBezTo>
                    <a:pt x="43432" y="168813"/>
                    <a:pt x="43432" y="170240"/>
                    <a:pt x="44383" y="170716"/>
                  </a:cubicBezTo>
                  <a:cubicBezTo>
                    <a:pt x="45017" y="171033"/>
                    <a:pt x="46127" y="170716"/>
                    <a:pt x="46602" y="170399"/>
                  </a:cubicBezTo>
                  <a:cubicBezTo>
                    <a:pt x="46602" y="171350"/>
                    <a:pt x="46602" y="172618"/>
                    <a:pt x="46602" y="173569"/>
                  </a:cubicBezTo>
                  <a:cubicBezTo>
                    <a:pt x="47078" y="174044"/>
                    <a:pt x="48187" y="173727"/>
                    <a:pt x="48504" y="173569"/>
                  </a:cubicBezTo>
                  <a:cubicBezTo>
                    <a:pt x="50089" y="172935"/>
                    <a:pt x="51199" y="169923"/>
                    <a:pt x="50723" y="167704"/>
                  </a:cubicBezTo>
                  <a:cubicBezTo>
                    <a:pt x="50723" y="167228"/>
                    <a:pt x="50406" y="166911"/>
                    <a:pt x="50406" y="166594"/>
                  </a:cubicBezTo>
                  <a:cubicBezTo>
                    <a:pt x="50406" y="166277"/>
                    <a:pt x="50565" y="165802"/>
                    <a:pt x="50565" y="165485"/>
                  </a:cubicBezTo>
                  <a:cubicBezTo>
                    <a:pt x="50565" y="165168"/>
                    <a:pt x="50248" y="164534"/>
                    <a:pt x="49931" y="164375"/>
                  </a:cubicBezTo>
                  <a:cubicBezTo>
                    <a:pt x="49614" y="164058"/>
                    <a:pt x="48346" y="163741"/>
                    <a:pt x="48346" y="163424"/>
                  </a:cubicBezTo>
                  <a:cubicBezTo>
                    <a:pt x="48187" y="162949"/>
                    <a:pt x="49297" y="161839"/>
                    <a:pt x="49772" y="161522"/>
                  </a:cubicBezTo>
                  <a:cubicBezTo>
                    <a:pt x="50248" y="161205"/>
                    <a:pt x="51199" y="161046"/>
                    <a:pt x="51833" y="160729"/>
                  </a:cubicBezTo>
                  <a:cubicBezTo>
                    <a:pt x="52626" y="160412"/>
                    <a:pt x="53260" y="160095"/>
                    <a:pt x="53894" y="159937"/>
                  </a:cubicBezTo>
                  <a:cubicBezTo>
                    <a:pt x="55162" y="159620"/>
                    <a:pt x="55796" y="159144"/>
                    <a:pt x="56747" y="158510"/>
                  </a:cubicBezTo>
                  <a:cubicBezTo>
                    <a:pt x="57381" y="157876"/>
                    <a:pt x="58173" y="157559"/>
                    <a:pt x="58807" y="157084"/>
                  </a:cubicBezTo>
                  <a:cubicBezTo>
                    <a:pt x="60234" y="156133"/>
                    <a:pt x="61978" y="155816"/>
                    <a:pt x="62929" y="154548"/>
                  </a:cubicBezTo>
                  <a:cubicBezTo>
                    <a:pt x="62295" y="154231"/>
                    <a:pt x="61502" y="154231"/>
                    <a:pt x="60868" y="154072"/>
                  </a:cubicBezTo>
                  <a:cubicBezTo>
                    <a:pt x="60868" y="152011"/>
                    <a:pt x="63404" y="151694"/>
                    <a:pt x="64514" y="150426"/>
                  </a:cubicBezTo>
                  <a:cubicBezTo>
                    <a:pt x="64831" y="149951"/>
                    <a:pt x="65306" y="149000"/>
                    <a:pt x="64831" y="147890"/>
                  </a:cubicBezTo>
                  <a:cubicBezTo>
                    <a:pt x="64355" y="147890"/>
                    <a:pt x="64514" y="148524"/>
                    <a:pt x="64038" y="148524"/>
                  </a:cubicBezTo>
                  <a:cubicBezTo>
                    <a:pt x="63563" y="148683"/>
                    <a:pt x="63246" y="148524"/>
                    <a:pt x="62770" y="148207"/>
                  </a:cubicBezTo>
                  <a:cubicBezTo>
                    <a:pt x="62295" y="146939"/>
                    <a:pt x="62136" y="144720"/>
                    <a:pt x="62770" y="143610"/>
                  </a:cubicBezTo>
                  <a:cubicBezTo>
                    <a:pt x="62770" y="145195"/>
                    <a:pt x="64831" y="146939"/>
                    <a:pt x="66257" y="145671"/>
                  </a:cubicBezTo>
                  <a:cubicBezTo>
                    <a:pt x="64989" y="145354"/>
                    <a:pt x="64831" y="142976"/>
                    <a:pt x="65623" y="142025"/>
                  </a:cubicBezTo>
                  <a:cubicBezTo>
                    <a:pt x="66416" y="141391"/>
                    <a:pt x="67525" y="142659"/>
                    <a:pt x="68159" y="142184"/>
                  </a:cubicBezTo>
                  <a:cubicBezTo>
                    <a:pt x="68476" y="142025"/>
                    <a:pt x="68476" y="141550"/>
                    <a:pt x="68794" y="141233"/>
                  </a:cubicBezTo>
                  <a:cubicBezTo>
                    <a:pt x="71171" y="140599"/>
                    <a:pt x="73866" y="141233"/>
                    <a:pt x="75451" y="142342"/>
                  </a:cubicBezTo>
                  <a:cubicBezTo>
                    <a:pt x="74817" y="144086"/>
                    <a:pt x="74183" y="145830"/>
                    <a:pt x="72915" y="147098"/>
                  </a:cubicBezTo>
                  <a:cubicBezTo>
                    <a:pt x="71805" y="148366"/>
                    <a:pt x="70379" y="149158"/>
                    <a:pt x="69111" y="150268"/>
                  </a:cubicBezTo>
                  <a:cubicBezTo>
                    <a:pt x="66891" y="152487"/>
                    <a:pt x="65148" y="155499"/>
                    <a:pt x="65623" y="160254"/>
                  </a:cubicBezTo>
                  <a:cubicBezTo>
                    <a:pt x="66099" y="159937"/>
                    <a:pt x="66416" y="159303"/>
                    <a:pt x="66733" y="158986"/>
                  </a:cubicBezTo>
                  <a:cubicBezTo>
                    <a:pt x="68001" y="157876"/>
                    <a:pt x="69745" y="157559"/>
                    <a:pt x="71171" y="156925"/>
                  </a:cubicBezTo>
                  <a:cubicBezTo>
                    <a:pt x="69586" y="158352"/>
                    <a:pt x="67208" y="160888"/>
                    <a:pt x="67050" y="163741"/>
                  </a:cubicBezTo>
                  <a:cubicBezTo>
                    <a:pt x="67050" y="164217"/>
                    <a:pt x="66891" y="164851"/>
                    <a:pt x="67208" y="165326"/>
                  </a:cubicBezTo>
                  <a:cubicBezTo>
                    <a:pt x="68476" y="165485"/>
                    <a:pt x="68952" y="164375"/>
                    <a:pt x="69586" y="163900"/>
                  </a:cubicBezTo>
                  <a:cubicBezTo>
                    <a:pt x="71647" y="161998"/>
                    <a:pt x="75768" y="162473"/>
                    <a:pt x="78621" y="161205"/>
                  </a:cubicBezTo>
                  <a:cubicBezTo>
                    <a:pt x="77829" y="162473"/>
                    <a:pt x="77353" y="164217"/>
                    <a:pt x="76877" y="166277"/>
                  </a:cubicBezTo>
                  <a:cubicBezTo>
                    <a:pt x="76402" y="168021"/>
                    <a:pt x="75768" y="169923"/>
                    <a:pt x="75768" y="171984"/>
                  </a:cubicBezTo>
                  <a:cubicBezTo>
                    <a:pt x="75768" y="173569"/>
                    <a:pt x="75609" y="175471"/>
                    <a:pt x="74975" y="176897"/>
                  </a:cubicBezTo>
                  <a:cubicBezTo>
                    <a:pt x="74658" y="177531"/>
                    <a:pt x="74183" y="178800"/>
                    <a:pt x="73707" y="179434"/>
                  </a:cubicBezTo>
                  <a:cubicBezTo>
                    <a:pt x="73390" y="179751"/>
                    <a:pt x="72598" y="180068"/>
                    <a:pt x="72122" y="180385"/>
                  </a:cubicBezTo>
                  <a:cubicBezTo>
                    <a:pt x="71805" y="180543"/>
                    <a:pt x="71805" y="180702"/>
                    <a:pt x="71488" y="180702"/>
                  </a:cubicBezTo>
                  <a:cubicBezTo>
                    <a:pt x="70854" y="180860"/>
                    <a:pt x="69903" y="180385"/>
                    <a:pt x="69269" y="180068"/>
                  </a:cubicBezTo>
                  <a:cubicBezTo>
                    <a:pt x="68794" y="179751"/>
                    <a:pt x="67684" y="179117"/>
                    <a:pt x="67525" y="178483"/>
                  </a:cubicBezTo>
                  <a:cubicBezTo>
                    <a:pt x="67367" y="177849"/>
                    <a:pt x="67525" y="177214"/>
                    <a:pt x="67367" y="176739"/>
                  </a:cubicBezTo>
                  <a:cubicBezTo>
                    <a:pt x="66891" y="175946"/>
                    <a:pt x="66416" y="175629"/>
                    <a:pt x="65148" y="175788"/>
                  </a:cubicBezTo>
                  <a:cubicBezTo>
                    <a:pt x="64831" y="176422"/>
                    <a:pt x="64672" y="177056"/>
                    <a:pt x="64355" y="177531"/>
                  </a:cubicBezTo>
                  <a:cubicBezTo>
                    <a:pt x="62770" y="176263"/>
                    <a:pt x="59283" y="176739"/>
                    <a:pt x="57698" y="177849"/>
                  </a:cubicBezTo>
                  <a:cubicBezTo>
                    <a:pt x="56271" y="178958"/>
                    <a:pt x="55320" y="181970"/>
                    <a:pt x="56430" y="183555"/>
                  </a:cubicBezTo>
                  <a:cubicBezTo>
                    <a:pt x="56905" y="183396"/>
                    <a:pt x="57064" y="182921"/>
                    <a:pt x="57539" y="182604"/>
                  </a:cubicBezTo>
                  <a:cubicBezTo>
                    <a:pt x="58015" y="182445"/>
                    <a:pt x="58490" y="182604"/>
                    <a:pt x="58807" y="182604"/>
                  </a:cubicBezTo>
                  <a:cubicBezTo>
                    <a:pt x="59917" y="182445"/>
                    <a:pt x="61027" y="181970"/>
                    <a:pt x="61661" y="182604"/>
                  </a:cubicBezTo>
                  <a:cubicBezTo>
                    <a:pt x="61502" y="183079"/>
                    <a:pt x="61502" y="183872"/>
                    <a:pt x="61661" y="184506"/>
                  </a:cubicBezTo>
                  <a:cubicBezTo>
                    <a:pt x="60076" y="184506"/>
                    <a:pt x="58966" y="185140"/>
                    <a:pt x="59283" y="186725"/>
                  </a:cubicBezTo>
                  <a:cubicBezTo>
                    <a:pt x="57856" y="186884"/>
                    <a:pt x="56430" y="187042"/>
                    <a:pt x="55479" y="187835"/>
                  </a:cubicBezTo>
                  <a:cubicBezTo>
                    <a:pt x="53894" y="189103"/>
                    <a:pt x="52626" y="191956"/>
                    <a:pt x="52784" y="194334"/>
                  </a:cubicBezTo>
                  <a:cubicBezTo>
                    <a:pt x="52784" y="194968"/>
                    <a:pt x="53101" y="195602"/>
                    <a:pt x="53577" y="195919"/>
                  </a:cubicBezTo>
                  <a:cubicBezTo>
                    <a:pt x="53894" y="195760"/>
                    <a:pt x="54052" y="195760"/>
                    <a:pt x="54211" y="195760"/>
                  </a:cubicBezTo>
                  <a:cubicBezTo>
                    <a:pt x="55003" y="195285"/>
                    <a:pt x="55162" y="194175"/>
                    <a:pt x="55954" y="193541"/>
                  </a:cubicBezTo>
                  <a:cubicBezTo>
                    <a:pt x="56588" y="193065"/>
                    <a:pt x="57539" y="192748"/>
                    <a:pt x="58332" y="192273"/>
                  </a:cubicBezTo>
                  <a:cubicBezTo>
                    <a:pt x="59124" y="191797"/>
                    <a:pt x="60076" y="191639"/>
                    <a:pt x="61027" y="191480"/>
                  </a:cubicBezTo>
                  <a:cubicBezTo>
                    <a:pt x="61661" y="191797"/>
                    <a:pt x="62136" y="192273"/>
                    <a:pt x="63404" y="192273"/>
                  </a:cubicBezTo>
                  <a:cubicBezTo>
                    <a:pt x="63880" y="191956"/>
                    <a:pt x="64197" y="191480"/>
                    <a:pt x="64514" y="191005"/>
                  </a:cubicBezTo>
                  <a:cubicBezTo>
                    <a:pt x="66416" y="190846"/>
                    <a:pt x="68159" y="190371"/>
                    <a:pt x="69745" y="189737"/>
                  </a:cubicBezTo>
                  <a:cubicBezTo>
                    <a:pt x="69111" y="190529"/>
                    <a:pt x="68952" y="191956"/>
                    <a:pt x="68476" y="193065"/>
                  </a:cubicBezTo>
                  <a:cubicBezTo>
                    <a:pt x="65940" y="192431"/>
                    <a:pt x="64514" y="195919"/>
                    <a:pt x="66099" y="197345"/>
                  </a:cubicBezTo>
                  <a:cubicBezTo>
                    <a:pt x="64989" y="200674"/>
                    <a:pt x="65623" y="205112"/>
                    <a:pt x="68001" y="206380"/>
                  </a:cubicBezTo>
                  <a:cubicBezTo>
                    <a:pt x="68001" y="206539"/>
                    <a:pt x="68001" y="206856"/>
                    <a:pt x="68159" y="206697"/>
                  </a:cubicBezTo>
                  <a:cubicBezTo>
                    <a:pt x="68318" y="206539"/>
                    <a:pt x="68635" y="206222"/>
                    <a:pt x="68635" y="205905"/>
                  </a:cubicBezTo>
                  <a:cubicBezTo>
                    <a:pt x="68794" y="205746"/>
                    <a:pt x="68476" y="205746"/>
                    <a:pt x="68635" y="205429"/>
                  </a:cubicBezTo>
                  <a:cubicBezTo>
                    <a:pt x="69269" y="203527"/>
                    <a:pt x="69586" y="201308"/>
                    <a:pt x="71330" y="200515"/>
                  </a:cubicBezTo>
                  <a:cubicBezTo>
                    <a:pt x="71964" y="202101"/>
                    <a:pt x="73549" y="201783"/>
                    <a:pt x="74658" y="200991"/>
                  </a:cubicBezTo>
                  <a:cubicBezTo>
                    <a:pt x="75292" y="200515"/>
                    <a:pt x="75292" y="200357"/>
                    <a:pt x="75768" y="199564"/>
                  </a:cubicBezTo>
                  <a:cubicBezTo>
                    <a:pt x="76877" y="197345"/>
                    <a:pt x="76877" y="193541"/>
                    <a:pt x="77987" y="191322"/>
                  </a:cubicBezTo>
                  <a:cubicBezTo>
                    <a:pt x="78780" y="191797"/>
                    <a:pt x="79255" y="192114"/>
                    <a:pt x="79889" y="193065"/>
                  </a:cubicBezTo>
                  <a:cubicBezTo>
                    <a:pt x="80682" y="194334"/>
                    <a:pt x="80682" y="196394"/>
                    <a:pt x="81633" y="197187"/>
                  </a:cubicBezTo>
                  <a:cubicBezTo>
                    <a:pt x="82584" y="197821"/>
                    <a:pt x="84486" y="197979"/>
                    <a:pt x="84644" y="196553"/>
                  </a:cubicBezTo>
                  <a:cubicBezTo>
                    <a:pt x="85120" y="197028"/>
                    <a:pt x="86071" y="197345"/>
                    <a:pt x="86547" y="198138"/>
                  </a:cubicBezTo>
                  <a:cubicBezTo>
                    <a:pt x="86864" y="198772"/>
                    <a:pt x="87339" y="199723"/>
                    <a:pt x="87339" y="200515"/>
                  </a:cubicBezTo>
                  <a:cubicBezTo>
                    <a:pt x="87339" y="200991"/>
                    <a:pt x="87022" y="201308"/>
                    <a:pt x="87022" y="201783"/>
                  </a:cubicBezTo>
                  <a:cubicBezTo>
                    <a:pt x="87973" y="202259"/>
                    <a:pt x="88607" y="201149"/>
                    <a:pt x="89241" y="200515"/>
                  </a:cubicBezTo>
                  <a:cubicBezTo>
                    <a:pt x="89717" y="199881"/>
                    <a:pt x="90192" y="198930"/>
                    <a:pt x="90351" y="197979"/>
                  </a:cubicBezTo>
                  <a:cubicBezTo>
                    <a:pt x="90668" y="195126"/>
                    <a:pt x="89400" y="193224"/>
                    <a:pt x="88290" y="191956"/>
                  </a:cubicBezTo>
                  <a:cubicBezTo>
                    <a:pt x="88924" y="191639"/>
                    <a:pt x="89241" y="190688"/>
                    <a:pt x="88924" y="189737"/>
                  </a:cubicBezTo>
                  <a:cubicBezTo>
                    <a:pt x="88924" y="189103"/>
                    <a:pt x="88290" y="188944"/>
                    <a:pt x="88132" y="188469"/>
                  </a:cubicBezTo>
                  <a:cubicBezTo>
                    <a:pt x="88607" y="186408"/>
                    <a:pt x="88766" y="183872"/>
                    <a:pt x="89083" y="181653"/>
                  </a:cubicBezTo>
                  <a:cubicBezTo>
                    <a:pt x="90351" y="180543"/>
                    <a:pt x="92570" y="180702"/>
                    <a:pt x="94314" y="180226"/>
                  </a:cubicBezTo>
                  <a:cubicBezTo>
                    <a:pt x="95106" y="179909"/>
                    <a:pt x="95899" y="179434"/>
                    <a:pt x="96374" y="178958"/>
                  </a:cubicBezTo>
                  <a:cubicBezTo>
                    <a:pt x="97008" y="178483"/>
                    <a:pt x="97801" y="177849"/>
                    <a:pt x="97642" y="176897"/>
                  </a:cubicBezTo>
                  <a:cubicBezTo>
                    <a:pt x="97008" y="176897"/>
                    <a:pt x="96691" y="177531"/>
                    <a:pt x="95899" y="177690"/>
                  </a:cubicBezTo>
                  <a:cubicBezTo>
                    <a:pt x="94631" y="178007"/>
                    <a:pt x="93204" y="177531"/>
                    <a:pt x="92094" y="177373"/>
                  </a:cubicBezTo>
                  <a:cubicBezTo>
                    <a:pt x="94472" y="177214"/>
                    <a:pt x="97008" y="176897"/>
                    <a:pt x="98435" y="175788"/>
                  </a:cubicBezTo>
                  <a:cubicBezTo>
                    <a:pt x="98752" y="175154"/>
                    <a:pt x="99227" y="174837"/>
                    <a:pt x="99544" y="174203"/>
                  </a:cubicBezTo>
                  <a:cubicBezTo>
                    <a:pt x="100812" y="174361"/>
                    <a:pt x="102715" y="175788"/>
                    <a:pt x="103190" y="174044"/>
                  </a:cubicBezTo>
                  <a:cubicBezTo>
                    <a:pt x="101288" y="173569"/>
                    <a:pt x="100337" y="172301"/>
                    <a:pt x="98593" y="171667"/>
                  </a:cubicBezTo>
                  <a:cubicBezTo>
                    <a:pt x="102080" y="170399"/>
                    <a:pt x="105409" y="168972"/>
                    <a:pt x="109530" y="168496"/>
                  </a:cubicBezTo>
                  <a:cubicBezTo>
                    <a:pt x="109689" y="168179"/>
                    <a:pt x="110164" y="168496"/>
                    <a:pt x="110164" y="168021"/>
                  </a:cubicBezTo>
                  <a:cubicBezTo>
                    <a:pt x="110006" y="167545"/>
                    <a:pt x="109372" y="167387"/>
                    <a:pt x="108738" y="167228"/>
                  </a:cubicBezTo>
                  <a:cubicBezTo>
                    <a:pt x="107628" y="167228"/>
                    <a:pt x="106202" y="167070"/>
                    <a:pt x="105092" y="166911"/>
                  </a:cubicBezTo>
                  <a:cubicBezTo>
                    <a:pt x="106043" y="166753"/>
                    <a:pt x="106994" y="166436"/>
                    <a:pt x="107945" y="166277"/>
                  </a:cubicBezTo>
                  <a:cubicBezTo>
                    <a:pt x="108896" y="166119"/>
                    <a:pt x="110006" y="166119"/>
                    <a:pt x="110798" y="165802"/>
                  </a:cubicBezTo>
                  <a:cubicBezTo>
                    <a:pt x="110798" y="165485"/>
                    <a:pt x="110323" y="165485"/>
                    <a:pt x="110006" y="165326"/>
                  </a:cubicBezTo>
                  <a:cubicBezTo>
                    <a:pt x="109847" y="165168"/>
                    <a:pt x="109530" y="164851"/>
                    <a:pt x="109213" y="164851"/>
                  </a:cubicBezTo>
                  <a:cubicBezTo>
                    <a:pt x="108579" y="164534"/>
                    <a:pt x="107311" y="164692"/>
                    <a:pt x="106360" y="164534"/>
                  </a:cubicBezTo>
                  <a:cubicBezTo>
                    <a:pt x="104775" y="164217"/>
                    <a:pt x="103190" y="164217"/>
                    <a:pt x="102715" y="163424"/>
                  </a:cubicBezTo>
                  <a:cubicBezTo>
                    <a:pt x="104934" y="164058"/>
                    <a:pt x="107470" y="164534"/>
                    <a:pt x="110640" y="164375"/>
                  </a:cubicBezTo>
                  <a:cubicBezTo>
                    <a:pt x="111115" y="164058"/>
                    <a:pt x="111750" y="163900"/>
                    <a:pt x="112067" y="163266"/>
                  </a:cubicBezTo>
                  <a:cubicBezTo>
                    <a:pt x="110640" y="163107"/>
                    <a:pt x="109530" y="162473"/>
                    <a:pt x="108738" y="161839"/>
                  </a:cubicBezTo>
                  <a:cubicBezTo>
                    <a:pt x="107628" y="161046"/>
                    <a:pt x="106202" y="160888"/>
                    <a:pt x="105409" y="160095"/>
                  </a:cubicBezTo>
                  <a:cubicBezTo>
                    <a:pt x="108421" y="160095"/>
                    <a:pt x="111750" y="160729"/>
                    <a:pt x="114761" y="160571"/>
                  </a:cubicBezTo>
                  <a:cubicBezTo>
                    <a:pt x="115395" y="160412"/>
                    <a:pt x="115871" y="160254"/>
                    <a:pt x="116346" y="160254"/>
                  </a:cubicBezTo>
                  <a:cubicBezTo>
                    <a:pt x="117139" y="160095"/>
                    <a:pt x="118090" y="160095"/>
                    <a:pt x="118407" y="159461"/>
                  </a:cubicBezTo>
                  <a:cubicBezTo>
                    <a:pt x="115871" y="158827"/>
                    <a:pt x="113018" y="158827"/>
                    <a:pt x="110957" y="158035"/>
                  </a:cubicBezTo>
                  <a:cubicBezTo>
                    <a:pt x="113335" y="157401"/>
                    <a:pt x="116980" y="157242"/>
                    <a:pt x="120151" y="157084"/>
                  </a:cubicBezTo>
                  <a:cubicBezTo>
                    <a:pt x="120785" y="156925"/>
                    <a:pt x="122845" y="156767"/>
                    <a:pt x="123004" y="156450"/>
                  </a:cubicBezTo>
                  <a:cubicBezTo>
                    <a:pt x="123004" y="155974"/>
                    <a:pt x="120468" y="155816"/>
                    <a:pt x="120626" y="155182"/>
                  </a:cubicBezTo>
                  <a:cubicBezTo>
                    <a:pt x="121736" y="155499"/>
                    <a:pt x="123479" y="155657"/>
                    <a:pt x="124589" y="155182"/>
                  </a:cubicBezTo>
                  <a:cubicBezTo>
                    <a:pt x="124747" y="154706"/>
                    <a:pt x="124430" y="154231"/>
                    <a:pt x="124430" y="153914"/>
                  </a:cubicBezTo>
                  <a:cubicBezTo>
                    <a:pt x="121894" y="151219"/>
                    <a:pt x="119675" y="147732"/>
                    <a:pt x="119199" y="143135"/>
                  </a:cubicBezTo>
                  <a:cubicBezTo>
                    <a:pt x="120309" y="143769"/>
                    <a:pt x="121894" y="143769"/>
                    <a:pt x="123162" y="143927"/>
                  </a:cubicBezTo>
                  <a:cubicBezTo>
                    <a:pt x="123796" y="142818"/>
                    <a:pt x="122687" y="142025"/>
                    <a:pt x="122528" y="140916"/>
                  </a:cubicBezTo>
                  <a:cubicBezTo>
                    <a:pt x="122211" y="139172"/>
                    <a:pt x="123004" y="137270"/>
                    <a:pt x="123796" y="135843"/>
                  </a:cubicBezTo>
                  <a:cubicBezTo>
                    <a:pt x="125223" y="132832"/>
                    <a:pt x="126649" y="130454"/>
                    <a:pt x="127759" y="127125"/>
                  </a:cubicBezTo>
                  <a:cubicBezTo>
                    <a:pt x="128393" y="125540"/>
                    <a:pt x="128869" y="123797"/>
                    <a:pt x="129027" y="121895"/>
                  </a:cubicBezTo>
                  <a:cubicBezTo>
                    <a:pt x="129186" y="119041"/>
                    <a:pt x="128710" y="117139"/>
                    <a:pt x="127917" y="115237"/>
                  </a:cubicBezTo>
                  <a:cubicBezTo>
                    <a:pt x="127759" y="114762"/>
                    <a:pt x="127283" y="113969"/>
                    <a:pt x="127125" y="113494"/>
                  </a:cubicBezTo>
                  <a:cubicBezTo>
                    <a:pt x="127125" y="112859"/>
                    <a:pt x="127600" y="112067"/>
                    <a:pt x="127917" y="111433"/>
                  </a:cubicBezTo>
                  <a:cubicBezTo>
                    <a:pt x="128234" y="110640"/>
                    <a:pt x="128393" y="110006"/>
                    <a:pt x="128710" y="109531"/>
                  </a:cubicBezTo>
                  <a:cubicBezTo>
                    <a:pt x="129503" y="108263"/>
                    <a:pt x="130612" y="107470"/>
                    <a:pt x="131722" y="106995"/>
                  </a:cubicBezTo>
                  <a:cubicBezTo>
                    <a:pt x="132990" y="106361"/>
                    <a:pt x="134258" y="105727"/>
                    <a:pt x="135684" y="105410"/>
                  </a:cubicBezTo>
                  <a:cubicBezTo>
                    <a:pt x="137270" y="105092"/>
                    <a:pt x="139172" y="104775"/>
                    <a:pt x="140915" y="104934"/>
                  </a:cubicBezTo>
                  <a:cubicBezTo>
                    <a:pt x="142976" y="105092"/>
                    <a:pt x="144561" y="106361"/>
                    <a:pt x="146305" y="106995"/>
                  </a:cubicBezTo>
                  <a:cubicBezTo>
                    <a:pt x="146463" y="107153"/>
                    <a:pt x="146305" y="107629"/>
                    <a:pt x="146463" y="107629"/>
                  </a:cubicBezTo>
                  <a:cubicBezTo>
                    <a:pt x="146622" y="107629"/>
                    <a:pt x="146622" y="107312"/>
                    <a:pt x="146622" y="107312"/>
                  </a:cubicBezTo>
                  <a:cubicBezTo>
                    <a:pt x="147890" y="109372"/>
                    <a:pt x="147256" y="112384"/>
                    <a:pt x="146463" y="114286"/>
                  </a:cubicBezTo>
                  <a:cubicBezTo>
                    <a:pt x="146780" y="113811"/>
                    <a:pt x="146939" y="113811"/>
                    <a:pt x="147414" y="114128"/>
                  </a:cubicBezTo>
                  <a:cubicBezTo>
                    <a:pt x="148999" y="112225"/>
                    <a:pt x="149633" y="107787"/>
                    <a:pt x="148048" y="105410"/>
                  </a:cubicBezTo>
                  <a:cubicBezTo>
                    <a:pt x="148682" y="105092"/>
                    <a:pt x="149316" y="104934"/>
                    <a:pt x="149475" y="104617"/>
                  </a:cubicBezTo>
                  <a:cubicBezTo>
                    <a:pt x="154547" y="102239"/>
                    <a:pt x="158193" y="98911"/>
                    <a:pt x="159619" y="93363"/>
                  </a:cubicBezTo>
                  <a:cubicBezTo>
                    <a:pt x="160253" y="90510"/>
                    <a:pt x="160887" y="87339"/>
                    <a:pt x="160729" y="83852"/>
                  </a:cubicBez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38"/>
            <p:cNvSpPr/>
            <p:nvPr/>
          </p:nvSpPr>
          <p:spPr>
            <a:xfrm>
              <a:off x="3490975" y="297550"/>
              <a:ext cx="15875" cy="47575"/>
            </a:xfrm>
            <a:custGeom>
              <a:rect b="b" l="l" r="r" t="t"/>
              <a:pathLst>
                <a:path extrusionOk="0" h="1903" w="635">
                  <a:moveTo>
                    <a:pt x="635" y="1"/>
                  </a:moveTo>
                  <a:cubicBezTo>
                    <a:pt x="476" y="635"/>
                    <a:pt x="476" y="1269"/>
                    <a:pt x="318" y="1903"/>
                  </a:cubicBezTo>
                  <a:cubicBezTo>
                    <a:pt x="1" y="1586"/>
                    <a:pt x="1" y="793"/>
                    <a:pt x="1" y="159"/>
                  </a:cubicBezTo>
                  <a:cubicBezTo>
                    <a:pt x="159" y="1"/>
                    <a:pt x="476" y="159"/>
                    <a:pt x="635" y="1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38"/>
            <p:cNvSpPr/>
            <p:nvPr/>
          </p:nvSpPr>
          <p:spPr>
            <a:xfrm>
              <a:off x="3562300" y="289625"/>
              <a:ext cx="23800" cy="47575"/>
            </a:xfrm>
            <a:custGeom>
              <a:rect b="b" l="l" r="r" t="t"/>
              <a:pathLst>
                <a:path extrusionOk="0" h="1903" w="952">
                  <a:moveTo>
                    <a:pt x="952" y="476"/>
                  </a:moveTo>
                  <a:cubicBezTo>
                    <a:pt x="793" y="952"/>
                    <a:pt x="318" y="1427"/>
                    <a:pt x="159" y="1903"/>
                  </a:cubicBezTo>
                  <a:cubicBezTo>
                    <a:pt x="1" y="1269"/>
                    <a:pt x="1" y="1"/>
                    <a:pt x="952" y="47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38"/>
            <p:cNvSpPr/>
            <p:nvPr/>
          </p:nvSpPr>
          <p:spPr>
            <a:xfrm>
              <a:off x="3447375" y="305475"/>
              <a:ext cx="55525" cy="166475"/>
            </a:xfrm>
            <a:custGeom>
              <a:rect b="b" l="l" r="r" t="t"/>
              <a:pathLst>
                <a:path extrusionOk="0" h="6659" w="2221">
                  <a:moveTo>
                    <a:pt x="952" y="1"/>
                  </a:moveTo>
                  <a:cubicBezTo>
                    <a:pt x="952" y="1903"/>
                    <a:pt x="1745" y="3171"/>
                    <a:pt x="2220" y="4280"/>
                  </a:cubicBezTo>
                  <a:cubicBezTo>
                    <a:pt x="2220" y="5073"/>
                    <a:pt x="2220" y="5866"/>
                    <a:pt x="1903" y="6658"/>
                  </a:cubicBezTo>
                  <a:cubicBezTo>
                    <a:pt x="1586" y="5866"/>
                    <a:pt x="1427" y="4914"/>
                    <a:pt x="1110" y="3963"/>
                  </a:cubicBezTo>
                  <a:cubicBezTo>
                    <a:pt x="635" y="2537"/>
                    <a:pt x="1" y="952"/>
                    <a:pt x="9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38"/>
            <p:cNvSpPr/>
            <p:nvPr/>
          </p:nvSpPr>
          <p:spPr>
            <a:xfrm>
              <a:off x="3566275" y="305475"/>
              <a:ext cx="71350" cy="95125"/>
            </a:xfrm>
            <a:custGeom>
              <a:rect b="b" l="l" r="r" t="t"/>
              <a:pathLst>
                <a:path extrusionOk="0" h="3805" w="2854">
                  <a:moveTo>
                    <a:pt x="2853" y="159"/>
                  </a:moveTo>
                  <a:cubicBezTo>
                    <a:pt x="1902" y="1427"/>
                    <a:pt x="476" y="2220"/>
                    <a:pt x="0" y="3805"/>
                  </a:cubicBezTo>
                  <a:cubicBezTo>
                    <a:pt x="159" y="2378"/>
                    <a:pt x="951" y="952"/>
                    <a:pt x="2061" y="1"/>
                  </a:cubicBezTo>
                  <a:cubicBezTo>
                    <a:pt x="2378" y="1"/>
                    <a:pt x="2536" y="159"/>
                    <a:pt x="2853" y="1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38"/>
            <p:cNvSpPr/>
            <p:nvPr/>
          </p:nvSpPr>
          <p:spPr>
            <a:xfrm>
              <a:off x="3403800" y="305475"/>
              <a:ext cx="15875" cy="83250"/>
            </a:xfrm>
            <a:custGeom>
              <a:rect b="b" l="l" r="r" t="t"/>
              <a:pathLst>
                <a:path extrusionOk="0" h="3330" w="635">
                  <a:moveTo>
                    <a:pt x="0" y="159"/>
                  </a:moveTo>
                  <a:cubicBezTo>
                    <a:pt x="159" y="1"/>
                    <a:pt x="317" y="318"/>
                    <a:pt x="476" y="318"/>
                  </a:cubicBezTo>
                  <a:cubicBezTo>
                    <a:pt x="476" y="1269"/>
                    <a:pt x="476" y="2537"/>
                    <a:pt x="634" y="3329"/>
                  </a:cubicBezTo>
                  <a:cubicBezTo>
                    <a:pt x="0" y="3171"/>
                    <a:pt x="317" y="2061"/>
                    <a:pt x="159" y="1427"/>
                  </a:cubicBezTo>
                  <a:cubicBezTo>
                    <a:pt x="159" y="952"/>
                    <a:pt x="0" y="476"/>
                    <a:pt x="0" y="1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38"/>
            <p:cNvSpPr/>
            <p:nvPr/>
          </p:nvSpPr>
          <p:spPr>
            <a:xfrm>
              <a:off x="3827800" y="329250"/>
              <a:ext cx="11925" cy="4000"/>
            </a:xfrm>
            <a:custGeom>
              <a:rect b="b" l="l" r="r" t="t"/>
              <a:pathLst>
                <a:path extrusionOk="0" h="160" w="477">
                  <a:moveTo>
                    <a:pt x="476" y="1"/>
                  </a:moveTo>
                  <a:cubicBezTo>
                    <a:pt x="318" y="159"/>
                    <a:pt x="159" y="159"/>
                    <a:pt x="1" y="159"/>
                  </a:cubicBezTo>
                  <a:cubicBezTo>
                    <a:pt x="1" y="1"/>
                    <a:pt x="159" y="1"/>
                    <a:pt x="4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38"/>
            <p:cNvSpPr/>
            <p:nvPr/>
          </p:nvSpPr>
          <p:spPr>
            <a:xfrm>
              <a:off x="3633625" y="333225"/>
              <a:ext cx="91175" cy="67375"/>
            </a:xfrm>
            <a:custGeom>
              <a:rect b="b" l="l" r="r" t="t"/>
              <a:pathLst>
                <a:path extrusionOk="0" h="2695" w="3647">
                  <a:moveTo>
                    <a:pt x="3488" y="0"/>
                  </a:moveTo>
                  <a:cubicBezTo>
                    <a:pt x="3647" y="317"/>
                    <a:pt x="2854" y="634"/>
                    <a:pt x="2696" y="951"/>
                  </a:cubicBezTo>
                  <a:cubicBezTo>
                    <a:pt x="1586" y="1268"/>
                    <a:pt x="635" y="1902"/>
                    <a:pt x="1" y="2695"/>
                  </a:cubicBezTo>
                  <a:cubicBezTo>
                    <a:pt x="318" y="1268"/>
                    <a:pt x="1903" y="634"/>
                    <a:pt x="34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38"/>
            <p:cNvSpPr/>
            <p:nvPr/>
          </p:nvSpPr>
          <p:spPr>
            <a:xfrm>
              <a:off x="3756475" y="337175"/>
              <a:ext cx="55500" cy="7950"/>
            </a:xfrm>
            <a:custGeom>
              <a:rect b="b" l="l" r="r" t="t"/>
              <a:pathLst>
                <a:path extrusionOk="0" h="318" w="2220">
                  <a:moveTo>
                    <a:pt x="2220" y="1"/>
                  </a:moveTo>
                  <a:cubicBezTo>
                    <a:pt x="1744" y="318"/>
                    <a:pt x="952" y="318"/>
                    <a:pt x="1" y="318"/>
                  </a:cubicBezTo>
                  <a:cubicBezTo>
                    <a:pt x="635" y="1"/>
                    <a:pt x="1427" y="1"/>
                    <a:pt x="2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38"/>
            <p:cNvSpPr/>
            <p:nvPr/>
          </p:nvSpPr>
          <p:spPr>
            <a:xfrm>
              <a:off x="3273025" y="349075"/>
              <a:ext cx="114950" cy="126825"/>
            </a:xfrm>
            <a:custGeom>
              <a:rect b="b" l="l" r="r" t="t"/>
              <a:pathLst>
                <a:path extrusionOk="0" h="5073" w="4598">
                  <a:moveTo>
                    <a:pt x="3805" y="5073"/>
                  </a:moveTo>
                  <a:cubicBezTo>
                    <a:pt x="3646" y="2378"/>
                    <a:pt x="2220" y="951"/>
                    <a:pt x="0" y="317"/>
                  </a:cubicBezTo>
                  <a:cubicBezTo>
                    <a:pt x="1110" y="159"/>
                    <a:pt x="2695" y="0"/>
                    <a:pt x="2854" y="1110"/>
                  </a:cubicBezTo>
                  <a:cubicBezTo>
                    <a:pt x="3646" y="1744"/>
                    <a:pt x="4597" y="3487"/>
                    <a:pt x="3805" y="491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38"/>
            <p:cNvSpPr/>
            <p:nvPr/>
          </p:nvSpPr>
          <p:spPr>
            <a:xfrm>
              <a:off x="3613825" y="364925"/>
              <a:ext cx="186275" cy="114950"/>
            </a:xfrm>
            <a:custGeom>
              <a:rect b="b" l="l" r="r" t="t"/>
              <a:pathLst>
                <a:path extrusionOk="0" h="4598" w="7451">
                  <a:moveTo>
                    <a:pt x="7450" y="0"/>
                  </a:moveTo>
                  <a:cubicBezTo>
                    <a:pt x="5390" y="634"/>
                    <a:pt x="3488" y="951"/>
                    <a:pt x="2061" y="2219"/>
                  </a:cubicBezTo>
                  <a:cubicBezTo>
                    <a:pt x="1427" y="2695"/>
                    <a:pt x="793" y="3646"/>
                    <a:pt x="159" y="4597"/>
                  </a:cubicBezTo>
                  <a:cubicBezTo>
                    <a:pt x="0" y="2536"/>
                    <a:pt x="1427" y="1110"/>
                    <a:pt x="3170" y="793"/>
                  </a:cubicBezTo>
                  <a:cubicBezTo>
                    <a:pt x="3963" y="0"/>
                    <a:pt x="5865" y="159"/>
                    <a:pt x="74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38"/>
            <p:cNvSpPr/>
            <p:nvPr/>
          </p:nvSpPr>
          <p:spPr>
            <a:xfrm>
              <a:off x="3372100" y="372850"/>
              <a:ext cx="7950" cy="11900"/>
            </a:xfrm>
            <a:custGeom>
              <a:rect b="b" l="l" r="r" t="t"/>
              <a:pathLst>
                <a:path extrusionOk="0" h="476" w="318">
                  <a:moveTo>
                    <a:pt x="317" y="0"/>
                  </a:moveTo>
                  <a:cubicBezTo>
                    <a:pt x="317" y="317"/>
                    <a:pt x="0" y="476"/>
                    <a:pt x="0" y="317"/>
                  </a:cubicBezTo>
                  <a:cubicBezTo>
                    <a:pt x="0" y="159"/>
                    <a:pt x="159" y="0"/>
                    <a:pt x="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38"/>
            <p:cNvSpPr/>
            <p:nvPr/>
          </p:nvSpPr>
          <p:spPr>
            <a:xfrm>
              <a:off x="3661375" y="368875"/>
              <a:ext cx="233825" cy="237800"/>
            </a:xfrm>
            <a:custGeom>
              <a:rect b="b" l="l" r="r" t="t"/>
              <a:pathLst>
                <a:path extrusionOk="0" h="9512" w="9353">
                  <a:moveTo>
                    <a:pt x="9352" y="318"/>
                  </a:moveTo>
                  <a:cubicBezTo>
                    <a:pt x="8718" y="1110"/>
                    <a:pt x="7767" y="1269"/>
                    <a:pt x="7133" y="2061"/>
                  </a:cubicBezTo>
                  <a:cubicBezTo>
                    <a:pt x="6658" y="2537"/>
                    <a:pt x="6341" y="3330"/>
                    <a:pt x="5865" y="4122"/>
                  </a:cubicBezTo>
                  <a:cubicBezTo>
                    <a:pt x="4914" y="5390"/>
                    <a:pt x="4122" y="6500"/>
                    <a:pt x="2854" y="7768"/>
                  </a:cubicBezTo>
                  <a:cubicBezTo>
                    <a:pt x="2220" y="8402"/>
                    <a:pt x="1586" y="9194"/>
                    <a:pt x="634" y="9511"/>
                  </a:cubicBezTo>
                  <a:cubicBezTo>
                    <a:pt x="634" y="9194"/>
                    <a:pt x="951" y="9036"/>
                    <a:pt x="1110" y="8719"/>
                  </a:cubicBezTo>
                  <a:cubicBezTo>
                    <a:pt x="1903" y="8085"/>
                    <a:pt x="2378" y="7134"/>
                    <a:pt x="2854" y="6183"/>
                  </a:cubicBezTo>
                  <a:cubicBezTo>
                    <a:pt x="3646" y="4915"/>
                    <a:pt x="4597" y="3805"/>
                    <a:pt x="5548" y="3013"/>
                  </a:cubicBezTo>
                  <a:cubicBezTo>
                    <a:pt x="4914" y="3013"/>
                    <a:pt x="4280" y="3330"/>
                    <a:pt x="3963" y="3647"/>
                  </a:cubicBezTo>
                  <a:cubicBezTo>
                    <a:pt x="2537" y="5073"/>
                    <a:pt x="1744" y="7609"/>
                    <a:pt x="0" y="8719"/>
                  </a:cubicBezTo>
                  <a:cubicBezTo>
                    <a:pt x="793" y="6024"/>
                    <a:pt x="2220" y="3488"/>
                    <a:pt x="4756" y="1903"/>
                  </a:cubicBezTo>
                  <a:cubicBezTo>
                    <a:pt x="5073" y="1744"/>
                    <a:pt x="5548" y="1427"/>
                    <a:pt x="5865" y="1110"/>
                  </a:cubicBezTo>
                  <a:cubicBezTo>
                    <a:pt x="6182" y="952"/>
                    <a:pt x="6658" y="476"/>
                    <a:pt x="6975" y="318"/>
                  </a:cubicBezTo>
                  <a:cubicBezTo>
                    <a:pt x="7609" y="1"/>
                    <a:pt x="8560" y="318"/>
                    <a:pt x="9352" y="31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38"/>
            <p:cNvSpPr/>
            <p:nvPr/>
          </p:nvSpPr>
          <p:spPr>
            <a:xfrm>
              <a:off x="3443425" y="380775"/>
              <a:ext cx="55500" cy="190225"/>
            </a:xfrm>
            <a:custGeom>
              <a:rect b="b" l="l" r="r" t="t"/>
              <a:pathLst>
                <a:path extrusionOk="0" h="7609" w="2220">
                  <a:moveTo>
                    <a:pt x="0" y="0"/>
                  </a:moveTo>
                  <a:cubicBezTo>
                    <a:pt x="0" y="0"/>
                    <a:pt x="0" y="159"/>
                    <a:pt x="159" y="159"/>
                  </a:cubicBezTo>
                  <a:cubicBezTo>
                    <a:pt x="951" y="1902"/>
                    <a:pt x="1427" y="4122"/>
                    <a:pt x="1903" y="6341"/>
                  </a:cubicBezTo>
                  <a:cubicBezTo>
                    <a:pt x="1903" y="6658"/>
                    <a:pt x="2220" y="7292"/>
                    <a:pt x="1744" y="7609"/>
                  </a:cubicBezTo>
                  <a:cubicBezTo>
                    <a:pt x="1585" y="7450"/>
                    <a:pt x="634" y="7292"/>
                    <a:pt x="0" y="7609"/>
                  </a:cubicBezTo>
                  <a:cubicBezTo>
                    <a:pt x="0" y="7292"/>
                    <a:pt x="317" y="6658"/>
                    <a:pt x="317" y="6182"/>
                  </a:cubicBezTo>
                  <a:cubicBezTo>
                    <a:pt x="317" y="6024"/>
                    <a:pt x="159" y="5707"/>
                    <a:pt x="159" y="5548"/>
                  </a:cubicBezTo>
                  <a:cubicBezTo>
                    <a:pt x="159" y="4597"/>
                    <a:pt x="317" y="3329"/>
                    <a:pt x="317" y="2219"/>
                  </a:cubicBezTo>
                  <a:cubicBezTo>
                    <a:pt x="317" y="1427"/>
                    <a:pt x="0" y="634"/>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38"/>
            <p:cNvSpPr/>
            <p:nvPr/>
          </p:nvSpPr>
          <p:spPr>
            <a:xfrm>
              <a:off x="3383975" y="392650"/>
              <a:ext cx="11925" cy="7950"/>
            </a:xfrm>
            <a:custGeom>
              <a:rect b="b" l="l" r="r" t="t"/>
              <a:pathLst>
                <a:path extrusionOk="0" h="318" w="477">
                  <a:moveTo>
                    <a:pt x="476" y="1"/>
                  </a:moveTo>
                  <a:cubicBezTo>
                    <a:pt x="476" y="159"/>
                    <a:pt x="318" y="318"/>
                    <a:pt x="159" y="318"/>
                  </a:cubicBezTo>
                  <a:cubicBezTo>
                    <a:pt x="1" y="159"/>
                    <a:pt x="159" y="1"/>
                    <a:pt x="4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38"/>
            <p:cNvSpPr/>
            <p:nvPr/>
          </p:nvSpPr>
          <p:spPr>
            <a:xfrm>
              <a:off x="3415675" y="392650"/>
              <a:ext cx="7950" cy="7950"/>
            </a:xfrm>
            <a:custGeom>
              <a:rect b="b" l="l" r="r" t="t"/>
              <a:pathLst>
                <a:path extrusionOk="0" h="318" w="318">
                  <a:moveTo>
                    <a:pt x="159" y="1"/>
                  </a:moveTo>
                  <a:cubicBezTo>
                    <a:pt x="318" y="1"/>
                    <a:pt x="318" y="318"/>
                    <a:pt x="318" y="318"/>
                  </a:cubicBezTo>
                  <a:cubicBezTo>
                    <a:pt x="1" y="318"/>
                    <a:pt x="159" y="159"/>
                    <a:pt x="159" y="1"/>
                  </a:cubicBezTo>
                  <a:close/>
                </a:path>
              </a:pathLst>
            </a:custGeom>
            <a:solidFill>
              <a:srgbClr val="4F46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38"/>
            <p:cNvSpPr/>
            <p:nvPr/>
          </p:nvSpPr>
          <p:spPr>
            <a:xfrm>
              <a:off x="3578150" y="404550"/>
              <a:ext cx="23800" cy="15875"/>
            </a:xfrm>
            <a:custGeom>
              <a:rect b="b" l="l" r="r" t="t"/>
              <a:pathLst>
                <a:path extrusionOk="0" h="635" w="952">
                  <a:moveTo>
                    <a:pt x="952" y="0"/>
                  </a:moveTo>
                  <a:lnTo>
                    <a:pt x="952" y="317"/>
                  </a:lnTo>
                  <a:cubicBezTo>
                    <a:pt x="793" y="476"/>
                    <a:pt x="476" y="476"/>
                    <a:pt x="318" y="634"/>
                  </a:cubicBezTo>
                  <a:cubicBezTo>
                    <a:pt x="1" y="317"/>
                    <a:pt x="793" y="159"/>
                    <a:pt x="9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38"/>
            <p:cNvSpPr/>
            <p:nvPr/>
          </p:nvSpPr>
          <p:spPr>
            <a:xfrm>
              <a:off x="3391900" y="416425"/>
              <a:ext cx="7950" cy="11925"/>
            </a:xfrm>
            <a:custGeom>
              <a:rect b="b" l="l" r="r" t="t"/>
              <a:pathLst>
                <a:path extrusionOk="0" h="477" w="318">
                  <a:moveTo>
                    <a:pt x="159" y="1"/>
                  </a:moveTo>
                  <a:cubicBezTo>
                    <a:pt x="318" y="1"/>
                    <a:pt x="318" y="476"/>
                    <a:pt x="159" y="318"/>
                  </a:cubicBezTo>
                  <a:cubicBezTo>
                    <a:pt x="1" y="318"/>
                    <a:pt x="159" y="159"/>
                    <a:pt x="1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38"/>
            <p:cNvSpPr/>
            <p:nvPr/>
          </p:nvSpPr>
          <p:spPr>
            <a:xfrm>
              <a:off x="3918950" y="420400"/>
              <a:ext cx="47575" cy="83250"/>
            </a:xfrm>
            <a:custGeom>
              <a:rect b="b" l="l" r="r" t="t"/>
              <a:pathLst>
                <a:path extrusionOk="0" h="3330" w="1903">
                  <a:moveTo>
                    <a:pt x="1903" y="159"/>
                  </a:moveTo>
                  <a:cubicBezTo>
                    <a:pt x="1269" y="1269"/>
                    <a:pt x="793" y="2220"/>
                    <a:pt x="318" y="3329"/>
                  </a:cubicBezTo>
                  <a:cubicBezTo>
                    <a:pt x="635" y="2378"/>
                    <a:pt x="1" y="0"/>
                    <a:pt x="1903" y="1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38"/>
            <p:cNvSpPr/>
            <p:nvPr/>
          </p:nvSpPr>
          <p:spPr>
            <a:xfrm>
              <a:off x="3724775" y="428325"/>
              <a:ext cx="138725" cy="186275"/>
            </a:xfrm>
            <a:custGeom>
              <a:rect b="b" l="l" r="r" t="t"/>
              <a:pathLst>
                <a:path extrusionOk="0" h="7451" w="5549">
                  <a:moveTo>
                    <a:pt x="5548" y="0"/>
                  </a:moveTo>
                  <a:cubicBezTo>
                    <a:pt x="5231" y="1427"/>
                    <a:pt x="4756" y="2695"/>
                    <a:pt x="4122" y="3805"/>
                  </a:cubicBezTo>
                  <a:cubicBezTo>
                    <a:pt x="3329" y="5073"/>
                    <a:pt x="1903" y="5707"/>
                    <a:pt x="793" y="6658"/>
                  </a:cubicBezTo>
                  <a:cubicBezTo>
                    <a:pt x="476" y="6975"/>
                    <a:pt x="318" y="7450"/>
                    <a:pt x="1" y="6975"/>
                  </a:cubicBezTo>
                  <a:cubicBezTo>
                    <a:pt x="318" y="6341"/>
                    <a:pt x="952" y="5865"/>
                    <a:pt x="1427" y="5390"/>
                  </a:cubicBezTo>
                  <a:cubicBezTo>
                    <a:pt x="3012" y="3805"/>
                    <a:pt x="4280" y="1903"/>
                    <a:pt x="5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38"/>
            <p:cNvSpPr/>
            <p:nvPr/>
          </p:nvSpPr>
          <p:spPr>
            <a:xfrm>
              <a:off x="3570225" y="420400"/>
              <a:ext cx="35700" cy="23800"/>
            </a:xfrm>
            <a:custGeom>
              <a:rect b="b" l="l" r="r" t="t"/>
              <a:pathLst>
                <a:path extrusionOk="0" h="952" w="1428">
                  <a:moveTo>
                    <a:pt x="1110" y="952"/>
                  </a:moveTo>
                  <a:cubicBezTo>
                    <a:pt x="793" y="793"/>
                    <a:pt x="476" y="793"/>
                    <a:pt x="1" y="793"/>
                  </a:cubicBezTo>
                  <a:cubicBezTo>
                    <a:pt x="1" y="634"/>
                    <a:pt x="159" y="634"/>
                    <a:pt x="159" y="476"/>
                  </a:cubicBezTo>
                  <a:cubicBezTo>
                    <a:pt x="476" y="793"/>
                    <a:pt x="1427" y="0"/>
                    <a:pt x="1110" y="95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38"/>
            <p:cNvSpPr/>
            <p:nvPr/>
          </p:nvSpPr>
          <p:spPr>
            <a:xfrm>
              <a:off x="3395875" y="440225"/>
              <a:ext cx="7950" cy="11900"/>
            </a:xfrm>
            <a:custGeom>
              <a:rect b="b" l="l" r="r" t="t"/>
              <a:pathLst>
                <a:path extrusionOk="0" h="476" w="318">
                  <a:moveTo>
                    <a:pt x="159" y="159"/>
                  </a:moveTo>
                  <a:cubicBezTo>
                    <a:pt x="317" y="0"/>
                    <a:pt x="159" y="476"/>
                    <a:pt x="159" y="476"/>
                  </a:cubicBezTo>
                  <a:cubicBezTo>
                    <a:pt x="0" y="476"/>
                    <a:pt x="0" y="159"/>
                    <a:pt x="159" y="1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38"/>
            <p:cNvSpPr/>
            <p:nvPr/>
          </p:nvSpPr>
          <p:spPr>
            <a:xfrm>
              <a:off x="3566275" y="452100"/>
              <a:ext cx="27750" cy="11925"/>
            </a:xfrm>
            <a:custGeom>
              <a:rect b="b" l="l" r="r" t="t"/>
              <a:pathLst>
                <a:path extrusionOk="0" h="477" w="1110">
                  <a:moveTo>
                    <a:pt x="1110" y="159"/>
                  </a:moveTo>
                  <a:cubicBezTo>
                    <a:pt x="1110" y="476"/>
                    <a:pt x="317" y="159"/>
                    <a:pt x="159" y="318"/>
                  </a:cubicBezTo>
                  <a:cubicBezTo>
                    <a:pt x="0" y="318"/>
                    <a:pt x="0" y="318"/>
                    <a:pt x="0" y="318"/>
                  </a:cubicBezTo>
                  <a:cubicBezTo>
                    <a:pt x="159" y="1"/>
                    <a:pt x="951" y="159"/>
                    <a:pt x="1110" y="1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38"/>
            <p:cNvSpPr/>
            <p:nvPr/>
          </p:nvSpPr>
          <p:spPr>
            <a:xfrm>
              <a:off x="3950650" y="464000"/>
              <a:ext cx="122875" cy="39650"/>
            </a:xfrm>
            <a:custGeom>
              <a:rect b="b" l="l" r="r" t="t"/>
              <a:pathLst>
                <a:path extrusionOk="0" h="1586" w="4915">
                  <a:moveTo>
                    <a:pt x="4914" y="159"/>
                  </a:moveTo>
                  <a:cubicBezTo>
                    <a:pt x="3646" y="951"/>
                    <a:pt x="1586" y="1110"/>
                    <a:pt x="1" y="1585"/>
                  </a:cubicBezTo>
                  <a:cubicBezTo>
                    <a:pt x="635" y="0"/>
                    <a:pt x="2854" y="159"/>
                    <a:pt x="4914" y="1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38"/>
            <p:cNvSpPr/>
            <p:nvPr/>
          </p:nvSpPr>
          <p:spPr>
            <a:xfrm>
              <a:off x="3395875" y="471925"/>
              <a:ext cx="15875" cy="15875"/>
            </a:xfrm>
            <a:custGeom>
              <a:rect b="b" l="l" r="r" t="t"/>
              <a:pathLst>
                <a:path extrusionOk="0" h="635" w="635">
                  <a:moveTo>
                    <a:pt x="317" y="0"/>
                  </a:moveTo>
                  <a:cubicBezTo>
                    <a:pt x="634" y="159"/>
                    <a:pt x="317" y="476"/>
                    <a:pt x="159" y="634"/>
                  </a:cubicBezTo>
                  <a:cubicBezTo>
                    <a:pt x="0" y="317"/>
                    <a:pt x="159" y="0"/>
                    <a:pt x="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38"/>
            <p:cNvSpPr/>
            <p:nvPr/>
          </p:nvSpPr>
          <p:spPr>
            <a:xfrm>
              <a:off x="3562300" y="471925"/>
              <a:ext cx="35700" cy="11900"/>
            </a:xfrm>
            <a:custGeom>
              <a:rect b="b" l="l" r="r" t="t"/>
              <a:pathLst>
                <a:path extrusionOk="0" h="476" w="1428">
                  <a:moveTo>
                    <a:pt x="1269" y="159"/>
                  </a:moveTo>
                  <a:cubicBezTo>
                    <a:pt x="1427" y="159"/>
                    <a:pt x="1269" y="317"/>
                    <a:pt x="1269" y="476"/>
                  </a:cubicBezTo>
                  <a:cubicBezTo>
                    <a:pt x="793" y="476"/>
                    <a:pt x="318" y="476"/>
                    <a:pt x="1" y="476"/>
                  </a:cubicBezTo>
                  <a:cubicBezTo>
                    <a:pt x="159" y="0"/>
                    <a:pt x="952" y="317"/>
                    <a:pt x="1269" y="1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38"/>
            <p:cNvSpPr/>
            <p:nvPr/>
          </p:nvSpPr>
          <p:spPr>
            <a:xfrm>
              <a:off x="3554375" y="495700"/>
              <a:ext cx="39650" cy="15875"/>
            </a:xfrm>
            <a:custGeom>
              <a:rect b="b" l="l" r="r" t="t"/>
              <a:pathLst>
                <a:path extrusionOk="0" h="635" w="1586">
                  <a:moveTo>
                    <a:pt x="159" y="0"/>
                  </a:moveTo>
                  <a:cubicBezTo>
                    <a:pt x="476" y="159"/>
                    <a:pt x="1110" y="0"/>
                    <a:pt x="1586" y="0"/>
                  </a:cubicBezTo>
                  <a:lnTo>
                    <a:pt x="1586" y="634"/>
                  </a:lnTo>
                  <a:cubicBezTo>
                    <a:pt x="1110" y="634"/>
                    <a:pt x="635" y="476"/>
                    <a:pt x="1" y="476"/>
                  </a:cubicBezTo>
                  <a:cubicBezTo>
                    <a:pt x="1" y="317"/>
                    <a:pt x="159" y="159"/>
                    <a:pt x="1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38"/>
            <p:cNvSpPr/>
            <p:nvPr/>
          </p:nvSpPr>
          <p:spPr>
            <a:xfrm>
              <a:off x="3391900" y="503625"/>
              <a:ext cx="23800" cy="19825"/>
            </a:xfrm>
            <a:custGeom>
              <a:rect b="b" l="l" r="r" t="t"/>
              <a:pathLst>
                <a:path extrusionOk="0" h="793" w="952">
                  <a:moveTo>
                    <a:pt x="159" y="793"/>
                  </a:moveTo>
                  <a:cubicBezTo>
                    <a:pt x="1" y="634"/>
                    <a:pt x="159" y="476"/>
                    <a:pt x="159" y="317"/>
                  </a:cubicBezTo>
                  <a:cubicBezTo>
                    <a:pt x="318" y="159"/>
                    <a:pt x="476" y="159"/>
                    <a:pt x="635" y="0"/>
                  </a:cubicBezTo>
                  <a:cubicBezTo>
                    <a:pt x="952" y="317"/>
                    <a:pt x="318" y="634"/>
                    <a:pt x="159" y="7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38"/>
            <p:cNvSpPr/>
            <p:nvPr/>
          </p:nvSpPr>
          <p:spPr>
            <a:xfrm>
              <a:off x="3546450" y="519475"/>
              <a:ext cx="47575" cy="15875"/>
            </a:xfrm>
            <a:custGeom>
              <a:rect b="b" l="l" r="r" t="t"/>
              <a:pathLst>
                <a:path extrusionOk="0" h="635" w="1903">
                  <a:moveTo>
                    <a:pt x="159" y="0"/>
                  </a:moveTo>
                  <a:cubicBezTo>
                    <a:pt x="793" y="0"/>
                    <a:pt x="1269" y="159"/>
                    <a:pt x="1903" y="159"/>
                  </a:cubicBezTo>
                  <a:cubicBezTo>
                    <a:pt x="1744" y="317"/>
                    <a:pt x="1586" y="317"/>
                    <a:pt x="1586" y="634"/>
                  </a:cubicBezTo>
                  <a:lnTo>
                    <a:pt x="1" y="634"/>
                  </a:lnTo>
                  <a:cubicBezTo>
                    <a:pt x="1" y="317"/>
                    <a:pt x="159" y="159"/>
                    <a:pt x="1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38"/>
            <p:cNvSpPr/>
            <p:nvPr/>
          </p:nvSpPr>
          <p:spPr>
            <a:xfrm>
              <a:off x="3387950" y="519475"/>
              <a:ext cx="27750" cy="35675"/>
            </a:xfrm>
            <a:custGeom>
              <a:rect b="b" l="l" r="r" t="t"/>
              <a:pathLst>
                <a:path extrusionOk="0" h="1427" w="1110">
                  <a:moveTo>
                    <a:pt x="951" y="951"/>
                  </a:moveTo>
                  <a:cubicBezTo>
                    <a:pt x="793" y="1110"/>
                    <a:pt x="634" y="1268"/>
                    <a:pt x="317" y="1427"/>
                  </a:cubicBezTo>
                  <a:cubicBezTo>
                    <a:pt x="159" y="1268"/>
                    <a:pt x="0" y="1268"/>
                    <a:pt x="0" y="1110"/>
                  </a:cubicBezTo>
                  <a:cubicBezTo>
                    <a:pt x="159" y="951"/>
                    <a:pt x="1110" y="0"/>
                    <a:pt x="951" y="95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38"/>
            <p:cNvSpPr/>
            <p:nvPr/>
          </p:nvSpPr>
          <p:spPr>
            <a:xfrm>
              <a:off x="3534575" y="535325"/>
              <a:ext cx="47575" cy="23800"/>
            </a:xfrm>
            <a:custGeom>
              <a:rect b="b" l="l" r="r" t="t"/>
              <a:pathLst>
                <a:path extrusionOk="0" h="952" w="1903">
                  <a:moveTo>
                    <a:pt x="1902" y="317"/>
                  </a:moveTo>
                  <a:cubicBezTo>
                    <a:pt x="1744" y="476"/>
                    <a:pt x="1585" y="634"/>
                    <a:pt x="1427" y="951"/>
                  </a:cubicBezTo>
                  <a:cubicBezTo>
                    <a:pt x="951" y="951"/>
                    <a:pt x="634" y="793"/>
                    <a:pt x="0" y="793"/>
                  </a:cubicBezTo>
                  <a:cubicBezTo>
                    <a:pt x="0" y="0"/>
                    <a:pt x="1110" y="317"/>
                    <a:pt x="1902" y="31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38"/>
            <p:cNvSpPr/>
            <p:nvPr/>
          </p:nvSpPr>
          <p:spPr>
            <a:xfrm>
              <a:off x="3986325" y="543250"/>
              <a:ext cx="269475" cy="87200"/>
            </a:xfrm>
            <a:custGeom>
              <a:rect b="b" l="l" r="r" t="t"/>
              <a:pathLst>
                <a:path extrusionOk="0" h="3488" w="10779">
                  <a:moveTo>
                    <a:pt x="10779" y="3170"/>
                  </a:moveTo>
                  <a:cubicBezTo>
                    <a:pt x="8718" y="2061"/>
                    <a:pt x="5707" y="317"/>
                    <a:pt x="2061" y="951"/>
                  </a:cubicBezTo>
                  <a:cubicBezTo>
                    <a:pt x="2536" y="1268"/>
                    <a:pt x="3170" y="1427"/>
                    <a:pt x="3804" y="1427"/>
                  </a:cubicBezTo>
                  <a:cubicBezTo>
                    <a:pt x="5707" y="1585"/>
                    <a:pt x="7450" y="2219"/>
                    <a:pt x="8718" y="3012"/>
                  </a:cubicBezTo>
                  <a:cubicBezTo>
                    <a:pt x="5389" y="3487"/>
                    <a:pt x="3170" y="1427"/>
                    <a:pt x="0" y="1110"/>
                  </a:cubicBezTo>
                  <a:cubicBezTo>
                    <a:pt x="1268" y="317"/>
                    <a:pt x="3170" y="0"/>
                    <a:pt x="5072" y="159"/>
                  </a:cubicBezTo>
                  <a:cubicBezTo>
                    <a:pt x="7767" y="317"/>
                    <a:pt x="9669" y="1427"/>
                    <a:pt x="10620" y="317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38"/>
            <p:cNvSpPr/>
            <p:nvPr/>
          </p:nvSpPr>
          <p:spPr>
            <a:xfrm>
              <a:off x="4814525" y="563050"/>
              <a:ext cx="19850" cy="23800"/>
            </a:xfrm>
            <a:custGeom>
              <a:rect b="b" l="l" r="r" t="t"/>
              <a:pathLst>
                <a:path extrusionOk="0" h="952" w="794">
                  <a:moveTo>
                    <a:pt x="1" y="1"/>
                  </a:moveTo>
                  <a:lnTo>
                    <a:pt x="476" y="1"/>
                  </a:lnTo>
                  <a:cubicBezTo>
                    <a:pt x="635" y="159"/>
                    <a:pt x="635" y="318"/>
                    <a:pt x="793" y="635"/>
                  </a:cubicBezTo>
                  <a:cubicBezTo>
                    <a:pt x="793" y="793"/>
                    <a:pt x="635" y="793"/>
                    <a:pt x="318" y="952"/>
                  </a:cubicBezTo>
                  <a:cubicBezTo>
                    <a:pt x="318" y="635"/>
                    <a:pt x="159" y="318"/>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38"/>
            <p:cNvSpPr/>
            <p:nvPr/>
          </p:nvSpPr>
          <p:spPr>
            <a:xfrm>
              <a:off x="3930850" y="574950"/>
              <a:ext cx="67375" cy="15875"/>
            </a:xfrm>
            <a:custGeom>
              <a:rect b="b" l="l" r="r" t="t"/>
              <a:pathLst>
                <a:path extrusionOk="0" h="635" w="2695">
                  <a:moveTo>
                    <a:pt x="2695" y="634"/>
                  </a:moveTo>
                  <a:cubicBezTo>
                    <a:pt x="2061" y="634"/>
                    <a:pt x="793" y="634"/>
                    <a:pt x="0" y="476"/>
                  </a:cubicBezTo>
                  <a:cubicBezTo>
                    <a:pt x="793" y="0"/>
                    <a:pt x="1902" y="476"/>
                    <a:pt x="2695" y="63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38"/>
            <p:cNvSpPr/>
            <p:nvPr/>
          </p:nvSpPr>
          <p:spPr>
            <a:xfrm>
              <a:off x="3740625" y="586825"/>
              <a:ext cx="107025" cy="67400"/>
            </a:xfrm>
            <a:custGeom>
              <a:rect b="b" l="l" r="r" t="t"/>
              <a:pathLst>
                <a:path extrusionOk="0" h="2696" w="4281">
                  <a:moveTo>
                    <a:pt x="4280" y="1"/>
                  </a:moveTo>
                  <a:cubicBezTo>
                    <a:pt x="3805" y="1427"/>
                    <a:pt x="1744" y="2061"/>
                    <a:pt x="159" y="2696"/>
                  </a:cubicBezTo>
                  <a:cubicBezTo>
                    <a:pt x="1" y="2537"/>
                    <a:pt x="159" y="2220"/>
                    <a:pt x="1" y="2220"/>
                  </a:cubicBezTo>
                  <a:cubicBezTo>
                    <a:pt x="1110" y="1110"/>
                    <a:pt x="3012" y="793"/>
                    <a:pt x="42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38"/>
            <p:cNvSpPr/>
            <p:nvPr/>
          </p:nvSpPr>
          <p:spPr>
            <a:xfrm>
              <a:off x="4826425" y="594750"/>
              <a:ext cx="23800" cy="23800"/>
            </a:xfrm>
            <a:custGeom>
              <a:rect b="b" l="l" r="r" t="t"/>
              <a:pathLst>
                <a:path extrusionOk="0" h="952" w="952">
                  <a:moveTo>
                    <a:pt x="634" y="1"/>
                  </a:moveTo>
                  <a:cubicBezTo>
                    <a:pt x="793" y="159"/>
                    <a:pt x="793" y="635"/>
                    <a:pt x="951" y="952"/>
                  </a:cubicBezTo>
                  <a:cubicBezTo>
                    <a:pt x="634" y="952"/>
                    <a:pt x="476" y="793"/>
                    <a:pt x="159" y="952"/>
                  </a:cubicBezTo>
                  <a:cubicBezTo>
                    <a:pt x="0" y="476"/>
                    <a:pt x="317" y="159"/>
                    <a:pt x="6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38"/>
            <p:cNvSpPr/>
            <p:nvPr/>
          </p:nvSpPr>
          <p:spPr>
            <a:xfrm>
              <a:off x="3855550" y="610600"/>
              <a:ext cx="221925" cy="23800"/>
            </a:xfrm>
            <a:custGeom>
              <a:rect b="b" l="l" r="r" t="t"/>
              <a:pathLst>
                <a:path extrusionOk="0" h="952" w="8877">
                  <a:moveTo>
                    <a:pt x="8877" y="635"/>
                  </a:moveTo>
                  <a:cubicBezTo>
                    <a:pt x="6341" y="793"/>
                    <a:pt x="3012" y="635"/>
                    <a:pt x="159" y="952"/>
                  </a:cubicBezTo>
                  <a:cubicBezTo>
                    <a:pt x="0" y="793"/>
                    <a:pt x="476" y="318"/>
                    <a:pt x="634" y="159"/>
                  </a:cubicBezTo>
                  <a:cubicBezTo>
                    <a:pt x="3488" y="159"/>
                    <a:pt x="6499" y="1"/>
                    <a:pt x="8877" y="63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38"/>
            <p:cNvSpPr/>
            <p:nvPr/>
          </p:nvSpPr>
          <p:spPr>
            <a:xfrm>
              <a:off x="4002175" y="614575"/>
              <a:ext cx="103050" cy="31725"/>
            </a:xfrm>
            <a:custGeom>
              <a:rect b="b" l="l" r="r" t="t"/>
              <a:pathLst>
                <a:path extrusionOk="0" h="1269" w="4122">
                  <a:moveTo>
                    <a:pt x="4121" y="951"/>
                  </a:moveTo>
                  <a:cubicBezTo>
                    <a:pt x="3012" y="1110"/>
                    <a:pt x="1902" y="1269"/>
                    <a:pt x="634" y="1269"/>
                  </a:cubicBezTo>
                  <a:cubicBezTo>
                    <a:pt x="0" y="1269"/>
                    <a:pt x="317" y="1110"/>
                    <a:pt x="793" y="1269"/>
                  </a:cubicBezTo>
                  <a:cubicBezTo>
                    <a:pt x="2061" y="1269"/>
                    <a:pt x="3170" y="0"/>
                    <a:pt x="4121" y="95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38"/>
            <p:cNvSpPr/>
            <p:nvPr/>
          </p:nvSpPr>
          <p:spPr>
            <a:xfrm>
              <a:off x="4834350" y="630425"/>
              <a:ext cx="19825" cy="27775"/>
            </a:xfrm>
            <a:custGeom>
              <a:rect b="b" l="l" r="r" t="t"/>
              <a:pathLst>
                <a:path extrusionOk="0" h="1111" w="793">
                  <a:moveTo>
                    <a:pt x="634" y="0"/>
                  </a:moveTo>
                  <a:cubicBezTo>
                    <a:pt x="634" y="317"/>
                    <a:pt x="634" y="635"/>
                    <a:pt x="793" y="952"/>
                  </a:cubicBezTo>
                  <a:cubicBezTo>
                    <a:pt x="476" y="952"/>
                    <a:pt x="159" y="1110"/>
                    <a:pt x="0" y="1110"/>
                  </a:cubicBezTo>
                  <a:lnTo>
                    <a:pt x="0" y="0"/>
                  </a:lnTo>
                  <a:cubicBezTo>
                    <a:pt x="159" y="159"/>
                    <a:pt x="317" y="0"/>
                    <a:pt x="6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38"/>
            <p:cNvSpPr/>
            <p:nvPr/>
          </p:nvSpPr>
          <p:spPr>
            <a:xfrm>
              <a:off x="4121050" y="626450"/>
              <a:ext cx="229875" cy="150625"/>
            </a:xfrm>
            <a:custGeom>
              <a:rect b="b" l="l" r="r" t="t"/>
              <a:pathLst>
                <a:path extrusionOk="0" h="6025" w="9195">
                  <a:moveTo>
                    <a:pt x="9194" y="6024"/>
                  </a:moveTo>
                  <a:cubicBezTo>
                    <a:pt x="8243" y="5866"/>
                    <a:pt x="7609" y="4756"/>
                    <a:pt x="6658" y="4281"/>
                  </a:cubicBezTo>
                  <a:cubicBezTo>
                    <a:pt x="6658" y="4122"/>
                    <a:pt x="6816" y="4122"/>
                    <a:pt x="6816" y="4122"/>
                  </a:cubicBezTo>
                  <a:cubicBezTo>
                    <a:pt x="5231" y="2537"/>
                    <a:pt x="3646" y="1"/>
                    <a:pt x="0" y="1111"/>
                  </a:cubicBezTo>
                  <a:cubicBezTo>
                    <a:pt x="318" y="794"/>
                    <a:pt x="635" y="952"/>
                    <a:pt x="635" y="635"/>
                  </a:cubicBezTo>
                  <a:cubicBezTo>
                    <a:pt x="1744" y="794"/>
                    <a:pt x="3646" y="952"/>
                    <a:pt x="4280" y="476"/>
                  </a:cubicBezTo>
                  <a:cubicBezTo>
                    <a:pt x="6499" y="1745"/>
                    <a:pt x="7133" y="4756"/>
                    <a:pt x="9194" y="602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38"/>
            <p:cNvSpPr/>
            <p:nvPr/>
          </p:nvSpPr>
          <p:spPr>
            <a:xfrm>
              <a:off x="3744600" y="642325"/>
              <a:ext cx="214000" cy="55500"/>
            </a:xfrm>
            <a:custGeom>
              <a:rect b="b" l="l" r="r" t="t"/>
              <a:pathLst>
                <a:path extrusionOk="0" h="2220" w="8560">
                  <a:moveTo>
                    <a:pt x="0" y="2219"/>
                  </a:moveTo>
                  <a:lnTo>
                    <a:pt x="0" y="1744"/>
                  </a:lnTo>
                  <a:cubicBezTo>
                    <a:pt x="2061" y="476"/>
                    <a:pt x="4755" y="0"/>
                    <a:pt x="8084" y="159"/>
                  </a:cubicBezTo>
                  <a:cubicBezTo>
                    <a:pt x="8560" y="159"/>
                    <a:pt x="8560" y="317"/>
                    <a:pt x="8084" y="159"/>
                  </a:cubicBezTo>
                  <a:cubicBezTo>
                    <a:pt x="5072" y="476"/>
                    <a:pt x="2061" y="951"/>
                    <a:pt x="0" y="221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38"/>
            <p:cNvSpPr/>
            <p:nvPr/>
          </p:nvSpPr>
          <p:spPr>
            <a:xfrm>
              <a:off x="3978400" y="646275"/>
              <a:ext cx="19825" cy="4000"/>
            </a:xfrm>
            <a:custGeom>
              <a:rect b="b" l="l" r="r" t="t"/>
              <a:pathLst>
                <a:path extrusionOk="0" h="160" w="793">
                  <a:moveTo>
                    <a:pt x="793" y="1"/>
                  </a:moveTo>
                  <a:cubicBezTo>
                    <a:pt x="317" y="159"/>
                    <a:pt x="0" y="1"/>
                    <a:pt x="7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38"/>
            <p:cNvSpPr/>
            <p:nvPr/>
          </p:nvSpPr>
          <p:spPr>
            <a:xfrm>
              <a:off x="5868625" y="646275"/>
              <a:ext cx="11900" cy="19850"/>
            </a:xfrm>
            <a:custGeom>
              <a:rect b="b" l="l" r="r" t="t"/>
              <a:pathLst>
                <a:path extrusionOk="0" h="794" w="476">
                  <a:moveTo>
                    <a:pt x="0" y="1"/>
                  </a:moveTo>
                  <a:cubicBezTo>
                    <a:pt x="317" y="159"/>
                    <a:pt x="476" y="318"/>
                    <a:pt x="476" y="793"/>
                  </a:cubicBezTo>
                  <a:cubicBezTo>
                    <a:pt x="317" y="635"/>
                    <a:pt x="159" y="318"/>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38"/>
            <p:cNvSpPr/>
            <p:nvPr/>
          </p:nvSpPr>
          <p:spPr>
            <a:xfrm>
              <a:off x="3570225" y="650250"/>
              <a:ext cx="15875" cy="11900"/>
            </a:xfrm>
            <a:custGeom>
              <a:rect b="b" l="l" r="r" t="t"/>
              <a:pathLst>
                <a:path extrusionOk="0" h="476" w="635">
                  <a:moveTo>
                    <a:pt x="476" y="0"/>
                  </a:moveTo>
                  <a:cubicBezTo>
                    <a:pt x="635" y="159"/>
                    <a:pt x="318" y="317"/>
                    <a:pt x="318" y="476"/>
                  </a:cubicBezTo>
                  <a:cubicBezTo>
                    <a:pt x="1" y="476"/>
                    <a:pt x="159" y="317"/>
                    <a:pt x="1" y="317"/>
                  </a:cubicBezTo>
                  <a:cubicBezTo>
                    <a:pt x="1" y="159"/>
                    <a:pt x="318" y="159"/>
                    <a:pt x="476" y="0"/>
                  </a:cubicBezTo>
                  <a:close/>
                </a:path>
              </a:pathLst>
            </a:custGeom>
            <a:solidFill>
              <a:srgbClr val="4F46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38"/>
            <p:cNvSpPr/>
            <p:nvPr/>
          </p:nvSpPr>
          <p:spPr>
            <a:xfrm>
              <a:off x="3193775" y="654200"/>
              <a:ext cx="23800" cy="11925"/>
            </a:xfrm>
            <a:custGeom>
              <a:rect b="b" l="l" r="r" t="t"/>
              <a:pathLst>
                <a:path extrusionOk="0" h="477" w="952">
                  <a:moveTo>
                    <a:pt x="951" y="159"/>
                  </a:moveTo>
                  <a:cubicBezTo>
                    <a:pt x="793" y="318"/>
                    <a:pt x="317" y="476"/>
                    <a:pt x="0" y="318"/>
                  </a:cubicBezTo>
                  <a:cubicBezTo>
                    <a:pt x="159" y="1"/>
                    <a:pt x="476" y="1"/>
                    <a:pt x="951" y="1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38"/>
            <p:cNvSpPr/>
            <p:nvPr/>
          </p:nvSpPr>
          <p:spPr>
            <a:xfrm>
              <a:off x="4061600" y="658175"/>
              <a:ext cx="154575" cy="19825"/>
            </a:xfrm>
            <a:custGeom>
              <a:rect b="b" l="l" r="r" t="t"/>
              <a:pathLst>
                <a:path extrusionOk="0" h="793" w="6183">
                  <a:moveTo>
                    <a:pt x="6183" y="793"/>
                  </a:moveTo>
                  <a:cubicBezTo>
                    <a:pt x="4439" y="634"/>
                    <a:pt x="1903" y="634"/>
                    <a:pt x="1" y="793"/>
                  </a:cubicBezTo>
                  <a:cubicBezTo>
                    <a:pt x="952" y="317"/>
                    <a:pt x="2854" y="0"/>
                    <a:pt x="4756" y="159"/>
                  </a:cubicBezTo>
                  <a:cubicBezTo>
                    <a:pt x="5390" y="159"/>
                    <a:pt x="5866" y="476"/>
                    <a:pt x="6183" y="7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38"/>
            <p:cNvSpPr/>
            <p:nvPr/>
          </p:nvSpPr>
          <p:spPr>
            <a:xfrm>
              <a:off x="3891200" y="670050"/>
              <a:ext cx="134775" cy="59475"/>
            </a:xfrm>
            <a:custGeom>
              <a:rect b="b" l="l" r="r" t="t"/>
              <a:pathLst>
                <a:path extrusionOk="0" h="2379" w="5391">
                  <a:moveTo>
                    <a:pt x="5390" y="1"/>
                  </a:moveTo>
                  <a:cubicBezTo>
                    <a:pt x="3647" y="793"/>
                    <a:pt x="1745" y="1586"/>
                    <a:pt x="1" y="2378"/>
                  </a:cubicBezTo>
                  <a:cubicBezTo>
                    <a:pt x="476" y="1586"/>
                    <a:pt x="793" y="635"/>
                    <a:pt x="1269" y="1"/>
                  </a:cubicBezTo>
                  <a:cubicBezTo>
                    <a:pt x="2537" y="1"/>
                    <a:pt x="3964" y="1"/>
                    <a:pt x="5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38"/>
            <p:cNvSpPr/>
            <p:nvPr/>
          </p:nvSpPr>
          <p:spPr>
            <a:xfrm>
              <a:off x="4834350" y="670050"/>
              <a:ext cx="23800" cy="27775"/>
            </a:xfrm>
            <a:custGeom>
              <a:rect b="b" l="l" r="r" t="t"/>
              <a:pathLst>
                <a:path extrusionOk="0" h="1111" w="952">
                  <a:moveTo>
                    <a:pt x="793" y="1"/>
                  </a:moveTo>
                  <a:cubicBezTo>
                    <a:pt x="951" y="159"/>
                    <a:pt x="951" y="476"/>
                    <a:pt x="951" y="793"/>
                  </a:cubicBezTo>
                  <a:cubicBezTo>
                    <a:pt x="476" y="793"/>
                    <a:pt x="317" y="1110"/>
                    <a:pt x="0" y="1110"/>
                  </a:cubicBezTo>
                  <a:lnTo>
                    <a:pt x="0" y="318"/>
                  </a:lnTo>
                  <a:cubicBezTo>
                    <a:pt x="159" y="159"/>
                    <a:pt x="476" y="1"/>
                    <a:pt x="7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38"/>
            <p:cNvSpPr/>
            <p:nvPr/>
          </p:nvSpPr>
          <p:spPr>
            <a:xfrm>
              <a:off x="3859500" y="674025"/>
              <a:ext cx="47575" cy="67375"/>
            </a:xfrm>
            <a:custGeom>
              <a:rect b="b" l="l" r="r" t="t"/>
              <a:pathLst>
                <a:path extrusionOk="0" h="2695" w="1903">
                  <a:moveTo>
                    <a:pt x="1903" y="0"/>
                  </a:moveTo>
                  <a:cubicBezTo>
                    <a:pt x="1110" y="951"/>
                    <a:pt x="952" y="2219"/>
                    <a:pt x="1" y="2695"/>
                  </a:cubicBezTo>
                  <a:cubicBezTo>
                    <a:pt x="159" y="2219"/>
                    <a:pt x="318" y="1585"/>
                    <a:pt x="793" y="1268"/>
                  </a:cubicBezTo>
                  <a:cubicBezTo>
                    <a:pt x="476" y="951"/>
                    <a:pt x="1110" y="476"/>
                    <a:pt x="1110" y="159"/>
                  </a:cubicBezTo>
                  <a:cubicBezTo>
                    <a:pt x="1427" y="159"/>
                    <a:pt x="1586" y="0"/>
                    <a:pt x="19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38"/>
            <p:cNvSpPr/>
            <p:nvPr/>
          </p:nvSpPr>
          <p:spPr>
            <a:xfrm>
              <a:off x="3154150" y="674025"/>
              <a:ext cx="19825" cy="23800"/>
            </a:xfrm>
            <a:custGeom>
              <a:rect b="b" l="l" r="r" t="t"/>
              <a:pathLst>
                <a:path extrusionOk="0" h="952" w="793">
                  <a:moveTo>
                    <a:pt x="634" y="159"/>
                  </a:moveTo>
                  <a:cubicBezTo>
                    <a:pt x="634" y="317"/>
                    <a:pt x="634" y="476"/>
                    <a:pt x="793" y="634"/>
                  </a:cubicBezTo>
                  <a:cubicBezTo>
                    <a:pt x="634" y="793"/>
                    <a:pt x="476" y="793"/>
                    <a:pt x="317" y="951"/>
                  </a:cubicBezTo>
                  <a:cubicBezTo>
                    <a:pt x="159" y="951"/>
                    <a:pt x="0" y="634"/>
                    <a:pt x="0" y="476"/>
                  </a:cubicBezTo>
                  <a:cubicBezTo>
                    <a:pt x="159" y="317"/>
                    <a:pt x="476" y="0"/>
                    <a:pt x="634" y="1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38"/>
            <p:cNvSpPr/>
            <p:nvPr/>
          </p:nvSpPr>
          <p:spPr>
            <a:xfrm>
              <a:off x="3855550" y="677975"/>
              <a:ext cx="19825" cy="27775"/>
            </a:xfrm>
            <a:custGeom>
              <a:rect b="b" l="l" r="r" t="t"/>
              <a:pathLst>
                <a:path extrusionOk="0" h="1111" w="793">
                  <a:moveTo>
                    <a:pt x="793" y="1"/>
                  </a:moveTo>
                  <a:cubicBezTo>
                    <a:pt x="476" y="318"/>
                    <a:pt x="476" y="952"/>
                    <a:pt x="0" y="1110"/>
                  </a:cubicBezTo>
                  <a:cubicBezTo>
                    <a:pt x="159" y="635"/>
                    <a:pt x="317" y="476"/>
                    <a:pt x="317" y="159"/>
                  </a:cubicBezTo>
                  <a:cubicBezTo>
                    <a:pt x="634" y="159"/>
                    <a:pt x="634" y="1"/>
                    <a:pt x="7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38"/>
            <p:cNvSpPr/>
            <p:nvPr/>
          </p:nvSpPr>
          <p:spPr>
            <a:xfrm>
              <a:off x="3221500" y="677975"/>
              <a:ext cx="23800" cy="39650"/>
            </a:xfrm>
            <a:custGeom>
              <a:rect b="b" l="l" r="r" t="t"/>
              <a:pathLst>
                <a:path extrusionOk="0" h="1586" w="952">
                  <a:moveTo>
                    <a:pt x="952" y="159"/>
                  </a:moveTo>
                  <a:cubicBezTo>
                    <a:pt x="635" y="318"/>
                    <a:pt x="793" y="952"/>
                    <a:pt x="793" y="1269"/>
                  </a:cubicBezTo>
                  <a:cubicBezTo>
                    <a:pt x="476" y="1269"/>
                    <a:pt x="318" y="1586"/>
                    <a:pt x="1" y="1586"/>
                  </a:cubicBezTo>
                  <a:cubicBezTo>
                    <a:pt x="1" y="1110"/>
                    <a:pt x="1" y="476"/>
                    <a:pt x="159" y="159"/>
                  </a:cubicBezTo>
                  <a:cubicBezTo>
                    <a:pt x="476" y="159"/>
                    <a:pt x="635" y="1"/>
                    <a:pt x="952" y="1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38"/>
            <p:cNvSpPr/>
            <p:nvPr/>
          </p:nvSpPr>
          <p:spPr>
            <a:xfrm>
              <a:off x="3827800" y="681950"/>
              <a:ext cx="27775" cy="31725"/>
            </a:xfrm>
            <a:custGeom>
              <a:rect b="b" l="l" r="r" t="t"/>
              <a:pathLst>
                <a:path extrusionOk="0" h="1269" w="1111">
                  <a:moveTo>
                    <a:pt x="1110" y="0"/>
                  </a:moveTo>
                  <a:cubicBezTo>
                    <a:pt x="793" y="476"/>
                    <a:pt x="635" y="1110"/>
                    <a:pt x="1" y="1268"/>
                  </a:cubicBezTo>
                  <a:cubicBezTo>
                    <a:pt x="159" y="793"/>
                    <a:pt x="318" y="476"/>
                    <a:pt x="476" y="159"/>
                  </a:cubicBezTo>
                  <a:cubicBezTo>
                    <a:pt x="793" y="159"/>
                    <a:pt x="793" y="0"/>
                    <a:pt x="11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38"/>
            <p:cNvSpPr/>
            <p:nvPr/>
          </p:nvSpPr>
          <p:spPr>
            <a:xfrm>
              <a:off x="3796100" y="689875"/>
              <a:ext cx="27775" cy="35675"/>
            </a:xfrm>
            <a:custGeom>
              <a:rect b="b" l="l" r="r" t="t"/>
              <a:pathLst>
                <a:path extrusionOk="0" h="1427" w="1111">
                  <a:moveTo>
                    <a:pt x="1110" y="0"/>
                  </a:moveTo>
                  <a:cubicBezTo>
                    <a:pt x="793" y="476"/>
                    <a:pt x="635" y="1110"/>
                    <a:pt x="1" y="1427"/>
                  </a:cubicBezTo>
                  <a:cubicBezTo>
                    <a:pt x="159" y="951"/>
                    <a:pt x="476" y="476"/>
                    <a:pt x="635" y="0"/>
                  </a:cubicBezTo>
                  <a:cubicBezTo>
                    <a:pt x="952" y="159"/>
                    <a:pt x="952" y="0"/>
                    <a:pt x="11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38"/>
            <p:cNvSpPr/>
            <p:nvPr/>
          </p:nvSpPr>
          <p:spPr>
            <a:xfrm>
              <a:off x="4049725" y="701750"/>
              <a:ext cx="99100" cy="55500"/>
            </a:xfrm>
            <a:custGeom>
              <a:rect b="b" l="l" r="r" t="t"/>
              <a:pathLst>
                <a:path extrusionOk="0" h="2220" w="3964">
                  <a:moveTo>
                    <a:pt x="3963" y="2220"/>
                  </a:moveTo>
                  <a:cubicBezTo>
                    <a:pt x="2378" y="1744"/>
                    <a:pt x="476" y="1427"/>
                    <a:pt x="0" y="159"/>
                  </a:cubicBezTo>
                  <a:cubicBezTo>
                    <a:pt x="793" y="159"/>
                    <a:pt x="1427" y="1"/>
                    <a:pt x="2061" y="159"/>
                  </a:cubicBezTo>
                  <a:cubicBezTo>
                    <a:pt x="3171" y="318"/>
                    <a:pt x="3488" y="1586"/>
                    <a:pt x="3963" y="222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38"/>
            <p:cNvSpPr/>
            <p:nvPr/>
          </p:nvSpPr>
          <p:spPr>
            <a:xfrm>
              <a:off x="4140875" y="705725"/>
              <a:ext cx="67375" cy="83225"/>
            </a:xfrm>
            <a:custGeom>
              <a:rect b="b" l="l" r="r" t="t"/>
              <a:pathLst>
                <a:path extrusionOk="0" h="3329" w="2695">
                  <a:moveTo>
                    <a:pt x="0" y="0"/>
                  </a:moveTo>
                  <a:cubicBezTo>
                    <a:pt x="1902" y="0"/>
                    <a:pt x="2061" y="1902"/>
                    <a:pt x="2695" y="3329"/>
                  </a:cubicBezTo>
                  <a:cubicBezTo>
                    <a:pt x="2219" y="3012"/>
                    <a:pt x="1744" y="2695"/>
                    <a:pt x="1427" y="2378"/>
                  </a:cubicBezTo>
                  <a:cubicBezTo>
                    <a:pt x="1110" y="1427"/>
                    <a:pt x="476" y="793"/>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38"/>
            <p:cNvSpPr/>
            <p:nvPr/>
          </p:nvSpPr>
          <p:spPr>
            <a:xfrm>
              <a:off x="4196350" y="709675"/>
              <a:ext cx="99075" cy="202125"/>
            </a:xfrm>
            <a:custGeom>
              <a:rect b="b" l="l" r="r" t="t"/>
              <a:pathLst>
                <a:path extrusionOk="0" h="8085" w="3963">
                  <a:moveTo>
                    <a:pt x="0" y="1"/>
                  </a:moveTo>
                  <a:cubicBezTo>
                    <a:pt x="159" y="159"/>
                    <a:pt x="476" y="159"/>
                    <a:pt x="793" y="318"/>
                  </a:cubicBezTo>
                  <a:cubicBezTo>
                    <a:pt x="1902" y="2854"/>
                    <a:pt x="3804" y="4597"/>
                    <a:pt x="3963" y="8085"/>
                  </a:cubicBezTo>
                  <a:cubicBezTo>
                    <a:pt x="3487" y="7451"/>
                    <a:pt x="3329" y="6658"/>
                    <a:pt x="2853" y="6024"/>
                  </a:cubicBezTo>
                  <a:cubicBezTo>
                    <a:pt x="2536" y="5390"/>
                    <a:pt x="1902" y="4914"/>
                    <a:pt x="1585" y="4439"/>
                  </a:cubicBezTo>
                  <a:cubicBezTo>
                    <a:pt x="1427" y="4122"/>
                    <a:pt x="1427" y="3646"/>
                    <a:pt x="1427" y="3171"/>
                  </a:cubicBezTo>
                  <a:cubicBezTo>
                    <a:pt x="1110" y="2061"/>
                    <a:pt x="476" y="952"/>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38"/>
            <p:cNvSpPr/>
            <p:nvPr/>
          </p:nvSpPr>
          <p:spPr>
            <a:xfrm>
              <a:off x="3827800" y="717600"/>
              <a:ext cx="27775" cy="35700"/>
            </a:xfrm>
            <a:custGeom>
              <a:rect b="b" l="l" r="r" t="t"/>
              <a:pathLst>
                <a:path extrusionOk="0" h="1428" w="1111">
                  <a:moveTo>
                    <a:pt x="1110" y="1"/>
                  </a:moveTo>
                  <a:cubicBezTo>
                    <a:pt x="793" y="476"/>
                    <a:pt x="635" y="1269"/>
                    <a:pt x="1" y="1427"/>
                  </a:cubicBezTo>
                  <a:cubicBezTo>
                    <a:pt x="318" y="952"/>
                    <a:pt x="318" y="159"/>
                    <a:pt x="11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38"/>
            <p:cNvSpPr/>
            <p:nvPr/>
          </p:nvSpPr>
          <p:spPr>
            <a:xfrm>
              <a:off x="3990275" y="717600"/>
              <a:ext cx="87200" cy="130800"/>
            </a:xfrm>
            <a:custGeom>
              <a:rect b="b" l="l" r="r" t="t"/>
              <a:pathLst>
                <a:path extrusionOk="0" h="5232" w="3488">
                  <a:moveTo>
                    <a:pt x="3488" y="5232"/>
                  </a:moveTo>
                  <a:cubicBezTo>
                    <a:pt x="2537" y="4914"/>
                    <a:pt x="2220" y="3488"/>
                    <a:pt x="1586" y="2537"/>
                  </a:cubicBezTo>
                  <a:cubicBezTo>
                    <a:pt x="1110" y="1744"/>
                    <a:pt x="635" y="1110"/>
                    <a:pt x="1" y="476"/>
                  </a:cubicBezTo>
                  <a:cubicBezTo>
                    <a:pt x="159" y="318"/>
                    <a:pt x="476" y="318"/>
                    <a:pt x="476" y="1"/>
                  </a:cubicBezTo>
                  <a:cubicBezTo>
                    <a:pt x="2061" y="1110"/>
                    <a:pt x="2378" y="3963"/>
                    <a:pt x="3488" y="523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38"/>
            <p:cNvSpPr/>
            <p:nvPr/>
          </p:nvSpPr>
          <p:spPr>
            <a:xfrm>
              <a:off x="3804025" y="725525"/>
              <a:ext cx="23800" cy="39650"/>
            </a:xfrm>
            <a:custGeom>
              <a:rect b="b" l="l" r="r" t="t"/>
              <a:pathLst>
                <a:path extrusionOk="0" h="1586" w="952">
                  <a:moveTo>
                    <a:pt x="952" y="1"/>
                  </a:moveTo>
                  <a:cubicBezTo>
                    <a:pt x="793" y="476"/>
                    <a:pt x="318" y="1110"/>
                    <a:pt x="1" y="1586"/>
                  </a:cubicBezTo>
                  <a:cubicBezTo>
                    <a:pt x="1" y="1110"/>
                    <a:pt x="318" y="159"/>
                    <a:pt x="9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38"/>
            <p:cNvSpPr/>
            <p:nvPr/>
          </p:nvSpPr>
          <p:spPr>
            <a:xfrm>
              <a:off x="3772325" y="737425"/>
              <a:ext cx="19850" cy="35675"/>
            </a:xfrm>
            <a:custGeom>
              <a:rect b="b" l="l" r="r" t="t"/>
              <a:pathLst>
                <a:path extrusionOk="0" h="1427" w="794">
                  <a:moveTo>
                    <a:pt x="793" y="0"/>
                  </a:moveTo>
                  <a:cubicBezTo>
                    <a:pt x="793" y="476"/>
                    <a:pt x="318" y="1110"/>
                    <a:pt x="1" y="1427"/>
                  </a:cubicBezTo>
                  <a:cubicBezTo>
                    <a:pt x="1" y="1110"/>
                    <a:pt x="476" y="317"/>
                    <a:pt x="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38"/>
            <p:cNvSpPr/>
            <p:nvPr/>
          </p:nvSpPr>
          <p:spPr>
            <a:xfrm>
              <a:off x="4699600" y="737425"/>
              <a:ext cx="257600" cy="511225"/>
            </a:xfrm>
            <a:custGeom>
              <a:rect b="b" l="l" r="r" t="t"/>
              <a:pathLst>
                <a:path extrusionOk="0" h="20449" w="10304">
                  <a:moveTo>
                    <a:pt x="10304" y="0"/>
                  </a:moveTo>
                  <a:cubicBezTo>
                    <a:pt x="9511" y="793"/>
                    <a:pt x="8402" y="1427"/>
                    <a:pt x="7451" y="2219"/>
                  </a:cubicBezTo>
                  <a:cubicBezTo>
                    <a:pt x="7292" y="2536"/>
                    <a:pt x="7134" y="2853"/>
                    <a:pt x="6817" y="3170"/>
                  </a:cubicBezTo>
                  <a:cubicBezTo>
                    <a:pt x="6500" y="3487"/>
                    <a:pt x="6183" y="3646"/>
                    <a:pt x="6024" y="3963"/>
                  </a:cubicBezTo>
                  <a:cubicBezTo>
                    <a:pt x="5549" y="4597"/>
                    <a:pt x="5232" y="5231"/>
                    <a:pt x="4756" y="6024"/>
                  </a:cubicBezTo>
                  <a:cubicBezTo>
                    <a:pt x="4439" y="6658"/>
                    <a:pt x="3964" y="7292"/>
                    <a:pt x="3647" y="7926"/>
                  </a:cubicBezTo>
                  <a:cubicBezTo>
                    <a:pt x="3171" y="8560"/>
                    <a:pt x="2695" y="9194"/>
                    <a:pt x="2378" y="9986"/>
                  </a:cubicBezTo>
                  <a:cubicBezTo>
                    <a:pt x="1269" y="12840"/>
                    <a:pt x="1269" y="16327"/>
                    <a:pt x="1269" y="20448"/>
                  </a:cubicBezTo>
                  <a:cubicBezTo>
                    <a:pt x="952" y="19814"/>
                    <a:pt x="635" y="19021"/>
                    <a:pt x="635" y="18229"/>
                  </a:cubicBezTo>
                  <a:cubicBezTo>
                    <a:pt x="1" y="10937"/>
                    <a:pt x="3647" y="7292"/>
                    <a:pt x="5707" y="2695"/>
                  </a:cubicBezTo>
                  <a:cubicBezTo>
                    <a:pt x="6658" y="2219"/>
                    <a:pt x="7292" y="1427"/>
                    <a:pt x="8085" y="951"/>
                  </a:cubicBezTo>
                  <a:cubicBezTo>
                    <a:pt x="8719" y="634"/>
                    <a:pt x="9353" y="317"/>
                    <a:pt x="103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38"/>
            <p:cNvSpPr/>
            <p:nvPr/>
          </p:nvSpPr>
          <p:spPr>
            <a:xfrm>
              <a:off x="3966500" y="741375"/>
              <a:ext cx="71350" cy="99100"/>
            </a:xfrm>
            <a:custGeom>
              <a:rect b="b" l="l" r="r" t="t"/>
              <a:pathLst>
                <a:path extrusionOk="0" h="3964" w="2854">
                  <a:moveTo>
                    <a:pt x="2854" y="3963"/>
                  </a:moveTo>
                  <a:cubicBezTo>
                    <a:pt x="2061" y="2537"/>
                    <a:pt x="1269" y="1269"/>
                    <a:pt x="1" y="318"/>
                  </a:cubicBezTo>
                  <a:cubicBezTo>
                    <a:pt x="1" y="159"/>
                    <a:pt x="318" y="1"/>
                    <a:pt x="476" y="1"/>
                  </a:cubicBezTo>
                  <a:cubicBezTo>
                    <a:pt x="1427" y="1110"/>
                    <a:pt x="2220" y="2378"/>
                    <a:pt x="2854" y="396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38"/>
            <p:cNvSpPr/>
            <p:nvPr/>
          </p:nvSpPr>
          <p:spPr>
            <a:xfrm>
              <a:off x="3907050" y="761200"/>
              <a:ext cx="95150" cy="71350"/>
            </a:xfrm>
            <a:custGeom>
              <a:rect b="b" l="l" r="r" t="t"/>
              <a:pathLst>
                <a:path extrusionOk="0" h="2854" w="3806">
                  <a:moveTo>
                    <a:pt x="3805" y="2853"/>
                  </a:moveTo>
                  <a:cubicBezTo>
                    <a:pt x="2537" y="2219"/>
                    <a:pt x="1586" y="1110"/>
                    <a:pt x="1" y="951"/>
                  </a:cubicBezTo>
                  <a:cubicBezTo>
                    <a:pt x="477" y="634"/>
                    <a:pt x="952" y="317"/>
                    <a:pt x="1586" y="0"/>
                  </a:cubicBezTo>
                  <a:cubicBezTo>
                    <a:pt x="2379" y="793"/>
                    <a:pt x="3330" y="1585"/>
                    <a:pt x="3805" y="285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38"/>
            <p:cNvSpPr/>
            <p:nvPr/>
          </p:nvSpPr>
          <p:spPr>
            <a:xfrm>
              <a:off x="3784225" y="792900"/>
              <a:ext cx="217975" cy="59475"/>
            </a:xfrm>
            <a:custGeom>
              <a:rect b="b" l="l" r="r" t="t"/>
              <a:pathLst>
                <a:path extrusionOk="0" h="2379" w="8719">
                  <a:moveTo>
                    <a:pt x="8718" y="2220"/>
                  </a:moveTo>
                  <a:cubicBezTo>
                    <a:pt x="6975" y="2378"/>
                    <a:pt x="5390" y="1585"/>
                    <a:pt x="3487" y="1427"/>
                  </a:cubicBezTo>
                  <a:cubicBezTo>
                    <a:pt x="2219" y="1427"/>
                    <a:pt x="951" y="1744"/>
                    <a:pt x="0" y="1268"/>
                  </a:cubicBezTo>
                  <a:cubicBezTo>
                    <a:pt x="1110" y="951"/>
                    <a:pt x="2219" y="476"/>
                    <a:pt x="3329" y="317"/>
                  </a:cubicBezTo>
                  <a:cubicBezTo>
                    <a:pt x="5707" y="0"/>
                    <a:pt x="6975" y="1744"/>
                    <a:pt x="8718" y="222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38"/>
            <p:cNvSpPr/>
            <p:nvPr/>
          </p:nvSpPr>
          <p:spPr>
            <a:xfrm>
              <a:off x="5024550" y="816675"/>
              <a:ext cx="31725" cy="35700"/>
            </a:xfrm>
            <a:custGeom>
              <a:rect b="b" l="l" r="r" t="t"/>
              <a:pathLst>
                <a:path extrusionOk="0" h="1428" w="1269">
                  <a:moveTo>
                    <a:pt x="1269" y="0"/>
                  </a:moveTo>
                  <a:cubicBezTo>
                    <a:pt x="1110" y="476"/>
                    <a:pt x="793" y="1427"/>
                    <a:pt x="1" y="1427"/>
                  </a:cubicBezTo>
                  <a:cubicBezTo>
                    <a:pt x="1" y="951"/>
                    <a:pt x="159" y="634"/>
                    <a:pt x="318" y="159"/>
                  </a:cubicBezTo>
                  <a:cubicBezTo>
                    <a:pt x="635" y="159"/>
                    <a:pt x="1110" y="159"/>
                    <a:pt x="1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38"/>
            <p:cNvSpPr/>
            <p:nvPr/>
          </p:nvSpPr>
          <p:spPr>
            <a:xfrm>
              <a:off x="5064175" y="816675"/>
              <a:ext cx="27775" cy="23800"/>
            </a:xfrm>
            <a:custGeom>
              <a:rect b="b" l="l" r="r" t="t"/>
              <a:pathLst>
                <a:path extrusionOk="0" h="952" w="1111">
                  <a:moveTo>
                    <a:pt x="1110" y="0"/>
                  </a:moveTo>
                  <a:cubicBezTo>
                    <a:pt x="793" y="317"/>
                    <a:pt x="635" y="951"/>
                    <a:pt x="1" y="951"/>
                  </a:cubicBezTo>
                  <a:cubicBezTo>
                    <a:pt x="318" y="634"/>
                    <a:pt x="318" y="0"/>
                    <a:pt x="11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38"/>
            <p:cNvSpPr/>
            <p:nvPr/>
          </p:nvSpPr>
          <p:spPr>
            <a:xfrm>
              <a:off x="5095875" y="816675"/>
              <a:ext cx="47575" cy="31725"/>
            </a:xfrm>
            <a:custGeom>
              <a:rect b="b" l="l" r="r" t="t"/>
              <a:pathLst>
                <a:path extrusionOk="0" h="1269" w="1903">
                  <a:moveTo>
                    <a:pt x="793" y="0"/>
                  </a:moveTo>
                  <a:cubicBezTo>
                    <a:pt x="1110" y="159"/>
                    <a:pt x="1586" y="317"/>
                    <a:pt x="1903" y="317"/>
                  </a:cubicBezTo>
                  <a:cubicBezTo>
                    <a:pt x="1427" y="793"/>
                    <a:pt x="952" y="1269"/>
                    <a:pt x="1" y="1110"/>
                  </a:cubicBezTo>
                  <a:cubicBezTo>
                    <a:pt x="159" y="634"/>
                    <a:pt x="476" y="317"/>
                    <a:pt x="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38"/>
            <p:cNvSpPr/>
            <p:nvPr/>
          </p:nvSpPr>
          <p:spPr>
            <a:xfrm>
              <a:off x="4984925" y="824600"/>
              <a:ext cx="31725" cy="39650"/>
            </a:xfrm>
            <a:custGeom>
              <a:rect b="b" l="l" r="r" t="t"/>
              <a:pathLst>
                <a:path extrusionOk="0" h="1586" w="1269">
                  <a:moveTo>
                    <a:pt x="1269" y="0"/>
                  </a:moveTo>
                  <a:cubicBezTo>
                    <a:pt x="952" y="634"/>
                    <a:pt x="952" y="1586"/>
                    <a:pt x="1" y="1586"/>
                  </a:cubicBezTo>
                  <a:cubicBezTo>
                    <a:pt x="1" y="1110"/>
                    <a:pt x="318" y="793"/>
                    <a:pt x="318" y="159"/>
                  </a:cubicBezTo>
                  <a:cubicBezTo>
                    <a:pt x="635" y="159"/>
                    <a:pt x="952" y="0"/>
                    <a:pt x="1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38"/>
            <p:cNvSpPr/>
            <p:nvPr/>
          </p:nvSpPr>
          <p:spPr>
            <a:xfrm>
              <a:off x="4949250" y="840450"/>
              <a:ext cx="23800" cy="43625"/>
            </a:xfrm>
            <a:custGeom>
              <a:rect b="b" l="l" r="r" t="t"/>
              <a:pathLst>
                <a:path extrusionOk="0" h="1745" w="952">
                  <a:moveTo>
                    <a:pt x="952" y="0"/>
                  </a:moveTo>
                  <a:cubicBezTo>
                    <a:pt x="635" y="635"/>
                    <a:pt x="635" y="1427"/>
                    <a:pt x="1" y="1744"/>
                  </a:cubicBezTo>
                  <a:cubicBezTo>
                    <a:pt x="1" y="1110"/>
                    <a:pt x="159" y="0"/>
                    <a:pt x="9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38"/>
            <p:cNvSpPr/>
            <p:nvPr/>
          </p:nvSpPr>
          <p:spPr>
            <a:xfrm>
              <a:off x="3839700" y="840450"/>
              <a:ext cx="158525" cy="138725"/>
            </a:xfrm>
            <a:custGeom>
              <a:rect b="b" l="l" r="r" t="t"/>
              <a:pathLst>
                <a:path extrusionOk="0" h="5549" w="6341">
                  <a:moveTo>
                    <a:pt x="0" y="318"/>
                  </a:moveTo>
                  <a:cubicBezTo>
                    <a:pt x="1744" y="0"/>
                    <a:pt x="2536" y="952"/>
                    <a:pt x="3646" y="1744"/>
                  </a:cubicBezTo>
                  <a:cubicBezTo>
                    <a:pt x="4756" y="2695"/>
                    <a:pt x="6182" y="3646"/>
                    <a:pt x="6341" y="5548"/>
                  </a:cubicBezTo>
                  <a:cubicBezTo>
                    <a:pt x="4597" y="3329"/>
                    <a:pt x="2378" y="1586"/>
                    <a:pt x="0" y="31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38"/>
            <p:cNvSpPr/>
            <p:nvPr/>
          </p:nvSpPr>
          <p:spPr>
            <a:xfrm>
              <a:off x="2932225" y="856300"/>
              <a:ext cx="11925" cy="19850"/>
            </a:xfrm>
            <a:custGeom>
              <a:rect b="b" l="l" r="r" t="t"/>
              <a:pathLst>
                <a:path extrusionOk="0" h="794" w="477">
                  <a:moveTo>
                    <a:pt x="476" y="1"/>
                  </a:moveTo>
                  <a:cubicBezTo>
                    <a:pt x="476" y="476"/>
                    <a:pt x="476" y="793"/>
                    <a:pt x="1" y="793"/>
                  </a:cubicBezTo>
                  <a:cubicBezTo>
                    <a:pt x="1" y="635"/>
                    <a:pt x="1" y="476"/>
                    <a:pt x="159" y="159"/>
                  </a:cubicBezTo>
                  <a:cubicBezTo>
                    <a:pt x="318" y="159"/>
                    <a:pt x="318" y="1"/>
                    <a:pt x="4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38"/>
            <p:cNvSpPr/>
            <p:nvPr/>
          </p:nvSpPr>
          <p:spPr>
            <a:xfrm>
              <a:off x="4909625" y="860275"/>
              <a:ext cx="23800" cy="51525"/>
            </a:xfrm>
            <a:custGeom>
              <a:rect b="b" l="l" r="r" t="t"/>
              <a:pathLst>
                <a:path extrusionOk="0" h="2061" w="952">
                  <a:moveTo>
                    <a:pt x="793" y="0"/>
                  </a:moveTo>
                  <a:cubicBezTo>
                    <a:pt x="952" y="0"/>
                    <a:pt x="952" y="0"/>
                    <a:pt x="952" y="0"/>
                  </a:cubicBezTo>
                  <a:cubicBezTo>
                    <a:pt x="635" y="634"/>
                    <a:pt x="476" y="1427"/>
                    <a:pt x="1" y="2061"/>
                  </a:cubicBezTo>
                  <a:cubicBezTo>
                    <a:pt x="159" y="1427"/>
                    <a:pt x="318" y="317"/>
                    <a:pt x="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38"/>
            <p:cNvSpPr/>
            <p:nvPr/>
          </p:nvSpPr>
          <p:spPr>
            <a:xfrm>
              <a:off x="2912425" y="864225"/>
              <a:ext cx="11900" cy="11925"/>
            </a:xfrm>
            <a:custGeom>
              <a:rect b="b" l="l" r="r" t="t"/>
              <a:pathLst>
                <a:path extrusionOk="0" h="477" w="476">
                  <a:moveTo>
                    <a:pt x="317" y="1"/>
                  </a:moveTo>
                  <a:cubicBezTo>
                    <a:pt x="476" y="1"/>
                    <a:pt x="159" y="318"/>
                    <a:pt x="159" y="476"/>
                  </a:cubicBezTo>
                  <a:cubicBezTo>
                    <a:pt x="0" y="318"/>
                    <a:pt x="159" y="1"/>
                    <a:pt x="3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38"/>
            <p:cNvSpPr/>
            <p:nvPr/>
          </p:nvSpPr>
          <p:spPr>
            <a:xfrm>
              <a:off x="4109150" y="868200"/>
              <a:ext cx="146650" cy="269475"/>
            </a:xfrm>
            <a:custGeom>
              <a:rect b="b" l="l" r="r" t="t"/>
              <a:pathLst>
                <a:path extrusionOk="0" h="10779" w="5866">
                  <a:moveTo>
                    <a:pt x="5707" y="10779"/>
                  </a:moveTo>
                  <a:cubicBezTo>
                    <a:pt x="5549" y="10303"/>
                    <a:pt x="5073" y="9511"/>
                    <a:pt x="5232" y="9035"/>
                  </a:cubicBezTo>
                  <a:cubicBezTo>
                    <a:pt x="3330" y="6340"/>
                    <a:pt x="2696" y="2219"/>
                    <a:pt x="1" y="159"/>
                  </a:cubicBezTo>
                  <a:cubicBezTo>
                    <a:pt x="318" y="317"/>
                    <a:pt x="635" y="159"/>
                    <a:pt x="794" y="0"/>
                  </a:cubicBezTo>
                  <a:cubicBezTo>
                    <a:pt x="952" y="0"/>
                    <a:pt x="952" y="0"/>
                    <a:pt x="952" y="0"/>
                  </a:cubicBezTo>
                  <a:cubicBezTo>
                    <a:pt x="3171" y="1744"/>
                    <a:pt x="4756" y="4121"/>
                    <a:pt x="5390" y="7450"/>
                  </a:cubicBezTo>
                  <a:cubicBezTo>
                    <a:pt x="5549" y="8560"/>
                    <a:pt x="5866" y="9669"/>
                    <a:pt x="5707" y="107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38"/>
            <p:cNvSpPr/>
            <p:nvPr/>
          </p:nvSpPr>
          <p:spPr>
            <a:xfrm>
              <a:off x="4810575" y="868200"/>
              <a:ext cx="289300" cy="372500"/>
            </a:xfrm>
            <a:custGeom>
              <a:rect b="b" l="l" r="r" t="t"/>
              <a:pathLst>
                <a:path extrusionOk="0" h="14900" w="11572">
                  <a:moveTo>
                    <a:pt x="11571" y="317"/>
                  </a:moveTo>
                  <a:cubicBezTo>
                    <a:pt x="4438" y="1744"/>
                    <a:pt x="951" y="7133"/>
                    <a:pt x="159" y="14900"/>
                  </a:cubicBezTo>
                  <a:cubicBezTo>
                    <a:pt x="0" y="11254"/>
                    <a:pt x="476" y="8084"/>
                    <a:pt x="1744" y="5706"/>
                  </a:cubicBezTo>
                  <a:cubicBezTo>
                    <a:pt x="2378" y="4438"/>
                    <a:pt x="3329" y="3646"/>
                    <a:pt x="4438" y="2853"/>
                  </a:cubicBezTo>
                  <a:cubicBezTo>
                    <a:pt x="6340" y="1427"/>
                    <a:pt x="8084" y="0"/>
                    <a:pt x="11571" y="47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38"/>
            <p:cNvSpPr/>
            <p:nvPr/>
          </p:nvSpPr>
          <p:spPr>
            <a:xfrm>
              <a:off x="4053675" y="891975"/>
              <a:ext cx="134775" cy="166450"/>
            </a:xfrm>
            <a:custGeom>
              <a:rect b="b" l="l" r="r" t="t"/>
              <a:pathLst>
                <a:path extrusionOk="0" h="6658" w="5391">
                  <a:moveTo>
                    <a:pt x="1" y="0"/>
                  </a:moveTo>
                  <a:cubicBezTo>
                    <a:pt x="476" y="1427"/>
                    <a:pt x="1744" y="2219"/>
                    <a:pt x="2695" y="3329"/>
                  </a:cubicBezTo>
                  <a:cubicBezTo>
                    <a:pt x="3647" y="4438"/>
                    <a:pt x="4281" y="5706"/>
                    <a:pt x="5390" y="6658"/>
                  </a:cubicBezTo>
                  <a:cubicBezTo>
                    <a:pt x="4122" y="6023"/>
                    <a:pt x="3171" y="4914"/>
                    <a:pt x="2220" y="3963"/>
                  </a:cubicBezTo>
                  <a:cubicBezTo>
                    <a:pt x="1110" y="2853"/>
                    <a:pt x="159" y="1744"/>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38"/>
            <p:cNvSpPr/>
            <p:nvPr/>
          </p:nvSpPr>
          <p:spPr>
            <a:xfrm>
              <a:off x="5127575" y="899900"/>
              <a:ext cx="27775" cy="47575"/>
            </a:xfrm>
            <a:custGeom>
              <a:rect b="b" l="l" r="r" t="t"/>
              <a:pathLst>
                <a:path extrusionOk="0" h="1903" w="1111">
                  <a:moveTo>
                    <a:pt x="1110" y="0"/>
                  </a:moveTo>
                  <a:cubicBezTo>
                    <a:pt x="793" y="634"/>
                    <a:pt x="635" y="1585"/>
                    <a:pt x="1" y="1902"/>
                  </a:cubicBezTo>
                  <a:cubicBezTo>
                    <a:pt x="159" y="1268"/>
                    <a:pt x="318" y="634"/>
                    <a:pt x="635" y="159"/>
                  </a:cubicBezTo>
                  <a:cubicBezTo>
                    <a:pt x="793" y="159"/>
                    <a:pt x="952" y="0"/>
                    <a:pt x="11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38"/>
            <p:cNvSpPr/>
            <p:nvPr/>
          </p:nvSpPr>
          <p:spPr>
            <a:xfrm>
              <a:off x="5151350" y="899900"/>
              <a:ext cx="35700" cy="43600"/>
            </a:xfrm>
            <a:custGeom>
              <a:rect b="b" l="l" r="r" t="t"/>
              <a:pathLst>
                <a:path extrusionOk="0" h="1744" w="1428">
                  <a:moveTo>
                    <a:pt x="1427" y="0"/>
                  </a:moveTo>
                  <a:cubicBezTo>
                    <a:pt x="1427" y="634"/>
                    <a:pt x="793" y="1110"/>
                    <a:pt x="476" y="1744"/>
                  </a:cubicBezTo>
                  <a:lnTo>
                    <a:pt x="1" y="1744"/>
                  </a:lnTo>
                  <a:cubicBezTo>
                    <a:pt x="318" y="1268"/>
                    <a:pt x="476" y="634"/>
                    <a:pt x="635" y="0"/>
                  </a:cubicBezTo>
                  <a:lnTo>
                    <a:pt x="142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38"/>
            <p:cNvSpPr/>
            <p:nvPr/>
          </p:nvSpPr>
          <p:spPr>
            <a:xfrm>
              <a:off x="4073500" y="903850"/>
              <a:ext cx="95125" cy="110975"/>
            </a:xfrm>
            <a:custGeom>
              <a:rect b="b" l="l" r="r" t="t"/>
              <a:pathLst>
                <a:path extrusionOk="0" h="4439" w="3805">
                  <a:moveTo>
                    <a:pt x="0" y="1"/>
                  </a:moveTo>
                  <a:cubicBezTo>
                    <a:pt x="1744" y="793"/>
                    <a:pt x="3012" y="2537"/>
                    <a:pt x="3805" y="4439"/>
                  </a:cubicBezTo>
                  <a:cubicBezTo>
                    <a:pt x="2695" y="2854"/>
                    <a:pt x="1268" y="1586"/>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38"/>
            <p:cNvSpPr/>
            <p:nvPr/>
          </p:nvSpPr>
          <p:spPr>
            <a:xfrm>
              <a:off x="5099850" y="903850"/>
              <a:ext cx="27750" cy="47575"/>
            </a:xfrm>
            <a:custGeom>
              <a:rect b="b" l="l" r="r" t="t"/>
              <a:pathLst>
                <a:path extrusionOk="0" h="1903" w="1110">
                  <a:moveTo>
                    <a:pt x="634" y="1"/>
                  </a:moveTo>
                  <a:lnTo>
                    <a:pt x="1110" y="1"/>
                  </a:lnTo>
                  <a:cubicBezTo>
                    <a:pt x="634" y="635"/>
                    <a:pt x="793" y="1744"/>
                    <a:pt x="0" y="1903"/>
                  </a:cubicBezTo>
                  <a:cubicBezTo>
                    <a:pt x="317" y="1269"/>
                    <a:pt x="476" y="793"/>
                    <a:pt x="6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38"/>
            <p:cNvSpPr/>
            <p:nvPr/>
          </p:nvSpPr>
          <p:spPr>
            <a:xfrm>
              <a:off x="5198925" y="907825"/>
              <a:ext cx="43600" cy="35675"/>
            </a:xfrm>
            <a:custGeom>
              <a:rect b="b" l="l" r="r" t="t"/>
              <a:pathLst>
                <a:path extrusionOk="0" h="1427" w="1744">
                  <a:moveTo>
                    <a:pt x="1744" y="159"/>
                  </a:moveTo>
                  <a:cubicBezTo>
                    <a:pt x="1268" y="634"/>
                    <a:pt x="951" y="1268"/>
                    <a:pt x="0" y="1427"/>
                  </a:cubicBezTo>
                  <a:cubicBezTo>
                    <a:pt x="634" y="1110"/>
                    <a:pt x="951" y="0"/>
                    <a:pt x="1744" y="1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38"/>
            <p:cNvSpPr/>
            <p:nvPr/>
          </p:nvSpPr>
          <p:spPr>
            <a:xfrm>
              <a:off x="5230625" y="911775"/>
              <a:ext cx="43600" cy="35700"/>
            </a:xfrm>
            <a:custGeom>
              <a:rect b="b" l="l" r="r" t="t"/>
              <a:pathLst>
                <a:path extrusionOk="0" h="1428" w="1744">
                  <a:moveTo>
                    <a:pt x="1744" y="318"/>
                  </a:moveTo>
                  <a:cubicBezTo>
                    <a:pt x="1110" y="635"/>
                    <a:pt x="793" y="1269"/>
                    <a:pt x="0" y="1427"/>
                  </a:cubicBezTo>
                  <a:cubicBezTo>
                    <a:pt x="634" y="1110"/>
                    <a:pt x="793" y="1"/>
                    <a:pt x="1744" y="31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38"/>
            <p:cNvSpPr/>
            <p:nvPr/>
          </p:nvSpPr>
          <p:spPr>
            <a:xfrm>
              <a:off x="3708925" y="919700"/>
              <a:ext cx="352700" cy="253650"/>
            </a:xfrm>
            <a:custGeom>
              <a:rect b="b" l="l" r="r" t="t"/>
              <a:pathLst>
                <a:path extrusionOk="0" h="10146" w="14108">
                  <a:moveTo>
                    <a:pt x="1" y="1"/>
                  </a:moveTo>
                  <a:cubicBezTo>
                    <a:pt x="1269" y="476"/>
                    <a:pt x="2854" y="159"/>
                    <a:pt x="4280" y="318"/>
                  </a:cubicBezTo>
                  <a:cubicBezTo>
                    <a:pt x="5073" y="318"/>
                    <a:pt x="6182" y="793"/>
                    <a:pt x="7133" y="1110"/>
                  </a:cubicBezTo>
                  <a:cubicBezTo>
                    <a:pt x="7926" y="1427"/>
                    <a:pt x="8877" y="1744"/>
                    <a:pt x="9511" y="2220"/>
                  </a:cubicBezTo>
                  <a:cubicBezTo>
                    <a:pt x="10779" y="3012"/>
                    <a:pt x="11413" y="4597"/>
                    <a:pt x="12047" y="6024"/>
                  </a:cubicBezTo>
                  <a:cubicBezTo>
                    <a:pt x="12840" y="7292"/>
                    <a:pt x="13157" y="9036"/>
                    <a:pt x="14108" y="10145"/>
                  </a:cubicBezTo>
                  <a:cubicBezTo>
                    <a:pt x="13791" y="9987"/>
                    <a:pt x="12840" y="9670"/>
                    <a:pt x="12681" y="9036"/>
                  </a:cubicBezTo>
                  <a:cubicBezTo>
                    <a:pt x="12523" y="8877"/>
                    <a:pt x="12681" y="8560"/>
                    <a:pt x="12523" y="8402"/>
                  </a:cubicBezTo>
                  <a:cubicBezTo>
                    <a:pt x="12364" y="7768"/>
                    <a:pt x="11730" y="7609"/>
                    <a:pt x="11413" y="7134"/>
                  </a:cubicBezTo>
                  <a:cubicBezTo>
                    <a:pt x="10304" y="4439"/>
                    <a:pt x="7767" y="2537"/>
                    <a:pt x="4756" y="1269"/>
                  </a:cubicBezTo>
                  <a:cubicBezTo>
                    <a:pt x="3488" y="793"/>
                    <a:pt x="2537" y="159"/>
                    <a:pt x="635" y="318"/>
                  </a:cubicBezTo>
                  <a:cubicBezTo>
                    <a:pt x="476" y="159"/>
                    <a:pt x="159" y="159"/>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38"/>
            <p:cNvSpPr/>
            <p:nvPr/>
          </p:nvSpPr>
          <p:spPr>
            <a:xfrm>
              <a:off x="5258350" y="927625"/>
              <a:ext cx="39650" cy="27775"/>
            </a:xfrm>
            <a:custGeom>
              <a:rect b="b" l="l" r="r" t="t"/>
              <a:pathLst>
                <a:path extrusionOk="0" h="1111" w="1586">
                  <a:moveTo>
                    <a:pt x="1586" y="159"/>
                  </a:moveTo>
                  <a:cubicBezTo>
                    <a:pt x="1110" y="476"/>
                    <a:pt x="793" y="1110"/>
                    <a:pt x="1" y="1110"/>
                  </a:cubicBezTo>
                  <a:cubicBezTo>
                    <a:pt x="476" y="793"/>
                    <a:pt x="793" y="1"/>
                    <a:pt x="1586" y="1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38"/>
            <p:cNvSpPr/>
            <p:nvPr/>
          </p:nvSpPr>
          <p:spPr>
            <a:xfrm>
              <a:off x="4933400" y="931600"/>
              <a:ext cx="114950" cy="79275"/>
            </a:xfrm>
            <a:custGeom>
              <a:rect b="b" l="l" r="r" t="t"/>
              <a:pathLst>
                <a:path extrusionOk="0" h="3171" w="4598">
                  <a:moveTo>
                    <a:pt x="4439" y="0"/>
                  </a:moveTo>
                  <a:cubicBezTo>
                    <a:pt x="4598" y="0"/>
                    <a:pt x="4598" y="0"/>
                    <a:pt x="4598" y="159"/>
                  </a:cubicBezTo>
                  <a:cubicBezTo>
                    <a:pt x="3488" y="634"/>
                    <a:pt x="2220" y="951"/>
                    <a:pt x="1427" y="1744"/>
                  </a:cubicBezTo>
                  <a:cubicBezTo>
                    <a:pt x="2379" y="1902"/>
                    <a:pt x="3330" y="951"/>
                    <a:pt x="4281" y="793"/>
                  </a:cubicBezTo>
                  <a:cubicBezTo>
                    <a:pt x="4281" y="1110"/>
                    <a:pt x="4122" y="1268"/>
                    <a:pt x="4122" y="1585"/>
                  </a:cubicBezTo>
                  <a:cubicBezTo>
                    <a:pt x="2537" y="1902"/>
                    <a:pt x="1427" y="2695"/>
                    <a:pt x="1" y="3170"/>
                  </a:cubicBezTo>
                  <a:cubicBezTo>
                    <a:pt x="635" y="2219"/>
                    <a:pt x="1427" y="1427"/>
                    <a:pt x="2379" y="634"/>
                  </a:cubicBezTo>
                  <a:cubicBezTo>
                    <a:pt x="3171" y="793"/>
                    <a:pt x="3805" y="159"/>
                    <a:pt x="44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38"/>
            <p:cNvSpPr/>
            <p:nvPr/>
          </p:nvSpPr>
          <p:spPr>
            <a:xfrm>
              <a:off x="5468375" y="935550"/>
              <a:ext cx="154575" cy="39650"/>
            </a:xfrm>
            <a:custGeom>
              <a:rect b="b" l="l" r="r" t="t"/>
              <a:pathLst>
                <a:path extrusionOk="0" h="1586" w="6183">
                  <a:moveTo>
                    <a:pt x="1" y="1"/>
                  </a:moveTo>
                  <a:cubicBezTo>
                    <a:pt x="1744" y="635"/>
                    <a:pt x="4122" y="952"/>
                    <a:pt x="6182" y="1427"/>
                  </a:cubicBezTo>
                  <a:cubicBezTo>
                    <a:pt x="3488" y="1586"/>
                    <a:pt x="1586" y="952"/>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38"/>
            <p:cNvSpPr/>
            <p:nvPr/>
          </p:nvSpPr>
          <p:spPr>
            <a:xfrm>
              <a:off x="5290050" y="931600"/>
              <a:ext cx="39650" cy="39650"/>
            </a:xfrm>
            <a:custGeom>
              <a:rect b="b" l="l" r="r" t="t"/>
              <a:pathLst>
                <a:path extrusionOk="0" h="1586" w="1586">
                  <a:moveTo>
                    <a:pt x="1586" y="476"/>
                  </a:moveTo>
                  <a:cubicBezTo>
                    <a:pt x="1110" y="793"/>
                    <a:pt x="635" y="1585"/>
                    <a:pt x="1" y="1268"/>
                  </a:cubicBezTo>
                  <a:cubicBezTo>
                    <a:pt x="476" y="793"/>
                    <a:pt x="952" y="0"/>
                    <a:pt x="1586" y="47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38"/>
            <p:cNvSpPr/>
            <p:nvPr/>
          </p:nvSpPr>
          <p:spPr>
            <a:xfrm>
              <a:off x="5052300" y="943475"/>
              <a:ext cx="7950" cy="19850"/>
            </a:xfrm>
            <a:custGeom>
              <a:rect b="b" l="l" r="r" t="t"/>
              <a:pathLst>
                <a:path extrusionOk="0" h="794" w="318">
                  <a:moveTo>
                    <a:pt x="317" y="1"/>
                  </a:moveTo>
                  <a:cubicBezTo>
                    <a:pt x="317" y="159"/>
                    <a:pt x="159" y="635"/>
                    <a:pt x="0" y="793"/>
                  </a:cubicBezTo>
                  <a:cubicBezTo>
                    <a:pt x="159" y="476"/>
                    <a:pt x="159" y="159"/>
                    <a:pt x="3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38"/>
            <p:cNvSpPr/>
            <p:nvPr/>
          </p:nvSpPr>
          <p:spPr>
            <a:xfrm>
              <a:off x="5317800" y="943475"/>
              <a:ext cx="39650" cy="35700"/>
            </a:xfrm>
            <a:custGeom>
              <a:rect b="b" l="l" r="r" t="t"/>
              <a:pathLst>
                <a:path extrusionOk="0" h="1428" w="1586">
                  <a:moveTo>
                    <a:pt x="1585" y="635"/>
                  </a:moveTo>
                  <a:cubicBezTo>
                    <a:pt x="1268" y="952"/>
                    <a:pt x="951" y="1110"/>
                    <a:pt x="634" y="1427"/>
                  </a:cubicBezTo>
                  <a:cubicBezTo>
                    <a:pt x="317" y="1427"/>
                    <a:pt x="317" y="1269"/>
                    <a:pt x="0" y="1110"/>
                  </a:cubicBezTo>
                  <a:cubicBezTo>
                    <a:pt x="476" y="793"/>
                    <a:pt x="951" y="1"/>
                    <a:pt x="1585" y="47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38"/>
            <p:cNvSpPr/>
            <p:nvPr/>
          </p:nvSpPr>
          <p:spPr>
            <a:xfrm>
              <a:off x="4228050" y="951400"/>
              <a:ext cx="43600" cy="111000"/>
            </a:xfrm>
            <a:custGeom>
              <a:rect b="b" l="l" r="r" t="t"/>
              <a:pathLst>
                <a:path extrusionOk="0" h="4440" w="1744">
                  <a:moveTo>
                    <a:pt x="0" y="1"/>
                  </a:moveTo>
                  <a:cubicBezTo>
                    <a:pt x="951" y="1110"/>
                    <a:pt x="1744" y="2378"/>
                    <a:pt x="1427" y="4439"/>
                  </a:cubicBezTo>
                  <a:cubicBezTo>
                    <a:pt x="1268" y="2854"/>
                    <a:pt x="793" y="1427"/>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38"/>
            <p:cNvSpPr/>
            <p:nvPr/>
          </p:nvSpPr>
          <p:spPr>
            <a:xfrm>
              <a:off x="5345525" y="955375"/>
              <a:ext cx="39650" cy="43600"/>
            </a:xfrm>
            <a:custGeom>
              <a:rect b="b" l="l" r="r" t="t"/>
              <a:pathLst>
                <a:path extrusionOk="0" h="1744" w="1586">
                  <a:moveTo>
                    <a:pt x="1586" y="476"/>
                  </a:moveTo>
                  <a:cubicBezTo>
                    <a:pt x="1269" y="951"/>
                    <a:pt x="1110" y="1268"/>
                    <a:pt x="952" y="1744"/>
                  </a:cubicBezTo>
                  <a:cubicBezTo>
                    <a:pt x="635" y="1585"/>
                    <a:pt x="318" y="1427"/>
                    <a:pt x="1" y="1268"/>
                  </a:cubicBezTo>
                  <a:cubicBezTo>
                    <a:pt x="476" y="951"/>
                    <a:pt x="793" y="0"/>
                    <a:pt x="1586" y="47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38"/>
            <p:cNvSpPr/>
            <p:nvPr/>
          </p:nvSpPr>
          <p:spPr>
            <a:xfrm>
              <a:off x="5048325" y="967250"/>
              <a:ext cx="7950" cy="7950"/>
            </a:xfrm>
            <a:custGeom>
              <a:rect b="b" l="l" r="r" t="t"/>
              <a:pathLst>
                <a:path extrusionOk="0" h="318" w="318">
                  <a:moveTo>
                    <a:pt x="159" y="1"/>
                  </a:moveTo>
                  <a:cubicBezTo>
                    <a:pt x="159" y="1"/>
                    <a:pt x="159" y="159"/>
                    <a:pt x="318" y="159"/>
                  </a:cubicBezTo>
                  <a:cubicBezTo>
                    <a:pt x="159" y="159"/>
                    <a:pt x="159" y="318"/>
                    <a:pt x="1" y="318"/>
                  </a:cubicBezTo>
                  <a:cubicBezTo>
                    <a:pt x="1" y="159"/>
                    <a:pt x="159" y="159"/>
                    <a:pt x="1" y="1"/>
                  </a:cubicBezTo>
                  <a:close/>
                </a:path>
              </a:pathLst>
            </a:custGeom>
            <a:solidFill>
              <a:srgbClr val="4F46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38"/>
            <p:cNvSpPr/>
            <p:nvPr/>
          </p:nvSpPr>
          <p:spPr>
            <a:xfrm>
              <a:off x="3106600" y="971225"/>
              <a:ext cx="154550" cy="67375"/>
            </a:xfrm>
            <a:custGeom>
              <a:rect b="b" l="l" r="r" t="t"/>
              <a:pathLst>
                <a:path extrusionOk="0" h="2695" w="6182">
                  <a:moveTo>
                    <a:pt x="6182" y="1744"/>
                  </a:moveTo>
                  <a:cubicBezTo>
                    <a:pt x="4280" y="2695"/>
                    <a:pt x="2219" y="1110"/>
                    <a:pt x="0" y="1268"/>
                  </a:cubicBezTo>
                  <a:cubicBezTo>
                    <a:pt x="793" y="634"/>
                    <a:pt x="3329" y="476"/>
                    <a:pt x="4597" y="159"/>
                  </a:cubicBezTo>
                  <a:cubicBezTo>
                    <a:pt x="4914" y="0"/>
                    <a:pt x="5706" y="634"/>
                    <a:pt x="5865" y="793"/>
                  </a:cubicBezTo>
                  <a:cubicBezTo>
                    <a:pt x="6023" y="1110"/>
                    <a:pt x="6182" y="1427"/>
                    <a:pt x="6182" y="17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38"/>
            <p:cNvSpPr/>
            <p:nvPr/>
          </p:nvSpPr>
          <p:spPr>
            <a:xfrm>
              <a:off x="5385150" y="975175"/>
              <a:ext cx="11925" cy="27775"/>
            </a:xfrm>
            <a:custGeom>
              <a:rect b="b" l="l" r="r" t="t"/>
              <a:pathLst>
                <a:path extrusionOk="0" h="1111" w="477">
                  <a:moveTo>
                    <a:pt x="318" y="1"/>
                  </a:moveTo>
                  <a:lnTo>
                    <a:pt x="476" y="1"/>
                  </a:lnTo>
                  <a:cubicBezTo>
                    <a:pt x="476" y="318"/>
                    <a:pt x="159" y="952"/>
                    <a:pt x="1" y="1110"/>
                  </a:cubicBezTo>
                  <a:cubicBezTo>
                    <a:pt x="159" y="793"/>
                    <a:pt x="318" y="476"/>
                    <a:pt x="3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38"/>
            <p:cNvSpPr/>
            <p:nvPr/>
          </p:nvSpPr>
          <p:spPr>
            <a:xfrm>
              <a:off x="5401000" y="983100"/>
              <a:ext cx="23825" cy="31725"/>
            </a:xfrm>
            <a:custGeom>
              <a:rect b="b" l="l" r="r" t="t"/>
              <a:pathLst>
                <a:path extrusionOk="0" h="1269" w="953">
                  <a:moveTo>
                    <a:pt x="477" y="1"/>
                  </a:moveTo>
                  <a:cubicBezTo>
                    <a:pt x="794" y="1"/>
                    <a:pt x="794" y="1"/>
                    <a:pt x="952" y="159"/>
                  </a:cubicBezTo>
                  <a:cubicBezTo>
                    <a:pt x="635" y="476"/>
                    <a:pt x="635" y="1269"/>
                    <a:pt x="1" y="1110"/>
                  </a:cubicBezTo>
                  <a:cubicBezTo>
                    <a:pt x="159" y="635"/>
                    <a:pt x="477" y="476"/>
                    <a:pt x="4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38"/>
            <p:cNvSpPr/>
            <p:nvPr/>
          </p:nvSpPr>
          <p:spPr>
            <a:xfrm>
              <a:off x="5420825" y="991025"/>
              <a:ext cx="27775" cy="31725"/>
            </a:xfrm>
            <a:custGeom>
              <a:rect b="b" l="l" r="r" t="t"/>
              <a:pathLst>
                <a:path extrusionOk="0" h="1269" w="1111">
                  <a:moveTo>
                    <a:pt x="635" y="1"/>
                  </a:moveTo>
                  <a:cubicBezTo>
                    <a:pt x="793" y="1"/>
                    <a:pt x="952" y="159"/>
                    <a:pt x="1110" y="159"/>
                  </a:cubicBezTo>
                  <a:cubicBezTo>
                    <a:pt x="793" y="476"/>
                    <a:pt x="635" y="952"/>
                    <a:pt x="318" y="1269"/>
                  </a:cubicBezTo>
                  <a:cubicBezTo>
                    <a:pt x="159" y="1269"/>
                    <a:pt x="159" y="1110"/>
                    <a:pt x="1" y="1110"/>
                  </a:cubicBezTo>
                  <a:cubicBezTo>
                    <a:pt x="318" y="793"/>
                    <a:pt x="476" y="476"/>
                    <a:pt x="6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38"/>
            <p:cNvSpPr/>
            <p:nvPr/>
          </p:nvSpPr>
          <p:spPr>
            <a:xfrm>
              <a:off x="4077450" y="995000"/>
              <a:ext cx="59475" cy="75325"/>
            </a:xfrm>
            <a:custGeom>
              <a:rect b="b" l="l" r="r" t="t"/>
              <a:pathLst>
                <a:path extrusionOk="0" h="3013" w="2379">
                  <a:moveTo>
                    <a:pt x="1" y="0"/>
                  </a:moveTo>
                  <a:cubicBezTo>
                    <a:pt x="793" y="793"/>
                    <a:pt x="1586" y="1585"/>
                    <a:pt x="2220" y="2378"/>
                  </a:cubicBezTo>
                  <a:cubicBezTo>
                    <a:pt x="2379" y="2695"/>
                    <a:pt x="2220" y="2695"/>
                    <a:pt x="2220" y="3012"/>
                  </a:cubicBezTo>
                  <a:cubicBezTo>
                    <a:pt x="1427" y="2220"/>
                    <a:pt x="318" y="1427"/>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38"/>
            <p:cNvSpPr/>
            <p:nvPr/>
          </p:nvSpPr>
          <p:spPr>
            <a:xfrm>
              <a:off x="5444600" y="1002925"/>
              <a:ext cx="31725" cy="31725"/>
            </a:xfrm>
            <a:custGeom>
              <a:rect b="b" l="l" r="r" t="t"/>
              <a:pathLst>
                <a:path extrusionOk="0" h="1269" w="1269">
                  <a:moveTo>
                    <a:pt x="635" y="0"/>
                  </a:moveTo>
                  <a:cubicBezTo>
                    <a:pt x="793" y="0"/>
                    <a:pt x="952" y="159"/>
                    <a:pt x="1269" y="317"/>
                  </a:cubicBezTo>
                  <a:cubicBezTo>
                    <a:pt x="1110" y="634"/>
                    <a:pt x="793" y="951"/>
                    <a:pt x="635" y="1268"/>
                  </a:cubicBezTo>
                  <a:cubicBezTo>
                    <a:pt x="318" y="1268"/>
                    <a:pt x="159" y="1110"/>
                    <a:pt x="1" y="1110"/>
                  </a:cubicBezTo>
                  <a:cubicBezTo>
                    <a:pt x="318" y="793"/>
                    <a:pt x="476" y="317"/>
                    <a:pt x="6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38"/>
            <p:cNvSpPr/>
            <p:nvPr/>
          </p:nvSpPr>
          <p:spPr>
            <a:xfrm>
              <a:off x="3284925" y="1018775"/>
              <a:ext cx="19825" cy="47575"/>
            </a:xfrm>
            <a:custGeom>
              <a:rect b="b" l="l" r="r" t="t"/>
              <a:pathLst>
                <a:path extrusionOk="0" h="1903" w="793">
                  <a:moveTo>
                    <a:pt x="317" y="0"/>
                  </a:moveTo>
                  <a:cubicBezTo>
                    <a:pt x="793" y="476"/>
                    <a:pt x="476" y="1586"/>
                    <a:pt x="0" y="1903"/>
                  </a:cubicBezTo>
                  <a:cubicBezTo>
                    <a:pt x="159" y="1269"/>
                    <a:pt x="317" y="634"/>
                    <a:pt x="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38"/>
            <p:cNvSpPr/>
            <p:nvPr/>
          </p:nvSpPr>
          <p:spPr>
            <a:xfrm>
              <a:off x="3720825" y="1018775"/>
              <a:ext cx="229850" cy="63425"/>
            </a:xfrm>
            <a:custGeom>
              <a:rect b="b" l="l" r="r" t="t"/>
              <a:pathLst>
                <a:path extrusionOk="0" h="2537" w="9194">
                  <a:moveTo>
                    <a:pt x="0" y="0"/>
                  </a:moveTo>
                  <a:cubicBezTo>
                    <a:pt x="2853" y="793"/>
                    <a:pt x="6974" y="951"/>
                    <a:pt x="9194" y="2537"/>
                  </a:cubicBezTo>
                  <a:cubicBezTo>
                    <a:pt x="7767" y="2378"/>
                    <a:pt x="6182" y="1586"/>
                    <a:pt x="4597" y="1427"/>
                  </a:cubicBezTo>
                  <a:cubicBezTo>
                    <a:pt x="2853" y="1110"/>
                    <a:pt x="1110" y="951"/>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38"/>
            <p:cNvSpPr/>
            <p:nvPr/>
          </p:nvSpPr>
          <p:spPr>
            <a:xfrm>
              <a:off x="2971850" y="1018775"/>
              <a:ext cx="23800" cy="27775"/>
            </a:xfrm>
            <a:custGeom>
              <a:rect b="b" l="l" r="r" t="t"/>
              <a:pathLst>
                <a:path extrusionOk="0" h="1111" w="952">
                  <a:moveTo>
                    <a:pt x="1" y="0"/>
                  </a:moveTo>
                  <a:cubicBezTo>
                    <a:pt x="476" y="0"/>
                    <a:pt x="635" y="317"/>
                    <a:pt x="952" y="317"/>
                  </a:cubicBezTo>
                  <a:cubicBezTo>
                    <a:pt x="793" y="476"/>
                    <a:pt x="793" y="951"/>
                    <a:pt x="635" y="1110"/>
                  </a:cubicBezTo>
                  <a:cubicBezTo>
                    <a:pt x="318" y="951"/>
                    <a:pt x="159" y="476"/>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38"/>
            <p:cNvSpPr/>
            <p:nvPr/>
          </p:nvSpPr>
          <p:spPr>
            <a:xfrm>
              <a:off x="5472350" y="1018775"/>
              <a:ext cx="27750" cy="31725"/>
            </a:xfrm>
            <a:custGeom>
              <a:rect b="b" l="l" r="r" t="t"/>
              <a:pathLst>
                <a:path extrusionOk="0" h="1269" w="1110">
                  <a:moveTo>
                    <a:pt x="476" y="0"/>
                  </a:moveTo>
                  <a:cubicBezTo>
                    <a:pt x="793" y="0"/>
                    <a:pt x="793" y="317"/>
                    <a:pt x="1110" y="317"/>
                  </a:cubicBezTo>
                  <a:cubicBezTo>
                    <a:pt x="951" y="634"/>
                    <a:pt x="634" y="951"/>
                    <a:pt x="476" y="1269"/>
                  </a:cubicBezTo>
                  <a:cubicBezTo>
                    <a:pt x="317" y="1269"/>
                    <a:pt x="159" y="951"/>
                    <a:pt x="0" y="951"/>
                  </a:cubicBezTo>
                  <a:cubicBezTo>
                    <a:pt x="159" y="634"/>
                    <a:pt x="476" y="476"/>
                    <a:pt x="4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38"/>
            <p:cNvSpPr/>
            <p:nvPr/>
          </p:nvSpPr>
          <p:spPr>
            <a:xfrm>
              <a:off x="3047150" y="1010850"/>
              <a:ext cx="217975" cy="43625"/>
            </a:xfrm>
            <a:custGeom>
              <a:rect b="b" l="l" r="r" t="t"/>
              <a:pathLst>
                <a:path extrusionOk="0" h="1745" w="8719">
                  <a:moveTo>
                    <a:pt x="8718" y="793"/>
                  </a:moveTo>
                  <a:cubicBezTo>
                    <a:pt x="8718" y="1427"/>
                    <a:pt x="7926" y="1427"/>
                    <a:pt x="7609" y="1427"/>
                  </a:cubicBezTo>
                  <a:cubicBezTo>
                    <a:pt x="6975" y="1586"/>
                    <a:pt x="6341" y="1586"/>
                    <a:pt x="5707" y="1427"/>
                  </a:cubicBezTo>
                  <a:cubicBezTo>
                    <a:pt x="3805" y="1427"/>
                    <a:pt x="2537" y="476"/>
                    <a:pt x="793" y="793"/>
                  </a:cubicBezTo>
                  <a:cubicBezTo>
                    <a:pt x="2061" y="951"/>
                    <a:pt x="3012" y="1427"/>
                    <a:pt x="4122" y="1586"/>
                  </a:cubicBezTo>
                  <a:cubicBezTo>
                    <a:pt x="3012" y="1586"/>
                    <a:pt x="1269" y="1268"/>
                    <a:pt x="159" y="1427"/>
                  </a:cubicBezTo>
                  <a:cubicBezTo>
                    <a:pt x="159" y="1110"/>
                    <a:pt x="0" y="951"/>
                    <a:pt x="0" y="634"/>
                  </a:cubicBezTo>
                  <a:cubicBezTo>
                    <a:pt x="3012" y="0"/>
                    <a:pt x="6341" y="1744"/>
                    <a:pt x="8718" y="7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38"/>
            <p:cNvSpPr/>
            <p:nvPr/>
          </p:nvSpPr>
          <p:spPr>
            <a:xfrm>
              <a:off x="4897750" y="1030650"/>
              <a:ext cx="79275" cy="39675"/>
            </a:xfrm>
            <a:custGeom>
              <a:rect b="b" l="l" r="r" t="t"/>
              <a:pathLst>
                <a:path extrusionOk="0" h="1587" w="3171">
                  <a:moveTo>
                    <a:pt x="3012" y="1"/>
                  </a:moveTo>
                  <a:cubicBezTo>
                    <a:pt x="3170" y="1"/>
                    <a:pt x="3170" y="159"/>
                    <a:pt x="3170" y="159"/>
                  </a:cubicBezTo>
                  <a:cubicBezTo>
                    <a:pt x="2536" y="794"/>
                    <a:pt x="951" y="1111"/>
                    <a:pt x="0" y="1586"/>
                  </a:cubicBezTo>
                  <a:cubicBezTo>
                    <a:pt x="476" y="476"/>
                    <a:pt x="2219" y="794"/>
                    <a:pt x="30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38"/>
            <p:cNvSpPr/>
            <p:nvPr/>
          </p:nvSpPr>
          <p:spPr>
            <a:xfrm>
              <a:off x="3019400" y="1034625"/>
              <a:ext cx="27775" cy="43625"/>
            </a:xfrm>
            <a:custGeom>
              <a:rect b="b" l="l" r="r" t="t"/>
              <a:pathLst>
                <a:path extrusionOk="0" h="1745" w="1111">
                  <a:moveTo>
                    <a:pt x="318" y="0"/>
                  </a:moveTo>
                  <a:cubicBezTo>
                    <a:pt x="635" y="476"/>
                    <a:pt x="793" y="1269"/>
                    <a:pt x="1110" y="1744"/>
                  </a:cubicBezTo>
                  <a:lnTo>
                    <a:pt x="476" y="1744"/>
                  </a:lnTo>
                  <a:cubicBezTo>
                    <a:pt x="1" y="1427"/>
                    <a:pt x="1" y="476"/>
                    <a:pt x="3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38"/>
            <p:cNvSpPr/>
            <p:nvPr/>
          </p:nvSpPr>
          <p:spPr>
            <a:xfrm>
              <a:off x="5500075" y="1034625"/>
              <a:ext cx="39650" cy="31725"/>
            </a:xfrm>
            <a:custGeom>
              <a:rect b="b" l="l" r="r" t="t"/>
              <a:pathLst>
                <a:path extrusionOk="0" h="1269" w="1586">
                  <a:moveTo>
                    <a:pt x="1586" y="317"/>
                  </a:moveTo>
                  <a:cubicBezTo>
                    <a:pt x="1586" y="635"/>
                    <a:pt x="1269" y="952"/>
                    <a:pt x="952" y="1269"/>
                  </a:cubicBezTo>
                  <a:cubicBezTo>
                    <a:pt x="635" y="1110"/>
                    <a:pt x="318" y="1110"/>
                    <a:pt x="1" y="952"/>
                  </a:cubicBezTo>
                  <a:cubicBezTo>
                    <a:pt x="159" y="635"/>
                    <a:pt x="318" y="317"/>
                    <a:pt x="635" y="0"/>
                  </a:cubicBezTo>
                  <a:cubicBezTo>
                    <a:pt x="952" y="159"/>
                    <a:pt x="1269" y="159"/>
                    <a:pt x="1586" y="31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38"/>
            <p:cNvSpPr/>
            <p:nvPr/>
          </p:nvSpPr>
          <p:spPr>
            <a:xfrm>
              <a:off x="2956000" y="1038575"/>
              <a:ext cx="15875" cy="31750"/>
            </a:xfrm>
            <a:custGeom>
              <a:rect b="b" l="l" r="r" t="t"/>
              <a:pathLst>
                <a:path extrusionOk="0" h="1270" w="635">
                  <a:moveTo>
                    <a:pt x="318" y="1"/>
                  </a:moveTo>
                  <a:cubicBezTo>
                    <a:pt x="318" y="318"/>
                    <a:pt x="476" y="477"/>
                    <a:pt x="635" y="794"/>
                  </a:cubicBezTo>
                  <a:cubicBezTo>
                    <a:pt x="318" y="952"/>
                    <a:pt x="159" y="1111"/>
                    <a:pt x="1" y="1269"/>
                  </a:cubicBezTo>
                  <a:cubicBezTo>
                    <a:pt x="1" y="952"/>
                    <a:pt x="1" y="477"/>
                    <a:pt x="1" y="159"/>
                  </a:cubicBezTo>
                  <a:cubicBezTo>
                    <a:pt x="159" y="159"/>
                    <a:pt x="159" y="1"/>
                    <a:pt x="3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38"/>
            <p:cNvSpPr/>
            <p:nvPr/>
          </p:nvSpPr>
          <p:spPr>
            <a:xfrm>
              <a:off x="5543675" y="1046525"/>
              <a:ext cx="47575" cy="27750"/>
            </a:xfrm>
            <a:custGeom>
              <a:rect b="b" l="l" r="r" t="t"/>
              <a:pathLst>
                <a:path extrusionOk="0" h="1110" w="1903">
                  <a:moveTo>
                    <a:pt x="1902" y="0"/>
                  </a:moveTo>
                  <a:cubicBezTo>
                    <a:pt x="1744" y="317"/>
                    <a:pt x="1585" y="634"/>
                    <a:pt x="1427" y="1110"/>
                  </a:cubicBezTo>
                  <a:cubicBezTo>
                    <a:pt x="951" y="1110"/>
                    <a:pt x="476" y="951"/>
                    <a:pt x="0" y="951"/>
                  </a:cubicBezTo>
                  <a:cubicBezTo>
                    <a:pt x="159" y="634"/>
                    <a:pt x="476" y="317"/>
                    <a:pt x="634" y="0"/>
                  </a:cubicBezTo>
                  <a:cubicBezTo>
                    <a:pt x="1110" y="0"/>
                    <a:pt x="1427" y="159"/>
                    <a:pt x="1902" y="1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38"/>
            <p:cNvSpPr/>
            <p:nvPr/>
          </p:nvSpPr>
          <p:spPr>
            <a:xfrm>
              <a:off x="4021975" y="1046525"/>
              <a:ext cx="83250" cy="126825"/>
            </a:xfrm>
            <a:custGeom>
              <a:rect b="b" l="l" r="r" t="t"/>
              <a:pathLst>
                <a:path extrusionOk="0" h="5073" w="3330">
                  <a:moveTo>
                    <a:pt x="1" y="0"/>
                  </a:moveTo>
                  <a:cubicBezTo>
                    <a:pt x="635" y="317"/>
                    <a:pt x="1110" y="951"/>
                    <a:pt x="1744" y="1110"/>
                  </a:cubicBezTo>
                  <a:cubicBezTo>
                    <a:pt x="2220" y="2378"/>
                    <a:pt x="2695" y="3963"/>
                    <a:pt x="3329" y="5072"/>
                  </a:cubicBezTo>
                  <a:cubicBezTo>
                    <a:pt x="1586" y="4121"/>
                    <a:pt x="1269" y="1585"/>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38"/>
            <p:cNvSpPr/>
            <p:nvPr/>
          </p:nvSpPr>
          <p:spPr>
            <a:xfrm>
              <a:off x="4232000" y="1046525"/>
              <a:ext cx="91175" cy="293250"/>
            </a:xfrm>
            <a:custGeom>
              <a:rect b="b" l="l" r="r" t="t"/>
              <a:pathLst>
                <a:path extrusionOk="0" h="11730" w="3647">
                  <a:moveTo>
                    <a:pt x="2061" y="0"/>
                  </a:moveTo>
                  <a:cubicBezTo>
                    <a:pt x="2537" y="793"/>
                    <a:pt x="2854" y="1744"/>
                    <a:pt x="3012" y="3012"/>
                  </a:cubicBezTo>
                  <a:cubicBezTo>
                    <a:pt x="3171" y="3170"/>
                    <a:pt x="2854" y="3170"/>
                    <a:pt x="2854" y="3329"/>
                  </a:cubicBezTo>
                  <a:cubicBezTo>
                    <a:pt x="3646" y="6499"/>
                    <a:pt x="1110" y="9352"/>
                    <a:pt x="1" y="11730"/>
                  </a:cubicBezTo>
                  <a:cubicBezTo>
                    <a:pt x="159" y="10145"/>
                    <a:pt x="635" y="8401"/>
                    <a:pt x="952" y="6974"/>
                  </a:cubicBezTo>
                  <a:cubicBezTo>
                    <a:pt x="952" y="6657"/>
                    <a:pt x="1269" y="6974"/>
                    <a:pt x="1269" y="6816"/>
                  </a:cubicBezTo>
                  <a:cubicBezTo>
                    <a:pt x="1110" y="4438"/>
                    <a:pt x="2695" y="2695"/>
                    <a:pt x="20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38"/>
            <p:cNvSpPr/>
            <p:nvPr/>
          </p:nvSpPr>
          <p:spPr>
            <a:xfrm>
              <a:off x="4136900" y="1062375"/>
              <a:ext cx="15875" cy="31725"/>
            </a:xfrm>
            <a:custGeom>
              <a:rect b="b" l="l" r="r" t="t"/>
              <a:pathLst>
                <a:path extrusionOk="0" h="1269" w="635">
                  <a:moveTo>
                    <a:pt x="318" y="0"/>
                  </a:moveTo>
                  <a:cubicBezTo>
                    <a:pt x="476" y="0"/>
                    <a:pt x="476" y="317"/>
                    <a:pt x="635" y="317"/>
                  </a:cubicBezTo>
                  <a:cubicBezTo>
                    <a:pt x="635" y="634"/>
                    <a:pt x="476" y="951"/>
                    <a:pt x="476" y="1268"/>
                  </a:cubicBezTo>
                  <a:cubicBezTo>
                    <a:pt x="159" y="1268"/>
                    <a:pt x="159" y="951"/>
                    <a:pt x="1" y="793"/>
                  </a:cubicBezTo>
                  <a:cubicBezTo>
                    <a:pt x="159" y="476"/>
                    <a:pt x="318" y="317"/>
                    <a:pt x="3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38"/>
            <p:cNvSpPr/>
            <p:nvPr/>
          </p:nvSpPr>
          <p:spPr>
            <a:xfrm>
              <a:off x="4152750" y="1078225"/>
              <a:ext cx="15875" cy="35675"/>
            </a:xfrm>
            <a:custGeom>
              <a:rect b="b" l="l" r="r" t="t"/>
              <a:pathLst>
                <a:path extrusionOk="0" h="1427" w="635">
                  <a:moveTo>
                    <a:pt x="476" y="0"/>
                  </a:moveTo>
                  <a:cubicBezTo>
                    <a:pt x="635" y="0"/>
                    <a:pt x="476" y="159"/>
                    <a:pt x="635" y="159"/>
                  </a:cubicBezTo>
                  <a:cubicBezTo>
                    <a:pt x="476" y="634"/>
                    <a:pt x="318" y="1110"/>
                    <a:pt x="159" y="1427"/>
                  </a:cubicBezTo>
                  <a:cubicBezTo>
                    <a:pt x="1" y="1427"/>
                    <a:pt x="1" y="1110"/>
                    <a:pt x="1" y="1110"/>
                  </a:cubicBezTo>
                  <a:cubicBezTo>
                    <a:pt x="318" y="951"/>
                    <a:pt x="318" y="317"/>
                    <a:pt x="4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38"/>
            <p:cNvSpPr/>
            <p:nvPr/>
          </p:nvSpPr>
          <p:spPr>
            <a:xfrm>
              <a:off x="4382600" y="1078225"/>
              <a:ext cx="107000" cy="273450"/>
            </a:xfrm>
            <a:custGeom>
              <a:rect b="b" l="l" r="r" t="t"/>
              <a:pathLst>
                <a:path extrusionOk="0" h="10938" w="4280">
                  <a:moveTo>
                    <a:pt x="0" y="0"/>
                  </a:moveTo>
                  <a:cubicBezTo>
                    <a:pt x="1902" y="3170"/>
                    <a:pt x="3963" y="6182"/>
                    <a:pt x="4280" y="10937"/>
                  </a:cubicBezTo>
                  <a:cubicBezTo>
                    <a:pt x="3646" y="8877"/>
                    <a:pt x="3170" y="6975"/>
                    <a:pt x="2378" y="5231"/>
                  </a:cubicBezTo>
                  <a:cubicBezTo>
                    <a:pt x="2061" y="4755"/>
                    <a:pt x="1585" y="4280"/>
                    <a:pt x="1268" y="3646"/>
                  </a:cubicBezTo>
                  <a:cubicBezTo>
                    <a:pt x="1110" y="3329"/>
                    <a:pt x="951" y="2695"/>
                    <a:pt x="634" y="2219"/>
                  </a:cubicBezTo>
                  <a:cubicBezTo>
                    <a:pt x="317" y="1427"/>
                    <a:pt x="0" y="951"/>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38"/>
            <p:cNvSpPr/>
            <p:nvPr/>
          </p:nvSpPr>
          <p:spPr>
            <a:xfrm>
              <a:off x="4089350" y="1082175"/>
              <a:ext cx="67400" cy="107025"/>
            </a:xfrm>
            <a:custGeom>
              <a:rect b="b" l="l" r="r" t="t"/>
              <a:pathLst>
                <a:path extrusionOk="0" h="4281" w="2696">
                  <a:moveTo>
                    <a:pt x="0" y="1"/>
                  </a:moveTo>
                  <a:cubicBezTo>
                    <a:pt x="476" y="1"/>
                    <a:pt x="793" y="159"/>
                    <a:pt x="1268" y="1"/>
                  </a:cubicBezTo>
                  <a:cubicBezTo>
                    <a:pt x="1903" y="1110"/>
                    <a:pt x="2695" y="2695"/>
                    <a:pt x="2378" y="4280"/>
                  </a:cubicBezTo>
                  <a:cubicBezTo>
                    <a:pt x="1110" y="3171"/>
                    <a:pt x="634" y="1427"/>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38"/>
            <p:cNvSpPr/>
            <p:nvPr/>
          </p:nvSpPr>
          <p:spPr>
            <a:xfrm>
              <a:off x="4164650" y="1090100"/>
              <a:ext cx="23800" cy="55500"/>
            </a:xfrm>
            <a:custGeom>
              <a:rect b="b" l="l" r="r" t="t"/>
              <a:pathLst>
                <a:path extrusionOk="0" h="2220" w="952">
                  <a:moveTo>
                    <a:pt x="634" y="1"/>
                  </a:moveTo>
                  <a:cubicBezTo>
                    <a:pt x="793" y="1"/>
                    <a:pt x="793" y="159"/>
                    <a:pt x="951" y="159"/>
                  </a:cubicBezTo>
                  <a:cubicBezTo>
                    <a:pt x="634" y="952"/>
                    <a:pt x="317" y="1586"/>
                    <a:pt x="159" y="2220"/>
                  </a:cubicBezTo>
                  <a:cubicBezTo>
                    <a:pt x="0" y="1427"/>
                    <a:pt x="476" y="793"/>
                    <a:pt x="6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38"/>
            <p:cNvSpPr/>
            <p:nvPr/>
          </p:nvSpPr>
          <p:spPr>
            <a:xfrm>
              <a:off x="2888650" y="1090100"/>
              <a:ext cx="23800" cy="35700"/>
            </a:xfrm>
            <a:custGeom>
              <a:rect b="b" l="l" r="r" t="t"/>
              <a:pathLst>
                <a:path extrusionOk="0" h="1428" w="952">
                  <a:moveTo>
                    <a:pt x="793" y="1"/>
                  </a:moveTo>
                  <a:cubicBezTo>
                    <a:pt x="951" y="635"/>
                    <a:pt x="634" y="1269"/>
                    <a:pt x="317" y="1427"/>
                  </a:cubicBezTo>
                  <a:cubicBezTo>
                    <a:pt x="0" y="793"/>
                    <a:pt x="476" y="318"/>
                    <a:pt x="7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38"/>
            <p:cNvSpPr/>
            <p:nvPr/>
          </p:nvSpPr>
          <p:spPr>
            <a:xfrm>
              <a:off x="4168600" y="1102000"/>
              <a:ext cx="35700" cy="79275"/>
            </a:xfrm>
            <a:custGeom>
              <a:rect b="b" l="l" r="r" t="t"/>
              <a:pathLst>
                <a:path extrusionOk="0" h="3171" w="1428">
                  <a:moveTo>
                    <a:pt x="1110" y="0"/>
                  </a:moveTo>
                  <a:cubicBezTo>
                    <a:pt x="1269" y="0"/>
                    <a:pt x="1269" y="317"/>
                    <a:pt x="1427" y="317"/>
                  </a:cubicBezTo>
                  <a:cubicBezTo>
                    <a:pt x="952" y="1268"/>
                    <a:pt x="476" y="2219"/>
                    <a:pt x="159" y="3170"/>
                  </a:cubicBezTo>
                  <a:cubicBezTo>
                    <a:pt x="1" y="2695"/>
                    <a:pt x="318" y="2219"/>
                    <a:pt x="635" y="1744"/>
                  </a:cubicBezTo>
                  <a:cubicBezTo>
                    <a:pt x="793" y="1110"/>
                    <a:pt x="952" y="634"/>
                    <a:pt x="11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38"/>
            <p:cNvSpPr/>
            <p:nvPr/>
          </p:nvSpPr>
          <p:spPr>
            <a:xfrm>
              <a:off x="3677225" y="1105950"/>
              <a:ext cx="99100" cy="146650"/>
            </a:xfrm>
            <a:custGeom>
              <a:rect b="b" l="l" r="r" t="t"/>
              <a:pathLst>
                <a:path extrusionOk="0" h="5866" w="3964">
                  <a:moveTo>
                    <a:pt x="3963" y="5866"/>
                  </a:moveTo>
                  <a:cubicBezTo>
                    <a:pt x="3646" y="5866"/>
                    <a:pt x="3488" y="5548"/>
                    <a:pt x="3329" y="5390"/>
                  </a:cubicBezTo>
                  <a:cubicBezTo>
                    <a:pt x="2061" y="4122"/>
                    <a:pt x="476" y="2537"/>
                    <a:pt x="0" y="318"/>
                  </a:cubicBezTo>
                  <a:cubicBezTo>
                    <a:pt x="159" y="159"/>
                    <a:pt x="317" y="159"/>
                    <a:pt x="476" y="1"/>
                  </a:cubicBezTo>
                  <a:cubicBezTo>
                    <a:pt x="2061" y="1586"/>
                    <a:pt x="2854" y="3805"/>
                    <a:pt x="3963" y="586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38"/>
            <p:cNvSpPr/>
            <p:nvPr/>
          </p:nvSpPr>
          <p:spPr>
            <a:xfrm>
              <a:off x="2991675" y="1102000"/>
              <a:ext cx="75325" cy="47575"/>
            </a:xfrm>
            <a:custGeom>
              <a:rect b="b" l="l" r="r" t="t"/>
              <a:pathLst>
                <a:path extrusionOk="0" h="1903" w="3013">
                  <a:moveTo>
                    <a:pt x="3012" y="159"/>
                  </a:moveTo>
                  <a:cubicBezTo>
                    <a:pt x="3012" y="476"/>
                    <a:pt x="2854" y="793"/>
                    <a:pt x="2854" y="1110"/>
                  </a:cubicBezTo>
                  <a:cubicBezTo>
                    <a:pt x="2061" y="1268"/>
                    <a:pt x="1110" y="1110"/>
                    <a:pt x="1110" y="1902"/>
                  </a:cubicBezTo>
                  <a:cubicBezTo>
                    <a:pt x="634" y="1902"/>
                    <a:pt x="476" y="1585"/>
                    <a:pt x="0" y="1744"/>
                  </a:cubicBezTo>
                  <a:cubicBezTo>
                    <a:pt x="317" y="634"/>
                    <a:pt x="1268" y="0"/>
                    <a:pt x="3012" y="1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38"/>
            <p:cNvSpPr/>
            <p:nvPr/>
          </p:nvSpPr>
          <p:spPr>
            <a:xfrm>
              <a:off x="3082825" y="1105950"/>
              <a:ext cx="15875" cy="23800"/>
            </a:xfrm>
            <a:custGeom>
              <a:rect b="b" l="l" r="r" t="t"/>
              <a:pathLst>
                <a:path extrusionOk="0" h="952" w="635">
                  <a:moveTo>
                    <a:pt x="159" y="1"/>
                  </a:moveTo>
                  <a:cubicBezTo>
                    <a:pt x="159" y="1"/>
                    <a:pt x="476" y="159"/>
                    <a:pt x="634" y="159"/>
                  </a:cubicBezTo>
                  <a:cubicBezTo>
                    <a:pt x="317" y="476"/>
                    <a:pt x="476" y="952"/>
                    <a:pt x="0" y="952"/>
                  </a:cubicBezTo>
                  <a:cubicBezTo>
                    <a:pt x="0" y="635"/>
                    <a:pt x="0" y="318"/>
                    <a:pt x="1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38"/>
            <p:cNvSpPr/>
            <p:nvPr/>
          </p:nvSpPr>
          <p:spPr>
            <a:xfrm>
              <a:off x="4854150" y="1105950"/>
              <a:ext cx="59475" cy="118900"/>
            </a:xfrm>
            <a:custGeom>
              <a:rect b="b" l="l" r="r" t="t"/>
              <a:pathLst>
                <a:path extrusionOk="0" h="4756" w="2379">
                  <a:moveTo>
                    <a:pt x="2378" y="1"/>
                  </a:moveTo>
                  <a:cubicBezTo>
                    <a:pt x="1744" y="1427"/>
                    <a:pt x="952" y="2854"/>
                    <a:pt x="635" y="4756"/>
                  </a:cubicBezTo>
                  <a:cubicBezTo>
                    <a:pt x="476" y="4756"/>
                    <a:pt x="318" y="4756"/>
                    <a:pt x="1" y="4756"/>
                  </a:cubicBezTo>
                  <a:cubicBezTo>
                    <a:pt x="159" y="3329"/>
                    <a:pt x="476" y="1903"/>
                    <a:pt x="952" y="635"/>
                  </a:cubicBezTo>
                  <a:cubicBezTo>
                    <a:pt x="1427" y="476"/>
                    <a:pt x="1903" y="318"/>
                    <a:pt x="23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38"/>
            <p:cNvSpPr/>
            <p:nvPr/>
          </p:nvSpPr>
          <p:spPr>
            <a:xfrm>
              <a:off x="3106600" y="1113875"/>
              <a:ext cx="31725" cy="23800"/>
            </a:xfrm>
            <a:custGeom>
              <a:rect b="b" l="l" r="r" t="t"/>
              <a:pathLst>
                <a:path extrusionOk="0" h="952" w="1269">
                  <a:moveTo>
                    <a:pt x="1268" y="318"/>
                  </a:moveTo>
                  <a:cubicBezTo>
                    <a:pt x="1110" y="635"/>
                    <a:pt x="951" y="793"/>
                    <a:pt x="793" y="952"/>
                  </a:cubicBezTo>
                  <a:cubicBezTo>
                    <a:pt x="476" y="952"/>
                    <a:pt x="317" y="793"/>
                    <a:pt x="0" y="635"/>
                  </a:cubicBezTo>
                  <a:cubicBezTo>
                    <a:pt x="0" y="1"/>
                    <a:pt x="634" y="159"/>
                    <a:pt x="1268" y="31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38"/>
            <p:cNvSpPr/>
            <p:nvPr/>
          </p:nvSpPr>
          <p:spPr>
            <a:xfrm>
              <a:off x="3142250" y="1121800"/>
              <a:ext cx="43625" cy="23800"/>
            </a:xfrm>
            <a:custGeom>
              <a:rect b="b" l="l" r="r" t="t"/>
              <a:pathLst>
                <a:path extrusionOk="0" h="952" w="1745">
                  <a:moveTo>
                    <a:pt x="1744" y="159"/>
                  </a:moveTo>
                  <a:cubicBezTo>
                    <a:pt x="1427" y="476"/>
                    <a:pt x="1269" y="793"/>
                    <a:pt x="952" y="952"/>
                  </a:cubicBezTo>
                  <a:cubicBezTo>
                    <a:pt x="635" y="952"/>
                    <a:pt x="476" y="952"/>
                    <a:pt x="159" y="952"/>
                  </a:cubicBezTo>
                  <a:cubicBezTo>
                    <a:pt x="1" y="635"/>
                    <a:pt x="476" y="318"/>
                    <a:pt x="476" y="1"/>
                  </a:cubicBezTo>
                  <a:cubicBezTo>
                    <a:pt x="793" y="159"/>
                    <a:pt x="1269" y="159"/>
                    <a:pt x="1744" y="1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38"/>
            <p:cNvSpPr/>
            <p:nvPr/>
          </p:nvSpPr>
          <p:spPr>
            <a:xfrm>
              <a:off x="4204275" y="1125775"/>
              <a:ext cx="15875" cy="19825"/>
            </a:xfrm>
            <a:custGeom>
              <a:rect b="b" l="l" r="r" t="t"/>
              <a:pathLst>
                <a:path extrusionOk="0" h="793" w="635">
                  <a:moveTo>
                    <a:pt x="317" y="0"/>
                  </a:moveTo>
                  <a:cubicBezTo>
                    <a:pt x="476" y="159"/>
                    <a:pt x="634" y="317"/>
                    <a:pt x="634" y="476"/>
                  </a:cubicBezTo>
                  <a:cubicBezTo>
                    <a:pt x="317" y="317"/>
                    <a:pt x="159" y="476"/>
                    <a:pt x="159" y="793"/>
                  </a:cubicBezTo>
                  <a:cubicBezTo>
                    <a:pt x="0" y="634"/>
                    <a:pt x="317" y="317"/>
                    <a:pt x="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38"/>
            <p:cNvSpPr/>
            <p:nvPr/>
          </p:nvSpPr>
          <p:spPr>
            <a:xfrm>
              <a:off x="4457875" y="1129725"/>
              <a:ext cx="35700" cy="39650"/>
            </a:xfrm>
            <a:custGeom>
              <a:rect b="b" l="l" r="r" t="t"/>
              <a:pathLst>
                <a:path extrusionOk="0" h="1586" w="1428">
                  <a:moveTo>
                    <a:pt x="1" y="1"/>
                  </a:moveTo>
                  <a:cubicBezTo>
                    <a:pt x="635" y="159"/>
                    <a:pt x="1269" y="793"/>
                    <a:pt x="1427" y="1586"/>
                  </a:cubicBezTo>
                  <a:cubicBezTo>
                    <a:pt x="952" y="1110"/>
                    <a:pt x="476" y="476"/>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38"/>
            <p:cNvSpPr/>
            <p:nvPr/>
          </p:nvSpPr>
          <p:spPr>
            <a:xfrm>
              <a:off x="3590050" y="1129725"/>
              <a:ext cx="103050" cy="178350"/>
            </a:xfrm>
            <a:custGeom>
              <a:rect b="b" l="l" r="r" t="t"/>
              <a:pathLst>
                <a:path extrusionOk="0" h="7134" w="4122">
                  <a:moveTo>
                    <a:pt x="4121" y="6183"/>
                  </a:moveTo>
                  <a:cubicBezTo>
                    <a:pt x="3329" y="4915"/>
                    <a:pt x="2061" y="3646"/>
                    <a:pt x="1902" y="1744"/>
                  </a:cubicBezTo>
                  <a:cubicBezTo>
                    <a:pt x="1902" y="1427"/>
                    <a:pt x="2061" y="793"/>
                    <a:pt x="1585" y="635"/>
                  </a:cubicBezTo>
                  <a:cubicBezTo>
                    <a:pt x="634" y="2378"/>
                    <a:pt x="951" y="5232"/>
                    <a:pt x="1585" y="7134"/>
                  </a:cubicBezTo>
                  <a:cubicBezTo>
                    <a:pt x="634" y="5549"/>
                    <a:pt x="0" y="3488"/>
                    <a:pt x="317" y="952"/>
                  </a:cubicBezTo>
                  <a:cubicBezTo>
                    <a:pt x="951" y="476"/>
                    <a:pt x="1744" y="476"/>
                    <a:pt x="2219" y="1"/>
                  </a:cubicBezTo>
                  <a:cubicBezTo>
                    <a:pt x="3170" y="1744"/>
                    <a:pt x="3963" y="3805"/>
                    <a:pt x="4121" y="618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38"/>
            <p:cNvSpPr/>
            <p:nvPr/>
          </p:nvSpPr>
          <p:spPr>
            <a:xfrm>
              <a:off x="4311250" y="1153500"/>
              <a:ext cx="174400" cy="610300"/>
            </a:xfrm>
            <a:custGeom>
              <a:rect b="b" l="l" r="r" t="t"/>
              <a:pathLst>
                <a:path extrusionOk="0" h="24412" w="6976">
                  <a:moveTo>
                    <a:pt x="1110" y="1"/>
                  </a:moveTo>
                  <a:cubicBezTo>
                    <a:pt x="1110" y="1"/>
                    <a:pt x="1110" y="1"/>
                    <a:pt x="1110" y="159"/>
                  </a:cubicBezTo>
                  <a:cubicBezTo>
                    <a:pt x="3488" y="2537"/>
                    <a:pt x="4122" y="6500"/>
                    <a:pt x="5232" y="9987"/>
                  </a:cubicBezTo>
                  <a:cubicBezTo>
                    <a:pt x="5232" y="10304"/>
                    <a:pt x="5073" y="10304"/>
                    <a:pt x="5073" y="10621"/>
                  </a:cubicBezTo>
                  <a:cubicBezTo>
                    <a:pt x="5549" y="10621"/>
                    <a:pt x="5390" y="9987"/>
                    <a:pt x="5549" y="9670"/>
                  </a:cubicBezTo>
                  <a:cubicBezTo>
                    <a:pt x="6975" y="12840"/>
                    <a:pt x="6975" y="18705"/>
                    <a:pt x="6183" y="22509"/>
                  </a:cubicBezTo>
                  <a:cubicBezTo>
                    <a:pt x="6024" y="22826"/>
                    <a:pt x="6183" y="22826"/>
                    <a:pt x="6183" y="22985"/>
                  </a:cubicBezTo>
                  <a:cubicBezTo>
                    <a:pt x="6183" y="23460"/>
                    <a:pt x="6024" y="23936"/>
                    <a:pt x="5866" y="24411"/>
                  </a:cubicBezTo>
                  <a:cubicBezTo>
                    <a:pt x="5549" y="23936"/>
                    <a:pt x="5232" y="23143"/>
                    <a:pt x="5390" y="22826"/>
                  </a:cubicBezTo>
                  <a:cubicBezTo>
                    <a:pt x="5232" y="22826"/>
                    <a:pt x="5232" y="23143"/>
                    <a:pt x="4915" y="23143"/>
                  </a:cubicBezTo>
                  <a:cubicBezTo>
                    <a:pt x="4439" y="22509"/>
                    <a:pt x="4439" y="21241"/>
                    <a:pt x="5073" y="20607"/>
                  </a:cubicBezTo>
                  <a:cubicBezTo>
                    <a:pt x="4915" y="17278"/>
                    <a:pt x="5866" y="12048"/>
                    <a:pt x="3647" y="10462"/>
                  </a:cubicBezTo>
                  <a:cubicBezTo>
                    <a:pt x="3647" y="10938"/>
                    <a:pt x="3964" y="11413"/>
                    <a:pt x="4122" y="12048"/>
                  </a:cubicBezTo>
                  <a:cubicBezTo>
                    <a:pt x="4439" y="13316"/>
                    <a:pt x="4439" y="14901"/>
                    <a:pt x="4439" y="16803"/>
                  </a:cubicBezTo>
                  <a:cubicBezTo>
                    <a:pt x="3805" y="13316"/>
                    <a:pt x="1428" y="10621"/>
                    <a:pt x="793" y="6975"/>
                  </a:cubicBezTo>
                  <a:cubicBezTo>
                    <a:pt x="793" y="6341"/>
                    <a:pt x="635" y="5707"/>
                    <a:pt x="476" y="5073"/>
                  </a:cubicBezTo>
                  <a:cubicBezTo>
                    <a:pt x="476" y="4439"/>
                    <a:pt x="1" y="3805"/>
                    <a:pt x="1" y="3329"/>
                  </a:cubicBezTo>
                  <a:cubicBezTo>
                    <a:pt x="1" y="2220"/>
                    <a:pt x="1110" y="1269"/>
                    <a:pt x="1110" y="1"/>
                  </a:cubicBezTo>
                  <a:close/>
                  <a:moveTo>
                    <a:pt x="2854" y="8243"/>
                  </a:moveTo>
                  <a:cubicBezTo>
                    <a:pt x="3171" y="8085"/>
                    <a:pt x="3171" y="7768"/>
                    <a:pt x="3171" y="7451"/>
                  </a:cubicBezTo>
                  <a:cubicBezTo>
                    <a:pt x="3171" y="6817"/>
                    <a:pt x="2696" y="5232"/>
                    <a:pt x="2379" y="4756"/>
                  </a:cubicBezTo>
                  <a:lnTo>
                    <a:pt x="2220" y="4756"/>
                  </a:lnTo>
                  <a:cubicBezTo>
                    <a:pt x="2062" y="5866"/>
                    <a:pt x="2220" y="7451"/>
                    <a:pt x="2854" y="824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38"/>
            <p:cNvSpPr/>
            <p:nvPr/>
          </p:nvSpPr>
          <p:spPr>
            <a:xfrm>
              <a:off x="3562300" y="1161425"/>
              <a:ext cx="71350" cy="194200"/>
            </a:xfrm>
            <a:custGeom>
              <a:rect b="b" l="l" r="r" t="t"/>
              <a:pathLst>
                <a:path extrusionOk="0" h="7768" w="2854">
                  <a:moveTo>
                    <a:pt x="793" y="1"/>
                  </a:moveTo>
                  <a:cubicBezTo>
                    <a:pt x="476" y="3012"/>
                    <a:pt x="1269" y="5390"/>
                    <a:pt x="2854" y="6817"/>
                  </a:cubicBezTo>
                  <a:lnTo>
                    <a:pt x="2854" y="7768"/>
                  </a:lnTo>
                  <a:cubicBezTo>
                    <a:pt x="2537" y="6341"/>
                    <a:pt x="1110" y="5390"/>
                    <a:pt x="476" y="4122"/>
                  </a:cubicBezTo>
                  <a:cubicBezTo>
                    <a:pt x="1" y="3012"/>
                    <a:pt x="159" y="1744"/>
                    <a:pt x="1" y="318"/>
                  </a:cubicBezTo>
                  <a:cubicBezTo>
                    <a:pt x="159" y="159"/>
                    <a:pt x="476" y="159"/>
                    <a:pt x="7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38"/>
            <p:cNvSpPr/>
            <p:nvPr/>
          </p:nvSpPr>
          <p:spPr>
            <a:xfrm>
              <a:off x="4382600" y="1173325"/>
              <a:ext cx="122850" cy="428000"/>
            </a:xfrm>
            <a:custGeom>
              <a:rect b="b" l="l" r="r" t="t"/>
              <a:pathLst>
                <a:path extrusionOk="0" h="17120" w="4914">
                  <a:moveTo>
                    <a:pt x="4755" y="17119"/>
                  </a:moveTo>
                  <a:cubicBezTo>
                    <a:pt x="4755" y="14425"/>
                    <a:pt x="4438" y="12047"/>
                    <a:pt x="3646" y="9986"/>
                  </a:cubicBezTo>
                  <a:cubicBezTo>
                    <a:pt x="3487" y="9194"/>
                    <a:pt x="3012" y="8560"/>
                    <a:pt x="2695" y="7926"/>
                  </a:cubicBezTo>
                  <a:cubicBezTo>
                    <a:pt x="2536" y="7133"/>
                    <a:pt x="2536" y="6341"/>
                    <a:pt x="2378" y="5707"/>
                  </a:cubicBezTo>
                  <a:cubicBezTo>
                    <a:pt x="1744" y="3488"/>
                    <a:pt x="1268" y="1902"/>
                    <a:pt x="0" y="0"/>
                  </a:cubicBezTo>
                  <a:cubicBezTo>
                    <a:pt x="159" y="0"/>
                    <a:pt x="159" y="0"/>
                    <a:pt x="159" y="0"/>
                  </a:cubicBezTo>
                  <a:cubicBezTo>
                    <a:pt x="951" y="634"/>
                    <a:pt x="2378" y="2695"/>
                    <a:pt x="2695" y="3805"/>
                  </a:cubicBezTo>
                  <a:cubicBezTo>
                    <a:pt x="3012" y="4756"/>
                    <a:pt x="3012" y="5865"/>
                    <a:pt x="3170" y="6975"/>
                  </a:cubicBezTo>
                  <a:cubicBezTo>
                    <a:pt x="3329" y="7926"/>
                    <a:pt x="3804" y="8877"/>
                    <a:pt x="3963" y="9669"/>
                  </a:cubicBezTo>
                  <a:cubicBezTo>
                    <a:pt x="4280" y="10620"/>
                    <a:pt x="4280" y="11889"/>
                    <a:pt x="4597" y="12998"/>
                  </a:cubicBezTo>
                  <a:cubicBezTo>
                    <a:pt x="4755" y="14425"/>
                    <a:pt x="4914" y="15693"/>
                    <a:pt x="4755" y="1711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38"/>
            <p:cNvSpPr/>
            <p:nvPr/>
          </p:nvSpPr>
          <p:spPr>
            <a:xfrm>
              <a:off x="3514750" y="1173325"/>
              <a:ext cx="35700" cy="110975"/>
            </a:xfrm>
            <a:custGeom>
              <a:rect b="b" l="l" r="r" t="t"/>
              <a:pathLst>
                <a:path extrusionOk="0" h="4439" w="1428">
                  <a:moveTo>
                    <a:pt x="1110" y="0"/>
                  </a:moveTo>
                  <a:cubicBezTo>
                    <a:pt x="1427" y="1585"/>
                    <a:pt x="318" y="3012"/>
                    <a:pt x="159" y="4439"/>
                  </a:cubicBezTo>
                  <a:cubicBezTo>
                    <a:pt x="1" y="3012"/>
                    <a:pt x="635" y="1585"/>
                    <a:pt x="318" y="159"/>
                  </a:cubicBezTo>
                  <a:cubicBezTo>
                    <a:pt x="476" y="0"/>
                    <a:pt x="793" y="0"/>
                    <a:pt x="11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38"/>
            <p:cNvSpPr/>
            <p:nvPr/>
          </p:nvSpPr>
          <p:spPr>
            <a:xfrm>
              <a:off x="4156725" y="1177275"/>
              <a:ext cx="79275" cy="380450"/>
            </a:xfrm>
            <a:custGeom>
              <a:rect b="b" l="l" r="r" t="t"/>
              <a:pathLst>
                <a:path extrusionOk="0" h="15218" w="3171">
                  <a:moveTo>
                    <a:pt x="3012" y="1"/>
                  </a:moveTo>
                  <a:cubicBezTo>
                    <a:pt x="3012" y="1"/>
                    <a:pt x="3170" y="1"/>
                    <a:pt x="3170" y="159"/>
                  </a:cubicBezTo>
                  <a:cubicBezTo>
                    <a:pt x="2695" y="2061"/>
                    <a:pt x="1902" y="3964"/>
                    <a:pt x="1902" y="6341"/>
                  </a:cubicBezTo>
                  <a:cubicBezTo>
                    <a:pt x="1744" y="6975"/>
                    <a:pt x="1902" y="7768"/>
                    <a:pt x="1902" y="8560"/>
                  </a:cubicBezTo>
                  <a:cubicBezTo>
                    <a:pt x="1902" y="9036"/>
                    <a:pt x="1585" y="9670"/>
                    <a:pt x="1427" y="10304"/>
                  </a:cubicBezTo>
                  <a:cubicBezTo>
                    <a:pt x="1110" y="11889"/>
                    <a:pt x="793" y="13950"/>
                    <a:pt x="0" y="15218"/>
                  </a:cubicBezTo>
                  <a:cubicBezTo>
                    <a:pt x="0" y="12365"/>
                    <a:pt x="0" y="9036"/>
                    <a:pt x="793" y="6500"/>
                  </a:cubicBezTo>
                  <a:cubicBezTo>
                    <a:pt x="1268" y="4122"/>
                    <a:pt x="2378" y="2220"/>
                    <a:pt x="30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38"/>
            <p:cNvSpPr/>
            <p:nvPr/>
          </p:nvSpPr>
          <p:spPr>
            <a:xfrm>
              <a:off x="3475125" y="1181250"/>
              <a:ext cx="31725" cy="146650"/>
            </a:xfrm>
            <a:custGeom>
              <a:rect b="b" l="l" r="r" t="t"/>
              <a:pathLst>
                <a:path extrusionOk="0" h="5866" w="1269">
                  <a:moveTo>
                    <a:pt x="952" y="0"/>
                  </a:moveTo>
                  <a:cubicBezTo>
                    <a:pt x="1269" y="1585"/>
                    <a:pt x="793" y="4280"/>
                    <a:pt x="1269" y="5865"/>
                  </a:cubicBezTo>
                  <a:cubicBezTo>
                    <a:pt x="0" y="4756"/>
                    <a:pt x="0" y="2536"/>
                    <a:pt x="0" y="317"/>
                  </a:cubicBezTo>
                  <a:cubicBezTo>
                    <a:pt x="317" y="159"/>
                    <a:pt x="635" y="159"/>
                    <a:pt x="9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38"/>
            <p:cNvSpPr/>
            <p:nvPr/>
          </p:nvSpPr>
          <p:spPr>
            <a:xfrm>
              <a:off x="4037825" y="1197100"/>
              <a:ext cx="79275" cy="138725"/>
            </a:xfrm>
            <a:custGeom>
              <a:rect b="b" l="l" r="r" t="t"/>
              <a:pathLst>
                <a:path extrusionOk="0" h="5549" w="3171">
                  <a:moveTo>
                    <a:pt x="1" y="0"/>
                  </a:moveTo>
                  <a:cubicBezTo>
                    <a:pt x="793" y="317"/>
                    <a:pt x="1427" y="793"/>
                    <a:pt x="2537" y="793"/>
                  </a:cubicBezTo>
                  <a:cubicBezTo>
                    <a:pt x="3171" y="2061"/>
                    <a:pt x="3012" y="3171"/>
                    <a:pt x="2854" y="4914"/>
                  </a:cubicBezTo>
                  <a:cubicBezTo>
                    <a:pt x="2854" y="5390"/>
                    <a:pt x="3012" y="5548"/>
                    <a:pt x="2854" y="5073"/>
                  </a:cubicBezTo>
                  <a:cubicBezTo>
                    <a:pt x="2537" y="3963"/>
                    <a:pt x="2378" y="3171"/>
                    <a:pt x="1903" y="2220"/>
                  </a:cubicBezTo>
                  <a:cubicBezTo>
                    <a:pt x="1427" y="1427"/>
                    <a:pt x="635" y="634"/>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38"/>
            <p:cNvSpPr/>
            <p:nvPr/>
          </p:nvSpPr>
          <p:spPr>
            <a:xfrm>
              <a:off x="3823850" y="1197100"/>
              <a:ext cx="118900" cy="297225"/>
            </a:xfrm>
            <a:custGeom>
              <a:rect b="b" l="l" r="r" t="t"/>
              <a:pathLst>
                <a:path extrusionOk="0" h="11889" w="4756">
                  <a:moveTo>
                    <a:pt x="0" y="0"/>
                  </a:moveTo>
                  <a:cubicBezTo>
                    <a:pt x="1744" y="1110"/>
                    <a:pt x="2853" y="2854"/>
                    <a:pt x="3646" y="4756"/>
                  </a:cubicBezTo>
                  <a:cubicBezTo>
                    <a:pt x="3963" y="5865"/>
                    <a:pt x="4280" y="6816"/>
                    <a:pt x="4439" y="8084"/>
                  </a:cubicBezTo>
                  <a:cubicBezTo>
                    <a:pt x="4597" y="9194"/>
                    <a:pt x="4597" y="10462"/>
                    <a:pt x="4756" y="11889"/>
                  </a:cubicBezTo>
                  <a:cubicBezTo>
                    <a:pt x="4122" y="9828"/>
                    <a:pt x="3805" y="7767"/>
                    <a:pt x="3012" y="6182"/>
                  </a:cubicBezTo>
                  <a:cubicBezTo>
                    <a:pt x="2695" y="5865"/>
                    <a:pt x="3170" y="5865"/>
                    <a:pt x="3012" y="5548"/>
                  </a:cubicBezTo>
                  <a:cubicBezTo>
                    <a:pt x="2061" y="3646"/>
                    <a:pt x="1268" y="1744"/>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38"/>
            <p:cNvSpPr/>
            <p:nvPr/>
          </p:nvSpPr>
          <p:spPr>
            <a:xfrm>
              <a:off x="3918950" y="1205025"/>
              <a:ext cx="162500" cy="190225"/>
            </a:xfrm>
            <a:custGeom>
              <a:rect b="b" l="l" r="r" t="t"/>
              <a:pathLst>
                <a:path extrusionOk="0" h="7609" w="6500">
                  <a:moveTo>
                    <a:pt x="1" y="0"/>
                  </a:moveTo>
                  <a:cubicBezTo>
                    <a:pt x="635" y="476"/>
                    <a:pt x="1744" y="951"/>
                    <a:pt x="2695" y="476"/>
                  </a:cubicBezTo>
                  <a:cubicBezTo>
                    <a:pt x="4756" y="1903"/>
                    <a:pt x="6024" y="4439"/>
                    <a:pt x="6499" y="7609"/>
                  </a:cubicBezTo>
                  <a:cubicBezTo>
                    <a:pt x="5231" y="6024"/>
                    <a:pt x="4122" y="4122"/>
                    <a:pt x="2695" y="2695"/>
                  </a:cubicBezTo>
                  <a:cubicBezTo>
                    <a:pt x="1744" y="1903"/>
                    <a:pt x="476" y="1427"/>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38"/>
            <p:cNvSpPr/>
            <p:nvPr/>
          </p:nvSpPr>
          <p:spPr>
            <a:xfrm>
              <a:off x="4014050" y="1205025"/>
              <a:ext cx="75325" cy="126825"/>
            </a:xfrm>
            <a:custGeom>
              <a:rect b="b" l="l" r="r" t="t"/>
              <a:pathLst>
                <a:path extrusionOk="0" h="5073" w="3013">
                  <a:moveTo>
                    <a:pt x="3012" y="5073"/>
                  </a:moveTo>
                  <a:cubicBezTo>
                    <a:pt x="2220" y="3329"/>
                    <a:pt x="1427" y="1585"/>
                    <a:pt x="1" y="476"/>
                  </a:cubicBezTo>
                  <a:cubicBezTo>
                    <a:pt x="1" y="159"/>
                    <a:pt x="476" y="317"/>
                    <a:pt x="476" y="0"/>
                  </a:cubicBezTo>
                  <a:cubicBezTo>
                    <a:pt x="1744" y="1268"/>
                    <a:pt x="2854" y="2695"/>
                    <a:pt x="3012" y="507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38"/>
            <p:cNvSpPr/>
            <p:nvPr/>
          </p:nvSpPr>
          <p:spPr>
            <a:xfrm>
              <a:off x="4117075" y="1212950"/>
              <a:ext cx="39675" cy="202125"/>
            </a:xfrm>
            <a:custGeom>
              <a:rect b="b" l="l" r="r" t="t"/>
              <a:pathLst>
                <a:path extrusionOk="0" h="8085" w="1587">
                  <a:moveTo>
                    <a:pt x="1" y="0"/>
                  </a:moveTo>
                  <a:cubicBezTo>
                    <a:pt x="635" y="0"/>
                    <a:pt x="952" y="0"/>
                    <a:pt x="1586" y="0"/>
                  </a:cubicBezTo>
                  <a:cubicBezTo>
                    <a:pt x="1586" y="793"/>
                    <a:pt x="1428" y="1586"/>
                    <a:pt x="1428" y="2378"/>
                  </a:cubicBezTo>
                  <a:cubicBezTo>
                    <a:pt x="1428" y="2695"/>
                    <a:pt x="1586" y="3012"/>
                    <a:pt x="1586" y="3488"/>
                  </a:cubicBezTo>
                  <a:cubicBezTo>
                    <a:pt x="1428" y="4914"/>
                    <a:pt x="635" y="6341"/>
                    <a:pt x="635" y="8084"/>
                  </a:cubicBezTo>
                  <a:cubicBezTo>
                    <a:pt x="318" y="5390"/>
                    <a:pt x="794" y="1903"/>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38"/>
            <p:cNvSpPr/>
            <p:nvPr/>
          </p:nvSpPr>
          <p:spPr>
            <a:xfrm>
              <a:off x="1901925" y="1220875"/>
              <a:ext cx="91150" cy="63425"/>
            </a:xfrm>
            <a:custGeom>
              <a:rect b="b" l="l" r="r" t="t"/>
              <a:pathLst>
                <a:path extrusionOk="0" h="2537" w="3646">
                  <a:moveTo>
                    <a:pt x="1744" y="0"/>
                  </a:moveTo>
                  <a:cubicBezTo>
                    <a:pt x="2536" y="634"/>
                    <a:pt x="3646" y="1110"/>
                    <a:pt x="3646" y="2378"/>
                  </a:cubicBezTo>
                  <a:cubicBezTo>
                    <a:pt x="3487" y="2378"/>
                    <a:pt x="3487" y="2537"/>
                    <a:pt x="3329" y="2537"/>
                  </a:cubicBezTo>
                  <a:cubicBezTo>
                    <a:pt x="3012" y="1110"/>
                    <a:pt x="1585" y="793"/>
                    <a:pt x="0" y="476"/>
                  </a:cubicBezTo>
                  <a:cubicBezTo>
                    <a:pt x="476" y="159"/>
                    <a:pt x="1268" y="159"/>
                    <a:pt x="17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38"/>
            <p:cNvSpPr/>
            <p:nvPr/>
          </p:nvSpPr>
          <p:spPr>
            <a:xfrm>
              <a:off x="1965325" y="1220875"/>
              <a:ext cx="19825" cy="7950"/>
            </a:xfrm>
            <a:custGeom>
              <a:rect b="b" l="l" r="r" t="t"/>
              <a:pathLst>
                <a:path extrusionOk="0" h="318" w="793">
                  <a:moveTo>
                    <a:pt x="0" y="159"/>
                  </a:moveTo>
                  <a:cubicBezTo>
                    <a:pt x="159" y="0"/>
                    <a:pt x="634" y="159"/>
                    <a:pt x="793" y="0"/>
                  </a:cubicBezTo>
                  <a:cubicBezTo>
                    <a:pt x="793" y="159"/>
                    <a:pt x="793" y="159"/>
                    <a:pt x="793" y="317"/>
                  </a:cubicBezTo>
                  <a:cubicBezTo>
                    <a:pt x="476" y="317"/>
                    <a:pt x="317" y="159"/>
                    <a:pt x="159" y="1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38"/>
            <p:cNvSpPr/>
            <p:nvPr/>
          </p:nvSpPr>
          <p:spPr>
            <a:xfrm>
              <a:off x="1989100" y="1224825"/>
              <a:ext cx="11925" cy="15875"/>
            </a:xfrm>
            <a:custGeom>
              <a:rect b="b" l="l" r="r" t="t"/>
              <a:pathLst>
                <a:path extrusionOk="0" h="635" w="477">
                  <a:moveTo>
                    <a:pt x="318" y="1"/>
                  </a:moveTo>
                  <a:lnTo>
                    <a:pt x="476" y="1"/>
                  </a:lnTo>
                  <a:cubicBezTo>
                    <a:pt x="476" y="318"/>
                    <a:pt x="318" y="476"/>
                    <a:pt x="318" y="635"/>
                  </a:cubicBezTo>
                  <a:cubicBezTo>
                    <a:pt x="0" y="635"/>
                    <a:pt x="476" y="318"/>
                    <a:pt x="3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38"/>
            <p:cNvSpPr/>
            <p:nvPr/>
          </p:nvSpPr>
          <p:spPr>
            <a:xfrm>
              <a:off x="2008925" y="1232750"/>
              <a:ext cx="15875" cy="11925"/>
            </a:xfrm>
            <a:custGeom>
              <a:rect b="b" l="l" r="r" t="t"/>
              <a:pathLst>
                <a:path extrusionOk="0" h="477" w="635">
                  <a:moveTo>
                    <a:pt x="159" y="1"/>
                  </a:moveTo>
                  <a:cubicBezTo>
                    <a:pt x="634" y="1"/>
                    <a:pt x="159" y="318"/>
                    <a:pt x="159" y="476"/>
                  </a:cubicBezTo>
                  <a:cubicBezTo>
                    <a:pt x="0" y="318"/>
                    <a:pt x="317" y="159"/>
                    <a:pt x="1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38"/>
            <p:cNvSpPr/>
            <p:nvPr/>
          </p:nvSpPr>
          <p:spPr>
            <a:xfrm>
              <a:off x="3617775" y="1232750"/>
              <a:ext cx="59475" cy="348750"/>
            </a:xfrm>
            <a:custGeom>
              <a:rect b="b" l="l" r="r" t="t"/>
              <a:pathLst>
                <a:path extrusionOk="0" h="13950" w="2379">
                  <a:moveTo>
                    <a:pt x="635" y="1"/>
                  </a:moveTo>
                  <a:cubicBezTo>
                    <a:pt x="1269" y="1586"/>
                    <a:pt x="1903" y="3171"/>
                    <a:pt x="2061" y="4915"/>
                  </a:cubicBezTo>
                  <a:cubicBezTo>
                    <a:pt x="2378" y="7926"/>
                    <a:pt x="793" y="10621"/>
                    <a:pt x="1110" y="13950"/>
                  </a:cubicBezTo>
                  <a:cubicBezTo>
                    <a:pt x="1" y="11889"/>
                    <a:pt x="159" y="8878"/>
                    <a:pt x="159" y="6024"/>
                  </a:cubicBezTo>
                  <a:cubicBezTo>
                    <a:pt x="635" y="6500"/>
                    <a:pt x="635" y="6658"/>
                    <a:pt x="952" y="7134"/>
                  </a:cubicBezTo>
                  <a:cubicBezTo>
                    <a:pt x="2220" y="5390"/>
                    <a:pt x="952" y="2062"/>
                    <a:pt x="6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38"/>
            <p:cNvSpPr/>
            <p:nvPr/>
          </p:nvSpPr>
          <p:spPr>
            <a:xfrm>
              <a:off x="4854150" y="1240675"/>
              <a:ext cx="11925" cy="15900"/>
            </a:xfrm>
            <a:custGeom>
              <a:rect b="b" l="l" r="r" t="t"/>
              <a:pathLst>
                <a:path extrusionOk="0" h="636" w="477">
                  <a:moveTo>
                    <a:pt x="476" y="1"/>
                  </a:moveTo>
                  <a:cubicBezTo>
                    <a:pt x="476" y="159"/>
                    <a:pt x="476" y="318"/>
                    <a:pt x="476" y="635"/>
                  </a:cubicBezTo>
                  <a:lnTo>
                    <a:pt x="1" y="635"/>
                  </a:lnTo>
                  <a:lnTo>
                    <a:pt x="1" y="159"/>
                  </a:lnTo>
                  <a:cubicBezTo>
                    <a:pt x="159" y="1"/>
                    <a:pt x="318" y="1"/>
                    <a:pt x="4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38"/>
            <p:cNvSpPr/>
            <p:nvPr/>
          </p:nvSpPr>
          <p:spPr>
            <a:xfrm>
              <a:off x="3915000" y="1240675"/>
              <a:ext cx="182300" cy="614275"/>
            </a:xfrm>
            <a:custGeom>
              <a:rect b="b" l="l" r="r" t="t"/>
              <a:pathLst>
                <a:path extrusionOk="0" h="24571" w="7292">
                  <a:moveTo>
                    <a:pt x="0" y="1"/>
                  </a:moveTo>
                  <a:cubicBezTo>
                    <a:pt x="317" y="318"/>
                    <a:pt x="476" y="635"/>
                    <a:pt x="634" y="952"/>
                  </a:cubicBezTo>
                  <a:cubicBezTo>
                    <a:pt x="634" y="1111"/>
                    <a:pt x="476" y="952"/>
                    <a:pt x="476" y="1269"/>
                  </a:cubicBezTo>
                  <a:cubicBezTo>
                    <a:pt x="1902" y="3171"/>
                    <a:pt x="2061" y="6817"/>
                    <a:pt x="2536" y="9829"/>
                  </a:cubicBezTo>
                  <a:cubicBezTo>
                    <a:pt x="3170" y="12523"/>
                    <a:pt x="4438" y="14267"/>
                    <a:pt x="6499" y="15376"/>
                  </a:cubicBezTo>
                  <a:cubicBezTo>
                    <a:pt x="7291" y="17913"/>
                    <a:pt x="7291" y="21400"/>
                    <a:pt x="6974" y="24570"/>
                  </a:cubicBezTo>
                  <a:cubicBezTo>
                    <a:pt x="6182" y="22192"/>
                    <a:pt x="5231" y="19815"/>
                    <a:pt x="4438" y="17279"/>
                  </a:cubicBezTo>
                  <a:cubicBezTo>
                    <a:pt x="4280" y="16486"/>
                    <a:pt x="4280" y="15376"/>
                    <a:pt x="3646" y="14901"/>
                  </a:cubicBezTo>
                  <a:cubicBezTo>
                    <a:pt x="3329" y="15218"/>
                    <a:pt x="3646" y="15852"/>
                    <a:pt x="3646" y="16328"/>
                  </a:cubicBezTo>
                  <a:cubicBezTo>
                    <a:pt x="2536" y="15693"/>
                    <a:pt x="2219" y="13633"/>
                    <a:pt x="2061" y="11731"/>
                  </a:cubicBezTo>
                  <a:cubicBezTo>
                    <a:pt x="1902" y="10463"/>
                    <a:pt x="1744" y="9195"/>
                    <a:pt x="1744" y="8085"/>
                  </a:cubicBezTo>
                  <a:cubicBezTo>
                    <a:pt x="1585" y="6658"/>
                    <a:pt x="1585" y="5549"/>
                    <a:pt x="1110" y="4281"/>
                  </a:cubicBezTo>
                  <a:cubicBezTo>
                    <a:pt x="793" y="3330"/>
                    <a:pt x="476" y="2220"/>
                    <a:pt x="0" y="1428"/>
                  </a:cubicBezTo>
                  <a:cubicBezTo>
                    <a:pt x="159" y="1111"/>
                    <a:pt x="159" y="477"/>
                    <a:pt x="0" y="1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38"/>
            <p:cNvSpPr/>
            <p:nvPr/>
          </p:nvSpPr>
          <p:spPr>
            <a:xfrm>
              <a:off x="3134325" y="1252575"/>
              <a:ext cx="91175" cy="71350"/>
            </a:xfrm>
            <a:custGeom>
              <a:rect b="b" l="l" r="r" t="t"/>
              <a:pathLst>
                <a:path extrusionOk="0" h="2854" w="3647">
                  <a:moveTo>
                    <a:pt x="952" y="1"/>
                  </a:moveTo>
                  <a:cubicBezTo>
                    <a:pt x="1744" y="476"/>
                    <a:pt x="2378" y="1110"/>
                    <a:pt x="3646" y="952"/>
                  </a:cubicBezTo>
                  <a:cubicBezTo>
                    <a:pt x="2854" y="2061"/>
                    <a:pt x="1427" y="2537"/>
                    <a:pt x="1" y="2854"/>
                  </a:cubicBezTo>
                  <a:cubicBezTo>
                    <a:pt x="159" y="2061"/>
                    <a:pt x="635" y="952"/>
                    <a:pt x="9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38"/>
            <p:cNvSpPr/>
            <p:nvPr/>
          </p:nvSpPr>
          <p:spPr>
            <a:xfrm>
              <a:off x="4275600" y="1276350"/>
              <a:ext cx="31725" cy="126825"/>
            </a:xfrm>
            <a:custGeom>
              <a:rect b="b" l="l" r="r" t="t"/>
              <a:pathLst>
                <a:path extrusionOk="0" h="5073" w="1269">
                  <a:moveTo>
                    <a:pt x="951" y="1"/>
                  </a:moveTo>
                  <a:cubicBezTo>
                    <a:pt x="1268" y="1427"/>
                    <a:pt x="951" y="3488"/>
                    <a:pt x="1110" y="5073"/>
                  </a:cubicBezTo>
                  <a:cubicBezTo>
                    <a:pt x="793" y="4122"/>
                    <a:pt x="476" y="2854"/>
                    <a:pt x="0" y="1903"/>
                  </a:cubicBezTo>
                  <a:cubicBezTo>
                    <a:pt x="317" y="1269"/>
                    <a:pt x="793" y="635"/>
                    <a:pt x="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38"/>
            <p:cNvSpPr/>
            <p:nvPr/>
          </p:nvSpPr>
          <p:spPr>
            <a:xfrm>
              <a:off x="4850200" y="1284275"/>
              <a:ext cx="15875" cy="43625"/>
            </a:xfrm>
            <a:custGeom>
              <a:rect b="b" l="l" r="r" t="t"/>
              <a:pathLst>
                <a:path extrusionOk="0" h="1745" w="635">
                  <a:moveTo>
                    <a:pt x="634" y="1"/>
                  </a:moveTo>
                  <a:cubicBezTo>
                    <a:pt x="634" y="476"/>
                    <a:pt x="634" y="1110"/>
                    <a:pt x="634" y="1586"/>
                  </a:cubicBezTo>
                  <a:cubicBezTo>
                    <a:pt x="476" y="1586"/>
                    <a:pt x="317" y="1744"/>
                    <a:pt x="159" y="1744"/>
                  </a:cubicBezTo>
                  <a:cubicBezTo>
                    <a:pt x="0" y="1110"/>
                    <a:pt x="476" y="1110"/>
                    <a:pt x="476" y="793"/>
                  </a:cubicBezTo>
                  <a:cubicBezTo>
                    <a:pt x="476" y="635"/>
                    <a:pt x="317" y="476"/>
                    <a:pt x="159" y="635"/>
                  </a:cubicBezTo>
                  <a:lnTo>
                    <a:pt x="159" y="159"/>
                  </a:lnTo>
                  <a:cubicBezTo>
                    <a:pt x="317" y="159"/>
                    <a:pt x="476" y="1"/>
                    <a:pt x="6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38"/>
            <p:cNvSpPr/>
            <p:nvPr/>
          </p:nvSpPr>
          <p:spPr>
            <a:xfrm>
              <a:off x="3372100" y="1315975"/>
              <a:ext cx="19825" cy="59475"/>
            </a:xfrm>
            <a:custGeom>
              <a:rect b="b" l="l" r="r" t="t"/>
              <a:pathLst>
                <a:path extrusionOk="0" h="2379" w="793">
                  <a:moveTo>
                    <a:pt x="0" y="1"/>
                  </a:moveTo>
                  <a:cubicBezTo>
                    <a:pt x="317" y="1"/>
                    <a:pt x="476" y="159"/>
                    <a:pt x="793" y="159"/>
                  </a:cubicBezTo>
                  <a:cubicBezTo>
                    <a:pt x="793" y="1110"/>
                    <a:pt x="476" y="1744"/>
                    <a:pt x="159" y="2378"/>
                  </a:cubicBezTo>
                  <a:cubicBezTo>
                    <a:pt x="0" y="1744"/>
                    <a:pt x="159" y="635"/>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38"/>
            <p:cNvSpPr/>
            <p:nvPr/>
          </p:nvSpPr>
          <p:spPr>
            <a:xfrm>
              <a:off x="3526650" y="1319950"/>
              <a:ext cx="75300" cy="261550"/>
            </a:xfrm>
            <a:custGeom>
              <a:rect b="b" l="l" r="r" t="t"/>
              <a:pathLst>
                <a:path extrusionOk="0" h="10462" w="3012">
                  <a:moveTo>
                    <a:pt x="1902" y="0"/>
                  </a:moveTo>
                  <a:cubicBezTo>
                    <a:pt x="2219" y="476"/>
                    <a:pt x="2536" y="951"/>
                    <a:pt x="2853" y="1427"/>
                  </a:cubicBezTo>
                  <a:cubicBezTo>
                    <a:pt x="3012" y="5390"/>
                    <a:pt x="793" y="7292"/>
                    <a:pt x="0" y="10462"/>
                  </a:cubicBezTo>
                  <a:cubicBezTo>
                    <a:pt x="159" y="9352"/>
                    <a:pt x="159" y="8243"/>
                    <a:pt x="317" y="6975"/>
                  </a:cubicBezTo>
                  <a:cubicBezTo>
                    <a:pt x="476" y="6182"/>
                    <a:pt x="951" y="5231"/>
                    <a:pt x="1268" y="4121"/>
                  </a:cubicBezTo>
                  <a:cubicBezTo>
                    <a:pt x="1585" y="2853"/>
                    <a:pt x="1902" y="1585"/>
                    <a:pt x="19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38"/>
            <p:cNvSpPr/>
            <p:nvPr/>
          </p:nvSpPr>
          <p:spPr>
            <a:xfrm>
              <a:off x="4854150" y="1335800"/>
              <a:ext cx="19850" cy="27750"/>
            </a:xfrm>
            <a:custGeom>
              <a:rect b="b" l="l" r="r" t="t"/>
              <a:pathLst>
                <a:path extrusionOk="0" h="1110" w="794">
                  <a:moveTo>
                    <a:pt x="635" y="0"/>
                  </a:moveTo>
                  <a:cubicBezTo>
                    <a:pt x="635" y="159"/>
                    <a:pt x="635" y="476"/>
                    <a:pt x="793" y="793"/>
                  </a:cubicBezTo>
                  <a:cubicBezTo>
                    <a:pt x="476" y="793"/>
                    <a:pt x="318" y="1110"/>
                    <a:pt x="1" y="1110"/>
                  </a:cubicBezTo>
                  <a:cubicBezTo>
                    <a:pt x="159" y="793"/>
                    <a:pt x="1" y="634"/>
                    <a:pt x="1" y="317"/>
                  </a:cubicBezTo>
                  <a:cubicBezTo>
                    <a:pt x="318" y="317"/>
                    <a:pt x="476" y="159"/>
                    <a:pt x="6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38"/>
            <p:cNvSpPr/>
            <p:nvPr/>
          </p:nvSpPr>
          <p:spPr>
            <a:xfrm>
              <a:off x="4251825" y="1335800"/>
              <a:ext cx="59450" cy="356675"/>
            </a:xfrm>
            <a:custGeom>
              <a:rect b="b" l="l" r="r" t="t"/>
              <a:pathLst>
                <a:path extrusionOk="0" h="14267" w="2378">
                  <a:moveTo>
                    <a:pt x="793" y="0"/>
                  </a:moveTo>
                  <a:cubicBezTo>
                    <a:pt x="1744" y="4121"/>
                    <a:pt x="2378" y="9669"/>
                    <a:pt x="2061" y="14266"/>
                  </a:cubicBezTo>
                  <a:cubicBezTo>
                    <a:pt x="1427" y="13315"/>
                    <a:pt x="1585" y="12047"/>
                    <a:pt x="1427" y="10779"/>
                  </a:cubicBezTo>
                  <a:cubicBezTo>
                    <a:pt x="1427" y="10620"/>
                    <a:pt x="1268" y="10303"/>
                    <a:pt x="1268" y="10145"/>
                  </a:cubicBezTo>
                  <a:cubicBezTo>
                    <a:pt x="1110" y="8718"/>
                    <a:pt x="1427" y="7292"/>
                    <a:pt x="1268" y="5865"/>
                  </a:cubicBezTo>
                  <a:cubicBezTo>
                    <a:pt x="1110" y="4597"/>
                    <a:pt x="476" y="3487"/>
                    <a:pt x="317" y="2536"/>
                  </a:cubicBezTo>
                  <a:cubicBezTo>
                    <a:pt x="0" y="1268"/>
                    <a:pt x="317" y="634"/>
                    <a:pt x="6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38"/>
            <p:cNvSpPr/>
            <p:nvPr/>
          </p:nvSpPr>
          <p:spPr>
            <a:xfrm>
              <a:off x="3265100" y="1339750"/>
              <a:ext cx="150600" cy="253650"/>
            </a:xfrm>
            <a:custGeom>
              <a:rect b="b" l="l" r="r" t="t"/>
              <a:pathLst>
                <a:path extrusionOk="0" h="10146" w="6024">
                  <a:moveTo>
                    <a:pt x="5707" y="1"/>
                  </a:moveTo>
                  <a:cubicBezTo>
                    <a:pt x="6024" y="159"/>
                    <a:pt x="5865" y="635"/>
                    <a:pt x="6024" y="952"/>
                  </a:cubicBezTo>
                  <a:cubicBezTo>
                    <a:pt x="5548" y="1744"/>
                    <a:pt x="5231" y="2695"/>
                    <a:pt x="4756" y="3488"/>
                  </a:cubicBezTo>
                  <a:cubicBezTo>
                    <a:pt x="3488" y="5866"/>
                    <a:pt x="1110" y="7451"/>
                    <a:pt x="0" y="10145"/>
                  </a:cubicBezTo>
                  <a:cubicBezTo>
                    <a:pt x="635" y="5707"/>
                    <a:pt x="5073" y="4598"/>
                    <a:pt x="57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38"/>
            <p:cNvSpPr/>
            <p:nvPr/>
          </p:nvSpPr>
          <p:spPr>
            <a:xfrm>
              <a:off x="2040625" y="1355600"/>
              <a:ext cx="35675" cy="35700"/>
            </a:xfrm>
            <a:custGeom>
              <a:rect b="b" l="l" r="r" t="t"/>
              <a:pathLst>
                <a:path extrusionOk="0" h="1428" w="1427">
                  <a:moveTo>
                    <a:pt x="1427" y="952"/>
                  </a:moveTo>
                  <a:cubicBezTo>
                    <a:pt x="793" y="635"/>
                    <a:pt x="476" y="1427"/>
                    <a:pt x="0" y="1269"/>
                  </a:cubicBezTo>
                  <a:cubicBezTo>
                    <a:pt x="317" y="793"/>
                    <a:pt x="1268" y="1"/>
                    <a:pt x="1427" y="95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38"/>
            <p:cNvSpPr/>
            <p:nvPr/>
          </p:nvSpPr>
          <p:spPr>
            <a:xfrm>
              <a:off x="4854150" y="1371450"/>
              <a:ext cx="27775" cy="27775"/>
            </a:xfrm>
            <a:custGeom>
              <a:rect b="b" l="l" r="r" t="t"/>
              <a:pathLst>
                <a:path extrusionOk="0" h="1111" w="1111">
                  <a:moveTo>
                    <a:pt x="793" y="1"/>
                  </a:moveTo>
                  <a:cubicBezTo>
                    <a:pt x="952" y="318"/>
                    <a:pt x="952" y="476"/>
                    <a:pt x="1110" y="793"/>
                  </a:cubicBezTo>
                  <a:cubicBezTo>
                    <a:pt x="793" y="793"/>
                    <a:pt x="635" y="1110"/>
                    <a:pt x="318" y="1110"/>
                  </a:cubicBezTo>
                  <a:cubicBezTo>
                    <a:pt x="1" y="476"/>
                    <a:pt x="635" y="318"/>
                    <a:pt x="7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38"/>
            <p:cNvSpPr/>
            <p:nvPr/>
          </p:nvSpPr>
          <p:spPr>
            <a:xfrm>
              <a:off x="3990275" y="1379375"/>
              <a:ext cx="75325" cy="206100"/>
            </a:xfrm>
            <a:custGeom>
              <a:rect b="b" l="l" r="r" t="t"/>
              <a:pathLst>
                <a:path extrusionOk="0" h="8244" w="3013">
                  <a:moveTo>
                    <a:pt x="1" y="1"/>
                  </a:moveTo>
                  <a:cubicBezTo>
                    <a:pt x="1110" y="2537"/>
                    <a:pt x="2061" y="5390"/>
                    <a:pt x="3012" y="8085"/>
                  </a:cubicBezTo>
                  <a:cubicBezTo>
                    <a:pt x="2854" y="8243"/>
                    <a:pt x="2695" y="7768"/>
                    <a:pt x="2378" y="7451"/>
                  </a:cubicBezTo>
                  <a:cubicBezTo>
                    <a:pt x="1744" y="6658"/>
                    <a:pt x="1269" y="5866"/>
                    <a:pt x="952" y="4756"/>
                  </a:cubicBezTo>
                  <a:cubicBezTo>
                    <a:pt x="476" y="3171"/>
                    <a:pt x="318" y="1427"/>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38"/>
            <p:cNvSpPr/>
            <p:nvPr/>
          </p:nvSpPr>
          <p:spPr>
            <a:xfrm>
              <a:off x="4232000" y="1391275"/>
              <a:ext cx="39650" cy="214000"/>
            </a:xfrm>
            <a:custGeom>
              <a:rect b="b" l="l" r="r" t="t"/>
              <a:pathLst>
                <a:path extrusionOk="0" h="8560" w="1586">
                  <a:moveTo>
                    <a:pt x="476" y="0"/>
                  </a:moveTo>
                  <a:cubicBezTo>
                    <a:pt x="1110" y="2220"/>
                    <a:pt x="1586" y="5548"/>
                    <a:pt x="1110" y="8560"/>
                  </a:cubicBezTo>
                  <a:cubicBezTo>
                    <a:pt x="1110" y="6816"/>
                    <a:pt x="793" y="5548"/>
                    <a:pt x="476" y="3963"/>
                  </a:cubicBezTo>
                  <a:cubicBezTo>
                    <a:pt x="318" y="2695"/>
                    <a:pt x="1" y="1110"/>
                    <a:pt x="4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38"/>
            <p:cNvSpPr/>
            <p:nvPr/>
          </p:nvSpPr>
          <p:spPr>
            <a:xfrm>
              <a:off x="4319175" y="1391275"/>
              <a:ext cx="75325" cy="384400"/>
            </a:xfrm>
            <a:custGeom>
              <a:rect b="b" l="l" r="r" t="t"/>
              <a:pathLst>
                <a:path extrusionOk="0" h="15376" w="3013">
                  <a:moveTo>
                    <a:pt x="318" y="0"/>
                  </a:moveTo>
                  <a:cubicBezTo>
                    <a:pt x="793" y="1427"/>
                    <a:pt x="1745" y="2854"/>
                    <a:pt x="2220" y="4439"/>
                  </a:cubicBezTo>
                  <a:cubicBezTo>
                    <a:pt x="3013" y="7767"/>
                    <a:pt x="2696" y="11889"/>
                    <a:pt x="2062" y="15376"/>
                  </a:cubicBezTo>
                  <a:cubicBezTo>
                    <a:pt x="1586" y="13474"/>
                    <a:pt x="1269" y="11572"/>
                    <a:pt x="476" y="9986"/>
                  </a:cubicBezTo>
                  <a:cubicBezTo>
                    <a:pt x="952" y="6499"/>
                    <a:pt x="1" y="3488"/>
                    <a:pt x="3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38"/>
            <p:cNvSpPr/>
            <p:nvPr/>
          </p:nvSpPr>
          <p:spPr>
            <a:xfrm>
              <a:off x="2032700" y="1395225"/>
              <a:ext cx="47575" cy="23800"/>
            </a:xfrm>
            <a:custGeom>
              <a:rect b="b" l="l" r="r" t="t"/>
              <a:pathLst>
                <a:path extrusionOk="0" h="952" w="1903">
                  <a:moveTo>
                    <a:pt x="1902" y="1"/>
                  </a:moveTo>
                  <a:lnTo>
                    <a:pt x="1902" y="635"/>
                  </a:lnTo>
                  <a:cubicBezTo>
                    <a:pt x="1110" y="476"/>
                    <a:pt x="634" y="793"/>
                    <a:pt x="0" y="952"/>
                  </a:cubicBezTo>
                  <a:cubicBezTo>
                    <a:pt x="317" y="318"/>
                    <a:pt x="1110" y="159"/>
                    <a:pt x="19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38"/>
            <p:cNvSpPr/>
            <p:nvPr/>
          </p:nvSpPr>
          <p:spPr>
            <a:xfrm>
              <a:off x="4652050" y="1399200"/>
              <a:ext cx="55500" cy="11900"/>
            </a:xfrm>
            <a:custGeom>
              <a:rect b="b" l="l" r="r" t="t"/>
              <a:pathLst>
                <a:path extrusionOk="0" h="476" w="2220">
                  <a:moveTo>
                    <a:pt x="2220" y="476"/>
                  </a:moveTo>
                  <a:cubicBezTo>
                    <a:pt x="1744" y="476"/>
                    <a:pt x="793" y="317"/>
                    <a:pt x="1" y="317"/>
                  </a:cubicBezTo>
                  <a:cubicBezTo>
                    <a:pt x="476" y="317"/>
                    <a:pt x="1903" y="0"/>
                    <a:pt x="2220" y="47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38"/>
            <p:cNvSpPr/>
            <p:nvPr/>
          </p:nvSpPr>
          <p:spPr>
            <a:xfrm>
              <a:off x="4866050" y="1407125"/>
              <a:ext cx="43600" cy="71350"/>
            </a:xfrm>
            <a:custGeom>
              <a:rect b="b" l="l" r="r" t="t"/>
              <a:pathLst>
                <a:path extrusionOk="0" h="2854" w="1744">
                  <a:moveTo>
                    <a:pt x="793" y="0"/>
                  </a:moveTo>
                  <a:cubicBezTo>
                    <a:pt x="1110" y="951"/>
                    <a:pt x="1427" y="1744"/>
                    <a:pt x="1744" y="2537"/>
                  </a:cubicBezTo>
                  <a:cubicBezTo>
                    <a:pt x="1268" y="2537"/>
                    <a:pt x="951" y="2695"/>
                    <a:pt x="793" y="2854"/>
                  </a:cubicBezTo>
                  <a:cubicBezTo>
                    <a:pt x="634" y="2854"/>
                    <a:pt x="634" y="2378"/>
                    <a:pt x="476" y="2220"/>
                  </a:cubicBezTo>
                  <a:cubicBezTo>
                    <a:pt x="634" y="1903"/>
                    <a:pt x="1110" y="1903"/>
                    <a:pt x="1110" y="1427"/>
                  </a:cubicBezTo>
                  <a:cubicBezTo>
                    <a:pt x="951" y="1110"/>
                    <a:pt x="476" y="1427"/>
                    <a:pt x="159" y="1427"/>
                  </a:cubicBezTo>
                  <a:cubicBezTo>
                    <a:pt x="159" y="1268"/>
                    <a:pt x="159" y="793"/>
                    <a:pt x="0" y="634"/>
                  </a:cubicBezTo>
                  <a:cubicBezTo>
                    <a:pt x="159" y="317"/>
                    <a:pt x="476" y="0"/>
                    <a:pt x="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38"/>
            <p:cNvSpPr/>
            <p:nvPr/>
          </p:nvSpPr>
          <p:spPr>
            <a:xfrm>
              <a:off x="2032700" y="1422975"/>
              <a:ext cx="47575" cy="19825"/>
            </a:xfrm>
            <a:custGeom>
              <a:rect b="b" l="l" r="r" t="t"/>
              <a:pathLst>
                <a:path extrusionOk="0" h="793" w="1903">
                  <a:moveTo>
                    <a:pt x="1744" y="476"/>
                  </a:moveTo>
                  <a:cubicBezTo>
                    <a:pt x="951" y="317"/>
                    <a:pt x="476" y="634"/>
                    <a:pt x="0" y="793"/>
                  </a:cubicBezTo>
                  <a:cubicBezTo>
                    <a:pt x="476" y="476"/>
                    <a:pt x="1110" y="159"/>
                    <a:pt x="1585" y="0"/>
                  </a:cubicBezTo>
                  <a:cubicBezTo>
                    <a:pt x="1902" y="0"/>
                    <a:pt x="1744" y="317"/>
                    <a:pt x="1744" y="47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38"/>
            <p:cNvSpPr/>
            <p:nvPr/>
          </p:nvSpPr>
          <p:spPr>
            <a:xfrm>
              <a:off x="1691900" y="1438825"/>
              <a:ext cx="23800" cy="47575"/>
            </a:xfrm>
            <a:custGeom>
              <a:rect b="b" l="l" r="r" t="t"/>
              <a:pathLst>
                <a:path extrusionOk="0" h="1903" w="952">
                  <a:moveTo>
                    <a:pt x="476" y="0"/>
                  </a:moveTo>
                  <a:cubicBezTo>
                    <a:pt x="793" y="476"/>
                    <a:pt x="951" y="1269"/>
                    <a:pt x="793" y="1903"/>
                  </a:cubicBezTo>
                  <a:lnTo>
                    <a:pt x="634" y="1903"/>
                  </a:lnTo>
                  <a:cubicBezTo>
                    <a:pt x="317" y="1427"/>
                    <a:pt x="317" y="635"/>
                    <a:pt x="0" y="0"/>
                  </a:cubicBezTo>
                  <a:cubicBezTo>
                    <a:pt x="159" y="0"/>
                    <a:pt x="317" y="0"/>
                    <a:pt x="4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38"/>
            <p:cNvSpPr/>
            <p:nvPr/>
          </p:nvSpPr>
          <p:spPr>
            <a:xfrm>
              <a:off x="1715675" y="1438825"/>
              <a:ext cx="23800" cy="51550"/>
            </a:xfrm>
            <a:custGeom>
              <a:rect b="b" l="l" r="r" t="t"/>
              <a:pathLst>
                <a:path extrusionOk="0" h="2062" w="952">
                  <a:moveTo>
                    <a:pt x="0" y="0"/>
                  </a:moveTo>
                  <a:cubicBezTo>
                    <a:pt x="159" y="0"/>
                    <a:pt x="317" y="159"/>
                    <a:pt x="476" y="159"/>
                  </a:cubicBezTo>
                  <a:cubicBezTo>
                    <a:pt x="793" y="476"/>
                    <a:pt x="951" y="1427"/>
                    <a:pt x="793" y="2061"/>
                  </a:cubicBezTo>
                  <a:cubicBezTo>
                    <a:pt x="159" y="1744"/>
                    <a:pt x="476" y="635"/>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38"/>
            <p:cNvSpPr/>
            <p:nvPr/>
          </p:nvSpPr>
          <p:spPr>
            <a:xfrm>
              <a:off x="1672075" y="1442775"/>
              <a:ext cx="19850" cy="43625"/>
            </a:xfrm>
            <a:custGeom>
              <a:rect b="b" l="l" r="r" t="t"/>
              <a:pathLst>
                <a:path extrusionOk="0" h="1745" w="794">
                  <a:moveTo>
                    <a:pt x="476" y="1"/>
                  </a:moveTo>
                  <a:cubicBezTo>
                    <a:pt x="635" y="635"/>
                    <a:pt x="793" y="952"/>
                    <a:pt x="793" y="1745"/>
                  </a:cubicBezTo>
                  <a:cubicBezTo>
                    <a:pt x="318" y="1745"/>
                    <a:pt x="476" y="1269"/>
                    <a:pt x="318" y="952"/>
                  </a:cubicBezTo>
                  <a:cubicBezTo>
                    <a:pt x="159" y="635"/>
                    <a:pt x="1" y="477"/>
                    <a:pt x="1" y="160"/>
                  </a:cubicBezTo>
                  <a:cubicBezTo>
                    <a:pt x="159" y="160"/>
                    <a:pt x="159" y="1"/>
                    <a:pt x="4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38"/>
            <p:cNvSpPr/>
            <p:nvPr/>
          </p:nvSpPr>
          <p:spPr>
            <a:xfrm>
              <a:off x="4204275" y="1450725"/>
              <a:ext cx="39650" cy="186250"/>
            </a:xfrm>
            <a:custGeom>
              <a:rect b="b" l="l" r="r" t="t"/>
              <a:pathLst>
                <a:path extrusionOk="0" h="7450" w="1586">
                  <a:moveTo>
                    <a:pt x="634" y="0"/>
                  </a:moveTo>
                  <a:cubicBezTo>
                    <a:pt x="951" y="2378"/>
                    <a:pt x="1585" y="4755"/>
                    <a:pt x="1110" y="7450"/>
                  </a:cubicBezTo>
                  <a:cubicBezTo>
                    <a:pt x="793" y="6816"/>
                    <a:pt x="793" y="6023"/>
                    <a:pt x="634" y="5231"/>
                  </a:cubicBezTo>
                  <a:cubicBezTo>
                    <a:pt x="476" y="4597"/>
                    <a:pt x="0" y="3804"/>
                    <a:pt x="0" y="3170"/>
                  </a:cubicBezTo>
                  <a:cubicBezTo>
                    <a:pt x="0" y="2061"/>
                    <a:pt x="634" y="1110"/>
                    <a:pt x="6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38"/>
            <p:cNvSpPr/>
            <p:nvPr/>
          </p:nvSpPr>
          <p:spPr>
            <a:xfrm>
              <a:off x="1640375" y="1450725"/>
              <a:ext cx="31725" cy="39650"/>
            </a:xfrm>
            <a:custGeom>
              <a:rect b="b" l="l" r="r" t="t"/>
              <a:pathLst>
                <a:path extrusionOk="0" h="1586" w="1269">
                  <a:moveTo>
                    <a:pt x="952" y="0"/>
                  </a:moveTo>
                  <a:cubicBezTo>
                    <a:pt x="1110" y="476"/>
                    <a:pt x="1110" y="951"/>
                    <a:pt x="1269" y="1427"/>
                  </a:cubicBezTo>
                  <a:cubicBezTo>
                    <a:pt x="952" y="1427"/>
                    <a:pt x="635" y="1427"/>
                    <a:pt x="476" y="1585"/>
                  </a:cubicBezTo>
                  <a:cubicBezTo>
                    <a:pt x="159" y="1268"/>
                    <a:pt x="159" y="951"/>
                    <a:pt x="1" y="634"/>
                  </a:cubicBezTo>
                  <a:cubicBezTo>
                    <a:pt x="159" y="317"/>
                    <a:pt x="476" y="159"/>
                    <a:pt x="9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38"/>
            <p:cNvSpPr/>
            <p:nvPr/>
          </p:nvSpPr>
          <p:spPr>
            <a:xfrm>
              <a:off x="3740625" y="1462600"/>
              <a:ext cx="55500" cy="253650"/>
            </a:xfrm>
            <a:custGeom>
              <a:rect b="b" l="l" r="r" t="t"/>
              <a:pathLst>
                <a:path extrusionOk="0" h="10146" w="2220">
                  <a:moveTo>
                    <a:pt x="159" y="1"/>
                  </a:moveTo>
                  <a:cubicBezTo>
                    <a:pt x="2220" y="1903"/>
                    <a:pt x="2220" y="6024"/>
                    <a:pt x="2220" y="10145"/>
                  </a:cubicBezTo>
                  <a:cubicBezTo>
                    <a:pt x="1744" y="9511"/>
                    <a:pt x="1744" y="8719"/>
                    <a:pt x="1586" y="8085"/>
                  </a:cubicBezTo>
                  <a:cubicBezTo>
                    <a:pt x="952" y="5548"/>
                    <a:pt x="1" y="3329"/>
                    <a:pt x="1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38"/>
            <p:cNvSpPr/>
            <p:nvPr/>
          </p:nvSpPr>
          <p:spPr>
            <a:xfrm>
              <a:off x="1624525" y="1470525"/>
              <a:ext cx="15875" cy="27775"/>
            </a:xfrm>
            <a:custGeom>
              <a:rect b="b" l="l" r="r" t="t"/>
              <a:pathLst>
                <a:path extrusionOk="0" h="1111" w="635">
                  <a:moveTo>
                    <a:pt x="318" y="1"/>
                  </a:moveTo>
                  <a:cubicBezTo>
                    <a:pt x="476" y="159"/>
                    <a:pt x="476" y="635"/>
                    <a:pt x="635" y="952"/>
                  </a:cubicBezTo>
                  <a:cubicBezTo>
                    <a:pt x="635" y="1110"/>
                    <a:pt x="318" y="1110"/>
                    <a:pt x="318" y="1110"/>
                  </a:cubicBezTo>
                  <a:cubicBezTo>
                    <a:pt x="159" y="952"/>
                    <a:pt x="1" y="635"/>
                    <a:pt x="1" y="318"/>
                  </a:cubicBezTo>
                  <a:cubicBezTo>
                    <a:pt x="1" y="159"/>
                    <a:pt x="159" y="159"/>
                    <a:pt x="3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38"/>
            <p:cNvSpPr/>
            <p:nvPr/>
          </p:nvSpPr>
          <p:spPr>
            <a:xfrm>
              <a:off x="4893775" y="1478450"/>
              <a:ext cx="35700" cy="35700"/>
            </a:xfrm>
            <a:custGeom>
              <a:rect b="b" l="l" r="r" t="t"/>
              <a:pathLst>
                <a:path extrusionOk="0" h="1428" w="1428">
                  <a:moveTo>
                    <a:pt x="793" y="1"/>
                  </a:moveTo>
                  <a:cubicBezTo>
                    <a:pt x="1110" y="159"/>
                    <a:pt x="1110" y="635"/>
                    <a:pt x="1427" y="952"/>
                  </a:cubicBezTo>
                  <a:cubicBezTo>
                    <a:pt x="952" y="952"/>
                    <a:pt x="635" y="1269"/>
                    <a:pt x="318" y="1427"/>
                  </a:cubicBezTo>
                  <a:cubicBezTo>
                    <a:pt x="159" y="1269"/>
                    <a:pt x="1" y="1110"/>
                    <a:pt x="1" y="793"/>
                  </a:cubicBezTo>
                  <a:cubicBezTo>
                    <a:pt x="159" y="476"/>
                    <a:pt x="635" y="318"/>
                    <a:pt x="7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38"/>
            <p:cNvSpPr/>
            <p:nvPr/>
          </p:nvSpPr>
          <p:spPr>
            <a:xfrm>
              <a:off x="1604725" y="1490350"/>
              <a:ext cx="15875" cy="19825"/>
            </a:xfrm>
            <a:custGeom>
              <a:rect b="b" l="l" r="r" t="t"/>
              <a:pathLst>
                <a:path extrusionOk="0" h="793" w="635">
                  <a:moveTo>
                    <a:pt x="317" y="0"/>
                  </a:moveTo>
                  <a:cubicBezTo>
                    <a:pt x="476" y="159"/>
                    <a:pt x="476" y="476"/>
                    <a:pt x="634" y="476"/>
                  </a:cubicBezTo>
                  <a:cubicBezTo>
                    <a:pt x="476" y="634"/>
                    <a:pt x="317" y="793"/>
                    <a:pt x="159" y="793"/>
                  </a:cubicBezTo>
                  <a:cubicBezTo>
                    <a:pt x="0" y="317"/>
                    <a:pt x="317" y="317"/>
                    <a:pt x="4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38"/>
            <p:cNvSpPr/>
            <p:nvPr/>
          </p:nvSpPr>
          <p:spPr>
            <a:xfrm>
              <a:off x="1830600" y="1494300"/>
              <a:ext cx="31725" cy="43625"/>
            </a:xfrm>
            <a:custGeom>
              <a:rect b="b" l="l" r="r" t="t"/>
              <a:pathLst>
                <a:path extrusionOk="0" h="1745" w="1269">
                  <a:moveTo>
                    <a:pt x="634" y="159"/>
                  </a:moveTo>
                  <a:cubicBezTo>
                    <a:pt x="951" y="1"/>
                    <a:pt x="951" y="318"/>
                    <a:pt x="1268" y="159"/>
                  </a:cubicBezTo>
                  <a:cubicBezTo>
                    <a:pt x="1110" y="793"/>
                    <a:pt x="634" y="1110"/>
                    <a:pt x="476" y="1744"/>
                  </a:cubicBezTo>
                  <a:cubicBezTo>
                    <a:pt x="317" y="1744"/>
                    <a:pt x="159" y="1586"/>
                    <a:pt x="0" y="1744"/>
                  </a:cubicBezTo>
                  <a:cubicBezTo>
                    <a:pt x="159" y="1269"/>
                    <a:pt x="476" y="635"/>
                    <a:pt x="634" y="1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38"/>
            <p:cNvSpPr/>
            <p:nvPr/>
          </p:nvSpPr>
          <p:spPr>
            <a:xfrm>
              <a:off x="1858325" y="1506200"/>
              <a:ext cx="27775" cy="31725"/>
            </a:xfrm>
            <a:custGeom>
              <a:rect b="b" l="l" r="r" t="t"/>
              <a:pathLst>
                <a:path extrusionOk="0" h="1269" w="1111">
                  <a:moveTo>
                    <a:pt x="793" y="0"/>
                  </a:moveTo>
                  <a:cubicBezTo>
                    <a:pt x="952" y="0"/>
                    <a:pt x="952" y="159"/>
                    <a:pt x="1110" y="159"/>
                  </a:cubicBezTo>
                  <a:cubicBezTo>
                    <a:pt x="1110" y="634"/>
                    <a:pt x="635" y="793"/>
                    <a:pt x="635" y="1268"/>
                  </a:cubicBezTo>
                  <a:cubicBezTo>
                    <a:pt x="318" y="1268"/>
                    <a:pt x="159" y="1268"/>
                    <a:pt x="1" y="1268"/>
                  </a:cubicBezTo>
                  <a:cubicBezTo>
                    <a:pt x="159" y="951"/>
                    <a:pt x="476" y="476"/>
                    <a:pt x="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38"/>
            <p:cNvSpPr/>
            <p:nvPr/>
          </p:nvSpPr>
          <p:spPr>
            <a:xfrm>
              <a:off x="4913600" y="1510150"/>
              <a:ext cx="31725" cy="35700"/>
            </a:xfrm>
            <a:custGeom>
              <a:rect b="b" l="l" r="r" t="t"/>
              <a:pathLst>
                <a:path extrusionOk="0" h="1428" w="1269">
                  <a:moveTo>
                    <a:pt x="793" y="1"/>
                  </a:moveTo>
                  <a:cubicBezTo>
                    <a:pt x="951" y="159"/>
                    <a:pt x="1110" y="476"/>
                    <a:pt x="1268" y="793"/>
                  </a:cubicBezTo>
                  <a:cubicBezTo>
                    <a:pt x="951" y="952"/>
                    <a:pt x="634" y="1269"/>
                    <a:pt x="317" y="1427"/>
                  </a:cubicBezTo>
                  <a:cubicBezTo>
                    <a:pt x="159" y="1269"/>
                    <a:pt x="0" y="1110"/>
                    <a:pt x="0" y="952"/>
                  </a:cubicBezTo>
                  <a:cubicBezTo>
                    <a:pt x="159" y="476"/>
                    <a:pt x="634" y="476"/>
                    <a:pt x="7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38"/>
            <p:cNvSpPr/>
            <p:nvPr/>
          </p:nvSpPr>
          <p:spPr>
            <a:xfrm>
              <a:off x="3399825" y="1510150"/>
              <a:ext cx="111000" cy="305150"/>
            </a:xfrm>
            <a:custGeom>
              <a:rect b="b" l="l" r="r" t="t"/>
              <a:pathLst>
                <a:path extrusionOk="0" h="12206" w="4440">
                  <a:moveTo>
                    <a:pt x="4439" y="1"/>
                  </a:moveTo>
                  <a:cubicBezTo>
                    <a:pt x="4439" y="1"/>
                    <a:pt x="4439" y="1"/>
                    <a:pt x="4439" y="159"/>
                  </a:cubicBezTo>
                  <a:cubicBezTo>
                    <a:pt x="4122" y="1427"/>
                    <a:pt x="4122" y="2695"/>
                    <a:pt x="3964" y="4122"/>
                  </a:cubicBezTo>
                  <a:cubicBezTo>
                    <a:pt x="3964" y="4756"/>
                    <a:pt x="3488" y="5549"/>
                    <a:pt x="3171" y="6500"/>
                  </a:cubicBezTo>
                  <a:cubicBezTo>
                    <a:pt x="2854" y="7292"/>
                    <a:pt x="2854" y="8243"/>
                    <a:pt x="2537" y="8877"/>
                  </a:cubicBezTo>
                  <a:cubicBezTo>
                    <a:pt x="1903" y="10304"/>
                    <a:pt x="952" y="11413"/>
                    <a:pt x="1" y="12206"/>
                  </a:cubicBezTo>
                  <a:cubicBezTo>
                    <a:pt x="635" y="10779"/>
                    <a:pt x="1586" y="9511"/>
                    <a:pt x="2378" y="7926"/>
                  </a:cubicBezTo>
                  <a:cubicBezTo>
                    <a:pt x="3012" y="6500"/>
                    <a:pt x="3647" y="4439"/>
                    <a:pt x="3647" y="2537"/>
                  </a:cubicBezTo>
                  <a:cubicBezTo>
                    <a:pt x="3647" y="2061"/>
                    <a:pt x="3647" y="1586"/>
                    <a:pt x="3647" y="1110"/>
                  </a:cubicBezTo>
                  <a:cubicBezTo>
                    <a:pt x="3805" y="635"/>
                    <a:pt x="4122" y="476"/>
                    <a:pt x="44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38"/>
            <p:cNvSpPr/>
            <p:nvPr/>
          </p:nvSpPr>
          <p:spPr>
            <a:xfrm>
              <a:off x="3467200" y="1514125"/>
              <a:ext cx="107025" cy="356675"/>
            </a:xfrm>
            <a:custGeom>
              <a:rect b="b" l="l" r="r" t="t"/>
              <a:pathLst>
                <a:path extrusionOk="0" h="14267" w="4281">
                  <a:moveTo>
                    <a:pt x="4280" y="0"/>
                  </a:moveTo>
                  <a:cubicBezTo>
                    <a:pt x="4280" y="2061"/>
                    <a:pt x="3646" y="3646"/>
                    <a:pt x="3012" y="5231"/>
                  </a:cubicBezTo>
                  <a:cubicBezTo>
                    <a:pt x="2061" y="7926"/>
                    <a:pt x="793" y="10620"/>
                    <a:pt x="634" y="14266"/>
                  </a:cubicBezTo>
                  <a:cubicBezTo>
                    <a:pt x="317" y="13474"/>
                    <a:pt x="0" y="12364"/>
                    <a:pt x="317" y="11254"/>
                  </a:cubicBezTo>
                  <a:cubicBezTo>
                    <a:pt x="317" y="10937"/>
                    <a:pt x="634" y="10462"/>
                    <a:pt x="952" y="9986"/>
                  </a:cubicBezTo>
                  <a:cubicBezTo>
                    <a:pt x="1586" y="8877"/>
                    <a:pt x="1903" y="7292"/>
                    <a:pt x="2378" y="5707"/>
                  </a:cubicBezTo>
                  <a:cubicBezTo>
                    <a:pt x="2854" y="3646"/>
                    <a:pt x="3488" y="1744"/>
                    <a:pt x="4280" y="1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38"/>
            <p:cNvSpPr/>
            <p:nvPr/>
          </p:nvSpPr>
          <p:spPr>
            <a:xfrm>
              <a:off x="1886075" y="1518075"/>
              <a:ext cx="27750" cy="27775"/>
            </a:xfrm>
            <a:custGeom>
              <a:rect b="b" l="l" r="r" t="t"/>
              <a:pathLst>
                <a:path extrusionOk="0" h="1111" w="1110">
                  <a:moveTo>
                    <a:pt x="476" y="1"/>
                  </a:moveTo>
                  <a:cubicBezTo>
                    <a:pt x="793" y="159"/>
                    <a:pt x="793" y="318"/>
                    <a:pt x="1110" y="476"/>
                  </a:cubicBezTo>
                  <a:cubicBezTo>
                    <a:pt x="951" y="635"/>
                    <a:pt x="793" y="952"/>
                    <a:pt x="476" y="1110"/>
                  </a:cubicBezTo>
                  <a:cubicBezTo>
                    <a:pt x="317" y="1110"/>
                    <a:pt x="317" y="952"/>
                    <a:pt x="0" y="952"/>
                  </a:cubicBezTo>
                  <a:cubicBezTo>
                    <a:pt x="159" y="635"/>
                    <a:pt x="476" y="476"/>
                    <a:pt x="4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38"/>
            <p:cNvSpPr/>
            <p:nvPr/>
          </p:nvSpPr>
          <p:spPr>
            <a:xfrm>
              <a:off x="3796100" y="1518075"/>
              <a:ext cx="51550" cy="305150"/>
            </a:xfrm>
            <a:custGeom>
              <a:rect b="b" l="l" r="r" t="t"/>
              <a:pathLst>
                <a:path extrusionOk="0" h="12206" w="2062">
                  <a:moveTo>
                    <a:pt x="1744" y="1586"/>
                  </a:moveTo>
                  <a:cubicBezTo>
                    <a:pt x="2061" y="5390"/>
                    <a:pt x="1110" y="8402"/>
                    <a:pt x="1269" y="12206"/>
                  </a:cubicBezTo>
                  <a:cubicBezTo>
                    <a:pt x="793" y="8243"/>
                    <a:pt x="1427" y="3329"/>
                    <a:pt x="1" y="159"/>
                  </a:cubicBezTo>
                  <a:cubicBezTo>
                    <a:pt x="1" y="159"/>
                    <a:pt x="1" y="159"/>
                    <a:pt x="1" y="159"/>
                  </a:cubicBezTo>
                  <a:cubicBezTo>
                    <a:pt x="1" y="1"/>
                    <a:pt x="1" y="1"/>
                    <a:pt x="1" y="159"/>
                  </a:cubicBezTo>
                  <a:cubicBezTo>
                    <a:pt x="635" y="635"/>
                    <a:pt x="1110" y="1110"/>
                    <a:pt x="1744" y="158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38"/>
            <p:cNvSpPr/>
            <p:nvPr/>
          </p:nvSpPr>
          <p:spPr>
            <a:xfrm>
              <a:off x="1909850" y="1537900"/>
              <a:ext cx="27750" cy="31725"/>
            </a:xfrm>
            <a:custGeom>
              <a:rect b="b" l="l" r="r" t="t"/>
              <a:pathLst>
                <a:path extrusionOk="0" h="1269" w="1110">
                  <a:moveTo>
                    <a:pt x="634" y="0"/>
                  </a:moveTo>
                  <a:cubicBezTo>
                    <a:pt x="793" y="159"/>
                    <a:pt x="951" y="317"/>
                    <a:pt x="1110" y="476"/>
                  </a:cubicBezTo>
                  <a:cubicBezTo>
                    <a:pt x="951" y="793"/>
                    <a:pt x="634" y="1110"/>
                    <a:pt x="317" y="1268"/>
                  </a:cubicBezTo>
                  <a:cubicBezTo>
                    <a:pt x="159" y="1110"/>
                    <a:pt x="159" y="951"/>
                    <a:pt x="0" y="951"/>
                  </a:cubicBezTo>
                  <a:cubicBezTo>
                    <a:pt x="159" y="634"/>
                    <a:pt x="476" y="317"/>
                    <a:pt x="6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38"/>
            <p:cNvSpPr/>
            <p:nvPr/>
          </p:nvSpPr>
          <p:spPr>
            <a:xfrm>
              <a:off x="4937375" y="1537900"/>
              <a:ext cx="23800" cy="31725"/>
            </a:xfrm>
            <a:custGeom>
              <a:rect b="b" l="l" r="r" t="t"/>
              <a:pathLst>
                <a:path extrusionOk="0" h="1269" w="952">
                  <a:moveTo>
                    <a:pt x="634" y="0"/>
                  </a:moveTo>
                  <a:cubicBezTo>
                    <a:pt x="793" y="159"/>
                    <a:pt x="793" y="317"/>
                    <a:pt x="951" y="317"/>
                  </a:cubicBezTo>
                  <a:cubicBezTo>
                    <a:pt x="793" y="634"/>
                    <a:pt x="476" y="793"/>
                    <a:pt x="317" y="1268"/>
                  </a:cubicBezTo>
                  <a:cubicBezTo>
                    <a:pt x="0" y="1268"/>
                    <a:pt x="159" y="1110"/>
                    <a:pt x="0" y="951"/>
                  </a:cubicBezTo>
                  <a:cubicBezTo>
                    <a:pt x="159" y="634"/>
                    <a:pt x="476" y="476"/>
                    <a:pt x="634" y="1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38"/>
            <p:cNvSpPr/>
            <p:nvPr/>
          </p:nvSpPr>
          <p:spPr>
            <a:xfrm>
              <a:off x="3407750" y="1549775"/>
              <a:ext cx="75325" cy="206100"/>
            </a:xfrm>
            <a:custGeom>
              <a:rect b="b" l="l" r="r" t="t"/>
              <a:pathLst>
                <a:path extrusionOk="0" h="8244" w="3013">
                  <a:moveTo>
                    <a:pt x="3012" y="1"/>
                  </a:moveTo>
                  <a:cubicBezTo>
                    <a:pt x="2854" y="3329"/>
                    <a:pt x="1586" y="6024"/>
                    <a:pt x="1" y="8243"/>
                  </a:cubicBezTo>
                  <a:cubicBezTo>
                    <a:pt x="318" y="5549"/>
                    <a:pt x="1903" y="3488"/>
                    <a:pt x="2378" y="635"/>
                  </a:cubicBezTo>
                  <a:cubicBezTo>
                    <a:pt x="2537" y="476"/>
                    <a:pt x="2854" y="159"/>
                    <a:pt x="30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38"/>
            <p:cNvSpPr/>
            <p:nvPr/>
          </p:nvSpPr>
          <p:spPr>
            <a:xfrm>
              <a:off x="1925700" y="1557700"/>
              <a:ext cx="23800" cy="27775"/>
            </a:xfrm>
            <a:custGeom>
              <a:rect b="b" l="l" r="r" t="t"/>
              <a:pathLst>
                <a:path extrusionOk="0" h="1111" w="952">
                  <a:moveTo>
                    <a:pt x="634" y="1"/>
                  </a:moveTo>
                  <a:cubicBezTo>
                    <a:pt x="793" y="1"/>
                    <a:pt x="951" y="159"/>
                    <a:pt x="951" y="318"/>
                  </a:cubicBezTo>
                  <a:cubicBezTo>
                    <a:pt x="793" y="635"/>
                    <a:pt x="476" y="793"/>
                    <a:pt x="317" y="1110"/>
                  </a:cubicBezTo>
                  <a:cubicBezTo>
                    <a:pt x="159" y="952"/>
                    <a:pt x="159" y="793"/>
                    <a:pt x="0" y="793"/>
                  </a:cubicBezTo>
                  <a:cubicBezTo>
                    <a:pt x="159" y="476"/>
                    <a:pt x="476" y="318"/>
                    <a:pt x="6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38"/>
            <p:cNvSpPr/>
            <p:nvPr/>
          </p:nvSpPr>
          <p:spPr>
            <a:xfrm>
              <a:off x="4953225" y="1557700"/>
              <a:ext cx="35675" cy="39650"/>
            </a:xfrm>
            <a:custGeom>
              <a:rect b="b" l="l" r="r" t="t"/>
              <a:pathLst>
                <a:path extrusionOk="0" h="1586" w="1427">
                  <a:moveTo>
                    <a:pt x="634" y="1"/>
                  </a:moveTo>
                  <a:cubicBezTo>
                    <a:pt x="1110" y="159"/>
                    <a:pt x="1269" y="635"/>
                    <a:pt x="1427" y="793"/>
                  </a:cubicBezTo>
                  <a:cubicBezTo>
                    <a:pt x="1110" y="1110"/>
                    <a:pt x="951" y="1427"/>
                    <a:pt x="476" y="1586"/>
                  </a:cubicBezTo>
                  <a:cubicBezTo>
                    <a:pt x="476" y="1269"/>
                    <a:pt x="159" y="1269"/>
                    <a:pt x="0" y="952"/>
                  </a:cubicBezTo>
                  <a:cubicBezTo>
                    <a:pt x="159" y="635"/>
                    <a:pt x="476" y="318"/>
                    <a:pt x="6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38"/>
            <p:cNvSpPr/>
            <p:nvPr/>
          </p:nvSpPr>
          <p:spPr>
            <a:xfrm>
              <a:off x="4184450" y="1561675"/>
              <a:ext cx="43625" cy="273450"/>
            </a:xfrm>
            <a:custGeom>
              <a:rect b="b" l="l" r="r" t="t"/>
              <a:pathLst>
                <a:path extrusionOk="0" h="10938" w="1745">
                  <a:moveTo>
                    <a:pt x="318" y="0"/>
                  </a:moveTo>
                  <a:cubicBezTo>
                    <a:pt x="1269" y="3329"/>
                    <a:pt x="1586" y="6816"/>
                    <a:pt x="1744" y="10937"/>
                  </a:cubicBezTo>
                  <a:cubicBezTo>
                    <a:pt x="1269" y="9035"/>
                    <a:pt x="318" y="6816"/>
                    <a:pt x="159" y="4439"/>
                  </a:cubicBezTo>
                  <a:cubicBezTo>
                    <a:pt x="1" y="3012"/>
                    <a:pt x="1" y="1110"/>
                    <a:pt x="3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38"/>
            <p:cNvSpPr/>
            <p:nvPr/>
          </p:nvSpPr>
          <p:spPr>
            <a:xfrm>
              <a:off x="3368125" y="1577525"/>
              <a:ext cx="87200" cy="225900"/>
            </a:xfrm>
            <a:custGeom>
              <a:rect b="b" l="l" r="r" t="t"/>
              <a:pathLst>
                <a:path extrusionOk="0" h="9036" w="3488">
                  <a:moveTo>
                    <a:pt x="3329" y="0"/>
                  </a:moveTo>
                  <a:cubicBezTo>
                    <a:pt x="3329" y="0"/>
                    <a:pt x="3488" y="0"/>
                    <a:pt x="3488" y="159"/>
                  </a:cubicBezTo>
                  <a:cubicBezTo>
                    <a:pt x="2220" y="2854"/>
                    <a:pt x="952" y="5548"/>
                    <a:pt x="476" y="9035"/>
                  </a:cubicBezTo>
                  <a:cubicBezTo>
                    <a:pt x="635" y="6975"/>
                    <a:pt x="1" y="4597"/>
                    <a:pt x="476" y="3012"/>
                  </a:cubicBezTo>
                  <a:cubicBezTo>
                    <a:pt x="1110" y="1585"/>
                    <a:pt x="2537" y="1110"/>
                    <a:pt x="33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38"/>
            <p:cNvSpPr/>
            <p:nvPr/>
          </p:nvSpPr>
          <p:spPr>
            <a:xfrm>
              <a:off x="3835725" y="1585450"/>
              <a:ext cx="79275" cy="408175"/>
            </a:xfrm>
            <a:custGeom>
              <a:rect b="b" l="l" r="r" t="t"/>
              <a:pathLst>
                <a:path extrusionOk="0" h="16327" w="3171">
                  <a:moveTo>
                    <a:pt x="1110" y="0"/>
                  </a:moveTo>
                  <a:cubicBezTo>
                    <a:pt x="2061" y="159"/>
                    <a:pt x="2695" y="793"/>
                    <a:pt x="3171" y="1585"/>
                  </a:cubicBezTo>
                  <a:cubicBezTo>
                    <a:pt x="3171" y="1585"/>
                    <a:pt x="2854" y="1427"/>
                    <a:pt x="2854" y="1585"/>
                  </a:cubicBezTo>
                  <a:cubicBezTo>
                    <a:pt x="3012" y="6658"/>
                    <a:pt x="2061" y="11730"/>
                    <a:pt x="3012" y="16327"/>
                  </a:cubicBezTo>
                  <a:cubicBezTo>
                    <a:pt x="1586" y="12998"/>
                    <a:pt x="2537" y="7609"/>
                    <a:pt x="1903" y="3488"/>
                  </a:cubicBezTo>
                  <a:cubicBezTo>
                    <a:pt x="1744" y="4439"/>
                    <a:pt x="1586" y="5390"/>
                    <a:pt x="1586" y="6499"/>
                  </a:cubicBezTo>
                  <a:cubicBezTo>
                    <a:pt x="1427" y="8084"/>
                    <a:pt x="1269" y="9828"/>
                    <a:pt x="1269" y="11572"/>
                  </a:cubicBezTo>
                  <a:cubicBezTo>
                    <a:pt x="1" y="8243"/>
                    <a:pt x="1269" y="3805"/>
                    <a:pt x="11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38"/>
            <p:cNvSpPr/>
            <p:nvPr/>
          </p:nvSpPr>
          <p:spPr>
            <a:xfrm>
              <a:off x="4980950" y="1581475"/>
              <a:ext cx="31750" cy="43625"/>
            </a:xfrm>
            <a:custGeom>
              <a:rect b="b" l="l" r="r" t="t"/>
              <a:pathLst>
                <a:path extrusionOk="0" h="1745" w="1270">
                  <a:moveTo>
                    <a:pt x="1269" y="793"/>
                  </a:moveTo>
                  <a:cubicBezTo>
                    <a:pt x="1111" y="1110"/>
                    <a:pt x="794" y="1427"/>
                    <a:pt x="635" y="1744"/>
                  </a:cubicBezTo>
                  <a:cubicBezTo>
                    <a:pt x="318" y="1586"/>
                    <a:pt x="160" y="1427"/>
                    <a:pt x="1" y="1269"/>
                  </a:cubicBezTo>
                  <a:cubicBezTo>
                    <a:pt x="318" y="793"/>
                    <a:pt x="794" y="1"/>
                    <a:pt x="1269" y="7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38"/>
            <p:cNvSpPr/>
            <p:nvPr/>
          </p:nvSpPr>
          <p:spPr>
            <a:xfrm>
              <a:off x="3689100" y="1601300"/>
              <a:ext cx="71375" cy="229850"/>
            </a:xfrm>
            <a:custGeom>
              <a:rect b="b" l="l" r="r" t="t"/>
              <a:pathLst>
                <a:path extrusionOk="0" h="9194" w="2855">
                  <a:moveTo>
                    <a:pt x="318" y="159"/>
                  </a:moveTo>
                  <a:cubicBezTo>
                    <a:pt x="635" y="476"/>
                    <a:pt x="952" y="1268"/>
                    <a:pt x="1428" y="2061"/>
                  </a:cubicBezTo>
                  <a:cubicBezTo>
                    <a:pt x="1903" y="2695"/>
                    <a:pt x="2537" y="3329"/>
                    <a:pt x="2537" y="3963"/>
                  </a:cubicBezTo>
                  <a:cubicBezTo>
                    <a:pt x="2696" y="4756"/>
                    <a:pt x="2537" y="5865"/>
                    <a:pt x="2537" y="6658"/>
                  </a:cubicBezTo>
                  <a:cubicBezTo>
                    <a:pt x="2537" y="7609"/>
                    <a:pt x="2854" y="8718"/>
                    <a:pt x="2220" y="9194"/>
                  </a:cubicBezTo>
                  <a:cubicBezTo>
                    <a:pt x="2220" y="7450"/>
                    <a:pt x="2062" y="6341"/>
                    <a:pt x="1745" y="5231"/>
                  </a:cubicBezTo>
                  <a:cubicBezTo>
                    <a:pt x="1111" y="3646"/>
                    <a:pt x="1" y="2537"/>
                    <a:pt x="3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38"/>
            <p:cNvSpPr/>
            <p:nvPr/>
          </p:nvSpPr>
          <p:spPr>
            <a:xfrm>
              <a:off x="3938775" y="1605250"/>
              <a:ext cx="51525" cy="162500"/>
            </a:xfrm>
            <a:custGeom>
              <a:rect b="b" l="l" r="r" t="t"/>
              <a:pathLst>
                <a:path extrusionOk="0" h="6500" w="2061">
                  <a:moveTo>
                    <a:pt x="0" y="1"/>
                  </a:moveTo>
                  <a:cubicBezTo>
                    <a:pt x="317" y="635"/>
                    <a:pt x="951" y="952"/>
                    <a:pt x="1427" y="1745"/>
                  </a:cubicBezTo>
                  <a:cubicBezTo>
                    <a:pt x="1902" y="3013"/>
                    <a:pt x="1744" y="4756"/>
                    <a:pt x="2061" y="6341"/>
                  </a:cubicBezTo>
                  <a:cubicBezTo>
                    <a:pt x="1744" y="6500"/>
                    <a:pt x="1585" y="6024"/>
                    <a:pt x="1585" y="6024"/>
                  </a:cubicBezTo>
                  <a:cubicBezTo>
                    <a:pt x="476" y="4598"/>
                    <a:pt x="0" y="2379"/>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38"/>
            <p:cNvSpPr/>
            <p:nvPr/>
          </p:nvSpPr>
          <p:spPr>
            <a:xfrm>
              <a:off x="5008700" y="1609225"/>
              <a:ext cx="43625" cy="43625"/>
            </a:xfrm>
            <a:custGeom>
              <a:rect b="b" l="l" r="r" t="t"/>
              <a:pathLst>
                <a:path extrusionOk="0" h="1745" w="1745">
                  <a:moveTo>
                    <a:pt x="635" y="159"/>
                  </a:moveTo>
                  <a:cubicBezTo>
                    <a:pt x="952" y="317"/>
                    <a:pt x="1269" y="634"/>
                    <a:pt x="1744" y="793"/>
                  </a:cubicBezTo>
                  <a:cubicBezTo>
                    <a:pt x="1427" y="1268"/>
                    <a:pt x="1110" y="1427"/>
                    <a:pt x="793" y="1744"/>
                  </a:cubicBezTo>
                  <a:cubicBezTo>
                    <a:pt x="476" y="1586"/>
                    <a:pt x="318" y="1268"/>
                    <a:pt x="1" y="1110"/>
                  </a:cubicBezTo>
                  <a:cubicBezTo>
                    <a:pt x="159" y="793"/>
                    <a:pt x="476" y="476"/>
                    <a:pt x="6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38"/>
            <p:cNvSpPr/>
            <p:nvPr/>
          </p:nvSpPr>
          <p:spPr>
            <a:xfrm>
              <a:off x="4113125" y="1613175"/>
              <a:ext cx="55500" cy="225900"/>
            </a:xfrm>
            <a:custGeom>
              <a:rect b="b" l="l" r="r" t="t"/>
              <a:pathLst>
                <a:path extrusionOk="0" h="9036" w="2220">
                  <a:moveTo>
                    <a:pt x="2061" y="1"/>
                  </a:moveTo>
                  <a:cubicBezTo>
                    <a:pt x="2220" y="318"/>
                    <a:pt x="2061" y="1110"/>
                    <a:pt x="2061" y="1586"/>
                  </a:cubicBezTo>
                  <a:cubicBezTo>
                    <a:pt x="1903" y="1269"/>
                    <a:pt x="2061" y="793"/>
                    <a:pt x="1744" y="476"/>
                  </a:cubicBezTo>
                  <a:cubicBezTo>
                    <a:pt x="1427" y="635"/>
                    <a:pt x="1427" y="1428"/>
                    <a:pt x="1427" y="1745"/>
                  </a:cubicBezTo>
                  <a:cubicBezTo>
                    <a:pt x="1427" y="4281"/>
                    <a:pt x="1269" y="7134"/>
                    <a:pt x="317" y="9036"/>
                  </a:cubicBezTo>
                  <a:cubicBezTo>
                    <a:pt x="317" y="6817"/>
                    <a:pt x="317" y="3805"/>
                    <a:pt x="0" y="1586"/>
                  </a:cubicBezTo>
                  <a:cubicBezTo>
                    <a:pt x="793" y="1269"/>
                    <a:pt x="1427" y="635"/>
                    <a:pt x="20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38"/>
            <p:cNvSpPr/>
            <p:nvPr/>
          </p:nvSpPr>
          <p:spPr>
            <a:xfrm>
              <a:off x="3490975" y="1621100"/>
              <a:ext cx="99100" cy="487450"/>
            </a:xfrm>
            <a:custGeom>
              <a:rect b="b" l="l" r="r" t="t"/>
              <a:pathLst>
                <a:path extrusionOk="0" h="19498" w="3964">
                  <a:moveTo>
                    <a:pt x="3171" y="1"/>
                  </a:moveTo>
                  <a:cubicBezTo>
                    <a:pt x="3963" y="952"/>
                    <a:pt x="3012" y="1745"/>
                    <a:pt x="2695" y="2696"/>
                  </a:cubicBezTo>
                  <a:cubicBezTo>
                    <a:pt x="2061" y="4439"/>
                    <a:pt x="1744" y="6658"/>
                    <a:pt x="1903" y="9195"/>
                  </a:cubicBezTo>
                  <a:cubicBezTo>
                    <a:pt x="2220" y="12840"/>
                    <a:pt x="3012" y="16010"/>
                    <a:pt x="3329" y="19498"/>
                  </a:cubicBezTo>
                  <a:cubicBezTo>
                    <a:pt x="2537" y="17120"/>
                    <a:pt x="793" y="15535"/>
                    <a:pt x="476" y="12840"/>
                  </a:cubicBezTo>
                  <a:cubicBezTo>
                    <a:pt x="1" y="7926"/>
                    <a:pt x="2061" y="3647"/>
                    <a:pt x="31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38"/>
            <p:cNvSpPr/>
            <p:nvPr/>
          </p:nvSpPr>
          <p:spPr>
            <a:xfrm>
              <a:off x="2856950" y="1625075"/>
              <a:ext cx="71350" cy="158525"/>
            </a:xfrm>
            <a:custGeom>
              <a:rect b="b" l="l" r="r" t="t"/>
              <a:pathLst>
                <a:path extrusionOk="0" h="6341" w="2854">
                  <a:moveTo>
                    <a:pt x="2695" y="0"/>
                  </a:moveTo>
                  <a:cubicBezTo>
                    <a:pt x="2853" y="2378"/>
                    <a:pt x="1902" y="4280"/>
                    <a:pt x="793" y="5707"/>
                  </a:cubicBezTo>
                  <a:cubicBezTo>
                    <a:pt x="634" y="5707"/>
                    <a:pt x="317" y="5707"/>
                    <a:pt x="317" y="5865"/>
                  </a:cubicBezTo>
                  <a:cubicBezTo>
                    <a:pt x="159" y="6024"/>
                    <a:pt x="159" y="6182"/>
                    <a:pt x="0" y="6341"/>
                  </a:cubicBezTo>
                  <a:cubicBezTo>
                    <a:pt x="476" y="4122"/>
                    <a:pt x="1744" y="1903"/>
                    <a:pt x="2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38"/>
            <p:cNvSpPr/>
            <p:nvPr/>
          </p:nvSpPr>
          <p:spPr>
            <a:xfrm>
              <a:off x="3324550" y="1633000"/>
              <a:ext cx="23800" cy="146650"/>
            </a:xfrm>
            <a:custGeom>
              <a:rect b="b" l="l" r="r" t="t"/>
              <a:pathLst>
                <a:path extrusionOk="0" h="5866" w="952">
                  <a:moveTo>
                    <a:pt x="793" y="0"/>
                  </a:moveTo>
                  <a:cubicBezTo>
                    <a:pt x="951" y="635"/>
                    <a:pt x="793" y="1427"/>
                    <a:pt x="476" y="1744"/>
                  </a:cubicBezTo>
                  <a:cubicBezTo>
                    <a:pt x="793" y="3012"/>
                    <a:pt x="317" y="4597"/>
                    <a:pt x="159" y="5865"/>
                  </a:cubicBezTo>
                  <a:cubicBezTo>
                    <a:pt x="0" y="3963"/>
                    <a:pt x="476" y="1903"/>
                    <a:pt x="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38"/>
            <p:cNvSpPr/>
            <p:nvPr/>
          </p:nvSpPr>
          <p:spPr>
            <a:xfrm>
              <a:off x="5044375" y="1640925"/>
              <a:ext cx="39650" cy="35700"/>
            </a:xfrm>
            <a:custGeom>
              <a:rect b="b" l="l" r="r" t="t"/>
              <a:pathLst>
                <a:path extrusionOk="0" h="1428" w="1586">
                  <a:moveTo>
                    <a:pt x="1585" y="635"/>
                  </a:moveTo>
                  <a:cubicBezTo>
                    <a:pt x="1110" y="793"/>
                    <a:pt x="951" y="1110"/>
                    <a:pt x="634" y="1427"/>
                  </a:cubicBezTo>
                  <a:cubicBezTo>
                    <a:pt x="476" y="1269"/>
                    <a:pt x="159" y="1110"/>
                    <a:pt x="0" y="952"/>
                  </a:cubicBezTo>
                  <a:cubicBezTo>
                    <a:pt x="159" y="635"/>
                    <a:pt x="476" y="318"/>
                    <a:pt x="634" y="0"/>
                  </a:cubicBezTo>
                  <a:cubicBezTo>
                    <a:pt x="1110" y="159"/>
                    <a:pt x="1268" y="476"/>
                    <a:pt x="1585" y="63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38"/>
            <p:cNvSpPr/>
            <p:nvPr/>
          </p:nvSpPr>
          <p:spPr>
            <a:xfrm>
              <a:off x="3043175" y="1648850"/>
              <a:ext cx="245725" cy="594425"/>
            </a:xfrm>
            <a:custGeom>
              <a:rect b="b" l="l" r="r" t="t"/>
              <a:pathLst>
                <a:path extrusionOk="0" h="23777" w="9829">
                  <a:moveTo>
                    <a:pt x="9353" y="1"/>
                  </a:moveTo>
                  <a:cubicBezTo>
                    <a:pt x="9194" y="1903"/>
                    <a:pt x="9353" y="4280"/>
                    <a:pt x="9670" y="6341"/>
                  </a:cubicBezTo>
                  <a:cubicBezTo>
                    <a:pt x="9670" y="7767"/>
                    <a:pt x="9194" y="8719"/>
                    <a:pt x="9036" y="9828"/>
                  </a:cubicBezTo>
                  <a:cubicBezTo>
                    <a:pt x="9353" y="9987"/>
                    <a:pt x="9353" y="9511"/>
                    <a:pt x="9829" y="9828"/>
                  </a:cubicBezTo>
                  <a:cubicBezTo>
                    <a:pt x="9194" y="12047"/>
                    <a:pt x="8877" y="14108"/>
                    <a:pt x="7768" y="15693"/>
                  </a:cubicBezTo>
                  <a:cubicBezTo>
                    <a:pt x="6817" y="17437"/>
                    <a:pt x="5390" y="18705"/>
                    <a:pt x="4439" y="19973"/>
                  </a:cubicBezTo>
                  <a:cubicBezTo>
                    <a:pt x="4281" y="18863"/>
                    <a:pt x="4915" y="18388"/>
                    <a:pt x="5390" y="17595"/>
                  </a:cubicBezTo>
                  <a:cubicBezTo>
                    <a:pt x="6500" y="16327"/>
                    <a:pt x="7292" y="15217"/>
                    <a:pt x="7768" y="13315"/>
                  </a:cubicBezTo>
                  <a:cubicBezTo>
                    <a:pt x="7292" y="13315"/>
                    <a:pt x="7134" y="14108"/>
                    <a:pt x="6975" y="14583"/>
                  </a:cubicBezTo>
                  <a:cubicBezTo>
                    <a:pt x="6024" y="16010"/>
                    <a:pt x="4439" y="17278"/>
                    <a:pt x="3330" y="18705"/>
                  </a:cubicBezTo>
                  <a:cubicBezTo>
                    <a:pt x="2062" y="20131"/>
                    <a:pt x="1111" y="21716"/>
                    <a:pt x="476" y="23777"/>
                  </a:cubicBezTo>
                  <a:cubicBezTo>
                    <a:pt x="1" y="22033"/>
                    <a:pt x="952" y="20924"/>
                    <a:pt x="1745" y="19656"/>
                  </a:cubicBezTo>
                  <a:cubicBezTo>
                    <a:pt x="3330" y="17437"/>
                    <a:pt x="5390" y="15534"/>
                    <a:pt x="6341" y="12523"/>
                  </a:cubicBezTo>
                  <a:cubicBezTo>
                    <a:pt x="6817" y="10462"/>
                    <a:pt x="7768" y="8560"/>
                    <a:pt x="8243" y="6499"/>
                  </a:cubicBezTo>
                  <a:cubicBezTo>
                    <a:pt x="8719" y="4439"/>
                    <a:pt x="8877" y="2220"/>
                    <a:pt x="93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38"/>
            <p:cNvSpPr/>
            <p:nvPr/>
          </p:nvSpPr>
          <p:spPr>
            <a:xfrm>
              <a:off x="1965325" y="1648850"/>
              <a:ext cx="15875" cy="35700"/>
            </a:xfrm>
            <a:custGeom>
              <a:rect b="b" l="l" r="r" t="t"/>
              <a:pathLst>
                <a:path extrusionOk="0" h="1428" w="635">
                  <a:moveTo>
                    <a:pt x="634" y="1"/>
                  </a:moveTo>
                  <a:cubicBezTo>
                    <a:pt x="634" y="476"/>
                    <a:pt x="634" y="952"/>
                    <a:pt x="634" y="1269"/>
                  </a:cubicBezTo>
                  <a:cubicBezTo>
                    <a:pt x="634" y="1427"/>
                    <a:pt x="476" y="1427"/>
                    <a:pt x="317" y="1427"/>
                  </a:cubicBezTo>
                  <a:cubicBezTo>
                    <a:pt x="317" y="952"/>
                    <a:pt x="159" y="635"/>
                    <a:pt x="0" y="159"/>
                  </a:cubicBezTo>
                  <a:cubicBezTo>
                    <a:pt x="159" y="159"/>
                    <a:pt x="317" y="1"/>
                    <a:pt x="6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38"/>
            <p:cNvSpPr/>
            <p:nvPr/>
          </p:nvSpPr>
          <p:spPr>
            <a:xfrm>
              <a:off x="4259750" y="1656775"/>
              <a:ext cx="63425" cy="364600"/>
            </a:xfrm>
            <a:custGeom>
              <a:rect b="b" l="l" r="r" t="t"/>
              <a:pathLst>
                <a:path extrusionOk="0" h="14584" w="2537">
                  <a:moveTo>
                    <a:pt x="317" y="1"/>
                  </a:moveTo>
                  <a:cubicBezTo>
                    <a:pt x="1110" y="2537"/>
                    <a:pt x="2061" y="5390"/>
                    <a:pt x="2219" y="8719"/>
                  </a:cubicBezTo>
                  <a:cubicBezTo>
                    <a:pt x="2378" y="9828"/>
                    <a:pt x="2536" y="11096"/>
                    <a:pt x="2219" y="12047"/>
                  </a:cubicBezTo>
                  <a:cubicBezTo>
                    <a:pt x="2219" y="12840"/>
                    <a:pt x="1585" y="13632"/>
                    <a:pt x="1427" y="14583"/>
                  </a:cubicBezTo>
                  <a:cubicBezTo>
                    <a:pt x="1427" y="13632"/>
                    <a:pt x="1427" y="12681"/>
                    <a:pt x="1268" y="11572"/>
                  </a:cubicBezTo>
                  <a:cubicBezTo>
                    <a:pt x="1268" y="10621"/>
                    <a:pt x="951" y="9670"/>
                    <a:pt x="951" y="8877"/>
                  </a:cubicBezTo>
                  <a:cubicBezTo>
                    <a:pt x="793" y="6658"/>
                    <a:pt x="951" y="4756"/>
                    <a:pt x="476" y="3012"/>
                  </a:cubicBezTo>
                  <a:cubicBezTo>
                    <a:pt x="317" y="1903"/>
                    <a:pt x="0" y="1110"/>
                    <a:pt x="3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38"/>
            <p:cNvSpPr/>
            <p:nvPr/>
          </p:nvSpPr>
          <p:spPr>
            <a:xfrm>
              <a:off x="1941550" y="1656775"/>
              <a:ext cx="19825" cy="35700"/>
            </a:xfrm>
            <a:custGeom>
              <a:rect b="b" l="l" r="r" t="t"/>
              <a:pathLst>
                <a:path extrusionOk="0" h="1428" w="793">
                  <a:moveTo>
                    <a:pt x="317" y="1"/>
                  </a:moveTo>
                  <a:cubicBezTo>
                    <a:pt x="476" y="318"/>
                    <a:pt x="793" y="1110"/>
                    <a:pt x="476" y="1427"/>
                  </a:cubicBezTo>
                  <a:cubicBezTo>
                    <a:pt x="159" y="1110"/>
                    <a:pt x="159" y="476"/>
                    <a:pt x="0" y="159"/>
                  </a:cubicBezTo>
                  <a:cubicBezTo>
                    <a:pt x="159" y="159"/>
                    <a:pt x="317" y="159"/>
                    <a:pt x="3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38"/>
            <p:cNvSpPr/>
            <p:nvPr/>
          </p:nvSpPr>
          <p:spPr>
            <a:xfrm>
              <a:off x="5076075" y="1664700"/>
              <a:ext cx="39650" cy="31725"/>
            </a:xfrm>
            <a:custGeom>
              <a:rect b="b" l="l" r="r" t="t"/>
              <a:pathLst>
                <a:path extrusionOk="0" h="1269" w="1586">
                  <a:moveTo>
                    <a:pt x="634" y="1"/>
                  </a:moveTo>
                  <a:cubicBezTo>
                    <a:pt x="951" y="318"/>
                    <a:pt x="1427" y="476"/>
                    <a:pt x="1585" y="793"/>
                  </a:cubicBezTo>
                  <a:cubicBezTo>
                    <a:pt x="1110" y="793"/>
                    <a:pt x="951" y="1110"/>
                    <a:pt x="634" y="1269"/>
                  </a:cubicBezTo>
                  <a:cubicBezTo>
                    <a:pt x="476" y="1110"/>
                    <a:pt x="159" y="952"/>
                    <a:pt x="0" y="952"/>
                  </a:cubicBezTo>
                  <a:cubicBezTo>
                    <a:pt x="159" y="635"/>
                    <a:pt x="476" y="318"/>
                    <a:pt x="6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38"/>
            <p:cNvSpPr/>
            <p:nvPr/>
          </p:nvSpPr>
          <p:spPr>
            <a:xfrm>
              <a:off x="1917775" y="1668675"/>
              <a:ext cx="19825" cy="35675"/>
            </a:xfrm>
            <a:custGeom>
              <a:rect b="b" l="l" r="r" t="t"/>
              <a:pathLst>
                <a:path extrusionOk="0" h="1427" w="793">
                  <a:moveTo>
                    <a:pt x="317" y="0"/>
                  </a:moveTo>
                  <a:cubicBezTo>
                    <a:pt x="634" y="317"/>
                    <a:pt x="634" y="793"/>
                    <a:pt x="793" y="1268"/>
                  </a:cubicBezTo>
                  <a:cubicBezTo>
                    <a:pt x="634" y="1268"/>
                    <a:pt x="634" y="1427"/>
                    <a:pt x="476" y="1268"/>
                  </a:cubicBezTo>
                  <a:cubicBezTo>
                    <a:pt x="317" y="951"/>
                    <a:pt x="159" y="476"/>
                    <a:pt x="0" y="159"/>
                  </a:cubicBezTo>
                  <a:cubicBezTo>
                    <a:pt x="159" y="159"/>
                    <a:pt x="317" y="0"/>
                    <a:pt x="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38"/>
            <p:cNvSpPr/>
            <p:nvPr/>
          </p:nvSpPr>
          <p:spPr>
            <a:xfrm>
              <a:off x="3118475" y="1668675"/>
              <a:ext cx="55500" cy="178325"/>
            </a:xfrm>
            <a:custGeom>
              <a:rect b="b" l="l" r="r" t="t"/>
              <a:pathLst>
                <a:path extrusionOk="0" h="7133" w="2220">
                  <a:moveTo>
                    <a:pt x="318" y="0"/>
                  </a:moveTo>
                  <a:cubicBezTo>
                    <a:pt x="952" y="2378"/>
                    <a:pt x="1903" y="4438"/>
                    <a:pt x="2220" y="7133"/>
                  </a:cubicBezTo>
                  <a:cubicBezTo>
                    <a:pt x="1269" y="5072"/>
                    <a:pt x="1" y="3329"/>
                    <a:pt x="3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38"/>
            <p:cNvSpPr/>
            <p:nvPr/>
          </p:nvSpPr>
          <p:spPr>
            <a:xfrm>
              <a:off x="3558350" y="1668675"/>
              <a:ext cx="99075" cy="380425"/>
            </a:xfrm>
            <a:custGeom>
              <a:rect b="b" l="l" r="r" t="t"/>
              <a:pathLst>
                <a:path extrusionOk="0" h="15217" w="3963">
                  <a:moveTo>
                    <a:pt x="951" y="0"/>
                  </a:moveTo>
                  <a:cubicBezTo>
                    <a:pt x="1268" y="793"/>
                    <a:pt x="1902" y="2219"/>
                    <a:pt x="2536" y="3170"/>
                  </a:cubicBezTo>
                  <a:cubicBezTo>
                    <a:pt x="2853" y="3487"/>
                    <a:pt x="3487" y="3963"/>
                    <a:pt x="3646" y="4280"/>
                  </a:cubicBezTo>
                  <a:cubicBezTo>
                    <a:pt x="3804" y="4597"/>
                    <a:pt x="3646" y="4914"/>
                    <a:pt x="3646" y="5231"/>
                  </a:cubicBezTo>
                  <a:cubicBezTo>
                    <a:pt x="3646" y="6499"/>
                    <a:pt x="3963" y="7767"/>
                    <a:pt x="3804" y="9035"/>
                  </a:cubicBezTo>
                  <a:cubicBezTo>
                    <a:pt x="3646" y="10937"/>
                    <a:pt x="2695" y="12681"/>
                    <a:pt x="2378" y="14266"/>
                  </a:cubicBezTo>
                  <a:cubicBezTo>
                    <a:pt x="2219" y="10937"/>
                    <a:pt x="2061" y="7450"/>
                    <a:pt x="1585" y="4121"/>
                  </a:cubicBezTo>
                  <a:cubicBezTo>
                    <a:pt x="1268" y="4914"/>
                    <a:pt x="1268" y="5865"/>
                    <a:pt x="1268" y="6816"/>
                  </a:cubicBezTo>
                  <a:cubicBezTo>
                    <a:pt x="1268" y="9511"/>
                    <a:pt x="1585" y="12364"/>
                    <a:pt x="1585" y="15217"/>
                  </a:cubicBezTo>
                  <a:cubicBezTo>
                    <a:pt x="317" y="10937"/>
                    <a:pt x="0" y="4597"/>
                    <a:pt x="9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38"/>
            <p:cNvSpPr/>
            <p:nvPr/>
          </p:nvSpPr>
          <p:spPr>
            <a:xfrm>
              <a:off x="3994250" y="1672625"/>
              <a:ext cx="87200" cy="253650"/>
            </a:xfrm>
            <a:custGeom>
              <a:rect b="b" l="l" r="r" t="t"/>
              <a:pathLst>
                <a:path extrusionOk="0" h="10146" w="3488">
                  <a:moveTo>
                    <a:pt x="0" y="1"/>
                  </a:moveTo>
                  <a:cubicBezTo>
                    <a:pt x="317" y="1"/>
                    <a:pt x="476" y="318"/>
                    <a:pt x="634" y="318"/>
                  </a:cubicBezTo>
                  <a:cubicBezTo>
                    <a:pt x="1110" y="2695"/>
                    <a:pt x="2061" y="4756"/>
                    <a:pt x="2695" y="7134"/>
                  </a:cubicBezTo>
                  <a:cubicBezTo>
                    <a:pt x="3012" y="8085"/>
                    <a:pt x="3487" y="9194"/>
                    <a:pt x="3012" y="10145"/>
                  </a:cubicBezTo>
                  <a:cubicBezTo>
                    <a:pt x="3012" y="8560"/>
                    <a:pt x="2219" y="7292"/>
                    <a:pt x="1585" y="6182"/>
                  </a:cubicBezTo>
                  <a:cubicBezTo>
                    <a:pt x="1268" y="5707"/>
                    <a:pt x="793" y="5390"/>
                    <a:pt x="793" y="5073"/>
                  </a:cubicBezTo>
                  <a:cubicBezTo>
                    <a:pt x="476" y="4439"/>
                    <a:pt x="634" y="3329"/>
                    <a:pt x="476" y="2537"/>
                  </a:cubicBezTo>
                  <a:cubicBezTo>
                    <a:pt x="476" y="1586"/>
                    <a:pt x="317" y="793"/>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38"/>
            <p:cNvSpPr/>
            <p:nvPr/>
          </p:nvSpPr>
          <p:spPr>
            <a:xfrm>
              <a:off x="2583500" y="1676600"/>
              <a:ext cx="23800" cy="23800"/>
            </a:xfrm>
            <a:custGeom>
              <a:rect b="b" l="l" r="r" t="t"/>
              <a:pathLst>
                <a:path extrusionOk="0" h="952" w="952">
                  <a:moveTo>
                    <a:pt x="1" y="0"/>
                  </a:moveTo>
                  <a:cubicBezTo>
                    <a:pt x="318" y="0"/>
                    <a:pt x="476" y="0"/>
                    <a:pt x="952" y="0"/>
                  </a:cubicBezTo>
                  <a:cubicBezTo>
                    <a:pt x="952" y="317"/>
                    <a:pt x="952" y="793"/>
                    <a:pt x="793" y="951"/>
                  </a:cubicBezTo>
                  <a:cubicBezTo>
                    <a:pt x="476" y="951"/>
                    <a:pt x="318" y="951"/>
                    <a:pt x="1" y="793"/>
                  </a:cubicBezTo>
                  <a:cubicBezTo>
                    <a:pt x="159" y="476"/>
                    <a:pt x="1" y="317"/>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38"/>
            <p:cNvSpPr/>
            <p:nvPr/>
          </p:nvSpPr>
          <p:spPr>
            <a:xfrm>
              <a:off x="4311250" y="1676600"/>
              <a:ext cx="51550" cy="321000"/>
            </a:xfrm>
            <a:custGeom>
              <a:rect b="b" l="l" r="r" t="t"/>
              <a:pathLst>
                <a:path extrusionOk="0" h="12840" w="2062">
                  <a:moveTo>
                    <a:pt x="635" y="0"/>
                  </a:moveTo>
                  <a:cubicBezTo>
                    <a:pt x="1745" y="3329"/>
                    <a:pt x="2062" y="8877"/>
                    <a:pt x="1269" y="12839"/>
                  </a:cubicBezTo>
                  <a:cubicBezTo>
                    <a:pt x="952" y="11888"/>
                    <a:pt x="1110" y="10937"/>
                    <a:pt x="1110" y="9986"/>
                  </a:cubicBezTo>
                  <a:cubicBezTo>
                    <a:pt x="1110" y="6975"/>
                    <a:pt x="635" y="4121"/>
                    <a:pt x="1" y="1902"/>
                  </a:cubicBezTo>
                  <a:cubicBezTo>
                    <a:pt x="318" y="1268"/>
                    <a:pt x="635" y="793"/>
                    <a:pt x="6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38"/>
            <p:cNvSpPr/>
            <p:nvPr/>
          </p:nvSpPr>
          <p:spPr>
            <a:xfrm>
              <a:off x="2619175" y="1676600"/>
              <a:ext cx="15875" cy="31725"/>
            </a:xfrm>
            <a:custGeom>
              <a:rect b="b" l="l" r="r" t="t"/>
              <a:pathLst>
                <a:path extrusionOk="0" h="1269" w="635">
                  <a:moveTo>
                    <a:pt x="159" y="159"/>
                  </a:moveTo>
                  <a:cubicBezTo>
                    <a:pt x="317" y="0"/>
                    <a:pt x="476" y="159"/>
                    <a:pt x="635" y="159"/>
                  </a:cubicBezTo>
                  <a:cubicBezTo>
                    <a:pt x="635" y="476"/>
                    <a:pt x="476" y="793"/>
                    <a:pt x="635" y="1268"/>
                  </a:cubicBezTo>
                  <a:cubicBezTo>
                    <a:pt x="317" y="1268"/>
                    <a:pt x="317" y="1268"/>
                    <a:pt x="159" y="1268"/>
                  </a:cubicBezTo>
                  <a:cubicBezTo>
                    <a:pt x="159" y="793"/>
                    <a:pt x="0" y="476"/>
                    <a:pt x="159" y="1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38"/>
            <p:cNvSpPr/>
            <p:nvPr/>
          </p:nvSpPr>
          <p:spPr>
            <a:xfrm>
              <a:off x="3677225" y="1680550"/>
              <a:ext cx="63425" cy="344775"/>
            </a:xfrm>
            <a:custGeom>
              <a:rect b="b" l="l" r="r" t="t"/>
              <a:pathLst>
                <a:path extrusionOk="0" h="13791" w="2537">
                  <a:moveTo>
                    <a:pt x="159" y="1"/>
                  </a:moveTo>
                  <a:cubicBezTo>
                    <a:pt x="2537" y="2854"/>
                    <a:pt x="1427" y="9036"/>
                    <a:pt x="1744" y="13791"/>
                  </a:cubicBezTo>
                  <a:cubicBezTo>
                    <a:pt x="0" y="10304"/>
                    <a:pt x="634" y="4756"/>
                    <a:pt x="1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38"/>
            <p:cNvSpPr/>
            <p:nvPr/>
          </p:nvSpPr>
          <p:spPr>
            <a:xfrm>
              <a:off x="2650875" y="1680550"/>
              <a:ext cx="23800" cy="35700"/>
            </a:xfrm>
            <a:custGeom>
              <a:rect b="b" l="l" r="r" t="t"/>
              <a:pathLst>
                <a:path extrusionOk="0" h="1428" w="952">
                  <a:moveTo>
                    <a:pt x="1" y="159"/>
                  </a:moveTo>
                  <a:cubicBezTo>
                    <a:pt x="318" y="1"/>
                    <a:pt x="635" y="159"/>
                    <a:pt x="952" y="159"/>
                  </a:cubicBezTo>
                  <a:cubicBezTo>
                    <a:pt x="793" y="635"/>
                    <a:pt x="635" y="952"/>
                    <a:pt x="635" y="1427"/>
                  </a:cubicBezTo>
                  <a:cubicBezTo>
                    <a:pt x="476" y="1427"/>
                    <a:pt x="318" y="1427"/>
                    <a:pt x="159" y="1427"/>
                  </a:cubicBezTo>
                  <a:cubicBezTo>
                    <a:pt x="1" y="952"/>
                    <a:pt x="159" y="476"/>
                    <a:pt x="1" y="1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38"/>
            <p:cNvSpPr/>
            <p:nvPr/>
          </p:nvSpPr>
          <p:spPr>
            <a:xfrm>
              <a:off x="2686550" y="1684525"/>
              <a:ext cx="15875" cy="23800"/>
            </a:xfrm>
            <a:custGeom>
              <a:rect b="b" l="l" r="r" t="t"/>
              <a:pathLst>
                <a:path extrusionOk="0" h="952" w="635">
                  <a:moveTo>
                    <a:pt x="159" y="0"/>
                  </a:moveTo>
                  <a:lnTo>
                    <a:pt x="634" y="0"/>
                  </a:lnTo>
                  <a:cubicBezTo>
                    <a:pt x="476" y="476"/>
                    <a:pt x="159" y="634"/>
                    <a:pt x="0" y="951"/>
                  </a:cubicBezTo>
                  <a:cubicBezTo>
                    <a:pt x="0" y="793"/>
                    <a:pt x="0" y="317"/>
                    <a:pt x="1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38"/>
            <p:cNvSpPr/>
            <p:nvPr/>
          </p:nvSpPr>
          <p:spPr>
            <a:xfrm>
              <a:off x="5107775" y="1688475"/>
              <a:ext cx="31725" cy="31725"/>
            </a:xfrm>
            <a:custGeom>
              <a:rect b="b" l="l" r="r" t="t"/>
              <a:pathLst>
                <a:path extrusionOk="0" h="1269" w="1269">
                  <a:moveTo>
                    <a:pt x="634" y="1"/>
                  </a:moveTo>
                  <a:cubicBezTo>
                    <a:pt x="951" y="159"/>
                    <a:pt x="1110" y="318"/>
                    <a:pt x="1268" y="476"/>
                  </a:cubicBezTo>
                  <a:cubicBezTo>
                    <a:pt x="1268" y="793"/>
                    <a:pt x="793" y="952"/>
                    <a:pt x="634" y="1269"/>
                  </a:cubicBezTo>
                  <a:cubicBezTo>
                    <a:pt x="317" y="1110"/>
                    <a:pt x="317" y="952"/>
                    <a:pt x="0" y="793"/>
                  </a:cubicBezTo>
                  <a:cubicBezTo>
                    <a:pt x="0" y="318"/>
                    <a:pt x="476" y="318"/>
                    <a:pt x="6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38"/>
            <p:cNvSpPr/>
            <p:nvPr/>
          </p:nvSpPr>
          <p:spPr>
            <a:xfrm>
              <a:off x="2932225" y="1708300"/>
              <a:ext cx="63425" cy="146650"/>
            </a:xfrm>
            <a:custGeom>
              <a:rect b="b" l="l" r="r" t="t"/>
              <a:pathLst>
                <a:path extrusionOk="0" h="5866" w="2537">
                  <a:moveTo>
                    <a:pt x="2378" y="0"/>
                  </a:moveTo>
                  <a:cubicBezTo>
                    <a:pt x="2537" y="793"/>
                    <a:pt x="2220" y="2061"/>
                    <a:pt x="2537" y="2695"/>
                  </a:cubicBezTo>
                  <a:cubicBezTo>
                    <a:pt x="1586" y="3646"/>
                    <a:pt x="635" y="4597"/>
                    <a:pt x="1" y="5865"/>
                  </a:cubicBezTo>
                  <a:cubicBezTo>
                    <a:pt x="159" y="4438"/>
                    <a:pt x="1" y="2853"/>
                    <a:pt x="635" y="1744"/>
                  </a:cubicBezTo>
                  <a:cubicBezTo>
                    <a:pt x="952" y="951"/>
                    <a:pt x="1903" y="634"/>
                    <a:pt x="23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38"/>
            <p:cNvSpPr/>
            <p:nvPr/>
          </p:nvSpPr>
          <p:spPr>
            <a:xfrm>
              <a:off x="2805425" y="1708300"/>
              <a:ext cx="39650" cy="186275"/>
            </a:xfrm>
            <a:custGeom>
              <a:rect b="b" l="l" r="r" t="t"/>
              <a:pathLst>
                <a:path extrusionOk="0" h="7451" w="1586">
                  <a:moveTo>
                    <a:pt x="1427" y="0"/>
                  </a:moveTo>
                  <a:cubicBezTo>
                    <a:pt x="1585" y="1268"/>
                    <a:pt x="1268" y="2695"/>
                    <a:pt x="951" y="3487"/>
                  </a:cubicBezTo>
                  <a:cubicBezTo>
                    <a:pt x="1110" y="4755"/>
                    <a:pt x="317" y="6182"/>
                    <a:pt x="159" y="7450"/>
                  </a:cubicBezTo>
                  <a:cubicBezTo>
                    <a:pt x="0" y="4755"/>
                    <a:pt x="476" y="2061"/>
                    <a:pt x="14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38"/>
            <p:cNvSpPr/>
            <p:nvPr/>
          </p:nvSpPr>
          <p:spPr>
            <a:xfrm>
              <a:off x="5139475" y="1704325"/>
              <a:ext cx="31725" cy="39650"/>
            </a:xfrm>
            <a:custGeom>
              <a:rect b="b" l="l" r="r" t="t"/>
              <a:pathLst>
                <a:path extrusionOk="0" h="1586" w="1269">
                  <a:moveTo>
                    <a:pt x="1268" y="793"/>
                  </a:moveTo>
                  <a:cubicBezTo>
                    <a:pt x="1268" y="1110"/>
                    <a:pt x="1110" y="1269"/>
                    <a:pt x="1110" y="1586"/>
                  </a:cubicBezTo>
                  <a:cubicBezTo>
                    <a:pt x="634" y="1427"/>
                    <a:pt x="476" y="1110"/>
                    <a:pt x="0" y="1110"/>
                  </a:cubicBezTo>
                  <a:cubicBezTo>
                    <a:pt x="317" y="476"/>
                    <a:pt x="793" y="1"/>
                    <a:pt x="1268" y="7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38"/>
            <p:cNvSpPr/>
            <p:nvPr/>
          </p:nvSpPr>
          <p:spPr>
            <a:xfrm>
              <a:off x="4235975" y="1712250"/>
              <a:ext cx="35675" cy="178350"/>
            </a:xfrm>
            <a:custGeom>
              <a:rect b="b" l="l" r="r" t="t"/>
              <a:pathLst>
                <a:path extrusionOk="0" h="7134" w="1427">
                  <a:moveTo>
                    <a:pt x="793" y="1"/>
                  </a:moveTo>
                  <a:cubicBezTo>
                    <a:pt x="1427" y="1903"/>
                    <a:pt x="1268" y="5231"/>
                    <a:pt x="634" y="7134"/>
                  </a:cubicBezTo>
                  <a:cubicBezTo>
                    <a:pt x="793" y="4756"/>
                    <a:pt x="0" y="1903"/>
                    <a:pt x="7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38"/>
            <p:cNvSpPr/>
            <p:nvPr/>
          </p:nvSpPr>
          <p:spPr>
            <a:xfrm>
              <a:off x="3911025" y="1716225"/>
              <a:ext cx="138725" cy="289300"/>
            </a:xfrm>
            <a:custGeom>
              <a:rect b="b" l="l" r="r" t="t"/>
              <a:pathLst>
                <a:path extrusionOk="0" h="11572" w="5549">
                  <a:moveTo>
                    <a:pt x="635" y="0"/>
                  </a:moveTo>
                  <a:cubicBezTo>
                    <a:pt x="952" y="793"/>
                    <a:pt x="1269" y="1585"/>
                    <a:pt x="1903" y="2378"/>
                  </a:cubicBezTo>
                  <a:cubicBezTo>
                    <a:pt x="2378" y="3012"/>
                    <a:pt x="3012" y="3646"/>
                    <a:pt x="3329" y="4280"/>
                  </a:cubicBezTo>
                  <a:cubicBezTo>
                    <a:pt x="3805" y="5231"/>
                    <a:pt x="3963" y="6341"/>
                    <a:pt x="4756" y="6975"/>
                  </a:cubicBezTo>
                  <a:cubicBezTo>
                    <a:pt x="4914" y="7450"/>
                    <a:pt x="4914" y="7609"/>
                    <a:pt x="5073" y="7609"/>
                  </a:cubicBezTo>
                  <a:cubicBezTo>
                    <a:pt x="5390" y="8718"/>
                    <a:pt x="5548" y="9986"/>
                    <a:pt x="5548" y="11571"/>
                  </a:cubicBezTo>
                  <a:cubicBezTo>
                    <a:pt x="4439" y="7133"/>
                    <a:pt x="0" y="6024"/>
                    <a:pt x="6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38"/>
            <p:cNvSpPr/>
            <p:nvPr/>
          </p:nvSpPr>
          <p:spPr>
            <a:xfrm>
              <a:off x="4164650" y="1724150"/>
              <a:ext cx="59450" cy="237775"/>
            </a:xfrm>
            <a:custGeom>
              <a:rect b="b" l="l" r="r" t="t"/>
              <a:pathLst>
                <a:path extrusionOk="0" h="9511" w="2378">
                  <a:moveTo>
                    <a:pt x="159" y="0"/>
                  </a:moveTo>
                  <a:cubicBezTo>
                    <a:pt x="634" y="1427"/>
                    <a:pt x="951" y="3012"/>
                    <a:pt x="1427" y="4597"/>
                  </a:cubicBezTo>
                  <a:cubicBezTo>
                    <a:pt x="1902" y="6182"/>
                    <a:pt x="2378" y="7767"/>
                    <a:pt x="2378" y="9511"/>
                  </a:cubicBezTo>
                  <a:cubicBezTo>
                    <a:pt x="1110" y="6816"/>
                    <a:pt x="0" y="3804"/>
                    <a:pt x="1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38"/>
            <p:cNvSpPr/>
            <p:nvPr/>
          </p:nvSpPr>
          <p:spPr>
            <a:xfrm>
              <a:off x="5179100" y="1732075"/>
              <a:ext cx="27775" cy="39650"/>
            </a:xfrm>
            <a:custGeom>
              <a:rect b="b" l="l" r="r" t="t"/>
              <a:pathLst>
                <a:path extrusionOk="0" h="1586" w="1111">
                  <a:moveTo>
                    <a:pt x="317" y="0"/>
                  </a:moveTo>
                  <a:cubicBezTo>
                    <a:pt x="634" y="159"/>
                    <a:pt x="793" y="476"/>
                    <a:pt x="1110" y="634"/>
                  </a:cubicBezTo>
                  <a:cubicBezTo>
                    <a:pt x="1110" y="951"/>
                    <a:pt x="793" y="1268"/>
                    <a:pt x="952" y="1427"/>
                  </a:cubicBezTo>
                  <a:cubicBezTo>
                    <a:pt x="793" y="1585"/>
                    <a:pt x="476" y="1110"/>
                    <a:pt x="0" y="951"/>
                  </a:cubicBezTo>
                  <a:cubicBezTo>
                    <a:pt x="0" y="634"/>
                    <a:pt x="159" y="317"/>
                    <a:pt x="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38"/>
            <p:cNvSpPr/>
            <p:nvPr/>
          </p:nvSpPr>
          <p:spPr>
            <a:xfrm>
              <a:off x="1727550" y="1743950"/>
              <a:ext cx="59475" cy="122875"/>
            </a:xfrm>
            <a:custGeom>
              <a:rect b="b" l="l" r="r" t="t"/>
              <a:pathLst>
                <a:path extrusionOk="0" h="4915" w="2379">
                  <a:moveTo>
                    <a:pt x="2220" y="1"/>
                  </a:moveTo>
                  <a:cubicBezTo>
                    <a:pt x="2379" y="159"/>
                    <a:pt x="2062" y="318"/>
                    <a:pt x="2062" y="476"/>
                  </a:cubicBezTo>
                  <a:cubicBezTo>
                    <a:pt x="1269" y="1427"/>
                    <a:pt x="476" y="2695"/>
                    <a:pt x="635" y="4915"/>
                  </a:cubicBezTo>
                  <a:cubicBezTo>
                    <a:pt x="1" y="3646"/>
                    <a:pt x="318" y="1110"/>
                    <a:pt x="1110" y="1"/>
                  </a:cubicBezTo>
                  <a:cubicBezTo>
                    <a:pt x="1427" y="1"/>
                    <a:pt x="1903" y="1"/>
                    <a:pt x="2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38"/>
            <p:cNvSpPr/>
            <p:nvPr/>
          </p:nvSpPr>
          <p:spPr>
            <a:xfrm>
              <a:off x="5210800" y="1759800"/>
              <a:ext cx="23800" cy="27775"/>
            </a:xfrm>
            <a:custGeom>
              <a:rect b="b" l="l" r="r" t="t"/>
              <a:pathLst>
                <a:path extrusionOk="0" h="1111" w="952">
                  <a:moveTo>
                    <a:pt x="476" y="1"/>
                  </a:moveTo>
                  <a:cubicBezTo>
                    <a:pt x="635" y="1"/>
                    <a:pt x="635" y="159"/>
                    <a:pt x="952" y="159"/>
                  </a:cubicBezTo>
                  <a:cubicBezTo>
                    <a:pt x="952" y="476"/>
                    <a:pt x="793" y="793"/>
                    <a:pt x="635" y="1110"/>
                  </a:cubicBezTo>
                  <a:cubicBezTo>
                    <a:pt x="318" y="952"/>
                    <a:pt x="159" y="793"/>
                    <a:pt x="1" y="635"/>
                  </a:cubicBezTo>
                  <a:cubicBezTo>
                    <a:pt x="318" y="635"/>
                    <a:pt x="318" y="318"/>
                    <a:pt x="4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38"/>
            <p:cNvSpPr/>
            <p:nvPr/>
          </p:nvSpPr>
          <p:spPr>
            <a:xfrm>
              <a:off x="1802850" y="1759800"/>
              <a:ext cx="7950" cy="27775"/>
            </a:xfrm>
            <a:custGeom>
              <a:rect b="b" l="l" r="r" t="t"/>
              <a:pathLst>
                <a:path extrusionOk="0" h="1111" w="318">
                  <a:moveTo>
                    <a:pt x="1" y="1"/>
                  </a:moveTo>
                  <a:cubicBezTo>
                    <a:pt x="318" y="159"/>
                    <a:pt x="318" y="635"/>
                    <a:pt x="318" y="1110"/>
                  </a:cubicBezTo>
                  <a:cubicBezTo>
                    <a:pt x="159" y="793"/>
                    <a:pt x="1" y="318"/>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38"/>
            <p:cNvSpPr/>
            <p:nvPr/>
          </p:nvSpPr>
          <p:spPr>
            <a:xfrm>
              <a:off x="1787000" y="1763775"/>
              <a:ext cx="11925" cy="31725"/>
            </a:xfrm>
            <a:custGeom>
              <a:rect b="b" l="l" r="r" t="t"/>
              <a:pathLst>
                <a:path extrusionOk="0" h="1269" w="477">
                  <a:moveTo>
                    <a:pt x="1" y="0"/>
                  </a:moveTo>
                  <a:cubicBezTo>
                    <a:pt x="318" y="317"/>
                    <a:pt x="476" y="793"/>
                    <a:pt x="476" y="1268"/>
                  </a:cubicBezTo>
                  <a:cubicBezTo>
                    <a:pt x="318" y="951"/>
                    <a:pt x="159" y="476"/>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38"/>
            <p:cNvSpPr/>
            <p:nvPr/>
          </p:nvSpPr>
          <p:spPr>
            <a:xfrm>
              <a:off x="3296800" y="1767725"/>
              <a:ext cx="63425" cy="170425"/>
            </a:xfrm>
            <a:custGeom>
              <a:rect b="b" l="l" r="r" t="t"/>
              <a:pathLst>
                <a:path extrusionOk="0" h="6817" w="2537">
                  <a:moveTo>
                    <a:pt x="2378" y="1"/>
                  </a:moveTo>
                  <a:cubicBezTo>
                    <a:pt x="2378" y="1269"/>
                    <a:pt x="2537" y="2695"/>
                    <a:pt x="2378" y="3805"/>
                  </a:cubicBezTo>
                  <a:cubicBezTo>
                    <a:pt x="2378" y="3964"/>
                    <a:pt x="2220" y="3964"/>
                    <a:pt x="2061" y="4122"/>
                  </a:cubicBezTo>
                  <a:cubicBezTo>
                    <a:pt x="2061" y="4281"/>
                    <a:pt x="2220" y="4281"/>
                    <a:pt x="2220" y="4439"/>
                  </a:cubicBezTo>
                  <a:cubicBezTo>
                    <a:pt x="1903" y="4756"/>
                    <a:pt x="1269" y="5073"/>
                    <a:pt x="952" y="5549"/>
                  </a:cubicBezTo>
                  <a:cubicBezTo>
                    <a:pt x="635" y="5866"/>
                    <a:pt x="318" y="6183"/>
                    <a:pt x="1" y="6817"/>
                  </a:cubicBezTo>
                  <a:cubicBezTo>
                    <a:pt x="159" y="4122"/>
                    <a:pt x="2220" y="2854"/>
                    <a:pt x="23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38"/>
            <p:cNvSpPr/>
            <p:nvPr/>
          </p:nvSpPr>
          <p:spPr>
            <a:xfrm>
              <a:off x="2068350" y="1763775"/>
              <a:ext cx="35700" cy="23800"/>
            </a:xfrm>
            <a:custGeom>
              <a:rect b="b" l="l" r="r" t="t"/>
              <a:pathLst>
                <a:path extrusionOk="0" h="952" w="1428">
                  <a:moveTo>
                    <a:pt x="1427" y="476"/>
                  </a:moveTo>
                  <a:lnTo>
                    <a:pt x="1427" y="951"/>
                  </a:lnTo>
                  <a:cubicBezTo>
                    <a:pt x="1269" y="634"/>
                    <a:pt x="635" y="793"/>
                    <a:pt x="159" y="793"/>
                  </a:cubicBezTo>
                  <a:cubicBezTo>
                    <a:pt x="1" y="0"/>
                    <a:pt x="952" y="476"/>
                    <a:pt x="1427" y="47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38"/>
            <p:cNvSpPr/>
            <p:nvPr/>
          </p:nvSpPr>
          <p:spPr>
            <a:xfrm>
              <a:off x="3055075" y="1771700"/>
              <a:ext cx="51550" cy="126825"/>
            </a:xfrm>
            <a:custGeom>
              <a:rect b="b" l="l" r="r" t="t"/>
              <a:pathLst>
                <a:path extrusionOk="0" h="5073" w="2062">
                  <a:moveTo>
                    <a:pt x="635" y="0"/>
                  </a:moveTo>
                  <a:cubicBezTo>
                    <a:pt x="2061" y="951"/>
                    <a:pt x="793" y="3805"/>
                    <a:pt x="318" y="5073"/>
                  </a:cubicBezTo>
                  <a:cubicBezTo>
                    <a:pt x="318" y="3488"/>
                    <a:pt x="0" y="1268"/>
                    <a:pt x="6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38"/>
            <p:cNvSpPr/>
            <p:nvPr/>
          </p:nvSpPr>
          <p:spPr>
            <a:xfrm>
              <a:off x="5242500" y="1775650"/>
              <a:ext cx="19850" cy="31725"/>
            </a:xfrm>
            <a:custGeom>
              <a:rect b="b" l="l" r="r" t="t"/>
              <a:pathLst>
                <a:path extrusionOk="0" h="1269" w="794">
                  <a:moveTo>
                    <a:pt x="318" y="1"/>
                  </a:moveTo>
                  <a:cubicBezTo>
                    <a:pt x="476" y="1"/>
                    <a:pt x="635" y="159"/>
                    <a:pt x="793" y="318"/>
                  </a:cubicBezTo>
                  <a:cubicBezTo>
                    <a:pt x="635" y="635"/>
                    <a:pt x="635" y="793"/>
                    <a:pt x="635" y="1269"/>
                  </a:cubicBezTo>
                  <a:cubicBezTo>
                    <a:pt x="318" y="1110"/>
                    <a:pt x="159" y="952"/>
                    <a:pt x="1" y="793"/>
                  </a:cubicBezTo>
                  <a:cubicBezTo>
                    <a:pt x="159" y="635"/>
                    <a:pt x="159" y="318"/>
                    <a:pt x="3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38"/>
            <p:cNvSpPr/>
            <p:nvPr/>
          </p:nvSpPr>
          <p:spPr>
            <a:xfrm>
              <a:off x="2068350" y="1791500"/>
              <a:ext cx="39650" cy="19850"/>
            </a:xfrm>
            <a:custGeom>
              <a:rect b="b" l="l" r="r" t="t"/>
              <a:pathLst>
                <a:path extrusionOk="0" h="794" w="1586">
                  <a:moveTo>
                    <a:pt x="1427" y="159"/>
                  </a:moveTo>
                  <a:cubicBezTo>
                    <a:pt x="1586" y="159"/>
                    <a:pt x="1427" y="635"/>
                    <a:pt x="1427" y="793"/>
                  </a:cubicBezTo>
                  <a:cubicBezTo>
                    <a:pt x="1110" y="635"/>
                    <a:pt x="476" y="793"/>
                    <a:pt x="1" y="793"/>
                  </a:cubicBezTo>
                  <a:cubicBezTo>
                    <a:pt x="1" y="1"/>
                    <a:pt x="1269" y="635"/>
                    <a:pt x="1427" y="1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38"/>
            <p:cNvSpPr/>
            <p:nvPr/>
          </p:nvSpPr>
          <p:spPr>
            <a:xfrm>
              <a:off x="5270250" y="1795475"/>
              <a:ext cx="11900" cy="23800"/>
            </a:xfrm>
            <a:custGeom>
              <a:rect b="b" l="l" r="r" t="t"/>
              <a:pathLst>
                <a:path extrusionOk="0" h="952" w="476">
                  <a:moveTo>
                    <a:pt x="317" y="0"/>
                  </a:moveTo>
                  <a:cubicBezTo>
                    <a:pt x="476" y="0"/>
                    <a:pt x="317" y="159"/>
                    <a:pt x="476" y="159"/>
                  </a:cubicBezTo>
                  <a:cubicBezTo>
                    <a:pt x="476" y="476"/>
                    <a:pt x="317" y="634"/>
                    <a:pt x="317" y="951"/>
                  </a:cubicBezTo>
                  <a:cubicBezTo>
                    <a:pt x="159" y="951"/>
                    <a:pt x="159" y="951"/>
                    <a:pt x="0" y="951"/>
                  </a:cubicBezTo>
                  <a:cubicBezTo>
                    <a:pt x="159" y="634"/>
                    <a:pt x="317" y="317"/>
                    <a:pt x="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38"/>
            <p:cNvSpPr/>
            <p:nvPr/>
          </p:nvSpPr>
          <p:spPr>
            <a:xfrm>
              <a:off x="5290050" y="1815275"/>
              <a:ext cx="19850" cy="23800"/>
            </a:xfrm>
            <a:custGeom>
              <a:rect b="b" l="l" r="r" t="t"/>
              <a:pathLst>
                <a:path extrusionOk="0" h="952" w="794">
                  <a:moveTo>
                    <a:pt x="476" y="1"/>
                  </a:moveTo>
                  <a:cubicBezTo>
                    <a:pt x="635" y="1"/>
                    <a:pt x="635" y="159"/>
                    <a:pt x="793" y="159"/>
                  </a:cubicBezTo>
                  <a:cubicBezTo>
                    <a:pt x="793" y="476"/>
                    <a:pt x="635" y="635"/>
                    <a:pt x="635" y="952"/>
                  </a:cubicBezTo>
                  <a:cubicBezTo>
                    <a:pt x="1" y="952"/>
                    <a:pt x="476" y="159"/>
                    <a:pt x="4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38"/>
            <p:cNvSpPr/>
            <p:nvPr/>
          </p:nvSpPr>
          <p:spPr>
            <a:xfrm>
              <a:off x="2956000" y="1815275"/>
              <a:ext cx="79275" cy="190250"/>
            </a:xfrm>
            <a:custGeom>
              <a:rect b="b" l="l" r="r" t="t"/>
              <a:pathLst>
                <a:path extrusionOk="0" h="7610" w="3171">
                  <a:moveTo>
                    <a:pt x="2220" y="1"/>
                  </a:moveTo>
                  <a:cubicBezTo>
                    <a:pt x="3171" y="476"/>
                    <a:pt x="2695" y="1745"/>
                    <a:pt x="2378" y="2854"/>
                  </a:cubicBezTo>
                  <a:cubicBezTo>
                    <a:pt x="1903" y="4598"/>
                    <a:pt x="952" y="6500"/>
                    <a:pt x="1" y="7609"/>
                  </a:cubicBezTo>
                  <a:cubicBezTo>
                    <a:pt x="635" y="5232"/>
                    <a:pt x="1110" y="2062"/>
                    <a:pt x="2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38"/>
            <p:cNvSpPr/>
            <p:nvPr/>
          </p:nvSpPr>
          <p:spPr>
            <a:xfrm>
              <a:off x="3063000" y="1819250"/>
              <a:ext cx="59475" cy="170425"/>
            </a:xfrm>
            <a:custGeom>
              <a:rect b="b" l="l" r="r" t="t"/>
              <a:pathLst>
                <a:path extrusionOk="0" h="6817" w="2379">
                  <a:moveTo>
                    <a:pt x="1586" y="0"/>
                  </a:moveTo>
                  <a:cubicBezTo>
                    <a:pt x="1903" y="317"/>
                    <a:pt x="2061" y="634"/>
                    <a:pt x="2378" y="951"/>
                  </a:cubicBezTo>
                  <a:cubicBezTo>
                    <a:pt x="1744" y="3171"/>
                    <a:pt x="793" y="4914"/>
                    <a:pt x="1" y="6816"/>
                  </a:cubicBezTo>
                  <a:cubicBezTo>
                    <a:pt x="159" y="4439"/>
                    <a:pt x="1586" y="2695"/>
                    <a:pt x="15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38"/>
            <p:cNvSpPr/>
            <p:nvPr/>
          </p:nvSpPr>
          <p:spPr>
            <a:xfrm>
              <a:off x="5321750" y="1835100"/>
              <a:ext cx="15875" cy="27775"/>
            </a:xfrm>
            <a:custGeom>
              <a:rect b="b" l="l" r="r" t="t"/>
              <a:pathLst>
                <a:path extrusionOk="0" h="1111" w="635">
                  <a:moveTo>
                    <a:pt x="159" y="0"/>
                  </a:moveTo>
                  <a:cubicBezTo>
                    <a:pt x="318" y="0"/>
                    <a:pt x="476" y="159"/>
                    <a:pt x="635" y="317"/>
                  </a:cubicBezTo>
                  <a:cubicBezTo>
                    <a:pt x="476" y="476"/>
                    <a:pt x="476" y="793"/>
                    <a:pt x="318" y="1110"/>
                  </a:cubicBezTo>
                  <a:cubicBezTo>
                    <a:pt x="159" y="952"/>
                    <a:pt x="1" y="952"/>
                    <a:pt x="1" y="793"/>
                  </a:cubicBezTo>
                  <a:cubicBezTo>
                    <a:pt x="1" y="476"/>
                    <a:pt x="1" y="159"/>
                    <a:pt x="1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38"/>
            <p:cNvSpPr/>
            <p:nvPr/>
          </p:nvSpPr>
          <p:spPr>
            <a:xfrm>
              <a:off x="3926875" y="1835100"/>
              <a:ext cx="110975" cy="241750"/>
            </a:xfrm>
            <a:custGeom>
              <a:rect b="b" l="l" r="r" t="t"/>
              <a:pathLst>
                <a:path extrusionOk="0" h="9670" w="4439">
                  <a:moveTo>
                    <a:pt x="1" y="0"/>
                  </a:moveTo>
                  <a:cubicBezTo>
                    <a:pt x="1427" y="3171"/>
                    <a:pt x="4439" y="4914"/>
                    <a:pt x="4280" y="9670"/>
                  </a:cubicBezTo>
                  <a:cubicBezTo>
                    <a:pt x="2854" y="6499"/>
                    <a:pt x="793" y="3963"/>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38"/>
            <p:cNvSpPr/>
            <p:nvPr/>
          </p:nvSpPr>
          <p:spPr>
            <a:xfrm>
              <a:off x="5337600" y="1854925"/>
              <a:ext cx="23800" cy="27750"/>
            </a:xfrm>
            <a:custGeom>
              <a:rect b="b" l="l" r="r" t="t"/>
              <a:pathLst>
                <a:path extrusionOk="0" h="1110" w="952">
                  <a:moveTo>
                    <a:pt x="635" y="0"/>
                  </a:moveTo>
                  <a:cubicBezTo>
                    <a:pt x="793" y="0"/>
                    <a:pt x="793" y="159"/>
                    <a:pt x="952" y="317"/>
                  </a:cubicBezTo>
                  <a:cubicBezTo>
                    <a:pt x="793" y="476"/>
                    <a:pt x="635" y="793"/>
                    <a:pt x="476" y="1110"/>
                  </a:cubicBezTo>
                  <a:cubicBezTo>
                    <a:pt x="1" y="793"/>
                    <a:pt x="476" y="317"/>
                    <a:pt x="6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38"/>
            <p:cNvSpPr/>
            <p:nvPr/>
          </p:nvSpPr>
          <p:spPr>
            <a:xfrm>
              <a:off x="3177925" y="1858875"/>
              <a:ext cx="11900" cy="11925"/>
            </a:xfrm>
            <a:custGeom>
              <a:rect b="b" l="l" r="r" t="t"/>
              <a:pathLst>
                <a:path extrusionOk="0" h="477" w="476">
                  <a:moveTo>
                    <a:pt x="317" y="1"/>
                  </a:moveTo>
                  <a:cubicBezTo>
                    <a:pt x="476" y="1"/>
                    <a:pt x="317" y="318"/>
                    <a:pt x="317" y="476"/>
                  </a:cubicBezTo>
                  <a:cubicBezTo>
                    <a:pt x="0" y="318"/>
                    <a:pt x="317" y="159"/>
                    <a:pt x="3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38"/>
            <p:cNvSpPr/>
            <p:nvPr/>
          </p:nvSpPr>
          <p:spPr>
            <a:xfrm>
              <a:off x="3387950" y="1854925"/>
              <a:ext cx="47575" cy="154550"/>
            </a:xfrm>
            <a:custGeom>
              <a:rect b="b" l="l" r="r" t="t"/>
              <a:pathLst>
                <a:path extrusionOk="0" h="6182" w="1903">
                  <a:moveTo>
                    <a:pt x="1110" y="159"/>
                  </a:moveTo>
                  <a:cubicBezTo>
                    <a:pt x="1268" y="2061"/>
                    <a:pt x="1744" y="3804"/>
                    <a:pt x="1902" y="5706"/>
                  </a:cubicBezTo>
                  <a:cubicBezTo>
                    <a:pt x="1585" y="4121"/>
                    <a:pt x="1110" y="2536"/>
                    <a:pt x="634" y="1110"/>
                  </a:cubicBezTo>
                  <a:cubicBezTo>
                    <a:pt x="317" y="1744"/>
                    <a:pt x="634" y="2695"/>
                    <a:pt x="793" y="3487"/>
                  </a:cubicBezTo>
                  <a:cubicBezTo>
                    <a:pt x="1110" y="4438"/>
                    <a:pt x="1268" y="5231"/>
                    <a:pt x="1268" y="6182"/>
                  </a:cubicBezTo>
                  <a:cubicBezTo>
                    <a:pt x="1110" y="5389"/>
                    <a:pt x="317" y="3804"/>
                    <a:pt x="159" y="2695"/>
                  </a:cubicBezTo>
                  <a:cubicBezTo>
                    <a:pt x="159" y="2219"/>
                    <a:pt x="0" y="1585"/>
                    <a:pt x="0" y="1110"/>
                  </a:cubicBezTo>
                  <a:cubicBezTo>
                    <a:pt x="159" y="634"/>
                    <a:pt x="951" y="634"/>
                    <a:pt x="11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38"/>
            <p:cNvSpPr/>
            <p:nvPr/>
          </p:nvSpPr>
          <p:spPr>
            <a:xfrm>
              <a:off x="4081425" y="1858875"/>
              <a:ext cx="79275" cy="277425"/>
            </a:xfrm>
            <a:custGeom>
              <a:rect b="b" l="l" r="r" t="t"/>
              <a:pathLst>
                <a:path extrusionOk="0" h="11097" w="3171">
                  <a:moveTo>
                    <a:pt x="2537" y="1"/>
                  </a:moveTo>
                  <a:cubicBezTo>
                    <a:pt x="3171" y="3646"/>
                    <a:pt x="2537" y="7609"/>
                    <a:pt x="1585" y="10462"/>
                  </a:cubicBezTo>
                  <a:cubicBezTo>
                    <a:pt x="1585" y="8560"/>
                    <a:pt x="2061" y="5865"/>
                    <a:pt x="1268" y="4280"/>
                  </a:cubicBezTo>
                  <a:cubicBezTo>
                    <a:pt x="951" y="5231"/>
                    <a:pt x="1110" y="6182"/>
                    <a:pt x="951" y="7292"/>
                  </a:cubicBezTo>
                  <a:cubicBezTo>
                    <a:pt x="793" y="8560"/>
                    <a:pt x="476" y="9670"/>
                    <a:pt x="476" y="11096"/>
                  </a:cubicBezTo>
                  <a:cubicBezTo>
                    <a:pt x="159" y="10304"/>
                    <a:pt x="159" y="8402"/>
                    <a:pt x="0" y="6975"/>
                  </a:cubicBezTo>
                  <a:cubicBezTo>
                    <a:pt x="0" y="6024"/>
                    <a:pt x="0" y="5390"/>
                    <a:pt x="634" y="5073"/>
                  </a:cubicBezTo>
                  <a:cubicBezTo>
                    <a:pt x="1110" y="3171"/>
                    <a:pt x="2061" y="1903"/>
                    <a:pt x="25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38"/>
            <p:cNvSpPr/>
            <p:nvPr/>
          </p:nvSpPr>
          <p:spPr>
            <a:xfrm>
              <a:off x="2532000" y="1862850"/>
              <a:ext cx="91150" cy="103050"/>
            </a:xfrm>
            <a:custGeom>
              <a:rect b="b" l="l" r="r" t="t"/>
              <a:pathLst>
                <a:path extrusionOk="0" h="4122" w="3646">
                  <a:moveTo>
                    <a:pt x="2853" y="0"/>
                  </a:moveTo>
                  <a:cubicBezTo>
                    <a:pt x="3170" y="159"/>
                    <a:pt x="3329" y="317"/>
                    <a:pt x="3646" y="476"/>
                  </a:cubicBezTo>
                  <a:cubicBezTo>
                    <a:pt x="3012" y="1902"/>
                    <a:pt x="1902" y="3012"/>
                    <a:pt x="793" y="4121"/>
                  </a:cubicBezTo>
                  <a:cubicBezTo>
                    <a:pt x="476" y="4121"/>
                    <a:pt x="317" y="3963"/>
                    <a:pt x="0" y="3963"/>
                  </a:cubicBezTo>
                  <a:cubicBezTo>
                    <a:pt x="951" y="2695"/>
                    <a:pt x="2219" y="1585"/>
                    <a:pt x="28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38"/>
            <p:cNvSpPr/>
            <p:nvPr/>
          </p:nvSpPr>
          <p:spPr>
            <a:xfrm>
              <a:off x="3063000" y="1862850"/>
              <a:ext cx="118900" cy="261550"/>
            </a:xfrm>
            <a:custGeom>
              <a:rect b="b" l="l" r="r" t="t"/>
              <a:pathLst>
                <a:path extrusionOk="0" h="10462" w="4756">
                  <a:moveTo>
                    <a:pt x="3488" y="0"/>
                  </a:moveTo>
                  <a:cubicBezTo>
                    <a:pt x="3805" y="634"/>
                    <a:pt x="3963" y="1110"/>
                    <a:pt x="4122" y="1585"/>
                  </a:cubicBezTo>
                  <a:cubicBezTo>
                    <a:pt x="4756" y="6182"/>
                    <a:pt x="1427" y="7926"/>
                    <a:pt x="1" y="10462"/>
                  </a:cubicBezTo>
                  <a:cubicBezTo>
                    <a:pt x="1" y="9352"/>
                    <a:pt x="793" y="8401"/>
                    <a:pt x="952" y="7291"/>
                  </a:cubicBezTo>
                  <a:cubicBezTo>
                    <a:pt x="952" y="7133"/>
                    <a:pt x="952" y="6816"/>
                    <a:pt x="952" y="6816"/>
                  </a:cubicBezTo>
                  <a:cubicBezTo>
                    <a:pt x="1110" y="6340"/>
                    <a:pt x="1586" y="5865"/>
                    <a:pt x="1744" y="5389"/>
                  </a:cubicBezTo>
                  <a:cubicBezTo>
                    <a:pt x="2695" y="3963"/>
                    <a:pt x="3646" y="2219"/>
                    <a:pt x="36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38"/>
            <p:cNvSpPr/>
            <p:nvPr/>
          </p:nvSpPr>
          <p:spPr>
            <a:xfrm>
              <a:off x="3736675" y="1866800"/>
              <a:ext cx="55500" cy="241750"/>
            </a:xfrm>
            <a:custGeom>
              <a:rect b="b" l="l" r="r" t="t"/>
              <a:pathLst>
                <a:path extrusionOk="0" h="9670" w="2220">
                  <a:moveTo>
                    <a:pt x="793" y="1"/>
                  </a:moveTo>
                  <a:cubicBezTo>
                    <a:pt x="951" y="1269"/>
                    <a:pt x="1744" y="2378"/>
                    <a:pt x="1902" y="3646"/>
                  </a:cubicBezTo>
                  <a:cubicBezTo>
                    <a:pt x="2219" y="5865"/>
                    <a:pt x="951" y="7609"/>
                    <a:pt x="951" y="9670"/>
                  </a:cubicBezTo>
                  <a:cubicBezTo>
                    <a:pt x="0" y="6975"/>
                    <a:pt x="634" y="3171"/>
                    <a:pt x="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38"/>
            <p:cNvSpPr/>
            <p:nvPr/>
          </p:nvSpPr>
          <p:spPr>
            <a:xfrm>
              <a:off x="5357425" y="1870775"/>
              <a:ext cx="23800" cy="39650"/>
            </a:xfrm>
            <a:custGeom>
              <a:rect b="b" l="l" r="r" t="t"/>
              <a:pathLst>
                <a:path extrusionOk="0" h="1586" w="952">
                  <a:moveTo>
                    <a:pt x="634" y="0"/>
                  </a:moveTo>
                  <a:cubicBezTo>
                    <a:pt x="793" y="159"/>
                    <a:pt x="951" y="317"/>
                    <a:pt x="951" y="476"/>
                  </a:cubicBezTo>
                  <a:cubicBezTo>
                    <a:pt x="793" y="793"/>
                    <a:pt x="476" y="1110"/>
                    <a:pt x="476" y="1585"/>
                  </a:cubicBezTo>
                  <a:cubicBezTo>
                    <a:pt x="0" y="1110"/>
                    <a:pt x="476" y="476"/>
                    <a:pt x="6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38"/>
            <p:cNvSpPr/>
            <p:nvPr/>
          </p:nvSpPr>
          <p:spPr>
            <a:xfrm>
              <a:off x="2563700" y="1874725"/>
              <a:ext cx="91175" cy="103050"/>
            </a:xfrm>
            <a:custGeom>
              <a:rect b="b" l="l" r="r" t="t"/>
              <a:pathLst>
                <a:path extrusionOk="0" h="4122" w="3647">
                  <a:moveTo>
                    <a:pt x="3646" y="159"/>
                  </a:moveTo>
                  <a:cubicBezTo>
                    <a:pt x="2854" y="1427"/>
                    <a:pt x="1902" y="2537"/>
                    <a:pt x="1268" y="4122"/>
                  </a:cubicBezTo>
                  <a:cubicBezTo>
                    <a:pt x="793" y="4122"/>
                    <a:pt x="476" y="3805"/>
                    <a:pt x="0" y="3805"/>
                  </a:cubicBezTo>
                  <a:cubicBezTo>
                    <a:pt x="1427" y="3012"/>
                    <a:pt x="2536" y="1903"/>
                    <a:pt x="2854" y="159"/>
                  </a:cubicBezTo>
                  <a:cubicBezTo>
                    <a:pt x="3171" y="1"/>
                    <a:pt x="3329" y="159"/>
                    <a:pt x="3646" y="1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38"/>
            <p:cNvSpPr/>
            <p:nvPr/>
          </p:nvSpPr>
          <p:spPr>
            <a:xfrm>
              <a:off x="3364175" y="1894550"/>
              <a:ext cx="55500" cy="182300"/>
            </a:xfrm>
            <a:custGeom>
              <a:rect b="b" l="l" r="r" t="t"/>
              <a:pathLst>
                <a:path extrusionOk="0" h="7292" w="2220">
                  <a:moveTo>
                    <a:pt x="476" y="0"/>
                  </a:moveTo>
                  <a:cubicBezTo>
                    <a:pt x="476" y="2695"/>
                    <a:pt x="1902" y="4597"/>
                    <a:pt x="2219" y="7292"/>
                  </a:cubicBezTo>
                  <a:cubicBezTo>
                    <a:pt x="2061" y="5706"/>
                    <a:pt x="476" y="3963"/>
                    <a:pt x="159" y="2378"/>
                  </a:cubicBezTo>
                  <a:cubicBezTo>
                    <a:pt x="0" y="1744"/>
                    <a:pt x="0" y="317"/>
                    <a:pt x="4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38"/>
            <p:cNvSpPr/>
            <p:nvPr/>
          </p:nvSpPr>
          <p:spPr>
            <a:xfrm>
              <a:off x="5381200" y="1894550"/>
              <a:ext cx="23800" cy="47575"/>
            </a:xfrm>
            <a:custGeom>
              <a:rect b="b" l="l" r="r" t="t"/>
              <a:pathLst>
                <a:path extrusionOk="0" h="1903" w="952">
                  <a:moveTo>
                    <a:pt x="476" y="0"/>
                  </a:moveTo>
                  <a:cubicBezTo>
                    <a:pt x="793" y="0"/>
                    <a:pt x="793" y="317"/>
                    <a:pt x="951" y="476"/>
                  </a:cubicBezTo>
                  <a:cubicBezTo>
                    <a:pt x="793" y="793"/>
                    <a:pt x="476" y="1268"/>
                    <a:pt x="317" y="1902"/>
                  </a:cubicBezTo>
                  <a:cubicBezTo>
                    <a:pt x="159" y="1744"/>
                    <a:pt x="159" y="1585"/>
                    <a:pt x="0" y="1427"/>
                  </a:cubicBezTo>
                  <a:cubicBezTo>
                    <a:pt x="0" y="793"/>
                    <a:pt x="317" y="476"/>
                    <a:pt x="4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38"/>
            <p:cNvSpPr/>
            <p:nvPr/>
          </p:nvSpPr>
          <p:spPr>
            <a:xfrm>
              <a:off x="1969275" y="1894550"/>
              <a:ext cx="67400" cy="83225"/>
            </a:xfrm>
            <a:custGeom>
              <a:rect b="b" l="l" r="r" t="t"/>
              <a:pathLst>
                <a:path extrusionOk="0" h="3329" w="2696">
                  <a:moveTo>
                    <a:pt x="2696" y="159"/>
                  </a:moveTo>
                  <a:cubicBezTo>
                    <a:pt x="2696" y="1902"/>
                    <a:pt x="1586" y="2378"/>
                    <a:pt x="793" y="3329"/>
                  </a:cubicBezTo>
                  <a:cubicBezTo>
                    <a:pt x="635" y="3329"/>
                    <a:pt x="318" y="3329"/>
                    <a:pt x="1" y="3329"/>
                  </a:cubicBezTo>
                  <a:cubicBezTo>
                    <a:pt x="952" y="2695"/>
                    <a:pt x="1903" y="1902"/>
                    <a:pt x="2062" y="317"/>
                  </a:cubicBezTo>
                  <a:cubicBezTo>
                    <a:pt x="2220" y="159"/>
                    <a:pt x="2379" y="0"/>
                    <a:pt x="2696" y="1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38"/>
            <p:cNvSpPr/>
            <p:nvPr/>
          </p:nvSpPr>
          <p:spPr>
            <a:xfrm>
              <a:off x="3027325" y="1902475"/>
              <a:ext cx="15875" cy="87200"/>
            </a:xfrm>
            <a:custGeom>
              <a:rect b="b" l="l" r="r" t="t"/>
              <a:pathLst>
                <a:path extrusionOk="0" h="3488" w="635">
                  <a:moveTo>
                    <a:pt x="476" y="0"/>
                  </a:moveTo>
                  <a:cubicBezTo>
                    <a:pt x="635" y="1110"/>
                    <a:pt x="318" y="2378"/>
                    <a:pt x="159" y="3487"/>
                  </a:cubicBezTo>
                  <a:cubicBezTo>
                    <a:pt x="159" y="2378"/>
                    <a:pt x="1" y="951"/>
                    <a:pt x="4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38"/>
            <p:cNvSpPr/>
            <p:nvPr/>
          </p:nvSpPr>
          <p:spPr>
            <a:xfrm>
              <a:off x="2052500" y="1914350"/>
              <a:ext cx="15875" cy="35700"/>
            </a:xfrm>
            <a:custGeom>
              <a:rect b="b" l="l" r="r" t="t"/>
              <a:pathLst>
                <a:path extrusionOk="0" h="1428" w="635">
                  <a:moveTo>
                    <a:pt x="1" y="1"/>
                  </a:moveTo>
                  <a:cubicBezTo>
                    <a:pt x="159" y="318"/>
                    <a:pt x="635" y="952"/>
                    <a:pt x="318" y="1427"/>
                  </a:cubicBezTo>
                  <a:cubicBezTo>
                    <a:pt x="1" y="1110"/>
                    <a:pt x="318" y="318"/>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38"/>
            <p:cNvSpPr/>
            <p:nvPr/>
          </p:nvSpPr>
          <p:spPr>
            <a:xfrm>
              <a:off x="5393075" y="1918325"/>
              <a:ext cx="39675" cy="55500"/>
            </a:xfrm>
            <a:custGeom>
              <a:rect b="b" l="l" r="r" t="t"/>
              <a:pathLst>
                <a:path extrusionOk="0" h="2220" w="1587">
                  <a:moveTo>
                    <a:pt x="1111" y="0"/>
                  </a:moveTo>
                  <a:cubicBezTo>
                    <a:pt x="1269" y="159"/>
                    <a:pt x="1428" y="476"/>
                    <a:pt x="1586" y="634"/>
                  </a:cubicBezTo>
                  <a:cubicBezTo>
                    <a:pt x="952" y="951"/>
                    <a:pt x="794" y="1744"/>
                    <a:pt x="635" y="2219"/>
                  </a:cubicBezTo>
                  <a:cubicBezTo>
                    <a:pt x="1" y="1585"/>
                    <a:pt x="794" y="793"/>
                    <a:pt x="11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38"/>
            <p:cNvSpPr/>
            <p:nvPr/>
          </p:nvSpPr>
          <p:spPr>
            <a:xfrm>
              <a:off x="4235975" y="1922275"/>
              <a:ext cx="31725" cy="83250"/>
            </a:xfrm>
            <a:custGeom>
              <a:rect b="b" l="l" r="r" t="t"/>
              <a:pathLst>
                <a:path extrusionOk="0" h="3330" w="1269">
                  <a:moveTo>
                    <a:pt x="1110" y="1"/>
                  </a:moveTo>
                  <a:cubicBezTo>
                    <a:pt x="1268" y="952"/>
                    <a:pt x="1110" y="2220"/>
                    <a:pt x="1110" y="3329"/>
                  </a:cubicBezTo>
                  <a:cubicBezTo>
                    <a:pt x="793" y="3171"/>
                    <a:pt x="476" y="3171"/>
                    <a:pt x="0" y="3329"/>
                  </a:cubicBezTo>
                  <a:cubicBezTo>
                    <a:pt x="317" y="2220"/>
                    <a:pt x="634" y="952"/>
                    <a:pt x="11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38"/>
            <p:cNvSpPr/>
            <p:nvPr/>
          </p:nvSpPr>
          <p:spPr>
            <a:xfrm>
              <a:off x="2769750" y="1930200"/>
              <a:ext cx="118925" cy="281375"/>
            </a:xfrm>
            <a:custGeom>
              <a:rect b="b" l="l" r="r" t="t"/>
              <a:pathLst>
                <a:path extrusionOk="0" h="11255" w="4757">
                  <a:moveTo>
                    <a:pt x="4756" y="1"/>
                  </a:moveTo>
                  <a:cubicBezTo>
                    <a:pt x="4598" y="1903"/>
                    <a:pt x="3964" y="3646"/>
                    <a:pt x="3171" y="5232"/>
                  </a:cubicBezTo>
                  <a:cubicBezTo>
                    <a:pt x="2378" y="6658"/>
                    <a:pt x="1110" y="7926"/>
                    <a:pt x="793" y="9670"/>
                  </a:cubicBezTo>
                  <a:cubicBezTo>
                    <a:pt x="635" y="9828"/>
                    <a:pt x="635" y="9987"/>
                    <a:pt x="476" y="9987"/>
                  </a:cubicBezTo>
                  <a:cubicBezTo>
                    <a:pt x="635" y="10621"/>
                    <a:pt x="159" y="10938"/>
                    <a:pt x="1" y="11255"/>
                  </a:cubicBezTo>
                  <a:cubicBezTo>
                    <a:pt x="476" y="9194"/>
                    <a:pt x="952" y="6975"/>
                    <a:pt x="1903" y="5232"/>
                  </a:cubicBezTo>
                  <a:cubicBezTo>
                    <a:pt x="2854" y="3329"/>
                    <a:pt x="4122" y="1903"/>
                    <a:pt x="4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38"/>
            <p:cNvSpPr/>
            <p:nvPr/>
          </p:nvSpPr>
          <p:spPr>
            <a:xfrm>
              <a:off x="4172575" y="1934175"/>
              <a:ext cx="43600" cy="114925"/>
            </a:xfrm>
            <a:custGeom>
              <a:rect b="b" l="l" r="r" t="t"/>
              <a:pathLst>
                <a:path extrusionOk="0" h="4597" w="1744">
                  <a:moveTo>
                    <a:pt x="317" y="0"/>
                  </a:moveTo>
                  <a:cubicBezTo>
                    <a:pt x="793" y="1110"/>
                    <a:pt x="1744" y="1744"/>
                    <a:pt x="1585" y="3329"/>
                  </a:cubicBezTo>
                  <a:cubicBezTo>
                    <a:pt x="1110" y="3804"/>
                    <a:pt x="476" y="4280"/>
                    <a:pt x="0" y="4597"/>
                  </a:cubicBezTo>
                  <a:cubicBezTo>
                    <a:pt x="159" y="3012"/>
                    <a:pt x="476" y="1744"/>
                    <a:pt x="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38"/>
            <p:cNvSpPr/>
            <p:nvPr/>
          </p:nvSpPr>
          <p:spPr>
            <a:xfrm>
              <a:off x="5412900" y="1942100"/>
              <a:ext cx="43625" cy="75300"/>
            </a:xfrm>
            <a:custGeom>
              <a:rect b="b" l="l" r="r" t="t"/>
              <a:pathLst>
                <a:path extrusionOk="0" h="3012" w="1745">
                  <a:moveTo>
                    <a:pt x="952" y="0"/>
                  </a:moveTo>
                  <a:cubicBezTo>
                    <a:pt x="1269" y="317"/>
                    <a:pt x="1427" y="634"/>
                    <a:pt x="1744" y="951"/>
                  </a:cubicBezTo>
                  <a:cubicBezTo>
                    <a:pt x="1269" y="1585"/>
                    <a:pt x="1110" y="2378"/>
                    <a:pt x="952" y="3012"/>
                  </a:cubicBezTo>
                  <a:cubicBezTo>
                    <a:pt x="1" y="2378"/>
                    <a:pt x="793" y="1110"/>
                    <a:pt x="9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38"/>
            <p:cNvSpPr/>
            <p:nvPr/>
          </p:nvSpPr>
          <p:spPr>
            <a:xfrm>
              <a:off x="3304725" y="1953975"/>
              <a:ext cx="95125" cy="190250"/>
            </a:xfrm>
            <a:custGeom>
              <a:rect b="b" l="l" r="r" t="t"/>
              <a:pathLst>
                <a:path extrusionOk="0" h="7610" w="3805">
                  <a:moveTo>
                    <a:pt x="1269" y="1"/>
                  </a:moveTo>
                  <a:cubicBezTo>
                    <a:pt x="2061" y="2061"/>
                    <a:pt x="3171" y="3805"/>
                    <a:pt x="3805" y="6024"/>
                  </a:cubicBezTo>
                  <a:cubicBezTo>
                    <a:pt x="3488" y="6658"/>
                    <a:pt x="3012" y="7134"/>
                    <a:pt x="2695" y="7609"/>
                  </a:cubicBezTo>
                  <a:cubicBezTo>
                    <a:pt x="1586" y="5707"/>
                    <a:pt x="1" y="2695"/>
                    <a:pt x="12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38"/>
            <p:cNvSpPr/>
            <p:nvPr/>
          </p:nvSpPr>
          <p:spPr>
            <a:xfrm>
              <a:off x="3930850" y="1953975"/>
              <a:ext cx="103050" cy="245725"/>
            </a:xfrm>
            <a:custGeom>
              <a:rect b="b" l="l" r="r" t="t"/>
              <a:pathLst>
                <a:path extrusionOk="0" h="9829" w="4122">
                  <a:moveTo>
                    <a:pt x="0" y="1"/>
                  </a:moveTo>
                  <a:cubicBezTo>
                    <a:pt x="1585" y="3171"/>
                    <a:pt x="3487" y="5866"/>
                    <a:pt x="4121" y="9828"/>
                  </a:cubicBezTo>
                  <a:cubicBezTo>
                    <a:pt x="3329" y="8560"/>
                    <a:pt x="2536" y="7451"/>
                    <a:pt x="1427" y="6500"/>
                  </a:cubicBezTo>
                  <a:cubicBezTo>
                    <a:pt x="951" y="4281"/>
                    <a:pt x="317" y="2378"/>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38"/>
            <p:cNvSpPr/>
            <p:nvPr/>
          </p:nvSpPr>
          <p:spPr>
            <a:xfrm>
              <a:off x="2710325" y="1961900"/>
              <a:ext cx="75300" cy="352725"/>
            </a:xfrm>
            <a:custGeom>
              <a:rect b="b" l="l" r="r" t="t"/>
              <a:pathLst>
                <a:path extrusionOk="0" h="14109" w="3012">
                  <a:moveTo>
                    <a:pt x="2695" y="1"/>
                  </a:moveTo>
                  <a:cubicBezTo>
                    <a:pt x="3012" y="635"/>
                    <a:pt x="2219" y="1744"/>
                    <a:pt x="2695" y="2061"/>
                  </a:cubicBezTo>
                  <a:cubicBezTo>
                    <a:pt x="951" y="4915"/>
                    <a:pt x="1585" y="10304"/>
                    <a:pt x="793" y="14108"/>
                  </a:cubicBezTo>
                  <a:cubicBezTo>
                    <a:pt x="159" y="12523"/>
                    <a:pt x="0" y="10145"/>
                    <a:pt x="0" y="7768"/>
                  </a:cubicBezTo>
                  <a:cubicBezTo>
                    <a:pt x="159" y="4756"/>
                    <a:pt x="1744" y="2220"/>
                    <a:pt x="2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38"/>
            <p:cNvSpPr/>
            <p:nvPr/>
          </p:nvSpPr>
          <p:spPr>
            <a:xfrm>
              <a:off x="2979775" y="1965875"/>
              <a:ext cx="35700" cy="150600"/>
            </a:xfrm>
            <a:custGeom>
              <a:rect b="b" l="l" r="r" t="t"/>
              <a:pathLst>
                <a:path extrusionOk="0" h="6024" w="1428">
                  <a:moveTo>
                    <a:pt x="1427" y="0"/>
                  </a:moveTo>
                  <a:cubicBezTo>
                    <a:pt x="1427" y="2061"/>
                    <a:pt x="952" y="4280"/>
                    <a:pt x="476" y="6024"/>
                  </a:cubicBezTo>
                  <a:cubicBezTo>
                    <a:pt x="318" y="5390"/>
                    <a:pt x="476" y="4756"/>
                    <a:pt x="318" y="4122"/>
                  </a:cubicBezTo>
                  <a:cubicBezTo>
                    <a:pt x="318" y="3329"/>
                    <a:pt x="1" y="2536"/>
                    <a:pt x="1" y="2061"/>
                  </a:cubicBezTo>
                  <a:cubicBezTo>
                    <a:pt x="159" y="1585"/>
                    <a:pt x="1269" y="634"/>
                    <a:pt x="14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38"/>
            <p:cNvSpPr/>
            <p:nvPr/>
          </p:nvSpPr>
          <p:spPr>
            <a:xfrm>
              <a:off x="2631050" y="1969825"/>
              <a:ext cx="11925" cy="11925"/>
            </a:xfrm>
            <a:custGeom>
              <a:rect b="b" l="l" r="r" t="t"/>
              <a:pathLst>
                <a:path extrusionOk="0" h="477" w="477">
                  <a:moveTo>
                    <a:pt x="318" y="1"/>
                  </a:moveTo>
                  <a:cubicBezTo>
                    <a:pt x="477" y="1"/>
                    <a:pt x="160" y="159"/>
                    <a:pt x="160" y="476"/>
                  </a:cubicBezTo>
                  <a:cubicBezTo>
                    <a:pt x="1" y="318"/>
                    <a:pt x="160" y="1"/>
                    <a:pt x="318" y="1"/>
                  </a:cubicBezTo>
                  <a:close/>
                </a:path>
              </a:pathLst>
            </a:custGeom>
            <a:solidFill>
              <a:srgbClr val="4F46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38"/>
            <p:cNvSpPr/>
            <p:nvPr/>
          </p:nvSpPr>
          <p:spPr>
            <a:xfrm>
              <a:off x="3657400" y="1985675"/>
              <a:ext cx="95150" cy="297250"/>
            </a:xfrm>
            <a:custGeom>
              <a:rect b="b" l="l" r="r" t="t"/>
              <a:pathLst>
                <a:path extrusionOk="0" h="11890" w="3806">
                  <a:moveTo>
                    <a:pt x="159" y="1"/>
                  </a:moveTo>
                  <a:cubicBezTo>
                    <a:pt x="1269" y="3964"/>
                    <a:pt x="3805" y="6658"/>
                    <a:pt x="3805" y="11889"/>
                  </a:cubicBezTo>
                  <a:cubicBezTo>
                    <a:pt x="3171" y="10621"/>
                    <a:pt x="2537" y="9353"/>
                    <a:pt x="1745" y="8085"/>
                  </a:cubicBezTo>
                  <a:cubicBezTo>
                    <a:pt x="1110" y="6975"/>
                    <a:pt x="159" y="5549"/>
                    <a:pt x="1" y="4122"/>
                  </a:cubicBezTo>
                  <a:cubicBezTo>
                    <a:pt x="1" y="3013"/>
                    <a:pt x="159" y="1110"/>
                    <a:pt x="1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38"/>
            <p:cNvSpPr/>
            <p:nvPr/>
          </p:nvSpPr>
          <p:spPr>
            <a:xfrm>
              <a:off x="5456500" y="1985675"/>
              <a:ext cx="23800" cy="39650"/>
            </a:xfrm>
            <a:custGeom>
              <a:rect b="b" l="l" r="r" t="t"/>
              <a:pathLst>
                <a:path extrusionOk="0" h="1586" w="952">
                  <a:moveTo>
                    <a:pt x="476" y="1"/>
                  </a:moveTo>
                  <a:cubicBezTo>
                    <a:pt x="634" y="159"/>
                    <a:pt x="634" y="635"/>
                    <a:pt x="951" y="793"/>
                  </a:cubicBezTo>
                  <a:cubicBezTo>
                    <a:pt x="634" y="1110"/>
                    <a:pt x="634" y="1427"/>
                    <a:pt x="317" y="1586"/>
                  </a:cubicBezTo>
                  <a:cubicBezTo>
                    <a:pt x="0" y="1110"/>
                    <a:pt x="317" y="635"/>
                    <a:pt x="3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38"/>
            <p:cNvSpPr/>
            <p:nvPr/>
          </p:nvSpPr>
          <p:spPr>
            <a:xfrm>
              <a:off x="3808000" y="2013425"/>
              <a:ext cx="67375" cy="297225"/>
            </a:xfrm>
            <a:custGeom>
              <a:rect b="b" l="l" r="r" t="t"/>
              <a:pathLst>
                <a:path extrusionOk="0" h="11889" w="2695">
                  <a:moveTo>
                    <a:pt x="2378" y="10145"/>
                  </a:moveTo>
                  <a:cubicBezTo>
                    <a:pt x="1268" y="8084"/>
                    <a:pt x="1268" y="5073"/>
                    <a:pt x="1268" y="2061"/>
                  </a:cubicBezTo>
                  <a:cubicBezTo>
                    <a:pt x="793" y="2537"/>
                    <a:pt x="793" y="3329"/>
                    <a:pt x="793" y="4122"/>
                  </a:cubicBezTo>
                  <a:cubicBezTo>
                    <a:pt x="634" y="7292"/>
                    <a:pt x="1427" y="9828"/>
                    <a:pt x="2061" y="11889"/>
                  </a:cubicBezTo>
                  <a:cubicBezTo>
                    <a:pt x="476" y="9035"/>
                    <a:pt x="0" y="4756"/>
                    <a:pt x="317" y="159"/>
                  </a:cubicBezTo>
                  <a:cubicBezTo>
                    <a:pt x="317" y="0"/>
                    <a:pt x="317" y="0"/>
                    <a:pt x="317" y="0"/>
                  </a:cubicBezTo>
                  <a:cubicBezTo>
                    <a:pt x="793" y="476"/>
                    <a:pt x="1110" y="793"/>
                    <a:pt x="1585" y="1110"/>
                  </a:cubicBezTo>
                  <a:cubicBezTo>
                    <a:pt x="2695" y="3488"/>
                    <a:pt x="2219" y="6975"/>
                    <a:pt x="2378" y="1014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38"/>
            <p:cNvSpPr/>
            <p:nvPr/>
          </p:nvSpPr>
          <p:spPr>
            <a:xfrm>
              <a:off x="5472350" y="2029275"/>
              <a:ext cx="27750" cy="51550"/>
            </a:xfrm>
            <a:custGeom>
              <a:rect b="b" l="l" r="r" t="t"/>
              <a:pathLst>
                <a:path extrusionOk="0" h="2062" w="1110">
                  <a:moveTo>
                    <a:pt x="476" y="0"/>
                  </a:moveTo>
                  <a:cubicBezTo>
                    <a:pt x="1110" y="634"/>
                    <a:pt x="634" y="1427"/>
                    <a:pt x="476" y="2061"/>
                  </a:cubicBezTo>
                  <a:cubicBezTo>
                    <a:pt x="0" y="1427"/>
                    <a:pt x="317" y="793"/>
                    <a:pt x="4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38"/>
            <p:cNvSpPr/>
            <p:nvPr/>
          </p:nvSpPr>
          <p:spPr>
            <a:xfrm>
              <a:off x="2952050" y="2033225"/>
              <a:ext cx="23800" cy="118925"/>
            </a:xfrm>
            <a:custGeom>
              <a:rect b="b" l="l" r="r" t="t"/>
              <a:pathLst>
                <a:path extrusionOk="0" h="4757" w="952">
                  <a:moveTo>
                    <a:pt x="634" y="1"/>
                  </a:moveTo>
                  <a:cubicBezTo>
                    <a:pt x="951" y="1269"/>
                    <a:pt x="634" y="3171"/>
                    <a:pt x="634" y="4756"/>
                  </a:cubicBezTo>
                  <a:cubicBezTo>
                    <a:pt x="476" y="3964"/>
                    <a:pt x="317" y="3013"/>
                    <a:pt x="159" y="2220"/>
                  </a:cubicBezTo>
                  <a:cubicBezTo>
                    <a:pt x="0" y="1111"/>
                    <a:pt x="0" y="318"/>
                    <a:pt x="6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38"/>
            <p:cNvSpPr/>
            <p:nvPr/>
          </p:nvSpPr>
          <p:spPr>
            <a:xfrm>
              <a:off x="5444600" y="2033225"/>
              <a:ext cx="15875" cy="31750"/>
            </a:xfrm>
            <a:custGeom>
              <a:rect b="b" l="l" r="r" t="t"/>
              <a:pathLst>
                <a:path extrusionOk="0" h="1270" w="635">
                  <a:moveTo>
                    <a:pt x="318" y="1"/>
                  </a:moveTo>
                  <a:cubicBezTo>
                    <a:pt x="635" y="318"/>
                    <a:pt x="476" y="794"/>
                    <a:pt x="318" y="1269"/>
                  </a:cubicBezTo>
                  <a:cubicBezTo>
                    <a:pt x="1" y="952"/>
                    <a:pt x="159" y="318"/>
                    <a:pt x="3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38"/>
            <p:cNvSpPr/>
            <p:nvPr/>
          </p:nvSpPr>
          <p:spPr>
            <a:xfrm>
              <a:off x="4176525" y="2045125"/>
              <a:ext cx="39650" cy="138725"/>
            </a:xfrm>
            <a:custGeom>
              <a:rect b="b" l="l" r="r" t="t"/>
              <a:pathLst>
                <a:path extrusionOk="0" h="5549" w="1586">
                  <a:moveTo>
                    <a:pt x="1427" y="0"/>
                  </a:moveTo>
                  <a:cubicBezTo>
                    <a:pt x="1427" y="0"/>
                    <a:pt x="1586" y="0"/>
                    <a:pt x="1586" y="0"/>
                  </a:cubicBezTo>
                  <a:cubicBezTo>
                    <a:pt x="1586" y="2061"/>
                    <a:pt x="1427" y="4439"/>
                    <a:pt x="476" y="5548"/>
                  </a:cubicBezTo>
                  <a:cubicBezTo>
                    <a:pt x="1" y="3805"/>
                    <a:pt x="635" y="1269"/>
                    <a:pt x="14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38"/>
            <p:cNvSpPr/>
            <p:nvPr/>
          </p:nvSpPr>
          <p:spPr>
            <a:xfrm>
              <a:off x="4235975" y="2049075"/>
              <a:ext cx="23800" cy="91175"/>
            </a:xfrm>
            <a:custGeom>
              <a:rect b="b" l="l" r="r" t="t"/>
              <a:pathLst>
                <a:path extrusionOk="0" h="3647" w="952">
                  <a:moveTo>
                    <a:pt x="476" y="1"/>
                  </a:moveTo>
                  <a:cubicBezTo>
                    <a:pt x="951" y="952"/>
                    <a:pt x="634" y="3013"/>
                    <a:pt x="0" y="3647"/>
                  </a:cubicBezTo>
                  <a:cubicBezTo>
                    <a:pt x="0" y="2696"/>
                    <a:pt x="159" y="1586"/>
                    <a:pt x="159" y="477"/>
                  </a:cubicBezTo>
                  <a:cubicBezTo>
                    <a:pt x="317" y="635"/>
                    <a:pt x="159" y="794"/>
                    <a:pt x="476" y="95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38"/>
            <p:cNvSpPr/>
            <p:nvPr/>
          </p:nvSpPr>
          <p:spPr>
            <a:xfrm>
              <a:off x="2912425" y="2057025"/>
              <a:ext cx="39650" cy="229850"/>
            </a:xfrm>
            <a:custGeom>
              <a:rect b="b" l="l" r="r" t="t"/>
              <a:pathLst>
                <a:path extrusionOk="0" h="9194" w="1586">
                  <a:moveTo>
                    <a:pt x="951" y="159"/>
                  </a:moveTo>
                  <a:cubicBezTo>
                    <a:pt x="951" y="159"/>
                    <a:pt x="951" y="0"/>
                    <a:pt x="1110" y="0"/>
                  </a:cubicBezTo>
                  <a:cubicBezTo>
                    <a:pt x="1110" y="0"/>
                    <a:pt x="1110" y="0"/>
                    <a:pt x="1110" y="159"/>
                  </a:cubicBezTo>
                  <a:cubicBezTo>
                    <a:pt x="951" y="2536"/>
                    <a:pt x="1585" y="4121"/>
                    <a:pt x="1427" y="6340"/>
                  </a:cubicBezTo>
                  <a:cubicBezTo>
                    <a:pt x="1268" y="6816"/>
                    <a:pt x="1110" y="7608"/>
                    <a:pt x="951" y="8243"/>
                  </a:cubicBezTo>
                  <a:cubicBezTo>
                    <a:pt x="951" y="8243"/>
                    <a:pt x="951" y="9194"/>
                    <a:pt x="951" y="9035"/>
                  </a:cubicBezTo>
                  <a:cubicBezTo>
                    <a:pt x="793" y="8401"/>
                    <a:pt x="793" y="7608"/>
                    <a:pt x="793" y="6974"/>
                  </a:cubicBezTo>
                  <a:cubicBezTo>
                    <a:pt x="634" y="5706"/>
                    <a:pt x="476" y="4438"/>
                    <a:pt x="317" y="2853"/>
                  </a:cubicBezTo>
                  <a:cubicBezTo>
                    <a:pt x="317" y="1585"/>
                    <a:pt x="0" y="476"/>
                    <a:pt x="951" y="1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38"/>
            <p:cNvSpPr/>
            <p:nvPr/>
          </p:nvSpPr>
          <p:spPr>
            <a:xfrm>
              <a:off x="3883275" y="2060975"/>
              <a:ext cx="35700" cy="297225"/>
            </a:xfrm>
            <a:custGeom>
              <a:rect b="b" l="l" r="r" t="t"/>
              <a:pathLst>
                <a:path extrusionOk="0" h="11889" w="1428">
                  <a:moveTo>
                    <a:pt x="159" y="1"/>
                  </a:moveTo>
                  <a:cubicBezTo>
                    <a:pt x="159" y="1"/>
                    <a:pt x="318" y="1"/>
                    <a:pt x="318" y="1"/>
                  </a:cubicBezTo>
                  <a:cubicBezTo>
                    <a:pt x="1269" y="3171"/>
                    <a:pt x="1428" y="8243"/>
                    <a:pt x="635" y="11889"/>
                  </a:cubicBezTo>
                  <a:cubicBezTo>
                    <a:pt x="1" y="8402"/>
                    <a:pt x="635" y="3646"/>
                    <a:pt x="1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38"/>
            <p:cNvSpPr/>
            <p:nvPr/>
          </p:nvSpPr>
          <p:spPr>
            <a:xfrm>
              <a:off x="4164650" y="2068900"/>
              <a:ext cx="11900" cy="23800"/>
            </a:xfrm>
            <a:custGeom>
              <a:rect b="b" l="l" r="r" t="t"/>
              <a:pathLst>
                <a:path extrusionOk="0" h="952" w="476">
                  <a:moveTo>
                    <a:pt x="476" y="1"/>
                  </a:moveTo>
                  <a:cubicBezTo>
                    <a:pt x="476" y="318"/>
                    <a:pt x="317" y="635"/>
                    <a:pt x="159" y="952"/>
                  </a:cubicBezTo>
                  <a:cubicBezTo>
                    <a:pt x="0" y="635"/>
                    <a:pt x="159" y="159"/>
                    <a:pt x="4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38"/>
            <p:cNvSpPr/>
            <p:nvPr/>
          </p:nvSpPr>
          <p:spPr>
            <a:xfrm>
              <a:off x="3609850" y="2072875"/>
              <a:ext cx="142700" cy="336850"/>
            </a:xfrm>
            <a:custGeom>
              <a:rect b="b" l="l" r="r" t="t"/>
              <a:pathLst>
                <a:path extrusionOk="0" h="13474" w="5708">
                  <a:moveTo>
                    <a:pt x="952" y="0"/>
                  </a:moveTo>
                  <a:cubicBezTo>
                    <a:pt x="952" y="0"/>
                    <a:pt x="952" y="0"/>
                    <a:pt x="952" y="0"/>
                  </a:cubicBezTo>
                  <a:cubicBezTo>
                    <a:pt x="1110" y="2695"/>
                    <a:pt x="2378" y="4597"/>
                    <a:pt x="3488" y="6499"/>
                  </a:cubicBezTo>
                  <a:cubicBezTo>
                    <a:pt x="4756" y="8560"/>
                    <a:pt x="5232" y="10779"/>
                    <a:pt x="5707" y="13473"/>
                  </a:cubicBezTo>
                  <a:cubicBezTo>
                    <a:pt x="4756" y="11096"/>
                    <a:pt x="2537" y="9194"/>
                    <a:pt x="1269" y="6816"/>
                  </a:cubicBezTo>
                  <a:cubicBezTo>
                    <a:pt x="793" y="6023"/>
                    <a:pt x="159" y="5072"/>
                    <a:pt x="159" y="4280"/>
                  </a:cubicBezTo>
                  <a:cubicBezTo>
                    <a:pt x="1" y="3646"/>
                    <a:pt x="318" y="2853"/>
                    <a:pt x="476" y="2061"/>
                  </a:cubicBezTo>
                  <a:cubicBezTo>
                    <a:pt x="635" y="1427"/>
                    <a:pt x="793" y="634"/>
                    <a:pt x="9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38"/>
            <p:cNvSpPr/>
            <p:nvPr/>
          </p:nvSpPr>
          <p:spPr>
            <a:xfrm>
              <a:off x="3788175" y="2080800"/>
              <a:ext cx="7950" cy="39650"/>
            </a:xfrm>
            <a:custGeom>
              <a:rect b="b" l="l" r="r" t="t"/>
              <a:pathLst>
                <a:path extrusionOk="0" h="1586" w="318">
                  <a:moveTo>
                    <a:pt x="159" y="0"/>
                  </a:moveTo>
                  <a:cubicBezTo>
                    <a:pt x="318" y="476"/>
                    <a:pt x="159" y="1110"/>
                    <a:pt x="159" y="1585"/>
                  </a:cubicBezTo>
                  <a:cubicBezTo>
                    <a:pt x="1" y="1268"/>
                    <a:pt x="1" y="476"/>
                    <a:pt x="1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38"/>
            <p:cNvSpPr/>
            <p:nvPr/>
          </p:nvSpPr>
          <p:spPr>
            <a:xfrm>
              <a:off x="3217550" y="2088725"/>
              <a:ext cx="51525" cy="126825"/>
            </a:xfrm>
            <a:custGeom>
              <a:rect b="b" l="l" r="r" t="t"/>
              <a:pathLst>
                <a:path extrusionOk="0" h="5073" w="2061">
                  <a:moveTo>
                    <a:pt x="1427" y="0"/>
                  </a:moveTo>
                  <a:cubicBezTo>
                    <a:pt x="2061" y="1902"/>
                    <a:pt x="634" y="3646"/>
                    <a:pt x="0" y="5072"/>
                  </a:cubicBezTo>
                  <a:cubicBezTo>
                    <a:pt x="317" y="3329"/>
                    <a:pt x="793" y="1427"/>
                    <a:pt x="14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38"/>
            <p:cNvSpPr/>
            <p:nvPr/>
          </p:nvSpPr>
          <p:spPr>
            <a:xfrm>
              <a:off x="3922925" y="2084750"/>
              <a:ext cx="114925" cy="285350"/>
            </a:xfrm>
            <a:custGeom>
              <a:rect b="b" l="l" r="r" t="t"/>
              <a:pathLst>
                <a:path extrusionOk="0" h="11414" w="4597">
                  <a:moveTo>
                    <a:pt x="0" y="159"/>
                  </a:moveTo>
                  <a:cubicBezTo>
                    <a:pt x="2695" y="2695"/>
                    <a:pt x="4597" y="6024"/>
                    <a:pt x="4597" y="11413"/>
                  </a:cubicBezTo>
                  <a:cubicBezTo>
                    <a:pt x="3804" y="9987"/>
                    <a:pt x="2853" y="8243"/>
                    <a:pt x="1902" y="6658"/>
                  </a:cubicBezTo>
                  <a:cubicBezTo>
                    <a:pt x="1585" y="6182"/>
                    <a:pt x="1268" y="5707"/>
                    <a:pt x="1110" y="5231"/>
                  </a:cubicBezTo>
                  <a:cubicBezTo>
                    <a:pt x="793" y="4439"/>
                    <a:pt x="793" y="3488"/>
                    <a:pt x="634" y="2537"/>
                  </a:cubicBezTo>
                  <a:cubicBezTo>
                    <a:pt x="476" y="1744"/>
                    <a:pt x="317" y="952"/>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38"/>
            <p:cNvSpPr/>
            <p:nvPr/>
          </p:nvSpPr>
          <p:spPr>
            <a:xfrm>
              <a:off x="5460450" y="2088725"/>
              <a:ext cx="15875" cy="31725"/>
            </a:xfrm>
            <a:custGeom>
              <a:rect b="b" l="l" r="r" t="t"/>
              <a:pathLst>
                <a:path extrusionOk="0" h="1269" w="635">
                  <a:moveTo>
                    <a:pt x="318" y="0"/>
                  </a:moveTo>
                  <a:cubicBezTo>
                    <a:pt x="476" y="317"/>
                    <a:pt x="635" y="793"/>
                    <a:pt x="476" y="1268"/>
                  </a:cubicBezTo>
                  <a:cubicBezTo>
                    <a:pt x="318" y="951"/>
                    <a:pt x="1" y="317"/>
                    <a:pt x="3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38"/>
            <p:cNvSpPr/>
            <p:nvPr/>
          </p:nvSpPr>
          <p:spPr>
            <a:xfrm>
              <a:off x="2860900" y="2092675"/>
              <a:ext cx="59475" cy="293275"/>
            </a:xfrm>
            <a:custGeom>
              <a:rect b="b" l="l" r="r" t="t"/>
              <a:pathLst>
                <a:path extrusionOk="0" h="11731" w="2379">
                  <a:moveTo>
                    <a:pt x="1744" y="11730"/>
                  </a:moveTo>
                  <a:cubicBezTo>
                    <a:pt x="1586" y="9511"/>
                    <a:pt x="1427" y="7609"/>
                    <a:pt x="793" y="5707"/>
                  </a:cubicBezTo>
                  <a:cubicBezTo>
                    <a:pt x="635" y="5231"/>
                    <a:pt x="318" y="4756"/>
                    <a:pt x="159" y="4122"/>
                  </a:cubicBezTo>
                  <a:cubicBezTo>
                    <a:pt x="1" y="3012"/>
                    <a:pt x="318" y="1744"/>
                    <a:pt x="318" y="476"/>
                  </a:cubicBezTo>
                  <a:cubicBezTo>
                    <a:pt x="952" y="476"/>
                    <a:pt x="1427" y="318"/>
                    <a:pt x="1744" y="1"/>
                  </a:cubicBezTo>
                  <a:cubicBezTo>
                    <a:pt x="1744" y="3805"/>
                    <a:pt x="2378" y="8085"/>
                    <a:pt x="1744" y="1173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38"/>
            <p:cNvSpPr/>
            <p:nvPr/>
          </p:nvSpPr>
          <p:spPr>
            <a:xfrm>
              <a:off x="4889825" y="2092675"/>
              <a:ext cx="35675" cy="27775"/>
            </a:xfrm>
            <a:custGeom>
              <a:rect b="b" l="l" r="r" t="t"/>
              <a:pathLst>
                <a:path extrusionOk="0" h="1111" w="1427">
                  <a:moveTo>
                    <a:pt x="1427" y="159"/>
                  </a:moveTo>
                  <a:cubicBezTo>
                    <a:pt x="951" y="476"/>
                    <a:pt x="951" y="1110"/>
                    <a:pt x="0" y="1110"/>
                  </a:cubicBezTo>
                  <a:cubicBezTo>
                    <a:pt x="476" y="635"/>
                    <a:pt x="476" y="1"/>
                    <a:pt x="1427" y="1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38"/>
            <p:cNvSpPr/>
            <p:nvPr/>
          </p:nvSpPr>
          <p:spPr>
            <a:xfrm>
              <a:off x="4921525" y="2092675"/>
              <a:ext cx="31725" cy="27775"/>
            </a:xfrm>
            <a:custGeom>
              <a:rect b="b" l="l" r="r" t="t"/>
              <a:pathLst>
                <a:path extrusionOk="0" h="1111" w="1269">
                  <a:moveTo>
                    <a:pt x="1268" y="159"/>
                  </a:moveTo>
                  <a:cubicBezTo>
                    <a:pt x="951" y="476"/>
                    <a:pt x="634" y="952"/>
                    <a:pt x="0" y="1110"/>
                  </a:cubicBezTo>
                  <a:cubicBezTo>
                    <a:pt x="476" y="793"/>
                    <a:pt x="476" y="1"/>
                    <a:pt x="1268" y="1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38"/>
            <p:cNvSpPr/>
            <p:nvPr/>
          </p:nvSpPr>
          <p:spPr>
            <a:xfrm>
              <a:off x="4949250" y="2092675"/>
              <a:ext cx="35700" cy="31725"/>
            </a:xfrm>
            <a:custGeom>
              <a:rect b="b" l="l" r="r" t="t"/>
              <a:pathLst>
                <a:path extrusionOk="0" h="1269" w="1428">
                  <a:moveTo>
                    <a:pt x="1428" y="159"/>
                  </a:moveTo>
                  <a:cubicBezTo>
                    <a:pt x="1269" y="635"/>
                    <a:pt x="793" y="793"/>
                    <a:pt x="635" y="1269"/>
                  </a:cubicBezTo>
                  <a:cubicBezTo>
                    <a:pt x="476" y="1110"/>
                    <a:pt x="159" y="1269"/>
                    <a:pt x="1" y="1110"/>
                  </a:cubicBezTo>
                  <a:cubicBezTo>
                    <a:pt x="476" y="793"/>
                    <a:pt x="476" y="1"/>
                    <a:pt x="1428" y="1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38"/>
            <p:cNvSpPr/>
            <p:nvPr/>
          </p:nvSpPr>
          <p:spPr>
            <a:xfrm>
              <a:off x="4850200" y="2096650"/>
              <a:ext cx="43600" cy="27750"/>
            </a:xfrm>
            <a:custGeom>
              <a:rect b="b" l="l" r="r" t="t"/>
              <a:pathLst>
                <a:path extrusionOk="0" h="1110" w="1744">
                  <a:moveTo>
                    <a:pt x="1744" y="0"/>
                  </a:moveTo>
                  <a:cubicBezTo>
                    <a:pt x="1268" y="476"/>
                    <a:pt x="951" y="1110"/>
                    <a:pt x="0" y="1110"/>
                  </a:cubicBezTo>
                  <a:cubicBezTo>
                    <a:pt x="476" y="634"/>
                    <a:pt x="634" y="0"/>
                    <a:pt x="17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38"/>
            <p:cNvSpPr/>
            <p:nvPr/>
          </p:nvSpPr>
          <p:spPr>
            <a:xfrm>
              <a:off x="4977000" y="2092675"/>
              <a:ext cx="43625" cy="39650"/>
            </a:xfrm>
            <a:custGeom>
              <a:rect b="b" l="l" r="r" t="t"/>
              <a:pathLst>
                <a:path extrusionOk="0" h="1586" w="1745">
                  <a:moveTo>
                    <a:pt x="1744" y="476"/>
                  </a:moveTo>
                  <a:cubicBezTo>
                    <a:pt x="1427" y="952"/>
                    <a:pt x="1110" y="1269"/>
                    <a:pt x="793" y="1586"/>
                  </a:cubicBezTo>
                  <a:cubicBezTo>
                    <a:pt x="476" y="1586"/>
                    <a:pt x="318" y="1427"/>
                    <a:pt x="0" y="1427"/>
                  </a:cubicBezTo>
                  <a:cubicBezTo>
                    <a:pt x="476" y="952"/>
                    <a:pt x="793" y="1"/>
                    <a:pt x="1744" y="47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38"/>
            <p:cNvSpPr/>
            <p:nvPr/>
          </p:nvSpPr>
          <p:spPr>
            <a:xfrm>
              <a:off x="4057650" y="2104575"/>
              <a:ext cx="39650" cy="241750"/>
            </a:xfrm>
            <a:custGeom>
              <a:rect b="b" l="l" r="r" t="t"/>
              <a:pathLst>
                <a:path extrusionOk="0" h="9670" w="1586">
                  <a:moveTo>
                    <a:pt x="159" y="0"/>
                  </a:moveTo>
                  <a:cubicBezTo>
                    <a:pt x="317" y="1585"/>
                    <a:pt x="1268" y="3487"/>
                    <a:pt x="1427" y="5072"/>
                  </a:cubicBezTo>
                  <a:cubicBezTo>
                    <a:pt x="1585" y="6975"/>
                    <a:pt x="793" y="8243"/>
                    <a:pt x="476" y="9669"/>
                  </a:cubicBezTo>
                  <a:cubicBezTo>
                    <a:pt x="159" y="6816"/>
                    <a:pt x="0" y="3012"/>
                    <a:pt x="1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38"/>
            <p:cNvSpPr/>
            <p:nvPr/>
          </p:nvSpPr>
          <p:spPr>
            <a:xfrm>
              <a:off x="4810575" y="2104575"/>
              <a:ext cx="35675" cy="31725"/>
            </a:xfrm>
            <a:custGeom>
              <a:rect b="b" l="l" r="r" t="t"/>
              <a:pathLst>
                <a:path extrusionOk="0" h="1269" w="1427">
                  <a:moveTo>
                    <a:pt x="1427" y="0"/>
                  </a:moveTo>
                  <a:cubicBezTo>
                    <a:pt x="1110" y="476"/>
                    <a:pt x="634" y="1110"/>
                    <a:pt x="0" y="1268"/>
                  </a:cubicBezTo>
                  <a:cubicBezTo>
                    <a:pt x="476" y="793"/>
                    <a:pt x="476" y="0"/>
                    <a:pt x="14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38"/>
            <p:cNvSpPr/>
            <p:nvPr/>
          </p:nvSpPr>
          <p:spPr>
            <a:xfrm>
              <a:off x="3443425" y="2108525"/>
              <a:ext cx="91175" cy="416125"/>
            </a:xfrm>
            <a:custGeom>
              <a:rect b="b" l="l" r="r" t="t"/>
              <a:pathLst>
                <a:path extrusionOk="0" h="16645" w="3647">
                  <a:moveTo>
                    <a:pt x="317" y="1"/>
                  </a:moveTo>
                  <a:cubicBezTo>
                    <a:pt x="1744" y="3805"/>
                    <a:pt x="1268" y="9511"/>
                    <a:pt x="3171" y="12840"/>
                  </a:cubicBezTo>
                  <a:cubicBezTo>
                    <a:pt x="2854" y="14267"/>
                    <a:pt x="3329" y="15693"/>
                    <a:pt x="3646" y="16644"/>
                  </a:cubicBezTo>
                  <a:cubicBezTo>
                    <a:pt x="2537" y="15852"/>
                    <a:pt x="1110" y="14425"/>
                    <a:pt x="793" y="12840"/>
                  </a:cubicBezTo>
                  <a:cubicBezTo>
                    <a:pt x="634" y="12364"/>
                    <a:pt x="793" y="12047"/>
                    <a:pt x="634" y="11572"/>
                  </a:cubicBezTo>
                  <a:cubicBezTo>
                    <a:pt x="634" y="11255"/>
                    <a:pt x="476" y="10938"/>
                    <a:pt x="476" y="10621"/>
                  </a:cubicBezTo>
                  <a:cubicBezTo>
                    <a:pt x="476" y="9828"/>
                    <a:pt x="793" y="9036"/>
                    <a:pt x="634" y="8243"/>
                  </a:cubicBezTo>
                  <a:cubicBezTo>
                    <a:pt x="634" y="7134"/>
                    <a:pt x="159" y="6183"/>
                    <a:pt x="0" y="5073"/>
                  </a:cubicBezTo>
                  <a:cubicBezTo>
                    <a:pt x="0" y="3171"/>
                    <a:pt x="159" y="1586"/>
                    <a:pt x="3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38"/>
            <p:cNvSpPr/>
            <p:nvPr/>
          </p:nvSpPr>
          <p:spPr>
            <a:xfrm>
              <a:off x="5012675" y="2108525"/>
              <a:ext cx="380425" cy="340825"/>
            </a:xfrm>
            <a:custGeom>
              <a:rect b="b" l="l" r="r" t="t"/>
              <a:pathLst>
                <a:path extrusionOk="0" h="13633" w="15217">
                  <a:moveTo>
                    <a:pt x="15217" y="13632"/>
                  </a:moveTo>
                  <a:cubicBezTo>
                    <a:pt x="13632" y="10145"/>
                    <a:pt x="11413" y="7451"/>
                    <a:pt x="8401" y="5390"/>
                  </a:cubicBezTo>
                  <a:cubicBezTo>
                    <a:pt x="8084" y="5073"/>
                    <a:pt x="7450" y="4914"/>
                    <a:pt x="7291" y="4439"/>
                  </a:cubicBezTo>
                  <a:cubicBezTo>
                    <a:pt x="6023" y="3963"/>
                    <a:pt x="5072" y="2695"/>
                    <a:pt x="3646" y="2378"/>
                  </a:cubicBezTo>
                  <a:cubicBezTo>
                    <a:pt x="4438" y="3329"/>
                    <a:pt x="5865" y="3963"/>
                    <a:pt x="6974" y="4914"/>
                  </a:cubicBezTo>
                  <a:cubicBezTo>
                    <a:pt x="6657" y="6341"/>
                    <a:pt x="6182" y="7451"/>
                    <a:pt x="5706" y="8560"/>
                  </a:cubicBezTo>
                  <a:cubicBezTo>
                    <a:pt x="4914" y="8402"/>
                    <a:pt x="3646" y="8560"/>
                    <a:pt x="2536" y="8402"/>
                  </a:cubicBezTo>
                  <a:cubicBezTo>
                    <a:pt x="2853" y="7926"/>
                    <a:pt x="3012" y="7451"/>
                    <a:pt x="3329" y="6975"/>
                  </a:cubicBezTo>
                  <a:cubicBezTo>
                    <a:pt x="3963" y="7134"/>
                    <a:pt x="4438" y="6817"/>
                    <a:pt x="4755" y="7134"/>
                  </a:cubicBezTo>
                  <a:cubicBezTo>
                    <a:pt x="5072" y="6975"/>
                    <a:pt x="5072" y="6975"/>
                    <a:pt x="5548" y="6817"/>
                  </a:cubicBezTo>
                  <a:cubicBezTo>
                    <a:pt x="5865" y="6341"/>
                    <a:pt x="5389" y="6183"/>
                    <a:pt x="5072" y="5707"/>
                  </a:cubicBezTo>
                  <a:cubicBezTo>
                    <a:pt x="4280" y="4756"/>
                    <a:pt x="3329" y="3329"/>
                    <a:pt x="2061" y="2220"/>
                  </a:cubicBezTo>
                  <a:cubicBezTo>
                    <a:pt x="1427" y="1744"/>
                    <a:pt x="634" y="1586"/>
                    <a:pt x="0" y="1269"/>
                  </a:cubicBezTo>
                  <a:cubicBezTo>
                    <a:pt x="0" y="952"/>
                    <a:pt x="634" y="476"/>
                    <a:pt x="951" y="1"/>
                  </a:cubicBezTo>
                  <a:lnTo>
                    <a:pt x="1110" y="1"/>
                  </a:lnTo>
                  <a:cubicBezTo>
                    <a:pt x="4121" y="1427"/>
                    <a:pt x="6974" y="2537"/>
                    <a:pt x="9194" y="4914"/>
                  </a:cubicBezTo>
                  <a:cubicBezTo>
                    <a:pt x="10620" y="6183"/>
                    <a:pt x="11571" y="7292"/>
                    <a:pt x="12839" y="8719"/>
                  </a:cubicBezTo>
                  <a:cubicBezTo>
                    <a:pt x="13790" y="9987"/>
                    <a:pt x="15058" y="11413"/>
                    <a:pt x="15217" y="1347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38"/>
            <p:cNvSpPr/>
            <p:nvPr/>
          </p:nvSpPr>
          <p:spPr>
            <a:xfrm>
              <a:off x="4778875" y="2112500"/>
              <a:ext cx="31725" cy="35675"/>
            </a:xfrm>
            <a:custGeom>
              <a:rect b="b" l="l" r="r" t="t"/>
              <a:pathLst>
                <a:path extrusionOk="0" h="1427" w="1269">
                  <a:moveTo>
                    <a:pt x="1268" y="0"/>
                  </a:moveTo>
                  <a:cubicBezTo>
                    <a:pt x="1110" y="476"/>
                    <a:pt x="317" y="634"/>
                    <a:pt x="476" y="1268"/>
                  </a:cubicBezTo>
                  <a:cubicBezTo>
                    <a:pt x="317" y="1268"/>
                    <a:pt x="159" y="1427"/>
                    <a:pt x="0" y="1427"/>
                  </a:cubicBezTo>
                  <a:cubicBezTo>
                    <a:pt x="476" y="951"/>
                    <a:pt x="476" y="159"/>
                    <a:pt x="12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38"/>
            <p:cNvSpPr/>
            <p:nvPr/>
          </p:nvSpPr>
          <p:spPr>
            <a:xfrm>
              <a:off x="2742025" y="2120425"/>
              <a:ext cx="107000" cy="332875"/>
            </a:xfrm>
            <a:custGeom>
              <a:rect b="b" l="l" r="r" t="t"/>
              <a:pathLst>
                <a:path extrusionOk="0" h="13315" w="4280">
                  <a:moveTo>
                    <a:pt x="4121" y="0"/>
                  </a:moveTo>
                  <a:cubicBezTo>
                    <a:pt x="4121" y="0"/>
                    <a:pt x="4280" y="0"/>
                    <a:pt x="4280" y="0"/>
                  </a:cubicBezTo>
                  <a:cubicBezTo>
                    <a:pt x="4121" y="1744"/>
                    <a:pt x="3804" y="3646"/>
                    <a:pt x="3487" y="5231"/>
                  </a:cubicBezTo>
                  <a:cubicBezTo>
                    <a:pt x="2853" y="7926"/>
                    <a:pt x="2219" y="10620"/>
                    <a:pt x="1585" y="13315"/>
                  </a:cubicBezTo>
                  <a:cubicBezTo>
                    <a:pt x="1427" y="11413"/>
                    <a:pt x="1744" y="9352"/>
                    <a:pt x="2378" y="7609"/>
                  </a:cubicBezTo>
                  <a:cubicBezTo>
                    <a:pt x="2695" y="6341"/>
                    <a:pt x="3329" y="5231"/>
                    <a:pt x="3329" y="3963"/>
                  </a:cubicBezTo>
                  <a:cubicBezTo>
                    <a:pt x="2853" y="4280"/>
                    <a:pt x="2695" y="5072"/>
                    <a:pt x="2536" y="5548"/>
                  </a:cubicBezTo>
                  <a:cubicBezTo>
                    <a:pt x="1744" y="7450"/>
                    <a:pt x="634" y="9511"/>
                    <a:pt x="634" y="12364"/>
                  </a:cubicBezTo>
                  <a:cubicBezTo>
                    <a:pt x="0" y="8401"/>
                    <a:pt x="1427" y="5072"/>
                    <a:pt x="2853" y="2378"/>
                  </a:cubicBezTo>
                  <a:cubicBezTo>
                    <a:pt x="3329" y="1427"/>
                    <a:pt x="3646" y="634"/>
                    <a:pt x="41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38"/>
            <p:cNvSpPr/>
            <p:nvPr/>
          </p:nvSpPr>
          <p:spPr>
            <a:xfrm>
              <a:off x="3487025" y="2124375"/>
              <a:ext cx="47575" cy="261575"/>
            </a:xfrm>
            <a:custGeom>
              <a:rect b="b" l="l" r="r" t="t"/>
              <a:pathLst>
                <a:path extrusionOk="0" h="10463" w="1903">
                  <a:moveTo>
                    <a:pt x="0" y="1"/>
                  </a:moveTo>
                  <a:cubicBezTo>
                    <a:pt x="317" y="635"/>
                    <a:pt x="951" y="1110"/>
                    <a:pt x="1268" y="1903"/>
                  </a:cubicBezTo>
                  <a:cubicBezTo>
                    <a:pt x="1744" y="3329"/>
                    <a:pt x="1427" y="6183"/>
                    <a:pt x="1585" y="8243"/>
                  </a:cubicBezTo>
                  <a:cubicBezTo>
                    <a:pt x="1585" y="9036"/>
                    <a:pt x="1744" y="9670"/>
                    <a:pt x="1902" y="10462"/>
                  </a:cubicBezTo>
                  <a:cubicBezTo>
                    <a:pt x="793" y="7451"/>
                    <a:pt x="476" y="3646"/>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38"/>
            <p:cNvSpPr/>
            <p:nvPr/>
          </p:nvSpPr>
          <p:spPr>
            <a:xfrm>
              <a:off x="1842475" y="2128350"/>
              <a:ext cx="891650" cy="745025"/>
            </a:xfrm>
            <a:custGeom>
              <a:rect b="b" l="l" r="r" t="t"/>
              <a:pathLst>
                <a:path extrusionOk="0" h="29801" w="35666">
                  <a:moveTo>
                    <a:pt x="31068" y="0"/>
                  </a:moveTo>
                  <a:cubicBezTo>
                    <a:pt x="30593" y="634"/>
                    <a:pt x="30117" y="1268"/>
                    <a:pt x="29325" y="1585"/>
                  </a:cubicBezTo>
                  <a:cubicBezTo>
                    <a:pt x="28849" y="2061"/>
                    <a:pt x="28215" y="2378"/>
                    <a:pt x="27581" y="2695"/>
                  </a:cubicBezTo>
                  <a:cubicBezTo>
                    <a:pt x="27106" y="3012"/>
                    <a:pt x="26472" y="3487"/>
                    <a:pt x="25838" y="3804"/>
                  </a:cubicBezTo>
                  <a:cubicBezTo>
                    <a:pt x="24728" y="4438"/>
                    <a:pt x="23460" y="5073"/>
                    <a:pt x="22350" y="5707"/>
                  </a:cubicBezTo>
                  <a:cubicBezTo>
                    <a:pt x="21082" y="6341"/>
                    <a:pt x="19973" y="7133"/>
                    <a:pt x="18705" y="7767"/>
                  </a:cubicBezTo>
                  <a:cubicBezTo>
                    <a:pt x="17278" y="8401"/>
                    <a:pt x="15376" y="9035"/>
                    <a:pt x="14901" y="10462"/>
                  </a:cubicBezTo>
                  <a:cubicBezTo>
                    <a:pt x="15852" y="9986"/>
                    <a:pt x="16803" y="9194"/>
                    <a:pt x="18071" y="8718"/>
                  </a:cubicBezTo>
                  <a:cubicBezTo>
                    <a:pt x="20924" y="7450"/>
                    <a:pt x="23777" y="6182"/>
                    <a:pt x="26789" y="4755"/>
                  </a:cubicBezTo>
                  <a:cubicBezTo>
                    <a:pt x="27106" y="4597"/>
                    <a:pt x="28057" y="3963"/>
                    <a:pt x="28374" y="3963"/>
                  </a:cubicBezTo>
                  <a:cubicBezTo>
                    <a:pt x="29166" y="3963"/>
                    <a:pt x="30117" y="4755"/>
                    <a:pt x="30751" y="5231"/>
                  </a:cubicBezTo>
                  <a:cubicBezTo>
                    <a:pt x="31544" y="5865"/>
                    <a:pt x="32020" y="6341"/>
                    <a:pt x="32654" y="6816"/>
                  </a:cubicBezTo>
                  <a:cubicBezTo>
                    <a:pt x="32971" y="6024"/>
                    <a:pt x="31861" y="5390"/>
                    <a:pt x="31385" y="4914"/>
                  </a:cubicBezTo>
                  <a:cubicBezTo>
                    <a:pt x="30751" y="4438"/>
                    <a:pt x="29959" y="3804"/>
                    <a:pt x="29166" y="3646"/>
                  </a:cubicBezTo>
                  <a:cubicBezTo>
                    <a:pt x="29325" y="3487"/>
                    <a:pt x="29483" y="3487"/>
                    <a:pt x="29642" y="3329"/>
                  </a:cubicBezTo>
                  <a:cubicBezTo>
                    <a:pt x="31385" y="4121"/>
                    <a:pt x="32812" y="5390"/>
                    <a:pt x="33605" y="7292"/>
                  </a:cubicBezTo>
                  <a:cubicBezTo>
                    <a:pt x="31703" y="8718"/>
                    <a:pt x="29325" y="9352"/>
                    <a:pt x="27106" y="10462"/>
                  </a:cubicBezTo>
                  <a:cubicBezTo>
                    <a:pt x="27740" y="11096"/>
                    <a:pt x="28532" y="10462"/>
                    <a:pt x="29166" y="10303"/>
                  </a:cubicBezTo>
                  <a:cubicBezTo>
                    <a:pt x="31068" y="9669"/>
                    <a:pt x="32971" y="8718"/>
                    <a:pt x="34556" y="7767"/>
                  </a:cubicBezTo>
                  <a:cubicBezTo>
                    <a:pt x="34873" y="8877"/>
                    <a:pt x="35031" y="10145"/>
                    <a:pt x="35348" y="11254"/>
                  </a:cubicBezTo>
                  <a:cubicBezTo>
                    <a:pt x="35507" y="11888"/>
                    <a:pt x="35665" y="12364"/>
                    <a:pt x="35507" y="13157"/>
                  </a:cubicBezTo>
                  <a:cubicBezTo>
                    <a:pt x="35507" y="15059"/>
                    <a:pt x="35507" y="16961"/>
                    <a:pt x="35190" y="18863"/>
                  </a:cubicBezTo>
                  <a:cubicBezTo>
                    <a:pt x="34714" y="19021"/>
                    <a:pt x="34239" y="19021"/>
                    <a:pt x="33763" y="19180"/>
                  </a:cubicBezTo>
                  <a:cubicBezTo>
                    <a:pt x="34239" y="17278"/>
                    <a:pt x="34556" y="14425"/>
                    <a:pt x="33763" y="12681"/>
                  </a:cubicBezTo>
                  <a:cubicBezTo>
                    <a:pt x="33446" y="12681"/>
                    <a:pt x="33763" y="13315"/>
                    <a:pt x="33763" y="13474"/>
                  </a:cubicBezTo>
                  <a:cubicBezTo>
                    <a:pt x="33763" y="15376"/>
                    <a:pt x="33763" y="17753"/>
                    <a:pt x="33129" y="19180"/>
                  </a:cubicBezTo>
                  <a:lnTo>
                    <a:pt x="32020" y="19180"/>
                  </a:lnTo>
                  <a:cubicBezTo>
                    <a:pt x="32178" y="17595"/>
                    <a:pt x="32178" y="15217"/>
                    <a:pt x="31703" y="13791"/>
                  </a:cubicBezTo>
                  <a:cubicBezTo>
                    <a:pt x="31544" y="15376"/>
                    <a:pt x="31861" y="17436"/>
                    <a:pt x="31544" y="19180"/>
                  </a:cubicBezTo>
                  <a:cubicBezTo>
                    <a:pt x="31385" y="19338"/>
                    <a:pt x="30910" y="19338"/>
                    <a:pt x="30751" y="19338"/>
                  </a:cubicBezTo>
                  <a:cubicBezTo>
                    <a:pt x="30910" y="17436"/>
                    <a:pt x="30434" y="15693"/>
                    <a:pt x="30276" y="13949"/>
                  </a:cubicBezTo>
                  <a:cubicBezTo>
                    <a:pt x="30276" y="15534"/>
                    <a:pt x="30434" y="17595"/>
                    <a:pt x="30276" y="19338"/>
                  </a:cubicBezTo>
                  <a:cubicBezTo>
                    <a:pt x="28374" y="19655"/>
                    <a:pt x="26947" y="18704"/>
                    <a:pt x="25521" y="18546"/>
                  </a:cubicBezTo>
                  <a:cubicBezTo>
                    <a:pt x="25362" y="18387"/>
                    <a:pt x="25204" y="18546"/>
                    <a:pt x="25045" y="18546"/>
                  </a:cubicBezTo>
                  <a:cubicBezTo>
                    <a:pt x="23777" y="18229"/>
                    <a:pt x="22509" y="16961"/>
                    <a:pt x="20924" y="18229"/>
                  </a:cubicBezTo>
                  <a:cubicBezTo>
                    <a:pt x="20765" y="18546"/>
                    <a:pt x="20765" y="18863"/>
                    <a:pt x="20448" y="19021"/>
                  </a:cubicBezTo>
                  <a:cubicBezTo>
                    <a:pt x="20448" y="19972"/>
                    <a:pt x="21241" y="20131"/>
                    <a:pt x="21558" y="20606"/>
                  </a:cubicBezTo>
                  <a:cubicBezTo>
                    <a:pt x="20131" y="21241"/>
                    <a:pt x="19814" y="22984"/>
                    <a:pt x="19180" y="24411"/>
                  </a:cubicBezTo>
                  <a:cubicBezTo>
                    <a:pt x="19814" y="24569"/>
                    <a:pt x="20131" y="23777"/>
                    <a:pt x="20448" y="23460"/>
                  </a:cubicBezTo>
                  <a:cubicBezTo>
                    <a:pt x="20924" y="22509"/>
                    <a:pt x="21082" y="21399"/>
                    <a:pt x="22350" y="21241"/>
                  </a:cubicBezTo>
                  <a:cubicBezTo>
                    <a:pt x="21399" y="22667"/>
                    <a:pt x="20924" y="24411"/>
                    <a:pt x="19656" y="25203"/>
                  </a:cubicBezTo>
                  <a:cubicBezTo>
                    <a:pt x="19180" y="24886"/>
                    <a:pt x="18863" y="24252"/>
                    <a:pt x="18388" y="23935"/>
                  </a:cubicBezTo>
                  <a:cubicBezTo>
                    <a:pt x="19022" y="22984"/>
                    <a:pt x="19656" y="22192"/>
                    <a:pt x="20131" y="21082"/>
                  </a:cubicBezTo>
                  <a:cubicBezTo>
                    <a:pt x="20448" y="21082"/>
                    <a:pt x="20607" y="21082"/>
                    <a:pt x="20607" y="21082"/>
                  </a:cubicBezTo>
                  <a:cubicBezTo>
                    <a:pt x="20290" y="20131"/>
                    <a:pt x="18705" y="20289"/>
                    <a:pt x="17754" y="19655"/>
                  </a:cubicBezTo>
                  <a:cubicBezTo>
                    <a:pt x="17278" y="19338"/>
                    <a:pt x="17278" y="19021"/>
                    <a:pt x="16644" y="18704"/>
                  </a:cubicBezTo>
                  <a:cubicBezTo>
                    <a:pt x="16486" y="19338"/>
                    <a:pt x="17120" y="19655"/>
                    <a:pt x="17278" y="19972"/>
                  </a:cubicBezTo>
                  <a:cubicBezTo>
                    <a:pt x="16644" y="20448"/>
                    <a:pt x="16644" y="21875"/>
                    <a:pt x="16169" y="22667"/>
                  </a:cubicBezTo>
                  <a:cubicBezTo>
                    <a:pt x="15852" y="22667"/>
                    <a:pt x="16169" y="22192"/>
                    <a:pt x="16327" y="22033"/>
                  </a:cubicBezTo>
                  <a:cubicBezTo>
                    <a:pt x="16486" y="21241"/>
                    <a:pt x="16644" y="20131"/>
                    <a:pt x="16486" y="19497"/>
                  </a:cubicBezTo>
                  <a:cubicBezTo>
                    <a:pt x="15693" y="19972"/>
                    <a:pt x="15693" y="21558"/>
                    <a:pt x="15535" y="22509"/>
                  </a:cubicBezTo>
                  <a:cubicBezTo>
                    <a:pt x="14584" y="22509"/>
                    <a:pt x="13949" y="22826"/>
                    <a:pt x="13315" y="22984"/>
                  </a:cubicBezTo>
                  <a:cubicBezTo>
                    <a:pt x="13474" y="22350"/>
                    <a:pt x="13632" y="21558"/>
                    <a:pt x="13157" y="21241"/>
                  </a:cubicBezTo>
                  <a:cubicBezTo>
                    <a:pt x="12840" y="21558"/>
                    <a:pt x="12998" y="21875"/>
                    <a:pt x="12998" y="22192"/>
                  </a:cubicBezTo>
                  <a:cubicBezTo>
                    <a:pt x="12523" y="23618"/>
                    <a:pt x="10938" y="24252"/>
                    <a:pt x="11255" y="25996"/>
                  </a:cubicBezTo>
                  <a:cubicBezTo>
                    <a:pt x="11255" y="26471"/>
                    <a:pt x="11572" y="26788"/>
                    <a:pt x="11572" y="27264"/>
                  </a:cubicBezTo>
                  <a:cubicBezTo>
                    <a:pt x="12047" y="27105"/>
                    <a:pt x="12047" y="26313"/>
                    <a:pt x="12206" y="25679"/>
                  </a:cubicBezTo>
                  <a:cubicBezTo>
                    <a:pt x="12523" y="26471"/>
                    <a:pt x="13157" y="27898"/>
                    <a:pt x="12681" y="29007"/>
                  </a:cubicBezTo>
                  <a:cubicBezTo>
                    <a:pt x="11730" y="29642"/>
                    <a:pt x="10145" y="29483"/>
                    <a:pt x="8877" y="29800"/>
                  </a:cubicBezTo>
                  <a:cubicBezTo>
                    <a:pt x="9511" y="29325"/>
                    <a:pt x="9194" y="28056"/>
                    <a:pt x="9987" y="27739"/>
                  </a:cubicBezTo>
                  <a:cubicBezTo>
                    <a:pt x="9511" y="27422"/>
                    <a:pt x="10304" y="26154"/>
                    <a:pt x="9670" y="25837"/>
                  </a:cubicBezTo>
                  <a:cubicBezTo>
                    <a:pt x="9828" y="25679"/>
                    <a:pt x="10145" y="25679"/>
                    <a:pt x="10145" y="25362"/>
                  </a:cubicBezTo>
                  <a:cubicBezTo>
                    <a:pt x="9828" y="24728"/>
                    <a:pt x="8877" y="25362"/>
                    <a:pt x="8243" y="25520"/>
                  </a:cubicBezTo>
                  <a:cubicBezTo>
                    <a:pt x="8243" y="25203"/>
                    <a:pt x="8402" y="25203"/>
                    <a:pt x="8402" y="24886"/>
                  </a:cubicBezTo>
                  <a:cubicBezTo>
                    <a:pt x="8877" y="24728"/>
                    <a:pt x="9670" y="24569"/>
                    <a:pt x="10145" y="24252"/>
                  </a:cubicBezTo>
                  <a:cubicBezTo>
                    <a:pt x="9828" y="22826"/>
                    <a:pt x="10621" y="20606"/>
                    <a:pt x="10621" y="19338"/>
                  </a:cubicBezTo>
                  <a:cubicBezTo>
                    <a:pt x="9511" y="19814"/>
                    <a:pt x="9670" y="21399"/>
                    <a:pt x="9511" y="22826"/>
                  </a:cubicBezTo>
                  <a:cubicBezTo>
                    <a:pt x="8719" y="22667"/>
                    <a:pt x="8243" y="23143"/>
                    <a:pt x="7768" y="23143"/>
                  </a:cubicBezTo>
                  <a:cubicBezTo>
                    <a:pt x="7926" y="22509"/>
                    <a:pt x="7926" y="22033"/>
                    <a:pt x="8085" y="21558"/>
                  </a:cubicBezTo>
                  <a:cubicBezTo>
                    <a:pt x="8402" y="20606"/>
                    <a:pt x="9511" y="19655"/>
                    <a:pt x="8719" y="18704"/>
                  </a:cubicBezTo>
                  <a:cubicBezTo>
                    <a:pt x="8085" y="19021"/>
                    <a:pt x="8243" y="19497"/>
                    <a:pt x="7768" y="19972"/>
                  </a:cubicBezTo>
                  <a:cubicBezTo>
                    <a:pt x="6975" y="21082"/>
                    <a:pt x="5707" y="21558"/>
                    <a:pt x="4597" y="22192"/>
                  </a:cubicBezTo>
                  <a:cubicBezTo>
                    <a:pt x="3646" y="22826"/>
                    <a:pt x="3646" y="23935"/>
                    <a:pt x="3646" y="25679"/>
                  </a:cubicBezTo>
                  <a:cubicBezTo>
                    <a:pt x="3171" y="24728"/>
                    <a:pt x="2854" y="22826"/>
                    <a:pt x="1903" y="22509"/>
                  </a:cubicBezTo>
                  <a:cubicBezTo>
                    <a:pt x="1586" y="22350"/>
                    <a:pt x="793" y="22192"/>
                    <a:pt x="635" y="22667"/>
                  </a:cubicBezTo>
                  <a:cubicBezTo>
                    <a:pt x="635" y="22984"/>
                    <a:pt x="1110" y="22826"/>
                    <a:pt x="1427" y="22984"/>
                  </a:cubicBezTo>
                  <a:cubicBezTo>
                    <a:pt x="2220" y="23618"/>
                    <a:pt x="2537" y="24728"/>
                    <a:pt x="2854" y="25996"/>
                  </a:cubicBezTo>
                  <a:cubicBezTo>
                    <a:pt x="2220" y="24569"/>
                    <a:pt x="1110" y="23618"/>
                    <a:pt x="1" y="22667"/>
                  </a:cubicBezTo>
                  <a:cubicBezTo>
                    <a:pt x="1" y="22350"/>
                    <a:pt x="159" y="22033"/>
                    <a:pt x="159" y="21558"/>
                  </a:cubicBezTo>
                  <a:cubicBezTo>
                    <a:pt x="1586" y="20606"/>
                    <a:pt x="4439" y="21241"/>
                    <a:pt x="5231" y="19655"/>
                  </a:cubicBezTo>
                  <a:cubicBezTo>
                    <a:pt x="5231" y="19655"/>
                    <a:pt x="5231" y="19814"/>
                    <a:pt x="5390" y="19814"/>
                  </a:cubicBezTo>
                  <a:cubicBezTo>
                    <a:pt x="5865" y="18070"/>
                    <a:pt x="7134" y="17119"/>
                    <a:pt x="7926" y="15693"/>
                  </a:cubicBezTo>
                  <a:cubicBezTo>
                    <a:pt x="8243" y="15534"/>
                    <a:pt x="8560" y="15217"/>
                    <a:pt x="9036" y="15059"/>
                  </a:cubicBezTo>
                  <a:cubicBezTo>
                    <a:pt x="9670" y="15534"/>
                    <a:pt x="10621" y="15376"/>
                    <a:pt x="11096" y="14583"/>
                  </a:cubicBezTo>
                  <a:cubicBezTo>
                    <a:pt x="11413" y="14108"/>
                    <a:pt x="11572" y="13474"/>
                    <a:pt x="11730" y="12998"/>
                  </a:cubicBezTo>
                  <a:cubicBezTo>
                    <a:pt x="12840" y="10937"/>
                    <a:pt x="14266" y="9352"/>
                    <a:pt x="16169" y="8084"/>
                  </a:cubicBezTo>
                  <a:cubicBezTo>
                    <a:pt x="17278" y="7450"/>
                    <a:pt x="18546" y="7133"/>
                    <a:pt x="19814" y="6499"/>
                  </a:cubicBezTo>
                  <a:cubicBezTo>
                    <a:pt x="21399" y="5707"/>
                    <a:pt x="23143" y="4914"/>
                    <a:pt x="24728" y="3963"/>
                  </a:cubicBezTo>
                  <a:cubicBezTo>
                    <a:pt x="26947" y="2695"/>
                    <a:pt x="28691" y="951"/>
                    <a:pt x="30751" y="0"/>
                  </a:cubicBezTo>
                  <a:lnTo>
                    <a:pt x="31068" y="0"/>
                  </a:lnTo>
                  <a:close/>
                  <a:moveTo>
                    <a:pt x="21399" y="12047"/>
                  </a:moveTo>
                  <a:cubicBezTo>
                    <a:pt x="19656" y="12522"/>
                    <a:pt x="18071" y="13157"/>
                    <a:pt x="17278" y="14425"/>
                  </a:cubicBezTo>
                  <a:cubicBezTo>
                    <a:pt x="18388" y="13632"/>
                    <a:pt x="19656" y="12998"/>
                    <a:pt x="21082" y="12522"/>
                  </a:cubicBezTo>
                  <a:cubicBezTo>
                    <a:pt x="22509" y="12047"/>
                    <a:pt x="24094" y="11730"/>
                    <a:pt x="25362" y="11096"/>
                  </a:cubicBezTo>
                  <a:cubicBezTo>
                    <a:pt x="23936" y="10937"/>
                    <a:pt x="22667" y="11571"/>
                    <a:pt x="21399" y="11888"/>
                  </a:cubicBezTo>
                  <a:close/>
                  <a:moveTo>
                    <a:pt x="27106" y="18387"/>
                  </a:moveTo>
                  <a:cubicBezTo>
                    <a:pt x="27423" y="18229"/>
                    <a:pt x="27423" y="18387"/>
                    <a:pt x="27740" y="18229"/>
                  </a:cubicBezTo>
                  <a:cubicBezTo>
                    <a:pt x="28374" y="17436"/>
                    <a:pt x="28374" y="15059"/>
                    <a:pt x="27740" y="14425"/>
                  </a:cubicBezTo>
                  <a:cubicBezTo>
                    <a:pt x="27264" y="15534"/>
                    <a:pt x="27898" y="17595"/>
                    <a:pt x="27106" y="18387"/>
                  </a:cubicBezTo>
                  <a:close/>
                  <a:moveTo>
                    <a:pt x="24411" y="16961"/>
                  </a:moveTo>
                  <a:cubicBezTo>
                    <a:pt x="25362" y="16961"/>
                    <a:pt x="25362" y="15217"/>
                    <a:pt x="24887" y="14742"/>
                  </a:cubicBezTo>
                  <a:cubicBezTo>
                    <a:pt x="24411" y="15059"/>
                    <a:pt x="24570" y="16327"/>
                    <a:pt x="24411" y="16961"/>
                  </a:cubicBezTo>
                  <a:close/>
                  <a:moveTo>
                    <a:pt x="22350" y="16168"/>
                  </a:moveTo>
                  <a:cubicBezTo>
                    <a:pt x="22826" y="16010"/>
                    <a:pt x="22984" y="15217"/>
                    <a:pt x="22826" y="14900"/>
                  </a:cubicBezTo>
                  <a:cubicBezTo>
                    <a:pt x="22033" y="14742"/>
                    <a:pt x="22826" y="16010"/>
                    <a:pt x="22350" y="16168"/>
                  </a:cubicBezTo>
                  <a:close/>
                  <a:moveTo>
                    <a:pt x="23302" y="16485"/>
                  </a:moveTo>
                  <a:cubicBezTo>
                    <a:pt x="23936" y="16327"/>
                    <a:pt x="23777" y="15534"/>
                    <a:pt x="23777" y="14900"/>
                  </a:cubicBezTo>
                  <a:cubicBezTo>
                    <a:pt x="23143" y="14583"/>
                    <a:pt x="23302" y="15851"/>
                    <a:pt x="23302" y="16485"/>
                  </a:cubicBezTo>
                  <a:close/>
                  <a:moveTo>
                    <a:pt x="25996" y="17595"/>
                  </a:moveTo>
                  <a:cubicBezTo>
                    <a:pt x="26947" y="17595"/>
                    <a:pt x="26789" y="15693"/>
                    <a:pt x="26472" y="15059"/>
                  </a:cubicBezTo>
                  <a:cubicBezTo>
                    <a:pt x="25838" y="15376"/>
                    <a:pt x="26155" y="16802"/>
                    <a:pt x="25996" y="17595"/>
                  </a:cubicBezTo>
                  <a:close/>
                  <a:moveTo>
                    <a:pt x="28691" y="18546"/>
                  </a:moveTo>
                  <a:cubicBezTo>
                    <a:pt x="29959" y="18546"/>
                    <a:pt x="29325" y="16010"/>
                    <a:pt x="29166" y="15059"/>
                  </a:cubicBezTo>
                  <a:cubicBezTo>
                    <a:pt x="28849" y="16168"/>
                    <a:pt x="29166" y="17912"/>
                    <a:pt x="28691" y="18546"/>
                  </a:cubicBezTo>
                  <a:close/>
                  <a:moveTo>
                    <a:pt x="20290" y="17436"/>
                  </a:moveTo>
                  <a:cubicBezTo>
                    <a:pt x="20765" y="17119"/>
                    <a:pt x="20924" y="15851"/>
                    <a:pt x="20607" y="15376"/>
                  </a:cubicBezTo>
                  <a:cubicBezTo>
                    <a:pt x="19656" y="15376"/>
                    <a:pt x="20131" y="16802"/>
                    <a:pt x="20290" y="17436"/>
                  </a:cubicBezTo>
                  <a:close/>
                  <a:moveTo>
                    <a:pt x="18863" y="15693"/>
                  </a:moveTo>
                  <a:cubicBezTo>
                    <a:pt x="18388" y="16168"/>
                    <a:pt x="19022" y="17119"/>
                    <a:pt x="19180" y="17436"/>
                  </a:cubicBezTo>
                  <a:cubicBezTo>
                    <a:pt x="19339" y="16961"/>
                    <a:pt x="19656" y="15693"/>
                    <a:pt x="18863" y="15693"/>
                  </a:cubicBezTo>
                  <a:close/>
                  <a:moveTo>
                    <a:pt x="7768" y="16961"/>
                  </a:moveTo>
                  <a:cubicBezTo>
                    <a:pt x="8560" y="16644"/>
                    <a:pt x="9353" y="16485"/>
                    <a:pt x="10145" y="16168"/>
                  </a:cubicBezTo>
                  <a:cubicBezTo>
                    <a:pt x="9511" y="15376"/>
                    <a:pt x="8085" y="16168"/>
                    <a:pt x="7768" y="16961"/>
                  </a:cubicBezTo>
                  <a:close/>
                  <a:moveTo>
                    <a:pt x="14742" y="21875"/>
                  </a:moveTo>
                  <a:cubicBezTo>
                    <a:pt x="15218" y="21399"/>
                    <a:pt x="15376" y="19972"/>
                    <a:pt x="15218" y="19338"/>
                  </a:cubicBezTo>
                  <a:cubicBezTo>
                    <a:pt x="14425" y="19497"/>
                    <a:pt x="14425" y="20923"/>
                    <a:pt x="14742" y="2187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38"/>
            <p:cNvSpPr/>
            <p:nvPr/>
          </p:nvSpPr>
          <p:spPr>
            <a:xfrm>
              <a:off x="3261125" y="2128350"/>
              <a:ext cx="47600" cy="170425"/>
            </a:xfrm>
            <a:custGeom>
              <a:rect b="b" l="l" r="r" t="t"/>
              <a:pathLst>
                <a:path extrusionOk="0" h="6817" w="1904">
                  <a:moveTo>
                    <a:pt x="476" y="0"/>
                  </a:moveTo>
                  <a:cubicBezTo>
                    <a:pt x="952" y="634"/>
                    <a:pt x="1428" y="1585"/>
                    <a:pt x="1903" y="2219"/>
                  </a:cubicBezTo>
                  <a:cubicBezTo>
                    <a:pt x="1269" y="3329"/>
                    <a:pt x="1586" y="5390"/>
                    <a:pt x="1903" y="6816"/>
                  </a:cubicBezTo>
                  <a:cubicBezTo>
                    <a:pt x="1428" y="6182"/>
                    <a:pt x="952" y="5548"/>
                    <a:pt x="635" y="4755"/>
                  </a:cubicBezTo>
                  <a:cubicBezTo>
                    <a:pt x="476" y="3963"/>
                    <a:pt x="1" y="3012"/>
                    <a:pt x="1" y="2219"/>
                  </a:cubicBezTo>
                  <a:cubicBezTo>
                    <a:pt x="1" y="1427"/>
                    <a:pt x="794" y="951"/>
                    <a:pt x="4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38"/>
            <p:cNvSpPr/>
            <p:nvPr/>
          </p:nvSpPr>
          <p:spPr>
            <a:xfrm>
              <a:off x="5476300" y="2132300"/>
              <a:ext cx="11925" cy="83250"/>
            </a:xfrm>
            <a:custGeom>
              <a:rect b="b" l="l" r="r" t="t"/>
              <a:pathLst>
                <a:path extrusionOk="0" h="3330" w="477">
                  <a:moveTo>
                    <a:pt x="1" y="1"/>
                  </a:moveTo>
                  <a:cubicBezTo>
                    <a:pt x="476" y="952"/>
                    <a:pt x="476" y="2220"/>
                    <a:pt x="476" y="3329"/>
                  </a:cubicBezTo>
                  <a:cubicBezTo>
                    <a:pt x="318" y="2220"/>
                    <a:pt x="1" y="1110"/>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38"/>
            <p:cNvSpPr/>
            <p:nvPr/>
          </p:nvSpPr>
          <p:spPr>
            <a:xfrm>
              <a:off x="3106600" y="2144200"/>
              <a:ext cx="91150" cy="368550"/>
            </a:xfrm>
            <a:custGeom>
              <a:rect b="b" l="l" r="r" t="t"/>
              <a:pathLst>
                <a:path extrusionOk="0" h="14742" w="3646">
                  <a:moveTo>
                    <a:pt x="1110" y="0"/>
                  </a:moveTo>
                  <a:cubicBezTo>
                    <a:pt x="634" y="5707"/>
                    <a:pt x="3646" y="9035"/>
                    <a:pt x="3487" y="14742"/>
                  </a:cubicBezTo>
                  <a:cubicBezTo>
                    <a:pt x="2853" y="12681"/>
                    <a:pt x="1902" y="10303"/>
                    <a:pt x="1110" y="8084"/>
                  </a:cubicBezTo>
                  <a:cubicBezTo>
                    <a:pt x="793" y="7292"/>
                    <a:pt x="476" y="6499"/>
                    <a:pt x="317" y="5707"/>
                  </a:cubicBezTo>
                  <a:cubicBezTo>
                    <a:pt x="0" y="3963"/>
                    <a:pt x="317" y="951"/>
                    <a:pt x="11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38"/>
            <p:cNvSpPr/>
            <p:nvPr/>
          </p:nvSpPr>
          <p:spPr>
            <a:xfrm>
              <a:off x="4148800" y="2160050"/>
              <a:ext cx="35675" cy="87200"/>
            </a:xfrm>
            <a:custGeom>
              <a:rect b="b" l="l" r="r" t="t"/>
              <a:pathLst>
                <a:path extrusionOk="0" h="3488" w="1427">
                  <a:moveTo>
                    <a:pt x="159" y="0"/>
                  </a:moveTo>
                  <a:cubicBezTo>
                    <a:pt x="317" y="793"/>
                    <a:pt x="1110" y="1585"/>
                    <a:pt x="793" y="2378"/>
                  </a:cubicBezTo>
                  <a:cubicBezTo>
                    <a:pt x="793" y="2536"/>
                    <a:pt x="1268" y="2378"/>
                    <a:pt x="1268" y="2536"/>
                  </a:cubicBezTo>
                  <a:cubicBezTo>
                    <a:pt x="1427" y="3012"/>
                    <a:pt x="1110" y="3170"/>
                    <a:pt x="1110" y="3487"/>
                  </a:cubicBezTo>
                  <a:cubicBezTo>
                    <a:pt x="793" y="2378"/>
                    <a:pt x="0" y="1268"/>
                    <a:pt x="1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38"/>
            <p:cNvSpPr/>
            <p:nvPr/>
          </p:nvSpPr>
          <p:spPr>
            <a:xfrm>
              <a:off x="3395875" y="2160050"/>
              <a:ext cx="39650" cy="146650"/>
            </a:xfrm>
            <a:custGeom>
              <a:rect b="b" l="l" r="r" t="t"/>
              <a:pathLst>
                <a:path extrusionOk="0" h="5866" w="1586">
                  <a:moveTo>
                    <a:pt x="951" y="0"/>
                  </a:moveTo>
                  <a:cubicBezTo>
                    <a:pt x="951" y="2061"/>
                    <a:pt x="951" y="4122"/>
                    <a:pt x="1585" y="5865"/>
                  </a:cubicBezTo>
                  <a:cubicBezTo>
                    <a:pt x="1268" y="5390"/>
                    <a:pt x="1268" y="5073"/>
                    <a:pt x="951" y="4597"/>
                  </a:cubicBezTo>
                  <a:cubicBezTo>
                    <a:pt x="793" y="4122"/>
                    <a:pt x="317" y="3646"/>
                    <a:pt x="317" y="3329"/>
                  </a:cubicBezTo>
                  <a:cubicBezTo>
                    <a:pt x="0" y="2061"/>
                    <a:pt x="634" y="1110"/>
                    <a:pt x="9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38"/>
            <p:cNvSpPr/>
            <p:nvPr/>
          </p:nvSpPr>
          <p:spPr>
            <a:xfrm>
              <a:off x="2619175" y="2171925"/>
              <a:ext cx="23800" cy="31725"/>
            </a:xfrm>
            <a:custGeom>
              <a:rect b="b" l="l" r="r" t="t"/>
              <a:pathLst>
                <a:path extrusionOk="0" h="1269" w="952">
                  <a:moveTo>
                    <a:pt x="476" y="1"/>
                  </a:moveTo>
                  <a:cubicBezTo>
                    <a:pt x="635" y="318"/>
                    <a:pt x="793" y="793"/>
                    <a:pt x="952" y="1269"/>
                  </a:cubicBezTo>
                  <a:cubicBezTo>
                    <a:pt x="635" y="1110"/>
                    <a:pt x="317" y="793"/>
                    <a:pt x="0" y="476"/>
                  </a:cubicBezTo>
                  <a:cubicBezTo>
                    <a:pt x="0" y="318"/>
                    <a:pt x="317" y="159"/>
                    <a:pt x="4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38"/>
            <p:cNvSpPr/>
            <p:nvPr/>
          </p:nvSpPr>
          <p:spPr>
            <a:xfrm>
              <a:off x="3788175" y="2171925"/>
              <a:ext cx="110975" cy="241750"/>
            </a:xfrm>
            <a:custGeom>
              <a:rect b="b" l="l" r="r" t="t"/>
              <a:pathLst>
                <a:path extrusionOk="0" h="9670" w="4439">
                  <a:moveTo>
                    <a:pt x="1" y="1"/>
                  </a:moveTo>
                  <a:cubicBezTo>
                    <a:pt x="793" y="3330"/>
                    <a:pt x="1903" y="6341"/>
                    <a:pt x="4280" y="7926"/>
                  </a:cubicBezTo>
                  <a:cubicBezTo>
                    <a:pt x="4439" y="8402"/>
                    <a:pt x="3963" y="9036"/>
                    <a:pt x="3963" y="9670"/>
                  </a:cubicBezTo>
                  <a:cubicBezTo>
                    <a:pt x="2220" y="6817"/>
                    <a:pt x="159" y="4439"/>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38"/>
            <p:cNvSpPr/>
            <p:nvPr/>
          </p:nvSpPr>
          <p:spPr>
            <a:xfrm>
              <a:off x="4132950" y="2223450"/>
              <a:ext cx="43600" cy="95125"/>
            </a:xfrm>
            <a:custGeom>
              <a:rect b="b" l="l" r="r" t="t"/>
              <a:pathLst>
                <a:path extrusionOk="0" h="3805" w="1744">
                  <a:moveTo>
                    <a:pt x="634" y="0"/>
                  </a:moveTo>
                  <a:cubicBezTo>
                    <a:pt x="1110" y="1110"/>
                    <a:pt x="1744" y="2220"/>
                    <a:pt x="1268" y="3805"/>
                  </a:cubicBezTo>
                  <a:cubicBezTo>
                    <a:pt x="0" y="3171"/>
                    <a:pt x="634" y="1586"/>
                    <a:pt x="6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38"/>
            <p:cNvSpPr/>
            <p:nvPr/>
          </p:nvSpPr>
          <p:spPr>
            <a:xfrm>
              <a:off x="2805425" y="2227400"/>
              <a:ext cx="55500" cy="297250"/>
            </a:xfrm>
            <a:custGeom>
              <a:rect b="b" l="l" r="r" t="t"/>
              <a:pathLst>
                <a:path extrusionOk="0" h="11890" w="2220">
                  <a:moveTo>
                    <a:pt x="1903" y="1"/>
                  </a:moveTo>
                  <a:cubicBezTo>
                    <a:pt x="2061" y="1745"/>
                    <a:pt x="2220" y="3647"/>
                    <a:pt x="2061" y="5390"/>
                  </a:cubicBezTo>
                  <a:cubicBezTo>
                    <a:pt x="1903" y="7768"/>
                    <a:pt x="634" y="9829"/>
                    <a:pt x="317" y="11889"/>
                  </a:cubicBezTo>
                  <a:cubicBezTo>
                    <a:pt x="0" y="11414"/>
                    <a:pt x="0" y="10463"/>
                    <a:pt x="0" y="9670"/>
                  </a:cubicBezTo>
                  <a:cubicBezTo>
                    <a:pt x="159" y="8085"/>
                    <a:pt x="634" y="6500"/>
                    <a:pt x="951" y="5073"/>
                  </a:cubicBezTo>
                  <a:cubicBezTo>
                    <a:pt x="1268" y="3488"/>
                    <a:pt x="1744" y="1903"/>
                    <a:pt x="17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38"/>
            <p:cNvSpPr/>
            <p:nvPr/>
          </p:nvSpPr>
          <p:spPr>
            <a:xfrm>
              <a:off x="5167200" y="2239300"/>
              <a:ext cx="47600" cy="95125"/>
            </a:xfrm>
            <a:custGeom>
              <a:rect b="b" l="l" r="r" t="t"/>
              <a:pathLst>
                <a:path extrusionOk="0" h="3805" w="1904">
                  <a:moveTo>
                    <a:pt x="1110" y="0"/>
                  </a:moveTo>
                  <a:cubicBezTo>
                    <a:pt x="1428" y="159"/>
                    <a:pt x="1586" y="317"/>
                    <a:pt x="1903" y="635"/>
                  </a:cubicBezTo>
                  <a:cubicBezTo>
                    <a:pt x="1586" y="1744"/>
                    <a:pt x="952" y="2695"/>
                    <a:pt x="635" y="3805"/>
                  </a:cubicBezTo>
                  <a:cubicBezTo>
                    <a:pt x="318" y="3805"/>
                    <a:pt x="159" y="3646"/>
                    <a:pt x="1" y="3488"/>
                  </a:cubicBezTo>
                  <a:cubicBezTo>
                    <a:pt x="318" y="2378"/>
                    <a:pt x="952" y="1269"/>
                    <a:pt x="11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38"/>
            <p:cNvSpPr/>
            <p:nvPr/>
          </p:nvSpPr>
          <p:spPr>
            <a:xfrm>
              <a:off x="3003550" y="2239300"/>
              <a:ext cx="138725" cy="336850"/>
            </a:xfrm>
            <a:custGeom>
              <a:rect b="b" l="l" r="r" t="t"/>
              <a:pathLst>
                <a:path extrusionOk="0" h="13474" w="5549">
                  <a:moveTo>
                    <a:pt x="5549" y="13474"/>
                  </a:moveTo>
                  <a:cubicBezTo>
                    <a:pt x="3647" y="11255"/>
                    <a:pt x="1744" y="8243"/>
                    <a:pt x="793" y="4914"/>
                  </a:cubicBezTo>
                  <a:cubicBezTo>
                    <a:pt x="318" y="3488"/>
                    <a:pt x="1" y="1586"/>
                    <a:pt x="318" y="0"/>
                  </a:cubicBezTo>
                  <a:cubicBezTo>
                    <a:pt x="635" y="6024"/>
                    <a:pt x="4122" y="8401"/>
                    <a:pt x="5549" y="1347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38"/>
            <p:cNvSpPr/>
            <p:nvPr/>
          </p:nvSpPr>
          <p:spPr>
            <a:xfrm>
              <a:off x="3617775" y="2251175"/>
              <a:ext cx="114950" cy="376500"/>
            </a:xfrm>
            <a:custGeom>
              <a:rect b="b" l="l" r="r" t="t"/>
              <a:pathLst>
                <a:path extrusionOk="0" h="15060" w="4598">
                  <a:moveTo>
                    <a:pt x="1" y="1"/>
                  </a:moveTo>
                  <a:cubicBezTo>
                    <a:pt x="635" y="794"/>
                    <a:pt x="952" y="1586"/>
                    <a:pt x="1586" y="2220"/>
                  </a:cubicBezTo>
                  <a:cubicBezTo>
                    <a:pt x="1744" y="2537"/>
                    <a:pt x="1427" y="2537"/>
                    <a:pt x="1586" y="2696"/>
                  </a:cubicBezTo>
                  <a:cubicBezTo>
                    <a:pt x="3647" y="5707"/>
                    <a:pt x="2378" y="12048"/>
                    <a:pt x="4598" y="15059"/>
                  </a:cubicBezTo>
                  <a:cubicBezTo>
                    <a:pt x="2854" y="13633"/>
                    <a:pt x="1744" y="11255"/>
                    <a:pt x="1586" y="8402"/>
                  </a:cubicBezTo>
                  <a:cubicBezTo>
                    <a:pt x="1427" y="5390"/>
                    <a:pt x="476" y="2696"/>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38"/>
            <p:cNvSpPr/>
            <p:nvPr/>
          </p:nvSpPr>
          <p:spPr>
            <a:xfrm>
              <a:off x="3776300" y="2251175"/>
              <a:ext cx="107000" cy="218000"/>
            </a:xfrm>
            <a:custGeom>
              <a:rect b="b" l="l" r="r" t="t"/>
              <a:pathLst>
                <a:path extrusionOk="0" h="8720" w="4280">
                  <a:moveTo>
                    <a:pt x="159" y="1"/>
                  </a:moveTo>
                  <a:cubicBezTo>
                    <a:pt x="634" y="2220"/>
                    <a:pt x="1902" y="3964"/>
                    <a:pt x="3012" y="5707"/>
                  </a:cubicBezTo>
                  <a:cubicBezTo>
                    <a:pt x="3487" y="6658"/>
                    <a:pt x="4280" y="7609"/>
                    <a:pt x="3804" y="8719"/>
                  </a:cubicBezTo>
                  <a:cubicBezTo>
                    <a:pt x="2853" y="6817"/>
                    <a:pt x="2219" y="5073"/>
                    <a:pt x="1110" y="3488"/>
                  </a:cubicBezTo>
                  <a:cubicBezTo>
                    <a:pt x="476" y="2379"/>
                    <a:pt x="0" y="1745"/>
                    <a:pt x="1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38"/>
            <p:cNvSpPr/>
            <p:nvPr/>
          </p:nvSpPr>
          <p:spPr>
            <a:xfrm>
              <a:off x="5190975" y="2259125"/>
              <a:ext cx="43625" cy="91150"/>
            </a:xfrm>
            <a:custGeom>
              <a:rect b="b" l="l" r="r" t="t"/>
              <a:pathLst>
                <a:path extrusionOk="0" h="3646" w="1745">
                  <a:moveTo>
                    <a:pt x="1269" y="0"/>
                  </a:moveTo>
                  <a:cubicBezTo>
                    <a:pt x="1586" y="0"/>
                    <a:pt x="1586" y="317"/>
                    <a:pt x="1745" y="476"/>
                  </a:cubicBezTo>
                  <a:cubicBezTo>
                    <a:pt x="1428" y="1427"/>
                    <a:pt x="952" y="2536"/>
                    <a:pt x="794" y="3646"/>
                  </a:cubicBezTo>
                  <a:cubicBezTo>
                    <a:pt x="477" y="3487"/>
                    <a:pt x="159" y="3487"/>
                    <a:pt x="1" y="3170"/>
                  </a:cubicBezTo>
                  <a:cubicBezTo>
                    <a:pt x="477" y="2219"/>
                    <a:pt x="952" y="1268"/>
                    <a:pt x="1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38"/>
            <p:cNvSpPr/>
            <p:nvPr/>
          </p:nvSpPr>
          <p:spPr>
            <a:xfrm>
              <a:off x="4834350" y="2263075"/>
              <a:ext cx="150600" cy="79275"/>
            </a:xfrm>
            <a:custGeom>
              <a:rect b="b" l="l" r="r" t="t"/>
              <a:pathLst>
                <a:path extrusionOk="0" h="3171" w="6024">
                  <a:moveTo>
                    <a:pt x="6024" y="1"/>
                  </a:moveTo>
                  <a:cubicBezTo>
                    <a:pt x="3646" y="793"/>
                    <a:pt x="1744" y="1744"/>
                    <a:pt x="0" y="3171"/>
                  </a:cubicBezTo>
                  <a:cubicBezTo>
                    <a:pt x="951" y="1269"/>
                    <a:pt x="3170" y="159"/>
                    <a:pt x="60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38"/>
            <p:cNvSpPr/>
            <p:nvPr/>
          </p:nvSpPr>
          <p:spPr>
            <a:xfrm>
              <a:off x="5218725" y="2278925"/>
              <a:ext cx="59475" cy="87200"/>
            </a:xfrm>
            <a:custGeom>
              <a:rect b="b" l="l" r="r" t="t"/>
              <a:pathLst>
                <a:path extrusionOk="0" h="3488" w="2379">
                  <a:moveTo>
                    <a:pt x="952" y="1"/>
                  </a:moveTo>
                  <a:cubicBezTo>
                    <a:pt x="2378" y="318"/>
                    <a:pt x="635" y="2537"/>
                    <a:pt x="476" y="3488"/>
                  </a:cubicBezTo>
                  <a:cubicBezTo>
                    <a:pt x="318" y="3488"/>
                    <a:pt x="159" y="3329"/>
                    <a:pt x="1" y="3171"/>
                  </a:cubicBezTo>
                  <a:cubicBezTo>
                    <a:pt x="318" y="2061"/>
                    <a:pt x="635" y="1110"/>
                    <a:pt x="11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38"/>
            <p:cNvSpPr/>
            <p:nvPr/>
          </p:nvSpPr>
          <p:spPr>
            <a:xfrm>
              <a:off x="5036450" y="2282900"/>
              <a:ext cx="43600" cy="35675"/>
            </a:xfrm>
            <a:custGeom>
              <a:rect b="b" l="l" r="r" t="t"/>
              <a:pathLst>
                <a:path extrusionOk="0" h="1427" w="1744">
                  <a:moveTo>
                    <a:pt x="1744" y="0"/>
                  </a:moveTo>
                  <a:cubicBezTo>
                    <a:pt x="1427" y="476"/>
                    <a:pt x="1268" y="951"/>
                    <a:pt x="951" y="1427"/>
                  </a:cubicBezTo>
                  <a:lnTo>
                    <a:pt x="0" y="1427"/>
                  </a:lnTo>
                  <a:cubicBezTo>
                    <a:pt x="159" y="951"/>
                    <a:pt x="317" y="634"/>
                    <a:pt x="476" y="159"/>
                  </a:cubicBezTo>
                  <a:cubicBezTo>
                    <a:pt x="951" y="159"/>
                    <a:pt x="1268" y="0"/>
                    <a:pt x="17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38"/>
            <p:cNvSpPr/>
            <p:nvPr/>
          </p:nvSpPr>
          <p:spPr>
            <a:xfrm>
              <a:off x="5000775" y="2286850"/>
              <a:ext cx="35700" cy="39650"/>
            </a:xfrm>
            <a:custGeom>
              <a:rect b="b" l="l" r="r" t="t"/>
              <a:pathLst>
                <a:path extrusionOk="0" h="1586" w="1428">
                  <a:moveTo>
                    <a:pt x="1427" y="1"/>
                  </a:moveTo>
                  <a:cubicBezTo>
                    <a:pt x="1110" y="635"/>
                    <a:pt x="952" y="1586"/>
                    <a:pt x="1" y="1586"/>
                  </a:cubicBezTo>
                  <a:cubicBezTo>
                    <a:pt x="159" y="952"/>
                    <a:pt x="476" y="635"/>
                    <a:pt x="635" y="1"/>
                  </a:cubicBezTo>
                  <a:cubicBezTo>
                    <a:pt x="952" y="159"/>
                    <a:pt x="1110" y="1"/>
                    <a:pt x="14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38"/>
            <p:cNvSpPr/>
            <p:nvPr/>
          </p:nvSpPr>
          <p:spPr>
            <a:xfrm>
              <a:off x="4973025" y="2290825"/>
              <a:ext cx="31750" cy="39650"/>
            </a:xfrm>
            <a:custGeom>
              <a:rect b="b" l="l" r="r" t="t"/>
              <a:pathLst>
                <a:path extrusionOk="0" h="1586" w="1270">
                  <a:moveTo>
                    <a:pt x="1269" y="0"/>
                  </a:moveTo>
                  <a:cubicBezTo>
                    <a:pt x="952" y="634"/>
                    <a:pt x="794" y="1427"/>
                    <a:pt x="1" y="1585"/>
                  </a:cubicBezTo>
                  <a:cubicBezTo>
                    <a:pt x="1" y="1268"/>
                    <a:pt x="318" y="634"/>
                    <a:pt x="477" y="159"/>
                  </a:cubicBezTo>
                  <a:cubicBezTo>
                    <a:pt x="794" y="0"/>
                    <a:pt x="952" y="0"/>
                    <a:pt x="1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38"/>
            <p:cNvSpPr/>
            <p:nvPr/>
          </p:nvSpPr>
          <p:spPr>
            <a:xfrm>
              <a:off x="3594000" y="2294775"/>
              <a:ext cx="39650" cy="217975"/>
            </a:xfrm>
            <a:custGeom>
              <a:rect b="b" l="l" r="r" t="t"/>
              <a:pathLst>
                <a:path extrusionOk="0" h="8719" w="1586">
                  <a:moveTo>
                    <a:pt x="318" y="1"/>
                  </a:moveTo>
                  <a:cubicBezTo>
                    <a:pt x="1110" y="2537"/>
                    <a:pt x="1427" y="5548"/>
                    <a:pt x="1586" y="8719"/>
                  </a:cubicBezTo>
                  <a:cubicBezTo>
                    <a:pt x="1" y="6975"/>
                    <a:pt x="476" y="3171"/>
                    <a:pt x="3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38"/>
            <p:cNvSpPr/>
            <p:nvPr/>
          </p:nvSpPr>
          <p:spPr>
            <a:xfrm>
              <a:off x="3938775" y="2294775"/>
              <a:ext cx="118900" cy="241750"/>
            </a:xfrm>
            <a:custGeom>
              <a:rect b="b" l="l" r="r" t="t"/>
              <a:pathLst>
                <a:path extrusionOk="0" h="9670" w="4756">
                  <a:moveTo>
                    <a:pt x="476" y="1"/>
                  </a:moveTo>
                  <a:cubicBezTo>
                    <a:pt x="1744" y="3488"/>
                    <a:pt x="3487" y="6341"/>
                    <a:pt x="4755" y="9670"/>
                  </a:cubicBezTo>
                  <a:cubicBezTo>
                    <a:pt x="3012" y="6817"/>
                    <a:pt x="0" y="4756"/>
                    <a:pt x="4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38"/>
            <p:cNvSpPr/>
            <p:nvPr/>
          </p:nvSpPr>
          <p:spPr>
            <a:xfrm>
              <a:off x="5246475" y="2298750"/>
              <a:ext cx="35675" cy="79275"/>
            </a:xfrm>
            <a:custGeom>
              <a:rect b="b" l="l" r="r" t="t"/>
              <a:pathLst>
                <a:path extrusionOk="0" h="3171" w="1427">
                  <a:moveTo>
                    <a:pt x="793" y="0"/>
                  </a:moveTo>
                  <a:cubicBezTo>
                    <a:pt x="1110" y="159"/>
                    <a:pt x="1268" y="317"/>
                    <a:pt x="1427" y="476"/>
                  </a:cubicBezTo>
                  <a:cubicBezTo>
                    <a:pt x="1110" y="1585"/>
                    <a:pt x="793" y="2378"/>
                    <a:pt x="476" y="3170"/>
                  </a:cubicBezTo>
                  <a:cubicBezTo>
                    <a:pt x="317" y="3012"/>
                    <a:pt x="0" y="3012"/>
                    <a:pt x="0" y="2853"/>
                  </a:cubicBezTo>
                  <a:cubicBezTo>
                    <a:pt x="317" y="1902"/>
                    <a:pt x="634" y="951"/>
                    <a:pt x="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38"/>
            <p:cNvSpPr/>
            <p:nvPr/>
          </p:nvSpPr>
          <p:spPr>
            <a:xfrm>
              <a:off x="4945300" y="2298750"/>
              <a:ext cx="19825" cy="39650"/>
            </a:xfrm>
            <a:custGeom>
              <a:rect b="b" l="l" r="r" t="t"/>
              <a:pathLst>
                <a:path extrusionOk="0" h="1586" w="793">
                  <a:moveTo>
                    <a:pt x="0" y="1585"/>
                  </a:moveTo>
                  <a:cubicBezTo>
                    <a:pt x="159" y="1110"/>
                    <a:pt x="317" y="476"/>
                    <a:pt x="634" y="159"/>
                  </a:cubicBezTo>
                  <a:cubicBezTo>
                    <a:pt x="634" y="159"/>
                    <a:pt x="793" y="159"/>
                    <a:pt x="793" y="0"/>
                  </a:cubicBezTo>
                  <a:cubicBezTo>
                    <a:pt x="793" y="317"/>
                    <a:pt x="476" y="1427"/>
                    <a:pt x="0" y="158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38"/>
            <p:cNvSpPr/>
            <p:nvPr/>
          </p:nvSpPr>
          <p:spPr>
            <a:xfrm>
              <a:off x="3177925" y="2306675"/>
              <a:ext cx="134750" cy="420075"/>
            </a:xfrm>
            <a:custGeom>
              <a:rect b="b" l="l" r="r" t="t"/>
              <a:pathLst>
                <a:path extrusionOk="0" h="16803" w="5390">
                  <a:moveTo>
                    <a:pt x="0" y="0"/>
                  </a:moveTo>
                  <a:cubicBezTo>
                    <a:pt x="634" y="951"/>
                    <a:pt x="634" y="2378"/>
                    <a:pt x="1427" y="2853"/>
                  </a:cubicBezTo>
                  <a:cubicBezTo>
                    <a:pt x="1585" y="3012"/>
                    <a:pt x="1427" y="3012"/>
                    <a:pt x="1427" y="3170"/>
                  </a:cubicBezTo>
                  <a:cubicBezTo>
                    <a:pt x="1427" y="3329"/>
                    <a:pt x="1744" y="3170"/>
                    <a:pt x="1744" y="3329"/>
                  </a:cubicBezTo>
                  <a:cubicBezTo>
                    <a:pt x="2219" y="4755"/>
                    <a:pt x="2695" y="6024"/>
                    <a:pt x="3012" y="7609"/>
                  </a:cubicBezTo>
                  <a:cubicBezTo>
                    <a:pt x="3487" y="9035"/>
                    <a:pt x="3487" y="10779"/>
                    <a:pt x="3963" y="12047"/>
                  </a:cubicBezTo>
                  <a:cubicBezTo>
                    <a:pt x="4122" y="12522"/>
                    <a:pt x="4439" y="12839"/>
                    <a:pt x="4597" y="13315"/>
                  </a:cubicBezTo>
                  <a:cubicBezTo>
                    <a:pt x="5073" y="14425"/>
                    <a:pt x="5073" y="15693"/>
                    <a:pt x="5390" y="16802"/>
                  </a:cubicBezTo>
                  <a:cubicBezTo>
                    <a:pt x="5231" y="16802"/>
                    <a:pt x="5073" y="16644"/>
                    <a:pt x="5073" y="16485"/>
                  </a:cubicBezTo>
                  <a:cubicBezTo>
                    <a:pt x="3329" y="14425"/>
                    <a:pt x="3012" y="11413"/>
                    <a:pt x="2378" y="8243"/>
                  </a:cubicBezTo>
                  <a:cubicBezTo>
                    <a:pt x="2219" y="7292"/>
                    <a:pt x="1744" y="6341"/>
                    <a:pt x="1427" y="5389"/>
                  </a:cubicBezTo>
                  <a:cubicBezTo>
                    <a:pt x="951" y="3487"/>
                    <a:pt x="634" y="1744"/>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38"/>
            <p:cNvSpPr/>
            <p:nvPr/>
          </p:nvSpPr>
          <p:spPr>
            <a:xfrm>
              <a:off x="4782825" y="2310625"/>
              <a:ext cx="47575" cy="31725"/>
            </a:xfrm>
            <a:custGeom>
              <a:rect b="b" l="l" r="r" t="t"/>
              <a:pathLst>
                <a:path extrusionOk="0" h="1269" w="1903">
                  <a:moveTo>
                    <a:pt x="1744" y="1"/>
                  </a:moveTo>
                  <a:cubicBezTo>
                    <a:pt x="1903" y="1"/>
                    <a:pt x="1427" y="318"/>
                    <a:pt x="1427" y="635"/>
                  </a:cubicBezTo>
                  <a:cubicBezTo>
                    <a:pt x="952" y="793"/>
                    <a:pt x="476" y="1110"/>
                    <a:pt x="1" y="1269"/>
                  </a:cubicBezTo>
                  <a:cubicBezTo>
                    <a:pt x="159" y="476"/>
                    <a:pt x="1110" y="318"/>
                    <a:pt x="17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38"/>
            <p:cNvSpPr/>
            <p:nvPr/>
          </p:nvSpPr>
          <p:spPr>
            <a:xfrm>
              <a:off x="4917550" y="2310625"/>
              <a:ext cx="19850" cy="35700"/>
            </a:xfrm>
            <a:custGeom>
              <a:rect b="b" l="l" r="r" t="t"/>
              <a:pathLst>
                <a:path extrusionOk="0" h="1428" w="794">
                  <a:moveTo>
                    <a:pt x="793" y="1"/>
                  </a:moveTo>
                  <a:cubicBezTo>
                    <a:pt x="793" y="318"/>
                    <a:pt x="476" y="1269"/>
                    <a:pt x="1" y="1427"/>
                  </a:cubicBezTo>
                  <a:cubicBezTo>
                    <a:pt x="1" y="952"/>
                    <a:pt x="318" y="159"/>
                    <a:pt x="7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38"/>
            <p:cNvSpPr/>
            <p:nvPr/>
          </p:nvSpPr>
          <p:spPr>
            <a:xfrm>
              <a:off x="2991675" y="2318550"/>
              <a:ext cx="134750" cy="273450"/>
            </a:xfrm>
            <a:custGeom>
              <a:rect b="b" l="l" r="r" t="t"/>
              <a:pathLst>
                <a:path extrusionOk="0" h="10938" w="5390">
                  <a:moveTo>
                    <a:pt x="317" y="1"/>
                  </a:moveTo>
                  <a:cubicBezTo>
                    <a:pt x="1268" y="4439"/>
                    <a:pt x="3012" y="7926"/>
                    <a:pt x="5390" y="10938"/>
                  </a:cubicBezTo>
                  <a:cubicBezTo>
                    <a:pt x="4122" y="9987"/>
                    <a:pt x="2695" y="8560"/>
                    <a:pt x="1744" y="6975"/>
                  </a:cubicBezTo>
                  <a:cubicBezTo>
                    <a:pt x="634" y="5231"/>
                    <a:pt x="0" y="3012"/>
                    <a:pt x="3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38"/>
            <p:cNvSpPr/>
            <p:nvPr/>
          </p:nvSpPr>
          <p:spPr>
            <a:xfrm>
              <a:off x="5266275" y="2318550"/>
              <a:ext cx="35700" cy="75325"/>
            </a:xfrm>
            <a:custGeom>
              <a:rect b="b" l="l" r="r" t="t"/>
              <a:pathLst>
                <a:path extrusionOk="0" h="3013" w="1428">
                  <a:moveTo>
                    <a:pt x="952" y="1"/>
                  </a:moveTo>
                  <a:cubicBezTo>
                    <a:pt x="1110" y="159"/>
                    <a:pt x="1269" y="476"/>
                    <a:pt x="1427" y="793"/>
                  </a:cubicBezTo>
                  <a:cubicBezTo>
                    <a:pt x="1269" y="793"/>
                    <a:pt x="1269" y="952"/>
                    <a:pt x="1269" y="952"/>
                  </a:cubicBezTo>
                  <a:cubicBezTo>
                    <a:pt x="1110" y="1744"/>
                    <a:pt x="793" y="2378"/>
                    <a:pt x="476" y="3012"/>
                  </a:cubicBezTo>
                  <a:cubicBezTo>
                    <a:pt x="318" y="3012"/>
                    <a:pt x="318" y="2854"/>
                    <a:pt x="1" y="2854"/>
                  </a:cubicBezTo>
                  <a:cubicBezTo>
                    <a:pt x="318" y="1903"/>
                    <a:pt x="793" y="1269"/>
                    <a:pt x="9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38"/>
            <p:cNvSpPr/>
            <p:nvPr/>
          </p:nvSpPr>
          <p:spPr>
            <a:xfrm>
              <a:off x="2944125" y="2330450"/>
              <a:ext cx="170425" cy="289300"/>
            </a:xfrm>
            <a:custGeom>
              <a:rect b="b" l="l" r="r" t="t"/>
              <a:pathLst>
                <a:path extrusionOk="0" h="11572" w="6817">
                  <a:moveTo>
                    <a:pt x="634" y="0"/>
                  </a:moveTo>
                  <a:cubicBezTo>
                    <a:pt x="476" y="6182"/>
                    <a:pt x="3329" y="9194"/>
                    <a:pt x="6816" y="11571"/>
                  </a:cubicBezTo>
                  <a:cubicBezTo>
                    <a:pt x="5865" y="11413"/>
                    <a:pt x="4756" y="10779"/>
                    <a:pt x="3487" y="10620"/>
                  </a:cubicBezTo>
                  <a:cubicBezTo>
                    <a:pt x="1585" y="8084"/>
                    <a:pt x="0" y="4914"/>
                    <a:pt x="6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38"/>
            <p:cNvSpPr/>
            <p:nvPr/>
          </p:nvSpPr>
          <p:spPr>
            <a:xfrm>
              <a:off x="3059025" y="2334400"/>
              <a:ext cx="111000" cy="233825"/>
            </a:xfrm>
            <a:custGeom>
              <a:rect b="b" l="l" r="r" t="t"/>
              <a:pathLst>
                <a:path extrusionOk="0" h="9353" w="4440">
                  <a:moveTo>
                    <a:pt x="1" y="1"/>
                  </a:moveTo>
                  <a:cubicBezTo>
                    <a:pt x="1745" y="2854"/>
                    <a:pt x="3964" y="5390"/>
                    <a:pt x="4439" y="9353"/>
                  </a:cubicBezTo>
                  <a:cubicBezTo>
                    <a:pt x="3488" y="5866"/>
                    <a:pt x="1269" y="3329"/>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38"/>
            <p:cNvSpPr/>
            <p:nvPr/>
          </p:nvSpPr>
          <p:spPr>
            <a:xfrm>
              <a:off x="4770950" y="2342325"/>
              <a:ext cx="35675" cy="31725"/>
            </a:xfrm>
            <a:custGeom>
              <a:rect b="b" l="l" r="r" t="t"/>
              <a:pathLst>
                <a:path extrusionOk="0" h="1269" w="1427">
                  <a:moveTo>
                    <a:pt x="1427" y="1"/>
                  </a:moveTo>
                  <a:cubicBezTo>
                    <a:pt x="1427" y="635"/>
                    <a:pt x="476" y="793"/>
                    <a:pt x="0" y="1269"/>
                  </a:cubicBezTo>
                  <a:cubicBezTo>
                    <a:pt x="0" y="952"/>
                    <a:pt x="317" y="635"/>
                    <a:pt x="317" y="476"/>
                  </a:cubicBezTo>
                  <a:cubicBezTo>
                    <a:pt x="793" y="318"/>
                    <a:pt x="1110" y="159"/>
                    <a:pt x="14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38"/>
            <p:cNvSpPr/>
            <p:nvPr/>
          </p:nvSpPr>
          <p:spPr>
            <a:xfrm>
              <a:off x="5290050" y="2342325"/>
              <a:ext cx="35700" cy="67400"/>
            </a:xfrm>
            <a:custGeom>
              <a:rect b="b" l="l" r="r" t="t"/>
              <a:pathLst>
                <a:path extrusionOk="0" h="2696" w="1428">
                  <a:moveTo>
                    <a:pt x="635" y="1"/>
                  </a:moveTo>
                  <a:cubicBezTo>
                    <a:pt x="952" y="318"/>
                    <a:pt x="1110" y="635"/>
                    <a:pt x="1427" y="952"/>
                  </a:cubicBezTo>
                  <a:cubicBezTo>
                    <a:pt x="1110" y="1586"/>
                    <a:pt x="635" y="2061"/>
                    <a:pt x="476" y="2695"/>
                  </a:cubicBezTo>
                  <a:cubicBezTo>
                    <a:pt x="159" y="2695"/>
                    <a:pt x="159" y="2537"/>
                    <a:pt x="1" y="2378"/>
                  </a:cubicBezTo>
                  <a:cubicBezTo>
                    <a:pt x="318" y="1586"/>
                    <a:pt x="793" y="1110"/>
                    <a:pt x="6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38"/>
            <p:cNvSpPr/>
            <p:nvPr/>
          </p:nvSpPr>
          <p:spPr>
            <a:xfrm>
              <a:off x="4870000" y="2346300"/>
              <a:ext cx="11925" cy="15875"/>
            </a:xfrm>
            <a:custGeom>
              <a:rect b="b" l="l" r="r" t="t"/>
              <a:pathLst>
                <a:path extrusionOk="0" h="635" w="477">
                  <a:moveTo>
                    <a:pt x="318" y="0"/>
                  </a:moveTo>
                  <a:cubicBezTo>
                    <a:pt x="476" y="159"/>
                    <a:pt x="159" y="634"/>
                    <a:pt x="1" y="634"/>
                  </a:cubicBezTo>
                  <a:cubicBezTo>
                    <a:pt x="1" y="476"/>
                    <a:pt x="159" y="317"/>
                    <a:pt x="3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38"/>
            <p:cNvSpPr/>
            <p:nvPr/>
          </p:nvSpPr>
          <p:spPr>
            <a:xfrm>
              <a:off x="4759050" y="2374025"/>
              <a:ext cx="31725" cy="35700"/>
            </a:xfrm>
            <a:custGeom>
              <a:rect b="b" l="l" r="r" t="t"/>
              <a:pathLst>
                <a:path extrusionOk="0" h="1428" w="1269">
                  <a:moveTo>
                    <a:pt x="1269" y="1"/>
                  </a:moveTo>
                  <a:cubicBezTo>
                    <a:pt x="1110" y="635"/>
                    <a:pt x="635" y="952"/>
                    <a:pt x="159" y="1427"/>
                  </a:cubicBezTo>
                  <a:cubicBezTo>
                    <a:pt x="0" y="1110"/>
                    <a:pt x="317" y="635"/>
                    <a:pt x="317" y="318"/>
                  </a:cubicBezTo>
                  <a:cubicBezTo>
                    <a:pt x="635" y="318"/>
                    <a:pt x="952" y="1"/>
                    <a:pt x="12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38"/>
            <p:cNvSpPr/>
            <p:nvPr/>
          </p:nvSpPr>
          <p:spPr>
            <a:xfrm>
              <a:off x="5301950" y="2378000"/>
              <a:ext cx="51525" cy="51525"/>
            </a:xfrm>
            <a:custGeom>
              <a:rect b="b" l="l" r="r" t="t"/>
              <a:pathLst>
                <a:path extrusionOk="0" h="2061" w="2061">
                  <a:moveTo>
                    <a:pt x="1110" y="0"/>
                  </a:moveTo>
                  <a:cubicBezTo>
                    <a:pt x="2061" y="634"/>
                    <a:pt x="951" y="1427"/>
                    <a:pt x="793" y="2061"/>
                  </a:cubicBezTo>
                  <a:cubicBezTo>
                    <a:pt x="0" y="1585"/>
                    <a:pt x="1110" y="634"/>
                    <a:pt x="11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38"/>
            <p:cNvSpPr/>
            <p:nvPr/>
          </p:nvSpPr>
          <p:spPr>
            <a:xfrm>
              <a:off x="2900525" y="2397800"/>
              <a:ext cx="99100" cy="194200"/>
            </a:xfrm>
            <a:custGeom>
              <a:rect b="b" l="l" r="r" t="t"/>
              <a:pathLst>
                <a:path extrusionOk="0" h="7768" w="3964">
                  <a:moveTo>
                    <a:pt x="952" y="1"/>
                  </a:moveTo>
                  <a:cubicBezTo>
                    <a:pt x="952" y="3647"/>
                    <a:pt x="2695" y="5390"/>
                    <a:pt x="3963" y="7768"/>
                  </a:cubicBezTo>
                  <a:cubicBezTo>
                    <a:pt x="2061" y="6658"/>
                    <a:pt x="1110" y="3964"/>
                    <a:pt x="1" y="1903"/>
                  </a:cubicBezTo>
                  <a:cubicBezTo>
                    <a:pt x="476" y="1269"/>
                    <a:pt x="793" y="793"/>
                    <a:pt x="9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38"/>
            <p:cNvSpPr/>
            <p:nvPr/>
          </p:nvSpPr>
          <p:spPr>
            <a:xfrm>
              <a:off x="4751125" y="2405725"/>
              <a:ext cx="27775" cy="27775"/>
            </a:xfrm>
            <a:custGeom>
              <a:rect b="b" l="l" r="r" t="t"/>
              <a:pathLst>
                <a:path extrusionOk="0" h="1111" w="1111">
                  <a:moveTo>
                    <a:pt x="952" y="1"/>
                  </a:moveTo>
                  <a:cubicBezTo>
                    <a:pt x="1110" y="476"/>
                    <a:pt x="476" y="793"/>
                    <a:pt x="159" y="1110"/>
                  </a:cubicBezTo>
                  <a:cubicBezTo>
                    <a:pt x="0" y="952"/>
                    <a:pt x="317" y="476"/>
                    <a:pt x="317" y="318"/>
                  </a:cubicBezTo>
                  <a:cubicBezTo>
                    <a:pt x="476" y="159"/>
                    <a:pt x="793" y="159"/>
                    <a:pt x="9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38"/>
            <p:cNvSpPr/>
            <p:nvPr/>
          </p:nvSpPr>
          <p:spPr>
            <a:xfrm>
              <a:off x="5329675" y="2405725"/>
              <a:ext cx="31725" cy="51550"/>
            </a:xfrm>
            <a:custGeom>
              <a:rect b="b" l="l" r="r" t="t"/>
              <a:pathLst>
                <a:path extrusionOk="0" h="2062" w="1269">
                  <a:moveTo>
                    <a:pt x="793" y="1"/>
                  </a:moveTo>
                  <a:cubicBezTo>
                    <a:pt x="1110" y="318"/>
                    <a:pt x="1110" y="635"/>
                    <a:pt x="1269" y="952"/>
                  </a:cubicBezTo>
                  <a:cubicBezTo>
                    <a:pt x="1110" y="1427"/>
                    <a:pt x="793" y="1586"/>
                    <a:pt x="476" y="2062"/>
                  </a:cubicBezTo>
                  <a:cubicBezTo>
                    <a:pt x="159" y="2062"/>
                    <a:pt x="159" y="1586"/>
                    <a:pt x="1" y="1427"/>
                  </a:cubicBezTo>
                  <a:cubicBezTo>
                    <a:pt x="318" y="952"/>
                    <a:pt x="476" y="476"/>
                    <a:pt x="7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38"/>
            <p:cNvSpPr/>
            <p:nvPr/>
          </p:nvSpPr>
          <p:spPr>
            <a:xfrm>
              <a:off x="3288875" y="2417625"/>
              <a:ext cx="55500" cy="225900"/>
            </a:xfrm>
            <a:custGeom>
              <a:rect b="b" l="l" r="r" t="t"/>
              <a:pathLst>
                <a:path extrusionOk="0" h="9036" w="2220">
                  <a:moveTo>
                    <a:pt x="1" y="0"/>
                  </a:moveTo>
                  <a:cubicBezTo>
                    <a:pt x="476" y="476"/>
                    <a:pt x="793" y="1110"/>
                    <a:pt x="1427" y="1586"/>
                  </a:cubicBezTo>
                  <a:cubicBezTo>
                    <a:pt x="1744" y="3963"/>
                    <a:pt x="2220" y="6182"/>
                    <a:pt x="2220" y="9035"/>
                  </a:cubicBezTo>
                  <a:cubicBezTo>
                    <a:pt x="793" y="6658"/>
                    <a:pt x="1110" y="2537"/>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38"/>
            <p:cNvSpPr/>
            <p:nvPr/>
          </p:nvSpPr>
          <p:spPr>
            <a:xfrm>
              <a:off x="4117075" y="2417625"/>
              <a:ext cx="47600" cy="67400"/>
            </a:xfrm>
            <a:custGeom>
              <a:rect b="b" l="l" r="r" t="t"/>
              <a:pathLst>
                <a:path extrusionOk="0" h="2696" w="1904">
                  <a:moveTo>
                    <a:pt x="1586" y="0"/>
                  </a:moveTo>
                  <a:cubicBezTo>
                    <a:pt x="1903" y="159"/>
                    <a:pt x="1745" y="793"/>
                    <a:pt x="1903" y="951"/>
                  </a:cubicBezTo>
                  <a:cubicBezTo>
                    <a:pt x="1269" y="1586"/>
                    <a:pt x="794" y="2061"/>
                    <a:pt x="477" y="2695"/>
                  </a:cubicBezTo>
                  <a:cubicBezTo>
                    <a:pt x="1" y="1268"/>
                    <a:pt x="1269" y="793"/>
                    <a:pt x="15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38"/>
            <p:cNvSpPr/>
            <p:nvPr/>
          </p:nvSpPr>
          <p:spPr>
            <a:xfrm>
              <a:off x="5349500" y="2445350"/>
              <a:ext cx="27750" cy="35700"/>
            </a:xfrm>
            <a:custGeom>
              <a:rect b="b" l="l" r="r" t="t"/>
              <a:pathLst>
                <a:path extrusionOk="0" h="1428" w="1110">
                  <a:moveTo>
                    <a:pt x="793" y="1"/>
                  </a:moveTo>
                  <a:cubicBezTo>
                    <a:pt x="951" y="1"/>
                    <a:pt x="793" y="318"/>
                    <a:pt x="1110" y="477"/>
                  </a:cubicBezTo>
                  <a:cubicBezTo>
                    <a:pt x="793" y="794"/>
                    <a:pt x="476" y="1111"/>
                    <a:pt x="317" y="1428"/>
                  </a:cubicBezTo>
                  <a:cubicBezTo>
                    <a:pt x="159" y="1428"/>
                    <a:pt x="159" y="1269"/>
                    <a:pt x="0" y="1111"/>
                  </a:cubicBezTo>
                  <a:cubicBezTo>
                    <a:pt x="159" y="635"/>
                    <a:pt x="476" y="318"/>
                    <a:pt x="7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38"/>
            <p:cNvSpPr/>
            <p:nvPr/>
          </p:nvSpPr>
          <p:spPr>
            <a:xfrm>
              <a:off x="2738050" y="2449325"/>
              <a:ext cx="27775" cy="146650"/>
            </a:xfrm>
            <a:custGeom>
              <a:rect b="b" l="l" r="r" t="t"/>
              <a:pathLst>
                <a:path extrusionOk="0" h="5866" w="1111">
                  <a:moveTo>
                    <a:pt x="159" y="0"/>
                  </a:moveTo>
                  <a:cubicBezTo>
                    <a:pt x="476" y="635"/>
                    <a:pt x="635" y="1427"/>
                    <a:pt x="952" y="2061"/>
                  </a:cubicBezTo>
                  <a:cubicBezTo>
                    <a:pt x="1110" y="3488"/>
                    <a:pt x="952" y="4597"/>
                    <a:pt x="476" y="5707"/>
                  </a:cubicBezTo>
                  <a:cubicBezTo>
                    <a:pt x="318" y="5707"/>
                    <a:pt x="159" y="5707"/>
                    <a:pt x="1" y="5865"/>
                  </a:cubicBezTo>
                  <a:cubicBezTo>
                    <a:pt x="318" y="4280"/>
                    <a:pt x="318" y="2061"/>
                    <a:pt x="1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38"/>
            <p:cNvSpPr/>
            <p:nvPr/>
          </p:nvSpPr>
          <p:spPr>
            <a:xfrm>
              <a:off x="4125000" y="2465175"/>
              <a:ext cx="67400" cy="63425"/>
            </a:xfrm>
            <a:custGeom>
              <a:rect b="b" l="l" r="r" t="t"/>
              <a:pathLst>
                <a:path extrusionOk="0" h="2537" w="2696">
                  <a:moveTo>
                    <a:pt x="1745" y="1"/>
                  </a:moveTo>
                  <a:cubicBezTo>
                    <a:pt x="2696" y="1110"/>
                    <a:pt x="635" y="1903"/>
                    <a:pt x="1" y="2537"/>
                  </a:cubicBezTo>
                  <a:lnTo>
                    <a:pt x="1" y="1586"/>
                  </a:lnTo>
                  <a:cubicBezTo>
                    <a:pt x="952" y="1427"/>
                    <a:pt x="1111" y="476"/>
                    <a:pt x="17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38"/>
            <p:cNvSpPr/>
            <p:nvPr/>
          </p:nvSpPr>
          <p:spPr>
            <a:xfrm>
              <a:off x="3903100" y="2469150"/>
              <a:ext cx="11900" cy="35675"/>
            </a:xfrm>
            <a:custGeom>
              <a:rect b="b" l="l" r="r" t="t"/>
              <a:pathLst>
                <a:path extrusionOk="0" h="1427" w="476">
                  <a:moveTo>
                    <a:pt x="159" y="0"/>
                  </a:moveTo>
                  <a:cubicBezTo>
                    <a:pt x="317" y="317"/>
                    <a:pt x="317" y="793"/>
                    <a:pt x="476" y="1110"/>
                  </a:cubicBezTo>
                  <a:cubicBezTo>
                    <a:pt x="476" y="1268"/>
                    <a:pt x="159" y="1110"/>
                    <a:pt x="0" y="1427"/>
                  </a:cubicBezTo>
                  <a:cubicBezTo>
                    <a:pt x="0" y="951"/>
                    <a:pt x="159" y="476"/>
                    <a:pt x="1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38"/>
            <p:cNvSpPr/>
            <p:nvPr/>
          </p:nvSpPr>
          <p:spPr>
            <a:xfrm>
              <a:off x="5357425" y="2473100"/>
              <a:ext cx="39650" cy="31725"/>
            </a:xfrm>
            <a:custGeom>
              <a:rect b="b" l="l" r="r" t="t"/>
              <a:pathLst>
                <a:path extrusionOk="0" h="1269" w="1586">
                  <a:moveTo>
                    <a:pt x="793" y="1"/>
                  </a:moveTo>
                  <a:cubicBezTo>
                    <a:pt x="1585" y="476"/>
                    <a:pt x="634" y="1269"/>
                    <a:pt x="159" y="1269"/>
                  </a:cubicBezTo>
                  <a:cubicBezTo>
                    <a:pt x="0" y="635"/>
                    <a:pt x="634" y="318"/>
                    <a:pt x="7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38"/>
            <p:cNvSpPr/>
            <p:nvPr/>
          </p:nvSpPr>
          <p:spPr>
            <a:xfrm>
              <a:off x="1735475" y="2473100"/>
              <a:ext cx="103075" cy="126825"/>
            </a:xfrm>
            <a:custGeom>
              <a:rect b="b" l="l" r="r" t="t"/>
              <a:pathLst>
                <a:path extrusionOk="0" h="5073" w="4123">
                  <a:moveTo>
                    <a:pt x="3488" y="1"/>
                  </a:moveTo>
                  <a:cubicBezTo>
                    <a:pt x="3330" y="952"/>
                    <a:pt x="4122" y="1744"/>
                    <a:pt x="4122" y="2378"/>
                  </a:cubicBezTo>
                  <a:cubicBezTo>
                    <a:pt x="4122" y="3171"/>
                    <a:pt x="3171" y="3488"/>
                    <a:pt x="2854" y="4280"/>
                  </a:cubicBezTo>
                  <a:cubicBezTo>
                    <a:pt x="2696" y="3329"/>
                    <a:pt x="3805" y="2061"/>
                    <a:pt x="3330" y="1110"/>
                  </a:cubicBezTo>
                  <a:cubicBezTo>
                    <a:pt x="2854" y="1427"/>
                    <a:pt x="2854" y="2061"/>
                    <a:pt x="2537" y="2537"/>
                  </a:cubicBezTo>
                  <a:cubicBezTo>
                    <a:pt x="2062" y="3646"/>
                    <a:pt x="1269" y="4597"/>
                    <a:pt x="1" y="5073"/>
                  </a:cubicBezTo>
                  <a:cubicBezTo>
                    <a:pt x="476" y="4280"/>
                    <a:pt x="1427" y="3488"/>
                    <a:pt x="1586" y="2220"/>
                  </a:cubicBezTo>
                  <a:cubicBezTo>
                    <a:pt x="2062" y="1586"/>
                    <a:pt x="2537" y="952"/>
                    <a:pt x="3013" y="318"/>
                  </a:cubicBezTo>
                  <a:cubicBezTo>
                    <a:pt x="3171" y="318"/>
                    <a:pt x="3330" y="1"/>
                    <a:pt x="34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38"/>
            <p:cNvSpPr/>
            <p:nvPr/>
          </p:nvSpPr>
          <p:spPr>
            <a:xfrm>
              <a:off x="3348325" y="2473100"/>
              <a:ext cx="138700" cy="301200"/>
            </a:xfrm>
            <a:custGeom>
              <a:rect b="b" l="l" r="r" t="t"/>
              <a:pathLst>
                <a:path extrusionOk="0" h="12048" w="5548">
                  <a:moveTo>
                    <a:pt x="0" y="1"/>
                  </a:moveTo>
                  <a:cubicBezTo>
                    <a:pt x="0" y="1"/>
                    <a:pt x="0" y="159"/>
                    <a:pt x="159" y="159"/>
                  </a:cubicBezTo>
                  <a:cubicBezTo>
                    <a:pt x="951" y="2378"/>
                    <a:pt x="1427" y="4597"/>
                    <a:pt x="2219" y="6658"/>
                  </a:cubicBezTo>
                  <a:cubicBezTo>
                    <a:pt x="3170" y="8719"/>
                    <a:pt x="4914" y="9987"/>
                    <a:pt x="5548" y="12047"/>
                  </a:cubicBezTo>
                  <a:cubicBezTo>
                    <a:pt x="3646" y="10621"/>
                    <a:pt x="2061" y="8719"/>
                    <a:pt x="634" y="6658"/>
                  </a:cubicBezTo>
                  <a:cubicBezTo>
                    <a:pt x="793" y="4122"/>
                    <a:pt x="476" y="206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38"/>
            <p:cNvSpPr/>
            <p:nvPr/>
          </p:nvSpPr>
          <p:spPr>
            <a:xfrm>
              <a:off x="1755300" y="2481025"/>
              <a:ext cx="15875" cy="31725"/>
            </a:xfrm>
            <a:custGeom>
              <a:rect b="b" l="l" r="r" t="t"/>
              <a:pathLst>
                <a:path extrusionOk="0" h="1269" w="635">
                  <a:moveTo>
                    <a:pt x="0" y="1"/>
                  </a:moveTo>
                  <a:lnTo>
                    <a:pt x="476" y="1"/>
                  </a:lnTo>
                  <a:cubicBezTo>
                    <a:pt x="634" y="318"/>
                    <a:pt x="476" y="952"/>
                    <a:pt x="159" y="1269"/>
                  </a:cubicBezTo>
                  <a:cubicBezTo>
                    <a:pt x="0" y="952"/>
                    <a:pt x="159" y="318"/>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38"/>
            <p:cNvSpPr/>
            <p:nvPr/>
          </p:nvSpPr>
          <p:spPr>
            <a:xfrm>
              <a:off x="1727550" y="2481025"/>
              <a:ext cx="15875" cy="35700"/>
            </a:xfrm>
            <a:custGeom>
              <a:rect b="b" l="l" r="r" t="t"/>
              <a:pathLst>
                <a:path extrusionOk="0" h="1428" w="635">
                  <a:moveTo>
                    <a:pt x="1" y="1"/>
                  </a:moveTo>
                  <a:lnTo>
                    <a:pt x="635" y="1"/>
                  </a:lnTo>
                  <a:lnTo>
                    <a:pt x="635" y="1427"/>
                  </a:lnTo>
                  <a:lnTo>
                    <a:pt x="159" y="1427"/>
                  </a:lnTo>
                  <a:cubicBezTo>
                    <a:pt x="159" y="952"/>
                    <a:pt x="159" y="318"/>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38"/>
            <p:cNvSpPr/>
            <p:nvPr/>
          </p:nvSpPr>
          <p:spPr>
            <a:xfrm>
              <a:off x="1699825" y="2485000"/>
              <a:ext cx="19825" cy="31725"/>
            </a:xfrm>
            <a:custGeom>
              <a:rect b="b" l="l" r="r" t="t"/>
              <a:pathLst>
                <a:path extrusionOk="0" h="1269" w="793">
                  <a:moveTo>
                    <a:pt x="793" y="0"/>
                  </a:moveTo>
                  <a:cubicBezTo>
                    <a:pt x="793" y="476"/>
                    <a:pt x="793" y="793"/>
                    <a:pt x="793" y="1268"/>
                  </a:cubicBezTo>
                  <a:cubicBezTo>
                    <a:pt x="634" y="1268"/>
                    <a:pt x="476" y="1268"/>
                    <a:pt x="317" y="1268"/>
                  </a:cubicBezTo>
                  <a:cubicBezTo>
                    <a:pt x="317" y="793"/>
                    <a:pt x="159" y="476"/>
                    <a:pt x="0" y="159"/>
                  </a:cubicBezTo>
                  <a:cubicBezTo>
                    <a:pt x="317" y="0"/>
                    <a:pt x="476" y="0"/>
                    <a:pt x="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38"/>
            <p:cNvSpPr/>
            <p:nvPr/>
          </p:nvSpPr>
          <p:spPr>
            <a:xfrm>
              <a:off x="4727350" y="2485000"/>
              <a:ext cx="27750" cy="146625"/>
            </a:xfrm>
            <a:custGeom>
              <a:rect b="b" l="l" r="r" t="t"/>
              <a:pathLst>
                <a:path extrusionOk="0" h="5865" w="1110">
                  <a:moveTo>
                    <a:pt x="1110" y="0"/>
                  </a:moveTo>
                  <a:cubicBezTo>
                    <a:pt x="634" y="1744"/>
                    <a:pt x="793" y="4280"/>
                    <a:pt x="0" y="5865"/>
                  </a:cubicBezTo>
                  <a:cubicBezTo>
                    <a:pt x="159" y="3963"/>
                    <a:pt x="159" y="1427"/>
                    <a:pt x="11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38"/>
            <p:cNvSpPr/>
            <p:nvPr/>
          </p:nvSpPr>
          <p:spPr>
            <a:xfrm>
              <a:off x="1604725" y="2492925"/>
              <a:ext cx="91150" cy="83225"/>
            </a:xfrm>
            <a:custGeom>
              <a:rect b="b" l="l" r="r" t="t"/>
              <a:pathLst>
                <a:path extrusionOk="0" h="3329" w="3646">
                  <a:moveTo>
                    <a:pt x="3487" y="0"/>
                  </a:moveTo>
                  <a:cubicBezTo>
                    <a:pt x="3487" y="476"/>
                    <a:pt x="3487" y="793"/>
                    <a:pt x="3646" y="1110"/>
                  </a:cubicBezTo>
                  <a:cubicBezTo>
                    <a:pt x="2061" y="1427"/>
                    <a:pt x="951" y="2536"/>
                    <a:pt x="0" y="3329"/>
                  </a:cubicBezTo>
                  <a:cubicBezTo>
                    <a:pt x="634" y="1744"/>
                    <a:pt x="1902" y="634"/>
                    <a:pt x="34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38"/>
            <p:cNvSpPr/>
            <p:nvPr/>
          </p:nvSpPr>
          <p:spPr>
            <a:xfrm>
              <a:off x="5365350" y="2504800"/>
              <a:ext cx="27750" cy="27775"/>
            </a:xfrm>
            <a:custGeom>
              <a:rect b="b" l="l" r="r" t="t"/>
              <a:pathLst>
                <a:path extrusionOk="0" h="1111" w="1110">
                  <a:moveTo>
                    <a:pt x="951" y="1"/>
                  </a:moveTo>
                  <a:cubicBezTo>
                    <a:pt x="1110" y="159"/>
                    <a:pt x="1110" y="318"/>
                    <a:pt x="1110" y="635"/>
                  </a:cubicBezTo>
                  <a:cubicBezTo>
                    <a:pt x="793" y="793"/>
                    <a:pt x="476" y="1110"/>
                    <a:pt x="159" y="1110"/>
                  </a:cubicBezTo>
                  <a:cubicBezTo>
                    <a:pt x="0" y="635"/>
                    <a:pt x="634" y="318"/>
                    <a:pt x="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38"/>
            <p:cNvSpPr/>
            <p:nvPr/>
          </p:nvSpPr>
          <p:spPr>
            <a:xfrm>
              <a:off x="3899125" y="2516700"/>
              <a:ext cx="23825" cy="23800"/>
            </a:xfrm>
            <a:custGeom>
              <a:rect b="b" l="l" r="r" t="t"/>
              <a:pathLst>
                <a:path extrusionOk="0" h="952" w="953">
                  <a:moveTo>
                    <a:pt x="952" y="0"/>
                  </a:moveTo>
                  <a:cubicBezTo>
                    <a:pt x="952" y="0"/>
                    <a:pt x="952" y="159"/>
                    <a:pt x="952" y="317"/>
                  </a:cubicBezTo>
                  <a:cubicBezTo>
                    <a:pt x="635" y="476"/>
                    <a:pt x="318" y="634"/>
                    <a:pt x="1" y="951"/>
                  </a:cubicBezTo>
                  <a:cubicBezTo>
                    <a:pt x="1" y="951"/>
                    <a:pt x="1" y="634"/>
                    <a:pt x="1" y="476"/>
                  </a:cubicBezTo>
                  <a:cubicBezTo>
                    <a:pt x="318" y="317"/>
                    <a:pt x="635" y="159"/>
                    <a:pt x="9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38"/>
            <p:cNvSpPr/>
            <p:nvPr/>
          </p:nvSpPr>
          <p:spPr>
            <a:xfrm>
              <a:off x="3455300" y="2524625"/>
              <a:ext cx="198175" cy="217975"/>
            </a:xfrm>
            <a:custGeom>
              <a:rect b="b" l="l" r="r" t="t"/>
              <a:pathLst>
                <a:path extrusionOk="0" h="8719" w="7927">
                  <a:moveTo>
                    <a:pt x="1" y="0"/>
                  </a:moveTo>
                  <a:cubicBezTo>
                    <a:pt x="793" y="476"/>
                    <a:pt x="2062" y="951"/>
                    <a:pt x="3171" y="1268"/>
                  </a:cubicBezTo>
                  <a:cubicBezTo>
                    <a:pt x="3330" y="1110"/>
                    <a:pt x="3330" y="793"/>
                    <a:pt x="3330" y="634"/>
                  </a:cubicBezTo>
                  <a:cubicBezTo>
                    <a:pt x="3964" y="2061"/>
                    <a:pt x="5073" y="3170"/>
                    <a:pt x="5866" y="4438"/>
                  </a:cubicBezTo>
                  <a:cubicBezTo>
                    <a:pt x="6817" y="5707"/>
                    <a:pt x="7292" y="7292"/>
                    <a:pt x="7926" y="8718"/>
                  </a:cubicBezTo>
                  <a:cubicBezTo>
                    <a:pt x="6817" y="6975"/>
                    <a:pt x="5549" y="5390"/>
                    <a:pt x="3964" y="3963"/>
                  </a:cubicBezTo>
                  <a:cubicBezTo>
                    <a:pt x="2854" y="3012"/>
                    <a:pt x="1269" y="2219"/>
                    <a:pt x="476" y="793"/>
                  </a:cubicBezTo>
                  <a:cubicBezTo>
                    <a:pt x="318" y="793"/>
                    <a:pt x="318" y="1110"/>
                    <a:pt x="159" y="951"/>
                  </a:cubicBezTo>
                  <a:cubicBezTo>
                    <a:pt x="159" y="634"/>
                    <a:pt x="1" y="317"/>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38"/>
            <p:cNvSpPr/>
            <p:nvPr/>
          </p:nvSpPr>
          <p:spPr>
            <a:xfrm>
              <a:off x="3582125" y="2524625"/>
              <a:ext cx="261550" cy="221925"/>
            </a:xfrm>
            <a:custGeom>
              <a:rect b="b" l="l" r="r" t="t"/>
              <a:pathLst>
                <a:path extrusionOk="0" h="8877" w="10462">
                  <a:moveTo>
                    <a:pt x="0" y="0"/>
                  </a:moveTo>
                  <a:cubicBezTo>
                    <a:pt x="951" y="951"/>
                    <a:pt x="1902" y="1744"/>
                    <a:pt x="3170" y="2378"/>
                  </a:cubicBezTo>
                  <a:cubicBezTo>
                    <a:pt x="4121" y="3804"/>
                    <a:pt x="5073" y="5072"/>
                    <a:pt x="6499" y="5865"/>
                  </a:cubicBezTo>
                  <a:cubicBezTo>
                    <a:pt x="7292" y="6341"/>
                    <a:pt x="8084" y="6499"/>
                    <a:pt x="8718" y="7133"/>
                  </a:cubicBezTo>
                  <a:cubicBezTo>
                    <a:pt x="9352" y="7609"/>
                    <a:pt x="9986" y="8084"/>
                    <a:pt x="10462" y="8877"/>
                  </a:cubicBezTo>
                  <a:cubicBezTo>
                    <a:pt x="9035" y="8084"/>
                    <a:pt x="7609" y="7767"/>
                    <a:pt x="6341" y="7133"/>
                  </a:cubicBezTo>
                  <a:cubicBezTo>
                    <a:pt x="5073" y="6499"/>
                    <a:pt x="3646" y="6024"/>
                    <a:pt x="2853" y="4914"/>
                  </a:cubicBezTo>
                  <a:cubicBezTo>
                    <a:pt x="2378" y="4438"/>
                    <a:pt x="2219" y="3646"/>
                    <a:pt x="1902" y="3012"/>
                  </a:cubicBezTo>
                  <a:cubicBezTo>
                    <a:pt x="1268" y="2061"/>
                    <a:pt x="159" y="1427"/>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38"/>
            <p:cNvSpPr/>
            <p:nvPr/>
          </p:nvSpPr>
          <p:spPr>
            <a:xfrm>
              <a:off x="5377225" y="2528575"/>
              <a:ext cx="23800" cy="39650"/>
            </a:xfrm>
            <a:custGeom>
              <a:rect b="b" l="l" r="r" t="t"/>
              <a:pathLst>
                <a:path extrusionOk="0" h="1586" w="952">
                  <a:moveTo>
                    <a:pt x="635" y="159"/>
                  </a:moveTo>
                  <a:cubicBezTo>
                    <a:pt x="952" y="318"/>
                    <a:pt x="793" y="635"/>
                    <a:pt x="952" y="952"/>
                  </a:cubicBezTo>
                  <a:cubicBezTo>
                    <a:pt x="635" y="1110"/>
                    <a:pt x="476" y="1427"/>
                    <a:pt x="1" y="1586"/>
                  </a:cubicBezTo>
                  <a:cubicBezTo>
                    <a:pt x="1" y="1269"/>
                    <a:pt x="1" y="1110"/>
                    <a:pt x="1" y="793"/>
                  </a:cubicBezTo>
                  <a:cubicBezTo>
                    <a:pt x="159" y="635"/>
                    <a:pt x="476" y="476"/>
                    <a:pt x="6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38"/>
            <p:cNvSpPr/>
            <p:nvPr/>
          </p:nvSpPr>
          <p:spPr>
            <a:xfrm>
              <a:off x="2773725" y="2536500"/>
              <a:ext cx="19825" cy="51550"/>
            </a:xfrm>
            <a:custGeom>
              <a:rect b="b" l="l" r="r" t="t"/>
              <a:pathLst>
                <a:path extrusionOk="0" h="2062" w="793">
                  <a:moveTo>
                    <a:pt x="317" y="1"/>
                  </a:moveTo>
                  <a:cubicBezTo>
                    <a:pt x="634" y="476"/>
                    <a:pt x="793" y="1269"/>
                    <a:pt x="476" y="1903"/>
                  </a:cubicBezTo>
                  <a:cubicBezTo>
                    <a:pt x="317" y="1903"/>
                    <a:pt x="159" y="2061"/>
                    <a:pt x="0" y="1903"/>
                  </a:cubicBezTo>
                  <a:cubicBezTo>
                    <a:pt x="159" y="1269"/>
                    <a:pt x="159" y="635"/>
                    <a:pt x="3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38"/>
            <p:cNvSpPr/>
            <p:nvPr/>
          </p:nvSpPr>
          <p:spPr>
            <a:xfrm>
              <a:off x="3915000" y="2528575"/>
              <a:ext cx="19825" cy="27775"/>
            </a:xfrm>
            <a:custGeom>
              <a:rect b="b" l="l" r="r" t="t"/>
              <a:pathLst>
                <a:path extrusionOk="0" h="1111" w="793">
                  <a:moveTo>
                    <a:pt x="793" y="793"/>
                  </a:moveTo>
                  <a:cubicBezTo>
                    <a:pt x="476" y="793"/>
                    <a:pt x="317" y="952"/>
                    <a:pt x="0" y="1110"/>
                  </a:cubicBezTo>
                  <a:cubicBezTo>
                    <a:pt x="159" y="952"/>
                    <a:pt x="634" y="1"/>
                    <a:pt x="793" y="7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38"/>
            <p:cNvSpPr/>
            <p:nvPr/>
          </p:nvSpPr>
          <p:spPr>
            <a:xfrm>
              <a:off x="1810775" y="2544425"/>
              <a:ext cx="51550" cy="59475"/>
            </a:xfrm>
            <a:custGeom>
              <a:rect b="b" l="l" r="r" t="t"/>
              <a:pathLst>
                <a:path extrusionOk="0" h="2379" w="2062">
                  <a:moveTo>
                    <a:pt x="1269" y="1"/>
                  </a:moveTo>
                  <a:cubicBezTo>
                    <a:pt x="1586" y="159"/>
                    <a:pt x="1903" y="476"/>
                    <a:pt x="2061" y="793"/>
                  </a:cubicBezTo>
                  <a:cubicBezTo>
                    <a:pt x="1586" y="1427"/>
                    <a:pt x="1269" y="1903"/>
                    <a:pt x="635" y="2378"/>
                  </a:cubicBezTo>
                  <a:cubicBezTo>
                    <a:pt x="318" y="2378"/>
                    <a:pt x="318" y="2220"/>
                    <a:pt x="1" y="2220"/>
                  </a:cubicBezTo>
                  <a:cubicBezTo>
                    <a:pt x="318" y="1427"/>
                    <a:pt x="952" y="793"/>
                    <a:pt x="12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38"/>
            <p:cNvSpPr/>
            <p:nvPr/>
          </p:nvSpPr>
          <p:spPr>
            <a:xfrm>
              <a:off x="3899125" y="2564250"/>
              <a:ext cx="51550" cy="35675"/>
            </a:xfrm>
            <a:custGeom>
              <a:rect b="b" l="l" r="r" t="t"/>
              <a:pathLst>
                <a:path extrusionOk="0" h="1427" w="2062">
                  <a:moveTo>
                    <a:pt x="2062" y="317"/>
                  </a:moveTo>
                  <a:cubicBezTo>
                    <a:pt x="1428" y="793"/>
                    <a:pt x="635" y="951"/>
                    <a:pt x="159" y="1427"/>
                  </a:cubicBezTo>
                  <a:cubicBezTo>
                    <a:pt x="1" y="1427"/>
                    <a:pt x="159" y="1110"/>
                    <a:pt x="1" y="951"/>
                  </a:cubicBezTo>
                  <a:cubicBezTo>
                    <a:pt x="635" y="634"/>
                    <a:pt x="1269" y="476"/>
                    <a:pt x="1745" y="0"/>
                  </a:cubicBezTo>
                  <a:cubicBezTo>
                    <a:pt x="1903" y="0"/>
                    <a:pt x="1903" y="317"/>
                    <a:pt x="2062" y="31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38"/>
            <p:cNvSpPr/>
            <p:nvPr/>
          </p:nvSpPr>
          <p:spPr>
            <a:xfrm>
              <a:off x="1838525" y="2572175"/>
              <a:ext cx="39650" cy="43600"/>
            </a:xfrm>
            <a:custGeom>
              <a:rect b="b" l="l" r="r" t="t"/>
              <a:pathLst>
                <a:path extrusionOk="0" h="1744" w="1586">
                  <a:moveTo>
                    <a:pt x="1268" y="0"/>
                  </a:moveTo>
                  <a:cubicBezTo>
                    <a:pt x="1427" y="0"/>
                    <a:pt x="1427" y="159"/>
                    <a:pt x="1585" y="317"/>
                  </a:cubicBezTo>
                  <a:cubicBezTo>
                    <a:pt x="1427" y="476"/>
                    <a:pt x="1110" y="793"/>
                    <a:pt x="951" y="1110"/>
                  </a:cubicBezTo>
                  <a:cubicBezTo>
                    <a:pt x="634" y="1268"/>
                    <a:pt x="476" y="1744"/>
                    <a:pt x="0" y="1585"/>
                  </a:cubicBezTo>
                  <a:cubicBezTo>
                    <a:pt x="317" y="951"/>
                    <a:pt x="951" y="634"/>
                    <a:pt x="12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38"/>
            <p:cNvSpPr/>
            <p:nvPr/>
          </p:nvSpPr>
          <p:spPr>
            <a:xfrm>
              <a:off x="1862300" y="2584050"/>
              <a:ext cx="35675" cy="35700"/>
            </a:xfrm>
            <a:custGeom>
              <a:rect b="b" l="l" r="r" t="t"/>
              <a:pathLst>
                <a:path extrusionOk="0" h="1428" w="1427">
                  <a:moveTo>
                    <a:pt x="951" y="1"/>
                  </a:moveTo>
                  <a:cubicBezTo>
                    <a:pt x="1110" y="1"/>
                    <a:pt x="1110" y="159"/>
                    <a:pt x="1427" y="159"/>
                  </a:cubicBezTo>
                  <a:cubicBezTo>
                    <a:pt x="951" y="635"/>
                    <a:pt x="476" y="1110"/>
                    <a:pt x="0" y="1427"/>
                  </a:cubicBezTo>
                  <a:cubicBezTo>
                    <a:pt x="0" y="952"/>
                    <a:pt x="793" y="635"/>
                    <a:pt x="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38"/>
            <p:cNvSpPr/>
            <p:nvPr/>
          </p:nvSpPr>
          <p:spPr>
            <a:xfrm>
              <a:off x="4192375" y="2591975"/>
              <a:ext cx="55500" cy="87225"/>
            </a:xfrm>
            <a:custGeom>
              <a:rect b="b" l="l" r="r" t="t"/>
              <a:pathLst>
                <a:path extrusionOk="0" h="3489" w="2220">
                  <a:moveTo>
                    <a:pt x="1110" y="952"/>
                  </a:moveTo>
                  <a:cubicBezTo>
                    <a:pt x="1269" y="793"/>
                    <a:pt x="952" y="318"/>
                    <a:pt x="1110" y="1"/>
                  </a:cubicBezTo>
                  <a:cubicBezTo>
                    <a:pt x="1427" y="476"/>
                    <a:pt x="1744" y="952"/>
                    <a:pt x="2220" y="1427"/>
                  </a:cubicBezTo>
                  <a:cubicBezTo>
                    <a:pt x="2061" y="2220"/>
                    <a:pt x="1903" y="2854"/>
                    <a:pt x="1744" y="3488"/>
                  </a:cubicBezTo>
                  <a:cubicBezTo>
                    <a:pt x="952" y="2854"/>
                    <a:pt x="635" y="2061"/>
                    <a:pt x="1" y="1269"/>
                  </a:cubicBezTo>
                  <a:cubicBezTo>
                    <a:pt x="159" y="793"/>
                    <a:pt x="635" y="635"/>
                    <a:pt x="793" y="159"/>
                  </a:cubicBezTo>
                  <a:cubicBezTo>
                    <a:pt x="1110" y="318"/>
                    <a:pt x="1110" y="635"/>
                    <a:pt x="1110" y="95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38"/>
            <p:cNvSpPr/>
            <p:nvPr/>
          </p:nvSpPr>
          <p:spPr>
            <a:xfrm>
              <a:off x="1798900" y="2607825"/>
              <a:ext cx="47575" cy="31725"/>
            </a:xfrm>
            <a:custGeom>
              <a:rect b="b" l="l" r="r" t="t"/>
              <a:pathLst>
                <a:path extrusionOk="0" h="1269" w="1903">
                  <a:moveTo>
                    <a:pt x="159" y="1"/>
                  </a:moveTo>
                  <a:cubicBezTo>
                    <a:pt x="793" y="159"/>
                    <a:pt x="1268" y="635"/>
                    <a:pt x="1902" y="952"/>
                  </a:cubicBezTo>
                  <a:cubicBezTo>
                    <a:pt x="1744" y="1110"/>
                    <a:pt x="1427" y="1110"/>
                    <a:pt x="1268" y="1269"/>
                  </a:cubicBezTo>
                  <a:cubicBezTo>
                    <a:pt x="793" y="952"/>
                    <a:pt x="0" y="476"/>
                    <a:pt x="1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38"/>
            <p:cNvSpPr/>
            <p:nvPr/>
          </p:nvSpPr>
          <p:spPr>
            <a:xfrm>
              <a:off x="2274425" y="2647450"/>
              <a:ext cx="59450" cy="67400"/>
            </a:xfrm>
            <a:custGeom>
              <a:rect b="b" l="l" r="r" t="t"/>
              <a:pathLst>
                <a:path extrusionOk="0" h="2696" w="2378">
                  <a:moveTo>
                    <a:pt x="1268" y="1"/>
                  </a:moveTo>
                  <a:cubicBezTo>
                    <a:pt x="1744" y="1"/>
                    <a:pt x="1902" y="159"/>
                    <a:pt x="2378" y="159"/>
                  </a:cubicBezTo>
                  <a:cubicBezTo>
                    <a:pt x="1744" y="952"/>
                    <a:pt x="1110" y="1903"/>
                    <a:pt x="476" y="2696"/>
                  </a:cubicBezTo>
                  <a:cubicBezTo>
                    <a:pt x="0" y="2537"/>
                    <a:pt x="476" y="1903"/>
                    <a:pt x="793" y="1586"/>
                  </a:cubicBezTo>
                  <a:cubicBezTo>
                    <a:pt x="951" y="1111"/>
                    <a:pt x="1110" y="477"/>
                    <a:pt x="1268" y="159"/>
                  </a:cubicBezTo>
                  <a:lnTo>
                    <a:pt x="126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38"/>
            <p:cNvSpPr/>
            <p:nvPr/>
          </p:nvSpPr>
          <p:spPr>
            <a:xfrm>
              <a:off x="4247850" y="2647450"/>
              <a:ext cx="39650" cy="63450"/>
            </a:xfrm>
            <a:custGeom>
              <a:rect b="b" l="l" r="r" t="t"/>
              <a:pathLst>
                <a:path extrusionOk="0" h="2538" w="1586">
                  <a:moveTo>
                    <a:pt x="476" y="1"/>
                  </a:moveTo>
                  <a:cubicBezTo>
                    <a:pt x="793" y="318"/>
                    <a:pt x="1110" y="794"/>
                    <a:pt x="1586" y="1111"/>
                  </a:cubicBezTo>
                  <a:cubicBezTo>
                    <a:pt x="1427" y="1745"/>
                    <a:pt x="1269" y="2062"/>
                    <a:pt x="1269" y="2537"/>
                  </a:cubicBezTo>
                  <a:cubicBezTo>
                    <a:pt x="793" y="2537"/>
                    <a:pt x="318" y="2062"/>
                    <a:pt x="1" y="1745"/>
                  </a:cubicBezTo>
                  <a:cubicBezTo>
                    <a:pt x="159" y="1111"/>
                    <a:pt x="318" y="477"/>
                    <a:pt x="4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38"/>
            <p:cNvSpPr/>
            <p:nvPr/>
          </p:nvSpPr>
          <p:spPr>
            <a:xfrm>
              <a:off x="3368125" y="2663325"/>
              <a:ext cx="83250" cy="107000"/>
            </a:xfrm>
            <a:custGeom>
              <a:rect b="b" l="l" r="r" t="t"/>
              <a:pathLst>
                <a:path extrusionOk="0" h="4280" w="3330">
                  <a:moveTo>
                    <a:pt x="1" y="0"/>
                  </a:moveTo>
                  <a:cubicBezTo>
                    <a:pt x="952" y="1585"/>
                    <a:pt x="2220" y="3012"/>
                    <a:pt x="3329" y="4280"/>
                  </a:cubicBezTo>
                  <a:cubicBezTo>
                    <a:pt x="2537" y="4121"/>
                    <a:pt x="1586" y="4121"/>
                    <a:pt x="952" y="3804"/>
                  </a:cubicBezTo>
                  <a:cubicBezTo>
                    <a:pt x="635" y="2695"/>
                    <a:pt x="159" y="1585"/>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38"/>
            <p:cNvSpPr/>
            <p:nvPr/>
          </p:nvSpPr>
          <p:spPr>
            <a:xfrm>
              <a:off x="3328500" y="2675200"/>
              <a:ext cx="51550" cy="107025"/>
            </a:xfrm>
            <a:custGeom>
              <a:rect b="b" l="l" r="r" t="t"/>
              <a:pathLst>
                <a:path extrusionOk="0" h="4281" w="2062">
                  <a:moveTo>
                    <a:pt x="1" y="1"/>
                  </a:moveTo>
                  <a:cubicBezTo>
                    <a:pt x="1110" y="952"/>
                    <a:pt x="1110" y="3171"/>
                    <a:pt x="2061" y="4280"/>
                  </a:cubicBezTo>
                  <a:cubicBezTo>
                    <a:pt x="476" y="3963"/>
                    <a:pt x="476" y="1586"/>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38"/>
            <p:cNvSpPr/>
            <p:nvPr/>
          </p:nvSpPr>
          <p:spPr>
            <a:xfrm>
              <a:off x="2393300" y="2683125"/>
              <a:ext cx="55500" cy="91175"/>
            </a:xfrm>
            <a:custGeom>
              <a:rect b="b" l="l" r="r" t="t"/>
              <a:pathLst>
                <a:path extrusionOk="0" h="3647" w="2220">
                  <a:moveTo>
                    <a:pt x="634" y="1"/>
                  </a:moveTo>
                  <a:cubicBezTo>
                    <a:pt x="1586" y="793"/>
                    <a:pt x="1903" y="2061"/>
                    <a:pt x="2220" y="3646"/>
                  </a:cubicBezTo>
                  <a:cubicBezTo>
                    <a:pt x="1744" y="2537"/>
                    <a:pt x="1269" y="1427"/>
                    <a:pt x="0" y="1110"/>
                  </a:cubicBezTo>
                  <a:cubicBezTo>
                    <a:pt x="159" y="793"/>
                    <a:pt x="476" y="476"/>
                    <a:pt x="6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38"/>
            <p:cNvSpPr/>
            <p:nvPr/>
          </p:nvSpPr>
          <p:spPr>
            <a:xfrm>
              <a:off x="4291450" y="2687100"/>
              <a:ext cx="51525" cy="71350"/>
            </a:xfrm>
            <a:custGeom>
              <a:rect b="b" l="l" r="r" t="t"/>
              <a:pathLst>
                <a:path extrusionOk="0" h="2854" w="2061">
                  <a:moveTo>
                    <a:pt x="317" y="0"/>
                  </a:moveTo>
                  <a:cubicBezTo>
                    <a:pt x="793" y="634"/>
                    <a:pt x="1427" y="951"/>
                    <a:pt x="2061" y="1427"/>
                  </a:cubicBezTo>
                  <a:cubicBezTo>
                    <a:pt x="1902" y="1902"/>
                    <a:pt x="1902" y="2378"/>
                    <a:pt x="1744" y="2853"/>
                  </a:cubicBezTo>
                  <a:cubicBezTo>
                    <a:pt x="951" y="2536"/>
                    <a:pt x="634" y="1902"/>
                    <a:pt x="0" y="1585"/>
                  </a:cubicBezTo>
                  <a:cubicBezTo>
                    <a:pt x="0" y="951"/>
                    <a:pt x="159" y="634"/>
                    <a:pt x="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38"/>
            <p:cNvSpPr/>
            <p:nvPr/>
          </p:nvSpPr>
          <p:spPr>
            <a:xfrm>
              <a:off x="2056475" y="2702950"/>
              <a:ext cx="31725" cy="31725"/>
            </a:xfrm>
            <a:custGeom>
              <a:rect b="b" l="l" r="r" t="t"/>
              <a:pathLst>
                <a:path extrusionOk="0" h="1269" w="1269">
                  <a:moveTo>
                    <a:pt x="1110" y="951"/>
                  </a:moveTo>
                  <a:cubicBezTo>
                    <a:pt x="793" y="951"/>
                    <a:pt x="317" y="1110"/>
                    <a:pt x="159" y="1268"/>
                  </a:cubicBezTo>
                  <a:cubicBezTo>
                    <a:pt x="0" y="1110"/>
                    <a:pt x="159" y="634"/>
                    <a:pt x="159" y="476"/>
                  </a:cubicBezTo>
                  <a:cubicBezTo>
                    <a:pt x="634" y="317"/>
                    <a:pt x="1268" y="0"/>
                    <a:pt x="1110" y="95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38"/>
            <p:cNvSpPr/>
            <p:nvPr/>
          </p:nvSpPr>
          <p:spPr>
            <a:xfrm>
              <a:off x="2036650" y="2718800"/>
              <a:ext cx="11925" cy="15875"/>
            </a:xfrm>
            <a:custGeom>
              <a:rect b="b" l="l" r="r" t="t"/>
              <a:pathLst>
                <a:path extrusionOk="0" h="635" w="477">
                  <a:moveTo>
                    <a:pt x="159" y="0"/>
                  </a:moveTo>
                  <a:cubicBezTo>
                    <a:pt x="476" y="159"/>
                    <a:pt x="1" y="317"/>
                    <a:pt x="159" y="634"/>
                  </a:cubicBezTo>
                  <a:cubicBezTo>
                    <a:pt x="1" y="476"/>
                    <a:pt x="159" y="159"/>
                    <a:pt x="1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38"/>
            <p:cNvSpPr/>
            <p:nvPr/>
          </p:nvSpPr>
          <p:spPr>
            <a:xfrm>
              <a:off x="1723600" y="2730675"/>
              <a:ext cx="150600" cy="122875"/>
            </a:xfrm>
            <a:custGeom>
              <a:rect b="b" l="l" r="r" t="t"/>
              <a:pathLst>
                <a:path extrusionOk="0" h="4915" w="6024">
                  <a:moveTo>
                    <a:pt x="6024" y="1269"/>
                  </a:moveTo>
                  <a:cubicBezTo>
                    <a:pt x="4439" y="1427"/>
                    <a:pt x="3012" y="1269"/>
                    <a:pt x="1902" y="2220"/>
                  </a:cubicBezTo>
                  <a:cubicBezTo>
                    <a:pt x="1585" y="2378"/>
                    <a:pt x="951" y="2854"/>
                    <a:pt x="951" y="3171"/>
                  </a:cubicBezTo>
                  <a:cubicBezTo>
                    <a:pt x="793" y="3805"/>
                    <a:pt x="1427" y="4280"/>
                    <a:pt x="1110" y="4914"/>
                  </a:cubicBezTo>
                  <a:cubicBezTo>
                    <a:pt x="793" y="4756"/>
                    <a:pt x="793" y="4122"/>
                    <a:pt x="317" y="3963"/>
                  </a:cubicBezTo>
                  <a:cubicBezTo>
                    <a:pt x="0" y="3805"/>
                    <a:pt x="317" y="4439"/>
                    <a:pt x="0" y="4439"/>
                  </a:cubicBezTo>
                  <a:cubicBezTo>
                    <a:pt x="159" y="2378"/>
                    <a:pt x="634" y="2061"/>
                    <a:pt x="2220" y="1269"/>
                  </a:cubicBezTo>
                  <a:cubicBezTo>
                    <a:pt x="3012" y="793"/>
                    <a:pt x="3488" y="635"/>
                    <a:pt x="4280" y="318"/>
                  </a:cubicBezTo>
                  <a:cubicBezTo>
                    <a:pt x="4439" y="159"/>
                    <a:pt x="4439" y="1"/>
                    <a:pt x="4597" y="1"/>
                  </a:cubicBezTo>
                  <a:cubicBezTo>
                    <a:pt x="5231" y="159"/>
                    <a:pt x="5548" y="793"/>
                    <a:pt x="5865" y="126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38"/>
            <p:cNvSpPr/>
            <p:nvPr/>
          </p:nvSpPr>
          <p:spPr>
            <a:xfrm>
              <a:off x="4350900" y="2734650"/>
              <a:ext cx="35675" cy="51525"/>
            </a:xfrm>
            <a:custGeom>
              <a:rect b="b" l="l" r="r" t="t"/>
              <a:pathLst>
                <a:path extrusionOk="0" h="2061" w="1427">
                  <a:moveTo>
                    <a:pt x="159" y="0"/>
                  </a:moveTo>
                  <a:cubicBezTo>
                    <a:pt x="634" y="159"/>
                    <a:pt x="951" y="476"/>
                    <a:pt x="1427" y="793"/>
                  </a:cubicBezTo>
                  <a:cubicBezTo>
                    <a:pt x="1268" y="1268"/>
                    <a:pt x="1110" y="1585"/>
                    <a:pt x="951" y="2061"/>
                  </a:cubicBezTo>
                  <a:cubicBezTo>
                    <a:pt x="634" y="1744"/>
                    <a:pt x="317" y="1585"/>
                    <a:pt x="0" y="1268"/>
                  </a:cubicBezTo>
                  <a:cubicBezTo>
                    <a:pt x="0" y="793"/>
                    <a:pt x="159" y="476"/>
                    <a:pt x="1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38"/>
            <p:cNvSpPr/>
            <p:nvPr/>
          </p:nvSpPr>
          <p:spPr>
            <a:xfrm>
              <a:off x="5242500" y="2746525"/>
              <a:ext cx="7950" cy="35700"/>
            </a:xfrm>
            <a:custGeom>
              <a:rect b="b" l="l" r="r" t="t"/>
              <a:pathLst>
                <a:path extrusionOk="0" h="1428" w="318">
                  <a:moveTo>
                    <a:pt x="159" y="1"/>
                  </a:moveTo>
                  <a:lnTo>
                    <a:pt x="318" y="1"/>
                  </a:lnTo>
                  <a:cubicBezTo>
                    <a:pt x="318" y="476"/>
                    <a:pt x="159" y="793"/>
                    <a:pt x="318" y="1110"/>
                  </a:cubicBezTo>
                  <a:cubicBezTo>
                    <a:pt x="318" y="1427"/>
                    <a:pt x="159" y="1269"/>
                    <a:pt x="159" y="952"/>
                  </a:cubicBezTo>
                  <a:cubicBezTo>
                    <a:pt x="159" y="793"/>
                    <a:pt x="1" y="318"/>
                    <a:pt x="159" y="1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38"/>
            <p:cNvSpPr/>
            <p:nvPr/>
          </p:nvSpPr>
          <p:spPr>
            <a:xfrm>
              <a:off x="4386550" y="2766350"/>
              <a:ext cx="35700" cy="43600"/>
            </a:xfrm>
            <a:custGeom>
              <a:rect b="b" l="l" r="r" t="t"/>
              <a:pathLst>
                <a:path extrusionOk="0" h="1744" w="1428">
                  <a:moveTo>
                    <a:pt x="635" y="0"/>
                  </a:moveTo>
                  <a:cubicBezTo>
                    <a:pt x="952" y="0"/>
                    <a:pt x="1110" y="317"/>
                    <a:pt x="1427" y="476"/>
                  </a:cubicBezTo>
                  <a:cubicBezTo>
                    <a:pt x="1269" y="951"/>
                    <a:pt x="1110" y="1268"/>
                    <a:pt x="952" y="1744"/>
                  </a:cubicBezTo>
                  <a:cubicBezTo>
                    <a:pt x="635" y="1585"/>
                    <a:pt x="318" y="1268"/>
                    <a:pt x="1" y="1110"/>
                  </a:cubicBezTo>
                  <a:cubicBezTo>
                    <a:pt x="318" y="793"/>
                    <a:pt x="476" y="317"/>
                    <a:pt x="6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38"/>
            <p:cNvSpPr/>
            <p:nvPr/>
          </p:nvSpPr>
          <p:spPr>
            <a:xfrm>
              <a:off x="5194950" y="2766350"/>
              <a:ext cx="7950" cy="11900"/>
            </a:xfrm>
            <a:custGeom>
              <a:rect b="b" l="l" r="r" t="t"/>
              <a:pathLst>
                <a:path extrusionOk="0" h="476" w="318">
                  <a:moveTo>
                    <a:pt x="0" y="0"/>
                  </a:moveTo>
                  <a:lnTo>
                    <a:pt x="318" y="0"/>
                  </a:lnTo>
                  <a:cubicBezTo>
                    <a:pt x="159" y="159"/>
                    <a:pt x="159" y="317"/>
                    <a:pt x="159" y="476"/>
                  </a:cubicBezTo>
                  <a:cubicBezTo>
                    <a:pt x="0" y="476"/>
                    <a:pt x="159" y="159"/>
                    <a:pt x="1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38"/>
            <p:cNvSpPr/>
            <p:nvPr/>
          </p:nvSpPr>
          <p:spPr>
            <a:xfrm>
              <a:off x="5155325" y="2766350"/>
              <a:ext cx="27750" cy="47575"/>
            </a:xfrm>
            <a:custGeom>
              <a:rect b="b" l="l" r="r" t="t"/>
              <a:pathLst>
                <a:path extrusionOk="0" h="1903" w="1110">
                  <a:moveTo>
                    <a:pt x="1110" y="0"/>
                  </a:moveTo>
                  <a:cubicBezTo>
                    <a:pt x="634" y="634"/>
                    <a:pt x="476" y="1427"/>
                    <a:pt x="0" y="1902"/>
                  </a:cubicBezTo>
                  <a:cubicBezTo>
                    <a:pt x="476" y="1427"/>
                    <a:pt x="0" y="0"/>
                    <a:pt x="11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38"/>
            <p:cNvSpPr/>
            <p:nvPr/>
          </p:nvSpPr>
          <p:spPr>
            <a:xfrm>
              <a:off x="5103800" y="2766350"/>
              <a:ext cx="23800" cy="43600"/>
            </a:xfrm>
            <a:custGeom>
              <a:rect b="b" l="l" r="r" t="t"/>
              <a:pathLst>
                <a:path extrusionOk="0" h="1744" w="952">
                  <a:moveTo>
                    <a:pt x="1" y="1744"/>
                  </a:moveTo>
                  <a:cubicBezTo>
                    <a:pt x="1" y="1268"/>
                    <a:pt x="476" y="793"/>
                    <a:pt x="476" y="159"/>
                  </a:cubicBezTo>
                  <a:cubicBezTo>
                    <a:pt x="635" y="317"/>
                    <a:pt x="952" y="0"/>
                    <a:pt x="952" y="159"/>
                  </a:cubicBezTo>
                  <a:cubicBezTo>
                    <a:pt x="635" y="634"/>
                    <a:pt x="793" y="1585"/>
                    <a:pt x="1" y="17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38"/>
            <p:cNvSpPr/>
            <p:nvPr/>
          </p:nvSpPr>
          <p:spPr>
            <a:xfrm>
              <a:off x="5131550" y="2766350"/>
              <a:ext cx="23800" cy="47575"/>
            </a:xfrm>
            <a:custGeom>
              <a:rect b="b" l="l" r="r" t="t"/>
              <a:pathLst>
                <a:path extrusionOk="0" h="1903" w="952">
                  <a:moveTo>
                    <a:pt x="951" y="159"/>
                  </a:moveTo>
                  <a:cubicBezTo>
                    <a:pt x="634" y="634"/>
                    <a:pt x="476" y="1427"/>
                    <a:pt x="0" y="1902"/>
                  </a:cubicBezTo>
                  <a:cubicBezTo>
                    <a:pt x="317" y="1427"/>
                    <a:pt x="0" y="0"/>
                    <a:pt x="951" y="1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38"/>
            <p:cNvSpPr/>
            <p:nvPr/>
          </p:nvSpPr>
          <p:spPr>
            <a:xfrm>
              <a:off x="5028525" y="2770300"/>
              <a:ext cx="35675" cy="35700"/>
            </a:xfrm>
            <a:custGeom>
              <a:rect b="b" l="l" r="r" t="t"/>
              <a:pathLst>
                <a:path extrusionOk="0" h="1428" w="1427">
                  <a:moveTo>
                    <a:pt x="1427" y="1"/>
                  </a:moveTo>
                  <a:cubicBezTo>
                    <a:pt x="1268" y="476"/>
                    <a:pt x="1110" y="952"/>
                    <a:pt x="951" y="1427"/>
                  </a:cubicBezTo>
                  <a:lnTo>
                    <a:pt x="0" y="1427"/>
                  </a:lnTo>
                  <a:cubicBezTo>
                    <a:pt x="0" y="952"/>
                    <a:pt x="317" y="635"/>
                    <a:pt x="317" y="1"/>
                  </a:cubicBezTo>
                  <a:cubicBezTo>
                    <a:pt x="634" y="1"/>
                    <a:pt x="1110" y="1"/>
                    <a:pt x="14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38"/>
            <p:cNvSpPr/>
            <p:nvPr/>
          </p:nvSpPr>
          <p:spPr>
            <a:xfrm>
              <a:off x="5068150" y="2762375"/>
              <a:ext cx="31725" cy="43625"/>
            </a:xfrm>
            <a:custGeom>
              <a:rect b="b" l="l" r="r" t="t"/>
              <a:pathLst>
                <a:path extrusionOk="0" h="1745" w="1269">
                  <a:moveTo>
                    <a:pt x="1268" y="318"/>
                  </a:moveTo>
                  <a:cubicBezTo>
                    <a:pt x="1110" y="793"/>
                    <a:pt x="951" y="1269"/>
                    <a:pt x="634" y="1744"/>
                  </a:cubicBezTo>
                  <a:lnTo>
                    <a:pt x="0" y="1744"/>
                  </a:lnTo>
                  <a:cubicBezTo>
                    <a:pt x="317" y="1269"/>
                    <a:pt x="0" y="1"/>
                    <a:pt x="1268" y="31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38"/>
            <p:cNvSpPr/>
            <p:nvPr/>
          </p:nvSpPr>
          <p:spPr>
            <a:xfrm>
              <a:off x="4636200" y="2770300"/>
              <a:ext cx="352700" cy="146650"/>
            </a:xfrm>
            <a:custGeom>
              <a:rect b="b" l="l" r="r" t="t"/>
              <a:pathLst>
                <a:path extrusionOk="0" h="5866" w="14108">
                  <a:moveTo>
                    <a:pt x="12840" y="1"/>
                  </a:moveTo>
                  <a:cubicBezTo>
                    <a:pt x="12840" y="635"/>
                    <a:pt x="12364" y="1269"/>
                    <a:pt x="12681" y="1744"/>
                  </a:cubicBezTo>
                  <a:cubicBezTo>
                    <a:pt x="13315" y="1586"/>
                    <a:pt x="13157" y="635"/>
                    <a:pt x="13474" y="1"/>
                  </a:cubicBezTo>
                  <a:lnTo>
                    <a:pt x="14108" y="1"/>
                  </a:lnTo>
                  <a:cubicBezTo>
                    <a:pt x="14108" y="635"/>
                    <a:pt x="13791" y="1110"/>
                    <a:pt x="13950" y="1586"/>
                  </a:cubicBezTo>
                  <a:cubicBezTo>
                    <a:pt x="13315" y="1744"/>
                    <a:pt x="12523" y="1903"/>
                    <a:pt x="11730" y="1903"/>
                  </a:cubicBezTo>
                  <a:cubicBezTo>
                    <a:pt x="11730" y="1427"/>
                    <a:pt x="12047" y="635"/>
                    <a:pt x="11730" y="318"/>
                  </a:cubicBezTo>
                  <a:cubicBezTo>
                    <a:pt x="11255" y="159"/>
                    <a:pt x="11413" y="635"/>
                    <a:pt x="11255" y="635"/>
                  </a:cubicBezTo>
                  <a:cubicBezTo>
                    <a:pt x="10779" y="476"/>
                    <a:pt x="10145" y="635"/>
                    <a:pt x="10145" y="952"/>
                  </a:cubicBezTo>
                  <a:cubicBezTo>
                    <a:pt x="10304" y="1269"/>
                    <a:pt x="10938" y="952"/>
                    <a:pt x="11255" y="952"/>
                  </a:cubicBezTo>
                  <a:cubicBezTo>
                    <a:pt x="11255" y="1269"/>
                    <a:pt x="11096" y="1586"/>
                    <a:pt x="11096" y="2061"/>
                  </a:cubicBezTo>
                  <a:cubicBezTo>
                    <a:pt x="10462" y="2220"/>
                    <a:pt x="9987" y="2537"/>
                    <a:pt x="9194" y="2537"/>
                  </a:cubicBezTo>
                  <a:cubicBezTo>
                    <a:pt x="9036" y="1903"/>
                    <a:pt x="9353" y="952"/>
                    <a:pt x="8877" y="635"/>
                  </a:cubicBezTo>
                  <a:cubicBezTo>
                    <a:pt x="8085" y="793"/>
                    <a:pt x="8877" y="2537"/>
                    <a:pt x="8243" y="3012"/>
                  </a:cubicBezTo>
                  <a:cubicBezTo>
                    <a:pt x="8085" y="2537"/>
                    <a:pt x="8085" y="1269"/>
                    <a:pt x="8243" y="952"/>
                  </a:cubicBezTo>
                  <a:cubicBezTo>
                    <a:pt x="8243" y="635"/>
                    <a:pt x="7926" y="793"/>
                    <a:pt x="7768" y="635"/>
                  </a:cubicBezTo>
                  <a:cubicBezTo>
                    <a:pt x="7609" y="635"/>
                    <a:pt x="7768" y="952"/>
                    <a:pt x="7451" y="952"/>
                  </a:cubicBezTo>
                  <a:cubicBezTo>
                    <a:pt x="4280" y="1586"/>
                    <a:pt x="1586" y="2854"/>
                    <a:pt x="635" y="5866"/>
                  </a:cubicBezTo>
                  <a:cubicBezTo>
                    <a:pt x="318" y="5866"/>
                    <a:pt x="318" y="5549"/>
                    <a:pt x="1" y="5390"/>
                  </a:cubicBezTo>
                  <a:cubicBezTo>
                    <a:pt x="318" y="3488"/>
                    <a:pt x="2537" y="2378"/>
                    <a:pt x="4280" y="1586"/>
                  </a:cubicBezTo>
                  <a:cubicBezTo>
                    <a:pt x="6817" y="635"/>
                    <a:pt x="9353" y="1"/>
                    <a:pt x="128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38"/>
            <p:cNvSpPr/>
            <p:nvPr/>
          </p:nvSpPr>
          <p:spPr>
            <a:xfrm>
              <a:off x="4996825" y="2770300"/>
              <a:ext cx="27750" cy="39650"/>
            </a:xfrm>
            <a:custGeom>
              <a:rect b="b" l="l" r="r" t="t"/>
              <a:pathLst>
                <a:path extrusionOk="0" h="1586" w="1110">
                  <a:moveTo>
                    <a:pt x="317" y="1"/>
                  </a:moveTo>
                  <a:lnTo>
                    <a:pt x="1110" y="1"/>
                  </a:lnTo>
                  <a:cubicBezTo>
                    <a:pt x="951" y="476"/>
                    <a:pt x="793" y="1110"/>
                    <a:pt x="634" y="1586"/>
                  </a:cubicBezTo>
                  <a:cubicBezTo>
                    <a:pt x="476" y="1586"/>
                    <a:pt x="159" y="1586"/>
                    <a:pt x="0" y="1586"/>
                  </a:cubicBezTo>
                  <a:cubicBezTo>
                    <a:pt x="159" y="1110"/>
                    <a:pt x="317" y="635"/>
                    <a:pt x="3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38"/>
            <p:cNvSpPr/>
            <p:nvPr/>
          </p:nvSpPr>
          <p:spPr>
            <a:xfrm>
              <a:off x="2032700" y="2774275"/>
              <a:ext cx="47575" cy="35675"/>
            </a:xfrm>
            <a:custGeom>
              <a:rect b="b" l="l" r="r" t="t"/>
              <a:pathLst>
                <a:path extrusionOk="0" h="1427" w="1903">
                  <a:moveTo>
                    <a:pt x="1744" y="0"/>
                  </a:moveTo>
                  <a:cubicBezTo>
                    <a:pt x="1902" y="159"/>
                    <a:pt x="1585" y="476"/>
                    <a:pt x="1585" y="793"/>
                  </a:cubicBezTo>
                  <a:cubicBezTo>
                    <a:pt x="1110" y="951"/>
                    <a:pt x="634" y="1110"/>
                    <a:pt x="159" y="1427"/>
                  </a:cubicBezTo>
                  <a:cubicBezTo>
                    <a:pt x="0" y="1110"/>
                    <a:pt x="317" y="634"/>
                    <a:pt x="317" y="476"/>
                  </a:cubicBezTo>
                  <a:cubicBezTo>
                    <a:pt x="793" y="159"/>
                    <a:pt x="1268" y="159"/>
                    <a:pt x="17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38"/>
            <p:cNvSpPr/>
            <p:nvPr/>
          </p:nvSpPr>
          <p:spPr>
            <a:xfrm>
              <a:off x="1826625" y="2778225"/>
              <a:ext cx="15875" cy="19850"/>
            </a:xfrm>
            <a:custGeom>
              <a:rect b="b" l="l" r="r" t="t"/>
              <a:pathLst>
                <a:path extrusionOk="0" h="794" w="635">
                  <a:moveTo>
                    <a:pt x="159" y="1"/>
                  </a:moveTo>
                  <a:lnTo>
                    <a:pt x="635" y="1"/>
                  </a:lnTo>
                  <a:lnTo>
                    <a:pt x="635" y="793"/>
                  </a:lnTo>
                  <a:lnTo>
                    <a:pt x="159" y="793"/>
                  </a:lnTo>
                  <a:cubicBezTo>
                    <a:pt x="159" y="476"/>
                    <a:pt x="1" y="318"/>
                    <a:pt x="1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38"/>
            <p:cNvSpPr/>
            <p:nvPr/>
          </p:nvSpPr>
          <p:spPr>
            <a:xfrm>
              <a:off x="1854375" y="2778225"/>
              <a:ext cx="31725" cy="31725"/>
            </a:xfrm>
            <a:custGeom>
              <a:rect b="b" l="l" r="r" t="t"/>
              <a:pathLst>
                <a:path extrusionOk="0" h="1269" w="1269">
                  <a:moveTo>
                    <a:pt x="0" y="1"/>
                  </a:moveTo>
                  <a:lnTo>
                    <a:pt x="951" y="1"/>
                  </a:lnTo>
                  <a:cubicBezTo>
                    <a:pt x="1110" y="476"/>
                    <a:pt x="1268" y="793"/>
                    <a:pt x="1268" y="1269"/>
                  </a:cubicBezTo>
                  <a:cubicBezTo>
                    <a:pt x="793" y="1110"/>
                    <a:pt x="317" y="1110"/>
                    <a:pt x="0" y="952"/>
                  </a:cubicBezTo>
                  <a:cubicBezTo>
                    <a:pt x="0" y="635"/>
                    <a:pt x="0" y="318"/>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38"/>
            <p:cNvSpPr/>
            <p:nvPr/>
          </p:nvSpPr>
          <p:spPr>
            <a:xfrm>
              <a:off x="1806825" y="2782200"/>
              <a:ext cx="11900" cy="19825"/>
            </a:xfrm>
            <a:custGeom>
              <a:rect b="b" l="l" r="r" t="t"/>
              <a:pathLst>
                <a:path extrusionOk="0" h="793" w="476">
                  <a:moveTo>
                    <a:pt x="476" y="0"/>
                  </a:moveTo>
                  <a:lnTo>
                    <a:pt x="476" y="634"/>
                  </a:lnTo>
                  <a:cubicBezTo>
                    <a:pt x="159" y="634"/>
                    <a:pt x="159" y="793"/>
                    <a:pt x="0" y="793"/>
                  </a:cubicBezTo>
                  <a:cubicBezTo>
                    <a:pt x="0" y="476"/>
                    <a:pt x="0" y="317"/>
                    <a:pt x="0" y="159"/>
                  </a:cubicBezTo>
                  <a:cubicBezTo>
                    <a:pt x="159" y="159"/>
                    <a:pt x="159" y="0"/>
                    <a:pt x="4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38"/>
            <p:cNvSpPr/>
            <p:nvPr/>
          </p:nvSpPr>
          <p:spPr>
            <a:xfrm>
              <a:off x="3407750" y="2786150"/>
              <a:ext cx="59475" cy="79300"/>
            </a:xfrm>
            <a:custGeom>
              <a:rect b="b" l="l" r="r" t="t"/>
              <a:pathLst>
                <a:path extrusionOk="0" h="3172" w="2379">
                  <a:moveTo>
                    <a:pt x="1" y="159"/>
                  </a:moveTo>
                  <a:cubicBezTo>
                    <a:pt x="635" y="159"/>
                    <a:pt x="1903" y="1"/>
                    <a:pt x="2378" y="318"/>
                  </a:cubicBezTo>
                  <a:cubicBezTo>
                    <a:pt x="1903" y="952"/>
                    <a:pt x="1744" y="2220"/>
                    <a:pt x="1744" y="3171"/>
                  </a:cubicBezTo>
                  <a:cubicBezTo>
                    <a:pt x="1586" y="3013"/>
                    <a:pt x="1586" y="2695"/>
                    <a:pt x="1427" y="2537"/>
                  </a:cubicBezTo>
                  <a:cubicBezTo>
                    <a:pt x="1586" y="1427"/>
                    <a:pt x="476" y="952"/>
                    <a:pt x="1" y="1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38"/>
            <p:cNvSpPr/>
            <p:nvPr/>
          </p:nvSpPr>
          <p:spPr>
            <a:xfrm>
              <a:off x="1779075" y="2790125"/>
              <a:ext cx="19850" cy="23800"/>
            </a:xfrm>
            <a:custGeom>
              <a:rect b="b" l="l" r="r" t="t"/>
              <a:pathLst>
                <a:path extrusionOk="0" h="952" w="794">
                  <a:moveTo>
                    <a:pt x="635" y="0"/>
                  </a:moveTo>
                  <a:cubicBezTo>
                    <a:pt x="476" y="159"/>
                    <a:pt x="793" y="951"/>
                    <a:pt x="318" y="951"/>
                  </a:cubicBezTo>
                  <a:cubicBezTo>
                    <a:pt x="318" y="634"/>
                    <a:pt x="318" y="317"/>
                    <a:pt x="1" y="317"/>
                  </a:cubicBezTo>
                  <a:cubicBezTo>
                    <a:pt x="159" y="0"/>
                    <a:pt x="318" y="0"/>
                    <a:pt x="6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38"/>
            <p:cNvSpPr/>
            <p:nvPr/>
          </p:nvSpPr>
          <p:spPr>
            <a:xfrm>
              <a:off x="4426175" y="2790125"/>
              <a:ext cx="27775" cy="47575"/>
            </a:xfrm>
            <a:custGeom>
              <a:rect b="b" l="l" r="r" t="t"/>
              <a:pathLst>
                <a:path extrusionOk="0" h="1903" w="1111">
                  <a:moveTo>
                    <a:pt x="476" y="0"/>
                  </a:moveTo>
                  <a:cubicBezTo>
                    <a:pt x="793" y="0"/>
                    <a:pt x="952" y="159"/>
                    <a:pt x="1110" y="317"/>
                  </a:cubicBezTo>
                  <a:cubicBezTo>
                    <a:pt x="1110" y="951"/>
                    <a:pt x="793" y="1268"/>
                    <a:pt x="793" y="1902"/>
                  </a:cubicBezTo>
                  <a:cubicBezTo>
                    <a:pt x="476" y="1744"/>
                    <a:pt x="159" y="1585"/>
                    <a:pt x="1" y="1268"/>
                  </a:cubicBezTo>
                  <a:cubicBezTo>
                    <a:pt x="159" y="793"/>
                    <a:pt x="318" y="476"/>
                    <a:pt x="4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38"/>
            <p:cNvSpPr/>
            <p:nvPr/>
          </p:nvSpPr>
          <p:spPr>
            <a:xfrm>
              <a:off x="3459275" y="2802000"/>
              <a:ext cx="71350" cy="114950"/>
            </a:xfrm>
            <a:custGeom>
              <a:rect b="b" l="l" r="r" t="t"/>
              <a:pathLst>
                <a:path extrusionOk="0" h="4598" w="2854">
                  <a:moveTo>
                    <a:pt x="793" y="1"/>
                  </a:moveTo>
                  <a:cubicBezTo>
                    <a:pt x="1427" y="318"/>
                    <a:pt x="1903" y="476"/>
                    <a:pt x="2220" y="952"/>
                  </a:cubicBezTo>
                  <a:cubicBezTo>
                    <a:pt x="2378" y="1110"/>
                    <a:pt x="2378" y="793"/>
                    <a:pt x="2537" y="793"/>
                  </a:cubicBezTo>
                  <a:cubicBezTo>
                    <a:pt x="2695" y="793"/>
                    <a:pt x="2695" y="952"/>
                    <a:pt x="2854" y="793"/>
                  </a:cubicBezTo>
                  <a:cubicBezTo>
                    <a:pt x="2378" y="2061"/>
                    <a:pt x="1903" y="3171"/>
                    <a:pt x="1586" y="4598"/>
                  </a:cubicBezTo>
                  <a:cubicBezTo>
                    <a:pt x="1269" y="4439"/>
                    <a:pt x="1110" y="4281"/>
                    <a:pt x="951" y="3964"/>
                  </a:cubicBezTo>
                  <a:cubicBezTo>
                    <a:pt x="1110" y="2854"/>
                    <a:pt x="1586" y="1744"/>
                    <a:pt x="1586" y="793"/>
                  </a:cubicBezTo>
                  <a:cubicBezTo>
                    <a:pt x="793" y="1110"/>
                    <a:pt x="793" y="2537"/>
                    <a:pt x="476" y="3488"/>
                  </a:cubicBezTo>
                  <a:cubicBezTo>
                    <a:pt x="317" y="3330"/>
                    <a:pt x="159" y="3013"/>
                    <a:pt x="0" y="2854"/>
                  </a:cubicBezTo>
                  <a:cubicBezTo>
                    <a:pt x="317" y="1903"/>
                    <a:pt x="476" y="793"/>
                    <a:pt x="7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38"/>
            <p:cNvSpPr/>
            <p:nvPr/>
          </p:nvSpPr>
          <p:spPr>
            <a:xfrm>
              <a:off x="4810575" y="2805975"/>
              <a:ext cx="15875" cy="59475"/>
            </a:xfrm>
            <a:custGeom>
              <a:rect b="b" l="l" r="r" t="t"/>
              <a:pathLst>
                <a:path extrusionOk="0" h="2379" w="635">
                  <a:moveTo>
                    <a:pt x="476" y="0"/>
                  </a:moveTo>
                  <a:cubicBezTo>
                    <a:pt x="634" y="793"/>
                    <a:pt x="634" y="2061"/>
                    <a:pt x="0" y="2378"/>
                  </a:cubicBezTo>
                  <a:cubicBezTo>
                    <a:pt x="0" y="1902"/>
                    <a:pt x="159" y="951"/>
                    <a:pt x="0" y="317"/>
                  </a:cubicBezTo>
                  <a:cubicBezTo>
                    <a:pt x="159" y="159"/>
                    <a:pt x="317" y="0"/>
                    <a:pt x="4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38"/>
            <p:cNvSpPr/>
            <p:nvPr/>
          </p:nvSpPr>
          <p:spPr>
            <a:xfrm>
              <a:off x="5167200" y="2805975"/>
              <a:ext cx="11925" cy="7950"/>
            </a:xfrm>
            <a:custGeom>
              <a:rect b="b" l="l" r="r" t="t"/>
              <a:pathLst>
                <a:path extrusionOk="0" h="318" w="477">
                  <a:moveTo>
                    <a:pt x="318" y="0"/>
                  </a:moveTo>
                  <a:cubicBezTo>
                    <a:pt x="476" y="0"/>
                    <a:pt x="318" y="159"/>
                    <a:pt x="318" y="317"/>
                  </a:cubicBezTo>
                  <a:cubicBezTo>
                    <a:pt x="318" y="317"/>
                    <a:pt x="159" y="317"/>
                    <a:pt x="1" y="317"/>
                  </a:cubicBezTo>
                  <a:cubicBezTo>
                    <a:pt x="1" y="159"/>
                    <a:pt x="318" y="159"/>
                    <a:pt x="3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38"/>
            <p:cNvSpPr/>
            <p:nvPr/>
          </p:nvSpPr>
          <p:spPr>
            <a:xfrm>
              <a:off x="2028725" y="2809925"/>
              <a:ext cx="43625" cy="27775"/>
            </a:xfrm>
            <a:custGeom>
              <a:rect b="b" l="l" r="r" t="t"/>
              <a:pathLst>
                <a:path extrusionOk="0" h="1111" w="1745">
                  <a:moveTo>
                    <a:pt x="1744" y="1"/>
                  </a:moveTo>
                  <a:cubicBezTo>
                    <a:pt x="1427" y="793"/>
                    <a:pt x="635" y="793"/>
                    <a:pt x="1" y="1110"/>
                  </a:cubicBezTo>
                  <a:cubicBezTo>
                    <a:pt x="159" y="952"/>
                    <a:pt x="318" y="952"/>
                    <a:pt x="159" y="635"/>
                  </a:cubicBezTo>
                  <a:cubicBezTo>
                    <a:pt x="635" y="476"/>
                    <a:pt x="1110" y="159"/>
                    <a:pt x="17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38"/>
            <p:cNvSpPr/>
            <p:nvPr/>
          </p:nvSpPr>
          <p:spPr>
            <a:xfrm>
              <a:off x="4461850" y="2809925"/>
              <a:ext cx="31725" cy="47575"/>
            </a:xfrm>
            <a:custGeom>
              <a:rect b="b" l="l" r="r" t="t"/>
              <a:pathLst>
                <a:path extrusionOk="0" h="1903" w="1269">
                  <a:moveTo>
                    <a:pt x="476" y="1"/>
                  </a:moveTo>
                  <a:cubicBezTo>
                    <a:pt x="793" y="159"/>
                    <a:pt x="951" y="318"/>
                    <a:pt x="1110" y="476"/>
                  </a:cubicBezTo>
                  <a:cubicBezTo>
                    <a:pt x="1268" y="1110"/>
                    <a:pt x="951" y="1427"/>
                    <a:pt x="793" y="1903"/>
                  </a:cubicBezTo>
                  <a:cubicBezTo>
                    <a:pt x="476" y="1903"/>
                    <a:pt x="317" y="1744"/>
                    <a:pt x="0" y="1427"/>
                  </a:cubicBezTo>
                  <a:cubicBezTo>
                    <a:pt x="159" y="952"/>
                    <a:pt x="317" y="635"/>
                    <a:pt x="4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38"/>
            <p:cNvSpPr/>
            <p:nvPr/>
          </p:nvSpPr>
          <p:spPr>
            <a:xfrm>
              <a:off x="4778875" y="2817850"/>
              <a:ext cx="15875" cy="71375"/>
            </a:xfrm>
            <a:custGeom>
              <a:rect b="b" l="l" r="r" t="t"/>
              <a:pathLst>
                <a:path extrusionOk="0" h="2855" w="635">
                  <a:moveTo>
                    <a:pt x="476" y="2537"/>
                  </a:moveTo>
                  <a:cubicBezTo>
                    <a:pt x="317" y="2537"/>
                    <a:pt x="317" y="2854"/>
                    <a:pt x="0" y="2854"/>
                  </a:cubicBezTo>
                  <a:cubicBezTo>
                    <a:pt x="159" y="2062"/>
                    <a:pt x="0" y="1110"/>
                    <a:pt x="159" y="318"/>
                  </a:cubicBezTo>
                  <a:cubicBezTo>
                    <a:pt x="317" y="318"/>
                    <a:pt x="476" y="1"/>
                    <a:pt x="634" y="159"/>
                  </a:cubicBezTo>
                  <a:cubicBezTo>
                    <a:pt x="634" y="1110"/>
                    <a:pt x="476" y="1745"/>
                    <a:pt x="476" y="253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38"/>
            <p:cNvSpPr/>
            <p:nvPr/>
          </p:nvSpPr>
          <p:spPr>
            <a:xfrm>
              <a:off x="3510800" y="2829750"/>
              <a:ext cx="55500" cy="110975"/>
            </a:xfrm>
            <a:custGeom>
              <a:rect b="b" l="l" r="r" t="t"/>
              <a:pathLst>
                <a:path extrusionOk="0" h="4439" w="2220">
                  <a:moveTo>
                    <a:pt x="2219" y="317"/>
                  </a:moveTo>
                  <a:cubicBezTo>
                    <a:pt x="1744" y="1586"/>
                    <a:pt x="1427" y="3012"/>
                    <a:pt x="1268" y="4439"/>
                  </a:cubicBezTo>
                  <a:cubicBezTo>
                    <a:pt x="793" y="4280"/>
                    <a:pt x="476" y="4122"/>
                    <a:pt x="0" y="3805"/>
                  </a:cubicBezTo>
                  <a:cubicBezTo>
                    <a:pt x="476" y="2537"/>
                    <a:pt x="793" y="1269"/>
                    <a:pt x="1268" y="0"/>
                  </a:cubicBezTo>
                  <a:cubicBezTo>
                    <a:pt x="1585" y="0"/>
                    <a:pt x="1744" y="317"/>
                    <a:pt x="2219" y="31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38"/>
            <p:cNvSpPr/>
            <p:nvPr/>
          </p:nvSpPr>
          <p:spPr>
            <a:xfrm>
              <a:off x="4501475" y="2833700"/>
              <a:ext cx="27750" cy="51550"/>
            </a:xfrm>
            <a:custGeom>
              <a:rect b="b" l="l" r="r" t="t"/>
              <a:pathLst>
                <a:path extrusionOk="0" h="2062" w="1110">
                  <a:moveTo>
                    <a:pt x="317" y="159"/>
                  </a:moveTo>
                  <a:cubicBezTo>
                    <a:pt x="634" y="318"/>
                    <a:pt x="951" y="476"/>
                    <a:pt x="1110" y="793"/>
                  </a:cubicBezTo>
                  <a:cubicBezTo>
                    <a:pt x="1110" y="1269"/>
                    <a:pt x="951" y="1586"/>
                    <a:pt x="793" y="2062"/>
                  </a:cubicBezTo>
                  <a:cubicBezTo>
                    <a:pt x="476" y="1903"/>
                    <a:pt x="159" y="1586"/>
                    <a:pt x="0" y="1428"/>
                  </a:cubicBezTo>
                  <a:cubicBezTo>
                    <a:pt x="0" y="952"/>
                    <a:pt x="159" y="635"/>
                    <a:pt x="3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38"/>
            <p:cNvSpPr/>
            <p:nvPr/>
          </p:nvSpPr>
          <p:spPr>
            <a:xfrm>
              <a:off x="4751125" y="2833700"/>
              <a:ext cx="15875" cy="63450"/>
            </a:xfrm>
            <a:custGeom>
              <a:rect b="b" l="l" r="r" t="t"/>
              <a:pathLst>
                <a:path extrusionOk="0" h="2538" w="635">
                  <a:moveTo>
                    <a:pt x="634" y="159"/>
                  </a:moveTo>
                  <a:cubicBezTo>
                    <a:pt x="634" y="952"/>
                    <a:pt x="634" y="1903"/>
                    <a:pt x="476" y="2537"/>
                  </a:cubicBezTo>
                  <a:cubicBezTo>
                    <a:pt x="0" y="2220"/>
                    <a:pt x="476" y="1111"/>
                    <a:pt x="159" y="159"/>
                  </a:cubicBezTo>
                  <a:cubicBezTo>
                    <a:pt x="317" y="159"/>
                    <a:pt x="317" y="1"/>
                    <a:pt x="634" y="1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38"/>
            <p:cNvSpPr/>
            <p:nvPr/>
          </p:nvSpPr>
          <p:spPr>
            <a:xfrm>
              <a:off x="2016850" y="2841625"/>
              <a:ext cx="43600" cy="55525"/>
            </a:xfrm>
            <a:custGeom>
              <a:rect b="b" l="l" r="r" t="t"/>
              <a:pathLst>
                <a:path extrusionOk="0" h="2221" w="1744">
                  <a:moveTo>
                    <a:pt x="1585" y="1"/>
                  </a:moveTo>
                  <a:cubicBezTo>
                    <a:pt x="1744" y="318"/>
                    <a:pt x="1268" y="952"/>
                    <a:pt x="1427" y="1586"/>
                  </a:cubicBezTo>
                  <a:cubicBezTo>
                    <a:pt x="951" y="1745"/>
                    <a:pt x="634" y="2062"/>
                    <a:pt x="159" y="2220"/>
                  </a:cubicBezTo>
                  <a:cubicBezTo>
                    <a:pt x="0" y="794"/>
                    <a:pt x="634" y="318"/>
                    <a:pt x="15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38"/>
            <p:cNvSpPr/>
            <p:nvPr/>
          </p:nvSpPr>
          <p:spPr>
            <a:xfrm>
              <a:off x="3229425" y="2841625"/>
              <a:ext cx="11925" cy="23825"/>
            </a:xfrm>
            <a:custGeom>
              <a:rect b="b" l="l" r="r" t="t"/>
              <a:pathLst>
                <a:path extrusionOk="0" h="953" w="477">
                  <a:moveTo>
                    <a:pt x="1" y="1"/>
                  </a:moveTo>
                  <a:lnTo>
                    <a:pt x="318" y="1"/>
                  </a:lnTo>
                  <a:cubicBezTo>
                    <a:pt x="318" y="318"/>
                    <a:pt x="476" y="635"/>
                    <a:pt x="318" y="952"/>
                  </a:cubicBezTo>
                  <a:cubicBezTo>
                    <a:pt x="159" y="794"/>
                    <a:pt x="1" y="318"/>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38"/>
            <p:cNvSpPr/>
            <p:nvPr/>
          </p:nvSpPr>
          <p:spPr>
            <a:xfrm>
              <a:off x="4727350" y="2845600"/>
              <a:ext cx="15875" cy="67400"/>
            </a:xfrm>
            <a:custGeom>
              <a:rect b="b" l="l" r="r" t="t"/>
              <a:pathLst>
                <a:path extrusionOk="0" h="2696" w="635">
                  <a:moveTo>
                    <a:pt x="0" y="2695"/>
                  </a:moveTo>
                  <a:cubicBezTo>
                    <a:pt x="0" y="1903"/>
                    <a:pt x="0" y="1110"/>
                    <a:pt x="0" y="317"/>
                  </a:cubicBezTo>
                  <a:cubicBezTo>
                    <a:pt x="159" y="317"/>
                    <a:pt x="317" y="159"/>
                    <a:pt x="476" y="0"/>
                  </a:cubicBezTo>
                  <a:cubicBezTo>
                    <a:pt x="476" y="317"/>
                    <a:pt x="634" y="2537"/>
                    <a:pt x="0" y="269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38"/>
            <p:cNvSpPr/>
            <p:nvPr/>
          </p:nvSpPr>
          <p:spPr>
            <a:xfrm>
              <a:off x="5226650" y="2857500"/>
              <a:ext cx="39650" cy="63425"/>
            </a:xfrm>
            <a:custGeom>
              <a:rect b="b" l="l" r="r" t="t"/>
              <a:pathLst>
                <a:path extrusionOk="0" h="2537" w="1586">
                  <a:moveTo>
                    <a:pt x="1" y="0"/>
                  </a:moveTo>
                  <a:lnTo>
                    <a:pt x="635" y="0"/>
                  </a:lnTo>
                  <a:cubicBezTo>
                    <a:pt x="1110" y="634"/>
                    <a:pt x="1427" y="1585"/>
                    <a:pt x="1586" y="2536"/>
                  </a:cubicBezTo>
                  <a:cubicBezTo>
                    <a:pt x="1110" y="1585"/>
                    <a:pt x="476" y="793"/>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38"/>
            <p:cNvSpPr/>
            <p:nvPr/>
          </p:nvSpPr>
          <p:spPr>
            <a:xfrm>
              <a:off x="1735475" y="2865425"/>
              <a:ext cx="4000" cy="11900"/>
            </a:xfrm>
            <a:custGeom>
              <a:rect b="b" l="l" r="r" t="t"/>
              <a:pathLst>
                <a:path extrusionOk="0" h="476" w="160">
                  <a:moveTo>
                    <a:pt x="1" y="0"/>
                  </a:moveTo>
                  <a:cubicBezTo>
                    <a:pt x="159" y="0"/>
                    <a:pt x="159" y="317"/>
                    <a:pt x="159" y="476"/>
                  </a:cubicBezTo>
                  <a:cubicBezTo>
                    <a:pt x="159" y="476"/>
                    <a:pt x="159" y="159"/>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38"/>
            <p:cNvSpPr/>
            <p:nvPr/>
          </p:nvSpPr>
          <p:spPr>
            <a:xfrm>
              <a:off x="3273025" y="2865425"/>
              <a:ext cx="253650" cy="194175"/>
            </a:xfrm>
            <a:custGeom>
              <a:rect b="b" l="l" r="r" t="t"/>
              <a:pathLst>
                <a:path extrusionOk="0" h="7767" w="10146">
                  <a:moveTo>
                    <a:pt x="0" y="0"/>
                  </a:moveTo>
                  <a:cubicBezTo>
                    <a:pt x="793" y="634"/>
                    <a:pt x="1586" y="1268"/>
                    <a:pt x="2695" y="1585"/>
                  </a:cubicBezTo>
                  <a:cubicBezTo>
                    <a:pt x="3805" y="2695"/>
                    <a:pt x="4280" y="4280"/>
                    <a:pt x="5707" y="5072"/>
                  </a:cubicBezTo>
                  <a:cubicBezTo>
                    <a:pt x="5865" y="5072"/>
                    <a:pt x="5707" y="5389"/>
                    <a:pt x="5865" y="5548"/>
                  </a:cubicBezTo>
                  <a:cubicBezTo>
                    <a:pt x="6024" y="5548"/>
                    <a:pt x="6182" y="5231"/>
                    <a:pt x="6182" y="5548"/>
                  </a:cubicBezTo>
                  <a:cubicBezTo>
                    <a:pt x="6816" y="5865"/>
                    <a:pt x="7450" y="6023"/>
                    <a:pt x="8084" y="6340"/>
                  </a:cubicBezTo>
                  <a:cubicBezTo>
                    <a:pt x="8243" y="6340"/>
                    <a:pt x="8084" y="6657"/>
                    <a:pt x="8243" y="6657"/>
                  </a:cubicBezTo>
                  <a:cubicBezTo>
                    <a:pt x="9036" y="6657"/>
                    <a:pt x="9987" y="6816"/>
                    <a:pt x="10145" y="7767"/>
                  </a:cubicBezTo>
                  <a:cubicBezTo>
                    <a:pt x="8719" y="7450"/>
                    <a:pt x="7292" y="7291"/>
                    <a:pt x="6341" y="6499"/>
                  </a:cubicBezTo>
                  <a:cubicBezTo>
                    <a:pt x="6024" y="6340"/>
                    <a:pt x="5865" y="6023"/>
                    <a:pt x="5548" y="5865"/>
                  </a:cubicBezTo>
                  <a:cubicBezTo>
                    <a:pt x="4439" y="5231"/>
                    <a:pt x="3646" y="4597"/>
                    <a:pt x="2854" y="3804"/>
                  </a:cubicBezTo>
                  <a:cubicBezTo>
                    <a:pt x="1903" y="2695"/>
                    <a:pt x="952" y="1427"/>
                    <a:pt x="0" y="317"/>
                  </a:cubicBez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38"/>
            <p:cNvSpPr/>
            <p:nvPr/>
          </p:nvSpPr>
          <p:spPr>
            <a:xfrm>
              <a:off x="4537125" y="2865425"/>
              <a:ext cx="27775" cy="51525"/>
            </a:xfrm>
            <a:custGeom>
              <a:rect b="b" l="l" r="r" t="t"/>
              <a:pathLst>
                <a:path extrusionOk="0" h="2061" w="1111">
                  <a:moveTo>
                    <a:pt x="318" y="0"/>
                  </a:moveTo>
                  <a:cubicBezTo>
                    <a:pt x="794" y="159"/>
                    <a:pt x="952" y="476"/>
                    <a:pt x="1111" y="793"/>
                  </a:cubicBezTo>
                  <a:cubicBezTo>
                    <a:pt x="1111" y="1268"/>
                    <a:pt x="794" y="1585"/>
                    <a:pt x="794" y="2061"/>
                  </a:cubicBezTo>
                  <a:cubicBezTo>
                    <a:pt x="476" y="1902"/>
                    <a:pt x="318" y="1585"/>
                    <a:pt x="1" y="1427"/>
                  </a:cubicBezTo>
                  <a:cubicBezTo>
                    <a:pt x="159" y="951"/>
                    <a:pt x="318" y="476"/>
                    <a:pt x="3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38"/>
            <p:cNvSpPr/>
            <p:nvPr/>
          </p:nvSpPr>
          <p:spPr>
            <a:xfrm>
              <a:off x="4699600" y="2865425"/>
              <a:ext cx="15875" cy="71350"/>
            </a:xfrm>
            <a:custGeom>
              <a:rect b="b" l="l" r="r" t="t"/>
              <a:pathLst>
                <a:path extrusionOk="0" h="2854" w="635">
                  <a:moveTo>
                    <a:pt x="318" y="0"/>
                  </a:moveTo>
                  <a:cubicBezTo>
                    <a:pt x="635" y="793"/>
                    <a:pt x="476" y="2219"/>
                    <a:pt x="318" y="2853"/>
                  </a:cubicBezTo>
                  <a:cubicBezTo>
                    <a:pt x="318" y="2061"/>
                    <a:pt x="1" y="634"/>
                    <a:pt x="3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38"/>
            <p:cNvSpPr/>
            <p:nvPr/>
          </p:nvSpPr>
          <p:spPr>
            <a:xfrm>
              <a:off x="4671875" y="2893150"/>
              <a:ext cx="19825" cy="71350"/>
            </a:xfrm>
            <a:custGeom>
              <a:rect b="b" l="l" r="r" t="t"/>
              <a:pathLst>
                <a:path extrusionOk="0" h="2854" w="793">
                  <a:moveTo>
                    <a:pt x="634" y="1"/>
                  </a:moveTo>
                  <a:cubicBezTo>
                    <a:pt x="793" y="952"/>
                    <a:pt x="634" y="1903"/>
                    <a:pt x="634" y="2854"/>
                  </a:cubicBezTo>
                  <a:cubicBezTo>
                    <a:pt x="317" y="2061"/>
                    <a:pt x="0" y="635"/>
                    <a:pt x="6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38"/>
            <p:cNvSpPr/>
            <p:nvPr/>
          </p:nvSpPr>
          <p:spPr>
            <a:xfrm>
              <a:off x="4572800" y="2901075"/>
              <a:ext cx="23800" cy="43625"/>
            </a:xfrm>
            <a:custGeom>
              <a:rect b="b" l="l" r="r" t="t"/>
              <a:pathLst>
                <a:path extrusionOk="0" h="1745" w="952">
                  <a:moveTo>
                    <a:pt x="318" y="1"/>
                  </a:moveTo>
                  <a:cubicBezTo>
                    <a:pt x="635" y="159"/>
                    <a:pt x="793" y="318"/>
                    <a:pt x="952" y="635"/>
                  </a:cubicBezTo>
                  <a:cubicBezTo>
                    <a:pt x="793" y="952"/>
                    <a:pt x="635" y="1269"/>
                    <a:pt x="476" y="1744"/>
                  </a:cubicBezTo>
                  <a:cubicBezTo>
                    <a:pt x="318" y="1586"/>
                    <a:pt x="159" y="1427"/>
                    <a:pt x="1" y="1269"/>
                  </a:cubicBezTo>
                  <a:cubicBezTo>
                    <a:pt x="1" y="793"/>
                    <a:pt x="159" y="476"/>
                    <a:pt x="3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38"/>
            <p:cNvSpPr/>
            <p:nvPr/>
          </p:nvSpPr>
          <p:spPr>
            <a:xfrm>
              <a:off x="4755075" y="2901075"/>
              <a:ext cx="7950" cy="11925"/>
            </a:xfrm>
            <a:custGeom>
              <a:rect b="b" l="l" r="r" t="t"/>
              <a:pathLst>
                <a:path extrusionOk="0" h="477" w="318">
                  <a:moveTo>
                    <a:pt x="1" y="1"/>
                  </a:moveTo>
                  <a:lnTo>
                    <a:pt x="159" y="1"/>
                  </a:lnTo>
                  <a:cubicBezTo>
                    <a:pt x="318" y="159"/>
                    <a:pt x="159" y="318"/>
                    <a:pt x="159" y="476"/>
                  </a:cubicBezTo>
                  <a:cubicBezTo>
                    <a:pt x="1" y="318"/>
                    <a:pt x="159" y="159"/>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38"/>
            <p:cNvSpPr/>
            <p:nvPr/>
          </p:nvSpPr>
          <p:spPr>
            <a:xfrm>
              <a:off x="2020800" y="2912975"/>
              <a:ext cx="27775" cy="35675"/>
            </a:xfrm>
            <a:custGeom>
              <a:rect b="b" l="l" r="r" t="t"/>
              <a:pathLst>
                <a:path extrusionOk="0" h="1427" w="1111">
                  <a:moveTo>
                    <a:pt x="952" y="0"/>
                  </a:moveTo>
                  <a:cubicBezTo>
                    <a:pt x="1110" y="317"/>
                    <a:pt x="793" y="951"/>
                    <a:pt x="952" y="1427"/>
                  </a:cubicBezTo>
                  <a:cubicBezTo>
                    <a:pt x="793" y="1268"/>
                    <a:pt x="318" y="1268"/>
                    <a:pt x="1" y="1268"/>
                  </a:cubicBezTo>
                  <a:cubicBezTo>
                    <a:pt x="1" y="1110"/>
                    <a:pt x="1" y="793"/>
                    <a:pt x="1" y="634"/>
                  </a:cubicBezTo>
                  <a:cubicBezTo>
                    <a:pt x="318" y="476"/>
                    <a:pt x="635" y="317"/>
                    <a:pt x="9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38"/>
            <p:cNvSpPr/>
            <p:nvPr/>
          </p:nvSpPr>
          <p:spPr>
            <a:xfrm>
              <a:off x="3387950" y="2916925"/>
              <a:ext cx="39650" cy="43625"/>
            </a:xfrm>
            <a:custGeom>
              <a:rect b="b" l="l" r="r" t="t"/>
              <a:pathLst>
                <a:path extrusionOk="0" h="1745" w="1586">
                  <a:moveTo>
                    <a:pt x="0" y="1"/>
                  </a:moveTo>
                  <a:cubicBezTo>
                    <a:pt x="634" y="318"/>
                    <a:pt x="951" y="952"/>
                    <a:pt x="1585" y="1269"/>
                  </a:cubicBezTo>
                  <a:cubicBezTo>
                    <a:pt x="1585" y="1427"/>
                    <a:pt x="1427" y="1586"/>
                    <a:pt x="1427" y="1744"/>
                  </a:cubicBezTo>
                  <a:cubicBezTo>
                    <a:pt x="793" y="1269"/>
                    <a:pt x="317" y="793"/>
                    <a:pt x="0" y="1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38"/>
            <p:cNvSpPr/>
            <p:nvPr/>
          </p:nvSpPr>
          <p:spPr>
            <a:xfrm>
              <a:off x="4727350" y="2920900"/>
              <a:ext cx="11900" cy="19825"/>
            </a:xfrm>
            <a:custGeom>
              <a:rect b="b" l="l" r="r" t="t"/>
              <a:pathLst>
                <a:path extrusionOk="0" h="793" w="476">
                  <a:moveTo>
                    <a:pt x="317" y="0"/>
                  </a:moveTo>
                  <a:cubicBezTo>
                    <a:pt x="476" y="317"/>
                    <a:pt x="159" y="634"/>
                    <a:pt x="159" y="793"/>
                  </a:cubicBezTo>
                  <a:cubicBezTo>
                    <a:pt x="0" y="634"/>
                    <a:pt x="159" y="159"/>
                    <a:pt x="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38"/>
            <p:cNvSpPr/>
            <p:nvPr/>
          </p:nvSpPr>
          <p:spPr>
            <a:xfrm>
              <a:off x="4596575" y="2928825"/>
              <a:ext cx="31725" cy="59450"/>
            </a:xfrm>
            <a:custGeom>
              <a:rect b="b" l="l" r="r" t="t"/>
              <a:pathLst>
                <a:path extrusionOk="0" h="2378" w="1269">
                  <a:moveTo>
                    <a:pt x="476" y="159"/>
                  </a:moveTo>
                  <a:cubicBezTo>
                    <a:pt x="793" y="317"/>
                    <a:pt x="1110" y="634"/>
                    <a:pt x="1269" y="1110"/>
                  </a:cubicBezTo>
                  <a:cubicBezTo>
                    <a:pt x="1110" y="1585"/>
                    <a:pt x="793" y="1902"/>
                    <a:pt x="635" y="2378"/>
                  </a:cubicBezTo>
                  <a:cubicBezTo>
                    <a:pt x="1" y="1744"/>
                    <a:pt x="1" y="793"/>
                    <a:pt x="4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38"/>
            <p:cNvSpPr/>
            <p:nvPr/>
          </p:nvSpPr>
          <p:spPr>
            <a:xfrm>
              <a:off x="3431525" y="2952600"/>
              <a:ext cx="15875" cy="23800"/>
            </a:xfrm>
            <a:custGeom>
              <a:rect b="b" l="l" r="r" t="t"/>
              <a:pathLst>
                <a:path extrusionOk="0" h="952" w="635">
                  <a:moveTo>
                    <a:pt x="159" y="0"/>
                  </a:moveTo>
                  <a:cubicBezTo>
                    <a:pt x="318" y="159"/>
                    <a:pt x="476" y="317"/>
                    <a:pt x="635" y="317"/>
                  </a:cubicBezTo>
                  <a:cubicBezTo>
                    <a:pt x="635" y="476"/>
                    <a:pt x="476" y="634"/>
                    <a:pt x="476" y="951"/>
                  </a:cubicBezTo>
                  <a:cubicBezTo>
                    <a:pt x="159" y="951"/>
                    <a:pt x="159" y="793"/>
                    <a:pt x="1" y="793"/>
                  </a:cubicBezTo>
                  <a:cubicBezTo>
                    <a:pt x="1" y="476"/>
                    <a:pt x="159" y="317"/>
                    <a:pt x="1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38"/>
            <p:cNvSpPr/>
            <p:nvPr/>
          </p:nvSpPr>
          <p:spPr>
            <a:xfrm>
              <a:off x="3451350" y="2956550"/>
              <a:ext cx="35675" cy="39650"/>
            </a:xfrm>
            <a:custGeom>
              <a:rect b="b" l="l" r="r" t="t"/>
              <a:pathLst>
                <a:path extrusionOk="0" h="1586" w="1427">
                  <a:moveTo>
                    <a:pt x="1427" y="635"/>
                  </a:moveTo>
                  <a:cubicBezTo>
                    <a:pt x="1427" y="1110"/>
                    <a:pt x="1268" y="1269"/>
                    <a:pt x="1268" y="1586"/>
                  </a:cubicBezTo>
                  <a:cubicBezTo>
                    <a:pt x="951" y="1427"/>
                    <a:pt x="476" y="1269"/>
                    <a:pt x="159" y="1110"/>
                  </a:cubicBezTo>
                  <a:cubicBezTo>
                    <a:pt x="0" y="1"/>
                    <a:pt x="793" y="476"/>
                    <a:pt x="1427" y="63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38"/>
            <p:cNvSpPr/>
            <p:nvPr/>
          </p:nvSpPr>
          <p:spPr>
            <a:xfrm>
              <a:off x="2107975" y="2968450"/>
              <a:ext cx="19850" cy="31725"/>
            </a:xfrm>
            <a:custGeom>
              <a:rect b="b" l="l" r="r" t="t"/>
              <a:pathLst>
                <a:path extrusionOk="0" h="1269" w="794">
                  <a:moveTo>
                    <a:pt x="476" y="159"/>
                  </a:moveTo>
                  <a:cubicBezTo>
                    <a:pt x="793" y="0"/>
                    <a:pt x="635" y="317"/>
                    <a:pt x="793" y="317"/>
                  </a:cubicBezTo>
                  <a:cubicBezTo>
                    <a:pt x="635" y="634"/>
                    <a:pt x="476" y="1268"/>
                    <a:pt x="159" y="1110"/>
                  </a:cubicBezTo>
                  <a:cubicBezTo>
                    <a:pt x="1" y="793"/>
                    <a:pt x="476" y="476"/>
                    <a:pt x="4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38"/>
            <p:cNvSpPr/>
            <p:nvPr/>
          </p:nvSpPr>
          <p:spPr>
            <a:xfrm>
              <a:off x="4624325" y="2972400"/>
              <a:ext cx="43600" cy="83250"/>
            </a:xfrm>
            <a:custGeom>
              <a:rect b="b" l="l" r="r" t="t"/>
              <a:pathLst>
                <a:path extrusionOk="0" h="3330" w="1744">
                  <a:moveTo>
                    <a:pt x="634" y="1"/>
                  </a:moveTo>
                  <a:cubicBezTo>
                    <a:pt x="1744" y="793"/>
                    <a:pt x="1110" y="2537"/>
                    <a:pt x="317" y="3329"/>
                  </a:cubicBezTo>
                  <a:cubicBezTo>
                    <a:pt x="476" y="2695"/>
                    <a:pt x="0" y="2220"/>
                    <a:pt x="0" y="1586"/>
                  </a:cubicBezTo>
                  <a:cubicBezTo>
                    <a:pt x="0" y="952"/>
                    <a:pt x="634" y="635"/>
                    <a:pt x="6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38"/>
            <p:cNvSpPr/>
            <p:nvPr/>
          </p:nvSpPr>
          <p:spPr>
            <a:xfrm>
              <a:off x="3498900" y="2976375"/>
              <a:ext cx="35700" cy="43600"/>
            </a:xfrm>
            <a:custGeom>
              <a:rect b="b" l="l" r="r" t="t"/>
              <a:pathLst>
                <a:path extrusionOk="0" h="1744" w="1428">
                  <a:moveTo>
                    <a:pt x="159" y="0"/>
                  </a:moveTo>
                  <a:cubicBezTo>
                    <a:pt x="476" y="159"/>
                    <a:pt x="952" y="159"/>
                    <a:pt x="1269" y="317"/>
                  </a:cubicBezTo>
                  <a:cubicBezTo>
                    <a:pt x="1427" y="634"/>
                    <a:pt x="1269" y="1268"/>
                    <a:pt x="1110" y="1744"/>
                  </a:cubicBezTo>
                  <a:cubicBezTo>
                    <a:pt x="793" y="1585"/>
                    <a:pt x="476" y="1268"/>
                    <a:pt x="1" y="1110"/>
                  </a:cubicBezTo>
                  <a:cubicBezTo>
                    <a:pt x="1" y="793"/>
                    <a:pt x="159" y="317"/>
                    <a:pt x="3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38"/>
            <p:cNvSpPr/>
            <p:nvPr/>
          </p:nvSpPr>
          <p:spPr>
            <a:xfrm>
              <a:off x="2123825" y="2988250"/>
              <a:ext cx="23800" cy="27775"/>
            </a:xfrm>
            <a:custGeom>
              <a:rect b="b" l="l" r="r" t="t"/>
              <a:pathLst>
                <a:path extrusionOk="0" h="1111" w="952">
                  <a:moveTo>
                    <a:pt x="635" y="1"/>
                  </a:moveTo>
                  <a:cubicBezTo>
                    <a:pt x="793" y="1"/>
                    <a:pt x="952" y="1"/>
                    <a:pt x="952" y="159"/>
                  </a:cubicBezTo>
                  <a:cubicBezTo>
                    <a:pt x="952" y="635"/>
                    <a:pt x="635" y="635"/>
                    <a:pt x="476" y="1110"/>
                  </a:cubicBezTo>
                  <a:cubicBezTo>
                    <a:pt x="318" y="1110"/>
                    <a:pt x="159" y="952"/>
                    <a:pt x="1" y="952"/>
                  </a:cubicBezTo>
                  <a:cubicBezTo>
                    <a:pt x="159" y="635"/>
                    <a:pt x="476" y="476"/>
                    <a:pt x="6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38"/>
            <p:cNvSpPr/>
            <p:nvPr/>
          </p:nvSpPr>
          <p:spPr>
            <a:xfrm>
              <a:off x="2143650" y="2988250"/>
              <a:ext cx="31725" cy="35700"/>
            </a:xfrm>
            <a:custGeom>
              <a:rect b="b" l="l" r="r" t="t"/>
              <a:pathLst>
                <a:path extrusionOk="0" h="1428" w="1269">
                  <a:moveTo>
                    <a:pt x="1268" y="476"/>
                  </a:moveTo>
                  <a:cubicBezTo>
                    <a:pt x="1110" y="793"/>
                    <a:pt x="793" y="1110"/>
                    <a:pt x="634" y="1427"/>
                  </a:cubicBezTo>
                  <a:cubicBezTo>
                    <a:pt x="476" y="1427"/>
                    <a:pt x="159" y="1269"/>
                    <a:pt x="0" y="1269"/>
                  </a:cubicBezTo>
                  <a:cubicBezTo>
                    <a:pt x="476" y="952"/>
                    <a:pt x="476" y="1"/>
                    <a:pt x="1268" y="47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38"/>
            <p:cNvSpPr/>
            <p:nvPr/>
          </p:nvSpPr>
          <p:spPr>
            <a:xfrm>
              <a:off x="3534575" y="3055625"/>
              <a:ext cx="15875" cy="7950"/>
            </a:xfrm>
            <a:custGeom>
              <a:rect b="b" l="l" r="r" t="t"/>
              <a:pathLst>
                <a:path extrusionOk="0" h="318" w="635">
                  <a:moveTo>
                    <a:pt x="159" y="0"/>
                  </a:moveTo>
                  <a:cubicBezTo>
                    <a:pt x="317" y="0"/>
                    <a:pt x="476" y="159"/>
                    <a:pt x="634" y="159"/>
                  </a:cubicBezTo>
                  <a:cubicBezTo>
                    <a:pt x="476" y="318"/>
                    <a:pt x="0" y="318"/>
                    <a:pt x="159" y="0"/>
                  </a:cubicBezTo>
                  <a:close/>
                </a:path>
              </a:pathLst>
            </a:custGeom>
            <a:solidFill>
              <a:srgbClr val="4F46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38"/>
            <p:cNvSpPr/>
            <p:nvPr/>
          </p:nvSpPr>
          <p:spPr>
            <a:xfrm>
              <a:off x="3922925" y="3257725"/>
              <a:ext cx="39650" cy="59475"/>
            </a:xfrm>
            <a:custGeom>
              <a:rect b="b" l="l" r="r" t="t"/>
              <a:pathLst>
                <a:path extrusionOk="0" h="2379" w="1586">
                  <a:moveTo>
                    <a:pt x="634" y="0"/>
                  </a:moveTo>
                  <a:cubicBezTo>
                    <a:pt x="951" y="318"/>
                    <a:pt x="1110" y="635"/>
                    <a:pt x="1585" y="635"/>
                  </a:cubicBezTo>
                  <a:cubicBezTo>
                    <a:pt x="1427" y="1269"/>
                    <a:pt x="1268" y="1744"/>
                    <a:pt x="951" y="2378"/>
                  </a:cubicBezTo>
                  <a:cubicBezTo>
                    <a:pt x="634" y="2378"/>
                    <a:pt x="317" y="2220"/>
                    <a:pt x="0" y="2061"/>
                  </a:cubicBezTo>
                  <a:cubicBezTo>
                    <a:pt x="317" y="1427"/>
                    <a:pt x="476" y="635"/>
                    <a:pt x="6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38"/>
            <p:cNvSpPr/>
            <p:nvPr/>
          </p:nvSpPr>
          <p:spPr>
            <a:xfrm>
              <a:off x="3903100" y="3329050"/>
              <a:ext cx="31725" cy="31725"/>
            </a:xfrm>
            <a:custGeom>
              <a:rect b="b" l="l" r="r" t="t"/>
              <a:pathLst>
                <a:path extrusionOk="0" h="1269" w="1269">
                  <a:moveTo>
                    <a:pt x="476" y="1"/>
                  </a:moveTo>
                  <a:cubicBezTo>
                    <a:pt x="793" y="1"/>
                    <a:pt x="952" y="159"/>
                    <a:pt x="1269" y="318"/>
                  </a:cubicBezTo>
                  <a:cubicBezTo>
                    <a:pt x="1110" y="476"/>
                    <a:pt x="952" y="952"/>
                    <a:pt x="635" y="1269"/>
                  </a:cubicBezTo>
                  <a:cubicBezTo>
                    <a:pt x="476" y="1269"/>
                    <a:pt x="317" y="952"/>
                    <a:pt x="0" y="952"/>
                  </a:cubicBezTo>
                  <a:cubicBezTo>
                    <a:pt x="159" y="476"/>
                    <a:pt x="476" y="318"/>
                    <a:pt x="4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38"/>
            <p:cNvSpPr/>
            <p:nvPr/>
          </p:nvSpPr>
          <p:spPr>
            <a:xfrm>
              <a:off x="3883275" y="3360750"/>
              <a:ext cx="23800" cy="27775"/>
            </a:xfrm>
            <a:custGeom>
              <a:rect b="b" l="l" r="r" t="t"/>
              <a:pathLst>
                <a:path extrusionOk="0" h="1111" w="952">
                  <a:moveTo>
                    <a:pt x="952" y="635"/>
                  </a:moveTo>
                  <a:cubicBezTo>
                    <a:pt x="952" y="952"/>
                    <a:pt x="635" y="793"/>
                    <a:pt x="635" y="1110"/>
                  </a:cubicBezTo>
                  <a:cubicBezTo>
                    <a:pt x="318" y="952"/>
                    <a:pt x="318" y="793"/>
                    <a:pt x="1" y="635"/>
                  </a:cubicBezTo>
                  <a:cubicBezTo>
                    <a:pt x="159" y="1"/>
                    <a:pt x="635" y="318"/>
                    <a:pt x="952" y="63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38"/>
            <p:cNvSpPr/>
            <p:nvPr/>
          </p:nvSpPr>
          <p:spPr>
            <a:xfrm>
              <a:off x="3851575" y="3388500"/>
              <a:ext cx="35700" cy="27750"/>
            </a:xfrm>
            <a:custGeom>
              <a:rect b="b" l="l" r="r" t="t"/>
              <a:pathLst>
                <a:path extrusionOk="0" h="1110" w="1428">
                  <a:moveTo>
                    <a:pt x="1269" y="634"/>
                  </a:moveTo>
                  <a:cubicBezTo>
                    <a:pt x="1110" y="793"/>
                    <a:pt x="952" y="951"/>
                    <a:pt x="793" y="1110"/>
                  </a:cubicBezTo>
                  <a:cubicBezTo>
                    <a:pt x="476" y="1110"/>
                    <a:pt x="318" y="793"/>
                    <a:pt x="1" y="793"/>
                  </a:cubicBezTo>
                  <a:cubicBezTo>
                    <a:pt x="318" y="0"/>
                    <a:pt x="952" y="0"/>
                    <a:pt x="1427" y="63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38"/>
            <p:cNvSpPr/>
            <p:nvPr/>
          </p:nvSpPr>
          <p:spPr>
            <a:xfrm>
              <a:off x="3685150" y="3412275"/>
              <a:ext cx="35700" cy="59475"/>
            </a:xfrm>
            <a:custGeom>
              <a:rect b="b" l="l" r="r" t="t"/>
              <a:pathLst>
                <a:path extrusionOk="0" h="2379" w="1428">
                  <a:moveTo>
                    <a:pt x="1269" y="159"/>
                  </a:moveTo>
                  <a:cubicBezTo>
                    <a:pt x="1427" y="0"/>
                    <a:pt x="952" y="1744"/>
                    <a:pt x="793" y="2061"/>
                  </a:cubicBezTo>
                  <a:cubicBezTo>
                    <a:pt x="635" y="2220"/>
                    <a:pt x="317" y="2378"/>
                    <a:pt x="0" y="2378"/>
                  </a:cubicBezTo>
                  <a:cubicBezTo>
                    <a:pt x="159" y="1903"/>
                    <a:pt x="159" y="1110"/>
                    <a:pt x="159" y="634"/>
                  </a:cubicBezTo>
                  <a:cubicBezTo>
                    <a:pt x="476" y="476"/>
                    <a:pt x="952" y="317"/>
                    <a:pt x="1269" y="1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38"/>
            <p:cNvSpPr/>
            <p:nvPr/>
          </p:nvSpPr>
          <p:spPr>
            <a:xfrm>
              <a:off x="3823850" y="3412275"/>
              <a:ext cx="31725" cy="35675"/>
            </a:xfrm>
            <a:custGeom>
              <a:rect b="b" l="l" r="r" t="t"/>
              <a:pathLst>
                <a:path extrusionOk="0" h="1427" w="1269">
                  <a:moveTo>
                    <a:pt x="1268" y="793"/>
                  </a:moveTo>
                  <a:cubicBezTo>
                    <a:pt x="951" y="1427"/>
                    <a:pt x="317" y="1110"/>
                    <a:pt x="0" y="793"/>
                  </a:cubicBezTo>
                  <a:cubicBezTo>
                    <a:pt x="317" y="0"/>
                    <a:pt x="793" y="476"/>
                    <a:pt x="1268" y="7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38"/>
            <p:cNvSpPr/>
            <p:nvPr/>
          </p:nvSpPr>
          <p:spPr>
            <a:xfrm>
              <a:off x="3641550" y="3436050"/>
              <a:ext cx="35700" cy="67400"/>
            </a:xfrm>
            <a:custGeom>
              <a:rect b="b" l="l" r="r" t="t"/>
              <a:pathLst>
                <a:path extrusionOk="0" h="2696" w="1428">
                  <a:moveTo>
                    <a:pt x="1269" y="0"/>
                  </a:moveTo>
                  <a:cubicBezTo>
                    <a:pt x="1427" y="634"/>
                    <a:pt x="952" y="1427"/>
                    <a:pt x="793" y="2220"/>
                  </a:cubicBezTo>
                  <a:cubicBezTo>
                    <a:pt x="476" y="2378"/>
                    <a:pt x="318" y="2537"/>
                    <a:pt x="1" y="2695"/>
                  </a:cubicBezTo>
                  <a:cubicBezTo>
                    <a:pt x="1" y="2220"/>
                    <a:pt x="159" y="1110"/>
                    <a:pt x="1" y="476"/>
                  </a:cubicBezTo>
                  <a:cubicBezTo>
                    <a:pt x="318" y="317"/>
                    <a:pt x="952" y="159"/>
                    <a:pt x="1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38"/>
            <p:cNvSpPr/>
            <p:nvPr/>
          </p:nvSpPr>
          <p:spPr>
            <a:xfrm>
              <a:off x="3788175" y="3440000"/>
              <a:ext cx="35700" cy="27775"/>
            </a:xfrm>
            <a:custGeom>
              <a:rect b="b" l="l" r="r" t="t"/>
              <a:pathLst>
                <a:path extrusionOk="0" h="1111" w="1428">
                  <a:moveTo>
                    <a:pt x="1427" y="794"/>
                  </a:moveTo>
                  <a:cubicBezTo>
                    <a:pt x="1269" y="794"/>
                    <a:pt x="1110" y="952"/>
                    <a:pt x="793" y="1111"/>
                  </a:cubicBezTo>
                  <a:cubicBezTo>
                    <a:pt x="476" y="952"/>
                    <a:pt x="159" y="794"/>
                    <a:pt x="1" y="476"/>
                  </a:cubicBezTo>
                  <a:cubicBezTo>
                    <a:pt x="635" y="1"/>
                    <a:pt x="1110" y="159"/>
                    <a:pt x="1427" y="79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38"/>
            <p:cNvSpPr/>
            <p:nvPr/>
          </p:nvSpPr>
          <p:spPr>
            <a:xfrm>
              <a:off x="3609850" y="3451900"/>
              <a:ext cx="15875" cy="67400"/>
            </a:xfrm>
            <a:custGeom>
              <a:rect b="b" l="l" r="r" t="t"/>
              <a:pathLst>
                <a:path extrusionOk="0" h="2696" w="635">
                  <a:moveTo>
                    <a:pt x="1" y="2695"/>
                  </a:moveTo>
                  <a:cubicBezTo>
                    <a:pt x="1" y="2220"/>
                    <a:pt x="159" y="1110"/>
                    <a:pt x="1" y="318"/>
                  </a:cubicBezTo>
                  <a:cubicBezTo>
                    <a:pt x="318" y="318"/>
                    <a:pt x="476" y="0"/>
                    <a:pt x="635" y="159"/>
                  </a:cubicBezTo>
                  <a:cubicBezTo>
                    <a:pt x="635" y="1269"/>
                    <a:pt x="318" y="2061"/>
                    <a:pt x="1" y="269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38"/>
            <p:cNvSpPr/>
            <p:nvPr/>
          </p:nvSpPr>
          <p:spPr>
            <a:xfrm>
              <a:off x="3566275" y="3463800"/>
              <a:ext cx="31725" cy="87200"/>
            </a:xfrm>
            <a:custGeom>
              <a:rect b="b" l="l" r="r" t="t"/>
              <a:pathLst>
                <a:path extrusionOk="0" h="3488" w="1269">
                  <a:moveTo>
                    <a:pt x="1268" y="0"/>
                  </a:moveTo>
                  <a:cubicBezTo>
                    <a:pt x="1268" y="1427"/>
                    <a:pt x="951" y="3170"/>
                    <a:pt x="0" y="3487"/>
                  </a:cubicBezTo>
                  <a:cubicBezTo>
                    <a:pt x="159" y="2695"/>
                    <a:pt x="476" y="1427"/>
                    <a:pt x="159" y="476"/>
                  </a:cubicBezTo>
                  <a:cubicBezTo>
                    <a:pt x="476" y="159"/>
                    <a:pt x="951" y="317"/>
                    <a:pt x="12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38"/>
            <p:cNvSpPr/>
            <p:nvPr/>
          </p:nvSpPr>
          <p:spPr>
            <a:xfrm>
              <a:off x="3752525" y="3463800"/>
              <a:ext cx="35675" cy="27750"/>
            </a:xfrm>
            <a:custGeom>
              <a:rect b="b" l="l" r="r" t="t"/>
              <a:pathLst>
                <a:path extrusionOk="0" h="1110" w="1427">
                  <a:moveTo>
                    <a:pt x="1427" y="634"/>
                  </a:moveTo>
                  <a:cubicBezTo>
                    <a:pt x="1268" y="793"/>
                    <a:pt x="1110" y="951"/>
                    <a:pt x="793" y="1110"/>
                  </a:cubicBezTo>
                  <a:cubicBezTo>
                    <a:pt x="476" y="951"/>
                    <a:pt x="317" y="634"/>
                    <a:pt x="0" y="634"/>
                  </a:cubicBezTo>
                  <a:cubicBezTo>
                    <a:pt x="159" y="317"/>
                    <a:pt x="476" y="317"/>
                    <a:pt x="634" y="0"/>
                  </a:cubicBezTo>
                  <a:cubicBezTo>
                    <a:pt x="951" y="159"/>
                    <a:pt x="1110" y="476"/>
                    <a:pt x="1427" y="63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38"/>
            <p:cNvSpPr/>
            <p:nvPr/>
          </p:nvSpPr>
          <p:spPr>
            <a:xfrm>
              <a:off x="4497500" y="3566825"/>
              <a:ext cx="51550" cy="166450"/>
            </a:xfrm>
            <a:custGeom>
              <a:rect b="b" l="l" r="r" t="t"/>
              <a:pathLst>
                <a:path extrusionOk="0" h="6658" w="2062">
                  <a:moveTo>
                    <a:pt x="1269" y="0"/>
                  </a:moveTo>
                  <a:cubicBezTo>
                    <a:pt x="1269" y="2219"/>
                    <a:pt x="1269" y="5073"/>
                    <a:pt x="2061" y="6658"/>
                  </a:cubicBezTo>
                  <a:cubicBezTo>
                    <a:pt x="1586" y="5865"/>
                    <a:pt x="476" y="4914"/>
                    <a:pt x="318" y="3805"/>
                  </a:cubicBezTo>
                  <a:cubicBezTo>
                    <a:pt x="1" y="2536"/>
                    <a:pt x="793" y="1427"/>
                    <a:pt x="952" y="159"/>
                  </a:cubicBezTo>
                  <a:cubicBezTo>
                    <a:pt x="1110" y="159"/>
                    <a:pt x="1269" y="0"/>
                    <a:pt x="1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38"/>
            <p:cNvSpPr/>
            <p:nvPr/>
          </p:nvSpPr>
          <p:spPr>
            <a:xfrm>
              <a:off x="3324550" y="3693625"/>
              <a:ext cx="150600" cy="51550"/>
            </a:xfrm>
            <a:custGeom>
              <a:rect b="b" l="l" r="r" t="t"/>
              <a:pathLst>
                <a:path extrusionOk="0" h="2062" w="6024">
                  <a:moveTo>
                    <a:pt x="6023" y="476"/>
                  </a:moveTo>
                  <a:cubicBezTo>
                    <a:pt x="5865" y="1110"/>
                    <a:pt x="5706" y="1427"/>
                    <a:pt x="5548" y="2061"/>
                  </a:cubicBezTo>
                  <a:cubicBezTo>
                    <a:pt x="3963" y="1269"/>
                    <a:pt x="2378" y="793"/>
                    <a:pt x="0" y="952"/>
                  </a:cubicBezTo>
                  <a:cubicBezTo>
                    <a:pt x="1585" y="1"/>
                    <a:pt x="3963" y="476"/>
                    <a:pt x="6023" y="47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38"/>
            <p:cNvSpPr/>
            <p:nvPr/>
          </p:nvSpPr>
          <p:spPr>
            <a:xfrm>
              <a:off x="3126400" y="3784775"/>
              <a:ext cx="47575" cy="71350"/>
            </a:xfrm>
            <a:custGeom>
              <a:rect b="b" l="l" r="r" t="t"/>
              <a:pathLst>
                <a:path extrusionOk="0" h="2854" w="1903">
                  <a:moveTo>
                    <a:pt x="1903" y="2853"/>
                  </a:moveTo>
                  <a:cubicBezTo>
                    <a:pt x="1110" y="2695"/>
                    <a:pt x="1" y="159"/>
                    <a:pt x="1586" y="0"/>
                  </a:cubicBezTo>
                  <a:cubicBezTo>
                    <a:pt x="1744" y="634"/>
                    <a:pt x="1427" y="2061"/>
                    <a:pt x="1903" y="285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38"/>
            <p:cNvSpPr/>
            <p:nvPr/>
          </p:nvSpPr>
          <p:spPr>
            <a:xfrm>
              <a:off x="4390525" y="3832325"/>
              <a:ext cx="162475" cy="150600"/>
            </a:xfrm>
            <a:custGeom>
              <a:rect b="b" l="l" r="r" t="t"/>
              <a:pathLst>
                <a:path extrusionOk="0" h="6024" w="6499">
                  <a:moveTo>
                    <a:pt x="6499" y="6024"/>
                  </a:moveTo>
                  <a:cubicBezTo>
                    <a:pt x="4597" y="4122"/>
                    <a:pt x="2695" y="2378"/>
                    <a:pt x="0" y="1269"/>
                  </a:cubicBezTo>
                  <a:cubicBezTo>
                    <a:pt x="159" y="793"/>
                    <a:pt x="634" y="476"/>
                    <a:pt x="793" y="0"/>
                  </a:cubicBezTo>
                  <a:cubicBezTo>
                    <a:pt x="3012" y="1744"/>
                    <a:pt x="4914" y="3805"/>
                    <a:pt x="6499" y="602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38"/>
            <p:cNvSpPr/>
            <p:nvPr/>
          </p:nvSpPr>
          <p:spPr>
            <a:xfrm>
              <a:off x="3946700" y="3915550"/>
              <a:ext cx="110975" cy="217975"/>
            </a:xfrm>
            <a:custGeom>
              <a:rect b="b" l="l" r="r" t="t"/>
              <a:pathLst>
                <a:path extrusionOk="0" h="8719" w="4439">
                  <a:moveTo>
                    <a:pt x="1902" y="0"/>
                  </a:moveTo>
                  <a:cubicBezTo>
                    <a:pt x="2695" y="1585"/>
                    <a:pt x="3487" y="3170"/>
                    <a:pt x="4438" y="4438"/>
                  </a:cubicBezTo>
                  <a:cubicBezTo>
                    <a:pt x="4280" y="4914"/>
                    <a:pt x="3963" y="5231"/>
                    <a:pt x="3646" y="5548"/>
                  </a:cubicBezTo>
                  <a:cubicBezTo>
                    <a:pt x="3487" y="5706"/>
                    <a:pt x="3487" y="5231"/>
                    <a:pt x="3170" y="5389"/>
                  </a:cubicBezTo>
                  <a:cubicBezTo>
                    <a:pt x="3012" y="5548"/>
                    <a:pt x="3487" y="5865"/>
                    <a:pt x="3329" y="5865"/>
                  </a:cubicBezTo>
                  <a:cubicBezTo>
                    <a:pt x="2378" y="6975"/>
                    <a:pt x="1110" y="7767"/>
                    <a:pt x="0" y="8718"/>
                  </a:cubicBezTo>
                  <a:cubicBezTo>
                    <a:pt x="476" y="5548"/>
                    <a:pt x="1110" y="2853"/>
                    <a:pt x="19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38"/>
            <p:cNvSpPr/>
            <p:nvPr/>
          </p:nvSpPr>
          <p:spPr>
            <a:xfrm>
              <a:off x="3082825" y="3919500"/>
              <a:ext cx="31725" cy="51550"/>
            </a:xfrm>
            <a:custGeom>
              <a:rect b="b" l="l" r="r" t="t"/>
              <a:pathLst>
                <a:path extrusionOk="0" h="2062" w="1269">
                  <a:moveTo>
                    <a:pt x="317" y="1"/>
                  </a:moveTo>
                  <a:cubicBezTo>
                    <a:pt x="634" y="635"/>
                    <a:pt x="1268" y="952"/>
                    <a:pt x="1268" y="2061"/>
                  </a:cubicBezTo>
                  <a:cubicBezTo>
                    <a:pt x="793" y="2061"/>
                    <a:pt x="476" y="2061"/>
                    <a:pt x="0" y="2061"/>
                  </a:cubicBezTo>
                  <a:cubicBezTo>
                    <a:pt x="0" y="1427"/>
                    <a:pt x="159" y="793"/>
                    <a:pt x="3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38"/>
            <p:cNvSpPr/>
            <p:nvPr/>
          </p:nvSpPr>
          <p:spPr>
            <a:xfrm>
              <a:off x="3740625" y="3974975"/>
              <a:ext cx="15875" cy="111000"/>
            </a:xfrm>
            <a:custGeom>
              <a:rect b="b" l="l" r="r" t="t"/>
              <a:pathLst>
                <a:path extrusionOk="0" h="4440" w="635">
                  <a:moveTo>
                    <a:pt x="318" y="1"/>
                  </a:moveTo>
                  <a:cubicBezTo>
                    <a:pt x="318" y="1427"/>
                    <a:pt x="476" y="2854"/>
                    <a:pt x="635" y="4439"/>
                  </a:cubicBezTo>
                  <a:cubicBezTo>
                    <a:pt x="1" y="3171"/>
                    <a:pt x="159" y="1586"/>
                    <a:pt x="3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38"/>
            <p:cNvSpPr/>
            <p:nvPr/>
          </p:nvSpPr>
          <p:spPr>
            <a:xfrm>
              <a:off x="3074900" y="3990825"/>
              <a:ext cx="27750" cy="11925"/>
            </a:xfrm>
            <a:custGeom>
              <a:rect b="b" l="l" r="r" t="t"/>
              <a:pathLst>
                <a:path extrusionOk="0" h="477" w="1110">
                  <a:moveTo>
                    <a:pt x="159" y="1"/>
                  </a:moveTo>
                  <a:cubicBezTo>
                    <a:pt x="317" y="159"/>
                    <a:pt x="634" y="318"/>
                    <a:pt x="1110" y="159"/>
                  </a:cubicBezTo>
                  <a:cubicBezTo>
                    <a:pt x="951" y="476"/>
                    <a:pt x="476" y="318"/>
                    <a:pt x="0" y="318"/>
                  </a:cubicBezTo>
                  <a:cubicBezTo>
                    <a:pt x="0" y="159"/>
                    <a:pt x="159" y="159"/>
                    <a:pt x="1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38"/>
            <p:cNvSpPr/>
            <p:nvPr/>
          </p:nvSpPr>
          <p:spPr>
            <a:xfrm>
              <a:off x="2175350" y="4038375"/>
              <a:ext cx="7950" cy="7950"/>
            </a:xfrm>
            <a:custGeom>
              <a:rect b="b" l="l" r="r" t="t"/>
              <a:pathLst>
                <a:path extrusionOk="0" h="318" w="318">
                  <a:moveTo>
                    <a:pt x="0" y="1"/>
                  </a:moveTo>
                  <a:lnTo>
                    <a:pt x="317" y="1"/>
                  </a:lnTo>
                  <a:cubicBezTo>
                    <a:pt x="159" y="1"/>
                    <a:pt x="0" y="318"/>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38"/>
            <p:cNvSpPr/>
            <p:nvPr/>
          </p:nvSpPr>
          <p:spPr>
            <a:xfrm>
              <a:off x="2203075" y="4034425"/>
              <a:ext cx="99100" cy="91175"/>
            </a:xfrm>
            <a:custGeom>
              <a:rect b="b" l="l" r="r" t="t"/>
              <a:pathLst>
                <a:path extrusionOk="0" h="3647" w="3964">
                  <a:moveTo>
                    <a:pt x="3964" y="159"/>
                  </a:moveTo>
                  <a:lnTo>
                    <a:pt x="3964" y="159"/>
                  </a:lnTo>
                  <a:cubicBezTo>
                    <a:pt x="3488" y="1110"/>
                    <a:pt x="2537" y="1586"/>
                    <a:pt x="1903" y="2378"/>
                  </a:cubicBezTo>
                  <a:cubicBezTo>
                    <a:pt x="1269" y="2854"/>
                    <a:pt x="794" y="3646"/>
                    <a:pt x="1" y="3646"/>
                  </a:cubicBezTo>
                  <a:cubicBezTo>
                    <a:pt x="1" y="3012"/>
                    <a:pt x="477" y="2854"/>
                    <a:pt x="794" y="2537"/>
                  </a:cubicBezTo>
                  <a:cubicBezTo>
                    <a:pt x="1903" y="1903"/>
                    <a:pt x="3171" y="1110"/>
                    <a:pt x="3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38"/>
            <p:cNvSpPr/>
            <p:nvPr/>
          </p:nvSpPr>
          <p:spPr>
            <a:xfrm>
              <a:off x="2175350" y="4038375"/>
              <a:ext cx="27750" cy="31750"/>
            </a:xfrm>
            <a:custGeom>
              <a:rect b="b" l="l" r="r" t="t"/>
              <a:pathLst>
                <a:path extrusionOk="0" h="1270" w="1110">
                  <a:moveTo>
                    <a:pt x="1110" y="1"/>
                  </a:moveTo>
                  <a:cubicBezTo>
                    <a:pt x="793" y="635"/>
                    <a:pt x="317" y="793"/>
                    <a:pt x="0" y="1269"/>
                  </a:cubicBezTo>
                  <a:cubicBezTo>
                    <a:pt x="159" y="952"/>
                    <a:pt x="634" y="318"/>
                    <a:pt x="11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38"/>
            <p:cNvSpPr/>
            <p:nvPr/>
          </p:nvSpPr>
          <p:spPr>
            <a:xfrm>
              <a:off x="2187225" y="4038375"/>
              <a:ext cx="39675" cy="47600"/>
            </a:xfrm>
            <a:custGeom>
              <a:rect b="b" l="l" r="r" t="t"/>
              <a:pathLst>
                <a:path extrusionOk="0" h="1904" w="1587">
                  <a:moveTo>
                    <a:pt x="1586" y="476"/>
                  </a:moveTo>
                  <a:cubicBezTo>
                    <a:pt x="1111" y="793"/>
                    <a:pt x="635" y="1903"/>
                    <a:pt x="1" y="1745"/>
                  </a:cubicBezTo>
                  <a:cubicBezTo>
                    <a:pt x="318" y="1269"/>
                    <a:pt x="794" y="1"/>
                    <a:pt x="1586" y="47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38"/>
            <p:cNvSpPr/>
            <p:nvPr/>
          </p:nvSpPr>
          <p:spPr>
            <a:xfrm>
              <a:off x="2199125" y="4058200"/>
              <a:ext cx="43625" cy="39650"/>
            </a:xfrm>
            <a:custGeom>
              <a:rect b="b" l="l" r="r" t="t"/>
              <a:pathLst>
                <a:path extrusionOk="0" h="1586" w="1745">
                  <a:moveTo>
                    <a:pt x="1427" y="0"/>
                  </a:moveTo>
                  <a:cubicBezTo>
                    <a:pt x="1744" y="0"/>
                    <a:pt x="1586" y="159"/>
                    <a:pt x="1744" y="318"/>
                  </a:cubicBezTo>
                  <a:cubicBezTo>
                    <a:pt x="1269" y="793"/>
                    <a:pt x="635" y="1427"/>
                    <a:pt x="0" y="1586"/>
                  </a:cubicBezTo>
                  <a:cubicBezTo>
                    <a:pt x="476" y="952"/>
                    <a:pt x="1110" y="635"/>
                    <a:pt x="14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38"/>
            <p:cNvSpPr/>
            <p:nvPr/>
          </p:nvSpPr>
          <p:spPr>
            <a:xfrm>
              <a:off x="4018025" y="4089900"/>
              <a:ext cx="95125" cy="59475"/>
            </a:xfrm>
            <a:custGeom>
              <a:rect b="b" l="l" r="r" t="t"/>
              <a:pathLst>
                <a:path extrusionOk="0" h="2379" w="3805">
                  <a:moveTo>
                    <a:pt x="3804" y="2378"/>
                  </a:moveTo>
                  <a:cubicBezTo>
                    <a:pt x="2219" y="2378"/>
                    <a:pt x="793" y="1744"/>
                    <a:pt x="0" y="793"/>
                  </a:cubicBezTo>
                  <a:cubicBezTo>
                    <a:pt x="317" y="476"/>
                    <a:pt x="634" y="318"/>
                    <a:pt x="951" y="1"/>
                  </a:cubicBezTo>
                  <a:cubicBezTo>
                    <a:pt x="1268" y="476"/>
                    <a:pt x="1744" y="793"/>
                    <a:pt x="2219" y="1269"/>
                  </a:cubicBezTo>
                  <a:cubicBezTo>
                    <a:pt x="2695" y="1586"/>
                    <a:pt x="3329" y="1903"/>
                    <a:pt x="3646" y="237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38"/>
            <p:cNvSpPr/>
            <p:nvPr/>
          </p:nvSpPr>
          <p:spPr>
            <a:xfrm>
              <a:off x="4164650" y="4109725"/>
              <a:ext cx="217975" cy="43600"/>
            </a:xfrm>
            <a:custGeom>
              <a:rect b="b" l="l" r="r" t="t"/>
              <a:pathLst>
                <a:path extrusionOk="0" h="1744" w="8719">
                  <a:moveTo>
                    <a:pt x="8718" y="159"/>
                  </a:moveTo>
                  <a:cubicBezTo>
                    <a:pt x="8084" y="476"/>
                    <a:pt x="7450" y="634"/>
                    <a:pt x="6816" y="951"/>
                  </a:cubicBezTo>
                  <a:cubicBezTo>
                    <a:pt x="5865" y="1268"/>
                    <a:pt x="5231" y="1744"/>
                    <a:pt x="3963" y="1744"/>
                  </a:cubicBezTo>
                  <a:cubicBezTo>
                    <a:pt x="2853" y="1744"/>
                    <a:pt x="1268" y="1110"/>
                    <a:pt x="0" y="951"/>
                  </a:cubicBezTo>
                  <a:cubicBezTo>
                    <a:pt x="0" y="634"/>
                    <a:pt x="476" y="159"/>
                    <a:pt x="793" y="0"/>
                  </a:cubicBezTo>
                  <a:cubicBezTo>
                    <a:pt x="2695" y="1268"/>
                    <a:pt x="6182" y="317"/>
                    <a:pt x="8718" y="1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38"/>
            <p:cNvSpPr/>
            <p:nvPr/>
          </p:nvSpPr>
          <p:spPr>
            <a:xfrm>
              <a:off x="3538525" y="4276150"/>
              <a:ext cx="27775" cy="51550"/>
            </a:xfrm>
            <a:custGeom>
              <a:rect b="b" l="l" r="r" t="t"/>
              <a:pathLst>
                <a:path extrusionOk="0" h="2062" w="1111">
                  <a:moveTo>
                    <a:pt x="318" y="1"/>
                  </a:moveTo>
                  <a:cubicBezTo>
                    <a:pt x="635" y="318"/>
                    <a:pt x="793" y="635"/>
                    <a:pt x="1110" y="1110"/>
                  </a:cubicBezTo>
                  <a:cubicBezTo>
                    <a:pt x="952" y="1427"/>
                    <a:pt x="793" y="1586"/>
                    <a:pt x="793" y="2061"/>
                  </a:cubicBezTo>
                  <a:cubicBezTo>
                    <a:pt x="318" y="1903"/>
                    <a:pt x="318" y="1269"/>
                    <a:pt x="1" y="952"/>
                  </a:cubicBezTo>
                  <a:cubicBezTo>
                    <a:pt x="159" y="635"/>
                    <a:pt x="159" y="318"/>
                    <a:pt x="3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38"/>
            <p:cNvSpPr/>
            <p:nvPr/>
          </p:nvSpPr>
          <p:spPr>
            <a:xfrm>
              <a:off x="2635025" y="4288050"/>
              <a:ext cx="31725" cy="39650"/>
            </a:xfrm>
            <a:custGeom>
              <a:rect b="b" l="l" r="r" t="t"/>
              <a:pathLst>
                <a:path extrusionOk="0" h="1586" w="1269">
                  <a:moveTo>
                    <a:pt x="952" y="0"/>
                  </a:moveTo>
                  <a:cubicBezTo>
                    <a:pt x="1110" y="159"/>
                    <a:pt x="1269" y="476"/>
                    <a:pt x="1269" y="634"/>
                  </a:cubicBezTo>
                  <a:cubicBezTo>
                    <a:pt x="635" y="476"/>
                    <a:pt x="318" y="1110"/>
                    <a:pt x="1" y="1585"/>
                  </a:cubicBezTo>
                  <a:cubicBezTo>
                    <a:pt x="159" y="951"/>
                    <a:pt x="635" y="476"/>
                    <a:pt x="9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38"/>
            <p:cNvSpPr/>
            <p:nvPr/>
          </p:nvSpPr>
          <p:spPr>
            <a:xfrm>
              <a:off x="2646925" y="4307850"/>
              <a:ext cx="27750" cy="39650"/>
            </a:xfrm>
            <a:custGeom>
              <a:rect b="b" l="l" r="r" t="t"/>
              <a:pathLst>
                <a:path extrusionOk="0" h="1586" w="1110">
                  <a:moveTo>
                    <a:pt x="793" y="1"/>
                  </a:moveTo>
                  <a:cubicBezTo>
                    <a:pt x="951" y="159"/>
                    <a:pt x="951" y="476"/>
                    <a:pt x="1110" y="635"/>
                  </a:cubicBezTo>
                  <a:cubicBezTo>
                    <a:pt x="951" y="952"/>
                    <a:pt x="634" y="1269"/>
                    <a:pt x="317" y="1586"/>
                  </a:cubicBezTo>
                  <a:cubicBezTo>
                    <a:pt x="159" y="1586"/>
                    <a:pt x="159" y="1269"/>
                    <a:pt x="0" y="1269"/>
                  </a:cubicBezTo>
                  <a:cubicBezTo>
                    <a:pt x="159" y="793"/>
                    <a:pt x="634" y="476"/>
                    <a:pt x="7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38"/>
            <p:cNvSpPr/>
            <p:nvPr/>
          </p:nvSpPr>
          <p:spPr>
            <a:xfrm>
              <a:off x="3518725" y="4327675"/>
              <a:ext cx="31725" cy="71350"/>
            </a:xfrm>
            <a:custGeom>
              <a:rect b="b" l="l" r="r" t="t"/>
              <a:pathLst>
                <a:path extrusionOk="0" h="2854" w="1269">
                  <a:moveTo>
                    <a:pt x="476" y="0"/>
                  </a:moveTo>
                  <a:cubicBezTo>
                    <a:pt x="1268" y="634"/>
                    <a:pt x="1268" y="1585"/>
                    <a:pt x="793" y="2853"/>
                  </a:cubicBezTo>
                  <a:cubicBezTo>
                    <a:pt x="634" y="2378"/>
                    <a:pt x="317" y="1902"/>
                    <a:pt x="0" y="1585"/>
                  </a:cubicBezTo>
                  <a:cubicBezTo>
                    <a:pt x="159" y="951"/>
                    <a:pt x="317" y="476"/>
                    <a:pt x="4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38"/>
            <p:cNvSpPr/>
            <p:nvPr/>
          </p:nvSpPr>
          <p:spPr>
            <a:xfrm>
              <a:off x="2662775" y="4331625"/>
              <a:ext cx="27750" cy="43625"/>
            </a:xfrm>
            <a:custGeom>
              <a:rect b="b" l="l" r="r" t="t"/>
              <a:pathLst>
                <a:path extrusionOk="0" h="1745" w="1110">
                  <a:moveTo>
                    <a:pt x="1110" y="635"/>
                  </a:moveTo>
                  <a:cubicBezTo>
                    <a:pt x="793" y="952"/>
                    <a:pt x="476" y="1269"/>
                    <a:pt x="317" y="1744"/>
                  </a:cubicBezTo>
                  <a:cubicBezTo>
                    <a:pt x="159" y="1586"/>
                    <a:pt x="159" y="1427"/>
                    <a:pt x="0" y="1269"/>
                  </a:cubicBezTo>
                  <a:cubicBezTo>
                    <a:pt x="317" y="793"/>
                    <a:pt x="793" y="1"/>
                    <a:pt x="1110" y="63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38"/>
            <p:cNvSpPr/>
            <p:nvPr/>
          </p:nvSpPr>
          <p:spPr>
            <a:xfrm>
              <a:off x="2417075" y="4355400"/>
              <a:ext cx="15875" cy="27775"/>
            </a:xfrm>
            <a:custGeom>
              <a:rect b="b" l="l" r="r" t="t"/>
              <a:pathLst>
                <a:path extrusionOk="0" h="1111" w="635">
                  <a:moveTo>
                    <a:pt x="635" y="1"/>
                  </a:moveTo>
                  <a:cubicBezTo>
                    <a:pt x="476" y="476"/>
                    <a:pt x="635" y="1110"/>
                    <a:pt x="0" y="1110"/>
                  </a:cubicBezTo>
                  <a:cubicBezTo>
                    <a:pt x="0" y="793"/>
                    <a:pt x="0" y="318"/>
                    <a:pt x="0" y="159"/>
                  </a:cubicBezTo>
                  <a:cubicBezTo>
                    <a:pt x="159" y="159"/>
                    <a:pt x="318" y="1"/>
                    <a:pt x="6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38"/>
            <p:cNvSpPr/>
            <p:nvPr/>
          </p:nvSpPr>
          <p:spPr>
            <a:xfrm>
              <a:off x="2337825" y="4359375"/>
              <a:ext cx="67375" cy="87200"/>
            </a:xfrm>
            <a:custGeom>
              <a:rect b="b" l="l" r="r" t="t"/>
              <a:pathLst>
                <a:path extrusionOk="0" h="3488" w="2695">
                  <a:moveTo>
                    <a:pt x="2695" y="0"/>
                  </a:moveTo>
                  <a:cubicBezTo>
                    <a:pt x="2536" y="476"/>
                    <a:pt x="2536" y="951"/>
                    <a:pt x="2695" y="1268"/>
                  </a:cubicBezTo>
                  <a:cubicBezTo>
                    <a:pt x="1902" y="1902"/>
                    <a:pt x="793" y="2536"/>
                    <a:pt x="317" y="3487"/>
                  </a:cubicBezTo>
                  <a:cubicBezTo>
                    <a:pt x="159" y="2853"/>
                    <a:pt x="634" y="1744"/>
                    <a:pt x="0" y="1427"/>
                  </a:cubicBezTo>
                  <a:cubicBezTo>
                    <a:pt x="159" y="1268"/>
                    <a:pt x="317" y="1268"/>
                    <a:pt x="476" y="951"/>
                  </a:cubicBezTo>
                  <a:cubicBezTo>
                    <a:pt x="634" y="1427"/>
                    <a:pt x="317" y="2378"/>
                    <a:pt x="793" y="2536"/>
                  </a:cubicBezTo>
                  <a:cubicBezTo>
                    <a:pt x="1585" y="2378"/>
                    <a:pt x="476" y="634"/>
                    <a:pt x="1268" y="634"/>
                  </a:cubicBezTo>
                  <a:cubicBezTo>
                    <a:pt x="1427" y="951"/>
                    <a:pt x="1268" y="1585"/>
                    <a:pt x="1744" y="1744"/>
                  </a:cubicBezTo>
                  <a:cubicBezTo>
                    <a:pt x="2378" y="1744"/>
                    <a:pt x="2061" y="634"/>
                    <a:pt x="1902" y="317"/>
                  </a:cubicBezTo>
                  <a:cubicBezTo>
                    <a:pt x="2219" y="159"/>
                    <a:pt x="2378" y="0"/>
                    <a:pt x="2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38"/>
            <p:cNvSpPr/>
            <p:nvPr/>
          </p:nvSpPr>
          <p:spPr>
            <a:xfrm>
              <a:off x="2151575" y="4375225"/>
              <a:ext cx="91175" cy="107025"/>
            </a:xfrm>
            <a:custGeom>
              <a:rect b="b" l="l" r="r" t="t"/>
              <a:pathLst>
                <a:path extrusionOk="0" h="4281" w="3647">
                  <a:moveTo>
                    <a:pt x="3646" y="1110"/>
                  </a:moveTo>
                  <a:cubicBezTo>
                    <a:pt x="1744" y="1110"/>
                    <a:pt x="476" y="2536"/>
                    <a:pt x="0" y="4280"/>
                  </a:cubicBezTo>
                  <a:cubicBezTo>
                    <a:pt x="0" y="2061"/>
                    <a:pt x="1585" y="951"/>
                    <a:pt x="3171" y="0"/>
                  </a:cubicBezTo>
                  <a:cubicBezTo>
                    <a:pt x="3329" y="317"/>
                    <a:pt x="3488" y="793"/>
                    <a:pt x="3646" y="111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38"/>
            <p:cNvSpPr/>
            <p:nvPr/>
          </p:nvSpPr>
          <p:spPr>
            <a:xfrm>
              <a:off x="2773725" y="4375225"/>
              <a:ext cx="39650" cy="103050"/>
            </a:xfrm>
            <a:custGeom>
              <a:rect b="b" l="l" r="r" t="t"/>
              <a:pathLst>
                <a:path extrusionOk="0" h="4122" w="1586">
                  <a:moveTo>
                    <a:pt x="1110" y="4122"/>
                  </a:moveTo>
                  <a:cubicBezTo>
                    <a:pt x="951" y="3805"/>
                    <a:pt x="1110" y="3329"/>
                    <a:pt x="1110" y="3012"/>
                  </a:cubicBezTo>
                  <a:cubicBezTo>
                    <a:pt x="951" y="1744"/>
                    <a:pt x="476" y="793"/>
                    <a:pt x="0" y="159"/>
                  </a:cubicBezTo>
                  <a:cubicBezTo>
                    <a:pt x="159" y="159"/>
                    <a:pt x="317" y="159"/>
                    <a:pt x="317" y="0"/>
                  </a:cubicBezTo>
                  <a:cubicBezTo>
                    <a:pt x="1110" y="793"/>
                    <a:pt x="1585" y="2695"/>
                    <a:pt x="1110" y="41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38"/>
            <p:cNvSpPr/>
            <p:nvPr/>
          </p:nvSpPr>
          <p:spPr>
            <a:xfrm>
              <a:off x="2742025" y="4395025"/>
              <a:ext cx="27750" cy="31725"/>
            </a:xfrm>
            <a:custGeom>
              <a:rect b="b" l="l" r="r" t="t"/>
              <a:pathLst>
                <a:path extrusionOk="0" h="1269" w="1110">
                  <a:moveTo>
                    <a:pt x="793" y="1"/>
                  </a:moveTo>
                  <a:cubicBezTo>
                    <a:pt x="951" y="1"/>
                    <a:pt x="951" y="318"/>
                    <a:pt x="1110" y="318"/>
                  </a:cubicBezTo>
                  <a:cubicBezTo>
                    <a:pt x="634" y="476"/>
                    <a:pt x="476" y="952"/>
                    <a:pt x="159" y="1269"/>
                  </a:cubicBezTo>
                  <a:cubicBezTo>
                    <a:pt x="0" y="793"/>
                    <a:pt x="634" y="476"/>
                    <a:pt x="7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38"/>
            <p:cNvSpPr/>
            <p:nvPr/>
          </p:nvSpPr>
          <p:spPr>
            <a:xfrm>
              <a:off x="3502875" y="4395025"/>
              <a:ext cx="31725" cy="71350"/>
            </a:xfrm>
            <a:custGeom>
              <a:rect b="b" l="l" r="r" t="t"/>
              <a:pathLst>
                <a:path extrusionOk="0" h="2854" w="1269">
                  <a:moveTo>
                    <a:pt x="476" y="1"/>
                  </a:moveTo>
                  <a:cubicBezTo>
                    <a:pt x="634" y="318"/>
                    <a:pt x="793" y="635"/>
                    <a:pt x="951" y="1110"/>
                  </a:cubicBezTo>
                  <a:lnTo>
                    <a:pt x="1268" y="1110"/>
                  </a:lnTo>
                  <a:cubicBezTo>
                    <a:pt x="1268" y="1586"/>
                    <a:pt x="1268" y="2220"/>
                    <a:pt x="1268" y="2854"/>
                  </a:cubicBezTo>
                  <a:cubicBezTo>
                    <a:pt x="793" y="2061"/>
                    <a:pt x="0" y="1427"/>
                    <a:pt x="4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38"/>
            <p:cNvSpPr/>
            <p:nvPr/>
          </p:nvSpPr>
          <p:spPr>
            <a:xfrm>
              <a:off x="2238750" y="4410875"/>
              <a:ext cx="11925" cy="31725"/>
            </a:xfrm>
            <a:custGeom>
              <a:rect b="b" l="l" r="r" t="t"/>
              <a:pathLst>
                <a:path extrusionOk="0" h="1269" w="477">
                  <a:moveTo>
                    <a:pt x="159" y="1"/>
                  </a:moveTo>
                  <a:cubicBezTo>
                    <a:pt x="476" y="159"/>
                    <a:pt x="318" y="793"/>
                    <a:pt x="476" y="1110"/>
                  </a:cubicBezTo>
                  <a:cubicBezTo>
                    <a:pt x="476" y="1269"/>
                    <a:pt x="318" y="1269"/>
                    <a:pt x="159" y="1269"/>
                  </a:cubicBezTo>
                  <a:cubicBezTo>
                    <a:pt x="159" y="793"/>
                    <a:pt x="1" y="318"/>
                    <a:pt x="1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38"/>
            <p:cNvSpPr/>
            <p:nvPr/>
          </p:nvSpPr>
          <p:spPr>
            <a:xfrm>
              <a:off x="2214975" y="4406925"/>
              <a:ext cx="11925" cy="43600"/>
            </a:xfrm>
            <a:custGeom>
              <a:rect b="b" l="l" r="r" t="t"/>
              <a:pathLst>
                <a:path extrusionOk="0" h="1744" w="477">
                  <a:moveTo>
                    <a:pt x="159" y="1744"/>
                  </a:moveTo>
                  <a:cubicBezTo>
                    <a:pt x="159" y="1427"/>
                    <a:pt x="1" y="1110"/>
                    <a:pt x="1" y="634"/>
                  </a:cubicBezTo>
                  <a:cubicBezTo>
                    <a:pt x="476" y="0"/>
                    <a:pt x="476" y="1744"/>
                    <a:pt x="159" y="17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38"/>
            <p:cNvSpPr/>
            <p:nvPr/>
          </p:nvSpPr>
          <p:spPr>
            <a:xfrm>
              <a:off x="2757875" y="4418800"/>
              <a:ext cx="23800" cy="35700"/>
            </a:xfrm>
            <a:custGeom>
              <a:rect b="b" l="l" r="r" t="t"/>
              <a:pathLst>
                <a:path extrusionOk="0" h="1428" w="952">
                  <a:moveTo>
                    <a:pt x="634" y="1"/>
                  </a:moveTo>
                  <a:cubicBezTo>
                    <a:pt x="951" y="318"/>
                    <a:pt x="951" y="793"/>
                    <a:pt x="951" y="1269"/>
                  </a:cubicBezTo>
                  <a:cubicBezTo>
                    <a:pt x="634" y="1110"/>
                    <a:pt x="476" y="1427"/>
                    <a:pt x="317" y="1427"/>
                  </a:cubicBezTo>
                  <a:cubicBezTo>
                    <a:pt x="159" y="1269"/>
                    <a:pt x="159" y="1110"/>
                    <a:pt x="0" y="952"/>
                  </a:cubicBezTo>
                  <a:cubicBezTo>
                    <a:pt x="317" y="635"/>
                    <a:pt x="476" y="318"/>
                    <a:pt x="6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38"/>
            <p:cNvSpPr/>
            <p:nvPr/>
          </p:nvSpPr>
          <p:spPr>
            <a:xfrm>
              <a:off x="3772325" y="4454475"/>
              <a:ext cx="95125" cy="75325"/>
            </a:xfrm>
            <a:custGeom>
              <a:rect b="b" l="l" r="r" t="t"/>
              <a:pathLst>
                <a:path extrusionOk="0" h="3013" w="3805">
                  <a:moveTo>
                    <a:pt x="159" y="0"/>
                  </a:moveTo>
                  <a:cubicBezTo>
                    <a:pt x="1110" y="159"/>
                    <a:pt x="1903" y="635"/>
                    <a:pt x="2695" y="1110"/>
                  </a:cubicBezTo>
                  <a:cubicBezTo>
                    <a:pt x="3012" y="1427"/>
                    <a:pt x="3805" y="2061"/>
                    <a:pt x="3805" y="2220"/>
                  </a:cubicBezTo>
                  <a:cubicBezTo>
                    <a:pt x="3805" y="2537"/>
                    <a:pt x="3171" y="2695"/>
                    <a:pt x="3329" y="3012"/>
                  </a:cubicBezTo>
                  <a:cubicBezTo>
                    <a:pt x="2378" y="2061"/>
                    <a:pt x="1269" y="1269"/>
                    <a:pt x="1" y="635"/>
                  </a:cubicBezTo>
                  <a:cubicBezTo>
                    <a:pt x="159" y="476"/>
                    <a:pt x="159" y="317"/>
                    <a:pt x="1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38"/>
            <p:cNvSpPr/>
            <p:nvPr/>
          </p:nvSpPr>
          <p:spPr>
            <a:xfrm>
              <a:off x="2179300" y="4462400"/>
              <a:ext cx="11925" cy="15875"/>
            </a:xfrm>
            <a:custGeom>
              <a:rect b="b" l="l" r="r" t="t"/>
              <a:pathLst>
                <a:path extrusionOk="0" h="635" w="477">
                  <a:moveTo>
                    <a:pt x="1" y="0"/>
                  </a:moveTo>
                  <a:cubicBezTo>
                    <a:pt x="1" y="0"/>
                    <a:pt x="476" y="476"/>
                    <a:pt x="159" y="635"/>
                  </a:cubicBezTo>
                  <a:cubicBezTo>
                    <a:pt x="1" y="476"/>
                    <a:pt x="159" y="159"/>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38"/>
            <p:cNvSpPr/>
            <p:nvPr/>
          </p:nvSpPr>
          <p:spPr>
            <a:xfrm>
              <a:off x="2765800" y="4462400"/>
              <a:ext cx="15875" cy="51550"/>
            </a:xfrm>
            <a:custGeom>
              <a:rect b="b" l="l" r="r" t="t"/>
              <a:pathLst>
                <a:path extrusionOk="0" h="2062" w="635">
                  <a:moveTo>
                    <a:pt x="634" y="0"/>
                  </a:moveTo>
                  <a:cubicBezTo>
                    <a:pt x="634" y="793"/>
                    <a:pt x="476" y="1427"/>
                    <a:pt x="317" y="2061"/>
                  </a:cubicBezTo>
                  <a:cubicBezTo>
                    <a:pt x="159" y="1269"/>
                    <a:pt x="0" y="0"/>
                    <a:pt x="6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38"/>
            <p:cNvSpPr/>
            <p:nvPr/>
          </p:nvSpPr>
          <p:spPr>
            <a:xfrm>
              <a:off x="3764400" y="4486175"/>
              <a:ext cx="79275" cy="71350"/>
            </a:xfrm>
            <a:custGeom>
              <a:rect b="b" l="l" r="r" t="t"/>
              <a:pathLst>
                <a:path extrusionOk="0" h="2854" w="3171">
                  <a:moveTo>
                    <a:pt x="159" y="1"/>
                  </a:moveTo>
                  <a:cubicBezTo>
                    <a:pt x="1427" y="476"/>
                    <a:pt x="2378" y="1427"/>
                    <a:pt x="3171" y="2378"/>
                  </a:cubicBezTo>
                  <a:cubicBezTo>
                    <a:pt x="3012" y="2537"/>
                    <a:pt x="3012" y="2854"/>
                    <a:pt x="2854" y="2854"/>
                  </a:cubicBezTo>
                  <a:cubicBezTo>
                    <a:pt x="2220" y="1744"/>
                    <a:pt x="1110" y="952"/>
                    <a:pt x="1" y="318"/>
                  </a:cubicBezTo>
                  <a:cubicBezTo>
                    <a:pt x="1" y="159"/>
                    <a:pt x="159" y="159"/>
                    <a:pt x="1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38"/>
            <p:cNvSpPr/>
            <p:nvPr/>
          </p:nvSpPr>
          <p:spPr>
            <a:xfrm>
              <a:off x="3903100" y="4494100"/>
              <a:ext cx="103050" cy="31725"/>
            </a:xfrm>
            <a:custGeom>
              <a:rect b="b" l="l" r="r" t="t"/>
              <a:pathLst>
                <a:path extrusionOk="0" h="1269" w="4122">
                  <a:moveTo>
                    <a:pt x="4122" y="1"/>
                  </a:moveTo>
                  <a:cubicBezTo>
                    <a:pt x="2854" y="476"/>
                    <a:pt x="1586" y="1110"/>
                    <a:pt x="0" y="1269"/>
                  </a:cubicBezTo>
                  <a:cubicBezTo>
                    <a:pt x="159" y="793"/>
                    <a:pt x="317" y="318"/>
                    <a:pt x="476" y="1"/>
                  </a:cubicBezTo>
                  <a:cubicBezTo>
                    <a:pt x="1586" y="1"/>
                    <a:pt x="3012" y="1"/>
                    <a:pt x="41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38"/>
            <p:cNvSpPr/>
            <p:nvPr/>
          </p:nvSpPr>
          <p:spPr>
            <a:xfrm>
              <a:off x="3752525" y="4509950"/>
              <a:ext cx="71350" cy="79275"/>
            </a:xfrm>
            <a:custGeom>
              <a:rect b="b" l="l" r="r" t="t"/>
              <a:pathLst>
                <a:path extrusionOk="0" h="3171" w="2854">
                  <a:moveTo>
                    <a:pt x="159" y="1"/>
                  </a:moveTo>
                  <a:cubicBezTo>
                    <a:pt x="1268" y="793"/>
                    <a:pt x="2219" y="1586"/>
                    <a:pt x="2853" y="2537"/>
                  </a:cubicBezTo>
                  <a:cubicBezTo>
                    <a:pt x="2853" y="2695"/>
                    <a:pt x="2695" y="3012"/>
                    <a:pt x="2536" y="3171"/>
                  </a:cubicBezTo>
                  <a:cubicBezTo>
                    <a:pt x="1744" y="2220"/>
                    <a:pt x="1110" y="1110"/>
                    <a:pt x="0" y="635"/>
                  </a:cubicBezTo>
                  <a:cubicBezTo>
                    <a:pt x="0" y="476"/>
                    <a:pt x="159" y="159"/>
                    <a:pt x="1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38"/>
            <p:cNvSpPr/>
            <p:nvPr/>
          </p:nvSpPr>
          <p:spPr>
            <a:xfrm>
              <a:off x="3883275" y="4521850"/>
              <a:ext cx="166475" cy="47575"/>
            </a:xfrm>
            <a:custGeom>
              <a:rect b="b" l="l" r="r" t="t"/>
              <a:pathLst>
                <a:path extrusionOk="0" h="1903" w="6659">
                  <a:moveTo>
                    <a:pt x="6658" y="1268"/>
                  </a:moveTo>
                  <a:cubicBezTo>
                    <a:pt x="4122" y="1268"/>
                    <a:pt x="2379" y="1902"/>
                    <a:pt x="1" y="1902"/>
                  </a:cubicBezTo>
                  <a:cubicBezTo>
                    <a:pt x="159" y="1427"/>
                    <a:pt x="318" y="1110"/>
                    <a:pt x="635" y="634"/>
                  </a:cubicBezTo>
                  <a:cubicBezTo>
                    <a:pt x="2696" y="793"/>
                    <a:pt x="5232" y="0"/>
                    <a:pt x="6658" y="126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38"/>
            <p:cNvSpPr/>
            <p:nvPr/>
          </p:nvSpPr>
          <p:spPr>
            <a:xfrm>
              <a:off x="3740625" y="4541650"/>
              <a:ext cx="63425" cy="71350"/>
            </a:xfrm>
            <a:custGeom>
              <a:rect b="b" l="l" r="r" t="t"/>
              <a:pathLst>
                <a:path extrusionOk="0" h="2854" w="2537">
                  <a:moveTo>
                    <a:pt x="159" y="1"/>
                  </a:moveTo>
                  <a:cubicBezTo>
                    <a:pt x="1110" y="793"/>
                    <a:pt x="1903" y="1586"/>
                    <a:pt x="2537" y="2695"/>
                  </a:cubicBezTo>
                  <a:cubicBezTo>
                    <a:pt x="2378" y="2695"/>
                    <a:pt x="2220" y="2695"/>
                    <a:pt x="2220" y="2854"/>
                  </a:cubicBezTo>
                  <a:cubicBezTo>
                    <a:pt x="1427" y="2220"/>
                    <a:pt x="952" y="1110"/>
                    <a:pt x="1" y="635"/>
                  </a:cubicBezTo>
                  <a:cubicBezTo>
                    <a:pt x="1" y="476"/>
                    <a:pt x="159" y="318"/>
                    <a:pt x="1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38"/>
            <p:cNvSpPr/>
            <p:nvPr/>
          </p:nvSpPr>
          <p:spPr>
            <a:xfrm>
              <a:off x="2425000" y="4557500"/>
              <a:ext cx="35700" cy="79275"/>
            </a:xfrm>
            <a:custGeom>
              <a:rect b="b" l="l" r="r" t="t"/>
              <a:pathLst>
                <a:path extrusionOk="0" h="3171" w="1428">
                  <a:moveTo>
                    <a:pt x="1427" y="1"/>
                  </a:moveTo>
                  <a:cubicBezTo>
                    <a:pt x="952" y="793"/>
                    <a:pt x="318" y="1586"/>
                    <a:pt x="476" y="3171"/>
                  </a:cubicBezTo>
                  <a:cubicBezTo>
                    <a:pt x="1" y="2061"/>
                    <a:pt x="318" y="1"/>
                    <a:pt x="14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38"/>
            <p:cNvSpPr/>
            <p:nvPr/>
          </p:nvSpPr>
          <p:spPr>
            <a:xfrm>
              <a:off x="2472550" y="4557500"/>
              <a:ext cx="15875" cy="35700"/>
            </a:xfrm>
            <a:custGeom>
              <a:rect b="b" l="l" r="r" t="t"/>
              <a:pathLst>
                <a:path extrusionOk="0" h="1428" w="635">
                  <a:moveTo>
                    <a:pt x="159" y="1"/>
                  </a:moveTo>
                  <a:cubicBezTo>
                    <a:pt x="476" y="318"/>
                    <a:pt x="635" y="635"/>
                    <a:pt x="635" y="1110"/>
                  </a:cubicBezTo>
                  <a:cubicBezTo>
                    <a:pt x="635" y="1110"/>
                    <a:pt x="476" y="1269"/>
                    <a:pt x="476" y="1427"/>
                  </a:cubicBezTo>
                  <a:cubicBezTo>
                    <a:pt x="318" y="1110"/>
                    <a:pt x="159" y="793"/>
                    <a:pt x="1" y="476"/>
                  </a:cubicBezTo>
                  <a:cubicBezTo>
                    <a:pt x="1" y="318"/>
                    <a:pt x="159" y="159"/>
                    <a:pt x="1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38"/>
            <p:cNvSpPr/>
            <p:nvPr/>
          </p:nvSpPr>
          <p:spPr>
            <a:xfrm>
              <a:off x="3728750" y="4573350"/>
              <a:ext cx="55500" cy="71350"/>
            </a:xfrm>
            <a:custGeom>
              <a:rect b="b" l="l" r="r" t="t"/>
              <a:pathLst>
                <a:path extrusionOk="0" h="2854" w="2220">
                  <a:moveTo>
                    <a:pt x="317" y="1"/>
                  </a:moveTo>
                  <a:cubicBezTo>
                    <a:pt x="951" y="793"/>
                    <a:pt x="1585" y="1586"/>
                    <a:pt x="2219" y="2378"/>
                  </a:cubicBezTo>
                  <a:cubicBezTo>
                    <a:pt x="2061" y="2537"/>
                    <a:pt x="1902" y="2695"/>
                    <a:pt x="1902" y="2854"/>
                  </a:cubicBezTo>
                  <a:cubicBezTo>
                    <a:pt x="1268" y="2220"/>
                    <a:pt x="793" y="1427"/>
                    <a:pt x="0" y="952"/>
                  </a:cubicBezTo>
                  <a:cubicBezTo>
                    <a:pt x="0" y="635"/>
                    <a:pt x="159" y="318"/>
                    <a:pt x="3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38"/>
            <p:cNvSpPr/>
            <p:nvPr/>
          </p:nvSpPr>
          <p:spPr>
            <a:xfrm>
              <a:off x="2448775" y="4589200"/>
              <a:ext cx="19850" cy="55500"/>
            </a:xfrm>
            <a:custGeom>
              <a:rect b="b" l="l" r="r" t="t"/>
              <a:pathLst>
                <a:path extrusionOk="0" h="2220" w="794">
                  <a:moveTo>
                    <a:pt x="476" y="1"/>
                  </a:moveTo>
                  <a:cubicBezTo>
                    <a:pt x="793" y="159"/>
                    <a:pt x="635" y="476"/>
                    <a:pt x="793" y="793"/>
                  </a:cubicBezTo>
                  <a:cubicBezTo>
                    <a:pt x="476" y="1269"/>
                    <a:pt x="318" y="1744"/>
                    <a:pt x="159" y="2220"/>
                  </a:cubicBezTo>
                  <a:cubicBezTo>
                    <a:pt x="1" y="1427"/>
                    <a:pt x="318" y="635"/>
                    <a:pt x="4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38"/>
            <p:cNvSpPr/>
            <p:nvPr/>
          </p:nvSpPr>
          <p:spPr>
            <a:xfrm>
              <a:off x="3827800" y="4597125"/>
              <a:ext cx="130800" cy="43625"/>
            </a:xfrm>
            <a:custGeom>
              <a:rect b="b" l="l" r="r" t="t"/>
              <a:pathLst>
                <a:path extrusionOk="0" h="1745" w="5232">
                  <a:moveTo>
                    <a:pt x="5232" y="635"/>
                  </a:moveTo>
                  <a:cubicBezTo>
                    <a:pt x="3964" y="1427"/>
                    <a:pt x="1744" y="1269"/>
                    <a:pt x="159" y="1744"/>
                  </a:cubicBezTo>
                  <a:cubicBezTo>
                    <a:pt x="1" y="1427"/>
                    <a:pt x="318" y="1269"/>
                    <a:pt x="635" y="952"/>
                  </a:cubicBezTo>
                  <a:cubicBezTo>
                    <a:pt x="793" y="635"/>
                    <a:pt x="1110" y="318"/>
                    <a:pt x="1269" y="1"/>
                  </a:cubicBezTo>
                  <a:cubicBezTo>
                    <a:pt x="2695" y="159"/>
                    <a:pt x="4122" y="159"/>
                    <a:pt x="5232" y="63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38"/>
            <p:cNvSpPr/>
            <p:nvPr/>
          </p:nvSpPr>
          <p:spPr>
            <a:xfrm>
              <a:off x="3716850" y="4612975"/>
              <a:ext cx="47575" cy="59475"/>
            </a:xfrm>
            <a:custGeom>
              <a:rect b="b" l="l" r="r" t="t"/>
              <a:pathLst>
                <a:path extrusionOk="0" h="2379" w="1903">
                  <a:moveTo>
                    <a:pt x="159" y="1"/>
                  </a:moveTo>
                  <a:cubicBezTo>
                    <a:pt x="476" y="318"/>
                    <a:pt x="952" y="793"/>
                    <a:pt x="1269" y="1110"/>
                  </a:cubicBezTo>
                  <a:cubicBezTo>
                    <a:pt x="1427" y="1427"/>
                    <a:pt x="1903" y="1903"/>
                    <a:pt x="1744" y="2379"/>
                  </a:cubicBezTo>
                  <a:cubicBezTo>
                    <a:pt x="1110" y="1903"/>
                    <a:pt x="793" y="1110"/>
                    <a:pt x="159" y="635"/>
                  </a:cubicBezTo>
                  <a:cubicBezTo>
                    <a:pt x="1" y="318"/>
                    <a:pt x="159" y="318"/>
                    <a:pt x="1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38"/>
            <p:cNvSpPr/>
            <p:nvPr/>
          </p:nvSpPr>
          <p:spPr>
            <a:xfrm>
              <a:off x="3704975" y="4652600"/>
              <a:ext cx="47575" cy="63450"/>
            </a:xfrm>
            <a:custGeom>
              <a:rect b="b" l="l" r="r" t="t"/>
              <a:pathLst>
                <a:path extrusionOk="0" h="2538" w="1903">
                  <a:moveTo>
                    <a:pt x="317" y="1"/>
                  </a:moveTo>
                  <a:cubicBezTo>
                    <a:pt x="951" y="635"/>
                    <a:pt x="1902" y="1428"/>
                    <a:pt x="1902" y="2537"/>
                  </a:cubicBezTo>
                  <a:cubicBezTo>
                    <a:pt x="1110" y="2062"/>
                    <a:pt x="793" y="1428"/>
                    <a:pt x="0" y="952"/>
                  </a:cubicBezTo>
                  <a:cubicBezTo>
                    <a:pt x="0" y="635"/>
                    <a:pt x="159" y="318"/>
                    <a:pt x="3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38"/>
            <p:cNvSpPr/>
            <p:nvPr/>
          </p:nvSpPr>
          <p:spPr>
            <a:xfrm>
              <a:off x="3142250" y="4656575"/>
              <a:ext cx="186275" cy="186275"/>
            </a:xfrm>
            <a:custGeom>
              <a:rect b="b" l="l" r="r" t="t"/>
              <a:pathLst>
                <a:path extrusionOk="0" h="7451" w="7451">
                  <a:moveTo>
                    <a:pt x="2854" y="0"/>
                  </a:moveTo>
                  <a:cubicBezTo>
                    <a:pt x="3329" y="159"/>
                    <a:pt x="3488" y="1269"/>
                    <a:pt x="3171" y="1744"/>
                  </a:cubicBezTo>
                  <a:cubicBezTo>
                    <a:pt x="3012" y="1903"/>
                    <a:pt x="2695" y="1903"/>
                    <a:pt x="2537" y="2061"/>
                  </a:cubicBezTo>
                  <a:cubicBezTo>
                    <a:pt x="2695" y="3012"/>
                    <a:pt x="3805" y="3329"/>
                    <a:pt x="4914" y="3805"/>
                  </a:cubicBezTo>
                  <a:cubicBezTo>
                    <a:pt x="5707" y="4280"/>
                    <a:pt x="6500" y="4439"/>
                    <a:pt x="7292" y="4597"/>
                  </a:cubicBezTo>
                  <a:cubicBezTo>
                    <a:pt x="7451" y="4597"/>
                    <a:pt x="6658" y="5548"/>
                    <a:pt x="6500" y="5707"/>
                  </a:cubicBezTo>
                  <a:cubicBezTo>
                    <a:pt x="6183" y="5707"/>
                    <a:pt x="5549" y="5707"/>
                    <a:pt x="5390" y="5231"/>
                  </a:cubicBezTo>
                  <a:cubicBezTo>
                    <a:pt x="4280" y="5548"/>
                    <a:pt x="3963" y="4122"/>
                    <a:pt x="3012" y="4280"/>
                  </a:cubicBezTo>
                  <a:cubicBezTo>
                    <a:pt x="3488" y="4914"/>
                    <a:pt x="2695" y="6024"/>
                    <a:pt x="2854" y="7133"/>
                  </a:cubicBezTo>
                  <a:cubicBezTo>
                    <a:pt x="2695" y="7292"/>
                    <a:pt x="2378" y="7292"/>
                    <a:pt x="2061" y="7450"/>
                  </a:cubicBezTo>
                  <a:cubicBezTo>
                    <a:pt x="2537" y="6341"/>
                    <a:pt x="2061" y="4914"/>
                    <a:pt x="2378" y="3963"/>
                  </a:cubicBezTo>
                  <a:cubicBezTo>
                    <a:pt x="793" y="3805"/>
                    <a:pt x="1427" y="6182"/>
                    <a:pt x="1110" y="7292"/>
                  </a:cubicBezTo>
                  <a:lnTo>
                    <a:pt x="159" y="7292"/>
                  </a:lnTo>
                  <a:cubicBezTo>
                    <a:pt x="1" y="5231"/>
                    <a:pt x="952" y="4122"/>
                    <a:pt x="1744" y="2854"/>
                  </a:cubicBezTo>
                  <a:cubicBezTo>
                    <a:pt x="1744" y="2695"/>
                    <a:pt x="1744" y="2537"/>
                    <a:pt x="1586" y="2537"/>
                  </a:cubicBezTo>
                  <a:cubicBezTo>
                    <a:pt x="2061" y="1903"/>
                    <a:pt x="2537" y="952"/>
                    <a:pt x="28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38"/>
            <p:cNvSpPr/>
            <p:nvPr/>
          </p:nvSpPr>
          <p:spPr>
            <a:xfrm>
              <a:off x="3039225" y="4672425"/>
              <a:ext cx="122875" cy="43625"/>
            </a:xfrm>
            <a:custGeom>
              <a:rect b="b" l="l" r="r" t="t"/>
              <a:pathLst>
                <a:path extrusionOk="0" h="1745" w="4915">
                  <a:moveTo>
                    <a:pt x="4914" y="793"/>
                  </a:moveTo>
                  <a:cubicBezTo>
                    <a:pt x="4756" y="1110"/>
                    <a:pt x="4439" y="1427"/>
                    <a:pt x="4280" y="1744"/>
                  </a:cubicBezTo>
                  <a:cubicBezTo>
                    <a:pt x="3329" y="952"/>
                    <a:pt x="1269" y="952"/>
                    <a:pt x="0" y="1427"/>
                  </a:cubicBezTo>
                  <a:cubicBezTo>
                    <a:pt x="793" y="476"/>
                    <a:pt x="3329" y="1"/>
                    <a:pt x="4914" y="7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38"/>
            <p:cNvSpPr/>
            <p:nvPr/>
          </p:nvSpPr>
          <p:spPr>
            <a:xfrm>
              <a:off x="3693075" y="4692250"/>
              <a:ext cx="55500" cy="75300"/>
            </a:xfrm>
            <a:custGeom>
              <a:rect b="b" l="l" r="r" t="t"/>
              <a:pathLst>
                <a:path extrusionOk="0" h="3012" w="2220">
                  <a:moveTo>
                    <a:pt x="318" y="0"/>
                  </a:moveTo>
                  <a:cubicBezTo>
                    <a:pt x="952" y="951"/>
                    <a:pt x="2061" y="1427"/>
                    <a:pt x="2220" y="3012"/>
                  </a:cubicBezTo>
                  <a:cubicBezTo>
                    <a:pt x="1586" y="2219"/>
                    <a:pt x="952" y="1427"/>
                    <a:pt x="0" y="793"/>
                  </a:cubicBezTo>
                  <a:cubicBezTo>
                    <a:pt x="159" y="476"/>
                    <a:pt x="159" y="159"/>
                    <a:pt x="3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38"/>
            <p:cNvSpPr/>
            <p:nvPr/>
          </p:nvSpPr>
          <p:spPr>
            <a:xfrm>
              <a:off x="3784225" y="4688275"/>
              <a:ext cx="134750" cy="47575"/>
            </a:xfrm>
            <a:custGeom>
              <a:rect b="b" l="l" r="r" t="t"/>
              <a:pathLst>
                <a:path extrusionOk="0" h="1903" w="5390">
                  <a:moveTo>
                    <a:pt x="5390" y="318"/>
                  </a:moveTo>
                  <a:cubicBezTo>
                    <a:pt x="3804" y="1110"/>
                    <a:pt x="1585" y="952"/>
                    <a:pt x="159" y="1903"/>
                  </a:cubicBezTo>
                  <a:cubicBezTo>
                    <a:pt x="159" y="1427"/>
                    <a:pt x="0" y="1269"/>
                    <a:pt x="0" y="952"/>
                  </a:cubicBezTo>
                  <a:cubicBezTo>
                    <a:pt x="159" y="635"/>
                    <a:pt x="476" y="635"/>
                    <a:pt x="793" y="793"/>
                  </a:cubicBezTo>
                  <a:cubicBezTo>
                    <a:pt x="1902" y="1"/>
                    <a:pt x="3646" y="159"/>
                    <a:pt x="5390" y="31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38"/>
            <p:cNvSpPr/>
            <p:nvPr/>
          </p:nvSpPr>
          <p:spPr>
            <a:xfrm>
              <a:off x="3066975" y="4716025"/>
              <a:ext cx="15875" cy="19825"/>
            </a:xfrm>
            <a:custGeom>
              <a:rect b="b" l="l" r="r" t="t"/>
              <a:pathLst>
                <a:path extrusionOk="0" h="793" w="635">
                  <a:moveTo>
                    <a:pt x="476" y="0"/>
                  </a:moveTo>
                  <a:lnTo>
                    <a:pt x="634" y="0"/>
                  </a:lnTo>
                  <a:cubicBezTo>
                    <a:pt x="634" y="317"/>
                    <a:pt x="317" y="634"/>
                    <a:pt x="159" y="793"/>
                  </a:cubicBezTo>
                  <a:cubicBezTo>
                    <a:pt x="0" y="634"/>
                    <a:pt x="476" y="317"/>
                    <a:pt x="4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38"/>
            <p:cNvSpPr/>
            <p:nvPr/>
          </p:nvSpPr>
          <p:spPr>
            <a:xfrm>
              <a:off x="3094700" y="4719975"/>
              <a:ext cx="23800" cy="23800"/>
            </a:xfrm>
            <a:custGeom>
              <a:rect b="b" l="l" r="r" t="t"/>
              <a:pathLst>
                <a:path extrusionOk="0" h="952" w="952">
                  <a:moveTo>
                    <a:pt x="952" y="1"/>
                  </a:moveTo>
                  <a:cubicBezTo>
                    <a:pt x="635" y="318"/>
                    <a:pt x="476" y="793"/>
                    <a:pt x="1" y="952"/>
                  </a:cubicBezTo>
                  <a:cubicBezTo>
                    <a:pt x="159" y="476"/>
                    <a:pt x="318" y="1"/>
                    <a:pt x="9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38"/>
            <p:cNvSpPr/>
            <p:nvPr/>
          </p:nvSpPr>
          <p:spPr>
            <a:xfrm>
              <a:off x="3039225" y="4723950"/>
              <a:ext cx="11900" cy="15875"/>
            </a:xfrm>
            <a:custGeom>
              <a:rect b="b" l="l" r="r" t="t"/>
              <a:pathLst>
                <a:path extrusionOk="0" h="635" w="476">
                  <a:moveTo>
                    <a:pt x="476" y="0"/>
                  </a:moveTo>
                  <a:cubicBezTo>
                    <a:pt x="476" y="159"/>
                    <a:pt x="317" y="634"/>
                    <a:pt x="0" y="634"/>
                  </a:cubicBezTo>
                  <a:cubicBezTo>
                    <a:pt x="159" y="317"/>
                    <a:pt x="317" y="317"/>
                    <a:pt x="4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38"/>
            <p:cNvSpPr/>
            <p:nvPr/>
          </p:nvSpPr>
          <p:spPr>
            <a:xfrm>
              <a:off x="3221500" y="4783375"/>
              <a:ext cx="19850" cy="51550"/>
            </a:xfrm>
            <a:custGeom>
              <a:rect b="b" l="l" r="r" t="t"/>
              <a:pathLst>
                <a:path extrusionOk="0" h="2062" w="794">
                  <a:moveTo>
                    <a:pt x="318" y="1"/>
                  </a:moveTo>
                  <a:cubicBezTo>
                    <a:pt x="635" y="1"/>
                    <a:pt x="793" y="318"/>
                    <a:pt x="793" y="476"/>
                  </a:cubicBezTo>
                  <a:cubicBezTo>
                    <a:pt x="476" y="952"/>
                    <a:pt x="635" y="1744"/>
                    <a:pt x="159" y="2061"/>
                  </a:cubicBezTo>
                  <a:cubicBezTo>
                    <a:pt x="1" y="1427"/>
                    <a:pt x="318" y="635"/>
                    <a:pt x="3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38"/>
            <p:cNvSpPr/>
            <p:nvPr/>
          </p:nvSpPr>
          <p:spPr>
            <a:xfrm>
              <a:off x="3245275" y="4799225"/>
              <a:ext cx="15875" cy="23800"/>
            </a:xfrm>
            <a:custGeom>
              <a:rect b="b" l="l" r="r" t="t"/>
              <a:pathLst>
                <a:path extrusionOk="0" h="952" w="635">
                  <a:moveTo>
                    <a:pt x="318" y="1"/>
                  </a:moveTo>
                  <a:cubicBezTo>
                    <a:pt x="476" y="1"/>
                    <a:pt x="476" y="159"/>
                    <a:pt x="635" y="159"/>
                  </a:cubicBezTo>
                  <a:cubicBezTo>
                    <a:pt x="476" y="476"/>
                    <a:pt x="476" y="952"/>
                    <a:pt x="159" y="952"/>
                  </a:cubicBezTo>
                  <a:cubicBezTo>
                    <a:pt x="1" y="793"/>
                    <a:pt x="318" y="318"/>
                    <a:pt x="3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38"/>
            <p:cNvSpPr/>
            <p:nvPr/>
          </p:nvSpPr>
          <p:spPr>
            <a:xfrm>
              <a:off x="3269050" y="4807150"/>
              <a:ext cx="19850" cy="11925"/>
            </a:xfrm>
            <a:custGeom>
              <a:rect b="b" l="l" r="r" t="t"/>
              <a:pathLst>
                <a:path extrusionOk="0" h="477" w="794">
                  <a:moveTo>
                    <a:pt x="794" y="159"/>
                  </a:moveTo>
                  <a:cubicBezTo>
                    <a:pt x="635" y="476"/>
                    <a:pt x="318" y="318"/>
                    <a:pt x="159" y="476"/>
                  </a:cubicBezTo>
                  <a:cubicBezTo>
                    <a:pt x="1" y="159"/>
                    <a:pt x="477" y="1"/>
                    <a:pt x="794" y="1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38"/>
            <p:cNvSpPr/>
            <p:nvPr/>
          </p:nvSpPr>
          <p:spPr>
            <a:xfrm>
              <a:off x="3328500" y="4878500"/>
              <a:ext cx="23800" cy="19825"/>
            </a:xfrm>
            <a:custGeom>
              <a:rect b="b" l="l" r="r" t="t"/>
              <a:pathLst>
                <a:path extrusionOk="0" h="793" w="952">
                  <a:moveTo>
                    <a:pt x="635" y="0"/>
                  </a:moveTo>
                  <a:cubicBezTo>
                    <a:pt x="952" y="317"/>
                    <a:pt x="318" y="634"/>
                    <a:pt x="159" y="793"/>
                  </a:cubicBezTo>
                  <a:cubicBezTo>
                    <a:pt x="159" y="476"/>
                    <a:pt x="1" y="476"/>
                    <a:pt x="1" y="317"/>
                  </a:cubicBezTo>
                  <a:cubicBezTo>
                    <a:pt x="318" y="159"/>
                    <a:pt x="476" y="159"/>
                    <a:pt x="6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38"/>
            <p:cNvSpPr/>
            <p:nvPr/>
          </p:nvSpPr>
          <p:spPr>
            <a:xfrm>
              <a:off x="3300775" y="4890375"/>
              <a:ext cx="19825" cy="23800"/>
            </a:xfrm>
            <a:custGeom>
              <a:rect b="b" l="l" r="r" t="t"/>
              <a:pathLst>
                <a:path extrusionOk="0" h="952" w="793">
                  <a:moveTo>
                    <a:pt x="634" y="1"/>
                  </a:moveTo>
                  <a:cubicBezTo>
                    <a:pt x="793" y="159"/>
                    <a:pt x="634" y="476"/>
                    <a:pt x="793" y="635"/>
                  </a:cubicBezTo>
                  <a:cubicBezTo>
                    <a:pt x="476" y="635"/>
                    <a:pt x="317" y="952"/>
                    <a:pt x="0" y="952"/>
                  </a:cubicBezTo>
                  <a:lnTo>
                    <a:pt x="0" y="318"/>
                  </a:lnTo>
                  <a:cubicBezTo>
                    <a:pt x="159" y="318"/>
                    <a:pt x="476" y="159"/>
                    <a:pt x="6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38"/>
            <p:cNvSpPr/>
            <p:nvPr/>
          </p:nvSpPr>
          <p:spPr>
            <a:xfrm>
              <a:off x="3277000" y="4894350"/>
              <a:ext cx="15875" cy="31725"/>
            </a:xfrm>
            <a:custGeom>
              <a:rect b="b" l="l" r="r" t="t"/>
              <a:pathLst>
                <a:path extrusionOk="0" h="1269" w="635">
                  <a:moveTo>
                    <a:pt x="159" y="1268"/>
                  </a:moveTo>
                  <a:cubicBezTo>
                    <a:pt x="159" y="951"/>
                    <a:pt x="0" y="793"/>
                    <a:pt x="0" y="634"/>
                  </a:cubicBezTo>
                  <a:cubicBezTo>
                    <a:pt x="634" y="0"/>
                    <a:pt x="634" y="1268"/>
                    <a:pt x="159" y="126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38"/>
            <p:cNvSpPr/>
            <p:nvPr/>
          </p:nvSpPr>
          <p:spPr>
            <a:xfrm>
              <a:off x="3253200" y="4906225"/>
              <a:ext cx="15875" cy="27775"/>
            </a:xfrm>
            <a:custGeom>
              <a:rect b="b" l="l" r="r" t="t"/>
              <a:pathLst>
                <a:path extrusionOk="0" h="1111" w="635">
                  <a:moveTo>
                    <a:pt x="635" y="952"/>
                  </a:moveTo>
                  <a:cubicBezTo>
                    <a:pt x="318" y="952"/>
                    <a:pt x="318" y="1110"/>
                    <a:pt x="159" y="1110"/>
                  </a:cubicBezTo>
                  <a:cubicBezTo>
                    <a:pt x="159" y="793"/>
                    <a:pt x="159" y="476"/>
                    <a:pt x="1" y="318"/>
                  </a:cubicBezTo>
                  <a:cubicBezTo>
                    <a:pt x="635" y="1"/>
                    <a:pt x="635" y="476"/>
                    <a:pt x="635" y="95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38"/>
            <p:cNvSpPr/>
            <p:nvPr/>
          </p:nvSpPr>
          <p:spPr>
            <a:xfrm>
              <a:off x="2916375" y="4926050"/>
              <a:ext cx="166475" cy="146625"/>
            </a:xfrm>
            <a:custGeom>
              <a:rect b="b" l="l" r="r" t="t"/>
              <a:pathLst>
                <a:path extrusionOk="0" h="5865" w="6659">
                  <a:moveTo>
                    <a:pt x="6658" y="317"/>
                  </a:moveTo>
                  <a:cubicBezTo>
                    <a:pt x="6341" y="634"/>
                    <a:pt x="5866" y="476"/>
                    <a:pt x="5390" y="476"/>
                  </a:cubicBezTo>
                  <a:cubicBezTo>
                    <a:pt x="4280" y="634"/>
                    <a:pt x="2378" y="1902"/>
                    <a:pt x="1744" y="2695"/>
                  </a:cubicBezTo>
                  <a:cubicBezTo>
                    <a:pt x="1110" y="3646"/>
                    <a:pt x="793" y="4914"/>
                    <a:pt x="1" y="5865"/>
                  </a:cubicBezTo>
                  <a:cubicBezTo>
                    <a:pt x="1" y="4280"/>
                    <a:pt x="635" y="2219"/>
                    <a:pt x="1903" y="1268"/>
                  </a:cubicBezTo>
                  <a:cubicBezTo>
                    <a:pt x="2695" y="476"/>
                    <a:pt x="3329" y="159"/>
                    <a:pt x="4756" y="159"/>
                  </a:cubicBezTo>
                  <a:cubicBezTo>
                    <a:pt x="5390" y="159"/>
                    <a:pt x="6341" y="0"/>
                    <a:pt x="6658" y="31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38"/>
            <p:cNvSpPr/>
            <p:nvPr/>
          </p:nvSpPr>
          <p:spPr>
            <a:xfrm>
              <a:off x="3047150" y="4953775"/>
              <a:ext cx="31725" cy="31725"/>
            </a:xfrm>
            <a:custGeom>
              <a:rect b="b" l="l" r="r" t="t"/>
              <a:pathLst>
                <a:path extrusionOk="0" h="1269" w="1269">
                  <a:moveTo>
                    <a:pt x="476" y="1"/>
                  </a:moveTo>
                  <a:lnTo>
                    <a:pt x="1269" y="1"/>
                  </a:lnTo>
                  <a:cubicBezTo>
                    <a:pt x="793" y="318"/>
                    <a:pt x="793" y="1269"/>
                    <a:pt x="0" y="1269"/>
                  </a:cubicBezTo>
                  <a:cubicBezTo>
                    <a:pt x="159" y="793"/>
                    <a:pt x="635" y="635"/>
                    <a:pt x="4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38"/>
            <p:cNvSpPr/>
            <p:nvPr/>
          </p:nvSpPr>
          <p:spPr>
            <a:xfrm>
              <a:off x="3074900" y="4953775"/>
              <a:ext cx="15875" cy="27775"/>
            </a:xfrm>
            <a:custGeom>
              <a:rect b="b" l="l" r="r" t="t"/>
              <a:pathLst>
                <a:path extrusionOk="0" h="1111" w="635">
                  <a:moveTo>
                    <a:pt x="476" y="1"/>
                  </a:moveTo>
                  <a:cubicBezTo>
                    <a:pt x="634" y="159"/>
                    <a:pt x="476" y="635"/>
                    <a:pt x="634" y="952"/>
                  </a:cubicBezTo>
                  <a:cubicBezTo>
                    <a:pt x="476" y="1110"/>
                    <a:pt x="159" y="1110"/>
                    <a:pt x="0" y="1110"/>
                  </a:cubicBezTo>
                  <a:cubicBezTo>
                    <a:pt x="159" y="635"/>
                    <a:pt x="476" y="476"/>
                    <a:pt x="4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38"/>
            <p:cNvSpPr/>
            <p:nvPr/>
          </p:nvSpPr>
          <p:spPr>
            <a:xfrm>
              <a:off x="3435500" y="4957750"/>
              <a:ext cx="43600" cy="55500"/>
            </a:xfrm>
            <a:custGeom>
              <a:rect b="b" l="l" r="r" t="t"/>
              <a:pathLst>
                <a:path extrusionOk="0" h="2220" w="1744">
                  <a:moveTo>
                    <a:pt x="1744" y="1427"/>
                  </a:moveTo>
                  <a:cubicBezTo>
                    <a:pt x="1744" y="1744"/>
                    <a:pt x="1585" y="1902"/>
                    <a:pt x="1427" y="2219"/>
                  </a:cubicBezTo>
                  <a:cubicBezTo>
                    <a:pt x="1110" y="1585"/>
                    <a:pt x="634" y="1268"/>
                    <a:pt x="0" y="793"/>
                  </a:cubicBezTo>
                  <a:cubicBezTo>
                    <a:pt x="159" y="476"/>
                    <a:pt x="317" y="317"/>
                    <a:pt x="476" y="0"/>
                  </a:cubicBezTo>
                  <a:cubicBezTo>
                    <a:pt x="1110" y="317"/>
                    <a:pt x="1427" y="951"/>
                    <a:pt x="1744" y="142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38"/>
            <p:cNvSpPr/>
            <p:nvPr/>
          </p:nvSpPr>
          <p:spPr>
            <a:xfrm>
              <a:off x="2999600" y="4969625"/>
              <a:ext cx="23800" cy="35700"/>
            </a:xfrm>
            <a:custGeom>
              <a:rect b="b" l="l" r="r" t="t"/>
              <a:pathLst>
                <a:path extrusionOk="0" h="1428" w="952">
                  <a:moveTo>
                    <a:pt x="793" y="1"/>
                  </a:moveTo>
                  <a:cubicBezTo>
                    <a:pt x="951" y="318"/>
                    <a:pt x="317" y="952"/>
                    <a:pt x="0" y="1427"/>
                  </a:cubicBezTo>
                  <a:cubicBezTo>
                    <a:pt x="159" y="952"/>
                    <a:pt x="317" y="159"/>
                    <a:pt x="7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38"/>
            <p:cNvSpPr/>
            <p:nvPr/>
          </p:nvSpPr>
          <p:spPr>
            <a:xfrm>
              <a:off x="3423600" y="4993400"/>
              <a:ext cx="43625" cy="47575"/>
            </a:xfrm>
            <a:custGeom>
              <a:rect b="b" l="l" r="r" t="t"/>
              <a:pathLst>
                <a:path extrusionOk="0" h="1903" w="1745">
                  <a:moveTo>
                    <a:pt x="159" y="1"/>
                  </a:moveTo>
                  <a:cubicBezTo>
                    <a:pt x="635" y="476"/>
                    <a:pt x="1744" y="1110"/>
                    <a:pt x="1269" y="1903"/>
                  </a:cubicBezTo>
                  <a:cubicBezTo>
                    <a:pt x="793" y="1586"/>
                    <a:pt x="635" y="793"/>
                    <a:pt x="1" y="635"/>
                  </a:cubicBezTo>
                  <a:cubicBezTo>
                    <a:pt x="1" y="476"/>
                    <a:pt x="159" y="318"/>
                    <a:pt x="1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38"/>
            <p:cNvSpPr/>
            <p:nvPr/>
          </p:nvSpPr>
          <p:spPr>
            <a:xfrm>
              <a:off x="3403800" y="5021150"/>
              <a:ext cx="43600" cy="55500"/>
            </a:xfrm>
            <a:custGeom>
              <a:rect b="b" l="l" r="r" t="t"/>
              <a:pathLst>
                <a:path extrusionOk="0" h="2220" w="1744">
                  <a:moveTo>
                    <a:pt x="476" y="0"/>
                  </a:moveTo>
                  <a:cubicBezTo>
                    <a:pt x="793" y="634"/>
                    <a:pt x="1744" y="1268"/>
                    <a:pt x="1427" y="2220"/>
                  </a:cubicBezTo>
                  <a:cubicBezTo>
                    <a:pt x="951" y="1902"/>
                    <a:pt x="793" y="1110"/>
                    <a:pt x="0" y="1110"/>
                  </a:cubicBezTo>
                  <a:cubicBezTo>
                    <a:pt x="159" y="634"/>
                    <a:pt x="317" y="317"/>
                    <a:pt x="4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38"/>
            <p:cNvSpPr/>
            <p:nvPr/>
          </p:nvSpPr>
          <p:spPr>
            <a:xfrm>
              <a:off x="3708925" y="5029075"/>
              <a:ext cx="91175" cy="162500"/>
            </a:xfrm>
            <a:custGeom>
              <a:rect b="b" l="l" r="r" t="t"/>
              <a:pathLst>
                <a:path extrusionOk="0" h="6500" w="3647">
                  <a:moveTo>
                    <a:pt x="3171" y="6499"/>
                  </a:moveTo>
                  <a:cubicBezTo>
                    <a:pt x="3012" y="3805"/>
                    <a:pt x="2061" y="1903"/>
                    <a:pt x="476" y="793"/>
                  </a:cubicBezTo>
                  <a:cubicBezTo>
                    <a:pt x="318" y="793"/>
                    <a:pt x="159" y="634"/>
                    <a:pt x="1" y="793"/>
                  </a:cubicBezTo>
                  <a:cubicBezTo>
                    <a:pt x="1" y="476"/>
                    <a:pt x="793" y="0"/>
                    <a:pt x="1110" y="159"/>
                  </a:cubicBezTo>
                  <a:cubicBezTo>
                    <a:pt x="1586" y="159"/>
                    <a:pt x="2220" y="1110"/>
                    <a:pt x="2537" y="1744"/>
                  </a:cubicBezTo>
                  <a:cubicBezTo>
                    <a:pt x="3171" y="3012"/>
                    <a:pt x="3646" y="4914"/>
                    <a:pt x="3171" y="649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38"/>
            <p:cNvSpPr/>
            <p:nvPr/>
          </p:nvSpPr>
          <p:spPr>
            <a:xfrm>
              <a:off x="3697025" y="5064725"/>
              <a:ext cx="35700" cy="55525"/>
            </a:xfrm>
            <a:custGeom>
              <a:rect b="b" l="l" r="r" t="t"/>
              <a:pathLst>
                <a:path extrusionOk="0" h="2221" w="1428">
                  <a:moveTo>
                    <a:pt x="952" y="1"/>
                  </a:moveTo>
                  <a:cubicBezTo>
                    <a:pt x="1428" y="159"/>
                    <a:pt x="794" y="794"/>
                    <a:pt x="635" y="1269"/>
                  </a:cubicBezTo>
                  <a:cubicBezTo>
                    <a:pt x="318" y="1586"/>
                    <a:pt x="318" y="2062"/>
                    <a:pt x="1" y="2220"/>
                  </a:cubicBezTo>
                  <a:cubicBezTo>
                    <a:pt x="318" y="1428"/>
                    <a:pt x="635" y="794"/>
                    <a:pt x="9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38"/>
            <p:cNvSpPr/>
            <p:nvPr/>
          </p:nvSpPr>
          <p:spPr>
            <a:xfrm>
              <a:off x="3708925" y="5080600"/>
              <a:ext cx="59475" cy="118900"/>
            </a:xfrm>
            <a:custGeom>
              <a:rect b="b" l="l" r="r" t="t"/>
              <a:pathLst>
                <a:path extrusionOk="0" h="4756" w="2379">
                  <a:moveTo>
                    <a:pt x="952" y="0"/>
                  </a:moveTo>
                  <a:cubicBezTo>
                    <a:pt x="1903" y="951"/>
                    <a:pt x="2378" y="2695"/>
                    <a:pt x="2220" y="4755"/>
                  </a:cubicBezTo>
                  <a:cubicBezTo>
                    <a:pt x="2061" y="4121"/>
                    <a:pt x="1903" y="3646"/>
                    <a:pt x="1586" y="3170"/>
                  </a:cubicBezTo>
                  <a:cubicBezTo>
                    <a:pt x="1586" y="2695"/>
                    <a:pt x="2061" y="2536"/>
                    <a:pt x="1744" y="2061"/>
                  </a:cubicBezTo>
                  <a:cubicBezTo>
                    <a:pt x="1427" y="2061"/>
                    <a:pt x="1427" y="2536"/>
                    <a:pt x="1110" y="2536"/>
                  </a:cubicBezTo>
                  <a:cubicBezTo>
                    <a:pt x="952" y="2695"/>
                    <a:pt x="952" y="2378"/>
                    <a:pt x="793" y="2378"/>
                  </a:cubicBezTo>
                  <a:cubicBezTo>
                    <a:pt x="793" y="1744"/>
                    <a:pt x="1427" y="1427"/>
                    <a:pt x="1269" y="793"/>
                  </a:cubicBezTo>
                  <a:cubicBezTo>
                    <a:pt x="635" y="951"/>
                    <a:pt x="635" y="1585"/>
                    <a:pt x="318" y="2061"/>
                  </a:cubicBezTo>
                  <a:cubicBezTo>
                    <a:pt x="1" y="1902"/>
                    <a:pt x="318" y="1427"/>
                    <a:pt x="476" y="1110"/>
                  </a:cubicBezTo>
                  <a:cubicBezTo>
                    <a:pt x="635" y="793"/>
                    <a:pt x="793" y="476"/>
                    <a:pt x="9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38"/>
            <p:cNvSpPr/>
            <p:nvPr/>
          </p:nvSpPr>
          <p:spPr>
            <a:xfrm>
              <a:off x="3205650" y="5136075"/>
              <a:ext cx="87225" cy="178350"/>
            </a:xfrm>
            <a:custGeom>
              <a:rect b="b" l="l" r="r" t="t"/>
              <a:pathLst>
                <a:path extrusionOk="0" h="7134" w="3489">
                  <a:moveTo>
                    <a:pt x="3488" y="634"/>
                  </a:moveTo>
                  <a:cubicBezTo>
                    <a:pt x="2695" y="1744"/>
                    <a:pt x="1744" y="2853"/>
                    <a:pt x="1586" y="4755"/>
                  </a:cubicBezTo>
                  <a:cubicBezTo>
                    <a:pt x="1427" y="5389"/>
                    <a:pt x="1586" y="6182"/>
                    <a:pt x="1427" y="7133"/>
                  </a:cubicBezTo>
                  <a:cubicBezTo>
                    <a:pt x="952" y="5231"/>
                    <a:pt x="1" y="0"/>
                    <a:pt x="3488" y="63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38"/>
            <p:cNvSpPr/>
            <p:nvPr/>
          </p:nvSpPr>
          <p:spPr>
            <a:xfrm>
              <a:off x="3300775" y="5163800"/>
              <a:ext cx="27750" cy="59475"/>
            </a:xfrm>
            <a:custGeom>
              <a:rect b="b" l="l" r="r" t="t"/>
              <a:pathLst>
                <a:path extrusionOk="0" h="2379" w="1110">
                  <a:moveTo>
                    <a:pt x="159" y="1"/>
                  </a:moveTo>
                  <a:cubicBezTo>
                    <a:pt x="793" y="476"/>
                    <a:pt x="1110" y="1744"/>
                    <a:pt x="951" y="2378"/>
                  </a:cubicBezTo>
                  <a:cubicBezTo>
                    <a:pt x="634" y="1744"/>
                    <a:pt x="476" y="952"/>
                    <a:pt x="0" y="159"/>
                  </a:cubicBezTo>
                  <a:cubicBezTo>
                    <a:pt x="159" y="159"/>
                    <a:pt x="159" y="1"/>
                    <a:pt x="1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38"/>
            <p:cNvSpPr/>
            <p:nvPr/>
          </p:nvSpPr>
          <p:spPr>
            <a:xfrm>
              <a:off x="3284925" y="5179650"/>
              <a:ext cx="19825" cy="59475"/>
            </a:xfrm>
            <a:custGeom>
              <a:rect b="b" l="l" r="r" t="t"/>
              <a:pathLst>
                <a:path extrusionOk="0" h="2379" w="793">
                  <a:moveTo>
                    <a:pt x="317" y="1"/>
                  </a:moveTo>
                  <a:cubicBezTo>
                    <a:pt x="634" y="635"/>
                    <a:pt x="793" y="1586"/>
                    <a:pt x="793" y="2378"/>
                  </a:cubicBezTo>
                  <a:cubicBezTo>
                    <a:pt x="634" y="1586"/>
                    <a:pt x="0" y="635"/>
                    <a:pt x="3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38"/>
            <p:cNvSpPr/>
            <p:nvPr/>
          </p:nvSpPr>
          <p:spPr>
            <a:xfrm>
              <a:off x="3265100" y="5203425"/>
              <a:ext cx="23800" cy="51550"/>
            </a:xfrm>
            <a:custGeom>
              <a:rect b="b" l="l" r="r" t="t"/>
              <a:pathLst>
                <a:path extrusionOk="0" h="2062" w="952">
                  <a:moveTo>
                    <a:pt x="476" y="1"/>
                  </a:moveTo>
                  <a:cubicBezTo>
                    <a:pt x="635" y="635"/>
                    <a:pt x="952" y="1427"/>
                    <a:pt x="952" y="2061"/>
                  </a:cubicBezTo>
                  <a:cubicBezTo>
                    <a:pt x="635" y="1427"/>
                    <a:pt x="0" y="635"/>
                    <a:pt x="4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38"/>
            <p:cNvSpPr/>
            <p:nvPr/>
          </p:nvSpPr>
          <p:spPr>
            <a:xfrm>
              <a:off x="3261125" y="5247025"/>
              <a:ext cx="11925" cy="31725"/>
            </a:xfrm>
            <a:custGeom>
              <a:rect b="b" l="l" r="r" t="t"/>
              <a:pathLst>
                <a:path extrusionOk="0" h="1269" w="477">
                  <a:moveTo>
                    <a:pt x="159" y="0"/>
                  </a:moveTo>
                  <a:cubicBezTo>
                    <a:pt x="318" y="317"/>
                    <a:pt x="476" y="793"/>
                    <a:pt x="476" y="1269"/>
                  </a:cubicBezTo>
                  <a:cubicBezTo>
                    <a:pt x="318" y="951"/>
                    <a:pt x="1" y="634"/>
                    <a:pt x="1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38"/>
            <p:cNvSpPr/>
            <p:nvPr/>
          </p:nvSpPr>
          <p:spPr>
            <a:xfrm>
              <a:off x="3657400" y="317375"/>
              <a:ext cx="39650" cy="31725"/>
            </a:xfrm>
            <a:custGeom>
              <a:rect b="b" l="l" r="r" t="t"/>
              <a:pathLst>
                <a:path extrusionOk="0" h="1269" w="1586">
                  <a:moveTo>
                    <a:pt x="476" y="159"/>
                  </a:moveTo>
                  <a:cubicBezTo>
                    <a:pt x="793" y="0"/>
                    <a:pt x="1269" y="317"/>
                    <a:pt x="1586" y="317"/>
                  </a:cubicBezTo>
                  <a:cubicBezTo>
                    <a:pt x="1110" y="634"/>
                    <a:pt x="476" y="793"/>
                    <a:pt x="1" y="1268"/>
                  </a:cubicBezTo>
                  <a:cubicBezTo>
                    <a:pt x="1" y="1268"/>
                    <a:pt x="476" y="634"/>
                    <a:pt x="635" y="317"/>
                  </a:cubicBezTo>
                  <a:cubicBezTo>
                    <a:pt x="635" y="317"/>
                    <a:pt x="635" y="159"/>
                    <a:pt x="635" y="1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38"/>
            <p:cNvSpPr/>
            <p:nvPr/>
          </p:nvSpPr>
          <p:spPr>
            <a:xfrm>
              <a:off x="3498900" y="329250"/>
              <a:ext cx="47575" cy="229875"/>
            </a:xfrm>
            <a:custGeom>
              <a:rect b="b" l="l" r="r" t="t"/>
              <a:pathLst>
                <a:path extrusionOk="0" h="9195" w="1903">
                  <a:moveTo>
                    <a:pt x="1744" y="1"/>
                  </a:moveTo>
                  <a:cubicBezTo>
                    <a:pt x="1744" y="2061"/>
                    <a:pt x="1903" y="3963"/>
                    <a:pt x="1586" y="5707"/>
                  </a:cubicBezTo>
                  <a:cubicBezTo>
                    <a:pt x="1269" y="6975"/>
                    <a:pt x="318" y="8085"/>
                    <a:pt x="1" y="9194"/>
                  </a:cubicBezTo>
                  <a:cubicBezTo>
                    <a:pt x="1" y="8560"/>
                    <a:pt x="318" y="7134"/>
                    <a:pt x="1" y="6341"/>
                  </a:cubicBezTo>
                  <a:cubicBezTo>
                    <a:pt x="1110" y="4756"/>
                    <a:pt x="952" y="2061"/>
                    <a:pt x="17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38"/>
            <p:cNvSpPr/>
            <p:nvPr/>
          </p:nvSpPr>
          <p:spPr>
            <a:xfrm>
              <a:off x="3213575" y="368875"/>
              <a:ext cx="138725" cy="166475"/>
            </a:xfrm>
            <a:custGeom>
              <a:rect b="b" l="l" r="r" t="t"/>
              <a:pathLst>
                <a:path extrusionOk="0" h="6659" w="5549">
                  <a:moveTo>
                    <a:pt x="4915" y="6658"/>
                  </a:moveTo>
                  <a:cubicBezTo>
                    <a:pt x="4915" y="5232"/>
                    <a:pt x="4756" y="3330"/>
                    <a:pt x="4281" y="1903"/>
                  </a:cubicBezTo>
                  <a:cubicBezTo>
                    <a:pt x="4122" y="1744"/>
                    <a:pt x="4122" y="1903"/>
                    <a:pt x="3964" y="2061"/>
                  </a:cubicBezTo>
                  <a:cubicBezTo>
                    <a:pt x="3330" y="1110"/>
                    <a:pt x="1744" y="318"/>
                    <a:pt x="1" y="952"/>
                  </a:cubicBezTo>
                  <a:cubicBezTo>
                    <a:pt x="1110" y="1"/>
                    <a:pt x="2537" y="159"/>
                    <a:pt x="3647" y="952"/>
                  </a:cubicBezTo>
                  <a:cubicBezTo>
                    <a:pt x="4439" y="1744"/>
                    <a:pt x="5073" y="2537"/>
                    <a:pt x="5390" y="4122"/>
                  </a:cubicBezTo>
                  <a:cubicBezTo>
                    <a:pt x="5390" y="5232"/>
                    <a:pt x="5549" y="6024"/>
                    <a:pt x="4915" y="66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38"/>
            <p:cNvSpPr/>
            <p:nvPr/>
          </p:nvSpPr>
          <p:spPr>
            <a:xfrm>
              <a:off x="3792150" y="392650"/>
              <a:ext cx="126825" cy="194200"/>
            </a:xfrm>
            <a:custGeom>
              <a:rect b="b" l="l" r="r" t="t"/>
              <a:pathLst>
                <a:path extrusionOk="0" h="7768" w="5073">
                  <a:moveTo>
                    <a:pt x="5073" y="1"/>
                  </a:moveTo>
                  <a:cubicBezTo>
                    <a:pt x="4438" y="1903"/>
                    <a:pt x="4597" y="4439"/>
                    <a:pt x="3329" y="5866"/>
                  </a:cubicBezTo>
                  <a:cubicBezTo>
                    <a:pt x="2536" y="6975"/>
                    <a:pt x="1427" y="7292"/>
                    <a:pt x="0" y="7768"/>
                  </a:cubicBezTo>
                  <a:cubicBezTo>
                    <a:pt x="2536" y="6183"/>
                    <a:pt x="3646" y="2696"/>
                    <a:pt x="50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38"/>
            <p:cNvSpPr/>
            <p:nvPr/>
          </p:nvSpPr>
          <p:spPr>
            <a:xfrm>
              <a:off x="3915000" y="464000"/>
              <a:ext cx="194175" cy="103050"/>
            </a:xfrm>
            <a:custGeom>
              <a:rect b="b" l="l" r="r" t="t"/>
              <a:pathLst>
                <a:path extrusionOk="0" h="4122" w="7767">
                  <a:moveTo>
                    <a:pt x="7767" y="0"/>
                  </a:moveTo>
                  <a:cubicBezTo>
                    <a:pt x="6657" y="1902"/>
                    <a:pt x="4280" y="2536"/>
                    <a:pt x="2219" y="3487"/>
                  </a:cubicBezTo>
                  <a:cubicBezTo>
                    <a:pt x="1585" y="3329"/>
                    <a:pt x="634" y="3963"/>
                    <a:pt x="0" y="4121"/>
                  </a:cubicBezTo>
                  <a:cubicBezTo>
                    <a:pt x="476" y="1902"/>
                    <a:pt x="4280" y="2061"/>
                    <a:pt x="6340" y="951"/>
                  </a:cubicBezTo>
                  <a:cubicBezTo>
                    <a:pt x="6816" y="634"/>
                    <a:pt x="7133" y="159"/>
                    <a:pt x="77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38"/>
            <p:cNvSpPr/>
            <p:nvPr/>
          </p:nvSpPr>
          <p:spPr>
            <a:xfrm>
              <a:off x="4786800" y="519475"/>
              <a:ext cx="31725" cy="27750"/>
            </a:xfrm>
            <a:custGeom>
              <a:rect b="b" l="l" r="r" t="t"/>
              <a:pathLst>
                <a:path extrusionOk="0" h="1110" w="1269">
                  <a:moveTo>
                    <a:pt x="159" y="0"/>
                  </a:moveTo>
                  <a:cubicBezTo>
                    <a:pt x="476" y="159"/>
                    <a:pt x="1268" y="476"/>
                    <a:pt x="1268" y="1110"/>
                  </a:cubicBezTo>
                  <a:cubicBezTo>
                    <a:pt x="1110" y="1110"/>
                    <a:pt x="951" y="1110"/>
                    <a:pt x="793" y="1110"/>
                  </a:cubicBezTo>
                  <a:cubicBezTo>
                    <a:pt x="634" y="634"/>
                    <a:pt x="317" y="317"/>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38"/>
            <p:cNvSpPr/>
            <p:nvPr/>
          </p:nvSpPr>
          <p:spPr>
            <a:xfrm>
              <a:off x="2940150" y="547200"/>
              <a:ext cx="780700" cy="741075"/>
            </a:xfrm>
            <a:custGeom>
              <a:rect b="b" l="l" r="r" t="t"/>
              <a:pathLst>
                <a:path extrusionOk="0" h="29643" w="31228">
                  <a:moveTo>
                    <a:pt x="28532" y="11255"/>
                  </a:moveTo>
                  <a:cubicBezTo>
                    <a:pt x="28691" y="11413"/>
                    <a:pt x="28374" y="11572"/>
                    <a:pt x="28057" y="11730"/>
                  </a:cubicBezTo>
                  <a:cubicBezTo>
                    <a:pt x="28215" y="11889"/>
                    <a:pt x="28374" y="11413"/>
                    <a:pt x="28691" y="11572"/>
                  </a:cubicBezTo>
                  <a:cubicBezTo>
                    <a:pt x="28057" y="13474"/>
                    <a:pt x="29642" y="14425"/>
                    <a:pt x="30276" y="15693"/>
                  </a:cubicBezTo>
                  <a:cubicBezTo>
                    <a:pt x="29642" y="16169"/>
                    <a:pt x="29483" y="17278"/>
                    <a:pt x="29483" y="18229"/>
                  </a:cubicBezTo>
                  <a:cubicBezTo>
                    <a:pt x="27898" y="18229"/>
                    <a:pt x="26789" y="19656"/>
                    <a:pt x="25045" y="19814"/>
                  </a:cubicBezTo>
                  <a:cubicBezTo>
                    <a:pt x="24253" y="19814"/>
                    <a:pt x="23460" y="19497"/>
                    <a:pt x="22509" y="19973"/>
                  </a:cubicBezTo>
                  <a:cubicBezTo>
                    <a:pt x="24570" y="20766"/>
                    <a:pt x="26947" y="19973"/>
                    <a:pt x="28374" y="19180"/>
                  </a:cubicBezTo>
                  <a:cubicBezTo>
                    <a:pt x="28532" y="19973"/>
                    <a:pt x="29483" y="19973"/>
                    <a:pt x="29642" y="20924"/>
                  </a:cubicBezTo>
                  <a:cubicBezTo>
                    <a:pt x="29008" y="21083"/>
                    <a:pt x="28374" y="21241"/>
                    <a:pt x="27898" y="21717"/>
                  </a:cubicBezTo>
                  <a:cubicBezTo>
                    <a:pt x="27581" y="22034"/>
                    <a:pt x="27423" y="22351"/>
                    <a:pt x="27106" y="22509"/>
                  </a:cubicBezTo>
                  <a:cubicBezTo>
                    <a:pt x="26630" y="22985"/>
                    <a:pt x="25521" y="23143"/>
                    <a:pt x="24411" y="23460"/>
                  </a:cubicBezTo>
                  <a:cubicBezTo>
                    <a:pt x="22509" y="23936"/>
                    <a:pt x="20448" y="23936"/>
                    <a:pt x="18863" y="25045"/>
                  </a:cubicBezTo>
                  <a:cubicBezTo>
                    <a:pt x="17595" y="25679"/>
                    <a:pt x="16327" y="26630"/>
                    <a:pt x="17278" y="28533"/>
                  </a:cubicBezTo>
                  <a:cubicBezTo>
                    <a:pt x="17912" y="27740"/>
                    <a:pt x="18071" y="26313"/>
                    <a:pt x="19180" y="25996"/>
                  </a:cubicBezTo>
                  <a:cubicBezTo>
                    <a:pt x="19339" y="26313"/>
                    <a:pt x="19022" y="26313"/>
                    <a:pt x="18863" y="26472"/>
                  </a:cubicBezTo>
                  <a:cubicBezTo>
                    <a:pt x="18388" y="27264"/>
                    <a:pt x="18388" y="28533"/>
                    <a:pt x="18546" y="29484"/>
                  </a:cubicBezTo>
                  <a:cubicBezTo>
                    <a:pt x="17278" y="29325"/>
                    <a:pt x="15693" y="28850"/>
                    <a:pt x="14742" y="28057"/>
                  </a:cubicBezTo>
                  <a:cubicBezTo>
                    <a:pt x="14584" y="27898"/>
                    <a:pt x="14901" y="27898"/>
                    <a:pt x="14901" y="27740"/>
                  </a:cubicBezTo>
                  <a:cubicBezTo>
                    <a:pt x="12364" y="27898"/>
                    <a:pt x="9670" y="28533"/>
                    <a:pt x="8719" y="26630"/>
                  </a:cubicBezTo>
                  <a:cubicBezTo>
                    <a:pt x="8402" y="26313"/>
                    <a:pt x="8560" y="25521"/>
                    <a:pt x="7926" y="25838"/>
                  </a:cubicBezTo>
                  <a:cubicBezTo>
                    <a:pt x="7926" y="26313"/>
                    <a:pt x="8243" y="27423"/>
                    <a:pt x="8085" y="28216"/>
                  </a:cubicBezTo>
                  <a:cubicBezTo>
                    <a:pt x="7609" y="27740"/>
                    <a:pt x="7292" y="26789"/>
                    <a:pt x="6817" y="26155"/>
                  </a:cubicBezTo>
                  <a:cubicBezTo>
                    <a:pt x="6500" y="25362"/>
                    <a:pt x="6341" y="24570"/>
                    <a:pt x="5707" y="24094"/>
                  </a:cubicBezTo>
                  <a:cubicBezTo>
                    <a:pt x="5232" y="24570"/>
                    <a:pt x="5866" y="25362"/>
                    <a:pt x="6183" y="25838"/>
                  </a:cubicBezTo>
                  <a:cubicBezTo>
                    <a:pt x="6500" y="26947"/>
                    <a:pt x="6658" y="28057"/>
                    <a:pt x="6658" y="29642"/>
                  </a:cubicBezTo>
                  <a:cubicBezTo>
                    <a:pt x="6341" y="27581"/>
                    <a:pt x="3963" y="27423"/>
                    <a:pt x="4439" y="24887"/>
                  </a:cubicBezTo>
                  <a:cubicBezTo>
                    <a:pt x="4122" y="24570"/>
                    <a:pt x="4122" y="25045"/>
                    <a:pt x="3963" y="25045"/>
                  </a:cubicBezTo>
                  <a:cubicBezTo>
                    <a:pt x="3805" y="24728"/>
                    <a:pt x="3646" y="24411"/>
                    <a:pt x="3329" y="24253"/>
                  </a:cubicBezTo>
                  <a:cubicBezTo>
                    <a:pt x="4280" y="24094"/>
                    <a:pt x="5073" y="23777"/>
                    <a:pt x="6183" y="24094"/>
                  </a:cubicBezTo>
                  <a:cubicBezTo>
                    <a:pt x="6817" y="24094"/>
                    <a:pt x="7609" y="24728"/>
                    <a:pt x="8560" y="24728"/>
                  </a:cubicBezTo>
                  <a:cubicBezTo>
                    <a:pt x="10145" y="24887"/>
                    <a:pt x="11730" y="24887"/>
                    <a:pt x="12840" y="23936"/>
                  </a:cubicBezTo>
                  <a:cubicBezTo>
                    <a:pt x="12681" y="23619"/>
                    <a:pt x="12206" y="23936"/>
                    <a:pt x="11730" y="24094"/>
                  </a:cubicBezTo>
                  <a:cubicBezTo>
                    <a:pt x="11096" y="24094"/>
                    <a:pt x="10462" y="23936"/>
                    <a:pt x="9828" y="24094"/>
                  </a:cubicBezTo>
                  <a:cubicBezTo>
                    <a:pt x="9987" y="23619"/>
                    <a:pt x="10304" y="23460"/>
                    <a:pt x="10304" y="22985"/>
                  </a:cubicBezTo>
                  <a:cubicBezTo>
                    <a:pt x="11413" y="22985"/>
                    <a:pt x="12206" y="22668"/>
                    <a:pt x="12998" y="22192"/>
                  </a:cubicBezTo>
                  <a:cubicBezTo>
                    <a:pt x="13633" y="21875"/>
                    <a:pt x="14267" y="21400"/>
                    <a:pt x="14425" y="21083"/>
                  </a:cubicBezTo>
                  <a:cubicBezTo>
                    <a:pt x="15376" y="19973"/>
                    <a:pt x="15059" y="17595"/>
                    <a:pt x="14267" y="16803"/>
                  </a:cubicBezTo>
                  <a:cubicBezTo>
                    <a:pt x="13950" y="16327"/>
                    <a:pt x="13315" y="16169"/>
                    <a:pt x="12998" y="16010"/>
                  </a:cubicBezTo>
                  <a:cubicBezTo>
                    <a:pt x="15059" y="15693"/>
                    <a:pt x="16486" y="17278"/>
                    <a:pt x="16327" y="19180"/>
                  </a:cubicBezTo>
                  <a:cubicBezTo>
                    <a:pt x="16169" y="20449"/>
                    <a:pt x="15059" y="21558"/>
                    <a:pt x="15218" y="22826"/>
                  </a:cubicBezTo>
                  <a:cubicBezTo>
                    <a:pt x="16169" y="22034"/>
                    <a:pt x="17120" y="20924"/>
                    <a:pt x="17278" y="19656"/>
                  </a:cubicBezTo>
                  <a:cubicBezTo>
                    <a:pt x="17754" y="16486"/>
                    <a:pt x="15535" y="15059"/>
                    <a:pt x="12840" y="14742"/>
                  </a:cubicBezTo>
                  <a:cubicBezTo>
                    <a:pt x="11096" y="14425"/>
                    <a:pt x="9194" y="14901"/>
                    <a:pt x="7926" y="15376"/>
                  </a:cubicBezTo>
                  <a:cubicBezTo>
                    <a:pt x="6817" y="15693"/>
                    <a:pt x="6024" y="16644"/>
                    <a:pt x="4915" y="16803"/>
                  </a:cubicBezTo>
                  <a:cubicBezTo>
                    <a:pt x="3646" y="16961"/>
                    <a:pt x="2537" y="16803"/>
                    <a:pt x="1427" y="16327"/>
                  </a:cubicBezTo>
                  <a:cubicBezTo>
                    <a:pt x="1903" y="17278"/>
                    <a:pt x="3488" y="17595"/>
                    <a:pt x="5073" y="17595"/>
                  </a:cubicBezTo>
                  <a:cubicBezTo>
                    <a:pt x="4439" y="17912"/>
                    <a:pt x="2378" y="18229"/>
                    <a:pt x="2061" y="17437"/>
                  </a:cubicBezTo>
                  <a:cubicBezTo>
                    <a:pt x="318" y="17278"/>
                    <a:pt x="1" y="15535"/>
                    <a:pt x="318" y="13791"/>
                  </a:cubicBezTo>
                  <a:cubicBezTo>
                    <a:pt x="952" y="13474"/>
                    <a:pt x="1269" y="12523"/>
                    <a:pt x="1586" y="11730"/>
                  </a:cubicBezTo>
                  <a:cubicBezTo>
                    <a:pt x="1744" y="12523"/>
                    <a:pt x="2537" y="12523"/>
                    <a:pt x="3012" y="12682"/>
                  </a:cubicBezTo>
                  <a:cubicBezTo>
                    <a:pt x="3012" y="11889"/>
                    <a:pt x="2220" y="11413"/>
                    <a:pt x="2378" y="10621"/>
                  </a:cubicBezTo>
                  <a:cubicBezTo>
                    <a:pt x="2378" y="9987"/>
                    <a:pt x="4280" y="9036"/>
                    <a:pt x="4756" y="8719"/>
                  </a:cubicBezTo>
                  <a:cubicBezTo>
                    <a:pt x="5232" y="8560"/>
                    <a:pt x="5707" y="8243"/>
                    <a:pt x="6341" y="8085"/>
                  </a:cubicBezTo>
                  <a:cubicBezTo>
                    <a:pt x="6975" y="7768"/>
                    <a:pt x="7451" y="7451"/>
                    <a:pt x="7768" y="7292"/>
                  </a:cubicBezTo>
                  <a:cubicBezTo>
                    <a:pt x="8402" y="7134"/>
                    <a:pt x="9353" y="7292"/>
                    <a:pt x="9511" y="6817"/>
                  </a:cubicBezTo>
                  <a:cubicBezTo>
                    <a:pt x="9670" y="6500"/>
                    <a:pt x="9353" y="6341"/>
                    <a:pt x="9353" y="6183"/>
                  </a:cubicBezTo>
                  <a:cubicBezTo>
                    <a:pt x="9828" y="6024"/>
                    <a:pt x="10145" y="5866"/>
                    <a:pt x="10462" y="5707"/>
                  </a:cubicBezTo>
                  <a:cubicBezTo>
                    <a:pt x="10462" y="6183"/>
                    <a:pt x="10304" y="6975"/>
                    <a:pt x="10621" y="7292"/>
                  </a:cubicBezTo>
                  <a:cubicBezTo>
                    <a:pt x="10462" y="7768"/>
                    <a:pt x="9987" y="8085"/>
                    <a:pt x="10304" y="8560"/>
                  </a:cubicBezTo>
                  <a:cubicBezTo>
                    <a:pt x="10304" y="8560"/>
                    <a:pt x="10304" y="8560"/>
                    <a:pt x="10304" y="8560"/>
                  </a:cubicBezTo>
                  <a:cubicBezTo>
                    <a:pt x="11413" y="8243"/>
                    <a:pt x="12047" y="7292"/>
                    <a:pt x="13315" y="7134"/>
                  </a:cubicBezTo>
                  <a:cubicBezTo>
                    <a:pt x="13633" y="7134"/>
                    <a:pt x="14108" y="7134"/>
                    <a:pt x="14425" y="7134"/>
                  </a:cubicBezTo>
                  <a:cubicBezTo>
                    <a:pt x="15059" y="7134"/>
                    <a:pt x="15852" y="6658"/>
                    <a:pt x="16486" y="7134"/>
                  </a:cubicBezTo>
                  <a:cubicBezTo>
                    <a:pt x="15218" y="7609"/>
                    <a:pt x="12998" y="7134"/>
                    <a:pt x="12364" y="8243"/>
                  </a:cubicBezTo>
                  <a:cubicBezTo>
                    <a:pt x="12840" y="8719"/>
                    <a:pt x="13791" y="8085"/>
                    <a:pt x="14742" y="7926"/>
                  </a:cubicBezTo>
                  <a:cubicBezTo>
                    <a:pt x="15535" y="7926"/>
                    <a:pt x="16327" y="8085"/>
                    <a:pt x="17120" y="7768"/>
                  </a:cubicBezTo>
                  <a:cubicBezTo>
                    <a:pt x="17278" y="7292"/>
                    <a:pt x="18229" y="7134"/>
                    <a:pt x="18388" y="6500"/>
                  </a:cubicBezTo>
                  <a:cubicBezTo>
                    <a:pt x="18388" y="6183"/>
                    <a:pt x="18229" y="6183"/>
                    <a:pt x="18388" y="6024"/>
                  </a:cubicBezTo>
                  <a:cubicBezTo>
                    <a:pt x="17278" y="4915"/>
                    <a:pt x="15376" y="3488"/>
                    <a:pt x="13157" y="3488"/>
                  </a:cubicBezTo>
                  <a:cubicBezTo>
                    <a:pt x="12364" y="3488"/>
                    <a:pt x="11096" y="3964"/>
                    <a:pt x="10462" y="3488"/>
                  </a:cubicBezTo>
                  <a:cubicBezTo>
                    <a:pt x="10304" y="3171"/>
                    <a:pt x="10304" y="2695"/>
                    <a:pt x="9987" y="2695"/>
                  </a:cubicBezTo>
                  <a:cubicBezTo>
                    <a:pt x="9670" y="2695"/>
                    <a:pt x="9987" y="3329"/>
                    <a:pt x="9511" y="3329"/>
                  </a:cubicBezTo>
                  <a:cubicBezTo>
                    <a:pt x="9353" y="3805"/>
                    <a:pt x="9987" y="3805"/>
                    <a:pt x="9828" y="3964"/>
                  </a:cubicBezTo>
                  <a:cubicBezTo>
                    <a:pt x="9511" y="4281"/>
                    <a:pt x="9194" y="4281"/>
                    <a:pt x="9036" y="3964"/>
                  </a:cubicBezTo>
                  <a:cubicBezTo>
                    <a:pt x="8560" y="3964"/>
                    <a:pt x="8877" y="4756"/>
                    <a:pt x="8402" y="4915"/>
                  </a:cubicBezTo>
                  <a:cubicBezTo>
                    <a:pt x="8560" y="2378"/>
                    <a:pt x="10779" y="1903"/>
                    <a:pt x="12681" y="1269"/>
                  </a:cubicBezTo>
                  <a:cubicBezTo>
                    <a:pt x="13633" y="952"/>
                    <a:pt x="14267" y="318"/>
                    <a:pt x="15059" y="1"/>
                  </a:cubicBezTo>
                  <a:cubicBezTo>
                    <a:pt x="15376" y="159"/>
                    <a:pt x="15535" y="476"/>
                    <a:pt x="15693" y="793"/>
                  </a:cubicBezTo>
                  <a:cubicBezTo>
                    <a:pt x="16010" y="1110"/>
                    <a:pt x="16486" y="1110"/>
                    <a:pt x="17278" y="1110"/>
                  </a:cubicBezTo>
                  <a:cubicBezTo>
                    <a:pt x="18705" y="1269"/>
                    <a:pt x="19973" y="1903"/>
                    <a:pt x="21241" y="2220"/>
                  </a:cubicBezTo>
                  <a:cubicBezTo>
                    <a:pt x="21399" y="2537"/>
                    <a:pt x="21399" y="2854"/>
                    <a:pt x="21558" y="3171"/>
                  </a:cubicBezTo>
                  <a:cubicBezTo>
                    <a:pt x="21716" y="3488"/>
                    <a:pt x="22034" y="3646"/>
                    <a:pt x="22192" y="4122"/>
                  </a:cubicBezTo>
                  <a:cubicBezTo>
                    <a:pt x="22826" y="5073"/>
                    <a:pt x="24570" y="5073"/>
                    <a:pt x="25204" y="6024"/>
                  </a:cubicBezTo>
                  <a:cubicBezTo>
                    <a:pt x="25521" y="6024"/>
                    <a:pt x="25679" y="6341"/>
                    <a:pt x="25838" y="6500"/>
                  </a:cubicBezTo>
                  <a:cubicBezTo>
                    <a:pt x="26313" y="6183"/>
                    <a:pt x="26472" y="5707"/>
                    <a:pt x="26630" y="5390"/>
                  </a:cubicBezTo>
                  <a:cubicBezTo>
                    <a:pt x="27581" y="4281"/>
                    <a:pt x="29008" y="3964"/>
                    <a:pt x="30593" y="3488"/>
                  </a:cubicBezTo>
                  <a:cubicBezTo>
                    <a:pt x="31227" y="4439"/>
                    <a:pt x="31227" y="6975"/>
                    <a:pt x="30593" y="7768"/>
                  </a:cubicBezTo>
                  <a:cubicBezTo>
                    <a:pt x="30752" y="7134"/>
                    <a:pt x="30910" y="5866"/>
                    <a:pt x="30752" y="5073"/>
                  </a:cubicBezTo>
                  <a:cubicBezTo>
                    <a:pt x="29483" y="4281"/>
                    <a:pt x="26947" y="5549"/>
                    <a:pt x="26789" y="6817"/>
                  </a:cubicBezTo>
                  <a:cubicBezTo>
                    <a:pt x="26789" y="7292"/>
                    <a:pt x="27106" y="7451"/>
                    <a:pt x="27106" y="8085"/>
                  </a:cubicBezTo>
                  <a:cubicBezTo>
                    <a:pt x="27581" y="8243"/>
                    <a:pt x="28057" y="7926"/>
                    <a:pt x="28532" y="7926"/>
                  </a:cubicBezTo>
                  <a:cubicBezTo>
                    <a:pt x="28057" y="8243"/>
                    <a:pt x="26947" y="8085"/>
                    <a:pt x="26630" y="8719"/>
                  </a:cubicBezTo>
                  <a:cubicBezTo>
                    <a:pt x="27106" y="9194"/>
                    <a:pt x="27898" y="8719"/>
                    <a:pt x="28532" y="8719"/>
                  </a:cubicBezTo>
                  <a:cubicBezTo>
                    <a:pt x="28374" y="9511"/>
                    <a:pt x="27106" y="9036"/>
                    <a:pt x="26947" y="9670"/>
                  </a:cubicBezTo>
                  <a:cubicBezTo>
                    <a:pt x="26947" y="10145"/>
                    <a:pt x="27581" y="9987"/>
                    <a:pt x="28057" y="9987"/>
                  </a:cubicBezTo>
                  <a:cubicBezTo>
                    <a:pt x="27581" y="10145"/>
                    <a:pt x="27264" y="10304"/>
                    <a:pt x="26947" y="10462"/>
                  </a:cubicBezTo>
                  <a:cubicBezTo>
                    <a:pt x="27106" y="10621"/>
                    <a:pt x="27264" y="10304"/>
                    <a:pt x="27581" y="10462"/>
                  </a:cubicBezTo>
                  <a:cubicBezTo>
                    <a:pt x="27264" y="11096"/>
                    <a:pt x="26155" y="11096"/>
                    <a:pt x="26472" y="11730"/>
                  </a:cubicBezTo>
                  <a:cubicBezTo>
                    <a:pt x="26947" y="11889"/>
                    <a:pt x="28057" y="11889"/>
                    <a:pt x="28532" y="11255"/>
                  </a:cubicBezTo>
                  <a:close/>
                  <a:moveTo>
                    <a:pt x="21875" y="5549"/>
                  </a:moveTo>
                  <a:cubicBezTo>
                    <a:pt x="22351" y="5232"/>
                    <a:pt x="22034" y="4439"/>
                    <a:pt x="21558" y="4439"/>
                  </a:cubicBezTo>
                  <a:lnTo>
                    <a:pt x="21399" y="4439"/>
                  </a:lnTo>
                  <a:cubicBezTo>
                    <a:pt x="21241" y="4915"/>
                    <a:pt x="21558" y="5549"/>
                    <a:pt x="21875" y="5549"/>
                  </a:cubicBezTo>
                  <a:close/>
                  <a:moveTo>
                    <a:pt x="22351" y="7768"/>
                  </a:moveTo>
                  <a:cubicBezTo>
                    <a:pt x="22192" y="8719"/>
                    <a:pt x="22351" y="9511"/>
                    <a:pt x="22192" y="10145"/>
                  </a:cubicBezTo>
                  <a:cubicBezTo>
                    <a:pt x="21875" y="11255"/>
                    <a:pt x="21082" y="11730"/>
                    <a:pt x="20448" y="12523"/>
                  </a:cubicBezTo>
                  <a:cubicBezTo>
                    <a:pt x="20131" y="12999"/>
                    <a:pt x="19814" y="13474"/>
                    <a:pt x="19497" y="13950"/>
                  </a:cubicBezTo>
                  <a:cubicBezTo>
                    <a:pt x="19022" y="14425"/>
                    <a:pt x="18388" y="14742"/>
                    <a:pt x="18071" y="15376"/>
                  </a:cubicBezTo>
                  <a:cubicBezTo>
                    <a:pt x="21558" y="15376"/>
                    <a:pt x="24094" y="11255"/>
                    <a:pt x="22509" y="7609"/>
                  </a:cubicBezTo>
                  <a:lnTo>
                    <a:pt x="22351" y="7609"/>
                  </a:lnTo>
                  <a:cubicBezTo>
                    <a:pt x="22351" y="7609"/>
                    <a:pt x="22351" y="7768"/>
                    <a:pt x="22351" y="7926"/>
                  </a:cubicBezTo>
                  <a:close/>
                  <a:moveTo>
                    <a:pt x="6183" y="11730"/>
                  </a:moveTo>
                  <a:cubicBezTo>
                    <a:pt x="7292" y="10938"/>
                    <a:pt x="8085" y="9828"/>
                    <a:pt x="9353" y="9511"/>
                  </a:cubicBezTo>
                  <a:cubicBezTo>
                    <a:pt x="9511" y="9194"/>
                    <a:pt x="9828" y="9036"/>
                    <a:pt x="9670" y="8719"/>
                  </a:cubicBezTo>
                  <a:cubicBezTo>
                    <a:pt x="7768" y="8719"/>
                    <a:pt x="6658" y="10304"/>
                    <a:pt x="6183" y="11730"/>
                  </a:cubicBezTo>
                  <a:close/>
                  <a:moveTo>
                    <a:pt x="16961" y="9987"/>
                  </a:moveTo>
                  <a:cubicBezTo>
                    <a:pt x="16803" y="10621"/>
                    <a:pt x="16486" y="11255"/>
                    <a:pt x="16486" y="12048"/>
                  </a:cubicBezTo>
                  <a:cubicBezTo>
                    <a:pt x="16327" y="12365"/>
                    <a:pt x="15852" y="12523"/>
                    <a:pt x="15852" y="12999"/>
                  </a:cubicBezTo>
                  <a:cubicBezTo>
                    <a:pt x="17120" y="12999"/>
                    <a:pt x="17595" y="11730"/>
                    <a:pt x="17595" y="10145"/>
                  </a:cubicBezTo>
                  <a:cubicBezTo>
                    <a:pt x="17278" y="10304"/>
                    <a:pt x="17437" y="9987"/>
                    <a:pt x="16961" y="9987"/>
                  </a:cubicBezTo>
                  <a:close/>
                  <a:moveTo>
                    <a:pt x="5073" y="12840"/>
                  </a:moveTo>
                  <a:cubicBezTo>
                    <a:pt x="5232" y="12999"/>
                    <a:pt x="5549" y="12840"/>
                    <a:pt x="5549" y="12682"/>
                  </a:cubicBezTo>
                  <a:cubicBezTo>
                    <a:pt x="5390" y="12206"/>
                    <a:pt x="4756" y="12523"/>
                    <a:pt x="5073" y="12840"/>
                  </a:cubicBezTo>
                  <a:close/>
                  <a:moveTo>
                    <a:pt x="3171" y="14742"/>
                  </a:moveTo>
                  <a:cubicBezTo>
                    <a:pt x="3171" y="15218"/>
                    <a:pt x="3646" y="15535"/>
                    <a:pt x="3963" y="15535"/>
                  </a:cubicBezTo>
                  <a:cubicBezTo>
                    <a:pt x="4915" y="14901"/>
                    <a:pt x="3329" y="13791"/>
                    <a:pt x="3171" y="14742"/>
                  </a:cubicBezTo>
                  <a:close/>
                  <a:moveTo>
                    <a:pt x="27106" y="15852"/>
                  </a:moveTo>
                  <a:cubicBezTo>
                    <a:pt x="27264" y="16010"/>
                    <a:pt x="28057" y="16010"/>
                    <a:pt x="28057" y="15535"/>
                  </a:cubicBezTo>
                  <a:cubicBezTo>
                    <a:pt x="28057" y="15535"/>
                    <a:pt x="28057" y="15535"/>
                    <a:pt x="28057" y="15376"/>
                  </a:cubicBezTo>
                  <a:cubicBezTo>
                    <a:pt x="27740" y="15376"/>
                    <a:pt x="27106" y="15376"/>
                    <a:pt x="27106" y="15852"/>
                  </a:cubicBezTo>
                  <a:close/>
                  <a:moveTo>
                    <a:pt x="22826" y="18071"/>
                  </a:moveTo>
                  <a:cubicBezTo>
                    <a:pt x="23777" y="17912"/>
                    <a:pt x="24570" y="17595"/>
                    <a:pt x="25204" y="16803"/>
                  </a:cubicBezTo>
                  <a:cubicBezTo>
                    <a:pt x="24094" y="16803"/>
                    <a:pt x="22985" y="17437"/>
                    <a:pt x="22826" y="18071"/>
                  </a:cubicBezTo>
                  <a:close/>
                  <a:moveTo>
                    <a:pt x="25838" y="20924"/>
                  </a:moveTo>
                  <a:cubicBezTo>
                    <a:pt x="26313" y="21241"/>
                    <a:pt x="27740" y="21083"/>
                    <a:pt x="27740" y="20449"/>
                  </a:cubicBezTo>
                  <a:cubicBezTo>
                    <a:pt x="27106" y="20290"/>
                    <a:pt x="26313" y="20607"/>
                    <a:pt x="25838" y="20924"/>
                  </a:cubicBezTo>
                  <a:close/>
                  <a:moveTo>
                    <a:pt x="23777" y="21241"/>
                  </a:moveTo>
                  <a:cubicBezTo>
                    <a:pt x="21875" y="21241"/>
                    <a:pt x="19497" y="20924"/>
                    <a:pt x="18705" y="22034"/>
                  </a:cubicBezTo>
                  <a:cubicBezTo>
                    <a:pt x="19339" y="22034"/>
                    <a:pt x="19814" y="21717"/>
                    <a:pt x="20765" y="21717"/>
                  </a:cubicBezTo>
                  <a:cubicBezTo>
                    <a:pt x="22192" y="21558"/>
                    <a:pt x="23936" y="22034"/>
                    <a:pt x="24887" y="21241"/>
                  </a:cubicBezTo>
                  <a:cubicBezTo>
                    <a:pt x="24570" y="21083"/>
                    <a:pt x="24253" y="21241"/>
                    <a:pt x="23777" y="2124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38"/>
            <p:cNvSpPr/>
            <p:nvPr/>
          </p:nvSpPr>
          <p:spPr>
            <a:xfrm>
              <a:off x="3324550" y="677975"/>
              <a:ext cx="55500" cy="35700"/>
            </a:xfrm>
            <a:custGeom>
              <a:rect b="b" l="l" r="r" t="t"/>
              <a:pathLst>
                <a:path extrusionOk="0" h="1428" w="2220">
                  <a:moveTo>
                    <a:pt x="0" y="1"/>
                  </a:moveTo>
                  <a:cubicBezTo>
                    <a:pt x="634" y="159"/>
                    <a:pt x="1427" y="793"/>
                    <a:pt x="2219" y="952"/>
                  </a:cubicBezTo>
                  <a:cubicBezTo>
                    <a:pt x="1902" y="1427"/>
                    <a:pt x="951" y="952"/>
                    <a:pt x="476" y="635"/>
                  </a:cubicBezTo>
                  <a:cubicBezTo>
                    <a:pt x="317" y="476"/>
                    <a:pt x="159" y="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38"/>
            <p:cNvSpPr/>
            <p:nvPr/>
          </p:nvSpPr>
          <p:spPr>
            <a:xfrm>
              <a:off x="4663950" y="701750"/>
              <a:ext cx="340825" cy="970900"/>
            </a:xfrm>
            <a:custGeom>
              <a:rect b="b" l="l" r="r" t="t"/>
              <a:pathLst>
                <a:path extrusionOk="0" h="38836" w="13633">
                  <a:moveTo>
                    <a:pt x="7609" y="32812"/>
                  </a:moveTo>
                  <a:cubicBezTo>
                    <a:pt x="8401" y="33288"/>
                    <a:pt x="8560" y="34239"/>
                    <a:pt x="9194" y="34873"/>
                  </a:cubicBezTo>
                  <a:cubicBezTo>
                    <a:pt x="9669" y="35507"/>
                    <a:pt x="10303" y="35665"/>
                    <a:pt x="10779" y="35982"/>
                  </a:cubicBezTo>
                  <a:cubicBezTo>
                    <a:pt x="11413" y="36299"/>
                    <a:pt x="11888" y="36933"/>
                    <a:pt x="12364" y="37409"/>
                  </a:cubicBezTo>
                  <a:cubicBezTo>
                    <a:pt x="12840" y="37885"/>
                    <a:pt x="13474" y="38360"/>
                    <a:pt x="13632" y="38836"/>
                  </a:cubicBezTo>
                  <a:cubicBezTo>
                    <a:pt x="11254" y="37250"/>
                    <a:pt x="9035" y="35665"/>
                    <a:pt x="6975" y="33763"/>
                  </a:cubicBezTo>
                  <a:cubicBezTo>
                    <a:pt x="5231" y="32178"/>
                    <a:pt x="3963" y="29801"/>
                    <a:pt x="2695" y="27740"/>
                  </a:cubicBezTo>
                  <a:cubicBezTo>
                    <a:pt x="2219" y="26789"/>
                    <a:pt x="1585" y="25679"/>
                    <a:pt x="1110" y="24411"/>
                  </a:cubicBezTo>
                  <a:cubicBezTo>
                    <a:pt x="634" y="23143"/>
                    <a:pt x="159" y="21558"/>
                    <a:pt x="159" y="20448"/>
                  </a:cubicBezTo>
                  <a:cubicBezTo>
                    <a:pt x="0" y="19180"/>
                    <a:pt x="317" y="17912"/>
                    <a:pt x="476" y="16644"/>
                  </a:cubicBezTo>
                  <a:cubicBezTo>
                    <a:pt x="1110" y="13157"/>
                    <a:pt x="2061" y="9987"/>
                    <a:pt x="3329" y="7134"/>
                  </a:cubicBezTo>
                  <a:cubicBezTo>
                    <a:pt x="4439" y="4914"/>
                    <a:pt x="6341" y="3488"/>
                    <a:pt x="6658" y="476"/>
                  </a:cubicBezTo>
                  <a:cubicBezTo>
                    <a:pt x="6816" y="318"/>
                    <a:pt x="7450" y="1"/>
                    <a:pt x="7609" y="1"/>
                  </a:cubicBezTo>
                  <a:cubicBezTo>
                    <a:pt x="7292" y="1269"/>
                    <a:pt x="6658" y="2854"/>
                    <a:pt x="6024" y="3963"/>
                  </a:cubicBezTo>
                  <a:cubicBezTo>
                    <a:pt x="5073" y="5866"/>
                    <a:pt x="3646" y="8085"/>
                    <a:pt x="2695" y="10145"/>
                  </a:cubicBezTo>
                  <a:cubicBezTo>
                    <a:pt x="1744" y="12047"/>
                    <a:pt x="951" y="13950"/>
                    <a:pt x="793" y="16327"/>
                  </a:cubicBezTo>
                  <a:cubicBezTo>
                    <a:pt x="634" y="21716"/>
                    <a:pt x="1585" y="26313"/>
                    <a:pt x="3963" y="29325"/>
                  </a:cubicBezTo>
                  <a:cubicBezTo>
                    <a:pt x="5073" y="30752"/>
                    <a:pt x="6024" y="32178"/>
                    <a:pt x="7609" y="32971"/>
                  </a:cubicBezTo>
                  <a:cubicBezTo>
                    <a:pt x="7767" y="33129"/>
                    <a:pt x="7450" y="33288"/>
                    <a:pt x="7609" y="33446"/>
                  </a:cubicBezTo>
                  <a:cubicBezTo>
                    <a:pt x="7767" y="33446"/>
                    <a:pt x="7767" y="32971"/>
                    <a:pt x="7609" y="3281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38"/>
            <p:cNvSpPr/>
            <p:nvPr/>
          </p:nvSpPr>
          <p:spPr>
            <a:xfrm>
              <a:off x="3764400" y="705725"/>
              <a:ext cx="11925" cy="11900"/>
            </a:xfrm>
            <a:custGeom>
              <a:rect b="b" l="l" r="r" t="t"/>
              <a:pathLst>
                <a:path extrusionOk="0" h="476" w="477">
                  <a:moveTo>
                    <a:pt x="318" y="0"/>
                  </a:moveTo>
                  <a:cubicBezTo>
                    <a:pt x="476" y="159"/>
                    <a:pt x="159" y="317"/>
                    <a:pt x="159" y="476"/>
                  </a:cubicBezTo>
                  <a:cubicBezTo>
                    <a:pt x="1" y="317"/>
                    <a:pt x="318" y="159"/>
                    <a:pt x="3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38"/>
            <p:cNvSpPr/>
            <p:nvPr/>
          </p:nvSpPr>
          <p:spPr>
            <a:xfrm>
              <a:off x="3693075" y="713650"/>
              <a:ext cx="273450" cy="114925"/>
            </a:xfrm>
            <a:custGeom>
              <a:rect b="b" l="l" r="r" t="t"/>
              <a:pathLst>
                <a:path extrusionOk="0" h="4597" w="10938">
                  <a:moveTo>
                    <a:pt x="0" y="4438"/>
                  </a:moveTo>
                  <a:cubicBezTo>
                    <a:pt x="0" y="3804"/>
                    <a:pt x="952" y="3804"/>
                    <a:pt x="1427" y="3646"/>
                  </a:cubicBezTo>
                  <a:cubicBezTo>
                    <a:pt x="4756" y="2853"/>
                    <a:pt x="8084" y="1268"/>
                    <a:pt x="10938" y="0"/>
                  </a:cubicBezTo>
                  <a:cubicBezTo>
                    <a:pt x="10938" y="159"/>
                    <a:pt x="10145" y="634"/>
                    <a:pt x="9828" y="793"/>
                  </a:cubicBezTo>
                  <a:cubicBezTo>
                    <a:pt x="8718" y="1585"/>
                    <a:pt x="7450" y="2378"/>
                    <a:pt x="6024" y="2695"/>
                  </a:cubicBezTo>
                  <a:cubicBezTo>
                    <a:pt x="3963" y="3329"/>
                    <a:pt x="1903" y="3804"/>
                    <a:pt x="0" y="45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38"/>
            <p:cNvSpPr/>
            <p:nvPr/>
          </p:nvSpPr>
          <p:spPr>
            <a:xfrm>
              <a:off x="3697025" y="741375"/>
              <a:ext cx="11925" cy="23800"/>
            </a:xfrm>
            <a:custGeom>
              <a:rect b="b" l="l" r="r" t="t"/>
              <a:pathLst>
                <a:path extrusionOk="0" h="952" w="477">
                  <a:moveTo>
                    <a:pt x="318" y="1"/>
                  </a:moveTo>
                  <a:cubicBezTo>
                    <a:pt x="477" y="318"/>
                    <a:pt x="160" y="635"/>
                    <a:pt x="160" y="952"/>
                  </a:cubicBezTo>
                  <a:cubicBezTo>
                    <a:pt x="1" y="793"/>
                    <a:pt x="318" y="318"/>
                    <a:pt x="3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38"/>
            <p:cNvSpPr/>
            <p:nvPr/>
          </p:nvSpPr>
          <p:spPr>
            <a:xfrm>
              <a:off x="4057650" y="753275"/>
              <a:ext cx="221925" cy="214000"/>
            </a:xfrm>
            <a:custGeom>
              <a:rect b="b" l="l" r="r" t="t"/>
              <a:pathLst>
                <a:path extrusionOk="0" h="8560" w="8877">
                  <a:moveTo>
                    <a:pt x="3012" y="3487"/>
                  </a:moveTo>
                  <a:cubicBezTo>
                    <a:pt x="3012" y="3805"/>
                    <a:pt x="3488" y="3805"/>
                    <a:pt x="3805" y="3805"/>
                  </a:cubicBezTo>
                  <a:cubicBezTo>
                    <a:pt x="4439" y="4280"/>
                    <a:pt x="4914" y="5073"/>
                    <a:pt x="5231" y="5707"/>
                  </a:cubicBezTo>
                  <a:cubicBezTo>
                    <a:pt x="4756" y="5390"/>
                    <a:pt x="4280" y="4756"/>
                    <a:pt x="3646" y="4280"/>
                  </a:cubicBezTo>
                  <a:cubicBezTo>
                    <a:pt x="3646" y="4122"/>
                    <a:pt x="3805" y="4122"/>
                    <a:pt x="3646" y="3963"/>
                  </a:cubicBezTo>
                  <a:cubicBezTo>
                    <a:pt x="1427" y="3805"/>
                    <a:pt x="476" y="1902"/>
                    <a:pt x="0" y="0"/>
                  </a:cubicBezTo>
                  <a:cubicBezTo>
                    <a:pt x="1110" y="793"/>
                    <a:pt x="2695" y="1268"/>
                    <a:pt x="4280" y="1744"/>
                  </a:cubicBezTo>
                  <a:cubicBezTo>
                    <a:pt x="5231" y="2853"/>
                    <a:pt x="6499" y="3487"/>
                    <a:pt x="6975" y="4914"/>
                  </a:cubicBezTo>
                  <a:cubicBezTo>
                    <a:pt x="7133" y="5231"/>
                    <a:pt x="6975" y="5390"/>
                    <a:pt x="6975" y="5548"/>
                  </a:cubicBezTo>
                  <a:cubicBezTo>
                    <a:pt x="7292" y="5548"/>
                    <a:pt x="7292" y="5390"/>
                    <a:pt x="7292" y="5231"/>
                  </a:cubicBezTo>
                  <a:cubicBezTo>
                    <a:pt x="8084" y="6024"/>
                    <a:pt x="8401" y="7292"/>
                    <a:pt x="8877" y="8560"/>
                  </a:cubicBezTo>
                  <a:cubicBezTo>
                    <a:pt x="8243" y="8084"/>
                    <a:pt x="7450" y="7133"/>
                    <a:pt x="6816" y="6182"/>
                  </a:cubicBezTo>
                  <a:cubicBezTo>
                    <a:pt x="5865" y="5073"/>
                    <a:pt x="4914" y="2695"/>
                    <a:pt x="3012" y="348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38"/>
            <p:cNvSpPr/>
            <p:nvPr/>
          </p:nvSpPr>
          <p:spPr>
            <a:xfrm>
              <a:off x="4283525" y="765150"/>
              <a:ext cx="206075" cy="352725"/>
            </a:xfrm>
            <a:custGeom>
              <a:rect b="b" l="l" r="r" t="t"/>
              <a:pathLst>
                <a:path extrusionOk="0" h="14109" w="8243">
                  <a:moveTo>
                    <a:pt x="0" y="1"/>
                  </a:moveTo>
                  <a:cubicBezTo>
                    <a:pt x="1585" y="952"/>
                    <a:pt x="2854" y="2695"/>
                    <a:pt x="3963" y="4122"/>
                  </a:cubicBezTo>
                  <a:cubicBezTo>
                    <a:pt x="6182" y="6817"/>
                    <a:pt x="7292" y="10304"/>
                    <a:pt x="8243" y="14108"/>
                  </a:cubicBezTo>
                  <a:cubicBezTo>
                    <a:pt x="7292" y="12048"/>
                    <a:pt x="6341" y="9828"/>
                    <a:pt x="5390" y="7768"/>
                  </a:cubicBezTo>
                  <a:cubicBezTo>
                    <a:pt x="4914" y="6658"/>
                    <a:pt x="4280" y="5866"/>
                    <a:pt x="3646" y="4915"/>
                  </a:cubicBezTo>
                  <a:cubicBezTo>
                    <a:pt x="2854" y="4122"/>
                    <a:pt x="2378" y="3171"/>
                    <a:pt x="1268" y="2695"/>
                  </a:cubicBezTo>
                  <a:cubicBezTo>
                    <a:pt x="2219" y="4281"/>
                    <a:pt x="3805" y="5549"/>
                    <a:pt x="4597" y="7451"/>
                  </a:cubicBezTo>
                  <a:cubicBezTo>
                    <a:pt x="5390" y="9194"/>
                    <a:pt x="6024" y="11255"/>
                    <a:pt x="6975" y="12999"/>
                  </a:cubicBezTo>
                  <a:cubicBezTo>
                    <a:pt x="6658" y="12999"/>
                    <a:pt x="6499" y="12682"/>
                    <a:pt x="6182" y="12523"/>
                  </a:cubicBezTo>
                  <a:cubicBezTo>
                    <a:pt x="5231" y="9987"/>
                    <a:pt x="4122" y="7609"/>
                    <a:pt x="2537" y="5707"/>
                  </a:cubicBezTo>
                  <a:cubicBezTo>
                    <a:pt x="2219" y="5390"/>
                    <a:pt x="1585" y="5073"/>
                    <a:pt x="1427" y="4756"/>
                  </a:cubicBezTo>
                  <a:cubicBezTo>
                    <a:pt x="1268" y="4281"/>
                    <a:pt x="1427" y="3805"/>
                    <a:pt x="1268" y="3330"/>
                  </a:cubicBezTo>
                  <a:cubicBezTo>
                    <a:pt x="951" y="2061"/>
                    <a:pt x="634" y="1110"/>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38"/>
            <p:cNvSpPr/>
            <p:nvPr/>
          </p:nvSpPr>
          <p:spPr>
            <a:xfrm>
              <a:off x="3653450" y="773075"/>
              <a:ext cx="39650" cy="47575"/>
            </a:xfrm>
            <a:custGeom>
              <a:rect b="b" l="l" r="r" t="t"/>
              <a:pathLst>
                <a:path extrusionOk="0" h="1903" w="1586">
                  <a:moveTo>
                    <a:pt x="1585" y="1"/>
                  </a:moveTo>
                  <a:cubicBezTo>
                    <a:pt x="1427" y="635"/>
                    <a:pt x="951" y="1427"/>
                    <a:pt x="317" y="1903"/>
                  </a:cubicBezTo>
                  <a:cubicBezTo>
                    <a:pt x="317" y="1744"/>
                    <a:pt x="317" y="1427"/>
                    <a:pt x="0" y="1427"/>
                  </a:cubicBezTo>
                  <a:cubicBezTo>
                    <a:pt x="0" y="1269"/>
                    <a:pt x="317" y="1110"/>
                    <a:pt x="476" y="952"/>
                  </a:cubicBezTo>
                  <a:cubicBezTo>
                    <a:pt x="634" y="1110"/>
                    <a:pt x="317" y="1110"/>
                    <a:pt x="476" y="1269"/>
                  </a:cubicBezTo>
                  <a:cubicBezTo>
                    <a:pt x="951" y="952"/>
                    <a:pt x="1268" y="476"/>
                    <a:pt x="15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38"/>
            <p:cNvSpPr/>
            <p:nvPr/>
          </p:nvSpPr>
          <p:spPr>
            <a:xfrm>
              <a:off x="4743200" y="781000"/>
              <a:ext cx="348750" cy="673700"/>
            </a:xfrm>
            <a:custGeom>
              <a:rect b="b" l="l" r="r" t="t"/>
              <a:pathLst>
                <a:path extrusionOk="0" h="26948" w="13950">
                  <a:moveTo>
                    <a:pt x="4122" y="26948"/>
                  </a:moveTo>
                  <a:cubicBezTo>
                    <a:pt x="1586" y="24094"/>
                    <a:pt x="0" y="19339"/>
                    <a:pt x="793" y="13316"/>
                  </a:cubicBezTo>
                  <a:cubicBezTo>
                    <a:pt x="951" y="11572"/>
                    <a:pt x="1110" y="9828"/>
                    <a:pt x="1586" y="8560"/>
                  </a:cubicBezTo>
                  <a:cubicBezTo>
                    <a:pt x="1903" y="7609"/>
                    <a:pt x="2695" y="6658"/>
                    <a:pt x="3171" y="5866"/>
                  </a:cubicBezTo>
                  <a:cubicBezTo>
                    <a:pt x="3805" y="4915"/>
                    <a:pt x="4280" y="3805"/>
                    <a:pt x="4756" y="3171"/>
                  </a:cubicBezTo>
                  <a:cubicBezTo>
                    <a:pt x="5390" y="2378"/>
                    <a:pt x="6499" y="1110"/>
                    <a:pt x="7133" y="793"/>
                  </a:cubicBezTo>
                  <a:cubicBezTo>
                    <a:pt x="8560" y="1"/>
                    <a:pt x="11096" y="159"/>
                    <a:pt x="13474" y="159"/>
                  </a:cubicBezTo>
                  <a:cubicBezTo>
                    <a:pt x="13949" y="159"/>
                    <a:pt x="12681" y="318"/>
                    <a:pt x="12364" y="318"/>
                  </a:cubicBezTo>
                  <a:cubicBezTo>
                    <a:pt x="10145" y="318"/>
                    <a:pt x="9035" y="952"/>
                    <a:pt x="7609" y="1903"/>
                  </a:cubicBezTo>
                  <a:cubicBezTo>
                    <a:pt x="6499" y="2537"/>
                    <a:pt x="5390" y="3171"/>
                    <a:pt x="4756" y="3964"/>
                  </a:cubicBezTo>
                  <a:cubicBezTo>
                    <a:pt x="2220" y="6658"/>
                    <a:pt x="317" y="12048"/>
                    <a:pt x="1110" y="17595"/>
                  </a:cubicBezTo>
                  <a:cubicBezTo>
                    <a:pt x="1586" y="21083"/>
                    <a:pt x="3329" y="23936"/>
                    <a:pt x="4122" y="2694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38"/>
            <p:cNvSpPr/>
            <p:nvPr/>
          </p:nvSpPr>
          <p:spPr>
            <a:xfrm>
              <a:off x="5147400" y="836475"/>
              <a:ext cx="91175" cy="31750"/>
            </a:xfrm>
            <a:custGeom>
              <a:rect b="b" l="l" r="r" t="t"/>
              <a:pathLst>
                <a:path extrusionOk="0" h="1270" w="3647">
                  <a:moveTo>
                    <a:pt x="0" y="477"/>
                  </a:moveTo>
                  <a:cubicBezTo>
                    <a:pt x="159" y="159"/>
                    <a:pt x="476" y="159"/>
                    <a:pt x="634" y="1"/>
                  </a:cubicBezTo>
                  <a:cubicBezTo>
                    <a:pt x="1744" y="318"/>
                    <a:pt x="2695" y="794"/>
                    <a:pt x="3488" y="1111"/>
                  </a:cubicBezTo>
                  <a:cubicBezTo>
                    <a:pt x="3646" y="1111"/>
                    <a:pt x="3488" y="1269"/>
                    <a:pt x="3488" y="1269"/>
                  </a:cubicBezTo>
                  <a:cubicBezTo>
                    <a:pt x="2378" y="794"/>
                    <a:pt x="1585" y="318"/>
                    <a:pt x="0" y="31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38"/>
            <p:cNvSpPr/>
            <p:nvPr/>
          </p:nvSpPr>
          <p:spPr>
            <a:xfrm>
              <a:off x="3673250" y="840450"/>
              <a:ext cx="245725" cy="95125"/>
            </a:xfrm>
            <a:custGeom>
              <a:rect b="b" l="l" r="r" t="t"/>
              <a:pathLst>
                <a:path extrusionOk="0" h="3805" w="9829">
                  <a:moveTo>
                    <a:pt x="1" y="793"/>
                  </a:moveTo>
                  <a:cubicBezTo>
                    <a:pt x="635" y="0"/>
                    <a:pt x="2537" y="318"/>
                    <a:pt x="3805" y="318"/>
                  </a:cubicBezTo>
                  <a:cubicBezTo>
                    <a:pt x="6183" y="635"/>
                    <a:pt x="7926" y="3012"/>
                    <a:pt x="9829" y="3805"/>
                  </a:cubicBezTo>
                  <a:cubicBezTo>
                    <a:pt x="8719" y="3646"/>
                    <a:pt x="7451" y="2854"/>
                    <a:pt x="5866" y="2537"/>
                  </a:cubicBezTo>
                  <a:cubicBezTo>
                    <a:pt x="4281" y="2378"/>
                    <a:pt x="2062" y="2854"/>
                    <a:pt x="952" y="2061"/>
                  </a:cubicBezTo>
                  <a:cubicBezTo>
                    <a:pt x="476" y="1744"/>
                    <a:pt x="159" y="1269"/>
                    <a:pt x="1" y="7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38"/>
            <p:cNvSpPr/>
            <p:nvPr/>
          </p:nvSpPr>
          <p:spPr>
            <a:xfrm>
              <a:off x="3934800" y="864225"/>
              <a:ext cx="134750" cy="178350"/>
            </a:xfrm>
            <a:custGeom>
              <a:rect b="b" l="l" r="r" t="t"/>
              <a:pathLst>
                <a:path extrusionOk="0" h="7134" w="5390">
                  <a:moveTo>
                    <a:pt x="1" y="1"/>
                  </a:moveTo>
                  <a:cubicBezTo>
                    <a:pt x="952" y="1"/>
                    <a:pt x="2220" y="476"/>
                    <a:pt x="3488" y="476"/>
                  </a:cubicBezTo>
                  <a:cubicBezTo>
                    <a:pt x="4597" y="2220"/>
                    <a:pt x="4122" y="5548"/>
                    <a:pt x="5390" y="7133"/>
                  </a:cubicBezTo>
                  <a:cubicBezTo>
                    <a:pt x="3329" y="6341"/>
                    <a:pt x="3805" y="2695"/>
                    <a:pt x="1903" y="1110"/>
                  </a:cubicBezTo>
                  <a:cubicBezTo>
                    <a:pt x="1269" y="635"/>
                    <a:pt x="793" y="476"/>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38"/>
            <p:cNvSpPr/>
            <p:nvPr/>
          </p:nvSpPr>
          <p:spPr>
            <a:xfrm>
              <a:off x="2920350" y="888000"/>
              <a:ext cx="15875" cy="19850"/>
            </a:xfrm>
            <a:custGeom>
              <a:rect b="b" l="l" r="r" t="t"/>
              <a:pathLst>
                <a:path extrusionOk="0" h="794" w="635">
                  <a:moveTo>
                    <a:pt x="317" y="1"/>
                  </a:moveTo>
                  <a:cubicBezTo>
                    <a:pt x="476" y="1"/>
                    <a:pt x="476" y="159"/>
                    <a:pt x="634" y="159"/>
                  </a:cubicBezTo>
                  <a:cubicBezTo>
                    <a:pt x="634" y="635"/>
                    <a:pt x="317" y="476"/>
                    <a:pt x="159" y="793"/>
                  </a:cubicBezTo>
                  <a:cubicBezTo>
                    <a:pt x="0" y="635"/>
                    <a:pt x="317" y="318"/>
                    <a:pt x="3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38"/>
            <p:cNvSpPr/>
            <p:nvPr/>
          </p:nvSpPr>
          <p:spPr>
            <a:xfrm>
              <a:off x="5198925" y="903850"/>
              <a:ext cx="19825" cy="19850"/>
            </a:xfrm>
            <a:custGeom>
              <a:rect b="b" l="l" r="r" t="t"/>
              <a:pathLst>
                <a:path extrusionOk="0" h="794" w="793">
                  <a:moveTo>
                    <a:pt x="793" y="1"/>
                  </a:moveTo>
                  <a:cubicBezTo>
                    <a:pt x="476" y="318"/>
                    <a:pt x="159" y="476"/>
                    <a:pt x="0" y="793"/>
                  </a:cubicBezTo>
                  <a:cubicBezTo>
                    <a:pt x="0" y="793"/>
                    <a:pt x="317" y="1"/>
                    <a:pt x="7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38"/>
            <p:cNvSpPr/>
            <p:nvPr/>
          </p:nvSpPr>
          <p:spPr>
            <a:xfrm>
              <a:off x="5076075" y="907825"/>
              <a:ext cx="27750" cy="47575"/>
            </a:xfrm>
            <a:custGeom>
              <a:rect b="b" l="l" r="r" t="t"/>
              <a:pathLst>
                <a:path extrusionOk="0" h="1903" w="1110">
                  <a:moveTo>
                    <a:pt x="793" y="317"/>
                  </a:moveTo>
                  <a:cubicBezTo>
                    <a:pt x="793" y="159"/>
                    <a:pt x="317" y="317"/>
                    <a:pt x="476" y="159"/>
                  </a:cubicBezTo>
                  <a:cubicBezTo>
                    <a:pt x="634" y="0"/>
                    <a:pt x="793" y="0"/>
                    <a:pt x="1110" y="0"/>
                  </a:cubicBezTo>
                  <a:cubicBezTo>
                    <a:pt x="793" y="634"/>
                    <a:pt x="476" y="1268"/>
                    <a:pt x="0" y="1902"/>
                  </a:cubicBezTo>
                  <a:cubicBezTo>
                    <a:pt x="159" y="1585"/>
                    <a:pt x="159" y="476"/>
                    <a:pt x="793" y="31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38"/>
            <p:cNvSpPr/>
            <p:nvPr/>
          </p:nvSpPr>
          <p:spPr>
            <a:xfrm>
              <a:off x="5341575" y="907825"/>
              <a:ext cx="87200" cy="35675"/>
            </a:xfrm>
            <a:custGeom>
              <a:rect b="b" l="l" r="r" t="t"/>
              <a:pathLst>
                <a:path extrusionOk="0" h="1427" w="3488">
                  <a:moveTo>
                    <a:pt x="0" y="0"/>
                  </a:moveTo>
                  <a:cubicBezTo>
                    <a:pt x="1268" y="159"/>
                    <a:pt x="2536" y="793"/>
                    <a:pt x="3488" y="1427"/>
                  </a:cubicBezTo>
                  <a:cubicBezTo>
                    <a:pt x="2378" y="1268"/>
                    <a:pt x="1110" y="634"/>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38"/>
            <p:cNvSpPr/>
            <p:nvPr/>
          </p:nvSpPr>
          <p:spPr>
            <a:xfrm>
              <a:off x="5813125" y="923675"/>
              <a:ext cx="31750" cy="31725"/>
            </a:xfrm>
            <a:custGeom>
              <a:rect b="b" l="l" r="r" t="t"/>
              <a:pathLst>
                <a:path extrusionOk="0" h="1269" w="1270">
                  <a:moveTo>
                    <a:pt x="1269" y="0"/>
                  </a:moveTo>
                  <a:cubicBezTo>
                    <a:pt x="1111" y="476"/>
                    <a:pt x="476" y="951"/>
                    <a:pt x="1" y="1268"/>
                  </a:cubicBezTo>
                  <a:cubicBezTo>
                    <a:pt x="159" y="951"/>
                    <a:pt x="952" y="476"/>
                    <a:pt x="1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38"/>
            <p:cNvSpPr/>
            <p:nvPr/>
          </p:nvSpPr>
          <p:spPr>
            <a:xfrm>
              <a:off x="4311250" y="923675"/>
              <a:ext cx="75325" cy="217975"/>
            </a:xfrm>
            <a:custGeom>
              <a:rect b="b" l="l" r="r" t="t"/>
              <a:pathLst>
                <a:path extrusionOk="0" h="8719" w="3013">
                  <a:moveTo>
                    <a:pt x="476" y="0"/>
                  </a:moveTo>
                  <a:cubicBezTo>
                    <a:pt x="1110" y="1427"/>
                    <a:pt x="1745" y="3012"/>
                    <a:pt x="1903" y="4914"/>
                  </a:cubicBezTo>
                  <a:cubicBezTo>
                    <a:pt x="1903" y="6658"/>
                    <a:pt x="1903" y="7767"/>
                    <a:pt x="3013" y="8718"/>
                  </a:cubicBezTo>
                  <a:cubicBezTo>
                    <a:pt x="2379" y="8560"/>
                    <a:pt x="1269" y="8401"/>
                    <a:pt x="952" y="7609"/>
                  </a:cubicBezTo>
                  <a:cubicBezTo>
                    <a:pt x="793" y="7133"/>
                    <a:pt x="793" y="6499"/>
                    <a:pt x="635" y="5707"/>
                  </a:cubicBezTo>
                  <a:cubicBezTo>
                    <a:pt x="476" y="5231"/>
                    <a:pt x="1" y="4597"/>
                    <a:pt x="1" y="4280"/>
                  </a:cubicBezTo>
                  <a:cubicBezTo>
                    <a:pt x="1" y="3804"/>
                    <a:pt x="318" y="3487"/>
                    <a:pt x="318" y="3170"/>
                  </a:cubicBezTo>
                  <a:cubicBezTo>
                    <a:pt x="635" y="2219"/>
                    <a:pt x="476" y="951"/>
                    <a:pt x="4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38"/>
            <p:cNvSpPr/>
            <p:nvPr/>
          </p:nvSpPr>
          <p:spPr>
            <a:xfrm>
              <a:off x="4358825" y="951400"/>
              <a:ext cx="39650" cy="79275"/>
            </a:xfrm>
            <a:custGeom>
              <a:rect b="b" l="l" r="r" t="t"/>
              <a:pathLst>
                <a:path extrusionOk="0" h="3171" w="1586">
                  <a:moveTo>
                    <a:pt x="1585" y="3171"/>
                  </a:moveTo>
                  <a:cubicBezTo>
                    <a:pt x="1268" y="2854"/>
                    <a:pt x="1110" y="2220"/>
                    <a:pt x="634" y="2061"/>
                  </a:cubicBezTo>
                  <a:cubicBezTo>
                    <a:pt x="634" y="1269"/>
                    <a:pt x="0" y="318"/>
                    <a:pt x="0" y="1"/>
                  </a:cubicBezTo>
                  <a:cubicBezTo>
                    <a:pt x="476" y="1110"/>
                    <a:pt x="1110" y="2061"/>
                    <a:pt x="1585" y="317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38"/>
            <p:cNvSpPr/>
            <p:nvPr/>
          </p:nvSpPr>
          <p:spPr>
            <a:xfrm>
              <a:off x="3708925" y="947450"/>
              <a:ext cx="214025" cy="95125"/>
            </a:xfrm>
            <a:custGeom>
              <a:rect b="b" l="l" r="r" t="t"/>
              <a:pathLst>
                <a:path extrusionOk="0" h="3805" w="8561">
                  <a:moveTo>
                    <a:pt x="1" y="951"/>
                  </a:moveTo>
                  <a:cubicBezTo>
                    <a:pt x="1" y="634"/>
                    <a:pt x="159" y="476"/>
                    <a:pt x="476" y="159"/>
                  </a:cubicBezTo>
                  <a:cubicBezTo>
                    <a:pt x="2378" y="0"/>
                    <a:pt x="4122" y="793"/>
                    <a:pt x="5548" y="1585"/>
                  </a:cubicBezTo>
                  <a:cubicBezTo>
                    <a:pt x="6658" y="2219"/>
                    <a:pt x="7609" y="2853"/>
                    <a:pt x="8560" y="3646"/>
                  </a:cubicBezTo>
                  <a:cubicBezTo>
                    <a:pt x="8402" y="3804"/>
                    <a:pt x="8402" y="3646"/>
                    <a:pt x="8402" y="3646"/>
                  </a:cubicBezTo>
                  <a:cubicBezTo>
                    <a:pt x="6499" y="2853"/>
                    <a:pt x="3963" y="2536"/>
                    <a:pt x="1744" y="1902"/>
                  </a:cubicBezTo>
                  <a:cubicBezTo>
                    <a:pt x="952" y="1744"/>
                    <a:pt x="159" y="1744"/>
                    <a:pt x="1" y="95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38"/>
            <p:cNvSpPr/>
            <p:nvPr/>
          </p:nvSpPr>
          <p:spPr>
            <a:xfrm>
              <a:off x="5492150" y="979150"/>
              <a:ext cx="225900" cy="47575"/>
            </a:xfrm>
            <a:custGeom>
              <a:rect b="b" l="l" r="r" t="t"/>
              <a:pathLst>
                <a:path extrusionOk="0" h="1903" w="9036">
                  <a:moveTo>
                    <a:pt x="1" y="0"/>
                  </a:moveTo>
                  <a:cubicBezTo>
                    <a:pt x="3012" y="951"/>
                    <a:pt x="5390" y="951"/>
                    <a:pt x="9036" y="634"/>
                  </a:cubicBezTo>
                  <a:cubicBezTo>
                    <a:pt x="6658" y="1902"/>
                    <a:pt x="1744" y="1744"/>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38"/>
            <p:cNvSpPr/>
            <p:nvPr/>
          </p:nvSpPr>
          <p:spPr>
            <a:xfrm>
              <a:off x="4917550" y="991025"/>
              <a:ext cx="103075" cy="43625"/>
            </a:xfrm>
            <a:custGeom>
              <a:rect b="b" l="l" r="r" t="t"/>
              <a:pathLst>
                <a:path extrusionOk="0" h="1745" w="4123">
                  <a:moveTo>
                    <a:pt x="4122" y="1"/>
                  </a:moveTo>
                  <a:cubicBezTo>
                    <a:pt x="3330" y="952"/>
                    <a:pt x="1427" y="1110"/>
                    <a:pt x="1" y="1744"/>
                  </a:cubicBezTo>
                  <a:cubicBezTo>
                    <a:pt x="635" y="1269"/>
                    <a:pt x="1427" y="1110"/>
                    <a:pt x="2061" y="793"/>
                  </a:cubicBezTo>
                  <a:cubicBezTo>
                    <a:pt x="2854" y="476"/>
                    <a:pt x="3488" y="318"/>
                    <a:pt x="41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38"/>
            <p:cNvSpPr/>
            <p:nvPr/>
          </p:nvSpPr>
          <p:spPr>
            <a:xfrm>
              <a:off x="2535950" y="1002925"/>
              <a:ext cx="51550" cy="27750"/>
            </a:xfrm>
            <a:custGeom>
              <a:rect b="b" l="l" r="r" t="t"/>
              <a:pathLst>
                <a:path extrusionOk="0" h="1110" w="2062">
                  <a:moveTo>
                    <a:pt x="1" y="1110"/>
                  </a:moveTo>
                  <a:cubicBezTo>
                    <a:pt x="1" y="0"/>
                    <a:pt x="1744" y="476"/>
                    <a:pt x="2061" y="1110"/>
                  </a:cubicBezTo>
                  <a:cubicBezTo>
                    <a:pt x="1586" y="951"/>
                    <a:pt x="635" y="951"/>
                    <a:pt x="1" y="111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38"/>
            <p:cNvSpPr/>
            <p:nvPr/>
          </p:nvSpPr>
          <p:spPr>
            <a:xfrm>
              <a:off x="5607075" y="1022725"/>
              <a:ext cx="150600" cy="51550"/>
            </a:xfrm>
            <a:custGeom>
              <a:rect b="b" l="l" r="r" t="t"/>
              <a:pathLst>
                <a:path extrusionOk="0" h="2062" w="6024">
                  <a:moveTo>
                    <a:pt x="6024" y="1"/>
                  </a:moveTo>
                  <a:cubicBezTo>
                    <a:pt x="4597" y="1111"/>
                    <a:pt x="2537" y="1903"/>
                    <a:pt x="0" y="2062"/>
                  </a:cubicBezTo>
                  <a:cubicBezTo>
                    <a:pt x="159" y="1745"/>
                    <a:pt x="159" y="1269"/>
                    <a:pt x="0" y="1111"/>
                  </a:cubicBezTo>
                  <a:cubicBezTo>
                    <a:pt x="2537" y="1269"/>
                    <a:pt x="4122" y="476"/>
                    <a:pt x="60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38"/>
            <p:cNvSpPr/>
            <p:nvPr/>
          </p:nvSpPr>
          <p:spPr>
            <a:xfrm>
              <a:off x="3007525" y="1026700"/>
              <a:ext cx="11900" cy="15875"/>
            </a:xfrm>
            <a:custGeom>
              <a:rect b="b" l="l" r="r" t="t"/>
              <a:pathLst>
                <a:path extrusionOk="0" h="635" w="476">
                  <a:moveTo>
                    <a:pt x="476" y="0"/>
                  </a:moveTo>
                  <a:cubicBezTo>
                    <a:pt x="476" y="159"/>
                    <a:pt x="159" y="476"/>
                    <a:pt x="159" y="634"/>
                  </a:cubicBezTo>
                  <a:cubicBezTo>
                    <a:pt x="0" y="476"/>
                    <a:pt x="317" y="159"/>
                    <a:pt x="476" y="0"/>
                  </a:cubicBezTo>
                  <a:close/>
                </a:path>
              </a:pathLst>
            </a:custGeom>
            <a:solidFill>
              <a:srgbClr val="4F46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38"/>
            <p:cNvSpPr/>
            <p:nvPr/>
          </p:nvSpPr>
          <p:spPr>
            <a:xfrm>
              <a:off x="3701000" y="1038575"/>
              <a:ext cx="198150" cy="202125"/>
            </a:xfrm>
            <a:custGeom>
              <a:rect b="b" l="l" r="r" t="t"/>
              <a:pathLst>
                <a:path extrusionOk="0" h="8085" w="7926">
                  <a:moveTo>
                    <a:pt x="635" y="2062"/>
                  </a:moveTo>
                  <a:cubicBezTo>
                    <a:pt x="1110" y="1111"/>
                    <a:pt x="159" y="635"/>
                    <a:pt x="1" y="1"/>
                  </a:cubicBezTo>
                  <a:cubicBezTo>
                    <a:pt x="159" y="159"/>
                    <a:pt x="318" y="477"/>
                    <a:pt x="635" y="477"/>
                  </a:cubicBezTo>
                  <a:cubicBezTo>
                    <a:pt x="635" y="635"/>
                    <a:pt x="793" y="635"/>
                    <a:pt x="793" y="794"/>
                  </a:cubicBezTo>
                  <a:cubicBezTo>
                    <a:pt x="3329" y="3013"/>
                    <a:pt x="6341" y="4598"/>
                    <a:pt x="7767" y="7926"/>
                  </a:cubicBezTo>
                  <a:cubicBezTo>
                    <a:pt x="7926" y="8085"/>
                    <a:pt x="7767" y="7926"/>
                    <a:pt x="7767" y="7926"/>
                  </a:cubicBezTo>
                  <a:cubicBezTo>
                    <a:pt x="7450" y="7768"/>
                    <a:pt x="7292" y="7292"/>
                    <a:pt x="6975" y="6975"/>
                  </a:cubicBezTo>
                  <a:cubicBezTo>
                    <a:pt x="5390" y="4915"/>
                    <a:pt x="2061" y="4281"/>
                    <a:pt x="635" y="206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38"/>
            <p:cNvSpPr/>
            <p:nvPr/>
          </p:nvSpPr>
          <p:spPr>
            <a:xfrm>
              <a:off x="2631050" y="1054450"/>
              <a:ext cx="190250" cy="114925"/>
            </a:xfrm>
            <a:custGeom>
              <a:rect b="b" l="l" r="r" t="t"/>
              <a:pathLst>
                <a:path extrusionOk="0" h="4597" w="7610">
                  <a:moveTo>
                    <a:pt x="1" y="0"/>
                  </a:moveTo>
                  <a:cubicBezTo>
                    <a:pt x="1111" y="793"/>
                    <a:pt x="1745" y="2378"/>
                    <a:pt x="3013" y="3170"/>
                  </a:cubicBezTo>
                  <a:cubicBezTo>
                    <a:pt x="4122" y="3804"/>
                    <a:pt x="6183" y="4121"/>
                    <a:pt x="7609" y="3804"/>
                  </a:cubicBezTo>
                  <a:cubicBezTo>
                    <a:pt x="7134" y="4121"/>
                    <a:pt x="6183" y="4280"/>
                    <a:pt x="5390" y="4438"/>
                  </a:cubicBezTo>
                  <a:cubicBezTo>
                    <a:pt x="4122" y="4597"/>
                    <a:pt x="3171" y="4597"/>
                    <a:pt x="2537" y="3963"/>
                  </a:cubicBezTo>
                  <a:cubicBezTo>
                    <a:pt x="1428" y="3170"/>
                    <a:pt x="794" y="1427"/>
                    <a:pt x="1" y="1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38"/>
            <p:cNvSpPr/>
            <p:nvPr/>
          </p:nvSpPr>
          <p:spPr>
            <a:xfrm>
              <a:off x="2920350" y="1058400"/>
              <a:ext cx="23800" cy="35700"/>
            </a:xfrm>
            <a:custGeom>
              <a:rect b="b" l="l" r="r" t="t"/>
              <a:pathLst>
                <a:path extrusionOk="0" h="1428" w="952">
                  <a:moveTo>
                    <a:pt x="951" y="1"/>
                  </a:moveTo>
                  <a:cubicBezTo>
                    <a:pt x="951" y="793"/>
                    <a:pt x="634" y="1110"/>
                    <a:pt x="159" y="1427"/>
                  </a:cubicBezTo>
                  <a:cubicBezTo>
                    <a:pt x="0" y="793"/>
                    <a:pt x="476" y="318"/>
                    <a:pt x="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38"/>
            <p:cNvSpPr/>
            <p:nvPr/>
          </p:nvSpPr>
          <p:spPr>
            <a:xfrm>
              <a:off x="4382600" y="1062375"/>
              <a:ext cx="39650" cy="47575"/>
            </a:xfrm>
            <a:custGeom>
              <a:rect b="b" l="l" r="r" t="t"/>
              <a:pathLst>
                <a:path extrusionOk="0" h="1903" w="1586">
                  <a:moveTo>
                    <a:pt x="0" y="0"/>
                  </a:moveTo>
                  <a:cubicBezTo>
                    <a:pt x="634" y="476"/>
                    <a:pt x="1268" y="1268"/>
                    <a:pt x="1585" y="1902"/>
                  </a:cubicBezTo>
                  <a:cubicBezTo>
                    <a:pt x="1110" y="1427"/>
                    <a:pt x="634" y="634"/>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38"/>
            <p:cNvSpPr/>
            <p:nvPr/>
          </p:nvSpPr>
          <p:spPr>
            <a:xfrm>
              <a:off x="4885850" y="1062375"/>
              <a:ext cx="63425" cy="43600"/>
            </a:xfrm>
            <a:custGeom>
              <a:rect b="b" l="l" r="r" t="t"/>
              <a:pathLst>
                <a:path extrusionOk="0" h="1744" w="2537">
                  <a:moveTo>
                    <a:pt x="2537" y="0"/>
                  </a:moveTo>
                  <a:cubicBezTo>
                    <a:pt x="2220" y="951"/>
                    <a:pt x="952" y="1427"/>
                    <a:pt x="1" y="1744"/>
                  </a:cubicBezTo>
                  <a:cubicBezTo>
                    <a:pt x="159" y="476"/>
                    <a:pt x="1744" y="634"/>
                    <a:pt x="25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38"/>
            <p:cNvSpPr/>
            <p:nvPr/>
          </p:nvSpPr>
          <p:spPr>
            <a:xfrm>
              <a:off x="3059025" y="1062375"/>
              <a:ext cx="186275" cy="23800"/>
            </a:xfrm>
            <a:custGeom>
              <a:rect b="b" l="l" r="r" t="t"/>
              <a:pathLst>
                <a:path extrusionOk="0" h="952" w="7451">
                  <a:moveTo>
                    <a:pt x="7292" y="317"/>
                  </a:moveTo>
                  <a:cubicBezTo>
                    <a:pt x="7451" y="317"/>
                    <a:pt x="6817" y="793"/>
                    <a:pt x="6500" y="951"/>
                  </a:cubicBezTo>
                  <a:cubicBezTo>
                    <a:pt x="6341" y="951"/>
                    <a:pt x="5866" y="951"/>
                    <a:pt x="5549" y="793"/>
                  </a:cubicBezTo>
                  <a:cubicBezTo>
                    <a:pt x="4598" y="793"/>
                    <a:pt x="3488" y="793"/>
                    <a:pt x="2379" y="793"/>
                  </a:cubicBezTo>
                  <a:cubicBezTo>
                    <a:pt x="1428" y="634"/>
                    <a:pt x="318" y="793"/>
                    <a:pt x="1" y="159"/>
                  </a:cubicBezTo>
                  <a:cubicBezTo>
                    <a:pt x="1903" y="0"/>
                    <a:pt x="4439" y="793"/>
                    <a:pt x="6341" y="634"/>
                  </a:cubicBezTo>
                  <a:cubicBezTo>
                    <a:pt x="6658" y="634"/>
                    <a:pt x="6975" y="634"/>
                    <a:pt x="7292" y="31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38"/>
            <p:cNvSpPr/>
            <p:nvPr/>
          </p:nvSpPr>
          <p:spPr>
            <a:xfrm>
              <a:off x="3792150" y="1066325"/>
              <a:ext cx="174375" cy="126825"/>
            </a:xfrm>
            <a:custGeom>
              <a:rect b="b" l="l" r="r" t="t"/>
              <a:pathLst>
                <a:path extrusionOk="0" h="5073" w="6975">
                  <a:moveTo>
                    <a:pt x="3170" y="1110"/>
                  </a:moveTo>
                  <a:cubicBezTo>
                    <a:pt x="2695" y="2378"/>
                    <a:pt x="4121" y="3329"/>
                    <a:pt x="4597" y="4280"/>
                  </a:cubicBezTo>
                  <a:cubicBezTo>
                    <a:pt x="2853" y="3329"/>
                    <a:pt x="1902" y="952"/>
                    <a:pt x="0" y="1"/>
                  </a:cubicBezTo>
                  <a:cubicBezTo>
                    <a:pt x="1110" y="159"/>
                    <a:pt x="2536" y="159"/>
                    <a:pt x="3487" y="793"/>
                  </a:cubicBezTo>
                  <a:cubicBezTo>
                    <a:pt x="3646" y="952"/>
                    <a:pt x="3963" y="1586"/>
                    <a:pt x="4280" y="1903"/>
                  </a:cubicBezTo>
                  <a:cubicBezTo>
                    <a:pt x="4914" y="3012"/>
                    <a:pt x="5865" y="4280"/>
                    <a:pt x="6975" y="5073"/>
                  </a:cubicBezTo>
                  <a:cubicBezTo>
                    <a:pt x="5073" y="4597"/>
                    <a:pt x="4121" y="2695"/>
                    <a:pt x="3170" y="111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38"/>
            <p:cNvSpPr/>
            <p:nvPr/>
          </p:nvSpPr>
          <p:spPr>
            <a:xfrm>
              <a:off x="3907050" y="1094075"/>
              <a:ext cx="126850" cy="103050"/>
            </a:xfrm>
            <a:custGeom>
              <a:rect b="b" l="l" r="r" t="t"/>
              <a:pathLst>
                <a:path extrusionOk="0" h="4122" w="5074">
                  <a:moveTo>
                    <a:pt x="1" y="0"/>
                  </a:moveTo>
                  <a:cubicBezTo>
                    <a:pt x="952" y="476"/>
                    <a:pt x="1903" y="476"/>
                    <a:pt x="2696" y="951"/>
                  </a:cubicBezTo>
                  <a:cubicBezTo>
                    <a:pt x="3171" y="2219"/>
                    <a:pt x="4122" y="3170"/>
                    <a:pt x="5073" y="4121"/>
                  </a:cubicBezTo>
                  <a:cubicBezTo>
                    <a:pt x="4756" y="4121"/>
                    <a:pt x="4915" y="3804"/>
                    <a:pt x="4756" y="3804"/>
                  </a:cubicBezTo>
                  <a:cubicBezTo>
                    <a:pt x="3805" y="3487"/>
                    <a:pt x="2854" y="3487"/>
                    <a:pt x="2220" y="2853"/>
                  </a:cubicBezTo>
                  <a:cubicBezTo>
                    <a:pt x="1428" y="2061"/>
                    <a:pt x="794" y="111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38"/>
            <p:cNvSpPr/>
            <p:nvPr/>
          </p:nvSpPr>
          <p:spPr>
            <a:xfrm>
              <a:off x="2817300" y="1113875"/>
              <a:ext cx="63450" cy="35700"/>
            </a:xfrm>
            <a:custGeom>
              <a:rect b="b" l="l" r="r" t="t"/>
              <a:pathLst>
                <a:path extrusionOk="0" h="1428" w="2538">
                  <a:moveTo>
                    <a:pt x="2379" y="1"/>
                  </a:moveTo>
                  <a:cubicBezTo>
                    <a:pt x="2537" y="476"/>
                    <a:pt x="2379" y="1269"/>
                    <a:pt x="1745" y="1269"/>
                  </a:cubicBezTo>
                  <a:cubicBezTo>
                    <a:pt x="1745" y="952"/>
                    <a:pt x="1745" y="635"/>
                    <a:pt x="1586" y="635"/>
                  </a:cubicBezTo>
                  <a:cubicBezTo>
                    <a:pt x="1269" y="635"/>
                    <a:pt x="1269" y="952"/>
                    <a:pt x="1110" y="1427"/>
                  </a:cubicBezTo>
                  <a:cubicBezTo>
                    <a:pt x="952" y="1427"/>
                    <a:pt x="635" y="1427"/>
                    <a:pt x="318" y="1427"/>
                  </a:cubicBezTo>
                  <a:cubicBezTo>
                    <a:pt x="318" y="1269"/>
                    <a:pt x="159" y="1269"/>
                    <a:pt x="1" y="1269"/>
                  </a:cubicBezTo>
                  <a:cubicBezTo>
                    <a:pt x="635" y="635"/>
                    <a:pt x="1745" y="476"/>
                    <a:pt x="2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38"/>
            <p:cNvSpPr/>
            <p:nvPr/>
          </p:nvSpPr>
          <p:spPr>
            <a:xfrm>
              <a:off x="4897750" y="1121800"/>
              <a:ext cx="110975" cy="118900"/>
            </a:xfrm>
            <a:custGeom>
              <a:rect b="b" l="l" r="r" t="t"/>
              <a:pathLst>
                <a:path extrusionOk="0" h="4756" w="4439">
                  <a:moveTo>
                    <a:pt x="0" y="4756"/>
                  </a:moveTo>
                  <a:cubicBezTo>
                    <a:pt x="0" y="3329"/>
                    <a:pt x="1110" y="2378"/>
                    <a:pt x="1902" y="1586"/>
                  </a:cubicBezTo>
                  <a:cubicBezTo>
                    <a:pt x="2536" y="793"/>
                    <a:pt x="3488" y="318"/>
                    <a:pt x="4280" y="1"/>
                  </a:cubicBezTo>
                  <a:cubicBezTo>
                    <a:pt x="4439" y="159"/>
                    <a:pt x="3963" y="318"/>
                    <a:pt x="3805" y="476"/>
                  </a:cubicBezTo>
                  <a:cubicBezTo>
                    <a:pt x="2378" y="1427"/>
                    <a:pt x="793" y="2854"/>
                    <a:pt x="0" y="475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38"/>
            <p:cNvSpPr/>
            <p:nvPr/>
          </p:nvSpPr>
          <p:spPr>
            <a:xfrm>
              <a:off x="3744600" y="1145575"/>
              <a:ext cx="107000" cy="126850"/>
            </a:xfrm>
            <a:custGeom>
              <a:rect b="b" l="l" r="r" t="t"/>
              <a:pathLst>
                <a:path extrusionOk="0" h="5074" w="4280">
                  <a:moveTo>
                    <a:pt x="0" y="1"/>
                  </a:moveTo>
                  <a:cubicBezTo>
                    <a:pt x="1902" y="952"/>
                    <a:pt x="3329" y="3012"/>
                    <a:pt x="4280" y="5073"/>
                  </a:cubicBezTo>
                  <a:cubicBezTo>
                    <a:pt x="3646" y="4439"/>
                    <a:pt x="2536" y="4281"/>
                    <a:pt x="1902" y="3488"/>
                  </a:cubicBezTo>
                  <a:cubicBezTo>
                    <a:pt x="1585" y="3012"/>
                    <a:pt x="1427" y="2220"/>
                    <a:pt x="1110" y="1586"/>
                  </a:cubicBezTo>
                  <a:cubicBezTo>
                    <a:pt x="793" y="952"/>
                    <a:pt x="476" y="476"/>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38"/>
            <p:cNvSpPr/>
            <p:nvPr/>
          </p:nvSpPr>
          <p:spPr>
            <a:xfrm>
              <a:off x="4442025" y="1145575"/>
              <a:ext cx="63425" cy="111000"/>
            </a:xfrm>
            <a:custGeom>
              <a:rect b="b" l="l" r="r" t="t"/>
              <a:pathLst>
                <a:path extrusionOk="0" h="4440" w="2537">
                  <a:moveTo>
                    <a:pt x="1" y="1"/>
                  </a:moveTo>
                  <a:cubicBezTo>
                    <a:pt x="952" y="952"/>
                    <a:pt x="2537" y="2220"/>
                    <a:pt x="2061" y="4439"/>
                  </a:cubicBezTo>
                  <a:cubicBezTo>
                    <a:pt x="1427" y="3012"/>
                    <a:pt x="952" y="1269"/>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38"/>
            <p:cNvSpPr/>
            <p:nvPr/>
          </p:nvSpPr>
          <p:spPr>
            <a:xfrm>
              <a:off x="4212200" y="1149550"/>
              <a:ext cx="11900" cy="19825"/>
            </a:xfrm>
            <a:custGeom>
              <a:rect b="b" l="l" r="r" t="t"/>
              <a:pathLst>
                <a:path extrusionOk="0" h="793" w="476">
                  <a:moveTo>
                    <a:pt x="317" y="0"/>
                  </a:moveTo>
                  <a:cubicBezTo>
                    <a:pt x="476" y="159"/>
                    <a:pt x="159" y="476"/>
                    <a:pt x="159" y="793"/>
                  </a:cubicBezTo>
                  <a:cubicBezTo>
                    <a:pt x="0" y="634"/>
                    <a:pt x="317" y="317"/>
                    <a:pt x="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38"/>
            <p:cNvSpPr/>
            <p:nvPr/>
          </p:nvSpPr>
          <p:spPr>
            <a:xfrm>
              <a:off x="3383975" y="1228800"/>
              <a:ext cx="91175" cy="344775"/>
            </a:xfrm>
            <a:custGeom>
              <a:rect b="b" l="l" r="r" t="t"/>
              <a:pathLst>
                <a:path extrusionOk="0" h="13791" w="3647">
                  <a:moveTo>
                    <a:pt x="1427" y="3805"/>
                  </a:moveTo>
                  <a:cubicBezTo>
                    <a:pt x="3012" y="3488"/>
                    <a:pt x="2378" y="1110"/>
                    <a:pt x="2854" y="0"/>
                  </a:cubicBezTo>
                  <a:cubicBezTo>
                    <a:pt x="2695" y="1269"/>
                    <a:pt x="3329" y="2378"/>
                    <a:pt x="3488" y="3171"/>
                  </a:cubicBezTo>
                  <a:cubicBezTo>
                    <a:pt x="3646" y="4280"/>
                    <a:pt x="3488" y="5390"/>
                    <a:pt x="3329" y="6499"/>
                  </a:cubicBezTo>
                  <a:cubicBezTo>
                    <a:pt x="3012" y="7450"/>
                    <a:pt x="2854" y="8401"/>
                    <a:pt x="2537" y="9194"/>
                  </a:cubicBezTo>
                  <a:cubicBezTo>
                    <a:pt x="1903" y="10779"/>
                    <a:pt x="793" y="12047"/>
                    <a:pt x="159" y="13474"/>
                  </a:cubicBezTo>
                  <a:cubicBezTo>
                    <a:pt x="159" y="13474"/>
                    <a:pt x="1" y="13791"/>
                    <a:pt x="1" y="13474"/>
                  </a:cubicBezTo>
                  <a:cubicBezTo>
                    <a:pt x="476" y="11730"/>
                    <a:pt x="1903" y="9987"/>
                    <a:pt x="2061" y="8084"/>
                  </a:cubicBezTo>
                  <a:cubicBezTo>
                    <a:pt x="2378" y="6341"/>
                    <a:pt x="1744" y="5073"/>
                    <a:pt x="1427" y="380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38"/>
            <p:cNvSpPr/>
            <p:nvPr/>
          </p:nvSpPr>
          <p:spPr>
            <a:xfrm>
              <a:off x="3423600" y="1236725"/>
              <a:ext cx="158550" cy="321000"/>
            </a:xfrm>
            <a:custGeom>
              <a:rect b="b" l="l" r="r" t="t"/>
              <a:pathLst>
                <a:path extrusionOk="0" h="12840" w="6342">
                  <a:moveTo>
                    <a:pt x="3964" y="6341"/>
                  </a:moveTo>
                  <a:cubicBezTo>
                    <a:pt x="3330" y="6816"/>
                    <a:pt x="3488" y="7609"/>
                    <a:pt x="3171" y="8084"/>
                  </a:cubicBezTo>
                  <a:cubicBezTo>
                    <a:pt x="2537" y="9987"/>
                    <a:pt x="1427" y="11572"/>
                    <a:pt x="1" y="12840"/>
                  </a:cubicBezTo>
                  <a:cubicBezTo>
                    <a:pt x="476" y="11730"/>
                    <a:pt x="1110" y="10621"/>
                    <a:pt x="1586" y="9511"/>
                  </a:cubicBezTo>
                  <a:cubicBezTo>
                    <a:pt x="2378" y="7926"/>
                    <a:pt x="2378" y="6024"/>
                    <a:pt x="2537" y="3963"/>
                  </a:cubicBezTo>
                  <a:cubicBezTo>
                    <a:pt x="2854" y="4122"/>
                    <a:pt x="3171" y="4597"/>
                    <a:pt x="3488" y="4597"/>
                  </a:cubicBezTo>
                  <a:cubicBezTo>
                    <a:pt x="3647" y="4756"/>
                    <a:pt x="3488" y="5073"/>
                    <a:pt x="3488" y="5231"/>
                  </a:cubicBezTo>
                  <a:cubicBezTo>
                    <a:pt x="3647" y="4914"/>
                    <a:pt x="3805" y="4597"/>
                    <a:pt x="4122" y="4439"/>
                  </a:cubicBezTo>
                  <a:cubicBezTo>
                    <a:pt x="3805" y="2854"/>
                    <a:pt x="4756" y="1427"/>
                    <a:pt x="5073" y="0"/>
                  </a:cubicBezTo>
                  <a:cubicBezTo>
                    <a:pt x="6341" y="3012"/>
                    <a:pt x="4915" y="6816"/>
                    <a:pt x="3488" y="9036"/>
                  </a:cubicBezTo>
                  <a:cubicBezTo>
                    <a:pt x="3488" y="9194"/>
                    <a:pt x="3488" y="9353"/>
                    <a:pt x="3171" y="9353"/>
                  </a:cubicBezTo>
                  <a:cubicBezTo>
                    <a:pt x="3647" y="8560"/>
                    <a:pt x="3964" y="7609"/>
                    <a:pt x="3964" y="634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38"/>
            <p:cNvSpPr/>
            <p:nvPr/>
          </p:nvSpPr>
          <p:spPr>
            <a:xfrm>
              <a:off x="3724775" y="1244650"/>
              <a:ext cx="130800" cy="285350"/>
            </a:xfrm>
            <a:custGeom>
              <a:rect b="b" l="l" r="r" t="t"/>
              <a:pathLst>
                <a:path extrusionOk="0" h="11414" w="5232">
                  <a:moveTo>
                    <a:pt x="159" y="0"/>
                  </a:moveTo>
                  <a:lnTo>
                    <a:pt x="159" y="0"/>
                  </a:lnTo>
                  <a:cubicBezTo>
                    <a:pt x="476" y="159"/>
                    <a:pt x="1427" y="1269"/>
                    <a:pt x="1903" y="1586"/>
                  </a:cubicBezTo>
                  <a:cubicBezTo>
                    <a:pt x="3963" y="3805"/>
                    <a:pt x="4439" y="7767"/>
                    <a:pt x="5231" y="11413"/>
                  </a:cubicBezTo>
                  <a:cubicBezTo>
                    <a:pt x="4597" y="10938"/>
                    <a:pt x="4439" y="10145"/>
                    <a:pt x="4122" y="9353"/>
                  </a:cubicBezTo>
                  <a:cubicBezTo>
                    <a:pt x="3646" y="7767"/>
                    <a:pt x="3012" y="6182"/>
                    <a:pt x="2378" y="4914"/>
                  </a:cubicBezTo>
                  <a:cubicBezTo>
                    <a:pt x="2061" y="4122"/>
                    <a:pt x="1903" y="3329"/>
                    <a:pt x="1110" y="3012"/>
                  </a:cubicBezTo>
                  <a:cubicBezTo>
                    <a:pt x="952" y="3646"/>
                    <a:pt x="1427" y="4280"/>
                    <a:pt x="1586" y="4756"/>
                  </a:cubicBezTo>
                  <a:cubicBezTo>
                    <a:pt x="2378" y="6499"/>
                    <a:pt x="3012" y="8560"/>
                    <a:pt x="3646" y="10462"/>
                  </a:cubicBezTo>
                  <a:cubicBezTo>
                    <a:pt x="2695" y="9511"/>
                    <a:pt x="952" y="8560"/>
                    <a:pt x="635" y="6975"/>
                  </a:cubicBezTo>
                  <a:cubicBezTo>
                    <a:pt x="635" y="6658"/>
                    <a:pt x="793" y="6341"/>
                    <a:pt x="793" y="5865"/>
                  </a:cubicBezTo>
                  <a:cubicBezTo>
                    <a:pt x="635" y="3963"/>
                    <a:pt x="793" y="1586"/>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38"/>
            <p:cNvSpPr/>
            <p:nvPr/>
          </p:nvSpPr>
          <p:spPr>
            <a:xfrm>
              <a:off x="3804025" y="1268425"/>
              <a:ext cx="130800" cy="317050"/>
            </a:xfrm>
            <a:custGeom>
              <a:rect b="b" l="l" r="r" t="t"/>
              <a:pathLst>
                <a:path extrusionOk="0" h="12682" w="5232">
                  <a:moveTo>
                    <a:pt x="2695" y="5707"/>
                  </a:moveTo>
                  <a:cubicBezTo>
                    <a:pt x="2537" y="6975"/>
                    <a:pt x="2854" y="7926"/>
                    <a:pt x="3329" y="9036"/>
                  </a:cubicBezTo>
                  <a:cubicBezTo>
                    <a:pt x="3488" y="9511"/>
                    <a:pt x="3646" y="10145"/>
                    <a:pt x="3805" y="10621"/>
                  </a:cubicBezTo>
                  <a:cubicBezTo>
                    <a:pt x="4122" y="11255"/>
                    <a:pt x="4439" y="11730"/>
                    <a:pt x="4439" y="12681"/>
                  </a:cubicBezTo>
                  <a:cubicBezTo>
                    <a:pt x="4122" y="12364"/>
                    <a:pt x="3805" y="11889"/>
                    <a:pt x="3329" y="11572"/>
                  </a:cubicBezTo>
                  <a:cubicBezTo>
                    <a:pt x="2695" y="8085"/>
                    <a:pt x="1903" y="4914"/>
                    <a:pt x="635" y="2378"/>
                  </a:cubicBezTo>
                  <a:cubicBezTo>
                    <a:pt x="635" y="2220"/>
                    <a:pt x="952" y="2537"/>
                    <a:pt x="952" y="2220"/>
                  </a:cubicBezTo>
                  <a:cubicBezTo>
                    <a:pt x="793" y="1427"/>
                    <a:pt x="476" y="635"/>
                    <a:pt x="1" y="1"/>
                  </a:cubicBezTo>
                  <a:cubicBezTo>
                    <a:pt x="476" y="1"/>
                    <a:pt x="952" y="635"/>
                    <a:pt x="1427" y="793"/>
                  </a:cubicBezTo>
                  <a:cubicBezTo>
                    <a:pt x="1586" y="952"/>
                    <a:pt x="1269" y="952"/>
                    <a:pt x="1269" y="1269"/>
                  </a:cubicBezTo>
                  <a:cubicBezTo>
                    <a:pt x="3805" y="3488"/>
                    <a:pt x="3963" y="8085"/>
                    <a:pt x="5232" y="11572"/>
                  </a:cubicBezTo>
                  <a:cubicBezTo>
                    <a:pt x="4122" y="10145"/>
                    <a:pt x="3646" y="7451"/>
                    <a:pt x="2695" y="570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38"/>
            <p:cNvSpPr/>
            <p:nvPr/>
          </p:nvSpPr>
          <p:spPr>
            <a:xfrm>
              <a:off x="3019400" y="1268425"/>
              <a:ext cx="348750" cy="523100"/>
            </a:xfrm>
            <a:custGeom>
              <a:rect b="b" l="l" r="r" t="t"/>
              <a:pathLst>
                <a:path extrusionOk="0" h="20924" w="13950">
                  <a:moveTo>
                    <a:pt x="12048" y="4280"/>
                  </a:moveTo>
                  <a:cubicBezTo>
                    <a:pt x="11255" y="5073"/>
                    <a:pt x="11097" y="6024"/>
                    <a:pt x="10621" y="6816"/>
                  </a:cubicBezTo>
                  <a:cubicBezTo>
                    <a:pt x="10145" y="7609"/>
                    <a:pt x="9353" y="8243"/>
                    <a:pt x="8877" y="9036"/>
                  </a:cubicBezTo>
                  <a:cubicBezTo>
                    <a:pt x="8243" y="9987"/>
                    <a:pt x="8085" y="11255"/>
                    <a:pt x="7451" y="12364"/>
                  </a:cubicBezTo>
                  <a:cubicBezTo>
                    <a:pt x="7451" y="10462"/>
                    <a:pt x="8719" y="8877"/>
                    <a:pt x="9036" y="7292"/>
                  </a:cubicBezTo>
                  <a:cubicBezTo>
                    <a:pt x="8085" y="7609"/>
                    <a:pt x="7609" y="9036"/>
                    <a:pt x="7292" y="10145"/>
                  </a:cubicBezTo>
                  <a:cubicBezTo>
                    <a:pt x="6658" y="11889"/>
                    <a:pt x="6341" y="13632"/>
                    <a:pt x="6500" y="15852"/>
                  </a:cubicBezTo>
                  <a:cubicBezTo>
                    <a:pt x="5549" y="13474"/>
                    <a:pt x="6341" y="10145"/>
                    <a:pt x="7134" y="8402"/>
                  </a:cubicBezTo>
                  <a:cubicBezTo>
                    <a:pt x="6500" y="8402"/>
                    <a:pt x="6024" y="9353"/>
                    <a:pt x="5866" y="9987"/>
                  </a:cubicBezTo>
                  <a:cubicBezTo>
                    <a:pt x="5232" y="11096"/>
                    <a:pt x="5073" y="12681"/>
                    <a:pt x="5232" y="14742"/>
                  </a:cubicBezTo>
                  <a:cubicBezTo>
                    <a:pt x="5390" y="16486"/>
                    <a:pt x="6183" y="18388"/>
                    <a:pt x="6183" y="19973"/>
                  </a:cubicBezTo>
                  <a:cubicBezTo>
                    <a:pt x="5549" y="17754"/>
                    <a:pt x="4281" y="15376"/>
                    <a:pt x="4756" y="12364"/>
                  </a:cubicBezTo>
                  <a:cubicBezTo>
                    <a:pt x="5073" y="10304"/>
                    <a:pt x="6183" y="8560"/>
                    <a:pt x="7292" y="7292"/>
                  </a:cubicBezTo>
                  <a:cubicBezTo>
                    <a:pt x="6183" y="7609"/>
                    <a:pt x="5390" y="9036"/>
                    <a:pt x="4756" y="10462"/>
                  </a:cubicBezTo>
                  <a:cubicBezTo>
                    <a:pt x="4439" y="11096"/>
                    <a:pt x="4122" y="11889"/>
                    <a:pt x="3964" y="12523"/>
                  </a:cubicBezTo>
                  <a:cubicBezTo>
                    <a:pt x="3330" y="14583"/>
                    <a:pt x="2696" y="19180"/>
                    <a:pt x="4281" y="20607"/>
                  </a:cubicBezTo>
                  <a:cubicBezTo>
                    <a:pt x="4122" y="20765"/>
                    <a:pt x="3647" y="20448"/>
                    <a:pt x="3488" y="20290"/>
                  </a:cubicBezTo>
                  <a:cubicBezTo>
                    <a:pt x="2537" y="18863"/>
                    <a:pt x="2696" y="15535"/>
                    <a:pt x="3013" y="13474"/>
                  </a:cubicBezTo>
                  <a:cubicBezTo>
                    <a:pt x="3171" y="12840"/>
                    <a:pt x="3488" y="12047"/>
                    <a:pt x="2854" y="11730"/>
                  </a:cubicBezTo>
                  <a:cubicBezTo>
                    <a:pt x="2062" y="13474"/>
                    <a:pt x="1427" y="16327"/>
                    <a:pt x="1903" y="18705"/>
                  </a:cubicBezTo>
                  <a:cubicBezTo>
                    <a:pt x="1269" y="19339"/>
                    <a:pt x="793" y="19973"/>
                    <a:pt x="635" y="20924"/>
                  </a:cubicBezTo>
                  <a:cubicBezTo>
                    <a:pt x="159" y="20290"/>
                    <a:pt x="1" y="19180"/>
                    <a:pt x="1" y="18229"/>
                  </a:cubicBezTo>
                  <a:cubicBezTo>
                    <a:pt x="1" y="17437"/>
                    <a:pt x="318" y="16644"/>
                    <a:pt x="318" y="16169"/>
                  </a:cubicBezTo>
                  <a:cubicBezTo>
                    <a:pt x="318" y="16010"/>
                    <a:pt x="476" y="16327"/>
                    <a:pt x="635" y="16327"/>
                  </a:cubicBezTo>
                  <a:cubicBezTo>
                    <a:pt x="1586" y="16169"/>
                    <a:pt x="1110" y="14742"/>
                    <a:pt x="318" y="15535"/>
                  </a:cubicBezTo>
                  <a:cubicBezTo>
                    <a:pt x="635" y="13315"/>
                    <a:pt x="952" y="11255"/>
                    <a:pt x="2062" y="9828"/>
                  </a:cubicBezTo>
                  <a:cubicBezTo>
                    <a:pt x="3013" y="8243"/>
                    <a:pt x="4598" y="7134"/>
                    <a:pt x="4915" y="5073"/>
                  </a:cubicBezTo>
                  <a:cubicBezTo>
                    <a:pt x="5232" y="4914"/>
                    <a:pt x="5549" y="4756"/>
                    <a:pt x="5707" y="4756"/>
                  </a:cubicBezTo>
                  <a:cubicBezTo>
                    <a:pt x="6183" y="4122"/>
                    <a:pt x="7609" y="3805"/>
                    <a:pt x="8243" y="3171"/>
                  </a:cubicBezTo>
                  <a:cubicBezTo>
                    <a:pt x="9987" y="2854"/>
                    <a:pt x="10463" y="1269"/>
                    <a:pt x="11097" y="1"/>
                  </a:cubicBezTo>
                  <a:cubicBezTo>
                    <a:pt x="11255" y="159"/>
                    <a:pt x="11414" y="476"/>
                    <a:pt x="11731" y="635"/>
                  </a:cubicBezTo>
                  <a:cubicBezTo>
                    <a:pt x="11414" y="3329"/>
                    <a:pt x="9511" y="4439"/>
                    <a:pt x="8560" y="6499"/>
                  </a:cubicBezTo>
                  <a:cubicBezTo>
                    <a:pt x="9670" y="6024"/>
                    <a:pt x="10463" y="5231"/>
                    <a:pt x="11097" y="4439"/>
                  </a:cubicBezTo>
                  <a:cubicBezTo>
                    <a:pt x="11731" y="3646"/>
                    <a:pt x="12365" y="2537"/>
                    <a:pt x="12365" y="1269"/>
                  </a:cubicBezTo>
                  <a:cubicBezTo>
                    <a:pt x="12840" y="1427"/>
                    <a:pt x="12999" y="1586"/>
                    <a:pt x="13316" y="1744"/>
                  </a:cubicBezTo>
                  <a:cubicBezTo>
                    <a:pt x="13950" y="4756"/>
                    <a:pt x="12523" y="6658"/>
                    <a:pt x="10938" y="7926"/>
                  </a:cubicBezTo>
                  <a:cubicBezTo>
                    <a:pt x="11097" y="7451"/>
                    <a:pt x="11572" y="6816"/>
                    <a:pt x="11889" y="6182"/>
                  </a:cubicBezTo>
                  <a:cubicBezTo>
                    <a:pt x="12206" y="5707"/>
                    <a:pt x="12682" y="4756"/>
                    <a:pt x="12048" y="4280"/>
                  </a:cubicBezTo>
                  <a:close/>
                  <a:moveTo>
                    <a:pt x="3964" y="10304"/>
                  </a:moveTo>
                  <a:cubicBezTo>
                    <a:pt x="4915" y="9670"/>
                    <a:pt x="5073" y="8560"/>
                    <a:pt x="5866" y="7768"/>
                  </a:cubicBezTo>
                  <a:cubicBezTo>
                    <a:pt x="6500" y="6975"/>
                    <a:pt x="7451" y="6499"/>
                    <a:pt x="7768" y="5390"/>
                  </a:cubicBezTo>
                  <a:cubicBezTo>
                    <a:pt x="7768" y="5390"/>
                    <a:pt x="7768" y="5390"/>
                    <a:pt x="7609" y="5390"/>
                  </a:cubicBezTo>
                  <a:cubicBezTo>
                    <a:pt x="5866" y="6341"/>
                    <a:pt x="4122" y="7768"/>
                    <a:pt x="4122" y="10304"/>
                  </a:cubicBezTo>
                  <a:close/>
                  <a:moveTo>
                    <a:pt x="3013" y="10145"/>
                  </a:moveTo>
                  <a:cubicBezTo>
                    <a:pt x="2854" y="10462"/>
                    <a:pt x="3013" y="10621"/>
                    <a:pt x="3013" y="10938"/>
                  </a:cubicBezTo>
                  <a:cubicBezTo>
                    <a:pt x="3330" y="10938"/>
                    <a:pt x="3488" y="11096"/>
                    <a:pt x="3805" y="10938"/>
                  </a:cubicBezTo>
                  <a:cubicBezTo>
                    <a:pt x="4281" y="10304"/>
                    <a:pt x="3488" y="9670"/>
                    <a:pt x="3013" y="1014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38"/>
            <p:cNvSpPr/>
            <p:nvPr/>
          </p:nvSpPr>
          <p:spPr>
            <a:xfrm>
              <a:off x="2852975" y="1272400"/>
              <a:ext cx="420075" cy="408175"/>
            </a:xfrm>
            <a:custGeom>
              <a:rect b="b" l="l" r="r" t="t"/>
              <a:pathLst>
                <a:path extrusionOk="0" h="16327" w="16803">
                  <a:moveTo>
                    <a:pt x="6182" y="6657"/>
                  </a:moveTo>
                  <a:cubicBezTo>
                    <a:pt x="5073" y="7133"/>
                    <a:pt x="4280" y="8084"/>
                    <a:pt x="3171" y="8718"/>
                  </a:cubicBezTo>
                  <a:cubicBezTo>
                    <a:pt x="2378" y="9035"/>
                    <a:pt x="1586" y="9194"/>
                    <a:pt x="952" y="9828"/>
                  </a:cubicBezTo>
                  <a:cubicBezTo>
                    <a:pt x="2537" y="7767"/>
                    <a:pt x="4756" y="6340"/>
                    <a:pt x="7609" y="5072"/>
                  </a:cubicBezTo>
                  <a:cubicBezTo>
                    <a:pt x="8877" y="4438"/>
                    <a:pt x="10304" y="3963"/>
                    <a:pt x="11572" y="3329"/>
                  </a:cubicBezTo>
                  <a:cubicBezTo>
                    <a:pt x="13315" y="2378"/>
                    <a:pt x="14900" y="1744"/>
                    <a:pt x="15693" y="159"/>
                  </a:cubicBezTo>
                  <a:cubicBezTo>
                    <a:pt x="16168" y="159"/>
                    <a:pt x="16485" y="0"/>
                    <a:pt x="16802" y="0"/>
                  </a:cubicBezTo>
                  <a:cubicBezTo>
                    <a:pt x="15851" y="1744"/>
                    <a:pt x="13949" y="2853"/>
                    <a:pt x="12206" y="3804"/>
                  </a:cubicBezTo>
                  <a:cubicBezTo>
                    <a:pt x="10621" y="4438"/>
                    <a:pt x="9036" y="5072"/>
                    <a:pt x="7450" y="5865"/>
                  </a:cubicBezTo>
                  <a:cubicBezTo>
                    <a:pt x="7767" y="6499"/>
                    <a:pt x="8560" y="5865"/>
                    <a:pt x="8877" y="5706"/>
                  </a:cubicBezTo>
                  <a:cubicBezTo>
                    <a:pt x="9511" y="5389"/>
                    <a:pt x="10145" y="5389"/>
                    <a:pt x="10621" y="5231"/>
                  </a:cubicBezTo>
                  <a:cubicBezTo>
                    <a:pt x="10462" y="5548"/>
                    <a:pt x="10145" y="5706"/>
                    <a:pt x="9987" y="6182"/>
                  </a:cubicBezTo>
                  <a:cubicBezTo>
                    <a:pt x="7450" y="7767"/>
                    <a:pt x="3805" y="8401"/>
                    <a:pt x="3646" y="12205"/>
                  </a:cubicBezTo>
                  <a:cubicBezTo>
                    <a:pt x="1903" y="12998"/>
                    <a:pt x="1427" y="14741"/>
                    <a:pt x="635" y="16327"/>
                  </a:cubicBezTo>
                  <a:cubicBezTo>
                    <a:pt x="1" y="12998"/>
                    <a:pt x="2061" y="11571"/>
                    <a:pt x="3329" y="9828"/>
                  </a:cubicBezTo>
                  <a:cubicBezTo>
                    <a:pt x="4280" y="8718"/>
                    <a:pt x="5231" y="7450"/>
                    <a:pt x="6182" y="6816"/>
                  </a:cubicBezTo>
                  <a:cubicBezTo>
                    <a:pt x="6182" y="6657"/>
                    <a:pt x="6182" y="6657"/>
                    <a:pt x="6182" y="665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38"/>
            <p:cNvSpPr/>
            <p:nvPr/>
          </p:nvSpPr>
          <p:spPr>
            <a:xfrm>
              <a:off x="1735475" y="1300125"/>
              <a:ext cx="947125" cy="653875"/>
            </a:xfrm>
            <a:custGeom>
              <a:rect b="b" l="l" r="r" t="t"/>
              <a:pathLst>
                <a:path extrusionOk="0" h="26155" w="37885">
                  <a:moveTo>
                    <a:pt x="10621" y="1427"/>
                  </a:moveTo>
                  <a:cubicBezTo>
                    <a:pt x="11414" y="1903"/>
                    <a:pt x="11731" y="793"/>
                    <a:pt x="12365" y="476"/>
                  </a:cubicBezTo>
                  <a:cubicBezTo>
                    <a:pt x="12682" y="159"/>
                    <a:pt x="13157" y="159"/>
                    <a:pt x="13791" y="1"/>
                  </a:cubicBezTo>
                  <a:cubicBezTo>
                    <a:pt x="14742" y="2061"/>
                    <a:pt x="14901" y="4914"/>
                    <a:pt x="15852" y="6975"/>
                  </a:cubicBezTo>
                  <a:cubicBezTo>
                    <a:pt x="15535" y="6975"/>
                    <a:pt x="14742" y="6183"/>
                    <a:pt x="14267" y="6817"/>
                  </a:cubicBezTo>
                  <a:cubicBezTo>
                    <a:pt x="15852" y="7292"/>
                    <a:pt x="16327" y="8877"/>
                    <a:pt x="17437" y="9828"/>
                  </a:cubicBezTo>
                  <a:cubicBezTo>
                    <a:pt x="18388" y="9987"/>
                    <a:pt x="19181" y="10304"/>
                    <a:pt x="20290" y="10462"/>
                  </a:cubicBezTo>
                  <a:cubicBezTo>
                    <a:pt x="21875" y="10462"/>
                    <a:pt x="23777" y="10145"/>
                    <a:pt x="25045" y="10779"/>
                  </a:cubicBezTo>
                  <a:cubicBezTo>
                    <a:pt x="25838" y="11255"/>
                    <a:pt x="26472" y="11889"/>
                    <a:pt x="27423" y="12364"/>
                  </a:cubicBezTo>
                  <a:cubicBezTo>
                    <a:pt x="28216" y="12840"/>
                    <a:pt x="29167" y="13315"/>
                    <a:pt x="30118" y="13632"/>
                  </a:cubicBezTo>
                  <a:cubicBezTo>
                    <a:pt x="30910" y="14108"/>
                    <a:pt x="32178" y="14742"/>
                    <a:pt x="33288" y="14901"/>
                  </a:cubicBezTo>
                  <a:cubicBezTo>
                    <a:pt x="33288" y="15218"/>
                    <a:pt x="33288" y="15218"/>
                    <a:pt x="33288" y="15535"/>
                  </a:cubicBezTo>
                  <a:cubicBezTo>
                    <a:pt x="31544" y="14742"/>
                    <a:pt x="29801" y="14267"/>
                    <a:pt x="28057" y="13315"/>
                  </a:cubicBezTo>
                  <a:cubicBezTo>
                    <a:pt x="27264" y="12840"/>
                    <a:pt x="26472" y="12523"/>
                    <a:pt x="25521" y="12206"/>
                  </a:cubicBezTo>
                  <a:cubicBezTo>
                    <a:pt x="24728" y="11730"/>
                    <a:pt x="23777" y="11255"/>
                    <a:pt x="22668" y="11572"/>
                  </a:cubicBezTo>
                  <a:cubicBezTo>
                    <a:pt x="23302" y="12047"/>
                    <a:pt x="23936" y="12047"/>
                    <a:pt x="24570" y="12364"/>
                  </a:cubicBezTo>
                  <a:cubicBezTo>
                    <a:pt x="26313" y="12998"/>
                    <a:pt x="28057" y="13950"/>
                    <a:pt x="29801" y="14901"/>
                  </a:cubicBezTo>
                  <a:cubicBezTo>
                    <a:pt x="31544" y="15693"/>
                    <a:pt x="33129" y="16644"/>
                    <a:pt x="35348" y="17120"/>
                  </a:cubicBezTo>
                  <a:cubicBezTo>
                    <a:pt x="36141" y="17437"/>
                    <a:pt x="36934" y="17754"/>
                    <a:pt x="37885" y="17912"/>
                  </a:cubicBezTo>
                  <a:cubicBezTo>
                    <a:pt x="37568" y="19180"/>
                    <a:pt x="36458" y="20448"/>
                    <a:pt x="36934" y="22192"/>
                  </a:cubicBezTo>
                  <a:cubicBezTo>
                    <a:pt x="35665" y="22351"/>
                    <a:pt x="34873" y="21875"/>
                    <a:pt x="33922" y="21875"/>
                  </a:cubicBezTo>
                  <a:cubicBezTo>
                    <a:pt x="33763" y="22034"/>
                    <a:pt x="34080" y="22192"/>
                    <a:pt x="34239" y="22351"/>
                  </a:cubicBezTo>
                  <a:cubicBezTo>
                    <a:pt x="33288" y="23619"/>
                    <a:pt x="32178" y="24728"/>
                    <a:pt x="31386" y="26155"/>
                  </a:cubicBezTo>
                  <a:cubicBezTo>
                    <a:pt x="31069" y="25996"/>
                    <a:pt x="30910" y="25679"/>
                    <a:pt x="30593" y="25679"/>
                  </a:cubicBezTo>
                  <a:cubicBezTo>
                    <a:pt x="31703" y="24887"/>
                    <a:pt x="32812" y="23777"/>
                    <a:pt x="32812" y="22192"/>
                  </a:cubicBezTo>
                  <a:cubicBezTo>
                    <a:pt x="32495" y="22192"/>
                    <a:pt x="32337" y="22668"/>
                    <a:pt x="32178" y="22985"/>
                  </a:cubicBezTo>
                  <a:cubicBezTo>
                    <a:pt x="31703" y="23777"/>
                    <a:pt x="30910" y="24570"/>
                    <a:pt x="30276" y="25362"/>
                  </a:cubicBezTo>
                  <a:cubicBezTo>
                    <a:pt x="28850" y="24411"/>
                    <a:pt x="27264" y="23777"/>
                    <a:pt x="25838" y="22826"/>
                  </a:cubicBezTo>
                  <a:cubicBezTo>
                    <a:pt x="24411" y="21875"/>
                    <a:pt x="22985" y="20765"/>
                    <a:pt x="20924" y="20607"/>
                  </a:cubicBezTo>
                  <a:cubicBezTo>
                    <a:pt x="20132" y="20607"/>
                    <a:pt x="19339" y="20607"/>
                    <a:pt x="18388" y="20607"/>
                  </a:cubicBezTo>
                  <a:cubicBezTo>
                    <a:pt x="18229" y="20607"/>
                    <a:pt x="18071" y="20765"/>
                    <a:pt x="18071" y="20924"/>
                  </a:cubicBezTo>
                  <a:cubicBezTo>
                    <a:pt x="17278" y="20448"/>
                    <a:pt x="16644" y="21241"/>
                    <a:pt x="16486" y="21875"/>
                  </a:cubicBezTo>
                  <a:cubicBezTo>
                    <a:pt x="16486" y="22826"/>
                    <a:pt x="16327" y="23936"/>
                    <a:pt x="16010" y="24728"/>
                  </a:cubicBezTo>
                  <a:cubicBezTo>
                    <a:pt x="15693" y="23619"/>
                    <a:pt x="14901" y="22192"/>
                    <a:pt x="13633" y="22668"/>
                  </a:cubicBezTo>
                  <a:cubicBezTo>
                    <a:pt x="14584" y="23302"/>
                    <a:pt x="15376" y="24094"/>
                    <a:pt x="15535" y="25521"/>
                  </a:cubicBezTo>
                  <a:cubicBezTo>
                    <a:pt x="15376" y="25838"/>
                    <a:pt x="15218" y="25996"/>
                    <a:pt x="15059" y="26155"/>
                  </a:cubicBezTo>
                  <a:cubicBezTo>
                    <a:pt x="15059" y="24411"/>
                    <a:pt x="14425" y="23460"/>
                    <a:pt x="13157" y="22985"/>
                  </a:cubicBezTo>
                  <a:cubicBezTo>
                    <a:pt x="12999" y="22509"/>
                    <a:pt x="12682" y="22192"/>
                    <a:pt x="12206" y="22034"/>
                  </a:cubicBezTo>
                  <a:cubicBezTo>
                    <a:pt x="12682" y="22034"/>
                    <a:pt x="13791" y="22034"/>
                    <a:pt x="14108" y="22192"/>
                  </a:cubicBezTo>
                  <a:cubicBezTo>
                    <a:pt x="14742" y="21399"/>
                    <a:pt x="13316" y="21399"/>
                    <a:pt x="12682" y="21558"/>
                  </a:cubicBezTo>
                  <a:cubicBezTo>
                    <a:pt x="12840" y="20924"/>
                    <a:pt x="13950" y="21082"/>
                    <a:pt x="14584" y="21082"/>
                  </a:cubicBezTo>
                  <a:cubicBezTo>
                    <a:pt x="14584" y="21399"/>
                    <a:pt x="14425" y="21558"/>
                    <a:pt x="14425" y="21875"/>
                  </a:cubicBezTo>
                  <a:cubicBezTo>
                    <a:pt x="15852" y="21875"/>
                    <a:pt x="15693" y="19180"/>
                    <a:pt x="15059" y="18229"/>
                  </a:cubicBezTo>
                  <a:cubicBezTo>
                    <a:pt x="14742" y="18229"/>
                    <a:pt x="14425" y="18229"/>
                    <a:pt x="13950" y="18229"/>
                  </a:cubicBezTo>
                  <a:cubicBezTo>
                    <a:pt x="14108" y="18071"/>
                    <a:pt x="14108" y="17912"/>
                    <a:pt x="13950" y="17754"/>
                  </a:cubicBezTo>
                  <a:cubicBezTo>
                    <a:pt x="12999" y="16961"/>
                    <a:pt x="12048" y="16169"/>
                    <a:pt x="11097" y="15218"/>
                  </a:cubicBezTo>
                  <a:cubicBezTo>
                    <a:pt x="10938" y="15218"/>
                    <a:pt x="10780" y="15218"/>
                    <a:pt x="10463" y="15218"/>
                  </a:cubicBezTo>
                  <a:cubicBezTo>
                    <a:pt x="10463" y="14742"/>
                    <a:pt x="10463" y="14267"/>
                    <a:pt x="10304" y="13791"/>
                  </a:cubicBezTo>
                  <a:cubicBezTo>
                    <a:pt x="10938" y="13791"/>
                    <a:pt x="11731" y="13632"/>
                    <a:pt x="12206" y="13474"/>
                  </a:cubicBezTo>
                  <a:cubicBezTo>
                    <a:pt x="11731" y="12681"/>
                    <a:pt x="10145" y="13157"/>
                    <a:pt x="9194" y="13474"/>
                  </a:cubicBezTo>
                  <a:cubicBezTo>
                    <a:pt x="8243" y="13791"/>
                    <a:pt x="7768" y="14267"/>
                    <a:pt x="6975" y="14742"/>
                  </a:cubicBezTo>
                  <a:cubicBezTo>
                    <a:pt x="6975" y="14901"/>
                    <a:pt x="6817" y="14901"/>
                    <a:pt x="6817" y="15059"/>
                  </a:cubicBezTo>
                  <a:cubicBezTo>
                    <a:pt x="6975" y="15535"/>
                    <a:pt x="7609" y="16486"/>
                    <a:pt x="6975" y="16644"/>
                  </a:cubicBezTo>
                  <a:cubicBezTo>
                    <a:pt x="6817" y="16169"/>
                    <a:pt x="6658" y="15693"/>
                    <a:pt x="6341" y="15376"/>
                  </a:cubicBezTo>
                  <a:cubicBezTo>
                    <a:pt x="5866" y="15693"/>
                    <a:pt x="6341" y="16803"/>
                    <a:pt x="6658" y="16961"/>
                  </a:cubicBezTo>
                  <a:cubicBezTo>
                    <a:pt x="6500" y="17120"/>
                    <a:pt x="6500" y="17437"/>
                    <a:pt x="6341" y="17437"/>
                  </a:cubicBezTo>
                  <a:cubicBezTo>
                    <a:pt x="6183" y="16961"/>
                    <a:pt x="6024" y="16486"/>
                    <a:pt x="5707" y="16169"/>
                  </a:cubicBezTo>
                  <a:cubicBezTo>
                    <a:pt x="5073" y="16803"/>
                    <a:pt x="6341" y="17437"/>
                    <a:pt x="5866" y="18071"/>
                  </a:cubicBezTo>
                  <a:cubicBezTo>
                    <a:pt x="5232" y="16803"/>
                    <a:pt x="4756" y="15376"/>
                    <a:pt x="3171" y="14901"/>
                  </a:cubicBezTo>
                  <a:cubicBezTo>
                    <a:pt x="5073" y="14584"/>
                    <a:pt x="6975" y="14108"/>
                    <a:pt x="7926" y="12681"/>
                  </a:cubicBezTo>
                  <a:cubicBezTo>
                    <a:pt x="8243" y="12681"/>
                    <a:pt x="8560" y="12523"/>
                    <a:pt x="8719" y="12206"/>
                  </a:cubicBezTo>
                  <a:cubicBezTo>
                    <a:pt x="8560" y="11572"/>
                    <a:pt x="9036" y="11413"/>
                    <a:pt x="9036" y="10779"/>
                  </a:cubicBezTo>
                  <a:cubicBezTo>
                    <a:pt x="8719" y="9511"/>
                    <a:pt x="7451" y="9036"/>
                    <a:pt x="6658" y="8085"/>
                  </a:cubicBezTo>
                  <a:cubicBezTo>
                    <a:pt x="6183" y="8085"/>
                    <a:pt x="5866" y="7768"/>
                    <a:pt x="5707" y="7609"/>
                  </a:cubicBezTo>
                  <a:cubicBezTo>
                    <a:pt x="5232" y="7768"/>
                    <a:pt x="4756" y="7451"/>
                    <a:pt x="4281" y="7451"/>
                  </a:cubicBezTo>
                  <a:cubicBezTo>
                    <a:pt x="3647" y="7768"/>
                    <a:pt x="3647" y="9036"/>
                    <a:pt x="3013" y="9670"/>
                  </a:cubicBezTo>
                  <a:cubicBezTo>
                    <a:pt x="3013" y="9194"/>
                    <a:pt x="3330" y="9036"/>
                    <a:pt x="3488" y="8560"/>
                  </a:cubicBezTo>
                  <a:cubicBezTo>
                    <a:pt x="3647" y="7451"/>
                    <a:pt x="2854" y="6183"/>
                    <a:pt x="2379" y="5548"/>
                  </a:cubicBezTo>
                  <a:cubicBezTo>
                    <a:pt x="2062" y="6341"/>
                    <a:pt x="2696" y="7292"/>
                    <a:pt x="2537" y="8243"/>
                  </a:cubicBezTo>
                  <a:cubicBezTo>
                    <a:pt x="2220" y="9194"/>
                    <a:pt x="1427" y="9511"/>
                    <a:pt x="793" y="10145"/>
                  </a:cubicBezTo>
                  <a:cubicBezTo>
                    <a:pt x="476" y="9987"/>
                    <a:pt x="318" y="10462"/>
                    <a:pt x="159" y="10304"/>
                  </a:cubicBezTo>
                  <a:cubicBezTo>
                    <a:pt x="1" y="10145"/>
                    <a:pt x="635" y="9987"/>
                    <a:pt x="793" y="9987"/>
                  </a:cubicBezTo>
                  <a:cubicBezTo>
                    <a:pt x="1745" y="9353"/>
                    <a:pt x="2537" y="6658"/>
                    <a:pt x="1427" y="5707"/>
                  </a:cubicBezTo>
                  <a:cubicBezTo>
                    <a:pt x="1110" y="5390"/>
                    <a:pt x="793" y="5548"/>
                    <a:pt x="635" y="5073"/>
                  </a:cubicBezTo>
                  <a:cubicBezTo>
                    <a:pt x="1110" y="4914"/>
                    <a:pt x="1427" y="4597"/>
                    <a:pt x="2062" y="4756"/>
                  </a:cubicBezTo>
                  <a:cubicBezTo>
                    <a:pt x="2537" y="5073"/>
                    <a:pt x="2696" y="5548"/>
                    <a:pt x="3330" y="6024"/>
                  </a:cubicBezTo>
                  <a:cubicBezTo>
                    <a:pt x="3805" y="6500"/>
                    <a:pt x="4756" y="6500"/>
                    <a:pt x="5549" y="6817"/>
                  </a:cubicBezTo>
                  <a:cubicBezTo>
                    <a:pt x="6975" y="7451"/>
                    <a:pt x="8085" y="8402"/>
                    <a:pt x="9511" y="8560"/>
                  </a:cubicBezTo>
                  <a:cubicBezTo>
                    <a:pt x="10145" y="8560"/>
                    <a:pt x="11097" y="8402"/>
                    <a:pt x="11097" y="7768"/>
                  </a:cubicBezTo>
                  <a:cubicBezTo>
                    <a:pt x="11889" y="7768"/>
                    <a:pt x="12206" y="7292"/>
                    <a:pt x="12682" y="6975"/>
                  </a:cubicBezTo>
                  <a:cubicBezTo>
                    <a:pt x="12523" y="6500"/>
                    <a:pt x="11889" y="6817"/>
                    <a:pt x="11414" y="6658"/>
                  </a:cubicBezTo>
                  <a:cubicBezTo>
                    <a:pt x="12048" y="6500"/>
                    <a:pt x="12840" y="5866"/>
                    <a:pt x="13633" y="6341"/>
                  </a:cubicBezTo>
                  <a:cubicBezTo>
                    <a:pt x="15059" y="5548"/>
                    <a:pt x="14584" y="1744"/>
                    <a:pt x="12682" y="1903"/>
                  </a:cubicBezTo>
                  <a:cubicBezTo>
                    <a:pt x="12682" y="1586"/>
                    <a:pt x="13157" y="1744"/>
                    <a:pt x="12999" y="1427"/>
                  </a:cubicBezTo>
                  <a:cubicBezTo>
                    <a:pt x="13157" y="1269"/>
                    <a:pt x="12840" y="1269"/>
                    <a:pt x="12840" y="1110"/>
                  </a:cubicBezTo>
                  <a:cubicBezTo>
                    <a:pt x="12048" y="1110"/>
                    <a:pt x="11889" y="1744"/>
                    <a:pt x="11731" y="2220"/>
                  </a:cubicBezTo>
                  <a:cubicBezTo>
                    <a:pt x="12048" y="2378"/>
                    <a:pt x="12523" y="1586"/>
                    <a:pt x="12840" y="2220"/>
                  </a:cubicBezTo>
                  <a:cubicBezTo>
                    <a:pt x="12523" y="2378"/>
                    <a:pt x="12206" y="2537"/>
                    <a:pt x="11731" y="2854"/>
                  </a:cubicBezTo>
                  <a:cubicBezTo>
                    <a:pt x="11255" y="2378"/>
                    <a:pt x="10304" y="2220"/>
                    <a:pt x="9670" y="1903"/>
                  </a:cubicBezTo>
                  <a:cubicBezTo>
                    <a:pt x="9353" y="476"/>
                    <a:pt x="10463" y="1"/>
                    <a:pt x="11731" y="1"/>
                  </a:cubicBezTo>
                  <a:cubicBezTo>
                    <a:pt x="11255" y="318"/>
                    <a:pt x="10621" y="476"/>
                    <a:pt x="10621" y="1110"/>
                  </a:cubicBezTo>
                  <a:cubicBezTo>
                    <a:pt x="10621" y="1269"/>
                    <a:pt x="10938" y="1110"/>
                    <a:pt x="10938" y="1110"/>
                  </a:cubicBezTo>
                  <a:cubicBezTo>
                    <a:pt x="11097" y="1110"/>
                    <a:pt x="10621" y="1269"/>
                    <a:pt x="10621" y="1427"/>
                  </a:cubicBezTo>
                  <a:close/>
                  <a:moveTo>
                    <a:pt x="14425" y="14901"/>
                  </a:moveTo>
                  <a:cubicBezTo>
                    <a:pt x="14584" y="15535"/>
                    <a:pt x="15852" y="15852"/>
                    <a:pt x="15852" y="15218"/>
                  </a:cubicBezTo>
                  <a:cubicBezTo>
                    <a:pt x="15852" y="15059"/>
                    <a:pt x="14742" y="14108"/>
                    <a:pt x="14425" y="14267"/>
                  </a:cubicBezTo>
                  <a:cubicBezTo>
                    <a:pt x="14267" y="14425"/>
                    <a:pt x="14267" y="14742"/>
                    <a:pt x="14425" y="14901"/>
                  </a:cubicBezTo>
                  <a:close/>
                  <a:moveTo>
                    <a:pt x="12365" y="14901"/>
                  </a:moveTo>
                  <a:cubicBezTo>
                    <a:pt x="12840" y="15693"/>
                    <a:pt x="13633" y="17120"/>
                    <a:pt x="14742" y="16644"/>
                  </a:cubicBezTo>
                  <a:cubicBezTo>
                    <a:pt x="14267" y="15852"/>
                    <a:pt x="13316" y="15376"/>
                    <a:pt x="12523" y="14742"/>
                  </a:cubicBezTo>
                  <a:lnTo>
                    <a:pt x="12365" y="14742"/>
                  </a:lnTo>
                  <a:cubicBezTo>
                    <a:pt x="12365" y="14742"/>
                    <a:pt x="12365" y="14742"/>
                    <a:pt x="12365" y="14901"/>
                  </a:cubicBezTo>
                  <a:close/>
                  <a:moveTo>
                    <a:pt x="28057" y="20448"/>
                  </a:moveTo>
                  <a:cubicBezTo>
                    <a:pt x="27899" y="21399"/>
                    <a:pt x="27106" y="22192"/>
                    <a:pt x="27106" y="22985"/>
                  </a:cubicBezTo>
                  <a:cubicBezTo>
                    <a:pt x="27899" y="22668"/>
                    <a:pt x="28374" y="21558"/>
                    <a:pt x="28374" y="20607"/>
                  </a:cubicBezTo>
                  <a:cubicBezTo>
                    <a:pt x="29325" y="21082"/>
                    <a:pt x="30435" y="21399"/>
                    <a:pt x="31544" y="21875"/>
                  </a:cubicBezTo>
                  <a:cubicBezTo>
                    <a:pt x="30910" y="22985"/>
                    <a:pt x="29801" y="23619"/>
                    <a:pt x="29642" y="24728"/>
                  </a:cubicBezTo>
                  <a:cubicBezTo>
                    <a:pt x="30752" y="24253"/>
                    <a:pt x="31544" y="22985"/>
                    <a:pt x="31861" y="21875"/>
                  </a:cubicBezTo>
                  <a:cubicBezTo>
                    <a:pt x="32178" y="21716"/>
                    <a:pt x="32654" y="21875"/>
                    <a:pt x="32654" y="21558"/>
                  </a:cubicBezTo>
                  <a:cubicBezTo>
                    <a:pt x="30435" y="20290"/>
                    <a:pt x="28216" y="19656"/>
                    <a:pt x="25996" y="18705"/>
                  </a:cubicBezTo>
                  <a:cubicBezTo>
                    <a:pt x="23777" y="17754"/>
                    <a:pt x="22509" y="15693"/>
                    <a:pt x="19973" y="15218"/>
                  </a:cubicBezTo>
                  <a:cubicBezTo>
                    <a:pt x="19973" y="15218"/>
                    <a:pt x="19815" y="15218"/>
                    <a:pt x="19815" y="15218"/>
                  </a:cubicBezTo>
                  <a:cubicBezTo>
                    <a:pt x="22985" y="16644"/>
                    <a:pt x="24570" y="19497"/>
                    <a:pt x="28057" y="20448"/>
                  </a:cubicBezTo>
                  <a:close/>
                  <a:moveTo>
                    <a:pt x="20132" y="19814"/>
                  </a:moveTo>
                  <a:cubicBezTo>
                    <a:pt x="20766" y="19656"/>
                    <a:pt x="21083" y="18388"/>
                    <a:pt x="20924" y="17595"/>
                  </a:cubicBezTo>
                  <a:cubicBezTo>
                    <a:pt x="20290" y="17912"/>
                    <a:pt x="19815" y="19022"/>
                    <a:pt x="20132" y="19814"/>
                  </a:cubicBezTo>
                  <a:close/>
                  <a:moveTo>
                    <a:pt x="21558" y="19656"/>
                  </a:moveTo>
                  <a:cubicBezTo>
                    <a:pt x="22034" y="19497"/>
                    <a:pt x="22192" y="18705"/>
                    <a:pt x="21875" y="18229"/>
                  </a:cubicBezTo>
                  <a:cubicBezTo>
                    <a:pt x="21400" y="18229"/>
                    <a:pt x="21241" y="19180"/>
                    <a:pt x="21558" y="19656"/>
                  </a:cubicBezTo>
                  <a:close/>
                  <a:moveTo>
                    <a:pt x="29167" y="21082"/>
                  </a:moveTo>
                  <a:cubicBezTo>
                    <a:pt x="28850" y="22192"/>
                    <a:pt x="28057" y="22826"/>
                    <a:pt x="27899" y="23777"/>
                  </a:cubicBezTo>
                  <a:cubicBezTo>
                    <a:pt x="28691" y="23302"/>
                    <a:pt x="29642" y="22509"/>
                    <a:pt x="29484" y="21082"/>
                  </a:cubicBezTo>
                  <a:close/>
                  <a:moveTo>
                    <a:pt x="29959" y="21716"/>
                  </a:moveTo>
                  <a:cubicBezTo>
                    <a:pt x="29642" y="22509"/>
                    <a:pt x="28850" y="23143"/>
                    <a:pt x="28850" y="24253"/>
                  </a:cubicBezTo>
                  <a:cubicBezTo>
                    <a:pt x="29642" y="23777"/>
                    <a:pt x="30435" y="22668"/>
                    <a:pt x="30118" y="2171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38"/>
            <p:cNvSpPr/>
            <p:nvPr/>
          </p:nvSpPr>
          <p:spPr>
            <a:xfrm>
              <a:off x="3974425" y="1300125"/>
              <a:ext cx="170425" cy="344775"/>
            </a:xfrm>
            <a:custGeom>
              <a:rect b="b" l="l" r="r" t="t"/>
              <a:pathLst>
                <a:path extrusionOk="0" h="13791" w="6817">
                  <a:moveTo>
                    <a:pt x="1" y="1"/>
                  </a:moveTo>
                  <a:cubicBezTo>
                    <a:pt x="1586" y="1586"/>
                    <a:pt x="3012" y="3646"/>
                    <a:pt x="4280" y="5707"/>
                  </a:cubicBezTo>
                  <a:cubicBezTo>
                    <a:pt x="4122" y="7768"/>
                    <a:pt x="4597" y="9036"/>
                    <a:pt x="5390" y="9987"/>
                  </a:cubicBezTo>
                  <a:cubicBezTo>
                    <a:pt x="5231" y="8085"/>
                    <a:pt x="5073" y="5866"/>
                    <a:pt x="5390" y="3963"/>
                  </a:cubicBezTo>
                  <a:cubicBezTo>
                    <a:pt x="5548" y="5707"/>
                    <a:pt x="6024" y="7768"/>
                    <a:pt x="6341" y="9511"/>
                  </a:cubicBezTo>
                  <a:cubicBezTo>
                    <a:pt x="6500" y="10145"/>
                    <a:pt x="6817" y="10779"/>
                    <a:pt x="6817" y="11255"/>
                  </a:cubicBezTo>
                  <a:cubicBezTo>
                    <a:pt x="6817" y="12206"/>
                    <a:pt x="5707" y="12998"/>
                    <a:pt x="5390" y="13791"/>
                  </a:cubicBezTo>
                  <a:cubicBezTo>
                    <a:pt x="4280" y="8560"/>
                    <a:pt x="2220" y="4122"/>
                    <a:pt x="1" y="1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38"/>
            <p:cNvSpPr/>
            <p:nvPr/>
          </p:nvSpPr>
          <p:spPr>
            <a:xfrm>
              <a:off x="3685150" y="1308050"/>
              <a:ext cx="59475" cy="324975"/>
            </a:xfrm>
            <a:custGeom>
              <a:rect b="b" l="l" r="r" t="t"/>
              <a:pathLst>
                <a:path extrusionOk="0" h="12999" w="2379">
                  <a:moveTo>
                    <a:pt x="0" y="1"/>
                  </a:moveTo>
                  <a:cubicBezTo>
                    <a:pt x="476" y="159"/>
                    <a:pt x="635" y="1427"/>
                    <a:pt x="1269" y="1586"/>
                  </a:cubicBezTo>
                  <a:cubicBezTo>
                    <a:pt x="1110" y="5707"/>
                    <a:pt x="952" y="10145"/>
                    <a:pt x="2378" y="12998"/>
                  </a:cubicBezTo>
                  <a:cubicBezTo>
                    <a:pt x="2061" y="12681"/>
                    <a:pt x="1744" y="12047"/>
                    <a:pt x="1427" y="11572"/>
                  </a:cubicBezTo>
                  <a:cubicBezTo>
                    <a:pt x="1110" y="11096"/>
                    <a:pt x="635" y="10462"/>
                    <a:pt x="476" y="9828"/>
                  </a:cubicBezTo>
                  <a:cubicBezTo>
                    <a:pt x="317" y="8719"/>
                    <a:pt x="635" y="7292"/>
                    <a:pt x="793" y="5866"/>
                  </a:cubicBezTo>
                  <a:cubicBezTo>
                    <a:pt x="952" y="3646"/>
                    <a:pt x="635" y="1586"/>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38"/>
            <p:cNvSpPr/>
            <p:nvPr/>
          </p:nvSpPr>
          <p:spPr>
            <a:xfrm>
              <a:off x="3332475" y="1403150"/>
              <a:ext cx="83225" cy="126850"/>
            </a:xfrm>
            <a:custGeom>
              <a:rect b="b" l="l" r="r" t="t"/>
              <a:pathLst>
                <a:path extrusionOk="0" h="5074" w="3329">
                  <a:moveTo>
                    <a:pt x="3329" y="1"/>
                  </a:moveTo>
                  <a:cubicBezTo>
                    <a:pt x="3329" y="1269"/>
                    <a:pt x="3012" y="2379"/>
                    <a:pt x="2536" y="3171"/>
                  </a:cubicBezTo>
                  <a:cubicBezTo>
                    <a:pt x="1902" y="3964"/>
                    <a:pt x="476" y="4281"/>
                    <a:pt x="0" y="5073"/>
                  </a:cubicBezTo>
                  <a:cubicBezTo>
                    <a:pt x="951" y="3488"/>
                    <a:pt x="2536" y="2062"/>
                    <a:pt x="33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38"/>
            <p:cNvSpPr/>
            <p:nvPr/>
          </p:nvSpPr>
          <p:spPr>
            <a:xfrm>
              <a:off x="3582125" y="1454675"/>
              <a:ext cx="83225" cy="305150"/>
            </a:xfrm>
            <a:custGeom>
              <a:rect b="b" l="l" r="r" t="t"/>
              <a:pathLst>
                <a:path extrusionOk="0" h="12206" w="3329">
                  <a:moveTo>
                    <a:pt x="634" y="1"/>
                  </a:moveTo>
                  <a:cubicBezTo>
                    <a:pt x="634" y="2695"/>
                    <a:pt x="1110" y="4597"/>
                    <a:pt x="2061" y="6182"/>
                  </a:cubicBezTo>
                  <a:cubicBezTo>
                    <a:pt x="2378" y="6658"/>
                    <a:pt x="2695" y="6975"/>
                    <a:pt x="2853" y="7450"/>
                  </a:cubicBezTo>
                  <a:cubicBezTo>
                    <a:pt x="3329" y="8719"/>
                    <a:pt x="3012" y="10304"/>
                    <a:pt x="3170" y="12206"/>
                  </a:cubicBezTo>
                  <a:cubicBezTo>
                    <a:pt x="2695" y="11889"/>
                    <a:pt x="2536" y="11413"/>
                    <a:pt x="2219" y="10779"/>
                  </a:cubicBezTo>
                  <a:cubicBezTo>
                    <a:pt x="951" y="8719"/>
                    <a:pt x="317" y="6182"/>
                    <a:pt x="159" y="3012"/>
                  </a:cubicBezTo>
                  <a:cubicBezTo>
                    <a:pt x="159" y="2695"/>
                    <a:pt x="476" y="2061"/>
                    <a:pt x="0" y="1903"/>
                  </a:cubicBezTo>
                  <a:cubicBezTo>
                    <a:pt x="0" y="1903"/>
                    <a:pt x="0" y="2061"/>
                    <a:pt x="0" y="2061"/>
                  </a:cubicBezTo>
                  <a:cubicBezTo>
                    <a:pt x="0" y="1427"/>
                    <a:pt x="476" y="793"/>
                    <a:pt x="6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38"/>
            <p:cNvSpPr/>
            <p:nvPr/>
          </p:nvSpPr>
          <p:spPr>
            <a:xfrm>
              <a:off x="2967900" y="1462600"/>
              <a:ext cx="110975" cy="134750"/>
            </a:xfrm>
            <a:custGeom>
              <a:rect b="b" l="l" r="r" t="t"/>
              <a:pathLst>
                <a:path extrusionOk="0" h="5390" w="4439">
                  <a:moveTo>
                    <a:pt x="4439" y="1"/>
                  </a:moveTo>
                  <a:cubicBezTo>
                    <a:pt x="4439" y="159"/>
                    <a:pt x="3963" y="476"/>
                    <a:pt x="3805" y="635"/>
                  </a:cubicBezTo>
                  <a:cubicBezTo>
                    <a:pt x="1902" y="1586"/>
                    <a:pt x="1110" y="3488"/>
                    <a:pt x="159" y="5390"/>
                  </a:cubicBezTo>
                  <a:cubicBezTo>
                    <a:pt x="0" y="2378"/>
                    <a:pt x="2378" y="1110"/>
                    <a:pt x="44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38"/>
            <p:cNvSpPr/>
            <p:nvPr/>
          </p:nvSpPr>
          <p:spPr>
            <a:xfrm>
              <a:off x="3292850" y="1514125"/>
              <a:ext cx="87200" cy="313075"/>
            </a:xfrm>
            <a:custGeom>
              <a:rect b="b" l="l" r="r" t="t"/>
              <a:pathLst>
                <a:path extrusionOk="0" h="12523" w="3488">
                  <a:moveTo>
                    <a:pt x="3487" y="0"/>
                  </a:moveTo>
                  <a:cubicBezTo>
                    <a:pt x="3487" y="0"/>
                    <a:pt x="3487" y="0"/>
                    <a:pt x="3487" y="0"/>
                  </a:cubicBezTo>
                  <a:cubicBezTo>
                    <a:pt x="3012" y="1585"/>
                    <a:pt x="2061" y="3012"/>
                    <a:pt x="1744" y="4438"/>
                  </a:cubicBezTo>
                  <a:cubicBezTo>
                    <a:pt x="951" y="6816"/>
                    <a:pt x="1110" y="9669"/>
                    <a:pt x="476" y="12522"/>
                  </a:cubicBezTo>
                  <a:cubicBezTo>
                    <a:pt x="159" y="8560"/>
                    <a:pt x="0" y="4121"/>
                    <a:pt x="1744" y="1585"/>
                  </a:cubicBezTo>
                  <a:cubicBezTo>
                    <a:pt x="2219" y="793"/>
                    <a:pt x="3012" y="634"/>
                    <a:pt x="34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38"/>
            <p:cNvSpPr/>
            <p:nvPr/>
          </p:nvSpPr>
          <p:spPr>
            <a:xfrm>
              <a:off x="2920350" y="1545825"/>
              <a:ext cx="103050" cy="194200"/>
            </a:xfrm>
            <a:custGeom>
              <a:rect b="b" l="l" r="r" t="t"/>
              <a:pathLst>
                <a:path extrusionOk="0" h="7768" w="4122">
                  <a:moveTo>
                    <a:pt x="4121" y="0"/>
                  </a:moveTo>
                  <a:cubicBezTo>
                    <a:pt x="3646" y="1427"/>
                    <a:pt x="3012" y="3329"/>
                    <a:pt x="3012" y="5390"/>
                  </a:cubicBezTo>
                  <a:cubicBezTo>
                    <a:pt x="1744" y="5865"/>
                    <a:pt x="951" y="6975"/>
                    <a:pt x="0" y="7767"/>
                  </a:cubicBezTo>
                  <a:cubicBezTo>
                    <a:pt x="317" y="7292"/>
                    <a:pt x="793" y="6499"/>
                    <a:pt x="951" y="5707"/>
                  </a:cubicBezTo>
                  <a:cubicBezTo>
                    <a:pt x="2536" y="4439"/>
                    <a:pt x="2853" y="1744"/>
                    <a:pt x="41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38"/>
            <p:cNvSpPr/>
            <p:nvPr/>
          </p:nvSpPr>
          <p:spPr>
            <a:xfrm>
              <a:off x="2730125" y="1597325"/>
              <a:ext cx="107025" cy="91175"/>
            </a:xfrm>
            <a:custGeom>
              <a:rect b="b" l="l" r="r" t="t"/>
              <a:pathLst>
                <a:path extrusionOk="0" h="3647" w="4281">
                  <a:moveTo>
                    <a:pt x="4280" y="1"/>
                  </a:moveTo>
                  <a:cubicBezTo>
                    <a:pt x="3646" y="1586"/>
                    <a:pt x="1427" y="2537"/>
                    <a:pt x="1" y="3647"/>
                  </a:cubicBezTo>
                  <a:cubicBezTo>
                    <a:pt x="952" y="2220"/>
                    <a:pt x="2695" y="952"/>
                    <a:pt x="42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38"/>
            <p:cNvSpPr/>
            <p:nvPr/>
          </p:nvSpPr>
          <p:spPr>
            <a:xfrm>
              <a:off x="3213575" y="1617150"/>
              <a:ext cx="27775" cy="225900"/>
            </a:xfrm>
            <a:custGeom>
              <a:rect b="b" l="l" r="r" t="t"/>
              <a:pathLst>
                <a:path extrusionOk="0" h="9036" w="1111">
                  <a:moveTo>
                    <a:pt x="318" y="0"/>
                  </a:moveTo>
                  <a:cubicBezTo>
                    <a:pt x="793" y="2695"/>
                    <a:pt x="1110" y="6816"/>
                    <a:pt x="1" y="9035"/>
                  </a:cubicBezTo>
                  <a:cubicBezTo>
                    <a:pt x="318" y="6341"/>
                    <a:pt x="1" y="2695"/>
                    <a:pt x="3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38"/>
            <p:cNvSpPr/>
            <p:nvPr/>
          </p:nvSpPr>
          <p:spPr>
            <a:xfrm>
              <a:off x="2639000" y="1640925"/>
              <a:ext cx="206075" cy="463675"/>
            </a:xfrm>
            <a:custGeom>
              <a:rect b="b" l="l" r="r" t="t"/>
              <a:pathLst>
                <a:path extrusionOk="0" h="18547" w="8243">
                  <a:moveTo>
                    <a:pt x="8242" y="0"/>
                  </a:moveTo>
                  <a:cubicBezTo>
                    <a:pt x="8084" y="476"/>
                    <a:pt x="8242" y="1269"/>
                    <a:pt x="8242" y="1903"/>
                  </a:cubicBezTo>
                  <a:cubicBezTo>
                    <a:pt x="8084" y="2378"/>
                    <a:pt x="7291" y="2695"/>
                    <a:pt x="6974" y="3171"/>
                  </a:cubicBezTo>
                  <a:cubicBezTo>
                    <a:pt x="6182" y="3805"/>
                    <a:pt x="5706" y="5231"/>
                    <a:pt x="5072" y="6341"/>
                  </a:cubicBezTo>
                  <a:cubicBezTo>
                    <a:pt x="4438" y="7450"/>
                    <a:pt x="3804" y="8560"/>
                    <a:pt x="3170" y="9670"/>
                  </a:cubicBezTo>
                  <a:cubicBezTo>
                    <a:pt x="2536" y="10779"/>
                    <a:pt x="2219" y="12047"/>
                    <a:pt x="1744" y="13474"/>
                  </a:cubicBezTo>
                  <a:cubicBezTo>
                    <a:pt x="1268" y="15059"/>
                    <a:pt x="634" y="16486"/>
                    <a:pt x="793" y="18546"/>
                  </a:cubicBezTo>
                  <a:cubicBezTo>
                    <a:pt x="0" y="16010"/>
                    <a:pt x="793" y="13791"/>
                    <a:pt x="1585" y="11730"/>
                  </a:cubicBezTo>
                  <a:cubicBezTo>
                    <a:pt x="2061" y="10621"/>
                    <a:pt x="2853" y="9511"/>
                    <a:pt x="2695" y="8243"/>
                  </a:cubicBezTo>
                  <a:cubicBezTo>
                    <a:pt x="1902" y="9194"/>
                    <a:pt x="1427" y="10938"/>
                    <a:pt x="476" y="11730"/>
                  </a:cubicBezTo>
                  <a:cubicBezTo>
                    <a:pt x="317" y="11889"/>
                    <a:pt x="159" y="12206"/>
                    <a:pt x="159" y="12047"/>
                  </a:cubicBezTo>
                  <a:cubicBezTo>
                    <a:pt x="1585" y="10145"/>
                    <a:pt x="2378" y="7450"/>
                    <a:pt x="3487" y="5231"/>
                  </a:cubicBezTo>
                  <a:cubicBezTo>
                    <a:pt x="2853" y="5548"/>
                    <a:pt x="2219" y="6658"/>
                    <a:pt x="1744" y="7450"/>
                  </a:cubicBezTo>
                  <a:cubicBezTo>
                    <a:pt x="1902" y="6341"/>
                    <a:pt x="2219" y="4597"/>
                    <a:pt x="3329" y="4122"/>
                  </a:cubicBezTo>
                  <a:cubicBezTo>
                    <a:pt x="4280" y="2061"/>
                    <a:pt x="6816" y="1427"/>
                    <a:pt x="8084" y="0"/>
                  </a:cubicBezTo>
                  <a:close/>
                  <a:moveTo>
                    <a:pt x="3329" y="7609"/>
                  </a:moveTo>
                  <a:cubicBezTo>
                    <a:pt x="4755" y="7133"/>
                    <a:pt x="5072" y="5548"/>
                    <a:pt x="5706" y="4122"/>
                  </a:cubicBezTo>
                  <a:cubicBezTo>
                    <a:pt x="6340" y="3012"/>
                    <a:pt x="7291" y="2537"/>
                    <a:pt x="7608" y="1586"/>
                  </a:cubicBezTo>
                  <a:cubicBezTo>
                    <a:pt x="5072" y="2537"/>
                    <a:pt x="4597" y="5548"/>
                    <a:pt x="3329" y="760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38"/>
            <p:cNvSpPr/>
            <p:nvPr/>
          </p:nvSpPr>
          <p:spPr>
            <a:xfrm>
              <a:off x="1739450" y="1672625"/>
              <a:ext cx="126825" cy="103050"/>
            </a:xfrm>
            <a:custGeom>
              <a:rect b="b" l="l" r="r" t="t"/>
              <a:pathLst>
                <a:path extrusionOk="0" h="4122" w="5073">
                  <a:moveTo>
                    <a:pt x="1903" y="1"/>
                  </a:moveTo>
                  <a:cubicBezTo>
                    <a:pt x="1903" y="1"/>
                    <a:pt x="1903" y="159"/>
                    <a:pt x="1903" y="159"/>
                  </a:cubicBezTo>
                  <a:cubicBezTo>
                    <a:pt x="2378" y="635"/>
                    <a:pt x="3171" y="476"/>
                    <a:pt x="3646" y="952"/>
                  </a:cubicBezTo>
                  <a:cubicBezTo>
                    <a:pt x="3963" y="1269"/>
                    <a:pt x="4280" y="1903"/>
                    <a:pt x="4439" y="2378"/>
                  </a:cubicBezTo>
                  <a:cubicBezTo>
                    <a:pt x="4597" y="2854"/>
                    <a:pt x="5073" y="3646"/>
                    <a:pt x="4597" y="4122"/>
                  </a:cubicBezTo>
                  <a:cubicBezTo>
                    <a:pt x="3805" y="2854"/>
                    <a:pt x="1586" y="318"/>
                    <a:pt x="0" y="1427"/>
                  </a:cubicBezTo>
                  <a:cubicBezTo>
                    <a:pt x="0" y="476"/>
                    <a:pt x="1268" y="476"/>
                    <a:pt x="19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38"/>
            <p:cNvSpPr/>
            <p:nvPr/>
          </p:nvSpPr>
          <p:spPr>
            <a:xfrm>
              <a:off x="5016625" y="1680550"/>
              <a:ext cx="31725" cy="19850"/>
            </a:xfrm>
            <a:custGeom>
              <a:rect b="b" l="l" r="r" t="t"/>
              <a:pathLst>
                <a:path extrusionOk="0" h="794" w="1269">
                  <a:moveTo>
                    <a:pt x="1" y="1"/>
                  </a:moveTo>
                  <a:cubicBezTo>
                    <a:pt x="476" y="1"/>
                    <a:pt x="793" y="476"/>
                    <a:pt x="1269" y="793"/>
                  </a:cubicBezTo>
                  <a:cubicBezTo>
                    <a:pt x="952" y="635"/>
                    <a:pt x="318" y="318"/>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38"/>
            <p:cNvSpPr/>
            <p:nvPr/>
          </p:nvSpPr>
          <p:spPr>
            <a:xfrm>
              <a:off x="4378625" y="1712250"/>
              <a:ext cx="39650" cy="114950"/>
            </a:xfrm>
            <a:custGeom>
              <a:rect b="b" l="l" r="r" t="t"/>
              <a:pathLst>
                <a:path extrusionOk="0" h="4598" w="1586">
                  <a:moveTo>
                    <a:pt x="793" y="159"/>
                  </a:moveTo>
                  <a:cubicBezTo>
                    <a:pt x="1110" y="635"/>
                    <a:pt x="1269" y="1269"/>
                    <a:pt x="1586" y="1744"/>
                  </a:cubicBezTo>
                  <a:cubicBezTo>
                    <a:pt x="1110" y="2695"/>
                    <a:pt x="476" y="3488"/>
                    <a:pt x="1" y="4597"/>
                  </a:cubicBezTo>
                  <a:cubicBezTo>
                    <a:pt x="159" y="3171"/>
                    <a:pt x="635" y="1586"/>
                    <a:pt x="7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38"/>
            <p:cNvSpPr/>
            <p:nvPr/>
          </p:nvSpPr>
          <p:spPr>
            <a:xfrm>
              <a:off x="3772325" y="1732075"/>
              <a:ext cx="71350" cy="261550"/>
            </a:xfrm>
            <a:custGeom>
              <a:rect b="b" l="l" r="r" t="t"/>
              <a:pathLst>
                <a:path extrusionOk="0" h="10462" w="2854">
                  <a:moveTo>
                    <a:pt x="159" y="0"/>
                  </a:moveTo>
                  <a:cubicBezTo>
                    <a:pt x="793" y="634"/>
                    <a:pt x="635" y="2219"/>
                    <a:pt x="635" y="3646"/>
                  </a:cubicBezTo>
                  <a:cubicBezTo>
                    <a:pt x="793" y="6499"/>
                    <a:pt x="1903" y="8877"/>
                    <a:pt x="2854" y="10462"/>
                  </a:cubicBezTo>
                  <a:cubicBezTo>
                    <a:pt x="476" y="8401"/>
                    <a:pt x="1" y="4438"/>
                    <a:pt x="1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38"/>
            <p:cNvSpPr/>
            <p:nvPr/>
          </p:nvSpPr>
          <p:spPr>
            <a:xfrm>
              <a:off x="2662775" y="1751875"/>
              <a:ext cx="142675" cy="443850"/>
            </a:xfrm>
            <a:custGeom>
              <a:rect b="b" l="l" r="r" t="t"/>
              <a:pathLst>
                <a:path extrusionOk="0" h="17754" w="5707">
                  <a:moveTo>
                    <a:pt x="5706" y="1"/>
                  </a:moveTo>
                  <a:cubicBezTo>
                    <a:pt x="5072" y="1427"/>
                    <a:pt x="5231" y="3646"/>
                    <a:pt x="4914" y="5390"/>
                  </a:cubicBezTo>
                  <a:cubicBezTo>
                    <a:pt x="4597" y="7292"/>
                    <a:pt x="3170" y="9194"/>
                    <a:pt x="2378" y="10938"/>
                  </a:cubicBezTo>
                  <a:cubicBezTo>
                    <a:pt x="1585" y="12999"/>
                    <a:pt x="793" y="14901"/>
                    <a:pt x="951" y="17754"/>
                  </a:cubicBezTo>
                  <a:cubicBezTo>
                    <a:pt x="0" y="14267"/>
                    <a:pt x="1110" y="9987"/>
                    <a:pt x="2219" y="7134"/>
                  </a:cubicBezTo>
                  <a:cubicBezTo>
                    <a:pt x="3170" y="4598"/>
                    <a:pt x="4755" y="2537"/>
                    <a:pt x="57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38"/>
            <p:cNvSpPr/>
            <p:nvPr/>
          </p:nvSpPr>
          <p:spPr>
            <a:xfrm>
              <a:off x="1715675" y="1767725"/>
              <a:ext cx="11900" cy="83250"/>
            </a:xfrm>
            <a:custGeom>
              <a:rect b="b" l="l" r="r" t="t"/>
              <a:pathLst>
                <a:path extrusionOk="0" h="3330" w="476">
                  <a:moveTo>
                    <a:pt x="317" y="3330"/>
                  </a:moveTo>
                  <a:cubicBezTo>
                    <a:pt x="0" y="2378"/>
                    <a:pt x="159" y="793"/>
                    <a:pt x="476" y="1"/>
                  </a:cubicBezTo>
                  <a:cubicBezTo>
                    <a:pt x="476" y="635"/>
                    <a:pt x="159" y="2220"/>
                    <a:pt x="317" y="333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38"/>
            <p:cNvSpPr/>
            <p:nvPr/>
          </p:nvSpPr>
          <p:spPr>
            <a:xfrm>
              <a:off x="2773725" y="1775650"/>
              <a:ext cx="150600" cy="324975"/>
            </a:xfrm>
            <a:custGeom>
              <a:rect b="b" l="l" r="r" t="t"/>
              <a:pathLst>
                <a:path extrusionOk="0" h="12999" w="6024">
                  <a:moveTo>
                    <a:pt x="4280" y="1110"/>
                  </a:moveTo>
                  <a:cubicBezTo>
                    <a:pt x="4439" y="952"/>
                    <a:pt x="4756" y="793"/>
                    <a:pt x="5073" y="635"/>
                  </a:cubicBezTo>
                  <a:cubicBezTo>
                    <a:pt x="5390" y="476"/>
                    <a:pt x="5865" y="1"/>
                    <a:pt x="6024" y="1"/>
                  </a:cubicBezTo>
                  <a:cubicBezTo>
                    <a:pt x="5073" y="5390"/>
                    <a:pt x="1902" y="8719"/>
                    <a:pt x="0" y="12999"/>
                  </a:cubicBezTo>
                  <a:cubicBezTo>
                    <a:pt x="476" y="8085"/>
                    <a:pt x="4756" y="6817"/>
                    <a:pt x="4280" y="111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38"/>
            <p:cNvSpPr/>
            <p:nvPr/>
          </p:nvSpPr>
          <p:spPr>
            <a:xfrm>
              <a:off x="2872800" y="1795475"/>
              <a:ext cx="126825" cy="285350"/>
            </a:xfrm>
            <a:custGeom>
              <a:rect b="b" l="l" r="r" t="t"/>
              <a:pathLst>
                <a:path extrusionOk="0" h="11414" w="5073">
                  <a:moveTo>
                    <a:pt x="5072" y="0"/>
                  </a:moveTo>
                  <a:cubicBezTo>
                    <a:pt x="4121" y="1744"/>
                    <a:pt x="3487" y="3805"/>
                    <a:pt x="3012" y="6024"/>
                  </a:cubicBezTo>
                  <a:cubicBezTo>
                    <a:pt x="2695" y="7133"/>
                    <a:pt x="2378" y="8243"/>
                    <a:pt x="1902" y="9194"/>
                  </a:cubicBezTo>
                  <a:cubicBezTo>
                    <a:pt x="1427" y="9986"/>
                    <a:pt x="951" y="11255"/>
                    <a:pt x="0" y="11413"/>
                  </a:cubicBezTo>
                  <a:cubicBezTo>
                    <a:pt x="1110" y="9669"/>
                    <a:pt x="1427" y="7292"/>
                    <a:pt x="1902" y="5073"/>
                  </a:cubicBezTo>
                  <a:cubicBezTo>
                    <a:pt x="2378" y="2854"/>
                    <a:pt x="3963" y="1585"/>
                    <a:pt x="50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38"/>
            <p:cNvSpPr/>
            <p:nvPr/>
          </p:nvSpPr>
          <p:spPr>
            <a:xfrm>
              <a:off x="2821275" y="1803400"/>
              <a:ext cx="39650" cy="146650"/>
            </a:xfrm>
            <a:custGeom>
              <a:rect b="b" l="l" r="r" t="t"/>
              <a:pathLst>
                <a:path extrusionOk="0" h="5866" w="1586">
                  <a:moveTo>
                    <a:pt x="1269" y="0"/>
                  </a:moveTo>
                  <a:cubicBezTo>
                    <a:pt x="1586" y="159"/>
                    <a:pt x="1586" y="793"/>
                    <a:pt x="1586" y="1110"/>
                  </a:cubicBezTo>
                  <a:cubicBezTo>
                    <a:pt x="1427" y="2854"/>
                    <a:pt x="476" y="4439"/>
                    <a:pt x="0" y="5865"/>
                  </a:cubicBezTo>
                  <a:cubicBezTo>
                    <a:pt x="476" y="4122"/>
                    <a:pt x="1110" y="2061"/>
                    <a:pt x="1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38"/>
            <p:cNvSpPr/>
            <p:nvPr/>
          </p:nvSpPr>
          <p:spPr>
            <a:xfrm>
              <a:off x="3427575" y="1819250"/>
              <a:ext cx="126825" cy="368550"/>
            </a:xfrm>
            <a:custGeom>
              <a:rect b="b" l="l" r="r" t="t"/>
              <a:pathLst>
                <a:path extrusionOk="0" h="14742" w="5073">
                  <a:moveTo>
                    <a:pt x="1585" y="6816"/>
                  </a:moveTo>
                  <a:cubicBezTo>
                    <a:pt x="1427" y="7609"/>
                    <a:pt x="1902" y="8243"/>
                    <a:pt x="2219" y="8877"/>
                  </a:cubicBezTo>
                  <a:cubicBezTo>
                    <a:pt x="3171" y="10779"/>
                    <a:pt x="4597" y="12364"/>
                    <a:pt x="5073" y="14742"/>
                  </a:cubicBezTo>
                  <a:cubicBezTo>
                    <a:pt x="4597" y="13791"/>
                    <a:pt x="3805" y="12681"/>
                    <a:pt x="3012" y="11572"/>
                  </a:cubicBezTo>
                  <a:cubicBezTo>
                    <a:pt x="2378" y="10779"/>
                    <a:pt x="1585" y="9353"/>
                    <a:pt x="1427" y="8243"/>
                  </a:cubicBezTo>
                  <a:cubicBezTo>
                    <a:pt x="1268" y="7767"/>
                    <a:pt x="1427" y="7133"/>
                    <a:pt x="1427" y="6499"/>
                  </a:cubicBezTo>
                  <a:cubicBezTo>
                    <a:pt x="1268" y="5231"/>
                    <a:pt x="793" y="3646"/>
                    <a:pt x="476" y="2378"/>
                  </a:cubicBezTo>
                  <a:cubicBezTo>
                    <a:pt x="317" y="1903"/>
                    <a:pt x="0" y="1110"/>
                    <a:pt x="159" y="951"/>
                  </a:cubicBezTo>
                  <a:cubicBezTo>
                    <a:pt x="159" y="476"/>
                    <a:pt x="634" y="159"/>
                    <a:pt x="951" y="0"/>
                  </a:cubicBezTo>
                  <a:cubicBezTo>
                    <a:pt x="951" y="1110"/>
                    <a:pt x="1110" y="1903"/>
                    <a:pt x="1427" y="2695"/>
                  </a:cubicBezTo>
                  <a:cubicBezTo>
                    <a:pt x="1585" y="3171"/>
                    <a:pt x="1902" y="3646"/>
                    <a:pt x="2061" y="3963"/>
                  </a:cubicBezTo>
                  <a:cubicBezTo>
                    <a:pt x="2061" y="4280"/>
                    <a:pt x="2061" y="4597"/>
                    <a:pt x="2061" y="4756"/>
                  </a:cubicBezTo>
                  <a:cubicBezTo>
                    <a:pt x="2378" y="7609"/>
                    <a:pt x="4122" y="9353"/>
                    <a:pt x="4914" y="11730"/>
                  </a:cubicBezTo>
                  <a:cubicBezTo>
                    <a:pt x="3805" y="10462"/>
                    <a:pt x="2854" y="8401"/>
                    <a:pt x="1585" y="697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38"/>
            <p:cNvSpPr/>
            <p:nvPr/>
          </p:nvSpPr>
          <p:spPr>
            <a:xfrm>
              <a:off x="3078850" y="1850950"/>
              <a:ext cx="63425" cy="150600"/>
            </a:xfrm>
            <a:custGeom>
              <a:rect b="b" l="l" r="r" t="t"/>
              <a:pathLst>
                <a:path extrusionOk="0" h="6024" w="2537">
                  <a:moveTo>
                    <a:pt x="2220" y="1"/>
                  </a:moveTo>
                  <a:cubicBezTo>
                    <a:pt x="2537" y="318"/>
                    <a:pt x="2378" y="1110"/>
                    <a:pt x="2220" y="1586"/>
                  </a:cubicBezTo>
                  <a:cubicBezTo>
                    <a:pt x="1903" y="3329"/>
                    <a:pt x="793" y="4756"/>
                    <a:pt x="1" y="6024"/>
                  </a:cubicBezTo>
                  <a:cubicBezTo>
                    <a:pt x="793" y="4280"/>
                    <a:pt x="2061" y="2378"/>
                    <a:pt x="2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38"/>
            <p:cNvSpPr/>
            <p:nvPr/>
          </p:nvSpPr>
          <p:spPr>
            <a:xfrm>
              <a:off x="2012875" y="1870775"/>
              <a:ext cx="27775" cy="7950"/>
            </a:xfrm>
            <a:custGeom>
              <a:rect b="b" l="l" r="r" t="t"/>
              <a:pathLst>
                <a:path extrusionOk="0" h="318" w="1111">
                  <a:moveTo>
                    <a:pt x="318" y="0"/>
                  </a:moveTo>
                  <a:cubicBezTo>
                    <a:pt x="635" y="0"/>
                    <a:pt x="793" y="0"/>
                    <a:pt x="1110" y="0"/>
                  </a:cubicBezTo>
                  <a:cubicBezTo>
                    <a:pt x="793" y="317"/>
                    <a:pt x="318" y="159"/>
                    <a:pt x="159" y="317"/>
                  </a:cubicBezTo>
                  <a:cubicBezTo>
                    <a:pt x="1" y="317"/>
                    <a:pt x="318" y="159"/>
                    <a:pt x="3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38"/>
            <p:cNvSpPr/>
            <p:nvPr/>
          </p:nvSpPr>
          <p:spPr>
            <a:xfrm>
              <a:off x="2068350" y="1910400"/>
              <a:ext cx="15875" cy="23800"/>
            </a:xfrm>
            <a:custGeom>
              <a:rect b="b" l="l" r="r" t="t"/>
              <a:pathLst>
                <a:path extrusionOk="0" h="952" w="635">
                  <a:moveTo>
                    <a:pt x="1" y="0"/>
                  </a:moveTo>
                  <a:cubicBezTo>
                    <a:pt x="159" y="0"/>
                    <a:pt x="635" y="634"/>
                    <a:pt x="476" y="951"/>
                  </a:cubicBezTo>
                  <a:cubicBezTo>
                    <a:pt x="159" y="634"/>
                    <a:pt x="159" y="159"/>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38"/>
            <p:cNvSpPr/>
            <p:nvPr/>
          </p:nvSpPr>
          <p:spPr>
            <a:xfrm>
              <a:off x="3265100" y="1965875"/>
              <a:ext cx="107025" cy="241750"/>
            </a:xfrm>
            <a:custGeom>
              <a:rect b="b" l="l" r="r" t="t"/>
              <a:pathLst>
                <a:path extrusionOk="0" h="9670" w="4281">
                  <a:moveTo>
                    <a:pt x="1903" y="0"/>
                  </a:moveTo>
                  <a:cubicBezTo>
                    <a:pt x="635" y="3963"/>
                    <a:pt x="3488" y="6499"/>
                    <a:pt x="4280" y="9669"/>
                  </a:cubicBezTo>
                  <a:cubicBezTo>
                    <a:pt x="3963" y="9669"/>
                    <a:pt x="3805" y="9352"/>
                    <a:pt x="3646" y="9194"/>
                  </a:cubicBezTo>
                  <a:cubicBezTo>
                    <a:pt x="3171" y="8560"/>
                    <a:pt x="2537" y="7926"/>
                    <a:pt x="2061" y="7133"/>
                  </a:cubicBezTo>
                  <a:cubicBezTo>
                    <a:pt x="1110" y="5865"/>
                    <a:pt x="0" y="4756"/>
                    <a:pt x="159" y="2378"/>
                  </a:cubicBezTo>
                  <a:cubicBezTo>
                    <a:pt x="635" y="1585"/>
                    <a:pt x="1269" y="793"/>
                    <a:pt x="19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38"/>
            <p:cNvSpPr/>
            <p:nvPr/>
          </p:nvSpPr>
          <p:spPr>
            <a:xfrm>
              <a:off x="5484225" y="2072875"/>
              <a:ext cx="71350" cy="550825"/>
            </a:xfrm>
            <a:custGeom>
              <a:rect b="b" l="l" r="r" t="t"/>
              <a:pathLst>
                <a:path extrusionOk="0" h="22033" w="2854">
                  <a:moveTo>
                    <a:pt x="635" y="0"/>
                  </a:moveTo>
                  <a:cubicBezTo>
                    <a:pt x="2854" y="5389"/>
                    <a:pt x="2854" y="14741"/>
                    <a:pt x="793" y="20131"/>
                  </a:cubicBezTo>
                  <a:cubicBezTo>
                    <a:pt x="793" y="20606"/>
                    <a:pt x="635" y="20923"/>
                    <a:pt x="476" y="21240"/>
                  </a:cubicBezTo>
                  <a:cubicBezTo>
                    <a:pt x="318" y="21557"/>
                    <a:pt x="159" y="22033"/>
                    <a:pt x="1" y="22033"/>
                  </a:cubicBezTo>
                  <a:cubicBezTo>
                    <a:pt x="2378" y="16644"/>
                    <a:pt x="1427" y="7450"/>
                    <a:pt x="159" y="1585"/>
                  </a:cubicBezTo>
                  <a:cubicBezTo>
                    <a:pt x="318" y="1110"/>
                    <a:pt x="476" y="634"/>
                    <a:pt x="6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38"/>
            <p:cNvSpPr/>
            <p:nvPr/>
          </p:nvSpPr>
          <p:spPr>
            <a:xfrm>
              <a:off x="3146225" y="2080800"/>
              <a:ext cx="87200" cy="198150"/>
            </a:xfrm>
            <a:custGeom>
              <a:rect b="b" l="l" r="r" t="t"/>
              <a:pathLst>
                <a:path extrusionOk="0" h="7926" w="3488">
                  <a:moveTo>
                    <a:pt x="3487" y="0"/>
                  </a:moveTo>
                  <a:cubicBezTo>
                    <a:pt x="2536" y="2061"/>
                    <a:pt x="1427" y="4597"/>
                    <a:pt x="1585" y="7926"/>
                  </a:cubicBezTo>
                  <a:cubicBezTo>
                    <a:pt x="1268" y="7133"/>
                    <a:pt x="476" y="6340"/>
                    <a:pt x="317" y="5548"/>
                  </a:cubicBezTo>
                  <a:cubicBezTo>
                    <a:pt x="159" y="5072"/>
                    <a:pt x="0" y="4121"/>
                    <a:pt x="159" y="3487"/>
                  </a:cubicBezTo>
                  <a:cubicBezTo>
                    <a:pt x="317" y="3170"/>
                    <a:pt x="1110" y="2853"/>
                    <a:pt x="1427" y="2536"/>
                  </a:cubicBezTo>
                  <a:cubicBezTo>
                    <a:pt x="2219" y="1744"/>
                    <a:pt x="3012" y="634"/>
                    <a:pt x="34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38"/>
            <p:cNvSpPr/>
            <p:nvPr/>
          </p:nvSpPr>
          <p:spPr>
            <a:xfrm>
              <a:off x="4763000" y="2124375"/>
              <a:ext cx="11925" cy="15875"/>
            </a:xfrm>
            <a:custGeom>
              <a:rect b="b" l="l" r="r" t="t"/>
              <a:pathLst>
                <a:path extrusionOk="0" h="635" w="477">
                  <a:moveTo>
                    <a:pt x="477" y="1"/>
                  </a:moveTo>
                  <a:cubicBezTo>
                    <a:pt x="318" y="318"/>
                    <a:pt x="159" y="476"/>
                    <a:pt x="1" y="635"/>
                  </a:cubicBezTo>
                  <a:cubicBezTo>
                    <a:pt x="1" y="476"/>
                    <a:pt x="159" y="1"/>
                    <a:pt x="4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38"/>
            <p:cNvSpPr/>
            <p:nvPr/>
          </p:nvSpPr>
          <p:spPr>
            <a:xfrm>
              <a:off x="4731300" y="2140225"/>
              <a:ext cx="11925" cy="7950"/>
            </a:xfrm>
            <a:custGeom>
              <a:rect b="b" l="l" r="r" t="t"/>
              <a:pathLst>
                <a:path extrusionOk="0" h="318" w="477">
                  <a:moveTo>
                    <a:pt x="318" y="1"/>
                  </a:moveTo>
                  <a:cubicBezTo>
                    <a:pt x="476" y="1"/>
                    <a:pt x="159" y="159"/>
                    <a:pt x="159" y="318"/>
                  </a:cubicBezTo>
                  <a:cubicBezTo>
                    <a:pt x="1" y="318"/>
                    <a:pt x="318" y="159"/>
                    <a:pt x="3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38"/>
            <p:cNvSpPr/>
            <p:nvPr/>
          </p:nvSpPr>
          <p:spPr>
            <a:xfrm>
              <a:off x="2599350" y="2187775"/>
              <a:ext cx="59475" cy="55500"/>
            </a:xfrm>
            <a:custGeom>
              <a:rect b="b" l="l" r="r" t="t"/>
              <a:pathLst>
                <a:path extrusionOk="0" h="2220" w="2379">
                  <a:moveTo>
                    <a:pt x="1" y="476"/>
                  </a:moveTo>
                  <a:cubicBezTo>
                    <a:pt x="318" y="1"/>
                    <a:pt x="793" y="635"/>
                    <a:pt x="1110" y="952"/>
                  </a:cubicBezTo>
                  <a:cubicBezTo>
                    <a:pt x="1586" y="1427"/>
                    <a:pt x="2062" y="1744"/>
                    <a:pt x="2379" y="2220"/>
                  </a:cubicBezTo>
                  <a:cubicBezTo>
                    <a:pt x="1745" y="1903"/>
                    <a:pt x="952" y="952"/>
                    <a:pt x="1" y="47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38"/>
            <p:cNvSpPr/>
            <p:nvPr/>
          </p:nvSpPr>
          <p:spPr>
            <a:xfrm>
              <a:off x="3328500" y="2211550"/>
              <a:ext cx="146650" cy="293275"/>
            </a:xfrm>
            <a:custGeom>
              <a:rect b="b" l="l" r="r" t="t"/>
              <a:pathLst>
                <a:path extrusionOk="0" h="11731" w="5866">
                  <a:moveTo>
                    <a:pt x="159" y="1"/>
                  </a:moveTo>
                  <a:cubicBezTo>
                    <a:pt x="318" y="1"/>
                    <a:pt x="635" y="318"/>
                    <a:pt x="952" y="635"/>
                  </a:cubicBezTo>
                  <a:cubicBezTo>
                    <a:pt x="1110" y="952"/>
                    <a:pt x="1269" y="1269"/>
                    <a:pt x="1586" y="1427"/>
                  </a:cubicBezTo>
                  <a:cubicBezTo>
                    <a:pt x="1427" y="1745"/>
                    <a:pt x="1586" y="1903"/>
                    <a:pt x="1744" y="1903"/>
                  </a:cubicBezTo>
                  <a:cubicBezTo>
                    <a:pt x="1903" y="3647"/>
                    <a:pt x="2695" y="4439"/>
                    <a:pt x="3012" y="5707"/>
                  </a:cubicBezTo>
                  <a:cubicBezTo>
                    <a:pt x="4122" y="7609"/>
                    <a:pt x="4439" y="10146"/>
                    <a:pt x="5865" y="11731"/>
                  </a:cubicBezTo>
                  <a:cubicBezTo>
                    <a:pt x="4597" y="11255"/>
                    <a:pt x="3963" y="9987"/>
                    <a:pt x="3171" y="8877"/>
                  </a:cubicBezTo>
                  <a:cubicBezTo>
                    <a:pt x="1586" y="6658"/>
                    <a:pt x="1" y="3964"/>
                    <a:pt x="1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38"/>
            <p:cNvSpPr/>
            <p:nvPr/>
          </p:nvSpPr>
          <p:spPr>
            <a:xfrm>
              <a:off x="3538525" y="2211550"/>
              <a:ext cx="43625" cy="261575"/>
            </a:xfrm>
            <a:custGeom>
              <a:rect b="b" l="l" r="r" t="t"/>
              <a:pathLst>
                <a:path extrusionOk="0" h="10463" w="1745">
                  <a:moveTo>
                    <a:pt x="1" y="1"/>
                  </a:moveTo>
                  <a:cubicBezTo>
                    <a:pt x="635" y="952"/>
                    <a:pt x="1110" y="1903"/>
                    <a:pt x="952" y="3647"/>
                  </a:cubicBezTo>
                  <a:cubicBezTo>
                    <a:pt x="952" y="6024"/>
                    <a:pt x="1269" y="8402"/>
                    <a:pt x="1744" y="10463"/>
                  </a:cubicBezTo>
                  <a:cubicBezTo>
                    <a:pt x="318" y="8085"/>
                    <a:pt x="318" y="3805"/>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38"/>
            <p:cNvSpPr/>
            <p:nvPr/>
          </p:nvSpPr>
          <p:spPr>
            <a:xfrm>
              <a:off x="3066975" y="2215525"/>
              <a:ext cx="51525" cy="170425"/>
            </a:xfrm>
            <a:custGeom>
              <a:rect b="b" l="l" r="r" t="t"/>
              <a:pathLst>
                <a:path extrusionOk="0" h="6817" w="2061">
                  <a:moveTo>
                    <a:pt x="1110" y="0"/>
                  </a:moveTo>
                  <a:cubicBezTo>
                    <a:pt x="634" y="2537"/>
                    <a:pt x="1427" y="4914"/>
                    <a:pt x="2061" y="6816"/>
                  </a:cubicBezTo>
                  <a:cubicBezTo>
                    <a:pt x="1427" y="5707"/>
                    <a:pt x="476" y="4756"/>
                    <a:pt x="0" y="3488"/>
                  </a:cubicBezTo>
                  <a:cubicBezTo>
                    <a:pt x="159" y="2220"/>
                    <a:pt x="634" y="1110"/>
                    <a:pt x="11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38"/>
            <p:cNvSpPr/>
            <p:nvPr/>
          </p:nvSpPr>
          <p:spPr>
            <a:xfrm>
              <a:off x="3229425" y="2223450"/>
              <a:ext cx="166475" cy="253650"/>
            </a:xfrm>
            <a:custGeom>
              <a:rect b="b" l="l" r="r" t="t"/>
              <a:pathLst>
                <a:path extrusionOk="0" h="10146" w="6659">
                  <a:moveTo>
                    <a:pt x="476" y="0"/>
                  </a:moveTo>
                  <a:cubicBezTo>
                    <a:pt x="1110" y="2695"/>
                    <a:pt x="2537" y="4597"/>
                    <a:pt x="3964" y="6499"/>
                  </a:cubicBezTo>
                  <a:cubicBezTo>
                    <a:pt x="4281" y="6182"/>
                    <a:pt x="3647" y="5707"/>
                    <a:pt x="3488" y="5231"/>
                  </a:cubicBezTo>
                  <a:cubicBezTo>
                    <a:pt x="4756" y="6816"/>
                    <a:pt x="5707" y="8401"/>
                    <a:pt x="6658" y="10145"/>
                  </a:cubicBezTo>
                  <a:cubicBezTo>
                    <a:pt x="5549" y="9194"/>
                    <a:pt x="3964" y="7767"/>
                    <a:pt x="2854" y="6341"/>
                  </a:cubicBezTo>
                  <a:cubicBezTo>
                    <a:pt x="2379" y="5707"/>
                    <a:pt x="1903" y="5073"/>
                    <a:pt x="1427" y="4122"/>
                  </a:cubicBezTo>
                  <a:cubicBezTo>
                    <a:pt x="1110" y="3488"/>
                    <a:pt x="318" y="2378"/>
                    <a:pt x="159" y="1903"/>
                  </a:cubicBezTo>
                  <a:cubicBezTo>
                    <a:pt x="1" y="1110"/>
                    <a:pt x="476" y="634"/>
                    <a:pt x="4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38"/>
            <p:cNvSpPr/>
            <p:nvPr/>
          </p:nvSpPr>
          <p:spPr>
            <a:xfrm>
              <a:off x="3950650" y="2263075"/>
              <a:ext cx="87200" cy="182300"/>
            </a:xfrm>
            <a:custGeom>
              <a:rect b="b" l="l" r="r" t="t"/>
              <a:pathLst>
                <a:path extrusionOk="0" h="7292" w="3488">
                  <a:moveTo>
                    <a:pt x="1" y="1"/>
                  </a:moveTo>
                  <a:cubicBezTo>
                    <a:pt x="952" y="1586"/>
                    <a:pt x="1903" y="3488"/>
                    <a:pt x="2854" y="5390"/>
                  </a:cubicBezTo>
                  <a:cubicBezTo>
                    <a:pt x="3012" y="6024"/>
                    <a:pt x="3488" y="6975"/>
                    <a:pt x="3488" y="7292"/>
                  </a:cubicBezTo>
                  <a:cubicBezTo>
                    <a:pt x="3012" y="6182"/>
                    <a:pt x="2378" y="5073"/>
                    <a:pt x="1903" y="3963"/>
                  </a:cubicBezTo>
                  <a:cubicBezTo>
                    <a:pt x="1269" y="2854"/>
                    <a:pt x="952" y="1586"/>
                    <a:pt x="1" y="793"/>
                  </a:cubicBezTo>
                  <a:cubicBezTo>
                    <a:pt x="159" y="476"/>
                    <a:pt x="1" y="159"/>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38"/>
            <p:cNvSpPr/>
            <p:nvPr/>
          </p:nvSpPr>
          <p:spPr>
            <a:xfrm>
              <a:off x="2682575" y="2274975"/>
              <a:ext cx="27775" cy="23800"/>
            </a:xfrm>
            <a:custGeom>
              <a:rect b="b" l="l" r="r" t="t"/>
              <a:pathLst>
                <a:path extrusionOk="0" h="952" w="1111">
                  <a:moveTo>
                    <a:pt x="1" y="0"/>
                  </a:moveTo>
                  <a:cubicBezTo>
                    <a:pt x="159" y="0"/>
                    <a:pt x="1110" y="793"/>
                    <a:pt x="476" y="951"/>
                  </a:cubicBezTo>
                  <a:cubicBezTo>
                    <a:pt x="318" y="634"/>
                    <a:pt x="159" y="317"/>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38"/>
            <p:cNvSpPr/>
            <p:nvPr/>
          </p:nvSpPr>
          <p:spPr>
            <a:xfrm>
              <a:off x="4802650" y="2286850"/>
              <a:ext cx="43600" cy="23800"/>
            </a:xfrm>
            <a:custGeom>
              <a:rect b="b" l="l" r="r" t="t"/>
              <a:pathLst>
                <a:path extrusionOk="0" h="952" w="1744">
                  <a:moveTo>
                    <a:pt x="159" y="952"/>
                  </a:moveTo>
                  <a:cubicBezTo>
                    <a:pt x="0" y="635"/>
                    <a:pt x="476" y="476"/>
                    <a:pt x="634" y="318"/>
                  </a:cubicBezTo>
                  <a:cubicBezTo>
                    <a:pt x="1110" y="318"/>
                    <a:pt x="1427" y="1"/>
                    <a:pt x="1744" y="1"/>
                  </a:cubicBezTo>
                  <a:cubicBezTo>
                    <a:pt x="1268" y="318"/>
                    <a:pt x="634" y="476"/>
                    <a:pt x="159" y="95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38"/>
            <p:cNvSpPr/>
            <p:nvPr/>
          </p:nvSpPr>
          <p:spPr>
            <a:xfrm>
              <a:off x="3066975" y="2294775"/>
              <a:ext cx="1688125" cy="2932450"/>
            </a:xfrm>
            <a:custGeom>
              <a:rect b="b" l="l" r="r" t="t"/>
              <a:pathLst>
                <a:path extrusionOk="0" h="117298" w="67525">
                  <a:moveTo>
                    <a:pt x="29958" y="13949"/>
                  </a:moveTo>
                  <a:cubicBezTo>
                    <a:pt x="30434" y="14584"/>
                    <a:pt x="31385" y="15535"/>
                    <a:pt x="32336" y="16010"/>
                  </a:cubicBezTo>
                  <a:cubicBezTo>
                    <a:pt x="32653" y="17278"/>
                    <a:pt x="32811" y="18546"/>
                    <a:pt x="33604" y="19339"/>
                  </a:cubicBezTo>
                  <a:cubicBezTo>
                    <a:pt x="34238" y="17912"/>
                    <a:pt x="33287" y="16169"/>
                    <a:pt x="32811" y="14901"/>
                  </a:cubicBezTo>
                  <a:cubicBezTo>
                    <a:pt x="34080" y="14266"/>
                    <a:pt x="35189" y="13474"/>
                    <a:pt x="36299" y="12681"/>
                  </a:cubicBezTo>
                  <a:cubicBezTo>
                    <a:pt x="37091" y="13474"/>
                    <a:pt x="38042" y="14425"/>
                    <a:pt x="38993" y="15059"/>
                  </a:cubicBezTo>
                  <a:cubicBezTo>
                    <a:pt x="38676" y="13632"/>
                    <a:pt x="37884" y="12523"/>
                    <a:pt x="37567" y="11255"/>
                  </a:cubicBezTo>
                  <a:cubicBezTo>
                    <a:pt x="37091" y="9828"/>
                    <a:pt x="36774" y="8402"/>
                    <a:pt x="36299" y="6975"/>
                  </a:cubicBezTo>
                  <a:cubicBezTo>
                    <a:pt x="37567" y="8243"/>
                    <a:pt x="38359" y="9987"/>
                    <a:pt x="39786" y="11096"/>
                  </a:cubicBezTo>
                  <a:cubicBezTo>
                    <a:pt x="39786" y="11730"/>
                    <a:pt x="39944" y="12364"/>
                    <a:pt x="40420" y="12523"/>
                  </a:cubicBezTo>
                  <a:cubicBezTo>
                    <a:pt x="40895" y="11572"/>
                    <a:pt x="40737" y="9353"/>
                    <a:pt x="40420" y="8085"/>
                  </a:cubicBezTo>
                  <a:cubicBezTo>
                    <a:pt x="40261" y="7292"/>
                    <a:pt x="39944" y="6658"/>
                    <a:pt x="40103" y="6182"/>
                  </a:cubicBezTo>
                  <a:cubicBezTo>
                    <a:pt x="40103" y="5707"/>
                    <a:pt x="40261" y="5073"/>
                    <a:pt x="40420" y="4597"/>
                  </a:cubicBezTo>
                  <a:cubicBezTo>
                    <a:pt x="40737" y="3012"/>
                    <a:pt x="41529" y="1586"/>
                    <a:pt x="41688" y="1"/>
                  </a:cubicBezTo>
                  <a:cubicBezTo>
                    <a:pt x="42005" y="793"/>
                    <a:pt x="42639" y="1744"/>
                    <a:pt x="43115" y="2061"/>
                  </a:cubicBezTo>
                  <a:cubicBezTo>
                    <a:pt x="42956" y="2220"/>
                    <a:pt x="42798" y="2220"/>
                    <a:pt x="42798" y="2378"/>
                  </a:cubicBezTo>
                  <a:cubicBezTo>
                    <a:pt x="42639" y="2220"/>
                    <a:pt x="42639" y="1903"/>
                    <a:pt x="42322" y="1744"/>
                  </a:cubicBezTo>
                  <a:cubicBezTo>
                    <a:pt x="41529" y="2061"/>
                    <a:pt x="42163" y="3646"/>
                    <a:pt x="42481" y="4122"/>
                  </a:cubicBezTo>
                  <a:cubicBezTo>
                    <a:pt x="42956" y="3805"/>
                    <a:pt x="42956" y="2854"/>
                    <a:pt x="43590" y="2854"/>
                  </a:cubicBezTo>
                  <a:cubicBezTo>
                    <a:pt x="43590" y="3329"/>
                    <a:pt x="43749" y="3646"/>
                    <a:pt x="43590" y="3963"/>
                  </a:cubicBezTo>
                  <a:cubicBezTo>
                    <a:pt x="43590" y="4597"/>
                    <a:pt x="42639" y="4597"/>
                    <a:pt x="42481" y="5231"/>
                  </a:cubicBezTo>
                  <a:cubicBezTo>
                    <a:pt x="42322" y="5073"/>
                    <a:pt x="42481" y="4439"/>
                    <a:pt x="42163" y="4439"/>
                  </a:cubicBezTo>
                  <a:cubicBezTo>
                    <a:pt x="41846" y="4756"/>
                    <a:pt x="42005" y="5390"/>
                    <a:pt x="41846" y="6024"/>
                  </a:cubicBezTo>
                  <a:cubicBezTo>
                    <a:pt x="41371" y="9036"/>
                    <a:pt x="41212" y="13632"/>
                    <a:pt x="43432" y="14901"/>
                  </a:cubicBezTo>
                  <a:cubicBezTo>
                    <a:pt x="43273" y="13157"/>
                    <a:pt x="42163" y="12047"/>
                    <a:pt x="42322" y="9987"/>
                  </a:cubicBezTo>
                  <a:cubicBezTo>
                    <a:pt x="42322" y="9670"/>
                    <a:pt x="42481" y="10145"/>
                    <a:pt x="42798" y="9987"/>
                  </a:cubicBezTo>
                  <a:cubicBezTo>
                    <a:pt x="43590" y="9670"/>
                    <a:pt x="44066" y="9036"/>
                    <a:pt x="44541" y="8402"/>
                  </a:cubicBezTo>
                  <a:cubicBezTo>
                    <a:pt x="44700" y="8560"/>
                    <a:pt x="44700" y="9036"/>
                    <a:pt x="44858" y="9194"/>
                  </a:cubicBezTo>
                  <a:cubicBezTo>
                    <a:pt x="44224" y="10145"/>
                    <a:pt x="43273" y="10621"/>
                    <a:pt x="42956" y="11572"/>
                  </a:cubicBezTo>
                  <a:cubicBezTo>
                    <a:pt x="43907" y="11889"/>
                    <a:pt x="44541" y="10621"/>
                    <a:pt x="45017" y="9987"/>
                  </a:cubicBezTo>
                  <a:cubicBezTo>
                    <a:pt x="45334" y="10145"/>
                    <a:pt x="45492" y="10779"/>
                    <a:pt x="45651" y="11096"/>
                  </a:cubicBezTo>
                  <a:cubicBezTo>
                    <a:pt x="45175" y="11572"/>
                    <a:pt x="44700" y="12206"/>
                    <a:pt x="44224" y="12840"/>
                  </a:cubicBezTo>
                  <a:cubicBezTo>
                    <a:pt x="44383" y="13632"/>
                    <a:pt x="44700" y="14266"/>
                    <a:pt x="45175" y="14901"/>
                  </a:cubicBezTo>
                  <a:cubicBezTo>
                    <a:pt x="45492" y="15535"/>
                    <a:pt x="45968" y="16010"/>
                    <a:pt x="46285" y="16644"/>
                  </a:cubicBezTo>
                  <a:cubicBezTo>
                    <a:pt x="46760" y="16803"/>
                    <a:pt x="47077" y="17120"/>
                    <a:pt x="47553" y="17437"/>
                  </a:cubicBezTo>
                  <a:cubicBezTo>
                    <a:pt x="50089" y="19656"/>
                    <a:pt x="52784" y="21875"/>
                    <a:pt x="55637" y="23619"/>
                  </a:cubicBezTo>
                  <a:cubicBezTo>
                    <a:pt x="57222" y="24728"/>
                    <a:pt x="58965" y="25996"/>
                    <a:pt x="59917" y="27581"/>
                  </a:cubicBezTo>
                  <a:cubicBezTo>
                    <a:pt x="60868" y="29325"/>
                    <a:pt x="61343" y="31227"/>
                    <a:pt x="62453" y="33288"/>
                  </a:cubicBezTo>
                  <a:cubicBezTo>
                    <a:pt x="62453" y="33446"/>
                    <a:pt x="62294" y="34080"/>
                    <a:pt x="62611" y="34080"/>
                  </a:cubicBezTo>
                  <a:cubicBezTo>
                    <a:pt x="63087" y="33605"/>
                    <a:pt x="62611" y="32495"/>
                    <a:pt x="62928" y="31703"/>
                  </a:cubicBezTo>
                  <a:cubicBezTo>
                    <a:pt x="63087" y="31227"/>
                    <a:pt x="63404" y="31069"/>
                    <a:pt x="63404" y="30593"/>
                  </a:cubicBezTo>
                  <a:cubicBezTo>
                    <a:pt x="64513" y="32178"/>
                    <a:pt x="65306" y="34080"/>
                    <a:pt x="65464" y="36299"/>
                  </a:cubicBezTo>
                  <a:cubicBezTo>
                    <a:pt x="65940" y="42640"/>
                    <a:pt x="63245" y="46603"/>
                    <a:pt x="61660" y="50882"/>
                  </a:cubicBezTo>
                  <a:cubicBezTo>
                    <a:pt x="62294" y="50407"/>
                    <a:pt x="62770" y="49614"/>
                    <a:pt x="63245" y="48822"/>
                  </a:cubicBezTo>
                  <a:cubicBezTo>
                    <a:pt x="64513" y="46761"/>
                    <a:pt x="65940" y="43749"/>
                    <a:pt x="66257" y="40738"/>
                  </a:cubicBezTo>
                  <a:cubicBezTo>
                    <a:pt x="66415" y="39470"/>
                    <a:pt x="66257" y="37884"/>
                    <a:pt x="66257" y="36775"/>
                  </a:cubicBezTo>
                  <a:cubicBezTo>
                    <a:pt x="65940" y="34080"/>
                    <a:pt x="64989" y="31703"/>
                    <a:pt x="63721" y="30276"/>
                  </a:cubicBezTo>
                  <a:cubicBezTo>
                    <a:pt x="63879" y="29800"/>
                    <a:pt x="64038" y="29483"/>
                    <a:pt x="64196" y="29008"/>
                  </a:cubicBezTo>
                  <a:cubicBezTo>
                    <a:pt x="65940" y="31861"/>
                    <a:pt x="67525" y="34873"/>
                    <a:pt x="67208" y="39787"/>
                  </a:cubicBezTo>
                  <a:cubicBezTo>
                    <a:pt x="67049" y="41213"/>
                    <a:pt x="66415" y="42481"/>
                    <a:pt x="65940" y="43749"/>
                  </a:cubicBezTo>
                  <a:cubicBezTo>
                    <a:pt x="64672" y="47712"/>
                    <a:pt x="62136" y="50724"/>
                    <a:pt x="60868" y="54369"/>
                  </a:cubicBezTo>
                  <a:cubicBezTo>
                    <a:pt x="60551" y="51516"/>
                    <a:pt x="61660" y="49139"/>
                    <a:pt x="61977" y="46920"/>
                  </a:cubicBezTo>
                  <a:cubicBezTo>
                    <a:pt x="61502" y="47237"/>
                    <a:pt x="61343" y="47871"/>
                    <a:pt x="61185" y="48346"/>
                  </a:cubicBezTo>
                  <a:cubicBezTo>
                    <a:pt x="60392" y="50407"/>
                    <a:pt x="59758" y="52784"/>
                    <a:pt x="59917" y="55955"/>
                  </a:cubicBezTo>
                  <a:cubicBezTo>
                    <a:pt x="59441" y="54687"/>
                    <a:pt x="59441" y="52309"/>
                    <a:pt x="59600" y="50882"/>
                  </a:cubicBezTo>
                  <a:cubicBezTo>
                    <a:pt x="59600" y="48663"/>
                    <a:pt x="60709" y="46761"/>
                    <a:pt x="61660" y="44859"/>
                  </a:cubicBezTo>
                  <a:cubicBezTo>
                    <a:pt x="61977" y="43908"/>
                    <a:pt x="62453" y="42957"/>
                    <a:pt x="62928" y="42164"/>
                  </a:cubicBezTo>
                  <a:cubicBezTo>
                    <a:pt x="63562" y="40896"/>
                    <a:pt x="64672" y="39470"/>
                    <a:pt x="63879" y="38043"/>
                  </a:cubicBezTo>
                  <a:cubicBezTo>
                    <a:pt x="63562" y="38360"/>
                    <a:pt x="63721" y="38836"/>
                    <a:pt x="63562" y="39153"/>
                  </a:cubicBezTo>
                  <a:cubicBezTo>
                    <a:pt x="63245" y="40104"/>
                    <a:pt x="62453" y="41055"/>
                    <a:pt x="61819" y="42164"/>
                  </a:cubicBezTo>
                  <a:cubicBezTo>
                    <a:pt x="61343" y="43115"/>
                    <a:pt x="60868" y="44225"/>
                    <a:pt x="60234" y="45176"/>
                  </a:cubicBezTo>
                  <a:cubicBezTo>
                    <a:pt x="58965" y="47078"/>
                    <a:pt x="57697" y="48980"/>
                    <a:pt x="56905" y="51199"/>
                  </a:cubicBezTo>
                  <a:cubicBezTo>
                    <a:pt x="57697" y="47712"/>
                    <a:pt x="60551" y="44859"/>
                    <a:pt x="61977" y="41530"/>
                  </a:cubicBezTo>
                  <a:cubicBezTo>
                    <a:pt x="62770" y="39945"/>
                    <a:pt x="63721" y="37884"/>
                    <a:pt x="62928" y="35982"/>
                  </a:cubicBezTo>
                  <a:cubicBezTo>
                    <a:pt x="62453" y="36616"/>
                    <a:pt x="62770" y="37250"/>
                    <a:pt x="62611" y="37884"/>
                  </a:cubicBezTo>
                  <a:cubicBezTo>
                    <a:pt x="62294" y="38994"/>
                    <a:pt x="61660" y="40104"/>
                    <a:pt x="61026" y="41055"/>
                  </a:cubicBezTo>
                  <a:cubicBezTo>
                    <a:pt x="59441" y="43908"/>
                    <a:pt x="57222" y="46444"/>
                    <a:pt x="55954" y="49614"/>
                  </a:cubicBezTo>
                  <a:cubicBezTo>
                    <a:pt x="55478" y="48822"/>
                    <a:pt x="55320" y="47871"/>
                    <a:pt x="54369" y="47554"/>
                  </a:cubicBezTo>
                  <a:cubicBezTo>
                    <a:pt x="54210" y="48029"/>
                    <a:pt x="54686" y="48505"/>
                    <a:pt x="54844" y="48822"/>
                  </a:cubicBezTo>
                  <a:cubicBezTo>
                    <a:pt x="55161" y="49297"/>
                    <a:pt x="55478" y="49614"/>
                    <a:pt x="55795" y="49931"/>
                  </a:cubicBezTo>
                  <a:cubicBezTo>
                    <a:pt x="55320" y="51358"/>
                    <a:pt x="55161" y="52784"/>
                    <a:pt x="55161" y="54845"/>
                  </a:cubicBezTo>
                  <a:cubicBezTo>
                    <a:pt x="55161" y="55162"/>
                    <a:pt x="55161" y="55638"/>
                    <a:pt x="55161" y="55955"/>
                  </a:cubicBezTo>
                  <a:cubicBezTo>
                    <a:pt x="55161" y="56589"/>
                    <a:pt x="54527" y="57381"/>
                    <a:pt x="54210" y="58015"/>
                  </a:cubicBezTo>
                  <a:cubicBezTo>
                    <a:pt x="53418" y="59917"/>
                    <a:pt x="52467" y="61978"/>
                    <a:pt x="50881" y="63246"/>
                  </a:cubicBezTo>
                  <a:cubicBezTo>
                    <a:pt x="50406" y="63563"/>
                    <a:pt x="49930" y="63880"/>
                    <a:pt x="49613" y="64356"/>
                  </a:cubicBezTo>
                  <a:cubicBezTo>
                    <a:pt x="49138" y="64673"/>
                    <a:pt x="48662" y="65307"/>
                    <a:pt x="48345" y="65624"/>
                  </a:cubicBezTo>
                  <a:cubicBezTo>
                    <a:pt x="47553" y="66258"/>
                    <a:pt x="46443" y="66416"/>
                    <a:pt x="45809" y="67209"/>
                  </a:cubicBezTo>
                  <a:cubicBezTo>
                    <a:pt x="46285" y="67367"/>
                    <a:pt x="46919" y="66892"/>
                    <a:pt x="47394" y="66892"/>
                  </a:cubicBezTo>
                  <a:cubicBezTo>
                    <a:pt x="45968" y="69111"/>
                    <a:pt x="43907" y="70696"/>
                    <a:pt x="42481" y="72915"/>
                  </a:cubicBezTo>
                  <a:cubicBezTo>
                    <a:pt x="41529" y="72440"/>
                    <a:pt x="40578" y="71806"/>
                    <a:pt x="39627" y="71172"/>
                  </a:cubicBezTo>
                  <a:cubicBezTo>
                    <a:pt x="39786" y="70696"/>
                    <a:pt x="40103" y="70379"/>
                    <a:pt x="40261" y="69903"/>
                  </a:cubicBezTo>
                  <a:cubicBezTo>
                    <a:pt x="40895" y="70537"/>
                    <a:pt x="41688" y="71013"/>
                    <a:pt x="42322" y="71489"/>
                  </a:cubicBezTo>
                  <a:cubicBezTo>
                    <a:pt x="42322" y="71806"/>
                    <a:pt x="42163" y="71964"/>
                    <a:pt x="42322" y="72123"/>
                  </a:cubicBezTo>
                  <a:cubicBezTo>
                    <a:pt x="43273" y="71806"/>
                    <a:pt x="42005" y="70062"/>
                    <a:pt x="41529" y="69428"/>
                  </a:cubicBezTo>
                  <a:cubicBezTo>
                    <a:pt x="39944" y="67684"/>
                    <a:pt x="38042" y="65148"/>
                    <a:pt x="37567" y="62612"/>
                  </a:cubicBezTo>
                  <a:cubicBezTo>
                    <a:pt x="37408" y="61819"/>
                    <a:pt x="37725" y="61344"/>
                    <a:pt x="36933" y="61027"/>
                  </a:cubicBezTo>
                  <a:cubicBezTo>
                    <a:pt x="36774" y="60710"/>
                    <a:pt x="36933" y="59917"/>
                    <a:pt x="36457" y="59917"/>
                  </a:cubicBezTo>
                  <a:cubicBezTo>
                    <a:pt x="36140" y="60076"/>
                    <a:pt x="36616" y="60076"/>
                    <a:pt x="36457" y="60393"/>
                  </a:cubicBezTo>
                  <a:cubicBezTo>
                    <a:pt x="35982" y="64514"/>
                    <a:pt x="34872" y="67843"/>
                    <a:pt x="34238" y="71806"/>
                  </a:cubicBezTo>
                  <a:cubicBezTo>
                    <a:pt x="34238" y="69111"/>
                    <a:pt x="34555" y="66099"/>
                    <a:pt x="34397" y="63246"/>
                  </a:cubicBezTo>
                  <a:cubicBezTo>
                    <a:pt x="34397" y="62453"/>
                    <a:pt x="34555" y="61185"/>
                    <a:pt x="33762" y="60868"/>
                  </a:cubicBezTo>
                  <a:cubicBezTo>
                    <a:pt x="33445" y="61185"/>
                    <a:pt x="33604" y="61502"/>
                    <a:pt x="33604" y="61978"/>
                  </a:cubicBezTo>
                  <a:cubicBezTo>
                    <a:pt x="33445" y="64990"/>
                    <a:pt x="33287" y="68318"/>
                    <a:pt x="33128" y="71330"/>
                  </a:cubicBezTo>
                  <a:cubicBezTo>
                    <a:pt x="32811" y="70537"/>
                    <a:pt x="31860" y="69745"/>
                    <a:pt x="31543" y="68635"/>
                  </a:cubicBezTo>
                  <a:cubicBezTo>
                    <a:pt x="31385" y="67684"/>
                    <a:pt x="31702" y="66575"/>
                    <a:pt x="31226" y="65624"/>
                  </a:cubicBezTo>
                  <a:cubicBezTo>
                    <a:pt x="30751" y="66099"/>
                    <a:pt x="30592" y="67367"/>
                    <a:pt x="30751" y="68160"/>
                  </a:cubicBezTo>
                  <a:cubicBezTo>
                    <a:pt x="30751" y="69586"/>
                    <a:pt x="31702" y="71013"/>
                    <a:pt x="32177" y="72281"/>
                  </a:cubicBezTo>
                  <a:cubicBezTo>
                    <a:pt x="32811" y="73391"/>
                    <a:pt x="33287" y="74659"/>
                    <a:pt x="33762" y="75768"/>
                  </a:cubicBezTo>
                  <a:cubicBezTo>
                    <a:pt x="33921" y="76085"/>
                    <a:pt x="34397" y="76402"/>
                    <a:pt x="34555" y="76878"/>
                  </a:cubicBezTo>
                  <a:cubicBezTo>
                    <a:pt x="34714" y="77195"/>
                    <a:pt x="34555" y="77512"/>
                    <a:pt x="34872" y="77670"/>
                  </a:cubicBezTo>
                  <a:cubicBezTo>
                    <a:pt x="35665" y="77353"/>
                    <a:pt x="34872" y="76402"/>
                    <a:pt x="34714" y="75927"/>
                  </a:cubicBezTo>
                  <a:cubicBezTo>
                    <a:pt x="34872" y="75610"/>
                    <a:pt x="35031" y="74976"/>
                    <a:pt x="35031" y="74659"/>
                  </a:cubicBezTo>
                  <a:cubicBezTo>
                    <a:pt x="36140" y="74342"/>
                    <a:pt x="36774" y="73549"/>
                    <a:pt x="37567" y="73074"/>
                  </a:cubicBezTo>
                  <a:cubicBezTo>
                    <a:pt x="38359" y="74025"/>
                    <a:pt x="39469" y="74817"/>
                    <a:pt x="41371" y="74817"/>
                  </a:cubicBezTo>
                  <a:cubicBezTo>
                    <a:pt x="40420" y="76085"/>
                    <a:pt x="39469" y="77036"/>
                    <a:pt x="38201" y="78146"/>
                  </a:cubicBezTo>
                  <a:cubicBezTo>
                    <a:pt x="38042" y="78463"/>
                    <a:pt x="36616" y="79414"/>
                    <a:pt x="37567" y="79731"/>
                  </a:cubicBezTo>
                  <a:cubicBezTo>
                    <a:pt x="38359" y="79890"/>
                    <a:pt x="38993" y="78780"/>
                    <a:pt x="39627" y="78621"/>
                  </a:cubicBezTo>
                  <a:cubicBezTo>
                    <a:pt x="40103" y="78463"/>
                    <a:pt x="42005" y="78621"/>
                    <a:pt x="42639" y="78621"/>
                  </a:cubicBezTo>
                  <a:cubicBezTo>
                    <a:pt x="42956" y="78780"/>
                    <a:pt x="43115" y="78939"/>
                    <a:pt x="43432" y="78939"/>
                  </a:cubicBezTo>
                  <a:cubicBezTo>
                    <a:pt x="44858" y="79414"/>
                    <a:pt x="45651" y="79573"/>
                    <a:pt x="46602" y="80207"/>
                  </a:cubicBezTo>
                  <a:cubicBezTo>
                    <a:pt x="45017" y="80207"/>
                    <a:pt x="43115" y="79573"/>
                    <a:pt x="41371" y="79573"/>
                  </a:cubicBezTo>
                  <a:cubicBezTo>
                    <a:pt x="41054" y="79573"/>
                    <a:pt x="40895" y="79573"/>
                    <a:pt x="40578" y="79573"/>
                  </a:cubicBezTo>
                  <a:cubicBezTo>
                    <a:pt x="40578" y="80048"/>
                    <a:pt x="41054" y="80841"/>
                    <a:pt x="41371" y="81158"/>
                  </a:cubicBezTo>
                  <a:cubicBezTo>
                    <a:pt x="41688" y="81633"/>
                    <a:pt x="42163" y="81950"/>
                    <a:pt x="42798" y="82109"/>
                  </a:cubicBezTo>
                  <a:cubicBezTo>
                    <a:pt x="41212" y="82267"/>
                    <a:pt x="39786" y="81633"/>
                    <a:pt x="38518" y="81158"/>
                  </a:cubicBezTo>
                  <a:cubicBezTo>
                    <a:pt x="37408" y="80682"/>
                    <a:pt x="36457" y="80048"/>
                    <a:pt x="35506" y="79731"/>
                  </a:cubicBezTo>
                  <a:cubicBezTo>
                    <a:pt x="34872" y="79414"/>
                    <a:pt x="33445" y="79573"/>
                    <a:pt x="32494" y="79890"/>
                  </a:cubicBezTo>
                  <a:cubicBezTo>
                    <a:pt x="33128" y="80524"/>
                    <a:pt x="34080" y="80048"/>
                    <a:pt x="34872" y="80207"/>
                  </a:cubicBezTo>
                  <a:cubicBezTo>
                    <a:pt x="35348" y="80365"/>
                    <a:pt x="35982" y="80841"/>
                    <a:pt x="36457" y="81158"/>
                  </a:cubicBezTo>
                  <a:cubicBezTo>
                    <a:pt x="37091" y="81475"/>
                    <a:pt x="37725" y="81792"/>
                    <a:pt x="38201" y="81950"/>
                  </a:cubicBezTo>
                  <a:cubicBezTo>
                    <a:pt x="39469" y="82584"/>
                    <a:pt x="40578" y="83218"/>
                    <a:pt x="42163" y="83218"/>
                  </a:cubicBezTo>
                  <a:cubicBezTo>
                    <a:pt x="40895" y="83377"/>
                    <a:pt x="39469" y="84169"/>
                    <a:pt x="38201" y="84169"/>
                  </a:cubicBezTo>
                  <a:cubicBezTo>
                    <a:pt x="35823" y="84486"/>
                    <a:pt x="33921" y="84011"/>
                    <a:pt x="32494" y="83060"/>
                  </a:cubicBezTo>
                  <a:cubicBezTo>
                    <a:pt x="32336" y="83218"/>
                    <a:pt x="32494" y="83694"/>
                    <a:pt x="32653" y="83852"/>
                  </a:cubicBezTo>
                  <a:cubicBezTo>
                    <a:pt x="33604" y="86071"/>
                    <a:pt x="36774" y="86071"/>
                    <a:pt x="39944" y="85754"/>
                  </a:cubicBezTo>
                  <a:cubicBezTo>
                    <a:pt x="38518" y="87023"/>
                    <a:pt x="36299" y="87340"/>
                    <a:pt x="33604" y="87181"/>
                  </a:cubicBezTo>
                  <a:cubicBezTo>
                    <a:pt x="33287" y="87181"/>
                    <a:pt x="33921" y="86864"/>
                    <a:pt x="33604" y="86547"/>
                  </a:cubicBezTo>
                  <a:cubicBezTo>
                    <a:pt x="33128" y="86388"/>
                    <a:pt x="33287" y="87023"/>
                    <a:pt x="33128" y="87023"/>
                  </a:cubicBezTo>
                  <a:cubicBezTo>
                    <a:pt x="32653" y="86230"/>
                    <a:pt x="31702" y="85596"/>
                    <a:pt x="30751" y="85120"/>
                  </a:cubicBezTo>
                  <a:cubicBezTo>
                    <a:pt x="30275" y="84962"/>
                    <a:pt x="29641" y="84486"/>
                    <a:pt x="29007" y="84803"/>
                  </a:cubicBezTo>
                  <a:cubicBezTo>
                    <a:pt x="29324" y="85120"/>
                    <a:pt x="29641" y="85120"/>
                    <a:pt x="30117" y="85279"/>
                  </a:cubicBezTo>
                  <a:cubicBezTo>
                    <a:pt x="31068" y="85754"/>
                    <a:pt x="32019" y="86388"/>
                    <a:pt x="32811" y="87181"/>
                  </a:cubicBezTo>
                  <a:cubicBezTo>
                    <a:pt x="32494" y="87340"/>
                    <a:pt x="32811" y="87657"/>
                    <a:pt x="32336" y="87974"/>
                  </a:cubicBezTo>
                  <a:cubicBezTo>
                    <a:pt x="31385" y="87181"/>
                    <a:pt x="30434" y="85754"/>
                    <a:pt x="28532" y="86071"/>
                  </a:cubicBezTo>
                  <a:cubicBezTo>
                    <a:pt x="28532" y="85754"/>
                    <a:pt x="28532" y="85437"/>
                    <a:pt x="28532" y="85120"/>
                  </a:cubicBezTo>
                  <a:cubicBezTo>
                    <a:pt x="28056" y="85437"/>
                    <a:pt x="27898" y="86230"/>
                    <a:pt x="27581" y="86864"/>
                  </a:cubicBezTo>
                  <a:cubicBezTo>
                    <a:pt x="26788" y="88449"/>
                    <a:pt x="25996" y="90193"/>
                    <a:pt x="25362" y="92253"/>
                  </a:cubicBezTo>
                  <a:cubicBezTo>
                    <a:pt x="25044" y="93521"/>
                    <a:pt x="24569" y="94789"/>
                    <a:pt x="24252" y="96216"/>
                  </a:cubicBezTo>
                  <a:cubicBezTo>
                    <a:pt x="23618" y="97801"/>
                    <a:pt x="22984" y="99228"/>
                    <a:pt x="23142" y="101130"/>
                  </a:cubicBezTo>
                  <a:cubicBezTo>
                    <a:pt x="23142" y="101605"/>
                    <a:pt x="23459" y="102081"/>
                    <a:pt x="23142" y="102715"/>
                  </a:cubicBezTo>
                  <a:cubicBezTo>
                    <a:pt x="23301" y="102715"/>
                    <a:pt x="23301" y="102873"/>
                    <a:pt x="23618" y="102873"/>
                  </a:cubicBezTo>
                  <a:cubicBezTo>
                    <a:pt x="23935" y="103825"/>
                    <a:pt x="24886" y="104300"/>
                    <a:pt x="25203" y="105568"/>
                  </a:cubicBezTo>
                  <a:cubicBezTo>
                    <a:pt x="25837" y="104459"/>
                    <a:pt x="24410" y="103032"/>
                    <a:pt x="23618" y="102715"/>
                  </a:cubicBezTo>
                  <a:cubicBezTo>
                    <a:pt x="23935" y="100813"/>
                    <a:pt x="24252" y="98752"/>
                    <a:pt x="24886" y="97167"/>
                  </a:cubicBezTo>
                  <a:cubicBezTo>
                    <a:pt x="25837" y="97960"/>
                    <a:pt x="26630" y="99228"/>
                    <a:pt x="27264" y="100337"/>
                  </a:cubicBezTo>
                  <a:cubicBezTo>
                    <a:pt x="27264" y="100654"/>
                    <a:pt x="27105" y="100971"/>
                    <a:pt x="27105" y="101288"/>
                  </a:cubicBezTo>
                  <a:cubicBezTo>
                    <a:pt x="26313" y="100654"/>
                    <a:pt x="25837" y="99069"/>
                    <a:pt x="24569" y="98911"/>
                  </a:cubicBezTo>
                  <a:cubicBezTo>
                    <a:pt x="24569" y="99545"/>
                    <a:pt x="25203" y="100020"/>
                    <a:pt x="25679" y="100496"/>
                  </a:cubicBezTo>
                  <a:cubicBezTo>
                    <a:pt x="26313" y="101288"/>
                    <a:pt x="26947" y="102081"/>
                    <a:pt x="26630" y="103191"/>
                  </a:cubicBezTo>
                  <a:cubicBezTo>
                    <a:pt x="25837" y="102556"/>
                    <a:pt x="25520" y="101288"/>
                    <a:pt x="24252" y="101130"/>
                  </a:cubicBezTo>
                  <a:cubicBezTo>
                    <a:pt x="24727" y="102556"/>
                    <a:pt x="26630" y="103191"/>
                    <a:pt x="26471" y="105410"/>
                  </a:cubicBezTo>
                  <a:cubicBezTo>
                    <a:pt x="24886" y="106044"/>
                    <a:pt x="23459" y="106995"/>
                    <a:pt x="22667" y="108421"/>
                  </a:cubicBezTo>
                  <a:lnTo>
                    <a:pt x="22667" y="109214"/>
                  </a:lnTo>
                  <a:cubicBezTo>
                    <a:pt x="22667" y="109214"/>
                    <a:pt x="22825" y="109372"/>
                    <a:pt x="22984" y="109531"/>
                  </a:cubicBezTo>
                  <a:cubicBezTo>
                    <a:pt x="23618" y="109848"/>
                    <a:pt x="23776" y="109055"/>
                    <a:pt x="24252" y="108421"/>
                  </a:cubicBezTo>
                  <a:cubicBezTo>
                    <a:pt x="24886" y="107787"/>
                    <a:pt x="26154" y="107312"/>
                    <a:pt x="26630" y="106836"/>
                  </a:cubicBezTo>
                  <a:cubicBezTo>
                    <a:pt x="26788" y="107153"/>
                    <a:pt x="26788" y="107470"/>
                    <a:pt x="26947" y="107629"/>
                  </a:cubicBezTo>
                  <a:cubicBezTo>
                    <a:pt x="26630" y="108580"/>
                    <a:pt x="25520" y="108738"/>
                    <a:pt x="24727" y="109214"/>
                  </a:cubicBezTo>
                  <a:cubicBezTo>
                    <a:pt x="23776" y="110006"/>
                    <a:pt x="23618" y="110957"/>
                    <a:pt x="23142" y="112384"/>
                  </a:cubicBezTo>
                  <a:cubicBezTo>
                    <a:pt x="22984" y="112701"/>
                    <a:pt x="22825" y="113177"/>
                    <a:pt x="22350" y="113177"/>
                  </a:cubicBezTo>
                  <a:cubicBezTo>
                    <a:pt x="22191" y="112701"/>
                    <a:pt x="22350" y="112226"/>
                    <a:pt x="22350" y="111750"/>
                  </a:cubicBezTo>
                  <a:cubicBezTo>
                    <a:pt x="22350" y="110640"/>
                    <a:pt x="21557" y="109372"/>
                    <a:pt x="21082" y="108738"/>
                  </a:cubicBezTo>
                  <a:cubicBezTo>
                    <a:pt x="20606" y="108104"/>
                    <a:pt x="19814" y="107470"/>
                    <a:pt x="18546" y="107629"/>
                  </a:cubicBezTo>
                  <a:cubicBezTo>
                    <a:pt x="18546" y="107312"/>
                    <a:pt x="19497" y="106995"/>
                    <a:pt x="19338" y="106519"/>
                  </a:cubicBezTo>
                  <a:cubicBezTo>
                    <a:pt x="19180" y="106044"/>
                    <a:pt x="18387" y="106519"/>
                    <a:pt x="17912" y="106678"/>
                  </a:cubicBezTo>
                  <a:cubicBezTo>
                    <a:pt x="17753" y="106044"/>
                    <a:pt x="17119" y="104934"/>
                    <a:pt x="16326" y="105568"/>
                  </a:cubicBezTo>
                  <a:cubicBezTo>
                    <a:pt x="16485" y="106202"/>
                    <a:pt x="17753" y="106678"/>
                    <a:pt x="17119" y="107312"/>
                  </a:cubicBezTo>
                  <a:cubicBezTo>
                    <a:pt x="16643" y="106836"/>
                    <a:pt x="16326" y="106202"/>
                    <a:pt x="15534" y="106044"/>
                  </a:cubicBezTo>
                  <a:cubicBezTo>
                    <a:pt x="16009" y="105410"/>
                    <a:pt x="16802" y="105251"/>
                    <a:pt x="17119" y="104459"/>
                  </a:cubicBezTo>
                  <a:cubicBezTo>
                    <a:pt x="15692" y="104459"/>
                    <a:pt x="14741" y="105727"/>
                    <a:pt x="14107" y="106836"/>
                  </a:cubicBezTo>
                  <a:cubicBezTo>
                    <a:pt x="13473" y="107946"/>
                    <a:pt x="12998" y="109531"/>
                    <a:pt x="12681" y="110957"/>
                  </a:cubicBezTo>
                  <a:cubicBezTo>
                    <a:pt x="12998" y="111116"/>
                    <a:pt x="12998" y="110799"/>
                    <a:pt x="13156" y="110640"/>
                  </a:cubicBezTo>
                  <a:cubicBezTo>
                    <a:pt x="13790" y="111275"/>
                    <a:pt x="14424" y="111909"/>
                    <a:pt x="14424" y="113177"/>
                  </a:cubicBezTo>
                  <a:cubicBezTo>
                    <a:pt x="13790" y="112701"/>
                    <a:pt x="13473" y="111116"/>
                    <a:pt x="12522" y="111750"/>
                  </a:cubicBezTo>
                  <a:cubicBezTo>
                    <a:pt x="12522" y="112384"/>
                    <a:pt x="12998" y="112543"/>
                    <a:pt x="13156" y="113018"/>
                  </a:cubicBezTo>
                  <a:cubicBezTo>
                    <a:pt x="12364" y="112701"/>
                    <a:pt x="11571" y="111909"/>
                    <a:pt x="10462" y="111909"/>
                  </a:cubicBezTo>
                  <a:cubicBezTo>
                    <a:pt x="10779" y="112384"/>
                    <a:pt x="11413" y="112860"/>
                    <a:pt x="12047" y="113335"/>
                  </a:cubicBezTo>
                  <a:cubicBezTo>
                    <a:pt x="12681" y="113811"/>
                    <a:pt x="13473" y="114286"/>
                    <a:pt x="13632" y="114762"/>
                  </a:cubicBezTo>
                  <a:cubicBezTo>
                    <a:pt x="13949" y="115237"/>
                    <a:pt x="14107" y="116188"/>
                    <a:pt x="13632" y="116664"/>
                  </a:cubicBezTo>
                  <a:cubicBezTo>
                    <a:pt x="13315" y="115396"/>
                    <a:pt x="12522" y="114286"/>
                    <a:pt x="11254" y="113811"/>
                  </a:cubicBezTo>
                  <a:cubicBezTo>
                    <a:pt x="11413" y="114286"/>
                    <a:pt x="12047" y="114762"/>
                    <a:pt x="12364" y="115396"/>
                  </a:cubicBezTo>
                  <a:cubicBezTo>
                    <a:pt x="12681" y="115871"/>
                    <a:pt x="12998" y="116505"/>
                    <a:pt x="13156" y="117298"/>
                  </a:cubicBezTo>
                  <a:cubicBezTo>
                    <a:pt x="12047" y="116981"/>
                    <a:pt x="11888" y="115554"/>
                    <a:pt x="11413" y="114603"/>
                  </a:cubicBezTo>
                  <a:cubicBezTo>
                    <a:pt x="10462" y="113335"/>
                    <a:pt x="9194" y="112543"/>
                    <a:pt x="6657" y="113018"/>
                  </a:cubicBezTo>
                  <a:cubicBezTo>
                    <a:pt x="6657" y="112701"/>
                    <a:pt x="6816" y="112384"/>
                    <a:pt x="6974" y="112226"/>
                  </a:cubicBezTo>
                  <a:cubicBezTo>
                    <a:pt x="7608" y="111433"/>
                    <a:pt x="9035" y="111592"/>
                    <a:pt x="9828" y="111116"/>
                  </a:cubicBezTo>
                  <a:cubicBezTo>
                    <a:pt x="9986" y="110640"/>
                    <a:pt x="9669" y="110640"/>
                    <a:pt x="9669" y="110323"/>
                  </a:cubicBezTo>
                  <a:cubicBezTo>
                    <a:pt x="10303" y="108263"/>
                    <a:pt x="11888" y="106361"/>
                    <a:pt x="12998" y="104617"/>
                  </a:cubicBezTo>
                  <a:cubicBezTo>
                    <a:pt x="13473" y="103983"/>
                    <a:pt x="13790" y="103349"/>
                    <a:pt x="14107" y="102715"/>
                  </a:cubicBezTo>
                  <a:cubicBezTo>
                    <a:pt x="14583" y="101922"/>
                    <a:pt x="15375" y="100813"/>
                    <a:pt x="14424" y="99545"/>
                  </a:cubicBezTo>
                  <a:cubicBezTo>
                    <a:pt x="13790" y="99862"/>
                    <a:pt x="14107" y="100971"/>
                    <a:pt x="13632" y="101288"/>
                  </a:cubicBezTo>
                  <a:cubicBezTo>
                    <a:pt x="13473" y="101288"/>
                    <a:pt x="13632" y="101130"/>
                    <a:pt x="13473" y="100971"/>
                  </a:cubicBezTo>
                  <a:cubicBezTo>
                    <a:pt x="12522" y="101764"/>
                    <a:pt x="11571" y="102556"/>
                    <a:pt x="10303" y="103191"/>
                  </a:cubicBezTo>
                  <a:cubicBezTo>
                    <a:pt x="9035" y="103666"/>
                    <a:pt x="7925" y="104300"/>
                    <a:pt x="6657" y="104776"/>
                  </a:cubicBezTo>
                  <a:cubicBezTo>
                    <a:pt x="6657" y="104934"/>
                    <a:pt x="6974" y="104776"/>
                    <a:pt x="7133" y="104776"/>
                  </a:cubicBezTo>
                  <a:cubicBezTo>
                    <a:pt x="7291" y="105568"/>
                    <a:pt x="7133" y="106044"/>
                    <a:pt x="6499" y="106044"/>
                  </a:cubicBezTo>
                  <a:cubicBezTo>
                    <a:pt x="6499" y="105727"/>
                    <a:pt x="6499" y="105251"/>
                    <a:pt x="6340" y="105093"/>
                  </a:cubicBezTo>
                  <a:cubicBezTo>
                    <a:pt x="5865" y="105410"/>
                    <a:pt x="6340" y="106519"/>
                    <a:pt x="5548" y="106519"/>
                  </a:cubicBezTo>
                  <a:cubicBezTo>
                    <a:pt x="5548" y="106202"/>
                    <a:pt x="5706" y="105568"/>
                    <a:pt x="5548" y="105568"/>
                  </a:cubicBezTo>
                  <a:cubicBezTo>
                    <a:pt x="4914" y="105568"/>
                    <a:pt x="5548" y="106836"/>
                    <a:pt x="4914" y="106836"/>
                  </a:cubicBezTo>
                  <a:cubicBezTo>
                    <a:pt x="4755" y="106995"/>
                    <a:pt x="4914" y="106202"/>
                    <a:pt x="4597" y="106361"/>
                  </a:cubicBezTo>
                  <a:cubicBezTo>
                    <a:pt x="4121" y="106202"/>
                    <a:pt x="3963" y="106678"/>
                    <a:pt x="3804" y="106678"/>
                  </a:cubicBezTo>
                  <a:cubicBezTo>
                    <a:pt x="3963" y="104934"/>
                    <a:pt x="2853" y="103508"/>
                    <a:pt x="1427" y="103508"/>
                  </a:cubicBezTo>
                  <a:cubicBezTo>
                    <a:pt x="1585" y="104300"/>
                    <a:pt x="2695" y="104617"/>
                    <a:pt x="2853" y="105568"/>
                  </a:cubicBezTo>
                  <a:cubicBezTo>
                    <a:pt x="2853" y="106202"/>
                    <a:pt x="2695" y="106836"/>
                    <a:pt x="2536" y="107470"/>
                  </a:cubicBezTo>
                  <a:cubicBezTo>
                    <a:pt x="2061" y="107312"/>
                    <a:pt x="2219" y="106678"/>
                    <a:pt x="2219" y="106202"/>
                  </a:cubicBezTo>
                  <a:cubicBezTo>
                    <a:pt x="2061" y="105251"/>
                    <a:pt x="1744" y="104142"/>
                    <a:pt x="951" y="103825"/>
                  </a:cubicBezTo>
                  <a:cubicBezTo>
                    <a:pt x="476" y="103983"/>
                    <a:pt x="476" y="103983"/>
                    <a:pt x="0" y="103825"/>
                  </a:cubicBezTo>
                  <a:cubicBezTo>
                    <a:pt x="634" y="103349"/>
                    <a:pt x="2061" y="102556"/>
                    <a:pt x="2695" y="103666"/>
                  </a:cubicBezTo>
                  <a:cubicBezTo>
                    <a:pt x="3012" y="103825"/>
                    <a:pt x="2853" y="103349"/>
                    <a:pt x="3012" y="103349"/>
                  </a:cubicBezTo>
                  <a:cubicBezTo>
                    <a:pt x="3487" y="104142"/>
                    <a:pt x="4438" y="103825"/>
                    <a:pt x="5231" y="103825"/>
                  </a:cubicBezTo>
                  <a:cubicBezTo>
                    <a:pt x="5706" y="103666"/>
                    <a:pt x="6340" y="103825"/>
                    <a:pt x="6657" y="103825"/>
                  </a:cubicBezTo>
                  <a:cubicBezTo>
                    <a:pt x="9352" y="103508"/>
                    <a:pt x="10145" y="101447"/>
                    <a:pt x="11730" y="100020"/>
                  </a:cubicBezTo>
                  <a:cubicBezTo>
                    <a:pt x="12681" y="99386"/>
                    <a:pt x="13473" y="98911"/>
                    <a:pt x="14107" y="98277"/>
                  </a:cubicBezTo>
                  <a:cubicBezTo>
                    <a:pt x="14424" y="97801"/>
                    <a:pt x="14583" y="97484"/>
                    <a:pt x="15058" y="97167"/>
                  </a:cubicBezTo>
                  <a:cubicBezTo>
                    <a:pt x="15217" y="97960"/>
                    <a:pt x="16326" y="98594"/>
                    <a:pt x="17119" y="98118"/>
                  </a:cubicBezTo>
                  <a:cubicBezTo>
                    <a:pt x="16802" y="97484"/>
                    <a:pt x="16009" y="97643"/>
                    <a:pt x="15692" y="97167"/>
                  </a:cubicBezTo>
                  <a:cubicBezTo>
                    <a:pt x="15692" y="96692"/>
                    <a:pt x="15692" y="96375"/>
                    <a:pt x="15851" y="96058"/>
                  </a:cubicBezTo>
                  <a:cubicBezTo>
                    <a:pt x="16326" y="96375"/>
                    <a:pt x="16802" y="97009"/>
                    <a:pt x="17595" y="97167"/>
                  </a:cubicBezTo>
                  <a:cubicBezTo>
                    <a:pt x="17436" y="97643"/>
                    <a:pt x="17278" y="98277"/>
                    <a:pt x="16802" y="98594"/>
                  </a:cubicBezTo>
                  <a:cubicBezTo>
                    <a:pt x="17119" y="98594"/>
                    <a:pt x="17595" y="98277"/>
                    <a:pt x="17912" y="98118"/>
                  </a:cubicBezTo>
                  <a:cubicBezTo>
                    <a:pt x="18546" y="97643"/>
                    <a:pt x="19338" y="96375"/>
                    <a:pt x="18704" y="95582"/>
                  </a:cubicBezTo>
                  <a:cubicBezTo>
                    <a:pt x="17912" y="95582"/>
                    <a:pt x="17912" y="96533"/>
                    <a:pt x="17595" y="97009"/>
                  </a:cubicBezTo>
                  <a:cubicBezTo>
                    <a:pt x="17436" y="96058"/>
                    <a:pt x="16485" y="95899"/>
                    <a:pt x="16009" y="95265"/>
                  </a:cubicBezTo>
                  <a:cubicBezTo>
                    <a:pt x="16168" y="94631"/>
                    <a:pt x="16643" y="94472"/>
                    <a:pt x="16643" y="93680"/>
                  </a:cubicBezTo>
                  <a:cubicBezTo>
                    <a:pt x="17119" y="94155"/>
                    <a:pt x="17278" y="94948"/>
                    <a:pt x="17912" y="95107"/>
                  </a:cubicBezTo>
                  <a:cubicBezTo>
                    <a:pt x="18546" y="94789"/>
                    <a:pt x="17912" y="94155"/>
                    <a:pt x="17753" y="93838"/>
                  </a:cubicBezTo>
                  <a:cubicBezTo>
                    <a:pt x="17436" y="93363"/>
                    <a:pt x="16961" y="92887"/>
                    <a:pt x="16802" y="92570"/>
                  </a:cubicBezTo>
                  <a:cubicBezTo>
                    <a:pt x="16802" y="91936"/>
                    <a:pt x="16961" y="91461"/>
                    <a:pt x="16802" y="90985"/>
                  </a:cubicBezTo>
                  <a:cubicBezTo>
                    <a:pt x="17436" y="91461"/>
                    <a:pt x="17753" y="92253"/>
                    <a:pt x="18387" y="92729"/>
                  </a:cubicBezTo>
                  <a:cubicBezTo>
                    <a:pt x="18387" y="92887"/>
                    <a:pt x="18387" y="93046"/>
                    <a:pt x="18387" y="93046"/>
                  </a:cubicBezTo>
                  <a:cubicBezTo>
                    <a:pt x="18546" y="92887"/>
                    <a:pt x="19338" y="92729"/>
                    <a:pt x="19497" y="92253"/>
                  </a:cubicBezTo>
                  <a:cubicBezTo>
                    <a:pt x="19814" y="91461"/>
                    <a:pt x="19021" y="90985"/>
                    <a:pt x="18387" y="91619"/>
                  </a:cubicBezTo>
                  <a:cubicBezTo>
                    <a:pt x="17912" y="90668"/>
                    <a:pt x="16643" y="90193"/>
                    <a:pt x="17119" y="88766"/>
                  </a:cubicBezTo>
                  <a:cubicBezTo>
                    <a:pt x="17753" y="89083"/>
                    <a:pt x="18387" y="91302"/>
                    <a:pt x="19180" y="90351"/>
                  </a:cubicBezTo>
                  <a:cubicBezTo>
                    <a:pt x="18704" y="88925"/>
                    <a:pt x="16961" y="88449"/>
                    <a:pt x="17436" y="86547"/>
                  </a:cubicBezTo>
                  <a:cubicBezTo>
                    <a:pt x="17753" y="87023"/>
                    <a:pt x="18387" y="87657"/>
                    <a:pt x="18229" y="88132"/>
                  </a:cubicBezTo>
                  <a:cubicBezTo>
                    <a:pt x="18387" y="88291"/>
                    <a:pt x="18546" y="87974"/>
                    <a:pt x="18704" y="88132"/>
                  </a:cubicBezTo>
                  <a:cubicBezTo>
                    <a:pt x="18704" y="88766"/>
                    <a:pt x="18863" y="89083"/>
                    <a:pt x="19021" y="89400"/>
                  </a:cubicBezTo>
                  <a:cubicBezTo>
                    <a:pt x="19972" y="88449"/>
                    <a:pt x="19655" y="86388"/>
                    <a:pt x="19972" y="84645"/>
                  </a:cubicBezTo>
                  <a:cubicBezTo>
                    <a:pt x="20289" y="82109"/>
                    <a:pt x="21399" y="79890"/>
                    <a:pt x="22508" y="77829"/>
                  </a:cubicBezTo>
                  <a:cubicBezTo>
                    <a:pt x="22191" y="77195"/>
                    <a:pt x="22825" y="76719"/>
                    <a:pt x="22667" y="76402"/>
                  </a:cubicBezTo>
                  <a:cubicBezTo>
                    <a:pt x="22350" y="76244"/>
                    <a:pt x="22350" y="76719"/>
                    <a:pt x="22191" y="76878"/>
                  </a:cubicBezTo>
                  <a:cubicBezTo>
                    <a:pt x="21240" y="77512"/>
                    <a:pt x="20765" y="78463"/>
                    <a:pt x="20289" y="79573"/>
                  </a:cubicBezTo>
                  <a:cubicBezTo>
                    <a:pt x="19814" y="79256"/>
                    <a:pt x="19655" y="78780"/>
                    <a:pt x="19338" y="78463"/>
                  </a:cubicBezTo>
                  <a:cubicBezTo>
                    <a:pt x="19497" y="78146"/>
                    <a:pt x="19655" y="77987"/>
                    <a:pt x="19814" y="77670"/>
                  </a:cubicBezTo>
                  <a:cubicBezTo>
                    <a:pt x="22033" y="76561"/>
                    <a:pt x="23776" y="74817"/>
                    <a:pt x="24886" y="72440"/>
                  </a:cubicBezTo>
                  <a:cubicBezTo>
                    <a:pt x="25203" y="75293"/>
                    <a:pt x="26630" y="77195"/>
                    <a:pt x="28373" y="78621"/>
                  </a:cubicBezTo>
                  <a:cubicBezTo>
                    <a:pt x="28690" y="78621"/>
                    <a:pt x="28849" y="78463"/>
                    <a:pt x="29166" y="78304"/>
                  </a:cubicBezTo>
                  <a:cubicBezTo>
                    <a:pt x="28532" y="76244"/>
                    <a:pt x="28532" y="73866"/>
                    <a:pt x="28849" y="71647"/>
                  </a:cubicBezTo>
                  <a:cubicBezTo>
                    <a:pt x="29324" y="72598"/>
                    <a:pt x="30117" y="73391"/>
                    <a:pt x="30434" y="74500"/>
                  </a:cubicBezTo>
                  <a:cubicBezTo>
                    <a:pt x="30909" y="74025"/>
                    <a:pt x="30909" y="72440"/>
                    <a:pt x="30909" y="71172"/>
                  </a:cubicBezTo>
                  <a:cubicBezTo>
                    <a:pt x="30751" y="70220"/>
                    <a:pt x="30592" y="69111"/>
                    <a:pt x="30275" y="68635"/>
                  </a:cubicBezTo>
                  <a:cubicBezTo>
                    <a:pt x="29641" y="69586"/>
                    <a:pt x="30275" y="71172"/>
                    <a:pt x="30117" y="72440"/>
                  </a:cubicBezTo>
                  <a:cubicBezTo>
                    <a:pt x="29641" y="71964"/>
                    <a:pt x="29483" y="71172"/>
                    <a:pt x="29324" y="70379"/>
                  </a:cubicBezTo>
                  <a:cubicBezTo>
                    <a:pt x="29007" y="69586"/>
                    <a:pt x="29007" y="68635"/>
                    <a:pt x="28373" y="68318"/>
                  </a:cubicBezTo>
                  <a:cubicBezTo>
                    <a:pt x="28056" y="69269"/>
                    <a:pt x="28532" y="70220"/>
                    <a:pt x="28056" y="71330"/>
                  </a:cubicBezTo>
                  <a:cubicBezTo>
                    <a:pt x="27581" y="69269"/>
                    <a:pt x="27581" y="65941"/>
                    <a:pt x="27739" y="63880"/>
                  </a:cubicBezTo>
                  <a:cubicBezTo>
                    <a:pt x="26471" y="64831"/>
                    <a:pt x="26154" y="67209"/>
                    <a:pt x="26154" y="69428"/>
                  </a:cubicBezTo>
                  <a:cubicBezTo>
                    <a:pt x="26154" y="71647"/>
                    <a:pt x="27422" y="73549"/>
                    <a:pt x="27422" y="75451"/>
                  </a:cubicBezTo>
                  <a:cubicBezTo>
                    <a:pt x="26788" y="74659"/>
                    <a:pt x="25996" y="73391"/>
                    <a:pt x="25996" y="71806"/>
                  </a:cubicBezTo>
                  <a:cubicBezTo>
                    <a:pt x="25837" y="70696"/>
                    <a:pt x="26154" y="69269"/>
                    <a:pt x="25362" y="68477"/>
                  </a:cubicBezTo>
                  <a:cubicBezTo>
                    <a:pt x="25044" y="68477"/>
                    <a:pt x="25044" y="68794"/>
                    <a:pt x="24886" y="68952"/>
                  </a:cubicBezTo>
                  <a:cubicBezTo>
                    <a:pt x="24727" y="68952"/>
                    <a:pt x="24727" y="68794"/>
                    <a:pt x="24569" y="68794"/>
                  </a:cubicBezTo>
                  <a:cubicBezTo>
                    <a:pt x="24093" y="69269"/>
                    <a:pt x="24252" y="69745"/>
                    <a:pt x="24093" y="70537"/>
                  </a:cubicBezTo>
                  <a:cubicBezTo>
                    <a:pt x="23776" y="72598"/>
                    <a:pt x="21716" y="74500"/>
                    <a:pt x="19972" y="75610"/>
                  </a:cubicBezTo>
                  <a:cubicBezTo>
                    <a:pt x="19497" y="76085"/>
                    <a:pt x="18704" y="76561"/>
                    <a:pt x="18070" y="76719"/>
                  </a:cubicBezTo>
                  <a:cubicBezTo>
                    <a:pt x="17278" y="76878"/>
                    <a:pt x="16643" y="76878"/>
                    <a:pt x="16009" y="77195"/>
                  </a:cubicBezTo>
                  <a:cubicBezTo>
                    <a:pt x="14107" y="77670"/>
                    <a:pt x="12205" y="77987"/>
                    <a:pt x="10303" y="78621"/>
                  </a:cubicBezTo>
                  <a:cubicBezTo>
                    <a:pt x="10620" y="76719"/>
                    <a:pt x="12681" y="75927"/>
                    <a:pt x="14107" y="74817"/>
                  </a:cubicBezTo>
                  <a:cubicBezTo>
                    <a:pt x="16643" y="72915"/>
                    <a:pt x="19338" y="70537"/>
                    <a:pt x="19021" y="65941"/>
                  </a:cubicBezTo>
                  <a:cubicBezTo>
                    <a:pt x="19338" y="65307"/>
                    <a:pt x="19655" y="64831"/>
                    <a:pt x="19655" y="64197"/>
                  </a:cubicBezTo>
                  <a:cubicBezTo>
                    <a:pt x="18863" y="64197"/>
                    <a:pt x="19021" y="64990"/>
                    <a:pt x="18863" y="65624"/>
                  </a:cubicBezTo>
                  <a:cubicBezTo>
                    <a:pt x="18863" y="66258"/>
                    <a:pt x="18546" y="66733"/>
                    <a:pt x="18546" y="67209"/>
                  </a:cubicBezTo>
                  <a:cubicBezTo>
                    <a:pt x="17912" y="69428"/>
                    <a:pt x="16643" y="71330"/>
                    <a:pt x="14900" y="72440"/>
                  </a:cubicBezTo>
                  <a:cubicBezTo>
                    <a:pt x="16961" y="69269"/>
                    <a:pt x="17753" y="64197"/>
                    <a:pt x="20448" y="61502"/>
                  </a:cubicBezTo>
                  <a:cubicBezTo>
                    <a:pt x="20606" y="61185"/>
                    <a:pt x="20289" y="61185"/>
                    <a:pt x="20289" y="61027"/>
                  </a:cubicBezTo>
                  <a:cubicBezTo>
                    <a:pt x="20448" y="60710"/>
                    <a:pt x="20448" y="60393"/>
                    <a:pt x="20289" y="60076"/>
                  </a:cubicBezTo>
                  <a:cubicBezTo>
                    <a:pt x="19180" y="60234"/>
                    <a:pt x="18546" y="61344"/>
                    <a:pt x="18070" y="62136"/>
                  </a:cubicBezTo>
                  <a:cubicBezTo>
                    <a:pt x="17119" y="63722"/>
                    <a:pt x="16643" y="65782"/>
                    <a:pt x="15692" y="67684"/>
                  </a:cubicBezTo>
                  <a:cubicBezTo>
                    <a:pt x="15217" y="68635"/>
                    <a:pt x="14900" y="69586"/>
                    <a:pt x="14107" y="70062"/>
                  </a:cubicBezTo>
                  <a:cubicBezTo>
                    <a:pt x="13632" y="70537"/>
                    <a:pt x="12839" y="70696"/>
                    <a:pt x="12364" y="71013"/>
                  </a:cubicBezTo>
                  <a:cubicBezTo>
                    <a:pt x="10620" y="71806"/>
                    <a:pt x="8877" y="72440"/>
                    <a:pt x="7450" y="73708"/>
                  </a:cubicBezTo>
                  <a:cubicBezTo>
                    <a:pt x="9035" y="71013"/>
                    <a:pt x="13632" y="70696"/>
                    <a:pt x="15217" y="67684"/>
                  </a:cubicBezTo>
                  <a:cubicBezTo>
                    <a:pt x="14583" y="67843"/>
                    <a:pt x="13790" y="68318"/>
                    <a:pt x="13156" y="68635"/>
                  </a:cubicBezTo>
                  <a:cubicBezTo>
                    <a:pt x="11254" y="69586"/>
                    <a:pt x="9035" y="70696"/>
                    <a:pt x="7450" y="72123"/>
                  </a:cubicBezTo>
                  <a:cubicBezTo>
                    <a:pt x="7925" y="70855"/>
                    <a:pt x="9035" y="69903"/>
                    <a:pt x="10145" y="68952"/>
                  </a:cubicBezTo>
                  <a:cubicBezTo>
                    <a:pt x="11730" y="67526"/>
                    <a:pt x="13315" y="66099"/>
                    <a:pt x="14741" y="64356"/>
                  </a:cubicBezTo>
                  <a:cubicBezTo>
                    <a:pt x="15217" y="63722"/>
                    <a:pt x="15692" y="63246"/>
                    <a:pt x="15851" y="62612"/>
                  </a:cubicBezTo>
                  <a:cubicBezTo>
                    <a:pt x="17119" y="59917"/>
                    <a:pt x="17436" y="56430"/>
                    <a:pt x="19180" y="54052"/>
                  </a:cubicBezTo>
                  <a:cubicBezTo>
                    <a:pt x="20131" y="52943"/>
                    <a:pt x="20765" y="51675"/>
                    <a:pt x="22033" y="51041"/>
                  </a:cubicBezTo>
                  <a:cubicBezTo>
                    <a:pt x="22667" y="50565"/>
                    <a:pt x="23301" y="50407"/>
                    <a:pt x="23935" y="49931"/>
                  </a:cubicBezTo>
                  <a:cubicBezTo>
                    <a:pt x="24410" y="49614"/>
                    <a:pt x="24886" y="49139"/>
                    <a:pt x="25520" y="48663"/>
                  </a:cubicBezTo>
                  <a:cubicBezTo>
                    <a:pt x="25679" y="48663"/>
                    <a:pt x="25679" y="48822"/>
                    <a:pt x="25837" y="48822"/>
                  </a:cubicBezTo>
                  <a:cubicBezTo>
                    <a:pt x="25520" y="48346"/>
                    <a:pt x="26471" y="48188"/>
                    <a:pt x="26630" y="47712"/>
                  </a:cubicBezTo>
                  <a:cubicBezTo>
                    <a:pt x="26947" y="47871"/>
                    <a:pt x="27264" y="48029"/>
                    <a:pt x="27422" y="48346"/>
                  </a:cubicBezTo>
                  <a:cubicBezTo>
                    <a:pt x="26313" y="48980"/>
                    <a:pt x="25044" y="49297"/>
                    <a:pt x="24093" y="50248"/>
                  </a:cubicBezTo>
                  <a:cubicBezTo>
                    <a:pt x="25679" y="50090"/>
                    <a:pt x="26947" y="49297"/>
                    <a:pt x="28373" y="48505"/>
                  </a:cubicBezTo>
                  <a:cubicBezTo>
                    <a:pt x="30909" y="47078"/>
                    <a:pt x="33128" y="45493"/>
                    <a:pt x="35031" y="43115"/>
                  </a:cubicBezTo>
                  <a:cubicBezTo>
                    <a:pt x="35823" y="42006"/>
                    <a:pt x="36933" y="40738"/>
                    <a:pt x="37250" y="39311"/>
                  </a:cubicBezTo>
                  <a:cubicBezTo>
                    <a:pt x="37408" y="37726"/>
                    <a:pt x="37091" y="35824"/>
                    <a:pt x="36616" y="34556"/>
                  </a:cubicBezTo>
                  <a:cubicBezTo>
                    <a:pt x="35982" y="35507"/>
                    <a:pt x="36457" y="37409"/>
                    <a:pt x="35982" y="38518"/>
                  </a:cubicBezTo>
                  <a:cubicBezTo>
                    <a:pt x="35506" y="38360"/>
                    <a:pt x="35189" y="38043"/>
                    <a:pt x="34714" y="37726"/>
                  </a:cubicBezTo>
                  <a:cubicBezTo>
                    <a:pt x="34555" y="36141"/>
                    <a:pt x="34714" y="34556"/>
                    <a:pt x="34238" y="33288"/>
                  </a:cubicBezTo>
                  <a:cubicBezTo>
                    <a:pt x="33762" y="32178"/>
                    <a:pt x="33128" y="31544"/>
                    <a:pt x="32494" y="30910"/>
                  </a:cubicBezTo>
                  <a:cubicBezTo>
                    <a:pt x="32019" y="30910"/>
                    <a:pt x="32177" y="31703"/>
                    <a:pt x="32336" y="32020"/>
                  </a:cubicBezTo>
                  <a:cubicBezTo>
                    <a:pt x="31543" y="31703"/>
                    <a:pt x="30909" y="31069"/>
                    <a:pt x="29800" y="31069"/>
                  </a:cubicBezTo>
                  <a:cubicBezTo>
                    <a:pt x="28690" y="30910"/>
                    <a:pt x="27422" y="31069"/>
                    <a:pt x="26154" y="31069"/>
                  </a:cubicBezTo>
                  <a:cubicBezTo>
                    <a:pt x="25203" y="31069"/>
                    <a:pt x="24252" y="30752"/>
                    <a:pt x="23301" y="30752"/>
                  </a:cubicBezTo>
                  <a:cubicBezTo>
                    <a:pt x="23776" y="29166"/>
                    <a:pt x="24093" y="27423"/>
                    <a:pt x="24727" y="25838"/>
                  </a:cubicBezTo>
                  <a:cubicBezTo>
                    <a:pt x="24886" y="25362"/>
                    <a:pt x="25203" y="24887"/>
                    <a:pt x="25044" y="24411"/>
                  </a:cubicBezTo>
                  <a:cubicBezTo>
                    <a:pt x="24093" y="24887"/>
                    <a:pt x="23935" y="26155"/>
                    <a:pt x="23618" y="27106"/>
                  </a:cubicBezTo>
                  <a:cubicBezTo>
                    <a:pt x="23301" y="28215"/>
                    <a:pt x="22825" y="29325"/>
                    <a:pt x="22667" y="30434"/>
                  </a:cubicBezTo>
                  <a:cubicBezTo>
                    <a:pt x="22033" y="30434"/>
                    <a:pt x="22508" y="29325"/>
                    <a:pt x="22667" y="29008"/>
                  </a:cubicBezTo>
                  <a:cubicBezTo>
                    <a:pt x="22984" y="27264"/>
                    <a:pt x="23301" y="25204"/>
                    <a:pt x="24093" y="23936"/>
                  </a:cubicBezTo>
                  <a:cubicBezTo>
                    <a:pt x="23459" y="23619"/>
                    <a:pt x="23142" y="24411"/>
                    <a:pt x="22984" y="24887"/>
                  </a:cubicBezTo>
                  <a:cubicBezTo>
                    <a:pt x="22508" y="26472"/>
                    <a:pt x="22033" y="28532"/>
                    <a:pt x="21716" y="30117"/>
                  </a:cubicBezTo>
                  <a:cubicBezTo>
                    <a:pt x="21399" y="30276"/>
                    <a:pt x="21399" y="30117"/>
                    <a:pt x="21240" y="30117"/>
                  </a:cubicBezTo>
                  <a:cubicBezTo>
                    <a:pt x="21240" y="27581"/>
                    <a:pt x="21874" y="25521"/>
                    <a:pt x="22508" y="23460"/>
                  </a:cubicBezTo>
                  <a:cubicBezTo>
                    <a:pt x="22033" y="23619"/>
                    <a:pt x="21716" y="24253"/>
                    <a:pt x="21557" y="24728"/>
                  </a:cubicBezTo>
                  <a:cubicBezTo>
                    <a:pt x="21082" y="26155"/>
                    <a:pt x="20606" y="28057"/>
                    <a:pt x="20448" y="29959"/>
                  </a:cubicBezTo>
                  <a:cubicBezTo>
                    <a:pt x="20289" y="29800"/>
                    <a:pt x="20131" y="29800"/>
                    <a:pt x="19972" y="29800"/>
                  </a:cubicBezTo>
                  <a:cubicBezTo>
                    <a:pt x="20289" y="27423"/>
                    <a:pt x="21082" y="25045"/>
                    <a:pt x="21557" y="22985"/>
                  </a:cubicBezTo>
                  <a:cubicBezTo>
                    <a:pt x="20923" y="23143"/>
                    <a:pt x="20923" y="23777"/>
                    <a:pt x="20606" y="24253"/>
                  </a:cubicBezTo>
                  <a:cubicBezTo>
                    <a:pt x="20131" y="25838"/>
                    <a:pt x="19655" y="27740"/>
                    <a:pt x="19338" y="29483"/>
                  </a:cubicBezTo>
                  <a:cubicBezTo>
                    <a:pt x="18863" y="29008"/>
                    <a:pt x="19180" y="28374"/>
                    <a:pt x="19338" y="27740"/>
                  </a:cubicBezTo>
                  <a:cubicBezTo>
                    <a:pt x="19655" y="25838"/>
                    <a:pt x="19814" y="23619"/>
                    <a:pt x="20289" y="21875"/>
                  </a:cubicBezTo>
                  <a:cubicBezTo>
                    <a:pt x="23459" y="23302"/>
                    <a:pt x="26630" y="24094"/>
                    <a:pt x="29324" y="25838"/>
                  </a:cubicBezTo>
                  <a:cubicBezTo>
                    <a:pt x="30592" y="26789"/>
                    <a:pt x="32019" y="27581"/>
                    <a:pt x="33128" y="28532"/>
                  </a:cubicBezTo>
                  <a:cubicBezTo>
                    <a:pt x="34238" y="29642"/>
                    <a:pt x="34555" y="31069"/>
                    <a:pt x="35823" y="32178"/>
                  </a:cubicBezTo>
                  <a:cubicBezTo>
                    <a:pt x="35823" y="32495"/>
                    <a:pt x="35665" y="32654"/>
                    <a:pt x="35823" y="32812"/>
                  </a:cubicBezTo>
                  <a:cubicBezTo>
                    <a:pt x="36457" y="32654"/>
                    <a:pt x="36299" y="31386"/>
                    <a:pt x="36140" y="30910"/>
                  </a:cubicBezTo>
                  <a:cubicBezTo>
                    <a:pt x="35348" y="27740"/>
                    <a:pt x="32177" y="25838"/>
                    <a:pt x="29324" y="24253"/>
                  </a:cubicBezTo>
                  <a:cubicBezTo>
                    <a:pt x="26313" y="22350"/>
                    <a:pt x="22508" y="21716"/>
                    <a:pt x="19497" y="20607"/>
                  </a:cubicBezTo>
                  <a:cubicBezTo>
                    <a:pt x="18070" y="19656"/>
                    <a:pt x="17595" y="17754"/>
                    <a:pt x="16485" y="16327"/>
                  </a:cubicBezTo>
                  <a:cubicBezTo>
                    <a:pt x="18704" y="16961"/>
                    <a:pt x="20448" y="18705"/>
                    <a:pt x="22984" y="19339"/>
                  </a:cubicBezTo>
                  <a:cubicBezTo>
                    <a:pt x="24252" y="20607"/>
                    <a:pt x="25996" y="21716"/>
                    <a:pt x="28056" y="22033"/>
                  </a:cubicBezTo>
                  <a:cubicBezTo>
                    <a:pt x="28215" y="21399"/>
                    <a:pt x="27422" y="21558"/>
                    <a:pt x="27422" y="21082"/>
                  </a:cubicBezTo>
                  <a:cubicBezTo>
                    <a:pt x="25679" y="20131"/>
                    <a:pt x="25203" y="17754"/>
                    <a:pt x="24252" y="15852"/>
                  </a:cubicBezTo>
                  <a:cubicBezTo>
                    <a:pt x="26313" y="17120"/>
                    <a:pt x="29007" y="18229"/>
                    <a:pt x="31543" y="19022"/>
                  </a:cubicBezTo>
                  <a:cubicBezTo>
                    <a:pt x="32336" y="19656"/>
                    <a:pt x="32811" y="20765"/>
                    <a:pt x="33762" y="21241"/>
                  </a:cubicBezTo>
                  <a:cubicBezTo>
                    <a:pt x="34080" y="21399"/>
                    <a:pt x="33762" y="21558"/>
                    <a:pt x="33921" y="21716"/>
                  </a:cubicBezTo>
                  <a:cubicBezTo>
                    <a:pt x="34238" y="20290"/>
                    <a:pt x="33287" y="19180"/>
                    <a:pt x="32653" y="18229"/>
                  </a:cubicBezTo>
                  <a:cubicBezTo>
                    <a:pt x="31543" y="16803"/>
                    <a:pt x="30592" y="15693"/>
                    <a:pt x="29958" y="13949"/>
                  </a:cubicBezTo>
                  <a:close/>
                  <a:moveTo>
                    <a:pt x="39310" y="15376"/>
                  </a:moveTo>
                  <a:cubicBezTo>
                    <a:pt x="39310" y="15376"/>
                    <a:pt x="39152" y="15376"/>
                    <a:pt x="39152" y="15535"/>
                  </a:cubicBezTo>
                  <a:cubicBezTo>
                    <a:pt x="39944" y="16010"/>
                    <a:pt x="40578" y="16644"/>
                    <a:pt x="41371" y="16961"/>
                  </a:cubicBezTo>
                  <a:cubicBezTo>
                    <a:pt x="41529" y="15852"/>
                    <a:pt x="40261" y="15376"/>
                    <a:pt x="39310" y="15376"/>
                  </a:cubicBezTo>
                  <a:close/>
                  <a:moveTo>
                    <a:pt x="36299" y="18388"/>
                  </a:moveTo>
                  <a:cubicBezTo>
                    <a:pt x="36616" y="18863"/>
                    <a:pt x="37091" y="18705"/>
                    <a:pt x="37567" y="18705"/>
                  </a:cubicBezTo>
                  <a:cubicBezTo>
                    <a:pt x="38201" y="18863"/>
                    <a:pt x="38676" y="19339"/>
                    <a:pt x="39152" y="19656"/>
                  </a:cubicBezTo>
                  <a:cubicBezTo>
                    <a:pt x="39152" y="19814"/>
                    <a:pt x="39152" y="20131"/>
                    <a:pt x="39469" y="20131"/>
                  </a:cubicBezTo>
                  <a:cubicBezTo>
                    <a:pt x="40578" y="19022"/>
                    <a:pt x="37567" y="17437"/>
                    <a:pt x="36299" y="18388"/>
                  </a:cubicBezTo>
                  <a:close/>
                  <a:moveTo>
                    <a:pt x="26313" y="25204"/>
                  </a:moveTo>
                  <a:cubicBezTo>
                    <a:pt x="25520" y="25679"/>
                    <a:pt x="25044" y="27106"/>
                    <a:pt x="24886" y="28215"/>
                  </a:cubicBezTo>
                  <a:cubicBezTo>
                    <a:pt x="24569" y="29166"/>
                    <a:pt x="24252" y="30434"/>
                    <a:pt x="24886" y="30752"/>
                  </a:cubicBezTo>
                  <a:cubicBezTo>
                    <a:pt x="25679" y="29483"/>
                    <a:pt x="25520" y="27423"/>
                    <a:pt x="26154" y="25996"/>
                  </a:cubicBezTo>
                  <a:cubicBezTo>
                    <a:pt x="26313" y="25838"/>
                    <a:pt x="26630" y="25679"/>
                    <a:pt x="26471" y="25362"/>
                  </a:cubicBezTo>
                  <a:cubicBezTo>
                    <a:pt x="26471" y="25362"/>
                    <a:pt x="26313" y="25362"/>
                    <a:pt x="26313" y="25204"/>
                  </a:cubicBezTo>
                  <a:close/>
                  <a:moveTo>
                    <a:pt x="27898" y="25521"/>
                  </a:moveTo>
                  <a:cubicBezTo>
                    <a:pt x="26947" y="26630"/>
                    <a:pt x="26313" y="28532"/>
                    <a:pt x="26630" y="30276"/>
                  </a:cubicBezTo>
                  <a:cubicBezTo>
                    <a:pt x="27422" y="29959"/>
                    <a:pt x="27264" y="28532"/>
                    <a:pt x="27581" y="27581"/>
                  </a:cubicBezTo>
                  <a:cubicBezTo>
                    <a:pt x="27739" y="26789"/>
                    <a:pt x="28056" y="26155"/>
                    <a:pt x="28373" y="25679"/>
                  </a:cubicBezTo>
                  <a:cubicBezTo>
                    <a:pt x="28215" y="25521"/>
                    <a:pt x="28215" y="25521"/>
                    <a:pt x="27898" y="25521"/>
                  </a:cubicBezTo>
                  <a:close/>
                  <a:moveTo>
                    <a:pt x="51516" y="41213"/>
                  </a:moveTo>
                  <a:cubicBezTo>
                    <a:pt x="51674" y="41055"/>
                    <a:pt x="51991" y="40896"/>
                    <a:pt x="52150" y="40738"/>
                  </a:cubicBezTo>
                  <a:cubicBezTo>
                    <a:pt x="53418" y="39628"/>
                    <a:pt x="55003" y="37409"/>
                    <a:pt x="55161" y="35665"/>
                  </a:cubicBezTo>
                  <a:cubicBezTo>
                    <a:pt x="55478" y="32971"/>
                    <a:pt x="54844" y="31069"/>
                    <a:pt x="54210" y="29325"/>
                  </a:cubicBezTo>
                  <a:cubicBezTo>
                    <a:pt x="53576" y="27740"/>
                    <a:pt x="52784" y="26472"/>
                    <a:pt x="51516" y="25838"/>
                  </a:cubicBezTo>
                  <a:cubicBezTo>
                    <a:pt x="47870" y="25204"/>
                    <a:pt x="44383" y="26472"/>
                    <a:pt x="42798" y="28691"/>
                  </a:cubicBezTo>
                  <a:cubicBezTo>
                    <a:pt x="42956" y="28849"/>
                    <a:pt x="43115" y="28215"/>
                    <a:pt x="43273" y="28374"/>
                  </a:cubicBezTo>
                  <a:cubicBezTo>
                    <a:pt x="43273" y="28691"/>
                    <a:pt x="43273" y="29008"/>
                    <a:pt x="43590" y="28849"/>
                  </a:cubicBezTo>
                  <a:cubicBezTo>
                    <a:pt x="43907" y="28374"/>
                    <a:pt x="44224" y="28057"/>
                    <a:pt x="44700" y="27898"/>
                  </a:cubicBezTo>
                  <a:cubicBezTo>
                    <a:pt x="44700" y="28057"/>
                    <a:pt x="44541" y="28215"/>
                    <a:pt x="44700" y="28374"/>
                  </a:cubicBezTo>
                  <a:cubicBezTo>
                    <a:pt x="46602" y="27581"/>
                    <a:pt x="48345" y="26630"/>
                    <a:pt x="51199" y="26789"/>
                  </a:cubicBezTo>
                  <a:cubicBezTo>
                    <a:pt x="51991" y="27423"/>
                    <a:pt x="52467" y="28374"/>
                    <a:pt x="52942" y="29483"/>
                  </a:cubicBezTo>
                  <a:cubicBezTo>
                    <a:pt x="53576" y="31069"/>
                    <a:pt x="54210" y="32971"/>
                    <a:pt x="53893" y="35348"/>
                  </a:cubicBezTo>
                  <a:cubicBezTo>
                    <a:pt x="53735" y="37092"/>
                    <a:pt x="51991" y="39470"/>
                    <a:pt x="51357" y="41055"/>
                  </a:cubicBezTo>
                  <a:cubicBezTo>
                    <a:pt x="51040" y="41530"/>
                    <a:pt x="50406" y="41689"/>
                    <a:pt x="50406" y="42164"/>
                  </a:cubicBezTo>
                  <a:cubicBezTo>
                    <a:pt x="50881" y="42164"/>
                    <a:pt x="51199" y="41372"/>
                    <a:pt x="51516" y="41213"/>
                  </a:cubicBezTo>
                  <a:close/>
                  <a:moveTo>
                    <a:pt x="28056" y="30593"/>
                  </a:moveTo>
                  <a:cubicBezTo>
                    <a:pt x="28690" y="30593"/>
                    <a:pt x="28532" y="29800"/>
                    <a:pt x="28690" y="29325"/>
                  </a:cubicBezTo>
                  <a:cubicBezTo>
                    <a:pt x="28849" y="28374"/>
                    <a:pt x="29324" y="27106"/>
                    <a:pt x="29166" y="26472"/>
                  </a:cubicBezTo>
                  <a:cubicBezTo>
                    <a:pt x="28215" y="27264"/>
                    <a:pt x="27739" y="29008"/>
                    <a:pt x="28056" y="30593"/>
                  </a:cubicBezTo>
                  <a:close/>
                  <a:moveTo>
                    <a:pt x="29641" y="30434"/>
                  </a:moveTo>
                  <a:cubicBezTo>
                    <a:pt x="30275" y="29642"/>
                    <a:pt x="30434" y="28374"/>
                    <a:pt x="30751" y="27423"/>
                  </a:cubicBezTo>
                  <a:cubicBezTo>
                    <a:pt x="29483" y="27106"/>
                    <a:pt x="29166" y="29483"/>
                    <a:pt x="29641" y="30434"/>
                  </a:cubicBezTo>
                  <a:close/>
                  <a:moveTo>
                    <a:pt x="60075" y="35824"/>
                  </a:moveTo>
                  <a:cubicBezTo>
                    <a:pt x="59282" y="37092"/>
                    <a:pt x="58807" y="38518"/>
                    <a:pt x="58331" y="40104"/>
                  </a:cubicBezTo>
                  <a:cubicBezTo>
                    <a:pt x="59441" y="39153"/>
                    <a:pt x="60234" y="37567"/>
                    <a:pt x="60234" y="35824"/>
                  </a:cubicBezTo>
                  <a:lnTo>
                    <a:pt x="60075" y="35824"/>
                  </a:lnTo>
                  <a:close/>
                  <a:moveTo>
                    <a:pt x="51199" y="35824"/>
                  </a:moveTo>
                  <a:cubicBezTo>
                    <a:pt x="50881" y="36141"/>
                    <a:pt x="51040" y="36775"/>
                    <a:pt x="50881" y="37250"/>
                  </a:cubicBezTo>
                  <a:cubicBezTo>
                    <a:pt x="50881" y="37884"/>
                    <a:pt x="50406" y="39153"/>
                    <a:pt x="50089" y="39628"/>
                  </a:cubicBezTo>
                  <a:cubicBezTo>
                    <a:pt x="49772" y="39945"/>
                    <a:pt x="49296" y="40104"/>
                    <a:pt x="49296" y="40579"/>
                  </a:cubicBezTo>
                  <a:cubicBezTo>
                    <a:pt x="49930" y="40738"/>
                    <a:pt x="50247" y="39945"/>
                    <a:pt x="50564" y="39470"/>
                  </a:cubicBezTo>
                  <a:cubicBezTo>
                    <a:pt x="51357" y="38360"/>
                    <a:pt x="52150" y="37250"/>
                    <a:pt x="51516" y="35824"/>
                  </a:cubicBezTo>
                  <a:close/>
                  <a:moveTo>
                    <a:pt x="52784" y="48822"/>
                  </a:moveTo>
                  <a:cubicBezTo>
                    <a:pt x="53418" y="49456"/>
                    <a:pt x="53735" y="50565"/>
                    <a:pt x="54686" y="50565"/>
                  </a:cubicBezTo>
                  <a:cubicBezTo>
                    <a:pt x="54369" y="49614"/>
                    <a:pt x="53576" y="49139"/>
                    <a:pt x="53101" y="48663"/>
                  </a:cubicBezTo>
                  <a:lnTo>
                    <a:pt x="52942" y="48663"/>
                  </a:lnTo>
                  <a:cubicBezTo>
                    <a:pt x="52942" y="48663"/>
                    <a:pt x="52784" y="48663"/>
                    <a:pt x="52784" y="48822"/>
                  </a:cubicBezTo>
                  <a:close/>
                  <a:moveTo>
                    <a:pt x="53576" y="50724"/>
                  </a:moveTo>
                  <a:cubicBezTo>
                    <a:pt x="53101" y="50090"/>
                    <a:pt x="52784" y="49614"/>
                    <a:pt x="52308" y="49456"/>
                  </a:cubicBezTo>
                  <a:cubicBezTo>
                    <a:pt x="51991" y="49139"/>
                    <a:pt x="51516" y="49139"/>
                    <a:pt x="51357" y="49614"/>
                  </a:cubicBezTo>
                  <a:cubicBezTo>
                    <a:pt x="51516" y="49773"/>
                    <a:pt x="51833" y="49773"/>
                    <a:pt x="51991" y="49773"/>
                  </a:cubicBezTo>
                  <a:cubicBezTo>
                    <a:pt x="52150" y="49931"/>
                    <a:pt x="52308" y="49931"/>
                    <a:pt x="52467" y="50090"/>
                  </a:cubicBezTo>
                  <a:cubicBezTo>
                    <a:pt x="53101" y="50724"/>
                    <a:pt x="53418" y="51833"/>
                    <a:pt x="54052" y="52150"/>
                  </a:cubicBezTo>
                  <a:cubicBezTo>
                    <a:pt x="54686" y="51833"/>
                    <a:pt x="54052" y="51199"/>
                    <a:pt x="53576" y="50724"/>
                  </a:cubicBezTo>
                  <a:close/>
                  <a:moveTo>
                    <a:pt x="52784" y="51833"/>
                  </a:moveTo>
                  <a:cubicBezTo>
                    <a:pt x="52308" y="51041"/>
                    <a:pt x="51357" y="49614"/>
                    <a:pt x="50723" y="49773"/>
                  </a:cubicBezTo>
                  <a:cubicBezTo>
                    <a:pt x="50723" y="49773"/>
                    <a:pt x="50564" y="49773"/>
                    <a:pt x="50564" y="49931"/>
                  </a:cubicBezTo>
                  <a:cubicBezTo>
                    <a:pt x="51991" y="51041"/>
                    <a:pt x="52467" y="53101"/>
                    <a:pt x="53576" y="54528"/>
                  </a:cubicBezTo>
                  <a:cubicBezTo>
                    <a:pt x="53893" y="53735"/>
                    <a:pt x="53259" y="52784"/>
                    <a:pt x="52784" y="51833"/>
                  </a:cubicBezTo>
                  <a:close/>
                  <a:moveTo>
                    <a:pt x="48028" y="49773"/>
                  </a:moveTo>
                  <a:cubicBezTo>
                    <a:pt x="46919" y="50724"/>
                    <a:pt x="45651" y="51516"/>
                    <a:pt x="44383" y="52467"/>
                  </a:cubicBezTo>
                  <a:cubicBezTo>
                    <a:pt x="42163" y="54211"/>
                    <a:pt x="39627" y="55796"/>
                    <a:pt x="37250" y="57381"/>
                  </a:cubicBezTo>
                  <a:cubicBezTo>
                    <a:pt x="36140" y="58332"/>
                    <a:pt x="34555" y="58649"/>
                    <a:pt x="33762" y="59917"/>
                  </a:cubicBezTo>
                  <a:cubicBezTo>
                    <a:pt x="35189" y="59442"/>
                    <a:pt x="36774" y="58808"/>
                    <a:pt x="38042" y="58015"/>
                  </a:cubicBezTo>
                  <a:cubicBezTo>
                    <a:pt x="41688" y="55796"/>
                    <a:pt x="45334" y="53894"/>
                    <a:pt x="47870" y="50724"/>
                  </a:cubicBezTo>
                  <a:cubicBezTo>
                    <a:pt x="48028" y="50565"/>
                    <a:pt x="48504" y="50090"/>
                    <a:pt x="48187" y="49773"/>
                  </a:cubicBezTo>
                  <a:lnTo>
                    <a:pt x="48028" y="49773"/>
                  </a:lnTo>
                  <a:close/>
                  <a:moveTo>
                    <a:pt x="49930" y="52150"/>
                  </a:moveTo>
                  <a:cubicBezTo>
                    <a:pt x="50881" y="53260"/>
                    <a:pt x="51674" y="54845"/>
                    <a:pt x="52308" y="56272"/>
                  </a:cubicBezTo>
                  <a:cubicBezTo>
                    <a:pt x="52467" y="56747"/>
                    <a:pt x="52625" y="57381"/>
                    <a:pt x="53101" y="57540"/>
                  </a:cubicBezTo>
                  <a:cubicBezTo>
                    <a:pt x="52942" y="56430"/>
                    <a:pt x="52467" y="55321"/>
                    <a:pt x="51991" y="54369"/>
                  </a:cubicBezTo>
                  <a:cubicBezTo>
                    <a:pt x="51516" y="53418"/>
                    <a:pt x="50723" y="52626"/>
                    <a:pt x="50089" y="51833"/>
                  </a:cubicBezTo>
                  <a:lnTo>
                    <a:pt x="49930" y="51833"/>
                  </a:lnTo>
                  <a:close/>
                  <a:moveTo>
                    <a:pt x="48979" y="52626"/>
                  </a:moveTo>
                  <a:cubicBezTo>
                    <a:pt x="49930" y="53894"/>
                    <a:pt x="50723" y="55321"/>
                    <a:pt x="51357" y="56747"/>
                  </a:cubicBezTo>
                  <a:cubicBezTo>
                    <a:pt x="51674" y="57223"/>
                    <a:pt x="51991" y="57698"/>
                    <a:pt x="51833" y="58332"/>
                  </a:cubicBezTo>
                  <a:cubicBezTo>
                    <a:pt x="52308" y="58174"/>
                    <a:pt x="52308" y="57540"/>
                    <a:pt x="52150" y="57381"/>
                  </a:cubicBezTo>
                  <a:cubicBezTo>
                    <a:pt x="52150" y="56430"/>
                    <a:pt x="51357" y="55479"/>
                    <a:pt x="50881" y="54687"/>
                  </a:cubicBezTo>
                  <a:cubicBezTo>
                    <a:pt x="50406" y="53894"/>
                    <a:pt x="49930" y="52784"/>
                    <a:pt x="49138" y="52467"/>
                  </a:cubicBezTo>
                  <a:lnTo>
                    <a:pt x="48979" y="52467"/>
                  </a:lnTo>
                  <a:cubicBezTo>
                    <a:pt x="48979" y="52467"/>
                    <a:pt x="48979" y="52626"/>
                    <a:pt x="48979" y="52626"/>
                  </a:cubicBezTo>
                  <a:close/>
                  <a:moveTo>
                    <a:pt x="47870" y="52943"/>
                  </a:moveTo>
                  <a:cubicBezTo>
                    <a:pt x="48662" y="53735"/>
                    <a:pt x="49296" y="54687"/>
                    <a:pt x="49772" y="55796"/>
                  </a:cubicBezTo>
                  <a:cubicBezTo>
                    <a:pt x="50406" y="56906"/>
                    <a:pt x="50723" y="58174"/>
                    <a:pt x="51357" y="59125"/>
                  </a:cubicBezTo>
                  <a:cubicBezTo>
                    <a:pt x="51516" y="57698"/>
                    <a:pt x="50881" y="56430"/>
                    <a:pt x="50247" y="55479"/>
                  </a:cubicBezTo>
                  <a:cubicBezTo>
                    <a:pt x="49772" y="54369"/>
                    <a:pt x="48979" y="53260"/>
                    <a:pt x="48028" y="52626"/>
                  </a:cubicBezTo>
                  <a:lnTo>
                    <a:pt x="47870" y="52626"/>
                  </a:lnTo>
                  <a:cubicBezTo>
                    <a:pt x="47870" y="52626"/>
                    <a:pt x="47711" y="52784"/>
                    <a:pt x="47870" y="52784"/>
                  </a:cubicBezTo>
                  <a:close/>
                  <a:moveTo>
                    <a:pt x="47077" y="54211"/>
                  </a:moveTo>
                  <a:cubicBezTo>
                    <a:pt x="48979" y="56113"/>
                    <a:pt x="49772" y="58966"/>
                    <a:pt x="50881" y="61344"/>
                  </a:cubicBezTo>
                  <a:cubicBezTo>
                    <a:pt x="50881" y="59442"/>
                    <a:pt x="50089" y="58174"/>
                    <a:pt x="49455" y="56906"/>
                  </a:cubicBezTo>
                  <a:cubicBezTo>
                    <a:pt x="48821" y="55796"/>
                    <a:pt x="48187" y="54687"/>
                    <a:pt x="47236" y="54052"/>
                  </a:cubicBezTo>
                  <a:lnTo>
                    <a:pt x="47077" y="54052"/>
                  </a:lnTo>
                  <a:cubicBezTo>
                    <a:pt x="47077" y="54052"/>
                    <a:pt x="47077" y="54211"/>
                    <a:pt x="47077" y="54211"/>
                  </a:cubicBezTo>
                  <a:close/>
                  <a:moveTo>
                    <a:pt x="19814" y="55004"/>
                  </a:moveTo>
                  <a:cubicBezTo>
                    <a:pt x="18546" y="56272"/>
                    <a:pt x="19021" y="60076"/>
                    <a:pt x="20923" y="60234"/>
                  </a:cubicBezTo>
                  <a:cubicBezTo>
                    <a:pt x="20765" y="59442"/>
                    <a:pt x="19972" y="58649"/>
                    <a:pt x="19814" y="57540"/>
                  </a:cubicBezTo>
                  <a:cubicBezTo>
                    <a:pt x="19814" y="56589"/>
                    <a:pt x="20131" y="55796"/>
                    <a:pt x="19972" y="54845"/>
                  </a:cubicBezTo>
                  <a:lnTo>
                    <a:pt x="19814" y="54845"/>
                  </a:lnTo>
                  <a:close/>
                  <a:moveTo>
                    <a:pt x="46285" y="55321"/>
                  </a:moveTo>
                  <a:cubicBezTo>
                    <a:pt x="47711" y="57381"/>
                    <a:pt x="49138" y="59917"/>
                    <a:pt x="49772" y="62295"/>
                  </a:cubicBezTo>
                  <a:cubicBezTo>
                    <a:pt x="50247" y="62295"/>
                    <a:pt x="50089" y="61661"/>
                    <a:pt x="50089" y="61344"/>
                  </a:cubicBezTo>
                  <a:cubicBezTo>
                    <a:pt x="49930" y="60234"/>
                    <a:pt x="49138" y="59125"/>
                    <a:pt x="48662" y="58015"/>
                  </a:cubicBezTo>
                  <a:cubicBezTo>
                    <a:pt x="48028" y="56906"/>
                    <a:pt x="47394" y="55796"/>
                    <a:pt x="46602" y="55162"/>
                  </a:cubicBezTo>
                  <a:lnTo>
                    <a:pt x="46443" y="55162"/>
                  </a:lnTo>
                  <a:cubicBezTo>
                    <a:pt x="46443" y="55162"/>
                    <a:pt x="46285" y="55321"/>
                    <a:pt x="46285" y="55321"/>
                  </a:cubicBezTo>
                  <a:close/>
                  <a:moveTo>
                    <a:pt x="48662" y="60868"/>
                  </a:moveTo>
                  <a:cubicBezTo>
                    <a:pt x="48028" y="59442"/>
                    <a:pt x="47394" y="58491"/>
                    <a:pt x="46602" y="57223"/>
                  </a:cubicBezTo>
                  <a:cubicBezTo>
                    <a:pt x="46126" y="56589"/>
                    <a:pt x="45492" y="55479"/>
                    <a:pt x="45017" y="55796"/>
                  </a:cubicBezTo>
                  <a:cubicBezTo>
                    <a:pt x="45017" y="55796"/>
                    <a:pt x="45017" y="55796"/>
                    <a:pt x="45017" y="55955"/>
                  </a:cubicBezTo>
                  <a:cubicBezTo>
                    <a:pt x="46443" y="57698"/>
                    <a:pt x="47553" y="60076"/>
                    <a:pt x="48662" y="62295"/>
                  </a:cubicBezTo>
                  <a:cubicBezTo>
                    <a:pt x="48821" y="62453"/>
                    <a:pt x="48345" y="62929"/>
                    <a:pt x="48821" y="62929"/>
                  </a:cubicBezTo>
                  <a:cubicBezTo>
                    <a:pt x="49455" y="62453"/>
                    <a:pt x="48979" y="61502"/>
                    <a:pt x="48662" y="60868"/>
                  </a:cubicBezTo>
                  <a:close/>
                  <a:moveTo>
                    <a:pt x="22033" y="57223"/>
                  </a:moveTo>
                  <a:cubicBezTo>
                    <a:pt x="21716" y="57064"/>
                    <a:pt x="21716" y="56747"/>
                    <a:pt x="21240" y="56747"/>
                  </a:cubicBezTo>
                  <a:cubicBezTo>
                    <a:pt x="21082" y="57540"/>
                    <a:pt x="21716" y="58808"/>
                    <a:pt x="22350" y="58808"/>
                  </a:cubicBezTo>
                  <a:cubicBezTo>
                    <a:pt x="22984" y="58649"/>
                    <a:pt x="22825" y="57698"/>
                    <a:pt x="23142" y="57381"/>
                  </a:cubicBezTo>
                  <a:cubicBezTo>
                    <a:pt x="23618" y="58649"/>
                    <a:pt x="24252" y="60868"/>
                    <a:pt x="25837" y="59917"/>
                  </a:cubicBezTo>
                  <a:cubicBezTo>
                    <a:pt x="25520" y="59283"/>
                    <a:pt x="26154" y="58649"/>
                    <a:pt x="25996" y="57857"/>
                  </a:cubicBezTo>
                  <a:cubicBezTo>
                    <a:pt x="25520" y="58174"/>
                    <a:pt x="25362" y="58808"/>
                    <a:pt x="25203" y="59283"/>
                  </a:cubicBezTo>
                  <a:cubicBezTo>
                    <a:pt x="24252" y="58649"/>
                    <a:pt x="24252" y="57223"/>
                    <a:pt x="23618" y="56430"/>
                  </a:cubicBezTo>
                  <a:cubicBezTo>
                    <a:pt x="22825" y="56430"/>
                    <a:pt x="22191" y="56747"/>
                    <a:pt x="22033" y="57223"/>
                  </a:cubicBezTo>
                  <a:close/>
                  <a:moveTo>
                    <a:pt x="47236" y="61344"/>
                  </a:moveTo>
                  <a:cubicBezTo>
                    <a:pt x="47077" y="60868"/>
                    <a:pt x="46760" y="60234"/>
                    <a:pt x="46443" y="59600"/>
                  </a:cubicBezTo>
                  <a:cubicBezTo>
                    <a:pt x="45968" y="58649"/>
                    <a:pt x="44858" y="56747"/>
                    <a:pt x="44066" y="56747"/>
                  </a:cubicBezTo>
                  <a:cubicBezTo>
                    <a:pt x="44066" y="56906"/>
                    <a:pt x="44066" y="56906"/>
                    <a:pt x="44066" y="56906"/>
                  </a:cubicBezTo>
                  <a:cubicBezTo>
                    <a:pt x="44858" y="58015"/>
                    <a:pt x="45492" y="59125"/>
                    <a:pt x="46126" y="60234"/>
                  </a:cubicBezTo>
                  <a:cubicBezTo>
                    <a:pt x="46760" y="61502"/>
                    <a:pt x="47236" y="62771"/>
                    <a:pt x="47711" y="63880"/>
                  </a:cubicBezTo>
                  <a:cubicBezTo>
                    <a:pt x="48187" y="63088"/>
                    <a:pt x="47711" y="62136"/>
                    <a:pt x="47236" y="61344"/>
                  </a:cubicBezTo>
                  <a:close/>
                  <a:moveTo>
                    <a:pt x="43115" y="57857"/>
                  </a:moveTo>
                  <a:cubicBezTo>
                    <a:pt x="44224" y="59759"/>
                    <a:pt x="45334" y="61819"/>
                    <a:pt x="45968" y="64039"/>
                  </a:cubicBezTo>
                  <a:cubicBezTo>
                    <a:pt x="46760" y="63880"/>
                    <a:pt x="46126" y="62929"/>
                    <a:pt x="45968" y="62453"/>
                  </a:cubicBezTo>
                  <a:cubicBezTo>
                    <a:pt x="45334" y="60710"/>
                    <a:pt x="44383" y="58808"/>
                    <a:pt x="43432" y="57698"/>
                  </a:cubicBezTo>
                  <a:lnTo>
                    <a:pt x="43273" y="57698"/>
                  </a:lnTo>
                  <a:cubicBezTo>
                    <a:pt x="43273" y="57698"/>
                    <a:pt x="43115" y="57698"/>
                    <a:pt x="43115" y="57857"/>
                  </a:cubicBezTo>
                  <a:close/>
                  <a:moveTo>
                    <a:pt x="42481" y="59283"/>
                  </a:moveTo>
                  <a:cubicBezTo>
                    <a:pt x="43432" y="60710"/>
                    <a:pt x="44066" y="62453"/>
                    <a:pt x="44700" y="64197"/>
                  </a:cubicBezTo>
                  <a:cubicBezTo>
                    <a:pt x="44700" y="64356"/>
                    <a:pt x="44541" y="64356"/>
                    <a:pt x="44541" y="64514"/>
                  </a:cubicBezTo>
                  <a:cubicBezTo>
                    <a:pt x="45651" y="64039"/>
                    <a:pt x="44700" y="62295"/>
                    <a:pt x="44224" y="61344"/>
                  </a:cubicBezTo>
                  <a:cubicBezTo>
                    <a:pt x="43749" y="60393"/>
                    <a:pt x="43273" y="59600"/>
                    <a:pt x="42639" y="59125"/>
                  </a:cubicBezTo>
                  <a:lnTo>
                    <a:pt x="42481" y="59125"/>
                  </a:lnTo>
                  <a:cubicBezTo>
                    <a:pt x="42481" y="59125"/>
                    <a:pt x="42481" y="59283"/>
                    <a:pt x="42481" y="59283"/>
                  </a:cubicBezTo>
                  <a:close/>
                  <a:moveTo>
                    <a:pt x="43432" y="65307"/>
                  </a:moveTo>
                  <a:cubicBezTo>
                    <a:pt x="43590" y="65307"/>
                    <a:pt x="43590" y="64990"/>
                    <a:pt x="43749" y="64990"/>
                  </a:cubicBezTo>
                  <a:cubicBezTo>
                    <a:pt x="43590" y="63246"/>
                    <a:pt x="42798" y="61978"/>
                    <a:pt x="42005" y="60710"/>
                  </a:cubicBezTo>
                  <a:lnTo>
                    <a:pt x="41846" y="60710"/>
                  </a:lnTo>
                  <a:cubicBezTo>
                    <a:pt x="42005" y="62295"/>
                    <a:pt x="43273" y="63722"/>
                    <a:pt x="43432" y="65307"/>
                  </a:cubicBezTo>
                  <a:close/>
                  <a:moveTo>
                    <a:pt x="23459" y="62295"/>
                  </a:moveTo>
                  <a:cubicBezTo>
                    <a:pt x="23301" y="62295"/>
                    <a:pt x="22984" y="61978"/>
                    <a:pt x="22667" y="62136"/>
                  </a:cubicBezTo>
                  <a:cubicBezTo>
                    <a:pt x="22667" y="62771"/>
                    <a:pt x="22984" y="62929"/>
                    <a:pt x="23301" y="62929"/>
                  </a:cubicBezTo>
                  <a:cubicBezTo>
                    <a:pt x="25044" y="63405"/>
                    <a:pt x="26471" y="62453"/>
                    <a:pt x="27422" y="61978"/>
                  </a:cubicBezTo>
                  <a:cubicBezTo>
                    <a:pt x="27739" y="61819"/>
                    <a:pt x="28215" y="61978"/>
                    <a:pt x="28215" y="61502"/>
                  </a:cubicBezTo>
                  <a:cubicBezTo>
                    <a:pt x="26788" y="61344"/>
                    <a:pt x="25203" y="62453"/>
                    <a:pt x="23459" y="62295"/>
                  </a:cubicBezTo>
                  <a:close/>
                  <a:moveTo>
                    <a:pt x="41371" y="63563"/>
                  </a:moveTo>
                  <a:cubicBezTo>
                    <a:pt x="41846" y="64197"/>
                    <a:pt x="42005" y="64831"/>
                    <a:pt x="42322" y="65307"/>
                  </a:cubicBezTo>
                  <a:cubicBezTo>
                    <a:pt x="42798" y="64673"/>
                    <a:pt x="42005" y="63880"/>
                    <a:pt x="41846" y="63405"/>
                  </a:cubicBezTo>
                  <a:cubicBezTo>
                    <a:pt x="41529" y="62771"/>
                    <a:pt x="41212" y="62136"/>
                    <a:pt x="40895" y="61661"/>
                  </a:cubicBezTo>
                  <a:cubicBezTo>
                    <a:pt x="40737" y="61661"/>
                    <a:pt x="40737" y="61661"/>
                    <a:pt x="40737" y="61661"/>
                  </a:cubicBezTo>
                  <a:cubicBezTo>
                    <a:pt x="40578" y="62295"/>
                    <a:pt x="41054" y="62929"/>
                    <a:pt x="41529" y="63563"/>
                  </a:cubicBezTo>
                  <a:close/>
                  <a:moveTo>
                    <a:pt x="26471" y="63722"/>
                  </a:moveTo>
                  <a:cubicBezTo>
                    <a:pt x="25837" y="64197"/>
                    <a:pt x="25044" y="64356"/>
                    <a:pt x="24410" y="64831"/>
                  </a:cubicBezTo>
                  <a:cubicBezTo>
                    <a:pt x="22508" y="66416"/>
                    <a:pt x="22033" y="68794"/>
                    <a:pt x="20448" y="70855"/>
                  </a:cubicBezTo>
                  <a:cubicBezTo>
                    <a:pt x="19497" y="72281"/>
                    <a:pt x="18070" y="72915"/>
                    <a:pt x="17119" y="74342"/>
                  </a:cubicBezTo>
                  <a:cubicBezTo>
                    <a:pt x="18863" y="73391"/>
                    <a:pt x="20289" y="72440"/>
                    <a:pt x="21399" y="70696"/>
                  </a:cubicBezTo>
                  <a:cubicBezTo>
                    <a:pt x="22508" y="69269"/>
                    <a:pt x="23142" y="67209"/>
                    <a:pt x="24410" y="65941"/>
                  </a:cubicBezTo>
                  <a:cubicBezTo>
                    <a:pt x="24727" y="65465"/>
                    <a:pt x="25362" y="65148"/>
                    <a:pt x="25679" y="64831"/>
                  </a:cubicBezTo>
                  <a:cubicBezTo>
                    <a:pt x="26154" y="64514"/>
                    <a:pt x="26947" y="64197"/>
                    <a:pt x="26947" y="63722"/>
                  </a:cubicBezTo>
                  <a:cubicBezTo>
                    <a:pt x="26788" y="63563"/>
                    <a:pt x="26630" y="63722"/>
                    <a:pt x="26471" y="63722"/>
                  </a:cubicBezTo>
                  <a:close/>
                  <a:moveTo>
                    <a:pt x="43115" y="67367"/>
                  </a:moveTo>
                  <a:cubicBezTo>
                    <a:pt x="42956" y="66733"/>
                    <a:pt x="42322" y="66575"/>
                    <a:pt x="42005" y="66099"/>
                  </a:cubicBezTo>
                  <a:cubicBezTo>
                    <a:pt x="41529" y="65624"/>
                    <a:pt x="41371" y="64990"/>
                    <a:pt x="40895" y="64514"/>
                  </a:cubicBezTo>
                  <a:cubicBezTo>
                    <a:pt x="40895" y="64514"/>
                    <a:pt x="40895" y="64356"/>
                    <a:pt x="40737" y="64514"/>
                  </a:cubicBezTo>
                  <a:cubicBezTo>
                    <a:pt x="40578" y="65782"/>
                    <a:pt x="41529" y="67526"/>
                    <a:pt x="43115" y="67367"/>
                  </a:cubicBezTo>
                  <a:close/>
                  <a:moveTo>
                    <a:pt x="22350" y="70537"/>
                  </a:moveTo>
                  <a:cubicBezTo>
                    <a:pt x="21874" y="71013"/>
                    <a:pt x="21557" y="71489"/>
                    <a:pt x="21240" y="71964"/>
                  </a:cubicBezTo>
                  <a:cubicBezTo>
                    <a:pt x="19814" y="73708"/>
                    <a:pt x="18070" y="75134"/>
                    <a:pt x="16009" y="75927"/>
                  </a:cubicBezTo>
                  <a:cubicBezTo>
                    <a:pt x="14900" y="76402"/>
                    <a:pt x="13632" y="76561"/>
                    <a:pt x="12522" y="77195"/>
                  </a:cubicBezTo>
                  <a:cubicBezTo>
                    <a:pt x="15534" y="77195"/>
                    <a:pt x="17753" y="75927"/>
                    <a:pt x="19497" y="74659"/>
                  </a:cubicBezTo>
                  <a:cubicBezTo>
                    <a:pt x="21240" y="73232"/>
                    <a:pt x="22984" y="71489"/>
                    <a:pt x="23618" y="69111"/>
                  </a:cubicBezTo>
                  <a:lnTo>
                    <a:pt x="23459" y="69111"/>
                  </a:lnTo>
                  <a:cubicBezTo>
                    <a:pt x="23301" y="69745"/>
                    <a:pt x="22667" y="70062"/>
                    <a:pt x="22350" y="70537"/>
                  </a:cubicBezTo>
                  <a:close/>
                  <a:moveTo>
                    <a:pt x="30434" y="82109"/>
                  </a:moveTo>
                  <a:cubicBezTo>
                    <a:pt x="30275" y="82109"/>
                    <a:pt x="29958" y="82109"/>
                    <a:pt x="29958" y="82426"/>
                  </a:cubicBezTo>
                  <a:cubicBezTo>
                    <a:pt x="30751" y="82584"/>
                    <a:pt x="31385" y="83377"/>
                    <a:pt x="32019" y="83535"/>
                  </a:cubicBezTo>
                  <a:cubicBezTo>
                    <a:pt x="31860" y="83060"/>
                    <a:pt x="30909" y="82109"/>
                    <a:pt x="30434" y="82109"/>
                  </a:cubicBezTo>
                  <a:close/>
                  <a:moveTo>
                    <a:pt x="32494" y="85120"/>
                  </a:moveTo>
                  <a:cubicBezTo>
                    <a:pt x="32336" y="84645"/>
                    <a:pt x="30751" y="83218"/>
                    <a:pt x="29958" y="83060"/>
                  </a:cubicBezTo>
                  <a:cubicBezTo>
                    <a:pt x="29641" y="83060"/>
                    <a:pt x="29324" y="83060"/>
                    <a:pt x="29166" y="83218"/>
                  </a:cubicBezTo>
                  <a:cubicBezTo>
                    <a:pt x="29166" y="83535"/>
                    <a:pt x="29641" y="83535"/>
                    <a:pt x="29958" y="83535"/>
                  </a:cubicBezTo>
                  <a:cubicBezTo>
                    <a:pt x="30909" y="84011"/>
                    <a:pt x="31543" y="84803"/>
                    <a:pt x="32494" y="85437"/>
                  </a:cubicBezTo>
                  <a:cubicBezTo>
                    <a:pt x="32494" y="85596"/>
                    <a:pt x="32336" y="85596"/>
                    <a:pt x="32336" y="85754"/>
                  </a:cubicBezTo>
                  <a:cubicBezTo>
                    <a:pt x="32811" y="85754"/>
                    <a:pt x="32653" y="85279"/>
                    <a:pt x="32494" y="85120"/>
                  </a:cubicBezTo>
                  <a:close/>
                  <a:moveTo>
                    <a:pt x="22984" y="104617"/>
                  </a:moveTo>
                  <a:cubicBezTo>
                    <a:pt x="22667" y="105568"/>
                    <a:pt x="23301" y="106361"/>
                    <a:pt x="23935" y="106678"/>
                  </a:cubicBezTo>
                  <a:cubicBezTo>
                    <a:pt x="24252" y="106044"/>
                    <a:pt x="23459" y="105410"/>
                    <a:pt x="23301" y="10461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38"/>
            <p:cNvSpPr/>
            <p:nvPr/>
          </p:nvSpPr>
          <p:spPr>
            <a:xfrm>
              <a:off x="3225475" y="2326475"/>
              <a:ext cx="87200" cy="293275"/>
            </a:xfrm>
            <a:custGeom>
              <a:rect b="b" l="l" r="r" t="t"/>
              <a:pathLst>
                <a:path extrusionOk="0" h="11731" w="3488">
                  <a:moveTo>
                    <a:pt x="159" y="1"/>
                  </a:moveTo>
                  <a:cubicBezTo>
                    <a:pt x="951" y="1586"/>
                    <a:pt x="1902" y="3171"/>
                    <a:pt x="2378" y="5232"/>
                  </a:cubicBezTo>
                  <a:cubicBezTo>
                    <a:pt x="3012" y="7292"/>
                    <a:pt x="2854" y="9511"/>
                    <a:pt x="3488" y="11572"/>
                  </a:cubicBezTo>
                  <a:cubicBezTo>
                    <a:pt x="3488" y="11730"/>
                    <a:pt x="3488" y="11730"/>
                    <a:pt x="3488" y="11572"/>
                  </a:cubicBezTo>
                  <a:cubicBezTo>
                    <a:pt x="1902" y="8560"/>
                    <a:pt x="1902" y="3963"/>
                    <a:pt x="0" y="1110"/>
                  </a:cubicBezTo>
                  <a:cubicBezTo>
                    <a:pt x="0" y="793"/>
                    <a:pt x="0" y="318"/>
                    <a:pt x="1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38"/>
            <p:cNvSpPr/>
            <p:nvPr/>
          </p:nvSpPr>
          <p:spPr>
            <a:xfrm>
              <a:off x="4889825" y="2326475"/>
              <a:ext cx="19825" cy="27775"/>
            </a:xfrm>
            <a:custGeom>
              <a:rect b="b" l="l" r="r" t="t"/>
              <a:pathLst>
                <a:path extrusionOk="0" h="1111" w="793">
                  <a:moveTo>
                    <a:pt x="793" y="1"/>
                  </a:moveTo>
                  <a:cubicBezTo>
                    <a:pt x="793" y="318"/>
                    <a:pt x="317" y="952"/>
                    <a:pt x="159" y="1110"/>
                  </a:cubicBezTo>
                  <a:cubicBezTo>
                    <a:pt x="0" y="793"/>
                    <a:pt x="476" y="318"/>
                    <a:pt x="7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38"/>
            <p:cNvSpPr/>
            <p:nvPr/>
          </p:nvSpPr>
          <p:spPr>
            <a:xfrm>
              <a:off x="3677225" y="2334400"/>
              <a:ext cx="126825" cy="336875"/>
            </a:xfrm>
            <a:custGeom>
              <a:rect b="b" l="l" r="r" t="t"/>
              <a:pathLst>
                <a:path extrusionOk="0" h="13475" w="5073">
                  <a:moveTo>
                    <a:pt x="0" y="1"/>
                  </a:moveTo>
                  <a:cubicBezTo>
                    <a:pt x="476" y="635"/>
                    <a:pt x="1110" y="1269"/>
                    <a:pt x="1586" y="2061"/>
                  </a:cubicBezTo>
                  <a:cubicBezTo>
                    <a:pt x="2061" y="2695"/>
                    <a:pt x="2854" y="3646"/>
                    <a:pt x="3012" y="4439"/>
                  </a:cubicBezTo>
                  <a:cubicBezTo>
                    <a:pt x="3012" y="4915"/>
                    <a:pt x="3012" y="5390"/>
                    <a:pt x="3012" y="5707"/>
                  </a:cubicBezTo>
                  <a:cubicBezTo>
                    <a:pt x="3012" y="7292"/>
                    <a:pt x="3646" y="8243"/>
                    <a:pt x="3963" y="9511"/>
                  </a:cubicBezTo>
                  <a:cubicBezTo>
                    <a:pt x="4280" y="10938"/>
                    <a:pt x="4280" y="12206"/>
                    <a:pt x="5073" y="13474"/>
                  </a:cubicBezTo>
                  <a:cubicBezTo>
                    <a:pt x="4122" y="12999"/>
                    <a:pt x="3488" y="11889"/>
                    <a:pt x="3012" y="10938"/>
                  </a:cubicBezTo>
                  <a:cubicBezTo>
                    <a:pt x="2378" y="9828"/>
                    <a:pt x="2061" y="8719"/>
                    <a:pt x="1744" y="7451"/>
                  </a:cubicBezTo>
                  <a:cubicBezTo>
                    <a:pt x="1269" y="4756"/>
                    <a:pt x="1427" y="1903"/>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38"/>
            <p:cNvSpPr/>
            <p:nvPr/>
          </p:nvSpPr>
          <p:spPr>
            <a:xfrm>
              <a:off x="3776300" y="2334400"/>
              <a:ext cx="194200" cy="317050"/>
            </a:xfrm>
            <a:custGeom>
              <a:rect b="b" l="l" r="r" t="t"/>
              <a:pathLst>
                <a:path extrusionOk="0" h="12682" w="7768">
                  <a:moveTo>
                    <a:pt x="159" y="1"/>
                  </a:moveTo>
                  <a:cubicBezTo>
                    <a:pt x="1110" y="1744"/>
                    <a:pt x="2219" y="3963"/>
                    <a:pt x="2853" y="6183"/>
                  </a:cubicBezTo>
                  <a:cubicBezTo>
                    <a:pt x="3170" y="6975"/>
                    <a:pt x="3646" y="7768"/>
                    <a:pt x="3646" y="8402"/>
                  </a:cubicBezTo>
                  <a:cubicBezTo>
                    <a:pt x="3804" y="9353"/>
                    <a:pt x="3646" y="9987"/>
                    <a:pt x="3804" y="10779"/>
                  </a:cubicBezTo>
                  <a:cubicBezTo>
                    <a:pt x="3963" y="11096"/>
                    <a:pt x="4121" y="11255"/>
                    <a:pt x="4280" y="11572"/>
                  </a:cubicBezTo>
                  <a:cubicBezTo>
                    <a:pt x="4438" y="11889"/>
                    <a:pt x="4280" y="12206"/>
                    <a:pt x="4597" y="12364"/>
                  </a:cubicBezTo>
                  <a:cubicBezTo>
                    <a:pt x="4755" y="12206"/>
                    <a:pt x="4755" y="11889"/>
                    <a:pt x="4914" y="11572"/>
                  </a:cubicBezTo>
                  <a:cubicBezTo>
                    <a:pt x="5231" y="11413"/>
                    <a:pt x="5707" y="11255"/>
                    <a:pt x="6182" y="10938"/>
                  </a:cubicBezTo>
                  <a:cubicBezTo>
                    <a:pt x="6499" y="10621"/>
                    <a:pt x="7133" y="9987"/>
                    <a:pt x="7450" y="10304"/>
                  </a:cubicBezTo>
                  <a:cubicBezTo>
                    <a:pt x="7767" y="10621"/>
                    <a:pt x="6182" y="11255"/>
                    <a:pt x="5865" y="11413"/>
                  </a:cubicBezTo>
                  <a:cubicBezTo>
                    <a:pt x="5231" y="11889"/>
                    <a:pt x="4755" y="12364"/>
                    <a:pt x="4121" y="12681"/>
                  </a:cubicBezTo>
                  <a:cubicBezTo>
                    <a:pt x="2536" y="10145"/>
                    <a:pt x="1744" y="6975"/>
                    <a:pt x="951" y="3646"/>
                  </a:cubicBezTo>
                  <a:cubicBezTo>
                    <a:pt x="476" y="3646"/>
                    <a:pt x="634" y="4280"/>
                    <a:pt x="634" y="4597"/>
                  </a:cubicBezTo>
                  <a:cubicBezTo>
                    <a:pt x="793" y="7609"/>
                    <a:pt x="1744" y="10462"/>
                    <a:pt x="3012" y="12523"/>
                  </a:cubicBezTo>
                  <a:cubicBezTo>
                    <a:pt x="1744" y="10621"/>
                    <a:pt x="0" y="7926"/>
                    <a:pt x="0" y="4597"/>
                  </a:cubicBezTo>
                  <a:cubicBezTo>
                    <a:pt x="0" y="3171"/>
                    <a:pt x="159" y="1586"/>
                    <a:pt x="1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38"/>
            <p:cNvSpPr/>
            <p:nvPr/>
          </p:nvSpPr>
          <p:spPr>
            <a:xfrm>
              <a:off x="5258350" y="2362150"/>
              <a:ext cx="245725" cy="443850"/>
            </a:xfrm>
            <a:custGeom>
              <a:rect b="b" l="l" r="r" t="t"/>
              <a:pathLst>
                <a:path extrusionOk="0" h="17754" w="9829">
                  <a:moveTo>
                    <a:pt x="5865" y="8243"/>
                  </a:moveTo>
                  <a:cubicBezTo>
                    <a:pt x="5865" y="9035"/>
                    <a:pt x="5707" y="9669"/>
                    <a:pt x="5548" y="10303"/>
                  </a:cubicBezTo>
                  <a:cubicBezTo>
                    <a:pt x="5707" y="10620"/>
                    <a:pt x="5865" y="10462"/>
                    <a:pt x="5865" y="10620"/>
                  </a:cubicBezTo>
                  <a:cubicBezTo>
                    <a:pt x="7451" y="9828"/>
                    <a:pt x="8085" y="7609"/>
                    <a:pt x="8402" y="5390"/>
                  </a:cubicBezTo>
                  <a:cubicBezTo>
                    <a:pt x="8719" y="3646"/>
                    <a:pt x="9353" y="1744"/>
                    <a:pt x="9353" y="0"/>
                  </a:cubicBezTo>
                  <a:cubicBezTo>
                    <a:pt x="9828" y="6182"/>
                    <a:pt x="7926" y="10620"/>
                    <a:pt x="5707" y="14425"/>
                  </a:cubicBezTo>
                  <a:cubicBezTo>
                    <a:pt x="3963" y="15534"/>
                    <a:pt x="2537" y="17278"/>
                    <a:pt x="1" y="17753"/>
                  </a:cubicBezTo>
                  <a:cubicBezTo>
                    <a:pt x="159" y="17595"/>
                    <a:pt x="318" y="17278"/>
                    <a:pt x="318" y="16961"/>
                  </a:cubicBezTo>
                  <a:cubicBezTo>
                    <a:pt x="318" y="16327"/>
                    <a:pt x="1" y="15376"/>
                    <a:pt x="476" y="15217"/>
                  </a:cubicBezTo>
                  <a:cubicBezTo>
                    <a:pt x="952" y="15851"/>
                    <a:pt x="476" y="16802"/>
                    <a:pt x="476" y="17436"/>
                  </a:cubicBezTo>
                  <a:cubicBezTo>
                    <a:pt x="1427" y="17595"/>
                    <a:pt x="1427" y="16010"/>
                    <a:pt x="1269" y="15059"/>
                  </a:cubicBezTo>
                  <a:cubicBezTo>
                    <a:pt x="1427" y="14900"/>
                    <a:pt x="1744" y="14742"/>
                    <a:pt x="1903" y="14583"/>
                  </a:cubicBezTo>
                  <a:cubicBezTo>
                    <a:pt x="2220" y="15059"/>
                    <a:pt x="1744" y="16327"/>
                    <a:pt x="2220" y="16485"/>
                  </a:cubicBezTo>
                  <a:cubicBezTo>
                    <a:pt x="3012" y="16327"/>
                    <a:pt x="2378" y="14742"/>
                    <a:pt x="2695" y="13949"/>
                  </a:cubicBezTo>
                  <a:cubicBezTo>
                    <a:pt x="3171" y="14266"/>
                    <a:pt x="2854" y="15376"/>
                    <a:pt x="3012" y="15693"/>
                  </a:cubicBezTo>
                  <a:cubicBezTo>
                    <a:pt x="3805" y="15693"/>
                    <a:pt x="3488" y="14108"/>
                    <a:pt x="3171" y="13632"/>
                  </a:cubicBezTo>
                  <a:cubicBezTo>
                    <a:pt x="3646" y="13157"/>
                    <a:pt x="3963" y="12523"/>
                    <a:pt x="4280" y="11889"/>
                  </a:cubicBezTo>
                  <a:cubicBezTo>
                    <a:pt x="4914" y="11571"/>
                    <a:pt x="5548" y="11571"/>
                    <a:pt x="5707" y="10779"/>
                  </a:cubicBezTo>
                  <a:cubicBezTo>
                    <a:pt x="5231" y="10620"/>
                    <a:pt x="4914" y="11096"/>
                    <a:pt x="4597" y="11254"/>
                  </a:cubicBezTo>
                  <a:cubicBezTo>
                    <a:pt x="4439" y="10937"/>
                    <a:pt x="4597" y="10303"/>
                    <a:pt x="4597" y="9828"/>
                  </a:cubicBezTo>
                  <a:cubicBezTo>
                    <a:pt x="5073" y="9986"/>
                    <a:pt x="5548" y="9194"/>
                    <a:pt x="5707" y="8718"/>
                  </a:cubicBezTo>
                  <a:cubicBezTo>
                    <a:pt x="5707" y="8560"/>
                    <a:pt x="5073" y="8877"/>
                    <a:pt x="5231" y="8718"/>
                  </a:cubicBezTo>
                  <a:cubicBezTo>
                    <a:pt x="5390" y="8718"/>
                    <a:pt x="5707" y="8243"/>
                    <a:pt x="5865" y="8401"/>
                  </a:cubicBezTo>
                  <a:close/>
                  <a:moveTo>
                    <a:pt x="4280" y="15059"/>
                  </a:moveTo>
                  <a:cubicBezTo>
                    <a:pt x="5073" y="14900"/>
                    <a:pt x="4597" y="13632"/>
                    <a:pt x="4280" y="13157"/>
                  </a:cubicBezTo>
                  <a:lnTo>
                    <a:pt x="4122" y="13157"/>
                  </a:lnTo>
                  <a:cubicBezTo>
                    <a:pt x="3963" y="13791"/>
                    <a:pt x="4280" y="14583"/>
                    <a:pt x="4280" y="150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38"/>
            <p:cNvSpPr/>
            <p:nvPr/>
          </p:nvSpPr>
          <p:spPr>
            <a:xfrm>
              <a:off x="3930850" y="2397800"/>
              <a:ext cx="51525" cy="178350"/>
            </a:xfrm>
            <a:custGeom>
              <a:rect b="b" l="l" r="r" t="t"/>
              <a:pathLst>
                <a:path extrusionOk="0" h="7134" w="2061">
                  <a:moveTo>
                    <a:pt x="0" y="1"/>
                  </a:moveTo>
                  <a:cubicBezTo>
                    <a:pt x="951" y="1903"/>
                    <a:pt x="1268" y="4756"/>
                    <a:pt x="2061" y="6975"/>
                  </a:cubicBezTo>
                  <a:cubicBezTo>
                    <a:pt x="2061" y="7134"/>
                    <a:pt x="2061" y="7134"/>
                    <a:pt x="2061" y="6975"/>
                  </a:cubicBezTo>
                  <a:cubicBezTo>
                    <a:pt x="1268" y="5707"/>
                    <a:pt x="317" y="4439"/>
                    <a:pt x="159" y="2696"/>
                  </a:cubicBezTo>
                  <a:cubicBezTo>
                    <a:pt x="0" y="1903"/>
                    <a:pt x="159" y="793"/>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38"/>
            <p:cNvSpPr/>
            <p:nvPr/>
          </p:nvSpPr>
          <p:spPr>
            <a:xfrm>
              <a:off x="2852975" y="2445350"/>
              <a:ext cx="186275" cy="257625"/>
            </a:xfrm>
            <a:custGeom>
              <a:rect b="b" l="l" r="r" t="t"/>
              <a:pathLst>
                <a:path extrusionOk="0" h="10305" w="7451">
                  <a:moveTo>
                    <a:pt x="635" y="1"/>
                  </a:moveTo>
                  <a:cubicBezTo>
                    <a:pt x="1903" y="4281"/>
                    <a:pt x="4756" y="7292"/>
                    <a:pt x="7450" y="10304"/>
                  </a:cubicBezTo>
                  <a:cubicBezTo>
                    <a:pt x="5073" y="8243"/>
                    <a:pt x="1427" y="5707"/>
                    <a:pt x="1" y="2062"/>
                  </a:cubicBezTo>
                  <a:cubicBezTo>
                    <a:pt x="159" y="1269"/>
                    <a:pt x="476" y="635"/>
                    <a:pt x="6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38"/>
            <p:cNvSpPr/>
            <p:nvPr/>
          </p:nvSpPr>
          <p:spPr>
            <a:xfrm>
              <a:off x="3538525" y="2465175"/>
              <a:ext cx="31725" cy="83250"/>
            </a:xfrm>
            <a:custGeom>
              <a:rect b="b" l="l" r="r" t="t"/>
              <a:pathLst>
                <a:path extrusionOk="0" h="3330" w="1269">
                  <a:moveTo>
                    <a:pt x="1269" y="3329"/>
                  </a:moveTo>
                  <a:cubicBezTo>
                    <a:pt x="635" y="2378"/>
                    <a:pt x="318" y="1269"/>
                    <a:pt x="1" y="1"/>
                  </a:cubicBezTo>
                  <a:cubicBezTo>
                    <a:pt x="159" y="1"/>
                    <a:pt x="635" y="1110"/>
                    <a:pt x="952" y="1427"/>
                  </a:cubicBezTo>
                  <a:cubicBezTo>
                    <a:pt x="793" y="2220"/>
                    <a:pt x="1110" y="2695"/>
                    <a:pt x="1269" y="3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38"/>
            <p:cNvSpPr/>
            <p:nvPr/>
          </p:nvSpPr>
          <p:spPr>
            <a:xfrm>
              <a:off x="3372100" y="2500850"/>
              <a:ext cx="229850" cy="237775"/>
            </a:xfrm>
            <a:custGeom>
              <a:rect b="b" l="l" r="r" t="t"/>
              <a:pathLst>
                <a:path extrusionOk="0" h="9511" w="9194">
                  <a:moveTo>
                    <a:pt x="0" y="159"/>
                  </a:moveTo>
                  <a:cubicBezTo>
                    <a:pt x="1268" y="1110"/>
                    <a:pt x="2695" y="2536"/>
                    <a:pt x="3329" y="4280"/>
                  </a:cubicBezTo>
                  <a:cubicBezTo>
                    <a:pt x="5390" y="5865"/>
                    <a:pt x="7292" y="7609"/>
                    <a:pt x="9194" y="9511"/>
                  </a:cubicBezTo>
                  <a:cubicBezTo>
                    <a:pt x="7292" y="8243"/>
                    <a:pt x="4756" y="7450"/>
                    <a:pt x="2853" y="6023"/>
                  </a:cubicBezTo>
                  <a:cubicBezTo>
                    <a:pt x="1427" y="4755"/>
                    <a:pt x="1110" y="2061"/>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38"/>
            <p:cNvSpPr/>
            <p:nvPr/>
          </p:nvSpPr>
          <p:spPr>
            <a:xfrm>
              <a:off x="3205650" y="2548400"/>
              <a:ext cx="114950" cy="217975"/>
            </a:xfrm>
            <a:custGeom>
              <a:rect b="b" l="l" r="r" t="t"/>
              <a:pathLst>
                <a:path extrusionOk="0" h="8719" w="4598">
                  <a:moveTo>
                    <a:pt x="635" y="0"/>
                  </a:moveTo>
                  <a:cubicBezTo>
                    <a:pt x="1110" y="3804"/>
                    <a:pt x="2061" y="6975"/>
                    <a:pt x="4598" y="8718"/>
                  </a:cubicBezTo>
                  <a:cubicBezTo>
                    <a:pt x="3171" y="8401"/>
                    <a:pt x="2220" y="7450"/>
                    <a:pt x="1269" y="6182"/>
                  </a:cubicBezTo>
                  <a:cubicBezTo>
                    <a:pt x="793" y="5548"/>
                    <a:pt x="1" y="4280"/>
                    <a:pt x="1" y="3487"/>
                  </a:cubicBezTo>
                  <a:cubicBezTo>
                    <a:pt x="1" y="2378"/>
                    <a:pt x="793" y="1427"/>
                    <a:pt x="6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38"/>
            <p:cNvSpPr/>
            <p:nvPr/>
          </p:nvSpPr>
          <p:spPr>
            <a:xfrm>
              <a:off x="3463225" y="2560275"/>
              <a:ext cx="99100" cy="111000"/>
            </a:xfrm>
            <a:custGeom>
              <a:rect b="b" l="l" r="r" t="t"/>
              <a:pathLst>
                <a:path extrusionOk="0" h="4440" w="3964">
                  <a:moveTo>
                    <a:pt x="159" y="1586"/>
                  </a:moveTo>
                  <a:cubicBezTo>
                    <a:pt x="159" y="952"/>
                    <a:pt x="159" y="476"/>
                    <a:pt x="1" y="1"/>
                  </a:cubicBezTo>
                  <a:cubicBezTo>
                    <a:pt x="952" y="1903"/>
                    <a:pt x="2854" y="2854"/>
                    <a:pt x="3964" y="4439"/>
                  </a:cubicBezTo>
                  <a:cubicBezTo>
                    <a:pt x="3964" y="4439"/>
                    <a:pt x="3964" y="4439"/>
                    <a:pt x="3805" y="4439"/>
                  </a:cubicBezTo>
                  <a:cubicBezTo>
                    <a:pt x="2696" y="3329"/>
                    <a:pt x="1428" y="2378"/>
                    <a:pt x="159" y="158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38"/>
            <p:cNvSpPr/>
            <p:nvPr/>
          </p:nvSpPr>
          <p:spPr>
            <a:xfrm>
              <a:off x="3011475" y="2623675"/>
              <a:ext cx="178350" cy="174400"/>
            </a:xfrm>
            <a:custGeom>
              <a:rect b="b" l="l" r="r" t="t"/>
              <a:pathLst>
                <a:path extrusionOk="0" h="6976" w="7134">
                  <a:moveTo>
                    <a:pt x="1" y="1"/>
                  </a:moveTo>
                  <a:cubicBezTo>
                    <a:pt x="3964" y="793"/>
                    <a:pt x="5390" y="3805"/>
                    <a:pt x="7134" y="6975"/>
                  </a:cubicBezTo>
                  <a:cubicBezTo>
                    <a:pt x="5707" y="5707"/>
                    <a:pt x="4598" y="4439"/>
                    <a:pt x="3013" y="3171"/>
                  </a:cubicBezTo>
                  <a:cubicBezTo>
                    <a:pt x="1903" y="2220"/>
                    <a:pt x="793" y="1428"/>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38"/>
            <p:cNvSpPr/>
            <p:nvPr/>
          </p:nvSpPr>
          <p:spPr>
            <a:xfrm>
              <a:off x="2262525" y="2635575"/>
              <a:ext cx="31725" cy="67400"/>
            </a:xfrm>
            <a:custGeom>
              <a:rect b="b" l="l" r="r" t="t"/>
              <a:pathLst>
                <a:path extrusionOk="0" h="2696" w="1269">
                  <a:moveTo>
                    <a:pt x="793" y="0"/>
                  </a:moveTo>
                  <a:cubicBezTo>
                    <a:pt x="952" y="0"/>
                    <a:pt x="1110" y="159"/>
                    <a:pt x="1269" y="317"/>
                  </a:cubicBezTo>
                  <a:cubicBezTo>
                    <a:pt x="635" y="793"/>
                    <a:pt x="476" y="1903"/>
                    <a:pt x="1" y="2695"/>
                  </a:cubicBezTo>
                  <a:cubicBezTo>
                    <a:pt x="318" y="1903"/>
                    <a:pt x="635" y="952"/>
                    <a:pt x="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38"/>
            <p:cNvSpPr/>
            <p:nvPr/>
          </p:nvSpPr>
          <p:spPr>
            <a:xfrm>
              <a:off x="3150175" y="2683125"/>
              <a:ext cx="83250" cy="142675"/>
            </a:xfrm>
            <a:custGeom>
              <a:rect b="b" l="l" r="r" t="t"/>
              <a:pathLst>
                <a:path extrusionOk="0" h="5707" w="3330">
                  <a:moveTo>
                    <a:pt x="1" y="1"/>
                  </a:moveTo>
                  <a:cubicBezTo>
                    <a:pt x="793" y="159"/>
                    <a:pt x="1427" y="952"/>
                    <a:pt x="2061" y="1427"/>
                  </a:cubicBezTo>
                  <a:cubicBezTo>
                    <a:pt x="2537" y="2537"/>
                    <a:pt x="3329" y="4280"/>
                    <a:pt x="3171" y="5707"/>
                  </a:cubicBezTo>
                  <a:cubicBezTo>
                    <a:pt x="2854" y="5707"/>
                    <a:pt x="2854" y="5231"/>
                    <a:pt x="2695" y="5073"/>
                  </a:cubicBezTo>
                  <a:cubicBezTo>
                    <a:pt x="2061" y="3171"/>
                    <a:pt x="1269" y="1269"/>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38"/>
            <p:cNvSpPr/>
            <p:nvPr/>
          </p:nvSpPr>
          <p:spPr>
            <a:xfrm>
              <a:off x="3106600" y="2758425"/>
              <a:ext cx="79275" cy="99075"/>
            </a:xfrm>
            <a:custGeom>
              <a:rect b="b" l="l" r="r" t="t"/>
              <a:pathLst>
                <a:path extrusionOk="0" h="3963" w="3171">
                  <a:moveTo>
                    <a:pt x="0" y="0"/>
                  </a:moveTo>
                  <a:cubicBezTo>
                    <a:pt x="1268" y="1110"/>
                    <a:pt x="2378" y="2219"/>
                    <a:pt x="3170" y="3963"/>
                  </a:cubicBezTo>
                  <a:cubicBezTo>
                    <a:pt x="1902" y="3170"/>
                    <a:pt x="634" y="1744"/>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38"/>
            <p:cNvSpPr/>
            <p:nvPr/>
          </p:nvSpPr>
          <p:spPr>
            <a:xfrm>
              <a:off x="3257175" y="2774275"/>
              <a:ext cx="122875" cy="91175"/>
            </a:xfrm>
            <a:custGeom>
              <a:rect b="b" l="l" r="r" t="t"/>
              <a:pathLst>
                <a:path extrusionOk="0" h="3647" w="4915">
                  <a:moveTo>
                    <a:pt x="476" y="1902"/>
                  </a:moveTo>
                  <a:cubicBezTo>
                    <a:pt x="317" y="1268"/>
                    <a:pt x="159" y="634"/>
                    <a:pt x="0" y="0"/>
                  </a:cubicBezTo>
                  <a:cubicBezTo>
                    <a:pt x="317" y="159"/>
                    <a:pt x="317" y="317"/>
                    <a:pt x="476" y="634"/>
                  </a:cubicBezTo>
                  <a:cubicBezTo>
                    <a:pt x="2220" y="1427"/>
                    <a:pt x="3488" y="2536"/>
                    <a:pt x="4914" y="3646"/>
                  </a:cubicBezTo>
                  <a:cubicBezTo>
                    <a:pt x="3646" y="3170"/>
                    <a:pt x="2220" y="2219"/>
                    <a:pt x="476" y="190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38"/>
            <p:cNvSpPr/>
            <p:nvPr/>
          </p:nvSpPr>
          <p:spPr>
            <a:xfrm>
              <a:off x="3328500" y="2794075"/>
              <a:ext cx="126825" cy="114950"/>
            </a:xfrm>
            <a:custGeom>
              <a:rect b="b" l="l" r="r" t="t"/>
              <a:pathLst>
                <a:path extrusionOk="0" h="4598" w="5073">
                  <a:moveTo>
                    <a:pt x="1" y="159"/>
                  </a:moveTo>
                  <a:cubicBezTo>
                    <a:pt x="476" y="1"/>
                    <a:pt x="793" y="318"/>
                    <a:pt x="1269" y="476"/>
                  </a:cubicBezTo>
                  <a:cubicBezTo>
                    <a:pt x="1427" y="635"/>
                    <a:pt x="1744" y="476"/>
                    <a:pt x="1903" y="635"/>
                  </a:cubicBezTo>
                  <a:cubicBezTo>
                    <a:pt x="2854" y="1110"/>
                    <a:pt x="4122" y="3330"/>
                    <a:pt x="4756" y="4439"/>
                  </a:cubicBezTo>
                  <a:cubicBezTo>
                    <a:pt x="4756" y="4439"/>
                    <a:pt x="5073" y="4598"/>
                    <a:pt x="4914" y="4598"/>
                  </a:cubicBezTo>
                  <a:cubicBezTo>
                    <a:pt x="3488" y="2854"/>
                    <a:pt x="1903" y="1269"/>
                    <a:pt x="1" y="1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38"/>
            <p:cNvSpPr/>
            <p:nvPr/>
          </p:nvSpPr>
          <p:spPr>
            <a:xfrm>
              <a:off x="1759250" y="2798050"/>
              <a:ext cx="15875" cy="31725"/>
            </a:xfrm>
            <a:custGeom>
              <a:rect b="b" l="l" r="r" t="t"/>
              <a:pathLst>
                <a:path extrusionOk="0" h="1269" w="635">
                  <a:moveTo>
                    <a:pt x="635" y="0"/>
                  </a:moveTo>
                  <a:cubicBezTo>
                    <a:pt x="476" y="159"/>
                    <a:pt x="635" y="1268"/>
                    <a:pt x="159" y="1268"/>
                  </a:cubicBezTo>
                  <a:cubicBezTo>
                    <a:pt x="159" y="1110"/>
                    <a:pt x="159" y="634"/>
                    <a:pt x="1" y="476"/>
                  </a:cubicBezTo>
                  <a:cubicBezTo>
                    <a:pt x="159" y="317"/>
                    <a:pt x="476" y="159"/>
                    <a:pt x="6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38"/>
            <p:cNvSpPr/>
            <p:nvPr/>
          </p:nvSpPr>
          <p:spPr>
            <a:xfrm>
              <a:off x="2115900" y="2893150"/>
              <a:ext cx="99100" cy="130800"/>
            </a:xfrm>
            <a:custGeom>
              <a:rect b="b" l="l" r="r" t="t"/>
              <a:pathLst>
                <a:path extrusionOk="0" h="5232" w="3964">
                  <a:moveTo>
                    <a:pt x="159" y="159"/>
                  </a:moveTo>
                  <a:cubicBezTo>
                    <a:pt x="318" y="1"/>
                    <a:pt x="635" y="1"/>
                    <a:pt x="793" y="1"/>
                  </a:cubicBezTo>
                  <a:cubicBezTo>
                    <a:pt x="793" y="2537"/>
                    <a:pt x="2378" y="3963"/>
                    <a:pt x="3964" y="5231"/>
                  </a:cubicBezTo>
                  <a:cubicBezTo>
                    <a:pt x="3329" y="5231"/>
                    <a:pt x="3012" y="5231"/>
                    <a:pt x="2378" y="5231"/>
                  </a:cubicBezTo>
                  <a:cubicBezTo>
                    <a:pt x="2537" y="4914"/>
                    <a:pt x="2695" y="4756"/>
                    <a:pt x="2695" y="4439"/>
                  </a:cubicBezTo>
                  <a:cubicBezTo>
                    <a:pt x="2537" y="4122"/>
                    <a:pt x="2220" y="3805"/>
                    <a:pt x="1586" y="3805"/>
                  </a:cubicBezTo>
                  <a:cubicBezTo>
                    <a:pt x="952" y="2695"/>
                    <a:pt x="1" y="1903"/>
                    <a:pt x="159" y="1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38"/>
            <p:cNvSpPr/>
            <p:nvPr/>
          </p:nvSpPr>
          <p:spPr>
            <a:xfrm>
              <a:off x="2096100" y="2952600"/>
              <a:ext cx="15875" cy="31725"/>
            </a:xfrm>
            <a:custGeom>
              <a:rect b="b" l="l" r="r" t="t"/>
              <a:pathLst>
                <a:path extrusionOk="0" h="1269" w="635">
                  <a:moveTo>
                    <a:pt x="634" y="0"/>
                  </a:moveTo>
                  <a:cubicBezTo>
                    <a:pt x="634" y="317"/>
                    <a:pt x="159" y="951"/>
                    <a:pt x="0" y="1268"/>
                  </a:cubicBezTo>
                  <a:cubicBezTo>
                    <a:pt x="159" y="793"/>
                    <a:pt x="317" y="317"/>
                    <a:pt x="6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38"/>
            <p:cNvSpPr/>
            <p:nvPr/>
          </p:nvSpPr>
          <p:spPr>
            <a:xfrm>
              <a:off x="3490975" y="3111100"/>
              <a:ext cx="7950" cy="19850"/>
            </a:xfrm>
            <a:custGeom>
              <a:rect b="b" l="l" r="r" t="t"/>
              <a:pathLst>
                <a:path extrusionOk="0" h="794" w="318">
                  <a:moveTo>
                    <a:pt x="318" y="1"/>
                  </a:moveTo>
                  <a:cubicBezTo>
                    <a:pt x="318" y="318"/>
                    <a:pt x="1" y="476"/>
                    <a:pt x="1" y="793"/>
                  </a:cubicBezTo>
                  <a:cubicBezTo>
                    <a:pt x="1" y="635"/>
                    <a:pt x="1" y="1"/>
                    <a:pt x="318" y="1"/>
                  </a:cubicBezTo>
                  <a:close/>
                </a:path>
              </a:pathLst>
            </a:custGeom>
            <a:solidFill>
              <a:srgbClr val="4F46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38"/>
            <p:cNvSpPr/>
            <p:nvPr/>
          </p:nvSpPr>
          <p:spPr>
            <a:xfrm>
              <a:off x="2211025" y="3111100"/>
              <a:ext cx="1692100" cy="1442475"/>
            </a:xfrm>
            <a:custGeom>
              <a:rect b="b" l="l" r="r" t="t"/>
              <a:pathLst>
                <a:path extrusionOk="0" h="57699" w="67684">
                  <a:moveTo>
                    <a:pt x="49613" y="2537"/>
                  </a:moveTo>
                  <a:cubicBezTo>
                    <a:pt x="48028" y="4439"/>
                    <a:pt x="45334" y="5707"/>
                    <a:pt x="42480" y="6658"/>
                  </a:cubicBezTo>
                  <a:cubicBezTo>
                    <a:pt x="42005" y="6658"/>
                    <a:pt x="41529" y="6658"/>
                    <a:pt x="41529" y="7134"/>
                  </a:cubicBezTo>
                  <a:cubicBezTo>
                    <a:pt x="41688" y="7451"/>
                    <a:pt x="42163" y="7134"/>
                    <a:pt x="42480" y="7134"/>
                  </a:cubicBezTo>
                  <a:cubicBezTo>
                    <a:pt x="42798" y="7134"/>
                    <a:pt x="43432" y="7292"/>
                    <a:pt x="44066" y="7292"/>
                  </a:cubicBezTo>
                  <a:cubicBezTo>
                    <a:pt x="45968" y="7134"/>
                    <a:pt x="47711" y="5707"/>
                    <a:pt x="49138" y="4597"/>
                  </a:cubicBezTo>
                  <a:cubicBezTo>
                    <a:pt x="50723" y="3329"/>
                    <a:pt x="51991" y="1903"/>
                    <a:pt x="52308" y="159"/>
                  </a:cubicBezTo>
                  <a:cubicBezTo>
                    <a:pt x="53101" y="318"/>
                    <a:pt x="53735" y="159"/>
                    <a:pt x="54369" y="318"/>
                  </a:cubicBezTo>
                  <a:cubicBezTo>
                    <a:pt x="54844" y="476"/>
                    <a:pt x="55320" y="1586"/>
                    <a:pt x="55637" y="2220"/>
                  </a:cubicBezTo>
                  <a:cubicBezTo>
                    <a:pt x="56112" y="3012"/>
                    <a:pt x="56429" y="3805"/>
                    <a:pt x="57063" y="4122"/>
                  </a:cubicBezTo>
                  <a:cubicBezTo>
                    <a:pt x="57222" y="2537"/>
                    <a:pt x="55795" y="1586"/>
                    <a:pt x="55320" y="318"/>
                  </a:cubicBezTo>
                  <a:lnTo>
                    <a:pt x="55954" y="318"/>
                  </a:lnTo>
                  <a:cubicBezTo>
                    <a:pt x="56271" y="952"/>
                    <a:pt x="56588" y="1586"/>
                    <a:pt x="56905" y="2220"/>
                  </a:cubicBezTo>
                  <a:cubicBezTo>
                    <a:pt x="57222" y="2854"/>
                    <a:pt x="57380" y="3646"/>
                    <a:pt x="58173" y="3963"/>
                  </a:cubicBezTo>
                  <a:cubicBezTo>
                    <a:pt x="58490" y="3329"/>
                    <a:pt x="57856" y="2695"/>
                    <a:pt x="57539" y="2061"/>
                  </a:cubicBezTo>
                  <a:cubicBezTo>
                    <a:pt x="57222" y="1427"/>
                    <a:pt x="56905" y="952"/>
                    <a:pt x="56588" y="318"/>
                  </a:cubicBezTo>
                  <a:cubicBezTo>
                    <a:pt x="56905" y="318"/>
                    <a:pt x="57222" y="318"/>
                    <a:pt x="57380" y="159"/>
                  </a:cubicBezTo>
                  <a:cubicBezTo>
                    <a:pt x="57856" y="1110"/>
                    <a:pt x="58331" y="2061"/>
                    <a:pt x="58807" y="3171"/>
                  </a:cubicBezTo>
                  <a:cubicBezTo>
                    <a:pt x="58965" y="3488"/>
                    <a:pt x="59124" y="3963"/>
                    <a:pt x="59441" y="3963"/>
                  </a:cubicBezTo>
                  <a:cubicBezTo>
                    <a:pt x="60075" y="3963"/>
                    <a:pt x="59124" y="2378"/>
                    <a:pt x="58965" y="2061"/>
                  </a:cubicBezTo>
                  <a:cubicBezTo>
                    <a:pt x="58648" y="1269"/>
                    <a:pt x="58331" y="793"/>
                    <a:pt x="58014" y="159"/>
                  </a:cubicBezTo>
                  <a:cubicBezTo>
                    <a:pt x="58331" y="159"/>
                    <a:pt x="58490" y="1"/>
                    <a:pt x="58807" y="1"/>
                  </a:cubicBezTo>
                  <a:cubicBezTo>
                    <a:pt x="59124" y="635"/>
                    <a:pt x="59282" y="1427"/>
                    <a:pt x="59600" y="2061"/>
                  </a:cubicBezTo>
                  <a:cubicBezTo>
                    <a:pt x="59917" y="2854"/>
                    <a:pt x="60075" y="3646"/>
                    <a:pt x="60551" y="4122"/>
                  </a:cubicBezTo>
                  <a:cubicBezTo>
                    <a:pt x="61026" y="3646"/>
                    <a:pt x="60551" y="2537"/>
                    <a:pt x="60234" y="2061"/>
                  </a:cubicBezTo>
                  <a:cubicBezTo>
                    <a:pt x="59917" y="1269"/>
                    <a:pt x="59600" y="635"/>
                    <a:pt x="59282" y="1"/>
                  </a:cubicBezTo>
                  <a:cubicBezTo>
                    <a:pt x="59758" y="1"/>
                    <a:pt x="60234" y="1"/>
                    <a:pt x="60551" y="159"/>
                  </a:cubicBezTo>
                  <a:cubicBezTo>
                    <a:pt x="60868" y="635"/>
                    <a:pt x="61026" y="1269"/>
                    <a:pt x="61185" y="1744"/>
                  </a:cubicBezTo>
                  <a:cubicBezTo>
                    <a:pt x="61343" y="2378"/>
                    <a:pt x="61343" y="3012"/>
                    <a:pt x="61977" y="3329"/>
                  </a:cubicBezTo>
                  <a:cubicBezTo>
                    <a:pt x="62453" y="3012"/>
                    <a:pt x="61977" y="2378"/>
                    <a:pt x="61819" y="1903"/>
                  </a:cubicBezTo>
                  <a:cubicBezTo>
                    <a:pt x="61660" y="1427"/>
                    <a:pt x="61502" y="793"/>
                    <a:pt x="61343" y="318"/>
                  </a:cubicBezTo>
                  <a:cubicBezTo>
                    <a:pt x="61660" y="318"/>
                    <a:pt x="61819" y="476"/>
                    <a:pt x="62136" y="476"/>
                  </a:cubicBezTo>
                  <a:cubicBezTo>
                    <a:pt x="62294" y="952"/>
                    <a:pt x="62453" y="1586"/>
                    <a:pt x="62453" y="2220"/>
                  </a:cubicBezTo>
                  <a:cubicBezTo>
                    <a:pt x="62611" y="2695"/>
                    <a:pt x="62611" y="3488"/>
                    <a:pt x="63087" y="3805"/>
                  </a:cubicBezTo>
                  <a:cubicBezTo>
                    <a:pt x="63562" y="3488"/>
                    <a:pt x="63245" y="2695"/>
                    <a:pt x="63245" y="2220"/>
                  </a:cubicBezTo>
                  <a:cubicBezTo>
                    <a:pt x="63087" y="1744"/>
                    <a:pt x="62928" y="1110"/>
                    <a:pt x="62770" y="635"/>
                  </a:cubicBezTo>
                  <a:cubicBezTo>
                    <a:pt x="63087" y="793"/>
                    <a:pt x="63562" y="793"/>
                    <a:pt x="63721" y="1110"/>
                  </a:cubicBezTo>
                  <a:cubicBezTo>
                    <a:pt x="64038" y="1744"/>
                    <a:pt x="63721" y="3012"/>
                    <a:pt x="64355" y="3488"/>
                  </a:cubicBezTo>
                  <a:cubicBezTo>
                    <a:pt x="64989" y="3171"/>
                    <a:pt x="64355" y="1903"/>
                    <a:pt x="64355" y="1269"/>
                  </a:cubicBezTo>
                  <a:cubicBezTo>
                    <a:pt x="64830" y="1427"/>
                    <a:pt x="65147" y="1744"/>
                    <a:pt x="65623" y="1903"/>
                  </a:cubicBezTo>
                  <a:cubicBezTo>
                    <a:pt x="65623" y="2061"/>
                    <a:pt x="65623" y="2378"/>
                    <a:pt x="65781" y="2537"/>
                  </a:cubicBezTo>
                  <a:cubicBezTo>
                    <a:pt x="66098" y="2695"/>
                    <a:pt x="66098" y="2220"/>
                    <a:pt x="66415" y="2378"/>
                  </a:cubicBezTo>
                  <a:cubicBezTo>
                    <a:pt x="67049" y="2854"/>
                    <a:pt x="67683" y="3488"/>
                    <a:pt x="67683" y="4439"/>
                  </a:cubicBezTo>
                  <a:cubicBezTo>
                    <a:pt x="67683" y="5231"/>
                    <a:pt x="66891" y="6500"/>
                    <a:pt x="66415" y="7292"/>
                  </a:cubicBezTo>
                  <a:cubicBezTo>
                    <a:pt x="64989" y="9670"/>
                    <a:pt x="62611" y="12047"/>
                    <a:pt x="60551" y="13474"/>
                  </a:cubicBezTo>
                  <a:cubicBezTo>
                    <a:pt x="60709" y="12998"/>
                    <a:pt x="60868" y="12364"/>
                    <a:pt x="60709" y="11889"/>
                  </a:cubicBezTo>
                  <a:cubicBezTo>
                    <a:pt x="61185" y="11413"/>
                    <a:pt x="62770" y="10938"/>
                    <a:pt x="62136" y="9987"/>
                  </a:cubicBezTo>
                  <a:cubicBezTo>
                    <a:pt x="61660" y="9828"/>
                    <a:pt x="61502" y="10304"/>
                    <a:pt x="61185" y="10462"/>
                  </a:cubicBezTo>
                  <a:cubicBezTo>
                    <a:pt x="57697" y="12047"/>
                    <a:pt x="54052" y="13315"/>
                    <a:pt x="50247" y="14425"/>
                  </a:cubicBezTo>
                  <a:cubicBezTo>
                    <a:pt x="49455" y="14425"/>
                    <a:pt x="48345" y="14901"/>
                    <a:pt x="47394" y="15059"/>
                  </a:cubicBezTo>
                  <a:cubicBezTo>
                    <a:pt x="44858" y="15535"/>
                    <a:pt x="41529" y="15693"/>
                    <a:pt x="39944" y="17120"/>
                  </a:cubicBezTo>
                  <a:cubicBezTo>
                    <a:pt x="39786" y="17278"/>
                    <a:pt x="39627" y="17595"/>
                    <a:pt x="39310" y="17754"/>
                  </a:cubicBezTo>
                  <a:cubicBezTo>
                    <a:pt x="38676" y="18229"/>
                    <a:pt x="37884" y="18705"/>
                    <a:pt x="37250" y="19339"/>
                  </a:cubicBezTo>
                  <a:cubicBezTo>
                    <a:pt x="36616" y="19814"/>
                    <a:pt x="36140" y="20448"/>
                    <a:pt x="35665" y="21241"/>
                  </a:cubicBezTo>
                  <a:cubicBezTo>
                    <a:pt x="38359" y="20290"/>
                    <a:pt x="41054" y="18388"/>
                    <a:pt x="44066" y="17278"/>
                  </a:cubicBezTo>
                  <a:cubicBezTo>
                    <a:pt x="47077" y="16010"/>
                    <a:pt x="50881" y="16010"/>
                    <a:pt x="54052" y="14742"/>
                  </a:cubicBezTo>
                  <a:cubicBezTo>
                    <a:pt x="53735" y="16169"/>
                    <a:pt x="53735" y="17437"/>
                    <a:pt x="53259" y="18546"/>
                  </a:cubicBezTo>
                  <a:cubicBezTo>
                    <a:pt x="52942" y="19180"/>
                    <a:pt x="52308" y="19656"/>
                    <a:pt x="51833" y="20290"/>
                  </a:cubicBezTo>
                  <a:cubicBezTo>
                    <a:pt x="51674" y="20607"/>
                    <a:pt x="51516" y="20924"/>
                    <a:pt x="51357" y="21241"/>
                  </a:cubicBezTo>
                  <a:cubicBezTo>
                    <a:pt x="51199" y="21558"/>
                    <a:pt x="51199" y="22034"/>
                    <a:pt x="50881" y="22192"/>
                  </a:cubicBezTo>
                  <a:cubicBezTo>
                    <a:pt x="51357" y="20924"/>
                    <a:pt x="51357" y="18546"/>
                    <a:pt x="50881" y="17120"/>
                  </a:cubicBezTo>
                  <a:cubicBezTo>
                    <a:pt x="50406" y="17912"/>
                    <a:pt x="50564" y="18863"/>
                    <a:pt x="50564" y="19814"/>
                  </a:cubicBezTo>
                  <a:cubicBezTo>
                    <a:pt x="50406" y="20765"/>
                    <a:pt x="50247" y="21558"/>
                    <a:pt x="49930" y="22192"/>
                  </a:cubicBezTo>
                  <a:cubicBezTo>
                    <a:pt x="49613" y="22192"/>
                    <a:pt x="49455" y="22034"/>
                    <a:pt x="49138" y="22192"/>
                  </a:cubicBezTo>
                  <a:cubicBezTo>
                    <a:pt x="49613" y="21241"/>
                    <a:pt x="49772" y="19973"/>
                    <a:pt x="49613" y="18388"/>
                  </a:cubicBezTo>
                  <a:cubicBezTo>
                    <a:pt x="49613" y="17754"/>
                    <a:pt x="49613" y="17120"/>
                    <a:pt x="49296" y="16644"/>
                  </a:cubicBezTo>
                  <a:cubicBezTo>
                    <a:pt x="48979" y="17120"/>
                    <a:pt x="49138" y="17595"/>
                    <a:pt x="48979" y="18229"/>
                  </a:cubicBezTo>
                  <a:cubicBezTo>
                    <a:pt x="48979" y="19656"/>
                    <a:pt x="48662" y="21082"/>
                    <a:pt x="48345" y="22034"/>
                  </a:cubicBezTo>
                  <a:cubicBezTo>
                    <a:pt x="47870" y="22034"/>
                    <a:pt x="47711" y="22192"/>
                    <a:pt x="47394" y="22192"/>
                  </a:cubicBezTo>
                  <a:cubicBezTo>
                    <a:pt x="47711" y="20924"/>
                    <a:pt x="48345" y="19022"/>
                    <a:pt x="47711" y="17754"/>
                  </a:cubicBezTo>
                  <a:cubicBezTo>
                    <a:pt x="47236" y="17754"/>
                    <a:pt x="47394" y="18546"/>
                    <a:pt x="47394" y="18863"/>
                  </a:cubicBezTo>
                  <a:cubicBezTo>
                    <a:pt x="47236" y="20131"/>
                    <a:pt x="46919" y="21399"/>
                    <a:pt x="46443" y="22351"/>
                  </a:cubicBezTo>
                  <a:cubicBezTo>
                    <a:pt x="45968" y="22351"/>
                    <a:pt x="45651" y="22351"/>
                    <a:pt x="45175" y="22351"/>
                  </a:cubicBezTo>
                  <a:cubicBezTo>
                    <a:pt x="45492" y="21399"/>
                    <a:pt x="45968" y="19973"/>
                    <a:pt x="45492" y="18863"/>
                  </a:cubicBezTo>
                  <a:cubicBezTo>
                    <a:pt x="45017" y="19339"/>
                    <a:pt x="45017" y="20131"/>
                    <a:pt x="44858" y="20765"/>
                  </a:cubicBezTo>
                  <a:cubicBezTo>
                    <a:pt x="44700" y="21399"/>
                    <a:pt x="44541" y="22034"/>
                    <a:pt x="44224" y="22668"/>
                  </a:cubicBezTo>
                  <a:cubicBezTo>
                    <a:pt x="43749" y="22826"/>
                    <a:pt x="43273" y="22985"/>
                    <a:pt x="42798" y="23143"/>
                  </a:cubicBezTo>
                  <a:cubicBezTo>
                    <a:pt x="43115" y="22351"/>
                    <a:pt x="43590" y="20765"/>
                    <a:pt x="43115" y="19656"/>
                  </a:cubicBezTo>
                  <a:cubicBezTo>
                    <a:pt x="42639" y="19814"/>
                    <a:pt x="42798" y="20290"/>
                    <a:pt x="42798" y="20607"/>
                  </a:cubicBezTo>
                  <a:cubicBezTo>
                    <a:pt x="42480" y="22351"/>
                    <a:pt x="42163" y="24094"/>
                    <a:pt x="40420" y="24411"/>
                  </a:cubicBezTo>
                  <a:cubicBezTo>
                    <a:pt x="40578" y="23777"/>
                    <a:pt x="41212" y="22509"/>
                    <a:pt x="40737" y="21716"/>
                  </a:cubicBezTo>
                  <a:cubicBezTo>
                    <a:pt x="40261" y="22034"/>
                    <a:pt x="40261" y="22826"/>
                    <a:pt x="40103" y="23302"/>
                  </a:cubicBezTo>
                  <a:cubicBezTo>
                    <a:pt x="39944" y="23936"/>
                    <a:pt x="39786" y="24411"/>
                    <a:pt x="39469" y="24887"/>
                  </a:cubicBezTo>
                  <a:cubicBezTo>
                    <a:pt x="39152" y="24887"/>
                    <a:pt x="38518" y="24887"/>
                    <a:pt x="38359" y="25204"/>
                  </a:cubicBezTo>
                  <a:cubicBezTo>
                    <a:pt x="38201" y="24728"/>
                    <a:pt x="38835" y="23619"/>
                    <a:pt x="38359" y="23302"/>
                  </a:cubicBezTo>
                  <a:cubicBezTo>
                    <a:pt x="37725" y="23936"/>
                    <a:pt x="37725" y="25362"/>
                    <a:pt x="37091" y="25996"/>
                  </a:cubicBezTo>
                  <a:cubicBezTo>
                    <a:pt x="35189" y="28057"/>
                    <a:pt x="34080" y="30910"/>
                    <a:pt x="33445" y="34239"/>
                  </a:cubicBezTo>
                  <a:cubicBezTo>
                    <a:pt x="32970" y="33605"/>
                    <a:pt x="32336" y="32971"/>
                    <a:pt x="31543" y="32654"/>
                  </a:cubicBezTo>
                  <a:cubicBezTo>
                    <a:pt x="31702" y="33605"/>
                    <a:pt x="33128" y="34239"/>
                    <a:pt x="33128" y="35507"/>
                  </a:cubicBezTo>
                  <a:cubicBezTo>
                    <a:pt x="33128" y="36141"/>
                    <a:pt x="32494" y="36616"/>
                    <a:pt x="32336" y="37409"/>
                  </a:cubicBezTo>
                  <a:cubicBezTo>
                    <a:pt x="31860" y="36458"/>
                    <a:pt x="31385" y="35507"/>
                    <a:pt x="30117" y="35348"/>
                  </a:cubicBezTo>
                  <a:cubicBezTo>
                    <a:pt x="30275" y="35190"/>
                    <a:pt x="30592" y="34873"/>
                    <a:pt x="30592" y="34556"/>
                  </a:cubicBezTo>
                  <a:cubicBezTo>
                    <a:pt x="31385" y="34873"/>
                    <a:pt x="32177" y="35507"/>
                    <a:pt x="32177" y="36458"/>
                  </a:cubicBezTo>
                  <a:cubicBezTo>
                    <a:pt x="32494" y="36458"/>
                    <a:pt x="32653" y="36299"/>
                    <a:pt x="32653" y="36141"/>
                  </a:cubicBezTo>
                  <a:cubicBezTo>
                    <a:pt x="32653" y="34873"/>
                    <a:pt x="31860" y="34397"/>
                    <a:pt x="30751" y="34239"/>
                  </a:cubicBezTo>
                  <a:cubicBezTo>
                    <a:pt x="31068" y="33446"/>
                    <a:pt x="31226" y="31861"/>
                    <a:pt x="30751" y="31227"/>
                  </a:cubicBezTo>
                  <a:cubicBezTo>
                    <a:pt x="30275" y="31861"/>
                    <a:pt x="30434" y="32654"/>
                    <a:pt x="30275" y="33288"/>
                  </a:cubicBezTo>
                  <a:cubicBezTo>
                    <a:pt x="29641" y="35665"/>
                    <a:pt x="27422" y="36933"/>
                    <a:pt x="25679" y="38360"/>
                  </a:cubicBezTo>
                  <a:cubicBezTo>
                    <a:pt x="25044" y="38836"/>
                    <a:pt x="24410" y="39311"/>
                    <a:pt x="23776" y="39787"/>
                  </a:cubicBezTo>
                  <a:cubicBezTo>
                    <a:pt x="22508" y="40738"/>
                    <a:pt x="21240" y="41530"/>
                    <a:pt x="20606" y="42957"/>
                  </a:cubicBezTo>
                  <a:cubicBezTo>
                    <a:pt x="20606" y="43432"/>
                    <a:pt x="20289" y="43274"/>
                    <a:pt x="20289" y="43749"/>
                  </a:cubicBezTo>
                  <a:cubicBezTo>
                    <a:pt x="20765" y="43749"/>
                    <a:pt x="21082" y="43274"/>
                    <a:pt x="21399" y="42957"/>
                  </a:cubicBezTo>
                  <a:cubicBezTo>
                    <a:pt x="24093" y="40579"/>
                    <a:pt x="27581" y="38519"/>
                    <a:pt x="29958" y="35824"/>
                  </a:cubicBezTo>
                  <a:cubicBezTo>
                    <a:pt x="30434" y="36141"/>
                    <a:pt x="31385" y="36933"/>
                    <a:pt x="31543" y="37726"/>
                  </a:cubicBezTo>
                  <a:cubicBezTo>
                    <a:pt x="31543" y="38043"/>
                    <a:pt x="31543" y="38519"/>
                    <a:pt x="31226" y="38677"/>
                  </a:cubicBezTo>
                  <a:cubicBezTo>
                    <a:pt x="30751" y="37884"/>
                    <a:pt x="30275" y="36458"/>
                    <a:pt x="29166" y="37092"/>
                  </a:cubicBezTo>
                  <a:cubicBezTo>
                    <a:pt x="29483" y="37567"/>
                    <a:pt x="30751" y="38360"/>
                    <a:pt x="30592" y="39311"/>
                  </a:cubicBezTo>
                  <a:cubicBezTo>
                    <a:pt x="30592" y="39628"/>
                    <a:pt x="30117" y="39945"/>
                    <a:pt x="29800" y="40104"/>
                  </a:cubicBezTo>
                  <a:cubicBezTo>
                    <a:pt x="29483" y="39153"/>
                    <a:pt x="29007" y="38043"/>
                    <a:pt x="27898" y="38202"/>
                  </a:cubicBezTo>
                  <a:cubicBezTo>
                    <a:pt x="28056" y="38994"/>
                    <a:pt x="29007" y="39628"/>
                    <a:pt x="29324" y="40738"/>
                  </a:cubicBezTo>
                  <a:cubicBezTo>
                    <a:pt x="29007" y="41055"/>
                    <a:pt x="28690" y="41213"/>
                    <a:pt x="28373" y="41530"/>
                  </a:cubicBezTo>
                  <a:cubicBezTo>
                    <a:pt x="28056" y="40579"/>
                    <a:pt x="27898" y="38994"/>
                    <a:pt x="26630" y="39311"/>
                  </a:cubicBezTo>
                  <a:cubicBezTo>
                    <a:pt x="27105" y="40262"/>
                    <a:pt x="27581" y="41055"/>
                    <a:pt x="27898" y="42164"/>
                  </a:cubicBezTo>
                  <a:cubicBezTo>
                    <a:pt x="27581" y="42323"/>
                    <a:pt x="27422" y="42481"/>
                    <a:pt x="27105" y="42481"/>
                  </a:cubicBezTo>
                  <a:cubicBezTo>
                    <a:pt x="26947" y="41530"/>
                    <a:pt x="26630" y="40262"/>
                    <a:pt x="25520" y="40262"/>
                  </a:cubicBezTo>
                  <a:cubicBezTo>
                    <a:pt x="25520" y="41213"/>
                    <a:pt x="26313" y="41689"/>
                    <a:pt x="26313" y="42798"/>
                  </a:cubicBezTo>
                  <a:cubicBezTo>
                    <a:pt x="25996" y="42798"/>
                    <a:pt x="25837" y="42798"/>
                    <a:pt x="25520" y="42957"/>
                  </a:cubicBezTo>
                  <a:cubicBezTo>
                    <a:pt x="25520" y="42323"/>
                    <a:pt x="25361" y="41213"/>
                    <a:pt x="24569" y="41213"/>
                  </a:cubicBezTo>
                  <a:cubicBezTo>
                    <a:pt x="24410" y="41213"/>
                    <a:pt x="24410" y="41372"/>
                    <a:pt x="24252" y="41372"/>
                  </a:cubicBezTo>
                  <a:cubicBezTo>
                    <a:pt x="24569" y="42006"/>
                    <a:pt x="24727" y="42640"/>
                    <a:pt x="25044" y="43274"/>
                  </a:cubicBezTo>
                  <a:cubicBezTo>
                    <a:pt x="24727" y="43432"/>
                    <a:pt x="24252" y="43749"/>
                    <a:pt x="23935" y="43908"/>
                  </a:cubicBezTo>
                  <a:cubicBezTo>
                    <a:pt x="23935" y="42957"/>
                    <a:pt x="23618" y="41847"/>
                    <a:pt x="22825" y="42323"/>
                  </a:cubicBezTo>
                  <a:cubicBezTo>
                    <a:pt x="22825" y="43115"/>
                    <a:pt x="23459" y="43591"/>
                    <a:pt x="23301" y="44383"/>
                  </a:cubicBezTo>
                  <a:cubicBezTo>
                    <a:pt x="23301" y="45017"/>
                    <a:pt x="22350" y="45334"/>
                    <a:pt x="21874" y="45810"/>
                  </a:cubicBezTo>
                  <a:cubicBezTo>
                    <a:pt x="21557" y="46286"/>
                    <a:pt x="21557" y="46603"/>
                    <a:pt x="21240" y="46920"/>
                  </a:cubicBezTo>
                  <a:cubicBezTo>
                    <a:pt x="20923" y="46444"/>
                    <a:pt x="22033" y="45176"/>
                    <a:pt x="21240" y="44700"/>
                  </a:cubicBezTo>
                  <a:cubicBezTo>
                    <a:pt x="20448" y="44859"/>
                    <a:pt x="20923" y="45968"/>
                    <a:pt x="20923" y="46444"/>
                  </a:cubicBezTo>
                  <a:cubicBezTo>
                    <a:pt x="20765" y="46603"/>
                    <a:pt x="20765" y="46286"/>
                    <a:pt x="20448" y="46286"/>
                  </a:cubicBezTo>
                  <a:cubicBezTo>
                    <a:pt x="20131" y="47712"/>
                    <a:pt x="21082" y="48505"/>
                    <a:pt x="21716" y="49297"/>
                  </a:cubicBezTo>
                  <a:cubicBezTo>
                    <a:pt x="20606" y="50248"/>
                    <a:pt x="18704" y="50565"/>
                    <a:pt x="18863" y="52784"/>
                  </a:cubicBezTo>
                  <a:cubicBezTo>
                    <a:pt x="19497" y="52784"/>
                    <a:pt x="19655" y="53101"/>
                    <a:pt x="19814" y="53577"/>
                  </a:cubicBezTo>
                  <a:cubicBezTo>
                    <a:pt x="19655" y="53577"/>
                    <a:pt x="19497" y="53735"/>
                    <a:pt x="19338" y="53735"/>
                  </a:cubicBezTo>
                  <a:cubicBezTo>
                    <a:pt x="18863" y="53260"/>
                    <a:pt x="18546" y="52309"/>
                    <a:pt x="18704" y="51675"/>
                  </a:cubicBezTo>
                  <a:cubicBezTo>
                    <a:pt x="18863" y="50407"/>
                    <a:pt x="20131" y="49931"/>
                    <a:pt x="20606" y="49139"/>
                  </a:cubicBezTo>
                  <a:cubicBezTo>
                    <a:pt x="20448" y="48980"/>
                    <a:pt x="19814" y="49139"/>
                    <a:pt x="19655" y="49297"/>
                  </a:cubicBezTo>
                  <a:cubicBezTo>
                    <a:pt x="19497" y="49297"/>
                    <a:pt x="19338" y="49139"/>
                    <a:pt x="19338" y="48822"/>
                  </a:cubicBezTo>
                  <a:cubicBezTo>
                    <a:pt x="18546" y="47712"/>
                    <a:pt x="18387" y="46127"/>
                    <a:pt x="17912" y="44700"/>
                  </a:cubicBezTo>
                  <a:cubicBezTo>
                    <a:pt x="17595" y="45017"/>
                    <a:pt x="17753" y="46127"/>
                    <a:pt x="17912" y="46603"/>
                  </a:cubicBezTo>
                  <a:cubicBezTo>
                    <a:pt x="17119" y="47078"/>
                    <a:pt x="16802" y="47871"/>
                    <a:pt x="16009" y="48346"/>
                  </a:cubicBezTo>
                  <a:cubicBezTo>
                    <a:pt x="15851" y="48663"/>
                    <a:pt x="15851" y="49139"/>
                    <a:pt x="16009" y="49456"/>
                  </a:cubicBezTo>
                  <a:cubicBezTo>
                    <a:pt x="15534" y="49456"/>
                    <a:pt x="15058" y="49614"/>
                    <a:pt x="14741" y="49773"/>
                  </a:cubicBezTo>
                  <a:cubicBezTo>
                    <a:pt x="14741" y="49139"/>
                    <a:pt x="15692" y="48346"/>
                    <a:pt x="15217" y="47712"/>
                  </a:cubicBezTo>
                  <a:cubicBezTo>
                    <a:pt x="14424" y="48029"/>
                    <a:pt x="14107" y="48663"/>
                    <a:pt x="13790" y="49297"/>
                  </a:cubicBezTo>
                  <a:cubicBezTo>
                    <a:pt x="13315" y="50407"/>
                    <a:pt x="12998" y="51833"/>
                    <a:pt x="13315" y="53418"/>
                  </a:cubicBezTo>
                  <a:cubicBezTo>
                    <a:pt x="13473" y="54845"/>
                    <a:pt x="14583" y="56272"/>
                    <a:pt x="13949" y="57698"/>
                  </a:cubicBezTo>
                  <a:cubicBezTo>
                    <a:pt x="13632" y="57064"/>
                    <a:pt x="13315" y="56113"/>
                    <a:pt x="12681" y="55638"/>
                  </a:cubicBezTo>
                  <a:cubicBezTo>
                    <a:pt x="12047" y="55162"/>
                    <a:pt x="10779" y="54687"/>
                    <a:pt x="10303" y="55479"/>
                  </a:cubicBezTo>
                  <a:cubicBezTo>
                    <a:pt x="11096" y="55955"/>
                    <a:pt x="12205" y="56272"/>
                    <a:pt x="12681" y="57223"/>
                  </a:cubicBezTo>
                  <a:cubicBezTo>
                    <a:pt x="12205" y="57064"/>
                    <a:pt x="11571" y="56272"/>
                    <a:pt x="10937" y="56113"/>
                  </a:cubicBezTo>
                  <a:cubicBezTo>
                    <a:pt x="9986" y="55955"/>
                    <a:pt x="9194" y="56430"/>
                    <a:pt x="8718" y="56747"/>
                  </a:cubicBezTo>
                  <a:cubicBezTo>
                    <a:pt x="8877" y="55004"/>
                    <a:pt x="9511" y="53577"/>
                    <a:pt x="9828" y="51992"/>
                  </a:cubicBezTo>
                  <a:cubicBezTo>
                    <a:pt x="10145" y="51041"/>
                    <a:pt x="10462" y="49931"/>
                    <a:pt x="10937" y="48980"/>
                  </a:cubicBezTo>
                  <a:cubicBezTo>
                    <a:pt x="10937" y="48663"/>
                    <a:pt x="10620" y="48663"/>
                    <a:pt x="10779" y="48505"/>
                  </a:cubicBezTo>
                  <a:cubicBezTo>
                    <a:pt x="11571" y="46920"/>
                    <a:pt x="13315" y="46444"/>
                    <a:pt x="14266" y="45176"/>
                  </a:cubicBezTo>
                  <a:cubicBezTo>
                    <a:pt x="11888" y="45017"/>
                    <a:pt x="9986" y="47078"/>
                    <a:pt x="9194" y="49139"/>
                  </a:cubicBezTo>
                  <a:cubicBezTo>
                    <a:pt x="7133" y="48980"/>
                    <a:pt x="5548" y="49931"/>
                    <a:pt x="4438" y="51199"/>
                  </a:cubicBezTo>
                  <a:cubicBezTo>
                    <a:pt x="3963" y="50407"/>
                    <a:pt x="3012" y="48663"/>
                    <a:pt x="1744" y="49614"/>
                  </a:cubicBezTo>
                  <a:cubicBezTo>
                    <a:pt x="3487" y="50248"/>
                    <a:pt x="3963" y="52309"/>
                    <a:pt x="4755" y="54052"/>
                  </a:cubicBezTo>
                  <a:cubicBezTo>
                    <a:pt x="4438" y="54211"/>
                    <a:pt x="3963" y="54052"/>
                    <a:pt x="3646" y="54211"/>
                  </a:cubicBezTo>
                  <a:cubicBezTo>
                    <a:pt x="2219" y="53101"/>
                    <a:pt x="2695" y="50248"/>
                    <a:pt x="793" y="49773"/>
                  </a:cubicBezTo>
                  <a:cubicBezTo>
                    <a:pt x="1744" y="48505"/>
                    <a:pt x="4121" y="49139"/>
                    <a:pt x="5231" y="48188"/>
                  </a:cubicBezTo>
                  <a:cubicBezTo>
                    <a:pt x="6023" y="47554"/>
                    <a:pt x="6816" y="46444"/>
                    <a:pt x="6657" y="45334"/>
                  </a:cubicBezTo>
                  <a:cubicBezTo>
                    <a:pt x="5389" y="45493"/>
                    <a:pt x="5389" y="46603"/>
                    <a:pt x="4280" y="46761"/>
                  </a:cubicBezTo>
                  <a:cubicBezTo>
                    <a:pt x="4280" y="46444"/>
                    <a:pt x="4280" y="46286"/>
                    <a:pt x="4121" y="45968"/>
                  </a:cubicBezTo>
                  <a:cubicBezTo>
                    <a:pt x="4755" y="45651"/>
                    <a:pt x="5231" y="45334"/>
                    <a:pt x="5389" y="44700"/>
                  </a:cubicBezTo>
                  <a:cubicBezTo>
                    <a:pt x="4755" y="44542"/>
                    <a:pt x="4438" y="45176"/>
                    <a:pt x="4121" y="45493"/>
                  </a:cubicBezTo>
                  <a:cubicBezTo>
                    <a:pt x="3804" y="45334"/>
                    <a:pt x="3804" y="45017"/>
                    <a:pt x="3804" y="44700"/>
                  </a:cubicBezTo>
                  <a:cubicBezTo>
                    <a:pt x="4280" y="44383"/>
                    <a:pt x="4597" y="44066"/>
                    <a:pt x="4914" y="43591"/>
                  </a:cubicBezTo>
                  <a:cubicBezTo>
                    <a:pt x="4280" y="43274"/>
                    <a:pt x="3963" y="44066"/>
                    <a:pt x="3487" y="44066"/>
                  </a:cubicBezTo>
                  <a:cubicBezTo>
                    <a:pt x="3487" y="43432"/>
                    <a:pt x="4280" y="43115"/>
                    <a:pt x="4280" y="42640"/>
                  </a:cubicBezTo>
                  <a:cubicBezTo>
                    <a:pt x="3646" y="42323"/>
                    <a:pt x="3487" y="43274"/>
                    <a:pt x="3012" y="43115"/>
                  </a:cubicBezTo>
                  <a:cubicBezTo>
                    <a:pt x="2536" y="42640"/>
                    <a:pt x="3804" y="42164"/>
                    <a:pt x="3646" y="41689"/>
                  </a:cubicBezTo>
                  <a:cubicBezTo>
                    <a:pt x="3012" y="41530"/>
                    <a:pt x="2853" y="42323"/>
                    <a:pt x="2536" y="42640"/>
                  </a:cubicBezTo>
                  <a:cubicBezTo>
                    <a:pt x="2061" y="42640"/>
                    <a:pt x="1902" y="42323"/>
                    <a:pt x="1427" y="42481"/>
                  </a:cubicBezTo>
                  <a:cubicBezTo>
                    <a:pt x="1268" y="42798"/>
                    <a:pt x="1744" y="42957"/>
                    <a:pt x="1585" y="43115"/>
                  </a:cubicBezTo>
                  <a:cubicBezTo>
                    <a:pt x="793" y="42957"/>
                    <a:pt x="159" y="42640"/>
                    <a:pt x="0" y="41847"/>
                  </a:cubicBezTo>
                  <a:cubicBezTo>
                    <a:pt x="1585" y="40579"/>
                    <a:pt x="3170" y="39470"/>
                    <a:pt x="4280" y="37726"/>
                  </a:cubicBezTo>
                  <a:cubicBezTo>
                    <a:pt x="4280" y="38360"/>
                    <a:pt x="4121" y="39153"/>
                    <a:pt x="4121" y="39945"/>
                  </a:cubicBezTo>
                  <a:cubicBezTo>
                    <a:pt x="4438" y="42640"/>
                    <a:pt x="7133" y="43274"/>
                    <a:pt x="9194" y="44383"/>
                  </a:cubicBezTo>
                  <a:cubicBezTo>
                    <a:pt x="9035" y="45334"/>
                    <a:pt x="8084" y="45493"/>
                    <a:pt x="7767" y="46286"/>
                  </a:cubicBezTo>
                  <a:cubicBezTo>
                    <a:pt x="8877" y="46920"/>
                    <a:pt x="10145" y="45334"/>
                    <a:pt x="10779" y="44383"/>
                  </a:cubicBezTo>
                  <a:cubicBezTo>
                    <a:pt x="11254" y="43432"/>
                    <a:pt x="11888" y="42481"/>
                    <a:pt x="12681" y="41847"/>
                  </a:cubicBezTo>
                  <a:cubicBezTo>
                    <a:pt x="13473" y="41055"/>
                    <a:pt x="14424" y="40579"/>
                    <a:pt x="15217" y="39945"/>
                  </a:cubicBezTo>
                  <a:cubicBezTo>
                    <a:pt x="16168" y="39311"/>
                    <a:pt x="16961" y="38519"/>
                    <a:pt x="17912" y="38043"/>
                  </a:cubicBezTo>
                  <a:cubicBezTo>
                    <a:pt x="19338" y="36458"/>
                    <a:pt x="20923" y="34714"/>
                    <a:pt x="21082" y="31861"/>
                  </a:cubicBezTo>
                  <a:cubicBezTo>
                    <a:pt x="21557" y="32654"/>
                    <a:pt x="22350" y="33763"/>
                    <a:pt x="22508" y="34873"/>
                  </a:cubicBezTo>
                  <a:cubicBezTo>
                    <a:pt x="22508" y="34873"/>
                    <a:pt x="22350" y="35190"/>
                    <a:pt x="22508" y="35348"/>
                  </a:cubicBezTo>
                  <a:cubicBezTo>
                    <a:pt x="22667" y="35824"/>
                    <a:pt x="22984" y="36141"/>
                    <a:pt x="23142" y="36458"/>
                  </a:cubicBezTo>
                  <a:cubicBezTo>
                    <a:pt x="22984" y="36616"/>
                    <a:pt x="22667" y="36616"/>
                    <a:pt x="22667" y="36775"/>
                  </a:cubicBezTo>
                  <a:cubicBezTo>
                    <a:pt x="22825" y="37092"/>
                    <a:pt x="23301" y="37567"/>
                    <a:pt x="23776" y="37250"/>
                  </a:cubicBezTo>
                  <a:cubicBezTo>
                    <a:pt x="23935" y="36616"/>
                    <a:pt x="23459" y="36775"/>
                    <a:pt x="23301" y="36458"/>
                  </a:cubicBezTo>
                  <a:cubicBezTo>
                    <a:pt x="23459" y="36299"/>
                    <a:pt x="23459" y="36141"/>
                    <a:pt x="23618" y="35982"/>
                  </a:cubicBezTo>
                  <a:cubicBezTo>
                    <a:pt x="23935" y="33605"/>
                    <a:pt x="23618" y="31386"/>
                    <a:pt x="23301" y="29325"/>
                  </a:cubicBezTo>
                  <a:cubicBezTo>
                    <a:pt x="23301" y="29166"/>
                    <a:pt x="23618" y="29483"/>
                    <a:pt x="23776" y="29642"/>
                  </a:cubicBezTo>
                  <a:cubicBezTo>
                    <a:pt x="24410" y="30276"/>
                    <a:pt x="26154" y="31861"/>
                    <a:pt x="27105" y="31544"/>
                  </a:cubicBezTo>
                  <a:cubicBezTo>
                    <a:pt x="28215" y="31069"/>
                    <a:pt x="26947" y="29800"/>
                    <a:pt x="26788" y="29008"/>
                  </a:cubicBezTo>
                  <a:cubicBezTo>
                    <a:pt x="28215" y="29642"/>
                    <a:pt x="31702" y="31069"/>
                    <a:pt x="32970" y="29166"/>
                  </a:cubicBezTo>
                  <a:cubicBezTo>
                    <a:pt x="32970" y="29008"/>
                    <a:pt x="32653" y="29008"/>
                    <a:pt x="32494" y="29008"/>
                  </a:cubicBezTo>
                  <a:cubicBezTo>
                    <a:pt x="32653" y="28691"/>
                    <a:pt x="33128" y="28849"/>
                    <a:pt x="33287" y="28532"/>
                  </a:cubicBezTo>
                  <a:cubicBezTo>
                    <a:pt x="33128" y="28215"/>
                    <a:pt x="32811" y="28532"/>
                    <a:pt x="32494" y="28532"/>
                  </a:cubicBezTo>
                  <a:cubicBezTo>
                    <a:pt x="30751" y="28532"/>
                    <a:pt x="29324" y="28691"/>
                    <a:pt x="28373" y="27898"/>
                  </a:cubicBezTo>
                  <a:cubicBezTo>
                    <a:pt x="27898" y="27581"/>
                    <a:pt x="27422" y="26947"/>
                    <a:pt x="27105" y="26472"/>
                  </a:cubicBezTo>
                  <a:cubicBezTo>
                    <a:pt x="26788" y="25838"/>
                    <a:pt x="26154" y="25204"/>
                    <a:pt x="25996" y="24728"/>
                  </a:cubicBezTo>
                  <a:cubicBezTo>
                    <a:pt x="25520" y="23936"/>
                    <a:pt x="25679" y="22509"/>
                    <a:pt x="24727" y="22034"/>
                  </a:cubicBezTo>
                  <a:cubicBezTo>
                    <a:pt x="24569" y="22351"/>
                    <a:pt x="24569" y="22668"/>
                    <a:pt x="24252" y="22826"/>
                  </a:cubicBezTo>
                  <a:cubicBezTo>
                    <a:pt x="24569" y="24728"/>
                    <a:pt x="25203" y="26155"/>
                    <a:pt x="25837" y="27581"/>
                  </a:cubicBezTo>
                  <a:cubicBezTo>
                    <a:pt x="25679" y="28374"/>
                    <a:pt x="25837" y="29325"/>
                    <a:pt x="25996" y="30118"/>
                  </a:cubicBezTo>
                  <a:cubicBezTo>
                    <a:pt x="25520" y="29800"/>
                    <a:pt x="24886" y="29483"/>
                    <a:pt x="24410" y="29008"/>
                  </a:cubicBezTo>
                  <a:cubicBezTo>
                    <a:pt x="24093" y="28691"/>
                    <a:pt x="23142" y="27898"/>
                    <a:pt x="22984" y="27423"/>
                  </a:cubicBezTo>
                  <a:cubicBezTo>
                    <a:pt x="22984" y="26789"/>
                    <a:pt x="22984" y="26155"/>
                    <a:pt x="22984" y="25362"/>
                  </a:cubicBezTo>
                  <a:cubicBezTo>
                    <a:pt x="22825" y="24887"/>
                    <a:pt x="22667" y="24411"/>
                    <a:pt x="22667" y="24094"/>
                  </a:cubicBezTo>
                  <a:cubicBezTo>
                    <a:pt x="22667" y="23619"/>
                    <a:pt x="23301" y="22985"/>
                    <a:pt x="22667" y="22509"/>
                  </a:cubicBezTo>
                  <a:cubicBezTo>
                    <a:pt x="21557" y="23460"/>
                    <a:pt x="21240" y="26155"/>
                    <a:pt x="21557" y="28215"/>
                  </a:cubicBezTo>
                  <a:cubicBezTo>
                    <a:pt x="21716" y="29642"/>
                    <a:pt x="22191" y="30910"/>
                    <a:pt x="22350" y="32020"/>
                  </a:cubicBezTo>
                  <a:cubicBezTo>
                    <a:pt x="22033" y="31069"/>
                    <a:pt x="21240" y="30118"/>
                    <a:pt x="21082" y="29008"/>
                  </a:cubicBezTo>
                  <a:cubicBezTo>
                    <a:pt x="20923" y="28532"/>
                    <a:pt x="20923" y="27898"/>
                    <a:pt x="20923" y="27264"/>
                  </a:cubicBezTo>
                  <a:cubicBezTo>
                    <a:pt x="20923" y="26472"/>
                    <a:pt x="20606" y="25521"/>
                    <a:pt x="20606" y="24411"/>
                  </a:cubicBezTo>
                  <a:cubicBezTo>
                    <a:pt x="20765" y="23302"/>
                    <a:pt x="21082" y="22192"/>
                    <a:pt x="21240" y="21241"/>
                  </a:cubicBezTo>
                  <a:cubicBezTo>
                    <a:pt x="21240" y="20924"/>
                    <a:pt x="21557" y="20448"/>
                    <a:pt x="21082" y="20290"/>
                  </a:cubicBezTo>
                  <a:cubicBezTo>
                    <a:pt x="20765" y="20448"/>
                    <a:pt x="21082" y="20607"/>
                    <a:pt x="20923" y="20924"/>
                  </a:cubicBezTo>
                  <a:cubicBezTo>
                    <a:pt x="19021" y="22826"/>
                    <a:pt x="20131" y="27106"/>
                    <a:pt x="19338" y="29959"/>
                  </a:cubicBezTo>
                  <a:cubicBezTo>
                    <a:pt x="19180" y="26155"/>
                    <a:pt x="19021" y="22351"/>
                    <a:pt x="18704" y="18546"/>
                  </a:cubicBezTo>
                  <a:cubicBezTo>
                    <a:pt x="18229" y="19497"/>
                    <a:pt x="18387" y="20765"/>
                    <a:pt x="18387" y="21875"/>
                  </a:cubicBezTo>
                  <a:cubicBezTo>
                    <a:pt x="18229" y="23619"/>
                    <a:pt x="18387" y="25204"/>
                    <a:pt x="18387" y="26789"/>
                  </a:cubicBezTo>
                  <a:cubicBezTo>
                    <a:pt x="17912" y="25679"/>
                    <a:pt x="17595" y="24411"/>
                    <a:pt x="17436" y="23302"/>
                  </a:cubicBezTo>
                  <a:cubicBezTo>
                    <a:pt x="17278" y="23302"/>
                    <a:pt x="17436" y="23936"/>
                    <a:pt x="17119" y="23936"/>
                  </a:cubicBezTo>
                  <a:cubicBezTo>
                    <a:pt x="17278" y="22192"/>
                    <a:pt x="16961" y="20131"/>
                    <a:pt x="17119" y="18229"/>
                  </a:cubicBezTo>
                  <a:cubicBezTo>
                    <a:pt x="17119" y="16961"/>
                    <a:pt x="17753" y="15852"/>
                    <a:pt x="17436" y="14901"/>
                  </a:cubicBezTo>
                  <a:cubicBezTo>
                    <a:pt x="16485" y="15059"/>
                    <a:pt x="16326" y="16327"/>
                    <a:pt x="16168" y="17278"/>
                  </a:cubicBezTo>
                  <a:cubicBezTo>
                    <a:pt x="15851" y="18863"/>
                    <a:pt x="15851" y="20448"/>
                    <a:pt x="15058" y="21399"/>
                  </a:cubicBezTo>
                  <a:cubicBezTo>
                    <a:pt x="15217" y="20448"/>
                    <a:pt x="15534" y="19180"/>
                    <a:pt x="15692" y="17912"/>
                  </a:cubicBezTo>
                  <a:cubicBezTo>
                    <a:pt x="15217" y="17912"/>
                    <a:pt x="15217" y="18388"/>
                    <a:pt x="15058" y="18705"/>
                  </a:cubicBezTo>
                  <a:cubicBezTo>
                    <a:pt x="14741" y="19656"/>
                    <a:pt x="14424" y="20765"/>
                    <a:pt x="13949" y="21875"/>
                  </a:cubicBezTo>
                  <a:cubicBezTo>
                    <a:pt x="13315" y="23777"/>
                    <a:pt x="12998" y="25679"/>
                    <a:pt x="11254" y="26155"/>
                  </a:cubicBezTo>
                  <a:cubicBezTo>
                    <a:pt x="11254" y="25996"/>
                    <a:pt x="11571" y="25838"/>
                    <a:pt x="11571" y="25679"/>
                  </a:cubicBezTo>
                  <a:cubicBezTo>
                    <a:pt x="12839" y="24094"/>
                    <a:pt x="13632" y="21716"/>
                    <a:pt x="13949" y="19497"/>
                  </a:cubicBezTo>
                  <a:cubicBezTo>
                    <a:pt x="14266" y="18071"/>
                    <a:pt x="14741" y="17120"/>
                    <a:pt x="15375" y="15852"/>
                  </a:cubicBezTo>
                  <a:cubicBezTo>
                    <a:pt x="16009" y="14901"/>
                    <a:pt x="16643" y="13791"/>
                    <a:pt x="17119" y="12681"/>
                  </a:cubicBezTo>
                  <a:cubicBezTo>
                    <a:pt x="18229" y="10779"/>
                    <a:pt x="19814" y="8877"/>
                    <a:pt x="21557" y="7451"/>
                  </a:cubicBezTo>
                  <a:cubicBezTo>
                    <a:pt x="23618" y="5865"/>
                    <a:pt x="25520" y="4756"/>
                    <a:pt x="28532" y="4597"/>
                  </a:cubicBezTo>
                  <a:cubicBezTo>
                    <a:pt x="29324" y="4439"/>
                    <a:pt x="30275" y="4439"/>
                    <a:pt x="31068" y="4597"/>
                  </a:cubicBezTo>
                  <a:cubicBezTo>
                    <a:pt x="31860" y="4597"/>
                    <a:pt x="32653" y="4439"/>
                    <a:pt x="33604" y="4597"/>
                  </a:cubicBezTo>
                  <a:cubicBezTo>
                    <a:pt x="35031" y="4756"/>
                    <a:pt x="36457" y="5231"/>
                    <a:pt x="38042" y="5390"/>
                  </a:cubicBezTo>
                  <a:cubicBezTo>
                    <a:pt x="42798" y="5707"/>
                    <a:pt x="46760" y="4597"/>
                    <a:pt x="49613" y="2537"/>
                  </a:cubicBezTo>
                  <a:close/>
                  <a:moveTo>
                    <a:pt x="5231" y="43749"/>
                  </a:moveTo>
                  <a:cubicBezTo>
                    <a:pt x="5865" y="44542"/>
                    <a:pt x="6816" y="45334"/>
                    <a:pt x="7925" y="45017"/>
                  </a:cubicBezTo>
                  <a:cubicBezTo>
                    <a:pt x="7608" y="44225"/>
                    <a:pt x="6499" y="44066"/>
                    <a:pt x="5865" y="43591"/>
                  </a:cubicBezTo>
                  <a:cubicBezTo>
                    <a:pt x="5072" y="42957"/>
                    <a:pt x="4597" y="41847"/>
                    <a:pt x="3646" y="41372"/>
                  </a:cubicBezTo>
                  <a:cubicBezTo>
                    <a:pt x="3963" y="42164"/>
                    <a:pt x="4597" y="43115"/>
                    <a:pt x="5231" y="43749"/>
                  </a:cubicBezTo>
                  <a:close/>
                  <a:moveTo>
                    <a:pt x="66098" y="4280"/>
                  </a:moveTo>
                  <a:cubicBezTo>
                    <a:pt x="65781" y="5390"/>
                    <a:pt x="65306" y="6341"/>
                    <a:pt x="65464" y="7609"/>
                  </a:cubicBezTo>
                  <a:cubicBezTo>
                    <a:pt x="66098" y="6817"/>
                    <a:pt x="66574" y="5707"/>
                    <a:pt x="66415" y="4280"/>
                  </a:cubicBezTo>
                  <a:close/>
                  <a:moveTo>
                    <a:pt x="63879" y="8402"/>
                  </a:moveTo>
                  <a:cubicBezTo>
                    <a:pt x="64196" y="8402"/>
                    <a:pt x="64513" y="8243"/>
                    <a:pt x="64830" y="8243"/>
                  </a:cubicBezTo>
                  <a:cubicBezTo>
                    <a:pt x="64989" y="7292"/>
                    <a:pt x="65306" y="5548"/>
                    <a:pt x="64672" y="4914"/>
                  </a:cubicBezTo>
                  <a:cubicBezTo>
                    <a:pt x="64038" y="5707"/>
                    <a:pt x="64196" y="7292"/>
                    <a:pt x="63879" y="8402"/>
                  </a:cubicBezTo>
                  <a:close/>
                  <a:moveTo>
                    <a:pt x="63087" y="5231"/>
                  </a:moveTo>
                  <a:cubicBezTo>
                    <a:pt x="62611" y="6183"/>
                    <a:pt x="62770" y="7926"/>
                    <a:pt x="62770" y="9036"/>
                  </a:cubicBezTo>
                  <a:cubicBezTo>
                    <a:pt x="62928" y="8719"/>
                    <a:pt x="63245" y="8719"/>
                    <a:pt x="63562" y="8560"/>
                  </a:cubicBezTo>
                  <a:cubicBezTo>
                    <a:pt x="63404" y="7609"/>
                    <a:pt x="63721" y="5390"/>
                    <a:pt x="63087" y="5231"/>
                  </a:cubicBezTo>
                  <a:close/>
                  <a:moveTo>
                    <a:pt x="29800" y="5707"/>
                  </a:moveTo>
                  <a:cubicBezTo>
                    <a:pt x="29958" y="6024"/>
                    <a:pt x="30909" y="5865"/>
                    <a:pt x="31226" y="6183"/>
                  </a:cubicBezTo>
                  <a:cubicBezTo>
                    <a:pt x="30909" y="6817"/>
                    <a:pt x="30117" y="6817"/>
                    <a:pt x="30117" y="7609"/>
                  </a:cubicBezTo>
                  <a:cubicBezTo>
                    <a:pt x="30592" y="8243"/>
                    <a:pt x="31860" y="8402"/>
                    <a:pt x="31860" y="9353"/>
                  </a:cubicBezTo>
                  <a:cubicBezTo>
                    <a:pt x="31068" y="8877"/>
                    <a:pt x="29483" y="8243"/>
                    <a:pt x="28690" y="9036"/>
                  </a:cubicBezTo>
                  <a:cubicBezTo>
                    <a:pt x="28532" y="9511"/>
                    <a:pt x="28690" y="10145"/>
                    <a:pt x="28690" y="10462"/>
                  </a:cubicBezTo>
                  <a:cubicBezTo>
                    <a:pt x="27898" y="9987"/>
                    <a:pt x="26471" y="10462"/>
                    <a:pt x="26313" y="11096"/>
                  </a:cubicBezTo>
                  <a:cubicBezTo>
                    <a:pt x="26471" y="11413"/>
                    <a:pt x="26630" y="11096"/>
                    <a:pt x="26947" y="11096"/>
                  </a:cubicBezTo>
                  <a:cubicBezTo>
                    <a:pt x="27105" y="11572"/>
                    <a:pt x="27739" y="11413"/>
                    <a:pt x="28215" y="11572"/>
                  </a:cubicBezTo>
                  <a:cubicBezTo>
                    <a:pt x="28373" y="11572"/>
                    <a:pt x="28690" y="11889"/>
                    <a:pt x="29007" y="11730"/>
                  </a:cubicBezTo>
                  <a:cubicBezTo>
                    <a:pt x="29641" y="11572"/>
                    <a:pt x="29483" y="10304"/>
                    <a:pt x="29483" y="9670"/>
                  </a:cubicBezTo>
                  <a:cubicBezTo>
                    <a:pt x="30592" y="9670"/>
                    <a:pt x="31702" y="10779"/>
                    <a:pt x="32494" y="9987"/>
                  </a:cubicBezTo>
                  <a:cubicBezTo>
                    <a:pt x="32970" y="8719"/>
                    <a:pt x="32177" y="7926"/>
                    <a:pt x="31385" y="7609"/>
                  </a:cubicBezTo>
                  <a:cubicBezTo>
                    <a:pt x="31702" y="6975"/>
                    <a:pt x="32494" y="6658"/>
                    <a:pt x="32177" y="5865"/>
                  </a:cubicBezTo>
                  <a:cubicBezTo>
                    <a:pt x="31543" y="5548"/>
                    <a:pt x="30117" y="4756"/>
                    <a:pt x="29800" y="5707"/>
                  </a:cubicBezTo>
                  <a:close/>
                  <a:moveTo>
                    <a:pt x="59758" y="5548"/>
                  </a:moveTo>
                  <a:lnTo>
                    <a:pt x="59600" y="5548"/>
                  </a:lnTo>
                  <a:cubicBezTo>
                    <a:pt x="59441" y="6817"/>
                    <a:pt x="59758" y="8560"/>
                    <a:pt x="59600" y="10304"/>
                  </a:cubicBezTo>
                  <a:cubicBezTo>
                    <a:pt x="59917" y="10304"/>
                    <a:pt x="60234" y="10145"/>
                    <a:pt x="60392" y="9987"/>
                  </a:cubicBezTo>
                  <a:cubicBezTo>
                    <a:pt x="60392" y="8243"/>
                    <a:pt x="60392" y="6658"/>
                    <a:pt x="59758" y="5548"/>
                  </a:cubicBezTo>
                  <a:close/>
                  <a:moveTo>
                    <a:pt x="61185" y="5548"/>
                  </a:moveTo>
                  <a:cubicBezTo>
                    <a:pt x="61026" y="6817"/>
                    <a:pt x="61026" y="8402"/>
                    <a:pt x="61185" y="9828"/>
                  </a:cubicBezTo>
                  <a:cubicBezTo>
                    <a:pt x="61343" y="9670"/>
                    <a:pt x="61819" y="9670"/>
                    <a:pt x="61977" y="9353"/>
                  </a:cubicBezTo>
                  <a:cubicBezTo>
                    <a:pt x="61819" y="7926"/>
                    <a:pt x="61977" y="6341"/>
                    <a:pt x="61343" y="5548"/>
                  </a:cubicBezTo>
                  <a:lnTo>
                    <a:pt x="61185" y="5548"/>
                  </a:lnTo>
                  <a:close/>
                  <a:moveTo>
                    <a:pt x="58173" y="10779"/>
                  </a:moveTo>
                  <a:cubicBezTo>
                    <a:pt x="58490" y="10779"/>
                    <a:pt x="58807" y="10621"/>
                    <a:pt x="59124" y="10621"/>
                  </a:cubicBezTo>
                  <a:cubicBezTo>
                    <a:pt x="58965" y="8719"/>
                    <a:pt x="58965" y="6817"/>
                    <a:pt x="58014" y="5865"/>
                  </a:cubicBezTo>
                  <a:cubicBezTo>
                    <a:pt x="58014" y="7134"/>
                    <a:pt x="58490" y="9036"/>
                    <a:pt x="58331" y="10938"/>
                  </a:cubicBezTo>
                  <a:close/>
                  <a:moveTo>
                    <a:pt x="55320" y="11889"/>
                  </a:moveTo>
                  <a:cubicBezTo>
                    <a:pt x="55637" y="11730"/>
                    <a:pt x="55954" y="11730"/>
                    <a:pt x="56112" y="11572"/>
                  </a:cubicBezTo>
                  <a:cubicBezTo>
                    <a:pt x="56112" y="9511"/>
                    <a:pt x="55637" y="7609"/>
                    <a:pt x="54844" y="6341"/>
                  </a:cubicBezTo>
                  <a:cubicBezTo>
                    <a:pt x="54686" y="7926"/>
                    <a:pt x="55478" y="9828"/>
                    <a:pt x="55320" y="11889"/>
                  </a:cubicBezTo>
                  <a:close/>
                  <a:moveTo>
                    <a:pt x="56746" y="11413"/>
                  </a:moveTo>
                  <a:cubicBezTo>
                    <a:pt x="57063" y="11413"/>
                    <a:pt x="57222" y="11255"/>
                    <a:pt x="57539" y="11096"/>
                  </a:cubicBezTo>
                  <a:cubicBezTo>
                    <a:pt x="57539" y="9353"/>
                    <a:pt x="57222" y="7768"/>
                    <a:pt x="56746" y="6341"/>
                  </a:cubicBezTo>
                  <a:lnTo>
                    <a:pt x="56588" y="6341"/>
                  </a:lnTo>
                  <a:cubicBezTo>
                    <a:pt x="56429" y="7926"/>
                    <a:pt x="56746" y="9511"/>
                    <a:pt x="56746" y="11413"/>
                  </a:cubicBezTo>
                  <a:close/>
                  <a:moveTo>
                    <a:pt x="51833" y="7926"/>
                  </a:moveTo>
                  <a:cubicBezTo>
                    <a:pt x="52308" y="9353"/>
                    <a:pt x="52308" y="11255"/>
                    <a:pt x="52625" y="12840"/>
                  </a:cubicBezTo>
                  <a:cubicBezTo>
                    <a:pt x="52784" y="12681"/>
                    <a:pt x="52942" y="12681"/>
                    <a:pt x="53101" y="12681"/>
                  </a:cubicBezTo>
                  <a:cubicBezTo>
                    <a:pt x="52942" y="10304"/>
                    <a:pt x="52784" y="7926"/>
                    <a:pt x="51674" y="6658"/>
                  </a:cubicBezTo>
                  <a:cubicBezTo>
                    <a:pt x="51040" y="6817"/>
                    <a:pt x="51516" y="7451"/>
                    <a:pt x="51833" y="7926"/>
                  </a:cubicBezTo>
                  <a:close/>
                  <a:moveTo>
                    <a:pt x="36140" y="6975"/>
                  </a:moveTo>
                  <a:cubicBezTo>
                    <a:pt x="34872" y="6817"/>
                    <a:pt x="34080" y="6500"/>
                    <a:pt x="33762" y="7292"/>
                  </a:cubicBezTo>
                  <a:cubicBezTo>
                    <a:pt x="34714" y="8085"/>
                    <a:pt x="37567" y="8719"/>
                    <a:pt x="38676" y="7768"/>
                  </a:cubicBezTo>
                  <a:cubicBezTo>
                    <a:pt x="38042" y="7134"/>
                    <a:pt x="37250" y="7134"/>
                    <a:pt x="36140" y="6975"/>
                  </a:cubicBezTo>
                  <a:close/>
                  <a:moveTo>
                    <a:pt x="53576" y="12364"/>
                  </a:moveTo>
                  <a:cubicBezTo>
                    <a:pt x="53893" y="12364"/>
                    <a:pt x="54210" y="12206"/>
                    <a:pt x="54369" y="12206"/>
                  </a:cubicBezTo>
                  <a:cubicBezTo>
                    <a:pt x="54369" y="10145"/>
                    <a:pt x="54052" y="8402"/>
                    <a:pt x="53259" y="6975"/>
                  </a:cubicBezTo>
                  <a:lnTo>
                    <a:pt x="53101" y="6975"/>
                  </a:lnTo>
                  <a:cubicBezTo>
                    <a:pt x="53101" y="8719"/>
                    <a:pt x="53735" y="10304"/>
                    <a:pt x="53576" y="12364"/>
                  </a:cubicBezTo>
                  <a:close/>
                  <a:moveTo>
                    <a:pt x="50881" y="8719"/>
                  </a:moveTo>
                  <a:cubicBezTo>
                    <a:pt x="51199" y="9987"/>
                    <a:pt x="51357" y="11572"/>
                    <a:pt x="51357" y="12998"/>
                  </a:cubicBezTo>
                  <a:cubicBezTo>
                    <a:pt x="51674" y="12998"/>
                    <a:pt x="51833" y="12840"/>
                    <a:pt x="52150" y="12840"/>
                  </a:cubicBezTo>
                  <a:cubicBezTo>
                    <a:pt x="51833" y="10779"/>
                    <a:pt x="51674" y="8402"/>
                    <a:pt x="50564" y="7134"/>
                  </a:cubicBezTo>
                  <a:cubicBezTo>
                    <a:pt x="50406" y="7451"/>
                    <a:pt x="50723" y="8085"/>
                    <a:pt x="50881" y="8719"/>
                  </a:cubicBezTo>
                  <a:close/>
                  <a:moveTo>
                    <a:pt x="50406" y="13315"/>
                  </a:moveTo>
                  <a:cubicBezTo>
                    <a:pt x="50564" y="13157"/>
                    <a:pt x="50881" y="13315"/>
                    <a:pt x="51040" y="13157"/>
                  </a:cubicBezTo>
                  <a:cubicBezTo>
                    <a:pt x="50881" y="10938"/>
                    <a:pt x="50564" y="8877"/>
                    <a:pt x="49772" y="7451"/>
                  </a:cubicBezTo>
                  <a:lnTo>
                    <a:pt x="49613" y="7451"/>
                  </a:lnTo>
                  <a:cubicBezTo>
                    <a:pt x="49772" y="9353"/>
                    <a:pt x="50247" y="11413"/>
                    <a:pt x="50406" y="13315"/>
                  </a:cubicBezTo>
                  <a:close/>
                  <a:moveTo>
                    <a:pt x="24727" y="9828"/>
                  </a:moveTo>
                  <a:cubicBezTo>
                    <a:pt x="24252" y="9987"/>
                    <a:pt x="22191" y="10621"/>
                    <a:pt x="22191" y="10938"/>
                  </a:cubicBezTo>
                  <a:cubicBezTo>
                    <a:pt x="22191" y="11096"/>
                    <a:pt x="22825" y="11413"/>
                    <a:pt x="23301" y="11413"/>
                  </a:cubicBezTo>
                  <a:cubicBezTo>
                    <a:pt x="25203" y="11413"/>
                    <a:pt x="27422" y="9828"/>
                    <a:pt x="27739" y="8085"/>
                  </a:cubicBezTo>
                  <a:cubicBezTo>
                    <a:pt x="27581" y="7926"/>
                    <a:pt x="27264" y="7768"/>
                    <a:pt x="26947" y="7609"/>
                  </a:cubicBezTo>
                  <a:cubicBezTo>
                    <a:pt x="26788" y="8719"/>
                    <a:pt x="25679" y="9353"/>
                    <a:pt x="24727" y="9828"/>
                  </a:cubicBezTo>
                  <a:close/>
                  <a:moveTo>
                    <a:pt x="48187" y="8402"/>
                  </a:moveTo>
                  <a:cubicBezTo>
                    <a:pt x="48821" y="9987"/>
                    <a:pt x="48979" y="11730"/>
                    <a:pt x="49138" y="13632"/>
                  </a:cubicBezTo>
                  <a:cubicBezTo>
                    <a:pt x="49455" y="13632"/>
                    <a:pt x="49613" y="13474"/>
                    <a:pt x="49930" y="13474"/>
                  </a:cubicBezTo>
                  <a:cubicBezTo>
                    <a:pt x="49772" y="11572"/>
                    <a:pt x="49613" y="8877"/>
                    <a:pt x="48345" y="8085"/>
                  </a:cubicBezTo>
                  <a:cubicBezTo>
                    <a:pt x="48345" y="8243"/>
                    <a:pt x="48187" y="8243"/>
                    <a:pt x="48187" y="8402"/>
                  </a:cubicBezTo>
                  <a:close/>
                  <a:moveTo>
                    <a:pt x="48028" y="14108"/>
                  </a:moveTo>
                  <a:cubicBezTo>
                    <a:pt x="48187" y="13950"/>
                    <a:pt x="48504" y="13950"/>
                    <a:pt x="48662" y="13791"/>
                  </a:cubicBezTo>
                  <a:cubicBezTo>
                    <a:pt x="48504" y="11889"/>
                    <a:pt x="48345" y="9987"/>
                    <a:pt x="47870" y="8402"/>
                  </a:cubicBezTo>
                  <a:cubicBezTo>
                    <a:pt x="47711" y="8402"/>
                    <a:pt x="47711" y="8402"/>
                    <a:pt x="47711" y="8402"/>
                  </a:cubicBezTo>
                  <a:cubicBezTo>
                    <a:pt x="47553" y="10145"/>
                    <a:pt x="48028" y="12047"/>
                    <a:pt x="48028" y="14108"/>
                  </a:cubicBezTo>
                  <a:close/>
                  <a:moveTo>
                    <a:pt x="46760" y="14425"/>
                  </a:moveTo>
                  <a:cubicBezTo>
                    <a:pt x="46919" y="14584"/>
                    <a:pt x="47077" y="14267"/>
                    <a:pt x="47394" y="14425"/>
                  </a:cubicBezTo>
                  <a:cubicBezTo>
                    <a:pt x="47394" y="12364"/>
                    <a:pt x="47077" y="10462"/>
                    <a:pt x="46602" y="9036"/>
                  </a:cubicBezTo>
                  <a:cubicBezTo>
                    <a:pt x="46443" y="9036"/>
                    <a:pt x="46443" y="8877"/>
                    <a:pt x="46443" y="8877"/>
                  </a:cubicBezTo>
                  <a:cubicBezTo>
                    <a:pt x="46285" y="10779"/>
                    <a:pt x="46760" y="12523"/>
                    <a:pt x="46760" y="14425"/>
                  </a:cubicBezTo>
                  <a:close/>
                  <a:moveTo>
                    <a:pt x="45175" y="15059"/>
                  </a:moveTo>
                  <a:cubicBezTo>
                    <a:pt x="45492" y="14901"/>
                    <a:pt x="45809" y="14901"/>
                    <a:pt x="46126" y="14742"/>
                  </a:cubicBezTo>
                  <a:cubicBezTo>
                    <a:pt x="46126" y="12523"/>
                    <a:pt x="45809" y="10621"/>
                    <a:pt x="45175" y="9036"/>
                  </a:cubicBezTo>
                  <a:lnTo>
                    <a:pt x="44858" y="9036"/>
                  </a:lnTo>
                  <a:cubicBezTo>
                    <a:pt x="44858" y="10938"/>
                    <a:pt x="45334" y="12840"/>
                    <a:pt x="45175" y="15059"/>
                  </a:cubicBezTo>
                  <a:close/>
                  <a:moveTo>
                    <a:pt x="43907" y="9670"/>
                  </a:moveTo>
                  <a:lnTo>
                    <a:pt x="43749" y="9670"/>
                  </a:lnTo>
                  <a:cubicBezTo>
                    <a:pt x="43590" y="11255"/>
                    <a:pt x="43749" y="13474"/>
                    <a:pt x="43749" y="15376"/>
                  </a:cubicBezTo>
                  <a:cubicBezTo>
                    <a:pt x="44066" y="15376"/>
                    <a:pt x="44066" y="15218"/>
                    <a:pt x="44224" y="15218"/>
                  </a:cubicBezTo>
                  <a:cubicBezTo>
                    <a:pt x="44700" y="13632"/>
                    <a:pt x="44383" y="10938"/>
                    <a:pt x="43907" y="9670"/>
                  </a:cubicBezTo>
                  <a:close/>
                  <a:moveTo>
                    <a:pt x="42163" y="13791"/>
                  </a:moveTo>
                  <a:cubicBezTo>
                    <a:pt x="42322" y="14425"/>
                    <a:pt x="42163" y="15059"/>
                    <a:pt x="42480" y="15535"/>
                  </a:cubicBezTo>
                  <a:cubicBezTo>
                    <a:pt x="42798" y="15535"/>
                    <a:pt x="42956" y="15059"/>
                    <a:pt x="42956" y="14742"/>
                  </a:cubicBezTo>
                  <a:cubicBezTo>
                    <a:pt x="43115" y="13474"/>
                    <a:pt x="42480" y="11413"/>
                    <a:pt x="42163" y="10462"/>
                  </a:cubicBezTo>
                  <a:lnTo>
                    <a:pt x="42005" y="10462"/>
                  </a:lnTo>
                  <a:cubicBezTo>
                    <a:pt x="41846" y="11413"/>
                    <a:pt x="42163" y="12523"/>
                    <a:pt x="42163" y="13632"/>
                  </a:cubicBezTo>
                  <a:close/>
                  <a:moveTo>
                    <a:pt x="19655" y="11730"/>
                  </a:moveTo>
                  <a:cubicBezTo>
                    <a:pt x="19497" y="11572"/>
                    <a:pt x="19338" y="11413"/>
                    <a:pt x="19180" y="11572"/>
                  </a:cubicBezTo>
                  <a:cubicBezTo>
                    <a:pt x="18704" y="12364"/>
                    <a:pt x="18863" y="14267"/>
                    <a:pt x="19497" y="14901"/>
                  </a:cubicBezTo>
                  <a:cubicBezTo>
                    <a:pt x="20765" y="15218"/>
                    <a:pt x="21557" y="14267"/>
                    <a:pt x="22508" y="14108"/>
                  </a:cubicBezTo>
                  <a:cubicBezTo>
                    <a:pt x="22508" y="14901"/>
                    <a:pt x="22667" y="15852"/>
                    <a:pt x="23301" y="15693"/>
                  </a:cubicBezTo>
                  <a:cubicBezTo>
                    <a:pt x="23776" y="15693"/>
                    <a:pt x="23935" y="14425"/>
                    <a:pt x="24252" y="13950"/>
                  </a:cubicBezTo>
                  <a:cubicBezTo>
                    <a:pt x="24569" y="13315"/>
                    <a:pt x="25203" y="12840"/>
                    <a:pt x="25044" y="12364"/>
                  </a:cubicBezTo>
                  <a:cubicBezTo>
                    <a:pt x="24252" y="12364"/>
                    <a:pt x="23776" y="12681"/>
                    <a:pt x="23459" y="13157"/>
                  </a:cubicBezTo>
                  <a:cubicBezTo>
                    <a:pt x="22984" y="11572"/>
                    <a:pt x="20923" y="12364"/>
                    <a:pt x="20289" y="13157"/>
                  </a:cubicBezTo>
                  <a:cubicBezTo>
                    <a:pt x="20131" y="12523"/>
                    <a:pt x="19972" y="11889"/>
                    <a:pt x="19814" y="11413"/>
                  </a:cubicBezTo>
                  <a:cubicBezTo>
                    <a:pt x="19655" y="11413"/>
                    <a:pt x="19655" y="11572"/>
                    <a:pt x="19655" y="11730"/>
                  </a:cubicBezTo>
                  <a:close/>
                  <a:moveTo>
                    <a:pt x="40737" y="11413"/>
                  </a:moveTo>
                  <a:cubicBezTo>
                    <a:pt x="40420" y="12681"/>
                    <a:pt x="41212" y="14901"/>
                    <a:pt x="40737" y="16010"/>
                  </a:cubicBezTo>
                  <a:cubicBezTo>
                    <a:pt x="40895" y="15852"/>
                    <a:pt x="41212" y="16010"/>
                    <a:pt x="41212" y="15852"/>
                  </a:cubicBezTo>
                  <a:cubicBezTo>
                    <a:pt x="41529" y="15535"/>
                    <a:pt x="41529" y="14901"/>
                    <a:pt x="41529" y="14425"/>
                  </a:cubicBezTo>
                  <a:cubicBezTo>
                    <a:pt x="41371" y="13315"/>
                    <a:pt x="41212" y="12047"/>
                    <a:pt x="40895" y="11413"/>
                  </a:cubicBezTo>
                  <a:lnTo>
                    <a:pt x="40737" y="11413"/>
                  </a:lnTo>
                  <a:close/>
                  <a:moveTo>
                    <a:pt x="39469" y="16169"/>
                  </a:moveTo>
                  <a:cubicBezTo>
                    <a:pt x="40737" y="15693"/>
                    <a:pt x="39944" y="13474"/>
                    <a:pt x="39786" y="12523"/>
                  </a:cubicBezTo>
                  <a:cubicBezTo>
                    <a:pt x="39627" y="12523"/>
                    <a:pt x="39627" y="12523"/>
                    <a:pt x="39469" y="12523"/>
                  </a:cubicBezTo>
                  <a:cubicBezTo>
                    <a:pt x="39152" y="13474"/>
                    <a:pt x="39786" y="15218"/>
                    <a:pt x="39469" y="16169"/>
                  </a:cubicBezTo>
                  <a:close/>
                  <a:moveTo>
                    <a:pt x="38042" y="16644"/>
                  </a:moveTo>
                  <a:cubicBezTo>
                    <a:pt x="39310" y="16803"/>
                    <a:pt x="38835" y="14108"/>
                    <a:pt x="38359" y="13474"/>
                  </a:cubicBezTo>
                  <a:lnTo>
                    <a:pt x="38201" y="13474"/>
                  </a:lnTo>
                  <a:cubicBezTo>
                    <a:pt x="37884" y="14584"/>
                    <a:pt x="38518" y="15852"/>
                    <a:pt x="38042" y="16644"/>
                  </a:cubicBezTo>
                  <a:close/>
                  <a:moveTo>
                    <a:pt x="37091" y="16961"/>
                  </a:moveTo>
                  <a:cubicBezTo>
                    <a:pt x="37884" y="16644"/>
                    <a:pt x="37567" y="14267"/>
                    <a:pt x="37250" y="13950"/>
                  </a:cubicBezTo>
                  <a:cubicBezTo>
                    <a:pt x="36774" y="14425"/>
                    <a:pt x="36933" y="16169"/>
                    <a:pt x="37091" y="16961"/>
                  </a:cubicBezTo>
                  <a:close/>
                  <a:moveTo>
                    <a:pt x="26630" y="15059"/>
                  </a:moveTo>
                  <a:cubicBezTo>
                    <a:pt x="25361" y="19339"/>
                    <a:pt x="26471" y="24411"/>
                    <a:pt x="28849" y="26472"/>
                  </a:cubicBezTo>
                  <a:cubicBezTo>
                    <a:pt x="29007" y="26789"/>
                    <a:pt x="29324" y="27264"/>
                    <a:pt x="29641" y="27264"/>
                  </a:cubicBezTo>
                  <a:cubicBezTo>
                    <a:pt x="29324" y="24728"/>
                    <a:pt x="27581" y="22351"/>
                    <a:pt x="27422" y="19339"/>
                  </a:cubicBezTo>
                  <a:cubicBezTo>
                    <a:pt x="27264" y="17754"/>
                    <a:pt x="27898" y="16010"/>
                    <a:pt x="27264" y="14901"/>
                  </a:cubicBezTo>
                  <a:cubicBezTo>
                    <a:pt x="27105" y="14742"/>
                    <a:pt x="26630" y="14901"/>
                    <a:pt x="26630" y="15059"/>
                  </a:cubicBezTo>
                  <a:close/>
                  <a:moveTo>
                    <a:pt x="35823" y="16486"/>
                  </a:moveTo>
                  <a:cubicBezTo>
                    <a:pt x="36140" y="16327"/>
                    <a:pt x="35982" y="15376"/>
                    <a:pt x="35982" y="15059"/>
                  </a:cubicBezTo>
                  <a:cubicBezTo>
                    <a:pt x="35348" y="14901"/>
                    <a:pt x="35506" y="16327"/>
                    <a:pt x="35823" y="16486"/>
                  </a:cubicBezTo>
                  <a:close/>
                  <a:moveTo>
                    <a:pt x="34080" y="17278"/>
                  </a:moveTo>
                  <a:cubicBezTo>
                    <a:pt x="34555" y="16961"/>
                    <a:pt x="34555" y="16010"/>
                    <a:pt x="34555" y="15376"/>
                  </a:cubicBezTo>
                  <a:cubicBezTo>
                    <a:pt x="33604" y="15376"/>
                    <a:pt x="34238" y="16803"/>
                    <a:pt x="34080" y="17278"/>
                  </a:cubicBezTo>
                  <a:close/>
                  <a:moveTo>
                    <a:pt x="51833" y="18071"/>
                  </a:moveTo>
                  <a:cubicBezTo>
                    <a:pt x="51833" y="18863"/>
                    <a:pt x="51674" y="19656"/>
                    <a:pt x="51516" y="20131"/>
                  </a:cubicBezTo>
                  <a:cubicBezTo>
                    <a:pt x="51991" y="20131"/>
                    <a:pt x="52150" y="19497"/>
                    <a:pt x="52150" y="19022"/>
                  </a:cubicBezTo>
                  <a:cubicBezTo>
                    <a:pt x="52308" y="18071"/>
                    <a:pt x="52625" y="16961"/>
                    <a:pt x="52308" y="16169"/>
                  </a:cubicBezTo>
                  <a:cubicBezTo>
                    <a:pt x="51991" y="16644"/>
                    <a:pt x="51991" y="17437"/>
                    <a:pt x="51833" y="18071"/>
                  </a:cubicBezTo>
                  <a:close/>
                  <a:moveTo>
                    <a:pt x="23459" y="20448"/>
                  </a:moveTo>
                  <a:cubicBezTo>
                    <a:pt x="23935" y="20607"/>
                    <a:pt x="24252" y="19973"/>
                    <a:pt x="24410" y="19656"/>
                  </a:cubicBezTo>
                  <a:cubicBezTo>
                    <a:pt x="24569" y="19339"/>
                    <a:pt x="24886" y="18863"/>
                    <a:pt x="24886" y="18388"/>
                  </a:cubicBezTo>
                  <a:cubicBezTo>
                    <a:pt x="23935" y="17754"/>
                    <a:pt x="23142" y="19656"/>
                    <a:pt x="23459" y="20607"/>
                  </a:cubicBezTo>
                  <a:close/>
                  <a:moveTo>
                    <a:pt x="30117" y="18863"/>
                  </a:moveTo>
                  <a:cubicBezTo>
                    <a:pt x="29166" y="22351"/>
                    <a:pt x="30751" y="25679"/>
                    <a:pt x="33445" y="26472"/>
                  </a:cubicBezTo>
                  <a:cubicBezTo>
                    <a:pt x="34555" y="25838"/>
                    <a:pt x="33445" y="25045"/>
                    <a:pt x="33287" y="23777"/>
                  </a:cubicBezTo>
                  <a:cubicBezTo>
                    <a:pt x="33287" y="22985"/>
                    <a:pt x="33287" y="22192"/>
                    <a:pt x="33287" y="21241"/>
                  </a:cubicBezTo>
                  <a:cubicBezTo>
                    <a:pt x="33604" y="21716"/>
                    <a:pt x="34555" y="22351"/>
                    <a:pt x="35189" y="21716"/>
                  </a:cubicBezTo>
                  <a:cubicBezTo>
                    <a:pt x="35348" y="21241"/>
                    <a:pt x="34714" y="21241"/>
                    <a:pt x="34397" y="20924"/>
                  </a:cubicBezTo>
                  <a:cubicBezTo>
                    <a:pt x="33921" y="20607"/>
                    <a:pt x="33762" y="19973"/>
                    <a:pt x="33445" y="19814"/>
                  </a:cubicBezTo>
                  <a:cubicBezTo>
                    <a:pt x="33445" y="19656"/>
                    <a:pt x="33445" y="19339"/>
                    <a:pt x="33128" y="19339"/>
                  </a:cubicBezTo>
                  <a:cubicBezTo>
                    <a:pt x="32336" y="20448"/>
                    <a:pt x="32019" y="22668"/>
                    <a:pt x="32336" y="24570"/>
                  </a:cubicBezTo>
                  <a:cubicBezTo>
                    <a:pt x="30751" y="23619"/>
                    <a:pt x="30909" y="20924"/>
                    <a:pt x="30275" y="18863"/>
                  </a:cubicBezTo>
                  <a:lnTo>
                    <a:pt x="30117" y="18863"/>
                  </a:lnTo>
                  <a:close/>
                  <a:moveTo>
                    <a:pt x="35031" y="26947"/>
                  </a:moveTo>
                  <a:cubicBezTo>
                    <a:pt x="35665" y="26630"/>
                    <a:pt x="35823" y="25838"/>
                    <a:pt x="35982" y="25045"/>
                  </a:cubicBezTo>
                  <a:cubicBezTo>
                    <a:pt x="35348" y="25362"/>
                    <a:pt x="35348" y="26313"/>
                    <a:pt x="35031" y="26947"/>
                  </a:cubicBezTo>
                  <a:close/>
                  <a:moveTo>
                    <a:pt x="23935" y="35665"/>
                  </a:moveTo>
                  <a:cubicBezTo>
                    <a:pt x="23935" y="35982"/>
                    <a:pt x="24410" y="36299"/>
                    <a:pt x="24727" y="36141"/>
                  </a:cubicBezTo>
                  <a:cubicBezTo>
                    <a:pt x="24886" y="35507"/>
                    <a:pt x="24093" y="35190"/>
                    <a:pt x="23935" y="35665"/>
                  </a:cubicBezTo>
                  <a:close/>
                  <a:moveTo>
                    <a:pt x="21557" y="37726"/>
                  </a:moveTo>
                  <a:cubicBezTo>
                    <a:pt x="21874" y="38043"/>
                    <a:pt x="22191" y="38360"/>
                    <a:pt x="22825" y="38519"/>
                  </a:cubicBezTo>
                  <a:cubicBezTo>
                    <a:pt x="23459" y="38043"/>
                    <a:pt x="21874" y="37092"/>
                    <a:pt x="21557" y="37726"/>
                  </a:cubicBezTo>
                  <a:close/>
                  <a:moveTo>
                    <a:pt x="20131" y="38836"/>
                  </a:moveTo>
                  <a:cubicBezTo>
                    <a:pt x="20606" y="39153"/>
                    <a:pt x="21399" y="39311"/>
                    <a:pt x="21716" y="39628"/>
                  </a:cubicBezTo>
                  <a:cubicBezTo>
                    <a:pt x="21874" y="39628"/>
                    <a:pt x="22033" y="39628"/>
                    <a:pt x="22033" y="39311"/>
                  </a:cubicBezTo>
                  <a:cubicBezTo>
                    <a:pt x="21716" y="38836"/>
                    <a:pt x="20923" y="38360"/>
                    <a:pt x="20131" y="38836"/>
                  </a:cubicBezTo>
                  <a:close/>
                  <a:moveTo>
                    <a:pt x="19338" y="40104"/>
                  </a:moveTo>
                  <a:cubicBezTo>
                    <a:pt x="19972" y="40104"/>
                    <a:pt x="20448" y="41055"/>
                    <a:pt x="21240" y="40896"/>
                  </a:cubicBezTo>
                  <a:cubicBezTo>
                    <a:pt x="21240" y="40896"/>
                    <a:pt x="21240" y="40738"/>
                    <a:pt x="21240" y="40738"/>
                  </a:cubicBezTo>
                  <a:cubicBezTo>
                    <a:pt x="21082" y="40262"/>
                    <a:pt x="19814" y="39311"/>
                    <a:pt x="19338" y="40104"/>
                  </a:cubicBezTo>
                  <a:close/>
                  <a:moveTo>
                    <a:pt x="15375" y="43591"/>
                  </a:moveTo>
                  <a:cubicBezTo>
                    <a:pt x="16009" y="43432"/>
                    <a:pt x="16326" y="42957"/>
                    <a:pt x="16326" y="42164"/>
                  </a:cubicBezTo>
                  <a:cubicBezTo>
                    <a:pt x="15692" y="41847"/>
                    <a:pt x="15058" y="42957"/>
                    <a:pt x="15375" y="43591"/>
                  </a:cubicBezTo>
                  <a:close/>
                  <a:moveTo>
                    <a:pt x="21874" y="45334"/>
                  </a:moveTo>
                  <a:cubicBezTo>
                    <a:pt x="22508" y="45017"/>
                    <a:pt x="22350" y="43432"/>
                    <a:pt x="21399" y="43432"/>
                  </a:cubicBezTo>
                  <a:cubicBezTo>
                    <a:pt x="21240" y="44225"/>
                    <a:pt x="21716" y="44700"/>
                    <a:pt x="21874" y="45334"/>
                  </a:cubicBezTo>
                  <a:close/>
                  <a:moveTo>
                    <a:pt x="15851" y="46286"/>
                  </a:moveTo>
                  <a:cubicBezTo>
                    <a:pt x="16326" y="46127"/>
                    <a:pt x="16485" y="45968"/>
                    <a:pt x="16643" y="45493"/>
                  </a:cubicBezTo>
                  <a:cubicBezTo>
                    <a:pt x="16168" y="45334"/>
                    <a:pt x="15851" y="45968"/>
                    <a:pt x="15851" y="46286"/>
                  </a:cubicBezTo>
                  <a:close/>
                  <a:moveTo>
                    <a:pt x="16009" y="47871"/>
                  </a:moveTo>
                  <a:cubicBezTo>
                    <a:pt x="16643" y="47554"/>
                    <a:pt x="16961" y="46761"/>
                    <a:pt x="17119" y="45968"/>
                  </a:cubicBezTo>
                  <a:cubicBezTo>
                    <a:pt x="16326" y="46286"/>
                    <a:pt x="16009" y="47078"/>
                    <a:pt x="16009" y="47871"/>
                  </a:cubicBezTo>
                  <a:close/>
                  <a:moveTo>
                    <a:pt x="11888" y="52309"/>
                  </a:moveTo>
                  <a:cubicBezTo>
                    <a:pt x="12522" y="51675"/>
                    <a:pt x="12522" y="50724"/>
                    <a:pt x="12839" y="49773"/>
                  </a:cubicBezTo>
                  <a:cubicBezTo>
                    <a:pt x="12998" y="49139"/>
                    <a:pt x="13473" y="48822"/>
                    <a:pt x="13315" y="48188"/>
                  </a:cubicBezTo>
                  <a:cubicBezTo>
                    <a:pt x="12205" y="48663"/>
                    <a:pt x="11571" y="50724"/>
                    <a:pt x="11888" y="5230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38"/>
            <p:cNvSpPr/>
            <p:nvPr/>
          </p:nvSpPr>
          <p:spPr>
            <a:xfrm>
              <a:off x="4497500" y="3721375"/>
              <a:ext cx="15875" cy="19825"/>
            </a:xfrm>
            <a:custGeom>
              <a:rect b="b" l="l" r="r" t="t"/>
              <a:pathLst>
                <a:path extrusionOk="0" h="793" w="635">
                  <a:moveTo>
                    <a:pt x="159" y="0"/>
                  </a:moveTo>
                  <a:cubicBezTo>
                    <a:pt x="318" y="159"/>
                    <a:pt x="476" y="634"/>
                    <a:pt x="635" y="793"/>
                  </a:cubicBezTo>
                  <a:cubicBezTo>
                    <a:pt x="476" y="793"/>
                    <a:pt x="1" y="317"/>
                    <a:pt x="1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38"/>
            <p:cNvSpPr/>
            <p:nvPr/>
          </p:nvSpPr>
          <p:spPr>
            <a:xfrm>
              <a:off x="4426175" y="3729300"/>
              <a:ext cx="87200" cy="158525"/>
            </a:xfrm>
            <a:custGeom>
              <a:rect b="b" l="l" r="r" t="t"/>
              <a:pathLst>
                <a:path extrusionOk="0" h="6341" w="3488">
                  <a:moveTo>
                    <a:pt x="1" y="3329"/>
                  </a:moveTo>
                  <a:cubicBezTo>
                    <a:pt x="476" y="2219"/>
                    <a:pt x="1110" y="1427"/>
                    <a:pt x="1269" y="0"/>
                  </a:cubicBezTo>
                  <a:cubicBezTo>
                    <a:pt x="1586" y="793"/>
                    <a:pt x="2537" y="1268"/>
                    <a:pt x="2378" y="2378"/>
                  </a:cubicBezTo>
                  <a:cubicBezTo>
                    <a:pt x="3488" y="3012"/>
                    <a:pt x="2854" y="5231"/>
                    <a:pt x="3488" y="6341"/>
                  </a:cubicBezTo>
                  <a:cubicBezTo>
                    <a:pt x="2537" y="5390"/>
                    <a:pt x="1427" y="4121"/>
                    <a:pt x="1" y="3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38"/>
            <p:cNvSpPr/>
            <p:nvPr/>
          </p:nvSpPr>
          <p:spPr>
            <a:xfrm>
              <a:off x="4196350" y="3879875"/>
              <a:ext cx="372525" cy="225900"/>
            </a:xfrm>
            <a:custGeom>
              <a:rect b="b" l="l" r="r" t="t"/>
              <a:pathLst>
                <a:path extrusionOk="0" h="9036" w="14901">
                  <a:moveTo>
                    <a:pt x="4597" y="2378"/>
                  </a:moveTo>
                  <a:cubicBezTo>
                    <a:pt x="4914" y="2695"/>
                    <a:pt x="5706" y="2537"/>
                    <a:pt x="6182" y="2537"/>
                  </a:cubicBezTo>
                  <a:cubicBezTo>
                    <a:pt x="7609" y="2695"/>
                    <a:pt x="9669" y="3805"/>
                    <a:pt x="10779" y="4439"/>
                  </a:cubicBezTo>
                  <a:cubicBezTo>
                    <a:pt x="12205" y="5231"/>
                    <a:pt x="13315" y="6341"/>
                    <a:pt x="14742" y="6975"/>
                  </a:cubicBezTo>
                  <a:cubicBezTo>
                    <a:pt x="13315" y="6816"/>
                    <a:pt x="12205" y="5548"/>
                    <a:pt x="10779" y="4914"/>
                  </a:cubicBezTo>
                  <a:cubicBezTo>
                    <a:pt x="10145" y="4597"/>
                    <a:pt x="9194" y="4122"/>
                    <a:pt x="8560" y="4122"/>
                  </a:cubicBezTo>
                  <a:cubicBezTo>
                    <a:pt x="7450" y="3963"/>
                    <a:pt x="6499" y="4122"/>
                    <a:pt x="5706" y="4439"/>
                  </a:cubicBezTo>
                  <a:cubicBezTo>
                    <a:pt x="4597" y="4914"/>
                    <a:pt x="3646" y="5548"/>
                    <a:pt x="2853" y="6182"/>
                  </a:cubicBezTo>
                  <a:cubicBezTo>
                    <a:pt x="4597" y="6499"/>
                    <a:pt x="5548" y="5073"/>
                    <a:pt x="7609" y="5231"/>
                  </a:cubicBezTo>
                  <a:cubicBezTo>
                    <a:pt x="6341" y="5548"/>
                    <a:pt x="5389" y="5865"/>
                    <a:pt x="4597" y="6499"/>
                  </a:cubicBezTo>
                  <a:cubicBezTo>
                    <a:pt x="5865" y="6182"/>
                    <a:pt x="9194" y="6658"/>
                    <a:pt x="10303" y="7451"/>
                  </a:cubicBezTo>
                  <a:cubicBezTo>
                    <a:pt x="7926" y="6816"/>
                    <a:pt x="4280" y="7292"/>
                    <a:pt x="1585" y="7609"/>
                  </a:cubicBezTo>
                  <a:cubicBezTo>
                    <a:pt x="4121" y="8402"/>
                    <a:pt x="8084" y="7292"/>
                    <a:pt x="10303" y="8402"/>
                  </a:cubicBezTo>
                  <a:cubicBezTo>
                    <a:pt x="7133" y="8243"/>
                    <a:pt x="3170" y="9036"/>
                    <a:pt x="0" y="8402"/>
                  </a:cubicBezTo>
                  <a:cubicBezTo>
                    <a:pt x="1110" y="6975"/>
                    <a:pt x="2061" y="5390"/>
                    <a:pt x="3170" y="3805"/>
                  </a:cubicBezTo>
                  <a:cubicBezTo>
                    <a:pt x="3646" y="3329"/>
                    <a:pt x="3804" y="2695"/>
                    <a:pt x="4280" y="2378"/>
                  </a:cubicBezTo>
                  <a:cubicBezTo>
                    <a:pt x="5231" y="1427"/>
                    <a:pt x="6499" y="952"/>
                    <a:pt x="7292" y="1"/>
                  </a:cubicBezTo>
                  <a:cubicBezTo>
                    <a:pt x="10462" y="1427"/>
                    <a:pt x="12681" y="3963"/>
                    <a:pt x="14900" y="6182"/>
                  </a:cubicBezTo>
                  <a:cubicBezTo>
                    <a:pt x="13156" y="5231"/>
                    <a:pt x="11096" y="3646"/>
                    <a:pt x="8877" y="2695"/>
                  </a:cubicBezTo>
                  <a:cubicBezTo>
                    <a:pt x="8084" y="2378"/>
                    <a:pt x="7133" y="2061"/>
                    <a:pt x="6499" y="1903"/>
                  </a:cubicBezTo>
                  <a:cubicBezTo>
                    <a:pt x="5865" y="1903"/>
                    <a:pt x="4755" y="1903"/>
                    <a:pt x="4597" y="237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38"/>
            <p:cNvSpPr/>
            <p:nvPr/>
          </p:nvSpPr>
          <p:spPr>
            <a:xfrm>
              <a:off x="2100050" y="3982900"/>
              <a:ext cx="174400" cy="67400"/>
            </a:xfrm>
            <a:custGeom>
              <a:rect b="b" l="l" r="r" t="t"/>
              <a:pathLst>
                <a:path extrusionOk="0" h="2696" w="6976">
                  <a:moveTo>
                    <a:pt x="6975" y="2220"/>
                  </a:moveTo>
                  <a:cubicBezTo>
                    <a:pt x="6817" y="2537"/>
                    <a:pt x="6658" y="2537"/>
                    <a:pt x="6500" y="2695"/>
                  </a:cubicBezTo>
                  <a:cubicBezTo>
                    <a:pt x="6024" y="2061"/>
                    <a:pt x="5232" y="1903"/>
                    <a:pt x="4439" y="1586"/>
                  </a:cubicBezTo>
                  <a:cubicBezTo>
                    <a:pt x="4281" y="1586"/>
                    <a:pt x="4122" y="1269"/>
                    <a:pt x="3805" y="1269"/>
                  </a:cubicBezTo>
                  <a:cubicBezTo>
                    <a:pt x="2695" y="1110"/>
                    <a:pt x="793" y="1903"/>
                    <a:pt x="1" y="2220"/>
                  </a:cubicBezTo>
                  <a:cubicBezTo>
                    <a:pt x="952" y="476"/>
                    <a:pt x="5866" y="1"/>
                    <a:pt x="6975" y="222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38"/>
            <p:cNvSpPr/>
            <p:nvPr/>
          </p:nvSpPr>
          <p:spPr>
            <a:xfrm>
              <a:off x="4073500" y="4173125"/>
              <a:ext cx="257600" cy="87200"/>
            </a:xfrm>
            <a:custGeom>
              <a:rect b="b" l="l" r="r" t="t"/>
              <a:pathLst>
                <a:path extrusionOk="0" h="3488" w="10304">
                  <a:moveTo>
                    <a:pt x="0" y="3012"/>
                  </a:moveTo>
                  <a:cubicBezTo>
                    <a:pt x="793" y="2219"/>
                    <a:pt x="1427" y="1585"/>
                    <a:pt x="1902" y="793"/>
                  </a:cubicBezTo>
                  <a:cubicBezTo>
                    <a:pt x="2061" y="793"/>
                    <a:pt x="2061" y="634"/>
                    <a:pt x="2220" y="634"/>
                  </a:cubicBezTo>
                  <a:cubicBezTo>
                    <a:pt x="2378" y="476"/>
                    <a:pt x="2537" y="159"/>
                    <a:pt x="2537" y="0"/>
                  </a:cubicBezTo>
                  <a:cubicBezTo>
                    <a:pt x="3171" y="317"/>
                    <a:pt x="3646" y="634"/>
                    <a:pt x="4280" y="793"/>
                  </a:cubicBezTo>
                  <a:cubicBezTo>
                    <a:pt x="5390" y="951"/>
                    <a:pt x="6499" y="634"/>
                    <a:pt x="7450" y="634"/>
                  </a:cubicBezTo>
                  <a:cubicBezTo>
                    <a:pt x="8560" y="634"/>
                    <a:pt x="9511" y="1110"/>
                    <a:pt x="10303" y="1268"/>
                  </a:cubicBezTo>
                  <a:cubicBezTo>
                    <a:pt x="8718" y="1268"/>
                    <a:pt x="6658" y="951"/>
                    <a:pt x="4597" y="1110"/>
                  </a:cubicBezTo>
                  <a:cubicBezTo>
                    <a:pt x="3963" y="1110"/>
                    <a:pt x="3012" y="1268"/>
                    <a:pt x="2537" y="1427"/>
                  </a:cubicBezTo>
                  <a:cubicBezTo>
                    <a:pt x="2220" y="1585"/>
                    <a:pt x="2220" y="1902"/>
                    <a:pt x="1744" y="2061"/>
                  </a:cubicBezTo>
                  <a:cubicBezTo>
                    <a:pt x="2220" y="2695"/>
                    <a:pt x="3171" y="2219"/>
                    <a:pt x="3963" y="2536"/>
                  </a:cubicBezTo>
                  <a:cubicBezTo>
                    <a:pt x="4597" y="2695"/>
                    <a:pt x="4914" y="3170"/>
                    <a:pt x="5390" y="3487"/>
                  </a:cubicBezTo>
                  <a:cubicBezTo>
                    <a:pt x="5390" y="3487"/>
                    <a:pt x="5390" y="3487"/>
                    <a:pt x="5231" y="3487"/>
                  </a:cubicBezTo>
                  <a:cubicBezTo>
                    <a:pt x="3805" y="3012"/>
                    <a:pt x="2061" y="2853"/>
                    <a:pt x="0" y="285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38"/>
            <p:cNvSpPr/>
            <p:nvPr/>
          </p:nvSpPr>
          <p:spPr>
            <a:xfrm>
              <a:off x="3974425" y="4577325"/>
              <a:ext cx="27775" cy="7950"/>
            </a:xfrm>
            <a:custGeom>
              <a:rect b="b" l="l" r="r" t="t"/>
              <a:pathLst>
                <a:path extrusionOk="0" h="318" w="1111">
                  <a:moveTo>
                    <a:pt x="952" y="0"/>
                  </a:moveTo>
                  <a:cubicBezTo>
                    <a:pt x="1110" y="317"/>
                    <a:pt x="318" y="317"/>
                    <a:pt x="1" y="317"/>
                  </a:cubicBezTo>
                  <a:cubicBezTo>
                    <a:pt x="159" y="159"/>
                    <a:pt x="635" y="159"/>
                    <a:pt x="9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38"/>
            <p:cNvSpPr/>
            <p:nvPr/>
          </p:nvSpPr>
          <p:spPr>
            <a:xfrm>
              <a:off x="3360200" y="4862625"/>
              <a:ext cx="15875" cy="11925"/>
            </a:xfrm>
            <a:custGeom>
              <a:rect b="b" l="l" r="r" t="t"/>
              <a:pathLst>
                <a:path extrusionOk="0" h="477" w="635">
                  <a:moveTo>
                    <a:pt x="635" y="1"/>
                  </a:moveTo>
                  <a:cubicBezTo>
                    <a:pt x="635" y="159"/>
                    <a:pt x="318" y="318"/>
                    <a:pt x="1" y="477"/>
                  </a:cubicBezTo>
                  <a:cubicBezTo>
                    <a:pt x="159" y="159"/>
                    <a:pt x="476" y="159"/>
                    <a:pt x="6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38"/>
            <p:cNvSpPr/>
            <p:nvPr/>
          </p:nvSpPr>
          <p:spPr>
            <a:xfrm>
              <a:off x="3035250" y="4957750"/>
              <a:ext cx="11925" cy="15875"/>
            </a:xfrm>
            <a:custGeom>
              <a:rect b="b" l="l" r="r" t="t"/>
              <a:pathLst>
                <a:path extrusionOk="0" h="635" w="477">
                  <a:moveTo>
                    <a:pt x="476" y="0"/>
                  </a:moveTo>
                  <a:cubicBezTo>
                    <a:pt x="318" y="159"/>
                    <a:pt x="159" y="317"/>
                    <a:pt x="159" y="634"/>
                  </a:cubicBezTo>
                  <a:cubicBezTo>
                    <a:pt x="1" y="476"/>
                    <a:pt x="159" y="0"/>
                    <a:pt x="4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38"/>
            <p:cNvSpPr/>
            <p:nvPr/>
          </p:nvSpPr>
          <p:spPr>
            <a:xfrm>
              <a:off x="2956000" y="4989450"/>
              <a:ext cx="31725" cy="47575"/>
            </a:xfrm>
            <a:custGeom>
              <a:rect b="b" l="l" r="r" t="t"/>
              <a:pathLst>
                <a:path extrusionOk="0" h="1903" w="1269">
                  <a:moveTo>
                    <a:pt x="1269" y="0"/>
                  </a:moveTo>
                  <a:cubicBezTo>
                    <a:pt x="1269" y="793"/>
                    <a:pt x="476" y="1268"/>
                    <a:pt x="1" y="1902"/>
                  </a:cubicBezTo>
                  <a:cubicBezTo>
                    <a:pt x="318" y="1268"/>
                    <a:pt x="793" y="476"/>
                    <a:pt x="1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38"/>
            <p:cNvSpPr/>
            <p:nvPr/>
          </p:nvSpPr>
          <p:spPr>
            <a:xfrm>
              <a:off x="3685150" y="5056800"/>
              <a:ext cx="23800" cy="51550"/>
            </a:xfrm>
            <a:custGeom>
              <a:rect b="b" l="l" r="r" t="t"/>
              <a:pathLst>
                <a:path extrusionOk="0" h="2062" w="952">
                  <a:moveTo>
                    <a:pt x="952" y="1"/>
                  </a:moveTo>
                  <a:cubicBezTo>
                    <a:pt x="635" y="635"/>
                    <a:pt x="317" y="1428"/>
                    <a:pt x="0" y="2062"/>
                  </a:cubicBezTo>
                  <a:cubicBezTo>
                    <a:pt x="159" y="1428"/>
                    <a:pt x="476" y="476"/>
                    <a:pt x="9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38"/>
            <p:cNvSpPr/>
            <p:nvPr/>
          </p:nvSpPr>
          <p:spPr>
            <a:xfrm>
              <a:off x="3506825" y="404550"/>
              <a:ext cx="245725" cy="241750"/>
            </a:xfrm>
            <a:custGeom>
              <a:rect b="b" l="l" r="r" t="t"/>
              <a:pathLst>
                <a:path extrusionOk="0" h="9670" w="9829">
                  <a:moveTo>
                    <a:pt x="9828" y="0"/>
                  </a:moveTo>
                  <a:cubicBezTo>
                    <a:pt x="9036" y="476"/>
                    <a:pt x="8402" y="1268"/>
                    <a:pt x="7609" y="1903"/>
                  </a:cubicBezTo>
                  <a:cubicBezTo>
                    <a:pt x="6658" y="3329"/>
                    <a:pt x="6182" y="5707"/>
                    <a:pt x="4914" y="7133"/>
                  </a:cubicBezTo>
                  <a:cubicBezTo>
                    <a:pt x="4280" y="7926"/>
                    <a:pt x="3012" y="8560"/>
                    <a:pt x="2061" y="9194"/>
                  </a:cubicBezTo>
                  <a:cubicBezTo>
                    <a:pt x="1744" y="9352"/>
                    <a:pt x="1427" y="9670"/>
                    <a:pt x="1110" y="9194"/>
                  </a:cubicBezTo>
                  <a:cubicBezTo>
                    <a:pt x="2220" y="8401"/>
                    <a:pt x="3646" y="8243"/>
                    <a:pt x="4439" y="7133"/>
                  </a:cubicBezTo>
                  <a:cubicBezTo>
                    <a:pt x="4914" y="6658"/>
                    <a:pt x="5231" y="5865"/>
                    <a:pt x="5390" y="5073"/>
                  </a:cubicBezTo>
                  <a:cubicBezTo>
                    <a:pt x="5707" y="4439"/>
                    <a:pt x="6024" y="3646"/>
                    <a:pt x="5865" y="3012"/>
                  </a:cubicBezTo>
                  <a:cubicBezTo>
                    <a:pt x="4756" y="4122"/>
                    <a:pt x="4756" y="5865"/>
                    <a:pt x="3805" y="6975"/>
                  </a:cubicBezTo>
                  <a:cubicBezTo>
                    <a:pt x="2854" y="7767"/>
                    <a:pt x="1586" y="7926"/>
                    <a:pt x="635" y="8560"/>
                  </a:cubicBezTo>
                  <a:cubicBezTo>
                    <a:pt x="476" y="8243"/>
                    <a:pt x="318" y="7926"/>
                    <a:pt x="1" y="7609"/>
                  </a:cubicBezTo>
                  <a:cubicBezTo>
                    <a:pt x="318" y="7292"/>
                    <a:pt x="476" y="6816"/>
                    <a:pt x="793" y="6499"/>
                  </a:cubicBezTo>
                  <a:lnTo>
                    <a:pt x="2061" y="6499"/>
                  </a:lnTo>
                  <a:cubicBezTo>
                    <a:pt x="1903" y="6975"/>
                    <a:pt x="1427" y="6975"/>
                    <a:pt x="1427" y="7609"/>
                  </a:cubicBezTo>
                  <a:cubicBezTo>
                    <a:pt x="3488" y="6975"/>
                    <a:pt x="4122" y="4914"/>
                    <a:pt x="5231" y="3171"/>
                  </a:cubicBezTo>
                  <a:cubicBezTo>
                    <a:pt x="5707" y="2537"/>
                    <a:pt x="6024" y="1903"/>
                    <a:pt x="6499" y="1427"/>
                  </a:cubicBezTo>
                  <a:cubicBezTo>
                    <a:pt x="7450" y="793"/>
                    <a:pt x="8402" y="476"/>
                    <a:pt x="9670" y="0"/>
                  </a:cubicBezTo>
                  <a:lnTo>
                    <a:pt x="982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7" name="Google Shape;9137;p38"/>
          <p:cNvGrpSpPr/>
          <p:nvPr/>
        </p:nvGrpSpPr>
        <p:grpSpPr>
          <a:xfrm>
            <a:off x="7681381" y="483510"/>
            <a:ext cx="830449" cy="825908"/>
            <a:chOff x="1176725" y="231175"/>
            <a:chExt cx="5079200" cy="5051425"/>
          </a:xfrm>
        </p:grpSpPr>
        <p:sp>
          <p:nvSpPr>
            <p:cNvPr id="9138" name="Google Shape;9138;p38"/>
            <p:cNvSpPr/>
            <p:nvPr/>
          </p:nvSpPr>
          <p:spPr>
            <a:xfrm>
              <a:off x="1176725" y="231175"/>
              <a:ext cx="5079200" cy="5051425"/>
            </a:xfrm>
            <a:custGeom>
              <a:rect b="b" l="l" r="r" t="t"/>
              <a:pathLst>
                <a:path extrusionOk="0" h="202057" w="203168">
                  <a:moveTo>
                    <a:pt x="198449" y="92702"/>
                  </a:moveTo>
                  <a:cubicBezTo>
                    <a:pt x="199837" y="91314"/>
                    <a:pt x="201224" y="89371"/>
                    <a:pt x="201780" y="87984"/>
                  </a:cubicBezTo>
                  <a:cubicBezTo>
                    <a:pt x="203167" y="82433"/>
                    <a:pt x="200947" y="75216"/>
                    <a:pt x="198726" y="71886"/>
                  </a:cubicBezTo>
                  <a:cubicBezTo>
                    <a:pt x="195673" y="68000"/>
                    <a:pt x="190678" y="66335"/>
                    <a:pt x="185404" y="65780"/>
                  </a:cubicBezTo>
                  <a:cubicBezTo>
                    <a:pt x="185959" y="67167"/>
                    <a:pt x="187069" y="68278"/>
                    <a:pt x="187902" y="69943"/>
                  </a:cubicBezTo>
                  <a:cubicBezTo>
                    <a:pt x="189845" y="75494"/>
                    <a:pt x="185959" y="79935"/>
                    <a:pt x="182073" y="81045"/>
                  </a:cubicBezTo>
                  <a:cubicBezTo>
                    <a:pt x="180131" y="81878"/>
                    <a:pt x="177633" y="81878"/>
                    <a:pt x="175135" y="82433"/>
                  </a:cubicBezTo>
                  <a:cubicBezTo>
                    <a:pt x="167641" y="83820"/>
                    <a:pt x="159314" y="83265"/>
                    <a:pt x="150433" y="83265"/>
                  </a:cubicBezTo>
                  <a:cubicBezTo>
                    <a:pt x="138776" y="83265"/>
                    <a:pt x="126564" y="83543"/>
                    <a:pt x="118237" y="83543"/>
                  </a:cubicBezTo>
                  <a:cubicBezTo>
                    <a:pt x="117960" y="75494"/>
                    <a:pt x="117960" y="66335"/>
                    <a:pt x="117682" y="56898"/>
                  </a:cubicBezTo>
                  <a:cubicBezTo>
                    <a:pt x="117682" y="52735"/>
                    <a:pt x="117127" y="48294"/>
                    <a:pt x="117404" y="43853"/>
                  </a:cubicBezTo>
                  <a:cubicBezTo>
                    <a:pt x="117682" y="39413"/>
                    <a:pt x="117404" y="34694"/>
                    <a:pt x="117960" y="30808"/>
                  </a:cubicBezTo>
                  <a:cubicBezTo>
                    <a:pt x="118237" y="29421"/>
                    <a:pt x="119070" y="28033"/>
                    <a:pt x="119625" y="26090"/>
                  </a:cubicBezTo>
                  <a:cubicBezTo>
                    <a:pt x="119902" y="24425"/>
                    <a:pt x="120180" y="22482"/>
                    <a:pt x="120457" y="21094"/>
                  </a:cubicBezTo>
                  <a:cubicBezTo>
                    <a:pt x="121013" y="19429"/>
                    <a:pt x="124343" y="15543"/>
                    <a:pt x="126008" y="14988"/>
                  </a:cubicBezTo>
                  <a:cubicBezTo>
                    <a:pt x="130172" y="13045"/>
                    <a:pt x="132947" y="16653"/>
                    <a:pt x="135723" y="16098"/>
                  </a:cubicBezTo>
                  <a:cubicBezTo>
                    <a:pt x="136000" y="13045"/>
                    <a:pt x="134335" y="10825"/>
                    <a:pt x="133502" y="8327"/>
                  </a:cubicBezTo>
                  <a:cubicBezTo>
                    <a:pt x="133225" y="7772"/>
                    <a:pt x="132947" y="6939"/>
                    <a:pt x="132670" y="6107"/>
                  </a:cubicBezTo>
                  <a:cubicBezTo>
                    <a:pt x="131837" y="4719"/>
                    <a:pt x="127674" y="2498"/>
                    <a:pt x="126008" y="1943"/>
                  </a:cubicBezTo>
                  <a:cubicBezTo>
                    <a:pt x="125453" y="1943"/>
                    <a:pt x="124898" y="1943"/>
                    <a:pt x="124066" y="1943"/>
                  </a:cubicBezTo>
                  <a:cubicBezTo>
                    <a:pt x="122955" y="1666"/>
                    <a:pt x="121845" y="833"/>
                    <a:pt x="120735" y="833"/>
                  </a:cubicBezTo>
                  <a:cubicBezTo>
                    <a:pt x="117960" y="556"/>
                    <a:pt x="114629" y="833"/>
                    <a:pt x="112686" y="1388"/>
                  </a:cubicBezTo>
                  <a:cubicBezTo>
                    <a:pt x="105747" y="2776"/>
                    <a:pt x="103527" y="10270"/>
                    <a:pt x="101584" y="16653"/>
                  </a:cubicBezTo>
                  <a:cubicBezTo>
                    <a:pt x="101029" y="14433"/>
                    <a:pt x="100196" y="12490"/>
                    <a:pt x="99086" y="10825"/>
                  </a:cubicBezTo>
                  <a:cubicBezTo>
                    <a:pt x="98253" y="8604"/>
                    <a:pt x="96866" y="6107"/>
                    <a:pt x="95200" y="4719"/>
                  </a:cubicBezTo>
                  <a:cubicBezTo>
                    <a:pt x="94645" y="4441"/>
                    <a:pt x="94645" y="4164"/>
                    <a:pt x="94368" y="3886"/>
                  </a:cubicBezTo>
                  <a:cubicBezTo>
                    <a:pt x="91315" y="1388"/>
                    <a:pt x="87984" y="0"/>
                    <a:pt x="82433" y="278"/>
                  </a:cubicBezTo>
                  <a:cubicBezTo>
                    <a:pt x="75494" y="833"/>
                    <a:pt x="67723" y="6384"/>
                    <a:pt x="66613" y="11658"/>
                  </a:cubicBezTo>
                  <a:cubicBezTo>
                    <a:pt x="66058" y="13323"/>
                    <a:pt x="66335" y="14988"/>
                    <a:pt x="66335" y="16376"/>
                  </a:cubicBezTo>
                  <a:cubicBezTo>
                    <a:pt x="67445" y="16376"/>
                    <a:pt x="68001" y="15543"/>
                    <a:pt x="68833" y="15821"/>
                  </a:cubicBezTo>
                  <a:cubicBezTo>
                    <a:pt x="69943" y="14988"/>
                    <a:pt x="71609" y="14155"/>
                    <a:pt x="73274" y="13878"/>
                  </a:cubicBezTo>
                  <a:cubicBezTo>
                    <a:pt x="74662" y="14155"/>
                    <a:pt x="76050" y="14711"/>
                    <a:pt x="77715" y="14433"/>
                  </a:cubicBezTo>
                  <a:cubicBezTo>
                    <a:pt x="81045" y="16376"/>
                    <a:pt x="81878" y="19151"/>
                    <a:pt x="82711" y="23315"/>
                  </a:cubicBezTo>
                  <a:cubicBezTo>
                    <a:pt x="83266" y="24980"/>
                    <a:pt x="83821" y="26923"/>
                    <a:pt x="84098" y="28311"/>
                  </a:cubicBezTo>
                  <a:cubicBezTo>
                    <a:pt x="84654" y="32196"/>
                    <a:pt x="84376" y="36915"/>
                    <a:pt x="84654" y="41355"/>
                  </a:cubicBezTo>
                  <a:cubicBezTo>
                    <a:pt x="85209" y="54678"/>
                    <a:pt x="84654" y="69665"/>
                    <a:pt x="84654" y="82433"/>
                  </a:cubicBezTo>
                  <a:cubicBezTo>
                    <a:pt x="69666" y="82155"/>
                    <a:pt x="51070" y="82988"/>
                    <a:pt x="34695" y="82155"/>
                  </a:cubicBezTo>
                  <a:cubicBezTo>
                    <a:pt x="29144" y="81878"/>
                    <a:pt x="22760" y="82433"/>
                    <a:pt x="19707" y="80212"/>
                  </a:cubicBezTo>
                  <a:cubicBezTo>
                    <a:pt x="17764" y="78825"/>
                    <a:pt x="14989" y="74106"/>
                    <a:pt x="16099" y="70498"/>
                  </a:cubicBezTo>
                  <a:cubicBezTo>
                    <a:pt x="16376" y="69388"/>
                    <a:pt x="17487" y="69110"/>
                    <a:pt x="17487" y="67723"/>
                  </a:cubicBezTo>
                  <a:cubicBezTo>
                    <a:pt x="17487" y="66890"/>
                    <a:pt x="16654" y="66612"/>
                    <a:pt x="16376" y="65780"/>
                  </a:cubicBezTo>
                  <a:cubicBezTo>
                    <a:pt x="10548" y="66890"/>
                    <a:pt x="5552" y="69388"/>
                    <a:pt x="3054" y="74106"/>
                  </a:cubicBezTo>
                  <a:cubicBezTo>
                    <a:pt x="1666" y="77714"/>
                    <a:pt x="1" y="82155"/>
                    <a:pt x="834" y="87151"/>
                  </a:cubicBezTo>
                  <a:cubicBezTo>
                    <a:pt x="1111" y="89649"/>
                    <a:pt x="3331" y="92702"/>
                    <a:pt x="4442" y="93812"/>
                  </a:cubicBezTo>
                  <a:cubicBezTo>
                    <a:pt x="7495" y="97143"/>
                    <a:pt x="13046" y="98531"/>
                    <a:pt x="15821" y="101306"/>
                  </a:cubicBezTo>
                  <a:cubicBezTo>
                    <a:pt x="10548" y="102694"/>
                    <a:pt x="6662" y="104637"/>
                    <a:pt x="3887" y="107967"/>
                  </a:cubicBezTo>
                  <a:cubicBezTo>
                    <a:pt x="1" y="112686"/>
                    <a:pt x="1389" y="122122"/>
                    <a:pt x="4164" y="126841"/>
                  </a:cubicBezTo>
                  <a:cubicBezTo>
                    <a:pt x="4997" y="128228"/>
                    <a:pt x="6107" y="129061"/>
                    <a:pt x="7217" y="130171"/>
                  </a:cubicBezTo>
                  <a:cubicBezTo>
                    <a:pt x="8327" y="131004"/>
                    <a:pt x="8882" y="131837"/>
                    <a:pt x="9715" y="132669"/>
                  </a:cubicBezTo>
                  <a:cubicBezTo>
                    <a:pt x="11658" y="134057"/>
                    <a:pt x="14156" y="135167"/>
                    <a:pt x="16654" y="135445"/>
                  </a:cubicBezTo>
                  <a:cubicBezTo>
                    <a:pt x="17209" y="134890"/>
                    <a:pt x="16654" y="134890"/>
                    <a:pt x="16376" y="134334"/>
                  </a:cubicBezTo>
                  <a:cubicBezTo>
                    <a:pt x="16376" y="134057"/>
                    <a:pt x="16654" y="133779"/>
                    <a:pt x="16654" y="133224"/>
                  </a:cubicBezTo>
                  <a:cubicBezTo>
                    <a:pt x="16376" y="132392"/>
                    <a:pt x="15821" y="131837"/>
                    <a:pt x="15544" y="130726"/>
                  </a:cubicBezTo>
                  <a:cubicBezTo>
                    <a:pt x="14989" y="126008"/>
                    <a:pt x="17764" y="123510"/>
                    <a:pt x="20540" y="121845"/>
                  </a:cubicBezTo>
                  <a:cubicBezTo>
                    <a:pt x="23870" y="119902"/>
                    <a:pt x="29144" y="119347"/>
                    <a:pt x="34695" y="119069"/>
                  </a:cubicBezTo>
                  <a:cubicBezTo>
                    <a:pt x="50515" y="117959"/>
                    <a:pt x="69943" y="119069"/>
                    <a:pt x="84654" y="119069"/>
                  </a:cubicBezTo>
                  <a:cubicBezTo>
                    <a:pt x="84376" y="129894"/>
                    <a:pt x="84376" y="141551"/>
                    <a:pt x="84376" y="154041"/>
                  </a:cubicBezTo>
                  <a:cubicBezTo>
                    <a:pt x="84376" y="159314"/>
                    <a:pt x="84376" y="164865"/>
                    <a:pt x="83543" y="170416"/>
                  </a:cubicBezTo>
                  <a:cubicBezTo>
                    <a:pt x="82988" y="172636"/>
                    <a:pt x="82433" y="175134"/>
                    <a:pt x="81878" y="177632"/>
                  </a:cubicBezTo>
                  <a:cubicBezTo>
                    <a:pt x="81323" y="179575"/>
                    <a:pt x="80768" y="182906"/>
                    <a:pt x="79380" y="184016"/>
                  </a:cubicBezTo>
                  <a:cubicBezTo>
                    <a:pt x="77715" y="185126"/>
                    <a:pt x="74107" y="185126"/>
                    <a:pt x="71331" y="184849"/>
                  </a:cubicBezTo>
                  <a:cubicBezTo>
                    <a:pt x="69666" y="184849"/>
                    <a:pt x="67723" y="184016"/>
                    <a:pt x="66335" y="185126"/>
                  </a:cubicBezTo>
                  <a:cubicBezTo>
                    <a:pt x="66335" y="187069"/>
                    <a:pt x="67168" y="189012"/>
                    <a:pt x="68001" y="190677"/>
                  </a:cubicBezTo>
                  <a:cubicBezTo>
                    <a:pt x="69111" y="192342"/>
                    <a:pt x="69943" y="194008"/>
                    <a:pt x="70776" y="195395"/>
                  </a:cubicBezTo>
                  <a:cubicBezTo>
                    <a:pt x="74107" y="199281"/>
                    <a:pt x="83543" y="202057"/>
                    <a:pt x="90205" y="199559"/>
                  </a:cubicBezTo>
                  <a:cubicBezTo>
                    <a:pt x="95756" y="197616"/>
                    <a:pt x="98253" y="191787"/>
                    <a:pt x="100196" y="186514"/>
                  </a:cubicBezTo>
                  <a:cubicBezTo>
                    <a:pt x="102972" y="194285"/>
                    <a:pt x="108245" y="201224"/>
                    <a:pt x="118792" y="200114"/>
                  </a:cubicBezTo>
                  <a:cubicBezTo>
                    <a:pt x="127396" y="199004"/>
                    <a:pt x="134057" y="193730"/>
                    <a:pt x="135723" y="185681"/>
                  </a:cubicBezTo>
                  <a:cubicBezTo>
                    <a:pt x="132947" y="187346"/>
                    <a:pt x="123788" y="187069"/>
                    <a:pt x="121845" y="184571"/>
                  </a:cubicBezTo>
                  <a:cubicBezTo>
                    <a:pt x="119902" y="182351"/>
                    <a:pt x="119070" y="173747"/>
                    <a:pt x="118792" y="169861"/>
                  </a:cubicBezTo>
                  <a:cubicBezTo>
                    <a:pt x="118515" y="163755"/>
                    <a:pt x="117960" y="158481"/>
                    <a:pt x="118237" y="153208"/>
                  </a:cubicBezTo>
                  <a:cubicBezTo>
                    <a:pt x="118792" y="140996"/>
                    <a:pt x="118237" y="128784"/>
                    <a:pt x="119347" y="119069"/>
                  </a:cubicBezTo>
                  <a:cubicBezTo>
                    <a:pt x="129894" y="118792"/>
                    <a:pt x="140996" y="118514"/>
                    <a:pt x="153486" y="118514"/>
                  </a:cubicBezTo>
                  <a:cubicBezTo>
                    <a:pt x="158759" y="118514"/>
                    <a:pt x="164310" y="119069"/>
                    <a:pt x="170416" y="119347"/>
                  </a:cubicBezTo>
                  <a:cubicBezTo>
                    <a:pt x="172914" y="119624"/>
                    <a:pt x="175690" y="119902"/>
                    <a:pt x="178465" y="120179"/>
                  </a:cubicBezTo>
                  <a:cubicBezTo>
                    <a:pt x="183184" y="121012"/>
                    <a:pt x="186514" y="122400"/>
                    <a:pt x="187347" y="126841"/>
                  </a:cubicBezTo>
                  <a:cubicBezTo>
                    <a:pt x="187624" y="130171"/>
                    <a:pt x="185682" y="131837"/>
                    <a:pt x="186514" y="134057"/>
                  </a:cubicBezTo>
                  <a:cubicBezTo>
                    <a:pt x="186514" y="134612"/>
                    <a:pt x="184849" y="135167"/>
                    <a:pt x="185682" y="135445"/>
                  </a:cubicBezTo>
                  <a:cubicBezTo>
                    <a:pt x="187902" y="135167"/>
                    <a:pt x="190400" y="134057"/>
                    <a:pt x="192065" y="132947"/>
                  </a:cubicBezTo>
                  <a:cubicBezTo>
                    <a:pt x="193175" y="132392"/>
                    <a:pt x="193453" y="131559"/>
                    <a:pt x="194563" y="130449"/>
                  </a:cubicBezTo>
                  <a:cubicBezTo>
                    <a:pt x="195118" y="129616"/>
                    <a:pt x="196229" y="129061"/>
                    <a:pt x="196784" y="128506"/>
                  </a:cubicBezTo>
                  <a:cubicBezTo>
                    <a:pt x="197616" y="127396"/>
                    <a:pt x="198171" y="125730"/>
                    <a:pt x="199004" y="124620"/>
                  </a:cubicBezTo>
                  <a:cubicBezTo>
                    <a:pt x="199837" y="122955"/>
                    <a:pt x="200947" y="121567"/>
                    <a:pt x="200947" y="120457"/>
                  </a:cubicBezTo>
                  <a:cubicBezTo>
                    <a:pt x="201780" y="116571"/>
                    <a:pt x="200392" y="111853"/>
                    <a:pt x="199282" y="109077"/>
                  </a:cubicBezTo>
                  <a:cubicBezTo>
                    <a:pt x="198726" y="107412"/>
                    <a:pt x="196784" y="106302"/>
                    <a:pt x="195673" y="105192"/>
                  </a:cubicBezTo>
                  <a:cubicBezTo>
                    <a:pt x="193731" y="102971"/>
                    <a:pt x="192898" y="100751"/>
                    <a:pt x="190400" y="99641"/>
                  </a:cubicBezTo>
                  <a:cubicBezTo>
                    <a:pt x="193731" y="97975"/>
                    <a:pt x="196229" y="95755"/>
                    <a:pt x="198726" y="92702"/>
                  </a:cubicBez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38"/>
            <p:cNvSpPr/>
            <p:nvPr/>
          </p:nvSpPr>
          <p:spPr>
            <a:xfrm>
              <a:off x="2966925" y="314450"/>
              <a:ext cx="700850" cy="2262050"/>
            </a:xfrm>
            <a:custGeom>
              <a:rect b="b" l="l" r="r" t="t"/>
              <a:pathLst>
                <a:path extrusionOk="0" h="90482" w="28034">
                  <a:moveTo>
                    <a:pt x="24980" y="9714"/>
                  </a:moveTo>
                  <a:cubicBezTo>
                    <a:pt x="21650" y="5829"/>
                    <a:pt x="17764" y="278"/>
                    <a:pt x="10548" y="2220"/>
                  </a:cubicBezTo>
                  <a:cubicBezTo>
                    <a:pt x="11658" y="3053"/>
                    <a:pt x="12768" y="2220"/>
                    <a:pt x="14156" y="2498"/>
                  </a:cubicBezTo>
                  <a:cubicBezTo>
                    <a:pt x="15266" y="2776"/>
                    <a:pt x="17209" y="3886"/>
                    <a:pt x="18041" y="4718"/>
                  </a:cubicBezTo>
                  <a:cubicBezTo>
                    <a:pt x="21094" y="6939"/>
                    <a:pt x="23592" y="10547"/>
                    <a:pt x="25258" y="14710"/>
                  </a:cubicBezTo>
                  <a:cubicBezTo>
                    <a:pt x="26368" y="18318"/>
                    <a:pt x="27478" y="20539"/>
                    <a:pt x="27478" y="24980"/>
                  </a:cubicBezTo>
                  <a:cubicBezTo>
                    <a:pt x="28033" y="30253"/>
                    <a:pt x="27478" y="36082"/>
                    <a:pt x="27478" y="41910"/>
                  </a:cubicBezTo>
                  <a:cubicBezTo>
                    <a:pt x="27478" y="57453"/>
                    <a:pt x="27756" y="75771"/>
                    <a:pt x="27756" y="90481"/>
                  </a:cubicBezTo>
                  <a:cubicBezTo>
                    <a:pt x="26368" y="76326"/>
                    <a:pt x="27201" y="61894"/>
                    <a:pt x="26645" y="47183"/>
                  </a:cubicBezTo>
                  <a:cubicBezTo>
                    <a:pt x="26368" y="41910"/>
                    <a:pt x="26090" y="36637"/>
                    <a:pt x="26645" y="31918"/>
                  </a:cubicBezTo>
                  <a:cubicBezTo>
                    <a:pt x="26090" y="30531"/>
                    <a:pt x="26368" y="28033"/>
                    <a:pt x="25813" y="26367"/>
                  </a:cubicBezTo>
                  <a:cubicBezTo>
                    <a:pt x="25535" y="27755"/>
                    <a:pt x="25535" y="29143"/>
                    <a:pt x="25535" y="30531"/>
                  </a:cubicBezTo>
                  <a:cubicBezTo>
                    <a:pt x="21650" y="28033"/>
                    <a:pt x="18319" y="25257"/>
                    <a:pt x="14988" y="22482"/>
                  </a:cubicBezTo>
                  <a:cubicBezTo>
                    <a:pt x="14988" y="18041"/>
                    <a:pt x="14433" y="13878"/>
                    <a:pt x="12213" y="10824"/>
                  </a:cubicBezTo>
                  <a:cubicBezTo>
                    <a:pt x="9993" y="7771"/>
                    <a:pt x="4719" y="5551"/>
                    <a:pt x="1" y="8327"/>
                  </a:cubicBezTo>
                  <a:cubicBezTo>
                    <a:pt x="278" y="2776"/>
                    <a:pt x="6384" y="833"/>
                    <a:pt x="12213" y="278"/>
                  </a:cubicBezTo>
                  <a:cubicBezTo>
                    <a:pt x="18041" y="0"/>
                    <a:pt x="20262" y="2498"/>
                    <a:pt x="22760" y="5829"/>
                  </a:cubicBezTo>
                  <a:cubicBezTo>
                    <a:pt x="23592" y="6939"/>
                    <a:pt x="24980" y="8327"/>
                    <a:pt x="24980" y="971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38"/>
            <p:cNvSpPr/>
            <p:nvPr/>
          </p:nvSpPr>
          <p:spPr>
            <a:xfrm>
              <a:off x="3813450" y="869550"/>
              <a:ext cx="249825" cy="284500"/>
            </a:xfrm>
            <a:custGeom>
              <a:rect b="b" l="l" r="r" t="t"/>
              <a:pathLst>
                <a:path extrusionOk="0" h="11380" w="9993">
                  <a:moveTo>
                    <a:pt x="9715" y="0"/>
                  </a:moveTo>
                  <a:cubicBezTo>
                    <a:pt x="9993" y="1110"/>
                    <a:pt x="9437" y="2498"/>
                    <a:pt x="9437" y="4163"/>
                  </a:cubicBezTo>
                  <a:cubicBezTo>
                    <a:pt x="6107" y="6384"/>
                    <a:pt x="3054" y="8882"/>
                    <a:pt x="1" y="11380"/>
                  </a:cubicBezTo>
                  <a:cubicBezTo>
                    <a:pt x="1" y="10269"/>
                    <a:pt x="278" y="8882"/>
                    <a:pt x="278" y="7771"/>
                  </a:cubicBezTo>
                  <a:cubicBezTo>
                    <a:pt x="3331" y="4996"/>
                    <a:pt x="6662" y="2776"/>
                    <a:pt x="97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38"/>
            <p:cNvSpPr/>
            <p:nvPr/>
          </p:nvSpPr>
          <p:spPr>
            <a:xfrm>
              <a:off x="3341625" y="904225"/>
              <a:ext cx="263700" cy="235950"/>
            </a:xfrm>
            <a:custGeom>
              <a:rect b="b" l="l" r="r" t="t"/>
              <a:pathLst>
                <a:path extrusionOk="0" h="9438" w="10548">
                  <a:moveTo>
                    <a:pt x="0" y="1"/>
                  </a:moveTo>
                  <a:cubicBezTo>
                    <a:pt x="2498" y="1944"/>
                    <a:pt x="5274" y="4719"/>
                    <a:pt x="8049" y="6940"/>
                  </a:cubicBezTo>
                  <a:cubicBezTo>
                    <a:pt x="8882" y="7495"/>
                    <a:pt x="10547" y="8050"/>
                    <a:pt x="10547" y="9437"/>
                  </a:cubicBezTo>
                  <a:cubicBezTo>
                    <a:pt x="6662" y="6940"/>
                    <a:pt x="3609" y="4164"/>
                    <a:pt x="0" y="1944"/>
                  </a:cubicBezTo>
                  <a:cubicBezTo>
                    <a:pt x="278" y="1111"/>
                    <a:pt x="0" y="833"/>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38"/>
            <p:cNvSpPr/>
            <p:nvPr/>
          </p:nvSpPr>
          <p:spPr>
            <a:xfrm>
              <a:off x="3348550" y="980550"/>
              <a:ext cx="263700" cy="222075"/>
            </a:xfrm>
            <a:custGeom>
              <a:rect b="b" l="l" r="r" t="t"/>
              <a:pathLst>
                <a:path extrusionOk="0" h="8883" w="10548">
                  <a:moveTo>
                    <a:pt x="1" y="1"/>
                  </a:moveTo>
                  <a:cubicBezTo>
                    <a:pt x="1" y="1"/>
                    <a:pt x="279" y="1"/>
                    <a:pt x="279" y="1"/>
                  </a:cubicBezTo>
                  <a:cubicBezTo>
                    <a:pt x="2776" y="2221"/>
                    <a:pt x="5274" y="4164"/>
                    <a:pt x="8050" y="6384"/>
                  </a:cubicBezTo>
                  <a:cubicBezTo>
                    <a:pt x="8883" y="6940"/>
                    <a:pt x="10548" y="7495"/>
                    <a:pt x="9993" y="8882"/>
                  </a:cubicBezTo>
                  <a:cubicBezTo>
                    <a:pt x="6662" y="6662"/>
                    <a:pt x="3609" y="3887"/>
                    <a:pt x="279" y="1666"/>
                  </a:cubicBezTo>
                  <a:cubicBezTo>
                    <a:pt x="279" y="833"/>
                    <a:pt x="1" y="556"/>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38"/>
            <p:cNvSpPr/>
            <p:nvPr/>
          </p:nvSpPr>
          <p:spPr>
            <a:xfrm>
              <a:off x="3785700" y="1029125"/>
              <a:ext cx="263700" cy="263700"/>
            </a:xfrm>
            <a:custGeom>
              <a:rect b="b" l="l" r="r" t="t"/>
              <a:pathLst>
                <a:path extrusionOk="0" h="10548" w="10548">
                  <a:moveTo>
                    <a:pt x="9992" y="1"/>
                  </a:moveTo>
                  <a:cubicBezTo>
                    <a:pt x="10547" y="3331"/>
                    <a:pt x="7217" y="4997"/>
                    <a:pt x="4996" y="6662"/>
                  </a:cubicBezTo>
                  <a:cubicBezTo>
                    <a:pt x="3331" y="8050"/>
                    <a:pt x="1943" y="9437"/>
                    <a:pt x="556" y="10548"/>
                  </a:cubicBezTo>
                  <a:cubicBezTo>
                    <a:pt x="1" y="6384"/>
                    <a:pt x="2776" y="5552"/>
                    <a:pt x="4996" y="3609"/>
                  </a:cubicBezTo>
                  <a:cubicBezTo>
                    <a:pt x="6939" y="2221"/>
                    <a:pt x="8605" y="1111"/>
                    <a:pt x="99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38"/>
            <p:cNvSpPr/>
            <p:nvPr/>
          </p:nvSpPr>
          <p:spPr>
            <a:xfrm>
              <a:off x="3355500" y="1056875"/>
              <a:ext cx="249825" cy="582900"/>
            </a:xfrm>
            <a:custGeom>
              <a:rect b="b" l="l" r="r" t="t"/>
              <a:pathLst>
                <a:path extrusionOk="0" h="23316" w="9993">
                  <a:moveTo>
                    <a:pt x="1" y="1"/>
                  </a:moveTo>
                  <a:cubicBezTo>
                    <a:pt x="3331" y="2221"/>
                    <a:pt x="6939" y="4719"/>
                    <a:pt x="9992" y="7495"/>
                  </a:cubicBezTo>
                  <a:cubicBezTo>
                    <a:pt x="9992" y="12768"/>
                    <a:pt x="9437" y="18042"/>
                    <a:pt x="9992" y="23315"/>
                  </a:cubicBezTo>
                  <a:cubicBezTo>
                    <a:pt x="7494" y="21372"/>
                    <a:pt x="5274" y="19984"/>
                    <a:pt x="2776" y="17764"/>
                  </a:cubicBezTo>
                  <a:cubicBezTo>
                    <a:pt x="2221" y="17209"/>
                    <a:pt x="1111" y="16654"/>
                    <a:pt x="833" y="16099"/>
                  </a:cubicBezTo>
                  <a:cubicBezTo>
                    <a:pt x="278" y="15266"/>
                    <a:pt x="556" y="14156"/>
                    <a:pt x="556" y="13046"/>
                  </a:cubicBezTo>
                  <a:cubicBezTo>
                    <a:pt x="556" y="9438"/>
                    <a:pt x="278" y="3609"/>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38"/>
            <p:cNvSpPr/>
            <p:nvPr/>
          </p:nvSpPr>
          <p:spPr>
            <a:xfrm>
              <a:off x="3730200" y="1105450"/>
              <a:ext cx="41650" cy="124925"/>
            </a:xfrm>
            <a:custGeom>
              <a:rect b="b" l="l" r="r" t="t"/>
              <a:pathLst>
                <a:path extrusionOk="0" h="4997" w="1666">
                  <a:moveTo>
                    <a:pt x="1665" y="1"/>
                  </a:moveTo>
                  <a:cubicBezTo>
                    <a:pt x="1665" y="1944"/>
                    <a:pt x="1665" y="4442"/>
                    <a:pt x="0" y="4997"/>
                  </a:cubicBezTo>
                  <a:lnTo>
                    <a:pt x="0" y="1388"/>
                  </a:lnTo>
                  <a:cubicBezTo>
                    <a:pt x="555" y="833"/>
                    <a:pt x="1110" y="556"/>
                    <a:pt x="16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38"/>
            <p:cNvSpPr/>
            <p:nvPr/>
          </p:nvSpPr>
          <p:spPr>
            <a:xfrm>
              <a:off x="3785700" y="1154025"/>
              <a:ext cx="242875" cy="249825"/>
            </a:xfrm>
            <a:custGeom>
              <a:rect b="b" l="l" r="r" t="t"/>
              <a:pathLst>
                <a:path extrusionOk="0" h="9993" w="9715">
                  <a:moveTo>
                    <a:pt x="9160" y="1"/>
                  </a:moveTo>
                  <a:cubicBezTo>
                    <a:pt x="9715" y="278"/>
                    <a:pt x="9160" y="1666"/>
                    <a:pt x="9160" y="2499"/>
                  </a:cubicBezTo>
                  <a:cubicBezTo>
                    <a:pt x="6384" y="4996"/>
                    <a:pt x="3609" y="7772"/>
                    <a:pt x="278" y="9992"/>
                  </a:cubicBezTo>
                  <a:cubicBezTo>
                    <a:pt x="1" y="7772"/>
                    <a:pt x="1111" y="6939"/>
                    <a:pt x="2499" y="5552"/>
                  </a:cubicBezTo>
                  <a:cubicBezTo>
                    <a:pt x="4719" y="3609"/>
                    <a:pt x="7217" y="1666"/>
                    <a:pt x="91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38"/>
            <p:cNvSpPr/>
            <p:nvPr/>
          </p:nvSpPr>
          <p:spPr>
            <a:xfrm>
              <a:off x="3730200" y="1244225"/>
              <a:ext cx="41650" cy="118000"/>
            </a:xfrm>
            <a:custGeom>
              <a:rect b="b" l="l" r="r" t="t"/>
              <a:pathLst>
                <a:path extrusionOk="0" h="4720" w="1666">
                  <a:moveTo>
                    <a:pt x="0" y="4719"/>
                  </a:moveTo>
                  <a:lnTo>
                    <a:pt x="0" y="833"/>
                  </a:lnTo>
                  <a:cubicBezTo>
                    <a:pt x="278" y="556"/>
                    <a:pt x="833" y="278"/>
                    <a:pt x="1110" y="1"/>
                  </a:cubicBezTo>
                  <a:cubicBezTo>
                    <a:pt x="1665" y="1388"/>
                    <a:pt x="1388" y="4719"/>
                    <a:pt x="0" y="471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38"/>
            <p:cNvSpPr/>
            <p:nvPr/>
          </p:nvSpPr>
          <p:spPr>
            <a:xfrm>
              <a:off x="3778775" y="1258100"/>
              <a:ext cx="242875" cy="340025"/>
            </a:xfrm>
            <a:custGeom>
              <a:rect b="b" l="l" r="r" t="t"/>
              <a:pathLst>
                <a:path extrusionOk="0" h="13601" w="9715">
                  <a:moveTo>
                    <a:pt x="9159" y="1"/>
                  </a:moveTo>
                  <a:cubicBezTo>
                    <a:pt x="8882" y="2221"/>
                    <a:pt x="9714" y="4719"/>
                    <a:pt x="9159" y="6662"/>
                  </a:cubicBezTo>
                  <a:cubicBezTo>
                    <a:pt x="8882" y="7495"/>
                    <a:pt x="5551" y="9437"/>
                    <a:pt x="4718" y="10270"/>
                  </a:cubicBezTo>
                  <a:cubicBezTo>
                    <a:pt x="3053" y="11380"/>
                    <a:pt x="1665" y="12491"/>
                    <a:pt x="555" y="13601"/>
                  </a:cubicBezTo>
                  <a:cubicBezTo>
                    <a:pt x="833" y="11103"/>
                    <a:pt x="0" y="9160"/>
                    <a:pt x="555" y="7495"/>
                  </a:cubicBezTo>
                  <a:cubicBezTo>
                    <a:pt x="1110" y="6384"/>
                    <a:pt x="3608" y="4997"/>
                    <a:pt x="4718" y="3886"/>
                  </a:cubicBezTo>
                  <a:cubicBezTo>
                    <a:pt x="6661" y="2221"/>
                    <a:pt x="8049" y="1111"/>
                    <a:pt x="91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38"/>
            <p:cNvSpPr/>
            <p:nvPr/>
          </p:nvSpPr>
          <p:spPr>
            <a:xfrm>
              <a:off x="3723250" y="1369125"/>
              <a:ext cx="55550" cy="97175"/>
            </a:xfrm>
            <a:custGeom>
              <a:rect b="b" l="l" r="r" t="t"/>
              <a:pathLst>
                <a:path extrusionOk="0" h="3887" w="2222">
                  <a:moveTo>
                    <a:pt x="1666" y="1"/>
                  </a:moveTo>
                  <a:cubicBezTo>
                    <a:pt x="2221" y="1943"/>
                    <a:pt x="1666" y="3054"/>
                    <a:pt x="278" y="3886"/>
                  </a:cubicBezTo>
                  <a:cubicBezTo>
                    <a:pt x="1" y="3054"/>
                    <a:pt x="278" y="1943"/>
                    <a:pt x="278" y="1111"/>
                  </a:cubicBezTo>
                  <a:cubicBezTo>
                    <a:pt x="833" y="833"/>
                    <a:pt x="1111" y="278"/>
                    <a:pt x="16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38"/>
            <p:cNvSpPr/>
            <p:nvPr/>
          </p:nvSpPr>
          <p:spPr>
            <a:xfrm>
              <a:off x="3709375" y="1466275"/>
              <a:ext cx="83300" cy="180425"/>
            </a:xfrm>
            <a:custGeom>
              <a:rect b="b" l="l" r="r" t="t"/>
              <a:pathLst>
                <a:path extrusionOk="0" h="7217" w="3332">
                  <a:moveTo>
                    <a:pt x="2221" y="0"/>
                  </a:moveTo>
                  <a:cubicBezTo>
                    <a:pt x="2221" y="2221"/>
                    <a:pt x="3331" y="6939"/>
                    <a:pt x="833" y="7217"/>
                  </a:cubicBezTo>
                  <a:cubicBezTo>
                    <a:pt x="833" y="4441"/>
                    <a:pt x="1" y="555"/>
                    <a:pt x="22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38"/>
            <p:cNvSpPr/>
            <p:nvPr/>
          </p:nvSpPr>
          <p:spPr>
            <a:xfrm>
              <a:off x="3778775" y="1466275"/>
              <a:ext cx="235925" cy="194300"/>
            </a:xfrm>
            <a:custGeom>
              <a:rect b="b" l="l" r="r" t="t"/>
              <a:pathLst>
                <a:path extrusionOk="0" h="7772" w="9437">
                  <a:moveTo>
                    <a:pt x="9437" y="0"/>
                  </a:moveTo>
                  <a:cubicBezTo>
                    <a:pt x="8604" y="1943"/>
                    <a:pt x="6384" y="3053"/>
                    <a:pt x="4996" y="4164"/>
                  </a:cubicBezTo>
                  <a:cubicBezTo>
                    <a:pt x="3331" y="5274"/>
                    <a:pt x="1943" y="6661"/>
                    <a:pt x="278" y="7772"/>
                  </a:cubicBezTo>
                  <a:cubicBezTo>
                    <a:pt x="0" y="7494"/>
                    <a:pt x="555" y="7217"/>
                    <a:pt x="278" y="6661"/>
                  </a:cubicBezTo>
                  <a:cubicBezTo>
                    <a:pt x="3331" y="4441"/>
                    <a:pt x="6106" y="2221"/>
                    <a:pt x="9159" y="0"/>
                  </a:cubicBezTo>
                  <a:cubicBezTo>
                    <a:pt x="9159" y="0"/>
                    <a:pt x="9437" y="0"/>
                    <a:pt x="94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38"/>
            <p:cNvSpPr/>
            <p:nvPr/>
          </p:nvSpPr>
          <p:spPr>
            <a:xfrm>
              <a:off x="3376325" y="1500975"/>
              <a:ext cx="229000" cy="201225"/>
            </a:xfrm>
            <a:custGeom>
              <a:rect b="b" l="l" r="r" t="t"/>
              <a:pathLst>
                <a:path extrusionOk="0" h="8049" w="9160">
                  <a:moveTo>
                    <a:pt x="0" y="0"/>
                  </a:moveTo>
                  <a:cubicBezTo>
                    <a:pt x="3053" y="2498"/>
                    <a:pt x="6106" y="4718"/>
                    <a:pt x="9159" y="7216"/>
                  </a:cubicBezTo>
                  <a:lnTo>
                    <a:pt x="9159" y="8049"/>
                  </a:lnTo>
                  <a:cubicBezTo>
                    <a:pt x="8327" y="8049"/>
                    <a:pt x="7772" y="7216"/>
                    <a:pt x="6939" y="6661"/>
                  </a:cubicBezTo>
                  <a:cubicBezTo>
                    <a:pt x="4996" y="5273"/>
                    <a:pt x="2221" y="3608"/>
                    <a:pt x="0" y="1943"/>
                  </a:cubicBez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38"/>
            <p:cNvSpPr/>
            <p:nvPr/>
          </p:nvSpPr>
          <p:spPr>
            <a:xfrm>
              <a:off x="3716325" y="1528725"/>
              <a:ext cx="298375" cy="256750"/>
            </a:xfrm>
            <a:custGeom>
              <a:rect b="b" l="l" r="r" t="t"/>
              <a:pathLst>
                <a:path extrusionOk="0" h="10270" w="11935">
                  <a:moveTo>
                    <a:pt x="11935" y="0"/>
                  </a:moveTo>
                  <a:cubicBezTo>
                    <a:pt x="11935" y="0"/>
                    <a:pt x="11935" y="278"/>
                    <a:pt x="11935" y="278"/>
                  </a:cubicBezTo>
                  <a:cubicBezTo>
                    <a:pt x="11657" y="1666"/>
                    <a:pt x="10269" y="2221"/>
                    <a:pt x="9437" y="3053"/>
                  </a:cubicBezTo>
                  <a:cubicBezTo>
                    <a:pt x="6384" y="5551"/>
                    <a:pt x="3331" y="7772"/>
                    <a:pt x="555" y="10270"/>
                  </a:cubicBezTo>
                  <a:cubicBezTo>
                    <a:pt x="0" y="8604"/>
                    <a:pt x="1665" y="7494"/>
                    <a:pt x="3053" y="6661"/>
                  </a:cubicBezTo>
                  <a:cubicBezTo>
                    <a:pt x="5829" y="4441"/>
                    <a:pt x="9714" y="2221"/>
                    <a:pt x="119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38"/>
            <p:cNvSpPr/>
            <p:nvPr/>
          </p:nvSpPr>
          <p:spPr>
            <a:xfrm>
              <a:off x="3383250" y="1584225"/>
              <a:ext cx="222075" cy="208200"/>
            </a:xfrm>
            <a:custGeom>
              <a:rect b="b" l="l" r="r" t="t"/>
              <a:pathLst>
                <a:path extrusionOk="0" h="8328" w="8883">
                  <a:moveTo>
                    <a:pt x="1" y="1"/>
                  </a:moveTo>
                  <a:cubicBezTo>
                    <a:pt x="2776" y="2221"/>
                    <a:pt x="5829" y="4164"/>
                    <a:pt x="8882" y="6384"/>
                  </a:cubicBezTo>
                  <a:lnTo>
                    <a:pt x="8882" y="8327"/>
                  </a:lnTo>
                  <a:cubicBezTo>
                    <a:pt x="5829" y="6384"/>
                    <a:pt x="2776" y="4164"/>
                    <a:pt x="1" y="2221"/>
                  </a:cubicBez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38"/>
            <p:cNvSpPr/>
            <p:nvPr/>
          </p:nvSpPr>
          <p:spPr>
            <a:xfrm>
              <a:off x="3730200" y="1591175"/>
              <a:ext cx="312250" cy="256750"/>
            </a:xfrm>
            <a:custGeom>
              <a:rect b="b" l="l" r="r" t="t"/>
              <a:pathLst>
                <a:path extrusionOk="0" h="10270" w="12490">
                  <a:moveTo>
                    <a:pt x="0" y="10270"/>
                  </a:moveTo>
                  <a:cubicBezTo>
                    <a:pt x="0" y="8604"/>
                    <a:pt x="1665" y="8049"/>
                    <a:pt x="2498" y="7216"/>
                  </a:cubicBezTo>
                  <a:cubicBezTo>
                    <a:pt x="5274" y="4996"/>
                    <a:pt x="8604" y="2498"/>
                    <a:pt x="11380" y="0"/>
                  </a:cubicBezTo>
                  <a:cubicBezTo>
                    <a:pt x="12490" y="1110"/>
                    <a:pt x="9714" y="2498"/>
                    <a:pt x="8882" y="3331"/>
                  </a:cubicBezTo>
                  <a:cubicBezTo>
                    <a:pt x="5829" y="5551"/>
                    <a:pt x="2498" y="8327"/>
                    <a:pt x="0" y="1027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38"/>
            <p:cNvSpPr/>
            <p:nvPr/>
          </p:nvSpPr>
          <p:spPr>
            <a:xfrm>
              <a:off x="3730200" y="1632800"/>
              <a:ext cx="48600" cy="76350"/>
            </a:xfrm>
            <a:custGeom>
              <a:rect b="b" l="l" r="r" t="t"/>
              <a:pathLst>
                <a:path extrusionOk="0" h="3054" w="1944">
                  <a:moveTo>
                    <a:pt x="0" y="3054"/>
                  </a:moveTo>
                  <a:lnTo>
                    <a:pt x="0" y="1388"/>
                  </a:lnTo>
                  <a:cubicBezTo>
                    <a:pt x="1110" y="1388"/>
                    <a:pt x="1943" y="0"/>
                    <a:pt x="1943" y="1388"/>
                  </a:cubicBezTo>
                  <a:cubicBezTo>
                    <a:pt x="1665" y="1943"/>
                    <a:pt x="555" y="2498"/>
                    <a:pt x="0" y="305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38"/>
            <p:cNvSpPr/>
            <p:nvPr/>
          </p:nvSpPr>
          <p:spPr>
            <a:xfrm>
              <a:off x="3730200" y="1646675"/>
              <a:ext cx="305325" cy="284525"/>
            </a:xfrm>
            <a:custGeom>
              <a:rect b="b" l="l" r="r" t="t"/>
              <a:pathLst>
                <a:path extrusionOk="0" h="11381" w="12213">
                  <a:moveTo>
                    <a:pt x="11935" y="1"/>
                  </a:moveTo>
                  <a:cubicBezTo>
                    <a:pt x="12212" y="278"/>
                    <a:pt x="11935" y="1388"/>
                    <a:pt x="11935" y="1943"/>
                  </a:cubicBezTo>
                  <a:cubicBezTo>
                    <a:pt x="7772" y="4996"/>
                    <a:pt x="3886" y="8605"/>
                    <a:pt x="0" y="11380"/>
                  </a:cubicBezTo>
                  <a:lnTo>
                    <a:pt x="0" y="9437"/>
                  </a:lnTo>
                  <a:cubicBezTo>
                    <a:pt x="3608" y="5829"/>
                    <a:pt x="7772" y="3331"/>
                    <a:pt x="119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38"/>
            <p:cNvSpPr/>
            <p:nvPr/>
          </p:nvSpPr>
          <p:spPr>
            <a:xfrm>
              <a:off x="3383250" y="1674425"/>
              <a:ext cx="222075" cy="215125"/>
            </a:xfrm>
            <a:custGeom>
              <a:rect b="b" l="l" r="r" t="t"/>
              <a:pathLst>
                <a:path extrusionOk="0" h="8605" w="8883">
                  <a:moveTo>
                    <a:pt x="1" y="1"/>
                  </a:moveTo>
                  <a:cubicBezTo>
                    <a:pt x="2776" y="2221"/>
                    <a:pt x="5829" y="4164"/>
                    <a:pt x="8882" y="6384"/>
                  </a:cubicBezTo>
                  <a:cubicBezTo>
                    <a:pt x="8882" y="7217"/>
                    <a:pt x="8605" y="7772"/>
                    <a:pt x="8605" y="8605"/>
                  </a:cubicBezTo>
                  <a:cubicBezTo>
                    <a:pt x="5829" y="6384"/>
                    <a:pt x="3054" y="4164"/>
                    <a:pt x="1" y="2499"/>
                  </a:cubicBez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38"/>
            <p:cNvSpPr/>
            <p:nvPr/>
          </p:nvSpPr>
          <p:spPr>
            <a:xfrm>
              <a:off x="3730200" y="1736875"/>
              <a:ext cx="326150" cy="270650"/>
            </a:xfrm>
            <a:custGeom>
              <a:rect b="b" l="l" r="r" t="t"/>
              <a:pathLst>
                <a:path extrusionOk="0" h="10826" w="13046">
                  <a:moveTo>
                    <a:pt x="0" y="10825"/>
                  </a:moveTo>
                  <a:lnTo>
                    <a:pt x="0" y="9160"/>
                  </a:lnTo>
                  <a:cubicBezTo>
                    <a:pt x="4163" y="6384"/>
                    <a:pt x="8049" y="3054"/>
                    <a:pt x="11657" y="1"/>
                  </a:cubicBezTo>
                  <a:cubicBezTo>
                    <a:pt x="13045" y="1666"/>
                    <a:pt x="10270" y="3054"/>
                    <a:pt x="9159" y="3886"/>
                  </a:cubicBezTo>
                  <a:cubicBezTo>
                    <a:pt x="6106" y="6107"/>
                    <a:pt x="2498" y="9160"/>
                    <a:pt x="0" y="1082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38"/>
            <p:cNvSpPr/>
            <p:nvPr/>
          </p:nvSpPr>
          <p:spPr>
            <a:xfrm>
              <a:off x="3376325" y="1764625"/>
              <a:ext cx="229000" cy="187375"/>
            </a:xfrm>
            <a:custGeom>
              <a:rect b="b" l="l" r="r" t="t"/>
              <a:pathLst>
                <a:path extrusionOk="0" h="7495" w="9160">
                  <a:moveTo>
                    <a:pt x="278" y="1"/>
                  </a:moveTo>
                  <a:cubicBezTo>
                    <a:pt x="278" y="1"/>
                    <a:pt x="278" y="1"/>
                    <a:pt x="278" y="278"/>
                  </a:cubicBezTo>
                  <a:cubicBezTo>
                    <a:pt x="2776" y="1666"/>
                    <a:pt x="4996" y="3332"/>
                    <a:pt x="7216" y="4997"/>
                  </a:cubicBezTo>
                  <a:cubicBezTo>
                    <a:pt x="8049" y="5552"/>
                    <a:pt x="9159" y="6385"/>
                    <a:pt x="8882" y="7495"/>
                  </a:cubicBezTo>
                  <a:cubicBezTo>
                    <a:pt x="8049" y="7495"/>
                    <a:pt x="7494" y="6662"/>
                    <a:pt x="6939" y="6107"/>
                  </a:cubicBezTo>
                  <a:cubicBezTo>
                    <a:pt x="5274" y="4997"/>
                    <a:pt x="4163" y="3887"/>
                    <a:pt x="2498" y="2776"/>
                  </a:cubicBezTo>
                  <a:cubicBezTo>
                    <a:pt x="1388" y="1944"/>
                    <a:pt x="0" y="1666"/>
                    <a:pt x="2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38"/>
            <p:cNvSpPr/>
            <p:nvPr/>
          </p:nvSpPr>
          <p:spPr>
            <a:xfrm>
              <a:off x="3730200" y="1813200"/>
              <a:ext cx="312250" cy="284525"/>
            </a:xfrm>
            <a:custGeom>
              <a:rect b="b" l="l" r="r" t="t"/>
              <a:pathLst>
                <a:path extrusionOk="0" h="11381" w="12490">
                  <a:moveTo>
                    <a:pt x="12212" y="2499"/>
                  </a:moveTo>
                  <a:cubicBezTo>
                    <a:pt x="8049" y="5274"/>
                    <a:pt x="4163" y="8327"/>
                    <a:pt x="0" y="11380"/>
                  </a:cubicBezTo>
                  <a:lnTo>
                    <a:pt x="0" y="9160"/>
                  </a:lnTo>
                  <a:cubicBezTo>
                    <a:pt x="4163" y="6107"/>
                    <a:pt x="8049" y="3331"/>
                    <a:pt x="11935" y="1"/>
                  </a:cubicBezTo>
                  <a:cubicBezTo>
                    <a:pt x="12490" y="278"/>
                    <a:pt x="11935" y="1666"/>
                    <a:pt x="12212" y="249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38"/>
            <p:cNvSpPr/>
            <p:nvPr/>
          </p:nvSpPr>
          <p:spPr>
            <a:xfrm>
              <a:off x="3383250" y="1820150"/>
              <a:ext cx="215125" cy="215125"/>
            </a:xfrm>
            <a:custGeom>
              <a:rect b="b" l="l" r="r" t="t"/>
              <a:pathLst>
                <a:path extrusionOk="0" h="8605" w="8605">
                  <a:moveTo>
                    <a:pt x="1" y="0"/>
                  </a:moveTo>
                  <a:cubicBezTo>
                    <a:pt x="2776" y="2498"/>
                    <a:pt x="5552" y="4719"/>
                    <a:pt x="8605" y="6939"/>
                  </a:cubicBezTo>
                  <a:lnTo>
                    <a:pt x="8605" y="8327"/>
                  </a:lnTo>
                  <a:cubicBezTo>
                    <a:pt x="8050" y="8604"/>
                    <a:pt x="7217" y="7494"/>
                    <a:pt x="6662" y="6939"/>
                  </a:cubicBezTo>
                  <a:cubicBezTo>
                    <a:pt x="4441" y="5274"/>
                    <a:pt x="2221" y="3331"/>
                    <a:pt x="1" y="1943"/>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38"/>
            <p:cNvSpPr/>
            <p:nvPr/>
          </p:nvSpPr>
          <p:spPr>
            <a:xfrm>
              <a:off x="3369375" y="1882600"/>
              <a:ext cx="242875" cy="631450"/>
            </a:xfrm>
            <a:custGeom>
              <a:rect b="b" l="l" r="r" t="t"/>
              <a:pathLst>
                <a:path extrusionOk="0" h="25258" w="9715">
                  <a:moveTo>
                    <a:pt x="278" y="0"/>
                  </a:moveTo>
                  <a:cubicBezTo>
                    <a:pt x="3331" y="2498"/>
                    <a:pt x="6384" y="4719"/>
                    <a:pt x="9160" y="7494"/>
                  </a:cubicBezTo>
                  <a:cubicBezTo>
                    <a:pt x="9160" y="13600"/>
                    <a:pt x="9437" y="19151"/>
                    <a:pt x="9715" y="25257"/>
                  </a:cubicBezTo>
                  <a:cubicBezTo>
                    <a:pt x="9160" y="25257"/>
                    <a:pt x="8882" y="24702"/>
                    <a:pt x="8605" y="24425"/>
                  </a:cubicBezTo>
                  <a:cubicBezTo>
                    <a:pt x="6107" y="21649"/>
                    <a:pt x="2776" y="18874"/>
                    <a:pt x="1" y="16376"/>
                  </a:cubicBezTo>
                  <a:cubicBezTo>
                    <a:pt x="556" y="11380"/>
                    <a:pt x="278" y="5551"/>
                    <a:pt x="2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38"/>
            <p:cNvSpPr/>
            <p:nvPr/>
          </p:nvSpPr>
          <p:spPr>
            <a:xfrm>
              <a:off x="3730200" y="1917300"/>
              <a:ext cx="326150" cy="256750"/>
            </a:xfrm>
            <a:custGeom>
              <a:rect b="b" l="l" r="r" t="t"/>
              <a:pathLst>
                <a:path extrusionOk="0" h="10270" w="13046">
                  <a:moveTo>
                    <a:pt x="0" y="10269"/>
                  </a:moveTo>
                  <a:lnTo>
                    <a:pt x="0" y="8604"/>
                  </a:lnTo>
                  <a:cubicBezTo>
                    <a:pt x="3886" y="5829"/>
                    <a:pt x="8049" y="2776"/>
                    <a:pt x="11935" y="0"/>
                  </a:cubicBezTo>
                  <a:cubicBezTo>
                    <a:pt x="13045" y="1110"/>
                    <a:pt x="10547" y="2776"/>
                    <a:pt x="9437" y="3608"/>
                  </a:cubicBezTo>
                  <a:cubicBezTo>
                    <a:pt x="6384" y="5829"/>
                    <a:pt x="2498" y="8327"/>
                    <a:pt x="278" y="1026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38"/>
            <p:cNvSpPr/>
            <p:nvPr/>
          </p:nvSpPr>
          <p:spPr>
            <a:xfrm>
              <a:off x="3716325" y="1979725"/>
              <a:ext cx="333075" cy="437175"/>
            </a:xfrm>
            <a:custGeom>
              <a:rect b="b" l="l" r="r" t="t"/>
              <a:pathLst>
                <a:path extrusionOk="0" h="17487" w="13323">
                  <a:moveTo>
                    <a:pt x="12767" y="1"/>
                  </a:moveTo>
                  <a:cubicBezTo>
                    <a:pt x="13322" y="1389"/>
                    <a:pt x="12767" y="3609"/>
                    <a:pt x="13045" y="4997"/>
                  </a:cubicBezTo>
                  <a:cubicBezTo>
                    <a:pt x="9159" y="8883"/>
                    <a:pt x="4996" y="13878"/>
                    <a:pt x="555" y="17487"/>
                  </a:cubicBezTo>
                  <a:cubicBezTo>
                    <a:pt x="278" y="15821"/>
                    <a:pt x="1943" y="14989"/>
                    <a:pt x="3053" y="14156"/>
                  </a:cubicBezTo>
                  <a:cubicBezTo>
                    <a:pt x="5551" y="11936"/>
                    <a:pt x="8604" y="9715"/>
                    <a:pt x="10269" y="7217"/>
                  </a:cubicBezTo>
                  <a:cubicBezTo>
                    <a:pt x="8604" y="7772"/>
                    <a:pt x="6939" y="9438"/>
                    <a:pt x="5274" y="10825"/>
                  </a:cubicBezTo>
                  <a:cubicBezTo>
                    <a:pt x="3608" y="11936"/>
                    <a:pt x="2220" y="13601"/>
                    <a:pt x="833" y="14711"/>
                  </a:cubicBezTo>
                  <a:cubicBezTo>
                    <a:pt x="0" y="12491"/>
                    <a:pt x="2220" y="11658"/>
                    <a:pt x="3331" y="10548"/>
                  </a:cubicBezTo>
                  <a:cubicBezTo>
                    <a:pt x="5551" y="8883"/>
                    <a:pt x="7216" y="7217"/>
                    <a:pt x="9159" y="5830"/>
                  </a:cubicBezTo>
                  <a:cubicBezTo>
                    <a:pt x="9992" y="4997"/>
                    <a:pt x="11380" y="4442"/>
                    <a:pt x="11657" y="3332"/>
                  </a:cubicBezTo>
                  <a:cubicBezTo>
                    <a:pt x="10547" y="2776"/>
                    <a:pt x="9437" y="4164"/>
                    <a:pt x="8604" y="4719"/>
                  </a:cubicBezTo>
                  <a:cubicBezTo>
                    <a:pt x="6106" y="6940"/>
                    <a:pt x="3053" y="9438"/>
                    <a:pt x="555" y="11381"/>
                  </a:cubicBezTo>
                  <a:lnTo>
                    <a:pt x="555" y="9160"/>
                  </a:lnTo>
                  <a:cubicBezTo>
                    <a:pt x="4441" y="5830"/>
                    <a:pt x="8882" y="3332"/>
                    <a:pt x="127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38"/>
            <p:cNvSpPr/>
            <p:nvPr/>
          </p:nvSpPr>
          <p:spPr>
            <a:xfrm>
              <a:off x="4111825" y="1993625"/>
              <a:ext cx="2019200" cy="728575"/>
            </a:xfrm>
            <a:custGeom>
              <a:rect b="b" l="l" r="r" t="t"/>
              <a:pathLst>
                <a:path extrusionOk="0" h="29143" w="80768">
                  <a:moveTo>
                    <a:pt x="73274" y="0"/>
                  </a:moveTo>
                  <a:cubicBezTo>
                    <a:pt x="77992" y="1665"/>
                    <a:pt x="80212" y="7494"/>
                    <a:pt x="80767" y="13878"/>
                  </a:cubicBezTo>
                  <a:cubicBezTo>
                    <a:pt x="80767" y="17208"/>
                    <a:pt x="80212" y="18318"/>
                    <a:pt x="78269" y="20261"/>
                  </a:cubicBezTo>
                  <a:cubicBezTo>
                    <a:pt x="77437" y="21094"/>
                    <a:pt x="76604" y="22204"/>
                    <a:pt x="75771" y="22759"/>
                  </a:cubicBezTo>
                  <a:cubicBezTo>
                    <a:pt x="74661" y="23592"/>
                    <a:pt x="72996" y="24147"/>
                    <a:pt x="71608" y="24702"/>
                  </a:cubicBezTo>
                  <a:cubicBezTo>
                    <a:pt x="69943" y="25257"/>
                    <a:pt x="68833" y="26645"/>
                    <a:pt x="67723" y="26922"/>
                  </a:cubicBezTo>
                  <a:cubicBezTo>
                    <a:pt x="65780" y="27755"/>
                    <a:pt x="63004" y="28033"/>
                    <a:pt x="60784" y="28310"/>
                  </a:cubicBezTo>
                  <a:cubicBezTo>
                    <a:pt x="55788" y="28588"/>
                    <a:pt x="50514" y="28310"/>
                    <a:pt x="45241" y="28310"/>
                  </a:cubicBezTo>
                  <a:cubicBezTo>
                    <a:pt x="30808" y="28310"/>
                    <a:pt x="14433" y="29143"/>
                    <a:pt x="0" y="28865"/>
                  </a:cubicBezTo>
                  <a:cubicBezTo>
                    <a:pt x="9992" y="28033"/>
                    <a:pt x="21094" y="28588"/>
                    <a:pt x="31919" y="28033"/>
                  </a:cubicBezTo>
                  <a:cubicBezTo>
                    <a:pt x="42743" y="27755"/>
                    <a:pt x="53290" y="27755"/>
                    <a:pt x="62449" y="26090"/>
                  </a:cubicBezTo>
                  <a:cubicBezTo>
                    <a:pt x="62172" y="25535"/>
                    <a:pt x="60784" y="26090"/>
                    <a:pt x="60229" y="25812"/>
                  </a:cubicBezTo>
                  <a:cubicBezTo>
                    <a:pt x="66057" y="23592"/>
                    <a:pt x="71331" y="19984"/>
                    <a:pt x="74661" y="14710"/>
                  </a:cubicBezTo>
                  <a:cubicBezTo>
                    <a:pt x="75771" y="13322"/>
                    <a:pt x="77437" y="11102"/>
                    <a:pt x="76049" y="8882"/>
                  </a:cubicBezTo>
                  <a:cubicBezTo>
                    <a:pt x="75216" y="9992"/>
                    <a:pt x="75216" y="11380"/>
                    <a:pt x="74661" y="12767"/>
                  </a:cubicBezTo>
                  <a:cubicBezTo>
                    <a:pt x="73274" y="14988"/>
                    <a:pt x="71053" y="17208"/>
                    <a:pt x="69110" y="18873"/>
                  </a:cubicBezTo>
                  <a:cubicBezTo>
                    <a:pt x="65225" y="21926"/>
                    <a:pt x="60229" y="24424"/>
                    <a:pt x="54400" y="24980"/>
                  </a:cubicBezTo>
                  <a:cubicBezTo>
                    <a:pt x="57453" y="21649"/>
                    <a:pt x="60229" y="18596"/>
                    <a:pt x="62727" y="14988"/>
                  </a:cubicBezTo>
                  <a:cubicBezTo>
                    <a:pt x="64947" y="14710"/>
                    <a:pt x="67723" y="13600"/>
                    <a:pt x="69665" y="12490"/>
                  </a:cubicBezTo>
                  <a:cubicBezTo>
                    <a:pt x="71331" y="11380"/>
                    <a:pt x="73551" y="9159"/>
                    <a:pt x="73829" y="7216"/>
                  </a:cubicBezTo>
                  <a:cubicBezTo>
                    <a:pt x="74384" y="4718"/>
                    <a:pt x="73551" y="2220"/>
                    <a:pt x="732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38"/>
            <p:cNvSpPr/>
            <p:nvPr/>
          </p:nvSpPr>
          <p:spPr>
            <a:xfrm>
              <a:off x="3723250" y="2160150"/>
              <a:ext cx="346975" cy="326150"/>
            </a:xfrm>
            <a:custGeom>
              <a:rect b="b" l="l" r="r" t="t"/>
              <a:pathLst>
                <a:path extrusionOk="0" h="13046" w="13879">
                  <a:moveTo>
                    <a:pt x="12768" y="0"/>
                  </a:moveTo>
                  <a:cubicBezTo>
                    <a:pt x="13878" y="1666"/>
                    <a:pt x="11103" y="3331"/>
                    <a:pt x="9992" y="4441"/>
                  </a:cubicBezTo>
                  <a:cubicBezTo>
                    <a:pt x="6939" y="7217"/>
                    <a:pt x="3054" y="10270"/>
                    <a:pt x="278" y="13045"/>
                  </a:cubicBezTo>
                  <a:cubicBezTo>
                    <a:pt x="1" y="12768"/>
                    <a:pt x="278" y="11657"/>
                    <a:pt x="278" y="11102"/>
                  </a:cubicBezTo>
                  <a:cubicBezTo>
                    <a:pt x="4997" y="8049"/>
                    <a:pt x="8605" y="3608"/>
                    <a:pt x="127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38"/>
            <p:cNvSpPr/>
            <p:nvPr/>
          </p:nvSpPr>
          <p:spPr>
            <a:xfrm>
              <a:off x="3709375" y="2250350"/>
              <a:ext cx="333075" cy="326150"/>
            </a:xfrm>
            <a:custGeom>
              <a:rect b="b" l="l" r="r" t="t"/>
              <a:pathLst>
                <a:path extrusionOk="0" h="13046" w="13323">
                  <a:moveTo>
                    <a:pt x="13323" y="0"/>
                  </a:moveTo>
                  <a:cubicBezTo>
                    <a:pt x="13323" y="0"/>
                    <a:pt x="13323" y="0"/>
                    <a:pt x="13323" y="278"/>
                  </a:cubicBezTo>
                  <a:cubicBezTo>
                    <a:pt x="9992" y="4996"/>
                    <a:pt x="5274" y="9160"/>
                    <a:pt x="833" y="13045"/>
                  </a:cubicBezTo>
                  <a:cubicBezTo>
                    <a:pt x="1" y="10270"/>
                    <a:pt x="2221" y="9437"/>
                    <a:pt x="3886" y="8049"/>
                  </a:cubicBezTo>
                  <a:cubicBezTo>
                    <a:pt x="6939" y="5551"/>
                    <a:pt x="10547" y="2498"/>
                    <a:pt x="133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38"/>
            <p:cNvSpPr/>
            <p:nvPr/>
          </p:nvSpPr>
          <p:spPr>
            <a:xfrm>
              <a:off x="5381625" y="2368300"/>
              <a:ext cx="270625" cy="263700"/>
            </a:xfrm>
            <a:custGeom>
              <a:rect b="b" l="l" r="r" t="t"/>
              <a:pathLst>
                <a:path extrusionOk="0" h="10548" w="10825">
                  <a:moveTo>
                    <a:pt x="10824" y="1"/>
                  </a:moveTo>
                  <a:cubicBezTo>
                    <a:pt x="8882" y="2499"/>
                    <a:pt x="6661" y="5274"/>
                    <a:pt x="4163" y="8050"/>
                  </a:cubicBezTo>
                  <a:cubicBezTo>
                    <a:pt x="3053" y="9160"/>
                    <a:pt x="1943" y="10548"/>
                    <a:pt x="278" y="10548"/>
                  </a:cubicBezTo>
                  <a:cubicBezTo>
                    <a:pt x="0" y="9993"/>
                    <a:pt x="555" y="9715"/>
                    <a:pt x="1110" y="9437"/>
                  </a:cubicBezTo>
                  <a:cubicBezTo>
                    <a:pt x="3608" y="6939"/>
                    <a:pt x="6106" y="3609"/>
                    <a:pt x="8326" y="278"/>
                  </a:cubicBezTo>
                  <a:cubicBezTo>
                    <a:pt x="8882" y="278"/>
                    <a:pt x="9714" y="1"/>
                    <a:pt x="108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38"/>
            <p:cNvSpPr/>
            <p:nvPr/>
          </p:nvSpPr>
          <p:spPr>
            <a:xfrm>
              <a:off x="3251425" y="2375250"/>
              <a:ext cx="353900" cy="340025"/>
            </a:xfrm>
            <a:custGeom>
              <a:rect b="b" l="l" r="r" t="t"/>
              <a:pathLst>
                <a:path extrusionOk="0" h="13601" w="14156">
                  <a:moveTo>
                    <a:pt x="14155" y="13600"/>
                  </a:moveTo>
                  <a:lnTo>
                    <a:pt x="11935" y="13600"/>
                  </a:lnTo>
                  <a:cubicBezTo>
                    <a:pt x="8049" y="9437"/>
                    <a:pt x="4441" y="4719"/>
                    <a:pt x="0" y="555"/>
                  </a:cubicBezTo>
                  <a:cubicBezTo>
                    <a:pt x="278" y="278"/>
                    <a:pt x="1110" y="278"/>
                    <a:pt x="1666" y="0"/>
                  </a:cubicBezTo>
                  <a:cubicBezTo>
                    <a:pt x="5274" y="4996"/>
                    <a:pt x="10270" y="9437"/>
                    <a:pt x="14155" y="1360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38"/>
            <p:cNvSpPr/>
            <p:nvPr/>
          </p:nvSpPr>
          <p:spPr>
            <a:xfrm>
              <a:off x="5277525" y="2382175"/>
              <a:ext cx="284525" cy="270650"/>
            </a:xfrm>
            <a:custGeom>
              <a:rect b="b" l="l" r="r" t="t"/>
              <a:pathLst>
                <a:path extrusionOk="0" h="10826" w="11381">
                  <a:moveTo>
                    <a:pt x="11380" y="1"/>
                  </a:moveTo>
                  <a:cubicBezTo>
                    <a:pt x="8605" y="3887"/>
                    <a:pt x="5274" y="7217"/>
                    <a:pt x="1944" y="10548"/>
                  </a:cubicBezTo>
                  <a:cubicBezTo>
                    <a:pt x="1111" y="10548"/>
                    <a:pt x="833" y="10825"/>
                    <a:pt x="1" y="10825"/>
                  </a:cubicBezTo>
                  <a:cubicBezTo>
                    <a:pt x="3054" y="7217"/>
                    <a:pt x="6662" y="4442"/>
                    <a:pt x="9160" y="278"/>
                  </a:cubicBezTo>
                  <a:cubicBezTo>
                    <a:pt x="9993" y="278"/>
                    <a:pt x="10548" y="1"/>
                    <a:pt x="113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38"/>
            <p:cNvSpPr/>
            <p:nvPr/>
          </p:nvSpPr>
          <p:spPr>
            <a:xfrm>
              <a:off x="3029375" y="2375250"/>
              <a:ext cx="381650" cy="340025"/>
            </a:xfrm>
            <a:custGeom>
              <a:rect b="b" l="l" r="r" t="t"/>
              <a:pathLst>
                <a:path extrusionOk="0" h="13601" w="15266">
                  <a:moveTo>
                    <a:pt x="15266" y="13600"/>
                  </a:moveTo>
                  <a:cubicBezTo>
                    <a:pt x="13323" y="13600"/>
                    <a:pt x="12213" y="11935"/>
                    <a:pt x="11103" y="11102"/>
                  </a:cubicBezTo>
                  <a:cubicBezTo>
                    <a:pt x="7495" y="7772"/>
                    <a:pt x="3886" y="3886"/>
                    <a:pt x="1" y="555"/>
                  </a:cubicBezTo>
                  <a:cubicBezTo>
                    <a:pt x="1111" y="555"/>
                    <a:pt x="2221" y="0"/>
                    <a:pt x="3609" y="278"/>
                  </a:cubicBezTo>
                  <a:cubicBezTo>
                    <a:pt x="4441" y="555"/>
                    <a:pt x="5552" y="2776"/>
                    <a:pt x="6384" y="3886"/>
                  </a:cubicBezTo>
                  <a:cubicBezTo>
                    <a:pt x="9160" y="7217"/>
                    <a:pt x="13046" y="10825"/>
                    <a:pt x="15266" y="1360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38"/>
            <p:cNvSpPr/>
            <p:nvPr/>
          </p:nvSpPr>
          <p:spPr>
            <a:xfrm>
              <a:off x="3154275" y="2361375"/>
              <a:ext cx="346975" cy="360825"/>
            </a:xfrm>
            <a:custGeom>
              <a:rect b="b" l="l" r="r" t="t"/>
              <a:pathLst>
                <a:path extrusionOk="0" h="14433" w="13879">
                  <a:moveTo>
                    <a:pt x="1" y="1110"/>
                  </a:moveTo>
                  <a:cubicBezTo>
                    <a:pt x="3054" y="0"/>
                    <a:pt x="3886" y="2498"/>
                    <a:pt x="5552" y="4163"/>
                  </a:cubicBezTo>
                  <a:cubicBezTo>
                    <a:pt x="8327" y="7494"/>
                    <a:pt x="11935" y="11102"/>
                    <a:pt x="13878" y="14155"/>
                  </a:cubicBezTo>
                  <a:cubicBezTo>
                    <a:pt x="11658" y="14433"/>
                    <a:pt x="10547" y="12212"/>
                    <a:pt x="9160" y="10825"/>
                  </a:cubicBezTo>
                  <a:cubicBezTo>
                    <a:pt x="6107" y="7772"/>
                    <a:pt x="3054" y="4163"/>
                    <a:pt x="1" y="111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38"/>
            <p:cNvSpPr/>
            <p:nvPr/>
          </p:nvSpPr>
          <p:spPr>
            <a:xfrm>
              <a:off x="2918350" y="2389125"/>
              <a:ext cx="402475" cy="333075"/>
            </a:xfrm>
            <a:custGeom>
              <a:rect b="b" l="l" r="r" t="t"/>
              <a:pathLst>
                <a:path extrusionOk="0" h="13323" w="16099">
                  <a:moveTo>
                    <a:pt x="3054" y="0"/>
                  </a:moveTo>
                  <a:cubicBezTo>
                    <a:pt x="6940" y="4719"/>
                    <a:pt x="12213" y="8882"/>
                    <a:pt x="16099" y="13045"/>
                  </a:cubicBezTo>
                  <a:cubicBezTo>
                    <a:pt x="14433" y="13323"/>
                    <a:pt x="12491" y="11102"/>
                    <a:pt x="11380" y="9992"/>
                  </a:cubicBezTo>
                  <a:cubicBezTo>
                    <a:pt x="7495" y="6662"/>
                    <a:pt x="3609" y="3331"/>
                    <a:pt x="1" y="278"/>
                  </a:cubicBezTo>
                  <a:cubicBezTo>
                    <a:pt x="834" y="0"/>
                    <a:pt x="1944" y="0"/>
                    <a:pt x="30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38"/>
            <p:cNvSpPr/>
            <p:nvPr/>
          </p:nvSpPr>
          <p:spPr>
            <a:xfrm>
              <a:off x="4965300" y="2389125"/>
              <a:ext cx="513475" cy="263700"/>
            </a:xfrm>
            <a:custGeom>
              <a:rect b="b" l="l" r="r" t="t"/>
              <a:pathLst>
                <a:path extrusionOk="0" h="10548" w="20539">
                  <a:moveTo>
                    <a:pt x="20261" y="0"/>
                  </a:moveTo>
                  <a:cubicBezTo>
                    <a:pt x="20539" y="556"/>
                    <a:pt x="19706" y="833"/>
                    <a:pt x="19429" y="1111"/>
                  </a:cubicBezTo>
                  <a:cubicBezTo>
                    <a:pt x="16653" y="4164"/>
                    <a:pt x="13600" y="7772"/>
                    <a:pt x="10547" y="10547"/>
                  </a:cubicBezTo>
                  <a:lnTo>
                    <a:pt x="0" y="10547"/>
                  </a:lnTo>
                  <a:cubicBezTo>
                    <a:pt x="0" y="9992"/>
                    <a:pt x="555" y="9715"/>
                    <a:pt x="833" y="9437"/>
                  </a:cubicBezTo>
                  <a:cubicBezTo>
                    <a:pt x="3608" y="6939"/>
                    <a:pt x="6939" y="3609"/>
                    <a:pt x="9159" y="556"/>
                  </a:cubicBezTo>
                  <a:cubicBezTo>
                    <a:pt x="13045" y="556"/>
                    <a:pt x="16653" y="278"/>
                    <a:pt x="202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38"/>
            <p:cNvSpPr/>
            <p:nvPr/>
          </p:nvSpPr>
          <p:spPr>
            <a:xfrm>
              <a:off x="2585300" y="2389125"/>
              <a:ext cx="485725" cy="346950"/>
            </a:xfrm>
            <a:custGeom>
              <a:rect b="b" l="l" r="r" t="t"/>
              <a:pathLst>
                <a:path extrusionOk="0" h="13878" w="19429">
                  <a:moveTo>
                    <a:pt x="19429" y="13045"/>
                  </a:moveTo>
                  <a:cubicBezTo>
                    <a:pt x="16653" y="12768"/>
                    <a:pt x="14711" y="13878"/>
                    <a:pt x="12213" y="13045"/>
                  </a:cubicBezTo>
                  <a:cubicBezTo>
                    <a:pt x="11380" y="13045"/>
                    <a:pt x="9715" y="10825"/>
                    <a:pt x="8882" y="9992"/>
                  </a:cubicBezTo>
                  <a:cubicBezTo>
                    <a:pt x="5829" y="6939"/>
                    <a:pt x="2776" y="3331"/>
                    <a:pt x="0" y="278"/>
                  </a:cubicBezTo>
                  <a:cubicBezTo>
                    <a:pt x="1943" y="278"/>
                    <a:pt x="3886" y="278"/>
                    <a:pt x="5551" y="0"/>
                  </a:cubicBezTo>
                  <a:cubicBezTo>
                    <a:pt x="9715" y="4719"/>
                    <a:pt x="15266" y="8327"/>
                    <a:pt x="19429" y="1304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38"/>
            <p:cNvSpPr/>
            <p:nvPr/>
          </p:nvSpPr>
          <p:spPr>
            <a:xfrm>
              <a:off x="2758775" y="2389125"/>
              <a:ext cx="395525" cy="333075"/>
            </a:xfrm>
            <a:custGeom>
              <a:rect b="b" l="l" r="r" t="t"/>
              <a:pathLst>
                <a:path extrusionOk="0" h="13323" w="15821">
                  <a:moveTo>
                    <a:pt x="0" y="278"/>
                  </a:moveTo>
                  <a:cubicBezTo>
                    <a:pt x="555" y="0"/>
                    <a:pt x="1666" y="278"/>
                    <a:pt x="2221" y="278"/>
                  </a:cubicBezTo>
                  <a:cubicBezTo>
                    <a:pt x="6384" y="4719"/>
                    <a:pt x="11935" y="8882"/>
                    <a:pt x="15821" y="13323"/>
                  </a:cubicBezTo>
                  <a:cubicBezTo>
                    <a:pt x="13878" y="13323"/>
                    <a:pt x="12768" y="11657"/>
                    <a:pt x="11657" y="10547"/>
                  </a:cubicBezTo>
                  <a:cubicBezTo>
                    <a:pt x="8049" y="6939"/>
                    <a:pt x="3886" y="3886"/>
                    <a:pt x="0" y="27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38"/>
            <p:cNvSpPr/>
            <p:nvPr/>
          </p:nvSpPr>
          <p:spPr>
            <a:xfrm>
              <a:off x="2848975" y="2375250"/>
              <a:ext cx="388600" cy="346950"/>
            </a:xfrm>
            <a:custGeom>
              <a:rect b="b" l="l" r="r" t="t"/>
              <a:pathLst>
                <a:path extrusionOk="0" h="13878" w="15544">
                  <a:moveTo>
                    <a:pt x="0" y="833"/>
                  </a:moveTo>
                  <a:cubicBezTo>
                    <a:pt x="1943" y="0"/>
                    <a:pt x="3331" y="2776"/>
                    <a:pt x="4719" y="4164"/>
                  </a:cubicBezTo>
                  <a:cubicBezTo>
                    <a:pt x="8327" y="7217"/>
                    <a:pt x="12490" y="10547"/>
                    <a:pt x="15543" y="13878"/>
                  </a:cubicBezTo>
                  <a:cubicBezTo>
                    <a:pt x="13600" y="13878"/>
                    <a:pt x="12213" y="12212"/>
                    <a:pt x="11102" y="11102"/>
                  </a:cubicBezTo>
                  <a:cubicBezTo>
                    <a:pt x="7494" y="7772"/>
                    <a:pt x="3609" y="4441"/>
                    <a:pt x="0" y="83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38"/>
            <p:cNvSpPr/>
            <p:nvPr/>
          </p:nvSpPr>
          <p:spPr>
            <a:xfrm>
              <a:off x="2064900" y="2368300"/>
              <a:ext cx="596750" cy="353900"/>
            </a:xfrm>
            <a:custGeom>
              <a:rect b="b" l="l" r="r" t="t"/>
              <a:pathLst>
                <a:path extrusionOk="0" h="14156" w="23870">
                  <a:moveTo>
                    <a:pt x="23870" y="13878"/>
                  </a:moveTo>
                  <a:cubicBezTo>
                    <a:pt x="20261" y="13878"/>
                    <a:pt x="16376" y="14156"/>
                    <a:pt x="13045" y="14156"/>
                  </a:cubicBezTo>
                  <a:cubicBezTo>
                    <a:pt x="8882" y="9715"/>
                    <a:pt x="3886" y="5552"/>
                    <a:pt x="0" y="1111"/>
                  </a:cubicBezTo>
                  <a:cubicBezTo>
                    <a:pt x="4164" y="1944"/>
                    <a:pt x="7494" y="1"/>
                    <a:pt x="11102" y="1111"/>
                  </a:cubicBezTo>
                  <a:cubicBezTo>
                    <a:pt x="11935" y="1389"/>
                    <a:pt x="13600" y="3331"/>
                    <a:pt x="14433" y="4164"/>
                  </a:cubicBezTo>
                  <a:cubicBezTo>
                    <a:pt x="17486" y="7772"/>
                    <a:pt x="20816" y="11103"/>
                    <a:pt x="23870" y="1387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38"/>
            <p:cNvSpPr/>
            <p:nvPr/>
          </p:nvSpPr>
          <p:spPr>
            <a:xfrm>
              <a:off x="2384075" y="2375250"/>
              <a:ext cx="346975" cy="346950"/>
            </a:xfrm>
            <a:custGeom>
              <a:rect b="b" l="l" r="r" t="t"/>
              <a:pathLst>
                <a:path extrusionOk="0" h="13878" w="13879">
                  <a:moveTo>
                    <a:pt x="1" y="1111"/>
                  </a:moveTo>
                  <a:cubicBezTo>
                    <a:pt x="2776" y="0"/>
                    <a:pt x="3886" y="2776"/>
                    <a:pt x="5274" y="4164"/>
                  </a:cubicBezTo>
                  <a:cubicBezTo>
                    <a:pt x="7217" y="6661"/>
                    <a:pt x="9160" y="8327"/>
                    <a:pt x="11380" y="10547"/>
                  </a:cubicBezTo>
                  <a:cubicBezTo>
                    <a:pt x="12213" y="11657"/>
                    <a:pt x="13323" y="12490"/>
                    <a:pt x="13878" y="13878"/>
                  </a:cubicBezTo>
                  <a:cubicBezTo>
                    <a:pt x="12213" y="13600"/>
                    <a:pt x="11103" y="12212"/>
                    <a:pt x="9992" y="11102"/>
                  </a:cubicBezTo>
                  <a:cubicBezTo>
                    <a:pt x="6662" y="7772"/>
                    <a:pt x="3331" y="4441"/>
                    <a:pt x="1" y="111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38"/>
            <p:cNvSpPr/>
            <p:nvPr/>
          </p:nvSpPr>
          <p:spPr>
            <a:xfrm>
              <a:off x="2474275" y="2375250"/>
              <a:ext cx="360850" cy="353900"/>
            </a:xfrm>
            <a:custGeom>
              <a:rect b="b" l="l" r="r" t="t"/>
              <a:pathLst>
                <a:path extrusionOk="0" h="14156" w="14434">
                  <a:moveTo>
                    <a:pt x="1" y="1111"/>
                  </a:moveTo>
                  <a:cubicBezTo>
                    <a:pt x="3054" y="0"/>
                    <a:pt x="4164" y="2498"/>
                    <a:pt x="5552" y="4164"/>
                  </a:cubicBezTo>
                  <a:cubicBezTo>
                    <a:pt x="8327" y="7494"/>
                    <a:pt x="11935" y="10825"/>
                    <a:pt x="14433" y="13878"/>
                  </a:cubicBezTo>
                  <a:cubicBezTo>
                    <a:pt x="12213" y="14155"/>
                    <a:pt x="11103" y="12212"/>
                    <a:pt x="9715" y="10825"/>
                  </a:cubicBezTo>
                  <a:cubicBezTo>
                    <a:pt x="6384" y="7494"/>
                    <a:pt x="2776" y="3886"/>
                    <a:pt x="1" y="111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38"/>
            <p:cNvSpPr/>
            <p:nvPr/>
          </p:nvSpPr>
          <p:spPr>
            <a:xfrm>
              <a:off x="1995500" y="2389125"/>
              <a:ext cx="353900" cy="333075"/>
            </a:xfrm>
            <a:custGeom>
              <a:rect b="b" l="l" r="r" t="t"/>
              <a:pathLst>
                <a:path extrusionOk="0" h="13323" w="14156">
                  <a:moveTo>
                    <a:pt x="1" y="556"/>
                  </a:moveTo>
                  <a:cubicBezTo>
                    <a:pt x="2221" y="0"/>
                    <a:pt x="3054" y="2221"/>
                    <a:pt x="4442" y="3886"/>
                  </a:cubicBezTo>
                  <a:cubicBezTo>
                    <a:pt x="7772" y="7217"/>
                    <a:pt x="11658" y="9992"/>
                    <a:pt x="14156" y="13323"/>
                  </a:cubicBezTo>
                  <a:lnTo>
                    <a:pt x="11935" y="13323"/>
                  </a:lnTo>
                  <a:cubicBezTo>
                    <a:pt x="8050" y="8882"/>
                    <a:pt x="3609" y="4996"/>
                    <a:pt x="1" y="55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38"/>
            <p:cNvSpPr/>
            <p:nvPr/>
          </p:nvSpPr>
          <p:spPr>
            <a:xfrm>
              <a:off x="4160400" y="2409950"/>
              <a:ext cx="333075" cy="249800"/>
            </a:xfrm>
            <a:custGeom>
              <a:rect b="b" l="l" r="r" t="t"/>
              <a:pathLst>
                <a:path extrusionOk="0" h="9992" w="13323">
                  <a:moveTo>
                    <a:pt x="13323" y="0"/>
                  </a:moveTo>
                  <a:cubicBezTo>
                    <a:pt x="13323" y="278"/>
                    <a:pt x="12768" y="833"/>
                    <a:pt x="12490" y="1110"/>
                  </a:cubicBezTo>
                  <a:cubicBezTo>
                    <a:pt x="11380" y="2498"/>
                    <a:pt x="9992" y="3608"/>
                    <a:pt x="8882" y="4996"/>
                  </a:cubicBezTo>
                  <a:cubicBezTo>
                    <a:pt x="7217" y="6661"/>
                    <a:pt x="5829" y="8882"/>
                    <a:pt x="3886" y="9992"/>
                  </a:cubicBezTo>
                  <a:cubicBezTo>
                    <a:pt x="3608" y="9437"/>
                    <a:pt x="4719" y="8327"/>
                    <a:pt x="5274" y="7494"/>
                  </a:cubicBezTo>
                  <a:cubicBezTo>
                    <a:pt x="6939" y="5551"/>
                    <a:pt x="9715" y="3331"/>
                    <a:pt x="10547" y="278"/>
                  </a:cubicBezTo>
                  <a:cubicBezTo>
                    <a:pt x="8604" y="1665"/>
                    <a:pt x="7494" y="3608"/>
                    <a:pt x="6106" y="4996"/>
                  </a:cubicBezTo>
                  <a:cubicBezTo>
                    <a:pt x="4719" y="6661"/>
                    <a:pt x="3053" y="8327"/>
                    <a:pt x="1666" y="9992"/>
                  </a:cubicBezTo>
                  <a:lnTo>
                    <a:pt x="0" y="9992"/>
                  </a:lnTo>
                  <a:cubicBezTo>
                    <a:pt x="0" y="9159"/>
                    <a:pt x="1110" y="8604"/>
                    <a:pt x="1943" y="7771"/>
                  </a:cubicBezTo>
                  <a:cubicBezTo>
                    <a:pt x="3886" y="5273"/>
                    <a:pt x="6384" y="2498"/>
                    <a:pt x="8327" y="0"/>
                  </a:cubicBezTo>
                  <a:lnTo>
                    <a:pt x="1304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38"/>
            <p:cNvSpPr/>
            <p:nvPr/>
          </p:nvSpPr>
          <p:spPr>
            <a:xfrm>
              <a:off x="4313050" y="2403000"/>
              <a:ext cx="270625" cy="249825"/>
            </a:xfrm>
            <a:custGeom>
              <a:rect b="b" l="l" r="r" t="t"/>
              <a:pathLst>
                <a:path extrusionOk="0" h="9993" w="10825">
                  <a:moveTo>
                    <a:pt x="10825" y="278"/>
                  </a:moveTo>
                  <a:cubicBezTo>
                    <a:pt x="10825" y="833"/>
                    <a:pt x="10270" y="1111"/>
                    <a:pt x="9992" y="1388"/>
                  </a:cubicBezTo>
                  <a:cubicBezTo>
                    <a:pt x="7494" y="4164"/>
                    <a:pt x="4441" y="7494"/>
                    <a:pt x="1666" y="9992"/>
                  </a:cubicBezTo>
                  <a:lnTo>
                    <a:pt x="0" y="9992"/>
                  </a:lnTo>
                  <a:cubicBezTo>
                    <a:pt x="2776" y="6662"/>
                    <a:pt x="6106" y="3886"/>
                    <a:pt x="8604" y="1"/>
                  </a:cubicBezTo>
                  <a:cubicBezTo>
                    <a:pt x="9437" y="1"/>
                    <a:pt x="9715" y="278"/>
                    <a:pt x="10825" y="27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38"/>
            <p:cNvSpPr/>
            <p:nvPr/>
          </p:nvSpPr>
          <p:spPr>
            <a:xfrm>
              <a:off x="4812625" y="2403000"/>
              <a:ext cx="277575" cy="249825"/>
            </a:xfrm>
            <a:custGeom>
              <a:rect b="b" l="l" r="r" t="t"/>
              <a:pathLst>
                <a:path extrusionOk="0" h="9993" w="11103">
                  <a:moveTo>
                    <a:pt x="11103" y="278"/>
                  </a:moveTo>
                  <a:cubicBezTo>
                    <a:pt x="8327" y="3886"/>
                    <a:pt x="4997" y="6939"/>
                    <a:pt x="1944" y="9992"/>
                  </a:cubicBezTo>
                  <a:lnTo>
                    <a:pt x="1" y="9992"/>
                  </a:lnTo>
                  <a:cubicBezTo>
                    <a:pt x="1" y="9437"/>
                    <a:pt x="1111" y="8327"/>
                    <a:pt x="1666" y="7772"/>
                  </a:cubicBezTo>
                  <a:cubicBezTo>
                    <a:pt x="3887" y="5551"/>
                    <a:pt x="6107" y="2776"/>
                    <a:pt x="7772" y="278"/>
                  </a:cubicBezTo>
                  <a:cubicBezTo>
                    <a:pt x="9160" y="278"/>
                    <a:pt x="9715" y="1"/>
                    <a:pt x="11103" y="27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38"/>
            <p:cNvSpPr/>
            <p:nvPr/>
          </p:nvSpPr>
          <p:spPr>
            <a:xfrm>
              <a:off x="4902850" y="2409950"/>
              <a:ext cx="249800" cy="242875"/>
            </a:xfrm>
            <a:custGeom>
              <a:rect b="b" l="l" r="r" t="t"/>
              <a:pathLst>
                <a:path extrusionOk="0" h="9715" w="9992">
                  <a:moveTo>
                    <a:pt x="9992" y="0"/>
                  </a:moveTo>
                  <a:cubicBezTo>
                    <a:pt x="9992" y="278"/>
                    <a:pt x="9714" y="833"/>
                    <a:pt x="9159" y="1110"/>
                  </a:cubicBezTo>
                  <a:cubicBezTo>
                    <a:pt x="8049" y="2498"/>
                    <a:pt x="6661" y="3608"/>
                    <a:pt x="5551" y="4996"/>
                  </a:cubicBezTo>
                  <a:cubicBezTo>
                    <a:pt x="3886" y="6661"/>
                    <a:pt x="2220" y="8604"/>
                    <a:pt x="0" y="9714"/>
                  </a:cubicBezTo>
                  <a:cubicBezTo>
                    <a:pt x="2776" y="6384"/>
                    <a:pt x="6384" y="3608"/>
                    <a:pt x="8604" y="0"/>
                  </a:cubicBezTo>
                  <a:lnTo>
                    <a:pt x="99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38"/>
            <p:cNvSpPr/>
            <p:nvPr/>
          </p:nvSpPr>
          <p:spPr>
            <a:xfrm>
              <a:off x="3827325" y="2409950"/>
              <a:ext cx="499625" cy="256750"/>
            </a:xfrm>
            <a:custGeom>
              <a:rect b="b" l="l" r="r" t="t"/>
              <a:pathLst>
                <a:path extrusionOk="0" h="10270" w="19985">
                  <a:moveTo>
                    <a:pt x="19984" y="0"/>
                  </a:moveTo>
                  <a:cubicBezTo>
                    <a:pt x="19984" y="555"/>
                    <a:pt x="18874" y="1665"/>
                    <a:pt x="18319" y="2498"/>
                  </a:cubicBezTo>
                  <a:cubicBezTo>
                    <a:pt x="16099" y="4718"/>
                    <a:pt x="13323" y="7494"/>
                    <a:pt x="11380" y="9992"/>
                  </a:cubicBezTo>
                  <a:cubicBezTo>
                    <a:pt x="7495" y="9992"/>
                    <a:pt x="3887" y="9992"/>
                    <a:pt x="1" y="10269"/>
                  </a:cubicBezTo>
                  <a:cubicBezTo>
                    <a:pt x="1" y="9714"/>
                    <a:pt x="556" y="9437"/>
                    <a:pt x="1111" y="9159"/>
                  </a:cubicBezTo>
                  <a:cubicBezTo>
                    <a:pt x="4164" y="6106"/>
                    <a:pt x="8050" y="3053"/>
                    <a:pt x="11658" y="278"/>
                  </a:cubicBezTo>
                  <a:cubicBezTo>
                    <a:pt x="14433" y="278"/>
                    <a:pt x="17209" y="0"/>
                    <a:pt x="199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38"/>
            <p:cNvSpPr/>
            <p:nvPr/>
          </p:nvSpPr>
          <p:spPr>
            <a:xfrm>
              <a:off x="4722425" y="2409950"/>
              <a:ext cx="249825" cy="249800"/>
            </a:xfrm>
            <a:custGeom>
              <a:rect b="b" l="l" r="r" t="t"/>
              <a:pathLst>
                <a:path extrusionOk="0" h="9992" w="9993">
                  <a:moveTo>
                    <a:pt x="9715" y="0"/>
                  </a:moveTo>
                  <a:cubicBezTo>
                    <a:pt x="9993" y="833"/>
                    <a:pt x="8882" y="1665"/>
                    <a:pt x="8327" y="2498"/>
                  </a:cubicBezTo>
                  <a:cubicBezTo>
                    <a:pt x="6940" y="4163"/>
                    <a:pt x="5552" y="5551"/>
                    <a:pt x="3886" y="7494"/>
                  </a:cubicBezTo>
                  <a:cubicBezTo>
                    <a:pt x="2776" y="8604"/>
                    <a:pt x="1944" y="9992"/>
                    <a:pt x="1" y="9714"/>
                  </a:cubicBezTo>
                  <a:cubicBezTo>
                    <a:pt x="2221" y="6384"/>
                    <a:pt x="4997" y="3608"/>
                    <a:pt x="6940" y="278"/>
                  </a:cubicBezTo>
                  <a:cubicBezTo>
                    <a:pt x="8050" y="278"/>
                    <a:pt x="9160" y="278"/>
                    <a:pt x="97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38"/>
            <p:cNvSpPr/>
            <p:nvPr/>
          </p:nvSpPr>
          <p:spPr>
            <a:xfrm>
              <a:off x="4396300" y="2416875"/>
              <a:ext cx="263700" cy="242875"/>
            </a:xfrm>
            <a:custGeom>
              <a:rect b="b" l="l" r="r" t="t"/>
              <a:pathLst>
                <a:path extrusionOk="0" h="9715" w="10548">
                  <a:moveTo>
                    <a:pt x="10548" y="1"/>
                  </a:moveTo>
                  <a:cubicBezTo>
                    <a:pt x="7772" y="3331"/>
                    <a:pt x="4164" y="6107"/>
                    <a:pt x="1389" y="9715"/>
                  </a:cubicBezTo>
                  <a:lnTo>
                    <a:pt x="1" y="9715"/>
                  </a:lnTo>
                  <a:cubicBezTo>
                    <a:pt x="3054" y="6384"/>
                    <a:pt x="6107" y="3331"/>
                    <a:pt x="88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38"/>
            <p:cNvSpPr/>
            <p:nvPr/>
          </p:nvSpPr>
          <p:spPr>
            <a:xfrm>
              <a:off x="4465700" y="2416875"/>
              <a:ext cx="409400" cy="242875"/>
            </a:xfrm>
            <a:custGeom>
              <a:rect b="b" l="l" r="r" t="t"/>
              <a:pathLst>
                <a:path extrusionOk="0" h="9715" w="16376">
                  <a:moveTo>
                    <a:pt x="16098" y="1"/>
                  </a:moveTo>
                  <a:cubicBezTo>
                    <a:pt x="16376" y="278"/>
                    <a:pt x="15266" y="1388"/>
                    <a:pt x="14711" y="2221"/>
                  </a:cubicBezTo>
                  <a:cubicBezTo>
                    <a:pt x="13045" y="4441"/>
                    <a:pt x="10547" y="6939"/>
                    <a:pt x="8882" y="9437"/>
                  </a:cubicBezTo>
                  <a:cubicBezTo>
                    <a:pt x="6107" y="9437"/>
                    <a:pt x="2776" y="9160"/>
                    <a:pt x="0" y="9715"/>
                  </a:cubicBezTo>
                  <a:cubicBezTo>
                    <a:pt x="3053" y="6384"/>
                    <a:pt x="6384" y="3331"/>
                    <a:pt x="91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38"/>
            <p:cNvSpPr/>
            <p:nvPr/>
          </p:nvSpPr>
          <p:spPr>
            <a:xfrm>
              <a:off x="4021625" y="2701375"/>
              <a:ext cx="62475" cy="20825"/>
            </a:xfrm>
            <a:custGeom>
              <a:rect b="b" l="l" r="r" t="t"/>
              <a:pathLst>
                <a:path extrusionOk="0" h="833" w="2499">
                  <a:moveTo>
                    <a:pt x="2498" y="0"/>
                  </a:moveTo>
                  <a:cubicBezTo>
                    <a:pt x="2221" y="833"/>
                    <a:pt x="555" y="278"/>
                    <a:pt x="0" y="278"/>
                  </a:cubicBezTo>
                  <a:cubicBezTo>
                    <a:pt x="0" y="278"/>
                    <a:pt x="1666" y="0"/>
                    <a:pt x="24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38"/>
            <p:cNvSpPr/>
            <p:nvPr/>
          </p:nvSpPr>
          <p:spPr>
            <a:xfrm>
              <a:off x="5027725" y="2777700"/>
              <a:ext cx="353900" cy="333075"/>
            </a:xfrm>
            <a:custGeom>
              <a:rect b="b" l="l" r="r" t="t"/>
              <a:pathLst>
                <a:path extrusionOk="0" h="13323" w="14156">
                  <a:moveTo>
                    <a:pt x="1" y="0"/>
                  </a:moveTo>
                  <a:lnTo>
                    <a:pt x="3332" y="0"/>
                  </a:lnTo>
                  <a:cubicBezTo>
                    <a:pt x="6940" y="4441"/>
                    <a:pt x="10548" y="8604"/>
                    <a:pt x="14156" y="13045"/>
                  </a:cubicBezTo>
                  <a:cubicBezTo>
                    <a:pt x="13046" y="13323"/>
                    <a:pt x="12491" y="13045"/>
                    <a:pt x="11658" y="13045"/>
                  </a:cubicBezTo>
                  <a:cubicBezTo>
                    <a:pt x="7772" y="8604"/>
                    <a:pt x="3887" y="4163"/>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38"/>
            <p:cNvSpPr/>
            <p:nvPr/>
          </p:nvSpPr>
          <p:spPr>
            <a:xfrm>
              <a:off x="1946925" y="2770750"/>
              <a:ext cx="1665325" cy="62475"/>
            </a:xfrm>
            <a:custGeom>
              <a:rect b="b" l="l" r="r" t="t"/>
              <a:pathLst>
                <a:path extrusionOk="0" h="2499" w="66613">
                  <a:moveTo>
                    <a:pt x="1" y="2221"/>
                  </a:moveTo>
                  <a:cubicBezTo>
                    <a:pt x="9993" y="833"/>
                    <a:pt x="23593" y="833"/>
                    <a:pt x="34972" y="833"/>
                  </a:cubicBezTo>
                  <a:cubicBezTo>
                    <a:pt x="41633" y="833"/>
                    <a:pt x="47739" y="833"/>
                    <a:pt x="54401" y="556"/>
                  </a:cubicBezTo>
                  <a:cubicBezTo>
                    <a:pt x="57454" y="556"/>
                    <a:pt x="60784" y="1"/>
                    <a:pt x="62727" y="1388"/>
                  </a:cubicBezTo>
                  <a:cubicBezTo>
                    <a:pt x="63282" y="833"/>
                    <a:pt x="64948" y="278"/>
                    <a:pt x="65780" y="278"/>
                  </a:cubicBezTo>
                  <a:cubicBezTo>
                    <a:pt x="66613" y="833"/>
                    <a:pt x="64392" y="1666"/>
                    <a:pt x="63560" y="1943"/>
                  </a:cubicBezTo>
                  <a:cubicBezTo>
                    <a:pt x="58841" y="2221"/>
                    <a:pt x="54678" y="1943"/>
                    <a:pt x="50793" y="2221"/>
                  </a:cubicBezTo>
                  <a:cubicBezTo>
                    <a:pt x="44409" y="2221"/>
                    <a:pt x="39413" y="2221"/>
                    <a:pt x="34140" y="2221"/>
                  </a:cubicBezTo>
                  <a:cubicBezTo>
                    <a:pt x="21650" y="1943"/>
                    <a:pt x="10548" y="2499"/>
                    <a:pt x="1" y="222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38"/>
            <p:cNvSpPr/>
            <p:nvPr/>
          </p:nvSpPr>
          <p:spPr>
            <a:xfrm>
              <a:off x="4757125" y="2770750"/>
              <a:ext cx="437175" cy="340025"/>
            </a:xfrm>
            <a:custGeom>
              <a:rect b="b" l="l" r="r" t="t"/>
              <a:pathLst>
                <a:path extrusionOk="0" h="13601" w="17487">
                  <a:moveTo>
                    <a:pt x="17486" y="12768"/>
                  </a:moveTo>
                  <a:cubicBezTo>
                    <a:pt x="14711" y="13601"/>
                    <a:pt x="13323" y="11380"/>
                    <a:pt x="11935" y="9715"/>
                  </a:cubicBezTo>
                  <a:cubicBezTo>
                    <a:pt x="9160" y="6662"/>
                    <a:pt x="6384" y="2776"/>
                    <a:pt x="3054" y="556"/>
                  </a:cubicBezTo>
                  <a:cubicBezTo>
                    <a:pt x="5829" y="4997"/>
                    <a:pt x="9992" y="8882"/>
                    <a:pt x="12490" y="12768"/>
                  </a:cubicBezTo>
                  <a:cubicBezTo>
                    <a:pt x="10547" y="13045"/>
                    <a:pt x="9715" y="11103"/>
                    <a:pt x="8882" y="9992"/>
                  </a:cubicBezTo>
                  <a:cubicBezTo>
                    <a:pt x="6107" y="6662"/>
                    <a:pt x="2776" y="3609"/>
                    <a:pt x="1" y="556"/>
                  </a:cubicBezTo>
                  <a:cubicBezTo>
                    <a:pt x="2498" y="1111"/>
                    <a:pt x="4441" y="1"/>
                    <a:pt x="6384" y="278"/>
                  </a:cubicBezTo>
                  <a:cubicBezTo>
                    <a:pt x="7494" y="556"/>
                    <a:pt x="8605" y="2499"/>
                    <a:pt x="9437" y="3331"/>
                  </a:cubicBezTo>
                  <a:cubicBezTo>
                    <a:pt x="11935" y="6662"/>
                    <a:pt x="14988" y="9992"/>
                    <a:pt x="17486" y="1276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38"/>
            <p:cNvSpPr/>
            <p:nvPr/>
          </p:nvSpPr>
          <p:spPr>
            <a:xfrm>
              <a:off x="4958350" y="2763825"/>
              <a:ext cx="312275" cy="333075"/>
            </a:xfrm>
            <a:custGeom>
              <a:rect b="b" l="l" r="r" t="t"/>
              <a:pathLst>
                <a:path extrusionOk="0" h="13323" w="12491">
                  <a:moveTo>
                    <a:pt x="0" y="833"/>
                  </a:moveTo>
                  <a:cubicBezTo>
                    <a:pt x="1666" y="0"/>
                    <a:pt x="3331" y="2498"/>
                    <a:pt x="4441" y="3608"/>
                  </a:cubicBezTo>
                  <a:cubicBezTo>
                    <a:pt x="7217" y="6939"/>
                    <a:pt x="10270" y="10547"/>
                    <a:pt x="12490" y="13322"/>
                  </a:cubicBezTo>
                  <a:cubicBezTo>
                    <a:pt x="10825" y="13322"/>
                    <a:pt x="9715" y="11657"/>
                    <a:pt x="8882" y="10825"/>
                  </a:cubicBezTo>
                  <a:cubicBezTo>
                    <a:pt x="6107" y="7494"/>
                    <a:pt x="3054" y="3886"/>
                    <a:pt x="0" y="83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38"/>
            <p:cNvSpPr/>
            <p:nvPr/>
          </p:nvSpPr>
          <p:spPr>
            <a:xfrm>
              <a:off x="3778775" y="2777700"/>
              <a:ext cx="492675" cy="346950"/>
            </a:xfrm>
            <a:custGeom>
              <a:rect b="b" l="l" r="r" t="t"/>
              <a:pathLst>
                <a:path extrusionOk="0" h="13878" w="19707">
                  <a:moveTo>
                    <a:pt x="0" y="278"/>
                  </a:moveTo>
                  <a:cubicBezTo>
                    <a:pt x="2220" y="555"/>
                    <a:pt x="4163" y="0"/>
                    <a:pt x="6384" y="278"/>
                  </a:cubicBezTo>
                  <a:cubicBezTo>
                    <a:pt x="7494" y="555"/>
                    <a:pt x="8604" y="2498"/>
                    <a:pt x="9714" y="3608"/>
                  </a:cubicBezTo>
                  <a:cubicBezTo>
                    <a:pt x="13322" y="6661"/>
                    <a:pt x="16653" y="10270"/>
                    <a:pt x="19706" y="13323"/>
                  </a:cubicBezTo>
                  <a:cubicBezTo>
                    <a:pt x="17763" y="12767"/>
                    <a:pt x="16098" y="13878"/>
                    <a:pt x="14433" y="13323"/>
                  </a:cubicBezTo>
                  <a:cubicBezTo>
                    <a:pt x="13600" y="13323"/>
                    <a:pt x="11657" y="11102"/>
                    <a:pt x="10824" y="10270"/>
                  </a:cubicBezTo>
                  <a:cubicBezTo>
                    <a:pt x="9437" y="8882"/>
                    <a:pt x="8604" y="7772"/>
                    <a:pt x="7494" y="6939"/>
                  </a:cubicBezTo>
                  <a:cubicBezTo>
                    <a:pt x="4718" y="4441"/>
                    <a:pt x="2776" y="1943"/>
                    <a:pt x="0" y="27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38"/>
            <p:cNvSpPr/>
            <p:nvPr/>
          </p:nvSpPr>
          <p:spPr>
            <a:xfrm>
              <a:off x="4680800" y="2784625"/>
              <a:ext cx="312275" cy="305325"/>
            </a:xfrm>
            <a:custGeom>
              <a:rect b="b" l="l" r="r" t="t"/>
              <a:pathLst>
                <a:path extrusionOk="0" h="12213" w="12491">
                  <a:moveTo>
                    <a:pt x="0" y="1"/>
                  </a:moveTo>
                  <a:lnTo>
                    <a:pt x="1943" y="1"/>
                  </a:lnTo>
                  <a:cubicBezTo>
                    <a:pt x="4996" y="4164"/>
                    <a:pt x="9437" y="8050"/>
                    <a:pt x="12490" y="12213"/>
                  </a:cubicBezTo>
                  <a:cubicBezTo>
                    <a:pt x="10825" y="11935"/>
                    <a:pt x="9992" y="10270"/>
                    <a:pt x="9160" y="9437"/>
                  </a:cubicBezTo>
                  <a:cubicBezTo>
                    <a:pt x="6384" y="6107"/>
                    <a:pt x="3331" y="3054"/>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38"/>
            <p:cNvSpPr/>
            <p:nvPr/>
          </p:nvSpPr>
          <p:spPr>
            <a:xfrm>
              <a:off x="3986925" y="2784625"/>
              <a:ext cx="353900" cy="326150"/>
            </a:xfrm>
            <a:custGeom>
              <a:rect b="b" l="l" r="r" t="t"/>
              <a:pathLst>
                <a:path extrusionOk="0" h="13046" w="14156">
                  <a:moveTo>
                    <a:pt x="1" y="1"/>
                  </a:moveTo>
                  <a:lnTo>
                    <a:pt x="1666" y="1"/>
                  </a:lnTo>
                  <a:cubicBezTo>
                    <a:pt x="5829" y="4442"/>
                    <a:pt x="10547" y="8882"/>
                    <a:pt x="14156" y="13046"/>
                  </a:cubicBezTo>
                  <a:cubicBezTo>
                    <a:pt x="12490" y="12768"/>
                    <a:pt x="11380" y="11380"/>
                    <a:pt x="10270" y="10270"/>
                  </a:cubicBezTo>
                  <a:cubicBezTo>
                    <a:pt x="6939" y="7217"/>
                    <a:pt x="3609" y="3886"/>
                    <a:pt x="278" y="556"/>
                  </a:cubicBezTo>
                  <a:cubicBezTo>
                    <a:pt x="1" y="556"/>
                    <a:pt x="1" y="278"/>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38"/>
            <p:cNvSpPr/>
            <p:nvPr/>
          </p:nvSpPr>
          <p:spPr>
            <a:xfrm>
              <a:off x="4070200" y="2763825"/>
              <a:ext cx="340025" cy="340025"/>
            </a:xfrm>
            <a:custGeom>
              <a:rect b="b" l="l" r="r" t="t"/>
              <a:pathLst>
                <a:path extrusionOk="0" h="13601" w="13601">
                  <a:moveTo>
                    <a:pt x="0" y="1110"/>
                  </a:moveTo>
                  <a:cubicBezTo>
                    <a:pt x="2776" y="0"/>
                    <a:pt x="3886" y="2498"/>
                    <a:pt x="5274" y="3886"/>
                  </a:cubicBezTo>
                  <a:cubicBezTo>
                    <a:pt x="8327" y="7216"/>
                    <a:pt x="11380" y="10825"/>
                    <a:pt x="13600" y="13600"/>
                  </a:cubicBezTo>
                  <a:cubicBezTo>
                    <a:pt x="11935" y="13600"/>
                    <a:pt x="10825" y="11935"/>
                    <a:pt x="9992" y="11102"/>
                  </a:cubicBezTo>
                  <a:cubicBezTo>
                    <a:pt x="6661" y="7771"/>
                    <a:pt x="3331" y="4441"/>
                    <a:pt x="0" y="111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38"/>
            <p:cNvSpPr/>
            <p:nvPr/>
          </p:nvSpPr>
          <p:spPr>
            <a:xfrm>
              <a:off x="4174275" y="2770750"/>
              <a:ext cx="340025" cy="346975"/>
            </a:xfrm>
            <a:custGeom>
              <a:rect b="b" l="l" r="r" t="t"/>
              <a:pathLst>
                <a:path extrusionOk="0" h="13879" w="13601">
                  <a:moveTo>
                    <a:pt x="0" y="833"/>
                  </a:moveTo>
                  <a:cubicBezTo>
                    <a:pt x="1943" y="1"/>
                    <a:pt x="3331" y="2776"/>
                    <a:pt x="4441" y="3886"/>
                  </a:cubicBezTo>
                  <a:cubicBezTo>
                    <a:pt x="7217" y="7217"/>
                    <a:pt x="10825" y="10270"/>
                    <a:pt x="13600" y="13323"/>
                  </a:cubicBezTo>
                  <a:cubicBezTo>
                    <a:pt x="11102" y="13878"/>
                    <a:pt x="9992" y="11935"/>
                    <a:pt x="8882" y="10270"/>
                  </a:cubicBezTo>
                  <a:cubicBezTo>
                    <a:pt x="6106" y="6939"/>
                    <a:pt x="2776" y="3331"/>
                    <a:pt x="0" y="83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38"/>
            <p:cNvSpPr/>
            <p:nvPr/>
          </p:nvSpPr>
          <p:spPr>
            <a:xfrm>
              <a:off x="4250600" y="2784625"/>
              <a:ext cx="319200" cy="319225"/>
            </a:xfrm>
            <a:custGeom>
              <a:rect b="b" l="l" r="r" t="t"/>
              <a:pathLst>
                <a:path extrusionOk="0" h="12769" w="12768">
                  <a:moveTo>
                    <a:pt x="0" y="278"/>
                  </a:moveTo>
                  <a:cubicBezTo>
                    <a:pt x="0" y="278"/>
                    <a:pt x="278" y="278"/>
                    <a:pt x="278" y="1"/>
                  </a:cubicBezTo>
                  <a:cubicBezTo>
                    <a:pt x="1666" y="556"/>
                    <a:pt x="2776" y="1944"/>
                    <a:pt x="3886" y="3054"/>
                  </a:cubicBezTo>
                  <a:cubicBezTo>
                    <a:pt x="6939" y="6107"/>
                    <a:pt x="9992" y="9437"/>
                    <a:pt x="12768" y="12768"/>
                  </a:cubicBezTo>
                  <a:cubicBezTo>
                    <a:pt x="8327" y="8882"/>
                    <a:pt x="4441" y="4442"/>
                    <a:pt x="0" y="27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38"/>
            <p:cNvSpPr/>
            <p:nvPr/>
          </p:nvSpPr>
          <p:spPr>
            <a:xfrm>
              <a:off x="4313050" y="2763825"/>
              <a:ext cx="610625" cy="346950"/>
            </a:xfrm>
            <a:custGeom>
              <a:rect b="b" l="l" r="r" t="t"/>
              <a:pathLst>
                <a:path extrusionOk="0" h="13878" w="24425">
                  <a:moveTo>
                    <a:pt x="0" y="1110"/>
                  </a:moveTo>
                  <a:cubicBezTo>
                    <a:pt x="2776" y="1388"/>
                    <a:pt x="9715" y="0"/>
                    <a:pt x="12768" y="833"/>
                  </a:cubicBezTo>
                  <a:cubicBezTo>
                    <a:pt x="13600" y="1110"/>
                    <a:pt x="15266" y="2776"/>
                    <a:pt x="16098" y="3608"/>
                  </a:cubicBezTo>
                  <a:cubicBezTo>
                    <a:pt x="19151" y="6661"/>
                    <a:pt x="21927" y="10269"/>
                    <a:pt x="24425" y="13045"/>
                  </a:cubicBezTo>
                  <a:cubicBezTo>
                    <a:pt x="22204" y="13045"/>
                    <a:pt x="20539" y="13045"/>
                    <a:pt x="18596" y="13322"/>
                  </a:cubicBezTo>
                  <a:cubicBezTo>
                    <a:pt x="16653" y="13322"/>
                    <a:pt x="14433" y="13878"/>
                    <a:pt x="12768" y="13600"/>
                  </a:cubicBezTo>
                  <a:cubicBezTo>
                    <a:pt x="11935" y="13322"/>
                    <a:pt x="10270" y="11380"/>
                    <a:pt x="9437" y="10547"/>
                  </a:cubicBezTo>
                  <a:cubicBezTo>
                    <a:pt x="6662" y="7216"/>
                    <a:pt x="2776" y="3608"/>
                    <a:pt x="0" y="111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38"/>
            <p:cNvSpPr/>
            <p:nvPr/>
          </p:nvSpPr>
          <p:spPr>
            <a:xfrm>
              <a:off x="3723250" y="2833200"/>
              <a:ext cx="346975" cy="430225"/>
            </a:xfrm>
            <a:custGeom>
              <a:rect b="b" l="l" r="r" t="t"/>
              <a:pathLst>
                <a:path extrusionOk="0" h="17209" w="13879">
                  <a:moveTo>
                    <a:pt x="278" y="1"/>
                  </a:moveTo>
                  <a:cubicBezTo>
                    <a:pt x="4719" y="4441"/>
                    <a:pt x="9437" y="8882"/>
                    <a:pt x="13878" y="13601"/>
                  </a:cubicBezTo>
                  <a:cubicBezTo>
                    <a:pt x="13601" y="14433"/>
                    <a:pt x="13601" y="15543"/>
                    <a:pt x="13601" y="16931"/>
                  </a:cubicBezTo>
                  <a:cubicBezTo>
                    <a:pt x="13323" y="17209"/>
                    <a:pt x="12490" y="16098"/>
                    <a:pt x="11935" y="15821"/>
                  </a:cubicBezTo>
                  <a:cubicBezTo>
                    <a:pt x="8327" y="12213"/>
                    <a:pt x="3886" y="8327"/>
                    <a:pt x="278" y="4719"/>
                  </a:cubicBezTo>
                  <a:cubicBezTo>
                    <a:pt x="556" y="3331"/>
                    <a:pt x="1" y="1666"/>
                    <a:pt x="2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38"/>
            <p:cNvSpPr/>
            <p:nvPr/>
          </p:nvSpPr>
          <p:spPr>
            <a:xfrm>
              <a:off x="3633050" y="2833200"/>
              <a:ext cx="20850" cy="569000"/>
            </a:xfrm>
            <a:custGeom>
              <a:rect b="b" l="l" r="r" t="t"/>
              <a:pathLst>
                <a:path extrusionOk="0" h="22760" w="834">
                  <a:moveTo>
                    <a:pt x="833" y="1"/>
                  </a:moveTo>
                  <a:cubicBezTo>
                    <a:pt x="833" y="6662"/>
                    <a:pt x="556" y="16098"/>
                    <a:pt x="556" y="22760"/>
                  </a:cubicBezTo>
                  <a:cubicBezTo>
                    <a:pt x="0" y="21094"/>
                    <a:pt x="278" y="19152"/>
                    <a:pt x="278" y="17209"/>
                  </a:cubicBezTo>
                  <a:cubicBezTo>
                    <a:pt x="278" y="11658"/>
                    <a:pt x="278" y="5552"/>
                    <a:pt x="556" y="278"/>
                  </a:cubicBezTo>
                  <a:cubicBezTo>
                    <a:pt x="556" y="278"/>
                    <a:pt x="833" y="278"/>
                    <a:pt x="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38"/>
            <p:cNvSpPr/>
            <p:nvPr/>
          </p:nvSpPr>
          <p:spPr>
            <a:xfrm>
              <a:off x="3237550" y="2840150"/>
              <a:ext cx="284500" cy="270625"/>
            </a:xfrm>
            <a:custGeom>
              <a:rect b="b" l="l" r="r" t="t"/>
              <a:pathLst>
                <a:path extrusionOk="0" h="10825" w="11380">
                  <a:moveTo>
                    <a:pt x="11102" y="0"/>
                  </a:moveTo>
                  <a:cubicBezTo>
                    <a:pt x="11380" y="833"/>
                    <a:pt x="9992" y="1388"/>
                    <a:pt x="9159" y="2221"/>
                  </a:cubicBezTo>
                  <a:cubicBezTo>
                    <a:pt x="8604" y="3053"/>
                    <a:pt x="7772" y="3886"/>
                    <a:pt x="6939" y="4718"/>
                  </a:cubicBezTo>
                  <a:cubicBezTo>
                    <a:pt x="5274" y="6661"/>
                    <a:pt x="3331" y="8327"/>
                    <a:pt x="1943" y="10547"/>
                  </a:cubicBezTo>
                  <a:cubicBezTo>
                    <a:pt x="1110" y="10825"/>
                    <a:pt x="833" y="10547"/>
                    <a:pt x="278" y="10547"/>
                  </a:cubicBezTo>
                  <a:cubicBezTo>
                    <a:pt x="0" y="9992"/>
                    <a:pt x="833" y="9714"/>
                    <a:pt x="1110" y="9437"/>
                  </a:cubicBezTo>
                  <a:cubicBezTo>
                    <a:pt x="2221" y="8327"/>
                    <a:pt x="3608" y="6939"/>
                    <a:pt x="4996" y="5551"/>
                  </a:cubicBezTo>
                  <a:cubicBezTo>
                    <a:pt x="6939" y="3886"/>
                    <a:pt x="9714" y="1943"/>
                    <a:pt x="108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38"/>
            <p:cNvSpPr/>
            <p:nvPr/>
          </p:nvSpPr>
          <p:spPr>
            <a:xfrm>
              <a:off x="3147350" y="2840150"/>
              <a:ext cx="333075" cy="263700"/>
            </a:xfrm>
            <a:custGeom>
              <a:rect b="b" l="l" r="r" t="t"/>
              <a:pathLst>
                <a:path extrusionOk="0" h="10548" w="13323">
                  <a:moveTo>
                    <a:pt x="13322" y="278"/>
                  </a:moveTo>
                  <a:cubicBezTo>
                    <a:pt x="10269" y="2498"/>
                    <a:pt x="7494" y="4996"/>
                    <a:pt x="4441" y="7772"/>
                  </a:cubicBezTo>
                  <a:cubicBezTo>
                    <a:pt x="3331" y="8882"/>
                    <a:pt x="2220" y="10547"/>
                    <a:pt x="0" y="10269"/>
                  </a:cubicBezTo>
                  <a:cubicBezTo>
                    <a:pt x="1943" y="8604"/>
                    <a:pt x="3886" y="7216"/>
                    <a:pt x="5829" y="5274"/>
                  </a:cubicBezTo>
                  <a:cubicBezTo>
                    <a:pt x="7494" y="3886"/>
                    <a:pt x="9437" y="1665"/>
                    <a:pt x="11380" y="555"/>
                  </a:cubicBezTo>
                  <a:cubicBezTo>
                    <a:pt x="11657" y="555"/>
                    <a:pt x="11380" y="278"/>
                    <a:pt x="11380" y="278"/>
                  </a:cubicBezTo>
                  <a:cubicBezTo>
                    <a:pt x="11935" y="0"/>
                    <a:pt x="12767" y="278"/>
                    <a:pt x="13322" y="27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38"/>
            <p:cNvSpPr/>
            <p:nvPr/>
          </p:nvSpPr>
          <p:spPr>
            <a:xfrm>
              <a:off x="3077950" y="2847075"/>
              <a:ext cx="312275" cy="249825"/>
            </a:xfrm>
            <a:custGeom>
              <a:rect b="b" l="l" r="r" t="t"/>
              <a:pathLst>
                <a:path extrusionOk="0" h="9993" w="12491">
                  <a:moveTo>
                    <a:pt x="12490" y="1"/>
                  </a:moveTo>
                  <a:cubicBezTo>
                    <a:pt x="8327" y="3331"/>
                    <a:pt x="4719" y="7217"/>
                    <a:pt x="278" y="9992"/>
                  </a:cubicBezTo>
                  <a:cubicBezTo>
                    <a:pt x="1" y="9437"/>
                    <a:pt x="833" y="9160"/>
                    <a:pt x="1111" y="8882"/>
                  </a:cubicBezTo>
                  <a:cubicBezTo>
                    <a:pt x="2498" y="7772"/>
                    <a:pt x="3609" y="6384"/>
                    <a:pt x="4996" y="5274"/>
                  </a:cubicBezTo>
                  <a:cubicBezTo>
                    <a:pt x="6939" y="3609"/>
                    <a:pt x="9437" y="1944"/>
                    <a:pt x="105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38"/>
            <p:cNvSpPr/>
            <p:nvPr/>
          </p:nvSpPr>
          <p:spPr>
            <a:xfrm>
              <a:off x="2966925" y="2854025"/>
              <a:ext cx="333100" cy="242875"/>
            </a:xfrm>
            <a:custGeom>
              <a:rect b="b" l="l" r="r" t="t"/>
              <a:pathLst>
                <a:path extrusionOk="0" h="9715" w="13324">
                  <a:moveTo>
                    <a:pt x="13323" y="0"/>
                  </a:moveTo>
                  <a:cubicBezTo>
                    <a:pt x="9437" y="3053"/>
                    <a:pt x="5829" y="6384"/>
                    <a:pt x="1944" y="9714"/>
                  </a:cubicBezTo>
                  <a:cubicBezTo>
                    <a:pt x="1388" y="9437"/>
                    <a:pt x="833" y="9437"/>
                    <a:pt x="278" y="9437"/>
                  </a:cubicBezTo>
                  <a:cubicBezTo>
                    <a:pt x="1" y="8882"/>
                    <a:pt x="833" y="8604"/>
                    <a:pt x="1111" y="8327"/>
                  </a:cubicBezTo>
                  <a:cubicBezTo>
                    <a:pt x="4164" y="5551"/>
                    <a:pt x="8050" y="2776"/>
                    <a:pt x="108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38"/>
            <p:cNvSpPr/>
            <p:nvPr/>
          </p:nvSpPr>
          <p:spPr>
            <a:xfrm>
              <a:off x="2557550" y="2854025"/>
              <a:ext cx="638375" cy="242875"/>
            </a:xfrm>
            <a:custGeom>
              <a:rect b="b" l="l" r="r" t="t"/>
              <a:pathLst>
                <a:path extrusionOk="0" h="9715" w="25535">
                  <a:moveTo>
                    <a:pt x="25257" y="0"/>
                  </a:moveTo>
                  <a:cubicBezTo>
                    <a:pt x="25535" y="278"/>
                    <a:pt x="24425" y="833"/>
                    <a:pt x="24147" y="1388"/>
                  </a:cubicBezTo>
                  <a:cubicBezTo>
                    <a:pt x="20817" y="3886"/>
                    <a:pt x="17208" y="6661"/>
                    <a:pt x="14155" y="9437"/>
                  </a:cubicBezTo>
                  <a:cubicBezTo>
                    <a:pt x="9437" y="9714"/>
                    <a:pt x="4441" y="9437"/>
                    <a:pt x="0" y="9714"/>
                  </a:cubicBezTo>
                  <a:cubicBezTo>
                    <a:pt x="3053" y="6384"/>
                    <a:pt x="6384" y="3608"/>
                    <a:pt x="9437" y="278"/>
                  </a:cubicBezTo>
                  <a:cubicBezTo>
                    <a:pt x="14988" y="278"/>
                    <a:pt x="19984" y="278"/>
                    <a:pt x="252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38"/>
            <p:cNvSpPr/>
            <p:nvPr/>
          </p:nvSpPr>
          <p:spPr>
            <a:xfrm>
              <a:off x="2342450" y="2854025"/>
              <a:ext cx="312250" cy="249825"/>
            </a:xfrm>
            <a:custGeom>
              <a:rect b="b" l="l" r="r" t="t"/>
              <a:pathLst>
                <a:path extrusionOk="0" h="9993" w="12490">
                  <a:moveTo>
                    <a:pt x="12490" y="278"/>
                  </a:moveTo>
                  <a:cubicBezTo>
                    <a:pt x="12490" y="833"/>
                    <a:pt x="11935" y="1110"/>
                    <a:pt x="11657" y="1388"/>
                  </a:cubicBezTo>
                  <a:cubicBezTo>
                    <a:pt x="8882" y="3886"/>
                    <a:pt x="5551" y="7217"/>
                    <a:pt x="2776" y="9714"/>
                  </a:cubicBezTo>
                  <a:cubicBezTo>
                    <a:pt x="1666" y="9714"/>
                    <a:pt x="833" y="9992"/>
                    <a:pt x="0" y="9992"/>
                  </a:cubicBezTo>
                  <a:cubicBezTo>
                    <a:pt x="2498" y="6384"/>
                    <a:pt x="5829" y="3608"/>
                    <a:pt x="8882" y="278"/>
                  </a:cubicBezTo>
                  <a:cubicBezTo>
                    <a:pt x="10270" y="555"/>
                    <a:pt x="11102" y="0"/>
                    <a:pt x="12490" y="27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38"/>
            <p:cNvSpPr/>
            <p:nvPr/>
          </p:nvSpPr>
          <p:spPr>
            <a:xfrm>
              <a:off x="2460400" y="2860950"/>
              <a:ext cx="284525" cy="235950"/>
            </a:xfrm>
            <a:custGeom>
              <a:rect b="b" l="l" r="r" t="t"/>
              <a:pathLst>
                <a:path extrusionOk="0" h="9438" w="11381">
                  <a:moveTo>
                    <a:pt x="11103" y="1"/>
                  </a:moveTo>
                  <a:cubicBezTo>
                    <a:pt x="11380" y="278"/>
                    <a:pt x="10825" y="833"/>
                    <a:pt x="10547" y="1111"/>
                  </a:cubicBezTo>
                  <a:cubicBezTo>
                    <a:pt x="7772" y="3609"/>
                    <a:pt x="4719" y="6662"/>
                    <a:pt x="1943" y="9437"/>
                  </a:cubicBezTo>
                  <a:cubicBezTo>
                    <a:pt x="1111" y="9160"/>
                    <a:pt x="833" y="9437"/>
                    <a:pt x="278" y="9437"/>
                  </a:cubicBezTo>
                  <a:cubicBezTo>
                    <a:pt x="1" y="8882"/>
                    <a:pt x="833" y="8605"/>
                    <a:pt x="1111" y="8605"/>
                  </a:cubicBezTo>
                  <a:cubicBezTo>
                    <a:pt x="3331" y="6107"/>
                    <a:pt x="6939" y="2776"/>
                    <a:pt x="8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38"/>
            <p:cNvSpPr/>
            <p:nvPr/>
          </p:nvSpPr>
          <p:spPr>
            <a:xfrm>
              <a:off x="1856725" y="2860950"/>
              <a:ext cx="659200" cy="249825"/>
            </a:xfrm>
            <a:custGeom>
              <a:rect b="b" l="l" r="r" t="t"/>
              <a:pathLst>
                <a:path extrusionOk="0" h="9993" w="26368">
                  <a:moveTo>
                    <a:pt x="26090" y="1"/>
                  </a:moveTo>
                  <a:cubicBezTo>
                    <a:pt x="26368" y="556"/>
                    <a:pt x="25813" y="833"/>
                    <a:pt x="25535" y="1389"/>
                  </a:cubicBezTo>
                  <a:cubicBezTo>
                    <a:pt x="23037" y="3886"/>
                    <a:pt x="19707" y="6940"/>
                    <a:pt x="17486" y="9715"/>
                  </a:cubicBezTo>
                  <a:cubicBezTo>
                    <a:pt x="11658" y="9715"/>
                    <a:pt x="6107" y="9993"/>
                    <a:pt x="278" y="9993"/>
                  </a:cubicBezTo>
                  <a:cubicBezTo>
                    <a:pt x="1" y="9715"/>
                    <a:pt x="556" y="9160"/>
                    <a:pt x="1111" y="8882"/>
                  </a:cubicBezTo>
                  <a:cubicBezTo>
                    <a:pt x="3331" y="6107"/>
                    <a:pt x="6662" y="3054"/>
                    <a:pt x="9160" y="278"/>
                  </a:cubicBezTo>
                  <a:cubicBezTo>
                    <a:pt x="14988" y="556"/>
                    <a:pt x="20539" y="278"/>
                    <a:pt x="260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38"/>
            <p:cNvSpPr/>
            <p:nvPr/>
          </p:nvSpPr>
          <p:spPr>
            <a:xfrm>
              <a:off x="1412650" y="2860950"/>
              <a:ext cx="534300" cy="575950"/>
            </a:xfrm>
            <a:custGeom>
              <a:rect b="b" l="l" r="r" t="t"/>
              <a:pathLst>
                <a:path extrusionOk="0" h="23038" w="21372">
                  <a:moveTo>
                    <a:pt x="20817" y="278"/>
                  </a:moveTo>
                  <a:cubicBezTo>
                    <a:pt x="21372" y="833"/>
                    <a:pt x="20539" y="1389"/>
                    <a:pt x="20262" y="1666"/>
                  </a:cubicBezTo>
                  <a:cubicBezTo>
                    <a:pt x="17486" y="4719"/>
                    <a:pt x="14433" y="8050"/>
                    <a:pt x="11658" y="11103"/>
                  </a:cubicBezTo>
                  <a:cubicBezTo>
                    <a:pt x="9992" y="11380"/>
                    <a:pt x="8605" y="11935"/>
                    <a:pt x="7494" y="13046"/>
                  </a:cubicBezTo>
                  <a:cubicBezTo>
                    <a:pt x="6107" y="14156"/>
                    <a:pt x="4164" y="16376"/>
                    <a:pt x="3609" y="17764"/>
                  </a:cubicBezTo>
                  <a:cubicBezTo>
                    <a:pt x="2776" y="19152"/>
                    <a:pt x="3054" y="21095"/>
                    <a:pt x="2776" y="23037"/>
                  </a:cubicBezTo>
                  <a:cubicBezTo>
                    <a:pt x="1111" y="19984"/>
                    <a:pt x="1" y="16099"/>
                    <a:pt x="556" y="11935"/>
                  </a:cubicBezTo>
                  <a:cubicBezTo>
                    <a:pt x="1111" y="6384"/>
                    <a:pt x="4996" y="3054"/>
                    <a:pt x="9160" y="833"/>
                  </a:cubicBezTo>
                  <a:cubicBezTo>
                    <a:pt x="9992" y="1"/>
                    <a:pt x="13323" y="556"/>
                    <a:pt x="15543" y="556"/>
                  </a:cubicBezTo>
                  <a:cubicBezTo>
                    <a:pt x="17209" y="556"/>
                    <a:pt x="18874" y="278"/>
                    <a:pt x="20817" y="55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38"/>
            <p:cNvSpPr/>
            <p:nvPr/>
          </p:nvSpPr>
          <p:spPr>
            <a:xfrm>
              <a:off x="1766525" y="2867900"/>
              <a:ext cx="284525" cy="263700"/>
            </a:xfrm>
            <a:custGeom>
              <a:rect b="b" l="l" r="r" t="t"/>
              <a:pathLst>
                <a:path extrusionOk="0" h="10548" w="11381">
                  <a:moveTo>
                    <a:pt x="11380" y="0"/>
                  </a:moveTo>
                  <a:cubicBezTo>
                    <a:pt x="8882" y="2498"/>
                    <a:pt x="6384" y="4996"/>
                    <a:pt x="3609" y="7772"/>
                  </a:cubicBezTo>
                  <a:cubicBezTo>
                    <a:pt x="2499" y="8882"/>
                    <a:pt x="1666" y="10270"/>
                    <a:pt x="1" y="10547"/>
                  </a:cubicBezTo>
                  <a:cubicBezTo>
                    <a:pt x="2221" y="6939"/>
                    <a:pt x="6107" y="3886"/>
                    <a:pt x="8605" y="0"/>
                  </a:cubicBezTo>
                  <a:lnTo>
                    <a:pt x="1138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38"/>
            <p:cNvSpPr/>
            <p:nvPr/>
          </p:nvSpPr>
          <p:spPr>
            <a:xfrm>
              <a:off x="3383250" y="2888700"/>
              <a:ext cx="229000" cy="284525"/>
            </a:xfrm>
            <a:custGeom>
              <a:rect b="b" l="l" r="r" t="t"/>
              <a:pathLst>
                <a:path extrusionOk="0" h="11381" w="9160">
                  <a:moveTo>
                    <a:pt x="9160" y="279"/>
                  </a:moveTo>
                  <a:cubicBezTo>
                    <a:pt x="9160" y="279"/>
                    <a:pt x="9160" y="279"/>
                    <a:pt x="9160" y="556"/>
                  </a:cubicBezTo>
                  <a:cubicBezTo>
                    <a:pt x="8327" y="2776"/>
                    <a:pt x="6662" y="4719"/>
                    <a:pt x="4997" y="6385"/>
                  </a:cubicBezTo>
                  <a:cubicBezTo>
                    <a:pt x="3331" y="8050"/>
                    <a:pt x="1666" y="9993"/>
                    <a:pt x="1" y="11381"/>
                  </a:cubicBezTo>
                  <a:cubicBezTo>
                    <a:pt x="2499" y="6940"/>
                    <a:pt x="6384" y="4164"/>
                    <a:pt x="91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38"/>
            <p:cNvSpPr/>
            <p:nvPr/>
          </p:nvSpPr>
          <p:spPr>
            <a:xfrm>
              <a:off x="3730200" y="2992800"/>
              <a:ext cx="333075" cy="367775"/>
            </a:xfrm>
            <a:custGeom>
              <a:rect b="b" l="l" r="r" t="t"/>
              <a:pathLst>
                <a:path extrusionOk="0" h="14711" w="13323">
                  <a:moveTo>
                    <a:pt x="0" y="0"/>
                  </a:moveTo>
                  <a:cubicBezTo>
                    <a:pt x="4163" y="4441"/>
                    <a:pt x="8604" y="8604"/>
                    <a:pt x="13323" y="12490"/>
                  </a:cubicBezTo>
                  <a:lnTo>
                    <a:pt x="13323" y="14710"/>
                  </a:lnTo>
                  <a:cubicBezTo>
                    <a:pt x="9992" y="11657"/>
                    <a:pt x="6661" y="8049"/>
                    <a:pt x="3331" y="4719"/>
                  </a:cubicBezTo>
                  <a:cubicBezTo>
                    <a:pt x="2498" y="3886"/>
                    <a:pt x="278" y="2221"/>
                    <a:pt x="0" y="1388"/>
                  </a:cubicBezTo>
                  <a:cubicBezTo>
                    <a:pt x="0" y="833"/>
                    <a:pt x="278" y="278"/>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38"/>
            <p:cNvSpPr/>
            <p:nvPr/>
          </p:nvSpPr>
          <p:spPr>
            <a:xfrm>
              <a:off x="1364075" y="2985850"/>
              <a:ext cx="62475" cy="69425"/>
            </a:xfrm>
            <a:custGeom>
              <a:rect b="b" l="l" r="r" t="t"/>
              <a:pathLst>
                <a:path extrusionOk="0" h="2777" w="2499">
                  <a:moveTo>
                    <a:pt x="2499" y="1388"/>
                  </a:moveTo>
                  <a:cubicBezTo>
                    <a:pt x="2221" y="1944"/>
                    <a:pt x="1944" y="2221"/>
                    <a:pt x="1944" y="2776"/>
                  </a:cubicBezTo>
                  <a:cubicBezTo>
                    <a:pt x="1111" y="2776"/>
                    <a:pt x="833" y="1944"/>
                    <a:pt x="1" y="1944"/>
                  </a:cubicBezTo>
                  <a:cubicBezTo>
                    <a:pt x="278" y="556"/>
                    <a:pt x="1666" y="1"/>
                    <a:pt x="2499" y="138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38"/>
            <p:cNvSpPr/>
            <p:nvPr/>
          </p:nvSpPr>
          <p:spPr>
            <a:xfrm>
              <a:off x="1329375" y="3048300"/>
              <a:ext cx="69425" cy="90225"/>
            </a:xfrm>
            <a:custGeom>
              <a:rect b="b" l="l" r="r" t="t"/>
              <a:pathLst>
                <a:path extrusionOk="0" h="3609" w="2777">
                  <a:moveTo>
                    <a:pt x="556" y="278"/>
                  </a:moveTo>
                  <a:cubicBezTo>
                    <a:pt x="1389" y="556"/>
                    <a:pt x="1944" y="1111"/>
                    <a:pt x="2776" y="1666"/>
                  </a:cubicBezTo>
                  <a:cubicBezTo>
                    <a:pt x="2776" y="2221"/>
                    <a:pt x="2499" y="2776"/>
                    <a:pt x="2221" y="3609"/>
                  </a:cubicBezTo>
                  <a:cubicBezTo>
                    <a:pt x="1389" y="3054"/>
                    <a:pt x="834" y="1943"/>
                    <a:pt x="1" y="1388"/>
                  </a:cubicBezTo>
                  <a:cubicBezTo>
                    <a:pt x="1" y="833"/>
                    <a:pt x="279" y="556"/>
                    <a:pt x="5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38"/>
            <p:cNvSpPr/>
            <p:nvPr/>
          </p:nvSpPr>
          <p:spPr>
            <a:xfrm>
              <a:off x="3730200" y="3062175"/>
              <a:ext cx="333075" cy="388600"/>
            </a:xfrm>
            <a:custGeom>
              <a:rect b="b" l="l" r="r" t="t"/>
              <a:pathLst>
                <a:path extrusionOk="0" h="15544" w="13323">
                  <a:moveTo>
                    <a:pt x="0" y="278"/>
                  </a:moveTo>
                  <a:cubicBezTo>
                    <a:pt x="4163" y="4164"/>
                    <a:pt x="7772" y="8882"/>
                    <a:pt x="12212" y="12213"/>
                  </a:cubicBezTo>
                  <a:cubicBezTo>
                    <a:pt x="12767" y="12490"/>
                    <a:pt x="13045" y="12490"/>
                    <a:pt x="13323" y="12490"/>
                  </a:cubicBezTo>
                  <a:cubicBezTo>
                    <a:pt x="13323" y="13323"/>
                    <a:pt x="13323" y="14711"/>
                    <a:pt x="13045" y="15266"/>
                  </a:cubicBezTo>
                  <a:cubicBezTo>
                    <a:pt x="12767" y="15544"/>
                    <a:pt x="11935" y="14433"/>
                    <a:pt x="11657" y="13878"/>
                  </a:cubicBezTo>
                  <a:cubicBezTo>
                    <a:pt x="8049" y="9993"/>
                    <a:pt x="3886" y="5552"/>
                    <a:pt x="0" y="1666"/>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38"/>
            <p:cNvSpPr/>
            <p:nvPr/>
          </p:nvSpPr>
          <p:spPr>
            <a:xfrm>
              <a:off x="3383250" y="3089925"/>
              <a:ext cx="229000" cy="270650"/>
            </a:xfrm>
            <a:custGeom>
              <a:rect b="b" l="l" r="r" t="t"/>
              <a:pathLst>
                <a:path extrusionOk="0" h="10826" w="9160">
                  <a:moveTo>
                    <a:pt x="8882" y="1"/>
                  </a:moveTo>
                  <a:cubicBezTo>
                    <a:pt x="9160" y="556"/>
                    <a:pt x="8882" y="1666"/>
                    <a:pt x="8882" y="2499"/>
                  </a:cubicBezTo>
                  <a:cubicBezTo>
                    <a:pt x="6107" y="5274"/>
                    <a:pt x="3054" y="8605"/>
                    <a:pt x="1" y="10825"/>
                  </a:cubicBezTo>
                  <a:lnTo>
                    <a:pt x="1" y="8327"/>
                  </a:lnTo>
                  <a:cubicBezTo>
                    <a:pt x="2776" y="5274"/>
                    <a:pt x="6107" y="2776"/>
                    <a:pt x="8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38"/>
            <p:cNvSpPr/>
            <p:nvPr/>
          </p:nvSpPr>
          <p:spPr>
            <a:xfrm>
              <a:off x="1315500" y="3117700"/>
              <a:ext cx="69425" cy="104100"/>
            </a:xfrm>
            <a:custGeom>
              <a:rect b="b" l="l" r="r" t="t"/>
              <a:pathLst>
                <a:path extrusionOk="0" h="4164" w="2777">
                  <a:moveTo>
                    <a:pt x="278" y="0"/>
                  </a:moveTo>
                  <a:cubicBezTo>
                    <a:pt x="1111" y="833"/>
                    <a:pt x="1944" y="1665"/>
                    <a:pt x="2776" y="2498"/>
                  </a:cubicBezTo>
                  <a:cubicBezTo>
                    <a:pt x="2499" y="2776"/>
                    <a:pt x="2499" y="3331"/>
                    <a:pt x="2499" y="4163"/>
                  </a:cubicBezTo>
                  <a:cubicBezTo>
                    <a:pt x="1944" y="3331"/>
                    <a:pt x="1111" y="2776"/>
                    <a:pt x="278" y="2221"/>
                  </a:cubicBezTo>
                  <a:cubicBezTo>
                    <a:pt x="1" y="1388"/>
                    <a:pt x="278" y="833"/>
                    <a:pt x="278" y="27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38"/>
            <p:cNvSpPr/>
            <p:nvPr/>
          </p:nvSpPr>
          <p:spPr>
            <a:xfrm>
              <a:off x="3730200" y="3145450"/>
              <a:ext cx="326150" cy="402475"/>
            </a:xfrm>
            <a:custGeom>
              <a:rect b="b" l="l" r="r" t="t"/>
              <a:pathLst>
                <a:path extrusionOk="0" h="16099" w="13046">
                  <a:moveTo>
                    <a:pt x="0" y="278"/>
                  </a:moveTo>
                  <a:cubicBezTo>
                    <a:pt x="4719" y="4719"/>
                    <a:pt x="8604" y="9715"/>
                    <a:pt x="13045" y="14155"/>
                  </a:cubicBezTo>
                  <a:lnTo>
                    <a:pt x="13045" y="15821"/>
                  </a:lnTo>
                  <a:cubicBezTo>
                    <a:pt x="12767" y="16098"/>
                    <a:pt x="12212" y="14988"/>
                    <a:pt x="11657" y="14433"/>
                  </a:cubicBezTo>
                  <a:cubicBezTo>
                    <a:pt x="8049" y="10547"/>
                    <a:pt x="3886" y="6384"/>
                    <a:pt x="0" y="2498"/>
                  </a:cubicBez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38"/>
            <p:cNvSpPr/>
            <p:nvPr/>
          </p:nvSpPr>
          <p:spPr>
            <a:xfrm>
              <a:off x="3369375" y="3194025"/>
              <a:ext cx="242875" cy="270625"/>
            </a:xfrm>
            <a:custGeom>
              <a:rect b="b" l="l" r="r" t="t"/>
              <a:pathLst>
                <a:path extrusionOk="0" h="10825" w="9715">
                  <a:moveTo>
                    <a:pt x="9437" y="0"/>
                  </a:moveTo>
                  <a:cubicBezTo>
                    <a:pt x="9437" y="833"/>
                    <a:pt x="9715" y="1388"/>
                    <a:pt x="9437" y="2221"/>
                  </a:cubicBezTo>
                  <a:cubicBezTo>
                    <a:pt x="9160" y="3886"/>
                    <a:pt x="6384" y="5551"/>
                    <a:pt x="4996" y="6661"/>
                  </a:cubicBezTo>
                  <a:cubicBezTo>
                    <a:pt x="3331" y="8327"/>
                    <a:pt x="1943" y="9714"/>
                    <a:pt x="556" y="10825"/>
                  </a:cubicBezTo>
                  <a:cubicBezTo>
                    <a:pt x="1" y="8327"/>
                    <a:pt x="1388" y="7494"/>
                    <a:pt x="2776" y="6384"/>
                  </a:cubicBezTo>
                  <a:cubicBezTo>
                    <a:pt x="4996" y="4441"/>
                    <a:pt x="7494" y="1943"/>
                    <a:pt x="94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38"/>
            <p:cNvSpPr/>
            <p:nvPr/>
          </p:nvSpPr>
          <p:spPr>
            <a:xfrm>
              <a:off x="1322450" y="3214825"/>
              <a:ext cx="83300" cy="180450"/>
            </a:xfrm>
            <a:custGeom>
              <a:rect b="b" l="l" r="r" t="t"/>
              <a:pathLst>
                <a:path extrusionOk="0" h="7218" w="3332">
                  <a:moveTo>
                    <a:pt x="0" y="1"/>
                  </a:moveTo>
                  <a:cubicBezTo>
                    <a:pt x="833" y="278"/>
                    <a:pt x="1388" y="1389"/>
                    <a:pt x="2221" y="1389"/>
                  </a:cubicBezTo>
                  <a:cubicBezTo>
                    <a:pt x="2221" y="3609"/>
                    <a:pt x="2776" y="5552"/>
                    <a:pt x="3331" y="7217"/>
                  </a:cubicBezTo>
                  <a:cubicBezTo>
                    <a:pt x="1388" y="5552"/>
                    <a:pt x="0" y="3609"/>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38"/>
            <p:cNvSpPr/>
            <p:nvPr/>
          </p:nvSpPr>
          <p:spPr>
            <a:xfrm>
              <a:off x="3730200" y="3249525"/>
              <a:ext cx="326150" cy="596750"/>
            </a:xfrm>
            <a:custGeom>
              <a:rect b="b" l="l" r="r" t="t"/>
              <a:pathLst>
                <a:path extrusionOk="0" h="23870" w="13046">
                  <a:moveTo>
                    <a:pt x="0" y="1"/>
                  </a:moveTo>
                  <a:cubicBezTo>
                    <a:pt x="4719" y="4441"/>
                    <a:pt x="8882" y="9160"/>
                    <a:pt x="13045" y="13878"/>
                  </a:cubicBezTo>
                  <a:cubicBezTo>
                    <a:pt x="13045" y="17209"/>
                    <a:pt x="13045" y="20262"/>
                    <a:pt x="13045" y="23592"/>
                  </a:cubicBezTo>
                  <a:cubicBezTo>
                    <a:pt x="12490" y="23870"/>
                    <a:pt x="11935" y="23037"/>
                    <a:pt x="11657" y="22482"/>
                  </a:cubicBezTo>
                  <a:cubicBezTo>
                    <a:pt x="8049" y="19151"/>
                    <a:pt x="3608" y="15543"/>
                    <a:pt x="0" y="11935"/>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38"/>
            <p:cNvSpPr/>
            <p:nvPr/>
          </p:nvSpPr>
          <p:spPr>
            <a:xfrm>
              <a:off x="3383250" y="3298100"/>
              <a:ext cx="229000" cy="235950"/>
            </a:xfrm>
            <a:custGeom>
              <a:rect b="b" l="l" r="r" t="t"/>
              <a:pathLst>
                <a:path extrusionOk="0" h="9438" w="9160">
                  <a:moveTo>
                    <a:pt x="8882" y="0"/>
                  </a:moveTo>
                  <a:cubicBezTo>
                    <a:pt x="9160" y="278"/>
                    <a:pt x="8882" y="1111"/>
                    <a:pt x="8882" y="1666"/>
                  </a:cubicBezTo>
                  <a:cubicBezTo>
                    <a:pt x="6107" y="4441"/>
                    <a:pt x="3054" y="7494"/>
                    <a:pt x="1" y="9437"/>
                  </a:cubicBezTo>
                  <a:cubicBezTo>
                    <a:pt x="1" y="8882"/>
                    <a:pt x="1" y="8604"/>
                    <a:pt x="1" y="7772"/>
                  </a:cubicBezTo>
                  <a:cubicBezTo>
                    <a:pt x="3054" y="5274"/>
                    <a:pt x="6107" y="2776"/>
                    <a:pt x="88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38"/>
            <p:cNvSpPr/>
            <p:nvPr/>
          </p:nvSpPr>
          <p:spPr>
            <a:xfrm>
              <a:off x="3383250" y="3381375"/>
              <a:ext cx="242875" cy="222050"/>
            </a:xfrm>
            <a:custGeom>
              <a:rect b="b" l="l" r="r" t="t"/>
              <a:pathLst>
                <a:path extrusionOk="0" h="8882" w="9715">
                  <a:moveTo>
                    <a:pt x="1" y="8882"/>
                  </a:moveTo>
                  <a:cubicBezTo>
                    <a:pt x="1" y="8326"/>
                    <a:pt x="1" y="8326"/>
                    <a:pt x="1" y="7494"/>
                  </a:cubicBezTo>
                  <a:cubicBezTo>
                    <a:pt x="3054" y="5273"/>
                    <a:pt x="6107" y="2776"/>
                    <a:pt x="8605" y="0"/>
                  </a:cubicBezTo>
                  <a:cubicBezTo>
                    <a:pt x="9715" y="1665"/>
                    <a:pt x="7772" y="2498"/>
                    <a:pt x="6662" y="3331"/>
                  </a:cubicBezTo>
                  <a:cubicBezTo>
                    <a:pt x="5829" y="4163"/>
                    <a:pt x="4997" y="4718"/>
                    <a:pt x="4441" y="5273"/>
                  </a:cubicBezTo>
                  <a:cubicBezTo>
                    <a:pt x="2499" y="6939"/>
                    <a:pt x="1388" y="8604"/>
                    <a:pt x="1" y="888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38"/>
            <p:cNvSpPr/>
            <p:nvPr/>
          </p:nvSpPr>
          <p:spPr>
            <a:xfrm>
              <a:off x="2980800" y="3416050"/>
              <a:ext cx="686975" cy="1790225"/>
            </a:xfrm>
            <a:custGeom>
              <a:rect b="b" l="l" r="r" t="t"/>
              <a:pathLst>
                <a:path extrusionOk="0" h="71609" w="27479">
                  <a:moveTo>
                    <a:pt x="26368" y="278"/>
                  </a:moveTo>
                  <a:cubicBezTo>
                    <a:pt x="26368" y="278"/>
                    <a:pt x="26646" y="278"/>
                    <a:pt x="26646" y="278"/>
                  </a:cubicBezTo>
                  <a:cubicBezTo>
                    <a:pt x="25813" y="12768"/>
                    <a:pt x="27478" y="26646"/>
                    <a:pt x="26923" y="39135"/>
                  </a:cubicBezTo>
                  <a:cubicBezTo>
                    <a:pt x="26646" y="44964"/>
                    <a:pt x="26923" y="50792"/>
                    <a:pt x="25813" y="55511"/>
                  </a:cubicBezTo>
                  <a:cubicBezTo>
                    <a:pt x="25535" y="57176"/>
                    <a:pt x="23870" y="60229"/>
                    <a:pt x="22760" y="62172"/>
                  </a:cubicBezTo>
                  <a:cubicBezTo>
                    <a:pt x="19707" y="66613"/>
                    <a:pt x="15544" y="71609"/>
                    <a:pt x="7495" y="69388"/>
                  </a:cubicBezTo>
                  <a:cubicBezTo>
                    <a:pt x="11658" y="69388"/>
                    <a:pt x="14711" y="68278"/>
                    <a:pt x="17486" y="66335"/>
                  </a:cubicBezTo>
                  <a:cubicBezTo>
                    <a:pt x="18319" y="65780"/>
                    <a:pt x="20262" y="64947"/>
                    <a:pt x="19429" y="63282"/>
                  </a:cubicBezTo>
                  <a:cubicBezTo>
                    <a:pt x="16654" y="66335"/>
                    <a:pt x="10548" y="68556"/>
                    <a:pt x="4997" y="66613"/>
                  </a:cubicBezTo>
                  <a:cubicBezTo>
                    <a:pt x="6940" y="66335"/>
                    <a:pt x="8882" y="66613"/>
                    <a:pt x="10548" y="65780"/>
                  </a:cubicBezTo>
                  <a:cubicBezTo>
                    <a:pt x="17209" y="63560"/>
                    <a:pt x="21927" y="57731"/>
                    <a:pt x="21650" y="49682"/>
                  </a:cubicBezTo>
                  <a:cubicBezTo>
                    <a:pt x="20539" y="51070"/>
                    <a:pt x="20817" y="53013"/>
                    <a:pt x="19984" y="54678"/>
                  </a:cubicBezTo>
                  <a:cubicBezTo>
                    <a:pt x="17764" y="61062"/>
                    <a:pt x="10825" y="65225"/>
                    <a:pt x="1111" y="64392"/>
                  </a:cubicBezTo>
                  <a:cubicBezTo>
                    <a:pt x="556" y="63837"/>
                    <a:pt x="1" y="63282"/>
                    <a:pt x="1" y="62727"/>
                  </a:cubicBezTo>
                  <a:cubicBezTo>
                    <a:pt x="6107" y="63560"/>
                    <a:pt x="9438" y="60507"/>
                    <a:pt x="11658" y="56898"/>
                  </a:cubicBezTo>
                  <a:cubicBezTo>
                    <a:pt x="11935" y="56343"/>
                    <a:pt x="12491" y="55511"/>
                    <a:pt x="12768" y="54956"/>
                  </a:cubicBezTo>
                  <a:cubicBezTo>
                    <a:pt x="13601" y="53568"/>
                    <a:pt x="13323" y="51347"/>
                    <a:pt x="14156" y="50237"/>
                  </a:cubicBezTo>
                  <a:cubicBezTo>
                    <a:pt x="14711" y="49405"/>
                    <a:pt x="15821" y="48572"/>
                    <a:pt x="16654" y="48017"/>
                  </a:cubicBezTo>
                  <a:cubicBezTo>
                    <a:pt x="19429" y="45796"/>
                    <a:pt x="21927" y="43854"/>
                    <a:pt x="24703" y="41633"/>
                  </a:cubicBezTo>
                  <a:cubicBezTo>
                    <a:pt x="25258" y="48017"/>
                    <a:pt x="23037" y="52180"/>
                    <a:pt x="22482" y="56898"/>
                  </a:cubicBezTo>
                  <a:cubicBezTo>
                    <a:pt x="25535" y="53845"/>
                    <a:pt x="26646" y="46352"/>
                    <a:pt x="26090" y="40245"/>
                  </a:cubicBezTo>
                  <a:cubicBezTo>
                    <a:pt x="26090" y="39135"/>
                    <a:pt x="25813" y="38303"/>
                    <a:pt x="25535" y="37470"/>
                  </a:cubicBezTo>
                  <a:cubicBezTo>
                    <a:pt x="24703" y="37748"/>
                    <a:pt x="24703" y="39135"/>
                    <a:pt x="24703" y="39968"/>
                  </a:cubicBezTo>
                  <a:cubicBezTo>
                    <a:pt x="21095" y="42466"/>
                    <a:pt x="18042" y="45519"/>
                    <a:pt x="14711" y="48017"/>
                  </a:cubicBezTo>
                  <a:cubicBezTo>
                    <a:pt x="14989" y="47184"/>
                    <a:pt x="14989" y="46352"/>
                    <a:pt x="15266" y="45519"/>
                  </a:cubicBezTo>
                  <a:cubicBezTo>
                    <a:pt x="17209" y="44409"/>
                    <a:pt x="18597" y="42743"/>
                    <a:pt x="20262" y="41356"/>
                  </a:cubicBezTo>
                  <a:cubicBezTo>
                    <a:pt x="21927" y="39968"/>
                    <a:pt x="24148" y="38858"/>
                    <a:pt x="25258" y="36915"/>
                  </a:cubicBezTo>
                  <a:cubicBezTo>
                    <a:pt x="24148" y="36082"/>
                    <a:pt x="23037" y="37470"/>
                    <a:pt x="22482" y="38025"/>
                  </a:cubicBezTo>
                  <a:cubicBezTo>
                    <a:pt x="20262" y="39968"/>
                    <a:pt x="17764" y="42188"/>
                    <a:pt x="15266" y="43854"/>
                  </a:cubicBezTo>
                  <a:cubicBezTo>
                    <a:pt x="15544" y="42188"/>
                    <a:pt x="15544" y="40523"/>
                    <a:pt x="15544" y="38580"/>
                  </a:cubicBezTo>
                  <a:cubicBezTo>
                    <a:pt x="15544" y="36637"/>
                    <a:pt x="15266" y="34139"/>
                    <a:pt x="15821" y="32752"/>
                  </a:cubicBezTo>
                  <a:cubicBezTo>
                    <a:pt x="16376" y="31364"/>
                    <a:pt x="19429" y="29699"/>
                    <a:pt x="20539" y="28588"/>
                  </a:cubicBezTo>
                  <a:cubicBezTo>
                    <a:pt x="22205" y="26923"/>
                    <a:pt x="23593" y="25535"/>
                    <a:pt x="24980" y="24425"/>
                  </a:cubicBezTo>
                  <a:cubicBezTo>
                    <a:pt x="24980" y="27478"/>
                    <a:pt x="25258" y="30254"/>
                    <a:pt x="25535" y="33029"/>
                  </a:cubicBezTo>
                  <a:cubicBezTo>
                    <a:pt x="27201" y="22205"/>
                    <a:pt x="26090" y="10825"/>
                    <a:pt x="263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38"/>
            <p:cNvSpPr/>
            <p:nvPr/>
          </p:nvSpPr>
          <p:spPr>
            <a:xfrm>
              <a:off x="3376325" y="3457700"/>
              <a:ext cx="229000" cy="215125"/>
            </a:xfrm>
            <a:custGeom>
              <a:rect b="b" l="l" r="r" t="t"/>
              <a:pathLst>
                <a:path extrusionOk="0" h="8605" w="9160">
                  <a:moveTo>
                    <a:pt x="9159" y="0"/>
                  </a:moveTo>
                  <a:cubicBezTo>
                    <a:pt x="9159" y="0"/>
                    <a:pt x="9159" y="278"/>
                    <a:pt x="9159" y="278"/>
                  </a:cubicBezTo>
                  <a:cubicBezTo>
                    <a:pt x="6661" y="3608"/>
                    <a:pt x="3331" y="5829"/>
                    <a:pt x="278" y="8604"/>
                  </a:cubicBezTo>
                  <a:cubicBezTo>
                    <a:pt x="0" y="7216"/>
                    <a:pt x="1388" y="6661"/>
                    <a:pt x="2498" y="5829"/>
                  </a:cubicBezTo>
                  <a:cubicBezTo>
                    <a:pt x="4718" y="3886"/>
                    <a:pt x="7216" y="1665"/>
                    <a:pt x="88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38"/>
            <p:cNvSpPr/>
            <p:nvPr/>
          </p:nvSpPr>
          <p:spPr>
            <a:xfrm>
              <a:off x="3383250" y="3527075"/>
              <a:ext cx="235950" cy="353900"/>
            </a:xfrm>
            <a:custGeom>
              <a:rect b="b" l="l" r="r" t="t"/>
              <a:pathLst>
                <a:path extrusionOk="0" h="14156" w="9438">
                  <a:moveTo>
                    <a:pt x="8605" y="1"/>
                  </a:moveTo>
                  <a:cubicBezTo>
                    <a:pt x="8882" y="1666"/>
                    <a:pt x="9437" y="4164"/>
                    <a:pt x="8882" y="5552"/>
                  </a:cubicBezTo>
                  <a:cubicBezTo>
                    <a:pt x="8605" y="7217"/>
                    <a:pt x="5829" y="8882"/>
                    <a:pt x="4441" y="9992"/>
                  </a:cubicBezTo>
                  <a:cubicBezTo>
                    <a:pt x="2776" y="11658"/>
                    <a:pt x="1666" y="13323"/>
                    <a:pt x="278" y="14156"/>
                  </a:cubicBezTo>
                  <a:cubicBezTo>
                    <a:pt x="278" y="11935"/>
                    <a:pt x="278" y="9160"/>
                    <a:pt x="1" y="7772"/>
                  </a:cubicBezTo>
                  <a:cubicBezTo>
                    <a:pt x="2776" y="4996"/>
                    <a:pt x="6107" y="2776"/>
                    <a:pt x="86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38"/>
            <p:cNvSpPr/>
            <p:nvPr/>
          </p:nvSpPr>
          <p:spPr>
            <a:xfrm>
              <a:off x="3730200" y="3568700"/>
              <a:ext cx="326150" cy="326150"/>
            </a:xfrm>
            <a:custGeom>
              <a:rect b="b" l="l" r="r" t="t"/>
              <a:pathLst>
                <a:path extrusionOk="0" h="13046" w="13046">
                  <a:moveTo>
                    <a:pt x="0" y="1"/>
                  </a:moveTo>
                  <a:cubicBezTo>
                    <a:pt x="4163" y="4719"/>
                    <a:pt x="8882" y="8605"/>
                    <a:pt x="13045" y="13046"/>
                  </a:cubicBezTo>
                  <a:cubicBezTo>
                    <a:pt x="10825" y="11658"/>
                    <a:pt x="8882" y="9438"/>
                    <a:pt x="6661" y="7495"/>
                  </a:cubicBezTo>
                  <a:cubicBezTo>
                    <a:pt x="4719" y="5552"/>
                    <a:pt x="2498" y="3609"/>
                    <a:pt x="0" y="1944"/>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38"/>
            <p:cNvSpPr/>
            <p:nvPr/>
          </p:nvSpPr>
          <p:spPr>
            <a:xfrm>
              <a:off x="3730200" y="3651975"/>
              <a:ext cx="326150" cy="333075"/>
            </a:xfrm>
            <a:custGeom>
              <a:rect b="b" l="l" r="r" t="t"/>
              <a:pathLst>
                <a:path extrusionOk="0" h="13323" w="13046">
                  <a:moveTo>
                    <a:pt x="0" y="0"/>
                  </a:moveTo>
                  <a:cubicBezTo>
                    <a:pt x="2776" y="2498"/>
                    <a:pt x="6939" y="5829"/>
                    <a:pt x="9992" y="8882"/>
                  </a:cubicBezTo>
                  <a:cubicBezTo>
                    <a:pt x="11380" y="10270"/>
                    <a:pt x="13045" y="11380"/>
                    <a:pt x="13045" y="13323"/>
                  </a:cubicBezTo>
                  <a:cubicBezTo>
                    <a:pt x="12212" y="13323"/>
                    <a:pt x="11935" y="12490"/>
                    <a:pt x="11380" y="12213"/>
                  </a:cubicBezTo>
                  <a:cubicBezTo>
                    <a:pt x="8049" y="8604"/>
                    <a:pt x="3886" y="4996"/>
                    <a:pt x="0" y="1666"/>
                  </a:cubicBezTo>
                  <a:cubicBezTo>
                    <a:pt x="0" y="1111"/>
                    <a:pt x="0" y="1111"/>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38"/>
            <p:cNvSpPr/>
            <p:nvPr/>
          </p:nvSpPr>
          <p:spPr>
            <a:xfrm>
              <a:off x="3390200" y="3721350"/>
              <a:ext cx="235925" cy="242900"/>
            </a:xfrm>
            <a:custGeom>
              <a:rect b="b" l="l" r="r" t="t"/>
              <a:pathLst>
                <a:path extrusionOk="0" h="9716" w="9437">
                  <a:moveTo>
                    <a:pt x="8604" y="1"/>
                  </a:moveTo>
                  <a:cubicBezTo>
                    <a:pt x="9437" y="1944"/>
                    <a:pt x="7772" y="2499"/>
                    <a:pt x="6384" y="3609"/>
                  </a:cubicBezTo>
                  <a:cubicBezTo>
                    <a:pt x="4163" y="5552"/>
                    <a:pt x="1666" y="8327"/>
                    <a:pt x="0" y="9715"/>
                  </a:cubicBezTo>
                  <a:lnTo>
                    <a:pt x="0" y="7772"/>
                  </a:lnTo>
                  <a:cubicBezTo>
                    <a:pt x="3053" y="5274"/>
                    <a:pt x="5829" y="2499"/>
                    <a:pt x="86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38"/>
            <p:cNvSpPr/>
            <p:nvPr/>
          </p:nvSpPr>
          <p:spPr>
            <a:xfrm>
              <a:off x="3730200" y="3742175"/>
              <a:ext cx="326150" cy="346975"/>
            </a:xfrm>
            <a:custGeom>
              <a:rect b="b" l="l" r="r" t="t"/>
              <a:pathLst>
                <a:path extrusionOk="0" h="13879" w="13046">
                  <a:moveTo>
                    <a:pt x="0" y="1"/>
                  </a:moveTo>
                  <a:cubicBezTo>
                    <a:pt x="4719" y="3609"/>
                    <a:pt x="9159" y="7494"/>
                    <a:pt x="13045" y="12213"/>
                  </a:cubicBezTo>
                  <a:lnTo>
                    <a:pt x="13045" y="13878"/>
                  </a:lnTo>
                  <a:cubicBezTo>
                    <a:pt x="12212" y="13878"/>
                    <a:pt x="11935" y="13045"/>
                    <a:pt x="11657" y="12768"/>
                  </a:cubicBezTo>
                  <a:cubicBezTo>
                    <a:pt x="8049" y="9160"/>
                    <a:pt x="3886" y="5552"/>
                    <a:pt x="0" y="222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38"/>
            <p:cNvSpPr/>
            <p:nvPr/>
          </p:nvSpPr>
          <p:spPr>
            <a:xfrm>
              <a:off x="3369375" y="3804625"/>
              <a:ext cx="242875" cy="270625"/>
            </a:xfrm>
            <a:custGeom>
              <a:rect b="b" l="l" r="r" t="t"/>
              <a:pathLst>
                <a:path extrusionOk="0" h="10825" w="9715">
                  <a:moveTo>
                    <a:pt x="9437" y="1"/>
                  </a:moveTo>
                  <a:cubicBezTo>
                    <a:pt x="9715" y="556"/>
                    <a:pt x="9437" y="1666"/>
                    <a:pt x="9437" y="2498"/>
                  </a:cubicBezTo>
                  <a:cubicBezTo>
                    <a:pt x="6662" y="5274"/>
                    <a:pt x="3331" y="8605"/>
                    <a:pt x="556" y="10825"/>
                  </a:cubicBezTo>
                  <a:cubicBezTo>
                    <a:pt x="1" y="7217"/>
                    <a:pt x="2776" y="5829"/>
                    <a:pt x="4719" y="4164"/>
                  </a:cubicBezTo>
                  <a:cubicBezTo>
                    <a:pt x="6662" y="2498"/>
                    <a:pt x="7772" y="1111"/>
                    <a:pt x="94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38"/>
            <p:cNvSpPr/>
            <p:nvPr/>
          </p:nvSpPr>
          <p:spPr>
            <a:xfrm>
              <a:off x="3730200" y="3832375"/>
              <a:ext cx="326150" cy="360850"/>
            </a:xfrm>
            <a:custGeom>
              <a:rect b="b" l="l" r="r" t="t"/>
              <a:pathLst>
                <a:path extrusionOk="0" h="14434" w="13046">
                  <a:moveTo>
                    <a:pt x="0" y="1"/>
                  </a:moveTo>
                  <a:cubicBezTo>
                    <a:pt x="4719" y="3886"/>
                    <a:pt x="8604" y="8327"/>
                    <a:pt x="13045" y="12490"/>
                  </a:cubicBezTo>
                  <a:lnTo>
                    <a:pt x="13045" y="14156"/>
                  </a:lnTo>
                  <a:cubicBezTo>
                    <a:pt x="12490" y="14433"/>
                    <a:pt x="11935" y="13601"/>
                    <a:pt x="11380" y="13046"/>
                  </a:cubicBezTo>
                  <a:cubicBezTo>
                    <a:pt x="7772" y="9437"/>
                    <a:pt x="3886" y="5552"/>
                    <a:pt x="0" y="2221"/>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38"/>
            <p:cNvSpPr/>
            <p:nvPr/>
          </p:nvSpPr>
          <p:spPr>
            <a:xfrm>
              <a:off x="3376325" y="3915650"/>
              <a:ext cx="235925" cy="277575"/>
            </a:xfrm>
            <a:custGeom>
              <a:rect b="b" l="l" r="r" t="t"/>
              <a:pathLst>
                <a:path extrusionOk="0" h="11103" w="9437">
                  <a:moveTo>
                    <a:pt x="0" y="11102"/>
                  </a:moveTo>
                  <a:cubicBezTo>
                    <a:pt x="555" y="10270"/>
                    <a:pt x="0" y="9437"/>
                    <a:pt x="278" y="8604"/>
                  </a:cubicBezTo>
                  <a:cubicBezTo>
                    <a:pt x="555" y="7217"/>
                    <a:pt x="3053" y="5274"/>
                    <a:pt x="4163" y="4441"/>
                  </a:cubicBezTo>
                  <a:cubicBezTo>
                    <a:pt x="6106" y="2498"/>
                    <a:pt x="7494" y="1388"/>
                    <a:pt x="8882" y="0"/>
                  </a:cubicBezTo>
                  <a:cubicBezTo>
                    <a:pt x="9159" y="833"/>
                    <a:pt x="9437" y="1666"/>
                    <a:pt x="9159" y="2498"/>
                  </a:cubicBezTo>
                  <a:cubicBezTo>
                    <a:pt x="8882" y="4164"/>
                    <a:pt x="6106" y="5829"/>
                    <a:pt x="4718" y="7217"/>
                  </a:cubicBezTo>
                  <a:cubicBezTo>
                    <a:pt x="2776" y="8604"/>
                    <a:pt x="1388" y="10270"/>
                    <a:pt x="0" y="1110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38"/>
            <p:cNvSpPr/>
            <p:nvPr/>
          </p:nvSpPr>
          <p:spPr>
            <a:xfrm>
              <a:off x="3730200" y="3922575"/>
              <a:ext cx="346950" cy="548200"/>
            </a:xfrm>
            <a:custGeom>
              <a:rect b="b" l="l" r="r" t="t"/>
              <a:pathLst>
                <a:path extrusionOk="0" h="21928" w="13878">
                  <a:moveTo>
                    <a:pt x="0" y="1"/>
                  </a:moveTo>
                  <a:cubicBezTo>
                    <a:pt x="2498" y="2499"/>
                    <a:pt x="6939" y="6385"/>
                    <a:pt x="9992" y="9715"/>
                  </a:cubicBezTo>
                  <a:cubicBezTo>
                    <a:pt x="11102" y="10548"/>
                    <a:pt x="13045" y="12213"/>
                    <a:pt x="13045" y="13046"/>
                  </a:cubicBezTo>
                  <a:cubicBezTo>
                    <a:pt x="13878" y="15821"/>
                    <a:pt x="12490" y="18597"/>
                    <a:pt x="13323" y="21650"/>
                  </a:cubicBezTo>
                  <a:cubicBezTo>
                    <a:pt x="12767" y="21927"/>
                    <a:pt x="12212" y="21095"/>
                    <a:pt x="11657" y="20817"/>
                  </a:cubicBezTo>
                  <a:cubicBezTo>
                    <a:pt x="8049" y="17209"/>
                    <a:pt x="3886" y="13601"/>
                    <a:pt x="0" y="10548"/>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38"/>
            <p:cNvSpPr/>
            <p:nvPr/>
          </p:nvSpPr>
          <p:spPr>
            <a:xfrm>
              <a:off x="3723250" y="4214000"/>
              <a:ext cx="340025" cy="430250"/>
            </a:xfrm>
            <a:custGeom>
              <a:rect b="b" l="l" r="r" t="t"/>
              <a:pathLst>
                <a:path extrusionOk="0" h="17210" w="13601">
                  <a:moveTo>
                    <a:pt x="278" y="1"/>
                  </a:moveTo>
                  <a:cubicBezTo>
                    <a:pt x="4719" y="3887"/>
                    <a:pt x="9160" y="7772"/>
                    <a:pt x="13323" y="11936"/>
                  </a:cubicBezTo>
                  <a:cubicBezTo>
                    <a:pt x="13323" y="13601"/>
                    <a:pt x="13323" y="15821"/>
                    <a:pt x="13601" y="16931"/>
                  </a:cubicBezTo>
                  <a:cubicBezTo>
                    <a:pt x="13045" y="17209"/>
                    <a:pt x="12768" y="16376"/>
                    <a:pt x="12213" y="15821"/>
                  </a:cubicBezTo>
                  <a:cubicBezTo>
                    <a:pt x="8882" y="12491"/>
                    <a:pt x="4441" y="9160"/>
                    <a:pt x="278" y="6385"/>
                  </a:cubicBezTo>
                  <a:cubicBezTo>
                    <a:pt x="278" y="4442"/>
                    <a:pt x="1" y="2221"/>
                    <a:pt x="2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38"/>
            <p:cNvSpPr/>
            <p:nvPr/>
          </p:nvSpPr>
          <p:spPr>
            <a:xfrm>
              <a:off x="3723250" y="4401350"/>
              <a:ext cx="707775" cy="735550"/>
            </a:xfrm>
            <a:custGeom>
              <a:rect b="b" l="l" r="r" t="t"/>
              <a:pathLst>
                <a:path extrusionOk="0" h="29422" w="28311">
                  <a:moveTo>
                    <a:pt x="278" y="1"/>
                  </a:moveTo>
                  <a:cubicBezTo>
                    <a:pt x="3886" y="2499"/>
                    <a:pt x="7772" y="5829"/>
                    <a:pt x="11103" y="9160"/>
                  </a:cubicBezTo>
                  <a:cubicBezTo>
                    <a:pt x="12213" y="10270"/>
                    <a:pt x="13601" y="11380"/>
                    <a:pt x="14156" y="12213"/>
                  </a:cubicBezTo>
                  <a:cubicBezTo>
                    <a:pt x="14433" y="13046"/>
                    <a:pt x="14433" y="13878"/>
                    <a:pt x="14433" y="14711"/>
                  </a:cubicBezTo>
                  <a:cubicBezTo>
                    <a:pt x="15821" y="20262"/>
                    <a:pt x="20262" y="23593"/>
                    <a:pt x="28311" y="23037"/>
                  </a:cubicBezTo>
                  <a:cubicBezTo>
                    <a:pt x="28311" y="23593"/>
                    <a:pt x="27756" y="24703"/>
                    <a:pt x="26923" y="25258"/>
                  </a:cubicBezTo>
                  <a:cubicBezTo>
                    <a:pt x="25258" y="26646"/>
                    <a:pt x="21650" y="28866"/>
                    <a:pt x="19152" y="29144"/>
                  </a:cubicBezTo>
                  <a:cubicBezTo>
                    <a:pt x="16376" y="29421"/>
                    <a:pt x="12490" y="28866"/>
                    <a:pt x="9715" y="28588"/>
                  </a:cubicBezTo>
                  <a:cubicBezTo>
                    <a:pt x="8605" y="28311"/>
                    <a:pt x="6939" y="28311"/>
                    <a:pt x="7494" y="27201"/>
                  </a:cubicBezTo>
                  <a:cubicBezTo>
                    <a:pt x="8882" y="26923"/>
                    <a:pt x="10548" y="28033"/>
                    <a:pt x="12490" y="28033"/>
                  </a:cubicBezTo>
                  <a:cubicBezTo>
                    <a:pt x="13601" y="28033"/>
                    <a:pt x="14988" y="28033"/>
                    <a:pt x="16099" y="28033"/>
                  </a:cubicBezTo>
                  <a:cubicBezTo>
                    <a:pt x="19429" y="27756"/>
                    <a:pt x="23315" y="26923"/>
                    <a:pt x="24703" y="24980"/>
                  </a:cubicBezTo>
                  <a:cubicBezTo>
                    <a:pt x="23592" y="24703"/>
                    <a:pt x="22482" y="25258"/>
                    <a:pt x="21372" y="25535"/>
                  </a:cubicBezTo>
                  <a:cubicBezTo>
                    <a:pt x="17486" y="26646"/>
                    <a:pt x="10825" y="26646"/>
                    <a:pt x="7772" y="24425"/>
                  </a:cubicBezTo>
                  <a:cubicBezTo>
                    <a:pt x="5552" y="22760"/>
                    <a:pt x="4997" y="20262"/>
                    <a:pt x="2221" y="19707"/>
                  </a:cubicBezTo>
                  <a:cubicBezTo>
                    <a:pt x="1" y="14156"/>
                    <a:pt x="1" y="7495"/>
                    <a:pt x="278" y="1"/>
                  </a:cubicBezTo>
                  <a:close/>
                  <a:moveTo>
                    <a:pt x="8605" y="19707"/>
                  </a:moveTo>
                  <a:cubicBezTo>
                    <a:pt x="8605" y="19984"/>
                    <a:pt x="8605" y="19984"/>
                    <a:pt x="8882" y="20262"/>
                  </a:cubicBezTo>
                  <a:cubicBezTo>
                    <a:pt x="9437" y="20262"/>
                    <a:pt x="9992" y="19984"/>
                    <a:pt x="9992" y="19429"/>
                  </a:cubicBezTo>
                  <a:cubicBezTo>
                    <a:pt x="9715" y="18874"/>
                    <a:pt x="8605" y="18597"/>
                    <a:pt x="8605" y="19707"/>
                  </a:cubicBezTo>
                  <a:close/>
                  <a:moveTo>
                    <a:pt x="13323" y="22205"/>
                  </a:moveTo>
                  <a:cubicBezTo>
                    <a:pt x="15543" y="21927"/>
                    <a:pt x="12768" y="20262"/>
                    <a:pt x="13323" y="2220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38"/>
            <p:cNvSpPr/>
            <p:nvPr/>
          </p:nvSpPr>
          <p:spPr>
            <a:xfrm>
              <a:off x="3716325" y="335250"/>
              <a:ext cx="763275" cy="770225"/>
            </a:xfrm>
            <a:custGeom>
              <a:rect b="b" l="l" r="r" t="t"/>
              <a:pathLst>
                <a:path extrusionOk="0" h="30809" w="30531">
                  <a:moveTo>
                    <a:pt x="23592" y="4997"/>
                  </a:moveTo>
                  <a:cubicBezTo>
                    <a:pt x="23037" y="3331"/>
                    <a:pt x="18318" y="2776"/>
                    <a:pt x="16376" y="3609"/>
                  </a:cubicBezTo>
                  <a:cubicBezTo>
                    <a:pt x="14155" y="4441"/>
                    <a:pt x="11102" y="6662"/>
                    <a:pt x="9437" y="8327"/>
                  </a:cubicBezTo>
                  <a:cubicBezTo>
                    <a:pt x="7494" y="10270"/>
                    <a:pt x="6384" y="13046"/>
                    <a:pt x="5551" y="15543"/>
                  </a:cubicBezTo>
                  <a:cubicBezTo>
                    <a:pt x="4996" y="17209"/>
                    <a:pt x="4718" y="18874"/>
                    <a:pt x="3331" y="19707"/>
                  </a:cubicBezTo>
                  <a:cubicBezTo>
                    <a:pt x="3331" y="20539"/>
                    <a:pt x="4163" y="19707"/>
                    <a:pt x="4163" y="20262"/>
                  </a:cubicBezTo>
                  <a:cubicBezTo>
                    <a:pt x="3608" y="21927"/>
                    <a:pt x="3608" y="24148"/>
                    <a:pt x="2498" y="24980"/>
                  </a:cubicBezTo>
                  <a:cubicBezTo>
                    <a:pt x="2498" y="25535"/>
                    <a:pt x="2776" y="24980"/>
                    <a:pt x="3053" y="24980"/>
                  </a:cubicBezTo>
                  <a:cubicBezTo>
                    <a:pt x="3053" y="27756"/>
                    <a:pt x="2498" y="30531"/>
                    <a:pt x="555" y="30809"/>
                  </a:cubicBezTo>
                  <a:cubicBezTo>
                    <a:pt x="0" y="16376"/>
                    <a:pt x="2220" y="4441"/>
                    <a:pt x="12212" y="278"/>
                  </a:cubicBezTo>
                  <a:cubicBezTo>
                    <a:pt x="7494" y="3054"/>
                    <a:pt x="3886" y="8050"/>
                    <a:pt x="2776" y="14156"/>
                  </a:cubicBezTo>
                  <a:cubicBezTo>
                    <a:pt x="4718" y="10825"/>
                    <a:pt x="6106" y="7217"/>
                    <a:pt x="9437" y="4441"/>
                  </a:cubicBezTo>
                  <a:cubicBezTo>
                    <a:pt x="10825" y="3331"/>
                    <a:pt x="12490" y="2221"/>
                    <a:pt x="14710" y="1388"/>
                  </a:cubicBezTo>
                  <a:cubicBezTo>
                    <a:pt x="16653" y="833"/>
                    <a:pt x="19429" y="1"/>
                    <a:pt x="21649" y="278"/>
                  </a:cubicBezTo>
                  <a:cubicBezTo>
                    <a:pt x="23037" y="556"/>
                    <a:pt x="24424" y="1944"/>
                    <a:pt x="25812" y="3054"/>
                  </a:cubicBezTo>
                  <a:cubicBezTo>
                    <a:pt x="27755" y="4719"/>
                    <a:pt x="29698" y="5829"/>
                    <a:pt x="30531" y="8327"/>
                  </a:cubicBezTo>
                  <a:cubicBezTo>
                    <a:pt x="28588" y="7772"/>
                    <a:pt x="24147" y="7217"/>
                    <a:pt x="21927" y="8327"/>
                  </a:cubicBezTo>
                  <a:cubicBezTo>
                    <a:pt x="21649" y="8327"/>
                    <a:pt x="21371" y="8050"/>
                    <a:pt x="21094" y="8050"/>
                  </a:cubicBezTo>
                  <a:cubicBezTo>
                    <a:pt x="17763" y="11103"/>
                    <a:pt x="14710" y="14433"/>
                    <a:pt x="14155" y="19984"/>
                  </a:cubicBezTo>
                  <a:cubicBezTo>
                    <a:pt x="10825" y="22205"/>
                    <a:pt x="7494" y="24703"/>
                    <a:pt x="4718" y="27201"/>
                  </a:cubicBezTo>
                  <a:cubicBezTo>
                    <a:pt x="4441" y="26368"/>
                    <a:pt x="4996" y="24980"/>
                    <a:pt x="4996" y="23592"/>
                  </a:cubicBezTo>
                  <a:cubicBezTo>
                    <a:pt x="7771" y="21094"/>
                    <a:pt x="11657" y="19429"/>
                    <a:pt x="13878" y="16099"/>
                  </a:cubicBezTo>
                  <a:cubicBezTo>
                    <a:pt x="10825" y="17209"/>
                    <a:pt x="8049" y="20817"/>
                    <a:pt x="5274" y="22205"/>
                  </a:cubicBezTo>
                  <a:cubicBezTo>
                    <a:pt x="5829" y="20817"/>
                    <a:pt x="5829" y="19707"/>
                    <a:pt x="6384" y="18597"/>
                  </a:cubicBezTo>
                  <a:cubicBezTo>
                    <a:pt x="7216" y="17486"/>
                    <a:pt x="8882" y="16931"/>
                    <a:pt x="9714" y="15821"/>
                  </a:cubicBezTo>
                  <a:cubicBezTo>
                    <a:pt x="8882" y="15266"/>
                    <a:pt x="7771" y="16654"/>
                    <a:pt x="6939" y="16931"/>
                  </a:cubicBezTo>
                  <a:cubicBezTo>
                    <a:pt x="7494" y="14711"/>
                    <a:pt x="8327" y="11935"/>
                    <a:pt x="10269" y="9715"/>
                  </a:cubicBezTo>
                  <a:cubicBezTo>
                    <a:pt x="13045" y="6939"/>
                    <a:pt x="17763" y="3609"/>
                    <a:pt x="23592" y="49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38"/>
            <p:cNvSpPr/>
            <p:nvPr/>
          </p:nvSpPr>
          <p:spPr>
            <a:xfrm>
              <a:off x="1280825" y="1965850"/>
              <a:ext cx="971450" cy="770225"/>
            </a:xfrm>
            <a:custGeom>
              <a:rect b="b" l="l" r="r" t="t"/>
              <a:pathLst>
                <a:path extrusionOk="0" h="30809" w="38858">
                  <a:moveTo>
                    <a:pt x="38857" y="29976"/>
                  </a:moveTo>
                  <a:cubicBezTo>
                    <a:pt x="32751" y="29976"/>
                    <a:pt x="27478" y="30809"/>
                    <a:pt x="21927" y="29699"/>
                  </a:cubicBezTo>
                  <a:cubicBezTo>
                    <a:pt x="16653" y="28866"/>
                    <a:pt x="13045" y="27478"/>
                    <a:pt x="9159" y="24980"/>
                  </a:cubicBezTo>
                  <a:cubicBezTo>
                    <a:pt x="5829" y="22482"/>
                    <a:pt x="3608" y="18597"/>
                    <a:pt x="4163" y="12491"/>
                  </a:cubicBezTo>
                  <a:cubicBezTo>
                    <a:pt x="4441" y="9993"/>
                    <a:pt x="4718" y="7495"/>
                    <a:pt x="5551" y="4719"/>
                  </a:cubicBezTo>
                  <a:cubicBezTo>
                    <a:pt x="4163" y="4719"/>
                    <a:pt x="3331" y="6940"/>
                    <a:pt x="3053" y="8605"/>
                  </a:cubicBezTo>
                  <a:cubicBezTo>
                    <a:pt x="1665" y="13601"/>
                    <a:pt x="1943" y="20540"/>
                    <a:pt x="5274" y="23315"/>
                  </a:cubicBezTo>
                  <a:cubicBezTo>
                    <a:pt x="1665" y="21095"/>
                    <a:pt x="0" y="16376"/>
                    <a:pt x="555" y="10270"/>
                  </a:cubicBezTo>
                  <a:cubicBezTo>
                    <a:pt x="1110" y="4997"/>
                    <a:pt x="4996" y="1666"/>
                    <a:pt x="8604" y="1"/>
                  </a:cubicBezTo>
                  <a:cubicBezTo>
                    <a:pt x="7216" y="2776"/>
                    <a:pt x="6384" y="6107"/>
                    <a:pt x="7216" y="10548"/>
                  </a:cubicBezTo>
                  <a:cubicBezTo>
                    <a:pt x="8049" y="14156"/>
                    <a:pt x="11102" y="17764"/>
                    <a:pt x="13600" y="20262"/>
                  </a:cubicBezTo>
                  <a:cubicBezTo>
                    <a:pt x="16653" y="23037"/>
                    <a:pt x="20539" y="24703"/>
                    <a:pt x="24702" y="24980"/>
                  </a:cubicBezTo>
                  <a:cubicBezTo>
                    <a:pt x="25812" y="24980"/>
                    <a:pt x="27755" y="24980"/>
                    <a:pt x="28865" y="24425"/>
                  </a:cubicBezTo>
                  <a:cubicBezTo>
                    <a:pt x="27478" y="23593"/>
                    <a:pt x="26367" y="24148"/>
                    <a:pt x="25257" y="23870"/>
                  </a:cubicBezTo>
                  <a:cubicBezTo>
                    <a:pt x="19151" y="23037"/>
                    <a:pt x="14433" y="19707"/>
                    <a:pt x="11935" y="15266"/>
                  </a:cubicBezTo>
                  <a:cubicBezTo>
                    <a:pt x="11102" y="13601"/>
                    <a:pt x="10269" y="12213"/>
                    <a:pt x="9437" y="10548"/>
                  </a:cubicBezTo>
                  <a:cubicBezTo>
                    <a:pt x="11935" y="13878"/>
                    <a:pt x="16098" y="16931"/>
                    <a:pt x="21649" y="17209"/>
                  </a:cubicBezTo>
                  <a:cubicBezTo>
                    <a:pt x="23037" y="17209"/>
                    <a:pt x="24980" y="16654"/>
                    <a:pt x="26922" y="17209"/>
                  </a:cubicBezTo>
                  <a:cubicBezTo>
                    <a:pt x="28033" y="17487"/>
                    <a:pt x="29143" y="19429"/>
                    <a:pt x="29976" y="20540"/>
                  </a:cubicBezTo>
                  <a:cubicBezTo>
                    <a:pt x="33029" y="23870"/>
                    <a:pt x="36082" y="26923"/>
                    <a:pt x="38857" y="2997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38"/>
            <p:cNvSpPr/>
            <p:nvPr/>
          </p:nvSpPr>
          <p:spPr>
            <a:xfrm>
              <a:off x="3882850" y="2340550"/>
              <a:ext cx="166550" cy="187375"/>
            </a:xfrm>
            <a:custGeom>
              <a:rect b="b" l="l" r="r" t="t"/>
              <a:pathLst>
                <a:path extrusionOk="0" h="7495" w="6662">
                  <a:moveTo>
                    <a:pt x="6661" y="1"/>
                  </a:moveTo>
                  <a:cubicBezTo>
                    <a:pt x="6384" y="1388"/>
                    <a:pt x="4996" y="2499"/>
                    <a:pt x="3886" y="3609"/>
                  </a:cubicBezTo>
                  <a:cubicBezTo>
                    <a:pt x="3053" y="4441"/>
                    <a:pt x="1943" y="5552"/>
                    <a:pt x="833" y="6662"/>
                  </a:cubicBezTo>
                  <a:cubicBezTo>
                    <a:pt x="0" y="7494"/>
                    <a:pt x="1666" y="5552"/>
                    <a:pt x="1666" y="5274"/>
                  </a:cubicBezTo>
                  <a:cubicBezTo>
                    <a:pt x="3053" y="3609"/>
                    <a:pt x="5274" y="1111"/>
                    <a:pt x="66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38"/>
            <p:cNvSpPr/>
            <p:nvPr/>
          </p:nvSpPr>
          <p:spPr>
            <a:xfrm>
              <a:off x="3369375" y="2340550"/>
              <a:ext cx="242875" cy="263700"/>
            </a:xfrm>
            <a:custGeom>
              <a:rect b="b" l="l" r="r" t="t"/>
              <a:pathLst>
                <a:path extrusionOk="0" h="10548" w="9715">
                  <a:moveTo>
                    <a:pt x="1" y="1"/>
                  </a:moveTo>
                  <a:cubicBezTo>
                    <a:pt x="3609" y="3331"/>
                    <a:pt x="6662" y="6662"/>
                    <a:pt x="9715" y="10547"/>
                  </a:cubicBezTo>
                  <a:cubicBezTo>
                    <a:pt x="8605" y="9992"/>
                    <a:pt x="8050" y="9160"/>
                    <a:pt x="7217" y="8049"/>
                  </a:cubicBezTo>
                  <a:cubicBezTo>
                    <a:pt x="4719" y="5552"/>
                    <a:pt x="1943" y="3054"/>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38"/>
            <p:cNvSpPr/>
            <p:nvPr/>
          </p:nvSpPr>
          <p:spPr>
            <a:xfrm>
              <a:off x="3723250" y="2541775"/>
              <a:ext cx="90225" cy="97175"/>
            </a:xfrm>
            <a:custGeom>
              <a:rect b="b" l="l" r="r" t="t"/>
              <a:pathLst>
                <a:path extrusionOk="0" h="3887" w="3609">
                  <a:moveTo>
                    <a:pt x="3609" y="0"/>
                  </a:moveTo>
                  <a:cubicBezTo>
                    <a:pt x="3331" y="833"/>
                    <a:pt x="1111" y="2498"/>
                    <a:pt x="278" y="3886"/>
                  </a:cubicBezTo>
                  <a:cubicBezTo>
                    <a:pt x="1" y="2221"/>
                    <a:pt x="2776" y="1388"/>
                    <a:pt x="36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38"/>
            <p:cNvSpPr/>
            <p:nvPr/>
          </p:nvSpPr>
          <p:spPr>
            <a:xfrm>
              <a:off x="5138750" y="2763825"/>
              <a:ext cx="1020025" cy="659200"/>
            </a:xfrm>
            <a:custGeom>
              <a:rect b="b" l="l" r="r" t="t"/>
              <a:pathLst>
                <a:path extrusionOk="0" h="26368" w="40801">
                  <a:moveTo>
                    <a:pt x="34417" y="6106"/>
                  </a:moveTo>
                  <a:cubicBezTo>
                    <a:pt x="38580" y="6661"/>
                    <a:pt x="40801" y="14988"/>
                    <a:pt x="38858" y="20261"/>
                  </a:cubicBezTo>
                  <a:cubicBezTo>
                    <a:pt x="38025" y="22482"/>
                    <a:pt x="35250" y="25257"/>
                    <a:pt x="33307" y="26367"/>
                  </a:cubicBezTo>
                  <a:cubicBezTo>
                    <a:pt x="33584" y="15820"/>
                    <a:pt x="28588" y="8604"/>
                    <a:pt x="20262" y="6384"/>
                  </a:cubicBezTo>
                  <a:cubicBezTo>
                    <a:pt x="21372" y="7771"/>
                    <a:pt x="23037" y="8327"/>
                    <a:pt x="24425" y="9437"/>
                  </a:cubicBezTo>
                  <a:cubicBezTo>
                    <a:pt x="28311" y="12212"/>
                    <a:pt x="31086" y="16931"/>
                    <a:pt x="31364" y="23314"/>
                  </a:cubicBezTo>
                  <a:cubicBezTo>
                    <a:pt x="30531" y="21649"/>
                    <a:pt x="29699" y="20261"/>
                    <a:pt x="28588" y="19151"/>
                  </a:cubicBezTo>
                  <a:cubicBezTo>
                    <a:pt x="28311" y="18873"/>
                    <a:pt x="28588" y="18596"/>
                    <a:pt x="28588" y="18318"/>
                  </a:cubicBezTo>
                  <a:cubicBezTo>
                    <a:pt x="24980" y="15543"/>
                    <a:pt x="23592" y="11102"/>
                    <a:pt x="20262" y="8049"/>
                  </a:cubicBezTo>
                  <a:cubicBezTo>
                    <a:pt x="19984" y="9437"/>
                    <a:pt x="21372" y="10547"/>
                    <a:pt x="22205" y="11935"/>
                  </a:cubicBezTo>
                  <a:cubicBezTo>
                    <a:pt x="23037" y="13045"/>
                    <a:pt x="23592" y="14433"/>
                    <a:pt x="24703" y="15543"/>
                  </a:cubicBezTo>
                  <a:cubicBezTo>
                    <a:pt x="24148" y="15543"/>
                    <a:pt x="23037" y="14988"/>
                    <a:pt x="22205" y="14988"/>
                  </a:cubicBezTo>
                  <a:cubicBezTo>
                    <a:pt x="20539" y="11935"/>
                    <a:pt x="18597" y="9437"/>
                    <a:pt x="16099" y="7216"/>
                  </a:cubicBezTo>
                  <a:cubicBezTo>
                    <a:pt x="16931" y="9992"/>
                    <a:pt x="19707" y="12212"/>
                    <a:pt x="21095" y="14988"/>
                  </a:cubicBezTo>
                  <a:cubicBezTo>
                    <a:pt x="18597" y="13878"/>
                    <a:pt x="17209" y="11380"/>
                    <a:pt x="15544" y="9714"/>
                  </a:cubicBezTo>
                  <a:cubicBezTo>
                    <a:pt x="13878" y="7771"/>
                    <a:pt x="12213" y="5829"/>
                    <a:pt x="10270" y="4163"/>
                  </a:cubicBezTo>
                  <a:cubicBezTo>
                    <a:pt x="12491" y="8049"/>
                    <a:pt x="15544" y="10825"/>
                    <a:pt x="18041" y="14155"/>
                  </a:cubicBezTo>
                  <a:cubicBezTo>
                    <a:pt x="17764" y="14433"/>
                    <a:pt x="16654" y="13878"/>
                    <a:pt x="16099" y="13878"/>
                  </a:cubicBezTo>
                  <a:cubicBezTo>
                    <a:pt x="13046" y="9992"/>
                    <a:pt x="9715" y="6106"/>
                    <a:pt x="5829" y="2776"/>
                  </a:cubicBezTo>
                  <a:cubicBezTo>
                    <a:pt x="5829" y="3886"/>
                    <a:pt x="6940" y="4718"/>
                    <a:pt x="7772" y="5551"/>
                  </a:cubicBezTo>
                  <a:cubicBezTo>
                    <a:pt x="9993" y="8327"/>
                    <a:pt x="12491" y="11102"/>
                    <a:pt x="14433" y="13878"/>
                  </a:cubicBezTo>
                  <a:cubicBezTo>
                    <a:pt x="13323" y="14155"/>
                    <a:pt x="12768" y="13878"/>
                    <a:pt x="11380" y="13878"/>
                  </a:cubicBezTo>
                  <a:cubicBezTo>
                    <a:pt x="7772" y="9159"/>
                    <a:pt x="3886" y="4996"/>
                    <a:pt x="1" y="555"/>
                  </a:cubicBezTo>
                  <a:cubicBezTo>
                    <a:pt x="6384" y="1110"/>
                    <a:pt x="12491" y="0"/>
                    <a:pt x="18041" y="278"/>
                  </a:cubicBezTo>
                  <a:cubicBezTo>
                    <a:pt x="20539" y="555"/>
                    <a:pt x="22760" y="1388"/>
                    <a:pt x="24980" y="1943"/>
                  </a:cubicBezTo>
                  <a:cubicBezTo>
                    <a:pt x="26646" y="2498"/>
                    <a:pt x="28033" y="2498"/>
                    <a:pt x="29421" y="3331"/>
                  </a:cubicBezTo>
                  <a:cubicBezTo>
                    <a:pt x="31364" y="4996"/>
                    <a:pt x="33307" y="6939"/>
                    <a:pt x="34417" y="9437"/>
                  </a:cubicBezTo>
                  <a:cubicBezTo>
                    <a:pt x="35250" y="10825"/>
                    <a:pt x="36082" y="12212"/>
                    <a:pt x="36360" y="13600"/>
                  </a:cubicBezTo>
                  <a:cubicBezTo>
                    <a:pt x="36637" y="15820"/>
                    <a:pt x="36082" y="18318"/>
                    <a:pt x="36637" y="20816"/>
                  </a:cubicBezTo>
                  <a:cubicBezTo>
                    <a:pt x="38025" y="19984"/>
                    <a:pt x="37470" y="17486"/>
                    <a:pt x="37470" y="15543"/>
                  </a:cubicBezTo>
                  <a:cubicBezTo>
                    <a:pt x="37748" y="11935"/>
                    <a:pt x="36082" y="8049"/>
                    <a:pt x="34417" y="610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38"/>
            <p:cNvSpPr/>
            <p:nvPr/>
          </p:nvSpPr>
          <p:spPr>
            <a:xfrm>
              <a:off x="1405725" y="2874825"/>
              <a:ext cx="145725" cy="124925"/>
            </a:xfrm>
            <a:custGeom>
              <a:rect b="b" l="l" r="r" t="t"/>
              <a:pathLst>
                <a:path extrusionOk="0" h="4997" w="5829">
                  <a:moveTo>
                    <a:pt x="1388" y="4997"/>
                  </a:moveTo>
                  <a:cubicBezTo>
                    <a:pt x="833" y="4719"/>
                    <a:pt x="555" y="4164"/>
                    <a:pt x="0" y="4164"/>
                  </a:cubicBezTo>
                  <a:cubicBezTo>
                    <a:pt x="1388" y="2221"/>
                    <a:pt x="3331" y="1111"/>
                    <a:pt x="5829" y="1"/>
                  </a:cubicBezTo>
                  <a:cubicBezTo>
                    <a:pt x="5829" y="278"/>
                    <a:pt x="5273" y="834"/>
                    <a:pt x="4996" y="1111"/>
                  </a:cubicBezTo>
                  <a:cubicBezTo>
                    <a:pt x="3608" y="2221"/>
                    <a:pt x="2220" y="3331"/>
                    <a:pt x="1388" y="471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38"/>
            <p:cNvSpPr/>
            <p:nvPr/>
          </p:nvSpPr>
          <p:spPr>
            <a:xfrm>
              <a:off x="3383250" y="2985850"/>
              <a:ext cx="229000" cy="256775"/>
            </a:xfrm>
            <a:custGeom>
              <a:rect b="b" l="l" r="r" t="t"/>
              <a:pathLst>
                <a:path extrusionOk="0" h="10271" w="9160">
                  <a:moveTo>
                    <a:pt x="8882" y="1"/>
                  </a:moveTo>
                  <a:cubicBezTo>
                    <a:pt x="9160" y="278"/>
                    <a:pt x="8882" y="1388"/>
                    <a:pt x="9160" y="1666"/>
                  </a:cubicBezTo>
                  <a:cubicBezTo>
                    <a:pt x="5274" y="3886"/>
                    <a:pt x="3609" y="8050"/>
                    <a:pt x="1" y="10270"/>
                  </a:cubicBezTo>
                  <a:cubicBezTo>
                    <a:pt x="3331" y="6939"/>
                    <a:pt x="6384" y="3886"/>
                    <a:pt x="8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38"/>
            <p:cNvSpPr/>
            <p:nvPr/>
          </p:nvSpPr>
          <p:spPr>
            <a:xfrm>
              <a:off x="3841200" y="5011975"/>
              <a:ext cx="34725" cy="41650"/>
            </a:xfrm>
            <a:custGeom>
              <a:rect b="b" l="l" r="r" t="t"/>
              <a:pathLst>
                <a:path extrusionOk="0" h="1666" w="1389">
                  <a:moveTo>
                    <a:pt x="1" y="0"/>
                  </a:moveTo>
                  <a:cubicBezTo>
                    <a:pt x="1" y="0"/>
                    <a:pt x="834" y="1110"/>
                    <a:pt x="1389" y="1388"/>
                  </a:cubicBezTo>
                  <a:cubicBezTo>
                    <a:pt x="834" y="1665"/>
                    <a:pt x="279" y="555"/>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0" name="Google Shape;9250;p38"/>
          <p:cNvGrpSpPr/>
          <p:nvPr/>
        </p:nvGrpSpPr>
        <p:grpSpPr>
          <a:xfrm>
            <a:off x="592967" y="3847456"/>
            <a:ext cx="845993" cy="552197"/>
            <a:chOff x="228650" y="600825"/>
            <a:chExt cx="6784225" cy="4428200"/>
          </a:xfrm>
        </p:grpSpPr>
        <p:sp>
          <p:nvSpPr>
            <p:cNvPr id="9251" name="Google Shape;9251;p38"/>
            <p:cNvSpPr/>
            <p:nvPr/>
          </p:nvSpPr>
          <p:spPr>
            <a:xfrm>
              <a:off x="228650" y="600825"/>
              <a:ext cx="6784225" cy="4428200"/>
            </a:xfrm>
            <a:custGeom>
              <a:rect b="b" l="l" r="r" t="t"/>
              <a:pathLst>
                <a:path extrusionOk="0" h="177128" w="271369">
                  <a:moveTo>
                    <a:pt x="270990" y="38605"/>
                  </a:moveTo>
                  <a:cubicBezTo>
                    <a:pt x="270990" y="37848"/>
                    <a:pt x="271368" y="37091"/>
                    <a:pt x="270990" y="35956"/>
                  </a:cubicBezTo>
                  <a:cubicBezTo>
                    <a:pt x="269098" y="34063"/>
                    <a:pt x="265313" y="35199"/>
                    <a:pt x="262663" y="35577"/>
                  </a:cubicBezTo>
                  <a:cubicBezTo>
                    <a:pt x="255851" y="35956"/>
                    <a:pt x="252823" y="40119"/>
                    <a:pt x="250174" y="44282"/>
                  </a:cubicBezTo>
                  <a:cubicBezTo>
                    <a:pt x="246010" y="43904"/>
                    <a:pt x="242983" y="44282"/>
                    <a:pt x="239955" y="45796"/>
                  </a:cubicBezTo>
                  <a:cubicBezTo>
                    <a:pt x="238441" y="46553"/>
                    <a:pt x="235035" y="48067"/>
                    <a:pt x="235792" y="49581"/>
                  </a:cubicBezTo>
                  <a:cubicBezTo>
                    <a:pt x="236549" y="50716"/>
                    <a:pt x="236927" y="49959"/>
                    <a:pt x="238062" y="50338"/>
                  </a:cubicBezTo>
                  <a:cubicBezTo>
                    <a:pt x="239576" y="51095"/>
                    <a:pt x="242604" y="54880"/>
                    <a:pt x="242983" y="57150"/>
                  </a:cubicBezTo>
                  <a:cubicBezTo>
                    <a:pt x="243361" y="60557"/>
                    <a:pt x="241090" y="63584"/>
                    <a:pt x="236927" y="62449"/>
                  </a:cubicBezTo>
                  <a:cubicBezTo>
                    <a:pt x="235413" y="62071"/>
                    <a:pt x="235035" y="59800"/>
                    <a:pt x="233142" y="59800"/>
                  </a:cubicBezTo>
                  <a:cubicBezTo>
                    <a:pt x="232764" y="59800"/>
                    <a:pt x="231628" y="60178"/>
                    <a:pt x="231628" y="60178"/>
                  </a:cubicBezTo>
                  <a:cubicBezTo>
                    <a:pt x="229736" y="61314"/>
                    <a:pt x="230871" y="65098"/>
                    <a:pt x="231250" y="66991"/>
                  </a:cubicBezTo>
                  <a:cubicBezTo>
                    <a:pt x="227465" y="67369"/>
                    <a:pt x="223302" y="66234"/>
                    <a:pt x="220274" y="67369"/>
                  </a:cubicBezTo>
                  <a:cubicBezTo>
                    <a:pt x="219139" y="67748"/>
                    <a:pt x="216868" y="69262"/>
                    <a:pt x="216489" y="70397"/>
                  </a:cubicBezTo>
                  <a:cubicBezTo>
                    <a:pt x="216489" y="71154"/>
                    <a:pt x="217246" y="71911"/>
                    <a:pt x="217246" y="72668"/>
                  </a:cubicBezTo>
                  <a:cubicBezTo>
                    <a:pt x="217246" y="73425"/>
                    <a:pt x="216868" y="74560"/>
                    <a:pt x="217246" y="75696"/>
                  </a:cubicBezTo>
                  <a:cubicBezTo>
                    <a:pt x="217246" y="77210"/>
                    <a:pt x="218382" y="79480"/>
                    <a:pt x="219139" y="80994"/>
                  </a:cubicBezTo>
                  <a:cubicBezTo>
                    <a:pt x="219517" y="81751"/>
                    <a:pt x="222545" y="84779"/>
                    <a:pt x="222545" y="85158"/>
                  </a:cubicBezTo>
                  <a:cubicBezTo>
                    <a:pt x="222545" y="85536"/>
                    <a:pt x="220274" y="86293"/>
                    <a:pt x="219896" y="86671"/>
                  </a:cubicBezTo>
                  <a:cubicBezTo>
                    <a:pt x="218382" y="88564"/>
                    <a:pt x="218382" y="90456"/>
                    <a:pt x="219517" y="91970"/>
                  </a:cubicBezTo>
                  <a:cubicBezTo>
                    <a:pt x="225194" y="92349"/>
                    <a:pt x="228979" y="99161"/>
                    <a:pt x="227087" y="105217"/>
                  </a:cubicBezTo>
                  <a:cubicBezTo>
                    <a:pt x="226708" y="106352"/>
                    <a:pt x="225194" y="107866"/>
                    <a:pt x="224059" y="108623"/>
                  </a:cubicBezTo>
                  <a:cubicBezTo>
                    <a:pt x="221409" y="110515"/>
                    <a:pt x="216868" y="111272"/>
                    <a:pt x="213840" y="109759"/>
                  </a:cubicBezTo>
                  <a:cubicBezTo>
                    <a:pt x="212326" y="109380"/>
                    <a:pt x="211569" y="107866"/>
                    <a:pt x="210434" y="107488"/>
                  </a:cubicBezTo>
                  <a:cubicBezTo>
                    <a:pt x="209677" y="105217"/>
                    <a:pt x="207406" y="103703"/>
                    <a:pt x="207027" y="101432"/>
                  </a:cubicBezTo>
                  <a:cubicBezTo>
                    <a:pt x="205892" y="94619"/>
                    <a:pt x="210812" y="90078"/>
                    <a:pt x="215732" y="89699"/>
                  </a:cubicBezTo>
                  <a:cubicBezTo>
                    <a:pt x="217625" y="87807"/>
                    <a:pt x="216111" y="85915"/>
                    <a:pt x="214975" y="83644"/>
                  </a:cubicBezTo>
                  <a:cubicBezTo>
                    <a:pt x="214597" y="82508"/>
                    <a:pt x="214218" y="80616"/>
                    <a:pt x="213461" y="79480"/>
                  </a:cubicBezTo>
                  <a:cubicBezTo>
                    <a:pt x="211948" y="77588"/>
                    <a:pt x="209298" y="77210"/>
                    <a:pt x="207406" y="76453"/>
                  </a:cubicBezTo>
                  <a:cubicBezTo>
                    <a:pt x="212326" y="74182"/>
                    <a:pt x="216868" y="70019"/>
                    <a:pt x="217246" y="63584"/>
                  </a:cubicBezTo>
                  <a:cubicBezTo>
                    <a:pt x="218003" y="53366"/>
                    <a:pt x="214597" y="47310"/>
                    <a:pt x="208541" y="43147"/>
                  </a:cubicBezTo>
                  <a:cubicBezTo>
                    <a:pt x="209677" y="41254"/>
                    <a:pt x="210055" y="38605"/>
                    <a:pt x="211191" y="36334"/>
                  </a:cubicBezTo>
                  <a:cubicBezTo>
                    <a:pt x="213461" y="37470"/>
                    <a:pt x="217625" y="38605"/>
                    <a:pt x="219896" y="37470"/>
                  </a:cubicBezTo>
                  <a:cubicBezTo>
                    <a:pt x="219517" y="35199"/>
                    <a:pt x="221031" y="31793"/>
                    <a:pt x="221031" y="29522"/>
                  </a:cubicBezTo>
                  <a:cubicBezTo>
                    <a:pt x="219517" y="27629"/>
                    <a:pt x="216489" y="27251"/>
                    <a:pt x="214218" y="26115"/>
                  </a:cubicBezTo>
                  <a:cubicBezTo>
                    <a:pt x="214975" y="24223"/>
                    <a:pt x="214597" y="22331"/>
                    <a:pt x="215354" y="20817"/>
                  </a:cubicBezTo>
                  <a:cubicBezTo>
                    <a:pt x="213461" y="18167"/>
                    <a:pt x="209298" y="15897"/>
                    <a:pt x="205135" y="17032"/>
                  </a:cubicBezTo>
                  <a:cubicBezTo>
                    <a:pt x="204756" y="18924"/>
                    <a:pt x="204378" y="20817"/>
                    <a:pt x="203621" y="22331"/>
                  </a:cubicBezTo>
                  <a:cubicBezTo>
                    <a:pt x="200972" y="21952"/>
                    <a:pt x="198322" y="18924"/>
                    <a:pt x="196430" y="21574"/>
                  </a:cubicBezTo>
                  <a:cubicBezTo>
                    <a:pt x="196808" y="23466"/>
                    <a:pt x="194916" y="26115"/>
                    <a:pt x="194916" y="29522"/>
                  </a:cubicBezTo>
                  <a:cubicBezTo>
                    <a:pt x="196808" y="30657"/>
                    <a:pt x="199458" y="31414"/>
                    <a:pt x="201350" y="32549"/>
                  </a:cubicBezTo>
                  <a:cubicBezTo>
                    <a:pt x="200593" y="35577"/>
                    <a:pt x="199836" y="38605"/>
                    <a:pt x="198701" y="40876"/>
                  </a:cubicBezTo>
                  <a:cubicBezTo>
                    <a:pt x="183562" y="38227"/>
                    <a:pt x="178263" y="56393"/>
                    <a:pt x="182805" y="68505"/>
                  </a:cubicBezTo>
                  <a:cubicBezTo>
                    <a:pt x="176749" y="68505"/>
                    <a:pt x="171451" y="69640"/>
                    <a:pt x="169937" y="74939"/>
                  </a:cubicBezTo>
                  <a:cubicBezTo>
                    <a:pt x="170694" y="76453"/>
                    <a:pt x="171829" y="76453"/>
                    <a:pt x="172586" y="77588"/>
                  </a:cubicBezTo>
                  <a:cubicBezTo>
                    <a:pt x="174857" y="79859"/>
                    <a:pt x="175614" y="84022"/>
                    <a:pt x="175235" y="87428"/>
                  </a:cubicBezTo>
                  <a:cubicBezTo>
                    <a:pt x="174478" y="91592"/>
                    <a:pt x="169937" y="96512"/>
                    <a:pt x="166152" y="97269"/>
                  </a:cubicBezTo>
                  <a:cubicBezTo>
                    <a:pt x="161232" y="98026"/>
                    <a:pt x="152527" y="96133"/>
                    <a:pt x="149120" y="93106"/>
                  </a:cubicBezTo>
                  <a:cubicBezTo>
                    <a:pt x="144957" y="89321"/>
                    <a:pt x="144579" y="73803"/>
                    <a:pt x="154419" y="76831"/>
                  </a:cubicBezTo>
                  <a:cubicBezTo>
                    <a:pt x="155933" y="77967"/>
                    <a:pt x="156311" y="80237"/>
                    <a:pt x="157825" y="81751"/>
                  </a:cubicBezTo>
                  <a:cubicBezTo>
                    <a:pt x="163124" y="80994"/>
                    <a:pt x="166152" y="75317"/>
                    <a:pt x="164638" y="68505"/>
                  </a:cubicBezTo>
                  <a:cubicBezTo>
                    <a:pt x="171072" y="68126"/>
                    <a:pt x="176749" y="66991"/>
                    <a:pt x="179777" y="62449"/>
                  </a:cubicBezTo>
                  <a:cubicBezTo>
                    <a:pt x="180155" y="58286"/>
                    <a:pt x="178263" y="55636"/>
                    <a:pt x="176371" y="52609"/>
                  </a:cubicBezTo>
                  <a:cubicBezTo>
                    <a:pt x="174100" y="49581"/>
                    <a:pt x="171451" y="47689"/>
                    <a:pt x="167287" y="46932"/>
                  </a:cubicBezTo>
                  <a:cubicBezTo>
                    <a:pt x="168423" y="45418"/>
                    <a:pt x="169180" y="42390"/>
                    <a:pt x="168801" y="39741"/>
                  </a:cubicBezTo>
                  <a:cubicBezTo>
                    <a:pt x="168423" y="37470"/>
                    <a:pt x="165773" y="34063"/>
                    <a:pt x="165016" y="33685"/>
                  </a:cubicBezTo>
                  <a:cubicBezTo>
                    <a:pt x="163881" y="33685"/>
                    <a:pt x="162746" y="35199"/>
                    <a:pt x="161610" y="35577"/>
                  </a:cubicBezTo>
                  <a:cubicBezTo>
                    <a:pt x="160096" y="35956"/>
                    <a:pt x="158961" y="35577"/>
                    <a:pt x="157825" y="36334"/>
                  </a:cubicBezTo>
                  <a:cubicBezTo>
                    <a:pt x="155555" y="35577"/>
                    <a:pt x="156311" y="30657"/>
                    <a:pt x="157825" y="29143"/>
                  </a:cubicBezTo>
                  <a:cubicBezTo>
                    <a:pt x="159718" y="26494"/>
                    <a:pt x="163503" y="28008"/>
                    <a:pt x="166530" y="28008"/>
                  </a:cubicBezTo>
                  <a:cubicBezTo>
                    <a:pt x="168044" y="19303"/>
                    <a:pt x="157825" y="13247"/>
                    <a:pt x="149877" y="15897"/>
                  </a:cubicBezTo>
                  <a:cubicBezTo>
                    <a:pt x="148363" y="9841"/>
                    <a:pt x="144579" y="5678"/>
                    <a:pt x="140037" y="2271"/>
                  </a:cubicBezTo>
                  <a:cubicBezTo>
                    <a:pt x="140037" y="1893"/>
                    <a:pt x="140415" y="1514"/>
                    <a:pt x="140037" y="1136"/>
                  </a:cubicBezTo>
                  <a:cubicBezTo>
                    <a:pt x="135874" y="1"/>
                    <a:pt x="131710" y="3407"/>
                    <a:pt x="129061" y="6056"/>
                  </a:cubicBezTo>
                  <a:cubicBezTo>
                    <a:pt x="126412" y="8706"/>
                    <a:pt x="124519" y="11733"/>
                    <a:pt x="123384" y="14383"/>
                  </a:cubicBezTo>
                  <a:cubicBezTo>
                    <a:pt x="115436" y="10976"/>
                    <a:pt x="105217" y="16654"/>
                    <a:pt x="105596" y="24601"/>
                  </a:cubicBezTo>
                  <a:cubicBezTo>
                    <a:pt x="108623" y="25358"/>
                    <a:pt x="112408" y="23845"/>
                    <a:pt x="114301" y="26872"/>
                  </a:cubicBezTo>
                  <a:cubicBezTo>
                    <a:pt x="115436" y="28765"/>
                    <a:pt x="115814" y="33685"/>
                    <a:pt x="113165" y="34063"/>
                  </a:cubicBezTo>
                  <a:cubicBezTo>
                    <a:pt x="112030" y="32928"/>
                    <a:pt x="110516" y="33306"/>
                    <a:pt x="109380" y="32928"/>
                  </a:cubicBezTo>
                  <a:cubicBezTo>
                    <a:pt x="108245" y="32171"/>
                    <a:pt x="107866" y="30657"/>
                    <a:pt x="106353" y="30657"/>
                  </a:cubicBezTo>
                  <a:cubicBezTo>
                    <a:pt x="103703" y="32549"/>
                    <a:pt x="101432" y="35956"/>
                    <a:pt x="101811" y="40876"/>
                  </a:cubicBezTo>
                  <a:cubicBezTo>
                    <a:pt x="101811" y="41633"/>
                    <a:pt x="102189" y="42390"/>
                    <a:pt x="102189" y="43525"/>
                  </a:cubicBezTo>
                  <a:cubicBezTo>
                    <a:pt x="98026" y="43904"/>
                    <a:pt x="95377" y="45796"/>
                    <a:pt x="93106" y="48067"/>
                  </a:cubicBezTo>
                  <a:cubicBezTo>
                    <a:pt x="90835" y="51095"/>
                    <a:pt x="88564" y="53366"/>
                    <a:pt x="88564" y="57529"/>
                  </a:cubicBezTo>
                  <a:cubicBezTo>
                    <a:pt x="88943" y="58664"/>
                    <a:pt x="90456" y="58664"/>
                    <a:pt x="90078" y="60557"/>
                  </a:cubicBezTo>
                  <a:cubicBezTo>
                    <a:pt x="90835" y="60935"/>
                    <a:pt x="90456" y="59421"/>
                    <a:pt x="90835" y="60178"/>
                  </a:cubicBezTo>
                  <a:cubicBezTo>
                    <a:pt x="92727" y="63584"/>
                    <a:pt x="98405" y="63963"/>
                    <a:pt x="102946" y="65098"/>
                  </a:cubicBezTo>
                  <a:cubicBezTo>
                    <a:pt x="100297" y="71154"/>
                    <a:pt x="102946" y="77967"/>
                    <a:pt x="108245" y="79102"/>
                  </a:cubicBezTo>
                  <a:cubicBezTo>
                    <a:pt x="109759" y="78723"/>
                    <a:pt x="109759" y="76831"/>
                    <a:pt x="111273" y="76453"/>
                  </a:cubicBezTo>
                  <a:cubicBezTo>
                    <a:pt x="112408" y="75696"/>
                    <a:pt x="113922" y="75696"/>
                    <a:pt x="116193" y="75696"/>
                  </a:cubicBezTo>
                  <a:cubicBezTo>
                    <a:pt x="119599" y="80616"/>
                    <a:pt x="117328" y="86671"/>
                    <a:pt x="114679" y="90456"/>
                  </a:cubicBezTo>
                  <a:cubicBezTo>
                    <a:pt x="112787" y="93484"/>
                    <a:pt x="107866" y="95376"/>
                    <a:pt x="104460" y="95376"/>
                  </a:cubicBezTo>
                  <a:cubicBezTo>
                    <a:pt x="101811" y="95376"/>
                    <a:pt x="98783" y="95376"/>
                    <a:pt x="96891" y="94241"/>
                  </a:cubicBezTo>
                  <a:cubicBezTo>
                    <a:pt x="92349" y="91970"/>
                    <a:pt x="89321" y="82887"/>
                    <a:pt x="92727" y="76074"/>
                  </a:cubicBezTo>
                  <a:cubicBezTo>
                    <a:pt x="93484" y="74939"/>
                    <a:pt x="97269" y="72289"/>
                    <a:pt x="97269" y="71154"/>
                  </a:cubicBezTo>
                  <a:cubicBezTo>
                    <a:pt x="97269" y="70776"/>
                    <a:pt x="95755" y="68126"/>
                    <a:pt x="95755" y="67748"/>
                  </a:cubicBezTo>
                  <a:cubicBezTo>
                    <a:pt x="95377" y="67369"/>
                    <a:pt x="92727" y="65098"/>
                    <a:pt x="91970" y="64720"/>
                  </a:cubicBezTo>
                  <a:cubicBezTo>
                    <a:pt x="90078" y="63963"/>
                    <a:pt x="87050" y="64341"/>
                    <a:pt x="84401" y="63963"/>
                  </a:cubicBezTo>
                  <a:cubicBezTo>
                    <a:pt x="91213" y="52609"/>
                    <a:pt x="87807" y="34063"/>
                    <a:pt x="72668" y="34063"/>
                  </a:cubicBezTo>
                  <a:cubicBezTo>
                    <a:pt x="73425" y="31036"/>
                    <a:pt x="72290" y="27629"/>
                    <a:pt x="71533" y="24980"/>
                  </a:cubicBezTo>
                  <a:cubicBezTo>
                    <a:pt x="73425" y="24223"/>
                    <a:pt x="75696" y="24223"/>
                    <a:pt x="77210" y="23088"/>
                  </a:cubicBezTo>
                  <a:cubicBezTo>
                    <a:pt x="77588" y="19681"/>
                    <a:pt x="75696" y="17032"/>
                    <a:pt x="76453" y="14761"/>
                  </a:cubicBezTo>
                  <a:cubicBezTo>
                    <a:pt x="74560" y="12490"/>
                    <a:pt x="71533" y="14761"/>
                    <a:pt x="68883" y="15140"/>
                  </a:cubicBezTo>
                  <a:cubicBezTo>
                    <a:pt x="68505" y="13247"/>
                    <a:pt x="68126" y="11733"/>
                    <a:pt x="68126" y="9841"/>
                  </a:cubicBezTo>
                  <a:cubicBezTo>
                    <a:pt x="64342" y="7949"/>
                    <a:pt x="59421" y="9841"/>
                    <a:pt x="57529" y="12490"/>
                  </a:cubicBezTo>
                  <a:cubicBezTo>
                    <a:pt x="57907" y="14004"/>
                    <a:pt x="57907" y="16275"/>
                    <a:pt x="57907" y="17789"/>
                  </a:cubicBezTo>
                  <a:cubicBezTo>
                    <a:pt x="55258" y="18546"/>
                    <a:pt x="52609" y="18546"/>
                    <a:pt x="51095" y="20438"/>
                  </a:cubicBezTo>
                  <a:cubicBezTo>
                    <a:pt x="51095" y="22709"/>
                    <a:pt x="51852" y="26494"/>
                    <a:pt x="51095" y="28386"/>
                  </a:cubicBezTo>
                  <a:cubicBezTo>
                    <a:pt x="53744" y="29900"/>
                    <a:pt x="57907" y="29143"/>
                    <a:pt x="60178" y="28386"/>
                  </a:cubicBezTo>
                  <a:cubicBezTo>
                    <a:pt x="60557" y="31036"/>
                    <a:pt x="61314" y="33306"/>
                    <a:pt x="62071" y="35577"/>
                  </a:cubicBezTo>
                  <a:cubicBezTo>
                    <a:pt x="55258" y="38605"/>
                    <a:pt x="51095" y="45039"/>
                    <a:pt x="51095" y="54501"/>
                  </a:cubicBezTo>
                  <a:cubicBezTo>
                    <a:pt x="51095" y="61314"/>
                    <a:pt x="54880" y="65855"/>
                    <a:pt x="59421" y="68505"/>
                  </a:cubicBezTo>
                  <a:cubicBezTo>
                    <a:pt x="54880" y="68505"/>
                    <a:pt x="52987" y="71532"/>
                    <a:pt x="51095" y="74560"/>
                  </a:cubicBezTo>
                  <a:cubicBezTo>
                    <a:pt x="49959" y="76453"/>
                    <a:pt x="48067" y="79102"/>
                    <a:pt x="49581" y="80994"/>
                  </a:cubicBezTo>
                  <a:cubicBezTo>
                    <a:pt x="54880" y="82130"/>
                    <a:pt x="58286" y="86293"/>
                    <a:pt x="57529" y="93484"/>
                  </a:cubicBezTo>
                  <a:cubicBezTo>
                    <a:pt x="55637" y="95376"/>
                    <a:pt x="54880" y="98026"/>
                    <a:pt x="52987" y="99161"/>
                  </a:cubicBezTo>
                  <a:cubicBezTo>
                    <a:pt x="49581" y="101054"/>
                    <a:pt x="43904" y="101054"/>
                    <a:pt x="40876" y="99161"/>
                  </a:cubicBezTo>
                  <a:cubicBezTo>
                    <a:pt x="35577" y="95755"/>
                    <a:pt x="36713" y="84779"/>
                    <a:pt x="43525" y="82887"/>
                  </a:cubicBezTo>
                  <a:cubicBezTo>
                    <a:pt x="44282" y="82508"/>
                    <a:pt x="45418" y="82887"/>
                    <a:pt x="46175" y="82130"/>
                  </a:cubicBezTo>
                  <a:cubicBezTo>
                    <a:pt x="46175" y="79480"/>
                    <a:pt x="44282" y="76831"/>
                    <a:pt x="43147" y="74182"/>
                  </a:cubicBezTo>
                  <a:cubicBezTo>
                    <a:pt x="46932" y="71532"/>
                    <a:pt x="51095" y="66612"/>
                    <a:pt x="49203" y="60178"/>
                  </a:cubicBezTo>
                  <a:cubicBezTo>
                    <a:pt x="46553" y="60557"/>
                    <a:pt x="45418" y="57529"/>
                    <a:pt x="42768" y="57150"/>
                  </a:cubicBezTo>
                  <a:cubicBezTo>
                    <a:pt x="40876" y="56772"/>
                    <a:pt x="38984" y="57150"/>
                    <a:pt x="36713" y="56393"/>
                  </a:cubicBezTo>
                  <a:cubicBezTo>
                    <a:pt x="37470" y="54501"/>
                    <a:pt x="38984" y="51473"/>
                    <a:pt x="37470" y="49959"/>
                  </a:cubicBezTo>
                  <a:cubicBezTo>
                    <a:pt x="37470" y="49581"/>
                    <a:pt x="36334" y="48824"/>
                    <a:pt x="35577" y="48824"/>
                  </a:cubicBezTo>
                  <a:cubicBezTo>
                    <a:pt x="33685" y="48824"/>
                    <a:pt x="31793" y="53366"/>
                    <a:pt x="28386" y="51095"/>
                  </a:cubicBezTo>
                  <a:cubicBezTo>
                    <a:pt x="22709" y="46932"/>
                    <a:pt x="29143" y="40119"/>
                    <a:pt x="32550" y="38984"/>
                  </a:cubicBezTo>
                  <a:cubicBezTo>
                    <a:pt x="33306" y="38605"/>
                    <a:pt x="34442" y="39741"/>
                    <a:pt x="34442" y="38984"/>
                  </a:cubicBezTo>
                  <a:cubicBezTo>
                    <a:pt x="33685" y="33685"/>
                    <a:pt x="27251" y="29900"/>
                    <a:pt x="20438" y="31793"/>
                  </a:cubicBezTo>
                  <a:cubicBezTo>
                    <a:pt x="18546" y="28386"/>
                    <a:pt x="16654" y="24601"/>
                    <a:pt x="12869" y="22709"/>
                  </a:cubicBezTo>
                  <a:cubicBezTo>
                    <a:pt x="11733" y="21952"/>
                    <a:pt x="10598" y="21952"/>
                    <a:pt x="9084" y="21574"/>
                  </a:cubicBezTo>
                  <a:cubicBezTo>
                    <a:pt x="6813" y="21195"/>
                    <a:pt x="2650" y="19303"/>
                    <a:pt x="757" y="21952"/>
                  </a:cubicBezTo>
                  <a:cubicBezTo>
                    <a:pt x="1" y="22331"/>
                    <a:pt x="757" y="23088"/>
                    <a:pt x="379" y="24223"/>
                  </a:cubicBezTo>
                  <a:cubicBezTo>
                    <a:pt x="6435" y="31414"/>
                    <a:pt x="8705" y="42390"/>
                    <a:pt x="10598" y="53366"/>
                  </a:cubicBezTo>
                  <a:cubicBezTo>
                    <a:pt x="6435" y="56393"/>
                    <a:pt x="6056" y="62828"/>
                    <a:pt x="6435" y="68883"/>
                  </a:cubicBezTo>
                  <a:cubicBezTo>
                    <a:pt x="6435" y="71154"/>
                    <a:pt x="7570" y="74560"/>
                    <a:pt x="8327" y="77210"/>
                  </a:cubicBezTo>
                  <a:cubicBezTo>
                    <a:pt x="9462" y="80994"/>
                    <a:pt x="11733" y="82887"/>
                    <a:pt x="13626" y="85536"/>
                  </a:cubicBezTo>
                  <a:cubicBezTo>
                    <a:pt x="15140" y="87428"/>
                    <a:pt x="15897" y="89699"/>
                    <a:pt x="18546" y="90078"/>
                  </a:cubicBezTo>
                  <a:cubicBezTo>
                    <a:pt x="20060" y="98404"/>
                    <a:pt x="24602" y="105595"/>
                    <a:pt x="28386" y="111651"/>
                  </a:cubicBezTo>
                  <a:cubicBezTo>
                    <a:pt x="29522" y="113543"/>
                    <a:pt x="32550" y="116193"/>
                    <a:pt x="32550" y="118085"/>
                  </a:cubicBezTo>
                  <a:cubicBezTo>
                    <a:pt x="32928" y="119220"/>
                    <a:pt x="32171" y="120356"/>
                    <a:pt x="32171" y="121491"/>
                  </a:cubicBezTo>
                  <a:cubicBezTo>
                    <a:pt x="32171" y="125654"/>
                    <a:pt x="35199" y="129439"/>
                    <a:pt x="40498" y="128682"/>
                  </a:cubicBezTo>
                  <a:cubicBezTo>
                    <a:pt x="42011" y="133224"/>
                    <a:pt x="42390" y="138144"/>
                    <a:pt x="43525" y="143064"/>
                  </a:cubicBezTo>
                  <a:cubicBezTo>
                    <a:pt x="44282" y="147606"/>
                    <a:pt x="46175" y="151391"/>
                    <a:pt x="45796" y="156689"/>
                  </a:cubicBezTo>
                  <a:cubicBezTo>
                    <a:pt x="45039" y="158203"/>
                    <a:pt x="40498" y="161231"/>
                    <a:pt x="40119" y="163502"/>
                  </a:cubicBezTo>
                  <a:cubicBezTo>
                    <a:pt x="40119" y="164259"/>
                    <a:pt x="41633" y="166908"/>
                    <a:pt x="42390" y="167665"/>
                  </a:cubicBezTo>
                  <a:cubicBezTo>
                    <a:pt x="43147" y="168422"/>
                    <a:pt x="44661" y="169179"/>
                    <a:pt x="45796" y="169936"/>
                  </a:cubicBezTo>
                  <a:cubicBezTo>
                    <a:pt x="46553" y="170315"/>
                    <a:pt x="46553" y="171072"/>
                    <a:pt x="46932" y="171450"/>
                  </a:cubicBezTo>
                  <a:cubicBezTo>
                    <a:pt x="47689" y="171828"/>
                    <a:pt x="48824" y="171828"/>
                    <a:pt x="49203" y="172207"/>
                  </a:cubicBezTo>
                  <a:cubicBezTo>
                    <a:pt x="49203" y="172207"/>
                    <a:pt x="49203" y="172207"/>
                    <a:pt x="49203" y="172207"/>
                  </a:cubicBezTo>
                  <a:cubicBezTo>
                    <a:pt x="52230" y="172964"/>
                    <a:pt x="55258" y="173342"/>
                    <a:pt x="57907" y="173721"/>
                  </a:cubicBezTo>
                  <a:cubicBezTo>
                    <a:pt x="60178" y="173342"/>
                    <a:pt x="62449" y="172964"/>
                    <a:pt x="64720" y="172964"/>
                  </a:cubicBezTo>
                  <a:cubicBezTo>
                    <a:pt x="74560" y="171072"/>
                    <a:pt x="84779" y="170693"/>
                    <a:pt x="94241" y="170315"/>
                  </a:cubicBezTo>
                  <a:cubicBezTo>
                    <a:pt x="107488" y="169936"/>
                    <a:pt x="124519" y="166908"/>
                    <a:pt x="138145" y="170315"/>
                  </a:cubicBezTo>
                  <a:cubicBezTo>
                    <a:pt x="150256" y="169936"/>
                    <a:pt x="163503" y="169936"/>
                    <a:pt x="175614" y="171828"/>
                  </a:cubicBezTo>
                  <a:cubicBezTo>
                    <a:pt x="182805" y="172964"/>
                    <a:pt x="189996" y="174099"/>
                    <a:pt x="197565" y="175613"/>
                  </a:cubicBezTo>
                  <a:cubicBezTo>
                    <a:pt x="199836" y="175992"/>
                    <a:pt x="202486" y="176749"/>
                    <a:pt x="204756" y="177127"/>
                  </a:cubicBezTo>
                  <a:cubicBezTo>
                    <a:pt x="207027" y="177127"/>
                    <a:pt x="208920" y="176749"/>
                    <a:pt x="211191" y="176370"/>
                  </a:cubicBezTo>
                  <a:cubicBezTo>
                    <a:pt x="211569" y="175992"/>
                    <a:pt x="211948" y="175613"/>
                    <a:pt x="212326" y="175235"/>
                  </a:cubicBezTo>
                  <a:cubicBezTo>
                    <a:pt x="213461" y="173721"/>
                    <a:pt x="214218" y="171828"/>
                    <a:pt x="214218" y="169936"/>
                  </a:cubicBezTo>
                  <a:cubicBezTo>
                    <a:pt x="214218" y="168801"/>
                    <a:pt x="213083" y="167287"/>
                    <a:pt x="212705" y="166151"/>
                  </a:cubicBezTo>
                  <a:cubicBezTo>
                    <a:pt x="212705" y="163502"/>
                    <a:pt x="212705" y="163124"/>
                    <a:pt x="211191" y="161610"/>
                  </a:cubicBezTo>
                  <a:cubicBezTo>
                    <a:pt x="214218" y="155554"/>
                    <a:pt x="216111" y="148741"/>
                    <a:pt x="218382" y="141929"/>
                  </a:cubicBezTo>
                  <a:cubicBezTo>
                    <a:pt x="224816" y="143443"/>
                    <a:pt x="227087" y="136630"/>
                    <a:pt x="225194" y="131710"/>
                  </a:cubicBezTo>
                  <a:cubicBezTo>
                    <a:pt x="226708" y="131332"/>
                    <a:pt x="227087" y="129061"/>
                    <a:pt x="228222" y="129061"/>
                  </a:cubicBezTo>
                  <a:cubicBezTo>
                    <a:pt x="230871" y="124519"/>
                    <a:pt x="234656" y="121113"/>
                    <a:pt x="238062" y="116950"/>
                  </a:cubicBezTo>
                  <a:cubicBezTo>
                    <a:pt x="241090" y="112786"/>
                    <a:pt x="243361" y="108245"/>
                    <a:pt x="245632" y="102567"/>
                  </a:cubicBezTo>
                  <a:cubicBezTo>
                    <a:pt x="248281" y="102189"/>
                    <a:pt x="249038" y="99918"/>
                    <a:pt x="250931" y="98026"/>
                  </a:cubicBezTo>
                  <a:cubicBezTo>
                    <a:pt x="253202" y="95755"/>
                    <a:pt x="255472" y="94241"/>
                    <a:pt x="256986" y="90835"/>
                  </a:cubicBezTo>
                  <a:cubicBezTo>
                    <a:pt x="260014" y="83644"/>
                    <a:pt x="262663" y="71911"/>
                    <a:pt x="257365" y="66612"/>
                  </a:cubicBezTo>
                  <a:cubicBezTo>
                    <a:pt x="260771" y="56015"/>
                    <a:pt x="264177" y="45418"/>
                    <a:pt x="270990" y="38605"/>
                  </a:cubicBez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38"/>
            <p:cNvSpPr/>
            <p:nvPr/>
          </p:nvSpPr>
          <p:spPr>
            <a:xfrm>
              <a:off x="1818250" y="894150"/>
              <a:ext cx="227125" cy="473125"/>
            </a:xfrm>
            <a:custGeom>
              <a:rect b="b" l="l" r="r" t="t"/>
              <a:pathLst>
                <a:path extrusionOk="0" h="18925" w="9085">
                  <a:moveTo>
                    <a:pt x="2271" y="379"/>
                  </a:moveTo>
                  <a:cubicBezTo>
                    <a:pt x="2271" y="3028"/>
                    <a:pt x="3028" y="5299"/>
                    <a:pt x="3407" y="7948"/>
                  </a:cubicBezTo>
                  <a:cubicBezTo>
                    <a:pt x="5678" y="7570"/>
                    <a:pt x="6056" y="6056"/>
                    <a:pt x="9084" y="6056"/>
                  </a:cubicBezTo>
                  <a:cubicBezTo>
                    <a:pt x="9084" y="7570"/>
                    <a:pt x="9084" y="8327"/>
                    <a:pt x="9084" y="9841"/>
                  </a:cubicBezTo>
                  <a:cubicBezTo>
                    <a:pt x="7192" y="9841"/>
                    <a:pt x="6056" y="10598"/>
                    <a:pt x="4164" y="10976"/>
                  </a:cubicBezTo>
                  <a:cubicBezTo>
                    <a:pt x="4542" y="13625"/>
                    <a:pt x="4921" y="16275"/>
                    <a:pt x="4921" y="18924"/>
                  </a:cubicBezTo>
                  <a:cubicBezTo>
                    <a:pt x="3028" y="12868"/>
                    <a:pt x="1136" y="6813"/>
                    <a:pt x="1" y="757"/>
                  </a:cubicBezTo>
                  <a:cubicBezTo>
                    <a:pt x="758" y="379"/>
                    <a:pt x="1136" y="0"/>
                    <a:pt x="2271"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38"/>
            <p:cNvSpPr/>
            <p:nvPr/>
          </p:nvSpPr>
          <p:spPr>
            <a:xfrm>
              <a:off x="5404325" y="1092850"/>
              <a:ext cx="47325" cy="18950"/>
            </a:xfrm>
            <a:custGeom>
              <a:rect b="b" l="l" r="r" t="t"/>
              <a:pathLst>
                <a:path extrusionOk="0" h="758" w="1893">
                  <a:moveTo>
                    <a:pt x="379" y="0"/>
                  </a:moveTo>
                  <a:cubicBezTo>
                    <a:pt x="757" y="0"/>
                    <a:pt x="1514" y="0"/>
                    <a:pt x="1893" y="379"/>
                  </a:cubicBezTo>
                  <a:cubicBezTo>
                    <a:pt x="1514" y="379"/>
                    <a:pt x="379" y="379"/>
                    <a:pt x="379" y="757"/>
                  </a:cubicBezTo>
                  <a:cubicBezTo>
                    <a:pt x="0" y="757"/>
                    <a:pt x="379" y="0"/>
                    <a:pt x="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38"/>
            <p:cNvSpPr/>
            <p:nvPr/>
          </p:nvSpPr>
          <p:spPr>
            <a:xfrm>
              <a:off x="5366475" y="1121225"/>
              <a:ext cx="321725" cy="539350"/>
            </a:xfrm>
            <a:custGeom>
              <a:rect b="b" l="l" r="r" t="t"/>
              <a:pathLst>
                <a:path extrusionOk="0" h="21574" w="12869">
                  <a:moveTo>
                    <a:pt x="4921" y="1"/>
                  </a:moveTo>
                  <a:cubicBezTo>
                    <a:pt x="5299" y="379"/>
                    <a:pt x="6056" y="758"/>
                    <a:pt x="6435" y="1515"/>
                  </a:cubicBezTo>
                  <a:cubicBezTo>
                    <a:pt x="5678" y="3785"/>
                    <a:pt x="4921" y="5299"/>
                    <a:pt x="4164" y="7570"/>
                  </a:cubicBezTo>
                  <a:cubicBezTo>
                    <a:pt x="7570" y="8327"/>
                    <a:pt x="10219" y="9463"/>
                    <a:pt x="12869" y="10220"/>
                  </a:cubicBezTo>
                  <a:cubicBezTo>
                    <a:pt x="12869" y="11733"/>
                    <a:pt x="12112" y="12869"/>
                    <a:pt x="11733" y="14004"/>
                  </a:cubicBezTo>
                  <a:cubicBezTo>
                    <a:pt x="9084" y="12869"/>
                    <a:pt x="5678" y="12112"/>
                    <a:pt x="3028" y="10977"/>
                  </a:cubicBezTo>
                  <a:cubicBezTo>
                    <a:pt x="1514" y="14383"/>
                    <a:pt x="757" y="17789"/>
                    <a:pt x="0" y="21574"/>
                  </a:cubicBezTo>
                  <a:cubicBezTo>
                    <a:pt x="0" y="18168"/>
                    <a:pt x="1136" y="14761"/>
                    <a:pt x="1893" y="10977"/>
                  </a:cubicBezTo>
                  <a:cubicBezTo>
                    <a:pt x="3028" y="7192"/>
                    <a:pt x="4164" y="3785"/>
                    <a:pt x="4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38"/>
            <p:cNvSpPr/>
            <p:nvPr/>
          </p:nvSpPr>
          <p:spPr>
            <a:xfrm>
              <a:off x="5385400" y="1121225"/>
              <a:ext cx="66250" cy="66275"/>
            </a:xfrm>
            <a:custGeom>
              <a:rect b="b" l="l" r="r" t="t"/>
              <a:pathLst>
                <a:path extrusionOk="0" h="2651" w="2650">
                  <a:moveTo>
                    <a:pt x="2271" y="1"/>
                  </a:moveTo>
                  <a:cubicBezTo>
                    <a:pt x="2650" y="379"/>
                    <a:pt x="1893" y="1136"/>
                    <a:pt x="2271" y="1515"/>
                  </a:cubicBezTo>
                  <a:cubicBezTo>
                    <a:pt x="1514" y="1893"/>
                    <a:pt x="757" y="2272"/>
                    <a:pt x="379" y="2650"/>
                  </a:cubicBezTo>
                  <a:cubicBezTo>
                    <a:pt x="0" y="1515"/>
                    <a:pt x="1514" y="758"/>
                    <a:pt x="22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38"/>
            <p:cNvSpPr/>
            <p:nvPr/>
          </p:nvSpPr>
          <p:spPr>
            <a:xfrm>
              <a:off x="1562775" y="932000"/>
              <a:ext cx="302825" cy="350100"/>
            </a:xfrm>
            <a:custGeom>
              <a:rect b="b" l="l" r="r" t="t"/>
              <a:pathLst>
                <a:path extrusionOk="0" h="14004" w="12113">
                  <a:moveTo>
                    <a:pt x="8706" y="0"/>
                  </a:moveTo>
                  <a:cubicBezTo>
                    <a:pt x="9841" y="4163"/>
                    <a:pt x="10977" y="8327"/>
                    <a:pt x="12112" y="12490"/>
                  </a:cubicBezTo>
                  <a:cubicBezTo>
                    <a:pt x="11734" y="12868"/>
                    <a:pt x="11355" y="13247"/>
                    <a:pt x="10977" y="14004"/>
                  </a:cubicBezTo>
                  <a:cubicBezTo>
                    <a:pt x="10598" y="12868"/>
                    <a:pt x="10220" y="11733"/>
                    <a:pt x="10220" y="10598"/>
                  </a:cubicBezTo>
                  <a:cubicBezTo>
                    <a:pt x="7192" y="11354"/>
                    <a:pt x="3786" y="12111"/>
                    <a:pt x="758" y="12868"/>
                  </a:cubicBezTo>
                  <a:cubicBezTo>
                    <a:pt x="758" y="11733"/>
                    <a:pt x="379" y="10598"/>
                    <a:pt x="1" y="9084"/>
                  </a:cubicBezTo>
                  <a:cubicBezTo>
                    <a:pt x="3029" y="8327"/>
                    <a:pt x="5299" y="7570"/>
                    <a:pt x="9084" y="7570"/>
                  </a:cubicBezTo>
                  <a:cubicBezTo>
                    <a:pt x="9463" y="4920"/>
                    <a:pt x="6435" y="1514"/>
                    <a:pt x="87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38"/>
            <p:cNvSpPr/>
            <p:nvPr/>
          </p:nvSpPr>
          <p:spPr>
            <a:xfrm>
              <a:off x="5366475" y="1206400"/>
              <a:ext cx="56800" cy="37850"/>
            </a:xfrm>
            <a:custGeom>
              <a:rect b="b" l="l" r="r" t="t"/>
              <a:pathLst>
                <a:path extrusionOk="0" h="1514" w="2272">
                  <a:moveTo>
                    <a:pt x="2271" y="0"/>
                  </a:moveTo>
                  <a:cubicBezTo>
                    <a:pt x="2271" y="0"/>
                    <a:pt x="2271" y="378"/>
                    <a:pt x="2271" y="757"/>
                  </a:cubicBezTo>
                  <a:cubicBezTo>
                    <a:pt x="1136" y="757"/>
                    <a:pt x="1136" y="1514"/>
                    <a:pt x="0" y="1514"/>
                  </a:cubicBezTo>
                  <a:cubicBezTo>
                    <a:pt x="379" y="757"/>
                    <a:pt x="1514" y="757"/>
                    <a:pt x="18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38"/>
            <p:cNvSpPr/>
            <p:nvPr/>
          </p:nvSpPr>
          <p:spPr>
            <a:xfrm>
              <a:off x="5281325" y="1291550"/>
              <a:ext cx="85175" cy="47325"/>
            </a:xfrm>
            <a:custGeom>
              <a:rect b="b" l="l" r="r" t="t"/>
              <a:pathLst>
                <a:path extrusionOk="0" h="1893" w="3407">
                  <a:moveTo>
                    <a:pt x="3406" y="0"/>
                  </a:moveTo>
                  <a:cubicBezTo>
                    <a:pt x="2271" y="379"/>
                    <a:pt x="1514" y="1893"/>
                    <a:pt x="0" y="1514"/>
                  </a:cubicBezTo>
                  <a:cubicBezTo>
                    <a:pt x="1136" y="1136"/>
                    <a:pt x="2271" y="379"/>
                    <a:pt x="34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38"/>
            <p:cNvSpPr/>
            <p:nvPr/>
          </p:nvSpPr>
          <p:spPr>
            <a:xfrm>
              <a:off x="5328625" y="1319925"/>
              <a:ext cx="66250" cy="179800"/>
            </a:xfrm>
            <a:custGeom>
              <a:rect b="b" l="l" r="r" t="t"/>
              <a:pathLst>
                <a:path extrusionOk="0" h="7192" w="2650">
                  <a:moveTo>
                    <a:pt x="2271" y="1"/>
                  </a:moveTo>
                  <a:cubicBezTo>
                    <a:pt x="2271" y="2272"/>
                    <a:pt x="1136" y="4542"/>
                    <a:pt x="757" y="7192"/>
                  </a:cubicBezTo>
                  <a:cubicBezTo>
                    <a:pt x="379" y="5678"/>
                    <a:pt x="2650" y="2650"/>
                    <a:pt x="1" y="2272"/>
                  </a:cubicBezTo>
                  <a:cubicBezTo>
                    <a:pt x="1" y="758"/>
                    <a:pt x="1893" y="758"/>
                    <a:pt x="22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38"/>
            <p:cNvSpPr/>
            <p:nvPr/>
          </p:nvSpPr>
          <p:spPr>
            <a:xfrm>
              <a:off x="3464625" y="1338850"/>
              <a:ext cx="198725" cy="936750"/>
            </a:xfrm>
            <a:custGeom>
              <a:rect b="b" l="l" r="r" t="t"/>
              <a:pathLst>
                <a:path extrusionOk="0" h="37470" w="7949">
                  <a:moveTo>
                    <a:pt x="7949" y="3407"/>
                  </a:moveTo>
                  <a:cubicBezTo>
                    <a:pt x="6813" y="4542"/>
                    <a:pt x="5678" y="5299"/>
                    <a:pt x="4921" y="6813"/>
                  </a:cubicBezTo>
                  <a:cubicBezTo>
                    <a:pt x="4542" y="5299"/>
                    <a:pt x="6056" y="3785"/>
                    <a:pt x="5299" y="2650"/>
                  </a:cubicBezTo>
                  <a:cubicBezTo>
                    <a:pt x="3785" y="3785"/>
                    <a:pt x="3407" y="6435"/>
                    <a:pt x="3028" y="8706"/>
                  </a:cubicBezTo>
                  <a:cubicBezTo>
                    <a:pt x="2271" y="14004"/>
                    <a:pt x="1893" y="21195"/>
                    <a:pt x="1515" y="26872"/>
                  </a:cubicBezTo>
                  <a:cubicBezTo>
                    <a:pt x="1515" y="31414"/>
                    <a:pt x="3028" y="35199"/>
                    <a:pt x="4542" y="37470"/>
                  </a:cubicBezTo>
                  <a:cubicBezTo>
                    <a:pt x="3785" y="37091"/>
                    <a:pt x="3028" y="36713"/>
                    <a:pt x="2271" y="36713"/>
                  </a:cubicBezTo>
                  <a:cubicBezTo>
                    <a:pt x="1515" y="34820"/>
                    <a:pt x="379" y="32928"/>
                    <a:pt x="379" y="30657"/>
                  </a:cubicBezTo>
                  <a:cubicBezTo>
                    <a:pt x="1" y="21574"/>
                    <a:pt x="1515" y="7949"/>
                    <a:pt x="4164" y="1136"/>
                  </a:cubicBezTo>
                  <a:cubicBezTo>
                    <a:pt x="6435" y="1"/>
                    <a:pt x="7192" y="2272"/>
                    <a:pt x="7949" y="340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38"/>
            <p:cNvSpPr/>
            <p:nvPr/>
          </p:nvSpPr>
          <p:spPr>
            <a:xfrm>
              <a:off x="1837175" y="1338850"/>
              <a:ext cx="56800" cy="94650"/>
            </a:xfrm>
            <a:custGeom>
              <a:rect b="b" l="l" r="r" t="t"/>
              <a:pathLst>
                <a:path extrusionOk="0" h="3786" w="2272">
                  <a:moveTo>
                    <a:pt x="1514" y="1"/>
                  </a:moveTo>
                  <a:cubicBezTo>
                    <a:pt x="2271" y="1136"/>
                    <a:pt x="1893" y="3028"/>
                    <a:pt x="758" y="3785"/>
                  </a:cubicBezTo>
                  <a:cubicBezTo>
                    <a:pt x="1" y="2272"/>
                    <a:pt x="758" y="758"/>
                    <a:pt x="15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38"/>
            <p:cNvSpPr/>
            <p:nvPr/>
          </p:nvSpPr>
          <p:spPr>
            <a:xfrm>
              <a:off x="503050" y="1301000"/>
              <a:ext cx="104100" cy="66275"/>
            </a:xfrm>
            <a:custGeom>
              <a:rect b="b" l="l" r="r" t="t"/>
              <a:pathLst>
                <a:path extrusionOk="0" h="2651" w="4164">
                  <a:moveTo>
                    <a:pt x="3028" y="1"/>
                  </a:moveTo>
                  <a:cubicBezTo>
                    <a:pt x="3785" y="379"/>
                    <a:pt x="4164" y="758"/>
                    <a:pt x="4164" y="1515"/>
                  </a:cubicBezTo>
                  <a:cubicBezTo>
                    <a:pt x="3028" y="1893"/>
                    <a:pt x="1514" y="2272"/>
                    <a:pt x="757" y="2650"/>
                  </a:cubicBezTo>
                  <a:cubicBezTo>
                    <a:pt x="379" y="2650"/>
                    <a:pt x="0" y="2272"/>
                    <a:pt x="0" y="1515"/>
                  </a:cubicBezTo>
                  <a:cubicBezTo>
                    <a:pt x="1136" y="1136"/>
                    <a:pt x="2271" y="758"/>
                    <a:pt x="30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38"/>
            <p:cNvSpPr/>
            <p:nvPr/>
          </p:nvSpPr>
          <p:spPr>
            <a:xfrm>
              <a:off x="3568700" y="1480775"/>
              <a:ext cx="113575" cy="113575"/>
            </a:xfrm>
            <a:custGeom>
              <a:rect b="b" l="l" r="r" t="t"/>
              <a:pathLst>
                <a:path extrusionOk="0" h="4543" w="4543">
                  <a:moveTo>
                    <a:pt x="3786" y="1"/>
                  </a:moveTo>
                  <a:cubicBezTo>
                    <a:pt x="4543" y="1"/>
                    <a:pt x="4164" y="1136"/>
                    <a:pt x="4164" y="1515"/>
                  </a:cubicBezTo>
                  <a:cubicBezTo>
                    <a:pt x="2272" y="1893"/>
                    <a:pt x="1515" y="3407"/>
                    <a:pt x="379" y="4543"/>
                  </a:cubicBezTo>
                  <a:cubicBezTo>
                    <a:pt x="1" y="1893"/>
                    <a:pt x="3029" y="1893"/>
                    <a:pt x="37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38"/>
            <p:cNvSpPr/>
            <p:nvPr/>
          </p:nvSpPr>
          <p:spPr>
            <a:xfrm>
              <a:off x="521975" y="1329400"/>
              <a:ext cx="123025" cy="94625"/>
            </a:xfrm>
            <a:custGeom>
              <a:rect b="b" l="l" r="r" t="t"/>
              <a:pathLst>
                <a:path extrusionOk="0" h="3785" w="4921">
                  <a:moveTo>
                    <a:pt x="4921" y="2650"/>
                  </a:moveTo>
                  <a:cubicBezTo>
                    <a:pt x="3407" y="3028"/>
                    <a:pt x="1893" y="3406"/>
                    <a:pt x="757" y="3785"/>
                  </a:cubicBezTo>
                  <a:cubicBezTo>
                    <a:pt x="379" y="3406"/>
                    <a:pt x="0" y="3028"/>
                    <a:pt x="379" y="2650"/>
                  </a:cubicBezTo>
                  <a:cubicBezTo>
                    <a:pt x="1893" y="2650"/>
                    <a:pt x="4542" y="0"/>
                    <a:pt x="4921" y="265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38"/>
            <p:cNvSpPr/>
            <p:nvPr/>
          </p:nvSpPr>
          <p:spPr>
            <a:xfrm>
              <a:off x="1856100" y="1433475"/>
              <a:ext cx="47325" cy="37875"/>
            </a:xfrm>
            <a:custGeom>
              <a:rect b="b" l="l" r="r" t="t"/>
              <a:pathLst>
                <a:path extrusionOk="0" h="1515" w="1893">
                  <a:moveTo>
                    <a:pt x="757" y="0"/>
                  </a:moveTo>
                  <a:cubicBezTo>
                    <a:pt x="1136" y="379"/>
                    <a:pt x="1514" y="757"/>
                    <a:pt x="1893" y="1514"/>
                  </a:cubicBezTo>
                  <a:cubicBezTo>
                    <a:pt x="1136" y="1136"/>
                    <a:pt x="757" y="1514"/>
                    <a:pt x="1" y="1514"/>
                  </a:cubicBezTo>
                  <a:cubicBezTo>
                    <a:pt x="1" y="757"/>
                    <a:pt x="757" y="379"/>
                    <a:pt x="7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38"/>
            <p:cNvSpPr/>
            <p:nvPr/>
          </p:nvSpPr>
          <p:spPr>
            <a:xfrm>
              <a:off x="3559250" y="1547025"/>
              <a:ext cx="132500" cy="132475"/>
            </a:xfrm>
            <a:custGeom>
              <a:rect b="b" l="l" r="r" t="t"/>
              <a:pathLst>
                <a:path extrusionOk="0" h="5299" w="5300">
                  <a:moveTo>
                    <a:pt x="4542" y="0"/>
                  </a:moveTo>
                  <a:cubicBezTo>
                    <a:pt x="5299" y="379"/>
                    <a:pt x="4921" y="1136"/>
                    <a:pt x="4921" y="1893"/>
                  </a:cubicBezTo>
                  <a:cubicBezTo>
                    <a:pt x="3407" y="2649"/>
                    <a:pt x="1893" y="4163"/>
                    <a:pt x="379" y="5299"/>
                  </a:cubicBezTo>
                  <a:cubicBezTo>
                    <a:pt x="0" y="4920"/>
                    <a:pt x="379" y="3785"/>
                    <a:pt x="379" y="3028"/>
                  </a:cubicBezTo>
                  <a:cubicBezTo>
                    <a:pt x="2650" y="3785"/>
                    <a:pt x="3028" y="1136"/>
                    <a:pt x="45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38"/>
            <p:cNvSpPr/>
            <p:nvPr/>
          </p:nvSpPr>
          <p:spPr>
            <a:xfrm>
              <a:off x="550350" y="1424000"/>
              <a:ext cx="123025" cy="56800"/>
            </a:xfrm>
            <a:custGeom>
              <a:rect b="b" l="l" r="r" t="t"/>
              <a:pathLst>
                <a:path extrusionOk="0" h="2272" w="4921">
                  <a:moveTo>
                    <a:pt x="4921" y="1"/>
                  </a:moveTo>
                  <a:cubicBezTo>
                    <a:pt x="4164" y="1515"/>
                    <a:pt x="758" y="2272"/>
                    <a:pt x="1" y="1515"/>
                  </a:cubicBezTo>
                  <a:cubicBezTo>
                    <a:pt x="1136" y="758"/>
                    <a:pt x="3407" y="379"/>
                    <a:pt x="4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38"/>
            <p:cNvSpPr/>
            <p:nvPr/>
          </p:nvSpPr>
          <p:spPr>
            <a:xfrm>
              <a:off x="3559250" y="1622700"/>
              <a:ext cx="132500" cy="189275"/>
            </a:xfrm>
            <a:custGeom>
              <a:rect b="b" l="l" r="r" t="t"/>
              <a:pathLst>
                <a:path extrusionOk="0" h="7571" w="5300">
                  <a:moveTo>
                    <a:pt x="4921" y="1"/>
                  </a:moveTo>
                  <a:cubicBezTo>
                    <a:pt x="5299" y="1136"/>
                    <a:pt x="4921" y="3029"/>
                    <a:pt x="5299" y="4164"/>
                  </a:cubicBezTo>
                  <a:cubicBezTo>
                    <a:pt x="3785" y="5678"/>
                    <a:pt x="1893" y="6435"/>
                    <a:pt x="0" y="7570"/>
                  </a:cubicBezTo>
                  <a:cubicBezTo>
                    <a:pt x="0" y="6435"/>
                    <a:pt x="0" y="4921"/>
                    <a:pt x="379" y="3407"/>
                  </a:cubicBezTo>
                  <a:cubicBezTo>
                    <a:pt x="2271" y="3029"/>
                    <a:pt x="3407" y="1515"/>
                    <a:pt x="4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38"/>
            <p:cNvSpPr/>
            <p:nvPr/>
          </p:nvSpPr>
          <p:spPr>
            <a:xfrm>
              <a:off x="578750" y="1471325"/>
              <a:ext cx="813750" cy="1182750"/>
            </a:xfrm>
            <a:custGeom>
              <a:rect b="b" l="l" r="r" t="t"/>
              <a:pathLst>
                <a:path extrusionOk="0" h="47310" w="32550">
                  <a:moveTo>
                    <a:pt x="14382" y="1514"/>
                  </a:moveTo>
                  <a:cubicBezTo>
                    <a:pt x="14761" y="1893"/>
                    <a:pt x="13625" y="2271"/>
                    <a:pt x="14382" y="2650"/>
                  </a:cubicBezTo>
                  <a:cubicBezTo>
                    <a:pt x="11354" y="4542"/>
                    <a:pt x="8327" y="8327"/>
                    <a:pt x="8327" y="13247"/>
                  </a:cubicBezTo>
                  <a:cubicBezTo>
                    <a:pt x="8705" y="17789"/>
                    <a:pt x="14004" y="21195"/>
                    <a:pt x="19302" y="18924"/>
                  </a:cubicBezTo>
                  <a:cubicBezTo>
                    <a:pt x="19302" y="22330"/>
                    <a:pt x="17032" y="23466"/>
                    <a:pt x="15518" y="25358"/>
                  </a:cubicBezTo>
                  <a:cubicBezTo>
                    <a:pt x="16275" y="26494"/>
                    <a:pt x="17410" y="25358"/>
                    <a:pt x="18167" y="26872"/>
                  </a:cubicBezTo>
                  <a:cubicBezTo>
                    <a:pt x="22330" y="24980"/>
                    <a:pt x="30278" y="26115"/>
                    <a:pt x="32549" y="29143"/>
                  </a:cubicBezTo>
                  <a:cubicBezTo>
                    <a:pt x="31414" y="32549"/>
                    <a:pt x="29900" y="35577"/>
                    <a:pt x="27250" y="37848"/>
                  </a:cubicBezTo>
                  <a:cubicBezTo>
                    <a:pt x="24601" y="36712"/>
                    <a:pt x="20816" y="37091"/>
                    <a:pt x="19302" y="38226"/>
                  </a:cubicBezTo>
                  <a:cubicBezTo>
                    <a:pt x="19681" y="38983"/>
                    <a:pt x="18924" y="39740"/>
                    <a:pt x="19302" y="40497"/>
                  </a:cubicBezTo>
                  <a:cubicBezTo>
                    <a:pt x="20059" y="42390"/>
                    <a:pt x="24223" y="41254"/>
                    <a:pt x="26115" y="42390"/>
                  </a:cubicBezTo>
                  <a:cubicBezTo>
                    <a:pt x="20816" y="43903"/>
                    <a:pt x="15896" y="45796"/>
                    <a:pt x="10598" y="47310"/>
                  </a:cubicBezTo>
                  <a:cubicBezTo>
                    <a:pt x="10976" y="35199"/>
                    <a:pt x="9084" y="25358"/>
                    <a:pt x="1893" y="20060"/>
                  </a:cubicBezTo>
                  <a:cubicBezTo>
                    <a:pt x="2271" y="17789"/>
                    <a:pt x="4920" y="18167"/>
                    <a:pt x="6434" y="17410"/>
                  </a:cubicBezTo>
                  <a:cubicBezTo>
                    <a:pt x="7191" y="19681"/>
                    <a:pt x="8705" y="21952"/>
                    <a:pt x="12111" y="21952"/>
                  </a:cubicBezTo>
                  <a:cubicBezTo>
                    <a:pt x="11354" y="19681"/>
                    <a:pt x="8705" y="19303"/>
                    <a:pt x="7948" y="17032"/>
                  </a:cubicBezTo>
                  <a:cubicBezTo>
                    <a:pt x="7570" y="16275"/>
                    <a:pt x="8327" y="16653"/>
                    <a:pt x="8327" y="15896"/>
                  </a:cubicBezTo>
                  <a:cubicBezTo>
                    <a:pt x="8327" y="15139"/>
                    <a:pt x="7570" y="15518"/>
                    <a:pt x="7570" y="15139"/>
                  </a:cubicBezTo>
                  <a:cubicBezTo>
                    <a:pt x="7570" y="9841"/>
                    <a:pt x="9084" y="6056"/>
                    <a:pt x="10598" y="1893"/>
                  </a:cubicBezTo>
                  <a:cubicBezTo>
                    <a:pt x="9462" y="1893"/>
                    <a:pt x="9462" y="2650"/>
                    <a:pt x="8705" y="3028"/>
                  </a:cubicBezTo>
                  <a:cubicBezTo>
                    <a:pt x="6056" y="2650"/>
                    <a:pt x="3406" y="4921"/>
                    <a:pt x="757" y="4921"/>
                  </a:cubicBezTo>
                  <a:cubicBezTo>
                    <a:pt x="757" y="2650"/>
                    <a:pt x="5299" y="3407"/>
                    <a:pt x="6434" y="1514"/>
                  </a:cubicBezTo>
                  <a:cubicBezTo>
                    <a:pt x="4163" y="379"/>
                    <a:pt x="1136" y="3407"/>
                    <a:pt x="0" y="1893"/>
                  </a:cubicBezTo>
                  <a:cubicBezTo>
                    <a:pt x="757" y="757"/>
                    <a:pt x="3028" y="1136"/>
                    <a:pt x="4542" y="757"/>
                  </a:cubicBezTo>
                  <a:cubicBezTo>
                    <a:pt x="7948" y="379"/>
                    <a:pt x="11733" y="0"/>
                    <a:pt x="14382" y="1514"/>
                  </a:cubicBezTo>
                  <a:close/>
                  <a:moveTo>
                    <a:pt x="17410" y="32171"/>
                  </a:moveTo>
                  <a:cubicBezTo>
                    <a:pt x="17789" y="34820"/>
                    <a:pt x="26115" y="33306"/>
                    <a:pt x="25358" y="31035"/>
                  </a:cubicBezTo>
                  <a:cubicBezTo>
                    <a:pt x="23466" y="31035"/>
                    <a:pt x="17410" y="29900"/>
                    <a:pt x="17410" y="3217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38"/>
            <p:cNvSpPr/>
            <p:nvPr/>
          </p:nvSpPr>
          <p:spPr>
            <a:xfrm>
              <a:off x="1619550" y="1547025"/>
              <a:ext cx="728600" cy="662350"/>
            </a:xfrm>
            <a:custGeom>
              <a:rect b="b" l="l" r="r" t="t"/>
              <a:pathLst>
                <a:path extrusionOk="0" h="26494" w="29144">
                  <a:moveTo>
                    <a:pt x="379" y="14761"/>
                  </a:moveTo>
                  <a:cubicBezTo>
                    <a:pt x="1136" y="16653"/>
                    <a:pt x="1515" y="18167"/>
                    <a:pt x="2271" y="19681"/>
                  </a:cubicBezTo>
                  <a:cubicBezTo>
                    <a:pt x="6813" y="25736"/>
                    <a:pt x="20060" y="26115"/>
                    <a:pt x="23845" y="20059"/>
                  </a:cubicBezTo>
                  <a:cubicBezTo>
                    <a:pt x="21195" y="20438"/>
                    <a:pt x="18168" y="22330"/>
                    <a:pt x="14761" y="22709"/>
                  </a:cubicBezTo>
                  <a:cubicBezTo>
                    <a:pt x="6056" y="23087"/>
                    <a:pt x="379" y="16653"/>
                    <a:pt x="1136" y="9084"/>
                  </a:cubicBezTo>
                  <a:cubicBezTo>
                    <a:pt x="1515" y="3028"/>
                    <a:pt x="10976" y="379"/>
                    <a:pt x="16654" y="0"/>
                  </a:cubicBezTo>
                  <a:cubicBezTo>
                    <a:pt x="18546" y="0"/>
                    <a:pt x="20060" y="379"/>
                    <a:pt x="21952" y="379"/>
                  </a:cubicBezTo>
                  <a:cubicBezTo>
                    <a:pt x="24602" y="2271"/>
                    <a:pt x="27251" y="4542"/>
                    <a:pt x="28386" y="7948"/>
                  </a:cubicBezTo>
                  <a:cubicBezTo>
                    <a:pt x="29143" y="10597"/>
                    <a:pt x="29143" y="16653"/>
                    <a:pt x="27629" y="19302"/>
                  </a:cubicBezTo>
                  <a:cubicBezTo>
                    <a:pt x="26116" y="21573"/>
                    <a:pt x="19303" y="25736"/>
                    <a:pt x="15518" y="26115"/>
                  </a:cubicBezTo>
                  <a:cubicBezTo>
                    <a:pt x="7570" y="26493"/>
                    <a:pt x="3407" y="21573"/>
                    <a:pt x="1" y="17410"/>
                  </a:cubicBezTo>
                  <a:cubicBezTo>
                    <a:pt x="1" y="16653"/>
                    <a:pt x="379" y="15896"/>
                    <a:pt x="379" y="14761"/>
                  </a:cubicBezTo>
                  <a:close/>
                  <a:moveTo>
                    <a:pt x="10976" y="1893"/>
                  </a:moveTo>
                  <a:cubicBezTo>
                    <a:pt x="10598" y="3406"/>
                    <a:pt x="9841" y="5299"/>
                    <a:pt x="12112" y="4920"/>
                  </a:cubicBezTo>
                  <a:cubicBezTo>
                    <a:pt x="13626" y="3785"/>
                    <a:pt x="13247" y="379"/>
                    <a:pt x="10976" y="1893"/>
                  </a:cubicBezTo>
                  <a:close/>
                  <a:moveTo>
                    <a:pt x="12112" y="8327"/>
                  </a:moveTo>
                  <a:cubicBezTo>
                    <a:pt x="12490" y="10219"/>
                    <a:pt x="15897" y="8705"/>
                    <a:pt x="14761" y="6056"/>
                  </a:cubicBezTo>
                  <a:cubicBezTo>
                    <a:pt x="13247" y="5299"/>
                    <a:pt x="11733" y="7191"/>
                    <a:pt x="12112" y="8327"/>
                  </a:cubicBezTo>
                  <a:close/>
                  <a:moveTo>
                    <a:pt x="23845" y="17410"/>
                  </a:moveTo>
                  <a:cubicBezTo>
                    <a:pt x="26872" y="17788"/>
                    <a:pt x="29143" y="11733"/>
                    <a:pt x="27251" y="8705"/>
                  </a:cubicBezTo>
                  <a:cubicBezTo>
                    <a:pt x="26494" y="12111"/>
                    <a:pt x="25737" y="15518"/>
                    <a:pt x="23845" y="17410"/>
                  </a:cubicBezTo>
                  <a:close/>
                  <a:moveTo>
                    <a:pt x="3407" y="9462"/>
                  </a:moveTo>
                  <a:cubicBezTo>
                    <a:pt x="3407" y="9462"/>
                    <a:pt x="3407" y="9462"/>
                    <a:pt x="3407" y="9462"/>
                  </a:cubicBezTo>
                  <a:cubicBezTo>
                    <a:pt x="2271" y="17788"/>
                    <a:pt x="9084" y="21573"/>
                    <a:pt x="16654" y="21195"/>
                  </a:cubicBezTo>
                  <a:cubicBezTo>
                    <a:pt x="19681" y="21195"/>
                    <a:pt x="22709" y="20059"/>
                    <a:pt x="23466" y="17788"/>
                  </a:cubicBezTo>
                  <a:cubicBezTo>
                    <a:pt x="19681" y="18545"/>
                    <a:pt x="16275" y="19302"/>
                    <a:pt x="12112" y="18924"/>
                  </a:cubicBezTo>
                  <a:cubicBezTo>
                    <a:pt x="6813" y="17788"/>
                    <a:pt x="5299" y="13247"/>
                    <a:pt x="3785" y="8705"/>
                  </a:cubicBezTo>
                  <a:cubicBezTo>
                    <a:pt x="3785" y="9084"/>
                    <a:pt x="3407" y="9084"/>
                    <a:pt x="3407" y="946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38"/>
            <p:cNvSpPr/>
            <p:nvPr/>
          </p:nvSpPr>
          <p:spPr>
            <a:xfrm>
              <a:off x="4798750" y="1736250"/>
              <a:ext cx="804300" cy="709675"/>
            </a:xfrm>
            <a:custGeom>
              <a:rect b="b" l="l" r="r" t="t"/>
              <a:pathLst>
                <a:path extrusionOk="0" h="28387" w="32172">
                  <a:moveTo>
                    <a:pt x="3407" y="7949"/>
                  </a:moveTo>
                  <a:cubicBezTo>
                    <a:pt x="1893" y="18924"/>
                    <a:pt x="10220" y="27629"/>
                    <a:pt x="21952" y="27251"/>
                  </a:cubicBezTo>
                  <a:cubicBezTo>
                    <a:pt x="23466" y="27251"/>
                    <a:pt x="24602" y="26872"/>
                    <a:pt x="25359" y="25737"/>
                  </a:cubicBezTo>
                  <a:cubicBezTo>
                    <a:pt x="23466" y="24980"/>
                    <a:pt x="21196" y="25359"/>
                    <a:pt x="19303" y="24980"/>
                  </a:cubicBezTo>
                  <a:cubicBezTo>
                    <a:pt x="8706" y="23845"/>
                    <a:pt x="4164" y="17411"/>
                    <a:pt x="4921" y="5678"/>
                  </a:cubicBezTo>
                  <a:cubicBezTo>
                    <a:pt x="6813" y="3407"/>
                    <a:pt x="9084" y="758"/>
                    <a:pt x="12112" y="379"/>
                  </a:cubicBezTo>
                  <a:cubicBezTo>
                    <a:pt x="13626" y="1"/>
                    <a:pt x="15897" y="758"/>
                    <a:pt x="17789" y="758"/>
                  </a:cubicBezTo>
                  <a:cubicBezTo>
                    <a:pt x="18546" y="758"/>
                    <a:pt x="19303" y="379"/>
                    <a:pt x="19682" y="379"/>
                  </a:cubicBezTo>
                  <a:cubicBezTo>
                    <a:pt x="22709" y="1136"/>
                    <a:pt x="26116" y="3028"/>
                    <a:pt x="28387" y="5678"/>
                  </a:cubicBezTo>
                  <a:cubicBezTo>
                    <a:pt x="30657" y="9084"/>
                    <a:pt x="32171" y="13626"/>
                    <a:pt x="30657" y="18924"/>
                  </a:cubicBezTo>
                  <a:cubicBezTo>
                    <a:pt x="29522" y="24980"/>
                    <a:pt x="25359" y="28008"/>
                    <a:pt x="18168" y="28386"/>
                  </a:cubicBezTo>
                  <a:cubicBezTo>
                    <a:pt x="16275" y="28386"/>
                    <a:pt x="14004" y="28386"/>
                    <a:pt x="12491" y="28008"/>
                  </a:cubicBezTo>
                  <a:cubicBezTo>
                    <a:pt x="10598" y="27629"/>
                    <a:pt x="8327" y="24980"/>
                    <a:pt x="6435" y="23088"/>
                  </a:cubicBezTo>
                  <a:cubicBezTo>
                    <a:pt x="2650" y="19303"/>
                    <a:pt x="1" y="14004"/>
                    <a:pt x="3407" y="7949"/>
                  </a:cubicBezTo>
                  <a:close/>
                  <a:moveTo>
                    <a:pt x="19682" y="18546"/>
                  </a:moveTo>
                  <a:cubicBezTo>
                    <a:pt x="18168" y="16654"/>
                    <a:pt x="15518" y="15897"/>
                    <a:pt x="14004" y="14004"/>
                  </a:cubicBezTo>
                  <a:cubicBezTo>
                    <a:pt x="12112" y="11355"/>
                    <a:pt x="12112" y="7570"/>
                    <a:pt x="12112" y="3028"/>
                  </a:cubicBezTo>
                  <a:lnTo>
                    <a:pt x="11734" y="3028"/>
                  </a:lnTo>
                  <a:cubicBezTo>
                    <a:pt x="9463" y="10598"/>
                    <a:pt x="12112" y="17789"/>
                    <a:pt x="19682" y="18546"/>
                  </a:cubicBezTo>
                  <a:close/>
                  <a:moveTo>
                    <a:pt x="8327" y="3028"/>
                  </a:moveTo>
                  <a:cubicBezTo>
                    <a:pt x="7192" y="3785"/>
                    <a:pt x="6813" y="8327"/>
                    <a:pt x="6813" y="10219"/>
                  </a:cubicBezTo>
                  <a:cubicBezTo>
                    <a:pt x="7192" y="12490"/>
                    <a:pt x="8327" y="16275"/>
                    <a:pt x="10598" y="18167"/>
                  </a:cubicBezTo>
                  <a:cubicBezTo>
                    <a:pt x="14004" y="21574"/>
                    <a:pt x="18925" y="24223"/>
                    <a:pt x="22709" y="23088"/>
                  </a:cubicBezTo>
                  <a:cubicBezTo>
                    <a:pt x="21574" y="20817"/>
                    <a:pt x="18925" y="21574"/>
                    <a:pt x="17411" y="20817"/>
                  </a:cubicBezTo>
                  <a:cubicBezTo>
                    <a:pt x="14761" y="19681"/>
                    <a:pt x="11734" y="17411"/>
                    <a:pt x="10220" y="15140"/>
                  </a:cubicBezTo>
                  <a:cubicBezTo>
                    <a:pt x="8327" y="12490"/>
                    <a:pt x="8327" y="7949"/>
                    <a:pt x="8706" y="3028"/>
                  </a:cubicBezTo>
                  <a:lnTo>
                    <a:pt x="8327" y="3028"/>
                  </a:lnTo>
                  <a:close/>
                  <a:moveTo>
                    <a:pt x="19682" y="7192"/>
                  </a:moveTo>
                  <a:cubicBezTo>
                    <a:pt x="19303" y="8327"/>
                    <a:pt x="21196" y="9463"/>
                    <a:pt x="21952" y="9841"/>
                  </a:cubicBezTo>
                  <a:cubicBezTo>
                    <a:pt x="24223" y="8327"/>
                    <a:pt x="20817" y="4921"/>
                    <a:pt x="19682" y="7192"/>
                  </a:cubicBezTo>
                  <a:close/>
                  <a:moveTo>
                    <a:pt x="26494" y="7570"/>
                  </a:moveTo>
                  <a:cubicBezTo>
                    <a:pt x="27251" y="9463"/>
                    <a:pt x="28008" y="10976"/>
                    <a:pt x="28008" y="13247"/>
                  </a:cubicBezTo>
                  <a:cubicBezTo>
                    <a:pt x="28008" y="18167"/>
                    <a:pt x="26494" y="20817"/>
                    <a:pt x="24980" y="23845"/>
                  </a:cubicBezTo>
                  <a:cubicBezTo>
                    <a:pt x="30657" y="23088"/>
                    <a:pt x="31414" y="9841"/>
                    <a:pt x="26494" y="6813"/>
                  </a:cubicBezTo>
                  <a:cubicBezTo>
                    <a:pt x="26494" y="7192"/>
                    <a:pt x="26116" y="7192"/>
                    <a:pt x="26494" y="757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38"/>
            <p:cNvSpPr/>
            <p:nvPr/>
          </p:nvSpPr>
          <p:spPr>
            <a:xfrm>
              <a:off x="607125" y="1565950"/>
              <a:ext cx="179800" cy="104100"/>
            </a:xfrm>
            <a:custGeom>
              <a:rect b="b" l="l" r="r" t="t"/>
              <a:pathLst>
                <a:path extrusionOk="0" h="4164" w="7192">
                  <a:moveTo>
                    <a:pt x="6813" y="0"/>
                  </a:moveTo>
                  <a:cubicBezTo>
                    <a:pt x="7192" y="757"/>
                    <a:pt x="6056" y="1514"/>
                    <a:pt x="6056" y="2649"/>
                  </a:cubicBezTo>
                  <a:cubicBezTo>
                    <a:pt x="3785" y="2649"/>
                    <a:pt x="2271" y="3785"/>
                    <a:pt x="379" y="4163"/>
                  </a:cubicBezTo>
                  <a:cubicBezTo>
                    <a:pt x="379" y="3406"/>
                    <a:pt x="1" y="3028"/>
                    <a:pt x="1" y="2271"/>
                  </a:cubicBezTo>
                  <a:cubicBezTo>
                    <a:pt x="2271" y="1514"/>
                    <a:pt x="4921" y="1136"/>
                    <a:pt x="68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38"/>
            <p:cNvSpPr/>
            <p:nvPr/>
          </p:nvSpPr>
          <p:spPr>
            <a:xfrm>
              <a:off x="3549775" y="1783575"/>
              <a:ext cx="141975" cy="113550"/>
            </a:xfrm>
            <a:custGeom>
              <a:rect b="b" l="l" r="r" t="t"/>
              <a:pathLst>
                <a:path extrusionOk="0" h="4542" w="5679">
                  <a:moveTo>
                    <a:pt x="4921" y="0"/>
                  </a:moveTo>
                  <a:cubicBezTo>
                    <a:pt x="5678" y="0"/>
                    <a:pt x="5300" y="1514"/>
                    <a:pt x="5300" y="1892"/>
                  </a:cubicBezTo>
                  <a:cubicBezTo>
                    <a:pt x="3407" y="2649"/>
                    <a:pt x="1893" y="3406"/>
                    <a:pt x="758" y="4542"/>
                  </a:cubicBezTo>
                  <a:cubicBezTo>
                    <a:pt x="1" y="4163"/>
                    <a:pt x="758" y="3406"/>
                    <a:pt x="379" y="2649"/>
                  </a:cubicBezTo>
                  <a:cubicBezTo>
                    <a:pt x="2272" y="1892"/>
                    <a:pt x="3407" y="757"/>
                    <a:pt x="49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38"/>
            <p:cNvSpPr/>
            <p:nvPr/>
          </p:nvSpPr>
          <p:spPr>
            <a:xfrm>
              <a:off x="616600" y="1641625"/>
              <a:ext cx="141950" cy="104125"/>
            </a:xfrm>
            <a:custGeom>
              <a:rect b="b" l="l" r="r" t="t"/>
              <a:pathLst>
                <a:path extrusionOk="0" h="4165" w="5678">
                  <a:moveTo>
                    <a:pt x="5299" y="1"/>
                  </a:moveTo>
                  <a:cubicBezTo>
                    <a:pt x="5677" y="758"/>
                    <a:pt x="4920" y="1893"/>
                    <a:pt x="4920" y="3029"/>
                  </a:cubicBezTo>
                  <a:cubicBezTo>
                    <a:pt x="3406" y="3407"/>
                    <a:pt x="1892" y="3786"/>
                    <a:pt x="0" y="4164"/>
                  </a:cubicBezTo>
                  <a:cubicBezTo>
                    <a:pt x="0" y="3407"/>
                    <a:pt x="0" y="3029"/>
                    <a:pt x="0" y="2650"/>
                  </a:cubicBezTo>
                  <a:cubicBezTo>
                    <a:pt x="1892" y="1893"/>
                    <a:pt x="4163" y="1515"/>
                    <a:pt x="52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38"/>
            <p:cNvSpPr/>
            <p:nvPr/>
          </p:nvSpPr>
          <p:spPr>
            <a:xfrm>
              <a:off x="3029375" y="1774100"/>
              <a:ext cx="283875" cy="56800"/>
            </a:xfrm>
            <a:custGeom>
              <a:rect b="b" l="l" r="r" t="t"/>
              <a:pathLst>
                <a:path extrusionOk="0" h="2272" w="11355">
                  <a:moveTo>
                    <a:pt x="11355" y="379"/>
                  </a:moveTo>
                  <a:cubicBezTo>
                    <a:pt x="11355" y="1136"/>
                    <a:pt x="11355" y="1514"/>
                    <a:pt x="11355" y="2271"/>
                  </a:cubicBezTo>
                  <a:cubicBezTo>
                    <a:pt x="7570" y="1893"/>
                    <a:pt x="3785" y="1893"/>
                    <a:pt x="379" y="1893"/>
                  </a:cubicBezTo>
                  <a:cubicBezTo>
                    <a:pt x="1" y="1893"/>
                    <a:pt x="379" y="379"/>
                    <a:pt x="1" y="1"/>
                  </a:cubicBezTo>
                  <a:cubicBezTo>
                    <a:pt x="3785" y="758"/>
                    <a:pt x="7949" y="758"/>
                    <a:pt x="11355"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38"/>
            <p:cNvSpPr/>
            <p:nvPr/>
          </p:nvSpPr>
          <p:spPr>
            <a:xfrm>
              <a:off x="3559250" y="1878175"/>
              <a:ext cx="123025" cy="104125"/>
            </a:xfrm>
            <a:custGeom>
              <a:rect b="b" l="l" r="r" t="t"/>
              <a:pathLst>
                <a:path extrusionOk="0" h="4165" w="4921">
                  <a:moveTo>
                    <a:pt x="4921" y="1"/>
                  </a:moveTo>
                  <a:cubicBezTo>
                    <a:pt x="4921" y="379"/>
                    <a:pt x="4921" y="1136"/>
                    <a:pt x="4921" y="1515"/>
                  </a:cubicBezTo>
                  <a:cubicBezTo>
                    <a:pt x="3028" y="2272"/>
                    <a:pt x="1514" y="3029"/>
                    <a:pt x="0" y="4164"/>
                  </a:cubicBezTo>
                  <a:cubicBezTo>
                    <a:pt x="0" y="3407"/>
                    <a:pt x="0" y="3029"/>
                    <a:pt x="0" y="2272"/>
                  </a:cubicBezTo>
                  <a:cubicBezTo>
                    <a:pt x="1893" y="1893"/>
                    <a:pt x="3028" y="379"/>
                    <a:pt x="4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38"/>
            <p:cNvSpPr/>
            <p:nvPr/>
          </p:nvSpPr>
          <p:spPr>
            <a:xfrm>
              <a:off x="2925300" y="1840325"/>
              <a:ext cx="387950" cy="56800"/>
            </a:xfrm>
            <a:custGeom>
              <a:rect b="b" l="l" r="r" t="t"/>
              <a:pathLst>
                <a:path extrusionOk="0" h="2272" w="15518">
                  <a:moveTo>
                    <a:pt x="15518" y="2272"/>
                  </a:moveTo>
                  <a:cubicBezTo>
                    <a:pt x="10598" y="1893"/>
                    <a:pt x="4921" y="1893"/>
                    <a:pt x="0" y="1515"/>
                  </a:cubicBezTo>
                  <a:cubicBezTo>
                    <a:pt x="3785" y="1"/>
                    <a:pt x="10219" y="1136"/>
                    <a:pt x="15139" y="758"/>
                  </a:cubicBezTo>
                  <a:cubicBezTo>
                    <a:pt x="15518" y="758"/>
                    <a:pt x="15139" y="1893"/>
                    <a:pt x="15518" y="227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38"/>
            <p:cNvSpPr/>
            <p:nvPr/>
          </p:nvSpPr>
          <p:spPr>
            <a:xfrm>
              <a:off x="626050" y="1745725"/>
              <a:ext cx="113575" cy="160875"/>
            </a:xfrm>
            <a:custGeom>
              <a:rect b="b" l="l" r="r" t="t"/>
              <a:pathLst>
                <a:path extrusionOk="0" h="6435" w="4543">
                  <a:moveTo>
                    <a:pt x="4164" y="0"/>
                  </a:moveTo>
                  <a:cubicBezTo>
                    <a:pt x="4542" y="1514"/>
                    <a:pt x="4164" y="3406"/>
                    <a:pt x="4164" y="4920"/>
                  </a:cubicBezTo>
                  <a:cubicBezTo>
                    <a:pt x="2650" y="5299"/>
                    <a:pt x="1514" y="6056"/>
                    <a:pt x="379" y="6434"/>
                  </a:cubicBezTo>
                  <a:cubicBezTo>
                    <a:pt x="379" y="5677"/>
                    <a:pt x="1" y="5299"/>
                    <a:pt x="379" y="4542"/>
                  </a:cubicBezTo>
                  <a:cubicBezTo>
                    <a:pt x="1514" y="4163"/>
                    <a:pt x="3028" y="3406"/>
                    <a:pt x="3785" y="2649"/>
                  </a:cubicBezTo>
                  <a:cubicBezTo>
                    <a:pt x="2650" y="2271"/>
                    <a:pt x="1136" y="3406"/>
                    <a:pt x="1" y="3406"/>
                  </a:cubicBezTo>
                  <a:cubicBezTo>
                    <a:pt x="1" y="2649"/>
                    <a:pt x="1" y="2271"/>
                    <a:pt x="1" y="1136"/>
                  </a:cubicBezTo>
                  <a:cubicBezTo>
                    <a:pt x="1514" y="1136"/>
                    <a:pt x="3028" y="757"/>
                    <a:pt x="41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38"/>
            <p:cNvSpPr/>
            <p:nvPr/>
          </p:nvSpPr>
          <p:spPr>
            <a:xfrm>
              <a:off x="3559250" y="1953875"/>
              <a:ext cx="123025" cy="104100"/>
            </a:xfrm>
            <a:custGeom>
              <a:rect b="b" l="l" r="r" t="t"/>
              <a:pathLst>
                <a:path extrusionOk="0" h="4164" w="4921">
                  <a:moveTo>
                    <a:pt x="4542" y="1"/>
                  </a:moveTo>
                  <a:cubicBezTo>
                    <a:pt x="4921" y="379"/>
                    <a:pt x="4542" y="1136"/>
                    <a:pt x="4921" y="1514"/>
                  </a:cubicBezTo>
                  <a:cubicBezTo>
                    <a:pt x="3028" y="2271"/>
                    <a:pt x="1514" y="3028"/>
                    <a:pt x="0" y="4164"/>
                  </a:cubicBezTo>
                  <a:cubicBezTo>
                    <a:pt x="0" y="3785"/>
                    <a:pt x="0" y="3028"/>
                    <a:pt x="0" y="2271"/>
                  </a:cubicBezTo>
                  <a:cubicBezTo>
                    <a:pt x="1893" y="1893"/>
                    <a:pt x="3028" y="758"/>
                    <a:pt x="45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38"/>
            <p:cNvSpPr/>
            <p:nvPr/>
          </p:nvSpPr>
          <p:spPr>
            <a:xfrm>
              <a:off x="3568700" y="2048500"/>
              <a:ext cx="104125" cy="85175"/>
            </a:xfrm>
            <a:custGeom>
              <a:rect b="b" l="l" r="r" t="t"/>
              <a:pathLst>
                <a:path extrusionOk="0" h="3407" w="4165">
                  <a:moveTo>
                    <a:pt x="4164" y="0"/>
                  </a:moveTo>
                  <a:cubicBezTo>
                    <a:pt x="4164" y="2271"/>
                    <a:pt x="1893" y="2650"/>
                    <a:pt x="379" y="3407"/>
                  </a:cubicBezTo>
                  <a:cubicBezTo>
                    <a:pt x="379" y="3028"/>
                    <a:pt x="1" y="2650"/>
                    <a:pt x="1" y="1893"/>
                  </a:cubicBezTo>
                  <a:cubicBezTo>
                    <a:pt x="1515" y="1514"/>
                    <a:pt x="2650" y="0"/>
                    <a:pt x="41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38"/>
            <p:cNvSpPr/>
            <p:nvPr/>
          </p:nvSpPr>
          <p:spPr>
            <a:xfrm>
              <a:off x="3587625" y="2133650"/>
              <a:ext cx="75725" cy="75725"/>
            </a:xfrm>
            <a:custGeom>
              <a:rect b="b" l="l" r="r" t="t"/>
              <a:pathLst>
                <a:path extrusionOk="0" h="3029" w="3029">
                  <a:moveTo>
                    <a:pt x="1136" y="3028"/>
                  </a:moveTo>
                  <a:cubicBezTo>
                    <a:pt x="379" y="2650"/>
                    <a:pt x="379" y="1893"/>
                    <a:pt x="1" y="1893"/>
                  </a:cubicBezTo>
                  <a:cubicBezTo>
                    <a:pt x="758" y="1136"/>
                    <a:pt x="2272" y="1"/>
                    <a:pt x="3029" y="379"/>
                  </a:cubicBezTo>
                  <a:cubicBezTo>
                    <a:pt x="3029" y="1893"/>
                    <a:pt x="1893" y="2271"/>
                    <a:pt x="1136" y="302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38"/>
            <p:cNvSpPr/>
            <p:nvPr/>
          </p:nvSpPr>
          <p:spPr>
            <a:xfrm>
              <a:off x="3048300" y="2114725"/>
              <a:ext cx="283875" cy="56800"/>
            </a:xfrm>
            <a:custGeom>
              <a:rect b="b" l="l" r="r" t="t"/>
              <a:pathLst>
                <a:path extrusionOk="0" h="2272" w="11355">
                  <a:moveTo>
                    <a:pt x="10976" y="1893"/>
                  </a:moveTo>
                  <a:cubicBezTo>
                    <a:pt x="7949" y="2272"/>
                    <a:pt x="3028" y="1515"/>
                    <a:pt x="379" y="1515"/>
                  </a:cubicBezTo>
                  <a:cubicBezTo>
                    <a:pt x="1" y="1"/>
                    <a:pt x="2271" y="379"/>
                    <a:pt x="3785" y="758"/>
                  </a:cubicBezTo>
                  <a:cubicBezTo>
                    <a:pt x="5299" y="758"/>
                    <a:pt x="7570" y="758"/>
                    <a:pt x="8706" y="758"/>
                  </a:cubicBezTo>
                  <a:cubicBezTo>
                    <a:pt x="9841" y="758"/>
                    <a:pt x="11355" y="379"/>
                    <a:pt x="10976" y="18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38"/>
            <p:cNvSpPr/>
            <p:nvPr/>
          </p:nvSpPr>
          <p:spPr>
            <a:xfrm>
              <a:off x="540900" y="2105275"/>
              <a:ext cx="113550" cy="198725"/>
            </a:xfrm>
            <a:custGeom>
              <a:rect b="b" l="l" r="r" t="t"/>
              <a:pathLst>
                <a:path extrusionOk="0" h="7949" w="4542">
                  <a:moveTo>
                    <a:pt x="757" y="0"/>
                  </a:moveTo>
                  <a:cubicBezTo>
                    <a:pt x="2271" y="1136"/>
                    <a:pt x="3785" y="3028"/>
                    <a:pt x="4542" y="4920"/>
                  </a:cubicBezTo>
                  <a:cubicBezTo>
                    <a:pt x="3028" y="5677"/>
                    <a:pt x="2271" y="7191"/>
                    <a:pt x="757" y="7948"/>
                  </a:cubicBezTo>
                  <a:cubicBezTo>
                    <a:pt x="0" y="6056"/>
                    <a:pt x="757" y="2650"/>
                    <a:pt x="7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38"/>
            <p:cNvSpPr/>
            <p:nvPr/>
          </p:nvSpPr>
          <p:spPr>
            <a:xfrm>
              <a:off x="4685225" y="2426975"/>
              <a:ext cx="293325" cy="189250"/>
            </a:xfrm>
            <a:custGeom>
              <a:rect b="b" l="l" r="r" t="t"/>
              <a:pathLst>
                <a:path extrusionOk="0" h="7570" w="11733">
                  <a:moveTo>
                    <a:pt x="0" y="0"/>
                  </a:moveTo>
                  <a:cubicBezTo>
                    <a:pt x="2271" y="0"/>
                    <a:pt x="5299" y="379"/>
                    <a:pt x="6813" y="1514"/>
                  </a:cubicBezTo>
                  <a:cubicBezTo>
                    <a:pt x="5677" y="1136"/>
                    <a:pt x="3028" y="0"/>
                    <a:pt x="2271" y="1514"/>
                  </a:cubicBezTo>
                  <a:cubicBezTo>
                    <a:pt x="3028" y="2271"/>
                    <a:pt x="4542" y="2271"/>
                    <a:pt x="5677" y="3028"/>
                  </a:cubicBezTo>
                  <a:cubicBezTo>
                    <a:pt x="7191" y="3407"/>
                    <a:pt x="8327" y="3785"/>
                    <a:pt x="9462" y="4164"/>
                  </a:cubicBezTo>
                  <a:cubicBezTo>
                    <a:pt x="10597" y="4921"/>
                    <a:pt x="11354" y="6056"/>
                    <a:pt x="11733" y="7570"/>
                  </a:cubicBezTo>
                  <a:cubicBezTo>
                    <a:pt x="8705" y="6813"/>
                    <a:pt x="6434" y="5299"/>
                    <a:pt x="3028" y="4921"/>
                  </a:cubicBezTo>
                  <a:cubicBezTo>
                    <a:pt x="2271" y="3028"/>
                    <a:pt x="1514" y="113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38"/>
            <p:cNvSpPr/>
            <p:nvPr/>
          </p:nvSpPr>
          <p:spPr>
            <a:xfrm>
              <a:off x="559825" y="2256650"/>
              <a:ext cx="132475" cy="151425"/>
            </a:xfrm>
            <a:custGeom>
              <a:rect b="b" l="l" r="r" t="t"/>
              <a:pathLst>
                <a:path extrusionOk="0" h="6057" w="5299">
                  <a:moveTo>
                    <a:pt x="4542" y="1"/>
                  </a:moveTo>
                  <a:cubicBezTo>
                    <a:pt x="4920" y="379"/>
                    <a:pt x="4920" y="1136"/>
                    <a:pt x="5299" y="1515"/>
                  </a:cubicBezTo>
                  <a:cubicBezTo>
                    <a:pt x="3785" y="3029"/>
                    <a:pt x="2271" y="4543"/>
                    <a:pt x="757" y="6056"/>
                  </a:cubicBezTo>
                  <a:cubicBezTo>
                    <a:pt x="757" y="4921"/>
                    <a:pt x="379" y="4543"/>
                    <a:pt x="0" y="3407"/>
                  </a:cubicBezTo>
                  <a:cubicBezTo>
                    <a:pt x="1514" y="2272"/>
                    <a:pt x="3028" y="1515"/>
                    <a:pt x="45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38"/>
            <p:cNvSpPr/>
            <p:nvPr/>
          </p:nvSpPr>
          <p:spPr>
            <a:xfrm>
              <a:off x="2026425" y="2341825"/>
              <a:ext cx="66250" cy="56775"/>
            </a:xfrm>
            <a:custGeom>
              <a:rect b="b" l="l" r="r" t="t"/>
              <a:pathLst>
                <a:path extrusionOk="0" h="2271" w="2650">
                  <a:moveTo>
                    <a:pt x="2649" y="0"/>
                  </a:moveTo>
                  <a:cubicBezTo>
                    <a:pt x="2649" y="757"/>
                    <a:pt x="1514" y="1514"/>
                    <a:pt x="1514" y="2271"/>
                  </a:cubicBezTo>
                  <a:cubicBezTo>
                    <a:pt x="757" y="2271"/>
                    <a:pt x="379" y="1514"/>
                    <a:pt x="0" y="757"/>
                  </a:cubicBezTo>
                  <a:cubicBezTo>
                    <a:pt x="757" y="379"/>
                    <a:pt x="1893" y="379"/>
                    <a:pt x="26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38"/>
            <p:cNvSpPr/>
            <p:nvPr/>
          </p:nvSpPr>
          <p:spPr>
            <a:xfrm>
              <a:off x="5035300" y="2502675"/>
              <a:ext cx="66275" cy="66250"/>
            </a:xfrm>
            <a:custGeom>
              <a:rect b="b" l="l" r="r" t="t"/>
              <a:pathLst>
                <a:path extrusionOk="0" h="2650" w="2651">
                  <a:moveTo>
                    <a:pt x="1" y="0"/>
                  </a:moveTo>
                  <a:cubicBezTo>
                    <a:pt x="758" y="379"/>
                    <a:pt x="1893" y="757"/>
                    <a:pt x="2650" y="757"/>
                  </a:cubicBezTo>
                  <a:cubicBezTo>
                    <a:pt x="2272" y="1514"/>
                    <a:pt x="1893" y="2271"/>
                    <a:pt x="1136" y="2649"/>
                  </a:cubicBezTo>
                  <a:cubicBezTo>
                    <a:pt x="758" y="1514"/>
                    <a:pt x="379" y="757"/>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38"/>
            <p:cNvSpPr/>
            <p:nvPr/>
          </p:nvSpPr>
          <p:spPr>
            <a:xfrm>
              <a:off x="6378900" y="2644600"/>
              <a:ext cx="179800" cy="85175"/>
            </a:xfrm>
            <a:custGeom>
              <a:rect b="b" l="l" r="r" t="t"/>
              <a:pathLst>
                <a:path extrusionOk="0" h="3407" w="7192">
                  <a:moveTo>
                    <a:pt x="7192" y="0"/>
                  </a:moveTo>
                  <a:cubicBezTo>
                    <a:pt x="6435" y="1136"/>
                    <a:pt x="4921" y="1514"/>
                    <a:pt x="3785" y="1893"/>
                  </a:cubicBezTo>
                  <a:cubicBezTo>
                    <a:pt x="2650" y="2271"/>
                    <a:pt x="1136" y="3028"/>
                    <a:pt x="0" y="3407"/>
                  </a:cubicBezTo>
                  <a:cubicBezTo>
                    <a:pt x="1514" y="1514"/>
                    <a:pt x="4921" y="1136"/>
                    <a:pt x="71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38"/>
            <p:cNvSpPr/>
            <p:nvPr/>
          </p:nvSpPr>
          <p:spPr>
            <a:xfrm>
              <a:off x="588200" y="2341825"/>
              <a:ext cx="151425" cy="151400"/>
            </a:xfrm>
            <a:custGeom>
              <a:rect b="b" l="l" r="r" t="t"/>
              <a:pathLst>
                <a:path extrusionOk="0" h="6056" w="6057">
                  <a:moveTo>
                    <a:pt x="4542" y="0"/>
                  </a:moveTo>
                  <a:cubicBezTo>
                    <a:pt x="6056" y="2649"/>
                    <a:pt x="1515" y="3785"/>
                    <a:pt x="758" y="6056"/>
                  </a:cubicBezTo>
                  <a:cubicBezTo>
                    <a:pt x="379" y="5677"/>
                    <a:pt x="379" y="4920"/>
                    <a:pt x="1" y="4163"/>
                  </a:cubicBezTo>
                  <a:cubicBezTo>
                    <a:pt x="1515" y="2649"/>
                    <a:pt x="3028" y="1136"/>
                    <a:pt x="49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38"/>
            <p:cNvSpPr/>
            <p:nvPr/>
          </p:nvSpPr>
          <p:spPr>
            <a:xfrm>
              <a:off x="6369425" y="2710825"/>
              <a:ext cx="179825" cy="85175"/>
            </a:xfrm>
            <a:custGeom>
              <a:rect b="b" l="l" r="r" t="t"/>
              <a:pathLst>
                <a:path extrusionOk="0" h="3407" w="7193">
                  <a:moveTo>
                    <a:pt x="6814" y="1"/>
                  </a:moveTo>
                  <a:cubicBezTo>
                    <a:pt x="7192" y="379"/>
                    <a:pt x="6435" y="758"/>
                    <a:pt x="6435" y="1515"/>
                  </a:cubicBezTo>
                  <a:cubicBezTo>
                    <a:pt x="4164" y="1893"/>
                    <a:pt x="2272" y="2650"/>
                    <a:pt x="1" y="3407"/>
                  </a:cubicBezTo>
                  <a:cubicBezTo>
                    <a:pt x="1" y="2271"/>
                    <a:pt x="1893" y="2271"/>
                    <a:pt x="3029" y="1893"/>
                  </a:cubicBezTo>
                  <a:cubicBezTo>
                    <a:pt x="4164" y="1136"/>
                    <a:pt x="5678" y="758"/>
                    <a:pt x="6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38"/>
            <p:cNvSpPr/>
            <p:nvPr/>
          </p:nvSpPr>
          <p:spPr>
            <a:xfrm>
              <a:off x="626050" y="2417500"/>
              <a:ext cx="104100" cy="123050"/>
            </a:xfrm>
            <a:custGeom>
              <a:rect b="b" l="l" r="r" t="t"/>
              <a:pathLst>
                <a:path extrusionOk="0" h="4922" w="4164">
                  <a:moveTo>
                    <a:pt x="3785" y="1"/>
                  </a:moveTo>
                  <a:cubicBezTo>
                    <a:pt x="3785" y="1"/>
                    <a:pt x="4164" y="379"/>
                    <a:pt x="4164" y="379"/>
                  </a:cubicBezTo>
                  <a:cubicBezTo>
                    <a:pt x="2650" y="1515"/>
                    <a:pt x="1514" y="3786"/>
                    <a:pt x="1" y="4921"/>
                  </a:cubicBezTo>
                  <a:cubicBezTo>
                    <a:pt x="758" y="2650"/>
                    <a:pt x="2650" y="1893"/>
                    <a:pt x="37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38"/>
            <p:cNvSpPr/>
            <p:nvPr/>
          </p:nvSpPr>
          <p:spPr>
            <a:xfrm>
              <a:off x="6359975" y="2786525"/>
              <a:ext cx="151425" cy="94650"/>
            </a:xfrm>
            <a:custGeom>
              <a:rect b="b" l="l" r="r" t="t"/>
              <a:pathLst>
                <a:path extrusionOk="0" h="3786" w="6057">
                  <a:moveTo>
                    <a:pt x="5678" y="0"/>
                  </a:moveTo>
                  <a:cubicBezTo>
                    <a:pt x="6056" y="757"/>
                    <a:pt x="5299" y="1136"/>
                    <a:pt x="5299" y="1893"/>
                  </a:cubicBezTo>
                  <a:cubicBezTo>
                    <a:pt x="3028" y="1893"/>
                    <a:pt x="1893" y="3028"/>
                    <a:pt x="1" y="3785"/>
                  </a:cubicBezTo>
                  <a:cubicBezTo>
                    <a:pt x="1" y="757"/>
                    <a:pt x="4164" y="1893"/>
                    <a:pt x="56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38"/>
            <p:cNvSpPr/>
            <p:nvPr/>
          </p:nvSpPr>
          <p:spPr>
            <a:xfrm>
              <a:off x="654425" y="2502675"/>
              <a:ext cx="75725" cy="94625"/>
            </a:xfrm>
            <a:custGeom>
              <a:rect b="b" l="l" r="r" t="t"/>
              <a:pathLst>
                <a:path extrusionOk="0" h="3785" w="3029">
                  <a:moveTo>
                    <a:pt x="3029" y="0"/>
                  </a:moveTo>
                  <a:cubicBezTo>
                    <a:pt x="2650" y="1136"/>
                    <a:pt x="1136" y="2649"/>
                    <a:pt x="1" y="3785"/>
                  </a:cubicBezTo>
                  <a:cubicBezTo>
                    <a:pt x="1" y="1893"/>
                    <a:pt x="2272" y="1136"/>
                    <a:pt x="30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38"/>
            <p:cNvSpPr/>
            <p:nvPr/>
          </p:nvSpPr>
          <p:spPr>
            <a:xfrm>
              <a:off x="6350525" y="2881150"/>
              <a:ext cx="104100" cy="104100"/>
            </a:xfrm>
            <a:custGeom>
              <a:rect b="b" l="l" r="r" t="t"/>
              <a:pathLst>
                <a:path extrusionOk="0" h="4164" w="4164">
                  <a:moveTo>
                    <a:pt x="3785" y="0"/>
                  </a:moveTo>
                  <a:cubicBezTo>
                    <a:pt x="4163" y="0"/>
                    <a:pt x="4163" y="379"/>
                    <a:pt x="4163" y="379"/>
                  </a:cubicBezTo>
                  <a:cubicBezTo>
                    <a:pt x="2649" y="1514"/>
                    <a:pt x="2649" y="4163"/>
                    <a:pt x="0" y="4163"/>
                  </a:cubicBezTo>
                  <a:cubicBezTo>
                    <a:pt x="0" y="3406"/>
                    <a:pt x="379" y="2650"/>
                    <a:pt x="379" y="1893"/>
                  </a:cubicBezTo>
                  <a:cubicBezTo>
                    <a:pt x="1135" y="1136"/>
                    <a:pt x="2649" y="757"/>
                    <a:pt x="37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38"/>
            <p:cNvSpPr/>
            <p:nvPr/>
          </p:nvSpPr>
          <p:spPr>
            <a:xfrm>
              <a:off x="682825" y="2587825"/>
              <a:ext cx="66250" cy="75725"/>
            </a:xfrm>
            <a:custGeom>
              <a:rect b="b" l="l" r="r" t="t"/>
              <a:pathLst>
                <a:path extrusionOk="0" h="3029" w="2650">
                  <a:moveTo>
                    <a:pt x="1893" y="0"/>
                  </a:moveTo>
                  <a:cubicBezTo>
                    <a:pt x="2650" y="1136"/>
                    <a:pt x="757" y="1893"/>
                    <a:pt x="379" y="3028"/>
                  </a:cubicBezTo>
                  <a:cubicBezTo>
                    <a:pt x="0" y="3028"/>
                    <a:pt x="379" y="2271"/>
                    <a:pt x="0" y="2271"/>
                  </a:cubicBezTo>
                  <a:cubicBezTo>
                    <a:pt x="379" y="1136"/>
                    <a:pt x="1514" y="757"/>
                    <a:pt x="18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38"/>
            <p:cNvSpPr/>
            <p:nvPr/>
          </p:nvSpPr>
          <p:spPr>
            <a:xfrm>
              <a:off x="824750" y="2606750"/>
              <a:ext cx="293350" cy="160875"/>
            </a:xfrm>
            <a:custGeom>
              <a:rect b="b" l="l" r="r" t="t"/>
              <a:pathLst>
                <a:path extrusionOk="0" h="6435" w="11734">
                  <a:moveTo>
                    <a:pt x="11355" y="0"/>
                  </a:moveTo>
                  <a:cubicBezTo>
                    <a:pt x="11733" y="0"/>
                    <a:pt x="11355" y="379"/>
                    <a:pt x="11355" y="379"/>
                  </a:cubicBezTo>
                  <a:cubicBezTo>
                    <a:pt x="10598" y="1136"/>
                    <a:pt x="9841" y="2271"/>
                    <a:pt x="9084" y="3407"/>
                  </a:cubicBezTo>
                  <a:cubicBezTo>
                    <a:pt x="6435" y="4542"/>
                    <a:pt x="3407" y="5678"/>
                    <a:pt x="379" y="6434"/>
                  </a:cubicBezTo>
                  <a:cubicBezTo>
                    <a:pt x="1" y="6056"/>
                    <a:pt x="379" y="4164"/>
                    <a:pt x="379" y="3028"/>
                  </a:cubicBezTo>
                  <a:cubicBezTo>
                    <a:pt x="4542" y="2650"/>
                    <a:pt x="7949" y="1514"/>
                    <a:pt x="113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38"/>
            <p:cNvSpPr/>
            <p:nvPr/>
          </p:nvSpPr>
          <p:spPr>
            <a:xfrm>
              <a:off x="3407850" y="2758150"/>
              <a:ext cx="274425" cy="66250"/>
            </a:xfrm>
            <a:custGeom>
              <a:rect b="b" l="l" r="r" t="t"/>
              <a:pathLst>
                <a:path extrusionOk="0" h="2650" w="10977">
                  <a:moveTo>
                    <a:pt x="1" y="0"/>
                  </a:moveTo>
                  <a:cubicBezTo>
                    <a:pt x="3029" y="1514"/>
                    <a:pt x="7949" y="757"/>
                    <a:pt x="10977" y="2271"/>
                  </a:cubicBezTo>
                  <a:cubicBezTo>
                    <a:pt x="8327" y="2649"/>
                    <a:pt x="3407" y="1892"/>
                    <a:pt x="1" y="1892"/>
                  </a:cubicBezTo>
                  <a:cubicBezTo>
                    <a:pt x="1" y="1135"/>
                    <a:pt x="1" y="757"/>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38"/>
            <p:cNvSpPr/>
            <p:nvPr/>
          </p:nvSpPr>
          <p:spPr>
            <a:xfrm>
              <a:off x="3398400" y="2843300"/>
              <a:ext cx="293350" cy="56800"/>
            </a:xfrm>
            <a:custGeom>
              <a:rect b="b" l="l" r="r" t="t"/>
              <a:pathLst>
                <a:path extrusionOk="0" h="2272" w="11734">
                  <a:moveTo>
                    <a:pt x="11355" y="379"/>
                  </a:moveTo>
                  <a:cubicBezTo>
                    <a:pt x="11355" y="1136"/>
                    <a:pt x="11355" y="1893"/>
                    <a:pt x="11733" y="2271"/>
                  </a:cubicBezTo>
                  <a:cubicBezTo>
                    <a:pt x="8327" y="1893"/>
                    <a:pt x="4164" y="1893"/>
                    <a:pt x="0" y="1893"/>
                  </a:cubicBezTo>
                  <a:cubicBezTo>
                    <a:pt x="0" y="1136"/>
                    <a:pt x="0" y="379"/>
                    <a:pt x="379" y="0"/>
                  </a:cubicBezTo>
                  <a:cubicBezTo>
                    <a:pt x="3785" y="379"/>
                    <a:pt x="7948" y="757"/>
                    <a:pt x="11355" y="75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38"/>
            <p:cNvSpPr/>
            <p:nvPr/>
          </p:nvSpPr>
          <p:spPr>
            <a:xfrm>
              <a:off x="777450" y="2739225"/>
              <a:ext cx="255500" cy="141950"/>
            </a:xfrm>
            <a:custGeom>
              <a:rect b="b" l="l" r="r" t="t"/>
              <a:pathLst>
                <a:path extrusionOk="0" h="5678" w="10220">
                  <a:moveTo>
                    <a:pt x="9841" y="0"/>
                  </a:moveTo>
                  <a:cubicBezTo>
                    <a:pt x="10219" y="757"/>
                    <a:pt x="9462" y="1135"/>
                    <a:pt x="9841" y="1892"/>
                  </a:cubicBezTo>
                  <a:cubicBezTo>
                    <a:pt x="6813" y="3028"/>
                    <a:pt x="3406" y="4920"/>
                    <a:pt x="379" y="5677"/>
                  </a:cubicBezTo>
                  <a:cubicBezTo>
                    <a:pt x="757" y="4542"/>
                    <a:pt x="0" y="4542"/>
                    <a:pt x="379" y="3406"/>
                  </a:cubicBezTo>
                  <a:cubicBezTo>
                    <a:pt x="3028" y="1892"/>
                    <a:pt x="6813" y="1514"/>
                    <a:pt x="98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38"/>
            <p:cNvSpPr/>
            <p:nvPr/>
          </p:nvSpPr>
          <p:spPr>
            <a:xfrm>
              <a:off x="3351075" y="2919000"/>
              <a:ext cx="359575" cy="75700"/>
            </a:xfrm>
            <a:custGeom>
              <a:rect b="b" l="l" r="r" t="t"/>
              <a:pathLst>
                <a:path extrusionOk="0" h="3028" w="14383">
                  <a:moveTo>
                    <a:pt x="14005" y="757"/>
                  </a:moveTo>
                  <a:cubicBezTo>
                    <a:pt x="14005" y="1514"/>
                    <a:pt x="14383" y="2271"/>
                    <a:pt x="14383" y="3028"/>
                  </a:cubicBezTo>
                  <a:cubicBezTo>
                    <a:pt x="10220" y="1892"/>
                    <a:pt x="4921" y="2649"/>
                    <a:pt x="1" y="2271"/>
                  </a:cubicBezTo>
                  <a:cubicBezTo>
                    <a:pt x="379" y="1514"/>
                    <a:pt x="758" y="757"/>
                    <a:pt x="1515" y="0"/>
                  </a:cubicBezTo>
                  <a:cubicBezTo>
                    <a:pt x="5300" y="757"/>
                    <a:pt x="9841" y="379"/>
                    <a:pt x="14005" y="75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38"/>
            <p:cNvSpPr/>
            <p:nvPr/>
          </p:nvSpPr>
          <p:spPr>
            <a:xfrm>
              <a:off x="796375" y="2824375"/>
              <a:ext cx="217650" cy="94650"/>
            </a:xfrm>
            <a:custGeom>
              <a:rect b="b" l="l" r="r" t="t"/>
              <a:pathLst>
                <a:path extrusionOk="0" h="3786" w="8706">
                  <a:moveTo>
                    <a:pt x="7948" y="379"/>
                  </a:moveTo>
                  <a:cubicBezTo>
                    <a:pt x="8705" y="0"/>
                    <a:pt x="7948" y="1136"/>
                    <a:pt x="8327" y="1514"/>
                  </a:cubicBezTo>
                  <a:cubicBezTo>
                    <a:pt x="5677" y="2271"/>
                    <a:pt x="3028" y="3028"/>
                    <a:pt x="379" y="3785"/>
                  </a:cubicBezTo>
                  <a:cubicBezTo>
                    <a:pt x="0" y="3785"/>
                    <a:pt x="379" y="3028"/>
                    <a:pt x="0" y="2650"/>
                  </a:cubicBezTo>
                  <a:cubicBezTo>
                    <a:pt x="2649" y="2650"/>
                    <a:pt x="5677" y="1136"/>
                    <a:pt x="7948"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38"/>
            <p:cNvSpPr/>
            <p:nvPr/>
          </p:nvSpPr>
          <p:spPr>
            <a:xfrm>
              <a:off x="815300" y="2900075"/>
              <a:ext cx="189250" cy="94625"/>
            </a:xfrm>
            <a:custGeom>
              <a:rect b="b" l="l" r="r" t="t"/>
              <a:pathLst>
                <a:path extrusionOk="0" h="3785" w="7570">
                  <a:moveTo>
                    <a:pt x="7191" y="1893"/>
                  </a:moveTo>
                  <a:cubicBezTo>
                    <a:pt x="4920" y="2649"/>
                    <a:pt x="3028" y="3406"/>
                    <a:pt x="757" y="3785"/>
                  </a:cubicBezTo>
                  <a:cubicBezTo>
                    <a:pt x="0" y="3785"/>
                    <a:pt x="379" y="2649"/>
                    <a:pt x="0" y="2271"/>
                  </a:cubicBezTo>
                  <a:cubicBezTo>
                    <a:pt x="1892" y="1136"/>
                    <a:pt x="4920" y="1136"/>
                    <a:pt x="6813" y="0"/>
                  </a:cubicBezTo>
                  <a:cubicBezTo>
                    <a:pt x="7570" y="0"/>
                    <a:pt x="6813" y="1514"/>
                    <a:pt x="7191" y="18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38"/>
            <p:cNvSpPr/>
            <p:nvPr/>
          </p:nvSpPr>
          <p:spPr>
            <a:xfrm>
              <a:off x="6057200" y="3202850"/>
              <a:ext cx="160875" cy="123025"/>
            </a:xfrm>
            <a:custGeom>
              <a:rect b="b" l="l" r="r" t="t"/>
              <a:pathLst>
                <a:path extrusionOk="0" h="4921" w="6435">
                  <a:moveTo>
                    <a:pt x="0" y="0"/>
                  </a:moveTo>
                  <a:cubicBezTo>
                    <a:pt x="2271" y="1136"/>
                    <a:pt x="4542" y="2271"/>
                    <a:pt x="6434" y="3785"/>
                  </a:cubicBezTo>
                  <a:cubicBezTo>
                    <a:pt x="5677" y="4921"/>
                    <a:pt x="4542" y="3407"/>
                    <a:pt x="3407" y="2650"/>
                  </a:cubicBezTo>
                  <a:cubicBezTo>
                    <a:pt x="2271" y="2271"/>
                    <a:pt x="1136" y="1893"/>
                    <a:pt x="0" y="1514"/>
                  </a:cubicBezTo>
                  <a:cubicBezTo>
                    <a:pt x="0" y="1136"/>
                    <a:pt x="0" y="37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38"/>
            <p:cNvSpPr/>
            <p:nvPr/>
          </p:nvSpPr>
          <p:spPr>
            <a:xfrm>
              <a:off x="843675" y="2985225"/>
              <a:ext cx="160875" cy="104100"/>
            </a:xfrm>
            <a:custGeom>
              <a:rect b="b" l="l" r="r" t="t"/>
              <a:pathLst>
                <a:path extrusionOk="0" h="4164" w="6435">
                  <a:moveTo>
                    <a:pt x="5678" y="0"/>
                  </a:moveTo>
                  <a:cubicBezTo>
                    <a:pt x="6435" y="757"/>
                    <a:pt x="6435" y="1893"/>
                    <a:pt x="6435" y="2650"/>
                  </a:cubicBezTo>
                  <a:cubicBezTo>
                    <a:pt x="4164" y="2650"/>
                    <a:pt x="2650" y="3407"/>
                    <a:pt x="1136" y="4164"/>
                  </a:cubicBezTo>
                  <a:cubicBezTo>
                    <a:pt x="757" y="3785"/>
                    <a:pt x="379" y="3028"/>
                    <a:pt x="1" y="1893"/>
                  </a:cubicBezTo>
                  <a:cubicBezTo>
                    <a:pt x="2271" y="1514"/>
                    <a:pt x="4164" y="1136"/>
                    <a:pt x="56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38"/>
            <p:cNvSpPr/>
            <p:nvPr/>
          </p:nvSpPr>
          <p:spPr>
            <a:xfrm>
              <a:off x="2073725" y="3089300"/>
              <a:ext cx="94650" cy="113575"/>
            </a:xfrm>
            <a:custGeom>
              <a:rect b="b" l="l" r="r" t="t"/>
              <a:pathLst>
                <a:path extrusionOk="0" h="4543" w="3786">
                  <a:moveTo>
                    <a:pt x="3407" y="1"/>
                  </a:moveTo>
                  <a:cubicBezTo>
                    <a:pt x="3407" y="1"/>
                    <a:pt x="3785" y="1"/>
                    <a:pt x="3785" y="379"/>
                  </a:cubicBezTo>
                  <a:cubicBezTo>
                    <a:pt x="2650" y="2272"/>
                    <a:pt x="1136" y="3028"/>
                    <a:pt x="1" y="4542"/>
                  </a:cubicBezTo>
                  <a:cubicBezTo>
                    <a:pt x="379" y="3028"/>
                    <a:pt x="2271" y="1515"/>
                    <a:pt x="34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38"/>
            <p:cNvSpPr/>
            <p:nvPr/>
          </p:nvSpPr>
          <p:spPr>
            <a:xfrm>
              <a:off x="881525" y="3060925"/>
              <a:ext cx="246025" cy="236575"/>
            </a:xfrm>
            <a:custGeom>
              <a:rect b="b" l="l" r="r" t="t"/>
              <a:pathLst>
                <a:path extrusionOk="0" h="9463" w="9841">
                  <a:moveTo>
                    <a:pt x="4921" y="0"/>
                  </a:moveTo>
                  <a:cubicBezTo>
                    <a:pt x="6056" y="2650"/>
                    <a:pt x="7570" y="5677"/>
                    <a:pt x="9841" y="7191"/>
                  </a:cubicBezTo>
                  <a:cubicBezTo>
                    <a:pt x="8327" y="7948"/>
                    <a:pt x="6056" y="8327"/>
                    <a:pt x="4921" y="9462"/>
                  </a:cubicBezTo>
                  <a:cubicBezTo>
                    <a:pt x="2650" y="7570"/>
                    <a:pt x="1136" y="5299"/>
                    <a:pt x="0" y="2271"/>
                  </a:cubicBezTo>
                  <a:cubicBezTo>
                    <a:pt x="1514" y="1514"/>
                    <a:pt x="3785" y="1136"/>
                    <a:pt x="49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38"/>
            <p:cNvSpPr/>
            <p:nvPr/>
          </p:nvSpPr>
          <p:spPr>
            <a:xfrm>
              <a:off x="2064275" y="3155525"/>
              <a:ext cx="104100" cy="132500"/>
            </a:xfrm>
            <a:custGeom>
              <a:rect b="b" l="l" r="r" t="t"/>
              <a:pathLst>
                <a:path extrusionOk="0" h="5300" w="4164">
                  <a:moveTo>
                    <a:pt x="4163" y="1"/>
                  </a:moveTo>
                  <a:cubicBezTo>
                    <a:pt x="3785" y="2272"/>
                    <a:pt x="1135" y="3407"/>
                    <a:pt x="0" y="5300"/>
                  </a:cubicBezTo>
                  <a:cubicBezTo>
                    <a:pt x="0" y="4543"/>
                    <a:pt x="1135" y="3407"/>
                    <a:pt x="1892" y="2650"/>
                  </a:cubicBezTo>
                  <a:cubicBezTo>
                    <a:pt x="2649" y="1515"/>
                    <a:pt x="3406" y="758"/>
                    <a:pt x="41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38"/>
            <p:cNvSpPr/>
            <p:nvPr/>
          </p:nvSpPr>
          <p:spPr>
            <a:xfrm>
              <a:off x="4656825" y="3297475"/>
              <a:ext cx="160875" cy="123025"/>
            </a:xfrm>
            <a:custGeom>
              <a:rect b="b" l="l" r="r" t="t"/>
              <a:pathLst>
                <a:path extrusionOk="0" h="4921" w="6435">
                  <a:moveTo>
                    <a:pt x="6435" y="0"/>
                  </a:moveTo>
                  <a:cubicBezTo>
                    <a:pt x="6056" y="2649"/>
                    <a:pt x="2650" y="4163"/>
                    <a:pt x="1" y="4920"/>
                  </a:cubicBezTo>
                  <a:cubicBezTo>
                    <a:pt x="2272" y="3406"/>
                    <a:pt x="4542" y="2271"/>
                    <a:pt x="64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38"/>
            <p:cNvSpPr/>
            <p:nvPr/>
          </p:nvSpPr>
          <p:spPr>
            <a:xfrm>
              <a:off x="2121025" y="3231225"/>
              <a:ext cx="47350" cy="47350"/>
            </a:xfrm>
            <a:custGeom>
              <a:rect b="b" l="l" r="r" t="t"/>
              <a:pathLst>
                <a:path extrusionOk="0" h="1894" w="1894">
                  <a:moveTo>
                    <a:pt x="1515" y="1"/>
                  </a:moveTo>
                  <a:cubicBezTo>
                    <a:pt x="1893" y="758"/>
                    <a:pt x="1136" y="1893"/>
                    <a:pt x="1" y="1893"/>
                  </a:cubicBezTo>
                  <a:cubicBezTo>
                    <a:pt x="379" y="1136"/>
                    <a:pt x="1136" y="758"/>
                    <a:pt x="15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38"/>
            <p:cNvSpPr/>
            <p:nvPr/>
          </p:nvSpPr>
          <p:spPr>
            <a:xfrm>
              <a:off x="3616025" y="3335325"/>
              <a:ext cx="189250" cy="66250"/>
            </a:xfrm>
            <a:custGeom>
              <a:rect b="b" l="l" r="r" t="t"/>
              <a:pathLst>
                <a:path extrusionOk="0" h="2650" w="7570">
                  <a:moveTo>
                    <a:pt x="0" y="0"/>
                  </a:moveTo>
                  <a:cubicBezTo>
                    <a:pt x="2650" y="379"/>
                    <a:pt x="4920" y="379"/>
                    <a:pt x="7191" y="757"/>
                  </a:cubicBezTo>
                  <a:cubicBezTo>
                    <a:pt x="7191" y="1514"/>
                    <a:pt x="7570" y="2649"/>
                    <a:pt x="7191" y="2649"/>
                  </a:cubicBezTo>
                  <a:cubicBezTo>
                    <a:pt x="4920" y="2649"/>
                    <a:pt x="3028" y="2271"/>
                    <a:pt x="757" y="2271"/>
                  </a:cubicBezTo>
                  <a:cubicBezTo>
                    <a:pt x="757" y="1514"/>
                    <a:pt x="0" y="757"/>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38"/>
            <p:cNvSpPr/>
            <p:nvPr/>
          </p:nvSpPr>
          <p:spPr>
            <a:xfrm>
              <a:off x="3407850" y="3335325"/>
              <a:ext cx="170350" cy="66250"/>
            </a:xfrm>
            <a:custGeom>
              <a:rect b="b" l="l" r="r" t="t"/>
              <a:pathLst>
                <a:path extrusionOk="0" h="2650" w="6814">
                  <a:moveTo>
                    <a:pt x="6435" y="2271"/>
                  </a:moveTo>
                  <a:cubicBezTo>
                    <a:pt x="4921" y="1135"/>
                    <a:pt x="1" y="2649"/>
                    <a:pt x="1" y="379"/>
                  </a:cubicBezTo>
                  <a:cubicBezTo>
                    <a:pt x="1893" y="379"/>
                    <a:pt x="4164" y="379"/>
                    <a:pt x="5678" y="0"/>
                  </a:cubicBezTo>
                  <a:cubicBezTo>
                    <a:pt x="6813" y="0"/>
                    <a:pt x="6056" y="1514"/>
                    <a:pt x="6435" y="227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38"/>
            <p:cNvSpPr/>
            <p:nvPr/>
          </p:nvSpPr>
          <p:spPr>
            <a:xfrm>
              <a:off x="4978525" y="3411000"/>
              <a:ext cx="94650" cy="56800"/>
            </a:xfrm>
            <a:custGeom>
              <a:rect b="b" l="l" r="r" t="t"/>
              <a:pathLst>
                <a:path extrusionOk="0" h="2272" w="3786">
                  <a:moveTo>
                    <a:pt x="3786" y="379"/>
                  </a:moveTo>
                  <a:cubicBezTo>
                    <a:pt x="2650" y="1136"/>
                    <a:pt x="1893" y="2272"/>
                    <a:pt x="1" y="2272"/>
                  </a:cubicBezTo>
                  <a:cubicBezTo>
                    <a:pt x="1136" y="1515"/>
                    <a:pt x="2272" y="1"/>
                    <a:pt x="3786"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38"/>
            <p:cNvSpPr/>
            <p:nvPr/>
          </p:nvSpPr>
          <p:spPr>
            <a:xfrm>
              <a:off x="3862025" y="3363700"/>
              <a:ext cx="198725" cy="66250"/>
            </a:xfrm>
            <a:custGeom>
              <a:rect b="b" l="l" r="r" t="t"/>
              <a:pathLst>
                <a:path extrusionOk="0" h="2650" w="7949">
                  <a:moveTo>
                    <a:pt x="1" y="0"/>
                  </a:moveTo>
                  <a:cubicBezTo>
                    <a:pt x="2650" y="379"/>
                    <a:pt x="5299" y="1136"/>
                    <a:pt x="7949" y="1514"/>
                  </a:cubicBezTo>
                  <a:cubicBezTo>
                    <a:pt x="7570" y="2271"/>
                    <a:pt x="7949" y="2271"/>
                    <a:pt x="7949" y="2650"/>
                  </a:cubicBezTo>
                  <a:cubicBezTo>
                    <a:pt x="5678" y="2650"/>
                    <a:pt x="3028" y="1893"/>
                    <a:pt x="379" y="1893"/>
                  </a:cubicBezTo>
                  <a:cubicBezTo>
                    <a:pt x="1" y="1514"/>
                    <a:pt x="1" y="757"/>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38"/>
            <p:cNvSpPr/>
            <p:nvPr/>
          </p:nvSpPr>
          <p:spPr>
            <a:xfrm>
              <a:off x="3105075" y="3344775"/>
              <a:ext cx="264950" cy="47325"/>
            </a:xfrm>
            <a:custGeom>
              <a:rect b="b" l="l" r="r" t="t"/>
              <a:pathLst>
                <a:path extrusionOk="0" h="1893" w="10598">
                  <a:moveTo>
                    <a:pt x="10598" y="757"/>
                  </a:moveTo>
                  <a:cubicBezTo>
                    <a:pt x="9462" y="1514"/>
                    <a:pt x="7948" y="757"/>
                    <a:pt x="6435" y="757"/>
                  </a:cubicBezTo>
                  <a:cubicBezTo>
                    <a:pt x="3785" y="757"/>
                    <a:pt x="1136" y="1893"/>
                    <a:pt x="0" y="379"/>
                  </a:cubicBezTo>
                  <a:cubicBezTo>
                    <a:pt x="2271" y="1"/>
                    <a:pt x="5299" y="1"/>
                    <a:pt x="7948" y="1"/>
                  </a:cubicBezTo>
                  <a:cubicBezTo>
                    <a:pt x="9084" y="1"/>
                    <a:pt x="10219" y="1"/>
                    <a:pt x="10598" y="75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38"/>
            <p:cNvSpPr/>
            <p:nvPr/>
          </p:nvSpPr>
          <p:spPr>
            <a:xfrm>
              <a:off x="5044775" y="3448850"/>
              <a:ext cx="56800" cy="37875"/>
            </a:xfrm>
            <a:custGeom>
              <a:rect b="b" l="l" r="r" t="t"/>
              <a:pathLst>
                <a:path extrusionOk="0" h="1515" w="2272">
                  <a:moveTo>
                    <a:pt x="1893" y="1"/>
                  </a:moveTo>
                  <a:cubicBezTo>
                    <a:pt x="1893" y="1"/>
                    <a:pt x="2271" y="379"/>
                    <a:pt x="2271" y="379"/>
                  </a:cubicBezTo>
                  <a:cubicBezTo>
                    <a:pt x="1514" y="758"/>
                    <a:pt x="1136" y="1515"/>
                    <a:pt x="0" y="1515"/>
                  </a:cubicBezTo>
                  <a:cubicBezTo>
                    <a:pt x="379" y="758"/>
                    <a:pt x="1514" y="379"/>
                    <a:pt x="18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38"/>
            <p:cNvSpPr/>
            <p:nvPr/>
          </p:nvSpPr>
          <p:spPr>
            <a:xfrm>
              <a:off x="2830675" y="3306925"/>
              <a:ext cx="217650" cy="85175"/>
            </a:xfrm>
            <a:custGeom>
              <a:rect b="b" l="l" r="r" t="t"/>
              <a:pathLst>
                <a:path extrusionOk="0" h="3407" w="8706">
                  <a:moveTo>
                    <a:pt x="8706" y="3028"/>
                  </a:moveTo>
                  <a:cubicBezTo>
                    <a:pt x="6056" y="3028"/>
                    <a:pt x="3407" y="3407"/>
                    <a:pt x="1136" y="3407"/>
                  </a:cubicBezTo>
                  <a:cubicBezTo>
                    <a:pt x="758" y="3028"/>
                    <a:pt x="1" y="2650"/>
                    <a:pt x="1" y="1893"/>
                  </a:cubicBezTo>
                  <a:cubicBezTo>
                    <a:pt x="2272" y="2271"/>
                    <a:pt x="8327" y="1"/>
                    <a:pt x="8706" y="302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38"/>
            <p:cNvSpPr/>
            <p:nvPr/>
          </p:nvSpPr>
          <p:spPr>
            <a:xfrm>
              <a:off x="4117500" y="3411000"/>
              <a:ext cx="179800" cy="151425"/>
            </a:xfrm>
            <a:custGeom>
              <a:rect b="b" l="l" r="r" t="t"/>
              <a:pathLst>
                <a:path extrusionOk="0" h="6057" w="7192">
                  <a:moveTo>
                    <a:pt x="379" y="1"/>
                  </a:moveTo>
                  <a:cubicBezTo>
                    <a:pt x="2271" y="379"/>
                    <a:pt x="4164" y="758"/>
                    <a:pt x="6056" y="1136"/>
                  </a:cubicBezTo>
                  <a:cubicBezTo>
                    <a:pt x="5678" y="3029"/>
                    <a:pt x="6435" y="4543"/>
                    <a:pt x="7192" y="5678"/>
                  </a:cubicBezTo>
                  <a:cubicBezTo>
                    <a:pt x="4164" y="6056"/>
                    <a:pt x="757" y="4543"/>
                    <a:pt x="1136" y="2272"/>
                  </a:cubicBezTo>
                  <a:cubicBezTo>
                    <a:pt x="1893" y="2272"/>
                    <a:pt x="2271" y="2272"/>
                    <a:pt x="3028" y="2272"/>
                  </a:cubicBezTo>
                  <a:cubicBezTo>
                    <a:pt x="2650" y="1515"/>
                    <a:pt x="1514" y="1893"/>
                    <a:pt x="379" y="1515"/>
                  </a:cubicBezTo>
                  <a:cubicBezTo>
                    <a:pt x="379" y="1136"/>
                    <a:pt x="1" y="758"/>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38"/>
            <p:cNvSpPr/>
            <p:nvPr/>
          </p:nvSpPr>
          <p:spPr>
            <a:xfrm>
              <a:off x="1014000" y="3250150"/>
              <a:ext cx="179800" cy="104100"/>
            </a:xfrm>
            <a:custGeom>
              <a:rect b="b" l="l" r="r" t="t"/>
              <a:pathLst>
                <a:path extrusionOk="0" h="4164" w="7192">
                  <a:moveTo>
                    <a:pt x="7191" y="1136"/>
                  </a:moveTo>
                  <a:cubicBezTo>
                    <a:pt x="5677" y="2272"/>
                    <a:pt x="3028" y="2650"/>
                    <a:pt x="1514" y="4164"/>
                  </a:cubicBezTo>
                  <a:cubicBezTo>
                    <a:pt x="757" y="3786"/>
                    <a:pt x="379" y="3029"/>
                    <a:pt x="0" y="2272"/>
                  </a:cubicBezTo>
                  <a:cubicBezTo>
                    <a:pt x="2271" y="1893"/>
                    <a:pt x="4542" y="1"/>
                    <a:pt x="7191" y="11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38"/>
            <p:cNvSpPr/>
            <p:nvPr/>
          </p:nvSpPr>
          <p:spPr>
            <a:xfrm>
              <a:off x="2499500" y="3363700"/>
              <a:ext cx="283900" cy="94650"/>
            </a:xfrm>
            <a:custGeom>
              <a:rect b="b" l="l" r="r" t="t"/>
              <a:pathLst>
                <a:path extrusionOk="0" h="3786" w="11356">
                  <a:moveTo>
                    <a:pt x="10220" y="0"/>
                  </a:moveTo>
                  <a:cubicBezTo>
                    <a:pt x="10977" y="379"/>
                    <a:pt x="10977" y="757"/>
                    <a:pt x="11355" y="1514"/>
                  </a:cubicBezTo>
                  <a:cubicBezTo>
                    <a:pt x="9841" y="1514"/>
                    <a:pt x="8327" y="1893"/>
                    <a:pt x="6435" y="2271"/>
                  </a:cubicBezTo>
                  <a:cubicBezTo>
                    <a:pt x="3029" y="2650"/>
                    <a:pt x="758" y="3785"/>
                    <a:pt x="1" y="757"/>
                  </a:cubicBezTo>
                  <a:cubicBezTo>
                    <a:pt x="3786" y="379"/>
                    <a:pt x="6814" y="0"/>
                    <a:pt x="105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38"/>
            <p:cNvSpPr/>
            <p:nvPr/>
          </p:nvSpPr>
          <p:spPr>
            <a:xfrm>
              <a:off x="4325650" y="3448850"/>
              <a:ext cx="255500" cy="179800"/>
            </a:xfrm>
            <a:custGeom>
              <a:rect b="b" l="l" r="r" t="t"/>
              <a:pathLst>
                <a:path extrusionOk="0" h="7192" w="10220">
                  <a:moveTo>
                    <a:pt x="1" y="1"/>
                  </a:moveTo>
                  <a:cubicBezTo>
                    <a:pt x="3029" y="379"/>
                    <a:pt x="5678" y="1136"/>
                    <a:pt x="8327" y="1515"/>
                  </a:cubicBezTo>
                  <a:cubicBezTo>
                    <a:pt x="8706" y="3785"/>
                    <a:pt x="9463" y="5299"/>
                    <a:pt x="10220" y="7192"/>
                  </a:cubicBezTo>
                  <a:cubicBezTo>
                    <a:pt x="7571" y="6435"/>
                    <a:pt x="4921" y="5299"/>
                    <a:pt x="1893" y="4921"/>
                  </a:cubicBezTo>
                  <a:cubicBezTo>
                    <a:pt x="1136" y="3407"/>
                    <a:pt x="1" y="1893"/>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38"/>
            <p:cNvSpPr/>
            <p:nvPr/>
          </p:nvSpPr>
          <p:spPr>
            <a:xfrm>
              <a:off x="3445700" y="3411000"/>
              <a:ext cx="170350" cy="56800"/>
            </a:xfrm>
            <a:custGeom>
              <a:rect b="b" l="l" r="r" t="t"/>
              <a:pathLst>
                <a:path extrusionOk="0" h="2272" w="6814">
                  <a:moveTo>
                    <a:pt x="6813" y="1893"/>
                  </a:moveTo>
                  <a:cubicBezTo>
                    <a:pt x="4921" y="1893"/>
                    <a:pt x="758" y="2272"/>
                    <a:pt x="1" y="758"/>
                  </a:cubicBezTo>
                  <a:cubicBezTo>
                    <a:pt x="1893" y="758"/>
                    <a:pt x="6056" y="1"/>
                    <a:pt x="6813" y="18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38"/>
            <p:cNvSpPr/>
            <p:nvPr/>
          </p:nvSpPr>
          <p:spPr>
            <a:xfrm>
              <a:off x="3672800" y="3429925"/>
              <a:ext cx="160875" cy="56800"/>
            </a:xfrm>
            <a:custGeom>
              <a:rect b="b" l="l" r="r" t="t"/>
              <a:pathLst>
                <a:path extrusionOk="0" h="2272" w="6435">
                  <a:moveTo>
                    <a:pt x="0" y="1"/>
                  </a:moveTo>
                  <a:cubicBezTo>
                    <a:pt x="1892" y="1"/>
                    <a:pt x="3406" y="758"/>
                    <a:pt x="5677" y="758"/>
                  </a:cubicBezTo>
                  <a:cubicBezTo>
                    <a:pt x="6056" y="1136"/>
                    <a:pt x="6056" y="1893"/>
                    <a:pt x="6434" y="2272"/>
                  </a:cubicBezTo>
                  <a:cubicBezTo>
                    <a:pt x="4163" y="2272"/>
                    <a:pt x="379" y="2272"/>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38"/>
            <p:cNvSpPr/>
            <p:nvPr/>
          </p:nvSpPr>
          <p:spPr>
            <a:xfrm>
              <a:off x="3171300" y="3411000"/>
              <a:ext cx="227125" cy="37875"/>
            </a:xfrm>
            <a:custGeom>
              <a:rect b="b" l="l" r="r" t="t"/>
              <a:pathLst>
                <a:path extrusionOk="0" h="1515" w="9085">
                  <a:moveTo>
                    <a:pt x="9084" y="1515"/>
                  </a:moveTo>
                  <a:cubicBezTo>
                    <a:pt x="6056" y="1136"/>
                    <a:pt x="2272" y="1515"/>
                    <a:pt x="1" y="758"/>
                  </a:cubicBezTo>
                  <a:cubicBezTo>
                    <a:pt x="758" y="379"/>
                    <a:pt x="3029" y="379"/>
                    <a:pt x="4921" y="379"/>
                  </a:cubicBezTo>
                  <a:cubicBezTo>
                    <a:pt x="6435" y="379"/>
                    <a:pt x="9084" y="1"/>
                    <a:pt x="9084" y="151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38"/>
            <p:cNvSpPr/>
            <p:nvPr/>
          </p:nvSpPr>
          <p:spPr>
            <a:xfrm>
              <a:off x="3880950" y="3448850"/>
              <a:ext cx="208200" cy="75725"/>
            </a:xfrm>
            <a:custGeom>
              <a:rect b="b" l="l" r="r" t="t"/>
              <a:pathLst>
                <a:path extrusionOk="0" h="3029" w="8328">
                  <a:moveTo>
                    <a:pt x="1" y="379"/>
                  </a:moveTo>
                  <a:cubicBezTo>
                    <a:pt x="2271" y="1"/>
                    <a:pt x="4921" y="758"/>
                    <a:pt x="7570" y="758"/>
                  </a:cubicBezTo>
                  <a:cubicBezTo>
                    <a:pt x="7570" y="1515"/>
                    <a:pt x="7949" y="1893"/>
                    <a:pt x="8327" y="3029"/>
                  </a:cubicBezTo>
                  <a:cubicBezTo>
                    <a:pt x="4921" y="2650"/>
                    <a:pt x="758" y="3029"/>
                    <a:pt x="379"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38"/>
            <p:cNvSpPr/>
            <p:nvPr/>
          </p:nvSpPr>
          <p:spPr>
            <a:xfrm>
              <a:off x="2139950" y="3382625"/>
              <a:ext cx="387975" cy="151400"/>
            </a:xfrm>
            <a:custGeom>
              <a:rect b="b" l="l" r="r" t="t"/>
              <a:pathLst>
                <a:path extrusionOk="0" h="6056" w="15519">
                  <a:moveTo>
                    <a:pt x="13626" y="3028"/>
                  </a:moveTo>
                  <a:cubicBezTo>
                    <a:pt x="12112" y="3028"/>
                    <a:pt x="10977" y="3785"/>
                    <a:pt x="9841" y="4164"/>
                  </a:cubicBezTo>
                  <a:cubicBezTo>
                    <a:pt x="11734" y="4921"/>
                    <a:pt x="13626" y="3785"/>
                    <a:pt x="15518" y="4542"/>
                  </a:cubicBezTo>
                  <a:cubicBezTo>
                    <a:pt x="12112" y="4542"/>
                    <a:pt x="8327" y="6056"/>
                    <a:pt x="4921" y="5678"/>
                  </a:cubicBezTo>
                  <a:cubicBezTo>
                    <a:pt x="2650" y="5299"/>
                    <a:pt x="1136" y="3407"/>
                    <a:pt x="1" y="1514"/>
                  </a:cubicBezTo>
                  <a:cubicBezTo>
                    <a:pt x="3407" y="379"/>
                    <a:pt x="7949" y="757"/>
                    <a:pt x="11734" y="0"/>
                  </a:cubicBezTo>
                  <a:cubicBezTo>
                    <a:pt x="12869" y="757"/>
                    <a:pt x="13626" y="2271"/>
                    <a:pt x="13626" y="302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38"/>
            <p:cNvSpPr/>
            <p:nvPr/>
          </p:nvSpPr>
          <p:spPr>
            <a:xfrm>
              <a:off x="4609525" y="3505625"/>
              <a:ext cx="217650" cy="189275"/>
            </a:xfrm>
            <a:custGeom>
              <a:rect b="b" l="l" r="r" t="t"/>
              <a:pathLst>
                <a:path extrusionOk="0" h="7571" w="8706">
                  <a:moveTo>
                    <a:pt x="0" y="1"/>
                  </a:moveTo>
                  <a:cubicBezTo>
                    <a:pt x="2650" y="758"/>
                    <a:pt x="5299" y="1136"/>
                    <a:pt x="7570" y="1893"/>
                  </a:cubicBezTo>
                  <a:cubicBezTo>
                    <a:pt x="7570" y="4164"/>
                    <a:pt x="7948" y="5678"/>
                    <a:pt x="8705" y="7570"/>
                  </a:cubicBezTo>
                  <a:cubicBezTo>
                    <a:pt x="3407" y="7192"/>
                    <a:pt x="757" y="4542"/>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38"/>
            <p:cNvSpPr/>
            <p:nvPr/>
          </p:nvSpPr>
          <p:spPr>
            <a:xfrm>
              <a:off x="2934750" y="3429925"/>
              <a:ext cx="151425" cy="9500"/>
            </a:xfrm>
            <a:custGeom>
              <a:rect b="b" l="l" r="r" t="t"/>
              <a:pathLst>
                <a:path extrusionOk="0" h="380" w="6057">
                  <a:moveTo>
                    <a:pt x="6057" y="1"/>
                  </a:moveTo>
                  <a:cubicBezTo>
                    <a:pt x="5300" y="379"/>
                    <a:pt x="4164" y="379"/>
                    <a:pt x="3786" y="379"/>
                  </a:cubicBezTo>
                  <a:cubicBezTo>
                    <a:pt x="1" y="379"/>
                    <a:pt x="4543" y="1"/>
                    <a:pt x="60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38"/>
            <p:cNvSpPr/>
            <p:nvPr/>
          </p:nvSpPr>
          <p:spPr>
            <a:xfrm>
              <a:off x="1827725" y="3401550"/>
              <a:ext cx="123025" cy="37875"/>
            </a:xfrm>
            <a:custGeom>
              <a:rect b="b" l="l" r="r" t="t"/>
              <a:pathLst>
                <a:path extrusionOk="0" h="1515" w="4921">
                  <a:moveTo>
                    <a:pt x="4920" y="0"/>
                  </a:moveTo>
                  <a:cubicBezTo>
                    <a:pt x="3406" y="757"/>
                    <a:pt x="1514" y="1136"/>
                    <a:pt x="0" y="1514"/>
                  </a:cubicBezTo>
                  <a:cubicBezTo>
                    <a:pt x="0" y="1514"/>
                    <a:pt x="0" y="1136"/>
                    <a:pt x="0" y="1136"/>
                  </a:cubicBezTo>
                  <a:cubicBezTo>
                    <a:pt x="757" y="0"/>
                    <a:pt x="3406" y="379"/>
                    <a:pt x="49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38"/>
            <p:cNvSpPr/>
            <p:nvPr/>
          </p:nvSpPr>
          <p:spPr>
            <a:xfrm>
              <a:off x="2650900" y="3448850"/>
              <a:ext cx="151425" cy="18950"/>
            </a:xfrm>
            <a:custGeom>
              <a:rect b="b" l="l" r="r" t="t"/>
              <a:pathLst>
                <a:path extrusionOk="0" h="758" w="6057">
                  <a:moveTo>
                    <a:pt x="6056" y="1"/>
                  </a:moveTo>
                  <a:cubicBezTo>
                    <a:pt x="4542" y="758"/>
                    <a:pt x="2271" y="758"/>
                    <a:pt x="1" y="758"/>
                  </a:cubicBezTo>
                  <a:cubicBezTo>
                    <a:pt x="1893" y="379"/>
                    <a:pt x="4164" y="379"/>
                    <a:pt x="60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38"/>
            <p:cNvSpPr/>
            <p:nvPr/>
          </p:nvSpPr>
          <p:spPr>
            <a:xfrm>
              <a:off x="1856100" y="3429925"/>
              <a:ext cx="302800" cy="151425"/>
            </a:xfrm>
            <a:custGeom>
              <a:rect b="b" l="l" r="r" t="t"/>
              <a:pathLst>
                <a:path extrusionOk="0" h="6057" w="12112">
                  <a:moveTo>
                    <a:pt x="12112" y="4164"/>
                  </a:moveTo>
                  <a:cubicBezTo>
                    <a:pt x="10219" y="4542"/>
                    <a:pt x="7949" y="6056"/>
                    <a:pt x="5678" y="6056"/>
                  </a:cubicBezTo>
                  <a:cubicBezTo>
                    <a:pt x="3407" y="5678"/>
                    <a:pt x="1514" y="3786"/>
                    <a:pt x="1" y="2272"/>
                  </a:cubicBezTo>
                  <a:cubicBezTo>
                    <a:pt x="2650" y="1515"/>
                    <a:pt x="5299" y="758"/>
                    <a:pt x="8327" y="1"/>
                  </a:cubicBezTo>
                  <a:cubicBezTo>
                    <a:pt x="9841" y="1515"/>
                    <a:pt x="10219" y="3407"/>
                    <a:pt x="12112" y="416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38"/>
            <p:cNvSpPr/>
            <p:nvPr/>
          </p:nvSpPr>
          <p:spPr>
            <a:xfrm>
              <a:off x="1496550" y="3429925"/>
              <a:ext cx="264950" cy="141950"/>
            </a:xfrm>
            <a:custGeom>
              <a:rect b="b" l="l" r="r" t="t"/>
              <a:pathLst>
                <a:path extrusionOk="0" h="5678" w="10598">
                  <a:moveTo>
                    <a:pt x="10598" y="1136"/>
                  </a:moveTo>
                  <a:cubicBezTo>
                    <a:pt x="7191" y="1136"/>
                    <a:pt x="1893" y="5678"/>
                    <a:pt x="0" y="1515"/>
                  </a:cubicBezTo>
                  <a:cubicBezTo>
                    <a:pt x="3028" y="379"/>
                    <a:pt x="6813" y="379"/>
                    <a:pt x="9841" y="1"/>
                  </a:cubicBezTo>
                  <a:cubicBezTo>
                    <a:pt x="10598" y="1"/>
                    <a:pt x="10598" y="379"/>
                    <a:pt x="10598" y="11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38"/>
            <p:cNvSpPr/>
            <p:nvPr/>
          </p:nvSpPr>
          <p:spPr>
            <a:xfrm>
              <a:off x="2130500" y="3534025"/>
              <a:ext cx="1372000" cy="198700"/>
            </a:xfrm>
            <a:custGeom>
              <a:rect b="b" l="l" r="r" t="t"/>
              <a:pathLst>
                <a:path extrusionOk="0" h="7948" w="54880">
                  <a:moveTo>
                    <a:pt x="54880" y="757"/>
                  </a:moveTo>
                  <a:cubicBezTo>
                    <a:pt x="51473" y="6434"/>
                    <a:pt x="38227" y="378"/>
                    <a:pt x="33306" y="4542"/>
                  </a:cubicBezTo>
                  <a:cubicBezTo>
                    <a:pt x="23087" y="3406"/>
                    <a:pt x="12869" y="5677"/>
                    <a:pt x="4542" y="7948"/>
                  </a:cubicBezTo>
                  <a:cubicBezTo>
                    <a:pt x="3028" y="6813"/>
                    <a:pt x="1893" y="5677"/>
                    <a:pt x="0" y="4920"/>
                  </a:cubicBezTo>
                  <a:cubicBezTo>
                    <a:pt x="7948" y="3028"/>
                    <a:pt x="16275" y="2271"/>
                    <a:pt x="24980" y="1135"/>
                  </a:cubicBezTo>
                  <a:cubicBezTo>
                    <a:pt x="28008" y="757"/>
                    <a:pt x="31414" y="378"/>
                    <a:pt x="34820" y="378"/>
                  </a:cubicBezTo>
                  <a:cubicBezTo>
                    <a:pt x="37470" y="378"/>
                    <a:pt x="40119" y="0"/>
                    <a:pt x="43147" y="0"/>
                  </a:cubicBezTo>
                  <a:cubicBezTo>
                    <a:pt x="46931" y="0"/>
                    <a:pt x="50716" y="757"/>
                    <a:pt x="54880" y="113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38"/>
            <p:cNvSpPr/>
            <p:nvPr/>
          </p:nvSpPr>
          <p:spPr>
            <a:xfrm>
              <a:off x="5139400" y="3657025"/>
              <a:ext cx="170325" cy="227100"/>
            </a:xfrm>
            <a:custGeom>
              <a:rect b="b" l="l" r="r" t="t"/>
              <a:pathLst>
                <a:path extrusionOk="0" h="9084" w="6813">
                  <a:moveTo>
                    <a:pt x="0" y="0"/>
                  </a:moveTo>
                  <a:cubicBezTo>
                    <a:pt x="1514" y="379"/>
                    <a:pt x="3028" y="1136"/>
                    <a:pt x="4542" y="1514"/>
                  </a:cubicBezTo>
                  <a:cubicBezTo>
                    <a:pt x="4920" y="4542"/>
                    <a:pt x="5299" y="7191"/>
                    <a:pt x="6813" y="9084"/>
                  </a:cubicBezTo>
                  <a:cubicBezTo>
                    <a:pt x="2649" y="8705"/>
                    <a:pt x="1135" y="4163"/>
                    <a:pt x="3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38"/>
            <p:cNvSpPr/>
            <p:nvPr/>
          </p:nvSpPr>
          <p:spPr>
            <a:xfrm>
              <a:off x="3634950" y="3581325"/>
              <a:ext cx="1296300" cy="340650"/>
            </a:xfrm>
            <a:custGeom>
              <a:rect b="b" l="l" r="r" t="t"/>
              <a:pathLst>
                <a:path extrusionOk="0" h="13626" w="51852">
                  <a:moveTo>
                    <a:pt x="0" y="0"/>
                  </a:moveTo>
                  <a:cubicBezTo>
                    <a:pt x="20438" y="757"/>
                    <a:pt x="36334" y="5299"/>
                    <a:pt x="51852" y="10598"/>
                  </a:cubicBezTo>
                  <a:cubicBezTo>
                    <a:pt x="48824" y="11733"/>
                    <a:pt x="43525" y="9462"/>
                    <a:pt x="39740" y="8705"/>
                  </a:cubicBezTo>
                  <a:cubicBezTo>
                    <a:pt x="34063" y="7570"/>
                    <a:pt x="28764" y="7191"/>
                    <a:pt x="23844" y="7191"/>
                  </a:cubicBezTo>
                  <a:cubicBezTo>
                    <a:pt x="25358" y="7948"/>
                    <a:pt x="27251" y="8327"/>
                    <a:pt x="29143" y="8705"/>
                  </a:cubicBezTo>
                  <a:cubicBezTo>
                    <a:pt x="34820" y="9841"/>
                    <a:pt x="41254" y="10976"/>
                    <a:pt x="46931" y="12112"/>
                  </a:cubicBezTo>
                  <a:cubicBezTo>
                    <a:pt x="45796" y="13626"/>
                    <a:pt x="43903" y="12490"/>
                    <a:pt x="42768" y="12112"/>
                  </a:cubicBezTo>
                  <a:cubicBezTo>
                    <a:pt x="37848" y="11355"/>
                    <a:pt x="30657" y="9841"/>
                    <a:pt x="25358" y="10598"/>
                  </a:cubicBezTo>
                  <a:cubicBezTo>
                    <a:pt x="23844" y="2271"/>
                    <a:pt x="2650" y="7191"/>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38"/>
            <p:cNvSpPr/>
            <p:nvPr/>
          </p:nvSpPr>
          <p:spPr>
            <a:xfrm>
              <a:off x="5385400" y="3685400"/>
              <a:ext cx="47325" cy="47325"/>
            </a:xfrm>
            <a:custGeom>
              <a:rect b="b" l="l" r="r" t="t"/>
              <a:pathLst>
                <a:path extrusionOk="0" h="1893" w="1893">
                  <a:moveTo>
                    <a:pt x="0" y="1"/>
                  </a:moveTo>
                  <a:cubicBezTo>
                    <a:pt x="757" y="1"/>
                    <a:pt x="1514" y="379"/>
                    <a:pt x="1893" y="758"/>
                  </a:cubicBezTo>
                  <a:cubicBezTo>
                    <a:pt x="1893" y="1136"/>
                    <a:pt x="1893" y="1515"/>
                    <a:pt x="1893" y="1893"/>
                  </a:cubicBezTo>
                  <a:cubicBezTo>
                    <a:pt x="1514" y="1136"/>
                    <a:pt x="0" y="1136"/>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38"/>
            <p:cNvSpPr/>
            <p:nvPr/>
          </p:nvSpPr>
          <p:spPr>
            <a:xfrm>
              <a:off x="1581700" y="3496175"/>
              <a:ext cx="321725" cy="160875"/>
            </a:xfrm>
            <a:custGeom>
              <a:rect b="b" l="l" r="r" t="t"/>
              <a:pathLst>
                <a:path extrusionOk="0" h="6435" w="12869">
                  <a:moveTo>
                    <a:pt x="12869" y="4163"/>
                  </a:moveTo>
                  <a:cubicBezTo>
                    <a:pt x="8327" y="6434"/>
                    <a:pt x="3407" y="4920"/>
                    <a:pt x="1" y="2271"/>
                  </a:cubicBezTo>
                  <a:cubicBezTo>
                    <a:pt x="2650" y="1514"/>
                    <a:pt x="5678" y="757"/>
                    <a:pt x="7949" y="0"/>
                  </a:cubicBezTo>
                  <a:cubicBezTo>
                    <a:pt x="9463" y="1514"/>
                    <a:pt x="10598" y="3406"/>
                    <a:pt x="12869" y="416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38"/>
            <p:cNvSpPr/>
            <p:nvPr/>
          </p:nvSpPr>
          <p:spPr>
            <a:xfrm>
              <a:off x="1260000" y="3477250"/>
              <a:ext cx="208175" cy="113550"/>
            </a:xfrm>
            <a:custGeom>
              <a:rect b="b" l="l" r="r" t="t"/>
              <a:pathLst>
                <a:path extrusionOk="0" h="4542" w="8327">
                  <a:moveTo>
                    <a:pt x="8327" y="2649"/>
                  </a:moveTo>
                  <a:cubicBezTo>
                    <a:pt x="6435" y="3406"/>
                    <a:pt x="4542" y="3785"/>
                    <a:pt x="2650" y="4542"/>
                  </a:cubicBezTo>
                  <a:cubicBezTo>
                    <a:pt x="1514" y="3785"/>
                    <a:pt x="757" y="3028"/>
                    <a:pt x="0" y="1893"/>
                  </a:cubicBezTo>
                  <a:cubicBezTo>
                    <a:pt x="2271" y="1514"/>
                    <a:pt x="4542" y="757"/>
                    <a:pt x="6813" y="0"/>
                  </a:cubicBezTo>
                  <a:cubicBezTo>
                    <a:pt x="7570" y="757"/>
                    <a:pt x="7949" y="1514"/>
                    <a:pt x="8327" y="264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38"/>
            <p:cNvSpPr/>
            <p:nvPr/>
          </p:nvSpPr>
          <p:spPr>
            <a:xfrm>
              <a:off x="5480025" y="3732700"/>
              <a:ext cx="104100" cy="274425"/>
            </a:xfrm>
            <a:custGeom>
              <a:rect b="b" l="l" r="r" t="t"/>
              <a:pathLst>
                <a:path extrusionOk="0" h="10977" w="4164">
                  <a:moveTo>
                    <a:pt x="379" y="1"/>
                  </a:moveTo>
                  <a:cubicBezTo>
                    <a:pt x="1893" y="379"/>
                    <a:pt x="2650" y="1515"/>
                    <a:pt x="4163" y="2272"/>
                  </a:cubicBezTo>
                  <a:cubicBezTo>
                    <a:pt x="3785" y="4543"/>
                    <a:pt x="3406" y="8327"/>
                    <a:pt x="3785" y="10977"/>
                  </a:cubicBezTo>
                  <a:cubicBezTo>
                    <a:pt x="1893" y="10598"/>
                    <a:pt x="1514" y="8706"/>
                    <a:pt x="1136" y="7192"/>
                  </a:cubicBezTo>
                  <a:cubicBezTo>
                    <a:pt x="379" y="4921"/>
                    <a:pt x="0" y="3029"/>
                    <a:pt x="379"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38"/>
            <p:cNvSpPr/>
            <p:nvPr/>
          </p:nvSpPr>
          <p:spPr>
            <a:xfrm>
              <a:off x="5394850" y="3742175"/>
              <a:ext cx="47350" cy="141950"/>
            </a:xfrm>
            <a:custGeom>
              <a:rect b="b" l="l" r="r" t="t"/>
              <a:pathLst>
                <a:path extrusionOk="0" h="5678" w="1894">
                  <a:moveTo>
                    <a:pt x="1" y="379"/>
                  </a:moveTo>
                  <a:cubicBezTo>
                    <a:pt x="758" y="0"/>
                    <a:pt x="758" y="757"/>
                    <a:pt x="1515" y="379"/>
                  </a:cubicBezTo>
                  <a:cubicBezTo>
                    <a:pt x="1515" y="2650"/>
                    <a:pt x="1893" y="4164"/>
                    <a:pt x="1893" y="5678"/>
                  </a:cubicBezTo>
                  <a:cubicBezTo>
                    <a:pt x="1136" y="4164"/>
                    <a:pt x="1" y="2650"/>
                    <a:pt x="1"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38"/>
            <p:cNvSpPr/>
            <p:nvPr/>
          </p:nvSpPr>
          <p:spPr>
            <a:xfrm>
              <a:off x="1193775" y="3534025"/>
              <a:ext cx="179800" cy="189250"/>
            </a:xfrm>
            <a:custGeom>
              <a:rect b="b" l="l" r="r" t="t"/>
              <a:pathLst>
                <a:path extrusionOk="0" h="7570" w="7192">
                  <a:moveTo>
                    <a:pt x="7191" y="7191"/>
                  </a:moveTo>
                  <a:cubicBezTo>
                    <a:pt x="7191" y="7570"/>
                    <a:pt x="6434" y="7191"/>
                    <a:pt x="6056" y="7570"/>
                  </a:cubicBezTo>
                  <a:cubicBezTo>
                    <a:pt x="3406" y="5677"/>
                    <a:pt x="757" y="3785"/>
                    <a:pt x="0" y="378"/>
                  </a:cubicBezTo>
                  <a:cubicBezTo>
                    <a:pt x="379" y="378"/>
                    <a:pt x="757" y="378"/>
                    <a:pt x="757" y="0"/>
                  </a:cubicBezTo>
                  <a:cubicBezTo>
                    <a:pt x="2271" y="3028"/>
                    <a:pt x="4542" y="5299"/>
                    <a:pt x="7191" y="719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38"/>
            <p:cNvSpPr/>
            <p:nvPr/>
          </p:nvSpPr>
          <p:spPr>
            <a:xfrm>
              <a:off x="1326225" y="3562400"/>
              <a:ext cx="312275" cy="141950"/>
            </a:xfrm>
            <a:custGeom>
              <a:rect b="b" l="l" r="r" t="t"/>
              <a:pathLst>
                <a:path extrusionOk="0" h="5678" w="12491">
                  <a:moveTo>
                    <a:pt x="12491" y="3407"/>
                  </a:moveTo>
                  <a:cubicBezTo>
                    <a:pt x="10220" y="4164"/>
                    <a:pt x="7570" y="5678"/>
                    <a:pt x="5300" y="5299"/>
                  </a:cubicBezTo>
                  <a:cubicBezTo>
                    <a:pt x="3029" y="4921"/>
                    <a:pt x="1893" y="2271"/>
                    <a:pt x="1" y="1893"/>
                  </a:cubicBezTo>
                  <a:cubicBezTo>
                    <a:pt x="2272" y="1893"/>
                    <a:pt x="4921" y="0"/>
                    <a:pt x="6813" y="379"/>
                  </a:cubicBezTo>
                  <a:cubicBezTo>
                    <a:pt x="8706" y="379"/>
                    <a:pt x="9841" y="3785"/>
                    <a:pt x="12491" y="340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38"/>
            <p:cNvSpPr/>
            <p:nvPr/>
          </p:nvSpPr>
          <p:spPr>
            <a:xfrm>
              <a:off x="2225125" y="3657025"/>
              <a:ext cx="1201675" cy="662350"/>
            </a:xfrm>
            <a:custGeom>
              <a:rect b="b" l="l" r="r" t="t"/>
              <a:pathLst>
                <a:path extrusionOk="0" h="26494" w="48067">
                  <a:moveTo>
                    <a:pt x="28386" y="0"/>
                  </a:moveTo>
                  <a:cubicBezTo>
                    <a:pt x="28386" y="757"/>
                    <a:pt x="27250" y="1514"/>
                    <a:pt x="26494" y="2271"/>
                  </a:cubicBezTo>
                  <a:cubicBezTo>
                    <a:pt x="25358" y="3406"/>
                    <a:pt x="24223" y="4542"/>
                    <a:pt x="23844" y="6813"/>
                  </a:cubicBezTo>
                  <a:cubicBezTo>
                    <a:pt x="22709" y="8327"/>
                    <a:pt x="20059" y="8705"/>
                    <a:pt x="18546" y="10219"/>
                  </a:cubicBezTo>
                  <a:cubicBezTo>
                    <a:pt x="18924" y="12111"/>
                    <a:pt x="21195" y="13625"/>
                    <a:pt x="22330" y="15139"/>
                  </a:cubicBezTo>
                  <a:cubicBezTo>
                    <a:pt x="22709" y="15896"/>
                    <a:pt x="22709" y="16653"/>
                    <a:pt x="23466" y="17410"/>
                  </a:cubicBezTo>
                  <a:cubicBezTo>
                    <a:pt x="25358" y="20816"/>
                    <a:pt x="29143" y="22330"/>
                    <a:pt x="33685" y="23087"/>
                  </a:cubicBezTo>
                  <a:cubicBezTo>
                    <a:pt x="37469" y="23466"/>
                    <a:pt x="43903" y="23087"/>
                    <a:pt x="47688" y="24223"/>
                  </a:cubicBezTo>
                  <a:cubicBezTo>
                    <a:pt x="47688" y="24980"/>
                    <a:pt x="48067" y="25358"/>
                    <a:pt x="48067" y="26493"/>
                  </a:cubicBezTo>
                  <a:cubicBezTo>
                    <a:pt x="39362" y="25737"/>
                    <a:pt x="30657" y="26115"/>
                    <a:pt x="22330" y="26115"/>
                  </a:cubicBezTo>
                  <a:cubicBezTo>
                    <a:pt x="14761" y="26493"/>
                    <a:pt x="7570" y="25358"/>
                    <a:pt x="757" y="26493"/>
                  </a:cubicBezTo>
                  <a:cubicBezTo>
                    <a:pt x="0" y="26493"/>
                    <a:pt x="1893" y="25358"/>
                    <a:pt x="2271" y="24601"/>
                  </a:cubicBezTo>
                  <a:cubicBezTo>
                    <a:pt x="8327" y="23844"/>
                    <a:pt x="15139" y="23466"/>
                    <a:pt x="21195" y="22330"/>
                  </a:cubicBezTo>
                  <a:cubicBezTo>
                    <a:pt x="20059" y="21195"/>
                    <a:pt x="18167" y="21952"/>
                    <a:pt x="17032" y="21952"/>
                  </a:cubicBezTo>
                  <a:cubicBezTo>
                    <a:pt x="12490" y="21952"/>
                    <a:pt x="7570" y="22709"/>
                    <a:pt x="3406" y="23087"/>
                  </a:cubicBezTo>
                  <a:cubicBezTo>
                    <a:pt x="3785" y="21195"/>
                    <a:pt x="6056" y="21573"/>
                    <a:pt x="7191" y="21195"/>
                  </a:cubicBezTo>
                  <a:cubicBezTo>
                    <a:pt x="11733" y="20816"/>
                    <a:pt x="17410" y="20816"/>
                    <a:pt x="21573" y="20059"/>
                  </a:cubicBezTo>
                  <a:cubicBezTo>
                    <a:pt x="19302" y="18545"/>
                    <a:pt x="15896" y="19681"/>
                    <a:pt x="13247" y="19681"/>
                  </a:cubicBezTo>
                  <a:cubicBezTo>
                    <a:pt x="10219" y="19681"/>
                    <a:pt x="6813" y="19681"/>
                    <a:pt x="4542" y="20059"/>
                  </a:cubicBezTo>
                  <a:cubicBezTo>
                    <a:pt x="4542" y="18545"/>
                    <a:pt x="6434" y="18924"/>
                    <a:pt x="7191" y="18924"/>
                  </a:cubicBezTo>
                  <a:cubicBezTo>
                    <a:pt x="10597" y="18545"/>
                    <a:pt x="14382" y="18167"/>
                    <a:pt x="17789" y="18167"/>
                  </a:cubicBezTo>
                  <a:cubicBezTo>
                    <a:pt x="18924" y="18167"/>
                    <a:pt x="20059" y="18545"/>
                    <a:pt x="20816" y="17789"/>
                  </a:cubicBezTo>
                  <a:cubicBezTo>
                    <a:pt x="20059" y="16275"/>
                    <a:pt x="17410" y="16653"/>
                    <a:pt x="15896" y="16653"/>
                  </a:cubicBezTo>
                  <a:cubicBezTo>
                    <a:pt x="12111" y="16653"/>
                    <a:pt x="8327" y="17410"/>
                    <a:pt x="4920" y="17032"/>
                  </a:cubicBezTo>
                  <a:cubicBezTo>
                    <a:pt x="5299" y="14382"/>
                    <a:pt x="4920" y="11733"/>
                    <a:pt x="4542" y="9462"/>
                  </a:cubicBezTo>
                  <a:cubicBezTo>
                    <a:pt x="9084" y="8705"/>
                    <a:pt x="13247" y="7570"/>
                    <a:pt x="17789" y="7191"/>
                  </a:cubicBezTo>
                  <a:cubicBezTo>
                    <a:pt x="17032" y="5677"/>
                    <a:pt x="15518" y="6434"/>
                    <a:pt x="14382" y="6813"/>
                  </a:cubicBezTo>
                  <a:cubicBezTo>
                    <a:pt x="11733" y="6813"/>
                    <a:pt x="9084" y="7191"/>
                    <a:pt x="6813" y="7570"/>
                  </a:cubicBezTo>
                  <a:cubicBezTo>
                    <a:pt x="6056" y="7948"/>
                    <a:pt x="4542" y="8705"/>
                    <a:pt x="3785" y="7948"/>
                  </a:cubicBezTo>
                  <a:cubicBezTo>
                    <a:pt x="3785" y="6813"/>
                    <a:pt x="5299" y="6813"/>
                    <a:pt x="5677" y="6813"/>
                  </a:cubicBezTo>
                  <a:cubicBezTo>
                    <a:pt x="9462" y="5677"/>
                    <a:pt x="14382" y="4920"/>
                    <a:pt x="18924" y="4163"/>
                  </a:cubicBezTo>
                  <a:cubicBezTo>
                    <a:pt x="20438" y="3785"/>
                    <a:pt x="22709" y="4163"/>
                    <a:pt x="23844" y="3028"/>
                  </a:cubicBezTo>
                  <a:cubicBezTo>
                    <a:pt x="22330" y="1893"/>
                    <a:pt x="20059" y="2650"/>
                    <a:pt x="17789" y="2650"/>
                  </a:cubicBezTo>
                  <a:cubicBezTo>
                    <a:pt x="14004" y="3028"/>
                    <a:pt x="9841" y="3785"/>
                    <a:pt x="6434" y="4542"/>
                  </a:cubicBezTo>
                  <a:cubicBezTo>
                    <a:pt x="4920" y="4920"/>
                    <a:pt x="2649" y="6813"/>
                    <a:pt x="1893" y="4920"/>
                  </a:cubicBezTo>
                  <a:cubicBezTo>
                    <a:pt x="9462" y="1893"/>
                    <a:pt x="19302" y="1514"/>
                    <a:pt x="28386" y="0"/>
                  </a:cubicBezTo>
                  <a:close/>
                  <a:moveTo>
                    <a:pt x="7570" y="13625"/>
                  </a:moveTo>
                  <a:cubicBezTo>
                    <a:pt x="9841" y="13247"/>
                    <a:pt x="12490" y="13625"/>
                    <a:pt x="14004" y="12490"/>
                  </a:cubicBezTo>
                  <a:cubicBezTo>
                    <a:pt x="12111" y="11354"/>
                    <a:pt x="9084" y="12490"/>
                    <a:pt x="7570" y="1362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38"/>
            <p:cNvSpPr/>
            <p:nvPr/>
          </p:nvSpPr>
          <p:spPr>
            <a:xfrm>
              <a:off x="1165375" y="3581325"/>
              <a:ext cx="123025" cy="141950"/>
            </a:xfrm>
            <a:custGeom>
              <a:rect b="b" l="l" r="r" t="t"/>
              <a:pathLst>
                <a:path extrusionOk="0" h="5678" w="4921">
                  <a:moveTo>
                    <a:pt x="1" y="0"/>
                  </a:moveTo>
                  <a:cubicBezTo>
                    <a:pt x="1136" y="2271"/>
                    <a:pt x="2272" y="4542"/>
                    <a:pt x="4921" y="5678"/>
                  </a:cubicBezTo>
                  <a:cubicBezTo>
                    <a:pt x="1515" y="5678"/>
                    <a:pt x="1" y="3028"/>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38"/>
            <p:cNvSpPr/>
            <p:nvPr/>
          </p:nvSpPr>
          <p:spPr>
            <a:xfrm>
              <a:off x="5612475" y="3836800"/>
              <a:ext cx="85200" cy="208175"/>
            </a:xfrm>
            <a:custGeom>
              <a:rect b="b" l="l" r="r" t="t"/>
              <a:pathLst>
                <a:path extrusionOk="0" h="8327" w="3408">
                  <a:moveTo>
                    <a:pt x="1515" y="0"/>
                  </a:moveTo>
                  <a:cubicBezTo>
                    <a:pt x="2272" y="757"/>
                    <a:pt x="3029" y="1136"/>
                    <a:pt x="3407" y="1514"/>
                  </a:cubicBezTo>
                  <a:cubicBezTo>
                    <a:pt x="3029" y="3407"/>
                    <a:pt x="3407" y="6434"/>
                    <a:pt x="3029" y="8327"/>
                  </a:cubicBezTo>
                  <a:cubicBezTo>
                    <a:pt x="1" y="7570"/>
                    <a:pt x="1893" y="2650"/>
                    <a:pt x="15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38"/>
            <p:cNvSpPr/>
            <p:nvPr/>
          </p:nvSpPr>
          <p:spPr>
            <a:xfrm>
              <a:off x="5735500" y="3903025"/>
              <a:ext cx="56775" cy="113575"/>
            </a:xfrm>
            <a:custGeom>
              <a:rect b="b" l="l" r="r" t="t"/>
              <a:pathLst>
                <a:path extrusionOk="0" h="4543" w="2271">
                  <a:moveTo>
                    <a:pt x="379" y="1"/>
                  </a:moveTo>
                  <a:cubicBezTo>
                    <a:pt x="1892" y="379"/>
                    <a:pt x="2271" y="1893"/>
                    <a:pt x="1892" y="4164"/>
                  </a:cubicBezTo>
                  <a:cubicBezTo>
                    <a:pt x="1135" y="4542"/>
                    <a:pt x="757" y="4542"/>
                    <a:pt x="0" y="4542"/>
                  </a:cubicBezTo>
                  <a:cubicBezTo>
                    <a:pt x="0" y="3028"/>
                    <a:pt x="379" y="1514"/>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38"/>
            <p:cNvSpPr/>
            <p:nvPr/>
          </p:nvSpPr>
          <p:spPr>
            <a:xfrm>
              <a:off x="1572250" y="3685400"/>
              <a:ext cx="728575" cy="643425"/>
            </a:xfrm>
            <a:custGeom>
              <a:rect b="b" l="l" r="r" t="t"/>
              <a:pathLst>
                <a:path extrusionOk="0" h="25737" w="29143">
                  <a:moveTo>
                    <a:pt x="17410" y="2271"/>
                  </a:moveTo>
                  <a:cubicBezTo>
                    <a:pt x="13247" y="1515"/>
                    <a:pt x="7191" y="3028"/>
                    <a:pt x="4542" y="5678"/>
                  </a:cubicBezTo>
                  <a:cubicBezTo>
                    <a:pt x="3407" y="7192"/>
                    <a:pt x="2650" y="10976"/>
                    <a:pt x="2650" y="14004"/>
                  </a:cubicBezTo>
                  <a:cubicBezTo>
                    <a:pt x="3028" y="18167"/>
                    <a:pt x="6056" y="21574"/>
                    <a:pt x="8705" y="23845"/>
                  </a:cubicBezTo>
                  <a:cubicBezTo>
                    <a:pt x="5299" y="23088"/>
                    <a:pt x="757" y="18167"/>
                    <a:pt x="0" y="14383"/>
                  </a:cubicBezTo>
                  <a:cubicBezTo>
                    <a:pt x="0" y="11733"/>
                    <a:pt x="379" y="7949"/>
                    <a:pt x="1893" y="6056"/>
                  </a:cubicBezTo>
                  <a:cubicBezTo>
                    <a:pt x="2650" y="4921"/>
                    <a:pt x="5677" y="2650"/>
                    <a:pt x="6813" y="2271"/>
                  </a:cubicBezTo>
                  <a:cubicBezTo>
                    <a:pt x="7948" y="1515"/>
                    <a:pt x="9462" y="1515"/>
                    <a:pt x="10598" y="1515"/>
                  </a:cubicBezTo>
                  <a:cubicBezTo>
                    <a:pt x="13625" y="758"/>
                    <a:pt x="19303" y="1"/>
                    <a:pt x="22709" y="1893"/>
                  </a:cubicBezTo>
                  <a:cubicBezTo>
                    <a:pt x="24601" y="3028"/>
                    <a:pt x="27251" y="6435"/>
                    <a:pt x="28008" y="8327"/>
                  </a:cubicBezTo>
                  <a:cubicBezTo>
                    <a:pt x="29143" y="12112"/>
                    <a:pt x="28386" y="19303"/>
                    <a:pt x="25358" y="21952"/>
                  </a:cubicBezTo>
                  <a:cubicBezTo>
                    <a:pt x="24223" y="22709"/>
                    <a:pt x="21573" y="24602"/>
                    <a:pt x="19681" y="24602"/>
                  </a:cubicBezTo>
                  <a:cubicBezTo>
                    <a:pt x="11733" y="25737"/>
                    <a:pt x="6056" y="19681"/>
                    <a:pt x="4920" y="14383"/>
                  </a:cubicBezTo>
                  <a:cubicBezTo>
                    <a:pt x="3407" y="4542"/>
                    <a:pt x="10219" y="3785"/>
                    <a:pt x="17410" y="2271"/>
                  </a:cubicBezTo>
                  <a:close/>
                  <a:moveTo>
                    <a:pt x="20060" y="3028"/>
                  </a:moveTo>
                  <a:cubicBezTo>
                    <a:pt x="20060" y="3028"/>
                    <a:pt x="20438" y="3407"/>
                    <a:pt x="20438" y="3785"/>
                  </a:cubicBezTo>
                  <a:cubicBezTo>
                    <a:pt x="21195" y="3785"/>
                    <a:pt x="21573" y="3407"/>
                    <a:pt x="21952" y="3028"/>
                  </a:cubicBezTo>
                  <a:cubicBezTo>
                    <a:pt x="21573" y="1893"/>
                    <a:pt x="20060" y="1893"/>
                    <a:pt x="20060" y="3028"/>
                  </a:cubicBezTo>
                  <a:close/>
                  <a:moveTo>
                    <a:pt x="8327" y="5678"/>
                  </a:moveTo>
                  <a:cubicBezTo>
                    <a:pt x="3028" y="12869"/>
                    <a:pt x="7191" y="23466"/>
                    <a:pt x="17032" y="21574"/>
                  </a:cubicBezTo>
                  <a:cubicBezTo>
                    <a:pt x="17032" y="21952"/>
                    <a:pt x="16653" y="22709"/>
                    <a:pt x="17032" y="23088"/>
                  </a:cubicBezTo>
                  <a:cubicBezTo>
                    <a:pt x="17789" y="23466"/>
                    <a:pt x="18546" y="23088"/>
                    <a:pt x="18924" y="22709"/>
                  </a:cubicBezTo>
                  <a:cubicBezTo>
                    <a:pt x="19303" y="21952"/>
                    <a:pt x="18924" y="21574"/>
                    <a:pt x="18924" y="20817"/>
                  </a:cubicBezTo>
                  <a:cubicBezTo>
                    <a:pt x="21952" y="19681"/>
                    <a:pt x="25358" y="17789"/>
                    <a:pt x="24601" y="12869"/>
                  </a:cubicBezTo>
                  <a:cubicBezTo>
                    <a:pt x="24980" y="13247"/>
                    <a:pt x="24980" y="14004"/>
                    <a:pt x="26115" y="14004"/>
                  </a:cubicBezTo>
                  <a:cubicBezTo>
                    <a:pt x="28386" y="12490"/>
                    <a:pt x="24980" y="9841"/>
                    <a:pt x="24223" y="12490"/>
                  </a:cubicBezTo>
                  <a:cubicBezTo>
                    <a:pt x="24223" y="5678"/>
                    <a:pt x="14382" y="1515"/>
                    <a:pt x="8327" y="5678"/>
                  </a:cubicBezTo>
                  <a:close/>
                  <a:moveTo>
                    <a:pt x="23087" y="7570"/>
                  </a:moveTo>
                  <a:cubicBezTo>
                    <a:pt x="23466" y="7949"/>
                    <a:pt x="24223" y="8327"/>
                    <a:pt x="24980" y="8706"/>
                  </a:cubicBezTo>
                  <a:cubicBezTo>
                    <a:pt x="27629" y="6435"/>
                    <a:pt x="23466" y="3785"/>
                    <a:pt x="23087" y="7570"/>
                  </a:cubicBezTo>
                  <a:close/>
                  <a:moveTo>
                    <a:pt x="25358" y="19681"/>
                  </a:moveTo>
                  <a:cubicBezTo>
                    <a:pt x="26115" y="19681"/>
                    <a:pt x="26494" y="17789"/>
                    <a:pt x="25737" y="17032"/>
                  </a:cubicBezTo>
                  <a:cubicBezTo>
                    <a:pt x="23844" y="16275"/>
                    <a:pt x="23844" y="19681"/>
                    <a:pt x="25358" y="19681"/>
                  </a:cubicBezTo>
                  <a:close/>
                  <a:moveTo>
                    <a:pt x="23844" y="20817"/>
                  </a:moveTo>
                  <a:cubicBezTo>
                    <a:pt x="23466" y="18167"/>
                    <a:pt x="19681" y="21574"/>
                    <a:pt x="21952" y="22709"/>
                  </a:cubicBezTo>
                  <a:cubicBezTo>
                    <a:pt x="23844" y="23088"/>
                    <a:pt x="24223" y="21574"/>
                    <a:pt x="23844" y="2081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38"/>
            <p:cNvSpPr/>
            <p:nvPr/>
          </p:nvSpPr>
          <p:spPr>
            <a:xfrm>
              <a:off x="4287825" y="3874650"/>
              <a:ext cx="454175" cy="104100"/>
            </a:xfrm>
            <a:custGeom>
              <a:rect b="b" l="l" r="r" t="t"/>
              <a:pathLst>
                <a:path extrusionOk="0" h="4164" w="18167">
                  <a:moveTo>
                    <a:pt x="0" y="0"/>
                  </a:moveTo>
                  <a:cubicBezTo>
                    <a:pt x="6056" y="0"/>
                    <a:pt x="12868" y="1514"/>
                    <a:pt x="18167" y="2649"/>
                  </a:cubicBezTo>
                  <a:cubicBezTo>
                    <a:pt x="18167" y="3406"/>
                    <a:pt x="17410" y="3406"/>
                    <a:pt x="17032" y="4163"/>
                  </a:cubicBezTo>
                  <a:cubicBezTo>
                    <a:pt x="12111" y="3028"/>
                    <a:pt x="6813" y="1514"/>
                    <a:pt x="1136" y="1893"/>
                  </a:cubicBezTo>
                  <a:cubicBezTo>
                    <a:pt x="379" y="1514"/>
                    <a:pt x="757" y="37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38"/>
            <p:cNvSpPr/>
            <p:nvPr/>
          </p:nvSpPr>
          <p:spPr>
            <a:xfrm>
              <a:off x="4704150" y="3931400"/>
              <a:ext cx="633950" cy="501525"/>
            </a:xfrm>
            <a:custGeom>
              <a:rect b="b" l="l" r="r" t="t"/>
              <a:pathLst>
                <a:path extrusionOk="0" h="20061" w="25358">
                  <a:moveTo>
                    <a:pt x="11354" y="1"/>
                  </a:moveTo>
                  <a:cubicBezTo>
                    <a:pt x="11354" y="758"/>
                    <a:pt x="10976" y="1136"/>
                    <a:pt x="11354" y="1515"/>
                  </a:cubicBezTo>
                  <a:cubicBezTo>
                    <a:pt x="12111" y="2650"/>
                    <a:pt x="14761" y="1893"/>
                    <a:pt x="14761" y="379"/>
                  </a:cubicBezTo>
                  <a:cubicBezTo>
                    <a:pt x="15518" y="379"/>
                    <a:pt x="15896" y="379"/>
                    <a:pt x="16275" y="379"/>
                  </a:cubicBezTo>
                  <a:cubicBezTo>
                    <a:pt x="16275" y="1136"/>
                    <a:pt x="15518" y="3407"/>
                    <a:pt x="17032" y="3407"/>
                  </a:cubicBezTo>
                  <a:cubicBezTo>
                    <a:pt x="17788" y="3407"/>
                    <a:pt x="18167" y="2650"/>
                    <a:pt x="18167" y="1515"/>
                  </a:cubicBezTo>
                  <a:cubicBezTo>
                    <a:pt x="18924" y="1515"/>
                    <a:pt x="19681" y="2272"/>
                    <a:pt x="20438" y="2650"/>
                  </a:cubicBezTo>
                  <a:cubicBezTo>
                    <a:pt x="19302" y="2650"/>
                    <a:pt x="19302" y="4921"/>
                    <a:pt x="20438" y="4921"/>
                  </a:cubicBezTo>
                  <a:cubicBezTo>
                    <a:pt x="21195" y="4921"/>
                    <a:pt x="21573" y="3786"/>
                    <a:pt x="21195" y="3029"/>
                  </a:cubicBezTo>
                  <a:cubicBezTo>
                    <a:pt x="22330" y="4164"/>
                    <a:pt x="23466" y="4921"/>
                    <a:pt x="23844" y="6057"/>
                  </a:cubicBezTo>
                  <a:cubicBezTo>
                    <a:pt x="22330" y="6435"/>
                    <a:pt x="22709" y="9463"/>
                    <a:pt x="23466" y="10220"/>
                  </a:cubicBezTo>
                  <a:cubicBezTo>
                    <a:pt x="24223" y="10220"/>
                    <a:pt x="24601" y="10220"/>
                    <a:pt x="25358" y="10220"/>
                  </a:cubicBezTo>
                  <a:cubicBezTo>
                    <a:pt x="25358" y="13248"/>
                    <a:pt x="23087" y="15140"/>
                    <a:pt x="20816" y="15518"/>
                  </a:cubicBezTo>
                  <a:cubicBezTo>
                    <a:pt x="20438" y="15897"/>
                    <a:pt x="20438" y="16275"/>
                    <a:pt x="20438" y="17032"/>
                  </a:cubicBezTo>
                  <a:cubicBezTo>
                    <a:pt x="17788" y="18168"/>
                    <a:pt x="14761" y="20060"/>
                    <a:pt x="11354" y="19682"/>
                  </a:cubicBezTo>
                  <a:cubicBezTo>
                    <a:pt x="4163" y="18546"/>
                    <a:pt x="1514" y="9084"/>
                    <a:pt x="6813" y="3786"/>
                  </a:cubicBezTo>
                  <a:cubicBezTo>
                    <a:pt x="3406" y="4543"/>
                    <a:pt x="379" y="11355"/>
                    <a:pt x="3028" y="15897"/>
                  </a:cubicBezTo>
                  <a:cubicBezTo>
                    <a:pt x="757" y="14383"/>
                    <a:pt x="0" y="8327"/>
                    <a:pt x="1892" y="5300"/>
                  </a:cubicBezTo>
                  <a:cubicBezTo>
                    <a:pt x="3785" y="2272"/>
                    <a:pt x="8327" y="379"/>
                    <a:pt x="11354" y="1"/>
                  </a:cubicBezTo>
                  <a:close/>
                  <a:moveTo>
                    <a:pt x="14382" y="3407"/>
                  </a:moveTo>
                  <a:cubicBezTo>
                    <a:pt x="11354" y="2650"/>
                    <a:pt x="8705" y="4164"/>
                    <a:pt x="7570" y="5678"/>
                  </a:cubicBezTo>
                  <a:cubicBezTo>
                    <a:pt x="2649" y="11355"/>
                    <a:pt x="9462" y="19682"/>
                    <a:pt x="17410" y="17789"/>
                  </a:cubicBezTo>
                  <a:cubicBezTo>
                    <a:pt x="20816" y="17032"/>
                    <a:pt x="21195" y="12869"/>
                    <a:pt x="21573" y="7192"/>
                  </a:cubicBezTo>
                  <a:cubicBezTo>
                    <a:pt x="20816" y="4921"/>
                    <a:pt x="17788" y="3786"/>
                    <a:pt x="14382" y="3407"/>
                  </a:cubicBezTo>
                  <a:close/>
                  <a:moveTo>
                    <a:pt x="22330" y="11734"/>
                  </a:moveTo>
                  <a:cubicBezTo>
                    <a:pt x="21952" y="12869"/>
                    <a:pt x="22330" y="13626"/>
                    <a:pt x="23466" y="13626"/>
                  </a:cubicBezTo>
                  <a:cubicBezTo>
                    <a:pt x="25358" y="13248"/>
                    <a:pt x="23844" y="9841"/>
                    <a:pt x="22330" y="1173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38"/>
            <p:cNvSpPr/>
            <p:nvPr/>
          </p:nvSpPr>
          <p:spPr>
            <a:xfrm>
              <a:off x="3133450" y="3836800"/>
              <a:ext cx="842150" cy="141950"/>
            </a:xfrm>
            <a:custGeom>
              <a:rect b="b" l="l" r="r" t="t"/>
              <a:pathLst>
                <a:path extrusionOk="0" h="5678" w="33686">
                  <a:moveTo>
                    <a:pt x="31793" y="2650"/>
                  </a:moveTo>
                  <a:cubicBezTo>
                    <a:pt x="32171" y="3785"/>
                    <a:pt x="33685" y="4920"/>
                    <a:pt x="33685" y="5677"/>
                  </a:cubicBezTo>
                  <a:cubicBezTo>
                    <a:pt x="23466" y="4542"/>
                    <a:pt x="11355" y="3028"/>
                    <a:pt x="1" y="3028"/>
                  </a:cubicBezTo>
                  <a:cubicBezTo>
                    <a:pt x="7949" y="0"/>
                    <a:pt x="20439" y="2650"/>
                    <a:pt x="31793" y="265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38"/>
            <p:cNvSpPr/>
            <p:nvPr/>
          </p:nvSpPr>
          <p:spPr>
            <a:xfrm>
              <a:off x="3549775" y="3959800"/>
              <a:ext cx="1182775" cy="510975"/>
            </a:xfrm>
            <a:custGeom>
              <a:rect b="b" l="l" r="r" t="t"/>
              <a:pathLst>
                <a:path extrusionOk="0" h="20439" w="47311">
                  <a:moveTo>
                    <a:pt x="31036" y="0"/>
                  </a:moveTo>
                  <a:cubicBezTo>
                    <a:pt x="35199" y="379"/>
                    <a:pt x="40498" y="1136"/>
                    <a:pt x="45418" y="1893"/>
                  </a:cubicBezTo>
                  <a:cubicBezTo>
                    <a:pt x="44661" y="3407"/>
                    <a:pt x="42769" y="5299"/>
                    <a:pt x="42769" y="8327"/>
                  </a:cubicBezTo>
                  <a:cubicBezTo>
                    <a:pt x="40498" y="7948"/>
                    <a:pt x="37470" y="6434"/>
                    <a:pt x="35199" y="7570"/>
                  </a:cubicBezTo>
                  <a:cubicBezTo>
                    <a:pt x="36335" y="9462"/>
                    <a:pt x="40876" y="8705"/>
                    <a:pt x="42769" y="10219"/>
                  </a:cubicBezTo>
                  <a:cubicBezTo>
                    <a:pt x="42390" y="11355"/>
                    <a:pt x="40876" y="10219"/>
                    <a:pt x="40119" y="10219"/>
                  </a:cubicBezTo>
                  <a:cubicBezTo>
                    <a:pt x="38227" y="9841"/>
                    <a:pt x="35578" y="9462"/>
                    <a:pt x="34064" y="9462"/>
                  </a:cubicBezTo>
                  <a:cubicBezTo>
                    <a:pt x="35956" y="11355"/>
                    <a:pt x="40119" y="11355"/>
                    <a:pt x="42769" y="12112"/>
                  </a:cubicBezTo>
                  <a:cubicBezTo>
                    <a:pt x="42769" y="13626"/>
                    <a:pt x="43904" y="14761"/>
                    <a:pt x="43904" y="15518"/>
                  </a:cubicBezTo>
                  <a:cubicBezTo>
                    <a:pt x="38227" y="13626"/>
                    <a:pt x="30279" y="13247"/>
                    <a:pt x="23845" y="12869"/>
                  </a:cubicBezTo>
                  <a:cubicBezTo>
                    <a:pt x="24223" y="14004"/>
                    <a:pt x="26873" y="14382"/>
                    <a:pt x="28387" y="14382"/>
                  </a:cubicBezTo>
                  <a:cubicBezTo>
                    <a:pt x="30279" y="14761"/>
                    <a:pt x="32171" y="15139"/>
                    <a:pt x="34064" y="15139"/>
                  </a:cubicBezTo>
                  <a:cubicBezTo>
                    <a:pt x="37470" y="15518"/>
                    <a:pt x="42390" y="15896"/>
                    <a:pt x="44661" y="17032"/>
                  </a:cubicBezTo>
                  <a:cubicBezTo>
                    <a:pt x="46175" y="17789"/>
                    <a:pt x="46554" y="19303"/>
                    <a:pt x="47310" y="20438"/>
                  </a:cubicBezTo>
                  <a:cubicBezTo>
                    <a:pt x="31036" y="19303"/>
                    <a:pt x="15897" y="17032"/>
                    <a:pt x="758" y="14761"/>
                  </a:cubicBezTo>
                  <a:cubicBezTo>
                    <a:pt x="1" y="14382"/>
                    <a:pt x="1893" y="13626"/>
                    <a:pt x="2650" y="12869"/>
                  </a:cubicBezTo>
                  <a:cubicBezTo>
                    <a:pt x="5678" y="13626"/>
                    <a:pt x="8706" y="13247"/>
                    <a:pt x="12112" y="13247"/>
                  </a:cubicBezTo>
                  <a:cubicBezTo>
                    <a:pt x="14761" y="13247"/>
                    <a:pt x="17789" y="14004"/>
                    <a:pt x="20060" y="13626"/>
                  </a:cubicBezTo>
                  <a:cubicBezTo>
                    <a:pt x="21574" y="13626"/>
                    <a:pt x="23466" y="12490"/>
                    <a:pt x="24602" y="11733"/>
                  </a:cubicBezTo>
                  <a:cubicBezTo>
                    <a:pt x="25737" y="10976"/>
                    <a:pt x="27630" y="9462"/>
                    <a:pt x="28765" y="7948"/>
                  </a:cubicBezTo>
                  <a:cubicBezTo>
                    <a:pt x="29522" y="7191"/>
                    <a:pt x="29901" y="6056"/>
                    <a:pt x="30658" y="5299"/>
                  </a:cubicBezTo>
                  <a:cubicBezTo>
                    <a:pt x="31793" y="4164"/>
                    <a:pt x="33685" y="4164"/>
                    <a:pt x="34442" y="3028"/>
                  </a:cubicBezTo>
                  <a:cubicBezTo>
                    <a:pt x="34064" y="1514"/>
                    <a:pt x="31414" y="1514"/>
                    <a:pt x="310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38"/>
            <p:cNvSpPr/>
            <p:nvPr/>
          </p:nvSpPr>
          <p:spPr>
            <a:xfrm>
              <a:off x="5338100" y="4035500"/>
              <a:ext cx="141950" cy="113550"/>
            </a:xfrm>
            <a:custGeom>
              <a:rect b="b" l="l" r="r" t="t"/>
              <a:pathLst>
                <a:path extrusionOk="0" h="4542" w="5678">
                  <a:moveTo>
                    <a:pt x="0" y="0"/>
                  </a:moveTo>
                  <a:cubicBezTo>
                    <a:pt x="1892" y="0"/>
                    <a:pt x="3785" y="1893"/>
                    <a:pt x="5677" y="2271"/>
                  </a:cubicBezTo>
                  <a:cubicBezTo>
                    <a:pt x="5299" y="3028"/>
                    <a:pt x="4920" y="3785"/>
                    <a:pt x="4920" y="4542"/>
                  </a:cubicBezTo>
                  <a:cubicBezTo>
                    <a:pt x="1892" y="4542"/>
                    <a:pt x="1135" y="1893"/>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38"/>
            <p:cNvSpPr/>
            <p:nvPr/>
          </p:nvSpPr>
          <p:spPr>
            <a:xfrm>
              <a:off x="1354625" y="3817875"/>
              <a:ext cx="463650" cy="643425"/>
            </a:xfrm>
            <a:custGeom>
              <a:rect b="b" l="l" r="r" t="t"/>
              <a:pathLst>
                <a:path extrusionOk="0" h="25737" w="18546">
                  <a:moveTo>
                    <a:pt x="0" y="0"/>
                  </a:moveTo>
                  <a:lnTo>
                    <a:pt x="379" y="0"/>
                  </a:lnTo>
                  <a:cubicBezTo>
                    <a:pt x="2271" y="4920"/>
                    <a:pt x="2650" y="10976"/>
                    <a:pt x="4542" y="15896"/>
                  </a:cubicBezTo>
                  <a:cubicBezTo>
                    <a:pt x="5677" y="18546"/>
                    <a:pt x="6813" y="20438"/>
                    <a:pt x="7191" y="23466"/>
                  </a:cubicBezTo>
                  <a:cubicBezTo>
                    <a:pt x="11733" y="23466"/>
                    <a:pt x="14382" y="20438"/>
                    <a:pt x="18546" y="22330"/>
                  </a:cubicBezTo>
                  <a:cubicBezTo>
                    <a:pt x="14382" y="23466"/>
                    <a:pt x="9462" y="24601"/>
                    <a:pt x="5299" y="25737"/>
                  </a:cubicBezTo>
                  <a:cubicBezTo>
                    <a:pt x="3785" y="17032"/>
                    <a:pt x="1136" y="9084"/>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38"/>
            <p:cNvSpPr/>
            <p:nvPr/>
          </p:nvSpPr>
          <p:spPr>
            <a:xfrm>
              <a:off x="1960175" y="3855725"/>
              <a:ext cx="160875" cy="302800"/>
            </a:xfrm>
            <a:custGeom>
              <a:rect b="b" l="l" r="r" t="t"/>
              <a:pathLst>
                <a:path extrusionOk="0" h="12112" w="6435">
                  <a:moveTo>
                    <a:pt x="1" y="0"/>
                  </a:moveTo>
                  <a:cubicBezTo>
                    <a:pt x="4921" y="0"/>
                    <a:pt x="6056" y="4163"/>
                    <a:pt x="6435" y="8705"/>
                  </a:cubicBezTo>
                  <a:cubicBezTo>
                    <a:pt x="5678" y="9462"/>
                    <a:pt x="4543" y="9841"/>
                    <a:pt x="4543" y="11354"/>
                  </a:cubicBezTo>
                  <a:cubicBezTo>
                    <a:pt x="3407" y="11354"/>
                    <a:pt x="2272" y="12111"/>
                    <a:pt x="1136" y="11733"/>
                  </a:cubicBezTo>
                  <a:cubicBezTo>
                    <a:pt x="3029" y="9084"/>
                    <a:pt x="2650" y="1893"/>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38"/>
            <p:cNvSpPr/>
            <p:nvPr/>
          </p:nvSpPr>
          <p:spPr>
            <a:xfrm>
              <a:off x="3682250" y="3978725"/>
              <a:ext cx="56800" cy="56800"/>
            </a:xfrm>
            <a:custGeom>
              <a:rect b="b" l="l" r="r" t="t"/>
              <a:pathLst>
                <a:path extrusionOk="0" h="2272" w="2272">
                  <a:moveTo>
                    <a:pt x="1" y="379"/>
                  </a:moveTo>
                  <a:cubicBezTo>
                    <a:pt x="1" y="0"/>
                    <a:pt x="758" y="379"/>
                    <a:pt x="1136" y="379"/>
                  </a:cubicBezTo>
                  <a:cubicBezTo>
                    <a:pt x="1136" y="1136"/>
                    <a:pt x="1514" y="1514"/>
                    <a:pt x="2271" y="1893"/>
                  </a:cubicBezTo>
                  <a:cubicBezTo>
                    <a:pt x="1514" y="2271"/>
                    <a:pt x="758" y="757"/>
                    <a:pt x="1"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38"/>
            <p:cNvSpPr/>
            <p:nvPr/>
          </p:nvSpPr>
          <p:spPr>
            <a:xfrm>
              <a:off x="3757950" y="3988175"/>
              <a:ext cx="47325" cy="37875"/>
            </a:xfrm>
            <a:custGeom>
              <a:rect b="b" l="l" r="r" t="t"/>
              <a:pathLst>
                <a:path extrusionOk="0" h="1515" w="1893">
                  <a:moveTo>
                    <a:pt x="0" y="379"/>
                  </a:moveTo>
                  <a:cubicBezTo>
                    <a:pt x="0" y="1"/>
                    <a:pt x="757" y="379"/>
                    <a:pt x="1136" y="1"/>
                  </a:cubicBezTo>
                  <a:cubicBezTo>
                    <a:pt x="1136" y="758"/>
                    <a:pt x="1893" y="758"/>
                    <a:pt x="1893" y="1515"/>
                  </a:cubicBezTo>
                  <a:cubicBezTo>
                    <a:pt x="757" y="1515"/>
                    <a:pt x="757" y="758"/>
                    <a:pt x="0"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38"/>
            <p:cNvSpPr/>
            <p:nvPr/>
          </p:nvSpPr>
          <p:spPr>
            <a:xfrm>
              <a:off x="3890425" y="3988175"/>
              <a:ext cx="37850" cy="18950"/>
            </a:xfrm>
            <a:custGeom>
              <a:rect b="b" l="l" r="r" t="t"/>
              <a:pathLst>
                <a:path extrusionOk="0" h="758" w="1514">
                  <a:moveTo>
                    <a:pt x="0" y="379"/>
                  </a:moveTo>
                  <a:cubicBezTo>
                    <a:pt x="0" y="1"/>
                    <a:pt x="757" y="379"/>
                    <a:pt x="1514" y="379"/>
                  </a:cubicBezTo>
                  <a:cubicBezTo>
                    <a:pt x="1135" y="758"/>
                    <a:pt x="379" y="758"/>
                    <a:pt x="0"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38"/>
            <p:cNvSpPr/>
            <p:nvPr/>
          </p:nvSpPr>
          <p:spPr>
            <a:xfrm>
              <a:off x="3370000" y="3969250"/>
              <a:ext cx="56800" cy="56800"/>
            </a:xfrm>
            <a:custGeom>
              <a:rect b="b" l="l" r="r" t="t"/>
              <a:pathLst>
                <a:path extrusionOk="0" h="2272" w="2272">
                  <a:moveTo>
                    <a:pt x="1" y="379"/>
                  </a:moveTo>
                  <a:cubicBezTo>
                    <a:pt x="1136" y="1"/>
                    <a:pt x="1515" y="1515"/>
                    <a:pt x="2272" y="1893"/>
                  </a:cubicBezTo>
                  <a:cubicBezTo>
                    <a:pt x="1515" y="2272"/>
                    <a:pt x="758" y="758"/>
                    <a:pt x="1"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38"/>
            <p:cNvSpPr/>
            <p:nvPr/>
          </p:nvSpPr>
          <p:spPr>
            <a:xfrm>
              <a:off x="3445700" y="3969250"/>
              <a:ext cx="75725" cy="66275"/>
            </a:xfrm>
            <a:custGeom>
              <a:rect b="b" l="l" r="r" t="t"/>
              <a:pathLst>
                <a:path extrusionOk="0" h="2651" w="3029">
                  <a:moveTo>
                    <a:pt x="1" y="379"/>
                  </a:moveTo>
                  <a:cubicBezTo>
                    <a:pt x="1515" y="1"/>
                    <a:pt x="2272" y="1515"/>
                    <a:pt x="3028" y="2650"/>
                  </a:cubicBezTo>
                  <a:cubicBezTo>
                    <a:pt x="1515" y="2272"/>
                    <a:pt x="1136" y="1136"/>
                    <a:pt x="1"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38"/>
            <p:cNvSpPr/>
            <p:nvPr/>
          </p:nvSpPr>
          <p:spPr>
            <a:xfrm>
              <a:off x="3530850" y="3969250"/>
              <a:ext cx="75725" cy="66275"/>
            </a:xfrm>
            <a:custGeom>
              <a:rect b="b" l="l" r="r" t="t"/>
              <a:pathLst>
                <a:path extrusionOk="0" h="2651" w="3029">
                  <a:moveTo>
                    <a:pt x="1" y="758"/>
                  </a:moveTo>
                  <a:cubicBezTo>
                    <a:pt x="1515" y="1"/>
                    <a:pt x="2272" y="1893"/>
                    <a:pt x="3029" y="2650"/>
                  </a:cubicBezTo>
                  <a:cubicBezTo>
                    <a:pt x="1515" y="2272"/>
                    <a:pt x="1136" y="1136"/>
                    <a:pt x="1" y="7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38"/>
            <p:cNvSpPr/>
            <p:nvPr/>
          </p:nvSpPr>
          <p:spPr>
            <a:xfrm>
              <a:off x="3294325" y="3978725"/>
              <a:ext cx="37850" cy="18950"/>
            </a:xfrm>
            <a:custGeom>
              <a:rect b="b" l="l" r="r" t="t"/>
              <a:pathLst>
                <a:path extrusionOk="0" h="758" w="1514">
                  <a:moveTo>
                    <a:pt x="0" y="0"/>
                  </a:moveTo>
                  <a:cubicBezTo>
                    <a:pt x="757" y="0"/>
                    <a:pt x="1514" y="0"/>
                    <a:pt x="1514" y="757"/>
                  </a:cubicBezTo>
                  <a:cubicBezTo>
                    <a:pt x="757" y="757"/>
                    <a:pt x="0" y="757"/>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38"/>
            <p:cNvSpPr/>
            <p:nvPr/>
          </p:nvSpPr>
          <p:spPr>
            <a:xfrm>
              <a:off x="4883925" y="4054425"/>
              <a:ext cx="141950" cy="217650"/>
            </a:xfrm>
            <a:custGeom>
              <a:rect b="b" l="l" r="r" t="t"/>
              <a:pathLst>
                <a:path extrusionOk="0" h="8706" w="5678">
                  <a:moveTo>
                    <a:pt x="5677" y="757"/>
                  </a:moveTo>
                  <a:cubicBezTo>
                    <a:pt x="5299" y="2649"/>
                    <a:pt x="2649" y="6056"/>
                    <a:pt x="4163" y="8705"/>
                  </a:cubicBezTo>
                  <a:cubicBezTo>
                    <a:pt x="0" y="8327"/>
                    <a:pt x="2271" y="0"/>
                    <a:pt x="5677" y="75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38"/>
            <p:cNvSpPr/>
            <p:nvPr/>
          </p:nvSpPr>
          <p:spPr>
            <a:xfrm>
              <a:off x="5517875" y="4120650"/>
              <a:ext cx="75700" cy="75725"/>
            </a:xfrm>
            <a:custGeom>
              <a:rect b="b" l="l" r="r" t="t"/>
              <a:pathLst>
                <a:path extrusionOk="0" h="3029" w="3028">
                  <a:moveTo>
                    <a:pt x="757" y="0"/>
                  </a:moveTo>
                  <a:cubicBezTo>
                    <a:pt x="1892" y="0"/>
                    <a:pt x="2271" y="379"/>
                    <a:pt x="3028" y="379"/>
                  </a:cubicBezTo>
                  <a:cubicBezTo>
                    <a:pt x="2649" y="1514"/>
                    <a:pt x="1892" y="1893"/>
                    <a:pt x="1892" y="3028"/>
                  </a:cubicBezTo>
                  <a:cubicBezTo>
                    <a:pt x="1136" y="3028"/>
                    <a:pt x="757" y="2650"/>
                    <a:pt x="0" y="2271"/>
                  </a:cubicBezTo>
                  <a:cubicBezTo>
                    <a:pt x="0" y="1136"/>
                    <a:pt x="757" y="757"/>
                    <a:pt x="7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38"/>
            <p:cNvSpPr/>
            <p:nvPr/>
          </p:nvSpPr>
          <p:spPr>
            <a:xfrm>
              <a:off x="5035300" y="4149025"/>
              <a:ext cx="132500" cy="75725"/>
            </a:xfrm>
            <a:custGeom>
              <a:rect b="b" l="l" r="r" t="t"/>
              <a:pathLst>
                <a:path extrusionOk="0" h="3029" w="5300">
                  <a:moveTo>
                    <a:pt x="1" y="1"/>
                  </a:moveTo>
                  <a:cubicBezTo>
                    <a:pt x="1515" y="1136"/>
                    <a:pt x="4164" y="1136"/>
                    <a:pt x="5299" y="3029"/>
                  </a:cubicBezTo>
                  <a:cubicBezTo>
                    <a:pt x="3786" y="2272"/>
                    <a:pt x="1136" y="1136"/>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38"/>
            <p:cNvSpPr/>
            <p:nvPr/>
          </p:nvSpPr>
          <p:spPr>
            <a:xfrm>
              <a:off x="5385400" y="4167950"/>
              <a:ext cx="56800" cy="47350"/>
            </a:xfrm>
            <a:custGeom>
              <a:rect b="b" l="l" r="r" t="t"/>
              <a:pathLst>
                <a:path extrusionOk="0" h="1894" w="2272">
                  <a:moveTo>
                    <a:pt x="0" y="379"/>
                  </a:moveTo>
                  <a:cubicBezTo>
                    <a:pt x="1136" y="379"/>
                    <a:pt x="1514" y="758"/>
                    <a:pt x="2271" y="758"/>
                  </a:cubicBezTo>
                  <a:cubicBezTo>
                    <a:pt x="2271" y="1515"/>
                    <a:pt x="1893" y="1136"/>
                    <a:pt x="1893" y="1893"/>
                  </a:cubicBezTo>
                  <a:cubicBezTo>
                    <a:pt x="1136" y="1515"/>
                    <a:pt x="0" y="1515"/>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38"/>
            <p:cNvSpPr/>
            <p:nvPr/>
          </p:nvSpPr>
          <p:spPr>
            <a:xfrm>
              <a:off x="1799325" y="3997650"/>
              <a:ext cx="151425" cy="113575"/>
            </a:xfrm>
            <a:custGeom>
              <a:rect b="b" l="l" r="r" t="t"/>
              <a:pathLst>
                <a:path extrusionOk="0" h="4543" w="6057">
                  <a:moveTo>
                    <a:pt x="1" y="0"/>
                  </a:moveTo>
                  <a:cubicBezTo>
                    <a:pt x="1893" y="1893"/>
                    <a:pt x="4542" y="2650"/>
                    <a:pt x="6056" y="4542"/>
                  </a:cubicBezTo>
                  <a:cubicBezTo>
                    <a:pt x="3785" y="4164"/>
                    <a:pt x="1893" y="1893"/>
                    <a:pt x="1" y="757"/>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38"/>
            <p:cNvSpPr/>
            <p:nvPr/>
          </p:nvSpPr>
          <p:spPr>
            <a:xfrm>
              <a:off x="5016375" y="4186875"/>
              <a:ext cx="132500" cy="94650"/>
            </a:xfrm>
            <a:custGeom>
              <a:rect b="b" l="l" r="r" t="t"/>
              <a:pathLst>
                <a:path extrusionOk="0" h="3786" w="5300">
                  <a:moveTo>
                    <a:pt x="1" y="1"/>
                  </a:moveTo>
                  <a:cubicBezTo>
                    <a:pt x="1" y="1"/>
                    <a:pt x="379" y="1"/>
                    <a:pt x="379" y="379"/>
                  </a:cubicBezTo>
                  <a:cubicBezTo>
                    <a:pt x="1136" y="758"/>
                    <a:pt x="2272" y="1136"/>
                    <a:pt x="3407" y="1893"/>
                  </a:cubicBezTo>
                  <a:cubicBezTo>
                    <a:pt x="4164" y="2272"/>
                    <a:pt x="5299" y="2650"/>
                    <a:pt x="5299" y="3407"/>
                  </a:cubicBezTo>
                  <a:cubicBezTo>
                    <a:pt x="3786" y="3786"/>
                    <a:pt x="1893" y="1515"/>
                    <a:pt x="1" y="758"/>
                  </a:cubicBez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38"/>
            <p:cNvSpPr/>
            <p:nvPr/>
          </p:nvSpPr>
          <p:spPr>
            <a:xfrm>
              <a:off x="5489475" y="4215275"/>
              <a:ext cx="56800" cy="47325"/>
            </a:xfrm>
            <a:custGeom>
              <a:rect b="b" l="l" r="r" t="t"/>
              <a:pathLst>
                <a:path extrusionOk="0" h="1893" w="2272">
                  <a:moveTo>
                    <a:pt x="379" y="0"/>
                  </a:moveTo>
                  <a:cubicBezTo>
                    <a:pt x="1136" y="0"/>
                    <a:pt x="1515" y="379"/>
                    <a:pt x="2272" y="379"/>
                  </a:cubicBezTo>
                  <a:cubicBezTo>
                    <a:pt x="2272" y="1136"/>
                    <a:pt x="1893" y="1514"/>
                    <a:pt x="1893" y="1893"/>
                  </a:cubicBezTo>
                  <a:cubicBezTo>
                    <a:pt x="1136" y="1893"/>
                    <a:pt x="758" y="1136"/>
                    <a:pt x="1" y="757"/>
                  </a:cubicBezTo>
                  <a:cubicBezTo>
                    <a:pt x="1" y="379"/>
                    <a:pt x="1" y="379"/>
                    <a:pt x="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38"/>
            <p:cNvSpPr/>
            <p:nvPr/>
          </p:nvSpPr>
          <p:spPr>
            <a:xfrm>
              <a:off x="5394850" y="4234200"/>
              <a:ext cx="28425" cy="37875"/>
            </a:xfrm>
            <a:custGeom>
              <a:rect b="b" l="l" r="r" t="t"/>
              <a:pathLst>
                <a:path extrusionOk="0" h="1515" w="1137">
                  <a:moveTo>
                    <a:pt x="1" y="0"/>
                  </a:moveTo>
                  <a:cubicBezTo>
                    <a:pt x="379" y="379"/>
                    <a:pt x="758" y="379"/>
                    <a:pt x="1136" y="757"/>
                  </a:cubicBezTo>
                  <a:cubicBezTo>
                    <a:pt x="1136" y="1514"/>
                    <a:pt x="379" y="1136"/>
                    <a:pt x="1" y="1136"/>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38"/>
            <p:cNvSpPr/>
            <p:nvPr/>
          </p:nvSpPr>
          <p:spPr>
            <a:xfrm>
              <a:off x="4098575" y="4177425"/>
              <a:ext cx="37875" cy="28400"/>
            </a:xfrm>
            <a:custGeom>
              <a:rect b="b" l="l" r="r" t="t"/>
              <a:pathLst>
                <a:path extrusionOk="0" h="1136" w="1515">
                  <a:moveTo>
                    <a:pt x="1136" y="0"/>
                  </a:moveTo>
                  <a:cubicBezTo>
                    <a:pt x="1514" y="379"/>
                    <a:pt x="758" y="757"/>
                    <a:pt x="379" y="1136"/>
                  </a:cubicBezTo>
                  <a:cubicBezTo>
                    <a:pt x="1" y="379"/>
                    <a:pt x="1136" y="379"/>
                    <a:pt x="11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38"/>
            <p:cNvSpPr/>
            <p:nvPr/>
          </p:nvSpPr>
          <p:spPr>
            <a:xfrm>
              <a:off x="1808800" y="4073350"/>
              <a:ext cx="123025" cy="85175"/>
            </a:xfrm>
            <a:custGeom>
              <a:rect b="b" l="l" r="r" t="t"/>
              <a:pathLst>
                <a:path extrusionOk="0" h="3407" w="4921">
                  <a:moveTo>
                    <a:pt x="0" y="0"/>
                  </a:moveTo>
                  <a:cubicBezTo>
                    <a:pt x="1514" y="757"/>
                    <a:pt x="3406" y="2271"/>
                    <a:pt x="4920" y="3406"/>
                  </a:cubicBezTo>
                  <a:cubicBezTo>
                    <a:pt x="3028" y="3406"/>
                    <a:pt x="1893" y="113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38"/>
            <p:cNvSpPr/>
            <p:nvPr/>
          </p:nvSpPr>
          <p:spPr>
            <a:xfrm>
              <a:off x="5461100" y="4243650"/>
              <a:ext cx="75725" cy="66250"/>
            </a:xfrm>
            <a:custGeom>
              <a:rect b="b" l="l" r="r" t="t"/>
              <a:pathLst>
                <a:path extrusionOk="0" h="2650" w="3029">
                  <a:moveTo>
                    <a:pt x="2650" y="1136"/>
                  </a:moveTo>
                  <a:cubicBezTo>
                    <a:pt x="3028" y="1515"/>
                    <a:pt x="2271" y="2272"/>
                    <a:pt x="2271" y="2650"/>
                  </a:cubicBezTo>
                  <a:cubicBezTo>
                    <a:pt x="1514" y="2650"/>
                    <a:pt x="757" y="1893"/>
                    <a:pt x="0" y="1515"/>
                  </a:cubicBezTo>
                  <a:cubicBezTo>
                    <a:pt x="0" y="1"/>
                    <a:pt x="1893" y="1893"/>
                    <a:pt x="2650" y="11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38"/>
            <p:cNvSpPr/>
            <p:nvPr/>
          </p:nvSpPr>
          <p:spPr>
            <a:xfrm>
              <a:off x="5375925" y="4290975"/>
              <a:ext cx="37875" cy="37850"/>
            </a:xfrm>
            <a:custGeom>
              <a:rect b="b" l="l" r="r" t="t"/>
              <a:pathLst>
                <a:path extrusionOk="0" h="1514" w="1515">
                  <a:moveTo>
                    <a:pt x="1" y="0"/>
                  </a:moveTo>
                  <a:cubicBezTo>
                    <a:pt x="758" y="0"/>
                    <a:pt x="758" y="379"/>
                    <a:pt x="1515" y="379"/>
                  </a:cubicBezTo>
                  <a:cubicBezTo>
                    <a:pt x="1515" y="757"/>
                    <a:pt x="1515" y="1514"/>
                    <a:pt x="1136" y="1514"/>
                  </a:cubicBezTo>
                  <a:cubicBezTo>
                    <a:pt x="758" y="1514"/>
                    <a:pt x="379" y="1135"/>
                    <a:pt x="1" y="1135"/>
                  </a:cubicBezTo>
                  <a:cubicBezTo>
                    <a:pt x="1" y="757"/>
                    <a:pt x="379" y="757"/>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38"/>
            <p:cNvSpPr/>
            <p:nvPr/>
          </p:nvSpPr>
          <p:spPr>
            <a:xfrm>
              <a:off x="5423250" y="4300425"/>
              <a:ext cx="94650" cy="75725"/>
            </a:xfrm>
            <a:custGeom>
              <a:rect b="b" l="l" r="r" t="t"/>
              <a:pathLst>
                <a:path extrusionOk="0" h="3029" w="3786">
                  <a:moveTo>
                    <a:pt x="3407" y="1514"/>
                  </a:moveTo>
                  <a:cubicBezTo>
                    <a:pt x="3407" y="2271"/>
                    <a:pt x="3407" y="2650"/>
                    <a:pt x="3028" y="3028"/>
                  </a:cubicBezTo>
                  <a:cubicBezTo>
                    <a:pt x="1893" y="2650"/>
                    <a:pt x="1136" y="1893"/>
                    <a:pt x="0" y="1893"/>
                  </a:cubicBezTo>
                  <a:cubicBezTo>
                    <a:pt x="379" y="1"/>
                    <a:pt x="2271" y="1136"/>
                    <a:pt x="3785" y="151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38"/>
            <p:cNvSpPr/>
            <p:nvPr/>
          </p:nvSpPr>
          <p:spPr>
            <a:xfrm>
              <a:off x="5328625" y="4347725"/>
              <a:ext cx="160875" cy="113575"/>
            </a:xfrm>
            <a:custGeom>
              <a:rect b="b" l="l" r="r" t="t"/>
              <a:pathLst>
                <a:path extrusionOk="0" h="4543" w="6435">
                  <a:moveTo>
                    <a:pt x="2271" y="1136"/>
                  </a:moveTo>
                  <a:cubicBezTo>
                    <a:pt x="2271" y="1515"/>
                    <a:pt x="2271" y="1515"/>
                    <a:pt x="2271" y="1893"/>
                  </a:cubicBezTo>
                  <a:cubicBezTo>
                    <a:pt x="3028" y="2272"/>
                    <a:pt x="3028" y="1893"/>
                    <a:pt x="3407" y="1515"/>
                  </a:cubicBezTo>
                  <a:cubicBezTo>
                    <a:pt x="4164" y="1893"/>
                    <a:pt x="5299" y="2272"/>
                    <a:pt x="6435" y="2650"/>
                  </a:cubicBezTo>
                  <a:cubicBezTo>
                    <a:pt x="6435" y="3407"/>
                    <a:pt x="5678" y="3786"/>
                    <a:pt x="5678" y="4543"/>
                  </a:cubicBezTo>
                  <a:cubicBezTo>
                    <a:pt x="3785" y="3786"/>
                    <a:pt x="1893" y="2650"/>
                    <a:pt x="1" y="1893"/>
                  </a:cubicBezTo>
                  <a:cubicBezTo>
                    <a:pt x="379" y="379"/>
                    <a:pt x="1136" y="1"/>
                    <a:pt x="2271" y="11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38"/>
            <p:cNvSpPr/>
            <p:nvPr/>
          </p:nvSpPr>
          <p:spPr>
            <a:xfrm>
              <a:off x="1515475" y="4167950"/>
              <a:ext cx="37875" cy="37875"/>
            </a:xfrm>
            <a:custGeom>
              <a:rect b="b" l="l" r="r" t="t"/>
              <a:pathLst>
                <a:path extrusionOk="0" h="1515" w="1515">
                  <a:moveTo>
                    <a:pt x="1136" y="1"/>
                  </a:moveTo>
                  <a:cubicBezTo>
                    <a:pt x="1136" y="379"/>
                    <a:pt x="1514" y="758"/>
                    <a:pt x="1514" y="1136"/>
                  </a:cubicBezTo>
                  <a:cubicBezTo>
                    <a:pt x="757" y="1136"/>
                    <a:pt x="757" y="1515"/>
                    <a:pt x="379" y="1136"/>
                  </a:cubicBezTo>
                  <a:cubicBezTo>
                    <a:pt x="0" y="758"/>
                    <a:pt x="379" y="1"/>
                    <a:pt x="11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38"/>
            <p:cNvSpPr/>
            <p:nvPr/>
          </p:nvSpPr>
          <p:spPr>
            <a:xfrm>
              <a:off x="5243475" y="4423425"/>
              <a:ext cx="217650" cy="141950"/>
            </a:xfrm>
            <a:custGeom>
              <a:rect b="b" l="l" r="r" t="t"/>
              <a:pathLst>
                <a:path extrusionOk="0" h="5678" w="8706">
                  <a:moveTo>
                    <a:pt x="8705" y="3029"/>
                  </a:moveTo>
                  <a:cubicBezTo>
                    <a:pt x="8705" y="4164"/>
                    <a:pt x="8327" y="4542"/>
                    <a:pt x="7948" y="5678"/>
                  </a:cubicBezTo>
                  <a:cubicBezTo>
                    <a:pt x="5299" y="4164"/>
                    <a:pt x="2650" y="3029"/>
                    <a:pt x="0" y="2272"/>
                  </a:cubicBezTo>
                  <a:cubicBezTo>
                    <a:pt x="379" y="1136"/>
                    <a:pt x="1893" y="1136"/>
                    <a:pt x="2271" y="1"/>
                  </a:cubicBezTo>
                  <a:cubicBezTo>
                    <a:pt x="4163" y="1136"/>
                    <a:pt x="6056" y="2272"/>
                    <a:pt x="8705" y="30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38"/>
            <p:cNvSpPr/>
            <p:nvPr/>
          </p:nvSpPr>
          <p:spPr>
            <a:xfrm>
              <a:off x="1524925" y="4234200"/>
              <a:ext cx="75725" cy="37875"/>
            </a:xfrm>
            <a:custGeom>
              <a:rect b="b" l="l" r="r" t="t"/>
              <a:pathLst>
                <a:path extrusionOk="0" h="1515" w="3029">
                  <a:moveTo>
                    <a:pt x="2650" y="1514"/>
                  </a:moveTo>
                  <a:cubicBezTo>
                    <a:pt x="1515" y="1136"/>
                    <a:pt x="1136" y="1514"/>
                    <a:pt x="379" y="1514"/>
                  </a:cubicBezTo>
                  <a:cubicBezTo>
                    <a:pt x="379" y="1136"/>
                    <a:pt x="1" y="1136"/>
                    <a:pt x="1" y="379"/>
                  </a:cubicBezTo>
                  <a:cubicBezTo>
                    <a:pt x="1136" y="0"/>
                    <a:pt x="3029" y="0"/>
                    <a:pt x="2650" y="151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38"/>
            <p:cNvSpPr/>
            <p:nvPr/>
          </p:nvSpPr>
          <p:spPr>
            <a:xfrm>
              <a:off x="1534400" y="4290975"/>
              <a:ext cx="170325" cy="75700"/>
            </a:xfrm>
            <a:custGeom>
              <a:rect b="b" l="l" r="r" t="t"/>
              <a:pathLst>
                <a:path extrusionOk="0" h="3028" w="6813">
                  <a:moveTo>
                    <a:pt x="6813" y="1892"/>
                  </a:moveTo>
                  <a:cubicBezTo>
                    <a:pt x="4921" y="2649"/>
                    <a:pt x="2650" y="3028"/>
                    <a:pt x="379" y="3028"/>
                  </a:cubicBezTo>
                  <a:cubicBezTo>
                    <a:pt x="379" y="1892"/>
                    <a:pt x="0" y="1892"/>
                    <a:pt x="0" y="1135"/>
                  </a:cubicBezTo>
                  <a:cubicBezTo>
                    <a:pt x="2650" y="379"/>
                    <a:pt x="4921" y="0"/>
                    <a:pt x="6813" y="18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38"/>
            <p:cNvSpPr/>
            <p:nvPr/>
          </p:nvSpPr>
          <p:spPr>
            <a:xfrm>
              <a:off x="5092075" y="4499125"/>
              <a:ext cx="340650" cy="113575"/>
            </a:xfrm>
            <a:custGeom>
              <a:rect b="b" l="l" r="r" t="t"/>
              <a:pathLst>
                <a:path extrusionOk="0" h="4543" w="13626">
                  <a:moveTo>
                    <a:pt x="13626" y="3785"/>
                  </a:moveTo>
                  <a:cubicBezTo>
                    <a:pt x="13247" y="3785"/>
                    <a:pt x="13626" y="4542"/>
                    <a:pt x="13247" y="4542"/>
                  </a:cubicBezTo>
                  <a:cubicBezTo>
                    <a:pt x="11355" y="4542"/>
                    <a:pt x="8706" y="3407"/>
                    <a:pt x="6435" y="3028"/>
                  </a:cubicBezTo>
                  <a:cubicBezTo>
                    <a:pt x="4164" y="2271"/>
                    <a:pt x="1515" y="2271"/>
                    <a:pt x="1" y="1136"/>
                  </a:cubicBezTo>
                  <a:cubicBezTo>
                    <a:pt x="1515" y="1136"/>
                    <a:pt x="2650" y="379"/>
                    <a:pt x="3785" y="1"/>
                  </a:cubicBezTo>
                  <a:cubicBezTo>
                    <a:pt x="6813" y="1514"/>
                    <a:pt x="10219" y="2650"/>
                    <a:pt x="13626" y="378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38"/>
            <p:cNvSpPr/>
            <p:nvPr/>
          </p:nvSpPr>
          <p:spPr>
            <a:xfrm>
              <a:off x="3180775" y="4404500"/>
              <a:ext cx="198725" cy="66275"/>
            </a:xfrm>
            <a:custGeom>
              <a:rect b="b" l="l" r="r" t="t"/>
              <a:pathLst>
                <a:path extrusionOk="0" h="2651" w="7949">
                  <a:moveTo>
                    <a:pt x="0" y="1"/>
                  </a:moveTo>
                  <a:cubicBezTo>
                    <a:pt x="2650" y="1"/>
                    <a:pt x="5299" y="1"/>
                    <a:pt x="7948" y="379"/>
                  </a:cubicBezTo>
                  <a:cubicBezTo>
                    <a:pt x="7570" y="758"/>
                    <a:pt x="7570" y="1893"/>
                    <a:pt x="7948" y="2650"/>
                  </a:cubicBezTo>
                  <a:cubicBezTo>
                    <a:pt x="5299" y="2272"/>
                    <a:pt x="3028" y="2650"/>
                    <a:pt x="0" y="2272"/>
                  </a:cubicBezTo>
                  <a:cubicBezTo>
                    <a:pt x="0" y="1515"/>
                    <a:pt x="0" y="758"/>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38"/>
            <p:cNvSpPr/>
            <p:nvPr/>
          </p:nvSpPr>
          <p:spPr>
            <a:xfrm>
              <a:off x="3417325" y="4413975"/>
              <a:ext cx="331175" cy="75725"/>
            </a:xfrm>
            <a:custGeom>
              <a:rect b="b" l="l" r="r" t="t"/>
              <a:pathLst>
                <a:path extrusionOk="0" h="3029" w="13247">
                  <a:moveTo>
                    <a:pt x="379" y="0"/>
                  </a:moveTo>
                  <a:cubicBezTo>
                    <a:pt x="3028" y="0"/>
                    <a:pt x="6056" y="379"/>
                    <a:pt x="9084" y="757"/>
                  </a:cubicBezTo>
                  <a:cubicBezTo>
                    <a:pt x="10598" y="1136"/>
                    <a:pt x="12111" y="1136"/>
                    <a:pt x="13247" y="1893"/>
                  </a:cubicBezTo>
                  <a:cubicBezTo>
                    <a:pt x="12111" y="3028"/>
                    <a:pt x="10219" y="2271"/>
                    <a:pt x="8705" y="2271"/>
                  </a:cubicBezTo>
                  <a:cubicBezTo>
                    <a:pt x="6056" y="2271"/>
                    <a:pt x="3407" y="1893"/>
                    <a:pt x="1136" y="2271"/>
                  </a:cubicBezTo>
                  <a:cubicBezTo>
                    <a:pt x="379" y="1893"/>
                    <a:pt x="379" y="757"/>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38"/>
            <p:cNvSpPr/>
            <p:nvPr/>
          </p:nvSpPr>
          <p:spPr>
            <a:xfrm>
              <a:off x="2925300" y="4395050"/>
              <a:ext cx="208175" cy="75725"/>
            </a:xfrm>
            <a:custGeom>
              <a:rect b="b" l="l" r="r" t="t"/>
              <a:pathLst>
                <a:path extrusionOk="0" h="3029" w="8327">
                  <a:moveTo>
                    <a:pt x="8327" y="379"/>
                  </a:moveTo>
                  <a:cubicBezTo>
                    <a:pt x="7948" y="1136"/>
                    <a:pt x="8327" y="2271"/>
                    <a:pt x="7948" y="2650"/>
                  </a:cubicBezTo>
                  <a:cubicBezTo>
                    <a:pt x="4921" y="2650"/>
                    <a:pt x="2650" y="2650"/>
                    <a:pt x="0" y="3028"/>
                  </a:cubicBezTo>
                  <a:cubicBezTo>
                    <a:pt x="0" y="1893"/>
                    <a:pt x="0" y="1136"/>
                    <a:pt x="0" y="379"/>
                  </a:cubicBezTo>
                  <a:cubicBezTo>
                    <a:pt x="3028" y="379"/>
                    <a:pt x="5299" y="0"/>
                    <a:pt x="8327"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38"/>
            <p:cNvSpPr/>
            <p:nvPr/>
          </p:nvSpPr>
          <p:spPr>
            <a:xfrm>
              <a:off x="2631975" y="4404500"/>
              <a:ext cx="246050" cy="75725"/>
            </a:xfrm>
            <a:custGeom>
              <a:rect b="b" l="l" r="r" t="t"/>
              <a:pathLst>
                <a:path extrusionOk="0" h="3029" w="9842">
                  <a:moveTo>
                    <a:pt x="9841" y="1"/>
                  </a:moveTo>
                  <a:cubicBezTo>
                    <a:pt x="9841" y="758"/>
                    <a:pt x="9841" y="1893"/>
                    <a:pt x="9841" y="2650"/>
                  </a:cubicBezTo>
                  <a:cubicBezTo>
                    <a:pt x="6813" y="3029"/>
                    <a:pt x="3407" y="3029"/>
                    <a:pt x="379" y="3029"/>
                  </a:cubicBezTo>
                  <a:cubicBezTo>
                    <a:pt x="379" y="1893"/>
                    <a:pt x="1" y="1515"/>
                    <a:pt x="1" y="379"/>
                  </a:cubicBezTo>
                  <a:cubicBezTo>
                    <a:pt x="3028" y="1"/>
                    <a:pt x="6813" y="379"/>
                    <a:pt x="98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38"/>
            <p:cNvSpPr/>
            <p:nvPr/>
          </p:nvSpPr>
          <p:spPr>
            <a:xfrm>
              <a:off x="3805250" y="4461275"/>
              <a:ext cx="217650" cy="28425"/>
            </a:xfrm>
            <a:custGeom>
              <a:rect b="b" l="l" r="r" t="t"/>
              <a:pathLst>
                <a:path extrusionOk="0" h="1137" w="8706">
                  <a:moveTo>
                    <a:pt x="1" y="758"/>
                  </a:moveTo>
                  <a:lnTo>
                    <a:pt x="1" y="379"/>
                  </a:lnTo>
                  <a:cubicBezTo>
                    <a:pt x="1" y="379"/>
                    <a:pt x="1" y="1"/>
                    <a:pt x="379" y="1"/>
                  </a:cubicBezTo>
                  <a:cubicBezTo>
                    <a:pt x="2272" y="379"/>
                    <a:pt x="4164" y="758"/>
                    <a:pt x="6056" y="1136"/>
                  </a:cubicBezTo>
                  <a:cubicBezTo>
                    <a:pt x="8706" y="1136"/>
                    <a:pt x="6813" y="1136"/>
                    <a:pt x="4542" y="1136"/>
                  </a:cubicBezTo>
                  <a:cubicBezTo>
                    <a:pt x="3029" y="1136"/>
                    <a:pt x="1136" y="758"/>
                    <a:pt x="1" y="7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38"/>
            <p:cNvSpPr/>
            <p:nvPr/>
          </p:nvSpPr>
          <p:spPr>
            <a:xfrm>
              <a:off x="2300800" y="4423425"/>
              <a:ext cx="283900" cy="75725"/>
            </a:xfrm>
            <a:custGeom>
              <a:rect b="b" l="l" r="r" t="t"/>
              <a:pathLst>
                <a:path extrusionOk="0" h="3029" w="11356">
                  <a:moveTo>
                    <a:pt x="10598" y="1"/>
                  </a:moveTo>
                  <a:cubicBezTo>
                    <a:pt x="11355" y="1"/>
                    <a:pt x="10977" y="1893"/>
                    <a:pt x="10598" y="2650"/>
                  </a:cubicBezTo>
                  <a:cubicBezTo>
                    <a:pt x="6814" y="2272"/>
                    <a:pt x="4164" y="3029"/>
                    <a:pt x="758" y="3029"/>
                  </a:cubicBezTo>
                  <a:cubicBezTo>
                    <a:pt x="379" y="2272"/>
                    <a:pt x="379" y="1515"/>
                    <a:pt x="1" y="758"/>
                  </a:cubicBezTo>
                  <a:cubicBezTo>
                    <a:pt x="3786" y="758"/>
                    <a:pt x="7192" y="1"/>
                    <a:pt x="105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38"/>
            <p:cNvSpPr/>
            <p:nvPr/>
          </p:nvSpPr>
          <p:spPr>
            <a:xfrm>
              <a:off x="4590600" y="4546425"/>
              <a:ext cx="66250" cy="28425"/>
            </a:xfrm>
            <a:custGeom>
              <a:rect b="b" l="l" r="r" t="t"/>
              <a:pathLst>
                <a:path extrusionOk="0" h="1137" w="2650">
                  <a:moveTo>
                    <a:pt x="2650" y="379"/>
                  </a:moveTo>
                  <a:cubicBezTo>
                    <a:pt x="1893" y="1136"/>
                    <a:pt x="0" y="1"/>
                    <a:pt x="2650"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38"/>
            <p:cNvSpPr/>
            <p:nvPr/>
          </p:nvSpPr>
          <p:spPr>
            <a:xfrm>
              <a:off x="4704150" y="4565350"/>
              <a:ext cx="246025" cy="66275"/>
            </a:xfrm>
            <a:custGeom>
              <a:rect b="b" l="l" r="r" t="t"/>
              <a:pathLst>
                <a:path extrusionOk="0" h="2651" w="9841">
                  <a:moveTo>
                    <a:pt x="0" y="1"/>
                  </a:moveTo>
                  <a:cubicBezTo>
                    <a:pt x="2271" y="1"/>
                    <a:pt x="4920" y="758"/>
                    <a:pt x="6813" y="758"/>
                  </a:cubicBezTo>
                  <a:cubicBezTo>
                    <a:pt x="7948" y="1136"/>
                    <a:pt x="9840" y="1136"/>
                    <a:pt x="9462" y="2650"/>
                  </a:cubicBezTo>
                  <a:cubicBezTo>
                    <a:pt x="6813" y="1515"/>
                    <a:pt x="3028" y="1515"/>
                    <a:pt x="757" y="758"/>
                  </a:cubicBezTo>
                  <a:cubicBezTo>
                    <a:pt x="379" y="758"/>
                    <a:pt x="0" y="758"/>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38"/>
            <p:cNvSpPr/>
            <p:nvPr/>
          </p:nvSpPr>
          <p:spPr>
            <a:xfrm>
              <a:off x="2007500" y="4451825"/>
              <a:ext cx="246025" cy="56775"/>
            </a:xfrm>
            <a:custGeom>
              <a:rect b="b" l="l" r="r" t="t"/>
              <a:pathLst>
                <a:path extrusionOk="0" h="2271" w="9841">
                  <a:moveTo>
                    <a:pt x="9462" y="0"/>
                  </a:moveTo>
                  <a:cubicBezTo>
                    <a:pt x="9462" y="757"/>
                    <a:pt x="9841" y="1514"/>
                    <a:pt x="9841" y="2271"/>
                  </a:cubicBezTo>
                  <a:cubicBezTo>
                    <a:pt x="6434" y="1893"/>
                    <a:pt x="3406" y="2271"/>
                    <a:pt x="379" y="2271"/>
                  </a:cubicBezTo>
                  <a:cubicBezTo>
                    <a:pt x="379" y="1514"/>
                    <a:pt x="0" y="1136"/>
                    <a:pt x="0" y="757"/>
                  </a:cubicBezTo>
                  <a:cubicBezTo>
                    <a:pt x="3028" y="379"/>
                    <a:pt x="6434" y="0"/>
                    <a:pt x="94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38"/>
            <p:cNvSpPr/>
            <p:nvPr/>
          </p:nvSpPr>
          <p:spPr>
            <a:xfrm>
              <a:off x="3474100" y="4518050"/>
              <a:ext cx="350100" cy="170350"/>
            </a:xfrm>
            <a:custGeom>
              <a:rect b="b" l="l" r="r" t="t"/>
              <a:pathLst>
                <a:path extrusionOk="0" h="6814" w="14004">
                  <a:moveTo>
                    <a:pt x="10976" y="757"/>
                  </a:moveTo>
                  <a:cubicBezTo>
                    <a:pt x="11354" y="3028"/>
                    <a:pt x="12868" y="5299"/>
                    <a:pt x="14004" y="6813"/>
                  </a:cubicBezTo>
                  <a:cubicBezTo>
                    <a:pt x="10597" y="6056"/>
                    <a:pt x="6434" y="6813"/>
                    <a:pt x="3785" y="5678"/>
                  </a:cubicBezTo>
                  <a:cubicBezTo>
                    <a:pt x="1514" y="4542"/>
                    <a:pt x="757" y="1893"/>
                    <a:pt x="0" y="0"/>
                  </a:cubicBezTo>
                  <a:cubicBezTo>
                    <a:pt x="3406" y="379"/>
                    <a:pt x="7191" y="379"/>
                    <a:pt x="10976" y="75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38"/>
            <p:cNvSpPr/>
            <p:nvPr/>
          </p:nvSpPr>
          <p:spPr>
            <a:xfrm>
              <a:off x="3814725" y="4536975"/>
              <a:ext cx="283875" cy="189250"/>
            </a:xfrm>
            <a:custGeom>
              <a:rect b="b" l="l" r="r" t="t"/>
              <a:pathLst>
                <a:path extrusionOk="0" h="7570" w="11355">
                  <a:moveTo>
                    <a:pt x="0" y="0"/>
                  </a:moveTo>
                  <a:cubicBezTo>
                    <a:pt x="3407" y="0"/>
                    <a:pt x="6434" y="379"/>
                    <a:pt x="9841" y="379"/>
                  </a:cubicBezTo>
                  <a:cubicBezTo>
                    <a:pt x="9462" y="3785"/>
                    <a:pt x="10598" y="5678"/>
                    <a:pt x="11355" y="7570"/>
                  </a:cubicBezTo>
                  <a:cubicBezTo>
                    <a:pt x="9084" y="7570"/>
                    <a:pt x="6813" y="6813"/>
                    <a:pt x="4542" y="6813"/>
                  </a:cubicBezTo>
                  <a:cubicBezTo>
                    <a:pt x="2650" y="4921"/>
                    <a:pt x="757" y="3028"/>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38"/>
            <p:cNvSpPr/>
            <p:nvPr/>
          </p:nvSpPr>
          <p:spPr>
            <a:xfrm>
              <a:off x="4126950" y="4555900"/>
              <a:ext cx="255500" cy="208175"/>
            </a:xfrm>
            <a:custGeom>
              <a:rect b="b" l="l" r="r" t="t"/>
              <a:pathLst>
                <a:path extrusionOk="0" h="8327" w="10220">
                  <a:moveTo>
                    <a:pt x="8706" y="757"/>
                  </a:moveTo>
                  <a:cubicBezTo>
                    <a:pt x="8327" y="4164"/>
                    <a:pt x="9463" y="6056"/>
                    <a:pt x="10220" y="7948"/>
                  </a:cubicBezTo>
                  <a:cubicBezTo>
                    <a:pt x="8327" y="8327"/>
                    <a:pt x="5678" y="7948"/>
                    <a:pt x="3407" y="7570"/>
                  </a:cubicBezTo>
                  <a:cubicBezTo>
                    <a:pt x="1136" y="6056"/>
                    <a:pt x="1" y="3785"/>
                    <a:pt x="1" y="0"/>
                  </a:cubicBezTo>
                  <a:cubicBezTo>
                    <a:pt x="2272" y="0"/>
                    <a:pt x="6057" y="379"/>
                    <a:pt x="8706" y="75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38"/>
            <p:cNvSpPr/>
            <p:nvPr/>
          </p:nvSpPr>
          <p:spPr>
            <a:xfrm>
              <a:off x="3199700" y="4518050"/>
              <a:ext cx="264950" cy="141950"/>
            </a:xfrm>
            <a:custGeom>
              <a:rect b="b" l="l" r="r" t="t"/>
              <a:pathLst>
                <a:path extrusionOk="0" h="5678" w="10598">
                  <a:moveTo>
                    <a:pt x="0" y="0"/>
                  </a:moveTo>
                  <a:cubicBezTo>
                    <a:pt x="2650" y="0"/>
                    <a:pt x="5299" y="379"/>
                    <a:pt x="7948" y="379"/>
                  </a:cubicBezTo>
                  <a:cubicBezTo>
                    <a:pt x="8705" y="2271"/>
                    <a:pt x="9841" y="3785"/>
                    <a:pt x="10598" y="5299"/>
                  </a:cubicBezTo>
                  <a:cubicBezTo>
                    <a:pt x="8327" y="4542"/>
                    <a:pt x="5299" y="5678"/>
                    <a:pt x="3407" y="4921"/>
                  </a:cubicBezTo>
                  <a:cubicBezTo>
                    <a:pt x="1136" y="4542"/>
                    <a:pt x="757" y="1893"/>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38"/>
            <p:cNvSpPr/>
            <p:nvPr/>
          </p:nvSpPr>
          <p:spPr>
            <a:xfrm>
              <a:off x="4410825" y="4584275"/>
              <a:ext cx="293350" cy="208200"/>
            </a:xfrm>
            <a:custGeom>
              <a:rect b="b" l="l" r="r" t="t"/>
              <a:pathLst>
                <a:path extrusionOk="0" h="8328" w="11734">
                  <a:moveTo>
                    <a:pt x="0" y="1"/>
                  </a:moveTo>
                  <a:cubicBezTo>
                    <a:pt x="3407" y="379"/>
                    <a:pt x="6434" y="758"/>
                    <a:pt x="9462" y="1515"/>
                  </a:cubicBezTo>
                  <a:cubicBezTo>
                    <a:pt x="9841" y="4164"/>
                    <a:pt x="10976" y="6056"/>
                    <a:pt x="11733" y="8327"/>
                  </a:cubicBezTo>
                  <a:cubicBezTo>
                    <a:pt x="9084" y="7949"/>
                    <a:pt x="6434" y="7570"/>
                    <a:pt x="3407" y="7192"/>
                  </a:cubicBezTo>
                  <a:cubicBezTo>
                    <a:pt x="1514" y="5678"/>
                    <a:pt x="0" y="3407"/>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38"/>
            <p:cNvSpPr/>
            <p:nvPr/>
          </p:nvSpPr>
          <p:spPr>
            <a:xfrm>
              <a:off x="2944225" y="4518050"/>
              <a:ext cx="246025" cy="123025"/>
            </a:xfrm>
            <a:custGeom>
              <a:rect b="b" l="l" r="r" t="t"/>
              <a:pathLst>
                <a:path extrusionOk="0" h="4921" w="9841">
                  <a:moveTo>
                    <a:pt x="9841" y="4921"/>
                  </a:moveTo>
                  <a:cubicBezTo>
                    <a:pt x="7191" y="4542"/>
                    <a:pt x="4542" y="4542"/>
                    <a:pt x="1893" y="4921"/>
                  </a:cubicBezTo>
                  <a:cubicBezTo>
                    <a:pt x="1136" y="3785"/>
                    <a:pt x="0" y="1514"/>
                    <a:pt x="0" y="0"/>
                  </a:cubicBezTo>
                  <a:cubicBezTo>
                    <a:pt x="2271" y="0"/>
                    <a:pt x="4921" y="0"/>
                    <a:pt x="7570" y="0"/>
                  </a:cubicBezTo>
                  <a:cubicBezTo>
                    <a:pt x="7948" y="1893"/>
                    <a:pt x="9084" y="3407"/>
                    <a:pt x="9841" y="492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38"/>
            <p:cNvSpPr/>
            <p:nvPr/>
          </p:nvSpPr>
          <p:spPr>
            <a:xfrm>
              <a:off x="5035300" y="4612675"/>
              <a:ext cx="141950" cy="274425"/>
            </a:xfrm>
            <a:custGeom>
              <a:rect b="b" l="l" r="r" t="t"/>
              <a:pathLst>
                <a:path extrusionOk="0" h="10977" w="5678">
                  <a:moveTo>
                    <a:pt x="1" y="379"/>
                  </a:moveTo>
                  <a:cubicBezTo>
                    <a:pt x="758" y="0"/>
                    <a:pt x="1515" y="757"/>
                    <a:pt x="2272" y="757"/>
                  </a:cubicBezTo>
                  <a:cubicBezTo>
                    <a:pt x="3786" y="3785"/>
                    <a:pt x="5678" y="6813"/>
                    <a:pt x="5678" y="10976"/>
                  </a:cubicBezTo>
                  <a:cubicBezTo>
                    <a:pt x="4164" y="6813"/>
                    <a:pt x="2650" y="3407"/>
                    <a:pt x="1"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38"/>
            <p:cNvSpPr/>
            <p:nvPr/>
          </p:nvSpPr>
          <p:spPr>
            <a:xfrm>
              <a:off x="1752025" y="4470750"/>
              <a:ext cx="208175" cy="47325"/>
            </a:xfrm>
            <a:custGeom>
              <a:rect b="b" l="l" r="r" t="t"/>
              <a:pathLst>
                <a:path extrusionOk="0" h="1893" w="8327">
                  <a:moveTo>
                    <a:pt x="8327" y="1136"/>
                  </a:moveTo>
                  <a:cubicBezTo>
                    <a:pt x="5677" y="1136"/>
                    <a:pt x="3028" y="1514"/>
                    <a:pt x="379" y="1892"/>
                  </a:cubicBezTo>
                  <a:cubicBezTo>
                    <a:pt x="379" y="1514"/>
                    <a:pt x="0" y="1136"/>
                    <a:pt x="379" y="757"/>
                  </a:cubicBezTo>
                  <a:cubicBezTo>
                    <a:pt x="3028" y="379"/>
                    <a:pt x="5299" y="0"/>
                    <a:pt x="7948" y="0"/>
                  </a:cubicBezTo>
                  <a:cubicBezTo>
                    <a:pt x="8327" y="0"/>
                    <a:pt x="7948" y="757"/>
                    <a:pt x="8327" y="75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38"/>
            <p:cNvSpPr/>
            <p:nvPr/>
          </p:nvSpPr>
          <p:spPr>
            <a:xfrm>
              <a:off x="2660375" y="4527500"/>
              <a:ext cx="255475" cy="113575"/>
            </a:xfrm>
            <a:custGeom>
              <a:rect b="b" l="l" r="r" t="t"/>
              <a:pathLst>
                <a:path extrusionOk="0" h="4543" w="10219">
                  <a:moveTo>
                    <a:pt x="8705" y="1"/>
                  </a:moveTo>
                  <a:cubicBezTo>
                    <a:pt x="9084" y="1893"/>
                    <a:pt x="10219" y="3029"/>
                    <a:pt x="10219" y="4543"/>
                  </a:cubicBezTo>
                  <a:cubicBezTo>
                    <a:pt x="7570" y="4164"/>
                    <a:pt x="5299" y="4543"/>
                    <a:pt x="2649" y="4543"/>
                  </a:cubicBezTo>
                  <a:cubicBezTo>
                    <a:pt x="2649" y="3029"/>
                    <a:pt x="0" y="1893"/>
                    <a:pt x="0" y="379"/>
                  </a:cubicBezTo>
                  <a:cubicBezTo>
                    <a:pt x="3028" y="379"/>
                    <a:pt x="5677" y="1"/>
                    <a:pt x="87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38"/>
            <p:cNvSpPr/>
            <p:nvPr/>
          </p:nvSpPr>
          <p:spPr>
            <a:xfrm>
              <a:off x="5148850" y="4650525"/>
              <a:ext cx="104100" cy="255475"/>
            </a:xfrm>
            <a:custGeom>
              <a:rect b="b" l="l" r="r" t="t"/>
              <a:pathLst>
                <a:path extrusionOk="0" h="10219" w="4164">
                  <a:moveTo>
                    <a:pt x="0" y="0"/>
                  </a:moveTo>
                  <a:cubicBezTo>
                    <a:pt x="757" y="379"/>
                    <a:pt x="1893" y="379"/>
                    <a:pt x="3028" y="757"/>
                  </a:cubicBezTo>
                  <a:cubicBezTo>
                    <a:pt x="3785" y="3406"/>
                    <a:pt x="4164" y="6813"/>
                    <a:pt x="3785" y="10219"/>
                  </a:cubicBezTo>
                  <a:cubicBezTo>
                    <a:pt x="3785" y="10219"/>
                    <a:pt x="3407" y="9840"/>
                    <a:pt x="3028" y="9840"/>
                  </a:cubicBezTo>
                  <a:cubicBezTo>
                    <a:pt x="2271" y="6434"/>
                    <a:pt x="1514" y="264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38"/>
            <p:cNvSpPr/>
            <p:nvPr/>
          </p:nvSpPr>
          <p:spPr>
            <a:xfrm>
              <a:off x="4723075" y="4631600"/>
              <a:ext cx="312250" cy="217650"/>
            </a:xfrm>
            <a:custGeom>
              <a:rect b="b" l="l" r="r" t="t"/>
              <a:pathLst>
                <a:path extrusionOk="0" h="8706" w="12490">
                  <a:moveTo>
                    <a:pt x="0" y="0"/>
                  </a:moveTo>
                  <a:cubicBezTo>
                    <a:pt x="3028" y="757"/>
                    <a:pt x="5677" y="1136"/>
                    <a:pt x="9083" y="1136"/>
                  </a:cubicBezTo>
                  <a:cubicBezTo>
                    <a:pt x="10219" y="3785"/>
                    <a:pt x="11354" y="6434"/>
                    <a:pt x="12490" y="8705"/>
                  </a:cubicBezTo>
                  <a:cubicBezTo>
                    <a:pt x="9840" y="8327"/>
                    <a:pt x="6813" y="7191"/>
                    <a:pt x="3785" y="7191"/>
                  </a:cubicBezTo>
                  <a:cubicBezTo>
                    <a:pt x="2271" y="4920"/>
                    <a:pt x="757" y="3028"/>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38"/>
            <p:cNvSpPr/>
            <p:nvPr/>
          </p:nvSpPr>
          <p:spPr>
            <a:xfrm>
              <a:off x="2338650" y="4536975"/>
              <a:ext cx="255500" cy="94650"/>
            </a:xfrm>
            <a:custGeom>
              <a:rect b="b" l="l" r="r" t="t"/>
              <a:pathLst>
                <a:path extrusionOk="0" h="3786" w="10220">
                  <a:moveTo>
                    <a:pt x="9463" y="379"/>
                  </a:moveTo>
                  <a:cubicBezTo>
                    <a:pt x="9463" y="1893"/>
                    <a:pt x="10220" y="2271"/>
                    <a:pt x="10220" y="3785"/>
                  </a:cubicBezTo>
                  <a:cubicBezTo>
                    <a:pt x="7570" y="3785"/>
                    <a:pt x="4543" y="3785"/>
                    <a:pt x="1515" y="3407"/>
                  </a:cubicBezTo>
                  <a:cubicBezTo>
                    <a:pt x="1136" y="2650"/>
                    <a:pt x="1" y="1893"/>
                    <a:pt x="1" y="757"/>
                  </a:cubicBezTo>
                  <a:cubicBezTo>
                    <a:pt x="3407" y="757"/>
                    <a:pt x="6056" y="0"/>
                    <a:pt x="9463"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38"/>
            <p:cNvSpPr/>
            <p:nvPr/>
          </p:nvSpPr>
          <p:spPr>
            <a:xfrm>
              <a:off x="5035300" y="4678900"/>
              <a:ext cx="104100" cy="198725"/>
            </a:xfrm>
            <a:custGeom>
              <a:rect b="b" l="l" r="r" t="t"/>
              <a:pathLst>
                <a:path extrusionOk="0" h="7949" w="4164">
                  <a:moveTo>
                    <a:pt x="1" y="1"/>
                  </a:moveTo>
                  <a:cubicBezTo>
                    <a:pt x="1" y="1"/>
                    <a:pt x="379" y="1"/>
                    <a:pt x="758" y="1"/>
                  </a:cubicBezTo>
                  <a:cubicBezTo>
                    <a:pt x="2272" y="2271"/>
                    <a:pt x="3407" y="4921"/>
                    <a:pt x="4164" y="7949"/>
                  </a:cubicBezTo>
                  <a:cubicBezTo>
                    <a:pt x="2650" y="7570"/>
                    <a:pt x="2650" y="5299"/>
                    <a:pt x="1893" y="4164"/>
                  </a:cubicBezTo>
                  <a:cubicBezTo>
                    <a:pt x="1515" y="2650"/>
                    <a:pt x="758" y="1136"/>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38"/>
            <p:cNvSpPr/>
            <p:nvPr/>
          </p:nvSpPr>
          <p:spPr>
            <a:xfrm>
              <a:off x="1515475" y="4499125"/>
              <a:ext cx="246025" cy="246025"/>
            </a:xfrm>
            <a:custGeom>
              <a:rect b="b" l="l" r="r" t="t"/>
              <a:pathLst>
                <a:path extrusionOk="0" h="9841" w="9841">
                  <a:moveTo>
                    <a:pt x="7191" y="1"/>
                  </a:moveTo>
                  <a:cubicBezTo>
                    <a:pt x="7948" y="379"/>
                    <a:pt x="6813" y="1136"/>
                    <a:pt x="7191" y="1893"/>
                  </a:cubicBezTo>
                  <a:cubicBezTo>
                    <a:pt x="6056" y="2271"/>
                    <a:pt x="4542" y="2650"/>
                    <a:pt x="3407" y="3407"/>
                  </a:cubicBezTo>
                  <a:cubicBezTo>
                    <a:pt x="4921" y="3407"/>
                    <a:pt x="6056" y="3028"/>
                    <a:pt x="7191" y="2650"/>
                  </a:cubicBezTo>
                  <a:cubicBezTo>
                    <a:pt x="7570" y="5299"/>
                    <a:pt x="8705" y="6813"/>
                    <a:pt x="9841" y="8705"/>
                  </a:cubicBezTo>
                  <a:cubicBezTo>
                    <a:pt x="7948" y="8705"/>
                    <a:pt x="6813" y="9084"/>
                    <a:pt x="5299" y="9841"/>
                  </a:cubicBezTo>
                  <a:cubicBezTo>
                    <a:pt x="3785" y="8705"/>
                    <a:pt x="2650" y="7570"/>
                    <a:pt x="1514" y="6056"/>
                  </a:cubicBezTo>
                  <a:cubicBezTo>
                    <a:pt x="2271" y="5299"/>
                    <a:pt x="3028" y="4921"/>
                    <a:pt x="3407" y="4164"/>
                  </a:cubicBezTo>
                  <a:cubicBezTo>
                    <a:pt x="2650" y="3407"/>
                    <a:pt x="1514" y="4164"/>
                    <a:pt x="757" y="4164"/>
                  </a:cubicBezTo>
                  <a:cubicBezTo>
                    <a:pt x="379" y="4164"/>
                    <a:pt x="379" y="3785"/>
                    <a:pt x="0" y="3407"/>
                  </a:cubicBezTo>
                  <a:cubicBezTo>
                    <a:pt x="1893" y="1893"/>
                    <a:pt x="4542" y="757"/>
                    <a:pt x="71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38"/>
            <p:cNvSpPr/>
            <p:nvPr/>
          </p:nvSpPr>
          <p:spPr>
            <a:xfrm>
              <a:off x="5309700" y="4697825"/>
              <a:ext cx="151425" cy="246025"/>
            </a:xfrm>
            <a:custGeom>
              <a:rect b="b" l="l" r="r" t="t"/>
              <a:pathLst>
                <a:path extrusionOk="0" h="9841" w="6057">
                  <a:moveTo>
                    <a:pt x="1" y="1"/>
                  </a:moveTo>
                  <a:cubicBezTo>
                    <a:pt x="758" y="379"/>
                    <a:pt x="3028" y="379"/>
                    <a:pt x="3785" y="1893"/>
                  </a:cubicBezTo>
                  <a:cubicBezTo>
                    <a:pt x="3785" y="1893"/>
                    <a:pt x="3785" y="2650"/>
                    <a:pt x="4164" y="3028"/>
                  </a:cubicBezTo>
                  <a:cubicBezTo>
                    <a:pt x="4164" y="3407"/>
                    <a:pt x="4921" y="3785"/>
                    <a:pt x="4921" y="4164"/>
                  </a:cubicBezTo>
                  <a:cubicBezTo>
                    <a:pt x="6056" y="6435"/>
                    <a:pt x="5299" y="9462"/>
                    <a:pt x="3785" y="9841"/>
                  </a:cubicBezTo>
                  <a:cubicBezTo>
                    <a:pt x="2650" y="9462"/>
                    <a:pt x="1514" y="9462"/>
                    <a:pt x="379" y="9084"/>
                  </a:cubicBezTo>
                  <a:cubicBezTo>
                    <a:pt x="758" y="5299"/>
                    <a:pt x="379" y="2650"/>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38"/>
            <p:cNvSpPr/>
            <p:nvPr/>
          </p:nvSpPr>
          <p:spPr>
            <a:xfrm>
              <a:off x="1761475" y="4527500"/>
              <a:ext cx="274425" cy="170350"/>
            </a:xfrm>
            <a:custGeom>
              <a:rect b="b" l="l" r="r" t="t"/>
              <a:pathLst>
                <a:path extrusionOk="0" h="6814" w="10977">
                  <a:moveTo>
                    <a:pt x="8327" y="379"/>
                  </a:moveTo>
                  <a:cubicBezTo>
                    <a:pt x="9084" y="1893"/>
                    <a:pt x="9463" y="3786"/>
                    <a:pt x="10977" y="4921"/>
                  </a:cubicBezTo>
                  <a:cubicBezTo>
                    <a:pt x="8327" y="4921"/>
                    <a:pt x="5678" y="6814"/>
                    <a:pt x="3786" y="6435"/>
                  </a:cubicBezTo>
                  <a:cubicBezTo>
                    <a:pt x="1136" y="6435"/>
                    <a:pt x="758" y="3407"/>
                    <a:pt x="1" y="1136"/>
                  </a:cubicBezTo>
                  <a:cubicBezTo>
                    <a:pt x="2650" y="758"/>
                    <a:pt x="4921" y="1"/>
                    <a:pt x="8327"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38"/>
            <p:cNvSpPr/>
            <p:nvPr/>
          </p:nvSpPr>
          <p:spPr>
            <a:xfrm>
              <a:off x="2035875" y="4536975"/>
              <a:ext cx="264950" cy="123025"/>
            </a:xfrm>
            <a:custGeom>
              <a:rect b="b" l="l" r="r" t="t"/>
              <a:pathLst>
                <a:path extrusionOk="0" h="4921" w="10598">
                  <a:moveTo>
                    <a:pt x="1" y="0"/>
                  </a:moveTo>
                  <a:cubicBezTo>
                    <a:pt x="3407" y="0"/>
                    <a:pt x="6056" y="757"/>
                    <a:pt x="9463" y="757"/>
                  </a:cubicBezTo>
                  <a:cubicBezTo>
                    <a:pt x="9463" y="1893"/>
                    <a:pt x="10598" y="3028"/>
                    <a:pt x="10598" y="3785"/>
                  </a:cubicBezTo>
                  <a:cubicBezTo>
                    <a:pt x="7949" y="3407"/>
                    <a:pt x="5299" y="4921"/>
                    <a:pt x="3028" y="4164"/>
                  </a:cubicBezTo>
                  <a:cubicBezTo>
                    <a:pt x="1136" y="3785"/>
                    <a:pt x="758" y="1893"/>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38"/>
            <p:cNvSpPr/>
            <p:nvPr/>
          </p:nvSpPr>
          <p:spPr>
            <a:xfrm>
              <a:off x="1401925" y="4603200"/>
              <a:ext cx="189275" cy="198725"/>
            </a:xfrm>
            <a:custGeom>
              <a:rect b="b" l="l" r="r" t="t"/>
              <a:pathLst>
                <a:path extrusionOk="0" h="7949" w="7571">
                  <a:moveTo>
                    <a:pt x="3407" y="2272"/>
                  </a:moveTo>
                  <a:cubicBezTo>
                    <a:pt x="5299" y="3029"/>
                    <a:pt x="6056" y="4921"/>
                    <a:pt x="7570" y="6435"/>
                  </a:cubicBezTo>
                  <a:cubicBezTo>
                    <a:pt x="5678" y="6435"/>
                    <a:pt x="4542" y="7192"/>
                    <a:pt x="3028" y="7949"/>
                  </a:cubicBezTo>
                  <a:cubicBezTo>
                    <a:pt x="1515" y="7192"/>
                    <a:pt x="1136" y="5678"/>
                    <a:pt x="1" y="4542"/>
                  </a:cubicBezTo>
                  <a:cubicBezTo>
                    <a:pt x="758" y="2650"/>
                    <a:pt x="1515" y="758"/>
                    <a:pt x="3407" y="1"/>
                  </a:cubicBezTo>
                  <a:cubicBezTo>
                    <a:pt x="4164" y="1136"/>
                    <a:pt x="3785" y="1515"/>
                    <a:pt x="3407" y="265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38"/>
            <p:cNvSpPr/>
            <p:nvPr/>
          </p:nvSpPr>
          <p:spPr>
            <a:xfrm>
              <a:off x="1553325" y="4688375"/>
              <a:ext cx="2488500" cy="198725"/>
            </a:xfrm>
            <a:custGeom>
              <a:rect b="b" l="l" r="r" t="t"/>
              <a:pathLst>
                <a:path extrusionOk="0" h="7949" w="99540">
                  <a:moveTo>
                    <a:pt x="99540" y="4542"/>
                  </a:moveTo>
                  <a:cubicBezTo>
                    <a:pt x="68126" y="4163"/>
                    <a:pt x="34820" y="0"/>
                    <a:pt x="9084" y="5677"/>
                  </a:cubicBezTo>
                  <a:cubicBezTo>
                    <a:pt x="6434" y="6434"/>
                    <a:pt x="3785" y="7948"/>
                    <a:pt x="0" y="6813"/>
                  </a:cubicBezTo>
                  <a:cubicBezTo>
                    <a:pt x="3785" y="4920"/>
                    <a:pt x="8705" y="4163"/>
                    <a:pt x="13625" y="3028"/>
                  </a:cubicBezTo>
                  <a:cubicBezTo>
                    <a:pt x="18546" y="2271"/>
                    <a:pt x="23844" y="757"/>
                    <a:pt x="28765" y="1135"/>
                  </a:cubicBezTo>
                  <a:cubicBezTo>
                    <a:pt x="29900" y="1135"/>
                    <a:pt x="30657" y="1514"/>
                    <a:pt x="31414" y="1892"/>
                  </a:cubicBezTo>
                  <a:cubicBezTo>
                    <a:pt x="35199" y="2271"/>
                    <a:pt x="40119" y="1135"/>
                    <a:pt x="45039" y="1135"/>
                  </a:cubicBezTo>
                  <a:cubicBezTo>
                    <a:pt x="50716" y="757"/>
                    <a:pt x="56393" y="757"/>
                    <a:pt x="61692" y="757"/>
                  </a:cubicBezTo>
                  <a:cubicBezTo>
                    <a:pt x="73803" y="757"/>
                    <a:pt x="87050" y="3028"/>
                    <a:pt x="99540" y="454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38"/>
            <p:cNvSpPr/>
            <p:nvPr/>
          </p:nvSpPr>
          <p:spPr>
            <a:xfrm>
              <a:off x="351650" y="1196925"/>
              <a:ext cx="236575" cy="747525"/>
            </a:xfrm>
            <a:custGeom>
              <a:rect b="b" l="l" r="r" t="t"/>
              <a:pathLst>
                <a:path extrusionOk="0" h="29901" w="9463">
                  <a:moveTo>
                    <a:pt x="3785" y="6056"/>
                  </a:moveTo>
                  <a:cubicBezTo>
                    <a:pt x="5299" y="6813"/>
                    <a:pt x="5678" y="8327"/>
                    <a:pt x="5678" y="9841"/>
                  </a:cubicBezTo>
                  <a:cubicBezTo>
                    <a:pt x="6056" y="10219"/>
                    <a:pt x="6435" y="10976"/>
                    <a:pt x="6813" y="11355"/>
                  </a:cubicBezTo>
                  <a:cubicBezTo>
                    <a:pt x="6435" y="12112"/>
                    <a:pt x="5678" y="12112"/>
                    <a:pt x="5678" y="12490"/>
                  </a:cubicBezTo>
                  <a:cubicBezTo>
                    <a:pt x="5678" y="13247"/>
                    <a:pt x="6813" y="12869"/>
                    <a:pt x="7192" y="13247"/>
                  </a:cubicBezTo>
                  <a:cubicBezTo>
                    <a:pt x="7192" y="13247"/>
                    <a:pt x="7192" y="13626"/>
                    <a:pt x="7570" y="13626"/>
                  </a:cubicBezTo>
                  <a:cubicBezTo>
                    <a:pt x="7570" y="14383"/>
                    <a:pt x="6435" y="14004"/>
                    <a:pt x="6435" y="14761"/>
                  </a:cubicBezTo>
                  <a:cubicBezTo>
                    <a:pt x="6435" y="15518"/>
                    <a:pt x="7192" y="15140"/>
                    <a:pt x="7949" y="15518"/>
                  </a:cubicBezTo>
                  <a:cubicBezTo>
                    <a:pt x="8327" y="16653"/>
                    <a:pt x="9463" y="19303"/>
                    <a:pt x="7949" y="20060"/>
                  </a:cubicBezTo>
                  <a:cubicBezTo>
                    <a:pt x="7949" y="20438"/>
                    <a:pt x="8327" y="20438"/>
                    <a:pt x="8706" y="20438"/>
                  </a:cubicBezTo>
                  <a:cubicBezTo>
                    <a:pt x="8706" y="23845"/>
                    <a:pt x="9463" y="26115"/>
                    <a:pt x="9463" y="29900"/>
                  </a:cubicBezTo>
                  <a:cubicBezTo>
                    <a:pt x="9084" y="29900"/>
                    <a:pt x="9084" y="29522"/>
                    <a:pt x="8327" y="29522"/>
                  </a:cubicBezTo>
                  <a:cubicBezTo>
                    <a:pt x="7949" y="18167"/>
                    <a:pt x="4542" y="9084"/>
                    <a:pt x="1" y="757"/>
                  </a:cubicBezTo>
                  <a:cubicBezTo>
                    <a:pt x="379" y="1"/>
                    <a:pt x="1893" y="1"/>
                    <a:pt x="3029" y="379"/>
                  </a:cubicBezTo>
                  <a:cubicBezTo>
                    <a:pt x="2650" y="757"/>
                    <a:pt x="2272" y="757"/>
                    <a:pt x="1893" y="1514"/>
                  </a:cubicBezTo>
                  <a:cubicBezTo>
                    <a:pt x="1893" y="1514"/>
                    <a:pt x="2272" y="1514"/>
                    <a:pt x="2272" y="1893"/>
                  </a:cubicBezTo>
                  <a:cubicBezTo>
                    <a:pt x="3407" y="2271"/>
                    <a:pt x="4164" y="1136"/>
                    <a:pt x="5299" y="757"/>
                  </a:cubicBezTo>
                  <a:cubicBezTo>
                    <a:pt x="6435" y="1514"/>
                    <a:pt x="8706" y="2271"/>
                    <a:pt x="8706" y="3407"/>
                  </a:cubicBezTo>
                  <a:cubicBezTo>
                    <a:pt x="7192" y="3407"/>
                    <a:pt x="6435" y="4164"/>
                    <a:pt x="5299" y="4542"/>
                  </a:cubicBezTo>
                  <a:cubicBezTo>
                    <a:pt x="4921" y="4542"/>
                    <a:pt x="4921" y="3785"/>
                    <a:pt x="4164" y="3785"/>
                  </a:cubicBezTo>
                  <a:cubicBezTo>
                    <a:pt x="3407" y="4542"/>
                    <a:pt x="4164" y="5299"/>
                    <a:pt x="3785" y="6056"/>
                  </a:cubicBezTo>
                  <a:close/>
                  <a:moveTo>
                    <a:pt x="6435" y="1893"/>
                  </a:moveTo>
                  <a:cubicBezTo>
                    <a:pt x="4542" y="1893"/>
                    <a:pt x="3407" y="2271"/>
                    <a:pt x="3029" y="3785"/>
                  </a:cubicBezTo>
                  <a:cubicBezTo>
                    <a:pt x="4164" y="4164"/>
                    <a:pt x="5299" y="2650"/>
                    <a:pt x="6435" y="18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38"/>
            <p:cNvSpPr/>
            <p:nvPr/>
          </p:nvSpPr>
          <p:spPr>
            <a:xfrm>
              <a:off x="1837175" y="1291550"/>
              <a:ext cx="37875" cy="37875"/>
            </a:xfrm>
            <a:custGeom>
              <a:rect b="b" l="l" r="r" t="t"/>
              <a:pathLst>
                <a:path extrusionOk="0" h="1515" w="1515">
                  <a:moveTo>
                    <a:pt x="1136" y="0"/>
                  </a:moveTo>
                  <a:cubicBezTo>
                    <a:pt x="1514" y="0"/>
                    <a:pt x="1514" y="379"/>
                    <a:pt x="1514" y="757"/>
                  </a:cubicBezTo>
                  <a:cubicBezTo>
                    <a:pt x="758" y="757"/>
                    <a:pt x="758" y="1136"/>
                    <a:pt x="379" y="1514"/>
                  </a:cubicBezTo>
                  <a:cubicBezTo>
                    <a:pt x="1" y="1136"/>
                    <a:pt x="1136" y="379"/>
                    <a:pt x="11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38"/>
            <p:cNvSpPr/>
            <p:nvPr/>
          </p:nvSpPr>
          <p:spPr>
            <a:xfrm>
              <a:off x="540900" y="2010650"/>
              <a:ext cx="179800" cy="208175"/>
            </a:xfrm>
            <a:custGeom>
              <a:rect b="b" l="l" r="r" t="t"/>
              <a:pathLst>
                <a:path extrusionOk="0" h="8327" w="7192">
                  <a:moveTo>
                    <a:pt x="379" y="0"/>
                  </a:moveTo>
                  <a:cubicBezTo>
                    <a:pt x="3785" y="1893"/>
                    <a:pt x="4920" y="5678"/>
                    <a:pt x="7191" y="8327"/>
                  </a:cubicBezTo>
                  <a:cubicBezTo>
                    <a:pt x="6056" y="7191"/>
                    <a:pt x="4542" y="4921"/>
                    <a:pt x="3028" y="3407"/>
                  </a:cubicBezTo>
                  <a:cubicBezTo>
                    <a:pt x="1893" y="2650"/>
                    <a:pt x="0" y="1514"/>
                    <a:pt x="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38"/>
            <p:cNvSpPr/>
            <p:nvPr/>
          </p:nvSpPr>
          <p:spPr>
            <a:xfrm>
              <a:off x="1657400" y="2086350"/>
              <a:ext cx="189275" cy="141950"/>
            </a:xfrm>
            <a:custGeom>
              <a:rect b="b" l="l" r="r" t="t"/>
              <a:pathLst>
                <a:path extrusionOk="0" h="5678" w="7571">
                  <a:moveTo>
                    <a:pt x="1" y="0"/>
                  </a:moveTo>
                  <a:cubicBezTo>
                    <a:pt x="1136" y="1893"/>
                    <a:pt x="4164" y="3407"/>
                    <a:pt x="6813" y="5299"/>
                  </a:cubicBezTo>
                  <a:cubicBezTo>
                    <a:pt x="6435" y="4920"/>
                    <a:pt x="7570" y="5299"/>
                    <a:pt x="6813" y="5677"/>
                  </a:cubicBezTo>
                  <a:cubicBezTo>
                    <a:pt x="3785" y="4163"/>
                    <a:pt x="1136" y="3028"/>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38"/>
            <p:cNvSpPr/>
            <p:nvPr/>
          </p:nvSpPr>
          <p:spPr>
            <a:xfrm>
              <a:off x="6426200" y="2341825"/>
              <a:ext cx="179800" cy="189250"/>
            </a:xfrm>
            <a:custGeom>
              <a:rect b="b" l="l" r="r" t="t"/>
              <a:pathLst>
                <a:path extrusionOk="0" h="7570" w="7192">
                  <a:moveTo>
                    <a:pt x="7192" y="379"/>
                  </a:moveTo>
                  <a:cubicBezTo>
                    <a:pt x="6056" y="1892"/>
                    <a:pt x="4543" y="2649"/>
                    <a:pt x="3029" y="3785"/>
                  </a:cubicBezTo>
                  <a:cubicBezTo>
                    <a:pt x="1893" y="4920"/>
                    <a:pt x="758" y="6056"/>
                    <a:pt x="1" y="7570"/>
                  </a:cubicBezTo>
                  <a:cubicBezTo>
                    <a:pt x="379" y="6434"/>
                    <a:pt x="1893" y="4542"/>
                    <a:pt x="3029" y="3406"/>
                  </a:cubicBezTo>
                  <a:cubicBezTo>
                    <a:pt x="3786" y="1892"/>
                    <a:pt x="5300" y="0"/>
                    <a:pt x="7192"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38"/>
            <p:cNvSpPr/>
            <p:nvPr/>
          </p:nvSpPr>
          <p:spPr>
            <a:xfrm>
              <a:off x="455725" y="2067425"/>
              <a:ext cx="113575" cy="473125"/>
            </a:xfrm>
            <a:custGeom>
              <a:rect b="b" l="l" r="r" t="t"/>
              <a:pathLst>
                <a:path extrusionOk="0" h="18925" w="4543">
                  <a:moveTo>
                    <a:pt x="2272" y="0"/>
                  </a:moveTo>
                  <a:cubicBezTo>
                    <a:pt x="2272" y="2650"/>
                    <a:pt x="758" y="7570"/>
                    <a:pt x="1893" y="10976"/>
                  </a:cubicBezTo>
                  <a:cubicBezTo>
                    <a:pt x="2272" y="11355"/>
                    <a:pt x="1515" y="11733"/>
                    <a:pt x="1515" y="12112"/>
                  </a:cubicBezTo>
                  <a:cubicBezTo>
                    <a:pt x="3407" y="13625"/>
                    <a:pt x="3029" y="17032"/>
                    <a:pt x="4543" y="18924"/>
                  </a:cubicBezTo>
                  <a:cubicBezTo>
                    <a:pt x="1893" y="16653"/>
                    <a:pt x="1" y="10976"/>
                    <a:pt x="758" y="4542"/>
                  </a:cubicBezTo>
                  <a:cubicBezTo>
                    <a:pt x="1136" y="3028"/>
                    <a:pt x="1515" y="1136"/>
                    <a:pt x="22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38"/>
            <p:cNvSpPr/>
            <p:nvPr/>
          </p:nvSpPr>
          <p:spPr>
            <a:xfrm>
              <a:off x="6539750" y="2426975"/>
              <a:ext cx="141950" cy="435275"/>
            </a:xfrm>
            <a:custGeom>
              <a:rect b="b" l="l" r="r" t="t"/>
              <a:pathLst>
                <a:path extrusionOk="0" h="17411" w="5678">
                  <a:moveTo>
                    <a:pt x="4164" y="0"/>
                  </a:moveTo>
                  <a:cubicBezTo>
                    <a:pt x="5678" y="6434"/>
                    <a:pt x="3785" y="14382"/>
                    <a:pt x="1" y="17410"/>
                  </a:cubicBezTo>
                  <a:cubicBezTo>
                    <a:pt x="1136" y="14382"/>
                    <a:pt x="3028" y="10976"/>
                    <a:pt x="3785" y="6813"/>
                  </a:cubicBezTo>
                  <a:cubicBezTo>
                    <a:pt x="4164" y="4542"/>
                    <a:pt x="3785" y="1893"/>
                    <a:pt x="45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38"/>
            <p:cNvSpPr/>
            <p:nvPr/>
          </p:nvSpPr>
          <p:spPr>
            <a:xfrm>
              <a:off x="1903400" y="2199875"/>
              <a:ext cx="227125" cy="75725"/>
            </a:xfrm>
            <a:custGeom>
              <a:rect b="b" l="l" r="r" t="t"/>
              <a:pathLst>
                <a:path extrusionOk="0" h="3029" w="9085">
                  <a:moveTo>
                    <a:pt x="9084" y="1"/>
                  </a:moveTo>
                  <a:cubicBezTo>
                    <a:pt x="8327" y="758"/>
                    <a:pt x="6814" y="2650"/>
                    <a:pt x="4921" y="3029"/>
                  </a:cubicBezTo>
                  <a:cubicBezTo>
                    <a:pt x="3407" y="3029"/>
                    <a:pt x="1893" y="1893"/>
                    <a:pt x="1" y="1893"/>
                  </a:cubicBezTo>
                  <a:cubicBezTo>
                    <a:pt x="3407" y="1893"/>
                    <a:pt x="7192" y="1893"/>
                    <a:pt x="90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38"/>
            <p:cNvSpPr/>
            <p:nvPr/>
          </p:nvSpPr>
          <p:spPr>
            <a:xfrm>
              <a:off x="2177800" y="2294500"/>
              <a:ext cx="274425" cy="113575"/>
            </a:xfrm>
            <a:custGeom>
              <a:rect b="b" l="l" r="r" t="t"/>
              <a:pathLst>
                <a:path extrusionOk="0" h="4543" w="10977">
                  <a:moveTo>
                    <a:pt x="10977" y="379"/>
                  </a:moveTo>
                  <a:cubicBezTo>
                    <a:pt x="10220" y="1136"/>
                    <a:pt x="9463" y="2272"/>
                    <a:pt x="8706" y="3407"/>
                  </a:cubicBezTo>
                  <a:cubicBezTo>
                    <a:pt x="5299" y="3407"/>
                    <a:pt x="2650" y="3785"/>
                    <a:pt x="1" y="4542"/>
                  </a:cubicBezTo>
                  <a:cubicBezTo>
                    <a:pt x="1893" y="1893"/>
                    <a:pt x="5678" y="1"/>
                    <a:pt x="10977"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38"/>
            <p:cNvSpPr/>
            <p:nvPr/>
          </p:nvSpPr>
          <p:spPr>
            <a:xfrm>
              <a:off x="6047725" y="2985225"/>
              <a:ext cx="227125" cy="198725"/>
            </a:xfrm>
            <a:custGeom>
              <a:rect b="b" l="l" r="r" t="t"/>
              <a:pathLst>
                <a:path extrusionOk="0" h="7949" w="9085">
                  <a:moveTo>
                    <a:pt x="1" y="0"/>
                  </a:moveTo>
                  <a:cubicBezTo>
                    <a:pt x="2272" y="1136"/>
                    <a:pt x="5299" y="3028"/>
                    <a:pt x="7570" y="4164"/>
                  </a:cubicBezTo>
                  <a:cubicBezTo>
                    <a:pt x="7570" y="5678"/>
                    <a:pt x="9084" y="6813"/>
                    <a:pt x="9084" y="7570"/>
                  </a:cubicBezTo>
                  <a:cubicBezTo>
                    <a:pt x="8706" y="7948"/>
                    <a:pt x="8327" y="6813"/>
                    <a:pt x="7949" y="6813"/>
                  </a:cubicBezTo>
                  <a:cubicBezTo>
                    <a:pt x="6056" y="5299"/>
                    <a:pt x="2650" y="4542"/>
                    <a:pt x="758" y="3028"/>
                  </a:cubicBezTo>
                  <a:cubicBezTo>
                    <a:pt x="379" y="2271"/>
                    <a:pt x="758" y="757"/>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38"/>
            <p:cNvSpPr/>
            <p:nvPr/>
          </p:nvSpPr>
          <p:spPr>
            <a:xfrm>
              <a:off x="6057200" y="3108225"/>
              <a:ext cx="208175" cy="141950"/>
            </a:xfrm>
            <a:custGeom>
              <a:rect b="b" l="l" r="r" t="t"/>
              <a:pathLst>
                <a:path extrusionOk="0" h="5678" w="8327">
                  <a:moveTo>
                    <a:pt x="8327" y="3407"/>
                  </a:moveTo>
                  <a:cubicBezTo>
                    <a:pt x="8327" y="3785"/>
                    <a:pt x="7570" y="4921"/>
                    <a:pt x="7191" y="5678"/>
                  </a:cubicBezTo>
                  <a:cubicBezTo>
                    <a:pt x="4542" y="4542"/>
                    <a:pt x="2650" y="3028"/>
                    <a:pt x="379" y="1515"/>
                  </a:cubicBezTo>
                  <a:cubicBezTo>
                    <a:pt x="0" y="1136"/>
                    <a:pt x="379" y="379"/>
                    <a:pt x="379" y="1"/>
                  </a:cubicBezTo>
                  <a:cubicBezTo>
                    <a:pt x="2650" y="758"/>
                    <a:pt x="5299" y="3785"/>
                    <a:pt x="8327" y="302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38"/>
            <p:cNvSpPr/>
            <p:nvPr/>
          </p:nvSpPr>
          <p:spPr>
            <a:xfrm>
              <a:off x="4865000" y="3562400"/>
              <a:ext cx="255500" cy="246025"/>
            </a:xfrm>
            <a:custGeom>
              <a:rect b="b" l="l" r="r" t="t"/>
              <a:pathLst>
                <a:path extrusionOk="0" h="9841" w="10220">
                  <a:moveTo>
                    <a:pt x="0" y="0"/>
                  </a:moveTo>
                  <a:cubicBezTo>
                    <a:pt x="2650" y="757"/>
                    <a:pt x="5677" y="1136"/>
                    <a:pt x="7948" y="2650"/>
                  </a:cubicBezTo>
                  <a:cubicBezTo>
                    <a:pt x="7948" y="5678"/>
                    <a:pt x="9084" y="7570"/>
                    <a:pt x="10219" y="9841"/>
                  </a:cubicBezTo>
                  <a:cubicBezTo>
                    <a:pt x="7948" y="9084"/>
                    <a:pt x="5299" y="7570"/>
                    <a:pt x="2650" y="6813"/>
                  </a:cubicBezTo>
                  <a:cubicBezTo>
                    <a:pt x="1136" y="4921"/>
                    <a:pt x="0" y="3028"/>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38"/>
            <p:cNvSpPr/>
            <p:nvPr/>
          </p:nvSpPr>
          <p:spPr>
            <a:xfrm>
              <a:off x="2594125" y="3467775"/>
              <a:ext cx="47350" cy="18950"/>
            </a:xfrm>
            <a:custGeom>
              <a:rect b="b" l="l" r="r" t="t"/>
              <a:pathLst>
                <a:path extrusionOk="0" h="758" w="1894">
                  <a:moveTo>
                    <a:pt x="1893" y="1"/>
                  </a:moveTo>
                  <a:cubicBezTo>
                    <a:pt x="1893" y="1"/>
                    <a:pt x="379" y="758"/>
                    <a:pt x="1" y="379"/>
                  </a:cubicBezTo>
                  <a:cubicBezTo>
                    <a:pt x="379" y="1"/>
                    <a:pt x="1136" y="379"/>
                    <a:pt x="18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38"/>
            <p:cNvSpPr/>
            <p:nvPr/>
          </p:nvSpPr>
          <p:spPr>
            <a:xfrm>
              <a:off x="5290775" y="3713800"/>
              <a:ext cx="47325" cy="151400"/>
            </a:xfrm>
            <a:custGeom>
              <a:rect b="b" l="l" r="r" t="t"/>
              <a:pathLst>
                <a:path extrusionOk="0" h="6056" w="1893">
                  <a:moveTo>
                    <a:pt x="1" y="0"/>
                  </a:moveTo>
                  <a:cubicBezTo>
                    <a:pt x="1515" y="757"/>
                    <a:pt x="1136" y="5299"/>
                    <a:pt x="1893" y="6056"/>
                  </a:cubicBezTo>
                  <a:cubicBezTo>
                    <a:pt x="758" y="4163"/>
                    <a:pt x="1" y="2271"/>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38"/>
            <p:cNvSpPr/>
            <p:nvPr/>
          </p:nvSpPr>
          <p:spPr>
            <a:xfrm>
              <a:off x="2830675" y="3628625"/>
              <a:ext cx="1438250" cy="624525"/>
            </a:xfrm>
            <a:custGeom>
              <a:rect b="b" l="l" r="r" t="t"/>
              <a:pathLst>
                <a:path extrusionOk="0" h="24981" w="57530">
                  <a:moveTo>
                    <a:pt x="54123" y="8706"/>
                  </a:moveTo>
                  <a:cubicBezTo>
                    <a:pt x="54880" y="10977"/>
                    <a:pt x="55637" y="13247"/>
                    <a:pt x="56015" y="15518"/>
                  </a:cubicBezTo>
                  <a:cubicBezTo>
                    <a:pt x="56394" y="15897"/>
                    <a:pt x="57151" y="15518"/>
                    <a:pt x="57529" y="15897"/>
                  </a:cubicBezTo>
                  <a:cubicBezTo>
                    <a:pt x="56394" y="17032"/>
                    <a:pt x="54123" y="17411"/>
                    <a:pt x="53366" y="18925"/>
                  </a:cubicBezTo>
                  <a:cubicBezTo>
                    <a:pt x="53366" y="15140"/>
                    <a:pt x="53744" y="10977"/>
                    <a:pt x="51095" y="9463"/>
                  </a:cubicBezTo>
                  <a:cubicBezTo>
                    <a:pt x="51852" y="12112"/>
                    <a:pt x="52230" y="15140"/>
                    <a:pt x="51474" y="18168"/>
                  </a:cubicBezTo>
                  <a:cubicBezTo>
                    <a:pt x="50717" y="21195"/>
                    <a:pt x="48067" y="22331"/>
                    <a:pt x="46553" y="23845"/>
                  </a:cubicBezTo>
                  <a:cubicBezTo>
                    <a:pt x="43525" y="23466"/>
                    <a:pt x="40119" y="23466"/>
                    <a:pt x="37091" y="23088"/>
                  </a:cubicBezTo>
                  <a:cubicBezTo>
                    <a:pt x="36713" y="23088"/>
                    <a:pt x="38227" y="21195"/>
                    <a:pt x="36713" y="20817"/>
                  </a:cubicBezTo>
                  <a:cubicBezTo>
                    <a:pt x="35199" y="20817"/>
                    <a:pt x="35577" y="23088"/>
                    <a:pt x="35956" y="23088"/>
                  </a:cubicBezTo>
                  <a:cubicBezTo>
                    <a:pt x="32171" y="22709"/>
                    <a:pt x="29143" y="23466"/>
                    <a:pt x="27251" y="24980"/>
                  </a:cubicBezTo>
                  <a:cubicBezTo>
                    <a:pt x="24980" y="20060"/>
                    <a:pt x="14761" y="22709"/>
                    <a:pt x="9463" y="20060"/>
                  </a:cubicBezTo>
                  <a:cubicBezTo>
                    <a:pt x="6813" y="18925"/>
                    <a:pt x="4542" y="15518"/>
                    <a:pt x="6056" y="10977"/>
                  </a:cubicBezTo>
                  <a:cubicBezTo>
                    <a:pt x="6435" y="8327"/>
                    <a:pt x="9463" y="7570"/>
                    <a:pt x="10976" y="5678"/>
                  </a:cubicBezTo>
                  <a:cubicBezTo>
                    <a:pt x="8327" y="4921"/>
                    <a:pt x="4921" y="7570"/>
                    <a:pt x="3785" y="10977"/>
                  </a:cubicBezTo>
                  <a:cubicBezTo>
                    <a:pt x="3028" y="13247"/>
                    <a:pt x="3028" y="17032"/>
                    <a:pt x="4164" y="18546"/>
                  </a:cubicBezTo>
                  <a:cubicBezTo>
                    <a:pt x="2650" y="17411"/>
                    <a:pt x="2272" y="13626"/>
                    <a:pt x="1" y="12490"/>
                  </a:cubicBezTo>
                  <a:cubicBezTo>
                    <a:pt x="4164" y="8706"/>
                    <a:pt x="6056" y="3407"/>
                    <a:pt x="13247" y="3407"/>
                  </a:cubicBezTo>
                  <a:cubicBezTo>
                    <a:pt x="15518" y="3407"/>
                    <a:pt x="17411" y="4164"/>
                    <a:pt x="19303" y="3786"/>
                  </a:cubicBezTo>
                  <a:cubicBezTo>
                    <a:pt x="23466" y="3786"/>
                    <a:pt x="26494" y="2272"/>
                    <a:pt x="29143" y="1"/>
                  </a:cubicBezTo>
                  <a:cubicBezTo>
                    <a:pt x="29900" y="3407"/>
                    <a:pt x="36713" y="4921"/>
                    <a:pt x="40876" y="5678"/>
                  </a:cubicBezTo>
                  <a:cubicBezTo>
                    <a:pt x="45796" y="6813"/>
                    <a:pt x="50717" y="6813"/>
                    <a:pt x="54123" y="8706"/>
                  </a:cubicBezTo>
                  <a:close/>
                  <a:moveTo>
                    <a:pt x="35199" y="4921"/>
                  </a:moveTo>
                  <a:cubicBezTo>
                    <a:pt x="34821" y="5678"/>
                    <a:pt x="35199" y="6813"/>
                    <a:pt x="35577" y="7192"/>
                  </a:cubicBezTo>
                  <a:cubicBezTo>
                    <a:pt x="36334" y="7192"/>
                    <a:pt x="36713" y="7192"/>
                    <a:pt x="37091" y="7192"/>
                  </a:cubicBezTo>
                  <a:cubicBezTo>
                    <a:pt x="37848" y="5678"/>
                    <a:pt x="36713" y="3786"/>
                    <a:pt x="35199" y="4921"/>
                  </a:cubicBezTo>
                  <a:close/>
                  <a:moveTo>
                    <a:pt x="26494" y="4164"/>
                  </a:moveTo>
                  <a:cubicBezTo>
                    <a:pt x="26873" y="4542"/>
                    <a:pt x="28008" y="4921"/>
                    <a:pt x="29143" y="4542"/>
                  </a:cubicBezTo>
                  <a:cubicBezTo>
                    <a:pt x="30279" y="2272"/>
                    <a:pt x="26116" y="1136"/>
                    <a:pt x="26494" y="4164"/>
                  </a:cubicBezTo>
                  <a:close/>
                  <a:moveTo>
                    <a:pt x="30279" y="6056"/>
                  </a:moveTo>
                  <a:cubicBezTo>
                    <a:pt x="30657" y="6435"/>
                    <a:pt x="31036" y="7192"/>
                    <a:pt x="32171" y="6813"/>
                  </a:cubicBezTo>
                  <a:cubicBezTo>
                    <a:pt x="32550" y="6435"/>
                    <a:pt x="32928" y="5678"/>
                    <a:pt x="32550" y="4921"/>
                  </a:cubicBezTo>
                  <a:cubicBezTo>
                    <a:pt x="31793" y="4164"/>
                    <a:pt x="30279" y="4542"/>
                    <a:pt x="30279" y="6056"/>
                  </a:cubicBezTo>
                  <a:close/>
                  <a:moveTo>
                    <a:pt x="40498" y="8327"/>
                  </a:moveTo>
                  <a:cubicBezTo>
                    <a:pt x="36713" y="7192"/>
                    <a:pt x="31414" y="7570"/>
                    <a:pt x="26116" y="7192"/>
                  </a:cubicBezTo>
                  <a:cubicBezTo>
                    <a:pt x="18546" y="6056"/>
                    <a:pt x="8327" y="4921"/>
                    <a:pt x="8327" y="12869"/>
                  </a:cubicBezTo>
                  <a:cubicBezTo>
                    <a:pt x="7949" y="13247"/>
                    <a:pt x="7192" y="13247"/>
                    <a:pt x="7192" y="13626"/>
                  </a:cubicBezTo>
                  <a:cubicBezTo>
                    <a:pt x="6435" y="16275"/>
                    <a:pt x="10598" y="15140"/>
                    <a:pt x="10598" y="17032"/>
                  </a:cubicBezTo>
                  <a:cubicBezTo>
                    <a:pt x="10598" y="17032"/>
                    <a:pt x="9463" y="17411"/>
                    <a:pt x="9841" y="18168"/>
                  </a:cubicBezTo>
                  <a:cubicBezTo>
                    <a:pt x="10220" y="18546"/>
                    <a:pt x="10598" y="19303"/>
                    <a:pt x="11733" y="19303"/>
                  </a:cubicBezTo>
                  <a:cubicBezTo>
                    <a:pt x="12112" y="19303"/>
                    <a:pt x="12112" y="18546"/>
                    <a:pt x="12869" y="18168"/>
                  </a:cubicBezTo>
                  <a:cubicBezTo>
                    <a:pt x="12869" y="18546"/>
                    <a:pt x="13626" y="18546"/>
                    <a:pt x="14004" y="18925"/>
                  </a:cubicBezTo>
                  <a:cubicBezTo>
                    <a:pt x="12869" y="21952"/>
                    <a:pt x="17032" y="21195"/>
                    <a:pt x="16275" y="18925"/>
                  </a:cubicBezTo>
                  <a:cubicBezTo>
                    <a:pt x="19681" y="18925"/>
                    <a:pt x="23845" y="19681"/>
                    <a:pt x="28008" y="19681"/>
                  </a:cubicBezTo>
                  <a:cubicBezTo>
                    <a:pt x="35199" y="19681"/>
                    <a:pt x="43525" y="20817"/>
                    <a:pt x="47310" y="18168"/>
                  </a:cubicBezTo>
                  <a:cubicBezTo>
                    <a:pt x="46932" y="18925"/>
                    <a:pt x="46932" y="19681"/>
                    <a:pt x="47310" y="20060"/>
                  </a:cubicBezTo>
                  <a:cubicBezTo>
                    <a:pt x="49960" y="20817"/>
                    <a:pt x="50338" y="17411"/>
                    <a:pt x="48446" y="17032"/>
                  </a:cubicBezTo>
                  <a:cubicBezTo>
                    <a:pt x="50717" y="10977"/>
                    <a:pt x="46553" y="8706"/>
                    <a:pt x="41255" y="8327"/>
                  </a:cubicBezTo>
                  <a:cubicBezTo>
                    <a:pt x="41633" y="7570"/>
                    <a:pt x="42012" y="7570"/>
                    <a:pt x="41633" y="6813"/>
                  </a:cubicBezTo>
                  <a:cubicBezTo>
                    <a:pt x="40498" y="6056"/>
                    <a:pt x="40119" y="7949"/>
                    <a:pt x="40498" y="8327"/>
                  </a:cubicBezTo>
                  <a:close/>
                  <a:moveTo>
                    <a:pt x="45039" y="23088"/>
                  </a:moveTo>
                  <a:cubicBezTo>
                    <a:pt x="47310" y="23088"/>
                    <a:pt x="46175" y="18546"/>
                    <a:pt x="43904" y="20817"/>
                  </a:cubicBezTo>
                  <a:cubicBezTo>
                    <a:pt x="43525" y="21952"/>
                    <a:pt x="44282" y="23088"/>
                    <a:pt x="45039" y="23088"/>
                  </a:cubicBezTo>
                  <a:close/>
                  <a:moveTo>
                    <a:pt x="39362" y="21952"/>
                  </a:moveTo>
                  <a:cubicBezTo>
                    <a:pt x="39362" y="22709"/>
                    <a:pt x="39362" y="23088"/>
                    <a:pt x="40876" y="23088"/>
                  </a:cubicBezTo>
                  <a:cubicBezTo>
                    <a:pt x="43525" y="21195"/>
                    <a:pt x="39362" y="19303"/>
                    <a:pt x="39362" y="21952"/>
                  </a:cubicBezTo>
                  <a:close/>
                  <a:moveTo>
                    <a:pt x="18168" y="21574"/>
                  </a:moveTo>
                  <a:cubicBezTo>
                    <a:pt x="18168" y="21574"/>
                    <a:pt x="18546" y="21574"/>
                    <a:pt x="18546" y="21574"/>
                  </a:cubicBezTo>
                  <a:cubicBezTo>
                    <a:pt x="19681" y="21952"/>
                    <a:pt x="20060" y="20438"/>
                    <a:pt x="19303" y="19681"/>
                  </a:cubicBezTo>
                  <a:cubicBezTo>
                    <a:pt x="18924" y="19681"/>
                    <a:pt x="18546" y="19681"/>
                    <a:pt x="18168" y="19681"/>
                  </a:cubicBezTo>
                  <a:cubicBezTo>
                    <a:pt x="17789" y="19681"/>
                    <a:pt x="17789" y="21195"/>
                    <a:pt x="18168" y="2157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38"/>
            <p:cNvSpPr/>
            <p:nvPr/>
          </p:nvSpPr>
          <p:spPr>
            <a:xfrm>
              <a:off x="1430325" y="3780025"/>
              <a:ext cx="123025" cy="359575"/>
            </a:xfrm>
            <a:custGeom>
              <a:rect b="b" l="l" r="r" t="t"/>
              <a:pathLst>
                <a:path extrusionOk="0" h="14383" w="4921">
                  <a:moveTo>
                    <a:pt x="0" y="1136"/>
                  </a:moveTo>
                  <a:cubicBezTo>
                    <a:pt x="1514" y="757"/>
                    <a:pt x="3406" y="379"/>
                    <a:pt x="4920" y="0"/>
                  </a:cubicBezTo>
                  <a:cubicBezTo>
                    <a:pt x="3785" y="2271"/>
                    <a:pt x="2271" y="6434"/>
                    <a:pt x="2649" y="10219"/>
                  </a:cubicBezTo>
                  <a:cubicBezTo>
                    <a:pt x="2649" y="12112"/>
                    <a:pt x="3785" y="13247"/>
                    <a:pt x="3406" y="14382"/>
                  </a:cubicBezTo>
                  <a:cubicBezTo>
                    <a:pt x="1892" y="10219"/>
                    <a:pt x="1514" y="5299"/>
                    <a:pt x="0" y="11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38"/>
            <p:cNvSpPr/>
            <p:nvPr/>
          </p:nvSpPr>
          <p:spPr>
            <a:xfrm>
              <a:off x="1893950" y="3865175"/>
              <a:ext cx="56800" cy="56800"/>
            </a:xfrm>
            <a:custGeom>
              <a:rect b="b" l="l" r="r" t="t"/>
              <a:pathLst>
                <a:path extrusionOk="0" h="2272" w="2272">
                  <a:moveTo>
                    <a:pt x="0" y="758"/>
                  </a:moveTo>
                  <a:cubicBezTo>
                    <a:pt x="1136" y="1"/>
                    <a:pt x="1514" y="1515"/>
                    <a:pt x="2271" y="1893"/>
                  </a:cubicBezTo>
                  <a:cubicBezTo>
                    <a:pt x="1514" y="2272"/>
                    <a:pt x="757" y="1136"/>
                    <a:pt x="0" y="7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38"/>
            <p:cNvSpPr/>
            <p:nvPr/>
          </p:nvSpPr>
          <p:spPr>
            <a:xfrm>
              <a:off x="3616025" y="3978725"/>
              <a:ext cx="47325" cy="56800"/>
            </a:xfrm>
            <a:custGeom>
              <a:rect b="b" l="l" r="r" t="t"/>
              <a:pathLst>
                <a:path extrusionOk="0" h="2272" w="1893">
                  <a:moveTo>
                    <a:pt x="0" y="379"/>
                  </a:moveTo>
                  <a:cubicBezTo>
                    <a:pt x="757" y="0"/>
                    <a:pt x="1136" y="1514"/>
                    <a:pt x="1514" y="1893"/>
                  </a:cubicBezTo>
                  <a:cubicBezTo>
                    <a:pt x="1893" y="2271"/>
                    <a:pt x="379" y="757"/>
                    <a:pt x="0"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38"/>
            <p:cNvSpPr/>
            <p:nvPr/>
          </p:nvSpPr>
          <p:spPr>
            <a:xfrm>
              <a:off x="5101550" y="4073350"/>
              <a:ext cx="37850" cy="28400"/>
            </a:xfrm>
            <a:custGeom>
              <a:rect b="b" l="l" r="r" t="t"/>
              <a:pathLst>
                <a:path extrusionOk="0" h="1136" w="1514">
                  <a:moveTo>
                    <a:pt x="0" y="379"/>
                  </a:moveTo>
                  <a:cubicBezTo>
                    <a:pt x="757" y="0"/>
                    <a:pt x="757" y="757"/>
                    <a:pt x="1514" y="1136"/>
                  </a:cubicBezTo>
                  <a:cubicBezTo>
                    <a:pt x="1136" y="1136"/>
                    <a:pt x="0" y="757"/>
                    <a:pt x="0" y="3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38"/>
            <p:cNvSpPr/>
            <p:nvPr/>
          </p:nvSpPr>
          <p:spPr>
            <a:xfrm>
              <a:off x="5111000" y="4139575"/>
              <a:ext cx="66250" cy="37875"/>
            </a:xfrm>
            <a:custGeom>
              <a:rect b="b" l="l" r="r" t="t"/>
              <a:pathLst>
                <a:path extrusionOk="0" h="1515" w="2650">
                  <a:moveTo>
                    <a:pt x="2650" y="1514"/>
                  </a:moveTo>
                  <a:cubicBezTo>
                    <a:pt x="1514" y="1136"/>
                    <a:pt x="1136" y="757"/>
                    <a:pt x="1" y="379"/>
                  </a:cubicBezTo>
                  <a:cubicBezTo>
                    <a:pt x="1" y="0"/>
                    <a:pt x="2650" y="379"/>
                    <a:pt x="2650" y="151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38"/>
            <p:cNvSpPr/>
            <p:nvPr/>
          </p:nvSpPr>
          <p:spPr>
            <a:xfrm>
              <a:off x="1856100" y="3988175"/>
              <a:ext cx="113575" cy="75725"/>
            </a:xfrm>
            <a:custGeom>
              <a:rect b="b" l="l" r="r" t="t"/>
              <a:pathLst>
                <a:path extrusionOk="0" h="3029" w="4543">
                  <a:moveTo>
                    <a:pt x="1" y="1"/>
                  </a:moveTo>
                  <a:cubicBezTo>
                    <a:pt x="1136" y="379"/>
                    <a:pt x="3785" y="1515"/>
                    <a:pt x="4542" y="3029"/>
                  </a:cubicBezTo>
                  <a:cubicBezTo>
                    <a:pt x="3028" y="1893"/>
                    <a:pt x="1514" y="758"/>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38"/>
            <p:cNvSpPr/>
            <p:nvPr/>
          </p:nvSpPr>
          <p:spPr>
            <a:xfrm>
              <a:off x="5006925" y="4243650"/>
              <a:ext cx="66250" cy="56800"/>
            </a:xfrm>
            <a:custGeom>
              <a:rect b="b" l="l" r="r" t="t"/>
              <a:pathLst>
                <a:path extrusionOk="0" h="2272" w="2650">
                  <a:moveTo>
                    <a:pt x="0" y="1515"/>
                  </a:moveTo>
                  <a:cubicBezTo>
                    <a:pt x="0" y="758"/>
                    <a:pt x="379" y="379"/>
                    <a:pt x="379" y="1"/>
                  </a:cubicBezTo>
                  <a:cubicBezTo>
                    <a:pt x="1136" y="379"/>
                    <a:pt x="1893" y="1515"/>
                    <a:pt x="2650" y="1893"/>
                  </a:cubicBezTo>
                  <a:cubicBezTo>
                    <a:pt x="2271" y="2272"/>
                    <a:pt x="1136" y="1515"/>
                    <a:pt x="0" y="151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38"/>
            <p:cNvSpPr/>
            <p:nvPr/>
          </p:nvSpPr>
          <p:spPr>
            <a:xfrm>
              <a:off x="1051850" y="695450"/>
              <a:ext cx="5809625" cy="3122450"/>
            </a:xfrm>
            <a:custGeom>
              <a:rect b="b" l="l" r="r" t="t"/>
              <a:pathLst>
                <a:path extrusionOk="0" h="124898" w="232385">
                  <a:moveTo>
                    <a:pt x="114300" y="17789"/>
                  </a:moveTo>
                  <a:cubicBezTo>
                    <a:pt x="115435" y="17789"/>
                    <a:pt x="115435" y="17032"/>
                    <a:pt x="116192" y="16653"/>
                  </a:cubicBezTo>
                  <a:cubicBezTo>
                    <a:pt x="121113" y="14004"/>
                    <a:pt x="128682" y="17032"/>
                    <a:pt x="129818" y="21195"/>
                  </a:cubicBezTo>
                  <a:cubicBezTo>
                    <a:pt x="127547" y="20816"/>
                    <a:pt x="126033" y="20816"/>
                    <a:pt x="124897" y="21573"/>
                  </a:cubicBezTo>
                  <a:cubicBezTo>
                    <a:pt x="122248" y="22330"/>
                    <a:pt x="119599" y="28008"/>
                    <a:pt x="119977" y="31792"/>
                  </a:cubicBezTo>
                  <a:cubicBezTo>
                    <a:pt x="119977" y="34442"/>
                    <a:pt x="122248" y="36712"/>
                    <a:pt x="125654" y="36712"/>
                  </a:cubicBezTo>
                  <a:cubicBezTo>
                    <a:pt x="128304" y="36712"/>
                    <a:pt x="130196" y="35199"/>
                    <a:pt x="132088" y="34063"/>
                  </a:cubicBezTo>
                  <a:cubicBezTo>
                    <a:pt x="133602" y="38983"/>
                    <a:pt x="131331" y="43147"/>
                    <a:pt x="129061" y="45417"/>
                  </a:cubicBezTo>
                  <a:cubicBezTo>
                    <a:pt x="130953" y="47688"/>
                    <a:pt x="135873" y="46553"/>
                    <a:pt x="138523" y="48824"/>
                  </a:cubicBezTo>
                  <a:cubicBezTo>
                    <a:pt x="139658" y="49581"/>
                    <a:pt x="140415" y="51095"/>
                    <a:pt x="141550" y="52608"/>
                  </a:cubicBezTo>
                  <a:cubicBezTo>
                    <a:pt x="142307" y="53744"/>
                    <a:pt x="144200" y="56015"/>
                    <a:pt x="143821" y="57150"/>
                  </a:cubicBezTo>
                  <a:cubicBezTo>
                    <a:pt x="143443" y="58286"/>
                    <a:pt x="140793" y="59043"/>
                    <a:pt x="139279" y="59799"/>
                  </a:cubicBezTo>
                  <a:cubicBezTo>
                    <a:pt x="137387" y="60556"/>
                    <a:pt x="135495" y="61313"/>
                    <a:pt x="133602" y="61313"/>
                  </a:cubicBezTo>
                  <a:cubicBezTo>
                    <a:pt x="130953" y="61313"/>
                    <a:pt x="127925" y="60556"/>
                    <a:pt x="126411" y="62070"/>
                  </a:cubicBezTo>
                  <a:cubicBezTo>
                    <a:pt x="126033" y="62449"/>
                    <a:pt x="126411" y="63584"/>
                    <a:pt x="126411" y="64341"/>
                  </a:cubicBezTo>
                  <a:cubicBezTo>
                    <a:pt x="129061" y="65855"/>
                    <a:pt x="128682" y="73803"/>
                    <a:pt x="125276" y="74182"/>
                  </a:cubicBezTo>
                  <a:cubicBezTo>
                    <a:pt x="124519" y="70775"/>
                    <a:pt x="119977" y="66991"/>
                    <a:pt x="115435" y="68504"/>
                  </a:cubicBezTo>
                  <a:cubicBezTo>
                    <a:pt x="113922" y="68883"/>
                    <a:pt x="113543" y="70018"/>
                    <a:pt x="112408" y="71154"/>
                  </a:cubicBezTo>
                  <a:cubicBezTo>
                    <a:pt x="112029" y="71911"/>
                    <a:pt x="110894" y="72289"/>
                    <a:pt x="110137" y="73425"/>
                  </a:cubicBezTo>
                  <a:cubicBezTo>
                    <a:pt x="108244" y="76452"/>
                    <a:pt x="109001" y="84779"/>
                    <a:pt x="110515" y="87807"/>
                  </a:cubicBezTo>
                  <a:cubicBezTo>
                    <a:pt x="111272" y="90078"/>
                    <a:pt x="115057" y="94619"/>
                    <a:pt x="116949" y="95755"/>
                  </a:cubicBezTo>
                  <a:cubicBezTo>
                    <a:pt x="121113" y="98782"/>
                    <a:pt x="129818" y="100296"/>
                    <a:pt x="135873" y="98026"/>
                  </a:cubicBezTo>
                  <a:cubicBezTo>
                    <a:pt x="140415" y="96512"/>
                    <a:pt x="144957" y="91970"/>
                    <a:pt x="145714" y="86671"/>
                  </a:cubicBezTo>
                  <a:cubicBezTo>
                    <a:pt x="146849" y="79859"/>
                    <a:pt x="145335" y="74938"/>
                    <a:pt x="141172" y="71154"/>
                  </a:cubicBezTo>
                  <a:cubicBezTo>
                    <a:pt x="141550" y="70018"/>
                    <a:pt x="142307" y="69261"/>
                    <a:pt x="143821" y="69261"/>
                  </a:cubicBezTo>
                  <a:cubicBezTo>
                    <a:pt x="144578" y="68883"/>
                    <a:pt x="143443" y="70018"/>
                    <a:pt x="143821" y="70397"/>
                  </a:cubicBezTo>
                  <a:cubicBezTo>
                    <a:pt x="147227" y="74938"/>
                    <a:pt x="147227" y="83265"/>
                    <a:pt x="146471" y="90456"/>
                  </a:cubicBezTo>
                  <a:cubicBezTo>
                    <a:pt x="147984" y="88564"/>
                    <a:pt x="149120" y="85914"/>
                    <a:pt x="149120" y="82886"/>
                  </a:cubicBezTo>
                  <a:cubicBezTo>
                    <a:pt x="152526" y="83643"/>
                    <a:pt x="156311" y="84400"/>
                    <a:pt x="159339" y="85157"/>
                  </a:cubicBezTo>
                  <a:cubicBezTo>
                    <a:pt x="158960" y="83643"/>
                    <a:pt x="156689" y="83265"/>
                    <a:pt x="154419" y="82508"/>
                  </a:cubicBezTo>
                  <a:cubicBezTo>
                    <a:pt x="153662" y="82130"/>
                    <a:pt x="152526" y="81751"/>
                    <a:pt x="151769" y="81751"/>
                  </a:cubicBezTo>
                  <a:cubicBezTo>
                    <a:pt x="151012" y="81373"/>
                    <a:pt x="149498" y="81373"/>
                    <a:pt x="149120" y="80237"/>
                  </a:cubicBezTo>
                  <a:cubicBezTo>
                    <a:pt x="152148" y="80237"/>
                    <a:pt x="155932" y="83643"/>
                    <a:pt x="159717" y="82508"/>
                  </a:cubicBezTo>
                  <a:cubicBezTo>
                    <a:pt x="158960" y="80616"/>
                    <a:pt x="156689" y="80616"/>
                    <a:pt x="154797" y="80237"/>
                  </a:cubicBezTo>
                  <a:cubicBezTo>
                    <a:pt x="152905" y="79480"/>
                    <a:pt x="151012" y="78723"/>
                    <a:pt x="149120" y="78723"/>
                  </a:cubicBezTo>
                  <a:cubicBezTo>
                    <a:pt x="149120" y="77588"/>
                    <a:pt x="148741" y="76452"/>
                    <a:pt x="148741" y="75317"/>
                  </a:cubicBezTo>
                  <a:cubicBezTo>
                    <a:pt x="151391" y="76831"/>
                    <a:pt x="154040" y="77966"/>
                    <a:pt x="157446" y="78723"/>
                  </a:cubicBezTo>
                  <a:cubicBezTo>
                    <a:pt x="158582" y="78723"/>
                    <a:pt x="157825" y="80237"/>
                    <a:pt x="158960" y="80237"/>
                  </a:cubicBezTo>
                  <a:cubicBezTo>
                    <a:pt x="159717" y="80237"/>
                    <a:pt x="159717" y="79480"/>
                    <a:pt x="159339" y="79102"/>
                  </a:cubicBezTo>
                  <a:cubicBezTo>
                    <a:pt x="160096" y="79102"/>
                    <a:pt x="159717" y="79480"/>
                    <a:pt x="160474" y="79480"/>
                  </a:cubicBezTo>
                  <a:cubicBezTo>
                    <a:pt x="160474" y="78345"/>
                    <a:pt x="161610" y="77966"/>
                    <a:pt x="161988" y="77209"/>
                  </a:cubicBezTo>
                  <a:cubicBezTo>
                    <a:pt x="165016" y="75317"/>
                    <a:pt x="169558" y="73803"/>
                    <a:pt x="173721" y="75695"/>
                  </a:cubicBezTo>
                  <a:cubicBezTo>
                    <a:pt x="175613" y="76452"/>
                    <a:pt x="176749" y="78723"/>
                    <a:pt x="178641" y="78723"/>
                  </a:cubicBezTo>
                  <a:cubicBezTo>
                    <a:pt x="179398" y="80237"/>
                    <a:pt x="180533" y="81373"/>
                    <a:pt x="180912" y="83265"/>
                  </a:cubicBezTo>
                  <a:cubicBezTo>
                    <a:pt x="175613" y="84022"/>
                    <a:pt x="171450" y="88564"/>
                    <a:pt x="170315" y="93484"/>
                  </a:cubicBezTo>
                  <a:cubicBezTo>
                    <a:pt x="168044" y="105595"/>
                    <a:pt x="182426" y="115435"/>
                    <a:pt x="192645" y="108244"/>
                  </a:cubicBezTo>
                  <a:cubicBezTo>
                    <a:pt x="193402" y="107487"/>
                    <a:pt x="196808" y="103703"/>
                    <a:pt x="197186" y="102189"/>
                  </a:cubicBezTo>
                  <a:cubicBezTo>
                    <a:pt x="198700" y="94241"/>
                    <a:pt x="195294" y="88564"/>
                    <a:pt x="189617" y="85914"/>
                  </a:cubicBezTo>
                  <a:cubicBezTo>
                    <a:pt x="190752" y="81751"/>
                    <a:pt x="196808" y="84022"/>
                    <a:pt x="199836" y="82130"/>
                  </a:cubicBezTo>
                  <a:cubicBezTo>
                    <a:pt x="199836" y="81373"/>
                    <a:pt x="199836" y="80994"/>
                    <a:pt x="200214" y="80237"/>
                  </a:cubicBezTo>
                  <a:cubicBezTo>
                    <a:pt x="198700" y="78723"/>
                    <a:pt x="196429" y="78345"/>
                    <a:pt x="194159" y="78345"/>
                  </a:cubicBezTo>
                  <a:cubicBezTo>
                    <a:pt x="193780" y="78345"/>
                    <a:pt x="193023" y="78723"/>
                    <a:pt x="192266" y="78723"/>
                  </a:cubicBezTo>
                  <a:cubicBezTo>
                    <a:pt x="191131" y="78345"/>
                    <a:pt x="189238" y="75695"/>
                    <a:pt x="188860" y="74560"/>
                  </a:cubicBezTo>
                  <a:cubicBezTo>
                    <a:pt x="188103" y="72668"/>
                    <a:pt x="187725" y="70775"/>
                    <a:pt x="187725" y="68504"/>
                  </a:cubicBezTo>
                  <a:cubicBezTo>
                    <a:pt x="189238" y="67369"/>
                    <a:pt x="191131" y="66234"/>
                    <a:pt x="193780" y="66234"/>
                  </a:cubicBezTo>
                  <a:cubicBezTo>
                    <a:pt x="197565" y="65855"/>
                    <a:pt x="201350" y="68126"/>
                    <a:pt x="204377" y="68126"/>
                  </a:cubicBezTo>
                  <a:cubicBezTo>
                    <a:pt x="204377" y="65098"/>
                    <a:pt x="199836" y="64720"/>
                    <a:pt x="200593" y="59799"/>
                  </a:cubicBezTo>
                  <a:cubicBezTo>
                    <a:pt x="202864" y="60556"/>
                    <a:pt x="205513" y="62449"/>
                    <a:pt x="208162" y="61692"/>
                  </a:cubicBezTo>
                  <a:cubicBezTo>
                    <a:pt x="215732" y="60178"/>
                    <a:pt x="214596" y="48067"/>
                    <a:pt x="208162" y="45039"/>
                  </a:cubicBezTo>
                  <a:cubicBezTo>
                    <a:pt x="210433" y="42390"/>
                    <a:pt x="215732" y="44660"/>
                    <a:pt x="218760" y="44660"/>
                  </a:cubicBezTo>
                  <a:cubicBezTo>
                    <a:pt x="219517" y="44660"/>
                    <a:pt x="220274" y="43525"/>
                    <a:pt x="220652" y="42768"/>
                  </a:cubicBezTo>
                  <a:cubicBezTo>
                    <a:pt x="223680" y="39362"/>
                    <a:pt x="226329" y="36334"/>
                    <a:pt x="232385" y="36334"/>
                  </a:cubicBezTo>
                  <a:cubicBezTo>
                    <a:pt x="228978" y="38226"/>
                    <a:pt x="225572" y="40497"/>
                    <a:pt x="222544" y="43525"/>
                  </a:cubicBezTo>
                  <a:cubicBezTo>
                    <a:pt x="221787" y="44282"/>
                    <a:pt x="220274" y="45039"/>
                    <a:pt x="221030" y="46553"/>
                  </a:cubicBezTo>
                  <a:cubicBezTo>
                    <a:pt x="222923" y="45796"/>
                    <a:pt x="224058" y="44282"/>
                    <a:pt x="225572" y="42768"/>
                  </a:cubicBezTo>
                  <a:cubicBezTo>
                    <a:pt x="227086" y="41633"/>
                    <a:pt x="228600" y="40119"/>
                    <a:pt x="230492" y="39362"/>
                  </a:cubicBezTo>
                  <a:cubicBezTo>
                    <a:pt x="226329" y="46174"/>
                    <a:pt x="222923" y="53744"/>
                    <a:pt x="220652" y="62827"/>
                  </a:cubicBezTo>
                  <a:cubicBezTo>
                    <a:pt x="213839" y="66991"/>
                    <a:pt x="209298" y="74182"/>
                    <a:pt x="207784" y="84779"/>
                  </a:cubicBezTo>
                  <a:cubicBezTo>
                    <a:pt x="206270" y="84400"/>
                    <a:pt x="203242" y="82508"/>
                    <a:pt x="201728" y="84022"/>
                  </a:cubicBezTo>
                  <a:cubicBezTo>
                    <a:pt x="203242" y="85157"/>
                    <a:pt x="205891" y="85536"/>
                    <a:pt x="207784" y="86293"/>
                  </a:cubicBezTo>
                  <a:cubicBezTo>
                    <a:pt x="207784" y="87050"/>
                    <a:pt x="207405" y="87807"/>
                    <a:pt x="207405" y="88564"/>
                  </a:cubicBezTo>
                  <a:cubicBezTo>
                    <a:pt x="204377" y="87807"/>
                    <a:pt x="200971" y="85157"/>
                    <a:pt x="197186" y="84400"/>
                  </a:cubicBezTo>
                  <a:cubicBezTo>
                    <a:pt x="197565" y="86293"/>
                    <a:pt x="199836" y="87050"/>
                    <a:pt x="201728" y="87807"/>
                  </a:cubicBezTo>
                  <a:cubicBezTo>
                    <a:pt x="203621" y="88564"/>
                    <a:pt x="205513" y="89699"/>
                    <a:pt x="207405" y="90456"/>
                  </a:cubicBezTo>
                  <a:cubicBezTo>
                    <a:pt x="207027" y="91213"/>
                    <a:pt x="207027" y="92348"/>
                    <a:pt x="207027" y="93484"/>
                  </a:cubicBezTo>
                  <a:cubicBezTo>
                    <a:pt x="204377" y="91970"/>
                    <a:pt x="202107" y="90456"/>
                    <a:pt x="199079" y="89321"/>
                  </a:cubicBezTo>
                  <a:cubicBezTo>
                    <a:pt x="197565" y="87807"/>
                    <a:pt x="195294" y="84400"/>
                    <a:pt x="192645" y="84779"/>
                  </a:cubicBezTo>
                  <a:cubicBezTo>
                    <a:pt x="194159" y="88185"/>
                    <a:pt x="197943" y="89321"/>
                    <a:pt x="198322" y="93105"/>
                  </a:cubicBezTo>
                  <a:cubicBezTo>
                    <a:pt x="198322" y="93862"/>
                    <a:pt x="197565" y="93484"/>
                    <a:pt x="197565" y="93862"/>
                  </a:cubicBezTo>
                  <a:cubicBezTo>
                    <a:pt x="198322" y="94619"/>
                    <a:pt x="198700" y="96512"/>
                    <a:pt x="197943" y="97647"/>
                  </a:cubicBezTo>
                  <a:cubicBezTo>
                    <a:pt x="199079" y="102567"/>
                    <a:pt x="195294" y="106730"/>
                    <a:pt x="194159" y="109380"/>
                  </a:cubicBezTo>
                  <a:cubicBezTo>
                    <a:pt x="195294" y="109380"/>
                    <a:pt x="196429" y="107866"/>
                    <a:pt x="197565" y="107109"/>
                  </a:cubicBezTo>
                  <a:cubicBezTo>
                    <a:pt x="198322" y="105974"/>
                    <a:pt x="199079" y="104460"/>
                    <a:pt x="199457" y="103324"/>
                  </a:cubicBezTo>
                  <a:cubicBezTo>
                    <a:pt x="201728" y="104081"/>
                    <a:pt x="203999" y="104838"/>
                    <a:pt x="205513" y="105974"/>
                  </a:cubicBezTo>
                  <a:cubicBezTo>
                    <a:pt x="205134" y="106730"/>
                    <a:pt x="204377" y="107109"/>
                    <a:pt x="204377" y="108244"/>
                  </a:cubicBezTo>
                  <a:cubicBezTo>
                    <a:pt x="203242" y="107487"/>
                    <a:pt x="201350" y="105974"/>
                    <a:pt x="199457" y="106730"/>
                  </a:cubicBezTo>
                  <a:cubicBezTo>
                    <a:pt x="200971" y="107866"/>
                    <a:pt x="202864" y="108244"/>
                    <a:pt x="203621" y="109758"/>
                  </a:cubicBezTo>
                  <a:cubicBezTo>
                    <a:pt x="202107" y="109380"/>
                    <a:pt x="200971" y="107866"/>
                    <a:pt x="199079" y="108244"/>
                  </a:cubicBezTo>
                  <a:cubicBezTo>
                    <a:pt x="199079" y="109380"/>
                    <a:pt x="201728" y="109758"/>
                    <a:pt x="202864" y="110515"/>
                  </a:cubicBezTo>
                  <a:cubicBezTo>
                    <a:pt x="200593" y="113165"/>
                    <a:pt x="198700" y="116192"/>
                    <a:pt x="196051" y="118463"/>
                  </a:cubicBezTo>
                  <a:cubicBezTo>
                    <a:pt x="194916" y="119599"/>
                    <a:pt x="193780" y="121113"/>
                    <a:pt x="192645" y="121113"/>
                  </a:cubicBezTo>
                  <a:cubicBezTo>
                    <a:pt x="193023" y="121869"/>
                    <a:pt x="191888" y="122248"/>
                    <a:pt x="191131" y="123005"/>
                  </a:cubicBezTo>
                  <a:cubicBezTo>
                    <a:pt x="190752" y="123383"/>
                    <a:pt x="189995" y="124519"/>
                    <a:pt x="189238" y="124897"/>
                  </a:cubicBezTo>
                  <a:cubicBezTo>
                    <a:pt x="188481" y="124897"/>
                    <a:pt x="185454" y="122626"/>
                    <a:pt x="184318" y="121869"/>
                  </a:cubicBezTo>
                  <a:cubicBezTo>
                    <a:pt x="180912" y="119599"/>
                    <a:pt x="177506" y="118085"/>
                    <a:pt x="173721" y="116192"/>
                  </a:cubicBezTo>
                  <a:cubicBezTo>
                    <a:pt x="170693" y="115057"/>
                    <a:pt x="168044" y="114300"/>
                    <a:pt x="166530" y="112408"/>
                  </a:cubicBezTo>
                  <a:cubicBezTo>
                    <a:pt x="166530" y="112029"/>
                    <a:pt x="166908" y="112408"/>
                    <a:pt x="166908" y="112029"/>
                  </a:cubicBezTo>
                  <a:cubicBezTo>
                    <a:pt x="165016" y="108623"/>
                    <a:pt x="161988" y="105217"/>
                    <a:pt x="161610" y="101053"/>
                  </a:cubicBezTo>
                  <a:cubicBezTo>
                    <a:pt x="160474" y="99161"/>
                    <a:pt x="159339" y="95376"/>
                    <a:pt x="159717" y="91970"/>
                  </a:cubicBezTo>
                  <a:cubicBezTo>
                    <a:pt x="159717" y="89699"/>
                    <a:pt x="160853" y="87428"/>
                    <a:pt x="158582" y="86671"/>
                  </a:cubicBezTo>
                  <a:cubicBezTo>
                    <a:pt x="156689" y="87050"/>
                    <a:pt x="157068" y="89699"/>
                    <a:pt x="156689" y="91213"/>
                  </a:cubicBezTo>
                  <a:cubicBezTo>
                    <a:pt x="155932" y="94619"/>
                    <a:pt x="152148" y="98026"/>
                    <a:pt x="149877" y="100296"/>
                  </a:cubicBezTo>
                  <a:cubicBezTo>
                    <a:pt x="146849" y="102946"/>
                    <a:pt x="143821" y="104838"/>
                    <a:pt x="139658" y="105974"/>
                  </a:cubicBezTo>
                  <a:cubicBezTo>
                    <a:pt x="140036" y="106352"/>
                    <a:pt x="138523" y="107109"/>
                    <a:pt x="137766" y="107866"/>
                  </a:cubicBezTo>
                  <a:cubicBezTo>
                    <a:pt x="117328" y="103703"/>
                    <a:pt x="90834" y="98026"/>
                    <a:pt x="67369" y="100296"/>
                  </a:cubicBezTo>
                  <a:cubicBezTo>
                    <a:pt x="63963" y="100675"/>
                    <a:pt x="60556" y="101810"/>
                    <a:pt x="58285" y="101432"/>
                  </a:cubicBezTo>
                  <a:cubicBezTo>
                    <a:pt x="56772" y="101432"/>
                    <a:pt x="53744" y="99918"/>
                    <a:pt x="52230" y="98782"/>
                  </a:cubicBezTo>
                  <a:cubicBezTo>
                    <a:pt x="49202" y="96512"/>
                    <a:pt x="43525" y="89321"/>
                    <a:pt x="42768" y="85157"/>
                  </a:cubicBezTo>
                  <a:cubicBezTo>
                    <a:pt x="42389" y="83265"/>
                    <a:pt x="43525" y="80994"/>
                    <a:pt x="41632" y="80616"/>
                  </a:cubicBezTo>
                  <a:cubicBezTo>
                    <a:pt x="39740" y="81751"/>
                    <a:pt x="40119" y="83643"/>
                    <a:pt x="39740" y="86293"/>
                  </a:cubicBezTo>
                  <a:cubicBezTo>
                    <a:pt x="38983" y="91591"/>
                    <a:pt x="36334" y="97269"/>
                    <a:pt x="32927" y="101432"/>
                  </a:cubicBezTo>
                  <a:cubicBezTo>
                    <a:pt x="31792" y="102946"/>
                    <a:pt x="30657" y="104838"/>
                    <a:pt x="29900" y="105217"/>
                  </a:cubicBezTo>
                  <a:cubicBezTo>
                    <a:pt x="28386" y="105595"/>
                    <a:pt x="25358" y="105217"/>
                    <a:pt x="23087" y="105595"/>
                  </a:cubicBezTo>
                  <a:cubicBezTo>
                    <a:pt x="19302" y="106352"/>
                    <a:pt x="15139" y="107487"/>
                    <a:pt x="11733" y="108623"/>
                  </a:cubicBezTo>
                  <a:cubicBezTo>
                    <a:pt x="9462" y="109380"/>
                    <a:pt x="6813" y="111272"/>
                    <a:pt x="4542" y="110515"/>
                  </a:cubicBezTo>
                  <a:cubicBezTo>
                    <a:pt x="2649" y="110137"/>
                    <a:pt x="1892" y="107487"/>
                    <a:pt x="378" y="106730"/>
                  </a:cubicBezTo>
                  <a:cubicBezTo>
                    <a:pt x="3406" y="106352"/>
                    <a:pt x="5677" y="105217"/>
                    <a:pt x="7948" y="104081"/>
                  </a:cubicBezTo>
                  <a:cubicBezTo>
                    <a:pt x="14004" y="106352"/>
                    <a:pt x="20438" y="104081"/>
                    <a:pt x="23087" y="100675"/>
                  </a:cubicBezTo>
                  <a:cubicBezTo>
                    <a:pt x="20438" y="100296"/>
                    <a:pt x="18167" y="102567"/>
                    <a:pt x="15139" y="102567"/>
                  </a:cubicBezTo>
                  <a:cubicBezTo>
                    <a:pt x="6813" y="103324"/>
                    <a:pt x="757" y="98026"/>
                    <a:pt x="378" y="91213"/>
                  </a:cubicBezTo>
                  <a:cubicBezTo>
                    <a:pt x="0" y="88942"/>
                    <a:pt x="378" y="84779"/>
                    <a:pt x="1892" y="83265"/>
                  </a:cubicBezTo>
                  <a:cubicBezTo>
                    <a:pt x="0" y="81373"/>
                    <a:pt x="3406" y="80237"/>
                    <a:pt x="4542" y="79102"/>
                  </a:cubicBezTo>
                  <a:cubicBezTo>
                    <a:pt x="4163" y="78345"/>
                    <a:pt x="3785" y="79102"/>
                    <a:pt x="3028" y="79102"/>
                  </a:cubicBezTo>
                  <a:cubicBezTo>
                    <a:pt x="3785" y="77588"/>
                    <a:pt x="4920" y="76831"/>
                    <a:pt x="6434" y="76074"/>
                  </a:cubicBezTo>
                  <a:cubicBezTo>
                    <a:pt x="5677" y="74560"/>
                    <a:pt x="7570" y="74938"/>
                    <a:pt x="8326" y="73803"/>
                  </a:cubicBezTo>
                  <a:cubicBezTo>
                    <a:pt x="9462" y="74560"/>
                    <a:pt x="9840" y="75317"/>
                    <a:pt x="10597" y="76074"/>
                  </a:cubicBezTo>
                  <a:cubicBezTo>
                    <a:pt x="4542" y="77966"/>
                    <a:pt x="378" y="83643"/>
                    <a:pt x="1135" y="91591"/>
                  </a:cubicBezTo>
                  <a:cubicBezTo>
                    <a:pt x="1135" y="93105"/>
                    <a:pt x="3406" y="96890"/>
                    <a:pt x="4542" y="97647"/>
                  </a:cubicBezTo>
                  <a:cubicBezTo>
                    <a:pt x="7191" y="100296"/>
                    <a:pt x="10597" y="101810"/>
                    <a:pt x="15518" y="101432"/>
                  </a:cubicBezTo>
                  <a:cubicBezTo>
                    <a:pt x="20816" y="101053"/>
                    <a:pt x="27250" y="95755"/>
                    <a:pt x="28386" y="90078"/>
                  </a:cubicBezTo>
                  <a:cubicBezTo>
                    <a:pt x="29521" y="84779"/>
                    <a:pt x="27629" y="80237"/>
                    <a:pt x="24601" y="77588"/>
                  </a:cubicBezTo>
                  <a:cubicBezTo>
                    <a:pt x="23466" y="76452"/>
                    <a:pt x="21573" y="74938"/>
                    <a:pt x="19302" y="74560"/>
                  </a:cubicBezTo>
                  <a:cubicBezTo>
                    <a:pt x="19681" y="72668"/>
                    <a:pt x="21195" y="71911"/>
                    <a:pt x="21952" y="70397"/>
                  </a:cubicBezTo>
                  <a:cubicBezTo>
                    <a:pt x="23844" y="70397"/>
                    <a:pt x="25358" y="68504"/>
                    <a:pt x="27250" y="67747"/>
                  </a:cubicBezTo>
                  <a:cubicBezTo>
                    <a:pt x="31414" y="66612"/>
                    <a:pt x="35955" y="68504"/>
                    <a:pt x="38605" y="70397"/>
                  </a:cubicBezTo>
                  <a:cubicBezTo>
                    <a:pt x="38983" y="71532"/>
                    <a:pt x="40119" y="71532"/>
                    <a:pt x="39740" y="72668"/>
                  </a:cubicBezTo>
                  <a:cubicBezTo>
                    <a:pt x="40119" y="73425"/>
                    <a:pt x="40497" y="72668"/>
                    <a:pt x="40876" y="72668"/>
                  </a:cubicBezTo>
                  <a:cubicBezTo>
                    <a:pt x="40497" y="73046"/>
                    <a:pt x="40497" y="73803"/>
                    <a:pt x="41254" y="73803"/>
                  </a:cubicBezTo>
                  <a:cubicBezTo>
                    <a:pt x="42768" y="73046"/>
                    <a:pt x="43146" y="71154"/>
                    <a:pt x="44282" y="69640"/>
                  </a:cubicBezTo>
                  <a:cubicBezTo>
                    <a:pt x="47310" y="69261"/>
                    <a:pt x="50337" y="68883"/>
                    <a:pt x="52987" y="68504"/>
                  </a:cubicBezTo>
                  <a:cubicBezTo>
                    <a:pt x="52608" y="69261"/>
                    <a:pt x="52230" y="70397"/>
                    <a:pt x="51851" y="71532"/>
                  </a:cubicBezTo>
                  <a:cubicBezTo>
                    <a:pt x="48824" y="71911"/>
                    <a:pt x="45417" y="72289"/>
                    <a:pt x="43525" y="73803"/>
                  </a:cubicBezTo>
                  <a:cubicBezTo>
                    <a:pt x="46174" y="74560"/>
                    <a:pt x="48824" y="73046"/>
                    <a:pt x="51094" y="72668"/>
                  </a:cubicBezTo>
                  <a:cubicBezTo>
                    <a:pt x="51473" y="73425"/>
                    <a:pt x="50716" y="74560"/>
                    <a:pt x="51094" y="75317"/>
                  </a:cubicBezTo>
                  <a:cubicBezTo>
                    <a:pt x="48824" y="75317"/>
                    <a:pt x="46553" y="75695"/>
                    <a:pt x="45039" y="76452"/>
                  </a:cubicBezTo>
                  <a:cubicBezTo>
                    <a:pt x="46174" y="78345"/>
                    <a:pt x="49959" y="76452"/>
                    <a:pt x="50716" y="76452"/>
                  </a:cubicBezTo>
                  <a:cubicBezTo>
                    <a:pt x="50337" y="80237"/>
                    <a:pt x="51094" y="83265"/>
                    <a:pt x="52608" y="85157"/>
                  </a:cubicBezTo>
                  <a:cubicBezTo>
                    <a:pt x="52987" y="82508"/>
                    <a:pt x="52987" y="78723"/>
                    <a:pt x="53365" y="75317"/>
                  </a:cubicBezTo>
                  <a:cubicBezTo>
                    <a:pt x="53744" y="71532"/>
                    <a:pt x="55636" y="68126"/>
                    <a:pt x="57528" y="65855"/>
                  </a:cubicBezTo>
                  <a:cubicBezTo>
                    <a:pt x="57907" y="65477"/>
                    <a:pt x="57528" y="64720"/>
                    <a:pt x="57528" y="64341"/>
                  </a:cubicBezTo>
                  <a:cubicBezTo>
                    <a:pt x="59421" y="64341"/>
                    <a:pt x="60556" y="65098"/>
                    <a:pt x="61313" y="66234"/>
                  </a:cubicBezTo>
                  <a:cubicBezTo>
                    <a:pt x="56393" y="68504"/>
                    <a:pt x="52608" y="75317"/>
                    <a:pt x="53744" y="82886"/>
                  </a:cubicBezTo>
                  <a:cubicBezTo>
                    <a:pt x="54879" y="89699"/>
                    <a:pt x="60556" y="94619"/>
                    <a:pt x="67747" y="95755"/>
                  </a:cubicBezTo>
                  <a:cubicBezTo>
                    <a:pt x="73046" y="96133"/>
                    <a:pt x="77209" y="96133"/>
                    <a:pt x="81373" y="93862"/>
                  </a:cubicBezTo>
                  <a:cubicBezTo>
                    <a:pt x="86671" y="90834"/>
                    <a:pt x="92727" y="84022"/>
                    <a:pt x="91213" y="73803"/>
                  </a:cubicBezTo>
                  <a:cubicBezTo>
                    <a:pt x="90456" y="70018"/>
                    <a:pt x="86671" y="65477"/>
                    <a:pt x="80616" y="66991"/>
                  </a:cubicBezTo>
                  <a:cubicBezTo>
                    <a:pt x="77966" y="67369"/>
                    <a:pt x="76452" y="70397"/>
                    <a:pt x="74560" y="71154"/>
                  </a:cubicBezTo>
                  <a:cubicBezTo>
                    <a:pt x="73425" y="68126"/>
                    <a:pt x="74181" y="62070"/>
                    <a:pt x="76074" y="59799"/>
                  </a:cubicBezTo>
                  <a:cubicBezTo>
                    <a:pt x="74560" y="57529"/>
                    <a:pt x="71532" y="58286"/>
                    <a:pt x="68883" y="57907"/>
                  </a:cubicBezTo>
                  <a:cubicBezTo>
                    <a:pt x="65098" y="57150"/>
                    <a:pt x="61692" y="54879"/>
                    <a:pt x="59421" y="53365"/>
                  </a:cubicBezTo>
                  <a:cubicBezTo>
                    <a:pt x="61313" y="47688"/>
                    <a:pt x="65098" y="43525"/>
                    <a:pt x="72289" y="43525"/>
                  </a:cubicBezTo>
                  <a:cubicBezTo>
                    <a:pt x="73425" y="42768"/>
                    <a:pt x="73425" y="41254"/>
                    <a:pt x="73803" y="40497"/>
                  </a:cubicBezTo>
                  <a:cubicBezTo>
                    <a:pt x="73425" y="38983"/>
                    <a:pt x="71911" y="38983"/>
                    <a:pt x="71532" y="37469"/>
                  </a:cubicBezTo>
                  <a:cubicBezTo>
                    <a:pt x="71532" y="35577"/>
                    <a:pt x="73046" y="34063"/>
                    <a:pt x="73803" y="32549"/>
                  </a:cubicBezTo>
                  <a:cubicBezTo>
                    <a:pt x="75695" y="34063"/>
                    <a:pt x="77588" y="35956"/>
                    <a:pt x="80994" y="35577"/>
                  </a:cubicBezTo>
                  <a:cubicBezTo>
                    <a:pt x="90456" y="33685"/>
                    <a:pt x="88564" y="15896"/>
                    <a:pt x="76831" y="18167"/>
                  </a:cubicBezTo>
                  <a:cubicBezTo>
                    <a:pt x="78723" y="14004"/>
                    <a:pt x="85914" y="12112"/>
                    <a:pt x="90834" y="15139"/>
                  </a:cubicBezTo>
                  <a:cubicBezTo>
                    <a:pt x="91213" y="15139"/>
                    <a:pt x="91591" y="16653"/>
                    <a:pt x="92348" y="16653"/>
                  </a:cubicBezTo>
                  <a:cubicBezTo>
                    <a:pt x="93862" y="16275"/>
                    <a:pt x="93484" y="14004"/>
                    <a:pt x="93862" y="12869"/>
                  </a:cubicBezTo>
                  <a:cubicBezTo>
                    <a:pt x="94998" y="7191"/>
                    <a:pt x="99918" y="2271"/>
                    <a:pt x="104460" y="0"/>
                  </a:cubicBezTo>
                  <a:cubicBezTo>
                    <a:pt x="104460" y="0"/>
                    <a:pt x="104460" y="0"/>
                    <a:pt x="104460" y="0"/>
                  </a:cubicBezTo>
                  <a:cubicBezTo>
                    <a:pt x="109001" y="3028"/>
                    <a:pt x="112786" y="7570"/>
                    <a:pt x="113543" y="14004"/>
                  </a:cubicBezTo>
                  <a:cubicBezTo>
                    <a:pt x="113922" y="15139"/>
                    <a:pt x="113165" y="16653"/>
                    <a:pt x="114300" y="17789"/>
                  </a:cubicBezTo>
                  <a:close/>
                  <a:moveTo>
                    <a:pt x="93105" y="18167"/>
                  </a:moveTo>
                  <a:cubicBezTo>
                    <a:pt x="91591" y="16653"/>
                    <a:pt x="88942" y="16275"/>
                    <a:pt x="86293" y="15896"/>
                  </a:cubicBezTo>
                  <a:cubicBezTo>
                    <a:pt x="85157" y="15518"/>
                    <a:pt x="83643" y="14382"/>
                    <a:pt x="82886" y="15896"/>
                  </a:cubicBezTo>
                  <a:cubicBezTo>
                    <a:pt x="85157" y="17410"/>
                    <a:pt x="89321" y="18167"/>
                    <a:pt x="91591" y="19681"/>
                  </a:cubicBezTo>
                  <a:cubicBezTo>
                    <a:pt x="92348" y="20060"/>
                    <a:pt x="93105" y="21195"/>
                    <a:pt x="93862" y="21195"/>
                  </a:cubicBezTo>
                  <a:cubicBezTo>
                    <a:pt x="95376" y="21195"/>
                    <a:pt x="95755" y="19303"/>
                    <a:pt x="95755" y="17032"/>
                  </a:cubicBezTo>
                  <a:cubicBezTo>
                    <a:pt x="98026" y="12490"/>
                    <a:pt x="100675" y="8327"/>
                    <a:pt x="104838" y="6056"/>
                  </a:cubicBezTo>
                  <a:cubicBezTo>
                    <a:pt x="105974" y="8327"/>
                    <a:pt x="107487" y="10598"/>
                    <a:pt x="108244" y="13247"/>
                  </a:cubicBezTo>
                  <a:cubicBezTo>
                    <a:pt x="109001" y="16275"/>
                    <a:pt x="109380" y="18924"/>
                    <a:pt x="110894" y="21573"/>
                  </a:cubicBezTo>
                  <a:cubicBezTo>
                    <a:pt x="111651" y="20438"/>
                    <a:pt x="111651" y="18167"/>
                    <a:pt x="111651" y="17032"/>
                  </a:cubicBezTo>
                  <a:cubicBezTo>
                    <a:pt x="111272" y="11733"/>
                    <a:pt x="108244" y="6813"/>
                    <a:pt x="105595" y="3407"/>
                  </a:cubicBezTo>
                  <a:cubicBezTo>
                    <a:pt x="96890" y="3407"/>
                    <a:pt x="96133" y="12112"/>
                    <a:pt x="93105" y="18167"/>
                  </a:cubicBezTo>
                  <a:close/>
                  <a:moveTo>
                    <a:pt x="121870" y="20060"/>
                  </a:moveTo>
                  <a:cubicBezTo>
                    <a:pt x="118463" y="22330"/>
                    <a:pt x="115814" y="28386"/>
                    <a:pt x="116571" y="33685"/>
                  </a:cubicBezTo>
                  <a:cubicBezTo>
                    <a:pt x="116571" y="35956"/>
                    <a:pt x="118463" y="37091"/>
                    <a:pt x="118842" y="38226"/>
                  </a:cubicBezTo>
                  <a:cubicBezTo>
                    <a:pt x="116192" y="37469"/>
                    <a:pt x="113165" y="38226"/>
                    <a:pt x="110137" y="37848"/>
                  </a:cubicBezTo>
                  <a:cubicBezTo>
                    <a:pt x="109758" y="35199"/>
                    <a:pt x="109758" y="32549"/>
                    <a:pt x="108623" y="30657"/>
                  </a:cubicBezTo>
                  <a:cubicBezTo>
                    <a:pt x="108623" y="37848"/>
                    <a:pt x="109001" y="45039"/>
                    <a:pt x="108623" y="52608"/>
                  </a:cubicBezTo>
                  <a:cubicBezTo>
                    <a:pt x="109001" y="53365"/>
                    <a:pt x="107866" y="52608"/>
                    <a:pt x="107866" y="53365"/>
                  </a:cubicBezTo>
                  <a:cubicBezTo>
                    <a:pt x="108623" y="53744"/>
                    <a:pt x="108623" y="54501"/>
                    <a:pt x="108623" y="54879"/>
                  </a:cubicBezTo>
                  <a:cubicBezTo>
                    <a:pt x="109380" y="58664"/>
                    <a:pt x="107109" y="65098"/>
                    <a:pt x="105217" y="66612"/>
                  </a:cubicBezTo>
                  <a:cubicBezTo>
                    <a:pt x="104081" y="67369"/>
                    <a:pt x="100675" y="68126"/>
                    <a:pt x="98782" y="67747"/>
                  </a:cubicBezTo>
                  <a:cubicBezTo>
                    <a:pt x="98026" y="67747"/>
                    <a:pt x="96133" y="66234"/>
                    <a:pt x="95755" y="65477"/>
                  </a:cubicBezTo>
                  <a:cubicBezTo>
                    <a:pt x="93484" y="62070"/>
                    <a:pt x="92348" y="56772"/>
                    <a:pt x="92348" y="51095"/>
                  </a:cubicBezTo>
                  <a:cubicBezTo>
                    <a:pt x="92348" y="41633"/>
                    <a:pt x="92727" y="29900"/>
                    <a:pt x="96133" y="23844"/>
                  </a:cubicBezTo>
                  <a:cubicBezTo>
                    <a:pt x="96512" y="23087"/>
                    <a:pt x="97647" y="22330"/>
                    <a:pt x="97647" y="21195"/>
                  </a:cubicBezTo>
                  <a:cubicBezTo>
                    <a:pt x="96133" y="20438"/>
                    <a:pt x="95376" y="21952"/>
                    <a:pt x="94998" y="23087"/>
                  </a:cubicBezTo>
                  <a:cubicBezTo>
                    <a:pt x="91970" y="28008"/>
                    <a:pt x="90834" y="34442"/>
                    <a:pt x="90456" y="42390"/>
                  </a:cubicBezTo>
                  <a:cubicBezTo>
                    <a:pt x="86671" y="41633"/>
                    <a:pt x="81373" y="41633"/>
                    <a:pt x="77588" y="42011"/>
                  </a:cubicBezTo>
                  <a:cubicBezTo>
                    <a:pt x="76831" y="40876"/>
                    <a:pt x="77588" y="37848"/>
                    <a:pt x="76074" y="37469"/>
                  </a:cubicBezTo>
                  <a:cubicBezTo>
                    <a:pt x="74181" y="38983"/>
                    <a:pt x="75695" y="42390"/>
                    <a:pt x="76452" y="43904"/>
                  </a:cubicBezTo>
                  <a:cubicBezTo>
                    <a:pt x="71154" y="46553"/>
                    <a:pt x="63206" y="46553"/>
                    <a:pt x="62070" y="54122"/>
                  </a:cubicBezTo>
                  <a:cubicBezTo>
                    <a:pt x="62827" y="53744"/>
                    <a:pt x="63206" y="54122"/>
                    <a:pt x="63963" y="53744"/>
                  </a:cubicBezTo>
                  <a:cubicBezTo>
                    <a:pt x="65477" y="51473"/>
                    <a:pt x="68883" y="48445"/>
                    <a:pt x="71911" y="48067"/>
                  </a:cubicBezTo>
                  <a:cubicBezTo>
                    <a:pt x="73803" y="48067"/>
                    <a:pt x="75695" y="48445"/>
                    <a:pt x="77588" y="48824"/>
                  </a:cubicBezTo>
                  <a:cubicBezTo>
                    <a:pt x="81373" y="49202"/>
                    <a:pt x="85914" y="49202"/>
                    <a:pt x="90077" y="49581"/>
                  </a:cubicBezTo>
                  <a:cubicBezTo>
                    <a:pt x="90077" y="51851"/>
                    <a:pt x="90456" y="54501"/>
                    <a:pt x="90456" y="56393"/>
                  </a:cubicBezTo>
                  <a:cubicBezTo>
                    <a:pt x="85536" y="55258"/>
                    <a:pt x="78723" y="56393"/>
                    <a:pt x="74560" y="54879"/>
                  </a:cubicBezTo>
                  <a:cubicBezTo>
                    <a:pt x="73425" y="54501"/>
                    <a:pt x="73046" y="53365"/>
                    <a:pt x="71911" y="54122"/>
                  </a:cubicBezTo>
                  <a:cubicBezTo>
                    <a:pt x="71532" y="54122"/>
                    <a:pt x="71532" y="54879"/>
                    <a:pt x="71532" y="55258"/>
                  </a:cubicBezTo>
                  <a:cubicBezTo>
                    <a:pt x="73046" y="56772"/>
                    <a:pt x="75695" y="57529"/>
                    <a:pt x="78345" y="58286"/>
                  </a:cubicBezTo>
                  <a:cubicBezTo>
                    <a:pt x="77209" y="58664"/>
                    <a:pt x="77588" y="58664"/>
                    <a:pt x="77588" y="59799"/>
                  </a:cubicBezTo>
                  <a:cubicBezTo>
                    <a:pt x="77588" y="61313"/>
                    <a:pt x="76074" y="62827"/>
                    <a:pt x="76452" y="64720"/>
                  </a:cubicBezTo>
                  <a:cubicBezTo>
                    <a:pt x="78345" y="63963"/>
                    <a:pt x="78345" y="60935"/>
                    <a:pt x="79480" y="59799"/>
                  </a:cubicBezTo>
                  <a:cubicBezTo>
                    <a:pt x="83265" y="59799"/>
                    <a:pt x="87428" y="60178"/>
                    <a:pt x="91213" y="60178"/>
                  </a:cubicBezTo>
                  <a:cubicBezTo>
                    <a:pt x="93105" y="64720"/>
                    <a:pt x="94241" y="71154"/>
                    <a:pt x="101053" y="70397"/>
                  </a:cubicBezTo>
                  <a:cubicBezTo>
                    <a:pt x="107866" y="70018"/>
                    <a:pt x="108623" y="65477"/>
                    <a:pt x="110515" y="59421"/>
                  </a:cubicBezTo>
                  <a:cubicBezTo>
                    <a:pt x="116192" y="60178"/>
                    <a:pt x="120734" y="59043"/>
                    <a:pt x="125276" y="59043"/>
                  </a:cubicBezTo>
                  <a:cubicBezTo>
                    <a:pt x="125276" y="58286"/>
                    <a:pt x="124140" y="58286"/>
                    <a:pt x="124140" y="58286"/>
                  </a:cubicBezTo>
                  <a:cubicBezTo>
                    <a:pt x="119977" y="57150"/>
                    <a:pt x="115057" y="58664"/>
                    <a:pt x="110515" y="57907"/>
                  </a:cubicBezTo>
                  <a:cubicBezTo>
                    <a:pt x="110515" y="57150"/>
                    <a:pt x="110515" y="56393"/>
                    <a:pt x="110515" y="56015"/>
                  </a:cubicBezTo>
                  <a:cubicBezTo>
                    <a:pt x="116571" y="56772"/>
                    <a:pt x="124897" y="57529"/>
                    <a:pt x="129818" y="56015"/>
                  </a:cubicBezTo>
                  <a:cubicBezTo>
                    <a:pt x="123762" y="54879"/>
                    <a:pt x="118463" y="54879"/>
                    <a:pt x="112786" y="54879"/>
                  </a:cubicBezTo>
                  <a:cubicBezTo>
                    <a:pt x="112029" y="54879"/>
                    <a:pt x="110894" y="54879"/>
                    <a:pt x="110515" y="54122"/>
                  </a:cubicBezTo>
                  <a:cubicBezTo>
                    <a:pt x="115814" y="53365"/>
                    <a:pt x="123383" y="55258"/>
                    <a:pt x="127547" y="53365"/>
                  </a:cubicBezTo>
                  <a:cubicBezTo>
                    <a:pt x="122248" y="52230"/>
                    <a:pt x="116192" y="52987"/>
                    <a:pt x="110515" y="52608"/>
                  </a:cubicBezTo>
                  <a:cubicBezTo>
                    <a:pt x="110894" y="51473"/>
                    <a:pt x="110515" y="50716"/>
                    <a:pt x="110515" y="49581"/>
                  </a:cubicBezTo>
                  <a:cubicBezTo>
                    <a:pt x="113543" y="49959"/>
                    <a:pt x="116571" y="49959"/>
                    <a:pt x="119599" y="50338"/>
                  </a:cubicBezTo>
                  <a:cubicBezTo>
                    <a:pt x="121870" y="50338"/>
                    <a:pt x="123762" y="50338"/>
                    <a:pt x="125276" y="49202"/>
                  </a:cubicBezTo>
                  <a:cubicBezTo>
                    <a:pt x="121113" y="48067"/>
                    <a:pt x="115057" y="48445"/>
                    <a:pt x="110894" y="48067"/>
                  </a:cubicBezTo>
                  <a:cubicBezTo>
                    <a:pt x="110894" y="46174"/>
                    <a:pt x="110894" y="43904"/>
                    <a:pt x="110515" y="42011"/>
                  </a:cubicBezTo>
                  <a:cubicBezTo>
                    <a:pt x="113922" y="42390"/>
                    <a:pt x="117706" y="42011"/>
                    <a:pt x="120356" y="40876"/>
                  </a:cubicBezTo>
                  <a:cubicBezTo>
                    <a:pt x="117328" y="39740"/>
                    <a:pt x="113922" y="41254"/>
                    <a:pt x="110515" y="40497"/>
                  </a:cubicBezTo>
                  <a:cubicBezTo>
                    <a:pt x="110515" y="39740"/>
                    <a:pt x="110137" y="39740"/>
                    <a:pt x="110137" y="38983"/>
                  </a:cubicBezTo>
                  <a:cubicBezTo>
                    <a:pt x="113165" y="39362"/>
                    <a:pt x="117706" y="39740"/>
                    <a:pt x="119977" y="39362"/>
                  </a:cubicBezTo>
                  <a:cubicBezTo>
                    <a:pt x="121491" y="40876"/>
                    <a:pt x="124519" y="41254"/>
                    <a:pt x="127168" y="40876"/>
                  </a:cubicBezTo>
                  <a:cubicBezTo>
                    <a:pt x="126033" y="43525"/>
                    <a:pt x="122627" y="44282"/>
                    <a:pt x="123383" y="48445"/>
                  </a:cubicBezTo>
                  <a:cubicBezTo>
                    <a:pt x="129061" y="50338"/>
                    <a:pt x="136630" y="50716"/>
                    <a:pt x="138901" y="55258"/>
                  </a:cubicBezTo>
                  <a:cubicBezTo>
                    <a:pt x="136252" y="56393"/>
                    <a:pt x="133224" y="57150"/>
                    <a:pt x="130953" y="58664"/>
                  </a:cubicBezTo>
                  <a:cubicBezTo>
                    <a:pt x="135116" y="60935"/>
                    <a:pt x="139279" y="57907"/>
                    <a:pt x="141550" y="57150"/>
                  </a:cubicBezTo>
                  <a:cubicBezTo>
                    <a:pt x="141929" y="54879"/>
                    <a:pt x="140793" y="52608"/>
                    <a:pt x="139279" y="51473"/>
                  </a:cubicBezTo>
                  <a:cubicBezTo>
                    <a:pt x="136252" y="48824"/>
                    <a:pt x="131331" y="47310"/>
                    <a:pt x="126411" y="46553"/>
                  </a:cubicBezTo>
                  <a:cubicBezTo>
                    <a:pt x="127925" y="44282"/>
                    <a:pt x="130196" y="42390"/>
                    <a:pt x="130575" y="39362"/>
                  </a:cubicBezTo>
                  <a:cubicBezTo>
                    <a:pt x="128682" y="38605"/>
                    <a:pt x="125654" y="39362"/>
                    <a:pt x="123762" y="38605"/>
                  </a:cubicBezTo>
                  <a:cubicBezTo>
                    <a:pt x="117328" y="35956"/>
                    <a:pt x="118463" y="26494"/>
                    <a:pt x="122627" y="22330"/>
                  </a:cubicBezTo>
                  <a:cubicBezTo>
                    <a:pt x="123383" y="21195"/>
                    <a:pt x="124519" y="21195"/>
                    <a:pt x="124897" y="20060"/>
                  </a:cubicBezTo>
                  <a:cubicBezTo>
                    <a:pt x="123762" y="19303"/>
                    <a:pt x="122627" y="19681"/>
                    <a:pt x="121870" y="20438"/>
                  </a:cubicBezTo>
                  <a:close/>
                  <a:moveTo>
                    <a:pt x="100296" y="20816"/>
                  </a:moveTo>
                  <a:cubicBezTo>
                    <a:pt x="100675" y="21195"/>
                    <a:pt x="100675" y="21195"/>
                    <a:pt x="100675" y="21573"/>
                  </a:cubicBezTo>
                  <a:cubicBezTo>
                    <a:pt x="101810" y="21195"/>
                    <a:pt x="102567" y="20438"/>
                    <a:pt x="104081" y="20816"/>
                  </a:cubicBezTo>
                  <a:cubicBezTo>
                    <a:pt x="104460" y="18167"/>
                    <a:pt x="100296" y="18924"/>
                    <a:pt x="100296" y="20816"/>
                  </a:cubicBezTo>
                  <a:close/>
                  <a:moveTo>
                    <a:pt x="105974" y="21573"/>
                  </a:moveTo>
                  <a:cubicBezTo>
                    <a:pt x="104460" y="25737"/>
                    <a:pt x="113165" y="26872"/>
                    <a:pt x="116949" y="25358"/>
                  </a:cubicBezTo>
                  <a:cubicBezTo>
                    <a:pt x="115057" y="23844"/>
                    <a:pt x="110515" y="24223"/>
                    <a:pt x="107866" y="24223"/>
                  </a:cubicBezTo>
                  <a:cubicBezTo>
                    <a:pt x="107866" y="23087"/>
                    <a:pt x="107487" y="22330"/>
                    <a:pt x="106730" y="21573"/>
                  </a:cubicBezTo>
                  <a:close/>
                  <a:moveTo>
                    <a:pt x="93484" y="48445"/>
                  </a:moveTo>
                  <a:cubicBezTo>
                    <a:pt x="93862" y="54501"/>
                    <a:pt x="93105" y="61692"/>
                    <a:pt x="96512" y="64341"/>
                  </a:cubicBezTo>
                  <a:cubicBezTo>
                    <a:pt x="97647" y="65477"/>
                    <a:pt x="100675" y="66234"/>
                    <a:pt x="102189" y="65855"/>
                  </a:cubicBezTo>
                  <a:cubicBezTo>
                    <a:pt x="104460" y="65477"/>
                    <a:pt x="107109" y="61692"/>
                    <a:pt x="107487" y="59421"/>
                  </a:cubicBezTo>
                  <a:cubicBezTo>
                    <a:pt x="108623" y="53365"/>
                    <a:pt x="107866" y="47688"/>
                    <a:pt x="107487" y="40497"/>
                  </a:cubicBezTo>
                  <a:cubicBezTo>
                    <a:pt x="107109" y="32928"/>
                    <a:pt x="108244" y="22709"/>
                    <a:pt x="100296" y="23466"/>
                  </a:cubicBezTo>
                  <a:cubicBezTo>
                    <a:pt x="93105" y="26494"/>
                    <a:pt x="93105" y="37848"/>
                    <a:pt x="93484" y="48445"/>
                  </a:cubicBezTo>
                  <a:close/>
                  <a:moveTo>
                    <a:pt x="108623" y="28008"/>
                  </a:moveTo>
                  <a:cubicBezTo>
                    <a:pt x="109758" y="28764"/>
                    <a:pt x="113922" y="28764"/>
                    <a:pt x="114300" y="27629"/>
                  </a:cubicBezTo>
                  <a:cubicBezTo>
                    <a:pt x="112786" y="27251"/>
                    <a:pt x="109758" y="26872"/>
                    <a:pt x="108623" y="28008"/>
                  </a:cubicBezTo>
                  <a:close/>
                  <a:moveTo>
                    <a:pt x="212704" y="48067"/>
                  </a:moveTo>
                  <a:cubicBezTo>
                    <a:pt x="214975" y="51095"/>
                    <a:pt x="215732" y="56772"/>
                    <a:pt x="213839" y="61313"/>
                  </a:cubicBezTo>
                  <a:cubicBezTo>
                    <a:pt x="219138" y="59799"/>
                    <a:pt x="217246" y="48445"/>
                    <a:pt x="213082" y="47688"/>
                  </a:cubicBezTo>
                  <a:cubicBezTo>
                    <a:pt x="213082" y="47688"/>
                    <a:pt x="212704" y="47688"/>
                    <a:pt x="212704" y="48067"/>
                  </a:cubicBezTo>
                  <a:close/>
                  <a:moveTo>
                    <a:pt x="77588" y="51851"/>
                  </a:moveTo>
                  <a:cubicBezTo>
                    <a:pt x="74560" y="51851"/>
                    <a:pt x="71154" y="51095"/>
                    <a:pt x="69261" y="52230"/>
                  </a:cubicBezTo>
                  <a:cubicBezTo>
                    <a:pt x="75317" y="53365"/>
                    <a:pt x="84022" y="53744"/>
                    <a:pt x="90077" y="53365"/>
                  </a:cubicBezTo>
                  <a:cubicBezTo>
                    <a:pt x="87050" y="51851"/>
                    <a:pt x="82129" y="52230"/>
                    <a:pt x="77588" y="51851"/>
                  </a:cubicBezTo>
                  <a:close/>
                  <a:moveTo>
                    <a:pt x="122627" y="59799"/>
                  </a:moveTo>
                  <a:cubicBezTo>
                    <a:pt x="119977" y="59043"/>
                    <a:pt x="119977" y="63206"/>
                    <a:pt x="122248" y="63963"/>
                  </a:cubicBezTo>
                  <a:cubicBezTo>
                    <a:pt x="123762" y="63206"/>
                    <a:pt x="123762" y="60178"/>
                    <a:pt x="122627" y="59799"/>
                  </a:cubicBezTo>
                  <a:close/>
                  <a:moveTo>
                    <a:pt x="79859" y="60935"/>
                  </a:moveTo>
                  <a:cubicBezTo>
                    <a:pt x="82508" y="61313"/>
                    <a:pt x="87050" y="62449"/>
                    <a:pt x="89699" y="61313"/>
                  </a:cubicBezTo>
                  <a:cubicBezTo>
                    <a:pt x="87050" y="60178"/>
                    <a:pt x="81751" y="60178"/>
                    <a:pt x="79859" y="60935"/>
                  </a:cubicBezTo>
                  <a:close/>
                  <a:moveTo>
                    <a:pt x="113922" y="65477"/>
                  </a:moveTo>
                  <a:cubicBezTo>
                    <a:pt x="107487" y="66991"/>
                    <a:pt x="105217" y="74938"/>
                    <a:pt x="104838" y="82508"/>
                  </a:cubicBezTo>
                  <a:cubicBezTo>
                    <a:pt x="101810" y="82130"/>
                    <a:pt x="97647" y="81373"/>
                    <a:pt x="94619" y="81373"/>
                  </a:cubicBezTo>
                  <a:cubicBezTo>
                    <a:pt x="94619" y="78345"/>
                    <a:pt x="93484" y="76452"/>
                    <a:pt x="92727" y="73803"/>
                  </a:cubicBezTo>
                  <a:cubicBezTo>
                    <a:pt x="96890" y="73803"/>
                    <a:pt x="101432" y="74182"/>
                    <a:pt x="105217" y="73425"/>
                  </a:cubicBezTo>
                  <a:cubicBezTo>
                    <a:pt x="104081" y="71911"/>
                    <a:pt x="101053" y="72289"/>
                    <a:pt x="98782" y="72668"/>
                  </a:cubicBezTo>
                  <a:cubicBezTo>
                    <a:pt x="96512" y="72668"/>
                    <a:pt x="93862" y="72668"/>
                    <a:pt x="92348" y="73046"/>
                  </a:cubicBezTo>
                  <a:cubicBezTo>
                    <a:pt x="91591" y="74938"/>
                    <a:pt x="92727" y="76074"/>
                    <a:pt x="92727" y="77209"/>
                  </a:cubicBezTo>
                  <a:cubicBezTo>
                    <a:pt x="93105" y="82886"/>
                    <a:pt x="91970" y="87807"/>
                    <a:pt x="89699" y="90456"/>
                  </a:cubicBezTo>
                  <a:cubicBezTo>
                    <a:pt x="87807" y="92348"/>
                    <a:pt x="83265" y="95755"/>
                    <a:pt x="80994" y="96512"/>
                  </a:cubicBezTo>
                  <a:cubicBezTo>
                    <a:pt x="78345" y="97269"/>
                    <a:pt x="74560" y="97647"/>
                    <a:pt x="71532" y="98026"/>
                  </a:cubicBezTo>
                  <a:cubicBezTo>
                    <a:pt x="70775" y="98404"/>
                    <a:pt x="69640" y="98404"/>
                    <a:pt x="68883" y="99161"/>
                  </a:cubicBezTo>
                  <a:cubicBezTo>
                    <a:pt x="78723" y="100675"/>
                    <a:pt x="86671" y="97269"/>
                    <a:pt x="91213" y="91970"/>
                  </a:cubicBezTo>
                  <a:cubicBezTo>
                    <a:pt x="96512" y="92348"/>
                    <a:pt x="102189" y="93105"/>
                    <a:pt x="106730" y="92727"/>
                  </a:cubicBezTo>
                  <a:cubicBezTo>
                    <a:pt x="107109" y="93484"/>
                    <a:pt x="108244" y="94619"/>
                    <a:pt x="108244" y="94998"/>
                  </a:cubicBezTo>
                  <a:cubicBezTo>
                    <a:pt x="104838" y="94619"/>
                    <a:pt x="101810" y="94998"/>
                    <a:pt x="99918" y="94998"/>
                  </a:cubicBezTo>
                  <a:cubicBezTo>
                    <a:pt x="97647" y="94619"/>
                    <a:pt x="94619" y="93862"/>
                    <a:pt x="92348" y="94998"/>
                  </a:cubicBezTo>
                  <a:cubicBezTo>
                    <a:pt x="96512" y="96890"/>
                    <a:pt x="104460" y="96512"/>
                    <a:pt x="109758" y="96890"/>
                  </a:cubicBezTo>
                  <a:cubicBezTo>
                    <a:pt x="110894" y="98404"/>
                    <a:pt x="112786" y="99161"/>
                    <a:pt x="114678" y="99918"/>
                  </a:cubicBezTo>
                  <a:cubicBezTo>
                    <a:pt x="113922" y="96512"/>
                    <a:pt x="109380" y="94619"/>
                    <a:pt x="108244" y="90834"/>
                  </a:cubicBezTo>
                  <a:cubicBezTo>
                    <a:pt x="106352" y="84779"/>
                    <a:pt x="107866" y="78345"/>
                    <a:pt x="109001" y="71911"/>
                  </a:cubicBezTo>
                  <a:cubicBezTo>
                    <a:pt x="110515" y="70775"/>
                    <a:pt x="111651" y="68883"/>
                    <a:pt x="113922" y="68126"/>
                  </a:cubicBezTo>
                  <a:cubicBezTo>
                    <a:pt x="115435" y="67747"/>
                    <a:pt x="117706" y="68126"/>
                    <a:pt x="119220" y="66612"/>
                  </a:cubicBezTo>
                  <a:cubicBezTo>
                    <a:pt x="118463" y="65098"/>
                    <a:pt x="115435" y="65098"/>
                    <a:pt x="113922" y="65477"/>
                  </a:cubicBezTo>
                  <a:close/>
                  <a:moveTo>
                    <a:pt x="202485" y="74182"/>
                  </a:moveTo>
                  <a:cubicBezTo>
                    <a:pt x="202864" y="71911"/>
                    <a:pt x="197186" y="72668"/>
                    <a:pt x="194916" y="71911"/>
                  </a:cubicBezTo>
                  <a:cubicBezTo>
                    <a:pt x="194916" y="71911"/>
                    <a:pt x="194916" y="72289"/>
                    <a:pt x="194916" y="72289"/>
                  </a:cubicBezTo>
                  <a:cubicBezTo>
                    <a:pt x="194537" y="72289"/>
                    <a:pt x="194537" y="72668"/>
                    <a:pt x="194537" y="72668"/>
                  </a:cubicBezTo>
                  <a:cubicBezTo>
                    <a:pt x="195294" y="74560"/>
                    <a:pt x="202485" y="76452"/>
                    <a:pt x="202485" y="74182"/>
                  </a:cubicBezTo>
                  <a:close/>
                  <a:moveTo>
                    <a:pt x="170693" y="81751"/>
                  </a:moveTo>
                  <a:cubicBezTo>
                    <a:pt x="171828" y="81751"/>
                    <a:pt x="172585" y="80237"/>
                    <a:pt x="171828" y="79102"/>
                  </a:cubicBezTo>
                  <a:cubicBezTo>
                    <a:pt x="169179" y="77966"/>
                    <a:pt x="168422" y="81373"/>
                    <a:pt x="170693" y="81751"/>
                  </a:cubicBezTo>
                  <a:close/>
                  <a:moveTo>
                    <a:pt x="93484" y="75695"/>
                  </a:moveTo>
                  <a:cubicBezTo>
                    <a:pt x="94998" y="76831"/>
                    <a:pt x="100296" y="77209"/>
                    <a:pt x="102189" y="76074"/>
                  </a:cubicBezTo>
                  <a:cubicBezTo>
                    <a:pt x="100675" y="74938"/>
                    <a:pt x="94998" y="74560"/>
                    <a:pt x="93484" y="75695"/>
                  </a:cubicBezTo>
                  <a:close/>
                  <a:moveTo>
                    <a:pt x="30657" y="80237"/>
                  </a:moveTo>
                  <a:cubicBezTo>
                    <a:pt x="30278" y="79859"/>
                    <a:pt x="29521" y="78723"/>
                    <a:pt x="28764" y="77966"/>
                  </a:cubicBezTo>
                  <a:cubicBezTo>
                    <a:pt x="27250" y="76452"/>
                    <a:pt x="24601" y="73046"/>
                    <a:pt x="22330" y="74182"/>
                  </a:cubicBezTo>
                  <a:cubicBezTo>
                    <a:pt x="22709" y="74182"/>
                    <a:pt x="22330" y="74560"/>
                    <a:pt x="22330" y="74560"/>
                  </a:cubicBezTo>
                  <a:cubicBezTo>
                    <a:pt x="24601" y="76074"/>
                    <a:pt x="28386" y="78723"/>
                    <a:pt x="29143" y="81751"/>
                  </a:cubicBezTo>
                  <a:cubicBezTo>
                    <a:pt x="29900" y="85157"/>
                    <a:pt x="28764" y="90078"/>
                    <a:pt x="28764" y="93105"/>
                  </a:cubicBezTo>
                  <a:cubicBezTo>
                    <a:pt x="31035" y="90456"/>
                    <a:pt x="32171" y="84400"/>
                    <a:pt x="30657" y="80237"/>
                  </a:cubicBezTo>
                  <a:close/>
                  <a:moveTo>
                    <a:pt x="172964" y="83265"/>
                  </a:moveTo>
                  <a:cubicBezTo>
                    <a:pt x="171828" y="84022"/>
                    <a:pt x="169179" y="86671"/>
                    <a:pt x="168801" y="87807"/>
                  </a:cubicBezTo>
                  <a:cubicBezTo>
                    <a:pt x="166908" y="90834"/>
                    <a:pt x="166908" y="99161"/>
                    <a:pt x="169179" y="100675"/>
                  </a:cubicBezTo>
                  <a:cubicBezTo>
                    <a:pt x="169558" y="97269"/>
                    <a:pt x="168801" y="92348"/>
                    <a:pt x="169936" y="89321"/>
                  </a:cubicBezTo>
                  <a:cubicBezTo>
                    <a:pt x="170315" y="88185"/>
                    <a:pt x="171450" y="87428"/>
                    <a:pt x="172207" y="86671"/>
                  </a:cubicBezTo>
                  <a:cubicBezTo>
                    <a:pt x="174099" y="84779"/>
                    <a:pt x="175613" y="83643"/>
                    <a:pt x="177506" y="82508"/>
                  </a:cubicBezTo>
                  <a:cubicBezTo>
                    <a:pt x="175992" y="81751"/>
                    <a:pt x="174099" y="82508"/>
                    <a:pt x="172964" y="83265"/>
                  </a:cubicBezTo>
                  <a:close/>
                  <a:moveTo>
                    <a:pt x="164637" y="84022"/>
                  </a:moveTo>
                  <a:cubicBezTo>
                    <a:pt x="165394" y="84400"/>
                    <a:pt x="166530" y="84022"/>
                    <a:pt x="166908" y="83643"/>
                  </a:cubicBezTo>
                  <a:cubicBezTo>
                    <a:pt x="167287" y="80994"/>
                    <a:pt x="163880" y="81751"/>
                    <a:pt x="164637" y="840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1" name="Google Shape;9431;p38"/>
          <p:cNvGrpSpPr/>
          <p:nvPr/>
        </p:nvGrpSpPr>
        <p:grpSpPr>
          <a:xfrm>
            <a:off x="7704928" y="3798646"/>
            <a:ext cx="771962" cy="649922"/>
            <a:chOff x="662300" y="238125"/>
            <a:chExt cx="5839350" cy="4916200"/>
          </a:xfrm>
        </p:grpSpPr>
        <p:sp>
          <p:nvSpPr>
            <p:cNvPr id="9432" name="Google Shape;9432;p38"/>
            <p:cNvSpPr/>
            <p:nvPr/>
          </p:nvSpPr>
          <p:spPr>
            <a:xfrm>
              <a:off x="2664350" y="1839775"/>
              <a:ext cx="2369125" cy="3158850"/>
            </a:xfrm>
            <a:custGeom>
              <a:rect b="b" l="l" r="r" t="t"/>
              <a:pathLst>
                <a:path extrusionOk="0" h="126354" w="94765">
                  <a:moveTo>
                    <a:pt x="86757" y="26695"/>
                  </a:moveTo>
                  <a:cubicBezTo>
                    <a:pt x="86757" y="28474"/>
                    <a:pt x="87201" y="30699"/>
                    <a:pt x="87201" y="33368"/>
                  </a:cubicBezTo>
                  <a:cubicBezTo>
                    <a:pt x="87201" y="36482"/>
                    <a:pt x="87201" y="39597"/>
                    <a:pt x="87201" y="43156"/>
                  </a:cubicBezTo>
                  <a:cubicBezTo>
                    <a:pt x="87201" y="46715"/>
                    <a:pt x="87201" y="50274"/>
                    <a:pt x="87201" y="54279"/>
                  </a:cubicBezTo>
                  <a:cubicBezTo>
                    <a:pt x="87201" y="57838"/>
                    <a:pt x="87201" y="61842"/>
                    <a:pt x="87201" y="65401"/>
                  </a:cubicBezTo>
                  <a:cubicBezTo>
                    <a:pt x="87201" y="68960"/>
                    <a:pt x="87201" y="72075"/>
                    <a:pt x="87201" y="75189"/>
                  </a:cubicBezTo>
                  <a:cubicBezTo>
                    <a:pt x="87201" y="77859"/>
                    <a:pt x="86757" y="80083"/>
                    <a:pt x="86757" y="81863"/>
                  </a:cubicBezTo>
                  <a:cubicBezTo>
                    <a:pt x="86757" y="80083"/>
                    <a:pt x="86312" y="77859"/>
                    <a:pt x="86312" y="75189"/>
                  </a:cubicBezTo>
                  <a:cubicBezTo>
                    <a:pt x="86312" y="72075"/>
                    <a:pt x="86312" y="68960"/>
                    <a:pt x="86312" y="65401"/>
                  </a:cubicBezTo>
                  <a:cubicBezTo>
                    <a:pt x="86312" y="61842"/>
                    <a:pt x="86312" y="57838"/>
                    <a:pt x="86312" y="54279"/>
                  </a:cubicBezTo>
                  <a:cubicBezTo>
                    <a:pt x="86312" y="50274"/>
                    <a:pt x="86312" y="46715"/>
                    <a:pt x="86312" y="43156"/>
                  </a:cubicBezTo>
                  <a:cubicBezTo>
                    <a:pt x="86312" y="39597"/>
                    <a:pt x="86312" y="36482"/>
                    <a:pt x="86312" y="33368"/>
                  </a:cubicBezTo>
                  <a:cubicBezTo>
                    <a:pt x="86312" y="30699"/>
                    <a:pt x="86757" y="28474"/>
                    <a:pt x="86757" y="26695"/>
                  </a:cubicBezTo>
                  <a:close/>
                  <a:moveTo>
                    <a:pt x="7564" y="61842"/>
                  </a:moveTo>
                  <a:cubicBezTo>
                    <a:pt x="7564" y="63177"/>
                    <a:pt x="7564" y="65846"/>
                    <a:pt x="8009" y="68516"/>
                  </a:cubicBezTo>
                  <a:cubicBezTo>
                    <a:pt x="8009" y="71185"/>
                    <a:pt x="8009" y="74744"/>
                    <a:pt x="8009" y="78303"/>
                  </a:cubicBezTo>
                  <a:cubicBezTo>
                    <a:pt x="8009" y="81863"/>
                    <a:pt x="8009" y="85422"/>
                    <a:pt x="8009" y="89426"/>
                  </a:cubicBezTo>
                  <a:cubicBezTo>
                    <a:pt x="8009" y="92985"/>
                    <a:pt x="8009" y="96989"/>
                    <a:pt x="8009" y="100549"/>
                  </a:cubicBezTo>
                  <a:cubicBezTo>
                    <a:pt x="8009" y="104108"/>
                    <a:pt x="8009" y="107222"/>
                    <a:pt x="8009" y="109892"/>
                  </a:cubicBezTo>
                  <a:cubicBezTo>
                    <a:pt x="8009" y="113006"/>
                    <a:pt x="7564" y="115231"/>
                    <a:pt x="7564" y="117010"/>
                  </a:cubicBezTo>
                  <a:cubicBezTo>
                    <a:pt x="7564" y="115231"/>
                    <a:pt x="7119" y="113006"/>
                    <a:pt x="7119" y="109892"/>
                  </a:cubicBezTo>
                  <a:cubicBezTo>
                    <a:pt x="7119" y="107222"/>
                    <a:pt x="7119" y="104108"/>
                    <a:pt x="7119" y="100549"/>
                  </a:cubicBezTo>
                  <a:cubicBezTo>
                    <a:pt x="7119" y="96989"/>
                    <a:pt x="7119" y="92985"/>
                    <a:pt x="7119" y="89426"/>
                  </a:cubicBezTo>
                  <a:cubicBezTo>
                    <a:pt x="7119" y="85422"/>
                    <a:pt x="7119" y="81863"/>
                    <a:pt x="7119" y="78303"/>
                  </a:cubicBezTo>
                  <a:cubicBezTo>
                    <a:pt x="7119" y="74744"/>
                    <a:pt x="7119" y="71185"/>
                    <a:pt x="7119" y="68516"/>
                  </a:cubicBezTo>
                  <a:cubicBezTo>
                    <a:pt x="7119" y="65846"/>
                    <a:pt x="7119" y="63177"/>
                    <a:pt x="7564" y="61842"/>
                  </a:cubicBezTo>
                  <a:close/>
                  <a:moveTo>
                    <a:pt x="1" y="0"/>
                  </a:moveTo>
                  <a:lnTo>
                    <a:pt x="1" y="126353"/>
                  </a:lnTo>
                  <a:lnTo>
                    <a:pt x="45826" y="109002"/>
                  </a:lnTo>
                  <a:lnTo>
                    <a:pt x="47605" y="80528"/>
                  </a:lnTo>
                  <a:lnTo>
                    <a:pt x="48940" y="109002"/>
                  </a:lnTo>
                  <a:lnTo>
                    <a:pt x="94765" y="126353"/>
                  </a:lnTo>
                  <a:lnTo>
                    <a:pt x="94765" y="0"/>
                  </a:lnTo>
                  <a:lnTo>
                    <a:pt x="92540" y="0"/>
                  </a:lnTo>
                  <a:lnTo>
                    <a:pt x="90761" y="119235"/>
                  </a:lnTo>
                  <a:lnTo>
                    <a:pt x="89426" y="0"/>
                  </a:lnTo>
                  <a:lnTo>
                    <a:pt x="5339" y="0"/>
                  </a:lnTo>
                  <a:lnTo>
                    <a:pt x="3560" y="119235"/>
                  </a:lnTo>
                  <a:lnTo>
                    <a:pt x="2225" y="0"/>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38"/>
            <p:cNvSpPr/>
            <p:nvPr/>
          </p:nvSpPr>
          <p:spPr>
            <a:xfrm>
              <a:off x="751275" y="338225"/>
              <a:ext cx="5639150" cy="1857500"/>
            </a:xfrm>
            <a:custGeom>
              <a:rect b="b" l="l" r="r" t="t"/>
              <a:pathLst>
                <a:path extrusionOk="0" h="74300" w="225566">
                  <a:moveTo>
                    <a:pt x="12902" y="35592"/>
                  </a:moveTo>
                  <a:cubicBezTo>
                    <a:pt x="16017" y="35592"/>
                    <a:pt x="19576" y="35592"/>
                    <a:pt x="23135" y="36037"/>
                  </a:cubicBezTo>
                  <a:lnTo>
                    <a:pt x="35148" y="36037"/>
                  </a:lnTo>
                  <a:cubicBezTo>
                    <a:pt x="39152" y="36482"/>
                    <a:pt x="43156" y="36482"/>
                    <a:pt x="47160" y="36482"/>
                  </a:cubicBezTo>
                  <a:cubicBezTo>
                    <a:pt x="50719" y="36927"/>
                    <a:pt x="54278" y="36927"/>
                    <a:pt x="57393" y="36927"/>
                  </a:cubicBezTo>
                  <a:cubicBezTo>
                    <a:pt x="60507" y="37372"/>
                    <a:pt x="62732" y="37372"/>
                    <a:pt x="64511" y="37372"/>
                  </a:cubicBezTo>
                  <a:lnTo>
                    <a:pt x="67181" y="37817"/>
                  </a:lnTo>
                  <a:lnTo>
                    <a:pt x="57393" y="37817"/>
                  </a:lnTo>
                  <a:cubicBezTo>
                    <a:pt x="54278" y="37817"/>
                    <a:pt x="50719" y="37817"/>
                    <a:pt x="47160" y="37372"/>
                  </a:cubicBezTo>
                  <a:lnTo>
                    <a:pt x="35148" y="37372"/>
                  </a:lnTo>
                  <a:cubicBezTo>
                    <a:pt x="31143" y="36927"/>
                    <a:pt x="27139" y="36927"/>
                    <a:pt x="23135" y="36927"/>
                  </a:cubicBezTo>
                  <a:cubicBezTo>
                    <a:pt x="19576" y="36927"/>
                    <a:pt x="16017" y="36482"/>
                    <a:pt x="12902" y="36482"/>
                  </a:cubicBezTo>
                  <a:cubicBezTo>
                    <a:pt x="9788" y="36037"/>
                    <a:pt x="7564" y="36037"/>
                    <a:pt x="5784" y="36037"/>
                  </a:cubicBezTo>
                  <a:cubicBezTo>
                    <a:pt x="4004" y="35592"/>
                    <a:pt x="3115" y="35592"/>
                    <a:pt x="3115" y="35592"/>
                  </a:cubicBezTo>
                  <a:close/>
                  <a:moveTo>
                    <a:pt x="2225" y="37372"/>
                  </a:moveTo>
                  <a:lnTo>
                    <a:pt x="2225" y="37372"/>
                  </a:lnTo>
                  <a:cubicBezTo>
                    <a:pt x="2225" y="37372"/>
                    <a:pt x="15572" y="37817"/>
                    <a:pt x="35148" y="38262"/>
                  </a:cubicBezTo>
                  <a:cubicBezTo>
                    <a:pt x="44935" y="38707"/>
                    <a:pt x="56503" y="38707"/>
                    <a:pt x="68960" y="39152"/>
                  </a:cubicBezTo>
                  <a:cubicBezTo>
                    <a:pt x="80973" y="39597"/>
                    <a:pt x="94320" y="40042"/>
                    <a:pt x="107222" y="40486"/>
                  </a:cubicBezTo>
                  <a:cubicBezTo>
                    <a:pt x="120569" y="40931"/>
                    <a:pt x="133471" y="41376"/>
                    <a:pt x="145928" y="41376"/>
                  </a:cubicBezTo>
                  <a:cubicBezTo>
                    <a:pt x="158386" y="41821"/>
                    <a:pt x="169508" y="42711"/>
                    <a:pt x="179296" y="42711"/>
                  </a:cubicBezTo>
                  <a:cubicBezTo>
                    <a:pt x="199317" y="43601"/>
                    <a:pt x="212219" y="44046"/>
                    <a:pt x="212219" y="44046"/>
                  </a:cubicBezTo>
                  <a:cubicBezTo>
                    <a:pt x="212219" y="44046"/>
                    <a:pt x="199317" y="44046"/>
                    <a:pt x="179296" y="43601"/>
                  </a:cubicBezTo>
                  <a:cubicBezTo>
                    <a:pt x="169508" y="43156"/>
                    <a:pt x="157941" y="42711"/>
                    <a:pt x="145928" y="42711"/>
                  </a:cubicBezTo>
                  <a:lnTo>
                    <a:pt x="107222" y="41376"/>
                  </a:lnTo>
                  <a:cubicBezTo>
                    <a:pt x="94320" y="40931"/>
                    <a:pt x="80973" y="40486"/>
                    <a:pt x="68960" y="40042"/>
                  </a:cubicBezTo>
                  <a:cubicBezTo>
                    <a:pt x="56503" y="39597"/>
                    <a:pt x="44935" y="39152"/>
                    <a:pt x="35148" y="38707"/>
                  </a:cubicBezTo>
                  <a:lnTo>
                    <a:pt x="2225" y="37372"/>
                  </a:lnTo>
                  <a:close/>
                  <a:moveTo>
                    <a:pt x="3115" y="0"/>
                  </a:moveTo>
                  <a:cubicBezTo>
                    <a:pt x="2225" y="12013"/>
                    <a:pt x="1780" y="24025"/>
                    <a:pt x="1335" y="36037"/>
                  </a:cubicBezTo>
                  <a:lnTo>
                    <a:pt x="0" y="72075"/>
                  </a:lnTo>
                  <a:lnTo>
                    <a:pt x="0" y="74299"/>
                  </a:lnTo>
                  <a:lnTo>
                    <a:pt x="1335" y="72520"/>
                  </a:lnTo>
                  <a:cubicBezTo>
                    <a:pt x="4449" y="68960"/>
                    <a:pt x="7564" y="66291"/>
                    <a:pt x="11123" y="63621"/>
                  </a:cubicBezTo>
                  <a:cubicBezTo>
                    <a:pt x="14682" y="60952"/>
                    <a:pt x="19131" y="59172"/>
                    <a:pt x="23135" y="57838"/>
                  </a:cubicBezTo>
                  <a:cubicBezTo>
                    <a:pt x="27139" y="56058"/>
                    <a:pt x="31588" y="55168"/>
                    <a:pt x="36037" y="54278"/>
                  </a:cubicBezTo>
                  <a:cubicBezTo>
                    <a:pt x="40486" y="53389"/>
                    <a:pt x="44935" y="52944"/>
                    <a:pt x="49384" y="52054"/>
                  </a:cubicBezTo>
                  <a:cubicBezTo>
                    <a:pt x="53833" y="51609"/>
                    <a:pt x="58282" y="51164"/>
                    <a:pt x="62732" y="51164"/>
                  </a:cubicBezTo>
                  <a:cubicBezTo>
                    <a:pt x="67181" y="50719"/>
                    <a:pt x="71630" y="50274"/>
                    <a:pt x="76524" y="49829"/>
                  </a:cubicBezTo>
                  <a:cubicBezTo>
                    <a:pt x="80973" y="49829"/>
                    <a:pt x="85422" y="49385"/>
                    <a:pt x="89871" y="49385"/>
                  </a:cubicBezTo>
                  <a:cubicBezTo>
                    <a:pt x="94320" y="49385"/>
                    <a:pt x="98769" y="48940"/>
                    <a:pt x="103663" y="48940"/>
                  </a:cubicBezTo>
                  <a:cubicBezTo>
                    <a:pt x="108112" y="48940"/>
                    <a:pt x="112561" y="48495"/>
                    <a:pt x="117010" y="48495"/>
                  </a:cubicBezTo>
                  <a:lnTo>
                    <a:pt x="157941" y="48495"/>
                  </a:lnTo>
                  <a:lnTo>
                    <a:pt x="185080" y="48940"/>
                  </a:lnTo>
                  <a:lnTo>
                    <a:pt x="212219" y="49385"/>
                  </a:lnTo>
                  <a:cubicBezTo>
                    <a:pt x="202876" y="48940"/>
                    <a:pt x="193978" y="48495"/>
                    <a:pt x="185080" y="48050"/>
                  </a:cubicBezTo>
                  <a:cubicBezTo>
                    <a:pt x="180186" y="47605"/>
                    <a:pt x="175737" y="47605"/>
                    <a:pt x="171288" y="47605"/>
                  </a:cubicBezTo>
                  <a:lnTo>
                    <a:pt x="157941" y="47160"/>
                  </a:lnTo>
                  <a:cubicBezTo>
                    <a:pt x="148598" y="47160"/>
                    <a:pt x="139700" y="46715"/>
                    <a:pt x="130802" y="46715"/>
                  </a:cubicBezTo>
                  <a:lnTo>
                    <a:pt x="117010" y="46715"/>
                  </a:lnTo>
                  <a:cubicBezTo>
                    <a:pt x="112561" y="46715"/>
                    <a:pt x="108112" y="46715"/>
                    <a:pt x="103218" y="47160"/>
                  </a:cubicBezTo>
                  <a:lnTo>
                    <a:pt x="89871" y="47160"/>
                  </a:lnTo>
                  <a:cubicBezTo>
                    <a:pt x="85422" y="47605"/>
                    <a:pt x="80973" y="47605"/>
                    <a:pt x="76079" y="48050"/>
                  </a:cubicBezTo>
                  <a:cubicBezTo>
                    <a:pt x="67181" y="48495"/>
                    <a:pt x="58282" y="48940"/>
                    <a:pt x="48940" y="50274"/>
                  </a:cubicBezTo>
                  <a:cubicBezTo>
                    <a:pt x="44491" y="50719"/>
                    <a:pt x="40041" y="51609"/>
                    <a:pt x="35592" y="52499"/>
                  </a:cubicBezTo>
                  <a:cubicBezTo>
                    <a:pt x="31143" y="53389"/>
                    <a:pt x="26694" y="54278"/>
                    <a:pt x="22245" y="56058"/>
                  </a:cubicBezTo>
                  <a:cubicBezTo>
                    <a:pt x="18241" y="57393"/>
                    <a:pt x="13792" y="59617"/>
                    <a:pt x="10233" y="62287"/>
                  </a:cubicBezTo>
                  <a:cubicBezTo>
                    <a:pt x="7119" y="64511"/>
                    <a:pt x="4004" y="67181"/>
                    <a:pt x="1780" y="69850"/>
                  </a:cubicBezTo>
                  <a:lnTo>
                    <a:pt x="2225" y="38707"/>
                  </a:lnTo>
                  <a:lnTo>
                    <a:pt x="213998" y="45380"/>
                  </a:lnTo>
                  <a:cubicBezTo>
                    <a:pt x="213998" y="45380"/>
                    <a:pt x="213998" y="44935"/>
                    <a:pt x="213998" y="44935"/>
                  </a:cubicBezTo>
                  <a:cubicBezTo>
                    <a:pt x="214230" y="44241"/>
                    <a:pt x="214492" y="43968"/>
                    <a:pt x="214791" y="43968"/>
                  </a:cubicBezTo>
                  <a:cubicBezTo>
                    <a:pt x="215643" y="43968"/>
                    <a:pt x="216802" y="46173"/>
                    <a:pt x="218448" y="47160"/>
                  </a:cubicBezTo>
                  <a:cubicBezTo>
                    <a:pt x="219079" y="47371"/>
                    <a:pt x="219761" y="47432"/>
                    <a:pt x="220416" y="47432"/>
                  </a:cubicBezTo>
                  <a:cubicBezTo>
                    <a:pt x="221320" y="47432"/>
                    <a:pt x="222172" y="47315"/>
                    <a:pt x="222772" y="47315"/>
                  </a:cubicBezTo>
                  <a:cubicBezTo>
                    <a:pt x="223574" y="47315"/>
                    <a:pt x="223924" y="47523"/>
                    <a:pt x="223341" y="48495"/>
                  </a:cubicBezTo>
                  <a:cubicBezTo>
                    <a:pt x="223341" y="49829"/>
                    <a:pt x="222452" y="50719"/>
                    <a:pt x="221562" y="51164"/>
                  </a:cubicBezTo>
                  <a:cubicBezTo>
                    <a:pt x="223786" y="50719"/>
                    <a:pt x="225566" y="48940"/>
                    <a:pt x="225566" y="45825"/>
                  </a:cubicBezTo>
                  <a:cubicBezTo>
                    <a:pt x="225566" y="44046"/>
                    <a:pt x="224676" y="42266"/>
                    <a:pt x="223786" y="41376"/>
                  </a:cubicBezTo>
                  <a:lnTo>
                    <a:pt x="223786" y="42266"/>
                  </a:lnTo>
                  <a:cubicBezTo>
                    <a:pt x="223786" y="43156"/>
                    <a:pt x="223341" y="44046"/>
                    <a:pt x="223341" y="44935"/>
                  </a:cubicBezTo>
                  <a:cubicBezTo>
                    <a:pt x="223341" y="44935"/>
                    <a:pt x="223341" y="45380"/>
                    <a:pt x="222897" y="45825"/>
                  </a:cubicBezTo>
                  <a:lnTo>
                    <a:pt x="222897" y="45380"/>
                  </a:lnTo>
                  <a:cubicBezTo>
                    <a:pt x="222897" y="45380"/>
                    <a:pt x="222897" y="44935"/>
                    <a:pt x="222897" y="44935"/>
                  </a:cubicBezTo>
                  <a:cubicBezTo>
                    <a:pt x="222897" y="44046"/>
                    <a:pt x="222452" y="43156"/>
                    <a:pt x="222007" y="42266"/>
                  </a:cubicBezTo>
                  <a:cubicBezTo>
                    <a:pt x="222007" y="41376"/>
                    <a:pt x="221562" y="40931"/>
                    <a:pt x="221117" y="40042"/>
                  </a:cubicBezTo>
                  <a:lnTo>
                    <a:pt x="219782" y="40042"/>
                  </a:lnTo>
                  <a:cubicBezTo>
                    <a:pt x="217113" y="40042"/>
                    <a:pt x="215333" y="42711"/>
                    <a:pt x="215333" y="42711"/>
                  </a:cubicBezTo>
                  <a:cubicBezTo>
                    <a:pt x="215333" y="42711"/>
                    <a:pt x="134361" y="39597"/>
                    <a:pt x="81417" y="33813"/>
                  </a:cubicBezTo>
                  <a:cubicBezTo>
                    <a:pt x="40486" y="28919"/>
                    <a:pt x="18241" y="22245"/>
                    <a:pt x="8008" y="9788"/>
                  </a:cubicBezTo>
                  <a:lnTo>
                    <a:pt x="5784" y="32478"/>
                  </a:lnTo>
                  <a:lnTo>
                    <a:pt x="5339" y="5784"/>
                  </a:lnTo>
                  <a:cubicBezTo>
                    <a:pt x="4449" y="4004"/>
                    <a:pt x="3559" y="2225"/>
                    <a:pt x="31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38"/>
            <p:cNvSpPr/>
            <p:nvPr/>
          </p:nvSpPr>
          <p:spPr>
            <a:xfrm>
              <a:off x="662300" y="238125"/>
              <a:ext cx="5839350" cy="4916200"/>
            </a:xfrm>
            <a:custGeom>
              <a:rect b="b" l="l" r="r" t="t"/>
              <a:pathLst>
                <a:path extrusionOk="0" h="196648" w="233574">
                  <a:moveTo>
                    <a:pt x="172622" y="55613"/>
                  </a:moveTo>
                  <a:lnTo>
                    <a:pt x="172622" y="59617"/>
                  </a:lnTo>
                  <a:lnTo>
                    <a:pt x="84087" y="59617"/>
                  </a:lnTo>
                  <a:lnTo>
                    <a:pt x="84532" y="56948"/>
                  </a:lnTo>
                  <a:lnTo>
                    <a:pt x="84976" y="56948"/>
                  </a:lnTo>
                  <a:cubicBezTo>
                    <a:pt x="102328" y="56058"/>
                    <a:pt x="124573" y="55613"/>
                    <a:pt x="150822" y="55613"/>
                  </a:cubicBezTo>
                  <a:close/>
                  <a:moveTo>
                    <a:pt x="6674" y="4004"/>
                  </a:moveTo>
                  <a:cubicBezTo>
                    <a:pt x="7118" y="6229"/>
                    <a:pt x="8008" y="8008"/>
                    <a:pt x="8898" y="9788"/>
                  </a:cubicBezTo>
                  <a:lnTo>
                    <a:pt x="9343" y="36482"/>
                  </a:lnTo>
                  <a:lnTo>
                    <a:pt x="11567" y="13792"/>
                  </a:lnTo>
                  <a:cubicBezTo>
                    <a:pt x="21800" y="26249"/>
                    <a:pt x="44045" y="32923"/>
                    <a:pt x="84976" y="37817"/>
                  </a:cubicBezTo>
                  <a:cubicBezTo>
                    <a:pt x="137920" y="43601"/>
                    <a:pt x="218892" y="46715"/>
                    <a:pt x="218892" y="46715"/>
                  </a:cubicBezTo>
                  <a:cubicBezTo>
                    <a:pt x="218892" y="46715"/>
                    <a:pt x="220672" y="44046"/>
                    <a:pt x="223341" y="44046"/>
                  </a:cubicBezTo>
                  <a:lnTo>
                    <a:pt x="224676" y="44046"/>
                  </a:lnTo>
                  <a:cubicBezTo>
                    <a:pt x="225121" y="44490"/>
                    <a:pt x="225121" y="45380"/>
                    <a:pt x="225566" y="46270"/>
                  </a:cubicBezTo>
                  <a:cubicBezTo>
                    <a:pt x="226011" y="47160"/>
                    <a:pt x="226456" y="48050"/>
                    <a:pt x="226456" y="48495"/>
                  </a:cubicBezTo>
                  <a:cubicBezTo>
                    <a:pt x="226456" y="48939"/>
                    <a:pt x="226456" y="49384"/>
                    <a:pt x="226456" y="49384"/>
                  </a:cubicBezTo>
                  <a:cubicBezTo>
                    <a:pt x="226456" y="49384"/>
                    <a:pt x="226900" y="48939"/>
                    <a:pt x="226900" y="48939"/>
                  </a:cubicBezTo>
                  <a:cubicBezTo>
                    <a:pt x="226900" y="48050"/>
                    <a:pt x="227345" y="47160"/>
                    <a:pt x="227345" y="46270"/>
                  </a:cubicBezTo>
                  <a:lnTo>
                    <a:pt x="227345" y="45380"/>
                  </a:lnTo>
                  <a:cubicBezTo>
                    <a:pt x="228235" y="46270"/>
                    <a:pt x="229125" y="47605"/>
                    <a:pt x="229125" y="49829"/>
                  </a:cubicBezTo>
                  <a:cubicBezTo>
                    <a:pt x="228680" y="52499"/>
                    <a:pt x="226900" y="54278"/>
                    <a:pt x="225121" y="55168"/>
                  </a:cubicBezTo>
                  <a:cubicBezTo>
                    <a:pt x="226011" y="54278"/>
                    <a:pt x="226456" y="53389"/>
                    <a:pt x="226900" y="52499"/>
                  </a:cubicBezTo>
                  <a:cubicBezTo>
                    <a:pt x="227449" y="51402"/>
                    <a:pt x="227171" y="51131"/>
                    <a:pt x="226469" y="51131"/>
                  </a:cubicBezTo>
                  <a:cubicBezTo>
                    <a:pt x="225784" y="51131"/>
                    <a:pt x="224694" y="51389"/>
                    <a:pt x="223573" y="51389"/>
                  </a:cubicBezTo>
                  <a:cubicBezTo>
                    <a:pt x="223045" y="51389"/>
                    <a:pt x="222510" y="51332"/>
                    <a:pt x="222007" y="51164"/>
                  </a:cubicBezTo>
                  <a:cubicBezTo>
                    <a:pt x="219947" y="50134"/>
                    <a:pt x="218947" y="47780"/>
                    <a:pt x="218188" y="47780"/>
                  </a:cubicBezTo>
                  <a:cubicBezTo>
                    <a:pt x="217964" y="47780"/>
                    <a:pt x="217761" y="47986"/>
                    <a:pt x="217557" y="48495"/>
                  </a:cubicBezTo>
                  <a:cubicBezTo>
                    <a:pt x="217557" y="48939"/>
                    <a:pt x="217557" y="48939"/>
                    <a:pt x="217113" y="49384"/>
                  </a:cubicBezTo>
                  <a:lnTo>
                    <a:pt x="5784" y="42711"/>
                  </a:lnTo>
                  <a:lnTo>
                    <a:pt x="5339" y="73854"/>
                  </a:lnTo>
                  <a:cubicBezTo>
                    <a:pt x="8008" y="70740"/>
                    <a:pt x="10678" y="68515"/>
                    <a:pt x="13792" y="66291"/>
                  </a:cubicBezTo>
                  <a:cubicBezTo>
                    <a:pt x="17796" y="63621"/>
                    <a:pt x="21800" y="61397"/>
                    <a:pt x="26249" y="60062"/>
                  </a:cubicBezTo>
                  <a:cubicBezTo>
                    <a:pt x="30253" y="58282"/>
                    <a:pt x="34702" y="57393"/>
                    <a:pt x="39151" y="56503"/>
                  </a:cubicBezTo>
                  <a:cubicBezTo>
                    <a:pt x="43600" y="55613"/>
                    <a:pt x="48494" y="54723"/>
                    <a:pt x="52943" y="54278"/>
                  </a:cubicBezTo>
                  <a:cubicBezTo>
                    <a:pt x="61841" y="52944"/>
                    <a:pt x="70740" y="52499"/>
                    <a:pt x="80083" y="52054"/>
                  </a:cubicBezTo>
                  <a:cubicBezTo>
                    <a:pt x="84532" y="51609"/>
                    <a:pt x="88981" y="51609"/>
                    <a:pt x="93430" y="51164"/>
                  </a:cubicBezTo>
                  <a:lnTo>
                    <a:pt x="107222" y="51164"/>
                  </a:lnTo>
                  <a:cubicBezTo>
                    <a:pt x="111671" y="50719"/>
                    <a:pt x="116120" y="50719"/>
                    <a:pt x="120569" y="50719"/>
                  </a:cubicBezTo>
                  <a:lnTo>
                    <a:pt x="134361" y="50719"/>
                  </a:lnTo>
                  <a:cubicBezTo>
                    <a:pt x="143259" y="50719"/>
                    <a:pt x="152157" y="51164"/>
                    <a:pt x="161500" y="51164"/>
                  </a:cubicBezTo>
                  <a:lnTo>
                    <a:pt x="174847" y="51609"/>
                  </a:lnTo>
                  <a:cubicBezTo>
                    <a:pt x="179296" y="51609"/>
                    <a:pt x="184190" y="51609"/>
                    <a:pt x="188639" y="52054"/>
                  </a:cubicBezTo>
                  <a:cubicBezTo>
                    <a:pt x="197537" y="52499"/>
                    <a:pt x="206435" y="52499"/>
                    <a:pt x="215778" y="53389"/>
                  </a:cubicBezTo>
                  <a:lnTo>
                    <a:pt x="188639" y="52944"/>
                  </a:lnTo>
                  <a:lnTo>
                    <a:pt x="161500" y="52499"/>
                  </a:lnTo>
                  <a:lnTo>
                    <a:pt x="120569" y="52499"/>
                  </a:lnTo>
                  <a:cubicBezTo>
                    <a:pt x="116120" y="52499"/>
                    <a:pt x="111671" y="52944"/>
                    <a:pt x="107222" y="52944"/>
                  </a:cubicBezTo>
                  <a:cubicBezTo>
                    <a:pt x="102773" y="52944"/>
                    <a:pt x="97879" y="53389"/>
                    <a:pt x="93430" y="53389"/>
                  </a:cubicBezTo>
                  <a:cubicBezTo>
                    <a:pt x="88981" y="53389"/>
                    <a:pt x="84532" y="53833"/>
                    <a:pt x="80083" y="53833"/>
                  </a:cubicBezTo>
                  <a:cubicBezTo>
                    <a:pt x="75633" y="54278"/>
                    <a:pt x="70740" y="54723"/>
                    <a:pt x="66291" y="55168"/>
                  </a:cubicBezTo>
                  <a:cubicBezTo>
                    <a:pt x="61841" y="55168"/>
                    <a:pt x="57392" y="55613"/>
                    <a:pt x="52943" y="56058"/>
                  </a:cubicBezTo>
                  <a:cubicBezTo>
                    <a:pt x="48494" y="56948"/>
                    <a:pt x="44045" y="57393"/>
                    <a:pt x="39596" y="58282"/>
                  </a:cubicBezTo>
                  <a:cubicBezTo>
                    <a:pt x="35147" y="59172"/>
                    <a:pt x="30698" y="60062"/>
                    <a:pt x="26694" y="61842"/>
                  </a:cubicBezTo>
                  <a:cubicBezTo>
                    <a:pt x="22690" y="63176"/>
                    <a:pt x="18241" y="64956"/>
                    <a:pt x="14682" y="67625"/>
                  </a:cubicBezTo>
                  <a:cubicBezTo>
                    <a:pt x="11123" y="70295"/>
                    <a:pt x="8008" y="72964"/>
                    <a:pt x="4894" y="76524"/>
                  </a:cubicBezTo>
                  <a:lnTo>
                    <a:pt x="3559" y="78303"/>
                  </a:lnTo>
                  <a:lnTo>
                    <a:pt x="3559" y="76079"/>
                  </a:lnTo>
                  <a:lnTo>
                    <a:pt x="4894" y="40041"/>
                  </a:lnTo>
                  <a:cubicBezTo>
                    <a:pt x="5339" y="28029"/>
                    <a:pt x="6229" y="16017"/>
                    <a:pt x="6674" y="4004"/>
                  </a:cubicBezTo>
                  <a:close/>
                  <a:moveTo>
                    <a:pt x="174847" y="64066"/>
                  </a:moveTo>
                  <a:lnTo>
                    <a:pt x="174847" y="190419"/>
                  </a:lnTo>
                  <a:lnTo>
                    <a:pt x="129022" y="173068"/>
                  </a:lnTo>
                  <a:lnTo>
                    <a:pt x="127242" y="144594"/>
                  </a:lnTo>
                  <a:lnTo>
                    <a:pt x="125908" y="173068"/>
                  </a:lnTo>
                  <a:lnTo>
                    <a:pt x="80083" y="190419"/>
                  </a:lnTo>
                  <a:lnTo>
                    <a:pt x="80083" y="64066"/>
                  </a:lnTo>
                  <a:lnTo>
                    <a:pt x="82307" y="64066"/>
                  </a:lnTo>
                  <a:lnTo>
                    <a:pt x="83642" y="183301"/>
                  </a:lnTo>
                  <a:lnTo>
                    <a:pt x="85421" y="64066"/>
                  </a:lnTo>
                  <a:lnTo>
                    <a:pt x="169508" y="64066"/>
                  </a:lnTo>
                  <a:lnTo>
                    <a:pt x="170843" y="183301"/>
                  </a:lnTo>
                  <a:lnTo>
                    <a:pt x="172622" y="64066"/>
                  </a:lnTo>
                  <a:close/>
                  <a:moveTo>
                    <a:pt x="5784" y="0"/>
                  </a:moveTo>
                  <a:cubicBezTo>
                    <a:pt x="4004" y="445"/>
                    <a:pt x="2669" y="2225"/>
                    <a:pt x="2669" y="4004"/>
                  </a:cubicBezTo>
                  <a:lnTo>
                    <a:pt x="1335" y="42711"/>
                  </a:lnTo>
                  <a:lnTo>
                    <a:pt x="0" y="80973"/>
                  </a:lnTo>
                  <a:cubicBezTo>
                    <a:pt x="0" y="83197"/>
                    <a:pt x="1335" y="84977"/>
                    <a:pt x="3114" y="85422"/>
                  </a:cubicBezTo>
                  <a:lnTo>
                    <a:pt x="4004" y="85422"/>
                  </a:lnTo>
                  <a:cubicBezTo>
                    <a:pt x="5784" y="85422"/>
                    <a:pt x="7118" y="84532"/>
                    <a:pt x="8008" y="82752"/>
                  </a:cubicBezTo>
                  <a:cubicBezTo>
                    <a:pt x="14237" y="66736"/>
                    <a:pt x="33813" y="59617"/>
                    <a:pt x="80972" y="56948"/>
                  </a:cubicBezTo>
                  <a:lnTo>
                    <a:pt x="80972" y="59617"/>
                  </a:lnTo>
                  <a:lnTo>
                    <a:pt x="75633" y="59617"/>
                  </a:lnTo>
                  <a:lnTo>
                    <a:pt x="75633" y="196648"/>
                  </a:lnTo>
                  <a:lnTo>
                    <a:pt x="127242" y="177072"/>
                  </a:lnTo>
                  <a:lnTo>
                    <a:pt x="179296" y="196648"/>
                  </a:lnTo>
                  <a:lnTo>
                    <a:pt x="179296" y="59617"/>
                  </a:lnTo>
                  <a:lnTo>
                    <a:pt x="175737" y="59617"/>
                  </a:lnTo>
                  <a:lnTo>
                    <a:pt x="175737" y="55613"/>
                  </a:lnTo>
                  <a:cubicBezTo>
                    <a:pt x="195757" y="55613"/>
                    <a:pt x="211329" y="56058"/>
                    <a:pt x="216668" y="56503"/>
                  </a:cubicBezTo>
                  <a:cubicBezTo>
                    <a:pt x="218002" y="57838"/>
                    <a:pt x="220227" y="59172"/>
                    <a:pt x="222896" y="59172"/>
                  </a:cubicBezTo>
                  <a:lnTo>
                    <a:pt x="223341" y="59172"/>
                  </a:lnTo>
                  <a:cubicBezTo>
                    <a:pt x="228235" y="59172"/>
                    <a:pt x="233129" y="56058"/>
                    <a:pt x="233129" y="49829"/>
                  </a:cubicBezTo>
                  <a:cubicBezTo>
                    <a:pt x="233574" y="43601"/>
                    <a:pt x="228235" y="40041"/>
                    <a:pt x="223786" y="39596"/>
                  </a:cubicBezTo>
                  <a:lnTo>
                    <a:pt x="223341" y="39596"/>
                  </a:lnTo>
                  <a:cubicBezTo>
                    <a:pt x="220672" y="39596"/>
                    <a:pt x="218447" y="41376"/>
                    <a:pt x="217113" y="42266"/>
                  </a:cubicBezTo>
                  <a:cubicBezTo>
                    <a:pt x="204655" y="41821"/>
                    <a:pt x="133026" y="39152"/>
                    <a:pt x="85421" y="33368"/>
                  </a:cubicBezTo>
                  <a:cubicBezTo>
                    <a:pt x="36037" y="28029"/>
                    <a:pt x="15572" y="19576"/>
                    <a:pt x="10678" y="3114"/>
                  </a:cubicBezTo>
                  <a:cubicBezTo>
                    <a:pt x="9788" y="1335"/>
                    <a:pt x="8453" y="0"/>
                    <a:pt x="6674" y="0"/>
                  </a:cubicBez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38"/>
            <p:cNvSpPr/>
            <p:nvPr/>
          </p:nvSpPr>
          <p:spPr>
            <a:xfrm>
              <a:off x="806875" y="1272525"/>
              <a:ext cx="5249875" cy="166850"/>
            </a:xfrm>
            <a:custGeom>
              <a:rect b="b" l="l" r="r" t="t"/>
              <a:pathLst>
                <a:path extrusionOk="0" h="6674" w="209995">
                  <a:moveTo>
                    <a:pt x="1" y="0"/>
                  </a:moveTo>
                  <a:lnTo>
                    <a:pt x="32924" y="1335"/>
                  </a:lnTo>
                  <a:cubicBezTo>
                    <a:pt x="42711" y="1780"/>
                    <a:pt x="54279" y="2225"/>
                    <a:pt x="66736" y="2670"/>
                  </a:cubicBezTo>
                  <a:cubicBezTo>
                    <a:pt x="78749" y="3114"/>
                    <a:pt x="92096" y="3559"/>
                    <a:pt x="104998" y="4004"/>
                  </a:cubicBezTo>
                  <a:lnTo>
                    <a:pt x="143704" y="5339"/>
                  </a:lnTo>
                  <a:cubicBezTo>
                    <a:pt x="155717" y="5339"/>
                    <a:pt x="167284" y="5784"/>
                    <a:pt x="177072" y="6229"/>
                  </a:cubicBezTo>
                  <a:cubicBezTo>
                    <a:pt x="197093" y="6674"/>
                    <a:pt x="209995" y="6674"/>
                    <a:pt x="209995" y="6674"/>
                  </a:cubicBezTo>
                  <a:cubicBezTo>
                    <a:pt x="209995" y="6674"/>
                    <a:pt x="197093" y="6229"/>
                    <a:pt x="177072" y="5339"/>
                  </a:cubicBezTo>
                  <a:cubicBezTo>
                    <a:pt x="167284" y="5339"/>
                    <a:pt x="156162" y="4449"/>
                    <a:pt x="143704" y="4004"/>
                  </a:cubicBezTo>
                  <a:cubicBezTo>
                    <a:pt x="131247" y="4004"/>
                    <a:pt x="118345" y="3559"/>
                    <a:pt x="104998" y="3114"/>
                  </a:cubicBezTo>
                  <a:cubicBezTo>
                    <a:pt x="92096" y="2670"/>
                    <a:pt x="78749" y="2225"/>
                    <a:pt x="66736" y="1780"/>
                  </a:cubicBezTo>
                  <a:cubicBezTo>
                    <a:pt x="54279" y="1335"/>
                    <a:pt x="42711" y="1335"/>
                    <a:pt x="32924" y="890"/>
                  </a:cubicBezTo>
                  <a:cubicBezTo>
                    <a:pt x="13348" y="445"/>
                    <a:pt x="1" y="0"/>
                    <a:pt x="1" y="0"/>
                  </a:cubicBezTo>
                  <a:close/>
                </a:path>
              </a:pathLst>
            </a:custGeom>
            <a:solidFill>
              <a:srgbClr val="403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38"/>
            <p:cNvSpPr/>
            <p:nvPr/>
          </p:nvSpPr>
          <p:spPr>
            <a:xfrm>
              <a:off x="829125" y="1228025"/>
              <a:ext cx="1601675" cy="55650"/>
            </a:xfrm>
            <a:custGeom>
              <a:rect b="b" l="l" r="r" t="t"/>
              <a:pathLst>
                <a:path extrusionOk="0" h="2226" w="64067">
                  <a:moveTo>
                    <a:pt x="1" y="0"/>
                  </a:moveTo>
                  <a:cubicBezTo>
                    <a:pt x="1" y="0"/>
                    <a:pt x="890" y="0"/>
                    <a:pt x="2670" y="445"/>
                  </a:cubicBezTo>
                  <a:cubicBezTo>
                    <a:pt x="4450" y="445"/>
                    <a:pt x="6674" y="445"/>
                    <a:pt x="9788" y="890"/>
                  </a:cubicBezTo>
                  <a:cubicBezTo>
                    <a:pt x="12903" y="890"/>
                    <a:pt x="16462" y="1335"/>
                    <a:pt x="20021" y="1335"/>
                  </a:cubicBezTo>
                  <a:cubicBezTo>
                    <a:pt x="24025" y="1335"/>
                    <a:pt x="28029" y="1335"/>
                    <a:pt x="32034" y="1780"/>
                  </a:cubicBezTo>
                  <a:lnTo>
                    <a:pt x="44046" y="1780"/>
                  </a:lnTo>
                  <a:cubicBezTo>
                    <a:pt x="47605" y="2225"/>
                    <a:pt x="51164" y="2225"/>
                    <a:pt x="54279" y="2225"/>
                  </a:cubicBezTo>
                  <a:lnTo>
                    <a:pt x="64067" y="2225"/>
                  </a:lnTo>
                  <a:lnTo>
                    <a:pt x="61397" y="1780"/>
                  </a:lnTo>
                  <a:cubicBezTo>
                    <a:pt x="59618" y="1780"/>
                    <a:pt x="57393" y="1780"/>
                    <a:pt x="54279" y="1335"/>
                  </a:cubicBezTo>
                  <a:cubicBezTo>
                    <a:pt x="51164" y="1335"/>
                    <a:pt x="47605" y="1335"/>
                    <a:pt x="44046" y="890"/>
                  </a:cubicBezTo>
                  <a:cubicBezTo>
                    <a:pt x="40042" y="890"/>
                    <a:pt x="36038" y="890"/>
                    <a:pt x="32034" y="445"/>
                  </a:cubicBezTo>
                  <a:lnTo>
                    <a:pt x="20021" y="445"/>
                  </a:lnTo>
                  <a:cubicBezTo>
                    <a:pt x="16462" y="0"/>
                    <a:pt x="12903" y="0"/>
                    <a:pt x="9788" y="0"/>
                  </a:cubicBezTo>
                  <a:close/>
                </a:path>
              </a:pathLst>
            </a:custGeom>
            <a:solidFill>
              <a:srgbClr val="403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38"/>
            <p:cNvSpPr/>
            <p:nvPr/>
          </p:nvSpPr>
          <p:spPr>
            <a:xfrm>
              <a:off x="2842300" y="3385800"/>
              <a:ext cx="22275" cy="1379250"/>
            </a:xfrm>
            <a:custGeom>
              <a:rect b="b" l="l" r="r" t="t"/>
              <a:pathLst>
                <a:path extrusionOk="0" h="55170" w="891">
                  <a:moveTo>
                    <a:pt x="446" y="1"/>
                  </a:moveTo>
                  <a:cubicBezTo>
                    <a:pt x="446" y="1336"/>
                    <a:pt x="1" y="3560"/>
                    <a:pt x="1" y="6675"/>
                  </a:cubicBezTo>
                  <a:cubicBezTo>
                    <a:pt x="1" y="9344"/>
                    <a:pt x="1" y="12903"/>
                    <a:pt x="1" y="16462"/>
                  </a:cubicBezTo>
                  <a:cubicBezTo>
                    <a:pt x="1" y="20022"/>
                    <a:pt x="1" y="23581"/>
                    <a:pt x="1" y="27585"/>
                  </a:cubicBezTo>
                  <a:cubicBezTo>
                    <a:pt x="1" y="31144"/>
                    <a:pt x="1" y="35148"/>
                    <a:pt x="1" y="38708"/>
                  </a:cubicBezTo>
                  <a:cubicBezTo>
                    <a:pt x="1" y="42267"/>
                    <a:pt x="1" y="45381"/>
                    <a:pt x="1" y="48051"/>
                  </a:cubicBezTo>
                  <a:cubicBezTo>
                    <a:pt x="1" y="51165"/>
                    <a:pt x="446" y="53390"/>
                    <a:pt x="446" y="55169"/>
                  </a:cubicBezTo>
                  <a:cubicBezTo>
                    <a:pt x="446" y="53390"/>
                    <a:pt x="891" y="51165"/>
                    <a:pt x="891" y="48051"/>
                  </a:cubicBezTo>
                  <a:cubicBezTo>
                    <a:pt x="891" y="45381"/>
                    <a:pt x="891" y="42267"/>
                    <a:pt x="891" y="38708"/>
                  </a:cubicBezTo>
                  <a:cubicBezTo>
                    <a:pt x="891" y="35148"/>
                    <a:pt x="891" y="31144"/>
                    <a:pt x="891" y="27585"/>
                  </a:cubicBezTo>
                  <a:cubicBezTo>
                    <a:pt x="891" y="23581"/>
                    <a:pt x="891" y="20022"/>
                    <a:pt x="891" y="16462"/>
                  </a:cubicBezTo>
                  <a:cubicBezTo>
                    <a:pt x="891" y="12903"/>
                    <a:pt x="891" y="9344"/>
                    <a:pt x="891" y="6675"/>
                  </a:cubicBezTo>
                  <a:cubicBezTo>
                    <a:pt x="446" y="3560"/>
                    <a:pt x="446" y="1336"/>
                    <a:pt x="446" y="1"/>
                  </a:cubicBezTo>
                  <a:close/>
                </a:path>
              </a:pathLst>
            </a:custGeom>
            <a:solidFill>
              <a:srgbClr val="403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38"/>
            <p:cNvSpPr/>
            <p:nvPr/>
          </p:nvSpPr>
          <p:spPr>
            <a:xfrm>
              <a:off x="4822125" y="2507125"/>
              <a:ext cx="22275" cy="1379225"/>
            </a:xfrm>
            <a:custGeom>
              <a:rect b="b" l="l" r="r" t="t"/>
              <a:pathLst>
                <a:path extrusionOk="0" h="55169" w="891">
                  <a:moveTo>
                    <a:pt x="446" y="1"/>
                  </a:moveTo>
                  <a:cubicBezTo>
                    <a:pt x="446" y="1780"/>
                    <a:pt x="1" y="4005"/>
                    <a:pt x="1" y="6674"/>
                  </a:cubicBezTo>
                  <a:cubicBezTo>
                    <a:pt x="1" y="9788"/>
                    <a:pt x="1" y="12903"/>
                    <a:pt x="1" y="16462"/>
                  </a:cubicBezTo>
                  <a:cubicBezTo>
                    <a:pt x="1" y="20021"/>
                    <a:pt x="1" y="24025"/>
                    <a:pt x="1" y="27585"/>
                  </a:cubicBezTo>
                  <a:cubicBezTo>
                    <a:pt x="1" y="31144"/>
                    <a:pt x="1" y="35148"/>
                    <a:pt x="1" y="38707"/>
                  </a:cubicBezTo>
                  <a:cubicBezTo>
                    <a:pt x="1" y="42266"/>
                    <a:pt x="1" y="45381"/>
                    <a:pt x="1" y="48495"/>
                  </a:cubicBezTo>
                  <a:cubicBezTo>
                    <a:pt x="1" y="51165"/>
                    <a:pt x="446" y="53389"/>
                    <a:pt x="446" y="55169"/>
                  </a:cubicBezTo>
                  <a:cubicBezTo>
                    <a:pt x="446" y="53389"/>
                    <a:pt x="890" y="51165"/>
                    <a:pt x="890" y="48495"/>
                  </a:cubicBezTo>
                  <a:cubicBezTo>
                    <a:pt x="890" y="45381"/>
                    <a:pt x="890" y="42266"/>
                    <a:pt x="890" y="38707"/>
                  </a:cubicBezTo>
                  <a:cubicBezTo>
                    <a:pt x="890" y="35148"/>
                    <a:pt x="890" y="31144"/>
                    <a:pt x="890" y="27585"/>
                  </a:cubicBezTo>
                  <a:cubicBezTo>
                    <a:pt x="890" y="24025"/>
                    <a:pt x="890" y="20021"/>
                    <a:pt x="890" y="16462"/>
                  </a:cubicBezTo>
                  <a:cubicBezTo>
                    <a:pt x="890" y="12903"/>
                    <a:pt x="890" y="9788"/>
                    <a:pt x="890" y="6674"/>
                  </a:cubicBezTo>
                  <a:cubicBezTo>
                    <a:pt x="890" y="4005"/>
                    <a:pt x="446" y="1780"/>
                    <a:pt x="446" y="1"/>
                  </a:cubicBezTo>
                  <a:close/>
                </a:path>
              </a:pathLst>
            </a:custGeom>
            <a:solidFill>
              <a:srgbClr val="403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39" name="Google Shape;9439;p38"/>
          <p:cNvSpPr txBox="1"/>
          <p:nvPr/>
        </p:nvSpPr>
        <p:spPr>
          <a:xfrm>
            <a:off x="1584997" y="1073500"/>
            <a:ext cx="2457900" cy="969900"/>
          </a:xfrm>
          <a:prstGeom prst="rect">
            <a:avLst/>
          </a:prstGeom>
          <a:noFill/>
          <a:ln>
            <a:noFill/>
          </a:ln>
        </p:spPr>
        <p:txBody>
          <a:bodyPr anchorCtr="0" anchor="t" bIns="91425" lIns="91425" spcFirstLastPara="1" rIns="91425" wrap="square" tIns="91425">
            <a:noAutofit/>
          </a:bodyPr>
          <a:lstStyle/>
          <a:p>
            <a:pPr indent="-292100" lvl="0" marL="457200" rtl="0" algn="l">
              <a:lnSpc>
                <a:spcPct val="100000"/>
              </a:lnSpc>
              <a:spcBef>
                <a:spcPts val="0"/>
              </a:spcBef>
              <a:spcAft>
                <a:spcPts val="0"/>
              </a:spcAft>
              <a:buClr>
                <a:srgbClr val="4D2801"/>
              </a:buClr>
              <a:buSzPts val="1000"/>
              <a:buChar char="●"/>
            </a:pPr>
            <a:r>
              <a:rPr lang="es" sz="1000">
                <a:solidFill>
                  <a:srgbClr val="4D2801"/>
                </a:solidFill>
              </a:rPr>
              <a:t>Lorem ipsum dolor sit amet</a:t>
            </a:r>
            <a:endParaRPr sz="1000">
              <a:solidFill>
                <a:srgbClr val="4D2801"/>
              </a:solidFill>
            </a:endParaRPr>
          </a:p>
          <a:p>
            <a:pPr indent="-292100" lvl="0" marL="457200" rtl="0" algn="l">
              <a:lnSpc>
                <a:spcPct val="100000"/>
              </a:lnSpc>
              <a:spcBef>
                <a:spcPts val="0"/>
              </a:spcBef>
              <a:spcAft>
                <a:spcPts val="0"/>
              </a:spcAft>
              <a:buClr>
                <a:srgbClr val="4D2801"/>
              </a:buClr>
              <a:buSzPts val="1000"/>
              <a:buChar char="●"/>
            </a:pPr>
            <a:r>
              <a:rPr lang="es" sz="1000">
                <a:solidFill>
                  <a:srgbClr val="4D2801"/>
                </a:solidFill>
              </a:rPr>
              <a:t>Lorem ipsum dolor sit amet</a:t>
            </a:r>
            <a:endParaRPr sz="1000">
              <a:solidFill>
                <a:srgbClr val="4D2801"/>
              </a:solidFill>
            </a:endParaRPr>
          </a:p>
          <a:p>
            <a:pPr indent="-292100" lvl="0" marL="457200" rtl="0" algn="l">
              <a:lnSpc>
                <a:spcPct val="100000"/>
              </a:lnSpc>
              <a:spcBef>
                <a:spcPts val="0"/>
              </a:spcBef>
              <a:spcAft>
                <a:spcPts val="0"/>
              </a:spcAft>
              <a:buClr>
                <a:srgbClr val="4D2801"/>
              </a:buClr>
              <a:buSzPts val="1000"/>
              <a:buChar char="●"/>
            </a:pPr>
            <a:r>
              <a:rPr lang="es" sz="1000">
                <a:solidFill>
                  <a:srgbClr val="4D2801"/>
                </a:solidFill>
              </a:rPr>
              <a:t>Lorem ipsum dolor sit amet</a:t>
            </a:r>
            <a:endParaRPr sz="1000">
              <a:solidFill>
                <a:srgbClr val="4D2801"/>
              </a:solidFill>
            </a:endParaRPr>
          </a:p>
          <a:p>
            <a:pPr indent="-292100" lvl="0" marL="457200" rtl="0" algn="l">
              <a:lnSpc>
                <a:spcPct val="100000"/>
              </a:lnSpc>
              <a:spcBef>
                <a:spcPts val="0"/>
              </a:spcBef>
              <a:spcAft>
                <a:spcPts val="0"/>
              </a:spcAft>
              <a:buClr>
                <a:srgbClr val="4D2801"/>
              </a:buClr>
              <a:buSzPts val="1000"/>
              <a:buChar char="●"/>
            </a:pPr>
            <a:r>
              <a:rPr lang="es" sz="1000">
                <a:solidFill>
                  <a:srgbClr val="4D2801"/>
                </a:solidFill>
              </a:rPr>
              <a:t>Lorem ipsum dolor sit amet</a:t>
            </a:r>
            <a:endParaRPr sz="1000">
              <a:solidFill>
                <a:srgbClr val="4D2801"/>
              </a:solidFill>
            </a:endParaRPr>
          </a:p>
        </p:txBody>
      </p:sp>
      <p:sp>
        <p:nvSpPr>
          <p:cNvPr id="9440" name="Google Shape;9440;p38"/>
          <p:cNvSpPr txBox="1"/>
          <p:nvPr/>
        </p:nvSpPr>
        <p:spPr>
          <a:xfrm>
            <a:off x="1585198" y="644675"/>
            <a:ext cx="2457900" cy="37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s">
                <a:solidFill>
                  <a:srgbClr val="4D2801"/>
                </a:solidFill>
                <a:latin typeface="Merriweather"/>
                <a:ea typeface="Merriweather"/>
                <a:cs typeface="Merriweather"/>
                <a:sym typeface="Merriweather"/>
              </a:rPr>
              <a:t>STRENGTH</a:t>
            </a:r>
            <a:endParaRPr b="1">
              <a:solidFill>
                <a:srgbClr val="4D2801"/>
              </a:solidFill>
              <a:latin typeface="Merriweather"/>
              <a:ea typeface="Merriweather"/>
              <a:cs typeface="Merriweather"/>
              <a:sym typeface="Merriweather"/>
            </a:endParaRPr>
          </a:p>
        </p:txBody>
      </p:sp>
      <p:sp>
        <p:nvSpPr>
          <p:cNvPr id="9441" name="Google Shape;9441;p38"/>
          <p:cNvSpPr txBox="1"/>
          <p:nvPr/>
        </p:nvSpPr>
        <p:spPr>
          <a:xfrm>
            <a:off x="1585071" y="3083075"/>
            <a:ext cx="2457900" cy="37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b="1" lang="es">
                <a:solidFill>
                  <a:srgbClr val="4D2801"/>
                </a:solidFill>
                <a:latin typeface="Merriweather"/>
                <a:ea typeface="Merriweather"/>
                <a:cs typeface="Merriweather"/>
                <a:sym typeface="Merriweather"/>
              </a:rPr>
              <a:t>OPPORTUNITIES</a:t>
            </a:r>
            <a:endParaRPr b="1">
              <a:solidFill>
                <a:srgbClr val="4D2801"/>
              </a:solidFill>
              <a:latin typeface="Merriweather"/>
              <a:ea typeface="Merriweather"/>
              <a:cs typeface="Merriweather"/>
              <a:sym typeface="Merriweather"/>
            </a:endParaRPr>
          </a:p>
        </p:txBody>
      </p:sp>
      <p:sp>
        <p:nvSpPr>
          <p:cNvPr id="9442" name="Google Shape;9442;p38"/>
          <p:cNvSpPr txBox="1"/>
          <p:nvPr/>
        </p:nvSpPr>
        <p:spPr>
          <a:xfrm>
            <a:off x="5107835" y="644675"/>
            <a:ext cx="2457900" cy="37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b="1" lang="es">
                <a:solidFill>
                  <a:srgbClr val="4D2801"/>
                </a:solidFill>
                <a:latin typeface="Merriweather"/>
                <a:ea typeface="Merriweather"/>
                <a:cs typeface="Merriweather"/>
                <a:sym typeface="Merriweather"/>
              </a:rPr>
              <a:t>WEAKNESS</a:t>
            </a:r>
            <a:endParaRPr b="1">
              <a:solidFill>
                <a:srgbClr val="4D2801"/>
              </a:solidFill>
              <a:latin typeface="Merriweather"/>
              <a:ea typeface="Merriweather"/>
              <a:cs typeface="Merriweather"/>
              <a:sym typeface="Merriweather"/>
            </a:endParaRPr>
          </a:p>
        </p:txBody>
      </p:sp>
      <p:sp>
        <p:nvSpPr>
          <p:cNvPr id="9443" name="Google Shape;9443;p38"/>
          <p:cNvSpPr txBox="1"/>
          <p:nvPr/>
        </p:nvSpPr>
        <p:spPr>
          <a:xfrm>
            <a:off x="5107835" y="3083075"/>
            <a:ext cx="2457900" cy="37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s">
                <a:solidFill>
                  <a:srgbClr val="4D2801"/>
                </a:solidFill>
                <a:latin typeface="Merriweather"/>
                <a:ea typeface="Merriweather"/>
                <a:cs typeface="Merriweather"/>
                <a:sym typeface="Merriweather"/>
              </a:rPr>
              <a:t>THREATS</a:t>
            </a:r>
            <a:endParaRPr b="1">
              <a:solidFill>
                <a:srgbClr val="4D2801"/>
              </a:solidFill>
              <a:latin typeface="Merriweather"/>
              <a:ea typeface="Merriweather"/>
              <a:cs typeface="Merriweather"/>
              <a:sym typeface="Merriweather"/>
            </a:endParaRPr>
          </a:p>
        </p:txBody>
      </p:sp>
      <p:grpSp>
        <p:nvGrpSpPr>
          <p:cNvPr id="9444" name="Google Shape;9444;p38"/>
          <p:cNvGrpSpPr/>
          <p:nvPr/>
        </p:nvGrpSpPr>
        <p:grpSpPr>
          <a:xfrm>
            <a:off x="4549810" y="3210591"/>
            <a:ext cx="44381" cy="1262400"/>
            <a:chOff x="3085116" y="1923791"/>
            <a:chExt cx="44381" cy="1262400"/>
          </a:xfrm>
        </p:grpSpPr>
        <p:cxnSp>
          <p:nvCxnSpPr>
            <p:cNvPr id="9445" name="Google Shape;9445;p38"/>
            <p:cNvCxnSpPr/>
            <p:nvPr/>
          </p:nvCxnSpPr>
          <p:spPr>
            <a:xfrm rot="5400000">
              <a:off x="2453916" y="2554991"/>
              <a:ext cx="1262400" cy="0"/>
            </a:xfrm>
            <a:prstGeom prst="straightConnector1">
              <a:avLst/>
            </a:prstGeom>
            <a:noFill/>
            <a:ln cap="flat" cmpd="sng" w="9525">
              <a:solidFill>
                <a:srgbClr val="EBB298"/>
              </a:solidFill>
              <a:prstDash val="solid"/>
              <a:round/>
              <a:headEnd len="med" w="med" type="none"/>
              <a:tailEnd len="med" w="med" type="none"/>
            </a:ln>
          </p:spPr>
        </p:cxnSp>
        <p:cxnSp>
          <p:nvCxnSpPr>
            <p:cNvPr id="9446" name="Google Shape;9446;p38"/>
            <p:cNvCxnSpPr/>
            <p:nvPr/>
          </p:nvCxnSpPr>
          <p:spPr>
            <a:xfrm rot="5400000">
              <a:off x="2748797" y="2554989"/>
              <a:ext cx="761400" cy="0"/>
            </a:xfrm>
            <a:prstGeom prst="straightConnector1">
              <a:avLst/>
            </a:prstGeom>
            <a:noFill/>
            <a:ln cap="flat" cmpd="sng" w="9525">
              <a:solidFill>
                <a:srgbClr val="EBB298"/>
              </a:solidFill>
              <a:prstDash val="solid"/>
              <a:round/>
              <a:headEnd len="med" w="med" type="none"/>
              <a:tailEnd len="med" w="med" type="none"/>
            </a:ln>
          </p:spPr>
        </p:cxnSp>
      </p:grpSp>
      <p:grpSp>
        <p:nvGrpSpPr>
          <p:cNvPr id="9447" name="Google Shape;9447;p38"/>
          <p:cNvGrpSpPr/>
          <p:nvPr/>
        </p:nvGrpSpPr>
        <p:grpSpPr>
          <a:xfrm>
            <a:off x="4549810" y="619791"/>
            <a:ext cx="44381" cy="1262400"/>
            <a:chOff x="3085116" y="1923791"/>
            <a:chExt cx="44381" cy="1262400"/>
          </a:xfrm>
        </p:grpSpPr>
        <p:cxnSp>
          <p:nvCxnSpPr>
            <p:cNvPr id="9448" name="Google Shape;9448;p38"/>
            <p:cNvCxnSpPr/>
            <p:nvPr/>
          </p:nvCxnSpPr>
          <p:spPr>
            <a:xfrm rot="5400000">
              <a:off x="2453916" y="2554991"/>
              <a:ext cx="1262400" cy="0"/>
            </a:xfrm>
            <a:prstGeom prst="straightConnector1">
              <a:avLst/>
            </a:prstGeom>
            <a:noFill/>
            <a:ln cap="flat" cmpd="sng" w="9525">
              <a:solidFill>
                <a:srgbClr val="EBB298"/>
              </a:solidFill>
              <a:prstDash val="solid"/>
              <a:round/>
              <a:headEnd len="med" w="med" type="none"/>
              <a:tailEnd len="med" w="med" type="none"/>
            </a:ln>
          </p:spPr>
        </p:cxnSp>
        <p:cxnSp>
          <p:nvCxnSpPr>
            <p:cNvPr id="9449" name="Google Shape;9449;p38"/>
            <p:cNvCxnSpPr/>
            <p:nvPr/>
          </p:nvCxnSpPr>
          <p:spPr>
            <a:xfrm rot="5400000">
              <a:off x="2748797" y="2554989"/>
              <a:ext cx="761400" cy="0"/>
            </a:xfrm>
            <a:prstGeom prst="straightConnector1">
              <a:avLst/>
            </a:prstGeom>
            <a:noFill/>
            <a:ln cap="flat" cmpd="sng" w="9525">
              <a:solidFill>
                <a:srgbClr val="EBB298"/>
              </a:solidFill>
              <a:prstDash val="solid"/>
              <a:round/>
              <a:headEnd len="med" w="med" type="none"/>
              <a:tailEnd len="med" w="med" type="none"/>
            </a:ln>
          </p:spPr>
        </p:cxnSp>
      </p:grpSp>
      <p:grpSp>
        <p:nvGrpSpPr>
          <p:cNvPr id="9450" name="Google Shape;9450;p38"/>
          <p:cNvGrpSpPr/>
          <p:nvPr/>
        </p:nvGrpSpPr>
        <p:grpSpPr>
          <a:xfrm rot="5400000">
            <a:off x="2077160" y="1911854"/>
            <a:ext cx="44381" cy="1262400"/>
            <a:chOff x="3085116" y="1923791"/>
            <a:chExt cx="44381" cy="1262400"/>
          </a:xfrm>
        </p:grpSpPr>
        <p:cxnSp>
          <p:nvCxnSpPr>
            <p:cNvPr id="9451" name="Google Shape;9451;p38"/>
            <p:cNvCxnSpPr/>
            <p:nvPr/>
          </p:nvCxnSpPr>
          <p:spPr>
            <a:xfrm rot="5400000">
              <a:off x="2453916" y="2554991"/>
              <a:ext cx="1262400" cy="0"/>
            </a:xfrm>
            <a:prstGeom prst="straightConnector1">
              <a:avLst/>
            </a:prstGeom>
            <a:noFill/>
            <a:ln cap="flat" cmpd="sng" w="9525">
              <a:solidFill>
                <a:srgbClr val="EBB298"/>
              </a:solidFill>
              <a:prstDash val="solid"/>
              <a:round/>
              <a:headEnd len="med" w="med" type="none"/>
              <a:tailEnd len="med" w="med" type="none"/>
            </a:ln>
          </p:spPr>
        </p:cxnSp>
        <p:cxnSp>
          <p:nvCxnSpPr>
            <p:cNvPr id="9452" name="Google Shape;9452;p38"/>
            <p:cNvCxnSpPr/>
            <p:nvPr/>
          </p:nvCxnSpPr>
          <p:spPr>
            <a:xfrm rot="5400000">
              <a:off x="2748797" y="2554989"/>
              <a:ext cx="761400" cy="0"/>
            </a:xfrm>
            <a:prstGeom prst="straightConnector1">
              <a:avLst/>
            </a:prstGeom>
            <a:noFill/>
            <a:ln cap="flat" cmpd="sng" w="9525">
              <a:solidFill>
                <a:srgbClr val="EBB298"/>
              </a:solidFill>
              <a:prstDash val="solid"/>
              <a:round/>
              <a:headEnd len="med" w="med" type="none"/>
              <a:tailEnd len="med" w="med" type="none"/>
            </a:ln>
          </p:spPr>
        </p:cxnSp>
      </p:grpSp>
      <p:grpSp>
        <p:nvGrpSpPr>
          <p:cNvPr id="9453" name="Google Shape;9453;p38"/>
          <p:cNvGrpSpPr/>
          <p:nvPr/>
        </p:nvGrpSpPr>
        <p:grpSpPr>
          <a:xfrm rot="5400000">
            <a:off x="7192160" y="1893941"/>
            <a:ext cx="44381" cy="1262400"/>
            <a:chOff x="3085116" y="1923791"/>
            <a:chExt cx="44381" cy="1262400"/>
          </a:xfrm>
        </p:grpSpPr>
        <p:cxnSp>
          <p:nvCxnSpPr>
            <p:cNvPr id="9454" name="Google Shape;9454;p38"/>
            <p:cNvCxnSpPr/>
            <p:nvPr/>
          </p:nvCxnSpPr>
          <p:spPr>
            <a:xfrm rot="5400000">
              <a:off x="2453916" y="2554991"/>
              <a:ext cx="1262400" cy="0"/>
            </a:xfrm>
            <a:prstGeom prst="straightConnector1">
              <a:avLst/>
            </a:prstGeom>
            <a:noFill/>
            <a:ln cap="flat" cmpd="sng" w="9525">
              <a:solidFill>
                <a:srgbClr val="EBB298"/>
              </a:solidFill>
              <a:prstDash val="solid"/>
              <a:round/>
              <a:headEnd len="med" w="med" type="none"/>
              <a:tailEnd len="med" w="med" type="none"/>
            </a:ln>
          </p:spPr>
        </p:cxnSp>
        <p:cxnSp>
          <p:nvCxnSpPr>
            <p:cNvPr id="9455" name="Google Shape;9455;p38"/>
            <p:cNvCxnSpPr/>
            <p:nvPr/>
          </p:nvCxnSpPr>
          <p:spPr>
            <a:xfrm rot="5400000">
              <a:off x="2748797" y="2554989"/>
              <a:ext cx="761400" cy="0"/>
            </a:xfrm>
            <a:prstGeom prst="straightConnector1">
              <a:avLst/>
            </a:prstGeom>
            <a:noFill/>
            <a:ln cap="flat" cmpd="sng" w="9525">
              <a:solidFill>
                <a:srgbClr val="EBB298"/>
              </a:solidFill>
              <a:prstDash val="solid"/>
              <a:round/>
              <a:headEnd len="med" w="med" type="none"/>
              <a:tailEnd len="med" w="med" type="none"/>
            </a:ln>
          </p:spPr>
        </p:cxnSp>
      </p:grpSp>
      <p:sp>
        <p:nvSpPr>
          <p:cNvPr id="9456" name="Google Shape;9456;p38"/>
          <p:cNvSpPr txBox="1"/>
          <p:nvPr/>
        </p:nvSpPr>
        <p:spPr>
          <a:xfrm>
            <a:off x="1584997" y="3511900"/>
            <a:ext cx="2457900" cy="969900"/>
          </a:xfrm>
          <a:prstGeom prst="rect">
            <a:avLst/>
          </a:prstGeom>
          <a:noFill/>
          <a:ln>
            <a:noFill/>
          </a:ln>
        </p:spPr>
        <p:txBody>
          <a:bodyPr anchorCtr="0" anchor="t" bIns="91425" lIns="91425" spcFirstLastPara="1" rIns="91425" wrap="square" tIns="91425">
            <a:noAutofit/>
          </a:bodyPr>
          <a:lstStyle/>
          <a:p>
            <a:pPr indent="-292100" lvl="0" marL="457200" rtl="0" algn="l">
              <a:lnSpc>
                <a:spcPct val="100000"/>
              </a:lnSpc>
              <a:spcBef>
                <a:spcPts val="0"/>
              </a:spcBef>
              <a:spcAft>
                <a:spcPts val="0"/>
              </a:spcAft>
              <a:buClr>
                <a:srgbClr val="4D2801"/>
              </a:buClr>
              <a:buSzPts val="1000"/>
              <a:buChar char="●"/>
            </a:pPr>
            <a:r>
              <a:rPr lang="es" sz="1000">
                <a:solidFill>
                  <a:srgbClr val="4D2801"/>
                </a:solidFill>
              </a:rPr>
              <a:t>Lorem ipsum dolor sit amet</a:t>
            </a:r>
            <a:endParaRPr sz="1000">
              <a:solidFill>
                <a:srgbClr val="4D2801"/>
              </a:solidFill>
            </a:endParaRPr>
          </a:p>
          <a:p>
            <a:pPr indent="-292100" lvl="0" marL="457200" rtl="0" algn="l">
              <a:lnSpc>
                <a:spcPct val="100000"/>
              </a:lnSpc>
              <a:spcBef>
                <a:spcPts val="0"/>
              </a:spcBef>
              <a:spcAft>
                <a:spcPts val="0"/>
              </a:spcAft>
              <a:buClr>
                <a:srgbClr val="4D2801"/>
              </a:buClr>
              <a:buSzPts val="1000"/>
              <a:buChar char="●"/>
            </a:pPr>
            <a:r>
              <a:rPr lang="es" sz="1000">
                <a:solidFill>
                  <a:srgbClr val="4D2801"/>
                </a:solidFill>
              </a:rPr>
              <a:t>Lorem ipsum dolor sit amet</a:t>
            </a:r>
            <a:endParaRPr sz="1000">
              <a:solidFill>
                <a:srgbClr val="4D2801"/>
              </a:solidFill>
            </a:endParaRPr>
          </a:p>
          <a:p>
            <a:pPr indent="-292100" lvl="0" marL="457200" rtl="0" algn="l">
              <a:lnSpc>
                <a:spcPct val="100000"/>
              </a:lnSpc>
              <a:spcBef>
                <a:spcPts val="0"/>
              </a:spcBef>
              <a:spcAft>
                <a:spcPts val="0"/>
              </a:spcAft>
              <a:buClr>
                <a:srgbClr val="4D2801"/>
              </a:buClr>
              <a:buSzPts val="1000"/>
              <a:buChar char="●"/>
            </a:pPr>
            <a:r>
              <a:rPr lang="es" sz="1000">
                <a:solidFill>
                  <a:srgbClr val="4D2801"/>
                </a:solidFill>
              </a:rPr>
              <a:t>Lorem ipsum dolor sit amet</a:t>
            </a:r>
            <a:endParaRPr sz="1000">
              <a:solidFill>
                <a:srgbClr val="4D2801"/>
              </a:solidFill>
            </a:endParaRPr>
          </a:p>
          <a:p>
            <a:pPr indent="-292100" lvl="0" marL="457200" rtl="0" algn="l">
              <a:lnSpc>
                <a:spcPct val="100000"/>
              </a:lnSpc>
              <a:spcBef>
                <a:spcPts val="0"/>
              </a:spcBef>
              <a:spcAft>
                <a:spcPts val="0"/>
              </a:spcAft>
              <a:buClr>
                <a:srgbClr val="4D2801"/>
              </a:buClr>
              <a:buSzPts val="1000"/>
              <a:buChar char="●"/>
            </a:pPr>
            <a:r>
              <a:rPr lang="es" sz="1000">
                <a:solidFill>
                  <a:srgbClr val="4D2801"/>
                </a:solidFill>
              </a:rPr>
              <a:t>Lorem ipsum dolor sit amet</a:t>
            </a:r>
            <a:endParaRPr sz="1000">
              <a:solidFill>
                <a:srgbClr val="4D2801"/>
              </a:solidFill>
            </a:endParaRPr>
          </a:p>
        </p:txBody>
      </p:sp>
      <p:sp>
        <p:nvSpPr>
          <p:cNvPr id="9457" name="Google Shape;9457;p38"/>
          <p:cNvSpPr txBox="1"/>
          <p:nvPr/>
        </p:nvSpPr>
        <p:spPr>
          <a:xfrm>
            <a:off x="5107835" y="1073500"/>
            <a:ext cx="2457900" cy="969900"/>
          </a:xfrm>
          <a:prstGeom prst="rect">
            <a:avLst/>
          </a:prstGeom>
          <a:noFill/>
          <a:ln>
            <a:noFill/>
          </a:ln>
        </p:spPr>
        <p:txBody>
          <a:bodyPr anchorCtr="0" anchor="t" bIns="91425" lIns="91425" spcFirstLastPara="1" rIns="91425" wrap="square" tIns="91425">
            <a:noAutofit/>
          </a:bodyPr>
          <a:lstStyle/>
          <a:p>
            <a:pPr indent="-292100" lvl="0" marL="457200" rtl="0" algn="l">
              <a:lnSpc>
                <a:spcPct val="100000"/>
              </a:lnSpc>
              <a:spcBef>
                <a:spcPts val="0"/>
              </a:spcBef>
              <a:spcAft>
                <a:spcPts val="0"/>
              </a:spcAft>
              <a:buClr>
                <a:srgbClr val="4D2801"/>
              </a:buClr>
              <a:buSzPts val="1000"/>
              <a:buChar char="●"/>
            </a:pPr>
            <a:r>
              <a:rPr lang="es" sz="1000">
                <a:solidFill>
                  <a:srgbClr val="4D2801"/>
                </a:solidFill>
              </a:rPr>
              <a:t>Lorem ipsum dolor sit amet</a:t>
            </a:r>
            <a:endParaRPr sz="1000">
              <a:solidFill>
                <a:srgbClr val="4D2801"/>
              </a:solidFill>
            </a:endParaRPr>
          </a:p>
          <a:p>
            <a:pPr indent="-292100" lvl="0" marL="457200" rtl="0" algn="l">
              <a:lnSpc>
                <a:spcPct val="100000"/>
              </a:lnSpc>
              <a:spcBef>
                <a:spcPts val="0"/>
              </a:spcBef>
              <a:spcAft>
                <a:spcPts val="0"/>
              </a:spcAft>
              <a:buClr>
                <a:srgbClr val="4D2801"/>
              </a:buClr>
              <a:buSzPts val="1000"/>
              <a:buChar char="●"/>
            </a:pPr>
            <a:r>
              <a:rPr lang="es" sz="1000">
                <a:solidFill>
                  <a:srgbClr val="4D2801"/>
                </a:solidFill>
              </a:rPr>
              <a:t>Lorem ipsum dolor sit amet</a:t>
            </a:r>
            <a:endParaRPr sz="1000">
              <a:solidFill>
                <a:srgbClr val="4D2801"/>
              </a:solidFill>
            </a:endParaRPr>
          </a:p>
          <a:p>
            <a:pPr indent="-292100" lvl="0" marL="457200" rtl="0" algn="l">
              <a:lnSpc>
                <a:spcPct val="100000"/>
              </a:lnSpc>
              <a:spcBef>
                <a:spcPts val="0"/>
              </a:spcBef>
              <a:spcAft>
                <a:spcPts val="0"/>
              </a:spcAft>
              <a:buClr>
                <a:srgbClr val="4D2801"/>
              </a:buClr>
              <a:buSzPts val="1000"/>
              <a:buChar char="●"/>
            </a:pPr>
            <a:r>
              <a:rPr lang="es" sz="1000">
                <a:solidFill>
                  <a:srgbClr val="4D2801"/>
                </a:solidFill>
              </a:rPr>
              <a:t>Lorem ipsum dolor sit amet</a:t>
            </a:r>
            <a:endParaRPr sz="1000">
              <a:solidFill>
                <a:srgbClr val="4D2801"/>
              </a:solidFill>
            </a:endParaRPr>
          </a:p>
          <a:p>
            <a:pPr indent="-292100" lvl="0" marL="457200" rtl="0" algn="l">
              <a:lnSpc>
                <a:spcPct val="100000"/>
              </a:lnSpc>
              <a:spcBef>
                <a:spcPts val="0"/>
              </a:spcBef>
              <a:spcAft>
                <a:spcPts val="0"/>
              </a:spcAft>
              <a:buClr>
                <a:srgbClr val="4D2801"/>
              </a:buClr>
              <a:buSzPts val="1000"/>
              <a:buChar char="●"/>
            </a:pPr>
            <a:r>
              <a:rPr lang="es" sz="1000">
                <a:solidFill>
                  <a:srgbClr val="4D2801"/>
                </a:solidFill>
              </a:rPr>
              <a:t>Lorem ipsum dolor sit amet</a:t>
            </a:r>
            <a:endParaRPr sz="1000">
              <a:solidFill>
                <a:srgbClr val="4D2801"/>
              </a:solidFill>
            </a:endParaRPr>
          </a:p>
        </p:txBody>
      </p:sp>
      <p:sp>
        <p:nvSpPr>
          <p:cNvPr id="9458" name="Google Shape;9458;p38"/>
          <p:cNvSpPr txBox="1"/>
          <p:nvPr/>
        </p:nvSpPr>
        <p:spPr>
          <a:xfrm>
            <a:off x="5107835" y="3511900"/>
            <a:ext cx="2457900" cy="969900"/>
          </a:xfrm>
          <a:prstGeom prst="rect">
            <a:avLst/>
          </a:prstGeom>
          <a:noFill/>
          <a:ln>
            <a:noFill/>
          </a:ln>
        </p:spPr>
        <p:txBody>
          <a:bodyPr anchorCtr="0" anchor="t" bIns="91425" lIns="91425" spcFirstLastPara="1" rIns="91425" wrap="square" tIns="91425">
            <a:noAutofit/>
          </a:bodyPr>
          <a:lstStyle/>
          <a:p>
            <a:pPr indent="-292100" lvl="0" marL="457200" rtl="0" algn="l">
              <a:lnSpc>
                <a:spcPct val="100000"/>
              </a:lnSpc>
              <a:spcBef>
                <a:spcPts val="0"/>
              </a:spcBef>
              <a:spcAft>
                <a:spcPts val="0"/>
              </a:spcAft>
              <a:buClr>
                <a:srgbClr val="4D2801"/>
              </a:buClr>
              <a:buSzPts val="1000"/>
              <a:buChar char="●"/>
            </a:pPr>
            <a:r>
              <a:rPr lang="es" sz="1000">
                <a:solidFill>
                  <a:srgbClr val="4D2801"/>
                </a:solidFill>
              </a:rPr>
              <a:t>Lorem ipsum dolor sit amet</a:t>
            </a:r>
            <a:endParaRPr sz="1000">
              <a:solidFill>
                <a:srgbClr val="4D2801"/>
              </a:solidFill>
            </a:endParaRPr>
          </a:p>
          <a:p>
            <a:pPr indent="-292100" lvl="0" marL="457200" rtl="0" algn="l">
              <a:lnSpc>
                <a:spcPct val="100000"/>
              </a:lnSpc>
              <a:spcBef>
                <a:spcPts val="0"/>
              </a:spcBef>
              <a:spcAft>
                <a:spcPts val="0"/>
              </a:spcAft>
              <a:buClr>
                <a:srgbClr val="4D2801"/>
              </a:buClr>
              <a:buSzPts val="1000"/>
              <a:buChar char="●"/>
            </a:pPr>
            <a:r>
              <a:rPr lang="es" sz="1000">
                <a:solidFill>
                  <a:srgbClr val="4D2801"/>
                </a:solidFill>
              </a:rPr>
              <a:t>Lorem ipsum dolor sit amet</a:t>
            </a:r>
            <a:endParaRPr sz="1000">
              <a:solidFill>
                <a:srgbClr val="4D2801"/>
              </a:solidFill>
            </a:endParaRPr>
          </a:p>
          <a:p>
            <a:pPr indent="-292100" lvl="0" marL="457200" rtl="0" algn="l">
              <a:lnSpc>
                <a:spcPct val="100000"/>
              </a:lnSpc>
              <a:spcBef>
                <a:spcPts val="0"/>
              </a:spcBef>
              <a:spcAft>
                <a:spcPts val="0"/>
              </a:spcAft>
              <a:buClr>
                <a:srgbClr val="4D2801"/>
              </a:buClr>
              <a:buSzPts val="1000"/>
              <a:buChar char="●"/>
            </a:pPr>
            <a:r>
              <a:rPr lang="es" sz="1000">
                <a:solidFill>
                  <a:srgbClr val="4D2801"/>
                </a:solidFill>
              </a:rPr>
              <a:t>Lorem ipsum dolor sit amet</a:t>
            </a:r>
            <a:endParaRPr sz="1000">
              <a:solidFill>
                <a:srgbClr val="4D2801"/>
              </a:solidFill>
            </a:endParaRPr>
          </a:p>
          <a:p>
            <a:pPr indent="-292100" lvl="0" marL="457200" rtl="0" algn="l">
              <a:lnSpc>
                <a:spcPct val="100000"/>
              </a:lnSpc>
              <a:spcBef>
                <a:spcPts val="0"/>
              </a:spcBef>
              <a:spcAft>
                <a:spcPts val="0"/>
              </a:spcAft>
              <a:buClr>
                <a:srgbClr val="4D2801"/>
              </a:buClr>
              <a:buSzPts val="1000"/>
              <a:buChar char="●"/>
            </a:pPr>
            <a:r>
              <a:rPr lang="es" sz="1000">
                <a:solidFill>
                  <a:srgbClr val="4D2801"/>
                </a:solidFill>
              </a:rPr>
              <a:t>Lorem ipsum dolor sit amet</a:t>
            </a:r>
            <a:endParaRPr sz="1000">
              <a:solidFill>
                <a:srgbClr val="4D2801"/>
              </a:solidFill>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62" name="Shape 9462"/>
        <p:cNvGrpSpPr/>
        <p:nvPr/>
      </p:nvGrpSpPr>
      <p:grpSpPr>
        <a:xfrm>
          <a:off x="0" y="0"/>
          <a:ext cx="0" cy="0"/>
          <a:chOff x="0" y="0"/>
          <a:chExt cx="0" cy="0"/>
        </a:xfrm>
      </p:grpSpPr>
      <p:sp>
        <p:nvSpPr>
          <p:cNvPr id="9463" name="Google Shape;9463;p39"/>
          <p:cNvSpPr txBox="1"/>
          <p:nvPr>
            <p:ph type="title"/>
          </p:nvPr>
        </p:nvSpPr>
        <p:spPr>
          <a:xfrm>
            <a:off x="360000" y="360000"/>
            <a:ext cx="8386800" cy="65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A map can show the strategy clearly</a:t>
            </a:r>
            <a:endParaRPr/>
          </a:p>
          <a:p>
            <a:pPr indent="0" lvl="0" marL="0" rtl="0" algn="l">
              <a:spcBef>
                <a:spcPts val="0"/>
              </a:spcBef>
              <a:spcAft>
                <a:spcPts val="0"/>
              </a:spcAft>
              <a:buNone/>
            </a:pPr>
            <a:r>
              <a:t/>
            </a:r>
            <a:endParaRPr/>
          </a:p>
        </p:txBody>
      </p:sp>
      <p:grpSp>
        <p:nvGrpSpPr>
          <p:cNvPr id="9464" name="Google Shape;9464;p39"/>
          <p:cNvGrpSpPr/>
          <p:nvPr/>
        </p:nvGrpSpPr>
        <p:grpSpPr>
          <a:xfrm>
            <a:off x="1537989" y="1131319"/>
            <a:ext cx="6820044" cy="3720756"/>
            <a:chOff x="289350" y="935825"/>
            <a:chExt cx="7028075" cy="3834250"/>
          </a:xfrm>
        </p:grpSpPr>
        <p:sp>
          <p:nvSpPr>
            <p:cNvPr id="9465" name="Google Shape;9465;p39"/>
            <p:cNvSpPr/>
            <p:nvPr/>
          </p:nvSpPr>
          <p:spPr>
            <a:xfrm>
              <a:off x="289350" y="1173800"/>
              <a:ext cx="2305525" cy="3583875"/>
            </a:xfrm>
            <a:custGeom>
              <a:rect b="b" l="l" r="r" t="t"/>
              <a:pathLst>
                <a:path extrusionOk="0" fill="none" h="143355" w="92221">
                  <a:moveTo>
                    <a:pt x="81412" y="108351"/>
                  </a:moveTo>
                  <a:cubicBezTo>
                    <a:pt x="82734" y="106533"/>
                    <a:pt x="85510" y="107921"/>
                    <a:pt x="86733" y="106103"/>
                  </a:cubicBezTo>
                  <a:cubicBezTo>
                    <a:pt x="87262" y="105310"/>
                    <a:pt x="87494" y="104186"/>
                    <a:pt x="87824" y="103326"/>
                  </a:cubicBezTo>
                  <a:cubicBezTo>
                    <a:pt x="88254" y="102401"/>
                    <a:pt x="88882" y="101343"/>
                    <a:pt x="88948" y="100285"/>
                  </a:cubicBezTo>
                  <a:cubicBezTo>
                    <a:pt x="88948" y="98798"/>
                    <a:pt x="87824" y="96583"/>
                    <a:pt x="88584" y="95228"/>
                  </a:cubicBezTo>
                  <a:cubicBezTo>
                    <a:pt x="88816" y="94799"/>
                    <a:pt x="89246" y="94600"/>
                    <a:pt x="89576" y="94303"/>
                  </a:cubicBezTo>
                  <a:cubicBezTo>
                    <a:pt x="90171" y="93675"/>
                    <a:pt x="90039" y="93311"/>
                    <a:pt x="90336" y="92551"/>
                  </a:cubicBezTo>
                  <a:cubicBezTo>
                    <a:pt x="90766" y="91460"/>
                    <a:pt x="91923" y="91130"/>
                    <a:pt x="92088" y="89907"/>
                  </a:cubicBezTo>
                  <a:cubicBezTo>
                    <a:pt x="92220" y="89146"/>
                    <a:pt x="92154" y="88122"/>
                    <a:pt x="92055" y="87361"/>
                  </a:cubicBezTo>
                  <a:cubicBezTo>
                    <a:pt x="91989" y="86998"/>
                    <a:pt x="91857" y="86436"/>
                    <a:pt x="91625" y="86139"/>
                  </a:cubicBezTo>
                  <a:cubicBezTo>
                    <a:pt x="91163" y="85510"/>
                    <a:pt x="91163" y="85808"/>
                    <a:pt x="90535" y="85742"/>
                  </a:cubicBezTo>
                  <a:cubicBezTo>
                    <a:pt x="89510" y="85643"/>
                    <a:pt x="89246" y="85081"/>
                    <a:pt x="88419" y="84453"/>
                  </a:cubicBezTo>
                  <a:cubicBezTo>
                    <a:pt x="87428" y="83792"/>
                    <a:pt x="86733" y="83527"/>
                    <a:pt x="85544" y="83395"/>
                  </a:cubicBezTo>
                  <a:lnTo>
                    <a:pt x="84486" y="83230"/>
                  </a:lnTo>
                  <a:cubicBezTo>
                    <a:pt x="84089" y="83164"/>
                    <a:pt x="83792" y="83230"/>
                    <a:pt x="83428" y="83230"/>
                  </a:cubicBezTo>
                  <a:cubicBezTo>
                    <a:pt x="82503" y="83098"/>
                    <a:pt x="82800" y="82866"/>
                    <a:pt x="82271" y="82304"/>
                  </a:cubicBezTo>
                  <a:cubicBezTo>
                    <a:pt x="81842" y="81875"/>
                    <a:pt x="81048" y="81412"/>
                    <a:pt x="80519" y="81313"/>
                  </a:cubicBezTo>
                  <a:cubicBezTo>
                    <a:pt x="79693" y="81180"/>
                    <a:pt x="79627" y="81610"/>
                    <a:pt x="78999" y="81676"/>
                  </a:cubicBezTo>
                  <a:cubicBezTo>
                    <a:pt x="78933" y="81313"/>
                    <a:pt x="78933" y="80883"/>
                    <a:pt x="78701" y="80552"/>
                  </a:cubicBezTo>
                  <a:lnTo>
                    <a:pt x="78635" y="80387"/>
                  </a:lnTo>
                  <a:cubicBezTo>
                    <a:pt x="78040" y="79693"/>
                    <a:pt x="77644" y="80057"/>
                    <a:pt x="77412" y="78999"/>
                  </a:cubicBezTo>
                  <a:cubicBezTo>
                    <a:pt x="77346" y="78701"/>
                    <a:pt x="77478" y="78338"/>
                    <a:pt x="77412" y="78073"/>
                  </a:cubicBezTo>
                  <a:cubicBezTo>
                    <a:pt x="77247" y="77710"/>
                    <a:pt x="76817" y="77710"/>
                    <a:pt x="76718" y="77346"/>
                  </a:cubicBezTo>
                  <a:cubicBezTo>
                    <a:pt x="76487" y="76718"/>
                    <a:pt x="76817" y="76024"/>
                    <a:pt x="76487" y="75363"/>
                  </a:cubicBezTo>
                  <a:cubicBezTo>
                    <a:pt x="76189" y="74801"/>
                    <a:pt x="75363" y="74173"/>
                    <a:pt x="74834" y="73876"/>
                  </a:cubicBezTo>
                  <a:cubicBezTo>
                    <a:pt x="72950" y="72719"/>
                    <a:pt x="70868" y="74140"/>
                    <a:pt x="69579" y="72157"/>
                  </a:cubicBezTo>
                  <a:cubicBezTo>
                    <a:pt x="68984" y="71297"/>
                    <a:pt x="68752" y="70967"/>
                    <a:pt x="67926" y="70471"/>
                  </a:cubicBezTo>
                  <a:cubicBezTo>
                    <a:pt x="67331" y="70107"/>
                    <a:pt x="66835" y="69413"/>
                    <a:pt x="66306" y="68918"/>
                  </a:cubicBezTo>
                  <a:cubicBezTo>
                    <a:pt x="65480" y="68124"/>
                    <a:pt x="65480" y="67827"/>
                    <a:pt x="64356" y="68124"/>
                  </a:cubicBezTo>
                  <a:cubicBezTo>
                    <a:pt x="63431" y="68422"/>
                    <a:pt x="62736" y="68422"/>
                    <a:pt x="61679" y="68124"/>
                  </a:cubicBezTo>
                  <a:cubicBezTo>
                    <a:pt x="61216" y="67992"/>
                    <a:pt x="60753" y="67926"/>
                    <a:pt x="60324" y="67761"/>
                  </a:cubicBezTo>
                  <a:cubicBezTo>
                    <a:pt x="59927" y="67562"/>
                    <a:pt x="59464" y="67067"/>
                    <a:pt x="59001" y="66934"/>
                  </a:cubicBezTo>
                  <a:cubicBezTo>
                    <a:pt x="58175" y="66835"/>
                    <a:pt x="57745" y="67893"/>
                    <a:pt x="56952" y="67562"/>
                  </a:cubicBezTo>
                  <a:cubicBezTo>
                    <a:pt x="56985" y="67331"/>
                    <a:pt x="57646" y="66703"/>
                    <a:pt x="57349" y="66405"/>
                  </a:cubicBezTo>
                  <a:cubicBezTo>
                    <a:pt x="57183" y="66141"/>
                    <a:pt x="56423" y="66637"/>
                    <a:pt x="56225" y="66703"/>
                  </a:cubicBezTo>
                  <a:cubicBezTo>
                    <a:pt x="55432" y="67133"/>
                    <a:pt x="54209" y="67265"/>
                    <a:pt x="53547" y="67761"/>
                  </a:cubicBezTo>
                  <a:cubicBezTo>
                    <a:pt x="52721" y="68389"/>
                    <a:pt x="53019" y="70107"/>
                    <a:pt x="52159" y="70339"/>
                  </a:cubicBezTo>
                  <a:cubicBezTo>
                    <a:pt x="51333" y="70603"/>
                    <a:pt x="51498" y="69876"/>
                    <a:pt x="51135" y="69546"/>
                  </a:cubicBezTo>
                  <a:cubicBezTo>
                    <a:pt x="50738" y="69248"/>
                    <a:pt x="50374" y="69248"/>
                    <a:pt x="49812" y="69380"/>
                  </a:cubicBezTo>
                  <a:lnTo>
                    <a:pt x="49812" y="69479"/>
                  </a:lnTo>
                  <a:cubicBezTo>
                    <a:pt x="49052" y="69116"/>
                    <a:pt x="48457" y="70107"/>
                    <a:pt x="47631" y="69909"/>
                  </a:cubicBezTo>
                  <a:cubicBezTo>
                    <a:pt x="47003" y="69744"/>
                    <a:pt x="47069" y="69479"/>
                    <a:pt x="46573" y="68984"/>
                  </a:cubicBezTo>
                  <a:cubicBezTo>
                    <a:pt x="46342" y="68686"/>
                    <a:pt x="45879" y="68455"/>
                    <a:pt x="45648" y="68058"/>
                  </a:cubicBezTo>
                  <a:cubicBezTo>
                    <a:pt x="45251" y="67331"/>
                    <a:pt x="45548" y="66339"/>
                    <a:pt x="45813" y="65579"/>
                  </a:cubicBezTo>
                  <a:cubicBezTo>
                    <a:pt x="46243" y="64488"/>
                    <a:pt x="46474" y="64059"/>
                    <a:pt x="46077" y="62869"/>
                  </a:cubicBezTo>
                  <a:cubicBezTo>
                    <a:pt x="45813" y="62307"/>
                    <a:pt x="46077" y="62241"/>
                    <a:pt x="45350" y="61943"/>
                  </a:cubicBezTo>
                  <a:cubicBezTo>
                    <a:pt x="44953" y="61745"/>
                    <a:pt x="44359" y="61745"/>
                    <a:pt x="43896" y="61877"/>
                  </a:cubicBezTo>
                  <a:cubicBezTo>
                    <a:pt x="43367" y="61943"/>
                    <a:pt x="41913" y="62737"/>
                    <a:pt x="41483" y="61943"/>
                  </a:cubicBezTo>
                  <a:cubicBezTo>
                    <a:pt x="41086" y="61117"/>
                    <a:pt x="42607" y="58836"/>
                    <a:pt x="42838" y="58043"/>
                  </a:cubicBezTo>
                  <a:cubicBezTo>
                    <a:pt x="43036" y="57547"/>
                    <a:pt x="43830" y="56291"/>
                    <a:pt x="43532" y="55795"/>
                  </a:cubicBezTo>
                  <a:cubicBezTo>
                    <a:pt x="43268" y="55266"/>
                    <a:pt x="41483" y="55564"/>
                    <a:pt x="41086" y="55795"/>
                  </a:cubicBezTo>
                  <a:cubicBezTo>
                    <a:pt x="40161" y="56291"/>
                    <a:pt x="40458" y="57184"/>
                    <a:pt x="40028" y="57977"/>
                  </a:cubicBezTo>
                  <a:cubicBezTo>
                    <a:pt x="39698" y="58671"/>
                    <a:pt x="38673" y="59134"/>
                    <a:pt x="38045" y="59332"/>
                  </a:cubicBezTo>
                  <a:cubicBezTo>
                    <a:pt x="37417" y="59596"/>
                    <a:pt x="36128" y="59266"/>
                    <a:pt x="35467" y="58968"/>
                  </a:cubicBezTo>
                  <a:cubicBezTo>
                    <a:pt x="34475" y="58340"/>
                    <a:pt x="34773" y="57415"/>
                    <a:pt x="34475" y="56423"/>
                  </a:cubicBezTo>
                  <a:cubicBezTo>
                    <a:pt x="34178" y="55299"/>
                    <a:pt x="33550" y="54638"/>
                    <a:pt x="33847" y="53382"/>
                  </a:cubicBezTo>
                  <a:cubicBezTo>
                    <a:pt x="34079" y="52457"/>
                    <a:pt x="34773" y="51796"/>
                    <a:pt x="34938" y="50804"/>
                  </a:cubicBezTo>
                  <a:cubicBezTo>
                    <a:pt x="35137" y="49746"/>
                    <a:pt x="35070" y="49118"/>
                    <a:pt x="35897" y="48391"/>
                  </a:cubicBezTo>
                  <a:cubicBezTo>
                    <a:pt x="36525" y="47763"/>
                    <a:pt x="37351" y="47267"/>
                    <a:pt x="38045" y="46838"/>
                  </a:cubicBezTo>
                  <a:cubicBezTo>
                    <a:pt x="39202" y="46044"/>
                    <a:pt x="39797" y="46540"/>
                    <a:pt x="41086" y="46639"/>
                  </a:cubicBezTo>
                  <a:cubicBezTo>
                    <a:pt x="41681" y="46705"/>
                    <a:pt x="42508" y="46838"/>
                    <a:pt x="43003" y="46408"/>
                  </a:cubicBezTo>
                  <a:cubicBezTo>
                    <a:pt x="43367" y="46077"/>
                    <a:pt x="43202" y="45780"/>
                    <a:pt x="43664" y="45549"/>
                  </a:cubicBezTo>
                  <a:cubicBezTo>
                    <a:pt x="44061" y="45284"/>
                    <a:pt x="46011" y="45218"/>
                    <a:pt x="46540" y="45483"/>
                  </a:cubicBezTo>
                  <a:cubicBezTo>
                    <a:pt x="47003" y="45648"/>
                    <a:pt x="47168" y="46077"/>
                    <a:pt x="47565" y="46210"/>
                  </a:cubicBezTo>
                  <a:cubicBezTo>
                    <a:pt x="47994" y="46342"/>
                    <a:pt x="48094" y="45978"/>
                    <a:pt x="48589" y="46408"/>
                  </a:cubicBezTo>
                  <a:cubicBezTo>
                    <a:pt x="49614" y="47334"/>
                    <a:pt x="48160" y="51036"/>
                    <a:pt x="50143" y="51168"/>
                  </a:cubicBezTo>
                  <a:cubicBezTo>
                    <a:pt x="52027" y="51300"/>
                    <a:pt x="51267" y="47466"/>
                    <a:pt x="51035" y="46507"/>
                  </a:cubicBezTo>
                  <a:cubicBezTo>
                    <a:pt x="50341" y="43797"/>
                    <a:pt x="51895" y="42574"/>
                    <a:pt x="54209" y="41648"/>
                  </a:cubicBezTo>
                  <a:cubicBezTo>
                    <a:pt x="55200" y="41186"/>
                    <a:pt x="56225" y="40690"/>
                    <a:pt x="56886" y="39764"/>
                  </a:cubicBezTo>
                  <a:cubicBezTo>
                    <a:pt x="57646" y="38673"/>
                    <a:pt x="57481" y="38045"/>
                    <a:pt x="57712" y="36856"/>
                  </a:cubicBezTo>
                  <a:cubicBezTo>
                    <a:pt x="58010" y="35566"/>
                    <a:pt x="58572" y="36624"/>
                    <a:pt x="59398" y="35930"/>
                  </a:cubicBezTo>
                  <a:cubicBezTo>
                    <a:pt x="60224" y="35269"/>
                    <a:pt x="60819" y="34145"/>
                    <a:pt x="61447" y="33352"/>
                  </a:cubicBezTo>
                  <a:lnTo>
                    <a:pt x="61513" y="33220"/>
                  </a:lnTo>
                  <a:cubicBezTo>
                    <a:pt x="62141" y="32459"/>
                    <a:pt x="62736" y="33021"/>
                    <a:pt x="63563" y="32856"/>
                  </a:cubicBezTo>
                  <a:cubicBezTo>
                    <a:pt x="64554" y="32525"/>
                    <a:pt x="64191" y="31666"/>
                    <a:pt x="64620" y="30807"/>
                  </a:cubicBezTo>
                  <a:cubicBezTo>
                    <a:pt x="65116" y="29749"/>
                    <a:pt x="65910" y="29815"/>
                    <a:pt x="66835" y="29518"/>
                  </a:cubicBezTo>
                  <a:cubicBezTo>
                    <a:pt x="67661" y="29187"/>
                    <a:pt x="68289" y="28625"/>
                    <a:pt x="69182" y="28394"/>
                  </a:cubicBezTo>
                  <a:cubicBezTo>
                    <a:pt x="69512" y="28195"/>
                    <a:pt x="71330" y="27766"/>
                    <a:pt x="70405" y="28823"/>
                  </a:cubicBezTo>
                  <a:cubicBezTo>
                    <a:pt x="70174" y="29121"/>
                    <a:pt x="67959" y="29385"/>
                    <a:pt x="69413" y="30113"/>
                  </a:cubicBezTo>
                  <a:cubicBezTo>
                    <a:pt x="70273" y="30509"/>
                    <a:pt x="71033" y="29187"/>
                    <a:pt x="71793" y="29022"/>
                  </a:cubicBezTo>
                  <a:cubicBezTo>
                    <a:pt x="72322" y="28823"/>
                    <a:pt x="73843" y="28823"/>
                    <a:pt x="73446" y="27766"/>
                  </a:cubicBezTo>
                  <a:cubicBezTo>
                    <a:pt x="73148" y="27039"/>
                    <a:pt x="71793" y="27634"/>
                    <a:pt x="71397" y="26906"/>
                  </a:cubicBezTo>
                  <a:cubicBezTo>
                    <a:pt x="70802" y="25849"/>
                    <a:pt x="72388" y="25551"/>
                    <a:pt x="72620" y="24923"/>
                  </a:cubicBezTo>
                  <a:cubicBezTo>
                    <a:pt x="73446" y="23006"/>
                    <a:pt x="68124" y="25419"/>
                    <a:pt x="67827" y="25188"/>
                  </a:cubicBezTo>
                  <a:cubicBezTo>
                    <a:pt x="67133" y="24560"/>
                    <a:pt x="68884" y="23436"/>
                    <a:pt x="69347" y="23270"/>
                  </a:cubicBezTo>
                  <a:cubicBezTo>
                    <a:pt x="70174" y="23006"/>
                    <a:pt x="71033" y="23337"/>
                    <a:pt x="71925" y="23072"/>
                  </a:cubicBezTo>
                  <a:cubicBezTo>
                    <a:pt x="72851" y="22841"/>
                    <a:pt x="73512" y="22642"/>
                    <a:pt x="74570" y="22709"/>
                  </a:cubicBezTo>
                  <a:cubicBezTo>
                    <a:pt x="75892" y="22874"/>
                    <a:pt x="76255" y="23138"/>
                    <a:pt x="77545" y="22279"/>
                  </a:cubicBezTo>
                  <a:cubicBezTo>
                    <a:pt x="78668" y="21519"/>
                    <a:pt x="81180" y="21717"/>
                    <a:pt x="81114" y="19601"/>
                  </a:cubicBezTo>
                  <a:cubicBezTo>
                    <a:pt x="81114" y="18808"/>
                    <a:pt x="80222" y="17949"/>
                    <a:pt x="79660" y="17453"/>
                  </a:cubicBezTo>
                  <a:cubicBezTo>
                    <a:pt x="78701" y="16693"/>
                    <a:pt x="78470" y="16759"/>
                    <a:pt x="78470" y="15404"/>
                  </a:cubicBezTo>
                  <a:cubicBezTo>
                    <a:pt x="78470" y="14544"/>
                    <a:pt x="78701" y="13420"/>
                    <a:pt x="78139" y="12859"/>
                  </a:cubicBezTo>
                  <a:cubicBezTo>
                    <a:pt x="77082" y="11999"/>
                    <a:pt x="76189" y="13189"/>
                    <a:pt x="75198" y="13288"/>
                  </a:cubicBezTo>
                  <a:cubicBezTo>
                    <a:pt x="74966" y="13354"/>
                    <a:pt x="74371" y="13354"/>
                    <a:pt x="74140" y="13255"/>
                  </a:cubicBezTo>
                  <a:cubicBezTo>
                    <a:pt x="73380" y="12627"/>
                    <a:pt x="74206" y="12759"/>
                    <a:pt x="74272" y="12065"/>
                  </a:cubicBezTo>
                  <a:cubicBezTo>
                    <a:pt x="74272" y="11569"/>
                    <a:pt x="73446" y="10148"/>
                    <a:pt x="73082" y="9884"/>
                  </a:cubicBezTo>
                  <a:cubicBezTo>
                    <a:pt x="72785" y="9652"/>
                    <a:pt x="69645" y="9355"/>
                    <a:pt x="69050" y="9718"/>
                  </a:cubicBezTo>
                  <a:cubicBezTo>
                    <a:pt x="67992" y="10346"/>
                    <a:pt x="68818" y="11768"/>
                    <a:pt x="68058" y="12429"/>
                  </a:cubicBezTo>
                  <a:cubicBezTo>
                    <a:pt x="67529" y="12991"/>
                    <a:pt x="65943" y="12264"/>
                    <a:pt x="66538" y="13982"/>
                  </a:cubicBezTo>
                  <a:cubicBezTo>
                    <a:pt x="66769" y="14776"/>
                    <a:pt x="67661" y="15338"/>
                    <a:pt x="66835" y="16263"/>
                  </a:cubicBezTo>
                  <a:cubicBezTo>
                    <a:pt x="65414" y="17817"/>
                    <a:pt x="63364" y="16329"/>
                    <a:pt x="62902" y="18874"/>
                  </a:cubicBezTo>
                  <a:cubicBezTo>
                    <a:pt x="62803" y="19601"/>
                    <a:pt x="62736" y="20858"/>
                    <a:pt x="62042" y="21287"/>
                  </a:cubicBezTo>
                  <a:cubicBezTo>
                    <a:pt x="61447" y="21651"/>
                    <a:pt x="60324" y="21221"/>
                    <a:pt x="60059" y="20593"/>
                  </a:cubicBezTo>
                  <a:cubicBezTo>
                    <a:pt x="59398" y="19106"/>
                    <a:pt x="61117" y="19106"/>
                    <a:pt x="61282" y="18180"/>
                  </a:cubicBezTo>
                  <a:cubicBezTo>
                    <a:pt x="61513" y="16957"/>
                    <a:pt x="59861" y="17519"/>
                    <a:pt x="59233" y="17387"/>
                  </a:cubicBezTo>
                  <a:cubicBezTo>
                    <a:pt x="58539" y="17189"/>
                    <a:pt x="57481" y="16461"/>
                    <a:pt x="56952" y="15966"/>
                  </a:cubicBezTo>
                  <a:cubicBezTo>
                    <a:pt x="56555" y="15602"/>
                    <a:pt x="56588" y="15040"/>
                    <a:pt x="55960" y="14974"/>
                  </a:cubicBezTo>
                  <a:cubicBezTo>
                    <a:pt x="55498" y="14974"/>
                    <a:pt x="55002" y="15635"/>
                    <a:pt x="54374" y="15404"/>
                  </a:cubicBezTo>
                  <a:cubicBezTo>
                    <a:pt x="54374" y="14412"/>
                    <a:pt x="55266" y="13718"/>
                    <a:pt x="53911" y="13420"/>
                  </a:cubicBezTo>
                  <a:cubicBezTo>
                    <a:pt x="53977" y="13222"/>
                    <a:pt x="54010" y="13123"/>
                    <a:pt x="54142" y="12925"/>
                  </a:cubicBezTo>
                  <a:lnTo>
                    <a:pt x="53977" y="13057"/>
                  </a:lnTo>
                  <a:cubicBezTo>
                    <a:pt x="54275" y="12429"/>
                    <a:pt x="54010" y="11867"/>
                    <a:pt x="54539" y="11437"/>
                  </a:cubicBezTo>
                  <a:cubicBezTo>
                    <a:pt x="54903" y="11140"/>
                    <a:pt x="55299" y="11371"/>
                    <a:pt x="55729" y="11206"/>
                  </a:cubicBezTo>
                  <a:cubicBezTo>
                    <a:pt x="56588" y="10776"/>
                    <a:pt x="56952" y="9950"/>
                    <a:pt x="58076" y="9785"/>
                  </a:cubicBezTo>
                  <a:cubicBezTo>
                    <a:pt x="59101" y="9586"/>
                    <a:pt x="59762" y="9157"/>
                    <a:pt x="60753" y="8529"/>
                  </a:cubicBezTo>
                  <a:cubicBezTo>
                    <a:pt x="61646" y="7967"/>
                    <a:pt x="62505" y="7867"/>
                    <a:pt x="63431" y="7372"/>
                  </a:cubicBezTo>
                  <a:cubicBezTo>
                    <a:pt x="64158" y="6942"/>
                    <a:pt x="64720" y="5950"/>
                    <a:pt x="65447" y="5686"/>
                  </a:cubicBezTo>
                  <a:cubicBezTo>
                    <a:pt x="66240" y="5388"/>
                    <a:pt x="67232" y="6049"/>
                    <a:pt x="68124" y="5818"/>
                  </a:cubicBezTo>
                  <a:cubicBezTo>
                    <a:pt x="68785" y="5620"/>
                    <a:pt x="70339" y="4331"/>
                    <a:pt x="70702" y="3769"/>
                  </a:cubicBezTo>
                  <a:cubicBezTo>
                    <a:pt x="71529" y="2414"/>
                    <a:pt x="69942" y="2909"/>
                    <a:pt x="69182" y="3042"/>
                  </a:cubicBezTo>
                  <a:cubicBezTo>
                    <a:pt x="68190" y="3207"/>
                    <a:pt x="68025" y="3471"/>
                    <a:pt x="67199" y="4033"/>
                  </a:cubicBezTo>
                  <a:cubicBezTo>
                    <a:pt x="65843" y="5025"/>
                    <a:pt x="66306" y="3901"/>
                    <a:pt x="65777" y="3141"/>
                  </a:cubicBezTo>
                  <a:cubicBezTo>
                    <a:pt x="65447" y="2645"/>
                    <a:pt x="64984" y="2909"/>
                    <a:pt x="64786" y="2281"/>
                  </a:cubicBezTo>
                  <a:cubicBezTo>
                    <a:pt x="64720" y="1918"/>
                    <a:pt x="65149" y="1554"/>
                    <a:pt x="65017" y="1158"/>
                  </a:cubicBezTo>
                  <a:cubicBezTo>
                    <a:pt x="64720" y="1"/>
                    <a:pt x="63794" y="860"/>
                    <a:pt x="63331" y="1356"/>
                  </a:cubicBezTo>
                  <a:cubicBezTo>
                    <a:pt x="63199" y="1422"/>
                    <a:pt x="63265" y="1786"/>
                    <a:pt x="63166" y="1918"/>
                  </a:cubicBezTo>
                  <a:cubicBezTo>
                    <a:pt x="62869" y="2149"/>
                    <a:pt x="62571" y="1918"/>
                    <a:pt x="62274" y="2050"/>
                  </a:cubicBezTo>
                  <a:cubicBezTo>
                    <a:pt x="61745" y="2347"/>
                    <a:pt x="61877" y="2546"/>
                    <a:pt x="61646" y="3108"/>
                  </a:cubicBezTo>
                  <a:cubicBezTo>
                    <a:pt x="61117" y="4397"/>
                    <a:pt x="60753" y="3967"/>
                    <a:pt x="59596" y="4198"/>
                  </a:cubicBezTo>
                  <a:cubicBezTo>
                    <a:pt x="59001" y="4331"/>
                    <a:pt x="58935" y="4529"/>
                    <a:pt x="58241" y="4529"/>
                  </a:cubicBezTo>
                  <a:cubicBezTo>
                    <a:pt x="57547" y="4463"/>
                    <a:pt x="56787" y="4132"/>
                    <a:pt x="56093" y="4265"/>
                  </a:cubicBezTo>
                  <a:cubicBezTo>
                    <a:pt x="55564" y="4397"/>
                    <a:pt x="55365" y="4827"/>
                    <a:pt x="54737" y="4628"/>
                  </a:cubicBezTo>
                  <a:cubicBezTo>
                    <a:pt x="54374" y="4529"/>
                    <a:pt x="54076" y="4132"/>
                    <a:pt x="53680" y="3967"/>
                  </a:cubicBezTo>
                  <a:cubicBezTo>
                    <a:pt x="51696" y="3141"/>
                    <a:pt x="49515" y="5884"/>
                    <a:pt x="47366" y="4628"/>
                  </a:cubicBezTo>
                  <a:cubicBezTo>
                    <a:pt x="46606" y="4132"/>
                    <a:pt x="46606" y="3405"/>
                    <a:pt x="45615" y="3108"/>
                  </a:cubicBezTo>
                  <a:cubicBezTo>
                    <a:pt x="45152" y="2909"/>
                    <a:pt x="44557" y="2777"/>
                    <a:pt x="44028" y="2711"/>
                  </a:cubicBezTo>
                  <a:cubicBezTo>
                    <a:pt x="43268" y="2612"/>
                    <a:pt x="42210" y="2843"/>
                    <a:pt x="41516" y="2612"/>
                  </a:cubicBezTo>
                  <a:cubicBezTo>
                    <a:pt x="40822" y="2347"/>
                    <a:pt x="40756" y="1786"/>
                    <a:pt x="39797" y="1719"/>
                  </a:cubicBezTo>
                  <a:cubicBezTo>
                    <a:pt x="39004" y="1653"/>
                    <a:pt x="38045" y="1653"/>
                    <a:pt x="37285" y="1918"/>
                  </a:cubicBezTo>
                  <a:cubicBezTo>
                    <a:pt x="36194" y="2347"/>
                    <a:pt x="35698" y="2711"/>
                    <a:pt x="34542" y="2843"/>
                  </a:cubicBezTo>
                  <a:cubicBezTo>
                    <a:pt x="33418" y="2976"/>
                    <a:pt x="33087" y="3339"/>
                    <a:pt x="32029" y="2976"/>
                  </a:cubicBezTo>
                  <a:cubicBezTo>
                    <a:pt x="31732" y="2843"/>
                    <a:pt x="30906" y="2711"/>
                    <a:pt x="30608" y="2546"/>
                  </a:cubicBezTo>
                  <a:cubicBezTo>
                    <a:pt x="30278" y="2215"/>
                    <a:pt x="30608" y="1918"/>
                    <a:pt x="30046" y="1653"/>
                  </a:cubicBezTo>
                  <a:cubicBezTo>
                    <a:pt x="29385" y="1422"/>
                    <a:pt x="28096" y="1653"/>
                    <a:pt x="27468" y="1653"/>
                  </a:cubicBezTo>
                  <a:cubicBezTo>
                    <a:pt x="26410" y="1653"/>
                    <a:pt x="25286" y="1719"/>
                    <a:pt x="24295" y="1422"/>
                  </a:cubicBezTo>
                  <a:cubicBezTo>
                    <a:pt x="23502" y="1124"/>
                    <a:pt x="22907" y="794"/>
                    <a:pt x="21948" y="860"/>
                  </a:cubicBezTo>
                  <a:lnTo>
                    <a:pt x="22014" y="926"/>
                  </a:lnTo>
                  <a:cubicBezTo>
                    <a:pt x="21023" y="1058"/>
                    <a:pt x="20196" y="1356"/>
                    <a:pt x="19205" y="1422"/>
                  </a:cubicBezTo>
                  <a:cubicBezTo>
                    <a:pt x="18213" y="1422"/>
                    <a:pt x="17387" y="1422"/>
                    <a:pt x="16461" y="1786"/>
                  </a:cubicBezTo>
                  <a:cubicBezTo>
                    <a:pt x="15536" y="2149"/>
                    <a:pt x="14478" y="2546"/>
                    <a:pt x="13486" y="2843"/>
                  </a:cubicBezTo>
                  <a:cubicBezTo>
                    <a:pt x="12957" y="3042"/>
                    <a:pt x="10611" y="3141"/>
                    <a:pt x="10445" y="3537"/>
                  </a:cubicBezTo>
                  <a:cubicBezTo>
                    <a:pt x="10016" y="4265"/>
                    <a:pt x="11602" y="4628"/>
                    <a:pt x="11602" y="5190"/>
                  </a:cubicBezTo>
                  <a:cubicBezTo>
                    <a:pt x="11602" y="5686"/>
                    <a:pt x="10016" y="6380"/>
                    <a:pt x="9619" y="6248"/>
                  </a:cubicBezTo>
                  <a:cubicBezTo>
                    <a:pt x="9322" y="6182"/>
                    <a:pt x="9024" y="5686"/>
                    <a:pt x="8495" y="5554"/>
                  </a:cubicBezTo>
                  <a:cubicBezTo>
                    <a:pt x="7933" y="5488"/>
                    <a:pt x="7702" y="5620"/>
                    <a:pt x="7206" y="5884"/>
                  </a:cubicBezTo>
                  <a:cubicBezTo>
                    <a:pt x="6809" y="6049"/>
                    <a:pt x="5884" y="6678"/>
                    <a:pt x="5752" y="7173"/>
                  </a:cubicBezTo>
                  <a:cubicBezTo>
                    <a:pt x="6644" y="7537"/>
                    <a:pt x="7504" y="7372"/>
                    <a:pt x="8462" y="7438"/>
                  </a:cubicBezTo>
                  <a:cubicBezTo>
                    <a:pt x="10445" y="7603"/>
                    <a:pt x="8264" y="8297"/>
                    <a:pt x="7504" y="8595"/>
                  </a:cubicBezTo>
                  <a:cubicBezTo>
                    <a:pt x="5818" y="9289"/>
                    <a:pt x="1785" y="9355"/>
                    <a:pt x="1356" y="11867"/>
                  </a:cubicBezTo>
                  <a:cubicBezTo>
                    <a:pt x="1025" y="13619"/>
                    <a:pt x="2479" y="11999"/>
                    <a:pt x="2942" y="12363"/>
                  </a:cubicBezTo>
                  <a:cubicBezTo>
                    <a:pt x="3471" y="12825"/>
                    <a:pt x="1356" y="13553"/>
                    <a:pt x="2942" y="13982"/>
                  </a:cubicBezTo>
                  <a:cubicBezTo>
                    <a:pt x="3339" y="14048"/>
                    <a:pt x="5388" y="13123"/>
                    <a:pt x="4529" y="14280"/>
                  </a:cubicBezTo>
                  <a:cubicBezTo>
                    <a:pt x="4165" y="14842"/>
                    <a:pt x="2645" y="14974"/>
                    <a:pt x="2050" y="15271"/>
                  </a:cubicBezTo>
                  <a:cubicBezTo>
                    <a:pt x="1785" y="15404"/>
                    <a:pt x="0" y="16230"/>
                    <a:pt x="0" y="16660"/>
                  </a:cubicBezTo>
                  <a:cubicBezTo>
                    <a:pt x="0" y="17684"/>
                    <a:pt x="2479" y="16329"/>
                    <a:pt x="2876" y="16230"/>
                  </a:cubicBezTo>
                  <a:cubicBezTo>
                    <a:pt x="4165" y="15899"/>
                    <a:pt x="4826" y="15734"/>
                    <a:pt x="5851" y="14842"/>
                  </a:cubicBezTo>
                  <a:cubicBezTo>
                    <a:pt x="6876" y="13982"/>
                    <a:pt x="8165" y="13817"/>
                    <a:pt x="9156" y="13057"/>
                  </a:cubicBezTo>
                  <a:cubicBezTo>
                    <a:pt x="10016" y="12429"/>
                    <a:pt x="10677" y="11768"/>
                    <a:pt x="11668" y="11437"/>
                  </a:cubicBezTo>
                  <a:cubicBezTo>
                    <a:pt x="12660" y="11074"/>
                    <a:pt x="12825" y="11437"/>
                    <a:pt x="12065" y="12131"/>
                  </a:cubicBezTo>
                  <a:cubicBezTo>
                    <a:pt x="11602" y="12495"/>
                    <a:pt x="10181" y="13057"/>
                    <a:pt x="11239" y="13420"/>
                  </a:cubicBezTo>
                  <a:cubicBezTo>
                    <a:pt x="12065" y="13685"/>
                    <a:pt x="13123" y="12495"/>
                    <a:pt x="13718" y="12131"/>
                  </a:cubicBezTo>
                  <a:cubicBezTo>
                    <a:pt x="14577" y="11569"/>
                    <a:pt x="15172" y="11074"/>
                    <a:pt x="16230" y="11437"/>
                  </a:cubicBezTo>
                  <a:cubicBezTo>
                    <a:pt x="17155" y="11768"/>
                    <a:pt x="18081" y="11999"/>
                    <a:pt x="19039" y="12330"/>
                  </a:cubicBezTo>
                  <a:cubicBezTo>
                    <a:pt x="20890" y="12991"/>
                    <a:pt x="21948" y="15172"/>
                    <a:pt x="21717" y="17255"/>
                  </a:cubicBezTo>
                  <a:cubicBezTo>
                    <a:pt x="21618" y="18147"/>
                    <a:pt x="20956" y="19007"/>
                    <a:pt x="21023" y="19866"/>
                  </a:cubicBezTo>
                  <a:cubicBezTo>
                    <a:pt x="21122" y="20725"/>
                    <a:pt x="22014" y="21353"/>
                    <a:pt x="22411" y="22081"/>
                  </a:cubicBezTo>
                  <a:cubicBezTo>
                    <a:pt x="22675" y="22477"/>
                    <a:pt x="23402" y="24493"/>
                    <a:pt x="22907" y="24824"/>
                  </a:cubicBezTo>
                  <a:cubicBezTo>
                    <a:pt x="22246" y="25121"/>
                    <a:pt x="22080" y="23072"/>
                    <a:pt x="21717" y="22841"/>
                  </a:cubicBezTo>
                  <a:cubicBezTo>
                    <a:pt x="20890" y="22345"/>
                    <a:pt x="20428" y="23204"/>
                    <a:pt x="20791" y="23898"/>
                  </a:cubicBezTo>
                  <a:cubicBezTo>
                    <a:pt x="21188" y="24824"/>
                    <a:pt x="21849" y="24626"/>
                    <a:pt x="21386" y="25882"/>
                  </a:cubicBezTo>
                  <a:cubicBezTo>
                    <a:pt x="21023" y="26675"/>
                    <a:pt x="20494" y="27600"/>
                    <a:pt x="20031" y="28361"/>
                  </a:cubicBezTo>
                  <a:cubicBezTo>
                    <a:pt x="19436" y="29385"/>
                    <a:pt x="18510" y="29716"/>
                    <a:pt x="17816" y="30575"/>
                  </a:cubicBezTo>
                  <a:cubicBezTo>
                    <a:pt x="17056" y="31435"/>
                    <a:pt x="17684" y="32492"/>
                    <a:pt x="17221" y="33418"/>
                  </a:cubicBezTo>
                  <a:cubicBezTo>
                    <a:pt x="16924" y="34112"/>
                    <a:pt x="15866" y="34211"/>
                    <a:pt x="15767" y="35104"/>
                  </a:cubicBezTo>
                  <a:cubicBezTo>
                    <a:pt x="15701" y="35633"/>
                    <a:pt x="16230" y="36690"/>
                    <a:pt x="16395" y="37318"/>
                  </a:cubicBezTo>
                  <a:cubicBezTo>
                    <a:pt x="16527" y="37946"/>
                    <a:pt x="16560" y="38541"/>
                    <a:pt x="16560" y="39169"/>
                  </a:cubicBezTo>
                  <a:lnTo>
                    <a:pt x="16527" y="38938"/>
                  </a:lnTo>
                  <a:cubicBezTo>
                    <a:pt x="16560" y="39467"/>
                    <a:pt x="16329" y="40723"/>
                    <a:pt x="16692" y="41086"/>
                  </a:cubicBezTo>
                  <a:cubicBezTo>
                    <a:pt x="16924" y="41351"/>
                    <a:pt x="17453" y="41285"/>
                    <a:pt x="17684" y="41417"/>
                  </a:cubicBezTo>
                  <a:cubicBezTo>
                    <a:pt x="18213" y="41780"/>
                    <a:pt x="18147" y="41946"/>
                    <a:pt x="18378" y="42442"/>
                  </a:cubicBezTo>
                  <a:cubicBezTo>
                    <a:pt x="18676" y="43334"/>
                    <a:pt x="19138" y="44061"/>
                    <a:pt x="19039" y="44987"/>
                  </a:cubicBezTo>
                  <a:cubicBezTo>
                    <a:pt x="18973" y="45284"/>
                    <a:pt x="18742" y="45780"/>
                    <a:pt x="18808" y="46111"/>
                  </a:cubicBezTo>
                  <a:cubicBezTo>
                    <a:pt x="18907" y="46739"/>
                    <a:pt x="19271" y="46540"/>
                    <a:pt x="19436" y="46970"/>
                  </a:cubicBezTo>
                  <a:cubicBezTo>
                    <a:pt x="19899" y="48028"/>
                    <a:pt x="19039" y="48590"/>
                    <a:pt x="19105" y="49383"/>
                  </a:cubicBezTo>
                  <a:cubicBezTo>
                    <a:pt x="19205" y="50176"/>
                    <a:pt x="20031" y="50077"/>
                    <a:pt x="20428" y="50441"/>
                  </a:cubicBezTo>
                  <a:cubicBezTo>
                    <a:pt x="20890" y="50804"/>
                    <a:pt x="20857" y="51069"/>
                    <a:pt x="21023" y="51664"/>
                  </a:cubicBezTo>
                  <a:cubicBezTo>
                    <a:pt x="21155" y="52225"/>
                    <a:pt x="21618" y="53713"/>
                    <a:pt x="22444" y="53779"/>
                  </a:cubicBezTo>
                  <a:cubicBezTo>
                    <a:pt x="23535" y="53779"/>
                    <a:pt x="22444" y="52292"/>
                    <a:pt x="22246" y="51796"/>
                  </a:cubicBezTo>
                  <a:cubicBezTo>
                    <a:pt x="21948" y="51102"/>
                    <a:pt x="22014" y="50441"/>
                    <a:pt x="21849" y="49746"/>
                  </a:cubicBezTo>
                  <a:cubicBezTo>
                    <a:pt x="21618" y="49019"/>
                    <a:pt x="21023" y="48457"/>
                    <a:pt x="20857" y="47697"/>
                  </a:cubicBezTo>
                  <a:cubicBezTo>
                    <a:pt x="20791" y="47334"/>
                    <a:pt x="20890" y="46970"/>
                    <a:pt x="20857" y="46672"/>
                  </a:cubicBezTo>
                  <a:cubicBezTo>
                    <a:pt x="20659" y="46177"/>
                    <a:pt x="20328" y="46044"/>
                    <a:pt x="20130" y="45615"/>
                  </a:cubicBezTo>
                  <a:cubicBezTo>
                    <a:pt x="19899" y="45119"/>
                    <a:pt x="19866" y="44359"/>
                    <a:pt x="20560" y="44260"/>
                  </a:cubicBezTo>
                  <a:lnTo>
                    <a:pt x="20659" y="44193"/>
                  </a:lnTo>
                  <a:cubicBezTo>
                    <a:pt x="21915" y="43995"/>
                    <a:pt x="22014" y="45053"/>
                    <a:pt x="22014" y="45978"/>
                  </a:cubicBezTo>
                  <a:cubicBezTo>
                    <a:pt x="22014" y="46970"/>
                    <a:pt x="22146" y="47334"/>
                    <a:pt x="22675" y="48259"/>
                  </a:cubicBezTo>
                  <a:cubicBezTo>
                    <a:pt x="23204" y="49052"/>
                    <a:pt x="23237" y="49945"/>
                    <a:pt x="23601" y="50738"/>
                  </a:cubicBezTo>
                  <a:cubicBezTo>
                    <a:pt x="24063" y="51730"/>
                    <a:pt x="24956" y="52358"/>
                    <a:pt x="25485" y="53349"/>
                  </a:cubicBezTo>
                  <a:cubicBezTo>
                    <a:pt x="25815" y="54010"/>
                    <a:pt x="26576" y="55002"/>
                    <a:pt x="26642" y="55828"/>
                  </a:cubicBezTo>
                  <a:cubicBezTo>
                    <a:pt x="26708" y="56754"/>
                    <a:pt x="25881" y="57184"/>
                    <a:pt x="26245" y="58109"/>
                  </a:cubicBezTo>
                  <a:cubicBezTo>
                    <a:pt x="26576" y="59167"/>
                    <a:pt x="28327" y="59663"/>
                    <a:pt x="29154" y="60456"/>
                  </a:cubicBezTo>
                  <a:cubicBezTo>
                    <a:pt x="30079" y="61381"/>
                    <a:pt x="31071" y="61447"/>
                    <a:pt x="32261" y="61877"/>
                  </a:cubicBezTo>
                  <a:cubicBezTo>
                    <a:pt x="33484" y="62241"/>
                    <a:pt x="33914" y="62307"/>
                    <a:pt x="35004" y="62009"/>
                  </a:cubicBezTo>
                  <a:cubicBezTo>
                    <a:pt x="36062" y="61745"/>
                    <a:pt x="37219" y="61943"/>
                    <a:pt x="37814" y="62869"/>
                  </a:cubicBezTo>
                  <a:cubicBezTo>
                    <a:pt x="37979" y="63232"/>
                    <a:pt x="37748" y="63464"/>
                    <a:pt x="38111" y="63860"/>
                  </a:cubicBezTo>
                  <a:cubicBezTo>
                    <a:pt x="38343" y="64092"/>
                    <a:pt x="38872" y="64290"/>
                    <a:pt x="39235" y="64389"/>
                  </a:cubicBezTo>
                  <a:cubicBezTo>
                    <a:pt x="40095" y="64918"/>
                    <a:pt x="40921" y="64951"/>
                    <a:pt x="41780" y="65282"/>
                  </a:cubicBezTo>
                  <a:cubicBezTo>
                    <a:pt x="42739" y="65579"/>
                    <a:pt x="42309" y="66207"/>
                    <a:pt x="43036" y="66703"/>
                  </a:cubicBezTo>
                  <a:cubicBezTo>
                    <a:pt x="43334" y="66901"/>
                    <a:pt x="43797" y="66571"/>
                    <a:pt x="44094" y="66901"/>
                  </a:cubicBezTo>
                  <a:cubicBezTo>
                    <a:pt x="44590" y="67496"/>
                    <a:pt x="43896" y="67364"/>
                    <a:pt x="43797" y="67827"/>
                  </a:cubicBezTo>
                  <a:cubicBezTo>
                    <a:pt x="43499" y="69116"/>
                    <a:pt x="44359" y="69248"/>
                    <a:pt x="45185" y="69843"/>
                  </a:cubicBezTo>
                  <a:cubicBezTo>
                    <a:pt x="45879" y="70339"/>
                    <a:pt x="46408" y="71397"/>
                    <a:pt x="47366" y="71661"/>
                  </a:cubicBezTo>
                  <a:cubicBezTo>
                    <a:pt x="48457" y="71892"/>
                    <a:pt x="49350" y="69744"/>
                    <a:pt x="50044" y="70306"/>
                  </a:cubicBezTo>
                  <a:lnTo>
                    <a:pt x="49945" y="70174"/>
                  </a:lnTo>
                  <a:cubicBezTo>
                    <a:pt x="50507" y="70669"/>
                    <a:pt x="50804" y="71826"/>
                    <a:pt x="51035" y="72520"/>
                  </a:cubicBezTo>
                  <a:cubicBezTo>
                    <a:pt x="51333" y="73248"/>
                    <a:pt x="51333" y="73876"/>
                    <a:pt x="51267" y="74702"/>
                  </a:cubicBezTo>
                  <a:cubicBezTo>
                    <a:pt x="51234" y="75925"/>
                    <a:pt x="51101" y="76718"/>
                    <a:pt x="50209" y="77545"/>
                  </a:cubicBezTo>
                  <a:cubicBezTo>
                    <a:pt x="49812" y="77842"/>
                    <a:pt x="49581" y="78040"/>
                    <a:pt x="49350" y="78404"/>
                  </a:cubicBezTo>
                  <a:cubicBezTo>
                    <a:pt x="49284" y="78503"/>
                    <a:pt x="49449" y="78834"/>
                    <a:pt x="49350" y="78966"/>
                  </a:cubicBezTo>
                  <a:cubicBezTo>
                    <a:pt x="49184" y="79197"/>
                    <a:pt x="48887" y="79131"/>
                    <a:pt x="48755" y="79329"/>
                  </a:cubicBezTo>
                  <a:cubicBezTo>
                    <a:pt x="47829" y="80321"/>
                    <a:pt x="47135" y="81875"/>
                    <a:pt x="47895" y="83296"/>
                  </a:cubicBezTo>
                  <a:cubicBezTo>
                    <a:pt x="47928" y="83461"/>
                    <a:pt x="48457" y="83957"/>
                    <a:pt x="48457" y="83957"/>
                  </a:cubicBezTo>
                  <a:cubicBezTo>
                    <a:pt x="48589" y="84717"/>
                    <a:pt x="48358" y="84387"/>
                    <a:pt x="47928" y="84783"/>
                  </a:cubicBezTo>
                  <a:cubicBezTo>
                    <a:pt x="47366" y="85312"/>
                    <a:pt x="47366" y="84816"/>
                    <a:pt x="47300" y="85742"/>
                  </a:cubicBezTo>
                  <a:cubicBezTo>
                    <a:pt x="47234" y="86072"/>
                    <a:pt x="47366" y="86733"/>
                    <a:pt x="47399" y="87064"/>
                  </a:cubicBezTo>
                  <a:cubicBezTo>
                    <a:pt x="47598" y="88287"/>
                    <a:pt x="48358" y="87923"/>
                    <a:pt x="48920" y="88915"/>
                  </a:cubicBezTo>
                  <a:cubicBezTo>
                    <a:pt x="49680" y="90105"/>
                    <a:pt x="49746" y="91262"/>
                    <a:pt x="50738" y="92320"/>
                  </a:cubicBezTo>
                  <a:cubicBezTo>
                    <a:pt x="52391" y="94038"/>
                    <a:pt x="52490" y="97278"/>
                    <a:pt x="54605" y="98699"/>
                  </a:cubicBezTo>
                  <a:cubicBezTo>
                    <a:pt x="55663" y="99360"/>
                    <a:pt x="56655" y="99195"/>
                    <a:pt x="57580" y="100219"/>
                  </a:cubicBezTo>
                  <a:cubicBezTo>
                    <a:pt x="58109" y="100781"/>
                    <a:pt x="59167" y="101409"/>
                    <a:pt x="59398" y="102103"/>
                  </a:cubicBezTo>
                  <a:cubicBezTo>
                    <a:pt x="59563" y="102698"/>
                    <a:pt x="59464" y="103756"/>
                    <a:pt x="59530" y="104384"/>
                  </a:cubicBezTo>
                  <a:cubicBezTo>
                    <a:pt x="59530" y="105177"/>
                    <a:pt x="59596" y="105971"/>
                    <a:pt x="59596" y="106797"/>
                  </a:cubicBezTo>
                  <a:lnTo>
                    <a:pt x="59596" y="107590"/>
                  </a:lnTo>
                  <a:lnTo>
                    <a:pt x="59464" y="107656"/>
                  </a:lnTo>
                  <a:cubicBezTo>
                    <a:pt x="59398" y="109276"/>
                    <a:pt x="59993" y="110697"/>
                    <a:pt x="60158" y="112251"/>
                  </a:cubicBezTo>
                  <a:cubicBezTo>
                    <a:pt x="60357" y="113904"/>
                    <a:pt x="59993" y="115688"/>
                    <a:pt x="60224" y="117440"/>
                  </a:cubicBezTo>
                  <a:cubicBezTo>
                    <a:pt x="60390" y="118564"/>
                    <a:pt x="60456" y="119655"/>
                    <a:pt x="60456" y="120845"/>
                  </a:cubicBezTo>
                  <a:cubicBezTo>
                    <a:pt x="60456" y="121903"/>
                    <a:pt x="59927" y="122762"/>
                    <a:pt x="60059" y="123687"/>
                  </a:cubicBezTo>
                  <a:cubicBezTo>
                    <a:pt x="60125" y="124613"/>
                    <a:pt x="60753" y="125406"/>
                    <a:pt x="60885" y="126332"/>
                  </a:cubicBezTo>
                  <a:cubicBezTo>
                    <a:pt x="60918" y="126894"/>
                    <a:pt x="60918" y="127720"/>
                    <a:pt x="61216" y="128216"/>
                  </a:cubicBezTo>
                  <a:cubicBezTo>
                    <a:pt x="61513" y="128745"/>
                    <a:pt x="61580" y="128513"/>
                    <a:pt x="61976" y="128811"/>
                  </a:cubicBezTo>
                  <a:cubicBezTo>
                    <a:pt x="63629" y="130133"/>
                    <a:pt x="63398" y="133339"/>
                    <a:pt x="64257" y="135190"/>
                  </a:cubicBezTo>
                  <a:cubicBezTo>
                    <a:pt x="64620" y="136050"/>
                    <a:pt x="64687" y="136744"/>
                    <a:pt x="64918" y="137537"/>
                  </a:cubicBezTo>
                  <a:cubicBezTo>
                    <a:pt x="65215" y="138529"/>
                    <a:pt x="66207" y="139520"/>
                    <a:pt x="66769" y="140446"/>
                  </a:cubicBezTo>
                  <a:cubicBezTo>
                    <a:pt x="67364" y="141371"/>
                    <a:pt x="67893" y="141867"/>
                    <a:pt x="68951" y="141437"/>
                  </a:cubicBezTo>
                  <a:cubicBezTo>
                    <a:pt x="69347" y="141305"/>
                    <a:pt x="69413" y="140710"/>
                    <a:pt x="70041" y="141074"/>
                  </a:cubicBezTo>
                  <a:cubicBezTo>
                    <a:pt x="70471" y="141305"/>
                    <a:pt x="70537" y="141999"/>
                    <a:pt x="70802" y="142363"/>
                  </a:cubicBezTo>
                  <a:cubicBezTo>
                    <a:pt x="71297" y="143123"/>
                    <a:pt x="71826" y="143222"/>
                    <a:pt x="72620" y="143189"/>
                  </a:cubicBezTo>
                  <a:cubicBezTo>
                    <a:pt x="72983" y="143189"/>
                    <a:pt x="73380" y="143354"/>
                    <a:pt x="73578" y="142991"/>
                  </a:cubicBezTo>
                  <a:cubicBezTo>
                    <a:pt x="73843" y="142231"/>
                    <a:pt x="73082" y="142429"/>
                    <a:pt x="72752" y="142231"/>
                  </a:cubicBezTo>
                  <a:cubicBezTo>
                    <a:pt x="71991" y="141867"/>
                    <a:pt x="71330" y="141503"/>
                    <a:pt x="70868" y="140710"/>
                  </a:cubicBezTo>
                  <a:cubicBezTo>
                    <a:pt x="70636" y="140280"/>
                    <a:pt x="70570" y="139818"/>
                    <a:pt x="70306" y="139454"/>
                  </a:cubicBezTo>
                  <a:cubicBezTo>
                    <a:pt x="69876" y="138826"/>
                    <a:pt x="69645" y="138892"/>
                    <a:pt x="69645" y="138033"/>
                  </a:cubicBezTo>
                  <a:cubicBezTo>
                    <a:pt x="69711" y="136050"/>
                    <a:pt x="71991" y="135322"/>
                    <a:pt x="69810" y="134033"/>
                  </a:cubicBezTo>
                  <a:cubicBezTo>
                    <a:pt x="69050" y="133537"/>
                    <a:pt x="68488" y="133141"/>
                    <a:pt x="69182" y="132215"/>
                  </a:cubicBezTo>
                  <a:cubicBezTo>
                    <a:pt x="69413" y="131852"/>
                    <a:pt x="69876" y="131852"/>
                    <a:pt x="70041" y="131422"/>
                  </a:cubicBezTo>
                  <a:cubicBezTo>
                    <a:pt x="70174" y="131125"/>
                    <a:pt x="69942" y="130629"/>
                    <a:pt x="70041" y="130232"/>
                  </a:cubicBezTo>
                  <a:cubicBezTo>
                    <a:pt x="70339" y="129174"/>
                    <a:pt x="71099" y="129307"/>
                    <a:pt x="70008" y="128579"/>
                  </a:cubicBezTo>
                  <a:cubicBezTo>
                    <a:pt x="69182" y="128084"/>
                    <a:pt x="68587" y="127323"/>
                    <a:pt x="70008" y="127456"/>
                  </a:cubicBezTo>
                  <a:cubicBezTo>
                    <a:pt x="70868" y="127522"/>
                    <a:pt x="71099" y="127885"/>
                    <a:pt x="71165" y="126596"/>
                  </a:cubicBezTo>
                  <a:cubicBezTo>
                    <a:pt x="71165" y="125605"/>
                    <a:pt x="70537" y="124745"/>
                    <a:pt x="71925" y="124679"/>
                  </a:cubicBezTo>
                  <a:cubicBezTo>
                    <a:pt x="72851" y="124613"/>
                    <a:pt x="73743" y="125175"/>
                    <a:pt x="74504" y="124051"/>
                  </a:cubicBezTo>
                  <a:cubicBezTo>
                    <a:pt x="74966" y="123423"/>
                    <a:pt x="74801" y="122332"/>
                    <a:pt x="74504" y="121638"/>
                  </a:cubicBezTo>
                  <a:cubicBezTo>
                    <a:pt x="74107" y="120713"/>
                    <a:pt x="72917" y="119919"/>
                    <a:pt x="74570" y="120085"/>
                  </a:cubicBezTo>
                  <a:cubicBezTo>
                    <a:pt x="75264" y="120151"/>
                    <a:pt x="75660" y="120481"/>
                    <a:pt x="76487" y="120085"/>
                  </a:cubicBezTo>
                  <a:cubicBezTo>
                    <a:pt x="77412" y="119787"/>
                    <a:pt x="77082" y="119787"/>
                    <a:pt x="77313" y="119027"/>
                  </a:cubicBezTo>
                  <a:cubicBezTo>
                    <a:pt x="77412" y="118729"/>
                    <a:pt x="77478" y="118498"/>
                    <a:pt x="77611" y="118168"/>
                  </a:cubicBezTo>
                  <a:cubicBezTo>
                    <a:pt x="77710" y="117936"/>
                    <a:pt x="78007" y="117672"/>
                    <a:pt x="78139" y="117176"/>
                  </a:cubicBezTo>
                  <a:cubicBezTo>
                    <a:pt x="78371" y="116085"/>
                    <a:pt x="78536" y="115391"/>
                    <a:pt x="79296" y="114532"/>
                  </a:cubicBezTo>
                  <a:cubicBezTo>
                    <a:pt x="80453" y="113342"/>
                    <a:pt x="80982" y="112681"/>
                    <a:pt x="80751" y="110863"/>
                  </a:cubicBezTo>
                  <a:cubicBezTo>
                    <a:pt x="80585" y="109276"/>
                    <a:pt x="80585" y="109210"/>
                    <a:pt x="81709" y="108152"/>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39"/>
            <p:cNvSpPr/>
            <p:nvPr/>
          </p:nvSpPr>
          <p:spPr>
            <a:xfrm>
              <a:off x="3017925" y="1042425"/>
              <a:ext cx="3906175" cy="3157475"/>
            </a:xfrm>
            <a:custGeom>
              <a:rect b="b" l="l" r="r" t="t"/>
              <a:pathLst>
                <a:path extrusionOk="0" fill="none" h="126299" w="156247">
                  <a:moveTo>
                    <a:pt x="49350" y="44226"/>
                  </a:moveTo>
                  <a:cubicBezTo>
                    <a:pt x="49119" y="45548"/>
                    <a:pt x="49582" y="46374"/>
                    <a:pt x="49119" y="47697"/>
                  </a:cubicBezTo>
                  <a:cubicBezTo>
                    <a:pt x="48821" y="48754"/>
                    <a:pt x="48987" y="49680"/>
                    <a:pt x="48028" y="49977"/>
                  </a:cubicBezTo>
                  <a:cubicBezTo>
                    <a:pt x="46871" y="50407"/>
                    <a:pt x="46243" y="49415"/>
                    <a:pt x="45318" y="49250"/>
                  </a:cubicBezTo>
                  <a:cubicBezTo>
                    <a:pt x="44128" y="49085"/>
                    <a:pt x="43731" y="50308"/>
                    <a:pt x="42508" y="49977"/>
                  </a:cubicBezTo>
                  <a:cubicBezTo>
                    <a:pt x="41550" y="49812"/>
                    <a:pt x="40327" y="49349"/>
                    <a:pt x="39467" y="48986"/>
                  </a:cubicBezTo>
                  <a:cubicBezTo>
                    <a:pt x="38376" y="48589"/>
                    <a:pt x="37649" y="47531"/>
                    <a:pt x="36492" y="47597"/>
                  </a:cubicBezTo>
                  <a:cubicBezTo>
                    <a:pt x="34774" y="47763"/>
                    <a:pt x="35468" y="48853"/>
                    <a:pt x="35005" y="49911"/>
                  </a:cubicBezTo>
                  <a:cubicBezTo>
                    <a:pt x="34311" y="51795"/>
                    <a:pt x="33385" y="49911"/>
                    <a:pt x="32361" y="49515"/>
                  </a:cubicBezTo>
                  <a:cubicBezTo>
                    <a:pt x="31964" y="49349"/>
                    <a:pt x="31501" y="49581"/>
                    <a:pt x="31204" y="49415"/>
                  </a:cubicBezTo>
                  <a:cubicBezTo>
                    <a:pt x="30642" y="49151"/>
                    <a:pt x="30708" y="48754"/>
                    <a:pt x="30344" y="48424"/>
                  </a:cubicBezTo>
                  <a:cubicBezTo>
                    <a:pt x="29386" y="47763"/>
                    <a:pt x="28295" y="48093"/>
                    <a:pt x="27369" y="47531"/>
                  </a:cubicBezTo>
                  <a:lnTo>
                    <a:pt x="27369" y="47531"/>
                  </a:lnTo>
                  <a:cubicBezTo>
                    <a:pt x="26973" y="47201"/>
                    <a:pt x="26113" y="46870"/>
                    <a:pt x="26047" y="46275"/>
                  </a:cubicBezTo>
                  <a:cubicBezTo>
                    <a:pt x="25882" y="45614"/>
                    <a:pt x="26444" y="45548"/>
                    <a:pt x="26675" y="44953"/>
                  </a:cubicBezTo>
                  <a:cubicBezTo>
                    <a:pt x="27138" y="43466"/>
                    <a:pt x="26576" y="42639"/>
                    <a:pt x="25254" y="42639"/>
                  </a:cubicBezTo>
                  <a:cubicBezTo>
                    <a:pt x="23139" y="42639"/>
                    <a:pt x="21056" y="43300"/>
                    <a:pt x="18941" y="43466"/>
                  </a:cubicBezTo>
                  <a:cubicBezTo>
                    <a:pt x="17685" y="43565"/>
                    <a:pt x="16693" y="43631"/>
                    <a:pt x="15503" y="44292"/>
                  </a:cubicBezTo>
                  <a:cubicBezTo>
                    <a:pt x="14578" y="44788"/>
                    <a:pt x="13850" y="45449"/>
                    <a:pt x="12694" y="45218"/>
                  </a:cubicBezTo>
                  <a:cubicBezTo>
                    <a:pt x="11074" y="44887"/>
                    <a:pt x="11371" y="44623"/>
                    <a:pt x="10281" y="46044"/>
                  </a:cubicBezTo>
                  <a:cubicBezTo>
                    <a:pt x="9355" y="47267"/>
                    <a:pt x="7868" y="47763"/>
                    <a:pt x="7405" y="49349"/>
                  </a:cubicBezTo>
                  <a:cubicBezTo>
                    <a:pt x="7074" y="50308"/>
                    <a:pt x="7240" y="51465"/>
                    <a:pt x="6446" y="52291"/>
                  </a:cubicBezTo>
                  <a:cubicBezTo>
                    <a:pt x="5752" y="53051"/>
                    <a:pt x="4827" y="53778"/>
                    <a:pt x="4133" y="54539"/>
                  </a:cubicBezTo>
                  <a:cubicBezTo>
                    <a:pt x="3736" y="54869"/>
                    <a:pt x="3108" y="55200"/>
                    <a:pt x="2877" y="55696"/>
                  </a:cubicBezTo>
                  <a:cubicBezTo>
                    <a:pt x="2579" y="56191"/>
                    <a:pt x="2811" y="56687"/>
                    <a:pt x="2645" y="57084"/>
                  </a:cubicBezTo>
                  <a:cubicBezTo>
                    <a:pt x="2182" y="58241"/>
                    <a:pt x="926" y="58472"/>
                    <a:pt x="596" y="59728"/>
                  </a:cubicBezTo>
                  <a:cubicBezTo>
                    <a:pt x="365" y="60885"/>
                    <a:pt x="926" y="62207"/>
                    <a:pt x="1092" y="63265"/>
                  </a:cubicBezTo>
                  <a:cubicBezTo>
                    <a:pt x="1224" y="64686"/>
                    <a:pt x="827" y="65413"/>
                    <a:pt x="530" y="66735"/>
                  </a:cubicBezTo>
                  <a:cubicBezTo>
                    <a:pt x="1" y="68983"/>
                    <a:pt x="464" y="71429"/>
                    <a:pt x="1786" y="73181"/>
                  </a:cubicBezTo>
                  <a:cubicBezTo>
                    <a:pt x="2645" y="74338"/>
                    <a:pt x="3802" y="75164"/>
                    <a:pt x="4496" y="76321"/>
                  </a:cubicBezTo>
                  <a:cubicBezTo>
                    <a:pt x="5124" y="77478"/>
                    <a:pt x="5752" y="78370"/>
                    <a:pt x="6711" y="79296"/>
                  </a:cubicBezTo>
                  <a:cubicBezTo>
                    <a:pt x="8099" y="80684"/>
                    <a:pt x="9190" y="80519"/>
                    <a:pt x="10677" y="80023"/>
                  </a:cubicBezTo>
                  <a:cubicBezTo>
                    <a:pt x="11933" y="79527"/>
                    <a:pt x="13156" y="80188"/>
                    <a:pt x="14644" y="79957"/>
                  </a:cubicBezTo>
                  <a:cubicBezTo>
                    <a:pt x="16991" y="79527"/>
                    <a:pt x="19238" y="76883"/>
                    <a:pt x="21288" y="79527"/>
                  </a:cubicBezTo>
                  <a:cubicBezTo>
                    <a:pt x="21585" y="79858"/>
                    <a:pt x="21816" y="80519"/>
                    <a:pt x="22213" y="80684"/>
                  </a:cubicBezTo>
                  <a:cubicBezTo>
                    <a:pt x="22841" y="80849"/>
                    <a:pt x="23072" y="80254"/>
                    <a:pt x="23535" y="80188"/>
                  </a:cubicBezTo>
                  <a:cubicBezTo>
                    <a:pt x="24857" y="80188"/>
                    <a:pt x="25651" y="81180"/>
                    <a:pt x="25651" y="82502"/>
                  </a:cubicBezTo>
                  <a:lnTo>
                    <a:pt x="25651" y="82667"/>
                  </a:lnTo>
                  <a:lnTo>
                    <a:pt x="25585" y="82403"/>
                  </a:lnTo>
                  <a:cubicBezTo>
                    <a:pt x="25717" y="84882"/>
                    <a:pt x="23767" y="86469"/>
                    <a:pt x="25419" y="88584"/>
                  </a:cubicBezTo>
                  <a:cubicBezTo>
                    <a:pt x="26113" y="89576"/>
                    <a:pt x="27204" y="90171"/>
                    <a:pt x="27766" y="91228"/>
                  </a:cubicBezTo>
                  <a:cubicBezTo>
                    <a:pt x="28295" y="92220"/>
                    <a:pt x="28130" y="93377"/>
                    <a:pt x="28526" y="94468"/>
                  </a:cubicBezTo>
                  <a:cubicBezTo>
                    <a:pt x="28923" y="95624"/>
                    <a:pt x="28857" y="96616"/>
                    <a:pt x="29088" y="97839"/>
                  </a:cubicBezTo>
                  <a:cubicBezTo>
                    <a:pt x="29386" y="99492"/>
                    <a:pt x="29485" y="99392"/>
                    <a:pt x="28626" y="100814"/>
                  </a:cubicBezTo>
                  <a:cubicBezTo>
                    <a:pt x="26973" y="103293"/>
                    <a:pt x="27039" y="106268"/>
                    <a:pt x="28692" y="108648"/>
                  </a:cubicBezTo>
                  <a:cubicBezTo>
                    <a:pt x="29386" y="109639"/>
                    <a:pt x="30245" y="111027"/>
                    <a:pt x="30179" y="112350"/>
                  </a:cubicBezTo>
                  <a:cubicBezTo>
                    <a:pt x="30179" y="113936"/>
                    <a:pt x="29716" y="114101"/>
                    <a:pt x="30642" y="115754"/>
                  </a:cubicBezTo>
                  <a:cubicBezTo>
                    <a:pt x="31270" y="116812"/>
                    <a:pt x="31501" y="117969"/>
                    <a:pt x="31964" y="119126"/>
                  </a:cubicBezTo>
                  <a:cubicBezTo>
                    <a:pt x="32427" y="120183"/>
                    <a:pt x="33220" y="121010"/>
                    <a:pt x="33385" y="122266"/>
                  </a:cubicBezTo>
                  <a:cubicBezTo>
                    <a:pt x="33517" y="123423"/>
                    <a:pt x="32989" y="124645"/>
                    <a:pt x="34013" y="125571"/>
                  </a:cubicBezTo>
                  <a:cubicBezTo>
                    <a:pt x="34939" y="126298"/>
                    <a:pt x="36030" y="125571"/>
                    <a:pt x="37120" y="125406"/>
                  </a:cubicBezTo>
                  <a:cubicBezTo>
                    <a:pt x="38674" y="125141"/>
                    <a:pt x="40723" y="124976"/>
                    <a:pt x="42045" y="123984"/>
                  </a:cubicBezTo>
                  <a:cubicBezTo>
                    <a:pt x="42905" y="123257"/>
                    <a:pt x="43368" y="122100"/>
                    <a:pt x="44161" y="121175"/>
                  </a:cubicBezTo>
                  <a:cubicBezTo>
                    <a:pt x="45020" y="120282"/>
                    <a:pt x="45946" y="119621"/>
                    <a:pt x="46408" y="118365"/>
                  </a:cubicBezTo>
                  <a:cubicBezTo>
                    <a:pt x="46706" y="117539"/>
                    <a:pt x="46640" y="116481"/>
                    <a:pt x="46937" y="115655"/>
                  </a:cubicBezTo>
                  <a:cubicBezTo>
                    <a:pt x="47433" y="114498"/>
                    <a:pt x="48524" y="114498"/>
                    <a:pt x="49383" y="113672"/>
                  </a:cubicBezTo>
                  <a:cubicBezTo>
                    <a:pt x="50011" y="112944"/>
                    <a:pt x="50077" y="112118"/>
                    <a:pt x="49912" y="111027"/>
                  </a:cubicBezTo>
                  <a:cubicBezTo>
                    <a:pt x="49747" y="109970"/>
                    <a:pt x="49218" y="109044"/>
                    <a:pt x="49681" y="107986"/>
                  </a:cubicBezTo>
                  <a:cubicBezTo>
                    <a:pt x="50077" y="106995"/>
                    <a:pt x="51333" y="106168"/>
                    <a:pt x="52193" y="105607"/>
                  </a:cubicBezTo>
                  <a:cubicBezTo>
                    <a:pt x="53350" y="104780"/>
                    <a:pt x="54837" y="104020"/>
                    <a:pt x="55366" y="102632"/>
                  </a:cubicBezTo>
                  <a:cubicBezTo>
                    <a:pt x="55829" y="101541"/>
                    <a:pt x="55300" y="100483"/>
                    <a:pt x="55135" y="99326"/>
                  </a:cubicBezTo>
                  <a:cubicBezTo>
                    <a:pt x="55069" y="98170"/>
                    <a:pt x="55234" y="97178"/>
                    <a:pt x="54903" y="96120"/>
                  </a:cubicBezTo>
                  <a:cubicBezTo>
                    <a:pt x="54441" y="94864"/>
                    <a:pt x="54441" y="94633"/>
                    <a:pt x="54507" y="93377"/>
                  </a:cubicBezTo>
                  <a:cubicBezTo>
                    <a:pt x="54606" y="91063"/>
                    <a:pt x="53746" y="88683"/>
                    <a:pt x="56225" y="87361"/>
                  </a:cubicBezTo>
                  <a:lnTo>
                    <a:pt x="56159" y="87295"/>
                  </a:lnTo>
                  <a:cubicBezTo>
                    <a:pt x="57250" y="86469"/>
                    <a:pt x="57878" y="85378"/>
                    <a:pt x="58804" y="84551"/>
                  </a:cubicBezTo>
                  <a:cubicBezTo>
                    <a:pt x="59729" y="83725"/>
                    <a:pt x="60919" y="83064"/>
                    <a:pt x="61679" y="82072"/>
                  </a:cubicBezTo>
                  <a:cubicBezTo>
                    <a:pt x="63266" y="80188"/>
                    <a:pt x="64191" y="77313"/>
                    <a:pt x="65051" y="74900"/>
                  </a:cubicBezTo>
                  <a:cubicBezTo>
                    <a:pt x="65282" y="74073"/>
                    <a:pt x="66075" y="72024"/>
                    <a:pt x="64588" y="71760"/>
                  </a:cubicBezTo>
                  <a:cubicBezTo>
                    <a:pt x="63894" y="71694"/>
                    <a:pt x="62638" y="73082"/>
                    <a:pt x="61778" y="73181"/>
                  </a:cubicBezTo>
                  <a:cubicBezTo>
                    <a:pt x="60985" y="73247"/>
                    <a:pt x="59663" y="73346"/>
                    <a:pt x="58903" y="73181"/>
                  </a:cubicBezTo>
                  <a:cubicBezTo>
                    <a:pt x="57184" y="72850"/>
                    <a:pt x="57713" y="72024"/>
                    <a:pt x="57316" y="70702"/>
                  </a:cubicBezTo>
                  <a:cubicBezTo>
                    <a:pt x="56853" y="68950"/>
                    <a:pt x="54606" y="68785"/>
                    <a:pt x="53746" y="67397"/>
                  </a:cubicBezTo>
                  <a:cubicBezTo>
                    <a:pt x="53284" y="66735"/>
                    <a:pt x="53647" y="65678"/>
                    <a:pt x="53184" y="64851"/>
                  </a:cubicBezTo>
                  <a:cubicBezTo>
                    <a:pt x="52556" y="63926"/>
                    <a:pt x="51962" y="63926"/>
                    <a:pt x="51631" y="62769"/>
                  </a:cubicBezTo>
                  <a:cubicBezTo>
                    <a:pt x="51466" y="61943"/>
                    <a:pt x="51631" y="61050"/>
                    <a:pt x="51400" y="60224"/>
                  </a:cubicBezTo>
                  <a:cubicBezTo>
                    <a:pt x="51168" y="59067"/>
                    <a:pt x="50375" y="58736"/>
                    <a:pt x="49681" y="57910"/>
                  </a:cubicBezTo>
                  <a:cubicBezTo>
                    <a:pt x="49053" y="56985"/>
                    <a:pt x="48821" y="56092"/>
                    <a:pt x="48425" y="55034"/>
                  </a:cubicBezTo>
                  <a:cubicBezTo>
                    <a:pt x="48127" y="54109"/>
                    <a:pt x="47334" y="53283"/>
                    <a:pt x="47202" y="52291"/>
                  </a:cubicBezTo>
                  <a:cubicBezTo>
                    <a:pt x="47731" y="52126"/>
                    <a:pt x="49449" y="53217"/>
                    <a:pt x="49912" y="53613"/>
                  </a:cubicBezTo>
                  <a:cubicBezTo>
                    <a:pt x="50705" y="54440"/>
                    <a:pt x="51333" y="56158"/>
                    <a:pt x="51862" y="57249"/>
                  </a:cubicBezTo>
                  <a:cubicBezTo>
                    <a:pt x="52325" y="58142"/>
                    <a:pt x="53118" y="59298"/>
                    <a:pt x="53350" y="60290"/>
                  </a:cubicBezTo>
                  <a:cubicBezTo>
                    <a:pt x="53581" y="61546"/>
                    <a:pt x="53052" y="62042"/>
                    <a:pt x="54209" y="62868"/>
                  </a:cubicBezTo>
                  <a:cubicBezTo>
                    <a:pt x="54672" y="63199"/>
                    <a:pt x="55135" y="63199"/>
                    <a:pt x="55630" y="63695"/>
                  </a:cubicBezTo>
                  <a:cubicBezTo>
                    <a:pt x="55928" y="64025"/>
                    <a:pt x="56159" y="64587"/>
                    <a:pt x="56391" y="64984"/>
                  </a:cubicBezTo>
                  <a:cubicBezTo>
                    <a:pt x="57019" y="65975"/>
                    <a:pt x="57647" y="66967"/>
                    <a:pt x="57878" y="68223"/>
                  </a:cubicBezTo>
                  <a:cubicBezTo>
                    <a:pt x="57944" y="69115"/>
                    <a:pt x="57581" y="70272"/>
                    <a:pt x="58572" y="70603"/>
                  </a:cubicBezTo>
                  <a:cubicBezTo>
                    <a:pt x="59432" y="70867"/>
                    <a:pt x="61150" y="69776"/>
                    <a:pt x="61944" y="69611"/>
                  </a:cubicBezTo>
                  <a:cubicBezTo>
                    <a:pt x="63431" y="69281"/>
                    <a:pt x="64985" y="69545"/>
                    <a:pt x="65910" y="68223"/>
                  </a:cubicBezTo>
                  <a:cubicBezTo>
                    <a:pt x="66703" y="67231"/>
                    <a:pt x="67001" y="66570"/>
                    <a:pt x="68026" y="65744"/>
                  </a:cubicBezTo>
                  <a:cubicBezTo>
                    <a:pt x="68951" y="65083"/>
                    <a:pt x="69910" y="64323"/>
                    <a:pt x="70769" y="63529"/>
                  </a:cubicBezTo>
                  <a:cubicBezTo>
                    <a:pt x="71364" y="62934"/>
                    <a:pt x="72852" y="61216"/>
                    <a:pt x="72852" y="60224"/>
                  </a:cubicBezTo>
                  <a:cubicBezTo>
                    <a:pt x="72852" y="58736"/>
                    <a:pt x="70604" y="58406"/>
                    <a:pt x="69744" y="57646"/>
                  </a:cubicBezTo>
                  <a:cubicBezTo>
                    <a:pt x="68885" y="56819"/>
                    <a:pt x="69050" y="55431"/>
                    <a:pt x="67794" y="56489"/>
                  </a:cubicBezTo>
                  <a:cubicBezTo>
                    <a:pt x="67001" y="57249"/>
                    <a:pt x="67067" y="58472"/>
                    <a:pt x="65679" y="58142"/>
                  </a:cubicBezTo>
                  <a:cubicBezTo>
                    <a:pt x="65381" y="58075"/>
                    <a:pt x="64423" y="57249"/>
                    <a:pt x="64258" y="56919"/>
                  </a:cubicBezTo>
                  <a:cubicBezTo>
                    <a:pt x="63894" y="56257"/>
                    <a:pt x="64423" y="55927"/>
                    <a:pt x="64191" y="55266"/>
                  </a:cubicBezTo>
                  <a:cubicBezTo>
                    <a:pt x="63894" y="54671"/>
                    <a:pt x="62704" y="54605"/>
                    <a:pt x="62241" y="54109"/>
                  </a:cubicBezTo>
                  <a:cubicBezTo>
                    <a:pt x="61712" y="53613"/>
                    <a:pt x="61448" y="52688"/>
                    <a:pt x="61217" y="52060"/>
                  </a:cubicBezTo>
                  <a:lnTo>
                    <a:pt x="61084" y="51795"/>
                  </a:lnTo>
                  <a:cubicBezTo>
                    <a:pt x="61382" y="50242"/>
                    <a:pt x="62638" y="50804"/>
                    <a:pt x="63266" y="51564"/>
                  </a:cubicBezTo>
                  <a:cubicBezTo>
                    <a:pt x="64191" y="52688"/>
                    <a:pt x="64191" y="53448"/>
                    <a:pt x="65514" y="54043"/>
                  </a:cubicBezTo>
                  <a:cubicBezTo>
                    <a:pt x="66472" y="54440"/>
                    <a:pt x="67563" y="55001"/>
                    <a:pt x="68555" y="54935"/>
                  </a:cubicBezTo>
                  <a:cubicBezTo>
                    <a:pt x="69116" y="54836"/>
                    <a:pt x="69348" y="54043"/>
                    <a:pt x="70108" y="54539"/>
                  </a:cubicBezTo>
                  <a:cubicBezTo>
                    <a:pt x="70670" y="54935"/>
                    <a:pt x="70372" y="55530"/>
                    <a:pt x="70670" y="55927"/>
                  </a:cubicBezTo>
                  <a:cubicBezTo>
                    <a:pt x="71364" y="56588"/>
                    <a:pt x="72785" y="56257"/>
                    <a:pt x="73645" y="56324"/>
                  </a:cubicBezTo>
                  <a:cubicBezTo>
                    <a:pt x="74405" y="56423"/>
                    <a:pt x="75264" y="56819"/>
                    <a:pt x="75992" y="56819"/>
                  </a:cubicBezTo>
                  <a:cubicBezTo>
                    <a:pt x="77314" y="56819"/>
                    <a:pt x="78537" y="55663"/>
                    <a:pt x="79892" y="56588"/>
                  </a:cubicBezTo>
                  <a:cubicBezTo>
                    <a:pt x="80586" y="57150"/>
                    <a:pt x="80652" y="58307"/>
                    <a:pt x="81280" y="59133"/>
                  </a:cubicBezTo>
                  <a:cubicBezTo>
                    <a:pt x="81512" y="59398"/>
                    <a:pt x="81743" y="59398"/>
                    <a:pt x="81974" y="59629"/>
                  </a:cubicBezTo>
                  <a:cubicBezTo>
                    <a:pt x="82074" y="59893"/>
                    <a:pt x="81908" y="60290"/>
                    <a:pt x="81974" y="60455"/>
                  </a:cubicBezTo>
                  <a:cubicBezTo>
                    <a:pt x="82371" y="61116"/>
                    <a:pt x="82536" y="61447"/>
                    <a:pt x="83230" y="61546"/>
                  </a:cubicBezTo>
                  <a:cubicBezTo>
                    <a:pt x="84652" y="61777"/>
                    <a:pt x="83627" y="60885"/>
                    <a:pt x="84553" y="60455"/>
                  </a:cubicBezTo>
                  <a:cubicBezTo>
                    <a:pt x="85577" y="59959"/>
                    <a:pt x="85478" y="61116"/>
                    <a:pt x="85478" y="61877"/>
                  </a:cubicBezTo>
                  <a:cubicBezTo>
                    <a:pt x="85478" y="62604"/>
                    <a:pt x="85114" y="63430"/>
                    <a:pt x="85181" y="64157"/>
                  </a:cubicBezTo>
                  <a:cubicBezTo>
                    <a:pt x="85247" y="65149"/>
                    <a:pt x="85974" y="65479"/>
                    <a:pt x="86337" y="66405"/>
                  </a:cubicBezTo>
                  <a:cubicBezTo>
                    <a:pt x="86833" y="67231"/>
                    <a:pt x="86437" y="68124"/>
                    <a:pt x="86833" y="69049"/>
                  </a:cubicBezTo>
                  <a:cubicBezTo>
                    <a:pt x="87131" y="69942"/>
                    <a:pt x="87924" y="70437"/>
                    <a:pt x="88222" y="71429"/>
                  </a:cubicBezTo>
                  <a:cubicBezTo>
                    <a:pt x="88783" y="73016"/>
                    <a:pt x="89378" y="74239"/>
                    <a:pt x="90106" y="75726"/>
                  </a:cubicBezTo>
                  <a:lnTo>
                    <a:pt x="90006" y="75462"/>
                  </a:lnTo>
                  <a:cubicBezTo>
                    <a:pt x="90734" y="76619"/>
                    <a:pt x="91560" y="74966"/>
                    <a:pt x="92056" y="74404"/>
                  </a:cubicBezTo>
                  <a:cubicBezTo>
                    <a:pt x="92981" y="73247"/>
                    <a:pt x="92519" y="73247"/>
                    <a:pt x="92585" y="71694"/>
                  </a:cubicBezTo>
                  <a:cubicBezTo>
                    <a:pt x="92651" y="70537"/>
                    <a:pt x="92915" y="69281"/>
                    <a:pt x="92981" y="68124"/>
                  </a:cubicBezTo>
                  <a:cubicBezTo>
                    <a:pt x="93047" y="66735"/>
                    <a:pt x="93907" y="66405"/>
                    <a:pt x="94865" y="65479"/>
                  </a:cubicBezTo>
                  <a:cubicBezTo>
                    <a:pt x="95626" y="64686"/>
                    <a:pt x="96815" y="64025"/>
                    <a:pt x="97410" y="63033"/>
                  </a:cubicBezTo>
                  <a:cubicBezTo>
                    <a:pt x="98204" y="61877"/>
                    <a:pt x="98038" y="61447"/>
                    <a:pt x="99228" y="60621"/>
                  </a:cubicBezTo>
                  <a:cubicBezTo>
                    <a:pt x="99923" y="60125"/>
                    <a:pt x="101245" y="59232"/>
                    <a:pt x="102170" y="59728"/>
                  </a:cubicBezTo>
                  <a:cubicBezTo>
                    <a:pt x="102897" y="60059"/>
                    <a:pt x="102501" y="60290"/>
                    <a:pt x="102798" y="60786"/>
                  </a:cubicBezTo>
                  <a:cubicBezTo>
                    <a:pt x="103195" y="61381"/>
                    <a:pt x="103426" y="61612"/>
                    <a:pt x="103988" y="62108"/>
                  </a:cubicBezTo>
                  <a:cubicBezTo>
                    <a:pt x="104914" y="63033"/>
                    <a:pt x="105310" y="63860"/>
                    <a:pt x="105608" y="65182"/>
                  </a:cubicBezTo>
                  <a:cubicBezTo>
                    <a:pt x="105773" y="66008"/>
                    <a:pt x="105542" y="67562"/>
                    <a:pt x="106632" y="67562"/>
                  </a:cubicBezTo>
                  <a:cubicBezTo>
                    <a:pt x="107657" y="67562"/>
                    <a:pt x="107558" y="65579"/>
                    <a:pt x="108417" y="65909"/>
                  </a:cubicBezTo>
                  <a:cubicBezTo>
                    <a:pt x="108880" y="66174"/>
                    <a:pt x="109277" y="68388"/>
                    <a:pt x="109508" y="68950"/>
                  </a:cubicBezTo>
                  <a:cubicBezTo>
                    <a:pt x="110368" y="70768"/>
                    <a:pt x="110764" y="72520"/>
                    <a:pt x="110698" y="74569"/>
                  </a:cubicBezTo>
                  <a:cubicBezTo>
                    <a:pt x="110698" y="75561"/>
                    <a:pt x="110467" y="76321"/>
                    <a:pt x="110830" y="77213"/>
                  </a:cubicBezTo>
                  <a:cubicBezTo>
                    <a:pt x="111326" y="78106"/>
                    <a:pt x="112252" y="78932"/>
                    <a:pt x="112780" y="79924"/>
                  </a:cubicBezTo>
                  <a:cubicBezTo>
                    <a:pt x="113276" y="80849"/>
                    <a:pt x="113574" y="82072"/>
                    <a:pt x="114268" y="82833"/>
                  </a:cubicBezTo>
                  <a:cubicBezTo>
                    <a:pt x="115127" y="83824"/>
                    <a:pt x="116218" y="84386"/>
                    <a:pt x="116152" y="82899"/>
                  </a:cubicBezTo>
                  <a:cubicBezTo>
                    <a:pt x="116053" y="82006"/>
                    <a:pt x="115821" y="80420"/>
                    <a:pt x="115590" y="79593"/>
                  </a:cubicBezTo>
                  <a:cubicBezTo>
                    <a:pt x="115226" y="78436"/>
                    <a:pt x="113970" y="78205"/>
                    <a:pt x="113177" y="77280"/>
                  </a:cubicBezTo>
                  <a:cubicBezTo>
                    <a:pt x="111326" y="75396"/>
                    <a:pt x="111161" y="74173"/>
                    <a:pt x="111458" y="71594"/>
                  </a:cubicBezTo>
                  <a:cubicBezTo>
                    <a:pt x="111690" y="70041"/>
                    <a:pt x="112086" y="70107"/>
                    <a:pt x="113276" y="70768"/>
                  </a:cubicBezTo>
                  <a:cubicBezTo>
                    <a:pt x="114598" y="71528"/>
                    <a:pt x="114830" y="71859"/>
                    <a:pt x="115458" y="73016"/>
                  </a:cubicBezTo>
                  <a:cubicBezTo>
                    <a:pt x="115590" y="73346"/>
                    <a:pt x="116086" y="73743"/>
                    <a:pt x="116218" y="74007"/>
                  </a:cubicBezTo>
                  <a:cubicBezTo>
                    <a:pt x="116317" y="74239"/>
                    <a:pt x="116449" y="75396"/>
                    <a:pt x="116615" y="75462"/>
                  </a:cubicBezTo>
                  <a:cubicBezTo>
                    <a:pt x="117540" y="76222"/>
                    <a:pt x="118102" y="74734"/>
                    <a:pt x="118565" y="74239"/>
                  </a:cubicBezTo>
                  <a:cubicBezTo>
                    <a:pt x="119358" y="73247"/>
                    <a:pt x="120515" y="72917"/>
                    <a:pt x="120746" y="71594"/>
                  </a:cubicBezTo>
                  <a:cubicBezTo>
                    <a:pt x="120912" y="70603"/>
                    <a:pt x="120680" y="68719"/>
                    <a:pt x="120218" y="67958"/>
                  </a:cubicBezTo>
                  <a:cubicBezTo>
                    <a:pt x="119193" y="66240"/>
                    <a:pt x="115458" y="63926"/>
                    <a:pt x="117177" y="61546"/>
                  </a:cubicBezTo>
                  <a:cubicBezTo>
                    <a:pt x="117871" y="60554"/>
                    <a:pt x="119127" y="60554"/>
                    <a:pt x="119986" y="61216"/>
                  </a:cubicBezTo>
                  <a:cubicBezTo>
                    <a:pt x="120284" y="61381"/>
                    <a:pt x="120052" y="62538"/>
                    <a:pt x="121077" y="62108"/>
                  </a:cubicBezTo>
                  <a:cubicBezTo>
                    <a:pt x="121308" y="62042"/>
                    <a:pt x="121308" y="61116"/>
                    <a:pt x="121705" y="60885"/>
                  </a:cubicBezTo>
                  <a:cubicBezTo>
                    <a:pt x="122002" y="60621"/>
                    <a:pt x="122564" y="60786"/>
                    <a:pt x="122862" y="60621"/>
                  </a:cubicBezTo>
                  <a:cubicBezTo>
                    <a:pt x="123490" y="60389"/>
                    <a:pt x="123721" y="59728"/>
                    <a:pt x="124415" y="59629"/>
                  </a:cubicBezTo>
                  <a:lnTo>
                    <a:pt x="124250" y="59629"/>
                  </a:lnTo>
                  <a:cubicBezTo>
                    <a:pt x="128084" y="58968"/>
                    <a:pt x="128878" y="54274"/>
                    <a:pt x="129109" y="50969"/>
                  </a:cubicBezTo>
                  <a:cubicBezTo>
                    <a:pt x="127622" y="50903"/>
                    <a:pt x="128779" y="50143"/>
                    <a:pt x="128712" y="49415"/>
                  </a:cubicBezTo>
                  <a:cubicBezTo>
                    <a:pt x="128646" y="48820"/>
                    <a:pt x="127324" y="47498"/>
                    <a:pt x="126927" y="47002"/>
                  </a:cubicBezTo>
                  <a:cubicBezTo>
                    <a:pt x="126531" y="46507"/>
                    <a:pt x="125275" y="45449"/>
                    <a:pt x="125110" y="44854"/>
                  </a:cubicBezTo>
                  <a:cubicBezTo>
                    <a:pt x="124977" y="43862"/>
                    <a:pt x="126299" y="43201"/>
                    <a:pt x="126828" y="42639"/>
                  </a:cubicBezTo>
                  <a:cubicBezTo>
                    <a:pt x="126068" y="41813"/>
                    <a:pt x="124878" y="42805"/>
                    <a:pt x="123953" y="42474"/>
                  </a:cubicBezTo>
                  <a:cubicBezTo>
                    <a:pt x="123556" y="42309"/>
                    <a:pt x="122002" y="41086"/>
                    <a:pt x="122002" y="40656"/>
                  </a:cubicBezTo>
                  <a:cubicBezTo>
                    <a:pt x="122002" y="40094"/>
                    <a:pt x="124019" y="38442"/>
                    <a:pt x="124581" y="38508"/>
                  </a:cubicBezTo>
                  <a:cubicBezTo>
                    <a:pt x="125837" y="38772"/>
                    <a:pt x="124415" y="40425"/>
                    <a:pt x="125506" y="40821"/>
                  </a:cubicBezTo>
                  <a:cubicBezTo>
                    <a:pt x="126828" y="41317"/>
                    <a:pt x="127060" y="38607"/>
                    <a:pt x="128481" y="40590"/>
                  </a:cubicBezTo>
                  <a:cubicBezTo>
                    <a:pt x="128878" y="41086"/>
                    <a:pt x="128547" y="41251"/>
                    <a:pt x="129175" y="41813"/>
                  </a:cubicBezTo>
                  <a:cubicBezTo>
                    <a:pt x="129638" y="42210"/>
                    <a:pt x="130035" y="42144"/>
                    <a:pt x="130431" y="42805"/>
                  </a:cubicBezTo>
                  <a:cubicBezTo>
                    <a:pt x="130960" y="43697"/>
                    <a:pt x="130663" y="44523"/>
                    <a:pt x="130960" y="45350"/>
                  </a:cubicBezTo>
                  <a:cubicBezTo>
                    <a:pt x="131191" y="46110"/>
                    <a:pt x="131059" y="46110"/>
                    <a:pt x="131919" y="46110"/>
                  </a:cubicBezTo>
                  <a:cubicBezTo>
                    <a:pt x="132051" y="46110"/>
                    <a:pt x="133142" y="45680"/>
                    <a:pt x="133307" y="45614"/>
                  </a:cubicBezTo>
                  <a:cubicBezTo>
                    <a:pt x="135885" y="43565"/>
                    <a:pt x="130894" y="41912"/>
                    <a:pt x="130497" y="40260"/>
                  </a:cubicBezTo>
                  <a:cubicBezTo>
                    <a:pt x="130332" y="39169"/>
                    <a:pt x="131357" y="38838"/>
                    <a:pt x="131423" y="37780"/>
                  </a:cubicBezTo>
                  <a:cubicBezTo>
                    <a:pt x="131522" y="36789"/>
                    <a:pt x="130795" y="35301"/>
                    <a:pt x="132679" y="35863"/>
                  </a:cubicBezTo>
                  <a:cubicBezTo>
                    <a:pt x="133241" y="36029"/>
                    <a:pt x="133076" y="36789"/>
                    <a:pt x="133869" y="36690"/>
                  </a:cubicBezTo>
                  <a:cubicBezTo>
                    <a:pt x="134728" y="36624"/>
                    <a:pt x="134563" y="36293"/>
                    <a:pt x="134563" y="35533"/>
                  </a:cubicBezTo>
                  <a:cubicBezTo>
                    <a:pt x="134629" y="35037"/>
                    <a:pt x="134232" y="34475"/>
                    <a:pt x="134332" y="33880"/>
                  </a:cubicBezTo>
                  <a:cubicBezTo>
                    <a:pt x="134398" y="33219"/>
                    <a:pt x="134728" y="32822"/>
                    <a:pt x="134860" y="32227"/>
                  </a:cubicBezTo>
                  <a:cubicBezTo>
                    <a:pt x="135092" y="31335"/>
                    <a:pt x="135191" y="30343"/>
                    <a:pt x="135323" y="29352"/>
                  </a:cubicBezTo>
                  <a:cubicBezTo>
                    <a:pt x="135654" y="28030"/>
                    <a:pt x="135257" y="27964"/>
                    <a:pt x="134629" y="26807"/>
                  </a:cubicBezTo>
                  <a:cubicBezTo>
                    <a:pt x="133869" y="25551"/>
                    <a:pt x="133869" y="24890"/>
                    <a:pt x="132381" y="24394"/>
                  </a:cubicBezTo>
                  <a:cubicBezTo>
                    <a:pt x="131423" y="24162"/>
                    <a:pt x="130563" y="24394"/>
                    <a:pt x="129704" y="24162"/>
                  </a:cubicBezTo>
                  <a:cubicBezTo>
                    <a:pt x="129109" y="23997"/>
                    <a:pt x="129109" y="23832"/>
                    <a:pt x="128613" y="23567"/>
                  </a:cubicBezTo>
                  <a:cubicBezTo>
                    <a:pt x="128382" y="23402"/>
                    <a:pt x="127688" y="23072"/>
                    <a:pt x="127522" y="22906"/>
                  </a:cubicBezTo>
                  <a:cubicBezTo>
                    <a:pt x="126927" y="22510"/>
                    <a:pt x="127060" y="23072"/>
                    <a:pt x="126927" y="22179"/>
                  </a:cubicBezTo>
                  <a:cubicBezTo>
                    <a:pt x="126828" y="21749"/>
                    <a:pt x="127060" y="20923"/>
                    <a:pt x="127225" y="20526"/>
                  </a:cubicBezTo>
                  <a:cubicBezTo>
                    <a:pt x="127622" y="19700"/>
                    <a:pt x="128250" y="18213"/>
                    <a:pt x="129109" y="17882"/>
                  </a:cubicBezTo>
                  <a:cubicBezTo>
                    <a:pt x="129506" y="17717"/>
                    <a:pt x="130365" y="17816"/>
                    <a:pt x="130828" y="17882"/>
                  </a:cubicBezTo>
                  <a:cubicBezTo>
                    <a:pt x="131291" y="17981"/>
                    <a:pt x="131919" y="18477"/>
                    <a:pt x="132282" y="18477"/>
                  </a:cubicBezTo>
                  <a:cubicBezTo>
                    <a:pt x="132910" y="18477"/>
                    <a:pt x="133076" y="17981"/>
                    <a:pt x="133538" y="17816"/>
                  </a:cubicBezTo>
                  <a:cubicBezTo>
                    <a:pt x="134398" y="17651"/>
                    <a:pt x="134563" y="18213"/>
                    <a:pt x="135191" y="18378"/>
                  </a:cubicBezTo>
                  <a:cubicBezTo>
                    <a:pt x="135654" y="18543"/>
                    <a:pt x="136282" y="18808"/>
                    <a:pt x="136811" y="18543"/>
                  </a:cubicBezTo>
                  <a:cubicBezTo>
                    <a:pt x="137835" y="18213"/>
                    <a:pt x="137273" y="18312"/>
                    <a:pt x="137273" y="17552"/>
                  </a:cubicBezTo>
                  <a:cubicBezTo>
                    <a:pt x="137273" y="16990"/>
                    <a:pt x="136976" y="14907"/>
                    <a:pt x="138463" y="15734"/>
                  </a:cubicBezTo>
                  <a:cubicBezTo>
                    <a:pt x="139157" y="16163"/>
                    <a:pt x="139389" y="18147"/>
                    <a:pt x="140645" y="16891"/>
                  </a:cubicBezTo>
                  <a:cubicBezTo>
                    <a:pt x="141108" y="16560"/>
                    <a:pt x="140711" y="15734"/>
                    <a:pt x="141273" y="15403"/>
                  </a:cubicBezTo>
                  <a:cubicBezTo>
                    <a:pt x="141967" y="14907"/>
                    <a:pt x="142430" y="15403"/>
                    <a:pt x="142529" y="16064"/>
                  </a:cubicBezTo>
                  <a:cubicBezTo>
                    <a:pt x="142661" y="16824"/>
                    <a:pt x="141967" y="17056"/>
                    <a:pt x="141802" y="17651"/>
                  </a:cubicBezTo>
                  <a:cubicBezTo>
                    <a:pt x="141669" y="18378"/>
                    <a:pt x="142033" y="18808"/>
                    <a:pt x="141901" y="19469"/>
                  </a:cubicBezTo>
                  <a:cubicBezTo>
                    <a:pt x="141736" y="20130"/>
                    <a:pt x="140942" y="19700"/>
                    <a:pt x="141041" y="20593"/>
                  </a:cubicBezTo>
                  <a:cubicBezTo>
                    <a:pt x="141041" y="21088"/>
                    <a:pt x="141802" y="21683"/>
                    <a:pt x="142033" y="22014"/>
                  </a:cubicBezTo>
                  <a:cubicBezTo>
                    <a:pt x="142826" y="23072"/>
                    <a:pt x="143620" y="24162"/>
                    <a:pt x="144545" y="25055"/>
                  </a:cubicBezTo>
                  <a:cubicBezTo>
                    <a:pt x="144942" y="25485"/>
                    <a:pt x="146727" y="27468"/>
                    <a:pt x="147289" y="27203"/>
                  </a:cubicBezTo>
                  <a:cubicBezTo>
                    <a:pt x="148049" y="26873"/>
                    <a:pt x="147189" y="26311"/>
                    <a:pt x="147189" y="25980"/>
                  </a:cubicBezTo>
                  <a:cubicBezTo>
                    <a:pt x="147189" y="25716"/>
                    <a:pt x="147123" y="25551"/>
                    <a:pt x="147123" y="25319"/>
                  </a:cubicBezTo>
                  <a:cubicBezTo>
                    <a:pt x="147189" y="24890"/>
                    <a:pt x="147652" y="24890"/>
                    <a:pt x="147751" y="24658"/>
                  </a:cubicBezTo>
                  <a:cubicBezTo>
                    <a:pt x="147884" y="24063"/>
                    <a:pt x="147586" y="23733"/>
                    <a:pt x="147520" y="23072"/>
                  </a:cubicBezTo>
                  <a:cubicBezTo>
                    <a:pt x="147520" y="22906"/>
                    <a:pt x="148049" y="22840"/>
                    <a:pt x="148049" y="22344"/>
                  </a:cubicBezTo>
                  <a:cubicBezTo>
                    <a:pt x="147983" y="22014"/>
                    <a:pt x="147520" y="21749"/>
                    <a:pt x="147421" y="21518"/>
                  </a:cubicBezTo>
                  <a:cubicBezTo>
                    <a:pt x="147189" y="21022"/>
                    <a:pt x="147123" y="20196"/>
                    <a:pt x="146727" y="19865"/>
                  </a:cubicBezTo>
                  <a:cubicBezTo>
                    <a:pt x="146165" y="19105"/>
                    <a:pt x="145570" y="19535"/>
                    <a:pt x="144942" y="19105"/>
                  </a:cubicBezTo>
                  <a:cubicBezTo>
                    <a:pt x="143686" y="18213"/>
                    <a:pt x="144215" y="16957"/>
                    <a:pt x="145570" y="17056"/>
                  </a:cubicBezTo>
                  <a:cubicBezTo>
                    <a:pt x="146264" y="17122"/>
                    <a:pt x="146661" y="17618"/>
                    <a:pt x="147355" y="17618"/>
                  </a:cubicBezTo>
                  <a:cubicBezTo>
                    <a:pt x="147884" y="17552"/>
                    <a:pt x="148611" y="17056"/>
                    <a:pt x="149074" y="16891"/>
                  </a:cubicBezTo>
                  <a:lnTo>
                    <a:pt x="148974" y="16891"/>
                  </a:lnTo>
                  <a:cubicBezTo>
                    <a:pt x="149933" y="16296"/>
                    <a:pt x="149702" y="15238"/>
                    <a:pt x="150925" y="15007"/>
                  </a:cubicBezTo>
                  <a:cubicBezTo>
                    <a:pt x="151883" y="14841"/>
                    <a:pt x="153271" y="15238"/>
                    <a:pt x="151949" y="14015"/>
                  </a:cubicBezTo>
                  <a:cubicBezTo>
                    <a:pt x="151553" y="13519"/>
                    <a:pt x="148908" y="12693"/>
                    <a:pt x="150627" y="11767"/>
                  </a:cubicBezTo>
                  <a:cubicBezTo>
                    <a:pt x="151553" y="11271"/>
                    <a:pt x="153437" y="12924"/>
                    <a:pt x="154362" y="13023"/>
                  </a:cubicBezTo>
                  <a:cubicBezTo>
                    <a:pt x="154693" y="13089"/>
                    <a:pt x="155387" y="13255"/>
                    <a:pt x="155618" y="13023"/>
                  </a:cubicBezTo>
                  <a:cubicBezTo>
                    <a:pt x="156246" y="12362"/>
                    <a:pt x="155453" y="12263"/>
                    <a:pt x="155321" y="11767"/>
                  </a:cubicBezTo>
                  <a:cubicBezTo>
                    <a:pt x="154594" y="10214"/>
                    <a:pt x="154296" y="10544"/>
                    <a:pt x="152809" y="10214"/>
                  </a:cubicBezTo>
                  <a:cubicBezTo>
                    <a:pt x="150627" y="9652"/>
                    <a:pt x="148280" y="9553"/>
                    <a:pt x="146198" y="8726"/>
                  </a:cubicBezTo>
                  <a:cubicBezTo>
                    <a:pt x="143752" y="7900"/>
                    <a:pt x="139719" y="6413"/>
                    <a:pt x="137141" y="7173"/>
                  </a:cubicBezTo>
                  <a:cubicBezTo>
                    <a:pt x="137306" y="7503"/>
                    <a:pt x="137538" y="7999"/>
                    <a:pt x="137670" y="8231"/>
                  </a:cubicBezTo>
                  <a:cubicBezTo>
                    <a:pt x="136811" y="8660"/>
                    <a:pt x="135885" y="7669"/>
                    <a:pt x="135026" y="7404"/>
                  </a:cubicBezTo>
                  <a:cubicBezTo>
                    <a:pt x="133869" y="7173"/>
                    <a:pt x="132447" y="7404"/>
                    <a:pt x="131291" y="7503"/>
                  </a:cubicBezTo>
                  <a:cubicBezTo>
                    <a:pt x="129968" y="7503"/>
                    <a:pt x="129506" y="7173"/>
                    <a:pt x="128250" y="6677"/>
                  </a:cubicBezTo>
                  <a:cubicBezTo>
                    <a:pt x="127159" y="6247"/>
                    <a:pt x="125671" y="6512"/>
                    <a:pt x="124515" y="6413"/>
                  </a:cubicBezTo>
                  <a:cubicBezTo>
                    <a:pt x="122796" y="6413"/>
                    <a:pt x="122168" y="6346"/>
                    <a:pt x="120746" y="5421"/>
                  </a:cubicBezTo>
                  <a:cubicBezTo>
                    <a:pt x="119127" y="4429"/>
                    <a:pt x="117639" y="4528"/>
                    <a:pt x="115854" y="4528"/>
                  </a:cubicBezTo>
                  <a:cubicBezTo>
                    <a:pt x="114995" y="4528"/>
                    <a:pt x="113574" y="4264"/>
                    <a:pt x="112946" y="4859"/>
                  </a:cubicBezTo>
                  <a:cubicBezTo>
                    <a:pt x="112252" y="5421"/>
                    <a:pt x="113045" y="5851"/>
                    <a:pt x="111954" y="6082"/>
                  </a:cubicBezTo>
                  <a:cubicBezTo>
                    <a:pt x="111458" y="6181"/>
                    <a:pt x="110764" y="5851"/>
                    <a:pt x="110301" y="5851"/>
                  </a:cubicBezTo>
                  <a:cubicBezTo>
                    <a:pt x="109277" y="5851"/>
                    <a:pt x="109442" y="6247"/>
                    <a:pt x="108682" y="6512"/>
                  </a:cubicBezTo>
                  <a:cubicBezTo>
                    <a:pt x="107591" y="6842"/>
                    <a:pt x="106963" y="5917"/>
                    <a:pt x="106236" y="5355"/>
                  </a:cubicBezTo>
                  <a:cubicBezTo>
                    <a:pt x="104914" y="4264"/>
                    <a:pt x="102732" y="3537"/>
                    <a:pt x="101013" y="3603"/>
                  </a:cubicBezTo>
                  <a:cubicBezTo>
                    <a:pt x="100385" y="3702"/>
                    <a:pt x="99923" y="4198"/>
                    <a:pt x="99162" y="4264"/>
                  </a:cubicBezTo>
                  <a:cubicBezTo>
                    <a:pt x="98138" y="4363"/>
                    <a:pt x="97113" y="3702"/>
                    <a:pt x="96022" y="3603"/>
                  </a:cubicBezTo>
                  <a:cubicBezTo>
                    <a:pt x="94237" y="3537"/>
                    <a:pt x="92221" y="4694"/>
                    <a:pt x="90502" y="4099"/>
                  </a:cubicBezTo>
                  <a:cubicBezTo>
                    <a:pt x="90734" y="3107"/>
                    <a:pt x="92287" y="3603"/>
                    <a:pt x="92287" y="2380"/>
                  </a:cubicBezTo>
                  <a:cubicBezTo>
                    <a:pt x="92287" y="1388"/>
                    <a:pt x="91130" y="1223"/>
                    <a:pt x="90403" y="1289"/>
                  </a:cubicBezTo>
                  <a:lnTo>
                    <a:pt x="90502" y="1289"/>
                  </a:lnTo>
                  <a:cubicBezTo>
                    <a:pt x="89643" y="1289"/>
                    <a:pt x="88850" y="1620"/>
                    <a:pt x="88155" y="1554"/>
                  </a:cubicBezTo>
                  <a:cubicBezTo>
                    <a:pt x="87461" y="1455"/>
                    <a:pt x="86437" y="1058"/>
                    <a:pt x="85809" y="793"/>
                  </a:cubicBezTo>
                  <a:cubicBezTo>
                    <a:pt x="85048" y="562"/>
                    <a:pt x="84486" y="0"/>
                    <a:pt x="83627" y="397"/>
                  </a:cubicBezTo>
                  <a:cubicBezTo>
                    <a:pt x="82867" y="727"/>
                    <a:pt x="83098" y="1289"/>
                    <a:pt x="82536" y="1620"/>
                  </a:cubicBezTo>
                  <a:cubicBezTo>
                    <a:pt x="82074" y="1884"/>
                    <a:pt x="81445" y="1785"/>
                    <a:pt x="80983" y="1785"/>
                  </a:cubicBezTo>
                  <a:cubicBezTo>
                    <a:pt x="80057" y="1785"/>
                    <a:pt x="79264" y="1785"/>
                    <a:pt x="78405" y="2049"/>
                  </a:cubicBezTo>
                  <a:cubicBezTo>
                    <a:pt x="78008" y="2049"/>
                    <a:pt x="77380" y="2215"/>
                    <a:pt x="77016" y="2281"/>
                  </a:cubicBezTo>
                  <a:cubicBezTo>
                    <a:pt x="76058" y="2611"/>
                    <a:pt x="76454" y="2611"/>
                    <a:pt x="75926" y="3107"/>
                  </a:cubicBezTo>
                  <a:cubicBezTo>
                    <a:pt x="75364" y="3603"/>
                    <a:pt x="75926" y="3603"/>
                    <a:pt x="74967" y="3867"/>
                  </a:cubicBezTo>
                  <a:cubicBezTo>
                    <a:pt x="74570" y="3934"/>
                    <a:pt x="74041" y="3702"/>
                    <a:pt x="73645" y="3867"/>
                  </a:cubicBezTo>
                  <a:cubicBezTo>
                    <a:pt x="71926" y="4429"/>
                    <a:pt x="73876" y="4595"/>
                    <a:pt x="73975" y="5586"/>
                  </a:cubicBezTo>
                  <a:cubicBezTo>
                    <a:pt x="73248" y="5851"/>
                    <a:pt x="68819" y="4595"/>
                    <a:pt x="69050" y="6247"/>
                  </a:cubicBezTo>
                  <a:cubicBezTo>
                    <a:pt x="69116" y="6512"/>
                    <a:pt x="69976" y="7239"/>
                    <a:pt x="70240" y="7404"/>
                  </a:cubicBezTo>
                  <a:cubicBezTo>
                    <a:pt x="70372" y="7503"/>
                    <a:pt x="70141" y="7900"/>
                    <a:pt x="70372" y="8065"/>
                  </a:cubicBezTo>
                  <a:cubicBezTo>
                    <a:pt x="70703" y="8297"/>
                    <a:pt x="71166" y="8131"/>
                    <a:pt x="71397" y="8297"/>
                  </a:cubicBezTo>
                  <a:cubicBezTo>
                    <a:pt x="72025" y="8726"/>
                    <a:pt x="71926" y="8396"/>
                    <a:pt x="71926" y="9387"/>
                  </a:cubicBezTo>
                  <a:cubicBezTo>
                    <a:pt x="71926" y="9784"/>
                    <a:pt x="72025" y="10280"/>
                    <a:pt x="71794" y="10610"/>
                  </a:cubicBezTo>
                  <a:cubicBezTo>
                    <a:pt x="71067" y="11437"/>
                    <a:pt x="69381" y="11040"/>
                    <a:pt x="69381" y="9949"/>
                  </a:cubicBezTo>
                  <a:cubicBezTo>
                    <a:pt x="69381" y="9387"/>
                    <a:pt x="69844" y="9123"/>
                    <a:pt x="69744" y="8462"/>
                  </a:cubicBezTo>
                  <a:cubicBezTo>
                    <a:pt x="69612" y="7900"/>
                    <a:pt x="68819" y="7074"/>
                    <a:pt x="68588" y="6644"/>
                  </a:cubicBezTo>
                  <a:cubicBezTo>
                    <a:pt x="67893" y="5586"/>
                    <a:pt x="67662" y="4528"/>
                    <a:pt x="66241" y="4595"/>
                  </a:cubicBezTo>
                  <a:cubicBezTo>
                    <a:pt x="64687" y="4694"/>
                    <a:pt x="64224" y="5652"/>
                    <a:pt x="65315" y="6809"/>
                  </a:cubicBezTo>
                  <a:cubicBezTo>
                    <a:pt x="65844" y="7305"/>
                    <a:pt x="67728" y="8792"/>
                    <a:pt x="65844" y="8627"/>
                  </a:cubicBezTo>
                  <a:cubicBezTo>
                    <a:pt x="64852" y="8561"/>
                    <a:pt x="64125" y="7470"/>
                    <a:pt x="63035" y="7404"/>
                  </a:cubicBezTo>
                  <a:cubicBezTo>
                    <a:pt x="61646" y="7305"/>
                    <a:pt x="61184" y="8231"/>
                    <a:pt x="60093" y="8627"/>
                  </a:cubicBezTo>
                  <a:cubicBezTo>
                    <a:pt x="59233" y="8958"/>
                    <a:pt x="57746" y="8627"/>
                    <a:pt x="56820" y="8627"/>
                  </a:cubicBezTo>
                  <a:cubicBezTo>
                    <a:pt x="55862" y="8627"/>
                    <a:pt x="51499" y="10544"/>
                    <a:pt x="51267" y="10214"/>
                  </a:cubicBezTo>
                  <a:cubicBezTo>
                    <a:pt x="51102" y="9784"/>
                    <a:pt x="52061" y="9553"/>
                    <a:pt x="51895" y="9123"/>
                  </a:cubicBezTo>
                  <a:cubicBezTo>
                    <a:pt x="51730" y="8726"/>
                    <a:pt x="50805" y="8561"/>
                    <a:pt x="50408" y="8726"/>
                  </a:cubicBezTo>
                  <a:cubicBezTo>
                    <a:pt x="48788" y="9387"/>
                    <a:pt x="51036" y="10115"/>
                    <a:pt x="49780" y="11106"/>
                  </a:cubicBezTo>
                  <a:cubicBezTo>
                    <a:pt x="49482" y="11437"/>
                    <a:pt x="48788" y="11040"/>
                    <a:pt x="48326" y="11271"/>
                  </a:cubicBezTo>
                  <a:cubicBezTo>
                    <a:pt x="47698" y="11602"/>
                    <a:pt x="47929" y="12032"/>
                    <a:pt x="47598" y="12263"/>
                  </a:cubicBezTo>
                  <a:cubicBezTo>
                    <a:pt x="46739" y="13089"/>
                    <a:pt x="46375" y="12263"/>
                    <a:pt x="45285" y="12263"/>
                  </a:cubicBezTo>
                  <a:cubicBezTo>
                    <a:pt x="44657" y="12263"/>
                    <a:pt x="45020" y="12924"/>
                    <a:pt x="44095" y="12527"/>
                  </a:cubicBezTo>
                  <a:cubicBezTo>
                    <a:pt x="44029" y="12527"/>
                    <a:pt x="43070" y="11536"/>
                    <a:pt x="43070" y="11371"/>
                  </a:cubicBezTo>
                  <a:cubicBezTo>
                    <a:pt x="43004" y="10544"/>
                    <a:pt x="44557" y="10941"/>
                    <a:pt x="45285" y="10941"/>
                  </a:cubicBezTo>
                  <a:cubicBezTo>
                    <a:pt x="45979" y="10941"/>
                    <a:pt x="47466" y="11271"/>
                    <a:pt x="47698" y="10445"/>
                  </a:cubicBezTo>
                  <a:cubicBezTo>
                    <a:pt x="48094" y="9288"/>
                    <a:pt x="46210" y="9123"/>
                    <a:pt x="45582" y="8892"/>
                  </a:cubicBezTo>
                  <a:cubicBezTo>
                    <a:pt x="43863" y="8297"/>
                    <a:pt x="41748" y="7801"/>
                    <a:pt x="40194" y="7239"/>
                  </a:cubicBezTo>
                  <a:cubicBezTo>
                    <a:pt x="39434" y="7008"/>
                    <a:pt x="38938" y="6413"/>
                    <a:pt x="37947" y="6578"/>
                  </a:cubicBezTo>
                  <a:lnTo>
                    <a:pt x="37947" y="6512"/>
                  </a:lnTo>
                  <a:cubicBezTo>
                    <a:pt x="35666" y="6413"/>
                    <a:pt x="34046" y="7074"/>
                    <a:pt x="31865" y="7503"/>
                  </a:cubicBezTo>
                  <a:cubicBezTo>
                    <a:pt x="29915" y="7900"/>
                    <a:pt x="28725" y="10875"/>
                    <a:pt x="27237" y="12362"/>
                  </a:cubicBezTo>
                  <a:cubicBezTo>
                    <a:pt x="26543" y="13089"/>
                    <a:pt x="25552" y="13750"/>
                    <a:pt x="24593" y="14180"/>
                  </a:cubicBezTo>
                  <a:cubicBezTo>
                    <a:pt x="23271" y="14742"/>
                    <a:pt x="22345" y="14511"/>
                    <a:pt x="22015" y="16163"/>
                  </a:cubicBezTo>
                  <a:cubicBezTo>
                    <a:pt x="21883" y="16990"/>
                    <a:pt x="22114" y="18444"/>
                    <a:pt x="22709" y="19039"/>
                  </a:cubicBezTo>
                  <a:cubicBezTo>
                    <a:pt x="23667" y="19931"/>
                    <a:pt x="24428" y="18940"/>
                    <a:pt x="25287" y="18543"/>
                  </a:cubicBezTo>
                  <a:cubicBezTo>
                    <a:pt x="26543" y="17882"/>
                    <a:pt x="26940" y="18279"/>
                    <a:pt x="27403" y="19601"/>
                  </a:cubicBezTo>
                  <a:cubicBezTo>
                    <a:pt x="27568" y="20031"/>
                    <a:pt x="28031" y="22411"/>
                    <a:pt x="28196" y="22510"/>
                  </a:cubicBezTo>
                  <a:cubicBezTo>
                    <a:pt x="28824" y="23005"/>
                    <a:pt x="30774" y="21584"/>
                    <a:pt x="30906" y="21022"/>
                  </a:cubicBezTo>
                  <a:cubicBezTo>
                    <a:pt x="31138" y="20593"/>
                    <a:pt x="30840" y="19931"/>
                    <a:pt x="31072" y="19535"/>
                  </a:cubicBezTo>
                  <a:cubicBezTo>
                    <a:pt x="31303" y="18940"/>
                    <a:pt x="31931" y="18874"/>
                    <a:pt x="32162" y="18378"/>
                  </a:cubicBezTo>
                  <a:cubicBezTo>
                    <a:pt x="32856" y="16990"/>
                    <a:pt x="31138" y="16560"/>
                    <a:pt x="31534" y="15172"/>
                  </a:cubicBezTo>
                  <a:cubicBezTo>
                    <a:pt x="31931" y="13850"/>
                    <a:pt x="33319" y="14015"/>
                    <a:pt x="34046" y="13189"/>
                  </a:cubicBezTo>
                  <a:cubicBezTo>
                    <a:pt x="34740" y="12428"/>
                    <a:pt x="34807" y="11040"/>
                    <a:pt x="36063" y="11437"/>
                  </a:cubicBezTo>
                  <a:cubicBezTo>
                    <a:pt x="37715" y="11933"/>
                    <a:pt x="35897" y="13089"/>
                    <a:pt x="35269" y="13850"/>
                  </a:cubicBezTo>
                  <a:cubicBezTo>
                    <a:pt x="33881" y="15502"/>
                    <a:pt x="35038" y="17981"/>
                    <a:pt x="37087" y="17386"/>
                  </a:cubicBezTo>
                  <a:cubicBezTo>
                    <a:pt x="37781" y="17155"/>
                    <a:pt x="38872" y="16494"/>
                    <a:pt x="39665" y="16725"/>
                  </a:cubicBezTo>
                  <a:cubicBezTo>
                    <a:pt x="40988" y="17155"/>
                    <a:pt x="40360" y="18147"/>
                    <a:pt x="39269" y="18312"/>
                  </a:cubicBezTo>
                  <a:cubicBezTo>
                    <a:pt x="38641" y="18378"/>
                    <a:pt x="37451" y="17717"/>
                    <a:pt x="36988" y="18378"/>
                  </a:cubicBezTo>
                  <a:cubicBezTo>
                    <a:pt x="36459" y="19303"/>
                    <a:pt x="37616" y="19039"/>
                    <a:pt x="37550" y="19535"/>
                  </a:cubicBezTo>
                  <a:cubicBezTo>
                    <a:pt x="37319" y="20361"/>
                    <a:pt x="36856" y="20097"/>
                    <a:pt x="36294" y="20262"/>
                  </a:cubicBezTo>
                  <a:cubicBezTo>
                    <a:pt x="35666" y="20427"/>
                    <a:pt x="35501" y="19931"/>
                    <a:pt x="35038" y="20857"/>
                  </a:cubicBezTo>
                  <a:cubicBezTo>
                    <a:pt x="34906" y="21188"/>
                    <a:pt x="35137" y="21849"/>
                    <a:pt x="35038" y="22179"/>
                  </a:cubicBezTo>
                  <a:cubicBezTo>
                    <a:pt x="35038" y="22080"/>
                    <a:pt x="33947" y="23336"/>
                    <a:pt x="34112" y="23237"/>
                  </a:cubicBezTo>
                  <a:cubicBezTo>
                    <a:pt x="33088" y="23832"/>
                    <a:pt x="33716" y="23005"/>
                    <a:pt x="32856" y="22906"/>
                  </a:cubicBezTo>
                  <a:cubicBezTo>
                    <a:pt x="31766" y="22840"/>
                    <a:pt x="31072" y="24162"/>
                    <a:pt x="29981" y="24162"/>
                  </a:cubicBezTo>
                  <a:cubicBezTo>
                    <a:pt x="29187" y="24162"/>
                    <a:pt x="29287" y="23501"/>
                    <a:pt x="28725" y="23336"/>
                  </a:cubicBezTo>
                  <a:cubicBezTo>
                    <a:pt x="28031" y="23171"/>
                    <a:pt x="27634" y="23733"/>
                    <a:pt x="27006" y="23667"/>
                  </a:cubicBezTo>
                  <a:cubicBezTo>
                    <a:pt x="25056" y="23567"/>
                    <a:pt x="26080" y="22510"/>
                    <a:pt x="26146" y="21419"/>
                  </a:cubicBezTo>
                  <a:cubicBezTo>
                    <a:pt x="26312" y="19766"/>
                    <a:pt x="24692" y="20262"/>
                    <a:pt x="24461" y="21518"/>
                  </a:cubicBezTo>
                  <a:cubicBezTo>
                    <a:pt x="24295" y="22344"/>
                    <a:pt x="25452" y="23402"/>
                    <a:pt x="24692" y="24162"/>
                  </a:cubicBezTo>
                  <a:cubicBezTo>
                    <a:pt x="24229" y="24724"/>
                    <a:pt x="22577" y="24493"/>
                    <a:pt x="21783" y="25154"/>
                  </a:cubicBezTo>
                  <a:cubicBezTo>
                    <a:pt x="21089" y="25716"/>
                    <a:pt x="20461" y="26641"/>
                    <a:pt x="19701" y="27137"/>
                  </a:cubicBezTo>
                  <a:cubicBezTo>
                    <a:pt x="19304" y="27468"/>
                    <a:pt x="18842" y="27633"/>
                    <a:pt x="18511" y="27930"/>
                  </a:cubicBezTo>
                  <a:cubicBezTo>
                    <a:pt x="18214" y="28261"/>
                    <a:pt x="18048" y="29087"/>
                    <a:pt x="17586" y="29253"/>
                  </a:cubicBezTo>
                  <a:cubicBezTo>
                    <a:pt x="17024" y="29352"/>
                    <a:pt x="15404" y="27534"/>
                    <a:pt x="15702" y="29517"/>
                  </a:cubicBezTo>
                  <a:cubicBezTo>
                    <a:pt x="14941" y="29682"/>
                    <a:pt x="13619" y="29253"/>
                    <a:pt x="13355" y="30244"/>
                  </a:cubicBezTo>
                  <a:cubicBezTo>
                    <a:pt x="12991" y="31566"/>
                    <a:pt x="14214" y="31071"/>
                    <a:pt x="14842" y="31335"/>
                  </a:cubicBezTo>
                  <a:cubicBezTo>
                    <a:pt x="16098" y="31831"/>
                    <a:pt x="17420" y="34971"/>
                    <a:pt x="15470" y="35632"/>
                  </a:cubicBezTo>
                  <a:cubicBezTo>
                    <a:pt x="13983" y="36095"/>
                    <a:pt x="11570" y="34806"/>
                    <a:pt x="10016" y="35632"/>
                  </a:cubicBezTo>
                  <a:cubicBezTo>
                    <a:pt x="9091" y="36095"/>
                    <a:pt x="9454" y="37252"/>
                    <a:pt x="9388" y="38243"/>
                  </a:cubicBezTo>
                  <a:cubicBezTo>
                    <a:pt x="9223" y="39334"/>
                    <a:pt x="8760" y="39665"/>
                    <a:pt x="8297" y="40491"/>
                  </a:cubicBezTo>
                  <a:cubicBezTo>
                    <a:pt x="9785" y="41152"/>
                    <a:pt x="8000" y="42540"/>
                    <a:pt x="9851" y="42871"/>
                  </a:cubicBezTo>
                  <a:cubicBezTo>
                    <a:pt x="10942" y="43036"/>
                    <a:pt x="11900" y="42540"/>
                    <a:pt x="12363" y="43962"/>
                  </a:cubicBezTo>
                  <a:cubicBezTo>
                    <a:pt x="13222" y="42970"/>
                    <a:pt x="13619" y="43796"/>
                    <a:pt x="14611" y="43466"/>
                  </a:cubicBezTo>
                  <a:cubicBezTo>
                    <a:pt x="15404" y="43201"/>
                    <a:pt x="15073" y="42970"/>
                    <a:pt x="15702" y="42375"/>
                  </a:cubicBezTo>
                  <a:cubicBezTo>
                    <a:pt x="16098" y="41978"/>
                    <a:pt x="16891" y="41813"/>
                    <a:pt x="17123" y="41383"/>
                  </a:cubicBezTo>
                  <a:cubicBezTo>
                    <a:pt x="17255" y="40987"/>
                    <a:pt x="16891" y="40160"/>
                    <a:pt x="17123" y="39665"/>
                  </a:cubicBezTo>
                  <a:cubicBezTo>
                    <a:pt x="17255" y="39169"/>
                    <a:pt x="17751" y="38838"/>
                    <a:pt x="18114" y="38574"/>
                  </a:cubicBezTo>
                  <a:cubicBezTo>
                    <a:pt x="19370" y="37847"/>
                    <a:pt x="19470" y="38177"/>
                    <a:pt x="20065" y="36855"/>
                  </a:cubicBezTo>
                  <a:cubicBezTo>
                    <a:pt x="20560" y="35863"/>
                    <a:pt x="20395" y="35797"/>
                    <a:pt x="21651" y="35863"/>
                  </a:cubicBezTo>
                  <a:cubicBezTo>
                    <a:pt x="22114" y="35863"/>
                    <a:pt x="22742" y="36128"/>
                    <a:pt x="23205" y="35963"/>
                  </a:cubicBezTo>
                  <a:cubicBezTo>
                    <a:pt x="23436" y="35863"/>
                    <a:pt x="23370" y="35368"/>
                    <a:pt x="23502" y="35368"/>
                  </a:cubicBezTo>
                  <a:cubicBezTo>
                    <a:pt x="23899" y="35202"/>
                    <a:pt x="24130" y="35467"/>
                    <a:pt x="24461" y="35368"/>
                  </a:cubicBezTo>
                  <a:cubicBezTo>
                    <a:pt x="25452" y="35136"/>
                    <a:pt x="26312" y="34806"/>
                    <a:pt x="26940" y="36128"/>
                  </a:cubicBezTo>
                  <a:cubicBezTo>
                    <a:pt x="27171" y="36624"/>
                    <a:pt x="26874" y="37252"/>
                    <a:pt x="27237" y="37780"/>
                  </a:cubicBezTo>
                  <a:cubicBezTo>
                    <a:pt x="27502" y="37946"/>
                    <a:pt x="28493" y="38177"/>
                    <a:pt x="28725" y="38243"/>
                  </a:cubicBezTo>
                  <a:cubicBezTo>
                    <a:pt x="29187" y="38508"/>
                    <a:pt x="30377" y="38739"/>
                    <a:pt x="30675" y="39070"/>
                  </a:cubicBezTo>
                  <a:cubicBezTo>
                    <a:pt x="31138" y="39665"/>
                    <a:pt x="30840" y="40326"/>
                    <a:pt x="31005" y="40987"/>
                  </a:cubicBezTo>
                  <a:cubicBezTo>
                    <a:pt x="31700" y="43862"/>
                    <a:pt x="31633" y="39169"/>
                    <a:pt x="32856" y="39731"/>
                  </a:cubicBezTo>
                  <a:cubicBezTo>
                    <a:pt x="33484" y="38408"/>
                    <a:pt x="29121" y="36524"/>
                    <a:pt x="28592" y="35467"/>
                  </a:cubicBezTo>
                  <a:cubicBezTo>
                    <a:pt x="28031" y="34475"/>
                    <a:pt x="28196" y="32822"/>
                    <a:pt x="29518" y="33550"/>
                  </a:cubicBezTo>
                  <a:cubicBezTo>
                    <a:pt x="29981" y="33814"/>
                    <a:pt x="30212" y="34773"/>
                    <a:pt x="30609" y="35103"/>
                  </a:cubicBezTo>
                  <a:cubicBezTo>
                    <a:pt x="31072" y="35533"/>
                    <a:pt x="31534" y="35434"/>
                    <a:pt x="31997" y="35764"/>
                  </a:cubicBezTo>
                  <a:cubicBezTo>
                    <a:pt x="32790" y="36194"/>
                    <a:pt x="33815" y="37020"/>
                    <a:pt x="34179" y="37847"/>
                  </a:cubicBezTo>
                  <a:cubicBezTo>
                    <a:pt x="34344" y="38243"/>
                    <a:pt x="34344" y="38508"/>
                    <a:pt x="34443" y="38904"/>
                  </a:cubicBezTo>
                  <a:cubicBezTo>
                    <a:pt x="34575" y="39565"/>
                    <a:pt x="34509" y="39731"/>
                    <a:pt x="34807" y="40226"/>
                  </a:cubicBezTo>
                  <a:cubicBezTo>
                    <a:pt x="35038" y="40722"/>
                    <a:pt x="35600" y="41152"/>
                    <a:pt x="35765" y="41549"/>
                  </a:cubicBezTo>
                  <a:cubicBezTo>
                    <a:pt x="35897" y="41879"/>
                    <a:pt x="36129" y="43036"/>
                    <a:pt x="36393" y="43201"/>
                  </a:cubicBezTo>
                  <a:cubicBezTo>
                    <a:pt x="37319" y="44028"/>
                    <a:pt x="38178" y="42474"/>
                    <a:pt x="38178" y="41714"/>
                  </a:cubicBezTo>
                  <a:cubicBezTo>
                    <a:pt x="38178" y="41053"/>
                    <a:pt x="37550" y="40160"/>
                    <a:pt x="37781" y="39499"/>
                  </a:cubicBezTo>
                  <a:cubicBezTo>
                    <a:pt x="38112" y="38673"/>
                    <a:pt x="39434" y="38904"/>
                    <a:pt x="40194" y="38838"/>
                  </a:cubicBezTo>
                  <a:cubicBezTo>
                    <a:pt x="40591" y="39400"/>
                    <a:pt x="40194" y="39830"/>
                    <a:pt x="40294" y="40491"/>
                  </a:cubicBezTo>
                  <a:cubicBezTo>
                    <a:pt x="40360" y="41218"/>
                    <a:pt x="40822" y="41549"/>
                    <a:pt x="41153" y="42210"/>
                  </a:cubicBezTo>
                  <a:cubicBezTo>
                    <a:pt x="41384" y="42639"/>
                    <a:pt x="41517" y="43102"/>
                    <a:pt x="42012" y="43367"/>
                  </a:cubicBezTo>
                  <a:cubicBezTo>
                    <a:pt x="42244" y="43532"/>
                    <a:pt x="42541" y="43367"/>
                    <a:pt x="42872" y="43466"/>
                  </a:cubicBezTo>
                  <a:cubicBezTo>
                    <a:pt x="42872" y="43466"/>
                    <a:pt x="43632" y="43962"/>
                    <a:pt x="43566" y="43962"/>
                  </a:cubicBezTo>
                  <a:cubicBezTo>
                    <a:pt x="44194" y="44028"/>
                    <a:pt x="44260" y="43697"/>
                    <a:pt x="44954" y="43631"/>
                  </a:cubicBezTo>
                  <a:cubicBezTo>
                    <a:pt x="45582" y="43532"/>
                    <a:pt x="45979" y="44028"/>
                    <a:pt x="46607" y="44028"/>
                  </a:cubicBezTo>
                  <a:cubicBezTo>
                    <a:pt x="47466" y="43928"/>
                    <a:pt x="48722" y="42540"/>
                    <a:pt x="49416" y="43862"/>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39"/>
            <p:cNvSpPr/>
            <p:nvPr/>
          </p:nvSpPr>
          <p:spPr>
            <a:xfrm>
              <a:off x="4047550" y="1823300"/>
              <a:ext cx="323975" cy="193400"/>
            </a:xfrm>
            <a:custGeom>
              <a:rect b="b" l="l" r="r" t="t"/>
              <a:pathLst>
                <a:path extrusionOk="0" fill="none" h="7736" w="12959">
                  <a:moveTo>
                    <a:pt x="8760" y="1"/>
                  </a:moveTo>
                  <a:cubicBezTo>
                    <a:pt x="8397" y="265"/>
                    <a:pt x="8297" y="563"/>
                    <a:pt x="7868" y="728"/>
                  </a:cubicBezTo>
                  <a:cubicBezTo>
                    <a:pt x="7405" y="860"/>
                    <a:pt x="6843" y="794"/>
                    <a:pt x="6380" y="992"/>
                  </a:cubicBezTo>
                  <a:cubicBezTo>
                    <a:pt x="5785" y="1323"/>
                    <a:pt x="6083" y="1654"/>
                    <a:pt x="6116" y="2215"/>
                  </a:cubicBezTo>
                  <a:cubicBezTo>
                    <a:pt x="6116" y="2645"/>
                    <a:pt x="5918" y="3108"/>
                    <a:pt x="5422" y="3042"/>
                  </a:cubicBezTo>
                  <a:cubicBezTo>
                    <a:pt x="4463" y="2877"/>
                    <a:pt x="4397" y="1323"/>
                    <a:pt x="3505" y="1059"/>
                  </a:cubicBezTo>
                  <a:cubicBezTo>
                    <a:pt x="2050" y="695"/>
                    <a:pt x="1488" y="2612"/>
                    <a:pt x="993" y="3670"/>
                  </a:cubicBezTo>
                  <a:cubicBezTo>
                    <a:pt x="761" y="4199"/>
                    <a:pt x="298" y="4628"/>
                    <a:pt x="166" y="5190"/>
                  </a:cubicBezTo>
                  <a:cubicBezTo>
                    <a:pt x="1" y="5785"/>
                    <a:pt x="431" y="6083"/>
                    <a:pt x="761" y="6545"/>
                  </a:cubicBezTo>
                  <a:cubicBezTo>
                    <a:pt x="1059" y="6942"/>
                    <a:pt x="1422" y="7735"/>
                    <a:pt x="2017" y="7471"/>
                  </a:cubicBezTo>
                  <a:cubicBezTo>
                    <a:pt x="2216" y="7372"/>
                    <a:pt x="2282" y="7140"/>
                    <a:pt x="2579" y="7041"/>
                  </a:cubicBezTo>
                  <a:cubicBezTo>
                    <a:pt x="2976" y="6942"/>
                    <a:pt x="3339" y="7173"/>
                    <a:pt x="3736" y="7041"/>
                  </a:cubicBezTo>
                  <a:cubicBezTo>
                    <a:pt x="4034" y="6942"/>
                    <a:pt x="4232" y="6612"/>
                    <a:pt x="4463" y="6413"/>
                  </a:cubicBezTo>
                  <a:cubicBezTo>
                    <a:pt x="4794" y="6182"/>
                    <a:pt x="5190" y="6116"/>
                    <a:pt x="5587" y="6083"/>
                  </a:cubicBezTo>
                  <a:cubicBezTo>
                    <a:pt x="6480" y="5984"/>
                    <a:pt x="7405" y="6446"/>
                    <a:pt x="8198" y="6876"/>
                  </a:cubicBezTo>
                  <a:cubicBezTo>
                    <a:pt x="8892" y="7240"/>
                    <a:pt x="9454" y="7669"/>
                    <a:pt x="10248" y="7471"/>
                  </a:cubicBezTo>
                  <a:cubicBezTo>
                    <a:pt x="10810" y="7306"/>
                    <a:pt x="11735" y="7240"/>
                    <a:pt x="12132" y="6777"/>
                  </a:cubicBezTo>
                  <a:cubicBezTo>
                    <a:pt x="12958" y="5851"/>
                    <a:pt x="11669" y="4794"/>
                    <a:pt x="10975" y="4364"/>
                  </a:cubicBezTo>
                  <a:cubicBezTo>
                    <a:pt x="10413" y="4000"/>
                    <a:pt x="9752" y="3736"/>
                    <a:pt x="9157" y="3405"/>
                  </a:cubicBezTo>
                  <a:cubicBezTo>
                    <a:pt x="8826" y="3273"/>
                    <a:pt x="8165" y="3075"/>
                    <a:pt x="7967" y="2744"/>
                  </a:cubicBezTo>
                  <a:cubicBezTo>
                    <a:pt x="7603" y="1885"/>
                    <a:pt x="8661" y="2017"/>
                    <a:pt x="8992" y="1654"/>
                  </a:cubicBezTo>
                  <a:cubicBezTo>
                    <a:pt x="9421" y="1224"/>
                    <a:pt x="9487" y="34"/>
                    <a:pt x="8760" y="34"/>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39"/>
            <p:cNvSpPr/>
            <p:nvPr/>
          </p:nvSpPr>
          <p:spPr>
            <a:xfrm>
              <a:off x="4464050" y="1828275"/>
              <a:ext cx="205775" cy="323950"/>
            </a:xfrm>
            <a:custGeom>
              <a:rect b="b" l="l" r="r" t="t"/>
              <a:pathLst>
                <a:path extrusionOk="0" fill="none" h="12958" w="8231">
                  <a:moveTo>
                    <a:pt x="3438" y="66"/>
                  </a:moveTo>
                  <a:cubicBezTo>
                    <a:pt x="2479" y="66"/>
                    <a:pt x="1950" y="232"/>
                    <a:pt x="1190" y="926"/>
                  </a:cubicBezTo>
                  <a:cubicBezTo>
                    <a:pt x="826" y="1322"/>
                    <a:pt x="132" y="1884"/>
                    <a:pt x="66" y="2512"/>
                  </a:cubicBezTo>
                  <a:cubicBezTo>
                    <a:pt x="0" y="3239"/>
                    <a:pt x="826" y="4264"/>
                    <a:pt x="1223" y="4793"/>
                  </a:cubicBezTo>
                  <a:cubicBezTo>
                    <a:pt x="1587" y="5190"/>
                    <a:pt x="1884" y="5619"/>
                    <a:pt x="2215" y="6049"/>
                  </a:cubicBezTo>
                  <a:cubicBezTo>
                    <a:pt x="2446" y="6446"/>
                    <a:pt x="2975" y="6842"/>
                    <a:pt x="3140" y="7338"/>
                  </a:cubicBezTo>
                  <a:cubicBezTo>
                    <a:pt x="3272" y="7735"/>
                    <a:pt x="3239" y="8561"/>
                    <a:pt x="3140" y="8991"/>
                  </a:cubicBezTo>
                  <a:cubicBezTo>
                    <a:pt x="3008" y="9420"/>
                    <a:pt x="2677" y="9784"/>
                    <a:pt x="2644" y="10280"/>
                  </a:cubicBezTo>
                  <a:cubicBezTo>
                    <a:pt x="2611" y="11172"/>
                    <a:pt x="3206" y="11205"/>
                    <a:pt x="3867" y="11371"/>
                  </a:cubicBezTo>
                  <a:cubicBezTo>
                    <a:pt x="4562" y="11602"/>
                    <a:pt x="4991" y="12263"/>
                    <a:pt x="5751" y="12494"/>
                  </a:cubicBezTo>
                  <a:cubicBezTo>
                    <a:pt x="7305" y="12957"/>
                    <a:pt x="8230" y="11305"/>
                    <a:pt x="7602" y="9817"/>
                  </a:cubicBezTo>
                  <a:cubicBezTo>
                    <a:pt x="7239" y="8991"/>
                    <a:pt x="6247" y="8892"/>
                    <a:pt x="5917" y="8131"/>
                  </a:cubicBezTo>
                  <a:cubicBezTo>
                    <a:pt x="5586" y="7404"/>
                    <a:pt x="6313" y="7470"/>
                    <a:pt x="6743" y="7569"/>
                  </a:cubicBezTo>
                  <a:cubicBezTo>
                    <a:pt x="7470" y="7702"/>
                    <a:pt x="7735" y="7371"/>
                    <a:pt x="7371" y="6644"/>
                  </a:cubicBezTo>
                  <a:cubicBezTo>
                    <a:pt x="7007" y="5950"/>
                    <a:pt x="6346" y="5685"/>
                    <a:pt x="5685" y="5520"/>
                  </a:cubicBezTo>
                  <a:cubicBezTo>
                    <a:pt x="4826" y="5256"/>
                    <a:pt x="4066" y="4859"/>
                    <a:pt x="3504" y="4066"/>
                  </a:cubicBezTo>
                  <a:cubicBezTo>
                    <a:pt x="3107" y="3603"/>
                    <a:pt x="2876" y="2578"/>
                    <a:pt x="3702" y="2347"/>
                  </a:cubicBezTo>
                  <a:cubicBezTo>
                    <a:pt x="4165" y="2248"/>
                    <a:pt x="4528" y="2611"/>
                    <a:pt x="4991" y="2380"/>
                  </a:cubicBezTo>
                  <a:cubicBezTo>
                    <a:pt x="5454" y="2083"/>
                    <a:pt x="5454" y="1488"/>
                    <a:pt x="5289" y="992"/>
                  </a:cubicBezTo>
                  <a:cubicBezTo>
                    <a:pt x="5090" y="331"/>
                    <a:pt x="4198" y="0"/>
                    <a:pt x="3570" y="33"/>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39"/>
            <p:cNvSpPr/>
            <p:nvPr/>
          </p:nvSpPr>
          <p:spPr>
            <a:xfrm>
              <a:off x="3342700" y="1510125"/>
              <a:ext cx="152050" cy="253700"/>
            </a:xfrm>
            <a:custGeom>
              <a:rect b="b" l="l" r="r" t="t"/>
              <a:pathLst>
                <a:path extrusionOk="0" fill="none" h="10148" w="6082">
                  <a:moveTo>
                    <a:pt x="2281" y="1323"/>
                  </a:moveTo>
                  <a:cubicBezTo>
                    <a:pt x="2149" y="1323"/>
                    <a:pt x="1851" y="1290"/>
                    <a:pt x="1818" y="1124"/>
                  </a:cubicBezTo>
                  <a:cubicBezTo>
                    <a:pt x="1752" y="794"/>
                    <a:pt x="2182" y="827"/>
                    <a:pt x="2281" y="662"/>
                  </a:cubicBezTo>
                  <a:cubicBezTo>
                    <a:pt x="2578" y="1"/>
                    <a:pt x="1256" y="1"/>
                    <a:pt x="926" y="232"/>
                  </a:cubicBezTo>
                  <a:cubicBezTo>
                    <a:pt x="132" y="662"/>
                    <a:pt x="0" y="2380"/>
                    <a:pt x="298" y="3174"/>
                  </a:cubicBezTo>
                  <a:cubicBezTo>
                    <a:pt x="562" y="3802"/>
                    <a:pt x="1454" y="4165"/>
                    <a:pt x="1950" y="4496"/>
                  </a:cubicBezTo>
                  <a:cubicBezTo>
                    <a:pt x="2215" y="4694"/>
                    <a:pt x="2744" y="5520"/>
                    <a:pt x="2479" y="5884"/>
                  </a:cubicBezTo>
                  <a:cubicBezTo>
                    <a:pt x="2215" y="6248"/>
                    <a:pt x="1653" y="5818"/>
                    <a:pt x="1355" y="6215"/>
                  </a:cubicBezTo>
                  <a:cubicBezTo>
                    <a:pt x="1025" y="6611"/>
                    <a:pt x="893" y="7371"/>
                    <a:pt x="1256" y="7669"/>
                  </a:cubicBezTo>
                  <a:cubicBezTo>
                    <a:pt x="1454" y="7834"/>
                    <a:pt x="1752" y="7669"/>
                    <a:pt x="1719" y="8066"/>
                  </a:cubicBezTo>
                  <a:cubicBezTo>
                    <a:pt x="1686" y="8330"/>
                    <a:pt x="1256" y="8297"/>
                    <a:pt x="1091" y="8396"/>
                  </a:cubicBezTo>
                  <a:cubicBezTo>
                    <a:pt x="694" y="8528"/>
                    <a:pt x="364" y="8826"/>
                    <a:pt x="496" y="9355"/>
                  </a:cubicBezTo>
                  <a:cubicBezTo>
                    <a:pt x="727" y="10148"/>
                    <a:pt x="1421" y="9156"/>
                    <a:pt x="1851" y="8991"/>
                  </a:cubicBezTo>
                  <a:cubicBezTo>
                    <a:pt x="2512" y="8727"/>
                    <a:pt x="3041" y="9222"/>
                    <a:pt x="3669" y="9123"/>
                  </a:cubicBezTo>
                  <a:cubicBezTo>
                    <a:pt x="4000" y="9090"/>
                    <a:pt x="4066" y="8826"/>
                    <a:pt x="4297" y="8694"/>
                  </a:cubicBezTo>
                  <a:cubicBezTo>
                    <a:pt x="4528" y="8528"/>
                    <a:pt x="4760" y="8661"/>
                    <a:pt x="5024" y="8594"/>
                  </a:cubicBezTo>
                  <a:cubicBezTo>
                    <a:pt x="5586" y="8462"/>
                    <a:pt x="5289" y="7966"/>
                    <a:pt x="5586" y="7504"/>
                  </a:cubicBezTo>
                  <a:cubicBezTo>
                    <a:pt x="5751" y="7272"/>
                    <a:pt x="6049" y="7272"/>
                    <a:pt x="6049" y="6975"/>
                  </a:cubicBezTo>
                  <a:cubicBezTo>
                    <a:pt x="6082" y="6644"/>
                    <a:pt x="5785" y="6380"/>
                    <a:pt x="5586" y="6215"/>
                  </a:cubicBezTo>
                  <a:cubicBezTo>
                    <a:pt x="5355" y="6049"/>
                    <a:pt x="5057" y="5983"/>
                    <a:pt x="4859" y="5752"/>
                  </a:cubicBezTo>
                  <a:cubicBezTo>
                    <a:pt x="4595" y="5520"/>
                    <a:pt x="4495" y="5124"/>
                    <a:pt x="4297" y="4826"/>
                  </a:cubicBezTo>
                  <a:cubicBezTo>
                    <a:pt x="3967" y="4331"/>
                    <a:pt x="3041" y="3868"/>
                    <a:pt x="2975" y="3207"/>
                  </a:cubicBezTo>
                  <a:cubicBezTo>
                    <a:pt x="2843" y="2446"/>
                    <a:pt x="3603" y="2711"/>
                    <a:pt x="3834" y="2215"/>
                  </a:cubicBezTo>
                  <a:cubicBezTo>
                    <a:pt x="4330" y="1190"/>
                    <a:pt x="2777" y="1356"/>
                    <a:pt x="2380" y="1356"/>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39"/>
            <p:cNvSpPr/>
            <p:nvPr/>
          </p:nvSpPr>
          <p:spPr>
            <a:xfrm>
              <a:off x="3243525" y="1599375"/>
              <a:ext cx="109925" cy="133875"/>
            </a:xfrm>
            <a:custGeom>
              <a:rect b="b" l="l" r="r" t="t"/>
              <a:pathLst>
                <a:path extrusionOk="0" fill="none" h="5355" w="4397">
                  <a:moveTo>
                    <a:pt x="2414" y="298"/>
                  </a:moveTo>
                  <a:cubicBezTo>
                    <a:pt x="1852" y="562"/>
                    <a:pt x="1918" y="1124"/>
                    <a:pt x="1356" y="1190"/>
                  </a:cubicBezTo>
                  <a:cubicBezTo>
                    <a:pt x="794" y="1289"/>
                    <a:pt x="364" y="1223"/>
                    <a:pt x="364" y="2017"/>
                  </a:cubicBezTo>
                  <a:cubicBezTo>
                    <a:pt x="364" y="2479"/>
                    <a:pt x="959" y="2678"/>
                    <a:pt x="827" y="3107"/>
                  </a:cubicBezTo>
                  <a:cubicBezTo>
                    <a:pt x="662" y="3570"/>
                    <a:pt x="1" y="3405"/>
                    <a:pt x="100" y="4066"/>
                  </a:cubicBezTo>
                  <a:cubicBezTo>
                    <a:pt x="331" y="5355"/>
                    <a:pt x="1885" y="4000"/>
                    <a:pt x="2381" y="3901"/>
                  </a:cubicBezTo>
                  <a:cubicBezTo>
                    <a:pt x="2876" y="3801"/>
                    <a:pt x="3306" y="3934"/>
                    <a:pt x="3603" y="3372"/>
                  </a:cubicBezTo>
                  <a:cubicBezTo>
                    <a:pt x="3835" y="2942"/>
                    <a:pt x="3504" y="2512"/>
                    <a:pt x="3670" y="2050"/>
                  </a:cubicBezTo>
                  <a:cubicBezTo>
                    <a:pt x="3901" y="1356"/>
                    <a:pt x="4397" y="1322"/>
                    <a:pt x="3835" y="628"/>
                  </a:cubicBezTo>
                  <a:cubicBezTo>
                    <a:pt x="3339" y="0"/>
                    <a:pt x="3075" y="33"/>
                    <a:pt x="2414" y="298"/>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39"/>
            <p:cNvSpPr/>
            <p:nvPr/>
          </p:nvSpPr>
          <p:spPr>
            <a:xfrm>
              <a:off x="3622825" y="2000150"/>
              <a:ext cx="44650" cy="64475"/>
            </a:xfrm>
            <a:custGeom>
              <a:rect b="b" l="l" r="r" t="t"/>
              <a:pathLst>
                <a:path extrusionOk="0" fill="none" h="2579" w="1786">
                  <a:moveTo>
                    <a:pt x="860" y="66"/>
                  </a:moveTo>
                  <a:cubicBezTo>
                    <a:pt x="33" y="66"/>
                    <a:pt x="133" y="694"/>
                    <a:pt x="66" y="1356"/>
                  </a:cubicBezTo>
                  <a:cubicBezTo>
                    <a:pt x="0" y="2050"/>
                    <a:pt x="0" y="2579"/>
                    <a:pt x="860" y="2545"/>
                  </a:cubicBezTo>
                  <a:cubicBezTo>
                    <a:pt x="1719" y="2512"/>
                    <a:pt x="1785" y="1984"/>
                    <a:pt x="1785" y="1190"/>
                  </a:cubicBezTo>
                  <a:cubicBezTo>
                    <a:pt x="1785" y="562"/>
                    <a:pt x="1752" y="0"/>
                    <a:pt x="992" y="66"/>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39"/>
            <p:cNvSpPr/>
            <p:nvPr/>
          </p:nvSpPr>
          <p:spPr>
            <a:xfrm>
              <a:off x="3617025" y="1953050"/>
              <a:ext cx="50450" cy="38850"/>
            </a:xfrm>
            <a:custGeom>
              <a:rect b="b" l="l" r="r" t="t"/>
              <a:pathLst>
                <a:path extrusionOk="0" fill="none" h="1554" w="2018">
                  <a:moveTo>
                    <a:pt x="926" y="166"/>
                  </a:moveTo>
                  <a:cubicBezTo>
                    <a:pt x="1" y="298"/>
                    <a:pt x="761" y="1554"/>
                    <a:pt x="1488" y="1124"/>
                  </a:cubicBezTo>
                  <a:cubicBezTo>
                    <a:pt x="2017" y="794"/>
                    <a:pt x="1521" y="0"/>
                    <a:pt x="993" y="132"/>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39"/>
            <p:cNvSpPr/>
            <p:nvPr/>
          </p:nvSpPr>
          <p:spPr>
            <a:xfrm>
              <a:off x="3719500" y="2075350"/>
              <a:ext cx="73575" cy="82650"/>
            </a:xfrm>
            <a:custGeom>
              <a:rect b="b" l="l" r="r" t="t"/>
              <a:pathLst>
                <a:path extrusionOk="0" fill="none" h="3306" w="2943">
                  <a:moveTo>
                    <a:pt x="1819" y="364"/>
                  </a:moveTo>
                  <a:cubicBezTo>
                    <a:pt x="1323" y="364"/>
                    <a:pt x="1" y="0"/>
                    <a:pt x="67" y="860"/>
                  </a:cubicBezTo>
                  <a:cubicBezTo>
                    <a:pt x="100" y="1256"/>
                    <a:pt x="298" y="1289"/>
                    <a:pt x="629" y="1422"/>
                  </a:cubicBezTo>
                  <a:cubicBezTo>
                    <a:pt x="1058" y="1554"/>
                    <a:pt x="959" y="1620"/>
                    <a:pt x="1257" y="1917"/>
                  </a:cubicBezTo>
                  <a:cubicBezTo>
                    <a:pt x="2414" y="3306"/>
                    <a:pt x="2942" y="165"/>
                    <a:pt x="1786" y="331"/>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39"/>
            <p:cNvSpPr/>
            <p:nvPr/>
          </p:nvSpPr>
          <p:spPr>
            <a:xfrm>
              <a:off x="4163250" y="2169550"/>
              <a:ext cx="47950" cy="34725"/>
            </a:xfrm>
            <a:custGeom>
              <a:rect b="b" l="l" r="r" t="t"/>
              <a:pathLst>
                <a:path extrusionOk="0" fill="none" h="1389" w="1918">
                  <a:moveTo>
                    <a:pt x="992" y="33"/>
                  </a:moveTo>
                  <a:cubicBezTo>
                    <a:pt x="695" y="0"/>
                    <a:pt x="232" y="33"/>
                    <a:pt x="133" y="430"/>
                  </a:cubicBezTo>
                  <a:cubicBezTo>
                    <a:pt x="1" y="1025"/>
                    <a:pt x="695" y="860"/>
                    <a:pt x="1025" y="959"/>
                  </a:cubicBezTo>
                  <a:cubicBezTo>
                    <a:pt x="1356" y="1025"/>
                    <a:pt x="1752" y="1389"/>
                    <a:pt x="1818" y="728"/>
                  </a:cubicBezTo>
                  <a:cubicBezTo>
                    <a:pt x="1918" y="232"/>
                    <a:pt x="1488" y="166"/>
                    <a:pt x="1124" y="33"/>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39"/>
            <p:cNvSpPr/>
            <p:nvPr/>
          </p:nvSpPr>
          <p:spPr>
            <a:xfrm>
              <a:off x="5332525" y="2915725"/>
              <a:ext cx="66950" cy="95900"/>
            </a:xfrm>
            <a:custGeom>
              <a:rect b="b" l="l" r="r" t="t"/>
              <a:pathLst>
                <a:path extrusionOk="0" fill="none" h="3836" w="2678">
                  <a:moveTo>
                    <a:pt x="992" y="34"/>
                  </a:moveTo>
                  <a:cubicBezTo>
                    <a:pt x="1" y="67"/>
                    <a:pt x="397" y="1620"/>
                    <a:pt x="331" y="2248"/>
                  </a:cubicBezTo>
                  <a:cubicBezTo>
                    <a:pt x="298" y="2678"/>
                    <a:pt x="133" y="3009"/>
                    <a:pt x="430" y="3372"/>
                  </a:cubicBezTo>
                  <a:cubicBezTo>
                    <a:pt x="695" y="3670"/>
                    <a:pt x="1091" y="3835"/>
                    <a:pt x="1422" y="3703"/>
                  </a:cubicBezTo>
                  <a:cubicBezTo>
                    <a:pt x="1686" y="3604"/>
                    <a:pt x="2116" y="3174"/>
                    <a:pt x="2314" y="2976"/>
                  </a:cubicBezTo>
                  <a:cubicBezTo>
                    <a:pt x="2678" y="2546"/>
                    <a:pt x="2579" y="2215"/>
                    <a:pt x="2347" y="1753"/>
                  </a:cubicBezTo>
                  <a:cubicBezTo>
                    <a:pt x="2083" y="1191"/>
                    <a:pt x="1653" y="67"/>
                    <a:pt x="992" y="1"/>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39"/>
            <p:cNvSpPr/>
            <p:nvPr/>
          </p:nvSpPr>
          <p:spPr>
            <a:xfrm>
              <a:off x="5702725" y="3019025"/>
              <a:ext cx="268600" cy="329725"/>
            </a:xfrm>
            <a:custGeom>
              <a:rect b="b" l="l" r="r" t="t"/>
              <a:pathLst>
                <a:path extrusionOk="0" fill="none" h="13189" w="10744">
                  <a:moveTo>
                    <a:pt x="5653" y="3835"/>
                  </a:moveTo>
                  <a:cubicBezTo>
                    <a:pt x="5091" y="3339"/>
                    <a:pt x="4595" y="2942"/>
                    <a:pt x="4165" y="2314"/>
                  </a:cubicBezTo>
                  <a:cubicBezTo>
                    <a:pt x="3868" y="1918"/>
                    <a:pt x="3670" y="1356"/>
                    <a:pt x="3339" y="992"/>
                  </a:cubicBezTo>
                  <a:cubicBezTo>
                    <a:pt x="2942" y="463"/>
                    <a:pt x="827" y="0"/>
                    <a:pt x="463" y="695"/>
                  </a:cubicBezTo>
                  <a:cubicBezTo>
                    <a:pt x="1" y="1653"/>
                    <a:pt x="1720" y="2281"/>
                    <a:pt x="2215" y="2645"/>
                  </a:cubicBezTo>
                  <a:cubicBezTo>
                    <a:pt x="2876" y="3207"/>
                    <a:pt x="3769" y="4066"/>
                    <a:pt x="4000" y="4959"/>
                  </a:cubicBezTo>
                  <a:cubicBezTo>
                    <a:pt x="4232" y="5818"/>
                    <a:pt x="3736" y="6314"/>
                    <a:pt x="4298" y="7107"/>
                  </a:cubicBezTo>
                  <a:cubicBezTo>
                    <a:pt x="4959" y="7966"/>
                    <a:pt x="5620" y="8694"/>
                    <a:pt x="6182" y="9619"/>
                  </a:cubicBezTo>
                  <a:cubicBezTo>
                    <a:pt x="6744" y="10545"/>
                    <a:pt x="7405" y="11602"/>
                    <a:pt x="8231" y="12296"/>
                  </a:cubicBezTo>
                  <a:cubicBezTo>
                    <a:pt x="8562" y="12561"/>
                    <a:pt x="9322" y="13189"/>
                    <a:pt x="9818" y="13024"/>
                  </a:cubicBezTo>
                  <a:cubicBezTo>
                    <a:pt x="10380" y="12825"/>
                    <a:pt x="10413" y="12164"/>
                    <a:pt x="10413" y="11668"/>
                  </a:cubicBezTo>
                  <a:cubicBezTo>
                    <a:pt x="10413" y="10941"/>
                    <a:pt x="10743" y="9586"/>
                    <a:pt x="10380" y="8991"/>
                  </a:cubicBezTo>
                  <a:cubicBezTo>
                    <a:pt x="9983" y="8429"/>
                    <a:pt x="9091" y="8495"/>
                    <a:pt x="8727" y="7900"/>
                  </a:cubicBezTo>
                  <a:cubicBezTo>
                    <a:pt x="8363" y="7272"/>
                    <a:pt x="8727" y="6578"/>
                    <a:pt x="8165" y="6016"/>
                  </a:cubicBezTo>
                  <a:cubicBezTo>
                    <a:pt x="7438" y="5256"/>
                    <a:pt x="6545" y="4727"/>
                    <a:pt x="5818" y="4000"/>
                  </a:cubicBezTo>
                  <a:cubicBezTo>
                    <a:pt x="5752" y="3934"/>
                    <a:pt x="5653" y="3835"/>
                    <a:pt x="5587" y="3769"/>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39"/>
            <p:cNvSpPr/>
            <p:nvPr/>
          </p:nvSpPr>
          <p:spPr>
            <a:xfrm>
              <a:off x="5954775" y="3347900"/>
              <a:ext cx="239650" cy="90925"/>
            </a:xfrm>
            <a:custGeom>
              <a:rect b="b" l="l" r="r" t="t"/>
              <a:pathLst>
                <a:path extrusionOk="0" fill="none" h="3637" w="9586">
                  <a:moveTo>
                    <a:pt x="5256" y="794"/>
                  </a:moveTo>
                  <a:cubicBezTo>
                    <a:pt x="4694" y="695"/>
                    <a:pt x="4429" y="1125"/>
                    <a:pt x="3867" y="1125"/>
                  </a:cubicBezTo>
                  <a:cubicBezTo>
                    <a:pt x="3339" y="1125"/>
                    <a:pt x="2677" y="629"/>
                    <a:pt x="2182" y="397"/>
                  </a:cubicBezTo>
                  <a:cubicBezTo>
                    <a:pt x="1686" y="166"/>
                    <a:pt x="1322" y="1"/>
                    <a:pt x="793" y="265"/>
                  </a:cubicBezTo>
                  <a:cubicBezTo>
                    <a:pt x="529" y="431"/>
                    <a:pt x="0" y="860"/>
                    <a:pt x="66" y="1224"/>
                  </a:cubicBezTo>
                  <a:cubicBezTo>
                    <a:pt x="231" y="1786"/>
                    <a:pt x="1322" y="1786"/>
                    <a:pt x="1752" y="2050"/>
                  </a:cubicBezTo>
                  <a:cubicBezTo>
                    <a:pt x="2479" y="2447"/>
                    <a:pt x="2876" y="2315"/>
                    <a:pt x="3702" y="2348"/>
                  </a:cubicBezTo>
                  <a:cubicBezTo>
                    <a:pt x="4363" y="2381"/>
                    <a:pt x="4661" y="2810"/>
                    <a:pt x="5256" y="3042"/>
                  </a:cubicBezTo>
                  <a:cubicBezTo>
                    <a:pt x="6016" y="3306"/>
                    <a:pt x="6941" y="3174"/>
                    <a:pt x="7735" y="3306"/>
                  </a:cubicBezTo>
                  <a:cubicBezTo>
                    <a:pt x="8164" y="3372"/>
                    <a:pt x="9586" y="3637"/>
                    <a:pt x="9387" y="2744"/>
                  </a:cubicBezTo>
                  <a:cubicBezTo>
                    <a:pt x="9222" y="2149"/>
                    <a:pt x="8363" y="2381"/>
                    <a:pt x="7999" y="2050"/>
                  </a:cubicBezTo>
                  <a:cubicBezTo>
                    <a:pt x="7801" y="1852"/>
                    <a:pt x="7801" y="1455"/>
                    <a:pt x="7602" y="1257"/>
                  </a:cubicBezTo>
                  <a:cubicBezTo>
                    <a:pt x="7338" y="1092"/>
                    <a:pt x="6875" y="1026"/>
                    <a:pt x="6578" y="1026"/>
                  </a:cubicBezTo>
                  <a:cubicBezTo>
                    <a:pt x="6181" y="1026"/>
                    <a:pt x="5652" y="1257"/>
                    <a:pt x="5355" y="794"/>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39"/>
            <p:cNvSpPr/>
            <p:nvPr/>
          </p:nvSpPr>
          <p:spPr>
            <a:xfrm>
              <a:off x="6030800" y="2982675"/>
              <a:ext cx="255350" cy="323125"/>
            </a:xfrm>
            <a:custGeom>
              <a:rect b="b" l="l" r="r" t="t"/>
              <a:pathLst>
                <a:path extrusionOk="0" fill="none" h="12925" w="10214">
                  <a:moveTo>
                    <a:pt x="9090" y="1256"/>
                  </a:moveTo>
                  <a:cubicBezTo>
                    <a:pt x="8627" y="1025"/>
                    <a:pt x="8230" y="397"/>
                    <a:pt x="7768" y="265"/>
                  </a:cubicBezTo>
                  <a:cubicBezTo>
                    <a:pt x="7074" y="0"/>
                    <a:pt x="6809" y="1058"/>
                    <a:pt x="6512" y="1554"/>
                  </a:cubicBezTo>
                  <a:cubicBezTo>
                    <a:pt x="5983" y="2512"/>
                    <a:pt x="4925" y="2744"/>
                    <a:pt x="4231" y="3471"/>
                  </a:cubicBezTo>
                  <a:cubicBezTo>
                    <a:pt x="3702" y="3967"/>
                    <a:pt x="3405" y="4595"/>
                    <a:pt x="2843" y="5123"/>
                  </a:cubicBezTo>
                  <a:cubicBezTo>
                    <a:pt x="2446" y="5421"/>
                    <a:pt x="2116" y="5718"/>
                    <a:pt x="1587" y="5652"/>
                  </a:cubicBezTo>
                  <a:cubicBezTo>
                    <a:pt x="926" y="5586"/>
                    <a:pt x="760" y="5421"/>
                    <a:pt x="430" y="6181"/>
                  </a:cubicBezTo>
                  <a:cubicBezTo>
                    <a:pt x="99" y="6908"/>
                    <a:pt x="0" y="7867"/>
                    <a:pt x="463" y="8528"/>
                  </a:cubicBezTo>
                  <a:cubicBezTo>
                    <a:pt x="727" y="8892"/>
                    <a:pt x="1157" y="9090"/>
                    <a:pt x="1355" y="9487"/>
                  </a:cubicBezTo>
                  <a:cubicBezTo>
                    <a:pt x="1587" y="9883"/>
                    <a:pt x="1454" y="10280"/>
                    <a:pt x="1554" y="10676"/>
                  </a:cubicBezTo>
                  <a:cubicBezTo>
                    <a:pt x="1686" y="11602"/>
                    <a:pt x="2248" y="11338"/>
                    <a:pt x="2843" y="11536"/>
                  </a:cubicBezTo>
                  <a:cubicBezTo>
                    <a:pt x="3140" y="11668"/>
                    <a:pt x="3338" y="11999"/>
                    <a:pt x="3636" y="12131"/>
                  </a:cubicBezTo>
                  <a:cubicBezTo>
                    <a:pt x="4066" y="12329"/>
                    <a:pt x="4099" y="12164"/>
                    <a:pt x="4429" y="11999"/>
                  </a:cubicBezTo>
                  <a:cubicBezTo>
                    <a:pt x="4859" y="11800"/>
                    <a:pt x="5057" y="11899"/>
                    <a:pt x="5553" y="12197"/>
                  </a:cubicBezTo>
                  <a:cubicBezTo>
                    <a:pt x="6049" y="12527"/>
                    <a:pt x="6578" y="12924"/>
                    <a:pt x="7140" y="12461"/>
                  </a:cubicBezTo>
                  <a:cubicBezTo>
                    <a:pt x="7635" y="12032"/>
                    <a:pt x="7503" y="11139"/>
                    <a:pt x="7503" y="10511"/>
                  </a:cubicBezTo>
                  <a:cubicBezTo>
                    <a:pt x="7503" y="9784"/>
                    <a:pt x="7635" y="9453"/>
                    <a:pt x="8164" y="9024"/>
                  </a:cubicBezTo>
                  <a:cubicBezTo>
                    <a:pt x="8660" y="8660"/>
                    <a:pt x="8759" y="8528"/>
                    <a:pt x="8892" y="7933"/>
                  </a:cubicBezTo>
                  <a:cubicBezTo>
                    <a:pt x="8925" y="7503"/>
                    <a:pt x="9123" y="7239"/>
                    <a:pt x="9453" y="7107"/>
                  </a:cubicBezTo>
                  <a:cubicBezTo>
                    <a:pt x="9784" y="6974"/>
                    <a:pt x="9850" y="7074"/>
                    <a:pt x="9949" y="6611"/>
                  </a:cubicBezTo>
                  <a:cubicBezTo>
                    <a:pt x="10015" y="6247"/>
                    <a:pt x="9850" y="5851"/>
                    <a:pt x="9685" y="5487"/>
                  </a:cubicBezTo>
                  <a:cubicBezTo>
                    <a:pt x="9387" y="4760"/>
                    <a:pt x="8693" y="3900"/>
                    <a:pt x="9222" y="3107"/>
                  </a:cubicBezTo>
                  <a:cubicBezTo>
                    <a:pt x="9520" y="2711"/>
                    <a:pt x="10214" y="2578"/>
                    <a:pt x="10148" y="1917"/>
                  </a:cubicBezTo>
                  <a:cubicBezTo>
                    <a:pt x="10081" y="1289"/>
                    <a:pt x="9520" y="1454"/>
                    <a:pt x="9123" y="1289"/>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39"/>
            <p:cNvSpPr/>
            <p:nvPr/>
          </p:nvSpPr>
          <p:spPr>
            <a:xfrm>
              <a:off x="5991950" y="2606675"/>
              <a:ext cx="60350" cy="48775"/>
            </a:xfrm>
            <a:custGeom>
              <a:rect b="b" l="l" r="r" t="t"/>
              <a:pathLst>
                <a:path extrusionOk="0" fill="none" h="1951" w="2414">
                  <a:moveTo>
                    <a:pt x="1488" y="397"/>
                  </a:moveTo>
                  <a:cubicBezTo>
                    <a:pt x="860" y="232"/>
                    <a:pt x="67" y="1"/>
                    <a:pt x="34" y="860"/>
                  </a:cubicBezTo>
                  <a:cubicBezTo>
                    <a:pt x="1" y="1620"/>
                    <a:pt x="529" y="1951"/>
                    <a:pt x="1190" y="1951"/>
                  </a:cubicBezTo>
                  <a:cubicBezTo>
                    <a:pt x="1554" y="1951"/>
                    <a:pt x="2182" y="1620"/>
                    <a:pt x="2281" y="1224"/>
                  </a:cubicBezTo>
                  <a:cubicBezTo>
                    <a:pt x="2413" y="794"/>
                    <a:pt x="1918" y="331"/>
                    <a:pt x="1521" y="397"/>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39"/>
            <p:cNvSpPr/>
            <p:nvPr/>
          </p:nvSpPr>
          <p:spPr>
            <a:xfrm>
              <a:off x="6234075" y="2455450"/>
              <a:ext cx="61175" cy="92575"/>
            </a:xfrm>
            <a:custGeom>
              <a:rect b="b" l="l" r="r" t="t"/>
              <a:pathLst>
                <a:path extrusionOk="0" fill="none" h="3703" w="2447">
                  <a:moveTo>
                    <a:pt x="1752" y="166"/>
                  </a:moveTo>
                  <a:cubicBezTo>
                    <a:pt x="860" y="1"/>
                    <a:pt x="1025" y="1026"/>
                    <a:pt x="661" y="1488"/>
                  </a:cubicBezTo>
                  <a:cubicBezTo>
                    <a:pt x="397" y="1786"/>
                    <a:pt x="0" y="1720"/>
                    <a:pt x="166" y="2249"/>
                  </a:cubicBezTo>
                  <a:cubicBezTo>
                    <a:pt x="265" y="2579"/>
                    <a:pt x="661" y="2777"/>
                    <a:pt x="860" y="3075"/>
                  </a:cubicBezTo>
                  <a:cubicBezTo>
                    <a:pt x="1091" y="3372"/>
                    <a:pt x="1256" y="3703"/>
                    <a:pt x="1719" y="3438"/>
                  </a:cubicBezTo>
                  <a:cubicBezTo>
                    <a:pt x="2149" y="3174"/>
                    <a:pt x="2017" y="2546"/>
                    <a:pt x="2050" y="2083"/>
                  </a:cubicBezTo>
                  <a:cubicBezTo>
                    <a:pt x="2083" y="1257"/>
                    <a:pt x="2446" y="993"/>
                    <a:pt x="1851" y="265"/>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39"/>
            <p:cNvSpPr/>
            <p:nvPr/>
          </p:nvSpPr>
          <p:spPr>
            <a:xfrm>
              <a:off x="6392725" y="1996850"/>
              <a:ext cx="220650" cy="301625"/>
            </a:xfrm>
            <a:custGeom>
              <a:rect b="b" l="l" r="r" t="t"/>
              <a:pathLst>
                <a:path extrusionOk="0" fill="none" h="12065" w="8826">
                  <a:moveTo>
                    <a:pt x="6347" y="66"/>
                  </a:moveTo>
                  <a:cubicBezTo>
                    <a:pt x="5752" y="0"/>
                    <a:pt x="5719" y="694"/>
                    <a:pt x="5917" y="1091"/>
                  </a:cubicBezTo>
                  <a:cubicBezTo>
                    <a:pt x="6182" y="1653"/>
                    <a:pt x="6446" y="1917"/>
                    <a:pt x="6446" y="2611"/>
                  </a:cubicBezTo>
                  <a:cubicBezTo>
                    <a:pt x="6446" y="3140"/>
                    <a:pt x="6479" y="3867"/>
                    <a:pt x="6149" y="4363"/>
                  </a:cubicBezTo>
                  <a:cubicBezTo>
                    <a:pt x="5785" y="4892"/>
                    <a:pt x="5058" y="4958"/>
                    <a:pt x="4727" y="5487"/>
                  </a:cubicBezTo>
                  <a:cubicBezTo>
                    <a:pt x="4397" y="6148"/>
                    <a:pt x="4694" y="6280"/>
                    <a:pt x="3934" y="6446"/>
                  </a:cubicBezTo>
                  <a:cubicBezTo>
                    <a:pt x="3372" y="6545"/>
                    <a:pt x="2975" y="6611"/>
                    <a:pt x="2380" y="6644"/>
                  </a:cubicBezTo>
                  <a:cubicBezTo>
                    <a:pt x="1686" y="6677"/>
                    <a:pt x="1257" y="7107"/>
                    <a:pt x="1124" y="7834"/>
                  </a:cubicBezTo>
                  <a:cubicBezTo>
                    <a:pt x="1091" y="7999"/>
                    <a:pt x="1158" y="8396"/>
                    <a:pt x="1058" y="8528"/>
                  </a:cubicBezTo>
                  <a:cubicBezTo>
                    <a:pt x="893" y="8825"/>
                    <a:pt x="728" y="8594"/>
                    <a:pt x="529" y="8726"/>
                  </a:cubicBezTo>
                  <a:cubicBezTo>
                    <a:pt x="133" y="8958"/>
                    <a:pt x="1" y="9553"/>
                    <a:pt x="199" y="9982"/>
                  </a:cubicBezTo>
                  <a:cubicBezTo>
                    <a:pt x="496" y="10544"/>
                    <a:pt x="1124" y="10544"/>
                    <a:pt x="1422" y="11139"/>
                  </a:cubicBezTo>
                  <a:cubicBezTo>
                    <a:pt x="1653" y="11701"/>
                    <a:pt x="2050" y="12065"/>
                    <a:pt x="2414" y="11271"/>
                  </a:cubicBezTo>
                  <a:cubicBezTo>
                    <a:pt x="2678" y="10610"/>
                    <a:pt x="2182" y="9553"/>
                    <a:pt x="3075" y="9255"/>
                  </a:cubicBezTo>
                  <a:cubicBezTo>
                    <a:pt x="3306" y="9156"/>
                    <a:pt x="3570" y="9288"/>
                    <a:pt x="3802" y="9156"/>
                  </a:cubicBezTo>
                  <a:cubicBezTo>
                    <a:pt x="4165" y="8958"/>
                    <a:pt x="4099" y="8594"/>
                    <a:pt x="4298" y="8297"/>
                  </a:cubicBezTo>
                  <a:cubicBezTo>
                    <a:pt x="4793" y="7503"/>
                    <a:pt x="5157" y="8330"/>
                    <a:pt x="5719" y="8429"/>
                  </a:cubicBezTo>
                  <a:cubicBezTo>
                    <a:pt x="5983" y="8495"/>
                    <a:pt x="6182" y="8396"/>
                    <a:pt x="6413" y="8230"/>
                  </a:cubicBezTo>
                  <a:cubicBezTo>
                    <a:pt x="6942" y="7900"/>
                    <a:pt x="7372" y="7602"/>
                    <a:pt x="7967" y="7371"/>
                  </a:cubicBezTo>
                  <a:cubicBezTo>
                    <a:pt x="8495" y="7173"/>
                    <a:pt x="8793" y="6908"/>
                    <a:pt x="8793" y="6247"/>
                  </a:cubicBezTo>
                  <a:cubicBezTo>
                    <a:pt x="8826" y="5586"/>
                    <a:pt x="8661" y="4859"/>
                    <a:pt x="8529" y="4231"/>
                  </a:cubicBezTo>
                  <a:cubicBezTo>
                    <a:pt x="8462" y="3934"/>
                    <a:pt x="8330" y="3603"/>
                    <a:pt x="8264" y="3305"/>
                  </a:cubicBezTo>
                  <a:cubicBezTo>
                    <a:pt x="8198" y="2810"/>
                    <a:pt x="8297" y="2314"/>
                    <a:pt x="8231" y="1818"/>
                  </a:cubicBezTo>
                  <a:cubicBezTo>
                    <a:pt x="8099" y="1157"/>
                    <a:pt x="7008" y="132"/>
                    <a:pt x="6347" y="0"/>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39"/>
            <p:cNvSpPr/>
            <p:nvPr/>
          </p:nvSpPr>
          <p:spPr>
            <a:xfrm>
              <a:off x="6491075" y="1872900"/>
              <a:ext cx="123150" cy="110750"/>
            </a:xfrm>
            <a:custGeom>
              <a:rect b="b" l="l" r="r" t="t"/>
              <a:pathLst>
                <a:path extrusionOk="0" fill="none" h="4430" w="4926">
                  <a:moveTo>
                    <a:pt x="2082" y="1091"/>
                  </a:moveTo>
                  <a:cubicBezTo>
                    <a:pt x="1554" y="826"/>
                    <a:pt x="430" y="0"/>
                    <a:pt x="529" y="1190"/>
                  </a:cubicBezTo>
                  <a:cubicBezTo>
                    <a:pt x="595" y="1752"/>
                    <a:pt x="992" y="2182"/>
                    <a:pt x="562" y="2644"/>
                  </a:cubicBezTo>
                  <a:cubicBezTo>
                    <a:pt x="331" y="2843"/>
                    <a:pt x="0" y="2744"/>
                    <a:pt x="33" y="3239"/>
                  </a:cubicBezTo>
                  <a:cubicBezTo>
                    <a:pt x="66" y="3669"/>
                    <a:pt x="496" y="3801"/>
                    <a:pt x="793" y="4033"/>
                  </a:cubicBezTo>
                  <a:cubicBezTo>
                    <a:pt x="1058" y="4198"/>
                    <a:pt x="1289" y="4429"/>
                    <a:pt x="1653" y="4264"/>
                  </a:cubicBezTo>
                  <a:cubicBezTo>
                    <a:pt x="1851" y="4165"/>
                    <a:pt x="1917" y="3801"/>
                    <a:pt x="2115" y="3735"/>
                  </a:cubicBezTo>
                  <a:cubicBezTo>
                    <a:pt x="2644" y="3504"/>
                    <a:pt x="3008" y="4264"/>
                    <a:pt x="3537" y="3967"/>
                  </a:cubicBezTo>
                  <a:cubicBezTo>
                    <a:pt x="3735" y="3834"/>
                    <a:pt x="3768" y="3537"/>
                    <a:pt x="3966" y="3372"/>
                  </a:cubicBezTo>
                  <a:cubicBezTo>
                    <a:pt x="4132" y="3272"/>
                    <a:pt x="4396" y="3272"/>
                    <a:pt x="4528" y="3140"/>
                  </a:cubicBezTo>
                  <a:cubicBezTo>
                    <a:pt x="4925" y="2810"/>
                    <a:pt x="4760" y="2281"/>
                    <a:pt x="4495" y="1950"/>
                  </a:cubicBezTo>
                  <a:cubicBezTo>
                    <a:pt x="4033" y="1322"/>
                    <a:pt x="3636" y="1653"/>
                    <a:pt x="3041" y="1487"/>
                  </a:cubicBezTo>
                  <a:cubicBezTo>
                    <a:pt x="2743" y="1388"/>
                    <a:pt x="2512" y="1124"/>
                    <a:pt x="2182" y="1091"/>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39"/>
            <p:cNvSpPr/>
            <p:nvPr/>
          </p:nvSpPr>
          <p:spPr>
            <a:xfrm>
              <a:off x="6368775" y="1634900"/>
              <a:ext cx="130575" cy="223975"/>
            </a:xfrm>
            <a:custGeom>
              <a:rect b="b" l="l" r="r" t="t"/>
              <a:pathLst>
                <a:path extrusionOk="0" fill="none" h="8959" w="5223">
                  <a:moveTo>
                    <a:pt x="1950" y="1653"/>
                  </a:moveTo>
                  <a:cubicBezTo>
                    <a:pt x="1719" y="1455"/>
                    <a:pt x="331" y="1"/>
                    <a:pt x="99" y="695"/>
                  </a:cubicBezTo>
                  <a:cubicBezTo>
                    <a:pt x="0" y="1058"/>
                    <a:pt x="661" y="1488"/>
                    <a:pt x="859" y="1653"/>
                  </a:cubicBezTo>
                  <a:cubicBezTo>
                    <a:pt x="1124" y="1951"/>
                    <a:pt x="1289" y="2149"/>
                    <a:pt x="1487" y="2546"/>
                  </a:cubicBezTo>
                  <a:cubicBezTo>
                    <a:pt x="1884" y="3306"/>
                    <a:pt x="2082" y="3934"/>
                    <a:pt x="2182" y="4760"/>
                  </a:cubicBezTo>
                  <a:cubicBezTo>
                    <a:pt x="2281" y="5554"/>
                    <a:pt x="2909" y="5983"/>
                    <a:pt x="3239" y="6644"/>
                  </a:cubicBezTo>
                  <a:cubicBezTo>
                    <a:pt x="3504" y="7272"/>
                    <a:pt x="3636" y="8198"/>
                    <a:pt x="4231" y="8595"/>
                  </a:cubicBezTo>
                  <a:cubicBezTo>
                    <a:pt x="4793" y="8958"/>
                    <a:pt x="5156" y="8727"/>
                    <a:pt x="5190" y="8066"/>
                  </a:cubicBezTo>
                  <a:cubicBezTo>
                    <a:pt x="5223" y="7305"/>
                    <a:pt x="4661" y="7140"/>
                    <a:pt x="4396" y="6545"/>
                  </a:cubicBezTo>
                  <a:cubicBezTo>
                    <a:pt x="4198" y="6016"/>
                    <a:pt x="4462" y="5421"/>
                    <a:pt x="4231" y="4926"/>
                  </a:cubicBezTo>
                  <a:cubicBezTo>
                    <a:pt x="4000" y="4397"/>
                    <a:pt x="3305" y="4298"/>
                    <a:pt x="3008" y="3835"/>
                  </a:cubicBezTo>
                  <a:cubicBezTo>
                    <a:pt x="2744" y="3438"/>
                    <a:pt x="2909" y="2942"/>
                    <a:pt x="2710" y="2513"/>
                  </a:cubicBezTo>
                  <a:cubicBezTo>
                    <a:pt x="2578" y="2182"/>
                    <a:pt x="2215" y="1819"/>
                    <a:pt x="1950" y="1653"/>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39"/>
            <p:cNvSpPr/>
            <p:nvPr/>
          </p:nvSpPr>
          <p:spPr>
            <a:xfrm>
              <a:off x="3048500" y="1297750"/>
              <a:ext cx="203325" cy="107450"/>
            </a:xfrm>
            <a:custGeom>
              <a:rect b="b" l="l" r="r" t="t"/>
              <a:pathLst>
                <a:path extrusionOk="0" fill="none" h="4298" w="8133">
                  <a:moveTo>
                    <a:pt x="5918" y="860"/>
                  </a:moveTo>
                  <a:cubicBezTo>
                    <a:pt x="5422" y="728"/>
                    <a:pt x="4926" y="1125"/>
                    <a:pt x="4430" y="1091"/>
                  </a:cubicBezTo>
                  <a:cubicBezTo>
                    <a:pt x="3835" y="1091"/>
                    <a:pt x="3306" y="1224"/>
                    <a:pt x="2711" y="1290"/>
                  </a:cubicBezTo>
                  <a:cubicBezTo>
                    <a:pt x="1918" y="1356"/>
                    <a:pt x="1092" y="1"/>
                    <a:pt x="365" y="1191"/>
                  </a:cubicBezTo>
                  <a:cubicBezTo>
                    <a:pt x="1" y="1885"/>
                    <a:pt x="629" y="1653"/>
                    <a:pt x="993" y="1918"/>
                  </a:cubicBezTo>
                  <a:cubicBezTo>
                    <a:pt x="1455" y="2248"/>
                    <a:pt x="1026" y="2579"/>
                    <a:pt x="1092" y="3075"/>
                  </a:cubicBezTo>
                  <a:cubicBezTo>
                    <a:pt x="1290" y="3934"/>
                    <a:pt x="2282" y="3637"/>
                    <a:pt x="2844" y="3637"/>
                  </a:cubicBezTo>
                  <a:cubicBezTo>
                    <a:pt x="3339" y="3670"/>
                    <a:pt x="3703" y="4298"/>
                    <a:pt x="4232" y="3967"/>
                  </a:cubicBezTo>
                  <a:cubicBezTo>
                    <a:pt x="4529" y="3769"/>
                    <a:pt x="4662" y="3405"/>
                    <a:pt x="4992" y="3207"/>
                  </a:cubicBezTo>
                  <a:cubicBezTo>
                    <a:pt x="5356" y="3042"/>
                    <a:pt x="5719" y="3009"/>
                    <a:pt x="6116" y="2909"/>
                  </a:cubicBezTo>
                  <a:cubicBezTo>
                    <a:pt x="6513" y="2810"/>
                    <a:pt x="7372" y="2447"/>
                    <a:pt x="7636" y="2050"/>
                  </a:cubicBezTo>
                  <a:cubicBezTo>
                    <a:pt x="8132" y="1191"/>
                    <a:pt x="6612" y="364"/>
                    <a:pt x="5918" y="827"/>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39"/>
            <p:cNvSpPr/>
            <p:nvPr/>
          </p:nvSpPr>
          <p:spPr>
            <a:xfrm>
              <a:off x="4430975" y="3542100"/>
              <a:ext cx="205800" cy="408225"/>
            </a:xfrm>
            <a:custGeom>
              <a:rect b="b" l="l" r="r" t="t"/>
              <a:pathLst>
                <a:path extrusionOk="0" fill="none" h="16329" w="8232">
                  <a:moveTo>
                    <a:pt x="7008" y="67"/>
                  </a:moveTo>
                  <a:cubicBezTo>
                    <a:pt x="5785" y="67"/>
                    <a:pt x="5422" y="3041"/>
                    <a:pt x="4199" y="3636"/>
                  </a:cubicBezTo>
                  <a:cubicBezTo>
                    <a:pt x="3505" y="3967"/>
                    <a:pt x="2976" y="3769"/>
                    <a:pt x="2315" y="4264"/>
                  </a:cubicBezTo>
                  <a:cubicBezTo>
                    <a:pt x="1521" y="4826"/>
                    <a:pt x="1389" y="5454"/>
                    <a:pt x="1389" y="6446"/>
                  </a:cubicBezTo>
                  <a:cubicBezTo>
                    <a:pt x="1389" y="7537"/>
                    <a:pt x="1621" y="8528"/>
                    <a:pt x="1092" y="9454"/>
                  </a:cubicBezTo>
                  <a:cubicBezTo>
                    <a:pt x="563" y="10445"/>
                    <a:pt x="1" y="11007"/>
                    <a:pt x="265" y="12263"/>
                  </a:cubicBezTo>
                  <a:cubicBezTo>
                    <a:pt x="695" y="14114"/>
                    <a:pt x="1687" y="16329"/>
                    <a:pt x="3604" y="14643"/>
                  </a:cubicBezTo>
                  <a:cubicBezTo>
                    <a:pt x="4199" y="14147"/>
                    <a:pt x="4298" y="13850"/>
                    <a:pt x="4496" y="13123"/>
                  </a:cubicBezTo>
                  <a:cubicBezTo>
                    <a:pt x="4728" y="12131"/>
                    <a:pt x="5124" y="11635"/>
                    <a:pt x="5653" y="10710"/>
                  </a:cubicBezTo>
                  <a:cubicBezTo>
                    <a:pt x="6413" y="9322"/>
                    <a:pt x="6083" y="7603"/>
                    <a:pt x="6612" y="6115"/>
                  </a:cubicBezTo>
                  <a:cubicBezTo>
                    <a:pt x="6876" y="5388"/>
                    <a:pt x="7008" y="4330"/>
                    <a:pt x="7405" y="3702"/>
                  </a:cubicBezTo>
                  <a:cubicBezTo>
                    <a:pt x="7769" y="3074"/>
                    <a:pt x="8231" y="3471"/>
                    <a:pt x="8165" y="2413"/>
                  </a:cubicBezTo>
                  <a:cubicBezTo>
                    <a:pt x="8132" y="1719"/>
                    <a:pt x="7868" y="67"/>
                    <a:pt x="7174" y="0"/>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39"/>
            <p:cNvSpPr/>
            <p:nvPr/>
          </p:nvSpPr>
          <p:spPr>
            <a:xfrm>
              <a:off x="6558825" y="3180150"/>
              <a:ext cx="494175" cy="310750"/>
            </a:xfrm>
            <a:custGeom>
              <a:rect b="b" l="l" r="r" t="t"/>
              <a:pathLst>
                <a:path extrusionOk="0" fill="none" h="12430" w="19767">
                  <a:moveTo>
                    <a:pt x="9718" y="2910"/>
                  </a:moveTo>
                  <a:cubicBezTo>
                    <a:pt x="8066" y="1918"/>
                    <a:pt x="7140" y="1224"/>
                    <a:pt x="5620" y="2910"/>
                  </a:cubicBezTo>
                  <a:cubicBezTo>
                    <a:pt x="3339" y="5554"/>
                    <a:pt x="4562" y="2050"/>
                    <a:pt x="3504" y="926"/>
                  </a:cubicBezTo>
                  <a:cubicBezTo>
                    <a:pt x="2612" y="1"/>
                    <a:pt x="0" y="993"/>
                    <a:pt x="1157" y="2216"/>
                  </a:cubicBezTo>
                  <a:cubicBezTo>
                    <a:pt x="1587" y="2711"/>
                    <a:pt x="3438" y="2282"/>
                    <a:pt x="3041" y="3009"/>
                  </a:cubicBezTo>
                  <a:cubicBezTo>
                    <a:pt x="2744" y="3505"/>
                    <a:pt x="1587" y="3075"/>
                    <a:pt x="1918" y="4397"/>
                  </a:cubicBezTo>
                  <a:cubicBezTo>
                    <a:pt x="2149" y="5190"/>
                    <a:pt x="3041" y="4761"/>
                    <a:pt x="3835" y="4959"/>
                  </a:cubicBezTo>
                  <a:cubicBezTo>
                    <a:pt x="4859" y="5256"/>
                    <a:pt x="5553" y="5554"/>
                    <a:pt x="6413" y="6248"/>
                  </a:cubicBezTo>
                  <a:cubicBezTo>
                    <a:pt x="7008" y="6678"/>
                    <a:pt x="7999" y="7372"/>
                    <a:pt x="7603" y="8364"/>
                  </a:cubicBezTo>
                  <a:cubicBezTo>
                    <a:pt x="7438" y="8793"/>
                    <a:pt x="5785" y="9388"/>
                    <a:pt x="6843" y="10016"/>
                  </a:cubicBezTo>
                  <a:cubicBezTo>
                    <a:pt x="7603" y="10446"/>
                    <a:pt x="8363" y="9157"/>
                    <a:pt x="9289" y="10016"/>
                  </a:cubicBezTo>
                  <a:cubicBezTo>
                    <a:pt x="9586" y="10281"/>
                    <a:pt x="9520" y="10644"/>
                    <a:pt x="9983" y="10810"/>
                  </a:cubicBezTo>
                  <a:cubicBezTo>
                    <a:pt x="10247" y="10876"/>
                    <a:pt x="11107" y="10876"/>
                    <a:pt x="11338" y="10810"/>
                  </a:cubicBezTo>
                  <a:cubicBezTo>
                    <a:pt x="12230" y="10512"/>
                    <a:pt x="12330" y="9091"/>
                    <a:pt x="13453" y="8959"/>
                  </a:cubicBezTo>
                  <a:cubicBezTo>
                    <a:pt x="14511" y="8892"/>
                    <a:pt x="14809" y="9851"/>
                    <a:pt x="15205" y="10578"/>
                  </a:cubicBezTo>
                  <a:cubicBezTo>
                    <a:pt x="15635" y="11305"/>
                    <a:pt x="16032" y="12132"/>
                    <a:pt x="16891" y="12132"/>
                  </a:cubicBezTo>
                  <a:cubicBezTo>
                    <a:pt x="17155" y="12198"/>
                    <a:pt x="17387" y="11867"/>
                    <a:pt x="17717" y="11867"/>
                  </a:cubicBezTo>
                  <a:cubicBezTo>
                    <a:pt x="18015" y="11933"/>
                    <a:pt x="18378" y="12429"/>
                    <a:pt x="18676" y="12297"/>
                  </a:cubicBezTo>
                  <a:cubicBezTo>
                    <a:pt x="19767" y="11867"/>
                    <a:pt x="16329" y="9454"/>
                    <a:pt x="16098" y="8793"/>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39"/>
            <p:cNvSpPr/>
            <p:nvPr/>
          </p:nvSpPr>
          <p:spPr>
            <a:xfrm>
              <a:off x="6957950" y="3388400"/>
              <a:ext cx="25" cy="1675"/>
            </a:xfrm>
            <a:custGeom>
              <a:rect b="b" l="l" r="r" t="t"/>
              <a:pathLst>
                <a:path extrusionOk="0" fill="none" h="67" w="1">
                  <a:moveTo>
                    <a:pt x="0" y="67"/>
                  </a:moveTo>
                  <a:lnTo>
                    <a:pt x="0" y="0"/>
                  </a:ln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39"/>
            <p:cNvSpPr/>
            <p:nvPr/>
          </p:nvSpPr>
          <p:spPr>
            <a:xfrm>
              <a:off x="6802600" y="3254525"/>
              <a:ext cx="170250" cy="124800"/>
            </a:xfrm>
            <a:custGeom>
              <a:rect b="b" l="l" r="r" t="t"/>
              <a:pathLst>
                <a:path extrusionOk="0" fill="none" h="4992" w="6810">
                  <a:moveTo>
                    <a:pt x="6380" y="4992"/>
                  </a:moveTo>
                  <a:cubicBezTo>
                    <a:pt x="6809" y="4761"/>
                    <a:pt x="6809" y="4397"/>
                    <a:pt x="6578" y="4000"/>
                  </a:cubicBezTo>
                  <a:cubicBezTo>
                    <a:pt x="6281" y="3405"/>
                    <a:pt x="5983" y="3703"/>
                    <a:pt x="5520" y="3438"/>
                  </a:cubicBezTo>
                  <a:cubicBezTo>
                    <a:pt x="4628" y="3009"/>
                    <a:pt x="4562" y="2281"/>
                    <a:pt x="4066" y="1554"/>
                  </a:cubicBezTo>
                  <a:cubicBezTo>
                    <a:pt x="2942" y="166"/>
                    <a:pt x="1488" y="563"/>
                    <a:pt x="0" y="1"/>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39"/>
            <p:cNvSpPr/>
            <p:nvPr/>
          </p:nvSpPr>
          <p:spPr>
            <a:xfrm>
              <a:off x="6042350" y="3499950"/>
              <a:ext cx="968500" cy="798275"/>
            </a:xfrm>
            <a:custGeom>
              <a:rect b="b" l="l" r="r" t="t"/>
              <a:pathLst>
                <a:path extrusionOk="0" fill="none" h="31931" w="38740">
                  <a:moveTo>
                    <a:pt x="31600" y="199"/>
                  </a:moveTo>
                  <a:cubicBezTo>
                    <a:pt x="30311" y="860"/>
                    <a:pt x="30080" y="3769"/>
                    <a:pt x="29716" y="5091"/>
                  </a:cubicBezTo>
                  <a:cubicBezTo>
                    <a:pt x="29551" y="5884"/>
                    <a:pt x="29253" y="7008"/>
                    <a:pt x="28427" y="7173"/>
                  </a:cubicBezTo>
                  <a:cubicBezTo>
                    <a:pt x="27336" y="7438"/>
                    <a:pt x="26609" y="6248"/>
                    <a:pt x="25915" y="5653"/>
                  </a:cubicBezTo>
                  <a:cubicBezTo>
                    <a:pt x="25287" y="5091"/>
                    <a:pt x="24395" y="4595"/>
                    <a:pt x="24791" y="3537"/>
                  </a:cubicBezTo>
                  <a:cubicBezTo>
                    <a:pt x="25056" y="2909"/>
                    <a:pt x="26146" y="2281"/>
                    <a:pt x="26014" y="1554"/>
                  </a:cubicBezTo>
                  <a:cubicBezTo>
                    <a:pt x="25849" y="629"/>
                    <a:pt x="24328" y="1257"/>
                    <a:pt x="23700" y="1058"/>
                  </a:cubicBezTo>
                  <a:cubicBezTo>
                    <a:pt x="23039" y="860"/>
                    <a:pt x="22510" y="1"/>
                    <a:pt x="21816" y="563"/>
                  </a:cubicBezTo>
                  <a:cubicBezTo>
                    <a:pt x="21585" y="761"/>
                    <a:pt x="21882" y="1257"/>
                    <a:pt x="21651" y="1422"/>
                  </a:cubicBezTo>
                  <a:cubicBezTo>
                    <a:pt x="21420" y="1686"/>
                    <a:pt x="21188" y="1422"/>
                    <a:pt x="20957" y="1488"/>
                  </a:cubicBezTo>
                  <a:cubicBezTo>
                    <a:pt x="20197" y="1686"/>
                    <a:pt x="19998" y="1488"/>
                    <a:pt x="19469" y="2414"/>
                  </a:cubicBezTo>
                  <a:cubicBezTo>
                    <a:pt x="18974" y="3339"/>
                    <a:pt x="18775" y="5455"/>
                    <a:pt x="17420" y="4331"/>
                  </a:cubicBezTo>
                  <a:cubicBezTo>
                    <a:pt x="16891" y="3901"/>
                    <a:pt x="17156" y="3471"/>
                    <a:pt x="16395" y="3339"/>
                  </a:cubicBezTo>
                  <a:cubicBezTo>
                    <a:pt x="15668" y="3240"/>
                    <a:pt x="15139" y="3802"/>
                    <a:pt x="14743" y="4232"/>
                  </a:cubicBezTo>
                  <a:cubicBezTo>
                    <a:pt x="14346" y="4661"/>
                    <a:pt x="13883" y="4959"/>
                    <a:pt x="13454" y="5322"/>
                  </a:cubicBezTo>
                  <a:cubicBezTo>
                    <a:pt x="13057" y="5818"/>
                    <a:pt x="12991" y="6512"/>
                    <a:pt x="12693" y="7008"/>
                  </a:cubicBezTo>
                  <a:cubicBezTo>
                    <a:pt x="11173" y="5587"/>
                    <a:pt x="11173" y="8363"/>
                    <a:pt x="10314" y="9355"/>
                  </a:cubicBezTo>
                  <a:cubicBezTo>
                    <a:pt x="9553" y="10148"/>
                    <a:pt x="9190" y="10280"/>
                    <a:pt x="8132" y="10347"/>
                  </a:cubicBezTo>
                  <a:cubicBezTo>
                    <a:pt x="6975" y="10413"/>
                    <a:pt x="6612" y="11140"/>
                    <a:pt x="5554" y="11272"/>
                  </a:cubicBezTo>
                  <a:cubicBezTo>
                    <a:pt x="3967" y="11404"/>
                    <a:pt x="3703" y="11107"/>
                    <a:pt x="3108" y="12627"/>
                  </a:cubicBezTo>
                  <a:cubicBezTo>
                    <a:pt x="2810" y="13454"/>
                    <a:pt x="2116" y="14049"/>
                    <a:pt x="1819" y="14875"/>
                  </a:cubicBezTo>
                  <a:cubicBezTo>
                    <a:pt x="1687" y="15371"/>
                    <a:pt x="1852" y="15800"/>
                    <a:pt x="1819" y="16296"/>
                  </a:cubicBezTo>
                  <a:cubicBezTo>
                    <a:pt x="1687" y="16792"/>
                    <a:pt x="1521" y="16891"/>
                    <a:pt x="1290" y="17354"/>
                  </a:cubicBezTo>
                  <a:cubicBezTo>
                    <a:pt x="629" y="18445"/>
                    <a:pt x="1158" y="18775"/>
                    <a:pt x="1389" y="19998"/>
                  </a:cubicBezTo>
                  <a:cubicBezTo>
                    <a:pt x="1521" y="20791"/>
                    <a:pt x="1356" y="21684"/>
                    <a:pt x="1455" y="22477"/>
                  </a:cubicBezTo>
                  <a:cubicBezTo>
                    <a:pt x="1521" y="23039"/>
                    <a:pt x="2050" y="23832"/>
                    <a:pt x="1918" y="24460"/>
                  </a:cubicBezTo>
                  <a:cubicBezTo>
                    <a:pt x="1687" y="25386"/>
                    <a:pt x="298" y="25254"/>
                    <a:pt x="166" y="26510"/>
                  </a:cubicBezTo>
                  <a:cubicBezTo>
                    <a:pt x="1" y="29055"/>
                    <a:pt x="4033" y="26576"/>
                    <a:pt x="4959" y="26609"/>
                  </a:cubicBezTo>
                  <a:cubicBezTo>
                    <a:pt x="5851" y="26675"/>
                    <a:pt x="6612" y="27105"/>
                    <a:pt x="7504" y="26807"/>
                  </a:cubicBezTo>
                  <a:cubicBezTo>
                    <a:pt x="8529" y="26510"/>
                    <a:pt x="9058" y="25683"/>
                    <a:pt x="10247" y="25452"/>
                  </a:cubicBezTo>
                  <a:cubicBezTo>
                    <a:pt x="12693" y="24890"/>
                    <a:pt x="14511" y="22279"/>
                    <a:pt x="17189" y="23965"/>
                  </a:cubicBezTo>
                  <a:cubicBezTo>
                    <a:pt x="17552" y="24196"/>
                    <a:pt x="18313" y="24758"/>
                    <a:pt x="18610" y="25088"/>
                  </a:cubicBezTo>
                  <a:cubicBezTo>
                    <a:pt x="19139" y="25584"/>
                    <a:pt x="18841" y="25750"/>
                    <a:pt x="18974" y="26378"/>
                  </a:cubicBezTo>
                  <a:cubicBezTo>
                    <a:pt x="19436" y="28361"/>
                    <a:pt x="20230" y="26080"/>
                    <a:pt x="21254" y="26675"/>
                  </a:cubicBezTo>
                  <a:cubicBezTo>
                    <a:pt x="21552" y="26939"/>
                    <a:pt x="21717" y="28923"/>
                    <a:pt x="21816" y="29352"/>
                  </a:cubicBezTo>
                  <a:cubicBezTo>
                    <a:pt x="22015" y="30443"/>
                    <a:pt x="21287" y="31269"/>
                    <a:pt x="22544" y="31633"/>
                  </a:cubicBezTo>
                  <a:cubicBezTo>
                    <a:pt x="23072" y="31765"/>
                    <a:pt x="23800" y="31699"/>
                    <a:pt x="24328" y="31765"/>
                  </a:cubicBezTo>
                  <a:cubicBezTo>
                    <a:pt x="24527" y="31765"/>
                    <a:pt x="24824" y="31931"/>
                    <a:pt x="24989" y="31898"/>
                  </a:cubicBezTo>
                  <a:cubicBezTo>
                    <a:pt x="25221" y="31831"/>
                    <a:pt x="25353" y="31435"/>
                    <a:pt x="25452" y="31435"/>
                  </a:cubicBezTo>
                  <a:cubicBezTo>
                    <a:pt x="26345" y="31269"/>
                    <a:pt x="27039" y="31931"/>
                    <a:pt x="27964" y="31435"/>
                  </a:cubicBezTo>
                  <a:cubicBezTo>
                    <a:pt x="28394" y="31269"/>
                    <a:pt x="28625" y="30939"/>
                    <a:pt x="29088" y="30840"/>
                  </a:cubicBezTo>
                  <a:cubicBezTo>
                    <a:pt x="29683" y="30708"/>
                    <a:pt x="30014" y="30939"/>
                    <a:pt x="30609" y="30641"/>
                  </a:cubicBezTo>
                  <a:cubicBezTo>
                    <a:pt x="32129" y="29914"/>
                    <a:pt x="31237" y="28658"/>
                    <a:pt x="32294" y="27667"/>
                  </a:cubicBezTo>
                  <a:cubicBezTo>
                    <a:pt x="32724" y="27237"/>
                    <a:pt x="33583" y="27039"/>
                    <a:pt x="33881" y="26510"/>
                  </a:cubicBezTo>
                  <a:cubicBezTo>
                    <a:pt x="34112" y="25948"/>
                    <a:pt x="33782" y="25617"/>
                    <a:pt x="34245" y="25088"/>
                  </a:cubicBezTo>
                  <a:cubicBezTo>
                    <a:pt x="35038" y="24031"/>
                    <a:pt x="35798" y="24130"/>
                    <a:pt x="36294" y="22841"/>
                  </a:cubicBezTo>
                  <a:cubicBezTo>
                    <a:pt x="37054" y="20692"/>
                    <a:pt x="38740" y="19502"/>
                    <a:pt x="38608" y="16891"/>
                  </a:cubicBezTo>
                  <a:cubicBezTo>
                    <a:pt x="38575" y="15371"/>
                    <a:pt x="37682" y="15172"/>
                    <a:pt x="37153" y="13949"/>
                  </a:cubicBezTo>
                  <a:cubicBezTo>
                    <a:pt x="36988" y="13553"/>
                    <a:pt x="37087" y="13057"/>
                    <a:pt x="36922" y="12759"/>
                  </a:cubicBezTo>
                  <a:cubicBezTo>
                    <a:pt x="36624" y="12131"/>
                    <a:pt x="36294" y="12131"/>
                    <a:pt x="35996" y="11404"/>
                  </a:cubicBezTo>
                  <a:cubicBezTo>
                    <a:pt x="35864" y="10975"/>
                    <a:pt x="35864" y="10413"/>
                    <a:pt x="35633" y="9983"/>
                  </a:cubicBezTo>
                  <a:cubicBezTo>
                    <a:pt x="35335" y="9487"/>
                    <a:pt x="34773" y="9190"/>
                    <a:pt x="34410" y="8727"/>
                  </a:cubicBezTo>
                  <a:cubicBezTo>
                    <a:pt x="33583" y="7801"/>
                    <a:pt x="33881" y="6711"/>
                    <a:pt x="33782" y="5455"/>
                  </a:cubicBezTo>
                  <a:cubicBezTo>
                    <a:pt x="33716" y="5091"/>
                    <a:pt x="33782" y="4165"/>
                    <a:pt x="33517" y="3802"/>
                  </a:cubicBezTo>
                  <a:cubicBezTo>
                    <a:pt x="33220" y="3306"/>
                    <a:pt x="32526" y="3372"/>
                    <a:pt x="32228" y="2876"/>
                  </a:cubicBezTo>
                  <a:cubicBezTo>
                    <a:pt x="31832" y="2182"/>
                    <a:pt x="32526" y="331"/>
                    <a:pt x="31832" y="133"/>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39"/>
            <p:cNvSpPr/>
            <p:nvPr/>
          </p:nvSpPr>
          <p:spPr>
            <a:xfrm>
              <a:off x="6599325" y="4342000"/>
              <a:ext cx="121475" cy="110750"/>
            </a:xfrm>
            <a:custGeom>
              <a:rect b="b" l="l" r="r" t="t"/>
              <a:pathLst>
                <a:path extrusionOk="0" fill="none" h="4430" w="4859">
                  <a:moveTo>
                    <a:pt x="2876" y="595"/>
                  </a:moveTo>
                  <a:cubicBezTo>
                    <a:pt x="2281" y="595"/>
                    <a:pt x="1950" y="0"/>
                    <a:pt x="1421" y="496"/>
                  </a:cubicBezTo>
                  <a:cubicBezTo>
                    <a:pt x="1124" y="794"/>
                    <a:pt x="1289" y="1653"/>
                    <a:pt x="1190" y="2083"/>
                  </a:cubicBezTo>
                  <a:cubicBezTo>
                    <a:pt x="926" y="2876"/>
                    <a:pt x="0" y="4430"/>
                    <a:pt x="1653" y="3702"/>
                  </a:cubicBezTo>
                  <a:cubicBezTo>
                    <a:pt x="1950" y="3570"/>
                    <a:pt x="2182" y="3207"/>
                    <a:pt x="2413" y="3074"/>
                  </a:cubicBezTo>
                  <a:cubicBezTo>
                    <a:pt x="2710" y="2942"/>
                    <a:pt x="3107" y="3074"/>
                    <a:pt x="3339" y="2942"/>
                  </a:cubicBezTo>
                  <a:cubicBezTo>
                    <a:pt x="3735" y="2711"/>
                    <a:pt x="4099" y="1951"/>
                    <a:pt x="4330" y="1455"/>
                  </a:cubicBezTo>
                  <a:cubicBezTo>
                    <a:pt x="4859" y="100"/>
                    <a:pt x="4000" y="661"/>
                    <a:pt x="3041" y="661"/>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39"/>
            <p:cNvSpPr/>
            <p:nvPr/>
          </p:nvSpPr>
          <p:spPr>
            <a:xfrm>
              <a:off x="7176100" y="4175900"/>
              <a:ext cx="141325" cy="207450"/>
            </a:xfrm>
            <a:custGeom>
              <a:rect b="b" l="l" r="r" t="t"/>
              <a:pathLst>
                <a:path extrusionOk="0" fill="none" h="8298" w="5653">
                  <a:moveTo>
                    <a:pt x="3901" y="2546"/>
                  </a:moveTo>
                  <a:cubicBezTo>
                    <a:pt x="3108" y="2281"/>
                    <a:pt x="4265" y="133"/>
                    <a:pt x="2975" y="67"/>
                  </a:cubicBezTo>
                  <a:cubicBezTo>
                    <a:pt x="1984" y="1"/>
                    <a:pt x="2579" y="2777"/>
                    <a:pt x="2380" y="3339"/>
                  </a:cubicBezTo>
                  <a:cubicBezTo>
                    <a:pt x="2050" y="4529"/>
                    <a:pt x="463" y="4265"/>
                    <a:pt x="166" y="5256"/>
                  </a:cubicBezTo>
                  <a:cubicBezTo>
                    <a:pt x="1" y="6016"/>
                    <a:pt x="695" y="5884"/>
                    <a:pt x="827" y="6446"/>
                  </a:cubicBezTo>
                  <a:cubicBezTo>
                    <a:pt x="860" y="6876"/>
                    <a:pt x="463" y="7173"/>
                    <a:pt x="463" y="7636"/>
                  </a:cubicBezTo>
                  <a:cubicBezTo>
                    <a:pt x="2281" y="8297"/>
                    <a:pt x="2281" y="5818"/>
                    <a:pt x="3736" y="5388"/>
                  </a:cubicBezTo>
                  <a:cubicBezTo>
                    <a:pt x="4331" y="5223"/>
                    <a:pt x="5653" y="4959"/>
                    <a:pt x="5488" y="3901"/>
                  </a:cubicBezTo>
                  <a:cubicBezTo>
                    <a:pt x="5388" y="3339"/>
                    <a:pt x="4793" y="3471"/>
                    <a:pt x="4364" y="3471"/>
                  </a:cubicBezTo>
                  <a:cubicBezTo>
                    <a:pt x="4364" y="3108"/>
                    <a:pt x="4364" y="2744"/>
                    <a:pt x="4099" y="2546"/>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39"/>
            <p:cNvSpPr/>
            <p:nvPr/>
          </p:nvSpPr>
          <p:spPr>
            <a:xfrm>
              <a:off x="6884400" y="4342000"/>
              <a:ext cx="301650" cy="177675"/>
            </a:xfrm>
            <a:custGeom>
              <a:rect b="b" l="l" r="r" t="t"/>
              <a:pathLst>
                <a:path extrusionOk="0" fill="none" h="7107" w="12066">
                  <a:moveTo>
                    <a:pt x="10313" y="728"/>
                  </a:moveTo>
                  <a:cubicBezTo>
                    <a:pt x="8330" y="0"/>
                    <a:pt x="7967" y="2579"/>
                    <a:pt x="6446" y="3405"/>
                  </a:cubicBezTo>
                  <a:cubicBezTo>
                    <a:pt x="5521" y="3901"/>
                    <a:pt x="4628" y="3504"/>
                    <a:pt x="3637" y="4198"/>
                  </a:cubicBezTo>
                  <a:cubicBezTo>
                    <a:pt x="2843" y="4826"/>
                    <a:pt x="1951" y="5388"/>
                    <a:pt x="1124" y="5917"/>
                  </a:cubicBezTo>
                  <a:cubicBezTo>
                    <a:pt x="133" y="6479"/>
                    <a:pt x="1" y="6843"/>
                    <a:pt x="1191" y="6975"/>
                  </a:cubicBezTo>
                  <a:cubicBezTo>
                    <a:pt x="2414" y="7107"/>
                    <a:pt x="2942" y="6975"/>
                    <a:pt x="3868" y="6115"/>
                  </a:cubicBezTo>
                  <a:cubicBezTo>
                    <a:pt x="4298" y="5752"/>
                    <a:pt x="4760" y="5190"/>
                    <a:pt x="5223" y="4925"/>
                  </a:cubicBezTo>
                  <a:cubicBezTo>
                    <a:pt x="5752" y="4562"/>
                    <a:pt x="5983" y="4694"/>
                    <a:pt x="6512" y="4562"/>
                  </a:cubicBezTo>
                  <a:cubicBezTo>
                    <a:pt x="7405" y="4363"/>
                    <a:pt x="7934" y="3702"/>
                    <a:pt x="8727" y="3273"/>
                  </a:cubicBezTo>
                  <a:cubicBezTo>
                    <a:pt x="9157" y="3008"/>
                    <a:pt x="12065" y="959"/>
                    <a:pt x="10446" y="728"/>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39"/>
            <p:cNvSpPr/>
            <p:nvPr/>
          </p:nvSpPr>
          <p:spPr>
            <a:xfrm>
              <a:off x="6257200" y="2646350"/>
              <a:ext cx="81850" cy="140500"/>
            </a:xfrm>
            <a:custGeom>
              <a:rect b="b" l="l" r="r" t="t"/>
              <a:pathLst>
                <a:path extrusionOk="0" fill="none" h="5620" w="3274">
                  <a:moveTo>
                    <a:pt x="2414" y="4463"/>
                  </a:moveTo>
                  <a:cubicBezTo>
                    <a:pt x="2579" y="3107"/>
                    <a:pt x="3273" y="2281"/>
                    <a:pt x="2744" y="1124"/>
                  </a:cubicBezTo>
                  <a:cubicBezTo>
                    <a:pt x="2447" y="496"/>
                    <a:pt x="2579" y="265"/>
                    <a:pt x="1951" y="133"/>
                  </a:cubicBezTo>
                  <a:cubicBezTo>
                    <a:pt x="1290" y="0"/>
                    <a:pt x="893" y="364"/>
                    <a:pt x="761" y="860"/>
                  </a:cubicBezTo>
                  <a:cubicBezTo>
                    <a:pt x="662" y="1355"/>
                    <a:pt x="1059" y="1851"/>
                    <a:pt x="827" y="2413"/>
                  </a:cubicBezTo>
                  <a:cubicBezTo>
                    <a:pt x="596" y="3107"/>
                    <a:pt x="1" y="3273"/>
                    <a:pt x="364" y="4099"/>
                  </a:cubicBezTo>
                  <a:cubicBezTo>
                    <a:pt x="530" y="4396"/>
                    <a:pt x="1521" y="5322"/>
                    <a:pt x="1819" y="5454"/>
                  </a:cubicBezTo>
                  <a:cubicBezTo>
                    <a:pt x="2414" y="5619"/>
                    <a:pt x="3042" y="5322"/>
                    <a:pt x="2447" y="4661"/>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39"/>
            <p:cNvSpPr/>
            <p:nvPr/>
          </p:nvSpPr>
          <p:spPr>
            <a:xfrm>
              <a:off x="6277875" y="3124800"/>
              <a:ext cx="161150" cy="70250"/>
            </a:xfrm>
            <a:custGeom>
              <a:rect b="b" l="l" r="r" t="t"/>
              <a:pathLst>
                <a:path extrusionOk="0" fill="none" h="2810" w="6446">
                  <a:moveTo>
                    <a:pt x="5454" y="595"/>
                  </a:moveTo>
                  <a:cubicBezTo>
                    <a:pt x="4495" y="1356"/>
                    <a:pt x="3272" y="595"/>
                    <a:pt x="2281" y="926"/>
                  </a:cubicBezTo>
                  <a:cubicBezTo>
                    <a:pt x="1653" y="1157"/>
                    <a:pt x="0" y="2810"/>
                    <a:pt x="1455" y="2579"/>
                  </a:cubicBezTo>
                  <a:cubicBezTo>
                    <a:pt x="2049" y="2446"/>
                    <a:pt x="2149" y="1785"/>
                    <a:pt x="2876" y="1851"/>
                  </a:cubicBezTo>
                  <a:cubicBezTo>
                    <a:pt x="3669" y="1917"/>
                    <a:pt x="4033" y="2645"/>
                    <a:pt x="4958" y="2281"/>
                  </a:cubicBezTo>
                  <a:cubicBezTo>
                    <a:pt x="5223" y="2215"/>
                    <a:pt x="5983" y="1653"/>
                    <a:pt x="6148" y="1455"/>
                  </a:cubicBezTo>
                  <a:cubicBezTo>
                    <a:pt x="6446" y="992"/>
                    <a:pt x="6247" y="0"/>
                    <a:pt x="5553" y="529"/>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39"/>
            <p:cNvSpPr/>
            <p:nvPr/>
          </p:nvSpPr>
          <p:spPr>
            <a:xfrm>
              <a:off x="6272075" y="3201650"/>
              <a:ext cx="116550" cy="165300"/>
            </a:xfrm>
            <a:custGeom>
              <a:rect b="b" l="l" r="r" t="t"/>
              <a:pathLst>
                <a:path extrusionOk="0" fill="none" h="6612" w="4662">
                  <a:moveTo>
                    <a:pt x="1852" y="2479"/>
                  </a:moveTo>
                  <a:cubicBezTo>
                    <a:pt x="2810" y="2413"/>
                    <a:pt x="2281" y="4264"/>
                    <a:pt x="3207" y="4529"/>
                  </a:cubicBezTo>
                  <a:cubicBezTo>
                    <a:pt x="4661" y="4958"/>
                    <a:pt x="3736" y="3174"/>
                    <a:pt x="3571" y="2678"/>
                  </a:cubicBezTo>
                  <a:cubicBezTo>
                    <a:pt x="3504" y="2413"/>
                    <a:pt x="3372" y="1785"/>
                    <a:pt x="3438" y="1554"/>
                  </a:cubicBezTo>
                  <a:cubicBezTo>
                    <a:pt x="3571" y="1190"/>
                    <a:pt x="4265" y="926"/>
                    <a:pt x="4166" y="496"/>
                  </a:cubicBezTo>
                  <a:cubicBezTo>
                    <a:pt x="4033" y="133"/>
                    <a:pt x="3339" y="199"/>
                    <a:pt x="3108" y="199"/>
                  </a:cubicBezTo>
                  <a:cubicBezTo>
                    <a:pt x="2645" y="199"/>
                    <a:pt x="2447" y="496"/>
                    <a:pt x="1885" y="199"/>
                  </a:cubicBezTo>
                  <a:lnTo>
                    <a:pt x="1753" y="133"/>
                  </a:lnTo>
                  <a:cubicBezTo>
                    <a:pt x="992" y="0"/>
                    <a:pt x="860" y="1422"/>
                    <a:pt x="629" y="1917"/>
                  </a:cubicBezTo>
                  <a:cubicBezTo>
                    <a:pt x="397" y="2413"/>
                    <a:pt x="1" y="2413"/>
                    <a:pt x="100" y="3041"/>
                  </a:cubicBezTo>
                  <a:cubicBezTo>
                    <a:pt x="166" y="3273"/>
                    <a:pt x="695" y="3669"/>
                    <a:pt x="827" y="4033"/>
                  </a:cubicBezTo>
                  <a:cubicBezTo>
                    <a:pt x="926" y="4529"/>
                    <a:pt x="827" y="6611"/>
                    <a:pt x="1620" y="5388"/>
                  </a:cubicBezTo>
                  <a:cubicBezTo>
                    <a:pt x="2083" y="4628"/>
                    <a:pt x="1753" y="3603"/>
                    <a:pt x="1819" y="2843"/>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39"/>
            <p:cNvSpPr/>
            <p:nvPr/>
          </p:nvSpPr>
          <p:spPr>
            <a:xfrm>
              <a:off x="6339025" y="2900025"/>
              <a:ext cx="123150" cy="126450"/>
            </a:xfrm>
            <a:custGeom>
              <a:rect b="b" l="l" r="r" t="t"/>
              <a:pathLst>
                <a:path extrusionOk="0" fill="none" h="5058" w="4926">
                  <a:moveTo>
                    <a:pt x="4264" y="430"/>
                  </a:moveTo>
                  <a:cubicBezTo>
                    <a:pt x="3272" y="1"/>
                    <a:pt x="3702" y="860"/>
                    <a:pt x="3239" y="1224"/>
                  </a:cubicBezTo>
                  <a:cubicBezTo>
                    <a:pt x="2777" y="1587"/>
                    <a:pt x="2182" y="1290"/>
                    <a:pt x="1653" y="1422"/>
                  </a:cubicBezTo>
                  <a:cubicBezTo>
                    <a:pt x="1256" y="1554"/>
                    <a:pt x="0" y="2281"/>
                    <a:pt x="463" y="2843"/>
                  </a:cubicBezTo>
                  <a:cubicBezTo>
                    <a:pt x="959" y="3405"/>
                    <a:pt x="1818" y="2414"/>
                    <a:pt x="2479" y="3207"/>
                  </a:cubicBezTo>
                  <a:cubicBezTo>
                    <a:pt x="2942" y="3769"/>
                    <a:pt x="2578" y="4265"/>
                    <a:pt x="3339" y="4628"/>
                  </a:cubicBezTo>
                  <a:cubicBezTo>
                    <a:pt x="4099" y="5058"/>
                    <a:pt x="4165" y="4694"/>
                    <a:pt x="4396" y="4000"/>
                  </a:cubicBezTo>
                  <a:cubicBezTo>
                    <a:pt x="4462" y="3835"/>
                    <a:pt x="4628" y="3141"/>
                    <a:pt x="4694" y="3075"/>
                  </a:cubicBezTo>
                  <a:cubicBezTo>
                    <a:pt x="4760" y="2645"/>
                    <a:pt x="4859" y="2711"/>
                    <a:pt x="4793" y="2215"/>
                  </a:cubicBezTo>
                  <a:cubicBezTo>
                    <a:pt x="4760" y="1984"/>
                    <a:pt x="4495" y="1488"/>
                    <a:pt x="4396" y="1158"/>
                  </a:cubicBezTo>
                  <a:cubicBezTo>
                    <a:pt x="4330" y="794"/>
                    <a:pt x="4925" y="662"/>
                    <a:pt x="4330" y="430"/>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39"/>
            <p:cNvSpPr/>
            <p:nvPr/>
          </p:nvSpPr>
          <p:spPr>
            <a:xfrm>
              <a:off x="6418350" y="3410700"/>
              <a:ext cx="61175" cy="43000"/>
            </a:xfrm>
            <a:custGeom>
              <a:rect b="b" l="l" r="r" t="t"/>
              <a:pathLst>
                <a:path extrusionOk="0" fill="none" h="1720" w="2447">
                  <a:moveTo>
                    <a:pt x="1091" y="166"/>
                  </a:moveTo>
                  <a:cubicBezTo>
                    <a:pt x="397" y="166"/>
                    <a:pt x="0" y="1588"/>
                    <a:pt x="926" y="1654"/>
                  </a:cubicBezTo>
                  <a:cubicBezTo>
                    <a:pt x="1818" y="1720"/>
                    <a:pt x="2446" y="1"/>
                    <a:pt x="1157" y="166"/>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39"/>
            <p:cNvSpPr/>
            <p:nvPr/>
          </p:nvSpPr>
          <p:spPr>
            <a:xfrm>
              <a:off x="6447275" y="3266925"/>
              <a:ext cx="48775" cy="38050"/>
            </a:xfrm>
            <a:custGeom>
              <a:rect b="b" l="l" r="r" t="t"/>
              <a:pathLst>
                <a:path extrusionOk="0" fill="none" h="1522" w="1951">
                  <a:moveTo>
                    <a:pt x="992" y="67"/>
                  </a:moveTo>
                  <a:cubicBezTo>
                    <a:pt x="165" y="232"/>
                    <a:pt x="0" y="794"/>
                    <a:pt x="760" y="1091"/>
                  </a:cubicBezTo>
                  <a:cubicBezTo>
                    <a:pt x="1818" y="1521"/>
                    <a:pt x="1950" y="166"/>
                    <a:pt x="1157" y="1"/>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39"/>
            <p:cNvSpPr/>
            <p:nvPr/>
          </p:nvSpPr>
          <p:spPr>
            <a:xfrm>
              <a:off x="6363800" y="3444600"/>
              <a:ext cx="57050" cy="52900"/>
            </a:xfrm>
            <a:custGeom>
              <a:rect b="b" l="l" r="r" t="t"/>
              <a:pathLst>
                <a:path extrusionOk="0" fill="none" h="2116" w="2282">
                  <a:moveTo>
                    <a:pt x="1488" y="298"/>
                  </a:moveTo>
                  <a:cubicBezTo>
                    <a:pt x="761" y="0"/>
                    <a:pt x="1" y="1289"/>
                    <a:pt x="364" y="1620"/>
                  </a:cubicBezTo>
                  <a:cubicBezTo>
                    <a:pt x="1125" y="2116"/>
                    <a:pt x="2281" y="1223"/>
                    <a:pt x="1587" y="430"/>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39"/>
            <p:cNvSpPr/>
            <p:nvPr/>
          </p:nvSpPr>
          <p:spPr>
            <a:xfrm>
              <a:off x="6334875" y="2864500"/>
              <a:ext cx="74400" cy="47950"/>
            </a:xfrm>
            <a:custGeom>
              <a:rect b="b" l="l" r="r" t="t"/>
              <a:pathLst>
                <a:path extrusionOk="0" fill="none" h="1918" w="2976">
                  <a:moveTo>
                    <a:pt x="1819" y="67"/>
                  </a:moveTo>
                  <a:cubicBezTo>
                    <a:pt x="1356" y="0"/>
                    <a:pt x="1" y="1851"/>
                    <a:pt x="1158" y="1918"/>
                  </a:cubicBezTo>
                  <a:cubicBezTo>
                    <a:pt x="2050" y="1918"/>
                    <a:pt x="2976" y="496"/>
                    <a:pt x="1819" y="0"/>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39"/>
            <p:cNvSpPr/>
            <p:nvPr/>
          </p:nvSpPr>
          <p:spPr>
            <a:xfrm>
              <a:off x="6342325" y="2762025"/>
              <a:ext cx="61175" cy="62000"/>
            </a:xfrm>
            <a:custGeom>
              <a:rect b="b" l="l" r="r" t="t"/>
              <a:pathLst>
                <a:path extrusionOk="0" fill="none" h="2480" w="2447">
                  <a:moveTo>
                    <a:pt x="1058" y="629"/>
                  </a:moveTo>
                  <a:cubicBezTo>
                    <a:pt x="66" y="1"/>
                    <a:pt x="0" y="1488"/>
                    <a:pt x="992" y="1885"/>
                  </a:cubicBezTo>
                  <a:cubicBezTo>
                    <a:pt x="2446" y="2480"/>
                    <a:pt x="2050" y="695"/>
                    <a:pt x="1091" y="761"/>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39"/>
            <p:cNvSpPr/>
            <p:nvPr/>
          </p:nvSpPr>
          <p:spPr>
            <a:xfrm>
              <a:off x="6215075" y="3419800"/>
              <a:ext cx="49600" cy="40525"/>
            </a:xfrm>
            <a:custGeom>
              <a:rect b="b" l="l" r="r" t="t"/>
              <a:pathLst>
                <a:path extrusionOk="0" fill="none" h="1621" w="1984">
                  <a:moveTo>
                    <a:pt x="992" y="133"/>
                  </a:moveTo>
                  <a:cubicBezTo>
                    <a:pt x="529" y="1"/>
                    <a:pt x="66" y="199"/>
                    <a:pt x="66" y="728"/>
                  </a:cubicBezTo>
                  <a:cubicBezTo>
                    <a:pt x="0" y="1488"/>
                    <a:pt x="529" y="1190"/>
                    <a:pt x="926" y="1190"/>
                  </a:cubicBezTo>
                  <a:cubicBezTo>
                    <a:pt x="1454" y="1224"/>
                    <a:pt x="1818" y="1620"/>
                    <a:pt x="1917" y="860"/>
                  </a:cubicBezTo>
                  <a:cubicBezTo>
                    <a:pt x="1983" y="232"/>
                    <a:pt x="1454" y="67"/>
                    <a:pt x="926" y="133"/>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39"/>
            <p:cNvSpPr/>
            <p:nvPr/>
          </p:nvSpPr>
          <p:spPr>
            <a:xfrm>
              <a:off x="6978600" y="3306600"/>
              <a:ext cx="114075" cy="60350"/>
            </a:xfrm>
            <a:custGeom>
              <a:rect b="b" l="l" r="r" t="t"/>
              <a:pathLst>
                <a:path extrusionOk="0" fill="none" h="2414" w="4563">
                  <a:moveTo>
                    <a:pt x="3604" y="0"/>
                  </a:moveTo>
                  <a:cubicBezTo>
                    <a:pt x="2843" y="265"/>
                    <a:pt x="2678" y="1124"/>
                    <a:pt x="1852" y="1355"/>
                  </a:cubicBezTo>
                  <a:cubicBezTo>
                    <a:pt x="1290" y="1554"/>
                    <a:pt x="1" y="1752"/>
                    <a:pt x="1290" y="2248"/>
                  </a:cubicBezTo>
                  <a:cubicBezTo>
                    <a:pt x="1687" y="2347"/>
                    <a:pt x="3108" y="2413"/>
                    <a:pt x="3438" y="2182"/>
                  </a:cubicBezTo>
                  <a:cubicBezTo>
                    <a:pt x="3967" y="1752"/>
                    <a:pt x="4562" y="198"/>
                    <a:pt x="3670" y="0"/>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39"/>
            <p:cNvSpPr/>
            <p:nvPr/>
          </p:nvSpPr>
          <p:spPr>
            <a:xfrm>
              <a:off x="2394050" y="935825"/>
              <a:ext cx="936275" cy="539625"/>
            </a:xfrm>
            <a:custGeom>
              <a:rect b="b" l="l" r="r" t="t"/>
              <a:pathLst>
                <a:path extrusionOk="0" fill="none" h="21585" w="37451">
                  <a:moveTo>
                    <a:pt x="19667" y="794"/>
                  </a:moveTo>
                  <a:cubicBezTo>
                    <a:pt x="18510" y="926"/>
                    <a:pt x="17453" y="1157"/>
                    <a:pt x="16263" y="1157"/>
                  </a:cubicBezTo>
                  <a:cubicBezTo>
                    <a:pt x="14742" y="1124"/>
                    <a:pt x="13585" y="992"/>
                    <a:pt x="12230" y="1488"/>
                  </a:cubicBezTo>
                  <a:cubicBezTo>
                    <a:pt x="11239" y="1785"/>
                    <a:pt x="10313" y="1620"/>
                    <a:pt x="9322" y="1785"/>
                  </a:cubicBezTo>
                  <a:cubicBezTo>
                    <a:pt x="8132" y="1983"/>
                    <a:pt x="7504" y="2777"/>
                    <a:pt x="6578" y="3273"/>
                  </a:cubicBezTo>
                  <a:cubicBezTo>
                    <a:pt x="5454" y="3834"/>
                    <a:pt x="0" y="3074"/>
                    <a:pt x="430" y="5124"/>
                  </a:cubicBezTo>
                  <a:cubicBezTo>
                    <a:pt x="959" y="7900"/>
                    <a:pt x="6380" y="4694"/>
                    <a:pt x="7338" y="6611"/>
                  </a:cubicBezTo>
                  <a:cubicBezTo>
                    <a:pt x="7603" y="7305"/>
                    <a:pt x="7041" y="8726"/>
                    <a:pt x="7140" y="9520"/>
                  </a:cubicBezTo>
                  <a:cubicBezTo>
                    <a:pt x="7272" y="10214"/>
                    <a:pt x="6842" y="9949"/>
                    <a:pt x="7437" y="10313"/>
                  </a:cubicBezTo>
                  <a:cubicBezTo>
                    <a:pt x="7834" y="10577"/>
                    <a:pt x="8495" y="10148"/>
                    <a:pt x="8793" y="10743"/>
                  </a:cubicBezTo>
                  <a:cubicBezTo>
                    <a:pt x="9024" y="11437"/>
                    <a:pt x="8495" y="11073"/>
                    <a:pt x="8264" y="11305"/>
                  </a:cubicBezTo>
                  <a:cubicBezTo>
                    <a:pt x="7834" y="11701"/>
                    <a:pt x="7966" y="11437"/>
                    <a:pt x="7669" y="12065"/>
                  </a:cubicBezTo>
                  <a:cubicBezTo>
                    <a:pt x="7437" y="12561"/>
                    <a:pt x="7735" y="12627"/>
                    <a:pt x="7272" y="13056"/>
                  </a:cubicBezTo>
                  <a:cubicBezTo>
                    <a:pt x="6975" y="13354"/>
                    <a:pt x="6380" y="13420"/>
                    <a:pt x="6082" y="13850"/>
                  </a:cubicBezTo>
                  <a:cubicBezTo>
                    <a:pt x="4859" y="15337"/>
                    <a:pt x="5752" y="18312"/>
                    <a:pt x="6512" y="19799"/>
                  </a:cubicBezTo>
                  <a:cubicBezTo>
                    <a:pt x="7041" y="20791"/>
                    <a:pt x="7603" y="20427"/>
                    <a:pt x="8594" y="20857"/>
                  </a:cubicBezTo>
                  <a:cubicBezTo>
                    <a:pt x="9090" y="21022"/>
                    <a:pt x="9123" y="21584"/>
                    <a:pt x="9883" y="21419"/>
                  </a:cubicBezTo>
                  <a:cubicBezTo>
                    <a:pt x="10412" y="21287"/>
                    <a:pt x="10710" y="20725"/>
                    <a:pt x="11007" y="20229"/>
                  </a:cubicBezTo>
                  <a:cubicBezTo>
                    <a:pt x="11173" y="19799"/>
                    <a:pt x="11239" y="19436"/>
                    <a:pt x="11668" y="19105"/>
                  </a:cubicBezTo>
                  <a:cubicBezTo>
                    <a:pt x="12065" y="18808"/>
                    <a:pt x="12462" y="18907"/>
                    <a:pt x="12891" y="18477"/>
                  </a:cubicBezTo>
                  <a:cubicBezTo>
                    <a:pt x="13519" y="17750"/>
                    <a:pt x="13453" y="16692"/>
                    <a:pt x="14478" y="16130"/>
                  </a:cubicBezTo>
                  <a:cubicBezTo>
                    <a:pt x="15403" y="15568"/>
                    <a:pt x="16164" y="16064"/>
                    <a:pt x="17155" y="16064"/>
                  </a:cubicBezTo>
                  <a:cubicBezTo>
                    <a:pt x="18048" y="16031"/>
                    <a:pt x="18676" y="15205"/>
                    <a:pt x="19436" y="14841"/>
                  </a:cubicBezTo>
                  <a:cubicBezTo>
                    <a:pt x="20130" y="14478"/>
                    <a:pt x="20593" y="13784"/>
                    <a:pt x="21320" y="13420"/>
                  </a:cubicBezTo>
                  <a:cubicBezTo>
                    <a:pt x="22014" y="13056"/>
                    <a:pt x="22841" y="13552"/>
                    <a:pt x="23667" y="13354"/>
                  </a:cubicBezTo>
                  <a:cubicBezTo>
                    <a:pt x="24427" y="13222"/>
                    <a:pt x="25286" y="12792"/>
                    <a:pt x="26113" y="12561"/>
                  </a:cubicBezTo>
                  <a:cubicBezTo>
                    <a:pt x="26708" y="12362"/>
                    <a:pt x="27270" y="12230"/>
                    <a:pt x="27501" y="11569"/>
                  </a:cubicBezTo>
                  <a:cubicBezTo>
                    <a:pt x="27270" y="11437"/>
                    <a:pt x="26344" y="11238"/>
                    <a:pt x="26278" y="11073"/>
                  </a:cubicBezTo>
                  <a:cubicBezTo>
                    <a:pt x="26047" y="10577"/>
                    <a:pt x="26576" y="10313"/>
                    <a:pt x="26939" y="10313"/>
                  </a:cubicBezTo>
                  <a:cubicBezTo>
                    <a:pt x="27501" y="10313"/>
                    <a:pt x="28228" y="11800"/>
                    <a:pt x="28691" y="10875"/>
                  </a:cubicBezTo>
                  <a:cubicBezTo>
                    <a:pt x="29220" y="9883"/>
                    <a:pt x="27270" y="9387"/>
                    <a:pt x="27931" y="8726"/>
                  </a:cubicBezTo>
                  <a:cubicBezTo>
                    <a:pt x="28327" y="8330"/>
                    <a:pt x="29617" y="8660"/>
                    <a:pt x="30212" y="8264"/>
                  </a:cubicBezTo>
                  <a:cubicBezTo>
                    <a:pt x="30608" y="8032"/>
                    <a:pt x="30972" y="7470"/>
                    <a:pt x="31269" y="7041"/>
                  </a:cubicBezTo>
                  <a:cubicBezTo>
                    <a:pt x="31567" y="6545"/>
                    <a:pt x="31501" y="5983"/>
                    <a:pt x="31732" y="5619"/>
                  </a:cubicBezTo>
                  <a:cubicBezTo>
                    <a:pt x="31897" y="5322"/>
                    <a:pt x="32492" y="5256"/>
                    <a:pt x="32624" y="4925"/>
                  </a:cubicBezTo>
                  <a:cubicBezTo>
                    <a:pt x="32856" y="4429"/>
                    <a:pt x="32360" y="4198"/>
                    <a:pt x="32558" y="3768"/>
                  </a:cubicBezTo>
                  <a:cubicBezTo>
                    <a:pt x="33087" y="2578"/>
                    <a:pt x="37285" y="2711"/>
                    <a:pt x="37417" y="1719"/>
                  </a:cubicBezTo>
                  <a:cubicBezTo>
                    <a:pt x="37450" y="496"/>
                    <a:pt x="34112" y="1223"/>
                    <a:pt x="33550" y="1223"/>
                  </a:cubicBezTo>
                  <a:cubicBezTo>
                    <a:pt x="32195" y="1157"/>
                    <a:pt x="31434" y="232"/>
                    <a:pt x="30079" y="99"/>
                  </a:cubicBezTo>
                  <a:cubicBezTo>
                    <a:pt x="27931" y="0"/>
                    <a:pt x="25683" y="232"/>
                    <a:pt x="23601" y="232"/>
                  </a:cubicBezTo>
                  <a:cubicBezTo>
                    <a:pt x="22179" y="232"/>
                    <a:pt x="21089" y="364"/>
                    <a:pt x="19800" y="727"/>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39"/>
            <p:cNvSpPr/>
            <p:nvPr/>
          </p:nvSpPr>
          <p:spPr>
            <a:xfrm>
              <a:off x="2024675" y="948225"/>
              <a:ext cx="574325" cy="186775"/>
            </a:xfrm>
            <a:custGeom>
              <a:rect b="b" l="l" r="r" t="t"/>
              <a:pathLst>
                <a:path extrusionOk="0" fill="none" h="7471" w="22973">
                  <a:moveTo>
                    <a:pt x="20064" y="231"/>
                  </a:moveTo>
                  <a:cubicBezTo>
                    <a:pt x="18477" y="430"/>
                    <a:pt x="17254" y="1058"/>
                    <a:pt x="15602" y="727"/>
                  </a:cubicBezTo>
                  <a:cubicBezTo>
                    <a:pt x="14048" y="496"/>
                    <a:pt x="12561" y="66"/>
                    <a:pt x="11007" y="496"/>
                  </a:cubicBezTo>
                  <a:cubicBezTo>
                    <a:pt x="10115" y="727"/>
                    <a:pt x="8594" y="430"/>
                    <a:pt x="7900" y="793"/>
                  </a:cubicBezTo>
                  <a:cubicBezTo>
                    <a:pt x="6314" y="1653"/>
                    <a:pt x="8726" y="1554"/>
                    <a:pt x="8991" y="1785"/>
                  </a:cubicBezTo>
                  <a:cubicBezTo>
                    <a:pt x="10247" y="2777"/>
                    <a:pt x="7603" y="3768"/>
                    <a:pt x="6909" y="3834"/>
                  </a:cubicBezTo>
                  <a:cubicBezTo>
                    <a:pt x="5785" y="3966"/>
                    <a:pt x="4793" y="3768"/>
                    <a:pt x="4132" y="4760"/>
                  </a:cubicBezTo>
                  <a:cubicBezTo>
                    <a:pt x="3901" y="5057"/>
                    <a:pt x="4198" y="5322"/>
                    <a:pt x="3901" y="5553"/>
                  </a:cubicBezTo>
                  <a:cubicBezTo>
                    <a:pt x="3570" y="5884"/>
                    <a:pt x="2810" y="5619"/>
                    <a:pt x="2446" y="5520"/>
                  </a:cubicBezTo>
                  <a:cubicBezTo>
                    <a:pt x="1752" y="5256"/>
                    <a:pt x="1157" y="4561"/>
                    <a:pt x="562" y="5553"/>
                  </a:cubicBezTo>
                  <a:cubicBezTo>
                    <a:pt x="0" y="6611"/>
                    <a:pt x="926" y="6743"/>
                    <a:pt x="1620" y="6875"/>
                  </a:cubicBezTo>
                  <a:cubicBezTo>
                    <a:pt x="2744" y="7040"/>
                    <a:pt x="3273" y="7470"/>
                    <a:pt x="4363" y="7305"/>
                  </a:cubicBezTo>
                  <a:cubicBezTo>
                    <a:pt x="5024" y="7173"/>
                    <a:pt x="6611" y="7305"/>
                    <a:pt x="7008" y="6611"/>
                  </a:cubicBezTo>
                  <a:cubicBezTo>
                    <a:pt x="7768" y="5520"/>
                    <a:pt x="6115" y="5817"/>
                    <a:pt x="5553" y="5685"/>
                  </a:cubicBezTo>
                  <a:cubicBezTo>
                    <a:pt x="5652" y="4264"/>
                    <a:pt x="8363" y="5189"/>
                    <a:pt x="9222" y="4958"/>
                  </a:cubicBezTo>
                  <a:cubicBezTo>
                    <a:pt x="10115" y="4694"/>
                    <a:pt x="10941" y="3966"/>
                    <a:pt x="11800" y="3570"/>
                  </a:cubicBezTo>
                  <a:cubicBezTo>
                    <a:pt x="13552" y="2843"/>
                    <a:pt x="15304" y="2843"/>
                    <a:pt x="17122" y="2479"/>
                  </a:cubicBezTo>
                  <a:cubicBezTo>
                    <a:pt x="17949" y="2281"/>
                    <a:pt x="18709" y="1851"/>
                    <a:pt x="19601" y="1653"/>
                  </a:cubicBezTo>
                  <a:cubicBezTo>
                    <a:pt x="20361" y="1487"/>
                    <a:pt x="21221" y="1653"/>
                    <a:pt x="21981" y="1355"/>
                  </a:cubicBezTo>
                  <a:cubicBezTo>
                    <a:pt x="22973" y="992"/>
                    <a:pt x="22940" y="364"/>
                    <a:pt x="21882" y="132"/>
                  </a:cubicBezTo>
                  <a:cubicBezTo>
                    <a:pt x="21287" y="0"/>
                    <a:pt x="20593" y="165"/>
                    <a:pt x="20064" y="165"/>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39"/>
            <p:cNvSpPr/>
            <p:nvPr/>
          </p:nvSpPr>
          <p:spPr>
            <a:xfrm>
              <a:off x="1977575" y="1143225"/>
              <a:ext cx="400800" cy="289250"/>
            </a:xfrm>
            <a:custGeom>
              <a:rect b="b" l="l" r="r" t="t"/>
              <a:pathLst>
                <a:path extrusionOk="0" fill="none" h="11570" w="16032">
                  <a:moveTo>
                    <a:pt x="9850" y="1488"/>
                  </a:moveTo>
                  <a:cubicBezTo>
                    <a:pt x="9189" y="1488"/>
                    <a:pt x="8330" y="1653"/>
                    <a:pt x="7735" y="1488"/>
                  </a:cubicBezTo>
                  <a:cubicBezTo>
                    <a:pt x="7206" y="1356"/>
                    <a:pt x="7041" y="926"/>
                    <a:pt x="6611" y="662"/>
                  </a:cubicBezTo>
                  <a:cubicBezTo>
                    <a:pt x="5785" y="166"/>
                    <a:pt x="5256" y="430"/>
                    <a:pt x="4462" y="926"/>
                  </a:cubicBezTo>
                  <a:cubicBezTo>
                    <a:pt x="4231" y="1091"/>
                    <a:pt x="3702" y="1653"/>
                    <a:pt x="3339" y="1587"/>
                  </a:cubicBezTo>
                  <a:cubicBezTo>
                    <a:pt x="2711" y="1422"/>
                    <a:pt x="3339" y="1091"/>
                    <a:pt x="3273" y="728"/>
                  </a:cubicBezTo>
                  <a:cubicBezTo>
                    <a:pt x="3107" y="232"/>
                    <a:pt x="3405" y="232"/>
                    <a:pt x="2744" y="100"/>
                  </a:cubicBezTo>
                  <a:cubicBezTo>
                    <a:pt x="2248" y="1"/>
                    <a:pt x="1818" y="364"/>
                    <a:pt x="1455" y="662"/>
                  </a:cubicBezTo>
                  <a:cubicBezTo>
                    <a:pt x="926" y="1025"/>
                    <a:pt x="0" y="1852"/>
                    <a:pt x="0" y="2579"/>
                  </a:cubicBezTo>
                  <a:cubicBezTo>
                    <a:pt x="66" y="3934"/>
                    <a:pt x="1818" y="3273"/>
                    <a:pt x="2645" y="3141"/>
                  </a:cubicBezTo>
                  <a:cubicBezTo>
                    <a:pt x="3934" y="2942"/>
                    <a:pt x="5785" y="2711"/>
                    <a:pt x="6908" y="3570"/>
                  </a:cubicBezTo>
                  <a:cubicBezTo>
                    <a:pt x="7536" y="4066"/>
                    <a:pt x="8363" y="4827"/>
                    <a:pt x="8131" y="5752"/>
                  </a:cubicBezTo>
                  <a:cubicBezTo>
                    <a:pt x="8032" y="6182"/>
                    <a:pt x="7206" y="7669"/>
                    <a:pt x="6842" y="7834"/>
                  </a:cubicBezTo>
                  <a:cubicBezTo>
                    <a:pt x="5917" y="8264"/>
                    <a:pt x="4496" y="7272"/>
                    <a:pt x="3636" y="7768"/>
                  </a:cubicBezTo>
                  <a:cubicBezTo>
                    <a:pt x="2347" y="8529"/>
                    <a:pt x="4396" y="8826"/>
                    <a:pt x="4991" y="8826"/>
                  </a:cubicBezTo>
                  <a:cubicBezTo>
                    <a:pt x="6314" y="8892"/>
                    <a:pt x="6743" y="9090"/>
                    <a:pt x="7371" y="10247"/>
                  </a:cubicBezTo>
                  <a:cubicBezTo>
                    <a:pt x="7669" y="10875"/>
                    <a:pt x="7570" y="11107"/>
                    <a:pt x="8363" y="11371"/>
                  </a:cubicBezTo>
                  <a:cubicBezTo>
                    <a:pt x="8594" y="11437"/>
                    <a:pt x="9321" y="11569"/>
                    <a:pt x="9487" y="11371"/>
                  </a:cubicBezTo>
                  <a:cubicBezTo>
                    <a:pt x="10115" y="10809"/>
                    <a:pt x="8429" y="9190"/>
                    <a:pt x="10082" y="9520"/>
                  </a:cubicBezTo>
                  <a:cubicBezTo>
                    <a:pt x="10776" y="9586"/>
                    <a:pt x="11305" y="10677"/>
                    <a:pt x="12098" y="9884"/>
                  </a:cubicBezTo>
                  <a:cubicBezTo>
                    <a:pt x="13354" y="8760"/>
                    <a:pt x="11106" y="8165"/>
                    <a:pt x="11305" y="7239"/>
                  </a:cubicBezTo>
                  <a:cubicBezTo>
                    <a:pt x="11536" y="6050"/>
                    <a:pt x="13222" y="7041"/>
                    <a:pt x="13585" y="7405"/>
                  </a:cubicBezTo>
                  <a:cubicBezTo>
                    <a:pt x="14114" y="7901"/>
                    <a:pt x="14114" y="8330"/>
                    <a:pt x="14974" y="7735"/>
                  </a:cubicBezTo>
                  <a:cubicBezTo>
                    <a:pt x="15436" y="7405"/>
                    <a:pt x="16031" y="6545"/>
                    <a:pt x="15932" y="5851"/>
                  </a:cubicBezTo>
                  <a:cubicBezTo>
                    <a:pt x="15668" y="4926"/>
                    <a:pt x="14907" y="5124"/>
                    <a:pt x="14279" y="4926"/>
                  </a:cubicBezTo>
                  <a:cubicBezTo>
                    <a:pt x="12164" y="4430"/>
                    <a:pt x="14643" y="3207"/>
                    <a:pt x="13156" y="1951"/>
                  </a:cubicBezTo>
                  <a:cubicBezTo>
                    <a:pt x="12693" y="1587"/>
                    <a:pt x="10181" y="926"/>
                    <a:pt x="9883" y="1455"/>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39"/>
            <p:cNvSpPr/>
            <p:nvPr/>
          </p:nvSpPr>
          <p:spPr>
            <a:xfrm>
              <a:off x="2047800" y="973000"/>
              <a:ext cx="169425" cy="62000"/>
            </a:xfrm>
            <a:custGeom>
              <a:rect b="b" l="l" r="r" t="t"/>
              <a:pathLst>
                <a:path extrusionOk="0" fill="none" h="2480" w="6777">
                  <a:moveTo>
                    <a:pt x="4463" y="430"/>
                  </a:moveTo>
                  <a:cubicBezTo>
                    <a:pt x="3868" y="563"/>
                    <a:pt x="3571" y="926"/>
                    <a:pt x="3108" y="1124"/>
                  </a:cubicBezTo>
                  <a:cubicBezTo>
                    <a:pt x="2711" y="1290"/>
                    <a:pt x="1984" y="1058"/>
                    <a:pt x="1687" y="1224"/>
                  </a:cubicBezTo>
                  <a:cubicBezTo>
                    <a:pt x="1" y="2149"/>
                    <a:pt x="2744" y="2480"/>
                    <a:pt x="3405" y="2347"/>
                  </a:cubicBezTo>
                  <a:cubicBezTo>
                    <a:pt x="3934" y="2281"/>
                    <a:pt x="6281" y="2480"/>
                    <a:pt x="6512" y="1984"/>
                  </a:cubicBezTo>
                  <a:cubicBezTo>
                    <a:pt x="6777" y="1422"/>
                    <a:pt x="4992" y="1"/>
                    <a:pt x="4496" y="430"/>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39"/>
            <p:cNvSpPr/>
            <p:nvPr/>
          </p:nvSpPr>
          <p:spPr>
            <a:xfrm>
              <a:off x="1885850" y="1322550"/>
              <a:ext cx="99175" cy="86775"/>
            </a:xfrm>
            <a:custGeom>
              <a:rect b="b" l="l" r="r" t="t"/>
              <a:pathLst>
                <a:path extrusionOk="0" fill="none" h="3471" w="3967">
                  <a:moveTo>
                    <a:pt x="1983" y="496"/>
                  </a:moveTo>
                  <a:cubicBezTo>
                    <a:pt x="1322" y="496"/>
                    <a:pt x="1389" y="860"/>
                    <a:pt x="1091" y="1157"/>
                  </a:cubicBezTo>
                  <a:cubicBezTo>
                    <a:pt x="1058" y="1289"/>
                    <a:pt x="331" y="2116"/>
                    <a:pt x="331" y="2149"/>
                  </a:cubicBezTo>
                  <a:cubicBezTo>
                    <a:pt x="0" y="3471"/>
                    <a:pt x="1389" y="2545"/>
                    <a:pt x="1917" y="2479"/>
                  </a:cubicBezTo>
                  <a:cubicBezTo>
                    <a:pt x="2578" y="2413"/>
                    <a:pt x="3967" y="3273"/>
                    <a:pt x="3801" y="1851"/>
                  </a:cubicBezTo>
                  <a:cubicBezTo>
                    <a:pt x="3669" y="1157"/>
                    <a:pt x="2678" y="0"/>
                    <a:pt x="2050" y="430"/>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39"/>
            <p:cNvSpPr/>
            <p:nvPr/>
          </p:nvSpPr>
          <p:spPr>
            <a:xfrm>
              <a:off x="1586700" y="1060600"/>
              <a:ext cx="247925" cy="70250"/>
            </a:xfrm>
            <a:custGeom>
              <a:rect b="b" l="l" r="r" t="t"/>
              <a:pathLst>
                <a:path extrusionOk="0" fill="none" h="2810" w="9917">
                  <a:moveTo>
                    <a:pt x="8430" y="1124"/>
                  </a:moveTo>
                  <a:cubicBezTo>
                    <a:pt x="7504" y="893"/>
                    <a:pt x="7273" y="1488"/>
                    <a:pt x="6512" y="1752"/>
                  </a:cubicBezTo>
                  <a:cubicBezTo>
                    <a:pt x="5389" y="2050"/>
                    <a:pt x="5587" y="1190"/>
                    <a:pt x="4926" y="761"/>
                  </a:cubicBezTo>
                  <a:cubicBezTo>
                    <a:pt x="3835" y="0"/>
                    <a:pt x="1" y="1752"/>
                    <a:pt x="1951" y="2446"/>
                  </a:cubicBezTo>
                  <a:cubicBezTo>
                    <a:pt x="2876" y="2744"/>
                    <a:pt x="4099" y="2182"/>
                    <a:pt x="5157" y="2380"/>
                  </a:cubicBezTo>
                  <a:cubicBezTo>
                    <a:pt x="5917" y="2545"/>
                    <a:pt x="6347" y="2810"/>
                    <a:pt x="7140" y="2612"/>
                  </a:cubicBezTo>
                  <a:cubicBezTo>
                    <a:pt x="7504" y="2545"/>
                    <a:pt x="9024" y="2446"/>
                    <a:pt x="9256" y="2182"/>
                  </a:cubicBezTo>
                  <a:cubicBezTo>
                    <a:pt x="9917" y="1488"/>
                    <a:pt x="8859" y="1124"/>
                    <a:pt x="8330" y="1124"/>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39"/>
            <p:cNvSpPr/>
            <p:nvPr/>
          </p:nvSpPr>
          <p:spPr>
            <a:xfrm>
              <a:off x="1860225" y="1071350"/>
              <a:ext cx="88450" cy="45450"/>
            </a:xfrm>
            <a:custGeom>
              <a:rect b="b" l="l" r="r" t="t"/>
              <a:pathLst>
                <a:path extrusionOk="0" fill="none" h="1818" w="3538">
                  <a:moveTo>
                    <a:pt x="3174" y="132"/>
                  </a:moveTo>
                  <a:cubicBezTo>
                    <a:pt x="2182" y="132"/>
                    <a:pt x="2182" y="198"/>
                    <a:pt x="1422" y="694"/>
                  </a:cubicBezTo>
                  <a:cubicBezTo>
                    <a:pt x="794" y="1058"/>
                    <a:pt x="1" y="1256"/>
                    <a:pt x="1058" y="1686"/>
                  </a:cubicBezTo>
                  <a:cubicBezTo>
                    <a:pt x="1488" y="1818"/>
                    <a:pt x="2645" y="1752"/>
                    <a:pt x="3008" y="1554"/>
                  </a:cubicBezTo>
                  <a:cubicBezTo>
                    <a:pt x="2810" y="1686"/>
                    <a:pt x="3537" y="562"/>
                    <a:pt x="3471" y="760"/>
                  </a:cubicBezTo>
                  <a:cubicBezTo>
                    <a:pt x="3537" y="331"/>
                    <a:pt x="3537" y="0"/>
                    <a:pt x="2942" y="0"/>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39"/>
            <p:cNvSpPr/>
            <p:nvPr/>
          </p:nvSpPr>
          <p:spPr>
            <a:xfrm>
              <a:off x="1784200" y="1124225"/>
              <a:ext cx="108275" cy="88450"/>
            </a:xfrm>
            <a:custGeom>
              <a:rect b="b" l="l" r="r" t="t"/>
              <a:pathLst>
                <a:path extrusionOk="0" fill="none" h="3538" w="4331">
                  <a:moveTo>
                    <a:pt x="3637" y="496"/>
                  </a:moveTo>
                  <a:cubicBezTo>
                    <a:pt x="2281" y="0"/>
                    <a:pt x="2116" y="860"/>
                    <a:pt x="1191" y="1323"/>
                  </a:cubicBezTo>
                  <a:cubicBezTo>
                    <a:pt x="728" y="1488"/>
                    <a:pt x="298" y="1124"/>
                    <a:pt x="133" y="1818"/>
                  </a:cubicBezTo>
                  <a:cubicBezTo>
                    <a:pt x="1" y="2347"/>
                    <a:pt x="496" y="2479"/>
                    <a:pt x="827" y="2744"/>
                  </a:cubicBezTo>
                  <a:cubicBezTo>
                    <a:pt x="1885" y="3537"/>
                    <a:pt x="1885" y="2843"/>
                    <a:pt x="2876" y="2248"/>
                  </a:cubicBezTo>
                  <a:cubicBezTo>
                    <a:pt x="3240" y="2050"/>
                    <a:pt x="3637" y="2182"/>
                    <a:pt x="3934" y="1851"/>
                  </a:cubicBezTo>
                  <a:cubicBezTo>
                    <a:pt x="4298" y="1488"/>
                    <a:pt x="4331" y="827"/>
                    <a:pt x="3802" y="628"/>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39"/>
            <p:cNvSpPr/>
            <p:nvPr/>
          </p:nvSpPr>
          <p:spPr>
            <a:xfrm>
              <a:off x="1913125" y="1012675"/>
              <a:ext cx="76025" cy="43825"/>
            </a:xfrm>
            <a:custGeom>
              <a:rect b="b" l="l" r="r" t="t"/>
              <a:pathLst>
                <a:path extrusionOk="0" fill="none" h="1753" w="3041">
                  <a:moveTo>
                    <a:pt x="2182" y="265"/>
                  </a:moveTo>
                  <a:cubicBezTo>
                    <a:pt x="1884" y="265"/>
                    <a:pt x="661" y="0"/>
                    <a:pt x="463" y="199"/>
                  </a:cubicBezTo>
                  <a:cubicBezTo>
                    <a:pt x="0" y="562"/>
                    <a:pt x="760" y="1422"/>
                    <a:pt x="1124" y="1554"/>
                  </a:cubicBezTo>
                  <a:cubicBezTo>
                    <a:pt x="1454" y="1752"/>
                    <a:pt x="2347" y="1620"/>
                    <a:pt x="2644" y="1322"/>
                  </a:cubicBezTo>
                  <a:cubicBezTo>
                    <a:pt x="3041" y="860"/>
                    <a:pt x="3041" y="199"/>
                    <a:pt x="2347" y="199"/>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39"/>
            <p:cNvSpPr/>
            <p:nvPr/>
          </p:nvSpPr>
          <p:spPr>
            <a:xfrm>
              <a:off x="1892450" y="1133325"/>
              <a:ext cx="105800" cy="49600"/>
            </a:xfrm>
            <a:custGeom>
              <a:rect b="b" l="l" r="r" t="t"/>
              <a:pathLst>
                <a:path extrusionOk="0" fill="none" h="1984" w="4232">
                  <a:moveTo>
                    <a:pt x="3471" y="0"/>
                  </a:moveTo>
                  <a:cubicBezTo>
                    <a:pt x="2348" y="0"/>
                    <a:pt x="2182" y="0"/>
                    <a:pt x="1422" y="694"/>
                  </a:cubicBezTo>
                  <a:cubicBezTo>
                    <a:pt x="1058" y="959"/>
                    <a:pt x="1" y="1554"/>
                    <a:pt x="992" y="1950"/>
                  </a:cubicBezTo>
                  <a:cubicBezTo>
                    <a:pt x="1191" y="1983"/>
                    <a:pt x="2942" y="1454"/>
                    <a:pt x="3174" y="1322"/>
                  </a:cubicBezTo>
                  <a:cubicBezTo>
                    <a:pt x="3637" y="1058"/>
                    <a:pt x="4232" y="198"/>
                    <a:pt x="3339" y="0"/>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39"/>
            <p:cNvSpPr/>
            <p:nvPr/>
          </p:nvSpPr>
          <p:spPr>
            <a:xfrm>
              <a:off x="2171750" y="1131650"/>
              <a:ext cx="58700" cy="40525"/>
            </a:xfrm>
            <a:custGeom>
              <a:rect b="b" l="l" r="r" t="t"/>
              <a:pathLst>
                <a:path extrusionOk="0" fill="none" h="1621" w="2348">
                  <a:moveTo>
                    <a:pt x="1059" y="265"/>
                  </a:moveTo>
                  <a:cubicBezTo>
                    <a:pt x="1" y="563"/>
                    <a:pt x="728" y="1621"/>
                    <a:pt x="1554" y="1257"/>
                  </a:cubicBezTo>
                  <a:cubicBezTo>
                    <a:pt x="2348" y="959"/>
                    <a:pt x="2182" y="1"/>
                    <a:pt x="1257" y="199"/>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39"/>
            <p:cNvSpPr/>
            <p:nvPr/>
          </p:nvSpPr>
          <p:spPr>
            <a:xfrm>
              <a:off x="1999875" y="1024225"/>
              <a:ext cx="66975" cy="44650"/>
            </a:xfrm>
            <a:custGeom>
              <a:rect b="b" l="l" r="r" t="t"/>
              <a:pathLst>
                <a:path extrusionOk="0" fill="none" h="1786" w="2679">
                  <a:moveTo>
                    <a:pt x="1290" y="298"/>
                  </a:moveTo>
                  <a:cubicBezTo>
                    <a:pt x="1" y="365"/>
                    <a:pt x="992" y="1786"/>
                    <a:pt x="1852" y="1224"/>
                  </a:cubicBezTo>
                  <a:cubicBezTo>
                    <a:pt x="2678" y="728"/>
                    <a:pt x="2149" y="1"/>
                    <a:pt x="1389" y="232"/>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39"/>
            <p:cNvSpPr/>
            <p:nvPr/>
          </p:nvSpPr>
          <p:spPr>
            <a:xfrm>
              <a:off x="1990800" y="1060600"/>
              <a:ext cx="36375" cy="40500"/>
            </a:xfrm>
            <a:custGeom>
              <a:rect b="b" l="l" r="r" t="t"/>
              <a:pathLst>
                <a:path extrusionOk="0" fill="none" h="1620" w="1455">
                  <a:moveTo>
                    <a:pt x="298" y="331"/>
                  </a:moveTo>
                  <a:cubicBezTo>
                    <a:pt x="0" y="761"/>
                    <a:pt x="99" y="1620"/>
                    <a:pt x="760" y="1190"/>
                  </a:cubicBezTo>
                  <a:cubicBezTo>
                    <a:pt x="1454" y="827"/>
                    <a:pt x="826" y="0"/>
                    <a:pt x="165" y="397"/>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39"/>
            <p:cNvSpPr/>
            <p:nvPr/>
          </p:nvSpPr>
          <p:spPr>
            <a:xfrm>
              <a:off x="1951125" y="1093650"/>
              <a:ext cx="39700" cy="30600"/>
            </a:xfrm>
            <a:custGeom>
              <a:rect b="b" l="l" r="r" t="t"/>
              <a:pathLst>
                <a:path extrusionOk="0" fill="none" h="1224" w="1588">
                  <a:moveTo>
                    <a:pt x="662" y="232"/>
                  </a:moveTo>
                  <a:cubicBezTo>
                    <a:pt x="1" y="728"/>
                    <a:pt x="761" y="1223"/>
                    <a:pt x="1190" y="926"/>
                  </a:cubicBezTo>
                  <a:cubicBezTo>
                    <a:pt x="1587" y="628"/>
                    <a:pt x="1290" y="0"/>
                    <a:pt x="827" y="133"/>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39"/>
            <p:cNvSpPr/>
            <p:nvPr/>
          </p:nvSpPr>
          <p:spPr>
            <a:xfrm>
              <a:off x="1752800" y="1033325"/>
              <a:ext cx="82650" cy="35550"/>
            </a:xfrm>
            <a:custGeom>
              <a:rect b="b" l="l" r="r" t="t"/>
              <a:pathLst>
                <a:path extrusionOk="0" fill="none" h="1422" w="3306">
                  <a:moveTo>
                    <a:pt x="1918" y="133"/>
                  </a:moveTo>
                  <a:cubicBezTo>
                    <a:pt x="860" y="1"/>
                    <a:pt x="1" y="794"/>
                    <a:pt x="1257" y="1157"/>
                  </a:cubicBezTo>
                  <a:cubicBezTo>
                    <a:pt x="2149" y="1422"/>
                    <a:pt x="3306" y="298"/>
                    <a:pt x="2083" y="166"/>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39"/>
            <p:cNvSpPr/>
            <p:nvPr/>
          </p:nvSpPr>
          <p:spPr>
            <a:xfrm>
              <a:off x="1848650" y="1068850"/>
              <a:ext cx="32250" cy="24825"/>
            </a:xfrm>
            <a:custGeom>
              <a:rect b="b" l="l" r="r" t="t"/>
              <a:pathLst>
                <a:path extrusionOk="0" fill="none" h="993" w="1290">
                  <a:moveTo>
                    <a:pt x="298" y="133"/>
                  </a:moveTo>
                  <a:cubicBezTo>
                    <a:pt x="133" y="298"/>
                    <a:pt x="1" y="431"/>
                    <a:pt x="1" y="728"/>
                  </a:cubicBezTo>
                  <a:cubicBezTo>
                    <a:pt x="596" y="992"/>
                    <a:pt x="1290" y="133"/>
                    <a:pt x="464" y="1"/>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39"/>
            <p:cNvSpPr/>
            <p:nvPr/>
          </p:nvSpPr>
          <p:spPr>
            <a:xfrm>
              <a:off x="1550350" y="1054800"/>
              <a:ext cx="85125" cy="32275"/>
            </a:xfrm>
            <a:custGeom>
              <a:rect b="b" l="l" r="r" t="t"/>
              <a:pathLst>
                <a:path extrusionOk="0" fill="none" h="1291" w="3405">
                  <a:moveTo>
                    <a:pt x="2479" y="298"/>
                  </a:moveTo>
                  <a:cubicBezTo>
                    <a:pt x="1223" y="232"/>
                    <a:pt x="0" y="1290"/>
                    <a:pt x="1719" y="1224"/>
                  </a:cubicBezTo>
                  <a:cubicBezTo>
                    <a:pt x="2017" y="1224"/>
                    <a:pt x="2711" y="1224"/>
                    <a:pt x="2942" y="1059"/>
                  </a:cubicBezTo>
                  <a:cubicBezTo>
                    <a:pt x="3405" y="695"/>
                    <a:pt x="3240" y="1"/>
                    <a:pt x="2513" y="232"/>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39"/>
            <p:cNvSpPr/>
            <p:nvPr/>
          </p:nvSpPr>
          <p:spPr>
            <a:xfrm>
              <a:off x="1441275" y="1147350"/>
              <a:ext cx="319825" cy="119850"/>
            </a:xfrm>
            <a:custGeom>
              <a:rect b="b" l="l" r="r" t="t"/>
              <a:pathLst>
                <a:path extrusionOk="0" fill="none" h="4794" w="12793">
                  <a:moveTo>
                    <a:pt x="11734" y="331"/>
                  </a:moveTo>
                  <a:cubicBezTo>
                    <a:pt x="11040" y="67"/>
                    <a:pt x="10809" y="265"/>
                    <a:pt x="10280" y="563"/>
                  </a:cubicBezTo>
                  <a:cubicBezTo>
                    <a:pt x="9454" y="1125"/>
                    <a:pt x="9916" y="1059"/>
                    <a:pt x="8925" y="893"/>
                  </a:cubicBezTo>
                  <a:cubicBezTo>
                    <a:pt x="8363" y="761"/>
                    <a:pt x="7768" y="893"/>
                    <a:pt x="7140" y="761"/>
                  </a:cubicBezTo>
                  <a:cubicBezTo>
                    <a:pt x="6644" y="629"/>
                    <a:pt x="6314" y="265"/>
                    <a:pt x="5851" y="133"/>
                  </a:cubicBezTo>
                  <a:cubicBezTo>
                    <a:pt x="5091" y="1"/>
                    <a:pt x="4661" y="695"/>
                    <a:pt x="4033" y="926"/>
                  </a:cubicBezTo>
                  <a:cubicBezTo>
                    <a:pt x="3504" y="1125"/>
                    <a:pt x="2810" y="893"/>
                    <a:pt x="2281" y="1125"/>
                  </a:cubicBezTo>
                  <a:cubicBezTo>
                    <a:pt x="1554" y="1422"/>
                    <a:pt x="1521" y="1753"/>
                    <a:pt x="2149" y="2381"/>
                  </a:cubicBezTo>
                  <a:cubicBezTo>
                    <a:pt x="2678" y="2811"/>
                    <a:pt x="3570" y="2546"/>
                    <a:pt x="4198" y="3240"/>
                  </a:cubicBezTo>
                  <a:cubicBezTo>
                    <a:pt x="3835" y="3405"/>
                    <a:pt x="0" y="2678"/>
                    <a:pt x="1752" y="4100"/>
                  </a:cubicBezTo>
                  <a:cubicBezTo>
                    <a:pt x="2215" y="4463"/>
                    <a:pt x="3669" y="4794"/>
                    <a:pt x="4264" y="4662"/>
                  </a:cubicBezTo>
                  <a:cubicBezTo>
                    <a:pt x="5256" y="4364"/>
                    <a:pt x="5619" y="3372"/>
                    <a:pt x="6842" y="3472"/>
                  </a:cubicBezTo>
                  <a:cubicBezTo>
                    <a:pt x="7702" y="3604"/>
                    <a:pt x="8297" y="4298"/>
                    <a:pt x="9189" y="4298"/>
                  </a:cubicBezTo>
                  <a:cubicBezTo>
                    <a:pt x="9652" y="4298"/>
                    <a:pt x="11503" y="3967"/>
                    <a:pt x="11701" y="3802"/>
                  </a:cubicBezTo>
                  <a:cubicBezTo>
                    <a:pt x="12627" y="2943"/>
                    <a:pt x="11338" y="2744"/>
                    <a:pt x="11272" y="2182"/>
                  </a:cubicBezTo>
                  <a:cubicBezTo>
                    <a:pt x="11239" y="1455"/>
                    <a:pt x="12792" y="1257"/>
                    <a:pt x="11933" y="331"/>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39"/>
            <p:cNvSpPr/>
            <p:nvPr/>
          </p:nvSpPr>
          <p:spPr>
            <a:xfrm>
              <a:off x="1753625" y="1225050"/>
              <a:ext cx="67800" cy="37200"/>
            </a:xfrm>
            <a:custGeom>
              <a:rect b="b" l="l" r="r" t="t"/>
              <a:pathLst>
                <a:path extrusionOk="0" fill="none" h="1488" w="2712">
                  <a:moveTo>
                    <a:pt x="1224" y="231"/>
                  </a:moveTo>
                  <a:cubicBezTo>
                    <a:pt x="232" y="364"/>
                    <a:pt x="1" y="1487"/>
                    <a:pt x="1191" y="1487"/>
                  </a:cubicBezTo>
                  <a:cubicBezTo>
                    <a:pt x="2248" y="1487"/>
                    <a:pt x="2711" y="0"/>
                    <a:pt x="1422" y="231"/>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39"/>
            <p:cNvSpPr/>
            <p:nvPr/>
          </p:nvSpPr>
          <p:spPr>
            <a:xfrm>
              <a:off x="1365250" y="1110175"/>
              <a:ext cx="236350" cy="79350"/>
            </a:xfrm>
            <a:custGeom>
              <a:rect b="b" l="l" r="r" t="t"/>
              <a:pathLst>
                <a:path extrusionOk="0" fill="none" h="3174" w="9454">
                  <a:moveTo>
                    <a:pt x="6413" y="133"/>
                  </a:moveTo>
                  <a:cubicBezTo>
                    <a:pt x="5256" y="1"/>
                    <a:pt x="5025" y="67"/>
                    <a:pt x="4132" y="695"/>
                  </a:cubicBezTo>
                  <a:cubicBezTo>
                    <a:pt x="3207" y="1323"/>
                    <a:pt x="2083" y="959"/>
                    <a:pt x="1223" y="1554"/>
                  </a:cubicBezTo>
                  <a:cubicBezTo>
                    <a:pt x="0" y="2380"/>
                    <a:pt x="926" y="3174"/>
                    <a:pt x="2083" y="2975"/>
                  </a:cubicBezTo>
                  <a:cubicBezTo>
                    <a:pt x="2843" y="2876"/>
                    <a:pt x="3603" y="2314"/>
                    <a:pt x="4363" y="2182"/>
                  </a:cubicBezTo>
                  <a:cubicBezTo>
                    <a:pt x="5553" y="1984"/>
                    <a:pt x="6545" y="1752"/>
                    <a:pt x="7636" y="1455"/>
                  </a:cubicBezTo>
                  <a:cubicBezTo>
                    <a:pt x="8297" y="1257"/>
                    <a:pt x="9454" y="1190"/>
                    <a:pt x="8396" y="463"/>
                  </a:cubicBezTo>
                  <a:cubicBezTo>
                    <a:pt x="7768" y="67"/>
                    <a:pt x="7074" y="496"/>
                    <a:pt x="6479" y="133"/>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39"/>
            <p:cNvSpPr/>
            <p:nvPr/>
          </p:nvSpPr>
          <p:spPr>
            <a:xfrm>
              <a:off x="1437975" y="2514950"/>
              <a:ext cx="248750" cy="114075"/>
            </a:xfrm>
            <a:custGeom>
              <a:rect b="b" l="l" r="r" t="t"/>
              <a:pathLst>
                <a:path extrusionOk="0" fill="none" h="4563" w="9950">
                  <a:moveTo>
                    <a:pt x="9255" y="3141"/>
                  </a:moveTo>
                  <a:cubicBezTo>
                    <a:pt x="7735" y="1852"/>
                    <a:pt x="6016" y="430"/>
                    <a:pt x="4033" y="133"/>
                  </a:cubicBezTo>
                  <a:cubicBezTo>
                    <a:pt x="3206" y="1"/>
                    <a:pt x="2116" y="1"/>
                    <a:pt x="1355" y="232"/>
                  </a:cubicBezTo>
                  <a:cubicBezTo>
                    <a:pt x="397" y="563"/>
                    <a:pt x="0" y="1290"/>
                    <a:pt x="1289" y="1356"/>
                  </a:cubicBezTo>
                  <a:cubicBezTo>
                    <a:pt x="2413" y="1422"/>
                    <a:pt x="2744" y="1224"/>
                    <a:pt x="3867" y="1720"/>
                  </a:cubicBezTo>
                  <a:cubicBezTo>
                    <a:pt x="5156" y="2215"/>
                    <a:pt x="5487" y="2215"/>
                    <a:pt x="6214" y="3339"/>
                  </a:cubicBezTo>
                  <a:cubicBezTo>
                    <a:pt x="6776" y="4199"/>
                    <a:pt x="7008" y="3835"/>
                    <a:pt x="7966" y="3901"/>
                  </a:cubicBezTo>
                  <a:cubicBezTo>
                    <a:pt x="8297" y="3901"/>
                    <a:pt x="9949" y="4562"/>
                    <a:pt x="9487" y="3471"/>
                  </a:cubicBezTo>
                  <a:cubicBezTo>
                    <a:pt x="9487" y="3339"/>
                    <a:pt x="9288" y="3207"/>
                    <a:pt x="9255" y="3141"/>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39"/>
            <p:cNvSpPr/>
            <p:nvPr/>
          </p:nvSpPr>
          <p:spPr>
            <a:xfrm>
              <a:off x="1656125" y="2609150"/>
              <a:ext cx="160325" cy="66975"/>
            </a:xfrm>
            <a:custGeom>
              <a:rect b="b" l="l" r="r" t="t"/>
              <a:pathLst>
                <a:path extrusionOk="0" fill="none" h="2679" w="6413">
                  <a:moveTo>
                    <a:pt x="3504" y="331"/>
                  </a:moveTo>
                  <a:cubicBezTo>
                    <a:pt x="3107" y="265"/>
                    <a:pt x="2380" y="1"/>
                    <a:pt x="2050" y="331"/>
                  </a:cubicBezTo>
                  <a:cubicBezTo>
                    <a:pt x="1818" y="563"/>
                    <a:pt x="1984" y="926"/>
                    <a:pt x="1818" y="1191"/>
                  </a:cubicBezTo>
                  <a:cubicBezTo>
                    <a:pt x="1554" y="1422"/>
                    <a:pt x="1223" y="1356"/>
                    <a:pt x="1058" y="1554"/>
                  </a:cubicBezTo>
                  <a:cubicBezTo>
                    <a:pt x="0" y="2678"/>
                    <a:pt x="2678" y="2348"/>
                    <a:pt x="3438" y="2348"/>
                  </a:cubicBezTo>
                  <a:cubicBezTo>
                    <a:pt x="4033" y="2348"/>
                    <a:pt x="6413" y="2116"/>
                    <a:pt x="6016" y="992"/>
                  </a:cubicBezTo>
                  <a:cubicBezTo>
                    <a:pt x="5719" y="199"/>
                    <a:pt x="3967" y="629"/>
                    <a:pt x="3438" y="298"/>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39"/>
            <p:cNvSpPr/>
            <p:nvPr/>
          </p:nvSpPr>
          <p:spPr>
            <a:xfrm>
              <a:off x="6283650" y="2796750"/>
              <a:ext cx="47950" cy="37200"/>
            </a:xfrm>
            <a:custGeom>
              <a:rect b="b" l="l" r="r" t="t"/>
              <a:pathLst>
                <a:path extrusionOk="0" fill="none" h="1488" w="1918">
                  <a:moveTo>
                    <a:pt x="992" y="231"/>
                  </a:moveTo>
                  <a:cubicBezTo>
                    <a:pt x="1" y="0"/>
                    <a:pt x="166" y="1025"/>
                    <a:pt x="926" y="1223"/>
                  </a:cubicBezTo>
                  <a:cubicBezTo>
                    <a:pt x="1918" y="1487"/>
                    <a:pt x="1918" y="231"/>
                    <a:pt x="1058" y="231"/>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39"/>
            <p:cNvSpPr/>
            <p:nvPr/>
          </p:nvSpPr>
          <p:spPr>
            <a:xfrm>
              <a:off x="6393550" y="2824000"/>
              <a:ext cx="36400" cy="28125"/>
            </a:xfrm>
            <a:custGeom>
              <a:rect b="b" l="l" r="r" t="t"/>
              <a:pathLst>
                <a:path extrusionOk="0" fill="none" h="1125" w="1456">
                  <a:moveTo>
                    <a:pt x="761" y="199"/>
                  </a:moveTo>
                  <a:cubicBezTo>
                    <a:pt x="1" y="265"/>
                    <a:pt x="232" y="1125"/>
                    <a:pt x="827" y="1125"/>
                  </a:cubicBezTo>
                  <a:cubicBezTo>
                    <a:pt x="1389" y="1059"/>
                    <a:pt x="1455" y="1"/>
                    <a:pt x="761" y="67"/>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39"/>
            <p:cNvSpPr/>
            <p:nvPr/>
          </p:nvSpPr>
          <p:spPr>
            <a:xfrm>
              <a:off x="6475375" y="3142975"/>
              <a:ext cx="49600" cy="32250"/>
            </a:xfrm>
            <a:custGeom>
              <a:rect b="b" l="l" r="r" t="t"/>
              <a:pathLst>
                <a:path extrusionOk="0" fill="none" h="1290" w="1984">
                  <a:moveTo>
                    <a:pt x="992" y="67"/>
                  </a:moveTo>
                  <a:cubicBezTo>
                    <a:pt x="0" y="133"/>
                    <a:pt x="595" y="1290"/>
                    <a:pt x="1157" y="1224"/>
                  </a:cubicBezTo>
                  <a:cubicBezTo>
                    <a:pt x="1983" y="1124"/>
                    <a:pt x="1520" y="166"/>
                    <a:pt x="1058" y="1"/>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39"/>
            <p:cNvSpPr/>
            <p:nvPr/>
          </p:nvSpPr>
          <p:spPr>
            <a:xfrm>
              <a:off x="6280350" y="3424750"/>
              <a:ext cx="52900" cy="44650"/>
            </a:xfrm>
            <a:custGeom>
              <a:rect b="b" l="l" r="r" t="t"/>
              <a:pathLst>
                <a:path extrusionOk="0" fill="none" h="1786" w="2116">
                  <a:moveTo>
                    <a:pt x="1025" y="232"/>
                  </a:moveTo>
                  <a:cubicBezTo>
                    <a:pt x="0" y="497"/>
                    <a:pt x="761" y="1786"/>
                    <a:pt x="1488" y="1290"/>
                  </a:cubicBezTo>
                  <a:cubicBezTo>
                    <a:pt x="2116" y="926"/>
                    <a:pt x="1818" y="1"/>
                    <a:pt x="1058" y="166"/>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39"/>
            <p:cNvSpPr/>
            <p:nvPr/>
          </p:nvSpPr>
          <p:spPr>
            <a:xfrm>
              <a:off x="7221550" y="3691675"/>
              <a:ext cx="62825" cy="49600"/>
            </a:xfrm>
            <a:custGeom>
              <a:rect b="b" l="l" r="r" t="t"/>
              <a:pathLst>
                <a:path extrusionOk="0" fill="none" h="1984" w="2513">
                  <a:moveTo>
                    <a:pt x="1157" y="331"/>
                  </a:moveTo>
                  <a:cubicBezTo>
                    <a:pt x="1" y="0"/>
                    <a:pt x="34" y="1620"/>
                    <a:pt x="992" y="1818"/>
                  </a:cubicBezTo>
                  <a:cubicBezTo>
                    <a:pt x="1852" y="1983"/>
                    <a:pt x="2513" y="198"/>
                    <a:pt x="1224" y="331"/>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39"/>
            <p:cNvSpPr/>
            <p:nvPr/>
          </p:nvSpPr>
          <p:spPr>
            <a:xfrm>
              <a:off x="2154400" y="1721675"/>
              <a:ext cx="197525" cy="124800"/>
            </a:xfrm>
            <a:custGeom>
              <a:rect b="b" l="l" r="r" t="t"/>
              <a:pathLst>
                <a:path extrusionOk="0" fill="none" h="4992" w="7901">
                  <a:moveTo>
                    <a:pt x="5455" y="0"/>
                  </a:moveTo>
                  <a:cubicBezTo>
                    <a:pt x="4794" y="232"/>
                    <a:pt x="4628" y="926"/>
                    <a:pt x="4232" y="1422"/>
                  </a:cubicBezTo>
                  <a:cubicBezTo>
                    <a:pt x="3703" y="2050"/>
                    <a:pt x="2876" y="2413"/>
                    <a:pt x="2248" y="2909"/>
                  </a:cubicBezTo>
                  <a:cubicBezTo>
                    <a:pt x="1" y="4760"/>
                    <a:pt x="4463" y="3702"/>
                    <a:pt x="5223" y="4000"/>
                  </a:cubicBezTo>
                  <a:cubicBezTo>
                    <a:pt x="5851" y="4198"/>
                    <a:pt x="6083" y="4991"/>
                    <a:pt x="6810" y="4892"/>
                  </a:cubicBezTo>
                  <a:cubicBezTo>
                    <a:pt x="7901" y="4628"/>
                    <a:pt x="7206" y="4132"/>
                    <a:pt x="7074" y="3636"/>
                  </a:cubicBezTo>
                  <a:cubicBezTo>
                    <a:pt x="6975" y="3206"/>
                    <a:pt x="6843" y="3405"/>
                    <a:pt x="6909" y="2909"/>
                  </a:cubicBezTo>
                  <a:cubicBezTo>
                    <a:pt x="6909" y="2578"/>
                    <a:pt x="7438" y="2479"/>
                    <a:pt x="7339" y="2050"/>
                  </a:cubicBezTo>
                  <a:cubicBezTo>
                    <a:pt x="7140" y="1058"/>
                    <a:pt x="6314" y="1719"/>
                    <a:pt x="5851" y="1983"/>
                  </a:cubicBezTo>
                  <a:cubicBezTo>
                    <a:pt x="5389" y="1422"/>
                    <a:pt x="6843" y="232"/>
                    <a:pt x="5686" y="0"/>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39"/>
            <p:cNvSpPr/>
            <p:nvPr/>
          </p:nvSpPr>
          <p:spPr>
            <a:xfrm>
              <a:off x="1484250" y="1771250"/>
              <a:ext cx="280975" cy="229750"/>
            </a:xfrm>
            <a:custGeom>
              <a:rect b="b" l="l" r="r" t="t"/>
              <a:pathLst>
                <a:path extrusionOk="0" fill="none" h="9190" w="11239">
                  <a:moveTo>
                    <a:pt x="6974" y="1290"/>
                  </a:moveTo>
                  <a:cubicBezTo>
                    <a:pt x="7404" y="1719"/>
                    <a:pt x="6875" y="2215"/>
                    <a:pt x="7140" y="2711"/>
                  </a:cubicBezTo>
                  <a:cubicBezTo>
                    <a:pt x="7437" y="3339"/>
                    <a:pt x="8197" y="3339"/>
                    <a:pt x="8726" y="3405"/>
                  </a:cubicBezTo>
                  <a:cubicBezTo>
                    <a:pt x="9420" y="3471"/>
                    <a:pt x="9916" y="3273"/>
                    <a:pt x="10082" y="4066"/>
                  </a:cubicBezTo>
                  <a:cubicBezTo>
                    <a:pt x="10313" y="5190"/>
                    <a:pt x="9553" y="4925"/>
                    <a:pt x="9024" y="5190"/>
                  </a:cubicBezTo>
                  <a:cubicBezTo>
                    <a:pt x="8660" y="5355"/>
                    <a:pt x="6743" y="7107"/>
                    <a:pt x="7669" y="7537"/>
                  </a:cubicBezTo>
                  <a:cubicBezTo>
                    <a:pt x="7669" y="7537"/>
                    <a:pt x="11238" y="6479"/>
                    <a:pt x="9553" y="7834"/>
                  </a:cubicBezTo>
                  <a:lnTo>
                    <a:pt x="9619" y="7834"/>
                  </a:lnTo>
                  <a:cubicBezTo>
                    <a:pt x="9156" y="8727"/>
                    <a:pt x="7272" y="9189"/>
                    <a:pt x="6379" y="9024"/>
                  </a:cubicBezTo>
                  <a:cubicBezTo>
                    <a:pt x="5818" y="8892"/>
                    <a:pt x="5322" y="8594"/>
                    <a:pt x="5454" y="7900"/>
                  </a:cubicBezTo>
                  <a:cubicBezTo>
                    <a:pt x="5586" y="7272"/>
                    <a:pt x="6280" y="7272"/>
                    <a:pt x="6512" y="6743"/>
                  </a:cubicBezTo>
                  <a:cubicBezTo>
                    <a:pt x="6974" y="5917"/>
                    <a:pt x="6743" y="4198"/>
                    <a:pt x="5619" y="4430"/>
                  </a:cubicBezTo>
                  <a:cubicBezTo>
                    <a:pt x="4826" y="4628"/>
                    <a:pt x="3702" y="6182"/>
                    <a:pt x="3272" y="6843"/>
                  </a:cubicBezTo>
                  <a:cubicBezTo>
                    <a:pt x="2942" y="7338"/>
                    <a:pt x="2116" y="9156"/>
                    <a:pt x="1587" y="7801"/>
                  </a:cubicBezTo>
                  <a:cubicBezTo>
                    <a:pt x="1223" y="6975"/>
                    <a:pt x="2413" y="6049"/>
                    <a:pt x="2711" y="5421"/>
                  </a:cubicBezTo>
                  <a:cubicBezTo>
                    <a:pt x="3239" y="4430"/>
                    <a:pt x="3173" y="4132"/>
                    <a:pt x="4231" y="3769"/>
                  </a:cubicBezTo>
                  <a:cubicBezTo>
                    <a:pt x="5090" y="3438"/>
                    <a:pt x="5983" y="2909"/>
                    <a:pt x="4562" y="2513"/>
                  </a:cubicBezTo>
                  <a:cubicBezTo>
                    <a:pt x="3570" y="2215"/>
                    <a:pt x="2644" y="2843"/>
                    <a:pt x="1653" y="2975"/>
                  </a:cubicBezTo>
                  <a:cubicBezTo>
                    <a:pt x="0" y="3141"/>
                    <a:pt x="595" y="2347"/>
                    <a:pt x="1587" y="1785"/>
                  </a:cubicBezTo>
                  <a:cubicBezTo>
                    <a:pt x="2479" y="1356"/>
                    <a:pt x="3339" y="1422"/>
                    <a:pt x="4231" y="926"/>
                  </a:cubicBezTo>
                  <a:cubicBezTo>
                    <a:pt x="5157" y="430"/>
                    <a:pt x="6148" y="0"/>
                    <a:pt x="6875" y="1223"/>
                  </a:cubicBezTo>
                </a:path>
              </a:pathLst>
            </a:custGeom>
            <a:noFill/>
            <a:ln cap="rnd" cmpd="sng" w="103300">
              <a:solidFill>
                <a:srgbClr val="EBB2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39"/>
            <p:cNvSpPr/>
            <p:nvPr/>
          </p:nvSpPr>
          <p:spPr>
            <a:xfrm>
              <a:off x="289350" y="1188300"/>
              <a:ext cx="2305525" cy="3566175"/>
            </a:xfrm>
            <a:custGeom>
              <a:rect b="b" l="l" r="r" t="t"/>
              <a:pathLst>
                <a:path extrusionOk="0" h="142647" w="92221">
                  <a:moveTo>
                    <a:pt x="64492" y="1"/>
                  </a:moveTo>
                  <a:cubicBezTo>
                    <a:pt x="64104" y="1"/>
                    <a:pt x="63625" y="461"/>
                    <a:pt x="63331" y="776"/>
                  </a:cubicBezTo>
                  <a:cubicBezTo>
                    <a:pt x="63199" y="842"/>
                    <a:pt x="63265" y="1206"/>
                    <a:pt x="63166" y="1338"/>
                  </a:cubicBezTo>
                  <a:cubicBezTo>
                    <a:pt x="63054" y="1425"/>
                    <a:pt x="62942" y="1446"/>
                    <a:pt x="62830" y="1446"/>
                  </a:cubicBezTo>
                  <a:cubicBezTo>
                    <a:pt x="62721" y="1446"/>
                    <a:pt x="62612" y="1426"/>
                    <a:pt x="62503" y="1426"/>
                  </a:cubicBezTo>
                  <a:cubicBezTo>
                    <a:pt x="62426" y="1426"/>
                    <a:pt x="62350" y="1436"/>
                    <a:pt x="62274" y="1470"/>
                  </a:cubicBezTo>
                  <a:cubicBezTo>
                    <a:pt x="61745" y="1767"/>
                    <a:pt x="61877" y="1966"/>
                    <a:pt x="61646" y="2528"/>
                  </a:cubicBezTo>
                  <a:cubicBezTo>
                    <a:pt x="61117" y="3817"/>
                    <a:pt x="60753" y="3387"/>
                    <a:pt x="59596" y="3618"/>
                  </a:cubicBezTo>
                  <a:cubicBezTo>
                    <a:pt x="59001" y="3751"/>
                    <a:pt x="58935" y="3949"/>
                    <a:pt x="58241" y="3949"/>
                  </a:cubicBezTo>
                  <a:cubicBezTo>
                    <a:pt x="57661" y="3894"/>
                    <a:pt x="57034" y="3654"/>
                    <a:pt x="56439" y="3654"/>
                  </a:cubicBezTo>
                  <a:cubicBezTo>
                    <a:pt x="56322" y="3654"/>
                    <a:pt x="56206" y="3663"/>
                    <a:pt x="56093" y="3685"/>
                  </a:cubicBezTo>
                  <a:cubicBezTo>
                    <a:pt x="55660" y="3793"/>
                    <a:pt x="55449" y="4100"/>
                    <a:pt x="55043" y="4100"/>
                  </a:cubicBezTo>
                  <a:cubicBezTo>
                    <a:pt x="54952" y="4100"/>
                    <a:pt x="54852" y="4084"/>
                    <a:pt x="54737" y="4048"/>
                  </a:cubicBezTo>
                  <a:cubicBezTo>
                    <a:pt x="54374" y="3949"/>
                    <a:pt x="54076" y="3552"/>
                    <a:pt x="53680" y="3387"/>
                  </a:cubicBezTo>
                  <a:cubicBezTo>
                    <a:pt x="53412" y="3275"/>
                    <a:pt x="53140" y="3229"/>
                    <a:pt x="52866" y="3229"/>
                  </a:cubicBezTo>
                  <a:cubicBezTo>
                    <a:pt x="51498" y="3229"/>
                    <a:pt x="50054" y="4383"/>
                    <a:pt x="48605" y="4383"/>
                  </a:cubicBezTo>
                  <a:cubicBezTo>
                    <a:pt x="48192" y="4383"/>
                    <a:pt x="47779" y="4289"/>
                    <a:pt x="47366" y="4048"/>
                  </a:cubicBezTo>
                  <a:cubicBezTo>
                    <a:pt x="46606" y="3552"/>
                    <a:pt x="46606" y="2825"/>
                    <a:pt x="45615" y="2528"/>
                  </a:cubicBezTo>
                  <a:cubicBezTo>
                    <a:pt x="45152" y="2329"/>
                    <a:pt x="44557" y="2197"/>
                    <a:pt x="44028" y="2131"/>
                  </a:cubicBezTo>
                  <a:cubicBezTo>
                    <a:pt x="43879" y="2112"/>
                    <a:pt x="43718" y="2105"/>
                    <a:pt x="43551" y="2105"/>
                  </a:cubicBezTo>
                  <a:cubicBezTo>
                    <a:pt x="43176" y="2105"/>
                    <a:pt x="42768" y="2139"/>
                    <a:pt x="42384" y="2139"/>
                  </a:cubicBezTo>
                  <a:cubicBezTo>
                    <a:pt x="42068" y="2139"/>
                    <a:pt x="41768" y="2116"/>
                    <a:pt x="41516" y="2032"/>
                  </a:cubicBezTo>
                  <a:cubicBezTo>
                    <a:pt x="40822" y="1767"/>
                    <a:pt x="40756" y="1206"/>
                    <a:pt x="39797" y="1139"/>
                  </a:cubicBezTo>
                  <a:cubicBezTo>
                    <a:pt x="39533" y="1117"/>
                    <a:pt x="39250" y="1103"/>
                    <a:pt x="38962" y="1103"/>
                  </a:cubicBezTo>
                  <a:cubicBezTo>
                    <a:pt x="38387" y="1103"/>
                    <a:pt x="37792" y="1162"/>
                    <a:pt x="37285" y="1338"/>
                  </a:cubicBezTo>
                  <a:cubicBezTo>
                    <a:pt x="36194" y="1767"/>
                    <a:pt x="35698" y="2131"/>
                    <a:pt x="34542" y="2263"/>
                  </a:cubicBezTo>
                  <a:cubicBezTo>
                    <a:pt x="33772" y="2354"/>
                    <a:pt x="33375" y="2553"/>
                    <a:pt x="32862" y="2553"/>
                  </a:cubicBezTo>
                  <a:cubicBezTo>
                    <a:pt x="32625" y="2553"/>
                    <a:pt x="32363" y="2510"/>
                    <a:pt x="32029" y="2396"/>
                  </a:cubicBezTo>
                  <a:cubicBezTo>
                    <a:pt x="31732" y="2263"/>
                    <a:pt x="30906" y="2131"/>
                    <a:pt x="30608" y="1966"/>
                  </a:cubicBezTo>
                  <a:cubicBezTo>
                    <a:pt x="30278" y="1635"/>
                    <a:pt x="30608" y="1338"/>
                    <a:pt x="30046" y="1073"/>
                  </a:cubicBezTo>
                  <a:cubicBezTo>
                    <a:pt x="29826" y="996"/>
                    <a:pt x="29536" y="971"/>
                    <a:pt x="29224" y="971"/>
                  </a:cubicBezTo>
                  <a:cubicBezTo>
                    <a:pt x="28599" y="971"/>
                    <a:pt x="27887" y="1073"/>
                    <a:pt x="27468" y="1073"/>
                  </a:cubicBezTo>
                  <a:cubicBezTo>
                    <a:pt x="27143" y="1073"/>
                    <a:pt x="26811" y="1080"/>
                    <a:pt x="26479" y="1080"/>
                  </a:cubicBezTo>
                  <a:cubicBezTo>
                    <a:pt x="25731" y="1080"/>
                    <a:pt x="24981" y="1048"/>
                    <a:pt x="24295" y="842"/>
                  </a:cubicBezTo>
                  <a:cubicBezTo>
                    <a:pt x="23571" y="571"/>
                    <a:pt x="23012" y="272"/>
                    <a:pt x="22192" y="272"/>
                  </a:cubicBezTo>
                  <a:cubicBezTo>
                    <a:pt x="22113" y="272"/>
                    <a:pt x="22032" y="274"/>
                    <a:pt x="21948" y="280"/>
                  </a:cubicBezTo>
                  <a:lnTo>
                    <a:pt x="22014" y="346"/>
                  </a:lnTo>
                  <a:cubicBezTo>
                    <a:pt x="21023" y="478"/>
                    <a:pt x="20196" y="776"/>
                    <a:pt x="19205" y="842"/>
                  </a:cubicBezTo>
                  <a:cubicBezTo>
                    <a:pt x="18213" y="842"/>
                    <a:pt x="17387" y="842"/>
                    <a:pt x="16461" y="1206"/>
                  </a:cubicBezTo>
                  <a:cubicBezTo>
                    <a:pt x="15536" y="1569"/>
                    <a:pt x="14478" y="1966"/>
                    <a:pt x="13486" y="2263"/>
                  </a:cubicBezTo>
                  <a:cubicBezTo>
                    <a:pt x="12957" y="2462"/>
                    <a:pt x="10611" y="2561"/>
                    <a:pt x="10445" y="2957"/>
                  </a:cubicBezTo>
                  <a:cubicBezTo>
                    <a:pt x="10016" y="3685"/>
                    <a:pt x="11602" y="4048"/>
                    <a:pt x="11602" y="4610"/>
                  </a:cubicBezTo>
                  <a:cubicBezTo>
                    <a:pt x="11602" y="5064"/>
                    <a:pt x="10272" y="5684"/>
                    <a:pt x="9743" y="5684"/>
                  </a:cubicBezTo>
                  <a:cubicBezTo>
                    <a:pt x="9694" y="5684"/>
                    <a:pt x="9652" y="5679"/>
                    <a:pt x="9619" y="5668"/>
                  </a:cubicBezTo>
                  <a:cubicBezTo>
                    <a:pt x="9322" y="5602"/>
                    <a:pt x="9024" y="5106"/>
                    <a:pt x="8495" y="4974"/>
                  </a:cubicBezTo>
                  <a:cubicBezTo>
                    <a:pt x="8399" y="4962"/>
                    <a:pt x="8312" y="4957"/>
                    <a:pt x="8232" y="4957"/>
                  </a:cubicBezTo>
                  <a:cubicBezTo>
                    <a:pt x="7846" y="4957"/>
                    <a:pt x="7617" y="5085"/>
                    <a:pt x="7206" y="5304"/>
                  </a:cubicBezTo>
                  <a:cubicBezTo>
                    <a:pt x="6809" y="5469"/>
                    <a:pt x="5884" y="6098"/>
                    <a:pt x="5752" y="6593"/>
                  </a:cubicBezTo>
                  <a:cubicBezTo>
                    <a:pt x="6305" y="6819"/>
                    <a:pt x="6846" y="6841"/>
                    <a:pt x="7406" y="6841"/>
                  </a:cubicBezTo>
                  <a:cubicBezTo>
                    <a:pt x="7542" y="6841"/>
                    <a:pt x="7679" y="6840"/>
                    <a:pt x="7817" y="6840"/>
                  </a:cubicBezTo>
                  <a:cubicBezTo>
                    <a:pt x="8028" y="6840"/>
                    <a:pt x="8243" y="6843"/>
                    <a:pt x="8462" y="6858"/>
                  </a:cubicBezTo>
                  <a:cubicBezTo>
                    <a:pt x="10445" y="7023"/>
                    <a:pt x="8264" y="7717"/>
                    <a:pt x="7504" y="8015"/>
                  </a:cubicBezTo>
                  <a:cubicBezTo>
                    <a:pt x="5818" y="8709"/>
                    <a:pt x="1785" y="8775"/>
                    <a:pt x="1356" y="11287"/>
                  </a:cubicBezTo>
                  <a:cubicBezTo>
                    <a:pt x="1234" y="11929"/>
                    <a:pt x="1353" y="12118"/>
                    <a:pt x="1575" y="12118"/>
                  </a:cubicBezTo>
                  <a:cubicBezTo>
                    <a:pt x="1893" y="12118"/>
                    <a:pt x="2424" y="11728"/>
                    <a:pt x="2763" y="11728"/>
                  </a:cubicBezTo>
                  <a:cubicBezTo>
                    <a:pt x="2832" y="11728"/>
                    <a:pt x="2893" y="11744"/>
                    <a:pt x="2942" y="11783"/>
                  </a:cubicBezTo>
                  <a:cubicBezTo>
                    <a:pt x="3471" y="12245"/>
                    <a:pt x="1356" y="12973"/>
                    <a:pt x="2942" y="13402"/>
                  </a:cubicBezTo>
                  <a:cubicBezTo>
                    <a:pt x="2956" y="13405"/>
                    <a:pt x="2972" y="13406"/>
                    <a:pt x="2990" y="13406"/>
                  </a:cubicBezTo>
                  <a:cubicBezTo>
                    <a:pt x="3282" y="13406"/>
                    <a:pt x="4066" y="13114"/>
                    <a:pt x="4477" y="13114"/>
                  </a:cubicBezTo>
                  <a:cubicBezTo>
                    <a:pt x="4757" y="13114"/>
                    <a:pt x="4864" y="13249"/>
                    <a:pt x="4529" y="13700"/>
                  </a:cubicBezTo>
                  <a:cubicBezTo>
                    <a:pt x="4165" y="14262"/>
                    <a:pt x="2645" y="14394"/>
                    <a:pt x="2050" y="14691"/>
                  </a:cubicBezTo>
                  <a:cubicBezTo>
                    <a:pt x="1785" y="14824"/>
                    <a:pt x="0" y="15650"/>
                    <a:pt x="0" y="16080"/>
                  </a:cubicBezTo>
                  <a:cubicBezTo>
                    <a:pt x="0" y="16358"/>
                    <a:pt x="183" y="16461"/>
                    <a:pt x="458" y="16461"/>
                  </a:cubicBezTo>
                  <a:cubicBezTo>
                    <a:pt x="1194" y="16461"/>
                    <a:pt x="2587" y="15722"/>
                    <a:pt x="2876" y="15650"/>
                  </a:cubicBezTo>
                  <a:cubicBezTo>
                    <a:pt x="4165" y="15319"/>
                    <a:pt x="4826" y="15154"/>
                    <a:pt x="5851" y="14262"/>
                  </a:cubicBezTo>
                  <a:cubicBezTo>
                    <a:pt x="6876" y="13402"/>
                    <a:pt x="8165" y="13237"/>
                    <a:pt x="9156" y="12477"/>
                  </a:cubicBezTo>
                  <a:cubicBezTo>
                    <a:pt x="10016" y="11849"/>
                    <a:pt x="10677" y="11188"/>
                    <a:pt x="11668" y="10857"/>
                  </a:cubicBezTo>
                  <a:cubicBezTo>
                    <a:pt x="11936" y="10759"/>
                    <a:pt x="12143" y="10714"/>
                    <a:pt x="12289" y="10714"/>
                  </a:cubicBezTo>
                  <a:cubicBezTo>
                    <a:pt x="12682" y="10714"/>
                    <a:pt x="12620" y="11045"/>
                    <a:pt x="12065" y="11551"/>
                  </a:cubicBezTo>
                  <a:cubicBezTo>
                    <a:pt x="11602" y="11915"/>
                    <a:pt x="10181" y="12477"/>
                    <a:pt x="11239" y="12840"/>
                  </a:cubicBezTo>
                  <a:cubicBezTo>
                    <a:pt x="11320" y="12867"/>
                    <a:pt x="11404" y="12878"/>
                    <a:pt x="11489" y="12878"/>
                  </a:cubicBezTo>
                  <a:cubicBezTo>
                    <a:pt x="12269" y="12878"/>
                    <a:pt x="13181" y="11879"/>
                    <a:pt x="13718" y="11551"/>
                  </a:cubicBezTo>
                  <a:cubicBezTo>
                    <a:pt x="14373" y="11123"/>
                    <a:pt x="14874" y="10733"/>
                    <a:pt x="15544" y="10733"/>
                  </a:cubicBezTo>
                  <a:cubicBezTo>
                    <a:pt x="15753" y="10733"/>
                    <a:pt x="15978" y="10771"/>
                    <a:pt x="16230" y="10857"/>
                  </a:cubicBezTo>
                  <a:cubicBezTo>
                    <a:pt x="17155" y="11188"/>
                    <a:pt x="18081" y="11419"/>
                    <a:pt x="19039" y="11750"/>
                  </a:cubicBezTo>
                  <a:cubicBezTo>
                    <a:pt x="20890" y="12411"/>
                    <a:pt x="21948" y="14592"/>
                    <a:pt x="21717" y="16675"/>
                  </a:cubicBezTo>
                  <a:cubicBezTo>
                    <a:pt x="21618" y="17567"/>
                    <a:pt x="20956" y="18427"/>
                    <a:pt x="21023" y="19286"/>
                  </a:cubicBezTo>
                  <a:cubicBezTo>
                    <a:pt x="21122" y="20145"/>
                    <a:pt x="22014" y="20773"/>
                    <a:pt x="22411" y="21501"/>
                  </a:cubicBezTo>
                  <a:cubicBezTo>
                    <a:pt x="22675" y="21897"/>
                    <a:pt x="23402" y="23913"/>
                    <a:pt x="22907" y="24244"/>
                  </a:cubicBezTo>
                  <a:cubicBezTo>
                    <a:pt x="22862" y="24264"/>
                    <a:pt x="22820" y="24273"/>
                    <a:pt x="22779" y="24273"/>
                  </a:cubicBezTo>
                  <a:cubicBezTo>
                    <a:pt x="22222" y="24273"/>
                    <a:pt x="22056" y="22477"/>
                    <a:pt x="21717" y="22261"/>
                  </a:cubicBezTo>
                  <a:cubicBezTo>
                    <a:pt x="21546" y="22158"/>
                    <a:pt x="21390" y="22114"/>
                    <a:pt x="21254" y="22114"/>
                  </a:cubicBezTo>
                  <a:cubicBezTo>
                    <a:pt x="20734" y="22114"/>
                    <a:pt x="20503" y="22768"/>
                    <a:pt x="20791" y="23318"/>
                  </a:cubicBezTo>
                  <a:cubicBezTo>
                    <a:pt x="21188" y="24244"/>
                    <a:pt x="21849" y="24046"/>
                    <a:pt x="21386" y="25302"/>
                  </a:cubicBezTo>
                  <a:cubicBezTo>
                    <a:pt x="21023" y="26095"/>
                    <a:pt x="20494" y="27020"/>
                    <a:pt x="20031" y="27781"/>
                  </a:cubicBezTo>
                  <a:cubicBezTo>
                    <a:pt x="19436" y="28805"/>
                    <a:pt x="18510" y="29136"/>
                    <a:pt x="17816" y="29995"/>
                  </a:cubicBezTo>
                  <a:cubicBezTo>
                    <a:pt x="17056" y="30855"/>
                    <a:pt x="17684" y="31912"/>
                    <a:pt x="17221" y="32838"/>
                  </a:cubicBezTo>
                  <a:cubicBezTo>
                    <a:pt x="16924" y="33532"/>
                    <a:pt x="15866" y="33631"/>
                    <a:pt x="15767" y="34524"/>
                  </a:cubicBezTo>
                  <a:cubicBezTo>
                    <a:pt x="15701" y="35053"/>
                    <a:pt x="16230" y="36110"/>
                    <a:pt x="16395" y="36738"/>
                  </a:cubicBezTo>
                  <a:cubicBezTo>
                    <a:pt x="16527" y="37366"/>
                    <a:pt x="16560" y="37961"/>
                    <a:pt x="16560" y="38589"/>
                  </a:cubicBezTo>
                  <a:lnTo>
                    <a:pt x="16527" y="38358"/>
                  </a:lnTo>
                  <a:lnTo>
                    <a:pt x="16527" y="38358"/>
                  </a:lnTo>
                  <a:cubicBezTo>
                    <a:pt x="16560" y="38887"/>
                    <a:pt x="16329" y="40143"/>
                    <a:pt x="16692" y="40506"/>
                  </a:cubicBezTo>
                  <a:cubicBezTo>
                    <a:pt x="16924" y="40771"/>
                    <a:pt x="17453" y="40705"/>
                    <a:pt x="17684" y="40837"/>
                  </a:cubicBezTo>
                  <a:cubicBezTo>
                    <a:pt x="18213" y="41200"/>
                    <a:pt x="18147" y="41366"/>
                    <a:pt x="18378" y="41862"/>
                  </a:cubicBezTo>
                  <a:cubicBezTo>
                    <a:pt x="18676" y="42754"/>
                    <a:pt x="19138" y="43481"/>
                    <a:pt x="19039" y="44407"/>
                  </a:cubicBezTo>
                  <a:cubicBezTo>
                    <a:pt x="18973" y="44704"/>
                    <a:pt x="18742" y="45200"/>
                    <a:pt x="18808" y="45531"/>
                  </a:cubicBezTo>
                  <a:cubicBezTo>
                    <a:pt x="18907" y="46159"/>
                    <a:pt x="19271" y="45960"/>
                    <a:pt x="19436" y="46390"/>
                  </a:cubicBezTo>
                  <a:cubicBezTo>
                    <a:pt x="19899" y="47448"/>
                    <a:pt x="19039" y="48010"/>
                    <a:pt x="19105" y="48803"/>
                  </a:cubicBezTo>
                  <a:cubicBezTo>
                    <a:pt x="19205" y="49596"/>
                    <a:pt x="20031" y="49497"/>
                    <a:pt x="20428" y="49861"/>
                  </a:cubicBezTo>
                  <a:cubicBezTo>
                    <a:pt x="20890" y="50224"/>
                    <a:pt x="20857" y="50489"/>
                    <a:pt x="21023" y="51084"/>
                  </a:cubicBezTo>
                  <a:cubicBezTo>
                    <a:pt x="21155" y="51645"/>
                    <a:pt x="21618" y="53133"/>
                    <a:pt x="22444" y="53199"/>
                  </a:cubicBezTo>
                  <a:cubicBezTo>
                    <a:pt x="23535" y="53199"/>
                    <a:pt x="22444" y="51712"/>
                    <a:pt x="22246" y="51216"/>
                  </a:cubicBezTo>
                  <a:cubicBezTo>
                    <a:pt x="21948" y="50522"/>
                    <a:pt x="22014" y="49861"/>
                    <a:pt x="21849" y="49166"/>
                  </a:cubicBezTo>
                  <a:cubicBezTo>
                    <a:pt x="21618" y="48439"/>
                    <a:pt x="21023" y="47877"/>
                    <a:pt x="20857" y="47117"/>
                  </a:cubicBezTo>
                  <a:cubicBezTo>
                    <a:pt x="20791" y="46754"/>
                    <a:pt x="20890" y="46390"/>
                    <a:pt x="20857" y="46092"/>
                  </a:cubicBezTo>
                  <a:cubicBezTo>
                    <a:pt x="20659" y="45597"/>
                    <a:pt x="20328" y="45464"/>
                    <a:pt x="20130" y="45035"/>
                  </a:cubicBezTo>
                  <a:cubicBezTo>
                    <a:pt x="19899" y="44539"/>
                    <a:pt x="19866" y="43779"/>
                    <a:pt x="20560" y="43680"/>
                  </a:cubicBezTo>
                  <a:lnTo>
                    <a:pt x="20659" y="43613"/>
                  </a:lnTo>
                  <a:cubicBezTo>
                    <a:pt x="20763" y="43597"/>
                    <a:pt x="20859" y="43589"/>
                    <a:pt x="20948" y="43589"/>
                  </a:cubicBezTo>
                  <a:cubicBezTo>
                    <a:pt x="21931" y="43589"/>
                    <a:pt x="22014" y="44549"/>
                    <a:pt x="22014" y="45398"/>
                  </a:cubicBezTo>
                  <a:cubicBezTo>
                    <a:pt x="22014" y="46390"/>
                    <a:pt x="22146" y="46754"/>
                    <a:pt x="22675" y="47679"/>
                  </a:cubicBezTo>
                  <a:cubicBezTo>
                    <a:pt x="23204" y="48472"/>
                    <a:pt x="23237" y="49365"/>
                    <a:pt x="23601" y="50158"/>
                  </a:cubicBezTo>
                  <a:cubicBezTo>
                    <a:pt x="24063" y="51150"/>
                    <a:pt x="24956" y="51778"/>
                    <a:pt x="25485" y="52769"/>
                  </a:cubicBezTo>
                  <a:cubicBezTo>
                    <a:pt x="25815" y="53430"/>
                    <a:pt x="26576" y="54422"/>
                    <a:pt x="26642" y="55248"/>
                  </a:cubicBezTo>
                  <a:cubicBezTo>
                    <a:pt x="26708" y="56174"/>
                    <a:pt x="25881" y="56604"/>
                    <a:pt x="26245" y="57529"/>
                  </a:cubicBezTo>
                  <a:cubicBezTo>
                    <a:pt x="26576" y="58587"/>
                    <a:pt x="28327" y="59083"/>
                    <a:pt x="29154" y="59876"/>
                  </a:cubicBezTo>
                  <a:cubicBezTo>
                    <a:pt x="30079" y="60801"/>
                    <a:pt x="31071" y="60867"/>
                    <a:pt x="32261" y="61297"/>
                  </a:cubicBezTo>
                  <a:cubicBezTo>
                    <a:pt x="32963" y="61506"/>
                    <a:pt x="33404" y="61617"/>
                    <a:pt x="33859" y="61617"/>
                  </a:cubicBezTo>
                  <a:cubicBezTo>
                    <a:pt x="34196" y="61617"/>
                    <a:pt x="34540" y="61556"/>
                    <a:pt x="35004" y="61429"/>
                  </a:cubicBezTo>
                  <a:cubicBezTo>
                    <a:pt x="35285" y="61359"/>
                    <a:pt x="35573" y="61322"/>
                    <a:pt x="35856" y="61322"/>
                  </a:cubicBezTo>
                  <a:cubicBezTo>
                    <a:pt x="36637" y="61322"/>
                    <a:pt x="37377" y="61609"/>
                    <a:pt x="37814" y="62289"/>
                  </a:cubicBezTo>
                  <a:cubicBezTo>
                    <a:pt x="37979" y="62652"/>
                    <a:pt x="37748" y="62884"/>
                    <a:pt x="38111" y="63280"/>
                  </a:cubicBezTo>
                  <a:cubicBezTo>
                    <a:pt x="38343" y="63512"/>
                    <a:pt x="38872" y="63710"/>
                    <a:pt x="39235" y="63809"/>
                  </a:cubicBezTo>
                  <a:cubicBezTo>
                    <a:pt x="40095" y="64338"/>
                    <a:pt x="40921" y="64371"/>
                    <a:pt x="41780" y="64702"/>
                  </a:cubicBezTo>
                  <a:cubicBezTo>
                    <a:pt x="42739" y="64999"/>
                    <a:pt x="42309" y="65627"/>
                    <a:pt x="43036" y="66123"/>
                  </a:cubicBezTo>
                  <a:cubicBezTo>
                    <a:pt x="43116" y="66176"/>
                    <a:pt x="43208" y="66191"/>
                    <a:pt x="43306" y="66191"/>
                  </a:cubicBezTo>
                  <a:cubicBezTo>
                    <a:pt x="43433" y="66191"/>
                    <a:pt x="43570" y="66166"/>
                    <a:pt x="43702" y="66166"/>
                  </a:cubicBezTo>
                  <a:cubicBezTo>
                    <a:pt x="43844" y="66166"/>
                    <a:pt x="43981" y="66196"/>
                    <a:pt x="44094" y="66321"/>
                  </a:cubicBezTo>
                  <a:cubicBezTo>
                    <a:pt x="44590" y="66916"/>
                    <a:pt x="43896" y="66784"/>
                    <a:pt x="43797" y="67247"/>
                  </a:cubicBezTo>
                  <a:cubicBezTo>
                    <a:pt x="43499" y="68536"/>
                    <a:pt x="44359" y="68668"/>
                    <a:pt x="45185" y="69263"/>
                  </a:cubicBezTo>
                  <a:cubicBezTo>
                    <a:pt x="45879" y="69759"/>
                    <a:pt x="46408" y="70817"/>
                    <a:pt x="47366" y="71081"/>
                  </a:cubicBezTo>
                  <a:cubicBezTo>
                    <a:pt x="47423" y="71093"/>
                    <a:pt x="47478" y="71099"/>
                    <a:pt x="47533" y="71099"/>
                  </a:cubicBezTo>
                  <a:cubicBezTo>
                    <a:pt x="48424" y="71099"/>
                    <a:pt x="49177" y="69632"/>
                    <a:pt x="49793" y="69632"/>
                  </a:cubicBezTo>
                  <a:cubicBezTo>
                    <a:pt x="49880" y="69632"/>
                    <a:pt x="49963" y="69660"/>
                    <a:pt x="50044" y="69726"/>
                  </a:cubicBezTo>
                  <a:lnTo>
                    <a:pt x="49945" y="69594"/>
                  </a:lnTo>
                  <a:lnTo>
                    <a:pt x="49945" y="69594"/>
                  </a:lnTo>
                  <a:cubicBezTo>
                    <a:pt x="50507" y="70089"/>
                    <a:pt x="50804" y="71246"/>
                    <a:pt x="51035" y="71940"/>
                  </a:cubicBezTo>
                  <a:cubicBezTo>
                    <a:pt x="51333" y="72668"/>
                    <a:pt x="51333" y="73296"/>
                    <a:pt x="51267" y="74122"/>
                  </a:cubicBezTo>
                  <a:cubicBezTo>
                    <a:pt x="51234" y="75345"/>
                    <a:pt x="51101" y="76138"/>
                    <a:pt x="50209" y="76965"/>
                  </a:cubicBezTo>
                  <a:cubicBezTo>
                    <a:pt x="49812" y="77262"/>
                    <a:pt x="49581" y="77460"/>
                    <a:pt x="49350" y="77824"/>
                  </a:cubicBezTo>
                  <a:cubicBezTo>
                    <a:pt x="49284" y="77923"/>
                    <a:pt x="49449" y="78254"/>
                    <a:pt x="49350" y="78386"/>
                  </a:cubicBezTo>
                  <a:cubicBezTo>
                    <a:pt x="49184" y="78617"/>
                    <a:pt x="48887" y="78551"/>
                    <a:pt x="48755" y="78749"/>
                  </a:cubicBezTo>
                  <a:cubicBezTo>
                    <a:pt x="47829" y="79741"/>
                    <a:pt x="47135" y="81295"/>
                    <a:pt x="47895" y="82716"/>
                  </a:cubicBezTo>
                  <a:cubicBezTo>
                    <a:pt x="47928" y="82881"/>
                    <a:pt x="48457" y="83377"/>
                    <a:pt x="48457" y="83377"/>
                  </a:cubicBezTo>
                  <a:cubicBezTo>
                    <a:pt x="48589" y="84137"/>
                    <a:pt x="48358" y="83807"/>
                    <a:pt x="47928" y="84203"/>
                  </a:cubicBezTo>
                  <a:cubicBezTo>
                    <a:pt x="47366" y="84732"/>
                    <a:pt x="47366" y="84236"/>
                    <a:pt x="47300" y="85162"/>
                  </a:cubicBezTo>
                  <a:cubicBezTo>
                    <a:pt x="47234" y="85492"/>
                    <a:pt x="47366" y="86153"/>
                    <a:pt x="47399" y="86484"/>
                  </a:cubicBezTo>
                  <a:cubicBezTo>
                    <a:pt x="47598" y="87707"/>
                    <a:pt x="48358" y="87343"/>
                    <a:pt x="48920" y="88335"/>
                  </a:cubicBezTo>
                  <a:cubicBezTo>
                    <a:pt x="49680" y="89525"/>
                    <a:pt x="49746" y="90682"/>
                    <a:pt x="50738" y="91740"/>
                  </a:cubicBezTo>
                  <a:cubicBezTo>
                    <a:pt x="52391" y="93458"/>
                    <a:pt x="52490" y="96698"/>
                    <a:pt x="54605" y="98119"/>
                  </a:cubicBezTo>
                  <a:cubicBezTo>
                    <a:pt x="55663" y="98780"/>
                    <a:pt x="56655" y="98615"/>
                    <a:pt x="57580" y="99639"/>
                  </a:cubicBezTo>
                  <a:cubicBezTo>
                    <a:pt x="58109" y="100201"/>
                    <a:pt x="59167" y="100829"/>
                    <a:pt x="59398" y="101523"/>
                  </a:cubicBezTo>
                  <a:cubicBezTo>
                    <a:pt x="59563" y="102118"/>
                    <a:pt x="59464" y="103176"/>
                    <a:pt x="59530" y="103804"/>
                  </a:cubicBezTo>
                  <a:cubicBezTo>
                    <a:pt x="59530" y="104597"/>
                    <a:pt x="59596" y="105391"/>
                    <a:pt x="59596" y="106217"/>
                  </a:cubicBezTo>
                  <a:lnTo>
                    <a:pt x="59596" y="107010"/>
                  </a:lnTo>
                  <a:lnTo>
                    <a:pt x="59464" y="107076"/>
                  </a:lnTo>
                  <a:cubicBezTo>
                    <a:pt x="59398" y="108696"/>
                    <a:pt x="59993" y="110117"/>
                    <a:pt x="60158" y="111671"/>
                  </a:cubicBezTo>
                  <a:cubicBezTo>
                    <a:pt x="60357" y="113324"/>
                    <a:pt x="59993" y="115108"/>
                    <a:pt x="60224" y="116860"/>
                  </a:cubicBezTo>
                  <a:cubicBezTo>
                    <a:pt x="60390" y="117984"/>
                    <a:pt x="60456" y="119075"/>
                    <a:pt x="60456" y="120265"/>
                  </a:cubicBezTo>
                  <a:cubicBezTo>
                    <a:pt x="60456" y="121323"/>
                    <a:pt x="59927" y="122182"/>
                    <a:pt x="60059" y="123107"/>
                  </a:cubicBezTo>
                  <a:cubicBezTo>
                    <a:pt x="60125" y="124033"/>
                    <a:pt x="60753" y="124826"/>
                    <a:pt x="60885" y="125752"/>
                  </a:cubicBezTo>
                  <a:cubicBezTo>
                    <a:pt x="60918" y="126314"/>
                    <a:pt x="60918" y="127140"/>
                    <a:pt x="61216" y="127636"/>
                  </a:cubicBezTo>
                  <a:cubicBezTo>
                    <a:pt x="61513" y="128165"/>
                    <a:pt x="61580" y="127933"/>
                    <a:pt x="61976" y="128231"/>
                  </a:cubicBezTo>
                  <a:cubicBezTo>
                    <a:pt x="63629" y="129553"/>
                    <a:pt x="63398" y="132759"/>
                    <a:pt x="64257" y="134610"/>
                  </a:cubicBezTo>
                  <a:cubicBezTo>
                    <a:pt x="64620" y="135470"/>
                    <a:pt x="64687" y="136164"/>
                    <a:pt x="64918" y="136957"/>
                  </a:cubicBezTo>
                  <a:cubicBezTo>
                    <a:pt x="65215" y="137949"/>
                    <a:pt x="66207" y="138940"/>
                    <a:pt x="66769" y="139866"/>
                  </a:cubicBezTo>
                  <a:cubicBezTo>
                    <a:pt x="67216" y="140561"/>
                    <a:pt x="67626" y="141014"/>
                    <a:pt x="68250" y="141014"/>
                  </a:cubicBezTo>
                  <a:cubicBezTo>
                    <a:pt x="68457" y="141014"/>
                    <a:pt x="68687" y="140964"/>
                    <a:pt x="68951" y="140857"/>
                  </a:cubicBezTo>
                  <a:cubicBezTo>
                    <a:pt x="69257" y="140755"/>
                    <a:pt x="69366" y="140378"/>
                    <a:pt x="69688" y="140378"/>
                  </a:cubicBezTo>
                  <a:cubicBezTo>
                    <a:pt x="69784" y="140378"/>
                    <a:pt x="69898" y="140411"/>
                    <a:pt x="70041" y="140494"/>
                  </a:cubicBezTo>
                  <a:cubicBezTo>
                    <a:pt x="70471" y="140725"/>
                    <a:pt x="70537" y="141419"/>
                    <a:pt x="70802" y="141783"/>
                  </a:cubicBezTo>
                  <a:cubicBezTo>
                    <a:pt x="71246" y="142464"/>
                    <a:pt x="71717" y="142615"/>
                    <a:pt x="72381" y="142615"/>
                  </a:cubicBezTo>
                  <a:cubicBezTo>
                    <a:pt x="72458" y="142615"/>
                    <a:pt x="72537" y="142613"/>
                    <a:pt x="72620" y="142609"/>
                  </a:cubicBezTo>
                  <a:cubicBezTo>
                    <a:pt x="72793" y="142609"/>
                    <a:pt x="72973" y="142647"/>
                    <a:pt x="73136" y="142647"/>
                  </a:cubicBezTo>
                  <a:cubicBezTo>
                    <a:pt x="73316" y="142647"/>
                    <a:pt x="73474" y="142601"/>
                    <a:pt x="73578" y="142411"/>
                  </a:cubicBezTo>
                  <a:cubicBezTo>
                    <a:pt x="73843" y="141651"/>
                    <a:pt x="73082" y="141849"/>
                    <a:pt x="72752" y="141651"/>
                  </a:cubicBezTo>
                  <a:cubicBezTo>
                    <a:pt x="71991" y="141287"/>
                    <a:pt x="71330" y="140923"/>
                    <a:pt x="70868" y="140130"/>
                  </a:cubicBezTo>
                  <a:cubicBezTo>
                    <a:pt x="70636" y="139700"/>
                    <a:pt x="70570" y="139238"/>
                    <a:pt x="70306" y="138874"/>
                  </a:cubicBezTo>
                  <a:cubicBezTo>
                    <a:pt x="69876" y="138246"/>
                    <a:pt x="69645" y="138312"/>
                    <a:pt x="69645" y="137453"/>
                  </a:cubicBezTo>
                  <a:cubicBezTo>
                    <a:pt x="69711" y="135470"/>
                    <a:pt x="71991" y="134742"/>
                    <a:pt x="69810" y="133453"/>
                  </a:cubicBezTo>
                  <a:cubicBezTo>
                    <a:pt x="69050" y="132957"/>
                    <a:pt x="68488" y="132561"/>
                    <a:pt x="69182" y="131635"/>
                  </a:cubicBezTo>
                  <a:cubicBezTo>
                    <a:pt x="69413" y="131272"/>
                    <a:pt x="69876" y="131272"/>
                    <a:pt x="70041" y="130842"/>
                  </a:cubicBezTo>
                  <a:cubicBezTo>
                    <a:pt x="70174" y="130545"/>
                    <a:pt x="69942" y="130049"/>
                    <a:pt x="70041" y="129652"/>
                  </a:cubicBezTo>
                  <a:cubicBezTo>
                    <a:pt x="70339" y="128594"/>
                    <a:pt x="71099" y="128727"/>
                    <a:pt x="70008" y="127999"/>
                  </a:cubicBezTo>
                  <a:cubicBezTo>
                    <a:pt x="69246" y="127542"/>
                    <a:pt x="68681" y="126860"/>
                    <a:pt x="69712" y="126860"/>
                  </a:cubicBezTo>
                  <a:cubicBezTo>
                    <a:pt x="69799" y="126860"/>
                    <a:pt x="69897" y="126865"/>
                    <a:pt x="70008" y="126876"/>
                  </a:cubicBezTo>
                  <a:cubicBezTo>
                    <a:pt x="70345" y="126901"/>
                    <a:pt x="70585" y="126973"/>
                    <a:pt x="70757" y="126973"/>
                  </a:cubicBezTo>
                  <a:cubicBezTo>
                    <a:pt x="71024" y="126973"/>
                    <a:pt x="71125" y="126800"/>
                    <a:pt x="71165" y="126016"/>
                  </a:cubicBezTo>
                  <a:cubicBezTo>
                    <a:pt x="71165" y="125025"/>
                    <a:pt x="70537" y="124165"/>
                    <a:pt x="71925" y="124099"/>
                  </a:cubicBezTo>
                  <a:cubicBezTo>
                    <a:pt x="71980" y="124095"/>
                    <a:pt x="72035" y="124093"/>
                    <a:pt x="72089" y="124093"/>
                  </a:cubicBezTo>
                  <a:cubicBezTo>
                    <a:pt x="72480" y="124093"/>
                    <a:pt x="72865" y="124182"/>
                    <a:pt x="73234" y="124182"/>
                  </a:cubicBezTo>
                  <a:cubicBezTo>
                    <a:pt x="73683" y="124182"/>
                    <a:pt x="74111" y="124051"/>
                    <a:pt x="74504" y="123471"/>
                  </a:cubicBezTo>
                  <a:cubicBezTo>
                    <a:pt x="74966" y="122843"/>
                    <a:pt x="74801" y="121752"/>
                    <a:pt x="74504" y="121058"/>
                  </a:cubicBezTo>
                  <a:cubicBezTo>
                    <a:pt x="74143" y="120216"/>
                    <a:pt x="73124" y="119483"/>
                    <a:pt x="74191" y="119483"/>
                  </a:cubicBezTo>
                  <a:cubicBezTo>
                    <a:pt x="74296" y="119483"/>
                    <a:pt x="74421" y="119490"/>
                    <a:pt x="74570" y="119505"/>
                  </a:cubicBezTo>
                  <a:cubicBezTo>
                    <a:pt x="75012" y="119547"/>
                    <a:pt x="75334" y="119697"/>
                    <a:pt x="75724" y="119697"/>
                  </a:cubicBezTo>
                  <a:cubicBezTo>
                    <a:pt x="75945" y="119697"/>
                    <a:pt x="76188" y="119648"/>
                    <a:pt x="76487" y="119505"/>
                  </a:cubicBezTo>
                  <a:cubicBezTo>
                    <a:pt x="77412" y="119207"/>
                    <a:pt x="77082" y="119207"/>
                    <a:pt x="77313" y="118447"/>
                  </a:cubicBezTo>
                  <a:cubicBezTo>
                    <a:pt x="77412" y="118149"/>
                    <a:pt x="77478" y="117918"/>
                    <a:pt x="77611" y="117588"/>
                  </a:cubicBezTo>
                  <a:cubicBezTo>
                    <a:pt x="77710" y="117356"/>
                    <a:pt x="78007" y="117092"/>
                    <a:pt x="78139" y="116596"/>
                  </a:cubicBezTo>
                  <a:cubicBezTo>
                    <a:pt x="78371" y="115505"/>
                    <a:pt x="78536" y="114811"/>
                    <a:pt x="79296" y="113952"/>
                  </a:cubicBezTo>
                  <a:cubicBezTo>
                    <a:pt x="80453" y="112762"/>
                    <a:pt x="80982" y="112101"/>
                    <a:pt x="80751" y="110283"/>
                  </a:cubicBezTo>
                  <a:cubicBezTo>
                    <a:pt x="80585" y="108696"/>
                    <a:pt x="80585" y="108630"/>
                    <a:pt x="81709" y="107572"/>
                  </a:cubicBezTo>
                  <a:lnTo>
                    <a:pt x="81709" y="107572"/>
                  </a:lnTo>
                  <a:lnTo>
                    <a:pt x="81412" y="107771"/>
                  </a:lnTo>
                  <a:cubicBezTo>
                    <a:pt x="82734" y="105953"/>
                    <a:pt x="85510" y="107341"/>
                    <a:pt x="86733" y="105523"/>
                  </a:cubicBezTo>
                  <a:cubicBezTo>
                    <a:pt x="87262" y="104730"/>
                    <a:pt x="87494" y="103606"/>
                    <a:pt x="87824" y="102746"/>
                  </a:cubicBezTo>
                  <a:cubicBezTo>
                    <a:pt x="88254" y="101821"/>
                    <a:pt x="88882" y="100763"/>
                    <a:pt x="88948" y="99705"/>
                  </a:cubicBezTo>
                  <a:cubicBezTo>
                    <a:pt x="88948" y="98218"/>
                    <a:pt x="87824" y="96003"/>
                    <a:pt x="88584" y="94648"/>
                  </a:cubicBezTo>
                  <a:cubicBezTo>
                    <a:pt x="88816" y="94219"/>
                    <a:pt x="89246" y="94020"/>
                    <a:pt x="89576" y="93723"/>
                  </a:cubicBezTo>
                  <a:cubicBezTo>
                    <a:pt x="90171" y="93095"/>
                    <a:pt x="90039" y="92731"/>
                    <a:pt x="90336" y="91971"/>
                  </a:cubicBezTo>
                  <a:cubicBezTo>
                    <a:pt x="90766" y="90880"/>
                    <a:pt x="91923" y="90550"/>
                    <a:pt x="92088" y="89327"/>
                  </a:cubicBezTo>
                  <a:cubicBezTo>
                    <a:pt x="92220" y="88566"/>
                    <a:pt x="92154" y="87542"/>
                    <a:pt x="92055" y="86781"/>
                  </a:cubicBezTo>
                  <a:cubicBezTo>
                    <a:pt x="91989" y="86418"/>
                    <a:pt x="91857" y="85856"/>
                    <a:pt x="91625" y="85559"/>
                  </a:cubicBezTo>
                  <a:cubicBezTo>
                    <a:pt x="91371" y="85213"/>
                    <a:pt x="91256" y="85148"/>
                    <a:pt x="91101" y="85148"/>
                  </a:cubicBezTo>
                  <a:cubicBezTo>
                    <a:pt x="91005" y="85148"/>
                    <a:pt x="90894" y="85172"/>
                    <a:pt x="90726" y="85172"/>
                  </a:cubicBezTo>
                  <a:cubicBezTo>
                    <a:pt x="90670" y="85172"/>
                    <a:pt x="90606" y="85169"/>
                    <a:pt x="90535" y="85162"/>
                  </a:cubicBezTo>
                  <a:cubicBezTo>
                    <a:pt x="89510" y="85063"/>
                    <a:pt x="89246" y="84501"/>
                    <a:pt x="88419" y="83873"/>
                  </a:cubicBezTo>
                  <a:cubicBezTo>
                    <a:pt x="87428" y="83212"/>
                    <a:pt x="86733" y="82947"/>
                    <a:pt x="85544" y="82815"/>
                  </a:cubicBezTo>
                  <a:lnTo>
                    <a:pt x="84486" y="82650"/>
                  </a:lnTo>
                  <a:cubicBezTo>
                    <a:pt x="84354" y="82628"/>
                    <a:pt x="84232" y="82620"/>
                    <a:pt x="84116" y="82620"/>
                  </a:cubicBezTo>
                  <a:cubicBezTo>
                    <a:pt x="83884" y="82620"/>
                    <a:pt x="83670" y="82650"/>
                    <a:pt x="83428" y="82650"/>
                  </a:cubicBezTo>
                  <a:cubicBezTo>
                    <a:pt x="82503" y="82518"/>
                    <a:pt x="82800" y="82286"/>
                    <a:pt x="82271" y="81724"/>
                  </a:cubicBezTo>
                  <a:cubicBezTo>
                    <a:pt x="81842" y="81295"/>
                    <a:pt x="81048" y="80832"/>
                    <a:pt x="80519" y="80733"/>
                  </a:cubicBezTo>
                  <a:cubicBezTo>
                    <a:pt x="80410" y="80715"/>
                    <a:pt x="80314" y="80708"/>
                    <a:pt x="80229" y="80708"/>
                  </a:cubicBezTo>
                  <a:cubicBezTo>
                    <a:pt x="79666" y="80708"/>
                    <a:pt x="79544" y="81039"/>
                    <a:pt x="78999" y="81096"/>
                  </a:cubicBezTo>
                  <a:cubicBezTo>
                    <a:pt x="78933" y="80733"/>
                    <a:pt x="78933" y="80303"/>
                    <a:pt x="78701" y="79972"/>
                  </a:cubicBezTo>
                  <a:lnTo>
                    <a:pt x="78635" y="79807"/>
                  </a:lnTo>
                  <a:cubicBezTo>
                    <a:pt x="78040" y="79113"/>
                    <a:pt x="77644" y="79477"/>
                    <a:pt x="77412" y="78419"/>
                  </a:cubicBezTo>
                  <a:cubicBezTo>
                    <a:pt x="77346" y="78121"/>
                    <a:pt x="77478" y="77758"/>
                    <a:pt x="77412" y="77493"/>
                  </a:cubicBezTo>
                  <a:cubicBezTo>
                    <a:pt x="77247" y="77130"/>
                    <a:pt x="76817" y="77130"/>
                    <a:pt x="76718" y="76766"/>
                  </a:cubicBezTo>
                  <a:cubicBezTo>
                    <a:pt x="76487" y="76138"/>
                    <a:pt x="76817" y="75444"/>
                    <a:pt x="76487" y="74783"/>
                  </a:cubicBezTo>
                  <a:cubicBezTo>
                    <a:pt x="76189" y="74221"/>
                    <a:pt x="75363" y="73593"/>
                    <a:pt x="74834" y="73296"/>
                  </a:cubicBezTo>
                  <a:cubicBezTo>
                    <a:pt x="72950" y="72139"/>
                    <a:pt x="70868" y="73560"/>
                    <a:pt x="69579" y="71577"/>
                  </a:cubicBezTo>
                  <a:cubicBezTo>
                    <a:pt x="68984" y="70717"/>
                    <a:pt x="68752" y="70387"/>
                    <a:pt x="67926" y="69891"/>
                  </a:cubicBezTo>
                  <a:cubicBezTo>
                    <a:pt x="67331" y="69527"/>
                    <a:pt x="66835" y="68833"/>
                    <a:pt x="66306" y="68338"/>
                  </a:cubicBezTo>
                  <a:cubicBezTo>
                    <a:pt x="65691" y="67747"/>
                    <a:pt x="65534" y="67431"/>
                    <a:pt x="65030" y="67431"/>
                  </a:cubicBezTo>
                  <a:cubicBezTo>
                    <a:pt x="64857" y="67431"/>
                    <a:pt x="64643" y="67468"/>
                    <a:pt x="64356" y="67544"/>
                  </a:cubicBezTo>
                  <a:cubicBezTo>
                    <a:pt x="63893" y="67693"/>
                    <a:pt x="63488" y="67767"/>
                    <a:pt x="63067" y="67767"/>
                  </a:cubicBezTo>
                  <a:cubicBezTo>
                    <a:pt x="62646" y="67767"/>
                    <a:pt x="62208" y="67693"/>
                    <a:pt x="61679" y="67544"/>
                  </a:cubicBezTo>
                  <a:cubicBezTo>
                    <a:pt x="61216" y="67412"/>
                    <a:pt x="60753" y="67346"/>
                    <a:pt x="60324" y="67181"/>
                  </a:cubicBezTo>
                  <a:cubicBezTo>
                    <a:pt x="59927" y="66982"/>
                    <a:pt x="59464" y="66487"/>
                    <a:pt x="59001" y="66354"/>
                  </a:cubicBezTo>
                  <a:cubicBezTo>
                    <a:pt x="58964" y="66350"/>
                    <a:pt x="58928" y="66348"/>
                    <a:pt x="58892" y="66348"/>
                  </a:cubicBezTo>
                  <a:cubicBezTo>
                    <a:pt x="58243" y="66348"/>
                    <a:pt x="57838" y="67047"/>
                    <a:pt x="57257" y="67047"/>
                  </a:cubicBezTo>
                  <a:cubicBezTo>
                    <a:pt x="57161" y="67047"/>
                    <a:pt x="57060" y="67027"/>
                    <a:pt x="56952" y="66982"/>
                  </a:cubicBezTo>
                  <a:cubicBezTo>
                    <a:pt x="56985" y="66751"/>
                    <a:pt x="57646" y="66123"/>
                    <a:pt x="57349" y="65825"/>
                  </a:cubicBezTo>
                  <a:cubicBezTo>
                    <a:pt x="57314" y="65771"/>
                    <a:pt x="57254" y="65748"/>
                    <a:pt x="57179" y="65748"/>
                  </a:cubicBezTo>
                  <a:cubicBezTo>
                    <a:pt x="56892" y="65748"/>
                    <a:pt x="56382" y="66071"/>
                    <a:pt x="56225" y="66123"/>
                  </a:cubicBezTo>
                  <a:cubicBezTo>
                    <a:pt x="55432" y="66553"/>
                    <a:pt x="54209" y="66685"/>
                    <a:pt x="53547" y="67181"/>
                  </a:cubicBezTo>
                  <a:cubicBezTo>
                    <a:pt x="52721" y="67809"/>
                    <a:pt x="53019" y="69527"/>
                    <a:pt x="52159" y="69759"/>
                  </a:cubicBezTo>
                  <a:cubicBezTo>
                    <a:pt x="52036" y="69798"/>
                    <a:pt x="51935" y="69816"/>
                    <a:pt x="51851" y="69816"/>
                  </a:cubicBezTo>
                  <a:cubicBezTo>
                    <a:pt x="51370" y="69816"/>
                    <a:pt x="51444" y="69247"/>
                    <a:pt x="51135" y="68966"/>
                  </a:cubicBezTo>
                  <a:cubicBezTo>
                    <a:pt x="50897" y="68787"/>
                    <a:pt x="50670" y="68716"/>
                    <a:pt x="50406" y="68716"/>
                  </a:cubicBezTo>
                  <a:cubicBezTo>
                    <a:pt x="50230" y="68716"/>
                    <a:pt x="50037" y="68747"/>
                    <a:pt x="49812" y="68800"/>
                  </a:cubicBezTo>
                  <a:lnTo>
                    <a:pt x="49812" y="68899"/>
                  </a:lnTo>
                  <a:cubicBezTo>
                    <a:pt x="49693" y="68842"/>
                    <a:pt x="49577" y="68819"/>
                    <a:pt x="49464" y="68819"/>
                  </a:cubicBezTo>
                  <a:cubicBezTo>
                    <a:pt x="48926" y="68819"/>
                    <a:pt x="48445" y="69356"/>
                    <a:pt x="47854" y="69356"/>
                  </a:cubicBezTo>
                  <a:cubicBezTo>
                    <a:pt x="47782" y="69356"/>
                    <a:pt x="47707" y="69348"/>
                    <a:pt x="47631" y="69329"/>
                  </a:cubicBezTo>
                  <a:cubicBezTo>
                    <a:pt x="47003" y="69164"/>
                    <a:pt x="47069" y="68899"/>
                    <a:pt x="46573" y="68404"/>
                  </a:cubicBezTo>
                  <a:cubicBezTo>
                    <a:pt x="46342" y="68106"/>
                    <a:pt x="45879" y="67875"/>
                    <a:pt x="45648" y="67478"/>
                  </a:cubicBezTo>
                  <a:cubicBezTo>
                    <a:pt x="45251" y="66751"/>
                    <a:pt x="45548" y="65759"/>
                    <a:pt x="45813" y="64999"/>
                  </a:cubicBezTo>
                  <a:cubicBezTo>
                    <a:pt x="46243" y="63908"/>
                    <a:pt x="46474" y="63479"/>
                    <a:pt x="46077" y="62289"/>
                  </a:cubicBezTo>
                  <a:cubicBezTo>
                    <a:pt x="45813" y="61727"/>
                    <a:pt x="46077" y="61661"/>
                    <a:pt x="45350" y="61363"/>
                  </a:cubicBezTo>
                  <a:cubicBezTo>
                    <a:pt x="45132" y="61254"/>
                    <a:pt x="44853" y="61205"/>
                    <a:pt x="44570" y="61205"/>
                  </a:cubicBezTo>
                  <a:cubicBezTo>
                    <a:pt x="44338" y="61205"/>
                    <a:pt x="44104" y="61238"/>
                    <a:pt x="43896" y="61297"/>
                  </a:cubicBezTo>
                  <a:cubicBezTo>
                    <a:pt x="43541" y="61341"/>
                    <a:pt x="42769" y="61713"/>
                    <a:pt x="42170" y="61713"/>
                  </a:cubicBezTo>
                  <a:cubicBezTo>
                    <a:pt x="41876" y="61713"/>
                    <a:pt x="41624" y="61624"/>
                    <a:pt x="41483" y="61363"/>
                  </a:cubicBezTo>
                  <a:cubicBezTo>
                    <a:pt x="41086" y="60537"/>
                    <a:pt x="42607" y="58256"/>
                    <a:pt x="42838" y="57463"/>
                  </a:cubicBezTo>
                  <a:cubicBezTo>
                    <a:pt x="43036" y="56967"/>
                    <a:pt x="43830" y="55711"/>
                    <a:pt x="43532" y="55215"/>
                  </a:cubicBezTo>
                  <a:cubicBezTo>
                    <a:pt x="43423" y="54998"/>
                    <a:pt x="43057" y="54920"/>
                    <a:pt x="42636" y="54920"/>
                  </a:cubicBezTo>
                  <a:cubicBezTo>
                    <a:pt x="42034" y="54920"/>
                    <a:pt x="41320" y="55079"/>
                    <a:pt x="41086" y="55215"/>
                  </a:cubicBezTo>
                  <a:cubicBezTo>
                    <a:pt x="40161" y="55711"/>
                    <a:pt x="40458" y="56604"/>
                    <a:pt x="40028" y="57397"/>
                  </a:cubicBezTo>
                  <a:cubicBezTo>
                    <a:pt x="39698" y="58091"/>
                    <a:pt x="38673" y="58554"/>
                    <a:pt x="38045" y="58752"/>
                  </a:cubicBezTo>
                  <a:cubicBezTo>
                    <a:pt x="37884" y="58820"/>
                    <a:pt x="37679" y="58849"/>
                    <a:pt x="37452" y="58849"/>
                  </a:cubicBezTo>
                  <a:cubicBezTo>
                    <a:pt x="36796" y="58849"/>
                    <a:pt x="35958" y="58609"/>
                    <a:pt x="35467" y="58388"/>
                  </a:cubicBezTo>
                  <a:cubicBezTo>
                    <a:pt x="34475" y="57760"/>
                    <a:pt x="34773" y="56835"/>
                    <a:pt x="34475" y="55843"/>
                  </a:cubicBezTo>
                  <a:cubicBezTo>
                    <a:pt x="34178" y="54719"/>
                    <a:pt x="33550" y="54058"/>
                    <a:pt x="33847" y="52802"/>
                  </a:cubicBezTo>
                  <a:cubicBezTo>
                    <a:pt x="34079" y="51877"/>
                    <a:pt x="34773" y="51216"/>
                    <a:pt x="34938" y="50224"/>
                  </a:cubicBezTo>
                  <a:cubicBezTo>
                    <a:pt x="35137" y="49166"/>
                    <a:pt x="35070" y="48538"/>
                    <a:pt x="35897" y="47811"/>
                  </a:cubicBezTo>
                  <a:cubicBezTo>
                    <a:pt x="36525" y="47183"/>
                    <a:pt x="37351" y="46687"/>
                    <a:pt x="38045" y="46258"/>
                  </a:cubicBezTo>
                  <a:cubicBezTo>
                    <a:pt x="38539" y="45919"/>
                    <a:pt x="38930" y="45815"/>
                    <a:pt x="39317" y="45815"/>
                  </a:cubicBezTo>
                  <a:cubicBezTo>
                    <a:pt x="39836" y="45815"/>
                    <a:pt x="40347" y="46003"/>
                    <a:pt x="41086" y="46059"/>
                  </a:cubicBezTo>
                  <a:cubicBezTo>
                    <a:pt x="41352" y="46089"/>
                    <a:pt x="41663" y="46132"/>
                    <a:pt x="41971" y="46132"/>
                  </a:cubicBezTo>
                  <a:cubicBezTo>
                    <a:pt x="42353" y="46132"/>
                    <a:pt x="42729" y="46066"/>
                    <a:pt x="43003" y="45828"/>
                  </a:cubicBezTo>
                  <a:cubicBezTo>
                    <a:pt x="43367" y="45497"/>
                    <a:pt x="43202" y="45200"/>
                    <a:pt x="43664" y="44969"/>
                  </a:cubicBezTo>
                  <a:cubicBezTo>
                    <a:pt x="43887" y="44820"/>
                    <a:pt x="44600" y="44734"/>
                    <a:pt x="45275" y="44734"/>
                  </a:cubicBezTo>
                  <a:cubicBezTo>
                    <a:pt x="45803" y="44734"/>
                    <a:pt x="46308" y="44787"/>
                    <a:pt x="46540" y="44903"/>
                  </a:cubicBezTo>
                  <a:cubicBezTo>
                    <a:pt x="47003" y="45068"/>
                    <a:pt x="47168" y="45497"/>
                    <a:pt x="47565" y="45630"/>
                  </a:cubicBezTo>
                  <a:cubicBezTo>
                    <a:pt x="47638" y="45652"/>
                    <a:pt x="47702" y="45660"/>
                    <a:pt x="47760" y="45660"/>
                  </a:cubicBezTo>
                  <a:cubicBezTo>
                    <a:pt x="47904" y="45660"/>
                    <a:pt x="48011" y="45611"/>
                    <a:pt x="48136" y="45611"/>
                  </a:cubicBezTo>
                  <a:cubicBezTo>
                    <a:pt x="48255" y="45611"/>
                    <a:pt x="48390" y="45655"/>
                    <a:pt x="48589" y="45828"/>
                  </a:cubicBezTo>
                  <a:cubicBezTo>
                    <a:pt x="49614" y="46754"/>
                    <a:pt x="48160" y="50456"/>
                    <a:pt x="50143" y="50588"/>
                  </a:cubicBezTo>
                  <a:cubicBezTo>
                    <a:pt x="50175" y="50590"/>
                    <a:pt x="50206" y="50591"/>
                    <a:pt x="50236" y="50591"/>
                  </a:cubicBezTo>
                  <a:cubicBezTo>
                    <a:pt x="52001" y="50591"/>
                    <a:pt x="51263" y="46870"/>
                    <a:pt x="51035" y="45927"/>
                  </a:cubicBezTo>
                  <a:cubicBezTo>
                    <a:pt x="50341" y="43217"/>
                    <a:pt x="51895" y="41994"/>
                    <a:pt x="54209" y="41068"/>
                  </a:cubicBezTo>
                  <a:cubicBezTo>
                    <a:pt x="55200" y="40606"/>
                    <a:pt x="56225" y="40110"/>
                    <a:pt x="56886" y="39184"/>
                  </a:cubicBezTo>
                  <a:cubicBezTo>
                    <a:pt x="57646" y="38093"/>
                    <a:pt x="57481" y="37465"/>
                    <a:pt x="57712" y="36276"/>
                  </a:cubicBezTo>
                  <a:cubicBezTo>
                    <a:pt x="57848" y="35686"/>
                    <a:pt x="58039" y="35587"/>
                    <a:pt x="58286" y="35587"/>
                  </a:cubicBezTo>
                  <a:cubicBezTo>
                    <a:pt x="58410" y="35587"/>
                    <a:pt x="58549" y="35613"/>
                    <a:pt x="58702" y="35613"/>
                  </a:cubicBezTo>
                  <a:cubicBezTo>
                    <a:pt x="58908" y="35613"/>
                    <a:pt x="59140" y="35567"/>
                    <a:pt x="59398" y="35350"/>
                  </a:cubicBezTo>
                  <a:cubicBezTo>
                    <a:pt x="60224" y="34689"/>
                    <a:pt x="60819" y="33565"/>
                    <a:pt x="61447" y="32772"/>
                  </a:cubicBezTo>
                  <a:lnTo>
                    <a:pt x="61513" y="32640"/>
                  </a:lnTo>
                  <a:cubicBezTo>
                    <a:pt x="61785" y="32311"/>
                    <a:pt x="62050" y="32229"/>
                    <a:pt x="62331" y="32229"/>
                  </a:cubicBezTo>
                  <a:cubicBezTo>
                    <a:pt x="62607" y="32229"/>
                    <a:pt x="62898" y="32308"/>
                    <a:pt x="63224" y="32308"/>
                  </a:cubicBezTo>
                  <a:cubicBezTo>
                    <a:pt x="63333" y="32308"/>
                    <a:pt x="63445" y="32299"/>
                    <a:pt x="63563" y="32276"/>
                  </a:cubicBezTo>
                  <a:cubicBezTo>
                    <a:pt x="64554" y="31945"/>
                    <a:pt x="64191" y="31086"/>
                    <a:pt x="64620" y="30227"/>
                  </a:cubicBezTo>
                  <a:cubicBezTo>
                    <a:pt x="65116" y="29169"/>
                    <a:pt x="65910" y="29235"/>
                    <a:pt x="66835" y="28938"/>
                  </a:cubicBezTo>
                  <a:cubicBezTo>
                    <a:pt x="67661" y="28607"/>
                    <a:pt x="68289" y="28045"/>
                    <a:pt x="69182" y="27814"/>
                  </a:cubicBezTo>
                  <a:cubicBezTo>
                    <a:pt x="69347" y="27715"/>
                    <a:pt x="69884" y="27558"/>
                    <a:pt x="70264" y="27558"/>
                  </a:cubicBezTo>
                  <a:cubicBezTo>
                    <a:pt x="70645" y="27558"/>
                    <a:pt x="70868" y="27715"/>
                    <a:pt x="70405" y="28243"/>
                  </a:cubicBezTo>
                  <a:cubicBezTo>
                    <a:pt x="70174" y="28541"/>
                    <a:pt x="67959" y="28805"/>
                    <a:pt x="69413" y="29533"/>
                  </a:cubicBezTo>
                  <a:cubicBezTo>
                    <a:pt x="69524" y="29584"/>
                    <a:pt x="69634" y="29606"/>
                    <a:pt x="69742" y="29606"/>
                  </a:cubicBezTo>
                  <a:cubicBezTo>
                    <a:pt x="70469" y="29606"/>
                    <a:pt x="71131" y="28586"/>
                    <a:pt x="71793" y="28442"/>
                  </a:cubicBezTo>
                  <a:cubicBezTo>
                    <a:pt x="72322" y="28243"/>
                    <a:pt x="73843" y="28243"/>
                    <a:pt x="73446" y="27186"/>
                  </a:cubicBezTo>
                  <a:cubicBezTo>
                    <a:pt x="73148" y="26459"/>
                    <a:pt x="71793" y="27054"/>
                    <a:pt x="71397" y="26326"/>
                  </a:cubicBezTo>
                  <a:cubicBezTo>
                    <a:pt x="70802" y="25269"/>
                    <a:pt x="72388" y="24971"/>
                    <a:pt x="72620" y="24343"/>
                  </a:cubicBezTo>
                  <a:cubicBezTo>
                    <a:pt x="72858" y="23790"/>
                    <a:pt x="72585" y="23598"/>
                    <a:pt x="72069" y="23598"/>
                  </a:cubicBezTo>
                  <a:cubicBezTo>
                    <a:pt x="70878" y="23598"/>
                    <a:pt x="68393" y="24623"/>
                    <a:pt x="67900" y="24623"/>
                  </a:cubicBezTo>
                  <a:cubicBezTo>
                    <a:pt x="67865" y="24623"/>
                    <a:pt x="67841" y="24618"/>
                    <a:pt x="67827" y="24608"/>
                  </a:cubicBezTo>
                  <a:cubicBezTo>
                    <a:pt x="67133" y="23980"/>
                    <a:pt x="68884" y="22856"/>
                    <a:pt x="69347" y="22690"/>
                  </a:cubicBezTo>
                  <a:cubicBezTo>
                    <a:pt x="69623" y="22602"/>
                    <a:pt x="69902" y="22580"/>
                    <a:pt x="70185" y="22580"/>
                  </a:cubicBezTo>
                  <a:cubicBezTo>
                    <a:pt x="70467" y="22580"/>
                    <a:pt x="70754" y="22602"/>
                    <a:pt x="71044" y="22602"/>
                  </a:cubicBezTo>
                  <a:cubicBezTo>
                    <a:pt x="71334" y="22602"/>
                    <a:pt x="71628" y="22580"/>
                    <a:pt x="71925" y="22492"/>
                  </a:cubicBezTo>
                  <a:cubicBezTo>
                    <a:pt x="72728" y="22291"/>
                    <a:pt x="73332" y="22116"/>
                    <a:pt x="74168" y="22116"/>
                  </a:cubicBezTo>
                  <a:cubicBezTo>
                    <a:pt x="74296" y="22116"/>
                    <a:pt x="74429" y="22120"/>
                    <a:pt x="74570" y="22129"/>
                  </a:cubicBezTo>
                  <a:cubicBezTo>
                    <a:pt x="75175" y="22204"/>
                    <a:pt x="75579" y="22301"/>
                    <a:pt x="75963" y="22301"/>
                  </a:cubicBezTo>
                  <a:cubicBezTo>
                    <a:pt x="76418" y="22301"/>
                    <a:pt x="76845" y="22165"/>
                    <a:pt x="77545" y="21699"/>
                  </a:cubicBezTo>
                  <a:cubicBezTo>
                    <a:pt x="78668" y="20939"/>
                    <a:pt x="81180" y="21137"/>
                    <a:pt x="81114" y="19021"/>
                  </a:cubicBezTo>
                  <a:cubicBezTo>
                    <a:pt x="81114" y="18228"/>
                    <a:pt x="80222" y="17369"/>
                    <a:pt x="79660" y="16873"/>
                  </a:cubicBezTo>
                  <a:cubicBezTo>
                    <a:pt x="78701" y="16113"/>
                    <a:pt x="78470" y="16179"/>
                    <a:pt x="78470" y="14824"/>
                  </a:cubicBezTo>
                  <a:cubicBezTo>
                    <a:pt x="78470" y="13964"/>
                    <a:pt x="78701" y="12840"/>
                    <a:pt x="78139" y="12279"/>
                  </a:cubicBezTo>
                  <a:cubicBezTo>
                    <a:pt x="77862" y="12053"/>
                    <a:pt x="77596" y="11969"/>
                    <a:pt x="77336" y="11969"/>
                  </a:cubicBezTo>
                  <a:cubicBezTo>
                    <a:pt x="76606" y="11969"/>
                    <a:pt x="75929" y="12635"/>
                    <a:pt x="75198" y="12708"/>
                  </a:cubicBezTo>
                  <a:cubicBezTo>
                    <a:pt x="75094" y="12738"/>
                    <a:pt x="74916" y="12754"/>
                    <a:pt x="74731" y="12754"/>
                  </a:cubicBezTo>
                  <a:cubicBezTo>
                    <a:pt x="74505" y="12754"/>
                    <a:pt x="74267" y="12730"/>
                    <a:pt x="74140" y="12675"/>
                  </a:cubicBezTo>
                  <a:cubicBezTo>
                    <a:pt x="73380" y="12047"/>
                    <a:pt x="74206" y="12179"/>
                    <a:pt x="74272" y="11485"/>
                  </a:cubicBezTo>
                  <a:cubicBezTo>
                    <a:pt x="74272" y="10989"/>
                    <a:pt x="73446" y="9568"/>
                    <a:pt x="73082" y="9304"/>
                  </a:cubicBezTo>
                  <a:cubicBezTo>
                    <a:pt x="72885" y="9150"/>
                    <a:pt x="71441" y="8968"/>
                    <a:pt x="70316" y="8968"/>
                  </a:cubicBezTo>
                  <a:cubicBezTo>
                    <a:pt x="69742" y="8968"/>
                    <a:pt x="69251" y="9016"/>
                    <a:pt x="69050" y="9138"/>
                  </a:cubicBezTo>
                  <a:cubicBezTo>
                    <a:pt x="67992" y="9766"/>
                    <a:pt x="68818" y="11188"/>
                    <a:pt x="68058" y="11849"/>
                  </a:cubicBezTo>
                  <a:cubicBezTo>
                    <a:pt x="67529" y="12411"/>
                    <a:pt x="65943" y="11684"/>
                    <a:pt x="66538" y="13402"/>
                  </a:cubicBezTo>
                  <a:cubicBezTo>
                    <a:pt x="66769" y="14196"/>
                    <a:pt x="67661" y="14758"/>
                    <a:pt x="66835" y="15683"/>
                  </a:cubicBezTo>
                  <a:cubicBezTo>
                    <a:pt x="65414" y="17237"/>
                    <a:pt x="63364" y="15749"/>
                    <a:pt x="62902" y="18294"/>
                  </a:cubicBezTo>
                  <a:cubicBezTo>
                    <a:pt x="62803" y="19021"/>
                    <a:pt x="62736" y="20278"/>
                    <a:pt x="62042" y="20707"/>
                  </a:cubicBezTo>
                  <a:cubicBezTo>
                    <a:pt x="61892" y="20799"/>
                    <a:pt x="61707" y="20840"/>
                    <a:pt x="61511" y="20840"/>
                  </a:cubicBezTo>
                  <a:cubicBezTo>
                    <a:pt x="60933" y="20840"/>
                    <a:pt x="60257" y="20482"/>
                    <a:pt x="60059" y="20013"/>
                  </a:cubicBezTo>
                  <a:cubicBezTo>
                    <a:pt x="59398" y="18526"/>
                    <a:pt x="61117" y="18526"/>
                    <a:pt x="61282" y="17600"/>
                  </a:cubicBezTo>
                  <a:cubicBezTo>
                    <a:pt x="61412" y="16913"/>
                    <a:pt x="60948" y="16789"/>
                    <a:pt x="60404" y="16789"/>
                  </a:cubicBezTo>
                  <a:cubicBezTo>
                    <a:pt x="60098" y="16789"/>
                    <a:pt x="59766" y="16829"/>
                    <a:pt x="59502" y="16829"/>
                  </a:cubicBezTo>
                  <a:cubicBezTo>
                    <a:pt x="59401" y="16829"/>
                    <a:pt x="59309" y="16823"/>
                    <a:pt x="59233" y="16807"/>
                  </a:cubicBezTo>
                  <a:cubicBezTo>
                    <a:pt x="58539" y="16609"/>
                    <a:pt x="57481" y="15881"/>
                    <a:pt x="56952" y="15386"/>
                  </a:cubicBezTo>
                  <a:cubicBezTo>
                    <a:pt x="56555" y="15022"/>
                    <a:pt x="56588" y="14460"/>
                    <a:pt x="55960" y="14394"/>
                  </a:cubicBezTo>
                  <a:cubicBezTo>
                    <a:pt x="55567" y="14394"/>
                    <a:pt x="55149" y="14873"/>
                    <a:pt x="54646" y="14873"/>
                  </a:cubicBezTo>
                  <a:cubicBezTo>
                    <a:pt x="54558" y="14873"/>
                    <a:pt x="54467" y="14858"/>
                    <a:pt x="54374" y="14824"/>
                  </a:cubicBezTo>
                  <a:cubicBezTo>
                    <a:pt x="54374" y="13832"/>
                    <a:pt x="55266" y="13138"/>
                    <a:pt x="53911" y="12840"/>
                  </a:cubicBezTo>
                  <a:cubicBezTo>
                    <a:pt x="53977" y="12642"/>
                    <a:pt x="54010" y="12543"/>
                    <a:pt x="54142" y="12345"/>
                  </a:cubicBezTo>
                  <a:lnTo>
                    <a:pt x="54142" y="12345"/>
                  </a:lnTo>
                  <a:lnTo>
                    <a:pt x="53977" y="12477"/>
                  </a:lnTo>
                  <a:cubicBezTo>
                    <a:pt x="54275" y="11849"/>
                    <a:pt x="54010" y="11287"/>
                    <a:pt x="54539" y="10857"/>
                  </a:cubicBezTo>
                  <a:cubicBezTo>
                    <a:pt x="54721" y="10708"/>
                    <a:pt x="54911" y="10692"/>
                    <a:pt x="55109" y="10692"/>
                  </a:cubicBezTo>
                  <a:cubicBezTo>
                    <a:pt x="55166" y="10692"/>
                    <a:pt x="55223" y="10693"/>
                    <a:pt x="55281" y="10693"/>
                  </a:cubicBezTo>
                  <a:cubicBezTo>
                    <a:pt x="55426" y="10693"/>
                    <a:pt x="55576" y="10685"/>
                    <a:pt x="55729" y="10626"/>
                  </a:cubicBezTo>
                  <a:cubicBezTo>
                    <a:pt x="56588" y="10196"/>
                    <a:pt x="56952" y="9370"/>
                    <a:pt x="58076" y="9205"/>
                  </a:cubicBezTo>
                  <a:cubicBezTo>
                    <a:pt x="59101" y="9006"/>
                    <a:pt x="59762" y="8577"/>
                    <a:pt x="60753" y="7949"/>
                  </a:cubicBezTo>
                  <a:cubicBezTo>
                    <a:pt x="61646" y="7387"/>
                    <a:pt x="62505" y="7287"/>
                    <a:pt x="63431" y="6792"/>
                  </a:cubicBezTo>
                  <a:cubicBezTo>
                    <a:pt x="64158" y="6362"/>
                    <a:pt x="64720" y="5370"/>
                    <a:pt x="65447" y="5106"/>
                  </a:cubicBezTo>
                  <a:cubicBezTo>
                    <a:pt x="65598" y="5049"/>
                    <a:pt x="65756" y="5027"/>
                    <a:pt x="65919" y="5027"/>
                  </a:cubicBezTo>
                  <a:cubicBezTo>
                    <a:pt x="66481" y="5027"/>
                    <a:pt x="67104" y="5288"/>
                    <a:pt x="67705" y="5288"/>
                  </a:cubicBezTo>
                  <a:cubicBezTo>
                    <a:pt x="67846" y="5288"/>
                    <a:pt x="67986" y="5274"/>
                    <a:pt x="68124" y="5238"/>
                  </a:cubicBezTo>
                  <a:cubicBezTo>
                    <a:pt x="68785" y="5040"/>
                    <a:pt x="70339" y="3751"/>
                    <a:pt x="70702" y="3189"/>
                  </a:cubicBezTo>
                  <a:cubicBezTo>
                    <a:pt x="71150" y="2455"/>
                    <a:pt x="70890" y="2264"/>
                    <a:pt x="70437" y="2264"/>
                  </a:cubicBezTo>
                  <a:cubicBezTo>
                    <a:pt x="70053" y="2264"/>
                    <a:pt x="69531" y="2401"/>
                    <a:pt x="69182" y="2462"/>
                  </a:cubicBezTo>
                  <a:cubicBezTo>
                    <a:pt x="68190" y="2627"/>
                    <a:pt x="68025" y="2891"/>
                    <a:pt x="67199" y="3453"/>
                  </a:cubicBezTo>
                  <a:cubicBezTo>
                    <a:pt x="66819" y="3731"/>
                    <a:pt x="66582" y="3843"/>
                    <a:pt x="66425" y="3843"/>
                  </a:cubicBezTo>
                  <a:cubicBezTo>
                    <a:pt x="66025" y="3843"/>
                    <a:pt x="66158" y="3108"/>
                    <a:pt x="65777" y="2561"/>
                  </a:cubicBezTo>
                  <a:cubicBezTo>
                    <a:pt x="65447" y="2065"/>
                    <a:pt x="64984" y="2329"/>
                    <a:pt x="64786" y="1701"/>
                  </a:cubicBezTo>
                  <a:cubicBezTo>
                    <a:pt x="64720" y="1338"/>
                    <a:pt x="65149" y="974"/>
                    <a:pt x="65017" y="578"/>
                  </a:cubicBezTo>
                  <a:cubicBezTo>
                    <a:pt x="64908" y="154"/>
                    <a:pt x="64715" y="1"/>
                    <a:pt x="64492" y="1"/>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39"/>
            <p:cNvSpPr/>
            <p:nvPr/>
          </p:nvSpPr>
          <p:spPr>
            <a:xfrm>
              <a:off x="289350" y="1173800"/>
              <a:ext cx="2305525" cy="3583875"/>
            </a:xfrm>
            <a:custGeom>
              <a:rect b="b" l="l" r="r" t="t"/>
              <a:pathLst>
                <a:path extrusionOk="0" fill="none" h="143355" w="92221">
                  <a:moveTo>
                    <a:pt x="81412" y="108351"/>
                  </a:moveTo>
                  <a:cubicBezTo>
                    <a:pt x="82734" y="106533"/>
                    <a:pt x="85510" y="107921"/>
                    <a:pt x="86733" y="106103"/>
                  </a:cubicBezTo>
                  <a:cubicBezTo>
                    <a:pt x="87262" y="105310"/>
                    <a:pt x="87494" y="104186"/>
                    <a:pt x="87824" y="103326"/>
                  </a:cubicBezTo>
                  <a:cubicBezTo>
                    <a:pt x="88254" y="102401"/>
                    <a:pt x="88882" y="101343"/>
                    <a:pt x="88948" y="100285"/>
                  </a:cubicBezTo>
                  <a:cubicBezTo>
                    <a:pt x="88948" y="98798"/>
                    <a:pt x="87824" y="96583"/>
                    <a:pt x="88584" y="95228"/>
                  </a:cubicBezTo>
                  <a:cubicBezTo>
                    <a:pt x="88816" y="94799"/>
                    <a:pt x="89246" y="94600"/>
                    <a:pt x="89576" y="94303"/>
                  </a:cubicBezTo>
                  <a:cubicBezTo>
                    <a:pt x="90171" y="93675"/>
                    <a:pt x="90039" y="93311"/>
                    <a:pt x="90336" y="92551"/>
                  </a:cubicBezTo>
                  <a:cubicBezTo>
                    <a:pt x="90766" y="91460"/>
                    <a:pt x="91923" y="91130"/>
                    <a:pt x="92088" y="89907"/>
                  </a:cubicBezTo>
                  <a:cubicBezTo>
                    <a:pt x="92220" y="89146"/>
                    <a:pt x="92154" y="88122"/>
                    <a:pt x="92055" y="87361"/>
                  </a:cubicBezTo>
                  <a:cubicBezTo>
                    <a:pt x="91989" y="86998"/>
                    <a:pt x="91857" y="86436"/>
                    <a:pt x="91625" y="86139"/>
                  </a:cubicBezTo>
                  <a:cubicBezTo>
                    <a:pt x="91163" y="85510"/>
                    <a:pt x="91163" y="85808"/>
                    <a:pt x="90535" y="85742"/>
                  </a:cubicBezTo>
                  <a:cubicBezTo>
                    <a:pt x="89510" y="85643"/>
                    <a:pt x="89246" y="85081"/>
                    <a:pt x="88419" y="84453"/>
                  </a:cubicBezTo>
                  <a:cubicBezTo>
                    <a:pt x="87428" y="83792"/>
                    <a:pt x="86733" y="83527"/>
                    <a:pt x="85544" y="83395"/>
                  </a:cubicBezTo>
                  <a:lnTo>
                    <a:pt x="84486" y="83230"/>
                  </a:lnTo>
                  <a:cubicBezTo>
                    <a:pt x="84089" y="83164"/>
                    <a:pt x="83792" y="83230"/>
                    <a:pt x="83428" y="83230"/>
                  </a:cubicBezTo>
                  <a:cubicBezTo>
                    <a:pt x="82503" y="83098"/>
                    <a:pt x="82800" y="82866"/>
                    <a:pt x="82271" y="82304"/>
                  </a:cubicBezTo>
                  <a:cubicBezTo>
                    <a:pt x="81842" y="81875"/>
                    <a:pt x="81048" y="81412"/>
                    <a:pt x="80519" y="81313"/>
                  </a:cubicBezTo>
                  <a:cubicBezTo>
                    <a:pt x="79693" y="81180"/>
                    <a:pt x="79627" y="81610"/>
                    <a:pt x="78999" y="81676"/>
                  </a:cubicBezTo>
                  <a:cubicBezTo>
                    <a:pt x="78933" y="81313"/>
                    <a:pt x="78933" y="80883"/>
                    <a:pt x="78701" y="80552"/>
                  </a:cubicBezTo>
                  <a:lnTo>
                    <a:pt x="78635" y="80387"/>
                  </a:lnTo>
                  <a:cubicBezTo>
                    <a:pt x="78040" y="79693"/>
                    <a:pt x="77644" y="80057"/>
                    <a:pt x="77412" y="78999"/>
                  </a:cubicBezTo>
                  <a:cubicBezTo>
                    <a:pt x="77346" y="78701"/>
                    <a:pt x="77478" y="78338"/>
                    <a:pt x="77412" y="78073"/>
                  </a:cubicBezTo>
                  <a:cubicBezTo>
                    <a:pt x="77247" y="77710"/>
                    <a:pt x="76817" y="77710"/>
                    <a:pt x="76718" y="77346"/>
                  </a:cubicBezTo>
                  <a:cubicBezTo>
                    <a:pt x="76487" y="76718"/>
                    <a:pt x="76817" y="76024"/>
                    <a:pt x="76487" y="75363"/>
                  </a:cubicBezTo>
                  <a:cubicBezTo>
                    <a:pt x="76189" y="74801"/>
                    <a:pt x="75363" y="74173"/>
                    <a:pt x="74834" y="73876"/>
                  </a:cubicBezTo>
                  <a:cubicBezTo>
                    <a:pt x="72950" y="72719"/>
                    <a:pt x="70868" y="74140"/>
                    <a:pt x="69579" y="72157"/>
                  </a:cubicBezTo>
                  <a:cubicBezTo>
                    <a:pt x="68984" y="71297"/>
                    <a:pt x="68752" y="70967"/>
                    <a:pt x="67926" y="70471"/>
                  </a:cubicBezTo>
                  <a:cubicBezTo>
                    <a:pt x="67331" y="70107"/>
                    <a:pt x="66835" y="69413"/>
                    <a:pt x="66306" y="68918"/>
                  </a:cubicBezTo>
                  <a:cubicBezTo>
                    <a:pt x="65480" y="68124"/>
                    <a:pt x="65480" y="67827"/>
                    <a:pt x="64356" y="68124"/>
                  </a:cubicBezTo>
                  <a:cubicBezTo>
                    <a:pt x="63431" y="68422"/>
                    <a:pt x="62736" y="68422"/>
                    <a:pt x="61679" y="68124"/>
                  </a:cubicBezTo>
                  <a:cubicBezTo>
                    <a:pt x="61216" y="67992"/>
                    <a:pt x="60753" y="67926"/>
                    <a:pt x="60324" y="67761"/>
                  </a:cubicBezTo>
                  <a:cubicBezTo>
                    <a:pt x="59927" y="67562"/>
                    <a:pt x="59464" y="67067"/>
                    <a:pt x="59001" y="66934"/>
                  </a:cubicBezTo>
                  <a:cubicBezTo>
                    <a:pt x="58175" y="66835"/>
                    <a:pt x="57745" y="67893"/>
                    <a:pt x="56952" y="67562"/>
                  </a:cubicBezTo>
                  <a:cubicBezTo>
                    <a:pt x="56985" y="67331"/>
                    <a:pt x="57646" y="66703"/>
                    <a:pt x="57349" y="66405"/>
                  </a:cubicBezTo>
                  <a:cubicBezTo>
                    <a:pt x="57183" y="66141"/>
                    <a:pt x="56423" y="66637"/>
                    <a:pt x="56225" y="66703"/>
                  </a:cubicBezTo>
                  <a:cubicBezTo>
                    <a:pt x="55432" y="67133"/>
                    <a:pt x="54209" y="67265"/>
                    <a:pt x="53547" y="67761"/>
                  </a:cubicBezTo>
                  <a:cubicBezTo>
                    <a:pt x="52721" y="68389"/>
                    <a:pt x="53019" y="70107"/>
                    <a:pt x="52159" y="70339"/>
                  </a:cubicBezTo>
                  <a:cubicBezTo>
                    <a:pt x="51333" y="70603"/>
                    <a:pt x="51498" y="69876"/>
                    <a:pt x="51135" y="69546"/>
                  </a:cubicBezTo>
                  <a:cubicBezTo>
                    <a:pt x="50738" y="69248"/>
                    <a:pt x="50374" y="69248"/>
                    <a:pt x="49812" y="69380"/>
                  </a:cubicBezTo>
                  <a:lnTo>
                    <a:pt x="49812" y="69479"/>
                  </a:lnTo>
                  <a:cubicBezTo>
                    <a:pt x="49052" y="69116"/>
                    <a:pt x="48457" y="70107"/>
                    <a:pt x="47631" y="69909"/>
                  </a:cubicBezTo>
                  <a:cubicBezTo>
                    <a:pt x="47003" y="69744"/>
                    <a:pt x="47069" y="69479"/>
                    <a:pt x="46573" y="68984"/>
                  </a:cubicBezTo>
                  <a:cubicBezTo>
                    <a:pt x="46342" y="68686"/>
                    <a:pt x="45879" y="68455"/>
                    <a:pt x="45648" y="68058"/>
                  </a:cubicBezTo>
                  <a:cubicBezTo>
                    <a:pt x="45251" y="67331"/>
                    <a:pt x="45548" y="66339"/>
                    <a:pt x="45813" y="65579"/>
                  </a:cubicBezTo>
                  <a:cubicBezTo>
                    <a:pt x="46243" y="64488"/>
                    <a:pt x="46474" y="64059"/>
                    <a:pt x="46077" y="62869"/>
                  </a:cubicBezTo>
                  <a:cubicBezTo>
                    <a:pt x="45813" y="62307"/>
                    <a:pt x="46077" y="62241"/>
                    <a:pt x="45350" y="61943"/>
                  </a:cubicBezTo>
                  <a:cubicBezTo>
                    <a:pt x="44953" y="61745"/>
                    <a:pt x="44359" y="61745"/>
                    <a:pt x="43896" y="61877"/>
                  </a:cubicBezTo>
                  <a:cubicBezTo>
                    <a:pt x="43367" y="61943"/>
                    <a:pt x="41913" y="62737"/>
                    <a:pt x="41483" y="61943"/>
                  </a:cubicBezTo>
                  <a:cubicBezTo>
                    <a:pt x="41086" y="61117"/>
                    <a:pt x="42607" y="58836"/>
                    <a:pt x="42838" y="58043"/>
                  </a:cubicBezTo>
                  <a:cubicBezTo>
                    <a:pt x="43036" y="57547"/>
                    <a:pt x="43830" y="56291"/>
                    <a:pt x="43532" y="55795"/>
                  </a:cubicBezTo>
                  <a:cubicBezTo>
                    <a:pt x="43268" y="55266"/>
                    <a:pt x="41483" y="55564"/>
                    <a:pt x="41086" y="55795"/>
                  </a:cubicBezTo>
                  <a:cubicBezTo>
                    <a:pt x="40161" y="56291"/>
                    <a:pt x="40458" y="57184"/>
                    <a:pt x="40028" y="57977"/>
                  </a:cubicBezTo>
                  <a:cubicBezTo>
                    <a:pt x="39698" y="58671"/>
                    <a:pt x="38673" y="59134"/>
                    <a:pt x="38045" y="59332"/>
                  </a:cubicBezTo>
                  <a:cubicBezTo>
                    <a:pt x="37417" y="59596"/>
                    <a:pt x="36128" y="59266"/>
                    <a:pt x="35467" y="58968"/>
                  </a:cubicBezTo>
                  <a:cubicBezTo>
                    <a:pt x="34475" y="58340"/>
                    <a:pt x="34773" y="57415"/>
                    <a:pt x="34475" y="56423"/>
                  </a:cubicBezTo>
                  <a:cubicBezTo>
                    <a:pt x="34178" y="55299"/>
                    <a:pt x="33550" y="54638"/>
                    <a:pt x="33847" y="53382"/>
                  </a:cubicBezTo>
                  <a:cubicBezTo>
                    <a:pt x="34079" y="52457"/>
                    <a:pt x="34773" y="51796"/>
                    <a:pt x="34938" y="50804"/>
                  </a:cubicBezTo>
                  <a:cubicBezTo>
                    <a:pt x="35137" y="49746"/>
                    <a:pt x="35070" y="49118"/>
                    <a:pt x="35897" y="48391"/>
                  </a:cubicBezTo>
                  <a:cubicBezTo>
                    <a:pt x="36525" y="47763"/>
                    <a:pt x="37351" y="47267"/>
                    <a:pt x="38045" y="46838"/>
                  </a:cubicBezTo>
                  <a:cubicBezTo>
                    <a:pt x="39202" y="46044"/>
                    <a:pt x="39797" y="46540"/>
                    <a:pt x="41086" y="46639"/>
                  </a:cubicBezTo>
                  <a:cubicBezTo>
                    <a:pt x="41681" y="46705"/>
                    <a:pt x="42508" y="46838"/>
                    <a:pt x="43003" y="46408"/>
                  </a:cubicBezTo>
                  <a:cubicBezTo>
                    <a:pt x="43367" y="46077"/>
                    <a:pt x="43202" y="45780"/>
                    <a:pt x="43664" y="45549"/>
                  </a:cubicBezTo>
                  <a:cubicBezTo>
                    <a:pt x="44061" y="45284"/>
                    <a:pt x="46011" y="45218"/>
                    <a:pt x="46540" y="45483"/>
                  </a:cubicBezTo>
                  <a:cubicBezTo>
                    <a:pt x="47003" y="45648"/>
                    <a:pt x="47168" y="46077"/>
                    <a:pt x="47565" y="46210"/>
                  </a:cubicBezTo>
                  <a:cubicBezTo>
                    <a:pt x="47994" y="46342"/>
                    <a:pt x="48094" y="45978"/>
                    <a:pt x="48589" y="46408"/>
                  </a:cubicBezTo>
                  <a:cubicBezTo>
                    <a:pt x="49614" y="47334"/>
                    <a:pt x="48160" y="51036"/>
                    <a:pt x="50143" y="51168"/>
                  </a:cubicBezTo>
                  <a:cubicBezTo>
                    <a:pt x="52027" y="51300"/>
                    <a:pt x="51267" y="47466"/>
                    <a:pt x="51035" y="46507"/>
                  </a:cubicBezTo>
                  <a:cubicBezTo>
                    <a:pt x="50341" y="43797"/>
                    <a:pt x="51895" y="42574"/>
                    <a:pt x="54209" y="41648"/>
                  </a:cubicBezTo>
                  <a:cubicBezTo>
                    <a:pt x="55200" y="41186"/>
                    <a:pt x="56225" y="40690"/>
                    <a:pt x="56886" y="39764"/>
                  </a:cubicBezTo>
                  <a:cubicBezTo>
                    <a:pt x="57646" y="38673"/>
                    <a:pt x="57481" y="38045"/>
                    <a:pt x="57712" y="36856"/>
                  </a:cubicBezTo>
                  <a:cubicBezTo>
                    <a:pt x="58010" y="35566"/>
                    <a:pt x="58572" y="36624"/>
                    <a:pt x="59398" y="35930"/>
                  </a:cubicBezTo>
                  <a:cubicBezTo>
                    <a:pt x="60224" y="35269"/>
                    <a:pt x="60819" y="34145"/>
                    <a:pt x="61447" y="33352"/>
                  </a:cubicBezTo>
                  <a:lnTo>
                    <a:pt x="61513" y="33220"/>
                  </a:lnTo>
                  <a:cubicBezTo>
                    <a:pt x="62141" y="32459"/>
                    <a:pt x="62736" y="33021"/>
                    <a:pt x="63563" y="32856"/>
                  </a:cubicBezTo>
                  <a:cubicBezTo>
                    <a:pt x="64554" y="32525"/>
                    <a:pt x="64191" y="31666"/>
                    <a:pt x="64620" y="30807"/>
                  </a:cubicBezTo>
                  <a:cubicBezTo>
                    <a:pt x="65116" y="29749"/>
                    <a:pt x="65910" y="29815"/>
                    <a:pt x="66835" y="29518"/>
                  </a:cubicBezTo>
                  <a:cubicBezTo>
                    <a:pt x="67661" y="29187"/>
                    <a:pt x="68289" y="28625"/>
                    <a:pt x="69182" y="28394"/>
                  </a:cubicBezTo>
                  <a:cubicBezTo>
                    <a:pt x="69512" y="28195"/>
                    <a:pt x="71330" y="27766"/>
                    <a:pt x="70405" y="28823"/>
                  </a:cubicBezTo>
                  <a:cubicBezTo>
                    <a:pt x="70174" y="29121"/>
                    <a:pt x="67959" y="29385"/>
                    <a:pt x="69413" y="30113"/>
                  </a:cubicBezTo>
                  <a:cubicBezTo>
                    <a:pt x="70273" y="30509"/>
                    <a:pt x="71033" y="29187"/>
                    <a:pt x="71793" y="29022"/>
                  </a:cubicBezTo>
                  <a:cubicBezTo>
                    <a:pt x="72322" y="28823"/>
                    <a:pt x="73843" y="28823"/>
                    <a:pt x="73446" y="27766"/>
                  </a:cubicBezTo>
                  <a:cubicBezTo>
                    <a:pt x="73148" y="27039"/>
                    <a:pt x="71793" y="27634"/>
                    <a:pt x="71397" y="26906"/>
                  </a:cubicBezTo>
                  <a:cubicBezTo>
                    <a:pt x="70802" y="25849"/>
                    <a:pt x="72388" y="25551"/>
                    <a:pt x="72620" y="24923"/>
                  </a:cubicBezTo>
                  <a:cubicBezTo>
                    <a:pt x="73446" y="23006"/>
                    <a:pt x="68124" y="25419"/>
                    <a:pt x="67827" y="25188"/>
                  </a:cubicBezTo>
                  <a:cubicBezTo>
                    <a:pt x="67133" y="24560"/>
                    <a:pt x="68884" y="23436"/>
                    <a:pt x="69347" y="23270"/>
                  </a:cubicBezTo>
                  <a:cubicBezTo>
                    <a:pt x="70174" y="23006"/>
                    <a:pt x="71033" y="23337"/>
                    <a:pt x="71925" y="23072"/>
                  </a:cubicBezTo>
                  <a:cubicBezTo>
                    <a:pt x="72851" y="22841"/>
                    <a:pt x="73512" y="22642"/>
                    <a:pt x="74570" y="22709"/>
                  </a:cubicBezTo>
                  <a:cubicBezTo>
                    <a:pt x="75892" y="22874"/>
                    <a:pt x="76255" y="23138"/>
                    <a:pt x="77545" y="22279"/>
                  </a:cubicBezTo>
                  <a:cubicBezTo>
                    <a:pt x="78668" y="21519"/>
                    <a:pt x="81180" y="21717"/>
                    <a:pt x="81114" y="19601"/>
                  </a:cubicBezTo>
                  <a:cubicBezTo>
                    <a:pt x="81114" y="18808"/>
                    <a:pt x="80222" y="17949"/>
                    <a:pt x="79660" y="17453"/>
                  </a:cubicBezTo>
                  <a:cubicBezTo>
                    <a:pt x="78701" y="16693"/>
                    <a:pt x="78470" y="16759"/>
                    <a:pt x="78470" y="15404"/>
                  </a:cubicBezTo>
                  <a:cubicBezTo>
                    <a:pt x="78470" y="14544"/>
                    <a:pt x="78701" y="13420"/>
                    <a:pt x="78139" y="12859"/>
                  </a:cubicBezTo>
                  <a:cubicBezTo>
                    <a:pt x="77082" y="11999"/>
                    <a:pt x="76189" y="13189"/>
                    <a:pt x="75198" y="13288"/>
                  </a:cubicBezTo>
                  <a:cubicBezTo>
                    <a:pt x="74966" y="13354"/>
                    <a:pt x="74371" y="13354"/>
                    <a:pt x="74140" y="13255"/>
                  </a:cubicBezTo>
                  <a:cubicBezTo>
                    <a:pt x="73380" y="12627"/>
                    <a:pt x="74206" y="12759"/>
                    <a:pt x="74272" y="12065"/>
                  </a:cubicBezTo>
                  <a:cubicBezTo>
                    <a:pt x="74272" y="11569"/>
                    <a:pt x="73446" y="10148"/>
                    <a:pt x="73082" y="9884"/>
                  </a:cubicBezTo>
                  <a:cubicBezTo>
                    <a:pt x="72785" y="9652"/>
                    <a:pt x="69645" y="9355"/>
                    <a:pt x="69050" y="9718"/>
                  </a:cubicBezTo>
                  <a:cubicBezTo>
                    <a:pt x="67992" y="10346"/>
                    <a:pt x="68818" y="11768"/>
                    <a:pt x="68058" y="12429"/>
                  </a:cubicBezTo>
                  <a:cubicBezTo>
                    <a:pt x="67529" y="12991"/>
                    <a:pt x="65943" y="12264"/>
                    <a:pt x="66538" y="13982"/>
                  </a:cubicBezTo>
                  <a:cubicBezTo>
                    <a:pt x="66769" y="14776"/>
                    <a:pt x="67661" y="15338"/>
                    <a:pt x="66835" y="16263"/>
                  </a:cubicBezTo>
                  <a:cubicBezTo>
                    <a:pt x="65414" y="17817"/>
                    <a:pt x="63364" y="16329"/>
                    <a:pt x="62902" y="18874"/>
                  </a:cubicBezTo>
                  <a:cubicBezTo>
                    <a:pt x="62803" y="19601"/>
                    <a:pt x="62736" y="20858"/>
                    <a:pt x="62042" y="21287"/>
                  </a:cubicBezTo>
                  <a:cubicBezTo>
                    <a:pt x="61447" y="21651"/>
                    <a:pt x="60324" y="21221"/>
                    <a:pt x="60059" y="20593"/>
                  </a:cubicBezTo>
                  <a:cubicBezTo>
                    <a:pt x="59398" y="19106"/>
                    <a:pt x="61117" y="19106"/>
                    <a:pt x="61282" y="18180"/>
                  </a:cubicBezTo>
                  <a:cubicBezTo>
                    <a:pt x="61513" y="16957"/>
                    <a:pt x="59861" y="17519"/>
                    <a:pt x="59233" y="17387"/>
                  </a:cubicBezTo>
                  <a:cubicBezTo>
                    <a:pt x="58539" y="17189"/>
                    <a:pt x="57481" y="16461"/>
                    <a:pt x="56952" y="15966"/>
                  </a:cubicBezTo>
                  <a:cubicBezTo>
                    <a:pt x="56555" y="15602"/>
                    <a:pt x="56588" y="15040"/>
                    <a:pt x="55960" y="14974"/>
                  </a:cubicBezTo>
                  <a:cubicBezTo>
                    <a:pt x="55498" y="14974"/>
                    <a:pt x="55002" y="15635"/>
                    <a:pt x="54374" y="15404"/>
                  </a:cubicBezTo>
                  <a:cubicBezTo>
                    <a:pt x="54374" y="14412"/>
                    <a:pt x="55266" y="13718"/>
                    <a:pt x="53911" y="13420"/>
                  </a:cubicBezTo>
                  <a:cubicBezTo>
                    <a:pt x="53977" y="13222"/>
                    <a:pt x="54010" y="13123"/>
                    <a:pt x="54142" y="12925"/>
                  </a:cubicBezTo>
                  <a:lnTo>
                    <a:pt x="53977" y="13057"/>
                  </a:lnTo>
                  <a:cubicBezTo>
                    <a:pt x="54275" y="12429"/>
                    <a:pt x="54010" y="11867"/>
                    <a:pt x="54539" y="11437"/>
                  </a:cubicBezTo>
                  <a:cubicBezTo>
                    <a:pt x="54903" y="11140"/>
                    <a:pt x="55299" y="11371"/>
                    <a:pt x="55729" y="11206"/>
                  </a:cubicBezTo>
                  <a:cubicBezTo>
                    <a:pt x="56588" y="10776"/>
                    <a:pt x="56952" y="9950"/>
                    <a:pt x="58076" y="9785"/>
                  </a:cubicBezTo>
                  <a:cubicBezTo>
                    <a:pt x="59101" y="9586"/>
                    <a:pt x="59762" y="9157"/>
                    <a:pt x="60753" y="8529"/>
                  </a:cubicBezTo>
                  <a:cubicBezTo>
                    <a:pt x="61646" y="7967"/>
                    <a:pt x="62505" y="7867"/>
                    <a:pt x="63431" y="7372"/>
                  </a:cubicBezTo>
                  <a:cubicBezTo>
                    <a:pt x="64158" y="6942"/>
                    <a:pt x="64720" y="5950"/>
                    <a:pt x="65447" y="5686"/>
                  </a:cubicBezTo>
                  <a:cubicBezTo>
                    <a:pt x="66240" y="5388"/>
                    <a:pt x="67232" y="6049"/>
                    <a:pt x="68124" y="5818"/>
                  </a:cubicBezTo>
                  <a:cubicBezTo>
                    <a:pt x="68785" y="5620"/>
                    <a:pt x="70339" y="4331"/>
                    <a:pt x="70702" y="3769"/>
                  </a:cubicBezTo>
                  <a:cubicBezTo>
                    <a:pt x="71529" y="2414"/>
                    <a:pt x="69942" y="2909"/>
                    <a:pt x="69182" y="3042"/>
                  </a:cubicBezTo>
                  <a:cubicBezTo>
                    <a:pt x="68190" y="3207"/>
                    <a:pt x="68025" y="3471"/>
                    <a:pt x="67199" y="4033"/>
                  </a:cubicBezTo>
                  <a:cubicBezTo>
                    <a:pt x="65843" y="5025"/>
                    <a:pt x="66306" y="3901"/>
                    <a:pt x="65777" y="3141"/>
                  </a:cubicBezTo>
                  <a:cubicBezTo>
                    <a:pt x="65447" y="2645"/>
                    <a:pt x="64984" y="2909"/>
                    <a:pt x="64786" y="2281"/>
                  </a:cubicBezTo>
                  <a:cubicBezTo>
                    <a:pt x="64720" y="1918"/>
                    <a:pt x="65149" y="1554"/>
                    <a:pt x="65017" y="1158"/>
                  </a:cubicBezTo>
                  <a:cubicBezTo>
                    <a:pt x="64720" y="1"/>
                    <a:pt x="63794" y="860"/>
                    <a:pt x="63331" y="1356"/>
                  </a:cubicBezTo>
                  <a:cubicBezTo>
                    <a:pt x="63199" y="1422"/>
                    <a:pt x="63265" y="1786"/>
                    <a:pt x="63166" y="1918"/>
                  </a:cubicBezTo>
                  <a:cubicBezTo>
                    <a:pt x="62869" y="2149"/>
                    <a:pt x="62571" y="1918"/>
                    <a:pt x="62274" y="2050"/>
                  </a:cubicBezTo>
                  <a:cubicBezTo>
                    <a:pt x="61745" y="2347"/>
                    <a:pt x="61877" y="2546"/>
                    <a:pt x="61646" y="3108"/>
                  </a:cubicBezTo>
                  <a:cubicBezTo>
                    <a:pt x="61117" y="4397"/>
                    <a:pt x="60753" y="3967"/>
                    <a:pt x="59596" y="4198"/>
                  </a:cubicBezTo>
                  <a:cubicBezTo>
                    <a:pt x="59001" y="4331"/>
                    <a:pt x="58935" y="4529"/>
                    <a:pt x="58241" y="4529"/>
                  </a:cubicBezTo>
                  <a:cubicBezTo>
                    <a:pt x="57547" y="4463"/>
                    <a:pt x="56787" y="4132"/>
                    <a:pt x="56093" y="4265"/>
                  </a:cubicBezTo>
                  <a:cubicBezTo>
                    <a:pt x="55564" y="4397"/>
                    <a:pt x="55365" y="4827"/>
                    <a:pt x="54737" y="4628"/>
                  </a:cubicBezTo>
                  <a:cubicBezTo>
                    <a:pt x="54374" y="4529"/>
                    <a:pt x="54076" y="4132"/>
                    <a:pt x="53680" y="3967"/>
                  </a:cubicBezTo>
                  <a:cubicBezTo>
                    <a:pt x="51696" y="3141"/>
                    <a:pt x="49515" y="5884"/>
                    <a:pt x="47366" y="4628"/>
                  </a:cubicBezTo>
                  <a:cubicBezTo>
                    <a:pt x="46606" y="4132"/>
                    <a:pt x="46606" y="3405"/>
                    <a:pt x="45615" y="3108"/>
                  </a:cubicBezTo>
                  <a:cubicBezTo>
                    <a:pt x="45152" y="2909"/>
                    <a:pt x="44557" y="2777"/>
                    <a:pt x="44028" y="2711"/>
                  </a:cubicBezTo>
                  <a:cubicBezTo>
                    <a:pt x="43268" y="2612"/>
                    <a:pt x="42210" y="2843"/>
                    <a:pt x="41516" y="2612"/>
                  </a:cubicBezTo>
                  <a:cubicBezTo>
                    <a:pt x="40822" y="2347"/>
                    <a:pt x="40756" y="1786"/>
                    <a:pt x="39797" y="1719"/>
                  </a:cubicBezTo>
                  <a:cubicBezTo>
                    <a:pt x="39004" y="1653"/>
                    <a:pt x="38045" y="1653"/>
                    <a:pt x="37285" y="1918"/>
                  </a:cubicBezTo>
                  <a:cubicBezTo>
                    <a:pt x="36194" y="2347"/>
                    <a:pt x="35698" y="2711"/>
                    <a:pt x="34542" y="2843"/>
                  </a:cubicBezTo>
                  <a:cubicBezTo>
                    <a:pt x="33418" y="2976"/>
                    <a:pt x="33087" y="3339"/>
                    <a:pt x="32029" y="2976"/>
                  </a:cubicBezTo>
                  <a:cubicBezTo>
                    <a:pt x="31732" y="2843"/>
                    <a:pt x="30906" y="2711"/>
                    <a:pt x="30608" y="2546"/>
                  </a:cubicBezTo>
                  <a:cubicBezTo>
                    <a:pt x="30278" y="2215"/>
                    <a:pt x="30608" y="1918"/>
                    <a:pt x="30046" y="1653"/>
                  </a:cubicBezTo>
                  <a:cubicBezTo>
                    <a:pt x="29385" y="1422"/>
                    <a:pt x="28096" y="1653"/>
                    <a:pt x="27468" y="1653"/>
                  </a:cubicBezTo>
                  <a:cubicBezTo>
                    <a:pt x="26410" y="1653"/>
                    <a:pt x="25286" y="1719"/>
                    <a:pt x="24295" y="1422"/>
                  </a:cubicBezTo>
                  <a:cubicBezTo>
                    <a:pt x="23502" y="1124"/>
                    <a:pt x="22907" y="794"/>
                    <a:pt x="21948" y="860"/>
                  </a:cubicBezTo>
                  <a:lnTo>
                    <a:pt x="22014" y="926"/>
                  </a:lnTo>
                  <a:cubicBezTo>
                    <a:pt x="21023" y="1058"/>
                    <a:pt x="20196" y="1356"/>
                    <a:pt x="19205" y="1422"/>
                  </a:cubicBezTo>
                  <a:cubicBezTo>
                    <a:pt x="18213" y="1422"/>
                    <a:pt x="17387" y="1422"/>
                    <a:pt x="16461" y="1786"/>
                  </a:cubicBezTo>
                  <a:cubicBezTo>
                    <a:pt x="15536" y="2149"/>
                    <a:pt x="14478" y="2546"/>
                    <a:pt x="13486" y="2843"/>
                  </a:cubicBezTo>
                  <a:cubicBezTo>
                    <a:pt x="12957" y="3042"/>
                    <a:pt x="10611" y="3141"/>
                    <a:pt x="10445" y="3537"/>
                  </a:cubicBezTo>
                  <a:cubicBezTo>
                    <a:pt x="10016" y="4265"/>
                    <a:pt x="11602" y="4628"/>
                    <a:pt x="11602" y="5190"/>
                  </a:cubicBezTo>
                  <a:cubicBezTo>
                    <a:pt x="11602" y="5686"/>
                    <a:pt x="10016" y="6380"/>
                    <a:pt x="9619" y="6248"/>
                  </a:cubicBezTo>
                  <a:cubicBezTo>
                    <a:pt x="9322" y="6182"/>
                    <a:pt x="9024" y="5686"/>
                    <a:pt x="8495" y="5554"/>
                  </a:cubicBezTo>
                  <a:cubicBezTo>
                    <a:pt x="7933" y="5488"/>
                    <a:pt x="7702" y="5620"/>
                    <a:pt x="7206" y="5884"/>
                  </a:cubicBezTo>
                  <a:cubicBezTo>
                    <a:pt x="6809" y="6049"/>
                    <a:pt x="5884" y="6678"/>
                    <a:pt x="5752" y="7173"/>
                  </a:cubicBezTo>
                  <a:cubicBezTo>
                    <a:pt x="6644" y="7537"/>
                    <a:pt x="7504" y="7372"/>
                    <a:pt x="8462" y="7438"/>
                  </a:cubicBezTo>
                  <a:cubicBezTo>
                    <a:pt x="10445" y="7603"/>
                    <a:pt x="8264" y="8297"/>
                    <a:pt x="7504" y="8595"/>
                  </a:cubicBezTo>
                  <a:cubicBezTo>
                    <a:pt x="5818" y="9289"/>
                    <a:pt x="1785" y="9355"/>
                    <a:pt x="1356" y="11867"/>
                  </a:cubicBezTo>
                  <a:cubicBezTo>
                    <a:pt x="1025" y="13619"/>
                    <a:pt x="2479" y="11999"/>
                    <a:pt x="2942" y="12363"/>
                  </a:cubicBezTo>
                  <a:cubicBezTo>
                    <a:pt x="3471" y="12825"/>
                    <a:pt x="1356" y="13553"/>
                    <a:pt x="2942" y="13982"/>
                  </a:cubicBezTo>
                  <a:cubicBezTo>
                    <a:pt x="3339" y="14048"/>
                    <a:pt x="5388" y="13123"/>
                    <a:pt x="4529" y="14280"/>
                  </a:cubicBezTo>
                  <a:cubicBezTo>
                    <a:pt x="4165" y="14842"/>
                    <a:pt x="2645" y="14974"/>
                    <a:pt x="2050" y="15271"/>
                  </a:cubicBezTo>
                  <a:cubicBezTo>
                    <a:pt x="1785" y="15404"/>
                    <a:pt x="0" y="16230"/>
                    <a:pt x="0" y="16660"/>
                  </a:cubicBezTo>
                  <a:cubicBezTo>
                    <a:pt x="0" y="17684"/>
                    <a:pt x="2479" y="16329"/>
                    <a:pt x="2876" y="16230"/>
                  </a:cubicBezTo>
                  <a:cubicBezTo>
                    <a:pt x="4165" y="15899"/>
                    <a:pt x="4826" y="15734"/>
                    <a:pt x="5851" y="14842"/>
                  </a:cubicBezTo>
                  <a:cubicBezTo>
                    <a:pt x="6876" y="13982"/>
                    <a:pt x="8165" y="13817"/>
                    <a:pt x="9156" y="13057"/>
                  </a:cubicBezTo>
                  <a:cubicBezTo>
                    <a:pt x="10016" y="12429"/>
                    <a:pt x="10677" y="11768"/>
                    <a:pt x="11668" y="11437"/>
                  </a:cubicBezTo>
                  <a:cubicBezTo>
                    <a:pt x="12660" y="11074"/>
                    <a:pt x="12825" y="11437"/>
                    <a:pt x="12065" y="12131"/>
                  </a:cubicBezTo>
                  <a:cubicBezTo>
                    <a:pt x="11602" y="12495"/>
                    <a:pt x="10181" y="13057"/>
                    <a:pt x="11239" y="13420"/>
                  </a:cubicBezTo>
                  <a:cubicBezTo>
                    <a:pt x="12065" y="13685"/>
                    <a:pt x="13123" y="12495"/>
                    <a:pt x="13718" y="12131"/>
                  </a:cubicBezTo>
                  <a:cubicBezTo>
                    <a:pt x="14577" y="11569"/>
                    <a:pt x="15172" y="11074"/>
                    <a:pt x="16230" y="11437"/>
                  </a:cubicBezTo>
                  <a:cubicBezTo>
                    <a:pt x="17155" y="11768"/>
                    <a:pt x="18081" y="11999"/>
                    <a:pt x="19039" y="12330"/>
                  </a:cubicBezTo>
                  <a:cubicBezTo>
                    <a:pt x="20890" y="12991"/>
                    <a:pt x="21948" y="15172"/>
                    <a:pt x="21717" y="17255"/>
                  </a:cubicBezTo>
                  <a:cubicBezTo>
                    <a:pt x="21618" y="18147"/>
                    <a:pt x="20956" y="19007"/>
                    <a:pt x="21023" y="19866"/>
                  </a:cubicBezTo>
                  <a:cubicBezTo>
                    <a:pt x="21122" y="20725"/>
                    <a:pt x="22014" y="21353"/>
                    <a:pt x="22411" y="22081"/>
                  </a:cubicBezTo>
                  <a:cubicBezTo>
                    <a:pt x="22675" y="22477"/>
                    <a:pt x="23402" y="24493"/>
                    <a:pt x="22907" y="24824"/>
                  </a:cubicBezTo>
                  <a:cubicBezTo>
                    <a:pt x="22246" y="25121"/>
                    <a:pt x="22080" y="23072"/>
                    <a:pt x="21717" y="22841"/>
                  </a:cubicBezTo>
                  <a:cubicBezTo>
                    <a:pt x="20890" y="22345"/>
                    <a:pt x="20428" y="23204"/>
                    <a:pt x="20791" y="23898"/>
                  </a:cubicBezTo>
                  <a:cubicBezTo>
                    <a:pt x="21188" y="24824"/>
                    <a:pt x="21849" y="24626"/>
                    <a:pt x="21386" y="25882"/>
                  </a:cubicBezTo>
                  <a:cubicBezTo>
                    <a:pt x="21023" y="26675"/>
                    <a:pt x="20494" y="27600"/>
                    <a:pt x="20031" y="28361"/>
                  </a:cubicBezTo>
                  <a:cubicBezTo>
                    <a:pt x="19436" y="29385"/>
                    <a:pt x="18510" y="29716"/>
                    <a:pt x="17816" y="30575"/>
                  </a:cubicBezTo>
                  <a:cubicBezTo>
                    <a:pt x="17056" y="31435"/>
                    <a:pt x="17684" y="32492"/>
                    <a:pt x="17221" y="33418"/>
                  </a:cubicBezTo>
                  <a:cubicBezTo>
                    <a:pt x="16924" y="34112"/>
                    <a:pt x="15866" y="34211"/>
                    <a:pt x="15767" y="35104"/>
                  </a:cubicBezTo>
                  <a:cubicBezTo>
                    <a:pt x="15701" y="35633"/>
                    <a:pt x="16230" y="36690"/>
                    <a:pt x="16395" y="37318"/>
                  </a:cubicBezTo>
                  <a:cubicBezTo>
                    <a:pt x="16527" y="37946"/>
                    <a:pt x="16560" y="38541"/>
                    <a:pt x="16560" y="39169"/>
                  </a:cubicBezTo>
                  <a:lnTo>
                    <a:pt x="16527" y="38938"/>
                  </a:lnTo>
                  <a:cubicBezTo>
                    <a:pt x="16560" y="39467"/>
                    <a:pt x="16329" y="40723"/>
                    <a:pt x="16692" y="41086"/>
                  </a:cubicBezTo>
                  <a:cubicBezTo>
                    <a:pt x="16924" y="41351"/>
                    <a:pt x="17453" y="41285"/>
                    <a:pt x="17684" y="41417"/>
                  </a:cubicBezTo>
                  <a:cubicBezTo>
                    <a:pt x="18213" y="41780"/>
                    <a:pt x="18147" y="41946"/>
                    <a:pt x="18378" y="42442"/>
                  </a:cubicBezTo>
                  <a:cubicBezTo>
                    <a:pt x="18676" y="43334"/>
                    <a:pt x="19138" y="44061"/>
                    <a:pt x="19039" y="44987"/>
                  </a:cubicBezTo>
                  <a:cubicBezTo>
                    <a:pt x="18973" y="45284"/>
                    <a:pt x="18742" y="45780"/>
                    <a:pt x="18808" y="46111"/>
                  </a:cubicBezTo>
                  <a:cubicBezTo>
                    <a:pt x="18907" y="46739"/>
                    <a:pt x="19271" y="46540"/>
                    <a:pt x="19436" y="46970"/>
                  </a:cubicBezTo>
                  <a:cubicBezTo>
                    <a:pt x="19899" y="48028"/>
                    <a:pt x="19039" y="48590"/>
                    <a:pt x="19105" y="49383"/>
                  </a:cubicBezTo>
                  <a:cubicBezTo>
                    <a:pt x="19205" y="50176"/>
                    <a:pt x="20031" y="50077"/>
                    <a:pt x="20428" y="50441"/>
                  </a:cubicBezTo>
                  <a:cubicBezTo>
                    <a:pt x="20890" y="50804"/>
                    <a:pt x="20857" y="51069"/>
                    <a:pt x="21023" y="51664"/>
                  </a:cubicBezTo>
                  <a:cubicBezTo>
                    <a:pt x="21155" y="52225"/>
                    <a:pt x="21618" y="53713"/>
                    <a:pt x="22444" y="53779"/>
                  </a:cubicBezTo>
                  <a:cubicBezTo>
                    <a:pt x="23535" y="53779"/>
                    <a:pt x="22444" y="52292"/>
                    <a:pt x="22246" y="51796"/>
                  </a:cubicBezTo>
                  <a:cubicBezTo>
                    <a:pt x="21948" y="51102"/>
                    <a:pt x="22014" y="50441"/>
                    <a:pt x="21849" y="49746"/>
                  </a:cubicBezTo>
                  <a:cubicBezTo>
                    <a:pt x="21618" y="49019"/>
                    <a:pt x="21023" y="48457"/>
                    <a:pt x="20857" y="47697"/>
                  </a:cubicBezTo>
                  <a:cubicBezTo>
                    <a:pt x="20791" y="47334"/>
                    <a:pt x="20890" y="46970"/>
                    <a:pt x="20857" y="46672"/>
                  </a:cubicBezTo>
                  <a:cubicBezTo>
                    <a:pt x="20659" y="46177"/>
                    <a:pt x="20328" y="46044"/>
                    <a:pt x="20130" y="45615"/>
                  </a:cubicBezTo>
                  <a:cubicBezTo>
                    <a:pt x="19899" y="45119"/>
                    <a:pt x="19866" y="44359"/>
                    <a:pt x="20560" y="44260"/>
                  </a:cubicBezTo>
                  <a:lnTo>
                    <a:pt x="20659" y="44193"/>
                  </a:lnTo>
                  <a:cubicBezTo>
                    <a:pt x="21915" y="43995"/>
                    <a:pt x="22014" y="45053"/>
                    <a:pt x="22014" y="45978"/>
                  </a:cubicBezTo>
                  <a:cubicBezTo>
                    <a:pt x="22014" y="46970"/>
                    <a:pt x="22146" y="47334"/>
                    <a:pt x="22675" y="48259"/>
                  </a:cubicBezTo>
                  <a:cubicBezTo>
                    <a:pt x="23204" y="49052"/>
                    <a:pt x="23237" y="49945"/>
                    <a:pt x="23601" y="50738"/>
                  </a:cubicBezTo>
                  <a:cubicBezTo>
                    <a:pt x="24063" y="51730"/>
                    <a:pt x="24956" y="52358"/>
                    <a:pt x="25485" y="53349"/>
                  </a:cubicBezTo>
                  <a:cubicBezTo>
                    <a:pt x="25815" y="54010"/>
                    <a:pt x="26576" y="55002"/>
                    <a:pt x="26642" y="55828"/>
                  </a:cubicBezTo>
                  <a:cubicBezTo>
                    <a:pt x="26708" y="56754"/>
                    <a:pt x="25881" y="57184"/>
                    <a:pt x="26245" y="58109"/>
                  </a:cubicBezTo>
                  <a:cubicBezTo>
                    <a:pt x="26576" y="59167"/>
                    <a:pt x="28327" y="59663"/>
                    <a:pt x="29154" y="60456"/>
                  </a:cubicBezTo>
                  <a:cubicBezTo>
                    <a:pt x="30079" y="61381"/>
                    <a:pt x="31071" y="61447"/>
                    <a:pt x="32261" y="61877"/>
                  </a:cubicBezTo>
                  <a:cubicBezTo>
                    <a:pt x="33484" y="62241"/>
                    <a:pt x="33914" y="62307"/>
                    <a:pt x="35004" y="62009"/>
                  </a:cubicBezTo>
                  <a:cubicBezTo>
                    <a:pt x="36062" y="61745"/>
                    <a:pt x="37219" y="61943"/>
                    <a:pt x="37814" y="62869"/>
                  </a:cubicBezTo>
                  <a:cubicBezTo>
                    <a:pt x="37979" y="63232"/>
                    <a:pt x="37748" y="63464"/>
                    <a:pt x="38111" y="63860"/>
                  </a:cubicBezTo>
                  <a:cubicBezTo>
                    <a:pt x="38343" y="64092"/>
                    <a:pt x="38872" y="64290"/>
                    <a:pt x="39235" y="64389"/>
                  </a:cubicBezTo>
                  <a:cubicBezTo>
                    <a:pt x="40095" y="64918"/>
                    <a:pt x="40921" y="64951"/>
                    <a:pt x="41780" y="65282"/>
                  </a:cubicBezTo>
                  <a:cubicBezTo>
                    <a:pt x="42739" y="65579"/>
                    <a:pt x="42309" y="66207"/>
                    <a:pt x="43036" y="66703"/>
                  </a:cubicBezTo>
                  <a:cubicBezTo>
                    <a:pt x="43334" y="66901"/>
                    <a:pt x="43797" y="66571"/>
                    <a:pt x="44094" y="66901"/>
                  </a:cubicBezTo>
                  <a:cubicBezTo>
                    <a:pt x="44590" y="67496"/>
                    <a:pt x="43896" y="67364"/>
                    <a:pt x="43797" y="67827"/>
                  </a:cubicBezTo>
                  <a:cubicBezTo>
                    <a:pt x="43499" y="69116"/>
                    <a:pt x="44359" y="69248"/>
                    <a:pt x="45185" y="69843"/>
                  </a:cubicBezTo>
                  <a:cubicBezTo>
                    <a:pt x="45879" y="70339"/>
                    <a:pt x="46408" y="71397"/>
                    <a:pt x="47366" y="71661"/>
                  </a:cubicBezTo>
                  <a:cubicBezTo>
                    <a:pt x="48457" y="71892"/>
                    <a:pt x="49350" y="69744"/>
                    <a:pt x="50044" y="70306"/>
                  </a:cubicBezTo>
                  <a:lnTo>
                    <a:pt x="49945" y="70174"/>
                  </a:lnTo>
                  <a:cubicBezTo>
                    <a:pt x="50507" y="70669"/>
                    <a:pt x="50804" y="71826"/>
                    <a:pt x="51035" y="72520"/>
                  </a:cubicBezTo>
                  <a:cubicBezTo>
                    <a:pt x="51333" y="73248"/>
                    <a:pt x="51333" y="73876"/>
                    <a:pt x="51267" y="74702"/>
                  </a:cubicBezTo>
                  <a:cubicBezTo>
                    <a:pt x="51234" y="75925"/>
                    <a:pt x="51101" y="76718"/>
                    <a:pt x="50209" y="77545"/>
                  </a:cubicBezTo>
                  <a:cubicBezTo>
                    <a:pt x="49812" y="77842"/>
                    <a:pt x="49581" y="78040"/>
                    <a:pt x="49350" y="78404"/>
                  </a:cubicBezTo>
                  <a:cubicBezTo>
                    <a:pt x="49284" y="78503"/>
                    <a:pt x="49449" y="78834"/>
                    <a:pt x="49350" y="78966"/>
                  </a:cubicBezTo>
                  <a:cubicBezTo>
                    <a:pt x="49184" y="79197"/>
                    <a:pt x="48887" y="79131"/>
                    <a:pt x="48755" y="79329"/>
                  </a:cubicBezTo>
                  <a:cubicBezTo>
                    <a:pt x="47829" y="80321"/>
                    <a:pt x="47135" y="81875"/>
                    <a:pt x="47895" y="83296"/>
                  </a:cubicBezTo>
                  <a:cubicBezTo>
                    <a:pt x="47928" y="83461"/>
                    <a:pt x="48457" y="83957"/>
                    <a:pt x="48457" y="83957"/>
                  </a:cubicBezTo>
                  <a:cubicBezTo>
                    <a:pt x="48589" y="84717"/>
                    <a:pt x="48358" y="84387"/>
                    <a:pt x="47928" y="84783"/>
                  </a:cubicBezTo>
                  <a:cubicBezTo>
                    <a:pt x="47366" y="85312"/>
                    <a:pt x="47366" y="84816"/>
                    <a:pt x="47300" y="85742"/>
                  </a:cubicBezTo>
                  <a:cubicBezTo>
                    <a:pt x="47234" y="86072"/>
                    <a:pt x="47366" y="86733"/>
                    <a:pt x="47399" y="87064"/>
                  </a:cubicBezTo>
                  <a:cubicBezTo>
                    <a:pt x="47598" y="88287"/>
                    <a:pt x="48358" y="87923"/>
                    <a:pt x="48920" y="88915"/>
                  </a:cubicBezTo>
                  <a:cubicBezTo>
                    <a:pt x="49680" y="90105"/>
                    <a:pt x="49746" y="91262"/>
                    <a:pt x="50738" y="92320"/>
                  </a:cubicBezTo>
                  <a:cubicBezTo>
                    <a:pt x="52391" y="94038"/>
                    <a:pt x="52490" y="97278"/>
                    <a:pt x="54605" y="98699"/>
                  </a:cubicBezTo>
                  <a:cubicBezTo>
                    <a:pt x="55663" y="99360"/>
                    <a:pt x="56655" y="99195"/>
                    <a:pt x="57580" y="100219"/>
                  </a:cubicBezTo>
                  <a:cubicBezTo>
                    <a:pt x="58109" y="100781"/>
                    <a:pt x="59167" y="101409"/>
                    <a:pt x="59398" y="102103"/>
                  </a:cubicBezTo>
                  <a:cubicBezTo>
                    <a:pt x="59563" y="102698"/>
                    <a:pt x="59464" y="103756"/>
                    <a:pt x="59530" y="104384"/>
                  </a:cubicBezTo>
                  <a:cubicBezTo>
                    <a:pt x="59530" y="105177"/>
                    <a:pt x="59596" y="105971"/>
                    <a:pt x="59596" y="106797"/>
                  </a:cubicBezTo>
                  <a:lnTo>
                    <a:pt x="59596" y="107590"/>
                  </a:lnTo>
                  <a:lnTo>
                    <a:pt x="59464" y="107656"/>
                  </a:lnTo>
                  <a:cubicBezTo>
                    <a:pt x="59398" y="109276"/>
                    <a:pt x="59993" y="110697"/>
                    <a:pt x="60158" y="112251"/>
                  </a:cubicBezTo>
                  <a:cubicBezTo>
                    <a:pt x="60357" y="113904"/>
                    <a:pt x="59993" y="115688"/>
                    <a:pt x="60224" y="117440"/>
                  </a:cubicBezTo>
                  <a:cubicBezTo>
                    <a:pt x="60390" y="118564"/>
                    <a:pt x="60456" y="119655"/>
                    <a:pt x="60456" y="120845"/>
                  </a:cubicBezTo>
                  <a:cubicBezTo>
                    <a:pt x="60456" y="121903"/>
                    <a:pt x="59927" y="122762"/>
                    <a:pt x="60059" y="123687"/>
                  </a:cubicBezTo>
                  <a:cubicBezTo>
                    <a:pt x="60125" y="124613"/>
                    <a:pt x="60753" y="125406"/>
                    <a:pt x="60885" y="126332"/>
                  </a:cubicBezTo>
                  <a:cubicBezTo>
                    <a:pt x="60918" y="126894"/>
                    <a:pt x="60918" y="127720"/>
                    <a:pt x="61216" y="128216"/>
                  </a:cubicBezTo>
                  <a:cubicBezTo>
                    <a:pt x="61513" y="128745"/>
                    <a:pt x="61580" y="128513"/>
                    <a:pt x="61976" y="128811"/>
                  </a:cubicBezTo>
                  <a:cubicBezTo>
                    <a:pt x="63629" y="130133"/>
                    <a:pt x="63398" y="133339"/>
                    <a:pt x="64257" y="135190"/>
                  </a:cubicBezTo>
                  <a:cubicBezTo>
                    <a:pt x="64620" y="136050"/>
                    <a:pt x="64687" y="136744"/>
                    <a:pt x="64918" y="137537"/>
                  </a:cubicBezTo>
                  <a:cubicBezTo>
                    <a:pt x="65215" y="138529"/>
                    <a:pt x="66207" y="139520"/>
                    <a:pt x="66769" y="140446"/>
                  </a:cubicBezTo>
                  <a:cubicBezTo>
                    <a:pt x="67364" y="141371"/>
                    <a:pt x="67893" y="141867"/>
                    <a:pt x="68951" y="141437"/>
                  </a:cubicBezTo>
                  <a:cubicBezTo>
                    <a:pt x="69347" y="141305"/>
                    <a:pt x="69413" y="140710"/>
                    <a:pt x="70041" y="141074"/>
                  </a:cubicBezTo>
                  <a:cubicBezTo>
                    <a:pt x="70471" y="141305"/>
                    <a:pt x="70537" y="141999"/>
                    <a:pt x="70802" y="142363"/>
                  </a:cubicBezTo>
                  <a:cubicBezTo>
                    <a:pt x="71297" y="143123"/>
                    <a:pt x="71826" y="143222"/>
                    <a:pt x="72620" y="143189"/>
                  </a:cubicBezTo>
                  <a:cubicBezTo>
                    <a:pt x="72983" y="143189"/>
                    <a:pt x="73380" y="143354"/>
                    <a:pt x="73578" y="142991"/>
                  </a:cubicBezTo>
                  <a:cubicBezTo>
                    <a:pt x="73843" y="142231"/>
                    <a:pt x="73082" y="142429"/>
                    <a:pt x="72752" y="142231"/>
                  </a:cubicBezTo>
                  <a:cubicBezTo>
                    <a:pt x="71991" y="141867"/>
                    <a:pt x="71330" y="141503"/>
                    <a:pt x="70868" y="140710"/>
                  </a:cubicBezTo>
                  <a:cubicBezTo>
                    <a:pt x="70636" y="140280"/>
                    <a:pt x="70570" y="139818"/>
                    <a:pt x="70306" y="139454"/>
                  </a:cubicBezTo>
                  <a:cubicBezTo>
                    <a:pt x="69876" y="138826"/>
                    <a:pt x="69645" y="138892"/>
                    <a:pt x="69645" y="138033"/>
                  </a:cubicBezTo>
                  <a:cubicBezTo>
                    <a:pt x="69711" y="136050"/>
                    <a:pt x="71991" y="135322"/>
                    <a:pt x="69810" y="134033"/>
                  </a:cubicBezTo>
                  <a:cubicBezTo>
                    <a:pt x="69050" y="133537"/>
                    <a:pt x="68488" y="133141"/>
                    <a:pt x="69182" y="132215"/>
                  </a:cubicBezTo>
                  <a:cubicBezTo>
                    <a:pt x="69413" y="131852"/>
                    <a:pt x="69876" y="131852"/>
                    <a:pt x="70041" y="131422"/>
                  </a:cubicBezTo>
                  <a:cubicBezTo>
                    <a:pt x="70174" y="131125"/>
                    <a:pt x="69942" y="130629"/>
                    <a:pt x="70041" y="130232"/>
                  </a:cubicBezTo>
                  <a:cubicBezTo>
                    <a:pt x="70339" y="129174"/>
                    <a:pt x="71099" y="129307"/>
                    <a:pt x="70008" y="128579"/>
                  </a:cubicBezTo>
                  <a:cubicBezTo>
                    <a:pt x="69182" y="128084"/>
                    <a:pt x="68587" y="127323"/>
                    <a:pt x="70008" y="127456"/>
                  </a:cubicBezTo>
                  <a:cubicBezTo>
                    <a:pt x="70868" y="127522"/>
                    <a:pt x="71099" y="127885"/>
                    <a:pt x="71165" y="126596"/>
                  </a:cubicBezTo>
                  <a:cubicBezTo>
                    <a:pt x="71165" y="125605"/>
                    <a:pt x="70537" y="124745"/>
                    <a:pt x="71925" y="124679"/>
                  </a:cubicBezTo>
                  <a:cubicBezTo>
                    <a:pt x="72851" y="124613"/>
                    <a:pt x="73743" y="125175"/>
                    <a:pt x="74504" y="124051"/>
                  </a:cubicBezTo>
                  <a:cubicBezTo>
                    <a:pt x="74966" y="123423"/>
                    <a:pt x="74801" y="122332"/>
                    <a:pt x="74504" y="121638"/>
                  </a:cubicBezTo>
                  <a:cubicBezTo>
                    <a:pt x="74107" y="120713"/>
                    <a:pt x="72917" y="119919"/>
                    <a:pt x="74570" y="120085"/>
                  </a:cubicBezTo>
                  <a:cubicBezTo>
                    <a:pt x="75264" y="120151"/>
                    <a:pt x="75660" y="120481"/>
                    <a:pt x="76487" y="120085"/>
                  </a:cubicBezTo>
                  <a:cubicBezTo>
                    <a:pt x="77412" y="119787"/>
                    <a:pt x="77082" y="119787"/>
                    <a:pt x="77313" y="119027"/>
                  </a:cubicBezTo>
                  <a:cubicBezTo>
                    <a:pt x="77412" y="118729"/>
                    <a:pt x="77478" y="118498"/>
                    <a:pt x="77611" y="118168"/>
                  </a:cubicBezTo>
                  <a:cubicBezTo>
                    <a:pt x="77710" y="117936"/>
                    <a:pt x="78007" y="117672"/>
                    <a:pt x="78139" y="117176"/>
                  </a:cubicBezTo>
                  <a:cubicBezTo>
                    <a:pt x="78371" y="116085"/>
                    <a:pt x="78536" y="115391"/>
                    <a:pt x="79296" y="114532"/>
                  </a:cubicBezTo>
                  <a:cubicBezTo>
                    <a:pt x="80453" y="113342"/>
                    <a:pt x="80982" y="112681"/>
                    <a:pt x="80751" y="110863"/>
                  </a:cubicBezTo>
                  <a:cubicBezTo>
                    <a:pt x="80585" y="109276"/>
                    <a:pt x="80585" y="109210"/>
                    <a:pt x="81709" y="108152"/>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39"/>
            <p:cNvSpPr/>
            <p:nvPr/>
          </p:nvSpPr>
          <p:spPr>
            <a:xfrm>
              <a:off x="3017925" y="1048875"/>
              <a:ext cx="3906175" cy="3140775"/>
            </a:xfrm>
            <a:custGeom>
              <a:rect b="b" l="l" r="r" t="t"/>
              <a:pathLst>
                <a:path extrusionOk="0" h="125631" w="156247">
                  <a:moveTo>
                    <a:pt x="84220" y="1"/>
                  </a:moveTo>
                  <a:cubicBezTo>
                    <a:pt x="84036" y="1"/>
                    <a:pt x="83840" y="40"/>
                    <a:pt x="83627" y="139"/>
                  </a:cubicBezTo>
                  <a:cubicBezTo>
                    <a:pt x="82867" y="469"/>
                    <a:pt x="83098" y="1031"/>
                    <a:pt x="82536" y="1362"/>
                  </a:cubicBezTo>
                  <a:cubicBezTo>
                    <a:pt x="82272" y="1513"/>
                    <a:pt x="81953" y="1545"/>
                    <a:pt x="81643" y="1545"/>
                  </a:cubicBezTo>
                  <a:cubicBezTo>
                    <a:pt x="81410" y="1545"/>
                    <a:pt x="81181" y="1527"/>
                    <a:pt x="80983" y="1527"/>
                  </a:cubicBezTo>
                  <a:cubicBezTo>
                    <a:pt x="80057" y="1527"/>
                    <a:pt x="79264" y="1527"/>
                    <a:pt x="78405" y="1791"/>
                  </a:cubicBezTo>
                  <a:cubicBezTo>
                    <a:pt x="78008" y="1791"/>
                    <a:pt x="77380" y="1957"/>
                    <a:pt x="77016" y="2023"/>
                  </a:cubicBezTo>
                  <a:cubicBezTo>
                    <a:pt x="76058" y="2353"/>
                    <a:pt x="76454" y="2353"/>
                    <a:pt x="75926" y="2849"/>
                  </a:cubicBezTo>
                  <a:cubicBezTo>
                    <a:pt x="75364" y="3345"/>
                    <a:pt x="75926" y="3345"/>
                    <a:pt x="74967" y="3609"/>
                  </a:cubicBezTo>
                  <a:cubicBezTo>
                    <a:pt x="74915" y="3618"/>
                    <a:pt x="74861" y="3622"/>
                    <a:pt x="74805" y="3622"/>
                  </a:cubicBezTo>
                  <a:cubicBezTo>
                    <a:pt x="74551" y="3622"/>
                    <a:pt x="74262" y="3549"/>
                    <a:pt x="73995" y="3549"/>
                  </a:cubicBezTo>
                  <a:cubicBezTo>
                    <a:pt x="73872" y="3549"/>
                    <a:pt x="73753" y="3564"/>
                    <a:pt x="73645" y="3609"/>
                  </a:cubicBezTo>
                  <a:cubicBezTo>
                    <a:pt x="71926" y="4171"/>
                    <a:pt x="73876" y="4337"/>
                    <a:pt x="73975" y="5328"/>
                  </a:cubicBezTo>
                  <a:cubicBezTo>
                    <a:pt x="73901" y="5355"/>
                    <a:pt x="73788" y="5366"/>
                    <a:pt x="73645" y="5366"/>
                  </a:cubicBezTo>
                  <a:cubicBezTo>
                    <a:pt x="72972" y="5366"/>
                    <a:pt x="71636" y="5118"/>
                    <a:pt x="70576" y="5118"/>
                  </a:cubicBezTo>
                  <a:cubicBezTo>
                    <a:pt x="69663" y="5118"/>
                    <a:pt x="68954" y="5302"/>
                    <a:pt x="69050" y="5989"/>
                  </a:cubicBezTo>
                  <a:cubicBezTo>
                    <a:pt x="69116" y="6254"/>
                    <a:pt x="69976" y="6981"/>
                    <a:pt x="70240" y="7146"/>
                  </a:cubicBezTo>
                  <a:cubicBezTo>
                    <a:pt x="70372" y="7245"/>
                    <a:pt x="70141" y="7642"/>
                    <a:pt x="70372" y="7807"/>
                  </a:cubicBezTo>
                  <a:cubicBezTo>
                    <a:pt x="70703" y="8039"/>
                    <a:pt x="71166" y="7873"/>
                    <a:pt x="71397" y="8039"/>
                  </a:cubicBezTo>
                  <a:cubicBezTo>
                    <a:pt x="72025" y="8468"/>
                    <a:pt x="71926" y="8138"/>
                    <a:pt x="71926" y="9129"/>
                  </a:cubicBezTo>
                  <a:cubicBezTo>
                    <a:pt x="71926" y="9526"/>
                    <a:pt x="72025" y="10022"/>
                    <a:pt x="71794" y="10352"/>
                  </a:cubicBezTo>
                  <a:cubicBezTo>
                    <a:pt x="71527" y="10656"/>
                    <a:pt x="71131" y="10794"/>
                    <a:pt x="70737" y="10794"/>
                  </a:cubicBezTo>
                  <a:cubicBezTo>
                    <a:pt x="70056" y="10794"/>
                    <a:pt x="69381" y="10382"/>
                    <a:pt x="69381" y="9691"/>
                  </a:cubicBezTo>
                  <a:cubicBezTo>
                    <a:pt x="69381" y="9129"/>
                    <a:pt x="69844" y="8865"/>
                    <a:pt x="69744" y="8204"/>
                  </a:cubicBezTo>
                  <a:cubicBezTo>
                    <a:pt x="69612" y="7642"/>
                    <a:pt x="68819" y="6816"/>
                    <a:pt x="68588" y="6386"/>
                  </a:cubicBezTo>
                  <a:cubicBezTo>
                    <a:pt x="67914" y="5360"/>
                    <a:pt x="67676" y="4334"/>
                    <a:pt x="66365" y="4334"/>
                  </a:cubicBezTo>
                  <a:cubicBezTo>
                    <a:pt x="66325" y="4334"/>
                    <a:pt x="66283" y="4335"/>
                    <a:pt x="66241" y="4337"/>
                  </a:cubicBezTo>
                  <a:cubicBezTo>
                    <a:pt x="64687" y="4436"/>
                    <a:pt x="64224" y="5394"/>
                    <a:pt x="65315" y="6551"/>
                  </a:cubicBezTo>
                  <a:cubicBezTo>
                    <a:pt x="65817" y="7021"/>
                    <a:pt x="67535" y="8382"/>
                    <a:pt x="66109" y="8382"/>
                  </a:cubicBezTo>
                  <a:cubicBezTo>
                    <a:pt x="66030" y="8382"/>
                    <a:pt x="65942" y="8378"/>
                    <a:pt x="65844" y="8369"/>
                  </a:cubicBezTo>
                  <a:cubicBezTo>
                    <a:pt x="64852" y="8303"/>
                    <a:pt x="64125" y="7212"/>
                    <a:pt x="63035" y="7146"/>
                  </a:cubicBezTo>
                  <a:cubicBezTo>
                    <a:pt x="62965" y="7141"/>
                    <a:pt x="62897" y="7139"/>
                    <a:pt x="62832" y="7139"/>
                  </a:cubicBezTo>
                  <a:cubicBezTo>
                    <a:pt x="61598" y="7139"/>
                    <a:pt x="61129" y="7992"/>
                    <a:pt x="60093" y="8369"/>
                  </a:cubicBezTo>
                  <a:cubicBezTo>
                    <a:pt x="59806" y="8479"/>
                    <a:pt x="59450" y="8516"/>
                    <a:pt x="59068" y="8516"/>
                  </a:cubicBezTo>
                  <a:cubicBezTo>
                    <a:pt x="58304" y="8516"/>
                    <a:pt x="57437" y="8369"/>
                    <a:pt x="56820" y="8369"/>
                  </a:cubicBezTo>
                  <a:cubicBezTo>
                    <a:pt x="55938" y="8369"/>
                    <a:pt x="52170" y="9994"/>
                    <a:pt x="51397" y="9994"/>
                  </a:cubicBezTo>
                  <a:cubicBezTo>
                    <a:pt x="51330" y="9994"/>
                    <a:pt x="51286" y="9982"/>
                    <a:pt x="51267" y="9956"/>
                  </a:cubicBezTo>
                  <a:cubicBezTo>
                    <a:pt x="51102" y="9526"/>
                    <a:pt x="52061" y="9295"/>
                    <a:pt x="51895" y="8865"/>
                  </a:cubicBezTo>
                  <a:cubicBezTo>
                    <a:pt x="51773" y="8571"/>
                    <a:pt x="51235" y="8405"/>
                    <a:pt x="50802" y="8405"/>
                  </a:cubicBezTo>
                  <a:cubicBezTo>
                    <a:pt x="50650" y="8405"/>
                    <a:pt x="50511" y="8425"/>
                    <a:pt x="50408" y="8468"/>
                  </a:cubicBezTo>
                  <a:cubicBezTo>
                    <a:pt x="48788" y="9129"/>
                    <a:pt x="51036" y="9857"/>
                    <a:pt x="49780" y="10848"/>
                  </a:cubicBezTo>
                  <a:cubicBezTo>
                    <a:pt x="49683" y="10956"/>
                    <a:pt x="49543" y="10987"/>
                    <a:pt x="49383" y="10987"/>
                  </a:cubicBezTo>
                  <a:cubicBezTo>
                    <a:pt x="49178" y="10987"/>
                    <a:pt x="48939" y="10936"/>
                    <a:pt x="48712" y="10936"/>
                  </a:cubicBezTo>
                  <a:cubicBezTo>
                    <a:pt x="48575" y="10936"/>
                    <a:pt x="48443" y="10955"/>
                    <a:pt x="48326" y="11013"/>
                  </a:cubicBezTo>
                  <a:cubicBezTo>
                    <a:pt x="47698" y="11344"/>
                    <a:pt x="47929" y="11774"/>
                    <a:pt x="47598" y="12005"/>
                  </a:cubicBezTo>
                  <a:cubicBezTo>
                    <a:pt x="47312" y="12280"/>
                    <a:pt x="47081" y="12372"/>
                    <a:pt x="46859" y="12372"/>
                  </a:cubicBezTo>
                  <a:cubicBezTo>
                    <a:pt x="46416" y="12372"/>
                    <a:pt x="46012" y="12005"/>
                    <a:pt x="45285" y="12005"/>
                  </a:cubicBezTo>
                  <a:cubicBezTo>
                    <a:pt x="44802" y="12005"/>
                    <a:pt x="44905" y="12396"/>
                    <a:pt x="44558" y="12396"/>
                  </a:cubicBezTo>
                  <a:cubicBezTo>
                    <a:pt x="44453" y="12396"/>
                    <a:pt x="44308" y="12361"/>
                    <a:pt x="44095" y="12269"/>
                  </a:cubicBezTo>
                  <a:cubicBezTo>
                    <a:pt x="44029" y="12269"/>
                    <a:pt x="43070" y="11278"/>
                    <a:pt x="43070" y="11113"/>
                  </a:cubicBezTo>
                  <a:cubicBezTo>
                    <a:pt x="43036" y="10691"/>
                    <a:pt x="43424" y="10588"/>
                    <a:pt x="43909" y="10588"/>
                  </a:cubicBezTo>
                  <a:cubicBezTo>
                    <a:pt x="44374" y="10588"/>
                    <a:pt x="44928" y="10683"/>
                    <a:pt x="45285" y="10683"/>
                  </a:cubicBezTo>
                  <a:cubicBezTo>
                    <a:pt x="45593" y="10683"/>
                    <a:pt x="46058" y="10748"/>
                    <a:pt x="46500" y="10748"/>
                  </a:cubicBezTo>
                  <a:cubicBezTo>
                    <a:pt x="47053" y="10748"/>
                    <a:pt x="47569" y="10646"/>
                    <a:pt x="47698" y="10187"/>
                  </a:cubicBezTo>
                  <a:cubicBezTo>
                    <a:pt x="48094" y="9030"/>
                    <a:pt x="46210" y="8865"/>
                    <a:pt x="45582" y="8634"/>
                  </a:cubicBezTo>
                  <a:cubicBezTo>
                    <a:pt x="43863" y="8039"/>
                    <a:pt x="41748" y="7543"/>
                    <a:pt x="40194" y="6981"/>
                  </a:cubicBezTo>
                  <a:cubicBezTo>
                    <a:pt x="39525" y="6777"/>
                    <a:pt x="39060" y="6291"/>
                    <a:pt x="38281" y="6291"/>
                  </a:cubicBezTo>
                  <a:cubicBezTo>
                    <a:pt x="38176" y="6291"/>
                    <a:pt x="38065" y="6300"/>
                    <a:pt x="37947" y="6320"/>
                  </a:cubicBezTo>
                  <a:lnTo>
                    <a:pt x="37947" y="6254"/>
                  </a:lnTo>
                  <a:cubicBezTo>
                    <a:pt x="37791" y="6247"/>
                    <a:pt x="37638" y="6244"/>
                    <a:pt x="37489" y="6244"/>
                  </a:cubicBezTo>
                  <a:cubicBezTo>
                    <a:pt x="35442" y="6244"/>
                    <a:pt x="33897" y="6845"/>
                    <a:pt x="31865" y="7245"/>
                  </a:cubicBezTo>
                  <a:cubicBezTo>
                    <a:pt x="29915" y="7642"/>
                    <a:pt x="28725" y="10617"/>
                    <a:pt x="27237" y="12104"/>
                  </a:cubicBezTo>
                  <a:cubicBezTo>
                    <a:pt x="26543" y="12831"/>
                    <a:pt x="25552" y="13492"/>
                    <a:pt x="24593" y="13922"/>
                  </a:cubicBezTo>
                  <a:cubicBezTo>
                    <a:pt x="23271" y="14484"/>
                    <a:pt x="22345" y="14253"/>
                    <a:pt x="22015" y="15905"/>
                  </a:cubicBezTo>
                  <a:cubicBezTo>
                    <a:pt x="21883" y="16732"/>
                    <a:pt x="22114" y="18186"/>
                    <a:pt x="22709" y="18781"/>
                  </a:cubicBezTo>
                  <a:cubicBezTo>
                    <a:pt x="22990" y="19043"/>
                    <a:pt x="23255" y="19143"/>
                    <a:pt x="23509" y="19143"/>
                  </a:cubicBezTo>
                  <a:cubicBezTo>
                    <a:pt x="24122" y="19143"/>
                    <a:pt x="24680" y="18565"/>
                    <a:pt x="25287" y="18285"/>
                  </a:cubicBezTo>
                  <a:cubicBezTo>
                    <a:pt x="25688" y="18074"/>
                    <a:pt x="26001" y="17971"/>
                    <a:pt x="26256" y="17971"/>
                  </a:cubicBezTo>
                  <a:cubicBezTo>
                    <a:pt x="26803" y="17971"/>
                    <a:pt x="27087" y="18442"/>
                    <a:pt x="27403" y="19343"/>
                  </a:cubicBezTo>
                  <a:cubicBezTo>
                    <a:pt x="27568" y="19773"/>
                    <a:pt x="28031" y="22153"/>
                    <a:pt x="28196" y="22252"/>
                  </a:cubicBezTo>
                  <a:cubicBezTo>
                    <a:pt x="28287" y="22323"/>
                    <a:pt x="28405" y="22355"/>
                    <a:pt x="28541" y="22355"/>
                  </a:cubicBezTo>
                  <a:cubicBezTo>
                    <a:pt x="29349" y="22355"/>
                    <a:pt x="30793" y="21245"/>
                    <a:pt x="30906" y="20764"/>
                  </a:cubicBezTo>
                  <a:cubicBezTo>
                    <a:pt x="31138" y="20335"/>
                    <a:pt x="30840" y="19673"/>
                    <a:pt x="31072" y="19277"/>
                  </a:cubicBezTo>
                  <a:cubicBezTo>
                    <a:pt x="31303" y="18682"/>
                    <a:pt x="31931" y="18616"/>
                    <a:pt x="32162" y="18120"/>
                  </a:cubicBezTo>
                  <a:cubicBezTo>
                    <a:pt x="32856" y="16732"/>
                    <a:pt x="31138" y="16302"/>
                    <a:pt x="31534" y="14914"/>
                  </a:cubicBezTo>
                  <a:cubicBezTo>
                    <a:pt x="31931" y="13592"/>
                    <a:pt x="33319" y="13757"/>
                    <a:pt x="34046" y="12931"/>
                  </a:cubicBezTo>
                  <a:cubicBezTo>
                    <a:pt x="34656" y="12262"/>
                    <a:pt x="34781" y="11109"/>
                    <a:pt x="35656" y="11109"/>
                  </a:cubicBezTo>
                  <a:cubicBezTo>
                    <a:pt x="35776" y="11109"/>
                    <a:pt x="35911" y="11131"/>
                    <a:pt x="36063" y="11179"/>
                  </a:cubicBezTo>
                  <a:cubicBezTo>
                    <a:pt x="37715" y="11675"/>
                    <a:pt x="35897" y="12831"/>
                    <a:pt x="35269" y="13592"/>
                  </a:cubicBezTo>
                  <a:cubicBezTo>
                    <a:pt x="34025" y="15073"/>
                    <a:pt x="34826" y="17219"/>
                    <a:pt x="36481" y="17219"/>
                  </a:cubicBezTo>
                  <a:cubicBezTo>
                    <a:pt x="36672" y="17219"/>
                    <a:pt x="36875" y="17190"/>
                    <a:pt x="37087" y="17128"/>
                  </a:cubicBezTo>
                  <a:cubicBezTo>
                    <a:pt x="37681" y="16931"/>
                    <a:pt x="38564" y="16419"/>
                    <a:pt x="39303" y="16419"/>
                  </a:cubicBezTo>
                  <a:cubicBezTo>
                    <a:pt x="39429" y="16419"/>
                    <a:pt x="39550" y="16434"/>
                    <a:pt x="39665" y="16467"/>
                  </a:cubicBezTo>
                  <a:cubicBezTo>
                    <a:pt x="40988" y="16897"/>
                    <a:pt x="40360" y="17889"/>
                    <a:pt x="39269" y="18054"/>
                  </a:cubicBezTo>
                  <a:cubicBezTo>
                    <a:pt x="39238" y="18057"/>
                    <a:pt x="39206" y="18059"/>
                    <a:pt x="39173" y="18059"/>
                  </a:cubicBezTo>
                  <a:cubicBezTo>
                    <a:pt x="38757" y="18059"/>
                    <a:pt x="38154" y="17824"/>
                    <a:pt x="37660" y="17824"/>
                  </a:cubicBezTo>
                  <a:cubicBezTo>
                    <a:pt x="37386" y="17824"/>
                    <a:pt x="37145" y="17896"/>
                    <a:pt x="36988" y="18120"/>
                  </a:cubicBezTo>
                  <a:cubicBezTo>
                    <a:pt x="36459" y="19045"/>
                    <a:pt x="37616" y="18781"/>
                    <a:pt x="37550" y="19277"/>
                  </a:cubicBezTo>
                  <a:cubicBezTo>
                    <a:pt x="37319" y="20103"/>
                    <a:pt x="36856" y="19839"/>
                    <a:pt x="36294" y="20004"/>
                  </a:cubicBezTo>
                  <a:cubicBezTo>
                    <a:pt x="36187" y="20032"/>
                    <a:pt x="36093" y="20041"/>
                    <a:pt x="36008" y="20041"/>
                  </a:cubicBezTo>
                  <a:cubicBezTo>
                    <a:pt x="35864" y="20041"/>
                    <a:pt x="35749" y="20015"/>
                    <a:pt x="35643" y="20015"/>
                  </a:cubicBezTo>
                  <a:cubicBezTo>
                    <a:pt x="35449" y="20015"/>
                    <a:pt x="35286" y="20103"/>
                    <a:pt x="35038" y="20599"/>
                  </a:cubicBezTo>
                  <a:cubicBezTo>
                    <a:pt x="34906" y="20930"/>
                    <a:pt x="35137" y="21591"/>
                    <a:pt x="35038" y="21921"/>
                  </a:cubicBezTo>
                  <a:cubicBezTo>
                    <a:pt x="35038" y="21917"/>
                    <a:pt x="35036" y="21916"/>
                    <a:pt x="35033" y="21916"/>
                  </a:cubicBezTo>
                  <a:cubicBezTo>
                    <a:pt x="34960" y="21916"/>
                    <a:pt x="34031" y="22984"/>
                    <a:pt x="34099" y="22984"/>
                  </a:cubicBezTo>
                  <a:cubicBezTo>
                    <a:pt x="34101" y="22984"/>
                    <a:pt x="34105" y="22983"/>
                    <a:pt x="34110" y="22980"/>
                  </a:cubicBezTo>
                  <a:lnTo>
                    <a:pt x="34110" y="22980"/>
                  </a:lnTo>
                  <a:cubicBezTo>
                    <a:pt x="33844" y="23134"/>
                    <a:pt x="33690" y="23192"/>
                    <a:pt x="33592" y="23192"/>
                  </a:cubicBezTo>
                  <a:cubicBezTo>
                    <a:pt x="33314" y="23192"/>
                    <a:pt x="33492" y="22722"/>
                    <a:pt x="32856" y="22648"/>
                  </a:cubicBezTo>
                  <a:cubicBezTo>
                    <a:pt x="32830" y="22647"/>
                    <a:pt x="32803" y="22646"/>
                    <a:pt x="32777" y="22646"/>
                  </a:cubicBezTo>
                  <a:cubicBezTo>
                    <a:pt x="31732" y="22646"/>
                    <a:pt x="31045" y="23904"/>
                    <a:pt x="29981" y="23904"/>
                  </a:cubicBezTo>
                  <a:cubicBezTo>
                    <a:pt x="29187" y="23904"/>
                    <a:pt x="29287" y="23243"/>
                    <a:pt x="28725" y="23078"/>
                  </a:cubicBezTo>
                  <a:cubicBezTo>
                    <a:pt x="28635" y="23057"/>
                    <a:pt x="28550" y="23047"/>
                    <a:pt x="28469" y="23047"/>
                  </a:cubicBezTo>
                  <a:cubicBezTo>
                    <a:pt x="27959" y="23047"/>
                    <a:pt x="27601" y="23414"/>
                    <a:pt x="27109" y="23414"/>
                  </a:cubicBezTo>
                  <a:cubicBezTo>
                    <a:pt x="27076" y="23414"/>
                    <a:pt x="27041" y="23412"/>
                    <a:pt x="27006" y="23409"/>
                  </a:cubicBezTo>
                  <a:cubicBezTo>
                    <a:pt x="25056" y="23309"/>
                    <a:pt x="26080" y="22252"/>
                    <a:pt x="26146" y="21161"/>
                  </a:cubicBezTo>
                  <a:cubicBezTo>
                    <a:pt x="26221" y="20417"/>
                    <a:pt x="25934" y="20108"/>
                    <a:pt x="25574" y="20108"/>
                  </a:cubicBezTo>
                  <a:cubicBezTo>
                    <a:pt x="25135" y="20108"/>
                    <a:pt x="24588" y="20569"/>
                    <a:pt x="24461" y="21260"/>
                  </a:cubicBezTo>
                  <a:cubicBezTo>
                    <a:pt x="24295" y="22086"/>
                    <a:pt x="25452" y="23144"/>
                    <a:pt x="24692" y="23904"/>
                  </a:cubicBezTo>
                  <a:cubicBezTo>
                    <a:pt x="24229" y="24466"/>
                    <a:pt x="22577" y="24235"/>
                    <a:pt x="21783" y="24896"/>
                  </a:cubicBezTo>
                  <a:cubicBezTo>
                    <a:pt x="21089" y="25458"/>
                    <a:pt x="20461" y="26383"/>
                    <a:pt x="19701" y="26879"/>
                  </a:cubicBezTo>
                  <a:cubicBezTo>
                    <a:pt x="19304" y="27210"/>
                    <a:pt x="18842" y="27375"/>
                    <a:pt x="18511" y="27672"/>
                  </a:cubicBezTo>
                  <a:cubicBezTo>
                    <a:pt x="18214" y="28003"/>
                    <a:pt x="18048" y="28829"/>
                    <a:pt x="17586" y="28995"/>
                  </a:cubicBezTo>
                  <a:cubicBezTo>
                    <a:pt x="17570" y="28997"/>
                    <a:pt x="17555" y="28999"/>
                    <a:pt x="17538" y="28999"/>
                  </a:cubicBezTo>
                  <a:cubicBezTo>
                    <a:pt x="17158" y="28999"/>
                    <a:pt x="16406" y="28328"/>
                    <a:pt x="15979" y="28328"/>
                  </a:cubicBezTo>
                  <a:cubicBezTo>
                    <a:pt x="15733" y="28328"/>
                    <a:pt x="15595" y="28552"/>
                    <a:pt x="15702" y="29259"/>
                  </a:cubicBezTo>
                  <a:cubicBezTo>
                    <a:pt x="15531" y="29296"/>
                    <a:pt x="15333" y="29303"/>
                    <a:pt x="15125" y="29303"/>
                  </a:cubicBezTo>
                  <a:cubicBezTo>
                    <a:pt x="14992" y="29303"/>
                    <a:pt x="14855" y="29300"/>
                    <a:pt x="14719" y="29300"/>
                  </a:cubicBezTo>
                  <a:cubicBezTo>
                    <a:pt x="14114" y="29300"/>
                    <a:pt x="13522" y="29358"/>
                    <a:pt x="13355" y="29986"/>
                  </a:cubicBezTo>
                  <a:cubicBezTo>
                    <a:pt x="12991" y="31308"/>
                    <a:pt x="14214" y="30813"/>
                    <a:pt x="14842" y="31077"/>
                  </a:cubicBezTo>
                  <a:cubicBezTo>
                    <a:pt x="16098" y="31573"/>
                    <a:pt x="17420" y="34713"/>
                    <a:pt x="15470" y="35374"/>
                  </a:cubicBezTo>
                  <a:cubicBezTo>
                    <a:pt x="15231" y="35448"/>
                    <a:pt x="14969" y="35477"/>
                    <a:pt x="14690" y="35477"/>
                  </a:cubicBezTo>
                  <a:cubicBezTo>
                    <a:pt x="13673" y="35477"/>
                    <a:pt x="12437" y="35090"/>
                    <a:pt x="11340" y="35090"/>
                  </a:cubicBezTo>
                  <a:cubicBezTo>
                    <a:pt x="10863" y="35090"/>
                    <a:pt x="10412" y="35164"/>
                    <a:pt x="10016" y="35374"/>
                  </a:cubicBezTo>
                  <a:cubicBezTo>
                    <a:pt x="9091" y="35837"/>
                    <a:pt x="9454" y="36994"/>
                    <a:pt x="9388" y="37985"/>
                  </a:cubicBezTo>
                  <a:cubicBezTo>
                    <a:pt x="9223" y="39076"/>
                    <a:pt x="8760" y="39407"/>
                    <a:pt x="8297" y="40233"/>
                  </a:cubicBezTo>
                  <a:cubicBezTo>
                    <a:pt x="9785" y="40894"/>
                    <a:pt x="8000" y="42282"/>
                    <a:pt x="9851" y="42613"/>
                  </a:cubicBezTo>
                  <a:cubicBezTo>
                    <a:pt x="10086" y="42648"/>
                    <a:pt x="10316" y="42653"/>
                    <a:pt x="10535" y="42653"/>
                  </a:cubicBezTo>
                  <a:cubicBezTo>
                    <a:pt x="10618" y="42653"/>
                    <a:pt x="10699" y="42653"/>
                    <a:pt x="10778" y="42653"/>
                  </a:cubicBezTo>
                  <a:cubicBezTo>
                    <a:pt x="11467" y="42653"/>
                    <a:pt x="12038" y="42704"/>
                    <a:pt x="12363" y="43704"/>
                  </a:cubicBezTo>
                  <a:cubicBezTo>
                    <a:pt x="12716" y="43296"/>
                    <a:pt x="12991" y="43196"/>
                    <a:pt x="13261" y="43196"/>
                  </a:cubicBezTo>
                  <a:cubicBezTo>
                    <a:pt x="13525" y="43196"/>
                    <a:pt x="13784" y="43291"/>
                    <a:pt x="14106" y="43291"/>
                  </a:cubicBezTo>
                  <a:cubicBezTo>
                    <a:pt x="14258" y="43291"/>
                    <a:pt x="14424" y="43270"/>
                    <a:pt x="14611" y="43208"/>
                  </a:cubicBezTo>
                  <a:cubicBezTo>
                    <a:pt x="15404" y="42943"/>
                    <a:pt x="15073" y="42712"/>
                    <a:pt x="15702" y="42117"/>
                  </a:cubicBezTo>
                  <a:cubicBezTo>
                    <a:pt x="16098" y="41720"/>
                    <a:pt x="16891" y="41555"/>
                    <a:pt x="17123" y="41125"/>
                  </a:cubicBezTo>
                  <a:cubicBezTo>
                    <a:pt x="17255" y="40729"/>
                    <a:pt x="16891" y="39902"/>
                    <a:pt x="17123" y="39407"/>
                  </a:cubicBezTo>
                  <a:cubicBezTo>
                    <a:pt x="17255" y="38911"/>
                    <a:pt x="17751" y="38580"/>
                    <a:pt x="18114" y="38316"/>
                  </a:cubicBezTo>
                  <a:cubicBezTo>
                    <a:pt x="19370" y="37589"/>
                    <a:pt x="19470" y="37919"/>
                    <a:pt x="20065" y="36597"/>
                  </a:cubicBezTo>
                  <a:cubicBezTo>
                    <a:pt x="20478" y="35771"/>
                    <a:pt x="20432" y="35587"/>
                    <a:pt x="21132" y="35587"/>
                  </a:cubicBezTo>
                  <a:cubicBezTo>
                    <a:pt x="21272" y="35587"/>
                    <a:pt x="21442" y="35594"/>
                    <a:pt x="21651" y="35605"/>
                  </a:cubicBezTo>
                  <a:cubicBezTo>
                    <a:pt x="22004" y="35605"/>
                    <a:pt x="22452" y="35759"/>
                    <a:pt x="22851" y="35759"/>
                  </a:cubicBezTo>
                  <a:cubicBezTo>
                    <a:pt x="22975" y="35759"/>
                    <a:pt x="23095" y="35744"/>
                    <a:pt x="23205" y="35705"/>
                  </a:cubicBezTo>
                  <a:cubicBezTo>
                    <a:pt x="23436" y="35605"/>
                    <a:pt x="23370" y="35110"/>
                    <a:pt x="23502" y="35110"/>
                  </a:cubicBezTo>
                  <a:cubicBezTo>
                    <a:pt x="23601" y="35068"/>
                    <a:pt x="23690" y="35054"/>
                    <a:pt x="23773" y="35054"/>
                  </a:cubicBezTo>
                  <a:cubicBezTo>
                    <a:pt x="23966" y="35054"/>
                    <a:pt x="24125" y="35133"/>
                    <a:pt x="24303" y="35133"/>
                  </a:cubicBezTo>
                  <a:cubicBezTo>
                    <a:pt x="24353" y="35133"/>
                    <a:pt x="24406" y="35126"/>
                    <a:pt x="24461" y="35110"/>
                  </a:cubicBezTo>
                  <a:cubicBezTo>
                    <a:pt x="24882" y="35011"/>
                    <a:pt x="25279" y="34895"/>
                    <a:pt x="25644" y="34895"/>
                  </a:cubicBezTo>
                  <a:cubicBezTo>
                    <a:pt x="26140" y="34895"/>
                    <a:pt x="26578" y="35109"/>
                    <a:pt x="26940" y="35870"/>
                  </a:cubicBezTo>
                  <a:cubicBezTo>
                    <a:pt x="27171" y="36366"/>
                    <a:pt x="26874" y="36994"/>
                    <a:pt x="27237" y="37522"/>
                  </a:cubicBezTo>
                  <a:cubicBezTo>
                    <a:pt x="27502" y="37688"/>
                    <a:pt x="28493" y="37919"/>
                    <a:pt x="28725" y="37985"/>
                  </a:cubicBezTo>
                  <a:cubicBezTo>
                    <a:pt x="29187" y="38250"/>
                    <a:pt x="30377" y="38481"/>
                    <a:pt x="30675" y="38812"/>
                  </a:cubicBezTo>
                  <a:cubicBezTo>
                    <a:pt x="31138" y="39407"/>
                    <a:pt x="30840" y="40068"/>
                    <a:pt x="31005" y="40729"/>
                  </a:cubicBezTo>
                  <a:cubicBezTo>
                    <a:pt x="31171" y="41413"/>
                    <a:pt x="31293" y="41669"/>
                    <a:pt x="31399" y="41669"/>
                  </a:cubicBezTo>
                  <a:cubicBezTo>
                    <a:pt x="31715" y="41669"/>
                    <a:pt x="31896" y="39425"/>
                    <a:pt x="32658" y="39425"/>
                  </a:cubicBezTo>
                  <a:cubicBezTo>
                    <a:pt x="32720" y="39425"/>
                    <a:pt x="32786" y="39440"/>
                    <a:pt x="32856" y="39473"/>
                  </a:cubicBezTo>
                  <a:cubicBezTo>
                    <a:pt x="33484" y="38150"/>
                    <a:pt x="29121" y="36266"/>
                    <a:pt x="28592" y="35209"/>
                  </a:cubicBezTo>
                  <a:cubicBezTo>
                    <a:pt x="28127" y="34387"/>
                    <a:pt x="28161" y="33112"/>
                    <a:pt x="28937" y="33112"/>
                  </a:cubicBezTo>
                  <a:cubicBezTo>
                    <a:pt x="29098" y="33112"/>
                    <a:pt x="29291" y="33167"/>
                    <a:pt x="29518" y="33292"/>
                  </a:cubicBezTo>
                  <a:cubicBezTo>
                    <a:pt x="29981" y="33556"/>
                    <a:pt x="30212" y="34515"/>
                    <a:pt x="30609" y="34845"/>
                  </a:cubicBezTo>
                  <a:cubicBezTo>
                    <a:pt x="31072" y="35275"/>
                    <a:pt x="31534" y="35176"/>
                    <a:pt x="31997" y="35506"/>
                  </a:cubicBezTo>
                  <a:cubicBezTo>
                    <a:pt x="32790" y="35936"/>
                    <a:pt x="33815" y="36762"/>
                    <a:pt x="34179" y="37589"/>
                  </a:cubicBezTo>
                  <a:cubicBezTo>
                    <a:pt x="34344" y="37985"/>
                    <a:pt x="34344" y="38250"/>
                    <a:pt x="34443" y="38646"/>
                  </a:cubicBezTo>
                  <a:cubicBezTo>
                    <a:pt x="34575" y="39307"/>
                    <a:pt x="34509" y="39473"/>
                    <a:pt x="34807" y="39968"/>
                  </a:cubicBezTo>
                  <a:cubicBezTo>
                    <a:pt x="35038" y="40464"/>
                    <a:pt x="35600" y="40894"/>
                    <a:pt x="35765" y="41291"/>
                  </a:cubicBezTo>
                  <a:cubicBezTo>
                    <a:pt x="35897" y="41621"/>
                    <a:pt x="36129" y="42778"/>
                    <a:pt x="36393" y="42943"/>
                  </a:cubicBezTo>
                  <a:cubicBezTo>
                    <a:pt x="36579" y="43109"/>
                    <a:pt x="36761" y="43179"/>
                    <a:pt x="36935" y="43179"/>
                  </a:cubicBezTo>
                  <a:cubicBezTo>
                    <a:pt x="37629" y="43179"/>
                    <a:pt x="38178" y="42064"/>
                    <a:pt x="38178" y="41456"/>
                  </a:cubicBezTo>
                  <a:cubicBezTo>
                    <a:pt x="38178" y="40795"/>
                    <a:pt x="37550" y="39902"/>
                    <a:pt x="37781" y="39241"/>
                  </a:cubicBezTo>
                  <a:cubicBezTo>
                    <a:pt x="38112" y="38415"/>
                    <a:pt x="39434" y="38646"/>
                    <a:pt x="40194" y="38580"/>
                  </a:cubicBezTo>
                  <a:cubicBezTo>
                    <a:pt x="40591" y="39142"/>
                    <a:pt x="40194" y="39572"/>
                    <a:pt x="40294" y="40233"/>
                  </a:cubicBezTo>
                  <a:cubicBezTo>
                    <a:pt x="40360" y="40960"/>
                    <a:pt x="40822" y="41291"/>
                    <a:pt x="41153" y="41952"/>
                  </a:cubicBezTo>
                  <a:cubicBezTo>
                    <a:pt x="41384" y="42381"/>
                    <a:pt x="41517" y="42844"/>
                    <a:pt x="42012" y="43109"/>
                  </a:cubicBezTo>
                  <a:cubicBezTo>
                    <a:pt x="42100" y="43171"/>
                    <a:pt x="42198" y="43186"/>
                    <a:pt x="42303" y="43186"/>
                  </a:cubicBezTo>
                  <a:cubicBezTo>
                    <a:pt x="42400" y="43186"/>
                    <a:pt x="42504" y="43174"/>
                    <a:pt x="42613" y="43174"/>
                  </a:cubicBezTo>
                  <a:cubicBezTo>
                    <a:pt x="42696" y="43174"/>
                    <a:pt x="42783" y="43181"/>
                    <a:pt x="42872" y="43208"/>
                  </a:cubicBezTo>
                  <a:cubicBezTo>
                    <a:pt x="42872" y="43208"/>
                    <a:pt x="43632" y="43704"/>
                    <a:pt x="43566" y="43704"/>
                  </a:cubicBezTo>
                  <a:cubicBezTo>
                    <a:pt x="43622" y="43709"/>
                    <a:pt x="43674" y="43712"/>
                    <a:pt x="43723" y="43712"/>
                  </a:cubicBezTo>
                  <a:cubicBezTo>
                    <a:pt x="44211" y="43712"/>
                    <a:pt x="44323" y="43433"/>
                    <a:pt x="44954" y="43373"/>
                  </a:cubicBezTo>
                  <a:cubicBezTo>
                    <a:pt x="45011" y="43364"/>
                    <a:pt x="45066" y="43360"/>
                    <a:pt x="45120" y="43360"/>
                  </a:cubicBezTo>
                  <a:cubicBezTo>
                    <a:pt x="45656" y="43360"/>
                    <a:pt x="46036" y="43770"/>
                    <a:pt x="46607" y="43770"/>
                  </a:cubicBezTo>
                  <a:cubicBezTo>
                    <a:pt x="47192" y="43702"/>
                    <a:pt x="47961" y="43037"/>
                    <a:pt x="48612" y="43037"/>
                  </a:cubicBezTo>
                  <a:cubicBezTo>
                    <a:pt x="48916" y="43037"/>
                    <a:pt x="49195" y="43183"/>
                    <a:pt x="49416" y="43604"/>
                  </a:cubicBezTo>
                  <a:lnTo>
                    <a:pt x="49350" y="43968"/>
                  </a:lnTo>
                  <a:cubicBezTo>
                    <a:pt x="49119" y="45290"/>
                    <a:pt x="49582" y="46116"/>
                    <a:pt x="49119" y="47439"/>
                  </a:cubicBezTo>
                  <a:cubicBezTo>
                    <a:pt x="48821" y="48496"/>
                    <a:pt x="48987" y="49422"/>
                    <a:pt x="48028" y="49719"/>
                  </a:cubicBezTo>
                  <a:cubicBezTo>
                    <a:pt x="47825" y="49795"/>
                    <a:pt x="47638" y="49826"/>
                    <a:pt x="47463" y="49826"/>
                  </a:cubicBezTo>
                  <a:cubicBezTo>
                    <a:pt x="46642" y="49826"/>
                    <a:pt x="46081" y="49128"/>
                    <a:pt x="45318" y="48992"/>
                  </a:cubicBezTo>
                  <a:cubicBezTo>
                    <a:pt x="45242" y="48982"/>
                    <a:pt x="45169" y="48977"/>
                    <a:pt x="45099" y="48977"/>
                  </a:cubicBezTo>
                  <a:cubicBezTo>
                    <a:pt x="44205" y="48977"/>
                    <a:pt x="43771" y="49776"/>
                    <a:pt x="42916" y="49776"/>
                  </a:cubicBezTo>
                  <a:cubicBezTo>
                    <a:pt x="42790" y="49776"/>
                    <a:pt x="42655" y="49759"/>
                    <a:pt x="42508" y="49719"/>
                  </a:cubicBezTo>
                  <a:cubicBezTo>
                    <a:pt x="41550" y="49554"/>
                    <a:pt x="40327" y="49091"/>
                    <a:pt x="39467" y="48728"/>
                  </a:cubicBezTo>
                  <a:cubicBezTo>
                    <a:pt x="38409" y="48343"/>
                    <a:pt x="37693" y="47336"/>
                    <a:pt x="36596" y="47336"/>
                  </a:cubicBezTo>
                  <a:cubicBezTo>
                    <a:pt x="36562" y="47336"/>
                    <a:pt x="36527" y="47337"/>
                    <a:pt x="36492" y="47339"/>
                  </a:cubicBezTo>
                  <a:cubicBezTo>
                    <a:pt x="34774" y="47505"/>
                    <a:pt x="35468" y="48595"/>
                    <a:pt x="35005" y="49653"/>
                  </a:cubicBezTo>
                  <a:cubicBezTo>
                    <a:pt x="34781" y="50261"/>
                    <a:pt x="34533" y="50477"/>
                    <a:pt x="34265" y="50477"/>
                  </a:cubicBezTo>
                  <a:cubicBezTo>
                    <a:pt x="33703" y="50477"/>
                    <a:pt x="33055" y="49525"/>
                    <a:pt x="32361" y="49257"/>
                  </a:cubicBezTo>
                  <a:cubicBezTo>
                    <a:pt x="32243" y="49208"/>
                    <a:pt x="32120" y="49193"/>
                    <a:pt x="31997" y="49193"/>
                  </a:cubicBezTo>
                  <a:cubicBezTo>
                    <a:pt x="31828" y="49193"/>
                    <a:pt x="31658" y="49220"/>
                    <a:pt x="31505" y="49220"/>
                  </a:cubicBezTo>
                  <a:cubicBezTo>
                    <a:pt x="31394" y="49220"/>
                    <a:pt x="31292" y="49206"/>
                    <a:pt x="31204" y="49157"/>
                  </a:cubicBezTo>
                  <a:cubicBezTo>
                    <a:pt x="30642" y="48893"/>
                    <a:pt x="30708" y="48496"/>
                    <a:pt x="30344" y="48166"/>
                  </a:cubicBezTo>
                  <a:cubicBezTo>
                    <a:pt x="29386" y="47505"/>
                    <a:pt x="28295" y="47835"/>
                    <a:pt x="27369" y="47273"/>
                  </a:cubicBezTo>
                  <a:cubicBezTo>
                    <a:pt x="26973" y="46943"/>
                    <a:pt x="26113" y="46612"/>
                    <a:pt x="26047" y="46017"/>
                  </a:cubicBezTo>
                  <a:cubicBezTo>
                    <a:pt x="25882" y="45356"/>
                    <a:pt x="26444" y="45290"/>
                    <a:pt x="26675" y="44695"/>
                  </a:cubicBezTo>
                  <a:cubicBezTo>
                    <a:pt x="27138" y="43208"/>
                    <a:pt x="26576" y="42381"/>
                    <a:pt x="25254" y="42381"/>
                  </a:cubicBezTo>
                  <a:cubicBezTo>
                    <a:pt x="23139" y="42381"/>
                    <a:pt x="21056" y="43042"/>
                    <a:pt x="18941" y="43208"/>
                  </a:cubicBezTo>
                  <a:cubicBezTo>
                    <a:pt x="17685" y="43307"/>
                    <a:pt x="16693" y="43373"/>
                    <a:pt x="15503" y="44034"/>
                  </a:cubicBezTo>
                  <a:cubicBezTo>
                    <a:pt x="14709" y="44460"/>
                    <a:pt x="14060" y="45007"/>
                    <a:pt x="13161" y="45007"/>
                  </a:cubicBezTo>
                  <a:cubicBezTo>
                    <a:pt x="13012" y="45007"/>
                    <a:pt x="12857" y="44992"/>
                    <a:pt x="12694" y="44960"/>
                  </a:cubicBezTo>
                  <a:cubicBezTo>
                    <a:pt x="12025" y="44823"/>
                    <a:pt x="11683" y="44698"/>
                    <a:pt x="11435" y="44698"/>
                  </a:cubicBezTo>
                  <a:cubicBezTo>
                    <a:pt x="11083" y="44698"/>
                    <a:pt x="10921" y="44951"/>
                    <a:pt x="10281" y="45786"/>
                  </a:cubicBezTo>
                  <a:cubicBezTo>
                    <a:pt x="9355" y="47009"/>
                    <a:pt x="7868" y="47505"/>
                    <a:pt x="7405" y="49091"/>
                  </a:cubicBezTo>
                  <a:cubicBezTo>
                    <a:pt x="7074" y="50050"/>
                    <a:pt x="7240" y="51207"/>
                    <a:pt x="6446" y="52033"/>
                  </a:cubicBezTo>
                  <a:cubicBezTo>
                    <a:pt x="5752" y="52793"/>
                    <a:pt x="4827" y="53520"/>
                    <a:pt x="4133" y="54281"/>
                  </a:cubicBezTo>
                  <a:cubicBezTo>
                    <a:pt x="3736" y="54611"/>
                    <a:pt x="3108" y="54942"/>
                    <a:pt x="2877" y="55438"/>
                  </a:cubicBezTo>
                  <a:cubicBezTo>
                    <a:pt x="2579" y="55933"/>
                    <a:pt x="2811" y="56429"/>
                    <a:pt x="2645" y="56826"/>
                  </a:cubicBezTo>
                  <a:cubicBezTo>
                    <a:pt x="2182" y="57983"/>
                    <a:pt x="926" y="58214"/>
                    <a:pt x="596" y="59470"/>
                  </a:cubicBezTo>
                  <a:cubicBezTo>
                    <a:pt x="365" y="60627"/>
                    <a:pt x="926" y="61949"/>
                    <a:pt x="1092" y="63007"/>
                  </a:cubicBezTo>
                  <a:cubicBezTo>
                    <a:pt x="1224" y="64428"/>
                    <a:pt x="827" y="65155"/>
                    <a:pt x="530" y="66477"/>
                  </a:cubicBezTo>
                  <a:cubicBezTo>
                    <a:pt x="1" y="68725"/>
                    <a:pt x="464" y="71171"/>
                    <a:pt x="1786" y="72923"/>
                  </a:cubicBezTo>
                  <a:cubicBezTo>
                    <a:pt x="2645" y="74080"/>
                    <a:pt x="3802" y="74906"/>
                    <a:pt x="4496" y="76063"/>
                  </a:cubicBezTo>
                  <a:cubicBezTo>
                    <a:pt x="5124" y="77220"/>
                    <a:pt x="5752" y="78112"/>
                    <a:pt x="6711" y="79038"/>
                  </a:cubicBezTo>
                  <a:cubicBezTo>
                    <a:pt x="7514" y="79841"/>
                    <a:pt x="8218" y="80124"/>
                    <a:pt x="8956" y="80124"/>
                  </a:cubicBezTo>
                  <a:cubicBezTo>
                    <a:pt x="9494" y="80124"/>
                    <a:pt x="10050" y="79974"/>
                    <a:pt x="10677" y="79765"/>
                  </a:cubicBezTo>
                  <a:cubicBezTo>
                    <a:pt x="11038" y="79623"/>
                    <a:pt x="11397" y="79576"/>
                    <a:pt x="11760" y="79576"/>
                  </a:cubicBezTo>
                  <a:cubicBezTo>
                    <a:pt x="12459" y="79576"/>
                    <a:pt x="13174" y="79750"/>
                    <a:pt x="13955" y="79750"/>
                  </a:cubicBezTo>
                  <a:cubicBezTo>
                    <a:pt x="14179" y="79750"/>
                    <a:pt x="14408" y="79736"/>
                    <a:pt x="14644" y="79699"/>
                  </a:cubicBezTo>
                  <a:cubicBezTo>
                    <a:pt x="16228" y="79409"/>
                    <a:pt x="17767" y="78109"/>
                    <a:pt x="19231" y="78109"/>
                  </a:cubicBezTo>
                  <a:cubicBezTo>
                    <a:pt x="19935" y="78109"/>
                    <a:pt x="20622" y="78410"/>
                    <a:pt x="21288" y="79269"/>
                  </a:cubicBezTo>
                  <a:cubicBezTo>
                    <a:pt x="21585" y="79600"/>
                    <a:pt x="21816" y="80261"/>
                    <a:pt x="22213" y="80426"/>
                  </a:cubicBezTo>
                  <a:cubicBezTo>
                    <a:pt x="22289" y="80446"/>
                    <a:pt x="22359" y="80455"/>
                    <a:pt x="22425" y="80455"/>
                  </a:cubicBezTo>
                  <a:cubicBezTo>
                    <a:pt x="22901" y="80455"/>
                    <a:pt x="23129" y="79988"/>
                    <a:pt x="23535" y="79930"/>
                  </a:cubicBezTo>
                  <a:cubicBezTo>
                    <a:pt x="24857" y="79930"/>
                    <a:pt x="25651" y="80922"/>
                    <a:pt x="25651" y="82244"/>
                  </a:cubicBezTo>
                  <a:lnTo>
                    <a:pt x="25651" y="82409"/>
                  </a:lnTo>
                  <a:lnTo>
                    <a:pt x="25585" y="82145"/>
                  </a:lnTo>
                  <a:lnTo>
                    <a:pt x="25585" y="82145"/>
                  </a:lnTo>
                  <a:cubicBezTo>
                    <a:pt x="25717" y="84624"/>
                    <a:pt x="23767" y="86211"/>
                    <a:pt x="25419" y="88326"/>
                  </a:cubicBezTo>
                  <a:cubicBezTo>
                    <a:pt x="26113" y="89318"/>
                    <a:pt x="27204" y="89913"/>
                    <a:pt x="27766" y="90970"/>
                  </a:cubicBezTo>
                  <a:cubicBezTo>
                    <a:pt x="28295" y="91962"/>
                    <a:pt x="28130" y="93119"/>
                    <a:pt x="28526" y="94210"/>
                  </a:cubicBezTo>
                  <a:cubicBezTo>
                    <a:pt x="28923" y="95366"/>
                    <a:pt x="28857" y="96358"/>
                    <a:pt x="29088" y="97581"/>
                  </a:cubicBezTo>
                  <a:cubicBezTo>
                    <a:pt x="29386" y="99234"/>
                    <a:pt x="29485" y="99134"/>
                    <a:pt x="28626" y="100556"/>
                  </a:cubicBezTo>
                  <a:cubicBezTo>
                    <a:pt x="26973" y="103035"/>
                    <a:pt x="27039" y="106010"/>
                    <a:pt x="28692" y="108390"/>
                  </a:cubicBezTo>
                  <a:cubicBezTo>
                    <a:pt x="29386" y="109381"/>
                    <a:pt x="30245" y="110769"/>
                    <a:pt x="30179" y="112092"/>
                  </a:cubicBezTo>
                  <a:cubicBezTo>
                    <a:pt x="30179" y="113678"/>
                    <a:pt x="29716" y="113843"/>
                    <a:pt x="30642" y="115496"/>
                  </a:cubicBezTo>
                  <a:cubicBezTo>
                    <a:pt x="31270" y="116554"/>
                    <a:pt x="31501" y="117711"/>
                    <a:pt x="31964" y="118868"/>
                  </a:cubicBezTo>
                  <a:cubicBezTo>
                    <a:pt x="32427" y="119925"/>
                    <a:pt x="33220" y="120752"/>
                    <a:pt x="33385" y="122008"/>
                  </a:cubicBezTo>
                  <a:cubicBezTo>
                    <a:pt x="33517" y="123165"/>
                    <a:pt x="32989" y="124387"/>
                    <a:pt x="34013" y="125313"/>
                  </a:cubicBezTo>
                  <a:cubicBezTo>
                    <a:pt x="34311" y="125547"/>
                    <a:pt x="34626" y="125630"/>
                    <a:pt x="34953" y="125630"/>
                  </a:cubicBezTo>
                  <a:cubicBezTo>
                    <a:pt x="35641" y="125630"/>
                    <a:pt x="36381" y="125260"/>
                    <a:pt x="37120" y="125148"/>
                  </a:cubicBezTo>
                  <a:cubicBezTo>
                    <a:pt x="38674" y="124883"/>
                    <a:pt x="40723" y="124718"/>
                    <a:pt x="42045" y="123726"/>
                  </a:cubicBezTo>
                  <a:cubicBezTo>
                    <a:pt x="42905" y="122999"/>
                    <a:pt x="43368" y="121842"/>
                    <a:pt x="44161" y="120917"/>
                  </a:cubicBezTo>
                  <a:cubicBezTo>
                    <a:pt x="45020" y="120024"/>
                    <a:pt x="45946" y="119363"/>
                    <a:pt x="46408" y="118107"/>
                  </a:cubicBezTo>
                  <a:cubicBezTo>
                    <a:pt x="46706" y="117281"/>
                    <a:pt x="46640" y="116223"/>
                    <a:pt x="46937" y="115397"/>
                  </a:cubicBezTo>
                  <a:cubicBezTo>
                    <a:pt x="47433" y="114240"/>
                    <a:pt x="48524" y="114240"/>
                    <a:pt x="49383" y="113414"/>
                  </a:cubicBezTo>
                  <a:cubicBezTo>
                    <a:pt x="50011" y="112686"/>
                    <a:pt x="50077" y="111860"/>
                    <a:pt x="49912" y="110769"/>
                  </a:cubicBezTo>
                  <a:cubicBezTo>
                    <a:pt x="49747" y="109712"/>
                    <a:pt x="49218" y="108786"/>
                    <a:pt x="49681" y="107728"/>
                  </a:cubicBezTo>
                  <a:cubicBezTo>
                    <a:pt x="50077" y="106737"/>
                    <a:pt x="51333" y="105910"/>
                    <a:pt x="52193" y="105349"/>
                  </a:cubicBezTo>
                  <a:cubicBezTo>
                    <a:pt x="53350" y="104522"/>
                    <a:pt x="54837" y="103762"/>
                    <a:pt x="55366" y="102374"/>
                  </a:cubicBezTo>
                  <a:cubicBezTo>
                    <a:pt x="55829" y="101283"/>
                    <a:pt x="55300" y="100225"/>
                    <a:pt x="55135" y="99068"/>
                  </a:cubicBezTo>
                  <a:cubicBezTo>
                    <a:pt x="55069" y="97912"/>
                    <a:pt x="55234" y="96920"/>
                    <a:pt x="54903" y="95862"/>
                  </a:cubicBezTo>
                  <a:cubicBezTo>
                    <a:pt x="54441" y="94606"/>
                    <a:pt x="54441" y="94375"/>
                    <a:pt x="54507" y="93119"/>
                  </a:cubicBezTo>
                  <a:cubicBezTo>
                    <a:pt x="54606" y="90805"/>
                    <a:pt x="53746" y="88425"/>
                    <a:pt x="56225" y="87103"/>
                  </a:cubicBezTo>
                  <a:lnTo>
                    <a:pt x="56159" y="87037"/>
                  </a:lnTo>
                  <a:cubicBezTo>
                    <a:pt x="57250" y="86211"/>
                    <a:pt x="57878" y="85120"/>
                    <a:pt x="58804" y="84293"/>
                  </a:cubicBezTo>
                  <a:cubicBezTo>
                    <a:pt x="59729" y="83467"/>
                    <a:pt x="60919" y="82806"/>
                    <a:pt x="61679" y="81814"/>
                  </a:cubicBezTo>
                  <a:cubicBezTo>
                    <a:pt x="63266" y="79930"/>
                    <a:pt x="64191" y="77055"/>
                    <a:pt x="65051" y="74642"/>
                  </a:cubicBezTo>
                  <a:cubicBezTo>
                    <a:pt x="65282" y="73815"/>
                    <a:pt x="66075" y="71766"/>
                    <a:pt x="64588" y="71502"/>
                  </a:cubicBezTo>
                  <a:cubicBezTo>
                    <a:pt x="64572" y="71500"/>
                    <a:pt x="64555" y="71499"/>
                    <a:pt x="64539" y="71499"/>
                  </a:cubicBezTo>
                  <a:cubicBezTo>
                    <a:pt x="63836" y="71499"/>
                    <a:pt x="62618" y="72826"/>
                    <a:pt x="61778" y="72923"/>
                  </a:cubicBezTo>
                  <a:cubicBezTo>
                    <a:pt x="61306" y="72962"/>
                    <a:pt x="60646" y="73013"/>
                    <a:pt x="60029" y="73013"/>
                  </a:cubicBezTo>
                  <a:cubicBezTo>
                    <a:pt x="59610" y="73013"/>
                    <a:pt x="59210" y="72990"/>
                    <a:pt x="58903" y="72923"/>
                  </a:cubicBezTo>
                  <a:cubicBezTo>
                    <a:pt x="57184" y="72592"/>
                    <a:pt x="57713" y="71766"/>
                    <a:pt x="57316" y="70444"/>
                  </a:cubicBezTo>
                  <a:cubicBezTo>
                    <a:pt x="56853" y="68692"/>
                    <a:pt x="54606" y="68527"/>
                    <a:pt x="53746" y="67139"/>
                  </a:cubicBezTo>
                  <a:cubicBezTo>
                    <a:pt x="53284" y="66477"/>
                    <a:pt x="53647" y="65420"/>
                    <a:pt x="53184" y="64593"/>
                  </a:cubicBezTo>
                  <a:cubicBezTo>
                    <a:pt x="52556" y="63668"/>
                    <a:pt x="51962" y="63668"/>
                    <a:pt x="51631" y="62511"/>
                  </a:cubicBezTo>
                  <a:cubicBezTo>
                    <a:pt x="51466" y="61685"/>
                    <a:pt x="51631" y="60792"/>
                    <a:pt x="51400" y="59966"/>
                  </a:cubicBezTo>
                  <a:cubicBezTo>
                    <a:pt x="51168" y="58809"/>
                    <a:pt x="50375" y="58478"/>
                    <a:pt x="49681" y="57652"/>
                  </a:cubicBezTo>
                  <a:cubicBezTo>
                    <a:pt x="49053" y="56727"/>
                    <a:pt x="48821" y="55834"/>
                    <a:pt x="48425" y="54776"/>
                  </a:cubicBezTo>
                  <a:cubicBezTo>
                    <a:pt x="48127" y="53851"/>
                    <a:pt x="47334" y="53025"/>
                    <a:pt x="47202" y="52033"/>
                  </a:cubicBezTo>
                  <a:cubicBezTo>
                    <a:pt x="47239" y="52022"/>
                    <a:pt x="47281" y="52016"/>
                    <a:pt x="47329" y="52016"/>
                  </a:cubicBezTo>
                  <a:cubicBezTo>
                    <a:pt x="47964" y="52016"/>
                    <a:pt x="49482" y="52986"/>
                    <a:pt x="49912" y="53355"/>
                  </a:cubicBezTo>
                  <a:cubicBezTo>
                    <a:pt x="50705" y="54182"/>
                    <a:pt x="51333" y="55900"/>
                    <a:pt x="51862" y="56991"/>
                  </a:cubicBezTo>
                  <a:cubicBezTo>
                    <a:pt x="52325" y="57884"/>
                    <a:pt x="53118" y="59040"/>
                    <a:pt x="53350" y="60032"/>
                  </a:cubicBezTo>
                  <a:cubicBezTo>
                    <a:pt x="53581" y="61288"/>
                    <a:pt x="53052" y="61784"/>
                    <a:pt x="54209" y="62610"/>
                  </a:cubicBezTo>
                  <a:cubicBezTo>
                    <a:pt x="54672" y="62941"/>
                    <a:pt x="55135" y="62941"/>
                    <a:pt x="55630" y="63437"/>
                  </a:cubicBezTo>
                  <a:cubicBezTo>
                    <a:pt x="55928" y="63767"/>
                    <a:pt x="56159" y="64329"/>
                    <a:pt x="56391" y="64726"/>
                  </a:cubicBezTo>
                  <a:cubicBezTo>
                    <a:pt x="57019" y="65717"/>
                    <a:pt x="57647" y="66709"/>
                    <a:pt x="57878" y="67965"/>
                  </a:cubicBezTo>
                  <a:cubicBezTo>
                    <a:pt x="57944" y="68857"/>
                    <a:pt x="57581" y="70014"/>
                    <a:pt x="58572" y="70345"/>
                  </a:cubicBezTo>
                  <a:cubicBezTo>
                    <a:pt x="58664" y="70373"/>
                    <a:pt x="58766" y="70386"/>
                    <a:pt x="58876" y="70386"/>
                  </a:cubicBezTo>
                  <a:cubicBezTo>
                    <a:pt x="59790" y="70386"/>
                    <a:pt x="61236" y="69501"/>
                    <a:pt x="61944" y="69353"/>
                  </a:cubicBezTo>
                  <a:cubicBezTo>
                    <a:pt x="63431" y="69023"/>
                    <a:pt x="64985" y="69287"/>
                    <a:pt x="65910" y="67965"/>
                  </a:cubicBezTo>
                  <a:cubicBezTo>
                    <a:pt x="66703" y="66973"/>
                    <a:pt x="67001" y="66312"/>
                    <a:pt x="68026" y="65486"/>
                  </a:cubicBezTo>
                  <a:cubicBezTo>
                    <a:pt x="68951" y="64825"/>
                    <a:pt x="69910" y="64065"/>
                    <a:pt x="70769" y="63271"/>
                  </a:cubicBezTo>
                  <a:cubicBezTo>
                    <a:pt x="71364" y="62676"/>
                    <a:pt x="72852" y="60958"/>
                    <a:pt x="72852" y="59966"/>
                  </a:cubicBezTo>
                  <a:cubicBezTo>
                    <a:pt x="72852" y="58478"/>
                    <a:pt x="70604" y="58148"/>
                    <a:pt x="69744" y="57388"/>
                  </a:cubicBezTo>
                  <a:cubicBezTo>
                    <a:pt x="69106" y="56774"/>
                    <a:pt x="69033" y="55849"/>
                    <a:pt x="68522" y="55849"/>
                  </a:cubicBezTo>
                  <a:cubicBezTo>
                    <a:pt x="68346" y="55849"/>
                    <a:pt x="68117" y="55959"/>
                    <a:pt x="67794" y="56231"/>
                  </a:cubicBezTo>
                  <a:cubicBezTo>
                    <a:pt x="67092" y="56904"/>
                    <a:pt x="67063" y="57939"/>
                    <a:pt x="66103" y="57939"/>
                  </a:cubicBezTo>
                  <a:cubicBezTo>
                    <a:pt x="65979" y="57939"/>
                    <a:pt x="65838" y="57922"/>
                    <a:pt x="65679" y="57884"/>
                  </a:cubicBezTo>
                  <a:cubicBezTo>
                    <a:pt x="65381" y="57817"/>
                    <a:pt x="64423" y="56991"/>
                    <a:pt x="64258" y="56661"/>
                  </a:cubicBezTo>
                  <a:cubicBezTo>
                    <a:pt x="63894" y="55999"/>
                    <a:pt x="64423" y="55669"/>
                    <a:pt x="64191" y="55008"/>
                  </a:cubicBezTo>
                  <a:cubicBezTo>
                    <a:pt x="63894" y="54413"/>
                    <a:pt x="62704" y="54347"/>
                    <a:pt x="62241" y="53851"/>
                  </a:cubicBezTo>
                  <a:cubicBezTo>
                    <a:pt x="61712" y="53355"/>
                    <a:pt x="61448" y="52430"/>
                    <a:pt x="61217" y="51802"/>
                  </a:cubicBezTo>
                  <a:lnTo>
                    <a:pt x="61084" y="51537"/>
                  </a:lnTo>
                  <a:cubicBezTo>
                    <a:pt x="61223" y="50814"/>
                    <a:pt x="61569" y="50550"/>
                    <a:pt x="61962" y="50550"/>
                  </a:cubicBezTo>
                  <a:cubicBezTo>
                    <a:pt x="62415" y="50550"/>
                    <a:pt x="62930" y="50899"/>
                    <a:pt x="63266" y="51306"/>
                  </a:cubicBezTo>
                  <a:cubicBezTo>
                    <a:pt x="64191" y="52430"/>
                    <a:pt x="64191" y="53190"/>
                    <a:pt x="65514" y="53785"/>
                  </a:cubicBezTo>
                  <a:cubicBezTo>
                    <a:pt x="66420" y="54160"/>
                    <a:pt x="67444" y="54683"/>
                    <a:pt x="68392" y="54683"/>
                  </a:cubicBezTo>
                  <a:cubicBezTo>
                    <a:pt x="68446" y="54683"/>
                    <a:pt x="68500" y="54681"/>
                    <a:pt x="68555" y="54677"/>
                  </a:cubicBezTo>
                  <a:cubicBezTo>
                    <a:pt x="68985" y="54601"/>
                    <a:pt x="69221" y="54119"/>
                    <a:pt x="69649" y="54119"/>
                  </a:cubicBezTo>
                  <a:cubicBezTo>
                    <a:pt x="69780" y="54119"/>
                    <a:pt x="69930" y="54164"/>
                    <a:pt x="70108" y="54281"/>
                  </a:cubicBezTo>
                  <a:cubicBezTo>
                    <a:pt x="70670" y="54677"/>
                    <a:pt x="70372" y="55272"/>
                    <a:pt x="70670" y="55669"/>
                  </a:cubicBezTo>
                  <a:cubicBezTo>
                    <a:pt x="71038" y="56019"/>
                    <a:pt x="71610" y="56091"/>
                    <a:pt x="72194" y="56091"/>
                  </a:cubicBezTo>
                  <a:cubicBezTo>
                    <a:pt x="72601" y="56091"/>
                    <a:pt x="73014" y="56056"/>
                    <a:pt x="73368" y="56056"/>
                  </a:cubicBezTo>
                  <a:cubicBezTo>
                    <a:pt x="73465" y="56056"/>
                    <a:pt x="73558" y="56059"/>
                    <a:pt x="73645" y="56066"/>
                  </a:cubicBezTo>
                  <a:cubicBezTo>
                    <a:pt x="74405" y="56165"/>
                    <a:pt x="75264" y="56561"/>
                    <a:pt x="75992" y="56561"/>
                  </a:cubicBezTo>
                  <a:cubicBezTo>
                    <a:pt x="76936" y="56561"/>
                    <a:pt x="77830" y="55971"/>
                    <a:pt x="78757" y="55971"/>
                  </a:cubicBezTo>
                  <a:cubicBezTo>
                    <a:pt x="79128" y="55971"/>
                    <a:pt x="79505" y="56066"/>
                    <a:pt x="79892" y="56330"/>
                  </a:cubicBezTo>
                  <a:cubicBezTo>
                    <a:pt x="80586" y="56892"/>
                    <a:pt x="80652" y="58049"/>
                    <a:pt x="81280" y="58875"/>
                  </a:cubicBezTo>
                  <a:cubicBezTo>
                    <a:pt x="81512" y="59140"/>
                    <a:pt x="81743" y="59140"/>
                    <a:pt x="81974" y="59371"/>
                  </a:cubicBezTo>
                  <a:cubicBezTo>
                    <a:pt x="82074" y="59635"/>
                    <a:pt x="81908" y="60032"/>
                    <a:pt x="81974" y="60197"/>
                  </a:cubicBezTo>
                  <a:cubicBezTo>
                    <a:pt x="82371" y="60858"/>
                    <a:pt x="82536" y="61189"/>
                    <a:pt x="83230" y="61288"/>
                  </a:cubicBezTo>
                  <a:cubicBezTo>
                    <a:pt x="83389" y="61314"/>
                    <a:pt x="83518" y="61326"/>
                    <a:pt x="83621" y="61326"/>
                  </a:cubicBezTo>
                  <a:cubicBezTo>
                    <a:pt x="84447" y="61326"/>
                    <a:pt x="83730" y="60579"/>
                    <a:pt x="84553" y="60197"/>
                  </a:cubicBezTo>
                  <a:cubicBezTo>
                    <a:pt x="84724" y="60114"/>
                    <a:pt x="84864" y="60078"/>
                    <a:pt x="84978" y="60078"/>
                  </a:cubicBezTo>
                  <a:cubicBezTo>
                    <a:pt x="85547" y="60078"/>
                    <a:pt x="85478" y="60986"/>
                    <a:pt x="85478" y="61619"/>
                  </a:cubicBezTo>
                  <a:cubicBezTo>
                    <a:pt x="85478" y="62346"/>
                    <a:pt x="85114" y="63172"/>
                    <a:pt x="85181" y="63899"/>
                  </a:cubicBezTo>
                  <a:cubicBezTo>
                    <a:pt x="85247" y="64891"/>
                    <a:pt x="85974" y="65221"/>
                    <a:pt x="86337" y="66147"/>
                  </a:cubicBezTo>
                  <a:cubicBezTo>
                    <a:pt x="86833" y="66973"/>
                    <a:pt x="86437" y="67866"/>
                    <a:pt x="86833" y="68791"/>
                  </a:cubicBezTo>
                  <a:cubicBezTo>
                    <a:pt x="87131" y="69684"/>
                    <a:pt x="87924" y="70179"/>
                    <a:pt x="88222" y="71171"/>
                  </a:cubicBezTo>
                  <a:cubicBezTo>
                    <a:pt x="88783" y="72758"/>
                    <a:pt x="89378" y="73981"/>
                    <a:pt x="90106" y="75468"/>
                  </a:cubicBezTo>
                  <a:lnTo>
                    <a:pt x="90006" y="75204"/>
                  </a:lnTo>
                  <a:lnTo>
                    <a:pt x="90006" y="75204"/>
                  </a:lnTo>
                  <a:cubicBezTo>
                    <a:pt x="90187" y="75492"/>
                    <a:pt x="90375" y="75605"/>
                    <a:pt x="90561" y="75605"/>
                  </a:cubicBezTo>
                  <a:cubicBezTo>
                    <a:pt x="91124" y="75605"/>
                    <a:pt x="91683" y="74568"/>
                    <a:pt x="92056" y="74146"/>
                  </a:cubicBezTo>
                  <a:cubicBezTo>
                    <a:pt x="92981" y="72989"/>
                    <a:pt x="92519" y="72989"/>
                    <a:pt x="92585" y="71436"/>
                  </a:cubicBezTo>
                  <a:cubicBezTo>
                    <a:pt x="92651" y="70279"/>
                    <a:pt x="92915" y="69023"/>
                    <a:pt x="92981" y="67866"/>
                  </a:cubicBezTo>
                  <a:cubicBezTo>
                    <a:pt x="93047" y="66477"/>
                    <a:pt x="93907" y="66147"/>
                    <a:pt x="94865" y="65221"/>
                  </a:cubicBezTo>
                  <a:cubicBezTo>
                    <a:pt x="95626" y="64428"/>
                    <a:pt x="96815" y="63767"/>
                    <a:pt x="97410" y="62775"/>
                  </a:cubicBezTo>
                  <a:cubicBezTo>
                    <a:pt x="98204" y="61619"/>
                    <a:pt x="98038" y="61189"/>
                    <a:pt x="99228" y="60363"/>
                  </a:cubicBezTo>
                  <a:cubicBezTo>
                    <a:pt x="99780" y="59969"/>
                    <a:pt x="100727" y="59325"/>
                    <a:pt x="101557" y="59325"/>
                  </a:cubicBezTo>
                  <a:cubicBezTo>
                    <a:pt x="101772" y="59325"/>
                    <a:pt x="101980" y="59368"/>
                    <a:pt x="102170" y="59470"/>
                  </a:cubicBezTo>
                  <a:cubicBezTo>
                    <a:pt x="102897" y="59801"/>
                    <a:pt x="102501" y="60032"/>
                    <a:pt x="102798" y="60528"/>
                  </a:cubicBezTo>
                  <a:cubicBezTo>
                    <a:pt x="103195" y="61123"/>
                    <a:pt x="103426" y="61354"/>
                    <a:pt x="103988" y="61850"/>
                  </a:cubicBezTo>
                  <a:cubicBezTo>
                    <a:pt x="104914" y="62775"/>
                    <a:pt x="105310" y="63602"/>
                    <a:pt x="105608" y="64924"/>
                  </a:cubicBezTo>
                  <a:cubicBezTo>
                    <a:pt x="105773" y="65750"/>
                    <a:pt x="105542" y="67304"/>
                    <a:pt x="106632" y="67304"/>
                  </a:cubicBezTo>
                  <a:cubicBezTo>
                    <a:pt x="107578" y="67304"/>
                    <a:pt x="107567" y="65614"/>
                    <a:pt x="108235" y="65614"/>
                  </a:cubicBezTo>
                  <a:cubicBezTo>
                    <a:pt x="108291" y="65614"/>
                    <a:pt x="108351" y="65626"/>
                    <a:pt x="108417" y="65651"/>
                  </a:cubicBezTo>
                  <a:cubicBezTo>
                    <a:pt x="108880" y="65916"/>
                    <a:pt x="109277" y="68130"/>
                    <a:pt x="109508" y="68692"/>
                  </a:cubicBezTo>
                  <a:cubicBezTo>
                    <a:pt x="110368" y="70510"/>
                    <a:pt x="110764" y="72262"/>
                    <a:pt x="110698" y="74311"/>
                  </a:cubicBezTo>
                  <a:cubicBezTo>
                    <a:pt x="110698" y="75303"/>
                    <a:pt x="110467" y="76063"/>
                    <a:pt x="110830" y="76955"/>
                  </a:cubicBezTo>
                  <a:cubicBezTo>
                    <a:pt x="111326" y="77848"/>
                    <a:pt x="112252" y="78674"/>
                    <a:pt x="112780" y="79666"/>
                  </a:cubicBezTo>
                  <a:cubicBezTo>
                    <a:pt x="113276" y="80591"/>
                    <a:pt x="113574" y="81814"/>
                    <a:pt x="114268" y="82575"/>
                  </a:cubicBezTo>
                  <a:cubicBezTo>
                    <a:pt x="114750" y="83131"/>
                    <a:pt x="115305" y="83552"/>
                    <a:pt x="115687" y="83552"/>
                  </a:cubicBezTo>
                  <a:cubicBezTo>
                    <a:pt x="115987" y="83552"/>
                    <a:pt x="116181" y="83294"/>
                    <a:pt x="116152" y="82641"/>
                  </a:cubicBezTo>
                  <a:cubicBezTo>
                    <a:pt x="116053" y="81748"/>
                    <a:pt x="115821" y="80162"/>
                    <a:pt x="115590" y="79335"/>
                  </a:cubicBezTo>
                  <a:cubicBezTo>
                    <a:pt x="115226" y="78178"/>
                    <a:pt x="113970" y="77947"/>
                    <a:pt x="113177" y="77022"/>
                  </a:cubicBezTo>
                  <a:cubicBezTo>
                    <a:pt x="111326" y="75138"/>
                    <a:pt x="111161" y="73915"/>
                    <a:pt x="111458" y="71336"/>
                  </a:cubicBezTo>
                  <a:cubicBezTo>
                    <a:pt x="111595" y="70421"/>
                    <a:pt x="111789" y="70068"/>
                    <a:pt x="112169" y="70068"/>
                  </a:cubicBezTo>
                  <a:cubicBezTo>
                    <a:pt x="112433" y="70068"/>
                    <a:pt x="112788" y="70239"/>
                    <a:pt x="113276" y="70510"/>
                  </a:cubicBezTo>
                  <a:cubicBezTo>
                    <a:pt x="114598" y="71270"/>
                    <a:pt x="114830" y="71601"/>
                    <a:pt x="115458" y="72758"/>
                  </a:cubicBezTo>
                  <a:cubicBezTo>
                    <a:pt x="115590" y="73088"/>
                    <a:pt x="116086" y="73485"/>
                    <a:pt x="116218" y="73749"/>
                  </a:cubicBezTo>
                  <a:cubicBezTo>
                    <a:pt x="116317" y="73981"/>
                    <a:pt x="116449" y="75138"/>
                    <a:pt x="116615" y="75204"/>
                  </a:cubicBezTo>
                  <a:cubicBezTo>
                    <a:pt x="116797" y="75353"/>
                    <a:pt x="116965" y="75416"/>
                    <a:pt x="117122" y="75416"/>
                  </a:cubicBezTo>
                  <a:cubicBezTo>
                    <a:pt x="117758" y="75416"/>
                    <a:pt x="118193" y="74379"/>
                    <a:pt x="118565" y="73981"/>
                  </a:cubicBezTo>
                  <a:cubicBezTo>
                    <a:pt x="119358" y="72989"/>
                    <a:pt x="120515" y="72659"/>
                    <a:pt x="120746" y="71336"/>
                  </a:cubicBezTo>
                  <a:cubicBezTo>
                    <a:pt x="120912" y="70345"/>
                    <a:pt x="120680" y="68461"/>
                    <a:pt x="120218" y="67700"/>
                  </a:cubicBezTo>
                  <a:cubicBezTo>
                    <a:pt x="119193" y="65982"/>
                    <a:pt x="115458" y="63668"/>
                    <a:pt x="117177" y="61288"/>
                  </a:cubicBezTo>
                  <a:cubicBezTo>
                    <a:pt x="117559" y="60742"/>
                    <a:pt x="118111" y="60497"/>
                    <a:pt x="118674" y="60497"/>
                  </a:cubicBezTo>
                  <a:cubicBezTo>
                    <a:pt x="119133" y="60497"/>
                    <a:pt x="119600" y="60660"/>
                    <a:pt x="119986" y="60958"/>
                  </a:cubicBezTo>
                  <a:cubicBezTo>
                    <a:pt x="120238" y="61097"/>
                    <a:pt x="120111" y="61945"/>
                    <a:pt x="120685" y="61945"/>
                  </a:cubicBezTo>
                  <a:cubicBezTo>
                    <a:pt x="120790" y="61945"/>
                    <a:pt x="120918" y="61917"/>
                    <a:pt x="121077" y="61850"/>
                  </a:cubicBezTo>
                  <a:cubicBezTo>
                    <a:pt x="121308" y="61784"/>
                    <a:pt x="121308" y="60858"/>
                    <a:pt x="121705" y="60627"/>
                  </a:cubicBezTo>
                  <a:cubicBezTo>
                    <a:pt x="122002" y="60363"/>
                    <a:pt x="122564" y="60528"/>
                    <a:pt x="122862" y="60363"/>
                  </a:cubicBezTo>
                  <a:cubicBezTo>
                    <a:pt x="123490" y="60131"/>
                    <a:pt x="123721" y="59470"/>
                    <a:pt x="124415" y="59371"/>
                  </a:cubicBezTo>
                  <a:lnTo>
                    <a:pt x="124250" y="59371"/>
                  </a:lnTo>
                  <a:cubicBezTo>
                    <a:pt x="128084" y="58710"/>
                    <a:pt x="128878" y="54016"/>
                    <a:pt x="129109" y="50711"/>
                  </a:cubicBezTo>
                  <a:cubicBezTo>
                    <a:pt x="127622" y="50645"/>
                    <a:pt x="128779" y="49885"/>
                    <a:pt x="128712" y="49157"/>
                  </a:cubicBezTo>
                  <a:cubicBezTo>
                    <a:pt x="128646" y="48562"/>
                    <a:pt x="127324" y="47240"/>
                    <a:pt x="126927" y="46744"/>
                  </a:cubicBezTo>
                  <a:cubicBezTo>
                    <a:pt x="126531" y="46249"/>
                    <a:pt x="125275" y="45191"/>
                    <a:pt x="125110" y="44596"/>
                  </a:cubicBezTo>
                  <a:cubicBezTo>
                    <a:pt x="124977" y="43604"/>
                    <a:pt x="126299" y="42943"/>
                    <a:pt x="126828" y="42381"/>
                  </a:cubicBezTo>
                  <a:cubicBezTo>
                    <a:pt x="126592" y="42125"/>
                    <a:pt x="126315" y="42043"/>
                    <a:pt x="126016" y="42043"/>
                  </a:cubicBezTo>
                  <a:cubicBezTo>
                    <a:pt x="125501" y="42043"/>
                    <a:pt x="124924" y="42286"/>
                    <a:pt x="124393" y="42286"/>
                  </a:cubicBezTo>
                  <a:cubicBezTo>
                    <a:pt x="124241" y="42286"/>
                    <a:pt x="124094" y="42267"/>
                    <a:pt x="123953" y="42216"/>
                  </a:cubicBezTo>
                  <a:cubicBezTo>
                    <a:pt x="123556" y="42051"/>
                    <a:pt x="122002" y="40828"/>
                    <a:pt x="122002" y="40398"/>
                  </a:cubicBezTo>
                  <a:cubicBezTo>
                    <a:pt x="122002" y="39847"/>
                    <a:pt x="123941" y="38248"/>
                    <a:pt x="124546" y="38248"/>
                  </a:cubicBezTo>
                  <a:cubicBezTo>
                    <a:pt x="124558" y="38248"/>
                    <a:pt x="124570" y="38248"/>
                    <a:pt x="124581" y="38250"/>
                  </a:cubicBezTo>
                  <a:cubicBezTo>
                    <a:pt x="125837" y="38514"/>
                    <a:pt x="124415" y="40167"/>
                    <a:pt x="125506" y="40563"/>
                  </a:cubicBezTo>
                  <a:cubicBezTo>
                    <a:pt x="125621" y="40606"/>
                    <a:pt x="125727" y="40625"/>
                    <a:pt x="125826" y="40625"/>
                  </a:cubicBezTo>
                  <a:cubicBezTo>
                    <a:pt x="126561" y="40625"/>
                    <a:pt x="126931" y="39596"/>
                    <a:pt x="127531" y="39596"/>
                  </a:cubicBezTo>
                  <a:cubicBezTo>
                    <a:pt x="127790" y="39596"/>
                    <a:pt x="128090" y="39787"/>
                    <a:pt x="128481" y="40332"/>
                  </a:cubicBezTo>
                  <a:cubicBezTo>
                    <a:pt x="128878" y="40828"/>
                    <a:pt x="128547" y="40993"/>
                    <a:pt x="129175" y="41555"/>
                  </a:cubicBezTo>
                  <a:cubicBezTo>
                    <a:pt x="129638" y="41952"/>
                    <a:pt x="130035" y="41886"/>
                    <a:pt x="130431" y="42547"/>
                  </a:cubicBezTo>
                  <a:cubicBezTo>
                    <a:pt x="130960" y="43439"/>
                    <a:pt x="130663" y="44265"/>
                    <a:pt x="130960" y="45092"/>
                  </a:cubicBezTo>
                  <a:cubicBezTo>
                    <a:pt x="131191" y="45852"/>
                    <a:pt x="131059" y="45852"/>
                    <a:pt x="131919" y="45852"/>
                  </a:cubicBezTo>
                  <a:cubicBezTo>
                    <a:pt x="132051" y="45852"/>
                    <a:pt x="133142" y="45422"/>
                    <a:pt x="133307" y="45356"/>
                  </a:cubicBezTo>
                  <a:cubicBezTo>
                    <a:pt x="135885" y="43307"/>
                    <a:pt x="130894" y="41654"/>
                    <a:pt x="130497" y="40002"/>
                  </a:cubicBezTo>
                  <a:cubicBezTo>
                    <a:pt x="130332" y="38911"/>
                    <a:pt x="131357" y="38580"/>
                    <a:pt x="131423" y="37522"/>
                  </a:cubicBezTo>
                  <a:cubicBezTo>
                    <a:pt x="131507" y="36681"/>
                    <a:pt x="130996" y="35482"/>
                    <a:pt x="131991" y="35482"/>
                  </a:cubicBezTo>
                  <a:cubicBezTo>
                    <a:pt x="132168" y="35482"/>
                    <a:pt x="132394" y="35520"/>
                    <a:pt x="132679" y="35605"/>
                  </a:cubicBezTo>
                  <a:cubicBezTo>
                    <a:pt x="133207" y="35761"/>
                    <a:pt x="133093" y="36441"/>
                    <a:pt x="133734" y="36441"/>
                  </a:cubicBezTo>
                  <a:cubicBezTo>
                    <a:pt x="133776" y="36441"/>
                    <a:pt x="133821" y="36438"/>
                    <a:pt x="133869" y="36432"/>
                  </a:cubicBezTo>
                  <a:cubicBezTo>
                    <a:pt x="134728" y="36366"/>
                    <a:pt x="134563" y="36035"/>
                    <a:pt x="134563" y="35275"/>
                  </a:cubicBezTo>
                  <a:cubicBezTo>
                    <a:pt x="134629" y="34779"/>
                    <a:pt x="134232" y="34217"/>
                    <a:pt x="134332" y="33622"/>
                  </a:cubicBezTo>
                  <a:cubicBezTo>
                    <a:pt x="134398" y="32961"/>
                    <a:pt x="134728" y="32564"/>
                    <a:pt x="134860" y="31969"/>
                  </a:cubicBezTo>
                  <a:cubicBezTo>
                    <a:pt x="135092" y="31077"/>
                    <a:pt x="135191" y="30085"/>
                    <a:pt x="135323" y="29094"/>
                  </a:cubicBezTo>
                  <a:cubicBezTo>
                    <a:pt x="135654" y="27772"/>
                    <a:pt x="135257" y="27706"/>
                    <a:pt x="134629" y="26549"/>
                  </a:cubicBezTo>
                  <a:cubicBezTo>
                    <a:pt x="133869" y="25293"/>
                    <a:pt x="133869" y="24632"/>
                    <a:pt x="132381" y="24136"/>
                  </a:cubicBezTo>
                  <a:cubicBezTo>
                    <a:pt x="131902" y="24020"/>
                    <a:pt x="131448" y="24020"/>
                    <a:pt x="131006" y="24020"/>
                  </a:cubicBezTo>
                  <a:cubicBezTo>
                    <a:pt x="130563" y="24020"/>
                    <a:pt x="130134" y="24020"/>
                    <a:pt x="129704" y="23904"/>
                  </a:cubicBezTo>
                  <a:cubicBezTo>
                    <a:pt x="129109" y="23739"/>
                    <a:pt x="129109" y="23574"/>
                    <a:pt x="128613" y="23309"/>
                  </a:cubicBezTo>
                  <a:cubicBezTo>
                    <a:pt x="128382" y="23144"/>
                    <a:pt x="127688" y="22814"/>
                    <a:pt x="127522" y="22648"/>
                  </a:cubicBezTo>
                  <a:cubicBezTo>
                    <a:pt x="126927" y="22252"/>
                    <a:pt x="127060" y="22814"/>
                    <a:pt x="126927" y="21921"/>
                  </a:cubicBezTo>
                  <a:cubicBezTo>
                    <a:pt x="126828" y="21491"/>
                    <a:pt x="127060" y="20665"/>
                    <a:pt x="127225" y="20268"/>
                  </a:cubicBezTo>
                  <a:cubicBezTo>
                    <a:pt x="127622" y="19442"/>
                    <a:pt x="128250" y="17955"/>
                    <a:pt x="129109" y="17624"/>
                  </a:cubicBezTo>
                  <a:cubicBezTo>
                    <a:pt x="129270" y="17557"/>
                    <a:pt x="129506" y="17534"/>
                    <a:pt x="129761" y="17534"/>
                  </a:cubicBezTo>
                  <a:cubicBezTo>
                    <a:pt x="130136" y="17534"/>
                    <a:pt x="130552" y="17585"/>
                    <a:pt x="130828" y="17624"/>
                  </a:cubicBezTo>
                  <a:cubicBezTo>
                    <a:pt x="131291" y="17723"/>
                    <a:pt x="131919" y="18219"/>
                    <a:pt x="132282" y="18219"/>
                  </a:cubicBezTo>
                  <a:cubicBezTo>
                    <a:pt x="132910" y="18219"/>
                    <a:pt x="133076" y="17723"/>
                    <a:pt x="133538" y="17558"/>
                  </a:cubicBezTo>
                  <a:cubicBezTo>
                    <a:pt x="133646" y="17537"/>
                    <a:pt x="133744" y="17528"/>
                    <a:pt x="133832" y="17528"/>
                  </a:cubicBezTo>
                  <a:cubicBezTo>
                    <a:pt x="134447" y="17528"/>
                    <a:pt x="134642" y="17976"/>
                    <a:pt x="135191" y="18120"/>
                  </a:cubicBezTo>
                  <a:cubicBezTo>
                    <a:pt x="135512" y="18235"/>
                    <a:pt x="135914" y="18397"/>
                    <a:pt x="136306" y="18397"/>
                  </a:cubicBezTo>
                  <a:cubicBezTo>
                    <a:pt x="136478" y="18397"/>
                    <a:pt x="136649" y="18366"/>
                    <a:pt x="136811" y="18285"/>
                  </a:cubicBezTo>
                  <a:cubicBezTo>
                    <a:pt x="137835" y="17955"/>
                    <a:pt x="137273" y="18054"/>
                    <a:pt x="137273" y="17294"/>
                  </a:cubicBezTo>
                  <a:cubicBezTo>
                    <a:pt x="137273" y="16823"/>
                    <a:pt x="137064" y="15284"/>
                    <a:pt x="137872" y="15284"/>
                  </a:cubicBezTo>
                  <a:cubicBezTo>
                    <a:pt x="138028" y="15284"/>
                    <a:pt x="138222" y="15342"/>
                    <a:pt x="138463" y="15476"/>
                  </a:cubicBezTo>
                  <a:cubicBezTo>
                    <a:pt x="138995" y="15805"/>
                    <a:pt x="139255" y="17044"/>
                    <a:pt x="139911" y="17044"/>
                  </a:cubicBezTo>
                  <a:cubicBezTo>
                    <a:pt x="140112" y="17044"/>
                    <a:pt x="140350" y="16927"/>
                    <a:pt x="140645" y="16633"/>
                  </a:cubicBezTo>
                  <a:cubicBezTo>
                    <a:pt x="141108" y="16302"/>
                    <a:pt x="140711" y="15476"/>
                    <a:pt x="141273" y="15145"/>
                  </a:cubicBezTo>
                  <a:cubicBezTo>
                    <a:pt x="141470" y="15005"/>
                    <a:pt x="141648" y="14944"/>
                    <a:pt x="141804" y="14944"/>
                  </a:cubicBezTo>
                  <a:cubicBezTo>
                    <a:pt x="142200" y="14944"/>
                    <a:pt x="142458" y="15333"/>
                    <a:pt x="142529" y="15806"/>
                  </a:cubicBezTo>
                  <a:cubicBezTo>
                    <a:pt x="142661" y="16566"/>
                    <a:pt x="141967" y="16798"/>
                    <a:pt x="141802" y="17393"/>
                  </a:cubicBezTo>
                  <a:cubicBezTo>
                    <a:pt x="141669" y="18120"/>
                    <a:pt x="142033" y="18550"/>
                    <a:pt x="141901" y="19211"/>
                  </a:cubicBezTo>
                  <a:cubicBezTo>
                    <a:pt x="141736" y="19872"/>
                    <a:pt x="140942" y="19442"/>
                    <a:pt x="141041" y="20335"/>
                  </a:cubicBezTo>
                  <a:cubicBezTo>
                    <a:pt x="141041" y="20830"/>
                    <a:pt x="141802" y="21425"/>
                    <a:pt x="142033" y="21756"/>
                  </a:cubicBezTo>
                  <a:cubicBezTo>
                    <a:pt x="142826" y="22814"/>
                    <a:pt x="143620" y="23904"/>
                    <a:pt x="144545" y="24797"/>
                  </a:cubicBezTo>
                  <a:cubicBezTo>
                    <a:pt x="144917" y="25200"/>
                    <a:pt x="146510" y="26969"/>
                    <a:pt x="147170" y="26969"/>
                  </a:cubicBezTo>
                  <a:cubicBezTo>
                    <a:pt x="147214" y="26969"/>
                    <a:pt x="147254" y="26962"/>
                    <a:pt x="147289" y="26945"/>
                  </a:cubicBezTo>
                  <a:cubicBezTo>
                    <a:pt x="148049" y="26615"/>
                    <a:pt x="147189" y="26053"/>
                    <a:pt x="147189" y="25722"/>
                  </a:cubicBezTo>
                  <a:cubicBezTo>
                    <a:pt x="147189" y="25458"/>
                    <a:pt x="147123" y="25293"/>
                    <a:pt x="147123" y="25061"/>
                  </a:cubicBezTo>
                  <a:cubicBezTo>
                    <a:pt x="147189" y="24632"/>
                    <a:pt x="147652" y="24632"/>
                    <a:pt x="147751" y="24400"/>
                  </a:cubicBezTo>
                  <a:cubicBezTo>
                    <a:pt x="147884" y="23805"/>
                    <a:pt x="147586" y="23475"/>
                    <a:pt x="147520" y="22814"/>
                  </a:cubicBezTo>
                  <a:cubicBezTo>
                    <a:pt x="147520" y="22648"/>
                    <a:pt x="148049" y="22582"/>
                    <a:pt x="148049" y="22086"/>
                  </a:cubicBezTo>
                  <a:cubicBezTo>
                    <a:pt x="147983" y="21756"/>
                    <a:pt x="147520" y="21491"/>
                    <a:pt x="147421" y="21260"/>
                  </a:cubicBezTo>
                  <a:cubicBezTo>
                    <a:pt x="147189" y="20764"/>
                    <a:pt x="147123" y="19938"/>
                    <a:pt x="146727" y="19607"/>
                  </a:cubicBezTo>
                  <a:cubicBezTo>
                    <a:pt x="146165" y="18847"/>
                    <a:pt x="145570" y="19277"/>
                    <a:pt x="144942" y="18847"/>
                  </a:cubicBezTo>
                  <a:cubicBezTo>
                    <a:pt x="143733" y="17988"/>
                    <a:pt x="144178" y="16792"/>
                    <a:pt x="145421" y="16792"/>
                  </a:cubicBezTo>
                  <a:cubicBezTo>
                    <a:pt x="145469" y="16792"/>
                    <a:pt x="145519" y="16794"/>
                    <a:pt x="145570" y="16798"/>
                  </a:cubicBezTo>
                  <a:cubicBezTo>
                    <a:pt x="146264" y="16864"/>
                    <a:pt x="146661" y="17360"/>
                    <a:pt x="147355" y="17360"/>
                  </a:cubicBezTo>
                  <a:cubicBezTo>
                    <a:pt x="147884" y="17294"/>
                    <a:pt x="148611" y="16798"/>
                    <a:pt x="149074" y="16633"/>
                  </a:cubicBezTo>
                  <a:lnTo>
                    <a:pt x="148974" y="16633"/>
                  </a:lnTo>
                  <a:cubicBezTo>
                    <a:pt x="149933" y="16038"/>
                    <a:pt x="149702" y="14980"/>
                    <a:pt x="150925" y="14749"/>
                  </a:cubicBezTo>
                  <a:cubicBezTo>
                    <a:pt x="151883" y="14583"/>
                    <a:pt x="153271" y="14980"/>
                    <a:pt x="151949" y="13757"/>
                  </a:cubicBezTo>
                  <a:cubicBezTo>
                    <a:pt x="151553" y="13261"/>
                    <a:pt x="148908" y="12435"/>
                    <a:pt x="150627" y="11509"/>
                  </a:cubicBezTo>
                  <a:cubicBezTo>
                    <a:pt x="150747" y="11445"/>
                    <a:pt x="150884" y="11417"/>
                    <a:pt x="151032" y="11417"/>
                  </a:cubicBezTo>
                  <a:cubicBezTo>
                    <a:pt x="152026" y="11417"/>
                    <a:pt x="153557" y="12679"/>
                    <a:pt x="154362" y="12765"/>
                  </a:cubicBezTo>
                  <a:cubicBezTo>
                    <a:pt x="154566" y="12806"/>
                    <a:pt x="154908" y="12884"/>
                    <a:pt x="155194" y="12884"/>
                  </a:cubicBezTo>
                  <a:cubicBezTo>
                    <a:pt x="155373" y="12884"/>
                    <a:pt x="155529" y="12854"/>
                    <a:pt x="155618" y="12765"/>
                  </a:cubicBezTo>
                  <a:cubicBezTo>
                    <a:pt x="156246" y="12104"/>
                    <a:pt x="155453" y="12005"/>
                    <a:pt x="155321" y="11509"/>
                  </a:cubicBezTo>
                  <a:cubicBezTo>
                    <a:pt x="154594" y="9956"/>
                    <a:pt x="154296" y="10286"/>
                    <a:pt x="152809" y="9956"/>
                  </a:cubicBezTo>
                  <a:cubicBezTo>
                    <a:pt x="150627" y="9394"/>
                    <a:pt x="148280" y="9295"/>
                    <a:pt x="146198" y="8468"/>
                  </a:cubicBezTo>
                  <a:cubicBezTo>
                    <a:pt x="144225" y="7802"/>
                    <a:pt x="141219" y="6705"/>
                    <a:pt x="138777" y="6705"/>
                  </a:cubicBezTo>
                  <a:cubicBezTo>
                    <a:pt x="138192" y="6705"/>
                    <a:pt x="137639" y="6768"/>
                    <a:pt x="137141" y="6915"/>
                  </a:cubicBezTo>
                  <a:cubicBezTo>
                    <a:pt x="137306" y="7245"/>
                    <a:pt x="137538" y="7741"/>
                    <a:pt x="137670" y="7973"/>
                  </a:cubicBezTo>
                  <a:cubicBezTo>
                    <a:pt x="137520" y="8047"/>
                    <a:pt x="137369" y="8079"/>
                    <a:pt x="137216" y="8079"/>
                  </a:cubicBezTo>
                  <a:cubicBezTo>
                    <a:pt x="136490" y="8079"/>
                    <a:pt x="135735" y="7365"/>
                    <a:pt x="135026" y="7146"/>
                  </a:cubicBezTo>
                  <a:cubicBezTo>
                    <a:pt x="134664" y="7074"/>
                    <a:pt x="134276" y="7047"/>
                    <a:pt x="133878" y="7047"/>
                  </a:cubicBezTo>
                  <a:cubicBezTo>
                    <a:pt x="133005" y="7047"/>
                    <a:pt x="132085" y="7177"/>
                    <a:pt x="131291" y="7245"/>
                  </a:cubicBezTo>
                  <a:cubicBezTo>
                    <a:pt x="129968" y="7245"/>
                    <a:pt x="129506" y="6915"/>
                    <a:pt x="128250" y="6419"/>
                  </a:cubicBezTo>
                  <a:cubicBezTo>
                    <a:pt x="127704" y="6204"/>
                    <a:pt x="127060" y="6163"/>
                    <a:pt x="126407" y="6163"/>
                  </a:cubicBezTo>
                  <a:cubicBezTo>
                    <a:pt x="125999" y="6163"/>
                    <a:pt x="125588" y="6179"/>
                    <a:pt x="125195" y="6179"/>
                  </a:cubicBezTo>
                  <a:cubicBezTo>
                    <a:pt x="124960" y="6179"/>
                    <a:pt x="124731" y="6173"/>
                    <a:pt x="124515" y="6155"/>
                  </a:cubicBezTo>
                  <a:cubicBezTo>
                    <a:pt x="122796" y="6155"/>
                    <a:pt x="122168" y="6088"/>
                    <a:pt x="120746" y="5163"/>
                  </a:cubicBezTo>
                  <a:cubicBezTo>
                    <a:pt x="119397" y="4337"/>
                    <a:pt x="118139" y="4268"/>
                    <a:pt x="116724" y="4268"/>
                  </a:cubicBezTo>
                  <a:cubicBezTo>
                    <a:pt x="116441" y="4268"/>
                    <a:pt x="116152" y="4270"/>
                    <a:pt x="115854" y="4270"/>
                  </a:cubicBezTo>
                  <a:cubicBezTo>
                    <a:pt x="115450" y="4270"/>
                    <a:pt x="114921" y="4212"/>
                    <a:pt x="114409" y="4212"/>
                  </a:cubicBezTo>
                  <a:cubicBezTo>
                    <a:pt x="113833" y="4212"/>
                    <a:pt x="113278" y="4286"/>
                    <a:pt x="112946" y="4601"/>
                  </a:cubicBezTo>
                  <a:cubicBezTo>
                    <a:pt x="112252" y="5163"/>
                    <a:pt x="113045" y="5593"/>
                    <a:pt x="111954" y="5824"/>
                  </a:cubicBezTo>
                  <a:cubicBezTo>
                    <a:pt x="111889" y="5837"/>
                    <a:pt x="111821" y="5843"/>
                    <a:pt x="111751" y="5843"/>
                  </a:cubicBezTo>
                  <a:cubicBezTo>
                    <a:pt x="111281" y="5843"/>
                    <a:pt x="110704" y="5593"/>
                    <a:pt x="110301" y="5593"/>
                  </a:cubicBezTo>
                  <a:cubicBezTo>
                    <a:pt x="109277" y="5593"/>
                    <a:pt x="109442" y="5989"/>
                    <a:pt x="108682" y="6254"/>
                  </a:cubicBezTo>
                  <a:cubicBezTo>
                    <a:pt x="108523" y="6302"/>
                    <a:pt x="108375" y="6323"/>
                    <a:pt x="108234" y="6323"/>
                  </a:cubicBezTo>
                  <a:cubicBezTo>
                    <a:pt x="107407" y="6323"/>
                    <a:pt x="106857" y="5577"/>
                    <a:pt x="106236" y="5097"/>
                  </a:cubicBezTo>
                  <a:cubicBezTo>
                    <a:pt x="104969" y="4052"/>
                    <a:pt x="102914" y="3341"/>
                    <a:pt x="101233" y="3341"/>
                  </a:cubicBezTo>
                  <a:cubicBezTo>
                    <a:pt x="101159" y="3341"/>
                    <a:pt x="101086" y="3342"/>
                    <a:pt x="101013" y="3345"/>
                  </a:cubicBezTo>
                  <a:cubicBezTo>
                    <a:pt x="100385" y="3444"/>
                    <a:pt x="99923" y="3940"/>
                    <a:pt x="99162" y="4006"/>
                  </a:cubicBezTo>
                  <a:cubicBezTo>
                    <a:pt x="99091" y="4013"/>
                    <a:pt x="99020" y="4016"/>
                    <a:pt x="98949" y="4016"/>
                  </a:cubicBezTo>
                  <a:cubicBezTo>
                    <a:pt x="97995" y="4016"/>
                    <a:pt x="97037" y="3437"/>
                    <a:pt x="96022" y="3345"/>
                  </a:cubicBezTo>
                  <a:cubicBezTo>
                    <a:pt x="95972" y="3343"/>
                    <a:pt x="95922" y="3342"/>
                    <a:pt x="95872" y="3342"/>
                  </a:cubicBezTo>
                  <a:cubicBezTo>
                    <a:pt x="94495" y="3342"/>
                    <a:pt x="92990" y="4011"/>
                    <a:pt x="91596" y="4011"/>
                  </a:cubicBezTo>
                  <a:cubicBezTo>
                    <a:pt x="91222" y="4011"/>
                    <a:pt x="90856" y="3963"/>
                    <a:pt x="90502" y="3841"/>
                  </a:cubicBezTo>
                  <a:cubicBezTo>
                    <a:pt x="90734" y="2849"/>
                    <a:pt x="92287" y="3345"/>
                    <a:pt x="92287" y="2122"/>
                  </a:cubicBezTo>
                  <a:cubicBezTo>
                    <a:pt x="92287" y="1253"/>
                    <a:pt x="91398" y="1018"/>
                    <a:pt x="90689" y="1018"/>
                  </a:cubicBezTo>
                  <a:cubicBezTo>
                    <a:pt x="90589" y="1018"/>
                    <a:pt x="90493" y="1023"/>
                    <a:pt x="90403" y="1031"/>
                  </a:cubicBezTo>
                  <a:lnTo>
                    <a:pt x="90502" y="1031"/>
                  </a:lnTo>
                  <a:cubicBezTo>
                    <a:pt x="89721" y="1031"/>
                    <a:pt x="88994" y="1304"/>
                    <a:pt x="88347" y="1304"/>
                  </a:cubicBezTo>
                  <a:cubicBezTo>
                    <a:pt x="88282" y="1304"/>
                    <a:pt x="88219" y="1302"/>
                    <a:pt x="88155" y="1296"/>
                  </a:cubicBezTo>
                  <a:cubicBezTo>
                    <a:pt x="87461" y="1197"/>
                    <a:pt x="86437" y="800"/>
                    <a:pt x="85809" y="535"/>
                  </a:cubicBezTo>
                  <a:cubicBezTo>
                    <a:pt x="85237" y="362"/>
                    <a:pt x="84778" y="1"/>
                    <a:pt x="84220" y="1"/>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39"/>
            <p:cNvSpPr/>
            <p:nvPr/>
          </p:nvSpPr>
          <p:spPr>
            <a:xfrm>
              <a:off x="3017925" y="1042425"/>
              <a:ext cx="3906175" cy="3157475"/>
            </a:xfrm>
            <a:custGeom>
              <a:rect b="b" l="l" r="r" t="t"/>
              <a:pathLst>
                <a:path extrusionOk="0" fill="none" h="126299" w="156247">
                  <a:moveTo>
                    <a:pt x="49350" y="44226"/>
                  </a:moveTo>
                  <a:cubicBezTo>
                    <a:pt x="49119" y="45548"/>
                    <a:pt x="49582" y="46374"/>
                    <a:pt x="49119" y="47697"/>
                  </a:cubicBezTo>
                  <a:cubicBezTo>
                    <a:pt x="48821" y="48754"/>
                    <a:pt x="48987" y="49680"/>
                    <a:pt x="48028" y="49977"/>
                  </a:cubicBezTo>
                  <a:cubicBezTo>
                    <a:pt x="46871" y="50407"/>
                    <a:pt x="46243" y="49415"/>
                    <a:pt x="45318" y="49250"/>
                  </a:cubicBezTo>
                  <a:cubicBezTo>
                    <a:pt x="44128" y="49085"/>
                    <a:pt x="43731" y="50308"/>
                    <a:pt x="42508" y="49977"/>
                  </a:cubicBezTo>
                  <a:cubicBezTo>
                    <a:pt x="41550" y="49812"/>
                    <a:pt x="40327" y="49349"/>
                    <a:pt x="39467" y="48986"/>
                  </a:cubicBezTo>
                  <a:cubicBezTo>
                    <a:pt x="38376" y="48589"/>
                    <a:pt x="37649" y="47531"/>
                    <a:pt x="36492" y="47597"/>
                  </a:cubicBezTo>
                  <a:cubicBezTo>
                    <a:pt x="34774" y="47763"/>
                    <a:pt x="35468" y="48853"/>
                    <a:pt x="35005" y="49911"/>
                  </a:cubicBezTo>
                  <a:cubicBezTo>
                    <a:pt x="34311" y="51795"/>
                    <a:pt x="33385" y="49911"/>
                    <a:pt x="32361" y="49515"/>
                  </a:cubicBezTo>
                  <a:cubicBezTo>
                    <a:pt x="31964" y="49349"/>
                    <a:pt x="31501" y="49581"/>
                    <a:pt x="31204" y="49415"/>
                  </a:cubicBezTo>
                  <a:cubicBezTo>
                    <a:pt x="30642" y="49151"/>
                    <a:pt x="30708" y="48754"/>
                    <a:pt x="30344" y="48424"/>
                  </a:cubicBezTo>
                  <a:cubicBezTo>
                    <a:pt x="29386" y="47763"/>
                    <a:pt x="28295" y="48093"/>
                    <a:pt x="27369" y="47531"/>
                  </a:cubicBezTo>
                  <a:lnTo>
                    <a:pt x="27369" y="47531"/>
                  </a:lnTo>
                  <a:cubicBezTo>
                    <a:pt x="26973" y="47201"/>
                    <a:pt x="26113" y="46870"/>
                    <a:pt x="26047" y="46275"/>
                  </a:cubicBezTo>
                  <a:cubicBezTo>
                    <a:pt x="25882" y="45614"/>
                    <a:pt x="26444" y="45548"/>
                    <a:pt x="26675" y="44953"/>
                  </a:cubicBezTo>
                  <a:cubicBezTo>
                    <a:pt x="27138" y="43466"/>
                    <a:pt x="26576" y="42639"/>
                    <a:pt x="25254" y="42639"/>
                  </a:cubicBezTo>
                  <a:cubicBezTo>
                    <a:pt x="23139" y="42639"/>
                    <a:pt x="21056" y="43300"/>
                    <a:pt x="18941" y="43466"/>
                  </a:cubicBezTo>
                  <a:cubicBezTo>
                    <a:pt x="17685" y="43565"/>
                    <a:pt x="16693" y="43631"/>
                    <a:pt x="15503" y="44292"/>
                  </a:cubicBezTo>
                  <a:cubicBezTo>
                    <a:pt x="14578" y="44788"/>
                    <a:pt x="13850" y="45449"/>
                    <a:pt x="12694" y="45218"/>
                  </a:cubicBezTo>
                  <a:cubicBezTo>
                    <a:pt x="11074" y="44887"/>
                    <a:pt x="11371" y="44623"/>
                    <a:pt x="10281" y="46044"/>
                  </a:cubicBezTo>
                  <a:cubicBezTo>
                    <a:pt x="9355" y="47267"/>
                    <a:pt x="7868" y="47763"/>
                    <a:pt x="7405" y="49349"/>
                  </a:cubicBezTo>
                  <a:cubicBezTo>
                    <a:pt x="7074" y="50308"/>
                    <a:pt x="7240" y="51465"/>
                    <a:pt x="6446" y="52291"/>
                  </a:cubicBezTo>
                  <a:cubicBezTo>
                    <a:pt x="5752" y="53051"/>
                    <a:pt x="4827" y="53778"/>
                    <a:pt x="4133" y="54539"/>
                  </a:cubicBezTo>
                  <a:cubicBezTo>
                    <a:pt x="3736" y="54869"/>
                    <a:pt x="3108" y="55200"/>
                    <a:pt x="2877" y="55696"/>
                  </a:cubicBezTo>
                  <a:cubicBezTo>
                    <a:pt x="2579" y="56191"/>
                    <a:pt x="2811" y="56687"/>
                    <a:pt x="2645" y="57084"/>
                  </a:cubicBezTo>
                  <a:cubicBezTo>
                    <a:pt x="2182" y="58241"/>
                    <a:pt x="926" y="58472"/>
                    <a:pt x="596" y="59728"/>
                  </a:cubicBezTo>
                  <a:cubicBezTo>
                    <a:pt x="365" y="60885"/>
                    <a:pt x="926" y="62207"/>
                    <a:pt x="1092" y="63265"/>
                  </a:cubicBezTo>
                  <a:cubicBezTo>
                    <a:pt x="1224" y="64686"/>
                    <a:pt x="827" y="65413"/>
                    <a:pt x="530" y="66735"/>
                  </a:cubicBezTo>
                  <a:cubicBezTo>
                    <a:pt x="1" y="68983"/>
                    <a:pt x="464" y="71429"/>
                    <a:pt x="1786" y="73181"/>
                  </a:cubicBezTo>
                  <a:cubicBezTo>
                    <a:pt x="2645" y="74338"/>
                    <a:pt x="3802" y="75164"/>
                    <a:pt x="4496" y="76321"/>
                  </a:cubicBezTo>
                  <a:cubicBezTo>
                    <a:pt x="5124" y="77478"/>
                    <a:pt x="5752" y="78370"/>
                    <a:pt x="6711" y="79296"/>
                  </a:cubicBezTo>
                  <a:cubicBezTo>
                    <a:pt x="8099" y="80684"/>
                    <a:pt x="9190" y="80519"/>
                    <a:pt x="10677" y="80023"/>
                  </a:cubicBezTo>
                  <a:cubicBezTo>
                    <a:pt x="11933" y="79527"/>
                    <a:pt x="13156" y="80188"/>
                    <a:pt x="14644" y="79957"/>
                  </a:cubicBezTo>
                  <a:cubicBezTo>
                    <a:pt x="16991" y="79527"/>
                    <a:pt x="19238" y="76883"/>
                    <a:pt x="21288" y="79527"/>
                  </a:cubicBezTo>
                  <a:cubicBezTo>
                    <a:pt x="21585" y="79858"/>
                    <a:pt x="21816" y="80519"/>
                    <a:pt x="22213" y="80684"/>
                  </a:cubicBezTo>
                  <a:cubicBezTo>
                    <a:pt x="22841" y="80849"/>
                    <a:pt x="23072" y="80254"/>
                    <a:pt x="23535" y="80188"/>
                  </a:cubicBezTo>
                  <a:cubicBezTo>
                    <a:pt x="24857" y="80188"/>
                    <a:pt x="25651" y="81180"/>
                    <a:pt x="25651" y="82502"/>
                  </a:cubicBezTo>
                  <a:lnTo>
                    <a:pt x="25651" y="82667"/>
                  </a:lnTo>
                  <a:lnTo>
                    <a:pt x="25585" y="82403"/>
                  </a:lnTo>
                  <a:cubicBezTo>
                    <a:pt x="25717" y="84882"/>
                    <a:pt x="23767" y="86469"/>
                    <a:pt x="25419" y="88584"/>
                  </a:cubicBezTo>
                  <a:cubicBezTo>
                    <a:pt x="26113" y="89576"/>
                    <a:pt x="27204" y="90171"/>
                    <a:pt x="27766" y="91228"/>
                  </a:cubicBezTo>
                  <a:cubicBezTo>
                    <a:pt x="28295" y="92220"/>
                    <a:pt x="28130" y="93377"/>
                    <a:pt x="28526" y="94468"/>
                  </a:cubicBezTo>
                  <a:cubicBezTo>
                    <a:pt x="28923" y="95624"/>
                    <a:pt x="28857" y="96616"/>
                    <a:pt x="29088" y="97839"/>
                  </a:cubicBezTo>
                  <a:cubicBezTo>
                    <a:pt x="29386" y="99492"/>
                    <a:pt x="29485" y="99392"/>
                    <a:pt x="28626" y="100814"/>
                  </a:cubicBezTo>
                  <a:cubicBezTo>
                    <a:pt x="26973" y="103293"/>
                    <a:pt x="27039" y="106268"/>
                    <a:pt x="28692" y="108648"/>
                  </a:cubicBezTo>
                  <a:cubicBezTo>
                    <a:pt x="29386" y="109639"/>
                    <a:pt x="30245" y="111027"/>
                    <a:pt x="30179" y="112350"/>
                  </a:cubicBezTo>
                  <a:cubicBezTo>
                    <a:pt x="30179" y="113936"/>
                    <a:pt x="29716" y="114101"/>
                    <a:pt x="30642" y="115754"/>
                  </a:cubicBezTo>
                  <a:cubicBezTo>
                    <a:pt x="31270" y="116812"/>
                    <a:pt x="31501" y="117969"/>
                    <a:pt x="31964" y="119126"/>
                  </a:cubicBezTo>
                  <a:cubicBezTo>
                    <a:pt x="32427" y="120183"/>
                    <a:pt x="33220" y="121010"/>
                    <a:pt x="33385" y="122266"/>
                  </a:cubicBezTo>
                  <a:cubicBezTo>
                    <a:pt x="33517" y="123423"/>
                    <a:pt x="32989" y="124645"/>
                    <a:pt x="34013" y="125571"/>
                  </a:cubicBezTo>
                  <a:cubicBezTo>
                    <a:pt x="34939" y="126298"/>
                    <a:pt x="36030" y="125571"/>
                    <a:pt x="37120" y="125406"/>
                  </a:cubicBezTo>
                  <a:cubicBezTo>
                    <a:pt x="38674" y="125141"/>
                    <a:pt x="40723" y="124976"/>
                    <a:pt x="42045" y="123984"/>
                  </a:cubicBezTo>
                  <a:cubicBezTo>
                    <a:pt x="42905" y="123257"/>
                    <a:pt x="43368" y="122100"/>
                    <a:pt x="44161" y="121175"/>
                  </a:cubicBezTo>
                  <a:cubicBezTo>
                    <a:pt x="45020" y="120282"/>
                    <a:pt x="45946" y="119621"/>
                    <a:pt x="46408" y="118365"/>
                  </a:cubicBezTo>
                  <a:cubicBezTo>
                    <a:pt x="46706" y="117539"/>
                    <a:pt x="46640" y="116481"/>
                    <a:pt x="46937" y="115655"/>
                  </a:cubicBezTo>
                  <a:cubicBezTo>
                    <a:pt x="47433" y="114498"/>
                    <a:pt x="48524" y="114498"/>
                    <a:pt x="49383" y="113672"/>
                  </a:cubicBezTo>
                  <a:cubicBezTo>
                    <a:pt x="50011" y="112944"/>
                    <a:pt x="50077" y="112118"/>
                    <a:pt x="49912" y="111027"/>
                  </a:cubicBezTo>
                  <a:cubicBezTo>
                    <a:pt x="49747" y="109970"/>
                    <a:pt x="49218" y="109044"/>
                    <a:pt x="49681" y="107986"/>
                  </a:cubicBezTo>
                  <a:cubicBezTo>
                    <a:pt x="50077" y="106995"/>
                    <a:pt x="51333" y="106168"/>
                    <a:pt x="52193" y="105607"/>
                  </a:cubicBezTo>
                  <a:cubicBezTo>
                    <a:pt x="53350" y="104780"/>
                    <a:pt x="54837" y="104020"/>
                    <a:pt x="55366" y="102632"/>
                  </a:cubicBezTo>
                  <a:cubicBezTo>
                    <a:pt x="55829" y="101541"/>
                    <a:pt x="55300" y="100483"/>
                    <a:pt x="55135" y="99326"/>
                  </a:cubicBezTo>
                  <a:cubicBezTo>
                    <a:pt x="55069" y="98170"/>
                    <a:pt x="55234" y="97178"/>
                    <a:pt x="54903" y="96120"/>
                  </a:cubicBezTo>
                  <a:cubicBezTo>
                    <a:pt x="54441" y="94864"/>
                    <a:pt x="54441" y="94633"/>
                    <a:pt x="54507" y="93377"/>
                  </a:cubicBezTo>
                  <a:cubicBezTo>
                    <a:pt x="54606" y="91063"/>
                    <a:pt x="53746" y="88683"/>
                    <a:pt x="56225" y="87361"/>
                  </a:cubicBezTo>
                  <a:lnTo>
                    <a:pt x="56159" y="87295"/>
                  </a:lnTo>
                  <a:cubicBezTo>
                    <a:pt x="57250" y="86469"/>
                    <a:pt x="57878" y="85378"/>
                    <a:pt x="58804" y="84551"/>
                  </a:cubicBezTo>
                  <a:cubicBezTo>
                    <a:pt x="59729" y="83725"/>
                    <a:pt x="60919" y="83064"/>
                    <a:pt x="61679" y="82072"/>
                  </a:cubicBezTo>
                  <a:cubicBezTo>
                    <a:pt x="63266" y="80188"/>
                    <a:pt x="64191" y="77313"/>
                    <a:pt x="65051" y="74900"/>
                  </a:cubicBezTo>
                  <a:cubicBezTo>
                    <a:pt x="65282" y="74073"/>
                    <a:pt x="66075" y="72024"/>
                    <a:pt x="64588" y="71760"/>
                  </a:cubicBezTo>
                  <a:cubicBezTo>
                    <a:pt x="63894" y="71694"/>
                    <a:pt x="62638" y="73082"/>
                    <a:pt x="61778" y="73181"/>
                  </a:cubicBezTo>
                  <a:cubicBezTo>
                    <a:pt x="60985" y="73247"/>
                    <a:pt x="59663" y="73346"/>
                    <a:pt x="58903" y="73181"/>
                  </a:cubicBezTo>
                  <a:cubicBezTo>
                    <a:pt x="57184" y="72850"/>
                    <a:pt x="57713" y="72024"/>
                    <a:pt x="57316" y="70702"/>
                  </a:cubicBezTo>
                  <a:cubicBezTo>
                    <a:pt x="56853" y="68950"/>
                    <a:pt x="54606" y="68785"/>
                    <a:pt x="53746" y="67397"/>
                  </a:cubicBezTo>
                  <a:cubicBezTo>
                    <a:pt x="53284" y="66735"/>
                    <a:pt x="53647" y="65678"/>
                    <a:pt x="53184" y="64851"/>
                  </a:cubicBezTo>
                  <a:cubicBezTo>
                    <a:pt x="52556" y="63926"/>
                    <a:pt x="51962" y="63926"/>
                    <a:pt x="51631" y="62769"/>
                  </a:cubicBezTo>
                  <a:cubicBezTo>
                    <a:pt x="51466" y="61943"/>
                    <a:pt x="51631" y="61050"/>
                    <a:pt x="51400" y="60224"/>
                  </a:cubicBezTo>
                  <a:cubicBezTo>
                    <a:pt x="51168" y="59067"/>
                    <a:pt x="50375" y="58736"/>
                    <a:pt x="49681" y="57910"/>
                  </a:cubicBezTo>
                  <a:cubicBezTo>
                    <a:pt x="49053" y="56985"/>
                    <a:pt x="48821" y="56092"/>
                    <a:pt x="48425" y="55034"/>
                  </a:cubicBezTo>
                  <a:cubicBezTo>
                    <a:pt x="48127" y="54109"/>
                    <a:pt x="47334" y="53283"/>
                    <a:pt x="47202" y="52291"/>
                  </a:cubicBezTo>
                  <a:cubicBezTo>
                    <a:pt x="47731" y="52126"/>
                    <a:pt x="49449" y="53217"/>
                    <a:pt x="49912" y="53613"/>
                  </a:cubicBezTo>
                  <a:cubicBezTo>
                    <a:pt x="50705" y="54440"/>
                    <a:pt x="51333" y="56158"/>
                    <a:pt x="51862" y="57249"/>
                  </a:cubicBezTo>
                  <a:cubicBezTo>
                    <a:pt x="52325" y="58142"/>
                    <a:pt x="53118" y="59298"/>
                    <a:pt x="53350" y="60290"/>
                  </a:cubicBezTo>
                  <a:cubicBezTo>
                    <a:pt x="53581" y="61546"/>
                    <a:pt x="53052" y="62042"/>
                    <a:pt x="54209" y="62868"/>
                  </a:cubicBezTo>
                  <a:cubicBezTo>
                    <a:pt x="54672" y="63199"/>
                    <a:pt x="55135" y="63199"/>
                    <a:pt x="55630" y="63695"/>
                  </a:cubicBezTo>
                  <a:cubicBezTo>
                    <a:pt x="55928" y="64025"/>
                    <a:pt x="56159" y="64587"/>
                    <a:pt x="56391" y="64984"/>
                  </a:cubicBezTo>
                  <a:cubicBezTo>
                    <a:pt x="57019" y="65975"/>
                    <a:pt x="57647" y="66967"/>
                    <a:pt x="57878" y="68223"/>
                  </a:cubicBezTo>
                  <a:cubicBezTo>
                    <a:pt x="57944" y="69115"/>
                    <a:pt x="57581" y="70272"/>
                    <a:pt x="58572" y="70603"/>
                  </a:cubicBezTo>
                  <a:cubicBezTo>
                    <a:pt x="59432" y="70867"/>
                    <a:pt x="61150" y="69776"/>
                    <a:pt x="61944" y="69611"/>
                  </a:cubicBezTo>
                  <a:cubicBezTo>
                    <a:pt x="63431" y="69281"/>
                    <a:pt x="64985" y="69545"/>
                    <a:pt x="65910" y="68223"/>
                  </a:cubicBezTo>
                  <a:cubicBezTo>
                    <a:pt x="66703" y="67231"/>
                    <a:pt x="67001" y="66570"/>
                    <a:pt x="68026" y="65744"/>
                  </a:cubicBezTo>
                  <a:cubicBezTo>
                    <a:pt x="68951" y="65083"/>
                    <a:pt x="69910" y="64323"/>
                    <a:pt x="70769" y="63529"/>
                  </a:cubicBezTo>
                  <a:cubicBezTo>
                    <a:pt x="71364" y="62934"/>
                    <a:pt x="72852" y="61216"/>
                    <a:pt x="72852" y="60224"/>
                  </a:cubicBezTo>
                  <a:cubicBezTo>
                    <a:pt x="72852" y="58736"/>
                    <a:pt x="70604" y="58406"/>
                    <a:pt x="69744" y="57646"/>
                  </a:cubicBezTo>
                  <a:cubicBezTo>
                    <a:pt x="68885" y="56819"/>
                    <a:pt x="69050" y="55431"/>
                    <a:pt x="67794" y="56489"/>
                  </a:cubicBezTo>
                  <a:cubicBezTo>
                    <a:pt x="67001" y="57249"/>
                    <a:pt x="67067" y="58472"/>
                    <a:pt x="65679" y="58142"/>
                  </a:cubicBezTo>
                  <a:cubicBezTo>
                    <a:pt x="65381" y="58075"/>
                    <a:pt x="64423" y="57249"/>
                    <a:pt x="64258" y="56919"/>
                  </a:cubicBezTo>
                  <a:cubicBezTo>
                    <a:pt x="63894" y="56257"/>
                    <a:pt x="64423" y="55927"/>
                    <a:pt x="64191" y="55266"/>
                  </a:cubicBezTo>
                  <a:cubicBezTo>
                    <a:pt x="63894" y="54671"/>
                    <a:pt x="62704" y="54605"/>
                    <a:pt x="62241" y="54109"/>
                  </a:cubicBezTo>
                  <a:cubicBezTo>
                    <a:pt x="61712" y="53613"/>
                    <a:pt x="61448" y="52688"/>
                    <a:pt x="61217" y="52060"/>
                  </a:cubicBezTo>
                  <a:lnTo>
                    <a:pt x="61084" y="51795"/>
                  </a:lnTo>
                  <a:cubicBezTo>
                    <a:pt x="61382" y="50242"/>
                    <a:pt x="62638" y="50804"/>
                    <a:pt x="63266" y="51564"/>
                  </a:cubicBezTo>
                  <a:cubicBezTo>
                    <a:pt x="64191" y="52688"/>
                    <a:pt x="64191" y="53448"/>
                    <a:pt x="65514" y="54043"/>
                  </a:cubicBezTo>
                  <a:cubicBezTo>
                    <a:pt x="66472" y="54440"/>
                    <a:pt x="67563" y="55001"/>
                    <a:pt x="68555" y="54935"/>
                  </a:cubicBezTo>
                  <a:cubicBezTo>
                    <a:pt x="69116" y="54836"/>
                    <a:pt x="69348" y="54043"/>
                    <a:pt x="70108" y="54539"/>
                  </a:cubicBezTo>
                  <a:cubicBezTo>
                    <a:pt x="70670" y="54935"/>
                    <a:pt x="70372" y="55530"/>
                    <a:pt x="70670" y="55927"/>
                  </a:cubicBezTo>
                  <a:cubicBezTo>
                    <a:pt x="71364" y="56588"/>
                    <a:pt x="72785" y="56257"/>
                    <a:pt x="73645" y="56324"/>
                  </a:cubicBezTo>
                  <a:cubicBezTo>
                    <a:pt x="74405" y="56423"/>
                    <a:pt x="75264" y="56819"/>
                    <a:pt x="75992" y="56819"/>
                  </a:cubicBezTo>
                  <a:cubicBezTo>
                    <a:pt x="77314" y="56819"/>
                    <a:pt x="78537" y="55663"/>
                    <a:pt x="79892" y="56588"/>
                  </a:cubicBezTo>
                  <a:cubicBezTo>
                    <a:pt x="80586" y="57150"/>
                    <a:pt x="80652" y="58307"/>
                    <a:pt x="81280" y="59133"/>
                  </a:cubicBezTo>
                  <a:cubicBezTo>
                    <a:pt x="81512" y="59398"/>
                    <a:pt x="81743" y="59398"/>
                    <a:pt x="81974" y="59629"/>
                  </a:cubicBezTo>
                  <a:cubicBezTo>
                    <a:pt x="82074" y="59893"/>
                    <a:pt x="81908" y="60290"/>
                    <a:pt x="81974" y="60455"/>
                  </a:cubicBezTo>
                  <a:cubicBezTo>
                    <a:pt x="82371" y="61116"/>
                    <a:pt x="82536" y="61447"/>
                    <a:pt x="83230" y="61546"/>
                  </a:cubicBezTo>
                  <a:cubicBezTo>
                    <a:pt x="84652" y="61777"/>
                    <a:pt x="83627" y="60885"/>
                    <a:pt x="84553" y="60455"/>
                  </a:cubicBezTo>
                  <a:cubicBezTo>
                    <a:pt x="85577" y="59959"/>
                    <a:pt x="85478" y="61116"/>
                    <a:pt x="85478" y="61877"/>
                  </a:cubicBezTo>
                  <a:cubicBezTo>
                    <a:pt x="85478" y="62604"/>
                    <a:pt x="85114" y="63430"/>
                    <a:pt x="85181" y="64157"/>
                  </a:cubicBezTo>
                  <a:cubicBezTo>
                    <a:pt x="85247" y="65149"/>
                    <a:pt x="85974" y="65479"/>
                    <a:pt x="86337" y="66405"/>
                  </a:cubicBezTo>
                  <a:cubicBezTo>
                    <a:pt x="86833" y="67231"/>
                    <a:pt x="86437" y="68124"/>
                    <a:pt x="86833" y="69049"/>
                  </a:cubicBezTo>
                  <a:cubicBezTo>
                    <a:pt x="87131" y="69942"/>
                    <a:pt x="87924" y="70437"/>
                    <a:pt x="88222" y="71429"/>
                  </a:cubicBezTo>
                  <a:cubicBezTo>
                    <a:pt x="88783" y="73016"/>
                    <a:pt x="89378" y="74239"/>
                    <a:pt x="90106" y="75726"/>
                  </a:cubicBezTo>
                  <a:lnTo>
                    <a:pt x="90006" y="75462"/>
                  </a:lnTo>
                  <a:cubicBezTo>
                    <a:pt x="90734" y="76619"/>
                    <a:pt x="91560" y="74966"/>
                    <a:pt x="92056" y="74404"/>
                  </a:cubicBezTo>
                  <a:cubicBezTo>
                    <a:pt x="92981" y="73247"/>
                    <a:pt x="92519" y="73247"/>
                    <a:pt x="92585" y="71694"/>
                  </a:cubicBezTo>
                  <a:cubicBezTo>
                    <a:pt x="92651" y="70537"/>
                    <a:pt x="92915" y="69281"/>
                    <a:pt x="92981" y="68124"/>
                  </a:cubicBezTo>
                  <a:cubicBezTo>
                    <a:pt x="93047" y="66735"/>
                    <a:pt x="93907" y="66405"/>
                    <a:pt x="94865" y="65479"/>
                  </a:cubicBezTo>
                  <a:cubicBezTo>
                    <a:pt x="95626" y="64686"/>
                    <a:pt x="96815" y="64025"/>
                    <a:pt x="97410" y="63033"/>
                  </a:cubicBezTo>
                  <a:cubicBezTo>
                    <a:pt x="98204" y="61877"/>
                    <a:pt x="98038" y="61447"/>
                    <a:pt x="99228" y="60621"/>
                  </a:cubicBezTo>
                  <a:cubicBezTo>
                    <a:pt x="99923" y="60125"/>
                    <a:pt x="101245" y="59232"/>
                    <a:pt x="102170" y="59728"/>
                  </a:cubicBezTo>
                  <a:cubicBezTo>
                    <a:pt x="102897" y="60059"/>
                    <a:pt x="102501" y="60290"/>
                    <a:pt x="102798" y="60786"/>
                  </a:cubicBezTo>
                  <a:cubicBezTo>
                    <a:pt x="103195" y="61381"/>
                    <a:pt x="103426" y="61612"/>
                    <a:pt x="103988" y="62108"/>
                  </a:cubicBezTo>
                  <a:cubicBezTo>
                    <a:pt x="104914" y="63033"/>
                    <a:pt x="105310" y="63860"/>
                    <a:pt x="105608" y="65182"/>
                  </a:cubicBezTo>
                  <a:cubicBezTo>
                    <a:pt x="105773" y="66008"/>
                    <a:pt x="105542" y="67562"/>
                    <a:pt x="106632" y="67562"/>
                  </a:cubicBezTo>
                  <a:cubicBezTo>
                    <a:pt x="107657" y="67562"/>
                    <a:pt x="107558" y="65579"/>
                    <a:pt x="108417" y="65909"/>
                  </a:cubicBezTo>
                  <a:cubicBezTo>
                    <a:pt x="108880" y="66174"/>
                    <a:pt x="109277" y="68388"/>
                    <a:pt x="109508" y="68950"/>
                  </a:cubicBezTo>
                  <a:cubicBezTo>
                    <a:pt x="110368" y="70768"/>
                    <a:pt x="110764" y="72520"/>
                    <a:pt x="110698" y="74569"/>
                  </a:cubicBezTo>
                  <a:cubicBezTo>
                    <a:pt x="110698" y="75561"/>
                    <a:pt x="110467" y="76321"/>
                    <a:pt x="110830" y="77213"/>
                  </a:cubicBezTo>
                  <a:cubicBezTo>
                    <a:pt x="111326" y="78106"/>
                    <a:pt x="112252" y="78932"/>
                    <a:pt x="112780" y="79924"/>
                  </a:cubicBezTo>
                  <a:cubicBezTo>
                    <a:pt x="113276" y="80849"/>
                    <a:pt x="113574" y="82072"/>
                    <a:pt x="114268" y="82833"/>
                  </a:cubicBezTo>
                  <a:cubicBezTo>
                    <a:pt x="115127" y="83824"/>
                    <a:pt x="116218" y="84386"/>
                    <a:pt x="116152" y="82899"/>
                  </a:cubicBezTo>
                  <a:cubicBezTo>
                    <a:pt x="116053" y="82006"/>
                    <a:pt x="115821" y="80420"/>
                    <a:pt x="115590" y="79593"/>
                  </a:cubicBezTo>
                  <a:cubicBezTo>
                    <a:pt x="115226" y="78436"/>
                    <a:pt x="113970" y="78205"/>
                    <a:pt x="113177" y="77280"/>
                  </a:cubicBezTo>
                  <a:cubicBezTo>
                    <a:pt x="111326" y="75396"/>
                    <a:pt x="111161" y="74173"/>
                    <a:pt x="111458" y="71594"/>
                  </a:cubicBezTo>
                  <a:cubicBezTo>
                    <a:pt x="111690" y="70041"/>
                    <a:pt x="112086" y="70107"/>
                    <a:pt x="113276" y="70768"/>
                  </a:cubicBezTo>
                  <a:cubicBezTo>
                    <a:pt x="114598" y="71528"/>
                    <a:pt x="114830" y="71859"/>
                    <a:pt x="115458" y="73016"/>
                  </a:cubicBezTo>
                  <a:cubicBezTo>
                    <a:pt x="115590" y="73346"/>
                    <a:pt x="116086" y="73743"/>
                    <a:pt x="116218" y="74007"/>
                  </a:cubicBezTo>
                  <a:cubicBezTo>
                    <a:pt x="116317" y="74239"/>
                    <a:pt x="116449" y="75396"/>
                    <a:pt x="116615" y="75462"/>
                  </a:cubicBezTo>
                  <a:cubicBezTo>
                    <a:pt x="117540" y="76222"/>
                    <a:pt x="118102" y="74734"/>
                    <a:pt x="118565" y="74239"/>
                  </a:cubicBezTo>
                  <a:cubicBezTo>
                    <a:pt x="119358" y="73247"/>
                    <a:pt x="120515" y="72917"/>
                    <a:pt x="120746" y="71594"/>
                  </a:cubicBezTo>
                  <a:cubicBezTo>
                    <a:pt x="120912" y="70603"/>
                    <a:pt x="120680" y="68719"/>
                    <a:pt x="120218" y="67958"/>
                  </a:cubicBezTo>
                  <a:cubicBezTo>
                    <a:pt x="119193" y="66240"/>
                    <a:pt x="115458" y="63926"/>
                    <a:pt x="117177" y="61546"/>
                  </a:cubicBezTo>
                  <a:cubicBezTo>
                    <a:pt x="117871" y="60554"/>
                    <a:pt x="119127" y="60554"/>
                    <a:pt x="119986" y="61216"/>
                  </a:cubicBezTo>
                  <a:cubicBezTo>
                    <a:pt x="120284" y="61381"/>
                    <a:pt x="120052" y="62538"/>
                    <a:pt x="121077" y="62108"/>
                  </a:cubicBezTo>
                  <a:cubicBezTo>
                    <a:pt x="121308" y="62042"/>
                    <a:pt x="121308" y="61116"/>
                    <a:pt x="121705" y="60885"/>
                  </a:cubicBezTo>
                  <a:cubicBezTo>
                    <a:pt x="122002" y="60621"/>
                    <a:pt x="122564" y="60786"/>
                    <a:pt x="122862" y="60621"/>
                  </a:cubicBezTo>
                  <a:cubicBezTo>
                    <a:pt x="123490" y="60389"/>
                    <a:pt x="123721" y="59728"/>
                    <a:pt x="124415" y="59629"/>
                  </a:cubicBezTo>
                  <a:lnTo>
                    <a:pt x="124250" y="59629"/>
                  </a:lnTo>
                  <a:cubicBezTo>
                    <a:pt x="128084" y="58968"/>
                    <a:pt x="128878" y="54274"/>
                    <a:pt x="129109" y="50969"/>
                  </a:cubicBezTo>
                  <a:cubicBezTo>
                    <a:pt x="127622" y="50903"/>
                    <a:pt x="128779" y="50143"/>
                    <a:pt x="128712" y="49415"/>
                  </a:cubicBezTo>
                  <a:cubicBezTo>
                    <a:pt x="128646" y="48820"/>
                    <a:pt x="127324" y="47498"/>
                    <a:pt x="126927" y="47002"/>
                  </a:cubicBezTo>
                  <a:cubicBezTo>
                    <a:pt x="126531" y="46507"/>
                    <a:pt x="125275" y="45449"/>
                    <a:pt x="125110" y="44854"/>
                  </a:cubicBezTo>
                  <a:cubicBezTo>
                    <a:pt x="124977" y="43862"/>
                    <a:pt x="126299" y="43201"/>
                    <a:pt x="126828" y="42639"/>
                  </a:cubicBezTo>
                  <a:cubicBezTo>
                    <a:pt x="126068" y="41813"/>
                    <a:pt x="124878" y="42805"/>
                    <a:pt x="123953" y="42474"/>
                  </a:cubicBezTo>
                  <a:cubicBezTo>
                    <a:pt x="123556" y="42309"/>
                    <a:pt x="122002" y="41086"/>
                    <a:pt x="122002" y="40656"/>
                  </a:cubicBezTo>
                  <a:cubicBezTo>
                    <a:pt x="122002" y="40094"/>
                    <a:pt x="124019" y="38442"/>
                    <a:pt x="124581" y="38508"/>
                  </a:cubicBezTo>
                  <a:cubicBezTo>
                    <a:pt x="125837" y="38772"/>
                    <a:pt x="124415" y="40425"/>
                    <a:pt x="125506" y="40821"/>
                  </a:cubicBezTo>
                  <a:cubicBezTo>
                    <a:pt x="126828" y="41317"/>
                    <a:pt x="127060" y="38607"/>
                    <a:pt x="128481" y="40590"/>
                  </a:cubicBezTo>
                  <a:cubicBezTo>
                    <a:pt x="128878" y="41086"/>
                    <a:pt x="128547" y="41251"/>
                    <a:pt x="129175" y="41813"/>
                  </a:cubicBezTo>
                  <a:cubicBezTo>
                    <a:pt x="129638" y="42210"/>
                    <a:pt x="130035" y="42144"/>
                    <a:pt x="130431" y="42805"/>
                  </a:cubicBezTo>
                  <a:cubicBezTo>
                    <a:pt x="130960" y="43697"/>
                    <a:pt x="130663" y="44523"/>
                    <a:pt x="130960" y="45350"/>
                  </a:cubicBezTo>
                  <a:cubicBezTo>
                    <a:pt x="131191" y="46110"/>
                    <a:pt x="131059" y="46110"/>
                    <a:pt x="131919" y="46110"/>
                  </a:cubicBezTo>
                  <a:cubicBezTo>
                    <a:pt x="132051" y="46110"/>
                    <a:pt x="133142" y="45680"/>
                    <a:pt x="133307" y="45614"/>
                  </a:cubicBezTo>
                  <a:cubicBezTo>
                    <a:pt x="135885" y="43565"/>
                    <a:pt x="130894" y="41912"/>
                    <a:pt x="130497" y="40260"/>
                  </a:cubicBezTo>
                  <a:cubicBezTo>
                    <a:pt x="130332" y="39169"/>
                    <a:pt x="131357" y="38838"/>
                    <a:pt x="131423" y="37780"/>
                  </a:cubicBezTo>
                  <a:cubicBezTo>
                    <a:pt x="131522" y="36789"/>
                    <a:pt x="130795" y="35301"/>
                    <a:pt x="132679" y="35863"/>
                  </a:cubicBezTo>
                  <a:cubicBezTo>
                    <a:pt x="133241" y="36029"/>
                    <a:pt x="133076" y="36789"/>
                    <a:pt x="133869" y="36690"/>
                  </a:cubicBezTo>
                  <a:cubicBezTo>
                    <a:pt x="134728" y="36624"/>
                    <a:pt x="134563" y="36293"/>
                    <a:pt x="134563" y="35533"/>
                  </a:cubicBezTo>
                  <a:cubicBezTo>
                    <a:pt x="134629" y="35037"/>
                    <a:pt x="134232" y="34475"/>
                    <a:pt x="134332" y="33880"/>
                  </a:cubicBezTo>
                  <a:cubicBezTo>
                    <a:pt x="134398" y="33219"/>
                    <a:pt x="134728" y="32822"/>
                    <a:pt x="134860" y="32227"/>
                  </a:cubicBezTo>
                  <a:cubicBezTo>
                    <a:pt x="135092" y="31335"/>
                    <a:pt x="135191" y="30343"/>
                    <a:pt x="135323" y="29352"/>
                  </a:cubicBezTo>
                  <a:cubicBezTo>
                    <a:pt x="135654" y="28030"/>
                    <a:pt x="135257" y="27964"/>
                    <a:pt x="134629" y="26807"/>
                  </a:cubicBezTo>
                  <a:cubicBezTo>
                    <a:pt x="133869" y="25551"/>
                    <a:pt x="133869" y="24890"/>
                    <a:pt x="132381" y="24394"/>
                  </a:cubicBezTo>
                  <a:cubicBezTo>
                    <a:pt x="131423" y="24162"/>
                    <a:pt x="130563" y="24394"/>
                    <a:pt x="129704" y="24162"/>
                  </a:cubicBezTo>
                  <a:cubicBezTo>
                    <a:pt x="129109" y="23997"/>
                    <a:pt x="129109" y="23832"/>
                    <a:pt x="128613" y="23567"/>
                  </a:cubicBezTo>
                  <a:cubicBezTo>
                    <a:pt x="128382" y="23402"/>
                    <a:pt x="127688" y="23072"/>
                    <a:pt x="127522" y="22906"/>
                  </a:cubicBezTo>
                  <a:cubicBezTo>
                    <a:pt x="126927" y="22510"/>
                    <a:pt x="127060" y="23072"/>
                    <a:pt x="126927" y="22179"/>
                  </a:cubicBezTo>
                  <a:cubicBezTo>
                    <a:pt x="126828" y="21749"/>
                    <a:pt x="127060" y="20923"/>
                    <a:pt x="127225" y="20526"/>
                  </a:cubicBezTo>
                  <a:cubicBezTo>
                    <a:pt x="127622" y="19700"/>
                    <a:pt x="128250" y="18213"/>
                    <a:pt x="129109" y="17882"/>
                  </a:cubicBezTo>
                  <a:cubicBezTo>
                    <a:pt x="129506" y="17717"/>
                    <a:pt x="130365" y="17816"/>
                    <a:pt x="130828" y="17882"/>
                  </a:cubicBezTo>
                  <a:cubicBezTo>
                    <a:pt x="131291" y="17981"/>
                    <a:pt x="131919" y="18477"/>
                    <a:pt x="132282" y="18477"/>
                  </a:cubicBezTo>
                  <a:cubicBezTo>
                    <a:pt x="132910" y="18477"/>
                    <a:pt x="133076" y="17981"/>
                    <a:pt x="133538" y="17816"/>
                  </a:cubicBezTo>
                  <a:cubicBezTo>
                    <a:pt x="134398" y="17651"/>
                    <a:pt x="134563" y="18213"/>
                    <a:pt x="135191" y="18378"/>
                  </a:cubicBezTo>
                  <a:cubicBezTo>
                    <a:pt x="135654" y="18543"/>
                    <a:pt x="136282" y="18808"/>
                    <a:pt x="136811" y="18543"/>
                  </a:cubicBezTo>
                  <a:cubicBezTo>
                    <a:pt x="137835" y="18213"/>
                    <a:pt x="137273" y="18312"/>
                    <a:pt x="137273" y="17552"/>
                  </a:cubicBezTo>
                  <a:cubicBezTo>
                    <a:pt x="137273" y="16990"/>
                    <a:pt x="136976" y="14907"/>
                    <a:pt x="138463" y="15734"/>
                  </a:cubicBezTo>
                  <a:cubicBezTo>
                    <a:pt x="139157" y="16163"/>
                    <a:pt x="139389" y="18147"/>
                    <a:pt x="140645" y="16891"/>
                  </a:cubicBezTo>
                  <a:cubicBezTo>
                    <a:pt x="141108" y="16560"/>
                    <a:pt x="140711" y="15734"/>
                    <a:pt x="141273" y="15403"/>
                  </a:cubicBezTo>
                  <a:cubicBezTo>
                    <a:pt x="141967" y="14907"/>
                    <a:pt x="142430" y="15403"/>
                    <a:pt x="142529" y="16064"/>
                  </a:cubicBezTo>
                  <a:cubicBezTo>
                    <a:pt x="142661" y="16824"/>
                    <a:pt x="141967" y="17056"/>
                    <a:pt x="141802" y="17651"/>
                  </a:cubicBezTo>
                  <a:cubicBezTo>
                    <a:pt x="141669" y="18378"/>
                    <a:pt x="142033" y="18808"/>
                    <a:pt x="141901" y="19469"/>
                  </a:cubicBezTo>
                  <a:cubicBezTo>
                    <a:pt x="141736" y="20130"/>
                    <a:pt x="140942" y="19700"/>
                    <a:pt x="141041" y="20593"/>
                  </a:cubicBezTo>
                  <a:cubicBezTo>
                    <a:pt x="141041" y="21088"/>
                    <a:pt x="141802" y="21683"/>
                    <a:pt x="142033" y="22014"/>
                  </a:cubicBezTo>
                  <a:cubicBezTo>
                    <a:pt x="142826" y="23072"/>
                    <a:pt x="143620" y="24162"/>
                    <a:pt x="144545" y="25055"/>
                  </a:cubicBezTo>
                  <a:cubicBezTo>
                    <a:pt x="144942" y="25485"/>
                    <a:pt x="146727" y="27468"/>
                    <a:pt x="147289" y="27203"/>
                  </a:cubicBezTo>
                  <a:cubicBezTo>
                    <a:pt x="148049" y="26873"/>
                    <a:pt x="147189" y="26311"/>
                    <a:pt x="147189" y="25980"/>
                  </a:cubicBezTo>
                  <a:cubicBezTo>
                    <a:pt x="147189" y="25716"/>
                    <a:pt x="147123" y="25551"/>
                    <a:pt x="147123" y="25319"/>
                  </a:cubicBezTo>
                  <a:cubicBezTo>
                    <a:pt x="147189" y="24890"/>
                    <a:pt x="147652" y="24890"/>
                    <a:pt x="147751" y="24658"/>
                  </a:cubicBezTo>
                  <a:cubicBezTo>
                    <a:pt x="147884" y="24063"/>
                    <a:pt x="147586" y="23733"/>
                    <a:pt x="147520" y="23072"/>
                  </a:cubicBezTo>
                  <a:cubicBezTo>
                    <a:pt x="147520" y="22906"/>
                    <a:pt x="148049" y="22840"/>
                    <a:pt x="148049" y="22344"/>
                  </a:cubicBezTo>
                  <a:cubicBezTo>
                    <a:pt x="147983" y="22014"/>
                    <a:pt x="147520" y="21749"/>
                    <a:pt x="147421" y="21518"/>
                  </a:cubicBezTo>
                  <a:cubicBezTo>
                    <a:pt x="147189" y="21022"/>
                    <a:pt x="147123" y="20196"/>
                    <a:pt x="146727" y="19865"/>
                  </a:cubicBezTo>
                  <a:cubicBezTo>
                    <a:pt x="146165" y="19105"/>
                    <a:pt x="145570" y="19535"/>
                    <a:pt x="144942" y="19105"/>
                  </a:cubicBezTo>
                  <a:cubicBezTo>
                    <a:pt x="143686" y="18213"/>
                    <a:pt x="144215" y="16957"/>
                    <a:pt x="145570" y="17056"/>
                  </a:cubicBezTo>
                  <a:cubicBezTo>
                    <a:pt x="146264" y="17122"/>
                    <a:pt x="146661" y="17618"/>
                    <a:pt x="147355" y="17618"/>
                  </a:cubicBezTo>
                  <a:cubicBezTo>
                    <a:pt x="147884" y="17552"/>
                    <a:pt x="148611" y="17056"/>
                    <a:pt x="149074" y="16891"/>
                  </a:cubicBezTo>
                  <a:lnTo>
                    <a:pt x="148974" y="16891"/>
                  </a:lnTo>
                  <a:cubicBezTo>
                    <a:pt x="149933" y="16296"/>
                    <a:pt x="149702" y="15238"/>
                    <a:pt x="150925" y="15007"/>
                  </a:cubicBezTo>
                  <a:cubicBezTo>
                    <a:pt x="151883" y="14841"/>
                    <a:pt x="153271" y="15238"/>
                    <a:pt x="151949" y="14015"/>
                  </a:cubicBezTo>
                  <a:cubicBezTo>
                    <a:pt x="151553" y="13519"/>
                    <a:pt x="148908" y="12693"/>
                    <a:pt x="150627" y="11767"/>
                  </a:cubicBezTo>
                  <a:cubicBezTo>
                    <a:pt x="151553" y="11271"/>
                    <a:pt x="153437" y="12924"/>
                    <a:pt x="154362" y="13023"/>
                  </a:cubicBezTo>
                  <a:cubicBezTo>
                    <a:pt x="154693" y="13089"/>
                    <a:pt x="155387" y="13255"/>
                    <a:pt x="155618" y="13023"/>
                  </a:cubicBezTo>
                  <a:cubicBezTo>
                    <a:pt x="156246" y="12362"/>
                    <a:pt x="155453" y="12263"/>
                    <a:pt x="155321" y="11767"/>
                  </a:cubicBezTo>
                  <a:cubicBezTo>
                    <a:pt x="154594" y="10214"/>
                    <a:pt x="154296" y="10544"/>
                    <a:pt x="152809" y="10214"/>
                  </a:cubicBezTo>
                  <a:cubicBezTo>
                    <a:pt x="150627" y="9652"/>
                    <a:pt x="148280" y="9553"/>
                    <a:pt x="146198" y="8726"/>
                  </a:cubicBezTo>
                  <a:cubicBezTo>
                    <a:pt x="143752" y="7900"/>
                    <a:pt x="139719" y="6413"/>
                    <a:pt x="137141" y="7173"/>
                  </a:cubicBezTo>
                  <a:cubicBezTo>
                    <a:pt x="137306" y="7503"/>
                    <a:pt x="137538" y="7999"/>
                    <a:pt x="137670" y="8231"/>
                  </a:cubicBezTo>
                  <a:cubicBezTo>
                    <a:pt x="136811" y="8660"/>
                    <a:pt x="135885" y="7669"/>
                    <a:pt x="135026" y="7404"/>
                  </a:cubicBezTo>
                  <a:cubicBezTo>
                    <a:pt x="133869" y="7173"/>
                    <a:pt x="132447" y="7404"/>
                    <a:pt x="131291" y="7503"/>
                  </a:cubicBezTo>
                  <a:cubicBezTo>
                    <a:pt x="129968" y="7503"/>
                    <a:pt x="129506" y="7173"/>
                    <a:pt x="128250" y="6677"/>
                  </a:cubicBezTo>
                  <a:cubicBezTo>
                    <a:pt x="127159" y="6247"/>
                    <a:pt x="125671" y="6512"/>
                    <a:pt x="124515" y="6413"/>
                  </a:cubicBezTo>
                  <a:cubicBezTo>
                    <a:pt x="122796" y="6413"/>
                    <a:pt x="122168" y="6346"/>
                    <a:pt x="120746" y="5421"/>
                  </a:cubicBezTo>
                  <a:cubicBezTo>
                    <a:pt x="119127" y="4429"/>
                    <a:pt x="117639" y="4528"/>
                    <a:pt x="115854" y="4528"/>
                  </a:cubicBezTo>
                  <a:cubicBezTo>
                    <a:pt x="114995" y="4528"/>
                    <a:pt x="113574" y="4264"/>
                    <a:pt x="112946" y="4859"/>
                  </a:cubicBezTo>
                  <a:cubicBezTo>
                    <a:pt x="112252" y="5421"/>
                    <a:pt x="113045" y="5851"/>
                    <a:pt x="111954" y="6082"/>
                  </a:cubicBezTo>
                  <a:cubicBezTo>
                    <a:pt x="111458" y="6181"/>
                    <a:pt x="110764" y="5851"/>
                    <a:pt x="110301" y="5851"/>
                  </a:cubicBezTo>
                  <a:cubicBezTo>
                    <a:pt x="109277" y="5851"/>
                    <a:pt x="109442" y="6247"/>
                    <a:pt x="108682" y="6512"/>
                  </a:cubicBezTo>
                  <a:cubicBezTo>
                    <a:pt x="107591" y="6842"/>
                    <a:pt x="106963" y="5917"/>
                    <a:pt x="106236" y="5355"/>
                  </a:cubicBezTo>
                  <a:cubicBezTo>
                    <a:pt x="104914" y="4264"/>
                    <a:pt x="102732" y="3537"/>
                    <a:pt x="101013" y="3603"/>
                  </a:cubicBezTo>
                  <a:cubicBezTo>
                    <a:pt x="100385" y="3702"/>
                    <a:pt x="99923" y="4198"/>
                    <a:pt x="99162" y="4264"/>
                  </a:cubicBezTo>
                  <a:cubicBezTo>
                    <a:pt x="98138" y="4363"/>
                    <a:pt x="97113" y="3702"/>
                    <a:pt x="96022" y="3603"/>
                  </a:cubicBezTo>
                  <a:cubicBezTo>
                    <a:pt x="94237" y="3537"/>
                    <a:pt x="92221" y="4694"/>
                    <a:pt x="90502" y="4099"/>
                  </a:cubicBezTo>
                  <a:cubicBezTo>
                    <a:pt x="90734" y="3107"/>
                    <a:pt x="92287" y="3603"/>
                    <a:pt x="92287" y="2380"/>
                  </a:cubicBezTo>
                  <a:cubicBezTo>
                    <a:pt x="92287" y="1388"/>
                    <a:pt x="91130" y="1223"/>
                    <a:pt x="90403" y="1289"/>
                  </a:cubicBezTo>
                  <a:lnTo>
                    <a:pt x="90502" y="1289"/>
                  </a:lnTo>
                  <a:cubicBezTo>
                    <a:pt x="89643" y="1289"/>
                    <a:pt x="88850" y="1620"/>
                    <a:pt x="88155" y="1554"/>
                  </a:cubicBezTo>
                  <a:cubicBezTo>
                    <a:pt x="87461" y="1455"/>
                    <a:pt x="86437" y="1058"/>
                    <a:pt x="85809" y="793"/>
                  </a:cubicBezTo>
                  <a:cubicBezTo>
                    <a:pt x="85048" y="562"/>
                    <a:pt x="84486" y="0"/>
                    <a:pt x="83627" y="397"/>
                  </a:cubicBezTo>
                  <a:cubicBezTo>
                    <a:pt x="82867" y="727"/>
                    <a:pt x="83098" y="1289"/>
                    <a:pt x="82536" y="1620"/>
                  </a:cubicBezTo>
                  <a:cubicBezTo>
                    <a:pt x="82074" y="1884"/>
                    <a:pt x="81445" y="1785"/>
                    <a:pt x="80983" y="1785"/>
                  </a:cubicBezTo>
                  <a:cubicBezTo>
                    <a:pt x="80057" y="1785"/>
                    <a:pt x="79264" y="1785"/>
                    <a:pt x="78405" y="2049"/>
                  </a:cubicBezTo>
                  <a:cubicBezTo>
                    <a:pt x="78008" y="2049"/>
                    <a:pt x="77380" y="2215"/>
                    <a:pt x="77016" y="2281"/>
                  </a:cubicBezTo>
                  <a:cubicBezTo>
                    <a:pt x="76058" y="2611"/>
                    <a:pt x="76454" y="2611"/>
                    <a:pt x="75926" y="3107"/>
                  </a:cubicBezTo>
                  <a:cubicBezTo>
                    <a:pt x="75364" y="3603"/>
                    <a:pt x="75926" y="3603"/>
                    <a:pt x="74967" y="3867"/>
                  </a:cubicBezTo>
                  <a:cubicBezTo>
                    <a:pt x="74570" y="3934"/>
                    <a:pt x="74041" y="3702"/>
                    <a:pt x="73645" y="3867"/>
                  </a:cubicBezTo>
                  <a:cubicBezTo>
                    <a:pt x="71926" y="4429"/>
                    <a:pt x="73876" y="4595"/>
                    <a:pt x="73975" y="5586"/>
                  </a:cubicBezTo>
                  <a:cubicBezTo>
                    <a:pt x="73248" y="5851"/>
                    <a:pt x="68819" y="4595"/>
                    <a:pt x="69050" y="6247"/>
                  </a:cubicBezTo>
                  <a:cubicBezTo>
                    <a:pt x="69116" y="6512"/>
                    <a:pt x="69976" y="7239"/>
                    <a:pt x="70240" y="7404"/>
                  </a:cubicBezTo>
                  <a:cubicBezTo>
                    <a:pt x="70372" y="7503"/>
                    <a:pt x="70141" y="7900"/>
                    <a:pt x="70372" y="8065"/>
                  </a:cubicBezTo>
                  <a:cubicBezTo>
                    <a:pt x="70703" y="8297"/>
                    <a:pt x="71166" y="8131"/>
                    <a:pt x="71397" y="8297"/>
                  </a:cubicBezTo>
                  <a:cubicBezTo>
                    <a:pt x="72025" y="8726"/>
                    <a:pt x="71926" y="8396"/>
                    <a:pt x="71926" y="9387"/>
                  </a:cubicBezTo>
                  <a:cubicBezTo>
                    <a:pt x="71926" y="9784"/>
                    <a:pt x="72025" y="10280"/>
                    <a:pt x="71794" y="10610"/>
                  </a:cubicBezTo>
                  <a:cubicBezTo>
                    <a:pt x="71067" y="11437"/>
                    <a:pt x="69381" y="11040"/>
                    <a:pt x="69381" y="9949"/>
                  </a:cubicBezTo>
                  <a:cubicBezTo>
                    <a:pt x="69381" y="9387"/>
                    <a:pt x="69844" y="9123"/>
                    <a:pt x="69744" y="8462"/>
                  </a:cubicBezTo>
                  <a:cubicBezTo>
                    <a:pt x="69612" y="7900"/>
                    <a:pt x="68819" y="7074"/>
                    <a:pt x="68588" y="6644"/>
                  </a:cubicBezTo>
                  <a:cubicBezTo>
                    <a:pt x="67893" y="5586"/>
                    <a:pt x="67662" y="4528"/>
                    <a:pt x="66241" y="4595"/>
                  </a:cubicBezTo>
                  <a:cubicBezTo>
                    <a:pt x="64687" y="4694"/>
                    <a:pt x="64224" y="5652"/>
                    <a:pt x="65315" y="6809"/>
                  </a:cubicBezTo>
                  <a:cubicBezTo>
                    <a:pt x="65844" y="7305"/>
                    <a:pt x="67728" y="8792"/>
                    <a:pt x="65844" y="8627"/>
                  </a:cubicBezTo>
                  <a:cubicBezTo>
                    <a:pt x="64852" y="8561"/>
                    <a:pt x="64125" y="7470"/>
                    <a:pt x="63035" y="7404"/>
                  </a:cubicBezTo>
                  <a:cubicBezTo>
                    <a:pt x="61646" y="7305"/>
                    <a:pt x="61184" y="8231"/>
                    <a:pt x="60093" y="8627"/>
                  </a:cubicBezTo>
                  <a:cubicBezTo>
                    <a:pt x="59233" y="8958"/>
                    <a:pt x="57746" y="8627"/>
                    <a:pt x="56820" y="8627"/>
                  </a:cubicBezTo>
                  <a:cubicBezTo>
                    <a:pt x="55862" y="8627"/>
                    <a:pt x="51499" y="10544"/>
                    <a:pt x="51267" y="10214"/>
                  </a:cubicBezTo>
                  <a:cubicBezTo>
                    <a:pt x="51102" y="9784"/>
                    <a:pt x="52061" y="9553"/>
                    <a:pt x="51895" y="9123"/>
                  </a:cubicBezTo>
                  <a:cubicBezTo>
                    <a:pt x="51730" y="8726"/>
                    <a:pt x="50805" y="8561"/>
                    <a:pt x="50408" y="8726"/>
                  </a:cubicBezTo>
                  <a:cubicBezTo>
                    <a:pt x="48788" y="9387"/>
                    <a:pt x="51036" y="10115"/>
                    <a:pt x="49780" y="11106"/>
                  </a:cubicBezTo>
                  <a:cubicBezTo>
                    <a:pt x="49482" y="11437"/>
                    <a:pt x="48788" y="11040"/>
                    <a:pt x="48326" y="11271"/>
                  </a:cubicBezTo>
                  <a:cubicBezTo>
                    <a:pt x="47698" y="11602"/>
                    <a:pt x="47929" y="12032"/>
                    <a:pt x="47598" y="12263"/>
                  </a:cubicBezTo>
                  <a:cubicBezTo>
                    <a:pt x="46739" y="13089"/>
                    <a:pt x="46375" y="12263"/>
                    <a:pt x="45285" y="12263"/>
                  </a:cubicBezTo>
                  <a:cubicBezTo>
                    <a:pt x="44657" y="12263"/>
                    <a:pt x="45020" y="12924"/>
                    <a:pt x="44095" y="12527"/>
                  </a:cubicBezTo>
                  <a:cubicBezTo>
                    <a:pt x="44029" y="12527"/>
                    <a:pt x="43070" y="11536"/>
                    <a:pt x="43070" y="11371"/>
                  </a:cubicBezTo>
                  <a:cubicBezTo>
                    <a:pt x="43004" y="10544"/>
                    <a:pt x="44557" y="10941"/>
                    <a:pt x="45285" y="10941"/>
                  </a:cubicBezTo>
                  <a:cubicBezTo>
                    <a:pt x="45979" y="10941"/>
                    <a:pt x="47466" y="11271"/>
                    <a:pt x="47698" y="10445"/>
                  </a:cubicBezTo>
                  <a:cubicBezTo>
                    <a:pt x="48094" y="9288"/>
                    <a:pt x="46210" y="9123"/>
                    <a:pt x="45582" y="8892"/>
                  </a:cubicBezTo>
                  <a:cubicBezTo>
                    <a:pt x="43863" y="8297"/>
                    <a:pt x="41748" y="7801"/>
                    <a:pt x="40194" y="7239"/>
                  </a:cubicBezTo>
                  <a:cubicBezTo>
                    <a:pt x="39434" y="7008"/>
                    <a:pt x="38938" y="6413"/>
                    <a:pt x="37947" y="6578"/>
                  </a:cubicBezTo>
                  <a:lnTo>
                    <a:pt x="37947" y="6512"/>
                  </a:lnTo>
                  <a:cubicBezTo>
                    <a:pt x="35666" y="6413"/>
                    <a:pt x="34046" y="7074"/>
                    <a:pt x="31865" y="7503"/>
                  </a:cubicBezTo>
                  <a:cubicBezTo>
                    <a:pt x="29915" y="7900"/>
                    <a:pt x="28725" y="10875"/>
                    <a:pt x="27237" y="12362"/>
                  </a:cubicBezTo>
                  <a:cubicBezTo>
                    <a:pt x="26543" y="13089"/>
                    <a:pt x="25552" y="13750"/>
                    <a:pt x="24593" y="14180"/>
                  </a:cubicBezTo>
                  <a:cubicBezTo>
                    <a:pt x="23271" y="14742"/>
                    <a:pt x="22345" y="14511"/>
                    <a:pt x="22015" y="16163"/>
                  </a:cubicBezTo>
                  <a:cubicBezTo>
                    <a:pt x="21883" y="16990"/>
                    <a:pt x="22114" y="18444"/>
                    <a:pt x="22709" y="19039"/>
                  </a:cubicBezTo>
                  <a:cubicBezTo>
                    <a:pt x="23667" y="19931"/>
                    <a:pt x="24428" y="18940"/>
                    <a:pt x="25287" y="18543"/>
                  </a:cubicBezTo>
                  <a:cubicBezTo>
                    <a:pt x="26543" y="17882"/>
                    <a:pt x="26940" y="18279"/>
                    <a:pt x="27403" y="19601"/>
                  </a:cubicBezTo>
                  <a:cubicBezTo>
                    <a:pt x="27568" y="20031"/>
                    <a:pt x="28031" y="22411"/>
                    <a:pt x="28196" y="22510"/>
                  </a:cubicBezTo>
                  <a:cubicBezTo>
                    <a:pt x="28824" y="23005"/>
                    <a:pt x="30774" y="21584"/>
                    <a:pt x="30906" y="21022"/>
                  </a:cubicBezTo>
                  <a:cubicBezTo>
                    <a:pt x="31138" y="20593"/>
                    <a:pt x="30840" y="19931"/>
                    <a:pt x="31072" y="19535"/>
                  </a:cubicBezTo>
                  <a:cubicBezTo>
                    <a:pt x="31303" y="18940"/>
                    <a:pt x="31931" y="18874"/>
                    <a:pt x="32162" y="18378"/>
                  </a:cubicBezTo>
                  <a:cubicBezTo>
                    <a:pt x="32856" y="16990"/>
                    <a:pt x="31138" y="16560"/>
                    <a:pt x="31534" y="15172"/>
                  </a:cubicBezTo>
                  <a:cubicBezTo>
                    <a:pt x="31931" y="13850"/>
                    <a:pt x="33319" y="14015"/>
                    <a:pt x="34046" y="13189"/>
                  </a:cubicBezTo>
                  <a:cubicBezTo>
                    <a:pt x="34740" y="12428"/>
                    <a:pt x="34807" y="11040"/>
                    <a:pt x="36063" y="11437"/>
                  </a:cubicBezTo>
                  <a:cubicBezTo>
                    <a:pt x="37715" y="11933"/>
                    <a:pt x="35897" y="13089"/>
                    <a:pt x="35269" y="13850"/>
                  </a:cubicBezTo>
                  <a:cubicBezTo>
                    <a:pt x="33881" y="15502"/>
                    <a:pt x="35038" y="17981"/>
                    <a:pt x="37087" y="17386"/>
                  </a:cubicBezTo>
                  <a:cubicBezTo>
                    <a:pt x="37781" y="17155"/>
                    <a:pt x="38872" y="16494"/>
                    <a:pt x="39665" y="16725"/>
                  </a:cubicBezTo>
                  <a:cubicBezTo>
                    <a:pt x="40988" y="17155"/>
                    <a:pt x="40360" y="18147"/>
                    <a:pt x="39269" y="18312"/>
                  </a:cubicBezTo>
                  <a:cubicBezTo>
                    <a:pt x="38641" y="18378"/>
                    <a:pt x="37451" y="17717"/>
                    <a:pt x="36988" y="18378"/>
                  </a:cubicBezTo>
                  <a:cubicBezTo>
                    <a:pt x="36459" y="19303"/>
                    <a:pt x="37616" y="19039"/>
                    <a:pt x="37550" y="19535"/>
                  </a:cubicBezTo>
                  <a:cubicBezTo>
                    <a:pt x="37319" y="20361"/>
                    <a:pt x="36856" y="20097"/>
                    <a:pt x="36294" y="20262"/>
                  </a:cubicBezTo>
                  <a:cubicBezTo>
                    <a:pt x="35666" y="20427"/>
                    <a:pt x="35501" y="19931"/>
                    <a:pt x="35038" y="20857"/>
                  </a:cubicBezTo>
                  <a:cubicBezTo>
                    <a:pt x="34906" y="21188"/>
                    <a:pt x="35137" y="21849"/>
                    <a:pt x="35038" y="22179"/>
                  </a:cubicBezTo>
                  <a:cubicBezTo>
                    <a:pt x="35038" y="22080"/>
                    <a:pt x="33947" y="23336"/>
                    <a:pt x="34112" y="23237"/>
                  </a:cubicBezTo>
                  <a:cubicBezTo>
                    <a:pt x="33088" y="23832"/>
                    <a:pt x="33716" y="23005"/>
                    <a:pt x="32856" y="22906"/>
                  </a:cubicBezTo>
                  <a:cubicBezTo>
                    <a:pt x="31766" y="22840"/>
                    <a:pt x="31072" y="24162"/>
                    <a:pt x="29981" y="24162"/>
                  </a:cubicBezTo>
                  <a:cubicBezTo>
                    <a:pt x="29187" y="24162"/>
                    <a:pt x="29287" y="23501"/>
                    <a:pt x="28725" y="23336"/>
                  </a:cubicBezTo>
                  <a:cubicBezTo>
                    <a:pt x="28031" y="23171"/>
                    <a:pt x="27634" y="23733"/>
                    <a:pt x="27006" y="23667"/>
                  </a:cubicBezTo>
                  <a:cubicBezTo>
                    <a:pt x="25056" y="23567"/>
                    <a:pt x="26080" y="22510"/>
                    <a:pt x="26146" y="21419"/>
                  </a:cubicBezTo>
                  <a:cubicBezTo>
                    <a:pt x="26312" y="19766"/>
                    <a:pt x="24692" y="20262"/>
                    <a:pt x="24461" y="21518"/>
                  </a:cubicBezTo>
                  <a:cubicBezTo>
                    <a:pt x="24295" y="22344"/>
                    <a:pt x="25452" y="23402"/>
                    <a:pt x="24692" y="24162"/>
                  </a:cubicBezTo>
                  <a:cubicBezTo>
                    <a:pt x="24229" y="24724"/>
                    <a:pt x="22577" y="24493"/>
                    <a:pt x="21783" y="25154"/>
                  </a:cubicBezTo>
                  <a:cubicBezTo>
                    <a:pt x="21089" y="25716"/>
                    <a:pt x="20461" y="26641"/>
                    <a:pt x="19701" y="27137"/>
                  </a:cubicBezTo>
                  <a:cubicBezTo>
                    <a:pt x="19304" y="27468"/>
                    <a:pt x="18842" y="27633"/>
                    <a:pt x="18511" y="27930"/>
                  </a:cubicBezTo>
                  <a:cubicBezTo>
                    <a:pt x="18214" y="28261"/>
                    <a:pt x="18048" y="29087"/>
                    <a:pt x="17586" y="29253"/>
                  </a:cubicBezTo>
                  <a:cubicBezTo>
                    <a:pt x="17024" y="29352"/>
                    <a:pt x="15404" y="27534"/>
                    <a:pt x="15702" y="29517"/>
                  </a:cubicBezTo>
                  <a:cubicBezTo>
                    <a:pt x="14941" y="29682"/>
                    <a:pt x="13619" y="29253"/>
                    <a:pt x="13355" y="30244"/>
                  </a:cubicBezTo>
                  <a:cubicBezTo>
                    <a:pt x="12991" y="31566"/>
                    <a:pt x="14214" y="31071"/>
                    <a:pt x="14842" y="31335"/>
                  </a:cubicBezTo>
                  <a:cubicBezTo>
                    <a:pt x="16098" y="31831"/>
                    <a:pt x="17420" y="34971"/>
                    <a:pt x="15470" y="35632"/>
                  </a:cubicBezTo>
                  <a:cubicBezTo>
                    <a:pt x="13983" y="36095"/>
                    <a:pt x="11570" y="34806"/>
                    <a:pt x="10016" y="35632"/>
                  </a:cubicBezTo>
                  <a:cubicBezTo>
                    <a:pt x="9091" y="36095"/>
                    <a:pt x="9454" y="37252"/>
                    <a:pt x="9388" y="38243"/>
                  </a:cubicBezTo>
                  <a:cubicBezTo>
                    <a:pt x="9223" y="39334"/>
                    <a:pt x="8760" y="39665"/>
                    <a:pt x="8297" y="40491"/>
                  </a:cubicBezTo>
                  <a:cubicBezTo>
                    <a:pt x="9785" y="41152"/>
                    <a:pt x="8000" y="42540"/>
                    <a:pt x="9851" y="42871"/>
                  </a:cubicBezTo>
                  <a:cubicBezTo>
                    <a:pt x="10942" y="43036"/>
                    <a:pt x="11900" y="42540"/>
                    <a:pt x="12363" y="43962"/>
                  </a:cubicBezTo>
                  <a:cubicBezTo>
                    <a:pt x="13222" y="42970"/>
                    <a:pt x="13619" y="43796"/>
                    <a:pt x="14611" y="43466"/>
                  </a:cubicBezTo>
                  <a:cubicBezTo>
                    <a:pt x="15404" y="43201"/>
                    <a:pt x="15073" y="42970"/>
                    <a:pt x="15702" y="42375"/>
                  </a:cubicBezTo>
                  <a:cubicBezTo>
                    <a:pt x="16098" y="41978"/>
                    <a:pt x="16891" y="41813"/>
                    <a:pt x="17123" y="41383"/>
                  </a:cubicBezTo>
                  <a:cubicBezTo>
                    <a:pt x="17255" y="40987"/>
                    <a:pt x="16891" y="40160"/>
                    <a:pt x="17123" y="39665"/>
                  </a:cubicBezTo>
                  <a:cubicBezTo>
                    <a:pt x="17255" y="39169"/>
                    <a:pt x="17751" y="38838"/>
                    <a:pt x="18114" y="38574"/>
                  </a:cubicBezTo>
                  <a:cubicBezTo>
                    <a:pt x="19370" y="37847"/>
                    <a:pt x="19470" y="38177"/>
                    <a:pt x="20065" y="36855"/>
                  </a:cubicBezTo>
                  <a:cubicBezTo>
                    <a:pt x="20560" y="35863"/>
                    <a:pt x="20395" y="35797"/>
                    <a:pt x="21651" y="35863"/>
                  </a:cubicBezTo>
                  <a:cubicBezTo>
                    <a:pt x="22114" y="35863"/>
                    <a:pt x="22742" y="36128"/>
                    <a:pt x="23205" y="35963"/>
                  </a:cubicBezTo>
                  <a:cubicBezTo>
                    <a:pt x="23436" y="35863"/>
                    <a:pt x="23370" y="35368"/>
                    <a:pt x="23502" y="35368"/>
                  </a:cubicBezTo>
                  <a:cubicBezTo>
                    <a:pt x="23899" y="35202"/>
                    <a:pt x="24130" y="35467"/>
                    <a:pt x="24461" y="35368"/>
                  </a:cubicBezTo>
                  <a:cubicBezTo>
                    <a:pt x="25452" y="35136"/>
                    <a:pt x="26312" y="34806"/>
                    <a:pt x="26940" y="36128"/>
                  </a:cubicBezTo>
                  <a:cubicBezTo>
                    <a:pt x="27171" y="36624"/>
                    <a:pt x="26874" y="37252"/>
                    <a:pt x="27237" y="37780"/>
                  </a:cubicBezTo>
                  <a:cubicBezTo>
                    <a:pt x="27502" y="37946"/>
                    <a:pt x="28493" y="38177"/>
                    <a:pt x="28725" y="38243"/>
                  </a:cubicBezTo>
                  <a:cubicBezTo>
                    <a:pt x="29187" y="38508"/>
                    <a:pt x="30377" y="38739"/>
                    <a:pt x="30675" y="39070"/>
                  </a:cubicBezTo>
                  <a:cubicBezTo>
                    <a:pt x="31138" y="39665"/>
                    <a:pt x="30840" y="40326"/>
                    <a:pt x="31005" y="40987"/>
                  </a:cubicBezTo>
                  <a:cubicBezTo>
                    <a:pt x="31700" y="43862"/>
                    <a:pt x="31633" y="39169"/>
                    <a:pt x="32856" y="39731"/>
                  </a:cubicBezTo>
                  <a:cubicBezTo>
                    <a:pt x="33484" y="38408"/>
                    <a:pt x="29121" y="36524"/>
                    <a:pt x="28592" y="35467"/>
                  </a:cubicBezTo>
                  <a:cubicBezTo>
                    <a:pt x="28031" y="34475"/>
                    <a:pt x="28196" y="32822"/>
                    <a:pt x="29518" y="33550"/>
                  </a:cubicBezTo>
                  <a:cubicBezTo>
                    <a:pt x="29981" y="33814"/>
                    <a:pt x="30212" y="34773"/>
                    <a:pt x="30609" y="35103"/>
                  </a:cubicBezTo>
                  <a:cubicBezTo>
                    <a:pt x="31072" y="35533"/>
                    <a:pt x="31534" y="35434"/>
                    <a:pt x="31997" y="35764"/>
                  </a:cubicBezTo>
                  <a:cubicBezTo>
                    <a:pt x="32790" y="36194"/>
                    <a:pt x="33815" y="37020"/>
                    <a:pt x="34179" y="37847"/>
                  </a:cubicBezTo>
                  <a:cubicBezTo>
                    <a:pt x="34344" y="38243"/>
                    <a:pt x="34344" y="38508"/>
                    <a:pt x="34443" y="38904"/>
                  </a:cubicBezTo>
                  <a:cubicBezTo>
                    <a:pt x="34575" y="39565"/>
                    <a:pt x="34509" y="39731"/>
                    <a:pt x="34807" y="40226"/>
                  </a:cubicBezTo>
                  <a:cubicBezTo>
                    <a:pt x="35038" y="40722"/>
                    <a:pt x="35600" y="41152"/>
                    <a:pt x="35765" y="41549"/>
                  </a:cubicBezTo>
                  <a:cubicBezTo>
                    <a:pt x="35897" y="41879"/>
                    <a:pt x="36129" y="43036"/>
                    <a:pt x="36393" y="43201"/>
                  </a:cubicBezTo>
                  <a:cubicBezTo>
                    <a:pt x="37319" y="44028"/>
                    <a:pt x="38178" y="42474"/>
                    <a:pt x="38178" y="41714"/>
                  </a:cubicBezTo>
                  <a:cubicBezTo>
                    <a:pt x="38178" y="41053"/>
                    <a:pt x="37550" y="40160"/>
                    <a:pt x="37781" y="39499"/>
                  </a:cubicBezTo>
                  <a:cubicBezTo>
                    <a:pt x="38112" y="38673"/>
                    <a:pt x="39434" y="38904"/>
                    <a:pt x="40194" y="38838"/>
                  </a:cubicBezTo>
                  <a:cubicBezTo>
                    <a:pt x="40591" y="39400"/>
                    <a:pt x="40194" y="39830"/>
                    <a:pt x="40294" y="40491"/>
                  </a:cubicBezTo>
                  <a:cubicBezTo>
                    <a:pt x="40360" y="41218"/>
                    <a:pt x="40822" y="41549"/>
                    <a:pt x="41153" y="42210"/>
                  </a:cubicBezTo>
                  <a:cubicBezTo>
                    <a:pt x="41384" y="42639"/>
                    <a:pt x="41517" y="43102"/>
                    <a:pt x="42012" y="43367"/>
                  </a:cubicBezTo>
                  <a:cubicBezTo>
                    <a:pt x="42244" y="43532"/>
                    <a:pt x="42541" y="43367"/>
                    <a:pt x="42872" y="43466"/>
                  </a:cubicBezTo>
                  <a:cubicBezTo>
                    <a:pt x="42872" y="43466"/>
                    <a:pt x="43632" y="43962"/>
                    <a:pt x="43566" y="43962"/>
                  </a:cubicBezTo>
                  <a:cubicBezTo>
                    <a:pt x="44194" y="44028"/>
                    <a:pt x="44260" y="43697"/>
                    <a:pt x="44954" y="43631"/>
                  </a:cubicBezTo>
                  <a:cubicBezTo>
                    <a:pt x="45582" y="43532"/>
                    <a:pt x="45979" y="44028"/>
                    <a:pt x="46607" y="44028"/>
                  </a:cubicBezTo>
                  <a:cubicBezTo>
                    <a:pt x="47466" y="43928"/>
                    <a:pt x="48722" y="42540"/>
                    <a:pt x="49416" y="43862"/>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39"/>
            <p:cNvSpPr/>
            <p:nvPr/>
          </p:nvSpPr>
          <p:spPr>
            <a:xfrm>
              <a:off x="4047550" y="1823300"/>
              <a:ext cx="323975" cy="188100"/>
            </a:xfrm>
            <a:custGeom>
              <a:rect b="b" l="l" r="r" t="t"/>
              <a:pathLst>
                <a:path extrusionOk="0" h="7524" w="12959">
                  <a:moveTo>
                    <a:pt x="8760" y="1"/>
                  </a:moveTo>
                  <a:cubicBezTo>
                    <a:pt x="8397" y="265"/>
                    <a:pt x="8297" y="563"/>
                    <a:pt x="7868" y="728"/>
                  </a:cubicBezTo>
                  <a:cubicBezTo>
                    <a:pt x="7405" y="860"/>
                    <a:pt x="6843" y="794"/>
                    <a:pt x="6380" y="992"/>
                  </a:cubicBezTo>
                  <a:cubicBezTo>
                    <a:pt x="5785" y="1323"/>
                    <a:pt x="6083" y="1654"/>
                    <a:pt x="6116" y="2215"/>
                  </a:cubicBezTo>
                  <a:cubicBezTo>
                    <a:pt x="6116" y="2617"/>
                    <a:pt x="5942" y="3048"/>
                    <a:pt x="5514" y="3048"/>
                  </a:cubicBezTo>
                  <a:cubicBezTo>
                    <a:pt x="5485" y="3048"/>
                    <a:pt x="5454" y="3046"/>
                    <a:pt x="5422" y="3042"/>
                  </a:cubicBezTo>
                  <a:cubicBezTo>
                    <a:pt x="4463" y="2877"/>
                    <a:pt x="4397" y="1323"/>
                    <a:pt x="3505" y="1059"/>
                  </a:cubicBezTo>
                  <a:cubicBezTo>
                    <a:pt x="3382" y="1028"/>
                    <a:pt x="3265" y="1013"/>
                    <a:pt x="3154" y="1013"/>
                  </a:cubicBezTo>
                  <a:cubicBezTo>
                    <a:pt x="1956" y="1013"/>
                    <a:pt x="1446" y="2702"/>
                    <a:pt x="993" y="3670"/>
                  </a:cubicBezTo>
                  <a:cubicBezTo>
                    <a:pt x="761" y="4199"/>
                    <a:pt x="298" y="4628"/>
                    <a:pt x="166" y="5190"/>
                  </a:cubicBezTo>
                  <a:cubicBezTo>
                    <a:pt x="1" y="5785"/>
                    <a:pt x="431" y="6083"/>
                    <a:pt x="761" y="6545"/>
                  </a:cubicBezTo>
                  <a:cubicBezTo>
                    <a:pt x="1018" y="6887"/>
                    <a:pt x="1323" y="7524"/>
                    <a:pt x="1784" y="7524"/>
                  </a:cubicBezTo>
                  <a:cubicBezTo>
                    <a:pt x="1857" y="7524"/>
                    <a:pt x="1935" y="7507"/>
                    <a:pt x="2017" y="7471"/>
                  </a:cubicBezTo>
                  <a:cubicBezTo>
                    <a:pt x="2216" y="7372"/>
                    <a:pt x="2282" y="7140"/>
                    <a:pt x="2579" y="7041"/>
                  </a:cubicBezTo>
                  <a:cubicBezTo>
                    <a:pt x="2653" y="7023"/>
                    <a:pt x="2726" y="7016"/>
                    <a:pt x="2798" y="7016"/>
                  </a:cubicBezTo>
                  <a:cubicBezTo>
                    <a:pt x="3022" y="7016"/>
                    <a:pt x="3239" y="7083"/>
                    <a:pt x="3462" y="7083"/>
                  </a:cubicBezTo>
                  <a:cubicBezTo>
                    <a:pt x="3552" y="7083"/>
                    <a:pt x="3643" y="7072"/>
                    <a:pt x="3736" y="7041"/>
                  </a:cubicBezTo>
                  <a:cubicBezTo>
                    <a:pt x="4034" y="6942"/>
                    <a:pt x="4232" y="6612"/>
                    <a:pt x="4463" y="6413"/>
                  </a:cubicBezTo>
                  <a:cubicBezTo>
                    <a:pt x="4794" y="6182"/>
                    <a:pt x="5190" y="6116"/>
                    <a:pt x="5587" y="6083"/>
                  </a:cubicBezTo>
                  <a:cubicBezTo>
                    <a:pt x="5670" y="6074"/>
                    <a:pt x="5753" y="6069"/>
                    <a:pt x="5836" y="6069"/>
                  </a:cubicBezTo>
                  <a:cubicBezTo>
                    <a:pt x="6650" y="6069"/>
                    <a:pt x="7479" y="6486"/>
                    <a:pt x="8198" y="6876"/>
                  </a:cubicBezTo>
                  <a:cubicBezTo>
                    <a:pt x="8771" y="7176"/>
                    <a:pt x="9254" y="7521"/>
                    <a:pt x="9851" y="7521"/>
                  </a:cubicBezTo>
                  <a:cubicBezTo>
                    <a:pt x="9977" y="7521"/>
                    <a:pt x="10109" y="7506"/>
                    <a:pt x="10248" y="7471"/>
                  </a:cubicBezTo>
                  <a:cubicBezTo>
                    <a:pt x="10810" y="7306"/>
                    <a:pt x="11735" y="7240"/>
                    <a:pt x="12132" y="6777"/>
                  </a:cubicBezTo>
                  <a:cubicBezTo>
                    <a:pt x="12958" y="5851"/>
                    <a:pt x="11669" y="4794"/>
                    <a:pt x="10975" y="4364"/>
                  </a:cubicBezTo>
                  <a:cubicBezTo>
                    <a:pt x="10413" y="4000"/>
                    <a:pt x="9752" y="3736"/>
                    <a:pt x="9157" y="3405"/>
                  </a:cubicBezTo>
                  <a:cubicBezTo>
                    <a:pt x="8826" y="3273"/>
                    <a:pt x="8165" y="3075"/>
                    <a:pt x="7967" y="2744"/>
                  </a:cubicBezTo>
                  <a:cubicBezTo>
                    <a:pt x="7603" y="1885"/>
                    <a:pt x="8661" y="2017"/>
                    <a:pt x="8992" y="1654"/>
                  </a:cubicBezTo>
                  <a:cubicBezTo>
                    <a:pt x="9421" y="1224"/>
                    <a:pt x="9487" y="34"/>
                    <a:pt x="8760" y="34"/>
                  </a:cubicBezTo>
                  <a:lnTo>
                    <a:pt x="8760" y="1"/>
                  </a:ln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39"/>
            <p:cNvSpPr/>
            <p:nvPr/>
          </p:nvSpPr>
          <p:spPr>
            <a:xfrm>
              <a:off x="4047550" y="1823300"/>
              <a:ext cx="323975" cy="193400"/>
            </a:xfrm>
            <a:custGeom>
              <a:rect b="b" l="l" r="r" t="t"/>
              <a:pathLst>
                <a:path extrusionOk="0" fill="none" h="7736" w="12959">
                  <a:moveTo>
                    <a:pt x="8760" y="1"/>
                  </a:moveTo>
                  <a:cubicBezTo>
                    <a:pt x="8397" y="265"/>
                    <a:pt x="8297" y="563"/>
                    <a:pt x="7868" y="728"/>
                  </a:cubicBezTo>
                  <a:cubicBezTo>
                    <a:pt x="7405" y="860"/>
                    <a:pt x="6843" y="794"/>
                    <a:pt x="6380" y="992"/>
                  </a:cubicBezTo>
                  <a:cubicBezTo>
                    <a:pt x="5785" y="1323"/>
                    <a:pt x="6083" y="1654"/>
                    <a:pt x="6116" y="2215"/>
                  </a:cubicBezTo>
                  <a:cubicBezTo>
                    <a:pt x="6116" y="2645"/>
                    <a:pt x="5918" y="3108"/>
                    <a:pt x="5422" y="3042"/>
                  </a:cubicBezTo>
                  <a:cubicBezTo>
                    <a:pt x="4463" y="2877"/>
                    <a:pt x="4397" y="1323"/>
                    <a:pt x="3505" y="1059"/>
                  </a:cubicBezTo>
                  <a:cubicBezTo>
                    <a:pt x="2050" y="695"/>
                    <a:pt x="1488" y="2612"/>
                    <a:pt x="993" y="3670"/>
                  </a:cubicBezTo>
                  <a:cubicBezTo>
                    <a:pt x="761" y="4199"/>
                    <a:pt x="298" y="4628"/>
                    <a:pt x="166" y="5190"/>
                  </a:cubicBezTo>
                  <a:cubicBezTo>
                    <a:pt x="1" y="5785"/>
                    <a:pt x="431" y="6083"/>
                    <a:pt x="761" y="6545"/>
                  </a:cubicBezTo>
                  <a:cubicBezTo>
                    <a:pt x="1059" y="6942"/>
                    <a:pt x="1422" y="7735"/>
                    <a:pt x="2017" y="7471"/>
                  </a:cubicBezTo>
                  <a:cubicBezTo>
                    <a:pt x="2216" y="7372"/>
                    <a:pt x="2282" y="7140"/>
                    <a:pt x="2579" y="7041"/>
                  </a:cubicBezTo>
                  <a:cubicBezTo>
                    <a:pt x="2976" y="6942"/>
                    <a:pt x="3339" y="7173"/>
                    <a:pt x="3736" y="7041"/>
                  </a:cubicBezTo>
                  <a:cubicBezTo>
                    <a:pt x="4034" y="6942"/>
                    <a:pt x="4232" y="6612"/>
                    <a:pt x="4463" y="6413"/>
                  </a:cubicBezTo>
                  <a:cubicBezTo>
                    <a:pt x="4794" y="6182"/>
                    <a:pt x="5190" y="6116"/>
                    <a:pt x="5587" y="6083"/>
                  </a:cubicBezTo>
                  <a:cubicBezTo>
                    <a:pt x="6480" y="5984"/>
                    <a:pt x="7405" y="6446"/>
                    <a:pt x="8198" y="6876"/>
                  </a:cubicBezTo>
                  <a:cubicBezTo>
                    <a:pt x="8892" y="7240"/>
                    <a:pt x="9454" y="7669"/>
                    <a:pt x="10248" y="7471"/>
                  </a:cubicBezTo>
                  <a:cubicBezTo>
                    <a:pt x="10810" y="7306"/>
                    <a:pt x="11735" y="7240"/>
                    <a:pt x="12132" y="6777"/>
                  </a:cubicBezTo>
                  <a:cubicBezTo>
                    <a:pt x="12958" y="5851"/>
                    <a:pt x="11669" y="4794"/>
                    <a:pt x="10975" y="4364"/>
                  </a:cubicBezTo>
                  <a:cubicBezTo>
                    <a:pt x="10413" y="4000"/>
                    <a:pt x="9752" y="3736"/>
                    <a:pt x="9157" y="3405"/>
                  </a:cubicBezTo>
                  <a:cubicBezTo>
                    <a:pt x="8826" y="3273"/>
                    <a:pt x="8165" y="3075"/>
                    <a:pt x="7967" y="2744"/>
                  </a:cubicBezTo>
                  <a:cubicBezTo>
                    <a:pt x="7603" y="1885"/>
                    <a:pt x="8661" y="2017"/>
                    <a:pt x="8992" y="1654"/>
                  </a:cubicBezTo>
                  <a:cubicBezTo>
                    <a:pt x="9421" y="1224"/>
                    <a:pt x="9487" y="34"/>
                    <a:pt x="8760" y="34"/>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39"/>
            <p:cNvSpPr/>
            <p:nvPr/>
          </p:nvSpPr>
          <p:spPr>
            <a:xfrm>
              <a:off x="4464050" y="1829025"/>
              <a:ext cx="203950" cy="313600"/>
            </a:xfrm>
            <a:custGeom>
              <a:rect b="b" l="l" r="r" t="t"/>
              <a:pathLst>
                <a:path extrusionOk="0" h="12544" w="8158">
                  <a:moveTo>
                    <a:pt x="3657" y="1"/>
                  </a:moveTo>
                  <a:cubicBezTo>
                    <a:pt x="3628" y="1"/>
                    <a:pt x="3598" y="2"/>
                    <a:pt x="3570" y="3"/>
                  </a:cubicBezTo>
                  <a:lnTo>
                    <a:pt x="3438" y="36"/>
                  </a:lnTo>
                  <a:cubicBezTo>
                    <a:pt x="2479" y="36"/>
                    <a:pt x="1950" y="202"/>
                    <a:pt x="1190" y="896"/>
                  </a:cubicBezTo>
                  <a:cubicBezTo>
                    <a:pt x="826" y="1292"/>
                    <a:pt x="132" y="1854"/>
                    <a:pt x="66" y="2482"/>
                  </a:cubicBezTo>
                  <a:cubicBezTo>
                    <a:pt x="0" y="3209"/>
                    <a:pt x="826" y="4234"/>
                    <a:pt x="1223" y="4763"/>
                  </a:cubicBezTo>
                  <a:cubicBezTo>
                    <a:pt x="1587" y="5160"/>
                    <a:pt x="1884" y="5589"/>
                    <a:pt x="2215" y="6019"/>
                  </a:cubicBezTo>
                  <a:cubicBezTo>
                    <a:pt x="2446" y="6416"/>
                    <a:pt x="2975" y="6812"/>
                    <a:pt x="3140" y="7308"/>
                  </a:cubicBezTo>
                  <a:cubicBezTo>
                    <a:pt x="3272" y="7705"/>
                    <a:pt x="3239" y="8531"/>
                    <a:pt x="3140" y="8961"/>
                  </a:cubicBezTo>
                  <a:cubicBezTo>
                    <a:pt x="3008" y="9390"/>
                    <a:pt x="2677" y="9754"/>
                    <a:pt x="2644" y="10250"/>
                  </a:cubicBezTo>
                  <a:cubicBezTo>
                    <a:pt x="2611" y="11142"/>
                    <a:pt x="3206" y="11175"/>
                    <a:pt x="3867" y="11341"/>
                  </a:cubicBezTo>
                  <a:cubicBezTo>
                    <a:pt x="4562" y="11572"/>
                    <a:pt x="4991" y="12233"/>
                    <a:pt x="5751" y="12464"/>
                  </a:cubicBezTo>
                  <a:cubicBezTo>
                    <a:pt x="5933" y="12518"/>
                    <a:pt x="6106" y="12544"/>
                    <a:pt x="6268" y="12544"/>
                  </a:cubicBezTo>
                  <a:cubicBezTo>
                    <a:pt x="7500" y="12544"/>
                    <a:pt x="8157" y="11101"/>
                    <a:pt x="7602" y="9787"/>
                  </a:cubicBezTo>
                  <a:cubicBezTo>
                    <a:pt x="7239" y="8961"/>
                    <a:pt x="6247" y="8862"/>
                    <a:pt x="5917" y="8101"/>
                  </a:cubicBezTo>
                  <a:cubicBezTo>
                    <a:pt x="5692" y="7607"/>
                    <a:pt x="5956" y="7479"/>
                    <a:pt x="6283" y="7479"/>
                  </a:cubicBezTo>
                  <a:cubicBezTo>
                    <a:pt x="6437" y="7479"/>
                    <a:pt x="6605" y="7508"/>
                    <a:pt x="6743" y="7539"/>
                  </a:cubicBezTo>
                  <a:cubicBezTo>
                    <a:pt x="6848" y="7559"/>
                    <a:pt x="6943" y="7568"/>
                    <a:pt x="7029" y="7568"/>
                  </a:cubicBezTo>
                  <a:cubicBezTo>
                    <a:pt x="7533" y="7568"/>
                    <a:pt x="7682" y="7236"/>
                    <a:pt x="7371" y="6614"/>
                  </a:cubicBezTo>
                  <a:cubicBezTo>
                    <a:pt x="7007" y="5920"/>
                    <a:pt x="6346" y="5655"/>
                    <a:pt x="5685" y="5490"/>
                  </a:cubicBezTo>
                  <a:cubicBezTo>
                    <a:pt x="4826" y="5226"/>
                    <a:pt x="4066" y="4829"/>
                    <a:pt x="3504" y="4036"/>
                  </a:cubicBezTo>
                  <a:cubicBezTo>
                    <a:pt x="3107" y="3573"/>
                    <a:pt x="2876" y="2548"/>
                    <a:pt x="3702" y="2317"/>
                  </a:cubicBezTo>
                  <a:cubicBezTo>
                    <a:pt x="3760" y="2305"/>
                    <a:pt x="3816" y="2299"/>
                    <a:pt x="3871" y="2299"/>
                  </a:cubicBezTo>
                  <a:cubicBezTo>
                    <a:pt x="4147" y="2299"/>
                    <a:pt x="4394" y="2429"/>
                    <a:pt x="4660" y="2429"/>
                  </a:cubicBezTo>
                  <a:cubicBezTo>
                    <a:pt x="4766" y="2429"/>
                    <a:pt x="4876" y="2408"/>
                    <a:pt x="4991" y="2350"/>
                  </a:cubicBezTo>
                  <a:cubicBezTo>
                    <a:pt x="5454" y="2053"/>
                    <a:pt x="5454" y="1458"/>
                    <a:pt x="5289" y="962"/>
                  </a:cubicBezTo>
                  <a:cubicBezTo>
                    <a:pt x="5099" y="331"/>
                    <a:pt x="4278" y="1"/>
                    <a:pt x="3657" y="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39"/>
            <p:cNvSpPr/>
            <p:nvPr/>
          </p:nvSpPr>
          <p:spPr>
            <a:xfrm>
              <a:off x="4464050" y="1828275"/>
              <a:ext cx="205775" cy="323950"/>
            </a:xfrm>
            <a:custGeom>
              <a:rect b="b" l="l" r="r" t="t"/>
              <a:pathLst>
                <a:path extrusionOk="0" fill="none" h="12958" w="8231">
                  <a:moveTo>
                    <a:pt x="3438" y="66"/>
                  </a:moveTo>
                  <a:cubicBezTo>
                    <a:pt x="2479" y="66"/>
                    <a:pt x="1950" y="232"/>
                    <a:pt x="1190" y="926"/>
                  </a:cubicBezTo>
                  <a:cubicBezTo>
                    <a:pt x="826" y="1322"/>
                    <a:pt x="132" y="1884"/>
                    <a:pt x="66" y="2512"/>
                  </a:cubicBezTo>
                  <a:cubicBezTo>
                    <a:pt x="0" y="3239"/>
                    <a:pt x="826" y="4264"/>
                    <a:pt x="1223" y="4793"/>
                  </a:cubicBezTo>
                  <a:cubicBezTo>
                    <a:pt x="1587" y="5190"/>
                    <a:pt x="1884" y="5619"/>
                    <a:pt x="2215" y="6049"/>
                  </a:cubicBezTo>
                  <a:cubicBezTo>
                    <a:pt x="2446" y="6446"/>
                    <a:pt x="2975" y="6842"/>
                    <a:pt x="3140" y="7338"/>
                  </a:cubicBezTo>
                  <a:cubicBezTo>
                    <a:pt x="3272" y="7735"/>
                    <a:pt x="3239" y="8561"/>
                    <a:pt x="3140" y="8991"/>
                  </a:cubicBezTo>
                  <a:cubicBezTo>
                    <a:pt x="3008" y="9420"/>
                    <a:pt x="2677" y="9784"/>
                    <a:pt x="2644" y="10280"/>
                  </a:cubicBezTo>
                  <a:cubicBezTo>
                    <a:pt x="2611" y="11172"/>
                    <a:pt x="3206" y="11205"/>
                    <a:pt x="3867" y="11371"/>
                  </a:cubicBezTo>
                  <a:cubicBezTo>
                    <a:pt x="4562" y="11602"/>
                    <a:pt x="4991" y="12263"/>
                    <a:pt x="5751" y="12494"/>
                  </a:cubicBezTo>
                  <a:cubicBezTo>
                    <a:pt x="7305" y="12957"/>
                    <a:pt x="8230" y="11305"/>
                    <a:pt x="7602" y="9817"/>
                  </a:cubicBezTo>
                  <a:cubicBezTo>
                    <a:pt x="7239" y="8991"/>
                    <a:pt x="6247" y="8892"/>
                    <a:pt x="5917" y="8131"/>
                  </a:cubicBezTo>
                  <a:cubicBezTo>
                    <a:pt x="5586" y="7404"/>
                    <a:pt x="6313" y="7470"/>
                    <a:pt x="6743" y="7569"/>
                  </a:cubicBezTo>
                  <a:cubicBezTo>
                    <a:pt x="7470" y="7702"/>
                    <a:pt x="7735" y="7371"/>
                    <a:pt x="7371" y="6644"/>
                  </a:cubicBezTo>
                  <a:cubicBezTo>
                    <a:pt x="7007" y="5950"/>
                    <a:pt x="6346" y="5685"/>
                    <a:pt x="5685" y="5520"/>
                  </a:cubicBezTo>
                  <a:cubicBezTo>
                    <a:pt x="4826" y="5256"/>
                    <a:pt x="4066" y="4859"/>
                    <a:pt x="3504" y="4066"/>
                  </a:cubicBezTo>
                  <a:cubicBezTo>
                    <a:pt x="3107" y="3603"/>
                    <a:pt x="2876" y="2578"/>
                    <a:pt x="3702" y="2347"/>
                  </a:cubicBezTo>
                  <a:cubicBezTo>
                    <a:pt x="4165" y="2248"/>
                    <a:pt x="4528" y="2611"/>
                    <a:pt x="4991" y="2380"/>
                  </a:cubicBezTo>
                  <a:cubicBezTo>
                    <a:pt x="5454" y="2083"/>
                    <a:pt x="5454" y="1488"/>
                    <a:pt x="5289" y="992"/>
                  </a:cubicBezTo>
                  <a:cubicBezTo>
                    <a:pt x="5090" y="331"/>
                    <a:pt x="4198" y="0"/>
                    <a:pt x="3570" y="33"/>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39"/>
            <p:cNvSpPr/>
            <p:nvPr/>
          </p:nvSpPr>
          <p:spPr>
            <a:xfrm>
              <a:off x="3342700" y="1512400"/>
              <a:ext cx="152050" cy="239200"/>
            </a:xfrm>
            <a:custGeom>
              <a:rect b="b" l="l" r="r" t="t"/>
              <a:pathLst>
                <a:path extrusionOk="0" h="9568" w="6082">
                  <a:moveTo>
                    <a:pt x="1571" y="1"/>
                  </a:moveTo>
                  <a:cubicBezTo>
                    <a:pt x="1308" y="1"/>
                    <a:pt x="1048" y="55"/>
                    <a:pt x="926" y="141"/>
                  </a:cubicBezTo>
                  <a:cubicBezTo>
                    <a:pt x="132" y="571"/>
                    <a:pt x="0" y="2289"/>
                    <a:pt x="298" y="3083"/>
                  </a:cubicBezTo>
                  <a:cubicBezTo>
                    <a:pt x="562" y="3711"/>
                    <a:pt x="1454" y="4074"/>
                    <a:pt x="1950" y="4405"/>
                  </a:cubicBezTo>
                  <a:cubicBezTo>
                    <a:pt x="2215" y="4603"/>
                    <a:pt x="2744" y="5429"/>
                    <a:pt x="2479" y="5793"/>
                  </a:cubicBezTo>
                  <a:cubicBezTo>
                    <a:pt x="2382" y="5926"/>
                    <a:pt x="2246" y="5953"/>
                    <a:pt x="2097" y="5953"/>
                  </a:cubicBezTo>
                  <a:cubicBezTo>
                    <a:pt x="1996" y="5953"/>
                    <a:pt x="1890" y="5941"/>
                    <a:pt x="1786" y="5941"/>
                  </a:cubicBezTo>
                  <a:cubicBezTo>
                    <a:pt x="1624" y="5941"/>
                    <a:pt x="1470" y="5970"/>
                    <a:pt x="1355" y="6124"/>
                  </a:cubicBezTo>
                  <a:cubicBezTo>
                    <a:pt x="1025" y="6520"/>
                    <a:pt x="893" y="7280"/>
                    <a:pt x="1256" y="7578"/>
                  </a:cubicBezTo>
                  <a:cubicBezTo>
                    <a:pt x="1454" y="7743"/>
                    <a:pt x="1752" y="7578"/>
                    <a:pt x="1719" y="7975"/>
                  </a:cubicBezTo>
                  <a:cubicBezTo>
                    <a:pt x="1686" y="8239"/>
                    <a:pt x="1256" y="8206"/>
                    <a:pt x="1091" y="8305"/>
                  </a:cubicBezTo>
                  <a:cubicBezTo>
                    <a:pt x="694" y="8437"/>
                    <a:pt x="364" y="8735"/>
                    <a:pt x="496" y="9264"/>
                  </a:cubicBezTo>
                  <a:cubicBezTo>
                    <a:pt x="561" y="9485"/>
                    <a:pt x="661" y="9568"/>
                    <a:pt x="782" y="9568"/>
                  </a:cubicBezTo>
                  <a:cubicBezTo>
                    <a:pt x="1094" y="9568"/>
                    <a:pt x="1541" y="9019"/>
                    <a:pt x="1851" y="8900"/>
                  </a:cubicBezTo>
                  <a:cubicBezTo>
                    <a:pt x="1993" y="8843"/>
                    <a:pt x="2129" y="8822"/>
                    <a:pt x="2262" y="8822"/>
                  </a:cubicBezTo>
                  <a:cubicBezTo>
                    <a:pt x="2687" y="8822"/>
                    <a:pt x="3073" y="9046"/>
                    <a:pt x="3496" y="9046"/>
                  </a:cubicBezTo>
                  <a:cubicBezTo>
                    <a:pt x="3553" y="9046"/>
                    <a:pt x="3611" y="9042"/>
                    <a:pt x="3669" y="9032"/>
                  </a:cubicBezTo>
                  <a:cubicBezTo>
                    <a:pt x="4000" y="8999"/>
                    <a:pt x="4066" y="8735"/>
                    <a:pt x="4297" y="8603"/>
                  </a:cubicBezTo>
                  <a:cubicBezTo>
                    <a:pt x="4398" y="8530"/>
                    <a:pt x="4499" y="8515"/>
                    <a:pt x="4603" y="8515"/>
                  </a:cubicBezTo>
                  <a:cubicBezTo>
                    <a:pt x="4681" y="8515"/>
                    <a:pt x="4760" y="8524"/>
                    <a:pt x="4842" y="8524"/>
                  </a:cubicBezTo>
                  <a:cubicBezTo>
                    <a:pt x="4901" y="8524"/>
                    <a:pt x="4962" y="8519"/>
                    <a:pt x="5024" y="8503"/>
                  </a:cubicBezTo>
                  <a:cubicBezTo>
                    <a:pt x="5586" y="8371"/>
                    <a:pt x="5289" y="7875"/>
                    <a:pt x="5586" y="7413"/>
                  </a:cubicBezTo>
                  <a:cubicBezTo>
                    <a:pt x="5751" y="7181"/>
                    <a:pt x="6049" y="7181"/>
                    <a:pt x="6049" y="6884"/>
                  </a:cubicBezTo>
                  <a:cubicBezTo>
                    <a:pt x="6082" y="6553"/>
                    <a:pt x="5785" y="6289"/>
                    <a:pt x="5586" y="6124"/>
                  </a:cubicBezTo>
                  <a:cubicBezTo>
                    <a:pt x="5355" y="5958"/>
                    <a:pt x="5057" y="5892"/>
                    <a:pt x="4859" y="5661"/>
                  </a:cubicBezTo>
                  <a:cubicBezTo>
                    <a:pt x="4595" y="5429"/>
                    <a:pt x="4495" y="5033"/>
                    <a:pt x="4297" y="4735"/>
                  </a:cubicBezTo>
                  <a:cubicBezTo>
                    <a:pt x="3967" y="4240"/>
                    <a:pt x="3041" y="3777"/>
                    <a:pt x="2975" y="3116"/>
                  </a:cubicBezTo>
                  <a:cubicBezTo>
                    <a:pt x="2843" y="2355"/>
                    <a:pt x="3603" y="2620"/>
                    <a:pt x="3834" y="2124"/>
                  </a:cubicBezTo>
                  <a:cubicBezTo>
                    <a:pt x="4209" y="1349"/>
                    <a:pt x="3413" y="1255"/>
                    <a:pt x="2830" y="1255"/>
                  </a:cubicBezTo>
                  <a:cubicBezTo>
                    <a:pt x="2642" y="1255"/>
                    <a:pt x="2477" y="1265"/>
                    <a:pt x="2380" y="1265"/>
                  </a:cubicBezTo>
                  <a:lnTo>
                    <a:pt x="2281" y="1232"/>
                  </a:lnTo>
                  <a:cubicBezTo>
                    <a:pt x="2149" y="1232"/>
                    <a:pt x="1851" y="1199"/>
                    <a:pt x="1818" y="1033"/>
                  </a:cubicBezTo>
                  <a:cubicBezTo>
                    <a:pt x="1752" y="703"/>
                    <a:pt x="2182" y="736"/>
                    <a:pt x="2281" y="571"/>
                  </a:cubicBezTo>
                  <a:cubicBezTo>
                    <a:pt x="2468" y="155"/>
                    <a:pt x="2015" y="1"/>
                    <a:pt x="1571" y="1"/>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39"/>
            <p:cNvSpPr/>
            <p:nvPr/>
          </p:nvSpPr>
          <p:spPr>
            <a:xfrm>
              <a:off x="3342700" y="1510125"/>
              <a:ext cx="152050" cy="253700"/>
            </a:xfrm>
            <a:custGeom>
              <a:rect b="b" l="l" r="r" t="t"/>
              <a:pathLst>
                <a:path extrusionOk="0" fill="none" h="10148" w="6082">
                  <a:moveTo>
                    <a:pt x="2281" y="1323"/>
                  </a:moveTo>
                  <a:cubicBezTo>
                    <a:pt x="2149" y="1323"/>
                    <a:pt x="1851" y="1290"/>
                    <a:pt x="1818" y="1124"/>
                  </a:cubicBezTo>
                  <a:cubicBezTo>
                    <a:pt x="1752" y="794"/>
                    <a:pt x="2182" y="827"/>
                    <a:pt x="2281" y="662"/>
                  </a:cubicBezTo>
                  <a:cubicBezTo>
                    <a:pt x="2578" y="1"/>
                    <a:pt x="1256" y="1"/>
                    <a:pt x="926" y="232"/>
                  </a:cubicBezTo>
                  <a:cubicBezTo>
                    <a:pt x="132" y="662"/>
                    <a:pt x="0" y="2380"/>
                    <a:pt x="298" y="3174"/>
                  </a:cubicBezTo>
                  <a:cubicBezTo>
                    <a:pt x="562" y="3802"/>
                    <a:pt x="1454" y="4165"/>
                    <a:pt x="1950" y="4496"/>
                  </a:cubicBezTo>
                  <a:cubicBezTo>
                    <a:pt x="2215" y="4694"/>
                    <a:pt x="2744" y="5520"/>
                    <a:pt x="2479" y="5884"/>
                  </a:cubicBezTo>
                  <a:cubicBezTo>
                    <a:pt x="2215" y="6248"/>
                    <a:pt x="1653" y="5818"/>
                    <a:pt x="1355" y="6215"/>
                  </a:cubicBezTo>
                  <a:cubicBezTo>
                    <a:pt x="1025" y="6611"/>
                    <a:pt x="893" y="7371"/>
                    <a:pt x="1256" y="7669"/>
                  </a:cubicBezTo>
                  <a:cubicBezTo>
                    <a:pt x="1454" y="7834"/>
                    <a:pt x="1752" y="7669"/>
                    <a:pt x="1719" y="8066"/>
                  </a:cubicBezTo>
                  <a:cubicBezTo>
                    <a:pt x="1686" y="8330"/>
                    <a:pt x="1256" y="8297"/>
                    <a:pt x="1091" y="8396"/>
                  </a:cubicBezTo>
                  <a:cubicBezTo>
                    <a:pt x="694" y="8528"/>
                    <a:pt x="364" y="8826"/>
                    <a:pt x="496" y="9355"/>
                  </a:cubicBezTo>
                  <a:cubicBezTo>
                    <a:pt x="727" y="10148"/>
                    <a:pt x="1421" y="9156"/>
                    <a:pt x="1851" y="8991"/>
                  </a:cubicBezTo>
                  <a:cubicBezTo>
                    <a:pt x="2512" y="8727"/>
                    <a:pt x="3041" y="9222"/>
                    <a:pt x="3669" y="9123"/>
                  </a:cubicBezTo>
                  <a:cubicBezTo>
                    <a:pt x="4000" y="9090"/>
                    <a:pt x="4066" y="8826"/>
                    <a:pt x="4297" y="8694"/>
                  </a:cubicBezTo>
                  <a:cubicBezTo>
                    <a:pt x="4528" y="8528"/>
                    <a:pt x="4760" y="8661"/>
                    <a:pt x="5024" y="8594"/>
                  </a:cubicBezTo>
                  <a:cubicBezTo>
                    <a:pt x="5586" y="8462"/>
                    <a:pt x="5289" y="7966"/>
                    <a:pt x="5586" y="7504"/>
                  </a:cubicBezTo>
                  <a:cubicBezTo>
                    <a:pt x="5751" y="7272"/>
                    <a:pt x="6049" y="7272"/>
                    <a:pt x="6049" y="6975"/>
                  </a:cubicBezTo>
                  <a:cubicBezTo>
                    <a:pt x="6082" y="6644"/>
                    <a:pt x="5785" y="6380"/>
                    <a:pt x="5586" y="6215"/>
                  </a:cubicBezTo>
                  <a:cubicBezTo>
                    <a:pt x="5355" y="6049"/>
                    <a:pt x="5057" y="5983"/>
                    <a:pt x="4859" y="5752"/>
                  </a:cubicBezTo>
                  <a:cubicBezTo>
                    <a:pt x="4595" y="5520"/>
                    <a:pt x="4495" y="5124"/>
                    <a:pt x="4297" y="4826"/>
                  </a:cubicBezTo>
                  <a:cubicBezTo>
                    <a:pt x="3967" y="4331"/>
                    <a:pt x="3041" y="3868"/>
                    <a:pt x="2975" y="3207"/>
                  </a:cubicBezTo>
                  <a:cubicBezTo>
                    <a:pt x="2843" y="2446"/>
                    <a:pt x="3603" y="2711"/>
                    <a:pt x="3834" y="2215"/>
                  </a:cubicBezTo>
                  <a:cubicBezTo>
                    <a:pt x="4330" y="1190"/>
                    <a:pt x="2777" y="1356"/>
                    <a:pt x="2380" y="1356"/>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39"/>
            <p:cNvSpPr/>
            <p:nvPr/>
          </p:nvSpPr>
          <p:spPr>
            <a:xfrm>
              <a:off x="3243525" y="1602325"/>
              <a:ext cx="109925" cy="112525"/>
            </a:xfrm>
            <a:custGeom>
              <a:rect b="b" l="l" r="r" t="t"/>
              <a:pathLst>
                <a:path extrusionOk="0" h="4501" w="4397">
                  <a:moveTo>
                    <a:pt x="3074" y="1"/>
                  </a:moveTo>
                  <a:cubicBezTo>
                    <a:pt x="2892" y="1"/>
                    <a:pt x="2687" y="71"/>
                    <a:pt x="2414" y="180"/>
                  </a:cubicBezTo>
                  <a:cubicBezTo>
                    <a:pt x="1852" y="444"/>
                    <a:pt x="1918" y="1006"/>
                    <a:pt x="1356" y="1072"/>
                  </a:cubicBezTo>
                  <a:cubicBezTo>
                    <a:pt x="794" y="1171"/>
                    <a:pt x="364" y="1105"/>
                    <a:pt x="364" y="1899"/>
                  </a:cubicBezTo>
                  <a:cubicBezTo>
                    <a:pt x="364" y="2361"/>
                    <a:pt x="959" y="2560"/>
                    <a:pt x="827" y="2989"/>
                  </a:cubicBezTo>
                  <a:cubicBezTo>
                    <a:pt x="662" y="3452"/>
                    <a:pt x="1" y="3287"/>
                    <a:pt x="100" y="3948"/>
                  </a:cubicBezTo>
                  <a:cubicBezTo>
                    <a:pt x="174" y="4359"/>
                    <a:pt x="381" y="4501"/>
                    <a:pt x="647" y="4501"/>
                  </a:cubicBezTo>
                  <a:cubicBezTo>
                    <a:pt x="1214" y="4501"/>
                    <a:pt x="2043" y="3850"/>
                    <a:pt x="2381" y="3783"/>
                  </a:cubicBezTo>
                  <a:cubicBezTo>
                    <a:pt x="2876" y="3683"/>
                    <a:pt x="3306" y="3816"/>
                    <a:pt x="3603" y="3254"/>
                  </a:cubicBezTo>
                  <a:cubicBezTo>
                    <a:pt x="3835" y="2824"/>
                    <a:pt x="3504" y="2394"/>
                    <a:pt x="3670" y="1932"/>
                  </a:cubicBezTo>
                  <a:cubicBezTo>
                    <a:pt x="3901" y="1238"/>
                    <a:pt x="4397" y="1204"/>
                    <a:pt x="3835" y="510"/>
                  </a:cubicBezTo>
                  <a:cubicBezTo>
                    <a:pt x="3544" y="142"/>
                    <a:pt x="3333" y="1"/>
                    <a:pt x="3074" y="1"/>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39"/>
            <p:cNvSpPr/>
            <p:nvPr/>
          </p:nvSpPr>
          <p:spPr>
            <a:xfrm>
              <a:off x="3243525" y="1599375"/>
              <a:ext cx="109925" cy="133875"/>
            </a:xfrm>
            <a:custGeom>
              <a:rect b="b" l="l" r="r" t="t"/>
              <a:pathLst>
                <a:path extrusionOk="0" fill="none" h="5355" w="4397">
                  <a:moveTo>
                    <a:pt x="2414" y="298"/>
                  </a:moveTo>
                  <a:cubicBezTo>
                    <a:pt x="1852" y="562"/>
                    <a:pt x="1918" y="1124"/>
                    <a:pt x="1356" y="1190"/>
                  </a:cubicBezTo>
                  <a:cubicBezTo>
                    <a:pt x="794" y="1289"/>
                    <a:pt x="364" y="1223"/>
                    <a:pt x="364" y="2017"/>
                  </a:cubicBezTo>
                  <a:cubicBezTo>
                    <a:pt x="364" y="2479"/>
                    <a:pt x="959" y="2678"/>
                    <a:pt x="827" y="3107"/>
                  </a:cubicBezTo>
                  <a:cubicBezTo>
                    <a:pt x="662" y="3570"/>
                    <a:pt x="1" y="3405"/>
                    <a:pt x="100" y="4066"/>
                  </a:cubicBezTo>
                  <a:cubicBezTo>
                    <a:pt x="331" y="5355"/>
                    <a:pt x="1885" y="4000"/>
                    <a:pt x="2381" y="3901"/>
                  </a:cubicBezTo>
                  <a:cubicBezTo>
                    <a:pt x="2876" y="3801"/>
                    <a:pt x="3306" y="3934"/>
                    <a:pt x="3603" y="3372"/>
                  </a:cubicBezTo>
                  <a:cubicBezTo>
                    <a:pt x="3835" y="2942"/>
                    <a:pt x="3504" y="2512"/>
                    <a:pt x="3670" y="2050"/>
                  </a:cubicBezTo>
                  <a:cubicBezTo>
                    <a:pt x="3901" y="1356"/>
                    <a:pt x="4397" y="1322"/>
                    <a:pt x="3835" y="628"/>
                  </a:cubicBezTo>
                  <a:cubicBezTo>
                    <a:pt x="3339" y="0"/>
                    <a:pt x="3075" y="33"/>
                    <a:pt x="2414" y="298"/>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39"/>
            <p:cNvSpPr/>
            <p:nvPr/>
          </p:nvSpPr>
          <p:spPr>
            <a:xfrm>
              <a:off x="3622825" y="2001675"/>
              <a:ext cx="44650" cy="62150"/>
            </a:xfrm>
            <a:custGeom>
              <a:rect b="b" l="l" r="r" t="t"/>
              <a:pathLst>
                <a:path extrusionOk="0" h="2486" w="1786">
                  <a:moveTo>
                    <a:pt x="1109" y="0"/>
                  </a:moveTo>
                  <a:cubicBezTo>
                    <a:pt x="1072" y="0"/>
                    <a:pt x="1033" y="2"/>
                    <a:pt x="992" y="5"/>
                  </a:cubicBezTo>
                  <a:lnTo>
                    <a:pt x="860" y="5"/>
                  </a:lnTo>
                  <a:cubicBezTo>
                    <a:pt x="33" y="5"/>
                    <a:pt x="133" y="633"/>
                    <a:pt x="66" y="1295"/>
                  </a:cubicBezTo>
                  <a:cubicBezTo>
                    <a:pt x="2" y="1968"/>
                    <a:pt x="0" y="2486"/>
                    <a:pt x="785" y="2486"/>
                  </a:cubicBezTo>
                  <a:cubicBezTo>
                    <a:pt x="809" y="2486"/>
                    <a:pt x="834" y="2485"/>
                    <a:pt x="860" y="2484"/>
                  </a:cubicBezTo>
                  <a:cubicBezTo>
                    <a:pt x="1719" y="2451"/>
                    <a:pt x="1785" y="1923"/>
                    <a:pt x="1785" y="1129"/>
                  </a:cubicBezTo>
                  <a:cubicBezTo>
                    <a:pt x="1785" y="535"/>
                    <a:pt x="1756" y="0"/>
                    <a:pt x="1109" y="0"/>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39"/>
            <p:cNvSpPr/>
            <p:nvPr/>
          </p:nvSpPr>
          <p:spPr>
            <a:xfrm>
              <a:off x="3622825" y="2000150"/>
              <a:ext cx="44650" cy="64475"/>
            </a:xfrm>
            <a:custGeom>
              <a:rect b="b" l="l" r="r" t="t"/>
              <a:pathLst>
                <a:path extrusionOk="0" fill="none" h="2579" w="1786">
                  <a:moveTo>
                    <a:pt x="860" y="66"/>
                  </a:moveTo>
                  <a:cubicBezTo>
                    <a:pt x="33" y="66"/>
                    <a:pt x="133" y="694"/>
                    <a:pt x="66" y="1356"/>
                  </a:cubicBezTo>
                  <a:cubicBezTo>
                    <a:pt x="0" y="2050"/>
                    <a:pt x="0" y="2579"/>
                    <a:pt x="860" y="2545"/>
                  </a:cubicBezTo>
                  <a:cubicBezTo>
                    <a:pt x="1719" y="2512"/>
                    <a:pt x="1785" y="1984"/>
                    <a:pt x="1785" y="1190"/>
                  </a:cubicBezTo>
                  <a:cubicBezTo>
                    <a:pt x="1785" y="562"/>
                    <a:pt x="1752" y="0"/>
                    <a:pt x="992" y="66"/>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39"/>
            <p:cNvSpPr/>
            <p:nvPr/>
          </p:nvSpPr>
          <p:spPr>
            <a:xfrm>
              <a:off x="3620400" y="1955975"/>
              <a:ext cx="46075" cy="27425"/>
            </a:xfrm>
            <a:custGeom>
              <a:rect b="b" l="l" r="r" t="t"/>
              <a:pathLst>
                <a:path extrusionOk="0" h="1097" w="1843">
                  <a:moveTo>
                    <a:pt x="977" y="1"/>
                  </a:moveTo>
                  <a:cubicBezTo>
                    <a:pt x="937" y="1"/>
                    <a:pt x="898" y="5"/>
                    <a:pt x="858" y="15"/>
                  </a:cubicBezTo>
                  <a:lnTo>
                    <a:pt x="791" y="49"/>
                  </a:lnTo>
                  <a:cubicBezTo>
                    <a:pt x="0" y="162"/>
                    <a:pt x="441" y="1096"/>
                    <a:pt x="1040" y="1096"/>
                  </a:cubicBezTo>
                  <a:cubicBezTo>
                    <a:pt x="1142" y="1096"/>
                    <a:pt x="1248" y="1069"/>
                    <a:pt x="1353" y="1007"/>
                  </a:cubicBezTo>
                  <a:cubicBezTo>
                    <a:pt x="1842" y="702"/>
                    <a:pt x="1456" y="1"/>
                    <a:pt x="977" y="1"/>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39"/>
            <p:cNvSpPr/>
            <p:nvPr/>
          </p:nvSpPr>
          <p:spPr>
            <a:xfrm>
              <a:off x="3617025" y="1953050"/>
              <a:ext cx="50450" cy="38850"/>
            </a:xfrm>
            <a:custGeom>
              <a:rect b="b" l="l" r="r" t="t"/>
              <a:pathLst>
                <a:path extrusionOk="0" fill="none" h="1554" w="2018">
                  <a:moveTo>
                    <a:pt x="926" y="166"/>
                  </a:moveTo>
                  <a:cubicBezTo>
                    <a:pt x="1" y="298"/>
                    <a:pt x="761" y="1554"/>
                    <a:pt x="1488" y="1124"/>
                  </a:cubicBezTo>
                  <a:cubicBezTo>
                    <a:pt x="2017" y="794"/>
                    <a:pt x="1521" y="0"/>
                    <a:pt x="993" y="132"/>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39"/>
            <p:cNvSpPr/>
            <p:nvPr/>
          </p:nvSpPr>
          <p:spPr>
            <a:xfrm>
              <a:off x="3720250" y="2082525"/>
              <a:ext cx="67250" cy="49650"/>
            </a:xfrm>
            <a:custGeom>
              <a:rect b="b" l="l" r="r" t="t"/>
              <a:pathLst>
                <a:path extrusionOk="0" h="1986" w="2690">
                  <a:moveTo>
                    <a:pt x="799" y="0"/>
                  </a:moveTo>
                  <a:cubicBezTo>
                    <a:pt x="372" y="0"/>
                    <a:pt x="1" y="107"/>
                    <a:pt x="37" y="573"/>
                  </a:cubicBezTo>
                  <a:cubicBezTo>
                    <a:pt x="70" y="969"/>
                    <a:pt x="268" y="1002"/>
                    <a:pt x="599" y="1135"/>
                  </a:cubicBezTo>
                  <a:cubicBezTo>
                    <a:pt x="1028" y="1267"/>
                    <a:pt x="929" y="1333"/>
                    <a:pt x="1227" y="1630"/>
                  </a:cubicBezTo>
                  <a:cubicBezTo>
                    <a:pt x="1437" y="1883"/>
                    <a:pt x="1627" y="1986"/>
                    <a:pt x="1789" y="1986"/>
                  </a:cubicBezTo>
                  <a:cubicBezTo>
                    <a:pt x="2497" y="1986"/>
                    <a:pt x="2690" y="37"/>
                    <a:pt x="1842" y="37"/>
                  </a:cubicBezTo>
                  <a:cubicBezTo>
                    <a:pt x="1814" y="37"/>
                    <a:pt x="1785" y="39"/>
                    <a:pt x="1756" y="44"/>
                  </a:cubicBezTo>
                  <a:lnTo>
                    <a:pt x="1789" y="77"/>
                  </a:lnTo>
                  <a:cubicBezTo>
                    <a:pt x="1561" y="77"/>
                    <a:pt x="1160" y="0"/>
                    <a:pt x="799" y="0"/>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39"/>
            <p:cNvSpPr/>
            <p:nvPr/>
          </p:nvSpPr>
          <p:spPr>
            <a:xfrm>
              <a:off x="3719500" y="2075350"/>
              <a:ext cx="73575" cy="82650"/>
            </a:xfrm>
            <a:custGeom>
              <a:rect b="b" l="l" r="r" t="t"/>
              <a:pathLst>
                <a:path extrusionOk="0" fill="none" h="3306" w="2943">
                  <a:moveTo>
                    <a:pt x="1819" y="364"/>
                  </a:moveTo>
                  <a:cubicBezTo>
                    <a:pt x="1323" y="364"/>
                    <a:pt x="1" y="0"/>
                    <a:pt x="67" y="860"/>
                  </a:cubicBezTo>
                  <a:cubicBezTo>
                    <a:pt x="100" y="1256"/>
                    <a:pt x="298" y="1289"/>
                    <a:pt x="629" y="1422"/>
                  </a:cubicBezTo>
                  <a:cubicBezTo>
                    <a:pt x="1058" y="1554"/>
                    <a:pt x="959" y="1620"/>
                    <a:pt x="1257" y="1917"/>
                  </a:cubicBezTo>
                  <a:cubicBezTo>
                    <a:pt x="2414" y="3306"/>
                    <a:pt x="2942" y="165"/>
                    <a:pt x="1786" y="331"/>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39"/>
            <p:cNvSpPr/>
            <p:nvPr/>
          </p:nvSpPr>
          <p:spPr>
            <a:xfrm>
              <a:off x="4163250" y="2170125"/>
              <a:ext cx="47950" cy="27400"/>
            </a:xfrm>
            <a:custGeom>
              <a:rect b="b" l="l" r="r" t="t"/>
              <a:pathLst>
                <a:path extrusionOk="0" h="1096" w="1918">
                  <a:moveTo>
                    <a:pt x="820" y="1"/>
                  </a:moveTo>
                  <a:cubicBezTo>
                    <a:pt x="541" y="1"/>
                    <a:pt x="214" y="81"/>
                    <a:pt x="133" y="407"/>
                  </a:cubicBezTo>
                  <a:cubicBezTo>
                    <a:pt x="1" y="1002"/>
                    <a:pt x="695" y="837"/>
                    <a:pt x="1025" y="936"/>
                  </a:cubicBezTo>
                  <a:cubicBezTo>
                    <a:pt x="1204" y="972"/>
                    <a:pt x="1403" y="1095"/>
                    <a:pt x="1558" y="1095"/>
                  </a:cubicBezTo>
                  <a:cubicBezTo>
                    <a:pt x="1689" y="1095"/>
                    <a:pt x="1788" y="1007"/>
                    <a:pt x="1818" y="705"/>
                  </a:cubicBezTo>
                  <a:cubicBezTo>
                    <a:pt x="1918" y="209"/>
                    <a:pt x="1488" y="143"/>
                    <a:pt x="1124" y="10"/>
                  </a:cubicBezTo>
                  <a:lnTo>
                    <a:pt x="992" y="10"/>
                  </a:lnTo>
                  <a:cubicBezTo>
                    <a:pt x="939" y="4"/>
                    <a:pt x="881" y="1"/>
                    <a:pt x="820" y="1"/>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39"/>
            <p:cNvSpPr/>
            <p:nvPr/>
          </p:nvSpPr>
          <p:spPr>
            <a:xfrm>
              <a:off x="4163250" y="2169550"/>
              <a:ext cx="47950" cy="34725"/>
            </a:xfrm>
            <a:custGeom>
              <a:rect b="b" l="l" r="r" t="t"/>
              <a:pathLst>
                <a:path extrusionOk="0" fill="none" h="1389" w="1918">
                  <a:moveTo>
                    <a:pt x="992" y="33"/>
                  </a:moveTo>
                  <a:cubicBezTo>
                    <a:pt x="695" y="0"/>
                    <a:pt x="232" y="33"/>
                    <a:pt x="133" y="430"/>
                  </a:cubicBezTo>
                  <a:cubicBezTo>
                    <a:pt x="1" y="1025"/>
                    <a:pt x="695" y="860"/>
                    <a:pt x="1025" y="959"/>
                  </a:cubicBezTo>
                  <a:cubicBezTo>
                    <a:pt x="1356" y="1025"/>
                    <a:pt x="1752" y="1389"/>
                    <a:pt x="1818" y="728"/>
                  </a:cubicBezTo>
                  <a:cubicBezTo>
                    <a:pt x="1918" y="232"/>
                    <a:pt x="1488" y="166"/>
                    <a:pt x="1124" y="33"/>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39"/>
            <p:cNvSpPr/>
            <p:nvPr/>
          </p:nvSpPr>
          <p:spPr>
            <a:xfrm>
              <a:off x="5332525" y="2915725"/>
              <a:ext cx="66950" cy="93725"/>
            </a:xfrm>
            <a:custGeom>
              <a:rect b="b" l="l" r="r" t="t"/>
              <a:pathLst>
                <a:path extrusionOk="0" h="3749" w="2678">
                  <a:moveTo>
                    <a:pt x="992" y="1"/>
                  </a:moveTo>
                  <a:lnTo>
                    <a:pt x="992" y="34"/>
                  </a:lnTo>
                  <a:cubicBezTo>
                    <a:pt x="1" y="67"/>
                    <a:pt x="397" y="1620"/>
                    <a:pt x="331" y="2248"/>
                  </a:cubicBezTo>
                  <a:cubicBezTo>
                    <a:pt x="298" y="2678"/>
                    <a:pt x="133" y="3009"/>
                    <a:pt x="430" y="3372"/>
                  </a:cubicBezTo>
                  <a:cubicBezTo>
                    <a:pt x="632" y="3599"/>
                    <a:pt x="910" y="3749"/>
                    <a:pt x="1177" y="3749"/>
                  </a:cubicBezTo>
                  <a:cubicBezTo>
                    <a:pt x="1261" y="3749"/>
                    <a:pt x="1343" y="3734"/>
                    <a:pt x="1422" y="3703"/>
                  </a:cubicBezTo>
                  <a:cubicBezTo>
                    <a:pt x="1686" y="3604"/>
                    <a:pt x="2116" y="3174"/>
                    <a:pt x="2314" y="2976"/>
                  </a:cubicBezTo>
                  <a:cubicBezTo>
                    <a:pt x="2678" y="2546"/>
                    <a:pt x="2579" y="2215"/>
                    <a:pt x="2347" y="1753"/>
                  </a:cubicBezTo>
                  <a:cubicBezTo>
                    <a:pt x="2083" y="1191"/>
                    <a:pt x="1653" y="67"/>
                    <a:pt x="992" y="1"/>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39"/>
            <p:cNvSpPr/>
            <p:nvPr/>
          </p:nvSpPr>
          <p:spPr>
            <a:xfrm>
              <a:off x="5332525" y="2915725"/>
              <a:ext cx="66950" cy="95900"/>
            </a:xfrm>
            <a:custGeom>
              <a:rect b="b" l="l" r="r" t="t"/>
              <a:pathLst>
                <a:path extrusionOk="0" fill="none" h="3836" w="2678">
                  <a:moveTo>
                    <a:pt x="992" y="34"/>
                  </a:moveTo>
                  <a:cubicBezTo>
                    <a:pt x="1" y="67"/>
                    <a:pt x="397" y="1620"/>
                    <a:pt x="331" y="2248"/>
                  </a:cubicBezTo>
                  <a:cubicBezTo>
                    <a:pt x="298" y="2678"/>
                    <a:pt x="133" y="3009"/>
                    <a:pt x="430" y="3372"/>
                  </a:cubicBezTo>
                  <a:cubicBezTo>
                    <a:pt x="695" y="3670"/>
                    <a:pt x="1091" y="3835"/>
                    <a:pt x="1422" y="3703"/>
                  </a:cubicBezTo>
                  <a:cubicBezTo>
                    <a:pt x="1686" y="3604"/>
                    <a:pt x="2116" y="3174"/>
                    <a:pt x="2314" y="2976"/>
                  </a:cubicBezTo>
                  <a:cubicBezTo>
                    <a:pt x="2678" y="2546"/>
                    <a:pt x="2579" y="2215"/>
                    <a:pt x="2347" y="1753"/>
                  </a:cubicBezTo>
                  <a:cubicBezTo>
                    <a:pt x="2083" y="1191"/>
                    <a:pt x="1653" y="67"/>
                    <a:pt x="992" y="1"/>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39"/>
            <p:cNvSpPr/>
            <p:nvPr/>
          </p:nvSpPr>
          <p:spPr>
            <a:xfrm>
              <a:off x="5702725" y="3027600"/>
              <a:ext cx="268600" cy="317700"/>
            </a:xfrm>
            <a:custGeom>
              <a:rect b="b" l="l" r="r" t="t"/>
              <a:pathLst>
                <a:path extrusionOk="0" h="12708" w="10744">
                  <a:moveTo>
                    <a:pt x="1381" y="1"/>
                  </a:moveTo>
                  <a:cubicBezTo>
                    <a:pt x="956" y="1"/>
                    <a:pt x="595" y="101"/>
                    <a:pt x="463" y="352"/>
                  </a:cubicBezTo>
                  <a:cubicBezTo>
                    <a:pt x="1" y="1310"/>
                    <a:pt x="1720" y="1938"/>
                    <a:pt x="2215" y="2302"/>
                  </a:cubicBezTo>
                  <a:cubicBezTo>
                    <a:pt x="2876" y="2864"/>
                    <a:pt x="3769" y="3723"/>
                    <a:pt x="4000" y="4616"/>
                  </a:cubicBezTo>
                  <a:cubicBezTo>
                    <a:pt x="4232" y="5475"/>
                    <a:pt x="3736" y="5971"/>
                    <a:pt x="4298" y="6764"/>
                  </a:cubicBezTo>
                  <a:cubicBezTo>
                    <a:pt x="4959" y="7623"/>
                    <a:pt x="5620" y="8351"/>
                    <a:pt x="6182" y="9276"/>
                  </a:cubicBezTo>
                  <a:cubicBezTo>
                    <a:pt x="6744" y="10202"/>
                    <a:pt x="7405" y="11259"/>
                    <a:pt x="8231" y="11953"/>
                  </a:cubicBezTo>
                  <a:cubicBezTo>
                    <a:pt x="8524" y="12188"/>
                    <a:pt x="9155" y="12708"/>
                    <a:pt x="9640" y="12708"/>
                  </a:cubicBezTo>
                  <a:cubicBezTo>
                    <a:pt x="9702" y="12708"/>
                    <a:pt x="9761" y="12699"/>
                    <a:pt x="9818" y="12681"/>
                  </a:cubicBezTo>
                  <a:cubicBezTo>
                    <a:pt x="10380" y="12482"/>
                    <a:pt x="10413" y="11821"/>
                    <a:pt x="10413" y="11325"/>
                  </a:cubicBezTo>
                  <a:cubicBezTo>
                    <a:pt x="10413" y="10598"/>
                    <a:pt x="10743" y="9243"/>
                    <a:pt x="10380" y="8648"/>
                  </a:cubicBezTo>
                  <a:cubicBezTo>
                    <a:pt x="9983" y="8086"/>
                    <a:pt x="9091" y="8152"/>
                    <a:pt x="8727" y="7557"/>
                  </a:cubicBezTo>
                  <a:cubicBezTo>
                    <a:pt x="8363" y="6929"/>
                    <a:pt x="8727" y="6235"/>
                    <a:pt x="8165" y="5673"/>
                  </a:cubicBezTo>
                  <a:cubicBezTo>
                    <a:pt x="7438" y="4913"/>
                    <a:pt x="6545" y="4384"/>
                    <a:pt x="5818" y="3657"/>
                  </a:cubicBezTo>
                  <a:cubicBezTo>
                    <a:pt x="5772" y="3611"/>
                    <a:pt x="5709" y="3548"/>
                    <a:pt x="5653" y="3492"/>
                  </a:cubicBezTo>
                  <a:cubicBezTo>
                    <a:pt x="5091" y="2996"/>
                    <a:pt x="4595" y="2599"/>
                    <a:pt x="4165" y="1971"/>
                  </a:cubicBezTo>
                  <a:cubicBezTo>
                    <a:pt x="3868" y="1575"/>
                    <a:pt x="3670" y="1013"/>
                    <a:pt x="3339" y="649"/>
                  </a:cubicBezTo>
                  <a:cubicBezTo>
                    <a:pt x="3086" y="312"/>
                    <a:pt x="2132" y="1"/>
                    <a:pt x="1381" y="1"/>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39"/>
            <p:cNvSpPr/>
            <p:nvPr/>
          </p:nvSpPr>
          <p:spPr>
            <a:xfrm>
              <a:off x="5702725" y="3019025"/>
              <a:ext cx="268600" cy="329725"/>
            </a:xfrm>
            <a:custGeom>
              <a:rect b="b" l="l" r="r" t="t"/>
              <a:pathLst>
                <a:path extrusionOk="0" fill="none" h="13189" w="10744">
                  <a:moveTo>
                    <a:pt x="5653" y="3835"/>
                  </a:moveTo>
                  <a:cubicBezTo>
                    <a:pt x="5091" y="3339"/>
                    <a:pt x="4595" y="2942"/>
                    <a:pt x="4165" y="2314"/>
                  </a:cubicBezTo>
                  <a:cubicBezTo>
                    <a:pt x="3868" y="1918"/>
                    <a:pt x="3670" y="1356"/>
                    <a:pt x="3339" y="992"/>
                  </a:cubicBezTo>
                  <a:cubicBezTo>
                    <a:pt x="2942" y="463"/>
                    <a:pt x="827" y="0"/>
                    <a:pt x="463" y="695"/>
                  </a:cubicBezTo>
                  <a:cubicBezTo>
                    <a:pt x="1" y="1653"/>
                    <a:pt x="1720" y="2281"/>
                    <a:pt x="2215" y="2645"/>
                  </a:cubicBezTo>
                  <a:cubicBezTo>
                    <a:pt x="2876" y="3207"/>
                    <a:pt x="3769" y="4066"/>
                    <a:pt x="4000" y="4959"/>
                  </a:cubicBezTo>
                  <a:cubicBezTo>
                    <a:pt x="4232" y="5818"/>
                    <a:pt x="3736" y="6314"/>
                    <a:pt x="4298" y="7107"/>
                  </a:cubicBezTo>
                  <a:cubicBezTo>
                    <a:pt x="4959" y="7966"/>
                    <a:pt x="5620" y="8694"/>
                    <a:pt x="6182" y="9619"/>
                  </a:cubicBezTo>
                  <a:cubicBezTo>
                    <a:pt x="6744" y="10545"/>
                    <a:pt x="7405" y="11602"/>
                    <a:pt x="8231" y="12296"/>
                  </a:cubicBezTo>
                  <a:cubicBezTo>
                    <a:pt x="8562" y="12561"/>
                    <a:pt x="9322" y="13189"/>
                    <a:pt x="9818" y="13024"/>
                  </a:cubicBezTo>
                  <a:cubicBezTo>
                    <a:pt x="10380" y="12825"/>
                    <a:pt x="10413" y="12164"/>
                    <a:pt x="10413" y="11668"/>
                  </a:cubicBezTo>
                  <a:cubicBezTo>
                    <a:pt x="10413" y="10941"/>
                    <a:pt x="10743" y="9586"/>
                    <a:pt x="10380" y="8991"/>
                  </a:cubicBezTo>
                  <a:cubicBezTo>
                    <a:pt x="9983" y="8429"/>
                    <a:pt x="9091" y="8495"/>
                    <a:pt x="8727" y="7900"/>
                  </a:cubicBezTo>
                  <a:cubicBezTo>
                    <a:pt x="8363" y="7272"/>
                    <a:pt x="8727" y="6578"/>
                    <a:pt x="8165" y="6016"/>
                  </a:cubicBezTo>
                  <a:cubicBezTo>
                    <a:pt x="7438" y="5256"/>
                    <a:pt x="6545" y="4727"/>
                    <a:pt x="5818" y="4000"/>
                  </a:cubicBezTo>
                  <a:cubicBezTo>
                    <a:pt x="5752" y="3934"/>
                    <a:pt x="5653" y="3835"/>
                    <a:pt x="5587" y="3769"/>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39"/>
            <p:cNvSpPr/>
            <p:nvPr/>
          </p:nvSpPr>
          <p:spPr>
            <a:xfrm>
              <a:off x="5954775" y="3351125"/>
              <a:ext cx="237625" cy="81650"/>
            </a:xfrm>
            <a:custGeom>
              <a:rect b="b" l="l" r="r" t="t"/>
              <a:pathLst>
                <a:path extrusionOk="0" h="3266" w="9505">
                  <a:moveTo>
                    <a:pt x="1319" y="1"/>
                  </a:moveTo>
                  <a:cubicBezTo>
                    <a:pt x="1156" y="1"/>
                    <a:pt x="986" y="40"/>
                    <a:pt x="793" y="136"/>
                  </a:cubicBezTo>
                  <a:cubicBezTo>
                    <a:pt x="529" y="302"/>
                    <a:pt x="0" y="731"/>
                    <a:pt x="66" y="1095"/>
                  </a:cubicBezTo>
                  <a:cubicBezTo>
                    <a:pt x="231" y="1657"/>
                    <a:pt x="1322" y="1657"/>
                    <a:pt x="1752" y="1921"/>
                  </a:cubicBezTo>
                  <a:cubicBezTo>
                    <a:pt x="2237" y="2186"/>
                    <a:pt x="2575" y="2215"/>
                    <a:pt x="2991" y="2215"/>
                  </a:cubicBezTo>
                  <a:cubicBezTo>
                    <a:pt x="3110" y="2215"/>
                    <a:pt x="3235" y="2213"/>
                    <a:pt x="3372" y="2213"/>
                  </a:cubicBezTo>
                  <a:cubicBezTo>
                    <a:pt x="3475" y="2213"/>
                    <a:pt x="3584" y="2214"/>
                    <a:pt x="3702" y="2219"/>
                  </a:cubicBezTo>
                  <a:cubicBezTo>
                    <a:pt x="4363" y="2252"/>
                    <a:pt x="4661" y="2681"/>
                    <a:pt x="5256" y="2913"/>
                  </a:cubicBezTo>
                  <a:cubicBezTo>
                    <a:pt x="6016" y="3177"/>
                    <a:pt x="6941" y="3045"/>
                    <a:pt x="7735" y="3177"/>
                  </a:cubicBezTo>
                  <a:cubicBezTo>
                    <a:pt x="7911" y="3204"/>
                    <a:pt x="8256" y="3265"/>
                    <a:pt x="8586" y="3265"/>
                  </a:cubicBezTo>
                  <a:cubicBezTo>
                    <a:pt x="9060" y="3265"/>
                    <a:pt x="9504" y="3141"/>
                    <a:pt x="9387" y="2615"/>
                  </a:cubicBezTo>
                  <a:cubicBezTo>
                    <a:pt x="9222" y="2020"/>
                    <a:pt x="8363" y="2252"/>
                    <a:pt x="7999" y="1921"/>
                  </a:cubicBezTo>
                  <a:cubicBezTo>
                    <a:pt x="7801" y="1723"/>
                    <a:pt x="7801" y="1326"/>
                    <a:pt x="7602" y="1128"/>
                  </a:cubicBezTo>
                  <a:cubicBezTo>
                    <a:pt x="7338" y="963"/>
                    <a:pt x="6875" y="897"/>
                    <a:pt x="6578" y="897"/>
                  </a:cubicBezTo>
                  <a:cubicBezTo>
                    <a:pt x="6379" y="897"/>
                    <a:pt x="6148" y="954"/>
                    <a:pt x="5929" y="954"/>
                  </a:cubicBezTo>
                  <a:cubicBezTo>
                    <a:pt x="5710" y="954"/>
                    <a:pt x="5504" y="897"/>
                    <a:pt x="5355" y="665"/>
                  </a:cubicBezTo>
                  <a:lnTo>
                    <a:pt x="5256" y="665"/>
                  </a:lnTo>
                  <a:cubicBezTo>
                    <a:pt x="5198" y="655"/>
                    <a:pt x="5143" y="650"/>
                    <a:pt x="5090" y="650"/>
                  </a:cubicBezTo>
                  <a:cubicBezTo>
                    <a:pt x="4636" y="650"/>
                    <a:pt x="4371" y="996"/>
                    <a:pt x="3867" y="996"/>
                  </a:cubicBezTo>
                  <a:cubicBezTo>
                    <a:pt x="3339" y="996"/>
                    <a:pt x="2677" y="500"/>
                    <a:pt x="2182" y="268"/>
                  </a:cubicBezTo>
                  <a:cubicBezTo>
                    <a:pt x="1866" y="121"/>
                    <a:pt x="1604" y="1"/>
                    <a:pt x="1319" y="1"/>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39"/>
            <p:cNvSpPr/>
            <p:nvPr/>
          </p:nvSpPr>
          <p:spPr>
            <a:xfrm>
              <a:off x="5954775" y="3347900"/>
              <a:ext cx="239650" cy="90925"/>
            </a:xfrm>
            <a:custGeom>
              <a:rect b="b" l="l" r="r" t="t"/>
              <a:pathLst>
                <a:path extrusionOk="0" fill="none" h="3637" w="9586">
                  <a:moveTo>
                    <a:pt x="5256" y="794"/>
                  </a:moveTo>
                  <a:cubicBezTo>
                    <a:pt x="4694" y="695"/>
                    <a:pt x="4429" y="1125"/>
                    <a:pt x="3867" y="1125"/>
                  </a:cubicBezTo>
                  <a:cubicBezTo>
                    <a:pt x="3339" y="1125"/>
                    <a:pt x="2677" y="629"/>
                    <a:pt x="2182" y="397"/>
                  </a:cubicBezTo>
                  <a:cubicBezTo>
                    <a:pt x="1686" y="166"/>
                    <a:pt x="1322" y="1"/>
                    <a:pt x="793" y="265"/>
                  </a:cubicBezTo>
                  <a:cubicBezTo>
                    <a:pt x="529" y="431"/>
                    <a:pt x="0" y="860"/>
                    <a:pt x="66" y="1224"/>
                  </a:cubicBezTo>
                  <a:cubicBezTo>
                    <a:pt x="231" y="1786"/>
                    <a:pt x="1322" y="1786"/>
                    <a:pt x="1752" y="2050"/>
                  </a:cubicBezTo>
                  <a:cubicBezTo>
                    <a:pt x="2479" y="2447"/>
                    <a:pt x="2876" y="2315"/>
                    <a:pt x="3702" y="2348"/>
                  </a:cubicBezTo>
                  <a:cubicBezTo>
                    <a:pt x="4363" y="2381"/>
                    <a:pt x="4661" y="2810"/>
                    <a:pt x="5256" y="3042"/>
                  </a:cubicBezTo>
                  <a:cubicBezTo>
                    <a:pt x="6016" y="3306"/>
                    <a:pt x="6941" y="3174"/>
                    <a:pt x="7735" y="3306"/>
                  </a:cubicBezTo>
                  <a:cubicBezTo>
                    <a:pt x="8164" y="3372"/>
                    <a:pt x="9586" y="3637"/>
                    <a:pt x="9387" y="2744"/>
                  </a:cubicBezTo>
                  <a:cubicBezTo>
                    <a:pt x="9222" y="2149"/>
                    <a:pt x="8363" y="2381"/>
                    <a:pt x="7999" y="2050"/>
                  </a:cubicBezTo>
                  <a:cubicBezTo>
                    <a:pt x="7801" y="1852"/>
                    <a:pt x="7801" y="1455"/>
                    <a:pt x="7602" y="1257"/>
                  </a:cubicBezTo>
                  <a:cubicBezTo>
                    <a:pt x="7338" y="1092"/>
                    <a:pt x="6875" y="1026"/>
                    <a:pt x="6578" y="1026"/>
                  </a:cubicBezTo>
                  <a:cubicBezTo>
                    <a:pt x="6181" y="1026"/>
                    <a:pt x="5652" y="1257"/>
                    <a:pt x="5355" y="794"/>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39"/>
            <p:cNvSpPr/>
            <p:nvPr/>
          </p:nvSpPr>
          <p:spPr>
            <a:xfrm>
              <a:off x="6030800" y="2988225"/>
              <a:ext cx="255350" cy="311250"/>
            </a:xfrm>
            <a:custGeom>
              <a:rect b="b" l="l" r="r" t="t"/>
              <a:pathLst>
                <a:path extrusionOk="0" h="12450" w="10214">
                  <a:moveTo>
                    <a:pt x="7557" y="1"/>
                  </a:moveTo>
                  <a:cubicBezTo>
                    <a:pt x="7016" y="1"/>
                    <a:pt x="6777" y="890"/>
                    <a:pt x="6512" y="1332"/>
                  </a:cubicBezTo>
                  <a:cubicBezTo>
                    <a:pt x="5983" y="2290"/>
                    <a:pt x="4925" y="2522"/>
                    <a:pt x="4231" y="3249"/>
                  </a:cubicBezTo>
                  <a:cubicBezTo>
                    <a:pt x="3702" y="3745"/>
                    <a:pt x="3405" y="4373"/>
                    <a:pt x="2843" y="4901"/>
                  </a:cubicBezTo>
                  <a:cubicBezTo>
                    <a:pt x="2484" y="5171"/>
                    <a:pt x="2179" y="5440"/>
                    <a:pt x="1733" y="5440"/>
                  </a:cubicBezTo>
                  <a:cubicBezTo>
                    <a:pt x="1686" y="5440"/>
                    <a:pt x="1637" y="5437"/>
                    <a:pt x="1587" y="5430"/>
                  </a:cubicBezTo>
                  <a:cubicBezTo>
                    <a:pt x="1343" y="5406"/>
                    <a:pt x="1167" y="5368"/>
                    <a:pt x="1025" y="5368"/>
                  </a:cubicBezTo>
                  <a:cubicBezTo>
                    <a:pt x="781" y="5368"/>
                    <a:pt x="638" y="5479"/>
                    <a:pt x="430" y="5959"/>
                  </a:cubicBezTo>
                  <a:cubicBezTo>
                    <a:pt x="99" y="6686"/>
                    <a:pt x="0" y="7645"/>
                    <a:pt x="463" y="8306"/>
                  </a:cubicBezTo>
                  <a:cubicBezTo>
                    <a:pt x="727" y="8670"/>
                    <a:pt x="1157" y="8868"/>
                    <a:pt x="1355" y="9265"/>
                  </a:cubicBezTo>
                  <a:cubicBezTo>
                    <a:pt x="1587" y="9661"/>
                    <a:pt x="1454" y="10058"/>
                    <a:pt x="1554" y="10454"/>
                  </a:cubicBezTo>
                  <a:cubicBezTo>
                    <a:pt x="1686" y="11380"/>
                    <a:pt x="2248" y="11116"/>
                    <a:pt x="2843" y="11314"/>
                  </a:cubicBezTo>
                  <a:cubicBezTo>
                    <a:pt x="3140" y="11446"/>
                    <a:pt x="3338" y="11777"/>
                    <a:pt x="3636" y="11909"/>
                  </a:cubicBezTo>
                  <a:cubicBezTo>
                    <a:pt x="3776" y="11973"/>
                    <a:pt x="3874" y="11999"/>
                    <a:pt x="3954" y="11999"/>
                  </a:cubicBezTo>
                  <a:cubicBezTo>
                    <a:pt x="4119" y="11999"/>
                    <a:pt x="4206" y="11888"/>
                    <a:pt x="4429" y="11777"/>
                  </a:cubicBezTo>
                  <a:cubicBezTo>
                    <a:pt x="4581" y="11706"/>
                    <a:pt x="4705" y="11673"/>
                    <a:pt x="4822" y="11673"/>
                  </a:cubicBezTo>
                  <a:cubicBezTo>
                    <a:pt x="5037" y="11673"/>
                    <a:pt x="5233" y="11783"/>
                    <a:pt x="5553" y="11975"/>
                  </a:cubicBezTo>
                  <a:cubicBezTo>
                    <a:pt x="5887" y="12197"/>
                    <a:pt x="6236" y="12450"/>
                    <a:pt x="6600" y="12450"/>
                  </a:cubicBezTo>
                  <a:cubicBezTo>
                    <a:pt x="6776" y="12450"/>
                    <a:pt x="6956" y="12391"/>
                    <a:pt x="7140" y="12239"/>
                  </a:cubicBezTo>
                  <a:cubicBezTo>
                    <a:pt x="7635" y="11810"/>
                    <a:pt x="7503" y="10917"/>
                    <a:pt x="7503" y="10289"/>
                  </a:cubicBezTo>
                  <a:cubicBezTo>
                    <a:pt x="7503" y="9562"/>
                    <a:pt x="7635" y="9231"/>
                    <a:pt x="8164" y="8802"/>
                  </a:cubicBezTo>
                  <a:cubicBezTo>
                    <a:pt x="8660" y="8438"/>
                    <a:pt x="8759" y="8306"/>
                    <a:pt x="8892" y="7711"/>
                  </a:cubicBezTo>
                  <a:cubicBezTo>
                    <a:pt x="8925" y="7281"/>
                    <a:pt x="9123" y="7017"/>
                    <a:pt x="9453" y="6885"/>
                  </a:cubicBezTo>
                  <a:cubicBezTo>
                    <a:pt x="9784" y="6752"/>
                    <a:pt x="9850" y="6852"/>
                    <a:pt x="9949" y="6389"/>
                  </a:cubicBezTo>
                  <a:cubicBezTo>
                    <a:pt x="10015" y="6025"/>
                    <a:pt x="9850" y="5629"/>
                    <a:pt x="9685" y="5265"/>
                  </a:cubicBezTo>
                  <a:cubicBezTo>
                    <a:pt x="9387" y="4538"/>
                    <a:pt x="8693" y="3678"/>
                    <a:pt x="9222" y="2885"/>
                  </a:cubicBezTo>
                  <a:cubicBezTo>
                    <a:pt x="9520" y="2489"/>
                    <a:pt x="10214" y="2356"/>
                    <a:pt x="10148" y="1695"/>
                  </a:cubicBezTo>
                  <a:cubicBezTo>
                    <a:pt x="10081" y="1067"/>
                    <a:pt x="9520" y="1232"/>
                    <a:pt x="9123" y="1067"/>
                  </a:cubicBezTo>
                  <a:lnTo>
                    <a:pt x="9090" y="1034"/>
                  </a:lnTo>
                  <a:cubicBezTo>
                    <a:pt x="8627" y="803"/>
                    <a:pt x="8230" y="175"/>
                    <a:pt x="7768" y="43"/>
                  </a:cubicBezTo>
                  <a:cubicBezTo>
                    <a:pt x="7692" y="14"/>
                    <a:pt x="7622" y="1"/>
                    <a:pt x="7557" y="1"/>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39"/>
            <p:cNvSpPr/>
            <p:nvPr/>
          </p:nvSpPr>
          <p:spPr>
            <a:xfrm>
              <a:off x="6030800" y="2982675"/>
              <a:ext cx="255350" cy="323125"/>
            </a:xfrm>
            <a:custGeom>
              <a:rect b="b" l="l" r="r" t="t"/>
              <a:pathLst>
                <a:path extrusionOk="0" fill="none" h="12925" w="10214">
                  <a:moveTo>
                    <a:pt x="9090" y="1256"/>
                  </a:moveTo>
                  <a:cubicBezTo>
                    <a:pt x="8627" y="1025"/>
                    <a:pt x="8230" y="397"/>
                    <a:pt x="7768" y="265"/>
                  </a:cubicBezTo>
                  <a:cubicBezTo>
                    <a:pt x="7074" y="0"/>
                    <a:pt x="6809" y="1058"/>
                    <a:pt x="6512" y="1554"/>
                  </a:cubicBezTo>
                  <a:cubicBezTo>
                    <a:pt x="5983" y="2512"/>
                    <a:pt x="4925" y="2744"/>
                    <a:pt x="4231" y="3471"/>
                  </a:cubicBezTo>
                  <a:cubicBezTo>
                    <a:pt x="3702" y="3967"/>
                    <a:pt x="3405" y="4595"/>
                    <a:pt x="2843" y="5123"/>
                  </a:cubicBezTo>
                  <a:cubicBezTo>
                    <a:pt x="2446" y="5421"/>
                    <a:pt x="2116" y="5718"/>
                    <a:pt x="1587" y="5652"/>
                  </a:cubicBezTo>
                  <a:cubicBezTo>
                    <a:pt x="926" y="5586"/>
                    <a:pt x="760" y="5421"/>
                    <a:pt x="430" y="6181"/>
                  </a:cubicBezTo>
                  <a:cubicBezTo>
                    <a:pt x="99" y="6908"/>
                    <a:pt x="0" y="7867"/>
                    <a:pt x="463" y="8528"/>
                  </a:cubicBezTo>
                  <a:cubicBezTo>
                    <a:pt x="727" y="8892"/>
                    <a:pt x="1157" y="9090"/>
                    <a:pt x="1355" y="9487"/>
                  </a:cubicBezTo>
                  <a:cubicBezTo>
                    <a:pt x="1587" y="9883"/>
                    <a:pt x="1454" y="10280"/>
                    <a:pt x="1554" y="10676"/>
                  </a:cubicBezTo>
                  <a:cubicBezTo>
                    <a:pt x="1686" y="11602"/>
                    <a:pt x="2248" y="11338"/>
                    <a:pt x="2843" y="11536"/>
                  </a:cubicBezTo>
                  <a:cubicBezTo>
                    <a:pt x="3140" y="11668"/>
                    <a:pt x="3338" y="11999"/>
                    <a:pt x="3636" y="12131"/>
                  </a:cubicBezTo>
                  <a:cubicBezTo>
                    <a:pt x="4066" y="12329"/>
                    <a:pt x="4099" y="12164"/>
                    <a:pt x="4429" y="11999"/>
                  </a:cubicBezTo>
                  <a:cubicBezTo>
                    <a:pt x="4859" y="11800"/>
                    <a:pt x="5057" y="11899"/>
                    <a:pt x="5553" y="12197"/>
                  </a:cubicBezTo>
                  <a:cubicBezTo>
                    <a:pt x="6049" y="12527"/>
                    <a:pt x="6578" y="12924"/>
                    <a:pt x="7140" y="12461"/>
                  </a:cubicBezTo>
                  <a:cubicBezTo>
                    <a:pt x="7635" y="12032"/>
                    <a:pt x="7503" y="11139"/>
                    <a:pt x="7503" y="10511"/>
                  </a:cubicBezTo>
                  <a:cubicBezTo>
                    <a:pt x="7503" y="9784"/>
                    <a:pt x="7635" y="9453"/>
                    <a:pt x="8164" y="9024"/>
                  </a:cubicBezTo>
                  <a:cubicBezTo>
                    <a:pt x="8660" y="8660"/>
                    <a:pt x="8759" y="8528"/>
                    <a:pt x="8892" y="7933"/>
                  </a:cubicBezTo>
                  <a:cubicBezTo>
                    <a:pt x="8925" y="7503"/>
                    <a:pt x="9123" y="7239"/>
                    <a:pt x="9453" y="7107"/>
                  </a:cubicBezTo>
                  <a:cubicBezTo>
                    <a:pt x="9784" y="6974"/>
                    <a:pt x="9850" y="7074"/>
                    <a:pt x="9949" y="6611"/>
                  </a:cubicBezTo>
                  <a:cubicBezTo>
                    <a:pt x="10015" y="6247"/>
                    <a:pt x="9850" y="5851"/>
                    <a:pt x="9685" y="5487"/>
                  </a:cubicBezTo>
                  <a:cubicBezTo>
                    <a:pt x="9387" y="4760"/>
                    <a:pt x="8693" y="3900"/>
                    <a:pt x="9222" y="3107"/>
                  </a:cubicBezTo>
                  <a:cubicBezTo>
                    <a:pt x="9520" y="2711"/>
                    <a:pt x="10214" y="2578"/>
                    <a:pt x="10148" y="1917"/>
                  </a:cubicBezTo>
                  <a:cubicBezTo>
                    <a:pt x="10081" y="1289"/>
                    <a:pt x="9520" y="1454"/>
                    <a:pt x="9123" y="1289"/>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39"/>
            <p:cNvSpPr/>
            <p:nvPr/>
          </p:nvSpPr>
          <p:spPr>
            <a:xfrm>
              <a:off x="5991950" y="2612650"/>
              <a:ext cx="60125" cy="42800"/>
            </a:xfrm>
            <a:custGeom>
              <a:rect b="b" l="l" r="r" t="t"/>
              <a:pathLst>
                <a:path extrusionOk="0" h="1712" w="2405">
                  <a:moveTo>
                    <a:pt x="643" y="0"/>
                  </a:moveTo>
                  <a:cubicBezTo>
                    <a:pt x="310" y="0"/>
                    <a:pt x="52" y="139"/>
                    <a:pt x="34" y="621"/>
                  </a:cubicBezTo>
                  <a:cubicBezTo>
                    <a:pt x="1" y="1381"/>
                    <a:pt x="529" y="1712"/>
                    <a:pt x="1190" y="1712"/>
                  </a:cubicBezTo>
                  <a:cubicBezTo>
                    <a:pt x="1554" y="1712"/>
                    <a:pt x="2182" y="1381"/>
                    <a:pt x="2281" y="985"/>
                  </a:cubicBezTo>
                  <a:cubicBezTo>
                    <a:pt x="2405" y="583"/>
                    <a:pt x="1979" y="152"/>
                    <a:pt x="1599" y="152"/>
                  </a:cubicBezTo>
                  <a:cubicBezTo>
                    <a:pt x="1573" y="152"/>
                    <a:pt x="1547" y="154"/>
                    <a:pt x="1521" y="158"/>
                  </a:cubicBezTo>
                  <a:lnTo>
                    <a:pt x="1488" y="158"/>
                  </a:lnTo>
                  <a:cubicBezTo>
                    <a:pt x="1212" y="86"/>
                    <a:pt x="904" y="0"/>
                    <a:pt x="643" y="0"/>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39"/>
            <p:cNvSpPr/>
            <p:nvPr/>
          </p:nvSpPr>
          <p:spPr>
            <a:xfrm>
              <a:off x="5991950" y="2606675"/>
              <a:ext cx="60350" cy="48775"/>
            </a:xfrm>
            <a:custGeom>
              <a:rect b="b" l="l" r="r" t="t"/>
              <a:pathLst>
                <a:path extrusionOk="0" fill="none" h="1951" w="2414">
                  <a:moveTo>
                    <a:pt x="1488" y="397"/>
                  </a:moveTo>
                  <a:cubicBezTo>
                    <a:pt x="860" y="232"/>
                    <a:pt x="67" y="1"/>
                    <a:pt x="34" y="860"/>
                  </a:cubicBezTo>
                  <a:cubicBezTo>
                    <a:pt x="1" y="1620"/>
                    <a:pt x="529" y="1951"/>
                    <a:pt x="1190" y="1951"/>
                  </a:cubicBezTo>
                  <a:cubicBezTo>
                    <a:pt x="1554" y="1951"/>
                    <a:pt x="2182" y="1620"/>
                    <a:pt x="2281" y="1224"/>
                  </a:cubicBezTo>
                  <a:cubicBezTo>
                    <a:pt x="2413" y="794"/>
                    <a:pt x="1918" y="331"/>
                    <a:pt x="1521" y="397"/>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39"/>
            <p:cNvSpPr/>
            <p:nvPr/>
          </p:nvSpPr>
          <p:spPr>
            <a:xfrm>
              <a:off x="6234075" y="2459150"/>
              <a:ext cx="61175" cy="84700"/>
            </a:xfrm>
            <a:custGeom>
              <a:rect b="b" l="l" r="r" t="t"/>
              <a:pathLst>
                <a:path extrusionOk="0" h="3388" w="2447">
                  <a:moveTo>
                    <a:pt x="1572" y="0"/>
                  </a:moveTo>
                  <a:cubicBezTo>
                    <a:pt x="881" y="0"/>
                    <a:pt x="998" y="912"/>
                    <a:pt x="661" y="1340"/>
                  </a:cubicBezTo>
                  <a:cubicBezTo>
                    <a:pt x="397" y="1638"/>
                    <a:pt x="0" y="1572"/>
                    <a:pt x="166" y="2101"/>
                  </a:cubicBezTo>
                  <a:cubicBezTo>
                    <a:pt x="265" y="2431"/>
                    <a:pt x="661" y="2629"/>
                    <a:pt x="860" y="2927"/>
                  </a:cubicBezTo>
                  <a:cubicBezTo>
                    <a:pt x="1032" y="3148"/>
                    <a:pt x="1167" y="3387"/>
                    <a:pt x="1415" y="3387"/>
                  </a:cubicBezTo>
                  <a:cubicBezTo>
                    <a:pt x="1501" y="3387"/>
                    <a:pt x="1600" y="3358"/>
                    <a:pt x="1719" y="3290"/>
                  </a:cubicBezTo>
                  <a:cubicBezTo>
                    <a:pt x="2149" y="3026"/>
                    <a:pt x="2017" y="2398"/>
                    <a:pt x="2050" y="1935"/>
                  </a:cubicBezTo>
                  <a:cubicBezTo>
                    <a:pt x="2083" y="1109"/>
                    <a:pt x="2446" y="845"/>
                    <a:pt x="1851" y="117"/>
                  </a:cubicBezTo>
                  <a:lnTo>
                    <a:pt x="1752" y="18"/>
                  </a:lnTo>
                  <a:cubicBezTo>
                    <a:pt x="1687" y="6"/>
                    <a:pt x="1627" y="0"/>
                    <a:pt x="1572" y="0"/>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39"/>
            <p:cNvSpPr/>
            <p:nvPr/>
          </p:nvSpPr>
          <p:spPr>
            <a:xfrm>
              <a:off x="6234075" y="2455450"/>
              <a:ext cx="61175" cy="92575"/>
            </a:xfrm>
            <a:custGeom>
              <a:rect b="b" l="l" r="r" t="t"/>
              <a:pathLst>
                <a:path extrusionOk="0" fill="none" h="3703" w="2447">
                  <a:moveTo>
                    <a:pt x="1752" y="166"/>
                  </a:moveTo>
                  <a:cubicBezTo>
                    <a:pt x="860" y="1"/>
                    <a:pt x="1025" y="1026"/>
                    <a:pt x="661" y="1488"/>
                  </a:cubicBezTo>
                  <a:cubicBezTo>
                    <a:pt x="397" y="1786"/>
                    <a:pt x="0" y="1720"/>
                    <a:pt x="166" y="2249"/>
                  </a:cubicBezTo>
                  <a:cubicBezTo>
                    <a:pt x="265" y="2579"/>
                    <a:pt x="661" y="2777"/>
                    <a:pt x="860" y="3075"/>
                  </a:cubicBezTo>
                  <a:cubicBezTo>
                    <a:pt x="1091" y="3372"/>
                    <a:pt x="1256" y="3703"/>
                    <a:pt x="1719" y="3438"/>
                  </a:cubicBezTo>
                  <a:cubicBezTo>
                    <a:pt x="2149" y="3174"/>
                    <a:pt x="2017" y="2546"/>
                    <a:pt x="2050" y="2083"/>
                  </a:cubicBezTo>
                  <a:cubicBezTo>
                    <a:pt x="2083" y="1257"/>
                    <a:pt x="2446" y="993"/>
                    <a:pt x="1851" y="265"/>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39"/>
            <p:cNvSpPr/>
            <p:nvPr/>
          </p:nvSpPr>
          <p:spPr>
            <a:xfrm>
              <a:off x="6392725" y="1996850"/>
              <a:ext cx="220650" cy="293250"/>
            </a:xfrm>
            <a:custGeom>
              <a:rect b="b" l="l" r="r" t="t"/>
              <a:pathLst>
                <a:path extrusionOk="0" h="11730" w="8826">
                  <a:moveTo>
                    <a:pt x="6347" y="0"/>
                  </a:moveTo>
                  <a:lnTo>
                    <a:pt x="6347" y="66"/>
                  </a:lnTo>
                  <a:cubicBezTo>
                    <a:pt x="6320" y="63"/>
                    <a:pt x="6295" y="62"/>
                    <a:pt x="6270" y="62"/>
                  </a:cubicBezTo>
                  <a:cubicBezTo>
                    <a:pt x="5749" y="62"/>
                    <a:pt x="5728" y="712"/>
                    <a:pt x="5917" y="1091"/>
                  </a:cubicBezTo>
                  <a:cubicBezTo>
                    <a:pt x="6182" y="1653"/>
                    <a:pt x="6446" y="1917"/>
                    <a:pt x="6446" y="2611"/>
                  </a:cubicBezTo>
                  <a:cubicBezTo>
                    <a:pt x="6446" y="3140"/>
                    <a:pt x="6479" y="3867"/>
                    <a:pt x="6149" y="4363"/>
                  </a:cubicBezTo>
                  <a:cubicBezTo>
                    <a:pt x="5785" y="4892"/>
                    <a:pt x="5058" y="4958"/>
                    <a:pt x="4727" y="5487"/>
                  </a:cubicBezTo>
                  <a:cubicBezTo>
                    <a:pt x="4397" y="6148"/>
                    <a:pt x="4694" y="6280"/>
                    <a:pt x="3934" y="6446"/>
                  </a:cubicBezTo>
                  <a:cubicBezTo>
                    <a:pt x="3372" y="6545"/>
                    <a:pt x="2975" y="6611"/>
                    <a:pt x="2380" y="6644"/>
                  </a:cubicBezTo>
                  <a:cubicBezTo>
                    <a:pt x="1686" y="6677"/>
                    <a:pt x="1257" y="7107"/>
                    <a:pt x="1124" y="7834"/>
                  </a:cubicBezTo>
                  <a:cubicBezTo>
                    <a:pt x="1091" y="7999"/>
                    <a:pt x="1158" y="8396"/>
                    <a:pt x="1058" y="8528"/>
                  </a:cubicBezTo>
                  <a:cubicBezTo>
                    <a:pt x="982" y="8665"/>
                    <a:pt x="907" y="8690"/>
                    <a:pt x="828" y="8690"/>
                  </a:cubicBezTo>
                  <a:cubicBezTo>
                    <a:pt x="782" y="8690"/>
                    <a:pt x="734" y="8681"/>
                    <a:pt x="686" y="8681"/>
                  </a:cubicBezTo>
                  <a:cubicBezTo>
                    <a:pt x="636" y="8681"/>
                    <a:pt x="584" y="8690"/>
                    <a:pt x="529" y="8726"/>
                  </a:cubicBezTo>
                  <a:cubicBezTo>
                    <a:pt x="133" y="8958"/>
                    <a:pt x="1" y="9553"/>
                    <a:pt x="199" y="9982"/>
                  </a:cubicBezTo>
                  <a:cubicBezTo>
                    <a:pt x="496" y="10544"/>
                    <a:pt x="1124" y="10544"/>
                    <a:pt x="1422" y="11139"/>
                  </a:cubicBezTo>
                  <a:cubicBezTo>
                    <a:pt x="1558" y="11469"/>
                    <a:pt x="1750" y="11730"/>
                    <a:pt x="1959" y="11730"/>
                  </a:cubicBezTo>
                  <a:cubicBezTo>
                    <a:pt x="2107" y="11730"/>
                    <a:pt x="2263" y="11600"/>
                    <a:pt x="2414" y="11271"/>
                  </a:cubicBezTo>
                  <a:cubicBezTo>
                    <a:pt x="2678" y="10610"/>
                    <a:pt x="2182" y="9553"/>
                    <a:pt x="3075" y="9255"/>
                  </a:cubicBezTo>
                  <a:cubicBezTo>
                    <a:pt x="3152" y="9222"/>
                    <a:pt x="3233" y="9215"/>
                    <a:pt x="3315" y="9215"/>
                  </a:cubicBezTo>
                  <a:cubicBezTo>
                    <a:pt x="3380" y="9215"/>
                    <a:pt x="3447" y="9219"/>
                    <a:pt x="3513" y="9219"/>
                  </a:cubicBezTo>
                  <a:cubicBezTo>
                    <a:pt x="3611" y="9219"/>
                    <a:pt x="3709" y="9209"/>
                    <a:pt x="3802" y="9156"/>
                  </a:cubicBezTo>
                  <a:cubicBezTo>
                    <a:pt x="4165" y="8958"/>
                    <a:pt x="4099" y="8594"/>
                    <a:pt x="4298" y="8297"/>
                  </a:cubicBezTo>
                  <a:cubicBezTo>
                    <a:pt x="4455" y="8044"/>
                    <a:pt x="4600" y="7956"/>
                    <a:pt x="4742" y="7956"/>
                  </a:cubicBezTo>
                  <a:cubicBezTo>
                    <a:pt x="5045" y="7956"/>
                    <a:pt x="5336" y="8361"/>
                    <a:pt x="5719" y="8429"/>
                  </a:cubicBezTo>
                  <a:cubicBezTo>
                    <a:pt x="5775" y="8443"/>
                    <a:pt x="5829" y="8450"/>
                    <a:pt x="5880" y="8450"/>
                  </a:cubicBezTo>
                  <a:cubicBezTo>
                    <a:pt x="6070" y="8450"/>
                    <a:pt x="6231" y="8360"/>
                    <a:pt x="6413" y="8230"/>
                  </a:cubicBezTo>
                  <a:cubicBezTo>
                    <a:pt x="6942" y="7900"/>
                    <a:pt x="7372" y="7602"/>
                    <a:pt x="7967" y="7371"/>
                  </a:cubicBezTo>
                  <a:cubicBezTo>
                    <a:pt x="8495" y="7173"/>
                    <a:pt x="8793" y="6908"/>
                    <a:pt x="8793" y="6247"/>
                  </a:cubicBezTo>
                  <a:cubicBezTo>
                    <a:pt x="8826" y="5586"/>
                    <a:pt x="8661" y="4859"/>
                    <a:pt x="8529" y="4231"/>
                  </a:cubicBezTo>
                  <a:cubicBezTo>
                    <a:pt x="8462" y="3934"/>
                    <a:pt x="8330" y="3603"/>
                    <a:pt x="8264" y="3305"/>
                  </a:cubicBezTo>
                  <a:cubicBezTo>
                    <a:pt x="8198" y="2810"/>
                    <a:pt x="8297" y="2314"/>
                    <a:pt x="8231" y="1818"/>
                  </a:cubicBezTo>
                  <a:cubicBezTo>
                    <a:pt x="8099" y="1157"/>
                    <a:pt x="7008" y="132"/>
                    <a:pt x="6347" y="0"/>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39"/>
            <p:cNvSpPr/>
            <p:nvPr/>
          </p:nvSpPr>
          <p:spPr>
            <a:xfrm>
              <a:off x="6392725" y="1996850"/>
              <a:ext cx="220650" cy="301625"/>
            </a:xfrm>
            <a:custGeom>
              <a:rect b="b" l="l" r="r" t="t"/>
              <a:pathLst>
                <a:path extrusionOk="0" fill="none" h="12065" w="8826">
                  <a:moveTo>
                    <a:pt x="6347" y="66"/>
                  </a:moveTo>
                  <a:cubicBezTo>
                    <a:pt x="5752" y="0"/>
                    <a:pt x="5719" y="694"/>
                    <a:pt x="5917" y="1091"/>
                  </a:cubicBezTo>
                  <a:cubicBezTo>
                    <a:pt x="6182" y="1653"/>
                    <a:pt x="6446" y="1917"/>
                    <a:pt x="6446" y="2611"/>
                  </a:cubicBezTo>
                  <a:cubicBezTo>
                    <a:pt x="6446" y="3140"/>
                    <a:pt x="6479" y="3867"/>
                    <a:pt x="6149" y="4363"/>
                  </a:cubicBezTo>
                  <a:cubicBezTo>
                    <a:pt x="5785" y="4892"/>
                    <a:pt x="5058" y="4958"/>
                    <a:pt x="4727" y="5487"/>
                  </a:cubicBezTo>
                  <a:cubicBezTo>
                    <a:pt x="4397" y="6148"/>
                    <a:pt x="4694" y="6280"/>
                    <a:pt x="3934" y="6446"/>
                  </a:cubicBezTo>
                  <a:cubicBezTo>
                    <a:pt x="3372" y="6545"/>
                    <a:pt x="2975" y="6611"/>
                    <a:pt x="2380" y="6644"/>
                  </a:cubicBezTo>
                  <a:cubicBezTo>
                    <a:pt x="1686" y="6677"/>
                    <a:pt x="1257" y="7107"/>
                    <a:pt x="1124" y="7834"/>
                  </a:cubicBezTo>
                  <a:cubicBezTo>
                    <a:pt x="1091" y="7999"/>
                    <a:pt x="1158" y="8396"/>
                    <a:pt x="1058" y="8528"/>
                  </a:cubicBezTo>
                  <a:cubicBezTo>
                    <a:pt x="893" y="8825"/>
                    <a:pt x="728" y="8594"/>
                    <a:pt x="529" y="8726"/>
                  </a:cubicBezTo>
                  <a:cubicBezTo>
                    <a:pt x="133" y="8958"/>
                    <a:pt x="1" y="9553"/>
                    <a:pt x="199" y="9982"/>
                  </a:cubicBezTo>
                  <a:cubicBezTo>
                    <a:pt x="496" y="10544"/>
                    <a:pt x="1124" y="10544"/>
                    <a:pt x="1422" y="11139"/>
                  </a:cubicBezTo>
                  <a:cubicBezTo>
                    <a:pt x="1653" y="11701"/>
                    <a:pt x="2050" y="12065"/>
                    <a:pt x="2414" y="11271"/>
                  </a:cubicBezTo>
                  <a:cubicBezTo>
                    <a:pt x="2678" y="10610"/>
                    <a:pt x="2182" y="9553"/>
                    <a:pt x="3075" y="9255"/>
                  </a:cubicBezTo>
                  <a:cubicBezTo>
                    <a:pt x="3306" y="9156"/>
                    <a:pt x="3570" y="9288"/>
                    <a:pt x="3802" y="9156"/>
                  </a:cubicBezTo>
                  <a:cubicBezTo>
                    <a:pt x="4165" y="8958"/>
                    <a:pt x="4099" y="8594"/>
                    <a:pt x="4298" y="8297"/>
                  </a:cubicBezTo>
                  <a:cubicBezTo>
                    <a:pt x="4793" y="7503"/>
                    <a:pt x="5157" y="8330"/>
                    <a:pt x="5719" y="8429"/>
                  </a:cubicBezTo>
                  <a:cubicBezTo>
                    <a:pt x="5983" y="8495"/>
                    <a:pt x="6182" y="8396"/>
                    <a:pt x="6413" y="8230"/>
                  </a:cubicBezTo>
                  <a:cubicBezTo>
                    <a:pt x="6942" y="7900"/>
                    <a:pt x="7372" y="7602"/>
                    <a:pt x="7967" y="7371"/>
                  </a:cubicBezTo>
                  <a:cubicBezTo>
                    <a:pt x="8495" y="7173"/>
                    <a:pt x="8793" y="6908"/>
                    <a:pt x="8793" y="6247"/>
                  </a:cubicBezTo>
                  <a:cubicBezTo>
                    <a:pt x="8826" y="5586"/>
                    <a:pt x="8661" y="4859"/>
                    <a:pt x="8529" y="4231"/>
                  </a:cubicBezTo>
                  <a:cubicBezTo>
                    <a:pt x="8462" y="3934"/>
                    <a:pt x="8330" y="3603"/>
                    <a:pt x="8264" y="3305"/>
                  </a:cubicBezTo>
                  <a:cubicBezTo>
                    <a:pt x="8198" y="2810"/>
                    <a:pt x="8297" y="2314"/>
                    <a:pt x="8231" y="1818"/>
                  </a:cubicBezTo>
                  <a:cubicBezTo>
                    <a:pt x="8099" y="1157"/>
                    <a:pt x="7008" y="132"/>
                    <a:pt x="6347" y="0"/>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39"/>
            <p:cNvSpPr/>
            <p:nvPr/>
          </p:nvSpPr>
          <p:spPr>
            <a:xfrm>
              <a:off x="6491075" y="1887000"/>
              <a:ext cx="123150" cy="93925"/>
            </a:xfrm>
            <a:custGeom>
              <a:rect b="b" l="l" r="r" t="t"/>
              <a:pathLst>
                <a:path extrusionOk="0" h="3757" w="4926">
                  <a:moveTo>
                    <a:pt x="871" y="1"/>
                  </a:moveTo>
                  <a:cubicBezTo>
                    <a:pt x="641" y="1"/>
                    <a:pt x="490" y="156"/>
                    <a:pt x="529" y="626"/>
                  </a:cubicBezTo>
                  <a:cubicBezTo>
                    <a:pt x="595" y="1188"/>
                    <a:pt x="992" y="1618"/>
                    <a:pt x="562" y="2080"/>
                  </a:cubicBezTo>
                  <a:cubicBezTo>
                    <a:pt x="331" y="2279"/>
                    <a:pt x="0" y="2180"/>
                    <a:pt x="33" y="2675"/>
                  </a:cubicBezTo>
                  <a:cubicBezTo>
                    <a:pt x="66" y="3105"/>
                    <a:pt x="496" y="3237"/>
                    <a:pt x="793" y="3469"/>
                  </a:cubicBezTo>
                  <a:cubicBezTo>
                    <a:pt x="994" y="3594"/>
                    <a:pt x="1175" y="3757"/>
                    <a:pt x="1409" y="3757"/>
                  </a:cubicBezTo>
                  <a:cubicBezTo>
                    <a:pt x="1484" y="3757"/>
                    <a:pt x="1564" y="3740"/>
                    <a:pt x="1653" y="3700"/>
                  </a:cubicBezTo>
                  <a:cubicBezTo>
                    <a:pt x="1851" y="3601"/>
                    <a:pt x="1917" y="3237"/>
                    <a:pt x="2115" y="3171"/>
                  </a:cubicBezTo>
                  <a:cubicBezTo>
                    <a:pt x="2187" y="3140"/>
                    <a:pt x="2256" y="3127"/>
                    <a:pt x="2322" y="3127"/>
                  </a:cubicBezTo>
                  <a:cubicBezTo>
                    <a:pt x="2664" y="3127"/>
                    <a:pt x="2947" y="3473"/>
                    <a:pt x="3283" y="3473"/>
                  </a:cubicBezTo>
                  <a:cubicBezTo>
                    <a:pt x="3364" y="3473"/>
                    <a:pt x="3448" y="3452"/>
                    <a:pt x="3537" y="3403"/>
                  </a:cubicBezTo>
                  <a:cubicBezTo>
                    <a:pt x="3735" y="3270"/>
                    <a:pt x="3768" y="2973"/>
                    <a:pt x="3966" y="2808"/>
                  </a:cubicBezTo>
                  <a:cubicBezTo>
                    <a:pt x="4132" y="2708"/>
                    <a:pt x="4396" y="2708"/>
                    <a:pt x="4528" y="2576"/>
                  </a:cubicBezTo>
                  <a:cubicBezTo>
                    <a:pt x="4925" y="2246"/>
                    <a:pt x="4760" y="1717"/>
                    <a:pt x="4495" y="1386"/>
                  </a:cubicBezTo>
                  <a:cubicBezTo>
                    <a:pt x="4214" y="1004"/>
                    <a:pt x="3957" y="977"/>
                    <a:pt x="3665" y="977"/>
                  </a:cubicBezTo>
                  <a:cubicBezTo>
                    <a:pt x="3616" y="977"/>
                    <a:pt x="3566" y="978"/>
                    <a:pt x="3515" y="978"/>
                  </a:cubicBezTo>
                  <a:cubicBezTo>
                    <a:pt x="3369" y="978"/>
                    <a:pt x="3214" y="971"/>
                    <a:pt x="3041" y="923"/>
                  </a:cubicBezTo>
                  <a:cubicBezTo>
                    <a:pt x="2743" y="824"/>
                    <a:pt x="2512" y="560"/>
                    <a:pt x="2182" y="527"/>
                  </a:cubicBezTo>
                  <a:lnTo>
                    <a:pt x="2082" y="527"/>
                  </a:lnTo>
                  <a:cubicBezTo>
                    <a:pt x="1762" y="367"/>
                    <a:pt x="1224" y="1"/>
                    <a:pt x="871" y="1"/>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39"/>
            <p:cNvSpPr/>
            <p:nvPr/>
          </p:nvSpPr>
          <p:spPr>
            <a:xfrm>
              <a:off x="6491075" y="1872900"/>
              <a:ext cx="123150" cy="110750"/>
            </a:xfrm>
            <a:custGeom>
              <a:rect b="b" l="l" r="r" t="t"/>
              <a:pathLst>
                <a:path extrusionOk="0" fill="none" h="4430" w="4926">
                  <a:moveTo>
                    <a:pt x="2082" y="1091"/>
                  </a:moveTo>
                  <a:cubicBezTo>
                    <a:pt x="1554" y="826"/>
                    <a:pt x="430" y="0"/>
                    <a:pt x="529" y="1190"/>
                  </a:cubicBezTo>
                  <a:cubicBezTo>
                    <a:pt x="595" y="1752"/>
                    <a:pt x="992" y="2182"/>
                    <a:pt x="562" y="2644"/>
                  </a:cubicBezTo>
                  <a:cubicBezTo>
                    <a:pt x="331" y="2843"/>
                    <a:pt x="0" y="2744"/>
                    <a:pt x="33" y="3239"/>
                  </a:cubicBezTo>
                  <a:cubicBezTo>
                    <a:pt x="66" y="3669"/>
                    <a:pt x="496" y="3801"/>
                    <a:pt x="793" y="4033"/>
                  </a:cubicBezTo>
                  <a:cubicBezTo>
                    <a:pt x="1058" y="4198"/>
                    <a:pt x="1289" y="4429"/>
                    <a:pt x="1653" y="4264"/>
                  </a:cubicBezTo>
                  <a:cubicBezTo>
                    <a:pt x="1851" y="4165"/>
                    <a:pt x="1917" y="3801"/>
                    <a:pt x="2115" y="3735"/>
                  </a:cubicBezTo>
                  <a:cubicBezTo>
                    <a:pt x="2644" y="3504"/>
                    <a:pt x="3008" y="4264"/>
                    <a:pt x="3537" y="3967"/>
                  </a:cubicBezTo>
                  <a:cubicBezTo>
                    <a:pt x="3735" y="3834"/>
                    <a:pt x="3768" y="3537"/>
                    <a:pt x="3966" y="3372"/>
                  </a:cubicBezTo>
                  <a:cubicBezTo>
                    <a:pt x="4132" y="3272"/>
                    <a:pt x="4396" y="3272"/>
                    <a:pt x="4528" y="3140"/>
                  </a:cubicBezTo>
                  <a:cubicBezTo>
                    <a:pt x="4925" y="2810"/>
                    <a:pt x="4760" y="2281"/>
                    <a:pt x="4495" y="1950"/>
                  </a:cubicBezTo>
                  <a:cubicBezTo>
                    <a:pt x="4033" y="1322"/>
                    <a:pt x="3636" y="1653"/>
                    <a:pt x="3041" y="1487"/>
                  </a:cubicBezTo>
                  <a:cubicBezTo>
                    <a:pt x="2743" y="1388"/>
                    <a:pt x="2512" y="1124"/>
                    <a:pt x="2182" y="1091"/>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39"/>
            <p:cNvSpPr/>
            <p:nvPr/>
          </p:nvSpPr>
          <p:spPr>
            <a:xfrm>
              <a:off x="6368775" y="1647600"/>
              <a:ext cx="130575" cy="206475"/>
            </a:xfrm>
            <a:custGeom>
              <a:rect b="b" l="l" r="r" t="t"/>
              <a:pathLst>
                <a:path extrusionOk="0" h="8259" w="5223">
                  <a:moveTo>
                    <a:pt x="341" y="0"/>
                  </a:moveTo>
                  <a:cubicBezTo>
                    <a:pt x="229" y="0"/>
                    <a:pt x="143" y="55"/>
                    <a:pt x="99" y="187"/>
                  </a:cubicBezTo>
                  <a:cubicBezTo>
                    <a:pt x="0" y="550"/>
                    <a:pt x="661" y="980"/>
                    <a:pt x="859" y="1145"/>
                  </a:cubicBezTo>
                  <a:cubicBezTo>
                    <a:pt x="1124" y="1443"/>
                    <a:pt x="1289" y="1641"/>
                    <a:pt x="1487" y="2038"/>
                  </a:cubicBezTo>
                  <a:cubicBezTo>
                    <a:pt x="1884" y="2798"/>
                    <a:pt x="2082" y="3426"/>
                    <a:pt x="2182" y="4252"/>
                  </a:cubicBezTo>
                  <a:cubicBezTo>
                    <a:pt x="2281" y="5046"/>
                    <a:pt x="2909" y="5475"/>
                    <a:pt x="3239" y="6136"/>
                  </a:cubicBezTo>
                  <a:cubicBezTo>
                    <a:pt x="3504" y="6764"/>
                    <a:pt x="3636" y="7690"/>
                    <a:pt x="4231" y="8087"/>
                  </a:cubicBezTo>
                  <a:cubicBezTo>
                    <a:pt x="4411" y="8203"/>
                    <a:pt x="4570" y="8258"/>
                    <a:pt x="4705" y="8258"/>
                  </a:cubicBezTo>
                  <a:cubicBezTo>
                    <a:pt x="4992" y="8258"/>
                    <a:pt x="5167" y="8007"/>
                    <a:pt x="5190" y="7558"/>
                  </a:cubicBezTo>
                  <a:cubicBezTo>
                    <a:pt x="5223" y="6797"/>
                    <a:pt x="4661" y="6632"/>
                    <a:pt x="4396" y="6037"/>
                  </a:cubicBezTo>
                  <a:cubicBezTo>
                    <a:pt x="4198" y="5508"/>
                    <a:pt x="4462" y="4913"/>
                    <a:pt x="4231" y="4418"/>
                  </a:cubicBezTo>
                  <a:cubicBezTo>
                    <a:pt x="4000" y="3889"/>
                    <a:pt x="3305" y="3790"/>
                    <a:pt x="3008" y="3327"/>
                  </a:cubicBezTo>
                  <a:cubicBezTo>
                    <a:pt x="2744" y="2930"/>
                    <a:pt x="2909" y="2434"/>
                    <a:pt x="2710" y="2005"/>
                  </a:cubicBezTo>
                  <a:cubicBezTo>
                    <a:pt x="2578" y="1674"/>
                    <a:pt x="2215" y="1311"/>
                    <a:pt x="1950" y="1145"/>
                  </a:cubicBezTo>
                  <a:cubicBezTo>
                    <a:pt x="1763" y="985"/>
                    <a:pt x="817" y="0"/>
                    <a:pt x="341" y="0"/>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39"/>
            <p:cNvSpPr/>
            <p:nvPr/>
          </p:nvSpPr>
          <p:spPr>
            <a:xfrm>
              <a:off x="6368775" y="1634900"/>
              <a:ext cx="130575" cy="223975"/>
            </a:xfrm>
            <a:custGeom>
              <a:rect b="b" l="l" r="r" t="t"/>
              <a:pathLst>
                <a:path extrusionOk="0" fill="none" h="8959" w="5223">
                  <a:moveTo>
                    <a:pt x="1950" y="1653"/>
                  </a:moveTo>
                  <a:cubicBezTo>
                    <a:pt x="1719" y="1455"/>
                    <a:pt x="331" y="1"/>
                    <a:pt x="99" y="695"/>
                  </a:cubicBezTo>
                  <a:cubicBezTo>
                    <a:pt x="0" y="1058"/>
                    <a:pt x="661" y="1488"/>
                    <a:pt x="859" y="1653"/>
                  </a:cubicBezTo>
                  <a:cubicBezTo>
                    <a:pt x="1124" y="1951"/>
                    <a:pt x="1289" y="2149"/>
                    <a:pt x="1487" y="2546"/>
                  </a:cubicBezTo>
                  <a:cubicBezTo>
                    <a:pt x="1884" y="3306"/>
                    <a:pt x="2082" y="3934"/>
                    <a:pt x="2182" y="4760"/>
                  </a:cubicBezTo>
                  <a:cubicBezTo>
                    <a:pt x="2281" y="5554"/>
                    <a:pt x="2909" y="5983"/>
                    <a:pt x="3239" y="6644"/>
                  </a:cubicBezTo>
                  <a:cubicBezTo>
                    <a:pt x="3504" y="7272"/>
                    <a:pt x="3636" y="8198"/>
                    <a:pt x="4231" y="8595"/>
                  </a:cubicBezTo>
                  <a:cubicBezTo>
                    <a:pt x="4793" y="8958"/>
                    <a:pt x="5156" y="8727"/>
                    <a:pt x="5190" y="8066"/>
                  </a:cubicBezTo>
                  <a:cubicBezTo>
                    <a:pt x="5223" y="7305"/>
                    <a:pt x="4661" y="7140"/>
                    <a:pt x="4396" y="6545"/>
                  </a:cubicBezTo>
                  <a:cubicBezTo>
                    <a:pt x="4198" y="6016"/>
                    <a:pt x="4462" y="5421"/>
                    <a:pt x="4231" y="4926"/>
                  </a:cubicBezTo>
                  <a:cubicBezTo>
                    <a:pt x="4000" y="4397"/>
                    <a:pt x="3305" y="4298"/>
                    <a:pt x="3008" y="3835"/>
                  </a:cubicBezTo>
                  <a:cubicBezTo>
                    <a:pt x="2744" y="3438"/>
                    <a:pt x="2909" y="2942"/>
                    <a:pt x="2710" y="2513"/>
                  </a:cubicBezTo>
                  <a:cubicBezTo>
                    <a:pt x="2578" y="2182"/>
                    <a:pt x="2215" y="1819"/>
                    <a:pt x="1950" y="1653"/>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39"/>
            <p:cNvSpPr/>
            <p:nvPr/>
          </p:nvSpPr>
          <p:spPr>
            <a:xfrm>
              <a:off x="3048500" y="1315100"/>
              <a:ext cx="200850" cy="84225"/>
            </a:xfrm>
            <a:custGeom>
              <a:rect b="b" l="l" r="r" t="t"/>
              <a:pathLst>
                <a:path extrusionOk="0" h="3369" w="8034">
                  <a:moveTo>
                    <a:pt x="6407" y="0"/>
                  </a:moveTo>
                  <a:cubicBezTo>
                    <a:pt x="6226" y="0"/>
                    <a:pt x="6056" y="41"/>
                    <a:pt x="5918" y="133"/>
                  </a:cubicBezTo>
                  <a:lnTo>
                    <a:pt x="5918" y="166"/>
                  </a:lnTo>
                  <a:cubicBezTo>
                    <a:pt x="5846" y="147"/>
                    <a:pt x="5775" y="139"/>
                    <a:pt x="5704" y="139"/>
                  </a:cubicBezTo>
                  <a:cubicBezTo>
                    <a:pt x="5299" y="139"/>
                    <a:pt x="4895" y="399"/>
                    <a:pt x="4490" y="399"/>
                  </a:cubicBezTo>
                  <a:cubicBezTo>
                    <a:pt x="4470" y="399"/>
                    <a:pt x="4450" y="399"/>
                    <a:pt x="4430" y="397"/>
                  </a:cubicBezTo>
                  <a:cubicBezTo>
                    <a:pt x="3835" y="397"/>
                    <a:pt x="3306" y="530"/>
                    <a:pt x="2711" y="596"/>
                  </a:cubicBezTo>
                  <a:cubicBezTo>
                    <a:pt x="2692" y="597"/>
                    <a:pt x="2673" y="598"/>
                    <a:pt x="2654" y="598"/>
                  </a:cubicBezTo>
                  <a:cubicBezTo>
                    <a:pt x="2123" y="598"/>
                    <a:pt x="1578" y="6"/>
                    <a:pt x="1059" y="6"/>
                  </a:cubicBezTo>
                  <a:cubicBezTo>
                    <a:pt x="821" y="6"/>
                    <a:pt x="588" y="131"/>
                    <a:pt x="365" y="497"/>
                  </a:cubicBezTo>
                  <a:cubicBezTo>
                    <a:pt x="1" y="1191"/>
                    <a:pt x="629" y="959"/>
                    <a:pt x="993" y="1224"/>
                  </a:cubicBezTo>
                  <a:cubicBezTo>
                    <a:pt x="1455" y="1554"/>
                    <a:pt x="1026" y="1885"/>
                    <a:pt x="1092" y="2381"/>
                  </a:cubicBezTo>
                  <a:cubicBezTo>
                    <a:pt x="1209" y="2889"/>
                    <a:pt x="1603" y="2992"/>
                    <a:pt x="2022" y="2992"/>
                  </a:cubicBezTo>
                  <a:cubicBezTo>
                    <a:pt x="2312" y="2992"/>
                    <a:pt x="2614" y="2943"/>
                    <a:pt x="2844" y="2943"/>
                  </a:cubicBezTo>
                  <a:cubicBezTo>
                    <a:pt x="3237" y="2969"/>
                    <a:pt x="3547" y="3369"/>
                    <a:pt x="3922" y="3369"/>
                  </a:cubicBezTo>
                  <a:cubicBezTo>
                    <a:pt x="4020" y="3369"/>
                    <a:pt x="4122" y="3342"/>
                    <a:pt x="4232" y="3273"/>
                  </a:cubicBezTo>
                  <a:cubicBezTo>
                    <a:pt x="4529" y="3075"/>
                    <a:pt x="4662" y="2711"/>
                    <a:pt x="4992" y="2513"/>
                  </a:cubicBezTo>
                  <a:cubicBezTo>
                    <a:pt x="5356" y="2348"/>
                    <a:pt x="5719" y="2315"/>
                    <a:pt x="6116" y="2215"/>
                  </a:cubicBezTo>
                  <a:cubicBezTo>
                    <a:pt x="6513" y="2116"/>
                    <a:pt x="7372" y="1753"/>
                    <a:pt x="7636" y="1356"/>
                  </a:cubicBezTo>
                  <a:cubicBezTo>
                    <a:pt x="8034" y="667"/>
                    <a:pt x="7136" y="0"/>
                    <a:pt x="6407" y="0"/>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39"/>
            <p:cNvSpPr/>
            <p:nvPr/>
          </p:nvSpPr>
          <p:spPr>
            <a:xfrm>
              <a:off x="3048500" y="1297750"/>
              <a:ext cx="203325" cy="107450"/>
            </a:xfrm>
            <a:custGeom>
              <a:rect b="b" l="l" r="r" t="t"/>
              <a:pathLst>
                <a:path extrusionOk="0" fill="none" h="4298" w="8133">
                  <a:moveTo>
                    <a:pt x="5918" y="860"/>
                  </a:moveTo>
                  <a:cubicBezTo>
                    <a:pt x="5422" y="728"/>
                    <a:pt x="4926" y="1125"/>
                    <a:pt x="4430" y="1091"/>
                  </a:cubicBezTo>
                  <a:cubicBezTo>
                    <a:pt x="3835" y="1091"/>
                    <a:pt x="3306" y="1224"/>
                    <a:pt x="2711" y="1290"/>
                  </a:cubicBezTo>
                  <a:cubicBezTo>
                    <a:pt x="1918" y="1356"/>
                    <a:pt x="1092" y="1"/>
                    <a:pt x="365" y="1191"/>
                  </a:cubicBezTo>
                  <a:cubicBezTo>
                    <a:pt x="1" y="1885"/>
                    <a:pt x="629" y="1653"/>
                    <a:pt x="993" y="1918"/>
                  </a:cubicBezTo>
                  <a:cubicBezTo>
                    <a:pt x="1455" y="2248"/>
                    <a:pt x="1026" y="2579"/>
                    <a:pt x="1092" y="3075"/>
                  </a:cubicBezTo>
                  <a:cubicBezTo>
                    <a:pt x="1290" y="3934"/>
                    <a:pt x="2282" y="3637"/>
                    <a:pt x="2844" y="3637"/>
                  </a:cubicBezTo>
                  <a:cubicBezTo>
                    <a:pt x="3339" y="3670"/>
                    <a:pt x="3703" y="4298"/>
                    <a:pt x="4232" y="3967"/>
                  </a:cubicBezTo>
                  <a:cubicBezTo>
                    <a:pt x="4529" y="3769"/>
                    <a:pt x="4662" y="3405"/>
                    <a:pt x="4992" y="3207"/>
                  </a:cubicBezTo>
                  <a:cubicBezTo>
                    <a:pt x="5356" y="3042"/>
                    <a:pt x="5719" y="3009"/>
                    <a:pt x="6116" y="2909"/>
                  </a:cubicBezTo>
                  <a:cubicBezTo>
                    <a:pt x="6513" y="2810"/>
                    <a:pt x="7372" y="2447"/>
                    <a:pt x="7636" y="2050"/>
                  </a:cubicBezTo>
                  <a:cubicBezTo>
                    <a:pt x="8132" y="1191"/>
                    <a:pt x="6612" y="364"/>
                    <a:pt x="5918" y="827"/>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39"/>
            <p:cNvSpPr/>
            <p:nvPr/>
          </p:nvSpPr>
          <p:spPr>
            <a:xfrm>
              <a:off x="4430975" y="3542100"/>
              <a:ext cx="205800" cy="381075"/>
            </a:xfrm>
            <a:custGeom>
              <a:rect b="b" l="l" r="r" t="t"/>
              <a:pathLst>
                <a:path extrusionOk="0" h="15243" w="8232">
                  <a:moveTo>
                    <a:pt x="7174" y="0"/>
                  </a:moveTo>
                  <a:lnTo>
                    <a:pt x="7008" y="67"/>
                  </a:lnTo>
                  <a:cubicBezTo>
                    <a:pt x="5785" y="67"/>
                    <a:pt x="5422" y="3041"/>
                    <a:pt x="4199" y="3636"/>
                  </a:cubicBezTo>
                  <a:cubicBezTo>
                    <a:pt x="3505" y="3967"/>
                    <a:pt x="2976" y="3769"/>
                    <a:pt x="2315" y="4264"/>
                  </a:cubicBezTo>
                  <a:cubicBezTo>
                    <a:pt x="1521" y="4826"/>
                    <a:pt x="1389" y="5454"/>
                    <a:pt x="1389" y="6446"/>
                  </a:cubicBezTo>
                  <a:cubicBezTo>
                    <a:pt x="1389" y="7537"/>
                    <a:pt x="1621" y="8528"/>
                    <a:pt x="1092" y="9454"/>
                  </a:cubicBezTo>
                  <a:cubicBezTo>
                    <a:pt x="563" y="10445"/>
                    <a:pt x="1" y="11007"/>
                    <a:pt x="265" y="12263"/>
                  </a:cubicBezTo>
                  <a:cubicBezTo>
                    <a:pt x="587" y="13651"/>
                    <a:pt x="1225" y="15243"/>
                    <a:pt x="2332" y="15243"/>
                  </a:cubicBezTo>
                  <a:cubicBezTo>
                    <a:pt x="2702" y="15243"/>
                    <a:pt x="3124" y="15065"/>
                    <a:pt x="3604" y="14643"/>
                  </a:cubicBezTo>
                  <a:cubicBezTo>
                    <a:pt x="4199" y="14147"/>
                    <a:pt x="4298" y="13850"/>
                    <a:pt x="4496" y="13123"/>
                  </a:cubicBezTo>
                  <a:cubicBezTo>
                    <a:pt x="4728" y="12131"/>
                    <a:pt x="5124" y="11635"/>
                    <a:pt x="5653" y="10710"/>
                  </a:cubicBezTo>
                  <a:cubicBezTo>
                    <a:pt x="6413" y="9322"/>
                    <a:pt x="6083" y="7603"/>
                    <a:pt x="6612" y="6115"/>
                  </a:cubicBezTo>
                  <a:cubicBezTo>
                    <a:pt x="6876" y="5388"/>
                    <a:pt x="7008" y="4330"/>
                    <a:pt x="7405" y="3702"/>
                  </a:cubicBezTo>
                  <a:cubicBezTo>
                    <a:pt x="7769" y="3074"/>
                    <a:pt x="8231" y="3471"/>
                    <a:pt x="8165" y="2413"/>
                  </a:cubicBezTo>
                  <a:cubicBezTo>
                    <a:pt x="8132" y="1719"/>
                    <a:pt x="7868" y="67"/>
                    <a:pt x="7174" y="0"/>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39"/>
            <p:cNvSpPr/>
            <p:nvPr/>
          </p:nvSpPr>
          <p:spPr>
            <a:xfrm>
              <a:off x="4430975" y="3542100"/>
              <a:ext cx="205800" cy="408225"/>
            </a:xfrm>
            <a:custGeom>
              <a:rect b="b" l="l" r="r" t="t"/>
              <a:pathLst>
                <a:path extrusionOk="0" fill="none" h="16329" w="8232">
                  <a:moveTo>
                    <a:pt x="7008" y="67"/>
                  </a:moveTo>
                  <a:cubicBezTo>
                    <a:pt x="5785" y="67"/>
                    <a:pt x="5422" y="3041"/>
                    <a:pt x="4199" y="3636"/>
                  </a:cubicBezTo>
                  <a:cubicBezTo>
                    <a:pt x="3505" y="3967"/>
                    <a:pt x="2976" y="3769"/>
                    <a:pt x="2315" y="4264"/>
                  </a:cubicBezTo>
                  <a:cubicBezTo>
                    <a:pt x="1521" y="4826"/>
                    <a:pt x="1389" y="5454"/>
                    <a:pt x="1389" y="6446"/>
                  </a:cubicBezTo>
                  <a:cubicBezTo>
                    <a:pt x="1389" y="7537"/>
                    <a:pt x="1621" y="8528"/>
                    <a:pt x="1092" y="9454"/>
                  </a:cubicBezTo>
                  <a:cubicBezTo>
                    <a:pt x="563" y="10445"/>
                    <a:pt x="1" y="11007"/>
                    <a:pt x="265" y="12263"/>
                  </a:cubicBezTo>
                  <a:cubicBezTo>
                    <a:pt x="695" y="14114"/>
                    <a:pt x="1687" y="16329"/>
                    <a:pt x="3604" y="14643"/>
                  </a:cubicBezTo>
                  <a:cubicBezTo>
                    <a:pt x="4199" y="14147"/>
                    <a:pt x="4298" y="13850"/>
                    <a:pt x="4496" y="13123"/>
                  </a:cubicBezTo>
                  <a:cubicBezTo>
                    <a:pt x="4728" y="12131"/>
                    <a:pt x="5124" y="11635"/>
                    <a:pt x="5653" y="10710"/>
                  </a:cubicBezTo>
                  <a:cubicBezTo>
                    <a:pt x="6413" y="9322"/>
                    <a:pt x="6083" y="7603"/>
                    <a:pt x="6612" y="6115"/>
                  </a:cubicBezTo>
                  <a:cubicBezTo>
                    <a:pt x="6876" y="5388"/>
                    <a:pt x="7008" y="4330"/>
                    <a:pt x="7405" y="3702"/>
                  </a:cubicBezTo>
                  <a:cubicBezTo>
                    <a:pt x="7769" y="3074"/>
                    <a:pt x="8231" y="3471"/>
                    <a:pt x="8165" y="2413"/>
                  </a:cubicBezTo>
                  <a:cubicBezTo>
                    <a:pt x="8132" y="1719"/>
                    <a:pt x="7868" y="67"/>
                    <a:pt x="7174" y="0"/>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39"/>
            <p:cNvSpPr/>
            <p:nvPr/>
          </p:nvSpPr>
          <p:spPr>
            <a:xfrm>
              <a:off x="6566175" y="3194200"/>
              <a:ext cx="486825" cy="293950"/>
            </a:xfrm>
            <a:custGeom>
              <a:rect b="b" l="l" r="r" t="t"/>
              <a:pathLst>
                <a:path extrusionOk="0" h="11758" w="19473">
                  <a:moveTo>
                    <a:pt x="2195" y="1"/>
                  </a:moveTo>
                  <a:cubicBezTo>
                    <a:pt x="1155" y="1"/>
                    <a:pt x="0" y="766"/>
                    <a:pt x="863" y="1654"/>
                  </a:cubicBezTo>
                  <a:cubicBezTo>
                    <a:pt x="1260" y="2149"/>
                    <a:pt x="3144" y="1720"/>
                    <a:pt x="2714" y="2447"/>
                  </a:cubicBezTo>
                  <a:cubicBezTo>
                    <a:pt x="2417" y="2976"/>
                    <a:pt x="1260" y="2513"/>
                    <a:pt x="1624" y="3835"/>
                  </a:cubicBezTo>
                  <a:cubicBezTo>
                    <a:pt x="1756" y="4288"/>
                    <a:pt x="2093" y="4342"/>
                    <a:pt x="2512" y="4342"/>
                  </a:cubicBezTo>
                  <a:cubicBezTo>
                    <a:pt x="2643" y="4342"/>
                    <a:pt x="2782" y="4337"/>
                    <a:pt x="2925" y="4337"/>
                  </a:cubicBezTo>
                  <a:cubicBezTo>
                    <a:pt x="3125" y="4337"/>
                    <a:pt x="3334" y="4347"/>
                    <a:pt x="3541" y="4397"/>
                  </a:cubicBezTo>
                  <a:cubicBezTo>
                    <a:pt x="4532" y="4694"/>
                    <a:pt x="5226" y="4992"/>
                    <a:pt x="6119" y="5686"/>
                  </a:cubicBezTo>
                  <a:cubicBezTo>
                    <a:pt x="6714" y="6116"/>
                    <a:pt x="7705" y="6810"/>
                    <a:pt x="7276" y="7802"/>
                  </a:cubicBezTo>
                  <a:cubicBezTo>
                    <a:pt x="7110" y="8231"/>
                    <a:pt x="5491" y="8826"/>
                    <a:pt x="6516" y="9454"/>
                  </a:cubicBezTo>
                  <a:cubicBezTo>
                    <a:pt x="6630" y="9519"/>
                    <a:pt x="6744" y="9545"/>
                    <a:pt x="6859" y="9545"/>
                  </a:cubicBezTo>
                  <a:cubicBezTo>
                    <a:pt x="7309" y="9545"/>
                    <a:pt x="7769" y="9152"/>
                    <a:pt x="8279" y="9152"/>
                  </a:cubicBezTo>
                  <a:cubicBezTo>
                    <a:pt x="8507" y="9152"/>
                    <a:pt x="8744" y="9229"/>
                    <a:pt x="8995" y="9454"/>
                  </a:cubicBezTo>
                  <a:cubicBezTo>
                    <a:pt x="9292" y="9719"/>
                    <a:pt x="9226" y="10082"/>
                    <a:pt x="9689" y="10248"/>
                  </a:cubicBezTo>
                  <a:cubicBezTo>
                    <a:pt x="9804" y="10281"/>
                    <a:pt x="10085" y="10297"/>
                    <a:pt x="10366" y="10297"/>
                  </a:cubicBezTo>
                  <a:cubicBezTo>
                    <a:pt x="10647" y="10297"/>
                    <a:pt x="10928" y="10281"/>
                    <a:pt x="11044" y="10248"/>
                  </a:cubicBezTo>
                  <a:cubicBezTo>
                    <a:pt x="11903" y="9950"/>
                    <a:pt x="12036" y="8529"/>
                    <a:pt x="13126" y="8397"/>
                  </a:cubicBezTo>
                  <a:cubicBezTo>
                    <a:pt x="13161" y="8394"/>
                    <a:pt x="13195" y="8393"/>
                    <a:pt x="13228" y="8393"/>
                  </a:cubicBezTo>
                  <a:cubicBezTo>
                    <a:pt x="14204" y="8393"/>
                    <a:pt x="14496" y="9313"/>
                    <a:pt x="14911" y="10016"/>
                  </a:cubicBezTo>
                  <a:cubicBezTo>
                    <a:pt x="15308" y="10743"/>
                    <a:pt x="15704" y="11570"/>
                    <a:pt x="16597" y="11570"/>
                  </a:cubicBezTo>
                  <a:cubicBezTo>
                    <a:pt x="16618" y="11576"/>
                    <a:pt x="16639" y="11578"/>
                    <a:pt x="16660" y="11578"/>
                  </a:cubicBezTo>
                  <a:cubicBezTo>
                    <a:pt x="16871" y="11578"/>
                    <a:pt x="17093" y="11305"/>
                    <a:pt x="17423" y="11305"/>
                  </a:cubicBezTo>
                  <a:cubicBezTo>
                    <a:pt x="17686" y="11364"/>
                    <a:pt x="17975" y="11757"/>
                    <a:pt x="18243" y="11757"/>
                  </a:cubicBezTo>
                  <a:cubicBezTo>
                    <a:pt x="18279" y="11757"/>
                    <a:pt x="18314" y="11750"/>
                    <a:pt x="18349" y="11735"/>
                  </a:cubicBezTo>
                  <a:cubicBezTo>
                    <a:pt x="19473" y="11305"/>
                    <a:pt x="16266" y="8826"/>
                    <a:pt x="15771" y="8231"/>
                  </a:cubicBezTo>
                  <a:lnTo>
                    <a:pt x="15837" y="8231"/>
                  </a:lnTo>
                  <a:cubicBezTo>
                    <a:pt x="16167" y="8231"/>
                    <a:pt x="16927" y="7074"/>
                    <a:pt x="16002" y="6413"/>
                  </a:cubicBezTo>
                  <a:cubicBezTo>
                    <a:pt x="15473" y="6050"/>
                    <a:pt x="15440" y="6116"/>
                    <a:pt x="14977" y="5851"/>
                  </a:cubicBezTo>
                  <a:cubicBezTo>
                    <a:pt x="14085" y="5422"/>
                    <a:pt x="14019" y="4694"/>
                    <a:pt x="13490" y="3967"/>
                  </a:cubicBezTo>
                  <a:cubicBezTo>
                    <a:pt x="12399" y="2579"/>
                    <a:pt x="10912" y="2976"/>
                    <a:pt x="9457" y="2414"/>
                  </a:cubicBezTo>
                  <a:lnTo>
                    <a:pt x="9391" y="2348"/>
                  </a:lnTo>
                  <a:cubicBezTo>
                    <a:pt x="8481" y="1791"/>
                    <a:pt x="7780" y="1327"/>
                    <a:pt x="7070" y="1327"/>
                  </a:cubicBezTo>
                  <a:cubicBezTo>
                    <a:pt x="6517" y="1327"/>
                    <a:pt x="5959" y="1609"/>
                    <a:pt x="5293" y="2348"/>
                  </a:cubicBezTo>
                  <a:cubicBezTo>
                    <a:pt x="4696" y="3040"/>
                    <a:pt x="4339" y="3308"/>
                    <a:pt x="4119" y="3308"/>
                  </a:cubicBezTo>
                  <a:cubicBezTo>
                    <a:pt x="3498" y="3308"/>
                    <a:pt x="3967" y="1170"/>
                    <a:pt x="3210" y="364"/>
                  </a:cubicBezTo>
                  <a:cubicBezTo>
                    <a:pt x="2965" y="110"/>
                    <a:pt x="2588" y="1"/>
                    <a:pt x="2195" y="1"/>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39"/>
            <p:cNvSpPr/>
            <p:nvPr/>
          </p:nvSpPr>
          <p:spPr>
            <a:xfrm>
              <a:off x="6558000" y="3180150"/>
              <a:ext cx="495000" cy="310750"/>
            </a:xfrm>
            <a:custGeom>
              <a:rect b="b" l="l" r="r" t="t"/>
              <a:pathLst>
                <a:path extrusionOk="0" fill="none" h="12430" w="19800">
                  <a:moveTo>
                    <a:pt x="9784" y="2976"/>
                  </a:moveTo>
                  <a:cubicBezTo>
                    <a:pt x="11239" y="3538"/>
                    <a:pt x="12726" y="3141"/>
                    <a:pt x="13817" y="4529"/>
                  </a:cubicBezTo>
                  <a:cubicBezTo>
                    <a:pt x="14346" y="5256"/>
                    <a:pt x="14412" y="5984"/>
                    <a:pt x="15304" y="6413"/>
                  </a:cubicBezTo>
                  <a:cubicBezTo>
                    <a:pt x="15767" y="6678"/>
                    <a:pt x="15800" y="6612"/>
                    <a:pt x="16329" y="6975"/>
                  </a:cubicBezTo>
                  <a:cubicBezTo>
                    <a:pt x="17254" y="7636"/>
                    <a:pt x="16494" y="8793"/>
                    <a:pt x="16164" y="8793"/>
                  </a:cubicBezTo>
                  <a:lnTo>
                    <a:pt x="16098" y="8793"/>
                  </a:lnTo>
                  <a:cubicBezTo>
                    <a:pt x="16593" y="9388"/>
                    <a:pt x="19800" y="11867"/>
                    <a:pt x="18676" y="12297"/>
                  </a:cubicBezTo>
                  <a:cubicBezTo>
                    <a:pt x="18378" y="12429"/>
                    <a:pt x="18048" y="11933"/>
                    <a:pt x="17750" y="11867"/>
                  </a:cubicBezTo>
                  <a:cubicBezTo>
                    <a:pt x="17387" y="11867"/>
                    <a:pt x="17155" y="12198"/>
                    <a:pt x="16924" y="12132"/>
                  </a:cubicBezTo>
                  <a:cubicBezTo>
                    <a:pt x="16031" y="12132"/>
                    <a:pt x="15635" y="11305"/>
                    <a:pt x="15238" y="10578"/>
                  </a:cubicBezTo>
                  <a:cubicBezTo>
                    <a:pt x="14808" y="9851"/>
                    <a:pt x="14511" y="8892"/>
                    <a:pt x="13453" y="8959"/>
                  </a:cubicBezTo>
                  <a:cubicBezTo>
                    <a:pt x="12363" y="9091"/>
                    <a:pt x="12230" y="10512"/>
                    <a:pt x="11371" y="10810"/>
                  </a:cubicBezTo>
                  <a:cubicBezTo>
                    <a:pt x="11140" y="10876"/>
                    <a:pt x="10247" y="10876"/>
                    <a:pt x="10016" y="10810"/>
                  </a:cubicBezTo>
                  <a:cubicBezTo>
                    <a:pt x="9553" y="10644"/>
                    <a:pt x="9619" y="10281"/>
                    <a:pt x="9322" y="10016"/>
                  </a:cubicBezTo>
                  <a:cubicBezTo>
                    <a:pt x="8363" y="9157"/>
                    <a:pt x="7603" y="10446"/>
                    <a:pt x="6843" y="10016"/>
                  </a:cubicBezTo>
                  <a:cubicBezTo>
                    <a:pt x="5818" y="9388"/>
                    <a:pt x="7437" y="8793"/>
                    <a:pt x="7603" y="8364"/>
                  </a:cubicBezTo>
                  <a:cubicBezTo>
                    <a:pt x="8032" y="7372"/>
                    <a:pt x="7041" y="6678"/>
                    <a:pt x="6446" y="6248"/>
                  </a:cubicBezTo>
                  <a:cubicBezTo>
                    <a:pt x="5553" y="5554"/>
                    <a:pt x="4859" y="5256"/>
                    <a:pt x="3868" y="4959"/>
                  </a:cubicBezTo>
                  <a:cubicBezTo>
                    <a:pt x="3041" y="4761"/>
                    <a:pt x="2182" y="5190"/>
                    <a:pt x="1951" y="4397"/>
                  </a:cubicBezTo>
                  <a:cubicBezTo>
                    <a:pt x="1587" y="3075"/>
                    <a:pt x="2744" y="3538"/>
                    <a:pt x="3041" y="3009"/>
                  </a:cubicBezTo>
                  <a:cubicBezTo>
                    <a:pt x="3471" y="2282"/>
                    <a:pt x="1587" y="2711"/>
                    <a:pt x="1190" y="2216"/>
                  </a:cubicBezTo>
                  <a:cubicBezTo>
                    <a:pt x="0" y="993"/>
                    <a:pt x="2645" y="1"/>
                    <a:pt x="3537" y="926"/>
                  </a:cubicBezTo>
                  <a:cubicBezTo>
                    <a:pt x="4562" y="2017"/>
                    <a:pt x="3339" y="5554"/>
                    <a:pt x="5620" y="2910"/>
                  </a:cubicBezTo>
                  <a:cubicBezTo>
                    <a:pt x="7140" y="1224"/>
                    <a:pt x="8099" y="1918"/>
                    <a:pt x="9718" y="2910"/>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39"/>
            <p:cNvSpPr/>
            <p:nvPr/>
          </p:nvSpPr>
          <p:spPr>
            <a:xfrm>
              <a:off x="6045075" y="3503250"/>
              <a:ext cx="965775" cy="794250"/>
            </a:xfrm>
            <a:custGeom>
              <a:rect b="b" l="l" r="r" t="t"/>
              <a:pathLst>
                <a:path extrusionOk="0" h="31770" w="38631">
                  <a:moveTo>
                    <a:pt x="31723" y="1"/>
                  </a:moveTo>
                  <a:lnTo>
                    <a:pt x="31491" y="67"/>
                  </a:lnTo>
                  <a:cubicBezTo>
                    <a:pt x="30202" y="728"/>
                    <a:pt x="29971" y="3637"/>
                    <a:pt x="29607" y="4959"/>
                  </a:cubicBezTo>
                  <a:cubicBezTo>
                    <a:pt x="29442" y="5752"/>
                    <a:pt x="29144" y="6876"/>
                    <a:pt x="28318" y="7041"/>
                  </a:cubicBezTo>
                  <a:cubicBezTo>
                    <a:pt x="28212" y="7067"/>
                    <a:pt x="28109" y="7079"/>
                    <a:pt x="28009" y="7079"/>
                  </a:cubicBezTo>
                  <a:cubicBezTo>
                    <a:pt x="27086" y="7079"/>
                    <a:pt x="26432" y="6058"/>
                    <a:pt x="25806" y="5521"/>
                  </a:cubicBezTo>
                  <a:cubicBezTo>
                    <a:pt x="25178" y="4959"/>
                    <a:pt x="24286" y="4463"/>
                    <a:pt x="24682" y="3405"/>
                  </a:cubicBezTo>
                  <a:cubicBezTo>
                    <a:pt x="24947" y="2777"/>
                    <a:pt x="26037" y="2149"/>
                    <a:pt x="25905" y="1422"/>
                  </a:cubicBezTo>
                  <a:cubicBezTo>
                    <a:pt x="25829" y="997"/>
                    <a:pt x="25467" y="900"/>
                    <a:pt x="25036" y="900"/>
                  </a:cubicBezTo>
                  <a:cubicBezTo>
                    <a:pt x="24675" y="900"/>
                    <a:pt x="24265" y="968"/>
                    <a:pt x="23938" y="968"/>
                  </a:cubicBezTo>
                  <a:cubicBezTo>
                    <a:pt x="23806" y="968"/>
                    <a:pt x="23688" y="957"/>
                    <a:pt x="23591" y="926"/>
                  </a:cubicBezTo>
                  <a:cubicBezTo>
                    <a:pt x="23089" y="776"/>
                    <a:pt x="22663" y="243"/>
                    <a:pt x="22182" y="243"/>
                  </a:cubicBezTo>
                  <a:cubicBezTo>
                    <a:pt x="22031" y="243"/>
                    <a:pt x="21874" y="296"/>
                    <a:pt x="21707" y="431"/>
                  </a:cubicBezTo>
                  <a:cubicBezTo>
                    <a:pt x="21476" y="629"/>
                    <a:pt x="21773" y="1125"/>
                    <a:pt x="21542" y="1290"/>
                  </a:cubicBezTo>
                  <a:cubicBezTo>
                    <a:pt x="21461" y="1382"/>
                    <a:pt x="21381" y="1410"/>
                    <a:pt x="21300" y="1410"/>
                  </a:cubicBezTo>
                  <a:cubicBezTo>
                    <a:pt x="21177" y="1410"/>
                    <a:pt x="21053" y="1345"/>
                    <a:pt x="20930" y="1345"/>
                  </a:cubicBezTo>
                  <a:cubicBezTo>
                    <a:pt x="20903" y="1345"/>
                    <a:pt x="20875" y="1348"/>
                    <a:pt x="20848" y="1356"/>
                  </a:cubicBezTo>
                  <a:cubicBezTo>
                    <a:pt x="20088" y="1554"/>
                    <a:pt x="19889" y="1356"/>
                    <a:pt x="19360" y="2282"/>
                  </a:cubicBezTo>
                  <a:cubicBezTo>
                    <a:pt x="18964" y="3021"/>
                    <a:pt x="18758" y="4520"/>
                    <a:pt x="18000" y="4520"/>
                  </a:cubicBezTo>
                  <a:cubicBezTo>
                    <a:pt x="17809" y="4520"/>
                    <a:pt x="17584" y="4425"/>
                    <a:pt x="17311" y="4199"/>
                  </a:cubicBezTo>
                  <a:cubicBezTo>
                    <a:pt x="16782" y="3769"/>
                    <a:pt x="17047" y="3339"/>
                    <a:pt x="16286" y="3207"/>
                  </a:cubicBezTo>
                  <a:cubicBezTo>
                    <a:pt x="16229" y="3199"/>
                    <a:pt x="16173" y="3196"/>
                    <a:pt x="16118" y="3196"/>
                  </a:cubicBezTo>
                  <a:cubicBezTo>
                    <a:pt x="15477" y="3196"/>
                    <a:pt x="14999" y="3704"/>
                    <a:pt x="14634" y="4100"/>
                  </a:cubicBezTo>
                  <a:cubicBezTo>
                    <a:pt x="14237" y="4529"/>
                    <a:pt x="13774" y="4827"/>
                    <a:pt x="13345" y="5190"/>
                  </a:cubicBezTo>
                  <a:cubicBezTo>
                    <a:pt x="12948" y="5686"/>
                    <a:pt x="12882" y="6380"/>
                    <a:pt x="12584" y="6876"/>
                  </a:cubicBezTo>
                  <a:cubicBezTo>
                    <a:pt x="12285" y="6596"/>
                    <a:pt x="12045" y="6479"/>
                    <a:pt x="11845" y="6479"/>
                  </a:cubicBezTo>
                  <a:cubicBezTo>
                    <a:pt x="11031" y="6479"/>
                    <a:pt x="10895" y="8427"/>
                    <a:pt x="10205" y="9223"/>
                  </a:cubicBezTo>
                  <a:cubicBezTo>
                    <a:pt x="9444" y="10016"/>
                    <a:pt x="9081" y="10148"/>
                    <a:pt x="8023" y="10215"/>
                  </a:cubicBezTo>
                  <a:cubicBezTo>
                    <a:pt x="6866" y="10281"/>
                    <a:pt x="6503" y="11008"/>
                    <a:pt x="5445" y="11140"/>
                  </a:cubicBezTo>
                  <a:cubicBezTo>
                    <a:pt x="3858" y="11272"/>
                    <a:pt x="3594" y="10975"/>
                    <a:pt x="2999" y="12495"/>
                  </a:cubicBezTo>
                  <a:cubicBezTo>
                    <a:pt x="2701" y="13322"/>
                    <a:pt x="2007" y="13917"/>
                    <a:pt x="1710" y="14743"/>
                  </a:cubicBezTo>
                  <a:cubicBezTo>
                    <a:pt x="1578" y="15239"/>
                    <a:pt x="1743" y="15668"/>
                    <a:pt x="1710" y="16164"/>
                  </a:cubicBezTo>
                  <a:cubicBezTo>
                    <a:pt x="1578" y="16660"/>
                    <a:pt x="1412" y="16759"/>
                    <a:pt x="1181" y="17222"/>
                  </a:cubicBezTo>
                  <a:cubicBezTo>
                    <a:pt x="520" y="18313"/>
                    <a:pt x="1049" y="18643"/>
                    <a:pt x="1280" y="19866"/>
                  </a:cubicBezTo>
                  <a:cubicBezTo>
                    <a:pt x="1412" y="20659"/>
                    <a:pt x="1247" y="21552"/>
                    <a:pt x="1346" y="22345"/>
                  </a:cubicBezTo>
                  <a:cubicBezTo>
                    <a:pt x="1412" y="22907"/>
                    <a:pt x="1941" y="23700"/>
                    <a:pt x="1809" y="24328"/>
                  </a:cubicBezTo>
                  <a:cubicBezTo>
                    <a:pt x="1578" y="25254"/>
                    <a:pt x="189" y="25122"/>
                    <a:pt x="57" y="26378"/>
                  </a:cubicBezTo>
                  <a:cubicBezTo>
                    <a:pt x="1" y="27243"/>
                    <a:pt x="430" y="27528"/>
                    <a:pt x="1057" y="27528"/>
                  </a:cubicBezTo>
                  <a:cubicBezTo>
                    <a:pt x="2262" y="27528"/>
                    <a:pt x="4200" y="26477"/>
                    <a:pt x="4831" y="26477"/>
                  </a:cubicBezTo>
                  <a:cubicBezTo>
                    <a:pt x="4837" y="26477"/>
                    <a:pt x="4844" y="26477"/>
                    <a:pt x="4850" y="26477"/>
                  </a:cubicBezTo>
                  <a:cubicBezTo>
                    <a:pt x="5517" y="26526"/>
                    <a:pt x="6111" y="26779"/>
                    <a:pt x="6741" y="26779"/>
                  </a:cubicBezTo>
                  <a:cubicBezTo>
                    <a:pt x="6953" y="26779"/>
                    <a:pt x="7170" y="26750"/>
                    <a:pt x="7395" y="26675"/>
                  </a:cubicBezTo>
                  <a:cubicBezTo>
                    <a:pt x="8420" y="26378"/>
                    <a:pt x="8949" y="25551"/>
                    <a:pt x="10138" y="25320"/>
                  </a:cubicBezTo>
                  <a:cubicBezTo>
                    <a:pt x="12002" y="24892"/>
                    <a:pt x="13502" y="23274"/>
                    <a:pt x="15294" y="23274"/>
                  </a:cubicBezTo>
                  <a:cubicBezTo>
                    <a:pt x="15854" y="23274"/>
                    <a:pt x="16443" y="23431"/>
                    <a:pt x="17080" y="23833"/>
                  </a:cubicBezTo>
                  <a:cubicBezTo>
                    <a:pt x="17443" y="24064"/>
                    <a:pt x="18204" y="24626"/>
                    <a:pt x="18501" y="24956"/>
                  </a:cubicBezTo>
                  <a:cubicBezTo>
                    <a:pt x="19030" y="25452"/>
                    <a:pt x="18732" y="25618"/>
                    <a:pt x="18865" y="26246"/>
                  </a:cubicBezTo>
                  <a:cubicBezTo>
                    <a:pt x="19011" y="26873"/>
                    <a:pt x="19191" y="27074"/>
                    <a:pt x="19400" y="27074"/>
                  </a:cubicBezTo>
                  <a:cubicBezTo>
                    <a:pt x="19772" y="27074"/>
                    <a:pt x="20238" y="26441"/>
                    <a:pt x="20781" y="26441"/>
                  </a:cubicBezTo>
                  <a:cubicBezTo>
                    <a:pt x="20899" y="26441"/>
                    <a:pt x="21021" y="26471"/>
                    <a:pt x="21145" y="26543"/>
                  </a:cubicBezTo>
                  <a:cubicBezTo>
                    <a:pt x="21443" y="26807"/>
                    <a:pt x="21608" y="28791"/>
                    <a:pt x="21707" y="29220"/>
                  </a:cubicBezTo>
                  <a:cubicBezTo>
                    <a:pt x="21906" y="30311"/>
                    <a:pt x="21178" y="31137"/>
                    <a:pt x="22435" y="31501"/>
                  </a:cubicBezTo>
                  <a:cubicBezTo>
                    <a:pt x="22963" y="31633"/>
                    <a:pt x="23691" y="31567"/>
                    <a:pt x="24219" y="31633"/>
                  </a:cubicBezTo>
                  <a:cubicBezTo>
                    <a:pt x="24400" y="31633"/>
                    <a:pt x="24662" y="31770"/>
                    <a:pt x="24832" y="31770"/>
                  </a:cubicBezTo>
                  <a:cubicBezTo>
                    <a:pt x="24849" y="31770"/>
                    <a:pt x="24865" y="31769"/>
                    <a:pt x="24880" y="31766"/>
                  </a:cubicBezTo>
                  <a:cubicBezTo>
                    <a:pt x="25112" y="31699"/>
                    <a:pt x="25244" y="31303"/>
                    <a:pt x="25343" y="31303"/>
                  </a:cubicBezTo>
                  <a:cubicBezTo>
                    <a:pt x="25447" y="31284"/>
                    <a:pt x="25548" y="31276"/>
                    <a:pt x="25647" y="31276"/>
                  </a:cubicBezTo>
                  <a:cubicBezTo>
                    <a:pt x="26159" y="31276"/>
                    <a:pt x="26618" y="31491"/>
                    <a:pt x="27116" y="31491"/>
                  </a:cubicBezTo>
                  <a:cubicBezTo>
                    <a:pt x="27350" y="31491"/>
                    <a:pt x="27594" y="31443"/>
                    <a:pt x="27855" y="31303"/>
                  </a:cubicBezTo>
                  <a:cubicBezTo>
                    <a:pt x="28285" y="31137"/>
                    <a:pt x="28516" y="30807"/>
                    <a:pt x="28979" y="30708"/>
                  </a:cubicBezTo>
                  <a:cubicBezTo>
                    <a:pt x="29142" y="30672"/>
                    <a:pt x="29285" y="30663"/>
                    <a:pt x="29419" y="30663"/>
                  </a:cubicBezTo>
                  <a:cubicBezTo>
                    <a:pt x="29550" y="30663"/>
                    <a:pt x="29672" y="30671"/>
                    <a:pt x="29796" y="30671"/>
                  </a:cubicBezTo>
                  <a:cubicBezTo>
                    <a:pt x="30009" y="30671"/>
                    <a:pt x="30227" y="30646"/>
                    <a:pt x="30500" y="30509"/>
                  </a:cubicBezTo>
                  <a:cubicBezTo>
                    <a:pt x="32020" y="29782"/>
                    <a:pt x="31128" y="28526"/>
                    <a:pt x="32185" y="27535"/>
                  </a:cubicBezTo>
                  <a:cubicBezTo>
                    <a:pt x="32615" y="27105"/>
                    <a:pt x="33474" y="26907"/>
                    <a:pt x="33772" y="26378"/>
                  </a:cubicBezTo>
                  <a:cubicBezTo>
                    <a:pt x="34003" y="25816"/>
                    <a:pt x="33673" y="25485"/>
                    <a:pt x="34136" y="24956"/>
                  </a:cubicBezTo>
                  <a:cubicBezTo>
                    <a:pt x="34929" y="23899"/>
                    <a:pt x="35689" y="23998"/>
                    <a:pt x="36185" y="22709"/>
                  </a:cubicBezTo>
                  <a:cubicBezTo>
                    <a:pt x="36945" y="20560"/>
                    <a:pt x="38631" y="19370"/>
                    <a:pt x="38499" y="16759"/>
                  </a:cubicBezTo>
                  <a:cubicBezTo>
                    <a:pt x="38466" y="15239"/>
                    <a:pt x="37573" y="15040"/>
                    <a:pt x="37044" y="13817"/>
                  </a:cubicBezTo>
                  <a:cubicBezTo>
                    <a:pt x="36879" y="13421"/>
                    <a:pt x="36978" y="12925"/>
                    <a:pt x="36813" y="12627"/>
                  </a:cubicBezTo>
                  <a:cubicBezTo>
                    <a:pt x="36515" y="11999"/>
                    <a:pt x="36185" y="11999"/>
                    <a:pt x="35887" y="11272"/>
                  </a:cubicBezTo>
                  <a:cubicBezTo>
                    <a:pt x="35755" y="10843"/>
                    <a:pt x="35755" y="10281"/>
                    <a:pt x="35524" y="9851"/>
                  </a:cubicBezTo>
                  <a:cubicBezTo>
                    <a:pt x="35226" y="9355"/>
                    <a:pt x="34664" y="9058"/>
                    <a:pt x="34301" y="8595"/>
                  </a:cubicBezTo>
                  <a:cubicBezTo>
                    <a:pt x="33474" y="7669"/>
                    <a:pt x="33772" y="6579"/>
                    <a:pt x="33673" y="5323"/>
                  </a:cubicBezTo>
                  <a:cubicBezTo>
                    <a:pt x="33607" y="4959"/>
                    <a:pt x="33673" y="4033"/>
                    <a:pt x="33408" y="3670"/>
                  </a:cubicBezTo>
                  <a:cubicBezTo>
                    <a:pt x="33111" y="3174"/>
                    <a:pt x="32417" y="3240"/>
                    <a:pt x="32119" y="2744"/>
                  </a:cubicBezTo>
                  <a:cubicBezTo>
                    <a:pt x="31723" y="2050"/>
                    <a:pt x="32417" y="199"/>
                    <a:pt x="31723" y="1"/>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39"/>
            <p:cNvSpPr/>
            <p:nvPr/>
          </p:nvSpPr>
          <p:spPr>
            <a:xfrm>
              <a:off x="6042350" y="3499950"/>
              <a:ext cx="968500" cy="798275"/>
            </a:xfrm>
            <a:custGeom>
              <a:rect b="b" l="l" r="r" t="t"/>
              <a:pathLst>
                <a:path extrusionOk="0" fill="none" h="31931" w="38740">
                  <a:moveTo>
                    <a:pt x="31600" y="199"/>
                  </a:moveTo>
                  <a:cubicBezTo>
                    <a:pt x="30311" y="860"/>
                    <a:pt x="30080" y="3769"/>
                    <a:pt x="29716" y="5091"/>
                  </a:cubicBezTo>
                  <a:cubicBezTo>
                    <a:pt x="29551" y="5884"/>
                    <a:pt x="29253" y="7008"/>
                    <a:pt x="28427" y="7173"/>
                  </a:cubicBezTo>
                  <a:cubicBezTo>
                    <a:pt x="27336" y="7438"/>
                    <a:pt x="26609" y="6248"/>
                    <a:pt x="25915" y="5653"/>
                  </a:cubicBezTo>
                  <a:cubicBezTo>
                    <a:pt x="25287" y="5091"/>
                    <a:pt x="24395" y="4595"/>
                    <a:pt x="24791" y="3537"/>
                  </a:cubicBezTo>
                  <a:cubicBezTo>
                    <a:pt x="25056" y="2909"/>
                    <a:pt x="26146" y="2281"/>
                    <a:pt x="26014" y="1554"/>
                  </a:cubicBezTo>
                  <a:cubicBezTo>
                    <a:pt x="25849" y="629"/>
                    <a:pt x="24328" y="1257"/>
                    <a:pt x="23700" y="1058"/>
                  </a:cubicBezTo>
                  <a:cubicBezTo>
                    <a:pt x="23039" y="860"/>
                    <a:pt x="22510" y="1"/>
                    <a:pt x="21816" y="563"/>
                  </a:cubicBezTo>
                  <a:cubicBezTo>
                    <a:pt x="21585" y="761"/>
                    <a:pt x="21882" y="1257"/>
                    <a:pt x="21651" y="1422"/>
                  </a:cubicBezTo>
                  <a:cubicBezTo>
                    <a:pt x="21420" y="1686"/>
                    <a:pt x="21188" y="1422"/>
                    <a:pt x="20957" y="1488"/>
                  </a:cubicBezTo>
                  <a:cubicBezTo>
                    <a:pt x="20197" y="1686"/>
                    <a:pt x="19998" y="1488"/>
                    <a:pt x="19469" y="2414"/>
                  </a:cubicBezTo>
                  <a:cubicBezTo>
                    <a:pt x="18974" y="3339"/>
                    <a:pt x="18775" y="5455"/>
                    <a:pt x="17420" y="4331"/>
                  </a:cubicBezTo>
                  <a:cubicBezTo>
                    <a:pt x="16891" y="3901"/>
                    <a:pt x="17156" y="3471"/>
                    <a:pt x="16395" y="3339"/>
                  </a:cubicBezTo>
                  <a:cubicBezTo>
                    <a:pt x="15668" y="3240"/>
                    <a:pt x="15139" y="3802"/>
                    <a:pt x="14743" y="4232"/>
                  </a:cubicBezTo>
                  <a:cubicBezTo>
                    <a:pt x="14346" y="4661"/>
                    <a:pt x="13883" y="4959"/>
                    <a:pt x="13454" y="5322"/>
                  </a:cubicBezTo>
                  <a:cubicBezTo>
                    <a:pt x="13057" y="5818"/>
                    <a:pt x="12991" y="6512"/>
                    <a:pt x="12693" y="7008"/>
                  </a:cubicBezTo>
                  <a:cubicBezTo>
                    <a:pt x="11173" y="5587"/>
                    <a:pt x="11173" y="8363"/>
                    <a:pt x="10314" y="9355"/>
                  </a:cubicBezTo>
                  <a:cubicBezTo>
                    <a:pt x="9553" y="10148"/>
                    <a:pt x="9190" y="10280"/>
                    <a:pt x="8132" y="10347"/>
                  </a:cubicBezTo>
                  <a:cubicBezTo>
                    <a:pt x="6975" y="10413"/>
                    <a:pt x="6612" y="11140"/>
                    <a:pt x="5554" y="11272"/>
                  </a:cubicBezTo>
                  <a:cubicBezTo>
                    <a:pt x="3967" y="11404"/>
                    <a:pt x="3703" y="11107"/>
                    <a:pt x="3108" y="12627"/>
                  </a:cubicBezTo>
                  <a:cubicBezTo>
                    <a:pt x="2810" y="13454"/>
                    <a:pt x="2116" y="14049"/>
                    <a:pt x="1819" y="14875"/>
                  </a:cubicBezTo>
                  <a:cubicBezTo>
                    <a:pt x="1687" y="15371"/>
                    <a:pt x="1852" y="15800"/>
                    <a:pt x="1819" y="16296"/>
                  </a:cubicBezTo>
                  <a:cubicBezTo>
                    <a:pt x="1687" y="16792"/>
                    <a:pt x="1521" y="16891"/>
                    <a:pt x="1290" y="17354"/>
                  </a:cubicBezTo>
                  <a:cubicBezTo>
                    <a:pt x="629" y="18445"/>
                    <a:pt x="1158" y="18775"/>
                    <a:pt x="1389" y="19998"/>
                  </a:cubicBezTo>
                  <a:cubicBezTo>
                    <a:pt x="1521" y="20791"/>
                    <a:pt x="1356" y="21684"/>
                    <a:pt x="1455" y="22477"/>
                  </a:cubicBezTo>
                  <a:cubicBezTo>
                    <a:pt x="1521" y="23039"/>
                    <a:pt x="2050" y="23832"/>
                    <a:pt x="1918" y="24460"/>
                  </a:cubicBezTo>
                  <a:cubicBezTo>
                    <a:pt x="1687" y="25386"/>
                    <a:pt x="298" y="25254"/>
                    <a:pt x="166" y="26510"/>
                  </a:cubicBezTo>
                  <a:cubicBezTo>
                    <a:pt x="1" y="29055"/>
                    <a:pt x="4033" y="26576"/>
                    <a:pt x="4959" y="26609"/>
                  </a:cubicBezTo>
                  <a:cubicBezTo>
                    <a:pt x="5851" y="26675"/>
                    <a:pt x="6612" y="27105"/>
                    <a:pt x="7504" y="26807"/>
                  </a:cubicBezTo>
                  <a:cubicBezTo>
                    <a:pt x="8529" y="26510"/>
                    <a:pt x="9058" y="25683"/>
                    <a:pt x="10247" y="25452"/>
                  </a:cubicBezTo>
                  <a:cubicBezTo>
                    <a:pt x="12693" y="24890"/>
                    <a:pt x="14511" y="22279"/>
                    <a:pt x="17189" y="23965"/>
                  </a:cubicBezTo>
                  <a:cubicBezTo>
                    <a:pt x="17552" y="24196"/>
                    <a:pt x="18313" y="24758"/>
                    <a:pt x="18610" y="25088"/>
                  </a:cubicBezTo>
                  <a:cubicBezTo>
                    <a:pt x="19139" y="25584"/>
                    <a:pt x="18841" y="25750"/>
                    <a:pt x="18974" y="26378"/>
                  </a:cubicBezTo>
                  <a:cubicBezTo>
                    <a:pt x="19436" y="28361"/>
                    <a:pt x="20230" y="26080"/>
                    <a:pt x="21254" y="26675"/>
                  </a:cubicBezTo>
                  <a:cubicBezTo>
                    <a:pt x="21552" y="26939"/>
                    <a:pt x="21717" y="28923"/>
                    <a:pt x="21816" y="29352"/>
                  </a:cubicBezTo>
                  <a:cubicBezTo>
                    <a:pt x="22015" y="30443"/>
                    <a:pt x="21287" y="31269"/>
                    <a:pt x="22544" y="31633"/>
                  </a:cubicBezTo>
                  <a:cubicBezTo>
                    <a:pt x="23072" y="31765"/>
                    <a:pt x="23800" y="31699"/>
                    <a:pt x="24328" y="31765"/>
                  </a:cubicBezTo>
                  <a:cubicBezTo>
                    <a:pt x="24527" y="31765"/>
                    <a:pt x="24824" y="31931"/>
                    <a:pt x="24989" y="31898"/>
                  </a:cubicBezTo>
                  <a:cubicBezTo>
                    <a:pt x="25221" y="31831"/>
                    <a:pt x="25353" y="31435"/>
                    <a:pt x="25452" y="31435"/>
                  </a:cubicBezTo>
                  <a:cubicBezTo>
                    <a:pt x="26345" y="31269"/>
                    <a:pt x="27039" y="31931"/>
                    <a:pt x="27964" y="31435"/>
                  </a:cubicBezTo>
                  <a:cubicBezTo>
                    <a:pt x="28394" y="31269"/>
                    <a:pt x="28625" y="30939"/>
                    <a:pt x="29088" y="30840"/>
                  </a:cubicBezTo>
                  <a:cubicBezTo>
                    <a:pt x="29683" y="30708"/>
                    <a:pt x="30014" y="30939"/>
                    <a:pt x="30609" y="30641"/>
                  </a:cubicBezTo>
                  <a:cubicBezTo>
                    <a:pt x="32129" y="29914"/>
                    <a:pt x="31237" y="28658"/>
                    <a:pt x="32294" y="27667"/>
                  </a:cubicBezTo>
                  <a:cubicBezTo>
                    <a:pt x="32724" y="27237"/>
                    <a:pt x="33583" y="27039"/>
                    <a:pt x="33881" y="26510"/>
                  </a:cubicBezTo>
                  <a:cubicBezTo>
                    <a:pt x="34112" y="25948"/>
                    <a:pt x="33782" y="25617"/>
                    <a:pt x="34245" y="25088"/>
                  </a:cubicBezTo>
                  <a:cubicBezTo>
                    <a:pt x="35038" y="24031"/>
                    <a:pt x="35798" y="24130"/>
                    <a:pt x="36294" y="22841"/>
                  </a:cubicBezTo>
                  <a:cubicBezTo>
                    <a:pt x="37054" y="20692"/>
                    <a:pt x="38740" y="19502"/>
                    <a:pt x="38608" y="16891"/>
                  </a:cubicBezTo>
                  <a:cubicBezTo>
                    <a:pt x="38575" y="15371"/>
                    <a:pt x="37682" y="15172"/>
                    <a:pt x="37153" y="13949"/>
                  </a:cubicBezTo>
                  <a:cubicBezTo>
                    <a:pt x="36988" y="13553"/>
                    <a:pt x="37087" y="13057"/>
                    <a:pt x="36922" y="12759"/>
                  </a:cubicBezTo>
                  <a:cubicBezTo>
                    <a:pt x="36624" y="12131"/>
                    <a:pt x="36294" y="12131"/>
                    <a:pt x="35996" y="11404"/>
                  </a:cubicBezTo>
                  <a:cubicBezTo>
                    <a:pt x="35864" y="10975"/>
                    <a:pt x="35864" y="10413"/>
                    <a:pt x="35633" y="9983"/>
                  </a:cubicBezTo>
                  <a:cubicBezTo>
                    <a:pt x="35335" y="9487"/>
                    <a:pt x="34773" y="9190"/>
                    <a:pt x="34410" y="8727"/>
                  </a:cubicBezTo>
                  <a:cubicBezTo>
                    <a:pt x="33583" y="7801"/>
                    <a:pt x="33881" y="6711"/>
                    <a:pt x="33782" y="5455"/>
                  </a:cubicBezTo>
                  <a:cubicBezTo>
                    <a:pt x="33716" y="5091"/>
                    <a:pt x="33782" y="4165"/>
                    <a:pt x="33517" y="3802"/>
                  </a:cubicBezTo>
                  <a:cubicBezTo>
                    <a:pt x="33220" y="3306"/>
                    <a:pt x="32526" y="3372"/>
                    <a:pt x="32228" y="2876"/>
                  </a:cubicBezTo>
                  <a:cubicBezTo>
                    <a:pt x="31832" y="2182"/>
                    <a:pt x="32526" y="331"/>
                    <a:pt x="31832" y="133"/>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39"/>
            <p:cNvSpPr/>
            <p:nvPr/>
          </p:nvSpPr>
          <p:spPr>
            <a:xfrm>
              <a:off x="6607175" y="4349450"/>
              <a:ext cx="107650" cy="89850"/>
            </a:xfrm>
            <a:custGeom>
              <a:rect b="b" l="l" r="r" t="t"/>
              <a:pathLst>
                <a:path extrusionOk="0" h="3594" w="4306">
                  <a:moveTo>
                    <a:pt x="1534" y="1"/>
                  </a:moveTo>
                  <a:cubicBezTo>
                    <a:pt x="1401" y="1"/>
                    <a:pt x="1263" y="52"/>
                    <a:pt x="1107" y="198"/>
                  </a:cubicBezTo>
                  <a:cubicBezTo>
                    <a:pt x="810" y="496"/>
                    <a:pt x="975" y="1355"/>
                    <a:pt x="876" y="1785"/>
                  </a:cubicBezTo>
                  <a:cubicBezTo>
                    <a:pt x="660" y="2434"/>
                    <a:pt x="0" y="3593"/>
                    <a:pt x="675" y="3593"/>
                  </a:cubicBezTo>
                  <a:cubicBezTo>
                    <a:pt x="824" y="3593"/>
                    <a:pt x="1039" y="3536"/>
                    <a:pt x="1339" y="3404"/>
                  </a:cubicBezTo>
                  <a:cubicBezTo>
                    <a:pt x="1636" y="3272"/>
                    <a:pt x="1868" y="2909"/>
                    <a:pt x="2099" y="2776"/>
                  </a:cubicBezTo>
                  <a:cubicBezTo>
                    <a:pt x="2248" y="2710"/>
                    <a:pt x="2421" y="2710"/>
                    <a:pt x="2587" y="2710"/>
                  </a:cubicBezTo>
                  <a:cubicBezTo>
                    <a:pt x="2752" y="2710"/>
                    <a:pt x="2909" y="2710"/>
                    <a:pt x="3025" y="2644"/>
                  </a:cubicBezTo>
                  <a:cubicBezTo>
                    <a:pt x="3421" y="2413"/>
                    <a:pt x="3785" y="1653"/>
                    <a:pt x="4016" y="1157"/>
                  </a:cubicBezTo>
                  <a:cubicBezTo>
                    <a:pt x="4305" y="416"/>
                    <a:pt x="4179" y="248"/>
                    <a:pt x="3849" y="248"/>
                  </a:cubicBezTo>
                  <a:cubicBezTo>
                    <a:pt x="3576" y="248"/>
                    <a:pt x="3162" y="363"/>
                    <a:pt x="2727" y="363"/>
                  </a:cubicBezTo>
                  <a:lnTo>
                    <a:pt x="2562" y="297"/>
                  </a:lnTo>
                  <a:cubicBezTo>
                    <a:pt x="2142" y="297"/>
                    <a:pt x="1854" y="1"/>
                    <a:pt x="1534" y="1"/>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39"/>
            <p:cNvSpPr/>
            <p:nvPr/>
          </p:nvSpPr>
          <p:spPr>
            <a:xfrm>
              <a:off x="6599325" y="4342000"/>
              <a:ext cx="121475" cy="110750"/>
            </a:xfrm>
            <a:custGeom>
              <a:rect b="b" l="l" r="r" t="t"/>
              <a:pathLst>
                <a:path extrusionOk="0" fill="none" h="4430" w="4859">
                  <a:moveTo>
                    <a:pt x="2876" y="595"/>
                  </a:moveTo>
                  <a:cubicBezTo>
                    <a:pt x="2281" y="595"/>
                    <a:pt x="1950" y="0"/>
                    <a:pt x="1421" y="496"/>
                  </a:cubicBezTo>
                  <a:cubicBezTo>
                    <a:pt x="1124" y="794"/>
                    <a:pt x="1289" y="1653"/>
                    <a:pt x="1190" y="2083"/>
                  </a:cubicBezTo>
                  <a:cubicBezTo>
                    <a:pt x="926" y="2876"/>
                    <a:pt x="0" y="4430"/>
                    <a:pt x="1653" y="3702"/>
                  </a:cubicBezTo>
                  <a:cubicBezTo>
                    <a:pt x="1950" y="3570"/>
                    <a:pt x="2182" y="3207"/>
                    <a:pt x="2413" y="3074"/>
                  </a:cubicBezTo>
                  <a:cubicBezTo>
                    <a:pt x="2710" y="2942"/>
                    <a:pt x="3107" y="3074"/>
                    <a:pt x="3339" y="2942"/>
                  </a:cubicBezTo>
                  <a:cubicBezTo>
                    <a:pt x="3735" y="2711"/>
                    <a:pt x="4099" y="1951"/>
                    <a:pt x="4330" y="1455"/>
                  </a:cubicBezTo>
                  <a:cubicBezTo>
                    <a:pt x="4859" y="100"/>
                    <a:pt x="4000" y="661"/>
                    <a:pt x="3041" y="661"/>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39"/>
            <p:cNvSpPr/>
            <p:nvPr/>
          </p:nvSpPr>
          <p:spPr>
            <a:xfrm>
              <a:off x="7176100" y="4177525"/>
              <a:ext cx="141325" cy="192075"/>
            </a:xfrm>
            <a:custGeom>
              <a:rect b="b" l="l" r="r" t="t"/>
              <a:pathLst>
                <a:path extrusionOk="0" h="7683" w="5653">
                  <a:moveTo>
                    <a:pt x="2941" y="1"/>
                  </a:moveTo>
                  <a:cubicBezTo>
                    <a:pt x="1998" y="1"/>
                    <a:pt x="2576" y="2719"/>
                    <a:pt x="2380" y="3274"/>
                  </a:cubicBezTo>
                  <a:cubicBezTo>
                    <a:pt x="2050" y="4464"/>
                    <a:pt x="463" y="4200"/>
                    <a:pt x="166" y="5191"/>
                  </a:cubicBezTo>
                  <a:cubicBezTo>
                    <a:pt x="1" y="5951"/>
                    <a:pt x="695" y="5819"/>
                    <a:pt x="827" y="6381"/>
                  </a:cubicBezTo>
                  <a:cubicBezTo>
                    <a:pt x="860" y="6811"/>
                    <a:pt x="463" y="7108"/>
                    <a:pt x="463" y="7571"/>
                  </a:cubicBezTo>
                  <a:cubicBezTo>
                    <a:pt x="675" y="7648"/>
                    <a:pt x="862" y="7682"/>
                    <a:pt x="1030" y="7682"/>
                  </a:cubicBezTo>
                  <a:cubicBezTo>
                    <a:pt x="2301" y="7682"/>
                    <a:pt x="2451" y="5703"/>
                    <a:pt x="3736" y="5323"/>
                  </a:cubicBezTo>
                  <a:cubicBezTo>
                    <a:pt x="4331" y="5158"/>
                    <a:pt x="5653" y="4894"/>
                    <a:pt x="5488" y="3836"/>
                  </a:cubicBezTo>
                  <a:cubicBezTo>
                    <a:pt x="5420" y="3454"/>
                    <a:pt x="5123" y="3393"/>
                    <a:pt x="4805" y="3393"/>
                  </a:cubicBezTo>
                  <a:cubicBezTo>
                    <a:pt x="4656" y="3393"/>
                    <a:pt x="4501" y="3406"/>
                    <a:pt x="4364" y="3406"/>
                  </a:cubicBezTo>
                  <a:cubicBezTo>
                    <a:pt x="4364" y="3043"/>
                    <a:pt x="4364" y="2679"/>
                    <a:pt x="4099" y="2481"/>
                  </a:cubicBezTo>
                  <a:lnTo>
                    <a:pt x="3901" y="2481"/>
                  </a:lnTo>
                  <a:cubicBezTo>
                    <a:pt x="3108" y="2216"/>
                    <a:pt x="4265" y="68"/>
                    <a:pt x="2975" y="2"/>
                  </a:cubicBezTo>
                  <a:cubicBezTo>
                    <a:pt x="2964" y="1"/>
                    <a:pt x="2952" y="1"/>
                    <a:pt x="2941" y="1"/>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39"/>
            <p:cNvSpPr/>
            <p:nvPr/>
          </p:nvSpPr>
          <p:spPr>
            <a:xfrm>
              <a:off x="7176100" y="4175900"/>
              <a:ext cx="141325" cy="207450"/>
            </a:xfrm>
            <a:custGeom>
              <a:rect b="b" l="l" r="r" t="t"/>
              <a:pathLst>
                <a:path extrusionOk="0" fill="none" h="8298" w="5653">
                  <a:moveTo>
                    <a:pt x="3901" y="2546"/>
                  </a:moveTo>
                  <a:cubicBezTo>
                    <a:pt x="3108" y="2281"/>
                    <a:pt x="4265" y="133"/>
                    <a:pt x="2975" y="67"/>
                  </a:cubicBezTo>
                  <a:cubicBezTo>
                    <a:pt x="1984" y="1"/>
                    <a:pt x="2579" y="2777"/>
                    <a:pt x="2380" y="3339"/>
                  </a:cubicBezTo>
                  <a:cubicBezTo>
                    <a:pt x="2050" y="4529"/>
                    <a:pt x="463" y="4265"/>
                    <a:pt x="166" y="5256"/>
                  </a:cubicBezTo>
                  <a:cubicBezTo>
                    <a:pt x="1" y="6016"/>
                    <a:pt x="695" y="5884"/>
                    <a:pt x="827" y="6446"/>
                  </a:cubicBezTo>
                  <a:cubicBezTo>
                    <a:pt x="860" y="6876"/>
                    <a:pt x="463" y="7173"/>
                    <a:pt x="463" y="7636"/>
                  </a:cubicBezTo>
                  <a:cubicBezTo>
                    <a:pt x="2281" y="8297"/>
                    <a:pt x="2281" y="5818"/>
                    <a:pt x="3736" y="5388"/>
                  </a:cubicBezTo>
                  <a:cubicBezTo>
                    <a:pt x="4331" y="5223"/>
                    <a:pt x="5653" y="4959"/>
                    <a:pt x="5488" y="3901"/>
                  </a:cubicBezTo>
                  <a:cubicBezTo>
                    <a:pt x="5388" y="3339"/>
                    <a:pt x="4793" y="3471"/>
                    <a:pt x="4364" y="3471"/>
                  </a:cubicBezTo>
                  <a:cubicBezTo>
                    <a:pt x="4364" y="3108"/>
                    <a:pt x="4364" y="2744"/>
                    <a:pt x="4099" y="2546"/>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39"/>
            <p:cNvSpPr/>
            <p:nvPr/>
          </p:nvSpPr>
          <p:spPr>
            <a:xfrm>
              <a:off x="6884400" y="4356975"/>
              <a:ext cx="301650" cy="160500"/>
            </a:xfrm>
            <a:custGeom>
              <a:rect b="b" l="l" r="r" t="t"/>
              <a:pathLst>
                <a:path extrusionOk="0" h="6420" w="12066">
                  <a:moveTo>
                    <a:pt x="9659" y="1"/>
                  </a:moveTo>
                  <a:cubicBezTo>
                    <a:pt x="8225" y="1"/>
                    <a:pt x="7782" y="2080"/>
                    <a:pt x="6446" y="2806"/>
                  </a:cubicBezTo>
                  <a:cubicBezTo>
                    <a:pt x="5521" y="3302"/>
                    <a:pt x="4628" y="2905"/>
                    <a:pt x="3637" y="3599"/>
                  </a:cubicBezTo>
                  <a:cubicBezTo>
                    <a:pt x="2843" y="4227"/>
                    <a:pt x="1951" y="4789"/>
                    <a:pt x="1124" y="5318"/>
                  </a:cubicBezTo>
                  <a:cubicBezTo>
                    <a:pt x="133" y="5880"/>
                    <a:pt x="1" y="6244"/>
                    <a:pt x="1191" y="6376"/>
                  </a:cubicBezTo>
                  <a:cubicBezTo>
                    <a:pt x="1449" y="6404"/>
                    <a:pt x="1676" y="6420"/>
                    <a:pt x="1882" y="6420"/>
                  </a:cubicBezTo>
                  <a:cubicBezTo>
                    <a:pt x="2654" y="6420"/>
                    <a:pt x="3138" y="6194"/>
                    <a:pt x="3868" y="5516"/>
                  </a:cubicBezTo>
                  <a:cubicBezTo>
                    <a:pt x="4298" y="5153"/>
                    <a:pt x="4760" y="4591"/>
                    <a:pt x="5223" y="4326"/>
                  </a:cubicBezTo>
                  <a:cubicBezTo>
                    <a:pt x="5752" y="3963"/>
                    <a:pt x="5983" y="4095"/>
                    <a:pt x="6512" y="3963"/>
                  </a:cubicBezTo>
                  <a:cubicBezTo>
                    <a:pt x="7405" y="3764"/>
                    <a:pt x="7934" y="3103"/>
                    <a:pt x="8727" y="2674"/>
                  </a:cubicBezTo>
                  <a:cubicBezTo>
                    <a:pt x="9157" y="2409"/>
                    <a:pt x="12065" y="360"/>
                    <a:pt x="10446" y="129"/>
                  </a:cubicBezTo>
                  <a:lnTo>
                    <a:pt x="10313" y="129"/>
                  </a:lnTo>
                  <a:cubicBezTo>
                    <a:pt x="10073" y="40"/>
                    <a:pt x="9856" y="1"/>
                    <a:pt x="9659" y="1"/>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39"/>
            <p:cNvSpPr/>
            <p:nvPr/>
          </p:nvSpPr>
          <p:spPr>
            <a:xfrm>
              <a:off x="6884400" y="4342000"/>
              <a:ext cx="301650" cy="177675"/>
            </a:xfrm>
            <a:custGeom>
              <a:rect b="b" l="l" r="r" t="t"/>
              <a:pathLst>
                <a:path extrusionOk="0" fill="none" h="7107" w="12066">
                  <a:moveTo>
                    <a:pt x="10313" y="728"/>
                  </a:moveTo>
                  <a:cubicBezTo>
                    <a:pt x="8330" y="0"/>
                    <a:pt x="7967" y="2579"/>
                    <a:pt x="6446" y="3405"/>
                  </a:cubicBezTo>
                  <a:cubicBezTo>
                    <a:pt x="5521" y="3901"/>
                    <a:pt x="4628" y="3504"/>
                    <a:pt x="3637" y="4198"/>
                  </a:cubicBezTo>
                  <a:cubicBezTo>
                    <a:pt x="2843" y="4826"/>
                    <a:pt x="1951" y="5388"/>
                    <a:pt x="1124" y="5917"/>
                  </a:cubicBezTo>
                  <a:cubicBezTo>
                    <a:pt x="133" y="6479"/>
                    <a:pt x="1" y="6843"/>
                    <a:pt x="1191" y="6975"/>
                  </a:cubicBezTo>
                  <a:cubicBezTo>
                    <a:pt x="2414" y="7107"/>
                    <a:pt x="2942" y="6975"/>
                    <a:pt x="3868" y="6115"/>
                  </a:cubicBezTo>
                  <a:cubicBezTo>
                    <a:pt x="4298" y="5752"/>
                    <a:pt x="4760" y="5190"/>
                    <a:pt x="5223" y="4925"/>
                  </a:cubicBezTo>
                  <a:cubicBezTo>
                    <a:pt x="5752" y="4562"/>
                    <a:pt x="5983" y="4694"/>
                    <a:pt x="6512" y="4562"/>
                  </a:cubicBezTo>
                  <a:cubicBezTo>
                    <a:pt x="7405" y="4363"/>
                    <a:pt x="7934" y="3702"/>
                    <a:pt x="8727" y="3273"/>
                  </a:cubicBezTo>
                  <a:cubicBezTo>
                    <a:pt x="9157" y="3008"/>
                    <a:pt x="12065" y="959"/>
                    <a:pt x="10446" y="728"/>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39"/>
            <p:cNvSpPr/>
            <p:nvPr/>
          </p:nvSpPr>
          <p:spPr>
            <a:xfrm>
              <a:off x="6257200" y="2648975"/>
              <a:ext cx="81850" cy="134850"/>
            </a:xfrm>
            <a:custGeom>
              <a:rect b="b" l="l" r="r" t="t"/>
              <a:pathLst>
                <a:path extrusionOk="0" h="5394" w="3274">
                  <a:moveTo>
                    <a:pt x="1688" y="0"/>
                  </a:moveTo>
                  <a:cubicBezTo>
                    <a:pt x="1184" y="0"/>
                    <a:pt x="875" y="329"/>
                    <a:pt x="761" y="755"/>
                  </a:cubicBezTo>
                  <a:cubicBezTo>
                    <a:pt x="662" y="1250"/>
                    <a:pt x="1059" y="1746"/>
                    <a:pt x="827" y="2308"/>
                  </a:cubicBezTo>
                  <a:cubicBezTo>
                    <a:pt x="596" y="3002"/>
                    <a:pt x="1" y="3168"/>
                    <a:pt x="364" y="3994"/>
                  </a:cubicBezTo>
                  <a:cubicBezTo>
                    <a:pt x="530" y="4291"/>
                    <a:pt x="1521" y="5217"/>
                    <a:pt x="1819" y="5349"/>
                  </a:cubicBezTo>
                  <a:cubicBezTo>
                    <a:pt x="1927" y="5379"/>
                    <a:pt x="2037" y="5394"/>
                    <a:pt x="2140" y="5394"/>
                  </a:cubicBezTo>
                  <a:cubicBezTo>
                    <a:pt x="2602" y="5394"/>
                    <a:pt x="2933" y="5097"/>
                    <a:pt x="2447" y="4556"/>
                  </a:cubicBezTo>
                  <a:lnTo>
                    <a:pt x="2414" y="4358"/>
                  </a:lnTo>
                  <a:cubicBezTo>
                    <a:pt x="2579" y="3002"/>
                    <a:pt x="3273" y="2176"/>
                    <a:pt x="2744" y="1019"/>
                  </a:cubicBezTo>
                  <a:cubicBezTo>
                    <a:pt x="2447" y="391"/>
                    <a:pt x="2579" y="160"/>
                    <a:pt x="1951" y="28"/>
                  </a:cubicBezTo>
                  <a:cubicBezTo>
                    <a:pt x="1858" y="9"/>
                    <a:pt x="1770" y="0"/>
                    <a:pt x="1688" y="0"/>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39"/>
            <p:cNvSpPr/>
            <p:nvPr/>
          </p:nvSpPr>
          <p:spPr>
            <a:xfrm>
              <a:off x="6257200" y="2646350"/>
              <a:ext cx="81850" cy="140500"/>
            </a:xfrm>
            <a:custGeom>
              <a:rect b="b" l="l" r="r" t="t"/>
              <a:pathLst>
                <a:path extrusionOk="0" fill="none" h="5620" w="3274">
                  <a:moveTo>
                    <a:pt x="2414" y="4463"/>
                  </a:moveTo>
                  <a:cubicBezTo>
                    <a:pt x="2579" y="3107"/>
                    <a:pt x="3273" y="2281"/>
                    <a:pt x="2744" y="1124"/>
                  </a:cubicBezTo>
                  <a:cubicBezTo>
                    <a:pt x="2447" y="496"/>
                    <a:pt x="2579" y="265"/>
                    <a:pt x="1951" y="133"/>
                  </a:cubicBezTo>
                  <a:cubicBezTo>
                    <a:pt x="1290" y="0"/>
                    <a:pt x="893" y="364"/>
                    <a:pt x="761" y="860"/>
                  </a:cubicBezTo>
                  <a:cubicBezTo>
                    <a:pt x="662" y="1355"/>
                    <a:pt x="1059" y="1851"/>
                    <a:pt x="827" y="2413"/>
                  </a:cubicBezTo>
                  <a:cubicBezTo>
                    <a:pt x="596" y="3107"/>
                    <a:pt x="1" y="3273"/>
                    <a:pt x="364" y="4099"/>
                  </a:cubicBezTo>
                  <a:cubicBezTo>
                    <a:pt x="530" y="4396"/>
                    <a:pt x="1521" y="5322"/>
                    <a:pt x="1819" y="5454"/>
                  </a:cubicBezTo>
                  <a:cubicBezTo>
                    <a:pt x="2414" y="5619"/>
                    <a:pt x="3042" y="5322"/>
                    <a:pt x="2447" y="4661"/>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39"/>
            <p:cNvSpPr/>
            <p:nvPr/>
          </p:nvSpPr>
          <p:spPr>
            <a:xfrm>
              <a:off x="6283150" y="3134225"/>
              <a:ext cx="154375" cy="55600"/>
            </a:xfrm>
            <a:custGeom>
              <a:rect b="b" l="l" r="r" t="t"/>
              <a:pathLst>
                <a:path extrusionOk="0" h="2224" w="6175">
                  <a:moveTo>
                    <a:pt x="5701" y="1"/>
                  </a:moveTo>
                  <a:cubicBezTo>
                    <a:pt x="5601" y="1"/>
                    <a:pt x="5482" y="46"/>
                    <a:pt x="5342" y="152"/>
                  </a:cubicBezTo>
                  <a:lnTo>
                    <a:pt x="5243" y="218"/>
                  </a:lnTo>
                  <a:cubicBezTo>
                    <a:pt x="4895" y="495"/>
                    <a:pt x="4511" y="570"/>
                    <a:pt x="4117" y="570"/>
                  </a:cubicBezTo>
                  <a:cubicBezTo>
                    <a:pt x="3642" y="570"/>
                    <a:pt x="3151" y="461"/>
                    <a:pt x="2685" y="461"/>
                  </a:cubicBezTo>
                  <a:cubicBezTo>
                    <a:pt x="2473" y="461"/>
                    <a:pt x="2267" y="483"/>
                    <a:pt x="2070" y="549"/>
                  </a:cubicBezTo>
                  <a:cubicBezTo>
                    <a:pt x="1483" y="765"/>
                    <a:pt x="0" y="2224"/>
                    <a:pt x="998" y="2224"/>
                  </a:cubicBezTo>
                  <a:cubicBezTo>
                    <a:pt x="1067" y="2224"/>
                    <a:pt x="1149" y="2217"/>
                    <a:pt x="1244" y="2202"/>
                  </a:cubicBezTo>
                  <a:cubicBezTo>
                    <a:pt x="1810" y="2076"/>
                    <a:pt x="1927" y="1470"/>
                    <a:pt x="2566" y="1470"/>
                  </a:cubicBezTo>
                  <a:cubicBezTo>
                    <a:pt x="2597" y="1470"/>
                    <a:pt x="2630" y="1471"/>
                    <a:pt x="2665" y="1474"/>
                  </a:cubicBezTo>
                  <a:cubicBezTo>
                    <a:pt x="3301" y="1527"/>
                    <a:pt x="3661" y="2005"/>
                    <a:pt x="4255" y="2005"/>
                  </a:cubicBezTo>
                  <a:cubicBezTo>
                    <a:pt x="4402" y="2005"/>
                    <a:pt x="4564" y="1976"/>
                    <a:pt x="4747" y="1904"/>
                  </a:cubicBezTo>
                  <a:cubicBezTo>
                    <a:pt x="5012" y="1838"/>
                    <a:pt x="5772" y="1276"/>
                    <a:pt x="5937" y="1078"/>
                  </a:cubicBezTo>
                  <a:cubicBezTo>
                    <a:pt x="6175" y="708"/>
                    <a:pt x="6096" y="1"/>
                    <a:pt x="5701" y="1"/>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39"/>
            <p:cNvSpPr/>
            <p:nvPr/>
          </p:nvSpPr>
          <p:spPr>
            <a:xfrm>
              <a:off x="6277875" y="3124800"/>
              <a:ext cx="161150" cy="70250"/>
            </a:xfrm>
            <a:custGeom>
              <a:rect b="b" l="l" r="r" t="t"/>
              <a:pathLst>
                <a:path extrusionOk="0" fill="none" h="2810" w="6446">
                  <a:moveTo>
                    <a:pt x="5454" y="595"/>
                  </a:moveTo>
                  <a:cubicBezTo>
                    <a:pt x="4495" y="1356"/>
                    <a:pt x="3272" y="595"/>
                    <a:pt x="2281" y="926"/>
                  </a:cubicBezTo>
                  <a:cubicBezTo>
                    <a:pt x="1653" y="1157"/>
                    <a:pt x="0" y="2810"/>
                    <a:pt x="1455" y="2579"/>
                  </a:cubicBezTo>
                  <a:cubicBezTo>
                    <a:pt x="2049" y="2446"/>
                    <a:pt x="2149" y="1785"/>
                    <a:pt x="2876" y="1851"/>
                  </a:cubicBezTo>
                  <a:cubicBezTo>
                    <a:pt x="3669" y="1917"/>
                    <a:pt x="4033" y="2645"/>
                    <a:pt x="4958" y="2281"/>
                  </a:cubicBezTo>
                  <a:cubicBezTo>
                    <a:pt x="5223" y="2215"/>
                    <a:pt x="5983" y="1653"/>
                    <a:pt x="6148" y="1455"/>
                  </a:cubicBezTo>
                  <a:cubicBezTo>
                    <a:pt x="6446" y="992"/>
                    <a:pt x="6247" y="0"/>
                    <a:pt x="5553" y="529"/>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39"/>
            <p:cNvSpPr/>
            <p:nvPr/>
          </p:nvSpPr>
          <p:spPr>
            <a:xfrm>
              <a:off x="6272075" y="3204725"/>
              <a:ext cx="111850" cy="141125"/>
            </a:xfrm>
            <a:custGeom>
              <a:rect b="b" l="l" r="r" t="t"/>
              <a:pathLst>
                <a:path extrusionOk="0" h="5645" w="4474">
                  <a:moveTo>
                    <a:pt x="1656" y="1"/>
                  </a:moveTo>
                  <a:cubicBezTo>
                    <a:pt x="981" y="1"/>
                    <a:pt x="850" y="1321"/>
                    <a:pt x="629" y="1794"/>
                  </a:cubicBezTo>
                  <a:cubicBezTo>
                    <a:pt x="397" y="2290"/>
                    <a:pt x="1" y="2290"/>
                    <a:pt x="100" y="2918"/>
                  </a:cubicBezTo>
                  <a:cubicBezTo>
                    <a:pt x="166" y="3150"/>
                    <a:pt x="695" y="3546"/>
                    <a:pt x="827" y="3910"/>
                  </a:cubicBezTo>
                  <a:cubicBezTo>
                    <a:pt x="904" y="4296"/>
                    <a:pt x="861" y="5644"/>
                    <a:pt x="1213" y="5644"/>
                  </a:cubicBezTo>
                  <a:cubicBezTo>
                    <a:pt x="1313" y="5644"/>
                    <a:pt x="1445" y="5536"/>
                    <a:pt x="1620" y="5265"/>
                  </a:cubicBezTo>
                  <a:cubicBezTo>
                    <a:pt x="2083" y="4505"/>
                    <a:pt x="1819" y="3084"/>
                    <a:pt x="1852" y="2356"/>
                  </a:cubicBezTo>
                  <a:cubicBezTo>
                    <a:pt x="1869" y="2355"/>
                    <a:pt x="1885" y="2355"/>
                    <a:pt x="1901" y="2355"/>
                  </a:cubicBezTo>
                  <a:cubicBezTo>
                    <a:pt x="2792" y="2355"/>
                    <a:pt x="2298" y="4146"/>
                    <a:pt x="3207" y="4406"/>
                  </a:cubicBezTo>
                  <a:cubicBezTo>
                    <a:pt x="3361" y="4451"/>
                    <a:pt x="3488" y="4472"/>
                    <a:pt x="3593" y="4472"/>
                  </a:cubicBezTo>
                  <a:cubicBezTo>
                    <a:pt x="4474" y="4472"/>
                    <a:pt x="3718" y="2998"/>
                    <a:pt x="3571" y="2555"/>
                  </a:cubicBezTo>
                  <a:cubicBezTo>
                    <a:pt x="3504" y="2290"/>
                    <a:pt x="3372" y="1662"/>
                    <a:pt x="3438" y="1431"/>
                  </a:cubicBezTo>
                  <a:cubicBezTo>
                    <a:pt x="3571" y="1067"/>
                    <a:pt x="4265" y="803"/>
                    <a:pt x="4166" y="373"/>
                  </a:cubicBezTo>
                  <a:cubicBezTo>
                    <a:pt x="4069" y="107"/>
                    <a:pt x="3669" y="71"/>
                    <a:pt x="3372" y="71"/>
                  </a:cubicBezTo>
                  <a:cubicBezTo>
                    <a:pt x="3264" y="71"/>
                    <a:pt x="3170" y="76"/>
                    <a:pt x="3108" y="76"/>
                  </a:cubicBezTo>
                  <a:cubicBezTo>
                    <a:pt x="2799" y="76"/>
                    <a:pt x="2608" y="208"/>
                    <a:pt x="2349" y="208"/>
                  </a:cubicBezTo>
                  <a:cubicBezTo>
                    <a:pt x="2219" y="208"/>
                    <a:pt x="2072" y="175"/>
                    <a:pt x="1885" y="76"/>
                  </a:cubicBezTo>
                  <a:lnTo>
                    <a:pt x="1753" y="10"/>
                  </a:lnTo>
                  <a:cubicBezTo>
                    <a:pt x="1719" y="4"/>
                    <a:pt x="1687" y="1"/>
                    <a:pt x="1656" y="1"/>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39"/>
            <p:cNvSpPr/>
            <p:nvPr/>
          </p:nvSpPr>
          <p:spPr>
            <a:xfrm>
              <a:off x="6272075" y="3201650"/>
              <a:ext cx="116550" cy="165300"/>
            </a:xfrm>
            <a:custGeom>
              <a:rect b="b" l="l" r="r" t="t"/>
              <a:pathLst>
                <a:path extrusionOk="0" fill="none" h="6612" w="4662">
                  <a:moveTo>
                    <a:pt x="1852" y="2479"/>
                  </a:moveTo>
                  <a:cubicBezTo>
                    <a:pt x="2810" y="2413"/>
                    <a:pt x="2281" y="4264"/>
                    <a:pt x="3207" y="4529"/>
                  </a:cubicBezTo>
                  <a:cubicBezTo>
                    <a:pt x="4661" y="4958"/>
                    <a:pt x="3736" y="3174"/>
                    <a:pt x="3571" y="2678"/>
                  </a:cubicBezTo>
                  <a:cubicBezTo>
                    <a:pt x="3504" y="2413"/>
                    <a:pt x="3372" y="1785"/>
                    <a:pt x="3438" y="1554"/>
                  </a:cubicBezTo>
                  <a:cubicBezTo>
                    <a:pt x="3571" y="1190"/>
                    <a:pt x="4265" y="926"/>
                    <a:pt x="4166" y="496"/>
                  </a:cubicBezTo>
                  <a:cubicBezTo>
                    <a:pt x="4033" y="133"/>
                    <a:pt x="3339" y="199"/>
                    <a:pt x="3108" y="199"/>
                  </a:cubicBezTo>
                  <a:cubicBezTo>
                    <a:pt x="2645" y="199"/>
                    <a:pt x="2447" y="496"/>
                    <a:pt x="1885" y="199"/>
                  </a:cubicBezTo>
                  <a:lnTo>
                    <a:pt x="1753" y="133"/>
                  </a:lnTo>
                  <a:cubicBezTo>
                    <a:pt x="992" y="0"/>
                    <a:pt x="860" y="1422"/>
                    <a:pt x="629" y="1917"/>
                  </a:cubicBezTo>
                  <a:cubicBezTo>
                    <a:pt x="397" y="2413"/>
                    <a:pt x="1" y="2413"/>
                    <a:pt x="100" y="3041"/>
                  </a:cubicBezTo>
                  <a:cubicBezTo>
                    <a:pt x="166" y="3273"/>
                    <a:pt x="695" y="3669"/>
                    <a:pt x="827" y="4033"/>
                  </a:cubicBezTo>
                  <a:cubicBezTo>
                    <a:pt x="926" y="4529"/>
                    <a:pt x="827" y="6611"/>
                    <a:pt x="1620" y="5388"/>
                  </a:cubicBezTo>
                  <a:cubicBezTo>
                    <a:pt x="2083" y="4628"/>
                    <a:pt x="1819" y="3207"/>
                    <a:pt x="1852" y="2479"/>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39"/>
            <p:cNvSpPr/>
            <p:nvPr/>
          </p:nvSpPr>
          <p:spPr>
            <a:xfrm>
              <a:off x="6339025" y="2907825"/>
              <a:ext cx="123150" cy="112550"/>
            </a:xfrm>
            <a:custGeom>
              <a:rect b="b" l="l" r="r" t="t"/>
              <a:pathLst>
                <a:path extrusionOk="0" h="4502" w="4926">
                  <a:moveTo>
                    <a:pt x="3833" y="1"/>
                  </a:moveTo>
                  <a:cubicBezTo>
                    <a:pt x="3405" y="1"/>
                    <a:pt x="3613" y="618"/>
                    <a:pt x="3239" y="912"/>
                  </a:cubicBezTo>
                  <a:cubicBezTo>
                    <a:pt x="3044" y="1065"/>
                    <a:pt x="2826" y="1101"/>
                    <a:pt x="2598" y="1101"/>
                  </a:cubicBezTo>
                  <a:cubicBezTo>
                    <a:pt x="2400" y="1101"/>
                    <a:pt x="2194" y="1074"/>
                    <a:pt x="1992" y="1074"/>
                  </a:cubicBezTo>
                  <a:cubicBezTo>
                    <a:pt x="1877" y="1074"/>
                    <a:pt x="1764" y="1082"/>
                    <a:pt x="1653" y="1110"/>
                  </a:cubicBezTo>
                  <a:cubicBezTo>
                    <a:pt x="1256" y="1242"/>
                    <a:pt x="0" y="1969"/>
                    <a:pt x="463" y="2531"/>
                  </a:cubicBezTo>
                  <a:cubicBezTo>
                    <a:pt x="585" y="2669"/>
                    <a:pt x="729" y="2714"/>
                    <a:pt x="886" y="2714"/>
                  </a:cubicBezTo>
                  <a:cubicBezTo>
                    <a:pt x="1167" y="2714"/>
                    <a:pt x="1492" y="2572"/>
                    <a:pt x="1813" y="2572"/>
                  </a:cubicBezTo>
                  <a:cubicBezTo>
                    <a:pt x="2043" y="2572"/>
                    <a:pt x="2271" y="2645"/>
                    <a:pt x="2479" y="2895"/>
                  </a:cubicBezTo>
                  <a:cubicBezTo>
                    <a:pt x="2942" y="3457"/>
                    <a:pt x="2578" y="3953"/>
                    <a:pt x="3339" y="4316"/>
                  </a:cubicBezTo>
                  <a:cubicBezTo>
                    <a:pt x="3564" y="4444"/>
                    <a:pt x="3728" y="4501"/>
                    <a:pt x="3854" y="4501"/>
                  </a:cubicBezTo>
                  <a:cubicBezTo>
                    <a:pt x="4153" y="4501"/>
                    <a:pt x="4234" y="4177"/>
                    <a:pt x="4396" y="3688"/>
                  </a:cubicBezTo>
                  <a:cubicBezTo>
                    <a:pt x="4462" y="3523"/>
                    <a:pt x="4628" y="2829"/>
                    <a:pt x="4694" y="2763"/>
                  </a:cubicBezTo>
                  <a:cubicBezTo>
                    <a:pt x="4760" y="2333"/>
                    <a:pt x="4859" y="2399"/>
                    <a:pt x="4793" y="1903"/>
                  </a:cubicBezTo>
                  <a:cubicBezTo>
                    <a:pt x="4760" y="1672"/>
                    <a:pt x="4495" y="1176"/>
                    <a:pt x="4396" y="846"/>
                  </a:cubicBezTo>
                  <a:cubicBezTo>
                    <a:pt x="4330" y="482"/>
                    <a:pt x="4925" y="350"/>
                    <a:pt x="4330" y="118"/>
                  </a:cubicBezTo>
                  <a:lnTo>
                    <a:pt x="4264" y="118"/>
                  </a:lnTo>
                  <a:cubicBezTo>
                    <a:pt x="4073" y="36"/>
                    <a:pt x="3935" y="1"/>
                    <a:pt x="3833" y="1"/>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39"/>
            <p:cNvSpPr/>
            <p:nvPr/>
          </p:nvSpPr>
          <p:spPr>
            <a:xfrm>
              <a:off x="6339025" y="2900025"/>
              <a:ext cx="123150" cy="126450"/>
            </a:xfrm>
            <a:custGeom>
              <a:rect b="b" l="l" r="r" t="t"/>
              <a:pathLst>
                <a:path extrusionOk="0" fill="none" h="5058" w="4926">
                  <a:moveTo>
                    <a:pt x="4264" y="430"/>
                  </a:moveTo>
                  <a:cubicBezTo>
                    <a:pt x="3272" y="1"/>
                    <a:pt x="3702" y="860"/>
                    <a:pt x="3239" y="1224"/>
                  </a:cubicBezTo>
                  <a:cubicBezTo>
                    <a:pt x="2777" y="1587"/>
                    <a:pt x="2182" y="1290"/>
                    <a:pt x="1653" y="1422"/>
                  </a:cubicBezTo>
                  <a:cubicBezTo>
                    <a:pt x="1256" y="1554"/>
                    <a:pt x="0" y="2281"/>
                    <a:pt x="463" y="2843"/>
                  </a:cubicBezTo>
                  <a:cubicBezTo>
                    <a:pt x="959" y="3405"/>
                    <a:pt x="1818" y="2414"/>
                    <a:pt x="2479" y="3207"/>
                  </a:cubicBezTo>
                  <a:cubicBezTo>
                    <a:pt x="2942" y="3769"/>
                    <a:pt x="2578" y="4265"/>
                    <a:pt x="3339" y="4628"/>
                  </a:cubicBezTo>
                  <a:cubicBezTo>
                    <a:pt x="4099" y="5058"/>
                    <a:pt x="4165" y="4694"/>
                    <a:pt x="4396" y="4000"/>
                  </a:cubicBezTo>
                  <a:cubicBezTo>
                    <a:pt x="4462" y="3835"/>
                    <a:pt x="4628" y="3141"/>
                    <a:pt x="4694" y="3075"/>
                  </a:cubicBezTo>
                  <a:cubicBezTo>
                    <a:pt x="4760" y="2645"/>
                    <a:pt x="4859" y="2711"/>
                    <a:pt x="4793" y="2215"/>
                  </a:cubicBezTo>
                  <a:cubicBezTo>
                    <a:pt x="4760" y="1984"/>
                    <a:pt x="4495" y="1488"/>
                    <a:pt x="4396" y="1158"/>
                  </a:cubicBezTo>
                  <a:cubicBezTo>
                    <a:pt x="4330" y="794"/>
                    <a:pt x="4925" y="662"/>
                    <a:pt x="4330" y="430"/>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39"/>
            <p:cNvSpPr/>
            <p:nvPr/>
          </p:nvSpPr>
          <p:spPr>
            <a:xfrm>
              <a:off x="6418350" y="3414550"/>
              <a:ext cx="59175" cy="37550"/>
            </a:xfrm>
            <a:custGeom>
              <a:rect b="b" l="l" r="r" t="t"/>
              <a:pathLst>
                <a:path extrusionOk="0" h="1502" w="2367">
                  <a:moveTo>
                    <a:pt x="1323" y="1"/>
                  </a:moveTo>
                  <a:cubicBezTo>
                    <a:pt x="1272" y="1"/>
                    <a:pt x="1216" y="5"/>
                    <a:pt x="1157" y="12"/>
                  </a:cubicBezTo>
                  <a:lnTo>
                    <a:pt x="1091" y="12"/>
                  </a:lnTo>
                  <a:cubicBezTo>
                    <a:pt x="397" y="12"/>
                    <a:pt x="0" y="1434"/>
                    <a:pt x="926" y="1500"/>
                  </a:cubicBezTo>
                  <a:cubicBezTo>
                    <a:pt x="943" y="1501"/>
                    <a:pt x="959" y="1501"/>
                    <a:pt x="976" y="1501"/>
                  </a:cubicBezTo>
                  <a:cubicBezTo>
                    <a:pt x="1801" y="1501"/>
                    <a:pt x="2367" y="1"/>
                    <a:pt x="1323" y="1"/>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39"/>
            <p:cNvSpPr/>
            <p:nvPr/>
          </p:nvSpPr>
          <p:spPr>
            <a:xfrm>
              <a:off x="6418350" y="3410700"/>
              <a:ext cx="61175" cy="43000"/>
            </a:xfrm>
            <a:custGeom>
              <a:rect b="b" l="l" r="r" t="t"/>
              <a:pathLst>
                <a:path extrusionOk="0" fill="none" h="1720" w="2447">
                  <a:moveTo>
                    <a:pt x="1091" y="166"/>
                  </a:moveTo>
                  <a:cubicBezTo>
                    <a:pt x="397" y="166"/>
                    <a:pt x="0" y="1588"/>
                    <a:pt x="926" y="1654"/>
                  </a:cubicBezTo>
                  <a:cubicBezTo>
                    <a:pt x="1818" y="1720"/>
                    <a:pt x="2446" y="1"/>
                    <a:pt x="1157" y="166"/>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39"/>
            <p:cNvSpPr/>
            <p:nvPr/>
          </p:nvSpPr>
          <p:spPr>
            <a:xfrm>
              <a:off x="6447275" y="3266925"/>
              <a:ext cx="46075" cy="29400"/>
            </a:xfrm>
            <a:custGeom>
              <a:rect b="b" l="l" r="r" t="t"/>
              <a:pathLst>
                <a:path extrusionOk="0" h="1176" w="1843">
                  <a:moveTo>
                    <a:pt x="1157" y="1"/>
                  </a:moveTo>
                  <a:lnTo>
                    <a:pt x="992" y="67"/>
                  </a:lnTo>
                  <a:cubicBezTo>
                    <a:pt x="165" y="232"/>
                    <a:pt x="0" y="794"/>
                    <a:pt x="760" y="1091"/>
                  </a:cubicBezTo>
                  <a:cubicBezTo>
                    <a:pt x="904" y="1150"/>
                    <a:pt x="1030" y="1175"/>
                    <a:pt x="1140" y="1175"/>
                  </a:cubicBezTo>
                  <a:cubicBezTo>
                    <a:pt x="1837" y="1175"/>
                    <a:pt x="1843" y="143"/>
                    <a:pt x="1157" y="1"/>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39"/>
            <p:cNvSpPr/>
            <p:nvPr/>
          </p:nvSpPr>
          <p:spPr>
            <a:xfrm>
              <a:off x="6447275" y="3266925"/>
              <a:ext cx="48775" cy="38050"/>
            </a:xfrm>
            <a:custGeom>
              <a:rect b="b" l="l" r="r" t="t"/>
              <a:pathLst>
                <a:path extrusionOk="0" fill="none" h="1522" w="1951">
                  <a:moveTo>
                    <a:pt x="992" y="67"/>
                  </a:moveTo>
                  <a:cubicBezTo>
                    <a:pt x="165" y="232"/>
                    <a:pt x="0" y="794"/>
                    <a:pt x="760" y="1091"/>
                  </a:cubicBezTo>
                  <a:cubicBezTo>
                    <a:pt x="1818" y="1521"/>
                    <a:pt x="1950" y="166"/>
                    <a:pt x="1157" y="1"/>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39"/>
            <p:cNvSpPr/>
            <p:nvPr/>
          </p:nvSpPr>
          <p:spPr>
            <a:xfrm>
              <a:off x="6364725" y="3450925"/>
              <a:ext cx="52650" cy="37750"/>
            </a:xfrm>
            <a:custGeom>
              <a:rect b="b" l="l" r="r" t="t"/>
              <a:pathLst>
                <a:path extrusionOk="0" h="1510" w="2106">
                  <a:moveTo>
                    <a:pt x="1229" y="0"/>
                  </a:moveTo>
                  <a:cubicBezTo>
                    <a:pt x="580" y="0"/>
                    <a:pt x="1" y="1070"/>
                    <a:pt x="327" y="1367"/>
                  </a:cubicBezTo>
                  <a:cubicBezTo>
                    <a:pt x="479" y="1466"/>
                    <a:pt x="647" y="1510"/>
                    <a:pt x="813" y="1510"/>
                  </a:cubicBezTo>
                  <a:cubicBezTo>
                    <a:pt x="1476" y="1510"/>
                    <a:pt x="2106" y="811"/>
                    <a:pt x="1550" y="177"/>
                  </a:cubicBezTo>
                  <a:lnTo>
                    <a:pt x="1451" y="45"/>
                  </a:lnTo>
                  <a:cubicBezTo>
                    <a:pt x="1377" y="14"/>
                    <a:pt x="1302" y="0"/>
                    <a:pt x="1229" y="0"/>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39"/>
            <p:cNvSpPr/>
            <p:nvPr/>
          </p:nvSpPr>
          <p:spPr>
            <a:xfrm>
              <a:off x="6363800" y="3444600"/>
              <a:ext cx="57050" cy="52900"/>
            </a:xfrm>
            <a:custGeom>
              <a:rect b="b" l="l" r="r" t="t"/>
              <a:pathLst>
                <a:path extrusionOk="0" fill="none" h="2116" w="2282">
                  <a:moveTo>
                    <a:pt x="1488" y="298"/>
                  </a:moveTo>
                  <a:cubicBezTo>
                    <a:pt x="761" y="0"/>
                    <a:pt x="1" y="1289"/>
                    <a:pt x="364" y="1620"/>
                  </a:cubicBezTo>
                  <a:cubicBezTo>
                    <a:pt x="1125" y="2116"/>
                    <a:pt x="2281" y="1223"/>
                    <a:pt x="1587" y="430"/>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39"/>
            <p:cNvSpPr/>
            <p:nvPr/>
          </p:nvSpPr>
          <p:spPr>
            <a:xfrm>
              <a:off x="6335400" y="2864500"/>
              <a:ext cx="73875" cy="47950"/>
            </a:xfrm>
            <a:custGeom>
              <a:rect b="b" l="l" r="r" t="t"/>
              <a:pathLst>
                <a:path extrusionOk="0" h="1918" w="2955">
                  <a:moveTo>
                    <a:pt x="1798" y="0"/>
                  </a:moveTo>
                  <a:lnTo>
                    <a:pt x="1798" y="67"/>
                  </a:lnTo>
                  <a:cubicBezTo>
                    <a:pt x="1790" y="65"/>
                    <a:pt x="1781" y="65"/>
                    <a:pt x="1773" y="65"/>
                  </a:cubicBezTo>
                  <a:cubicBezTo>
                    <a:pt x="1288" y="65"/>
                    <a:pt x="0" y="1853"/>
                    <a:pt x="1137" y="1918"/>
                  </a:cubicBezTo>
                  <a:cubicBezTo>
                    <a:pt x="2029" y="1918"/>
                    <a:pt x="2955" y="496"/>
                    <a:pt x="1798" y="0"/>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39"/>
            <p:cNvSpPr/>
            <p:nvPr/>
          </p:nvSpPr>
          <p:spPr>
            <a:xfrm>
              <a:off x="6334875" y="2864500"/>
              <a:ext cx="74400" cy="47950"/>
            </a:xfrm>
            <a:custGeom>
              <a:rect b="b" l="l" r="r" t="t"/>
              <a:pathLst>
                <a:path extrusionOk="0" fill="none" h="1918" w="2976">
                  <a:moveTo>
                    <a:pt x="1819" y="67"/>
                  </a:moveTo>
                  <a:cubicBezTo>
                    <a:pt x="1356" y="0"/>
                    <a:pt x="1" y="1851"/>
                    <a:pt x="1158" y="1918"/>
                  </a:cubicBezTo>
                  <a:cubicBezTo>
                    <a:pt x="2050" y="1918"/>
                    <a:pt x="2976" y="496"/>
                    <a:pt x="1819" y="0"/>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39"/>
            <p:cNvSpPr/>
            <p:nvPr/>
          </p:nvSpPr>
          <p:spPr>
            <a:xfrm>
              <a:off x="6344175" y="2773925"/>
              <a:ext cx="55750" cy="38275"/>
            </a:xfrm>
            <a:custGeom>
              <a:rect b="b" l="l" r="r" t="t"/>
              <a:pathLst>
                <a:path extrusionOk="0" h="1531" w="2230">
                  <a:moveTo>
                    <a:pt x="558" y="0"/>
                  </a:moveTo>
                  <a:cubicBezTo>
                    <a:pt x="1" y="0"/>
                    <a:pt x="95" y="1080"/>
                    <a:pt x="918" y="1409"/>
                  </a:cubicBezTo>
                  <a:cubicBezTo>
                    <a:pt x="1126" y="1494"/>
                    <a:pt x="1297" y="1530"/>
                    <a:pt x="1433" y="1530"/>
                  </a:cubicBezTo>
                  <a:cubicBezTo>
                    <a:pt x="2230" y="1530"/>
                    <a:pt x="1855" y="283"/>
                    <a:pt x="1069" y="283"/>
                  </a:cubicBezTo>
                  <a:cubicBezTo>
                    <a:pt x="1052" y="283"/>
                    <a:pt x="1035" y="284"/>
                    <a:pt x="1017" y="285"/>
                  </a:cubicBezTo>
                  <a:lnTo>
                    <a:pt x="984" y="153"/>
                  </a:lnTo>
                  <a:cubicBezTo>
                    <a:pt x="815" y="46"/>
                    <a:pt x="673" y="0"/>
                    <a:pt x="558" y="0"/>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39"/>
            <p:cNvSpPr/>
            <p:nvPr/>
          </p:nvSpPr>
          <p:spPr>
            <a:xfrm>
              <a:off x="6342325" y="2762025"/>
              <a:ext cx="61175" cy="62000"/>
            </a:xfrm>
            <a:custGeom>
              <a:rect b="b" l="l" r="r" t="t"/>
              <a:pathLst>
                <a:path extrusionOk="0" fill="none" h="2480" w="2447">
                  <a:moveTo>
                    <a:pt x="1058" y="629"/>
                  </a:moveTo>
                  <a:cubicBezTo>
                    <a:pt x="66" y="1"/>
                    <a:pt x="0" y="1488"/>
                    <a:pt x="992" y="1885"/>
                  </a:cubicBezTo>
                  <a:cubicBezTo>
                    <a:pt x="2446" y="2480"/>
                    <a:pt x="2050" y="695"/>
                    <a:pt x="1091" y="761"/>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39"/>
            <p:cNvSpPr/>
            <p:nvPr/>
          </p:nvSpPr>
          <p:spPr>
            <a:xfrm>
              <a:off x="6215800" y="3422125"/>
              <a:ext cx="48650" cy="30775"/>
            </a:xfrm>
            <a:custGeom>
              <a:rect b="b" l="l" r="r" t="t"/>
              <a:pathLst>
                <a:path extrusionOk="0" h="1231" w="1946">
                  <a:moveTo>
                    <a:pt x="689" y="0"/>
                  </a:moveTo>
                  <a:cubicBezTo>
                    <a:pt x="333" y="0"/>
                    <a:pt x="37" y="212"/>
                    <a:pt x="37" y="635"/>
                  </a:cubicBezTo>
                  <a:cubicBezTo>
                    <a:pt x="0" y="1061"/>
                    <a:pt x="150" y="1155"/>
                    <a:pt x="359" y="1155"/>
                  </a:cubicBezTo>
                  <a:cubicBezTo>
                    <a:pt x="523" y="1155"/>
                    <a:pt x="722" y="1097"/>
                    <a:pt x="897" y="1097"/>
                  </a:cubicBezTo>
                  <a:cubicBezTo>
                    <a:pt x="1172" y="1115"/>
                    <a:pt x="1402" y="1230"/>
                    <a:pt x="1574" y="1230"/>
                  </a:cubicBezTo>
                  <a:cubicBezTo>
                    <a:pt x="1732" y="1230"/>
                    <a:pt x="1841" y="1132"/>
                    <a:pt x="1888" y="767"/>
                  </a:cubicBezTo>
                  <a:cubicBezTo>
                    <a:pt x="1945" y="223"/>
                    <a:pt x="1556" y="26"/>
                    <a:pt x="1108" y="26"/>
                  </a:cubicBezTo>
                  <a:cubicBezTo>
                    <a:pt x="1054" y="26"/>
                    <a:pt x="999" y="29"/>
                    <a:pt x="944" y="34"/>
                  </a:cubicBezTo>
                  <a:lnTo>
                    <a:pt x="944" y="34"/>
                  </a:lnTo>
                  <a:cubicBezTo>
                    <a:pt x="857" y="12"/>
                    <a:pt x="771" y="0"/>
                    <a:pt x="689" y="0"/>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39"/>
            <p:cNvSpPr/>
            <p:nvPr/>
          </p:nvSpPr>
          <p:spPr>
            <a:xfrm>
              <a:off x="6215075" y="3419800"/>
              <a:ext cx="49600" cy="40525"/>
            </a:xfrm>
            <a:custGeom>
              <a:rect b="b" l="l" r="r" t="t"/>
              <a:pathLst>
                <a:path extrusionOk="0" fill="none" h="1621" w="1984">
                  <a:moveTo>
                    <a:pt x="992" y="133"/>
                  </a:moveTo>
                  <a:cubicBezTo>
                    <a:pt x="529" y="1"/>
                    <a:pt x="66" y="199"/>
                    <a:pt x="66" y="728"/>
                  </a:cubicBezTo>
                  <a:cubicBezTo>
                    <a:pt x="0" y="1488"/>
                    <a:pt x="529" y="1190"/>
                    <a:pt x="926" y="1190"/>
                  </a:cubicBezTo>
                  <a:cubicBezTo>
                    <a:pt x="1454" y="1224"/>
                    <a:pt x="1818" y="1620"/>
                    <a:pt x="1917" y="860"/>
                  </a:cubicBezTo>
                  <a:cubicBezTo>
                    <a:pt x="1983" y="232"/>
                    <a:pt x="1454" y="67"/>
                    <a:pt x="926" y="133"/>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39"/>
            <p:cNvSpPr/>
            <p:nvPr/>
          </p:nvSpPr>
          <p:spPr>
            <a:xfrm>
              <a:off x="6978600" y="3306600"/>
              <a:ext cx="114075" cy="58475"/>
            </a:xfrm>
            <a:custGeom>
              <a:rect b="b" l="l" r="r" t="t"/>
              <a:pathLst>
                <a:path extrusionOk="0" h="2339" w="4563">
                  <a:moveTo>
                    <a:pt x="3604" y="0"/>
                  </a:moveTo>
                  <a:cubicBezTo>
                    <a:pt x="2843" y="265"/>
                    <a:pt x="2678" y="1124"/>
                    <a:pt x="1852" y="1355"/>
                  </a:cubicBezTo>
                  <a:cubicBezTo>
                    <a:pt x="1290" y="1554"/>
                    <a:pt x="1" y="1752"/>
                    <a:pt x="1290" y="2248"/>
                  </a:cubicBezTo>
                  <a:cubicBezTo>
                    <a:pt x="1488" y="2297"/>
                    <a:pt x="1943" y="2339"/>
                    <a:pt x="2389" y="2339"/>
                  </a:cubicBezTo>
                  <a:cubicBezTo>
                    <a:pt x="2835" y="2339"/>
                    <a:pt x="3273" y="2297"/>
                    <a:pt x="3438" y="2182"/>
                  </a:cubicBezTo>
                  <a:cubicBezTo>
                    <a:pt x="3967" y="1752"/>
                    <a:pt x="4562" y="198"/>
                    <a:pt x="3670" y="0"/>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39"/>
            <p:cNvSpPr/>
            <p:nvPr/>
          </p:nvSpPr>
          <p:spPr>
            <a:xfrm>
              <a:off x="6978600" y="3306600"/>
              <a:ext cx="114075" cy="60350"/>
            </a:xfrm>
            <a:custGeom>
              <a:rect b="b" l="l" r="r" t="t"/>
              <a:pathLst>
                <a:path extrusionOk="0" fill="none" h="2414" w="4563">
                  <a:moveTo>
                    <a:pt x="3604" y="0"/>
                  </a:moveTo>
                  <a:cubicBezTo>
                    <a:pt x="2843" y="265"/>
                    <a:pt x="2678" y="1124"/>
                    <a:pt x="1852" y="1355"/>
                  </a:cubicBezTo>
                  <a:cubicBezTo>
                    <a:pt x="1290" y="1554"/>
                    <a:pt x="1" y="1752"/>
                    <a:pt x="1290" y="2248"/>
                  </a:cubicBezTo>
                  <a:cubicBezTo>
                    <a:pt x="1687" y="2347"/>
                    <a:pt x="3108" y="2413"/>
                    <a:pt x="3438" y="2182"/>
                  </a:cubicBezTo>
                  <a:cubicBezTo>
                    <a:pt x="3967" y="1752"/>
                    <a:pt x="4562" y="198"/>
                    <a:pt x="3670" y="0"/>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39"/>
            <p:cNvSpPr/>
            <p:nvPr/>
          </p:nvSpPr>
          <p:spPr>
            <a:xfrm>
              <a:off x="2394050" y="937675"/>
              <a:ext cx="935825" cy="534400"/>
            </a:xfrm>
            <a:custGeom>
              <a:rect b="b" l="l" r="r" t="t"/>
              <a:pathLst>
                <a:path extrusionOk="0" h="21376" w="37433">
                  <a:moveTo>
                    <a:pt x="28934" y="1"/>
                  </a:moveTo>
                  <a:cubicBezTo>
                    <a:pt x="27143" y="1"/>
                    <a:pt x="25316" y="158"/>
                    <a:pt x="23601" y="158"/>
                  </a:cubicBezTo>
                  <a:cubicBezTo>
                    <a:pt x="22179" y="158"/>
                    <a:pt x="21089" y="290"/>
                    <a:pt x="19800" y="653"/>
                  </a:cubicBezTo>
                  <a:lnTo>
                    <a:pt x="19667" y="720"/>
                  </a:lnTo>
                  <a:cubicBezTo>
                    <a:pt x="18510" y="852"/>
                    <a:pt x="17453" y="1083"/>
                    <a:pt x="16263" y="1083"/>
                  </a:cubicBezTo>
                  <a:cubicBezTo>
                    <a:pt x="15671" y="1070"/>
                    <a:pt x="15134" y="1042"/>
                    <a:pt x="14619" y="1042"/>
                  </a:cubicBezTo>
                  <a:cubicBezTo>
                    <a:pt x="13811" y="1042"/>
                    <a:pt x="13058" y="1111"/>
                    <a:pt x="12230" y="1414"/>
                  </a:cubicBezTo>
                  <a:cubicBezTo>
                    <a:pt x="11239" y="1711"/>
                    <a:pt x="10313" y="1546"/>
                    <a:pt x="9322" y="1711"/>
                  </a:cubicBezTo>
                  <a:cubicBezTo>
                    <a:pt x="8132" y="1909"/>
                    <a:pt x="7504" y="2703"/>
                    <a:pt x="6578" y="3199"/>
                  </a:cubicBezTo>
                  <a:cubicBezTo>
                    <a:pt x="5454" y="3760"/>
                    <a:pt x="0" y="3000"/>
                    <a:pt x="430" y="5050"/>
                  </a:cubicBezTo>
                  <a:cubicBezTo>
                    <a:pt x="609" y="5989"/>
                    <a:pt x="1347" y="6243"/>
                    <a:pt x="2284" y="6243"/>
                  </a:cubicBezTo>
                  <a:cubicBezTo>
                    <a:pt x="3393" y="6243"/>
                    <a:pt x="4781" y="5885"/>
                    <a:pt x="5843" y="5885"/>
                  </a:cubicBezTo>
                  <a:cubicBezTo>
                    <a:pt x="6535" y="5885"/>
                    <a:pt x="7088" y="6037"/>
                    <a:pt x="7338" y="6537"/>
                  </a:cubicBezTo>
                  <a:cubicBezTo>
                    <a:pt x="7603" y="7231"/>
                    <a:pt x="7041" y="8652"/>
                    <a:pt x="7140" y="9446"/>
                  </a:cubicBezTo>
                  <a:cubicBezTo>
                    <a:pt x="7272" y="10140"/>
                    <a:pt x="6842" y="9875"/>
                    <a:pt x="7437" y="10239"/>
                  </a:cubicBezTo>
                  <a:cubicBezTo>
                    <a:pt x="7559" y="10320"/>
                    <a:pt x="7707" y="10336"/>
                    <a:pt x="7860" y="10336"/>
                  </a:cubicBezTo>
                  <a:cubicBezTo>
                    <a:pt x="7957" y="10336"/>
                    <a:pt x="8055" y="10330"/>
                    <a:pt x="8152" y="10330"/>
                  </a:cubicBezTo>
                  <a:cubicBezTo>
                    <a:pt x="8404" y="10330"/>
                    <a:pt x="8644" y="10371"/>
                    <a:pt x="8793" y="10669"/>
                  </a:cubicBezTo>
                  <a:cubicBezTo>
                    <a:pt x="9024" y="11363"/>
                    <a:pt x="8495" y="10999"/>
                    <a:pt x="8264" y="11231"/>
                  </a:cubicBezTo>
                  <a:cubicBezTo>
                    <a:pt x="7834" y="11627"/>
                    <a:pt x="7966" y="11363"/>
                    <a:pt x="7669" y="11991"/>
                  </a:cubicBezTo>
                  <a:cubicBezTo>
                    <a:pt x="7437" y="12487"/>
                    <a:pt x="7735" y="12553"/>
                    <a:pt x="7272" y="12982"/>
                  </a:cubicBezTo>
                  <a:cubicBezTo>
                    <a:pt x="6975" y="13280"/>
                    <a:pt x="6380" y="13346"/>
                    <a:pt x="6082" y="13776"/>
                  </a:cubicBezTo>
                  <a:cubicBezTo>
                    <a:pt x="4859" y="15263"/>
                    <a:pt x="5752" y="18238"/>
                    <a:pt x="6512" y="19725"/>
                  </a:cubicBezTo>
                  <a:cubicBezTo>
                    <a:pt x="7041" y="20717"/>
                    <a:pt x="7603" y="20353"/>
                    <a:pt x="8594" y="20783"/>
                  </a:cubicBezTo>
                  <a:cubicBezTo>
                    <a:pt x="9028" y="20928"/>
                    <a:pt x="9108" y="21375"/>
                    <a:pt x="9629" y="21375"/>
                  </a:cubicBezTo>
                  <a:cubicBezTo>
                    <a:pt x="9704" y="21375"/>
                    <a:pt x="9788" y="21366"/>
                    <a:pt x="9883" y="21345"/>
                  </a:cubicBezTo>
                  <a:cubicBezTo>
                    <a:pt x="10412" y="21213"/>
                    <a:pt x="10710" y="20651"/>
                    <a:pt x="11007" y="20155"/>
                  </a:cubicBezTo>
                  <a:cubicBezTo>
                    <a:pt x="11173" y="19725"/>
                    <a:pt x="11239" y="19362"/>
                    <a:pt x="11668" y="19031"/>
                  </a:cubicBezTo>
                  <a:cubicBezTo>
                    <a:pt x="12065" y="18734"/>
                    <a:pt x="12462" y="18833"/>
                    <a:pt x="12891" y="18403"/>
                  </a:cubicBezTo>
                  <a:cubicBezTo>
                    <a:pt x="13519" y="17676"/>
                    <a:pt x="13453" y="16618"/>
                    <a:pt x="14478" y="16056"/>
                  </a:cubicBezTo>
                  <a:cubicBezTo>
                    <a:pt x="14813" y="15853"/>
                    <a:pt x="15126" y="15788"/>
                    <a:pt x="15436" y="15788"/>
                  </a:cubicBezTo>
                  <a:cubicBezTo>
                    <a:pt x="15984" y="15788"/>
                    <a:pt x="16522" y="15990"/>
                    <a:pt x="17155" y="15990"/>
                  </a:cubicBezTo>
                  <a:cubicBezTo>
                    <a:pt x="18048" y="15957"/>
                    <a:pt x="18676" y="15131"/>
                    <a:pt x="19436" y="14767"/>
                  </a:cubicBezTo>
                  <a:cubicBezTo>
                    <a:pt x="20130" y="14404"/>
                    <a:pt x="20593" y="13710"/>
                    <a:pt x="21320" y="13346"/>
                  </a:cubicBezTo>
                  <a:cubicBezTo>
                    <a:pt x="21518" y="13242"/>
                    <a:pt x="21726" y="13209"/>
                    <a:pt x="21942" y="13209"/>
                  </a:cubicBezTo>
                  <a:cubicBezTo>
                    <a:pt x="22350" y="13209"/>
                    <a:pt x="22784" y="13329"/>
                    <a:pt x="23225" y="13329"/>
                  </a:cubicBezTo>
                  <a:cubicBezTo>
                    <a:pt x="23372" y="13329"/>
                    <a:pt x="23519" y="13315"/>
                    <a:pt x="23667" y="13280"/>
                  </a:cubicBezTo>
                  <a:cubicBezTo>
                    <a:pt x="24427" y="13148"/>
                    <a:pt x="25286" y="12718"/>
                    <a:pt x="26113" y="12487"/>
                  </a:cubicBezTo>
                  <a:cubicBezTo>
                    <a:pt x="26708" y="12288"/>
                    <a:pt x="27270" y="12156"/>
                    <a:pt x="27501" y="11495"/>
                  </a:cubicBezTo>
                  <a:cubicBezTo>
                    <a:pt x="27270" y="11363"/>
                    <a:pt x="26344" y="11164"/>
                    <a:pt x="26278" y="10999"/>
                  </a:cubicBezTo>
                  <a:cubicBezTo>
                    <a:pt x="26047" y="10503"/>
                    <a:pt x="26576" y="10239"/>
                    <a:pt x="26939" y="10239"/>
                  </a:cubicBezTo>
                  <a:cubicBezTo>
                    <a:pt x="27368" y="10239"/>
                    <a:pt x="27892" y="11104"/>
                    <a:pt x="28323" y="11104"/>
                  </a:cubicBezTo>
                  <a:cubicBezTo>
                    <a:pt x="28457" y="11104"/>
                    <a:pt x="28581" y="11020"/>
                    <a:pt x="28691" y="10801"/>
                  </a:cubicBezTo>
                  <a:cubicBezTo>
                    <a:pt x="29220" y="9809"/>
                    <a:pt x="27270" y="9313"/>
                    <a:pt x="27931" y="8652"/>
                  </a:cubicBezTo>
                  <a:cubicBezTo>
                    <a:pt x="28327" y="8256"/>
                    <a:pt x="29617" y="8586"/>
                    <a:pt x="30212" y="8190"/>
                  </a:cubicBezTo>
                  <a:cubicBezTo>
                    <a:pt x="30608" y="7958"/>
                    <a:pt x="30972" y="7396"/>
                    <a:pt x="31269" y="6967"/>
                  </a:cubicBezTo>
                  <a:cubicBezTo>
                    <a:pt x="31567" y="6471"/>
                    <a:pt x="31501" y="5909"/>
                    <a:pt x="31732" y="5545"/>
                  </a:cubicBezTo>
                  <a:cubicBezTo>
                    <a:pt x="31897" y="5248"/>
                    <a:pt x="32492" y="5182"/>
                    <a:pt x="32624" y="4851"/>
                  </a:cubicBezTo>
                  <a:cubicBezTo>
                    <a:pt x="32856" y="4355"/>
                    <a:pt x="32360" y="4124"/>
                    <a:pt x="32558" y="3694"/>
                  </a:cubicBezTo>
                  <a:cubicBezTo>
                    <a:pt x="33087" y="2504"/>
                    <a:pt x="37285" y="2637"/>
                    <a:pt x="37417" y="1645"/>
                  </a:cubicBezTo>
                  <a:cubicBezTo>
                    <a:pt x="37432" y="1086"/>
                    <a:pt x="36744" y="935"/>
                    <a:pt x="35938" y="935"/>
                  </a:cubicBezTo>
                  <a:cubicBezTo>
                    <a:pt x="34980" y="935"/>
                    <a:pt x="33855" y="1149"/>
                    <a:pt x="33550" y="1149"/>
                  </a:cubicBezTo>
                  <a:cubicBezTo>
                    <a:pt x="32195" y="1083"/>
                    <a:pt x="31434" y="158"/>
                    <a:pt x="30079" y="25"/>
                  </a:cubicBezTo>
                  <a:cubicBezTo>
                    <a:pt x="29700" y="8"/>
                    <a:pt x="29318" y="1"/>
                    <a:pt x="28934" y="1"/>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39"/>
            <p:cNvSpPr/>
            <p:nvPr/>
          </p:nvSpPr>
          <p:spPr>
            <a:xfrm>
              <a:off x="2394050" y="935825"/>
              <a:ext cx="936275" cy="539625"/>
            </a:xfrm>
            <a:custGeom>
              <a:rect b="b" l="l" r="r" t="t"/>
              <a:pathLst>
                <a:path extrusionOk="0" fill="none" h="21585" w="37451">
                  <a:moveTo>
                    <a:pt x="19667" y="794"/>
                  </a:moveTo>
                  <a:cubicBezTo>
                    <a:pt x="18510" y="926"/>
                    <a:pt x="17453" y="1157"/>
                    <a:pt x="16263" y="1157"/>
                  </a:cubicBezTo>
                  <a:cubicBezTo>
                    <a:pt x="14742" y="1124"/>
                    <a:pt x="13585" y="992"/>
                    <a:pt x="12230" y="1488"/>
                  </a:cubicBezTo>
                  <a:cubicBezTo>
                    <a:pt x="11239" y="1785"/>
                    <a:pt x="10313" y="1620"/>
                    <a:pt x="9322" y="1785"/>
                  </a:cubicBezTo>
                  <a:cubicBezTo>
                    <a:pt x="8132" y="1983"/>
                    <a:pt x="7504" y="2777"/>
                    <a:pt x="6578" y="3273"/>
                  </a:cubicBezTo>
                  <a:cubicBezTo>
                    <a:pt x="5454" y="3834"/>
                    <a:pt x="0" y="3074"/>
                    <a:pt x="430" y="5124"/>
                  </a:cubicBezTo>
                  <a:cubicBezTo>
                    <a:pt x="959" y="7900"/>
                    <a:pt x="6380" y="4694"/>
                    <a:pt x="7338" y="6611"/>
                  </a:cubicBezTo>
                  <a:cubicBezTo>
                    <a:pt x="7603" y="7305"/>
                    <a:pt x="7041" y="8726"/>
                    <a:pt x="7140" y="9520"/>
                  </a:cubicBezTo>
                  <a:cubicBezTo>
                    <a:pt x="7272" y="10214"/>
                    <a:pt x="6842" y="9949"/>
                    <a:pt x="7437" y="10313"/>
                  </a:cubicBezTo>
                  <a:cubicBezTo>
                    <a:pt x="7834" y="10577"/>
                    <a:pt x="8495" y="10148"/>
                    <a:pt x="8793" y="10743"/>
                  </a:cubicBezTo>
                  <a:cubicBezTo>
                    <a:pt x="9024" y="11437"/>
                    <a:pt x="8495" y="11073"/>
                    <a:pt x="8264" y="11305"/>
                  </a:cubicBezTo>
                  <a:cubicBezTo>
                    <a:pt x="7834" y="11701"/>
                    <a:pt x="7966" y="11437"/>
                    <a:pt x="7669" y="12065"/>
                  </a:cubicBezTo>
                  <a:cubicBezTo>
                    <a:pt x="7437" y="12561"/>
                    <a:pt x="7735" y="12627"/>
                    <a:pt x="7272" y="13056"/>
                  </a:cubicBezTo>
                  <a:cubicBezTo>
                    <a:pt x="6975" y="13354"/>
                    <a:pt x="6380" y="13420"/>
                    <a:pt x="6082" y="13850"/>
                  </a:cubicBezTo>
                  <a:cubicBezTo>
                    <a:pt x="4859" y="15337"/>
                    <a:pt x="5752" y="18312"/>
                    <a:pt x="6512" y="19799"/>
                  </a:cubicBezTo>
                  <a:cubicBezTo>
                    <a:pt x="7041" y="20791"/>
                    <a:pt x="7603" y="20427"/>
                    <a:pt x="8594" y="20857"/>
                  </a:cubicBezTo>
                  <a:cubicBezTo>
                    <a:pt x="9090" y="21022"/>
                    <a:pt x="9123" y="21584"/>
                    <a:pt x="9883" y="21419"/>
                  </a:cubicBezTo>
                  <a:cubicBezTo>
                    <a:pt x="10412" y="21287"/>
                    <a:pt x="10710" y="20725"/>
                    <a:pt x="11007" y="20229"/>
                  </a:cubicBezTo>
                  <a:cubicBezTo>
                    <a:pt x="11173" y="19799"/>
                    <a:pt x="11239" y="19436"/>
                    <a:pt x="11668" y="19105"/>
                  </a:cubicBezTo>
                  <a:cubicBezTo>
                    <a:pt x="12065" y="18808"/>
                    <a:pt x="12462" y="18907"/>
                    <a:pt x="12891" y="18477"/>
                  </a:cubicBezTo>
                  <a:cubicBezTo>
                    <a:pt x="13519" y="17750"/>
                    <a:pt x="13453" y="16692"/>
                    <a:pt x="14478" y="16130"/>
                  </a:cubicBezTo>
                  <a:cubicBezTo>
                    <a:pt x="15403" y="15568"/>
                    <a:pt x="16164" y="16064"/>
                    <a:pt x="17155" y="16064"/>
                  </a:cubicBezTo>
                  <a:cubicBezTo>
                    <a:pt x="18048" y="16031"/>
                    <a:pt x="18676" y="15205"/>
                    <a:pt x="19436" y="14841"/>
                  </a:cubicBezTo>
                  <a:cubicBezTo>
                    <a:pt x="20130" y="14478"/>
                    <a:pt x="20593" y="13784"/>
                    <a:pt x="21320" y="13420"/>
                  </a:cubicBezTo>
                  <a:cubicBezTo>
                    <a:pt x="22014" y="13056"/>
                    <a:pt x="22841" y="13552"/>
                    <a:pt x="23667" y="13354"/>
                  </a:cubicBezTo>
                  <a:cubicBezTo>
                    <a:pt x="24427" y="13222"/>
                    <a:pt x="25286" y="12792"/>
                    <a:pt x="26113" y="12561"/>
                  </a:cubicBezTo>
                  <a:cubicBezTo>
                    <a:pt x="26708" y="12362"/>
                    <a:pt x="27270" y="12230"/>
                    <a:pt x="27501" y="11569"/>
                  </a:cubicBezTo>
                  <a:cubicBezTo>
                    <a:pt x="27270" y="11437"/>
                    <a:pt x="26344" y="11238"/>
                    <a:pt x="26278" y="11073"/>
                  </a:cubicBezTo>
                  <a:cubicBezTo>
                    <a:pt x="26047" y="10577"/>
                    <a:pt x="26576" y="10313"/>
                    <a:pt x="26939" y="10313"/>
                  </a:cubicBezTo>
                  <a:cubicBezTo>
                    <a:pt x="27501" y="10313"/>
                    <a:pt x="28228" y="11800"/>
                    <a:pt x="28691" y="10875"/>
                  </a:cubicBezTo>
                  <a:cubicBezTo>
                    <a:pt x="29220" y="9883"/>
                    <a:pt x="27270" y="9387"/>
                    <a:pt x="27931" y="8726"/>
                  </a:cubicBezTo>
                  <a:cubicBezTo>
                    <a:pt x="28327" y="8330"/>
                    <a:pt x="29617" y="8660"/>
                    <a:pt x="30212" y="8264"/>
                  </a:cubicBezTo>
                  <a:cubicBezTo>
                    <a:pt x="30608" y="8032"/>
                    <a:pt x="30972" y="7470"/>
                    <a:pt x="31269" y="7041"/>
                  </a:cubicBezTo>
                  <a:cubicBezTo>
                    <a:pt x="31567" y="6545"/>
                    <a:pt x="31501" y="5983"/>
                    <a:pt x="31732" y="5619"/>
                  </a:cubicBezTo>
                  <a:cubicBezTo>
                    <a:pt x="31897" y="5322"/>
                    <a:pt x="32492" y="5256"/>
                    <a:pt x="32624" y="4925"/>
                  </a:cubicBezTo>
                  <a:cubicBezTo>
                    <a:pt x="32856" y="4429"/>
                    <a:pt x="32360" y="4198"/>
                    <a:pt x="32558" y="3768"/>
                  </a:cubicBezTo>
                  <a:cubicBezTo>
                    <a:pt x="33087" y="2578"/>
                    <a:pt x="37285" y="2711"/>
                    <a:pt x="37417" y="1719"/>
                  </a:cubicBezTo>
                  <a:cubicBezTo>
                    <a:pt x="37450" y="496"/>
                    <a:pt x="34112" y="1223"/>
                    <a:pt x="33550" y="1223"/>
                  </a:cubicBezTo>
                  <a:cubicBezTo>
                    <a:pt x="32195" y="1157"/>
                    <a:pt x="31434" y="232"/>
                    <a:pt x="30079" y="99"/>
                  </a:cubicBezTo>
                  <a:cubicBezTo>
                    <a:pt x="27931" y="0"/>
                    <a:pt x="25683" y="232"/>
                    <a:pt x="23601" y="232"/>
                  </a:cubicBezTo>
                  <a:cubicBezTo>
                    <a:pt x="22179" y="232"/>
                    <a:pt x="21089" y="364"/>
                    <a:pt x="19800" y="727"/>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39"/>
            <p:cNvSpPr/>
            <p:nvPr/>
          </p:nvSpPr>
          <p:spPr>
            <a:xfrm>
              <a:off x="2024675" y="950225"/>
              <a:ext cx="574325" cy="181575"/>
            </a:xfrm>
            <a:custGeom>
              <a:rect b="b" l="l" r="r" t="t"/>
              <a:pathLst>
                <a:path extrusionOk="0" h="7263" w="22973">
                  <a:moveTo>
                    <a:pt x="21354" y="1"/>
                  </a:moveTo>
                  <a:cubicBezTo>
                    <a:pt x="20904" y="1"/>
                    <a:pt x="20442" y="85"/>
                    <a:pt x="20064" y="85"/>
                  </a:cubicBezTo>
                  <a:lnTo>
                    <a:pt x="20064" y="151"/>
                  </a:lnTo>
                  <a:cubicBezTo>
                    <a:pt x="18798" y="310"/>
                    <a:pt x="17763" y="742"/>
                    <a:pt x="16557" y="742"/>
                  </a:cubicBezTo>
                  <a:cubicBezTo>
                    <a:pt x="16252" y="742"/>
                    <a:pt x="15935" y="714"/>
                    <a:pt x="15602" y="647"/>
                  </a:cubicBezTo>
                  <a:cubicBezTo>
                    <a:pt x="14528" y="487"/>
                    <a:pt x="13485" y="232"/>
                    <a:pt x="12431" y="232"/>
                  </a:cubicBezTo>
                  <a:cubicBezTo>
                    <a:pt x="11960" y="232"/>
                    <a:pt x="11487" y="283"/>
                    <a:pt x="11007" y="416"/>
                  </a:cubicBezTo>
                  <a:cubicBezTo>
                    <a:pt x="10660" y="506"/>
                    <a:pt x="10218" y="516"/>
                    <a:pt x="9767" y="516"/>
                  </a:cubicBezTo>
                  <a:cubicBezTo>
                    <a:pt x="9638" y="516"/>
                    <a:pt x="9508" y="515"/>
                    <a:pt x="9379" y="515"/>
                  </a:cubicBezTo>
                  <a:cubicBezTo>
                    <a:pt x="8801" y="515"/>
                    <a:pt x="8247" y="532"/>
                    <a:pt x="7900" y="713"/>
                  </a:cubicBezTo>
                  <a:cubicBezTo>
                    <a:pt x="6314" y="1573"/>
                    <a:pt x="8726" y="1474"/>
                    <a:pt x="8991" y="1705"/>
                  </a:cubicBezTo>
                  <a:cubicBezTo>
                    <a:pt x="10247" y="2697"/>
                    <a:pt x="7603" y="3688"/>
                    <a:pt x="6909" y="3754"/>
                  </a:cubicBezTo>
                  <a:cubicBezTo>
                    <a:pt x="5785" y="3886"/>
                    <a:pt x="4793" y="3688"/>
                    <a:pt x="4132" y="4680"/>
                  </a:cubicBezTo>
                  <a:cubicBezTo>
                    <a:pt x="3901" y="4977"/>
                    <a:pt x="4198" y="5242"/>
                    <a:pt x="3901" y="5473"/>
                  </a:cubicBezTo>
                  <a:cubicBezTo>
                    <a:pt x="3781" y="5592"/>
                    <a:pt x="3606" y="5634"/>
                    <a:pt x="3413" y="5634"/>
                  </a:cubicBezTo>
                  <a:cubicBezTo>
                    <a:pt x="3073" y="5634"/>
                    <a:pt x="2679" y="5503"/>
                    <a:pt x="2446" y="5440"/>
                  </a:cubicBezTo>
                  <a:cubicBezTo>
                    <a:pt x="2022" y="5278"/>
                    <a:pt x="1635" y="4957"/>
                    <a:pt x="1263" y="4957"/>
                  </a:cubicBezTo>
                  <a:cubicBezTo>
                    <a:pt x="1025" y="4957"/>
                    <a:pt x="794" y="5087"/>
                    <a:pt x="562" y="5473"/>
                  </a:cubicBezTo>
                  <a:cubicBezTo>
                    <a:pt x="0" y="6531"/>
                    <a:pt x="926" y="6663"/>
                    <a:pt x="1620" y="6795"/>
                  </a:cubicBezTo>
                  <a:cubicBezTo>
                    <a:pt x="2568" y="6935"/>
                    <a:pt x="3092" y="7262"/>
                    <a:pt x="3888" y="7262"/>
                  </a:cubicBezTo>
                  <a:cubicBezTo>
                    <a:pt x="4036" y="7262"/>
                    <a:pt x="4193" y="7251"/>
                    <a:pt x="4363" y="7225"/>
                  </a:cubicBezTo>
                  <a:cubicBezTo>
                    <a:pt x="5024" y="7093"/>
                    <a:pt x="6611" y="7225"/>
                    <a:pt x="7008" y="6531"/>
                  </a:cubicBezTo>
                  <a:cubicBezTo>
                    <a:pt x="7768" y="5440"/>
                    <a:pt x="6115" y="5737"/>
                    <a:pt x="5553" y="5605"/>
                  </a:cubicBezTo>
                  <a:cubicBezTo>
                    <a:pt x="5599" y="4948"/>
                    <a:pt x="6204" y="4793"/>
                    <a:pt x="6925" y="4793"/>
                  </a:cubicBezTo>
                  <a:cubicBezTo>
                    <a:pt x="7572" y="4793"/>
                    <a:pt x="8313" y="4917"/>
                    <a:pt x="8830" y="4917"/>
                  </a:cubicBezTo>
                  <a:cubicBezTo>
                    <a:pt x="8983" y="4917"/>
                    <a:pt x="9117" y="4907"/>
                    <a:pt x="9222" y="4878"/>
                  </a:cubicBezTo>
                  <a:cubicBezTo>
                    <a:pt x="10115" y="4614"/>
                    <a:pt x="10941" y="3886"/>
                    <a:pt x="11800" y="3490"/>
                  </a:cubicBezTo>
                  <a:cubicBezTo>
                    <a:pt x="13552" y="2763"/>
                    <a:pt x="15304" y="2763"/>
                    <a:pt x="17122" y="2399"/>
                  </a:cubicBezTo>
                  <a:cubicBezTo>
                    <a:pt x="17949" y="2201"/>
                    <a:pt x="18709" y="1771"/>
                    <a:pt x="19601" y="1573"/>
                  </a:cubicBezTo>
                  <a:cubicBezTo>
                    <a:pt x="20361" y="1407"/>
                    <a:pt x="21221" y="1573"/>
                    <a:pt x="21981" y="1275"/>
                  </a:cubicBezTo>
                  <a:cubicBezTo>
                    <a:pt x="22973" y="912"/>
                    <a:pt x="22940" y="284"/>
                    <a:pt x="21882" y="52"/>
                  </a:cubicBezTo>
                  <a:cubicBezTo>
                    <a:pt x="21712" y="14"/>
                    <a:pt x="21534" y="1"/>
                    <a:pt x="21354" y="1"/>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39"/>
            <p:cNvSpPr/>
            <p:nvPr/>
          </p:nvSpPr>
          <p:spPr>
            <a:xfrm>
              <a:off x="2024675" y="948225"/>
              <a:ext cx="574325" cy="186775"/>
            </a:xfrm>
            <a:custGeom>
              <a:rect b="b" l="l" r="r" t="t"/>
              <a:pathLst>
                <a:path extrusionOk="0" fill="none" h="7471" w="22973">
                  <a:moveTo>
                    <a:pt x="20064" y="231"/>
                  </a:moveTo>
                  <a:cubicBezTo>
                    <a:pt x="18477" y="430"/>
                    <a:pt x="17254" y="1058"/>
                    <a:pt x="15602" y="727"/>
                  </a:cubicBezTo>
                  <a:cubicBezTo>
                    <a:pt x="14048" y="496"/>
                    <a:pt x="12561" y="66"/>
                    <a:pt x="11007" y="496"/>
                  </a:cubicBezTo>
                  <a:cubicBezTo>
                    <a:pt x="10115" y="727"/>
                    <a:pt x="8594" y="430"/>
                    <a:pt x="7900" y="793"/>
                  </a:cubicBezTo>
                  <a:cubicBezTo>
                    <a:pt x="6314" y="1653"/>
                    <a:pt x="8726" y="1554"/>
                    <a:pt x="8991" y="1785"/>
                  </a:cubicBezTo>
                  <a:cubicBezTo>
                    <a:pt x="10247" y="2777"/>
                    <a:pt x="7603" y="3768"/>
                    <a:pt x="6909" y="3834"/>
                  </a:cubicBezTo>
                  <a:cubicBezTo>
                    <a:pt x="5785" y="3966"/>
                    <a:pt x="4793" y="3768"/>
                    <a:pt x="4132" y="4760"/>
                  </a:cubicBezTo>
                  <a:cubicBezTo>
                    <a:pt x="3901" y="5057"/>
                    <a:pt x="4198" y="5322"/>
                    <a:pt x="3901" y="5553"/>
                  </a:cubicBezTo>
                  <a:cubicBezTo>
                    <a:pt x="3570" y="5884"/>
                    <a:pt x="2810" y="5619"/>
                    <a:pt x="2446" y="5520"/>
                  </a:cubicBezTo>
                  <a:cubicBezTo>
                    <a:pt x="1752" y="5256"/>
                    <a:pt x="1157" y="4561"/>
                    <a:pt x="562" y="5553"/>
                  </a:cubicBezTo>
                  <a:cubicBezTo>
                    <a:pt x="0" y="6611"/>
                    <a:pt x="926" y="6743"/>
                    <a:pt x="1620" y="6875"/>
                  </a:cubicBezTo>
                  <a:cubicBezTo>
                    <a:pt x="2744" y="7040"/>
                    <a:pt x="3273" y="7470"/>
                    <a:pt x="4363" y="7305"/>
                  </a:cubicBezTo>
                  <a:cubicBezTo>
                    <a:pt x="5024" y="7173"/>
                    <a:pt x="6611" y="7305"/>
                    <a:pt x="7008" y="6611"/>
                  </a:cubicBezTo>
                  <a:cubicBezTo>
                    <a:pt x="7768" y="5520"/>
                    <a:pt x="6115" y="5817"/>
                    <a:pt x="5553" y="5685"/>
                  </a:cubicBezTo>
                  <a:cubicBezTo>
                    <a:pt x="5652" y="4264"/>
                    <a:pt x="8363" y="5189"/>
                    <a:pt x="9222" y="4958"/>
                  </a:cubicBezTo>
                  <a:cubicBezTo>
                    <a:pt x="10115" y="4694"/>
                    <a:pt x="10941" y="3966"/>
                    <a:pt x="11800" y="3570"/>
                  </a:cubicBezTo>
                  <a:cubicBezTo>
                    <a:pt x="13552" y="2843"/>
                    <a:pt x="15304" y="2843"/>
                    <a:pt x="17122" y="2479"/>
                  </a:cubicBezTo>
                  <a:cubicBezTo>
                    <a:pt x="17949" y="2281"/>
                    <a:pt x="18709" y="1851"/>
                    <a:pt x="19601" y="1653"/>
                  </a:cubicBezTo>
                  <a:cubicBezTo>
                    <a:pt x="20361" y="1487"/>
                    <a:pt x="21221" y="1653"/>
                    <a:pt x="21981" y="1355"/>
                  </a:cubicBezTo>
                  <a:cubicBezTo>
                    <a:pt x="22973" y="992"/>
                    <a:pt x="22940" y="364"/>
                    <a:pt x="21882" y="132"/>
                  </a:cubicBezTo>
                  <a:cubicBezTo>
                    <a:pt x="21287" y="0"/>
                    <a:pt x="20593" y="165"/>
                    <a:pt x="20064" y="165"/>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39"/>
            <p:cNvSpPr/>
            <p:nvPr/>
          </p:nvSpPr>
          <p:spPr>
            <a:xfrm>
              <a:off x="1977575" y="1145300"/>
              <a:ext cx="400800" cy="284825"/>
            </a:xfrm>
            <a:custGeom>
              <a:rect b="b" l="l" r="r" t="t"/>
              <a:pathLst>
                <a:path extrusionOk="0" h="11393" w="16032">
                  <a:moveTo>
                    <a:pt x="2576" y="0"/>
                  </a:moveTo>
                  <a:cubicBezTo>
                    <a:pt x="2150" y="0"/>
                    <a:pt x="1776" y="315"/>
                    <a:pt x="1455" y="579"/>
                  </a:cubicBezTo>
                  <a:cubicBezTo>
                    <a:pt x="926" y="942"/>
                    <a:pt x="0" y="1769"/>
                    <a:pt x="0" y="2496"/>
                  </a:cubicBezTo>
                  <a:cubicBezTo>
                    <a:pt x="32" y="3151"/>
                    <a:pt x="459" y="3335"/>
                    <a:pt x="984" y="3335"/>
                  </a:cubicBezTo>
                  <a:cubicBezTo>
                    <a:pt x="1545" y="3335"/>
                    <a:pt x="2218" y="3126"/>
                    <a:pt x="2645" y="3058"/>
                  </a:cubicBezTo>
                  <a:cubicBezTo>
                    <a:pt x="3225" y="2968"/>
                    <a:pt x="3920" y="2872"/>
                    <a:pt x="4611" y="2872"/>
                  </a:cubicBezTo>
                  <a:cubicBezTo>
                    <a:pt x="5454" y="2872"/>
                    <a:pt x="6291" y="3015"/>
                    <a:pt x="6908" y="3487"/>
                  </a:cubicBezTo>
                  <a:cubicBezTo>
                    <a:pt x="7536" y="3983"/>
                    <a:pt x="8363" y="4744"/>
                    <a:pt x="8131" y="5669"/>
                  </a:cubicBezTo>
                  <a:cubicBezTo>
                    <a:pt x="8032" y="6099"/>
                    <a:pt x="7206" y="7586"/>
                    <a:pt x="6842" y="7751"/>
                  </a:cubicBezTo>
                  <a:cubicBezTo>
                    <a:pt x="6669" y="7832"/>
                    <a:pt x="6479" y="7862"/>
                    <a:pt x="6278" y="7862"/>
                  </a:cubicBezTo>
                  <a:cubicBezTo>
                    <a:pt x="5630" y="7862"/>
                    <a:pt x="4874" y="7543"/>
                    <a:pt x="4241" y="7543"/>
                  </a:cubicBezTo>
                  <a:cubicBezTo>
                    <a:pt x="4021" y="7543"/>
                    <a:pt x="3816" y="7581"/>
                    <a:pt x="3636" y="7685"/>
                  </a:cubicBezTo>
                  <a:cubicBezTo>
                    <a:pt x="2347" y="8446"/>
                    <a:pt x="4396" y="8743"/>
                    <a:pt x="4991" y="8743"/>
                  </a:cubicBezTo>
                  <a:cubicBezTo>
                    <a:pt x="6314" y="8809"/>
                    <a:pt x="6743" y="9007"/>
                    <a:pt x="7371" y="10164"/>
                  </a:cubicBezTo>
                  <a:cubicBezTo>
                    <a:pt x="7669" y="10792"/>
                    <a:pt x="7570" y="11024"/>
                    <a:pt x="8363" y="11288"/>
                  </a:cubicBezTo>
                  <a:cubicBezTo>
                    <a:pt x="8503" y="11328"/>
                    <a:pt x="8827" y="11393"/>
                    <a:pt x="9096" y="11393"/>
                  </a:cubicBezTo>
                  <a:cubicBezTo>
                    <a:pt x="9270" y="11393"/>
                    <a:pt x="9422" y="11366"/>
                    <a:pt x="9487" y="11288"/>
                  </a:cubicBezTo>
                  <a:cubicBezTo>
                    <a:pt x="10057" y="10777"/>
                    <a:pt x="8717" y="9393"/>
                    <a:pt x="9709" y="9393"/>
                  </a:cubicBezTo>
                  <a:cubicBezTo>
                    <a:pt x="9808" y="9393"/>
                    <a:pt x="9931" y="9407"/>
                    <a:pt x="10082" y="9437"/>
                  </a:cubicBezTo>
                  <a:cubicBezTo>
                    <a:pt x="10592" y="9486"/>
                    <a:pt x="11013" y="10089"/>
                    <a:pt x="11516" y="10089"/>
                  </a:cubicBezTo>
                  <a:cubicBezTo>
                    <a:pt x="11697" y="10089"/>
                    <a:pt x="11888" y="10011"/>
                    <a:pt x="12098" y="9801"/>
                  </a:cubicBezTo>
                  <a:cubicBezTo>
                    <a:pt x="13354" y="8677"/>
                    <a:pt x="11106" y="8082"/>
                    <a:pt x="11305" y="7156"/>
                  </a:cubicBezTo>
                  <a:cubicBezTo>
                    <a:pt x="11386" y="6736"/>
                    <a:pt x="11649" y="6588"/>
                    <a:pt x="11971" y="6588"/>
                  </a:cubicBezTo>
                  <a:cubicBezTo>
                    <a:pt x="12561" y="6588"/>
                    <a:pt x="13350" y="7086"/>
                    <a:pt x="13585" y="7322"/>
                  </a:cubicBezTo>
                  <a:cubicBezTo>
                    <a:pt x="13931" y="7646"/>
                    <a:pt x="14051" y="7942"/>
                    <a:pt x="14332" y="7942"/>
                  </a:cubicBezTo>
                  <a:cubicBezTo>
                    <a:pt x="14481" y="7942"/>
                    <a:pt x="14676" y="7858"/>
                    <a:pt x="14974" y="7652"/>
                  </a:cubicBezTo>
                  <a:cubicBezTo>
                    <a:pt x="15436" y="7322"/>
                    <a:pt x="16031" y="6462"/>
                    <a:pt x="15932" y="5768"/>
                  </a:cubicBezTo>
                  <a:cubicBezTo>
                    <a:pt x="15668" y="4843"/>
                    <a:pt x="14907" y="5041"/>
                    <a:pt x="14279" y="4843"/>
                  </a:cubicBezTo>
                  <a:cubicBezTo>
                    <a:pt x="12164" y="4347"/>
                    <a:pt x="14643" y="3124"/>
                    <a:pt x="13156" y="1868"/>
                  </a:cubicBezTo>
                  <a:cubicBezTo>
                    <a:pt x="12816" y="1601"/>
                    <a:pt x="11375" y="1175"/>
                    <a:pt x="10513" y="1175"/>
                  </a:cubicBezTo>
                  <a:cubicBezTo>
                    <a:pt x="10199" y="1175"/>
                    <a:pt x="9963" y="1231"/>
                    <a:pt x="9883" y="1372"/>
                  </a:cubicBezTo>
                  <a:lnTo>
                    <a:pt x="9850" y="1405"/>
                  </a:lnTo>
                  <a:cubicBezTo>
                    <a:pt x="9410" y="1405"/>
                    <a:pt x="8881" y="1479"/>
                    <a:pt x="8401" y="1479"/>
                  </a:cubicBezTo>
                  <a:cubicBezTo>
                    <a:pt x="8161" y="1479"/>
                    <a:pt x="7933" y="1460"/>
                    <a:pt x="7735" y="1405"/>
                  </a:cubicBezTo>
                  <a:cubicBezTo>
                    <a:pt x="7206" y="1273"/>
                    <a:pt x="7041" y="843"/>
                    <a:pt x="6611" y="579"/>
                  </a:cubicBezTo>
                  <a:cubicBezTo>
                    <a:pt x="6301" y="393"/>
                    <a:pt x="6033" y="314"/>
                    <a:pt x="5777" y="314"/>
                  </a:cubicBezTo>
                  <a:cubicBezTo>
                    <a:pt x="5351" y="314"/>
                    <a:pt x="4958" y="533"/>
                    <a:pt x="4462" y="843"/>
                  </a:cubicBezTo>
                  <a:cubicBezTo>
                    <a:pt x="4244" y="999"/>
                    <a:pt x="3760" y="1510"/>
                    <a:pt x="3400" y="1510"/>
                  </a:cubicBezTo>
                  <a:cubicBezTo>
                    <a:pt x="3379" y="1510"/>
                    <a:pt x="3359" y="1508"/>
                    <a:pt x="3339" y="1504"/>
                  </a:cubicBezTo>
                  <a:cubicBezTo>
                    <a:pt x="2711" y="1339"/>
                    <a:pt x="3339" y="1008"/>
                    <a:pt x="3273" y="645"/>
                  </a:cubicBezTo>
                  <a:cubicBezTo>
                    <a:pt x="3107" y="149"/>
                    <a:pt x="3405" y="149"/>
                    <a:pt x="2744" y="17"/>
                  </a:cubicBezTo>
                  <a:cubicBezTo>
                    <a:pt x="2687" y="5"/>
                    <a:pt x="2631" y="0"/>
                    <a:pt x="2576" y="0"/>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39"/>
            <p:cNvSpPr/>
            <p:nvPr/>
          </p:nvSpPr>
          <p:spPr>
            <a:xfrm>
              <a:off x="1977575" y="1143225"/>
              <a:ext cx="400800" cy="289250"/>
            </a:xfrm>
            <a:custGeom>
              <a:rect b="b" l="l" r="r" t="t"/>
              <a:pathLst>
                <a:path extrusionOk="0" fill="none" h="11570" w="16032">
                  <a:moveTo>
                    <a:pt x="9850" y="1488"/>
                  </a:moveTo>
                  <a:cubicBezTo>
                    <a:pt x="9189" y="1488"/>
                    <a:pt x="8330" y="1653"/>
                    <a:pt x="7735" y="1488"/>
                  </a:cubicBezTo>
                  <a:cubicBezTo>
                    <a:pt x="7206" y="1356"/>
                    <a:pt x="7041" y="926"/>
                    <a:pt x="6611" y="662"/>
                  </a:cubicBezTo>
                  <a:cubicBezTo>
                    <a:pt x="5785" y="166"/>
                    <a:pt x="5256" y="430"/>
                    <a:pt x="4462" y="926"/>
                  </a:cubicBezTo>
                  <a:cubicBezTo>
                    <a:pt x="4231" y="1091"/>
                    <a:pt x="3702" y="1653"/>
                    <a:pt x="3339" y="1587"/>
                  </a:cubicBezTo>
                  <a:cubicBezTo>
                    <a:pt x="2711" y="1422"/>
                    <a:pt x="3339" y="1091"/>
                    <a:pt x="3273" y="728"/>
                  </a:cubicBezTo>
                  <a:cubicBezTo>
                    <a:pt x="3107" y="232"/>
                    <a:pt x="3405" y="232"/>
                    <a:pt x="2744" y="100"/>
                  </a:cubicBezTo>
                  <a:cubicBezTo>
                    <a:pt x="2248" y="1"/>
                    <a:pt x="1818" y="364"/>
                    <a:pt x="1455" y="662"/>
                  </a:cubicBezTo>
                  <a:cubicBezTo>
                    <a:pt x="926" y="1025"/>
                    <a:pt x="0" y="1852"/>
                    <a:pt x="0" y="2579"/>
                  </a:cubicBezTo>
                  <a:cubicBezTo>
                    <a:pt x="66" y="3934"/>
                    <a:pt x="1818" y="3273"/>
                    <a:pt x="2645" y="3141"/>
                  </a:cubicBezTo>
                  <a:cubicBezTo>
                    <a:pt x="3934" y="2942"/>
                    <a:pt x="5785" y="2711"/>
                    <a:pt x="6908" y="3570"/>
                  </a:cubicBezTo>
                  <a:cubicBezTo>
                    <a:pt x="7536" y="4066"/>
                    <a:pt x="8363" y="4827"/>
                    <a:pt x="8131" y="5752"/>
                  </a:cubicBezTo>
                  <a:cubicBezTo>
                    <a:pt x="8032" y="6182"/>
                    <a:pt x="7206" y="7669"/>
                    <a:pt x="6842" y="7834"/>
                  </a:cubicBezTo>
                  <a:cubicBezTo>
                    <a:pt x="5917" y="8264"/>
                    <a:pt x="4496" y="7272"/>
                    <a:pt x="3636" y="7768"/>
                  </a:cubicBezTo>
                  <a:cubicBezTo>
                    <a:pt x="2347" y="8529"/>
                    <a:pt x="4396" y="8826"/>
                    <a:pt x="4991" y="8826"/>
                  </a:cubicBezTo>
                  <a:cubicBezTo>
                    <a:pt x="6314" y="8892"/>
                    <a:pt x="6743" y="9090"/>
                    <a:pt x="7371" y="10247"/>
                  </a:cubicBezTo>
                  <a:cubicBezTo>
                    <a:pt x="7669" y="10875"/>
                    <a:pt x="7570" y="11107"/>
                    <a:pt x="8363" y="11371"/>
                  </a:cubicBezTo>
                  <a:cubicBezTo>
                    <a:pt x="8594" y="11437"/>
                    <a:pt x="9321" y="11569"/>
                    <a:pt x="9487" y="11371"/>
                  </a:cubicBezTo>
                  <a:cubicBezTo>
                    <a:pt x="10115" y="10809"/>
                    <a:pt x="8429" y="9190"/>
                    <a:pt x="10082" y="9520"/>
                  </a:cubicBezTo>
                  <a:cubicBezTo>
                    <a:pt x="10776" y="9586"/>
                    <a:pt x="11305" y="10677"/>
                    <a:pt x="12098" y="9884"/>
                  </a:cubicBezTo>
                  <a:cubicBezTo>
                    <a:pt x="13354" y="8760"/>
                    <a:pt x="11106" y="8165"/>
                    <a:pt x="11305" y="7239"/>
                  </a:cubicBezTo>
                  <a:cubicBezTo>
                    <a:pt x="11536" y="6050"/>
                    <a:pt x="13222" y="7041"/>
                    <a:pt x="13585" y="7405"/>
                  </a:cubicBezTo>
                  <a:cubicBezTo>
                    <a:pt x="14114" y="7901"/>
                    <a:pt x="14114" y="8330"/>
                    <a:pt x="14974" y="7735"/>
                  </a:cubicBezTo>
                  <a:cubicBezTo>
                    <a:pt x="15436" y="7405"/>
                    <a:pt x="16031" y="6545"/>
                    <a:pt x="15932" y="5851"/>
                  </a:cubicBezTo>
                  <a:cubicBezTo>
                    <a:pt x="15668" y="4926"/>
                    <a:pt x="14907" y="5124"/>
                    <a:pt x="14279" y="4926"/>
                  </a:cubicBezTo>
                  <a:cubicBezTo>
                    <a:pt x="12164" y="4430"/>
                    <a:pt x="14643" y="3207"/>
                    <a:pt x="13156" y="1951"/>
                  </a:cubicBezTo>
                  <a:cubicBezTo>
                    <a:pt x="12693" y="1587"/>
                    <a:pt x="10181" y="926"/>
                    <a:pt x="9883" y="1455"/>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39"/>
            <p:cNvSpPr/>
            <p:nvPr/>
          </p:nvSpPr>
          <p:spPr>
            <a:xfrm>
              <a:off x="2053700" y="981750"/>
              <a:ext cx="162675" cy="50650"/>
            </a:xfrm>
            <a:custGeom>
              <a:rect b="b" l="l" r="r" t="t"/>
              <a:pathLst>
                <a:path extrusionOk="0" h="2026" w="6507">
                  <a:moveTo>
                    <a:pt x="4507" y="1"/>
                  </a:moveTo>
                  <a:cubicBezTo>
                    <a:pt x="4408" y="1"/>
                    <a:pt x="4324" y="25"/>
                    <a:pt x="4260" y="80"/>
                  </a:cubicBezTo>
                  <a:lnTo>
                    <a:pt x="4227" y="80"/>
                  </a:lnTo>
                  <a:cubicBezTo>
                    <a:pt x="3632" y="213"/>
                    <a:pt x="3335" y="576"/>
                    <a:pt x="2872" y="774"/>
                  </a:cubicBezTo>
                  <a:cubicBezTo>
                    <a:pt x="2754" y="823"/>
                    <a:pt x="2608" y="838"/>
                    <a:pt x="2453" y="838"/>
                  </a:cubicBezTo>
                  <a:cubicBezTo>
                    <a:pt x="2238" y="838"/>
                    <a:pt x="2006" y="811"/>
                    <a:pt x="1808" y="811"/>
                  </a:cubicBezTo>
                  <a:cubicBezTo>
                    <a:pt x="1664" y="811"/>
                    <a:pt x="1539" y="825"/>
                    <a:pt x="1451" y="874"/>
                  </a:cubicBezTo>
                  <a:cubicBezTo>
                    <a:pt x="1" y="1670"/>
                    <a:pt x="1827" y="2025"/>
                    <a:pt x="2787" y="2025"/>
                  </a:cubicBezTo>
                  <a:cubicBezTo>
                    <a:pt x="2943" y="2025"/>
                    <a:pt x="3077" y="2016"/>
                    <a:pt x="3169" y="1997"/>
                  </a:cubicBezTo>
                  <a:cubicBezTo>
                    <a:pt x="3271" y="1985"/>
                    <a:pt x="3438" y="1982"/>
                    <a:pt x="3645" y="1982"/>
                  </a:cubicBezTo>
                  <a:cubicBezTo>
                    <a:pt x="3828" y="1982"/>
                    <a:pt x="4041" y="1984"/>
                    <a:pt x="4265" y="1984"/>
                  </a:cubicBezTo>
                  <a:cubicBezTo>
                    <a:pt x="5115" y="1984"/>
                    <a:pt x="6128" y="1951"/>
                    <a:pt x="6276" y="1634"/>
                  </a:cubicBezTo>
                  <a:cubicBezTo>
                    <a:pt x="6507" y="1144"/>
                    <a:pt x="5180" y="1"/>
                    <a:pt x="4507" y="1"/>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39"/>
            <p:cNvSpPr/>
            <p:nvPr/>
          </p:nvSpPr>
          <p:spPr>
            <a:xfrm>
              <a:off x="2047800" y="973000"/>
              <a:ext cx="169425" cy="62000"/>
            </a:xfrm>
            <a:custGeom>
              <a:rect b="b" l="l" r="r" t="t"/>
              <a:pathLst>
                <a:path extrusionOk="0" fill="none" h="2480" w="6777">
                  <a:moveTo>
                    <a:pt x="4463" y="430"/>
                  </a:moveTo>
                  <a:cubicBezTo>
                    <a:pt x="3868" y="563"/>
                    <a:pt x="3571" y="926"/>
                    <a:pt x="3108" y="1124"/>
                  </a:cubicBezTo>
                  <a:cubicBezTo>
                    <a:pt x="2711" y="1290"/>
                    <a:pt x="1984" y="1058"/>
                    <a:pt x="1687" y="1224"/>
                  </a:cubicBezTo>
                  <a:cubicBezTo>
                    <a:pt x="1" y="2149"/>
                    <a:pt x="2744" y="2480"/>
                    <a:pt x="3405" y="2347"/>
                  </a:cubicBezTo>
                  <a:cubicBezTo>
                    <a:pt x="3934" y="2281"/>
                    <a:pt x="6281" y="2480"/>
                    <a:pt x="6512" y="1984"/>
                  </a:cubicBezTo>
                  <a:cubicBezTo>
                    <a:pt x="6777" y="1422"/>
                    <a:pt x="4992" y="1"/>
                    <a:pt x="4496" y="430"/>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39"/>
            <p:cNvSpPr/>
            <p:nvPr/>
          </p:nvSpPr>
          <p:spPr>
            <a:xfrm>
              <a:off x="1890725" y="1330950"/>
              <a:ext cx="92075" cy="63000"/>
            </a:xfrm>
            <a:custGeom>
              <a:rect b="b" l="l" r="r" t="t"/>
              <a:pathLst>
                <a:path extrusionOk="0" h="2520" w="3683">
                  <a:moveTo>
                    <a:pt x="2157" y="1"/>
                  </a:moveTo>
                  <a:cubicBezTo>
                    <a:pt x="2051" y="1"/>
                    <a:pt x="1949" y="30"/>
                    <a:pt x="1855" y="94"/>
                  </a:cubicBezTo>
                  <a:lnTo>
                    <a:pt x="1788" y="160"/>
                  </a:lnTo>
                  <a:cubicBezTo>
                    <a:pt x="1127" y="160"/>
                    <a:pt x="1194" y="524"/>
                    <a:pt x="896" y="821"/>
                  </a:cubicBezTo>
                  <a:cubicBezTo>
                    <a:pt x="863" y="953"/>
                    <a:pt x="136" y="1780"/>
                    <a:pt x="136" y="1813"/>
                  </a:cubicBezTo>
                  <a:cubicBezTo>
                    <a:pt x="0" y="2356"/>
                    <a:pt x="154" y="2520"/>
                    <a:pt x="420" y="2520"/>
                  </a:cubicBezTo>
                  <a:cubicBezTo>
                    <a:pt x="801" y="2520"/>
                    <a:pt x="1411" y="2182"/>
                    <a:pt x="1722" y="2143"/>
                  </a:cubicBezTo>
                  <a:cubicBezTo>
                    <a:pt x="1748" y="2141"/>
                    <a:pt x="1774" y="2140"/>
                    <a:pt x="1801" y="2140"/>
                  </a:cubicBezTo>
                  <a:cubicBezTo>
                    <a:pt x="2159" y="2140"/>
                    <a:pt x="2676" y="2341"/>
                    <a:pt x="3068" y="2341"/>
                  </a:cubicBezTo>
                  <a:cubicBezTo>
                    <a:pt x="3429" y="2341"/>
                    <a:pt x="3683" y="2170"/>
                    <a:pt x="3606" y="1515"/>
                  </a:cubicBezTo>
                  <a:cubicBezTo>
                    <a:pt x="3494" y="925"/>
                    <a:pt x="2761" y="1"/>
                    <a:pt x="2157" y="1"/>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39"/>
            <p:cNvSpPr/>
            <p:nvPr/>
          </p:nvSpPr>
          <p:spPr>
            <a:xfrm>
              <a:off x="1885850" y="1322550"/>
              <a:ext cx="99175" cy="86775"/>
            </a:xfrm>
            <a:custGeom>
              <a:rect b="b" l="l" r="r" t="t"/>
              <a:pathLst>
                <a:path extrusionOk="0" fill="none" h="3471" w="3967">
                  <a:moveTo>
                    <a:pt x="1983" y="496"/>
                  </a:moveTo>
                  <a:cubicBezTo>
                    <a:pt x="1322" y="496"/>
                    <a:pt x="1389" y="860"/>
                    <a:pt x="1091" y="1157"/>
                  </a:cubicBezTo>
                  <a:cubicBezTo>
                    <a:pt x="1058" y="1289"/>
                    <a:pt x="331" y="2116"/>
                    <a:pt x="331" y="2149"/>
                  </a:cubicBezTo>
                  <a:cubicBezTo>
                    <a:pt x="0" y="3471"/>
                    <a:pt x="1389" y="2545"/>
                    <a:pt x="1917" y="2479"/>
                  </a:cubicBezTo>
                  <a:cubicBezTo>
                    <a:pt x="2578" y="2413"/>
                    <a:pt x="3967" y="3273"/>
                    <a:pt x="3801" y="1851"/>
                  </a:cubicBezTo>
                  <a:cubicBezTo>
                    <a:pt x="3669" y="1157"/>
                    <a:pt x="2678" y="0"/>
                    <a:pt x="2050" y="430"/>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39"/>
            <p:cNvSpPr/>
            <p:nvPr/>
          </p:nvSpPr>
          <p:spPr>
            <a:xfrm>
              <a:off x="1595125" y="1074925"/>
              <a:ext cx="239500" cy="52750"/>
            </a:xfrm>
            <a:custGeom>
              <a:rect b="b" l="l" r="r" t="t"/>
              <a:pathLst>
                <a:path extrusionOk="0" h="2110" w="9580">
                  <a:moveTo>
                    <a:pt x="3823" y="0"/>
                  </a:moveTo>
                  <a:cubicBezTo>
                    <a:pt x="2348" y="0"/>
                    <a:pt x="0" y="1299"/>
                    <a:pt x="1614" y="1873"/>
                  </a:cubicBezTo>
                  <a:cubicBezTo>
                    <a:pt x="1815" y="1938"/>
                    <a:pt x="2031" y="1962"/>
                    <a:pt x="2256" y="1962"/>
                  </a:cubicBezTo>
                  <a:cubicBezTo>
                    <a:pt x="2903" y="1962"/>
                    <a:pt x="3626" y="1764"/>
                    <a:pt x="4313" y="1764"/>
                  </a:cubicBezTo>
                  <a:cubicBezTo>
                    <a:pt x="4485" y="1764"/>
                    <a:pt x="4655" y="1776"/>
                    <a:pt x="4820" y="1807"/>
                  </a:cubicBezTo>
                  <a:cubicBezTo>
                    <a:pt x="5388" y="1931"/>
                    <a:pt x="5771" y="2109"/>
                    <a:pt x="6259" y="2109"/>
                  </a:cubicBezTo>
                  <a:cubicBezTo>
                    <a:pt x="6425" y="2109"/>
                    <a:pt x="6603" y="2089"/>
                    <a:pt x="6803" y="2039"/>
                  </a:cubicBezTo>
                  <a:cubicBezTo>
                    <a:pt x="7167" y="1972"/>
                    <a:pt x="8687" y="1873"/>
                    <a:pt x="8919" y="1609"/>
                  </a:cubicBezTo>
                  <a:cubicBezTo>
                    <a:pt x="9580" y="915"/>
                    <a:pt x="8522" y="551"/>
                    <a:pt x="7993" y="551"/>
                  </a:cubicBezTo>
                  <a:lnTo>
                    <a:pt x="8093" y="551"/>
                  </a:lnTo>
                  <a:cubicBezTo>
                    <a:pt x="7947" y="515"/>
                    <a:pt x="7818" y="499"/>
                    <a:pt x="7702" y="499"/>
                  </a:cubicBezTo>
                  <a:cubicBezTo>
                    <a:pt x="7081" y="499"/>
                    <a:pt x="6816" y="956"/>
                    <a:pt x="6175" y="1179"/>
                  </a:cubicBezTo>
                  <a:cubicBezTo>
                    <a:pt x="6015" y="1222"/>
                    <a:pt x="5882" y="1240"/>
                    <a:pt x="5769" y="1240"/>
                  </a:cubicBezTo>
                  <a:cubicBezTo>
                    <a:pt x="5091" y="1240"/>
                    <a:pt x="5156" y="556"/>
                    <a:pt x="4589" y="188"/>
                  </a:cubicBezTo>
                  <a:cubicBezTo>
                    <a:pt x="4401" y="56"/>
                    <a:pt x="4131" y="0"/>
                    <a:pt x="3823" y="0"/>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39"/>
            <p:cNvSpPr/>
            <p:nvPr/>
          </p:nvSpPr>
          <p:spPr>
            <a:xfrm>
              <a:off x="1586700" y="1060600"/>
              <a:ext cx="247925" cy="70250"/>
            </a:xfrm>
            <a:custGeom>
              <a:rect b="b" l="l" r="r" t="t"/>
              <a:pathLst>
                <a:path extrusionOk="0" fill="none" h="2810" w="9917">
                  <a:moveTo>
                    <a:pt x="8430" y="1124"/>
                  </a:moveTo>
                  <a:cubicBezTo>
                    <a:pt x="7504" y="893"/>
                    <a:pt x="7273" y="1488"/>
                    <a:pt x="6512" y="1752"/>
                  </a:cubicBezTo>
                  <a:cubicBezTo>
                    <a:pt x="5389" y="2050"/>
                    <a:pt x="5587" y="1190"/>
                    <a:pt x="4926" y="761"/>
                  </a:cubicBezTo>
                  <a:cubicBezTo>
                    <a:pt x="3835" y="0"/>
                    <a:pt x="1" y="1752"/>
                    <a:pt x="1951" y="2446"/>
                  </a:cubicBezTo>
                  <a:cubicBezTo>
                    <a:pt x="2876" y="2744"/>
                    <a:pt x="4099" y="2182"/>
                    <a:pt x="5157" y="2380"/>
                  </a:cubicBezTo>
                  <a:cubicBezTo>
                    <a:pt x="5917" y="2545"/>
                    <a:pt x="6347" y="2810"/>
                    <a:pt x="7140" y="2612"/>
                  </a:cubicBezTo>
                  <a:cubicBezTo>
                    <a:pt x="7504" y="2545"/>
                    <a:pt x="9024" y="2446"/>
                    <a:pt x="9256" y="2182"/>
                  </a:cubicBezTo>
                  <a:cubicBezTo>
                    <a:pt x="9917" y="1488"/>
                    <a:pt x="8859" y="1124"/>
                    <a:pt x="8330" y="1124"/>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39"/>
            <p:cNvSpPr/>
            <p:nvPr/>
          </p:nvSpPr>
          <p:spPr>
            <a:xfrm>
              <a:off x="1860225" y="1071350"/>
              <a:ext cx="88450" cy="43875"/>
            </a:xfrm>
            <a:custGeom>
              <a:rect b="b" l="l" r="r" t="t"/>
              <a:pathLst>
                <a:path extrusionOk="0" h="1755" w="3538">
                  <a:moveTo>
                    <a:pt x="3475" y="738"/>
                  </a:moveTo>
                  <a:cubicBezTo>
                    <a:pt x="3474" y="745"/>
                    <a:pt x="3472" y="753"/>
                    <a:pt x="3471" y="760"/>
                  </a:cubicBezTo>
                  <a:cubicBezTo>
                    <a:pt x="3475" y="748"/>
                    <a:pt x="3476" y="740"/>
                    <a:pt x="3475" y="738"/>
                  </a:cubicBezTo>
                  <a:close/>
                  <a:moveTo>
                    <a:pt x="3008" y="1554"/>
                  </a:moveTo>
                  <a:cubicBezTo>
                    <a:pt x="3002" y="1557"/>
                    <a:pt x="2996" y="1560"/>
                    <a:pt x="2990" y="1563"/>
                  </a:cubicBezTo>
                  <a:lnTo>
                    <a:pt x="2990" y="1563"/>
                  </a:lnTo>
                  <a:cubicBezTo>
                    <a:pt x="2995" y="1562"/>
                    <a:pt x="3001" y="1559"/>
                    <a:pt x="3008" y="1554"/>
                  </a:cubicBezTo>
                  <a:close/>
                  <a:moveTo>
                    <a:pt x="2942" y="0"/>
                  </a:moveTo>
                  <a:lnTo>
                    <a:pt x="3174" y="132"/>
                  </a:lnTo>
                  <a:cubicBezTo>
                    <a:pt x="2182" y="132"/>
                    <a:pt x="2182" y="198"/>
                    <a:pt x="1422" y="694"/>
                  </a:cubicBezTo>
                  <a:cubicBezTo>
                    <a:pt x="794" y="1058"/>
                    <a:pt x="1" y="1256"/>
                    <a:pt x="1058" y="1686"/>
                  </a:cubicBezTo>
                  <a:cubicBezTo>
                    <a:pt x="1211" y="1733"/>
                    <a:pt x="1454" y="1755"/>
                    <a:pt x="1721" y="1755"/>
                  </a:cubicBezTo>
                  <a:cubicBezTo>
                    <a:pt x="2196" y="1755"/>
                    <a:pt x="2744" y="1685"/>
                    <a:pt x="2990" y="1563"/>
                  </a:cubicBezTo>
                  <a:lnTo>
                    <a:pt x="2990" y="1563"/>
                  </a:lnTo>
                  <a:cubicBezTo>
                    <a:pt x="2987" y="1564"/>
                    <a:pt x="2985" y="1564"/>
                    <a:pt x="2984" y="1564"/>
                  </a:cubicBezTo>
                  <a:cubicBezTo>
                    <a:pt x="2897" y="1564"/>
                    <a:pt x="3428" y="737"/>
                    <a:pt x="3473" y="737"/>
                  </a:cubicBezTo>
                  <a:cubicBezTo>
                    <a:pt x="3473" y="737"/>
                    <a:pt x="3474" y="737"/>
                    <a:pt x="3475" y="738"/>
                  </a:cubicBezTo>
                  <a:lnTo>
                    <a:pt x="3475" y="738"/>
                  </a:lnTo>
                  <a:cubicBezTo>
                    <a:pt x="3537" y="319"/>
                    <a:pt x="3527" y="0"/>
                    <a:pt x="2942" y="0"/>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39"/>
            <p:cNvSpPr/>
            <p:nvPr/>
          </p:nvSpPr>
          <p:spPr>
            <a:xfrm>
              <a:off x="1860225" y="1071350"/>
              <a:ext cx="88450" cy="45450"/>
            </a:xfrm>
            <a:custGeom>
              <a:rect b="b" l="l" r="r" t="t"/>
              <a:pathLst>
                <a:path extrusionOk="0" fill="none" h="1818" w="3538">
                  <a:moveTo>
                    <a:pt x="3174" y="132"/>
                  </a:moveTo>
                  <a:cubicBezTo>
                    <a:pt x="2182" y="132"/>
                    <a:pt x="2182" y="198"/>
                    <a:pt x="1422" y="694"/>
                  </a:cubicBezTo>
                  <a:cubicBezTo>
                    <a:pt x="794" y="1058"/>
                    <a:pt x="1" y="1256"/>
                    <a:pt x="1058" y="1686"/>
                  </a:cubicBezTo>
                  <a:cubicBezTo>
                    <a:pt x="1488" y="1818"/>
                    <a:pt x="2645" y="1752"/>
                    <a:pt x="3008" y="1554"/>
                  </a:cubicBezTo>
                  <a:cubicBezTo>
                    <a:pt x="2810" y="1686"/>
                    <a:pt x="3537" y="562"/>
                    <a:pt x="3471" y="760"/>
                  </a:cubicBezTo>
                  <a:cubicBezTo>
                    <a:pt x="3537" y="331"/>
                    <a:pt x="3537" y="0"/>
                    <a:pt x="2942" y="0"/>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39"/>
            <p:cNvSpPr/>
            <p:nvPr/>
          </p:nvSpPr>
          <p:spPr>
            <a:xfrm>
              <a:off x="1784200" y="1132875"/>
              <a:ext cx="108275" cy="68875"/>
            </a:xfrm>
            <a:custGeom>
              <a:rect b="b" l="l" r="r" t="t"/>
              <a:pathLst>
                <a:path extrusionOk="0" h="2755" w="4331">
                  <a:moveTo>
                    <a:pt x="2917" y="1"/>
                  </a:moveTo>
                  <a:cubicBezTo>
                    <a:pt x="2177" y="1"/>
                    <a:pt x="1920" y="612"/>
                    <a:pt x="1191" y="977"/>
                  </a:cubicBezTo>
                  <a:cubicBezTo>
                    <a:pt x="1075" y="1018"/>
                    <a:pt x="961" y="1026"/>
                    <a:pt x="853" y="1026"/>
                  </a:cubicBezTo>
                  <a:cubicBezTo>
                    <a:pt x="781" y="1026"/>
                    <a:pt x="712" y="1023"/>
                    <a:pt x="646" y="1023"/>
                  </a:cubicBezTo>
                  <a:cubicBezTo>
                    <a:pt x="416" y="1023"/>
                    <a:pt x="229" y="1067"/>
                    <a:pt x="133" y="1472"/>
                  </a:cubicBezTo>
                  <a:cubicBezTo>
                    <a:pt x="1" y="2001"/>
                    <a:pt x="496" y="2133"/>
                    <a:pt x="827" y="2398"/>
                  </a:cubicBezTo>
                  <a:cubicBezTo>
                    <a:pt x="1168" y="2653"/>
                    <a:pt x="1398" y="2755"/>
                    <a:pt x="1588" y="2755"/>
                  </a:cubicBezTo>
                  <a:cubicBezTo>
                    <a:pt x="1987" y="2755"/>
                    <a:pt x="2204" y="2306"/>
                    <a:pt x="2876" y="1902"/>
                  </a:cubicBezTo>
                  <a:cubicBezTo>
                    <a:pt x="3240" y="1704"/>
                    <a:pt x="3637" y="1836"/>
                    <a:pt x="3934" y="1505"/>
                  </a:cubicBezTo>
                  <a:cubicBezTo>
                    <a:pt x="4298" y="1142"/>
                    <a:pt x="4331" y="481"/>
                    <a:pt x="3802" y="282"/>
                  </a:cubicBezTo>
                  <a:lnTo>
                    <a:pt x="3637" y="150"/>
                  </a:lnTo>
                  <a:cubicBezTo>
                    <a:pt x="3349" y="45"/>
                    <a:pt x="3116" y="1"/>
                    <a:pt x="2917" y="1"/>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39"/>
            <p:cNvSpPr/>
            <p:nvPr/>
          </p:nvSpPr>
          <p:spPr>
            <a:xfrm>
              <a:off x="1784200" y="1124225"/>
              <a:ext cx="108275" cy="88450"/>
            </a:xfrm>
            <a:custGeom>
              <a:rect b="b" l="l" r="r" t="t"/>
              <a:pathLst>
                <a:path extrusionOk="0" fill="none" h="3538" w="4331">
                  <a:moveTo>
                    <a:pt x="3637" y="496"/>
                  </a:moveTo>
                  <a:cubicBezTo>
                    <a:pt x="2281" y="0"/>
                    <a:pt x="2116" y="860"/>
                    <a:pt x="1191" y="1323"/>
                  </a:cubicBezTo>
                  <a:cubicBezTo>
                    <a:pt x="728" y="1488"/>
                    <a:pt x="298" y="1124"/>
                    <a:pt x="133" y="1818"/>
                  </a:cubicBezTo>
                  <a:cubicBezTo>
                    <a:pt x="1" y="2347"/>
                    <a:pt x="496" y="2479"/>
                    <a:pt x="827" y="2744"/>
                  </a:cubicBezTo>
                  <a:cubicBezTo>
                    <a:pt x="1885" y="3537"/>
                    <a:pt x="1885" y="2843"/>
                    <a:pt x="2876" y="2248"/>
                  </a:cubicBezTo>
                  <a:cubicBezTo>
                    <a:pt x="3240" y="2050"/>
                    <a:pt x="3637" y="2182"/>
                    <a:pt x="3934" y="1851"/>
                  </a:cubicBezTo>
                  <a:cubicBezTo>
                    <a:pt x="4298" y="1488"/>
                    <a:pt x="4331" y="827"/>
                    <a:pt x="3802" y="628"/>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39"/>
            <p:cNvSpPr/>
            <p:nvPr/>
          </p:nvSpPr>
          <p:spPr>
            <a:xfrm>
              <a:off x="1913125" y="1015775"/>
              <a:ext cx="76025" cy="38125"/>
            </a:xfrm>
            <a:custGeom>
              <a:rect b="b" l="l" r="r" t="t"/>
              <a:pathLst>
                <a:path extrusionOk="0" h="1525" w="3041">
                  <a:moveTo>
                    <a:pt x="814" y="1"/>
                  </a:moveTo>
                  <a:cubicBezTo>
                    <a:pt x="647" y="1"/>
                    <a:pt x="517" y="20"/>
                    <a:pt x="463" y="75"/>
                  </a:cubicBezTo>
                  <a:cubicBezTo>
                    <a:pt x="0" y="438"/>
                    <a:pt x="760" y="1298"/>
                    <a:pt x="1124" y="1430"/>
                  </a:cubicBezTo>
                  <a:cubicBezTo>
                    <a:pt x="1232" y="1495"/>
                    <a:pt x="1400" y="1524"/>
                    <a:pt x="1587" y="1524"/>
                  </a:cubicBezTo>
                  <a:cubicBezTo>
                    <a:pt x="1974" y="1524"/>
                    <a:pt x="2444" y="1399"/>
                    <a:pt x="2644" y="1198"/>
                  </a:cubicBezTo>
                  <a:cubicBezTo>
                    <a:pt x="3041" y="736"/>
                    <a:pt x="3041" y="75"/>
                    <a:pt x="2347" y="75"/>
                  </a:cubicBezTo>
                  <a:lnTo>
                    <a:pt x="2182" y="141"/>
                  </a:lnTo>
                  <a:cubicBezTo>
                    <a:pt x="1965" y="141"/>
                    <a:pt x="1259" y="1"/>
                    <a:pt x="814" y="1"/>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39"/>
            <p:cNvSpPr/>
            <p:nvPr/>
          </p:nvSpPr>
          <p:spPr>
            <a:xfrm>
              <a:off x="1913125" y="1012675"/>
              <a:ext cx="76025" cy="43825"/>
            </a:xfrm>
            <a:custGeom>
              <a:rect b="b" l="l" r="r" t="t"/>
              <a:pathLst>
                <a:path extrusionOk="0" fill="none" h="1753" w="3041">
                  <a:moveTo>
                    <a:pt x="2182" y="265"/>
                  </a:moveTo>
                  <a:cubicBezTo>
                    <a:pt x="1884" y="265"/>
                    <a:pt x="661" y="0"/>
                    <a:pt x="463" y="199"/>
                  </a:cubicBezTo>
                  <a:cubicBezTo>
                    <a:pt x="0" y="562"/>
                    <a:pt x="760" y="1422"/>
                    <a:pt x="1124" y="1554"/>
                  </a:cubicBezTo>
                  <a:cubicBezTo>
                    <a:pt x="1454" y="1752"/>
                    <a:pt x="2347" y="1620"/>
                    <a:pt x="2644" y="1322"/>
                  </a:cubicBezTo>
                  <a:cubicBezTo>
                    <a:pt x="3041" y="860"/>
                    <a:pt x="3041" y="199"/>
                    <a:pt x="2347" y="199"/>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39"/>
            <p:cNvSpPr/>
            <p:nvPr/>
          </p:nvSpPr>
          <p:spPr>
            <a:xfrm>
              <a:off x="1892450" y="1133325"/>
              <a:ext cx="105800" cy="48800"/>
            </a:xfrm>
            <a:custGeom>
              <a:rect b="b" l="l" r="r" t="t"/>
              <a:pathLst>
                <a:path extrusionOk="0" h="1952" w="4232">
                  <a:moveTo>
                    <a:pt x="3339" y="0"/>
                  </a:moveTo>
                  <a:cubicBezTo>
                    <a:pt x="3339" y="0"/>
                    <a:pt x="3339" y="0"/>
                    <a:pt x="3339" y="0"/>
                  </a:cubicBezTo>
                  <a:lnTo>
                    <a:pt x="3339" y="0"/>
                  </a:lnTo>
                  <a:cubicBezTo>
                    <a:pt x="3382" y="0"/>
                    <a:pt x="3426" y="0"/>
                    <a:pt x="3471" y="0"/>
                  </a:cubicBezTo>
                  <a:close/>
                  <a:moveTo>
                    <a:pt x="3339" y="0"/>
                  </a:moveTo>
                  <a:cubicBezTo>
                    <a:pt x="2333" y="1"/>
                    <a:pt x="2151" y="28"/>
                    <a:pt x="1422" y="694"/>
                  </a:cubicBezTo>
                  <a:cubicBezTo>
                    <a:pt x="1058" y="959"/>
                    <a:pt x="1" y="1554"/>
                    <a:pt x="992" y="1950"/>
                  </a:cubicBezTo>
                  <a:cubicBezTo>
                    <a:pt x="998" y="1951"/>
                    <a:pt x="1006" y="1952"/>
                    <a:pt x="1014" y="1952"/>
                  </a:cubicBezTo>
                  <a:cubicBezTo>
                    <a:pt x="1295" y="1952"/>
                    <a:pt x="2949" y="1450"/>
                    <a:pt x="3174" y="1322"/>
                  </a:cubicBezTo>
                  <a:cubicBezTo>
                    <a:pt x="3637" y="1058"/>
                    <a:pt x="4231" y="199"/>
                    <a:pt x="3339" y="0"/>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39"/>
            <p:cNvSpPr/>
            <p:nvPr/>
          </p:nvSpPr>
          <p:spPr>
            <a:xfrm>
              <a:off x="1892450" y="1133325"/>
              <a:ext cx="105800" cy="49600"/>
            </a:xfrm>
            <a:custGeom>
              <a:rect b="b" l="l" r="r" t="t"/>
              <a:pathLst>
                <a:path extrusionOk="0" fill="none" h="1984" w="4232">
                  <a:moveTo>
                    <a:pt x="3471" y="0"/>
                  </a:moveTo>
                  <a:cubicBezTo>
                    <a:pt x="2348" y="0"/>
                    <a:pt x="2182" y="0"/>
                    <a:pt x="1422" y="694"/>
                  </a:cubicBezTo>
                  <a:cubicBezTo>
                    <a:pt x="1058" y="959"/>
                    <a:pt x="1" y="1554"/>
                    <a:pt x="992" y="1950"/>
                  </a:cubicBezTo>
                  <a:cubicBezTo>
                    <a:pt x="1191" y="1983"/>
                    <a:pt x="2942" y="1454"/>
                    <a:pt x="3174" y="1322"/>
                  </a:cubicBezTo>
                  <a:cubicBezTo>
                    <a:pt x="3637" y="1058"/>
                    <a:pt x="4232" y="198"/>
                    <a:pt x="3339" y="0"/>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39"/>
            <p:cNvSpPr/>
            <p:nvPr/>
          </p:nvSpPr>
          <p:spPr>
            <a:xfrm>
              <a:off x="2175550" y="1135950"/>
              <a:ext cx="53075" cy="29025"/>
            </a:xfrm>
            <a:custGeom>
              <a:rect b="b" l="l" r="r" t="t"/>
              <a:pathLst>
                <a:path extrusionOk="0" h="1161" w="2123">
                  <a:moveTo>
                    <a:pt x="1342" y="0"/>
                  </a:moveTo>
                  <a:cubicBezTo>
                    <a:pt x="1270" y="0"/>
                    <a:pt x="1190" y="9"/>
                    <a:pt x="1105" y="27"/>
                  </a:cubicBezTo>
                  <a:lnTo>
                    <a:pt x="907" y="93"/>
                  </a:lnTo>
                  <a:cubicBezTo>
                    <a:pt x="1" y="348"/>
                    <a:pt x="404" y="1160"/>
                    <a:pt x="1057" y="1160"/>
                  </a:cubicBezTo>
                  <a:cubicBezTo>
                    <a:pt x="1167" y="1160"/>
                    <a:pt x="1284" y="1137"/>
                    <a:pt x="1402" y="1085"/>
                  </a:cubicBezTo>
                  <a:cubicBezTo>
                    <a:pt x="2122" y="815"/>
                    <a:pt x="2053" y="0"/>
                    <a:pt x="1342" y="0"/>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39"/>
            <p:cNvSpPr/>
            <p:nvPr/>
          </p:nvSpPr>
          <p:spPr>
            <a:xfrm>
              <a:off x="2171750" y="1131650"/>
              <a:ext cx="58700" cy="40525"/>
            </a:xfrm>
            <a:custGeom>
              <a:rect b="b" l="l" r="r" t="t"/>
              <a:pathLst>
                <a:path extrusionOk="0" fill="none" h="1621" w="2348">
                  <a:moveTo>
                    <a:pt x="1059" y="265"/>
                  </a:moveTo>
                  <a:cubicBezTo>
                    <a:pt x="1" y="563"/>
                    <a:pt x="728" y="1621"/>
                    <a:pt x="1554" y="1257"/>
                  </a:cubicBezTo>
                  <a:cubicBezTo>
                    <a:pt x="2348" y="959"/>
                    <a:pt x="2182" y="1"/>
                    <a:pt x="1257" y="199"/>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39"/>
            <p:cNvSpPr/>
            <p:nvPr/>
          </p:nvSpPr>
          <p:spPr>
            <a:xfrm>
              <a:off x="2005175" y="1028925"/>
              <a:ext cx="58950" cy="29200"/>
            </a:xfrm>
            <a:custGeom>
              <a:rect b="b" l="l" r="r" t="t"/>
              <a:pathLst>
                <a:path extrusionOk="0" h="1168" w="2358">
                  <a:moveTo>
                    <a:pt x="1462" y="0"/>
                  </a:moveTo>
                  <a:cubicBezTo>
                    <a:pt x="1373" y="0"/>
                    <a:pt x="1277" y="14"/>
                    <a:pt x="1177" y="44"/>
                  </a:cubicBezTo>
                  <a:lnTo>
                    <a:pt x="1078" y="110"/>
                  </a:lnTo>
                  <a:cubicBezTo>
                    <a:pt x="1" y="166"/>
                    <a:pt x="516" y="1167"/>
                    <a:pt x="1216" y="1167"/>
                  </a:cubicBezTo>
                  <a:cubicBezTo>
                    <a:pt x="1354" y="1167"/>
                    <a:pt x="1498" y="1128"/>
                    <a:pt x="1640" y="1036"/>
                  </a:cubicBezTo>
                  <a:cubicBezTo>
                    <a:pt x="2357" y="605"/>
                    <a:pt x="2053" y="0"/>
                    <a:pt x="1462" y="0"/>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39"/>
            <p:cNvSpPr/>
            <p:nvPr/>
          </p:nvSpPr>
          <p:spPr>
            <a:xfrm>
              <a:off x="1999875" y="1024225"/>
              <a:ext cx="66975" cy="44650"/>
            </a:xfrm>
            <a:custGeom>
              <a:rect b="b" l="l" r="r" t="t"/>
              <a:pathLst>
                <a:path extrusionOk="0" fill="none" h="1786" w="2679">
                  <a:moveTo>
                    <a:pt x="1290" y="298"/>
                  </a:moveTo>
                  <a:cubicBezTo>
                    <a:pt x="1" y="365"/>
                    <a:pt x="992" y="1786"/>
                    <a:pt x="1852" y="1224"/>
                  </a:cubicBezTo>
                  <a:cubicBezTo>
                    <a:pt x="2678" y="728"/>
                    <a:pt x="2149" y="1"/>
                    <a:pt x="1389" y="232"/>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39"/>
            <p:cNvSpPr/>
            <p:nvPr/>
          </p:nvSpPr>
          <p:spPr>
            <a:xfrm>
              <a:off x="1992225" y="1067875"/>
              <a:ext cx="31725" cy="25425"/>
            </a:xfrm>
            <a:custGeom>
              <a:rect b="b" l="l" r="r" t="t"/>
              <a:pathLst>
                <a:path extrusionOk="0" h="1017" w="1269">
                  <a:moveTo>
                    <a:pt x="221" y="50"/>
                  </a:moveTo>
                  <a:lnTo>
                    <a:pt x="221" y="50"/>
                  </a:lnTo>
                  <a:cubicBezTo>
                    <a:pt x="183" y="65"/>
                    <a:pt x="146" y="83"/>
                    <a:pt x="108" y="106"/>
                  </a:cubicBezTo>
                  <a:lnTo>
                    <a:pt x="221" y="50"/>
                  </a:lnTo>
                  <a:close/>
                  <a:moveTo>
                    <a:pt x="466" y="1"/>
                  </a:moveTo>
                  <a:cubicBezTo>
                    <a:pt x="393" y="1"/>
                    <a:pt x="317" y="14"/>
                    <a:pt x="238" y="43"/>
                  </a:cubicBezTo>
                  <a:lnTo>
                    <a:pt x="238" y="43"/>
                  </a:lnTo>
                  <a:cubicBezTo>
                    <a:pt x="239" y="42"/>
                    <a:pt x="240" y="41"/>
                    <a:pt x="241" y="40"/>
                  </a:cubicBezTo>
                  <a:lnTo>
                    <a:pt x="241" y="40"/>
                  </a:lnTo>
                  <a:lnTo>
                    <a:pt x="221" y="50"/>
                  </a:lnTo>
                  <a:lnTo>
                    <a:pt x="221" y="50"/>
                  </a:lnTo>
                  <a:cubicBezTo>
                    <a:pt x="227" y="47"/>
                    <a:pt x="233" y="45"/>
                    <a:pt x="238" y="43"/>
                  </a:cubicBezTo>
                  <a:lnTo>
                    <a:pt x="238" y="43"/>
                  </a:lnTo>
                  <a:cubicBezTo>
                    <a:pt x="0" y="391"/>
                    <a:pt x="20" y="1016"/>
                    <a:pt x="385" y="1016"/>
                  </a:cubicBezTo>
                  <a:cubicBezTo>
                    <a:pt x="471" y="1016"/>
                    <a:pt x="577" y="981"/>
                    <a:pt x="703" y="899"/>
                  </a:cubicBezTo>
                  <a:cubicBezTo>
                    <a:pt x="1268" y="603"/>
                    <a:pt x="957" y="1"/>
                    <a:pt x="466" y="1"/>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39"/>
            <p:cNvSpPr/>
            <p:nvPr/>
          </p:nvSpPr>
          <p:spPr>
            <a:xfrm>
              <a:off x="1990800" y="1060600"/>
              <a:ext cx="36375" cy="40500"/>
            </a:xfrm>
            <a:custGeom>
              <a:rect b="b" l="l" r="r" t="t"/>
              <a:pathLst>
                <a:path extrusionOk="0" fill="none" h="1620" w="1455">
                  <a:moveTo>
                    <a:pt x="298" y="331"/>
                  </a:moveTo>
                  <a:cubicBezTo>
                    <a:pt x="0" y="761"/>
                    <a:pt x="99" y="1620"/>
                    <a:pt x="760" y="1190"/>
                  </a:cubicBezTo>
                  <a:cubicBezTo>
                    <a:pt x="1454" y="827"/>
                    <a:pt x="826" y="0"/>
                    <a:pt x="165" y="397"/>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39"/>
            <p:cNvSpPr/>
            <p:nvPr/>
          </p:nvSpPr>
          <p:spPr>
            <a:xfrm>
              <a:off x="1954575" y="1096500"/>
              <a:ext cx="35325" cy="22550"/>
            </a:xfrm>
            <a:custGeom>
              <a:rect b="b" l="l" r="r" t="t"/>
              <a:pathLst>
                <a:path extrusionOk="0" h="902" w="1413">
                  <a:moveTo>
                    <a:pt x="813" y="1"/>
                  </a:moveTo>
                  <a:cubicBezTo>
                    <a:pt x="774" y="1"/>
                    <a:pt x="732" y="6"/>
                    <a:pt x="689" y="19"/>
                  </a:cubicBezTo>
                  <a:lnTo>
                    <a:pt x="524" y="118"/>
                  </a:lnTo>
                  <a:cubicBezTo>
                    <a:pt x="1" y="510"/>
                    <a:pt x="367" y="902"/>
                    <a:pt x="755" y="902"/>
                  </a:cubicBezTo>
                  <a:cubicBezTo>
                    <a:pt x="858" y="902"/>
                    <a:pt x="962" y="874"/>
                    <a:pt x="1052" y="812"/>
                  </a:cubicBezTo>
                  <a:cubicBezTo>
                    <a:pt x="1412" y="542"/>
                    <a:pt x="1201" y="1"/>
                    <a:pt x="813" y="1"/>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39"/>
            <p:cNvSpPr/>
            <p:nvPr/>
          </p:nvSpPr>
          <p:spPr>
            <a:xfrm>
              <a:off x="1951125" y="1093650"/>
              <a:ext cx="39700" cy="30600"/>
            </a:xfrm>
            <a:custGeom>
              <a:rect b="b" l="l" r="r" t="t"/>
              <a:pathLst>
                <a:path extrusionOk="0" fill="none" h="1224" w="1588">
                  <a:moveTo>
                    <a:pt x="662" y="232"/>
                  </a:moveTo>
                  <a:cubicBezTo>
                    <a:pt x="1" y="728"/>
                    <a:pt x="761" y="1223"/>
                    <a:pt x="1190" y="926"/>
                  </a:cubicBezTo>
                  <a:cubicBezTo>
                    <a:pt x="1587" y="628"/>
                    <a:pt x="1290" y="0"/>
                    <a:pt x="827" y="133"/>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39"/>
            <p:cNvSpPr/>
            <p:nvPr/>
          </p:nvSpPr>
          <p:spPr>
            <a:xfrm>
              <a:off x="1755175" y="1036275"/>
              <a:ext cx="77100" cy="27000"/>
            </a:xfrm>
            <a:custGeom>
              <a:rect b="b" l="l" r="r" t="t"/>
              <a:pathLst>
                <a:path extrusionOk="0" h="1080" w="3084">
                  <a:moveTo>
                    <a:pt x="1587" y="0"/>
                  </a:moveTo>
                  <a:cubicBezTo>
                    <a:pt x="647" y="0"/>
                    <a:pt x="1" y="703"/>
                    <a:pt x="1162" y="1039"/>
                  </a:cubicBezTo>
                  <a:cubicBezTo>
                    <a:pt x="1255" y="1067"/>
                    <a:pt x="1351" y="1080"/>
                    <a:pt x="1447" y="1080"/>
                  </a:cubicBezTo>
                  <a:cubicBezTo>
                    <a:pt x="2270" y="1080"/>
                    <a:pt x="3083" y="166"/>
                    <a:pt x="1988" y="48"/>
                  </a:cubicBezTo>
                  <a:lnTo>
                    <a:pt x="1823" y="15"/>
                  </a:lnTo>
                  <a:cubicBezTo>
                    <a:pt x="1743" y="5"/>
                    <a:pt x="1664" y="0"/>
                    <a:pt x="1587" y="0"/>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39"/>
            <p:cNvSpPr/>
            <p:nvPr/>
          </p:nvSpPr>
          <p:spPr>
            <a:xfrm>
              <a:off x="1752800" y="1033325"/>
              <a:ext cx="82650" cy="35550"/>
            </a:xfrm>
            <a:custGeom>
              <a:rect b="b" l="l" r="r" t="t"/>
              <a:pathLst>
                <a:path extrusionOk="0" fill="none" h="1422" w="3306">
                  <a:moveTo>
                    <a:pt x="1918" y="133"/>
                  </a:moveTo>
                  <a:cubicBezTo>
                    <a:pt x="860" y="1"/>
                    <a:pt x="1" y="794"/>
                    <a:pt x="1257" y="1157"/>
                  </a:cubicBezTo>
                  <a:cubicBezTo>
                    <a:pt x="2149" y="1422"/>
                    <a:pt x="3306" y="298"/>
                    <a:pt x="2083" y="166"/>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39"/>
            <p:cNvSpPr/>
            <p:nvPr/>
          </p:nvSpPr>
          <p:spPr>
            <a:xfrm>
              <a:off x="1848650" y="1068850"/>
              <a:ext cx="29525" cy="19475"/>
            </a:xfrm>
            <a:custGeom>
              <a:rect b="b" l="l" r="r" t="t"/>
              <a:pathLst>
                <a:path extrusionOk="0" h="779" w="1181">
                  <a:moveTo>
                    <a:pt x="464" y="1"/>
                  </a:moveTo>
                  <a:lnTo>
                    <a:pt x="298" y="133"/>
                  </a:lnTo>
                  <a:cubicBezTo>
                    <a:pt x="133" y="298"/>
                    <a:pt x="1" y="431"/>
                    <a:pt x="1" y="728"/>
                  </a:cubicBezTo>
                  <a:cubicBezTo>
                    <a:pt x="79" y="763"/>
                    <a:pt x="160" y="778"/>
                    <a:pt x="238" y="778"/>
                  </a:cubicBezTo>
                  <a:cubicBezTo>
                    <a:pt x="753" y="778"/>
                    <a:pt x="1181" y="116"/>
                    <a:pt x="464" y="1"/>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39"/>
            <p:cNvSpPr/>
            <p:nvPr/>
          </p:nvSpPr>
          <p:spPr>
            <a:xfrm>
              <a:off x="1848650" y="1068850"/>
              <a:ext cx="32250" cy="24825"/>
            </a:xfrm>
            <a:custGeom>
              <a:rect b="b" l="l" r="r" t="t"/>
              <a:pathLst>
                <a:path extrusionOk="0" fill="none" h="993" w="1290">
                  <a:moveTo>
                    <a:pt x="298" y="133"/>
                  </a:moveTo>
                  <a:cubicBezTo>
                    <a:pt x="133" y="298"/>
                    <a:pt x="1" y="431"/>
                    <a:pt x="1" y="728"/>
                  </a:cubicBezTo>
                  <a:cubicBezTo>
                    <a:pt x="596" y="992"/>
                    <a:pt x="1290" y="133"/>
                    <a:pt x="464" y="1"/>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39"/>
            <p:cNvSpPr/>
            <p:nvPr/>
          </p:nvSpPr>
          <p:spPr>
            <a:xfrm>
              <a:off x="1553375" y="1059450"/>
              <a:ext cx="80525" cy="26025"/>
            </a:xfrm>
            <a:custGeom>
              <a:rect b="b" l="l" r="r" t="t"/>
              <a:pathLst>
                <a:path extrusionOk="0" h="1041" w="3221">
                  <a:moveTo>
                    <a:pt x="2660" y="0"/>
                  </a:moveTo>
                  <a:cubicBezTo>
                    <a:pt x="2581" y="0"/>
                    <a:pt x="2492" y="14"/>
                    <a:pt x="2392" y="46"/>
                  </a:cubicBezTo>
                  <a:lnTo>
                    <a:pt x="2358" y="112"/>
                  </a:lnTo>
                  <a:cubicBezTo>
                    <a:pt x="2320" y="110"/>
                    <a:pt x="2282" y="109"/>
                    <a:pt x="2244" y="109"/>
                  </a:cubicBezTo>
                  <a:cubicBezTo>
                    <a:pt x="1069" y="109"/>
                    <a:pt x="0" y="1041"/>
                    <a:pt x="1450" y="1041"/>
                  </a:cubicBezTo>
                  <a:cubicBezTo>
                    <a:pt x="1497" y="1041"/>
                    <a:pt x="1546" y="1040"/>
                    <a:pt x="1598" y="1038"/>
                  </a:cubicBezTo>
                  <a:cubicBezTo>
                    <a:pt x="1896" y="1038"/>
                    <a:pt x="2590" y="1038"/>
                    <a:pt x="2821" y="873"/>
                  </a:cubicBezTo>
                  <a:cubicBezTo>
                    <a:pt x="3220" y="559"/>
                    <a:pt x="3152" y="0"/>
                    <a:pt x="2660" y="0"/>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39"/>
            <p:cNvSpPr/>
            <p:nvPr/>
          </p:nvSpPr>
          <p:spPr>
            <a:xfrm>
              <a:off x="1550350" y="1054800"/>
              <a:ext cx="85125" cy="32275"/>
            </a:xfrm>
            <a:custGeom>
              <a:rect b="b" l="l" r="r" t="t"/>
              <a:pathLst>
                <a:path extrusionOk="0" fill="none" h="1291" w="3405">
                  <a:moveTo>
                    <a:pt x="2479" y="298"/>
                  </a:moveTo>
                  <a:cubicBezTo>
                    <a:pt x="1223" y="232"/>
                    <a:pt x="0" y="1290"/>
                    <a:pt x="1719" y="1224"/>
                  </a:cubicBezTo>
                  <a:cubicBezTo>
                    <a:pt x="2017" y="1224"/>
                    <a:pt x="2711" y="1224"/>
                    <a:pt x="2942" y="1059"/>
                  </a:cubicBezTo>
                  <a:cubicBezTo>
                    <a:pt x="3405" y="695"/>
                    <a:pt x="3240" y="1"/>
                    <a:pt x="2513" y="232"/>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39"/>
            <p:cNvSpPr/>
            <p:nvPr/>
          </p:nvSpPr>
          <p:spPr>
            <a:xfrm>
              <a:off x="1461925" y="1150250"/>
              <a:ext cx="299175" cy="114400"/>
            </a:xfrm>
            <a:custGeom>
              <a:rect b="b" l="l" r="r" t="t"/>
              <a:pathLst>
                <a:path extrusionOk="0" h="4576" w="11967">
                  <a:moveTo>
                    <a:pt x="4836" y="1"/>
                  </a:moveTo>
                  <a:cubicBezTo>
                    <a:pt x="4189" y="1"/>
                    <a:pt x="3781" y="599"/>
                    <a:pt x="3207" y="810"/>
                  </a:cubicBezTo>
                  <a:cubicBezTo>
                    <a:pt x="3004" y="887"/>
                    <a:pt x="2777" y="899"/>
                    <a:pt x="2544" y="899"/>
                  </a:cubicBezTo>
                  <a:cubicBezTo>
                    <a:pt x="2425" y="899"/>
                    <a:pt x="2305" y="896"/>
                    <a:pt x="2185" y="896"/>
                  </a:cubicBezTo>
                  <a:cubicBezTo>
                    <a:pt x="1929" y="896"/>
                    <a:pt x="1677" y="911"/>
                    <a:pt x="1455" y="1009"/>
                  </a:cubicBezTo>
                  <a:cubicBezTo>
                    <a:pt x="728" y="1306"/>
                    <a:pt x="695" y="1637"/>
                    <a:pt x="1323" y="2265"/>
                  </a:cubicBezTo>
                  <a:cubicBezTo>
                    <a:pt x="1852" y="2695"/>
                    <a:pt x="2744" y="2430"/>
                    <a:pt x="3372" y="3124"/>
                  </a:cubicBezTo>
                  <a:cubicBezTo>
                    <a:pt x="3330" y="3143"/>
                    <a:pt x="3242" y="3150"/>
                    <a:pt x="3122" y="3150"/>
                  </a:cubicBezTo>
                  <a:cubicBezTo>
                    <a:pt x="2750" y="3150"/>
                    <a:pt x="2070" y="3082"/>
                    <a:pt x="1491" y="3082"/>
                  </a:cubicBezTo>
                  <a:cubicBezTo>
                    <a:pt x="634" y="3082"/>
                    <a:pt x="1" y="3233"/>
                    <a:pt x="926" y="3984"/>
                  </a:cubicBezTo>
                  <a:cubicBezTo>
                    <a:pt x="1318" y="4291"/>
                    <a:pt x="2419" y="4575"/>
                    <a:pt x="3109" y="4575"/>
                  </a:cubicBezTo>
                  <a:cubicBezTo>
                    <a:pt x="3235" y="4575"/>
                    <a:pt x="3347" y="4566"/>
                    <a:pt x="3438" y="4546"/>
                  </a:cubicBezTo>
                  <a:cubicBezTo>
                    <a:pt x="4383" y="4262"/>
                    <a:pt x="4758" y="3349"/>
                    <a:pt x="5849" y="3349"/>
                  </a:cubicBezTo>
                  <a:cubicBezTo>
                    <a:pt x="5903" y="3349"/>
                    <a:pt x="5959" y="3351"/>
                    <a:pt x="6016" y="3356"/>
                  </a:cubicBezTo>
                  <a:cubicBezTo>
                    <a:pt x="6876" y="3488"/>
                    <a:pt x="7471" y="4182"/>
                    <a:pt x="8363" y="4182"/>
                  </a:cubicBezTo>
                  <a:cubicBezTo>
                    <a:pt x="8826" y="4182"/>
                    <a:pt x="10677" y="3851"/>
                    <a:pt x="10875" y="3686"/>
                  </a:cubicBezTo>
                  <a:cubicBezTo>
                    <a:pt x="11801" y="2827"/>
                    <a:pt x="10512" y="2628"/>
                    <a:pt x="10446" y="2066"/>
                  </a:cubicBezTo>
                  <a:cubicBezTo>
                    <a:pt x="10413" y="1339"/>
                    <a:pt x="11966" y="1141"/>
                    <a:pt x="11107" y="215"/>
                  </a:cubicBezTo>
                  <a:lnTo>
                    <a:pt x="10908" y="215"/>
                  </a:lnTo>
                  <a:cubicBezTo>
                    <a:pt x="10681" y="129"/>
                    <a:pt x="10503" y="92"/>
                    <a:pt x="10348" y="92"/>
                  </a:cubicBezTo>
                  <a:cubicBezTo>
                    <a:pt x="10031" y="92"/>
                    <a:pt x="9809" y="247"/>
                    <a:pt x="9454" y="447"/>
                  </a:cubicBezTo>
                  <a:cubicBezTo>
                    <a:pt x="8960" y="783"/>
                    <a:pt x="8927" y="894"/>
                    <a:pt x="8768" y="894"/>
                  </a:cubicBezTo>
                  <a:cubicBezTo>
                    <a:pt x="8661" y="894"/>
                    <a:pt x="8498" y="844"/>
                    <a:pt x="8099" y="777"/>
                  </a:cubicBezTo>
                  <a:cubicBezTo>
                    <a:pt x="7818" y="711"/>
                    <a:pt x="7529" y="711"/>
                    <a:pt x="7231" y="711"/>
                  </a:cubicBezTo>
                  <a:cubicBezTo>
                    <a:pt x="6934" y="711"/>
                    <a:pt x="6628" y="711"/>
                    <a:pt x="6314" y="645"/>
                  </a:cubicBezTo>
                  <a:cubicBezTo>
                    <a:pt x="5818" y="513"/>
                    <a:pt x="5488" y="149"/>
                    <a:pt x="5025" y="17"/>
                  </a:cubicBezTo>
                  <a:cubicBezTo>
                    <a:pt x="4960" y="6"/>
                    <a:pt x="4897" y="1"/>
                    <a:pt x="4836" y="1"/>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39"/>
            <p:cNvSpPr/>
            <p:nvPr/>
          </p:nvSpPr>
          <p:spPr>
            <a:xfrm>
              <a:off x="1441275" y="1147350"/>
              <a:ext cx="319825" cy="119850"/>
            </a:xfrm>
            <a:custGeom>
              <a:rect b="b" l="l" r="r" t="t"/>
              <a:pathLst>
                <a:path extrusionOk="0" fill="none" h="4794" w="12793">
                  <a:moveTo>
                    <a:pt x="11734" y="331"/>
                  </a:moveTo>
                  <a:cubicBezTo>
                    <a:pt x="11040" y="67"/>
                    <a:pt x="10809" y="265"/>
                    <a:pt x="10280" y="563"/>
                  </a:cubicBezTo>
                  <a:cubicBezTo>
                    <a:pt x="9454" y="1125"/>
                    <a:pt x="9916" y="1059"/>
                    <a:pt x="8925" y="893"/>
                  </a:cubicBezTo>
                  <a:cubicBezTo>
                    <a:pt x="8363" y="761"/>
                    <a:pt x="7768" y="893"/>
                    <a:pt x="7140" y="761"/>
                  </a:cubicBezTo>
                  <a:cubicBezTo>
                    <a:pt x="6644" y="629"/>
                    <a:pt x="6314" y="265"/>
                    <a:pt x="5851" y="133"/>
                  </a:cubicBezTo>
                  <a:cubicBezTo>
                    <a:pt x="5091" y="1"/>
                    <a:pt x="4661" y="695"/>
                    <a:pt x="4033" y="926"/>
                  </a:cubicBezTo>
                  <a:cubicBezTo>
                    <a:pt x="3504" y="1125"/>
                    <a:pt x="2810" y="893"/>
                    <a:pt x="2281" y="1125"/>
                  </a:cubicBezTo>
                  <a:cubicBezTo>
                    <a:pt x="1554" y="1422"/>
                    <a:pt x="1521" y="1753"/>
                    <a:pt x="2149" y="2381"/>
                  </a:cubicBezTo>
                  <a:cubicBezTo>
                    <a:pt x="2678" y="2811"/>
                    <a:pt x="3570" y="2546"/>
                    <a:pt x="4198" y="3240"/>
                  </a:cubicBezTo>
                  <a:cubicBezTo>
                    <a:pt x="3835" y="3405"/>
                    <a:pt x="0" y="2678"/>
                    <a:pt x="1752" y="4100"/>
                  </a:cubicBezTo>
                  <a:cubicBezTo>
                    <a:pt x="2215" y="4463"/>
                    <a:pt x="3669" y="4794"/>
                    <a:pt x="4264" y="4662"/>
                  </a:cubicBezTo>
                  <a:cubicBezTo>
                    <a:pt x="5256" y="4364"/>
                    <a:pt x="5619" y="3372"/>
                    <a:pt x="6842" y="3472"/>
                  </a:cubicBezTo>
                  <a:cubicBezTo>
                    <a:pt x="7702" y="3604"/>
                    <a:pt x="8297" y="4298"/>
                    <a:pt x="9189" y="4298"/>
                  </a:cubicBezTo>
                  <a:cubicBezTo>
                    <a:pt x="9652" y="4298"/>
                    <a:pt x="11503" y="3967"/>
                    <a:pt x="11701" y="3802"/>
                  </a:cubicBezTo>
                  <a:cubicBezTo>
                    <a:pt x="12627" y="2943"/>
                    <a:pt x="11338" y="2744"/>
                    <a:pt x="11272" y="2182"/>
                  </a:cubicBezTo>
                  <a:cubicBezTo>
                    <a:pt x="11239" y="1455"/>
                    <a:pt x="12792" y="1257"/>
                    <a:pt x="11933" y="331"/>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39"/>
            <p:cNvSpPr/>
            <p:nvPr/>
          </p:nvSpPr>
          <p:spPr>
            <a:xfrm>
              <a:off x="1753625" y="1230200"/>
              <a:ext cx="66050" cy="32050"/>
            </a:xfrm>
            <a:custGeom>
              <a:rect b="b" l="l" r="r" t="t"/>
              <a:pathLst>
                <a:path extrusionOk="0" h="1282" w="2642">
                  <a:moveTo>
                    <a:pt x="1674" y="1"/>
                  </a:moveTo>
                  <a:cubicBezTo>
                    <a:pt x="1599" y="1"/>
                    <a:pt x="1515" y="9"/>
                    <a:pt x="1422" y="25"/>
                  </a:cubicBezTo>
                  <a:lnTo>
                    <a:pt x="1224" y="25"/>
                  </a:lnTo>
                  <a:cubicBezTo>
                    <a:pt x="232" y="158"/>
                    <a:pt x="1" y="1281"/>
                    <a:pt x="1191" y="1281"/>
                  </a:cubicBezTo>
                  <a:cubicBezTo>
                    <a:pt x="2172" y="1281"/>
                    <a:pt x="2641" y="1"/>
                    <a:pt x="1674" y="1"/>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39"/>
            <p:cNvSpPr/>
            <p:nvPr/>
          </p:nvSpPr>
          <p:spPr>
            <a:xfrm>
              <a:off x="1753625" y="1225050"/>
              <a:ext cx="67800" cy="37200"/>
            </a:xfrm>
            <a:custGeom>
              <a:rect b="b" l="l" r="r" t="t"/>
              <a:pathLst>
                <a:path extrusionOk="0" fill="none" h="1488" w="2712">
                  <a:moveTo>
                    <a:pt x="1224" y="231"/>
                  </a:moveTo>
                  <a:cubicBezTo>
                    <a:pt x="232" y="364"/>
                    <a:pt x="1" y="1487"/>
                    <a:pt x="1191" y="1487"/>
                  </a:cubicBezTo>
                  <a:cubicBezTo>
                    <a:pt x="2248" y="1487"/>
                    <a:pt x="2711" y="0"/>
                    <a:pt x="1422" y="231"/>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39"/>
            <p:cNvSpPr/>
            <p:nvPr/>
          </p:nvSpPr>
          <p:spPr>
            <a:xfrm>
              <a:off x="1368475" y="1112075"/>
              <a:ext cx="233125" cy="73275"/>
            </a:xfrm>
            <a:custGeom>
              <a:rect b="b" l="l" r="r" t="t"/>
              <a:pathLst>
                <a:path extrusionOk="0" h="2931" w="9325">
                  <a:moveTo>
                    <a:pt x="5523" y="0"/>
                  </a:moveTo>
                  <a:cubicBezTo>
                    <a:pt x="4956" y="0"/>
                    <a:pt x="4657" y="159"/>
                    <a:pt x="4003" y="619"/>
                  </a:cubicBezTo>
                  <a:cubicBezTo>
                    <a:pt x="3078" y="1247"/>
                    <a:pt x="1954" y="883"/>
                    <a:pt x="1094" y="1478"/>
                  </a:cubicBezTo>
                  <a:cubicBezTo>
                    <a:pt x="0" y="2217"/>
                    <a:pt x="626" y="2930"/>
                    <a:pt x="1598" y="2930"/>
                  </a:cubicBezTo>
                  <a:cubicBezTo>
                    <a:pt x="1713" y="2930"/>
                    <a:pt x="1832" y="2920"/>
                    <a:pt x="1954" y="2899"/>
                  </a:cubicBezTo>
                  <a:cubicBezTo>
                    <a:pt x="2714" y="2800"/>
                    <a:pt x="3474" y="2238"/>
                    <a:pt x="4234" y="2106"/>
                  </a:cubicBezTo>
                  <a:cubicBezTo>
                    <a:pt x="5424" y="1908"/>
                    <a:pt x="6416" y="1676"/>
                    <a:pt x="7507" y="1379"/>
                  </a:cubicBezTo>
                  <a:cubicBezTo>
                    <a:pt x="8168" y="1181"/>
                    <a:pt x="9325" y="1114"/>
                    <a:pt x="8267" y="387"/>
                  </a:cubicBezTo>
                  <a:cubicBezTo>
                    <a:pt x="8025" y="234"/>
                    <a:pt x="7772" y="204"/>
                    <a:pt x="7520" y="204"/>
                  </a:cubicBezTo>
                  <a:cubicBezTo>
                    <a:pt x="7357" y="204"/>
                    <a:pt x="7195" y="217"/>
                    <a:pt x="7034" y="217"/>
                  </a:cubicBezTo>
                  <a:cubicBezTo>
                    <a:pt x="6798" y="217"/>
                    <a:pt x="6567" y="190"/>
                    <a:pt x="6350" y="57"/>
                  </a:cubicBezTo>
                  <a:lnTo>
                    <a:pt x="6284" y="57"/>
                  </a:lnTo>
                  <a:cubicBezTo>
                    <a:pt x="5974" y="21"/>
                    <a:pt x="5731" y="0"/>
                    <a:pt x="5523" y="0"/>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39"/>
            <p:cNvSpPr/>
            <p:nvPr/>
          </p:nvSpPr>
          <p:spPr>
            <a:xfrm>
              <a:off x="1365250" y="1110175"/>
              <a:ext cx="236350" cy="79350"/>
            </a:xfrm>
            <a:custGeom>
              <a:rect b="b" l="l" r="r" t="t"/>
              <a:pathLst>
                <a:path extrusionOk="0" fill="none" h="3174" w="9454">
                  <a:moveTo>
                    <a:pt x="6413" y="133"/>
                  </a:moveTo>
                  <a:cubicBezTo>
                    <a:pt x="5256" y="1"/>
                    <a:pt x="5025" y="67"/>
                    <a:pt x="4132" y="695"/>
                  </a:cubicBezTo>
                  <a:cubicBezTo>
                    <a:pt x="3207" y="1323"/>
                    <a:pt x="2083" y="959"/>
                    <a:pt x="1223" y="1554"/>
                  </a:cubicBezTo>
                  <a:cubicBezTo>
                    <a:pt x="0" y="2380"/>
                    <a:pt x="926" y="3174"/>
                    <a:pt x="2083" y="2975"/>
                  </a:cubicBezTo>
                  <a:cubicBezTo>
                    <a:pt x="2843" y="2876"/>
                    <a:pt x="3603" y="2314"/>
                    <a:pt x="4363" y="2182"/>
                  </a:cubicBezTo>
                  <a:cubicBezTo>
                    <a:pt x="5553" y="1984"/>
                    <a:pt x="6545" y="1752"/>
                    <a:pt x="7636" y="1455"/>
                  </a:cubicBezTo>
                  <a:cubicBezTo>
                    <a:pt x="8297" y="1257"/>
                    <a:pt x="9454" y="1190"/>
                    <a:pt x="8396" y="463"/>
                  </a:cubicBezTo>
                  <a:cubicBezTo>
                    <a:pt x="7768" y="67"/>
                    <a:pt x="7074" y="496"/>
                    <a:pt x="6479" y="133"/>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39"/>
            <p:cNvSpPr/>
            <p:nvPr/>
          </p:nvSpPr>
          <p:spPr>
            <a:xfrm>
              <a:off x="1437975" y="2516025"/>
              <a:ext cx="242400" cy="101425"/>
            </a:xfrm>
            <a:custGeom>
              <a:rect b="b" l="l" r="r" t="t"/>
              <a:pathLst>
                <a:path extrusionOk="0" h="4057" w="9696">
                  <a:moveTo>
                    <a:pt x="2866" y="1"/>
                  </a:moveTo>
                  <a:cubicBezTo>
                    <a:pt x="2328" y="1"/>
                    <a:pt x="1788" y="57"/>
                    <a:pt x="1355" y="189"/>
                  </a:cubicBezTo>
                  <a:cubicBezTo>
                    <a:pt x="397" y="520"/>
                    <a:pt x="0" y="1247"/>
                    <a:pt x="1289" y="1313"/>
                  </a:cubicBezTo>
                  <a:cubicBezTo>
                    <a:pt x="1504" y="1326"/>
                    <a:pt x="1690" y="1329"/>
                    <a:pt x="1858" y="1329"/>
                  </a:cubicBezTo>
                  <a:cubicBezTo>
                    <a:pt x="2007" y="1329"/>
                    <a:pt x="2141" y="1326"/>
                    <a:pt x="2269" y="1326"/>
                  </a:cubicBezTo>
                  <a:cubicBezTo>
                    <a:pt x="2754" y="1326"/>
                    <a:pt x="3149" y="1359"/>
                    <a:pt x="3867" y="1677"/>
                  </a:cubicBezTo>
                  <a:cubicBezTo>
                    <a:pt x="5156" y="2172"/>
                    <a:pt x="5487" y="2172"/>
                    <a:pt x="6214" y="3296"/>
                  </a:cubicBezTo>
                  <a:cubicBezTo>
                    <a:pt x="6537" y="3789"/>
                    <a:pt x="6750" y="3880"/>
                    <a:pt x="7055" y="3880"/>
                  </a:cubicBezTo>
                  <a:cubicBezTo>
                    <a:pt x="7231" y="3880"/>
                    <a:pt x="7438" y="3849"/>
                    <a:pt x="7714" y="3849"/>
                  </a:cubicBezTo>
                  <a:cubicBezTo>
                    <a:pt x="7793" y="3849"/>
                    <a:pt x="7876" y="3852"/>
                    <a:pt x="7966" y="3858"/>
                  </a:cubicBezTo>
                  <a:cubicBezTo>
                    <a:pt x="8147" y="3858"/>
                    <a:pt x="8725" y="4057"/>
                    <a:pt x="9135" y="4057"/>
                  </a:cubicBezTo>
                  <a:cubicBezTo>
                    <a:pt x="9473" y="4057"/>
                    <a:pt x="9696" y="3921"/>
                    <a:pt x="9487" y="3428"/>
                  </a:cubicBezTo>
                  <a:cubicBezTo>
                    <a:pt x="9487" y="3296"/>
                    <a:pt x="9288" y="3164"/>
                    <a:pt x="9255" y="3098"/>
                  </a:cubicBezTo>
                  <a:cubicBezTo>
                    <a:pt x="7735" y="1809"/>
                    <a:pt x="6016" y="387"/>
                    <a:pt x="4033" y="90"/>
                  </a:cubicBezTo>
                  <a:cubicBezTo>
                    <a:pt x="3677" y="33"/>
                    <a:pt x="3272" y="1"/>
                    <a:pt x="2866" y="1"/>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39"/>
            <p:cNvSpPr/>
            <p:nvPr/>
          </p:nvSpPr>
          <p:spPr>
            <a:xfrm>
              <a:off x="1437975" y="2514950"/>
              <a:ext cx="248750" cy="114075"/>
            </a:xfrm>
            <a:custGeom>
              <a:rect b="b" l="l" r="r" t="t"/>
              <a:pathLst>
                <a:path extrusionOk="0" fill="none" h="4563" w="9950">
                  <a:moveTo>
                    <a:pt x="9255" y="3141"/>
                  </a:moveTo>
                  <a:cubicBezTo>
                    <a:pt x="7735" y="1852"/>
                    <a:pt x="6016" y="430"/>
                    <a:pt x="4033" y="133"/>
                  </a:cubicBezTo>
                  <a:cubicBezTo>
                    <a:pt x="3206" y="1"/>
                    <a:pt x="2116" y="1"/>
                    <a:pt x="1355" y="232"/>
                  </a:cubicBezTo>
                  <a:cubicBezTo>
                    <a:pt x="397" y="563"/>
                    <a:pt x="0" y="1290"/>
                    <a:pt x="1289" y="1356"/>
                  </a:cubicBezTo>
                  <a:cubicBezTo>
                    <a:pt x="2413" y="1422"/>
                    <a:pt x="2744" y="1224"/>
                    <a:pt x="3867" y="1720"/>
                  </a:cubicBezTo>
                  <a:cubicBezTo>
                    <a:pt x="5156" y="2215"/>
                    <a:pt x="5487" y="2215"/>
                    <a:pt x="6214" y="3339"/>
                  </a:cubicBezTo>
                  <a:cubicBezTo>
                    <a:pt x="6776" y="4199"/>
                    <a:pt x="7008" y="3835"/>
                    <a:pt x="7966" y="3901"/>
                  </a:cubicBezTo>
                  <a:cubicBezTo>
                    <a:pt x="8297" y="3901"/>
                    <a:pt x="9949" y="4562"/>
                    <a:pt x="9487" y="3471"/>
                  </a:cubicBezTo>
                  <a:cubicBezTo>
                    <a:pt x="9487" y="3339"/>
                    <a:pt x="9288" y="3207"/>
                    <a:pt x="9255" y="3141"/>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39"/>
            <p:cNvSpPr/>
            <p:nvPr/>
          </p:nvSpPr>
          <p:spPr>
            <a:xfrm>
              <a:off x="1665925" y="2613350"/>
              <a:ext cx="150525" cy="55650"/>
            </a:xfrm>
            <a:custGeom>
              <a:rect b="b" l="l" r="r" t="t"/>
              <a:pathLst>
                <a:path extrusionOk="0" h="2226" w="6021">
                  <a:moveTo>
                    <a:pt x="3046" y="130"/>
                  </a:moveTo>
                  <a:lnTo>
                    <a:pt x="3046" y="130"/>
                  </a:lnTo>
                  <a:cubicBezTo>
                    <a:pt x="3064" y="142"/>
                    <a:pt x="3084" y="153"/>
                    <a:pt x="3106" y="162"/>
                  </a:cubicBezTo>
                  <a:lnTo>
                    <a:pt x="3106" y="162"/>
                  </a:lnTo>
                  <a:cubicBezTo>
                    <a:pt x="3108" y="163"/>
                    <a:pt x="3110" y="163"/>
                    <a:pt x="3112" y="163"/>
                  </a:cubicBezTo>
                  <a:lnTo>
                    <a:pt x="3046" y="130"/>
                  </a:lnTo>
                  <a:close/>
                  <a:moveTo>
                    <a:pt x="2148" y="1"/>
                  </a:moveTo>
                  <a:cubicBezTo>
                    <a:pt x="1955" y="1"/>
                    <a:pt x="1779" y="42"/>
                    <a:pt x="1658" y="163"/>
                  </a:cubicBezTo>
                  <a:cubicBezTo>
                    <a:pt x="1426" y="395"/>
                    <a:pt x="1592" y="758"/>
                    <a:pt x="1426" y="1023"/>
                  </a:cubicBezTo>
                  <a:cubicBezTo>
                    <a:pt x="1162" y="1254"/>
                    <a:pt x="831" y="1188"/>
                    <a:pt x="666" y="1386"/>
                  </a:cubicBezTo>
                  <a:cubicBezTo>
                    <a:pt x="0" y="2094"/>
                    <a:pt x="815" y="2225"/>
                    <a:pt x="1699" y="2225"/>
                  </a:cubicBezTo>
                  <a:cubicBezTo>
                    <a:pt x="2220" y="2225"/>
                    <a:pt x="2764" y="2180"/>
                    <a:pt x="3046" y="2180"/>
                  </a:cubicBezTo>
                  <a:cubicBezTo>
                    <a:pt x="3641" y="2180"/>
                    <a:pt x="6021" y="1948"/>
                    <a:pt x="5624" y="824"/>
                  </a:cubicBezTo>
                  <a:cubicBezTo>
                    <a:pt x="5337" y="59"/>
                    <a:pt x="3696" y="432"/>
                    <a:pt x="3106" y="162"/>
                  </a:cubicBezTo>
                  <a:lnTo>
                    <a:pt x="3106" y="162"/>
                  </a:lnTo>
                  <a:cubicBezTo>
                    <a:pt x="2855" y="120"/>
                    <a:pt x="2476" y="1"/>
                    <a:pt x="2148" y="1"/>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39"/>
            <p:cNvSpPr/>
            <p:nvPr/>
          </p:nvSpPr>
          <p:spPr>
            <a:xfrm>
              <a:off x="1656125" y="2609150"/>
              <a:ext cx="160325" cy="66975"/>
            </a:xfrm>
            <a:custGeom>
              <a:rect b="b" l="l" r="r" t="t"/>
              <a:pathLst>
                <a:path extrusionOk="0" fill="none" h="2679" w="6413">
                  <a:moveTo>
                    <a:pt x="3504" y="331"/>
                  </a:moveTo>
                  <a:cubicBezTo>
                    <a:pt x="3107" y="265"/>
                    <a:pt x="2380" y="1"/>
                    <a:pt x="2050" y="331"/>
                  </a:cubicBezTo>
                  <a:cubicBezTo>
                    <a:pt x="1818" y="563"/>
                    <a:pt x="1984" y="926"/>
                    <a:pt x="1818" y="1191"/>
                  </a:cubicBezTo>
                  <a:cubicBezTo>
                    <a:pt x="1554" y="1422"/>
                    <a:pt x="1223" y="1356"/>
                    <a:pt x="1058" y="1554"/>
                  </a:cubicBezTo>
                  <a:cubicBezTo>
                    <a:pt x="0" y="2678"/>
                    <a:pt x="2678" y="2348"/>
                    <a:pt x="3438" y="2348"/>
                  </a:cubicBezTo>
                  <a:cubicBezTo>
                    <a:pt x="4033" y="2348"/>
                    <a:pt x="6413" y="2116"/>
                    <a:pt x="6016" y="992"/>
                  </a:cubicBezTo>
                  <a:cubicBezTo>
                    <a:pt x="5719" y="199"/>
                    <a:pt x="3967" y="629"/>
                    <a:pt x="3438" y="298"/>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39"/>
            <p:cNvSpPr/>
            <p:nvPr/>
          </p:nvSpPr>
          <p:spPr>
            <a:xfrm>
              <a:off x="6284625" y="2801675"/>
              <a:ext cx="46775" cy="26575"/>
            </a:xfrm>
            <a:custGeom>
              <a:rect b="b" l="l" r="r" t="t"/>
              <a:pathLst>
                <a:path extrusionOk="0" h="1063" w="1871">
                  <a:moveTo>
                    <a:pt x="689" y="1"/>
                  </a:moveTo>
                  <a:cubicBezTo>
                    <a:pt x="1" y="1"/>
                    <a:pt x="203" y="848"/>
                    <a:pt x="887" y="1026"/>
                  </a:cubicBezTo>
                  <a:cubicBezTo>
                    <a:pt x="981" y="1051"/>
                    <a:pt x="1067" y="1063"/>
                    <a:pt x="1143" y="1063"/>
                  </a:cubicBezTo>
                  <a:cubicBezTo>
                    <a:pt x="1871" y="1063"/>
                    <a:pt x="1797" y="34"/>
                    <a:pt x="1019" y="34"/>
                  </a:cubicBezTo>
                  <a:lnTo>
                    <a:pt x="953" y="34"/>
                  </a:lnTo>
                  <a:cubicBezTo>
                    <a:pt x="854" y="11"/>
                    <a:pt x="766" y="1"/>
                    <a:pt x="689" y="1"/>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39"/>
            <p:cNvSpPr/>
            <p:nvPr/>
          </p:nvSpPr>
          <p:spPr>
            <a:xfrm>
              <a:off x="6283650" y="2796750"/>
              <a:ext cx="47950" cy="37200"/>
            </a:xfrm>
            <a:custGeom>
              <a:rect b="b" l="l" r="r" t="t"/>
              <a:pathLst>
                <a:path extrusionOk="0" fill="none" h="1488" w="1918">
                  <a:moveTo>
                    <a:pt x="992" y="231"/>
                  </a:moveTo>
                  <a:cubicBezTo>
                    <a:pt x="1" y="0"/>
                    <a:pt x="166" y="1025"/>
                    <a:pt x="926" y="1223"/>
                  </a:cubicBezTo>
                  <a:cubicBezTo>
                    <a:pt x="1918" y="1487"/>
                    <a:pt x="1918" y="231"/>
                    <a:pt x="1058" y="231"/>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39"/>
            <p:cNvSpPr/>
            <p:nvPr/>
          </p:nvSpPr>
          <p:spPr>
            <a:xfrm>
              <a:off x="6393550" y="2825575"/>
              <a:ext cx="36275" cy="26550"/>
            </a:xfrm>
            <a:custGeom>
              <a:rect b="b" l="l" r="r" t="t"/>
              <a:pathLst>
                <a:path extrusionOk="0" h="1062" w="1451">
                  <a:moveTo>
                    <a:pt x="822" y="1"/>
                  </a:moveTo>
                  <a:cubicBezTo>
                    <a:pt x="802" y="1"/>
                    <a:pt x="782" y="2"/>
                    <a:pt x="761" y="4"/>
                  </a:cubicBezTo>
                  <a:lnTo>
                    <a:pt x="761" y="136"/>
                  </a:lnTo>
                  <a:cubicBezTo>
                    <a:pt x="1" y="202"/>
                    <a:pt x="232" y="1062"/>
                    <a:pt x="827" y="1062"/>
                  </a:cubicBezTo>
                  <a:cubicBezTo>
                    <a:pt x="1372" y="998"/>
                    <a:pt x="1451" y="1"/>
                    <a:pt x="822" y="1"/>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39"/>
            <p:cNvSpPr/>
            <p:nvPr/>
          </p:nvSpPr>
          <p:spPr>
            <a:xfrm>
              <a:off x="6393550" y="2824000"/>
              <a:ext cx="36400" cy="28125"/>
            </a:xfrm>
            <a:custGeom>
              <a:rect b="b" l="l" r="r" t="t"/>
              <a:pathLst>
                <a:path extrusionOk="0" fill="none" h="1125" w="1456">
                  <a:moveTo>
                    <a:pt x="761" y="199"/>
                  </a:moveTo>
                  <a:cubicBezTo>
                    <a:pt x="1" y="265"/>
                    <a:pt x="232" y="1125"/>
                    <a:pt x="827" y="1125"/>
                  </a:cubicBezTo>
                  <a:cubicBezTo>
                    <a:pt x="1389" y="1059"/>
                    <a:pt x="1455" y="1"/>
                    <a:pt x="761" y="67"/>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39"/>
            <p:cNvSpPr/>
            <p:nvPr/>
          </p:nvSpPr>
          <p:spPr>
            <a:xfrm>
              <a:off x="6476050" y="3142975"/>
              <a:ext cx="48925" cy="30675"/>
            </a:xfrm>
            <a:custGeom>
              <a:rect b="b" l="l" r="r" t="t"/>
              <a:pathLst>
                <a:path extrusionOk="0" h="1227" w="1957">
                  <a:moveTo>
                    <a:pt x="1031" y="1"/>
                  </a:moveTo>
                  <a:lnTo>
                    <a:pt x="965" y="67"/>
                  </a:lnTo>
                  <a:cubicBezTo>
                    <a:pt x="1" y="131"/>
                    <a:pt x="536" y="1226"/>
                    <a:pt x="1083" y="1226"/>
                  </a:cubicBezTo>
                  <a:cubicBezTo>
                    <a:pt x="1099" y="1226"/>
                    <a:pt x="1114" y="1225"/>
                    <a:pt x="1130" y="1224"/>
                  </a:cubicBezTo>
                  <a:cubicBezTo>
                    <a:pt x="1956" y="1124"/>
                    <a:pt x="1493" y="166"/>
                    <a:pt x="1031" y="1"/>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39"/>
            <p:cNvSpPr/>
            <p:nvPr/>
          </p:nvSpPr>
          <p:spPr>
            <a:xfrm>
              <a:off x="6475375" y="3142975"/>
              <a:ext cx="49600" cy="32250"/>
            </a:xfrm>
            <a:custGeom>
              <a:rect b="b" l="l" r="r" t="t"/>
              <a:pathLst>
                <a:path extrusionOk="0" fill="none" h="1290" w="1984">
                  <a:moveTo>
                    <a:pt x="992" y="67"/>
                  </a:moveTo>
                  <a:cubicBezTo>
                    <a:pt x="0" y="133"/>
                    <a:pt x="595" y="1290"/>
                    <a:pt x="1157" y="1224"/>
                  </a:cubicBezTo>
                  <a:cubicBezTo>
                    <a:pt x="1983" y="1124"/>
                    <a:pt x="1520" y="166"/>
                    <a:pt x="1058" y="1"/>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39"/>
            <p:cNvSpPr/>
            <p:nvPr/>
          </p:nvSpPr>
          <p:spPr>
            <a:xfrm>
              <a:off x="6284400" y="3428400"/>
              <a:ext cx="47600" cy="31425"/>
            </a:xfrm>
            <a:custGeom>
              <a:rect b="b" l="l" r="r" t="t"/>
              <a:pathLst>
                <a:path extrusionOk="0" h="1257" w="1904">
                  <a:moveTo>
                    <a:pt x="1071" y="1"/>
                  </a:moveTo>
                  <a:cubicBezTo>
                    <a:pt x="1016" y="1"/>
                    <a:pt x="957" y="7"/>
                    <a:pt x="896" y="20"/>
                  </a:cubicBezTo>
                  <a:lnTo>
                    <a:pt x="863" y="86"/>
                  </a:lnTo>
                  <a:cubicBezTo>
                    <a:pt x="1" y="309"/>
                    <a:pt x="402" y="1256"/>
                    <a:pt x="984" y="1256"/>
                  </a:cubicBezTo>
                  <a:cubicBezTo>
                    <a:pt x="1094" y="1256"/>
                    <a:pt x="1210" y="1223"/>
                    <a:pt x="1326" y="1144"/>
                  </a:cubicBezTo>
                  <a:cubicBezTo>
                    <a:pt x="1903" y="810"/>
                    <a:pt x="1698" y="1"/>
                    <a:pt x="1071" y="1"/>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39"/>
            <p:cNvSpPr/>
            <p:nvPr/>
          </p:nvSpPr>
          <p:spPr>
            <a:xfrm>
              <a:off x="6280350" y="3424750"/>
              <a:ext cx="52900" cy="44650"/>
            </a:xfrm>
            <a:custGeom>
              <a:rect b="b" l="l" r="r" t="t"/>
              <a:pathLst>
                <a:path extrusionOk="0" fill="none" h="1786" w="2116">
                  <a:moveTo>
                    <a:pt x="1025" y="232"/>
                  </a:moveTo>
                  <a:cubicBezTo>
                    <a:pt x="0" y="497"/>
                    <a:pt x="761" y="1786"/>
                    <a:pt x="1488" y="1290"/>
                  </a:cubicBezTo>
                  <a:cubicBezTo>
                    <a:pt x="2116" y="926"/>
                    <a:pt x="1818" y="1"/>
                    <a:pt x="1058" y="166"/>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39"/>
            <p:cNvSpPr/>
            <p:nvPr/>
          </p:nvSpPr>
          <p:spPr>
            <a:xfrm>
              <a:off x="7221900" y="3698825"/>
              <a:ext cx="60025" cy="38575"/>
            </a:xfrm>
            <a:custGeom>
              <a:rect b="b" l="l" r="r" t="t"/>
              <a:pathLst>
                <a:path extrusionOk="0" h="1543" w="2401">
                  <a:moveTo>
                    <a:pt x="854" y="0"/>
                  </a:moveTo>
                  <a:cubicBezTo>
                    <a:pt x="1" y="0"/>
                    <a:pt x="108" y="1352"/>
                    <a:pt x="978" y="1532"/>
                  </a:cubicBezTo>
                  <a:cubicBezTo>
                    <a:pt x="1016" y="1539"/>
                    <a:pt x="1054" y="1543"/>
                    <a:pt x="1091" y="1543"/>
                  </a:cubicBezTo>
                  <a:cubicBezTo>
                    <a:pt x="1862" y="1543"/>
                    <a:pt x="2400" y="38"/>
                    <a:pt x="1341" y="38"/>
                  </a:cubicBezTo>
                  <a:cubicBezTo>
                    <a:pt x="1299" y="38"/>
                    <a:pt x="1256" y="40"/>
                    <a:pt x="1210" y="45"/>
                  </a:cubicBezTo>
                  <a:lnTo>
                    <a:pt x="1143" y="45"/>
                  </a:lnTo>
                  <a:cubicBezTo>
                    <a:pt x="1037" y="14"/>
                    <a:pt x="941" y="0"/>
                    <a:pt x="854" y="0"/>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39"/>
            <p:cNvSpPr/>
            <p:nvPr/>
          </p:nvSpPr>
          <p:spPr>
            <a:xfrm>
              <a:off x="7221550" y="3691675"/>
              <a:ext cx="62825" cy="49600"/>
            </a:xfrm>
            <a:custGeom>
              <a:rect b="b" l="l" r="r" t="t"/>
              <a:pathLst>
                <a:path extrusionOk="0" fill="none" h="1984" w="2513">
                  <a:moveTo>
                    <a:pt x="1157" y="331"/>
                  </a:moveTo>
                  <a:cubicBezTo>
                    <a:pt x="1" y="0"/>
                    <a:pt x="34" y="1620"/>
                    <a:pt x="992" y="1818"/>
                  </a:cubicBezTo>
                  <a:cubicBezTo>
                    <a:pt x="1852" y="1983"/>
                    <a:pt x="2513" y="198"/>
                    <a:pt x="1224" y="331"/>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39"/>
            <p:cNvSpPr/>
            <p:nvPr/>
          </p:nvSpPr>
          <p:spPr>
            <a:xfrm>
              <a:off x="2182200" y="1721675"/>
              <a:ext cx="169725" cy="122525"/>
            </a:xfrm>
            <a:custGeom>
              <a:rect b="b" l="l" r="r" t="t"/>
              <a:pathLst>
                <a:path extrusionOk="0" h="4901" w="6789">
                  <a:moveTo>
                    <a:pt x="4343" y="0"/>
                  </a:moveTo>
                  <a:cubicBezTo>
                    <a:pt x="3682" y="232"/>
                    <a:pt x="3516" y="926"/>
                    <a:pt x="3120" y="1422"/>
                  </a:cubicBezTo>
                  <a:cubicBezTo>
                    <a:pt x="2591" y="2050"/>
                    <a:pt x="1764" y="2413"/>
                    <a:pt x="1136" y="2909"/>
                  </a:cubicBezTo>
                  <a:cubicBezTo>
                    <a:pt x="0" y="3844"/>
                    <a:pt x="578" y="4037"/>
                    <a:pt x="1526" y="4037"/>
                  </a:cubicBezTo>
                  <a:cubicBezTo>
                    <a:pt x="2189" y="4037"/>
                    <a:pt x="3033" y="3943"/>
                    <a:pt x="3598" y="3943"/>
                  </a:cubicBezTo>
                  <a:cubicBezTo>
                    <a:pt x="3823" y="3943"/>
                    <a:pt x="4004" y="3958"/>
                    <a:pt x="4111" y="4000"/>
                  </a:cubicBezTo>
                  <a:cubicBezTo>
                    <a:pt x="4703" y="4186"/>
                    <a:pt x="4942" y="4901"/>
                    <a:pt x="5575" y="4901"/>
                  </a:cubicBezTo>
                  <a:cubicBezTo>
                    <a:pt x="5615" y="4901"/>
                    <a:pt x="5655" y="4898"/>
                    <a:pt x="5698" y="4892"/>
                  </a:cubicBezTo>
                  <a:cubicBezTo>
                    <a:pt x="6789" y="4628"/>
                    <a:pt x="6094" y="4132"/>
                    <a:pt x="5962" y="3636"/>
                  </a:cubicBezTo>
                  <a:cubicBezTo>
                    <a:pt x="5863" y="3206"/>
                    <a:pt x="5731" y="3405"/>
                    <a:pt x="5797" y="2909"/>
                  </a:cubicBezTo>
                  <a:cubicBezTo>
                    <a:pt x="5797" y="2578"/>
                    <a:pt x="6326" y="2479"/>
                    <a:pt x="6227" y="2050"/>
                  </a:cubicBezTo>
                  <a:cubicBezTo>
                    <a:pt x="6148" y="1655"/>
                    <a:pt x="5969" y="1522"/>
                    <a:pt x="5753" y="1522"/>
                  </a:cubicBezTo>
                  <a:cubicBezTo>
                    <a:pt x="5428" y="1522"/>
                    <a:pt x="5018" y="1824"/>
                    <a:pt x="4739" y="1983"/>
                  </a:cubicBezTo>
                  <a:cubicBezTo>
                    <a:pt x="4277" y="1422"/>
                    <a:pt x="5731" y="232"/>
                    <a:pt x="4574" y="0"/>
                  </a:cubicBezTo>
                  <a:close/>
                </a:path>
              </a:pathLst>
            </a:custGeom>
            <a:solidFill>
              <a:srgbClr val="F5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39"/>
            <p:cNvSpPr/>
            <p:nvPr/>
          </p:nvSpPr>
          <p:spPr>
            <a:xfrm>
              <a:off x="2154400" y="1721675"/>
              <a:ext cx="197525" cy="124800"/>
            </a:xfrm>
            <a:custGeom>
              <a:rect b="b" l="l" r="r" t="t"/>
              <a:pathLst>
                <a:path extrusionOk="0" fill="none" h="4992" w="7901">
                  <a:moveTo>
                    <a:pt x="5455" y="0"/>
                  </a:moveTo>
                  <a:cubicBezTo>
                    <a:pt x="4794" y="232"/>
                    <a:pt x="4628" y="926"/>
                    <a:pt x="4232" y="1422"/>
                  </a:cubicBezTo>
                  <a:cubicBezTo>
                    <a:pt x="3703" y="2050"/>
                    <a:pt x="2876" y="2413"/>
                    <a:pt x="2248" y="2909"/>
                  </a:cubicBezTo>
                  <a:cubicBezTo>
                    <a:pt x="1" y="4760"/>
                    <a:pt x="4463" y="3702"/>
                    <a:pt x="5223" y="4000"/>
                  </a:cubicBezTo>
                  <a:cubicBezTo>
                    <a:pt x="5851" y="4198"/>
                    <a:pt x="6083" y="4991"/>
                    <a:pt x="6810" y="4892"/>
                  </a:cubicBezTo>
                  <a:cubicBezTo>
                    <a:pt x="7901" y="4628"/>
                    <a:pt x="7206" y="4132"/>
                    <a:pt x="7074" y="3636"/>
                  </a:cubicBezTo>
                  <a:cubicBezTo>
                    <a:pt x="6975" y="3206"/>
                    <a:pt x="6843" y="3405"/>
                    <a:pt x="6909" y="2909"/>
                  </a:cubicBezTo>
                  <a:cubicBezTo>
                    <a:pt x="6909" y="2578"/>
                    <a:pt x="7438" y="2479"/>
                    <a:pt x="7339" y="2050"/>
                  </a:cubicBezTo>
                  <a:cubicBezTo>
                    <a:pt x="7140" y="1058"/>
                    <a:pt x="6314" y="1719"/>
                    <a:pt x="5851" y="1983"/>
                  </a:cubicBezTo>
                  <a:cubicBezTo>
                    <a:pt x="5389" y="1422"/>
                    <a:pt x="6843" y="232"/>
                    <a:pt x="5686" y="0"/>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39"/>
            <p:cNvSpPr/>
            <p:nvPr/>
          </p:nvSpPr>
          <p:spPr>
            <a:xfrm>
              <a:off x="1487050" y="1781975"/>
              <a:ext cx="255025" cy="215725"/>
            </a:xfrm>
            <a:custGeom>
              <a:rect b="b" l="l" r="r" t="t"/>
              <a:pathLst>
                <a:path extrusionOk="0" h="8629" w="10201">
                  <a:moveTo>
                    <a:pt x="5567" y="0"/>
                  </a:moveTo>
                  <a:cubicBezTo>
                    <a:pt x="5097" y="0"/>
                    <a:pt x="4599" y="240"/>
                    <a:pt x="4119" y="497"/>
                  </a:cubicBezTo>
                  <a:cubicBezTo>
                    <a:pt x="3227" y="993"/>
                    <a:pt x="2367" y="927"/>
                    <a:pt x="1475" y="1356"/>
                  </a:cubicBezTo>
                  <a:cubicBezTo>
                    <a:pt x="574" y="1867"/>
                    <a:pt x="0" y="2569"/>
                    <a:pt x="1143" y="2569"/>
                  </a:cubicBezTo>
                  <a:cubicBezTo>
                    <a:pt x="1257" y="2569"/>
                    <a:pt x="1390" y="2561"/>
                    <a:pt x="1541" y="2546"/>
                  </a:cubicBezTo>
                  <a:cubicBezTo>
                    <a:pt x="2346" y="2439"/>
                    <a:pt x="3108" y="2004"/>
                    <a:pt x="3897" y="2004"/>
                  </a:cubicBezTo>
                  <a:cubicBezTo>
                    <a:pt x="4079" y="2004"/>
                    <a:pt x="4263" y="2028"/>
                    <a:pt x="4450" y="2084"/>
                  </a:cubicBezTo>
                  <a:cubicBezTo>
                    <a:pt x="5871" y="2480"/>
                    <a:pt x="4978" y="3009"/>
                    <a:pt x="4119" y="3340"/>
                  </a:cubicBezTo>
                  <a:cubicBezTo>
                    <a:pt x="3061" y="3703"/>
                    <a:pt x="3127" y="4001"/>
                    <a:pt x="2599" y="4992"/>
                  </a:cubicBezTo>
                  <a:cubicBezTo>
                    <a:pt x="2301" y="5620"/>
                    <a:pt x="1111" y="6546"/>
                    <a:pt x="1475" y="7372"/>
                  </a:cubicBezTo>
                  <a:cubicBezTo>
                    <a:pt x="1613" y="7728"/>
                    <a:pt x="1773" y="7865"/>
                    <a:pt x="1938" y="7865"/>
                  </a:cubicBezTo>
                  <a:cubicBezTo>
                    <a:pt x="2403" y="7865"/>
                    <a:pt x="2917" y="6779"/>
                    <a:pt x="3160" y="6414"/>
                  </a:cubicBezTo>
                  <a:cubicBezTo>
                    <a:pt x="3590" y="5753"/>
                    <a:pt x="4714" y="4199"/>
                    <a:pt x="5507" y="4001"/>
                  </a:cubicBezTo>
                  <a:cubicBezTo>
                    <a:pt x="5577" y="3986"/>
                    <a:pt x="5643" y="3979"/>
                    <a:pt x="5706" y="3979"/>
                  </a:cubicBezTo>
                  <a:cubicBezTo>
                    <a:pt x="6657" y="3979"/>
                    <a:pt x="6834" y="5539"/>
                    <a:pt x="6400" y="6314"/>
                  </a:cubicBezTo>
                  <a:cubicBezTo>
                    <a:pt x="6168" y="6843"/>
                    <a:pt x="5474" y="6843"/>
                    <a:pt x="5342" y="7471"/>
                  </a:cubicBezTo>
                  <a:cubicBezTo>
                    <a:pt x="5210" y="8165"/>
                    <a:pt x="5706" y="8463"/>
                    <a:pt x="6267" y="8595"/>
                  </a:cubicBezTo>
                  <a:cubicBezTo>
                    <a:pt x="6387" y="8617"/>
                    <a:pt x="6525" y="8628"/>
                    <a:pt x="6675" y="8628"/>
                  </a:cubicBezTo>
                  <a:cubicBezTo>
                    <a:pt x="7641" y="8628"/>
                    <a:pt x="9106" y="8178"/>
                    <a:pt x="9507" y="7405"/>
                  </a:cubicBezTo>
                  <a:lnTo>
                    <a:pt x="9441" y="7405"/>
                  </a:lnTo>
                  <a:cubicBezTo>
                    <a:pt x="10099" y="6876"/>
                    <a:pt x="9956" y="6715"/>
                    <a:pt x="9537" y="6715"/>
                  </a:cubicBezTo>
                  <a:cubicBezTo>
                    <a:pt x="8883" y="6715"/>
                    <a:pt x="7557" y="7108"/>
                    <a:pt x="7557" y="7108"/>
                  </a:cubicBezTo>
                  <a:cubicBezTo>
                    <a:pt x="6631" y="6678"/>
                    <a:pt x="8548" y="4926"/>
                    <a:pt x="8912" y="4761"/>
                  </a:cubicBezTo>
                  <a:cubicBezTo>
                    <a:pt x="9441" y="4496"/>
                    <a:pt x="10201" y="4761"/>
                    <a:pt x="9970" y="3637"/>
                  </a:cubicBezTo>
                  <a:cubicBezTo>
                    <a:pt x="9804" y="2844"/>
                    <a:pt x="9308" y="3042"/>
                    <a:pt x="8614" y="2976"/>
                  </a:cubicBezTo>
                  <a:cubicBezTo>
                    <a:pt x="8085" y="2910"/>
                    <a:pt x="7325" y="2910"/>
                    <a:pt x="7028" y="2282"/>
                  </a:cubicBezTo>
                  <a:cubicBezTo>
                    <a:pt x="6763" y="1786"/>
                    <a:pt x="7292" y="1290"/>
                    <a:pt x="6862" y="861"/>
                  </a:cubicBezTo>
                  <a:lnTo>
                    <a:pt x="6763" y="794"/>
                  </a:lnTo>
                  <a:cubicBezTo>
                    <a:pt x="6413" y="206"/>
                    <a:pt x="6002" y="0"/>
                    <a:pt x="5567" y="0"/>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39"/>
            <p:cNvSpPr/>
            <p:nvPr/>
          </p:nvSpPr>
          <p:spPr>
            <a:xfrm>
              <a:off x="1484250" y="1771250"/>
              <a:ext cx="280975" cy="229750"/>
            </a:xfrm>
            <a:custGeom>
              <a:rect b="b" l="l" r="r" t="t"/>
              <a:pathLst>
                <a:path extrusionOk="0" fill="none" h="9190" w="11239">
                  <a:moveTo>
                    <a:pt x="6974" y="1290"/>
                  </a:moveTo>
                  <a:cubicBezTo>
                    <a:pt x="7404" y="1719"/>
                    <a:pt x="6875" y="2215"/>
                    <a:pt x="7140" y="2711"/>
                  </a:cubicBezTo>
                  <a:cubicBezTo>
                    <a:pt x="7437" y="3339"/>
                    <a:pt x="8197" y="3339"/>
                    <a:pt x="8726" y="3405"/>
                  </a:cubicBezTo>
                  <a:cubicBezTo>
                    <a:pt x="9420" y="3471"/>
                    <a:pt x="9916" y="3273"/>
                    <a:pt x="10082" y="4066"/>
                  </a:cubicBezTo>
                  <a:cubicBezTo>
                    <a:pt x="10313" y="5190"/>
                    <a:pt x="9553" y="4925"/>
                    <a:pt x="9024" y="5190"/>
                  </a:cubicBezTo>
                  <a:cubicBezTo>
                    <a:pt x="8660" y="5355"/>
                    <a:pt x="6743" y="7107"/>
                    <a:pt x="7669" y="7537"/>
                  </a:cubicBezTo>
                  <a:cubicBezTo>
                    <a:pt x="7669" y="7537"/>
                    <a:pt x="11238" y="6479"/>
                    <a:pt x="9553" y="7834"/>
                  </a:cubicBezTo>
                  <a:lnTo>
                    <a:pt x="9619" y="7834"/>
                  </a:lnTo>
                  <a:cubicBezTo>
                    <a:pt x="9156" y="8727"/>
                    <a:pt x="7272" y="9189"/>
                    <a:pt x="6379" y="9024"/>
                  </a:cubicBezTo>
                  <a:cubicBezTo>
                    <a:pt x="5818" y="8892"/>
                    <a:pt x="5322" y="8594"/>
                    <a:pt x="5454" y="7900"/>
                  </a:cubicBezTo>
                  <a:cubicBezTo>
                    <a:pt x="5586" y="7272"/>
                    <a:pt x="6280" y="7272"/>
                    <a:pt x="6512" y="6743"/>
                  </a:cubicBezTo>
                  <a:cubicBezTo>
                    <a:pt x="6974" y="5917"/>
                    <a:pt x="6743" y="4198"/>
                    <a:pt x="5619" y="4430"/>
                  </a:cubicBezTo>
                  <a:cubicBezTo>
                    <a:pt x="4826" y="4628"/>
                    <a:pt x="3702" y="6182"/>
                    <a:pt x="3272" y="6843"/>
                  </a:cubicBezTo>
                  <a:cubicBezTo>
                    <a:pt x="2942" y="7338"/>
                    <a:pt x="2116" y="9156"/>
                    <a:pt x="1587" y="7801"/>
                  </a:cubicBezTo>
                  <a:cubicBezTo>
                    <a:pt x="1223" y="6975"/>
                    <a:pt x="2413" y="6049"/>
                    <a:pt x="2711" y="5421"/>
                  </a:cubicBezTo>
                  <a:cubicBezTo>
                    <a:pt x="3239" y="4430"/>
                    <a:pt x="3173" y="4132"/>
                    <a:pt x="4231" y="3769"/>
                  </a:cubicBezTo>
                  <a:cubicBezTo>
                    <a:pt x="5090" y="3438"/>
                    <a:pt x="5983" y="2909"/>
                    <a:pt x="4562" y="2513"/>
                  </a:cubicBezTo>
                  <a:cubicBezTo>
                    <a:pt x="3570" y="2215"/>
                    <a:pt x="2644" y="2843"/>
                    <a:pt x="1653" y="2975"/>
                  </a:cubicBezTo>
                  <a:cubicBezTo>
                    <a:pt x="0" y="3141"/>
                    <a:pt x="595" y="2347"/>
                    <a:pt x="1587" y="1785"/>
                  </a:cubicBezTo>
                  <a:cubicBezTo>
                    <a:pt x="2479" y="1356"/>
                    <a:pt x="3339" y="1422"/>
                    <a:pt x="4231" y="926"/>
                  </a:cubicBezTo>
                  <a:cubicBezTo>
                    <a:pt x="5157" y="430"/>
                    <a:pt x="6148" y="0"/>
                    <a:pt x="6875" y="1223"/>
                  </a:cubicBezTo>
                </a:path>
              </a:pathLst>
            </a:custGeom>
            <a:noFill/>
            <a:ln cap="rnd" cmpd="sng" w="1570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39"/>
            <p:cNvSpPr/>
            <p:nvPr/>
          </p:nvSpPr>
          <p:spPr>
            <a:xfrm>
              <a:off x="788450" y="1236600"/>
              <a:ext cx="261150" cy="401625"/>
            </a:xfrm>
            <a:custGeom>
              <a:rect b="b" l="l" r="r" t="t"/>
              <a:pathLst>
                <a:path extrusionOk="0" fill="none" h="16065" w="10446">
                  <a:moveTo>
                    <a:pt x="10446" y="1"/>
                  </a:moveTo>
                  <a:cubicBezTo>
                    <a:pt x="8760" y="1720"/>
                    <a:pt x="6711" y="3207"/>
                    <a:pt x="4992" y="4860"/>
                  </a:cubicBezTo>
                  <a:cubicBezTo>
                    <a:pt x="4133" y="5686"/>
                    <a:pt x="3207" y="6248"/>
                    <a:pt x="2282" y="6909"/>
                  </a:cubicBezTo>
                  <a:cubicBezTo>
                    <a:pt x="1720" y="7339"/>
                    <a:pt x="1025" y="7669"/>
                    <a:pt x="695" y="8231"/>
                  </a:cubicBezTo>
                  <a:cubicBezTo>
                    <a:pt x="1" y="9322"/>
                    <a:pt x="563" y="8496"/>
                    <a:pt x="860" y="9223"/>
                  </a:cubicBezTo>
                  <a:cubicBezTo>
                    <a:pt x="1654" y="11140"/>
                    <a:pt x="1488" y="10049"/>
                    <a:pt x="2877" y="9719"/>
                  </a:cubicBezTo>
                  <a:cubicBezTo>
                    <a:pt x="4463" y="9388"/>
                    <a:pt x="3967" y="10644"/>
                    <a:pt x="3604" y="11636"/>
                  </a:cubicBezTo>
                  <a:cubicBezTo>
                    <a:pt x="3339" y="12131"/>
                    <a:pt x="3108" y="12297"/>
                    <a:pt x="3108" y="12925"/>
                  </a:cubicBezTo>
                  <a:cubicBezTo>
                    <a:pt x="3207" y="13421"/>
                    <a:pt x="3901" y="13850"/>
                    <a:pt x="3835" y="14412"/>
                  </a:cubicBezTo>
                  <a:cubicBezTo>
                    <a:pt x="3736" y="15007"/>
                    <a:pt x="1951" y="15999"/>
                    <a:pt x="1488" y="16065"/>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39"/>
            <p:cNvSpPr/>
            <p:nvPr/>
          </p:nvSpPr>
          <p:spPr>
            <a:xfrm>
              <a:off x="866950" y="1762150"/>
              <a:ext cx="678475" cy="37225"/>
            </a:xfrm>
            <a:custGeom>
              <a:rect b="b" l="l" r="r" t="t"/>
              <a:pathLst>
                <a:path extrusionOk="0" fill="none" h="1489" w="27139">
                  <a:moveTo>
                    <a:pt x="1" y="662"/>
                  </a:moveTo>
                  <a:cubicBezTo>
                    <a:pt x="6314" y="1488"/>
                    <a:pt x="12859" y="431"/>
                    <a:pt x="19238" y="331"/>
                  </a:cubicBezTo>
                  <a:cubicBezTo>
                    <a:pt x="20428" y="331"/>
                    <a:pt x="22907" y="1"/>
                    <a:pt x="23998" y="497"/>
                  </a:cubicBezTo>
                  <a:cubicBezTo>
                    <a:pt x="24229" y="596"/>
                    <a:pt x="24163" y="1257"/>
                    <a:pt x="24560" y="1323"/>
                  </a:cubicBezTo>
                  <a:cubicBezTo>
                    <a:pt x="24857" y="1488"/>
                    <a:pt x="25089" y="1257"/>
                    <a:pt x="25419" y="1257"/>
                  </a:cubicBezTo>
                  <a:cubicBezTo>
                    <a:pt x="26113" y="1257"/>
                    <a:pt x="26576" y="497"/>
                    <a:pt x="27138" y="1488"/>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39"/>
            <p:cNvSpPr/>
            <p:nvPr/>
          </p:nvSpPr>
          <p:spPr>
            <a:xfrm>
              <a:off x="1734625" y="1820000"/>
              <a:ext cx="265275" cy="129775"/>
            </a:xfrm>
            <a:custGeom>
              <a:rect b="b" l="l" r="r" t="t"/>
              <a:pathLst>
                <a:path extrusionOk="0" fill="none" h="5191" w="10611">
                  <a:moveTo>
                    <a:pt x="0" y="5190"/>
                  </a:moveTo>
                  <a:cubicBezTo>
                    <a:pt x="695" y="3207"/>
                    <a:pt x="628" y="4463"/>
                    <a:pt x="2182" y="4198"/>
                  </a:cubicBezTo>
                  <a:cubicBezTo>
                    <a:pt x="3041" y="4033"/>
                    <a:pt x="2810" y="3372"/>
                    <a:pt x="3438" y="2876"/>
                  </a:cubicBezTo>
                  <a:cubicBezTo>
                    <a:pt x="4066" y="2314"/>
                    <a:pt x="4529" y="2480"/>
                    <a:pt x="5289" y="2645"/>
                  </a:cubicBezTo>
                  <a:cubicBezTo>
                    <a:pt x="6876" y="2975"/>
                    <a:pt x="7570" y="2546"/>
                    <a:pt x="8727" y="1389"/>
                  </a:cubicBezTo>
                  <a:cubicBezTo>
                    <a:pt x="9123" y="992"/>
                    <a:pt x="9289" y="1"/>
                    <a:pt x="10148" y="563"/>
                  </a:cubicBezTo>
                  <a:cubicBezTo>
                    <a:pt x="10611" y="893"/>
                    <a:pt x="10445" y="1885"/>
                    <a:pt x="10512" y="2480"/>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39"/>
            <p:cNvSpPr/>
            <p:nvPr/>
          </p:nvSpPr>
          <p:spPr>
            <a:xfrm>
              <a:off x="1974275" y="1796875"/>
              <a:ext cx="11575" cy="35550"/>
            </a:xfrm>
            <a:custGeom>
              <a:rect b="b" l="l" r="r" t="t"/>
              <a:pathLst>
                <a:path extrusionOk="0" fill="none" h="1422" w="463">
                  <a:moveTo>
                    <a:pt x="0" y="1421"/>
                  </a:moveTo>
                  <a:cubicBezTo>
                    <a:pt x="0" y="826"/>
                    <a:pt x="0" y="265"/>
                    <a:pt x="463" y="0"/>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39"/>
            <p:cNvSpPr/>
            <p:nvPr/>
          </p:nvSpPr>
          <p:spPr>
            <a:xfrm>
              <a:off x="753750" y="2193500"/>
              <a:ext cx="401625" cy="238850"/>
            </a:xfrm>
            <a:custGeom>
              <a:rect b="b" l="l" r="r" t="t"/>
              <a:pathLst>
                <a:path extrusionOk="0" fill="none" h="9554" w="16065">
                  <a:moveTo>
                    <a:pt x="1" y="2215"/>
                  </a:moveTo>
                  <a:cubicBezTo>
                    <a:pt x="1719" y="1"/>
                    <a:pt x="3802" y="3604"/>
                    <a:pt x="5521" y="4033"/>
                  </a:cubicBezTo>
                  <a:cubicBezTo>
                    <a:pt x="7173" y="4364"/>
                    <a:pt x="9123" y="893"/>
                    <a:pt x="10446" y="4033"/>
                  </a:cubicBezTo>
                  <a:cubicBezTo>
                    <a:pt x="10842" y="4860"/>
                    <a:pt x="10049" y="6347"/>
                    <a:pt x="11371" y="6579"/>
                  </a:cubicBezTo>
                  <a:cubicBezTo>
                    <a:pt x="12462" y="6843"/>
                    <a:pt x="12462" y="4761"/>
                    <a:pt x="13619" y="5091"/>
                  </a:cubicBezTo>
                  <a:cubicBezTo>
                    <a:pt x="15503" y="5686"/>
                    <a:pt x="13255" y="9058"/>
                    <a:pt x="16065" y="9553"/>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39"/>
            <p:cNvSpPr/>
            <p:nvPr/>
          </p:nvSpPr>
          <p:spPr>
            <a:xfrm>
              <a:off x="1233025" y="2651300"/>
              <a:ext cx="111600" cy="88450"/>
            </a:xfrm>
            <a:custGeom>
              <a:rect b="b" l="l" r="r" t="t"/>
              <a:pathLst>
                <a:path extrusionOk="0" fill="none" h="3538" w="4464">
                  <a:moveTo>
                    <a:pt x="1" y="3537"/>
                  </a:moveTo>
                  <a:cubicBezTo>
                    <a:pt x="464" y="2810"/>
                    <a:pt x="1488" y="2876"/>
                    <a:pt x="1720" y="2447"/>
                  </a:cubicBezTo>
                  <a:cubicBezTo>
                    <a:pt x="2116" y="1885"/>
                    <a:pt x="1323" y="1389"/>
                    <a:pt x="1951" y="827"/>
                  </a:cubicBezTo>
                  <a:cubicBezTo>
                    <a:pt x="2116" y="728"/>
                    <a:pt x="2976" y="827"/>
                    <a:pt x="3273" y="728"/>
                  </a:cubicBezTo>
                  <a:cubicBezTo>
                    <a:pt x="3736" y="563"/>
                    <a:pt x="4000" y="67"/>
                    <a:pt x="4463" y="1"/>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39"/>
            <p:cNvSpPr/>
            <p:nvPr/>
          </p:nvSpPr>
          <p:spPr>
            <a:xfrm>
              <a:off x="1270225" y="2731450"/>
              <a:ext cx="60350" cy="49625"/>
            </a:xfrm>
            <a:custGeom>
              <a:rect b="b" l="l" r="r" t="t"/>
              <a:pathLst>
                <a:path extrusionOk="0" fill="none" h="1985" w="2414">
                  <a:moveTo>
                    <a:pt x="2413" y="1"/>
                  </a:moveTo>
                  <a:cubicBezTo>
                    <a:pt x="2016" y="1554"/>
                    <a:pt x="562" y="728"/>
                    <a:pt x="0" y="1984"/>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39"/>
            <p:cNvSpPr/>
            <p:nvPr/>
          </p:nvSpPr>
          <p:spPr>
            <a:xfrm>
              <a:off x="1305750" y="2757900"/>
              <a:ext cx="30600" cy="45475"/>
            </a:xfrm>
            <a:custGeom>
              <a:rect b="b" l="l" r="r" t="t"/>
              <a:pathLst>
                <a:path extrusionOk="0" fill="none" h="1819" w="1224">
                  <a:moveTo>
                    <a:pt x="0" y="166"/>
                  </a:moveTo>
                  <a:cubicBezTo>
                    <a:pt x="926" y="1"/>
                    <a:pt x="926" y="1157"/>
                    <a:pt x="1223" y="1818"/>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39"/>
            <p:cNvSpPr/>
            <p:nvPr/>
          </p:nvSpPr>
          <p:spPr>
            <a:xfrm>
              <a:off x="1350375" y="2753775"/>
              <a:ext cx="83475" cy="62000"/>
            </a:xfrm>
            <a:custGeom>
              <a:rect b="b" l="l" r="r" t="t"/>
              <a:pathLst>
                <a:path extrusionOk="0" fill="none" h="2480" w="3339">
                  <a:moveTo>
                    <a:pt x="0" y="2479"/>
                  </a:moveTo>
                  <a:cubicBezTo>
                    <a:pt x="0" y="1322"/>
                    <a:pt x="298" y="1157"/>
                    <a:pt x="1157" y="761"/>
                  </a:cubicBezTo>
                  <a:cubicBezTo>
                    <a:pt x="1389" y="661"/>
                    <a:pt x="2017" y="496"/>
                    <a:pt x="2248" y="430"/>
                  </a:cubicBezTo>
                  <a:cubicBezTo>
                    <a:pt x="2645" y="331"/>
                    <a:pt x="3041" y="99"/>
                    <a:pt x="3339" y="0"/>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39"/>
            <p:cNvSpPr/>
            <p:nvPr/>
          </p:nvSpPr>
          <p:spPr>
            <a:xfrm>
              <a:off x="1393350" y="2863675"/>
              <a:ext cx="27275" cy="4150"/>
            </a:xfrm>
            <a:custGeom>
              <a:rect b="b" l="l" r="r" t="t"/>
              <a:pathLst>
                <a:path extrusionOk="0" fill="none" h="166" w="1091">
                  <a:moveTo>
                    <a:pt x="0" y="166"/>
                  </a:moveTo>
                  <a:cubicBezTo>
                    <a:pt x="397" y="67"/>
                    <a:pt x="694" y="0"/>
                    <a:pt x="1091" y="0"/>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39"/>
            <p:cNvSpPr/>
            <p:nvPr/>
          </p:nvSpPr>
          <p:spPr>
            <a:xfrm>
              <a:off x="1437975" y="2905000"/>
              <a:ext cx="11575" cy="37200"/>
            </a:xfrm>
            <a:custGeom>
              <a:rect b="b" l="l" r="r" t="t"/>
              <a:pathLst>
                <a:path extrusionOk="0" fill="none" h="1488" w="463">
                  <a:moveTo>
                    <a:pt x="463" y="0"/>
                  </a:moveTo>
                  <a:cubicBezTo>
                    <a:pt x="0" y="496"/>
                    <a:pt x="231" y="992"/>
                    <a:pt x="463" y="1488"/>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39"/>
            <p:cNvSpPr/>
            <p:nvPr/>
          </p:nvSpPr>
          <p:spPr>
            <a:xfrm>
              <a:off x="1562750" y="2927300"/>
              <a:ext cx="34725" cy="43000"/>
            </a:xfrm>
            <a:custGeom>
              <a:rect b="b" l="l" r="r" t="t"/>
              <a:pathLst>
                <a:path extrusionOk="0" fill="none" h="1720" w="1389">
                  <a:moveTo>
                    <a:pt x="1091" y="1"/>
                  </a:moveTo>
                  <a:cubicBezTo>
                    <a:pt x="1388" y="992"/>
                    <a:pt x="794" y="1488"/>
                    <a:pt x="0" y="1719"/>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39"/>
            <p:cNvSpPr/>
            <p:nvPr/>
          </p:nvSpPr>
          <p:spPr>
            <a:xfrm>
              <a:off x="1654475" y="2832275"/>
              <a:ext cx="575150" cy="1284975"/>
            </a:xfrm>
            <a:custGeom>
              <a:rect b="b" l="l" r="r" t="t"/>
              <a:pathLst>
                <a:path extrusionOk="0" fill="none" h="51399" w="23006">
                  <a:moveTo>
                    <a:pt x="2744" y="1256"/>
                  </a:moveTo>
                  <a:cubicBezTo>
                    <a:pt x="2479" y="1488"/>
                    <a:pt x="3603" y="4297"/>
                    <a:pt x="2116" y="3306"/>
                  </a:cubicBezTo>
                  <a:cubicBezTo>
                    <a:pt x="1653" y="3074"/>
                    <a:pt x="1785" y="0"/>
                    <a:pt x="860" y="2248"/>
                  </a:cubicBezTo>
                  <a:cubicBezTo>
                    <a:pt x="0" y="4463"/>
                    <a:pt x="2413" y="6347"/>
                    <a:pt x="4132" y="6611"/>
                  </a:cubicBezTo>
                  <a:cubicBezTo>
                    <a:pt x="5388" y="6776"/>
                    <a:pt x="5851" y="6512"/>
                    <a:pt x="5851" y="7933"/>
                  </a:cubicBezTo>
                  <a:cubicBezTo>
                    <a:pt x="5851" y="8429"/>
                    <a:pt x="5454" y="8925"/>
                    <a:pt x="5553" y="9421"/>
                  </a:cubicBezTo>
                  <a:cubicBezTo>
                    <a:pt x="5619" y="10082"/>
                    <a:pt x="6313" y="10379"/>
                    <a:pt x="6413" y="10908"/>
                  </a:cubicBezTo>
                  <a:cubicBezTo>
                    <a:pt x="6710" y="12462"/>
                    <a:pt x="5388" y="11801"/>
                    <a:pt x="4529" y="12197"/>
                  </a:cubicBezTo>
                  <a:cubicBezTo>
                    <a:pt x="3041" y="12858"/>
                    <a:pt x="3834" y="13685"/>
                    <a:pt x="4132" y="14775"/>
                  </a:cubicBezTo>
                  <a:cubicBezTo>
                    <a:pt x="4462" y="15998"/>
                    <a:pt x="3735" y="16759"/>
                    <a:pt x="3603" y="17816"/>
                  </a:cubicBezTo>
                  <a:cubicBezTo>
                    <a:pt x="3504" y="18477"/>
                    <a:pt x="4066" y="18543"/>
                    <a:pt x="3438" y="19138"/>
                  </a:cubicBezTo>
                  <a:cubicBezTo>
                    <a:pt x="3107" y="19469"/>
                    <a:pt x="2347" y="19138"/>
                    <a:pt x="1884" y="19370"/>
                  </a:cubicBezTo>
                  <a:cubicBezTo>
                    <a:pt x="165" y="20196"/>
                    <a:pt x="0" y="24592"/>
                    <a:pt x="2016" y="25419"/>
                  </a:cubicBezTo>
                  <a:cubicBezTo>
                    <a:pt x="2645" y="25650"/>
                    <a:pt x="2876" y="24824"/>
                    <a:pt x="3504" y="25253"/>
                  </a:cubicBezTo>
                  <a:cubicBezTo>
                    <a:pt x="3967" y="25485"/>
                    <a:pt x="3669" y="26146"/>
                    <a:pt x="4066" y="26542"/>
                  </a:cubicBezTo>
                  <a:cubicBezTo>
                    <a:pt x="5388" y="27798"/>
                    <a:pt x="6247" y="25815"/>
                    <a:pt x="7338" y="25551"/>
                  </a:cubicBezTo>
                  <a:cubicBezTo>
                    <a:pt x="8892" y="25220"/>
                    <a:pt x="8594" y="27369"/>
                    <a:pt x="9288" y="28030"/>
                  </a:cubicBezTo>
                  <a:cubicBezTo>
                    <a:pt x="9982" y="28790"/>
                    <a:pt x="11305" y="28129"/>
                    <a:pt x="12098" y="28790"/>
                  </a:cubicBezTo>
                  <a:cubicBezTo>
                    <a:pt x="12561" y="29286"/>
                    <a:pt x="12395" y="29782"/>
                    <a:pt x="12792" y="30178"/>
                  </a:cubicBezTo>
                  <a:cubicBezTo>
                    <a:pt x="13255" y="30773"/>
                    <a:pt x="13651" y="30839"/>
                    <a:pt x="13949" y="31401"/>
                  </a:cubicBezTo>
                  <a:cubicBezTo>
                    <a:pt x="14048" y="31567"/>
                    <a:pt x="13817" y="32062"/>
                    <a:pt x="13883" y="32228"/>
                  </a:cubicBezTo>
                  <a:cubicBezTo>
                    <a:pt x="14114" y="32657"/>
                    <a:pt x="14412" y="32558"/>
                    <a:pt x="14808" y="32889"/>
                  </a:cubicBezTo>
                  <a:cubicBezTo>
                    <a:pt x="15602" y="33550"/>
                    <a:pt x="16692" y="34046"/>
                    <a:pt x="16593" y="35368"/>
                  </a:cubicBezTo>
                  <a:cubicBezTo>
                    <a:pt x="16527" y="36624"/>
                    <a:pt x="15602" y="36624"/>
                    <a:pt x="16362" y="37946"/>
                  </a:cubicBezTo>
                  <a:cubicBezTo>
                    <a:pt x="16758" y="38607"/>
                    <a:pt x="17386" y="38938"/>
                    <a:pt x="17783" y="39499"/>
                  </a:cubicBezTo>
                  <a:cubicBezTo>
                    <a:pt x="18246" y="40094"/>
                    <a:pt x="18312" y="40756"/>
                    <a:pt x="18940" y="41152"/>
                  </a:cubicBezTo>
                  <a:cubicBezTo>
                    <a:pt x="19965" y="41714"/>
                    <a:pt x="21584" y="40987"/>
                    <a:pt x="21122" y="42904"/>
                  </a:cubicBezTo>
                  <a:cubicBezTo>
                    <a:pt x="21122" y="43235"/>
                    <a:pt x="20494" y="43301"/>
                    <a:pt x="20427" y="43631"/>
                  </a:cubicBezTo>
                  <a:cubicBezTo>
                    <a:pt x="20361" y="43962"/>
                    <a:pt x="20758" y="44127"/>
                    <a:pt x="20758" y="44358"/>
                  </a:cubicBezTo>
                  <a:cubicBezTo>
                    <a:pt x="20758" y="45019"/>
                    <a:pt x="21122" y="45449"/>
                    <a:pt x="20758" y="46110"/>
                  </a:cubicBezTo>
                  <a:cubicBezTo>
                    <a:pt x="20130" y="47003"/>
                    <a:pt x="18643" y="46837"/>
                    <a:pt x="18808" y="48424"/>
                  </a:cubicBezTo>
                  <a:cubicBezTo>
                    <a:pt x="18940" y="49812"/>
                    <a:pt x="20494" y="49383"/>
                    <a:pt x="21452" y="50209"/>
                  </a:cubicBezTo>
                  <a:cubicBezTo>
                    <a:pt x="21683" y="50473"/>
                    <a:pt x="21518" y="50804"/>
                    <a:pt x="21915" y="51134"/>
                  </a:cubicBezTo>
                  <a:cubicBezTo>
                    <a:pt x="22212" y="51399"/>
                    <a:pt x="22609" y="51399"/>
                    <a:pt x="23006" y="51399"/>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39"/>
            <p:cNvSpPr/>
            <p:nvPr/>
          </p:nvSpPr>
          <p:spPr>
            <a:xfrm>
              <a:off x="1522250" y="3138025"/>
              <a:ext cx="223975" cy="158675"/>
            </a:xfrm>
            <a:custGeom>
              <a:rect b="b" l="l" r="r" t="t"/>
              <a:pathLst>
                <a:path extrusionOk="0" fill="none" h="6347" w="8959">
                  <a:moveTo>
                    <a:pt x="1" y="0"/>
                  </a:moveTo>
                  <a:cubicBezTo>
                    <a:pt x="1091" y="165"/>
                    <a:pt x="1224" y="1388"/>
                    <a:pt x="2314" y="1554"/>
                  </a:cubicBezTo>
                  <a:cubicBezTo>
                    <a:pt x="2777" y="1620"/>
                    <a:pt x="3174" y="1058"/>
                    <a:pt x="3802" y="1388"/>
                  </a:cubicBezTo>
                  <a:cubicBezTo>
                    <a:pt x="4430" y="1719"/>
                    <a:pt x="4265" y="2050"/>
                    <a:pt x="4595" y="2545"/>
                  </a:cubicBezTo>
                  <a:cubicBezTo>
                    <a:pt x="5355" y="3537"/>
                    <a:pt x="5917" y="3702"/>
                    <a:pt x="7008" y="4099"/>
                  </a:cubicBezTo>
                  <a:cubicBezTo>
                    <a:pt x="7537" y="4363"/>
                    <a:pt x="8099" y="4529"/>
                    <a:pt x="8396" y="5024"/>
                  </a:cubicBezTo>
                  <a:cubicBezTo>
                    <a:pt x="8727" y="5421"/>
                    <a:pt x="8495" y="5917"/>
                    <a:pt x="8958" y="6347"/>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39"/>
            <p:cNvSpPr/>
            <p:nvPr/>
          </p:nvSpPr>
          <p:spPr>
            <a:xfrm>
              <a:off x="1490850" y="3179325"/>
              <a:ext cx="132250" cy="158700"/>
            </a:xfrm>
            <a:custGeom>
              <a:rect b="b" l="l" r="r" t="t"/>
              <a:pathLst>
                <a:path extrusionOk="0" fill="none" h="6348" w="5290">
                  <a:moveTo>
                    <a:pt x="4893" y="1"/>
                  </a:moveTo>
                  <a:cubicBezTo>
                    <a:pt x="4992" y="827"/>
                    <a:pt x="5289" y="2447"/>
                    <a:pt x="4661" y="3042"/>
                  </a:cubicBezTo>
                  <a:cubicBezTo>
                    <a:pt x="4132" y="3604"/>
                    <a:pt x="3041" y="3273"/>
                    <a:pt x="2480" y="3934"/>
                  </a:cubicBezTo>
                  <a:cubicBezTo>
                    <a:pt x="2083" y="4430"/>
                    <a:pt x="2413" y="5851"/>
                    <a:pt x="1719" y="6017"/>
                  </a:cubicBezTo>
                  <a:cubicBezTo>
                    <a:pt x="761" y="6347"/>
                    <a:pt x="629" y="4695"/>
                    <a:pt x="1" y="4529"/>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39"/>
            <p:cNvSpPr/>
            <p:nvPr/>
          </p:nvSpPr>
          <p:spPr>
            <a:xfrm>
              <a:off x="1806525" y="2939700"/>
              <a:ext cx="187600" cy="233050"/>
            </a:xfrm>
            <a:custGeom>
              <a:rect b="b" l="l" r="r" t="t"/>
              <a:pathLst>
                <a:path extrusionOk="0" fill="none" h="9322" w="7504">
                  <a:moveTo>
                    <a:pt x="0" y="7272"/>
                  </a:moveTo>
                  <a:cubicBezTo>
                    <a:pt x="793" y="7603"/>
                    <a:pt x="562" y="8429"/>
                    <a:pt x="1091" y="8760"/>
                  </a:cubicBezTo>
                  <a:cubicBezTo>
                    <a:pt x="1950" y="9321"/>
                    <a:pt x="2810" y="8760"/>
                    <a:pt x="3272" y="7999"/>
                  </a:cubicBezTo>
                  <a:cubicBezTo>
                    <a:pt x="3967" y="6677"/>
                    <a:pt x="2116" y="5355"/>
                    <a:pt x="3504" y="4859"/>
                  </a:cubicBezTo>
                  <a:cubicBezTo>
                    <a:pt x="4528" y="4529"/>
                    <a:pt x="6016" y="5686"/>
                    <a:pt x="6479" y="3802"/>
                  </a:cubicBezTo>
                  <a:cubicBezTo>
                    <a:pt x="6644" y="3074"/>
                    <a:pt x="6181" y="2810"/>
                    <a:pt x="6479" y="1984"/>
                  </a:cubicBezTo>
                  <a:cubicBezTo>
                    <a:pt x="6776" y="1157"/>
                    <a:pt x="7503" y="992"/>
                    <a:pt x="7503" y="0"/>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39"/>
            <p:cNvSpPr/>
            <p:nvPr/>
          </p:nvSpPr>
          <p:spPr>
            <a:xfrm>
              <a:off x="1947000" y="3032250"/>
              <a:ext cx="259500" cy="169425"/>
            </a:xfrm>
            <a:custGeom>
              <a:rect b="b" l="l" r="r" t="t"/>
              <a:pathLst>
                <a:path extrusionOk="0" fill="none" h="6777" w="10380">
                  <a:moveTo>
                    <a:pt x="926" y="0"/>
                  </a:moveTo>
                  <a:cubicBezTo>
                    <a:pt x="3570" y="265"/>
                    <a:pt x="0" y="6776"/>
                    <a:pt x="4363" y="3967"/>
                  </a:cubicBezTo>
                  <a:cubicBezTo>
                    <a:pt x="4529" y="3901"/>
                    <a:pt x="4826" y="3967"/>
                    <a:pt x="5057" y="3901"/>
                  </a:cubicBezTo>
                  <a:cubicBezTo>
                    <a:pt x="5388" y="3735"/>
                    <a:pt x="5223" y="3240"/>
                    <a:pt x="5685" y="3074"/>
                  </a:cubicBezTo>
                  <a:cubicBezTo>
                    <a:pt x="6710" y="2810"/>
                    <a:pt x="6545" y="3735"/>
                    <a:pt x="7107" y="3967"/>
                  </a:cubicBezTo>
                  <a:cubicBezTo>
                    <a:pt x="8958" y="4793"/>
                    <a:pt x="9057" y="2479"/>
                    <a:pt x="10379" y="1752"/>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39"/>
            <p:cNvSpPr/>
            <p:nvPr/>
          </p:nvSpPr>
          <p:spPr>
            <a:xfrm>
              <a:off x="2103175" y="3014075"/>
              <a:ext cx="34725" cy="103300"/>
            </a:xfrm>
            <a:custGeom>
              <a:rect b="b" l="l" r="r" t="t"/>
              <a:pathLst>
                <a:path extrusionOk="0" fill="none" h="4132" w="1389">
                  <a:moveTo>
                    <a:pt x="1389" y="0"/>
                  </a:moveTo>
                  <a:cubicBezTo>
                    <a:pt x="0" y="1058"/>
                    <a:pt x="1323" y="2810"/>
                    <a:pt x="397" y="4132"/>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39"/>
            <p:cNvSpPr/>
            <p:nvPr/>
          </p:nvSpPr>
          <p:spPr>
            <a:xfrm>
              <a:off x="2027150" y="3003325"/>
              <a:ext cx="34725" cy="122325"/>
            </a:xfrm>
            <a:custGeom>
              <a:rect b="b" l="l" r="r" t="t"/>
              <a:pathLst>
                <a:path extrusionOk="0" fill="none" h="4893" w="1389">
                  <a:moveTo>
                    <a:pt x="1091" y="0"/>
                  </a:moveTo>
                  <a:cubicBezTo>
                    <a:pt x="1091" y="926"/>
                    <a:pt x="0" y="1752"/>
                    <a:pt x="232" y="2645"/>
                  </a:cubicBezTo>
                  <a:cubicBezTo>
                    <a:pt x="463" y="3240"/>
                    <a:pt x="1091" y="3141"/>
                    <a:pt x="1323" y="3802"/>
                  </a:cubicBezTo>
                  <a:cubicBezTo>
                    <a:pt x="1389" y="4066"/>
                    <a:pt x="1323" y="4628"/>
                    <a:pt x="1323" y="4892"/>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39"/>
            <p:cNvSpPr/>
            <p:nvPr/>
          </p:nvSpPr>
          <p:spPr>
            <a:xfrm>
              <a:off x="1767675" y="3504925"/>
              <a:ext cx="48775" cy="201650"/>
            </a:xfrm>
            <a:custGeom>
              <a:rect b="b" l="l" r="r" t="t"/>
              <a:pathLst>
                <a:path extrusionOk="0" fill="none" h="8066" w="1951">
                  <a:moveTo>
                    <a:pt x="397" y="0"/>
                  </a:moveTo>
                  <a:cubicBezTo>
                    <a:pt x="529" y="727"/>
                    <a:pt x="992" y="1322"/>
                    <a:pt x="992" y="2149"/>
                  </a:cubicBezTo>
                  <a:cubicBezTo>
                    <a:pt x="992" y="3041"/>
                    <a:pt x="529" y="3702"/>
                    <a:pt x="397" y="4628"/>
                  </a:cubicBezTo>
                  <a:cubicBezTo>
                    <a:pt x="166" y="6181"/>
                    <a:pt x="1951" y="7602"/>
                    <a:pt x="1" y="8065"/>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39"/>
            <p:cNvSpPr/>
            <p:nvPr/>
          </p:nvSpPr>
          <p:spPr>
            <a:xfrm>
              <a:off x="1780900" y="3700750"/>
              <a:ext cx="265275" cy="975125"/>
            </a:xfrm>
            <a:custGeom>
              <a:rect b="b" l="l" r="r" t="t"/>
              <a:pathLst>
                <a:path extrusionOk="0" fill="none" h="39005" w="10611">
                  <a:moveTo>
                    <a:pt x="0" y="1"/>
                  </a:moveTo>
                  <a:cubicBezTo>
                    <a:pt x="1884" y="1"/>
                    <a:pt x="1488" y="4298"/>
                    <a:pt x="2281" y="5455"/>
                  </a:cubicBezTo>
                  <a:cubicBezTo>
                    <a:pt x="2513" y="5785"/>
                    <a:pt x="3041" y="5686"/>
                    <a:pt x="3207" y="6347"/>
                  </a:cubicBezTo>
                  <a:cubicBezTo>
                    <a:pt x="3372" y="7107"/>
                    <a:pt x="3141" y="7173"/>
                    <a:pt x="2810" y="7603"/>
                  </a:cubicBezTo>
                  <a:cubicBezTo>
                    <a:pt x="2513" y="8000"/>
                    <a:pt x="2050" y="7934"/>
                    <a:pt x="1785" y="8429"/>
                  </a:cubicBezTo>
                  <a:cubicBezTo>
                    <a:pt x="1488" y="8991"/>
                    <a:pt x="1719" y="9652"/>
                    <a:pt x="1785" y="10247"/>
                  </a:cubicBezTo>
                  <a:cubicBezTo>
                    <a:pt x="1884" y="12198"/>
                    <a:pt x="926" y="15007"/>
                    <a:pt x="1884" y="16825"/>
                  </a:cubicBezTo>
                  <a:cubicBezTo>
                    <a:pt x="2513" y="17982"/>
                    <a:pt x="3603" y="17982"/>
                    <a:pt x="3372" y="19635"/>
                  </a:cubicBezTo>
                  <a:cubicBezTo>
                    <a:pt x="3273" y="20296"/>
                    <a:pt x="2909" y="20792"/>
                    <a:pt x="2810" y="21353"/>
                  </a:cubicBezTo>
                  <a:cubicBezTo>
                    <a:pt x="2579" y="22180"/>
                    <a:pt x="2744" y="22676"/>
                    <a:pt x="2810" y="23601"/>
                  </a:cubicBezTo>
                  <a:cubicBezTo>
                    <a:pt x="2975" y="24427"/>
                    <a:pt x="2744" y="25750"/>
                    <a:pt x="2975" y="26477"/>
                  </a:cubicBezTo>
                  <a:cubicBezTo>
                    <a:pt x="3207" y="27237"/>
                    <a:pt x="4000" y="27303"/>
                    <a:pt x="4297" y="27964"/>
                  </a:cubicBezTo>
                  <a:cubicBezTo>
                    <a:pt x="4463" y="28394"/>
                    <a:pt x="4066" y="28956"/>
                    <a:pt x="4297" y="29286"/>
                  </a:cubicBezTo>
                  <a:cubicBezTo>
                    <a:pt x="4529" y="29683"/>
                    <a:pt x="5322" y="29518"/>
                    <a:pt x="5553" y="29947"/>
                  </a:cubicBezTo>
                  <a:cubicBezTo>
                    <a:pt x="6082" y="30774"/>
                    <a:pt x="5322" y="31765"/>
                    <a:pt x="5388" y="32592"/>
                  </a:cubicBezTo>
                  <a:cubicBezTo>
                    <a:pt x="5487" y="33319"/>
                    <a:pt x="5950" y="34244"/>
                    <a:pt x="6082" y="34972"/>
                  </a:cubicBezTo>
                  <a:cubicBezTo>
                    <a:pt x="6314" y="36062"/>
                    <a:pt x="6644" y="36294"/>
                    <a:pt x="7173" y="37285"/>
                  </a:cubicBezTo>
                  <a:cubicBezTo>
                    <a:pt x="7636" y="38046"/>
                    <a:pt x="7404" y="38674"/>
                    <a:pt x="8429" y="38839"/>
                  </a:cubicBezTo>
                  <a:cubicBezTo>
                    <a:pt x="9289" y="39004"/>
                    <a:pt x="9917" y="37847"/>
                    <a:pt x="10611" y="38773"/>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39"/>
            <p:cNvSpPr/>
            <p:nvPr/>
          </p:nvSpPr>
          <p:spPr>
            <a:xfrm>
              <a:off x="2087475" y="4037075"/>
              <a:ext cx="44650" cy="138025"/>
            </a:xfrm>
            <a:custGeom>
              <a:rect b="b" l="l" r="r" t="t"/>
              <a:pathLst>
                <a:path extrusionOk="0" fill="none" h="5521" w="1786">
                  <a:moveTo>
                    <a:pt x="1785" y="1"/>
                  </a:moveTo>
                  <a:cubicBezTo>
                    <a:pt x="1389" y="331"/>
                    <a:pt x="529" y="166"/>
                    <a:pt x="298" y="563"/>
                  </a:cubicBezTo>
                  <a:cubicBezTo>
                    <a:pt x="0" y="1157"/>
                    <a:pt x="695" y="1885"/>
                    <a:pt x="860" y="2380"/>
                  </a:cubicBezTo>
                  <a:cubicBezTo>
                    <a:pt x="1157" y="3372"/>
                    <a:pt x="463" y="5355"/>
                    <a:pt x="1620" y="5521"/>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39"/>
            <p:cNvSpPr/>
            <p:nvPr/>
          </p:nvSpPr>
          <p:spPr>
            <a:xfrm>
              <a:off x="1851125" y="3804050"/>
              <a:ext cx="316525" cy="195875"/>
            </a:xfrm>
            <a:custGeom>
              <a:rect b="b" l="l" r="r" t="t"/>
              <a:pathLst>
                <a:path extrusionOk="0" fill="none" h="7835" w="12661">
                  <a:moveTo>
                    <a:pt x="1" y="1719"/>
                  </a:moveTo>
                  <a:cubicBezTo>
                    <a:pt x="232" y="1058"/>
                    <a:pt x="464" y="0"/>
                    <a:pt x="1323" y="0"/>
                  </a:cubicBezTo>
                  <a:cubicBezTo>
                    <a:pt x="1885" y="67"/>
                    <a:pt x="2414" y="1223"/>
                    <a:pt x="2976" y="1323"/>
                  </a:cubicBezTo>
                  <a:cubicBezTo>
                    <a:pt x="2976" y="562"/>
                    <a:pt x="3670" y="67"/>
                    <a:pt x="4364" y="397"/>
                  </a:cubicBezTo>
                  <a:cubicBezTo>
                    <a:pt x="4992" y="728"/>
                    <a:pt x="4860" y="1653"/>
                    <a:pt x="5323" y="2149"/>
                  </a:cubicBezTo>
                  <a:cubicBezTo>
                    <a:pt x="6314" y="3108"/>
                    <a:pt x="8661" y="2380"/>
                    <a:pt x="9355" y="3868"/>
                  </a:cubicBezTo>
                  <a:cubicBezTo>
                    <a:pt x="9851" y="4925"/>
                    <a:pt x="8364" y="6182"/>
                    <a:pt x="9752" y="6909"/>
                  </a:cubicBezTo>
                  <a:cubicBezTo>
                    <a:pt x="11537" y="7834"/>
                    <a:pt x="11636" y="5091"/>
                    <a:pt x="12661" y="5091"/>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39"/>
            <p:cNvSpPr/>
            <p:nvPr/>
          </p:nvSpPr>
          <p:spPr>
            <a:xfrm>
              <a:off x="1948650" y="3710675"/>
              <a:ext cx="107450" cy="109925"/>
            </a:xfrm>
            <a:custGeom>
              <a:rect b="b" l="l" r="r" t="t"/>
              <a:pathLst>
                <a:path extrusionOk="0" fill="none" h="4397" w="4298">
                  <a:moveTo>
                    <a:pt x="4297" y="1587"/>
                  </a:moveTo>
                  <a:cubicBezTo>
                    <a:pt x="3140" y="0"/>
                    <a:pt x="2512" y="761"/>
                    <a:pt x="1422" y="1653"/>
                  </a:cubicBezTo>
                  <a:cubicBezTo>
                    <a:pt x="0" y="2810"/>
                    <a:pt x="562" y="2645"/>
                    <a:pt x="628" y="4397"/>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39"/>
            <p:cNvSpPr/>
            <p:nvPr/>
          </p:nvSpPr>
          <p:spPr>
            <a:xfrm>
              <a:off x="1718925" y="2615775"/>
              <a:ext cx="24800" cy="45475"/>
            </a:xfrm>
            <a:custGeom>
              <a:rect b="b" l="l" r="r" t="t"/>
              <a:pathLst>
                <a:path extrusionOk="0" fill="none" h="1819" w="992">
                  <a:moveTo>
                    <a:pt x="695" y="0"/>
                  </a:moveTo>
                  <a:cubicBezTo>
                    <a:pt x="992" y="992"/>
                    <a:pt x="0" y="926"/>
                    <a:pt x="166" y="1818"/>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39"/>
            <p:cNvSpPr/>
            <p:nvPr/>
          </p:nvSpPr>
          <p:spPr>
            <a:xfrm>
              <a:off x="3411275" y="1929075"/>
              <a:ext cx="104150" cy="47125"/>
            </a:xfrm>
            <a:custGeom>
              <a:rect b="b" l="l" r="r" t="t"/>
              <a:pathLst>
                <a:path extrusionOk="0" fill="none" h="1885" w="4166">
                  <a:moveTo>
                    <a:pt x="100" y="1"/>
                  </a:moveTo>
                  <a:cubicBezTo>
                    <a:pt x="1" y="1653"/>
                    <a:pt x="1190" y="497"/>
                    <a:pt x="1819" y="596"/>
                  </a:cubicBezTo>
                  <a:cubicBezTo>
                    <a:pt x="2744" y="662"/>
                    <a:pt x="3141" y="1885"/>
                    <a:pt x="4165" y="1720"/>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39"/>
            <p:cNvSpPr/>
            <p:nvPr/>
          </p:nvSpPr>
          <p:spPr>
            <a:xfrm>
              <a:off x="3257575" y="1968750"/>
              <a:ext cx="70275" cy="139675"/>
            </a:xfrm>
            <a:custGeom>
              <a:rect b="b" l="l" r="r" t="t"/>
              <a:pathLst>
                <a:path extrusionOk="0" fill="none" h="5587" w="2811">
                  <a:moveTo>
                    <a:pt x="1" y="166"/>
                  </a:moveTo>
                  <a:cubicBezTo>
                    <a:pt x="629" y="562"/>
                    <a:pt x="1323" y="0"/>
                    <a:pt x="1719" y="331"/>
                  </a:cubicBezTo>
                  <a:cubicBezTo>
                    <a:pt x="2810" y="992"/>
                    <a:pt x="1488" y="1322"/>
                    <a:pt x="1257" y="1984"/>
                  </a:cubicBezTo>
                  <a:cubicBezTo>
                    <a:pt x="860" y="3140"/>
                    <a:pt x="1389" y="4529"/>
                    <a:pt x="397" y="5586"/>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39"/>
            <p:cNvSpPr/>
            <p:nvPr/>
          </p:nvSpPr>
          <p:spPr>
            <a:xfrm>
              <a:off x="3984750" y="1225875"/>
              <a:ext cx="81850" cy="237175"/>
            </a:xfrm>
            <a:custGeom>
              <a:rect b="b" l="l" r="r" t="t"/>
              <a:pathLst>
                <a:path extrusionOk="0" fill="none" h="9487" w="3274">
                  <a:moveTo>
                    <a:pt x="1191" y="9486"/>
                  </a:moveTo>
                  <a:cubicBezTo>
                    <a:pt x="1554" y="8495"/>
                    <a:pt x="2976" y="8330"/>
                    <a:pt x="3141" y="7437"/>
                  </a:cubicBezTo>
                  <a:cubicBezTo>
                    <a:pt x="3273" y="6776"/>
                    <a:pt x="2810" y="6842"/>
                    <a:pt x="2579" y="6346"/>
                  </a:cubicBezTo>
                  <a:cubicBezTo>
                    <a:pt x="2348" y="5784"/>
                    <a:pt x="2348" y="5454"/>
                    <a:pt x="2182" y="4859"/>
                  </a:cubicBezTo>
                  <a:cubicBezTo>
                    <a:pt x="1951" y="3867"/>
                    <a:pt x="1654" y="3140"/>
                    <a:pt x="1092" y="2248"/>
                  </a:cubicBezTo>
                  <a:cubicBezTo>
                    <a:pt x="1" y="496"/>
                    <a:pt x="959" y="1487"/>
                    <a:pt x="1554" y="0"/>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39"/>
            <p:cNvSpPr/>
            <p:nvPr/>
          </p:nvSpPr>
          <p:spPr>
            <a:xfrm>
              <a:off x="3831050" y="1220075"/>
              <a:ext cx="171075" cy="125625"/>
            </a:xfrm>
            <a:custGeom>
              <a:rect b="b" l="l" r="r" t="t"/>
              <a:pathLst>
                <a:path extrusionOk="0" fill="none" h="5025" w="6843">
                  <a:moveTo>
                    <a:pt x="6843" y="1158"/>
                  </a:moveTo>
                  <a:cubicBezTo>
                    <a:pt x="6612" y="629"/>
                    <a:pt x="5851" y="1"/>
                    <a:pt x="5289" y="1"/>
                  </a:cubicBezTo>
                  <a:cubicBezTo>
                    <a:pt x="4595" y="67"/>
                    <a:pt x="4761" y="397"/>
                    <a:pt x="4298" y="827"/>
                  </a:cubicBezTo>
                  <a:cubicBezTo>
                    <a:pt x="2943" y="2050"/>
                    <a:pt x="3207" y="893"/>
                    <a:pt x="1720" y="1058"/>
                  </a:cubicBezTo>
                  <a:cubicBezTo>
                    <a:pt x="1" y="1224"/>
                    <a:pt x="1852" y="1984"/>
                    <a:pt x="2414" y="2546"/>
                  </a:cubicBezTo>
                  <a:cubicBezTo>
                    <a:pt x="3339" y="3372"/>
                    <a:pt x="3273" y="3802"/>
                    <a:pt x="2943" y="5025"/>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39"/>
            <p:cNvSpPr/>
            <p:nvPr/>
          </p:nvSpPr>
          <p:spPr>
            <a:xfrm>
              <a:off x="3690575" y="1258925"/>
              <a:ext cx="162000" cy="247925"/>
            </a:xfrm>
            <a:custGeom>
              <a:rect b="b" l="l" r="r" t="t"/>
              <a:pathLst>
                <a:path extrusionOk="0" fill="none" h="9917" w="6480">
                  <a:moveTo>
                    <a:pt x="6479" y="0"/>
                  </a:moveTo>
                  <a:cubicBezTo>
                    <a:pt x="5917" y="331"/>
                    <a:pt x="5389" y="0"/>
                    <a:pt x="4926" y="265"/>
                  </a:cubicBezTo>
                  <a:cubicBezTo>
                    <a:pt x="4430" y="496"/>
                    <a:pt x="4199" y="1157"/>
                    <a:pt x="3835" y="1488"/>
                  </a:cubicBezTo>
                  <a:cubicBezTo>
                    <a:pt x="3438" y="1983"/>
                    <a:pt x="2876" y="2050"/>
                    <a:pt x="2480" y="2644"/>
                  </a:cubicBezTo>
                  <a:cubicBezTo>
                    <a:pt x="2248" y="3041"/>
                    <a:pt x="2248" y="3801"/>
                    <a:pt x="1951" y="4297"/>
                  </a:cubicBezTo>
                  <a:cubicBezTo>
                    <a:pt x="1257" y="5454"/>
                    <a:pt x="67" y="5355"/>
                    <a:pt x="298" y="6842"/>
                  </a:cubicBezTo>
                  <a:cubicBezTo>
                    <a:pt x="563" y="7834"/>
                    <a:pt x="1653" y="9156"/>
                    <a:pt x="1" y="9916"/>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39"/>
            <p:cNvSpPr/>
            <p:nvPr/>
          </p:nvSpPr>
          <p:spPr>
            <a:xfrm>
              <a:off x="4010375" y="1500200"/>
              <a:ext cx="315700" cy="330575"/>
            </a:xfrm>
            <a:custGeom>
              <a:rect b="b" l="l" r="r" t="t"/>
              <a:pathLst>
                <a:path extrusionOk="0" fill="none" h="13223" w="12628">
                  <a:moveTo>
                    <a:pt x="67" y="1"/>
                  </a:moveTo>
                  <a:cubicBezTo>
                    <a:pt x="1" y="992"/>
                    <a:pt x="1" y="1720"/>
                    <a:pt x="397" y="2546"/>
                  </a:cubicBezTo>
                  <a:cubicBezTo>
                    <a:pt x="1091" y="4199"/>
                    <a:pt x="1785" y="2810"/>
                    <a:pt x="2975" y="3637"/>
                  </a:cubicBezTo>
                  <a:cubicBezTo>
                    <a:pt x="3504" y="3967"/>
                    <a:pt x="3207" y="4298"/>
                    <a:pt x="3504" y="4628"/>
                  </a:cubicBezTo>
                  <a:cubicBezTo>
                    <a:pt x="3736" y="4860"/>
                    <a:pt x="4760" y="5356"/>
                    <a:pt x="4826" y="5686"/>
                  </a:cubicBezTo>
                  <a:cubicBezTo>
                    <a:pt x="5223" y="6843"/>
                    <a:pt x="3736" y="6281"/>
                    <a:pt x="3670" y="7438"/>
                  </a:cubicBezTo>
                  <a:cubicBezTo>
                    <a:pt x="4760" y="7669"/>
                    <a:pt x="5620" y="7603"/>
                    <a:pt x="6380" y="8165"/>
                  </a:cubicBezTo>
                  <a:cubicBezTo>
                    <a:pt x="6942" y="8760"/>
                    <a:pt x="7471" y="9917"/>
                    <a:pt x="8495" y="10248"/>
                  </a:cubicBezTo>
                  <a:cubicBezTo>
                    <a:pt x="9421" y="10479"/>
                    <a:pt x="10776" y="9322"/>
                    <a:pt x="11536" y="10413"/>
                  </a:cubicBezTo>
                  <a:cubicBezTo>
                    <a:pt x="12627" y="11801"/>
                    <a:pt x="10512" y="12032"/>
                    <a:pt x="10446" y="13222"/>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39"/>
            <p:cNvSpPr/>
            <p:nvPr/>
          </p:nvSpPr>
          <p:spPr>
            <a:xfrm>
              <a:off x="3503000" y="1724975"/>
              <a:ext cx="119025" cy="202475"/>
            </a:xfrm>
            <a:custGeom>
              <a:rect b="b" l="l" r="r" t="t"/>
              <a:pathLst>
                <a:path extrusionOk="0" fill="none" h="8099" w="4761">
                  <a:moveTo>
                    <a:pt x="1" y="0"/>
                  </a:moveTo>
                  <a:cubicBezTo>
                    <a:pt x="1025" y="166"/>
                    <a:pt x="860" y="1323"/>
                    <a:pt x="1951" y="1587"/>
                  </a:cubicBezTo>
                  <a:cubicBezTo>
                    <a:pt x="2744" y="1752"/>
                    <a:pt x="4595" y="1091"/>
                    <a:pt x="4694" y="2645"/>
                  </a:cubicBezTo>
                  <a:cubicBezTo>
                    <a:pt x="4760" y="3405"/>
                    <a:pt x="4066" y="3636"/>
                    <a:pt x="3669" y="4132"/>
                  </a:cubicBezTo>
                  <a:cubicBezTo>
                    <a:pt x="3603" y="4297"/>
                    <a:pt x="3769" y="4793"/>
                    <a:pt x="3669" y="5025"/>
                  </a:cubicBezTo>
                  <a:cubicBezTo>
                    <a:pt x="3603" y="5190"/>
                    <a:pt x="2975" y="5025"/>
                    <a:pt x="2975" y="5289"/>
                  </a:cubicBezTo>
                  <a:cubicBezTo>
                    <a:pt x="2975" y="5950"/>
                    <a:pt x="3504" y="6115"/>
                    <a:pt x="3769" y="6776"/>
                  </a:cubicBezTo>
                  <a:cubicBezTo>
                    <a:pt x="3835" y="7107"/>
                    <a:pt x="3769" y="7669"/>
                    <a:pt x="3769" y="8099"/>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39"/>
            <p:cNvSpPr/>
            <p:nvPr/>
          </p:nvSpPr>
          <p:spPr>
            <a:xfrm>
              <a:off x="3593075" y="1821650"/>
              <a:ext cx="157850" cy="56225"/>
            </a:xfrm>
            <a:custGeom>
              <a:rect b="b" l="l" r="r" t="t"/>
              <a:pathLst>
                <a:path extrusionOk="0" fill="none" h="2249" w="6314">
                  <a:moveTo>
                    <a:pt x="0" y="2248"/>
                  </a:moveTo>
                  <a:cubicBezTo>
                    <a:pt x="761" y="2248"/>
                    <a:pt x="761" y="1422"/>
                    <a:pt x="1455" y="1158"/>
                  </a:cubicBezTo>
                  <a:cubicBezTo>
                    <a:pt x="1785" y="1092"/>
                    <a:pt x="2182" y="1488"/>
                    <a:pt x="2479" y="1422"/>
                  </a:cubicBezTo>
                  <a:cubicBezTo>
                    <a:pt x="2942" y="1323"/>
                    <a:pt x="3041" y="1158"/>
                    <a:pt x="3339" y="992"/>
                  </a:cubicBezTo>
                  <a:cubicBezTo>
                    <a:pt x="4264" y="596"/>
                    <a:pt x="6314" y="1"/>
                    <a:pt x="5983" y="2083"/>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39"/>
            <p:cNvSpPr/>
            <p:nvPr/>
          </p:nvSpPr>
          <p:spPr>
            <a:xfrm>
              <a:off x="3610425" y="1801000"/>
              <a:ext cx="91750" cy="33075"/>
            </a:xfrm>
            <a:custGeom>
              <a:rect b="b" l="l" r="r" t="t"/>
              <a:pathLst>
                <a:path extrusionOk="0" fill="none" h="1323" w="3670">
                  <a:moveTo>
                    <a:pt x="1" y="265"/>
                  </a:moveTo>
                  <a:cubicBezTo>
                    <a:pt x="860" y="761"/>
                    <a:pt x="3669" y="0"/>
                    <a:pt x="3504" y="1323"/>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39"/>
            <p:cNvSpPr/>
            <p:nvPr/>
          </p:nvSpPr>
          <p:spPr>
            <a:xfrm>
              <a:off x="3579025" y="1658875"/>
              <a:ext cx="41350" cy="101650"/>
            </a:xfrm>
            <a:custGeom>
              <a:rect b="b" l="l" r="r" t="t"/>
              <a:pathLst>
                <a:path extrusionOk="0" fill="none" h="4066" w="1654">
                  <a:moveTo>
                    <a:pt x="100" y="4066"/>
                  </a:moveTo>
                  <a:cubicBezTo>
                    <a:pt x="0" y="2644"/>
                    <a:pt x="1653" y="1322"/>
                    <a:pt x="695" y="0"/>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39"/>
            <p:cNvSpPr/>
            <p:nvPr/>
          </p:nvSpPr>
          <p:spPr>
            <a:xfrm>
              <a:off x="3536050" y="1698525"/>
              <a:ext cx="47125" cy="34725"/>
            </a:xfrm>
            <a:custGeom>
              <a:rect b="b" l="l" r="r" t="t"/>
              <a:pathLst>
                <a:path extrusionOk="0" fill="none" h="1389" w="1885">
                  <a:moveTo>
                    <a:pt x="1" y="1"/>
                  </a:moveTo>
                  <a:cubicBezTo>
                    <a:pt x="397" y="827"/>
                    <a:pt x="1025" y="1389"/>
                    <a:pt x="1885" y="1158"/>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39"/>
            <p:cNvSpPr/>
            <p:nvPr/>
          </p:nvSpPr>
          <p:spPr>
            <a:xfrm>
              <a:off x="3692225" y="1642350"/>
              <a:ext cx="84325" cy="179325"/>
            </a:xfrm>
            <a:custGeom>
              <a:rect b="b" l="l" r="r" t="t"/>
              <a:pathLst>
                <a:path extrusionOk="0" fill="none" h="7173" w="3373">
                  <a:moveTo>
                    <a:pt x="1" y="7173"/>
                  </a:moveTo>
                  <a:cubicBezTo>
                    <a:pt x="464" y="6115"/>
                    <a:pt x="1654" y="6677"/>
                    <a:pt x="2116" y="5553"/>
                  </a:cubicBezTo>
                  <a:cubicBezTo>
                    <a:pt x="1720" y="5454"/>
                    <a:pt x="695" y="5057"/>
                    <a:pt x="629" y="4562"/>
                  </a:cubicBezTo>
                  <a:cubicBezTo>
                    <a:pt x="563" y="3801"/>
                    <a:pt x="1554" y="3735"/>
                    <a:pt x="2050" y="3405"/>
                  </a:cubicBezTo>
                  <a:cubicBezTo>
                    <a:pt x="3372" y="2314"/>
                    <a:pt x="2116" y="1587"/>
                    <a:pt x="2513" y="0"/>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39"/>
            <p:cNvSpPr/>
            <p:nvPr/>
          </p:nvSpPr>
          <p:spPr>
            <a:xfrm>
              <a:off x="3745125" y="1715050"/>
              <a:ext cx="97525" cy="84325"/>
            </a:xfrm>
            <a:custGeom>
              <a:rect b="b" l="l" r="r" t="t"/>
              <a:pathLst>
                <a:path extrusionOk="0" fill="none" h="3373" w="3901">
                  <a:moveTo>
                    <a:pt x="397" y="1"/>
                  </a:moveTo>
                  <a:cubicBezTo>
                    <a:pt x="1091" y="67"/>
                    <a:pt x="1554" y="662"/>
                    <a:pt x="2182" y="893"/>
                  </a:cubicBezTo>
                  <a:cubicBezTo>
                    <a:pt x="2744" y="1059"/>
                    <a:pt x="3735" y="827"/>
                    <a:pt x="3835" y="1720"/>
                  </a:cubicBezTo>
                  <a:cubicBezTo>
                    <a:pt x="3901" y="3372"/>
                    <a:pt x="926" y="2810"/>
                    <a:pt x="0" y="2810"/>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39"/>
            <p:cNvSpPr/>
            <p:nvPr/>
          </p:nvSpPr>
          <p:spPr>
            <a:xfrm>
              <a:off x="3739325" y="1791075"/>
              <a:ext cx="70275" cy="53750"/>
            </a:xfrm>
            <a:custGeom>
              <a:rect b="b" l="l" r="r" t="t"/>
              <a:pathLst>
                <a:path extrusionOk="0" fill="none" h="2150" w="2811">
                  <a:moveTo>
                    <a:pt x="1" y="2149"/>
                  </a:moveTo>
                  <a:cubicBezTo>
                    <a:pt x="1720" y="1885"/>
                    <a:pt x="2579" y="2149"/>
                    <a:pt x="2810" y="1"/>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39"/>
            <p:cNvSpPr/>
            <p:nvPr/>
          </p:nvSpPr>
          <p:spPr>
            <a:xfrm>
              <a:off x="3756700" y="1832400"/>
              <a:ext cx="50425" cy="57875"/>
            </a:xfrm>
            <a:custGeom>
              <a:rect b="b" l="l" r="r" t="t"/>
              <a:pathLst>
                <a:path extrusionOk="0" fill="none" h="2315" w="2017">
                  <a:moveTo>
                    <a:pt x="0" y="2314"/>
                  </a:moveTo>
                  <a:cubicBezTo>
                    <a:pt x="463" y="1488"/>
                    <a:pt x="2016" y="1157"/>
                    <a:pt x="1554" y="0"/>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39"/>
            <p:cNvSpPr/>
            <p:nvPr/>
          </p:nvSpPr>
          <p:spPr>
            <a:xfrm>
              <a:off x="3798000" y="1846450"/>
              <a:ext cx="76050" cy="81000"/>
            </a:xfrm>
            <a:custGeom>
              <a:rect b="b" l="l" r="r" t="t"/>
              <a:pathLst>
                <a:path extrusionOk="0" fill="none" h="3240" w="3042">
                  <a:moveTo>
                    <a:pt x="1" y="0"/>
                  </a:moveTo>
                  <a:cubicBezTo>
                    <a:pt x="463" y="661"/>
                    <a:pt x="3042" y="661"/>
                    <a:pt x="2480" y="1653"/>
                  </a:cubicBezTo>
                  <a:cubicBezTo>
                    <a:pt x="1852" y="2909"/>
                    <a:pt x="298" y="761"/>
                    <a:pt x="298" y="3240"/>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39"/>
            <p:cNvSpPr/>
            <p:nvPr/>
          </p:nvSpPr>
          <p:spPr>
            <a:xfrm>
              <a:off x="3850075" y="1896025"/>
              <a:ext cx="38850" cy="62000"/>
            </a:xfrm>
            <a:custGeom>
              <a:rect b="b" l="l" r="r" t="t"/>
              <a:pathLst>
                <a:path extrusionOk="0" fill="none" h="2480" w="1554">
                  <a:moveTo>
                    <a:pt x="331" y="1"/>
                  </a:moveTo>
                  <a:cubicBezTo>
                    <a:pt x="1554" y="827"/>
                    <a:pt x="231" y="1587"/>
                    <a:pt x="0" y="2480"/>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39"/>
            <p:cNvSpPr/>
            <p:nvPr/>
          </p:nvSpPr>
          <p:spPr>
            <a:xfrm>
              <a:off x="3865775" y="1948075"/>
              <a:ext cx="58675" cy="92575"/>
            </a:xfrm>
            <a:custGeom>
              <a:rect b="b" l="l" r="r" t="t"/>
              <a:pathLst>
                <a:path extrusionOk="0" fill="none" h="3703" w="2347">
                  <a:moveTo>
                    <a:pt x="0" y="827"/>
                  </a:moveTo>
                  <a:cubicBezTo>
                    <a:pt x="1091" y="1"/>
                    <a:pt x="1091" y="1059"/>
                    <a:pt x="1488" y="1885"/>
                  </a:cubicBezTo>
                  <a:cubicBezTo>
                    <a:pt x="1884" y="2811"/>
                    <a:pt x="2347" y="2877"/>
                    <a:pt x="1091" y="3703"/>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39"/>
            <p:cNvSpPr/>
            <p:nvPr/>
          </p:nvSpPr>
          <p:spPr>
            <a:xfrm>
              <a:off x="3912875" y="1981150"/>
              <a:ext cx="116525" cy="38850"/>
            </a:xfrm>
            <a:custGeom>
              <a:rect b="b" l="l" r="r" t="t"/>
              <a:pathLst>
                <a:path extrusionOk="0" fill="none" h="1554" w="4661">
                  <a:moveTo>
                    <a:pt x="0" y="1554"/>
                  </a:moveTo>
                  <a:cubicBezTo>
                    <a:pt x="1256" y="1488"/>
                    <a:pt x="1388" y="66"/>
                    <a:pt x="2479" y="0"/>
                  </a:cubicBezTo>
                  <a:cubicBezTo>
                    <a:pt x="3273" y="0"/>
                    <a:pt x="4661" y="496"/>
                    <a:pt x="4297" y="1388"/>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39"/>
            <p:cNvSpPr/>
            <p:nvPr/>
          </p:nvSpPr>
          <p:spPr>
            <a:xfrm>
              <a:off x="4027725" y="1999325"/>
              <a:ext cx="41350" cy="33075"/>
            </a:xfrm>
            <a:custGeom>
              <a:rect b="b" l="l" r="r" t="t"/>
              <a:pathLst>
                <a:path extrusionOk="0" fill="none" h="1323" w="1654">
                  <a:moveTo>
                    <a:pt x="1" y="1322"/>
                  </a:moveTo>
                  <a:cubicBezTo>
                    <a:pt x="563" y="827"/>
                    <a:pt x="1488" y="992"/>
                    <a:pt x="1653" y="0"/>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39"/>
            <p:cNvSpPr/>
            <p:nvPr/>
          </p:nvSpPr>
          <p:spPr>
            <a:xfrm>
              <a:off x="3901300" y="1952225"/>
              <a:ext cx="52075" cy="37200"/>
            </a:xfrm>
            <a:custGeom>
              <a:rect b="b" l="l" r="r" t="t"/>
              <a:pathLst>
                <a:path extrusionOk="0" fill="none" h="1488" w="2083">
                  <a:moveTo>
                    <a:pt x="2083" y="1488"/>
                  </a:moveTo>
                  <a:cubicBezTo>
                    <a:pt x="1951" y="0"/>
                    <a:pt x="860" y="562"/>
                    <a:pt x="0" y="992"/>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39"/>
            <p:cNvSpPr/>
            <p:nvPr/>
          </p:nvSpPr>
          <p:spPr>
            <a:xfrm>
              <a:off x="3854200" y="1834050"/>
              <a:ext cx="93400" cy="130600"/>
            </a:xfrm>
            <a:custGeom>
              <a:rect b="b" l="l" r="r" t="t"/>
              <a:pathLst>
                <a:path extrusionOk="0" fill="none" h="5224" w="3736">
                  <a:moveTo>
                    <a:pt x="3372" y="5223"/>
                  </a:moveTo>
                  <a:cubicBezTo>
                    <a:pt x="3735" y="3405"/>
                    <a:pt x="1719" y="1"/>
                    <a:pt x="0" y="1587"/>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39"/>
            <p:cNvSpPr/>
            <p:nvPr/>
          </p:nvSpPr>
          <p:spPr>
            <a:xfrm>
              <a:off x="3811225" y="1601025"/>
              <a:ext cx="150425" cy="223125"/>
            </a:xfrm>
            <a:custGeom>
              <a:rect b="b" l="l" r="r" t="t"/>
              <a:pathLst>
                <a:path extrusionOk="0" fill="none" h="8925" w="6017">
                  <a:moveTo>
                    <a:pt x="1" y="8165"/>
                  </a:moveTo>
                  <a:cubicBezTo>
                    <a:pt x="695" y="8925"/>
                    <a:pt x="926" y="8264"/>
                    <a:pt x="1653" y="8099"/>
                  </a:cubicBezTo>
                  <a:cubicBezTo>
                    <a:pt x="2347" y="7834"/>
                    <a:pt x="2810" y="7768"/>
                    <a:pt x="3603" y="7834"/>
                  </a:cubicBezTo>
                  <a:cubicBezTo>
                    <a:pt x="4529" y="7834"/>
                    <a:pt x="4364" y="7999"/>
                    <a:pt x="4826" y="7371"/>
                  </a:cubicBezTo>
                  <a:cubicBezTo>
                    <a:pt x="4926" y="7272"/>
                    <a:pt x="4826" y="6710"/>
                    <a:pt x="4926" y="6545"/>
                  </a:cubicBezTo>
                  <a:cubicBezTo>
                    <a:pt x="5058" y="6215"/>
                    <a:pt x="5554" y="6115"/>
                    <a:pt x="5686" y="5785"/>
                  </a:cubicBezTo>
                  <a:cubicBezTo>
                    <a:pt x="6016" y="4892"/>
                    <a:pt x="5322" y="3735"/>
                    <a:pt x="5223" y="2810"/>
                  </a:cubicBezTo>
                  <a:cubicBezTo>
                    <a:pt x="5091" y="1323"/>
                    <a:pt x="4760" y="595"/>
                    <a:pt x="3273" y="0"/>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39"/>
            <p:cNvSpPr/>
            <p:nvPr/>
          </p:nvSpPr>
          <p:spPr>
            <a:xfrm>
              <a:off x="3868250" y="1578700"/>
              <a:ext cx="163625" cy="66150"/>
            </a:xfrm>
            <a:custGeom>
              <a:rect b="b" l="l" r="r" t="t"/>
              <a:pathLst>
                <a:path extrusionOk="0" fill="none" h="2646" w="6545">
                  <a:moveTo>
                    <a:pt x="0" y="1885"/>
                  </a:moveTo>
                  <a:cubicBezTo>
                    <a:pt x="694" y="2315"/>
                    <a:pt x="3041" y="2645"/>
                    <a:pt x="3735" y="2480"/>
                  </a:cubicBezTo>
                  <a:cubicBezTo>
                    <a:pt x="4595" y="2315"/>
                    <a:pt x="4595" y="1654"/>
                    <a:pt x="5124" y="1158"/>
                  </a:cubicBezTo>
                  <a:cubicBezTo>
                    <a:pt x="5520" y="662"/>
                    <a:pt x="5983" y="398"/>
                    <a:pt x="6545" y="1"/>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39"/>
            <p:cNvSpPr/>
            <p:nvPr/>
          </p:nvSpPr>
          <p:spPr>
            <a:xfrm>
              <a:off x="3897175" y="1562175"/>
              <a:ext cx="103300" cy="38875"/>
            </a:xfrm>
            <a:custGeom>
              <a:rect b="b" l="l" r="r" t="t"/>
              <a:pathLst>
                <a:path extrusionOk="0" fill="none" h="1555" w="4132">
                  <a:moveTo>
                    <a:pt x="0" y="563"/>
                  </a:moveTo>
                  <a:cubicBezTo>
                    <a:pt x="1157" y="497"/>
                    <a:pt x="3735" y="1"/>
                    <a:pt x="4132" y="1554"/>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39"/>
            <p:cNvSpPr/>
            <p:nvPr/>
          </p:nvSpPr>
          <p:spPr>
            <a:xfrm>
              <a:off x="3961625" y="1537400"/>
              <a:ext cx="55375" cy="8275"/>
            </a:xfrm>
            <a:custGeom>
              <a:rect b="b" l="l" r="r" t="t"/>
              <a:pathLst>
                <a:path extrusionOk="0" fill="none" h="331" w="2215">
                  <a:moveTo>
                    <a:pt x="0" y="0"/>
                  </a:moveTo>
                  <a:cubicBezTo>
                    <a:pt x="529" y="232"/>
                    <a:pt x="1653" y="331"/>
                    <a:pt x="2215" y="66"/>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39"/>
            <p:cNvSpPr/>
            <p:nvPr/>
          </p:nvSpPr>
          <p:spPr>
            <a:xfrm>
              <a:off x="3955850" y="1686125"/>
              <a:ext cx="157850" cy="38875"/>
            </a:xfrm>
            <a:custGeom>
              <a:rect b="b" l="l" r="r" t="t"/>
              <a:pathLst>
                <a:path extrusionOk="0" fill="none" h="1555" w="6314">
                  <a:moveTo>
                    <a:pt x="0" y="728"/>
                  </a:moveTo>
                  <a:cubicBezTo>
                    <a:pt x="529" y="398"/>
                    <a:pt x="1157" y="67"/>
                    <a:pt x="1851" y="166"/>
                  </a:cubicBezTo>
                  <a:cubicBezTo>
                    <a:pt x="2644" y="331"/>
                    <a:pt x="2644" y="728"/>
                    <a:pt x="3338" y="1125"/>
                  </a:cubicBezTo>
                  <a:cubicBezTo>
                    <a:pt x="3636" y="1224"/>
                    <a:pt x="5355" y="1554"/>
                    <a:pt x="5586" y="1389"/>
                  </a:cubicBezTo>
                  <a:cubicBezTo>
                    <a:pt x="6313" y="893"/>
                    <a:pt x="5189" y="398"/>
                    <a:pt x="6049" y="1"/>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39"/>
            <p:cNvSpPr/>
            <p:nvPr/>
          </p:nvSpPr>
          <p:spPr>
            <a:xfrm>
              <a:off x="3895525" y="1774550"/>
              <a:ext cx="198325" cy="111575"/>
            </a:xfrm>
            <a:custGeom>
              <a:rect b="b" l="l" r="r" t="t"/>
              <a:pathLst>
                <a:path extrusionOk="0" fill="none" h="4463" w="7933">
                  <a:moveTo>
                    <a:pt x="0" y="3637"/>
                  </a:moveTo>
                  <a:cubicBezTo>
                    <a:pt x="0" y="3471"/>
                    <a:pt x="1223" y="728"/>
                    <a:pt x="1322" y="662"/>
                  </a:cubicBezTo>
                  <a:cubicBezTo>
                    <a:pt x="1487" y="397"/>
                    <a:pt x="2644" y="1323"/>
                    <a:pt x="2710" y="1323"/>
                  </a:cubicBezTo>
                  <a:cubicBezTo>
                    <a:pt x="3173" y="1389"/>
                    <a:pt x="4132" y="1323"/>
                    <a:pt x="4595" y="1224"/>
                  </a:cubicBezTo>
                  <a:cubicBezTo>
                    <a:pt x="5520" y="992"/>
                    <a:pt x="7305" y="1"/>
                    <a:pt x="7702" y="1984"/>
                  </a:cubicBezTo>
                  <a:cubicBezTo>
                    <a:pt x="7933" y="3372"/>
                    <a:pt x="5685" y="3537"/>
                    <a:pt x="7636" y="4463"/>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39"/>
            <p:cNvSpPr/>
            <p:nvPr/>
          </p:nvSpPr>
          <p:spPr>
            <a:xfrm>
              <a:off x="4020300" y="1805125"/>
              <a:ext cx="48775" cy="74400"/>
            </a:xfrm>
            <a:custGeom>
              <a:rect b="b" l="l" r="r" t="t"/>
              <a:pathLst>
                <a:path extrusionOk="0" fill="none" h="2976" w="1951">
                  <a:moveTo>
                    <a:pt x="0" y="1"/>
                  </a:moveTo>
                  <a:cubicBezTo>
                    <a:pt x="1455" y="265"/>
                    <a:pt x="628" y="2976"/>
                    <a:pt x="1950" y="2744"/>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39"/>
            <p:cNvSpPr/>
            <p:nvPr/>
          </p:nvSpPr>
          <p:spPr>
            <a:xfrm>
              <a:off x="3934350" y="1916675"/>
              <a:ext cx="133075" cy="19050"/>
            </a:xfrm>
            <a:custGeom>
              <a:rect b="b" l="l" r="r" t="t"/>
              <a:pathLst>
                <a:path extrusionOk="0" fill="none" h="762" w="5323">
                  <a:moveTo>
                    <a:pt x="1" y="265"/>
                  </a:moveTo>
                  <a:cubicBezTo>
                    <a:pt x="1025" y="596"/>
                    <a:pt x="1389" y="166"/>
                    <a:pt x="2347" y="100"/>
                  </a:cubicBezTo>
                  <a:cubicBezTo>
                    <a:pt x="3207" y="1"/>
                    <a:pt x="4298" y="761"/>
                    <a:pt x="5322" y="331"/>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39"/>
            <p:cNvSpPr/>
            <p:nvPr/>
          </p:nvSpPr>
          <p:spPr>
            <a:xfrm>
              <a:off x="4335950" y="1908425"/>
              <a:ext cx="177700" cy="97525"/>
            </a:xfrm>
            <a:custGeom>
              <a:rect b="b" l="l" r="r" t="t"/>
              <a:pathLst>
                <a:path extrusionOk="0" fill="none" h="3901" w="7108">
                  <a:moveTo>
                    <a:pt x="1" y="1157"/>
                  </a:moveTo>
                  <a:cubicBezTo>
                    <a:pt x="1422" y="0"/>
                    <a:pt x="2876" y="1587"/>
                    <a:pt x="4066" y="2149"/>
                  </a:cubicBezTo>
                  <a:cubicBezTo>
                    <a:pt x="5157" y="2579"/>
                    <a:pt x="6149" y="3901"/>
                    <a:pt x="7107" y="2645"/>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39"/>
            <p:cNvSpPr/>
            <p:nvPr/>
          </p:nvSpPr>
          <p:spPr>
            <a:xfrm>
              <a:off x="4355800" y="1970400"/>
              <a:ext cx="179325" cy="99175"/>
            </a:xfrm>
            <a:custGeom>
              <a:rect b="b" l="l" r="r" t="t"/>
              <a:pathLst>
                <a:path extrusionOk="0" fill="none" h="3967" w="7173">
                  <a:moveTo>
                    <a:pt x="0" y="761"/>
                  </a:moveTo>
                  <a:cubicBezTo>
                    <a:pt x="2082" y="0"/>
                    <a:pt x="2248" y="2546"/>
                    <a:pt x="3735" y="3471"/>
                  </a:cubicBezTo>
                  <a:cubicBezTo>
                    <a:pt x="4033" y="3702"/>
                    <a:pt x="4661" y="3967"/>
                    <a:pt x="4991" y="3868"/>
                  </a:cubicBezTo>
                  <a:cubicBezTo>
                    <a:pt x="5454" y="3702"/>
                    <a:pt x="5454" y="3074"/>
                    <a:pt x="5685" y="2975"/>
                  </a:cubicBezTo>
                  <a:cubicBezTo>
                    <a:pt x="6941" y="2579"/>
                    <a:pt x="6148" y="3636"/>
                    <a:pt x="7173" y="3967"/>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39"/>
            <p:cNvSpPr/>
            <p:nvPr/>
          </p:nvSpPr>
          <p:spPr>
            <a:xfrm>
              <a:off x="4439250" y="1981150"/>
              <a:ext cx="38850" cy="80175"/>
            </a:xfrm>
            <a:custGeom>
              <a:rect b="b" l="l" r="r" t="t"/>
              <a:pathLst>
                <a:path extrusionOk="0" fill="none" h="3207" w="1554">
                  <a:moveTo>
                    <a:pt x="1025" y="0"/>
                  </a:moveTo>
                  <a:cubicBezTo>
                    <a:pt x="1554" y="1223"/>
                    <a:pt x="0" y="231"/>
                    <a:pt x="0" y="1124"/>
                  </a:cubicBezTo>
                  <a:cubicBezTo>
                    <a:pt x="0" y="1554"/>
                    <a:pt x="1091" y="1719"/>
                    <a:pt x="1257" y="2116"/>
                  </a:cubicBezTo>
                  <a:cubicBezTo>
                    <a:pt x="1323" y="2380"/>
                    <a:pt x="1257" y="2942"/>
                    <a:pt x="1257" y="3206"/>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39"/>
            <p:cNvSpPr/>
            <p:nvPr/>
          </p:nvSpPr>
          <p:spPr>
            <a:xfrm>
              <a:off x="4417775" y="2040625"/>
              <a:ext cx="130575" cy="261975"/>
            </a:xfrm>
            <a:custGeom>
              <a:rect b="b" l="l" r="r" t="t"/>
              <a:pathLst>
                <a:path extrusionOk="0" fill="none" h="10479" w="5223">
                  <a:moveTo>
                    <a:pt x="463" y="1"/>
                  </a:moveTo>
                  <a:cubicBezTo>
                    <a:pt x="66" y="1323"/>
                    <a:pt x="0" y="1984"/>
                    <a:pt x="1091" y="2811"/>
                  </a:cubicBezTo>
                  <a:cubicBezTo>
                    <a:pt x="2116" y="3637"/>
                    <a:pt x="3206" y="3802"/>
                    <a:pt x="2744" y="5455"/>
                  </a:cubicBezTo>
                  <a:cubicBezTo>
                    <a:pt x="2578" y="6017"/>
                    <a:pt x="2016" y="6017"/>
                    <a:pt x="2182" y="6843"/>
                  </a:cubicBezTo>
                  <a:cubicBezTo>
                    <a:pt x="2248" y="7339"/>
                    <a:pt x="3107" y="8000"/>
                    <a:pt x="3504" y="8264"/>
                  </a:cubicBezTo>
                  <a:cubicBezTo>
                    <a:pt x="3967" y="8661"/>
                    <a:pt x="4429" y="8727"/>
                    <a:pt x="4760" y="9223"/>
                  </a:cubicBezTo>
                  <a:cubicBezTo>
                    <a:pt x="5156" y="9719"/>
                    <a:pt x="4694" y="10049"/>
                    <a:pt x="5223" y="10479"/>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39"/>
            <p:cNvSpPr/>
            <p:nvPr/>
          </p:nvSpPr>
          <p:spPr>
            <a:xfrm>
              <a:off x="4254150" y="2100125"/>
              <a:ext cx="181000" cy="41350"/>
            </a:xfrm>
            <a:custGeom>
              <a:rect b="b" l="l" r="r" t="t"/>
              <a:pathLst>
                <a:path extrusionOk="0" fill="none" h="1654" w="7240">
                  <a:moveTo>
                    <a:pt x="7239" y="1"/>
                  </a:moveTo>
                  <a:cubicBezTo>
                    <a:pt x="6710" y="761"/>
                    <a:pt x="6082" y="497"/>
                    <a:pt x="5388" y="596"/>
                  </a:cubicBezTo>
                  <a:cubicBezTo>
                    <a:pt x="4661" y="596"/>
                    <a:pt x="4198" y="926"/>
                    <a:pt x="3504" y="1092"/>
                  </a:cubicBezTo>
                  <a:cubicBezTo>
                    <a:pt x="1951" y="1422"/>
                    <a:pt x="1389" y="265"/>
                    <a:pt x="0" y="1654"/>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39"/>
            <p:cNvSpPr/>
            <p:nvPr/>
          </p:nvSpPr>
          <p:spPr>
            <a:xfrm>
              <a:off x="4250025" y="2119150"/>
              <a:ext cx="134700" cy="154550"/>
            </a:xfrm>
            <a:custGeom>
              <a:rect b="b" l="l" r="r" t="t"/>
              <a:pathLst>
                <a:path extrusionOk="0" fill="none" h="6182" w="5388">
                  <a:moveTo>
                    <a:pt x="0" y="4925"/>
                  </a:moveTo>
                  <a:cubicBezTo>
                    <a:pt x="628" y="6181"/>
                    <a:pt x="860" y="5421"/>
                    <a:pt x="1421" y="5024"/>
                  </a:cubicBezTo>
                  <a:cubicBezTo>
                    <a:pt x="2116" y="4595"/>
                    <a:pt x="2744" y="4198"/>
                    <a:pt x="3504" y="3768"/>
                  </a:cubicBezTo>
                  <a:cubicBezTo>
                    <a:pt x="5388" y="2777"/>
                    <a:pt x="4462" y="1653"/>
                    <a:pt x="5388" y="0"/>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39"/>
            <p:cNvSpPr/>
            <p:nvPr/>
          </p:nvSpPr>
          <p:spPr>
            <a:xfrm>
              <a:off x="4252500" y="2176975"/>
              <a:ext cx="34725" cy="43000"/>
            </a:xfrm>
            <a:custGeom>
              <a:rect b="b" l="l" r="r" t="t"/>
              <a:pathLst>
                <a:path extrusionOk="0" fill="none" h="1720" w="1389">
                  <a:moveTo>
                    <a:pt x="0" y="1653"/>
                  </a:moveTo>
                  <a:cubicBezTo>
                    <a:pt x="1091" y="1720"/>
                    <a:pt x="1389" y="1"/>
                    <a:pt x="133" y="232"/>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39"/>
            <p:cNvSpPr/>
            <p:nvPr/>
          </p:nvSpPr>
          <p:spPr>
            <a:xfrm>
              <a:off x="4230175" y="2258800"/>
              <a:ext cx="24000" cy="97525"/>
            </a:xfrm>
            <a:custGeom>
              <a:rect b="b" l="l" r="r" t="t"/>
              <a:pathLst>
                <a:path extrusionOk="0" fill="none" h="3901" w="960">
                  <a:moveTo>
                    <a:pt x="398" y="0"/>
                  </a:moveTo>
                  <a:cubicBezTo>
                    <a:pt x="959" y="1322"/>
                    <a:pt x="563" y="2744"/>
                    <a:pt x="1" y="3900"/>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39"/>
            <p:cNvSpPr/>
            <p:nvPr/>
          </p:nvSpPr>
          <p:spPr>
            <a:xfrm>
              <a:off x="4221100" y="2222425"/>
              <a:ext cx="114875" cy="125625"/>
            </a:xfrm>
            <a:custGeom>
              <a:rect b="b" l="l" r="r" t="t"/>
              <a:pathLst>
                <a:path extrusionOk="0" fill="none" h="5025" w="4595">
                  <a:moveTo>
                    <a:pt x="0" y="2711"/>
                  </a:moveTo>
                  <a:cubicBezTo>
                    <a:pt x="298" y="3372"/>
                    <a:pt x="166" y="4099"/>
                    <a:pt x="761" y="4529"/>
                  </a:cubicBezTo>
                  <a:cubicBezTo>
                    <a:pt x="1554" y="5025"/>
                    <a:pt x="2645" y="4364"/>
                    <a:pt x="3041" y="3703"/>
                  </a:cubicBezTo>
                  <a:cubicBezTo>
                    <a:pt x="3339" y="3108"/>
                    <a:pt x="3570" y="2480"/>
                    <a:pt x="3901" y="1885"/>
                  </a:cubicBezTo>
                  <a:cubicBezTo>
                    <a:pt x="4363" y="1058"/>
                    <a:pt x="4595" y="992"/>
                    <a:pt x="4297" y="1"/>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39"/>
            <p:cNvSpPr/>
            <p:nvPr/>
          </p:nvSpPr>
          <p:spPr>
            <a:xfrm>
              <a:off x="4326050" y="2253000"/>
              <a:ext cx="218175" cy="111575"/>
            </a:xfrm>
            <a:custGeom>
              <a:rect b="b" l="l" r="r" t="t"/>
              <a:pathLst>
                <a:path extrusionOk="0" fill="none" h="4463" w="8727">
                  <a:moveTo>
                    <a:pt x="0" y="100"/>
                  </a:moveTo>
                  <a:cubicBezTo>
                    <a:pt x="1818" y="1"/>
                    <a:pt x="3504" y="1554"/>
                    <a:pt x="4528" y="2976"/>
                  </a:cubicBezTo>
                  <a:cubicBezTo>
                    <a:pt x="5619" y="4463"/>
                    <a:pt x="7107" y="4298"/>
                    <a:pt x="8726" y="3802"/>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39"/>
            <p:cNvSpPr/>
            <p:nvPr/>
          </p:nvSpPr>
          <p:spPr>
            <a:xfrm>
              <a:off x="4499575" y="2306725"/>
              <a:ext cx="47125" cy="41325"/>
            </a:xfrm>
            <a:custGeom>
              <a:rect b="b" l="l" r="r" t="t"/>
              <a:pathLst>
                <a:path extrusionOk="0" fill="none" h="1653" w="1885">
                  <a:moveTo>
                    <a:pt x="1884" y="232"/>
                  </a:moveTo>
                  <a:cubicBezTo>
                    <a:pt x="959" y="0"/>
                    <a:pt x="0" y="1157"/>
                    <a:pt x="1025" y="1653"/>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39"/>
            <p:cNvSpPr/>
            <p:nvPr/>
          </p:nvSpPr>
          <p:spPr>
            <a:xfrm>
              <a:off x="4641700" y="2491825"/>
              <a:ext cx="113225" cy="217350"/>
            </a:xfrm>
            <a:custGeom>
              <a:rect b="b" l="l" r="r" t="t"/>
              <a:pathLst>
                <a:path extrusionOk="0" fill="none" h="8694" w="4529">
                  <a:moveTo>
                    <a:pt x="331" y="0"/>
                  </a:moveTo>
                  <a:cubicBezTo>
                    <a:pt x="1" y="1752"/>
                    <a:pt x="1653" y="1256"/>
                    <a:pt x="2579" y="1488"/>
                  </a:cubicBezTo>
                  <a:cubicBezTo>
                    <a:pt x="4000" y="1917"/>
                    <a:pt x="4529" y="3405"/>
                    <a:pt x="3306" y="4463"/>
                  </a:cubicBezTo>
                  <a:cubicBezTo>
                    <a:pt x="2513" y="5223"/>
                    <a:pt x="563" y="4793"/>
                    <a:pt x="629" y="6115"/>
                  </a:cubicBezTo>
                  <a:cubicBezTo>
                    <a:pt x="728" y="7272"/>
                    <a:pt x="2347" y="7371"/>
                    <a:pt x="2215" y="8693"/>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39"/>
            <p:cNvSpPr/>
            <p:nvPr/>
          </p:nvSpPr>
          <p:spPr>
            <a:xfrm>
              <a:off x="4442550" y="2626525"/>
              <a:ext cx="210750" cy="78525"/>
            </a:xfrm>
            <a:custGeom>
              <a:rect b="b" l="l" r="r" t="t"/>
              <a:pathLst>
                <a:path extrusionOk="0" fill="none" h="3141" w="8430">
                  <a:moveTo>
                    <a:pt x="1" y="2975"/>
                  </a:moveTo>
                  <a:cubicBezTo>
                    <a:pt x="1" y="0"/>
                    <a:pt x="3537" y="3140"/>
                    <a:pt x="4793" y="2148"/>
                  </a:cubicBezTo>
                  <a:cubicBezTo>
                    <a:pt x="5653" y="1487"/>
                    <a:pt x="5025" y="727"/>
                    <a:pt x="6347" y="397"/>
                  </a:cubicBezTo>
                  <a:cubicBezTo>
                    <a:pt x="7041" y="231"/>
                    <a:pt x="7735" y="397"/>
                    <a:pt x="8429" y="727"/>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39"/>
            <p:cNvSpPr/>
            <p:nvPr/>
          </p:nvSpPr>
          <p:spPr>
            <a:xfrm>
              <a:off x="4720200" y="2465375"/>
              <a:ext cx="33075" cy="71925"/>
            </a:xfrm>
            <a:custGeom>
              <a:rect b="b" l="l" r="r" t="t"/>
              <a:pathLst>
                <a:path extrusionOk="0" fill="none" h="2877" w="1323">
                  <a:moveTo>
                    <a:pt x="1" y="2876"/>
                  </a:moveTo>
                  <a:cubicBezTo>
                    <a:pt x="67" y="1719"/>
                    <a:pt x="1323" y="1389"/>
                    <a:pt x="926" y="1"/>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39"/>
            <p:cNvSpPr/>
            <p:nvPr/>
          </p:nvSpPr>
          <p:spPr>
            <a:xfrm>
              <a:off x="4426025" y="1589450"/>
              <a:ext cx="859425" cy="866025"/>
            </a:xfrm>
            <a:custGeom>
              <a:rect b="b" l="l" r="r" t="t"/>
              <a:pathLst>
                <a:path extrusionOk="0" fill="none" h="34641" w="34377">
                  <a:moveTo>
                    <a:pt x="2810" y="10115"/>
                  </a:moveTo>
                  <a:cubicBezTo>
                    <a:pt x="2314" y="8958"/>
                    <a:pt x="992" y="8892"/>
                    <a:pt x="529" y="8000"/>
                  </a:cubicBezTo>
                  <a:cubicBezTo>
                    <a:pt x="1" y="6909"/>
                    <a:pt x="926" y="5421"/>
                    <a:pt x="1786" y="6678"/>
                  </a:cubicBezTo>
                  <a:cubicBezTo>
                    <a:pt x="2777" y="5917"/>
                    <a:pt x="1852" y="4694"/>
                    <a:pt x="3504" y="4595"/>
                  </a:cubicBezTo>
                  <a:cubicBezTo>
                    <a:pt x="4496" y="4529"/>
                    <a:pt x="6083" y="5190"/>
                    <a:pt x="7008" y="5355"/>
                  </a:cubicBezTo>
                  <a:cubicBezTo>
                    <a:pt x="7471" y="5421"/>
                    <a:pt x="7636" y="5752"/>
                    <a:pt x="8099" y="5752"/>
                  </a:cubicBezTo>
                  <a:cubicBezTo>
                    <a:pt x="8727" y="5851"/>
                    <a:pt x="9355" y="5355"/>
                    <a:pt x="9983" y="5521"/>
                  </a:cubicBezTo>
                  <a:cubicBezTo>
                    <a:pt x="10677" y="5686"/>
                    <a:pt x="10743" y="6083"/>
                    <a:pt x="11536" y="5917"/>
                  </a:cubicBezTo>
                  <a:cubicBezTo>
                    <a:pt x="12561" y="5752"/>
                    <a:pt x="12792" y="5421"/>
                    <a:pt x="11999" y="4595"/>
                  </a:cubicBezTo>
                  <a:cubicBezTo>
                    <a:pt x="11768" y="4265"/>
                    <a:pt x="11140" y="4760"/>
                    <a:pt x="10908" y="4099"/>
                  </a:cubicBezTo>
                  <a:cubicBezTo>
                    <a:pt x="10974" y="4198"/>
                    <a:pt x="11074" y="2546"/>
                    <a:pt x="11074" y="2612"/>
                  </a:cubicBezTo>
                  <a:cubicBezTo>
                    <a:pt x="11206" y="1819"/>
                    <a:pt x="10677" y="1719"/>
                    <a:pt x="11702" y="1290"/>
                  </a:cubicBezTo>
                  <a:cubicBezTo>
                    <a:pt x="12462" y="959"/>
                    <a:pt x="13090" y="1620"/>
                    <a:pt x="13784" y="1719"/>
                  </a:cubicBezTo>
                  <a:cubicBezTo>
                    <a:pt x="15271" y="1885"/>
                    <a:pt x="16065" y="1389"/>
                    <a:pt x="17156" y="728"/>
                  </a:cubicBezTo>
                  <a:cubicBezTo>
                    <a:pt x="18081" y="232"/>
                    <a:pt x="18246" y="1"/>
                    <a:pt x="19106" y="662"/>
                  </a:cubicBezTo>
                  <a:cubicBezTo>
                    <a:pt x="19568" y="1058"/>
                    <a:pt x="19568" y="1455"/>
                    <a:pt x="20263" y="1885"/>
                  </a:cubicBezTo>
                  <a:cubicBezTo>
                    <a:pt x="20891" y="2281"/>
                    <a:pt x="21585" y="2546"/>
                    <a:pt x="22378" y="2381"/>
                  </a:cubicBezTo>
                  <a:cubicBezTo>
                    <a:pt x="23535" y="2116"/>
                    <a:pt x="23072" y="1719"/>
                    <a:pt x="24229" y="2381"/>
                  </a:cubicBezTo>
                  <a:cubicBezTo>
                    <a:pt x="25320" y="2876"/>
                    <a:pt x="25419" y="3438"/>
                    <a:pt x="26179" y="4198"/>
                  </a:cubicBezTo>
                  <a:cubicBezTo>
                    <a:pt x="26675" y="4694"/>
                    <a:pt x="27534" y="5190"/>
                    <a:pt x="28162" y="5355"/>
                  </a:cubicBezTo>
                  <a:cubicBezTo>
                    <a:pt x="28757" y="5587"/>
                    <a:pt x="28923" y="5256"/>
                    <a:pt x="29617" y="5256"/>
                  </a:cubicBezTo>
                  <a:cubicBezTo>
                    <a:pt x="30410" y="5256"/>
                    <a:pt x="30873" y="5851"/>
                    <a:pt x="31567" y="6182"/>
                  </a:cubicBezTo>
                  <a:cubicBezTo>
                    <a:pt x="32030" y="6413"/>
                    <a:pt x="32757" y="6413"/>
                    <a:pt x="33286" y="6678"/>
                  </a:cubicBezTo>
                  <a:cubicBezTo>
                    <a:pt x="34079" y="7074"/>
                    <a:pt x="34377" y="8892"/>
                    <a:pt x="33749" y="9553"/>
                  </a:cubicBezTo>
                  <a:cubicBezTo>
                    <a:pt x="33121" y="10380"/>
                    <a:pt x="32129" y="9454"/>
                    <a:pt x="31501" y="10710"/>
                  </a:cubicBezTo>
                  <a:cubicBezTo>
                    <a:pt x="31269" y="11272"/>
                    <a:pt x="31666" y="11437"/>
                    <a:pt x="31203" y="11867"/>
                  </a:cubicBezTo>
                  <a:cubicBezTo>
                    <a:pt x="30807" y="12363"/>
                    <a:pt x="30245" y="11702"/>
                    <a:pt x="30013" y="12594"/>
                  </a:cubicBezTo>
                  <a:cubicBezTo>
                    <a:pt x="29319" y="14511"/>
                    <a:pt x="32195" y="13916"/>
                    <a:pt x="30807" y="15404"/>
                  </a:cubicBezTo>
                  <a:cubicBezTo>
                    <a:pt x="29947" y="16329"/>
                    <a:pt x="28460" y="15999"/>
                    <a:pt x="27601" y="16891"/>
                  </a:cubicBezTo>
                  <a:cubicBezTo>
                    <a:pt x="27303" y="17222"/>
                    <a:pt x="27138" y="17717"/>
                    <a:pt x="26906" y="18048"/>
                  </a:cubicBezTo>
                  <a:cubicBezTo>
                    <a:pt x="26510" y="18379"/>
                    <a:pt x="26047" y="17982"/>
                    <a:pt x="25981" y="18709"/>
                  </a:cubicBezTo>
                  <a:cubicBezTo>
                    <a:pt x="25882" y="20031"/>
                    <a:pt x="27601" y="19370"/>
                    <a:pt x="28063" y="20031"/>
                  </a:cubicBezTo>
                  <a:cubicBezTo>
                    <a:pt x="28857" y="21353"/>
                    <a:pt x="27072" y="21419"/>
                    <a:pt x="26444" y="21585"/>
                  </a:cubicBezTo>
                  <a:cubicBezTo>
                    <a:pt x="24956" y="21750"/>
                    <a:pt x="25121" y="22081"/>
                    <a:pt x="24956" y="23568"/>
                  </a:cubicBezTo>
                  <a:cubicBezTo>
                    <a:pt x="24725" y="25650"/>
                    <a:pt x="22676" y="26873"/>
                    <a:pt x="21750" y="28691"/>
                  </a:cubicBezTo>
                  <a:cubicBezTo>
                    <a:pt x="21221" y="29782"/>
                    <a:pt x="21287" y="30113"/>
                    <a:pt x="19965" y="29848"/>
                  </a:cubicBezTo>
                  <a:cubicBezTo>
                    <a:pt x="19502" y="29782"/>
                    <a:pt x="19106" y="29352"/>
                    <a:pt x="18643" y="29352"/>
                  </a:cubicBezTo>
                  <a:cubicBezTo>
                    <a:pt x="18180" y="29352"/>
                    <a:pt x="17684" y="29848"/>
                    <a:pt x="17222" y="29947"/>
                  </a:cubicBezTo>
                  <a:cubicBezTo>
                    <a:pt x="17222" y="31005"/>
                    <a:pt x="18874" y="31402"/>
                    <a:pt x="19007" y="32393"/>
                  </a:cubicBezTo>
                  <a:cubicBezTo>
                    <a:pt x="19172" y="33220"/>
                    <a:pt x="18081" y="33550"/>
                    <a:pt x="17850" y="34641"/>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39"/>
            <p:cNvSpPr/>
            <p:nvPr/>
          </p:nvSpPr>
          <p:spPr>
            <a:xfrm>
              <a:off x="4615250" y="1929075"/>
              <a:ext cx="309925" cy="249575"/>
            </a:xfrm>
            <a:custGeom>
              <a:rect b="b" l="l" r="r" t="t"/>
              <a:pathLst>
                <a:path extrusionOk="0" fill="none" h="9983" w="12397">
                  <a:moveTo>
                    <a:pt x="1" y="1587"/>
                  </a:moveTo>
                  <a:cubicBezTo>
                    <a:pt x="1092" y="1"/>
                    <a:pt x="1621" y="2083"/>
                    <a:pt x="2315" y="2480"/>
                  </a:cubicBezTo>
                  <a:cubicBezTo>
                    <a:pt x="3802" y="3306"/>
                    <a:pt x="3736" y="1323"/>
                    <a:pt x="4595" y="992"/>
                  </a:cubicBezTo>
                  <a:cubicBezTo>
                    <a:pt x="5686" y="662"/>
                    <a:pt x="6149" y="2314"/>
                    <a:pt x="6777" y="2744"/>
                  </a:cubicBezTo>
                  <a:cubicBezTo>
                    <a:pt x="7240" y="3042"/>
                    <a:pt x="7868" y="2976"/>
                    <a:pt x="8397" y="3405"/>
                  </a:cubicBezTo>
                  <a:cubicBezTo>
                    <a:pt x="8959" y="3736"/>
                    <a:pt x="9190" y="4364"/>
                    <a:pt x="9719" y="4727"/>
                  </a:cubicBezTo>
                  <a:cubicBezTo>
                    <a:pt x="10446" y="5289"/>
                    <a:pt x="12396" y="6016"/>
                    <a:pt x="12066" y="7273"/>
                  </a:cubicBezTo>
                  <a:cubicBezTo>
                    <a:pt x="11999" y="7438"/>
                    <a:pt x="11140" y="8000"/>
                    <a:pt x="10975" y="8264"/>
                  </a:cubicBezTo>
                  <a:cubicBezTo>
                    <a:pt x="10677" y="8760"/>
                    <a:pt x="11206" y="8991"/>
                    <a:pt x="10578" y="9421"/>
                  </a:cubicBezTo>
                  <a:cubicBezTo>
                    <a:pt x="9587" y="9983"/>
                    <a:pt x="8793" y="9090"/>
                    <a:pt x="8330" y="8595"/>
                  </a:cubicBezTo>
                  <a:cubicBezTo>
                    <a:pt x="7636" y="7834"/>
                    <a:pt x="6711" y="7107"/>
                    <a:pt x="5686" y="6611"/>
                  </a:cubicBezTo>
                  <a:cubicBezTo>
                    <a:pt x="4992" y="6380"/>
                    <a:pt x="3901" y="6281"/>
                    <a:pt x="3339" y="6380"/>
                  </a:cubicBezTo>
                  <a:cubicBezTo>
                    <a:pt x="2414" y="6446"/>
                    <a:pt x="2414" y="6711"/>
                    <a:pt x="1621" y="7273"/>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39"/>
            <p:cNvSpPr/>
            <p:nvPr/>
          </p:nvSpPr>
          <p:spPr>
            <a:xfrm>
              <a:off x="4797875" y="2143925"/>
              <a:ext cx="60350" cy="197525"/>
            </a:xfrm>
            <a:custGeom>
              <a:rect b="b" l="l" r="r" t="t"/>
              <a:pathLst>
                <a:path extrusionOk="0" fill="none" h="7901" w="2414">
                  <a:moveTo>
                    <a:pt x="1092" y="1"/>
                  </a:moveTo>
                  <a:cubicBezTo>
                    <a:pt x="860" y="728"/>
                    <a:pt x="1" y="1488"/>
                    <a:pt x="100" y="2314"/>
                  </a:cubicBezTo>
                  <a:cubicBezTo>
                    <a:pt x="166" y="2810"/>
                    <a:pt x="1092" y="3934"/>
                    <a:pt x="1323" y="4529"/>
                  </a:cubicBezTo>
                  <a:cubicBezTo>
                    <a:pt x="1587" y="5091"/>
                    <a:pt x="2116" y="5686"/>
                    <a:pt x="2282" y="6182"/>
                  </a:cubicBezTo>
                  <a:cubicBezTo>
                    <a:pt x="2414" y="6843"/>
                    <a:pt x="1951" y="7239"/>
                    <a:pt x="2348" y="7900"/>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39"/>
            <p:cNvSpPr/>
            <p:nvPr/>
          </p:nvSpPr>
          <p:spPr>
            <a:xfrm>
              <a:off x="4916875" y="2046425"/>
              <a:ext cx="146300" cy="93400"/>
            </a:xfrm>
            <a:custGeom>
              <a:rect b="b" l="l" r="r" t="t"/>
              <a:pathLst>
                <a:path extrusionOk="0" fill="none" h="3736" w="5852">
                  <a:moveTo>
                    <a:pt x="1" y="2248"/>
                  </a:moveTo>
                  <a:cubicBezTo>
                    <a:pt x="959" y="2083"/>
                    <a:pt x="1190" y="2975"/>
                    <a:pt x="1951" y="3074"/>
                  </a:cubicBezTo>
                  <a:cubicBezTo>
                    <a:pt x="2975" y="3140"/>
                    <a:pt x="2909" y="2314"/>
                    <a:pt x="3603" y="1752"/>
                  </a:cubicBezTo>
                  <a:cubicBezTo>
                    <a:pt x="5851" y="0"/>
                    <a:pt x="4926" y="3140"/>
                    <a:pt x="5686" y="3735"/>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39"/>
            <p:cNvSpPr/>
            <p:nvPr/>
          </p:nvSpPr>
          <p:spPr>
            <a:xfrm>
              <a:off x="4654100" y="1848925"/>
              <a:ext cx="552025" cy="164475"/>
            </a:xfrm>
            <a:custGeom>
              <a:rect b="b" l="l" r="r" t="t"/>
              <a:pathLst>
                <a:path extrusionOk="0" fill="none" h="6579" w="22081">
                  <a:moveTo>
                    <a:pt x="761" y="5520"/>
                  </a:moveTo>
                  <a:cubicBezTo>
                    <a:pt x="860" y="4364"/>
                    <a:pt x="133" y="3537"/>
                    <a:pt x="67" y="2380"/>
                  </a:cubicBezTo>
                  <a:cubicBezTo>
                    <a:pt x="0" y="1"/>
                    <a:pt x="1554" y="1653"/>
                    <a:pt x="2711" y="1719"/>
                  </a:cubicBezTo>
                  <a:cubicBezTo>
                    <a:pt x="3273" y="1719"/>
                    <a:pt x="3504" y="1323"/>
                    <a:pt x="4198" y="1389"/>
                  </a:cubicBezTo>
                  <a:cubicBezTo>
                    <a:pt x="5620" y="1653"/>
                    <a:pt x="5454" y="2480"/>
                    <a:pt x="6082" y="3041"/>
                  </a:cubicBezTo>
                  <a:cubicBezTo>
                    <a:pt x="6843" y="3802"/>
                    <a:pt x="7933" y="3306"/>
                    <a:pt x="9057" y="3967"/>
                  </a:cubicBezTo>
                  <a:cubicBezTo>
                    <a:pt x="9817" y="4463"/>
                    <a:pt x="10512" y="6578"/>
                    <a:pt x="11768" y="6413"/>
                  </a:cubicBezTo>
                  <a:cubicBezTo>
                    <a:pt x="12396" y="6347"/>
                    <a:pt x="12230" y="5686"/>
                    <a:pt x="12627" y="5355"/>
                  </a:cubicBezTo>
                  <a:cubicBezTo>
                    <a:pt x="13090" y="4959"/>
                    <a:pt x="13420" y="4959"/>
                    <a:pt x="14015" y="4694"/>
                  </a:cubicBezTo>
                  <a:cubicBezTo>
                    <a:pt x="14577" y="4364"/>
                    <a:pt x="13949" y="3967"/>
                    <a:pt x="14875" y="4033"/>
                  </a:cubicBezTo>
                  <a:cubicBezTo>
                    <a:pt x="15437" y="4033"/>
                    <a:pt x="15833" y="4859"/>
                    <a:pt x="16230" y="4793"/>
                  </a:cubicBezTo>
                  <a:cubicBezTo>
                    <a:pt x="17387" y="4463"/>
                    <a:pt x="16693" y="3207"/>
                    <a:pt x="18411" y="3471"/>
                  </a:cubicBezTo>
                  <a:cubicBezTo>
                    <a:pt x="19568" y="3636"/>
                    <a:pt x="20990" y="4198"/>
                    <a:pt x="22080" y="4364"/>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39"/>
            <p:cNvSpPr/>
            <p:nvPr/>
          </p:nvSpPr>
          <p:spPr>
            <a:xfrm>
              <a:off x="4942500" y="1964625"/>
              <a:ext cx="104975" cy="158675"/>
            </a:xfrm>
            <a:custGeom>
              <a:rect b="b" l="l" r="r" t="t"/>
              <a:pathLst>
                <a:path extrusionOk="0" fill="none" h="6347" w="4199">
                  <a:moveTo>
                    <a:pt x="2347" y="0"/>
                  </a:moveTo>
                  <a:cubicBezTo>
                    <a:pt x="1950" y="1785"/>
                    <a:pt x="4198" y="463"/>
                    <a:pt x="4198" y="1950"/>
                  </a:cubicBezTo>
                  <a:cubicBezTo>
                    <a:pt x="4198" y="3603"/>
                    <a:pt x="2413" y="2049"/>
                    <a:pt x="1785" y="2115"/>
                  </a:cubicBezTo>
                  <a:cubicBezTo>
                    <a:pt x="1653" y="2115"/>
                    <a:pt x="0" y="3537"/>
                    <a:pt x="0" y="3603"/>
                  </a:cubicBezTo>
                  <a:cubicBezTo>
                    <a:pt x="66" y="4429"/>
                    <a:pt x="2248" y="4925"/>
                    <a:pt x="760" y="6346"/>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39"/>
            <p:cNvSpPr/>
            <p:nvPr/>
          </p:nvSpPr>
          <p:spPr>
            <a:xfrm>
              <a:off x="5014375" y="2028250"/>
              <a:ext cx="61175" cy="42975"/>
            </a:xfrm>
            <a:custGeom>
              <a:rect b="b" l="l" r="r" t="t"/>
              <a:pathLst>
                <a:path extrusionOk="0" fill="none" h="1719" w="2447">
                  <a:moveTo>
                    <a:pt x="1" y="0"/>
                  </a:moveTo>
                  <a:cubicBezTo>
                    <a:pt x="629" y="1719"/>
                    <a:pt x="1257" y="496"/>
                    <a:pt x="2447" y="893"/>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39"/>
            <p:cNvSpPr/>
            <p:nvPr/>
          </p:nvSpPr>
          <p:spPr>
            <a:xfrm>
              <a:off x="5040000" y="2116650"/>
              <a:ext cx="167775" cy="380150"/>
            </a:xfrm>
            <a:custGeom>
              <a:rect b="b" l="l" r="r" t="t"/>
              <a:pathLst>
                <a:path extrusionOk="0" fill="none" h="15206" w="6711">
                  <a:moveTo>
                    <a:pt x="3438" y="100"/>
                  </a:moveTo>
                  <a:cubicBezTo>
                    <a:pt x="4595" y="1"/>
                    <a:pt x="4760" y="993"/>
                    <a:pt x="5388" y="1753"/>
                  </a:cubicBezTo>
                  <a:cubicBezTo>
                    <a:pt x="5785" y="2149"/>
                    <a:pt x="6710" y="2083"/>
                    <a:pt x="6016" y="2810"/>
                  </a:cubicBezTo>
                  <a:cubicBezTo>
                    <a:pt x="5785" y="3075"/>
                    <a:pt x="4595" y="2744"/>
                    <a:pt x="4132" y="2810"/>
                  </a:cubicBezTo>
                  <a:cubicBezTo>
                    <a:pt x="1389" y="3472"/>
                    <a:pt x="5554" y="5719"/>
                    <a:pt x="4694" y="7603"/>
                  </a:cubicBezTo>
                  <a:cubicBezTo>
                    <a:pt x="4430" y="8099"/>
                    <a:pt x="2975" y="9818"/>
                    <a:pt x="2480" y="10148"/>
                  </a:cubicBezTo>
                  <a:cubicBezTo>
                    <a:pt x="1785" y="10644"/>
                    <a:pt x="397" y="10314"/>
                    <a:pt x="761" y="11735"/>
                  </a:cubicBezTo>
                  <a:cubicBezTo>
                    <a:pt x="1091" y="12727"/>
                    <a:pt x="2579" y="12627"/>
                    <a:pt x="2182" y="14049"/>
                  </a:cubicBezTo>
                  <a:cubicBezTo>
                    <a:pt x="1852" y="15206"/>
                    <a:pt x="761" y="14875"/>
                    <a:pt x="1" y="14776"/>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39"/>
            <p:cNvSpPr/>
            <p:nvPr/>
          </p:nvSpPr>
          <p:spPr>
            <a:xfrm>
              <a:off x="5187925" y="2143925"/>
              <a:ext cx="505750" cy="428900"/>
            </a:xfrm>
            <a:custGeom>
              <a:rect b="b" l="l" r="r" t="t"/>
              <a:pathLst>
                <a:path extrusionOk="0" fill="none" h="17156" w="20230">
                  <a:moveTo>
                    <a:pt x="0" y="827"/>
                  </a:moveTo>
                  <a:cubicBezTo>
                    <a:pt x="1190" y="1"/>
                    <a:pt x="1818" y="1719"/>
                    <a:pt x="2050" y="2645"/>
                  </a:cubicBezTo>
                  <a:cubicBezTo>
                    <a:pt x="2347" y="3769"/>
                    <a:pt x="2050" y="4760"/>
                    <a:pt x="2810" y="5521"/>
                  </a:cubicBezTo>
                  <a:cubicBezTo>
                    <a:pt x="3768" y="6512"/>
                    <a:pt x="4231" y="6182"/>
                    <a:pt x="4462" y="7669"/>
                  </a:cubicBezTo>
                  <a:cubicBezTo>
                    <a:pt x="4859" y="9884"/>
                    <a:pt x="5223" y="9322"/>
                    <a:pt x="7272" y="10049"/>
                  </a:cubicBezTo>
                  <a:cubicBezTo>
                    <a:pt x="8363" y="10545"/>
                    <a:pt x="8892" y="11140"/>
                    <a:pt x="10148" y="11206"/>
                  </a:cubicBezTo>
                  <a:cubicBezTo>
                    <a:pt x="10379" y="11206"/>
                    <a:pt x="11073" y="11437"/>
                    <a:pt x="11338" y="11272"/>
                  </a:cubicBezTo>
                  <a:cubicBezTo>
                    <a:pt x="12032" y="10809"/>
                    <a:pt x="11338" y="10148"/>
                    <a:pt x="11569" y="9785"/>
                  </a:cubicBezTo>
                  <a:cubicBezTo>
                    <a:pt x="12428" y="8562"/>
                    <a:pt x="13123" y="10809"/>
                    <a:pt x="14048" y="10875"/>
                  </a:cubicBezTo>
                  <a:cubicBezTo>
                    <a:pt x="15469" y="10875"/>
                    <a:pt x="15602" y="9388"/>
                    <a:pt x="16230" y="8661"/>
                  </a:cubicBezTo>
                  <a:cubicBezTo>
                    <a:pt x="16957" y="7834"/>
                    <a:pt x="18345" y="7405"/>
                    <a:pt x="19271" y="8066"/>
                  </a:cubicBezTo>
                  <a:lnTo>
                    <a:pt x="20229" y="9652"/>
                  </a:lnTo>
                  <a:cubicBezTo>
                    <a:pt x="20064" y="10479"/>
                    <a:pt x="19370" y="10214"/>
                    <a:pt x="18874" y="10809"/>
                  </a:cubicBezTo>
                  <a:cubicBezTo>
                    <a:pt x="18510" y="11305"/>
                    <a:pt x="18808" y="11801"/>
                    <a:pt x="18643" y="12363"/>
                  </a:cubicBezTo>
                  <a:cubicBezTo>
                    <a:pt x="18510" y="12958"/>
                    <a:pt x="18015" y="13288"/>
                    <a:pt x="17717" y="13850"/>
                  </a:cubicBezTo>
                  <a:cubicBezTo>
                    <a:pt x="17254" y="15007"/>
                    <a:pt x="17552" y="16230"/>
                    <a:pt x="16626" y="17156"/>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39"/>
            <p:cNvSpPr/>
            <p:nvPr/>
          </p:nvSpPr>
          <p:spPr>
            <a:xfrm>
              <a:off x="5295350" y="2279450"/>
              <a:ext cx="183475" cy="103325"/>
            </a:xfrm>
            <a:custGeom>
              <a:rect b="b" l="l" r="r" t="t"/>
              <a:pathLst>
                <a:path extrusionOk="0" fill="none" h="4133" w="7339">
                  <a:moveTo>
                    <a:pt x="0" y="1653"/>
                  </a:moveTo>
                  <a:cubicBezTo>
                    <a:pt x="1554" y="0"/>
                    <a:pt x="5223" y="4132"/>
                    <a:pt x="7338" y="4132"/>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39"/>
            <p:cNvSpPr/>
            <p:nvPr/>
          </p:nvSpPr>
          <p:spPr>
            <a:xfrm>
              <a:off x="5498625" y="2352175"/>
              <a:ext cx="79350" cy="34725"/>
            </a:xfrm>
            <a:custGeom>
              <a:rect b="b" l="l" r="r" t="t"/>
              <a:pathLst>
                <a:path extrusionOk="0" fill="none" h="1389" w="3174">
                  <a:moveTo>
                    <a:pt x="0" y="1388"/>
                  </a:moveTo>
                  <a:cubicBezTo>
                    <a:pt x="827" y="0"/>
                    <a:pt x="2083" y="727"/>
                    <a:pt x="3174" y="1388"/>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39"/>
            <p:cNvSpPr/>
            <p:nvPr/>
          </p:nvSpPr>
          <p:spPr>
            <a:xfrm>
              <a:off x="5474650" y="2381100"/>
              <a:ext cx="48800" cy="158675"/>
            </a:xfrm>
            <a:custGeom>
              <a:rect b="b" l="l" r="r" t="t"/>
              <a:pathLst>
                <a:path extrusionOk="0" fill="none" h="6347" w="1952">
                  <a:moveTo>
                    <a:pt x="1" y="0"/>
                  </a:moveTo>
                  <a:cubicBezTo>
                    <a:pt x="67" y="397"/>
                    <a:pt x="331" y="1554"/>
                    <a:pt x="464" y="1884"/>
                  </a:cubicBezTo>
                  <a:cubicBezTo>
                    <a:pt x="695" y="2446"/>
                    <a:pt x="1257" y="2710"/>
                    <a:pt x="1488" y="3272"/>
                  </a:cubicBezTo>
                  <a:cubicBezTo>
                    <a:pt x="1885" y="4264"/>
                    <a:pt x="860" y="5520"/>
                    <a:pt x="1951" y="6346"/>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39"/>
            <p:cNvSpPr/>
            <p:nvPr/>
          </p:nvSpPr>
          <p:spPr>
            <a:xfrm>
              <a:off x="5483750" y="2428200"/>
              <a:ext cx="135550" cy="107450"/>
            </a:xfrm>
            <a:custGeom>
              <a:rect b="b" l="l" r="r" t="t"/>
              <a:pathLst>
                <a:path extrusionOk="0" fill="none" h="4298" w="5422">
                  <a:moveTo>
                    <a:pt x="0" y="99"/>
                  </a:moveTo>
                  <a:cubicBezTo>
                    <a:pt x="728" y="0"/>
                    <a:pt x="1818" y="99"/>
                    <a:pt x="2446" y="496"/>
                  </a:cubicBezTo>
                  <a:cubicBezTo>
                    <a:pt x="2777" y="661"/>
                    <a:pt x="2546" y="1157"/>
                    <a:pt x="2909" y="1421"/>
                  </a:cubicBezTo>
                  <a:cubicBezTo>
                    <a:pt x="3141" y="1488"/>
                    <a:pt x="3537" y="1322"/>
                    <a:pt x="3769" y="1421"/>
                  </a:cubicBezTo>
                  <a:cubicBezTo>
                    <a:pt x="4099" y="1587"/>
                    <a:pt x="4496" y="1421"/>
                    <a:pt x="4727" y="1719"/>
                  </a:cubicBezTo>
                  <a:cubicBezTo>
                    <a:pt x="4959" y="2314"/>
                    <a:pt x="4331" y="2479"/>
                    <a:pt x="4397" y="2810"/>
                  </a:cubicBezTo>
                  <a:cubicBezTo>
                    <a:pt x="4496" y="3471"/>
                    <a:pt x="4859" y="3867"/>
                    <a:pt x="5421" y="4297"/>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39"/>
            <p:cNvSpPr/>
            <p:nvPr/>
          </p:nvSpPr>
          <p:spPr>
            <a:xfrm>
              <a:off x="5678775" y="2364550"/>
              <a:ext cx="133875" cy="442950"/>
            </a:xfrm>
            <a:custGeom>
              <a:rect b="b" l="l" r="r" t="t"/>
              <a:pathLst>
                <a:path extrusionOk="0" fill="none" h="17718" w="5355">
                  <a:moveTo>
                    <a:pt x="0" y="166"/>
                  </a:moveTo>
                  <a:cubicBezTo>
                    <a:pt x="1025" y="1"/>
                    <a:pt x="2446" y="993"/>
                    <a:pt x="2545" y="2050"/>
                  </a:cubicBezTo>
                  <a:cubicBezTo>
                    <a:pt x="2611" y="3141"/>
                    <a:pt x="1455" y="3472"/>
                    <a:pt x="1455" y="4430"/>
                  </a:cubicBezTo>
                  <a:cubicBezTo>
                    <a:pt x="1521" y="5356"/>
                    <a:pt x="2843" y="5686"/>
                    <a:pt x="3405" y="6413"/>
                  </a:cubicBezTo>
                  <a:cubicBezTo>
                    <a:pt x="3702" y="6744"/>
                    <a:pt x="3768" y="7174"/>
                    <a:pt x="4099" y="7570"/>
                  </a:cubicBezTo>
                  <a:cubicBezTo>
                    <a:pt x="4396" y="7835"/>
                    <a:pt x="5355" y="7835"/>
                    <a:pt x="5256" y="8496"/>
                  </a:cubicBezTo>
                  <a:cubicBezTo>
                    <a:pt x="5024" y="10314"/>
                    <a:pt x="1124" y="8562"/>
                    <a:pt x="2843" y="11867"/>
                  </a:cubicBezTo>
                  <a:cubicBezTo>
                    <a:pt x="3405" y="12958"/>
                    <a:pt x="3768" y="13256"/>
                    <a:pt x="4000" y="14512"/>
                  </a:cubicBezTo>
                  <a:cubicBezTo>
                    <a:pt x="4099" y="15007"/>
                    <a:pt x="4000" y="15735"/>
                    <a:pt x="4264" y="16230"/>
                  </a:cubicBezTo>
                  <a:cubicBezTo>
                    <a:pt x="4495" y="16825"/>
                    <a:pt x="5024" y="17057"/>
                    <a:pt x="5190" y="17718"/>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39"/>
            <p:cNvSpPr/>
            <p:nvPr/>
          </p:nvSpPr>
          <p:spPr>
            <a:xfrm>
              <a:off x="5800250" y="2968625"/>
              <a:ext cx="76025" cy="38850"/>
            </a:xfrm>
            <a:custGeom>
              <a:rect b="b" l="l" r="r" t="t"/>
              <a:pathLst>
                <a:path extrusionOk="0" fill="none" h="1554" w="3041">
                  <a:moveTo>
                    <a:pt x="0" y="430"/>
                  </a:moveTo>
                  <a:cubicBezTo>
                    <a:pt x="1322" y="0"/>
                    <a:pt x="1884" y="1554"/>
                    <a:pt x="3041" y="1388"/>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39"/>
            <p:cNvSpPr/>
            <p:nvPr/>
          </p:nvSpPr>
          <p:spPr>
            <a:xfrm>
              <a:off x="5792800" y="2590975"/>
              <a:ext cx="179350" cy="227275"/>
            </a:xfrm>
            <a:custGeom>
              <a:rect b="b" l="l" r="r" t="t"/>
              <a:pathLst>
                <a:path extrusionOk="0" fill="none" h="9091" w="7174">
                  <a:moveTo>
                    <a:pt x="166" y="1"/>
                  </a:moveTo>
                  <a:cubicBezTo>
                    <a:pt x="1" y="1257"/>
                    <a:pt x="695" y="926"/>
                    <a:pt x="1091" y="1422"/>
                  </a:cubicBezTo>
                  <a:cubicBezTo>
                    <a:pt x="1554" y="1984"/>
                    <a:pt x="1389" y="2645"/>
                    <a:pt x="1719" y="3240"/>
                  </a:cubicBezTo>
                  <a:cubicBezTo>
                    <a:pt x="2413" y="4298"/>
                    <a:pt x="2876" y="3471"/>
                    <a:pt x="3835" y="3306"/>
                  </a:cubicBezTo>
                  <a:cubicBezTo>
                    <a:pt x="4992" y="3240"/>
                    <a:pt x="4760" y="3471"/>
                    <a:pt x="5157" y="4397"/>
                  </a:cubicBezTo>
                  <a:cubicBezTo>
                    <a:pt x="5620" y="5620"/>
                    <a:pt x="7173" y="6876"/>
                    <a:pt x="5454" y="7107"/>
                  </a:cubicBezTo>
                  <a:cubicBezTo>
                    <a:pt x="4826" y="7173"/>
                    <a:pt x="4198" y="6678"/>
                    <a:pt x="3670" y="7107"/>
                  </a:cubicBezTo>
                  <a:cubicBezTo>
                    <a:pt x="3207" y="7504"/>
                    <a:pt x="3207" y="8595"/>
                    <a:pt x="2942" y="9090"/>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39"/>
            <p:cNvSpPr/>
            <p:nvPr/>
          </p:nvSpPr>
          <p:spPr>
            <a:xfrm>
              <a:off x="5812625" y="2533125"/>
              <a:ext cx="177700" cy="264475"/>
            </a:xfrm>
            <a:custGeom>
              <a:rect b="b" l="l" r="r" t="t"/>
              <a:pathLst>
                <a:path extrusionOk="0" fill="none" h="10579" w="7108">
                  <a:moveTo>
                    <a:pt x="1" y="1422"/>
                  </a:moveTo>
                  <a:cubicBezTo>
                    <a:pt x="695" y="761"/>
                    <a:pt x="695" y="1"/>
                    <a:pt x="1786" y="596"/>
                  </a:cubicBezTo>
                  <a:cubicBezTo>
                    <a:pt x="2645" y="1092"/>
                    <a:pt x="2083" y="1488"/>
                    <a:pt x="2480" y="2249"/>
                  </a:cubicBezTo>
                  <a:cubicBezTo>
                    <a:pt x="2943" y="2976"/>
                    <a:pt x="3736" y="2910"/>
                    <a:pt x="4133" y="3637"/>
                  </a:cubicBezTo>
                  <a:cubicBezTo>
                    <a:pt x="4364" y="4232"/>
                    <a:pt x="4133" y="4794"/>
                    <a:pt x="4529" y="5389"/>
                  </a:cubicBezTo>
                  <a:cubicBezTo>
                    <a:pt x="5157" y="6513"/>
                    <a:pt x="6612" y="6711"/>
                    <a:pt x="6843" y="8264"/>
                  </a:cubicBezTo>
                  <a:cubicBezTo>
                    <a:pt x="7107" y="9487"/>
                    <a:pt x="5455" y="10578"/>
                    <a:pt x="4827" y="9256"/>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39"/>
            <p:cNvSpPr/>
            <p:nvPr/>
          </p:nvSpPr>
          <p:spPr>
            <a:xfrm>
              <a:off x="5921700" y="2764500"/>
              <a:ext cx="73575" cy="121500"/>
            </a:xfrm>
            <a:custGeom>
              <a:rect b="b" l="l" r="r" t="t"/>
              <a:pathLst>
                <a:path extrusionOk="0" fill="none" h="4860" w="2943">
                  <a:moveTo>
                    <a:pt x="2315" y="1"/>
                  </a:moveTo>
                  <a:cubicBezTo>
                    <a:pt x="2414" y="563"/>
                    <a:pt x="2943" y="1158"/>
                    <a:pt x="2943" y="1720"/>
                  </a:cubicBezTo>
                  <a:cubicBezTo>
                    <a:pt x="2943" y="2645"/>
                    <a:pt x="2546" y="2480"/>
                    <a:pt x="2017" y="2976"/>
                  </a:cubicBezTo>
                  <a:cubicBezTo>
                    <a:pt x="1621" y="3372"/>
                    <a:pt x="1455" y="3802"/>
                    <a:pt x="1092" y="4199"/>
                  </a:cubicBezTo>
                  <a:cubicBezTo>
                    <a:pt x="629" y="4529"/>
                    <a:pt x="133" y="3967"/>
                    <a:pt x="1" y="4860"/>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39"/>
            <p:cNvSpPr/>
            <p:nvPr/>
          </p:nvSpPr>
          <p:spPr>
            <a:xfrm>
              <a:off x="5843200" y="2502550"/>
              <a:ext cx="117375" cy="62000"/>
            </a:xfrm>
            <a:custGeom>
              <a:rect b="b" l="l" r="r" t="t"/>
              <a:pathLst>
                <a:path extrusionOk="0" fill="none" h="2480" w="4695">
                  <a:moveTo>
                    <a:pt x="1" y="1554"/>
                  </a:moveTo>
                  <a:cubicBezTo>
                    <a:pt x="464" y="431"/>
                    <a:pt x="1654" y="1158"/>
                    <a:pt x="2348" y="1488"/>
                  </a:cubicBezTo>
                  <a:cubicBezTo>
                    <a:pt x="2414" y="728"/>
                    <a:pt x="2976" y="1"/>
                    <a:pt x="3835" y="563"/>
                  </a:cubicBezTo>
                  <a:cubicBezTo>
                    <a:pt x="4529" y="993"/>
                    <a:pt x="4000" y="1984"/>
                    <a:pt x="4694" y="2480"/>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39"/>
            <p:cNvSpPr/>
            <p:nvPr/>
          </p:nvSpPr>
          <p:spPr>
            <a:xfrm>
              <a:off x="6067975" y="3018200"/>
              <a:ext cx="185125" cy="144625"/>
            </a:xfrm>
            <a:custGeom>
              <a:rect b="b" l="l" r="r" t="t"/>
              <a:pathLst>
                <a:path extrusionOk="0" fill="none" h="5785" w="7405">
                  <a:moveTo>
                    <a:pt x="0" y="4364"/>
                  </a:moveTo>
                  <a:cubicBezTo>
                    <a:pt x="860" y="4859"/>
                    <a:pt x="1223" y="5785"/>
                    <a:pt x="2248" y="5520"/>
                  </a:cubicBezTo>
                  <a:cubicBezTo>
                    <a:pt x="2645" y="5355"/>
                    <a:pt x="2876" y="4628"/>
                    <a:pt x="3438" y="4529"/>
                  </a:cubicBezTo>
                  <a:cubicBezTo>
                    <a:pt x="3802" y="4364"/>
                    <a:pt x="4430" y="4859"/>
                    <a:pt x="4826" y="4694"/>
                  </a:cubicBezTo>
                  <a:cubicBezTo>
                    <a:pt x="6082" y="3967"/>
                    <a:pt x="4661" y="0"/>
                    <a:pt x="7405" y="1884"/>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39"/>
            <p:cNvSpPr/>
            <p:nvPr/>
          </p:nvSpPr>
          <p:spPr>
            <a:xfrm>
              <a:off x="5273850" y="1636550"/>
              <a:ext cx="1052800" cy="404100"/>
            </a:xfrm>
            <a:custGeom>
              <a:rect b="b" l="l" r="r" t="t"/>
              <a:pathLst>
                <a:path extrusionOk="0" fill="none" h="16164" w="42112">
                  <a:moveTo>
                    <a:pt x="1" y="5521"/>
                  </a:moveTo>
                  <a:cubicBezTo>
                    <a:pt x="794" y="5091"/>
                    <a:pt x="794" y="5686"/>
                    <a:pt x="1323" y="5917"/>
                  </a:cubicBezTo>
                  <a:cubicBezTo>
                    <a:pt x="1885" y="6182"/>
                    <a:pt x="2282" y="6413"/>
                    <a:pt x="2876" y="6678"/>
                  </a:cubicBezTo>
                  <a:cubicBezTo>
                    <a:pt x="3372" y="6843"/>
                    <a:pt x="4364" y="7173"/>
                    <a:pt x="4694" y="7570"/>
                  </a:cubicBezTo>
                  <a:cubicBezTo>
                    <a:pt x="4992" y="8000"/>
                    <a:pt x="4860" y="8496"/>
                    <a:pt x="4992" y="8892"/>
                  </a:cubicBezTo>
                  <a:cubicBezTo>
                    <a:pt x="5785" y="10644"/>
                    <a:pt x="6876" y="10148"/>
                    <a:pt x="8363" y="10380"/>
                  </a:cubicBezTo>
                  <a:cubicBezTo>
                    <a:pt x="10214" y="10710"/>
                    <a:pt x="10314" y="12198"/>
                    <a:pt x="11636" y="12958"/>
                  </a:cubicBezTo>
                  <a:cubicBezTo>
                    <a:pt x="12892" y="13586"/>
                    <a:pt x="15305" y="13354"/>
                    <a:pt x="16693" y="13685"/>
                  </a:cubicBezTo>
                  <a:cubicBezTo>
                    <a:pt x="17718" y="13916"/>
                    <a:pt x="19040" y="14247"/>
                    <a:pt x="20064" y="14015"/>
                  </a:cubicBezTo>
                  <a:cubicBezTo>
                    <a:pt x="20362" y="13916"/>
                    <a:pt x="20759" y="13520"/>
                    <a:pt x="21155" y="13354"/>
                  </a:cubicBezTo>
                  <a:cubicBezTo>
                    <a:pt x="21849" y="13189"/>
                    <a:pt x="22147" y="13255"/>
                    <a:pt x="22775" y="12958"/>
                  </a:cubicBezTo>
                  <a:cubicBezTo>
                    <a:pt x="23105" y="12693"/>
                    <a:pt x="24031" y="12032"/>
                    <a:pt x="24097" y="11702"/>
                  </a:cubicBezTo>
                  <a:cubicBezTo>
                    <a:pt x="24361" y="11041"/>
                    <a:pt x="23568" y="10710"/>
                    <a:pt x="23733" y="10214"/>
                  </a:cubicBezTo>
                  <a:cubicBezTo>
                    <a:pt x="23965" y="9487"/>
                    <a:pt x="24262" y="9884"/>
                    <a:pt x="24824" y="9719"/>
                  </a:cubicBezTo>
                  <a:cubicBezTo>
                    <a:pt x="25056" y="9652"/>
                    <a:pt x="25287" y="9983"/>
                    <a:pt x="25518" y="9884"/>
                  </a:cubicBezTo>
                  <a:cubicBezTo>
                    <a:pt x="25816" y="9818"/>
                    <a:pt x="25816" y="9388"/>
                    <a:pt x="26047" y="9322"/>
                  </a:cubicBezTo>
                  <a:cubicBezTo>
                    <a:pt x="26774" y="9057"/>
                    <a:pt x="28625" y="9157"/>
                    <a:pt x="28956" y="8396"/>
                  </a:cubicBezTo>
                  <a:cubicBezTo>
                    <a:pt x="30047" y="5917"/>
                    <a:pt x="23866" y="8066"/>
                    <a:pt x="24725" y="5521"/>
                  </a:cubicBezTo>
                  <a:cubicBezTo>
                    <a:pt x="25122" y="4265"/>
                    <a:pt x="27303" y="5686"/>
                    <a:pt x="27138" y="3273"/>
                  </a:cubicBezTo>
                  <a:cubicBezTo>
                    <a:pt x="27072" y="2447"/>
                    <a:pt x="25353" y="1058"/>
                    <a:pt x="26444" y="397"/>
                  </a:cubicBezTo>
                  <a:cubicBezTo>
                    <a:pt x="27138" y="1"/>
                    <a:pt x="28725" y="1058"/>
                    <a:pt x="29485" y="1224"/>
                  </a:cubicBezTo>
                  <a:cubicBezTo>
                    <a:pt x="31038" y="1554"/>
                    <a:pt x="31765" y="1786"/>
                    <a:pt x="32592" y="3273"/>
                  </a:cubicBezTo>
                  <a:cubicBezTo>
                    <a:pt x="33154" y="4364"/>
                    <a:pt x="33385" y="4694"/>
                    <a:pt x="34575" y="5091"/>
                  </a:cubicBezTo>
                  <a:cubicBezTo>
                    <a:pt x="35170" y="5355"/>
                    <a:pt x="35897" y="5256"/>
                    <a:pt x="36591" y="5686"/>
                  </a:cubicBezTo>
                  <a:cubicBezTo>
                    <a:pt x="37054" y="6016"/>
                    <a:pt x="37352" y="6744"/>
                    <a:pt x="37748" y="7008"/>
                  </a:cubicBezTo>
                  <a:cubicBezTo>
                    <a:pt x="39004" y="7669"/>
                    <a:pt x="42111" y="4926"/>
                    <a:pt x="41649" y="8165"/>
                  </a:cubicBezTo>
                  <a:cubicBezTo>
                    <a:pt x="41516" y="9223"/>
                    <a:pt x="40558" y="9322"/>
                    <a:pt x="40260" y="10049"/>
                  </a:cubicBezTo>
                  <a:cubicBezTo>
                    <a:pt x="39930" y="11206"/>
                    <a:pt x="41417" y="11636"/>
                    <a:pt x="41120" y="12627"/>
                  </a:cubicBezTo>
                  <a:cubicBezTo>
                    <a:pt x="40954" y="13189"/>
                    <a:pt x="40260" y="13123"/>
                    <a:pt x="39864" y="13354"/>
                  </a:cubicBezTo>
                  <a:cubicBezTo>
                    <a:pt x="39401" y="13586"/>
                    <a:pt x="39236" y="13850"/>
                    <a:pt x="38773" y="14247"/>
                  </a:cubicBezTo>
                  <a:cubicBezTo>
                    <a:pt x="38145" y="14743"/>
                    <a:pt x="36757" y="15007"/>
                    <a:pt x="36823" y="16164"/>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39"/>
            <p:cNvSpPr/>
            <p:nvPr/>
          </p:nvSpPr>
          <p:spPr>
            <a:xfrm>
              <a:off x="6263000" y="2075350"/>
              <a:ext cx="33075" cy="16550"/>
            </a:xfrm>
            <a:custGeom>
              <a:rect b="b" l="l" r="r" t="t"/>
              <a:pathLst>
                <a:path extrusionOk="0" fill="none" h="662" w="1323">
                  <a:moveTo>
                    <a:pt x="0" y="661"/>
                  </a:moveTo>
                  <a:cubicBezTo>
                    <a:pt x="232" y="99"/>
                    <a:pt x="760" y="0"/>
                    <a:pt x="1322" y="99"/>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39"/>
            <p:cNvSpPr/>
            <p:nvPr/>
          </p:nvSpPr>
          <p:spPr>
            <a:xfrm>
              <a:off x="5295350" y="1683650"/>
              <a:ext cx="604900" cy="95050"/>
            </a:xfrm>
            <a:custGeom>
              <a:rect b="b" l="l" r="r" t="t"/>
              <a:pathLst>
                <a:path extrusionOk="0" fill="none" h="3802" w="24196">
                  <a:moveTo>
                    <a:pt x="24196" y="3306"/>
                  </a:moveTo>
                  <a:cubicBezTo>
                    <a:pt x="22940" y="662"/>
                    <a:pt x="20196" y="3802"/>
                    <a:pt x="18576" y="3637"/>
                  </a:cubicBezTo>
                  <a:cubicBezTo>
                    <a:pt x="17552" y="3538"/>
                    <a:pt x="16758" y="3042"/>
                    <a:pt x="15932" y="2645"/>
                  </a:cubicBezTo>
                  <a:cubicBezTo>
                    <a:pt x="14742" y="2050"/>
                    <a:pt x="13817" y="2579"/>
                    <a:pt x="12726" y="2315"/>
                  </a:cubicBezTo>
                  <a:cubicBezTo>
                    <a:pt x="11404" y="2083"/>
                    <a:pt x="10610" y="761"/>
                    <a:pt x="9354" y="430"/>
                  </a:cubicBezTo>
                  <a:cubicBezTo>
                    <a:pt x="8892" y="331"/>
                    <a:pt x="7867" y="1"/>
                    <a:pt x="7503" y="497"/>
                  </a:cubicBezTo>
                  <a:cubicBezTo>
                    <a:pt x="7041" y="1257"/>
                    <a:pt x="8032" y="1587"/>
                    <a:pt x="7966" y="2083"/>
                  </a:cubicBezTo>
                  <a:cubicBezTo>
                    <a:pt x="7735" y="3538"/>
                    <a:pt x="3967" y="1422"/>
                    <a:pt x="2644" y="1753"/>
                  </a:cubicBezTo>
                  <a:cubicBezTo>
                    <a:pt x="1884" y="1984"/>
                    <a:pt x="463" y="2910"/>
                    <a:pt x="0" y="3637"/>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39"/>
            <p:cNvSpPr/>
            <p:nvPr/>
          </p:nvSpPr>
          <p:spPr>
            <a:xfrm>
              <a:off x="6426600" y="2191025"/>
              <a:ext cx="50450" cy="35575"/>
            </a:xfrm>
            <a:custGeom>
              <a:rect b="b" l="l" r="r" t="t"/>
              <a:pathLst>
                <a:path extrusionOk="0" fill="none" h="1423" w="2018">
                  <a:moveTo>
                    <a:pt x="1" y="1"/>
                  </a:moveTo>
                  <a:cubicBezTo>
                    <a:pt x="761" y="265"/>
                    <a:pt x="2017" y="1422"/>
                    <a:pt x="2017" y="1422"/>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39"/>
            <p:cNvSpPr/>
            <p:nvPr/>
          </p:nvSpPr>
          <p:spPr>
            <a:xfrm>
              <a:off x="3603000" y="2112525"/>
              <a:ext cx="747025" cy="969325"/>
            </a:xfrm>
            <a:custGeom>
              <a:rect b="b" l="l" r="r" t="t"/>
              <a:pathLst>
                <a:path extrusionOk="0" fill="none" h="38773" w="29881">
                  <a:moveTo>
                    <a:pt x="926" y="1"/>
                  </a:moveTo>
                  <a:cubicBezTo>
                    <a:pt x="992" y="1422"/>
                    <a:pt x="1091" y="1918"/>
                    <a:pt x="628" y="2975"/>
                  </a:cubicBezTo>
                  <a:cubicBezTo>
                    <a:pt x="0" y="4397"/>
                    <a:pt x="298" y="4132"/>
                    <a:pt x="1223" y="5454"/>
                  </a:cubicBezTo>
                  <a:cubicBezTo>
                    <a:pt x="1950" y="6446"/>
                    <a:pt x="2082" y="7272"/>
                    <a:pt x="2248" y="8330"/>
                  </a:cubicBezTo>
                  <a:cubicBezTo>
                    <a:pt x="2413" y="9322"/>
                    <a:pt x="3107" y="10413"/>
                    <a:pt x="3041" y="11470"/>
                  </a:cubicBezTo>
                  <a:cubicBezTo>
                    <a:pt x="2810" y="12859"/>
                    <a:pt x="1785" y="13288"/>
                    <a:pt x="3041" y="14610"/>
                  </a:cubicBezTo>
                  <a:cubicBezTo>
                    <a:pt x="3735" y="15271"/>
                    <a:pt x="4991" y="16263"/>
                    <a:pt x="5751" y="16594"/>
                  </a:cubicBezTo>
                  <a:cubicBezTo>
                    <a:pt x="6776" y="16924"/>
                    <a:pt x="7635" y="16263"/>
                    <a:pt x="8660" y="16329"/>
                  </a:cubicBezTo>
                  <a:cubicBezTo>
                    <a:pt x="9520" y="16428"/>
                    <a:pt x="10610" y="17321"/>
                    <a:pt x="11304" y="17750"/>
                  </a:cubicBezTo>
                  <a:cubicBezTo>
                    <a:pt x="12560" y="18478"/>
                    <a:pt x="14180" y="19205"/>
                    <a:pt x="15205" y="20130"/>
                  </a:cubicBezTo>
                  <a:cubicBezTo>
                    <a:pt x="16296" y="21023"/>
                    <a:pt x="15833" y="21452"/>
                    <a:pt x="15668" y="22841"/>
                  </a:cubicBezTo>
                  <a:cubicBezTo>
                    <a:pt x="15601" y="23502"/>
                    <a:pt x="15734" y="24097"/>
                    <a:pt x="15502" y="24593"/>
                  </a:cubicBezTo>
                  <a:cubicBezTo>
                    <a:pt x="15271" y="24989"/>
                    <a:pt x="14808" y="25419"/>
                    <a:pt x="14577" y="25915"/>
                  </a:cubicBezTo>
                  <a:cubicBezTo>
                    <a:pt x="14114" y="26972"/>
                    <a:pt x="13949" y="27633"/>
                    <a:pt x="14411" y="28691"/>
                  </a:cubicBezTo>
                  <a:cubicBezTo>
                    <a:pt x="14742" y="29286"/>
                    <a:pt x="15040" y="29782"/>
                    <a:pt x="15271" y="30344"/>
                  </a:cubicBezTo>
                  <a:cubicBezTo>
                    <a:pt x="15502" y="31005"/>
                    <a:pt x="15436" y="31600"/>
                    <a:pt x="15601" y="32261"/>
                  </a:cubicBezTo>
                  <a:cubicBezTo>
                    <a:pt x="15965" y="33418"/>
                    <a:pt x="17155" y="33914"/>
                    <a:pt x="17915" y="34806"/>
                  </a:cubicBezTo>
                  <a:cubicBezTo>
                    <a:pt x="18708" y="35732"/>
                    <a:pt x="19006" y="36690"/>
                    <a:pt x="20130" y="37384"/>
                  </a:cubicBezTo>
                  <a:cubicBezTo>
                    <a:pt x="20758" y="37781"/>
                    <a:pt x="20758" y="37715"/>
                    <a:pt x="21452" y="37847"/>
                  </a:cubicBezTo>
                  <a:cubicBezTo>
                    <a:pt x="22146" y="37946"/>
                    <a:pt x="22377" y="38012"/>
                    <a:pt x="23072" y="38277"/>
                  </a:cubicBezTo>
                  <a:cubicBezTo>
                    <a:pt x="23633" y="38442"/>
                    <a:pt x="23931" y="38773"/>
                    <a:pt x="24559" y="38607"/>
                  </a:cubicBezTo>
                  <a:cubicBezTo>
                    <a:pt x="25187" y="38442"/>
                    <a:pt x="25253" y="37946"/>
                    <a:pt x="25650" y="37682"/>
                  </a:cubicBezTo>
                  <a:cubicBezTo>
                    <a:pt x="26278" y="37450"/>
                    <a:pt x="27269" y="37682"/>
                    <a:pt x="27534" y="37054"/>
                  </a:cubicBezTo>
                  <a:cubicBezTo>
                    <a:pt x="28228" y="34905"/>
                    <a:pt x="23865" y="34409"/>
                    <a:pt x="25253" y="31831"/>
                  </a:cubicBezTo>
                  <a:cubicBezTo>
                    <a:pt x="25815" y="30840"/>
                    <a:pt x="26046" y="30443"/>
                    <a:pt x="26179" y="29286"/>
                  </a:cubicBezTo>
                  <a:cubicBezTo>
                    <a:pt x="26344" y="27799"/>
                    <a:pt x="26906" y="28129"/>
                    <a:pt x="27534" y="26972"/>
                  </a:cubicBezTo>
                  <a:cubicBezTo>
                    <a:pt x="27997" y="26245"/>
                    <a:pt x="27765" y="24923"/>
                    <a:pt x="27997" y="24097"/>
                  </a:cubicBezTo>
                  <a:cubicBezTo>
                    <a:pt x="28228" y="23105"/>
                    <a:pt x="29253" y="23006"/>
                    <a:pt x="29881" y="22279"/>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39"/>
            <p:cNvSpPr/>
            <p:nvPr/>
          </p:nvSpPr>
          <p:spPr>
            <a:xfrm>
              <a:off x="3655050" y="2234825"/>
              <a:ext cx="51250" cy="77700"/>
            </a:xfrm>
            <a:custGeom>
              <a:rect b="b" l="l" r="r" t="t"/>
              <a:pathLst>
                <a:path extrusionOk="0" fill="none" h="3108" w="2050">
                  <a:moveTo>
                    <a:pt x="0" y="3108"/>
                  </a:moveTo>
                  <a:cubicBezTo>
                    <a:pt x="265" y="2447"/>
                    <a:pt x="860" y="2050"/>
                    <a:pt x="1190" y="1653"/>
                  </a:cubicBezTo>
                  <a:cubicBezTo>
                    <a:pt x="1190" y="1554"/>
                    <a:pt x="1190" y="992"/>
                    <a:pt x="1356" y="827"/>
                  </a:cubicBezTo>
                  <a:cubicBezTo>
                    <a:pt x="1488" y="496"/>
                    <a:pt x="1818" y="232"/>
                    <a:pt x="2050" y="1"/>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39"/>
            <p:cNvSpPr/>
            <p:nvPr/>
          </p:nvSpPr>
          <p:spPr>
            <a:xfrm>
              <a:off x="3987250" y="2269525"/>
              <a:ext cx="50425" cy="352875"/>
            </a:xfrm>
            <a:custGeom>
              <a:rect b="b" l="l" r="r" t="t"/>
              <a:pathLst>
                <a:path extrusionOk="0" fill="none" h="14115" w="2017">
                  <a:moveTo>
                    <a:pt x="760" y="1"/>
                  </a:moveTo>
                  <a:cubicBezTo>
                    <a:pt x="992" y="2480"/>
                    <a:pt x="926" y="5356"/>
                    <a:pt x="992" y="7835"/>
                  </a:cubicBezTo>
                  <a:cubicBezTo>
                    <a:pt x="1091" y="9223"/>
                    <a:pt x="2016" y="14115"/>
                    <a:pt x="0" y="13949"/>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39"/>
            <p:cNvSpPr/>
            <p:nvPr/>
          </p:nvSpPr>
          <p:spPr>
            <a:xfrm>
              <a:off x="4023600" y="2513300"/>
              <a:ext cx="257850" cy="48775"/>
            </a:xfrm>
            <a:custGeom>
              <a:rect b="b" l="l" r="r" t="t"/>
              <a:pathLst>
                <a:path extrusionOk="0" fill="none" h="1951" w="10314">
                  <a:moveTo>
                    <a:pt x="0" y="1389"/>
                  </a:moveTo>
                  <a:cubicBezTo>
                    <a:pt x="1951" y="1719"/>
                    <a:pt x="4397" y="1389"/>
                    <a:pt x="6413" y="1389"/>
                  </a:cubicBezTo>
                  <a:cubicBezTo>
                    <a:pt x="7438" y="1389"/>
                    <a:pt x="8363" y="1951"/>
                    <a:pt x="9057" y="1389"/>
                  </a:cubicBezTo>
                  <a:cubicBezTo>
                    <a:pt x="9685" y="893"/>
                    <a:pt x="9388" y="67"/>
                    <a:pt x="10313" y="1"/>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39"/>
            <p:cNvSpPr/>
            <p:nvPr/>
          </p:nvSpPr>
          <p:spPr>
            <a:xfrm>
              <a:off x="3745125" y="2524875"/>
              <a:ext cx="228100" cy="439625"/>
            </a:xfrm>
            <a:custGeom>
              <a:rect b="b" l="l" r="r" t="t"/>
              <a:pathLst>
                <a:path extrusionOk="0" fill="none" h="17585" w="9124">
                  <a:moveTo>
                    <a:pt x="1389" y="0"/>
                  </a:moveTo>
                  <a:cubicBezTo>
                    <a:pt x="1488" y="430"/>
                    <a:pt x="1322" y="1488"/>
                    <a:pt x="1488" y="1818"/>
                  </a:cubicBezTo>
                  <a:cubicBezTo>
                    <a:pt x="1653" y="2149"/>
                    <a:pt x="2116" y="2248"/>
                    <a:pt x="2248" y="2810"/>
                  </a:cubicBezTo>
                  <a:cubicBezTo>
                    <a:pt x="2512" y="3471"/>
                    <a:pt x="2512" y="5620"/>
                    <a:pt x="2413" y="6380"/>
                  </a:cubicBezTo>
                  <a:cubicBezTo>
                    <a:pt x="2248" y="7768"/>
                    <a:pt x="1322" y="7603"/>
                    <a:pt x="694" y="8660"/>
                  </a:cubicBezTo>
                  <a:cubicBezTo>
                    <a:pt x="463" y="8991"/>
                    <a:pt x="232" y="9817"/>
                    <a:pt x="298" y="10247"/>
                  </a:cubicBezTo>
                  <a:cubicBezTo>
                    <a:pt x="463" y="10974"/>
                    <a:pt x="926" y="10743"/>
                    <a:pt x="1256" y="11404"/>
                  </a:cubicBezTo>
                  <a:cubicBezTo>
                    <a:pt x="1488" y="11734"/>
                    <a:pt x="1389" y="12396"/>
                    <a:pt x="1554" y="12792"/>
                  </a:cubicBezTo>
                  <a:cubicBezTo>
                    <a:pt x="1719" y="13354"/>
                    <a:pt x="2116" y="13453"/>
                    <a:pt x="2116" y="14114"/>
                  </a:cubicBezTo>
                  <a:cubicBezTo>
                    <a:pt x="2017" y="15932"/>
                    <a:pt x="0" y="14511"/>
                    <a:pt x="1620" y="16494"/>
                  </a:cubicBezTo>
                  <a:cubicBezTo>
                    <a:pt x="2578" y="17585"/>
                    <a:pt x="2645" y="17486"/>
                    <a:pt x="3967" y="17254"/>
                  </a:cubicBezTo>
                  <a:cubicBezTo>
                    <a:pt x="4297" y="17254"/>
                    <a:pt x="5058" y="17321"/>
                    <a:pt x="5289" y="17155"/>
                  </a:cubicBezTo>
                  <a:cubicBezTo>
                    <a:pt x="5752" y="16759"/>
                    <a:pt x="5454" y="15998"/>
                    <a:pt x="5752" y="15668"/>
                  </a:cubicBezTo>
                  <a:cubicBezTo>
                    <a:pt x="6479" y="14841"/>
                    <a:pt x="7404" y="15436"/>
                    <a:pt x="8032" y="14775"/>
                  </a:cubicBezTo>
                  <a:cubicBezTo>
                    <a:pt x="8495" y="14180"/>
                    <a:pt x="8032" y="13189"/>
                    <a:pt x="9123" y="13453"/>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39"/>
            <p:cNvSpPr/>
            <p:nvPr/>
          </p:nvSpPr>
          <p:spPr>
            <a:xfrm>
              <a:off x="3146025" y="2164600"/>
              <a:ext cx="273550" cy="233050"/>
            </a:xfrm>
            <a:custGeom>
              <a:rect b="b" l="l" r="r" t="t"/>
              <a:pathLst>
                <a:path extrusionOk="0" fill="none" h="9322" w="10942">
                  <a:moveTo>
                    <a:pt x="9751" y="0"/>
                  </a:moveTo>
                  <a:cubicBezTo>
                    <a:pt x="9685" y="1058"/>
                    <a:pt x="10941" y="3041"/>
                    <a:pt x="10082" y="3867"/>
                  </a:cubicBezTo>
                  <a:cubicBezTo>
                    <a:pt x="9520" y="4429"/>
                    <a:pt x="8297" y="3867"/>
                    <a:pt x="7669" y="4429"/>
                  </a:cubicBezTo>
                  <a:cubicBezTo>
                    <a:pt x="7272" y="4859"/>
                    <a:pt x="7173" y="5586"/>
                    <a:pt x="6644" y="6082"/>
                  </a:cubicBezTo>
                  <a:cubicBezTo>
                    <a:pt x="6181" y="6677"/>
                    <a:pt x="5487" y="6677"/>
                    <a:pt x="4859" y="6908"/>
                  </a:cubicBezTo>
                  <a:cubicBezTo>
                    <a:pt x="3835" y="7338"/>
                    <a:pt x="4132" y="7569"/>
                    <a:pt x="3438" y="8330"/>
                  </a:cubicBezTo>
                  <a:cubicBezTo>
                    <a:pt x="2578" y="9321"/>
                    <a:pt x="1322" y="8891"/>
                    <a:pt x="0" y="8891"/>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39"/>
            <p:cNvSpPr/>
            <p:nvPr/>
          </p:nvSpPr>
          <p:spPr>
            <a:xfrm>
              <a:off x="3039425" y="2381100"/>
              <a:ext cx="192550" cy="197500"/>
            </a:xfrm>
            <a:custGeom>
              <a:rect b="b" l="l" r="r" t="t"/>
              <a:pathLst>
                <a:path extrusionOk="0" fill="none" h="7900" w="7702">
                  <a:moveTo>
                    <a:pt x="7570" y="0"/>
                  </a:moveTo>
                  <a:cubicBezTo>
                    <a:pt x="7570" y="1818"/>
                    <a:pt x="7702" y="2314"/>
                    <a:pt x="5983" y="2215"/>
                  </a:cubicBezTo>
                  <a:cubicBezTo>
                    <a:pt x="4198" y="2149"/>
                    <a:pt x="4363" y="2710"/>
                    <a:pt x="4264" y="4363"/>
                  </a:cubicBezTo>
                  <a:cubicBezTo>
                    <a:pt x="4264" y="4528"/>
                    <a:pt x="4363" y="4925"/>
                    <a:pt x="4264" y="5090"/>
                  </a:cubicBezTo>
                  <a:cubicBezTo>
                    <a:pt x="4132" y="5421"/>
                    <a:pt x="3802" y="5520"/>
                    <a:pt x="3735" y="5685"/>
                  </a:cubicBezTo>
                  <a:cubicBezTo>
                    <a:pt x="3735" y="5751"/>
                    <a:pt x="3438" y="6082"/>
                    <a:pt x="3273" y="6247"/>
                  </a:cubicBezTo>
                  <a:cubicBezTo>
                    <a:pt x="3107" y="6512"/>
                    <a:pt x="3339" y="6908"/>
                    <a:pt x="3174" y="7173"/>
                  </a:cubicBezTo>
                  <a:cubicBezTo>
                    <a:pt x="2711" y="7900"/>
                    <a:pt x="926" y="7569"/>
                    <a:pt x="0" y="7569"/>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39"/>
            <p:cNvSpPr/>
            <p:nvPr/>
          </p:nvSpPr>
          <p:spPr>
            <a:xfrm>
              <a:off x="3230300" y="2397625"/>
              <a:ext cx="480150" cy="249575"/>
            </a:xfrm>
            <a:custGeom>
              <a:rect b="b" l="l" r="r" t="t"/>
              <a:pathLst>
                <a:path extrusionOk="0" fill="none" h="9983" w="19206">
                  <a:moveTo>
                    <a:pt x="1" y="0"/>
                  </a:moveTo>
                  <a:cubicBezTo>
                    <a:pt x="1620" y="1653"/>
                    <a:pt x="3273" y="3206"/>
                    <a:pt x="5058" y="4694"/>
                  </a:cubicBezTo>
                  <a:cubicBezTo>
                    <a:pt x="6711" y="5917"/>
                    <a:pt x="9355" y="6677"/>
                    <a:pt x="10677" y="8231"/>
                  </a:cubicBezTo>
                  <a:cubicBezTo>
                    <a:pt x="11140" y="8726"/>
                    <a:pt x="11008" y="9817"/>
                    <a:pt x="11768" y="9883"/>
                  </a:cubicBezTo>
                  <a:cubicBezTo>
                    <a:pt x="12495" y="9982"/>
                    <a:pt x="12561" y="9321"/>
                    <a:pt x="13024" y="9057"/>
                  </a:cubicBezTo>
                  <a:cubicBezTo>
                    <a:pt x="13421" y="8825"/>
                    <a:pt x="14049" y="8991"/>
                    <a:pt x="14412" y="8726"/>
                  </a:cubicBezTo>
                  <a:cubicBezTo>
                    <a:pt x="14908" y="8495"/>
                    <a:pt x="14908" y="7669"/>
                    <a:pt x="15272" y="7239"/>
                  </a:cubicBezTo>
                  <a:cubicBezTo>
                    <a:pt x="15668" y="6743"/>
                    <a:pt x="16131" y="6578"/>
                    <a:pt x="16627" y="6346"/>
                  </a:cubicBezTo>
                  <a:cubicBezTo>
                    <a:pt x="17552" y="5751"/>
                    <a:pt x="18346" y="5024"/>
                    <a:pt x="19205" y="4528"/>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39"/>
            <p:cNvSpPr/>
            <p:nvPr/>
          </p:nvSpPr>
          <p:spPr>
            <a:xfrm>
              <a:off x="4301250" y="2752125"/>
              <a:ext cx="85150" cy="26450"/>
            </a:xfrm>
            <a:custGeom>
              <a:rect b="b" l="l" r="r" t="t"/>
              <a:pathLst>
                <a:path extrusionOk="0" fill="none" h="1058" w="3406">
                  <a:moveTo>
                    <a:pt x="0" y="661"/>
                  </a:moveTo>
                  <a:cubicBezTo>
                    <a:pt x="463" y="727"/>
                    <a:pt x="1455" y="1058"/>
                    <a:pt x="1951" y="992"/>
                  </a:cubicBezTo>
                  <a:cubicBezTo>
                    <a:pt x="2546" y="827"/>
                    <a:pt x="2876" y="331"/>
                    <a:pt x="3405" y="0"/>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39"/>
            <p:cNvSpPr/>
            <p:nvPr/>
          </p:nvSpPr>
          <p:spPr>
            <a:xfrm>
              <a:off x="4413625" y="2805825"/>
              <a:ext cx="47125" cy="82675"/>
            </a:xfrm>
            <a:custGeom>
              <a:rect b="b" l="l" r="r" t="t"/>
              <a:pathLst>
                <a:path extrusionOk="0" fill="none" h="3307" w="1885">
                  <a:moveTo>
                    <a:pt x="1356" y="1"/>
                  </a:moveTo>
                  <a:cubicBezTo>
                    <a:pt x="1025" y="662"/>
                    <a:pt x="1" y="1554"/>
                    <a:pt x="166" y="2314"/>
                  </a:cubicBezTo>
                  <a:cubicBezTo>
                    <a:pt x="497" y="3306"/>
                    <a:pt x="1720" y="3042"/>
                    <a:pt x="1885" y="2050"/>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39"/>
            <p:cNvSpPr/>
            <p:nvPr/>
          </p:nvSpPr>
          <p:spPr>
            <a:xfrm>
              <a:off x="4283900" y="2876075"/>
              <a:ext cx="293375" cy="201650"/>
            </a:xfrm>
            <a:custGeom>
              <a:rect b="b" l="l" r="r" t="t"/>
              <a:pathLst>
                <a:path extrusionOk="0" fill="none" h="8066" w="11735">
                  <a:moveTo>
                    <a:pt x="6842" y="0"/>
                  </a:moveTo>
                  <a:cubicBezTo>
                    <a:pt x="6776" y="1157"/>
                    <a:pt x="7702" y="1058"/>
                    <a:pt x="8330" y="1554"/>
                  </a:cubicBezTo>
                  <a:cubicBezTo>
                    <a:pt x="8859" y="1983"/>
                    <a:pt x="8727" y="2380"/>
                    <a:pt x="9421" y="2645"/>
                  </a:cubicBezTo>
                  <a:cubicBezTo>
                    <a:pt x="9718" y="2810"/>
                    <a:pt x="11040" y="2545"/>
                    <a:pt x="11272" y="2876"/>
                  </a:cubicBezTo>
                  <a:cubicBezTo>
                    <a:pt x="11734" y="3471"/>
                    <a:pt x="10743" y="4363"/>
                    <a:pt x="10346" y="4859"/>
                  </a:cubicBezTo>
                  <a:cubicBezTo>
                    <a:pt x="9652" y="5851"/>
                    <a:pt x="9322" y="5851"/>
                    <a:pt x="8396" y="6247"/>
                  </a:cubicBezTo>
                  <a:cubicBezTo>
                    <a:pt x="7603" y="6677"/>
                    <a:pt x="7140" y="7404"/>
                    <a:pt x="6281" y="7569"/>
                  </a:cubicBezTo>
                  <a:cubicBezTo>
                    <a:pt x="5421" y="7735"/>
                    <a:pt x="4661" y="7404"/>
                    <a:pt x="3802" y="7569"/>
                  </a:cubicBezTo>
                  <a:cubicBezTo>
                    <a:pt x="3339" y="7669"/>
                    <a:pt x="3339" y="8065"/>
                    <a:pt x="2612" y="7999"/>
                  </a:cubicBezTo>
                  <a:cubicBezTo>
                    <a:pt x="2149" y="7999"/>
                    <a:pt x="1917" y="7503"/>
                    <a:pt x="1521" y="7338"/>
                  </a:cubicBezTo>
                  <a:cubicBezTo>
                    <a:pt x="926" y="7074"/>
                    <a:pt x="397" y="7239"/>
                    <a:pt x="0" y="6578"/>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39"/>
            <p:cNvSpPr/>
            <p:nvPr/>
          </p:nvSpPr>
          <p:spPr>
            <a:xfrm>
              <a:off x="4406200" y="3067775"/>
              <a:ext cx="27300" cy="152900"/>
            </a:xfrm>
            <a:custGeom>
              <a:rect b="b" l="l" r="r" t="t"/>
              <a:pathLst>
                <a:path extrusionOk="0" fill="none" h="6116" w="1092">
                  <a:moveTo>
                    <a:pt x="1091" y="1"/>
                  </a:moveTo>
                  <a:cubicBezTo>
                    <a:pt x="463" y="1323"/>
                    <a:pt x="0" y="1819"/>
                    <a:pt x="166" y="3372"/>
                  </a:cubicBezTo>
                  <a:cubicBezTo>
                    <a:pt x="232" y="4364"/>
                    <a:pt x="397" y="5190"/>
                    <a:pt x="397" y="6116"/>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39"/>
            <p:cNvSpPr/>
            <p:nvPr/>
          </p:nvSpPr>
          <p:spPr>
            <a:xfrm>
              <a:off x="4234325" y="3055375"/>
              <a:ext cx="142150" cy="249600"/>
            </a:xfrm>
            <a:custGeom>
              <a:rect b="b" l="l" r="r" t="t"/>
              <a:pathLst>
                <a:path extrusionOk="0" fill="none" h="9984" w="5686">
                  <a:moveTo>
                    <a:pt x="397" y="1"/>
                  </a:moveTo>
                  <a:cubicBezTo>
                    <a:pt x="628" y="1059"/>
                    <a:pt x="1719" y="2381"/>
                    <a:pt x="1190" y="3471"/>
                  </a:cubicBezTo>
                  <a:cubicBezTo>
                    <a:pt x="926" y="3967"/>
                    <a:pt x="0" y="3868"/>
                    <a:pt x="0" y="4628"/>
                  </a:cubicBezTo>
                  <a:cubicBezTo>
                    <a:pt x="0" y="4926"/>
                    <a:pt x="860" y="5521"/>
                    <a:pt x="1025" y="5851"/>
                  </a:cubicBezTo>
                  <a:cubicBezTo>
                    <a:pt x="1256" y="6248"/>
                    <a:pt x="860" y="6744"/>
                    <a:pt x="1256" y="7240"/>
                  </a:cubicBezTo>
                  <a:cubicBezTo>
                    <a:pt x="1554" y="7570"/>
                    <a:pt x="2578" y="7835"/>
                    <a:pt x="3041" y="8231"/>
                  </a:cubicBezTo>
                  <a:cubicBezTo>
                    <a:pt x="3900" y="8991"/>
                    <a:pt x="4462" y="9983"/>
                    <a:pt x="5685" y="9884"/>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39"/>
            <p:cNvSpPr/>
            <p:nvPr/>
          </p:nvSpPr>
          <p:spPr>
            <a:xfrm>
              <a:off x="3725275" y="3063650"/>
              <a:ext cx="454525" cy="507400"/>
            </a:xfrm>
            <a:custGeom>
              <a:rect b="b" l="l" r="r" t="t"/>
              <a:pathLst>
                <a:path extrusionOk="0" fill="none" h="20296" w="18181">
                  <a:moveTo>
                    <a:pt x="17420" y="0"/>
                  </a:moveTo>
                  <a:cubicBezTo>
                    <a:pt x="17486" y="893"/>
                    <a:pt x="18181" y="2380"/>
                    <a:pt x="17949" y="2975"/>
                  </a:cubicBezTo>
                  <a:cubicBezTo>
                    <a:pt x="17883" y="3372"/>
                    <a:pt x="17090" y="3537"/>
                    <a:pt x="16858" y="4033"/>
                  </a:cubicBezTo>
                  <a:cubicBezTo>
                    <a:pt x="16726" y="4463"/>
                    <a:pt x="16958" y="5025"/>
                    <a:pt x="16792" y="5421"/>
                  </a:cubicBezTo>
                  <a:cubicBezTo>
                    <a:pt x="16561" y="5917"/>
                    <a:pt x="15999" y="6181"/>
                    <a:pt x="15867" y="6677"/>
                  </a:cubicBezTo>
                  <a:cubicBezTo>
                    <a:pt x="15768" y="7074"/>
                    <a:pt x="15999" y="7570"/>
                    <a:pt x="15999" y="7900"/>
                  </a:cubicBezTo>
                  <a:cubicBezTo>
                    <a:pt x="15999" y="8991"/>
                    <a:pt x="16164" y="9652"/>
                    <a:pt x="16462" y="10644"/>
                  </a:cubicBezTo>
                  <a:cubicBezTo>
                    <a:pt x="16627" y="11305"/>
                    <a:pt x="16958" y="12197"/>
                    <a:pt x="17090" y="12957"/>
                  </a:cubicBezTo>
                  <a:cubicBezTo>
                    <a:pt x="17255" y="14610"/>
                    <a:pt x="16858" y="13619"/>
                    <a:pt x="15933" y="14445"/>
                  </a:cubicBezTo>
                  <a:cubicBezTo>
                    <a:pt x="15239" y="15007"/>
                    <a:pt x="15074" y="16329"/>
                    <a:pt x="15239" y="17155"/>
                  </a:cubicBezTo>
                  <a:cubicBezTo>
                    <a:pt x="15371" y="18213"/>
                    <a:pt x="16627" y="18808"/>
                    <a:pt x="16396" y="19800"/>
                  </a:cubicBezTo>
                  <a:cubicBezTo>
                    <a:pt x="15007" y="20295"/>
                    <a:pt x="15007" y="18643"/>
                    <a:pt x="14148" y="18147"/>
                  </a:cubicBezTo>
                  <a:cubicBezTo>
                    <a:pt x="13652" y="17982"/>
                    <a:pt x="13123" y="18213"/>
                    <a:pt x="12727" y="18048"/>
                  </a:cubicBezTo>
                  <a:cubicBezTo>
                    <a:pt x="12198" y="17882"/>
                    <a:pt x="11867" y="17387"/>
                    <a:pt x="11338" y="17221"/>
                  </a:cubicBezTo>
                  <a:cubicBezTo>
                    <a:pt x="10479" y="17056"/>
                    <a:pt x="9388" y="17717"/>
                    <a:pt x="8826" y="16825"/>
                  </a:cubicBezTo>
                  <a:cubicBezTo>
                    <a:pt x="8364" y="15998"/>
                    <a:pt x="9388" y="14015"/>
                    <a:pt x="8826" y="13288"/>
                  </a:cubicBezTo>
                  <a:cubicBezTo>
                    <a:pt x="8595" y="12858"/>
                    <a:pt x="8132" y="12957"/>
                    <a:pt x="7669" y="12957"/>
                  </a:cubicBezTo>
                  <a:cubicBezTo>
                    <a:pt x="6711" y="12957"/>
                    <a:pt x="7273" y="13123"/>
                    <a:pt x="6579" y="13519"/>
                  </a:cubicBezTo>
                  <a:cubicBezTo>
                    <a:pt x="5488" y="14015"/>
                    <a:pt x="4992" y="14015"/>
                    <a:pt x="4463" y="12792"/>
                  </a:cubicBezTo>
                  <a:cubicBezTo>
                    <a:pt x="4232" y="12197"/>
                    <a:pt x="4629" y="11966"/>
                    <a:pt x="4001" y="11536"/>
                  </a:cubicBezTo>
                  <a:cubicBezTo>
                    <a:pt x="3769" y="11371"/>
                    <a:pt x="2811" y="11635"/>
                    <a:pt x="2447" y="11635"/>
                  </a:cubicBezTo>
                  <a:cubicBezTo>
                    <a:pt x="1654" y="11635"/>
                    <a:pt x="794" y="11536"/>
                    <a:pt x="1" y="11701"/>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39"/>
            <p:cNvSpPr/>
            <p:nvPr/>
          </p:nvSpPr>
          <p:spPr>
            <a:xfrm>
              <a:off x="3712075" y="3669350"/>
              <a:ext cx="325600" cy="359500"/>
            </a:xfrm>
            <a:custGeom>
              <a:rect b="b" l="l" r="r" t="t"/>
              <a:pathLst>
                <a:path extrusionOk="0" fill="none" h="14380" w="13024">
                  <a:moveTo>
                    <a:pt x="4198" y="13057"/>
                  </a:moveTo>
                  <a:cubicBezTo>
                    <a:pt x="5454" y="12726"/>
                    <a:pt x="6380" y="14379"/>
                    <a:pt x="7239" y="12726"/>
                  </a:cubicBezTo>
                  <a:cubicBezTo>
                    <a:pt x="7636" y="11966"/>
                    <a:pt x="7404" y="10743"/>
                    <a:pt x="7404" y="9983"/>
                  </a:cubicBezTo>
                  <a:cubicBezTo>
                    <a:pt x="7404" y="8826"/>
                    <a:pt x="7338" y="7768"/>
                    <a:pt x="7470" y="6711"/>
                  </a:cubicBezTo>
                  <a:cubicBezTo>
                    <a:pt x="7636" y="5455"/>
                    <a:pt x="8330" y="5223"/>
                    <a:pt x="8561" y="3967"/>
                  </a:cubicBezTo>
                  <a:cubicBezTo>
                    <a:pt x="8726" y="2810"/>
                    <a:pt x="8264" y="1918"/>
                    <a:pt x="9420" y="1488"/>
                  </a:cubicBezTo>
                  <a:cubicBezTo>
                    <a:pt x="10048" y="1323"/>
                    <a:pt x="11635" y="1984"/>
                    <a:pt x="11999" y="1422"/>
                  </a:cubicBezTo>
                  <a:cubicBezTo>
                    <a:pt x="13023" y="1"/>
                    <a:pt x="10677" y="430"/>
                    <a:pt x="10280" y="596"/>
                  </a:cubicBezTo>
                  <a:cubicBezTo>
                    <a:pt x="9189" y="827"/>
                    <a:pt x="8098" y="926"/>
                    <a:pt x="7008" y="761"/>
                  </a:cubicBezTo>
                  <a:cubicBezTo>
                    <a:pt x="4661" y="430"/>
                    <a:pt x="2347" y="596"/>
                    <a:pt x="0" y="331"/>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39"/>
            <p:cNvSpPr/>
            <p:nvPr/>
          </p:nvSpPr>
          <p:spPr>
            <a:xfrm>
              <a:off x="3945925" y="3498300"/>
              <a:ext cx="57050" cy="181825"/>
            </a:xfrm>
            <a:custGeom>
              <a:rect b="b" l="l" r="r" t="t"/>
              <a:pathLst>
                <a:path extrusionOk="0" fill="none" h="7273" w="2282">
                  <a:moveTo>
                    <a:pt x="1157" y="7272"/>
                  </a:moveTo>
                  <a:cubicBezTo>
                    <a:pt x="860" y="6545"/>
                    <a:pt x="397" y="6380"/>
                    <a:pt x="166" y="5554"/>
                  </a:cubicBezTo>
                  <a:cubicBezTo>
                    <a:pt x="0" y="4959"/>
                    <a:pt x="66" y="3736"/>
                    <a:pt x="232" y="3141"/>
                  </a:cubicBezTo>
                  <a:cubicBezTo>
                    <a:pt x="562" y="1984"/>
                    <a:pt x="694" y="2744"/>
                    <a:pt x="1488" y="1984"/>
                  </a:cubicBezTo>
                  <a:cubicBezTo>
                    <a:pt x="2017" y="1488"/>
                    <a:pt x="2116" y="827"/>
                    <a:pt x="2281" y="1"/>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39"/>
            <p:cNvSpPr/>
            <p:nvPr/>
          </p:nvSpPr>
          <p:spPr>
            <a:xfrm>
              <a:off x="4014500" y="3620600"/>
              <a:ext cx="202475" cy="208275"/>
            </a:xfrm>
            <a:custGeom>
              <a:rect b="b" l="l" r="r" t="t"/>
              <a:pathLst>
                <a:path extrusionOk="0" fill="none" h="8331" w="8099">
                  <a:moveTo>
                    <a:pt x="1" y="2942"/>
                  </a:moveTo>
                  <a:cubicBezTo>
                    <a:pt x="1092" y="3108"/>
                    <a:pt x="1786" y="2942"/>
                    <a:pt x="2645" y="2380"/>
                  </a:cubicBezTo>
                  <a:cubicBezTo>
                    <a:pt x="3339" y="1885"/>
                    <a:pt x="4199" y="496"/>
                    <a:pt x="4827" y="232"/>
                  </a:cubicBezTo>
                  <a:cubicBezTo>
                    <a:pt x="5620" y="1"/>
                    <a:pt x="7471" y="1224"/>
                    <a:pt x="7802" y="1885"/>
                  </a:cubicBezTo>
                  <a:cubicBezTo>
                    <a:pt x="8099" y="2612"/>
                    <a:pt x="7934" y="4198"/>
                    <a:pt x="7868" y="4926"/>
                  </a:cubicBezTo>
                  <a:cubicBezTo>
                    <a:pt x="7802" y="5917"/>
                    <a:pt x="7471" y="7405"/>
                    <a:pt x="6612" y="8000"/>
                  </a:cubicBezTo>
                  <a:cubicBezTo>
                    <a:pt x="6149" y="8231"/>
                    <a:pt x="4298" y="8330"/>
                    <a:pt x="3802" y="8066"/>
                  </a:cubicBezTo>
                  <a:cubicBezTo>
                    <a:pt x="3339" y="7834"/>
                    <a:pt x="2116" y="6082"/>
                    <a:pt x="1852" y="5521"/>
                  </a:cubicBezTo>
                  <a:cubicBezTo>
                    <a:pt x="1720" y="5025"/>
                    <a:pt x="1852" y="4529"/>
                    <a:pt x="1554" y="4099"/>
                  </a:cubicBezTo>
                  <a:cubicBezTo>
                    <a:pt x="1158" y="3537"/>
                    <a:pt x="397" y="4033"/>
                    <a:pt x="464" y="3041"/>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39"/>
            <p:cNvSpPr/>
            <p:nvPr/>
          </p:nvSpPr>
          <p:spPr>
            <a:xfrm>
              <a:off x="3897175" y="3822225"/>
              <a:ext cx="206600" cy="146300"/>
            </a:xfrm>
            <a:custGeom>
              <a:rect b="b" l="l" r="r" t="t"/>
              <a:pathLst>
                <a:path extrusionOk="0" fill="none" h="5852" w="8264">
                  <a:moveTo>
                    <a:pt x="0" y="3141"/>
                  </a:moveTo>
                  <a:cubicBezTo>
                    <a:pt x="1785" y="2876"/>
                    <a:pt x="463" y="4959"/>
                    <a:pt x="1488" y="5289"/>
                  </a:cubicBezTo>
                  <a:cubicBezTo>
                    <a:pt x="2876" y="5851"/>
                    <a:pt x="2413" y="3372"/>
                    <a:pt x="3834" y="3471"/>
                  </a:cubicBezTo>
                  <a:cubicBezTo>
                    <a:pt x="4529" y="3537"/>
                    <a:pt x="4363" y="4463"/>
                    <a:pt x="5388" y="3868"/>
                  </a:cubicBezTo>
                  <a:cubicBezTo>
                    <a:pt x="5917" y="3637"/>
                    <a:pt x="5851" y="3042"/>
                    <a:pt x="6148" y="2645"/>
                  </a:cubicBezTo>
                  <a:cubicBezTo>
                    <a:pt x="6710" y="1819"/>
                    <a:pt x="7867" y="992"/>
                    <a:pt x="8264" y="1"/>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39"/>
            <p:cNvSpPr/>
            <p:nvPr/>
          </p:nvSpPr>
          <p:spPr>
            <a:xfrm>
              <a:off x="4146725" y="3822225"/>
              <a:ext cx="37200" cy="150425"/>
            </a:xfrm>
            <a:custGeom>
              <a:rect b="b" l="l" r="r" t="t"/>
              <a:pathLst>
                <a:path extrusionOk="0" fill="none" h="6017" w="1488">
                  <a:moveTo>
                    <a:pt x="562" y="1"/>
                  </a:moveTo>
                  <a:cubicBezTo>
                    <a:pt x="1025" y="1158"/>
                    <a:pt x="1488" y="2579"/>
                    <a:pt x="1025" y="3637"/>
                  </a:cubicBezTo>
                  <a:cubicBezTo>
                    <a:pt x="695" y="4298"/>
                    <a:pt x="0" y="4132"/>
                    <a:pt x="166" y="5058"/>
                  </a:cubicBezTo>
                  <a:cubicBezTo>
                    <a:pt x="232" y="5686"/>
                    <a:pt x="695" y="6016"/>
                    <a:pt x="1323" y="5785"/>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39"/>
            <p:cNvSpPr/>
            <p:nvPr/>
          </p:nvSpPr>
          <p:spPr>
            <a:xfrm>
              <a:off x="4041775" y="4005675"/>
              <a:ext cx="85975" cy="64475"/>
            </a:xfrm>
            <a:custGeom>
              <a:rect b="b" l="l" r="r" t="t"/>
              <a:pathLst>
                <a:path extrusionOk="0" fill="none" h="2579" w="3439">
                  <a:moveTo>
                    <a:pt x="2182" y="1"/>
                  </a:moveTo>
                  <a:cubicBezTo>
                    <a:pt x="1389" y="100"/>
                    <a:pt x="1" y="2149"/>
                    <a:pt x="1488" y="2413"/>
                  </a:cubicBezTo>
                  <a:cubicBezTo>
                    <a:pt x="2314" y="2579"/>
                    <a:pt x="3438" y="331"/>
                    <a:pt x="2314" y="1"/>
                  </a:cubicBezTo>
                </a:path>
              </a:pathLst>
            </a:custGeom>
            <a:noFill/>
            <a:ln cap="rnd" cmpd="sng" w="10750">
              <a:solidFill>
                <a:srgbClr val="3A3D5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39"/>
            <p:cNvSpPr/>
            <p:nvPr/>
          </p:nvSpPr>
          <p:spPr>
            <a:xfrm>
              <a:off x="4146725" y="3494175"/>
              <a:ext cx="250400" cy="183475"/>
            </a:xfrm>
            <a:custGeom>
              <a:rect b="b" l="l" r="r" t="t"/>
              <a:pathLst>
                <a:path extrusionOk="0" fill="none" h="7339" w="10016">
                  <a:moveTo>
                    <a:pt x="0" y="5454"/>
                  </a:moveTo>
                  <a:cubicBezTo>
                    <a:pt x="728" y="3802"/>
                    <a:pt x="3141" y="2909"/>
                    <a:pt x="3967" y="4463"/>
                  </a:cubicBezTo>
                  <a:cubicBezTo>
                    <a:pt x="4463" y="5289"/>
                    <a:pt x="3372" y="6049"/>
                    <a:pt x="4231" y="6545"/>
                  </a:cubicBezTo>
                  <a:cubicBezTo>
                    <a:pt x="5454" y="7338"/>
                    <a:pt x="5620" y="5619"/>
                    <a:pt x="5454" y="4793"/>
                  </a:cubicBezTo>
                  <a:cubicBezTo>
                    <a:pt x="5223" y="3471"/>
                    <a:pt x="3339" y="2083"/>
                    <a:pt x="4760" y="1091"/>
                  </a:cubicBezTo>
                  <a:cubicBezTo>
                    <a:pt x="6082" y="0"/>
                    <a:pt x="9156" y="1984"/>
                    <a:pt x="10016" y="0"/>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39"/>
            <p:cNvSpPr/>
            <p:nvPr/>
          </p:nvSpPr>
          <p:spPr>
            <a:xfrm>
              <a:off x="4136800" y="3171075"/>
              <a:ext cx="95900" cy="41350"/>
            </a:xfrm>
            <a:custGeom>
              <a:rect b="b" l="l" r="r" t="t"/>
              <a:pathLst>
                <a:path extrusionOk="0" fill="none" h="1654" w="3836">
                  <a:moveTo>
                    <a:pt x="3835" y="166"/>
                  </a:moveTo>
                  <a:cubicBezTo>
                    <a:pt x="2678" y="0"/>
                    <a:pt x="2744" y="661"/>
                    <a:pt x="2017" y="1157"/>
                  </a:cubicBezTo>
                  <a:cubicBezTo>
                    <a:pt x="1323" y="1653"/>
                    <a:pt x="860" y="1653"/>
                    <a:pt x="1" y="1653"/>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39"/>
            <p:cNvSpPr/>
            <p:nvPr/>
          </p:nvSpPr>
          <p:spPr>
            <a:xfrm>
              <a:off x="4135150" y="3209900"/>
              <a:ext cx="44650" cy="103325"/>
            </a:xfrm>
            <a:custGeom>
              <a:rect b="b" l="l" r="r" t="t"/>
              <a:pathLst>
                <a:path extrusionOk="0" fill="none" h="4133" w="1786">
                  <a:moveTo>
                    <a:pt x="1" y="4133"/>
                  </a:moveTo>
                  <a:cubicBezTo>
                    <a:pt x="1786" y="4033"/>
                    <a:pt x="1389" y="1323"/>
                    <a:pt x="1389" y="1"/>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39"/>
            <p:cNvSpPr/>
            <p:nvPr/>
          </p:nvSpPr>
          <p:spPr>
            <a:xfrm>
              <a:off x="4183900" y="3195025"/>
              <a:ext cx="70275" cy="57875"/>
            </a:xfrm>
            <a:custGeom>
              <a:rect b="b" l="l" r="r" t="t"/>
              <a:pathLst>
                <a:path extrusionOk="0" fill="none" h="2315" w="2811">
                  <a:moveTo>
                    <a:pt x="232" y="265"/>
                  </a:moveTo>
                  <a:cubicBezTo>
                    <a:pt x="397" y="1257"/>
                    <a:pt x="1" y="2249"/>
                    <a:pt x="1158" y="2315"/>
                  </a:cubicBezTo>
                  <a:cubicBezTo>
                    <a:pt x="2249" y="2315"/>
                    <a:pt x="2414" y="761"/>
                    <a:pt x="2810" y="1"/>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39"/>
            <p:cNvSpPr/>
            <p:nvPr/>
          </p:nvSpPr>
          <p:spPr>
            <a:xfrm>
              <a:off x="4125250" y="3238825"/>
              <a:ext cx="45450" cy="20700"/>
            </a:xfrm>
            <a:custGeom>
              <a:rect b="b" l="l" r="r" t="t"/>
              <a:pathLst>
                <a:path extrusionOk="0" fill="none" h="828" w="1818">
                  <a:moveTo>
                    <a:pt x="0" y="827"/>
                  </a:moveTo>
                  <a:cubicBezTo>
                    <a:pt x="562" y="497"/>
                    <a:pt x="1091" y="67"/>
                    <a:pt x="1818" y="1"/>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39"/>
            <p:cNvSpPr/>
            <p:nvPr/>
          </p:nvSpPr>
          <p:spPr>
            <a:xfrm>
              <a:off x="4152500" y="3401625"/>
              <a:ext cx="72750" cy="181825"/>
            </a:xfrm>
            <a:custGeom>
              <a:rect b="b" l="l" r="r" t="t"/>
              <a:pathLst>
                <a:path extrusionOk="0" fill="none" h="7273" w="2910">
                  <a:moveTo>
                    <a:pt x="1" y="0"/>
                  </a:moveTo>
                  <a:cubicBezTo>
                    <a:pt x="860" y="1554"/>
                    <a:pt x="2910" y="1719"/>
                    <a:pt x="2910" y="3537"/>
                  </a:cubicBezTo>
                  <a:cubicBezTo>
                    <a:pt x="2910" y="4694"/>
                    <a:pt x="2348" y="6016"/>
                    <a:pt x="2414" y="7272"/>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39"/>
            <p:cNvSpPr/>
            <p:nvPr/>
          </p:nvSpPr>
          <p:spPr>
            <a:xfrm>
              <a:off x="4221100" y="3426400"/>
              <a:ext cx="46300" cy="99200"/>
            </a:xfrm>
            <a:custGeom>
              <a:rect b="b" l="l" r="r" t="t"/>
              <a:pathLst>
                <a:path extrusionOk="0" fill="none" h="3968" w="1852">
                  <a:moveTo>
                    <a:pt x="0" y="1389"/>
                  </a:moveTo>
                  <a:cubicBezTo>
                    <a:pt x="1851" y="1"/>
                    <a:pt x="1554" y="2877"/>
                    <a:pt x="1620" y="3967"/>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39"/>
            <p:cNvSpPr/>
            <p:nvPr/>
          </p:nvSpPr>
          <p:spPr>
            <a:xfrm>
              <a:off x="3710425" y="3015725"/>
              <a:ext cx="370225" cy="311550"/>
            </a:xfrm>
            <a:custGeom>
              <a:rect b="b" l="l" r="r" t="t"/>
              <a:pathLst>
                <a:path extrusionOk="0" fill="none" h="12462" w="14809">
                  <a:moveTo>
                    <a:pt x="14808" y="430"/>
                  </a:moveTo>
                  <a:cubicBezTo>
                    <a:pt x="13883" y="827"/>
                    <a:pt x="13155" y="595"/>
                    <a:pt x="12296" y="827"/>
                  </a:cubicBezTo>
                  <a:cubicBezTo>
                    <a:pt x="11073" y="1157"/>
                    <a:pt x="10511" y="2413"/>
                    <a:pt x="9189" y="1752"/>
                  </a:cubicBezTo>
                  <a:cubicBezTo>
                    <a:pt x="8396" y="1322"/>
                    <a:pt x="7470" y="0"/>
                    <a:pt x="6545" y="1322"/>
                  </a:cubicBezTo>
                  <a:cubicBezTo>
                    <a:pt x="5983" y="1983"/>
                    <a:pt x="6379" y="3471"/>
                    <a:pt x="6214" y="4297"/>
                  </a:cubicBezTo>
                  <a:cubicBezTo>
                    <a:pt x="6082" y="5124"/>
                    <a:pt x="6148" y="6611"/>
                    <a:pt x="5851" y="7338"/>
                  </a:cubicBezTo>
                  <a:cubicBezTo>
                    <a:pt x="5454" y="8495"/>
                    <a:pt x="4363" y="8660"/>
                    <a:pt x="3966" y="10082"/>
                  </a:cubicBezTo>
                  <a:cubicBezTo>
                    <a:pt x="3669" y="11305"/>
                    <a:pt x="3900" y="11900"/>
                    <a:pt x="2479" y="12065"/>
                  </a:cubicBezTo>
                  <a:cubicBezTo>
                    <a:pt x="2082" y="12131"/>
                    <a:pt x="1686" y="11900"/>
                    <a:pt x="1388" y="11966"/>
                  </a:cubicBezTo>
                  <a:cubicBezTo>
                    <a:pt x="992" y="11966"/>
                    <a:pt x="463" y="12395"/>
                    <a:pt x="0" y="12462"/>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39"/>
            <p:cNvSpPr/>
            <p:nvPr/>
          </p:nvSpPr>
          <p:spPr>
            <a:xfrm>
              <a:off x="3694725" y="3067775"/>
              <a:ext cx="171075" cy="224800"/>
            </a:xfrm>
            <a:custGeom>
              <a:rect b="b" l="l" r="r" t="t"/>
              <a:pathLst>
                <a:path extrusionOk="0" fill="none" h="8992" w="6843">
                  <a:moveTo>
                    <a:pt x="0" y="8991"/>
                  </a:moveTo>
                  <a:cubicBezTo>
                    <a:pt x="1322" y="8495"/>
                    <a:pt x="297" y="7504"/>
                    <a:pt x="926" y="6909"/>
                  </a:cubicBezTo>
                  <a:cubicBezTo>
                    <a:pt x="1554" y="6281"/>
                    <a:pt x="2182" y="7339"/>
                    <a:pt x="2644" y="7074"/>
                  </a:cubicBezTo>
                  <a:cubicBezTo>
                    <a:pt x="3801" y="6744"/>
                    <a:pt x="3504" y="3967"/>
                    <a:pt x="3041" y="3207"/>
                  </a:cubicBezTo>
                  <a:cubicBezTo>
                    <a:pt x="2810" y="2810"/>
                    <a:pt x="1388" y="2711"/>
                    <a:pt x="1950" y="1819"/>
                  </a:cubicBezTo>
                  <a:cubicBezTo>
                    <a:pt x="2413" y="992"/>
                    <a:pt x="3735" y="2149"/>
                    <a:pt x="3966" y="2215"/>
                  </a:cubicBezTo>
                  <a:cubicBezTo>
                    <a:pt x="6148" y="2645"/>
                    <a:pt x="4495" y="1"/>
                    <a:pt x="6842" y="232"/>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39"/>
            <p:cNvSpPr/>
            <p:nvPr/>
          </p:nvSpPr>
          <p:spPr>
            <a:xfrm>
              <a:off x="3750900" y="2956225"/>
              <a:ext cx="70275" cy="154550"/>
            </a:xfrm>
            <a:custGeom>
              <a:rect b="b" l="l" r="r" t="t"/>
              <a:pathLst>
                <a:path extrusionOk="0" fill="none" h="6182" w="2811">
                  <a:moveTo>
                    <a:pt x="1885" y="0"/>
                  </a:moveTo>
                  <a:cubicBezTo>
                    <a:pt x="1422" y="1488"/>
                    <a:pt x="1" y="1884"/>
                    <a:pt x="794" y="3372"/>
                  </a:cubicBezTo>
                  <a:cubicBezTo>
                    <a:pt x="1091" y="3967"/>
                    <a:pt x="1653" y="4463"/>
                    <a:pt x="1951" y="4958"/>
                  </a:cubicBezTo>
                  <a:cubicBezTo>
                    <a:pt x="2281" y="5454"/>
                    <a:pt x="1951" y="5950"/>
                    <a:pt x="2810" y="6181"/>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39"/>
            <p:cNvSpPr/>
            <p:nvPr/>
          </p:nvSpPr>
          <p:spPr>
            <a:xfrm>
              <a:off x="3643475" y="3080175"/>
              <a:ext cx="94225" cy="92575"/>
            </a:xfrm>
            <a:custGeom>
              <a:rect b="b" l="l" r="r" t="t"/>
              <a:pathLst>
                <a:path extrusionOk="0" fill="none" h="3703" w="3769">
                  <a:moveTo>
                    <a:pt x="3769" y="1554"/>
                  </a:moveTo>
                  <a:cubicBezTo>
                    <a:pt x="2909" y="0"/>
                    <a:pt x="2414" y="2149"/>
                    <a:pt x="2182" y="2479"/>
                  </a:cubicBezTo>
                  <a:cubicBezTo>
                    <a:pt x="1719" y="3141"/>
                    <a:pt x="463" y="2810"/>
                    <a:pt x="1" y="3702"/>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39"/>
            <p:cNvSpPr/>
            <p:nvPr/>
          </p:nvSpPr>
          <p:spPr>
            <a:xfrm>
              <a:off x="3661650" y="3113225"/>
              <a:ext cx="42175" cy="12425"/>
            </a:xfrm>
            <a:custGeom>
              <a:rect b="b" l="l" r="r" t="t"/>
              <a:pathLst>
                <a:path extrusionOk="0" fill="none" h="497" w="1687">
                  <a:moveTo>
                    <a:pt x="1" y="331"/>
                  </a:moveTo>
                  <a:cubicBezTo>
                    <a:pt x="530" y="1"/>
                    <a:pt x="1224" y="1"/>
                    <a:pt x="1687" y="496"/>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39"/>
            <p:cNvSpPr/>
            <p:nvPr/>
          </p:nvSpPr>
          <p:spPr>
            <a:xfrm>
              <a:off x="3631900" y="2826475"/>
              <a:ext cx="144650" cy="226450"/>
            </a:xfrm>
            <a:custGeom>
              <a:rect b="b" l="l" r="r" t="t"/>
              <a:pathLst>
                <a:path extrusionOk="0" fill="none" h="9058" w="5786">
                  <a:moveTo>
                    <a:pt x="5785" y="1"/>
                  </a:moveTo>
                  <a:cubicBezTo>
                    <a:pt x="5620" y="1224"/>
                    <a:pt x="4695" y="1555"/>
                    <a:pt x="4133" y="2480"/>
                  </a:cubicBezTo>
                  <a:cubicBezTo>
                    <a:pt x="3604" y="3472"/>
                    <a:pt x="3736" y="4595"/>
                    <a:pt x="3141" y="5587"/>
                  </a:cubicBezTo>
                  <a:cubicBezTo>
                    <a:pt x="2282" y="6843"/>
                    <a:pt x="1951" y="6083"/>
                    <a:pt x="926" y="6579"/>
                  </a:cubicBezTo>
                  <a:cubicBezTo>
                    <a:pt x="1" y="7174"/>
                    <a:pt x="398" y="8165"/>
                    <a:pt x="67" y="9058"/>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39"/>
            <p:cNvSpPr/>
            <p:nvPr/>
          </p:nvSpPr>
          <p:spPr>
            <a:xfrm>
              <a:off x="3487300" y="2743850"/>
              <a:ext cx="265275" cy="255375"/>
            </a:xfrm>
            <a:custGeom>
              <a:rect b="b" l="l" r="r" t="t"/>
              <a:pathLst>
                <a:path extrusionOk="0" fill="none" h="10215" w="10611">
                  <a:moveTo>
                    <a:pt x="10611" y="1819"/>
                  </a:moveTo>
                  <a:cubicBezTo>
                    <a:pt x="9619" y="1554"/>
                    <a:pt x="8991" y="2480"/>
                    <a:pt x="8132" y="2645"/>
                  </a:cubicBezTo>
                  <a:cubicBezTo>
                    <a:pt x="7570" y="2711"/>
                    <a:pt x="6182" y="2810"/>
                    <a:pt x="5620" y="2645"/>
                  </a:cubicBezTo>
                  <a:cubicBezTo>
                    <a:pt x="4297" y="2314"/>
                    <a:pt x="2810" y="1"/>
                    <a:pt x="1587" y="1885"/>
                  </a:cubicBezTo>
                  <a:cubicBezTo>
                    <a:pt x="1323" y="2314"/>
                    <a:pt x="1025" y="3703"/>
                    <a:pt x="1025" y="4198"/>
                  </a:cubicBezTo>
                  <a:cubicBezTo>
                    <a:pt x="959" y="4959"/>
                    <a:pt x="1422" y="5587"/>
                    <a:pt x="1257" y="6281"/>
                  </a:cubicBezTo>
                  <a:cubicBezTo>
                    <a:pt x="1025" y="7008"/>
                    <a:pt x="232" y="7272"/>
                    <a:pt x="100" y="8165"/>
                  </a:cubicBezTo>
                  <a:cubicBezTo>
                    <a:pt x="1" y="8991"/>
                    <a:pt x="562" y="9487"/>
                    <a:pt x="629" y="10214"/>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39"/>
            <p:cNvSpPr/>
            <p:nvPr/>
          </p:nvSpPr>
          <p:spPr>
            <a:xfrm>
              <a:off x="3132800" y="2457125"/>
              <a:ext cx="417325" cy="437150"/>
            </a:xfrm>
            <a:custGeom>
              <a:rect b="b" l="l" r="r" t="t"/>
              <a:pathLst>
                <a:path extrusionOk="0" fill="none" h="17486" w="16693">
                  <a:moveTo>
                    <a:pt x="6479" y="0"/>
                  </a:moveTo>
                  <a:cubicBezTo>
                    <a:pt x="4595" y="165"/>
                    <a:pt x="5388" y="1818"/>
                    <a:pt x="5454" y="3305"/>
                  </a:cubicBezTo>
                  <a:cubicBezTo>
                    <a:pt x="5520" y="5189"/>
                    <a:pt x="5520" y="6611"/>
                    <a:pt x="6016" y="8330"/>
                  </a:cubicBezTo>
                  <a:cubicBezTo>
                    <a:pt x="6380" y="9652"/>
                    <a:pt x="6942" y="10974"/>
                    <a:pt x="5520" y="11304"/>
                  </a:cubicBezTo>
                  <a:cubicBezTo>
                    <a:pt x="4430" y="11569"/>
                    <a:pt x="3273" y="10974"/>
                    <a:pt x="2116" y="11139"/>
                  </a:cubicBezTo>
                  <a:cubicBezTo>
                    <a:pt x="860" y="11370"/>
                    <a:pt x="0" y="11470"/>
                    <a:pt x="298" y="12858"/>
                  </a:cubicBezTo>
                  <a:cubicBezTo>
                    <a:pt x="463" y="13618"/>
                    <a:pt x="860" y="15337"/>
                    <a:pt x="1389" y="15436"/>
                  </a:cubicBezTo>
                  <a:cubicBezTo>
                    <a:pt x="2711" y="15667"/>
                    <a:pt x="2876" y="14015"/>
                    <a:pt x="3669" y="16097"/>
                  </a:cubicBezTo>
                  <a:cubicBezTo>
                    <a:pt x="3901" y="16758"/>
                    <a:pt x="3570" y="16923"/>
                    <a:pt x="4198" y="17320"/>
                  </a:cubicBezTo>
                  <a:cubicBezTo>
                    <a:pt x="4297" y="17419"/>
                    <a:pt x="5752" y="17485"/>
                    <a:pt x="5851" y="17485"/>
                  </a:cubicBezTo>
                  <a:cubicBezTo>
                    <a:pt x="6611" y="17254"/>
                    <a:pt x="6545" y="16824"/>
                    <a:pt x="6776" y="16163"/>
                  </a:cubicBezTo>
                  <a:cubicBezTo>
                    <a:pt x="7173" y="15172"/>
                    <a:pt x="7305" y="14676"/>
                    <a:pt x="8032" y="13949"/>
                  </a:cubicBezTo>
                  <a:cubicBezTo>
                    <a:pt x="8264" y="13618"/>
                    <a:pt x="8561" y="13618"/>
                    <a:pt x="8793" y="13288"/>
                  </a:cubicBezTo>
                  <a:cubicBezTo>
                    <a:pt x="8958" y="13122"/>
                    <a:pt x="8793" y="12726"/>
                    <a:pt x="9024" y="12461"/>
                  </a:cubicBezTo>
                  <a:cubicBezTo>
                    <a:pt x="9652" y="11734"/>
                    <a:pt x="10346" y="11800"/>
                    <a:pt x="11206" y="11734"/>
                  </a:cubicBezTo>
                  <a:cubicBezTo>
                    <a:pt x="12528" y="11635"/>
                    <a:pt x="14346" y="11899"/>
                    <a:pt x="15271" y="11139"/>
                  </a:cubicBezTo>
                  <a:cubicBezTo>
                    <a:pt x="16693" y="10147"/>
                    <a:pt x="15734" y="8594"/>
                    <a:pt x="15833" y="7173"/>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39"/>
            <p:cNvSpPr/>
            <p:nvPr/>
          </p:nvSpPr>
          <p:spPr>
            <a:xfrm>
              <a:off x="3033625" y="2694275"/>
              <a:ext cx="104975" cy="62000"/>
            </a:xfrm>
            <a:custGeom>
              <a:rect b="b" l="l" r="r" t="t"/>
              <a:pathLst>
                <a:path extrusionOk="0" fill="none" h="2480" w="4199">
                  <a:moveTo>
                    <a:pt x="1" y="265"/>
                  </a:moveTo>
                  <a:cubicBezTo>
                    <a:pt x="860" y="67"/>
                    <a:pt x="1786" y="0"/>
                    <a:pt x="2480" y="728"/>
                  </a:cubicBezTo>
                  <a:cubicBezTo>
                    <a:pt x="3174" y="1488"/>
                    <a:pt x="2877" y="2380"/>
                    <a:pt x="4199" y="2479"/>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39"/>
            <p:cNvSpPr/>
            <p:nvPr/>
          </p:nvSpPr>
          <p:spPr>
            <a:xfrm>
              <a:off x="3429450" y="2750475"/>
              <a:ext cx="90100" cy="84300"/>
            </a:xfrm>
            <a:custGeom>
              <a:rect b="b" l="l" r="r" t="t"/>
              <a:pathLst>
                <a:path extrusionOk="0" fill="none" h="3372" w="3604">
                  <a:moveTo>
                    <a:pt x="133" y="0"/>
                  </a:moveTo>
                  <a:cubicBezTo>
                    <a:pt x="1" y="1388"/>
                    <a:pt x="463" y="1388"/>
                    <a:pt x="1224" y="2049"/>
                  </a:cubicBezTo>
                  <a:cubicBezTo>
                    <a:pt x="1389" y="2115"/>
                    <a:pt x="1786" y="2115"/>
                    <a:pt x="1951" y="2281"/>
                  </a:cubicBezTo>
                  <a:cubicBezTo>
                    <a:pt x="2182" y="2446"/>
                    <a:pt x="2083" y="2942"/>
                    <a:pt x="2182" y="3041"/>
                  </a:cubicBezTo>
                  <a:cubicBezTo>
                    <a:pt x="2480" y="3206"/>
                    <a:pt x="3207" y="3372"/>
                    <a:pt x="3604" y="3272"/>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39"/>
            <p:cNvSpPr/>
            <p:nvPr/>
          </p:nvSpPr>
          <p:spPr>
            <a:xfrm>
              <a:off x="3343525" y="2822350"/>
              <a:ext cx="138025" cy="220675"/>
            </a:xfrm>
            <a:custGeom>
              <a:rect b="b" l="l" r="r" t="t"/>
              <a:pathLst>
                <a:path extrusionOk="0" fill="none" h="8827" w="5521">
                  <a:moveTo>
                    <a:pt x="5520" y="1"/>
                  </a:moveTo>
                  <a:cubicBezTo>
                    <a:pt x="4661" y="2314"/>
                    <a:pt x="165" y="728"/>
                    <a:pt x="165" y="2876"/>
                  </a:cubicBezTo>
                  <a:cubicBezTo>
                    <a:pt x="66" y="3372"/>
                    <a:pt x="628" y="3703"/>
                    <a:pt x="628" y="4132"/>
                  </a:cubicBezTo>
                  <a:cubicBezTo>
                    <a:pt x="760" y="4860"/>
                    <a:pt x="529" y="5025"/>
                    <a:pt x="397" y="5752"/>
                  </a:cubicBezTo>
                  <a:cubicBezTo>
                    <a:pt x="232" y="6347"/>
                    <a:pt x="0" y="6512"/>
                    <a:pt x="66" y="7173"/>
                  </a:cubicBezTo>
                  <a:cubicBezTo>
                    <a:pt x="232" y="7834"/>
                    <a:pt x="760" y="8000"/>
                    <a:pt x="694" y="8826"/>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39"/>
            <p:cNvSpPr/>
            <p:nvPr/>
          </p:nvSpPr>
          <p:spPr>
            <a:xfrm>
              <a:off x="3417875" y="2857050"/>
              <a:ext cx="28950" cy="158700"/>
            </a:xfrm>
            <a:custGeom>
              <a:rect b="b" l="l" r="r" t="t"/>
              <a:pathLst>
                <a:path extrusionOk="0" fill="none" h="6348" w="1158">
                  <a:moveTo>
                    <a:pt x="1" y="1"/>
                  </a:moveTo>
                  <a:cubicBezTo>
                    <a:pt x="133" y="1257"/>
                    <a:pt x="695" y="2381"/>
                    <a:pt x="993" y="3538"/>
                  </a:cubicBezTo>
                  <a:cubicBezTo>
                    <a:pt x="1158" y="4463"/>
                    <a:pt x="926" y="5521"/>
                    <a:pt x="860" y="6347"/>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39"/>
            <p:cNvSpPr/>
            <p:nvPr/>
          </p:nvSpPr>
          <p:spPr>
            <a:xfrm>
              <a:off x="3445150" y="2851275"/>
              <a:ext cx="24825" cy="150425"/>
            </a:xfrm>
            <a:custGeom>
              <a:rect b="b" l="l" r="r" t="t"/>
              <a:pathLst>
                <a:path extrusionOk="0" fill="none" h="6017" w="993">
                  <a:moveTo>
                    <a:pt x="1" y="1"/>
                  </a:moveTo>
                  <a:cubicBezTo>
                    <a:pt x="1" y="1389"/>
                    <a:pt x="530" y="2149"/>
                    <a:pt x="860" y="3306"/>
                  </a:cubicBezTo>
                  <a:cubicBezTo>
                    <a:pt x="992" y="4132"/>
                    <a:pt x="860" y="5190"/>
                    <a:pt x="860" y="6016"/>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39"/>
            <p:cNvSpPr/>
            <p:nvPr/>
          </p:nvSpPr>
          <p:spPr>
            <a:xfrm>
              <a:off x="3290625" y="2884325"/>
              <a:ext cx="58700" cy="22350"/>
            </a:xfrm>
            <a:custGeom>
              <a:rect b="b" l="l" r="r" t="t"/>
              <a:pathLst>
                <a:path extrusionOk="0" fill="none" h="894" w="2348">
                  <a:moveTo>
                    <a:pt x="2348" y="728"/>
                  </a:moveTo>
                  <a:cubicBezTo>
                    <a:pt x="1091" y="893"/>
                    <a:pt x="860" y="893"/>
                    <a:pt x="1" y="1"/>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39"/>
            <p:cNvSpPr/>
            <p:nvPr/>
          </p:nvSpPr>
          <p:spPr>
            <a:xfrm>
              <a:off x="3208825" y="2888475"/>
              <a:ext cx="56225" cy="156200"/>
            </a:xfrm>
            <a:custGeom>
              <a:rect b="b" l="l" r="r" t="t"/>
              <a:pathLst>
                <a:path extrusionOk="0" fill="none" h="6248" w="2249">
                  <a:moveTo>
                    <a:pt x="926" y="0"/>
                  </a:moveTo>
                  <a:cubicBezTo>
                    <a:pt x="1323" y="661"/>
                    <a:pt x="794" y="1058"/>
                    <a:pt x="860" y="1653"/>
                  </a:cubicBezTo>
                  <a:cubicBezTo>
                    <a:pt x="926" y="1950"/>
                    <a:pt x="1653" y="2049"/>
                    <a:pt x="1653" y="2380"/>
                  </a:cubicBezTo>
                  <a:cubicBezTo>
                    <a:pt x="1554" y="2777"/>
                    <a:pt x="1025" y="2710"/>
                    <a:pt x="860" y="3041"/>
                  </a:cubicBezTo>
                  <a:cubicBezTo>
                    <a:pt x="397" y="3768"/>
                    <a:pt x="0" y="3702"/>
                    <a:pt x="628" y="4528"/>
                  </a:cubicBezTo>
                  <a:cubicBezTo>
                    <a:pt x="1091" y="5189"/>
                    <a:pt x="2248" y="4925"/>
                    <a:pt x="1653" y="6247"/>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39"/>
            <p:cNvSpPr/>
            <p:nvPr/>
          </p:nvSpPr>
          <p:spPr>
            <a:xfrm>
              <a:off x="3109650" y="2828150"/>
              <a:ext cx="110775" cy="144625"/>
            </a:xfrm>
            <a:custGeom>
              <a:rect b="b" l="l" r="r" t="t"/>
              <a:pathLst>
                <a:path extrusionOk="0" fill="none" h="5785" w="4431">
                  <a:moveTo>
                    <a:pt x="4430" y="5784"/>
                  </a:moveTo>
                  <a:cubicBezTo>
                    <a:pt x="2414" y="5355"/>
                    <a:pt x="2083" y="0"/>
                    <a:pt x="1" y="3570"/>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39"/>
            <p:cNvSpPr/>
            <p:nvPr/>
          </p:nvSpPr>
          <p:spPr>
            <a:xfrm>
              <a:off x="3158425" y="2942175"/>
              <a:ext cx="23150" cy="45475"/>
            </a:xfrm>
            <a:custGeom>
              <a:rect b="b" l="l" r="r" t="t"/>
              <a:pathLst>
                <a:path extrusionOk="0" fill="none" h="1819" w="926">
                  <a:moveTo>
                    <a:pt x="926" y="1"/>
                  </a:moveTo>
                  <a:cubicBezTo>
                    <a:pt x="694" y="662"/>
                    <a:pt x="364" y="1223"/>
                    <a:pt x="0" y="1818"/>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39"/>
            <p:cNvSpPr/>
            <p:nvPr/>
          </p:nvSpPr>
          <p:spPr>
            <a:xfrm>
              <a:off x="3070000" y="2811625"/>
              <a:ext cx="82650" cy="57850"/>
            </a:xfrm>
            <a:custGeom>
              <a:rect b="b" l="l" r="r" t="t"/>
              <a:pathLst>
                <a:path extrusionOk="0" fill="none" h="2314" w="3306">
                  <a:moveTo>
                    <a:pt x="3306" y="595"/>
                  </a:moveTo>
                  <a:cubicBezTo>
                    <a:pt x="2579" y="992"/>
                    <a:pt x="1884" y="0"/>
                    <a:pt x="1190" y="430"/>
                  </a:cubicBezTo>
                  <a:cubicBezTo>
                    <a:pt x="728" y="760"/>
                    <a:pt x="1025" y="1256"/>
                    <a:pt x="794" y="1587"/>
                  </a:cubicBezTo>
                  <a:cubicBezTo>
                    <a:pt x="628" y="1917"/>
                    <a:pt x="265" y="1818"/>
                    <a:pt x="0" y="2314"/>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39"/>
            <p:cNvSpPr/>
            <p:nvPr/>
          </p:nvSpPr>
          <p:spPr>
            <a:xfrm>
              <a:off x="3029500" y="2766175"/>
              <a:ext cx="67800" cy="52075"/>
            </a:xfrm>
            <a:custGeom>
              <a:rect b="b" l="l" r="r" t="t"/>
              <a:pathLst>
                <a:path extrusionOk="0" fill="none" h="2083" w="2712">
                  <a:moveTo>
                    <a:pt x="2711" y="2082"/>
                  </a:moveTo>
                  <a:cubicBezTo>
                    <a:pt x="1786" y="1157"/>
                    <a:pt x="1488" y="0"/>
                    <a:pt x="1" y="992"/>
                  </a:cubicBezTo>
                </a:path>
              </a:pathLst>
            </a:custGeom>
            <a:noFill/>
            <a:ln cap="flat" cmpd="sng" w="10750">
              <a:solidFill>
                <a:srgbClr val="3A3D53"/>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39"/>
            <p:cNvSpPr/>
            <p:nvPr/>
          </p:nvSpPr>
          <p:spPr>
            <a:xfrm>
              <a:off x="5027600" y="4061875"/>
              <a:ext cx="226450" cy="226425"/>
            </a:xfrm>
            <a:custGeom>
              <a:rect b="b" l="l" r="r" t="t"/>
              <a:pathLst>
                <a:path extrusionOk="0" h="9057" w="9058">
                  <a:moveTo>
                    <a:pt x="1" y="0"/>
                  </a:moveTo>
                  <a:lnTo>
                    <a:pt x="6744" y="9057"/>
                  </a:lnTo>
                  <a:lnTo>
                    <a:pt x="9058" y="6710"/>
                  </a:lnTo>
                  <a:lnTo>
                    <a:pt x="1" y="0"/>
                  </a:lnTo>
                  <a:close/>
                </a:path>
              </a:pathLst>
            </a:custGeom>
            <a:solidFill>
              <a:srgbClr val="F5F0D9"/>
            </a:solidFill>
            <a:ln cap="rnd" cmpd="sng" w="7425">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39"/>
            <p:cNvSpPr/>
            <p:nvPr/>
          </p:nvSpPr>
          <p:spPr>
            <a:xfrm>
              <a:off x="5257325" y="4290775"/>
              <a:ext cx="226450" cy="226425"/>
            </a:xfrm>
            <a:custGeom>
              <a:rect b="b" l="l" r="r" t="t"/>
              <a:pathLst>
                <a:path extrusionOk="0" h="9057" w="9058">
                  <a:moveTo>
                    <a:pt x="2314" y="0"/>
                  </a:moveTo>
                  <a:lnTo>
                    <a:pt x="1" y="2347"/>
                  </a:lnTo>
                  <a:lnTo>
                    <a:pt x="9057" y="9057"/>
                  </a:lnTo>
                  <a:lnTo>
                    <a:pt x="9057" y="9057"/>
                  </a:lnTo>
                  <a:lnTo>
                    <a:pt x="2314" y="0"/>
                  </a:lnTo>
                  <a:close/>
                </a:path>
              </a:pathLst>
            </a:custGeom>
            <a:solidFill>
              <a:srgbClr val="F5F0D9"/>
            </a:solidFill>
            <a:ln cap="rnd" cmpd="sng" w="7425">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39"/>
            <p:cNvSpPr/>
            <p:nvPr/>
          </p:nvSpPr>
          <p:spPr>
            <a:xfrm>
              <a:off x="5027600" y="4290775"/>
              <a:ext cx="226450" cy="226425"/>
            </a:xfrm>
            <a:custGeom>
              <a:rect b="b" l="l" r="r" t="t"/>
              <a:pathLst>
                <a:path extrusionOk="0" h="9057" w="9058">
                  <a:moveTo>
                    <a:pt x="6744" y="0"/>
                  </a:moveTo>
                  <a:lnTo>
                    <a:pt x="1" y="9057"/>
                  </a:lnTo>
                  <a:lnTo>
                    <a:pt x="1" y="9057"/>
                  </a:lnTo>
                  <a:lnTo>
                    <a:pt x="9058" y="2347"/>
                  </a:lnTo>
                  <a:lnTo>
                    <a:pt x="6744" y="0"/>
                  </a:lnTo>
                  <a:close/>
                </a:path>
              </a:pathLst>
            </a:custGeom>
            <a:solidFill>
              <a:srgbClr val="F5F0D9"/>
            </a:solidFill>
            <a:ln cap="rnd" cmpd="sng" w="7425">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39"/>
            <p:cNvSpPr/>
            <p:nvPr/>
          </p:nvSpPr>
          <p:spPr>
            <a:xfrm>
              <a:off x="5257325" y="4061875"/>
              <a:ext cx="226450" cy="226425"/>
            </a:xfrm>
            <a:custGeom>
              <a:rect b="b" l="l" r="r" t="t"/>
              <a:pathLst>
                <a:path extrusionOk="0" h="9057" w="9058">
                  <a:moveTo>
                    <a:pt x="9057" y="0"/>
                  </a:moveTo>
                  <a:lnTo>
                    <a:pt x="1" y="6710"/>
                  </a:lnTo>
                  <a:lnTo>
                    <a:pt x="2314" y="9057"/>
                  </a:lnTo>
                  <a:lnTo>
                    <a:pt x="9057" y="0"/>
                  </a:lnTo>
                  <a:close/>
                </a:path>
              </a:pathLst>
            </a:custGeom>
            <a:solidFill>
              <a:srgbClr val="F5F0D9"/>
            </a:solidFill>
            <a:ln cap="rnd" cmpd="sng" w="7425">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39"/>
            <p:cNvSpPr/>
            <p:nvPr/>
          </p:nvSpPr>
          <p:spPr>
            <a:xfrm>
              <a:off x="5203625" y="3886675"/>
              <a:ext cx="103300" cy="348750"/>
            </a:xfrm>
            <a:custGeom>
              <a:rect b="b" l="l" r="r" t="t"/>
              <a:pathLst>
                <a:path extrusionOk="0" h="13950" w="4132">
                  <a:moveTo>
                    <a:pt x="2083" y="1"/>
                  </a:moveTo>
                  <a:lnTo>
                    <a:pt x="0" y="13949"/>
                  </a:lnTo>
                  <a:lnTo>
                    <a:pt x="4132" y="13949"/>
                  </a:lnTo>
                  <a:lnTo>
                    <a:pt x="2083" y="1"/>
                  </a:lnTo>
                  <a:close/>
                </a:path>
              </a:pathLst>
            </a:custGeom>
            <a:solidFill>
              <a:srgbClr val="F5F0D9"/>
            </a:solidFill>
            <a:ln cap="rnd" cmpd="sng" w="7425">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39"/>
            <p:cNvSpPr/>
            <p:nvPr/>
          </p:nvSpPr>
          <p:spPr>
            <a:xfrm>
              <a:off x="5203625" y="4343650"/>
              <a:ext cx="103300" cy="348750"/>
            </a:xfrm>
            <a:custGeom>
              <a:rect b="b" l="l" r="r" t="t"/>
              <a:pathLst>
                <a:path extrusionOk="0" h="13950" w="4132">
                  <a:moveTo>
                    <a:pt x="0" y="1"/>
                  </a:moveTo>
                  <a:lnTo>
                    <a:pt x="2083" y="13949"/>
                  </a:lnTo>
                  <a:lnTo>
                    <a:pt x="4132" y="1"/>
                  </a:lnTo>
                  <a:close/>
                </a:path>
              </a:pathLst>
            </a:custGeom>
            <a:solidFill>
              <a:srgbClr val="F5F0D9"/>
            </a:solidFill>
            <a:ln cap="rnd" cmpd="sng" w="7425">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39"/>
            <p:cNvSpPr/>
            <p:nvPr/>
          </p:nvSpPr>
          <p:spPr>
            <a:xfrm>
              <a:off x="4852425" y="4237875"/>
              <a:ext cx="349575" cy="103325"/>
            </a:xfrm>
            <a:custGeom>
              <a:rect b="b" l="l" r="r" t="t"/>
              <a:pathLst>
                <a:path extrusionOk="0" h="4133" w="13983">
                  <a:moveTo>
                    <a:pt x="13982" y="1"/>
                  </a:moveTo>
                  <a:lnTo>
                    <a:pt x="0" y="2083"/>
                  </a:lnTo>
                  <a:lnTo>
                    <a:pt x="13982" y="4132"/>
                  </a:lnTo>
                  <a:lnTo>
                    <a:pt x="13982" y="1"/>
                  </a:lnTo>
                  <a:close/>
                </a:path>
              </a:pathLst>
            </a:custGeom>
            <a:solidFill>
              <a:srgbClr val="F5F0D9"/>
            </a:solidFill>
            <a:ln cap="rnd" cmpd="sng" w="7425">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39"/>
            <p:cNvSpPr/>
            <p:nvPr/>
          </p:nvSpPr>
          <p:spPr>
            <a:xfrm>
              <a:off x="5309400" y="4237875"/>
              <a:ext cx="348725" cy="103325"/>
            </a:xfrm>
            <a:custGeom>
              <a:rect b="b" l="l" r="r" t="t"/>
              <a:pathLst>
                <a:path extrusionOk="0" h="4133" w="13949">
                  <a:moveTo>
                    <a:pt x="0" y="1"/>
                  </a:moveTo>
                  <a:lnTo>
                    <a:pt x="0" y="4132"/>
                  </a:lnTo>
                  <a:lnTo>
                    <a:pt x="13949" y="2083"/>
                  </a:lnTo>
                  <a:lnTo>
                    <a:pt x="0" y="1"/>
                  </a:lnTo>
                  <a:close/>
                </a:path>
              </a:pathLst>
            </a:custGeom>
            <a:solidFill>
              <a:srgbClr val="F5F0D9"/>
            </a:solidFill>
            <a:ln cap="rnd" cmpd="sng" w="7425">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39"/>
            <p:cNvSpPr/>
            <p:nvPr/>
          </p:nvSpPr>
          <p:spPr>
            <a:xfrm>
              <a:off x="5027600" y="4061875"/>
              <a:ext cx="226450" cy="197525"/>
            </a:xfrm>
            <a:custGeom>
              <a:rect b="b" l="l" r="r" t="t"/>
              <a:pathLst>
                <a:path extrusionOk="0" h="7901" w="9058">
                  <a:moveTo>
                    <a:pt x="1" y="0"/>
                  </a:moveTo>
                  <a:lnTo>
                    <a:pt x="7901" y="7900"/>
                  </a:lnTo>
                  <a:lnTo>
                    <a:pt x="9058" y="6710"/>
                  </a:lnTo>
                  <a:lnTo>
                    <a:pt x="1" y="0"/>
                  </a:lnTo>
                  <a:close/>
                </a:path>
              </a:pathLst>
            </a:custGeom>
            <a:solidFill>
              <a:srgbClr val="EBB298"/>
            </a:solidFill>
            <a:ln cap="flat" cmpd="sng" w="4950">
              <a:solidFill>
                <a:srgbClr val="4D2801"/>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39"/>
            <p:cNvSpPr/>
            <p:nvPr/>
          </p:nvSpPr>
          <p:spPr>
            <a:xfrm>
              <a:off x="5286250" y="4290775"/>
              <a:ext cx="197525" cy="226425"/>
            </a:xfrm>
            <a:custGeom>
              <a:rect b="b" l="l" r="r" t="t"/>
              <a:pathLst>
                <a:path extrusionOk="0" h="9057" w="7901">
                  <a:moveTo>
                    <a:pt x="1157" y="0"/>
                  </a:moveTo>
                  <a:lnTo>
                    <a:pt x="1" y="1190"/>
                  </a:lnTo>
                  <a:lnTo>
                    <a:pt x="7900" y="9057"/>
                  </a:lnTo>
                  <a:lnTo>
                    <a:pt x="1157" y="0"/>
                  </a:lnTo>
                  <a:close/>
                </a:path>
              </a:pathLst>
            </a:custGeom>
            <a:solidFill>
              <a:srgbClr val="EBB298"/>
            </a:solidFill>
            <a:ln cap="flat" cmpd="sng" w="4950">
              <a:solidFill>
                <a:srgbClr val="4D2801"/>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39"/>
            <p:cNvSpPr/>
            <p:nvPr/>
          </p:nvSpPr>
          <p:spPr>
            <a:xfrm>
              <a:off x="5027600" y="4320525"/>
              <a:ext cx="226450" cy="196675"/>
            </a:xfrm>
            <a:custGeom>
              <a:rect b="b" l="l" r="r" t="t"/>
              <a:pathLst>
                <a:path extrusionOk="0" h="7867" w="9058">
                  <a:moveTo>
                    <a:pt x="7901" y="0"/>
                  </a:moveTo>
                  <a:lnTo>
                    <a:pt x="1" y="7867"/>
                  </a:lnTo>
                  <a:lnTo>
                    <a:pt x="9058" y="1157"/>
                  </a:lnTo>
                  <a:lnTo>
                    <a:pt x="7901" y="0"/>
                  </a:lnTo>
                  <a:close/>
                </a:path>
              </a:pathLst>
            </a:custGeom>
            <a:solidFill>
              <a:srgbClr val="EBB298"/>
            </a:solidFill>
            <a:ln cap="flat" cmpd="sng" w="4950">
              <a:solidFill>
                <a:srgbClr val="4D2801"/>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39"/>
            <p:cNvSpPr/>
            <p:nvPr/>
          </p:nvSpPr>
          <p:spPr>
            <a:xfrm>
              <a:off x="5286250" y="4061875"/>
              <a:ext cx="197525" cy="226425"/>
            </a:xfrm>
            <a:custGeom>
              <a:rect b="b" l="l" r="r" t="t"/>
              <a:pathLst>
                <a:path extrusionOk="0" h="9057" w="7901">
                  <a:moveTo>
                    <a:pt x="7900" y="0"/>
                  </a:moveTo>
                  <a:lnTo>
                    <a:pt x="1" y="7900"/>
                  </a:lnTo>
                  <a:lnTo>
                    <a:pt x="1157" y="9057"/>
                  </a:lnTo>
                  <a:lnTo>
                    <a:pt x="7900" y="0"/>
                  </a:lnTo>
                  <a:close/>
                </a:path>
              </a:pathLst>
            </a:custGeom>
            <a:solidFill>
              <a:srgbClr val="EBB298"/>
            </a:solidFill>
            <a:ln cap="flat" cmpd="sng" w="4950">
              <a:solidFill>
                <a:srgbClr val="4D2801"/>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39"/>
            <p:cNvSpPr/>
            <p:nvPr/>
          </p:nvSpPr>
          <p:spPr>
            <a:xfrm>
              <a:off x="5255675" y="3886675"/>
              <a:ext cx="51250" cy="348750"/>
            </a:xfrm>
            <a:custGeom>
              <a:rect b="b" l="l" r="r" t="t"/>
              <a:pathLst>
                <a:path extrusionOk="0" h="13950" w="2050">
                  <a:moveTo>
                    <a:pt x="1" y="1"/>
                  </a:moveTo>
                  <a:lnTo>
                    <a:pt x="1" y="13949"/>
                  </a:lnTo>
                  <a:lnTo>
                    <a:pt x="2050" y="13949"/>
                  </a:lnTo>
                  <a:lnTo>
                    <a:pt x="1" y="1"/>
                  </a:lnTo>
                  <a:close/>
                </a:path>
              </a:pathLst>
            </a:custGeom>
            <a:solidFill>
              <a:srgbClr val="EBB298"/>
            </a:solidFill>
            <a:ln cap="flat" cmpd="sng" w="4950">
              <a:solidFill>
                <a:srgbClr val="4D2801"/>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39"/>
            <p:cNvSpPr/>
            <p:nvPr/>
          </p:nvSpPr>
          <p:spPr>
            <a:xfrm>
              <a:off x="5255675" y="4343650"/>
              <a:ext cx="51250" cy="348750"/>
            </a:xfrm>
            <a:custGeom>
              <a:rect b="b" l="l" r="r" t="t"/>
              <a:pathLst>
                <a:path extrusionOk="0" h="13950" w="2050">
                  <a:moveTo>
                    <a:pt x="1" y="1"/>
                  </a:moveTo>
                  <a:lnTo>
                    <a:pt x="1" y="13949"/>
                  </a:lnTo>
                  <a:lnTo>
                    <a:pt x="2050" y="1"/>
                  </a:lnTo>
                  <a:close/>
                </a:path>
              </a:pathLst>
            </a:custGeom>
            <a:solidFill>
              <a:srgbClr val="EBB298"/>
            </a:solidFill>
            <a:ln cap="flat" cmpd="sng" w="4950">
              <a:solidFill>
                <a:srgbClr val="4D2801"/>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39"/>
            <p:cNvSpPr/>
            <p:nvPr/>
          </p:nvSpPr>
          <p:spPr>
            <a:xfrm>
              <a:off x="4852425" y="4289950"/>
              <a:ext cx="349575" cy="51250"/>
            </a:xfrm>
            <a:custGeom>
              <a:rect b="b" l="l" r="r" t="t"/>
              <a:pathLst>
                <a:path extrusionOk="0" h="2050" w="13983">
                  <a:moveTo>
                    <a:pt x="0" y="0"/>
                  </a:moveTo>
                  <a:lnTo>
                    <a:pt x="13982" y="2049"/>
                  </a:lnTo>
                  <a:lnTo>
                    <a:pt x="13982" y="0"/>
                  </a:lnTo>
                  <a:close/>
                </a:path>
              </a:pathLst>
            </a:custGeom>
            <a:solidFill>
              <a:srgbClr val="EBB298"/>
            </a:solidFill>
            <a:ln cap="flat" cmpd="sng" w="4950">
              <a:solidFill>
                <a:srgbClr val="4D2801"/>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39"/>
            <p:cNvSpPr/>
            <p:nvPr/>
          </p:nvSpPr>
          <p:spPr>
            <a:xfrm>
              <a:off x="5309400" y="4289950"/>
              <a:ext cx="348725" cy="51250"/>
            </a:xfrm>
            <a:custGeom>
              <a:rect b="b" l="l" r="r" t="t"/>
              <a:pathLst>
                <a:path extrusionOk="0" h="2050" w="13949">
                  <a:moveTo>
                    <a:pt x="0" y="0"/>
                  </a:moveTo>
                  <a:lnTo>
                    <a:pt x="0" y="2049"/>
                  </a:lnTo>
                  <a:lnTo>
                    <a:pt x="13949" y="0"/>
                  </a:lnTo>
                  <a:close/>
                </a:path>
              </a:pathLst>
            </a:custGeom>
            <a:solidFill>
              <a:srgbClr val="EBB298"/>
            </a:solidFill>
            <a:ln cap="flat" cmpd="sng" w="4950">
              <a:solidFill>
                <a:srgbClr val="4D2801"/>
              </a:solidFill>
              <a:prstDash val="solid"/>
              <a:miter lim="330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39"/>
            <p:cNvSpPr/>
            <p:nvPr/>
          </p:nvSpPr>
          <p:spPr>
            <a:xfrm>
              <a:off x="5027600" y="4061875"/>
              <a:ext cx="197525" cy="196675"/>
            </a:xfrm>
            <a:custGeom>
              <a:rect b="b" l="l" r="r" t="t"/>
              <a:pathLst>
                <a:path extrusionOk="0" fill="none" h="7867" w="7901">
                  <a:moveTo>
                    <a:pt x="1" y="0"/>
                  </a:moveTo>
                  <a:lnTo>
                    <a:pt x="7901" y="7867"/>
                  </a:lnTo>
                </a:path>
              </a:pathLst>
            </a:custGeom>
            <a:noFill/>
            <a:ln cap="rnd" cmpd="sng" w="495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39"/>
            <p:cNvSpPr/>
            <p:nvPr/>
          </p:nvSpPr>
          <p:spPr>
            <a:xfrm>
              <a:off x="5286250" y="4320525"/>
              <a:ext cx="197525" cy="196675"/>
            </a:xfrm>
            <a:custGeom>
              <a:rect b="b" l="l" r="r" t="t"/>
              <a:pathLst>
                <a:path extrusionOk="0" fill="none" h="7867" w="7901">
                  <a:moveTo>
                    <a:pt x="7900" y="7867"/>
                  </a:moveTo>
                  <a:lnTo>
                    <a:pt x="1" y="0"/>
                  </a:lnTo>
                </a:path>
              </a:pathLst>
            </a:custGeom>
            <a:noFill/>
            <a:ln cap="rnd" cmpd="sng" w="495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39"/>
            <p:cNvSpPr/>
            <p:nvPr/>
          </p:nvSpPr>
          <p:spPr>
            <a:xfrm>
              <a:off x="5027600" y="4320525"/>
              <a:ext cx="197525" cy="196675"/>
            </a:xfrm>
            <a:custGeom>
              <a:rect b="b" l="l" r="r" t="t"/>
              <a:pathLst>
                <a:path extrusionOk="0" fill="none" h="7867" w="7901">
                  <a:moveTo>
                    <a:pt x="1" y="7867"/>
                  </a:moveTo>
                  <a:lnTo>
                    <a:pt x="7901" y="0"/>
                  </a:lnTo>
                </a:path>
              </a:pathLst>
            </a:custGeom>
            <a:noFill/>
            <a:ln cap="rnd" cmpd="sng" w="495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39"/>
            <p:cNvSpPr/>
            <p:nvPr/>
          </p:nvSpPr>
          <p:spPr>
            <a:xfrm>
              <a:off x="5286250" y="4061875"/>
              <a:ext cx="197525" cy="196675"/>
            </a:xfrm>
            <a:custGeom>
              <a:rect b="b" l="l" r="r" t="t"/>
              <a:pathLst>
                <a:path extrusionOk="0" fill="none" h="7867" w="7901">
                  <a:moveTo>
                    <a:pt x="7900" y="0"/>
                  </a:moveTo>
                  <a:lnTo>
                    <a:pt x="1" y="7867"/>
                  </a:lnTo>
                </a:path>
              </a:pathLst>
            </a:custGeom>
            <a:noFill/>
            <a:ln cap="rnd" cmpd="sng" w="495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39"/>
            <p:cNvSpPr/>
            <p:nvPr/>
          </p:nvSpPr>
          <p:spPr>
            <a:xfrm>
              <a:off x="5255675" y="3886675"/>
              <a:ext cx="25" cy="348750"/>
            </a:xfrm>
            <a:custGeom>
              <a:rect b="b" l="l" r="r" t="t"/>
              <a:pathLst>
                <a:path extrusionOk="0" fill="none" h="13950" w="1">
                  <a:moveTo>
                    <a:pt x="1" y="1"/>
                  </a:moveTo>
                  <a:lnTo>
                    <a:pt x="1" y="13949"/>
                  </a:lnTo>
                </a:path>
              </a:pathLst>
            </a:custGeom>
            <a:noFill/>
            <a:ln cap="rnd" cmpd="sng" w="495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39"/>
            <p:cNvSpPr/>
            <p:nvPr/>
          </p:nvSpPr>
          <p:spPr>
            <a:xfrm>
              <a:off x="5255675" y="4343650"/>
              <a:ext cx="25" cy="348750"/>
            </a:xfrm>
            <a:custGeom>
              <a:rect b="b" l="l" r="r" t="t"/>
              <a:pathLst>
                <a:path extrusionOk="0" fill="none" h="13950" w="1">
                  <a:moveTo>
                    <a:pt x="1" y="13949"/>
                  </a:moveTo>
                  <a:lnTo>
                    <a:pt x="1" y="1"/>
                  </a:lnTo>
                </a:path>
              </a:pathLst>
            </a:custGeom>
            <a:noFill/>
            <a:ln cap="rnd" cmpd="sng" w="495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39"/>
            <p:cNvSpPr/>
            <p:nvPr/>
          </p:nvSpPr>
          <p:spPr>
            <a:xfrm>
              <a:off x="4852425" y="4289950"/>
              <a:ext cx="348750" cy="25"/>
            </a:xfrm>
            <a:custGeom>
              <a:rect b="b" l="l" r="r" t="t"/>
              <a:pathLst>
                <a:path extrusionOk="0" fill="none" h="1" w="13950">
                  <a:moveTo>
                    <a:pt x="0" y="0"/>
                  </a:moveTo>
                  <a:lnTo>
                    <a:pt x="13949" y="0"/>
                  </a:lnTo>
                </a:path>
              </a:pathLst>
            </a:custGeom>
            <a:noFill/>
            <a:ln cap="rnd" cmpd="sng" w="495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39"/>
            <p:cNvSpPr/>
            <p:nvPr/>
          </p:nvSpPr>
          <p:spPr>
            <a:xfrm>
              <a:off x="5309400" y="4289950"/>
              <a:ext cx="348725" cy="25"/>
            </a:xfrm>
            <a:custGeom>
              <a:rect b="b" l="l" r="r" t="t"/>
              <a:pathLst>
                <a:path extrusionOk="0" fill="none" h="1" w="13949">
                  <a:moveTo>
                    <a:pt x="13949" y="0"/>
                  </a:moveTo>
                  <a:lnTo>
                    <a:pt x="0" y="0"/>
                  </a:lnTo>
                </a:path>
              </a:pathLst>
            </a:custGeom>
            <a:noFill/>
            <a:ln cap="rnd" cmpd="sng" w="495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39"/>
            <p:cNvSpPr/>
            <p:nvPr/>
          </p:nvSpPr>
          <p:spPr>
            <a:xfrm>
              <a:off x="5236675" y="3810650"/>
              <a:ext cx="45475" cy="60350"/>
            </a:xfrm>
            <a:custGeom>
              <a:rect b="b" l="l" r="r" t="t"/>
              <a:pathLst>
                <a:path extrusionOk="0" h="2414" w="1819">
                  <a:moveTo>
                    <a:pt x="0" y="1"/>
                  </a:moveTo>
                  <a:lnTo>
                    <a:pt x="0" y="2414"/>
                  </a:lnTo>
                  <a:lnTo>
                    <a:pt x="298" y="2414"/>
                  </a:lnTo>
                  <a:lnTo>
                    <a:pt x="298" y="398"/>
                  </a:lnTo>
                  <a:lnTo>
                    <a:pt x="1389" y="2414"/>
                  </a:lnTo>
                  <a:lnTo>
                    <a:pt x="1818" y="2414"/>
                  </a:lnTo>
                  <a:lnTo>
                    <a:pt x="1818" y="1"/>
                  </a:lnTo>
                  <a:lnTo>
                    <a:pt x="1488" y="1"/>
                  </a:lnTo>
                  <a:lnTo>
                    <a:pt x="1488" y="2017"/>
                  </a:lnTo>
                  <a:lnTo>
                    <a:pt x="430" y="1"/>
                  </a:ln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39"/>
            <p:cNvSpPr/>
            <p:nvPr/>
          </p:nvSpPr>
          <p:spPr>
            <a:xfrm>
              <a:off x="5240800" y="4708075"/>
              <a:ext cx="42175" cy="62000"/>
            </a:xfrm>
            <a:custGeom>
              <a:rect b="b" l="l" r="r" t="t"/>
              <a:pathLst>
                <a:path extrusionOk="0" h="2480" w="1687">
                  <a:moveTo>
                    <a:pt x="827" y="0"/>
                  </a:moveTo>
                  <a:cubicBezTo>
                    <a:pt x="563" y="0"/>
                    <a:pt x="364" y="66"/>
                    <a:pt x="232" y="165"/>
                  </a:cubicBezTo>
                  <a:cubicBezTo>
                    <a:pt x="67" y="298"/>
                    <a:pt x="1" y="463"/>
                    <a:pt x="1" y="694"/>
                  </a:cubicBezTo>
                  <a:cubicBezTo>
                    <a:pt x="1" y="860"/>
                    <a:pt x="34" y="992"/>
                    <a:pt x="166" y="1124"/>
                  </a:cubicBezTo>
                  <a:cubicBezTo>
                    <a:pt x="265" y="1223"/>
                    <a:pt x="430" y="1289"/>
                    <a:pt x="695" y="1355"/>
                  </a:cubicBezTo>
                  <a:lnTo>
                    <a:pt x="893" y="1388"/>
                  </a:lnTo>
                  <a:cubicBezTo>
                    <a:pt x="1058" y="1421"/>
                    <a:pt x="1158" y="1455"/>
                    <a:pt x="1257" y="1521"/>
                  </a:cubicBezTo>
                  <a:cubicBezTo>
                    <a:pt x="1323" y="1587"/>
                    <a:pt x="1356" y="1686"/>
                    <a:pt x="1356" y="1818"/>
                  </a:cubicBezTo>
                  <a:cubicBezTo>
                    <a:pt x="1356" y="1950"/>
                    <a:pt x="1290" y="2050"/>
                    <a:pt x="1191" y="2116"/>
                  </a:cubicBezTo>
                  <a:cubicBezTo>
                    <a:pt x="1091" y="2182"/>
                    <a:pt x="959" y="2215"/>
                    <a:pt x="761" y="2215"/>
                  </a:cubicBezTo>
                  <a:cubicBezTo>
                    <a:pt x="662" y="2215"/>
                    <a:pt x="530" y="2215"/>
                    <a:pt x="397" y="2182"/>
                  </a:cubicBezTo>
                  <a:cubicBezTo>
                    <a:pt x="265" y="2149"/>
                    <a:pt x="133" y="2083"/>
                    <a:pt x="1" y="2016"/>
                  </a:cubicBezTo>
                  <a:lnTo>
                    <a:pt x="1" y="2347"/>
                  </a:lnTo>
                  <a:cubicBezTo>
                    <a:pt x="133" y="2380"/>
                    <a:pt x="265" y="2413"/>
                    <a:pt x="397" y="2446"/>
                  </a:cubicBezTo>
                  <a:cubicBezTo>
                    <a:pt x="530" y="2479"/>
                    <a:pt x="662" y="2479"/>
                    <a:pt x="761" y="2479"/>
                  </a:cubicBezTo>
                  <a:cubicBezTo>
                    <a:pt x="1058" y="2479"/>
                    <a:pt x="1290" y="2446"/>
                    <a:pt x="1455" y="2314"/>
                  </a:cubicBezTo>
                  <a:cubicBezTo>
                    <a:pt x="1620" y="2182"/>
                    <a:pt x="1686" y="2016"/>
                    <a:pt x="1686" y="1785"/>
                  </a:cubicBezTo>
                  <a:cubicBezTo>
                    <a:pt x="1686" y="1587"/>
                    <a:pt x="1620" y="1421"/>
                    <a:pt x="1521" y="1322"/>
                  </a:cubicBezTo>
                  <a:cubicBezTo>
                    <a:pt x="1389" y="1190"/>
                    <a:pt x="1224" y="1124"/>
                    <a:pt x="992" y="1058"/>
                  </a:cubicBezTo>
                  <a:lnTo>
                    <a:pt x="794" y="1025"/>
                  </a:lnTo>
                  <a:cubicBezTo>
                    <a:pt x="596" y="992"/>
                    <a:pt x="496" y="959"/>
                    <a:pt x="430" y="893"/>
                  </a:cubicBezTo>
                  <a:cubicBezTo>
                    <a:pt x="364" y="827"/>
                    <a:pt x="331" y="760"/>
                    <a:pt x="331" y="661"/>
                  </a:cubicBezTo>
                  <a:cubicBezTo>
                    <a:pt x="331" y="529"/>
                    <a:pt x="364" y="430"/>
                    <a:pt x="463" y="364"/>
                  </a:cubicBezTo>
                  <a:cubicBezTo>
                    <a:pt x="563" y="298"/>
                    <a:pt x="695" y="265"/>
                    <a:pt x="893" y="265"/>
                  </a:cubicBezTo>
                  <a:cubicBezTo>
                    <a:pt x="992" y="265"/>
                    <a:pt x="1091" y="265"/>
                    <a:pt x="1191" y="298"/>
                  </a:cubicBezTo>
                  <a:cubicBezTo>
                    <a:pt x="1290" y="331"/>
                    <a:pt x="1422" y="364"/>
                    <a:pt x="1554" y="430"/>
                  </a:cubicBezTo>
                  <a:lnTo>
                    <a:pt x="1554" y="99"/>
                  </a:lnTo>
                  <a:cubicBezTo>
                    <a:pt x="1422" y="66"/>
                    <a:pt x="1290" y="33"/>
                    <a:pt x="1191" y="33"/>
                  </a:cubicBezTo>
                  <a:cubicBezTo>
                    <a:pt x="1058" y="0"/>
                    <a:pt x="959" y="0"/>
                    <a:pt x="827" y="0"/>
                  </a:cubicBez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39"/>
            <p:cNvSpPr/>
            <p:nvPr/>
          </p:nvSpPr>
          <p:spPr>
            <a:xfrm>
              <a:off x="4766475" y="4260200"/>
              <a:ext cx="76050" cy="60325"/>
            </a:xfrm>
            <a:custGeom>
              <a:rect b="b" l="l" r="r" t="t"/>
              <a:pathLst>
                <a:path extrusionOk="0" h="2413" w="3042">
                  <a:moveTo>
                    <a:pt x="1" y="0"/>
                  </a:moveTo>
                  <a:lnTo>
                    <a:pt x="596" y="2413"/>
                  </a:lnTo>
                  <a:lnTo>
                    <a:pt x="992" y="2413"/>
                  </a:lnTo>
                  <a:lnTo>
                    <a:pt x="1521" y="331"/>
                  </a:lnTo>
                  <a:lnTo>
                    <a:pt x="2017" y="2413"/>
                  </a:lnTo>
                  <a:lnTo>
                    <a:pt x="2447" y="2413"/>
                  </a:lnTo>
                  <a:lnTo>
                    <a:pt x="3042" y="0"/>
                  </a:lnTo>
                  <a:lnTo>
                    <a:pt x="2711" y="0"/>
                  </a:lnTo>
                  <a:lnTo>
                    <a:pt x="2215" y="2049"/>
                  </a:lnTo>
                  <a:lnTo>
                    <a:pt x="1687" y="0"/>
                  </a:lnTo>
                  <a:lnTo>
                    <a:pt x="1323" y="0"/>
                  </a:lnTo>
                  <a:lnTo>
                    <a:pt x="827" y="2049"/>
                  </a:lnTo>
                  <a:lnTo>
                    <a:pt x="331" y="0"/>
                  </a:ln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39"/>
            <p:cNvSpPr/>
            <p:nvPr/>
          </p:nvSpPr>
          <p:spPr>
            <a:xfrm>
              <a:off x="5687850" y="4260200"/>
              <a:ext cx="38875" cy="60325"/>
            </a:xfrm>
            <a:custGeom>
              <a:rect b="b" l="l" r="r" t="t"/>
              <a:pathLst>
                <a:path extrusionOk="0" h="2413" w="1555">
                  <a:moveTo>
                    <a:pt x="1" y="0"/>
                  </a:moveTo>
                  <a:lnTo>
                    <a:pt x="1" y="2413"/>
                  </a:lnTo>
                  <a:lnTo>
                    <a:pt x="1554" y="2413"/>
                  </a:lnTo>
                  <a:lnTo>
                    <a:pt x="1554" y="2149"/>
                  </a:lnTo>
                  <a:lnTo>
                    <a:pt x="298" y="2149"/>
                  </a:lnTo>
                  <a:lnTo>
                    <a:pt x="298" y="1256"/>
                  </a:lnTo>
                  <a:lnTo>
                    <a:pt x="1455" y="1256"/>
                  </a:lnTo>
                  <a:lnTo>
                    <a:pt x="1455" y="992"/>
                  </a:lnTo>
                  <a:lnTo>
                    <a:pt x="298" y="992"/>
                  </a:lnTo>
                  <a:lnTo>
                    <a:pt x="298" y="265"/>
                  </a:lnTo>
                  <a:lnTo>
                    <a:pt x="1521" y="265"/>
                  </a:lnTo>
                  <a:lnTo>
                    <a:pt x="1521" y="0"/>
                  </a:ln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39"/>
            <p:cNvSpPr/>
            <p:nvPr/>
          </p:nvSpPr>
          <p:spPr>
            <a:xfrm>
              <a:off x="4963975" y="3999075"/>
              <a:ext cx="28950" cy="37200"/>
            </a:xfrm>
            <a:custGeom>
              <a:rect b="b" l="l" r="r" t="t"/>
              <a:pathLst>
                <a:path extrusionOk="0" h="1488" w="1158">
                  <a:moveTo>
                    <a:pt x="1" y="0"/>
                  </a:moveTo>
                  <a:lnTo>
                    <a:pt x="1" y="1488"/>
                  </a:lnTo>
                  <a:lnTo>
                    <a:pt x="199" y="1488"/>
                  </a:lnTo>
                  <a:lnTo>
                    <a:pt x="199" y="232"/>
                  </a:lnTo>
                  <a:lnTo>
                    <a:pt x="860" y="1488"/>
                  </a:lnTo>
                  <a:lnTo>
                    <a:pt x="1158" y="1488"/>
                  </a:lnTo>
                  <a:lnTo>
                    <a:pt x="1158" y="0"/>
                  </a:lnTo>
                  <a:lnTo>
                    <a:pt x="959" y="0"/>
                  </a:lnTo>
                  <a:lnTo>
                    <a:pt x="959" y="1256"/>
                  </a:lnTo>
                  <a:lnTo>
                    <a:pt x="265" y="0"/>
                  </a:ln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39"/>
            <p:cNvSpPr/>
            <p:nvPr/>
          </p:nvSpPr>
          <p:spPr>
            <a:xfrm>
              <a:off x="4999500" y="3999075"/>
              <a:ext cx="47975" cy="37200"/>
            </a:xfrm>
            <a:custGeom>
              <a:rect b="b" l="l" r="r" t="t"/>
              <a:pathLst>
                <a:path extrusionOk="0" h="1488" w="1919">
                  <a:moveTo>
                    <a:pt x="1" y="0"/>
                  </a:moveTo>
                  <a:lnTo>
                    <a:pt x="365" y="1488"/>
                  </a:lnTo>
                  <a:lnTo>
                    <a:pt x="629" y="1488"/>
                  </a:lnTo>
                  <a:lnTo>
                    <a:pt x="959" y="198"/>
                  </a:lnTo>
                  <a:lnTo>
                    <a:pt x="1257" y="1488"/>
                  </a:lnTo>
                  <a:lnTo>
                    <a:pt x="1521" y="1488"/>
                  </a:lnTo>
                  <a:lnTo>
                    <a:pt x="1918" y="0"/>
                  </a:lnTo>
                  <a:lnTo>
                    <a:pt x="1687" y="0"/>
                  </a:lnTo>
                  <a:lnTo>
                    <a:pt x="1389" y="1256"/>
                  </a:lnTo>
                  <a:lnTo>
                    <a:pt x="1059" y="0"/>
                  </a:lnTo>
                  <a:lnTo>
                    <a:pt x="827" y="0"/>
                  </a:lnTo>
                  <a:lnTo>
                    <a:pt x="530" y="1256"/>
                  </a:lnTo>
                  <a:lnTo>
                    <a:pt x="199" y="0"/>
                  </a:ln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39"/>
            <p:cNvSpPr/>
            <p:nvPr/>
          </p:nvSpPr>
          <p:spPr>
            <a:xfrm>
              <a:off x="5490350" y="4533700"/>
              <a:ext cx="26475" cy="38875"/>
            </a:xfrm>
            <a:custGeom>
              <a:rect b="b" l="l" r="r" t="t"/>
              <a:pathLst>
                <a:path extrusionOk="0" h="1555" w="1059">
                  <a:moveTo>
                    <a:pt x="530" y="1"/>
                  </a:moveTo>
                  <a:cubicBezTo>
                    <a:pt x="364" y="1"/>
                    <a:pt x="232" y="34"/>
                    <a:pt x="133" y="100"/>
                  </a:cubicBezTo>
                  <a:cubicBezTo>
                    <a:pt x="67" y="199"/>
                    <a:pt x="1" y="298"/>
                    <a:pt x="1" y="431"/>
                  </a:cubicBezTo>
                  <a:cubicBezTo>
                    <a:pt x="1" y="530"/>
                    <a:pt x="34" y="629"/>
                    <a:pt x="100" y="695"/>
                  </a:cubicBezTo>
                  <a:cubicBezTo>
                    <a:pt x="166" y="761"/>
                    <a:pt x="298" y="794"/>
                    <a:pt x="431" y="827"/>
                  </a:cubicBezTo>
                  <a:lnTo>
                    <a:pt x="563" y="860"/>
                  </a:lnTo>
                  <a:cubicBezTo>
                    <a:pt x="662" y="893"/>
                    <a:pt x="728" y="893"/>
                    <a:pt x="794" y="959"/>
                  </a:cubicBezTo>
                  <a:cubicBezTo>
                    <a:pt x="827" y="992"/>
                    <a:pt x="860" y="1059"/>
                    <a:pt x="860" y="1125"/>
                  </a:cubicBezTo>
                  <a:cubicBezTo>
                    <a:pt x="860" y="1224"/>
                    <a:pt x="827" y="1290"/>
                    <a:pt x="761" y="1323"/>
                  </a:cubicBezTo>
                  <a:cubicBezTo>
                    <a:pt x="695" y="1356"/>
                    <a:pt x="596" y="1389"/>
                    <a:pt x="497" y="1389"/>
                  </a:cubicBezTo>
                  <a:cubicBezTo>
                    <a:pt x="431" y="1389"/>
                    <a:pt x="331" y="1389"/>
                    <a:pt x="265" y="1356"/>
                  </a:cubicBezTo>
                  <a:cubicBezTo>
                    <a:pt x="166" y="1323"/>
                    <a:pt x="100" y="1290"/>
                    <a:pt x="1" y="1257"/>
                  </a:cubicBezTo>
                  <a:lnTo>
                    <a:pt x="1" y="1455"/>
                  </a:lnTo>
                  <a:cubicBezTo>
                    <a:pt x="100" y="1488"/>
                    <a:pt x="199" y="1521"/>
                    <a:pt x="265" y="1521"/>
                  </a:cubicBezTo>
                  <a:cubicBezTo>
                    <a:pt x="331" y="1554"/>
                    <a:pt x="431" y="1554"/>
                    <a:pt x="497" y="1554"/>
                  </a:cubicBezTo>
                  <a:cubicBezTo>
                    <a:pt x="695" y="1554"/>
                    <a:pt x="827" y="1521"/>
                    <a:pt x="926" y="1455"/>
                  </a:cubicBezTo>
                  <a:cubicBezTo>
                    <a:pt x="1026" y="1356"/>
                    <a:pt x="1059" y="1257"/>
                    <a:pt x="1059" y="1125"/>
                  </a:cubicBezTo>
                  <a:cubicBezTo>
                    <a:pt x="1059" y="992"/>
                    <a:pt x="1026" y="893"/>
                    <a:pt x="959" y="827"/>
                  </a:cubicBezTo>
                  <a:cubicBezTo>
                    <a:pt x="893" y="728"/>
                    <a:pt x="761" y="695"/>
                    <a:pt x="629" y="662"/>
                  </a:cubicBezTo>
                  <a:lnTo>
                    <a:pt x="497" y="629"/>
                  </a:lnTo>
                  <a:cubicBezTo>
                    <a:pt x="398" y="629"/>
                    <a:pt x="298" y="596"/>
                    <a:pt x="265" y="563"/>
                  </a:cubicBezTo>
                  <a:cubicBezTo>
                    <a:pt x="232" y="530"/>
                    <a:pt x="199" y="464"/>
                    <a:pt x="199" y="397"/>
                  </a:cubicBezTo>
                  <a:cubicBezTo>
                    <a:pt x="199" y="331"/>
                    <a:pt x="232" y="265"/>
                    <a:pt x="298" y="232"/>
                  </a:cubicBezTo>
                  <a:cubicBezTo>
                    <a:pt x="364" y="166"/>
                    <a:pt x="464" y="166"/>
                    <a:pt x="563" y="166"/>
                  </a:cubicBezTo>
                  <a:cubicBezTo>
                    <a:pt x="629" y="166"/>
                    <a:pt x="695" y="166"/>
                    <a:pt x="761" y="199"/>
                  </a:cubicBezTo>
                  <a:cubicBezTo>
                    <a:pt x="827" y="199"/>
                    <a:pt x="893" y="232"/>
                    <a:pt x="993" y="265"/>
                  </a:cubicBezTo>
                  <a:lnTo>
                    <a:pt x="993" y="67"/>
                  </a:lnTo>
                  <a:cubicBezTo>
                    <a:pt x="893" y="34"/>
                    <a:pt x="827" y="34"/>
                    <a:pt x="761" y="1"/>
                  </a:cubicBez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39"/>
            <p:cNvSpPr/>
            <p:nvPr/>
          </p:nvSpPr>
          <p:spPr>
            <a:xfrm>
              <a:off x="5525075" y="4534525"/>
              <a:ext cx="23975" cy="37225"/>
            </a:xfrm>
            <a:custGeom>
              <a:rect b="b" l="l" r="r" t="t"/>
              <a:pathLst>
                <a:path extrusionOk="0" h="1489" w="959">
                  <a:moveTo>
                    <a:pt x="0" y="1"/>
                  </a:moveTo>
                  <a:lnTo>
                    <a:pt x="0" y="1488"/>
                  </a:lnTo>
                  <a:lnTo>
                    <a:pt x="959" y="1488"/>
                  </a:lnTo>
                  <a:lnTo>
                    <a:pt x="959" y="1323"/>
                  </a:lnTo>
                  <a:lnTo>
                    <a:pt x="198" y="1323"/>
                  </a:lnTo>
                  <a:lnTo>
                    <a:pt x="198" y="761"/>
                  </a:lnTo>
                  <a:lnTo>
                    <a:pt x="926" y="761"/>
                  </a:lnTo>
                  <a:lnTo>
                    <a:pt x="926" y="596"/>
                  </a:lnTo>
                  <a:lnTo>
                    <a:pt x="198" y="596"/>
                  </a:lnTo>
                  <a:lnTo>
                    <a:pt x="198" y="166"/>
                  </a:lnTo>
                  <a:lnTo>
                    <a:pt x="959" y="166"/>
                  </a:lnTo>
                  <a:lnTo>
                    <a:pt x="959" y="1"/>
                  </a:ln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39"/>
            <p:cNvSpPr/>
            <p:nvPr/>
          </p:nvSpPr>
          <p:spPr>
            <a:xfrm>
              <a:off x="4968100" y="4532050"/>
              <a:ext cx="26475" cy="39700"/>
            </a:xfrm>
            <a:custGeom>
              <a:rect b="b" l="l" r="r" t="t"/>
              <a:pathLst>
                <a:path extrusionOk="0" h="1588" w="1059">
                  <a:moveTo>
                    <a:pt x="530" y="1"/>
                  </a:moveTo>
                  <a:cubicBezTo>
                    <a:pt x="364" y="1"/>
                    <a:pt x="232" y="67"/>
                    <a:pt x="166" y="133"/>
                  </a:cubicBezTo>
                  <a:cubicBezTo>
                    <a:pt x="67" y="199"/>
                    <a:pt x="1" y="298"/>
                    <a:pt x="1" y="430"/>
                  </a:cubicBezTo>
                  <a:cubicBezTo>
                    <a:pt x="1" y="563"/>
                    <a:pt x="34" y="662"/>
                    <a:pt x="100" y="728"/>
                  </a:cubicBezTo>
                  <a:cubicBezTo>
                    <a:pt x="199" y="761"/>
                    <a:pt x="298" y="827"/>
                    <a:pt x="431" y="860"/>
                  </a:cubicBezTo>
                  <a:lnTo>
                    <a:pt x="563" y="893"/>
                  </a:lnTo>
                  <a:cubicBezTo>
                    <a:pt x="662" y="893"/>
                    <a:pt x="761" y="926"/>
                    <a:pt x="794" y="959"/>
                  </a:cubicBezTo>
                  <a:cubicBezTo>
                    <a:pt x="827" y="1025"/>
                    <a:pt x="860" y="1058"/>
                    <a:pt x="860" y="1158"/>
                  </a:cubicBezTo>
                  <a:cubicBezTo>
                    <a:pt x="860" y="1224"/>
                    <a:pt x="827" y="1290"/>
                    <a:pt x="761" y="1356"/>
                  </a:cubicBezTo>
                  <a:cubicBezTo>
                    <a:pt x="695" y="1389"/>
                    <a:pt x="629" y="1422"/>
                    <a:pt x="497" y="1422"/>
                  </a:cubicBezTo>
                  <a:cubicBezTo>
                    <a:pt x="431" y="1422"/>
                    <a:pt x="331" y="1389"/>
                    <a:pt x="265" y="1389"/>
                  </a:cubicBezTo>
                  <a:cubicBezTo>
                    <a:pt x="199" y="1356"/>
                    <a:pt x="100" y="1323"/>
                    <a:pt x="34" y="1257"/>
                  </a:cubicBezTo>
                  <a:lnTo>
                    <a:pt x="34" y="1488"/>
                  </a:lnTo>
                  <a:cubicBezTo>
                    <a:pt x="100" y="1521"/>
                    <a:pt x="199" y="1521"/>
                    <a:pt x="265" y="1554"/>
                  </a:cubicBezTo>
                  <a:cubicBezTo>
                    <a:pt x="364" y="1554"/>
                    <a:pt x="431" y="1587"/>
                    <a:pt x="497" y="1587"/>
                  </a:cubicBezTo>
                  <a:cubicBezTo>
                    <a:pt x="695" y="1587"/>
                    <a:pt x="827" y="1521"/>
                    <a:pt x="926" y="1455"/>
                  </a:cubicBezTo>
                  <a:cubicBezTo>
                    <a:pt x="1026" y="1389"/>
                    <a:pt x="1059" y="1290"/>
                    <a:pt x="1059" y="1125"/>
                  </a:cubicBezTo>
                  <a:cubicBezTo>
                    <a:pt x="1059" y="992"/>
                    <a:pt x="1026" y="926"/>
                    <a:pt x="959" y="827"/>
                  </a:cubicBezTo>
                  <a:cubicBezTo>
                    <a:pt x="893" y="761"/>
                    <a:pt x="794" y="728"/>
                    <a:pt x="629" y="695"/>
                  </a:cubicBezTo>
                  <a:lnTo>
                    <a:pt x="497" y="662"/>
                  </a:lnTo>
                  <a:cubicBezTo>
                    <a:pt x="398" y="629"/>
                    <a:pt x="331" y="596"/>
                    <a:pt x="265" y="563"/>
                  </a:cubicBezTo>
                  <a:cubicBezTo>
                    <a:pt x="232" y="530"/>
                    <a:pt x="232" y="497"/>
                    <a:pt x="232" y="430"/>
                  </a:cubicBezTo>
                  <a:cubicBezTo>
                    <a:pt x="232" y="331"/>
                    <a:pt x="232" y="298"/>
                    <a:pt x="298" y="232"/>
                  </a:cubicBezTo>
                  <a:cubicBezTo>
                    <a:pt x="364" y="199"/>
                    <a:pt x="464" y="166"/>
                    <a:pt x="563" y="166"/>
                  </a:cubicBezTo>
                  <a:cubicBezTo>
                    <a:pt x="629" y="166"/>
                    <a:pt x="695" y="199"/>
                    <a:pt x="761" y="199"/>
                  </a:cubicBezTo>
                  <a:cubicBezTo>
                    <a:pt x="827" y="232"/>
                    <a:pt x="893" y="265"/>
                    <a:pt x="993" y="298"/>
                  </a:cubicBezTo>
                  <a:lnTo>
                    <a:pt x="993" y="100"/>
                  </a:lnTo>
                  <a:cubicBezTo>
                    <a:pt x="893" y="67"/>
                    <a:pt x="827" y="34"/>
                    <a:pt x="761" y="34"/>
                  </a:cubicBezTo>
                  <a:cubicBezTo>
                    <a:pt x="695" y="34"/>
                    <a:pt x="596" y="1"/>
                    <a:pt x="530" y="1"/>
                  </a:cubicBez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39"/>
            <p:cNvSpPr/>
            <p:nvPr/>
          </p:nvSpPr>
          <p:spPr>
            <a:xfrm>
              <a:off x="4999500" y="4532875"/>
              <a:ext cx="47975" cy="38050"/>
            </a:xfrm>
            <a:custGeom>
              <a:rect b="b" l="l" r="r" t="t"/>
              <a:pathLst>
                <a:path extrusionOk="0" h="1522" w="1919">
                  <a:moveTo>
                    <a:pt x="1" y="1"/>
                  </a:moveTo>
                  <a:lnTo>
                    <a:pt x="365" y="1521"/>
                  </a:lnTo>
                  <a:lnTo>
                    <a:pt x="629" y="1521"/>
                  </a:lnTo>
                  <a:lnTo>
                    <a:pt x="959" y="199"/>
                  </a:lnTo>
                  <a:lnTo>
                    <a:pt x="1257" y="1521"/>
                  </a:lnTo>
                  <a:lnTo>
                    <a:pt x="1521" y="1521"/>
                  </a:lnTo>
                  <a:lnTo>
                    <a:pt x="1918" y="1"/>
                  </a:lnTo>
                  <a:lnTo>
                    <a:pt x="1687" y="1"/>
                  </a:lnTo>
                  <a:lnTo>
                    <a:pt x="1389" y="1290"/>
                  </a:lnTo>
                  <a:lnTo>
                    <a:pt x="1059" y="1"/>
                  </a:lnTo>
                  <a:lnTo>
                    <a:pt x="827" y="1"/>
                  </a:lnTo>
                  <a:lnTo>
                    <a:pt x="530" y="1290"/>
                  </a:lnTo>
                  <a:lnTo>
                    <a:pt x="199" y="1"/>
                  </a:ln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39"/>
            <p:cNvSpPr/>
            <p:nvPr/>
          </p:nvSpPr>
          <p:spPr>
            <a:xfrm>
              <a:off x="5485400" y="4002375"/>
              <a:ext cx="28125" cy="37200"/>
            </a:xfrm>
            <a:custGeom>
              <a:rect b="b" l="l" r="r" t="t"/>
              <a:pathLst>
                <a:path extrusionOk="0" h="1488" w="1125">
                  <a:moveTo>
                    <a:pt x="1" y="0"/>
                  </a:moveTo>
                  <a:lnTo>
                    <a:pt x="1" y="1488"/>
                  </a:lnTo>
                  <a:lnTo>
                    <a:pt x="199" y="1488"/>
                  </a:lnTo>
                  <a:lnTo>
                    <a:pt x="199" y="232"/>
                  </a:lnTo>
                  <a:lnTo>
                    <a:pt x="860" y="1488"/>
                  </a:lnTo>
                  <a:lnTo>
                    <a:pt x="1124" y="1488"/>
                  </a:lnTo>
                  <a:lnTo>
                    <a:pt x="1124" y="0"/>
                  </a:lnTo>
                  <a:lnTo>
                    <a:pt x="926" y="0"/>
                  </a:lnTo>
                  <a:lnTo>
                    <a:pt x="926" y="1256"/>
                  </a:lnTo>
                  <a:lnTo>
                    <a:pt x="265" y="0"/>
                  </a:ln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39"/>
            <p:cNvSpPr/>
            <p:nvPr/>
          </p:nvSpPr>
          <p:spPr>
            <a:xfrm>
              <a:off x="5524250" y="4002375"/>
              <a:ext cx="23975" cy="37200"/>
            </a:xfrm>
            <a:custGeom>
              <a:rect b="b" l="l" r="r" t="t"/>
              <a:pathLst>
                <a:path extrusionOk="0" h="1488" w="959">
                  <a:moveTo>
                    <a:pt x="0" y="0"/>
                  </a:moveTo>
                  <a:lnTo>
                    <a:pt x="0" y="1488"/>
                  </a:lnTo>
                  <a:lnTo>
                    <a:pt x="959" y="1488"/>
                  </a:lnTo>
                  <a:lnTo>
                    <a:pt x="959" y="1322"/>
                  </a:lnTo>
                  <a:lnTo>
                    <a:pt x="198" y="1322"/>
                  </a:lnTo>
                  <a:lnTo>
                    <a:pt x="198" y="794"/>
                  </a:lnTo>
                  <a:lnTo>
                    <a:pt x="893" y="794"/>
                  </a:lnTo>
                  <a:lnTo>
                    <a:pt x="893" y="595"/>
                  </a:lnTo>
                  <a:lnTo>
                    <a:pt x="198" y="595"/>
                  </a:lnTo>
                  <a:lnTo>
                    <a:pt x="198" y="166"/>
                  </a:lnTo>
                  <a:lnTo>
                    <a:pt x="926" y="166"/>
                  </a:lnTo>
                  <a:lnTo>
                    <a:pt x="926" y="0"/>
                  </a:ln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39"/>
            <p:cNvSpPr/>
            <p:nvPr/>
          </p:nvSpPr>
          <p:spPr>
            <a:xfrm>
              <a:off x="5100325" y="4134575"/>
              <a:ext cx="309900" cy="309925"/>
            </a:xfrm>
            <a:custGeom>
              <a:rect b="b" l="l" r="r" t="t"/>
              <a:pathLst>
                <a:path extrusionOk="0" h="12397" w="12396">
                  <a:moveTo>
                    <a:pt x="6215" y="1"/>
                  </a:moveTo>
                  <a:cubicBezTo>
                    <a:pt x="2777" y="1"/>
                    <a:pt x="0" y="2777"/>
                    <a:pt x="0" y="6215"/>
                  </a:cubicBezTo>
                  <a:cubicBezTo>
                    <a:pt x="0" y="9620"/>
                    <a:pt x="2777" y="12396"/>
                    <a:pt x="6215" y="12396"/>
                  </a:cubicBezTo>
                  <a:cubicBezTo>
                    <a:pt x="9619" y="12396"/>
                    <a:pt x="12396" y="9620"/>
                    <a:pt x="12396" y="6215"/>
                  </a:cubicBezTo>
                  <a:cubicBezTo>
                    <a:pt x="12396" y="2777"/>
                    <a:pt x="9619" y="1"/>
                    <a:pt x="6215" y="1"/>
                  </a:cubicBezTo>
                  <a:close/>
                </a:path>
              </a:pathLst>
            </a:custGeom>
            <a:solidFill>
              <a:srgbClr val="F5F0D9"/>
            </a:solidFill>
            <a:ln cap="rnd" cmpd="sng" w="495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39"/>
            <p:cNvSpPr/>
            <p:nvPr/>
          </p:nvSpPr>
          <p:spPr>
            <a:xfrm>
              <a:off x="5111075" y="4145325"/>
              <a:ext cx="289250" cy="289250"/>
            </a:xfrm>
            <a:custGeom>
              <a:rect b="b" l="l" r="r" t="t"/>
              <a:pathLst>
                <a:path extrusionOk="0" fill="none" h="11570" w="11570">
                  <a:moveTo>
                    <a:pt x="11569" y="5785"/>
                  </a:moveTo>
                  <a:cubicBezTo>
                    <a:pt x="11569" y="8958"/>
                    <a:pt x="8991" y="11569"/>
                    <a:pt x="5785" y="11569"/>
                  </a:cubicBezTo>
                  <a:cubicBezTo>
                    <a:pt x="2578" y="11569"/>
                    <a:pt x="0" y="8958"/>
                    <a:pt x="0" y="5785"/>
                  </a:cubicBezTo>
                  <a:cubicBezTo>
                    <a:pt x="0" y="2579"/>
                    <a:pt x="2578" y="1"/>
                    <a:pt x="5785" y="1"/>
                  </a:cubicBezTo>
                  <a:cubicBezTo>
                    <a:pt x="8991" y="1"/>
                    <a:pt x="11569" y="2579"/>
                    <a:pt x="11569" y="5785"/>
                  </a:cubicBezTo>
                  <a:close/>
                </a:path>
              </a:pathLst>
            </a:custGeom>
            <a:noFill/>
            <a:ln cap="rnd" cmpd="sng" w="1075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39"/>
            <p:cNvSpPr/>
            <p:nvPr/>
          </p:nvSpPr>
          <p:spPr>
            <a:xfrm>
              <a:off x="5120975" y="4155250"/>
              <a:ext cx="268600" cy="268575"/>
            </a:xfrm>
            <a:custGeom>
              <a:rect b="b" l="l" r="r" t="t"/>
              <a:pathLst>
                <a:path extrusionOk="0" h="10743" w="10744">
                  <a:moveTo>
                    <a:pt x="5389" y="0"/>
                  </a:moveTo>
                  <a:cubicBezTo>
                    <a:pt x="2414" y="0"/>
                    <a:pt x="1" y="2413"/>
                    <a:pt x="1" y="5388"/>
                  </a:cubicBezTo>
                  <a:cubicBezTo>
                    <a:pt x="1" y="8330"/>
                    <a:pt x="2414" y="10743"/>
                    <a:pt x="5389" y="10743"/>
                  </a:cubicBezTo>
                  <a:cubicBezTo>
                    <a:pt x="8363" y="10743"/>
                    <a:pt x="10743" y="8330"/>
                    <a:pt x="10743" y="5388"/>
                  </a:cubicBezTo>
                  <a:cubicBezTo>
                    <a:pt x="10743" y="2413"/>
                    <a:pt x="8363" y="0"/>
                    <a:pt x="5389" y="0"/>
                  </a:cubicBezTo>
                  <a:close/>
                </a:path>
              </a:pathLst>
            </a:custGeom>
            <a:solidFill>
              <a:srgbClr val="EBB298"/>
            </a:solidFill>
            <a:ln cap="rnd" cmpd="sng" w="495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39"/>
            <p:cNvSpPr/>
            <p:nvPr/>
          </p:nvSpPr>
          <p:spPr>
            <a:xfrm>
              <a:off x="5131725" y="4165975"/>
              <a:ext cx="247925" cy="247950"/>
            </a:xfrm>
            <a:custGeom>
              <a:rect b="b" l="l" r="r" t="t"/>
              <a:pathLst>
                <a:path extrusionOk="0" h="9918" w="9917">
                  <a:moveTo>
                    <a:pt x="4959" y="1"/>
                  </a:moveTo>
                  <a:cubicBezTo>
                    <a:pt x="2215" y="1"/>
                    <a:pt x="1" y="2216"/>
                    <a:pt x="1" y="4959"/>
                  </a:cubicBezTo>
                  <a:cubicBezTo>
                    <a:pt x="1" y="7669"/>
                    <a:pt x="2215" y="9917"/>
                    <a:pt x="4959" y="9917"/>
                  </a:cubicBezTo>
                  <a:cubicBezTo>
                    <a:pt x="7702" y="9917"/>
                    <a:pt x="9917" y="7669"/>
                    <a:pt x="9917" y="4959"/>
                  </a:cubicBezTo>
                  <a:cubicBezTo>
                    <a:pt x="9917" y="2216"/>
                    <a:pt x="7702" y="1"/>
                    <a:pt x="4959" y="1"/>
                  </a:cubicBezTo>
                  <a:close/>
                </a:path>
              </a:pathLst>
            </a:custGeom>
            <a:solidFill>
              <a:srgbClr val="F5F0D9"/>
            </a:solidFill>
            <a:ln cap="rnd" cmpd="sng" w="495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39"/>
            <p:cNvSpPr/>
            <p:nvPr/>
          </p:nvSpPr>
          <p:spPr>
            <a:xfrm>
              <a:off x="5235025" y="4175900"/>
              <a:ext cx="41325" cy="52075"/>
            </a:xfrm>
            <a:custGeom>
              <a:rect b="b" l="l" r="r" t="t"/>
              <a:pathLst>
                <a:path extrusionOk="0" h="2083" w="1653">
                  <a:moveTo>
                    <a:pt x="827" y="1"/>
                  </a:moveTo>
                  <a:lnTo>
                    <a:pt x="0" y="2083"/>
                  </a:lnTo>
                  <a:lnTo>
                    <a:pt x="1653" y="2083"/>
                  </a:lnTo>
                  <a:lnTo>
                    <a:pt x="827" y="1"/>
                  </a:ln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39"/>
            <p:cNvSpPr/>
            <p:nvPr/>
          </p:nvSpPr>
          <p:spPr>
            <a:xfrm>
              <a:off x="5235025" y="4351925"/>
              <a:ext cx="41325" cy="51250"/>
            </a:xfrm>
            <a:custGeom>
              <a:rect b="b" l="l" r="r" t="t"/>
              <a:pathLst>
                <a:path extrusionOk="0" h="2050" w="1653">
                  <a:moveTo>
                    <a:pt x="0" y="0"/>
                  </a:moveTo>
                  <a:lnTo>
                    <a:pt x="827" y="2049"/>
                  </a:lnTo>
                  <a:lnTo>
                    <a:pt x="1653" y="0"/>
                  </a:ln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39"/>
            <p:cNvSpPr/>
            <p:nvPr/>
          </p:nvSpPr>
          <p:spPr>
            <a:xfrm>
              <a:off x="5141650" y="4269275"/>
              <a:ext cx="52075" cy="41350"/>
            </a:xfrm>
            <a:custGeom>
              <a:rect b="b" l="l" r="r" t="t"/>
              <a:pathLst>
                <a:path extrusionOk="0" h="1654" w="2083">
                  <a:moveTo>
                    <a:pt x="2083" y="1"/>
                  </a:moveTo>
                  <a:lnTo>
                    <a:pt x="0" y="827"/>
                  </a:lnTo>
                  <a:lnTo>
                    <a:pt x="2083" y="1653"/>
                  </a:lnTo>
                  <a:lnTo>
                    <a:pt x="2083" y="1"/>
                  </a:ln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39"/>
            <p:cNvSpPr/>
            <p:nvPr/>
          </p:nvSpPr>
          <p:spPr>
            <a:xfrm>
              <a:off x="5317650" y="4269275"/>
              <a:ext cx="51250" cy="41350"/>
            </a:xfrm>
            <a:custGeom>
              <a:rect b="b" l="l" r="r" t="t"/>
              <a:pathLst>
                <a:path extrusionOk="0" h="1654" w="2050">
                  <a:moveTo>
                    <a:pt x="1" y="1"/>
                  </a:moveTo>
                  <a:lnTo>
                    <a:pt x="1" y="1653"/>
                  </a:lnTo>
                  <a:lnTo>
                    <a:pt x="2050" y="827"/>
                  </a:lnTo>
                  <a:lnTo>
                    <a:pt x="1" y="1"/>
                  </a:ln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39"/>
            <p:cNvSpPr/>
            <p:nvPr/>
          </p:nvSpPr>
          <p:spPr>
            <a:xfrm>
              <a:off x="5175525" y="4208950"/>
              <a:ext cx="51250" cy="51275"/>
            </a:xfrm>
            <a:custGeom>
              <a:rect b="b" l="l" r="r" t="t"/>
              <a:pathLst>
                <a:path extrusionOk="0" h="2051" w="2050">
                  <a:moveTo>
                    <a:pt x="0" y="1"/>
                  </a:moveTo>
                  <a:lnTo>
                    <a:pt x="860" y="2050"/>
                  </a:lnTo>
                  <a:lnTo>
                    <a:pt x="2050" y="893"/>
                  </a:lnTo>
                  <a:lnTo>
                    <a:pt x="0" y="1"/>
                  </a:ln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39"/>
            <p:cNvSpPr/>
            <p:nvPr/>
          </p:nvSpPr>
          <p:spPr>
            <a:xfrm>
              <a:off x="5284600" y="4318850"/>
              <a:ext cx="51250" cy="51275"/>
            </a:xfrm>
            <a:custGeom>
              <a:rect b="b" l="l" r="r" t="t"/>
              <a:pathLst>
                <a:path extrusionOk="0" h="2051" w="2050">
                  <a:moveTo>
                    <a:pt x="1190" y="1"/>
                  </a:moveTo>
                  <a:lnTo>
                    <a:pt x="0" y="1158"/>
                  </a:lnTo>
                  <a:lnTo>
                    <a:pt x="2050" y="2050"/>
                  </a:lnTo>
                  <a:lnTo>
                    <a:pt x="2050" y="2050"/>
                  </a:lnTo>
                  <a:lnTo>
                    <a:pt x="1190" y="1"/>
                  </a:ln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39"/>
            <p:cNvSpPr/>
            <p:nvPr/>
          </p:nvSpPr>
          <p:spPr>
            <a:xfrm>
              <a:off x="5175525" y="4318850"/>
              <a:ext cx="51250" cy="51275"/>
            </a:xfrm>
            <a:custGeom>
              <a:rect b="b" l="l" r="r" t="t"/>
              <a:pathLst>
                <a:path extrusionOk="0" h="2051" w="2050">
                  <a:moveTo>
                    <a:pt x="860" y="1"/>
                  </a:moveTo>
                  <a:lnTo>
                    <a:pt x="0" y="2050"/>
                  </a:lnTo>
                  <a:lnTo>
                    <a:pt x="0" y="2050"/>
                  </a:lnTo>
                  <a:lnTo>
                    <a:pt x="2050" y="1158"/>
                  </a:lnTo>
                  <a:lnTo>
                    <a:pt x="860" y="1"/>
                  </a:ln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39"/>
            <p:cNvSpPr/>
            <p:nvPr/>
          </p:nvSpPr>
          <p:spPr>
            <a:xfrm>
              <a:off x="5284600" y="4208950"/>
              <a:ext cx="51250" cy="51275"/>
            </a:xfrm>
            <a:custGeom>
              <a:rect b="b" l="l" r="r" t="t"/>
              <a:pathLst>
                <a:path extrusionOk="0" h="2051" w="2050">
                  <a:moveTo>
                    <a:pt x="2050" y="1"/>
                  </a:moveTo>
                  <a:lnTo>
                    <a:pt x="0" y="893"/>
                  </a:lnTo>
                  <a:lnTo>
                    <a:pt x="1190" y="2050"/>
                  </a:lnTo>
                  <a:lnTo>
                    <a:pt x="2050" y="1"/>
                  </a:ln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39"/>
            <p:cNvSpPr/>
            <p:nvPr/>
          </p:nvSpPr>
          <p:spPr>
            <a:xfrm>
              <a:off x="5216850" y="4196550"/>
              <a:ext cx="32250" cy="47975"/>
            </a:xfrm>
            <a:custGeom>
              <a:rect b="b" l="l" r="r" t="t"/>
              <a:pathLst>
                <a:path extrusionOk="0" h="1919" w="1290">
                  <a:moveTo>
                    <a:pt x="0" y="1"/>
                  </a:moveTo>
                  <a:lnTo>
                    <a:pt x="132" y="1918"/>
                  </a:lnTo>
                  <a:lnTo>
                    <a:pt x="1289" y="1455"/>
                  </a:lnTo>
                  <a:lnTo>
                    <a:pt x="0" y="1"/>
                  </a:ln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39"/>
            <p:cNvSpPr/>
            <p:nvPr/>
          </p:nvSpPr>
          <p:spPr>
            <a:xfrm>
              <a:off x="5262300" y="4334550"/>
              <a:ext cx="32250" cy="47975"/>
            </a:xfrm>
            <a:custGeom>
              <a:rect b="b" l="l" r="r" t="t"/>
              <a:pathLst>
                <a:path extrusionOk="0" h="1919" w="1290">
                  <a:moveTo>
                    <a:pt x="1157" y="1"/>
                  </a:moveTo>
                  <a:lnTo>
                    <a:pt x="0" y="464"/>
                  </a:lnTo>
                  <a:lnTo>
                    <a:pt x="1289" y="1918"/>
                  </a:lnTo>
                  <a:lnTo>
                    <a:pt x="1157" y="1"/>
                  </a:ln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39"/>
            <p:cNvSpPr/>
            <p:nvPr/>
          </p:nvSpPr>
          <p:spPr>
            <a:xfrm>
              <a:off x="5163125" y="4296550"/>
              <a:ext cx="47950" cy="31425"/>
            </a:xfrm>
            <a:custGeom>
              <a:rect b="b" l="l" r="r" t="t"/>
              <a:pathLst>
                <a:path extrusionOk="0" h="1257" w="1918">
                  <a:moveTo>
                    <a:pt x="1422" y="0"/>
                  </a:moveTo>
                  <a:lnTo>
                    <a:pt x="1" y="1256"/>
                  </a:lnTo>
                  <a:lnTo>
                    <a:pt x="1" y="1256"/>
                  </a:lnTo>
                  <a:lnTo>
                    <a:pt x="1918" y="1124"/>
                  </a:lnTo>
                  <a:lnTo>
                    <a:pt x="1422" y="0"/>
                  </a:ln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39"/>
            <p:cNvSpPr/>
            <p:nvPr/>
          </p:nvSpPr>
          <p:spPr>
            <a:xfrm>
              <a:off x="5300300" y="4251100"/>
              <a:ext cx="47950" cy="31425"/>
            </a:xfrm>
            <a:custGeom>
              <a:rect b="b" l="l" r="r" t="t"/>
              <a:pathLst>
                <a:path extrusionOk="0" h="1257" w="1918">
                  <a:moveTo>
                    <a:pt x="1918" y="1"/>
                  </a:moveTo>
                  <a:lnTo>
                    <a:pt x="1" y="133"/>
                  </a:lnTo>
                  <a:lnTo>
                    <a:pt x="496" y="1257"/>
                  </a:lnTo>
                  <a:lnTo>
                    <a:pt x="1918" y="1"/>
                  </a:ln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39"/>
            <p:cNvSpPr/>
            <p:nvPr/>
          </p:nvSpPr>
          <p:spPr>
            <a:xfrm>
              <a:off x="5163125" y="4251100"/>
              <a:ext cx="47950" cy="31425"/>
            </a:xfrm>
            <a:custGeom>
              <a:rect b="b" l="l" r="r" t="t"/>
              <a:pathLst>
                <a:path extrusionOk="0" h="1257" w="1918">
                  <a:moveTo>
                    <a:pt x="1" y="1"/>
                  </a:moveTo>
                  <a:lnTo>
                    <a:pt x="1422" y="1257"/>
                  </a:lnTo>
                  <a:lnTo>
                    <a:pt x="1918" y="133"/>
                  </a:lnTo>
                  <a:lnTo>
                    <a:pt x="1" y="1"/>
                  </a:ln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39"/>
            <p:cNvSpPr/>
            <p:nvPr/>
          </p:nvSpPr>
          <p:spPr>
            <a:xfrm>
              <a:off x="5300300" y="4296550"/>
              <a:ext cx="48775" cy="31425"/>
            </a:xfrm>
            <a:custGeom>
              <a:rect b="b" l="l" r="r" t="t"/>
              <a:pathLst>
                <a:path extrusionOk="0" h="1257" w="1951">
                  <a:moveTo>
                    <a:pt x="496" y="0"/>
                  </a:moveTo>
                  <a:lnTo>
                    <a:pt x="1" y="1124"/>
                  </a:lnTo>
                  <a:lnTo>
                    <a:pt x="1951" y="1256"/>
                  </a:lnTo>
                  <a:lnTo>
                    <a:pt x="496" y="0"/>
                  </a:ln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39"/>
            <p:cNvSpPr/>
            <p:nvPr/>
          </p:nvSpPr>
          <p:spPr>
            <a:xfrm>
              <a:off x="5216850" y="4334550"/>
              <a:ext cx="32250" cy="47975"/>
            </a:xfrm>
            <a:custGeom>
              <a:rect b="b" l="l" r="r" t="t"/>
              <a:pathLst>
                <a:path extrusionOk="0" h="1919" w="1290">
                  <a:moveTo>
                    <a:pt x="132" y="1"/>
                  </a:moveTo>
                  <a:lnTo>
                    <a:pt x="0" y="1918"/>
                  </a:lnTo>
                  <a:lnTo>
                    <a:pt x="1289" y="464"/>
                  </a:lnTo>
                  <a:lnTo>
                    <a:pt x="132" y="1"/>
                  </a:ln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39"/>
            <p:cNvSpPr/>
            <p:nvPr/>
          </p:nvSpPr>
          <p:spPr>
            <a:xfrm>
              <a:off x="5262300" y="4196550"/>
              <a:ext cx="32250" cy="47975"/>
            </a:xfrm>
            <a:custGeom>
              <a:rect b="b" l="l" r="r" t="t"/>
              <a:pathLst>
                <a:path extrusionOk="0" h="1919" w="1290">
                  <a:moveTo>
                    <a:pt x="1289" y="1"/>
                  </a:moveTo>
                  <a:lnTo>
                    <a:pt x="0" y="1455"/>
                  </a:lnTo>
                  <a:lnTo>
                    <a:pt x="1157" y="1918"/>
                  </a:lnTo>
                  <a:lnTo>
                    <a:pt x="1289" y="1"/>
                  </a:lnTo>
                  <a:close/>
                </a:path>
              </a:pathLst>
            </a:cu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39"/>
            <p:cNvSpPr/>
            <p:nvPr/>
          </p:nvSpPr>
          <p:spPr>
            <a:xfrm>
              <a:off x="5188750" y="4223000"/>
              <a:ext cx="133875" cy="133900"/>
            </a:xfrm>
            <a:custGeom>
              <a:rect b="b" l="l" r="r" t="t"/>
              <a:pathLst>
                <a:path extrusionOk="0" h="5356" w="5355">
                  <a:moveTo>
                    <a:pt x="2678" y="1"/>
                  </a:moveTo>
                  <a:cubicBezTo>
                    <a:pt x="1190" y="1"/>
                    <a:pt x="0" y="1191"/>
                    <a:pt x="0" y="2678"/>
                  </a:cubicBezTo>
                  <a:cubicBezTo>
                    <a:pt x="0" y="4132"/>
                    <a:pt x="1190" y="5355"/>
                    <a:pt x="2678" y="5355"/>
                  </a:cubicBezTo>
                  <a:cubicBezTo>
                    <a:pt x="4165" y="5355"/>
                    <a:pt x="5355" y="4132"/>
                    <a:pt x="5355" y="2678"/>
                  </a:cubicBezTo>
                  <a:cubicBezTo>
                    <a:pt x="5355" y="1191"/>
                    <a:pt x="4165" y="1"/>
                    <a:pt x="2678" y="1"/>
                  </a:cubicBezTo>
                  <a:close/>
                </a:path>
              </a:pathLst>
            </a:custGeom>
            <a:solidFill>
              <a:srgbClr val="4D2801"/>
            </a:solidFill>
            <a:ln cap="rnd" cmpd="sng" w="495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39"/>
            <p:cNvSpPr/>
            <p:nvPr/>
          </p:nvSpPr>
          <p:spPr>
            <a:xfrm>
              <a:off x="5204450" y="4237875"/>
              <a:ext cx="102475" cy="103325"/>
            </a:xfrm>
            <a:custGeom>
              <a:rect b="b" l="l" r="r" t="t"/>
              <a:pathLst>
                <a:path extrusionOk="0" h="4133" w="4099">
                  <a:moveTo>
                    <a:pt x="2050" y="1"/>
                  </a:moveTo>
                  <a:cubicBezTo>
                    <a:pt x="893" y="1"/>
                    <a:pt x="0" y="926"/>
                    <a:pt x="0" y="2083"/>
                  </a:cubicBezTo>
                  <a:cubicBezTo>
                    <a:pt x="0" y="3207"/>
                    <a:pt x="893" y="4132"/>
                    <a:pt x="2050" y="4132"/>
                  </a:cubicBezTo>
                  <a:cubicBezTo>
                    <a:pt x="3173" y="4132"/>
                    <a:pt x="4099" y="3207"/>
                    <a:pt x="4099" y="2083"/>
                  </a:cubicBezTo>
                  <a:cubicBezTo>
                    <a:pt x="4099" y="926"/>
                    <a:pt x="3173" y="1"/>
                    <a:pt x="2050" y="1"/>
                  </a:cubicBezTo>
                  <a:close/>
                </a:path>
              </a:pathLst>
            </a:custGeom>
            <a:solidFill>
              <a:srgbClr val="F5F0D9"/>
            </a:solidFill>
            <a:ln cap="rnd" cmpd="sng" w="495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39"/>
            <p:cNvSpPr/>
            <p:nvPr/>
          </p:nvSpPr>
          <p:spPr>
            <a:xfrm>
              <a:off x="5216025" y="4250275"/>
              <a:ext cx="79350" cy="79350"/>
            </a:xfrm>
            <a:custGeom>
              <a:rect b="b" l="l" r="r" t="t"/>
              <a:pathLst>
                <a:path extrusionOk="0" h="3174" w="3174">
                  <a:moveTo>
                    <a:pt x="1587" y="0"/>
                  </a:moveTo>
                  <a:cubicBezTo>
                    <a:pt x="727" y="0"/>
                    <a:pt x="0" y="695"/>
                    <a:pt x="0" y="1587"/>
                  </a:cubicBezTo>
                  <a:cubicBezTo>
                    <a:pt x="0" y="2446"/>
                    <a:pt x="727" y="3174"/>
                    <a:pt x="1587" y="3174"/>
                  </a:cubicBezTo>
                  <a:cubicBezTo>
                    <a:pt x="2479" y="3174"/>
                    <a:pt x="3173" y="2446"/>
                    <a:pt x="3173" y="1587"/>
                  </a:cubicBezTo>
                  <a:cubicBezTo>
                    <a:pt x="3173" y="695"/>
                    <a:pt x="2479" y="0"/>
                    <a:pt x="1587" y="0"/>
                  </a:cubicBezTo>
                  <a:close/>
                </a:path>
              </a:pathLst>
            </a:custGeom>
            <a:solidFill>
              <a:srgbClr val="F5F0D9"/>
            </a:solidFill>
            <a:ln cap="rnd" cmpd="sng" w="4950">
              <a:solidFill>
                <a:srgbClr val="4D280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39"/>
            <p:cNvSpPr/>
            <p:nvPr/>
          </p:nvSpPr>
          <p:spPr>
            <a:xfrm>
              <a:off x="5230875" y="4264325"/>
              <a:ext cx="49625" cy="50425"/>
            </a:xfrm>
            <a:custGeom>
              <a:rect b="b" l="l" r="r" t="t"/>
              <a:pathLst>
                <a:path extrusionOk="0" h="2017" w="1985">
                  <a:moveTo>
                    <a:pt x="993" y="0"/>
                  </a:moveTo>
                  <a:cubicBezTo>
                    <a:pt x="431" y="0"/>
                    <a:pt x="1" y="463"/>
                    <a:pt x="1" y="1025"/>
                  </a:cubicBezTo>
                  <a:cubicBezTo>
                    <a:pt x="1" y="1554"/>
                    <a:pt x="431" y="2017"/>
                    <a:pt x="993" y="2017"/>
                  </a:cubicBezTo>
                  <a:cubicBezTo>
                    <a:pt x="1555" y="2017"/>
                    <a:pt x="1984" y="1554"/>
                    <a:pt x="1984" y="1025"/>
                  </a:cubicBezTo>
                  <a:cubicBezTo>
                    <a:pt x="1984" y="463"/>
                    <a:pt x="1555" y="0"/>
                    <a:pt x="993" y="0"/>
                  </a:cubicBezTo>
                  <a:close/>
                </a:path>
              </a:pathLst>
            </a:custGeom>
            <a:solidFill>
              <a:srgbClr val="4D2801"/>
            </a:solidFill>
            <a:ln cap="rnd" cmpd="sng" w="2475">
              <a:solidFill>
                <a:srgbClr val="F5F0D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64" name="Google Shape;9864;p39"/>
          <p:cNvSpPr/>
          <p:nvPr/>
        </p:nvSpPr>
        <p:spPr>
          <a:xfrm>
            <a:off x="2277275" y="1864050"/>
            <a:ext cx="210900" cy="315300"/>
          </a:xfrm>
          <a:prstGeom prst="flowChartOffpageConnector">
            <a:avLst/>
          </a:prstGeom>
          <a:solidFill>
            <a:srgbClr val="4D280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39"/>
          <p:cNvSpPr/>
          <p:nvPr/>
        </p:nvSpPr>
        <p:spPr>
          <a:xfrm>
            <a:off x="3493000" y="3317200"/>
            <a:ext cx="210900" cy="315300"/>
          </a:xfrm>
          <a:prstGeom prst="flowChartOffpageConnector">
            <a:avLst/>
          </a:prstGeom>
          <a:solidFill>
            <a:srgbClr val="4D280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39"/>
          <p:cNvSpPr/>
          <p:nvPr/>
        </p:nvSpPr>
        <p:spPr>
          <a:xfrm>
            <a:off x="7787650" y="3209300"/>
            <a:ext cx="210900" cy="315300"/>
          </a:xfrm>
          <a:prstGeom prst="flowChartOffpageConnector">
            <a:avLst/>
          </a:prstGeom>
          <a:solidFill>
            <a:srgbClr val="4D280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39"/>
          <p:cNvSpPr/>
          <p:nvPr/>
        </p:nvSpPr>
        <p:spPr>
          <a:xfrm>
            <a:off x="4413806" y="1892825"/>
            <a:ext cx="210900" cy="315300"/>
          </a:xfrm>
          <a:prstGeom prst="flowChartOffpageConnector">
            <a:avLst/>
          </a:prstGeom>
          <a:solidFill>
            <a:srgbClr val="4D280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39"/>
          <p:cNvSpPr txBox="1"/>
          <p:nvPr>
            <p:ph idx="1" type="body"/>
          </p:nvPr>
        </p:nvSpPr>
        <p:spPr>
          <a:xfrm>
            <a:off x="360000" y="2935300"/>
            <a:ext cx="1688700" cy="1848300"/>
          </a:xfrm>
          <a:prstGeom prst="rect">
            <a:avLst/>
          </a:prstGeom>
        </p:spPr>
        <p:txBody>
          <a:bodyPr anchorCtr="0" anchor="b" bIns="91425" lIns="91425" spcFirstLastPara="1" rIns="91425" wrap="square" tIns="91425">
            <a:noAutofit/>
          </a:bodyPr>
          <a:lstStyle/>
          <a:p>
            <a:pPr indent="0" lvl="0" marL="0" rtl="0" algn="l">
              <a:spcBef>
                <a:spcPts val="0"/>
              </a:spcBef>
              <a:spcAft>
                <a:spcPts val="1200"/>
              </a:spcAft>
              <a:buNone/>
            </a:pPr>
            <a:r>
              <a:rPr lang="es" sz="1200"/>
              <a:t>Lorem ipsum dolor sit amet, consectetur adipiscing elit, sed do eiusmod tempor incididunt ut labore et dolore magna aliqua.</a:t>
            </a:r>
            <a:endParaRPr sz="1200"/>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72" name="Shape 9872"/>
        <p:cNvGrpSpPr/>
        <p:nvPr/>
      </p:nvGrpSpPr>
      <p:grpSpPr>
        <a:xfrm>
          <a:off x="0" y="0"/>
          <a:ext cx="0" cy="0"/>
          <a:chOff x="0" y="0"/>
          <a:chExt cx="0" cy="0"/>
        </a:xfrm>
      </p:grpSpPr>
      <p:sp>
        <p:nvSpPr>
          <p:cNvPr id="9873" name="Google Shape;9873;p40"/>
          <p:cNvSpPr txBox="1"/>
          <p:nvPr>
            <p:ph type="title"/>
          </p:nvPr>
        </p:nvSpPr>
        <p:spPr>
          <a:xfrm>
            <a:off x="360000" y="360000"/>
            <a:ext cx="8386800" cy="65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Credits</a:t>
            </a:r>
            <a:endParaRPr/>
          </a:p>
        </p:txBody>
      </p:sp>
      <p:sp>
        <p:nvSpPr>
          <p:cNvPr id="9874" name="Google Shape;9874;p40"/>
          <p:cNvSpPr txBox="1"/>
          <p:nvPr>
            <p:ph idx="1" type="body"/>
          </p:nvPr>
        </p:nvSpPr>
        <p:spPr>
          <a:xfrm>
            <a:off x="360000" y="1152475"/>
            <a:ext cx="83868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s"/>
              <a:t>Special Mentions</a:t>
            </a:r>
            <a:endParaRPr b="1"/>
          </a:p>
          <a:p>
            <a:pPr indent="0" lvl="0" marL="0" rtl="0" algn="l">
              <a:spcBef>
                <a:spcPts val="1200"/>
              </a:spcBef>
              <a:spcAft>
                <a:spcPts val="0"/>
              </a:spcAft>
              <a:buNone/>
            </a:pPr>
            <a:r>
              <a:rPr lang="es"/>
              <a:t>This presentation was made thanks to the efforts of design and communication professionals.</a:t>
            </a:r>
            <a:endParaRPr/>
          </a:p>
          <a:p>
            <a:pPr indent="0" lvl="0" marL="0" rtl="0" algn="l">
              <a:spcBef>
                <a:spcPts val="1200"/>
              </a:spcBef>
              <a:spcAft>
                <a:spcPts val="0"/>
              </a:spcAft>
              <a:buNone/>
            </a:pPr>
            <a:r>
              <a:rPr lang="es"/>
              <a:t>Special thanks to Pexels for providing the images.</a:t>
            </a:r>
            <a:endParaRPr/>
          </a:p>
          <a:p>
            <a:pPr indent="0" lvl="0" marL="0" rtl="0" algn="l">
              <a:spcBef>
                <a:spcPts val="1200"/>
              </a:spcBef>
              <a:spcAft>
                <a:spcPts val="1200"/>
              </a:spcAft>
              <a:buNone/>
            </a:pPr>
            <a:r>
              <a:rPr lang="es"/>
              <a:t>This presentation was made by </a:t>
            </a:r>
            <a:r>
              <a:rPr b="1" lang="es"/>
              <a:t>Slides Corner</a:t>
            </a:r>
            <a:r>
              <a:rPr lang="es"/>
              <a:t> for free distribution only on its official website </a:t>
            </a:r>
            <a:r>
              <a:rPr lang="es" u="sng">
                <a:solidFill>
                  <a:schemeClr val="hlink"/>
                </a:solidFill>
                <a:hlinkClick r:id="rId3"/>
              </a:rPr>
              <a:t>https://slidescorner.com</a:t>
            </a:r>
            <a:r>
              <a:rPr lang="es"/>
              <a:t>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78" name="Shape 9878"/>
        <p:cNvGrpSpPr/>
        <p:nvPr/>
      </p:nvGrpSpPr>
      <p:grpSpPr>
        <a:xfrm>
          <a:off x="0" y="0"/>
          <a:ext cx="0" cy="0"/>
          <a:chOff x="0" y="0"/>
          <a:chExt cx="0" cy="0"/>
        </a:xfrm>
      </p:grpSpPr>
      <p:sp>
        <p:nvSpPr>
          <p:cNvPr id="9879" name="Google Shape;9879;p41"/>
          <p:cNvSpPr txBox="1"/>
          <p:nvPr>
            <p:ph type="title"/>
          </p:nvPr>
        </p:nvSpPr>
        <p:spPr>
          <a:xfrm>
            <a:off x="360000" y="360000"/>
            <a:ext cx="8386800" cy="65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Instructions for use</a:t>
            </a:r>
            <a:endParaRPr/>
          </a:p>
        </p:txBody>
      </p:sp>
      <p:sp>
        <p:nvSpPr>
          <p:cNvPr id="9880" name="Google Shape;9880;p41"/>
          <p:cNvSpPr txBox="1"/>
          <p:nvPr>
            <p:ph idx="1" type="body"/>
          </p:nvPr>
        </p:nvSpPr>
        <p:spPr>
          <a:xfrm>
            <a:off x="360000" y="1152475"/>
            <a:ext cx="83868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You must not register this slides template as a work in an intellectual property registry or similar or register any of the elements that are part of this template as a logo or trademark.</a:t>
            </a:r>
            <a:endParaRPr/>
          </a:p>
          <a:p>
            <a:pPr indent="0" lvl="0" marL="0" rtl="0" algn="l">
              <a:spcBef>
                <a:spcPts val="1200"/>
              </a:spcBef>
              <a:spcAft>
                <a:spcPts val="0"/>
              </a:spcAft>
              <a:buNone/>
            </a:pPr>
            <a:r>
              <a:rPr lang="es"/>
              <a:t>You are not allowed to distribute this slides template (or a modified version) or include it in a database or in any other product or service that offers downloadable images, icons or presentations that may be subject to distribution or resale.</a:t>
            </a:r>
            <a:endParaRPr/>
          </a:p>
          <a:p>
            <a:pPr indent="0" lvl="0" marL="0" rtl="0" algn="l">
              <a:spcBef>
                <a:spcPts val="1200"/>
              </a:spcBef>
              <a:spcAft>
                <a:spcPts val="0"/>
              </a:spcAft>
              <a:buNone/>
            </a:pPr>
            <a:r>
              <a:rPr lang="es"/>
              <a:t>You also are not allowed to sublicense, sell or rent any of </a:t>
            </a:r>
            <a:r>
              <a:rPr b="1" lang="es"/>
              <a:t>Slides Corner</a:t>
            </a:r>
            <a:r>
              <a:rPr lang="es"/>
              <a:t> content (or a modified version).</a:t>
            </a:r>
            <a:endParaRPr/>
          </a:p>
          <a:p>
            <a:pPr indent="0" lvl="0" marL="0" rtl="0" algn="l">
              <a:spcBef>
                <a:spcPts val="1200"/>
              </a:spcBef>
              <a:spcAft>
                <a:spcPts val="0"/>
              </a:spcAft>
              <a:buNone/>
            </a:pPr>
            <a:r>
              <a:rPr lang="es"/>
              <a:t>You must keep the Credits slide in this presentation.</a:t>
            </a:r>
            <a:endParaRPr/>
          </a:p>
          <a:p>
            <a:pPr indent="0" lvl="0" marL="0" rtl="0" algn="l">
              <a:spcBef>
                <a:spcPts val="1200"/>
              </a:spcBef>
              <a:spcAft>
                <a:spcPts val="1200"/>
              </a:spcAft>
              <a:buNone/>
            </a:pPr>
            <a:r>
              <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84" name="Shape 9884"/>
        <p:cNvGrpSpPr/>
        <p:nvPr/>
      </p:nvGrpSpPr>
      <p:grpSpPr>
        <a:xfrm>
          <a:off x="0" y="0"/>
          <a:ext cx="0" cy="0"/>
          <a:chOff x="0" y="0"/>
          <a:chExt cx="0" cy="0"/>
        </a:xfrm>
      </p:grpSpPr>
      <p:sp>
        <p:nvSpPr>
          <p:cNvPr id="9885" name="Google Shape;9885;p42"/>
          <p:cNvSpPr txBox="1"/>
          <p:nvPr>
            <p:ph type="title"/>
          </p:nvPr>
        </p:nvSpPr>
        <p:spPr>
          <a:xfrm>
            <a:off x="360000" y="360000"/>
            <a:ext cx="8386800" cy="65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Fonts &amp; colors used</a:t>
            </a:r>
            <a:endParaRPr/>
          </a:p>
          <a:p>
            <a:pPr indent="0" lvl="0" marL="0" rtl="0" algn="l">
              <a:spcBef>
                <a:spcPts val="0"/>
              </a:spcBef>
              <a:spcAft>
                <a:spcPts val="0"/>
              </a:spcAft>
              <a:buNone/>
            </a:pPr>
            <a:r>
              <a:t/>
            </a:r>
            <a:endParaRPr/>
          </a:p>
        </p:txBody>
      </p:sp>
      <p:sp>
        <p:nvSpPr>
          <p:cNvPr id="9886" name="Google Shape;9886;p42"/>
          <p:cNvSpPr txBox="1"/>
          <p:nvPr>
            <p:ph idx="1" type="body"/>
          </p:nvPr>
        </p:nvSpPr>
        <p:spPr>
          <a:xfrm>
            <a:off x="360000" y="1152475"/>
            <a:ext cx="8386800" cy="162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This presentation has been made using the following fonts:</a:t>
            </a:r>
            <a:endParaRPr/>
          </a:p>
          <a:p>
            <a:pPr indent="0" lvl="0" marL="0" rtl="0" algn="l">
              <a:spcBef>
                <a:spcPts val="1200"/>
              </a:spcBef>
              <a:spcAft>
                <a:spcPts val="0"/>
              </a:spcAft>
              <a:buNone/>
            </a:pPr>
            <a:r>
              <a:rPr lang="es"/>
              <a:t>Merriweather: </a:t>
            </a:r>
            <a:r>
              <a:rPr lang="es" u="sng">
                <a:solidFill>
                  <a:schemeClr val="hlink"/>
                </a:solidFill>
                <a:hlinkClick r:id="rId3"/>
              </a:rPr>
              <a:t>https://fonts.google.com/specimen/Merriweather</a:t>
            </a:r>
            <a:endParaRPr/>
          </a:p>
          <a:p>
            <a:pPr indent="0" lvl="0" marL="0" rtl="0" algn="l">
              <a:spcBef>
                <a:spcPts val="1200"/>
              </a:spcBef>
              <a:spcAft>
                <a:spcPts val="0"/>
              </a:spcAft>
              <a:buNone/>
            </a:pPr>
            <a:r>
              <a:t/>
            </a:r>
            <a:endParaRPr/>
          </a:p>
          <a:p>
            <a:pPr indent="0" lvl="0" marL="0" rtl="0" algn="l">
              <a:spcBef>
                <a:spcPts val="1200"/>
              </a:spcBef>
              <a:spcAft>
                <a:spcPts val="0"/>
              </a:spcAft>
              <a:buNone/>
            </a:pPr>
            <a:r>
              <a:rPr lang="es"/>
              <a:t>Colors: </a:t>
            </a:r>
            <a:endParaRPr/>
          </a:p>
          <a:p>
            <a:pPr indent="0" lvl="0" marL="0" rtl="0" algn="l">
              <a:spcBef>
                <a:spcPts val="1200"/>
              </a:spcBef>
              <a:spcAft>
                <a:spcPts val="1200"/>
              </a:spcAft>
              <a:buNone/>
            </a:pPr>
            <a:r>
              <a:t/>
            </a:r>
            <a:endParaRPr/>
          </a:p>
        </p:txBody>
      </p:sp>
      <p:sp>
        <p:nvSpPr>
          <p:cNvPr id="9887" name="Google Shape;9887;p42"/>
          <p:cNvSpPr/>
          <p:nvPr/>
        </p:nvSpPr>
        <p:spPr>
          <a:xfrm>
            <a:off x="507418" y="2961550"/>
            <a:ext cx="809400" cy="771300"/>
          </a:xfrm>
          <a:prstGeom prst="roundRect">
            <a:avLst>
              <a:gd fmla="val 16667" name="adj"/>
            </a:avLst>
          </a:prstGeom>
          <a:solidFill>
            <a:srgbClr val="4D28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9888" name="Google Shape;9888;p42"/>
          <p:cNvSpPr/>
          <p:nvPr/>
        </p:nvSpPr>
        <p:spPr>
          <a:xfrm>
            <a:off x="2676905" y="2961550"/>
            <a:ext cx="809400" cy="771300"/>
          </a:xfrm>
          <a:prstGeom prst="roundRect">
            <a:avLst>
              <a:gd fmla="val 16667" name="adj"/>
            </a:avLst>
          </a:pr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9889" name="Google Shape;9889;p42"/>
          <p:cNvSpPr/>
          <p:nvPr/>
        </p:nvSpPr>
        <p:spPr>
          <a:xfrm>
            <a:off x="3762714" y="2961550"/>
            <a:ext cx="809400" cy="771300"/>
          </a:xfrm>
          <a:prstGeom prst="roundRect">
            <a:avLst>
              <a:gd fmla="val 16667" name="adj"/>
            </a:avLst>
          </a:pr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9890" name="Google Shape;9890;p42"/>
          <p:cNvSpPr/>
          <p:nvPr/>
        </p:nvSpPr>
        <p:spPr>
          <a:xfrm>
            <a:off x="1591090" y="2961550"/>
            <a:ext cx="809400" cy="771300"/>
          </a:xfrm>
          <a:prstGeom prst="round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9891" name="Google Shape;9891;p42"/>
          <p:cNvSpPr txBox="1"/>
          <p:nvPr/>
        </p:nvSpPr>
        <p:spPr>
          <a:xfrm>
            <a:off x="2676905" y="3122148"/>
            <a:ext cx="809400" cy="450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4D2801"/>
                </a:solidFill>
              </a:rPr>
              <a:t>#ebb298</a:t>
            </a:r>
            <a:endParaRPr sz="1000">
              <a:solidFill>
                <a:srgbClr val="4D2801"/>
              </a:solidFill>
            </a:endParaRPr>
          </a:p>
        </p:txBody>
      </p:sp>
      <p:sp>
        <p:nvSpPr>
          <p:cNvPr id="9892" name="Google Shape;9892;p42"/>
          <p:cNvSpPr txBox="1"/>
          <p:nvPr/>
        </p:nvSpPr>
        <p:spPr>
          <a:xfrm>
            <a:off x="3762720" y="3122148"/>
            <a:ext cx="809400" cy="450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4D2801"/>
                </a:solidFill>
              </a:rPr>
              <a:t>#ffe599</a:t>
            </a:r>
            <a:endParaRPr sz="1000">
              <a:solidFill>
                <a:srgbClr val="4D2801"/>
              </a:solidFill>
            </a:endParaRPr>
          </a:p>
        </p:txBody>
      </p:sp>
      <p:sp>
        <p:nvSpPr>
          <p:cNvPr id="9893" name="Google Shape;9893;p42"/>
          <p:cNvSpPr txBox="1"/>
          <p:nvPr/>
        </p:nvSpPr>
        <p:spPr>
          <a:xfrm>
            <a:off x="1591090" y="3122148"/>
            <a:ext cx="809400" cy="450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161F27"/>
                </a:solidFill>
              </a:rPr>
              <a:t>#ffffff</a:t>
            </a:r>
            <a:endParaRPr sz="1000">
              <a:solidFill>
                <a:srgbClr val="161F27"/>
              </a:solidFill>
            </a:endParaRPr>
          </a:p>
        </p:txBody>
      </p:sp>
      <p:sp>
        <p:nvSpPr>
          <p:cNvPr id="9894" name="Google Shape;9894;p42"/>
          <p:cNvSpPr txBox="1"/>
          <p:nvPr/>
        </p:nvSpPr>
        <p:spPr>
          <a:xfrm>
            <a:off x="505275" y="3122148"/>
            <a:ext cx="809400" cy="450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rPr>
              <a:t>#4d2801</a:t>
            </a:r>
            <a:endParaRPr sz="1000">
              <a:solidFill>
                <a:srgbClr val="FFFFFF"/>
              </a:solidFill>
            </a:endParaRPr>
          </a:p>
        </p:txBody>
      </p:sp>
      <p:sp>
        <p:nvSpPr>
          <p:cNvPr id="9895" name="Google Shape;9895;p42"/>
          <p:cNvSpPr/>
          <p:nvPr/>
        </p:nvSpPr>
        <p:spPr>
          <a:xfrm>
            <a:off x="4848539" y="2961550"/>
            <a:ext cx="809400" cy="771300"/>
          </a:xfrm>
          <a:prstGeom prst="roundRect">
            <a:avLst>
              <a:gd fmla="val 16667" name="adj"/>
            </a:avLst>
          </a:pr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9896" name="Google Shape;9896;p42"/>
          <p:cNvSpPr txBox="1"/>
          <p:nvPr/>
        </p:nvSpPr>
        <p:spPr>
          <a:xfrm>
            <a:off x="4848545" y="3122148"/>
            <a:ext cx="809400" cy="450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4D2801"/>
                </a:solidFill>
              </a:rPr>
              <a:t>#f1c232</a:t>
            </a:r>
            <a:endParaRPr sz="1000">
              <a:solidFill>
                <a:srgbClr val="4D2801"/>
              </a:solidFill>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00" name="Shape 9900"/>
        <p:cNvGrpSpPr/>
        <p:nvPr/>
      </p:nvGrpSpPr>
      <p:grpSpPr>
        <a:xfrm>
          <a:off x="0" y="0"/>
          <a:ext cx="0" cy="0"/>
          <a:chOff x="0" y="0"/>
          <a:chExt cx="0" cy="0"/>
        </a:xfrm>
      </p:grpSpPr>
      <p:sp>
        <p:nvSpPr>
          <p:cNvPr id="9901" name="Google Shape;9901;p43"/>
          <p:cNvSpPr txBox="1"/>
          <p:nvPr>
            <p:ph type="ctrTitle"/>
          </p:nvPr>
        </p:nvSpPr>
        <p:spPr>
          <a:xfrm>
            <a:off x="360000" y="2115600"/>
            <a:ext cx="8386800" cy="912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Thanks!</a:t>
            </a:r>
            <a:endParaRPr/>
          </a:p>
        </p:txBody>
      </p:sp>
      <p:grpSp>
        <p:nvGrpSpPr>
          <p:cNvPr id="9902" name="Google Shape;9902;p43"/>
          <p:cNvGrpSpPr/>
          <p:nvPr/>
        </p:nvGrpSpPr>
        <p:grpSpPr>
          <a:xfrm rot="3600665">
            <a:off x="4912953" y="3615632"/>
            <a:ext cx="841251" cy="1203732"/>
            <a:chOff x="1967200" y="229900"/>
            <a:chExt cx="3566450" cy="5103175"/>
          </a:xfrm>
        </p:grpSpPr>
        <p:sp>
          <p:nvSpPr>
            <p:cNvPr id="9903" name="Google Shape;9903;p43"/>
            <p:cNvSpPr/>
            <p:nvPr/>
          </p:nvSpPr>
          <p:spPr>
            <a:xfrm>
              <a:off x="2731425" y="229900"/>
              <a:ext cx="2403675" cy="4400575"/>
            </a:xfrm>
            <a:custGeom>
              <a:rect b="b" l="l" r="r" t="t"/>
              <a:pathLst>
                <a:path extrusionOk="0" h="176023" w="96147">
                  <a:moveTo>
                    <a:pt x="94503" y="66728"/>
                  </a:moveTo>
                  <a:cubicBezTo>
                    <a:pt x="93681" y="69193"/>
                    <a:pt x="92531" y="71165"/>
                    <a:pt x="91545" y="73137"/>
                  </a:cubicBezTo>
                  <a:cubicBezTo>
                    <a:pt x="91052" y="74288"/>
                    <a:pt x="90394" y="75110"/>
                    <a:pt x="89737" y="75931"/>
                  </a:cubicBezTo>
                  <a:cubicBezTo>
                    <a:pt x="89079" y="76753"/>
                    <a:pt x="88093" y="77411"/>
                    <a:pt x="87600" y="78397"/>
                  </a:cubicBezTo>
                  <a:cubicBezTo>
                    <a:pt x="87272" y="79054"/>
                    <a:pt x="87107" y="79711"/>
                    <a:pt x="86779" y="80369"/>
                  </a:cubicBezTo>
                  <a:cubicBezTo>
                    <a:pt x="84149" y="84478"/>
                    <a:pt x="80204" y="87107"/>
                    <a:pt x="75931" y="88587"/>
                  </a:cubicBezTo>
                  <a:cubicBezTo>
                    <a:pt x="73466" y="89573"/>
                    <a:pt x="70672" y="89901"/>
                    <a:pt x="67878" y="90066"/>
                  </a:cubicBezTo>
                  <a:cubicBezTo>
                    <a:pt x="66399" y="90230"/>
                    <a:pt x="64920" y="90394"/>
                    <a:pt x="63441" y="90230"/>
                  </a:cubicBezTo>
                  <a:cubicBezTo>
                    <a:pt x="61961" y="90230"/>
                    <a:pt x="60482" y="90066"/>
                    <a:pt x="59003" y="90559"/>
                  </a:cubicBezTo>
                  <a:cubicBezTo>
                    <a:pt x="60153" y="90723"/>
                    <a:pt x="60975" y="91052"/>
                    <a:pt x="61304" y="91709"/>
                  </a:cubicBezTo>
                  <a:cubicBezTo>
                    <a:pt x="61140" y="92202"/>
                    <a:pt x="60975" y="92860"/>
                    <a:pt x="60811" y="93353"/>
                  </a:cubicBezTo>
                  <a:cubicBezTo>
                    <a:pt x="62783" y="93681"/>
                    <a:pt x="65906" y="93353"/>
                    <a:pt x="68371" y="94175"/>
                  </a:cubicBezTo>
                  <a:cubicBezTo>
                    <a:pt x="70343" y="94668"/>
                    <a:pt x="71987" y="95489"/>
                    <a:pt x="72480" y="96969"/>
                  </a:cubicBezTo>
                  <a:cubicBezTo>
                    <a:pt x="72644" y="97790"/>
                    <a:pt x="72480" y="99105"/>
                    <a:pt x="71658" y="99763"/>
                  </a:cubicBezTo>
                  <a:cubicBezTo>
                    <a:pt x="70508" y="100749"/>
                    <a:pt x="68042" y="99927"/>
                    <a:pt x="67878" y="98448"/>
                  </a:cubicBezTo>
                  <a:cubicBezTo>
                    <a:pt x="66399" y="99763"/>
                    <a:pt x="64591" y="100749"/>
                    <a:pt x="62947" y="101735"/>
                  </a:cubicBezTo>
                  <a:cubicBezTo>
                    <a:pt x="63112" y="102392"/>
                    <a:pt x="63769" y="102721"/>
                    <a:pt x="63441" y="103378"/>
                  </a:cubicBezTo>
                  <a:cubicBezTo>
                    <a:pt x="63112" y="103707"/>
                    <a:pt x="62126" y="103871"/>
                    <a:pt x="61468" y="103871"/>
                  </a:cubicBezTo>
                  <a:cubicBezTo>
                    <a:pt x="59332" y="104364"/>
                    <a:pt x="57031" y="104693"/>
                    <a:pt x="55387" y="105022"/>
                  </a:cubicBezTo>
                  <a:cubicBezTo>
                    <a:pt x="55880" y="105351"/>
                    <a:pt x="56702" y="106830"/>
                    <a:pt x="56209" y="107487"/>
                  </a:cubicBezTo>
                  <a:cubicBezTo>
                    <a:pt x="55880" y="107980"/>
                    <a:pt x="55387" y="107487"/>
                    <a:pt x="54730" y="107487"/>
                  </a:cubicBezTo>
                  <a:cubicBezTo>
                    <a:pt x="53579" y="107323"/>
                    <a:pt x="51114" y="107323"/>
                    <a:pt x="50292" y="107487"/>
                  </a:cubicBezTo>
                  <a:cubicBezTo>
                    <a:pt x="49799" y="107487"/>
                    <a:pt x="49964" y="107158"/>
                    <a:pt x="49635" y="107158"/>
                  </a:cubicBezTo>
                  <a:cubicBezTo>
                    <a:pt x="47170" y="106994"/>
                    <a:pt x="45033" y="106830"/>
                    <a:pt x="42732" y="106665"/>
                  </a:cubicBezTo>
                  <a:cubicBezTo>
                    <a:pt x="42075" y="106665"/>
                    <a:pt x="41253" y="106501"/>
                    <a:pt x="40431" y="106501"/>
                  </a:cubicBezTo>
                  <a:cubicBezTo>
                    <a:pt x="39281" y="106501"/>
                    <a:pt x="37637" y="106994"/>
                    <a:pt x="36651" y="107323"/>
                  </a:cubicBezTo>
                  <a:cubicBezTo>
                    <a:pt x="32707" y="108145"/>
                    <a:pt x="29748" y="110281"/>
                    <a:pt x="26461" y="111760"/>
                  </a:cubicBezTo>
                  <a:cubicBezTo>
                    <a:pt x="25311" y="112418"/>
                    <a:pt x="24325" y="112911"/>
                    <a:pt x="23339" y="113733"/>
                  </a:cubicBezTo>
                  <a:cubicBezTo>
                    <a:pt x="22352" y="114554"/>
                    <a:pt x="21531" y="115376"/>
                    <a:pt x="20545" y="116362"/>
                  </a:cubicBezTo>
                  <a:cubicBezTo>
                    <a:pt x="17586" y="119156"/>
                    <a:pt x="15450" y="121950"/>
                    <a:pt x="13149" y="125237"/>
                  </a:cubicBezTo>
                  <a:cubicBezTo>
                    <a:pt x="12327" y="126388"/>
                    <a:pt x="11505" y="127374"/>
                    <a:pt x="10848" y="128689"/>
                  </a:cubicBezTo>
                  <a:cubicBezTo>
                    <a:pt x="8382" y="134277"/>
                    <a:pt x="6739" y="142001"/>
                    <a:pt x="8054" y="146767"/>
                  </a:cubicBezTo>
                  <a:cubicBezTo>
                    <a:pt x="8382" y="148082"/>
                    <a:pt x="8876" y="149233"/>
                    <a:pt x="9369" y="150383"/>
                  </a:cubicBezTo>
                  <a:cubicBezTo>
                    <a:pt x="9697" y="151534"/>
                    <a:pt x="10190" y="152849"/>
                    <a:pt x="10848" y="153835"/>
                  </a:cubicBezTo>
                  <a:cubicBezTo>
                    <a:pt x="12163" y="155971"/>
                    <a:pt x="13806" y="158437"/>
                    <a:pt x="16107" y="160080"/>
                  </a:cubicBezTo>
                  <a:cubicBezTo>
                    <a:pt x="17915" y="161395"/>
                    <a:pt x="20052" y="162381"/>
                    <a:pt x="21695" y="163860"/>
                  </a:cubicBezTo>
                  <a:cubicBezTo>
                    <a:pt x="23174" y="165175"/>
                    <a:pt x="25146" y="166654"/>
                    <a:pt x="26133" y="168462"/>
                  </a:cubicBezTo>
                  <a:cubicBezTo>
                    <a:pt x="26461" y="169284"/>
                    <a:pt x="26461" y="169777"/>
                    <a:pt x="26297" y="170927"/>
                  </a:cubicBezTo>
                  <a:cubicBezTo>
                    <a:pt x="26133" y="172900"/>
                    <a:pt x="25475" y="175036"/>
                    <a:pt x="24160" y="175694"/>
                  </a:cubicBezTo>
                  <a:cubicBezTo>
                    <a:pt x="23503" y="175858"/>
                    <a:pt x="21859" y="176022"/>
                    <a:pt x="21202" y="175858"/>
                  </a:cubicBezTo>
                  <a:cubicBezTo>
                    <a:pt x="19558" y="175365"/>
                    <a:pt x="17751" y="173393"/>
                    <a:pt x="17751" y="171913"/>
                  </a:cubicBezTo>
                  <a:cubicBezTo>
                    <a:pt x="17586" y="170763"/>
                    <a:pt x="18244" y="169284"/>
                    <a:pt x="19065" y="168626"/>
                  </a:cubicBezTo>
                  <a:cubicBezTo>
                    <a:pt x="18408" y="167147"/>
                    <a:pt x="17093" y="166325"/>
                    <a:pt x="15778" y="165504"/>
                  </a:cubicBezTo>
                  <a:cubicBezTo>
                    <a:pt x="14628" y="164682"/>
                    <a:pt x="13477" y="163531"/>
                    <a:pt x="12327" y="162545"/>
                  </a:cubicBezTo>
                  <a:cubicBezTo>
                    <a:pt x="9040" y="159423"/>
                    <a:pt x="6410" y="155971"/>
                    <a:pt x="4438" y="152191"/>
                  </a:cubicBezTo>
                  <a:cubicBezTo>
                    <a:pt x="3781" y="150876"/>
                    <a:pt x="2959" y="149726"/>
                    <a:pt x="2301" y="148411"/>
                  </a:cubicBezTo>
                  <a:cubicBezTo>
                    <a:pt x="987" y="145781"/>
                    <a:pt x="987" y="142659"/>
                    <a:pt x="329" y="139536"/>
                  </a:cubicBezTo>
                  <a:cubicBezTo>
                    <a:pt x="329" y="139043"/>
                    <a:pt x="658" y="139372"/>
                    <a:pt x="658" y="138879"/>
                  </a:cubicBezTo>
                  <a:cubicBezTo>
                    <a:pt x="329" y="137399"/>
                    <a:pt x="1" y="135756"/>
                    <a:pt x="165" y="134112"/>
                  </a:cubicBezTo>
                  <a:cubicBezTo>
                    <a:pt x="165" y="132304"/>
                    <a:pt x="329" y="130332"/>
                    <a:pt x="822" y="128360"/>
                  </a:cubicBezTo>
                  <a:cubicBezTo>
                    <a:pt x="987" y="127374"/>
                    <a:pt x="1315" y="126388"/>
                    <a:pt x="1480" y="125402"/>
                  </a:cubicBezTo>
                  <a:cubicBezTo>
                    <a:pt x="1808" y="123429"/>
                    <a:pt x="1644" y="121293"/>
                    <a:pt x="1808" y="119156"/>
                  </a:cubicBezTo>
                  <a:cubicBezTo>
                    <a:pt x="1808" y="117020"/>
                    <a:pt x="2301" y="114719"/>
                    <a:pt x="2795" y="112418"/>
                  </a:cubicBezTo>
                  <a:cubicBezTo>
                    <a:pt x="3616" y="107816"/>
                    <a:pt x="4602" y="103214"/>
                    <a:pt x="6410" y="98612"/>
                  </a:cubicBezTo>
                  <a:cubicBezTo>
                    <a:pt x="9369" y="90559"/>
                    <a:pt x="13970" y="83985"/>
                    <a:pt x="18901" y="79218"/>
                  </a:cubicBezTo>
                  <a:cubicBezTo>
                    <a:pt x="18901" y="79547"/>
                    <a:pt x="18408" y="79876"/>
                    <a:pt x="18408" y="80040"/>
                  </a:cubicBezTo>
                  <a:lnTo>
                    <a:pt x="18408" y="80040"/>
                  </a:lnTo>
                  <a:cubicBezTo>
                    <a:pt x="19394" y="79218"/>
                    <a:pt x="20216" y="78561"/>
                    <a:pt x="21202" y="77575"/>
                  </a:cubicBezTo>
                  <a:cubicBezTo>
                    <a:pt x="22681" y="75931"/>
                    <a:pt x="24489" y="74617"/>
                    <a:pt x="25311" y="71987"/>
                  </a:cubicBezTo>
                  <a:cubicBezTo>
                    <a:pt x="25804" y="70508"/>
                    <a:pt x="26461" y="68864"/>
                    <a:pt x="26626" y="67549"/>
                  </a:cubicBezTo>
                  <a:cubicBezTo>
                    <a:pt x="26626" y="66892"/>
                    <a:pt x="26133" y="66235"/>
                    <a:pt x="26133" y="65577"/>
                  </a:cubicBezTo>
                  <a:cubicBezTo>
                    <a:pt x="26133" y="64591"/>
                    <a:pt x="26297" y="63112"/>
                    <a:pt x="26626" y="61961"/>
                  </a:cubicBezTo>
                  <a:cubicBezTo>
                    <a:pt x="26790" y="60482"/>
                    <a:pt x="27119" y="59003"/>
                    <a:pt x="27940" y="58181"/>
                  </a:cubicBezTo>
                  <a:cubicBezTo>
                    <a:pt x="28269" y="57688"/>
                    <a:pt x="28762" y="57688"/>
                    <a:pt x="29091" y="57031"/>
                  </a:cubicBezTo>
                  <a:cubicBezTo>
                    <a:pt x="28762" y="58017"/>
                    <a:pt x="29913" y="57524"/>
                    <a:pt x="30077" y="58017"/>
                  </a:cubicBezTo>
                  <a:cubicBezTo>
                    <a:pt x="30899" y="55716"/>
                    <a:pt x="32378" y="53908"/>
                    <a:pt x="34186" y="52593"/>
                  </a:cubicBezTo>
                  <a:cubicBezTo>
                    <a:pt x="35994" y="51443"/>
                    <a:pt x="37966" y="50292"/>
                    <a:pt x="40267" y="50457"/>
                  </a:cubicBezTo>
                  <a:cubicBezTo>
                    <a:pt x="40924" y="50457"/>
                    <a:pt x="42732" y="51114"/>
                    <a:pt x="42732" y="51771"/>
                  </a:cubicBezTo>
                  <a:cubicBezTo>
                    <a:pt x="42732" y="52100"/>
                    <a:pt x="41910" y="52922"/>
                    <a:pt x="41417" y="53579"/>
                  </a:cubicBezTo>
                  <a:cubicBezTo>
                    <a:pt x="40102" y="56373"/>
                    <a:pt x="39774" y="59496"/>
                    <a:pt x="40431" y="61797"/>
                  </a:cubicBezTo>
                  <a:cubicBezTo>
                    <a:pt x="41417" y="60975"/>
                    <a:pt x="42568" y="59496"/>
                    <a:pt x="43718" y="59332"/>
                  </a:cubicBezTo>
                  <a:cubicBezTo>
                    <a:pt x="45362" y="59003"/>
                    <a:pt x="45855" y="60318"/>
                    <a:pt x="45690" y="61468"/>
                  </a:cubicBezTo>
                  <a:cubicBezTo>
                    <a:pt x="45526" y="63769"/>
                    <a:pt x="44211" y="66728"/>
                    <a:pt x="43390" y="68207"/>
                  </a:cubicBezTo>
                  <a:cubicBezTo>
                    <a:pt x="45526" y="68700"/>
                    <a:pt x="45855" y="67385"/>
                    <a:pt x="47005" y="65906"/>
                  </a:cubicBezTo>
                  <a:cubicBezTo>
                    <a:pt x="47334" y="65577"/>
                    <a:pt x="47663" y="65413"/>
                    <a:pt x="47991" y="65084"/>
                  </a:cubicBezTo>
                  <a:cubicBezTo>
                    <a:pt x="49635" y="62783"/>
                    <a:pt x="50292" y="59825"/>
                    <a:pt x="53251" y="60647"/>
                  </a:cubicBezTo>
                  <a:cubicBezTo>
                    <a:pt x="53908" y="60975"/>
                    <a:pt x="53579" y="61961"/>
                    <a:pt x="54237" y="62290"/>
                  </a:cubicBezTo>
                  <a:cubicBezTo>
                    <a:pt x="55223" y="61140"/>
                    <a:pt x="56702" y="60318"/>
                    <a:pt x="58510" y="60153"/>
                  </a:cubicBezTo>
                  <a:cubicBezTo>
                    <a:pt x="59825" y="59825"/>
                    <a:pt x="61797" y="59496"/>
                    <a:pt x="62454" y="60482"/>
                  </a:cubicBezTo>
                  <a:cubicBezTo>
                    <a:pt x="62126" y="62619"/>
                    <a:pt x="60647" y="63934"/>
                    <a:pt x="59989" y="65084"/>
                  </a:cubicBezTo>
                  <a:cubicBezTo>
                    <a:pt x="60811" y="65577"/>
                    <a:pt x="61961" y="65741"/>
                    <a:pt x="62290" y="66563"/>
                  </a:cubicBezTo>
                  <a:cubicBezTo>
                    <a:pt x="62783" y="67878"/>
                    <a:pt x="61140" y="68535"/>
                    <a:pt x="60318" y="69193"/>
                  </a:cubicBezTo>
                  <a:cubicBezTo>
                    <a:pt x="59660" y="69686"/>
                    <a:pt x="58839" y="70179"/>
                    <a:pt x="58346" y="70508"/>
                  </a:cubicBezTo>
                  <a:cubicBezTo>
                    <a:pt x="57359" y="71329"/>
                    <a:pt x="57031" y="72316"/>
                    <a:pt x="56373" y="72809"/>
                  </a:cubicBezTo>
                  <a:cubicBezTo>
                    <a:pt x="57688" y="72809"/>
                    <a:pt x="58510" y="73137"/>
                    <a:pt x="59825" y="73137"/>
                  </a:cubicBezTo>
                  <a:cubicBezTo>
                    <a:pt x="60318" y="72973"/>
                    <a:pt x="60975" y="72644"/>
                    <a:pt x="61797" y="72480"/>
                  </a:cubicBezTo>
                  <a:cubicBezTo>
                    <a:pt x="62454" y="72480"/>
                    <a:pt x="63112" y="72316"/>
                    <a:pt x="63934" y="72151"/>
                  </a:cubicBezTo>
                  <a:cubicBezTo>
                    <a:pt x="66892" y="71823"/>
                    <a:pt x="69193" y="70179"/>
                    <a:pt x="71165" y="68535"/>
                  </a:cubicBezTo>
                  <a:cubicBezTo>
                    <a:pt x="71658" y="68042"/>
                    <a:pt x="72316" y="67714"/>
                    <a:pt x="72809" y="67221"/>
                  </a:cubicBezTo>
                  <a:cubicBezTo>
                    <a:pt x="73302" y="66563"/>
                    <a:pt x="73795" y="65906"/>
                    <a:pt x="74452" y="65577"/>
                  </a:cubicBezTo>
                  <a:cubicBezTo>
                    <a:pt x="74781" y="65084"/>
                    <a:pt x="75438" y="64920"/>
                    <a:pt x="75931" y="64591"/>
                  </a:cubicBezTo>
                  <a:cubicBezTo>
                    <a:pt x="76424" y="64262"/>
                    <a:pt x="76753" y="63769"/>
                    <a:pt x="77246" y="63441"/>
                  </a:cubicBezTo>
                  <a:cubicBezTo>
                    <a:pt x="77904" y="62783"/>
                    <a:pt x="78725" y="62783"/>
                    <a:pt x="79547" y="62454"/>
                  </a:cubicBezTo>
                  <a:cubicBezTo>
                    <a:pt x="80533" y="61961"/>
                    <a:pt x="81519" y="60975"/>
                    <a:pt x="82505" y="61633"/>
                  </a:cubicBezTo>
                  <a:cubicBezTo>
                    <a:pt x="83327" y="62126"/>
                    <a:pt x="82670" y="63441"/>
                    <a:pt x="82834" y="64427"/>
                  </a:cubicBezTo>
                  <a:cubicBezTo>
                    <a:pt x="84149" y="62126"/>
                    <a:pt x="84971" y="59660"/>
                    <a:pt x="85957" y="57031"/>
                  </a:cubicBezTo>
                  <a:cubicBezTo>
                    <a:pt x="86121" y="56209"/>
                    <a:pt x="86614" y="55223"/>
                    <a:pt x="86779" y="54401"/>
                  </a:cubicBezTo>
                  <a:cubicBezTo>
                    <a:pt x="87272" y="51771"/>
                    <a:pt x="85792" y="49306"/>
                    <a:pt x="85792" y="47005"/>
                  </a:cubicBezTo>
                  <a:cubicBezTo>
                    <a:pt x="85299" y="45855"/>
                    <a:pt x="84478" y="44869"/>
                    <a:pt x="83656" y="43718"/>
                  </a:cubicBezTo>
                  <a:cubicBezTo>
                    <a:pt x="82670" y="42732"/>
                    <a:pt x="81848" y="41417"/>
                    <a:pt x="80698" y="40760"/>
                  </a:cubicBezTo>
                  <a:cubicBezTo>
                    <a:pt x="79054" y="39774"/>
                    <a:pt x="76753" y="39116"/>
                    <a:pt x="74452" y="38459"/>
                  </a:cubicBezTo>
                  <a:cubicBezTo>
                    <a:pt x="73959" y="38295"/>
                    <a:pt x="73302" y="37966"/>
                    <a:pt x="72809" y="37966"/>
                  </a:cubicBezTo>
                  <a:cubicBezTo>
                    <a:pt x="72151" y="37801"/>
                    <a:pt x="71165" y="38295"/>
                    <a:pt x="70508" y="38623"/>
                  </a:cubicBezTo>
                  <a:cubicBezTo>
                    <a:pt x="69357" y="39281"/>
                    <a:pt x="67878" y="40431"/>
                    <a:pt x="66563" y="41417"/>
                  </a:cubicBezTo>
                  <a:cubicBezTo>
                    <a:pt x="65906" y="42075"/>
                    <a:pt x="63769" y="44704"/>
                    <a:pt x="62619" y="44211"/>
                  </a:cubicBezTo>
                  <a:cubicBezTo>
                    <a:pt x="61961" y="44047"/>
                    <a:pt x="62126" y="43389"/>
                    <a:pt x="61633" y="42896"/>
                  </a:cubicBezTo>
                  <a:cubicBezTo>
                    <a:pt x="60647" y="43225"/>
                    <a:pt x="59496" y="44047"/>
                    <a:pt x="58017" y="44540"/>
                  </a:cubicBezTo>
                  <a:cubicBezTo>
                    <a:pt x="56045" y="45033"/>
                    <a:pt x="54401" y="44869"/>
                    <a:pt x="51936" y="44047"/>
                  </a:cubicBezTo>
                  <a:cubicBezTo>
                    <a:pt x="50785" y="43718"/>
                    <a:pt x="48978" y="43389"/>
                    <a:pt x="49306" y="42239"/>
                  </a:cubicBezTo>
                  <a:cubicBezTo>
                    <a:pt x="47170" y="41253"/>
                    <a:pt x="45362" y="39938"/>
                    <a:pt x="44211" y="38295"/>
                  </a:cubicBezTo>
                  <a:cubicBezTo>
                    <a:pt x="43554" y="37308"/>
                    <a:pt x="42896" y="35994"/>
                    <a:pt x="43225" y="34514"/>
                  </a:cubicBezTo>
                  <a:cubicBezTo>
                    <a:pt x="44211" y="34186"/>
                    <a:pt x="45362" y="34679"/>
                    <a:pt x="46184" y="34514"/>
                  </a:cubicBezTo>
                  <a:cubicBezTo>
                    <a:pt x="47498" y="34514"/>
                    <a:pt x="48649" y="33528"/>
                    <a:pt x="49471" y="33035"/>
                  </a:cubicBezTo>
                  <a:cubicBezTo>
                    <a:pt x="49306" y="32213"/>
                    <a:pt x="48320" y="31720"/>
                    <a:pt x="48484" y="30899"/>
                  </a:cubicBezTo>
                  <a:cubicBezTo>
                    <a:pt x="48484" y="30241"/>
                    <a:pt x="49142" y="29255"/>
                    <a:pt x="49799" y="28926"/>
                  </a:cubicBezTo>
                  <a:cubicBezTo>
                    <a:pt x="50292" y="28433"/>
                    <a:pt x="51114" y="28598"/>
                    <a:pt x="51772" y="28762"/>
                  </a:cubicBezTo>
                  <a:cubicBezTo>
                    <a:pt x="53744" y="28433"/>
                    <a:pt x="56538" y="29255"/>
                    <a:pt x="58346" y="28433"/>
                  </a:cubicBezTo>
                  <a:cubicBezTo>
                    <a:pt x="57195" y="27940"/>
                    <a:pt x="55880" y="27940"/>
                    <a:pt x="54894" y="27776"/>
                  </a:cubicBezTo>
                  <a:cubicBezTo>
                    <a:pt x="52758" y="27447"/>
                    <a:pt x="51278" y="27612"/>
                    <a:pt x="49306" y="27612"/>
                  </a:cubicBezTo>
                  <a:cubicBezTo>
                    <a:pt x="47991" y="27776"/>
                    <a:pt x="46512" y="28105"/>
                    <a:pt x="45362" y="28105"/>
                  </a:cubicBezTo>
                  <a:cubicBezTo>
                    <a:pt x="44047" y="28105"/>
                    <a:pt x="42403" y="28269"/>
                    <a:pt x="41253" y="27776"/>
                  </a:cubicBezTo>
                  <a:cubicBezTo>
                    <a:pt x="40431" y="27447"/>
                    <a:pt x="39445" y="26625"/>
                    <a:pt x="39281" y="25968"/>
                  </a:cubicBezTo>
                  <a:cubicBezTo>
                    <a:pt x="39116" y="24982"/>
                    <a:pt x="40102" y="23996"/>
                    <a:pt x="40431" y="23503"/>
                  </a:cubicBezTo>
                  <a:cubicBezTo>
                    <a:pt x="38623" y="22681"/>
                    <a:pt x="37473" y="21695"/>
                    <a:pt x="36322" y="20380"/>
                  </a:cubicBezTo>
                  <a:cubicBezTo>
                    <a:pt x="34021" y="17586"/>
                    <a:pt x="31392" y="14135"/>
                    <a:pt x="31556" y="10355"/>
                  </a:cubicBezTo>
                  <a:cubicBezTo>
                    <a:pt x="31556" y="8382"/>
                    <a:pt x="32871" y="6903"/>
                    <a:pt x="33693" y="5588"/>
                  </a:cubicBezTo>
                  <a:cubicBezTo>
                    <a:pt x="33857" y="5260"/>
                    <a:pt x="34186" y="4273"/>
                    <a:pt x="34679" y="4109"/>
                  </a:cubicBezTo>
                  <a:cubicBezTo>
                    <a:pt x="35336" y="3945"/>
                    <a:pt x="36487" y="4438"/>
                    <a:pt x="36651" y="4767"/>
                  </a:cubicBezTo>
                  <a:cubicBezTo>
                    <a:pt x="36980" y="5095"/>
                    <a:pt x="36815" y="5588"/>
                    <a:pt x="36980" y="5917"/>
                  </a:cubicBezTo>
                  <a:cubicBezTo>
                    <a:pt x="37144" y="6739"/>
                    <a:pt x="37802" y="7232"/>
                    <a:pt x="38295" y="8054"/>
                  </a:cubicBezTo>
                  <a:cubicBezTo>
                    <a:pt x="38623" y="8547"/>
                    <a:pt x="38952" y="9204"/>
                    <a:pt x="39281" y="9368"/>
                  </a:cubicBezTo>
                  <a:cubicBezTo>
                    <a:pt x="40760" y="10848"/>
                    <a:pt x="44376" y="11505"/>
                    <a:pt x="46677" y="11998"/>
                  </a:cubicBezTo>
                  <a:cubicBezTo>
                    <a:pt x="48484" y="12162"/>
                    <a:pt x="50292" y="12327"/>
                    <a:pt x="51607" y="13149"/>
                  </a:cubicBezTo>
                  <a:cubicBezTo>
                    <a:pt x="51607" y="12162"/>
                    <a:pt x="51607" y="10848"/>
                    <a:pt x="52265" y="10190"/>
                  </a:cubicBezTo>
                  <a:cubicBezTo>
                    <a:pt x="52922" y="9533"/>
                    <a:pt x="54894" y="9697"/>
                    <a:pt x="55880" y="9861"/>
                  </a:cubicBezTo>
                  <a:cubicBezTo>
                    <a:pt x="57195" y="10190"/>
                    <a:pt x="58346" y="11341"/>
                    <a:pt x="59332" y="12162"/>
                  </a:cubicBezTo>
                  <a:cubicBezTo>
                    <a:pt x="62290" y="14628"/>
                    <a:pt x="64427" y="18572"/>
                    <a:pt x="67221" y="20380"/>
                  </a:cubicBezTo>
                  <a:cubicBezTo>
                    <a:pt x="66235" y="17750"/>
                    <a:pt x="63605" y="14956"/>
                    <a:pt x="64098" y="11176"/>
                  </a:cubicBezTo>
                  <a:cubicBezTo>
                    <a:pt x="64427" y="9861"/>
                    <a:pt x="64920" y="8547"/>
                    <a:pt x="65413" y="7561"/>
                  </a:cubicBezTo>
                  <a:cubicBezTo>
                    <a:pt x="65906" y="6574"/>
                    <a:pt x="66563" y="5260"/>
                    <a:pt x="67549" y="5424"/>
                  </a:cubicBezTo>
                  <a:cubicBezTo>
                    <a:pt x="68371" y="5424"/>
                    <a:pt x="68535" y="6081"/>
                    <a:pt x="68864" y="6410"/>
                  </a:cubicBezTo>
                  <a:cubicBezTo>
                    <a:pt x="69850" y="3616"/>
                    <a:pt x="72151" y="1315"/>
                    <a:pt x="74452" y="493"/>
                  </a:cubicBezTo>
                  <a:cubicBezTo>
                    <a:pt x="75274" y="165"/>
                    <a:pt x="76424" y="0"/>
                    <a:pt x="77410" y="329"/>
                  </a:cubicBezTo>
                  <a:cubicBezTo>
                    <a:pt x="78232" y="493"/>
                    <a:pt x="79054" y="1151"/>
                    <a:pt x="79054" y="1644"/>
                  </a:cubicBezTo>
                  <a:cubicBezTo>
                    <a:pt x="79054" y="2301"/>
                    <a:pt x="78397" y="3287"/>
                    <a:pt x="78068" y="3945"/>
                  </a:cubicBezTo>
                  <a:cubicBezTo>
                    <a:pt x="77082" y="5588"/>
                    <a:pt x="75931" y="7561"/>
                    <a:pt x="76917" y="9204"/>
                  </a:cubicBezTo>
                  <a:cubicBezTo>
                    <a:pt x="77575" y="8382"/>
                    <a:pt x="79876" y="8054"/>
                    <a:pt x="80533" y="9204"/>
                  </a:cubicBezTo>
                  <a:cubicBezTo>
                    <a:pt x="80698" y="9697"/>
                    <a:pt x="80533" y="10683"/>
                    <a:pt x="80369" y="11341"/>
                  </a:cubicBezTo>
                  <a:cubicBezTo>
                    <a:pt x="80204" y="12820"/>
                    <a:pt x="79547" y="14299"/>
                    <a:pt x="79218" y="15449"/>
                  </a:cubicBezTo>
                  <a:cubicBezTo>
                    <a:pt x="78397" y="18408"/>
                    <a:pt x="78725" y="20544"/>
                    <a:pt x="79547" y="22845"/>
                  </a:cubicBezTo>
                  <a:cubicBezTo>
                    <a:pt x="79876" y="23667"/>
                    <a:pt x="80204" y="24489"/>
                    <a:pt x="80698" y="25311"/>
                  </a:cubicBezTo>
                  <a:cubicBezTo>
                    <a:pt x="81026" y="26297"/>
                    <a:pt x="81355" y="27283"/>
                    <a:pt x="81848" y="27940"/>
                  </a:cubicBezTo>
                  <a:cubicBezTo>
                    <a:pt x="82341" y="28433"/>
                    <a:pt x="82998" y="28598"/>
                    <a:pt x="83491" y="29091"/>
                  </a:cubicBezTo>
                  <a:cubicBezTo>
                    <a:pt x="84806" y="30077"/>
                    <a:pt x="86121" y="31885"/>
                    <a:pt x="87272" y="33364"/>
                  </a:cubicBezTo>
                  <a:cubicBezTo>
                    <a:pt x="88586" y="34843"/>
                    <a:pt x="89573" y="36322"/>
                    <a:pt x="90394" y="37966"/>
                  </a:cubicBezTo>
                  <a:cubicBezTo>
                    <a:pt x="91052" y="39609"/>
                    <a:pt x="91545" y="41582"/>
                    <a:pt x="92367" y="43389"/>
                  </a:cubicBezTo>
                  <a:cubicBezTo>
                    <a:pt x="93024" y="45197"/>
                    <a:pt x="93846" y="47005"/>
                    <a:pt x="94174" y="48813"/>
                  </a:cubicBezTo>
                  <a:cubicBezTo>
                    <a:pt x="94174" y="49306"/>
                    <a:pt x="94010" y="49635"/>
                    <a:pt x="94174" y="49964"/>
                  </a:cubicBezTo>
                  <a:cubicBezTo>
                    <a:pt x="94339" y="50950"/>
                    <a:pt x="94996" y="51607"/>
                    <a:pt x="94832" y="52758"/>
                  </a:cubicBezTo>
                  <a:cubicBezTo>
                    <a:pt x="95489" y="53744"/>
                    <a:pt x="95654" y="54894"/>
                    <a:pt x="95818" y="56373"/>
                  </a:cubicBezTo>
                  <a:cubicBezTo>
                    <a:pt x="95818" y="57195"/>
                    <a:pt x="96147" y="58017"/>
                    <a:pt x="95982" y="58674"/>
                  </a:cubicBezTo>
                  <a:cubicBezTo>
                    <a:pt x="95982" y="59167"/>
                    <a:pt x="95654" y="59332"/>
                    <a:pt x="95489" y="59660"/>
                  </a:cubicBezTo>
                  <a:cubicBezTo>
                    <a:pt x="94832" y="62126"/>
                    <a:pt x="95325" y="64262"/>
                    <a:pt x="94667" y="66563"/>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43"/>
            <p:cNvSpPr/>
            <p:nvPr/>
          </p:nvSpPr>
          <p:spPr>
            <a:xfrm>
              <a:off x="3228600" y="4429125"/>
              <a:ext cx="135600" cy="143825"/>
            </a:xfrm>
            <a:custGeom>
              <a:rect b="b" l="l" r="r" t="t"/>
              <a:pathLst>
                <a:path extrusionOk="0" h="5753" w="5424">
                  <a:moveTo>
                    <a:pt x="2959" y="0"/>
                  </a:moveTo>
                  <a:cubicBezTo>
                    <a:pt x="2794" y="822"/>
                    <a:pt x="3616" y="1644"/>
                    <a:pt x="3123" y="2630"/>
                  </a:cubicBezTo>
                  <a:cubicBezTo>
                    <a:pt x="2630" y="3616"/>
                    <a:pt x="986" y="2301"/>
                    <a:pt x="329" y="3123"/>
                  </a:cubicBezTo>
                  <a:cubicBezTo>
                    <a:pt x="0" y="3780"/>
                    <a:pt x="0" y="4438"/>
                    <a:pt x="165" y="4931"/>
                  </a:cubicBezTo>
                  <a:cubicBezTo>
                    <a:pt x="986" y="5095"/>
                    <a:pt x="1644" y="5752"/>
                    <a:pt x="2465" y="5752"/>
                  </a:cubicBezTo>
                  <a:cubicBezTo>
                    <a:pt x="2959" y="5752"/>
                    <a:pt x="3945" y="5259"/>
                    <a:pt x="4273" y="4931"/>
                  </a:cubicBezTo>
                  <a:cubicBezTo>
                    <a:pt x="5424" y="3451"/>
                    <a:pt x="4109" y="657"/>
                    <a:pt x="29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43"/>
            <p:cNvSpPr/>
            <p:nvPr/>
          </p:nvSpPr>
          <p:spPr>
            <a:xfrm>
              <a:off x="2821825" y="3184150"/>
              <a:ext cx="16450" cy="41100"/>
            </a:xfrm>
            <a:custGeom>
              <a:rect b="b" l="l" r="r" t="t"/>
              <a:pathLst>
                <a:path extrusionOk="0" h="1644" w="658">
                  <a:moveTo>
                    <a:pt x="0" y="1644"/>
                  </a:moveTo>
                  <a:cubicBezTo>
                    <a:pt x="329" y="1315"/>
                    <a:pt x="658" y="493"/>
                    <a:pt x="493" y="0"/>
                  </a:cubicBezTo>
                  <a:cubicBezTo>
                    <a:pt x="165" y="493"/>
                    <a:pt x="329" y="986"/>
                    <a:pt x="0" y="16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43"/>
            <p:cNvSpPr/>
            <p:nvPr/>
          </p:nvSpPr>
          <p:spPr>
            <a:xfrm>
              <a:off x="2834150" y="3126625"/>
              <a:ext cx="28775" cy="65750"/>
            </a:xfrm>
            <a:custGeom>
              <a:rect b="b" l="l" r="r" t="t"/>
              <a:pathLst>
                <a:path extrusionOk="0" h="2630" w="1151">
                  <a:moveTo>
                    <a:pt x="329" y="0"/>
                  </a:moveTo>
                  <a:cubicBezTo>
                    <a:pt x="0" y="329"/>
                    <a:pt x="165" y="822"/>
                    <a:pt x="0" y="1315"/>
                  </a:cubicBezTo>
                  <a:cubicBezTo>
                    <a:pt x="1151" y="2630"/>
                    <a:pt x="658" y="493"/>
                    <a:pt x="3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43"/>
            <p:cNvSpPr/>
            <p:nvPr/>
          </p:nvSpPr>
          <p:spPr>
            <a:xfrm>
              <a:off x="2846475" y="3048550"/>
              <a:ext cx="45225" cy="82200"/>
            </a:xfrm>
            <a:custGeom>
              <a:rect b="b" l="l" r="r" t="t"/>
              <a:pathLst>
                <a:path extrusionOk="0" h="3288" w="1809">
                  <a:moveTo>
                    <a:pt x="822" y="3287"/>
                  </a:moveTo>
                  <a:cubicBezTo>
                    <a:pt x="1808" y="2301"/>
                    <a:pt x="658" y="1151"/>
                    <a:pt x="493" y="0"/>
                  </a:cubicBezTo>
                  <a:cubicBezTo>
                    <a:pt x="165" y="493"/>
                    <a:pt x="329" y="1151"/>
                    <a:pt x="0" y="1644"/>
                  </a:cubicBezTo>
                  <a:cubicBezTo>
                    <a:pt x="329" y="2137"/>
                    <a:pt x="658" y="2630"/>
                    <a:pt x="822" y="328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43"/>
            <p:cNvSpPr/>
            <p:nvPr/>
          </p:nvSpPr>
          <p:spPr>
            <a:xfrm>
              <a:off x="2850575" y="2982800"/>
              <a:ext cx="61675" cy="106850"/>
            </a:xfrm>
            <a:custGeom>
              <a:rect b="b" l="l" r="r" t="t"/>
              <a:pathLst>
                <a:path extrusionOk="0" h="4274" w="2467">
                  <a:moveTo>
                    <a:pt x="1644" y="4274"/>
                  </a:moveTo>
                  <a:cubicBezTo>
                    <a:pt x="2466" y="2466"/>
                    <a:pt x="987" y="1480"/>
                    <a:pt x="823" y="1"/>
                  </a:cubicBezTo>
                  <a:cubicBezTo>
                    <a:pt x="1" y="1973"/>
                    <a:pt x="1480" y="2795"/>
                    <a:pt x="1644" y="427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43"/>
            <p:cNvSpPr/>
            <p:nvPr/>
          </p:nvSpPr>
          <p:spPr>
            <a:xfrm>
              <a:off x="2862900" y="2917075"/>
              <a:ext cx="65775" cy="115050"/>
            </a:xfrm>
            <a:custGeom>
              <a:rect b="b" l="l" r="r" t="t"/>
              <a:pathLst>
                <a:path extrusionOk="0" h="4602" w="2631">
                  <a:moveTo>
                    <a:pt x="1644" y="4602"/>
                  </a:moveTo>
                  <a:cubicBezTo>
                    <a:pt x="2630" y="2465"/>
                    <a:pt x="1316" y="986"/>
                    <a:pt x="823" y="0"/>
                  </a:cubicBezTo>
                  <a:cubicBezTo>
                    <a:pt x="1" y="2137"/>
                    <a:pt x="1316" y="2958"/>
                    <a:pt x="1644" y="460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43"/>
            <p:cNvSpPr/>
            <p:nvPr/>
          </p:nvSpPr>
          <p:spPr>
            <a:xfrm>
              <a:off x="4021600" y="1918625"/>
              <a:ext cx="205450" cy="238325"/>
            </a:xfrm>
            <a:custGeom>
              <a:rect b="b" l="l" r="r" t="t"/>
              <a:pathLst>
                <a:path extrusionOk="0" h="9533" w="8218">
                  <a:moveTo>
                    <a:pt x="5917" y="9533"/>
                  </a:moveTo>
                  <a:cubicBezTo>
                    <a:pt x="5917" y="9040"/>
                    <a:pt x="5752" y="8382"/>
                    <a:pt x="6246" y="8054"/>
                  </a:cubicBezTo>
                  <a:cubicBezTo>
                    <a:pt x="6739" y="8218"/>
                    <a:pt x="6574" y="8875"/>
                    <a:pt x="6574" y="9368"/>
                  </a:cubicBezTo>
                  <a:cubicBezTo>
                    <a:pt x="7232" y="9533"/>
                    <a:pt x="7560" y="9533"/>
                    <a:pt x="8053" y="9368"/>
                  </a:cubicBezTo>
                  <a:cubicBezTo>
                    <a:pt x="8053" y="8875"/>
                    <a:pt x="7889" y="8382"/>
                    <a:pt x="8053" y="7889"/>
                  </a:cubicBezTo>
                  <a:cubicBezTo>
                    <a:pt x="5424" y="7725"/>
                    <a:pt x="1808" y="7561"/>
                    <a:pt x="1151" y="5095"/>
                  </a:cubicBezTo>
                  <a:cubicBezTo>
                    <a:pt x="1479" y="4274"/>
                    <a:pt x="1644" y="3616"/>
                    <a:pt x="2465" y="3287"/>
                  </a:cubicBezTo>
                  <a:cubicBezTo>
                    <a:pt x="2630" y="3123"/>
                    <a:pt x="2958" y="3123"/>
                    <a:pt x="3287" y="3123"/>
                  </a:cubicBezTo>
                  <a:cubicBezTo>
                    <a:pt x="5095" y="2466"/>
                    <a:pt x="6903" y="1151"/>
                    <a:pt x="8218" y="0"/>
                  </a:cubicBezTo>
                  <a:cubicBezTo>
                    <a:pt x="4931" y="165"/>
                    <a:pt x="2794" y="2137"/>
                    <a:pt x="822" y="4438"/>
                  </a:cubicBezTo>
                  <a:cubicBezTo>
                    <a:pt x="0" y="7232"/>
                    <a:pt x="2958" y="9040"/>
                    <a:pt x="5917" y="953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43"/>
            <p:cNvSpPr/>
            <p:nvPr/>
          </p:nvSpPr>
          <p:spPr>
            <a:xfrm>
              <a:off x="4227025" y="2115850"/>
              <a:ext cx="32900" cy="41100"/>
            </a:xfrm>
            <a:custGeom>
              <a:rect b="b" l="l" r="r" t="t"/>
              <a:pathLst>
                <a:path extrusionOk="0" h="1644" w="1316">
                  <a:moveTo>
                    <a:pt x="329" y="1479"/>
                  </a:moveTo>
                  <a:cubicBezTo>
                    <a:pt x="823" y="1644"/>
                    <a:pt x="987" y="1479"/>
                    <a:pt x="1316" y="1644"/>
                  </a:cubicBezTo>
                  <a:cubicBezTo>
                    <a:pt x="1151" y="986"/>
                    <a:pt x="1151" y="493"/>
                    <a:pt x="1151" y="0"/>
                  </a:cubicBezTo>
                  <a:cubicBezTo>
                    <a:pt x="823" y="0"/>
                    <a:pt x="494" y="0"/>
                    <a:pt x="1" y="165"/>
                  </a:cubicBezTo>
                  <a:cubicBezTo>
                    <a:pt x="329" y="493"/>
                    <a:pt x="329" y="986"/>
                    <a:pt x="329" y="14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43"/>
            <p:cNvSpPr/>
            <p:nvPr/>
          </p:nvSpPr>
          <p:spPr>
            <a:xfrm>
              <a:off x="4268125" y="2111725"/>
              <a:ext cx="37000" cy="53450"/>
            </a:xfrm>
            <a:custGeom>
              <a:rect b="b" l="l" r="r" t="t"/>
              <a:pathLst>
                <a:path extrusionOk="0" h="2138" w="1480">
                  <a:moveTo>
                    <a:pt x="1479" y="1973"/>
                  </a:moveTo>
                  <a:cubicBezTo>
                    <a:pt x="1315" y="1316"/>
                    <a:pt x="1151" y="658"/>
                    <a:pt x="1151" y="1"/>
                  </a:cubicBezTo>
                  <a:cubicBezTo>
                    <a:pt x="658" y="1"/>
                    <a:pt x="329" y="1"/>
                    <a:pt x="0" y="1"/>
                  </a:cubicBezTo>
                  <a:cubicBezTo>
                    <a:pt x="165" y="987"/>
                    <a:pt x="0" y="2138"/>
                    <a:pt x="1479" y="197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43"/>
            <p:cNvSpPr/>
            <p:nvPr/>
          </p:nvSpPr>
          <p:spPr>
            <a:xfrm>
              <a:off x="4432475" y="2066550"/>
              <a:ext cx="28775" cy="49325"/>
            </a:xfrm>
            <a:custGeom>
              <a:rect b="b" l="l" r="r" t="t"/>
              <a:pathLst>
                <a:path extrusionOk="0" h="1973" w="1151">
                  <a:moveTo>
                    <a:pt x="165" y="1972"/>
                  </a:moveTo>
                  <a:cubicBezTo>
                    <a:pt x="493" y="1972"/>
                    <a:pt x="822" y="1644"/>
                    <a:pt x="1151" y="1479"/>
                  </a:cubicBezTo>
                  <a:cubicBezTo>
                    <a:pt x="986" y="986"/>
                    <a:pt x="822" y="493"/>
                    <a:pt x="822" y="0"/>
                  </a:cubicBezTo>
                  <a:cubicBezTo>
                    <a:pt x="493" y="0"/>
                    <a:pt x="165" y="164"/>
                    <a:pt x="0" y="329"/>
                  </a:cubicBezTo>
                  <a:cubicBezTo>
                    <a:pt x="0" y="986"/>
                    <a:pt x="165" y="1315"/>
                    <a:pt x="165" y="197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43"/>
            <p:cNvSpPr/>
            <p:nvPr/>
          </p:nvSpPr>
          <p:spPr>
            <a:xfrm>
              <a:off x="4469450" y="2046000"/>
              <a:ext cx="28775" cy="49325"/>
            </a:xfrm>
            <a:custGeom>
              <a:rect b="b" l="l" r="r" t="t"/>
              <a:pathLst>
                <a:path extrusionOk="0" h="1973" w="1151">
                  <a:moveTo>
                    <a:pt x="165" y="1973"/>
                  </a:moveTo>
                  <a:cubicBezTo>
                    <a:pt x="658" y="1973"/>
                    <a:pt x="822" y="1644"/>
                    <a:pt x="1151" y="1644"/>
                  </a:cubicBezTo>
                  <a:cubicBezTo>
                    <a:pt x="1151" y="986"/>
                    <a:pt x="987" y="658"/>
                    <a:pt x="822" y="0"/>
                  </a:cubicBezTo>
                  <a:cubicBezTo>
                    <a:pt x="494" y="0"/>
                    <a:pt x="329" y="493"/>
                    <a:pt x="1" y="493"/>
                  </a:cubicBezTo>
                  <a:cubicBezTo>
                    <a:pt x="1" y="986"/>
                    <a:pt x="165" y="1315"/>
                    <a:pt x="165" y="197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43"/>
            <p:cNvSpPr/>
            <p:nvPr/>
          </p:nvSpPr>
          <p:spPr>
            <a:xfrm>
              <a:off x="4506425" y="2025450"/>
              <a:ext cx="37000" cy="49325"/>
            </a:xfrm>
            <a:custGeom>
              <a:rect b="b" l="l" r="r" t="t"/>
              <a:pathLst>
                <a:path extrusionOk="0" h="1973" w="1480">
                  <a:moveTo>
                    <a:pt x="329" y="1973"/>
                  </a:moveTo>
                  <a:cubicBezTo>
                    <a:pt x="1480" y="1808"/>
                    <a:pt x="822" y="987"/>
                    <a:pt x="658" y="1"/>
                  </a:cubicBezTo>
                  <a:cubicBezTo>
                    <a:pt x="329" y="165"/>
                    <a:pt x="165" y="329"/>
                    <a:pt x="1" y="494"/>
                  </a:cubicBezTo>
                  <a:cubicBezTo>
                    <a:pt x="1" y="987"/>
                    <a:pt x="165" y="1480"/>
                    <a:pt x="165" y="197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43"/>
            <p:cNvSpPr/>
            <p:nvPr/>
          </p:nvSpPr>
          <p:spPr>
            <a:xfrm>
              <a:off x="4535200" y="2004900"/>
              <a:ext cx="28775" cy="49325"/>
            </a:xfrm>
            <a:custGeom>
              <a:rect b="b" l="l" r="r" t="t"/>
              <a:pathLst>
                <a:path extrusionOk="0" h="1973" w="1151">
                  <a:moveTo>
                    <a:pt x="329" y="1973"/>
                  </a:moveTo>
                  <a:cubicBezTo>
                    <a:pt x="658" y="1809"/>
                    <a:pt x="986" y="1480"/>
                    <a:pt x="1151" y="1316"/>
                  </a:cubicBezTo>
                  <a:cubicBezTo>
                    <a:pt x="1151" y="823"/>
                    <a:pt x="1151" y="329"/>
                    <a:pt x="986" y="1"/>
                  </a:cubicBezTo>
                  <a:cubicBezTo>
                    <a:pt x="493" y="165"/>
                    <a:pt x="329" y="329"/>
                    <a:pt x="0" y="658"/>
                  </a:cubicBezTo>
                  <a:cubicBezTo>
                    <a:pt x="165" y="987"/>
                    <a:pt x="329" y="1480"/>
                    <a:pt x="329" y="197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43"/>
            <p:cNvSpPr/>
            <p:nvPr/>
          </p:nvSpPr>
          <p:spPr>
            <a:xfrm>
              <a:off x="4568075" y="1976150"/>
              <a:ext cx="28775" cy="45225"/>
            </a:xfrm>
            <a:custGeom>
              <a:rect b="b" l="l" r="r" t="t"/>
              <a:pathLst>
                <a:path extrusionOk="0" h="1809" w="1151">
                  <a:moveTo>
                    <a:pt x="493" y="1808"/>
                  </a:moveTo>
                  <a:cubicBezTo>
                    <a:pt x="1150" y="1644"/>
                    <a:pt x="986" y="658"/>
                    <a:pt x="986" y="0"/>
                  </a:cubicBezTo>
                  <a:cubicBezTo>
                    <a:pt x="0" y="329"/>
                    <a:pt x="329" y="1151"/>
                    <a:pt x="493" y="180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43"/>
            <p:cNvSpPr/>
            <p:nvPr/>
          </p:nvSpPr>
          <p:spPr>
            <a:xfrm>
              <a:off x="4605050" y="1959700"/>
              <a:ext cx="20550" cy="28800"/>
            </a:xfrm>
            <a:custGeom>
              <a:rect b="b" l="l" r="r" t="t"/>
              <a:pathLst>
                <a:path extrusionOk="0" h="1152" w="822">
                  <a:moveTo>
                    <a:pt x="165" y="1151"/>
                  </a:moveTo>
                  <a:cubicBezTo>
                    <a:pt x="822" y="1151"/>
                    <a:pt x="493" y="330"/>
                    <a:pt x="493" y="1"/>
                  </a:cubicBezTo>
                  <a:cubicBezTo>
                    <a:pt x="329" y="1"/>
                    <a:pt x="165" y="165"/>
                    <a:pt x="0" y="330"/>
                  </a:cubicBezTo>
                  <a:cubicBezTo>
                    <a:pt x="165" y="494"/>
                    <a:pt x="165" y="987"/>
                    <a:pt x="165" y="115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43"/>
            <p:cNvSpPr/>
            <p:nvPr/>
          </p:nvSpPr>
          <p:spPr>
            <a:xfrm>
              <a:off x="4633800" y="1939175"/>
              <a:ext cx="12350" cy="20550"/>
            </a:xfrm>
            <a:custGeom>
              <a:rect b="b" l="l" r="r" t="t"/>
              <a:pathLst>
                <a:path extrusionOk="0" h="822" w="494">
                  <a:moveTo>
                    <a:pt x="165" y="822"/>
                  </a:moveTo>
                  <a:cubicBezTo>
                    <a:pt x="494" y="658"/>
                    <a:pt x="494" y="329"/>
                    <a:pt x="494" y="0"/>
                  </a:cubicBezTo>
                  <a:cubicBezTo>
                    <a:pt x="329" y="0"/>
                    <a:pt x="165" y="164"/>
                    <a:pt x="1" y="164"/>
                  </a:cubicBezTo>
                  <a:cubicBezTo>
                    <a:pt x="1" y="493"/>
                    <a:pt x="165" y="658"/>
                    <a:pt x="165" y="8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43"/>
            <p:cNvSpPr/>
            <p:nvPr/>
          </p:nvSpPr>
          <p:spPr>
            <a:xfrm>
              <a:off x="3565525" y="402475"/>
              <a:ext cx="542375" cy="497175"/>
            </a:xfrm>
            <a:custGeom>
              <a:rect b="b" l="l" r="r" t="t"/>
              <a:pathLst>
                <a:path extrusionOk="0" h="19887" w="21695">
                  <a:moveTo>
                    <a:pt x="21695" y="17750"/>
                  </a:moveTo>
                  <a:cubicBezTo>
                    <a:pt x="19229" y="16928"/>
                    <a:pt x="16764" y="16107"/>
                    <a:pt x="14463" y="15121"/>
                  </a:cubicBezTo>
                  <a:cubicBezTo>
                    <a:pt x="12162" y="13970"/>
                    <a:pt x="9697" y="13148"/>
                    <a:pt x="7889" y="11998"/>
                  </a:cubicBezTo>
                  <a:cubicBezTo>
                    <a:pt x="6410" y="11012"/>
                    <a:pt x="5424" y="9697"/>
                    <a:pt x="4438" y="8382"/>
                  </a:cubicBezTo>
                  <a:cubicBezTo>
                    <a:pt x="4931" y="10519"/>
                    <a:pt x="7067" y="11834"/>
                    <a:pt x="8875" y="13148"/>
                  </a:cubicBezTo>
                  <a:cubicBezTo>
                    <a:pt x="10683" y="14463"/>
                    <a:pt x="12984" y="15449"/>
                    <a:pt x="14956" y="16764"/>
                  </a:cubicBezTo>
                  <a:cubicBezTo>
                    <a:pt x="11505" y="15778"/>
                    <a:pt x="8711" y="14134"/>
                    <a:pt x="6410" y="12491"/>
                  </a:cubicBezTo>
                  <a:cubicBezTo>
                    <a:pt x="5259" y="11505"/>
                    <a:pt x="3945" y="10519"/>
                    <a:pt x="3287" y="9368"/>
                  </a:cubicBezTo>
                  <a:cubicBezTo>
                    <a:pt x="2794" y="8382"/>
                    <a:pt x="1972" y="6739"/>
                    <a:pt x="1808" y="5424"/>
                  </a:cubicBezTo>
                  <a:cubicBezTo>
                    <a:pt x="1479" y="3780"/>
                    <a:pt x="1808" y="1972"/>
                    <a:pt x="1644" y="0"/>
                  </a:cubicBezTo>
                  <a:cubicBezTo>
                    <a:pt x="986" y="2958"/>
                    <a:pt x="0" y="5424"/>
                    <a:pt x="822" y="7560"/>
                  </a:cubicBezTo>
                  <a:cubicBezTo>
                    <a:pt x="1151" y="8053"/>
                    <a:pt x="1972" y="9204"/>
                    <a:pt x="2465" y="9861"/>
                  </a:cubicBezTo>
                  <a:cubicBezTo>
                    <a:pt x="3123" y="10847"/>
                    <a:pt x="3945" y="11505"/>
                    <a:pt x="4766" y="12491"/>
                  </a:cubicBezTo>
                  <a:cubicBezTo>
                    <a:pt x="6081" y="13641"/>
                    <a:pt x="7560" y="15121"/>
                    <a:pt x="10026" y="15614"/>
                  </a:cubicBezTo>
                  <a:cubicBezTo>
                    <a:pt x="11505" y="17750"/>
                    <a:pt x="8218" y="17750"/>
                    <a:pt x="7560" y="19065"/>
                  </a:cubicBezTo>
                  <a:cubicBezTo>
                    <a:pt x="9039" y="19887"/>
                    <a:pt x="10026" y="19229"/>
                    <a:pt x="11340" y="19065"/>
                  </a:cubicBezTo>
                  <a:cubicBezTo>
                    <a:pt x="12326" y="18901"/>
                    <a:pt x="13148" y="19065"/>
                    <a:pt x="13970" y="18901"/>
                  </a:cubicBezTo>
                  <a:cubicBezTo>
                    <a:pt x="15285" y="18736"/>
                    <a:pt x="16435" y="18079"/>
                    <a:pt x="17750" y="18079"/>
                  </a:cubicBezTo>
                  <a:cubicBezTo>
                    <a:pt x="19229" y="17915"/>
                    <a:pt x="20380" y="18243"/>
                    <a:pt x="21695" y="1775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43"/>
            <p:cNvSpPr/>
            <p:nvPr/>
          </p:nvSpPr>
          <p:spPr>
            <a:xfrm>
              <a:off x="4411925" y="932500"/>
              <a:ext cx="20575" cy="110975"/>
            </a:xfrm>
            <a:custGeom>
              <a:rect b="b" l="l" r="r" t="t"/>
              <a:pathLst>
                <a:path extrusionOk="0" h="4439" w="823">
                  <a:moveTo>
                    <a:pt x="329" y="4438"/>
                  </a:moveTo>
                  <a:cubicBezTo>
                    <a:pt x="494" y="4438"/>
                    <a:pt x="658" y="4274"/>
                    <a:pt x="822" y="4274"/>
                  </a:cubicBezTo>
                  <a:cubicBezTo>
                    <a:pt x="822" y="2959"/>
                    <a:pt x="822" y="1809"/>
                    <a:pt x="658" y="658"/>
                  </a:cubicBezTo>
                  <a:cubicBezTo>
                    <a:pt x="658" y="329"/>
                    <a:pt x="822" y="494"/>
                    <a:pt x="822" y="494"/>
                  </a:cubicBezTo>
                  <a:cubicBezTo>
                    <a:pt x="658" y="165"/>
                    <a:pt x="329" y="165"/>
                    <a:pt x="1" y="1"/>
                  </a:cubicBezTo>
                  <a:cubicBezTo>
                    <a:pt x="494" y="1315"/>
                    <a:pt x="494" y="2795"/>
                    <a:pt x="329" y="443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43"/>
            <p:cNvSpPr/>
            <p:nvPr/>
          </p:nvSpPr>
          <p:spPr>
            <a:xfrm>
              <a:off x="4440700" y="944825"/>
              <a:ext cx="32875" cy="90425"/>
            </a:xfrm>
            <a:custGeom>
              <a:rect b="b" l="l" r="r" t="t"/>
              <a:pathLst>
                <a:path extrusionOk="0" h="3617" w="1315">
                  <a:moveTo>
                    <a:pt x="329" y="3616"/>
                  </a:moveTo>
                  <a:cubicBezTo>
                    <a:pt x="657" y="3616"/>
                    <a:pt x="986" y="3452"/>
                    <a:pt x="1315" y="3616"/>
                  </a:cubicBezTo>
                  <a:cubicBezTo>
                    <a:pt x="986" y="2466"/>
                    <a:pt x="1151" y="1151"/>
                    <a:pt x="657" y="329"/>
                  </a:cubicBezTo>
                  <a:cubicBezTo>
                    <a:pt x="329" y="165"/>
                    <a:pt x="329" y="1"/>
                    <a:pt x="0" y="1"/>
                  </a:cubicBezTo>
                  <a:cubicBezTo>
                    <a:pt x="657" y="987"/>
                    <a:pt x="329" y="2302"/>
                    <a:pt x="329" y="361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43"/>
            <p:cNvSpPr/>
            <p:nvPr/>
          </p:nvSpPr>
          <p:spPr>
            <a:xfrm>
              <a:off x="2797175" y="2362375"/>
              <a:ext cx="1047750" cy="2095525"/>
            </a:xfrm>
            <a:custGeom>
              <a:rect b="b" l="l" r="r" t="t"/>
              <a:pathLst>
                <a:path extrusionOk="0" h="83821" w="41910">
                  <a:moveTo>
                    <a:pt x="34350" y="9369"/>
                  </a:moveTo>
                  <a:cubicBezTo>
                    <a:pt x="34679" y="9533"/>
                    <a:pt x="33692" y="9533"/>
                    <a:pt x="34021" y="9862"/>
                  </a:cubicBezTo>
                  <a:cubicBezTo>
                    <a:pt x="35007" y="10026"/>
                    <a:pt x="35500" y="9369"/>
                    <a:pt x="36322" y="9204"/>
                  </a:cubicBezTo>
                  <a:cubicBezTo>
                    <a:pt x="35829" y="10683"/>
                    <a:pt x="34679" y="11670"/>
                    <a:pt x="34350" y="12984"/>
                  </a:cubicBezTo>
                  <a:cubicBezTo>
                    <a:pt x="35336" y="13313"/>
                    <a:pt x="36486" y="13313"/>
                    <a:pt x="37308" y="13806"/>
                  </a:cubicBezTo>
                  <a:cubicBezTo>
                    <a:pt x="37637" y="14135"/>
                    <a:pt x="37966" y="14628"/>
                    <a:pt x="38459" y="15121"/>
                  </a:cubicBezTo>
                  <a:cubicBezTo>
                    <a:pt x="39445" y="16436"/>
                    <a:pt x="40924" y="17586"/>
                    <a:pt x="41910" y="18901"/>
                  </a:cubicBezTo>
                  <a:cubicBezTo>
                    <a:pt x="39116" y="18572"/>
                    <a:pt x="36815" y="19394"/>
                    <a:pt x="34514" y="19887"/>
                  </a:cubicBezTo>
                  <a:cubicBezTo>
                    <a:pt x="33364" y="20216"/>
                    <a:pt x="32213" y="20380"/>
                    <a:pt x="31063" y="20709"/>
                  </a:cubicBezTo>
                  <a:cubicBezTo>
                    <a:pt x="30077" y="21038"/>
                    <a:pt x="29255" y="21695"/>
                    <a:pt x="28104" y="22188"/>
                  </a:cubicBezTo>
                  <a:cubicBezTo>
                    <a:pt x="27118" y="22681"/>
                    <a:pt x="26297" y="22846"/>
                    <a:pt x="25475" y="23174"/>
                  </a:cubicBezTo>
                  <a:cubicBezTo>
                    <a:pt x="20216" y="25640"/>
                    <a:pt x="15942" y="29913"/>
                    <a:pt x="12162" y="34515"/>
                  </a:cubicBezTo>
                  <a:cubicBezTo>
                    <a:pt x="11505" y="35336"/>
                    <a:pt x="11012" y="36322"/>
                    <a:pt x="10354" y="37144"/>
                  </a:cubicBezTo>
                  <a:cubicBezTo>
                    <a:pt x="9861" y="37802"/>
                    <a:pt x="9204" y="38130"/>
                    <a:pt x="8875" y="38788"/>
                  </a:cubicBezTo>
                  <a:cubicBezTo>
                    <a:pt x="7396" y="40924"/>
                    <a:pt x="6081" y="43554"/>
                    <a:pt x="5259" y="46348"/>
                  </a:cubicBezTo>
                  <a:cubicBezTo>
                    <a:pt x="3616" y="52100"/>
                    <a:pt x="3123" y="57031"/>
                    <a:pt x="3616" y="61304"/>
                  </a:cubicBezTo>
                  <a:cubicBezTo>
                    <a:pt x="3945" y="64098"/>
                    <a:pt x="5095" y="66563"/>
                    <a:pt x="6081" y="68864"/>
                  </a:cubicBezTo>
                  <a:cubicBezTo>
                    <a:pt x="7725" y="72316"/>
                    <a:pt x="10190" y="75438"/>
                    <a:pt x="13641" y="77739"/>
                  </a:cubicBezTo>
                  <a:cubicBezTo>
                    <a:pt x="14792" y="78397"/>
                    <a:pt x="16271" y="78890"/>
                    <a:pt x="17257" y="80040"/>
                  </a:cubicBezTo>
                  <a:cubicBezTo>
                    <a:pt x="18243" y="81026"/>
                    <a:pt x="18572" y="82506"/>
                    <a:pt x="18901" y="83820"/>
                  </a:cubicBezTo>
                  <a:cubicBezTo>
                    <a:pt x="18408" y="83656"/>
                    <a:pt x="18079" y="83656"/>
                    <a:pt x="17586" y="83820"/>
                  </a:cubicBezTo>
                  <a:cubicBezTo>
                    <a:pt x="18079" y="81355"/>
                    <a:pt x="16107" y="80205"/>
                    <a:pt x="14463" y="79054"/>
                  </a:cubicBezTo>
                  <a:cubicBezTo>
                    <a:pt x="13477" y="78232"/>
                    <a:pt x="12491" y="77246"/>
                    <a:pt x="11669" y="76589"/>
                  </a:cubicBezTo>
                  <a:cubicBezTo>
                    <a:pt x="10847" y="75767"/>
                    <a:pt x="9861" y="74945"/>
                    <a:pt x="9040" y="74124"/>
                  </a:cubicBezTo>
                  <a:cubicBezTo>
                    <a:pt x="8218" y="73302"/>
                    <a:pt x="7560" y="72316"/>
                    <a:pt x="6903" y="71330"/>
                  </a:cubicBezTo>
                  <a:cubicBezTo>
                    <a:pt x="5588" y="69357"/>
                    <a:pt x="4273" y="67385"/>
                    <a:pt x="3287" y="65249"/>
                  </a:cubicBezTo>
                  <a:cubicBezTo>
                    <a:pt x="2301" y="63276"/>
                    <a:pt x="1151" y="60975"/>
                    <a:pt x="658" y="58674"/>
                  </a:cubicBezTo>
                  <a:cubicBezTo>
                    <a:pt x="493" y="57524"/>
                    <a:pt x="493" y="56209"/>
                    <a:pt x="329" y="54894"/>
                  </a:cubicBezTo>
                  <a:cubicBezTo>
                    <a:pt x="165" y="53580"/>
                    <a:pt x="0" y="52265"/>
                    <a:pt x="165" y="50950"/>
                  </a:cubicBezTo>
                  <a:cubicBezTo>
                    <a:pt x="165" y="49471"/>
                    <a:pt x="658" y="47498"/>
                    <a:pt x="986" y="45526"/>
                  </a:cubicBezTo>
                  <a:cubicBezTo>
                    <a:pt x="1315" y="43883"/>
                    <a:pt x="1644" y="41910"/>
                    <a:pt x="2301" y="40431"/>
                  </a:cubicBezTo>
                  <a:cubicBezTo>
                    <a:pt x="2630" y="39281"/>
                    <a:pt x="3616" y="38295"/>
                    <a:pt x="4109" y="37309"/>
                  </a:cubicBezTo>
                  <a:cubicBezTo>
                    <a:pt x="6903" y="31556"/>
                    <a:pt x="9861" y="23503"/>
                    <a:pt x="10026" y="16764"/>
                  </a:cubicBezTo>
                  <a:cubicBezTo>
                    <a:pt x="10190" y="17586"/>
                    <a:pt x="11012" y="18079"/>
                    <a:pt x="11176" y="18901"/>
                  </a:cubicBezTo>
                  <a:cubicBezTo>
                    <a:pt x="11669" y="18572"/>
                    <a:pt x="11669" y="18572"/>
                    <a:pt x="12162" y="18737"/>
                  </a:cubicBezTo>
                  <a:cubicBezTo>
                    <a:pt x="12327" y="17258"/>
                    <a:pt x="13313" y="15614"/>
                    <a:pt x="14134" y="14464"/>
                  </a:cubicBezTo>
                  <a:cubicBezTo>
                    <a:pt x="14956" y="15614"/>
                    <a:pt x="14628" y="17422"/>
                    <a:pt x="14956" y="19065"/>
                  </a:cubicBezTo>
                  <a:cubicBezTo>
                    <a:pt x="15121" y="19723"/>
                    <a:pt x="15449" y="20216"/>
                    <a:pt x="15449" y="20873"/>
                  </a:cubicBezTo>
                  <a:cubicBezTo>
                    <a:pt x="15614" y="21202"/>
                    <a:pt x="15449" y="21695"/>
                    <a:pt x="15614" y="22024"/>
                  </a:cubicBezTo>
                  <a:cubicBezTo>
                    <a:pt x="15614" y="22188"/>
                    <a:pt x="15942" y="22517"/>
                    <a:pt x="16107" y="22846"/>
                  </a:cubicBezTo>
                  <a:cubicBezTo>
                    <a:pt x="16435" y="23339"/>
                    <a:pt x="16600" y="23667"/>
                    <a:pt x="17257" y="23667"/>
                  </a:cubicBezTo>
                  <a:cubicBezTo>
                    <a:pt x="18079" y="22846"/>
                    <a:pt x="18736" y="21859"/>
                    <a:pt x="18901" y="20545"/>
                  </a:cubicBezTo>
                  <a:cubicBezTo>
                    <a:pt x="19065" y="20052"/>
                    <a:pt x="18901" y="19558"/>
                    <a:pt x="19065" y="19065"/>
                  </a:cubicBezTo>
                  <a:cubicBezTo>
                    <a:pt x="19394" y="17751"/>
                    <a:pt x="20051" y="16436"/>
                    <a:pt x="20380" y="15121"/>
                  </a:cubicBezTo>
                  <a:cubicBezTo>
                    <a:pt x="21366" y="11834"/>
                    <a:pt x="22681" y="8711"/>
                    <a:pt x="24489" y="6903"/>
                  </a:cubicBezTo>
                  <a:cubicBezTo>
                    <a:pt x="23503" y="9862"/>
                    <a:pt x="22681" y="13477"/>
                    <a:pt x="21530" y="16107"/>
                  </a:cubicBezTo>
                  <a:cubicBezTo>
                    <a:pt x="23996" y="13642"/>
                    <a:pt x="24324" y="7889"/>
                    <a:pt x="26790" y="5095"/>
                  </a:cubicBezTo>
                  <a:cubicBezTo>
                    <a:pt x="26790" y="5917"/>
                    <a:pt x="26954" y="7068"/>
                    <a:pt x="27776" y="7068"/>
                  </a:cubicBezTo>
                  <a:cubicBezTo>
                    <a:pt x="28269" y="7232"/>
                    <a:pt x="29255" y="6082"/>
                    <a:pt x="29748" y="5424"/>
                  </a:cubicBezTo>
                  <a:cubicBezTo>
                    <a:pt x="30241" y="4274"/>
                    <a:pt x="30734" y="2959"/>
                    <a:pt x="31391" y="2630"/>
                  </a:cubicBezTo>
                  <a:cubicBezTo>
                    <a:pt x="30898" y="3945"/>
                    <a:pt x="30241" y="6739"/>
                    <a:pt x="29255" y="7725"/>
                  </a:cubicBezTo>
                  <a:cubicBezTo>
                    <a:pt x="28926" y="8054"/>
                    <a:pt x="28104" y="8382"/>
                    <a:pt x="27611" y="8382"/>
                  </a:cubicBezTo>
                  <a:cubicBezTo>
                    <a:pt x="26954" y="8218"/>
                    <a:pt x="27283" y="7725"/>
                    <a:pt x="26625" y="7725"/>
                  </a:cubicBezTo>
                  <a:cubicBezTo>
                    <a:pt x="26461" y="10026"/>
                    <a:pt x="29255" y="9040"/>
                    <a:pt x="29912" y="8382"/>
                  </a:cubicBezTo>
                  <a:cubicBezTo>
                    <a:pt x="31556" y="6903"/>
                    <a:pt x="31720" y="3288"/>
                    <a:pt x="33199" y="1644"/>
                  </a:cubicBezTo>
                  <a:cubicBezTo>
                    <a:pt x="34021" y="822"/>
                    <a:pt x="34679" y="822"/>
                    <a:pt x="35336" y="0"/>
                  </a:cubicBezTo>
                  <a:cubicBezTo>
                    <a:pt x="35007" y="987"/>
                    <a:pt x="34679" y="1973"/>
                    <a:pt x="34185" y="2794"/>
                  </a:cubicBezTo>
                  <a:cubicBezTo>
                    <a:pt x="33692" y="3616"/>
                    <a:pt x="32871" y="4438"/>
                    <a:pt x="33199" y="5260"/>
                  </a:cubicBezTo>
                  <a:cubicBezTo>
                    <a:pt x="34021" y="4767"/>
                    <a:pt x="34514" y="3945"/>
                    <a:pt x="35172" y="2959"/>
                  </a:cubicBezTo>
                  <a:cubicBezTo>
                    <a:pt x="35665" y="2137"/>
                    <a:pt x="35993" y="987"/>
                    <a:pt x="36486" y="165"/>
                  </a:cubicBezTo>
                  <a:cubicBezTo>
                    <a:pt x="35829" y="1973"/>
                    <a:pt x="35829" y="4109"/>
                    <a:pt x="35007" y="6082"/>
                  </a:cubicBezTo>
                  <a:cubicBezTo>
                    <a:pt x="34679" y="7232"/>
                    <a:pt x="33528" y="8054"/>
                    <a:pt x="32871" y="8876"/>
                  </a:cubicBezTo>
                  <a:cubicBezTo>
                    <a:pt x="33035" y="9204"/>
                    <a:pt x="32871" y="9862"/>
                    <a:pt x="33364" y="10026"/>
                  </a:cubicBezTo>
                  <a:cubicBezTo>
                    <a:pt x="33692" y="9862"/>
                    <a:pt x="34021" y="9533"/>
                    <a:pt x="34350" y="9369"/>
                  </a:cubicBezTo>
                  <a:close/>
                  <a:moveTo>
                    <a:pt x="2465" y="55552"/>
                  </a:moveTo>
                  <a:cubicBezTo>
                    <a:pt x="2465" y="55552"/>
                    <a:pt x="2465" y="55552"/>
                    <a:pt x="2465" y="55387"/>
                  </a:cubicBezTo>
                  <a:cubicBezTo>
                    <a:pt x="3123" y="53086"/>
                    <a:pt x="3452" y="50128"/>
                    <a:pt x="4109" y="47827"/>
                  </a:cubicBezTo>
                  <a:cubicBezTo>
                    <a:pt x="4602" y="46512"/>
                    <a:pt x="5259" y="45362"/>
                    <a:pt x="5752" y="44047"/>
                  </a:cubicBezTo>
                  <a:cubicBezTo>
                    <a:pt x="6739" y="41582"/>
                    <a:pt x="7889" y="39445"/>
                    <a:pt x="9204" y="37309"/>
                  </a:cubicBezTo>
                  <a:cubicBezTo>
                    <a:pt x="10026" y="35994"/>
                    <a:pt x="11176" y="34843"/>
                    <a:pt x="11669" y="32871"/>
                  </a:cubicBezTo>
                  <a:cubicBezTo>
                    <a:pt x="11176" y="33693"/>
                    <a:pt x="10354" y="34022"/>
                    <a:pt x="9697" y="34843"/>
                  </a:cubicBezTo>
                  <a:cubicBezTo>
                    <a:pt x="8053" y="36816"/>
                    <a:pt x="6574" y="39610"/>
                    <a:pt x="5259" y="42568"/>
                  </a:cubicBezTo>
                  <a:cubicBezTo>
                    <a:pt x="4602" y="44376"/>
                    <a:pt x="3616" y="46512"/>
                    <a:pt x="3123" y="48649"/>
                  </a:cubicBezTo>
                  <a:cubicBezTo>
                    <a:pt x="2630" y="50950"/>
                    <a:pt x="2137" y="53415"/>
                    <a:pt x="2301" y="55552"/>
                  </a:cubicBezTo>
                  <a:close/>
                  <a:moveTo>
                    <a:pt x="822" y="51772"/>
                  </a:moveTo>
                  <a:cubicBezTo>
                    <a:pt x="822" y="51772"/>
                    <a:pt x="986" y="51772"/>
                    <a:pt x="1151" y="51772"/>
                  </a:cubicBezTo>
                  <a:cubicBezTo>
                    <a:pt x="2794" y="45362"/>
                    <a:pt x="4438" y="39938"/>
                    <a:pt x="7396" y="35829"/>
                  </a:cubicBezTo>
                  <a:cubicBezTo>
                    <a:pt x="9533" y="32707"/>
                    <a:pt x="11834" y="30077"/>
                    <a:pt x="14299" y="27612"/>
                  </a:cubicBezTo>
                  <a:cubicBezTo>
                    <a:pt x="15121" y="26790"/>
                    <a:pt x="16107" y="25804"/>
                    <a:pt x="16271" y="24489"/>
                  </a:cubicBezTo>
                  <a:cubicBezTo>
                    <a:pt x="15942" y="24325"/>
                    <a:pt x="15614" y="25146"/>
                    <a:pt x="15449" y="25311"/>
                  </a:cubicBezTo>
                  <a:cubicBezTo>
                    <a:pt x="15121" y="25640"/>
                    <a:pt x="14628" y="25968"/>
                    <a:pt x="14299" y="26133"/>
                  </a:cubicBezTo>
                  <a:cubicBezTo>
                    <a:pt x="11669" y="28434"/>
                    <a:pt x="9368" y="31392"/>
                    <a:pt x="7067" y="34515"/>
                  </a:cubicBezTo>
                  <a:cubicBezTo>
                    <a:pt x="5752" y="36322"/>
                    <a:pt x="4766" y="38459"/>
                    <a:pt x="3945" y="40760"/>
                  </a:cubicBezTo>
                  <a:cubicBezTo>
                    <a:pt x="2630" y="43883"/>
                    <a:pt x="1151" y="47663"/>
                    <a:pt x="822" y="51443"/>
                  </a:cubicBezTo>
                  <a:cubicBezTo>
                    <a:pt x="822" y="51607"/>
                    <a:pt x="822" y="51607"/>
                    <a:pt x="822" y="51772"/>
                  </a:cubicBezTo>
                  <a:close/>
                  <a:moveTo>
                    <a:pt x="15942" y="28927"/>
                  </a:moveTo>
                  <a:cubicBezTo>
                    <a:pt x="16107" y="28598"/>
                    <a:pt x="16435" y="28105"/>
                    <a:pt x="16271" y="27776"/>
                  </a:cubicBezTo>
                  <a:cubicBezTo>
                    <a:pt x="15121" y="27283"/>
                    <a:pt x="14628" y="29420"/>
                    <a:pt x="15942" y="28927"/>
                  </a:cubicBezTo>
                  <a:close/>
                  <a:moveTo>
                    <a:pt x="17257" y="27283"/>
                  </a:moveTo>
                  <a:cubicBezTo>
                    <a:pt x="17257" y="27283"/>
                    <a:pt x="17422" y="27283"/>
                    <a:pt x="17422" y="27283"/>
                  </a:cubicBezTo>
                  <a:cubicBezTo>
                    <a:pt x="17750" y="27283"/>
                    <a:pt x="17586" y="26954"/>
                    <a:pt x="17750" y="26790"/>
                  </a:cubicBezTo>
                  <a:cubicBezTo>
                    <a:pt x="18408" y="26461"/>
                    <a:pt x="19065" y="25804"/>
                    <a:pt x="19722" y="25311"/>
                  </a:cubicBezTo>
                  <a:cubicBezTo>
                    <a:pt x="20380" y="24653"/>
                    <a:pt x="21037" y="24325"/>
                    <a:pt x="21366" y="23667"/>
                  </a:cubicBezTo>
                  <a:cubicBezTo>
                    <a:pt x="19887" y="23667"/>
                    <a:pt x="18079" y="25311"/>
                    <a:pt x="17257" y="26954"/>
                  </a:cubicBezTo>
                  <a:cubicBezTo>
                    <a:pt x="17257" y="27119"/>
                    <a:pt x="17257" y="27119"/>
                    <a:pt x="17257" y="27283"/>
                  </a:cubicBezTo>
                  <a:close/>
                  <a:moveTo>
                    <a:pt x="22352" y="23667"/>
                  </a:moveTo>
                  <a:cubicBezTo>
                    <a:pt x="23174" y="23010"/>
                    <a:pt x="24160" y="22681"/>
                    <a:pt x="25310" y="22188"/>
                  </a:cubicBezTo>
                  <a:cubicBezTo>
                    <a:pt x="28433" y="20873"/>
                    <a:pt x="31720" y="19723"/>
                    <a:pt x="35172" y="18737"/>
                  </a:cubicBezTo>
                  <a:cubicBezTo>
                    <a:pt x="36651" y="18408"/>
                    <a:pt x="38130" y="18737"/>
                    <a:pt x="39280" y="17915"/>
                  </a:cubicBezTo>
                  <a:cubicBezTo>
                    <a:pt x="36486" y="17586"/>
                    <a:pt x="33692" y="18408"/>
                    <a:pt x="31063" y="19065"/>
                  </a:cubicBezTo>
                  <a:cubicBezTo>
                    <a:pt x="28762" y="19558"/>
                    <a:pt x="25639" y="20709"/>
                    <a:pt x="23996" y="22188"/>
                  </a:cubicBezTo>
                  <a:cubicBezTo>
                    <a:pt x="23338" y="22681"/>
                    <a:pt x="23009" y="23174"/>
                    <a:pt x="22352" y="23667"/>
                  </a:cubicBezTo>
                  <a:close/>
                  <a:moveTo>
                    <a:pt x="36158" y="16271"/>
                  </a:moveTo>
                  <a:cubicBezTo>
                    <a:pt x="32049" y="16107"/>
                    <a:pt x="28433" y="17586"/>
                    <a:pt x="24982" y="19065"/>
                  </a:cubicBezTo>
                  <a:cubicBezTo>
                    <a:pt x="23174" y="19723"/>
                    <a:pt x="21530" y="20380"/>
                    <a:pt x="20380" y="22024"/>
                  </a:cubicBezTo>
                  <a:cubicBezTo>
                    <a:pt x="20380" y="22188"/>
                    <a:pt x="20544" y="22188"/>
                    <a:pt x="20544" y="22352"/>
                  </a:cubicBezTo>
                  <a:cubicBezTo>
                    <a:pt x="20544" y="22352"/>
                    <a:pt x="20709" y="22352"/>
                    <a:pt x="20709" y="22352"/>
                  </a:cubicBezTo>
                  <a:cubicBezTo>
                    <a:pt x="24817" y="20052"/>
                    <a:pt x="29091" y="17751"/>
                    <a:pt x="34021" y="16929"/>
                  </a:cubicBezTo>
                  <a:cubicBezTo>
                    <a:pt x="34679" y="16764"/>
                    <a:pt x="35500" y="16764"/>
                    <a:pt x="36158" y="16271"/>
                  </a:cubicBezTo>
                  <a:close/>
                  <a:moveTo>
                    <a:pt x="22188" y="18079"/>
                  </a:moveTo>
                  <a:cubicBezTo>
                    <a:pt x="22352" y="18079"/>
                    <a:pt x="22352" y="18079"/>
                    <a:pt x="22516" y="18079"/>
                  </a:cubicBezTo>
                  <a:cubicBezTo>
                    <a:pt x="24817" y="15450"/>
                    <a:pt x="27776" y="13477"/>
                    <a:pt x="30241" y="10683"/>
                  </a:cubicBezTo>
                  <a:cubicBezTo>
                    <a:pt x="30898" y="9862"/>
                    <a:pt x="31885" y="8711"/>
                    <a:pt x="31885" y="7232"/>
                  </a:cubicBezTo>
                  <a:cubicBezTo>
                    <a:pt x="31391" y="7561"/>
                    <a:pt x="31063" y="8218"/>
                    <a:pt x="30734" y="8711"/>
                  </a:cubicBezTo>
                  <a:cubicBezTo>
                    <a:pt x="29091" y="11012"/>
                    <a:pt x="26954" y="12327"/>
                    <a:pt x="24817" y="14299"/>
                  </a:cubicBezTo>
                  <a:cubicBezTo>
                    <a:pt x="23667" y="15450"/>
                    <a:pt x="22352" y="16271"/>
                    <a:pt x="22188" y="18079"/>
                  </a:cubicBezTo>
                  <a:close/>
                  <a:moveTo>
                    <a:pt x="28926" y="14464"/>
                  </a:moveTo>
                  <a:cubicBezTo>
                    <a:pt x="28926" y="14464"/>
                    <a:pt x="28926" y="14464"/>
                    <a:pt x="29091" y="14464"/>
                  </a:cubicBezTo>
                  <a:cubicBezTo>
                    <a:pt x="29912" y="13970"/>
                    <a:pt x="31227" y="13806"/>
                    <a:pt x="31391" y="12491"/>
                  </a:cubicBezTo>
                  <a:cubicBezTo>
                    <a:pt x="30570" y="12163"/>
                    <a:pt x="29748" y="12820"/>
                    <a:pt x="29419" y="13642"/>
                  </a:cubicBezTo>
                  <a:cubicBezTo>
                    <a:pt x="29255" y="13970"/>
                    <a:pt x="28762" y="13970"/>
                    <a:pt x="28926" y="1446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43"/>
            <p:cNvSpPr/>
            <p:nvPr/>
          </p:nvSpPr>
          <p:spPr>
            <a:xfrm>
              <a:off x="2801275" y="2773250"/>
              <a:ext cx="209575" cy="772500"/>
            </a:xfrm>
            <a:custGeom>
              <a:rect b="b" l="l" r="r" t="t"/>
              <a:pathLst>
                <a:path extrusionOk="0" h="30900" w="8383">
                  <a:moveTo>
                    <a:pt x="165" y="30735"/>
                  </a:moveTo>
                  <a:cubicBezTo>
                    <a:pt x="658" y="28598"/>
                    <a:pt x="658" y="26297"/>
                    <a:pt x="1644" y="23832"/>
                  </a:cubicBezTo>
                  <a:cubicBezTo>
                    <a:pt x="1808" y="23010"/>
                    <a:pt x="2466" y="22188"/>
                    <a:pt x="2959" y="21202"/>
                  </a:cubicBezTo>
                  <a:cubicBezTo>
                    <a:pt x="4274" y="18737"/>
                    <a:pt x="5260" y="15614"/>
                    <a:pt x="6082" y="12492"/>
                  </a:cubicBezTo>
                  <a:cubicBezTo>
                    <a:pt x="7232" y="8383"/>
                    <a:pt x="8382" y="4110"/>
                    <a:pt x="8218" y="1"/>
                  </a:cubicBezTo>
                  <a:cubicBezTo>
                    <a:pt x="7232" y="1480"/>
                    <a:pt x="7561" y="3288"/>
                    <a:pt x="7232" y="4931"/>
                  </a:cubicBezTo>
                  <a:cubicBezTo>
                    <a:pt x="7232" y="5589"/>
                    <a:pt x="6903" y="6246"/>
                    <a:pt x="6739" y="6904"/>
                  </a:cubicBezTo>
                  <a:cubicBezTo>
                    <a:pt x="6739" y="7232"/>
                    <a:pt x="6903" y="7725"/>
                    <a:pt x="6903" y="8054"/>
                  </a:cubicBezTo>
                  <a:cubicBezTo>
                    <a:pt x="6739" y="9369"/>
                    <a:pt x="6082" y="10848"/>
                    <a:pt x="5753" y="12163"/>
                  </a:cubicBezTo>
                  <a:cubicBezTo>
                    <a:pt x="4931" y="15121"/>
                    <a:pt x="3945" y="17258"/>
                    <a:pt x="2959" y="19723"/>
                  </a:cubicBezTo>
                  <a:cubicBezTo>
                    <a:pt x="1480" y="22846"/>
                    <a:pt x="165" y="26790"/>
                    <a:pt x="1" y="3089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43"/>
            <p:cNvSpPr/>
            <p:nvPr/>
          </p:nvSpPr>
          <p:spPr>
            <a:xfrm>
              <a:off x="2891675" y="287425"/>
              <a:ext cx="2177675" cy="2658425"/>
            </a:xfrm>
            <a:custGeom>
              <a:rect b="b" l="l" r="r" t="t"/>
              <a:pathLst>
                <a:path extrusionOk="0" h="106337" w="87107">
                  <a:moveTo>
                    <a:pt x="65248" y="26790"/>
                  </a:moveTo>
                  <a:cubicBezTo>
                    <a:pt x="67056" y="28105"/>
                    <a:pt x="68700" y="29584"/>
                    <a:pt x="70507" y="30899"/>
                  </a:cubicBezTo>
                  <a:cubicBezTo>
                    <a:pt x="72151" y="32378"/>
                    <a:pt x="73466" y="34021"/>
                    <a:pt x="75438" y="35172"/>
                  </a:cubicBezTo>
                  <a:cubicBezTo>
                    <a:pt x="75274" y="34350"/>
                    <a:pt x="74781" y="33857"/>
                    <a:pt x="74452" y="33200"/>
                  </a:cubicBezTo>
                  <a:cubicBezTo>
                    <a:pt x="75767" y="33857"/>
                    <a:pt x="76588" y="35336"/>
                    <a:pt x="77575" y="36322"/>
                  </a:cubicBezTo>
                  <a:cubicBezTo>
                    <a:pt x="77739" y="36487"/>
                    <a:pt x="78232" y="36815"/>
                    <a:pt x="78561" y="36651"/>
                  </a:cubicBezTo>
                  <a:cubicBezTo>
                    <a:pt x="78396" y="35172"/>
                    <a:pt x="77246" y="34021"/>
                    <a:pt x="75931" y="33035"/>
                  </a:cubicBezTo>
                  <a:cubicBezTo>
                    <a:pt x="74945" y="32213"/>
                    <a:pt x="73630" y="31720"/>
                    <a:pt x="72480" y="30899"/>
                  </a:cubicBezTo>
                  <a:cubicBezTo>
                    <a:pt x="71658" y="30406"/>
                    <a:pt x="70836" y="29419"/>
                    <a:pt x="70014" y="28762"/>
                  </a:cubicBezTo>
                  <a:cubicBezTo>
                    <a:pt x="69028" y="27940"/>
                    <a:pt x="68206" y="27283"/>
                    <a:pt x="67220" y="26625"/>
                  </a:cubicBezTo>
                  <a:cubicBezTo>
                    <a:pt x="65412" y="25146"/>
                    <a:pt x="63276" y="23996"/>
                    <a:pt x="61139" y="22845"/>
                  </a:cubicBezTo>
                  <a:cubicBezTo>
                    <a:pt x="60153" y="22188"/>
                    <a:pt x="59003" y="21530"/>
                    <a:pt x="57852" y="21037"/>
                  </a:cubicBezTo>
                  <a:cubicBezTo>
                    <a:pt x="56702" y="20544"/>
                    <a:pt x="55387" y="20051"/>
                    <a:pt x="54072" y="19558"/>
                  </a:cubicBezTo>
                  <a:cubicBezTo>
                    <a:pt x="51443" y="18572"/>
                    <a:pt x="48813" y="17586"/>
                    <a:pt x="46348" y="16764"/>
                  </a:cubicBezTo>
                  <a:cubicBezTo>
                    <a:pt x="42403" y="15614"/>
                    <a:pt x="37801" y="15285"/>
                    <a:pt x="35172" y="12984"/>
                  </a:cubicBezTo>
                  <a:cubicBezTo>
                    <a:pt x="36651" y="15449"/>
                    <a:pt x="40267" y="15942"/>
                    <a:pt x="43554" y="16929"/>
                  </a:cubicBezTo>
                  <a:cubicBezTo>
                    <a:pt x="47991" y="18408"/>
                    <a:pt x="52757" y="20544"/>
                    <a:pt x="57195" y="22188"/>
                  </a:cubicBezTo>
                  <a:cubicBezTo>
                    <a:pt x="59660" y="23174"/>
                    <a:pt x="61961" y="24982"/>
                    <a:pt x="64262" y="26132"/>
                  </a:cubicBezTo>
                  <a:cubicBezTo>
                    <a:pt x="62454" y="25475"/>
                    <a:pt x="60811" y="24160"/>
                    <a:pt x="58838" y="23338"/>
                  </a:cubicBezTo>
                  <a:cubicBezTo>
                    <a:pt x="55058" y="22188"/>
                    <a:pt x="51607" y="21859"/>
                    <a:pt x="47991" y="20709"/>
                  </a:cubicBezTo>
                  <a:cubicBezTo>
                    <a:pt x="45855" y="19887"/>
                    <a:pt x="43882" y="19065"/>
                    <a:pt x="41746" y="18243"/>
                  </a:cubicBezTo>
                  <a:cubicBezTo>
                    <a:pt x="39609" y="17257"/>
                    <a:pt x="37308" y="16600"/>
                    <a:pt x="35665" y="15614"/>
                  </a:cubicBezTo>
                  <a:cubicBezTo>
                    <a:pt x="35172" y="15285"/>
                    <a:pt x="34679" y="14792"/>
                    <a:pt x="34186" y="14299"/>
                  </a:cubicBezTo>
                  <a:cubicBezTo>
                    <a:pt x="33692" y="13806"/>
                    <a:pt x="32871" y="13477"/>
                    <a:pt x="32542" y="13148"/>
                  </a:cubicBezTo>
                  <a:cubicBezTo>
                    <a:pt x="32213" y="12820"/>
                    <a:pt x="31720" y="11998"/>
                    <a:pt x="31227" y="11505"/>
                  </a:cubicBezTo>
                  <a:cubicBezTo>
                    <a:pt x="30405" y="10026"/>
                    <a:pt x="29912" y="8875"/>
                    <a:pt x="30405" y="7067"/>
                  </a:cubicBezTo>
                  <a:cubicBezTo>
                    <a:pt x="32378" y="9861"/>
                    <a:pt x="36486" y="11669"/>
                    <a:pt x="40924" y="12327"/>
                  </a:cubicBezTo>
                  <a:cubicBezTo>
                    <a:pt x="42403" y="12491"/>
                    <a:pt x="43718" y="12655"/>
                    <a:pt x="44868" y="13148"/>
                  </a:cubicBezTo>
                  <a:cubicBezTo>
                    <a:pt x="45362" y="13313"/>
                    <a:pt x="45855" y="13970"/>
                    <a:pt x="46676" y="13970"/>
                  </a:cubicBezTo>
                  <a:cubicBezTo>
                    <a:pt x="48320" y="13313"/>
                    <a:pt x="46512" y="11341"/>
                    <a:pt x="47005" y="10190"/>
                  </a:cubicBezTo>
                  <a:cubicBezTo>
                    <a:pt x="47991" y="10519"/>
                    <a:pt x="49142" y="10519"/>
                    <a:pt x="49963" y="11176"/>
                  </a:cubicBezTo>
                  <a:cubicBezTo>
                    <a:pt x="50621" y="11505"/>
                    <a:pt x="51114" y="12327"/>
                    <a:pt x="51771" y="12984"/>
                  </a:cubicBezTo>
                  <a:cubicBezTo>
                    <a:pt x="52429" y="13642"/>
                    <a:pt x="53250" y="14135"/>
                    <a:pt x="53908" y="14792"/>
                  </a:cubicBezTo>
                  <a:cubicBezTo>
                    <a:pt x="55223" y="15942"/>
                    <a:pt x="56044" y="17586"/>
                    <a:pt x="57359" y="18572"/>
                  </a:cubicBezTo>
                  <a:cubicBezTo>
                    <a:pt x="58017" y="19065"/>
                    <a:pt x="58838" y="19723"/>
                    <a:pt x="59660" y="20051"/>
                  </a:cubicBezTo>
                  <a:cubicBezTo>
                    <a:pt x="60318" y="20380"/>
                    <a:pt x="61139" y="20709"/>
                    <a:pt x="61961" y="20544"/>
                  </a:cubicBezTo>
                  <a:cubicBezTo>
                    <a:pt x="62290" y="20216"/>
                    <a:pt x="62454" y="19887"/>
                    <a:pt x="62618" y="19230"/>
                  </a:cubicBezTo>
                  <a:cubicBezTo>
                    <a:pt x="62783" y="17750"/>
                    <a:pt x="61797" y="16600"/>
                    <a:pt x="61304" y="15449"/>
                  </a:cubicBezTo>
                  <a:cubicBezTo>
                    <a:pt x="61139" y="14792"/>
                    <a:pt x="60811" y="14135"/>
                    <a:pt x="60646" y="13642"/>
                  </a:cubicBezTo>
                  <a:cubicBezTo>
                    <a:pt x="59660" y="11176"/>
                    <a:pt x="59496" y="8547"/>
                    <a:pt x="61304" y="5917"/>
                  </a:cubicBezTo>
                  <a:cubicBezTo>
                    <a:pt x="61632" y="6081"/>
                    <a:pt x="61797" y="6574"/>
                    <a:pt x="62290" y="6574"/>
                  </a:cubicBezTo>
                  <a:cubicBezTo>
                    <a:pt x="62783" y="6574"/>
                    <a:pt x="62454" y="6246"/>
                    <a:pt x="62947" y="5917"/>
                  </a:cubicBezTo>
                  <a:cubicBezTo>
                    <a:pt x="63112" y="5753"/>
                    <a:pt x="63440" y="5588"/>
                    <a:pt x="63605" y="5424"/>
                  </a:cubicBezTo>
                  <a:cubicBezTo>
                    <a:pt x="64098" y="4766"/>
                    <a:pt x="64262" y="3616"/>
                    <a:pt x="64755" y="2959"/>
                  </a:cubicBezTo>
                  <a:cubicBezTo>
                    <a:pt x="65084" y="2466"/>
                    <a:pt x="66070" y="1644"/>
                    <a:pt x="66892" y="1151"/>
                  </a:cubicBezTo>
                  <a:cubicBezTo>
                    <a:pt x="68042" y="329"/>
                    <a:pt x="69028" y="0"/>
                    <a:pt x="70836" y="165"/>
                  </a:cubicBezTo>
                  <a:cubicBezTo>
                    <a:pt x="70507" y="1479"/>
                    <a:pt x="69193" y="2630"/>
                    <a:pt x="68700" y="4273"/>
                  </a:cubicBezTo>
                  <a:cubicBezTo>
                    <a:pt x="67878" y="6246"/>
                    <a:pt x="68535" y="9533"/>
                    <a:pt x="70343" y="9533"/>
                  </a:cubicBezTo>
                  <a:cubicBezTo>
                    <a:pt x="71165" y="9533"/>
                    <a:pt x="71494" y="8218"/>
                    <a:pt x="72480" y="8218"/>
                  </a:cubicBezTo>
                  <a:cubicBezTo>
                    <a:pt x="72151" y="11012"/>
                    <a:pt x="71000" y="13313"/>
                    <a:pt x="70507" y="15942"/>
                  </a:cubicBezTo>
                  <a:cubicBezTo>
                    <a:pt x="69850" y="19394"/>
                    <a:pt x="71329" y="21859"/>
                    <a:pt x="72480" y="24489"/>
                  </a:cubicBezTo>
                  <a:cubicBezTo>
                    <a:pt x="71987" y="24324"/>
                    <a:pt x="71658" y="24324"/>
                    <a:pt x="71329" y="24160"/>
                  </a:cubicBezTo>
                  <a:cubicBezTo>
                    <a:pt x="71329" y="21695"/>
                    <a:pt x="69686" y="19887"/>
                    <a:pt x="69028" y="17750"/>
                  </a:cubicBezTo>
                  <a:cubicBezTo>
                    <a:pt x="68371" y="15449"/>
                    <a:pt x="68371" y="13148"/>
                    <a:pt x="67713" y="10519"/>
                  </a:cubicBezTo>
                  <a:cubicBezTo>
                    <a:pt x="66070" y="16436"/>
                    <a:pt x="69357" y="19558"/>
                    <a:pt x="70507" y="23831"/>
                  </a:cubicBezTo>
                  <a:cubicBezTo>
                    <a:pt x="70014" y="23667"/>
                    <a:pt x="69521" y="23338"/>
                    <a:pt x="69028" y="23174"/>
                  </a:cubicBezTo>
                  <a:cubicBezTo>
                    <a:pt x="68371" y="20544"/>
                    <a:pt x="67056" y="17915"/>
                    <a:pt x="66234" y="14956"/>
                  </a:cubicBezTo>
                  <a:cubicBezTo>
                    <a:pt x="65906" y="13642"/>
                    <a:pt x="65906" y="11834"/>
                    <a:pt x="66070" y="10190"/>
                  </a:cubicBezTo>
                  <a:cubicBezTo>
                    <a:pt x="66399" y="7067"/>
                    <a:pt x="67056" y="3780"/>
                    <a:pt x="68700" y="1808"/>
                  </a:cubicBezTo>
                  <a:cubicBezTo>
                    <a:pt x="67713" y="2630"/>
                    <a:pt x="66727" y="3452"/>
                    <a:pt x="66234" y="4931"/>
                  </a:cubicBezTo>
                  <a:cubicBezTo>
                    <a:pt x="64755" y="9204"/>
                    <a:pt x="64426" y="13148"/>
                    <a:pt x="65577" y="16271"/>
                  </a:cubicBezTo>
                  <a:cubicBezTo>
                    <a:pt x="66234" y="18243"/>
                    <a:pt x="66727" y="20216"/>
                    <a:pt x="67713" y="21859"/>
                  </a:cubicBezTo>
                  <a:cubicBezTo>
                    <a:pt x="67713" y="22024"/>
                    <a:pt x="68042" y="22188"/>
                    <a:pt x="67878" y="22517"/>
                  </a:cubicBezTo>
                  <a:cubicBezTo>
                    <a:pt x="66892" y="22188"/>
                    <a:pt x="66234" y="20873"/>
                    <a:pt x="65084" y="21037"/>
                  </a:cubicBezTo>
                  <a:cubicBezTo>
                    <a:pt x="65412" y="21859"/>
                    <a:pt x="66070" y="22517"/>
                    <a:pt x="66563" y="23010"/>
                  </a:cubicBezTo>
                  <a:cubicBezTo>
                    <a:pt x="68700" y="24818"/>
                    <a:pt x="71329" y="25804"/>
                    <a:pt x="73959" y="27447"/>
                  </a:cubicBezTo>
                  <a:cubicBezTo>
                    <a:pt x="76095" y="28926"/>
                    <a:pt x="77575" y="31063"/>
                    <a:pt x="79218" y="33200"/>
                  </a:cubicBezTo>
                  <a:cubicBezTo>
                    <a:pt x="80862" y="35336"/>
                    <a:pt x="82176" y="37637"/>
                    <a:pt x="82834" y="39938"/>
                  </a:cubicBezTo>
                  <a:cubicBezTo>
                    <a:pt x="83656" y="42403"/>
                    <a:pt x="84642" y="44869"/>
                    <a:pt x="85299" y="47498"/>
                  </a:cubicBezTo>
                  <a:cubicBezTo>
                    <a:pt x="85957" y="50621"/>
                    <a:pt x="87107" y="54072"/>
                    <a:pt x="85957" y="58017"/>
                  </a:cubicBezTo>
                  <a:cubicBezTo>
                    <a:pt x="84642" y="62290"/>
                    <a:pt x="82505" y="65906"/>
                    <a:pt x="80533" y="69522"/>
                  </a:cubicBezTo>
                  <a:cubicBezTo>
                    <a:pt x="79054" y="72151"/>
                    <a:pt x="77246" y="74616"/>
                    <a:pt x="75274" y="76096"/>
                  </a:cubicBezTo>
                  <a:cubicBezTo>
                    <a:pt x="74452" y="76589"/>
                    <a:pt x="73630" y="76917"/>
                    <a:pt x="72973" y="77575"/>
                  </a:cubicBezTo>
                  <a:cubicBezTo>
                    <a:pt x="79218" y="75767"/>
                    <a:pt x="82341" y="69193"/>
                    <a:pt x="85957" y="62947"/>
                  </a:cubicBezTo>
                  <a:cubicBezTo>
                    <a:pt x="85792" y="64427"/>
                    <a:pt x="85135" y="65413"/>
                    <a:pt x="84806" y="66563"/>
                  </a:cubicBezTo>
                  <a:cubicBezTo>
                    <a:pt x="83820" y="69357"/>
                    <a:pt x="83163" y="71165"/>
                    <a:pt x="81683" y="72809"/>
                  </a:cubicBezTo>
                  <a:cubicBezTo>
                    <a:pt x="79875" y="74945"/>
                    <a:pt x="77739" y="76424"/>
                    <a:pt x="75438" y="77739"/>
                  </a:cubicBezTo>
                  <a:cubicBezTo>
                    <a:pt x="71658" y="80204"/>
                    <a:pt x="66727" y="81191"/>
                    <a:pt x="62454" y="82834"/>
                  </a:cubicBezTo>
                  <a:cubicBezTo>
                    <a:pt x="61797" y="82998"/>
                    <a:pt x="61139" y="83163"/>
                    <a:pt x="60646" y="83656"/>
                  </a:cubicBezTo>
                  <a:cubicBezTo>
                    <a:pt x="61961" y="83985"/>
                    <a:pt x="63440" y="83492"/>
                    <a:pt x="64755" y="83163"/>
                  </a:cubicBezTo>
                  <a:cubicBezTo>
                    <a:pt x="68864" y="82177"/>
                    <a:pt x="72644" y="81026"/>
                    <a:pt x="76095" y="79383"/>
                  </a:cubicBezTo>
                  <a:cubicBezTo>
                    <a:pt x="68700" y="86614"/>
                    <a:pt x="56373" y="85628"/>
                    <a:pt x="45690" y="87600"/>
                  </a:cubicBezTo>
                  <a:cubicBezTo>
                    <a:pt x="45197" y="88422"/>
                    <a:pt x="44047" y="88093"/>
                    <a:pt x="43718" y="88915"/>
                  </a:cubicBezTo>
                  <a:cubicBezTo>
                    <a:pt x="46512" y="90066"/>
                    <a:pt x="49470" y="89244"/>
                    <a:pt x="52593" y="89737"/>
                  </a:cubicBezTo>
                  <a:cubicBezTo>
                    <a:pt x="52264" y="90723"/>
                    <a:pt x="50621" y="90723"/>
                    <a:pt x="49799" y="91380"/>
                  </a:cubicBezTo>
                  <a:cubicBezTo>
                    <a:pt x="49963" y="91709"/>
                    <a:pt x="50456" y="92367"/>
                    <a:pt x="50949" y="92531"/>
                  </a:cubicBezTo>
                  <a:cubicBezTo>
                    <a:pt x="51936" y="92695"/>
                    <a:pt x="53250" y="92531"/>
                    <a:pt x="54730" y="92531"/>
                  </a:cubicBezTo>
                  <a:cubicBezTo>
                    <a:pt x="56702" y="92695"/>
                    <a:pt x="58674" y="92860"/>
                    <a:pt x="60811" y="93517"/>
                  </a:cubicBezTo>
                  <a:cubicBezTo>
                    <a:pt x="62290" y="94010"/>
                    <a:pt x="64426" y="94503"/>
                    <a:pt x="63933" y="95982"/>
                  </a:cubicBezTo>
                  <a:cubicBezTo>
                    <a:pt x="63276" y="95982"/>
                    <a:pt x="63605" y="95161"/>
                    <a:pt x="63112" y="94668"/>
                  </a:cubicBezTo>
                  <a:cubicBezTo>
                    <a:pt x="62454" y="94339"/>
                    <a:pt x="61961" y="94668"/>
                    <a:pt x="61139" y="94339"/>
                  </a:cubicBezTo>
                  <a:cubicBezTo>
                    <a:pt x="59496" y="95161"/>
                    <a:pt x="57524" y="96968"/>
                    <a:pt x="55716" y="97790"/>
                  </a:cubicBezTo>
                  <a:cubicBezTo>
                    <a:pt x="54730" y="98119"/>
                    <a:pt x="52922" y="98283"/>
                    <a:pt x="53086" y="99927"/>
                  </a:cubicBezTo>
                  <a:cubicBezTo>
                    <a:pt x="50949" y="100420"/>
                    <a:pt x="48813" y="100749"/>
                    <a:pt x="46348" y="100584"/>
                  </a:cubicBezTo>
                  <a:cubicBezTo>
                    <a:pt x="46183" y="100913"/>
                    <a:pt x="45690" y="100913"/>
                    <a:pt x="45362" y="101242"/>
                  </a:cubicBezTo>
                  <a:cubicBezTo>
                    <a:pt x="45362" y="101570"/>
                    <a:pt x="45526" y="101570"/>
                    <a:pt x="45197" y="101899"/>
                  </a:cubicBezTo>
                  <a:cubicBezTo>
                    <a:pt x="45855" y="102392"/>
                    <a:pt x="46512" y="103050"/>
                    <a:pt x="46841" y="103707"/>
                  </a:cubicBezTo>
                  <a:cubicBezTo>
                    <a:pt x="43554" y="103543"/>
                    <a:pt x="40760" y="101899"/>
                    <a:pt x="39116" y="100091"/>
                  </a:cubicBezTo>
                  <a:cubicBezTo>
                    <a:pt x="43718" y="100420"/>
                    <a:pt x="48155" y="99598"/>
                    <a:pt x="50949" y="97297"/>
                  </a:cubicBezTo>
                  <a:cubicBezTo>
                    <a:pt x="48155" y="98119"/>
                    <a:pt x="45197" y="99269"/>
                    <a:pt x="41746" y="99269"/>
                  </a:cubicBezTo>
                  <a:cubicBezTo>
                    <a:pt x="40102" y="99269"/>
                    <a:pt x="37801" y="99598"/>
                    <a:pt x="37308" y="98119"/>
                  </a:cubicBezTo>
                  <a:cubicBezTo>
                    <a:pt x="44704" y="99105"/>
                    <a:pt x="49963" y="96311"/>
                    <a:pt x="56044" y="95325"/>
                  </a:cubicBezTo>
                  <a:cubicBezTo>
                    <a:pt x="56373" y="95161"/>
                    <a:pt x="57031" y="95325"/>
                    <a:pt x="57195" y="94832"/>
                  </a:cubicBezTo>
                  <a:cubicBezTo>
                    <a:pt x="54072" y="94339"/>
                    <a:pt x="51936" y="95161"/>
                    <a:pt x="49470" y="95818"/>
                  </a:cubicBezTo>
                  <a:cubicBezTo>
                    <a:pt x="45855" y="96640"/>
                    <a:pt x="41910" y="97462"/>
                    <a:pt x="37801" y="97133"/>
                  </a:cubicBezTo>
                  <a:cubicBezTo>
                    <a:pt x="37144" y="96968"/>
                    <a:pt x="35829" y="97297"/>
                    <a:pt x="35500" y="96311"/>
                  </a:cubicBezTo>
                  <a:cubicBezTo>
                    <a:pt x="36322" y="96311"/>
                    <a:pt x="37308" y="96475"/>
                    <a:pt x="38294" y="96475"/>
                  </a:cubicBezTo>
                  <a:cubicBezTo>
                    <a:pt x="39116" y="96475"/>
                    <a:pt x="40102" y="96475"/>
                    <a:pt x="40595" y="95818"/>
                  </a:cubicBezTo>
                  <a:cubicBezTo>
                    <a:pt x="38623" y="95654"/>
                    <a:pt x="36651" y="95654"/>
                    <a:pt x="34843" y="95818"/>
                  </a:cubicBezTo>
                  <a:cubicBezTo>
                    <a:pt x="34514" y="95489"/>
                    <a:pt x="34021" y="95161"/>
                    <a:pt x="33528" y="94996"/>
                  </a:cubicBezTo>
                  <a:cubicBezTo>
                    <a:pt x="33528" y="93517"/>
                    <a:pt x="35500" y="91052"/>
                    <a:pt x="34186" y="90394"/>
                  </a:cubicBezTo>
                  <a:cubicBezTo>
                    <a:pt x="33528" y="90066"/>
                    <a:pt x="32871" y="90559"/>
                    <a:pt x="32049" y="90394"/>
                  </a:cubicBezTo>
                  <a:cubicBezTo>
                    <a:pt x="33364" y="88915"/>
                    <a:pt x="34514" y="86614"/>
                    <a:pt x="34514" y="83985"/>
                  </a:cubicBezTo>
                  <a:cubicBezTo>
                    <a:pt x="36158" y="83656"/>
                    <a:pt x="37637" y="82834"/>
                    <a:pt x="39280" y="82505"/>
                  </a:cubicBezTo>
                  <a:cubicBezTo>
                    <a:pt x="40924" y="82012"/>
                    <a:pt x="42732" y="81848"/>
                    <a:pt x="44047" y="80862"/>
                  </a:cubicBezTo>
                  <a:cubicBezTo>
                    <a:pt x="42403" y="80204"/>
                    <a:pt x="40595" y="81026"/>
                    <a:pt x="39116" y="81355"/>
                  </a:cubicBezTo>
                  <a:cubicBezTo>
                    <a:pt x="37966" y="81684"/>
                    <a:pt x="36651" y="81848"/>
                    <a:pt x="35665" y="82341"/>
                  </a:cubicBezTo>
                  <a:cubicBezTo>
                    <a:pt x="35336" y="82505"/>
                    <a:pt x="35172" y="82834"/>
                    <a:pt x="34843" y="82670"/>
                  </a:cubicBezTo>
                  <a:cubicBezTo>
                    <a:pt x="34843" y="82012"/>
                    <a:pt x="35172" y="81355"/>
                    <a:pt x="35007" y="80862"/>
                  </a:cubicBezTo>
                  <a:cubicBezTo>
                    <a:pt x="34679" y="80698"/>
                    <a:pt x="34350" y="80040"/>
                    <a:pt x="34021" y="80040"/>
                  </a:cubicBezTo>
                  <a:cubicBezTo>
                    <a:pt x="33692" y="80040"/>
                    <a:pt x="33364" y="80369"/>
                    <a:pt x="33035" y="80369"/>
                  </a:cubicBezTo>
                  <a:cubicBezTo>
                    <a:pt x="32542" y="80533"/>
                    <a:pt x="32049" y="80533"/>
                    <a:pt x="31556" y="80698"/>
                  </a:cubicBezTo>
                  <a:cubicBezTo>
                    <a:pt x="31063" y="81026"/>
                    <a:pt x="30734" y="81355"/>
                    <a:pt x="30241" y="81684"/>
                  </a:cubicBezTo>
                  <a:cubicBezTo>
                    <a:pt x="28433" y="82834"/>
                    <a:pt x="26132" y="84313"/>
                    <a:pt x="25311" y="86614"/>
                  </a:cubicBezTo>
                  <a:cubicBezTo>
                    <a:pt x="24653" y="86121"/>
                    <a:pt x="24653" y="84971"/>
                    <a:pt x="23667" y="84642"/>
                  </a:cubicBezTo>
                  <a:cubicBezTo>
                    <a:pt x="23010" y="84478"/>
                    <a:pt x="22188" y="85135"/>
                    <a:pt x="21530" y="85628"/>
                  </a:cubicBezTo>
                  <a:cubicBezTo>
                    <a:pt x="20216" y="86779"/>
                    <a:pt x="19065" y="87765"/>
                    <a:pt x="18079" y="89080"/>
                  </a:cubicBezTo>
                  <a:cubicBezTo>
                    <a:pt x="17586" y="89737"/>
                    <a:pt x="17422" y="90723"/>
                    <a:pt x="16764" y="91380"/>
                  </a:cubicBezTo>
                  <a:cubicBezTo>
                    <a:pt x="16600" y="91709"/>
                    <a:pt x="15942" y="91874"/>
                    <a:pt x="15614" y="92202"/>
                  </a:cubicBezTo>
                  <a:cubicBezTo>
                    <a:pt x="14792" y="92860"/>
                    <a:pt x="14135" y="93681"/>
                    <a:pt x="13477" y="94174"/>
                  </a:cubicBezTo>
                  <a:cubicBezTo>
                    <a:pt x="13477" y="93681"/>
                    <a:pt x="12820" y="93517"/>
                    <a:pt x="12820" y="93024"/>
                  </a:cubicBezTo>
                  <a:cubicBezTo>
                    <a:pt x="10519" y="93846"/>
                    <a:pt x="9204" y="96147"/>
                    <a:pt x="8054" y="98612"/>
                  </a:cubicBezTo>
                  <a:cubicBezTo>
                    <a:pt x="7560" y="97955"/>
                    <a:pt x="6739" y="96968"/>
                    <a:pt x="6246" y="96147"/>
                  </a:cubicBezTo>
                  <a:cubicBezTo>
                    <a:pt x="6246" y="95654"/>
                    <a:pt x="7067" y="94996"/>
                    <a:pt x="6903" y="94339"/>
                  </a:cubicBezTo>
                  <a:cubicBezTo>
                    <a:pt x="6574" y="94832"/>
                    <a:pt x="6081" y="95161"/>
                    <a:pt x="5753" y="95818"/>
                  </a:cubicBezTo>
                  <a:cubicBezTo>
                    <a:pt x="5095" y="95982"/>
                    <a:pt x="4766" y="95654"/>
                    <a:pt x="4602" y="95489"/>
                  </a:cubicBezTo>
                  <a:cubicBezTo>
                    <a:pt x="4602" y="95982"/>
                    <a:pt x="3945" y="95982"/>
                    <a:pt x="3616" y="96147"/>
                  </a:cubicBezTo>
                  <a:cubicBezTo>
                    <a:pt x="2959" y="96804"/>
                    <a:pt x="2301" y="98776"/>
                    <a:pt x="1808" y="100420"/>
                  </a:cubicBezTo>
                  <a:cubicBezTo>
                    <a:pt x="1151" y="102721"/>
                    <a:pt x="1151" y="104857"/>
                    <a:pt x="986" y="106337"/>
                  </a:cubicBezTo>
                  <a:cubicBezTo>
                    <a:pt x="822" y="105350"/>
                    <a:pt x="0" y="104857"/>
                    <a:pt x="0" y="104036"/>
                  </a:cubicBezTo>
                  <a:cubicBezTo>
                    <a:pt x="0" y="103214"/>
                    <a:pt x="658" y="101899"/>
                    <a:pt x="822" y="101077"/>
                  </a:cubicBezTo>
                  <a:cubicBezTo>
                    <a:pt x="1151" y="99927"/>
                    <a:pt x="1479" y="98941"/>
                    <a:pt x="1808" y="98119"/>
                  </a:cubicBezTo>
                  <a:cubicBezTo>
                    <a:pt x="2466" y="96147"/>
                    <a:pt x="3452" y="94339"/>
                    <a:pt x="4109" y="92695"/>
                  </a:cubicBezTo>
                  <a:cubicBezTo>
                    <a:pt x="4438" y="91380"/>
                    <a:pt x="5260" y="89901"/>
                    <a:pt x="5917" y="88751"/>
                  </a:cubicBezTo>
                  <a:cubicBezTo>
                    <a:pt x="6574" y="87436"/>
                    <a:pt x="7232" y="86286"/>
                    <a:pt x="7889" y="85299"/>
                  </a:cubicBezTo>
                  <a:cubicBezTo>
                    <a:pt x="11012" y="81026"/>
                    <a:pt x="13970" y="78561"/>
                    <a:pt x="17750" y="75274"/>
                  </a:cubicBezTo>
                  <a:cubicBezTo>
                    <a:pt x="19229" y="73959"/>
                    <a:pt x="21530" y="72151"/>
                    <a:pt x="22188" y="69686"/>
                  </a:cubicBezTo>
                  <a:cubicBezTo>
                    <a:pt x="22681" y="67549"/>
                    <a:pt x="21695" y="65413"/>
                    <a:pt x="22023" y="63276"/>
                  </a:cubicBezTo>
                  <a:cubicBezTo>
                    <a:pt x="22188" y="62290"/>
                    <a:pt x="22517" y="61304"/>
                    <a:pt x="22681" y="60482"/>
                  </a:cubicBezTo>
                  <a:cubicBezTo>
                    <a:pt x="22845" y="59332"/>
                    <a:pt x="22517" y="58510"/>
                    <a:pt x="22845" y="57195"/>
                  </a:cubicBezTo>
                  <a:cubicBezTo>
                    <a:pt x="23174" y="57359"/>
                    <a:pt x="23174" y="58181"/>
                    <a:pt x="23831" y="58181"/>
                  </a:cubicBezTo>
                  <a:cubicBezTo>
                    <a:pt x="25146" y="58510"/>
                    <a:pt x="25475" y="55880"/>
                    <a:pt x="26297" y="54894"/>
                  </a:cubicBezTo>
                  <a:cubicBezTo>
                    <a:pt x="27611" y="52922"/>
                    <a:pt x="29912" y="51936"/>
                    <a:pt x="31720" y="51278"/>
                  </a:cubicBezTo>
                  <a:cubicBezTo>
                    <a:pt x="31392" y="51607"/>
                    <a:pt x="31227" y="51771"/>
                    <a:pt x="31063" y="52100"/>
                  </a:cubicBezTo>
                  <a:cubicBezTo>
                    <a:pt x="28598" y="53744"/>
                    <a:pt x="27118" y="56702"/>
                    <a:pt x="26297" y="60318"/>
                  </a:cubicBezTo>
                  <a:cubicBezTo>
                    <a:pt x="25639" y="62783"/>
                    <a:pt x="25639" y="65577"/>
                    <a:pt x="25146" y="68207"/>
                  </a:cubicBezTo>
                  <a:cubicBezTo>
                    <a:pt x="24817" y="70508"/>
                    <a:pt x="23831" y="72480"/>
                    <a:pt x="23338" y="74452"/>
                  </a:cubicBezTo>
                  <a:cubicBezTo>
                    <a:pt x="27611" y="70179"/>
                    <a:pt x="26297" y="60318"/>
                    <a:pt x="29912" y="55387"/>
                  </a:cubicBezTo>
                  <a:cubicBezTo>
                    <a:pt x="29091" y="58510"/>
                    <a:pt x="29419" y="61633"/>
                    <a:pt x="29091" y="64427"/>
                  </a:cubicBezTo>
                  <a:cubicBezTo>
                    <a:pt x="29091" y="64920"/>
                    <a:pt x="28762" y="65413"/>
                    <a:pt x="29255" y="65741"/>
                  </a:cubicBezTo>
                  <a:cubicBezTo>
                    <a:pt x="29748" y="65413"/>
                    <a:pt x="29912" y="64591"/>
                    <a:pt x="29912" y="64098"/>
                  </a:cubicBezTo>
                  <a:cubicBezTo>
                    <a:pt x="30405" y="60975"/>
                    <a:pt x="29748" y="56702"/>
                    <a:pt x="31556" y="53579"/>
                  </a:cubicBezTo>
                  <a:cubicBezTo>
                    <a:pt x="31392" y="54237"/>
                    <a:pt x="31556" y="54730"/>
                    <a:pt x="31227" y="55387"/>
                  </a:cubicBezTo>
                  <a:cubicBezTo>
                    <a:pt x="31556" y="56702"/>
                    <a:pt x="31720" y="57852"/>
                    <a:pt x="31885" y="59003"/>
                  </a:cubicBezTo>
                  <a:cubicBezTo>
                    <a:pt x="32213" y="60153"/>
                    <a:pt x="32378" y="61468"/>
                    <a:pt x="32213" y="62783"/>
                  </a:cubicBezTo>
                  <a:cubicBezTo>
                    <a:pt x="32049" y="63605"/>
                    <a:pt x="31885" y="64098"/>
                    <a:pt x="32049" y="64755"/>
                  </a:cubicBezTo>
                  <a:cubicBezTo>
                    <a:pt x="33528" y="64755"/>
                    <a:pt x="33857" y="62947"/>
                    <a:pt x="34679" y="61797"/>
                  </a:cubicBezTo>
                  <a:cubicBezTo>
                    <a:pt x="35336" y="60811"/>
                    <a:pt x="35993" y="60153"/>
                    <a:pt x="36651" y="59496"/>
                  </a:cubicBezTo>
                  <a:cubicBezTo>
                    <a:pt x="36815" y="61304"/>
                    <a:pt x="35665" y="62126"/>
                    <a:pt x="34679" y="63440"/>
                  </a:cubicBezTo>
                  <a:cubicBezTo>
                    <a:pt x="32871" y="65906"/>
                    <a:pt x="31556" y="68864"/>
                    <a:pt x="30405" y="72151"/>
                  </a:cubicBezTo>
                  <a:cubicBezTo>
                    <a:pt x="29091" y="75438"/>
                    <a:pt x="27940" y="78725"/>
                    <a:pt x="26297" y="81191"/>
                  </a:cubicBezTo>
                  <a:cubicBezTo>
                    <a:pt x="25804" y="82012"/>
                    <a:pt x="24817" y="82670"/>
                    <a:pt x="24817" y="83820"/>
                  </a:cubicBezTo>
                  <a:cubicBezTo>
                    <a:pt x="29748" y="79547"/>
                    <a:pt x="31227" y="69850"/>
                    <a:pt x="35336" y="64262"/>
                  </a:cubicBezTo>
                  <a:cubicBezTo>
                    <a:pt x="35007" y="65248"/>
                    <a:pt x="34514" y="65906"/>
                    <a:pt x="34021" y="66728"/>
                  </a:cubicBezTo>
                  <a:cubicBezTo>
                    <a:pt x="34350" y="67549"/>
                    <a:pt x="34843" y="68042"/>
                    <a:pt x="35829" y="68371"/>
                  </a:cubicBezTo>
                  <a:cubicBezTo>
                    <a:pt x="38294" y="69028"/>
                    <a:pt x="40102" y="67714"/>
                    <a:pt x="41581" y="66234"/>
                  </a:cubicBezTo>
                  <a:cubicBezTo>
                    <a:pt x="43225" y="64591"/>
                    <a:pt x="44375" y="62619"/>
                    <a:pt x="45362" y="60646"/>
                  </a:cubicBezTo>
                  <a:cubicBezTo>
                    <a:pt x="45855" y="61468"/>
                    <a:pt x="45526" y="63112"/>
                    <a:pt x="46676" y="63440"/>
                  </a:cubicBezTo>
                  <a:cubicBezTo>
                    <a:pt x="47498" y="63605"/>
                    <a:pt x="47662" y="62947"/>
                    <a:pt x="48155" y="62290"/>
                  </a:cubicBezTo>
                  <a:cubicBezTo>
                    <a:pt x="48813" y="61633"/>
                    <a:pt x="49963" y="60811"/>
                    <a:pt x="50456" y="60646"/>
                  </a:cubicBezTo>
                  <a:cubicBezTo>
                    <a:pt x="46512" y="64755"/>
                    <a:pt x="41910" y="68371"/>
                    <a:pt x="38787" y="73795"/>
                  </a:cubicBezTo>
                  <a:cubicBezTo>
                    <a:pt x="37966" y="75110"/>
                    <a:pt x="37144" y="76753"/>
                    <a:pt x="36322" y="77904"/>
                  </a:cubicBezTo>
                  <a:cubicBezTo>
                    <a:pt x="35993" y="78397"/>
                    <a:pt x="35665" y="78725"/>
                    <a:pt x="35500" y="79054"/>
                  </a:cubicBezTo>
                  <a:cubicBezTo>
                    <a:pt x="36158" y="79547"/>
                    <a:pt x="36486" y="78725"/>
                    <a:pt x="36815" y="78397"/>
                  </a:cubicBezTo>
                  <a:cubicBezTo>
                    <a:pt x="37801" y="76917"/>
                    <a:pt x="38787" y="75274"/>
                    <a:pt x="39609" y="73795"/>
                  </a:cubicBezTo>
                  <a:cubicBezTo>
                    <a:pt x="42239" y="69686"/>
                    <a:pt x="45526" y="67056"/>
                    <a:pt x="48649" y="63934"/>
                  </a:cubicBezTo>
                  <a:cubicBezTo>
                    <a:pt x="49799" y="62783"/>
                    <a:pt x="50949" y="61468"/>
                    <a:pt x="52264" y="60482"/>
                  </a:cubicBezTo>
                  <a:cubicBezTo>
                    <a:pt x="52593" y="60318"/>
                    <a:pt x="53086" y="59660"/>
                    <a:pt x="53579" y="59825"/>
                  </a:cubicBezTo>
                  <a:cubicBezTo>
                    <a:pt x="52922" y="61140"/>
                    <a:pt x="51114" y="62454"/>
                    <a:pt x="50292" y="63276"/>
                  </a:cubicBezTo>
                  <a:cubicBezTo>
                    <a:pt x="49963" y="63769"/>
                    <a:pt x="49470" y="64427"/>
                    <a:pt x="50128" y="64755"/>
                  </a:cubicBezTo>
                  <a:cubicBezTo>
                    <a:pt x="44540" y="66892"/>
                    <a:pt x="42239" y="74616"/>
                    <a:pt x="38459" y="79711"/>
                  </a:cubicBezTo>
                  <a:cubicBezTo>
                    <a:pt x="37966" y="80369"/>
                    <a:pt x="37308" y="81026"/>
                    <a:pt x="36815" y="81848"/>
                  </a:cubicBezTo>
                  <a:cubicBezTo>
                    <a:pt x="38787" y="80862"/>
                    <a:pt x="39938" y="78561"/>
                    <a:pt x="41253" y="76753"/>
                  </a:cubicBezTo>
                  <a:cubicBezTo>
                    <a:pt x="42568" y="74781"/>
                    <a:pt x="43882" y="72644"/>
                    <a:pt x="45197" y="70836"/>
                  </a:cubicBezTo>
                  <a:cubicBezTo>
                    <a:pt x="45033" y="71001"/>
                    <a:pt x="45033" y="71329"/>
                    <a:pt x="45033" y="71658"/>
                  </a:cubicBezTo>
                  <a:cubicBezTo>
                    <a:pt x="45197" y="72973"/>
                    <a:pt x="46841" y="74781"/>
                    <a:pt x="48649" y="75438"/>
                  </a:cubicBezTo>
                  <a:cubicBezTo>
                    <a:pt x="49799" y="75767"/>
                    <a:pt x="50949" y="75767"/>
                    <a:pt x="51936" y="76096"/>
                  </a:cubicBezTo>
                  <a:cubicBezTo>
                    <a:pt x="53908" y="75767"/>
                    <a:pt x="56866" y="76260"/>
                    <a:pt x="58181" y="75274"/>
                  </a:cubicBezTo>
                  <a:cubicBezTo>
                    <a:pt x="57852" y="75110"/>
                    <a:pt x="57688" y="75274"/>
                    <a:pt x="57195" y="75110"/>
                  </a:cubicBezTo>
                  <a:cubicBezTo>
                    <a:pt x="56866" y="74452"/>
                    <a:pt x="56866" y="73630"/>
                    <a:pt x="56702" y="72809"/>
                  </a:cubicBezTo>
                  <a:cubicBezTo>
                    <a:pt x="57031" y="72809"/>
                    <a:pt x="57359" y="72809"/>
                    <a:pt x="57688" y="72809"/>
                  </a:cubicBezTo>
                  <a:cubicBezTo>
                    <a:pt x="57688" y="73466"/>
                    <a:pt x="57524" y="74616"/>
                    <a:pt x="58510" y="74616"/>
                  </a:cubicBezTo>
                  <a:cubicBezTo>
                    <a:pt x="58510" y="74123"/>
                    <a:pt x="58181" y="73302"/>
                    <a:pt x="58181" y="72644"/>
                  </a:cubicBezTo>
                  <a:cubicBezTo>
                    <a:pt x="58510" y="72644"/>
                    <a:pt x="58674" y="72316"/>
                    <a:pt x="59167" y="72480"/>
                  </a:cubicBezTo>
                  <a:cubicBezTo>
                    <a:pt x="59331" y="73137"/>
                    <a:pt x="59167" y="74616"/>
                    <a:pt x="60318" y="74288"/>
                  </a:cubicBezTo>
                  <a:cubicBezTo>
                    <a:pt x="59989" y="73630"/>
                    <a:pt x="59825" y="72973"/>
                    <a:pt x="59660" y="72316"/>
                  </a:cubicBezTo>
                  <a:cubicBezTo>
                    <a:pt x="60153" y="71987"/>
                    <a:pt x="60646" y="71822"/>
                    <a:pt x="61139" y="71822"/>
                  </a:cubicBezTo>
                  <a:cubicBezTo>
                    <a:pt x="61139" y="72316"/>
                    <a:pt x="61304" y="72973"/>
                    <a:pt x="61304" y="73466"/>
                  </a:cubicBezTo>
                  <a:cubicBezTo>
                    <a:pt x="61304" y="73795"/>
                    <a:pt x="60482" y="73630"/>
                    <a:pt x="60482" y="74288"/>
                  </a:cubicBezTo>
                  <a:cubicBezTo>
                    <a:pt x="61632" y="74452"/>
                    <a:pt x="62125" y="73795"/>
                    <a:pt x="62947" y="73466"/>
                  </a:cubicBezTo>
                  <a:cubicBezTo>
                    <a:pt x="63276" y="73302"/>
                    <a:pt x="63769" y="73302"/>
                    <a:pt x="64262" y="73137"/>
                  </a:cubicBezTo>
                  <a:cubicBezTo>
                    <a:pt x="66234" y="72316"/>
                    <a:pt x="67385" y="71329"/>
                    <a:pt x="68864" y="69850"/>
                  </a:cubicBezTo>
                  <a:cubicBezTo>
                    <a:pt x="70836" y="67878"/>
                    <a:pt x="72480" y="65577"/>
                    <a:pt x="73959" y="62947"/>
                  </a:cubicBezTo>
                  <a:cubicBezTo>
                    <a:pt x="74288" y="62454"/>
                    <a:pt x="74616" y="61633"/>
                    <a:pt x="75109" y="61468"/>
                  </a:cubicBezTo>
                  <a:cubicBezTo>
                    <a:pt x="75602" y="62126"/>
                    <a:pt x="74945" y="63934"/>
                    <a:pt x="74288" y="64755"/>
                  </a:cubicBezTo>
                  <a:cubicBezTo>
                    <a:pt x="73959" y="65413"/>
                    <a:pt x="73301" y="65741"/>
                    <a:pt x="72973" y="66399"/>
                  </a:cubicBezTo>
                  <a:cubicBezTo>
                    <a:pt x="73794" y="67714"/>
                    <a:pt x="75274" y="66070"/>
                    <a:pt x="75931" y="65577"/>
                  </a:cubicBezTo>
                  <a:cubicBezTo>
                    <a:pt x="78396" y="63605"/>
                    <a:pt x="80533" y="61304"/>
                    <a:pt x="81519" y="57852"/>
                  </a:cubicBezTo>
                  <a:cubicBezTo>
                    <a:pt x="82505" y="54730"/>
                    <a:pt x="82341" y="52922"/>
                    <a:pt x="82012" y="50457"/>
                  </a:cubicBezTo>
                  <a:cubicBezTo>
                    <a:pt x="81848" y="47663"/>
                    <a:pt x="81848" y="45197"/>
                    <a:pt x="80862" y="42896"/>
                  </a:cubicBezTo>
                  <a:cubicBezTo>
                    <a:pt x="80369" y="41746"/>
                    <a:pt x="79547" y="40760"/>
                    <a:pt x="78561" y="39774"/>
                  </a:cubicBezTo>
                  <a:cubicBezTo>
                    <a:pt x="77575" y="38623"/>
                    <a:pt x="76588" y="37473"/>
                    <a:pt x="75767" y="36815"/>
                  </a:cubicBezTo>
                  <a:cubicBezTo>
                    <a:pt x="73794" y="35500"/>
                    <a:pt x="70836" y="34843"/>
                    <a:pt x="68042" y="34021"/>
                  </a:cubicBezTo>
                  <a:cubicBezTo>
                    <a:pt x="67549" y="33857"/>
                    <a:pt x="67056" y="33693"/>
                    <a:pt x="66563" y="33528"/>
                  </a:cubicBezTo>
                  <a:cubicBezTo>
                    <a:pt x="63769" y="33035"/>
                    <a:pt x="61304" y="35007"/>
                    <a:pt x="59825" y="36651"/>
                  </a:cubicBezTo>
                  <a:cubicBezTo>
                    <a:pt x="59003" y="37473"/>
                    <a:pt x="58345" y="38623"/>
                    <a:pt x="57195" y="39445"/>
                  </a:cubicBezTo>
                  <a:cubicBezTo>
                    <a:pt x="57524" y="38294"/>
                    <a:pt x="56537" y="37801"/>
                    <a:pt x="55551" y="37966"/>
                  </a:cubicBezTo>
                  <a:cubicBezTo>
                    <a:pt x="55387" y="38130"/>
                    <a:pt x="55058" y="38623"/>
                    <a:pt x="55058" y="38952"/>
                  </a:cubicBezTo>
                  <a:cubicBezTo>
                    <a:pt x="52757" y="40431"/>
                    <a:pt x="49635" y="40431"/>
                    <a:pt x="46348" y="40267"/>
                  </a:cubicBezTo>
                  <a:cubicBezTo>
                    <a:pt x="47334" y="38623"/>
                    <a:pt x="45197" y="38623"/>
                    <a:pt x="44047" y="38294"/>
                  </a:cubicBezTo>
                  <a:cubicBezTo>
                    <a:pt x="41581" y="37637"/>
                    <a:pt x="39609" y="35172"/>
                    <a:pt x="38459" y="33857"/>
                  </a:cubicBezTo>
                  <a:cubicBezTo>
                    <a:pt x="40431" y="34186"/>
                    <a:pt x="41910" y="33693"/>
                    <a:pt x="43389" y="32871"/>
                  </a:cubicBezTo>
                  <a:cubicBezTo>
                    <a:pt x="44375" y="32542"/>
                    <a:pt x="46183" y="31556"/>
                    <a:pt x="46183" y="30734"/>
                  </a:cubicBezTo>
                  <a:cubicBezTo>
                    <a:pt x="46348" y="30077"/>
                    <a:pt x="45362" y="29584"/>
                    <a:pt x="45033" y="28926"/>
                  </a:cubicBezTo>
                  <a:cubicBezTo>
                    <a:pt x="46019" y="29091"/>
                    <a:pt x="47005" y="28433"/>
                    <a:pt x="48320" y="28433"/>
                  </a:cubicBezTo>
                  <a:cubicBezTo>
                    <a:pt x="49470" y="28433"/>
                    <a:pt x="50456" y="28762"/>
                    <a:pt x="51443" y="28598"/>
                  </a:cubicBezTo>
                  <a:cubicBezTo>
                    <a:pt x="52757" y="28433"/>
                    <a:pt x="53908" y="28269"/>
                    <a:pt x="54565" y="27118"/>
                  </a:cubicBezTo>
                  <a:cubicBezTo>
                    <a:pt x="54401" y="27776"/>
                    <a:pt x="54565" y="28433"/>
                    <a:pt x="54565" y="29091"/>
                  </a:cubicBezTo>
                  <a:cubicBezTo>
                    <a:pt x="54730" y="29748"/>
                    <a:pt x="54565" y="30570"/>
                    <a:pt x="55223" y="31063"/>
                  </a:cubicBezTo>
                  <a:cubicBezTo>
                    <a:pt x="55223" y="29584"/>
                    <a:pt x="55223" y="27612"/>
                    <a:pt x="54894" y="26297"/>
                  </a:cubicBezTo>
                  <a:cubicBezTo>
                    <a:pt x="54730" y="25968"/>
                    <a:pt x="54565" y="26132"/>
                    <a:pt x="54401" y="26132"/>
                  </a:cubicBezTo>
                  <a:cubicBezTo>
                    <a:pt x="54401" y="25639"/>
                    <a:pt x="54072" y="25311"/>
                    <a:pt x="53908" y="25146"/>
                  </a:cubicBezTo>
                  <a:cubicBezTo>
                    <a:pt x="53908" y="24489"/>
                    <a:pt x="53086" y="23831"/>
                    <a:pt x="53250" y="23667"/>
                  </a:cubicBezTo>
                  <a:cubicBezTo>
                    <a:pt x="55551" y="24160"/>
                    <a:pt x="58510" y="24818"/>
                    <a:pt x="60482" y="25639"/>
                  </a:cubicBezTo>
                  <a:cubicBezTo>
                    <a:pt x="60646" y="25804"/>
                    <a:pt x="60153" y="25804"/>
                    <a:pt x="60153" y="26132"/>
                  </a:cubicBezTo>
                  <a:cubicBezTo>
                    <a:pt x="60482" y="26625"/>
                    <a:pt x="60482" y="27612"/>
                    <a:pt x="60482" y="28598"/>
                  </a:cubicBezTo>
                  <a:cubicBezTo>
                    <a:pt x="60646" y="29255"/>
                    <a:pt x="61139" y="30570"/>
                    <a:pt x="59989" y="30570"/>
                  </a:cubicBezTo>
                  <a:cubicBezTo>
                    <a:pt x="60153" y="29748"/>
                    <a:pt x="60153" y="28762"/>
                    <a:pt x="59989" y="27776"/>
                  </a:cubicBezTo>
                  <a:cubicBezTo>
                    <a:pt x="59989" y="26954"/>
                    <a:pt x="60153" y="25804"/>
                    <a:pt x="59003" y="25804"/>
                  </a:cubicBezTo>
                  <a:cubicBezTo>
                    <a:pt x="59167" y="27283"/>
                    <a:pt x="59496" y="29091"/>
                    <a:pt x="59660" y="30899"/>
                  </a:cubicBezTo>
                  <a:cubicBezTo>
                    <a:pt x="55716" y="32049"/>
                    <a:pt x="52757" y="35172"/>
                    <a:pt x="48484" y="35500"/>
                  </a:cubicBezTo>
                  <a:cubicBezTo>
                    <a:pt x="47334" y="35665"/>
                    <a:pt x="46183" y="35336"/>
                    <a:pt x="45197" y="35336"/>
                  </a:cubicBezTo>
                  <a:cubicBezTo>
                    <a:pt x="45033" y="35336"/>
                    <a:pt x="44540" y="35172"/>
                    <a:pt x="44211" y="35500"/>
                  </a:cubicBezTo>
                  <a:cubicBezTo>
                    <a:pt x="46676" y="36815"/>
                    <a:pt x="49635" y="36487"/>
                    <a:pt x="51607" y="35829"/>
                  </a:cubicBezTo>
                  <a:cubicBezTo>
                    <a:pt x="54894" y="34843"/>
                    <a:pt x="57359" y="33364"/>
                    <a:pt x="60318" y="32213"/>
                  </a:cubicBezTo>
                  <a:cubicBezTo>
                    <a:pt x="60975" y="31885"/>
                    <a:pt x="61632" y="31556"/>
                    <a:pt x="62125" y="31556"/>
                  </a:cubicBezTo>
                  <a:cubicBezTo>
                    <a:pt x="63112" y="31227"/>
                    <a:pt x="64426" y="31392"/>
                    <a:pt x="65577" y="31556"/>
                  </a:cubicBezTo>
                  <a:cubicBezTo>
                    <a:pt x="66727" y="31885"/>
                    <a:pt x="68042" y="32213"/>
                    <a:pt x="68700" y="31392"/>
                  </a:cubicBezTo>
                  <a:cubicBezTo>
                    <a:pt x="67878" y="30570"/>
                    <a:pt x="65412" y="29912"/>
                    <a:pt x="63769" y="29748"/>
                  </a:cubicBezTo>
                  <a:cubicBezTo>
                    <a:pt x="63933" y="28762"/>
                    <a:pt x="63605" y="27776"/>
                    <a:pt x="63769" y="26954"/>
                  </a:cubicBezTo>
                  <a:cubicBezTo>
                    <a:pt x="65084" y="27283"/>
                    <a:pt x="63933" y="29419"/>
                    <a:pt x="65084" y="29912"/>
                  </a:cubicBezTo>
                  <a:cubicBezTo>
                    <a:pt x="65412" y="28926"/>
                    <a:pt x="65084" y="28269"/>
                    <a:pt x="65084" y="27447"/>
                  </a:cubicBezTo>
                  <a:cubicBezTo>
                    <a:pt x="65577" y="27612"/>
                    <a:pt x="66070" y="27940"/>
                    <a:pt x="66399" y="27940"/>
                  </a:cubicBezTo>
                  <a:cubicBezTo>
                    <a:pt x="65906" y="27612"/>
                    <a:pt x="65412" y="27118"/>
                    <a:pt x="65412" y="26790"/>
                  </a:cubicBezTo>
                  <a:close/>
                  <a:moveTo>
                    <a:pt x="22352" y="73137"/>
                  </a:moveTo>
                  <a:cubicBezTo>
                    <a:pt x="19887" y="77246"/>
                    <a:pt x="17257" y="81355"/>
                    <a:pt x="13970" y="84313"/>
                  </a:cubicBezTo>
                  <a:cubicBezTo>
                    <a:pt x="10683" y="86943"/>
                    <a:pt x="7232" y="89901"/>
                    <a:pt x="5260" y="94174"/>
                  </a:cubicBezTo>
                  <a:cubicBezTo>
                    <a:pt x="5260" y="94174"/>
                    <a:pt x="5424" y="94339"/>
                    <a:pt x="5424" y="94339"/>
                  </a:cubicBezTo>
                  <a:cubicBezTo>
                    <a:pt x="5424" y="94339"/>
                    <a:pt x="5424" y="94339"/>
                    <a:pt x="5588" y="94339"/>
                  </a:cubicBezTo>
                  <a:cubicBezTo>
                    <a:pt x="6246" y="93517"/>
                    <a:pt x="6739" y="92695"/>
                    <a:pt x="7232" y="91874"/>
                  </a:cubicBezTo>
                  <a:cubicBezTo>
                    <a:pt x="8875" y="89573"/>
                    <a:pt x="11012" y="87600"/>
                    <a:pt x="13148" y="85957"/>
                  </a:cubicBezTo>
                  <a:cubicBezTo>
                    <a:pt x="15942" y="83656"/>
                    <a:pt x="18901" y="81026"/>
                    <a:pt x="20709" y="77575"/>
                  </a:cubicBezTo>
                  <a:cubicBezTo>
                    <a:pt x="21366" y="76260"/>
                    <a:pt x="22188" y="74616"/>
                    <a:pt x="22517" y="73137"/>
                  </a:cubicBezTo>
                  <a:close/>
                  <a:moveTo>
                    <a:pt x="8547" y="92860"/>
                  </a:moveTo>
                  <a:cubicBezTo>
                    <a:pt x="8547" y="93024"/>
                    <a:pt x="8547" y="92860"/>
                    <a:pt x="8711" y="92860"/>
                  </a:cubicBezTo>
                  <a:cubicBezTo>
                    <a:pt x="10519" y="90723"/>
                    <a:pt x="12491" y="88586"/>
                    <a:pt x="14628" y="86779"/>
                  </a:cubicBezTo>
                  <a:cubicBezTo>
                    <a:pt x="16764" y="85135"/>
                    <a:pt x="18901" y="83163"/>
                    <a:pt x="19887" y="80204"/>
                  </a:cubicBezTo>
                  <a:cubicBezTo>
                    <a:pt x="18736" y="81026"/>
                    <a:pt x="17915" y="82177"/>
                    <a:pt x="17093" y="83163"/>
                  </a:cubicBezTo>
                  <a:cubicBezTo>
                    <a:pt x="14299" y="86450"/>
                    <a:pt x="10848" y="88915"/>
                    <a:pt x="8547" y="92695"/>
                  </a:cubicBezTo>
                  <a:cubicBezTo>
                    <a:pt x="8547" y="92695"/>
                    <a:pt x="8547" y="92860"/>
                    <a:pt x="8382" y="92860"/>
                  </a:cubicBezTo>
                  <a:close/>
                  <a:moveTo>
                    <a:pt x="41417" y="96311"/>
                  </a:moveTo>
                  <a:cubicBezTo>
                    <a:pt x="41417" y="96311"/>
                    <a:pt x="41581" y="96311"/>
                    <a:pt x="41581" y="96311"/>
                  </a:cubicBezTo>
                  <a:cubicBezTo>
                    <a:pt x="44375" y="96475"/>
                    <a:pt x="47005" y="95654"/>
                    <a:pt x="49306" y="94996"/>
                  </a:cubicBezTo>
                  <a:cubicBezTo>
                    <a:pt x="50128" y="94832"/>
                    <a:pt x="50949" y="94832"/>
                    <a:pt x="51443" y="94174"/>
                  </a:cubicBezTo>
                  <a:cubicBezTo>
                    <a:pt x="49635" y="94010"/>
                    <a:pt x="47991" y="94668"/>
                    <a:pt x="46348" y="94832"/>
                  </a:cubicBezTo>
                  <a:cubicBezTo>
                    <a:pt x="44704" y="95161"/>
                    <a:pt x="43225" y="95489"/>
                    <a:pt x="41581" y="95982"/>
                  </a:cubicBezTo>
                  <a:cubicBezTo>
                    <a:pt x="41417" y="95982"/>
                    <a:pt x="41417" y="96147"/>
                    <a:pt x="41417" y="96147"/>
                  </a:cubicBezTo>
                  <a:close/>
                  <a:moveTo>
                    <a:pt x="14956" y="89244"/>
                  </a:moveTo>
                  <a:cubicBezTo>
                    <a:pt x="14956" y="89244"/>
                    <a:pt x="15121" y="89244"/>
                    <a:pt x="15121" y="89408"/>
                  </a:cubicBezTo>
                  <a:cubicBezTo>
                    <a:pt x="17257" y="86286"/>
                    <a:pt x="19887" y="83820"/>
                    <a:pt x="22517" y="81355"/>
                  </a:cubicBezTo>
                  <a:cubicBezTo>
                    <a:pt x="23338" y="80533"/>
                    <a:pt x="24324" y="79876"/>
                    <a:pt x="24982" y="79054"/>
                  </a:cubicBezTo>
                  <a:cubicBezTo>
                    <a:pt x="27447" y="76260"/>
                    <a:pt x="28598" y="71329"/>
                    <a:pt x="28926" y="67056"/>
                  </a:cubicBezTo>
                  <a:cubicBezTo>
                    <a:pt x="27611" y="69357"/>
                    <a:pt x="27283" y="71987"/>
                    <a:pt x="26461" y="74288"/>
                  </a:cubicBezTo>
                  <a:cubicBezTo>
                    <a:pt x="25639" y="76589"/>
                    <a:pt x="24324" y="78232"/>
                    <a:pt x="22845" y="79547"/>
                  </a:cubicBezTo>
                  <a:cubicBezTo>
                    <a:pt x="21366" y="81026"/>
                    <a:pt x="19887" y="82341"/>
                    <a:pt x="18572" y="83985"/>
                  </a:cubicBezTo>
                  <a:cubicBezTo>
                    <a:pt x="17257" y="85464"/>
                    <a:pt x="15778" y="86943"/>
                    <a:pt x="14956" y="89080"/>
                  </a:cubicBezTo>
                  <a:cubicBezTo>
                    <a:pt x="14956" y="89080"/>
                    <a:pt x="14956" y="89244"/>
                    <a:pt x="14956" y="89244"/>
                  </a:cubicBezTo>
                  <a:close/>
                  <a:moveTo>
                    <a:pt x="45526" y="93846"/>
                  </a:moveTo>
                  <a:cubicBezTo>
                    <a:pt x="44211" y="93846"/>
                    <a:pt x="43061" y="94174"/>
                    <a:pt x="41746" y="94339"/>
                  </a:cubicBezTo>
                  <a:cubicBezTo>
                    <a:pt x="40595" y="94339"/>
                    <a:pt x="39280" y="94339"/>
                    <a:pt x="37966" y="94503"/>
                  </a:cubicBezTo>
                  <a:cubicBezTo>
                    <a:pt x="37966" y="94503"/>
                    <a:pt x="37966" y="94668"/>
                    <a:pt x="37966" y="94668"/>
                  </a:cubicBezTo>
                  <a:cubicBezTo>
                    <a:pt x="37966" y="94668"/>
                    <a:pt x="37966" y="94668"/>
                    <a:pt x="38130" y="94668"/>
                  </a:cubicBezTo>
                  <a:cubicBezTo>
                    <a:pt x="40267" y="95161"/>
                    <a:pt x="42239" y="94832"/>
                    <a:pt x="44047" y="94503"/>
                  </a:cubicBezTo>
                  <a:cubicBezTo>
                    <a:pt x="44540" y="94339"/>
                    <a:pt x="45362" y="94339"/>
                    <a:pt x="45526" y="93681"/>
                  </a:cubicBezTo>
                  <a:close/>
                  <a:moveTo>
                    <a:pt x="42239" y="93188"/>
                  </a:moveTo>
                  <a:cubicBezTo>
                    <a:pt x="41581" y="92860"/>
                    <a:pt x="40595" y="93188"/>
                    <a:pt x="39774" y="93188"/>
                  </a:cubicBezTo>
                  <a:cubicBezTo>
                    <a:pt x="38952" y="93188"/>
                    <a:pt x="37966" y="93024"/>
                    <a:pt x="37637" y="93681"/>
                  </a:cubicBezTo>
                  <a:cubicBezTo>
                    <a:pt x="37637" y="93681"/>
                    <a:pt x="37637" y="93681"/>
                    <a:pt x="37801" y="93681"/>
                  </a:cubicBezTo>
                  <a:cubicBezTo>
                    <a:pt x="38952" y="94010"/>
                    <a:pt x="41417" y="94010"/>
                    <a:pt x="42239" y="93188"/>
                  </a:cubicBezTo>
                  <a:close/>
                  <a:moveTo>
                    <a:pt x="39938" y="91380"/>
                  </a:moveTo>
                  <a:cubicBezTo>
                    <a:pt x="39280" y="90887"/>
                    <a:pt x="38459" y="91380"/>
                    <a:pt x="38130" y="91709"/>
                  </a:cubicBezTo>
                  <a:cubicBezTo>
                    <a:pt x="38294" y="92531"/>
                    <a:pt x="39774" y="92367"/>
                    <a:pt x="39938" y="91380"/>
                  </a:cubicBezTo>
                  <a:close/>
                  <a:moveTo>
                    <a:pt x="38952" y="89901"/>
                  </a:moveTo>
                  <a:cubicBezTo>
                    <a:pt x="39280" y="89080"/>
                    <a:pt x="37801" y="89080"/>
                    <a:pt x="37801" y="89737"/>
                  </a:cubicBezTo>
                  <a:cubicBezTo>
                    <a:pt x="37801" y="90230"/>
                    <a:pt x="38787" y="90230"/>
                    <a:pt x="38952" y="89901"/>
                  </a:cubicBezTo>
                  <a:close/>
                  <a:moveTo>
                    <a:pt x="47169" y="90394"/>
                  </a:moveTo>
                  <a:cubicBezTo>
                    <a:pt x="45362" y="89408"/>
                    <a:pt x="43061" y="90066"/>
                    <a:pt x="41088" y="89244"/>
                  </a:cubicBezTo>
                  <a:cubicBezTo>
                    <a:pt x="43061" y="86286"/>
                    <a:pt x="47498" y="86614"/>
                    <a:pt x="51114" y="86121"/>
                  </a:cubicBezTo>
                  <a:cubicBezTo>
                    <a:pt x="53415" y="85792"/>
                    <a:pt x="55716" y="85464"/>
                    <a:pt x="57852" y="84971"/>
                  </a:cubicBezTo>
                  <a:cubicBezTo>
                    <a:pt x="55880" y="84642"/>
                    <a:pt x="53415" y="84971"/>
                    <a:pt x="50949" y="85135"/>
                  </a:cubicBezTo>
                  <a:cubicBezTo>
                    <a:pt x="47334" y="85464"/>
                    <a:pt x="42896" y="84971"/>
                    <a:pt x="40595" y="87272"/>
                  </a:cubicBezTo>
                  <a:cubicBezTo>
                    <a:pt x="40267" y="87436"/>
                    <a:pt x="39609" y="88258"/>
                    <a:pt x="39609" y="88915"/>
                  </a:cubicBezTo>
                  <a:cubicBezTo>
                    <a:pt x="39445" y="90559"/>
                    <a:pt x="42732" y="90723"/>
                    <a:pt x="44375" y="90723"/>
                  </a:cubicBezTo>
                  <a:cubicBezTo>
                    <a:pt x="44868" y="90723"/>
                    <a:pt x="45362" y="90723"/>
                    <a:pt x="45855" y="90723"/>
                  </a:cubicBezTo>
                  <a:cubicBezTo>
                    <a:pt x="46348" y="90723"/>
                    <a:pt x="47005" y="90887"/>
                    <a:pt x="47169" y="90394"/>
                  </a:cubicBezTo>
                  <a:close/>
                  <a:moveTo>
                    <a:pt x="20873" y="79876"/>
                  </a:moveTo>
                  <a:cubicBezTo>
                    <a:pt x="21037" y="79547"/>
                    <a:pt x="21202" y="79054"/>
                    <a:pt x="21037" y="78890"/>
                  </a:cubicBezTo>
                  <a:cubicBezTo>
                    <a:pt x="19723" y="78397"/>
                    <a:pt x="19723" y="80369"/>
                    <a:pt x="20873" y="79876"/>
                  </a:cubicBezTo>
                  <a:close/>
                  <a:moveTo>
                    <a:pt x="21366" y="78068"/>
                  </a:moveTo>
                  <a:cubicBezTo>
                    <a:pt x="21859" y="78397"/>
                    <a:pt x="22352" y="78068"/>
                    <a:pt x="22517" y="77739"/>
                  </a:cubicBezTo>
                  <a:cubicBezTo>
                    <a:pt x="22845" y="76260"/>
                    <a:pt x="20380" y="76753"/>
                    <a:pt x="21366" y="78068"/>
                  </a:cubicBezTo>
                  <a:close/>
                  <a:moveTo>
                    <a:pt x="30077" y="79383"/>
                  </a:moveTo>
                  <a:cubicBezTo>
                    <a:pt x="31885" y="77739"/>
                    <a:pt x="32871" y="74616"/>
                    <a:pt x="34350" y="72316"/>
                  </a:cubicBezTo>
                  <a:cubicBezTo>
                    <a:pt x="33199" y="72644"/>
                    <a:pt x="32706" y="74123"/>
                    <a:pt x="32049" y="75438"/>
                  </a:cubicBezTo>
                  <a:cubicBezTo>
                    <a:pt x="31720" y="75931"/>
                    <a:pt x="31392" y="76589"/>
                    <a:pt x="31063" y="77246"/>
                  </a:cubicBezTo>
                  <a:cubicBezTo>
                    <a:pt x="30734" y="78068"/>
                    <a:pt x="30241" y="78725"/>
                    <a:pt x="30077" y="79383"/>
                  </a:cubicBezTo>
                  <a:close/>
                  <a:moveTo>
                    <a:pt x="46841" y="80204"/>
                  </a:moveTo>
                  <a:cubicBezTo>
                    <a:pt x="46512" y="80204"/>
                    <a:pt x="46183" y="80204"/>
                    <a:pt x="46019" y="80533"/>
                  </a:cubicBezTo>
                  <a:cubicBezTo>
                    <a:pt x="45690" y="81519"/>
                    <a:pt x="47662" y="81026"/>
                    <a:pt x="46841" y="80204"/>
                  </a:cubicBezTo>
                  <a:close/>
                  <a:moveTo>
                    <a:pt x="33199" y="76753"/>
                  </a:moveTo>
                  <a:cubicBezTo>
                    <a:pt x="33199" y="76917"/>
                    <a:pt x="33364" y="76753"/>
                    <a:pt x="33364" y="76753"/>
                  </a:cubicBezTo>
                  <a:cubicBezTo>
                    <a:pt x="34186" y="74781"/>
                    <a:pt x="35665" y="74123"/>
                    <a:pt x="36651" y="72316"/>
                  </a:cubicBezTo>
                  <a:cubicBezTo>
                    <a:pt x="35007" y="73137"/>
                    <a:pt x="33364" y="74616"/>
                    <a:pt x="33199" y="76753"/>
                  </a:cubicBezTo>
                  <a:close/>
                  <a:moveTo>
                    <a:pt x="82176" y="61468"/>
                  </a:moveTo>
                  <a:cubicBezTo>
                    <a:pt x="80204" y="63605"/>
                    <a:pt x="79218" y="66563"/>
                    <a:pt x="77246" y="68700"/>
                  </a:cubicBezTo>
                  <a:cubicBezTo>
                    <a:pt x="75602" y="70343"/>
                    <a:pt x="73301" y="71494"/>
                    <a:pt x="71165" y="72973"/>
                  </a:cubicBezTo>
                  <a:cubicBezTo>
                    <a:pt x="69193" y="74452"/>
                    <a:pt x="67056" y="75767"/>
                    <a:pt x="64755" y="76424"/>
                  </a:cubicBezTo>
                  <a:cubicBezTo>
                    <a:pt x="63440" y="76753"/>
                    <a:pt x="62290" y="77082"/>
                    <a:pt x="61139" y="77575"/>
                  </a:cubicBezTo>
                  <a:cubicBezTo>
                    <a:pt x="57524" y="79054"/>
                    <a:pt x="53579" y="79218"/>
                    <a:pt x="49635" y="80040"/>
                  </a:cubicBezTo>
                  <a:cubicBezTo>
                    <a:pt x="49635" y="80204"/>
                    <a:pt x="49635" y="80204"/>
                    <a:pt x="49470" y="80369"/>
                  </a:cubicBezTo>
                  <a:cubicBezTo>
                    <a:pt x="49635" y="80369"/>
                    <a:pt x="49635" y="80369"/>
                    <a:pt x="49635" y="80369"/>
                  </a:cubicBezTo>
                  <a:cubicBezTo>
                    <a:pt x="55387" y="80862"/>
                    <a:pt x="60318" y="79054"/>
                    <a:pt x="64755" y="77904"/>
                  </a:cubicBezTo>
                  <a:cubicBezTo>
                    <a:pt x="68042" y="76917"/>
                    <a:pt x="70343" y="75274"/>
                    <a:pt x="73137" y="73302"/>
                  </a:cubicBezTo>
                  <a:cubicBezTo>
                    <a:pt x="74452" y="72480"/>
                    <a:pt x="75931" y="71658"/>
                    <a:pt x="77081" y="70672"/>
                  </a:cubicBezTo>
                  <a:cubicBezTo>
                    <a:pt x="79382" y="68700"/>
                    <a:pt x="81519" y="65413"/>
                    <a:pt x="82176" y="61468"/>
                  </a:cubicBezTo>
                  <a:close/>
                  <a:moveTo>
                    <a:pt x="58510" y="81355"/>
                  </a:moveTo>
                  <a:cubicBezTo>
                    <a:pt x="58345" y="81355"/>
                    <a:pt x="58017" y="81191"/>
                    <a:pt x="57852" y="81191"/>
                  </a:cubicBezTo>
                  <a:cubicBezTo>
                    <a:pt x="57031" y="82012"/>
                    <a:pt x="58838" y="82505"/>
                    <a:pt x="58510" y="81355"/>
                  </a:cubicBezTo>
                  <a:close/>
                  <a:moveTo>
                    <a:pt x="60482" y="82012"/>
                  </a:moveTo>
                  <a:cubicBezTo>
                    <a:pt x="60646" y="81848"/>
                    <a:pt x="60975" y="81519"/>
                    <a:pt x="60975" y="81191"/>
                  </a:cubicBezTo>
                  <a:cubicBezTo>
                    <a:pt x="60318" y="80698"/>
                    <a:pt x="59167" y="82012"/>
                    <a:pt x="60482" y="82012"/>
                  </a:cubicBezTo>
                  <a:close/>
                  <a:moveTo>
                    <a:pt x="82834" y="59989"/>
                  </a:moveTo>
                  <a:cubicBezTo>
                    <a:pt x="82834" y="59989"/>
                    <a:pt x="82834" y="59825"/>
                    <a:pt x="82998" y="59825"/>
                  </a:cubicBezTo>
                  <a:cubicBezTo>
                    <a:pt x="83656" y="58017"/>
                    <a:pt x="84477" y="55716"/>
                    <a:pt x="84806" y="53579"/>
                  </a:cubicBezTo>
                  <a:cubicBezTo>
                    <a:pt x="85135" y="51936"/>
                    <a:pt x="84970" y="50292"/>
                    <a:pt x="84806" y="48813"/>
                  </a:cubicBezTo>
                  <a:cubicBezTo>
                    <a:pt x="84642" y="46676"/>
                    <a:pt x="84313" y="44704"/>
                    <a:pt x="82505" y="43718"/>
                  </a:cubicBezTo>
                  <a:cubicBezTo>
                    <a:pt x="83491" y="47170"/>
                    <a:pt x="84313" y="50621"/>
                    <a:pt x="83491" y="54894"/>
                  </a:cubicBezTo>
                  <a:cubicBezTo>
                    <a:pt x="83327" y="56373"/>
                    <a:pt x="82834" y="58181"/>
                    <a:pt x="82669" y="59660"/>
                  </a:cubicBezTo>
                  <a:cubicBezTo>
                    <a:pt x="82669" y="59825"/>
                    <a:pt x="82834" y="59825"/>
                    <a:pt x="82669" y="59989"/>
                  </a:cubicBezTo>
                  <a:close/>
                  <a:moveTo>
                    <a:pt x="48649" y="38459"/>
                  </a:moveTo>
                  <a:cubicBezTo>
                    <a:pt x="51278" y="39281"/>
                    <a:pt x="53415" y="37966"/>
                    <a:pt x="55387" y="36980"/>
                  </a:cubicBezTo>
                  <a:cubicBezTo>
                    <a:pt x="56866" y="36322"/>
                    <a:pt x="58345" y="35994"/>
                    <a:pt x="59825" y="35172"/>
                  </a:cubicBezTo>
                  <a:cubicBezTo>
                    <a:pt x="60153" y="35007"/>
                    <a:pt x="60811" y="34843"/>
                    <a:pt x="60811" y="34186"/>
                  </a:cubicBezTo>
                  <a:cubicBezTo>
                    <a:pt x="60482" y="33857"/>
                    <a:pt x="60153" y="34350"/>
                    <a:pt x="59825" y="34350"/>
                  </a:cubicBezTo>
                  <a:cubicBezTo>
                    <a:pt x="59660" y="34350"/>
                    <a:pt x="59331" y="34350"/>
                    <a:pt x="59003" y="34350"/>
                  </a:cubicBezTo>
                  <a:cubicBezTo>
                    <a:pt x="57359" y="34679"/>
                    <a:pt x="55387" y="35665"/>
                    <a:pt x="53908" y="36487"/>
                  </a:cubicBezTo>
                  <a:cubicBezTo>
                    <a:pt x="52264" y="37308"/>
                    <a:pt x="50785" y="38294"/>
                    <a:pt x="48813" y="38459"/>
                  </a:cubicBezTo>
                  <a:cubicBezTo>
                    <a:pt x="48649" y="38294"/>
                    <a:pt x="48649" y="38459"/>
                    <a:pt x="48649" y="38459"/>
                  </a:cubicBezTo>
                  <a:close/>
                  <a:moveTo>
                    <a:pt x="54565" y="31556"/>
                  </a:moveTo>
                  <a:cubicBezTo>
                    <a:pt x="54072" y="31556"/>
                    <a:pt x="53415" y="31885"/>
                    <a:pt x="52757" y="32049"/>
                  </a:cubicBezTo>
                  <a:cubicBezTo>
                    <a:pt x="51771" y="32542"/>
                    <a:pt x="50621" y="33035"/>
                    <a:pt x="49306" y="33528"/>
                  </a:cubicBezTo>
                  <a:cubicBezTo>
                    <a:pt x="48813" y="33693"/>
                    <a:pt x="47991" y="34021"/>
                    <a:pt x="47498" y="34021"/>
                  </a:cubicBezTo>
                  <a:cubicBezTo>
                    <a:pt x="46841" y="34021"/>
                    <a:pt x="46019" y="33528"/>
                    <a:pt x="45197" y="34021"/>
                  </a:cubicBezTo>
                  <a:cubicBezTo>
                    <a:pt x="45197" y="34514"/>
                    <a:pt x="46841" y="35007"/>
                    <a:pt x="47498" y="34843"/>
                  </a:cubicBezTo>
                  <a:cubicBezTo>
                    <a:pt x="48649" y="34843"/>
                    <a:pt x="49963" y="34186"/>
                    <a:pt x="51443" y="33857"/>
                  </a:cubicBezTo>
                  <a:cubicBezTo>
                    <a:pt x="52757" y="33364"/>
                    <a:pt x="54401" y="32706"/>
                    <a:pt x="54565" y="31720"/>
                  </a:cubicBezTo>
                  <a:close/>
                  <a:moveTo>
                    <a:pt x="82176" y="41088"/>
                  </a:moveTo>
                  <a:cubicBezTo>
                    <a:pt x="82505" y="39609"/>
                    <a:pt x="80204" y="40431"/>
                    <a:pt x="81190" y="41417"/>
                  </a:cubicBezTo>
                  <a:cubicBezTo>
                    <a:pt x="81683" y="41910"/>
                    <a:pt x="81683" y="40924"/>
                    <a:pt x="82176" y="41088"/>
                  </a:cubicBezTo>
                  <a:close/>
                  <a:moveTo>
                    <a:pt x="81026" y="39774"/>
                  </a:moveTo>
                  <a:cubicBezTo>
                    <a:pt x="81355" y="39116"/>
                    <a:pt x="81519" y="38294"/>
                    <a:pt x="80697" y="38130"/>
                  </a:cubicBezTo>
                  <a:cubicBezTo>
                    <a:pt x="79382" y="37801"/>
                    <a:pt x="79547" y="40760"/>
                    <a:pt x="81026" y="39774"/>
                  </a:cubicBezTo>
                  <a:close/>
                  <a:moveTo>
                    <a:pt x="51443" y="30241"/>
                  </a:moveTo>
                  <a:cubicBezTo>
                    <a:pt x="50949" y="30406"/>
                    <a:pt x="49799" y="30570"/>
                    <a:pt x="48813" y="30899"/>
                  </a:cubicBezTo>
                  <a:cubicBezTo>
                    <a:pt x="48484" y="30899"/>
                    <a:pt x="46019" y="31392"/>
                    <a:pt x="47334" y="32049"/>
                  </a:cubicBezTo>
                  <a:cubicBezTo>
                    <a:pt x="47991" y="32213"/>
                    <a:pt x="49799" y="31720"/>
                    <a:pt x="50456" y="31392"/>
                  </a:cubicBezTo>
                  <a:cubicBezTo>
                    <a:pt x="50949" y="31227"/>
                    <a:pt x="51443" y="30734"/>
                    <a:pt x="51443" y="30241"/>
                  </a:cubicBezTo>
                  <a:close/>
                  <a:moveTo>
                    <a:pt x="56866" y="30570"/>
                  </a:moveTo>
                  <a:cubicBezTo>
                    <a:pt x="56702" y="30406"/>
                    <a:pt x="56702" y="30241"/>
                    <a:pt x="56537" y="30241"/>
                  </a:cubicBezTo>
                  <a:cubicBezTo>
                    <a:pt x="55387" y="29748"/>
                    <a:pt x="56373" y="32213"/>
                    <a:pt x="56866" y="30570"/>
                  </a:cubicBezTo>
                  <a:close/>
                  <a:moveTo>
                    <a:pt x="59003" y="29584"/>
                  </a:moveTo>
                  <a:cubicBezTo>
                    <a:pt x="58181" y="28598"/>
                    <a:pt x="59496" y="25804"/>
                    <a:pt x="57688" y="25475"/>
                  </a:cubicBezTo>
                  <a:cubicBezTo>
                    <a:pt x="57852" y="26790"/>
                    <a:pt x="58345" y="28269"/>
                    <a:pt x="58017" y="29748"/>
                  </a:cubicBezTo>
                  <a:cubicBezTo>
                    <a:pt x="58017" y="30077"/>
                    <a:pt x="58345" y="30077"/>
                    <a:pt x="58345" y="30406"/>
                  </a:cubicBezTo>
                  <a:cubicBezTo>
                    <a:pt x="58674" y="30406"/>
                    <a:pt x="58838" y="30077"/>
                    <a:pt x="59003" y="29748"/>
                  </a:cubicBezTo>
                  <a:close/>
                  <a:moveTo>
                    <a:pt x="56373" y="29912"/>
                  </a:moveTo>
                  <a:cubicBezTo>
                    <a:pt x="56373" y="29912"/>
                    <a:pt x="56537" y="29748"/>
                    <a:pt x="56537" y="29748"/>
                  </a:cubicBezTo>
                  <a:cubicBezTo>
                    <a:pt x="56866" y="29091"/>
                    <a:pt x="56866" y="28269"/>
                    <a:pt x="56866" y="27447"/>
                  </a:cubicBezTo>
                  <a:cubicBezTo>
                    <a:pt x="56866" y="26790"/>
                    <a:pt x="56866" y="25804"/>
                    <a:pt x="56209" y="25639"/>
                  </a:cubicBezTo>
                  <a:cubicBezTo>
                    <a:pt x="55716" y="26132"/>
                    <a:pt x="56044" y="26790"/>
                    <a:pt x="56209" y="27447"/>
                  </a:cubicBezTo>
                  <a:cubicBezTo>
                    <a:pt x="56209" y="28269"/>
                    <a:pt x="56044" y="29091"/>
                    <a:pt x="56373" y="29584"/>
                  </a:cubicBezTo>
                  <a:cubicBezTo>
                    <a:pt x="56373" y="29748"/>
                    <a:pt x="56373" y="29748"/>
                    <a:pt x="56373" y="29912"/>
                  </a:cubicBezTo>
                  <a:close/>
                  <a:moveTo>
                    <a:pt x="64098" y="20216"/>
                  </a:moveTo>
                  <a:cubicBezTo>
                    <a:pt x="64919" y="19887"/>
                    <a:pt x="64262" y="18901"/>
                    <a:pt x="64098" y="18408"/>
                  </a:cubicBezTo>
                  <a:cubicBezTo>
                    <a:pt x="63440" y="16764"/>
                    <a:pt x="62454" y="14792"/>
                    <a:pt x="62947" y="12327"/>
                  </a:cubicBezTo>
                  <a:cubicBezTo>
                    <a:pt x="63112" y="10519"/>
                    <a:pt x="63769" y="8875"/>
                    <a:pt x="64098" y="6739"/>
                  </a:cubicBezTo>
                  <a:cubicBezTo>
                    <a:pt x="61961" y="8875"/>
                    <a:pt x="61468" y="14135"/>
                    <a:pt x="62454" y="16436"/>
                  </a:cubicBezTo>
                  <a:cubicBezTo>
                    <a:pt x="62783" y="17750"/>
                    <a:pt x="63605" y="18901"/>
                    <a:pt x="64098" y="20216"/>
                  </a:cubicBezTo>
                  <a:lnTo>
                    <a:pt x="64098" y="2021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43"/>
            <p:cNvSpPr/>
            <p:nvPr/>
          </p:nvSpPr>
          <p:spPr>
            <a:xfrm>
              <a:off x="3224475" y="2629450"/>
              <a:ext cx="61675" cy="197250"/>
            </a:xfrm>
            <a:custGeom>
              <a:rect b="b" l="l" r="r" t="t"/>
              <a:pathLst>
                <a:path extrusionOk="0" h="7890" w="2467">
                  <a:moveTo>
                    <a:pt x="494" y="1480"/>
                  </a:moveTo>
                  <a:cubicBezTo>
                    <a:pt x="823" y="3452"/>
                    <a:pt x="1" y="5917"/>
                    <a:pt x="165" y="7889"/>
                  </a:cubicBezTo>
                  <a:cubicBezTo>
                    <a:pt x="658" y="5424"/>
                    <a:pt x="1480" y="2137"/>
                    <a:pt x="2466" y="0"/>
                  </a:cubicBezTo>
                  <a:cubicBezTo>
                    <a:pt x="1973" y="165"/>
                    <a:pt x="1151" y="987"/>
                    <a:pt x="494" y="16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43"/>
            <p:cNvSpPr/>
            <p:nvPr/>
          </p:nvSpPr>
          <p:spPr>
            <a:xfrm>
              <a:off x="4662575" y="1873425"/>
              <a:ext cx="37000" cy="49325"/>
            </a:xfrm>
            <a:custGeom>
              <a:rect b="b" l="l" r="r" t="t"/>
              <a:pathLst>
                <a:path extrusionOk="0" h="1973" w="1480">
                  <a:moveTo>
                    <a:pt x="0" y="1973"/>
                  </a:moveTo>
                  <a:cubicBezTo>
                    <a:pt x="658" y="1480"/>
                    <a:pt x="986" y="658"/>
                    <a:pt x="1479" y="0"/>
                  </a:cubicBezTo>
                  <a:cubicBezTo>
                    <a:pt x="986" y="329"/>
                    <a:pt x="0" y="1315"/>
                    <a:pt x="0" y="197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43"/>
            <p:cNvSpPr/>
            <p:nvPr/>
          </p:nvSpPr>
          <p:spPr>
            <a:xfrm>
              <a:off x="2768400" y="2300750"/>
              <a:ext cx="2765250" cy="2173575"/>
            </a:xfrm>
            <a:custGeom>
              <a:rect b="b" l="l" r="r" t="t"/>
              <a:pathLst>
                <a:path extrusionOk="0" h="86943" w="110610">
                  <a:moveTo>
                    <a:pt x="101899" y="20216"/>
                  </a:moveTo>
                  <a:cubicBezTo>
                    <a:pt x="101735" y="20873"/>
                    <a:pt x="101242" y="21366"/>
                    <a:pt x="101077" y="22188"/>
                  </a:cubicBezTo>
                  <a:cubicBezTo>
                    <a:pt x="103707" y="22188"/>
                    <a:pt x="106665" y="22845"/>
                    <a:pt x="108802" y="25639"/>
                  </a:cubicBezTo>
                  <a:cubicBezTo>
                    <a:pt x="109459" y="26461"/>
                    <a:pt x="109952" y="26954"/>
                    <a:pt x="110610" y="27611"/>
                  </a:cubicBezTo>
                  <a:cubicBezTo>
                    <a:pt x="110610" y="28926"/>
                    <a:pt x="109459" y="29255"/>
                    <a:pt x="108473" y="29912"/>
                  </a:cubicBezTo>
                  <a:cubicBezTo>
                    <a:pt x="107816" y="30405"/>
                    <a:pt x="107158" y="30734"/>
                    <a:pt x="106665" y="30899"/>
                  </a:cubicBezTo>
                  <a:cubicBezTo>
                    <a:pt x="106008" y="31063"/>
                    <a:pt x="105351" y="31063"/>
                    <a:pt x="104857" y="31227"/>
                  </a:cubicBezTo>
                  <a:cubicBezTo>
                    <a:pt x="105022" y="31885"/>
                    <a:pt x="106008" y="31720"/>
                    <a:pt x="106008" y="32378"/>
                  </a:cubicBezTo>
                  <a:cubicBezTo>
                    <a:pt x="106172" y="33693"/>
                    <a:pt x="104036" y="33693"/>
                    <a:pt x="103378" y="33857"/>
                  </a:cubicBezTo>
                  <a:cubicBezTo>
                    <a:pt x="102228" y="34021"/>
                    <a:pt x="101242" y="33857"/>
                    <a:pt x="100256" y="34021"/>
                  </a:cubicBezTo>
                  <a:cubicBezTo>
                    <a:pt x="98283" y="34186"/>
                    <a:pt x="96640" y="34350"/>
                    <a:pt x="95325" y="34021"/>
                  </a:cubicBezTo>
                  <a:cubicBezTo>
                    <a:pt x="98612" y="38294"/>
                    <a:pt x="100913" y="43554"/>
                    <a:pt x="102063" y="47663"/>
                  </a:cubicBezTo>
                  <a:cubicBezTo>
                    <a:pt x="102228" y="48156"/>
                    <a:pt x="102557" y="48977"/>
                    <a:pt x="102228" y="49306"/>
                  </a:cubicBezTo>
                  <a:cubicBezTo>
                    <a:pt x="101570" y="49799"/>
                    <a:pt x="100749" y="48320"/>
                    <a:pt x="100256" y="48484"/>
                  </a:cubicBezTo>
                  <a:cubicBezTo>
                    <a:pt x="101899" y="52757"/>
                    <a:pt x="100749" y="57852"/>
                    <a:pt x="99763" y="61961"/>
                  </a:cubicBezTo>
                  <a:cubicBezTo>
                    <a:pt x="99598" y="62783"/>
                    <a:pt x="99105" y="63276"/>
                    <a:pt x="98941" y="63933"/>
                  </a:cubicBezTo>
                  <a:cubicBezTo>
                    <a:pt x="98776" y="64591"/>
                    <a:pt x="98941" y="65577"/>
                    <a:pt x="98448" y="66234"/>
                  </a:cubicBezTo>
                  <a:cubicBezTo>
                    <a:pt x="97790" y="67056"/>
                    <a:pt x="94832" y="63276"/>
                    <a:pt x="94668" y="62619"/>
                  </a:cubicBezTo>
                  <a:cubicBezTo>
                    <a:pt x="92860" y="65741"/>
                    <a:pt x="89737" y="68371"/>
                    <a:pt x="86779" y="70836"/>
                  </a:cubicBezTo>
                  <a:cubicBezTo>
                    <a:pt x="86450" y="71001"/>
                    <a:pt x="86286" y="71165"/>
                    <a:pt x="86121" y="71329"/>
                  </a:cubicBezTo>
                  <a:cubicBezTo>
                    <a:pt x="84313" y="72480"/>
                    <a:pt x="82012" y="73630"/>
                    <a:pt x="80369" y="74945"/>
                  </a:cubicBezTo>
                  <a:cubicBezTo>
                    <a:pt x="78725" y="76260"/>
                    <a:pt x="77246" y="77575"/>
                    <a:pt x="75438" y="78890"/>
                  </a:cubicBezTo>
                  <a:cubicBezTo>
                    <a:pt x="73959" y="80040"/>
                    <a:pt x="72151" y="81026"/>
                    <a:pt x="70508" y="82012"/>
                  </a:cubicBezTo>
                  <a:cubicBezTo>
                    <a:pt x="67549" y="83985"/>
                    <a:pt x="63605" y="85792"/>
                    <a:pt x="60647" y="86450"/>
                  </a:cubicBezTo>
                  <a:cubicBezTo>
                    <a:pt x="58510" y="86943"/>
                    <a:pt x="56209" y="86614"/>
                    <a:pt x="54073" y="86121"/>
                  </a:cubicBezTo>
                  <a:cubicBezTo>
                    <a:pt x="53744" y="85792"/>
                    <a:pt x="53580" y="85792"/>
                    <a:pt x="53251" y="85628"/>
                  </a:cubicBezTo>
                  <a:cubicBezTo>
                    <a:pt x="51443" y="85957"/>
                    <a:pt x="48649" y="86450"/>
                    <a:pt x="47170" y="85299"/>
                  </a:cubicBezTo>
                  <a:cubicBezTo>
                    <a:pt x="46677" y="84971"/>
                    <a:pt x="46512" y="84478"/>
                    <a:pt x="46019" y="84149"/>
                  </a:cubicBezTo>
                  <a:cubicBezTo>
                    <a:pt x="46184" y="83820"/>
                    <a:pt x="46677" y="84149"/>
                    <a:pt x="46512" y="83656"/>
                  </a:cubicBezTo>
                  <a:cubicBezTo>
                    <a:pt x="43225" y="84478"/>
                    <a:pt x="39938" y="84313"/>
                    <a:pt x="36651" y="83656"/>
                  </a:cubicBezTo>
                  <a:cubicBezTo>
                    <a:pt x="35172" y="83327"/>
                    <a:pt x="33364" y="82998"/>
                    <a:pt x="31885" y="82341"/>
                  </a:cubicBezTo>
                  <a:cubicBezTo>
                    <a:pt x="30242" y="81848"/>
                    <a:pt x="28434" y="81355"/>
                    <a:pt x="27119" y="80040"/>
                  </a:cubicBezTo>
                  <a:cubicBezTo>
                    <a:pt x="27448" y="79711"/>
                    <a:pt x="27612" y="79218"/>
                    <a:pt x="27941" y="79054"/>
                  </a:cubicBezTo>
                  <a:cubicBezTo>
                    <a:pt x="28269" y="78725"/>
                    <a:pt x="29091" y="78561"/>
                    <a:pt x="29584" y="78397"/>
                  </a:cubicBezTo>
                  <a:cubicBezTo>
                    <a:pt x="30242" y="78232"/>
                    <a:pt x="30735" y="77903"/>
                    <a:pt x="31392" y="77575"/>
                  </a:cubicBezTo>
                  <a:cubicBezTo>
                    <a:pt x="35008" y="75109"/>
                    <a:pt x="38952" y="71658"/>
                    <a:pt x="42568" y="69850"/>
                  </a:cubicBezTo>
                  <a:cubicBezTo>
                    <a:pt x="42075" y="69193"/>
                    <a:pt x="41417" y="69193"/>
                    <a:pt x="40924" y="68700"/>
                  </a:cubicBezTo>
                  <a:cubicBezTo>
                    <a:pt x="40103" y="67878"/>
                    <a:pt x="39445" y="66234"/>
                    <a:pt x="39938" y="65577"/>
                  </a:cubicBezTo>
                  <a:cubicBezTo>
                    <a:pt x="40596" y="64427"/>
                    <a:pt x="42732" y="64755"/>
                    <a:pt x="43883" y="64591"/>
                  </a:cubicBezTo>
                  <a:cubicBezTo>
                    <a:pt x="44705" y="64591"/>
                    <a:pt x="45526" y="64262"/>
                    <a:pt x="46348" y="64262"/>
                  </a:cubicBezTo>
                  <a:cubicBezTo>
                    <a:pt x="46841" y="64262"/>
                    <a:pt x="47499" y="64427"/>
                    <a:pt x="47992" y="64427"/>
                  </a:cubicBezTo>
                  <a:cubicBezTo>
                    <a:pt x="48649" y="64427"/>
                    <a:pt x="49142" y="64262"/>
                    <a:pt x="49635" y="64262"/>
                  </a:cubicBezTo>
                  <a:cubicBezTo>
                    <a:pt x="50293" y="64098"/>
                    <a:pt x="50950" y="64427"/>
                    <a:pt x="51443" y="64262"/>
                  </a:cubicBezTo>
                  <a:cubicBezTo>
                    <a:pt x="51114" y="63605"/>
                    <a:pt x="50786" y="63112"/>
                    <a:pt x="51114" y="62619"/>
                  </a:cubicBezTo>
                  <a:cubicBezTo>
                    <a:pt x="51772" y="61797"/>
                    <a:pt x="52922" y="62619"/>
                    <a:pt x="53415" y="62947"/>
                  </a:cubicBezTo>
                  <a:cubicBezTo>
                    <a:pt x="55880" y="64098"/>
                    <a:pt x="57688" y="64098"/>
                    <a:pt x="60154" y="64755"/>
                  </a:cubicBezTo>
                  <a:cubicBezTo>
                    <a:pt x="61468" y="65248"/>
                    <a:pt x="63112" y="65413"/>
                    <a:pt x="64591" y="65577"/>
                  </a:cubicBezTo>
                  <a:cubicBezTo>
                    <a:pt x="66235" y="65741"/>
                    <a:pt x="67878" y="65741"/>
                    <a:pt x="69357" y="65413"/>
                  </a:cubicBezTo>
                  <a:cubicBezTo>
                    <a:pt x="70343" y="64920"/>
                    <a:pt x="71330" y="64427"/>
                    <a:pt x="72480" y="63933"/>
                  </a:cubicBezTo>
                  <a:cubicBezTo>
                    <a:pt x="73466" y="63440"/>
                    <a:pt x="74452" y="62947"/>
                    <a:pt x="75603" y="62454"/>
                  </a:cubicBezTo>
                  <a:cubicBezTo>
                    <a:pt x="77739" y="61139"/>
                    <a:pt x="80369" y="59496"/>
                    <a:pt x="81848" y="57852"/>
                  </a:cubicBezTo>
                  <a:cubicBezTo>
                    <a:pt x="84149" y="55387"/>
                    <a:pt x="84642" y="52593"/>
                    <a:pt x="84313" y="49799"/>
                  </a:cubicBezTo>
                  <a:cubicBezTo>
                    <a:pt x="84149" y="48320"/>
                    <a:pt x="83656" y="47169"/>
                    <a:pt x="82999" y="45526"/>
                  </a:cubicBezTo>
                  <a:cubicBezTo>
                    <a:pt x="82012" y="43225"/>
                    <a:pt x="81848" y="41581"/>
                    <a:pt x="79547" y="39609"/>
                  </a:cubicBezTo>
                  <a:cubicBezTo>
                    <a:pt x="79547" y="40431"/>
                    <a:pt x="79383" y="41088"/>
                    <a:pt x="79219" y="42075"/>
                  </a:cubicBezTo>
                  <a:cubicBezTo>
                    <a:pt x="79054" y="42732"/>
                    <a:pt x="79054" y="43882"/>
                    <a:pt x="78232" y="44375"/>
                  </a:cubicBezTo>
                  <a:cubicBezTo>
                    <a:pt x="77411" y="45033"/>
                    <a:pt x="75767" y="44211"/>
                    <a:pt x="74945" y="43389"/>
                  </a:cubicBezTo>
                  <a:cubicBezTo>
                    <a:pt x="73631" y="42075"/>
                    <a:pt x="72973" y="40431"/>
                    <a:pt x="72316" y="38952"/>
                  </a:cubicBezTo>
                  <a:cubicBezTo>
                    <a:pt x="71494" y="37308"/>
                    <a:pt x="70343" y="35172"/>
                    <a:pt x="68536" y="33528"/>
                  </a:cubicBezTo>
                  <a:cubicBezTo>
                    <a:pt x="67385" y="32378"/>
                    <a:pt x="65084" y="30570"/>
                    <a:pt x="63605" y="29748"/>
                  </a:cubicBezTo>
                  <a:cubicBezTo>
                    <a:pt x="62619" y="29255"/>
                    <a:pt x="61797" y="28598"/>
                    <a:pt x="61140" y="29912"/>
                  </a:cubicBezTo>
                  <a:cubicBezTo>
                    <a:pt x="62783" y="32378"/>
                    <a:pt x="65084" y="32378"/>
                    <a:pt x="67056" y="34186"/>
                  </a:cubicBezTo>
                  <a:cubicBezTo>
                    <a:pt x="68864" y="35993"/>
                    <a:pt x="70015" y="38294"/>
                    <a:pt x="70015" y="40431"/>
                  </a:cubicBezTo>
                  <a:cubicBezTo>
                    <a:pt x="69522" y="40595"/>
                    <a:pt x="69193" y="40924"/>
                    <a:pt x="68700" y="41088"/>
                  </a:cubicBezTo>
                  <a:cubicBezTo>
                    <a:pt x="70015" y="43389"/>
                    <a:pt x="70837" y="46348"/>
                    <a:pt x="70672" y="48977"/>
                  </a:cubicBezTo>
                  <a:cubicBezTo>
                    <a:pt x="70672" y="49799"/>
                    <a:pt x="70672" y="51114"/>
                    <a:pt x="70179" y="51607"/>
                  </a:cubicBezTo>
                  <a:cubicBezTo>
                    <a:pt x="69193" y="52264"/>
                    <a:pt x="68207" y="50785"/>
                    <a:pt x="67221" y="49799"/>
                  </a:cubicBezTo>
                  <a:cubicBezTo>
                    <a:pt x="67385" y="52100"/>
                    <a:pt x="66892" y="54237"/>
                    <a:pt x="64591" y="56538"/>
                  </a:cubicBezTo>
                  <a:cubicBezTo>
                    <a:pt x="64098" y="56538"/>
                    <a:pt x="63769" y="56702"/>
                    <a:pt x="63441" y="56702"/>
                  </a:cubicBezTo>
                  <a:cubicBezTo>
                    <a:pt x="62126" y="55058"/>
                    <a:pt x="60811" y="54072"/>
                    <a:pt x="59496" y="52593"/>
                  </a:cubicBezTo>
                  <a:cubicBezTo>
                    <a:pt x="57688" y="50457"/>
                    <a:pt x="57195" y="48484"/>
                    <a:pt x="56702" y="46019"/>
                  </a:cubicBezTo>
                  <a:cubicBezTo>
                    <a:pt x="56209" y="43882"/>
                    <a:pt x="55716" y="41746"/>
                    <a:pt x="55387" y="39609"/>
                  </a:cubicBezTo>
                  <a:cubicBezTo>
                    <a:pt x="55223" y="38952"/>
                    <a:pt x="55387" y="37966"/>
                    <a:pt x="55059" y="37473"/>
                  </a:cubicBezTo>
                  <a:cubicBezTo>
                    <a:pt x="54894" y="36980"/>
                    <a:pt x="54401" y="36487"/>
                    <a:pt x="54073" y="35993"/>
                  </a:cubicBezTo>
                  <a:cubicBezTo>
                    <a:pt x="52922" y="33857"/>
                    <a:pt x="50621" y="31063"/>
                    <a:pt x="48485" y="31063"/>
                  </a:cubicBezTo>
                  <a:cubicBezTo>
                    <a:pt x="48485" y="31720"/>
                    <a:pt x="48156" y="32049"/>
                    <a:pt x="48320" y="32542"/>
                  </a:cubicBezTo>
                  <a:cubicBezTo>
                    <a:pt x="48485" y="32871"/>
                    <a:pt x="48978" y="33199"/>
                    <a:pt x="49142" y="33528"/>
                  </a:cubicBezTo>
                  <a:cubicBezTo>
                    <a:pt x="49964" y="34679"/>
                    <a:pt x="50457" y="35993"/>
                    <a:pt x="51114" y="37308"/>
                  </a:cubicBezTo>
                  <a:cubicBezTo>
                    <a:pt x="52265" y="39609"/>
                    <a:pt x="52922" y="42239"/>
                    <a:pt x="53086" y="44540"/>
                  </a:cubicBezTo>
                  <a:cubicBezTo>
                    <a:pt x="53251" y="45690"/>
                    <a:pt x="53086" y="47005"/>
                    <a:pt x="53251" y="48156"/>
                  </a:cubicBezTo>
                  <a:cubicBezTo>
                    <a:pt x="53251" y="48977"/>
                    <a:pt x="53580" y="49799"/>
                    <a:pt x="53415" y="50457"/>
                  </a:cubicBezTo>
                  <a:cubicBezTo>
                    <a:pt x="53251" y="51114"/>
                    <a:pt x="52265" y="53579"/>
                    <a:pt x="51279" y="53086"/>
                  </a:cubicBezTo>
                  <a:cubicBezTo>
                    <a:pt x="50621" y="52757"/>
                    <a:pt x="50786" y="51771"/>
                    <a:pt x="50293" y="50950"/>
                  </a:cubicBezTo>
                  <a:cubicBezTo>
                    <a:pt x="49964" y="50292"/>
                    <a:pt x="49635" y="49635"/>
                    <a:pt x="49306" y="49306"/>
                  </a:cubicBezTo>
                  <a:cubicBezTo>
                    <a:pt x="48649" y="48484"/>
                    <a:pt x="48156" y="48320"/>
                    <a:pt x="47663" y="47991"/>
                  </a:cubicBezTo>
                  <a:cubicBezTo>
                    <a:pt x="46512" y="47005"/>
                    <a:pt x="45526" y="45855"/>
                    <a:pt x="44705" y="44540"/>
                  </a:cubicBezTo>
                  <a:cubicBezTo>
                    <a:pt x="44047" y="44869"/>
                    <a:pt x="43390" y="45197"/>
                    <a:pt x="42568" y="45362"/>
                  </a:cubicBezTo>
                  <a:cubicBezTo>
                    <a:pt x="42404" y="45197"/>
                    <a:pt x="42075" y="44869"/>
                    <a:pt x="41911" y="45033"/>
                  </a:cubicBezTo>
                  <a:cubicBezTo>
                    <a:pt x="41746" y="44540"/>
                    <a:pt x="41253" y="43882"/>
                    <a:pt x="41089" y="43225"/>
                  </a:cubicBezTo>
                  <a:cubicBezTo>
                    <a:pt x="40924" y="42568"/>
                    <a:pt x="41089" y="41746"/>
                    <a:pt x="40760" y="40924"/>
                  </a:cubicBezTo>
                  <a:cubicBezTo>
                    <a:pt x="40596" y="40102"/>
                    <a:pt x="40267" y="39281"/>
                    <a:pt x="40103" y="38459"/>
                  </a:cubicBezTo>
                  <a:cubicBezTo>
                    <a:pt x="39774" y="36815"/>
                    <a:pt x="39610" y="35172"/>
                    <a:pt x="38295" y="33857"/>
                  </a:cubicBezTo>
                  <a:cubicBezTo>
                    <a:pt x="37637" y="32871"/>
                    <a:pt x="36816" y="32378"/>
                    <a:pt x="35994" y="31885"/>
                  </a:cubicBezTo>
                  <a:cubicBezTo>
                    <a:pt x="35008" y="31227"/>
                    <a:pt x="34350" y="31063"/>
                    <a:pt x="33364" y="31063"/>
                  </a:cubicBezTo>
                  <a:cubicBezTo>
                    <a:pt x="31721" y="31227"/>
                    <a:pt x="30242" y="31885"/>
                    <a:pt x="28927" y="33528"/>
                  </a:cubicBezTo>
                  <a:cubicBezTo>
                    <a:pt x="28105" y="35172"/>
                    <a:pt x="30242" y="36651"/>
                    <a:pt x="31721" y="36651"/>
                  </a:cubicBezTo>
                  <a:cubicBezTo>
                    <a:pt x="32542" y="36651"/>
                    <a:pt x="33693" y="35829"/>
                    <a:pt x="34186" y="36158"/>
                  </a:cubicBezTo>
                  <a:cubicBezTo>
                    <a:pt x="34843" y="36487"/>
                    <a:pt x="34515" y="37144"/>
                    <a:pt x="35008" y="37308"/>
                  </a:cubicBezTo>
                  <a:cubicBezTo>
                    <a:pt x="35172" y="39445"/>
                    <a:pt x="34350" y="42568"/>
                    <a:pt x="31556" y="43718"/>
                  </a:cubicBezTo>
                  <a:cubicBezTo>
                    <a:pt x="32542" y="45362"/>
                    <a:pt x="31885" y="47169"/>
                    <a:pt x="31721" y="48813"/>
                  </a:cubicBezTo>
                  <a:cubicBezTo>
                    <a:pt x="31556" y="49963"/>
                    <a:pt x="31721" y="51443"/>
                    <a:pt x="30570" y="51936"/>
                  </a:cubicBezTo>
                  <a:cubicBezTo>
                    <a:pt x="29420" y="51278"/>
                    <a:pt x="29255" y="49963"/>
                    <a:pt x="28598" y="48977"/>
                  </a:cubicBezTo>
                  <a:cubicBezTo>
                    <a:pt x="27283" y="46676"/>
                    <a:pt x="25311" y="45033"/>
                    <a:pt x="23339" y="44047"/>
                  </a:cubicBezTo>
                  <a:cubicBezTo>
                    <a:pt x="21531" y="43061"/>
                    <a:pt x="20052" y="43061"/>
                    <a:pt x="18244" y="43061"/>
                  </a:cubicBezTo>
                  <a:cubicBezTo>
                    <a:pt x="17258" y="43061"/>
                    <a:pt x="16272" y="43225"/>
                    <a:pt x="15450" y="43389"/>
                  </a:cubicBezTo>
                  <a:cubicBezTo>
                    <a:pt x="12163" y="43882"/>
                    <a:pt x="8711" y="47169"/>
                    <a:pt x="7397" y="50292"/>
                  </a:cubicBezTo>
                  <a:cubicBezTo>
                    <a:pt x="6246" y="53744"/>
                    <a:pt x="5424" y="57359"/>
                    <a:pt x="5424" y="61139"/>
                  </a:cubicBezTo>
                  <a:cubicBezTo>
                    <a:pt x="5424" y="62947"/>
                    <a:pt x="5753" y="64755"/>
                    <a:pt x="5753" y="66563"/>
                  </a:cubicBezTo>
                  <a:cubicBezTo>
                    <a:pt x="5917" y="68535"/>
                    <a:pt x="5917" y="70343"/>
                    <a:pt x="6246" y="71987"/>
                  </a:cubicBezTo>
                  <a:cubicBezTo>
                    <a:pt x="8547" y="70343"/>
                    <a:pt x="11177" y="71001"/>
                    <a:pt x="11998" y="73302"/>
                  </a:cubicBezTo>
                  <a:cubicBezTo>
                    <a:pt x="12491" y="74781"/>
                    <a:pt x="11998" y="78232"/>
                    <a:pt x="9862" y="79218"/>
                  </a:cubicBezTo>
                  <a:cubicBezTo>
                    <a:pt x="9697" y="79383"/>
                    <a:pt x="9204" y="79218"/>
                    <a:pt x="8876" y="79383"/>
                  </a:cubicBezTo>
                  <a:cubicBezTo>
                    <a:pt x="7890" y="79547"/>
                    <a:pt x="6739" y="79876"/>
                    <a:pt x="5917" y="79547"/>
                  </a:cubicBezTo>
                  <a:cubicBezTo>
                    <a:pt x="4603" y="79218"/>
                    <a:pt x="3616" y="77739"/>
                    <a:pt x="2795" y="76589"/>
                  </a:cubicBezTo>
                  <a:cubicBezTo>
                    <a:pt x="1480" y="74616"/>
                    <a:pt x="1480" y="73302"/>
                    <a:pt x="1151" y="71494"/>
                  </a:cubicBezTo>
                  <a:cubicBezTo>
                    <a:pt x="822" y="70179"/>
                    <a:pt x="658" y="69028"/>
                    <a:pt x="494" y="67878"/>
                  </a:cubicBezTo>
                  <a:cubicBezTo>
                    <a:pt x="1" y="65413"/>
                    <a:pt x="165" y="63112"/>
                    <a:pt x="329" y="60646"/>
                  </a:cubicBezTo>
                  <a:cubicBezTo>
                    <a:pt x="329" y="57031"/>
                    <a:pt x="822" y="53579"/>
                    <a:pt x="1480" y="49963"/>
                  </a:cubicBezTo>
                  <a:cubicBezTo>
                    <a:pt x="1644" y="48813"/>
                    <a:pt x="1809" y="47498"/>
                    <a:pt x="2137" y="46512"/>
                  </a:cubicBezTo>
                  <a:cubicBezTo>
                    <a:pt x="2466" y="45855"/>
                    <a:pt x="2959" y="45362"/>
                    <a:pt x="3123" y="44704"/>
                  </a:cubicBezTo>
                  <a:cubicBezTo>
                    <a:pt x="3616" y="43718"/>
                    <a:pt x="3781" y="42568"/>
                    <a:pt x="4110" y="41417"/>
                  </a:cubicBezTo>
                  <a:cubicBezTo>
                    <a:pt x="4603" y="40431"/>
                    <a:pt x="4931" y="39281"/>
                    <a:pt x="5260" y="38294"/>
                  </a:cubicBezTo>
                  <a:cubicBezTo>
                    <a:pt x="6082" y="35993"/>
                    <a:pt x="7397" y="34021"/>
                    <a:pt x="8547" y="31885"/>
                  </a:cubicBezTo>
                  <a:cubicBezTo>
                    <a:pt x="9697" y="29748"/>
                    <a:pt x="11012" y="27611"/>
                    <a:pt x="12820" y="25639"/>
                  </a:cubicBezTo>
                  <a:cubicBezTo>
                    <a:pt x="14628" y="23503"/>
                    <a:pt x="16929" y="21366"/>
                    <a:pt x="19066" y="19558"/>
                  </a:cubicBezTo>
                  <a:cubicBezTo>
                    <a:pt x="25475" y="13641"/>
                    <a:pt x="32542" y="11012"/>
                    <a:pt x="38952" y="8875"/>
                  </a:cubicBezTo>
                  <a:cubicBezTo>
                    <a:pt x="40596" y="8218"/>
                    <a:pt x="42404" y="7725"/>
                    <a:pt x="43883" y="6903"/>
                  </a:cubicBezTo>
                  <a:cubicBezTo>
                    <a:pt x="44869" y="6410"/>
                    <a:pt x="46184" y="4931"/>
                    <a:pt x="47005" y="5917"/>
                  </a:cubicBezTo>
                  <a:cubicBezTo>
                    <a:pt x="47663" y="6574"/>
                    <a:pt x="46677" y="8382"/>
                    <a:pt x="46677" y="9040"/>
                  </a:cubicBezTo>
                  <a:cubicBezTo>
                    <a:pt x="52429" y="5095"/>
                    <a:pt x="59003" y="3452"/>
                    <a:pt x="64920" y="2137"/>
                  </a:cubicBezTo>
                  <a:cubicBezTo>
                    <a:pt x="66892" y="1808"/>
                    <a:pt x="69029" y="1315"/>
                    <a:pt x="70837" y="1315"/>
                  </a:cubicBezTo>
                  <a:cubicBezTo>
                    <a:pt x="71823" y="1315"/>
                    <a:pt x="72644" y="1479"/>
                    <a:pt x="73466" y="1479"/>
                  </a:cubicBezTo>
                  <a:cubicBezTo>
                    <a:pt x="74452" y="1479"/>
                    <a:pt x="75438" y="1315"/>
                    <a:pt x="76425" y="1151"/>
                  </a:cubicBezTo>
                  <a:cubicBezTo>
                    <a:pt x="77411" y="1151"/>
                    <a:pt x="78397" y="493"/>
                    <a:pt x="79547" y="329"/>
                  </a:cubicBezTo>
                  <a:cubicBezTo>
                    <a:pt x="82341" y="0"/>
                    <a:pt x="79054" y="4602"/>
                    <a:pt x="77411" y="5424"/>
                  </a:cubicBezTo>
                  <a:cubicBezTo>
                    <a:pt x="79219" y="5095"/>
                    <a:pt x="81355" y="4273"/>
                    <a:pt x="83327" y="4602"/>
                  </a:cubicBezTo>
                  <a:cubicBezTo>
                    <a:pt x="85135" y="4766"/>
                    <a:pt x="88258" y="6903"/>
                    <a:pt x="88751" y="8382"/>
                  </a:cubicBezTo>
                  <a:cubicBezTo>
                    <a:pt x="88751" y="9040"/>
                    <a:pt x="88094" y="9368"/>
                    <a:pt x="87600" y="9697"/>
                  </a:cubicBezTo>
                  <a:cubicBezTo>
                    <a:pt x="86121" y="11012"/>
                    <a:pt x="84642" y="12820"/>
                    <a:pt x="82999" y="13970"/>
                  </a:cubicBezTo>
                  <a:cubicBezTo>
                    <a:pt x="86614" y="14628"/>
                    <a:pt x="90066" y="17422"/>
                    <a:pt x="93846" y="17422"/>
                  </a:cubicBezTo>
                  <a:cubicBezTo>
                    <a:pt x="95654" y="17422"/>
                    <a:pt x="97790" y="16764"/>
                    <a:pt x="99434" y="15778"/>
                  </a:cubicBezTo>
                  <a:cubicBezTo>
                    <a:pt x="101077" y="16600"/>
                    <a:pt x="102228" y="18408"/>
                    <a:pt x="101899" y="2005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43"/>
            <p:cNvSpPr/>
            <p:nvPr/>
          </p:nvSpPr>
          <p:spPr>
            <a:xfrm>
              <a:off x="5122750" y="3853875"/>
              <a:ext cx="12350" cy="12350"/>
            </a:xfrm>
            <a:custGeom>
              <a:rect b="b" l="l" r="r" t="t"/>
              <a:pathLst>
                <a:path extrusionOk="0" h="494" w="494">
                  <a:moveTo>
                    <a:pt x="329" y="329"/>
                  </a:moveTo>
                  <a:cubicBezTo>
                    <a:pt x="494" y="329"/>
                    <a:pt x="165" y="165"/>
                    <a:pt x="165" y="1"/>
                  </a:cubicBezTo>
                  <a:cubicBezTo>
                    <a:pt x="1" y="165"/>
                    <a:pt x="1" y="165"/>
                    <a:pt x="1" y="329"/>
                  </a:cubicBezTo>
                  <a:cubicBezTo>
                    <a:pt x="165" y="494"/>
                    <a:pt x="165" y="329"/>
                    <a:pt x="329"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43"/>
            <p:cNvSpPr/>
            <p:nvPr/>
          </p:nvSpPr>
          <p:spPr>
            <a:xfrm>
              <a:off x="4851575" y="3804575"/>
              <a:ext cx="69875" cy="53425"/>
            </a:xfrm>
            <a:custGeom>
              <a:rect b="b" l="l" r="r" t="t"/>
              <a:pathLst>
                <a:path extrusionOk="0" h="2137" w="2795">
                  <a:moveTo>
                    <a:pt x="1808" y="1973"/>
                  </a:moveTo>
                  <a:cubicBezTo>
                    <a:pt x="2137" y="1644"/>
                    <a:pt x="2466" y="1151"/>
                    <a:pt x="2794" y="658"/>
                  </a:cubicBezTo>
                  <a:cubicBezTo>
                    <a:pt x="1973" y="493"/>
                    <a:pt x="1151" y="165"/>
                    <a:pt x="329" y="0"/>
                  </a:cubicBezTo>
                  <a:cubicBezTo>
                    <a:pt x="165" y="165"/>
                    <a:pt x="165" y="329"/>
                    <a:pt x="0" y="493"/>
                  </a:cubicBezTo>
                  <a:cubicBezTo>
                    <a:pt x="658" y="1151"/>
                    <a:pt x="1151" y="1644"/>
                    <a:pt x="1808" y="213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43"/>
            <p:cNvSpPr/>
            <p:nvPr/>
          </p:nvSpPr>
          <p:spPr>
            <a:xfrm>
              <a:off x="4872125" y="3767600"/>
              <a:ext cx="69875" cy="53425"/>
            </a:xfrm>
            <a:custGeom>
              <a:rect b="b" l="l" r="r" t="t"/>
              <a:pathLst>
                <a:path extrusionOk="0" h="2137" w="2795">
                  <a:moveTo>
                    <a:pt x="2794" y="658"/>
                  </a:moveTo>
                  <a:cubicBezTo>
                    <a:pt x="2137" y="493"/>
                    <a:pt x="1315" y="165"/>
                    <a:pt x="657" y="0"/>
                  </a:cubicBezTo>
                  <a:cubicBezTo>
                    <a:pt x="329" y="329"/>
                    <a:pt x="329" y="493"/>
                    <a:pt x="0" y="658"/>
                  </a:cubicBezTo>
                  <a:cubicBezTo>
                    <a:pt x="986" y="986"/>
                    <a:pt x="2465" y="2137"/>
                    <a:pt x="2794" y="6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43"/>
            <p:cNvSpPr/>
            <p:nvPr/>
          </p:nvSpPr>
          <p:spPr>
            <a:xfrm>
              <a:off x="4904975" y="3730625"/>
              <a:ext cx="61675" cy="32875"/>
            </a:xfrm>
            <a:custGeom>
              <a:rect b="b" l="l" r="r" t="t"/>
              <a:pathLst>
                <a:path extrusionOk="0" h="1315" w="2467">
                  <a:moveTo>
                    <a:pt x="1809" y="1315"/>
                  </a:moveTo>
                  <a:cubicBezTo>
                    <a:pt x="2137" y="986"/>
                    <a:pt x="2137" y="493"/>
                    <a:pt x="2466" y="164"/>
                  </a:cubicBezTo>
                  <a:cubicBezTo>
                    <a:pt x="1809" y="164"/>
                    <a:pt x="1151" y="0"/>
                    <a:pt x="494" y="0"/>
                  </a:cubicBezTo>
                  <a:cubicBezTo>
                    <a:pt x="330" y="329"/>
                    <a:pt x="330" y="493"/>
                    <a:pt x="1" y="657"/>
                  </a:cubicBezTo>
                  <a:cubicBezTo>
                    <a:pt x="658" y="986"/>
                    <a:pt x="1151" y="1150"/>
                    <a:pt x="1809" y="131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43"/>
            <p:cNvSpPr/>
            <p:nvPr/>
          </p:nvSpPr>
          <p:spPr>
            <a:xfrm>
              <a:off x="4929650" y="3677200"/>
              <a:ext cx="57525" cy="37000"/>
            </a:xfrm>
            <a:custGeom>
              <a:rect b="b" l="l" r="r" t="t"/>
              <a:pathLst>
                <a:path extrusionOk="0" h="1480" w="2301">
                  <a:moveTo>
                    <a:pt x="2301" y="329"/>
                  </a:moveTo>
                  <a:cubicBezTo>
                    <a:pt x="1644" y="0"/>
                    <a:pt x="986" y="0"/>
                    <a:pt x="164" y="0"/>
                  </a:cubicBezTo>
                  <a:cubicBezTo>
                    <a:pt x="0" y="329"/>
                    <a:pt x="164" y="822"/>
                    <a:pt x="0" y="1151"/>
                  </a:cubicBezTo>
                  <a:cubicBezTo>
                    <a:pt x="493" y="1480"/>
                    <a:pt x="1150" y="1315"/>
                    <a:pt x="1644" y="1480"/>
                  </a:cubicBezTo>
                  <a:cubicBezTo>
                    <a:pt x="1972" y="1151"/>
                    <a:pt x="1972" y="658"/>
                    <a:pt x="2301"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43"/>
            <p:cNvSpPr/>
            <p:nvPr/>
          </p:nvSpPr>
          <p:spPr>
            <a:xfrm>
              <a:off x="3898325" y="3327950"/>
              <a:ext cx="90425" cy="119175"/>
            </a:xfrm>
            <a:custGeom>
              <a:rect b="b" l="l" r="r" t="t"/>
              <a:pathLst>
                <a:path extrusionOk="0" h="4767" w="3617">
                  <a:moveTo>
                    <a:pt x="3616" y="4767"/>
                  </a:moveTo>
                  <a:cubicBezTo>
                    <a:pt x="2795" y="3287"/>
                    <a:pt x="1315" y="1644"/>
                    <a:pt x="658" y="0"/>
                  </a:cubicBezTo>
                  <a:cubicBezTo>
                    <a:pt x="494" y="165"/>
                    <a:pt x="329" y="493"/>
                    <a:pt x="1" y="658"/>
                  </a:cubicBezTo>
                  <a:cubicBezTo>
                    <a:pt x="1480" y="1973"/>
                    <a:pt x="1973" y="3616"/>
                    <a:pt x="3616" y="476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43"/>
            <p:cNvSpPr/>
            <p:nvPr/>
          </p:nvSpPr>
          <p:spPr>
            <a:xfrm>
              <a:off x="3832575" y="3290975"/>
              <a:ext cx="74000" cy="90400"/>
            </a:xfrm>
            <a:custGeom>
              <a:rect b="b" l="l" r="r" t="t"/>
              <a:pathLst>
                <a:path extrusionOk="0" h="3616" w="2960">
                  <a:moveTo>
                    <a:pt x="2959" y="822"/>
                  </a:moveTo>
                  <a:cubicBezTo>
                    <a:pt x="2795" y="658"/>
                    <a:pt x="2795" y="329"/>
                    <a:pt x="2631" y="0"/>
                  </a:cubicBezTo>
                  <a:cubicBezTo>
                    <a:pt x="1973" y="1151"/>
                    <a:pt x="165" y="2301"/>
                    <a:pt x="1" y="3452"/>
                  </a:cubicBezTo>
                  <a:cubicBezTo>
                    <a:pt x="1" y="3452"/>
                    <a:pt x="1" y="3452"/>
                    <a:pt x="1" y="3616"/>
                  </a:cubicBezTo>
                  <a:cubicBezTo>
                    <a:pt x="987" y="3123"/>
                    <a:pt x="1973" y="1644"/>
                    <a:pt x="2959" y="8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43"/>
            <p:cNvSpPr/>
            <p:nvPr/>
          </p:nvSpPr>
          <p:spPr>
            <a:xfrm>
              <a:off x="3832575" y="3262200"/>
              <a:ext cx="65775" cy="69875"/>
            </a:xfrm>
            <a:custGeom>
              <a:rect b="b" l="l" r="r" t="t"/>
              <a:pathLst>
                <a:path extrusionOk="0" h="2795" w="2631">
                  <a:moveTo>
                    <a:pt x="1" y="2630"/>
                  </a:moveTo>
                  <a:cubicBezTo>
                    <a:pt x="1" y="2630"/>
                    <a:pt x="165" y="2795"/>
                    <a:pt x="165" y="2630"/>
                  </a:cubicBezTo>
                  <a:cubicBezTo>
                    <a:pt x="330" y="2466"/>
                    <a:pt x="494" y="2137"/>
                    <a:pt x="823" y="1973"/>
                  </a:cubicBezTo>
                  <a:cubicBezTo>
                    <a:pt x="1480" y="1316"/>
                    <a:pt x="2631" y="658"/>
                    <a:pt x="2138" y="1"/>
                  </a:cubicBezTo>
                  <a:cubicBezTo>
                    <a:pt x="1316" y="823"/>
                    <a:pt x="330" y="1809"/>
                    <a:pt x="1" y="263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43"/>
            <p:cNvSpPr/>
            <p:nvPr/>
          </p:nvSpPr>
          <p:spPr>
            <a:xfrm>
              <a:off x="3828475" y="3233450"/>
              <a:ext cx="53450" cy="61650"/>
            </a:xfrm>
            <a:custGeom>
              <a:rect b="b" l="l" r="r" t="t"/>
              <a:pathLst>
                <a:path extrusionOk="0" h="2466" w="2138">
                  <a:moveTo>
                    <a:pt x="165" y="2466"/>
                  </a:moveTo>
                  <a:cubicBezTo>
                    <a:pt x="658" y="1973"/>
                    <a:pt x="1480" y="986"/>
                    <a:pt x="2137" y="329"/>
                  </a:cubicBezTo>
                  <a:cubicBezTo>
                    <a:pt x="1808" y="165"/>
                    <a:pt x="1973" y="165"/>
                    <a:pt x="1808" y="0"/>
                  </a:cubicBezTo>
                  <a:cubicBezTo>
                    <a:pt x="1151" y="658"/>
                    <a:pt x="822" y="1315"/>
                    <a:pt x="1" y="1808"/>
                  </a:cubicBezTo>
                  <a:cubicBezTo>
                    <a:pt x="1" y="2137"/>
                    <a:pt x="165" y="2301"/>
                    <a:pt x="165" y="246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43"/>
            <p:cNvSpPr/>
            <p:nvPr/>
          </p:nvSpPr>
          <p:spPr>
            <a:xfrm>
              <a:off x="3824375" y="3196475"/>
              <a:ext cx="45225" cy="57550"/>
            </a:xfrm>
            <a:custGeom>
              <a:rect b="b" l="l" r="r" t="t"/>
              <a:pathLst>
                <a:path extrusionOk="0" h="2302" w="1809">
                  <a:moveTo>
                    <a:pt x="0" y="2301"/>
                  </a:moveTo>
                  <a:cubicBezTo>
                    <a:pt x="658" y="1972"/>
                    <a:pt x="1151" y="1151"/>
                    <a:pt x="1808" y="658"/>
                  </a:cubicBezTo>
                  <a:cubicBezTo>
                    <a:pt x="1644" y="493"/>
                    <a:pt x="1479" y="164"/>
                    <a:pt x="1479" y="0"/>
                  </a:cubicBezTo>
                  <a:cubicBezTo>
                    <a:pt x="658" y="493"/>
                    <a:pt x="329" y="1644"/>
                    <a:pt x="0" y="230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43"/>
            <p:cNvSpPr/>
            <p:nvPr/>
          </p:nvSpPr>
          <p:spPr>
            <a:xfrm>
              <a:off x="3812050" y="3147150"/>
              <a:ext cx="41100" cy="69875"/>
            </a:xfrm>
            <a:custGeom>
              <a:rect b="b" l="l" r="r" t="t"/>
              <a:pathLst>
                <a:path extrusionOk="0" h="2795" w="1644">
                  <a:moveTo>
                    <a:pt x="329" y="2795"/>
                  </a:moveTo>
                  <a:cubicBezTo>
                    <a:pt x="822" y="2466"/>
                    <a:pt x="986" y="1809"/>
                    <a:pt x="1644" y="1316"/>
                  </a:cubicBezTo>
                  <a:cubicBezTo>
                    <a:pt x="1315" y="823"/>
                    <a:pt x="986" y="494"/>
                    <a:pt x="822" y="1"/>
                  </a:cubicBezTo>
                  <a:cubicBezTo>
                    <a:pt x="493" y="1"/>
                    <a:pt x="329" y="823"/>
                    <a:pt x="0" y="1151"/>
                  </a:cubicBezTo>
                  <a:cubicBezTo>
                    <a:pt x="165" y="1644"/>
                    <a:pt x="329" y="2302"/>
                    <a:pt x="329" y="279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43"/>
            <p:cNvSpPr/>
            <p:nvPr/>
          </p:nvSpPr>
          <p:spPr>
            <a:xfrm>
              <a:off x="3770950" y="3077300"/>
              <a:ext cx="53450" cy="74000"/>
            </a:xfrm>
            <a:custGeom>
              <a:rect b="b" l="l" r="r" t="t"/>
              <a:pathLst>
                <a:path extrusionOk="0" h="2960" w="2138">
                  <a:moveTo>
                    <a:pt x="2137" y="2466"/>
                  </a:moveTo>
                  <a:cubicBezTo>
                    <a:pt x="1973" y="1644"/>
                    <a:pt x="1315" y="823"/>
                    <a:pt x="987" y="1"/>
                  </a:cubicBezTo>
                  <a:cubicBezTo>
                    <a:pt x="658" y="330"/>
                    <a:pt x="494" y="823"/>
                    <a:pt x="1" y="1151"/>
                  </a:cubicBezTo>
                  <a:cubicBezTo>
                    <a:pt x="494" y="1644"/>
                    <a:pt x="987" y="2466"/>
                    <a:pt x="1315" y="2959"/>
                  </a:cubicBezTo>
                  <a:cubicBezTo>
                    <a:pt x="1644" y="2795"/>
                    <a:pt x="1644" y="2137"/>
                    <a:pt x="2137" y="246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43"/>
            <p:cNvSpPr/>
            <p:nvPr/>
          </p:nvSpPr>
          <p:spPr>
            <a:xfrm>
              <a:off x="3738075" y="3028000"/>
              <a:ext cx="49350" cy="69875"/>
            </a:xfrm>
            <a:custGeom>
              <a:rect b="b" l="l" r="r" t="t"/>
              <a:pathLst>
                <a:path extrusionOk="0" h="2795" w="1974">
                  <a:moveTo>
                    <a:pt x="987" y="2795"/>
                  </a:moveTo>
                  <a:cubicBezTo>
                    <a:pt x="1316" y="2137"/>
                    <a:pt x="1644" y="1644"/>
                    <a:pt x="1973" y="1151"/>
                  </a:cubicBezTo>
                  <a:cubicBezTo>
                    <a:pt x="1480" y="822"/>
                    <a:pt x="1316" y="329"/>
                    <a:pt x="987" y="1"/>
                  </a:cubicBezTo>
                  <a:cubicBezTo>
                    <a:pt x="658" y="494"/>
                    <a:pt x="494" y="1151"/>
                    <a:pt x="1" y="1644"/>
                  </a:cubicBezTo>
                  <a:cubicBezTo>
                    <a:pt x="330" y="2137"/>
                    <a:pt x="658" y="2630"/>
                    <a:pt x="987" y="279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43"/>
            <p:cNvSpPr/>
            <p:nvPr/>
          </p:nvSpPr>
          <p:spPr>
            <a:xfrm>
              <a:off x="3664125" y="2978700"/>
              <a:ext cx="86300" cy="86300"/>
            </a:xfrm>
            <a:custGeom>
              <a:rect b="b" l="l" r="r" t="t"/>
              <a:pathLst>
                <a:path extrusionOk="0" h="3452" w="3452">
                  <a:moveTo>
                    <a:pt x="2466" y="3452"/>
                  </a:moveTo>
                  <a:cubicBezTo>
                    <a:pt x="2959" y="2794"/>
                    <a:pt x="3123" y="1973"/>
                    <a:pt x="3452" y="1315"/>
                  </a:cubicBezTo>
                  <a:cubicBezTo>
                    <a:pt x="2301" y="658"/>
                    <a:pt x="1315" y="165"/>
                    <a:pt x="329" y="0"/>
                  </a:cubicBezTo>
                  <a:cubicBezTo>
                    <a:pt x="329" y="658"/>
                    <a:pt x="329" y="1315"/>
                    <a:pt x="1" y="1808"/>
                  </a:cubicBezTo>
                  <a:cubicBezTo>
                    <a:pt x="822" y="2301"/>
                    <a:pt x="1644" y="2959"/>
                    <a:pt x="2466" y="345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43"/>
            <p:cNvSpPr/>
            <p:nvPr/>
          </p:nvSpPr>
          <p:spPr>
            <a:xfrm>
              <a:off x="2821825" y="2411675"/>
              <a:ext cx="2654300" cy="2038000"/>
            </a:xfrm>
            <a:custGeom>
              <a:rect b="b" l="l" r="r" t="t"/>
              <a:pathLst>
                <a:path extrusionOk="0" h="81520" w="106172">
                  <a:moveTo>
                    <a:pt x="56702" y="1809"/>
                  </a:moveTo>
                  <a:cubicBezTo>
                    <a:pt x="59003" y="1151"/>
                    <a:pt x="61139" y="494"/>
                    <a:pt x="63440" y="329"/>
                  </a:cubicBezTo>
                  <a:cubicBezTo>
                    <a:pt x="65577" y="165"/>
                    <a:pt x="67713" y="165"/>
                    <a:pt x="70014" y="1"/>
                  </a:cubicBezTo>
                  <a:cubicBezTo>
                    <a:pt x="70014" y="165"/>
                    <a:pt x="69686" y="165"/>
                    <a:pt x="69521" y="165"/>
                  </a:cubicBezTo>
                  <a:cubicBezTo>
                    <a:pt x="66727" y="822"/>
                    <a:pt x="63440" y="2302"/>
                    <a:pt x="60646" y="3123"/>
                  </a:cubicBezTo>
                  <a:cubicBezTo>
                    <a:pt x="60153" y="3288"/>
                    <a:pt x="59660" y="3288"/>
                    <a:pt x="59331" y="3616"/>
                  </a:cubicBezTo>
                  <a:cubicBezTo>
                    <a:pt x="63605" y="3452"/>
                    <a:pt x="67878" y="987"/>
                    <a:pt x="72151" y="822"/>
                  </a:cubicBezTo>
                  <a:cubicBezTo>
                    <a:pt x="71329" y="1480"/>
                    <a:pt x="69521" y="1644"/>
                    <a:pt x="70014" y="2959"/>
                  </a:cubicBezTo>
                  <a:cubicBezTo>
                    <a:pt x="71822" y="3123"/>
                    <a:pt x="73466" y="3123"/>
                    <a:pt x="75274" y="2959"/>
                  </a:cubicBezTo>
                  <a:cubicBezTo>
                    <a:pt x="77082" y="2795"/>
                    <a:pt x="78889" y="1973"/>
                    <a:pt x="80697" y="2137"/>
                  </a:cubicBezTo>
                  <a:cubicBezTo>
                    <a:pt x="81848" y="2137"/>
                    <a:pt x="83163" y="2959"/>
                    <a:pt x="84313" y="3616"/>
                  </a:cubicBezTo>
                  <a:cubicBezTo>
                    <a:pt x="84149" y="3616"/>
                    <a:pt x="83984" y="3945"/>
                    <a:pt x="83820" y="4110"/>
                  </a:cubicBezTo>
                  <a:cubicBezTo>
                    <a:pt x="81848" y="3123"/>
                    <a:pt x="79875" y="3452"/>
                    <a:pt x="77575" y="3945"/>
                  </a:cubicBezTo>
                  <a:cubicBezTo>
                    <a:pt x="76095" y="4110"/>
                    <a:pt x="74616" y="4603"/>
                    <a:pt x="73301" y="4931"/>
                  </a:cubicBezTo>
                  <a:cubicBezTo>
                    <a:pt x="67385" y="6575"/>
                    <a:pt x="61797" y="8054"/>
                    <a:pt x="56209" y="8547"/>
                  </a:cubicBezTo>
                  <a:cubicBezTo>
                    <a:pt x="53250" y="8711"/>
                    <a:pt x="50456" y="8547"/>
                    <a:pt x="47662" y="9040"/>
                  </a:cubicBezTo>
                  <a:cubicBezTo>
                    <a:pt x="53415" y="9204"/>
                    <a:pt x="59331" y="9204"/>
                    <a:pt x="65412" y="8054"/>
                  </a:cubicBezTo>
                  <a:cubicBezTo>
                    <a:pt x="68206" y="7397"/>
                    <a:pt x="71329" y="6904"/>
                    <a:pt x="74288" y="6246"/>
                  </a:cubicBezTo>
                  <a:cubicBezTo>
                    <a:pt x="76917" y="5589"/>
                    <a:pt x="79547" y="5096"/>
                    <a:pt x="82012" y="4767"/>
                  </a:cubicBezTo>
                  <a:cubicBezTo>
                    <a:pt x="82341" y="4767"/>
                    <a:pt x="82998" y="4603"/>
                    <a:pt x="82998" y="4767"/>
                  </a:cubicBezTo>
                  <a:cubicBezTo>
                    <a:pt x="81519" y="6082"/>
                    <a:pt x="79875" y="7890"/>
                    <a:pt x="78396" y="9040"/>
                  </a:cubicBezTo>
                  <a:cubicBezTo>
                    <a:pt x="78068" y="9204"/>
                    <a:pt x="77739" y="9369"/>
                    <a:pt x="77575" y="9533"/>
                  </a:cubicBezTo>
                  <a:cubicBezTo>
                    <a:pt x="77246" y="10026"/>
                    <a:pt x="77246" y="10684"/>
                    <a:pt x="77082" y="11012"/>
                  </a:cubicBezTo>
                  <a:cubicBezTo>
                    <a:pt x="78561" y="11670"/>
                    <a:pt x="80369" y="11834"/>
                    <a:pt x="82012" y="12492"/>
                  </a:cubicBezTo>
                  <a:cubicBezTo>
                    <a:pt x="83820" y="12985"/>
                    <a:pt x="85299" y="13971"/>
                    <a:pt x="87107" y="14464"/>
                  </a:cubicBezTo>
                  <a:cubicBezTo>
                    <a:pt x="90558" y="15450"/>
                    <a:pt x="93681" y="15286"/>
                    <a:pt x="97297" y="13313"/>
                  </a:cubicBezTo>
                  <a:cubicBezTo>
                    <a:pt x="97461" y="13971"/>
                    <a:pt x="97954" y="14464"/>
                    <a:pt x="97954" y="15121"/>
                  </a:cubicBezTo>
                  <a:cubicBezTo>
                    <a:pt x="97954" y="15614"/>
                    <a:pt x="97132" y="17422"/>
                    <a:pt x="96804" y="17751"/>
                  </a:cubicBezTo>
                  <a:cubicBezTo>
                    <a:pt x="96146" y="18737"/>
                    <a:pt x="95160" y="19230"/>
                    <a:pt x="94503" y="19887"/>
                  </a:cubicBezTo>
                  <a:cubicBezTo>
                    <a:pt x="94996" y="20380"/>
                    <a:pt x="95325" y="20380"/>
                    <a:pt x="95818" y="20545"/>
                  </a:cubicBezTo>
                  <a:cubicBezTo>
                    <a:pt x="96146" y="20380"/>
                    <a:pt x="96475" y="20380"/>
                    <a:pt x="96804" y="20052"/>
                  </a:cubicBezTo>
                  <a:cubicBezTo>
                    <a:pt x="99926" y="19394"/>
                    <a:pt x="103049" y="19230"/>
                    <a:pt x="106172" y="22846"/>
                  </a:cubicBezTo>
                  <a:cubicBezTo>
                    <a:pt x="104528" y="23832"/>
                    <a:pt x="102885" y="25147"/>
                    <a:pt x="101241" y="25475"/>
                  </a:cubicBezTo>
                  <a:cubicBezTo>
                    <a:pt x="100091" y="24654"/>
                    <a:pt x="99105" y="26297"/>
                    <a:pt x="100420" y="27283"/>
                  </a:cubicBezTo>
                  <a:cubicBezTo>
                    <a:pt x="99269" y="27448"/>
                    <a:pt x="97954" y="27941"/>
                    <a:pt x="96804" y="27941"/>
                  </a:cubicBezTo>
                  <a:cubicBezTo>
                    <a:pt x="95818" y="28105"/>
                    <a:pt x="94503" y="27612"/>
                    <a:pt x="93188" y="27448"/>
                  </a:cubicBezTo>
                  <a:cubicBezTo>
                    <a:pt x="91545" y="27119"/>
                    <a:pt x="89737" y="27283"/>
                    <a:pt x="88257" y="26133"/>
                  </a:cubicBezTo>
                  <a:cubicBezTo>
                    <a:pt x="87929" y="25968"/>
                    <a:pt x="87600" y="25475"/>
                    <a:pt x="87271" y="25475"/>
                  </a:cubicBezTo>
                  <a:cubicBezTo>
                    <a:pt x="87107" y="26133"/>
                    <a:pt x="87436" y="26626"/>
                    <a:pt x="87764" y="27119"/>
                  </a:cubicBezTo>
                  <a:cubicBezTo>
                    <a:pt x="88751" y="28598"/>
                    <a:pt x="90230" y="29749"/>
                    <a:pt x="91216" y="30899"/>
                  </a:cubicBezTo>
                  <a:cubicBezTo>
                    <a:pt x="94503" y="34844"/>
                    <a:pt x="96146" y="38624"/>
                    <a:pt x="97461" y="42404"/>
                  </a:cubicBezTo>
                  <a:cubicBezTo>
                    <a:pt x="97132" y="42075"/>
                    <a:pt x="96804" y="41911"/>
                    <a:pt x="96311" y="41911"/>
                  </a:cubicBezTo>
                  <a:cubicBezTo>
                    <a:pt x="95818" y="44047"/>
                    <a:pt x="96804" y="46020"/>
                    <a:pt x="96804" y="48156"/>
                  </a:cubicBezTo>
                  <a:cubicBezTo>
                    <a:pt x="96968" y="50786"/>
                    <a:pt x="96475" y="53415"/>
                    <a:pt x="95818" y="56045"/>
                  </a:cubicBezTo>
                  <a:cubicBezTo>
                    <a:pt x="95325" y="52922"/>
                    <a:pt x="95982" y="49800"/>
                    <a:pt x="95653" y="46841"/>
                  </a:cubicBezTo>
                  <a:cubicBezTo>
                    <a:pt x="95489" y="45855"/>
                    <a:pt x="95325" y="44705"/>
                    <a:pt x="94832" y="43719"/>
                  </a:cubicBezTo>
                  <a:cubicBezTo>
                    <a:pt x="94174" y="45033"/>
                    <a:pt x="94996" y="46348"/>
                    <a:pt x="94996" y="47663"/>
                  </a:cubicBezTo>
                  <a:cubicBezTo>
                    <a:pt x="94996" y="48978"/>
                    <a:pt x="94667" y="50293"/>
                    <a:pt x="94503" y="51608"/>
                  </a:cubicBezTo>
                  <a:cubicBezTo>
                    <a:pt x="94338" y="53580"/>
                    <a:pt x="94503" y="55881"/>
                    <a:pt x="94832" y="57689"/>
                  </a:cubicBezTo>
                  <a:cubicBezTo>
                    <a:pt x="94996" y="58510"/>
                    <a:pt x="95325" y="59003"/>
                    <a:pt x="95325" y="59825"/>
                  </a:cubicBezTo>
                  <a:cubicBezTo>
                    <a:pt x="93517" y="58346"/>
                    <a:pt x="93024" y="56374"/>
                    <a:pt x="92038" y="55223"/>
                  </a:cubicBezTo>
                  <a:cubicBezTo>
                    <a:pt x="91051" y="56209"/>
                    <a:pt x="90723" y="57524"/>
                    <a:pt x="90065" y="58510"/>
                  </a:cubicBezTo>
                  <a:cubicBezTo>
                    <a:pt x="88586" y="60483"/>
                    <a:pt x="86450" y="62619"/>
                    <a:pt x="84149" y="64263"/>
                  </a:cubicBezTo>
                  <a:cubicBezTo>
                    <a:pt x="81190" y="66399"/>
                    <a:pt x="78396" y="68372"/>
                    <a:pt x="75602" y="69522"/>
                  </a:cubicBezTo>
                  <a:cubicBezTo>
                    <a:pt x="78232" y="67385"/>
                    <a:pt x="81355" y="65249"/>
                    <a:pt x="83984" y="62784"/>
                  </a:cubicBezTo>
                  <a:cubicBezTo>
                    <a:pt x="84806" y="61962"/>
                    <a:pt x="85792" y="61140"/>
                    <a:pt x="86121" y="60154"/>
                  </a:cubicBezTo>
                  <a:cubicBezTo>
                    <a:pt x="82341" y="64098"/>
                    <a:pt x="78068" y="66564"/>
                    <a:pt x="74123" y="69358"/>
                  </a:cubicBezTo>
                  <a:cubicBezTo>
                    <a:pt x="71494" y="71166"/>
                    <a:pt x="68864" y="72809"/>
                    <a:pt x="66234" y="73631"/>
                  </a:cubicBezTo>
                  <a:cubicBezTo>
                    <a:pt x="63605" y="74453"/>
                    <a:pt x="60975" y="75274"/>
                    <a:pt x="58345" y="75767"/>
                  </a:cubicBezTo>
                  <a:cubicBezTo>
                    <a:pt x="55716" y="76260"/>
                    <a:pt x="52922" y="76589"/>
                    <a:pt x="50456" y="78397"/>
                  </a:cubicBezTo>
                  <a:cubicBezTo>
                    <a:pt x="53579" y="78068"/>
                    <a:pt x="56537" y="77411"/>
                    <a:pt x="59496" y="76754"/>
                  </a:cubicBezTo>
                  <a:cubicBezTo>
                    <a:pt x="62454" y="76096"/>
                    <a:pt x="65577" y="75274"/>
                    <a:pt x="68535" y="74124"/>
                  </a:cubicBezTo>
                  <a:cubicBezTo>
                    <a:pt x="67056" y="74946"/>
                    <a:pt x="66070" y="76096"/>
                    <a:pt x="64591" y="76754"/>
                  </a:cubicBezTo>
                  <a:cubicBezTo>
                    <a:pt x="63440" y="77411"/>
                    <a:pt x="61961" y="77740"/>
                    <a:pt x="60646" y="78233"/>
                  </a:cubicBezTo>
                  <a:cubicBezTo>
                    <a:pt x="59331" y="78561"/>
                    <a:pt x="57852" y="78890"/>
                    <a:pt x="56702" y="79219"/>
                  </a:cubicBezTo>
                  <a:cubicBezTo>
                    <a:pt x="58181" y="79712"/>
                    <a:pt x="59989" y="78890"/>
                    <a:pt x="61632" y="78561"/>
                  </a:cubicBezTo>
                  <a:cubicBezTo>
                    <a:pt x="58838" y="80041"/>
                    <a:pt x="55716" y="81520"/>
                    <a:pt x="53250" y="80534"/>
                  </a:cubicBezTo>
                  <a:cubicBezTo>
                    <a:pt x="54401" y="79876"/>
                    <a:pt x="56044" y="79712"/>
                    <a:pt x="56702" y="78397"/>
                  </a:cubicBezTo>
                  <a:cubicBezTo>
                    <a:pt x="54894" y="78233"/>
                    <a:pt x="53086" y="79219"/>
                    <a:pt x="51114" y="79548"/>
                  </a:cubicBezTo>
                  <a:cubicBezTo>
                    <a:pt x="49306" y="79876"/>
                    <a:pt x="47498" y="80041"/>
                    <a:pt x="45690" y="79548"/>
                  </a:cubicBezTo>
                  <a:cubicBezTo>
                    <a:pt x="47169" y="76918"/>
                    <a:pt x="43389" y="77904"/>
                    <a:pt x="42239" y="78068"/>
                  </a:cubicBezTo>
                  <a:cubicBezTo>
                    <a:pt x="38623" y="78233"/>
                    <a:pt x="34514" y="77082"/>
                    <a:pt x="31392" y="76260"/>
                  </a:cubicBezTo>
                  <a:cubicBezTo>
                    <a:pt x="34350" y="75767"/>
                    <a:pt x="37473" y="76096"/>
                    <a:pt x="40431" y="76096"/>
                  </a:cubicBezTo>
                  <a:cubicBezTo>
                    <a:pt x="43554" y="76260"/>
                    <a:pt x="46512" y="76096"/>
                    <a:pt x="49635" y="75767"/>
                  </a:cubicBezTo>
                  <a:cubicBezTo>
                    <a:pt x="55551" y="75274"/>
                    <a:pt x="61961" y="74946"/>
                    <a:pt x="68042" y="71823"/>
                  </a:cubicBezTo>
                  <a:cubicBezTo>
                    <a:pt x="67220" y="71659"/>
                    <a:pt x="66563" y="71987"/>
                    <a:pt x="66070" y="72316"/>
                  </a:cubicBezTo>
                  <a:cubicBezTo>
                    <a:pt x="63933" y="72809"/>
                    <a:pt x="62125" y="73466"/>
                    <a:pt x="59989" y="73795"/>
                  </a:cubicBezTo>
                  <a:cubicBezTo>
                    <a:pt x="57359" y="74288"/>
                    <a:pt x="54730" y="74453"/>
                    <a:pt x="51936" y="74617"/>
                  </a:cubicBezTo>
                  <a:cubicBezTo>
                    <a:pt x="46676" y="75110"/>
                    <a:pt x="41253" y="75274"/>
                    <a:pt x="36158" y="74617"/>
                  </a:cubicBezTo>
                  <a:cubicBezTo>
                    <a:pt x="37966" y="74288"/>
                    <a:pt x="40102" y="74124"/>
                    <a:pt x="41910" y="73960"/>
                  </a:cubicBezTo>
                  <a:cubicBezTo>
                    <a:pt x="42403" y="73795"/>
                    <a:pt x="43225" y="73631"/>
                    <a:pt x="43718" y="73138"/>
                  </a:cubicBezTo>
                  <a:cubicBezTo>
                    <a:pt x="43061" y="72480"/>
                    <a:pt x="41910" y="72645"/>
                    <a:pt x="40924" y="72645"/>
                  </a:cubicBezTo>
                  <a:cubicBezTo>
                    <a:pt x="38294" y="72973"/>
                    <a:pt x="35500" y="73302"/>
                    <a:pt x="33035" y="73466"/>
                  </a:cubicBezTo>
                  <a:cubicBezTo>
                    <a:pt x="32871" y="73466"/>
                    <a:pt x="32542" y="73795"/>
                    <a:pt x="32542" y="73466"/>
                  </a:cubicBezTo>
                  <a:cubicBezTo>
                    <a:pt x="33364" y="72973"/>
                    <a:pt x="34350" y="72645"/>
                    <a:pt x="35172" y="72480"/>
                  </a:cubicBezTo>
                  <a:cubicBezTo>
                    <a:pt x="35500" y="72316"/>
                    <a:pt x="35829" y="72480"/>
                    <a:pt x="36158" y="72480"/>
                  </a:cubicBezTo>
                  <a:cubicBezTo>
                    <a:pt x="37308" y="72152"/>
                    <a:pt x="38459" y="71330"/>
                    <a:pt x="39445" y="70672"/>
                  </a:cubicBezTo>
                  <a:cubicBezTo>
                    <a:pt x="42074" y="69358"/>
                    <a:pt x="43882" y="68207"/>
                    <a:pt x="46348" y="67385"/>
                  </a:cubicBezTo>
                  <a:cubicBezTo>
                    <a:pt x="49142" y="66399"/>
                    <a:pt x="51278" y="66399"/>
                    <a:pt x="53908" y="66399"/>
                  </a:cubicBezTo>
                  <a:cubicBezTo>
                    <a:pt x="58345" y="66564"/>
                    <a:pt x="62619" y="66235"/>
                    <a:pt x="66892" y="65084"/>
                  </a:cubicBezTo>
                  <a:cubicBezTo>
                    <a:pt x="65577" y="64756"/>
                    <a:pt x="64262" y="65084"/>
                    <a:pt x="63112" y="65249"/>
                  </a:cubicBezTo>
                  <a:cubicBezTo>
                    <a:pt x="61797" y="65413"/>
                    <a:pt x="60482" y="65413"/>
                    <a:pt x="59167" y="65578"/>
                  </a:cubicBezTo>
                  <a:cubicBezTo>
                    <a:pt x="57852" y="65578"/>
                    <a:pt x="56537" y="65578"/>
                    <a:pt x="55223" y="65413"/>
                  </a:cubicBezTo>
                  <a:cubicBezTo>
                    <a:pt x="53908" y="65249"/>
                    <a:pt x="52593" y="65413"/>
                    <a:pt x="51278" y="65249"/>
                  </a:cubicBezTo>
                  <a:cubicBezTo>
                    <a:pt x="45855" y="65084"/>
                    <a:pt x="40595" y="68536"/>
                    <a:pt x="35172" y="71494"/>
                  </a:cubicBezTo>
                  <a:cubicBezTo>
                    <a:pt x="38623" y="68865"/>
                    <a:pt x="42403" y="66892"/>
                    <a:pt x="45690" y="65578"/>
                  </a:cubicBezTo>
                  <a:cubicBezTo>
                    <a:pt x="46183" y="65249"/>
                    <a:pt x="46676" y="65084"/>
                    <a:pt x="47169" y="64756"/>
                  </a:cubicBezTo>
                  <a:cubicBezTo>
                    <a:pt x="47498" y="64756"/>
                    <a:pt x="48156" y="64920"/>
                    <a:pt x="48320" y="64263"/>
                  </a:cubicBezTo>
                  <a:cubicBezTo>
                    <a:pt x="46676" y="63770"/>
                    <a:pt x="44540" y="64263"/>
                    <a:pt x="42732" y="64591"/>
                  </a:cubicBezTo>
                  <a:cubicBezTo>
                    <a:pt x="41910" y="64098"/>
                    <a:pt x="40760" y="62784"/>
                    <a:pt x="40102" y="61797"/>
                  </a:cubicBezTo>
                  <a:cubicBezTo>
                    <a:pt x="42568" y="62126"/>
                    <a:pt x="45033" y="61633"/>
                    <a:pt x="47662" y="61962"/>
                  </a:cubicBezTo>
                  <a:cubicBezTo>
                    <a:pt x="49306" y="62290"/>
                    <a:pt x="50949" y="63770"/>
                    <a:pt x="52757" y="63112"/>
                  </a:cubicBezTo>
                  <a:cubicBezTo>
                    <a:pt x="52757" y="62619"/>
                    <a:pt x="52593" y="61633"/>
                    <a:pt x="52264" y="61304"/>
                  </a:cubicBezTo>
                  <a:cubicBezTo>
                    <a:pt x="51936" y="60811"/>
                    <a:pt x="50949" y="60647"/>
                    <a:pt x="50949" y="60154"/>
                  </a:cubicBezTo>
                  <a:cubicBezTo>
                    <a:pt x="52264" y="60811"/>
                    <a:pt x="53743" y="61140"/>
                    <a:pt x="54894" y="61633"/>
                  </a:cubicBezTo>
                  <a:cubicBezTo>
                    <a:pt x="55551" y="61797"/>
                    <a:pt x="55880" y="62290"/>
                    <a:pt x="56537" y="62455"/>
                  </a:cubicBezTo>
                  <a:cubicBezTo>
                    <a:pt x="57359" y="62784"/>
                    <a:pt x="58510" y="62948"/>
                    <a:pt x="59496" y="63112"/>
                  </a:cubicBezTo>
                  <a:cubicBezTo>
                    <a:pt x="61632" y="63605"/>
                    <a:pt x="63276" y="63605"/>
                    <a:pt x="65412" y="63277"/>
                  </a:cubicBezTo>
                  <a:cubicBezTo>
                    <a:pt x="70343" y="62948"/>
                    <a:pt x="76095" y="61962"/>
                    <a:pt x="80533" y="57031"/>
                  </a:cubicBezTo>
                  <a:cubicBezTo>
                    <a:pt x="80697" y="57196"/>
                    <a:pt x="81026" y="57360"/>
                    <a:pt x="81190" y="57524"/>
                  </a:cubicBezTo>
                  <a:cubicBezTo>
                    <a:pt x="78232" y="59990"/>
                    <a:pt x="75438" y="61962"/>
                    <a:pt x="72644" y="63605"/>
                  </a:cubicBezTo>
                  <a:cubicBezTo>
                    <a:pt x="69686" y="65249"/>
                    <a:pt x="67056" y="66071"/>
                    <a:pt x="64098" y="66892"/>
                  </a:cubicBezTo>
                  <a:cubicBezTo>
                    <a:pt x="61304" y="67714"/>
                    <a:pt x="58510" y="68536"/>
                    <a:pt x="55716" y="69029"/>
                  </a:cubicBezTo>
                  <a:cubicBezTo>
                    <a:pt x="52922" y="69686"/>
                    <a:pt x="49963" y="69358"/>
                    <a:pt x="47334" y="70672"/>
                  </a:cubicBezTo>
                  <a:cubicBezTo>
                    <a:pt x="50128" y="71001"/>
                    <a:pt x="52922" y="70672"/>
                    <a:pt x="55716" y="70015"/>
                  </a:cubicBezTo>
                  <a:cubicBezTo>
                    <a:pt x="58510" y="69522"/>
                    <a:pt x="61468" y="68865"/>
                    <a:pt x="64262" y="67878"/>
                  </a:cubicBezTo>
                  <a:cubicBezTo>
                    <a:pt x="67220" y="66892"/>
                    <a:pt x="70014" y="66235"/>
                    <a:pt x="72808" y="64427"/>
                  </a:cubicBezTo>
                  <a:cubicBezTo>
                    <a:pt x="75767" y="62619"/>
                    <a:pt x="78561" y="60483"/>
                    <a:pt x="81519" y="57853"/>
                  </a:cubicBezTo>
                  <a:cubicBezTo>
                    <a:pt x="82012" y="58017"/>
                    <a:pt x="82341" y="58182"/>
                    <a:pt x="82669" y="58346"/>
                  </a:cubicBezTo>
                  <a:cubicBezTo>
                    <a:pt x="81026" y="60647"/>
                    <a:pt x="78725" y="62290"/>
                    <a:pt x="76424" y="63770"/>
                  </a:cubicBezTo>
                  <a:cubicBezTo>
                    <a:pt x="74945" y="64920"/>
                    <a:pt x="73466" y="65906"/>
                    <a:pt x="71987" y="66728"/>
                  </a:cubicBezTo>
                  <a:cubicBezTo>
                    <a:pt x="65906" y="70344"/>
                    <a:pt x="59989" y="70837"/>
                    <a:pt x="54072" y="71494"/>
                  </a:cubicBezTo>
                  <a:cubicBezTo>
                    <a:pt x="51936" y="71823"/>
                    <a:pt x="49635" y="71987"/>
                    <a:pt x="47498" y="72480"/>
                  </a:cubicBezTo>
                  <a:cubicBezTo>
                    <a:pt x="46841" y="72480"/>
                    <a:pt x="45855" y="72480"/>
                    <a:pt x="45362" y="73138"/>
                  </a:cubicBezTo>
                  <a:cubicBezTo>
                    <a:pt x="45690" y="73466"/>
                    <a:pt x="46183" y="73138"/>
                    <a:pt x="46512" y="73138"/>
                  </a:cubicBezTo>
                  <a:cubicBezTo>
                    <a:pt x="47334" y="73302"/>
                    <a:pt x="47991" y="73466"/>
                    <a:pt x="48813" y="73466"/>
                  </a:cubicBezTo>
                  <a:cubicBezTo>
                    <a:pt x="51114" y="73631"/>
                    <a:pt x="53415" y="73466"/>
                    <a:pt x="55880" y="73138"/>
                  </a:cubicBezTo>
                  <a:cubicBezTo>
                    <a:pt x="59003" y="72809"/>
                    <a:pt x="62125" y="72316"/>
                    <a:pt x="65412" y="71330"/>
                  </a:cubicBezTo>
                  <a:cubicBezTo>
                    <a:pt x="71000" y="69686"/>
                    <a:pt x="76424" y="66235"/>
                    <a:pt x="82176" y="61469"/>
                  </a:cubicBezTo>
                  <a:cubicBezTo>
                    <a:pt x="82998" y="60811"/>
                    <a:pt x="83984" y="60483"/>
                    <a:pt x="84642" y="59825"/>
                  </a:cubicBezTo>
                  <a:cubicBezTo>
                    <a:pt x="86450" y="58017"/>
                    <a:pt x="87600" y="56045"/>
                    <a:pt x="89244" y="54237"/>
                  </a:cubicBezTo>
                  <a:cubicBezTo>
                    <a:pt x="93024" y="45033"/>
                    <a:pt x="90723" y="35665"/>
                    <a:pt x="83656" y="25968"/>
                  </a:cubicBezTo>
                  <a:cubicBezTo>
                    <a:pt x="85463" y="27776"/>
                    <a:pt x="87271" y="29584"/>
                    <a:pt x="88586" y="31392"/>
                  </a:cubicBezTo>
                  <a:cubicBezTo>
                    <a:pt x="89408" y="32543"/>
                    <a:pt x="90230" y="33693"/>
                    <a:pt x="90887" y="34844"/>
                  </a:cubicBezTo>
                  <a:cubicBezTo>
                    <a:pt x="91216" y="35337"/>
                    <a:pt x="91216" y="35994"/>
                    <a:pt x="91545" y="36487"/>
                  </a:cubicBezTo>
                  <a:cubicBezTo>
                    <a:pt x="91873" y="37144"/>
                    <a:pt x="92366" y="37473"/>
                    <a:pt x="92695" y="38131"/>
                  </a:cubicBezTo>
                  <a:cubicBezTo>
                    <a:pt x="93352" y="39117"/>
                    <a:pt x="93352" y="40596"/>
                    <a:pt x="94338" y="41253"/>
                  </a:cubicBezTo>
                  <a:cubicBezTo>
                    <a:pt x="94010" y="40103"/>
                    <a:pt x="93681" y="38624"/>
                    <a:pt x="93024" y="37473"/>
                  </a:cubicBezTo>
                  <a:cubicBezTo>
                    <a:pt x="91051" y="33529"/>
                    <a:pt x="88915" y="29256"/>
                    <a:pt x="85135" y="25640"/>
                  </a:cubicBezTo>
                  <a:cubicBezTo>
                    <a:pt x="84149" y="24654"/>
                    <a:pt x="82998" y="23668"/>
                    <a:pt x="82012" y="22681"/>
                  </a:cubicBezTo>
                  <a:cubicBezTo>
                    <a:pt x="80862" y="21531"/>
                    <a:pt x="79382" y="20545"/>
                    <a:pt x="77903" y="19559"/>
                  </a:cubicBezTo>
                  <a:cubicBezTo>
                    <a:pt x="77082" y="19066"/>
                    <a:pt x="76260" y="18573"/>
                    <a:pt x="75438" y="17915"/>
                  </a:cubicBezTo>
                  <a:cubicBezTo>
                    <a:pt x="73630" y="16600"/>
                    <a:pt x="72151" y="15121"/>
                    <a:pt x="70507" y="14299"/>
                  </a:cubicBezTo>
                  <a:cubicBezTo>
                    <a:pt x="72151" y="14628"/>
                    <a:pt x="73630" y="15121"/>
                    <a:pt x="75274" y="16107"/>
                  </a:cubicBezTo>
                  <a:cubicBezTo>
                    <a:pt x="76753" y="17093"/>
                    <a:pt x="78232" y="18408"/>
                    <a:pt x="80040" y="19230"/>
                  </a:cubicBezTo>
                  <a:cubicBezTo>
                    <a:pt x="80862" y="19723"/>
                    <a:pt x="81519" y="20052"/>
                    <a:pt x="82341" y="20545"/>
                  </a:cubicBezTo>
                  <a:cubicBezTo>
                    <a:pt x="83163" y="21038"/>
                    <a:pt x="83820" y="21695"/>
                    <a:pt x="84642" y="22024"/>
                  </a:cubicBezTo>
                  <a:cubicBezTo>
                    <a:pt x="86285" y="23010"/>
                    <a:pt x="87929" y="23832"/>
                    <a:pt x="89572" y="24325"/>
                  </a:cubicBezTo>
                  <a:cubicBezTo>
                    <a:pt x="90065" y="24489"/>
                    <a:pt x="90723" y="24325"/>
                    <a:pt x="91380" y="24325"/>
                  </a:cubicBezTo>
                  <a:cubicBezTo>
                    <a:pt x="92531" y="24489"/>
                    <a:pt x="93681" y="24654"/>
                    <a:pt x="94832" y="24818"/>
                  </a:cubicBezTo>
                  <a:cubicBezTo>
                    <a:pt x="95325" y="24818"/>
                    <a:pt x="95982" y="24982"/>
                    <a:pt x="96475" y="24654"/>
                  </a:cubicBezTo>
                  <a:cubicBezTo>
                    <a:pt x="94996" y="23996"/>
                    <a:pt x="93188" y="23832"/>
                    <a:pt x="91709" y="23503"/>
                  </a:cubicBezTo>
                  <a:cubicBezTo>
                    <a:pt x="91051" y="23503"/>
                    <a:pt x="90558" y="23503"/>
                    <a:pt x="90065" y="23339"/>
                  </a:cubicBezTo>
                  <a:cubicBezTo>
                    <a:pt x="88915" y="23174"/>
                    <a:pt x="87764" y="22353"/>
                    <a:pt x="86778" y="21860"/>
                  </a:cubicBezTo>
                  <a:cubicBezTo>
                    <a:pt x="85463" y="21202"/>
                    <a:pt x="84477" y="20709"/>
                    <a:pt x="83491" y="19887"/>
                  </a:cubicBezTo>
                  <a:cubicBezTo>
                    <a:pt x="81355" y="18408"/>
                    <a:pt x="78725" y="17586"/>
                    <a:pt x="76917" y="15614"/>
                  </a:cubicBezTo>
                  <a:cubicBezTo>
                    <a:pt x="78889" y="16929"/>
                    <a:pt x="81026" y="17915"/>
                    <a:pt x="82998" y="19066"/>
                  </a:cubicBezTo>
                  <a:cubicBezTo>
                    <a:pt x="85135" y="20216"/>
                    <a:pt x="87107" y="21038"/>
                    <a:pt x="89244" y="21860"/>
                  </a:cubicBezTo>
                  <a:cubicBezTo>
                    <a:pt x="92859" y="23339"/>
                    <a:pt x="96475" y="23339"/>
                    <a:pt x="100255" y="23010"/>
                  </a:cubicBezTo>
                  <a:cubicBezTo>
                    <a:pt x="100748" y="22846"/>
                    <a:pt x="101406" y="22846"/>
                    <a:pt x="101734" y="22517"/>
                  </a:cubicBezTo>
                  <a:cubicBezTo>
                    <a:pt x="100913" y="21860"/>
                    <a:pt x="99926" y="22353"/>
                    <a:pt x="99105" y="22353"/>
                  </a:cubicBezTo>
                  <a:cubicBezTo>
                    <a:pt x="96311" y="22681"/>
                    <a:pt x="93681" y="22517"/>
                    <a:pt x="91051" y="21695"/>
                  </a:cubicBezTo>
                  <a:cubicBezTo>
                    <a:pt x="87436" y="20380"/>
                    <a:pt x="83984" y="18408"/>
                    <a:pt x="80533" y="16436"/>
                  </a:cubicBezTo>
                  <a:cubicBezTo>
                    <a:pt x="76917" y="14464"/>
                    <a:pt x="73630" y="13149"/>
                    <a:pt x="70014" y="12163"/>
                  </a:cubicBezTo>
                  <a:cubicBezTo>
                    <a:pt x="67385" y="11505"/>
                    <a:pt x="64426" y="11341"/>
                    <a:pt x="61961" y="11341"/>
                  </a:cubicBezTo>
                  <a:cubicBezTo>
                    <a:pt x="60975" y="11341"/>
                    <a:pt x="60153" y="11505"/>
                    <a:pt x="59167" y="11341"/>
                  </a:cubicBezTo>
                  <a:cubicBezTo>
                    <a:pt x="58181" y="11341"/>
                    <a:pt x="56866" y="10519"/>
                    <a:pt x="55880" y="11505"/>
                  </a:cubicBezTo>
                  <a:cubicBezTo>
                    <a:pt x="55880" y="11998"/>
                    <a:pt x="56537" y="12163"/>
                    <a:pt x="55880" y="12163"/>
                  </a:cubicBezTo>
                  <a:cubicBezTo>
                    <a:pt x="57688" y="12820"/>
                    <a:pt x="59660" y="13149"/>
                    <a:pt x="61468" y="13971"/>
                  </a:cubicBezTo>
                  <a:cubicBezTo>
                    <a:pt x="63276" y="14628"/>
                    <a:pt x="65084" y="15450"/>
                    <a:pt x="67056" y="16272"/>
                  </a:cubicBezTo>
                  <a:cubicBezTo>
                    <a:pt x="70672" y="18080"/>
                    <a:pt x="74616" y="19723"/>
                    <a:pt x="77903" y="22681"/>
                  </a:cubicBezTo>
                  <a:cubicBezTo>
                    <a:pt x="79547" y="24325"/>
                    <a:pt x="81190" y="26133"/>
                    <a:pt x="82341" y="27612"/>
                  </a:cubicBezTo>
                  <a:cubicBezTo>
                    <a:pt x="84642" y="30735"/>
                    <a:pt x="86778" y="34350"/>
                    <a:pt x="87929" y="37802"/>
                  </a:cubicBezTo>
                  <a:cubicBezTo>
                    <a:pt x="88586" y="39445"/>
                    <a:pt x="88915" y="41089"/>
                    <a:pt x="89244" y="42732"/>
                  </a:cubicBezTo>
                  <a:cubicBezTo>
                    <a:pt x="89572" y="44376"/>
                    <a:pt x="89737" y="46348"/>
                    <a:pt x="89572" y="47827"/>
                  </a:cubicBezTo>
                  <a:cubicBezTo>
                    <a:pt x="89572" y="48320"/>
                    <a:pt x="89244" y="48814"/>
                    <a:pt x="89244" y="49307"/>
                  </a:cubicBezTo>
                  <a:cubicBezTo>
                    <a:pt x="89079" y="49800"/>
                    <a:pt x="89244" y="50457"/>
                    <a:pt x="89079" y="50950"/>
                  </a:cubicBezTo>
                  <a:cubicBezTo>
                    <a:pt x="88915" y="51608"/>
                    <a:pt x="88422" y="52265"/>
                    <a:pt x="88093" y="52922"/>
                  </a:cubicBezTo>
                  <a:cubicBezTo>
                    <a:pt x="87764" y="53580"/>
                    <a:pt x="87436" y="54402"/>
                    <a:pt x="86778" y="54895"/>
                  </a:cubicBezTo>
                  <a:cubicBezTo>
                    <a:pt x="87271" y="52265"/>
                    <a:pt x="88257" y="49635"/>
                    <a:pt x="88422" y="46841"/>
                  </a:cubicBezTo>
                  <a:cubicBezTo>
                    <a:pt x="88422" y="44047"/>
                    <a:pt x="87600" y="40596"/>
                    <a:pt x="86285" y="37638"/>
                  </a:cubicBezTo>
                  <a:cubicBezTo>
                    <a:pt x="84806" y="34679"/>
                    <a:pt x="83491" y="31063"/>
                    <a:pt x="80204" y="28598"/>
                  </a:cubicBezTo>
                  <a:cubicBezTo>
                    <a:pt x="80862" y="29913"/>
                    <a:pt x="81190" y="31063"/>
                    <a:pt x="81848" y="32214"/>
                  </a:cubicBezTo>
                  <a:cubicBezTo>
                    <a:pt x="83820" y="35830"/>
                    <a:pt x="85792" y="39445"/>
                    <a:pt x="86450" y="42897"/>
                  </a:cubicBezTo>
                  <a:cubicBezTo>
                    <a:pt x="86943" y="45526"/>
                    <a:pt x="87436" y="48156"/>
                    <a:pt x="86778" y="50621"/>
                  </a:cubicBezTo>
                  <a:cubicBezTo>
                    <a:pt x="86121" y="49964"/>
                    <a:pt x="85299" y="50293"/>
                    <a:pt x="84642" y="49964"/>
                  </a:cubicBezTo>
                  <a:cubicBezTo>
                    <a:pt x="85463" y="45691"/>
                    <a:pt x="84477" y="40596"/>
                    <a:pt x="81355" y="35994"/>
                  </a:cubicBezTo>
                  <a:cubicBezTo>
                    <a:pt x="79875" y="34022"/>
                    <a:pt x="77575" y="32378"/>
                    <a:pt x="75438" y="32214"/>
                  </a:cubicBezTo>
                  <a:cubicBezTo>
                    <a:pt x="75602" y="34186"/>
                    <a:pt x="75767" y="35994"/>
                    <a:pt x="75109" y="37966"/>
                  </a:cubicBezTo>
                  <a:cubicBezTo>
                    <a:pt x="74616" y="37638"/>
                    <a:pt x="73630" y="37473"/>
                    <a:pt x="73137" y="36980"/>
                  </a:cubicBezTo>
                  <a:cubicBezTo>
                    <a:pt x="72644" y="36651"/>
                    <a:pt x="72480" y="35501"/>
                    <a:pt x="72151" y="34679"/>
                  </a:cubicBezTo>
                  <a:cubicBezTo>
                    <a:pt x="71165" y="32543"/>
                    <a:pt x="69850" y="29913"/>
                    <a:pt x="67713" y="27776"/>
                  </a:cubicBezTo>
                  <a:cubicBezTo>
                    <a:pt x="66892" y="26955"/>
                    <a:pt x="65741" y="26297"/>
                    <a:pt x="64755" y="25640"/>
                  </a:cubicBezTo>
                  <a:cubicBezTo>
                    <a:pt x="63933" y="24818"/>
                    <a:pt x="62947" y="24161"/>
                    <a:pt x="61961" y="23996"/>
                  </a:cubicBezTo>
                  <a:cubicBezTo>
                    <a:pt x="61632" y="23832"/>
                    <a:pt x="61139" y="24161"/>
                    <a:pt x="60482" y="23996"/>
                  </a:cubicBezTo>
                  <a:cubicBezTo>
                    <a:pt x="59331" y="23996"/>
                    <a:pt x="58345" y="23503"/>
                    <a:pt x="57195" y="24982"/>
                  </a:cubicBezTo>
                  <a:cubicBezTo>
                    <a:pt x="57359" y="25640"/>
                    <a:pt x="57359" y="26133"/>
                    <a:pt x="57688" y="26626"/>
                  </a:cubicBezTo>
                  <a:cubicBezTo>
                    <a:pt x="59496" y="29420"/>
                    <a:pt x="62125" y="29584"/>
                    <a:pt x="64098" y="31228"/>
                  </a:cubicBezTo>
                  <a:cubicBezTo>
                    <a:pt x="65412" y="32378"/>
                    <a:pt x="66399" y="33693"/>
                    <a:pt x="66727" y="35008"/>
                  </a:cubicBezTo>
                  <a:cubicBezTo>
                    <a:pt x="65906" y="35501"/>
                    <a:pt x="65084" y="34186"/>
                    <a:pt x="64262" y="35172"/>
                  </a:cubicBezTo>
                  <a:cubicBezTo>
                    <a:pt x="63933" y="35665"/>
                    <a:pt x="64919" y="37309"/>
                    <a:pt x="65248" y="38131"/>
                  </a:cubicBezTo>
                  <a:cubicBezTo>
                    <a:pt x="65741" y="39281"/>
                    <a:pt x="66070" y="40103"/>
                    <a:pt x="66399" y="41253"/>
                  </a:cubicBezTo>
                  <a:cubicBezTo>
                    <a:pt x="66727" y="42239"/>
                    <a:pt x="66727" y="43390"/>
                    <a:pt x="66727" y="44212"/>
                  </a:cubicBezTo>
                  <a:cubicBezTo>
                    <a:pt x="66727" y="44540"/>
                    <a:pt x="66892" y="45033"/>
                    <a:pt x="66563" y="45033"/>
                  </a:cubicBezTo>
                  <a:cubicBezTo>
                    <a:pt x="65906" y="44376"/>
                    <a:pt x="65412" y="44047"/>
                    <a:pt x="64919" y="43883"/>
                  </a:cubicBezTo>
                  <a:cubicBezTo>
                    <a:pt x="63276" y="44376"/>
                    <a:pt x="63605" y="45691"/>
                    <a:pt x="63440" y="47006"/>
                  </a:cubicBezTo>
                  <a:cubicBezTo>
                    <a:pt x="63112" y="48320"/>
                    <a:pt x="62783" y="49307"/>
                    <a:pt x="61632" y="50457"/>
                  </a:cubicBezTo>
                  <a:cubicBezTo>
                    <a:pt x="59989" y="47663"/>
                    <a:pt x="58345" y="45198"/>
                    <a:pt x="57852" y="42568"/>
                  </a:cubicBezTo>
                  <a:cubicBezTo>
                    <a:pt x="57359" y="40267"/>
                    <a:pt x="57852" y="37802"/>
                    <a:pt x="56702" y="35665"/>
                  </a:cubicBezTo>
                  <a:cubicBezTo>
                    <a:pt x="57195" y="39117"/>
                    <a:pt x="56044" y="42732"/>
                    <a:pt x="58017" y="46348"/>
                  </a:cubicBezTo>
                  <a:cubicBezTo>
                    <a:pt x="57195" y="44705"/>
                    <a:pt x="56373" y="42897"/>
                    <a:pt x="56373" y="41253"/>
                  </a:cubicBezTo>
                  <a:cubicBezTo>
                    <a:pt x="56209" y="40103"/>
                    <a:pt x="56537" y="39117"/>
                    <a:pt x="56373" y="38131"/>
                  </a:cubicBezTo>
                  <a:cubicBezTo>
                    <a:pt x="56209" y="34186"/>
                    <a:pt x="53415" y="28434"/>
                    <a:pt x="48977" y="25311"/>
                  </a:cubicBezTo>
                  <a:cubicBezTo>
                    <a:pt x="49963" y="25475"/>
                    <a:pt x="50621" y="26462"/>
                    <a:pt x="51771" y="27119"/>
                  </a:cubicBezTo>
                  <a:cubicBezTo>
                    <a:pt x="52100" y="27283"/>
                    <a:pt x="52593" y="27448"/>
                    <a:pt x="52757" y="27612"/>
                  </a:cubicBezTo>
                  <a:cubicBezTo>
                    <a:pt x="53743" y="28434"/>
                    <a:pt x="54565" y="29420"/>
                    <a:pt x="55058" y="30242"/>
                  </a:cubicBezTo>
                  <a:cubicBezTo>
                    <a:pt x="55387" y="30899"/>
                    <a:pt x="55387" y="31556"/>
                    <a:pt x="56044" y="31885"/>
                  </a:cubicBezTo>
                  <a:cubicBezTo>
                    <a:pt x="56044" y="31063"/>
                    <a:pt x="55551" y="30242"/>
                    <a:pt x="55223" y="29420"/>
                  </a:cubicBezTo>
                  <a:cubicBezTo>
                    <a:pt x="57195" y="31228"/>
                    <a:pt x="57852" y="33364"/>
                    <a:pt x="58674" y="35172"/>
                  </a:cubicBezTo>
                  <a:cubicBezTo>
                    <a:pt x="59003" y="36158"/>
                    <a:pt x="59496" y="37144"/>
                    <a:pt x="59825" y="37966"/>
                  </a:cubicBezTo>
                  <a:cubicBezTo>
                    <a:pt x="60153" y="40432"/>
                    <a:pt x="59331" y="43061"/>
                    <a:pt x="60811" y="45362"/>
                  </a:cubicBezTo>
                  <a:cubicBezTo>
                    <a:pt x="61304" y="42239"/>
                    <a:pt x="61304" y="38624"/>
                    <a:pt x="59989" y="35337"/>
                  </a:cubicBezTo>
                  <a:cubicBezTo>
                    <a:pt x="59167" y="33364"/>
                    <a:pt x="58345" y="31392"/>
                    <a:pt x="56702" y="29420"/>
                  </a:cubicBezTo>
                  <a:cubicBezTo>
                    <a:pt x="56373" y="28927"/>
                    <a:pt x="55880" y="28762"/>
                    <a:pt x="55387" y="28269"/>
                  </a:cubicBezTo>
                  <a:cubicBezTo>
                    <a:pt x="54894" y="27612"/>
                    <a:pt x="54401" y="26790"/>
                    <a:pt x="53908" y="25968"/>
                  </a:cubicBezTo>
                  <a:cubicBezTo>
                    <a:pt x="52264" y="23832"/>
                    <a:pt x="49799" y="20216"/>
                    <a:pt x="47662" y="20052"/>
                  </a:cubicBezTo>
                  <a:cubicBezTo>
                    <a:pt x="50128" y="21202"/>
                    <a:pt x="51607" y="24489"/>
                    <a:pt x="53250" y="26790"/>
                  </a:cubicBezTo>
                  <a:cubicBezTo>
                    <a:pt x="52429" y="26462"/>
                    <a:pt x="51936" y="25804"/>
                    <a:pt x="51278" y="25147"/>
                  </a:cubicBezTo>
                  <a:cubicBezTo>
                    <a:pt x="49963" y="23996"/>
                    <a:pt x="47334" y="23174"/>
                    <a:pt x="46183" y="23996"/>
                  </a:cubicBezTo>
                  <a:cubicBezTo>
                    <a:pt x="45526" y="24489"/>
                    <a:pt x="44868" y="25804"/>
                    <a:pt x="44704" y="26462"/>
                  </a:cubicBezTo>
                  <a:cubicBezTo>
                    <a:pt x="44211" y="27776"/>
                    <a:pt x="45033" y="28762"/>
                    <a:pt x="45855" y="30242"/>
                  </a:cubicBezTo>
                  <a:cubicBezTo>
                    <a:pt x="46512" y="31228"/>
                    <a:pt x="46676" y="32543"/>
                    <a:pt x="47169" y="33693"/>
                  </a:cubicBezTo>
                  <a:cubicBezTo>
                    <a:pt x="48649" y="37144"/>
                    <a:pt x="49306" y="40267"/>
                    <a:pt x="49306" y="43390"/>
                  </a:cubicBezTo>
                  <a:cubicBezTo>
                    <a:pt x="49306" y="43554"/>
                    <a:pt x="49470" y="43883"/>
                    <a:pt x="49142" y="44047"/>
                  </a:cubicBezTo>
                  <a:cubicBezTo>
                    <a:pt x="48649" y="42404"/>
                    <a:pt x="47827" y="40760"/>
                    <a:pt x="46841" y="39281"/>
                  </a:cubicBezTo>
                  <a:cubicBezTo>
                    <a:pt x="45690" y="37638"/>
                    <a:pt x="44868" y="35994"/>
                    <a:pt x="44211" y="34350"/>
                  </a:cubicBezTo>
                  <a:cubicBezTo>
                    <a:pt x="43554" y="32707"/>
                    <a:pt x="42896" y="31063"/>
                    <a:pt x="42074" y="29584"/>
                  </a:cubicBezTo>
                  <a:cubicBezTo>
                    <a:pt x="41088" y="27941"/>
                    <a:pt x="39938" y="26462"/>
                    <a:pt x="39445" y="24654"/>
                  </a:cubicBezTo>
                  <a:cubicBezTo>
                    <a:pt x="38952" y="24654"/>
                    <a:pt x="38623" y="23996"/>
                    <a:pt x="38130" y="23503"/>
                  </a:cubicBezTo>
                  <a:cubicBezTo>
                    <a:pt x="35993" y="21531"/>
                    <a:pt x="32871" y="21695"/>
                    <a:pt x="30405" y="22188"/>
                  </a:cubicBezTo>
                  <a:cubicBezTo>
                    <a:pt x="28762" y="22517"/>
                    <a:pt x="26954" y="23339"/>
                    <a:pt x="25146" y="24325"/>
                  </a:cubicBezTo>
                  <a:cubicBezTo>
                    <a:pt x="27940" y="23668"/>
                    <a:pt x="30734" y="22188"/>
                    <a:pt x="33528" y="22846"/>
                  </a:cubicBezTo>
                  <a:cubicBezTo>
                    <a:pt x="33199" y="23503"/>
                    <a:pt x="33199" y="23996"/>
                    <a:pt x="33199" y="24489"/>
                  </a:cubicBezTo>
                  <a:cubicBezTo>
                    <a:pt x="30405" y="24161"/>
                    <a:pt x="27447" y="24818"/>
                    <a:pt x="25311" y="27612"/>
                  </a:cubicBezTo>
                  <a:cubicBezTo>
                    <a:pt x="24653" y="28434"/>
                    <a:pt x="24489" y="29420"/>
                    <a:pt x="24489" y="30242"/>
                  </a:cubicBezTo>
                  <a:cubicBezTo>
                    <a:pt x="24653" y="31556"/>
                    <a:pt x="26132" y="33857"/>
                    <a:pt x="27611" y="34515"/>
                  </a:cubicBezTo>
                  <a:cubicBezTo>
                    <a:pt x="28269" y="34844"/>
                    <a:pt x="28926" y="34679"/>
                    <a:pt x="29255" y="35008"/>
                  </a:cubicBezTo>
                  <a:cubicBezTo>
                    <a:pt x="27940" y="35501"/>
                    <a:pt x="26954" y="35830"/>
                    <a:pt x="25804" y="35994"/>
                  </a:cubicBezTo>
                  <a:cubicBezTo>
                    <a:pt x="22517" y="35994"/>
                    <a:pt x="19558" y="33200"/>
                    <a:pt x="16436" y="34022"/>
                  </a:cubicBezTo>
                  <a:cubicBezTo>
                    <a:pt x="21202" y="34844"/>
                    <a:pt x="25804" y="39281"/>
                    <a:pt x="30570" y="35501"/>
                  </a:cubicBezTo>
                  <a:cubicBezTo>
                    <a:pt x="29419" y="37309"/>
                    <a:pt x="27611" y="36651"/>
                    <a:pt x="26461" y="38131"/>
                  </a:cubicBezTo>
                  <a:cubicBezTo>
                    <a:pt x="27940" y="39610"/>
                    <a:pt x="27940" y="41089"/>
                    <a:pt x="27940" y="42568"/>
                  </a:cubicBezTo>
                  <a:cubicBezTo>
                    <a:pt x="26132" y="39610"/>
                    <a:pt x="23667" y="38131"/>
                    <a:pt x="21202" y="37309"/>
                  </a:cubicBezTo>
                  <a:cubicBezTo>
                    <a:pt x="19723" y="36651"/>
                    <a:pt x="18408" y="36323"/>
                    <a:pt x="16929" y="36487"/>
                  </a:cubicBezTo>
                  <a:cubicBezTo>
                    <a:pt x="13970" y="36487"/>
                    <a:pt x="10848" y="36980"/>
                    <a:pt x="8218" y="38788"/>
                  </a:cubicBezTo>
                  <a:cubicBezTo>
                    <a:pt x="12984" y="31063"/>
                    <a:pt x="22845" y="23996"/>
                    <a:pt x="29912" y="19723"/>
                  </a:cubicBezTo>
                  <a:cubicBezTo>
                    <a:pt x="30405" y="19394"/>
                    <a:pt x="31392" y="19066"/>
                    <a:pt x="31392" y="18408"/>
                  </a:cubicBezTo>
                  <a:cubicBezTo>
                    <a:pt x="31227" y="18737"/>
                    <a:pt x="31063" y="18901"/>
                    <a:pt x="30734" y="19066"/>
                  </a:cubicBezTo>
                  <a:cubicBezTo>
                    <a:pt x="24817" y="21202"/>
                    <a:pt x="17915" y="25804"/>
                    <a:pt x="12327" y="31885"/>
                  </a:cubicBezTo>
                  <a:cubicBezTo>
                    <a:pt x="9861" y="34350"/>
                    <a:pt x="7889" y="37144"/>
                    <a:pt x="6246" y="39938"/>
                  </a:cubicBezTo>
                  <a:cubicBezTo>
                    <a:pt x="3123" y="44705"/>
                    <a:pt x="1151" y="48978"/>
                    <a:pt x="822" y="53744"/>
                  </a:cubicBezTo>
                  <a:cubicBezTo>
                    <a:pt x="658" y="55716"/>
                    <a:pt x="658" y="57853"/>
                    <a:pt x="1151" y="59661"/>
                  </a:cubicBezTo>
                  <a:cubicBezTo>
                    <a:pt x="1479" y="56045"/>
                    <a:pt x="1315" y="52101"/>
                    <a:pt x="2959" y="48649"/>
                  </a:cubicBezTo>
                  <a:cubicBezTo>
                    <a:pt x="1479" y="53415"/>
                    <a:pt x="1479" y="58510"/>
                    <a:pt x="1973" y="63605"/>
                  </a:cubicBezTo>
                  <a:cubicBezTo>
                    <a:pt x="2137" y="65578"/>
                    <a:pt x="2301" y="67550"/>
                    <a:pt x="3452" y="69522"/>
                  </a:cubicBezTo>
                  <a:cubicBezTo>
                    <a:pt x="3452" y="69851"/>
                    <a:pt x="3616" y="70344"/>
                    <a:pt x="3780" y="70837"/>
                  </a:cubicBezTo>
                  <a:cubicBezTo>
                    <a:pt x="4931" y="71330"/>
                    <a:pt x="6903" y="73631"/>
                    <a:pt x="7725" y="71823"/>
                  </a:cubicBezTo>
                  <a:cubicBezTo>
                    <a:pt x="7232" y="71330"/>
                    <a:pt x="6739" y="71659"/>
                    <a:pt x="6081" y="71166"/>
                  </a:cubicBezTo>
                  <a:cubicBezTo>
                    <a:pt x="5588" y="70837"/>
                    <a:pt x="4766" y="70179"/>
                    <a:pt x="4766" y="69522"/>
                  </a:cubicBezTo>
                  <a:cubicBezTo>
                    <a:pt x="4931" y="68865"/>
                    <a:pt x="5588" y="69029"/>
                    <a:pt x="5917" y="69029"/>
                  </a:cubicBezTo>
                  <a:cubicBezTo>
                    <a:pt x="6246" y="68865"/>
                    <a:pt x="6574" y="68536"/>
                    <a:pt x="7067" y="68700"/>
                  </a:cubicBezTo>
                  <a:cubicBezTo>
                    <a:pt x="7560" y="69029"/>
                    <a:pt x="7725" y="69686"/>
                    <a:pt x="8382" y="70179"/>
                  </a:cubicBezTo>
                  <a:cubicBezTo>
                    <a:pt x="8218" y="71001"/>
                    <a:pt x="8547" y="72645"/>
                    <a:pt x="7560" y="73302"/>
                  </a:cubicBezTo>
                  <a:cubicBezTo>
                    <a:pt x="7067" y="73631"/>
                    <a:pt x="5588" y="73466"/>
                    <a:pt x="5095" y="73138"/>
                  </a:cubicBezTo>
                  <a:cubicBezTo>
                    <a:pt x="4602" y="72973"/>
                    <a:pt x="3287" y="71823"/>
                    <a:pt x="2794" y="71001"/>
                  </a:cubicBezTo>
                  <a:cubicBezTo>
                    <a:pt x="2301" y="70179"/>
                    <a:pt x="1973" y="69029"/>
                    <a:pt x="1479" y="67878"/>
                  </a:cubicBezTo>
                  <a:cubicBezTo>
                    <a:pt x="1151" y="66892"/>
                    <a:pt x="822" y="65742"/>
                    <a:pt x="658" y="64920"/>
                  </a:cubicBezTo>
                  <a:cubicBezTo>
                    <a:pt x="329" y="62784"/>
                    <a:pt x="165" y="60647"/>
                    <a:pt x="165" y="58839"/>
                  </a:cubicBezTo>
                  <a:cubicBezTo>
                    <a:pt x="0" y="56702"/>
                    <a:pt x="0" y="54730"/>
                    <a:pt x="165" y="52758"/>
                  </a:cubicBezTo>
                  <a:cubicBezTo>
                    <a:pt x="329" y="50786"/>
                    <a:pt x="822" y="48814"/>
                    <a:pt x="1479" y="46677"/>
                  </a:cubicBezTo>
                  <a:cubicBezTo>
                    <a:pt x="1644" y="46020"/>
                    <a:pt x="1644" y="45526"/>
                    <a:pt x="1808" y="44869"/>
                  </a:cubicBezTo>
                  <a:cubicBezTo>
                    <a:pt x="2630" y="42897"/>
                    <a:pt x="3452" y="41089"/>
                    <a:pt x="4766" y="38952"/>
                  </a:cubicBezTo>
                  <a:cubicBezTo>
                    <a:pt x="6246" y="36487"/>
                    <a:pt x="8054" y="33693"/>
                    <a:pt x="10190" y="31392"/>
                  </a:cubicBezTo>
                  <a:cubicBezTo>
                    <a:pt x="16107" y="25475"/>
                    <a:pt x="23174" y="19723"/>
                    <a:pt x="29584" y="16600"/>
                  </a:cubicBezTo>
                  <a:cubicBezTo>
                    <a:pt x="32542" y="14957"/>
                    <a:pt x="35829" y="13642"/>
                    <a:pt x="39116" y="12985"/>
                  </a:cubicBezTo>
                  <a:cubicBezTo>
                    <a:pt x="40595" y="12656"/>
                    <a:pt x="42239" y="12163"/>
                    <a:pt x="43718" y="12163"/>
                  </a:cubicBezTo>
                  <a:cubicBezTo>
                    <a:pt x="45362" y="11998"/>
                    <a:pt x="47005" y="11834"/>
                    <a:pt x="48484" y="11670"/>
                  </a:cubicBezTo>
                  <a:cubicBezTo>
                    <a:pt x="49635" y="11670"/>
                    <a:pt x="50621" y="11834"/>
                    <a:pt x="51607" y="11834"/>
                  </a:cubicBezTo>
                  <a:cubicBezTo>
                    <a:pt x="52100" y="11834"/>
                    <a:pt x="52593" y="11834"/>
                    <a:pt x="53086" y="11834"/>
                  </a:cubicBezTo>
                  <a:cubicBezTo>
                    <a:pt x="53579" y="11998"/>
                    <a:pt x="54237" y="12163"/>
                    <a:pt x="54730" y="11834"/>
                  </a:cubicBezTo>
                  <a:cubicBezTo>
                    <a:pt x="53908" y="11177"/>
                    <a:pt x="52757" y="11177"/>
                    <a:pt x="51771" y="11012"/>
                  </a:cubicBezTo>
                  <a:cubicBezTo>
                    <a:pt x="48977" y="10848"/>
                    <a:pt x="45855" y="10519"/>
                    <a:pt x="43061" y="10848"/>
                  </a:cubicBezTo>
                  <a:cubicBezTo>
                    <a:pt x="35007" y="11670"/>
                    <a:pt x="27283" y="15121"/>
                    <a:pt x="19065" y="21531"/>
                  </a:cubicBezTo>
                  <a:cubicBezTo>
                    <a:pt x="15121" y="24654"/>
                    <a:pt x="10848" y="27941"/>
                    <a:pt x="7396" y="32050"/>
                  </a:cubicBezTo>
                  <a:cubicBezTo>
                    <a:pt x="7232" y="32378"/>
                    <a:pt x="7067" y="31885"/>
                    <a:pt x="6903" y="32214"/>
                  </a:cubicBezTo>
                  <a:cubicBezTo>
                    <a:pt x="6081" y="33364"/>
                    <a:pt x="5095" y="34679"/>
                    <a:pt x="4438" y="35665"/>
                  </a:cubicBezTo>
                  <a:cubicBezTo>
                    <a:pt x="6903" y="30406"/>
                    <a:pt x="10519" y="24818"/>
                    <a:pt x="15614" y="20216"/>
                  </a:cubicBezTo>
                  <a:cubicBezTo>
                    <a:pt x="17257" y="18573"/>
                    <a:pt x="19230" y="17258"/>
                    <a:pt x="21202" y="15779"/>
                  </a:cubicBezTo>
                  <a:cubicBezTo>
                    <a:pt x="24817" y="13149"/>
                    <a:pt x="28433" y="11505"/>
                    <a:pt x="32049" y="10026"/>
                  </a:cubicBezTo>
                  <a:cubicBezTo>
                    <a:pt x="35829" y="8547"/>
                    <a:pt x="39445" y="7068"/>
                    <a:pt x="43061" y="4603"/>
                  </a:cubicBezTo>
                  <a:cubicBezTo>
                    <a:pt x="42732" y="5589"/>
                    <a:pt x="41910" y="6575"/>
                    <a:pt x="41581" y="7561"/>
                  </a:cubicBezTo>
                  <a:cubicBezTo>
                    <a:pt x="37801" y="8547"/>
                    <a:pt x="33693" y="9698"/>
                    <a:pt x="29584" y="11670"/>
                  </a:cubicBezTo>
                  <a:cubicBezTo>
                    <a:pt x="27611" y="12656"/>
                    <a:pt x="25475" y="14135"/>
                    <a:pt x="23503" y="15450"/>
                  </a:cubicBezTo>
                  <a:cubicBezTo>
                    <a:pt x="21366" y="16765"/>
                    <a:pt x="19230" y="18408"/>
                    <a:pt x="17422" y="20052"/>
                  </a:cubicBezTo>
                  <a:cubicBezTo>
                    <a:pt x="16107" y="21531"/>
                    <a:pt x="14299" y="22681"/>
                    <a:pt x="13642" y="24161"/>
                  </a:cubicBezTo>
                  <a:cubicBezTo>
                    <a:pt x="21366" y="17258"/>
                    <a:pt x="28433" y="12656"/>
                    <a:pt x="35665" y="10355"/>
                  </a:cubicBezTo>
                  <a:cubicBezTo>
                    <a:pt x="37637" y="9698"/>
                    <a:pt x="39445" y="9040"/>
                    <a:pt x="41253" y="8711"/>
                  </a:cubicBezTo>
                  <a:cubicBezTo>
                    <a:pt x="46512" y="7725"/>
                    <a:pt x="52264" y="8054"/>
                    <a:pt x="57524" y="4767"/>
                  </a:cubicBezTo>
                  <a:cubicBezTo>
                    <a:pt x="55058" y="4931"/>
                    <a:pt x="52757" y="5753"/>
                    <a:pt x="50456" y="6246"/>
                  </a:cubicBezTo>
                  <a:cubicBezTo>
                    <a:pt x="48156" y="6575"/>
                    <a:pt x="45690" y="6739"/>
                    <a:pt x="43389" y="7232"/>
                  </a:cubicBezTo>
                  <a:cubicBezTo>
                    <a:pt x="47827" y="4931"/>
                    <a:pt x="52429" y="3123"/>
                    <a:pt x="56866" y="1973"/>
                  </a:cubicBezTo>
                  <a:close/>
                  <a:moveTo>
                    <a:pt x="94667" y="42075"/>
                  </a:moveTo>
                  <a:cubicBezTo>
                    <a:pt x="94338" y="42075"/>
                    <a:pt x="93681" y="42732"/>
                    <a:pt x="94010" y="43061"/>
                  </a:cubicBezTo>
                  <a:cubicBezTo>
                    <a:pt x="94503" y="43719"/>
                    <a:pt x="95653" y="42404"/>
                    <a:pt x="94667" y="42075"/>
                  </a:cubicBezTo>
                  <a:close/>
                  <a:moveTo>
                    <a:pt x="103871" y="21695"/>
                  </a:moveTo>
                  <a:cubicBezTo>
                    <a:pt x="103378" y="21202"/>
                    <a:pt x="102556" y="21860"/>
                    <a:pt x="102556" y="22353"/>
                  </a:cubicBezTo>
                  <a:cubicBezTo>
                    <a:pt x="103049" y="23010"/>
                    <a:pt x="104035" y="22188"/>
                    <a:pt x="103871" y="21695"/>
                  </a:cubicBezTo>
                  <a:close/>
                  <a:moveTo>
                    <a:pt x="93517" y="19723"/>
                  </a:moveTo>
                  <a:cubicBezTo>
                    <a:pt x="93188" y="19230"/>
                    <a:pt x="92531" y="19723"/>
                    <a:pt x="92531" y="20216"/>
                  </a:cubicBezTo>
                  <a:cubicBezTo>
                    <a:pt x="92859" y="21038"/>
                    <a:pt x="93681" y="20216"/>
                    <a:pt x="93517" y="19723"/>
                  </a:cubicBezTo>
                  <a:close/>
                  <a:moveTo>
                    <a:pt x="62125" y="42897"/>
                  </a:moveTo>
                  <a:cubicBezTo>
                    <a:pt x="62125" y="44869"/>
                    <a:pt x="61961" y="46677"/>
                    <a:pt x="61797" y="48649"/>
                  </a:cubicBezTo>
                  <a:cubicBezTo>
                    <a:pt x="61961" y="48485"/>
                    <a:pt x="61961" y="48649"/>
                    <a:pt x="61961" y="48485"/>
                  </a:cubicBezTo>
                  <a:cubicBezTo>
                    <a:pt x="62783" y="47827"/>
                    <a:pt x="62783" y="45198"/>
                    <a:pt x="62619" y="44212"/>
                  </a:cubicBezTo>
                  <a:cubicBezTo>
                    <a:pt x="62619" y="43719"/>
                    <a:pt x="62454" y="43226"/>
                    <a:pt x="62125" y="42897"/>
                  </a:cubicBezTo>
                  <a:close/>
                  <a:moveTo>
                    <a:pt x="91545" y="20052"/>
                  </a:moveTo>
                  <a:cubicBezTo>
                    <a:pt x="91545" y="20052"/>
                    <a:pt x="91545" y="20052"/>
                    <a:pt x="91545" y="20052"/>
                  </a:cubicBezTo>
                  <a:cubicBezTo>
                    <a:pt x="91380" y="19394"/>
                    <a:pt x="90558" y="19394"/>
                    <a:pt x="90230" y="19230"/>
                  </a:cubicBezTo>
                  <a:cubicBezTo>
                    <a:pt x="87600" y="18408"/>
                    <a:pt x="84642" y="16600"/>
                    <a:pt x="82012" y="14957"/>
                  </a:cubicBezTo>
                  <a:cubicBezTo>
                    <a:pt x="81026" y="14299"/>
                    <a:pt x="79875" y="13478"/>
                    <a:pt x="78725" y="13642"/>
                  </a:cubicBezTo>
                  <a:cubicBezTo>
                    <a:pt x="79382" y="14792"/>
                    <a:pt x="80533" y="15286"/>
                    <a:pt x="81683" y="15943"/>
                  </a:cubicBezTo>
                  <a:cubicBezTo>
                    <a:pt x="83656" y="17093"/>
                    <a:pt x="85792" y="18244"/>
                    <a:pt x="88093" y="19066"/>
                  </a:cubicBezTo>
                  <a:cubicBezTo>
                    <a:pt x="89244" y="19559"/>
                    <a:pt x="90558" y="20216"/>
                    <a:pt x="91545" y="20052"/>
                  </a:cubicBezTo>
                  <a:close/>
                  <a:moveTo>
                    <a:pt x="73959" y="34022"/>
                  </a:moveTo>
                  <a:cubicBezTo>
                    <a:pt x="74452" y="30735"/>
                    <a:pt x="72480" y="26297"/>
                    <a:pt x="69521" y="22681"/>
                  </a:cubicBezTo>
                  <a:cubicBezTo>
                    <a:pt x="68042" y="20709"/>
                    <a:pt x="66234" y="18901"/>
                    <a:pt x="64262" y="17751"/>
                  </a:cubicBezTo>
                  <a:cubicBezTo>
                    <a:pt x="67385" y="18901"/>
                    <a:pt x="71000" y="20709"/>
                    <a:pt x="74452" y="22846"/>
                  </a:cubicBezTo>
                  <a:cubicBezTo>
                    <a:pt x="75438" y="23503"/>
                    <a:pt x="76588" y="24325"/>
                    <a:pt x="77739" y="24489"/>
                  </a:cubicBezTo>
                  <a:cubicBezTo>
                    <a:pt x="72973" y="20052"/>
                    <a:pt x="67549" y="17586"/>
                    <a:pt x="62454" y="16107"/>
                  </a:cubicBezTo>
                  <a:cubicBezTo>
                    <a:pt x="60646" y="15450"/>
                    <a:pt x="58838" y="14792"/>
                    <a:pt x="57195" y="14464"/>
                  </a:cubicBezTo>
                  <a:cubicBezTo>
                    <a:pt x="56373" y="14464"/>
                    <a:pt x="55223" y="14628"/>
                    <a:pt x="54401" y="14628"/>
                  </a:cubicBezTo>
                  <a:cubicBezTo>
                    <a:pt x="53415" y="14628"/>
                    <a:pt x="52429" y="14135"/>
                    <a:pt x="51443" y="14628"/>
                  </a:cubicBezTo>
                  <a:cubicBezTo>
                    <a:pt x="52922" y="15286"/>
                    <a:pt x="54894" y="14792"/>
                    <a:pt x="56373" y="15286"/>
                  </a:cubicBezTo>
                  <a:cubicBezTo>
                    <a:pt x="56537" y="15450"/>
                    <a:pt x="56866" y="15779"/>
                    <a:pt x="57195" y="15943"/>
                  </a:cubicBezTo>
                  <a:cubicBezTo>
                    <a:pt x="57852" y="16107"/>
                    <a:pt x="58838" y="16272"/>
                    <a:pt x="59660" y="16600"/>
                  </a:cubicBezTo>
                  <a:cubicBezTo>
                    <a:pt x="60153" y="16765"/>
                    <a:pt x="60646" y="17093"/>
                    <a:pt x="60975" y="17258"/>
                  </a:cubicBezTo>
                  <a:cubicBezTo>
                    <a:pt x="61468" y="17422"/>
                    <a:pt x="61961" y="17422"/>
                    <a:pt x="62290" y="17751"/>
                  </a:cubicBezTo>
                  <a:cubicBezTo>
                    <a:pt x="62783" y="18080"/>
                    <a:pt x="63112" y="18573"/>
                    <a:pt x="63605" y="18901"/>
                  </a:cubicBezTo>
                  <a:cubicBezTo>
                    <a:pt x="64098" y="19066"/>
                    <a:pt x="64591" y="19394"/>
                    <a:pt x="64919" y="19723"/>
                  </a:cubicBezTo>
                  <a:cubicBezTo>
                    <a:pt x="66070" y="20545"/>
                    <a:pt x="67549" y="22188"/>
                    <a:pt x="68700" y="23503"/>
                  </a:cubicBezTo>
                  <a:cubicBezTo>
                    <a:pt x="70179" y="25311"/>
                    <a:pt x="71658" y="27119"/>
                    <a:pt x="72480" y="28927"/>
                  </a:cubicBezTo>
                  <a:cubicBezTo>
                    <a:pt x="72973" y="29749"/>
                    <a:pt x="73137" y="30570"/>
                    <a:pt x="73301" y="31392"/>
                  </a:cubicBezTo>
                  <a:cubicBezTo>
                    <a:pt x="73466" y="32214"/>
                    <a:pt x="73466" y="33200"/>
                    <a:pt x="73959" y="34022"/>
                  </a:cubicBezTo>
                  <a:close/>
                  <a:moveTo>
                    <a:pt x="63769" y="40925"/>
                  </a:moveTo>
                  <a:cubicBezTo>
                    <a:pt x="63440" y="40432"/>
                    <a:pt x="63112" y="39610"/>
                    <a:pt x="62619" y="39445"/>
                  </a:cubicBezTo>
                  <a:cubicBezTo>
                    <a:pt x="62125" y="39938"/>
                    <a:pt x="63276" y="41418"/>
                    <a:pt x="63769" y="40925"/>
                  </a:cubicBezTo>
                  <a:close/>
                  <a:moveTo>
                    <a:pt x="60975" y="35994"/>
                  </a:moveTo>
                  <a:cubicBezTo>
                    <a:pt x="61304" y="36323"/>
                    <a:pt x="61797" y="36158"/>
                    <a:pt x="62125" y="36487"/>
                  </a:cubicBezTo>
                  <a:cubicBezTo>
                    <a:pt x="62619" y="36980"/>
                    <a:pt x="62783" y="37638"/>
                    <a:pt x="63276" y="37966"/>
                  </a:cubicBezTo>
                  <a:cubicBezTo>
                    <a:pt x="63440" y="38131"/>
                    <a:pt x="63440" y="37966"/>
                    <a:pt x="63605" y="37966"/>
                  </a:cubicBezTo>
                  <a:cubicBezTo>
                    <a:pt x="64098" y="36816"/>
                    <a:pt x="61961" y="34844"/>
                    <a:pt x="60975" y="35994"/>
                  </a:cubicBezTo>
                  <a:close/>
                  <a:moveTo>
                    <a:pt x="60318" y="33529"/>
                  </a:moveTo>
                  <a:cubicBezTo>
                    <a:pt x="60482" y="34186"/>
                    <a:pt x="61468" y="34022"/>
                    <a:pt x="61961" y="34350"/>
                  </a:cubicBezTo>
                  <a:cubicBezTo>
                    <a:pt x="62290" y="34679"/>
                    <a:pt x="62290" y="35172"/>
                    <a:pt x="62783" y="35501"/>
                  </a:cubicBezTo>
                  <a:cubicBezTo>
                    <a:pt x="62947" y="35501"/>
                    <a:pt x="62947" y="35501"/>
                    <a:pt x="63112" y="35501"/>
                  </a:cubicBezTo>
                  <a:cubicBezTo>
                    <a:pt x="63605" y="34022"/>
                    <a:pt x="61304" y="32871"/>
                    <a:pt x="60318" y="33529"/>
                  </a:cubicBezTo>
                  <a:close/>
                  <a:moveTo>
                    <a:pt x="63769" y="33200"/>
                  </a:moveTo>
                  <a:cubicBezTo>
                    <a:pt x="63112" y="31556"/>
                    <a:pt x="61797" y="31556"/>
                    <a:pt x="60811" y="31228"/>
                  </a:cubicBezTo>
                  <a:cubicBezTo>
                    <a:pt x="60153" y="31228"/>
                    <a:pt x="59660" y="30899"/>
                    <a:pt x="59003" y="30899"/>
                  </a:cubicBezTo>
                  <a:cubicBezTo>
                    <a:pt x="59825" y="32214"/>
                    <a:pt x="60975" y="31721"/>
                    <a:pt x="61961" y="32214"/>
                  </a:cubicBezTo>
                  <a:cubicBezTo>
                    <a:pt x="62454" y="32543"/>
                    <a:pt x="62947" y="33200"/>
                    <a:pt x="63440" y="33200"/>
                  </a:cubicBezTo>
                  <a:cubicBezTo>
                    <a:pt x="63440" y="33364"/>
                    <a:pt x="63605" y="33200"/>
                    <a:pt x="63605" y="33364"/>
                  </a:cubicBezTo>
                  <a:cubicBezTo>
                    <a:pt x="63769" y="33200"/>
                    <a:pt x="63769" y="33200"/>
                    <a:pt x="63769" y="33200"/>
                  </a:cubicBezTo>
                  <a:close/>
                  <a:moveTo>
                    <a:pt x="76260" y="11834"/>
                  </a:moveTo>
                  <a:cubicBezTo>
                    <a:pt x="75931" y="11670"/>
                    <a:pt x="75602" y="12163"/>
                    <a:pt x="75438" y="12327"/>
                  </a:cubicBezTo>
                  <a:cubicBezTo>
                    <a:pt x="76095" y="12985"/>
                    <a:pt x="77082" y="12656"/>
                    <a:pt x="76260" y="11834"/>
                  </a:cubicBezTo>
                  <a:close/>
                  <a:moveTo>
                    <a:pt x="45362" y="35172"/>
                  </a:moveTo>
                  <a:cubicBezTo>
                    <a:pt x="45526" y="34186"/>
                    <a:pt x="44868" y="32707"/>
                    <a:pt x="44540" y="31392"/>
                  </a:cubicBezTo>
                  <a:cubicBezTo>
                    <a:pt x="43882" y="29584"/>
                    <a:pt x="43225" y="27776"/>
                    <a:pt x="42403" y="25968"/>
                  </a:cubicBezTo>
                  <a:cubicBezTo>
                    <a:pt x="41910" y="24654"/>
                    <a:pt x="41581" y="23668"/>
                    <a:pt x="40431" y="22517"/>
                  </a:cubicBezTo>
                  <a:cubicBezTo>
                    <a:pt x="38130" y="20216"/>
                    <a:pt x="35500" y="19230"/>
                    <a:pt x="32706" y="19887"/>
                  </a:cubicBezTo>
                  <a:cubicBezTo>
                    <a:pt x="33364" y="20380"/>
                    <a:pt x="34021" y="20216"/>
                    <a:pt x="34514" y="20216"/>
                  </a:cubicBezTo>
                  <a:cubicBezTo>
                    <a:pt x="36322" y="20545"/>
                    <a:pt x="38294" y="21202"/>
                    <a:pt x="40102" y="23174"/>
                  </a:cubicBezTo>
                  <a:cubicBezTo>
                    <a:pt x="40267" y="23339"/>
                    <a:pt x="40267" y="23503"/>
                    <a:pt x="40431" y="23668"/>
                  </a:cubicBezTo>
                  <a:cubicBezTo>
                    <a:pt x="41417" y="25147"/>
                    <a:pt x="42074" y="27283"/>
                    <a:pt x="42732" y="29091"/>
                  </a:cubicBezTo>
                  <a:cubicBezTo>
                    <a:pt x="42896" y="29913"/>
                    <a:pt x="43225" y="30735"/>
                    <a:pt x="43554" y="31721"/>
                  </a:cubicBezTo>
                  <a:cubicBezTo>
                    <a:pt x="44047" y="33036"/>
                    <a:pt x="44211" y="34186"/>
                    <a:pt x="45362" y="35172"/>
                  </a:cubicBezTo>
                  <a:close/>
                  <a:moveTo>
                    <a:pt x="44047" y="20874"/>
                  </a:moveTo>
                  <a:cubicBezTo>
                    <a:pt x="43718" y="20216"/>
                    <a:pt x="42896" y="20709"/>
                    <a:pt x="42896" y="21202"/>
                  </a:cubicBezTo>
                  <a:cubicBezTo>
                    <a:pt x="43061" y="21367"/>
                    <a:pt x="43061" y="21531"/>
                    <a:pt x="43225" y="21531"/>
                  </a:cubicBezTo>
                  <a:cubicBezTo>
                    <a:pt x="43554" y="21695"/>
                    <a:pt x="44047" y="21202"/>
                    <a:pt x="44047" y="20874"/>
                  </a:cubicBezTo>
                  <a:close/>
                  <a:moveTo>
                    <a:pt x="46019" y="18901"/>
                  </a:moveTo>
                  <a:cubicBezTo>
                    <a:pt x="45526" y="17915"/>
                    <a:pt x="44540" y="18080"/>
                    <a:pt x="43554" y="17915"/>
                  </a:cubicBezTo>
                  <a:cubicBezTo>
                    <a:pt x="42239" y="17751"/>
                    <a:pt x="40760" y="17422"/>
                    <a:pt x="39609" y="18244"/>
                  </a:cubicBezTo>
                  <a:cubicBezTo>
                    <a:pt x="40267" y="18573"/>
                    <a:pt x="41253" y="18244"/>
                    <a:pt x="42074" y="18408"/>
                  </a:cubicBezTo>
                  <a:cubicBezTo>
                    <a:pt x="42568" y="18573"/>
                    <a:pt x="42896" y="18737"/>
                    <a:pt x="43389" y="18737"/>
                  </a:cubicBezTo>
                  <a:cubicBezTo>
                    <a:pt x="44047" y="18901"/>
                    <a:pt x="44704" y="18901"/>
                    <a:pt x="45362" y="19394"/>
                  </a:cubicBezTo>
                  <a:cubicBezTo>
                    <a:pt x="45362" y="19394"/>
                    <a:pt x="45526" y="19394"/>
                    <a:pt x="45526" y="19394"/>
                  </a:cubicBezTo>
                  <a:cubicBezTo>
                    <a:pt x="45690" y="19230"/>
                    <a:pt x="45855" y="19066"/>
                    <a:pt x="45855" y="18901"/>
                  </a:cubicBezTo>
                  <a:close/>
                  <a:moveTo>
                    <a:pt x="49306" y="14628"/>
                  </a:moveTo>
                  <a:cubicBezTo>
                    <a:pt x="48649" y="13806"/>
                    <a:pt x="47334" y="14464"/>
                    <a:pt x="47662" y="15121"/>
                  </a:cubicBezTo>
                  <a:cubicBezTo>
                    <a:pt x="47991" y="15614"/>
                    <a:pt x="48977" y="15121"/>
                    <a:pt x="49306" y="14628"/>
                  </a:cubicBezTo>
                  <a:close/>
                  <a:moveTo>
                    <a:pt x="46348" y="14628"/>
                  </a:moveTo>
                  <a:cubicBezTo>
                    <a:pt x="45690" y="13971"/>
                    <a:pt x="44540" y="14628"/>
                    <a:pt x="45033" y="15286"/>
                  </a:cubicBezTo>
                  <a:cubicBezTo>
                    <a:pt x="45362" y="15779"/>
                    <a:pt x="46348" y="15286"/>
                    <a:pt x="46348" y="14628"/>
                  </a:cubicBezTo>
                  <a:close/>
                  <a:moveTo>
                    <a:pt x="43718" y="15614"/>
                  </a:moveTo>
                  <a:cubicBezTo>
                    <a:pt x="44047" y="15450"/>
                    <a:pt x="44211" y="15121"/>
                    <a:pt x="43882" y="14792"/>
                  </a:cubicBezTo>
                  <a:cubicBezTo>
                    <a:pt x="43061" y="13642"/>
                    <a:pt x="42403" y="16107"/>
                    <a:pt x="43718" y="15614"/>
                  </a:cubicBezTo>
                  <a:close/>
                  <a:moveTo>
                    <a:pt x="39938" y="15450"/>
                  </a:moveTo>
                  <a:cubicBezTo>
                    <a:pt x="39774" y="15121"/>
                    <a:pt x="38623" y="15286"/>
                    <a:pt x="37966" y="15450"/>
                  </a:cubicBezTo>
                  <a:cubicBezTo>
                    <a:pt x="35993" y="15779"/>
                    <a:pt x="33528" y="16436"/>
                    <a:pt x="31720" y="17751"/>
                  </a:cubicBezTo>
                  <a:cubicBezTo>
                    <a:pt x="32378" y="18244"/>
                    <a:pt x="33035" y="17751"/>
                    <a:pt x="33693" y="17422"/>
                  </a:cubicBezTo>
                  <a:cubicBezTo>
                    <a:pt x="34350" y="17258"/>
                    <a:pt x="35007" y="16929"/>
                    <a:pt x="35665" y="16765"/>
                  </a:cubicBezTo>
                  <a:cubicBezTo>
                    <a:pt x="37144" y="16272"/>
                    <a:pt x="38623" y="16436"/>
                    <a:pt x="39938" y="15450"/>
                  </a:cubicBezTo>
                  <a:close/>
                  <a:moveTo>
                    <a:pt x="20380" y="29256"/>
                  </a:moveTo>
                  <a:cubicBezTo>
                    <a:pt x="19065" y="29091"/>
                    <a:pt x="17257" y="30242"/>
                    <a:pt x="15778" y="31721"/>
                  </a:cubicBezTo>
                  <a:cubicBezTo>
                    <a:pt x="14792" y="32543"/>
                    <a:pt x="13642" y="33364"/>
                    <a:pt x="13477" y="34350"/>
                  </a:cubicBezTo>
                  <a:cubicBezTo>
                    <a:pt x="14463" y="34022"/>
                    <a:pt x="14956" y="33364"/>
                    <a:pt x="15614" y="32707"/>
                  </a:cubicBezTo>
                  <a:cubicBezTo>
                    <a:pt x="17257" y="31392"/>
                    <a:pt x="18736" y="30735"/>
                    <a:pt x="20380" y="2925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43"/>
            <p:cNvSpPr/>
            <p:nvPr/>
          </p:nvSpPr>
          <p:spPr>
            <a:xfrm>
              <a:off x="1967200" y="2526725"/>
              <a:ext cx="2399550" cy="2806350"/>
            </a:xfrm>
            <a:custGeom>
              <a:rect b="b" l="l" r="r" t="t"/>
              <a:pathLst>
                <a:path extrusionOk="0" h="112254" w="95982">
                  <a:moveTo>
                    <a:pt x="164" y="102392"/>
                  </a:moveTo>
                  <a:cubicBezTo>
                    <a:pt x="329" y="101735"/>
                    <a:pt x="164" y="101078"/>
                    <a:pt x="164" y="100420"/>
                  </a:cubicBezTo>
                  <a:cubicBezTo>
                    <a:pt x="986" y="97298"/>
                    <a:pt x="4931" y="94339"/>
                    <a:pt x="7725" y="93353"/>
                  </a:cubicBezTo>
                  <a:cubicBezTo>
                    <a:pt x="8875" y="93024"/>
                    <a:pt x="10519" y="93189"/>
                    <a:pt x="11669" y="93517"/>
                  </a:cubicBezTo>
                  <a:cubicBezTo>
                    <a:pt x="12326" y="93517"/>
                    <a:pt x="13313" y="94832"/>
                    <a:pt x="13806" y="95325"/>
                  </a:cubicBezTo>
                  <a:cubicBezTo>
                    <a:pt x="14792" y="96804"/>
                    <a:pt x="15613" y="98284"/>
                    <a:pt x="15778" y="100585"/>
                  </a:cubicBezTo>
                  <a:cubicBezTo>
                    <a:pt x="16600" y="100749"/>
                    <a:pt x="16928" y="99927"/>
                    <a:pt x="17421" y="99598"/>
                  </a:cubicBezTo>
                  <a:cubicBezTo>
                    <a:pt x="17914" y="99105"/>
                    <a:pt x="18572" y="98941"/>
                    <a:pt x="19065" y="98612"/>
                  </a:cubicBezTo>
                  <a:cubicBezTo>
                    <a:pt x="23174" y="96147"/>
                    <a:pt x="25968" y="93517"/>
                    <a:pt x="29255" y="90230"/>
                  </a:cubicBezTo>
                  <a:cubicBezTo>
                    <a:pt x="31884" y="87272"/>
                    <a:pt x="33692" y="84314"/>
                    <a:pt x="35664" y="80698"/>
                  </a:cubicBezTo>
                  <a:cubicBezTo>
                    <a:pt x="36322" y="79547"/>
                    <a:pt x="37308" y="78068"/>
                    <a:pt x="37308" y="77082"/>
                  </a:cubicBezTo>
                  <a:cubicBezTo>
                    <a:pt x="37308" y="76425"/>
                    <a:pt x="36979" y="75767"/>
                    <a:pt x="36815" y="75110"/>
                  </a:cubicBezTo>
                  <a:cubicBezTo>
                    <a:pt x="36486" y="74452"/>
                    <a:pt x="36322" y="73795"/>
                    <a:pt x="35993" y="73302"/>
                  </a:cubicBezTo>
                  <a:cubicBezTo>
                    <a:pt x="35336" y="71987"/>
                    <a:pt x="33857" y="71330"/>
                    <a:pt x="33035" y="70344"/>
                  </a:cubicBezTo>
                  <a:cubicBezTo>
                    <a:pt x="32542" y="69851"/>
                    <a:pt x="32049" y="69029"/>
                    <a:pt x="32377" y="68207"/>
                  </a:cubicBezTo>
                  <a:cubicBezTo>
                    <a:pt x="32870" y="67714"/>
                    <a:pt x="33857" y="68371"/>
                    <a:pt x="34350" y="68371"/>
                  </a:cubicBezTo>
                  <a:cubicBezTo>
                    <a:pt x="33692" y="66728"/>
                    <a:pt x="31884" y="63276"/>
                    <a:pt x="33035" y="61633"/>
                  </a:cubicBezTo>
                  <a:cubicBezTo>
                    <a:pt x="33035" y="61469"/>
                    <a:pt x="32706" y="61797"/>
                    <a:pt x="32706" y="61304"/>
                  </a:cubicBezTo>
                  <a:cubicBezTo>
                    <a:pt x="34843" y="60976"/>
                    <a:pt x="35829" y="62948"/>
                    <a:pt x="37144" y="63605"/>
                  </a:cubicBezTo>
                  <a:cubicBezTo>
                    <a:pt x="36322" y="60976"/>
                    <a:pt x="34185" y="58017"/>
                    <a:pt x="31391" y="57031"/>
                  </a:cubicBezTo>
                  <a:cubicBezTo>
                    <a:pt x="30570" y="56867"/>
                    <a:pt x="29748" y="56538"/>
                    <a:pt x="28926" y="56538"/>
                  </a:cubicBezTo>
                  <a:cubicBezTo>
                    <a:pt x="28104" y="56702"/>
                    <a:pt x="27282" y="57360"/>
                    <a:pt x="26789" y="58182"/>
                  </a:cubicBezTo>
                  <a:cubicBezTo>
                    <a:pt x="27282" y="58839"/>
                    <a:pt x="27940" y="60318"/>
                    <a:pt x="27611" y="61633"/>
                  </a:cubicBezTo>
                  <a:cubicBezTo>
                    <a:pt x="27282" y="62619"/>
                    <a:pt x="25475" y="63605"/>
                    <a:pt x="23995" y="63276"/>
                  </a:cubicBezTo>
                  <a:cubicBezTo>
                    <a:pt x="23009" y="63112"/>
                    <a:pt x="22023" y="61962"/>
                    <a:pt x="21859" y="60976"/>
                  </a:cubicBezTo>
                  <a:cubicBezTo>
                    <a:pt x="21695" y="59168"/>
                    <a:pt x="22516" y="57360"/>
                    <a:pt x="23174" y="56538"/>
                  </a:cubicBezTo>
                  <a:cubicBezTo>
                    <a:pt x="23338" y="56209"/>
                    <a:pt x="23667" y="55716"/>
                    <a:pt x="23831" y="55388"/>
                  </a:cubicBezTo>
                  <a:cubicBezTo>
                    <a:pt x="24982" y="53744"/>
                    <a:pt x="27447" y="52265"/>
                    <a:pt x="30241" y="52429"/>
                  </a:cubicBezTo>
                  <a:cubicBezTo>
                    <a:pt x="33035" y="52594"/>
                    <a:pt x="36158" y="53908"/>
                    <a:pt x="38294" y="55223"/>
                  </a:cubicBezTo>
                  <a:cubicBezTo>
                    <a:pt x="38294" y="54401"/>
                    <a:pt x="38458" y="53908"/>
                    <a:pt x="38130" y="53580"/>
                  </a:cubicBezTo>
                  <a:cubicBezTo>
                    <a:pt x="40595" y="51936"/>
                    <a:pt x="42403" y="55059"/>
                    <a:pt x="43882" y="55881"/>
                  </a:cubicBezTo>
                  <a:cubicBezTo>
                    <a:pt x="45033" y="49306"/>
                    <a:pt x="43882" y="41911"/>
                    <a:pt x="42403" y="36323"/>
                  </a:cubicBezTo>
                  <a:cubicBezTo>
                    <a:pt x="42074" y="35172"/>
                    <a:pt x="41745" y="33857"/>
                    <a:pt x="41417" y="33036"/>
                  </a:cubicBezTo>
                  <a:cubicBezTo>
                    <a:pt x="40924" y="31885"/>
                    <a:pt x="39773" y="30406"/>
                    <a:pt x="38787" y="29255"/>
                  </a:cubicBezTo>
                  <a:cubicBezTo>
                    <a:pt x="36979" y="26626"/>
                    <a:pt x="35007" y="24489"/>
                    <a:pt x="33035" y="22188"/>
                  </a:cubicBezTo>
                  <a:cubicBezTo>
                    <a:pt x="31391" y="20545"/>
                    <a:pt x="29583" y="18737"/>
                    <a:pt x="27776" y="17751"/>
                  </a:cubicBezTo>
                  <a:cubicBezTo>
                    <a:pt x="27611" y="19230"/>
                    <a:pt x="27118" y="19887"/>
                    <a:pt x="26296" y="20709"/>
                  </a:cubicBezTo>
                  <a:cubicBezTo>
                    <a:pt x="25803" y="21366"/>
                    <a:pt x="24982" y="21860"/>
                    <a:pt x="24160" y="22353"/>
                  </a:cubicBezTo>
                  <a:cubicBezTo>
                    <a:pt x="23174" y="22846"/>
                    <a:pt x="22352" y="23503"/>
                    <a:pt x="21530" y="23832"/>
                  </a:cubicBezTo>
                  <a:cubicBezTo>
                    <a:pt x="20544" y="24160"/>
                    <a:pt x="19394" y="23832"/>
                    <a:pt x="18407" y="23667"/>
                  </a:cubicBezTo>
                  <a:cubicBezTo>
                    <a:pt x="17750" y="23667"/>
                    <a:pt x="17093" y="23503"/>
                    <a:pt x="16600" y="23339"/>
                  </a:cubicBezTo>
                  <a:cubicBezTo>
                    <a:pt x="14627" y="22681"/>
                    <a:pt x="13148" y="20709"/>
                    <a:pt x="11833" y="19230"/>
                  </a:cubicBezTo>
                  <a:cubicBezTo>
                    <a:pt x="10190" y="17258"/>
                    <a:pt x="8711" y="15121"/>
                    <a:pt x="9039" y="11670"/>
                  </a:cubicBezTo>
                  <a:cubicBezTo>
                    <a:pt x="9204" y="9862"/>
                    <a:pt x="9861" y="7890"/>
                    <a:pt x="10683" y="6410"/>
                  </a:cubicBezTo>
                  <a:cubicBezTo>
                    <a:pt x="11176" y="5753"/>
                    <a:pt x="11833" y="5096"/>
                    <a:pt x="12326" y="4438"/>
                  </a:cubicBezTo>
                  <a:cubicBezTo>
                    <a:pt x="12984" y="3781"/>
                    <a:pt x="13477" y="2959"/>
                    <a:pt x="13970" y="2466"/>
                  </a:cubicBezTo>
                  <a:cubicBezTo>
                    <a:pt x="14299" y="2302"/>
                    <a:pt x="14792" y="2137"/>
                    <a:pt x="15120" y="1808"/>
                  </a:cubicBezTo>
                  <a:cubicBezTo>
                    <a:pt x="15613" y="1480"/>
                    <a:pt x="16107" y="987"/>
                    <a:pt x="16435" y="987"/>
                  </a:cubicBezTo>
                  <a:cubicBezTo>
                    <a:pt x="19394" y="165"/>
                    <a:pt x="24160" y="1"/>
                    <a:pt x="26954" y="822"/>
                  </a:cubicBezTo>
                  <a:cubicBezTo>
                    <a:pt x="27611" y="987"/>
                    <a:pt x="28269" y="1480"/>
                    <a:pt x="28926" y="1644"/>
                  </a:cubicBezTo>
                  <a:cubicBezTo>
                    <a:pt x="29748" y="1808"/>
                    <a:pt x="30405" y="1973"/>
                    <a:pt x="31063" y="2302"/>
                  </a:cubicBezTo>
                  <a:cubicBezTo>
                    <a:pt x="32377" y="2959"/>
                    <a:pt x="33528" y="3781"/>
                    <a:pt x="34678" y="4438"/>
                  </a:cubicBezTo>
                  <a:cubicBezTo>
                    <a:pt x="37144" y="5753"/>
                    <a:pt x="39280" y="7725"/>
                    <a:pt x="41088" y="9533"/>
                  </a:cubicBezTo>
                  <a:cubicBezTo>
                    <a:pt x="42074" y="10519"/>
                    <a:pt x="43060" y="11505"/>
                    <a:pt x="43882" y="12491"/>
                  </a:cubicBezTo>
                  <a:cubicBezTo>
                    <a:pt x="44868" y="13642"/>
                    <a:pt x="45526" y="14792"/>
                    <a:pt x="46347" y="15943"/>
                  </a:cubicBezTo>
                  <a:cubicBezTo>
                    <a:pt x="47827" y="18244"/>
                    <a:pt x="49470" y="20545"/>
                    <a:pt x="50949" y="23010"/>
                  </a:cubicBezTo>
                  <a:cubicBezTo>
                    <a:pt x="53086" y="26461"/>
                    <a:pt x="55387" y="30077"/>
                    <a:pt x="56537" y="34679"/>
                  </a:cubicBezTo>
                  <a:cubicBezTo>
                    <a:pt x="56866" y="36158"/>
                    <a:pt x="57523" y="37802"/>
                    <a:pt x="57688" y="39281"/>
                  </a:cubicBezTo>
                  <a:cubicBezTo>
                    <a:pt x="58838" y="45855"/>
                    <a:pt x="59989" y="53415"/>
                    <a:pt x="59002" y="60647"/>
                  </a:cubicBezTo>
                  <a:cubicBezTo>
                    <a:pt x="60317" y="59496"/>
                    <a:pt x="61796" y="58346"/>
                    <a:pt x="63111" y="57031"/>
                  </a:cubicBezTo>
                  <a:cubicBezTo>
                    <a:pt x="63933" y="56209"/>
                    <a:pt x="64426" y="55552"/>
                    <a:pt x="65741" y="55552"/>
                  </a:cubicBezTo>
                  <a:cubicBezTo>
                    <a:pt x="66563" y="56702"/>
                    <a:pt x="66727" y="59496"/>
                    <a:pt x="66398" y="60811"/>
                  </a:cubicBezTo>
                  <a:cubicBezTo>
                    <a:pt x="68699" y="60318"/>
                    <a:pt x="70343" y="59003"/>
                    <a:pt x="70507" y="56374"/>
                  </a:cubicBezTo>
                  <a:cubicBezTo>
                    <a:pt x="71165" y="56209"/>
                    <a:pt x="71165" y="55552"/>
                    <a:pt x="71822" y="55716"/>
                  </a:cubicBezTo>
                  <a:cubicBezTo>
                    <a:pt x="72644" y="55881"/>
                    <a:pt x="72808" y="57360"/>
                    <a:pt x="72972" y="58346"/>
                  </a:cubicBezTo>
                  <a:cubicBezTo>
                    <a:pt x="73137" y="60647"/>
                    <a:pt x="72315" y="63112"/>
                    <a:pt x="71658" y="64098"/>
                  </a:cubicBezTo>
                  <a:cubicBezTo>
                    <a:pt x="74780" y="64427"/>
                    <a:pt x="78067" y="64920"/>
                    <a:pt x="80697" y="65906"/>
                  </a:cubicBezTo>
                  <a:cubicBezTo>
                    <a:pt x="83162" y="66892"/>
                    <a:pt x="85134" y="68700"/>
                    <a:pt x="86778" y="70672"/>
                  </a:cubicBezTo>
                  <a:cubicBezTo>
                    <a:pt x="87928" y="71987"/>
                    <a:pt x="89243" y="73466"/>
                    <a:pt x="90065" y="74946"/>
                  </a:cubicBezTo>
                  <a:cubicBezTo>
                    <a:pt x="91051" y="76753"/>
                    <a:pt x="92037" y="78726"/>
                    <a:pt x="92859" y="81027"/>
                  </a:cubicBezTo>
                  <a:cubicBezTo>
                    <a:pt x="93188" y="82013"/>
                    <a:pt x="93681" y="83328"/>
                    <a:pt x="94174" y="84149"/>
                  </a:cubicBezTo>
                  <a:cubicBezTo>
                    <a:pt x="94831" y="84971"/>
                    <a:pt x="95982" y="85957"/>
                    <a:pt x="95817" y="87108"/>
                  </a:cubicBezTo>
                  <a:cubicBezTo>
                    <a:pt x="95817" y="88587"/>
                    <a:pt x="93681" y="88258"/>
                    <a:pt x="92530" y="87929"/>
                  </a:cubicBezTo>
                  <a:cubicBezTo>
                    <a:pt x="90394" y="86943"/>
                    <a:pt x="88915" y="83985"/>
                    <a:pt x="87600" y="82341"/>
                  </a:cubicBezTo>
                  <a:cubicBezTo>
                    <a:pt x="87600" y="84478"/>
                    <a:pt x="87271" y="85957"/>
                    <a:pt x="86614" y="87436"/>
                  </a:cubicBezTo>
                  <a:cubicBezTo>
                    <a:pt x="86121" y="88751"/>
                    <a:pt x="85299" y="90230"/>
                    <a:pt x="84313" y="91052"/>
                  </a:cubicBezTo>
                  <a:cubicBezTo>
                    <a:pt x="82341" y="92531"/>
                    <a:pt x="77903" y="93846"/>
                    <a:pt x="74780" y="92696"/>
                  </a:cubicBezTo>
                  <a:cubicBezTo>
                    <a:pt x="73630" y="92203"/>
                    <a:pt x="71329" y="90230"/>
                    <a:pt x="70836" y="88916"/>
                  </a:cubicBezTo>
                  <a:cubicBezTo>
                    <a:pt x="70014" y="86779"/>
                    <a:pt x="71000" y="82341"/>
                    <a:pt x="72479" y="81848"/>
                  </a:cubicBezTo>
                  <a:cubicBezTo>
                    <a:pt x="73465" y="81520"/>
                    <a:pt x="75109" y="82670"/>
                    <a:pt x="75273" y="83163"/>
                  </a:cubicBezTo>
                  <a:cubicBezTo>
                    <a:pt x="75438" y="83492"/>
                    <a:pt x="75273" y="83985"/>
                    <a:pt x="75273" y="84314"/>
                  </a:cubicBezTo>
                  <a:cubicBezTo>
                    <a:pt x="75602" y="85300"/>
                    <a:pt x="77246" y="85300"/>
                    <a:pt x="77903" y="84642"/>
                  </a:cubicBezTo>
                  <a:cubicBezTo>
                    <a:pt x="78232" y="82013"/>
                    <a:pt x="77903" y="79054"/>
                    <a:pt x="76588" y="77740"/>
                  </a:cubicBezTo>
                  <a:cubicBezTo>
                    <a:pt x="75766" y="77082"/>
                    <a:pt x="73630" y="76260"/>
                    <a:pt x="71986" y="76260"/>
                  </a:cubicBezTo>
                  <a:cubicBezTo>
                    <a:pt x="69521" y="76260"/>
                    <a:pt x="67220" y="77740"/>
                    <a:pt x="65577" y="79054"/>
                  </a:cubicBezTo>
                  <a:cubicBezTo>
                    <a:pt x="63769" y="80369"/>
                    <a:pt x="62125" y="81520"/>
                    <a:pt x="60646" y="82999"/>
                  </a:cubicBezTo>
                  <a:cubicBezTo>
                    <a:pt x="57359" y="85957"/>
                    <a:pt x="55551" y="90066"/>
                    <a:pt x="52428" y="93024"/>
                  </a:cubicBezTo>
                  <a:cubicBezTo>
                    <a:pt x="47169" y="98284"/>
                    <a:pt x="40924" y="102721"/>
                    <a:pt x="33199" y="105351"/>
                  </a:cubicBezTo>
                  <a:cubicBezTo>
                    <a:pt x="31884" y="105844"/>
                    <a:pt x="30734" y="105844"/>
                    <a:pt x="29419" y="106173"/>
                  </a:cubicBezTo>
                  <a:cubicBezTo>
                    <a:pt x="27611" y="106501"/>
                    <a:pt x="26625" y="107159"/>
                    <a:pt x="24982" y="107980"/>
                  </a:cubicBezTo>
                  <a:cubicBezTo>
                    <a:pt x="24817" y="107980"/>
                    <a:pt x="24982" y="108309"/>
                    <a:pt x="24817" y="108309"/>
                  </a:cubicBezTo>
                  <a:cubicBezTo>
                    <a:pt x="23338" y="108638"/>
                    <a:pt x="22516" y="109295"/>
                    <a:pt x="21201" y="109788"/>
                  </a:cubicBezTo>
                  <a:cubicBezTo>
                    <a:pt x="20215" y="110117"/>
                    <a:pt x="19065" y="110117"/>
                    <a:pt x="18079" y="110610"/>
                  </a:cubicBezTo>
                  <a:cubicBezTo>
                    <a:pt x="13806" y="112254"/>
                    <a:pt x="9368" y="111432"/>
                    <a:pt x="5752" y="110117"/>
                  </a:cubicBezTo>
                  <a:cubicBezTo>
                    <a:pt x="4931" y="109788"/>
                    <a:pt x="3944" y="109460"/>
                    <a:pt x="3287" y="108967"/>
                  </a:cubicBezTo>
                  <a:cubicBezTo>
                    <a:pt x="2630" y="108474"/>
                    <a:pt x="1644" y="107816"/>
                    <a:pt x="1150" y="107159"/>
                  </a:cubicBezTo>
                  <a:cubicBezTo>
                    <a:pt x="657" y="106501"/>
                    <a:pt x="0" y="104529"/>
                    <a:pt x="0" y="103379"/>
                  </a:cubicBezTo>
                  <a:cubicBezTo>
                    <a:pt x="0" y="103050"/>
                    <a:pt x="164" y="102721"/>
                    <a:pt x="164" y="102392"/>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43"/>
            <p:cNvSpPr/>
            <p:nvPr/>
          </p:nvSpPr>
          <p:spPr>
            <a:xfrm>
              <a:off x="2246575" y="2580150"/>
              <a:ext cx="1179275" cy="1692850"/>
            </a:xfrm>
            <a:custGeom>
              <a:rect b="b" l="l" r="r" t="t"/>
              <a:pathLst>
                <a:path extrusionOk="0" h="67714" w="47171">
                  <a:moveTo>
                    <a:pt x="494" y="11505"/>
                  </a:moveTo>
                  <a:cubicBezTo>
                    <a:pt x="823" y="8711"/>
                    <a:pt x="1480" y="5917"/>
                    <a:pt x="3124" y="4109"/>
                  </a:cubicBezTo>
                  <a:cubicBezTo>
                    <a:pt x="3617" y="3452"/>
                    <a:pt x="4603" y="2465"/>
                    <a:pt x="5753" y="2794"/>
                  </a:cubicBezTo>
                  <a:cubicBezTo>
                    <a:pt x="5425" y="3287"/>
                    <a:pt x="4438" y="3780"/>
                    <a:pt x="3945" y="4438"/>
                  </a:cubicBezTo>
                  <a:cubicBezTo>
                    <a:pt x="1973" y="6739"/>
                    <a:pt x="987" y="11669"/>
                    <a:pt x="2795" y="14628"/>
                  </a:cubicBezTo>
                  <a:cubicBezTo>
                    <a:pt x="3617" y="15942"/>
                    <a:pt x="4110" y="16271"/>
                    <a:pt x="5918" y="16929"/>
                  </a:cubicBezTo>
                  <a:cubicBezTo>
                    <a:pt x="7068" y="17257"/>
                    <a:pt x="8547" y="17750"/>
                    <a:pt x="10355" y="17093"/>
                  </a:cubicBezTo>
                  <a:cubicBezTo>
                    <a:pt x="11177" y="16929"/>
                    <a:pt x="12656" y="15942"/>
                    <a:pt x="12985" y="15121"/>
                  </a:cubicBezTo>
                  <a:cubicBezTo>
                    <a:pt x="13149" y="14628"/>
                    <a:pt x="13149" y="12984"/>
                    <a:pt x="12985" y="12327"/>
                  </a:cubicBezTo>
                  <a:cubicBezTo>
                    <a:pt x="12656" y="11505"/>
                    <a:pt x="11341" y="11505"/>
                    <a:pt x="10520" y="10847"/>
                  </a:cubicBezTo>
                  <a:cubicBezTo>
                    <a:pt x="11670" y="10026"/>
                    <a:pt x="13149" y="11176"/>
                    <a:pt x="13807" y="11834"/>
                  </a:cubicBezTo>
                  <a:cubicBezTo>
                    <a:pt x="13313" y="11012"/>
                    <a:pt x="12163" y="10190"/>
                    <a:pt x="10684" y="10190"/>
                  </a:cubicBezTo>
                  <a:cubicBezTo>
                    <a:pt x="9533" y="10026"/>
                    <a:pt x="7726" y="10519"/>
                    <a:pt x="7232" y="11012"/>
                  </a:cubicBezTo>
                  <a:cubicBezTo>
                    <a:pt x="6575" y="11834"/>
                    <a:pt x="6904" y="13641"/>
                    <a:pt x="6739" y="14792"/>
                  </a:cubicBezTo>
                  <a:cubicBezTo>
                    <a:pt x="5589" y="14299"/>
                    <a:pt x="5589" y="11834"/>
                    <a:pt x="5918" y="10683"/>
                  </a:cubicBezTo>
                  <a:cubicBezTo>
                    <a:pt x="6246" y="9368"/>
                    <a:pt x="8712" y="8382"/>
                    <a:pt x="10520" y="8218"/>
                  </a:cubicBezTo>
                  <a:cubicBezTo>
                    <a:pt x="13313" y="8218"/>
                    <a:pt x="15121" y="9861"/>
                    <a:pt x="16107" y="11505"/>
                  </a:cubicBezTo>
                  <a:cubicBezTo>
                    <a:pt x="22189" y="13477"/>
                    <a:pt x="25476" y="17257"/>
                    <a:pt x="29091" y="21530"/>
                  </a:cubicBezTo>
                  <a:cubicBezTo>
                    <a:pt x="29749" y="22188"/>
                    <a:pt x="30242" y="22845"/>
                    <a:pt x="30735" y="23667"/>
                  </a:cubicBezTo>
                  <a:cubicBezTo>
                    <a:pt x="31228" y="24324"/>
                    <a:pt x="31557" y="25311"/>
                    <a:pt x="32214" y="25968"/>
                  </a:cubicBezTo>
                  <a:cubicBezTo>
                    <a:pt x="32707" y="26625"/>
                    <a:pt x="33200" y="26954"/>
                    <a:pt x="33529" y="27611"/>
                  </a:cubicBezTo>
                  <a:cubicBezTo>
                    <a:pt x="34351" y="28762"/>
                    <a:pt x="34844" y="30405"/>
                    <a:pt x="35337" y="31885"/>
                  </a:cubicBezTo>
                  <a:cubicBezTo>
                    <a:pt x="35830" y="33528"/>
                    <a:pt x="36158" y="35172"/>
                    <a:pt x="36652" y="36980"/>
                  </a:cubicBezTo>
                  <a:cubicBezTo>
                    <a:pt x="37802" y="43389"/>
                    <a:pt x="38459" y="50128"/>
                    <a:pt x="37309" y="56538"/>
                  </a:cubicBezTo>
                  <a:cubicBezTo>
                    <a:pt x="37309" y="56866"/>
                    <a:pt x="37145" y="57524"/>
                    <a:pt x="37145" y="58017"/>
                  </a:cubicBezTo>
                  <a:cubicBezTo>
                    <a:pt x="37145" y="58345"/>
                    <a:pt x="36816" y="58839"/>
                    <a:pt x="36816" y="59167"/>
                  </a:cubicBezTo>
                  <a:cubicBezTo>
                    <a:pt x="36980" y="59660"/>
                    <a:pt x="37473" y="60482"/>
                    <a:pt x="37802" y="61139"/>
                  </a:cubicBezTo>
                  <a:cubicBezTo>
                    <a:pt x="38459" y="63112"/>
                    <a:pt x="39281" y="65413"/>
                    <a:pt x="39610" y="67714"/>
                  </a:cubicBezTo>
                  <a:cubicBezTo>
                    <a:pt x="40432" y="65741"/>
                    <a:pt x="41582" y="64262"/>
                    <a:pt x="43061" y="62619"/>
                  </a:cubicBezTo>
                  <a:cubicBezTo>
                    <a:pt x="43390" y="62290"/>
                    <a:pt x="44212" y="61633"/>
                    <a:pt x="44376" y="61139"/>
                  </a:cubicBezTo>
                  <a:cubicBezTo>
                    <a:pt x="44376" y="60646"/>
                    <a:pt x="44212" y="59989"/>
                    <a:pt x="44212" y="59660"/>
                  </a:cubicBezTo>
                  <a:cubicBezTo>
                    <a:pt x="44047" y="57031"/>
                    <a:pt x="44376" y="54730"/>
                    <a:pt x="44540" y="52429"/>
                  </a:cubicBezTo>
                  <a:cubicBezTo>
                    <a:pt x="44705" y="47169"/>
                    <a:pt x="44047" y="42403"/>
                    <a:pt x="43061" y="38130"/>
                  </a:cubicBezTo>
                  <a:cubicBezTo>
                    <a:pt x="42404" y="35172"/>
                    <a:pt x="41582" y="31885"/>
                    <a:pt x="40432" y="29255"/>
                  </a:cubicBezTo>
                  <a:cubicBezTo>
                    <a:pt x="39446" y="27118"/>
                    <a:pt x="37802" y="25475"/>
                    <a:pt x="36652" y="23338"/>
                  </a:cubicBezTo>
                  <a:cubicBezTo>
                    <a:pt x="36323" y="22517"/>
                    <a:pt x="36158" y="21859"/>
                    <a:pt x="35830" y="21202"/>
                  </a:cubicBezTo>
                  <a:cubicBezTo>
                    <a:pt x="35501" y="20873"/>
                    <a:pt x="35172" y="20544"/>
                    <a:pt x="34844" y="20216"/>
                  </a:cubicBezTo>
                  <a:cubicBezTo>
                    <a:pt x="33529" y="18572"/>
                    <a:pt x="32378" y="16435"/>
                    <a:pt x="30899" y="14792"/>
                  </a:cubicBezTo>
                  <a:cubicBezTo>
                    <a:pt x="30570" y="14299"/>
                    <a:pt x="30242" y="14135"/>
                    <a:pt x="29913" y="13641"/>
                  </a:cubicBezTo>
                  <a:cubicBezTo>
                    <a:pt x="29749" y="13313"/>
                    <a:pt x="29584" y="12820"/>
                    <a:pt x="29256" y="12491"/>
                  </a:cubicBezTo>
                  <a:cubicBezTo>
                    <a:pt x="28270" y="11505"/>
                    <a:pt x="26790" y="10519"/>
                    <a:pt x="25640" y="9368"/>
                  </a:cubicBezTo>
                  <a:cubicBezTo>
                    <a:pt x="24489" y="8218"/>
                    <a:pt x="23832" y="7232"/>
                    <a:pt x="22189" y="6246"/>
                  </a:cubicBezTo>
                  <a:cubicBezTo>
                    <a:pt x="20874" y="5588"/>
                    <a:pt x="19395" y="4766"/>
                    <a:pt x="17751" y="4109"/>
                  </a:cubicBezTo>
                  <a:cubicBezTo>
                    <a:pt x="15614" y="3287"/>
                    <a:pt x="13971" y="2301"/>
                    <a:pt x="11341" y="2137"/>
                  </a:cubicBezTo>
                  <a:cubicBezTo>
                    <a:pt x="11834" y="1808"/>
                    <a:pt x="12656" y="1808"/>
                    <a:pt x="13149" y="1808"/>
                  </a:cubicBezTo>
                  <a:cubicBezTo>
                    <a:pt x="15286" y="1972"/>
                    <a:pt x="17587" y="3123"/>
                    <a:pt x="19559" y="3945"/>
                  </a:cubicBezTo>
                  <a:cubicBezTo>
                    <a:pt x="21531" y="4766"/>
                    <a:pt x="23503" y="5753"/>
                    <a:pt x="24983" y="7067"/>
                  </a:cubicBezTo>
                  <a:cubicBezTo>
                    <a:pt x="25476" y="7396"/>
                    <a:pt x="25804" y="7889"/>
                    <a:pt x="26133" y="8382"/>
                  </a:cubicBezTo>
                  <a:cubicBezTo>
                    <a:pt x="27283" y="9533"/>
                    <a:pt x="29091" y="10847"/>
                    <a:pt x="30077" y="11998"/>
                  </a:cubicBezTo>
                  <a:cubicBezTo>
                    <a:pt x="30406" y="12327"/>
                    <a:pt x="30735" y="12820"/>
                    <a:pt x="30899" y="13148"/>
                  </a:cubicBezTo>
                  <a:cubicBezTo>
                    <a:pt x="31721" y="14135"/>
                    <a:pt x="32871" y="15121"/>
                    <a:pt x="33693" y="16271"/>
                  </a:cubicBezTo>
                  <a:cubicBezTo>
                    <a:pt x="33858" y="16600"/>
                    <a:pt x="34022" y="17093"/>
                    <a:pt x="34351" y="17422"/>
                  </a:cubicBezTo>
                  <a:cubicBezTo>
                    <a:pt x="34844" y="18079"/>
                    <a:pt x="35172" y="18901"/>
                    <a:pt x="35830" y="19558"/>
                  </a:cubicBezTo>
                  <a:cubicBezTo>
                    <a:pt x="36158" y="19887"/>
                    <a:pt x="36487" y="20216"/>
                    <a:pt x="36652" y="20544"/>
                  </a:cubicBezTo>
                  <a:cubicBezTo>
                    <a:pt x="36980" y="21202"/>
                    <a:pt x="37309" y="22023"/>
                    <a:pt x="37638" y="22845"/>
                  </a:cubicBezTo>
                  <a:cubicBezTo>
                    <a:pt x="38788" y="24653"/>
                    <a:pt x="40432" y="26461"/>
                    <a:pt x="41418" y="28598"/>
                  </a:cubicBezTo>
                  <a:cubicBezTo>
                    <a:pt x="41746" y="29419"/>
                    <a:pt x="41911" y="30241"/>
                    <a:pt x="42240" y="31227"/>
                  </a:cubicBezTo>
                  <a:cubicBezTo>
                    <a:pt x="43226" y="33528"/>
                    <a:pt x="44047" y="36651"/>
                    <a:pt x="44540" y="39445"/>
                  </a:cubicBezTo>
                  <a:cubicBezTo>
                    <a:pt x="45527" y="45033"/>
                    <a:pt x="46020" y="51278"/>
                    <a:pt x="45198" y="56866"/>
                  </a:cubicBezTo>
                  <a:cubicBezTo>
                    <a:pt x="47170" y="47827"/>
                    <a:pt x="45362" y="37637"/>
                    <a:pt x="42897" y="30405"/>
                  </a:cubicBezTo>
                  <a:cubicBezTo>
                    <a:pt x="42075" y="27940"/>
                    <a:pt x="40925" y="25804"/>
                    <a:pt x="39610" y="23667"/>
                  </a:cubicBezTo>
                  <a:cubicBezTo>
                    <a:pt x="36816" y="19229"/>
                    <a:pt x="34515" y="15285"/>
                    <a:pt x="31064" y="11834"/>
                  </a:cubicBezTo>
                  <a:cubicBezTo>
                    <a:pt x="27941" y="8382"/>
                    <a:pt x="24654" y="4602"/>
                    <a:pt x="20545" y="2301"/>
                  </a:cubicBezTo>
                  <a:cubicBezTo>
                    <a:pt x="18573" y="1315"/>
                    <a:pt x="16107" y="658"/>
                    <a:pt x="13313" y="329"/>
                  </a:cubicBezTo>
                  <a:cubicBezTo>
                    <a:pt x="12327" y="329"/>
                    <a:pt x="11177" y="165"/>
                    <a:pt x="10191" y="165"/>
                  </a:cubicBezTo>
                  <a:cubicBezTo>
                    <a:pt x="8383" y="0"/>
                    <a:pt x="7068" y="658"/>
                    <a:pt x="5425" y="1315"/>
                  </a:cubicBezTo>
                  <a:cubicBezTo>
                    <a:pt x="2795" y="2465"/>
                    <a:pt x="1644" y="3780"/>
                    <a:pt x="658" y="6574"/>
                  </a:cubicBezTo>
                  <a:cubicBezTo>
                    <a:pt x="165" y="8053"/>
                    <a:pt x="1" y="9697"/>
                    <a:pt x="494" y="1166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43"/>
            <p:cNvSpPr/>
            <p:nvPr/>
          </p:nvSpPr>
          <p:spPr>
            <a:xfrm>
              <a:off x="2373950" y="2892425"/>
              <a:ext cx="267100" cy="201350"/>
            </a:xfrm>
            <a:custGeom>
              <a:rect b="b" l="l" r="r" t="t"/>
              <a:pathLst>
                <a:path extrusionOk="0" h="8054" w="10684">
                  <a:moveTo>
                    <a:pt x="9040" y="0"/>
                  </a:moveTo>
                  <a:cubicBezTo>
                    <a:pt x="9040" y="0"/>
                    <a:pt x="9040" y="0"/>
                    <a:pt x="9040" y="0"/>
                  </a:cubicBezTo>
                  <a:cubicBezTo>
                    <a:pt x="10684" y="5752"/>
                    <a:pt x="4110" y="7396"/>
                    <a:pt x="1" y="5588"/>
                  </a:cubicBezTo>
                  <a:cubicBezTo>
                    <a:pt x="1151" y="6245"/>
                    <a:pt x="2466" y="8053"/>
                    <a:pt x="4438" y="7396"/>
                  </a:cubicBezTo>
                  <a:cubicBezTo>
                    <a:pt x="5753" y="7067"/>
                    <a:pt x="8876" y="5424"/>
                    <a:pt x="9369" y="3944"/>
                  </a:cubicBezTo>
                  <a:cubicBezTo>
                    <a:pt x="9862" y="2794"/>
                    <a:pt x="9698" y="1479"/>
                    <a:pt x="9369" y="164"/>
                  </a:cubicBezTo>
                  <a:cubicBezTo>
                    <a:pt x="9205" y="164"/>
                    <a:pt x="9040" y="0"/>
                    <a:pt x="90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43"/>
            <p:cNvSpPr/>
            <p:nvPr/>
          </p:nvSpPr>
          <p:spPr>
            <a:xfrm>
              <a:off x="2665675" y="2917075"/>
              <a:ext cx="102750" cy="73975"/>
            </a:xfrm>
            <a:custGeom>
              <a:rect b="b" l="l" r="r" t="t"/>
              <a:pathLst>
                <a:path extrusionOk="0" h="2959" w="4110">
                  <a:moveTo>
                    <a:pt x="1" y="164"/>
                  </a:moveTo>
                  <a:cubicBezTo>
                    <a:pt x="1151" y="1315"/>
                    <a:pt x="2631" y="2137"/>
                    <a:pt x="4110" y="2958"/>
                  </a:cubicBezTo>
                  <a:cubicBezTo>
                    <a:pt x="3945" y="2465"/>
                    <a:pt x="3452" y="2137"/>
                    <a:pt x="3124" y="1808"/>
                  </a:cubicBezTo>
                  <a:cubicBezTo>
                    <a:pt x="2302" y="1151"/>
                    <a:pt x="1480" y="493"/>
                    <a:pt x="494" y="164"/>
                  </a:cubicBezTo>
                  <a:cubicBezTo>
                    <a:pt x="330" y="0"/>
                    <a:pt x="165" y="329"/>
                    <a:pt x="1" y="16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43"/>
            <p:cNvSpPr/>
            <p:nvPr/>
          </p:nvSpPr>
          <p:spPr>
            <a:xfrm>
              <a:off x="2780725" y="2995125"/>
              <a:ext cx="41125" cy="41125"/>
            </a:xfrm>
            <a:custGeom>
              <a:rect b="b" l="l" r="r" t="t"/>
              <a:pathLst>
                <a:path extrusionOk="0" h="1645" w="1645">
                  <a:moveTo>
                    <a:pt x="165" y="1"/>
                  </a:moveTo>
                  <a:cubicBezTo>
                    <a:pt x="1" y="1"/>
                    <a:pt x="329" y="330"/>
                    <a:pt x="1" y="330"/>
                  </a:cubicBezTo>
                  <a:cubicBezTo>
                    <a:pt x="494" y="823"/>
                    <a:pt x="1151" y="1480"/>
                    <a:pt x="1644" y="1644"/>
                  </a:cubicBezTo>
                  <a:cubicBezTo>
                    <a:pt x="1644" y="823"/>
                    <a:pt x="494" y="658"/>
                    <a:pt x="1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43"/>
            <p:cNvSpPr/>
            <p:nvPr/>
          </p:nvSpPr>
          <p:spPr>
            <a:xfrm>
              <a:off x="2834150" y="3040325"/>
              <a:ext cx="41100" cy="41125"/>
            </a:xfrm>
            <a:custGeom>
              <a:rect b="b" l="l" r="r" t="t"/>
              <a:pathLst>
                <a:path extrusionOk="0" h="1645" w="1644">
                  <a:moveTo>
                    <a:pt x="165" y="1"/>
                  </a:moveTo>
                  <a:cubicBezTo>
                    <a:pt x="0" y="822"/>
                    <a:pt x="986" y="1151"/>
                    <a:pt x="1315" y="1644"/>
                  </a:cubicBezTo>
                  <a:cubicBezTo>
                    <a:pt x="1644" y="822"/>
                    <a:pt x="493" y="658"/>
                    <a:pt x="1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43"/>
            <p:cNvSpPr/>
            <p:nvPr/>
          </p:nvSpPr>
          <p:spPr>
            <a:xfrm>
              <a:off x="2875225" y="3085525"/>
              <a:ext cx="49350" cy="53450"/>
            </a:xfrm>
            <a:custGeom>
              <a:rect b="b" l="l" r="r" t="t"/>
              <a:pathLst>
                <a:path extrusionOk="0" h="2138" w="1974">
                  <a:moveTo>
                    <a:pt x="330" y="1"/>
                  </a:moveTo>
                  <a:cubicBezTo>
                    <a:pt x="1" y="822"/>
                    <a:pt x="987" y="1480"/>
                    <a:pt x="1480" y="2137"/>
                  </a:cubicBezTo>
                  <a:cubicBezTo>
                    <a:pt x="1973" y="987"/>
                    <a:pt x="823" y="658"/>
                    <a:pt x="3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43"/>
            <p:cNvSpPr/>
            <p:nvPr/>
          </p:nvSpPr>
          <p:spPr>
            <a:xfrm>
              <a:off x="2916325" y="3138950"/>
              <a:ext cx="45225" cy="61650"/>
            </a:xfrm>
            <a:custGeom>
              <a:rect b="b" l="l" r="r" t="t"/>
              <a:pathLst>
                <a:path extrusionOk="0" h="2466" w="1809">
                  <a:moveTo>
                    <a:pt x="658" y="0"/>
                  </a:moveTo>
                  <a:cubicBezTo>
                    <a:pt x="0" y="822"/>
                    <a:pt x="986" y="1972"/>
                    <a:pt x="1480" y="2465"/>
                  </a:cubicBezTo>
                  <a:cubicBezTo>
                    <a:pt x="1480" y="1972"/>
                    <a:pt x="1644" y="1644"/>
                    <a:pt x="1808" y="1315"/>
                  </a:cubicBezTo>
                  <a:cubicBezTo>
                    <a:pt x="1480" y="822"/>
                    <a:pt x="986" y="493"/>
                    <a:pt x="6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43"/>
            <p:cNvSpPr/>
            <p:nvPr/>
          </p:nvSpPr>
          <p:spPr>
            <a:xfrm>
              <a:off x="2965625" y="3192350"/>
              <a:ext cx="24675" cy="49325"/>
            </a:xfrm>
            <a:custGeom>
              <a:rect b="b" l="l" r="r" t="t"/>
              <a:pathLst>
                <a:path extrusionOk="0" h="1973" w="987">
                  <a:moveTo>
                    <a:pt x="494" y="1"/>
                  </a:moveTo>
                  <a:cubicBezTo>
                    <a:pt x="329" y="494"/>
                    <a:pt x="1" y="1480"/>
                    <a:pt x="494" y="1973"/>
                  </a:cubicBezTo>
                  <a:cubicBezTo>
                    <a:pt x="658" y="1480"/>
                    <a:pt x="822" y="987"/>
                    <a:pt x="987" y="658"/>
                  </a:cubicBezTo>
                  <a:cubicBezTo>
                    <a:pt x="987" y="329"/>
                    <a:pt x="658" y="165"/>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43"/>
            <p:cNvSpPr/>
            <p:nvPr/>
          </p:nvSpPr>
          <p:spPr>
            <a:xfrm>
              <a:off x="2986175" y="3221125"/>
              <a:ext cx="28775" cy="53425"/>
            </a:xfrm>
            <a:custGeom>
              <a:rect b="b" l="l" r="r" t="t"/>
              <a:pathLst>
                <a:path extrusionOk="0" h="2137" w="1151">
                  <a:moveTo>
                    <a:pt x="658" y="0"/>
                  </a:moveTo>
                  <a:cubicBezTo>
                    <a:pt x="329" y="658"/>
                    <a:pt x="0" y="1644"/>
                    <a:pt x="493" y="2137"/>
                  </a:cubicBezTo>
                  <a:cubicBezTo>
                    <a:pt x="822" y="1808"/>
                    <a:pt x="822" y="1151"/>
                    <a:pt x="1151" y="658"/>
                  </a:cubicBezTo>
                  <a:cubicBezTo>
                    <a:pt x="986" y="329"/>
                    <a:pt x="822" y="329"/>
                    <a:pt x="6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43"/>
            <p:cNvSpPr/>
            <p:nvPr/>
          </p:nvSpPr>
          <p:spPr>
            <a:xfrm>
              <a:off x="3006725" y="3262200"/>
              <a:ext cx="28775" cy="49325"/>
            </a:xfrm>
            <a:custGeom>
              <a:rect b="b" l="l" r="r" t="t"/>
              <a:pathLst>
                <a:path extrusionOk="0" h="1973" w="1151">
                  <a:moveTo>
                    <a:pt x="658" y="1"/>
                  </a:moveTo>
                  <a:cubicBezTo>
                    <a:pt x="493" y="494"/>
                    <a:pt x="0" y="1480"/>
                    <a:pt x="493" y="1973"/>
                  </a:cubicBezTo>
                  <a:cubicBezTo>
                    <a:pt x="986" y="1480"/>
                    <a:pt x="1151" y="658"/>
                    <a:pt x="6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43"/>
            <p:cNvSpPr/>
            <p:nvPr/>
          </p:nvSpPr>
          <p:spPr>
            <a:xfrm>
              <a:off x="3031375" y="3311525"/>
              <a:ext cx="20550" cy="37000"/>
            </a:xfrm>
            <a:custGeom>
              <a:rect b="b" l="l" r="r" t="t"/>
              <a:pathLst>
                <a:path extrusionOk="0" h="1480" w="822">
                  <a:moveTo>
                    <a:pt x="658" y="0"/>
                  </a:moveTo>
                  <a:cubicBezTo>
                    <a:pt x="329" y="329"/>
                    <a:pt x="0" y="1150"/>
                    <a:pt x="493" y="1479"/>
                  </a:cubicBezTo>
                  <a:cubicBezTo>
                    <a:pt x="658" y="1150"/>
                    <a:pt x="822" y="986"/>
                    <a:pt x="822" y="657"/>
                  </a:cubicBezTo>
                  <a:cubicBezTo>
                    <a:pt x="822" y="329"/>
                    <a:pt x="658" y="164"/>
                    <a:pt x="6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43"/>
            <p:cNvSpPr/>
            <p:nvPr/>
          </p:nvSpPr>
          <p:spPr>
            <a:xfrm>
              <a:off x="3047800" y="3344375"/>
              <a:ext cx="24675" cy="53450"/>
            </a:xfrm>
            <a:custGeom>
              <a:rect b="b" l="l" r="r" t="t"/>
              <a:pathLst>
                <a:path extrusionOk="0" h="2138" w="987">
                  <a:moveTo>
                    <a:pt x="658" y="1"/>
                  </a:moveTo>
                  <a:cubicBezTo>
                    <a:pt x="494" y="658"/>
                    <a:pt x="1" y="1480"/>
                    <a:pt x="329" y="2137"/>
                  </a:cubicBezTo>
                  <a:cubicBezTo>
                    <a:pt x="658" y="1644"/>
                    <a:pt x="658" y="1151"/>
                    <a:pt x="987" y="658"/>
                  </a:cubicBezTo>
                  <a:cubicBezTo>
                    <a:pt x="987" y="330"/>
                    <a:pt x="658" y="330"/>
                    <a:pt x="6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43"/>
            <p:cNvSpPr/>
            <p:nvPr/>
          </p:nvSpPr>
          <p:spPr>
            <a:xfrm>
              <a:off x="3064250" y="3385475"/>
              <a:ext cx="37000" cy="73975"/>
            </a:xfrm>
            <a:custGeom>
              <a:rect b="b" l="l" r="r" t="t"/>
              <a:pathLst>
                <a:path extrusionOk="0" h="2959" w="1480">
                  <a:moveTo>
                    <a:pt x="822" y="0"/>
                  </a:moveTo>
                  <a:cubicBezTo>
                    <a:pt x="493" y="822"/>
                    <a:pt x="0" y="1808"/>
                    <a:pt x="329" y="2959"/>
                  </a:cubicBezTo>
                  <a:cubicBezTo>
                    <a:pt x="986" y="2301"/>
                    <a:pt x="1479" y="1151"/>
                    <a:pt x="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43"/>
            <p:cNvSpPr/>
            <p:nvPr/>
          </p:nvSpPr>
          <p:spPr>
            <a:xfrm>
              <a:off x="3080675" y="3443000"/>
              <a:ext cx="28775" cy="69875"/>
            </a:xfrm>
            <a:custGeom>
              <a:rect b="b" l="l" r="r" t="t"/>
              <a:pathLst>
                <a:path extrusionOk="0" h="2795" w="1151">
                  <a:moveTo>
                    <a:pt x="822" y="0"/>
                  </a:moveTo>
                  <a:cubicBezTo>
                    <a:pt x="494" y="986"/>
                    <a:pt x="0" y="1644"/>
                    <a:pt x="0" y="2794"/>
                  </a:cubicBezTo>
                  <a:cubicBezTo>
                    <a:pt x="494" y="2137"/>
                    <a:pt x="1151" y="986"/>
                    <a:pt x="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43"/>
            <p:cNvSpPr/>
            <p:nvPr/>
          </p:nvSpPr>
          <p:spPr>
            <a:xfrm>
              <a:off x="3088900" y="3492300"/>
              <a:ext cx="28775" cy="82200"/>
            </a:xfrm>
            <a:custGeom>
              <a:rect b="b" l="l" r="r" t="t"/>
              <a:pathLst>
                <a:path extrusionOk="0" h="3288" w="1151">
                  <a:moveTo>
                    <a:pt x="986" y="1"/>
                  </a:moveTo>
                  <a:cubicBezTo>
                    <a:pt x="493" y="987"/>
                    <a:pt x="0" y="2137"/>
                    <a:pt x="0" y="3288"/>
                  </a:cubicBezTo>
                  <a:cubicBezTo>
                    <a:pt x="493" y="2630"/>
                    <a:pt x="658" y="1644"/>
                    <a:pt x="1151" y="987"/>
                  </a:cubicBezTo>
                  <a:cubicBezTo>
                    <a:pt x="986" y="658"/>
                    <a:pt x="986" y="329"/>
                    <a:pt x="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43"/>
            <p:cNvSpPr/>
            <p:nvPr/>
          </p:nvSpPr>
          <p:spPr>
            <a:xfrm>
              <a:off x="3093000" y="3545725"/>
              <a:ext cx="45225" cy="98625"/>
            </a:xfrm>
            <a:custGeom>
              <a:rect b="b" l="l" r="r" t="t"/>
              <a:pathLst>
                <a:path extrusionOk="0" h="3945" w="1809">
                  <a:moveTo>
                    <a:pt x="1151" y="0"/>
                  </a:moveTo>
                  <a:cubicBezTo>
                    <a:pt x="658" y="1151"/>
                    <a:pt x="1" y="2137"/>
                    <a:pt x="165" y="3945"/>
                  </a:cubicBezTo>
                  <a:cubicBezTo>
                    <a:pt x="822" y="2794"/>
                    <a:pt x="1808" y="1808"/>
                    <a:pt x="1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43"/>
            <p:cNvSpPr/>
            <p:nvPr/>
          </p:nvSpPr>
          <p:spPr>
            <a:xfrm>
              <a:off x="3097100" y="3615575"/>
              <a:ext cx="37025" cy="98625"/>
            </a:xfrm>
            <a:custGeom>
              <a:rect b="b" l="l" r="r" t="t"/>
              <a:pathLst>
                <a:path extrusionOk="0" h="3945" w="1481">
                  <a:moveTo>
                    <a:pt x="1316" y="0"/>
                  </a:moveTo>
                  <a:cubicBezTo>
                    <a:pt x="987" y="1151"/>
                    <a:pt x="1" y="2301"/>
                    <a:pt x="494" y="3945"/>
                  </a:cubicBezTo>
                  <a:cubicBezTo>
                    <a:pt x="987" y="3287"/>
                    <a:pt x="987" y="2301"/>
                    <a:pt x="1480" y="1808"/>
                  </a:cubicBezTo>
                  <a:cubicBezTo>
                    <a:pt x="1480" y="1151"/>
                    <a:pt x="1316" y="658"/>
                    <a:pt x="13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43"/>
            <p:cNvSpPr/>
            <p:nvPr/>
          </p:nvSpPr>
          <p:spPr>
            <a:xfrm>
              <a:off x="3109425" y="3685425"/>
              <a:ext cx="37025" cy="90400"/>
            </a:xfrm>
            <a:custGeom>
              <a:rect b="b" l="l" r="r" t="t"/>
              <a:pathLst>
                <a:path extrusionOk="0" h="3616" w="1481">
                  <a:moveTo>
                    <a:pt x="1151" y="0"/>
                  </a:moveTo>
                  <a:cubicBezTo>
                    <a:pt x="823" y="1151"/>
                    <a:pt x="1" y="2137"/>
                    <a:pt x="165" y="3616"/>
                  </a:cubicBezTo>
                  <a:cubicBezTo>
                    <a:pt x="823" y="2630"/>
                    <a:pt x="1480" y="1808"/>
                    <a:pt x="1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43"/>
            <p:cNvSpPr/>
            <p:nvPr/>
          </p:nvSpPr>
          <p:spPr>
            <a:xfrm>
              <a:off x="3113550" y="3759375"/>
              <a:ext cx="32900" cy="78100"/>
            </a:xfrm>
            <a:custGeom>
              <a:rect b="b" l="l" r="r" t="t"/>
              <a:pathLst>
                <a:path extrusionOk="0" h="3124" w="1316">
                  <a:moveTo>
                    <a:pt x="1315" y="0"/>
                  </a:moveTo>
                  <a:cubicBezTo>
                    <a:pt x="822" y="987"/>
                    <a:pt x="165" y="1808"/>
                    <a:pt x="0" y="3123"/>
                  </a:cubicBezTo>
                  <a:cubicBezTo>
                    <a:pt x="493" y="2137"/>
                    <a:pt x="1151" y="1315"/>
                    <a:pt x="13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43"/>
            <p:cNvSpPr/>
            <p:nvPr/>
          </p:nvSpPr>
          <p:spPr>
            <a:xfrm>
              <a:off x="3113550" y="3816900"/>
              <a:ext cx="37000" cy="90425"/>
            </a:xfrm>
            <a:custGeom>
              <a:rect b="b" l="l" r="r" t="t"/>
              <a:pathLst>
                <a:path extrusionOk="0" h="3617" w="1480">
                  <a:moveTo>
                    <a:pt x="1315" y="0"/>
                  </a:moveTo>
                  <a:cubicBezTo>
                    <a:pt x="822" y="987"/>
                    <a:pt x="329" y="2137"/>
                    <a:pt x="0" y="3616"/>
                  </a:cubicBezTo>
                  <a:cubicBezTo>
                    <a:pt x="493" y="2466"/>
                    <a:pt x="1479" y="1644"/>
                    <a:pt x="13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43"/>
            <p:cNvSpPr/>
            <p:nvPr/>
          </p:nvSpPr>
          <p:spPr>
            <a:xfrm>
              <a:off x="3105325" y="3894975"/>
              <a:ext cx="41125" cy="86300"/>
            </a:xfrm>
            <a:custGeom>
              <a:rect b="b" l="l" r="r" t="t"/>
              <a:pathLst>
                <a:path extrusionOk="0" h="3452" w="1645">
                  <a:moveTo>
                    <a:pt x="1480" y="0"/>
                  </a:moveTo>
                  <a:cubicBezTo>
                    <a:pt x="1151" y="986"/>
                    <a:pt x="1" y="1972"/>
                    <a:pt x="165" y="3452"/>
                  </a:cubicBezTo>
                  <a:cubicBezTo>
                    <a:pt x="658" y="2301"/>
                    <a:pt x="1644" y="1644"/>
                    <a:pt x="14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43"/>
            <p:cNvSpPr/>
            <p:nvPr/>
          </p:nvSpPr>
          <p:spPr>
            <a:xfrm>
              <a:off x="3125875" y="3985350"/>
              <a:ext cx="16450" cy="28800"/>
            </a:xfrm>
            <a:custGeom>
              <a:rect b="b" l="l" r="r" t="t"/>
              <a:pathLst>
                <a:path extrusionOk="0" h="1152" w="658">
                  <a:moveTo>
                    <a:pt x="493" y="1"/>
                  </a:moveTo>
                  <a:cubicBezTo>
                    <a:pt x="0" y="165"/>
                    <a:pt x="0" y="823"/>
                    <a:pt x="493" y="1151"/>
                  </a:cubicBezTo>
                  <a:cubicBezTo>
                    <a:pt x="658" y="987"/>
                    <a:pt x="493" y="330"/>
                    <a:pt x="4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43"/>
            <p:cNvSpPr/>
            <p:nvPr/>
          </p:nvSpPr>
          <p:spPr>
            <a:xfrm>
              <a:off x="3795600" y="4494850"/>
              <a:ext cx="336950" cy="308200"/>
            </a:xfrm>
            <a:custGeom>
              <a:rect b="b" l="l" r="r" t="t"/>
              <a:pathLst>
                <a:path extrusionOk="0" h="12328" w="13478">
                  <a:moveTo>
                    <a:pt x="12492" y="1"/>
                  </a:moveTo>
                  <a:cubicBezTo>
                    <a:pt x="12492" y="4931"/>
                    <a:pt x="10848" y="8383"/>
                    <a:pt x="7068" y="9862"/>
                  </a:cubicBezTo>
                  <a:cubicBezTo>
                    <a:pt x="8547" y="9862"/>
                    <a:pt x="9533" y="8876"/>
                    <a:pt x="10519" y="8218"/>
                  </a:cubicBezTo>
                  <a:cubicBezTo>
                    <a:pt x="10191" y="10355"/>
                    <a:pt x="6411" y="11341"/>
                    <a:pt x="3452" y="11012"/>
                  </a:cubicBezTo>
                  <a:cubicBezTo>
                    <a:pt x="1973" y="10684"/>
                    <a:pt x="658" y="9697"/>
                    <a:pt x="1" y="9204"/>
                  </a:cubicBezTo>
                  <a:cubicBezTo>
                    <a:pt x="658" y="11012"/>
                    <a:pt x="2959" y="12327"/>
                    <a:pt x="5424" y="12327"/>
                  </a:cubicBezTo>
                  <a:cubicBezTo>
                    <a:pt x="6904" y="12327"/>
                    <a:pt x="8711" y="11670"/>
                    <a:pt x="9862" y="11012"/>
                  </a:cubicBezTo>
                  <a:cubicBezTo>
                    <a:pt x="11834" y="9697"/>
                    <a:pt x="13313" y="6246"/>
                    <a:pt x="13478" y="3781"/>
                  </a:cubicBezTo>
                  <a:cubicBezTo>
                    <a:pt x="13478" y="1973"/>
                    <a:pt x="13313" y="987"/>
                    <a:pt x="124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43"/>
            <p:cNvSpPr/>
            <p:nvPr/>
          </p:nvSpPr>
          <p:spPr>
            <a:xfrm>
              <a:off x="2879350" y="4531825"/>
              <a:ext cx="24675" cy="49350"/>
            </a:xfrm>
            <a:custGeom>
              <a:rect b="b" l="l" r="r" t="t"/>
              <a:pathLst>
                <a:path extrusionOk="0" h="1974" w="987">
                  <a:moveTo>
                    <a:pt x="986" y="1"/>
                  </a:moveTo>
                  <a:cubicBezTo>
                    <a:pt x="493" y="658"/>
                    <a:pt x="329" y="1316"/>
                    <a:pt x="0" y="1973"/>
                  </a:cubicBezTo>
                  <a:cubicBezTo>
                    <a:pt x="329" y="1809"/>
                    <a:pt x="658" y="1644"/>
                    <a:pt x="986" y="1644"/>
                  </a:cubicBezTo>
                  <a:cubicBezTo>
                    <a:pt x="986" y="987"/>
                    <a:pt x="986" y="494"/>
                    <a:pt x="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43"/>
            <p:cNvSpPr/>
            <p:nvPr/>
          </p:nvSpPr>
          <p:spPr>
            <a:xfrm>
              <a:off x="2834150" y="4589350"/>
              <a:ext cx="65750" cy="69875"/>
            </a:xfrm>
            <a:custGeom>
              <a:rect b="b" l="l" r="r" t="t"/>
              <a:pathLst>
                <a:path extrusionOk="0" h="2795" w="2630">
                  <a:moveTo>
                    <a:pt x="2630" y="1"/>
                  </a:moveTo>
                  <a:cubicBezTo>
                    <a:pt x="1151" y="329"/>
                    <a:pt x="822" y="1644"/>
                    <a:pt x="0" y="2795"/>
                  </a:cubicBezTo>
                  <a:cubicBezTo>
                    <a:pt x="1315" y="2466"/>
                    <a:pt x="2630" y="1644"/>
                    <a:pt x="26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43"/>
            <p:cNvSpPr/>
            <p:nvPr/>
          </p:nvSpPr>
          <p:spPr>
            <a:xfrm>
              <a:off x="2809500" y="4667425"/>
              <a:ext cx="49325" cy="32900"/>
            </a:xfrm>
            <a:custGeom>
              <a:rect b="b" l="l" r="r" t="t"/>
              <a:pathLst>
                <a:path extrusionOk="0" h="1316" w="1973">
                  <a:moveTo>
                    <a:pt x="1972" y="0"/>
                  </a:moveTo>
                  <a:cubicBezTo>
                    <a:pt x="1315" y="329"/>
                    <a:pt x="329" y="494"/>
                    <a:pt x="0" y="1315"/>
                  </a:cubicBezTo>
                  <a:cubicBezTo>
                    <a:pt x="658" y="822"/>
                    <a:pt x="1808" y="822"/>
                    <a:pt x="19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43"/>
            <p:cNvSpPr/>
            <p:nvPr/>
          </p:nvSpPr>
          <p:spPr>
            <a:xfrm>
              <a:off x="2780725" y="4708525"/>
              <a:ext cx="53450" cy="37000"/>
            </a:xfrm>
            <a:custGeom>
              <a:rect b="b" l="l" r="r" t="t"/>
              <a:pathLst>
                <a:path extrusionOk="0" h="1480" w="2138">
                  <a:moveTo>
                    <a:pt x="2137" y="0"/>
                  </a:moveTo>
                  <a:cubicBezTo>
                    <a:pt x="1316" y="493"/>
                    <a:pt x="494" y="657"/>
                    <a:pt x="1" y="1479"/>
                  </a:cubicBezTo>
                  <a:cubicBezTo>
                    <a:pt x="823" y="1315"/>
                    <a:pt x="1809" y="822"/>
                    <a:pt x="21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43"/>
            <p:cNvSpPr/>
            <p:nvPr/>
          </p:nvSpPr>
          <p:spPr>
            <a:xfrm>
              <a:off x="2000050" y="4716725"/>
              <a:ext cx="883425" cy="546500"/>
            </a:xfrm>
            <a:custGeom>
              <a:rect b="b" l="l" r="r" t="t"/>
              <a:pathLst>
                <a:path extrusionOk="0" h="21860" w="35337">
                  <a:moveTo>
                    <a:pt x="35337" y="1"/>
                  </a:moveTo>
                  <a:cubicBezTo>
                    <a:pt x="35337" y="1"/>
                    <a:pt x="35172" y="1"/>
                    <a:pt x="35172" y="165"/>
                  </a:cubicBezTo>
                  <a:cubicBezTo>
                    <a:pt x="33200" y="3452"/>
                    <a:pt x="30406" y="6082"/>
                    <a:pt x="27612" y="8383"/>
                  </a:cubicBezTo>
                  <a:cubicBezTo>
                    <a:pt x="26133" y="9533"/>
                    <a:pt x="24654" y="10848"/>
                    <a:pt x="22846" y="11670"/>
                  </a:cubicBezTo>
                  <a:cubicBezTo>
                    <a:pt x="21038" y="12656"/>
                    <a:pt x="19230" y="13149"/>
                    <a:pt x="17258" y="13971"/>
                  </a:cubicBezTo>
                  <a:cubicBezTo>
                    <a:pt x="16107" y="13971"/>
                    <a:pt x="15286" y="14464"/>
                    <a:pt x="14299" y="14299"/>
                  </a:cubicBezTo>
                  <a:cubicBezTo>
                    <a:pt x="12985" y="15943"/>
                    <a:pt x="10848" y="17751"/>
                    <a:pt x="8054" y="17586"/>
                  </a:cubicBezTo>
                  <a:cubicBezTo>
                    <a:pt x="4931" y="17258"/>
                    <a:pt x="2959" y="11834"/>
                    <a:pt x="6739" y="10684"/>
                  </a:cubicBezTo>
                  <a:cubicBezTo>
                    <a:pt x="7561" y="11341"/>
                    <a:pt x="6411" y="11998"/>
                    <a:pt x="6246" y="12656"/>
                  </a:cubicBezTo>
                  <a:cubicBezTo>
                    <a:pt x="5918" y="13971"/>
                    <a:pt x="7232" y="15450"/>
                    <a:pt x="8054" y="15614"/>
                  </a:cubicBezTo>
                  <a:cubicBezTo>
                    <a:pt x="8711" y="15779"/>
                    <a:pt x="9862" y="15614"/>
                    <a:pt x="10355" y="15450"/>
                  </a:cubicBezTo>
                  <a:cubicBezTo>
                    <a:pt x="11012" y="15121"/>
                    <a:pt x="12327" y="13806"/>
                    <a:pt x="12492" y="13149"/>
                  </a:cubicBezTo>
                  <a:cubicBezTo>
                    <a:pt x="12985" y="11341"/>
                    <a:pt x="11834" y="10191"/>
                    <a:pt x="11012" y="9204"/>
                  </a:cubicBezTo>
                  <a:cubicBezTo>
                    <a:pt x="10355" y="8547"/>
                    <a:pt x="9862" y="7725"/>
                    <a:pt x="8876" y="7890"/>
                  </a:cubicBezTo>
                  <a:cubicBezTo>
                    <a:pt x="9862" y="8383"/>
                    <a:pt x="11177" y="9369"/>
                    <a:pt x="11505" y="10684"/>
                  </a:cubicBezTo>
                  <a:cubicBezTo>
                    <a:pt x="11834" y="12492"/>
                    <a:pt x="11177" y="14628"/>
                    <a:pt x="10026" y="14957"/>
                  </a:cubicBezTo>
                  <a:cubicBezTo>
                    <a:pt x="8711" y="15286"/>
                    <a:pt x="6575" y="13971"/>
                    <a:pt x="7725" y="12656"/>
                  </a:cubicBezTo>
                  <a:cubicBezTo>
                    <a:pt x="8218" y="12656"/>
                    <a:pt x="8054" y="13313"/>
                    <a:pt x="8218" y="13806"/>
                  </a:cubicBezTo>
                  <a:cubicBezTo>
                    <a:pt x="9698" y="14957"/>
                    <a:pt x="10848" y="12985"/>
                    <a:pt x="10519" y="11177"/>
                  </a:cubicBezTo>
                  <a:cubicBezTo>
                    <a:pt x="10191" y="9533"/>
                    <a:pt x="8054" y="8383"/>
                    <a:pt x="5918" y="8547"/>
                  </a:cubicBezTo>
                  <a:cubicBezTo>
                    <a:pt x="4438" y="8711"/>
                    <a:pt x="2137" y="11012"/>
                    <a:pt x="1480" y="12163"/>
                  </a:cubicBezTo>
                  <a:cubicBezTo>
                    <a:pt x="1" y="14628"/>
                    <a:pt x="1151" y="18080"/>
                    <a:pt x="3452" y="19230"/>
                  </a:cubicBezTo>
                  <a:cubicBezTo>
                    <a:pt x="4274" y="19559"/>
                    <a:pt x="5260" y="19723"/>
                    <a:pt x="6246" y="19887"/>
                  </a:cubicBezTo>
                  <a:cubicBezTo>
                    <a:pt x="7232" y="20216"/>
                    <a:pt x="8383" y="20545"/>
                    <a:pt x="9205" y="20545"/>
                  </a:cubicBezTo>
                  <a:cubicBezTo>
                    <a:pt x="10684" y="20709"/>
                    <a:pt x="12656" y="20545"/>
                    <a:pt x="13971" y="20380"/>
                  </a:cubicBezTo>
                  <a:cubicBezTo>
                    <a:pt x="15779" y="20380"/>
                    <a:pt x="17587" y="19723"/>
                    <a:pt x="18901" y="19066"/>
                  </a:cubicBezTo>
                  <a:cubicBezTo>
                    <a:pt x="22681" y="17422"/>
                    <a:pt x="25311" y="15121"/>
                    <a:pt x="28269" y="13313"/>
                  </a:cubicBezTo>
                  <a:cubicBezTo>
                    <a:pt x="27612" y="14135"/>
                    <a:pt x="26462" y="15121"/>
                    <a:pt x="25475" y="15943"/>
                  </a:cubicBezTo>
                  <a:cubicBezTo>
                    <a:pt x="24654" y="16765"/>
                    <a:pt x="23503" y="17586"/>
                    <a:pt x="22353" y="18244"/>
                  </a:cubicBezTo>
                  <a:cubicBezTo>
                    <a:pt x="19230" y="19887"/>
                    <a:pt x="16929" y="21367"/>
                    <a:pt x="12492" y="21531"/>
                  </a:cubicBezTo>
                  <a:cubicBezTo>
                    <a:pt x="11999" y="21531"/>
                    <a:pt x="11341" y="21695"/>
                    <a:pt x="10684" y="21695"/>
                  </a:cubicBezTo>
                  <a:cubicBezTo>
                    <a:pt x="9205" y="21695"/>
                    <a:pt x="11834" y="21860"/>
                    <a:pt x="12327" y="21860"/>
                  </a:cubicBezTo>
                  <a:cubicBezTo>
                    <a:pt x="14957" y="21695"/>
                    <a:pt x="16272" y="21202"/>
                    <a:pt x="18408" y="20545"/>
                  </a:cubicBezTo>
                  <a:cubicBezTo>
                    <a:pt x="19559" y="20216"/>
                    <a:pt x="20874" y="19887"/>
                    <a:pt x="21860" y="19394"/>
                  </a:cubicBezTo>
                  <a:cubicBezTo>
                    <a:pt x="23668" y="18573"/>
                    <a:pt x="25475" y="17093"/>
                    <a:pt x="27119" y="15779"/>
                  </a:cubicBezTo>
                  <a:cubicBezTo>
                    <a:pt x="28762" y="14464"/>
                    <a:pt x="30406" y="13149"/>
                    <a:pt x="31556" y="11505"/>
                  </a:cubicBezTo>
                  <a:cubicBezTo>
                    <a:pt x="32543" y="10191"/>
                    <a:pt x="33200" y="8218"/>
                    <a:pt x="33857" y="6246"/>
                  </a:cubicBezTo>
                  <a:cubicBezTo>
                    <a:pt x="34515" y="4274"/>
                    <a:pt x="34844" y="1973"/>
                    <a:pt x="353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43"/>
            <p:cNvSpPr/>
            <p:nvPr/>
          </p:nvSpPr>
          <p:spPr>
            <a:xfrm>
              <a:off x="3043700" y="4872875"/>
              <a:ext cx="28775" cy="37000"/>
            </a:xfrm>
            <a:custGeom>
              <a:rect b="b" l="l" r="r" t="t"/>
              <a:pathLst>
                <a:path extrusionOk="0" h="1480" w="1151">
                  <a:moveTo>
                    <a:pt x="986" y="0"/>
                  </a:moveTo>
                  <a:cubicBezTo>
                    <a:pt x="493" y="164"/>
                    <a:pt x="329" y="658"/>
                    <a:pt x="0" y="986"/>
                  </a:cubicBezTo>
                  <a:cubicBezTo>
                    <a:pt x="165" y="1151"/>
                    <a:pt x="165" y="1315"/>
                    <a:pt x="165" y="1479"/>
                  </a:cubicBezTo>
                  <a:cubicBezTo>
                    <a:pt x="658" y="1315"/>
                    <a:pt x="986" y="986"/>
                    <a:pt x="1151" y="658"/>
                  </a:cubicBezTo>
                  <a:cubicBezTo>
                    <a:pt x="1151" y="329"/>
                    <a:pt x="986" y="329"/>
                    <a:pt x="9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43"/>
            <p:cNvSpPr/>
            <p:nvPr/>
          </p:nvSpPr>
          <p:spPr>
            <a:xfrm>
              <a:off x="3014925" y="4922175"/>
              <a:ext cx="20575" cy="20575"/>
            </a:xfrm>
            <a:custGeom>
              <a:rect b="b" l="l" r="r" t="t"/>
              <a:pathLst>
                <a:path extrusionOk="0" h="823" w="823">
                  <a:moveTo>
                    <a:pt x="823" y="0"/>
                  </a:moveTo>
                  <a:cubicBezTo>
                    <a:pt x="494" y="165"/>
                    <a:pt x="330" y="493"/>
                    <a:pt x="1" y="822"/>
                  </a:cubicBezTo>
                  <a:cubicBezTo>
                    <a:pt x="330" y="493"/>
                    <a:pt x="823" y="329"/>
                    <a:pt x="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43"/>
            <p:cNvSpPr/>
            <p:nvPr/>
          </p:nvSpPr>
          <p:spPr>
            <a:xfrm>
              <a:off x="2924550" y="4930400"/>
              <a:ext cx="32875" cy="37000"/>
            </a:xfrm>
            <a:custGeom>
              <a:rect b="b" l="l" r="r" t="t"/>
              <a:pathLst>
                <a:path extrusionOk="0" h="1480" w="1315">
                  <a:moveTo>
                    <a:pt x="1151" y="0"/>
                  </a:moveTo>
                  <a:cubicBezTo>
                    <a:pt x="822" y="329"/>
                    <a:pt x="164" y="822"/>
                    <a:pt x="0" y="1315"/>
                  </a:cubicBezTo>
                  <a:cubicBezTo>
                    <a:pt x="493" y="1479"/>
                    <a:pt x="1315" y="657"/>
                    <a:pt x="1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43"/>
            <p:cNvSpPr/>
            <p:nvPr/>
          </p:nvSpPr>
          <p:spPr>
            <a:xfrm>
              <a:off x="2834150" y="4967375"/>
              <a:ext cx="82200" cy="61650"/>
            </a:xfrm>
            <a:custGeom>
              <a:rect b="b" l="l" r="r" t="t"/>
              <a:pathLst>
                <a:path extrusionOk="0" h="2466" w="3288">
                  <a:moveTo>
                    <a:pt x="3123" y="0"/>
                  </a:moveTo>
                  <a:cubicBezTo>
                    <a:pt x="3123" y="0"/>
                    <a:pt x="3123" y="0"/>
                    <a:pt x="3123" y="165"/>
                  </a:cubicBezTo>
                  <a:cubicBezTo>
                    <a:pt x="2466" y="493"/>
                    <a:pt x="1973" y="822"/>
                    <a:pt x="1315" y="1151"/>
                  </a:cubicBezTo>
                  <a:cubicBezTo>
                    <a:pt x="822" y="1479"/>
                    <a:pt x="0" y="1808"/>
                    <a:pt x="0" y="2466"/>
                  </a:cubicBezTo>
                  <a:cubicBezTo>
                    <a:pt x="658" y="2137"/>
                    <a:pt x="1480" y="1972"/>
                    <a:pt x="1808" y="1151"/>
                  </a:cubicBezTo>
                  <a:cubicBezTo>
                    <a:pt x="2466" y="1479"/>
                    <a:pt x="2794" y="822"/>
                    <a:pt x="3287" y="493"/>
                  </a:cubicBezTo>
                  <a:cubicBezTo>
                    <a:pt x="3287" y="165"/>
                    <a:pt x="3123" y="329"/>
                    <a:pt x="31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43"/>
            <p:cNvSpPr/>
            <p:nvPr/>
          </p:nvSpPr>
          <p:spPr>
            <a:xfrm>
              <a:off x="2850575" y="5041325"/>
              <a:ext cx="37000" cy="28800"/>
            </a:xfrm>
            <a:custGeom>
              <a:rect b="b" l="l" r="r" t="t"/>
              <a:pathLst>
                <a:path extrusionOk="0" h="1152" w="1480">
                  <a:moveTo>
                    <a:pt x="1480" y="1"/>
                  </a:moveTo>
                  <a:cubicBezTo>
                    <a:pt x="823" y="329"/>
                    <a:pt x="1" y="494"/>
                    <a:pt x="1" y="1151"/>
                  </a:cubicBezTo>
                  <a:cubicBezTo>
                    <a:pt x="494" y="822"/>
                    <a:pt x="1151" y="494"/>
                    <a:pt x="14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43"/>
            <p:cNvSpPr/>
            <p:nvPr/>
          </p:nvSpPr>
          <p:spPr>
            <a:xfrm>
              <a:off x="2805375" y="5070100"/>
              <a:ext cx="28800" cy="32875"/>
            </a:xfrm>
            <a:custGeom>
              <a:rect b="b" l="l" r="r" t="t"/>
              <a:pathLst>
                <a:path extrusionOk="0" h="1315" w="1152">
                  <a:moveTo>
                    <a:pt x="1151" y="0"/>
                  </a:moveTo>
                  <a:cubicBezTo>
                    <a:pt x="658" y="164"/>
                    <a:pt x="330" y="329"/>
                    <a:pt x="1" y="493"/>
                  </a:cubicBezTo>
                  <a:cubicBezTo>
                    <a:pt x="165" y="657"/>
                    <a:pt x="1" y="1151"/>
                    <a:pt x="165" y="1315"/>
                  </a:cubicBezTo>
                  <a:cubicBezTo>
                    <a:pt x="494" y="986"/>
                    <a:pt x="823" y="822"/>
                    <a:pt x="1151" y="493"/>
                  </a:cubicBezTo>
                  <a:cubicBezTo>
                    <a:pt x="1151" y="329"/>
                    <a:pt x="987" y="329"/>
                    <a:pt x="1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43"/>
            <p:cNvSpPr/>
            <p:nvPr/>
          </p:nvSpPr>
          <p:spPr>
            <a:xfrm>
              <a:off x="2756075" y="5098850"/>
              <a:ext cx="32900" cy="28775"/>
            </a:xfrm>
            <a:custGeom>
              <a:rect b="b" l="l" r="r" t="t"/>
              <a:pathLst>
                <a:path extrusionOk="0" h="1151" w="1316">
                  <a:moveTo>
                    <a:pt x="1315" y="1"/>
                  </a:moveTo>
                  <a:cubicBezTo>
                    <a:pt x="822" y="329"/>
                    <a:pt x="494" y="822"/>
                    <a:pt x="1" y="1151"/>
                  </a:cubicBezTo>
                  <a:cubicBezTo>
                    <a:pt x="494" y="1151"/>
                    <a:pt x="987" y="658"/>
                    <a:pt x="1315" y="494"/>
                  </a:cubicBezTo>
                  <a:cubicBezTo>
                    <a:pt x="1315" y="329"/>
                    <a:pt x="1315" y="165"/>
                    <a:pt x="11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43"/>
            <p:cNvSpPr/>
            <p:nvPr/>
          </p:nvSpPr>
          <p:spPr>
            <a:xfrm>
              <a:off x="2571175" y="3878525"/>
              <a:ext cx="1413450" cy="1142275"/>
            </a:xfrm>
            <a:custGeom>
              <a:rect b="b" l="l" r="r" t="t"/>
              <a:pathLst>
                <a:path extrusionOk="0" h="45691" w="56538">
                  <a:moveTo>
                    <a:pt x="47663" y="15779"/>
                  </a:moveTo>
                  <a:cubicBezTo>
                    <a:pt x="46348" y="15450"/>
                    <a:pt x="45033" y="14957"/>
                    <a:pt x="43719" y="14792"/>
                  </a:cubicBezTo>
                  <a:cubicBezTo>
                    <a:pt x="38459" y="14135"/>
                    <a:pt x="35994" y="16436"/>
                    <a:pt x="33364" y="18901"/>
                  </a:cubicBezTo>
                  <a:cubicBezTo>
                    <a:pt x="28269" y="23832"/>
                    <a:pt x="24654" y="31228"/>
                    <a:pt x="20545" y="36323"/>
                  </a:cubicBezTo>
                  <a:cubicBezTo>
                    <a:pt x="21695" y="34186"/>
                    <a:pt x="22681" y="31556"/>
                    <a:pt x="23996" y="29420"/>
                  </a:cubicBezTo>
                  <a:cubicBezTo>
                    <a:pt x="24161" y="29091"/>
                    <a:pt x="24654" y="28762"/>
                    <a:pt x="24489" y="28269"/>
                  </a:cubicBezTo>
                  <a:cubicBezTo>
                    <a:pt x="23174" y="29091"/>
                    <a:pt x="22681" y="30735"/>
                    <a:pt x="21695" y="32050"/>
                  </a:cubicBezTo>
                  <a:cubicBezTo>
                    <a:pt x="22188" y="30242"/>
                    <a:pt x="22517" y="27776"/>
                    <a:pt x="22353" y="25475"/>
                  </a:cubicBezTo>
                  <a:cubicBezTo>
                    <a:pt x="22188" y="23996"/>
                    <a:pt x="22517" y="22353"/>
                    <a:pt x="21860" y="21038"/>
                  </a:cubicBezTo>
                  <a:cubicBezTo>
                    <a:pt x="21367" y="22353"/>
                    <a:pt x="21531" y="24161"/>
                    <a:pt x="21531" y="25640"/>
                  </a:cubicBezTo>
                  <a:cubicBezTo>
                    <a:pt x="21531" y="29420"/>
                    <a:pt x="20545" y="32214"/>
                    <a:pt x="19559" y="35172"/>
                  </a:cubicBezTo>
                  <a:cubicBezTo>
                    <a:pt x="18573" y="37638"/>
                    <a:pt x="17586" y="39938"/>
                    <a:pt x="15943" y="41582"/>
                  </a:cubicBezTo>
                  <a:cubicBezTo>
                    <a:pt x="15943" y="40760"/>
                    <a:pt x="16929" y="40432"/>
                    <a:pt x="16929" y="39281"/>
                  </a:cubicBezTo>
                  <a:cubicBezTo>
                    <a:pt x="15286" y="41089"/>
                    <a:pt x="13642" y="42897"/>
                    <a:pt x="11177" y="44047"/>
                  </a:cubicBezTo>
                  <a:cubicBezTo>
                    <a:pt x="11505" y="42568"/>
                    <a:pt x="12492" y="41582"/>
                    <a:pt x="12985" y="39938"/>
                  </a:cubicBezTo>
                  <a:cubicBezTo>
                    <a:pt x="13478" y="38624"/>
                    <a:pt x="13642" y="36980"/>
                    <a:pt x="13971" y="35337"/>
                  </a:cubicBezTo>
                  <a:cubicBezTo>
                    <a:pt x="14464" y="32871"/>
                    <a:pt x="14792" y="30406"/>
                    <a:pt x="15121" y="27941"/>
                  </a:cubicBezTo>
                  <a:cubicBezTo>
                    <a:pt x="15121" y="26955"/>
                    <a:pt x="15286" y="26133"/>
                    <a:pt x="15450" y="25311"/>
                  </a:cubicBezTo>
                  <a:cubicBezTo>
                    <a:pt x="15450" y="23010"/>
                    <a:pt x="14628" y="21695"/>
                    <a:pt x="14299" y="20052"/>
                  </a:cubicBezTo>
                  <a:cubicBezTo>
                    <a:pt x="13971" y="19230"/>
                    <a:pt x="13313" y="18408"/>
                    <a:pt x="12985" y="17586"/>
                  </a:cubicBezTo>
                  <a:cubicBezTo>
                    <a:pt x="12492" y="16600"/>
                    <a:pt x="12327" y="15450"/>
                    <a:pt x="11834" y="14299"/>
                  </a:cubicBezTo>
                  <a:cubicBezTo>
                    <a:pt x="11177" y="12656"/>
                    <a:pt x="10191" y="11341"/>
                    <a:pt x="10026" y="9369"/>
                  </a:cubicBezTo>
                  <a:cubicBezTo>
                    <a:pt x="11505" y="10191"/>
                    <a:pt x="12985" y="11012"/>
                    <a:pt x="13806" y="12656"/>
                  </a:cubicBezTo>
                  <a:cubicBezTo>
                    <a:pt x="14464" y="13806"/>
                    <a:pt x="14792" y="15450"/>
                    <a:pt x="15286" y="16765"/>
                  </a:cubicBezTo>
                  <a:cubicBezTo>
                    <a:pt x="15779" y="17915"/>
                    <a:pt x="16272" y="18737"/>
                    <a:pt x="16929" y="19394"/>
                  </a:cubicBezTo>
                  <a:cubicBezTo>
                    <a:pt x="17093" y="19723"/>
                    <a:pt x="17093" y="20380"/>
                    <a:pt x="17586" y="20216"/>
                  </a:cubicBezTo>
                  <a:cubicBezTo>
                    <a:pt x="17422" y="18737"/>
                    <a:pt x="17093" y="16929"/>
                    <a:pt x="16765" y="15286"/>
                  </a:cubicBezTo>
                  <a:cubicBezTo>
                    <a:pt x="16436" y="14135"/>
                    <a:pt x="15943" y="12985"/>
                    <a:pt x="15614" y="11670"/>
                  </a:cubicBezTo>
                  <a:cubicBezTo>
                    <a:pt x="14957" y="9533"/>
                    <a:pt x="14135" y="6904"/>
                    <a:pt x="12985" y="5260"/>
                  </a:cubicBezTo>
                  <a:cubicBezTo>
                    <a:pt x="12820" y="4931"/>
                    <a:pt x="12656" y="4767"/>
                    <a:pt x="12492" y="4603"/>
                  </a:cubicBezTo>
                  <a:cubicBezTo>
                    <a:pt x="10684" y="2795"/>
                    <a:pt x="8054" y="987"/>
                    <a:pt x="4931" y="822"/>
                  </a:cubicBezTo>
                  <a:cubicBezTo>
                    <a:pt x="4110" y="822"/>
                    <a:pt x="3123" y="822"/>
                    <a:pt x="2466" y="1151"/>
                  </a:cubicBezTo>
                  <a:cubicBezTo>
                    <a:pt x="1809" y="1644"/>
                    <a:pt x="1809" y="2302"/>
                    <a:pt x="1480" y="2959"/>
                  </a:cubicBezTo>
                  <a:cubicBezTo>
                    <a:pt x="1151" y="3616"/>
                    <a:pt x="658" y="4110"/>
                    <a:pt x="658" y="4603"/>
                  </a:cubicBezTo>
                  <a:cubicBezTo>
                    <a:pt x="823" y="4931"/>
                    <a:pt x="1151" y="5096"/>
                    <a:pt x="1316" y="5260"/>
                  </a:cubicBezTo>
                  <a:cubicBezTo>
                    <a:pt x="1316" y="6082"/>
                    <a:pt x="1151" y="7232"/>
                    <a:pt x="165" y="6904"/>
                  </a:cubicBezTo>
                  <a:cubicBezTo>
                    <a:pt x="1" y="5260"/>
                    <a:pt x="329" y="3781"/>
                    <a:pt x="823" y="2630"/>
                  </a:cubicBezTo>
                  <a:cubicBezTo>
                    <a:pt x="1644" y="1316"/>
                    <a:pt x="3945" y="1"/>
                    <a:pt x="5917" y="165"/>
                  </a:cubicBezTo>
                  <a:cubicBezTo>
                    <a:pt x="9533" y="329"/>
                    <a:pt x="13313" y="2137"/>
                    <a:pt x="15286" y="4274"/>
                  </a:cubicBezTo>
                  <a:cubicBezTo>
                    <a:pt x="15779" y="4931"/>
                    <a:pt x="16107" y="5589"/>
                    <a:pt x="16765" y="5917"/>
                  </a:cubicBezTo>
                  <a:cubicBezTo>
                    <a:pt x="17258" y="5589"/>
                    <a:pt x="17422" y="6246"/>
                    <a:pt x="17751" y="6082"/>
                  </a:cubicBezTo>
                  <a:cubicBezTo>
                    <a:pt x="17258" y="5424"/>
                    <a:pt x="17093" y="4767"/>
                    <a:pt x="16765" y="3945"/>
                  </a:cubicBezTo>
                  <a:cubicBezTo>
                    <a:pt x="16272" y="3123"/>
                    <a:pt x="15121" y="2630"/>
                    <a:pt x="15450" y="987"/>
                  </a:cubicBezTo>
                  <a:cubicBezTo>
                    <a:pt x="16929" y="1644"/>
                    <a:pt x="17915" y="2959"/>
                    <a:pt x="19066" y="4110"/>
                  </a:cubicBezTo>
                  <a:cubicBezTo>
                    <a:pt x="20216" y="5260"/>
                    <a:pt x="21367" y="6575"/>
                    <a:pt x="22024" y="8054"/>
                  </a:cubicBezTo>
                  <a:cubicBezTo>
                    <a:pt x="22846" y="9533"/>
                    <a:pt x="23503" y="11177"/>
                    <a:pt x="23996" y="12985"/>
                  </a:cubicBezTo>
                  <a:cubicBezTo>
                    <a:pt x="24654" y="14792"/>
                    <a:pt x="25147" y="16929"/>
                    <a:pt x="24982" y="19066"/>
                  </a:cubicBezTo>
                  <a:cubicBezTo>
                    <a:pt x="24818" y="21038"/>
                    <a:pt x="24161" y="23339"/>
                    <a:pt x="24489" y="25311"/>
                  </a:cubicBezTo>
                  <a:cubicBezTo>
                    <a:pt x="25804" y="26462"/>
                    <a:pt x="25804" y="24489"/>
                    <a:pt x="26133" y="23339"/>
                  </a:cubicBezTo>
                  <a:cubicBezTo>
                    <a:pt x="26297" y="22353"/>
                    <a:pt x="26790" y="21367"/>
                    <a:pt x="26955" y="20874"/>
                  </a:cubicBezTo>
                  <a:cubicBezTo>
                    <a:pt x="27776" y="19559"/>
                    <a:pt x="28762" y="17915"/>
                    <a:pt x="29584" y="16929"/>
                  </a:cubicBezTo>
                  <a:cubicBezTo>
                    <a:pt x="31392" y="15121"/>
                    <a:pt x="33529" y="13478"/>
                    <a:pt x="35337" y="11670"/>
                  </a:cubicBezTo>
                  <a:cubicBezTo>
                    <a:pt x="37144" y="9698"/>
                    <a:pt x="39281" y="7890"/>
                    <a:pt x="40267" y="5589"/>
                  </a:cubicBezTo>
                  <a:cubicBezTo>
                    <a:pt x="40431" y="7068"/>
                    <a:pt x="39117" y="7890"/>
                    <a:pt x="38788" y="8876"/>
                  </a:cubicBezTo>
                  <a:cubicBezTo>
                    <a:pt x="38624" y="9040"/>
                    <a:pt x="38295" y="10026"/>
                    <a:pt x="38952" y="10355"/>
                  </a:cubicBezTo>
                  <a:cubicBezTo>
                    <a:pt x="39281" y="10355"/>
                    <a:pt x="38952" y="9698"/>
                    <a:pt x="39281" y="9698"/>
                  </a:cubicBezTo>
                  <a:cubicBezTo>
                    <a:pt x="42075" y="8218"/>
                    <a:pt x="46184" y="8218"/>
                    <a:pt x="47170" y="4931"/>
                  </a:cubicBezTo>
                  <a:cubicBezTo>
                    <a:pt x="47170" y="7890"/>
                    <a:pt x="46019" y="9698"/>
                    <a:pt x="44540" y="11177"/>
                  </a:cubicBezTo>
                  <a:cubicBezTo>
                    <a:pt x="45526" y="12820"/>
                    <a:pt x="47334" y="12820"/>
                    <a:pt x="48978" y="13642"/>
                  </a:cubicBezTo>
                  <a:cubicBezTo>
                    <a:pt x="49635" y="13971"/>
                    <a:pt x="50621" y="14792"/>
                    <a:pt x="51443" y="15450"/>
                  </a:cubicBezTo>
                  <a:cubicBezTo>
                    <a:pt x="53580" y="17422"/>
                    <a:pt x="55388" y="20216"/>
                    <a:pt x="56209" y="23503"/>
                  </a:cubicBezTo>
                  <a:cubicBezTo>
                    <a:pt x="56538" y="25147"/>
                    <a:pt x="56209" y="26297"/>
                    <a:pt x="55716" y="27612"/>
                  </a:cubicBezTo>
                  <a:cubicBezTo>
                    <a:pt x="55388" y="24654"/>
                    <a:pt x="53744" y="22846"/>
                    <a:pt x="51936" y="21367"/>
                  </a:cubicBezTo>
                  <a:cubicBezTo>
                    <a:pt x="50457" y="20874"/>
                    <a:pt x="49142" y="20052"/>
                    <a:pt x="47170" y="20052"/>
                  </a:cubicBezTo>
                  <a:cubicBezTo>
                    <a:pt x="44212" y="20052"/>
                    <a:pt x="41746" y="22188"/>
                    <a:pt x="39938" y="23339"/>
                  </a:cubicBezTo>
                  <a:cubicBezTo>
                    <a:pt x="40925" y="22188"/>
                    <a:pt x="42239" y="21038"/>
                    <a:pt x="43554" y="20216"/>
                  </a:cubicBezTo>
                  <a:cubicBezTo>
                    <a:pt x="44047" y="20052"/>
                    <a:pt x="44705" y="19559"/>
                    <a:pt x="45198" y="19394"/>
                  </a:cubicBezTo>
                  <a:cubicBezTo>
                    <a:pt x="46184" y="19230"/>
                    <a:pt x="47499" y="19559"/>
                    <a:pt x="48156" y="18901"/>
                  </a:cubicBezTo>
                  <a:cubicBezTo>
                    <a:pt x="46348" y="18408"/>
                    <a:pt x="44705" y="18901"/>
                    <a:pt x="43390" y="19394"/>
                  </a:cubicBezTo>
                  <a:cubicBezTo>
                    <a:pt x="40596" y="20709"/>
                    <a:pt x="38624" y="23010"/>
                    <a:pt x="36816" y="24982"/>
                  </a:cubicBezTo>
                  <a:cubicBezTo>
                    <a:pt x="35994" y="25804"/>
                    <a:pt x="35337" y="26790"/>
                    <a:pt x="34679" y="27612"/>
                  </a:cubicBezTo>
                  <a:cubicBezTo>
                    <a:pt x="34022" y="28434"/>
                    <a:pt x="33036" y="29091"/>
                    <a:pt x="32378" y="29913"/>
                  </a:cubicBezTo>
                  <a:cubicBezTo>
                    <a:pt x="31721" y="30735"/>
                    <a:pt x="31063" y="31721"/>
                    <a:pt x="30570" y="32543"/>
                  </a:cubicBezTo>
                  <a:cubicBezTo>
                    <a:pt x="28269" y="36323"/>
                    <a:pt x="24982" y="39445"/>
                    <a:pt x="21531" y="42075"/>
                  </a:cubicBezTo>
                  <a:cubicBezTo>
                    <a:pt x="19887" y="43390"/>
                    <a:pt x="18080" y="44705"/>
                    <a:pt x="16107" y="45691"/>
                  </a:cubicBezTo>
                  <a:cubicBezTo>
                    <a:pt x="18737" y="43554"/>
                    <a:pt x="21202" y="41253"/>
                    <a:pt x="23339" y="38624"/>
                  </a:cubicBezTo>
                  <a:cubicBezTo>
                    <a:pt x="24325" y="37309"/>
                    <a:pt x="25147" y="35830"/>
                    <a:pt x="26133" y="34350"/>
                  </a:cubicBezTo>
                  <a:cubicBezTo>
                    <a:pt x="26462" y="33529"/>
                    <a:pt x="27119" y="32871"/>
                    <a:pt x="27448" y="32214"/>
                  </a:cubicBezTo>
                  <a:cubicBezTo>
                    <a:pt x="27941" y="31392"/>
                    <a:pt x="28434" y="30735"/>
                    <a:pt x="28598" y="29913"/>
                  </a:cubicBezTo>
                  <a:cubicBezTo>
                    <a:pt x="27776" y="30406"/>
                    <a:pt x="27119" y="31228"/>
                    <a:pt x="26462" y="32214"/>
                  </a:cubicBezTo>
                  <a:cubicBezTo>
                    <a:pt x="24818" y="34515"/>
                    <a:pt x="23010" y="37144"/>
                    <a:pt x="21202" y="39281"/>
                  </a:cubicBezTo>
                  <a:cubicBezTo>
                    <a:pt x="21038" y="39281"/>
                    <a:pt x="20874" y="39610"/>
                    <a:pt x="20709" y="39610"/>
                  </a:cubicBezTo>
                  <a:cubicBezTo>
                    <a:pt x="20052" y="38952"/>
                    <a:pt x="20874" y="38295"/>
                    <a:pt x="21202" y="37966"/>
                  </a:cubicBezTo>
                  <a:cubicBezTo>
                    <a:pt x="25475" y="32214"/>
                    <a:pt x="28598" y="25804"/>
                    <a:pt x="33529" y="20709"/>
                  </a:cubicBezTo>
                  <a:cubicBezTo>
                    <a:pt x="34350" y="19887"/>
                    <a:pt x="35172" y="18737"/>
                    <a:pt x="36323" y="17915"/>
                  </a:cubicBezTo>
                  <a:cubicBezTo>
                    <a:pt x="37309" y="17093"/>
                    <a:pt x="38624" y="16272"/>
                    <a:pt x="39774" y="15943"/>
                  </a:cubicBezTo>
                  <a:cubicBezTo>
                    <a:pt x="40760" y="15614"/>
                    <a:pt x="42075" y="15779"/>
                    <a:pt x="43225" y="15779"/>
                  </a:cubicBezTo>
                  <a:cubicBezTo>
                    <a:pt x="44540" y="15943"/>
                    <a:pt x="46019" y="16272"/>
                    <a:pt x="47334" y="16436"/>
                  </a:cubicBezTo>
                  <a:cubicBezTo>
                    <a:pt x="47992" y="16600"/>
                    <a:pt x="48649" y="16765"/>
                    <a:pt x="49142" y="16929"/>
                  </a:cubicBezTo>
                  <a:cubicBezTo>
                    <a:pt x="49800" y="17258"/>
                    <a:pt x="50293" y="17751"/>
                    <a:pt x="50786" y="17586"/>
                  </a:cubicBezTo>
                  <a:cubicBezTo>
                    <a:pt x="50293" y="16600"/>
                    <a:pt x="48978" y="16107"/>
                    <a:pt x="47663" y="15779"/>
                  </a:cubicBezTo>
                  <a:close/>
                  <a:moveTo>
                    <a:pt x="20874" y="14135"/>
                  </a:moveTo>
                  <a:cubicBezTo>
                    <a:pt x="21531" y="12327"/>
                    <a:pt x="20709" y="10191"/>
                    <a:pt x="19559" y="9369"/>
                  </a:cubicBezTo>
                  <a:cubicBezTo>
                    <a:pt x="19230" y="9369"/>
                    <a:pt x="19230" y="9698"/>
                    <a:pt x="19066" y="9698"/>
                  </a:cubicBezTo>
                  <a:cubicBezTo>
                    <a:pt x="19394" y="11012"/>
                    <a:pt x="19723" y="12327"/>
                    <a:pt x="20380" y="13478"/>
                  </a:cubicBezTo>
                  <a:cubicBezTo>
                    <a:pt x="20380" y="13806"/>
                    <a:pt x="20380" y="14464"/>
                    <a:pt x="20874" y="14135"/>
                  </a:cubicBezTo>
                  <a:close/>
                  <a:moveTo>
                    <a:pt x="28927" y="20709"/>
                  </a:moveTo>
                  <a:cubicBezTo>
                    <a:pt x="31063" y="18737"/>
                    <a:pt x="32707" y="15943"/>
                    <a:pt x="35665" y="14464"/>
                  </a:cubicBezTo>
                  <a:cubicBezTo>
                    <a:pt x="37309" y="13642"/>
                    <a:pt x="38952" y="12985"/>
                    <a:pt x="41582" y="13149"/>
                  </a:cubicBezTo>
                  <a:cubicBezTo>
                    <a:pt x="39281" y="11834"/>
                    <a:pt x="35994" y="13313"/>
                    <a:pt x="34350" y="14464"/>
                  </a:cubicBezTo>
                  <a:cubicBezTo>
                    <a:pt x="33200" y="15121"/>
                    <a:pt x="32049" y="16272"/>
                    <a:pt x="31228" y="17258"/>
                  </a:cubicBezTo>
                  <a:cubicBezTo>
                    <a:pt x="30077" y="18408"/>
                    <a:pt x="29091" y="19559"/>
                    <a:pt x="28927" y="20709"/>
                  </a:cubicBezTo>
                  <a:close/>
                  <a:moveTo>
                    <a:pt x="12985" y="14464"/>
                  </a:moveTo>
                  <a:cubicBezTo>
                    <a:pt x="12820" y="15121"/>
                    <a:pt x="13149" y="15943"/>
                    <a:pt x="13478" y="16600"/>
                  </a:cubicBezTo>
                  <a:cubicBezTo>
                    <a:pt x="13971" y="17751"/>
                    <a:pt x="14135" y="19066"/>
                    <a:pt x="15121" y="19559"/>
                  </a:cubicBezTo>
                  <a:cubicBezTo>
                    <a:pt x="15286" y="17586"/>
                    <a:pt x="14299" y="15614"/>
                    <a:pt x="13149" y="14464"/>
                  </a:cubicBezTo>
                  <a:close/>
                  <a:moveTo>
                    <a:pt x="21860" y="18737"/>
                  </a:moveTo>
                  <a:cubicBezTo>
                    <a:pt x="22188" y="17751"/>
                    <a:pt x="22024" y="15286"/>
                    <a:pt x="20709" y="16272"/>
                  </a:cubicBezTo>
                  <a:cubicBezTo>
                    <a:pt x="20545" y="17093"/>
                    <a:pt x="21038" y="18901"/>
                    <a:pt x="21860" y="18737"/>
                  </a:cubicBezTo>
                  <a:close/>
                  <a:moveTo>
                    <a:pt x="41089" y="17586"/>
                  </a:moveTo>
                  <a:lnTo>
                    <a:pt x="40925" y="17586"/>
                  </a:lnTo>
                  <a:cubicBezTo>
                    <a:pt x="38952" y="17751"/>
                    <a:pt x="37637" y="18573"/>
                    <a:pt x="36323" y="19723"/>
                  </a:cubicBezTo>
                  <a:cubicBezTo>
                    <a:pt x="35008" y="20709"/>
                    <a:pt x="33693" y="21695"/>
                    <a:pt x="33200" y="23174"/>
                  </a:cubicBezTo>
                  <a:cubicBezTo>
                    <a:pt x="33036" y="23339"/>
                    <a:pt x="32871" y="23503"/>
                    <a:pt x="32707" y="23668"/>
                  </a:cubicBezTo>
                  <a:cubicBezTo>
                    <a:pt x="32871" y="23832"/>
                    <a:pt x="33036" y="23339"/>
                    <a:pt x="33200" y="23174"/>
                  </a:cubicBezTo>
                  <a:cubicBezTo>
                    <a:pt x="34679" y="22517"/>
                    <a:pt x="35665" y="21202"/>
                    <a:pt x="36980" y="20216"/>
                  </a:cubicBezTo>
                  <a:cubicBezTo>
                    <a:pt x="38131" y="19394"/>
                    <a:pt x="39445" y="18408"/>
                    <a:pt x="41089" y="17751"/>
                  </a:cubicBezTo>
                  <a:cubicBezTo>
                    <a:pt x="41089" y="17751"/>
                    <a:pt x="41089" y="17586"/>
                    <a:pt x="41089" y="17586"/>
                  </a:cubicBezTo>
                  <a:close/>
                  <a:moveTo>
                    <a:pt x="19230" y="18244"/>
                  </a:moveTo>
                  <a:cubicBezTo>
                    <a:pt x="18737" y="18901"/>
                    <a:pt x="19066" y="20216"/>
                    <a:pt x="19230" y="20874"/>
                  </a:cubicBezTo>
                  <a:cubicBezTo>
                    <a:pt x="19723" y="27448"/>
                    <a:pt x="18244" y="32871"/>
                    <a:pt x="16600" y="37473"/>
                  </a:cubicBezTo>
                  <a:cubicBezTo>
                    <a:pt x="16929" y="37638"/>
                    <a:pt x="17093" y="37144"/>
                    <a:pt x="17258" y="36980"/>
                  </a:cubicBezTo>
                  <a:cubicBezTo>
                    <a:pt x="18737" y="35337"/>
                    <a:pt x="19230" y="33693"/>
                    <a:pt x="19723" y="31063"/>
                  </a:cubicBezTo>
                  <a:cubicBezTo>
                    <a:pt x="20052" y="29749"/>
                    <a:pt x="20380" y="28434"/>
                    <a:pt x="20380" y="27119"/>
                  </a:cubicBezTo>
                  <a:cubicBezTo>
                    <a:pt x="20545" y="24161"/>
                    <a:pt x="20052" y="21038"/>
                    <a:pt x="19394" y="18408"/>
                  </a:cubicBezTo>
                  <a:cubicBezTo>
                    <a:pt x="19394" y="18244"/>
                    <a:pt x="19394" y="18244"/>
                    <a:pt x="19394" y="18080"/>
                  </a:cubicBezTo>
                  <a:lnTo>
                    <a:pt x="19230" y="18080"/>
                  </a:lnTo>
                  <a:close/>
                  <a:moveTo>
                    <a:pt x="51772" y="18901"/>
                  </a:moveTo>
                  <a:cubicBezTo>
                    <a:pt x="51772" y="19230"/>
                    <a:pt x="51772" y="19559"/>
                    <a:pt x="52100" y="19723"/>
                  </a:cubicBezTo>
                  <a:cubicBezTo>
                    <a:pt x="53087" y="19723"/>
                    <a:pt x="52429" y="17915"/>
                    <a:pt x="51772" y="18901"/>
                  </a:cubicBezTo>
                  <a:close/>
                  <a:moveTo>
                    <a:pt x="27283" y="24818"/>
                  </a:moveTo>
                  <a:cubicBezTo>
                    <a:pt x="27448" y="24818"/>
                    <a:pt x="27283" y="24489"/>
                    <a:pt x="27448" y="24325"/>
                  </a:cubicBezTo>
                  <a:cubicBezTo>
                    <a:pt x="27612" y="23996"/>
                    <a:pt x="29256" y="22681"/>
                    <a:pt x="27941" y="22353"/>
                  </a:cubicBezTo>
                  <a:cubicBezTo>
                    <a:pt x="27448" y="22846"/>
                    <a:pt x="26790" y="23996"/>
                    <a:pt x="27283" y="24818"/>
                  </a:cubicBezTo>
                  <a:close/>
                  <a:moveTo>
                    <a:pt x="17586" y="23503"/>
                  </a:moveTo>
                  <a:cubicBezTo>
                    <a:pt x="17093" y="23832"/>
                    <a:pt x="16929" y="24489"/>
                    <a:pt x="16929" y="24818"/>
                  </a:cubicBezTo>
                  <a:cubicBezTo>
                    <a:pt x="16765" y="25475"/>
                    <a:pt x="16765" y="25968"/>
                    <a:pt x="16765" y="26626"/>
                  </a:cubicBezTo>
                  <a:cubicBezTo>
                    <a:pt x="16436" y="29420"/>
                    <a:pt x="16600" y="32543"/>
                    <a:pt x="15943" y="35337"/>
                  </a:cubicBezTo>
                  <a:cubicBezTo>
                    <a:pt x="15614" y="37473"/>
                    <a:pt x="15121" y="39445"/>
                    <a:pt x="14299" y="41089"/>
                  </a:cubicBezTo>
                  <a:cubicBezTo>
                    <a:pt x="14628" y="40925"/>
                    <a:pt x="14792" y="40432"/>
                    <a:pt x="14957" y="40103"/>
                  </a:cubicBezTo>
                  <a:cubicBezTo>
                    <a:pt x="15943" y="38788"/>
                    <a:pt x="16600" y="37473"/>
                    <a:pt x="16929" y="35830"/>
                  </a:cubicBezTo>
                  <a:cubicBezTo>
                    <a:pt x="17422" y="34186"/>
                    <a:pt x="17422" y="32378"/>
                    <a:pt x="17586" y="30242"/>
                  </a:cubicBezTo>
                  <a:cubicBezTo>
                    <a:pt x="17586" y="28105"/>
                    <a:pt x="17586" y="25475"/>
                    <a:pt x="17586" y="23503"/>
                  </a:cubicBezTo>
                  <a:close/>
                  <a:moveTo>
                    <a:pt x="31885" y="24325"/>
                  </a:moveTo>
                  <a:cubicBezTo>
                    <a:pt x="31556" y="24654"/>
                    <a:pt x="31228" y="25311"/>
                    <a:pt x="31556" y="25640"/>
                  </a:cubicBezTo>
                  <a:cubicBezTo>
                    <a:pt x="31721" y="25640"/>
                    <a:pt x="31721" y="25640"/>
                    <a:pt x="31721" y="25804"/>
                  </a:cubicBezTo>
                  <a:cubicBezTo>
                    <a:pt x="32707" y="25804"/>
                    <a:pt x="33200" y="24161"/>
                    <a:pt x="31885" y="24325"/>
                  </a:cubicBezTo>
                  <a:close/>
                  <a:moveTo>
                    <a:pt x="30899" y="26626"/>
                  </a:moveTo>
                  <a:cubicBezTo>
                    <a:pt x="30406" y="26297"/>
                    <a:pt x="29749" y="26790"/>
                    <a:pt x="29749" y="27283"/>
                  </a:cubicBezTo>
                  <a:cubicBezTo>
                    <a:pt x="29913" y="28598"/>
                    <a:pt x="31721" y="27119"/>
                    <a:pt x="30899" y="2662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43"/>
            <p:cNvSpPr/>
            <p:nvPr/>
          </p:nvSpPr>
          <p:spPr>
            <a:xfrm>
              <a:off x="3245025" y="3977150"/>
              <a:ext cx="328725" cy="369800"/>
            </a:xfrm>
            <a:custGeom>
              <a:rect b="b" l="l" r="r" t="t"/>
              <a:pathLst>
                <a:path extrusionOk="0" h="14792" w="13149">
                  <a:moveTo>
                    <a:pt x="13149" y="0"/>
                  </a:moveTo>
                  <a:cubicBezTo>
                    <a:pt x="12984" y="0"/>
                    <a:pt x="12820" y="329"/>
                    <a:pt x="12656" y="329"/>
                  </a:cubicBezTo>
                  <a:cubicBezTo>
                    <a:pt x="11834" y="1315"/>
                    <a:pt x="10683" y="2630"/>
                    <a:pt x="9697" y="3452"/>
                  </a:cubicBezTo>
                  <a:cubicBezTo>
                    <a:pt x="8383" y="4602"/>
                    <a:pt x="6739" y="5424"/>
                    <a:pt x="5753" y="6739"/>
                  </a:cubicBezTo>
                  <a:cubicBezTo>
                    <a:pt x="3616" y="8875"/>
                    <a:pt x="822" y="11669"/>
                    <a:pt x="1" y="14792"/>
                  </a:cubicBezTo>
                  <a:cubicBezTo>
                    <a:pt x="2302" y="11505"/>
                    <a:pt x="5753" y="9040"/>
                    <a:pt x="8876" y="6246"/>
                  </a:cubicBezTo>
                  <a:cubicBezTo>
                    <a:pt x="9862" y="5259"/>
                    <a:pt x="10848" y="4273"/>
                    <a:pt x="11670" y="3287"/>
                  </a:cubicBezTo>
                  <a:cubicBezTo>
                    <a:pt x="12327" y="2465"/>
                    <a:pt x="12984" y="1479"/>
                    <a:pt x="13149"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43"/>
            <p:cNvSpPr/>
            <p:nvPr/>
          </p:nvSpPr>
          <p:spPr>
            <a:xfrm>
              <a:off x="3902425" y="4194900"/>
              <a:ext cx="402700" cy="488975"/>
            </a:xfrm>
            <a:custGeom>
              <a:rect b="b" l="l" r="r" t="t"/>
              <a:pathLst>
                <a:path extrusionOk="0" h="19559" w="16108">
                  <a:moveTo>
                    <a:pt x="1" y="1"/>
                  </a:moveTo>
                  <a:cubicBezTo>
                    <a:pt x="4274" y="2137"/>
                    <a:pt x="7890" y="5425"/>
                    <a:pt x="10191" y="9698"/>
                  </a:cubicBezTo>
                  <a:cubicBezTo>
                    <a:pt x="10848" y="10848"/>
                    <a:pt x="11177" y="11834"/>
                    <a:pt x="11834" y="12820"/>
                  </a:cubicBezTo>
                  <a:cubicBezTo>
                    <a:pt x="12327" y="13807"/>
                    <a:pt x="13313" y="14793"/>
                    <a:pt x="13478" y="15779"/>
                  </a:cubicBezTo>
                  <a:cubicBezTo>
                    <a:pt x="12327" y="15286"/>
                    <a:pt x="11670" y="13971"/>
                    <a:pt x="11013" y="12820"/>
                  </a:cubicBezTo>
                  <a:cubicBezTo>
                    <a:pt x="10355" y="11506"/>
                    <a:pt x="9698" y="10191"/>
                    <a:pt x="8876" y="9040"/>
                  </a:cubicBezTo>
                  <a:cubicBezTo>
                    <a:pt x="10191" y="13478"/>
                    <a:pt x="12327" y="17587"/>
                    <a:pt x="16107" y="19559"/>
                  </a:cubicBezTo>
                  <a:cubicBezTo>
                    <a:pt x="16107" y="19395"/>
                    <a:pt x="15943" y="19066"/>
                    <a:pt x="15779" y="18901"/>
                  </a:cubicBezTo>
                  <a:cubicBezTo>
                    <a:pt x="14793" y="17587"/>
                    <a:pt x="14300" y="15779"/>
                    <a:pt x="13642" y="13971"/>
                  </a:cubicBezTo>
                  <a:cubicBezTo>
                    <a:pt x="13149" y="12656"/>
                    <a:pt x="12492" y="11341"/>
                    <a:pt x="11834" y="10191"/>
                  </a:cubicBezTo>
                  <a:cubicBezTo>
                    <a:pt x="10684" y="7725"/>
                    <a:pt x="9205" y="5425"/>
                    <a:pt x="7397" y="3617"/>
                  </a:cubicBezTo>
                  <a:cubicBezTo>
                    <a:pt x="5589" y="1644"/>
                    <a:pt x="3288" y="330"/>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43"/>
            <p:cNvSpPr/>
            <p:nvPr/>
          </p:nvSpPr>
          <p:spPr>
            <a:xfrm>
              <a:off x="3877775" y="4219575"/>
              <a:ext cx="189050" cy="456100"/>
            </a:xfrm>
            <a:custGeom>
              <a:rect b="b" l="l" r="r" t="t"/>
              <a:pathLst>
                <a:path extrusionOk="0" h="18244" w="7562">
                  <a:moveTo>
                    <a:pt x="5918" y="8546"/>
                  </a:moveTo>
                  <a:cubicBezTo>
                    <a:pt x="6739" y="8382"/>
                    <a:pt x="7068" y="9861"/>
                    <a:pt x="7068" y="10847"/>
                  </a:cubicBezTo>
                  <a:cubicBezTo>
                    <a:pt x="7397" y="13806"/>
                    <a:pt x="5753" y="16764"/>
                    <a:pt x="4274" y="18243"/>
                  </a:cubicBezTo>
                  <a:cubicBezTo>
                    <a:pt x="6411" y="17257"/>
                    <a:pt x="7397" y="14627"/>
                    <a:pt x="7561" y="11833"/>
                  </a:cubicBezTo>
                  <a:cubicBezTo>
                    <a:pt x="7561" y="11012"/>
                    <a:pt x="7561" y="10354"/>
                    <a:pt x="7232" y="9532"/>
                  </a:cubicBezTo>
                  <a:cubicBezTo>
                    <a:pt x="6575" y="7232"/>
                    <a:pt x="4931" y="4273"/>
                    <a:pt x="3617" y="2794"/>
                  </a:cubicBezTo>
                  <a:cubicBezTo>
                    <a:pt x="2466" y="1644"/>
                    <a:pt x="1151" y="657"/>
                    <a:pt x="1" y="0"/>
                  </a:cubicBezTo>
                  <a:cubicBezTo>
                    <a:pt x="1480" y="2301"/>
                    <a:pt x="4110" y="4766"/>
                    <a:pt x="4767" y="8053"/>
                  </a:cubicBezTo>
                  <a:cubicBezTo>
                    <a:pt x="5589" y="11669"/>
                    <a:pt x="5260" y="15285"/>
                    <a:pt x="3124" y="17257"/>
                  </a:cubicBezTo>
                  <a:cubicBezTo>
                    <a:pt x="2959" y="17421"/>
                    <a:pt x="3124" y="17257"/>
                    <a:pt x="3124" y="17257"/>
                  </a:cubicBezTo>
                  <a:cubicBezTo>
                    <a:pt x="5424" y="15614"/>
                    <a:pt x="6904" y="12326"/>
                    <a:pt x="5918" y="854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43"/>
            <p:cNvSpPr/>
            <p:nvPr/>
          </p:nvSpPr>
          <p:spPr>
            <a:xfrm>
              <a:off x="3779175" y="4618125"/>
              <a:ext cx="73975" cy="110950"/>
            </a:xfrm>
            <a:custGeom>
              <a:rect b="b" l="l" r="r" t="t"/>
              <a:pathLst>
                <a:path extrusionOk="0" h="4438" w="2959">
                  <a:moveTo>
                    <a:pt x="1315" y="329"/>
                  </a:moveTo>
                  <a:cubicBezTo>
                    <a:pt x="822" y="0"/>
                    <a:pt x="329" y="822"/>
                    <a:pt x="165" y="1315"/>
                  </a:cubicBezTo>
                  <a:cubicBezTo>
                    <a:pt x="0" y="2959"/>
                    <a:pt x="2137" y="4273"/>
                    <a:pt x="2959" y="4438"/>
                  </a:cubicBezTo>
                  <a:cubicBezTo>
                    <a:pt x="1644" y="3945"/>
                    <a:pt x="986" y="1644"/>
                    <a:pt x="1315"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43"/>
            <p:cNvSpPr/>
            <p:nvPr/>
          </p:nvSpPr>
          <p:spPr>
            <a:xfrm>
              <a:off x="2756075" y="4761925"/>
              <a:ext cx="37000" cy="32900"/>
            </a:xfrm>
            <a:custGeom>
              <a:rect b="b" l="l" r="r" t="t"/>
              <a:pathLst>
                <a:path extrusionOk="0" h="1316" w="1480">
                  <a:moveTo>
                    <a:pt x="1480" y="1"/>
                  </a:moveTo>
                  <a:cubicBezTo>
                    <a:pt x="822" y="1"/>
                    <a:pt x="165" y="658"/>
                    <a:pt x="1" y="1315"/>
                  </a:cubicBezTo>
                  <a:cubicBezTo>
                    <a:pt x="822" y="1151"/>
                    <a:pt x="987" y="494"/>
                    <a:pt x="14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43"/>
            <p:cNvSpPr/>
            <p:nvPr/>
          </p:nvSpPr>
          <p:spPr>
            <a:xfrm>
              <a:off x="2945075" y="4950925"/>
              <a:ext cx="65775" cy="49350"/>
            </a:xfrm>
            <a:custGeom>
              <a:rect b="b" l="l" r="r" t="t"/>
              <a:pathLst>
                <a:path extrusionOk="0" h="1974" w="2631">
                  <a:moveTo>
                    <a:pt x="2630" y="1"/>
                  </a:moveTo>
                  <a:cubicBezTo>
                    <a:pt x="1809" y="494"/>
                    <a:pt x="658" y="1316"/>
                    <a:pt x="1" y="1973"/>
                  </a:cubicBezTo>
                  <a:cubicBezTo>
                    <a:pt x="823" y="1644"/>
                    <a:pt x="1644" y="658"/>
                    <a:pt x="26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43"/>
            <p:cNvSpPr/>
            <p:nvPr/>
          </p:nvSpPr>
          <p:spPr>
            <a:xfrm>
              <a:off x="2912225" y="5008450"/>
              <a:ext cx="20550" cy="20575"/>
            </a:xfrm>
            <a:custGeom>
              <a:rect b="b" l="l" r="r" t="t"/>
              <a:pathLst>
                <a:path extrusionOk="0" h="823" w="822">
                  <a:moveTo>
                    <a:pt x="822" y="329"/>
                  </a:moveTo>
                  <a:cubicBezTo>
                    <a:pt x="657" y="1"/>
                    <a:pt x="0" y="823"/>
                    <a:pt x="164" y="658"/>
                  </a:cubicBezTo>
                  <a:cubicBezTo>
                    <a:pt x="493" y="494"/>
                    <a:pt x="657" y="329"/>
                    <a:pt x="822"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8" name="Google Shape;9988;p43"/>
          <p:cNvGrpSpPr/>
          <p:nvPr/>
        </p:nvGrpSpPr>
        <p:grpSpPr>
          <a:xfrm flipH="1" rot="-3600665">
            <a:off x="3384369" y="3615632"/>
            <a:ext cx="841251" cy="1203732"/>
            <a:chOff x="1967200" y="229900"/>
            <a:chExt cx="3566450" cy="5103175"/>
          </a:xfrm>
        </p:grpSpPr>
        <p:sp>
          <p:nvSpPr>
            <p:cNvPr id="9989" name="Google Shape;9989;p43"/>
            <p:cNvSpPr/>
            <p:nvPr/>
          </p:nvSpPr>
          <p:spPr>
            <a:xfrm>
              <a:off x="2731425" y="229900"/>
              <a:ext cx="2403675" cy="4400575"/>
            </a:xfrm>
            <a:custGeom>
              <a:rect b="b" l="l" r="r" t="t"/>
              <a:pathLst>
                <a:path extrusionOk="0" h="176023" w="96147">
                  <a:moveTo>
                    <a:pt x="94503" y="66728"/>
                  </a:moveTo>
                  <a:cubicBezTo>
                    <a:pt x="93681" y="69193"/>
                    <a:pt x="92531" y="71165"/>
                    <a:pt x="91545" y="73137"/>
                  </a:cubicBezTo>
                  <a:cubicBezTo>
                    <a:pt x="91052" y="74288"/>
                    <a:pt x="90394" y="75110"/>
                    <a:pt x="89737" y="75931"/>
                  </a:cubicBezTo>
                  <a:cubicBezTo>
                    <a:pt x="89079" y="76753"/>
                    <a:pt x="88093" y="77411"/>
                    <a:pt x="87600" y="78397"/>
                  </a:cubicBezTo>
                  <a:cubicBezTo>
                    <a:pt x="87272" y="79054"/>
                    <a:pt x="87107" y="79711"/>
                    <a:pt x="86779" y="80369"/>
                  </a:cubicBezTo>
                  <a:cubicBezTo>
                    <a:pt x="84149" y="84478"/>
                    <a:pt x="80204" y="87107"/>
                    <a:pt x="75931" y="88587"/>
                  </a:cubicBezTo>
                  <a:cubicBezTo>
                    <a:pt x="73466" y="89573"/>
                    <a:pt x="70672" y="89901"/>
                    <a:pt x="67878" y="90066"/>
                  </a:cubicBezTo>
                  <a:cubicBezTo>
                    <a:pt x="66399" y="90230"/>
                    <a:pt x="64920" y="90394"/>
                    <a:pt x="63441" y="90230"/>
                  </a:cubicBezTo>
                  <a:cubicBezTo>
                    <a:pt x="61961" y="90230"/>
                    <a:pt x="60482" y="90066"/>
                    <a:pt x="59003" y="90559"/>
                  </a:cubicBezTo>
                  <a:cubicBezTo>
                    <a:pt x="60153" y="90723"/>
                    <a:pt x="60975" y="91052"/>
                    <a:pt x="61304" y="91709"/>
                  </a:cubicBezTo>
                  <a:cubicBezTo>
                    <a:pt x="61140" y="92202"/>
                    <a:pt x="60975" y="92860"/>
                    <a:pt x="60811" y="93353"/>
                  </a:cubicBezTo>
                  <a:cubicBezTo>
                    <a:pt x="62783" y="93681"/>
                    <a:pt x="65906" y="93353"/>
                    <a:pt x="68371" y="94175"/>
                  </a:cubicBezTo>
                  <a:cubicBezTo>
                    <a:pt x="70343" y="94668"/>
                    <a:pt x="71987" y="95489"/>
                    <a:pt x="72480" y="96969"/>
                  </a:cubicBezTo>
                  <a:cubicBezTo>
                    <a:pt x="72644" y="97790"/>
                    <a:pt x="72480" y="99105"/>
                    <a:pt x="71658" y="99763"/>
                  </a:cubicBezTo>
                  <a:cubicBezTo>
                    <a:pt x="70508" y="100749"/>
                    <a:pt x="68042" y="99927"/>
                    <a:pt x="67878" y="98448"/>
                  </a:cubicBezTo>
                  <a:cubicBezTo>
                    <a:pt x="66399" y="99763"/>
                    <a:pt x="64591" y="100749"/>
                    <a:pt x="62947" y="101735"/>
                  </a:cubicBezTo>
                  <a:cubicBezTo>
                    <a:pt x="63112" y="102392"/>
                    <a:pt x="63769" y="102721"/>
                    <a:pt x="63441" y="103378"/>
                  </a:cubicBezTo>
                  <a:cubicBezTo>
                    <a:pt x="63112" y="103707"/>
                    <a:pt x="62126" y="103871"/>
                    <a:pt x="61468" y="103871"/>
                  </a:cubicBezTo>
                  <a:cubicBezTo>
                    <a:pt x="59332" y="104364"/>
                    <a:pt x="57031" y="104693"/>
                    <a:pt x="55387" y="105022"/>
                  </a:cubicBezTo>
                  <a:cubicBezTo>
                    <a:pt x="55880" y="105351"/>
                    <a:pt x="56702" y="106830"/>
                    <a:pt x="56209" y="107487"/>
                  </a:cubicBezTo>
                  <a:cubicBezTo>
                    <a:pt x="55880" y="107980"/>
                    <a:pt x="55387" y="107487"/>
                    <a:pt x="54730" y="107487"/>
                  </a:cubicBezTo>
                  <a:cubicBezTo>
                    <a:pt x="53579" y="107323"/>
                    <a:pt x="51114" y="107323"/>
                    <a:pt x="50292" y="107487"/>
                  </a:cubicBezTo>
                  <a:cubicBezTo>
                    <a:pt x="49799" y="107487"/>
                    <a:pt x="49964" y="107158"/>
                    <a:pt x="49635" y="107158"/>
                  </a:cubicBezTo>
                  <a:cubicBezTo>
                    <a:pt x="47170" y="106994"/>
                    <a:pt x="45033" y="106830"/>
                    <a:pt x="42732" y="106665"/>
                  </a:cubicBezTo>
                  <a:cubicBezTo>
                    <a:pt x="42075" y="106665"/>
                    <a:pt x="41253" y="106501"/>
                    <a:pt x="40431" y="106501"/>
                  </a:cubicBezTo>
                  <a:cubicBezTo>
                    <a:pt x="39281" y="106501"/>
                    <a:pt x="37637" y="106994"/>
                    <a:pt x="36651" y="107323"/>
                  </a:cubicBezTo>
                  <a:cubicBezTo>
                    <a:pt x="32707" y="108145"/>
                    <a:pt x="29748" y="110281"/>
                    <a:pt x="26461" y="111760"/>
                  </a:cubicBezTo>
                  <a:cubicBezTo>
                    <a:pt x="25311" y="112418"/>
                    <a:pt x="24325" y="112911"/>
                    <a:pt x="23339" y="113733"/>
                  </a:cubicBezTo>
                  <a:cubicBezTo>
                    <a:pt x="22352" y="114554"/>
                    <a:pt x="21531" y="115376"/>
                    <a:pt x="20545" y="116362"/>
                  </a:cubicBezTo>
                  <a:cubicBezTo>
                    <a:pt x="17586" y="119156"/>
                    <a:pt x="15450" y="121950"/>
                    <a:pt x="13149" y="125237"/>
                  </a:cubicBezTo>
                  <a:cubicBezTo>
                    <a:pt x="12327" y="126388"/>
                    <a:pt x="11505" y="127374"/>
                    <a:pt x="10848" y="128689"/>
                  </a:cubicBezTo>
                  <a:cubicBezTo>
                    <a:pt x="8382" y="134277"/>
                    <a:pt x="6739" y="142001"/>
                    <a:pt x="8054" y="146767"/>
                  </a:cubicBezTo>
                  <a:cubicBezTo>
                    <a:pt x="8382" y="148082"/>
                    <a:pt x="8876" y="149233"/>
                    <a:pt x="9369" y="150383"/>
                  </a:cubicBezTo>
                  <a:cubicBezTo>
                    <a:pt x="9697" y="151534"/>
                    <a:pt x="10190" y="152849"/>
                    <a:pt x="10848" y="153835"/>
                  </a:cubicBezTo>
                  <a:cubicBezTo>
                    <a:pt x="12163" y="155971"/>
                    <a:pt x="13806" y="158437"/>
                    <a:pt x="16107" y="160080"/>
                  </a:cubicBezTo>
                  <a:cubicBezTo>
                    <a:pt x="17915" y="161395"/>
                    <a:pt x="20052" y="162381"/>
                    <a:pt x="21695" y="163860"/>
                  </a:cubicBezTo>
                  <a:cubicBezTo>
                    <a:pt x="23174" y="165175"/>
                    <a:pt x="25146" y="166654"/>
                    <a:pt x="26133" y="168462"/>
                  </a:cubicBezTo>
                  <a:cubicBezTo>
                    <a:pt x="26461" y="169284"/>
                    <a:pt x="26461" y="169777"/>
                    <a:pt x="26297" y="170927"/>
                  </a:cubicBezTo>
                  <a:cubicBezTo>
                    <a:pt x="26133" y="172900"/>
                    <a:pt x="25475" y="175036"/>
                    <a:pt x="24160" y="175694"/>
                  </a:cubicBezTo>
                  <a:cubicBezTo>
                    <a:pt x="23503" y="175858"/>
                    <a:pt x="21859" y="176022"/>
                    <a:pt x="21202" y="175858"/>
                  </a:cubicBezTo>
                  <a:cubicBezTo>
                    <a:pt x="19558" y="175365"/>
                    <a:pt x="17751" y="173393"/>
                    <a:pt x="17751" y="171913"/>
                  </a:cubicBezTo>
                  <a:cubicBezTo>
                    <a:pt x="17586" y="170763"/>
                    <a:pt x="18244" y="169284"/>
                    <a:pt x="19065" y="168626"/>
                  </a:cubicBezTo>
                  <a:cubicBezTo>
                    <a:pt x="18408" y="167147"/>
                    <a:pt x="17093" y="166325"/>
                    <a:pt x="15778" y="165504"/>
                  </a:cubicBezTo>
                  <a:cubicBezTo>
                    <a:pt x="14628" y="164682"/>
                    <a:pt x="13477" y="163531"/>
                    <a:pt x="12327" y="162545"/>
                  </a:cubicBezTo>
                  <a:cubicBezTo>
                    <a:pt x="9040" y="159423"/>
                    <a:pt x="6410" y="155971"/>
                    <a:pt x="4438" y="152191"/>
                  </a:cubicBezTo>
                  <a:cubicBezTo>
                    <a:pt x="3781" y="150876"/>
                    <a:pt x="2959" y="149726"/>
                    <a:pt x="2301" y="148411"/>
                  </a:cubicBezTo>
                  <a:cubicBezTo>
                    <a:pt x="987" y="145781"/>
                    <a:pt x="987" y="142659"/>
                    <a:pt x="329" y="139536"/>
                  </a:cubicBezTo>
                  <a:cubicBezTo>
                    <a:pt x="329" y="139043"/>
                    <a:pt x="658" y="139372"/>
                    <a:pt x="658" y="138879"/>
                  </a:cubicBezTo>
                  <a:cubicBezTo>
                    <a:pt x="329" y="137399"/>
                    <a:pt x="1" y="135756"/>
                    <a:pt x="165" y="134112"/>
                  </a:cubicBezTo>
                  <a:cubicBezTo>
                    <a:pt x="165" y="132304"/>
                    <a:pt x="329" y="130332"/>
                    <a:pt x="822" y="128360"/>
                  </a:cubicBezTo>
                  <a:cubicBezTo>
                    <a:pt x="987" y="127374"/>
                    <a:pt x="1315" y="126388"/>
                    <a:pt x="1480" y="125402"/>
                  </a:cubicBezTo>
                  <a:cubicBezTo>
                    <a:pt x="1808" y="123429"/>
                    <a:pt x="1644" y="121293"/>
                    <a:pt x="1808" y="119156"/>
                  </a:cubicBezTo>
                  <a:cubicBezTo>
                    <a:pt x="1808" y="117020"/>
                    <a:pt x="2301" y="114719"/>
                    <a:pt x="2795" y="112418"/>
                  </a:cubicBezTo>
                  <a:cubicBezTo>
                    <a:pt x="3616" y="107816"/>
                    <a:pt x="4602" y="103214"/>
                    <a:pt x="6410" y="98612"/>
                  </a:cubicBezTo>
                  <a:cubicBezTo>
                    <a:pt x="9369" y="90559"/>
                    <a:pt x="13970" y="83985"/>
                    <a:pt x="18901" y="79218"/>
                  </a:cubicBezTo>
                  <a:cubicBezTo>
                    <a:pt x="18901" y="79547"/>
                    <a:pt x="18408" y="79876"/>
                    <a:pt x="18408" y="80040"/>
                  </a:cubicBezTo>
                  <a:lnTo>
                    <a:pt x="18408" y="80040"/>
                  </a:lnTo>
                  <a:cubicBezTo>
                    <a:pt x="19394" y="79218"/>
                    <a:pt x="20216" y="78561"/>
                    <a:pt x="21202" y="77575"/>
                  </a:cubicBezTo>
                  <a:cubicBezTo>
                    <a:pt x="22681" y="75931"/>
                    <a:pt x="24489" y="74617"/>
                    <a:pt x="25311" y="71987"/>
                  </a:cubicBezTo>
                  <a:cubicBezTo>
                    <a:pt x="25804" y="70508"/>
                    <a:pt x="26461" y="68864"/>
                    <a:pt x="26626" y="67549"/>
                  </a:cubicBezTo>
                  <a:cubicBezTo>
                    <a:pt x="26626" y="66892"/>
                    <a:pt x="26133" y="66235"/>
                    <a:pt x="26133" y="65577"/>
                  </a:cubicBezTo>
                  <a:cubicBezTo>
                    <a:pt x="26133" y="64591"/>
                    <a:pt x="26297" y="63112"/>
                    <a:pt x="26626" y="61961"/>
                  </a:cubicBezTo>
                  <a:cubicBezTo>
                    <a:pt x="26790" y="60482"/>
                    <a:pt x="27119" y="59003"/>
                    <a:pt x="27940" y="58181"/>
                  </a:cubicBezTo>
                  <a:cubicBezTo>
                    <a:pt x="28269" y="57688"/>
                    <a:pt x="28762" y="57688"/>
                    <a:pt x="29091" y="57031"/>
                  </a:cubicBezTo>
                  <a:cubicBezTo>
                    <a:pt x="28762" y="58017"/>
                    <a:pt x="29913" y="57524"/>
                    <a:pt x="30077" y="58017"/>
                  </a:cubicBezTo>
                  <a:cubicBezTo>
                    <a:pt x="30899" y="55716"/>
                    <a:pt x="32378" y="53908"/>
                    <a:pt x="34186" y="52593"/>
                  </a:cubicBezTo>
                  <a:cubicBezTo>
                    <a:pt x="35994" y="51443"/>
                    <a:pt x="37966" y="50292"/>
                    <a:pt x="40267" y="50457"/>
                  </a:cubicBezTo>
                  <a:cubicBezTo>
                    <a:pt x="40924" y="50457"/>
                    <a:pt x="42732" y="51114"/>
                    <a:pt x="42732" y="51771"/>
                  </a:cubicBezTo>
                  <a:cubicBezTo>
                    <a:pt x="42732" y="52100"/>
                    <a:pt x="41910" y="52922"/>
                    <a:pt x="41417" y="53579"/>
                  </a:cubicBezTo>
                  <a:cubicBezTo>
                    <a:pt x="40102" y="56373"/>
                    <a:pt x="39774" y="59496"/>
                    <a:pt x="40431" y="61797"/>
                  </a:cubicBezTo>
                  <a:cubicBezTo>
                    <a:pt x="41417" y="60975"/>
                    <a:pt x="42568" y="59496"/>
                    <a:pt x="43718" y="59332"/>
                  </a:cubicBezTo>
                  <a:cubicBezTo>
                    <a:pt x="45362" y="59003"/>
                    <a:pt x="45855" y="60318"/>
                    <a:pt x="45690" y="61468"/>
                  </a:cubicBezTo>
                  <a:cubicBezTo>
                    <a:pt x="45526" y="63769"/>
                    <a:pt x="44211" y="66728"/>
                    <a:pt x="43390" y="68207"/>
                  </a:cubicBezTo>
                  <a:cubicBezTo>
                    <a:pt x="45526" y="68700"/>
                    <a:pt x="45855" y="67385"/>
                    <a:pt x="47005" y="65906"/>
                  </a:cubicBezTo>
                  <a:cubicBezTo>
                    <a:pt x="47334" y="65577"/>
                    <a:pt x="47663" y="65413"/>
                    <a:pt x="47991" y="65084"/>
                  </a:cubicBezTo>
                  <a:cubicBezTo>
                    <a:pt x="49635" y="62783"/>
                    <a:pt x="50292" y="59825"/>
                    <a:pt x="53251" y="60647"/>
                  </a:cubicBezTo>
                  <a:cubicBezTo>
                    <a:pt x="53908" y="60975"/>
                    <a:pt x="53579" y="61961"/>
                    <a:pt x="54237" y="62290"/>
                  </a:cubicBezTo>
                  <a:cubicBezTo>
                    <a:pt x="55223" y="61140"/>
                    <a:pt x="56702" y="60318"/>
                    <a:pt x="58510" y="60153"/>
                  </a:cubicBezTo>
                  <a:cubicBezTo>
                    <a:pt x="59825" y="59825"/>
                    <a:pt x="61797" y="59496"/>
                    <a:pt x="62454" y="60482"/>
                  </a:cubicBezTo>
                  <a:cubicBezTo>
                    <a:pt x="62126" y="62619"/>
                    <a:pt x="60647" y="63934"/>
                    <a:pt x="59989" y="65084"/>
                  </a:cubicBezTo>
                  <a:cubicBezTo>
                    <a:pt x="60811" y="65577"/>
                    <a:pt x="61961" y="65741"/>
                    <a:pt x="62290" y="66563"/>
                  </a:cubicBezTo>
                  <a:cubicBezTo>
                    <a:pt x="62783" y="67878"/>
                    <a:pt x="61140" y="68535"/>
                    <a:pt x="60318" y="69193"/>
                  </a:cubicBezTo>
                  <a:cubicBezTo>
                    <a:pt x="59660" y="69686"/>
                    <a:pt x="58839" y="70179"/>
                    <a:pt x="58346" y="70508"/>
                  </a:cubicBezTo>
                  <a:cubicBezTo>
                    <a:pt x="57359" y="71329"/>
                    <a:pt x="57031" y="72316"/>
                    <a:pt x="56373" y="72809"/>
                  </a:cubicBezTo>
                  <a:cubicBezTo>
                    <a:pt x="57688" y="72809"/>
                    <a:pt x="58510" y="73137"/>
                    <a:pt x="59825" y="73137"/>
                  </a:cubicBezTo>
                  <a:cubicBezTo>
                    <a:pt x="60318" y="72973"/>
                    <a:pt x="60975" y="72644"/>
                    <a:pt x="61797" y="72480"/>
                  </a:cubicBezTo>
                  <a:cubicBezTo>
                    <a:pt x="62454" y="72480"/>
                    <a:pt x="63112" y="72316"/>
                    <a:pt x="63934" y="72151"/>
                  </a:cubicBezTo>
                  <a:cubicBezTo>
                    <a:pt x="66892" y="71823"/>
                    <a:pt x="69193" y="70179"/>
                    <a:pt x="71165" y="68535"/>
                  </a:cubicBezTo>
                  <a:cubicBezTo>
                    <a:pt x="71658" y="68042"/>
                    <a:pt x="72316" y="67714"/>
                    <a:pt x="72809" y="67221"/>
                  </a:cubicBezTo>
                  <a:cubicBezTo>
                    <a:pt x="73302" y="66563"/>
                    <a:pt x="73795" y="65906"/>
                    <a:pt x="74452" y="65577"/>
                  </a:cubicBezTo>
                  <a:cubicBezTo>
                    <a:pt x="74781" y="65084"/>
                    <a:pt x="75438" y="64920"/>
                    <a:pt x="75931" y="64591"/>
                  </a:cubicBezTo>
                  <a:cubicBezTo>
                    <a:pt x="76424" y="64262"/>
                    <a:pt x="76753" y="63769"/>
                    <a:pt x="77246" y="63441"/>
                  </a:cubicBezTo>
                  <a:cubicBezTo>
                    <a:pt x="77904" y="62783"/>
                    <a:pt x="78725" y="62783"/>
                    <a:pt x="79547" y="62454"/>
                  </a:cubicBezTo>
                  <a:cubicBezTo>
                    <a:pt x="80533" y="61961"/>
                    <a:pt x="81519" y="60975"/>
                    <a:pt x="82505" y="61633"/>
                  </a:cubicBezTo>
                  <a:cubicBezTo>
                    <a:pt x="83327" y="62126"/>
                    <a:pt x="82670" y="63441"/>
                    <a:pt x="82834" y="64427"/>
                  </a:cubicBezTo>
                  <a:cubicBezTo>
                    <a:pt x="84149" y="62126"/>
                    <a:pt x="84971" y="59660"/>
                    <a:pt x="85957" y="57031"/>
                  </a:cubicBezTo>
                  <a:cubicBezTo>
                    <a:pt x="86121" y="56209"/>
                    <a:pt x="86614" y="55223"/>
                    <a:pt x="86779" y="54401"/>
                  </a:cubicBezTo>
                  <a:cubicBezTo>
                    <a:pt x="87272" y="51771"/>
                    <a:pt x="85792" y="49306"/>
                    <a:pt x="85792" y="47005"/>
                  </a:cubicBezTo>
                  <a:cubicBezTo>
                    <a:pt x="85299" y="45855"/>
                    <a:pt x="84478" y="44869"/>
                    <a:pt x="83656" y="43718"/>
                  </a:cubicBezTo>
                  <a:cubicBezTo>
                    <a:pt x="82670" y="42732"/>
                    <a:pt x="81848" y="41417"/>
                    <a:pt x="80698" y="40760"/>
                  </a:cubicBezTo>
                  <a:cubicBezTo>
                    <a:pt x="79054" y="39774"/>
                    <a:pt x="76753" y="39116"/>
                    <a:pt x="74452" y="38459"/>
                  </a:cubicBezTo>
                  <a:cubicBezTo>
                    <a:pt x="73959" y="38295"/>
                    <a:pt x="73302" y="37966"/>
                    <a:pt x="72809" y="37966"/>
                  </a:cubicBezTo>
                  <a:cubicBezTo>
                    <a:pt x="72151" y="37801"/>
                    <a:pt x="71165" y="38295"/>
                    <a:pt x="70508" y="38623"/>
                  </a:cubicBezTo>
                  <a:cubicBezTo>
                    <a:pt x="69357" y="39281"/>
                    <a:pt x="67878" y="40431"/>
                    <a:pt x="66563" y="41417"/>
                  </a:cubicBezTo>
                  <a:cubicBezTo>
                    <a:pt x="65906" y="42075"/>
                    <a:pt x="63769" y="44704"/>
                    <a:pt x="62619" y="44211"/>
                  </a:cubicBezTo>
                  <a:cubicBezTo>
                    <a:pt x="61961" y="44047"/>
                    <a:pt x="62126" y="43389"/>
                    <a:pt x="61633" y="42896"/>
                  </a:cubicBezTo>
                  <a:cubicBezTo>
                    <a:pt x="60647" y="43225"/>
                    <a:pt x="59496" y="44047"/>
                    <a:pt x="58017" y="44540"/>
                  </a:cubicBezTo>
                  <a:cubicBezTo>
                    <a:pt x="56045" y="45033"/>
                    <a:pt x="54401" y="44869"/>
                    <a:pt x="51936" y="44047"/>
                  </a:cubicBezTo>
                  <a:cubicBezTo>
                    <a:pt x="50785" y="43718"/>
                    <a:pt x="48978" y="43389"/>
                    <a:pt x="49306" y="42239"/>
                  </a:cubicBezTo>
                  <a:cubicBezTo>
                    <a:pt x="47170" y="41253"/>
                    <a:pt x="45362" y="39938"/>
                    <a:pt x="44211" y="38295"/>
                  </a:cubicBezTo>
                  <a:cubicBezTo>
                    <a:pt x="43554" y="37308"/>
                    <a:pt x="42896" y="35994"/>
                    <a:pt x="43225" y="34514"/>
                  </a:cubicBezTo>
                  <a:cubicBezTo>
                    <a:pt x="44211" y="34186"/>
                    <a:pt x="45362" y="34679"/>
                    <a:pt x="46184" y="34514"/>
                  </a:cubicBezTo>
                  <a:cubicBezTo>
                    <a:pt x="47498" y="34514"/>
                    <a:pt x="48649" y="33528"/>
                    <a:pt x="49471" y="33035"/>
                  </a:cubicBezTo>
                  <a:cubicBezTo>
                    <a:pt x="49306" y="32213"/>
                    <a:pt x="48320" y="31720"/>
                    <a:pt x="48484" y="30899"/>
                  </a:cubicBezTo>
                  <a:cubicBezTo>
                    <a:pt x="48484" y="30241"/>
                    <a:pt x="49142" y="29255"/>
                    <a:pt x="49799" y="28926"/>
                  </a:cubicBezTo>
                  <a:cubicBezTo>
                    <a:pt x="50292" y="28433"/>
                    <a:pt x="51114" y="28598"/>
                    <a:pt x="51772" y="28762"/>
                  </a:cubicBezTo>
                  <a:cubicBezTo>
                    <a:pt x="53744" y="28433"/>
                    <a:pt x="56538" y="29255"/>
                    <a:pt x="58346" y="28433"/>
                  </a:cubicBezTo>
                  <a:cubicBezTo>
                    <a:pt x="57195" y="27940"/>
                    <a:pt x="55880" y="27940"/>
                    <a:pt x="54894" y="27776"/>
                  </a:cubicBezTo>
                  <a:cubicBezTo>
                    <a:pt x="52758" y="27447"/>
                    <a:pt x="51278" y="27612"/>
                    <a:pt x="49306" y="27612"/>
                  </a:cubicBezTo>
                  <a:cubicBezTo>
                    <a:pt x="47991" y="27776"/>
                    <a:pt x="46512" y="28105"/>
                    <a:pt x="45362" y="28105"/>
                  </a:cubicBezTo>
                  <a:cubicBezTo>
                    <a:pt x="44047" y="28105"/>
                    <a:pt x="42403" y="28269"/>
                    <a:pt x="41253" y="27776"/>
                  </a:cubicBezTo>
                  <a:cubicBezTo>
                    <a:pt x="40431" y="27447"/>
                    <a:pt x="39445" y="26625"/>
                    <a:pt x="39281" y="25968"/>
                  </a:cubicBezTo>
                  <a:cubicBezTo>
                    <a:pt x="39116" y="24982"/>
                    <a:pt x="40102" y="23996"/>
                    <a:pt x="40431" y="23503"/>
                  </a:cubicBezTo>
                  <a:cubicBezTo>
                    <a:pt x="38623" y="22681"/>
                    <a:pt x="37473" y="21695"/>
                    <a:pt x="36322" y="20380"/>
                  </a:cubicBezTo>
                  <a:cubicBezTo>
                    <a:pt x="34021" y="17586"/>
                    <a:pt x="31392" y="14135"/>
                    <a:pt x="31556" y="10355"/>
                  </a:cubicBezTo>
                  <a:cubicBezTo>
                    <a:pt x="31556" y="8382"/>
                    <a:pt x="32871" y="6903"/>
                    <a:pt x="33693" y="5588"/>
                  </a:cubicBezTo>
                  <a:cubicBezTo>
                    <a:pt x="33857" y="5260"/>
                    <a:pt x="34186" y="4273"/>
                    <a:pt x="34679" y="4109"/>
                  </a:cubicBezTo>
                  <a:cubicBezTo>
                    <a:pt x="35336" y="3945"/>
                    <a:pt x="36487" y="4438"/>
                    <a:pt x="36651" y="4767"/>
                  </a:cubicBezTo>
                  <a:cubicBezTo>
                    <a:pt x="36980" y="5095"/>
                    <a:pt x="36815" y="5588"/>
                    <a:pt x="36980" y="5917"/>
                  </a:cubicBezTo>
                  <a:cubicBezTo>
                    <a:pt x="37144" y="6739"/>
                    <a:pt x="37802" y="7232"/>
                    <a:pt x="38295" y="8054"/>
                  </a:cubicBezTo>
                  <a:cubicBezTo>
                    <a:pt x="38623" y="8547"/>
                    <a:pt x="38952" y="9204"/>
                    <a:pt x="39281" y="9368"/>
                  </a:cubicBezTo>
                  <a:cubicBezTo>
                    <a:pt x="40760" y="10848"/>
                    <a:pt x="44376" y="11505"/>
                    <a:pt x="46677" y="11998"/>
                  </a:cubicBezTo>
                  <a:cubicBezTo>
                    <a:pt x="48484" y="12162"/>
                    <a:pt x="50292" y="12327"/>
                    <a:pt x="51607" y="13149"/>
                  </a:cubicBezTo>
                  <a:cubicBezTo>
                    <a:pt x="51607" y="12162"/>
                    <a:pt x="51607" y="10848"/>
                    <a:pt x="52265" y="10190"/>
                  </a:cubicBezTo>
                  <a:cubicBezTo>
                    <a:pt x="52922" y="9533"/>
                    <a:pt x="54894" y="9697"/>
                    <a:pt x="55880" y="9861"/>
                  </a:cubicBezTo>
                  <a:cubicBezTo>
                    <a:pt x="57195" y="10190"/>
                    <a:pt x="58346" y="11341"/>
                    <a:pt x="59332" y="12162"/>
                  </a:cubicBezTo>
                  <a:cubicBezTo>
                    <a:pt x="62290" y="14628"/>
                    <a:pt x="64427" y="18572"/>
                    <a:pt x="67221" y="20380"/>
                  </a:cubicBezTo>
                  <a:cubicBezTo>
                    <a:pt x="66235" y="17750"/>
                    <a:pt x="63605" y="14956"/>
                    <a:pt x="64098" y="11176"/>
                  </a:cubicBezTo>
                  <a:cubicBezTo>
                    <a:pt x="64427" y="9861"/>
                    <a:pt x="64920" y="8547"/>
                    <a:pt x="65413" y="7561"/>
                  </a:cubicBezTo>
                  <a:cubicBezTo>
                    <a:pt x="65906" y="6574"/>
                    <a:pt x="66563" y="5260"/>
                    <a:pt x="67549" y="5424"/>
                  </a:cubicBezTo>
                  <a:cubicBezTo>
                    <a:pt x="68371" y="5424"/>
                    <a:pt x="68535" y="6081"/>
                    <a:pt x="68864" y="6410"/>
                  </a:cubicBezTo>
                  <a:cubicBezTo>
                    <a:pt x="69850" y="3616"/>
                    <a:pt x="72151" y="1315"/>
                    <a:pt x="74452" y="493"/>
                  </a:cubicBezTo>
                  <a:cubicBezTo>
                    <a:pt x="75274" y="165"/>
                    <a:pt x="76424" y="0"/>
                    <a:pt x="77410" y="329"/>
                  </a:cubicBezTo>
                  <a:cubicBezTo>
                    <a:pt x="78232" y="493"/>
                    <a:pt x="79054" y="1151"/>
                    <a:pt x="79054" y="1644"/>
                  </a:cubicBezTo>
                  <a:cubicBezTo>
                    <a:pt x="79054" y="2301"/>
                    <a:pt x="78397" y="3287"/>
                    <a:pt x="78068" y="3945"/>
                  </a:cubicBezTo>
                  <a:cubicBezTo>
                    <a:pt x="77082" y="5588"/>
                    <a:pt x="75931" y="7561"/>
                    <a:pt x="76917" y="9204"/>
                  </a:cubicBezTo>
                  <a:cubicBezTo>
                    <a:pt x="77575" y="8382"/>
                    <a:pt x="79876" y="8054"/>
                    <a:pt x="80533" y="9204"/>
                  </a:cubicBezTo>
                  <a:cubicBezTo>
                    <a:pt x="80698" y="9697"/>
                    <a:pt x="80533" y="10683"/>
                    <a:pt x="80369" y="11341"/>
                  </a:cubicBezTo>
                  <a:cubicBezTo>
                    <a:pt x="80204" y="12820"/>
                    <a:pt x="79547" y="14299"/>
                    <a:pt x="79218" y="15449"/>
                  </a:cubicBezTo>
                  <a:cubicBezTo>
                    <a:pt x="78397" y="18408"/>
                    <a:pt x="78725" y="20544"/>
                    <a:pt x="79547" y="22845"/>
                  </a:cubicBezTo>
                  <a:cubicBezTo>
                    <a:pt x="79876" y="23667"/>
                    <a:pt x="80204" y="24489"/>
                    <a:pt x="80698" y="25311"/>
                  </a:cubicBezTo>
                  <a:cubicBezTo>
                    <a:pt x="81026" y="26297"/>
                    <a:pt x="81355" y="27283"/>
                    <a:pt x="81848" y="27940"/>
                  </a:cubicBezTo>
                  <a:cubicBezTo>
                    <a:pt x="82341" y="28433"/>
                    <a:pt x="82998" y="28598"/>
                    <a:pt x="83491" y="29091"/>
                  </a:cubicBezTo>
                  <a:cubicBezTo>
                    <a:pt x="84806" y="30077"/>
                    <a:pt x="86121" y="31885"/>
                    <a:pt x="87272" y="33364"/>
                  </a:cubicBezTo>
                  <a:cubicBezTo>
                    <a:pt x="88586" y="34843"/>
                    <a:pt x="89573" y="36322"/>
                    <a:pt x="90394" y="37966"/>
                  </a:cubicBezTo>
                  <a:cubicBezTo>
                    <a:pt x="91052" y="39609"/>
                    <a:pt x="91545" y="41582"/>
                    <a:pt x="92367" y="43389"/>
                  </a:cubicBezTo>
                  <a:cubicBezTo>
                    <a:pt x="93024" y="45197"/>
                    <a:pt x="93846" y="47005"/>
                    <a:pt x="94174" y="48813"/>
                  </a:cubicBezTo>
                  <a:cubicBezTo>
                    <a:pt x="94174" y="49306"/>
                    <a:pt x="94010" y="49635"/>
                    <a:pt x="94174" y="49964"/>
                  </a:cubicBezTo>
                  <a:cubicBezTo>
                    <a:pt x="94339" y="50950"/>
                    <a:pt x="94996" y="51607"/>
                    <a:pt x="94832" y="52758"/>
                  </a:cubicBezTo>
                  <a:cubicBezTo>
                    <a:pt x="95489" y="53744"/>
                    <a:pt x="95654" y="54894"/>
                    <a:pt x="95818" y="56373"/>
                  </a:cubicBezTo>
                  <a:cubicBezTo>
                    <a:pt x="95818" y="57195"/>
                    <a:pt x="96147" y="58017"/>
                    <a:pt x="95982" y="58674"/>
                  </a:cubicBezTo>
                  <a:cubicBezTo>
                    <a:pt x="95982" y="59167"/>
                    <a:pt x="95654" y="59332"/>
                    <a:pt x="95489" y="59660"/>
                  </a:cubicBezTo>
                  <a:cubicBezTo>
                    <a:pt x="94832" y="62126"/>
                    <a:pt x="95325" y="64262"/>
                    <a:pt x="94667" y="66563"/>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43"/>
            <p:cNvSpPr/>
            <p:nvPr/>
          </p:nvSpPr>
          <p:spPr>
            <a:xfrm>
              <a:off x="3228600" y="4429125"/>
              <a:ext cx="135600" cy="143825"/>
            </a:xfrm>
            <a:custGeom>
              <a:rect b="b" l="l" r="r" t="t"/>
              <a:pathLst>
                <a:path extrusionOk="0" h="5753" w="5424">
                  <a:moveTo>
                    <a:pt x="2959" y="0"/>
                  </a:moveTo>
                  <a:cubicBezTo>
                    <a:pt x="2794" y="822"/>
                    <a:pt x="3616" y="1644"/>
                    <a:pt x="3123" y="2630"/>
                  </a:cubicBezTo>
                  <a:cubicBezTo>
                    <a:pt x="2630" y="3616"/>
                    <a:pt x="986" y="2301"/>
                    <a:pt x="329" y="3123"/>
                  </a:cubicBezTo>
                  <a:cubicBezTo>
                    <a:pt x="0" y="3780"/>
                    <a:pt x="0" y="4438"/>
                    <a:pt x="165" y="4931"/>
                  </a:cubicBezTo>
                  <a:cubicBezTo>
                    <a:pt x="986" y="5095"/>
                    <a:pt x="1644" y="5752"/>
                    <a:pt x="2465" y="5752"/>
                  </a:cubicBezTo>
                  <a:cubicBezTo>
                    <a:pt x="2959" y="5752"/>
                    <a:pt x="3945" y="5259"/>
                    <a:pt x="4273" y="4931"/>
                  </a:cubicBezTo>
                  <a:cubicBezTo>
                    <a:pt x="5424" y="3451"/>
                    <a:pt x="4109" y="657"/>
                    <a:pt x="29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43"/>
            <p:cNvSpPr/>
            <p:nvPr/>
          </p:nvSpPr>
          <p:spPr>
            <a:xfrm>
              <a:off x="2821825" y="3184150"/>
              <a:ext cx="16450" cy="41100"/>
            </a:xfrm>
            <a:custGeom>
              <a:rect b="b" l="l" r="r" t="t"/>
              <a:pathLst>
                <a:path extrusionOk="0" h="1644" w="658">
                  <a:moveTo>
                    <a:pt x="0" y="1644"/>
                  </a:moveTo>
                  <a:cubicBezTo>
                    <a:pt x="329" y="1315"/>
                    <a:pt x="658" y="493"/>
                    <a:pt x="493" y="0"/>
                  </a:cubicBezTo>
                  <a:cubicBezTo>
                    <a:pt x="165" y="493"/>
                    <a:pt x="329" y="986"/>
                    <a:pt x="0" y="16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43"/>
            <p:cNvSpPr/>
            <p:nvPr/>
          </p:nvSpPr>
          <p:spPr>
            <a:xfrm>
              <a:off x="2834150" y="3126625"/>
              <a:ext cx="28775" cy="65750"/>
            </a:xfrm>
            <a:custGeom>
              <a:rect b="b" l="l" r="r" t="t"/>
              <a:pathLst>
                <a:path extrusionOk="0" h="2630" w="1151">
                  <a:moveTo>
                    <a:pt x="329" y="0"/>
                  </a:moveTo>
                  <a:cubicBezTo>
                    <a:pt x="0" y="329"/>
                    <a:pt x="165" y="822"/>
                    <a:pt x="0" y="1315"/>
                  </a:cubicBezTo>
                  <a:cubicBezTo>
                    <a:pt x="1151" y="2630"/>
                    <a:pt x="658" y="493"/>
                    <a:pt x="3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43"/>
            <p:cNvSpPr/>
            <p:nvPr/>
          </p:nvSpPr>
          <p:spPr>
            <a:xfrm>
              <a:off x="2846475" y="3048550"/>
              <a:ext cx="45225" cy="82200"/>
            </a:xfrm>
            <a:custGeom>
              <a:rect b="b" l="l" r="r" t="t"/>
              <a:pathLst>
                <a:path extrusionOk="0" h="3288" w="1809">
                  <a:moveTo>
                    <a:pt x="822" y="3287"/>
                  </a:moveTo>
                  <a:cubicBezTo>
                    <a:pt x="1808" y="2301"/>
                    <a:pt x="658" y="1151"/>
                    <a:pt x="493" y="0"/>
                  </a:cubicBezTo>
                  <a:cubicBezTo>
                    <a:pt x="165" y="493"/>
                    <a:pt x="329" y="1151"/>
                    <a:pt x="0" y="1644"/>
                  </a:cubicBezTo>
                  <a:cubicBezTo>
                    <a:pt x="329" y="2137"/>
                    <a:pt x="658" y="2630"/>
                    <a:pt x="822" y="328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43"/>
            <p:cNvSpPr/>
            <p:nvPr/>
          </p:nvSpPr>
          <p:spPr>
            <a:xfrm>
              <a:off x="2850575" y="2982800"/>
              <a:ext cx="61675" cy="106850"/>
            </a:xfrm>
            <a:custGeom>
              <a:rect b="b" l="l" r="r" t="t"/>
              <a:pathLst>
                <a:path extrusionOk="0" h="4274" w="2467">
                  <a:moveTo>
                    <a:pt x="1644" y="4274"/>
                  </a:moveTo>
                  <a:cubicBezTo>
                    <a:pt x="2466" y="2466"/>
                    <a:pt x="987" y="1480"/>
                    <a:pt x="823" y="1"/>
                  </a:cubicBezTo>
                  <a:cubicBezTo>
                    <a:pt x="1" y="1973"/>
                    <a:pt x="1480" y="2795"/>
                    <a:pt x="1644" y="427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43"/>
            <p:cNvSpPr/>
            <p:nvPr/>
          </p:nvSpPr>
          <p:spPr>
            <a:xfrm>
              <a:off x="2862900" y="2917075"/>
              <a:ext cx="65775" cy="115050"/>
            </a:xfrm>
            <a:custGeom>
              <a:rect b="b" l="l" r="r" t="t"/>
              <a:pathLst>
                <a:path extrusionOk="0" h="4602" w="2631">
                  <a:moveTo>
                    <a:pt x="1644" y="4602"/>
                  </a:moveTo>
                  <a:cubicBezTo>
                    <a:pt x="2630" y="2465"/>
                    <a:pt x="1316" y="986"/>
                    <a:pt x="823" y="0"/>
                  </a:cubicBezTo>
                  <a:cubicBezTo>
                    <a:pt x="1" y="2137"/>
                    <a:pt x="1316" y="2958"/>
                    <a:pt x="1644" y="460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43"/>
            <p:cNvSpPr/>
            <p:nvPr/>
          </p:nvSpPr>
          <p:spPr>
            <a:xfrm>
              <a:off x="4021600" y="1918625"/>
              <a:ext cx="205450" cy="238325"/>
            </a:xfrm>
            <a:custGeom>
              <a:rect b="b" l="l" r="r" t="t"/>
              <a:pathLst>
                <a:path extrusionOk="0" h="9533" w="8218">
                  <a:moveTo>
                    <a:pt x="5917" y="9533"/>
                  </a:moveTo>
                  <a:cubicBezTo>
                    <a:pt x="5917" y="9040"/>
                    <a:pt x="5752" y="8382"/>
                    <a:pt x="6246" y="8054"/>
                  </a:cubicBezTo>
                  <a:cubicBezTo>
                    <a:pt x="6739" y="8218"/>
                    <a:pt x="6574" y="8875"/>
                    <a:pt x="6574" y="9368"/>
                  </a:cubicBezTo>
                  <a:cubicBezTo>
                    <a:pt x="7232" y="9533"/>
                    <a:pt x="7560" y="9533"/>
                    <a:pt x="8053" y="9368"/>
                  </a:cubicBezTo>
                  <a:cubicBezTo>
                    <a:pt x="8053" y="8875"/>
                    <a:pt x="7889" y="8382"/>
                    <a:pt x="8053" y="7889"/>
                  </a:cubicBezTo>
                  <a:cubicBezTo>
                    <a:pt x="5424" y="7725"/>
                    <a:pt x="1808" y="7561"/>
                    <a:pt x="1151" y="5095"/>
                  </a:cubicBezTo>
                  <a:cubicBezTo>
                    <a:pt x="1479" y="4274"/>
                    <a:pt x="1644" y="3616"/>
                    <a:pt x="2465" y="3287"/>
                  </a:cubicBezTo>
                  <a:cubicBezTo>
                    <a:pt x="2630" y="3123"/>
                    <a:pt x="2958" y="3123"/>
                    <a:pt x="3287" y="3123"/>
                  </a:cubicBezTo>
                  <a:cubicBezTo>
                    <a:pt x="5095" y="2466"/>
                    <a:pt x="6903" y="1151"/>
                    <a:pt x="8218" y="0"/>
                  </a:cubicBezTo>
                  <a:cubicBezTo>
                    <a:pt x="4931" y="165"/>
                    <a:pt x="2794" y="2137"/>
                    <a:pt x="822" y="4438"/>
                  </a:cubicBezTo>
                  <a:cubicBezTo>
                    <a:pt x="0" y="7232"/>
                    <a:pt x="2958" y="9040"/>
                    <a:pt x="5917" y="953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43"/>
            <p:cNvSpPr/>
            <p:nvPr/>
          </p:nvSpPr>
          <p:spPr>
            <a:xfrm>
              <a:off x="4227025" y="2115850"/>
              <a:ext cx="32900" cy="41100"/>
            </a:xfrm>
            <a:custGeom>
              <a:rect b="b" l="l" r="r" t="t"/>
              <a:pathLst>
                <a:path extrusionOk="0" h="1644" w="1316">
                  <a:moveTo>
                    <a:pt x="329" y="1479"/>
                  </a:moveTo>
                  <a:cubicBezTo>
                    <a:pt x="823" y="1644"/>
                    <a:pt x="987" y="1479"/>
                    <a:pt x="1316" y="1644"/>
                  </a:cubicBezTo>
                  <a:cubicBezTo>
                    <a:pt x="1151" y="986"/>
                    <a:pt x="1151" y="493"/>
                    <a:pt x="1151" y="0"/>
                  </a:cubicBezTo>
                  <a:cubicBezTo>
                    <a:pt x="823" y="0"/>
                    <a:pt x="494" y="0"/>
                    <a:pt x="1" y="165"/>
                  </a:cubicBezTo>
                  <a:cubicBezTo>
                    <a:pt x="329" y="493"/>
                    <a:pt x="329" y="986"/>
                    <a:pt x="329" y="14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43"/>
            <p:cNvSpPr/>
            <p:nvPr/>
          </p:nvSpPr>
          <p:spPr>
            <a:xfrm>
              <a:off x="4268125" y="2111725"/>
              <a:ext cx="37000" cy="53450"/>
            </a:xfrm>
            <a:custGeom>
              <a:rect b="b" l="l" r="r" t="t"/>
              <a:pathLst>
                <a:path extrusionOk="0" h="2138" w="1480">
                  <a:moveTo>
                    <a:pt x="1479" y="1973"/>
                  </a:moveTo>
                  <a:cubicBezTo>
                    <a:pt x="1315" y="1316"/>
                    <a:pt x="1151" y="658"/>
                    <a:pt x="1151" y="1"/>
                  </a:cubicBezTo>
                  <a:cubicBezTo>
                    <a:pt x="658" y="1"/>
                    <a:pt x="329" y="1"/>
                    <a:pt x="0" y="1"/>
                  </a:cubicBezTo>
                  <a:cubicBezTo>
                    <a:pt x="165" y="987"/>
                    <a:pt x="0" y="2138"/>
                    <a:pt x="1479" y="197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43"/>
            <p:cNvSpPr/>
            <p:nvPr/>
          </p:nvSpPr>
          <p:spPr>
            <a:xfrm>
              <a:off x="4432475" y="2066550"/>
              <a:ext cx="28775" cy="49325"/>
            </a:xfrm>
            <a:custGeom>
              <a:rect b="b" l="l" r="r" t="t"/>
              <a:pathLst>
                <a:path extrusionOk="0" h="1973" w="1151">
                  <a:moveTo>
                    <a:pt x="165" y="1972"/>
                  </a:moveTo>
                  <a:cubicBezTo>
                    <a:pt x="493" y="1972"/>
                    <a:pt x="822" y="1644"/>
                    <a:pt x="1151" y="1479"/>
                  </a:cubicBezTo>
                  <a:cubicBezTo>
                    <a:pt x="986" y="986"/>
                    <a:pt x="822" y="493"/>
                    <a:pt x="822" y="0"/>
                  </a:cubicBezTo>
                  <a:cubicBezTo>
                    <a:pt x="493" y="0"/>
                    <a:pt x="165" y="164"/>
                    <a:pt x="0" y="329"/>
                  </a:cubicBezTo>
                  <a:cubicBezTo>
                    <a:pt x="0" y="986"/>
                    <a:pt x="165" y="1315"/>
                    <a:pt x="165" y="197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43"/>
            <p:cNvSpPr/>
            <p:nvPr/>
          </p:nvSpPr>
          <p:spPr>
            <a:xfrm>
              <a:off x="4469450" y="2046000"/>
              <a:ext cx="28775" cy="49325"/>
            </a:xfrm>
            <a:custGeom>
              <a:rect b="b" l="l" r="r" t="t"/>
              <a:pathLst>
                <a:path extrusionOk="0" h="1973" w="1151">
                  <a:moveTo>
                    <a:pt x="165" y="1973"/>
                  </a:moveTo>
                  <a:cubicBezTo>
                    <a:pt x="658" y="1973"/>
                    <a:pt x="822" y="1644"/>
                    <a:pt x="1151" y="1644"/>
                  </a:cubicBezTo>
                  <a:cubicBezTo>
                    <a:pt x="1151" y="986"/>
                    <a:pt x="987" y="658"/>
                    <a:pt x="822" y="0"/>
                  </a:cubicBezTo>
                  <a:cubicBezTo>
                    <a:pt x="494" y="0"/>
                    <a:pt x="329" y="493"/>
                    <a:pt x="1" y="493"/>
                  </a:cubicBezTo>
                  <a:cubicBezTo>
                    <a:pt x="1" y="986"/>
                    <a:pt x="165" y="1315"/>
                    <a:pt x="165" y="197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43"/>
            <p:cNvSpPr/>
            <p:nvPr/>
          </p:nvSpPr>
          <p:spPr>
            <a:xfrm>
              <a:off x="4506425" y="2025450"/>
              <a:ext cx="37000" cy="49325"/>
            </a:xfrm>
            <a:custGeom>
              <a:rect b="b" l="l" r="r" t="t"/>
              <a:pathLst>
                <a:path extrusionOk="0" h="1973" w="1480">
                  <a:moveTo>
                    <a:pt x="329" y="1973"/>
                  </a:moveTo>
                  <a:cubicBezTo>
                    <a:pt x="1480" y="1808"/>
                    <a:pt x="822" y="987"/>
                    <a:pt x="658" y="1"/>
                  </a:cubicBezTo>
                  <a:cubicBezTo>
                    <a:pt x="329" y="165"/>
                    <a:pt x="165" y="329"/>
                    <a:pt x="1" y="494"/>
                  </a:cubicBezTo>
                  <a:cubicBezTo>
                    <a:pt x="1" y="987"/>
                    <a:pt x="165" y="1480"/>
                    <a:pt x="165" y="197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43"/>
            <p:cNvSpPr/>
            <p:nvPr/>
          </p:nvSpPr>
          <p:spPr>
            <a:xfrm>
              <a:off x="4535200" y="2004900"/>
              <a:ext cx="28775" cy="49325"/>
            </a:xfrm>
            <a:custGeom>
              <a:rect b="b" l="l" r="r" t="t"/>
              <a:pathLst>
                <a:path extrusionOk="0" h="1973" w="1151">
                  <a:moveTo>
                    <a:pt x="329" y="1973"/>
                  </a:moveTo>
                  <a:cubicBezTo>
                    <a:pt x="658" y="1809"/>
                    <a:pt x="986" y="1480"/>
                    <a:pt x="1151" y="1316"/>
                  </a:cubicBezTo>
                  <a:cubicBezTo>
                    <a:pt x="1151" y="823"/>
                    <a:pt x="1151" y="329"/>
                    <a:pt x="986" y="1"/>
                  </a:cubicBezTo>
                  <a:cubicBezTo>
                    <a:pt x="493" y="165"/>
                    <a:pt x="329" y="329"/>
                    <a:pt x="0" y="658"/>
                  </a:cubicBezTo>
                  <a:cubicBezTo>
                    <a:pt x="165" y="987"/>
                    <a:pt x="329" y="1480"/>
                    <a:pt x="329" y="197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43"/>
            <p:cNvSpPr/>
            <p:nvPr/>
          </p:nvSpPr>
          <p:spPr>
            <a:xfrm>
              <a:off x="4568075" y="1976150"/>
              <a:ext cx="28775" cy="45225"/>
            </a:xfrm>
            <a:custGeom>
              <a:rect b="b" l="l" r="r" t="t"/>
              <a:pathLst>
                <a:path extrusionOk="0" h="1809" w="1151">
                  <a:moveTo>
                    <a:pt x="493" y="1808"/>
                  </a:moveTo>
                  <a:cubicBezTo>
                    <a:pt x="1150" y="1644"/>
                    <a:pt x="986" y="658"/>
                    <a:pt x="986" y="0"/>
                  </a:cubicBezTo>
                  <a:cubicBezTo>
                    <a:pt x="0" y="329"/>
                    <a:pt x="329" y="1151"/>
                    <a:pt x="493" y="180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43"/>
            <p:cNvSpPr/>
            <p:nvPr/>
          </p:nvSpPr>
          <p:spPr>
            <a:xfrm>
              <a:off x="4605050" y="1959700"/>
              <a:ext cx="20550" cy="28800"/>
            </a:xfrm>
            <a:custGeom>
              <a:rect b="b" l="l" r="r" t="t"/>
              <a:pathLst>
                <a:path extrusionOk="0" h="1152" w="822">
                  <a:moveTo>
                    <a:pt x="165" y="1151"/>
                  </a:moveTo>
                  <a:cubicBezTo>
                    <a:pt x="822" y="1151"/>
                    <a:pt x="493" y="330"/>
                    <a:pt x="493" y="1"/>
                  </a:cubicBezTo>
                  <a:cubicBezTo>
                    <a:pt x="329" y="1"/>
                    <a:pt x="165" y="165"/>
                    <a:pt x="0" y="330"/>
                  </a:cubicBezTo>
                  <a:cubicBezTo>
                    <a:pt x="165" y="494"/>
                    <a:pt x="165" y="987"/>
                    <a:pt x="165" y="115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43"/>
            <p:cNvSpPr/>
            <p:nvPr/>
          </p:nvSpPr>
          <p:spPr>
            <a:xfrm>
              <a:off x="4633800" y="1939175"/>
              <a:ext cx="12350" cy="20550"/>
            </a:xfrm>
            <a:custGeom>
              <a:rect b="b" l="l" r="r" t="t"/>
              <a:pathLst>
                <a:path extrusionOk="0" h="822" w="494">
                  <a:moveTo>
                    <a:pt x="165" y="822"/>
                  </a:moveTo>
                  <a:cubicBezTo>
                    <a:pt x="494" y="658"/>
                    <a:pt x="494" y="329"/>
                    <a:pt x="494" y="0"/>
                  </a:cubicBezTo>
                  <a:cubicBezTo>
                    <a:pt x="329" y="0"/>
                    <a:pt x="165" y="164"/>
                    <a:pt x="1" y="164"/>
                  </a:cubicBezTo>
                  <a:cubicBezTo>
                    <a:pt x="1" y="493"/>
                    <a:pt x="165" y="658"/>
                    <a:pt x="165" y="8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43"/>
            <p:cNvSpPr/>
            <p:nvPr/>
          </p:nvSpPr>
          <p:spPr>
            <a:xfrm>
              <a:off x="3565525" y="402475"/>
              <a:ext cx="542375" cy="497175"/>
            </a:xfrm>
            <a:custGeom>
              <a:rect b="b" l="l" r="r" t="t"/>
              <a:pathLst>
                <a:path extrusionOk="0" h="19887" w="21695">
                  <a:moveTo>
                    <a:pt x="21695" y="17750"/>
                  </a:moveTo>
                  <a:cubicBezTo>
                    <a:pt x="19229" y="16928"/>
                    <a:pt x="16764" y="16107"/>
                    <a:pt x="14463" y="15121"/>
                  </a:cubicBezTo>
                  <a:cubicBezTo>
                    <a:pt x="12162" y="13970"/>
                    <a:pt x="9697" y="13148"/>
                    <a:pt x="7889" y="11998"/>
                  </a:cubicBezTo>
                  <a:cubicBezTo>
                    <a:pt x="6410" y="11012"/>
                    <a:pt x="5424" y="9697"/>
                    <a:pt x="4438" y="8382"/>
                  </a:cubicBezTo>
                  <a:cubicBezTo>
                    <a:pt x="4931" y="10519"/>
                    <a:pt x="7067" y="11834"/>
                    <a:pt x="8875" y="13148"/>
                  </a:cubicBezTo>
                  <a:cubicBezTo>
                    <a:pt x="10683" y="14463"/>
                    <a:pt x="12984" y="15449"/>
                    <a:pt x="14956" y="16764"/>
                  </a:cubicBezTo>
                  <a:cubicBezTo>
                    <a:pt x="11505" y="15778"/>
                    <a:pt x="8711" y="14134"/>
                    <a:pt x="6410" y="12491"/>
                  </a:cubicBezTo>
                  <a:cubicBezTo>
                    <a:pt x="5259" y="11505"/>
                    <a:pt x="3945" y="10519"/>
                    <a:pt x="3287" y="9368"/>
                  </a:cubicBezTo>
                  <a:cubicBezTo>
                    <a:pt x="2794" y="8382"/>
                    <a:pt x="1972" y="6739"/>
                    <a:pt x="1808" y="5424"/>
                  </a:cubicBezTo>
                  <a:cubicBezTo>
                    <a:pt x="1479" y="3780"/>
                    <a:pt x="1808" y="1972"/>
                    <a:pt x="1644" y="0"/>
                  </a:cubicBezTo>
                  <a:cubicBezTo>
                    <a:pt x="986" y="2958"/>
                    <a:pt x="0" y="5424"/>
                    <a:pt x="822" y="7560"/>
                  </a:cubicBezTo>
                  <a:cubicBezTo>
                    <a:pt x="1151" y="8053"/>
                    <a:pt x="1972" y="9204"/>
                    <a:pt x="2465" y="9861"/>
                  </a:cubicBezTo>
                  <a:cubicBezTo>
                    <a:pt x="3123" y="10847"/>
                    <a:pt x="3945" y="11505"/>
                    <a:pt x="4766" y="12491"/>
                  </a:cubicBezTo>
                  <a:cubicBezTo>
                    <a:pt x="6081" y="13641"/>
                    <a:pt x="7560" y="15121"/>
                    <a:pt x="10026" y="15614"/>
                  </a:cubicBezTo>
                  <a:cubicBezTo>
                    <a:pt x="11505" y="17750"/>
                    <a:pt x="8218" y="17750"/>
                    <a:pt x="7560" y="19065"/>
                  </a:cubicBezTo>
                  <a:cubicBezTo>
                    <a:pt x="9039" y="19887"/>
                    <a:pt x="10026" y="19229"/>
                    <a:pt x="11340" y="19065"/>
                  </a:cubicBezTo>
                  <a:cubicBezTo>
                    <a:pt x="12326" y="18901"/>
                    <a:pt x="13148" y="19065"/>
                    <a:pt x="13970" y="18901"/>
                  </a:cubicBezTo>
                  <a:cubicBezTo>
                    <a:pt x="15285" y="18736"/>
                    <a:pt x="16435" y="18079"/>
                    <a:pt x="17750" y="18079"/>
                  </a:cubicBezTo>
                  <a:cubicBezTo>
                    <a:pt x="19229" y="17915"/>
                    <a:pt x="20380" y="18243"/>
                    <a:pt x="21695" y="1775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43"/>
            <p:cNvSpPr/>
            <p:nvPr/>
          </p:nvSpPr>
          <p:spPr>
            <a:xfrm>
              <a:off x="4411925" y="932500"/>
              <a:ext cx="20575" cy="110975"/>
            </a:xfrm>
            <a:custGeom>
              <a:rect b="b" l="l" r="r" t="t"/>
              <a:pathLst>
                <a:path extrusionOk="0" h="4439" w="823">
                  <a:moveTo>
                    <a:pt x="329" y="4438"/>
                  </a:moveTo>
                  <a:cubicBezTo>
                    <a:pt x="494" y="4438"/>
                    <a:pt x="658" y="4274"/>
                    <a:pt x="822" y="4274"/>
                  </a:cubicBezTo>
                  <a:cubicBezTo>
                    <a:pt x="822" y="2959"/>
                    <a:pt x="822" y="1809"/>
                    <a:pt x="658" y="658"/>
                  </a:cubicBezTo>
                  <a:cubicBezTo>
                    <a:pt x="658" y="329"/>
                    <a:pt x="822" y="494"/>
                    <a:pt x="822" y="494"/>
                  </a:cubicBezTo>
                  <a:cubicBezTo>
                    <a:pt x="658" y="165"/>
                    <a:pt x="329" y="165"/>
                    <a:pt x="1" y="1"/>
                  </a:cubicBezTo>
                  <a:cubicBezTo>
                    <a:pt x="494" y="1315"/>
                    <a:pt x="494" y="2795"/>
                    <a:pt x="329" y="443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43"/>
            <p:cNvSpPr/>
            <p:nvPr/>
          </p:nvSpPr>
          <p:spPr>
            <a:xfrm>
              <a:off x="4440700" y="944825"/>
              <a:ext cx="32875" cy="90425"/>
            </a:xfrm>
            <a:custGeom>
              <a:rect b="b" l="l" r="r" t="t"/>
              <a:pathLst>
                <a:path extrusionOk="0" h="3617" w="1315">
                  <a:moveTo>
                    <a:pt x="329" y="3616"/>
                  </a:moveTo>
                  <a:cubicBezTo>
                    <a:pt x="657" y="3616"/>
                    <a:pt x="986" y="3452"/>
                    <a:pt x="1315" y="3616"/>
                  </a:cubicBezTo>
                  <a:cubicBezTo>
                    <a:pt x="986" y="2466"/>
                    <a:pt x="1151" y="1151"/>
                    <a:pt x="657" y="329"/>
                  </a:cubicBezTo>
                  <a:cubicBezTo>
                    <a:pt x="329" y="165"/>
                    <a:pt x="329" y="1"/>
                    <a:pt x="0" y="1"/>
                  </a:cubicBezTo>
                  <a:cubicBezTo>
                    <a:pt x="657" y="987"/>
                    <a:pt x="329" y="2302"/>
                    <a:pt x="329" y="361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43"/>
            <p:cNvSpPr/>
            <p:nvPr/>
          </p:nvSpPr>
          <p:spPr>
            <a:xfrm>
              <a:off x="2797175" y="2362375"/>
              <a:ext cx="1047750" cy="2095525"/>
            </a:xfrm>
            <a:custGeom>
              <a:rect b="b" l="l" r="r" t="t"/>
              <a:pathLst>
                <a:path extrusionOk="0" h="83821" w="41910">
                  <a:moveTo>
                    <a:pt x="34350" y="9369"/>
                  </a:moveTo>
                  <a:cubicBezTo>
                    <a:pt x="34679" y="9533"/>
                    <a:pt x="33692" y="9533"/>
                    <a:pt x="34021" y="9862"/>
                  </a:cubicBezTo>
                  <a:cubicBezTo>
                    <a:pt x="35007" y="10026"/>
                    <a:pt x="35500" y="9369"/>
                    <a:pt x="36322" y="9204"/>
                  </a:cubicBezTo>
                  <a:cubicBezTo>
                    <a:pt x="35829" y="10683"/>
                    <a:pt x="34679" y="11670"/>
                    <a:pt x="34350" y="12984"/>
                  </a:cubicBezTo>
                  <a:cubicBezTo>
                    <a:pt x="35336" y="13313"/>
                    <a:pt x="36486" y="13313"/>
                    <a:pt x="37308" y="13806"/>
                  </a:cubicBezTo>
                  <a:cubicBezTo>
                    <a:pt x="37637" y="14135"/>
                    <a:pt x="37966" y="14628"/>
                    <a:pt x="38459" y="15121"/>
                  </a:cubicBezTo>
                  <a:cubicBezTo>
                    <a:pt x="39445" y="16436"/>
                    <a:pt x="40924" y="17586"/>
                    <a:pt x="41910" y="18901"/>
                  </a:cubicBezTo>
                  <a:cubicBezTo>
                    <a:pt x="39116" y="18572"/>
                    <a:pt x="36815" y="19394"/>
                    <a:pt x="34514" y="19887"/>
                  </a:cubicBezTo>
                  <a:cubicBezTo>
                    <a:pt x="33364" y="20216"/>
                    <a:pt x="32213" y="20380"/>
                    <a:pt x="31063" y="20709"/>
                  </a:cubicBezTo>
                  <a:cubicBezTo>
                    <a:pt x="30077" y="21038"/>
                    <a:pt x="29255" y="21695"/>
                    <a:pt x="28104" y="22188"/>
                  </a:cubicBezTo>
                  <a:cubicBezTo>
                    <a:pt x="27118" y="22681"/>
                    <a:pt x="26297" y="22846"/>
                    <a:pt x="25475" y="23174"/>
                  </a:cubicBezTo>
                  <a:cubicBezTo>
                    <a:pt x="20216" y="25640"/>
                    <a:pt x="15942" y="29913"/>
                    <a:pt x="12162" y="34515"/>
                  </a:cubicBezTo>
                  <a:cubicBezTo>
                    <a:pt x="11505" y="35336"/>
                    <a:pt x="11012" y="36322"/>
                    <a:pt x="10354" y="37144"/>
                  </a:cubicBezTo>
                  <a:cubicBezTo>
                    <a:pt x="9861" y="37802"/>
                    <a:pt x="9204" y="38130"/>
                    <a:pt x="8875" y="38788"/>
                  </a:cubicBezTo>
                  <a:cubicBezTo>
                    <a:pt x="7396" y="40924"/>
                    <a:pt x="6081" y="43554"/>
                    <a:pt x="5259" y="46348"/>
                  </a:cubicBezTo>
                  <a:cubicBezTo>
                    <a:pt x="3616" y="52100"/>
                    <a:pt x="3123" y="57031"/>
                    <a:pt x="3616" y="61304"/>
                  </a:cubicBezTo>
                  <a:cubicBezTo>
                    <a:pt x="3945" y="64098"/>
                    <a:pt x="5095" y="66563"/>
                    <a:pt x="6081" y="68864"/>
                  </a:cubicBezTo>
                  <a:cubicBezTo>
                    <a:pt x="7725" y="72316"/>
                    <a:pt x="10190" y="75438"/>
                    <a:pt x="13641" y="77739"/>
                  </a:cubicBezTo>
                  <a:cubicBezTo>
                    <a:pt x="14792" y="78397"/>
                    <a:pt x="16271" y="78890"/>
                    <a:pt x="17257" y="80040"/>
                  </a:cubicBezTo>
                  <a:cubicBezTo>
                    <a:pt x="18243" y="81026"/>
                    <a:pt x="18572" y="82506"/>
                    <a:pt x="18901" y="83820"/>
                  </a:cubicBezTo>
                  <a:cubicBezTo>
                    <a:pt x="18408" y="83656"/>
                    <a:pt x="18079" y="83656"/>
                    <a:pt x="17586" y="83820"/>
                  </a:cubicBezTo>
                  <a:cubicBezTo>
                    <a:pt x="18079" y="81355"/>
                    <a:pt x="16107" y="80205"/>
                    <a:pt x="14463" y="79054"/>
                  </a:cubicBezTo>
                  <a:cubicBezTo>
                    <a:pt x="13477" y="78232"/>
                    <a:pt x="12491" y="77246"/>
                    <a:pt x="11669" y="76589"/>
                  </a:cubicBezTo>
                  <a:cubicBezTo>
                    <a:pt x="10847" y="75767"/>
                    <a:pt x="9861" y="74945"/>
                    <a:pt x="9040" y="74124"/>
                  </a:cubicBezTo>
                  <a:cubicBezTo>
                    <a:pt x="8218" y="73302"/>
                    <a:pt x="7560" y="72316"/>
                    <a:pt x="6903" y="71330"/>
                  </a:cubicBezTo>
                  <a:cubicBezTo>
                    <a:pt x="5588" y="69357"/>
                    <a:pt x="4273" y="67385"/>
                    <a:pt x="3287" y="65249"/>
                  </a:cubicBezTo>
                  <a:cubicBezTo>
                    <a:pt x="2301" y="63276"/>
                    <a:pt x="1151" y="60975"/>
                    <a:pt x="658" y="58674"/>
                  </a:cubicBezTo>
                  <a:cubicBezTo>
                    <a:pt x="493" y="57524"/>
                    <a:pt x="493" y="56209"/>
                    <a:pt x="329" y="54894"/>
                  </a:cubicBezTo>
                  <a:cubicBezTo>
                    <a:pt x="165" y="53580"/>
                    <a:pt x="0" y="52265"/>
                    <a:pt x="165" y="50950"/>
                  </a:cubicBezTo>
                  <a:cubicBezTo>
                    <a:pt x="165" y="49471"/>
                    <a:pt x="658" y="47498"/>
                    <a:pt x="986" y="45526"/>
                  </a:cubicBezTo>
                  <a:cubicBezTo>
                    <a:pt x="1315" y="43883"/>
                    <a:pt x="1644" y="41910"/>
                    <a:pt x="2301" y="40431"/>
                  </a:cubicBezTo>
                  <a:cubicBezTo>
                    <a:pt x="2630" y="39281"/>
                    <a:pt x="3616" y="38295"/>
                    <a:pt x="4109" y="37309"/>
                  </a:cubicBezTo>
                  <a:cubicBezTo>
                    <a:pt x="6903" y="31556"/>
                    <a:pt x="9861" y="23503"/>
                    <a:pt x="10026" y="16764"/>
                  </a:cubicBezTo>
                  <a:cubicBezTo>
                    <a:pt x="10190" y="17586"/>
                    <a:pt x="11012" y="18079"/>
                    <a:pt x="11176" y="18901"/>
                  </a:cubicBezTo>
                  <a:cubicBezTo>
                    <a:pt x="11669" y="18572"/>
                    <a:pt x="11669" y="18572"/>
                    <a:pt x="12162" y="18737"/>
                  </a:cubicBezTo>
                  <a:cubicBezTo>
                    <a:pt x="12327" y="17258"/>
                    <a:pt x="13313" y="15614"/>
                    <a:pt x="14134" y="14464"/>
                  </a:cubicBezTo>
                  <a:cubicBezTo>
                    <a:pt x="14956" y="15614"/>
                    <a:pt x="14628" y="17422"/>
                    <a:pt x="14956" y="19065"/>
                  </a:cubicBezTo>
                  <a:cubicBezTo>
                    <a:pt x="15121" y="19723"/>
                    <a:pt x="15449" y="20216"/>
                    <a:pt x="15449" y="20873"/>
                  </a:cubicBezTo>
                  <a:cubicBezTo>
                    <a:pt x="15614" y="21202"/>
                    <a:pt x="15449" y="21695"/>
                    <a:pt x="15614" y="22024"/>
                  </a:cubicBezTo>
                  <a:cubicBezTo>
                    <a:pt x="15614" y="22188"/>
                    <a:pt x="15942" y="22517"/>
                    <a:pt x="16107" y="22846"/>
                  </a:cubicBezTo>
                  <a:cubicBezTo>
                    <a:pt x="16435" y="23339"/>
                    <a:pt x="16600" y="23667"/>
                    <a:pt x="17257" y="23667"/>
                  </a:cubicBezTo>
                  <a:cubicBezTo>
                    <a:pt x="18079" y="22846"/>
                    <a:pt x="18736" y="21859"/>
                    <a:pt x="18901" y="20545"/>
                  </a:cubicBezTo>
                  <a:cubicBezTo>
                    <a:pt x="19065" y="20052"/>
                    <a:pt x="18901" y="19558"/>
                    <a:pt x="19065" y="19065"/>
                  </a:cubicBezTo>
                  <a:cubicBezTo>
                    <a:pt x="19394" y="17751"/>
                    <a:pt x="20051" y="16436"/>
                    <a:pt x="20380" y="15121"/>
                  </a:cubicBezTo>
                  <a:cubicBezTo>
                    <a:pt x="21366" y="11834"/>
                    <a:pt x="22681" y="8711"/>
                    <a:pt x="24489" y="6903"/>
                  </a:cubicBezTo>
                  <a:cubicBezTo>
                    <a:pt x="23503" y="9862"/>
                    <a:pt x="22681" y="13477"/>
                    <a:pt x="21530" y="16107"/>
                  </a:cubicBezTo>
                  <a:cubicBezTo>
                    <a:pt x="23996" y="13642"/>
                    <a:pt x="24324" y="7889"/>
                    <a:pt x="26790" y="5095"/>
                  </a:cubicBezTo>
                  <a:cubicBezTo>
                    <a:pt x="26790" y="5917"/>
                    <a:pt x="26954" y="7068"/>
                    <a:pt x="27776" y="7068"/>
                  </a:cubicBezTo>
                  <a:cubicBezTo>
                    <a:pt x="28269" y="7232"/>
                    <a:pt x="29255" y="6082"/>
                    <a:pt x="29748" y="5424"/>
                  </a:cubicBezTo>
                  <a:cubicBezTo>
                    <a:pt x="30241" y="4274"/>
                    <a:pt x="30734" y="2959"/>
                    <a:pt x="31391" y="2630"/>
                  </a:cubicBezTo>
                  <a:cubicBezTo>
                    <a:pt x="30898" y="3945"/>
                    <a:pt x="30241" y="6739"/>
                    <a:pt x="29255" y="7725"/>
                  </a:cubicBezTo>
                  <a:cubicBezTo>
                    <a:pt x="28926" y="8054"/>
                    <a:pt x="28104" y="8382"/>
                    <a:pt x="27611" y="8382"/>
                  </a:cubicBezTo>
                  <a:cubicBezTo>
                    <a:pt x="26954" y="8218"/>
                    <a:pt x="27283" y="7725"/>
                    <a:pt x="26625" y="7725"/>
                  </a:cubicBezTo>
                  <a:cubicBezTo>
                    <a:pt x="26461" y="10026"/>
                    <a:pt x="29255" y="9040"/>
                    <a:pt x="29912" y="8382"/>
                  </a:cubicBezTo>
                  <a:cubicBezTo>
                    <a:pt x="31556" y="6903"/>
                    <a:pt x="31720" y="3288"/>
                    <a:pt x="33199" y="1644"/>
                  </a:cubicBezTo>
                  <a:cubicBezTo>
                    <a:pt x="34021" y="822"/>
                    <a:pt x="34679" y="822"/>
                    <a:pt x="35336" y="0"/>
                  </a:cubicBezTo>
                  <a:cubicBezTo>
                    <a:pt x="35007" y="987"/>
                    <a:pt x="34679" y="1973"/>
                    <a:pt x="34185" y="2794"/>
                  </a:cubicBezTo>
                  <a:cubicBezTo>
                    <a:pt x="33692" y="3616"/>
                    <a:pt x="32871" y="4438"/>
                    <a:pt x="33199" y="5260"/>
                  </a:cubicBezTo>
                  <a:cubicBezTo>
                    <a:pt x="34021" y="4767"/>
                    <a:pt x="34514" y="3945"/>
                    <a:pt x="35172" y="2959"/>
                  </a:cubicBezTo>
                  <a:cubicBezTo>
                    <a:pt x="35665" y="2137"/>
                    <a:pt x="35993" y="987"/>
                    <a:pt x="36486" y="165"/>
                  </a:cubicBezTo>
                  <a:cubicBezTo>
                    <a:pt x="35829" y="1973"/>
                    <a:pt x="35829" y="4109"/>
                    <a:pt x="35007" y="6082"/>
                  </a:cubicBezTo>
                  <a:cubicBezTo>
                    <a:pt x="34679" y="7232"/>
                    <a:pt x="33528" y="8054"/>
                    <a:pt x="32871" y="8876"/>
                  </a:cubicBezTo>
                  <a:cubicBezTo>
                    <a:pt x="33035" y="9204"/>
                    <a:pt x="32871" y="9862"/>
                    <a:pt x="33364" y="10026"/>
                  </a:cubicBezTo>
                  <a:cubicBezTo>
                    <a:pt x="33692" y="9862"/>
                    <a:pt x="34021" y="9533"/>
                    <a:pt x="34350" y="9369"/>
                  </a:cubicBezTo>
                  <a:close/>
                  <a:moveTo>
                    <a:pt x="2465" y="55552"/>
                  </a:moveTo>
                  <a:cubicBezTo>
                    <a:pt x="2465" y="55552"/>
                    <a:pt x="2465" y="55552"/>
                    <a:pt x="2465" y="55387"/>
                  </a:cubicBezTo>
                  <a:cubicBezTo>
                    <a:pt x="3123" y="53086"/>
                    <a:pt x="3452" y="50128"/>
                    <a:pt x="4109" y="47827"/>
                  </a:cubicBezTo>
                  <a:cubicBezTo>
                    <a:pt x="4602" y="46512"/>
                    <a:pt x="5259" y="45362"/>
                    <a:pt x="5752" y="44047"/>
                  </a:cubicBezTo>
                  <a:cubicBezTo>
                    <a:pt x="6739" y="41582"/>
                    <a:pt x="7889" y="39445"/>
                    <a:pt x="9204" y="37309"/>
                  </a:cubicBezTo>
                  <a:cubicBezTo>
                    <a:pt x="10026" y="35994"/>
                    <a:pt x="11176" y="34843"/>
                    <a:pt x="11669" y="32871"/>
                  </a:cubicBezTo>
                  <a:cubicBezTo>
                    <a:pt x="11176" y="33693"/>
                    <a:pt x="10354" y="34022"/>
                    <a:pt x="9697" y="34843"/>
                  </a:cubicBezTo>
                  <a:cubicBezTo>
                    <a:pt x="8053" y="36816"/>
                    <a:pt x="6574" y="39610"/>
                    <a:pt x="5259" y="42568"/>
                  </a:cubicBezTo>
                  <a:cubicBezTo>
                    <a:pt x="4602" y="44376"/>
                    <a:pt x="3616" y="46512"/>
                    <a:pt x="3123" y="48649"/>
                  </a:cubicBezTo>
                  <a:cubicBezTo>
                    <a:pt x="2630" y="50950"/>
                    <a:pt x="2137" y="53415"/>
                    <a:pt x="2301" y="55552"/>
                  </a:cubicBezTo>
                  <a:close/>
                  <a:moveTo>
                    <a:pt x="822" y="51772"/>
                  </a:moveTo>
                  <a:cubicBezTo>
                    <a:pt x="822" y="51772"/>
                    <a:pt x="986" y="51772"/>
                    <a:pt x="1151" y="51772"/>
                  </a:cubicBezTo>
                  <a:cubicBezTo>
                    <a:pt x="2794" y="45362"/>
                    <a:pt x="4438" y="39938"/>
                    <a:pt x="7396" y="35829"/>
                  </a:cubicBezTo>
                  <a:cubicBezTo>
                    <a:pt x="9533" y="32707"/>
                    <a:pt x="11834" y="30077"/>
                    <a:pt x="14299" y="27612"/>
                  </a:cubicBezTo>
                  <a:cubicBezTo>
                    <a:pt x="15121" y="26790"/>
                    <a:pt x="16107" y="25804"/>
                    <a:pt x="16271" y="24489"/>
                  </a:cubicBezTo>
                  <a:cubicBezTo>
                    <a:pt x="15942" y="24325"/>
                    <a:pt x="15614" y="25146"/>
                    <a:pt x="15449" y="25311"/>
                  </a:cubicBezTo>
                  <a:cubicBezTo>
                    <a:pt x="15121" y="25640"/>
                    <a:pt x="14628" y="25968"/>
                    <a:pt x="14299" y="26133"/>
                  </a:cubicBezTo>
                  <a:cubicBezTo>
                    <a:pt x="11669" y="28434"/>
                    <a:pt x="9368" y="31392"/>
                    <a:pt x="7067" y="34515"/>
                  </a:cubicBezTo>
                  <a:cubicBezTo>
                    <a:pt x="5752" y="36322"/>
                    <a:pt x="4766" y="38459"/>
                    <a:pt x="3945" y="40760"/>
                  </a:cubicBezTo>
                  <a:cubicBezTo>
                    <a:pt x="2630" y="43883"/>
                    <a:pt x="1151" y="47663"/>
                    <a:pt x="822" y="51443"/>
                  </a:cubicBezTo>
                  <a:cubicBezTo>
                    <a:pt x="822" y="51607"/>
                    <a:pt x="822" y="51607"/>
                    <a:pt x="822" y="51772"/>
                  </a:cubicBezTo>
                  <a:close/>
                  <a:moveTo>
                    <a:pt x="15942" y="28927"/>
                  </a:moveTo>
                  <a:cubicBezTo>
                    <a:pt x="16107" y="28598"/>
                    <a:pt x="16435" y="28105"/>
                    <a:pt x="16271" y="27776"/>
                  </a:cubicBezTo>
                  <a:cubicBezTo>
                    <a:pt x="15121" y="27283"/>
                    <a:pt x="14628" y="29420"/>
                    <a:pt x="15942" y="28927"/>
                  </a:cubicBezTo>
                  <a:close/>
                  <a:moveTo>
                    <a:pt x="17257" y="27283"/>
                  </a:moveTo>
                  <a:cubicBezTo>
                    <a:pt x="17257" y="27283"/>
                    <a:pt x="17422" y="27283"/>
                    <a:pt x="17422" y="27283"/>
                  </a:cubicBezTo>
                  <a:cubicBezTo>
                    <a:pt x="17750" y="27283"/>
                    <a:pt x="17586" y="26954"/>
                    <a:pt x="17750" y="26790"/>
                  </a:cubicBezTo>
                  <a:cubicBezTo>
                    <a:pt x="18408" y="26461"/>
                    <a:pt x="19065" y="25804"/>
                    <a:pt x="19722" y="25311"/>
                  </a:cubicBezTo>
                  <a:cubicBezTo>
                    <a:pt x="20380" y="24653"/>
                    <a:pt x="21037" y="24325"/>
                    <a:pt x="21366" y="23667"/>
                  </a:cubicBezTo>
                  <a:cubicBezTo>
                    <a:pt x="19887" y="23667"/>
                    <a:pt x="18079" y="25311"/>
                    <a:pt x="17257" y="26954"/>
                  </a:cubicBezTo>
                  <a:cubicBezTo>
                    <a:pt x="17257" y="27119"/>
                    <a:pt x="17257" y="27119"/>
                    <a:pt x="17257" y="27283"/>
                  </a:cubicBezTo>
                  <a:close/>
                  <a:moveTo>
                    <a:pt x="22352" y="23667"/>
                  </a:moveTo>
                  <a:cubicBezTo>
                    <a:pt x="23174" y="23010"/>
                    <a:pt x="24160" y="22681"/>
                    <a:pt x="25310" y="22188"/>
                  </a:cubicBezTo>
                  <a:cubicBezTo>
                    <a:pt x="28433" y="20873"/>
                    <a:pt x="31720" y="19723"/>
                    <a:pt x="35172" y="18737"/>
                  </a:cubicBezTo>
                  <a:cubicBezTo>
                    <a:pt x="36651" y="18408"/>
                    <a:pt x="38130" y="18737"/>
                    <a:pt x="39280" y="17915"/>
                  </a:cubicBezTo>
                  <a:cubicBezTo>
                    <a:pt x="36486" y="17586"/>
                    <a:pt x="33692" y="18408"/>
                    <a:pt x="31063" y="19065"/>
                  </a:cubicBezTo>
                  <a:cubicBezTo>
                    <a:pt x="28762" y="19558"/>
                    <a:pt x="25639" y="20709"/>
                    <a:pt x="23996" y="22188"/>
                  </a:cubicBezTo>
                  <a:cubicBezTo>
                    <a:pt x="23338" y="22681"/>
                    <a:pt x="23009" y="23174"/>
                    <a:pt x="22352" y="23667"/>
                  </a:cubicBezTo>
                  <a:close/>
                  <a:moveTo>
                    <a:pt x="36158" y="16271"/>
                  </a:moveTo>
                  <a:cubicBezTo>
                    <a:pt x="32049" y="16107"/>
                    <a:pt x="28433" y="17586"/>
                    <a:pt x="24982" y="19065"/>
                  </a:cubicBezTo>
                  <a:cubicBezTo>
                    <a:pt x="23174" y="19723"/>
                    <a:pt x="21530" y="20380"/>
                    <a:pt x="20380" y="22024"/>
                  </a:cubicBezTo>
                  <a:cubicBezTo>
                    <a:pt x="20380" y="22188"/>
                    <a:pt x="20544" y="22188"/>
                    <a:pt x="20544" y="22352"/>
                  </a:cubicBezTo>
                  <a:cubicBezTo>
                    <a:pt x="20544" y="22352"/>
                    <a:pt x="20709" y="22352"/>
                    <a:pt x="20709" y="22352"/>
                  </a:cubicBezTo>
                  <a:cubicBezTo>
                    <a:pt x="24817" y="20052"/>
                    <a:pt x="29091" y="17751"/>
                    <a:pt x="34021" y="16929"/>
                  </a:cubicBezTo>
                  <a:cubicBezTo>
                    <a:pt x="34679" y="16764"/>
                    <a:pt x="35500" y="16764"/>
                    <a:pt x="36158" y="16271"/>
                  </a:cubicBezTo>
                  <a:close/>
                  <a:moveTo>
                    <a:pt x="22188" y="18079"/>
                  </a:moveTo>
                  <a:cubicBezTo>
                    <a:pt x="22352" y="18079"/>
                    <a:pt x="22352" y="18079"/>
                    <a:pt x="22516" y="18079"/>
                  </a:cubicBezTo>
                  <a:cubicBezTo>
                    <a:pt x="24817" y="15450"/>
                    <a:pt x="27776" y="13477"/>
                    <a:pt x="30241" y="10683"/>
                  </a:cubicBezTo>
                  <a:cubicBezTo>
                    <a:pt x="30898" y="9862"/>
                    <a:pt x="31885" y="8711"/>
                    <a:pt x="31885" y="7232"/>
                  </a:cubicBezTo>
                  <a:cubicBezTo>
                    <a:pt x="31391" y="7561"/>
                    <a:pt x="31063" y="8218"/>
                    <a:pt x="30734" y="8711"/>
                  </a:cubicBezTo>
                  <a:cubicBezTo>
                    <a:pt x="29091" y="11012"/>
                    <a:pt x="26954" y="12327"/>
                    <a:pt x="24817" y="14299"/>
                  </a:cubicBezTo>
                  <a:cubicBezTo>
                    <a:pt x="23667" y="15450"/>
                    <a:pt x="22352" y="16271"/>
                    <a:pt x="22188" y="18079"/>
                  </a:cubicBezTo>
                  <a:close/>
                  <a:moveTo>
                    <a:pt x="28926" y="14464"/>
                  </a:moveTo>
                  <a:cubicBezTo>
                    <a:pt x="28926" y="14464"/>
                    <a:pt x="28926" y="14464"/>
                    <a:pt x="29091" y="14464"/>
                  </a:cubicBezTo>
                  <a:cubicBezTo>
                    <a:pt x="29912" y="13970"/>
                    <a:pt x="31227" y="13806"/>
                    <a:pt x="31391" y="12491"/>
                  </a:cubicBezTo>
                  <a:cubicBezTo>
                    <a:pt x="30570" y="12163"/>
                    <a:pt x="29748" y="12820"/>
                    <a:pt x="29419" y="13642"/>
                  </a:cubicBezTo>
                  <a:cubicBezTo>
                    <a:pt x="29255" y="13970"/>
                    <a:pt x="28762" y="13970"/>
                    <a:pt x="28926" y="1446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43"/>
            <p:cNvSpPr/>
            <p:nvPr/>
          </p:nvSpPr>
          <p:spPr>
            <a:xfrm>
              <a:off x="2801275" y="2773250"/>
              <a:ext cx="209575" cy="772500"/>
            </a:xfrm>
            <a:custGeom>
              <a:rect b="b" l="l" r="r" t="t"/>
              <a:pathLst>
                <a:path extrusionOk="0" h="30900" w="8383">
                  <a:moveTo>
                    <a:pt x="165" y="30735"/>
                  </a:moveTo>
                  <a:cubicBezTo>
                    <a:pt x="658" y="28598"/>
                    <a:pt x="658" y="26297"/>
                    <a:pt x="1644" y="23832"/>
                  </a:cubicBezTo>
                  <a:cubicBezTo>
                    <a:pt x="1808" y="23010"/>
                    <a:pt x="2466" y="22188"/>
                    <a:pt x="2959" y="21202"/>
                  </a:cubicBezTo>
                  <a:cubicBezTo>
                    <a:pt x="4274" y="18737"/>
                    <a:pt x="5260" y="15614"/>
                    <a:pt x="6082" y="12492"/>
                  </a:cubicBezTo>
                  <a:cubicBezTo>
                    <a:pt x="7232" y="8383"/>
                    <a:pt x="8382" y="4110"/>
                    <a:pt x="8218" y="1"/>
                  </a:cubicBezTo>
                  <a:cubicBezTo>
                    <a:pt x="7232" y="1480"/>
                    <a:pt x="7561" y="3288"/>
                    <a:pt x="7232" y="4931"/>
                  </a:cubicBezTo>
                  <a:cubicBezTo>
                    <a:pt x="7232" y="5589"/>
                    <a:pt x="6903" y="6246"/>
                    <a:pt x="6739" y="6904"/>
                  </a:cubicBezTo>
                  <a:cubicBezTo>
                    <a:pt x="6739" y="7232"/>
                    <a:pt x="6903" y="7725"/>
                    <a:pt x="6903" y="8054"/>
                  </a:cubicBezTo>
                  <a:cubicBezTo>
                    <a:pt x="6739" y="9369"/>
                    <a:pt x="6082" y="10848"/>
                    <a:pt x="5753" y="12163"/>
                  </a:cubicBezTo>
                  <a:cubicBezTo>
                    <a:pt x="4931" y="15121"/>
                    <a:pt x="3945" y="17258"/>
                    <a:pt x="2959" y="19723"/>
                  </a:cubicBezTo>
                  <a:cubicBezTo>
                    <a:pt x="1480" y="22846"/>
                    <a:pt x="165" y="26790"/>
                    <a:pt x="1" y="3089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43"/>
            <p:cNvSpPr/>
            <p:nvPr/>
          </p:nvSpPr>
          <p:spPr>
            <a:xfrm>
              <a:off x="2891675" y="287425"/>
              <a:ext cx="2177675" cy="2658425"/>
            </a:xfrm>
            <a:custGeom>
              <a:rect b="b" l="l" r="r" t="t"/>
              <a:pathLst>
                <a:path extrusionOk="0" h="106337" w="87107">
                  <a:moveTo>
                    <a:pt x="65248" y="26790"/>
                  </a:moveTo>
                  <a:cubicBezTo>
                    <a:pt x="67056" y="28105"/>
                    <a:pt x="68700" y="29584"/>
                    <a:pt x="70507" y="30899"/>
                  </a:cubicBezTo>
                  <a:cubicBezTo>
                    <a:pt x="72151" y="32378"/>
                    <a:pt x="73466" y="34021"/>
                    <a:pt x="75438" y="35172"/>
                  </a:cubicBezTo>
                  <a:cubicBezTo>
                    <a:pt x="75274" y="34350"/>
                    <a:pt x="74781" y="33857"/>
                    <a:pt x="74452" y="33200"/>
                  </a:cubicBezTo>
                  <a:cubicBezTo>
                    <a:pt x="75767" y="33857"/>
                    <a:pt x="76588" y="35336"/>
                    <a:pt x="77575" y="36322"/>
                  </a:cubicBezTo>
                  <a:cubicBezTo>
                    <a:pt x="77739" y="36487"/>
                    <a:pt x="78232" y="36815"/>
                    <a:pt x="78561" y="36651"/>
                  </a:cubicBezTo>
                  <a:cubicBezTo>
                    <a:pt x="78396" y="35172"/>
                    <a:pt x="77246" y="34021"/>
                    <a:pt x="75931" y="33035"/>
                  </a:cubicBezTo>
                  <a:cubicBezTo>
                    <a:pt x="74945" y="32213"/>
                    <a:pt x="73630" y="31720"/>
                    <a:pt x="72480" y="30899"/>
                  </a:cubicBezTo>
                  <a:cubicBezTo>
                    <a:pt x="71658" y="30406"/>
                    <a:pt x="70836" y="29419"/>
                    <a:pt x="70014" y="28762"/>
                  </a:cubicBezTo>
                  <a:cubicBezTo>
                    <a:pt x="69028" y="27940"/>
                    <a:pt x="68206" y="27283"/>
                    <a:pt x="67220" y="26625"/>
                  </a:cubicBezTo>
                  <a:cubicBezTo>
                    <a:pt x="65412" y="25146"/>
                    <a:pt x="63276" y="23996"/>
                    <a:pt x="61139" y="22845"/>
                  </a:cubicBezTo>
                  <a:cubicBezTo>
                    <a:pt x="60153" y="22188"/>
                    <a:pt x="59003" y="21530"/>
                    <a:pt x="57852" y="21037"/>
                  </a:cubicBezTo>
                  <a:cubicBezTo>
                    <a:pt x="56702" y="20544"/>
                    <a:pt x="55387" y="20051"/>
                    <a:pt x="54072" y="19558"/>
                  </a:cubicBezTo>
                  <a:cubicBezTo>
                    <a:pt x="51443" y="18572"/>
                    <a:pt x="48813" y="17586"/>
                    <a:pt x="46348" y="16764"/>
                  </a:cubicBezTo>
                  <a:cubicBezTo>
                    <a:pt x="42403" y="15614"/>
                    <a:pt x="37801" y="15285"/>
                    <a:pt x="35172" y="12984"/>
                  </a:cubicBezTo>
                  <a:cubicBezTo>
                    <a:pt x="36651" y="15449"/>
                    <a:pt x="40267" y="15942"/>
                    <a:pt x="43554" y="16929"/>
                  </a:cubicBezTo>
                  <a:cubicBezTo>
                    <a:pt x="47991" y="18408"/>
                    <a:pt x="52757" y="20544"/>
                    <a:pt x="57195" y="22188"/>
                  </a:cubicBezTo>
                  <a:cubicBezTo>
                    <a:pt x="59660" y="23174"/>
                    <a:pt x="61961" y="24982"/>
                    <a:pt x="64262" y="26132"/>
                  </a:cubicBezTo>
                  <a:cubicBezTo>
                    <a:pt x="62454" y="25475"/>
                    <a:pt x="60811" y="24160"/>
                    <a:pt x="58838" y="23338"/>
                  </a:cubicBezTo>
                  <a:cubicBezTo>
                    <a:pt x="55058" y="22188"/>
                    <a:pt x="51607" y="21859"/>
                    <a:pt x="47991" y="20709"/>
                  </a:cubicBezTo>
                  <a:cubicBezTo>
                    <a:pt x="45855" y="19887"/>
                    <a:pt x="43882" y="19065"/>
                    <a:pt x="41746" y="18243"/>
                  </a:cubicBezTo>
                  <a:cubicBezTo>
                    <a:pt x="39609" y="17257"/>
                    <a:pt x="37308" y="16600"/>
                    <a:pt x="35665" y="15614"/>
                  </a:cubicBezTo>
                  <a:cubicBezTo>
                    <a:pt x="35172" y="15285"/>
                    <a:pt x="34679" y="14792"/>
                    <a:pt x="34186" y="14299"/>
                  </a:cubicBezTo>
                  <a:cubicBezTo>
                    <a:pt x="33692" y="13806"/>
                    <a:pt x="32871" y="13477"/>
                    <a:pt x="32542" y="13148"/>
                  </a:cubicBezTo>
                  <a:cubicBezTo>
                    <a:pt x="32213" y="12820"/>
                    <a:pt x="31720" y="11998"/>
                    <a:pt x="31227" y="11505"/>
                  </a:cubicBezTo>
                  <a:cubicBezTo>
                    <a:pt x="30405" y="10026"/>
                    <a:pt x="29912" y="8875"/>
                    <a:pt x="30405" y="7067"/>
                  </a:cubicBezTo>
                  <a:cubicBezTo>
                    <a:pt x="32378" y="9861"/>
                    <a:pt x="36486" y="11669"/>
                    <a:pt x="40924" y="12327"/>
                  </a:cubicBezTo>
                  <a:cubicBezTo>
                    <a:pt x="42403" y="12491"/>
                    <a:pt x="43718" y="12655"/>
                    <a:pt x="44868" y="13148"/>
                  </a:cubicBezTo>
                  <a:cubicBezTo>
                    <a:pt x="45362" y="13313"/>
                    <a:pt x="45855" y="13970"/>
                    <a:pt x="46676" y="13970"/>
                  </a:cubicBezTo>
                  <a:cubicBezTo>
                    <a:pt x="48320" y="13313"/>
                    <a:pt x="46512" y="11341"/>
                    <a:pt x="47005" y="10190"/>
                  </a:cubicBezTo>
                  <a:cubicBezTo>
                    <a:pt x="47991" y="10519"/>
                    <a:pt x="49142" y="10519"/>
                    <a:pt x="49963" y="11176"/>
                  </a:cubicBezTo>
                  <a:cubicBezTo>
                    <a:pt x="50621" y="11505"/>
                    <a:pt x="51114" y="12327"/>
                    <a:pt x="51771" y="12984"/>
                  </a:cubicBezTo>
                  <a:cubicBezTo>
                    <a:pt x="52429" y="13642"/>
                    <a:pt x="53250" y="14135"/>
                    <a:pt x="53908" y="14792"/>
                  </a:cubicBezTo>
                  <a:cubicBezTo>
                    <a:pt x="55223" y="15942"/>
                    <a:pt x="56044" y="17586"/>
                    <a:pt x="57359" y="18572"/>
                  </a:cubicBezTo>
                  <a:cubicBezTo>
                    <a:pt x="58017" y="19065"/>
                    <a:pt x="58838" y="19723"/>
                    <a:pt x="59660" y="20051"/>
                  </a:cubicBezTo>
                  <a:cubicBezTo>
                    <a:pt x="60318" y="20380"/>
                    <a:pt x="61139" y="20709"/>
                    <a:pt x="61961" y="20544"/>
                  </a:cubicBezTo>
                  <a:cubicBezTo>
                    <a:pt x="62290" y="20216"/>
                    <a:pt x="62454" y="19887"/>
                    <a:pt x="62618" y="19230"/>
                  </a:cubicBezTo>
                  <a:cubicBezTo>
                    <a:pt x="62783" y="17750"/>
                    <a:pt x="61797" y="16600"/>
                    <a:pt x="61304" y="15449"/>
                  </a:cubicBezTo>
                  <a:cubicBezTo>
                    <a:pt x="61139" y="14792"/>
                    <a:pt x="60811" y="14135"/>
                    <a:pt x="60646" y="13642"/>
                  </a:cubicBezTo>
                  <a:cubicBezTo>
                    <a:pt x="59660" y="11176"/>
                    <a:pt x="59496" y="8547"/>
                    <a:pt x="61304" y="5917"/>
                  </a:cubicBezTo>
                  <a:cubicBezTo>
                    <a:pt x="61632" y="6081"/>
                    <a:pt x="61797" y="6574"/>
                    <a:pt x="62290" y="6574"/>
                  </a:cubicBezTo>
                  <a:cubicBezTo>
                    <a:pt x="62783" y="6574"/>
                    <a:pt x="62454" y="6246"/>
                    <a:pt x="62947" y="5917"/>
                  </a:cubicBezTo>
                  <a:cubicBezTo>
                    <a:pt x="63112" y="5753"/>
                    <a:pt x="63440" y="5588"/>
                    <a:pt x="63605" y="5424"/>
                  </a:cubicBezTo>
                  <a:cubicBezTo>
                    <a:pt x="64098" y="4766"/>
                    <a:pt x="64262" y="3616"/>
                    <a:pt x="64755" y="2959"/>
                  </a:cubicBezTo>
                  <a:cubicBezTo>
                    <a:pt x="65084" y="2466"/>
                    <a:pt x="66070" y="1644"/>
                    <a:pt x="66892" y="1151"/>
                  </a:cubicBezTo>
                  <a:cubicBezTo>
                    <a:pt x="68042" y="329"/>
                    <a:pt x="69028" y="0"/>
                    <a:pt x="70836" y="165"/>
                  </a:cubicBezTo>
                  <a:cubicBezTo>
                    <a:pt x="70507" y="1479"/>
                    <a:pt x="69193" y="2630"/>
                    <a:pt x="68700" y="4273"/>
                  </a:cubicBezTo>
                  <a:cubicBezTo>
                    <a:pt x="67878" y="6246"/>
                    <a:pt x="68535" y="9533"/>
                    <a:pt x="70343" y="9533"/>
                  </a:cubicBezTo>
                  <a:cubicBezTo>
                    <a:pt x="71165" y="9533"/>
                    <a:pt x="71494" y="8218"/>
                    <a:pt x="72480" y="8218"/>
                  </a:cubicBezTo>
                  <a:cubicBezTo>
                    <a:pt x="72151" y="11012"/>
                    <a:pt x="71000" y="13313"/>
                    <a:pt x="70507" y="15942"/>
                  </a:cubicBezTo>
                  <a:cubicBezTo>
                    <a:pt x="69850" y="19394"/>
                    <a:pt x="71329" y="21859"/>
                    <a:pt x="72480" y="24489"/>
                  </a:cubicBezTo>
                  <a:cubicBezTo>
                    <a:pt x="71987" y="24324"/>
                    <a:pt x="71658" y="24324"/>
                    <a:pt x="71329" y="24160"/>
                  </a:cubicBezTo>
                  <a:cubicBezTo>
                    <a:pt x="71329" y="21695"/>
                    <a:pt x="69686" y="19887"/>
                    <a:pt x="69028" y="17750"/>
                  </a:cubicBezTo>
                  <a:cubicBezTo>
                    <a:pt x="68371" y="15449"/>
                    <a:pt x="68371" y="13148"/>
                    <a:pt x="67713" y="10519"/>
                  </a:cubicBezTo>
                  <a:cubicBezTo>
                    <a:pt x="66070" y="16436"/>
                    <a:pt x="69357" y="19558"/>
                    <a:pt x="70507" y="23831"/>
                  </a:cubicBezTo>
                  <a:cubicBezTo>
                    <a:pt x="70014" y="23667"/>
                    <a:pt x="69521" y="23338"/>
                    <a:pt x="69028" y="23174"/>
                  </a:cubicBezTo>
                  <a:cubicBezTo>
                    <a:pt x="68371" y="20544"/>
                    <a:pt x="67056" y="17915"/>
                    <a:pt x="66234" y="14956"/>
                  </a:cubicBezTo>
                  <a:cubicBezTo>
                    <a:pt x="65906" y="13642"/>
                    <a:pt x="65906" y="11834"/>
                    <a:pt x="66070" y="10190"/>
                  </a:cubicBezTo>
                  <a:cubicBezTo>
                    <a:pt x="66399" y="7067"/>
                    <a:pt x="67056" y="3780"/>
                    <a:pt x="68700" y="1808"/>
                  </a:cubicBezTo>
                  <a:cubicBezTo>
                    <a:pt x="67713" y="2630"/>
                    <a:pt x="66727" y="3452"/>
                    <a:pt x="66234" y="4931"/>
                  </a:cubicBezTo>
                  <a:cubicBezTo>
                    <a:pt x="64755" y="9204"/>
                    <a:pt x="64426" y="13148"/>
                    <a:pt x="65577" y="16271"/>
                  </a:cubicBezTo>
                  <a:cubicBezTo>
                    <a:pt x="66234" y="18243"/>
                    <a:pt x="66727" y="20216"/>
                    <a:pt x="67713" y="21859"/>
                  </a:cubicBezTo>
                  <a:cubicBezTo>
                    <a:pt x="67713" y="22024"/>
                    <a:pt x="68042" y="22188"/>
                    <a:pt x="67878" y="22517"/>
                  </a:cubicBezTo>
                  <a:cubicBezTo>
                    <a:pt x="66892" y="22188"/>
                    <a:pt x="66234" y="20873"/>
                    <a:pt x="65084" y="21037"/>
                  </a:cubicBezTo>
                  <a:cubicBezTo>
                    <a:pt x="65412" y="21859"/>
                    <a:pt x="66070" y="22517"/>
                    <a:pt x="66563" y="23010"/>
                  </a:cubicBezTo>
                  <a:cubicBezTo>
                    <a:pt x="68700" y="24818"/>
                    <a:pt x="71329" y="25804"/>
                    <a:pt x="73959" y="27447"/>
                  </a:cubicBezTo>
                  <a:cubicBezTo>
                    <a:pt x="76095" y="28926"/>
                    <a:pt x="77575" y="31063"/>
                    <a:pt x="79218" y="33200"/>
                  </a:cubicBezTo>
                  <a:cubicBezTo>
                    <a:pt x="80862" y="35336"/>
                    <a:pt x="82176" y="37637"/>
                    <a:pt x="82834" y="39938"/>
                  </a:cubicBezTo>
                  <a:cubicBezTo>
                    <a:pt x="83656" y="42403"/>
                    <a:pt x="84642" y="44869"/>
                    <a:pt x="85299" y="47498"/>
                  </a:cubicBezTo>
                  <a:cubicBezTo>
                    <a:pt x="85957" y="50621"/>
                    <a:pt x="87107" y="54072"/>
                    <a:pt x="85957" y="58017"/>
                  </a:cubicBezTo>
                  <a:cubicBezTo>
                    <a:pt x="84642" y="62290"/>
                    <a:pt x="82505" y="65906"/>
                    <a:pt x="80533" y="69522"/>
                  </a:cubicBezTo>
                  <a:cubicBezTo>
                    <a:pt x="79054" y="72151"/>
                    <a:pt x="77246" y="74616"/>
                    <a:pt x="75274" y="76096"/>
                  </a:cubicBezTo>
                  <a:cubicBezTo>
                    <a:pt x="74452" y="76589"/>
                    <a:pt x="73630" y="76917"/>
                    <a:pt x="72973" y="77575"/>
                  </a:cubicBezTo>
                  <a:cubicBezTo>
                    <a:pt x="79218" y="75767"/>
                    <a:pt x="82341" y="69193"/>
                    <a:pt x="85957" y="62947"/>
                  </a:cubicBezTo>
                  <a:cubicBezTo>
                    <a:pt x="85792" y="64427"/>
                    <a:pt x="85135" y="65413"/>
                    <a:pt x="84806" y="66563"/>
                  </a:cubicBezTo>
                  <a:cubicBezTo>
                    <a:pt x="83820" y="69357"/>
                    <a:pt x="83163" y="71165"/>
                    <a:pt x="81683" y="72809"/>
                  </a:cubicBezTo>
                  <a:cubicBezTo>
                    <a:pt x="79875" y="74945"/>
                    <a:pt x="77739" y="76424"/>
                    <a:pt x="75438" y="77739"/>
                  </a:cubicBezTo>
                  <a:cubicBezTo>
                    <a:pt x="71658" y="80204"/>
                    <a:pt x="66727" y="81191"/>
                    <a:pt x="62454" y="82834"/>
                  </a:cubicBezTo>
                  <a:cubicBezTo>
                    <a:pt x="61797" y="82998"/>
                    <a:pt x="61139" y="83163"/>
                    <a:pt x="60646" y="83656"/>
                  </a:cubicBezTo>
                  <a:cubicBezTo>
                    <a:pt x="61961" y="83985"/>
                    <a:pt x="63440" y="83492"/>
                    <a:pt x="64755" y="83163"/>
                  </a:cubicBezTo>
                  <a:cubicBezTo>
                    <a:pt x="68864" y="82177"/>
                    <a:pt x="72644" y="81026"/>
                    <a:pt x="76095" y="79383"/>
                  </a:cubicBezTo>
                  <a:cubicBezTo>
                    <a:pt x="68700" y="86614"/>
                    <a:pt x="56373" y="85628"/>
                    <a:pt x="45690" y="87600"/>
                  </a:cubicBezTo>
                  <a:cubicBezTo>
                    <a:pt x="45197" y="88422"/>
                    <a:pt x="44047" y="88093"/>
                    <a:pt x="43718" y="88915"/>
                  </a:cubicBezTo>
                  <a:cubicBezTo>
                    <a:pt x="46512" y="90066"/>
                    <a:pt x="49470" y="89244"/>
                    <a:pt x="52593" y="89737"/>
                  </a:cubicBezTo>
                  <a:cubicBezTo>
                    <a:pt x="52264" y="90723"/>
                    <a:pt x="50621" y="90723"/>
                    <a:pt x="49799" y="91380"/>
                  </a:cubicBezTo>
                  <a:cubicBezTo>
                    <a:pt x="49963" y="91709"/>
                    <a:pt x="50456" y="92367"/>
                    <a:pt x="50949" y="92531"/>
                  </a:cubicBezTo>
                  <a:cubicBezTo>
                    <a:pt x="51936" y="92695"/>
                    <a:pt x="53250" y="92531"/>
                    <a:pt x="54730" y="92531"/>
                  </a:cubicBezTo>
                  <a:cubicBezTo>
                    <a:pt x="56702" y="92695"/>
                    <a:pt x="58674" y="92860"/>
                    <a:pt x="60811" y="93517"/>
                  </a:cubicBezTo>
                  <a:cubicBezTo>
                    <a:pt x="62290" y="94010"/>
                    <a:pt x="64426" y="94503"/>
                    <a:pt x="63933" y="95982"/>
                  </a:cubicBezTo>
                  <a:cubicBezTo>
                    <a:pt x="63276" y="95982"/>
                    <a:pt x="63605" y="95161"/>
                    <a:pt x="63112" y="94668"/>
                  </a:cubicBezTo>
                  <a:cubicBezTo>
                    <a:pt x="62454" y="94339"/>
                    <a:pt x="61961" y="94668"/>
                    <a:pt x="61139" y="94339"/>
                  </a:cubicBezTo>
                  <a:cubicBezTo>
                    <a:pt x="59496" y="95161"/>
                    <a:pt x="57524" y="96968"/>
                    <a:pt x="55716" y="97790"/>
                  </a:cubicBezTo>
                  <a:cubicBezTo>
                    <a:pt x="54730" y="98119"/>
                    <a:pt x="52922" y="98283"/>
                    <a:pt x="53086" y="99927"/>
                  </a:cubicBezTo>
                  <a:cubicBezTo>
                    <a:pt x="50949" y="100420"/>
                    <a:pt x="48813" y="100749"/>
                    <a:pt x="46348" y="100584"/>
                  </a:cubicBezTo>
                  <a:cubicBezTo>
                    <a:pt x="46183" y="100913"/>
                    <a:pt x="45690" y="100913"/>
                    <a:pt x="45362" y="101242"/>
                  </a:cubicBezTo>
                  <a:cubicBezTo>
                    <a:pt x="45362" y="101570"/>
                    <a:pt x="45526" y="101570"/>
                    <a:pt x="45197" y="101899"/>
                  </a:cubicBezTo>
                  <a:cubicBezTo>
                    <a:pt x="45855" y="102392"/>
                    <a:pt x="46512" y="103050"/>
                    <a:pt x="46841" y="103707"/>
                  </a:cubicBezTo>
                  <a:cubicBezTo>
                    <a:pt x="43554" y="103543"/>
                    <a:pt x="40760" y="101899"/>
                    <a:pt x="39116" y="100091"/>
                  </a:cubicBezTo>
                  <a:cubicBezTo>
                    <a:pt x="43718" y="100420"/>
                    <a:pt x="48155" y="99598"/>
                    <a:pt x="50949" y="97297"/>
                  </a:cubicBezTo>
                  <a:cubicBezTo>
                    <a:pt x="48155" y="98119"/>
                    <a:pt x="45197" y="99269"/>
                    <a:pt x="41746" y="99269"/>
                  </a:cubicBezTo>
                  <a:cubicBezTo>
                    <a:pt x="40102" y="99269"/>
                    <a:pt x="37801" y="99598"/>
                    <a:pt x="37308" y="98119"/>
                  </a:cubicBezTo>
                  <a:cubicBezTo>
                    <a:pt x="44704" y="99105"/>
                    <a:pt x="49963" y="96311"/>
                    <a:pt x="56044" y="95325"/>
                  </a:cubicBezTo>
                  <a:cubicBezTo>
                    <a:pt x="56373" y="95161"/>
                    <a:pt x="57031" y="95325"/>
                    <a:pt x="57195" y="94832"/>
                  </a:cubicBezTo>
                  <a:cubicBezTo>
                    <a:pt x="54072" y="94339"/>
                    <a:pt x="51936" y="95161"/>
                    <a:pt x="49470" y="95818"/>
                  </a:cubicBezTo>
                  <a:cubicBezTo>
                    <a:pt x="45855" y="96640"/>
                    <a:pt x="41910" y="97462"/>
                    <a:pt x="37801" y="97133"/>
                  </a:cubicBezTo>
                  <a:cubicBezTo>
                    <a:pt x="37144" y="96968"/>
                    <a:pt x="35829" y="97297"/>
                    <a:pt x="35500" y="96311"/>
                  </a:cubicBezTo>
                  <a:cubicBezTo>
                    <a:pt x="36322" y="96311"/>
                    <a:pt x="37308" y="96475"/>
                    <a:pt x="38294" y="96475"/>
                  </a:cubicBezTo>
                  <a:cubicBezTo>
                    <a:pt x="39116" y="96475"/>
                    <a:pt x="40102" y="96475"/>
                    <a:pt x="40595" y="95818"/>
                  </a:cubicBezTo>
                  <a:cubicBezTo>
                    <a:pt x="38623" y="95654"/>
                    <a:pt x="36651" y="95654"/>
                    <a:pt x="34843" y="95818"/>
                  </a:cubicBezTo>
                  <a:cubicBezTo>
                    <a:pt x="34514" y="95489"/>
                    <a:pt x="34021" y="95161"/>
                    <a:pt x="33528" y="94996"/>
                  </a:cubicBezTo>
                  <a:cubicBezTo>
                    <a:pt x="33528" y="93517"/>
                    <a:pt x="35500" y="91052"/>
                    <a:pt x="34186" y="90394"/>
                  </a:cubicBezTo>
                  <a:cubicBezTo>
                    <a:pt x="33528" y="90066"/>
                    <a:pt x="32871" y="90559"/>
                    <a:pt x="32049" y="90394"/>
                  </a:cubicBezTo>
                  <a:cubicBezTo>
                    <a:pt x="33364" y="88915"/>
                    <a:pt x="34514" y="86614"/>
                    <a:pt x="34514" y="83985"/>
                  </a:cubicBezTo>
                  <a:cubicBezTo>
                    <a:pt x="36158" y="83656"/>
                    <a:pt x="37637" y="82834"/>
                    <a:pt x="39280" y="82505"/>
                  </a:cubicBezTo>
                  <a:cubicBezTo>
                    <a:pt x="40924" y="82012"/>
                    <a:pt x="42732" y="81848"/>
                    <a:pt x="44047" y="80862"/>
                  </a:cubicBezTo>
                  <a:cubicBezTo>
                    <a:pt x="42403" y="80204"/>
                    <a:pt x="40595" y="81026"/>
                    <a:pt x="39116" y="81355"/>
                  </a:cubicBezTo>
                  <a:cubicBezTo>
                    <a:pt x="37966" y="81684"/>
                    <a:pt x="36651" y="81848"/>
                    <a:pt x="35665" y="82341"/>
                  </a:cubicBezTo>
                  <a:cubicBezTo>
                    <a:pt x="35336" y="82505"/>
                    <a:pt x="35172" y="82834"/>
                    <a:pt x="34843" y="82670"/>
                  </a:cubicBezTo>
                  <a:cubicBezTo>
                    <a:pt x="34843" y="82012"/>
                    <a:pt x="35172" y="81355"/>
                    <a:pt x="35007" y="80862"/>
                  </a:cubicBezTo>
                  <a:cubicBezTo>
                    <a:pt x="34679" y="80698"/>
                    <a:pt x="34350" y="80040"/>
                    <a:pt x="34021" y="80040"/>
                  </a:cubicBezTo>
                  <a:cubicBezTo>
                    <a:pt x="33692" y="80040"/>
                    <a:pt x="33364" y="80369"/>
                    <a:pt x="33035" y="80369"/>
                  </a:cubicBezTo>
                  <a:cubicBezTo>
                    <a:pt x="32542" y="80533"/>
                    <a:pt x="32049" y="80533"/>
                    <a:pt x="31556" y="80698"/>
                  </a:cubicBezTo>
                  <a:cubicBezTo>
                    <a:pt x="31063" y="81026"/>
                    <a:pt x="30734" y="81355"/>
                    <a:pt x="30241" y="81684"/>
                  </a:cubicBezTo>
                  <a:cubicBezTo>
                    <a:pt x="28433" y="82834"/>
                    <a:pt x="26132" y="84313"/>
                    <a:pt x="25311" y="86614"/>
                  </a:cubicBezTo>
                  <a:cubicBezTo>
                    <a:pt x="24653" y="86121"/>
                    <a:pt x="24653" y="84971"/>
                    <a:pt x="23667" y="84642"/>
                  </a:cubicBezTo>
                  <a:cubicBezTo>
                    <a:pt x="23010" y="84478"/>
                    <a:pt x="22188" y="85135"/>
                    <a:pt x="21530" y="85628"/>
                  </a:cubicBezTo>
                  <a:cubicBezTo>
                    <a:pt x="20216" y="86779"/>
                    <a:pt x="19065" y="87765"/>
                    <a:pt x="18079" y="89080"/>
                  </a:cubicBezTo>
                  <a:cubicBezTo>
                    <a:pt x="17586" y="89737"/>
                    <a:pt x="17422" y="90723"/>
                    <a:pt x="16764" y="91380"/>
                  </a:cubicBezTo>
                  <a:cubicBezTo>
                    <a:pt x="16600" y="91709"/>
                    <a:pt x="15942" y="91874"/>
                    <a:pt x="15614" y="92202"/>
                  </a:cubicBezTo>
                  <a:cubicBezTo>
                    <a:pt x="14792" y="92860"/>
                    <a:pt x="14135" y="93681"/>
                    <a:pt x="13477" y="94174"/>
                  </a:cubicBezTo>
                  <a:cubicBezTo>
                    <a:pt x="13477" y="93681"/>
                    <a:pt x="12820" y="93517"/>
                    <a:pt x="12820" y="93024"/>
                  </a:cubicBezTo>
                  <a:cubicBezTo>
                    <a:pt x="10519" y="93846"/>
                    <a:pt x="9204" y="96147"/>
                    <a:pt x="8054" y="98612"/>
                  </a:cubicBezTo>
                  <a:cubicBezTo>
                    <a:pt x="7560" y="97955"/>
                    <a:pt x="6739" y="96968"/>
                    <a:pt x="6246" y="96147"/>
                  </a:cubicBezTo>
                  <a:cubicBezTo>
                    <a:pt x="6246" y="95654"/>
                    <a:pt x="7067" y="94996"/>
                    <a:pt x="6903" y="94339"/>
                  </a:cubicBezTo>
                  <a:cubicBezTo>
                    <a:pt x="6574" y="94832"/>
                    <a:pt x="6081" y="95161"/>
                    <a:pt x="5753" y="95818"/>
                  </a:cubicBezTo>
                  <a:cubicBezTo>
                    <a:pt x="5095" y="95982"/>
                    <a:pt x="4766" y="95654"/>
                    <a:pt x="4602" y="95489"/>
                  </a:cubicBezTo>
                  <a:cubicBezTo>
                    <a:pt x="4602" y="95982"/>
                    <a:pt x="3945" y="95982"/>
                    <a:pt x="3616" y="96147"/>
                  </a:cubicBezTo>
                  <a:cubicBezTo>
                    <a:pt x="2959" y="96804"/>
                    <a:pt x="2301" y="98776"/>
                    <a:pt x="1808" y="100420"/>
                  </a:cubicBezTo>
                  <a:cubicBezTo>
                    <a:pt x="1151" y="102721"/>
                    <a:pt x="1151" y="104857"/>
                    <a:pt x="986" y="106337"/>
                  </a:cubicBezTo>
                  <a:cubicBezTo>
                    <a:pt x="822" y="105350"/>
                    <a:pt x="0" y="104857"/>
                    <a:pt x="0" y="104036"/>
                  </a:cubicBezTo>
                  <a:cubicBezTo>
                    <a:pt x="0" y="103214"/>
                    <a:pt x="658" y="101899"/>
                    <a:pt x="822" y="101077"/>
                  </a:cubicBezTo>
                  <a:cubicBezTo>
                    <a:pt x="1151" y="99927"/>
                    <a:pt x="1479" y="98941"/>
                    <a:pt x="1808" y="98119"/>
                  </a:cubicBezTo>
                  <a:cubicBezTo>
                    <a:pt x="2466" y="96147"/>
                    <a:pt x="3452" y="94339"/>
                    <a:pt x="4109" y="92695"/>
                  </a:cubicBezTo>
                  <a:cubicBezTo>
                    <a:pt x="4438" y="91380"/>
                    <a:pt x="5260" y="89901"/>
                    <a:pt x="5917" y="88751"/>
                  </a:cubicBezTo>
                  <a:cubicBezTo>
                    <a:pt x="6574" y="87436"/>
                    <a:pt x="7232" y="86286"/>
                    <a:pt x="7889" y="85299"/>
                  </a:cubicBezTo>
                  <a:cubicBezTo>
                    <a:pt x="11012" y="81026"/>
                    <a:pt x="13970" y="78561"/>
                    <a:pt x="17750" y="75274"/>
                  </a:cubicBezTo>
                  <a:cubicBezTo>
                    <a:pt x="19229" y="73959"/>
                    <a:pt x="21530" y="72151"/>
                    <a:pt x="22188" y="69686"/>
                  </a:cubicBezTo>
                  <a:cubicBezTo>
                    <a:pt x="22681" y="67549"/>
                    <a:pt x="21695" y="65413"/>
                    <a:pt x="22023" y="63276"/>
                  </a:cubicBezTo>
                  <a:cubicBezTo>
                    <a:pt x="22188" y="62290"/>
                    <a:pt x="22517" y="61304"/>
                    <a:pt x="22681" y="60482"/>
                  </a:cubicBezTo>
                  <a:cubicBezTo>
                    <a:pt x="22845" y="59332"/>
                    <a:pt x="22517" y="58510"/>
                    <a:pt x="22845" y="57195"/>
                  </a:cubicBezTo>
                  <a:cubicBezTo>
                    <a:pt x="23174" y="57359"/>
                    <a:pt x="23174" y="58181"/>
                    <a:pt x="23831" y="58181"/>
                  </a:cubicBezTo>
                  <a:cubicBezTo>
                    <a:pt x="25146" y="58510"/>
                    <a:pt x="25475" y="55880"/>
                    <a:pt x="26297" y="54894"/>
                  </a:cubicBezTo>
                  <a:cubicBezTo>
                    <a:pt x="27611" y="52922"/>
                    <a:pt x="29912" y="51936"/>
                    <a:pt x="31720" y="51278"/>
                  </a:cubicBezTo>
                  <a:cubicBezTo>
                    <a:pt x="31392" y="51607"/>
                    <a:pt x="31227" y="51771"/>
                    <a:pt x="31063" y="52100"/>
                  </a:cubicBezTo>
                  <a:cubicBezTo>
                    <a:pt x="28598" y="53744"/>
                    <a:pt x="27118" y="56702"/>
                    <a:pt x="26297" y="60318"/>
                  </a:cubicBezTo>
                  <a:cubicBezTo>
                    <a:pt x="25639" y="62783"/>
                    <a:pt x="25639" y="65577"/>
                    <a:pt x="25146" y="68207"/>
                  </a:cubicBezTo>
                  <a:cubicBezTo>
                    <a:pt x="24817" y="70508"/>
                    <a:pt x="23831" y="72480"/>
                    <a:pt x="23338" y="74452"/>
                  </a:cubicBezTo>
                  <a:cubicBezTo>
                    <a:pt x="27611" y="70179"/>
                    <a:pt x="26297" y="60318"/>
                    <a:pt x="29912" y="55387"/>
                  </a:cubicBezTo>
                  <a:cubicBezTo>
                    <a:pt x="29091" y="58510"/>
                    <a:pt x="29419" y="61633"/>
                    <a:pt x="29091" y="64427"/>
                  </a:cubicBezTo>
                  <a:cubicBezTo>
                    <a:pt x="29091" y="64920"/>
                    <a:pt x="28762" y="65413"/>
                    <a:pt x="29255" y="65741"/>
                  </a:cubicBezTo>
                  <a:cubicBezTo>
                    <a:pt x="29748" y="65413"/>
                    <a:pt x="29912" y="64591"/>
                    <a:pt x="29912" y="64098"/>
                  </a:cubicBezTo>
                  <a:cubicBezTo>
                    <a:pt x="30405" y="60975"/>
                    <a:pt x="29748" y="56702"/>
                    <a:pt x="31556" y="53579"/>
                  </a:cubicBezTo>
                  <a:cubicBezTo>
                    <a:pt x="31392" y="54237"/>
                    <a:pt x="31556" y="54730"/>
                    <a:pt x="31227" y="55387"/>
                  </a:cubicBezTo>
                  <a:cubicBezTo>
                    <a:pt x="31556" y="56702"/>
                    <a:pt x="31720" y="57852"/>
                    <a:pt x="31885" y="59003"/>
                  </a:cubicBezTo>
                  <a:cubicBezTo>
                    <a:pt x="32213" y="60153"/>
                    <a:pt x="32378" y="61468"/>
                    <a:pt x="32213" y="62783"/>
                  </a:cubicBezTo>
                  <a:cubicBezTo>
                    <a:pt x="32049" y="63605"/>
                    <a:pt x="31885" y="64098"/>
                    <a:pt x="32049" y="64755"/>
                  </a:cubicBezTo>
                  <a:cubicBezTo>
                    <a:pt x="33528" y="64755"/>
                    <a:pt x="33857" y="62947"/>
                    <a:pt x="34679" y="61797"/>
                  </a:cubicBezTo>
                  <a:cubicBezTo>
                    <a:pt x="35336" y="60811"/>
                    <a:pt x="35993" y="60153"/>
                    <a:pt x="36651" y="59496"/>
                  </a:cubicBezTo>
                  <a:cubicBezTo>
                    <a:pt x="36815" y="61304"/>
                    <a:pt x="35665" y="62126"/>
                    <a:pt x="34679" y="63440"/>
                  </a:cubicBezTo>
                  <a:cubicBezTo>
                    <a:pt x="32871" y="65906"/>
                    <a:pt x="31556" y="68864"/>
                    <a:pt x="30405" y="72151"/>
                  </a:cubicBezTo>
                  <a:cubicBezTo>
                    <a:pt x="29091" y="75438"/>
                    <a:pt x="27940" y="78725"/>
                    <a:pt x="26297" y="81191"/>
                  </a:cubicBezTo>
                  <a:cubicBezTo>
                    <a:pt x="25804" y="82012"/>
                    <a:pt x="24817" y="82670"/>
                    <a:pt x="24817" y="83820"/>
                  </a:cubicBezTo>
                  <a:cubicBezTo>
                    <a:pt x="29748" y="79547"/>
                    <a:pt x="31227" y="69850"/>
                    <a:pt x="35336" y="64262"/>
                  </a:cubicBezTo>
                  <a:cubicBezTo>
                    <a:pt x="35007" y="65248"/>
                    <a:pt x="34514" y="65906"/>
                    <a:pt x="34021" y="66728"/>
                  </a:cubicBezTo>
                  <a:cubicBezTo>
                    <a:pt x="34350" y="67549"/>
                    <a:pt x="34843" y="68042"/>
                    <a:pt x="35829" y="68371"/>
                  </a:cubicBezTo>
                  <a:cubicBezTo>
                    <a:pt x="38294" y="69028"/>
                    <a:pt x="40102" y="67714"/>
                    <a:pt x="41581" y="66234"/>
                  </a:cubicBezTo>
                  <a:cubicBezTo>
                    <a:pt x="43225" y="64591"/>
                    <a:pt x="44375" y="62619"/>
                    <a:pt x="45362" y="60646"/>
                  </a:cubicBezTo>
                  <a:cubicBezTo>
                    <a:pt x="45855" y="61468"/>
                    <a:pt x="45526" y="63112"/>
                    <a:pt x="46676" y="63440"/>
                  </a:cubicBezTo>
                  <a:cubicBezTo>
                    <a:pt x="47498" y="63605"/>
                    <a:pt x="47662" y="62947"/>
                    <a:pt x="48155" y="62290"/>
                  </a:cubicBezTo>
                  <a:cubicBezTo>
                    <a:pt x="48813" y="61633"/>
                    <a:pt x="49963" y="60811"/>
                    <a:pt x="50456" y="60646"/>
                  </a:cubicBezTo>
                  <a:cubicBezTo>
                    <a:pt x="46512" y="64755"/>
                    <a:pt x="41910" y="68371"/>
                    <a:pt x="38787" y="73795"/>
                  </a:cubicBezTo>
                  <a:cubicBezTo>
                    <a:pt x="37966" y="75110"/>
                    <a:pt x="37144" y="76753"/>
                    <a:pt x="36322" y="77904"/>
                  </a:cubicBezTo>
                  <a:cubicBezTo>
                    <a:pt x="35993" y="78397"/>
                    <a:pt x="35665" y="78725"/>
                    <a:pt x="35500" y="79054"/>
                  </a:cubicBezTo>
                  <a:cubicBezTo>
                    <a:pt x="36158" y="79547"/>
                    <a:pt x="36486" y="78725"/>
                    <a:pt x="36815" y="78397"/>
                  </a:cubicBezTo>
                  <a:cubicBezTo>
                    <a:pt x="37801" y="76917"/>
                    <a:pt x="38787" y="75274"/>
                    <a:pt x="39609" y="73795"/>
                  </a:cubicBezTo>
                  <a:cubicBezTo>
                    <a:pt x="42239" y="69686"/>
                    <a:pt x="45526" y="67056"/>
                    <a:pt x="48649" y="63934"/>
                  </a:cubicBezTo>
                  <a:cubicBezTo>
                    <a:pt x="49799" y="62783"/>
                    <a:pt x="50949" y="61468"/>
                    <a:pt x="52264" y="60482"/>
                  </a:cubicBezTo>
                  <a:cubicBezTo>
                    <a:pt x="52593" y="60318"/>
                    <a:pt x="53086" y="59660"/>
                    <a:pt x="53579" y="59825"/>
                  </a:cubicBezTo>
                  <a:cubicBezTo>
                    <a:pt x="52922" y="61140"/>
                    <a:pt x="51114" y="62454"/>
                    <a:pt x="50292" y="63276"/>
                  </a:cubicBezTo>
                  <a:cubicBezTo>
                    <a:pt x="49963" y="63769"/>
                    <a:pt x="49470" y="64427"/>
                    <a:pt x="50128" y="64755"/>
                  </a:cubicBezTo>
                  <a:cubicBezTo>
                    <a:pt x="44540" y="66892"/>
                    <a:pt x="42239" y="74616"/>
                    <a:pt x="38459" y="79711"/>
                  </a:cubicBezTo>
                  <a:cubicBezTo>
                    <a:pt x="37966" y="80369"/>
                    <a:pt x="37308" y="81026"/>
                    <a:pt x="36815" y="81848"/>
                  </a:cubicBezTo>
                  <a:cubicBezTo>
                    <a:pt x="38787" y="80862"/>
                    <a:pt x="39938" y="78561"/>
                    <a:pt x="41253" y="76753"/>
                  </a:cubicBezTo>
                  <a:cubicBezTo>
                    <a:pt x="42568" y="74781"/>
                    <a:pt x="43882" y="72644"/>
                    <a:pt x="45197" y="70836"/>
                  </a:cubicBezTo>
                  <a:cubicBezTo>
                    <a:pt x="45033" y="71001"/>
                    <a:pt x="45033" y="71329"/>
                    <a:pt x="45033" y="71658"/>
                  </a:cubicBezTo>
                  <a:cubicBezTo>
                    <a:pt x="45197" y="72973"/>
                    <a:pt x="46841" y="74781"/>
                    <a:pt x="48649" y="75438"/>
                  </a:cubicBezTo>
                  <a:cubicBezTo>
                    <a:pt x="49799" y="75767"/>
                    <a:pt x="50949" y="75767"/>
                    <a:pt x="51936" y="76096"/>
                  </a:cubicBezTo>
                  <a:cubicBezTo>
                    <a:pt x="53908" y="75767"/>
                    <a:pt x="56866" y="76260"/>
                    <a:pt x="58181" y="75274"/>
                  </a:cubicBezTo>
                  <a:cubicBezTo>
                    <a:pt x="57852" y="75110"/>
                    <a:pt x="57688" y="75274"/>
                    <a:pt x="57195" y="75110"/>
                  </a:cubicBezTo>
                  <a:cubicBezTo>
                    <a:pt x="56866" y="74452"/>
                    <a:pt x="56866" y="73630"/>
                    <a:pt x="56702" y="72809"/>
                  </a:cubicBezTo>
                  <a:cubicBezTo>
                    <a:pt x="57031" y="72809"/>
                    <a:pt x="57359" y="72809"/>
                    <a:pt x="57688" y="72809"/>
                  </a:cubicBezTo>
                  <a:cubicBezTo>
                    <a:pt x="57688" y="73466"/>
                    <a:pt x="57524" y="74616"/>
                    <a:pt x="58510" y="74616"/>
                  </a:cubicBezTo>
                  <a:cubicBezTo>
                    <a:pt x="58510" y="74123"/>
                    <a:pt x="58181" y="73302"/>
                    <a:pt x="58181" y="72644"/>
                  </a:cubicBezTo>
                  <a:cubicBezTo>
                    <a:pt x="58510" y="72644"/>
                    <a:pt x="58674" y="72316"/>
                    <a:pt x="59167" y="72480"/>
                  </a:cubicBezTo>
                  <a:cubicBezTo>
                    <a:pt x="59331" y="73137"/>
                    <a:pt x="59167" y="74616"/>
                    <a:pt x="60318" y="74288"/>
                  </a:cubicBezTo>
                  <a:cubicBezTo>
                    <a:pt x="59989" y="73630"/>
                    <a:pt x="59825" y="72973"/>
                    <a:pt x="59660" y="72316"/>
                  </a:cubicBezTo>
                  <a:cubicBezTo>
                    <a:pt x="60153" y="71987"/>
                    <a:pt x="60646" y="71822"/>
                    <a:pt x="61139" y="71822"/>
                  </a:cubicBezTo>
                  <a:cubicBezTo>
                    <a:pt x="61139" y="72316"/>
                    <a:pt x="61304" y="72973"/>
                    <a:pt x="61304" y="73466"/>
                  </a:cubicBezTo>
                  <a:cubicBezTo>
                    <a:pt x="61304" y="73795"/>
                    <a:pt x="60482" y="73630"/>
                    <a:pt x="60482" y="74288"/>
                  </a:cubicBezTo>
                  <a:cubicBezTo>
                    <a:pt x="61632" y="74452"/>
                    <a:pt x="62125" y="73795"/>
                    <a:pt x="62947" y="73466"/>
                  </a:cubicBezTo>
                  <a:cubicBezTo>
                    <a:pt x="63276" y="73302"/>
                    <a:pt x="63769" y="73302"/>
                    <a:pt x="64262" y="73137"/>
                  </a:cubicBezTo>
                  <a:cubicBezTo>
                    <a:pt x="66234" y="72316"/>
                    <a:pt x="67385" y="71329"/>
                    <a:pt x="68864" y="69850"/>
                  </a:cubicBezTo>
                  <a:cubicBezTo>
                    <a:pt x="70836" y="67878"/>
                    <a:pt x="72480" y="65577"/>
                    <a:pt x="73959" y="62947"/>
                  </a:cubicBezTo>
                  <a:cubicBezTo>
                    <a:pt x="74288" y="62454"/>
                    <a:pt x="74616" y="61633"/>
                    <a:pt x="75109" y="61468"/>
                  </a:cubicBezTo>
                  <a:cubicBezTo>
                    <a:pt x="75602" y="62126"/>
                    <a:pt x="74945" y="63934"/>
                    <a:pt x="74288" y="64755"/>
                  </a:cubicBezTo>
                  <a:cubicBezTo>
                    <a:pt x="73959" y="65413"/>
                    <a:pt x="73301" y="65741"/>
                    <a:pt x="72973" y="66399"/>
                  </a:cubicBezTo>
                  <a:cubicBezTo>
                    <a:pt x="73794" y="67714"/>
                    <a:pt x="75274" y="66070"/>
                    <a:pt x="75931" y="65577"/>
                  </a:cubicBezTo>
                  <a:cubicBezTo>
                    <a:pt x="78396" y="63605"/>
                    <a:pt x="80533" y="61304"/>
                    <a:pt x="81519" y="57852"/>
                  </a:cubicBezTo>
                  <a:cubicBezTo>
                    <a:pt x="82505" y="54730"/>
                    <a:pt x="82341" y="52922"/>
                    <a:pt x="82012" y="50457"/>
                  </a:cubicBezTo>
                  <a:cubicBezTo>
                    <a:pt x="81848" y="47663"/>
                    <a:pt x="81848" y="45197"/>
                    <a:pt x="80862" y="42896"/>
                  </a:cubicBezTo>
                  <a:cubicBezTo>
                    <a:pt x="80369" y="41746"/>
                    <a:pt x="79547" y="40760"/>
                    <a:pt x="78561" y="39774"/>
                  </a:cubicBezTo>
                  <a:cubicBezTo>
                    <a:pt x="77575" y="38623"/>
                    <a:pt x="76588" y="37473"/>
                    <a:pt x="75767" y="36815"/>
                  </a:cubicBezTo>
                  <a:cubicBezTo>
                    <a:pt x="73794" y="35500"/>
                    <a:pt x="70836" y="34843"/>
                    <a:pt x="68042" y="34021"/>
                  </a:cubicBezTo>
                  <a:cubicBezTo>
                    <a:pt x="67549" y="33857"/>
                    <a:pt x="67056" y="33693"/>
                    <a:pt x="66563" y="33528"/>
                  </a:cubicBezTo>
                  <a:cubicBezTo>
                    <a:pt x="63769" y="33035"/>
                    <a:pt x="61304" y="35007"/>
                    <a:pt x="59825" y="36651"/>
                  </a:cubicBezTo>
                  <a:cubicBezTo>
                    <a:pt x="59003" y="37473"/>
                    <a:pt x="58345" y="38623"/>
                    <a:pt x="57195" y="39445"/>
                  </a:cubicBezTo>
                  <a:cubicBezTo>
                    <a:pt x="57524" y="38294"/>
                    <a:pt x="56537" y="37801"/>
                    <a:pt x="55551" y="37966"/>
                  </a:cubicBezTo>
                  <a:cubicBezTo>
                    <a:pt x="55387" y="38130"/>
                    <a:pt x="55058" y="38623"/>
                    <a:pt x="55058" y="38952"/>
                  </a:cubicBezTo>
                  <a:cubicBezTo>
                    <a:pt x="52757" y="40431"/>
                    <a:pt x="49635" y="40431"/>
                    <a:pt x="46348" y="40267"/>
                  </a:cubicBezTo>
                  <a:cubicBezTo>
                    <a:pt x="47334" y="38623"/>
                    <a:pt x="45197" y="38623"/>
                    <a:pt x="44047" y="38294"/>
                  </a:cubicBezTo>
                  <a:cubicBezTo>
                    <a:pt x="41581" y="37637"/>
                    <a:pt x="39609" y="35172"/>
                    <a:pt x="38459" y="33857"/>
                  </a:cubicBezTo>
                  <a:cubicBezTo>
                    <a:pt x="40431" y="34186"/>
                    <a:pt x="41910" y="33693"/>
                    <a:pt x="43389" y="32871"/>
                  </a:cubicBezTo>
                  <a:cubicBezTo>
                    <a:pt x="44375" y="32542"/>
                    <a:pt x="46183" y="31556"/>
                    <a:pt x="46183" y="30734"/>
                  </a:cubicBezTo>
                  <a:cubicBezTo>
                    <a:pt x="46348" y="30077"/>
                    <a:pt x="45362" y="29584"/>
                    <a:pt x="45033" y="28926"/>
                  </a:cubicBezTo>
                  <a:cubicBezTo>
                    <a:pt x="46019" y="29091"/>
                    <a:pt x="47005" y="28433"/>
                    <a:pt x="48320" y="28433"/>
                  </a:cubicBezTo>
                  <a:cubicBezTo>
                    <a:pt x="49470" y="28433"/>
                    <a:pt x="50456" y="28762"/>
                    <a:pt x="51443" y="28598"/>
                  </a:cubicBezTo>
                  <a:cubicBezTo>
                    <a:pt x="52757" y="28433"/>
                    <a:pt x="53908" y="28269"/>
                    <a:pt x="54565" y="27118"/>
                  </a:cubicBezTo>
                  <a:cubicBezTo>
                    <a:pt x="54401" y="27776"/>
                    <a:pt x="54565" y="28433"/>
                    <a:pt x="54565" y="29091"/>
                  </a:cubicBezTo>
                  <a:cubicBezTo>
                    <a:pt x="54730" y="29748"/>
                    <a:pt x="54565" y="30570"/>
                    <a:pt x="55223" y="31063"/>
                  </a:cubicBezTo>
                  <a:cubicBezTo>
                    <a:pt x="55223" y="29584"/>
                    <a:pt x="55223" y="27612"/>
                    <a:pt x="54894" y="26297"/>
                  </a:cubicBezTo>
                  <a:cubicBezTo>
                    <a:pt x="54730" y="25968"/>
                    <a:pt x="54565" y="26132"/>
                    <a:pt x="54401" y="26132"/>
                  </a:cubicBezTo>
                  <a:cubicBezTo>
                    <a:pt x="54401" y="25639"/>
                    <a:pt x="54072" y="25311"/>
                    <a:pt x="53908" y="25146"/>
                  </a:cubicBezTo>
                  <a:cubicBezTo>
                    <a:pt x="53908" y="24489"/>
                    <a:pt x="53086" y="23831"/>
                    <a:pt x="53250" y="23667"/>
                  </a:cubicBezTo>
                  <a:cubicBezTo>
                    <a:pt x="55551" y="24160"/>
                    <a:pt x="58510" y="24818"/>
                    <a:pt x="60482" y="25639"/>
                  </a:cubicBezTo>
                  <a:cubicBezTo>
                    <a:pt x="60646" y="25804"/>
                    <a:pt x="60153" y="25804"/>
                    <a:pt x="60153" y="26132"/>
                  </a:cubicBezTo>
                  <a:cubicBezTo>
                    <a:pt x="60482" y="26625"/>
                    <a:pt x="60482" y="27612"/>
                    <a:pt x="60482" y="28598"/>
                  </a:cubicBezTo>
                  <a:cubicBezTo>
                    <a:pt x="60646" y="29255"/>
                    <a:pt x="61139" y="30570"/>
                    <a:pt x="59989" y="30570"/>
                  </a:cubicBezTo>
                  <a:cubicBezTo>
                    <a:pt x="60153" y="29748"/>
                    <a:pt x="60153" y="28762"/>
                    <a:pt x="59989" y="27776"/>
                  </a:cubicBezTo>
                  <a:cubicBezTo>
                    <a:pt x="59989" y="26954"/>
                    <a:pt x="60153" y="25804"/>
                    <a:pt x="59003" y="25804"/>
                  </a:cubicBezTo>
                  <a:cubicBezTo>
                    <a:pt x="59167" y="27283"/>
                    <a:pt x="59496" y="29091"/>
                    <a:pt x="59660" y="30899"/>
                  </a:cubicBezTo>
                  <a:cubicBezTo>
                    <a:pt x="55716" y="32049"/>
                    <a:pt x="52757" y="35172"/>
                    <a:pt x="48484" y="35500"/>
                  </a:cubicBezTo>
                  <a:cubicBezTo>
                    <a:pt x="47334" y="35665"/>
                    <a:pt x="46183" y="35336"/>
                    <a:pt x="45197" y="35336"/>
                  </a:cubicBezTo>
                  <a:cubicBezTo>
                    <a:pt x="45033" y="35336"/>
                    <a:pt x="44540" y="35172"/>
                    <a:pt x="44211" y="35500"/>
                  </a:cubicBezTo>
                  <a:cubicBezTo>
                    <a:pt x="46676" y="36815"/>
                    <a:pt x="49635" y="36487"/>
                    <a:pt x="51607" y="35829"/>
                  </a:cubicBezTo>
                  <a:cubicBezTo>
                    <a:pt x="54894" y="34843"/>
                    <a:pt x="57359" y="33364"/>
                    <a:pt x="60318" y="32213"/>
                  </a:cubicBezTo>
                  <a:cubicBezTo>
                    <a:pt x="60975" y="31885"/>
                    <a:pt x="61632" y="31556"/>
                    <a:pt x="62125" y="31556"/>
                  </a:cubicBezTo>
                  <a:cubicBezTo>
                    <a:pt x="63112" y="31227"/>
                    <a:pt x="64426" y="31392"/>
                    <a:pt x="65577" y="31556"/>
                  </a:cubicBezTo>
                  <a:cubicBezTo>
                    <a:pt x="66727" y="31885"/>
                    <a:pt x="68042" y="32213"/>
                    <a:pt x="68700" y="31392"/>
                  </a:cubicBezTo>
                  <a:cubicBezTo>
                    <a:pt x="67878" y="30570"/>
                    <a:pt x="65412" y="29912"/>
                    <a:pt x="63769" y="29748"/>
                  </a:cubicBezTo>
                  <a:cubicBezTo>
                    <a:pt x="63933" y="28762"/>
                    <a:pt x="63605" y="27776"/>
                    <a:pt x="63769" y="26954"/>
                  </a:cubicBezTo>
                  <a:cubicBezTo>
                    <a:pt x="65084" y="27283"/>
                    <a:pt x="63933" y="29419"/>
                    <a:pt x="65084" y="29912"/>
                  </a:cubicBezTo>
                  <a:cubicBezTo>
                    <a:pt x="65412" y="28926"/>
                    <a:pt x="65084" y="28269"/>
                    <a:pt x="65084" y="27447"/>
                  </a:cubicBezTo>
                  <a:cubicBezTo>
                    <a:pt x="65577" y="27612"/>
                    <a:pt x="66070" y="27940"/>
                    <a:pt x="66399" y="27940"/>
                  </a:cubicBezTo>
                  <a:cubicBezTo>
                    <a:pt x="65906" y="27612"/>
                    <a:pt x="65412" y="27118"/>
                    <a:pt x="65412" y="26790"/>
                  </a:cubicBezTo>
                  <a:close/>
                  <a:moveTo>
                    <a:pt x="22352" y="73137"/>
                  </a:moveTo>
                  <a:cubicBezTo>
                    <a:pt x="19887" y="77246"/>
                    <a:pt x="17257" y="81355"/>
                    <a:pt x="13970" y="84313"/>
                  </a:cubicBezTo>
                  <a:cubicBezTo>
                    <a:pt x="10683" y="86943"/>
                    <a:pt x="7232" y="89901"/>
                    <a:pt x="5260" y="94174"/>
                  </a:cubicBezTo>
                  <a:cubicBezTo>
                    <a:pt x="5260" y="94174"/>
                    <a:pt x="5424" y="94339"/>
                    <a:pt x="5424" y="94339"/>
                  </a:cubicBezTo>
                  <a:cubicBezTo>
                    <a:pt x="5424" y="94339"/>
                    <a:pt x="5424" y="94339"/>
                    <a:pt x="5588" y="94339"/>
                  </a:cubicBezTo>
                  <a:cubicBezTo>
                    <a:pt x="6246" y="93517"/>
                    <a:pt x="6739" y="92695"/>
                    <a:pt x="7232" y="91874"/>
                  </a:cubicBezTo>
                  <a:cubicBezTo>
                    <a:pt x="8875" y="89573"/>
                    <a:pt x="11012" y="87600"/>
                    <a:pt x="13148" y="85957"/>
                  </a:cubicBezTo>
                  <a:cubicBezTo>
                    <a:pt x="15942" y="83656"/>
                    <a:pt x="18901" y="81026"/>
                    <a:pt x="20709" y="77575"/>
                  </a:cubicBezTo>
                  <a:cubicBezTo>
                    <a:pt x="21366" y="76260"/>
                    <a:pt x="22188" y="74616"/>
                    <a:pt x="22517" y="73137"/>
                  </a:cubicBezTo>
                  <a:close/>
                  <a:moveTo>
                    <a:pt x="8547" y="92860"/>
                  </a:moveTo>
                  <a:cubicBezTo>
                    <a:pt x="8547" y="93024"/>
                    <a:pt x="8547" y="92860"/>
                    <a:pt x="8711" y="92860"/>
                  </a:cubicBezTo>
                  <a:cubicBezTo>
                    <a:pt x="10519" y="90723"/>
                    <a:pt x="12491" y="88586"/>
                    <a:pt x="14628" y="86779"/>
                  </a:cubicBezTo>
                  <a:cubicBezTo>
                    <a:pt x="16764" y="85135"/>
                    <a:pt x="18901" y="83163"/>
                    <a:pt x="19887" y="80204"/>
                  </a:cubicBezTo>
                  <a:cubicBezTo>
                    <a:pt x="18736" y="81026"/>
                    <a:pt x="17915" y="82177"/>
                    <a:pt x="17093" y="83163"/>
                  </a:cubicBezTo>
                  <a:cubicBezTo>
                    <a:pt x="14299" y="86450"/>
                    <a:pt x="10848" y="88915"/>
                    <a:pt x="8547" y="92695"/>
                  </a:cubicBezTo>
                  <a:cubicBezTo>
                    <a:pt x="8547" y="92695"/>
                    <a:pt x="8547" y="92860"/>
                    <a:pt x="8382" y="92860"/>
                  </a:cubicBezTo>
                  <a:close/>
                  <a:moveTo>
                    <a:pt x="41417" y="96311"/>
                  </a:moveTo>
                  <a:cubicBezTo>
                    <a:pt x="41417" y="96311"/>
                    <a:pt x="41581" y="96311"/>
                    <a:pt x="41581" y="96311"/>
                  </a:cubicBezTo>
                  <a:cubicBezTo>
                    <a:pt x="44375" y="96475"/>
                    <a:pt x="47005" y="95654"/>
                    <a:pt x="49306" y="94996"/>
                  </a:cubicBezTo>
                  <a:cubicBezTo>
                    <a:pt x="50128" y="94832"/>
                    <a:pt x="50949" y="94832"/>
                    <a:pt x="51443" y="94174"/>
                  </a:cubicBezTo>
                  <a:cubicBezTo>
                    <a:pt x="49635" y="94010"/>
                    <a:pt x="47991" y="94668"/>
                    <a:pt x="46348" y="94832"/>
                  </a:cubicBezTo>
                  <a:cubicBezTo>
                    <a:pt x="44704" y="95161"/>
                    <a:pt x="43225" y="95489"/>
                    <a:pt x="41581" y="95982"/>
                  </a:cubicBezTo>
                  <a:cubicBezTo>
                    <a:pt x="41417" y="95982"/>
                    <a:pt x="41417" y="96147"/>
                    <a:pt x="41417" y="96147"/>
                  </a:cubicBezTo>
                  <a:close/>
                  <a:moveTo>
                    <a:pt x="14956" y="89244"/>
                  </a:moveTo>
                  <a:cubicBezTo>
                    <a:pt x="14956" y="89244"/>
                    <a:pt x="15121" y="89244"/>
                    <a:pt x="15121" y="89408"/>
                  </a:cubicBezTo>
                  <a:cubicBezTo>
                    <a:pt x="17257" y="86286"/>
                    <a:pt x="19887" y="83820"/>
                    <a:pt x="22517" y="81355"/>
                  </a:cubicBezTo>
                  <a:cubicBezTo>
                    <a:pt x="23338" y="80533"/>
                    <a:pt x="24324" y="79876"/>
                    <a:pt x="24982" y="79054"/>
                  </a:cubicBezTo>
                  <a:cubicBezTo>
                    <a:pt x="27447" y="76260"/>
                    <a:pt x="28598" y="71329"/>
                    <a:pt x="28926" y="67056"/>
                  </a:cubicBezTo>
                  <a:cubicBezTo>
                    <a:pt x="27611" y="69357"/>
                    <a:pt x="27283" y="71987"/>
                    <a:pt x="26461" y="74288"/>
                  </a:cubicBezTo>
                  <a:cubicBezTo>
                    <a:pt x="25639" y="76589"/>
                    <a:pt x="24324" y="78232"/>
                    <a:pt x="22845" y="79547"/>
                  </a:cubicBezTo>
                  <a:cubicBezTo>
                    <a:pt x="21366" y="81026"/>
                    <a:pt x="19887" y="82341"/>
                    <a:pt x="18572" y="83985"/>
                  </a:cubicBezTo>
                  <a:cubicBezTo>
                    <a:pt x="17257" y="85464"/>
                    <a:pt x="15778" y="86943"/>
                    <a:pt x="14956" y="89080"/>
                  </a:cubicBezTo>
                  <a:cubicBezTo>
                    <a:pt x="14956" y="89080"/>
                    <a:pt x="14956" y="89244"/>
                    <a:pt x="14956" y="89244"/>
                  </a:cubicBezTo>
                  <a:close/>
                  <a:moveTo>
                    <a:pt x="45526" y="93846"/>
                  </a:moveTo>
                  <a:cubicBezTo>
                    <a:pt x="44211" y="93846"/>
                    <a:pt x="43061" y="94174"/>
                    <a:pt x="41746" y="94339"/>
                  </a:cubicBezTo>
                  <a:cubicBezTo>
                    <a:pt x="40595" y="94339"/>
                    <a:pt x="39280" y="94339"/>
                    <a:pt x="37966" y="94503"/>
                  </a:cubicBezTo>
                  <a:cubicBezTo>
                    <a:pt x="37966" y="94503"/>
                    <a:pt x="37966" y="94668"/>
                    <a:pt x="37966" y="94668"/>
                  </a:cubicBezTo>
                  <a:cubicBezTo>
                    <a:pt x="37966" y="94668"/>
                    <a:pt x="37966" y="94668"/>
                    <a:pt x="38130" y="94668"/>
                  </a:cubicBezTo>
                  <a:cubicBezTo>
                    <a:pt x="40267" y="95161"/>
                    <a:pt x="42239" y="94832"/>
                    <a:pt x="44047" y="94503"/>
                  </a:cubicBezTo>
                  <a:cubicBezTo>
                    <a:pt x="44540" y="94339"/>
                    <a:pt x="45362" y="94339"/>
                    <a:pt x="45526" y="93681"/>
                  </a:cubicBezTo>
                  <a:close/>
                  <a:moveTo>
                    <a:pt x="42239" y="93188"/>
                  </a:moveTo>
                  <a:cubicBezTo>
                    <a:pt x="41581" y="92860"/>
                    <a:pt x="40595" y="93188"/>
                    <a:pt x="39774" y="93188"/>
                  </a:cubicBezTo>
                  <a:cubicBezTo>
                    <a:pt x="38952" y="93188"/>
                    <a:pt x="37966" y="93024"/>
                    <a:pt x="37637" y="93681"/>
                  </a:cubicBezTo>
                  <a:cubicBezTo>
                    <a:pt x="37637" y="93681"/>
                    <a:pt x="37637" y="93681"/>
                    <a:pt x="37801" y="93681"/>
                  </a:cubicBezTo>
                  <a:cubicBezTo>
                    <a:pt x="38952" y="94010"/>
                    <a:pt x="41417" y="94010"/>
                    <a:pt x="42239" y="93188"/>
                  </a:cubicBezTo>
                  <a:close/>
                  <a:moveTo>
                    <a:pt x="39938" y="91380"/>
                  </a:moveTo>
                  <a:cubicBezTo>
                    <a:pt x="39280" y="90887"/>
                    <a:pt x="38459" y="91380"/>
                    <a:pt x="38130" y="91709"/>
                  </a:cubicBezTo>
                  <a:cubicBezTo>
                    <a:pt x="38294" y="92531"/>
                    <a:pt x="39774" y="92367"/>
                    <a:pt x="39938" y="91380"/>
                  </a:cubicBezTo>
                  <a:close/>
                  <a:moveTo>
                    <a:pt x="38952" y="89901"/>
                  </a:moveTo>
                  <a:cubicBezTo>
                    <a:pt x="39280" y="89080"/>
                    <a:pt x="37801" y="89080"/>
                    <a:pt x="37801" y="89737"/>
                  </a:cubicBezTo>
                  <a:cubicBezTo>
                    <a:pt x="37801" y="90230"/>
                    <a:pt x="38787" y="90230"/>
                    <a:pt x="38952" y="89901"/>
                  </a:cubicBezTo>
                  <a:close/>
                  <a:moveTo>
                    <a:pt x="47169" y="90394"/>
                  </a:moveTo>
                  <a:cubicBezTo>
                    <a:pt x="45362" y="89408"/>
                    <a:pt x="43061" y="90066"/>
                    <a:pt x="41088" y="89244"/>
                  </a:cubicBezTo>
                  <a:cubicBezTo>
                    <a:pt x="43061" y="86286"/>
                    <a:pt x="47498" y="86614"/>
                    <a:pt x="51114" y="86121"/>
                  </a:cubicBezTo>
                  <a:cubicBezTo>
                    <a:pt x="53415" y="85792"/>
                    <a:pt x="55716" y="85464"/>
                    <a:pt x="57852" y="84971"/>
                  </a:cubicBezTo>
                  <a:cubicBezTo>
                    <a:pt x="55880" y="84642"/>
                    <a:pt x="53415" y="84971"/>
                    <a:pt x="50949" y="85135"/>
                  </a:cubicBezTo>
                  <a:cubicBezTo>
                    <a:pt x="47334" y="85464"/>
                    <a:pt x="42896" y="84971"/>
                    <a:pt x="40595" y="87272"/>
                  </a:cubicBezTo>
                  <a:cubicBezTo>
                    <a:pt x="40267" y="87436"/>
                    <a:pt x="39609" y="88258"/>
                    <a:pt x="39609" y="88915"/>
                  </a:cubicBezTo>
                  <a:cubicBezTo>
                    <a:pt x="39445" y="90559"/>
                    <a:pt x="42732" y="90723"/>
                    <a:pt x="44375" y="90723"/>
                  </a:cubicBezTo>
                  <a:cubicBezTo>
                    <a:pt x="44868" y="90723"/>
                    <a:pt x="45362" y="90723"/>
                    <a:pt x="45855" y="90723"/>
                  </a:cubicBezTo>
                  <a:cubicBezTo>
                    <a:pt x="46348" y="90723"/>
                    <a:pt x="47005" y="90887"/>
                    <a:pt x="47169" y="90394"/>
                  </a:cubicBezTo>
                  <a:close/>
                  <a:moveTo>
                    <a:pt x="20873" y="79876"/>
                  </a:moveTo>
                  <a:cubicBezTo>
                    <a:pt x="21037" y="79547"/>
                    <a:pt x="21202" y="79054"/>
                    <a:pt x="21037" y="78890"/>
                  </a:cubicBezTo>
                  <a:cubicBezTo>
                    <a:pt x="19723" y="78397"/>
                    <a:pt x="19723" y="80369"/>
                    <a:pt x="20873" y="79876"/>
                  </a:cubicBezTo>
                  <a:close/>
                  <a:moveTo>
                    <a:pt x="21366" y="78068"/>
                  </a:moveTo>
                  <a:cubicBezTo>
                    <a:pt x="21859" y="78397"/>
                    <a:pt x="22352" y="78068"/>
                    <a:pt x="22517" y="77739"/>
                  </a:cubicBezTo>
                  <a:cubicBezTo>
                    <a:pt x="22845" y="76260"/>
                    <a:pt x="20380" y="76753"/>
                    <a:pt x="21366" y="78068"/>
                  </a:cubicBezTo>
                  <a:close/>
                  <a:moveTo>
                    <a:pt x="30077" y="79383"/>
                  </a:moveTo>
                  <a:cubicBezTo>
                    <a:pt x="31885" y="77739"/>
                    <a:pt x="32871" y="74616"/>
                    <a:pt x="34350" y="72316"/>
                  </a:cubicBezTo>
                  <a:cubicBezTo>
                    <a:pt x="33199" y="72644"/>
                    <a:pt x="32706" y="74123"/>
                    <a:pt x="32049" y="75438"/>
                  </a:cubicBezTo>
                  <a:cubicBezTo>
                    <a:pt x="31720" y="75931"/>
                    <a:pt x="31392" y="76589"/>
                    <a:pt x="31063" y="77246"/>
                  </a:cubicBezTo>
                  <a:cubicBezTo>
                    <a:pt x="30734" y="78068"/>
                    <a:pt x="30241" y="78725"/>
                    <a:pt x="30077" y="79383"/>
                  </a:cubicBezTo>
                  <a:close/>
                  <a:moveTo>
                    <a:pt x="46841" y="80204"/>
                  </a:moveTo>
                  <a:cubicBezTo>
                    <a:pt x="46512" y="80204"/>
                    <a:pt x="46183" y="80204"/>
                    <a:pt x="46019" y="80533"/>
                  </a:cubicBezTo>
                  <a:cubicBezTo>
                    <a:pt x="45690" y="81519"/>
                    <a:pt x="47662" y="81026"/>
                    <a:pt x="46841" y="80204"/>
                  </a:cubicBezTo>
                  <a:close/>
                  <a:moveTo>
                    <a:pt x="33199" y="76753"/>
                  </a:moveTo>
                  <a:cubicBezTo>
                    <a:pt x="33199" y="76917"/>
                    <a:pt x="33364" y="76753"/>
                    <a:pt x="33364" y="76753"/>
                  </a:cubicBezTo>
                  <a:cubicBezTo>
                    <a:pt x="34186" y="74781"/>
                    <a:pt x="35665" y="74123"/>
                    <a:pt x="36651" y="72316"/>
                  </a:cubicBezTo>
                  <a:cubicBezTo>
                    <a:pt x="35007" y="73137"/>
                    <a:pt x="33364" y="74616"/>
                    <a:pt x="33199" y="76753"/>
                  </a:cubicBezTo>
                  <a:close/>
                  <a:moveTo>
                    <a:pt x="82176" y="61468"/>
                  </a:moveTo>
                  <a:cubicBezTo>
                    <a:pt x="80204" y="63605"/>
                    <a:pt x="79218" y="66563"/>
                    <a:pt x="77246" y="68700"/>
                  </a:cubicBezTo>
                  <a:cubicBezTo>
                    <a:pt x="75602" y="70343"/>
                    <a:pt x="73301" y="71494"/>
                    <a:pt x="71165" y="72973"/>
                  </a:cubicBezTo>
                  <a:cubicBezTo>
                    <a:pt x="69193" y="74452"/>
                    <a:pt x="67056" y="75767"/>
                    <a:pt x="64755" y="76424"/>
                  </a:cubicBezTo>
                  <a:cubicBezTo>
                    <a:pt x="63440" y="76753"/>
                    <a:pt x="62290" y="77082"/>
                    <a:pt x="61139" y="77575"/>
                  </a:cubicBezTo>
                  <a:cubicBezTo>
                    <a:pt x="57524" y="79054"/>
                    <a:pt x="53579" y="79218"/>
                    <a:pt x="49635" y="80040"/>
                  </a:cubicBezTo>
                  <a:cubicBezTo>
                    <a:pt x="49635" y="80204"/>
                    <a:pt x="49635" y="80204"/>
                    <a:pt x="49470" y="80369"/>
                  </a:cubicBezTo>
                  <a:cubicBezTo>
                    <a:pt x="49635" y="80369"/>
                    <a:pt x="49635" y="80369"/>
                    <a:pt x="49635" y="80369"/>
                  </a:cubicBezTo>
                  <a:cubicBezTo>
                    <a:pt x="55387" y="80862"/>
                    <a:pt x="60318" y="79054"/>
                    <a:pt x="64755" y="77904"/>
                  </a:cubicBezTo>
                  <a:cubicBezTo>
                    <a:pt x="68042" y="76917"/>
                    <a:pt x="70343" y="75274"/>
                    <a:pt x="73137" y="73302"/>
                  </a:cubicBezTo>
                  <a:cubicBezTo>
                    <a:pt x="74452" y="72480"/>
                    <a:pt x="75931" y="71658"/>
                    <a:pt x="77081" y="70672"/>
                  </a:cubicBezTo>
                  <a:cubicBezTo>
                    <a:pt x="79382" y="68700"/>
                    <a:pt x="81519" y="65413"/>
                    <a:pt x="82176" y="61468"/>
                  </a:cubicBezTo>
                  <a:close/>
                  <a:moveTo>
                    <a:pt x="58510" y="81355"/>
                  </a:moveTo>
                  <a:cubicBezTo>
                    <a:pt x="58345" y="81355"/>
                    <a:pt x="58017" y="81191"/>
                    <a:pt x="57852" y="81191"/>
                  </a:cubicBezTo>
                  <a:cubicBezTo>
                    <a:pt x="57031" y="82012"/>
                    <a:pt x="58838" y="82505"/>
                    <a:pt x="58510" y="81355"/>
                  </a:cubicBezTo>
                  <a:close/>
                  <a:moveTo>
                    <a:pt x="60482" y="82012"/>
                  </a:moveTo>
                  <a:cubicBezTo>
                    <a:pt x="60646" y="81848"/>
                    <a:pt x="60975" y="81519"/>
                    <a:pt x="60975" y="81191"/>
                  </a:cubicBezTo>
                  <a:cubicBezTo>
                    <a:pt x="60318" y="80698"/>
                    <a:pt x="59167" y="82012"/>
                    <a:pt x="60482" y="82012"/>
                  </a:cubicBezTo>
                  <a:close/>
                  <a:moveTo>
                    <a:pt x="82834" y="59989"/>
                  </a:moveTo>
                  <a:cubicBezTo>
                    <a:pt x="82834" y="59989"/>
                    <a:pt x="82834" y="59825"/>
                    <a:pt x="82998" y="59825"/>
                  </a:cubicBezTo>
                  <a:cubicBezTo>
                    <a:pt x="83656" y="58017"/>
                    <a:pt x="84477" y="55716"/>
                    <a:pt x="84806" y="53579"/>
                  </a:cubicBezTo>
                  <a:cubicBezTo>
                    <a:pt x="85135" y="51936"/>
                    <a:pt x="84970" y="50292"/>
                    <a:pt x="84806" y="48813"/>
                  </a:cubicBezTo>
                  <a:cubicBezTo>
                    <a:pt x="84642" y="46676"/>
                    <a:pt x="84313" y="44704"/>
                    <a:pt x="82505" y="43718"/>
                  </a:cubicBezTo>
                  <a:cubicBezTo>
                    <a:pt x="83491" y="47170"/>
                    <a:pt x="84313" y="50621"/>
                    <a:pt x="83491" y="54894"/>
                  </a:cubicBezTo>
                  <a:cubicBezTo>
                    <a:pt x="83327" y="56373"/>
                    <a:pt x="82834" y="58181"/>
                    <a:pt x="82669" y="59660"/>
                  </a:cubicBezTo>
                  <a:cubicBezTo>
                    <a:pt x="82669" y="59825"/>
                    <a:pt x="82834" y="59825"/>
                    <a:pt x="82669" y="59989"/>
                  </a:cubicBezTo>
                  <a:close/>
                  <a:moveTo>
                    <a:pt x="48649" y="38459"/>
                  </a:moveTo>
                  <a:cubicBezTo>
                    <a:pt x="51278" y="39281"/>
                    <a:pt x="53415" y="37966"/>
                    <a:pt x="55387" y="36980"/>
                  </a:cubicBezTo>
                  <a:cubicBezTo>
                    <a:pt x="56866" y="36322"/>
                    <a:pt x="58345" y="35994"/>
                    <a:pt x="59825" y="35172"/>
                  </a:cubicBezTo>
                  <a:cubicBezTo>
                    <a:pt x="60153" y="35007"/>
                    <a:pt x="60811" y="34843"/>
                    <a:pt x="60811" y="34186"/>
                  </a:cubicBezTo>
                  <a:cubicBezTo>
                    <a:pt x="60482" y="33857"/>
                    <a:pt x="60153" y="34350"/>
                    <a:pt x="59825" y="34350"/>
                  </a:cubicBezTo>
                  <a:cubicBezTo>
                    <a:pt x="59660" y="34350"/>
                    <a:pt x="59331" y="34350"/>
                    <a:pt x="59003" y="34350"/>
                  </a:cubicBezTo>
                  <a:cubicBezTo>
                    <a:pt x="57359" y="34679"/>
                    <a:pt x="55387" y="35665"/>
                    <a:pt x="53908" y="36487"/>
                  </a:cubicBezTo>
                  <a:cubicBezTo>
                    <a:pt x="52264" y="37308"/>
                    <a:pt x="50785" y="38294"/>
                    <a:pt x="48813" y="38459"/>
                  </a:cubicBezTo>
                  <a:cubicBezTo>
                    <a:pt x="48649" y="38294"/>
                    <a:pt x="48649" y="38459"/>
                    <a:pt x="48649" y="38459"/>
                  </a:cubicBezTo>
                  <a:close/>
                  <a:moveTo>
                    <a:pt x="54565" y="31556"/>
                  </a:moveTo>
                  <a:cubicBezTo>
                    <a:pt x="54072" y="31556"/>
                    <a:pt x="53415" y="31885"/>
                    <a:pt x="52757" y="32049"/>
                  </a:cubicBezTo>
                  <a:cubicBezTo>
                    <a:pt x="51771" y="32542"/>
                    <a:pt x="50621" y="33035"/>
                    <a:pt x="49306" y="33528"/>
                  </a:cubicBezTo>
                  <a:cubicBezTo>
                    <a:pt x="48813" y="33693"/>
                    <a:pt x="47991" y="34021"/>
                    <a:pt x="47498" y="34021"/>
                  </a:cubicBezTo>
                  <a:cubicBezTo>
                    <a:pt x="46841" y="34021"/>
                    <a:pt x="46019" y="33528"/>
                    <a:pt x="45197" y="34021"/>
                  </a:cubicBezTo>
                  <a:cubicBezTo>
                    <a:pt x="45197" y="34514"/>
                    <a:pt x="46841" y="35007"/>
                    <a:pt x="47498" y="34843"/>
                  </a:cubicBezTo>
                  <a:cubicBezTo>
                    <a:pt x="48649" y="34843"/>
                    <a:pt x="49963" y="34186"/>
                    <a:pt x="51443" y="33857"/>
                  </a:cubicBezTo>
                  <a:cubicBezTo>
                    <a:pt x="52757" y="33364"/>
                    <a:pt x="54401" y="32706"/>
                    <a:pt x="54565" y="31720"/>
                  </a:cubicBezTo>
                  <a:close/>
                  <a:moveTo>
                    <a:pt x="82176" y="41088"/>
                  </a:moveTo>
                  <a:cubicBezTo>
                    <a:pt x="82505" y="39609"/>
                    <a:pt x="80204" y="40431"/>
                    <a:pt x="81190" y="41417"/>
                  </a:cubicBezTo>
                  <a:cubicBezTo>
                    <a:pt x="81683" y="41910"/>
                    <a:pt x="81683" y="40924"/>
                    <a:pt x="82176" y="41088"/>
                  </a:cubicBezTo>
                  <a:close/>
                  <a:moveTo>
                    <a:pt x="81026" y="39774"/>
                  </a:moveTo>
                  <a:cubicBezTo>
                    <a:pt x="81355" y="39116"/>
                    <a:pt x="81519" y="38294"/>
                    <a:pt x="80697" y="38130"/>
                  </a:cubicBezTo>
                  <a:cubicBezTo>
                    <a:pt x="79382" y="37801"/>
                    <a:pt x="79547" y="40760"/>
                    <a:pt x="81026" y="39774"/>
                  </a:cubicBezTo>
                  <a:close/>
                  <a:moveTo>
                    <a:pt x="51443" y="30241"/>
                  </a:moveTo>
                  <a:cubicBezTo>
                    <a:pt x="50949" y="30406"/>
                    <a:pt x="49799" y="30570"/>
                    <a:pt x="48813" y="30899"/>
                  </a:cubicBezTo>
                  <a:cubicBezTo>
                    <a:pt x="48484" y="30899"/>
                    <a:pt x="46019" y="31392"/>
                    <a:pt x="47334" y="32049"/>
                  </a:cubicBezTo>
                  <a:cubicBezTo>
                    <a:pt x="47991" y="32213"/>
                    <a:pt x="49799" y="31720"/>
                    <a:pt x="50456" y="31392"/>
                  </a:cubicBezTo>
                  <a:cubicBezTo>
                    <a:pt x="50949" y="31227"/>
                    <a:pt x="51443" y="30734"/>
                    <a:pt x="51443" y="30241"/>
                  </a:cubicBezTo>
                  <a:close/>
                  <a:moveTo>
                    <a:pt x="56866" y="30570"/>
                  </a:moveTo>
                  <a:cubicBezTo>
                    <a:pt x="56702" y="30406"/>
                    <a:pt x="56702" y="30241"/>
                    <a:pt x="56537" y="30241"/>
                  </a:cubicBezTo>
                  <a:cubicBezTo>
                    <a:pt x="55387" y="29748"/>
                    <a:pt x="56373" y="32213"/>
                    <a:pt x="56866" y="30570"/>
                  </a:cubicBezTo>
                  <a:close/>
                  <a:moveTo>
                    <a:pt x="59003" y="29584"/>
                  </a:moveTo>
                  <a:cubicBezTo>
                    <a:pt x="58181" y="28598"/>
                    <a:pt x="59496" y="25804"/>
                    <a:pt x="57688" y="25475"/>
                  </a:cubicBezTo>
                  <a:cubicBezTo>
                    <a:pt x="57852" y="26790"/>
                    <a:pt x="58345" y="28269"/>
                    <a:pt x="58017" y="29748"/>
                  </a:cubicBezTo>
                  <a:cubicBezTo>
                    <a:pt x="58017" y="30077"/>
                    <a:pt x="58345" y="30077"/>
                    <a:pt x="58345" y="30406"/>
                  </a:cubicBezTo>
                  <a:cubicBezTo>
                    <a:pt x="58674" y="30406"/>
                    <a:pt x="58838" y="30077"/>
                    <a:pt x="59003" y="29748"/>
                  </a:cubicBezTo>
                  <a:close/>
                  <a:moveTo>
                    <a:pt x="56373" y="29912"/>
                  </a:moveTo>
                  <a:cubicBezTo>
                    <a:pt x="56373" y="29912"/>
                    <a:pt x="56537" y="29748"/>
                    <a:pt x="56537" y="29748"/>
                  </a:cubicBezTo>
                  <a:cubicBezTo>
                    <a:pt x="56866" y="29091"/>
                    <a:pt x="56866" y="28269"/>
                    <a:pt x="56866" y="27447"/>
                  </a:cubicBezTo>
                  <a:cubicBezTo>
                    <a:pt x="56866" y="26790"/>
                    <a:pt x="56866" y="25804"/>
                    <a:pt x="56209" y="25639"/>
                  </a:cubicBezTo>
                  <a:cubicBezTo>
                    <a:pt x="55716" y="26132"/>
                    <a:pt x="56044" y="26790"/>
                    <a:pt x="56209" y="27447"/>
                  </a:cubicBezTo>
                  <a:cubicBezTo>
                    <a:pt x="56209" y="28269"/>
                    <a:pt x="56044" y="29091"/>
                    <a:pt x="56373" y="29584"/>
                  </a:cubicBezTo>
                  <a:cubicBezTo>
                    <a:pt x="56373" y="29748"/>
                    <a:pt x="56373" y="29748"/>
                    <a:pt x="56373" y="29912"/>
                  </a:cubicBezTo>
                  <a:close/>
                  <a:moveTo>
                    <a:pt x="64098" y="20216"/>
                  </a:moveTo>
                  <a:cubicBezTo>
                    <a:pt x="64919" y="19887"/>
                    <a:pt x="64262" y="18901"/>
                    <a:pt x="64098" y="18408"/>
                  </a:cubicBezTo>
                  <a:cubicBezTo>
                    <a:pt x="63440" y="16764"/>
                    <a:pt x="62454" y="14792"/>
                    <a:pt x="62947" y="12327"/>
                  </a:cubicBezTo>
                  <a:cubicBezTo>
                    <a:pt x="63112" y="10519"/>
                    <a:pt x="63769" y="8875"/>
                    <a:pt x="64098" y="6739"/>
                  </a:cubicBezTo>
                  <a:cubicBezTo>
                    <a:pt x="61961" y="8875"/>
                    <a:pt x="61468" y="14135"/>
                    <a:pt x="62454" y="16436"/>
                  </a:cubicBezTo>
                  <a:cubicBezTo>
                    <a:pt x="62783" y="17750"/>
                    <a:pt x="63605" y="18901"/>
                    <a:pt x="64098" y="20216"/>
                  </a:cubicBezTo>
                  <a:lnTo>
                    <a:pt x="64098" y="2021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43"/>
            <p:cNvSpPr/>
            <p:nvPr/>
          </p:nvSpPr>
          <p:spPr>
            <a:xfrm>
              <a:off x="3224475" y="2629450"/>
              <a:ext cx="61675" cy="197250"/>
            </a:xfrm>
            <a:custGeom>
              <a:rect b="b" l="l" r="r" t="t"/>
              <a:pathLst>
                <a:path extrusionOk="0" h="7890" w="2467">
                  <a:moveTo>
                    <a:pt x="494" y="1480"/>
                  </a:moveTo>
                  <a:cubicBezTo>
                    <a:pt x="823" y="3452"/>
                    <a:pt x="1" y="5917"/>
                    <a:pt x="165" y="7889"/>
                  </a:cubicBezTo>
                  <a:cubicBezTo>
                    <a:pt x="658" y="5424"/>
                    <a:pt x="1480" y="2137"/>
                    <a:pt x="2466" y="0"/>
                  </a:cubicBezTo>
                  <a:cubicBezTo>
                    <a:pt x="1973" y="165"/>
                    <a:pt x="1151" y="987"/>
                    <a:pt x="494" y="16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43"/>
            <p:cNvSpPr/>
            <p:nvPr/>
          </p:nvSpPr>
          <p:spPr>
            <a:xfrm>
              <a:off x="4662575" y="1873425"/>
              <a:ext cx="37000" cy="49325"/>
            </a:xfrm>
            <a:custGeom>
              <a:rect b="b" l="l" r="r" t="t"/>
              <a:pathLst>
                <a:path extrusionOk="0" h="1973" w="1480">
                  <a:moveTo>
                    <a:pt x="0" y="1973"/>
                  </a:moveTo>
                  <a:cubicBezTo>
                    <a:pt x="658" y="1480"/>
                    <a:pt x="986" y="658"/>
                    <a:pt x="1479" y="0"/>
                  </a:cubicBezTo>
                  <a:cubicBezTo>
                    <a:pt x="986" y="329"/>
                    <a:pt x="0" y="1315"/>
                    <a:pt x="0" y="197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43"/>
            <p:cNvSpPr/>
            <p:nvPr/>
          </p:nvSpPr>
          <p:spPr>
            <a:xfrm>
              <a:off x="2768400" y="2300750"/>
              <a:ext cx="2765250" cy="2173575"/>
            </a:xfrm>
            <a:custGeom>
              <a:rect b="b" l="l" r="r" t="t"/>
              <a:pathLst>
                <a:path extrusionOk="0" h="86943" w="110610">
                  <a:moveTo>
                    <a:pt x="101899" y="20216"/>
                  </a:moveTo>
                  <a:cubicBezTo>
                    <a:pt x="101735" y="20873"/>
                    <a:pt x="101242" y="21366"/>
                    <a:pt x="101077" y="22188"/>
                  </a:cubicBezTo>
                  <a:cubicBezTo>
                    <a:pt x="103707" y="22188"/>
                    <a:pt x="106665" y="22845"/>
                    <a:pt x="108802" y="25639"/>
                  </a:cubicBezTo>
                  <a:cubicBezTo>
                    <a:pt x="109459" y="26461"/>
                    <a:pt x="109952" y="26954"/>
                    <a:pt x="110610" y="27611"/>
                  </a:cubicBezTo>
                  <a:cubicBezTo>
                    <a:pt x="110610" y="28926"/>
                    <a:pt x="109459" y="29255"/>
                    <a:pt x="108473" y="29912"/>
                  </a:cubicBezTo>
                  <a:cubicBezTo>
                    <a:pt x="107816" y="30405"/>
                    <a:pt x="107158" y="30734"/>
                    <a:pt x="106665" y="30899"/>
                  </a:cubicBezTo>
                  <a:cubicBezTo>
                    <a:pt x="106008" y="31063"/>
                    <a:pt x="105351" y="31063"/>
                    <a:pt x="104857" y="31227"/>
                  </a:cubicBezTo>
                  <a:cubicBezTo>
                    <a:pt x="105022" y="31885"/>
                    <a:pt x="106008" y="31720"/>
                    <a:pt x="106008" y="32378"/>
                  </a:cubicBezTo>
                  <a:cubicBezTo>
                    <a:pt x="106172" y="33693"/>
                    <a:pt x="104036" y="33693"/>
                    <a:pt x="103378" y="33857"/>
                  </a:cubicBezTo>
                  <a:cubicBezTo>
                    <a:pt x="102228" y="34021"/>
                    <a:pt x="101242" y="33857"/>
                    <a:pt x="100256" y="34021"/>
                  </a:cubicBezTo>
                  <a:cubicBezTo>
                    <a:pt x="98283" y="34186"/>
                    <a:pt x="96640" y="34350"/>
                    <a:pt x="95325" y="34021"/>
                  </a:cubicBezTo>
                  <a:cubicBezTo>
                    <a:pt x="98612" y="38294"/>
                    <a:pt x="100913" y="43554"/>
                    <a:pt x="102063" y="47663"/>
                  </a:cubicBezTo>
                  <a:cubicBezTo>
                    <a:pt x="102228" y="48156"/>
                    <a:pt x="102557" y="48977"/>
                    <a:pt x="102228" y="49306"/>
                  </a:cubicBezTo>
                  <a:cubicBezTo>
                    <a:pt x="101570" y="49799"/>
                    <a:pt x="100749" y="48320"/>
                    <a:pt x="100256" y="48484"/>
                  </a:cubicBezTo>
                  <a:cubicBezTo>
                    <a:pt x="101899" y="52757"/>
                    <a:pt x="100749" y="57852"/>
                    <a:pt x="99763" y="61961"/>
                  </a:cubicBezTo>
                  <a:cubicBezTo>
                    <a:pt x="99598" y="62783"/>
                    <a:pt x="99105" y="63276"/>
                    <a:pt x="98941" y="63933"/>
                  </a:cubicBezTo>
                  <a:cubicBezTo>
                    <a:pt x="98776" y="64591"/>
                    <a:pt x="98941" y="65577"/>
                    <a:pt x="98448" y="66234"/>
                  </a:cubicBezTo>
                  <a:cubicBezTo>
                    <a:pt x="97790" y="67056"/>
                    <a:pt x="94832" y="63276"/>
                    <a:pt x="94668" y="62619"/>
                  </a:cubicBezTo>
                  <a:cubicBezTo>
                    <a:pt x="92860" y="65741"/>
                    <a:pt x="89737" y="68371"/>
                    <a:pt x="86779" y="70836"/>
                  </a:cubicBezTo>
                  <a:cubicBezTo>
                    <a:pt x="86450" y="71001"/>
                    <a:pt x="86286" y="71165"/>
                    <a:pt x="86121" y="71329"/>
                  </a:cubicBezTo>
                  <a:cubicBezTo>
                    <a:pt x="84313" y="72480"/>
                    <a:pt x="82012" y="73630"/>
                    <a:pt x="80369" y="74945"/>
                  </a:cubicBezTo>
                  <a:cubicBezTo>
                    <a:pt x="78725" y="76260"/>
                    <a:pt x="77246" y="77575"/>
                    <a:pt x="75438" y="78890"/>
                  </a:cubicBezTo>
                  <a:cubicBezTo>
                    <a:pt x="73959" y="80040"/>
                    <a:pt x="72151" y="81026"/>
                    <a:pt x="70508" y="82012"/>
                  </a:cubicBezTo>
                  <a:cubicBezTo>
                    <a:pt x="67549" y="83985"/>
                    <a:pt x="63605" y="85792"/>
                    <a:pt x="60647" y="86450"/>
                  </a:cubicBezTo>
                  <a:cubicBezTo>
                    <a:pt x="58510" y="86943"/>
                    <a:pt x="56209" y="86614"/>
                    <a:pt x="54073" y="86121"/>
                  </a:cubicBezTo>
                  <a:cubicBezTo>
                    <a:pt x="53744" y="85792"/>
                    <a:pt x="53580" y="85792"/>
                    <a:pt x="53251" y="85628"/>
                  </a:cubicBezTo>
                  <a:cubicBezTo>
                    <a:pt x="51443" y="85957"/>
                    <a:pt x="48649" y="86450"/>
                    <a:pt x="47170" y="85299"/>
                  </a:cubicBezTo>
                  <a:cubicBezTo>
                    <a:pt x="46677" y="84971"/>
                    <a:pt x="46512" y="84478"/>
                    <a:pt x="46019" y="84149"/>
                  </a:cubicBezTo>
                  <a:cubicBezTo>
                    <a:pt x="46184" y="83820"/>
                    <a:pt x="46677" y="84149"/>
                    <a:pt x="46512" y="83656"/>
                  </a:cubicBezTo>
                  <a:cubicBezTo>
                    <a:pt x="43225" y="84478"/>
                    <a:pt x="39938" y="84313"/>
                    <a:pt x="36651" y="83656"/>
                  </a:cubicBezTo>
                  <a:cubicBezTo>
                    <a:pt x="35172" y="83327"/>
                    <a:pt x="33364" y="82998"/>
                    <a:pt x="31885" y="82341"/>
                  </a:cubicBezTo>
                  <a:cubicBezTo>
                    <a:pt x="30242" y="81848"/>
                    <a:pt x="28434" y="81355"/>
                    <a:pt x="27119" y="80040"/>
                  </a:cubicBezTo>
                  <a:cubicBezTo>
                    <a:pt x="27448" y="79711"/>
                    <a:pt x="27612" y="79218"/>
                    <a:pt x="27941" y="79054"/>
                  </a:cubicBezTo>
                  <a:cubicBezTo>
                    <a:pt x="28269" y="78725"/>
                    <a:pt x="29091" y="78561"/>
                    <a:pt x="29584" y="78397"/>
                  </a:cubicBezTo>
                  <a:cubicBezTo>
                    <a:pt x="30242" y="78232"/>
                    <a:pt x="30735" y="77903"/>
                    <a:pt x="31392" y="77575"/>
                  </a:cubicBezTo>
                  <a:cubicBezTo>
                    <a:pt x="35008" y="75109"/>
                    <a:pt x="38952" y="71658"/>
                    <a:pt x="42568" y="69850"/>
                  </a:cubicBezTo>
                  <a:cubicBezTo>
                    <a:pt x="42075" y="69193"/>
                    <a:pt x="41417" y="69193"/>
                    <a:pt x="40924" y="68700"/>
                  </a:cubicBezTo>
                  <a:cubicBezTo>
                    <a:pt x="40103" y="67878"/>
                    <a:pt x="39445" y="66234"/>
                    <a:pt x="39938" y="65577"/>
                  </a:cubicBezTo>
                  <a:cubicBezTo>
                    <a:pt x="40596" y="64427"/>
                    <a:pt x="42732" y="64755"/>
                    <a:pt x="43883" y="64591"/>
                  </a:cubicBezTo>
                  <a:cubicBezTo>
                    <a:pt x="44705" y="64591"/>
                    <a:pt x="45526" y="64262"/>
                    <a:pt x="46348" y="64262"/>
                  </a:cubicBezTo>
                  <a:cubicBezTo>
                    <a:pt x="46841" y="64262"/>
                    <a:pt x="47499" y="64427"/>
                    <a:pt x="47992" y="64427"/>
                  </a:cubicBezTo>
                  <a:cubicBezTo>
                    <a:pt x="48649" y="64427"/>
                    <a:pt x="49142" y="64262"/>
                    <a:pt x="49635" y="64262"/>
                  </a:cubicBezTo>
                  <a:cubicBezTo>
                    <a:pt x="50293" y="64098"/>
                    <a:pt x="50950" y="64427"/>
                    <a:pt x="51443" y="64262"/>
                  </a:cubicBezTo>
                  <a:cubicBezTo>
                    <a:pt x="51114" y="63605"/>
                    <a:pt x="50786" y="63112"/>
                    <a:pt x="51114" y="62619"/>
                  </a:cubicBezTo>
                  <a:cubicBezTo>
                    <a:pt x="51772" y="61797"/>
                    <a:pt x="52922" y="62619"/>
                    <a:pt x="53415" y="62947"/>
                  </a:cubicBezTo>
                  <a:cubicBezTo>
                    <a:pt x="55880" y="64098"/>
                    <a:pt x="57688" y="64098"/>
                    <a:pt x="60154" y="64755"/>
                  </a:cubicBezTo>
                  <a:cubicBezTo>
                    <a:pt x="61468" y="65248"/>
                    <a:pt x="63112" y="65413"/>
                    <a:pt x="64591" y="65577"/>
                  </a:cubicBezTo>
                  <a:cubicBezTo>
                    <a:pt x="66235" y="65741"/>
                    <a:pt x="67878" y="65741"/>
                    <a:pt x="69357" y="65413"/>
                  </a:cubicBezTo>
                  <a:cubicBezTo>
                    <a:pt x="70343" y="64920"/>
                    <a:pt x="71330" y="64427"/>
                    <a:pt x="72480" y="63933"/>
                  </a:cubicBezTo>
                  <a:cubicBezTo>
                    <a:pt x="73466" y="63440"/>
                    <a:pt x="74452" y="62947"/>
                    <a:pt x="75603" y="62454"/>
                  </a:cubicBezTo>
                  <a:cubicBezTo>
                    <a:pt x="77739" y="61139"/>
                    <a:pt x="80369" y="59496"/>
                    <a:pt x="81848" y="57852"/>
                  </a:cubicBezTo>
                  <a:cubicBezTo>
                    <a:pt x="84149" y="55387"/>
                    <a:pt x="84642" y="52593"/>
                    <a:pt x="84313" y="49799"/>
                  </a:cubicBezTo>
                  <a:cubicBezTo>
                    <a:pt x="84149" y="48320"/>
                    <a:pt x="83656" y="47169"/>
                    <a:pt x="82999" y="45526"/>
                  </a:cubicBezTo>
                  <a:cubicBezTo>
                    <a:pt x="82012" y="43225"/>
                    <a:pt x="81848" y="41581"/>
                    <a:pt x="79547" y="39609"/>
                  </a:cubicBezTo>
                  <a:cubicBezTo>
                    <a:pt x="79547" y="40431"/>
                    <a:pt x="79383" y="41088"/>
                    <a:pt x="79219" y="42075"/>
                  </a:cubicBezTo>
                  <a:cubicBezTo>
                    <a:pt x="79054" y="42732"/>
                    <a:pt x="79054" y="43882"/>
                    <a:pt x="78232" y="44375"/>
                  </a:cubicBezTo>
                  <a:cubicBezTo>
                    <a:pt x="77411" y="45033"/>
                    <a:pt x="75767" y="44211"/>
                    <a:pt x="74945" y="43389"/>
                  </a:cubicBezTo>
                  <a:cubicBezTo>
                    <a:pt x="73631" y="42075"/>
                    <a:pt x="72973" y="40431"/>
                    <a:pt x="72316" y="38952"/>
                  </a:cubicBezTo>
                  <a:cubicBezTo>
                    <a:pt x="71494" y="37308"/>
                    <a:pt x="70343" y="35172"/>
                    <a:pt x="68536" y="33528"/>
                  </a:cubicBezTo>
                  <a:cubicBezTo>
                    <a:pt x="67385" y="32378"/>
                    <a:pt x="65084" y="30570"/>
                    <a:pt x="63605" y="29748"/>
                  </a:cubicBezTo>
                  <a:cubicBezTo>
                    <a:pt x="62619" y="29255"/>
                    <a:pt x="61797" y="28598"/>
                    <a:pt x="61140" y="29912"/>
                  </a:cubicBezTo>
                  <a:cubicBezTo>
                    <a:pt x="62783" y="32378"/>
                    <a:pt x="65084" y="32378"/>
                    <a:pt x="67056" y="34186"/>
                  </a:cubicBezTo>
                  <a:cubicBezTo>
                    <a:pt x="68864" y="35993"/>
                    <a:pt x="70015" y="38294"/>
                    <a:pt x="70015" y="40431"/>
                  </a:cubicBezTo>
                  <a:cubicBezTo>
                    <a:pt x="69522" y="40595"/>
                    <a:pt x="69193" y="40924"/>
                    <a:pt x="68700" y="41088"/>
                  </a:cubicBezTo>
                  <a:cubicBezTo>
                    <a:pt x="70015" y="43389"/>
                    <a:pt x="70837" y="46348"/>
                    <a:pt x="70672" y="48977"/>
                  </a:cubicBezTo>
                  <a:cubicBezTo>
                    <a:pt x="70672" y="49799"/>
                    <a:pt x="70672" y="51114"/>
                    <a:pt x="70179" y="51607"/>
                  </a:cubicBezTo>
                  <a:cubicBezTo>
                    <a:pt x="69193" y="52264"/>
                    <a:pt x="68207" y="50785"/>
                    <a:pt x="67221" y="49799"/>
                  </a:cubicBezTo>
                  <a:cubicBezTo>
                    <a:pt x="67385" y="52100"/>
                    <a:pt x="66892" y="54237"/>
                    <a:pt x="64591" y="56538"/>
                  </a:cubicBezTo>
                  <a:cubicBezTo>
                    <a:pt x="64098" y="56538"/>
                    <a:pt x="63769" y="56702"/>
                    <a:pt x="63441" y="56702"/>
                  </a:cubicBezTo>
                  <a:cubicBezTo>
                    <a:pt x="62126" y="55058"/>
                    <a:pt x="60811" y="54072"/>
                    <a:pt x="59496" y="52593"/>
                  </a:cubicBezTo>
                  <a:cubicBezTo>
                    <a:pt x="57688" y="50457"/>
                    <a:pt x="57195" y="48484"/>
                    <a:pt x="56702" y="46019"/>
                  </a:cubicBezTo>
                  <a:cubicBezTo>
                    <a:pt x="56209" y="43882"/>
                    <a:pt x="55716" y="41746"/>
                    <a:pt x="55387" y="39609"/>
                  </a:cubicBezTo>
                  <a:cubicBezTo>
                    <a:pt x="55223" y="38952"/>
                    <a:pt x="55387" y="37966"/>
                    <a:pt x="55059" y="37473"/>
                  </a:cubicBezTo>
                  <a:cubicBezTo>
                    <a:pt x="54894" y="36980"/>
                    <a:pt x="54401" y="36487"/>
                    <a:pt x="54073" y="35993"/>
                  </a:cubicBezTo>
                  <a:cubicBezTo>
                    <a:pt x="52922" y="33857"/>
                    <a:pt x="50621" y="31063"/>
                    <a:pt x="48485" y="31063"/>
                  </a:cubicBezTo>
                  <a:cubicBezTo>
                    <a:pt x="48485" y="31720"/>
                    <a:pt x="48156" y="32049"/>
                    <a:pt x="48320" y="32542"/>
                  </a:cubicBezTo>
                  <a:cubicBezTo>
                    <a:pt x="48485" y="32871"/>
                    <a:pt x="48978" y="33199"/>
                    <a:pt x="49142" y="33528"/>
                  </a:cubicBezTo>
                  <a:cubicBezTo>
                    <a:pt x="49964" y="34679"/>
                    <a:pt x="50457" y="35993"/>
                    <a:pt x="51114" y="37308"/>
                  </a:cubicBezTo>
                  <a:cubicBezTo>
                    <a:pt x="52265" y="39609"/>
                    <a:pt x="52922" y="42239"/>
                    <a:pt x="53086" y="44540"/>
                  </a:cubicBezTo>
                  <a:cubicBezTo>
                    <a:pt x="53251" y="45690"/>
                    <a:pt x="53086" y="47005"/>
                    <a:pt x="53251" y="48156"/>
                  </a:cubicBezTo>
                  <a:cubicBezTo>
                    <a:pt x="53251" y="48977"/>
                    <a:pt x="53580" y="49799"/>
                    <a:pt x="53415" y="50457"/>
                  </a:cubicBezTo>
                  <a:cubicBezTo>
                    <a:pt x="53251" y="51114"/>
                    <a:pt x="52265" y="53579"/>
                    <a:pt x="51279" y="53086"/>
                  </a:cubicBezTo>
                  <a:cubicBezTo>
                    <a:pt x="50621" y="52757"/>
                    <a:pt x="50786" y="51771"/>
                    <a:pt x="50293" y="50950"/>
                  </a:cubicBezTo>
                  <a:cubicBezTo>
                    <a:pt x="49964" y="50292"/>
                    <a:pt x="49635" y="49635"/>
                    <a:pt x="49306" y="49306"/>
                  </a:cubicBezTo>
                  <a:cubicBezTo>
                    <a:pt x="48649" y="48484"/>
                    <a:pt x="48156" y="48320"/>
                    <a:pt x="47663" y="47991"/>
                  </a:cubicBezTo>
                  <a:cubicBezTo>
                    <a:pt x="46512" y="47005"/>
                    <a:pt x="45526" y="45855"/>
                    <a:pt x="44705" y="44540"/>
                  </a:cubicBezTo>
                  <a:cubicBezTo>
                    <a:pt x="44047" y="44869"/>
                    <a:pt x="43390" y="45197"/>
                    <a:pt x="42568" y="45362"/>
                  </a:cubicBezTo>
                  <a:cubicBezTo>
                    <a:pt x="42404" y="45197"/>
                    <a:pt x="42075" y="44869"/>
                    <a:pt x="41911" y="45033"/>
                  </a:cubicBezTo>
                  <a:cubicBezTo>
                    <a:pt x="41746" y="44540"/>
                    <a:pt x="41253" y="43882"/>
                    <a:pt x="41089" y="43225"/>
                  </a:cubicBezTo>
                  <a:cubicBezTo>
                    <a:pt x="40924" y="42568"/>
                    <a:pt x="41089" y="41746"/>
                    <a:pt x="40760" y="40924"/>
                  </a:cubicBezTo>
                  <a:cubicBezTo>
                    <a:pt x="40596" y="40102"/>
                    <a:pt x="40267" y="39281"/>
                    <a:pt x="40103" y="38459"/>
                  </a:cubicBezTo>
                  <a:cubicBezTo>
                    <a:pt x="39774" y="36815"/>
                    <a:pt x="39610" y="35172"/>
                    <a:pt x="38295" y="33857"/>
                  </a:cubicBezTo>
                  <a:cubicBezTo>
                    <a:pt x="37637" y="32871"/>
                    <a:pt x="36816" y="32378"/>
                    <a:pt x="35994" y="31885"/>
                  </a:cubicBezTo>
                  <a:cubicBezTo>
                    <a:pt x="35008" y="31227"/>
                    <a:pt x="34350" y="31063"/>
                    <a:pt x="33364" y="31063"/>
                  </a:cubicBezTo>
                  <a:cubicBezTo>
                    <a:pt x="31721" y="31227"/>
                    <a:pt x="30242" y="31885"/>
                    <a:pt x="28927" y="33528"/>
                  </a:cubicBezTo>
                  <a:cubicBezTo>
                    <a:pt x="28105" y="35172"/>
                    <a:pt x="30242" y="36651"/>
                    <a:pt x="31721" y="36651"/>
                  </a:cubicBezTo>
                  <a:cubicBezTo>
                    <a:pt x="32542" y="36651"/>
                    <a:pt x="33693" y="35829"/>
                    <a:pt x="34186" y="36158"/>
                  </a:cubicBezTo>
                  <a:cubicBezTo>
                    <a:pt x="34843" y="36487"/>
                    <a:pt x="34515" y="37144"/>
                    <a:pt x="35008" y="37308"/>
                  </a:cubicBezTo>
                  <a:cubicBezTo>
                    <a:pt x="35172" y="39445"/>
                    <a:pt x="34350" y="42568"/>
                    <a:pt x="31556" y="43718"/>
                  </a:cubicBezTo>
                  <a:cubicBezTo>
                    <a:pt x="32542" y="45362"/>
                    <a:pt x="31885" y="47169"/>
                    <a:pt x="31721" y="48813"/>
                  </a:cubicBezTo>
                  <a:cubicBezTo>
                    <a:pt x="31556" y="49963"/>
                    <a:pt x="31721" y="51443"/>
                    <a:pt x="30570" y="51936"/>
                  </a:cubicBezTo>
                  <a:cubicBezTo>
                    <a:pt x="29420" y="51278"/>
                    <a:pt x="29255" y="49963"/>
                    <a:pt x="28598" y="48977"/>
                  </a:cubicBezTo>
                  <a:cubicBezTo>
                    <a:pt x="27283" y="46676"/>
                    <a:pt x="25311" y="45033"/>
                    <a:pt x="23339" y="44047"/>
                  </a:cubicBezTo>
                  <a:cubicBezTo>
                    <a:pt x="21531" y="43061"/>
                    <a:pt x="20052" y="43061"/>
                    <a:pt x="18244" y="43061"/>
                  </a:cubicBezTo>
                  <a:cubicBezTo>
                    <a:pt x="17258" y="43061"/>
                    <a:pt x="16272" y="43225"/>
                    <a:pt x="15450" y="43389"/>
                  </a:cubicBezTo>
                  <a:cubicBezTo>
                    <a:pt x="12163" y="43882"/>
                    <a:pt x="8711" y="47169"/>
                    <a:pt x="7397" y="50292"/>
                  </a:cubicBezTo>
                  <a:cubicBezTo>
                    <a:pt x="6246" y="53744"/>
                    <a:pt x="5424" y="57359"/>
                    <a:pt x="5424" y="61139"/>
                  </a:cubicBezTo>
                  <a:cubicBezTo>
                    <a:pt x="5424" y="62947"/>
                    <a:pt x="5753" y="64755"/>
                    <a:pt x="5753" y="66563"/>
                  </a:cubicBezTo>
                  <a:cubicBezTo>
                    <a:pt x="5917" y="68535"/>
                    <a:pt x="5917" y="70343"/>
                    <a:pt x="6246" y="71987"/>
                  </a:cubicBezTo>
                  <a:cubicBezTo>
                    <a:pt x="8547" y="70343"/>
                    <a:pt x="11177" y="71001"/>
                    <a:pt x="11998" y="73302"/>
                  </a:cubicBezTo>
                  <a:cubicBezTo>
                    <a:pt x="12491" y="74781"/>
                    <a:pt x="11998" y="78232"/>
                    <a:pt x="9862" y="79218"/>
                  </a:cubicBezTo>
                  <a:cubicBezTo>
                    <a:pt x="9697" y="79383"/>
                    <a:pt x="9204" y="79218"/>
                    <a:pt x="8876" y="79383"/>
                  </a:cubicBezTo>
                  <a:cubicBezTo>
                    <a:pt x="7890" y="79547"/>
                    <a:pt x="6739" y="79876"/>
                    <a:pt x="5917" y="79547"/>
                  </a:cubicBezTo>
                  <a:cubicBezTo>
                    <a:pt x="4603" y="79218"/>
                    <a:pt x="3616" y="77739"/>
                    <a:pt x="2795" y="76589"/>
                  </a:cubicBezTo>
                  <a:cubicBezTo>
                    <a:pt x="1480" y="74616"/>
                    <a:pt x="1480" y="73302"/>
                    <a:pt x="1151" y="71494"/>
                  </a:cubicBezTo>
                  <a:cubicBezTo>
                    <a:pt x="822" y="70179"/>
                    <a:pt x="658" y="69028"/>
                    <a:pt x="494" y="67878"/>
                  </a:cubicBezTo>
                  <a:cubicBezTo>
                    <a:pt x="1" y="65413"/>
                    <a:pt x="165" y="63112"/>
                    <a:pt x="329" y="60646"/>
                  </a:cubicBezTo>
                  <a:cubicBezTo>
                    <a:pt x="329" y="57031"/>
                    <a:pt x="822" y="53579"/>
                    <a:pt x="1480" y="49963"/>
                  </a:cubicBezTo>
                  <a:cubicBezTo>
                    <a:pt x="1644" y="48813"/>
                    <a:pt x="1809" y="47498"/>
                    <a:pt x="2137" y="46512"/>
                  </a:cubicBezTo>
                  <a:cubicBezTo>
                    <a:pt x="2466" y="45855"/>
                    <a:pt x="2959" y="45362"/>
                    <a:pt x="3123" y="44704"/>
                  </a:cubicBezTo>
                  <a:cubicBezTo>
                    <a:pt x="3616" y="43718"/>
                    <a:pt x="3781" y="42568"/>
                    <a:pt x="4110" y="41417"/>
                  </a:cubicBezTo>
                  <a:cubicBezTo>
                    <a:pt x="4603" y="40431"/>
                    <a:pt x="4931" y="39281"/>
                    <a:pt x="5260" y="38294"/>
                  </a:cubicBezTo>
                  <a:cubicBezTo>
                    <a:pt x="6082" y="35993"/>
                    <a:pt x="7397" y="34021"/>
                    <a:pt x="8547" y="31885"/>
                  </a:cubicBezTo>
                  <a:cubicBezTo>
                    <a:pt x="9697" y="29748"/>
                    <a:pt x="11012" y="27611"/>
                    <a:pt x="12820" y="25639"/>
                  </a:cubicBezTo>
                  <a:cubicBezTo>
                    <a:pt x="14628" y="23503"/>
                    <a:pt x="16929" y="21366"/>
                    <a:pt x="19066" y="19558"/>
                  </a:cubicBezTo>
                  <a:cubicBezTo>
                    <a:pt x="25475" y="13641"/>
                    <a:pt x="32542" y="11012"/>
                    <a:pt x="38952" y="8875"/>
                  </a:cubicBezTo>
                  <a:cubicBezTo>
                    <a:pt x="40596" y="8218"/>
                    <a:pt x="42404" y="7725"/>
                    <a:pt x="43883" y="6903"/>
                  </a:cubicBezTo>
                  <a:cubicBezTo>
                    <a:pt x="44869" y="6410"/>
                    <a:pt x="46184" y="4931"/>
                    <a:pt x="47005" y="5917"/>
                  </a:cubicBezTo>
                  <a:cubicBezTo>
                    <a:pt x="47663" y="6574"/>
                    <a:pt x="46677" y="8382"/>
                    <a:pt x="46677" y="9040"/>
                  </a:cubicBezTo>
                  <a:cubicBezTo>
                    <a:pt x="52429" y="5095"/>
                    <a:pt x="59003" y="3452"/>
                    <a:pt x="64920" y="2137"/>
                  </a:cubicBezTo>
                  <a:cubicBezTo>
                    <a:pt x="66892" y="1808"/>
                    <a:pt x="69029" y="1315"/>
                    <a:pt x="70837" y="1315"/>
                  </a:cubicBezTo>
                  <a:cubicBezTo>
                    <a:pt x="71823" y="1315"/>
                    <a:pt x="72644" y="1479"/>
                    <a:pt x="73466" y="1479"/>
                  </a:cubicBezTo>
                  <a:cubicBezTo>
                    <a:pt x="74452" y="1479"/>
                    <a:pt x="75438" y="1315"/>
                    <a:pt x="76425" y="1151"/>
                  </a:cubicBezTo>
                  <a:cubicBezTo>
                    <a:pt x="77411" y="1151"/>
                    <a:pt x="78397" y="493"/>
                    <a:pt x="79547" y="329"/>
                  </a:cubicBezTo>
                  <a:cubicBezTo>
                    <a:pt x="82341" y="0"/>
                    <a:pt x="79054" y="4602"/>
                    <a:pt x="77411" y="5424"/>
                  </a:cubicBezTo>
                  <a:cubicBezTo>
                    <a:pt x="79219" y="5095"/>
                    <a:pt x="81355" y="4273"/>
                    <a:pt x="83327" y="4602"/>
                  </a:cubicBezTo>
                  <a:cubicBezTo>
                    <a:pt x="85135" y="4766"/>
                    <a:pt x="88258" y="6903"/>
                    <a:pt x="88751" y="8382"/>
                  </a:cubicBezTo>
                  <a:cubicBezTo>
                    <a:pt x="88751" y="9040"/>
                    <a:pt x="88094" y="9368"/>
                    <a:pt x="87600" y="9697"/>
                  </a:cubicBezTo>
                  <a:cubicBezTo>
                    <a:pt x="86121" y="11012"/>
                    <a:pt x="84642" y="12820"/>
                    <a:pt x="82999" y="13970"/>
                  </a:cubicBezTo>
                  <a:cubicBezTo>
                    <a:pt x="86614" y="14628"/>
                    <a:pt x="90066" y="17422"/>
                    <a:pt x="93846" y="17422"/>
                  </a:cubicBezTo>
                  <a:cubicBezTo>
                    <a:pt x="95654" y="17422"/>
                    <a:pt x="97790" y="16764"/>
                    <a:pt x="99434" y="15778"/>
                  </a:cubicBezTo>
                  <a:cubicBezTo>
                    <a:pt x="101077" y="16600"/>
                    <a:pt x="102228" y="18408"/>
                    <a:pt x="101899" y="2005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43"/>
            <p:cNvSpPr/>
            <p:nvPr/>
          </p:nvSpPr>
          <p:spPr>
            <a:xfrm>
              <a:off x="5122750" y="3853875"/>
              <a:ext cx="12350" cy="12350"/>
            </a:xfrm>
            <a:custGeom>
              <a:rect b="b" l="l" r="r" t="t"/>
              <a:pathLst>
                <a:path extrusionOk="0" h="494" w="494">
                  <a:moveTo>
                    <a:pt x="329" y="329"/>
                  </a:moveTo>
                  <a:cubicBezTo>
                    <a:pt x="494" y="329"/>
                    <a:pt x="165" y="165"/>
                    <a:pt x="165" y="1"/>
                  </a:cubicBezTo>
                  <a:cubicBezTo>
                    <a:pt x="1" y="165"/>
                    <a:pt x="1" y="165"/>
                    <a:pt x="1" y="329"/>
                  </a:cubicBezTo>
                  <a:cubicBezTo>
                    <a:pt x="165" y="494"/>
                    <a:pt x="165" y="329"/>
                    <a:pt x="329"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43"/>
            <p:cNvSpPr/>
            <p:nvPr/>
          </p:nvSpPr>
          <p:spPr>
            <a:xfrm>
              <a:off x="4851575" y="3804575"/>
              <a:ext cx="69875" cy="53425"/>
            </a:xfrm>
            <a:custGeom>
              <a:rect b="b" l="l" r="r" t="t"/>
              <a:pathLst>
                <a:path extrusionOk="0" h="2137" w="2795">
                  <a:moveTo>
                    <a:pt x="1808" y="1973"/>
                  </a:moveTo>
                  <a:cubicBezTo>
                    <a:pt x="2137" y="1644"/>
                    <a:pt x="2466" y="1151"/>
                    <a:pt x="2794" y="658"/>
                  </a:cubicBezTo>
                  <a:cubicBezTo>
                    <a:pt x="1973" y="493"/>
                    <a:pt x="1151" y="165"/>
                    <a:pt x="329" y="0"/>
                  </a:cubicBezTo>
                  <a:cubicBezTo>
                    <a:pt x="165" y="165"/>
                    <a:pt x="165" y="329"/>
                    <a:pt x="0" y="493"/>
                  </a:cubicBezTo>
                  <a:cubicBezTo>
                    <a:pt x="658" y="1151"/>
                    <a:pt x="1151" y="1644"/>
                    <a:pt x="1808" y="213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43"/>
            <p:cNvSpPr/>
            <p:nvPr/>
          </p:nvSpPr>
          <p:spPr>
            <a:xfrm>
              <a:off x="4872125" y="3767600"/>
              <a:ext cx="69875" cy="53425"/>
            </a:xfrm>
            <a:custGeom>
              <a:rect b="b" l="l" r="r" t="t"/>
              <a:pathLst>
                <a:path extrusionOk="0" h="2137" w="2795">
                  <a:moveTo>
                    <a:pt x="2794" y="658"/>
                  </a:moveTo>
                  <a:cubicBezTo>
                    <a:pt x="2137" y="493"/>
                    <a:pt x="1315" y="165"/>
                    <a:pt x="657" y="0"/>
                  </a:cubicBezTo>
                  <a:cubicBezTo>
                    <a:pt x="329" y="329"/>
                    <a:pt x="329" y="493"/>
                    <a:pt x="0" y="658"/>
                  </a:cubicBezTo>
                  <a:cubicBezTo>
                    <a:pt x="986" y="986"/>
                    <a:pt x="2465" y="2137"/>
                    <a:pt x="2794" y="6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43"/>
            <p:cNvSpPr/>
            <p:nvPr/>
          </p:nvSpPr>
          <p:spPr>
            <a:xfrm>
              <a:off x="4904975" y="3730625"/>
              <a:ext cx="61675" cy="32875"/>
            </a:xfrm>
            <a:custGeom>
              <a:rect b="b" l="l" r="r" t="t"/>
              <a:pathLst>
                <a:path extrusionOk="0" h="1315" w="2467">
                  <a:moveTo>
                    <a:pt x="1809" y="1315"/>
                  </a:moveTo>
                  <a:cubicBezTo>
                    <a:pt x="2137" y="986"/>
                    <a:pt x="2137" y="493"/>
                    <a:pt x="2466" y="164"/>
                  </a:cubicBezTo>
                  <a:cubicBezTo>
                    <a:pt x="1809" y="164"/>
                    <a:pt x="1151" y="0"/>
                    <a:pt x="494" y="0"/>
                  </a:cubicBezTo>
                  <a:cubicBezTo>
                    <a:pt x="330" y="329"/>
                    <a:pt x="330" y="493"/>
                    <a:pt x="1" y="657"/>
                  </a:cubicBezTo>
                  <a:cubicBezTo>
                    <a:pt x="658" y="986"/>
                    <a:pt x="1151" y="1150"/>
                    <a:pt x="1809" y="131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43"/>
            <p:cNvSpPr/>
            <p:nvPr/>
          </p:nvSpPr>
          <p:spPr>
            <a:xfrm>
              <a:off x="4929650" y="3677200"/>
              <a:ext cx="57525" cy="37000"/>
            </a:xfrm>
            <a:custGeom>
              <a:rect b="b" l="l" r="r" t="t"/>
              <a:pathLst>
                <a:path extrusionOk="0" h="1480" w="2301">
                  <a:moveTo>
                    <a:pt x="2301" y="329"/>
                  </a:moveTo>
                  <a:cubicBezTo>
                    <a:pt x="1644" y="0"/>
                    <a:pt x="986" y="0"/>
                    <a:pt x="164" y="0"/>
                  </a:cubicBezTo>
                  <a:cubicBezTo>
                    <a:pt x="0" y="329"/>
                    <a:pt x="164" y="822"/>
                    <a:pt x="0" y="1151"/>
                  </a:cubicBezTo>
                  <a:cubicBezTo>
                    <a:pt x="493" y="1480"/>
                    <a:pt x="1150" y="1315"/>
                    <a:pt x="1644" y="1480"/>
                  </a:cubicBezTo>
                  <a:cubicBezTo>
                    <a:pt x="1972" y="1151"/>
                    <a:pt x="1972" y="658"/>
                    <a:pt x="2301"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43"/>
            <p:cNvSpPr/>
            <p:nvPr/>
          </p:nvSpPr>
          <p:spPr>
            <a:xfrm>
              <a:off x="3898325" y="3327950"/>
              <a:ext cx="90425" cy="119175"/>
            </a:xfrm>
            <a:custGeom>
              <a:rect b="b" l="l" r="r" t="t"/>
              <a:pathLst>
                <a:path extrusionOk="0" h="4767" w="3617">
                  <a:moveTo>
                    <a:pt x="3616" y="4767"/>
                  </a:moveTo>
                  <a:cubicBezTo>
                    <a:pt x="2795" y="3287"/>
                    <a:pt x="1315" y="1644"/>
                    <a:pt x="658" y="0"/>
                  </a:cubicBezTo>
                  <a:cubicBezTo>
                    <a:pt x="494" y="165"/>
                    <a:pt x="329" y="493"/>
                    <a:pt x="1" y="658"/>
                  </a:cubicBezTo>
                  <a:cubicBezTo>
                    <a:pt x="1480" y="1973"/>
                    <a:pt x="1973" y="3616"/>
                    <a:pt x="3616" y="476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43"/>
            <p:cNvSpPr/>
            <p:nvPr/>
          </p:nvSpPr>
          <p:spPr>
            <a:xfrm>
              <a:off x="3832575" y="3290975"/>
              <a:ext cx="74000" cy="90400"/>
            </a:xfrm>
            <a:custGeom>
              <a:rect b="b" l="l" r="r" t="t"/>
              <a:pathLst>
                <a:path extrusionOk="0" h="3616" w="2960">
                  <a:moveTo>
                    <a:pt x="2959" y="822"/>
                  </a:moveTo>
                  <a:cubicBezTo>
                    <a:pt x="2795" y="658"/>
                    <a:pt x="2795" y="329"/>
                    <a:pt x="2631" y="0"/>
                  </a:cubicBezTo>
                  <a:cubicBezTo>
                    <a:pt x="1973" y="1151"/>
                    <a:pt x="165" y="2301"/>
                    <a:pt x="1" y="3452"/>
                  </a:cubicBezTo>
                  <a:cubicBezTo>
                    <a:pt x="1" y="3452"/>
                    <a:pt x="1" y="3452"/>
                    <a:pt x="1" y="3616"/>
                  </a:cubicBezTo>
                  <a:cubicBezTo>
                    <a:pt x="987" y="3123"/>
                    <a:pt x="1973" y="1644"/>
                    <a:pt x="2959" y="8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43"/>
            <p:cNvSpPr/>
            <p:nvPr/>
          </p:nvSpPr>
          <p:spPr>
            <a:xfrm>
              <a:off x="3832575" y="3262200"/>
              <a:ext cx="65775" cy="69875"/>
            </a:xfrm>
            <a:custGeom>
              <a:rect b="b" l="l" r="r" t="t"/>
              <a:pathLst>
                <a:path extrusionOk="0" h="2795" w="2631">
                  <a:moveTo>
                    <a:pt x="1" y="2630"/>
                  </a:moveTo>
                  <a:cubicBezTo>
                    <a:pt x="1" y="2630"/>
                    <a:pt x="165" y="2795"/>
                    <a:pt x="165" y="2630"/>
                  </a:cubicBezTo>
                  <a:cubicBezTo>
                    <a:pt x="330" y="2466"/>
                    <a:pt x="494" y="2137"/>
                    <a:pt x="823" y="1973"/>
                  </a:cubicBezTo>
                  <a:cubicBezTo>
                    <a:pt x="1480" y="1316"/>
                    <a:pt x="2631" y="658"/>
                    <a:pt x="2138" y="1"/>
                  </a:cubicBezTo>
                  <a:cubicBezTo>
                    <a:pt x="1316" y="823"/>
                    <a:pt x="330" y="1809"/>
                    <a:pt x="1" y="263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43"/>
            <p:cNvSpPr/>
            <p:nvPr/>
          </p:nvSpPr>
          <p:spPr>
            <a:xfrm>
              <a:off x="3828475" y="3233450"/>
              <a:ext cx="53450" cy="61650"/>
            </a:xfrm>
            <a:custGeom>
              <a:rect b="b" l="l" r="r" t="t"/>
              <a:pathLst>
                <a:path extrusionOk="0" h="2466" w="2138">
                  <a:moveTo>
                    <a:pt x="165" y="2466"/>
                  </a:moveTo>
                  <a:cubicBezTo>
                    <a:pt x="658" y="1973"/>
                    <a:pt x="1480" y="986"/>
                    <a:pt x="2137" y="329"/>
                  </a:cubicBezTo>
                  <a:cubicBezTo>
                    <a:pt x="1808" y="165"/>
                    <a:pt x="1973" y="165"/>
                    <a:pt x="1808" y="0"/>
                  </a:cubicBezTo>
                  <a:cubicBezTo>
                    <a:pt x="1151" y="658"/>
                    <a:pt x="822" y="1315"/>
                    <a:pt x="1" y="1808"/>
                  </a:cubicBezTo>
                  <a:cubicBezTo>
                    <a:pt x="1" y="2137"/>
                    <a:pt x="165" y="2301"/>
                    <a:pt x="165" y="246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43"/>
            <p:cNvSpPr/>
            <p:nvPr/>
          </p:nvSpPr>
          <p:spPr>
            <a:xfrm>
              <a:off x="3824375" y="3196475"/>
              <a:ext cx="45225" cy="57550"/>
            </a:xfrm>
            <a:custGeom>
              <a:rect b="b" l="l" r="r" t="t"/>
              <a:pathLst>
                <a:path extrusionOk="0" h="2302" w="1809">
                  <a:moveTo>
                    <a:pt x="0" y="2301"/>
                  </a:moveTo>
                  <a:cubicBezTo>
                    <a:pt x="658" y="1972"/>
                    <a:pt x="1151" y="1151"/>
                    <a:pt x="1808" y="658"/>
                  </a:cubicBezTo>
                  <a:cubicBezTo>
                    <a:pt x="1644" y="493"/>
                    <a:pt x="1479" y="164"/>
                    <a:pt x="1479" y="0"/>
                  </a:cubicBezTo>
                  <a:cubicBezTo>
                    <a:pt x="658" y="493"/>
                    <a:pt x="329" y="1644"/>
                    <a:pt x="0" y="230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43"/>
            <p:cNvSpPr/>
            <p:nvPr/>
          </p:nvSpPr>
          <p:spPr>
            <a:xfrm>
              <a:off x="3812050" y="3147150"/>
              <a:ext cx="41100" cy="69875"/>
            </a:xfrm>
            <a:custGeom>
              <a:rect b="b" l="l" r="r" t="t"/>
              <a:pathLst>
                <a:path extrusionOk="0" h="2795" w="1644">
                  <a:moveTo>
                    <a:pt x="329" y="2795"/>
                  </a:moveTo>
                  <a:cubicBezTo>
                    <a:pt x="822" y="2466"/>
                    <a:pt x="986" y="1809"/>
                    <a:pt x="1644" y="1316"/>
                  </a:cubicBezTo>
                  <a:cubicBezTo>
                    <a:pt x="1315" y="823"/>
                    <a:pt x="986" y="494"/>
                    <a:pt x="822" y="1"/>
                  </a:cubicBezTo>
                  <a:cubicBezTo>
                    <a:pt x="493" y="1"/>
                    <a:pt x="329" y="823"/>
                    <a:pt x="0" y="1151"/>
                  </a:cubicBezTo>
                  <a:cubicBezTo>
                    <a:pt x="165" y="1644"/>
                    <a:pt x="329" y="2302"/>
                    <a:pt x="329" y="279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43"/>
            <p:cNvSpPr/>
            <p:nvPr/>
          </p:nvSpPr>
          <p:spPr>
            <a:xfrm>
              <a:off x="3770950" y="3077300"/>
              <a:ext cx="53450" cy="74000"/>
            </a:xfrm>
            <a:custGeom>
              <a:rect b="b" l="l" r="r" t="t"/>
              <a:pathLst>
                <a:path extrusionOk="0" h="2960" w="2138">
                  <a:moveTo>
                    <a:pt x="2137" y="2466"/>
                  </a:moveTo>
                  <a:cubicBezTo>
                    <a:pt x="1973" y="1644"/>
                    <a:pt x="1315" y="823"/>
                    <a:pt x="987" y="1"/>
                  </a:cubicBezTo>
                  <a:cubicBezTo>
                    <a:pt x="658" y="330"/>
                    <a:pt x="494" y="823"/>
                    <a:pt x="1" y="1151"/>
                  </a:cubicBezTo>
                  <a:cubicBezTo>
                    <a:pt x="494" y="1644"/>
                    <a:pt x="987" y="2466"/>
                    <a:pt x="1315" y="2959"/>
                  </a:cubicBezTo>
                  <a:cubicBezTo>
                    <a:pt x="1644" y="2795"/>
                    <a:pt x="1644" y="2137"/>
                    <a:pt x="2137" y="246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43"/>
            <p:cNvSpPr/>
            <p:nvPr/>
          </p:nvSpPr>
          <p:spPr>
            <a:xfrm>
              <a:off x="3738075" y="3028000"/>
              <a:ext cx="49350" cy="69875"/>
            </a:xfrm>
            <a:custGeom>
              <a:rect b="b" l="l" r="r" t="t"/>
              <a:pathLst>
                <a:path extrusionOk="0" h="2795" w="1974">
                  <a:moveTo>
                    <a:pt x="987" y="2795"/>
                  </a:moveTo>
                  <a:cubicBezTo>
                    <a:pt x="1316" y="2137"/>
                    <a:pt x="1644" y="1644"/>
                    <a:pt x="1973" y="1151"/>
                  </a:cubicBezTo>
                  <a:cubicBezTo>
                    <a:pt x="1480" y="822"/>
                    <a:pt x="1316" y="329"/>
                    <a:pt x="987" y="1"/>
                  </a:cubicBezTo>
                  <a:cubicBezTo>
                    <a:pt x="658" y="494"/>
                    <a:pt x="494" y="1151"/>
                    <a:pt x="1" y="1644"/>
                  </a:cubicBezTo>
                  <a:cubicBezTo>
                    <a:pt x="330" y="2137"/>
                    <a:pt x="658" y="2630"/>
                    <a:pt x="987" y="279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43"/>
            <p:cNvSpPr/>
            <p:nvPr/>
          </p:nvSpPr>
          <p:spPr>
            <a:xfrm>
              <a:off x="3664125" y="2978700"/>
              <a:ext cx="86300" cy="86300"/>
            </a:xfrm>
            <a:custGeom>
              <a:rect b="b" l="l" r="r" t="t"/>
              <a:pathLst>
                <a:path extrusionOk="0" h="3452" w="3452">
                  <a:moveTo>
                    <a:pt x="2466" y="3452"/>
                  </a:moveTo>
                  <a:cubicBezTo>
                    <a:pt x="2959" y="2794"/>
                    <a:pt x="3123" y="1973"/>
                    <a:pt x="3452" y="1315"/>
                  </a:cubicBezTo>
                  <a:cubicBezTo>
                    <a:pt x="2301" y="658"/>
                    <a:pt x="1315" y="165"/>
                    <a:pt x="329" y="0"/>
                  </a:cubicBezTo>
                  <a:cubicBezTo>
                    <a:pt x="329" y="658"/>
                    <a:pt x="329" y="1315"/>
                    <a:pt x="1" y="1808"/>
                  </a:cubicBezTo>
                  <a:cubicBezTo>
                    <a:pt x="822" y="2301"/>
                    <a:pt x="1644" y="2959"/>
                    <a:pt x="2466" y="345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43"/>
            <p:cNvSpPr/>
            <p:nvPr/>
          </p:nvSpPr>
          <p:spPr>
            <a:xfrm>
              <a:off x="2821825" y="2411675"/>
              <a:ext cx="2654300" cy="2038000"/>
            </a:xfrm>
            <a:custGeom>
              <a:rect b="b" l="l" r="r" t="t"/>
              <a:pathLst>
                <a:path extrusionOk="0" h="81520" w="106172">
                  <a:moveTo>
                    <a:pt x="56702" y="1809"/>
                  </a:moveTo>
                  <a:cubicBezTo>
                    <a:pt x="59003" y="1151"/>
                    <a:pt x="61139" y="494"/>
                    <a:pt x="63440" y="329"/>
                  </a:cubicBezTo>
                  <a:cubicBezTo>
                    <a:pt x="65577" y="165"/>
                    <a:pt x="67713" y="165"/>
                    <a:pt x="70014" y="1"/>
                  </a:cubicBezTo>
                  <a:cubicBezTo>
                    <a:pt x="70014" y="165"/>
                    <a:pt x="69686" y="165"/>
                    <a:pt x="69521" y="165"/>
                  </a:cubicBezTo>
                  <a:cubicBezTo>
                    <a:pt x="66727" y="822"/>
                    <a:pt x="63440" y="2302"/>
                    <a:pt x="60646" y="3123"/>
                  </a:cubicBezTo>
                  <a:cubicBezTo>
                    <a:pt x="60153" y="3288"/>
                    <a:pt x="59660" y="3288"/>
                    <a:pt x="59331" y="3616"/>
                  </a:cubicBezTo>
                  <a:cubicBezTo>
                    <a:pt x="63605" y="3452"/>
                    <a:pt x="67878" y="987"/>
                    <a:pt x="72151" y="822"/>
                  </a:cubicBezTo>
                  <a:cubicBezTo>
                    <a:pt x="71329" y="1480"/>
                    <a:pt x="69521" y="1644"/>
                    <a:pt x="70014" y="2959"/>
                  </a:cubicBezTo>
                  <a:cubicBezTo>
                    <a:pt x="71822" y="3123"/>
                    <a:pt x="73466" y="3123"/>
                    <a:pt x="75274" y="2959"/>
                  </a:cubicBezTo>
                  <a:cubicBezTo>
                    <a:pt x="77082" y="2795"/>
                    <a:pt x="78889" y="1973"/>
                    <a:pt x="80697" y="2137"/>
                  </a:cubicBezTo>
                  <a:cubicBezTo>
                    <a:pt x="81848" y="2137"/>
                    <a:pt x="83163" y="2959"/>
                    <a:pt x="84313" y="3616"/>
                  </a:cubicBezTo>
                  <a:cubicBezTo>
                    <a:pt x="84149" y="3616"/>
                    <a:pt x="83984" y="3945"/>
                    <a:pt x="83820" y="4110"/>
                  </a:cubicBezTo>
                  <a:cubicBezTo>
                    <a:pt x="81848" y="3123"/>
                    <a:pt x="79875" y="3452"/>
                    <a:pt x="77575" y="3945"/>
                  </a:cubicBezTo>
                  <a:cubicBezTo>
                    <a:pt x="76095" y="4110"/>
                    <a:pt x="74616" y="4603"/>
                    <a:pt x="73301" y="4931"/>
                  </a:cubicBezTo>
                  <a:cubicBezTo>
                    <a:pt x="67385" y="6575"/>
                    <a:pt x="61797" y="8054"/>
                    <a:pt x="56209" y="8547"/>
                  </a:cubicBezTo>
                  <a:cubicBezTo>
                    <a:pt x="53250" y="8711"/>
                    <a:pt x="50456" y="8547"/>
                    <a:pt x="47662" y="9040"/>
                  </a:cubicBezTo>
                  <a:cubicBezTo>
                    <a:pt x="53415" y="9204"/>
                    <a:pt x="59331" y="9204"/>
                    <a:pt x="65412" y="8054"/>
                  </a:cubicBezTo>
                  <a:cubicBezTo>
                    <a:pt x="68206" y="7397"/>
                    <a:pt x="71329" y="6904"/>
                    <a:pt x="74288" y="6246"/>
                  </a:cubicBezTo>
                  <a:cubicBezTo>
                    <a:pt x="76917" y="5589"/>
                    <a:pt x="79547" y="5096"/>
                    <a:pt x="82012" y="4767"/>
                  </a:cubicBezTo>
                  <a:cubicBezTo>
                    <a:pt x="82341" y="4767"/>
                    <a:pt x="82998" y="4603"/>
                    <a:pt x="82998" y="4767"/>
                  </a:cubicBezTo>
                  <a:cubicBezTo>
                    <a:pt x="81519" y="6082"/>
                    <a:pt x="79875" y="7890"/>
                    <a:pt x="78396" y="9040"/>
                  </a:cubicBezTo>
                  <a:cubicBezTo>
                    <a:pt x="78068" y="9204"/>
                    <a:pt x="77739" y="9369"/>
                    <a:pt x="77575" y="9533"/>
                  </a:cubicBezTo>
                  <a:cubicBezTo>
                    <a:pt x="77246" y="10026"/>
                    <a:pt x="77246" y="10684"/>
                    <a:pt x="77082" y="11012"/>
                  </a:cubicBezTo>
                  <a:cubicBezTo>
                    <a:pt x="78561" y="11670"/>
                    <a:pt x="80369" y="11834"/>
                    <a:pt x="82012" y="12492"/>
                  </a:cubicBezTo>
                  <a:cubicBezTo>
                    <a:pt x="83820" y="12985"/>
                    <a:pt x="85299" y="13971"/>
                    <a:pt x="87107" y="14464"/>
                  </a:cubicBezTo>
                  <a:cubicBezTo>
                    <a:pt x="90558" y="15450"/>
                    <a:pt x="93681" y="15286"/>
                    <a:pt x="97297" y="13313"/>
                  </a:cubicBezTo>
                  <a:cubicBezTo>
                    <a:pt x="97461" y="13971"/>
                    <a:pt x="97954" y="14464"/>
                    <a:pt x="97954" y="15121"/>
                  </a:cubicBezTo>
                  <a:cubicBezTo>
                    <a:pt x="97954" y="15614"/>
                    <a:pt x="97132" y="17422"/>
                    <a:pt x="96804" y="17751"/>
                  </a:cubicBezTo>
                  <a:cubicBezTo>
                    <a:pt x="96146" y="18737"/>
                    <a:pt x="95160" y="19230"/>
                    <a:pt x="94503" y="19887"/>
                  </a:cubicBezTo>
                  <a:cubicBezTo>
                    <a:pt x="94996" y="20380"/>
                    <a:pt x="95325" y="20380"/>
                    <a:pt x="95818" y="20545"/>
                  </a:cubicBezTo>
                  <a:cubicBezTo>
                    <a:pt x="96146" y="20380"/>
                    <a:pt x="96475" y="20380"/>
                    <a:pt x="96804" y="20052"/>
                  </a:cubicBezTo>
                  <a:cubicBezTo>
                    <a:pt x="99926" y="19394"/>
                    <a:pt x="103049" y="19230"/>
                    <a:pt x="106172" y="22846"/>
                  </a:cubicBezTo>
                  <a:cubicBezTo>
                    <a:pt x="104528" y="23832"/>
                    <a:pt x="102885" y="25147"/>
                    <a:pt x="101241" y="25475"/>
                  </a:cubicBezTo>
                  <a:cubicBezTo>
                    <a:pt x="100091" y="24654"/>
                    <a:pt x="99105" y="26297"/>
                    <a:pt x="100420" y="27283"/>
                  </a:cubicBezTo>
                  <a:cubicBezTo>
                    <a:pt x="99269" y="27448"/>
                    <a:pt x="97954" y="27941"/>
                    <a:pt x="96804" y="27941"/>
                  </a:cubicBezTo>
                  <a:cubicBezTo>
                    <a:pt x="95818" y="28105"/>
                    <a:pt x="94503" y="27612"/>
                    <a:pt x="93188" y="27448"/>
                  </a:cubicBezTo>
                  <a:cubicBezTo>
                    <a:pt x="91545" y="27119"/>
                    <a:pt x="89737" y="27283"/>
                    <a:pt x="88257" y="26133"/>
                  </a:cubicBezTo>
                  <a:cubicBezTo>
                    <a:pt x="87929" y="25968"/>
                    <a:pt x="87600" y="25475"/>
                    <a:pt x="87271" y="25475"/>
                  </a:cubicBezTo>
                  <a:cubicBezTo>
                    <a:pt x="87107" y="26133"/>
                    <a:pt x="87436" y="26626"/>
                    <a:pt x="87764" y="27119"/>
                  </a:cubicBezTo>
                  <a:cubicBezTo>
                    <a:pt x="88751" y="28598"/>
                    <a:pt x="90230" y="29749"/>
                    <a:pt x="91216" y="30899"/>
                  </a:cubicBezTo>
                  <a:cubicBezTo>
                    <a:pt x="94503" y="34844"/>
                    <a:pt x="96146" y="38624"/>
                    <a:pt x="97461" y="42404"/>
                  </a:cubicBezTo>
                  <a:cubicBezTo>
                    <a:pt x="97132" y="42075"/>
                    <a:pt x="96804" y="41911"/>
                    <a:pt x="96311" y="41911"/>
                  </a:cubicBezTo>
                  <a:cubicBezTo>
                    <a:pt x="95818" y="44047"/>
                    <a:pt x="96804" y="46020"/>
                    <a:pt x="96804" y="48156"/>
                  </a:cubicBezTo>
                  <a:cubicBezTo>
                    <a:pt x="96968" y="50786"/>
                    <a:pt x="96475" y="53415"/>
                    <a:pt x="95818" y="56045"/>
                  </a:cubicBezTo>
                  <a:cubicBezTo>
                    <a:pt x="95325" y="52922"/>
                    <a:pt x="95982" y="49800"/>
                    <a:pt x="95653" y="46841"/>
                  </a:cubicBezTo>
                  <a:cubicBezTo>
                    <a:pt x="95489" y="45855"/>
                    <a:pt x="95325" y="44705"/>
                    <a:pt x="94832" y="43719"/>
                  </a:cubicBezTo>
                  <a:cubicBezTo>
                    <a:pt x="94174" y="45033"/>
                    <a:pt x="94996" y="46348"/>
                    <a:pt x="94996" y="47663"/>
                  </a:cubicBezTo>
                  <a:cubicBezTo>
                    <a:pt x="94996" y="48978"/>
                    <a:pt x="94667" y="50293"/>
                    <a:pt x="94503" y="51608"/>
                  </a:cubicBezTo>
                  <a:cubicBezTo>
                    <a:pt x="94338" y="53580"/>
                    <a:pt x="94503" y="55881"/>
                    <a:pt x="94832" y="57689"/>
                  </a:cubicBezTo>
                  <a:cubicBezTo>
                    <a:pt x="94996" y="58510"/>
                    <a:pt x="95325" y="59003"/>
                    <a:pt x="95325" y="59825"/>
                  </a:cubicBezTo>
                  <a:cubicBezTo>
                    <a:pt x="93517" y="58346"/>
                    <a:pt x="93024" y="56374"/>
                    <a:pt x="92038" y="55223"/>
                  </a:cubicBezTo>
                  <a:cubicBezTo>
                    <a:pt x="91051" y="56209"/>
                    <a:pt x="90723" y="57524"/>
                    <a:pt x="90065" y="58510"/>
                  </a:cubicBezTo>
                  <a:cubicBezTo>
                    <a:pt x="88586" y="60483"/>
                    <a:pt x="86450" y="62619"/>
                    <a:pt x="84149" y="64263"/>
                  </a:cubicBezTo>
                  <a:cubicBezTo>
                    <a:pt x="81190" y="66399"/>
                    <a:pt x="78396" y="68372"/>
                    <a:pt x="75602" y="69522"/>
                  </a:cubicBezTo>
                  <a:cubicBezTo>
                    <a:pt x="78232" y="67385"/>
                    <a:pt x="81355" y="65249"/>
                    <a:pt x="83984" y="62784"/>
                  </a:cubicBezTo>
                  <a:cubicBezTo>
                    <a:pt x="84806" y="61962"/>
                    <a:pt x="85792" y="61140"/>
                    <a:pt x="86121" y="60154"/>
                  </a:cubicBezTo>
                  <a:cubicBezTo>
                    <a:pt x="82341" y="64098"/>
                    <a:pt x="78068" y="66564"/>
                    <a:pt x="74123" y="69358"/>
                  </a:cubicBezTo>
                  <a:cubicBezTo>
                    <a:pt x="71494" y="71166"/>
                    <a:pt x="68864" y="72809"/>
                    <a:pt x="66234" y="73631"/>
                  </a:cubicBezTo>
                  <a:cubicBezTo>
                    <a:pt x="63605" y="74453"/>
                    <a:pt x="60975" y="75274"/>
                    <a:pt x="58345" y="75767"/>
                  </a:cubicBezTo>
                  <a:cubicBezTo>
                    <a:pt x="55716" y="76260"/>
                    <a:pt x="52922" y="76589"/>
                    <a:pt x="50456" y="78397"/>
                  </a:cubicBezTo>
                  <a:cubicBezTo>
                    <a:pt x="53579" y="78068"/>
                    <a:pt x="56537" y="77411"/>
                    <a:pt x="59496" y="76754"/>
                  </a:cubicBezTo>
                  <a:cubicBezTo>
                    <a:pt x="62454" y="76096"/>
                    <a:pt x="65577" y="75274"/>
                    <a:pt x="68535" y="74124"/>
                  </a:cubicBezTo>
                  <a:cubicBezTo>
                    <a:pt x="67056" y="74946"/>
                    <a:pt x="66070" y="76096"/>
                    <a:pt x="64591" y="76754"/>
                  </a:cubicBezTo>
                  <a:cubicBezTo>
                    <a:pt x="63440" y="77411"/>
                    <a:pt x="61961" y="77740"/>
                    <a:pt x="60646" y="78233"/>
                  </a:cubicBezTo>
                  <a:cubicBezTo>
                    <a:pt x="59331" y="78561"/>
                    <a:pt x="57852" y="78890"/>
                    <a:pt x="56702" y="79219"/>
                  </a:cubicBezTo>
                  <a:cubicBezTo>
                    <a:pt x="58181" y="79712"/>
                    <a:pt x="59989" y="78890"/>
                    <a:pt x="61632" y="78561"/>
                  </a:cubicBezTo>
                  <a:cubicBezTo>
                    <a:pt x="58838" y="80041"/>
                    <a:pt x="55716" y="81520"/>
                    <a:pt x="53250" y="80534"/>
                  </a:cubicBezTo>
                  <a:cubicBezTo>
                    <a:pt x="54401" y="79876"/>
                    <a:pt x="56044" y="79712"/>
                    <a:pt x="56702" y="78397"/>
                  </a:cubicBezTo>
                  <a:cubicBezTo>
                    <a:pt x="54894" y="78233"/>
                    <a:pt x="53086" y="79219"/>
                    <a:pt x="51114" y="79548"/>
                  </a:cubicBezTo>
                  <a:cubicBezTo>
                    <a:pt x="49306" y="79876"/>
                    <a:pt x="47498" y="80041"/>
                    <a:pt x="45690" y="79548"/>
                  </a:cubicBezTo>
                  <a:cubicBezTo>
                    <a:pt x="47169" y="76918"/>
                    <a:pt x="43389" y="77904"/>
                    <a:pt x="42239" y="78068"/>
                  </a:cubicBezTo>
                  <a:cubicBezTo>
                    <a:pt x="38623" y="78233"/>
                    <a:pt x="34514" y="77082"/>
                    <a:pt x="31392" y="76260"/>
                  </a:cubicBezTo>
                  <a:cubicBezTo>
                    <a:pt x="34350" y="75767"/>
                    <a:pt x="37473" y="76096"/>
                    <a:pt x="40431" y="76096"/>
                  </a:cubicBezTo>
                  <a:cubicBezTo>
                    <a:pt x="43554" y="76260"/>
                    <a:pt x="46512" y="76096"/>
                    <a:pt x="49635" y="75767"/>
                  </a:cubicBezTo>
                  <a:cubicBezTo>
                    <a:pt x="55551" y="75274"/>
                    <a:pt x="61961" y="74946"/>
                    <a:pt x="68042" y="71823"/>
                  </a:cubicBezTo>
                  <a:cubicBezTo>
                    <a:pt x="67220" y="71659"/>
                    <a:pt x="66563" y="71987"/>
                    <a:pt x="66070" y="72316"/>
                  </a:cubicBezTo>
                  <a:cubicBezTo>
                    <a:pt x="63933" y="72809"/>
                    <a:pt x="62125" y="73466"/>
                    <a:pt x="59989" y="73795"/>
                  </a:cubicBezTo>
                  <a:cubicBezTo>
                    <a:pt x="57359" y="74288"/>
                    <a:pt x="54730" y="74453"/>
                    <a:pt x="51936" y="74617"/>
                  </a:cubicBezTo>
                  <a:cubicBezTo>
                    <a:pt x="46676" y="75110"/>
                    <a:pt x="41253" y="75274"/>
                    <a:pt x="36158" y="74617"/>
                  </a:cubicBezTo>
                  <a:cubicBezTo>
                    <a:pt x="37966" y="74288"/>
                    <a:pt x="40102" y="74124"/>
                    <a:pt x="41910" y="73960"/>
                  </a:cubicBezTo>
                  <a:cubicBezTo>
                    <a:pt x="42403" y="73795"/>
                    <a:pt x="43225" y="73631"/>
                    <a:pt x="43718" y="73138"/>
                  </a:cubicBezTo>
                  <a:cubicBezTo>
                    <a:pt x="43061" y="72480"/>
                    <a:pt x="41910" y="72645"/>
                    <a:pt x="40924" y="72645"/>
                  </a:cubicBezTo>
                  <a:cubicBezTo>
                    <a:pt x="38294" y="72973"/>
                    <a:pt x="35500" y="73302"/>
                    <a:pt x="33035" y="73466"/>
                  </a:cubicBezTo>
                  <a:cubicBezTo>
                    <a:pt x="32871" y="73466"/>
                    <a:pt x="32542" y="73795"/>
                    <a:pt x="32542" y="73466"/>
                  </a:cubicBezTo>
                  <a:cubicBezTo>
                    <a:pt x="33364" y="72973"/>
                    <a:pt x="34350" y="72645"/>
                    <a:pt x="35172" y="72480"/>
                  </a:cubicBezTo>
                  <a:cubicBezTo>
                    <a:pt x="35500" y="72316"/>
                    <a:pt x="35829" y="72480"/>
                    <a:pt x="36158" y="72480"/>
                  </a:cubicBezTo>
                  <a:cubicBezTo>
                    <a:pt x="37308" y="72152"/>
                    <a:pt x="38459" y="71330"/>
                    <a:pt x="39445" y="70672"/>
                  </a:cubicBezTo>
                  <a:cubicBezTo>
                    <a:pt x="42074" y="69358"/>
                    <a:pt x="43882" y="68207"/>
                    <a:pt x="46348" y="67385"/>
                  </a:cubicBezTo>
                  <a:cubicBezTo>
                    <a:pt x="49142" y="66399"/>
                    <a:pt x="51278" y="66399"/>
                    <a:pt x="53908" y="66399"/>
                  </a:cubicBezTo>
                  <a:cubicBezTo>
                    <a:pt x="58345" y="66564"/>
                    <a:pt x="62619" y="66235"/>
                    <a:pt x="66892" y="65084"/>
                  </a:cubicBezTo>
                  <a:cubicBezTo>
                    <a:pt x="65577" y="64756"/>
                    <a:pt x="64262" y="65084"/>
                    <a:pt x="63112" y="65249"/>
                  </a:cubicBezTo>
                  <a:cubicBezTo>
                    <a:pt x="61797" y="65413"/>
                    <a:pt x="60482" y="65413"/>
                    <a:pt x="59167" y="65578"/>
                  </a:cubicBezTo>
                  <a:cubicBezTo>
                    <a:pt x="57852" y="65578"/>
                    <a:pt x="56537" y="65578"/>
                    <a:pt x="55223" y="65413"/>
                  </a:cubicBezTo>
                  <a:cubicBezTo>
                    <a:pt x="53908" y="65249"/>
                    <a:pt x="52593" y="65413"/>
                    <a:pt x="51278" y="65249"/>
                  </a:cubicBezTo>
                  <a:cubicBezTo>
                    <a:pt x="45855" y="65084"/>
                    <a:pt x="40595" y="68536"/>
                    <a:pt x="35172" y="71494"/>
                  </a:cubicBezTo>
                  <a:cubicBezTo>
                    <a:pt x="38623" y="68865"/>
                    <a:pt x="42403" y="66892"/>
                    <a:pt x="45690" y="65578"/>
                  </a:cubicBezTo>
                  <a:cubicBezTo>
                    <a:pt x="46183" y="65249"/>
                    <a:pt x="46676" y="65084"/>
                    <a:pt x="47169" y="64756"/>
                  </a:cubicBezTo>
                  <a:cubicBezTo>
                    <a:pt x="47498" y="64756"/>
                    <a:pt x="48156" y="64920"/>
                    <a:pt x="48320" y="64263"/>
                  </a:cubicBezTo>
                  <a:cubicBezTo>
                    <a:pt x="46676" y="63770"/>
                    <a:pt x="44540" y="64263"/>
                    <a:pt x="42732" y="64591"/>
                  </a:cubicBezTo>
                  <a:cubicBezTo>
                    <a:pt x="41910" y="64098"/>
                    <a:pt x="40760" y="62784"/>
                    <a:pt x="40102" y="61797"/>
                  </a:cubicBezTo>
                  <a:cubicBezTo>
                    <a:pt x="42568" y="62126"/>
                    <a:pt x="45033" y="61633"/>
                    <a:pt x="47662" y="61962"/>
                  </a:cubicBezTo>
                  <a:cubicBezTo>
                    <a:pt x="49306" y="62290"/>
                    <a:pt x="50949" y="63770"/>
                    <a:pt x="52757" y="63112"/>
                  </a:cubicBezTo>
                  <a:cubicBezTo>
                    <a:pt x="52757" y="62619"/>
                    <a:pt x="52593" y="61633"/>
                    <a:pt x="52264" y="61304"/>
                  </a:cubicBezTo>
                  <a:cubicBezTo>
                    <a:pt x="51936" y="60811"/>
                    <a:pt x="50949" y="60647"/>
                    <a:pt x="50949" y="60154"/>
                  </a:cubicBezTo>
                  <a:cubicBezTo>
                    <a:pt x="52264" y="60811"/>
                    <a:pt x="53743" y="61140"/>
                    <a:pt x="54894" y="61633"/>
                  </a:cubicBezTo>
                  <a:cubicBezTo>
                    <a:pt x="55551" y="61797"/>
                    <a:pt x="55880" y="62290"/>
                    <a:pt x="56537" y="62455"/>
                  </a:cubicBezTo>
                  <a:cubicBezTo>
                    <a:pt x="57359" y="62784"/>
                    <a:pt x="58510" y="62948"/>
                    <a:pt x="59496" y="63112"/>
                  </a:cubicBezTo>
                  <a:cubicBezTo>
                    <a:pt x="61632" y="63605"/>
                    <a:pt x="63276" y="63605"/>
                    <a:pt x="65412" y="63277"/>
                  </a:cubicBezTo>
                  <a:cubicBezTo>
                    <a:pt x="70343" y="62948"/>
                    <a:pt x="76095" y="61962"/>
                    <a:pt x="80533" y="57031"/>
                  </a:cubicBezTo>
                  <a:cubicBezTo>
                    <a:pt x="80697" y="57196"/>
                    <a:pt x="81026" y="57360"/>
                    <a:pt x="81190" y="57524"/>
                  </a:cubicBezTo>
                  <a:cubicBezTo>
                    <a:pt x="78232" y="59990"/>
                    <a:pt x="75438" y="61962"/>
                    <a:pt x="72644" y="63605"/>
                  </a:cubicBezTo>
                  <a:cubicBezTo>
                    <a:pt x="69686" y="65249"/>
                    <a:pt x="67056" y="66071"/>
                    <a:pt x="64098" y="66892"/>
                  </a:cubicBezTo>
                  <a:cubicBezTo>
                    <a:pt x="61304" y="67714"/>
                    <a:pt x="58510" y="68536"/>
                    <a:pt x="55716" y="69029"/>
                  </a:cubicBezTo>
                  <a:cubicBezTo>
                    <a:pt x="52922" y="69686"/>
                    <a:pt x="49963" y="69358"/>
                    <a:pt x="47334" y="70672"/>
                  </a:cubicBezTo>
                  <a:cubicBezTo>
                    <a:pt x="50128" y="71001"/>
                    <a:pt x="52922" y="70672"/>
                    <a:pt x="55716" y="70015"/>
                  </a:cubicBezTo>
                  <a:cubicBezTo>
                    <a:pt x="58510" y="69522"/>
                    <a:pt x="61468" y="68865"/>
                    <a:pt x="64262" y="67878"/>
                  </a:cubicBezTo>
                  <a:cubicBezTo>
                    <a:pt x="67220" y="66892"/>
                    <a:pt x="70014" y="66235"/>
                    <a:pt x="72808" y="64427"/>
                  </a:cubicBezTo>
                  <a:cubicBezTo>
                    <a:pt x="75767" y="62619"/>
                    <a:pt x="78561" y="60483"/>
                    <a:pt x="81519" y="57853"/>
                  </a:cubicBezTo>
                  <a:cubicBezTo>
                    <a:pt x="82012" y="58017"/>
                    <a:pt x="82341" y="58182"/>
                    <a:pt x="82669" y="58346"/>
                  </a:cubicBezTo>
                  <a:cubicBezTo>
                    <a:pt x="81026" y="60647"/>
                    <a:pt x="78725" y="62290"/>
                    <a:pt x="76424" y="63770"/>
                  </a:cubicBezTo>
                  <a:cubicBezTo>
                    <a:pt x="74945" y="64920"/>
                    <a:pt x="73466" y="65906"/>
                    <a:pt x="71987" y="66728"/>
                  </a:cubicBezTo>
                  <a:cubicBezTo>
                    <a:pt x="65906" y="70344"/>
                    <a:pt x="59989" y="70837"/>
                    <a:pt x="54072" y="71494"/>
                  </a:cubicBezTo>
                  <a:cubicBezTo>
                    <a:pt x="51936" y="71823"/>
                    <a:pt x="49635" y="71987"/>
                    <a:pt x="47498" y="72480"/>
                  </a:cubicBezTo>
                  <a:cubicBezTo>
                    <a:pt x="46841" y="72480"/>
                    <a:pt x="45855" y="72480"/>
                    <a:pt x="45362" y="73138"/>
                  </a:cubicBezTo>
                  <a:cubicBezTo>
                    <a:pt x="45690" y="73466"/>
                    <a:pt x="46183" y="73138"/>
                    <a:pt x="46512" y="73138"/>
                  </a:cubicBezTo>
                  <a:cubicBezTo>
                    <a:pt x="47334" y="73302"/>
                    <a:pt x="47991" y="73466"/>
                    <a:pt x="48813" y="73466"/>
                  </a:cubicBezTo>
                  <a:cubicBezTo>
                    <a:pt x="51114" y="73631"/>
                    <a:pt x="53415" y="73466"/>
                    <a:pt x="55880" y="73138"/>
                  </a:cubicBezTo>
                  <a:cubicBezTo>
                    <a:pt x="59003" y="72809"/>
                    <a:pt x="62125" y="72316"/>
                    <a:pt x="65412" y="71330"/>
                  </a:cubicBezTo>
                  <a:cubicBezTo>
                    <a:pt x="71000" y="69686"/>
                    <a:pt x="76424" y="66235"/>
                    <a:pt x="82176" y="61469"/>
                  </a:cubicBezTo>
                  <a:cubicBezTo>
                    <a:pt x="82998" y="60811"/>
                    <a:pt x="83984" y="60483"/>
                    <a:pt x="84642" y="59825"/>
                  </a:cubicBezTo>
                  <a:cubicBezTo>
                    <a:pt x="86450" y="58017"/>
                    <a:pt x="87600" y="56045"/>
                    <a:pt x="89244" y="54237"/>
                  </a:cubicBezTo>
                  <a:cubicBezTo>
                    <a:pt x="93024" y="45033"/>
                    <a:pt x="90723" y="35665"/>
                    <a:pt x="83656" y="25968"/>
                  </a:cubicBezTo>
                  <a:cubicBezTo>
                    <a:pt x="85463" y="27776"/>
                    <a:pt x="87271" y="29584"/>
                    <a:pt x="88586" y="31392"/>
                  </a:cubicBezTo>
                  <a:cubicBezTo>
                    <a:pt x="89408" y="32543"/>
                    <a:pt x="90230" y="33693"/>
                    <a:pt x="90887" y="34844"/>
                  </a:cubicBezTo>
                  <a:cubicBezTo>
                    <a:pt x="91216" y="35337"/>
                    <a:pt x="91216" y="35994"/>
                    <a:pt x="91545" y="36487"/>
                  </a:cubicBezTo>
                  <a:cubicBezTo>
                    <a:pt x="91873" y="37144"/>
                    <a:pt x="92366" y="37473"/>
                    <a:pt x="92695" y="38131"/>
                  </a:cubicBezTo>
                  <a:cubicBezTo>
                    <a:pt x="93352" y="39117"/>
                    <a:pt x="93352" y="40596"/>
                    <a:pt x="94338" y="41253"/>
                  </a:cubicBezTo>
                  <a:cubicBezTo>
                    <a:pt x="94010" y="40103"/>
                    <a:pt x="93681" y="38624"/>
                    <a:pt x="93024" y="37473"/>
                  </a:cubicBezTo>
                  <a:cubicBezTo>
                    <a:pt x="91051" y="33529"/>
                    <a:pt x="88915" y="29256"/>
                    <a:pt x="85135" y="25640"/>
                  </a:cubicBezTo>
                  <a:cubicBezTo>
                    <a:pt x="84149" y="24654"/>
                    <a:pt x="82998" y="23668"/>
                    <a:pt x="82012" y="22681"/>
                  </a:cubicBezTo>
                  <a:cubicBezTo>
                    <a:pt x="80862" y="21531"/>
                    <a:pt x="79382" y="20545"/>
                    <a:pt x="77903" y="19559"/>
                  </a:cubicBezTo>
                  <a:cubicBezTo>
                    <a:pt x="77082" y="19066"/>
                    <a:pt x="76260" y="18573"/>
                    <a:pt x="75438" y="17915"/>
                  </a:cubicBezTo>
                  <a:cubicBezTo>
                    <a:pt x="73630" y="16600"/>
                    <a:pt x="72151" y="15121"/>
                    <a:pt x="70507" y="14299"/>
                  </a:cubicBezTo>
                  <a:cubicBezTo>
                    <a:pt x="72151" y="14628"/>
                    <a:pt x="73630" y="15121"/>
                    <a:pt x="75274" y="16107"/>
                  </a:cubicBezTo>
                  <a:cubicBezTo>
                    <a:pt x="76753" y="17093"/>
                    <a:pt x="78232" y="18408"/>
                    <a:pt x="80040" y="19230"/>
                  </a:cubicBezTo>
                  <a:cubicBezTo>
                    <a:pt x="80862" y="19723"/>
                    <a:pt x="81519" y="20052"/>
                    <a:pt x="82341" y="20545"/>
                  </a:cubicBezTo>
                  <a:cubicBezTo>
                    <a:pt x="83163" y="21038"/>
                    <a:pt x="83820" y="21695"/>
                    <a:pt x="84642" y="22024"/>
                  </a:cubicBezTo>
                  <a:cubicBezTo>
                    <a:pt x="86285" y="23010"/>
                    <a:pt x="87929" y="23832"/>
                    <a:pt x="89572" y="24325"/>
                  </a:cubicBezTo>
                  <a:cubicBezTo>
                    <a:pt x="90065" y="24489"/>
                    <a:pt x="90723" y="24325"/>
                    <a:pt x="91380" y="24325"/>
                  </a:cubicBezTo>
                  <a:cubicBezTo>
                    <a:pt x="92531" y="24489"/>
                    <a:pt x="93681" y="24654"/>
                    <a:pt x="94832" y="24818"/>
                  </a:cubicBezTo>
                  <a:cubicBezTo>
                    <a:pt x="95325" y="24818"/>
                    <a:pt x="95982" y="24982"/>
                    <a:pt x="96475" y="24654"/>
                  </a:cubicBezTo>
                  <a:cubicBezTo>
                    <a:pt x="94996" y="23996"/>
                    <a:pt x="93188" y="23832"/>
                    <a:pt x="91709" y="23503"/>
                  </a:cubicBezTo>
                  <a:cubicBezTo>
                    <a:pt x="91051" y="23503"/>
                    <a:pt x="90558" y="23503"/>
                    <a:pt x="90065" y="23339"/>
                  </a:cubicBezTo>
                  <a:cubicBezTo>
                    <a:pt x="88915" y="23174"/>
                    <a:pt x="87764" y="22353"/>
                    <a:pt x="86778" y="21860"/>
                  </a:cubicBezTo>
                  <a:cubicBezTo>
                    <a:pt x="85463" y="21202"/>
                    <a:pt x="84477" y="20709"/>
                    <a:pt x="83491" y="19887"/>
                  </a:cubicBezTo>
                  <a:cubicBezTo>
                    <a:pt x="81355" y="18408"/>
                    <a:pt x="78725" y="17586"/>
                    <a:pt x="76917" y="15614"/>
                  </a:cubicBezTo>
                  <a:cubicBezTo>
                    <a:pt x="78889" y="16929"/>
                    <a:pt x="81026" y="17915"/>
                    <a:pt x="82998" y="19066"/>
                  </a:cubicBezTo>
                  <a:cubicBezTo>
                    <a:pt x="85135" y="20216"/>
                    <a:pt x="87107" y="21038"/>
                    <a:pt x="89244" y="21860"/>
                  </a:cubicBezTo>
                  <a:cubicBezTo>
                    <a:pt x="92859" y="23339"/>
                    <a:pt x="96475" y="23339"/>
                    <a:pt x="100255" y="23010"/>
                  </a:cubicBezTo>
                  <a:cubicBezTo>
                    <a:pt x="100748" y="22846"/>
                    <a:pt x="101406" y="22846"/>
                    <a:pt x="101734" y="22517"/>
                  </a:cubicBezTo>
                  <a:cubicBezTo>
                    <a:pt x="100913" y="21860"/>
                    <a:pt x="99926" y="22353"/>
                    <a:pt x="99105" y="22353"/>
                  </a:cubicBezTo>
                  <a:cubicBezTo>
                    <a:pt x="96311" y="22681"/>
                    <a:pt x="93681" y="22517"/>
                    <a:pt x="91051" y="21695"/>
                  </a:cubicBezTo>
                  <a:cubicBezTo>
                    <a:pt x="87436" y="20380"/>
                    <a:pt x="83984" y="18408"/>
                    <a:pt x="80533" y="16436"/>
                  </a:cubicBezTo>
                  <a:cubicBezTo>
                    <a:pt x="76917" y="14464"/>
                    <a:pt x="73630" y="13149"/>
                    <a:pt x="70014" y="12163"/>
                  </a:cubicBezTo>
                  <a:cubicBezTo>
                    <a:pt x="67385" y="11505"/>
                    <a:pt x="64426" y="11341"/>
                    <a:pt x="61961" y="11341"/>
                  </a:cubicBezTo>
                  <a:cubicBezTo>
                    <a:pt x="60975" y="11341"/>
                    <a:pt x="60153" y="11505"/>
                    <a:pt x="59167" y="11341"/>
                  </a:cubicBezTo>
                  <a:cubicBezTo>
                    <a:pt x="58181" y="11341"/>
                    <a:pt x="56866" y="10519"/>
                    <a:pt x="55880" y="11505"/>
                  </a:cubicBezTo>
                  <a:cubicBezTo>
                    <a:pt x="55880" y="11998"/>
                    <a:pt x="56537" y="12163"/>
                    <a:pt x="55880" y="12163"/>
                  </a:cubicBezTo>
                  <a:cubicBezTo>
                    <a:pt x="57688" y="12820"/>
                    <a:pt x="59660" y="13149"/>
                    <a:pt x="61468" y="13971"/>
                  </a:cubicBezTo>
                  <a:cubicBezTo>
                    <a:pt x="63276" y="14628"/>
                    <a:pt x="65084" y="15450"/>
                    <a:pt x="67056" y="16272"/>
                  </a:cubicBezTo>
                  <a:cubicBezTo>
                    <a:pt x="70672" y="18080"/>
                    <a:pt x="74616" y="19723"/>
                    <a:pt x="77903" y="22681"/>
                  </a:cubicBezTo>
                  <a:cubicBezTo>
                    <a:pt x="79547" y="24325"/>
                    <a:pt x="81190" y="26133"/>
                    <a:pt x="82341" y="27612"/>
                  </a:cubicBezTo>
                  <a:cubicBezTo>
                    <a:pt x="84642" y="30735"/>
                    <a:pt x="86778" y="34350"/>
                    <a:pt x="87929" y="37802"/>
                  </a:cubicBezTo>
                  <a:cubicBezTo>
                    <a:pt x="88586" y="39445"/>
                    <a:pt x="88915" y="41089"/>
                    <a:pt x="89244" y="42732"/>
                  </a:cubicBezTo>
                  <a:cubicBezTo>
                    <a:pt x="89572" y="44376"/>
                    <a:pt x="89737" y="46348"/>
                    <a:pt x="89572" y="47827"/>
                  </a:cubicBezTo>
                  <a:cubicBezTo>
                    <a:pt x="89572" y="48320"/>
                    <a:pt x="89244" y="48814"/>
                    <a:pt x="89244" y="49307"/>
                  </a:cubicBezTo>
                  <a:cubicBezTo>
                    <a:pt x="89079" y="49800"/>
                    <a:pt x="89244" y="50457"/>
                    <a:pt x="89079" y="50950"/>
                  </a:cubicBezTo>
                  <a:cubicBezTo>
                    <a:pt x="88915" y="51608"/>
                    <a:pt x="88422" y="52265"/>
                    <a:pt x="88093" y="52922"/>
                  </a:cubicBezTo>
                  <a:cubicBezTo>
                    <a:pt x="87764" y="53580"/>
                    <a:pt x="87436" y="54402"/>
                    <a:pt x="86778" y="54895"/>
                  </a:cubicBezTo>
                  <a:cubicBezTo>
                    <a:pt x="87271" y="52265"/>
                    <a:pt x="88257" y="49635"/>
                    <a:pt x="88422" y="46841"/>
                  </a:cubicBezTo>
                  <a:cubicBezTo>
                    <a:pt x="88422" y="44047"/>
                    <a:pt x="87600" y="40596"/>
                    <a:pt x="86285" y="37638"/>
                  </a:cubicBezTo>
                  <a:cubicBezTo>
                    <a:pt x="84806" y="34679"/>
                    <a:pt x="83491" y="31063"/>
                    <a:pt x="80204" y="28598"/>
                  </a:cubicBezTo>
                  <a:cubicBezTo>
                    <a:pt x="80862" y="29913"/>
                    <a:pt x="81190" y="31063"/>
                    <a:pt x="81848" y="32214"/>
                  </a:cubicBezTo>
                  <a:cubicBezTo>
                    <a:pt x="83820" y="35830"/>
                    <a:pt x="85792" y="39445"/>
                    <a:pt x="86450" y="42897"/>
                  </a:cubicBezTo>
                  <a:cubicBezTo>
                    <a:pt x="86943" y="45526"/>
                    <a:pt x="87436" y="48156"/>
                    <a:pt x="86778" y="50621"/>
                  </a:cubicBezTo>
                  <a:cubicBezTo>
                    <a:pt x="86121" y="49964"/>
                    <a:pt x="85299" y="50293"/>
                    <a:pt x="84642" y="49964"/>
                  </a:cubicBezTo>
                  <a:cubicBezTo>
                    <a:pt x="85463" y="45691"/>
                    <a:pt x="84477" y="40596"/>
                    <a:pt x="81355" y="35994"/>
                  </a:cubicBezTo>
                  <a:cubicBezTo>
                    <a:pt x="79875" y="34022"/>
                    <a:pt x="77575" y="32378"/>
                    <a:pt x="75438" y="32214"/>
                  </a:cubicBezTo>
                  <a:cubicBezTo>
                    <a:pt x="75602" y="34186"/>
                    <a:pt x="75767" y="35994"/>
                    <a:pt x="75109" y="37966"/>
                  </a:cubicBezTo>
                  <a:cubicBezTo>
                    <a:pt x="74616" y="37638"/>
                    <a:pt x="73630" y="37473"/>
                    <a:pt x="73137" y="36980"/>
                  </a:cubicBezTo>
                  <a:cubicBezTo>
                    <a:pt x="72644" y="36651"/>
                    <a:pt x="72480" y="35501"/>
                    <a:pt x="72151" y="34679"/>
                  </a:cubicBezTo>
                  <a:cubicBezTo>
                    <a:pt x="71165" y="32543"/>
                    <a:pt x="69850" y="29913"/>
                    <a:pt x="67713" y="27776"/>
                  </a:cubicBezTo>
                  <a:cubicBezTo>
                    <a:pt x="66892" y="26955"/>
                    <a:pt x="65741" y="26297"/>
                    <a:pt x="64755" y="25640"/>
                  </a:cubicBezTo>
                  <a:cubicBezTo>
                    <a:pt x="63933" y="24818"/>
                    <a:pt x="62947" y="24161"/>
                    <a:pt x="61961" y="23996"/>
                  </a:cubicBezTo>
                  <a:cubicBezTo>
                    <a:pt x="61632" y="23832"/>
                    <a:pt x="61139" y="24161"/>
                    <a:pt x="60482" y="23996"/>
                  </a:cubicBezTo>
                  <a:cubicBezTo>
                    <a:pt x="59331" y="23996"/>
                    <a:pt x="58345" y="23503"/>
                    <a:pt x="57195" y="24982"/>
                  </a:cubicBezTo>
                  <a:cubicBezTo>
                    <a:pt x="57359" y="25640"/>
                    <a:pt x="57359" y="26133"/>
                    <a:pt x="57688" y="26626"/>
                  </a:cubicBezTo>
                  <a:cubicBezTo>
                    <a:pt x="59496" y="29420"/>
                    <a:pt x="62125" y="29584"/>
                    <a:pt x="64098" y="31228"/>
                  </a:cubicBezTo>
                  <a:cubicBezTo>
                    <a:pt x="65412" y="32378"/>
                    <a:pt x="66399" y="33693"/>
                    <a:pt x="66727" y="35008"/>
                  </a:cubicBezTo>
                  <a:cubicBezTo>
                    <a:pt x="65906" y="35501"/>
                    <a:pt x="65084" y="34186"/>
                    <a:pt x="64262" y="35172"/>
                  </a:cubicBezTo>
                  <a:cubicBezTo>
                    <a:pt x="63933" y="35665"/>
                    <a:pt x="64919" y="37309"/>
                    <a:pt x="65248" y="38131"/>
                  </a:cubicBezTo>
                  <a:cubicBezTo>
                    <a:pt x="65741" y="39281"/>
                    <a:pt x="66070" y="40103"/>
                    <a:pt x="66399" y="41253"/>
                  </a:cubicBezTo>
                  <a:cubicBezTo>
                    <a:pt x="66727" y="42239"/>
                    <a:pt x="66727" y="43390"/>
                    <a:pt x="66727" y="44212"/>
                  </a:cubicBezTo>
                  <a:cubicBezTo>
                    <a:pt x="66727" y="44540"/>
                    <a:pt x="66892" y="45033"/>
                    <a:pt x="66563" y="45033"/>
                  </a:cubicBezTo>
                  <a:cubicBezTo>
                    <a:pt x="65906" y="44376"/>
                    <a:pt x="65412" y="44047"/>
                    <a:pt x="64919" y="43883"/>
                  </a:cubicBezTo>
                  <a:cubicBezTo>
                    <a:pt x="63276" y="44376"/>
                    <a:pt x="63605" y="45691"/>
                    <a:pt x="63440" y="47006"/>
                  </a:cubicBezTo>
                  <a:cubicBezTo>
                    <a:pt x="63112" y="48320"/>
                    <a:pt x="62783" y="49307"/>
                    <a:pt x="61632" y="50457"/>
                  </a:cubicBezTo>
                  <a:cubicBezTo>
                    <a:pt x="59989" y="47663"/>
                    <a:pt x="58345" y="45198"/>
                    <a:pt x="57852" y="42568"/>
                  </a:cubicBezTo>
                  <a:cubicBezTo>
                    <a:pt x="57359" y="40267"/>
                    <a:pt x="57852" y="37802"/>
                    <a:pt x="56702" y="35665"/>
                  </a:cubicBezTo>
                  <a:cubicBezTo>
                    <a:pt x="57195" y="39117"/>
                    <a:pt x="56044" y="42732"/>
                    <a:pt x="58017" y="46348"/>
                  </a:cubicBezTo>
                  <a:cubicBezTo>
                    <a:pt x="57195" y="44705"/>
                    <a:pt x="56373" y="42897"/>
                    <a:pt x="56373" y="41253"/>
                  </a:cubicBezTo>
                  <a:cubicBezTo>
                    <a:pt x="56209" y="40103"/>
                    <a:pt x="56537" y="39117"/>
                    <a:pt x="56373" y="38131"/>
                  </a:cubicBezTo>
                  <a:cubicBezTo>
                    <a:pt x="56209" y="34186"/>
                    <a:pt x="53415" y="28434"/>
                    <a:pt x="48977" y="25311"/>
                  </a:cubicBezTo>
                  <a:cubicBezTo>
                    <a:pt x="49963" y="25475"/>
                    <a:pt x="50621" y="26462"/>
                    <a:pt x="51771" y="27119"/>
                  </a:cubicBezTo>
                  <a:cubicBezTo>
                    <a:pt x="52100" y="27283"/>
                    <a:pt x="52593" y="27448"/>
                    <a:pt x="52757" y="27612"/>
                  </a:cubicBezTo>
                  <a:cubicBezTo>
                    <a:pt x="53743" y="28434"/>
                    <a:pt x="54565" y="29420"/>
                    <a:pt x="55058" y="30242"/>
                  </a:cubicBezTo>
                  <a:cubicBezTo>
                    <a:pt x="55387" y="30899"/>
                    <a:pt x="55387" y="31556"/>
                    <a:pt x="56044" y="31885"/>
                  </a:cubicBezTo>
                  <a:cubicBezTo>
                    <a:pt x="56044" y="31063"/>
                    <a:pt x="55551" y="30242"/>
                    <a:pt x="55223" y="29420"/>
                  </a:cubicBezTo>
                  <a:cubicBezTo>
                    <a:pt x="57195" y="31228"/>
                    <a:pt x="57852" y="33364"/>
                    <a:pt x="58674" y="35172"/>
                  </a:cubicBezTo>
                  <a:cubicBezTo>
                    <a:pt x="59003" y="36158"/>
                    <a:pt x="59496" y="37144"/>
                    <a:pt x="59825" y="37966"/>
                  </a:cubicBezTo>
                  <a:cubicBezTo>
                    <a:pt x="60153" y="40432"/>
                    <a:pt x="59331" y="43061"/>
                    <a:pt x="60811" y="45362"/>
                  </a:cubicBezTo>
                  <a:cubicBezTo>
                    <a:pt x="61304" y="42239"/>
                    <a:pt x="61304" y="38624"/>
                    <a:pt x="59989" y="35337"/>
                  </a:cubicBezTo>
                  <a:cubicBezTo>
                    <a:pt x="59167" y="33364"/>
                    <a:pt x="58345" y="31392"/>
                    <a:pt x="56702" y="29420"/>
                  </a:cubicBezTo>
                  <a:cubicBezTo>
                    <a:pt x="56373" y="28927"/>
                    <a:pt x="55880" y="28762"/>
                    <a:pt x="55387" y="28269"/>
                  </a:cubicBezTo>
                  <a:cubicBezTo>
                    <a:pt x="54894" y="27612"/>
                    <a:pt x="54401" y="26790"/>
                    <a:pt x="53908" y="25968"/>
                  </a:cubicBezTo>
                  <a:cubicBezTo>
                    <a:pt x="52264" y="23832"/>
                    <a:pt x="49799" y="20216"/>
                    <a:pt x="47662" y="20052"/>
                  </a:cubicBezTo>
                  <a:cubicBezTo>
                    <a:pt x="50128" y="21202"/>
                    <a:pt x="51607" y="24489"/>
                    <a:pt x="53250" y="26790"/>
                  </a:cubicBezTo>
                  <a:cubicBezTo>
                    <a:pt x="52429" y="26462"/>
                    <a:pt x="51936" y="25804"/>
                    <a:pt x="51278" y="25147"/>
                  </a:cubicBezTo>
                  <a:cubicBezTo>
                    <a:pt x="49963" y="23996"/>
                    <a:pt x="47334" y="23174"/>
                    <a:pt x="46183" y="23996"/>
                  </a:cubicBezTo>
                  <a:cubicBezTo>
                    <a:pt x="45526" y="24489"/>
                    <a:pt x="44868" y="25804"/>
                    <a:pt x="44704" y="26462"/>
                  </a:cubicBezTo>
                  <a:cubicBezTo>
                    <a:pt x="44211" y="27776"/>
                    <a:pt x="45033" y="28762"/>
                    <a:pt x="45855" y="30242"/>
                  </a:cubicBezTo>
                  <a:cubicBezTo>
                    <a:pt x="46512" y="31228"/>
                    <a:pt x="46676" y="32543"/>
                    <a:pt x="47169" y="33693"/>
                  </a:cubicBezTo>
                  <a:cubicBezTo>
                    <a:pt x="48649" y="37144"/>
                    <a:pt x="49306" y="40267"/>
                    <a:pt x="49306" y="43390"/>
                  </a:cubicBezTo>
                  <a:cubicBezTo>
                    <a:pt x="49306" y="43554"/>
                    <a:pt x="49470" y="43883"/>
                    <a:pt x="49142" y="44047"/>
                  </a:cubicBezTo>
                  <a:cubicBezTo>
                    <a:pt x="48649" y="42404"/>
                    <a:pt x="47827" y="40760"/>
                    <a:pt x="46841" y="39281"/>
                  </a:cubicBezTo>
                  <a:cubicBezTo>
                    <a:pt x="45690" y="37638"/>
                    <a:pt x="44868" y="35994"/>
                    <a:pt x="44211" y="34350"/>
                  </a:cubicBezTo>
                  <a:cubicBezTo>
                    <a:pt x="43554" y="32707"/>
                    <a:pt x="42896" y="31063"/>
                    <a:pt x="42074" y="29584"/>
                  </a:cubicBezTo>
                  <a:cubicBezTo>
                    <a:pt x="41088" y="27941"/>
                    <a:pt x="39938" y="26462"/>
                    <a:pt x="39445" y="24654"/>
                  </a:cubicBezTo>
                  <a:cubicBezTo>
                    <a:pt x="38952" y="24654"/>
                    <a:pt x="38623" y="23996"/>
                    <a:pt x="38130" y="23503"/>
                  </a:cubicBezTo>
                  <a:cubicBezTo>
                    <a:pt x="35993" y="21531"/>
                    <a:pt x="32871" y="21695"/>
                    <a:pt x="30405" y="22188"/>
                  </a:cubicBezTo>
                  <a:cubicBezTo>
                    <a:pt x="28762" y="22517"/>
                    <a:pt x="26954" y="23339"/>
                    <a:pt x="25146" y="24325"/>
                  </a:cubicBezTo>
                  <a:cubicBezTo>
                    <a:pt x="27940" y="23668"/>
                    <a:pt x="30734" y="22188"/>
                    <a:pt x="33528" y="22846"/>
                  </a:cubicBezTo>
                  <a:cubicBezTo>
                    <a:pt x="33199" y="23503"/>
                    <a:pt x="33199" y="23996"/>
                    <a:pt x="33199" y="24489"/>
                  </a:cubicBezTo>
                  <a:cubicBezTo>
                    <a:pt x="30405" y="24161"/>
                    <a:pt x="27447" y="24818"/>
                    <a:pt x="25311" y="27612"/>
                  </a:cubicBezTo>
                  <a:cubicBezTo>
                    <a:pt x="24653" y="28434"/>
                    <a:pt x="24489" y="29420"/>
                    <a:pt x="24489" y="30242"/>
                  </a:cubicBezTo>
                  <a:cubicBezTo>
                    <a:pt x="24653" y="31556"/>
                    <a:pt x="26132" y="33857"/>
                    <a:pt x="27611" y="34515"/>
                  </a:cubicBezTo>
                  <a:cubicBezTo>
                    <a:pt x="28269" y="34844"/>
                    <a:pt x="28926" y="34679"/>
                    <a:pt x="29255" y="35008"/>
                  </a:cubicBezTo>
                  <a:cubicBezTo>
                    <a:pt x="27940" y="35501"/>
                    <a:pt x="26954" y="35830"/>
                    <a:pt x="25804" y="35994"/>
                  </a:cubicBezTo>
                  <a:cubicBezTo>
                    <a:pt x="22517" y="35994"/>
                    <a:pt x="19558" y="33200"/>
                    <a:pt x="16436" y="34022"/>
                  </a:cubicBezTo>
                  <a:cubicBezTo>
                    <a:pt x="21202" y="34844"/>
                    <a:pt x="25804" y="39281"/>
                    <a:pt x="30570" y="35501"/>
                  </a:cubicBezTo>
                  <a:cubicBezTo>
                    <a:pt x="29419" y="37309"/>
                    <a:pt x="27611" y="36651"/>
                    <a:pt x="26461" y="38131"/>
                  </a:cubicBezTo>
                  <a:cubicBezTo>
                    <a:pt x="27940" y="39610"/>
                    <a:pt x="27940" y="41089"/>
                    <a:pt x="27940" y="42568"/>
                  </a:cubicBezTo>
                  <a:cubicBezTo>
                    <a:pt x="26132" y="39610"/>
                    <a:pt x="23667" y="38131"/>
                    <a:pt x="21202" y="37309"/>
                  </a:cubicBezTo>
                  <a:cubicBezTo>
                    <a:pt x="19723" y="36651"/>
                    <a:pt x="18408" y="36323"/>
                    <a:pt x="16929" y="36487"/>
                  </a:cubicBezTo>
                  <a:cubicBezTo>
                    <a:pt x="13970" y="36487"/>
                    <a:pt x="10848" y="36980"/>
                    <a:pt x="8218" y="38788"/>
                  </a:cubicBezTo>
                  <a:cubicBezTo>
                    <a:pt x="12984" y="31063"/>
                    <a:pt x="22845" y="23996"/>
                    <a:pt x="29912" y="19723"/>
                  </a:cubicBezTo>
                  <a:cubicBezTo>
                    <a:pt x="30405" y="19394"/>
                    <a:pt x="31392" y="19066"/>
                    <a:pt x="31392" y="18408"/>
                  </a:cubicBezTo>
                  <a:cubicBezTo>
                    <a:pt x="31227" y="18737"/>
                    <a:pt x="31063" y="18901"/>
                    <a:pt x="30734" y="19066"/>
                  </a:cubicBezTo>
                  <a:cubicBezTo>
                    <a:pt x="24817" y="21202"/>
                    <a:pt x="17915" y="25804"/>
                    <a:pt x="12327" y="31885"/>
                  </a:cubicBezTo>
                  <a:cubicBezTo>
                    <a:pt x="9861" y="34350"/>
                    <a:pt x="7889" y="37144"/>
                    <a:pt x="6246" y="39938"/>
                  </a:cubicBezTo>
                  <a:cubicBezTo>
                    <a:pt x="3123" y="44705"/>
                    <a:pt x="1151" y="48978"/>
                    <a:pt x="822" y="53744"/>
                  </a:cubicBezTo>
                  <a:cubicBezTo>
                    <a:pt x="658" y="55716"/>
                    <a:pt x="658" y="57853"/>
                    <a:pt x="1151" y="59661"/>
                  </a:cubicBezTo>
                  <a:cubicBezTo>
                    <a:pt x="1479" y="56045"/>
                    <a:pt x="1315" y="52101"/>
                    <a:pt x="2959" y="48649"/>
                  </a:cubicBezTo>
                  <a:cubicBezTo>
                    <a:pt x="1479" y="53415"/>
                    <a:pt x="1479" y="58510"/>
                    <a:pt x="1973" y="63605"/>
                  </a:cubicBezTo>
                  <a:cubicBezTo>
                    <a:pt x="2137" y="65578"/>
                    <a:pt x="2301" y="67550"/>
                    <a:pt x="3452" y="69522"/>
                  </a:cubicBezTo>
                  <a:cubicBezTo>
                    <a:pt x="3452" y="69851"/>
                    <a:pt x="3616" y="70344"/>
                    <a:pt x="3780" y="70837"/>
                  </a:cubicBezTo>
                  <a:cubicBezTo>
                    <a:pt x="4931" y="71330"/>
                    <a:pt x="6903" y="73631"/>
                    <a:pt x="7725" y="71823"/>
                  </a:cubicBezTo>
                  <a:cubicBezTo>
                    <a:pt x="7232" y="71330"/>
                    <a:pt x="6739" y="71659"/>
                    <a:pt x="6081" y="71166"/>
                  </a:cubicBezTo>
                  <a:cubicBezTo>
                    <a:pt x="5588" y="70837"/>
                    <a:pt x="4766" y="70179"/>
                    <a:pt x="4766" y="69522"/>
                  </a:cubicBezTo>
                  <a:cubicBezTo>
                    <a:pt x="4931" y="68865"/>
                    <a:pt x="5588" y="69029"/>
                    <a:pt x="5917" y="69029"/>
                  </a:cubicBezTo>
                  <a:cubicBezTo>
                    <a:pt x="6246" y="68865"/>
                    <a:pt x="6574" y="68536"/>
                    <a:pt x="7067" y="68700"/>
                  </a:cubicBezTo>
                  <a:cubicBezTo>
                    <a:pt x="7560" y="69029"/>
                    <a:pt x="7725" y="69686"/>
                    <a:pt x="8382" y="70179"/>
                  </a:cubicBezTo>
                  <a:cubicBezTo>
                    <a:pt x="8218" y="71001"/>
                    <a:pt x="8547" y="72645"/>
                    <a:pt x="7560" y="73302"/>
                  </a:cubicBezTo>
                  <a:cubicBezTo>
                    <a:pt x="7067" y="73631"/>
                    <a:pt x="5588" y="73466"/>
                    <a:pt x="5095" y="73138"/>
                  </a:cubicBezTo>
                  <a:cubicBezTo>
                    <a:pt x="4602" y="72973"/>
                    <a:pt x="3287" y="71823"/>
                    <a:pt x="2794" y="71001"/>
                  </a:cubicBezTo>
                  <a:cubicBezTo>
                    <a:pt x="2301" y="70179"/>
                    <a:pt x="1973" y="69029"/>
                    <a:pt x="1479" y="67878"/>
                  </a:cubicBezTo>
                  <a:cubicBezTo>
                    <a:pt x="1151" y="66892"/>
                    <a:pt x="822" y="65742"/>
                    <a:pt x="658" y="64920"/>
                  </a:cubicBezTo>
                  <a:cubicBezTo>
                    <a:pt x="329" y="62784"/>
                    <a:pt x="165" y="60647"/>
                    <a:pt x="165" y="58839"/>
                  </a:cubicBezTo>
                  <a:cubicBezTo>
                    <a:pt x="0" y="56702"/>
                    <a:pt x="0" y="54730"/>
                    <a:pt x="165" y="52758"/>
                  </a:cubicBezTo>
                  <a:cubicBezTo>
                    <a:pt x="329" y="50786"/>
                    <a:pt x="822" y="48814"/>
                    <a:pt x="1479" y="46677"/>
                  </a:cubicBezTo>
                  <a:cubicBezTo>
                    <a:pt x="1644" y="46020"/>
                    <a:pt x="1644" y="45526"/>
                    <a:pt x="1808" y="44869"/>
                  </a:cubicBezTo>
                  <a:cubicBezTo>
                    <a:pt x="2630" y="42897"/>
                    <a:pt x="3452" y="41089"/>
                    <a:pt x="4766" y="38952"/>
                  </a:cubicBezTo>
                  <a:cubicBezTo>
                    <a:pt x="6246" y="36487"/>
                    <a:pt x="8054" y="33693"/>
                    <a:pt x="10190" y="31392"/>
                  </a:cubicBezTo>
                  <a:cubicBezTo>
                    <a:pt x="16107" y="25475"/>
                    <a:pt x="23174" y="19723"/>
                    <a:pt x="29584" y="16600"/>
                  </a:cubicBezTo>
                  <a:cubicBezTo>
                    <a:pt x="32542" y="14957"/>
                    <a:pt x="35829" y="13642"/>
                    <a:pt x="39116" y="12985"/>
                  </a:cubicBezTo>
                  <a:cubicBezTo>
                    <a:pt x="40595" y="12656"/>
                    <a:pt x="42239" y="12163"/>
                    <a:pt x="43718" y="12163"/>
                  </a:cubicBezTo>
                  <a:cubicBezTo>
                    <a:pt x="45362" y="11998"/>
                    <a:pt x="47005" y="11834"/>
                    <a:pt x="48484" y="11670"/>
                  </a:cubicBezTo>
                  <a:cubicBezTo>
                    <a:pt x="49635" y="11670"/>
                    <a:pt x="50621" y="11834"/>
                    <a:pt x="51607" y="11834"/>
                  </a:cubicBezTo>
                  <a:cubicBezTo>
                    <a:pt x="52100" y="11834"/>
                    <a:pt x="52593" y="11834"/>
                    <a:pt x="53086" y="11834"/>
                  </a:cubicBezTo>
                  <a:cubicBezTo>
                    <a:pt x="53579" y="11998"/>
                    <a:pt x="54237" y="12163"/>
                    <a:pt x="54730" y="11834"/>
                  </a:cubicBezTo>
                  <a:cubicBezTo>
                    <a:pt x="53908" y="11177"/>
                    <a:pt x="52757" y="11177"/>
                    <a:pt x="51771" y="11012"/>
                  </a:cubicBezTo>
                  <a:cubicBezTo>
                    <a:pt x="48977" y="10848"/>
                    <a:pt x="45855" y="10519"/>
                    <a:pt x="43061" y="10848"/>
                  </a:cubicBezTo>
                  <a:cubicBezTo>
                    <a:pt x="35007" y="11670"/>
                    <a:pt x="27283" y="15121"/>
                    <a:pt x="19065" y="21531"/>
                  </a:cubicBezTo>
                  <a:cubicBezTo>
                    <a:pt x="15121" y="24654"/>
                    <a:pt x="10848" y="27941"/>
                    <a:pt x="7396" y="32050"/>
                  </a:cubicBezTo>
                  <a:cubicBezTo>
                    <a:pt x="7232" y="32378"/>
                    <a:pt x="7067" y="31885"/>
                    <a:pt x="6903" y="32214"/>
                  </a:cubicBezTo>
                  <a:cubicBezTo>
                    <a:pt x="6081" y="33364"/>
                    <a:pt x="5095" y="34679"/>
                    <a:pt x="4438" y="35665"/>
                  </a:cubicBezTo>
                  <a:cubicBezTo>
                    <a:pt x="6903" y="30406"/>
                    <a:pt x="10519" y="24818"/>
                    <a:pt x="15614" y="20216"/>
                  </a:cubicBezTo>
                  <a:cubicBezTo>
                    <a:pt x="17257" y="18573"/>
                    <a:pt x="19230" y="17258"/>
                    <a:pt x="21202" y="15779"/>
                  </a:cubicBezTo>
                  <a:cubicBezTo>
                    <a:pt x="24817" y="13149"/>
                    <a:pt x="28433" y="11505"/>
                    <a:pt x="32049" y="10026"/>
                  </a:cubicBezTo>
                  <a:cubicBezTo>
                    <a:pt x="35829" y="8547"/>
                    <a:pt x="39445" y="7068"/>
                    <a:pt x="43061" y="4603"/>
                  </a:cubicBezTo>
                  <a:cubicBezTo>
                    <a:pt x="42732" y="5589"/>
                    <a:pt x="41910" y="6575"/>
                    <a:pt x="41581" y="7561"/>
                  </a:cubicBezTo>
                  <a:cubicBezTo>
                    <a:pt x="37801" y="8547"/>
                    <a:pt x="33693" y="9698"/>
                    <a:pt x="29584" y="11670"/>
                  </a:cubicBezTo>
                  <a:cubicBezTo>
                    <a:pt x="27611" y="12656"/>
                    <a:pt x="25475" y="14135"/>
                    <a:pt x="23503" y="15450"/>
                  </a:cubicBezTo>
                  <a:cubicBezTo>
                    <a:pt x="21366" y="16765"/>
                    <a:pt x="19230" y="18408"/>
                    <a:pt x="17422" y="20052"/>
                  </a:cubicBezTo>
                  <a:cubicBezTo>
                    <a:pt x="16107" y="21531"/>
                    <a:pt x="14299" y="22681"/>
                    <a:pt x="13642" y="24161"/>
                  </a:cubicBezTo>
                  <a:cubicBezTo>
                    <a:pt x="21366" y="17258"/>
                    <a:pt x="28433" y="12656"/>
                    <a:pt x="35665" y="10355"/>
                  </a:cubicBezTo>
                  <a:cubicBezTo>
                    <a:pt x="37637" y="9698"/>
                    <a:pt x="39445" y="9040"/>
                    <a:pt x="41253" y="8711"/>
                  </a:cubicBezTo>
                  <a:cubicBezTo>
                    <a:pt x="46512" y="7725"/>
                    <a:pt x="52264" y="8054"/>
                    <a:pt x="57524" y="4767"/>
                  </a:cubicBezTo>
                  <a:cubicBezTo>
                    <a:pt x="55058" y="4931"/>
                    <a:pt x="52757" y="5753"/>
                    <a:pt x="50456" y="6246"/>
                  </a:cubicBezTo>
                  <a:cubicBezTo>
                    <a:pt x="48156" y="6575"/>
                    <a:pt x="45690" y="6739"/>
                    <a:pt x="43389" y="7232"/>
                  </a:cubicBezTo>
                  <a:cubicBezTo>
                    <a:pt x="47827" y="4931"/>
                    <a:pt x="52429" y="3123"/>
                    <a:pt x="56866" y="1973"/>
                  </a:cubicBezTo>
                  <a:close/>
                  <a:moveTo>
                    <a:pt x="94667" y="42075"/>
                  </a:moveTo>
                  <a:cubicBezTo>
                    <a:pt x="94338" y="42075"/>
                    <a:pt x="93681" y="42732"/>
                    <a:pt x="94010" y="43061"/>
                  </a:cubicBezTo>
                  <a:cubicBezTo>
                    <a:pt x="94503" y="43719"/>
                    <a:pt x="95653" y="42404"/>
                    <a:pt x="94667" y="42075"/>
                  </a:cubicBezTo>
                  <a:close/>
                  <a:moveTo>
                    <a:pt x="103871" y="21695"/>
                  </a:moveTo>
                  <a:cubicBezTo>
                    <a:pt x="103378" y="21202"/>
                    <a:pt x="102556" y="21860"/>
                    <a:pt x="102556" y="22353"/>
                  </a:cubicBezTo>
                  <a:cubicBezTo>
                    <a:pt x="103049" y="23010"/>
                    <a:pt x="104035" y="22188"/>
                    <a:pt x="103871" y="21695"/>
                  </a:cubicBezTo>
                  <a:close/>
                  <a:moveTo>
                    <a:pt x="93517" y="19723"/>
                  </a:moveTo>
                  <a:cubicBezTo>
                    <a:pt x="93188" y="19230"/>
                    <a:pt x="92531" y="19723"/>
                    <a:pt x="92531" y="20216"/>
                  </a:cubicBezTo>
                  <a:cubicBezTo>
                    <a:pt x="92859" y="21038"/>
                    <a:pt x="93681" y="20216"/>
                    <a:pt x="93517" y="19723"/>
                  </a:cubicBezTo>
                  <a:close/>
                  <a:moveTo>
                    <a:pt x="62125" y="42897"/>
                  </a:moveTo>
                  <a:cubicBezTo>
                    <a:pt x="62125" y="44869"/>
                    <a:pt x="61961" y="46677"/>
                    <a:pt x="61797" y="48649"/>
                  </a:cubicBezTo>
                  <a:cubicBezTo>
                    <a:pt x="61961" y="48485"/>
                    <a:pt x="61961" y="48649"/>
                    <a:pt x="61961" y="48485"/>
                  </a:cubicBezTo>
                  <a:cubicBezTo>
                    <a:pt x="62783" y="47827"/>
                    <a:pt x="62783" y="45198"/>
                    <a:pt x="62619" y="44212"/>
                  </a:cubicBezTo>
                  <a:cubicBezTo>
                    <a:pt x="62619" y="43719"/>
                    <a:pt x="62454" y="43226"/>
                    <a:pt x="62125" y="42897"/>
                  </a:cubicBezTo>
                  <a:close/>
                  <a:moveTo>
                    <a:pt x="91545" y="20052"/>
                  </a:moveTo>
                  <a:cubicBezTo>
                    <a:pt x="91545" y="20052"/>
                    <a:pt x="91545" y="20052"/>
                    <a:pt x="91545" y="20052"/>
                  </a:cubicBezTo>
                  <a:cubicBezTo>
                    <a:pt x="91380" y="19394"/>
                    <a:pt x="90558" y="19394"/>
                    <a:pt x="90230" y="19230"/>
                  </a:cubicBezTo>
                  <a:cubicBezTo>
                    <a:pt x="87600" y="18408"/>
                    <a:pt x="84642" y="16600"/>
                    <a:pt x="82012" y="14957"/>
                  </a:cubicBezTo>
                  <a:cubicBezTo>
                    <a:pt x="81026" y="14299"/>
                    <a:pt x="79875" y="13478"/>
                    <a:pt x="78725" y="13642"/>
                  </a:cubicBezTo>
                  <a:cubicBezTo>
                    <a:pt x="79382" y="14792"/>
                    <a:pt x="80533" y="15286"/>
                    <a:pt x="81683" y="15943"/>
                  </a:cubicBezTo>
                  <a:cubicBezTo>
                    <a:pt x="83656" y="17093"/>
                    <a:pt x="85792" y="18244"/>
                    <a:pt x="88093" y="19066"/>
                  </a:cubicBezTo>
                  <a:cubicBezTo>
                    <a:pt x="89244" y="19559"/>
                    <a:pt x="90558" y="20216"/>
                    <a:pt x="91545" y="20052"/>
                  </a:cubicBezTo>
                  <a:close/>
                  <a:moveTo>
                    <a:pt x="73959" y="34022"/>
                  </a:moveTo>
                  <a:cubicBezTo>
                    <a:pt x="74452" y="30735"/>
                    <a:pt x="72480" y="26297"/>
                    <a:pt x="69521" y="22681"/>
                  </a:cubicBezTo>
                  <a:cubicBezTo>
                    <a:pt x="68042" y="20709"/>
                    <a:pt x="66234" y="18901"/>
                    <a:pt x="64262" y="17751"/>
                  </a:cubicBezTo>
                  <a:cubicBezTo>
                    <a:pt x="67385" y="18901"/>
                    <a:pt x="71000" y="20709"/>
                    <a:pt x="74452" y="22846"/>
                  </a:cubicBezTo>
                  <a:cubicBezTo>
                    <a:pt x="75438" y="23503"/>
                    <a:pt x="76588" y="24325"/>
                    <a:pt x="77739" y="24489"/>
                  </a:cubicBezTo>
                  <a:cubicBezTo>
                    <a:pt x="72973" y="20052"/>
                    <a:pt x="67549" y="17586"/>
                    <a:pt x="62454" y="16107"/>
                  </a:cubicBezTo>
                  <a:cubicBezTo>
                    <a:pt x="60646" y="15450"/>
                    <a:pt x="58838" y="14792"/>
                    <a:pt x="57195" y="14464"/>
                  </a:cubicBezTo>
                  <a:cubicBezTo>
                    <a:pt x="56373" y="14464"/>
                    <a:pt x="55223" y="14628"/>
                    <a:pt x="54401" y="14628"/>
                  </a:cubicBezTo>
                  <a:cubicBezTo>
                    <a:pt x="53415" y="14628"/>
                    <a:pt x="52429" y="14135"/>
                    <a:pt x="51443" y="14628"/>
                  </a:cubicBezTo>
                  <a:cubicBezTo>
                    <a:pt x="52922" y="15286"/>
                    <a:pt x="54894" y="14792"/>
                    <a:pt x="56373" y="15286"/>
                  </a:cubicBezTo>
                  <a:cubicBezTo>
                    <a:pt x="56537" y="15450"/>
                    <a:pt x="56866" y="15779"/>
                    <a:pt x="57195" y="15943"/>
                  </a:cubicBezTo>
                  <a:cubicBezTo>
                    <a:pt x="57852" y="16107"/>
                    <a:pt x="58838" y="16272"/>
                    <a:pt x="59660" y="16600"/>
                  </a:cubicBezTo>
                  <a:cubicBezTo>
                    <a:pt x="60153" y="16765"/>
                    <a:pt x="60646" y="17093"/>
                    <a:pt x="60975" y="17258"/>
                  </a:cubicBezTo>
                  <a:cubicBezTo>
                    <a:pt x="61468" y="17422"/>
                    <a:pt x="61961" y="17422"/>
                    <a:pt x="62290" y="17751"/>
                  </a:cubicBezTo>
                  <a:cubicBezTo>
                    <a:pt x="62783" y="18080"/>
                    <a:pt x="63112" y="18573"/>
                    <a:pt x="63605" y="18901"/>
                  </a:cubicBezTo>
                  <a:cubicBezTo>
                    <a:pt x="64098" y="19066"/>
                    <a:pt x="64591" y="19394"/>
                    <a:pt x="64919" y="19723"/>
                  </a:cubicBezTo>
                  <a:cubicBezTo>
                    <a:pt x="66070" y="20545"/>
                    <a:pt x="67549" y="22188"/>
                    <a:pt x="68700" y="23503"/>
                  </a:cubicBezTo>
                  <a:cubicBezTo>
                    <a:pt x="70179" y="25311"/>
                    <a:pt x="71658" y="27119"/>
                    <a:pt x="72480" y="28927"/>
                  </a:cubicBezTo>
                  <a:cubicBezTo>
                    <a:pt x="72973" y="29749"/>
                    <a:pt x="73137" y="30570"/>
                    <a:pt x="73301" y="31392"/>
                  </a:cubicBezTo>
                  <a:cubicBezTo>
                    <a:pt x="73466" y="32214"/>
                    <a:pt x="73466" y="33200"/>
                    <a:pt x="73959" y="34022"/>
                  </a:cubicBezTo>
                  <a:close/>
                  <a:moveTo>
                    <a:pt x="63769" y="40925"/>
                  </a:moveTo>
                  <a:cubicBezTo>
                    <a:pt x="63440" y="40432"/>
                    <a:pt x="63112" y="39610"/>
                    <a:pt x="62619" y="39445"/>
                  </a:cubicBezTo>
                  <a:cubicBezTo>
                    <a:pt x="62125" y="39938"/>
                    <a:pt x="63276" y="41418"/>
                    <a:pt x="63769" y="40925"/>
                  </a:cubicBezTo>
                  <a:close/>
                  <a:moveTo>
                    <a:pt x="60975" y="35994"/>
                  </a:moveTo>
                  <a:cubicBezTo>
                    <a:pt x="61304" y="36323"/>
                    <a:pt x="61797" y="36158"/>
                    <a:pt x="62125" y="36487"/>
                  </a:cubicBezTo>
                  <a:cubicBezTo>
                    <a:pt x="62619" y="36980"/>
                    <a:pt x="62783" y="37638"/>
                    <a:pt x="63276" y="37966"/>
                  </a:cubicBezTo>
                  <a:cubicBezTo>
                    <a:pt x="63440" y="38131"/>
                    <a:pt x="63440" y="37966"/>
                    <a:pt x="63605" y="37966"/>
                  </a:cubicBezTo>
                  <a:cubicBezTo>
                    <a:pt x="64098" y="36816"/>
                    <a:pt x="61961" y="34844"/>
                    <a:pt x="60975" y="35994"/>
                  </a:cubicBezTo>
                  <a:close/>
                  <a:moveTo>
                    <a:pt x="60318" y="33529"/>
                  </a:moveTo>
                  <a:cubicBezTo>
                    <a:pt x="60482" y="34186"/>
                    <a:pt x="61468" y="34022"/>
                    <a:pt x="61961" y="34350"/>
                  </a:cubicBezTo>
                  <a:cubicBezTo>
                    <a:pt x="62290" y="34679"/>
                    <a:pt x="62290" y="35172"/>
                    <a:pt x="62783" y="35501"/>
                  </a:cubicBezTo>
                  <a:cubicBezTo>
                    <a:pt x="62947" y="35501"/>
                    <a:pt x="62947" y="35501"/>
                    <a:pt x="63112" y="35501"/>
                  </a:cubicBezTo>
                  <a:cubicBezTo>
                    <a:pt x="63605" y="34022"/>
                    <a:pt x="61304" y="32871"/>
                    <a:pt x="60318" y="33529"/>
                  </a:cubicBezTo>
                  <a:close/>
                  <a:moveTo>
                    <a:pt x="63769" y="33200"/>
                  </a:moveTo>
                  <a:cubicBezTo>
                    <a:pt x="63112" y="31556"/>
                    <a:pt x="61797" y="31556"/>
                    <a:pt x="60811" y="31228"/>
                  </a:cubicBezTo>
                  <a:cubicBezTo>
                    <a:pt x="60153" y="31228"/>
                    <a:pt x="59660" y="30899"/>
                    <a:pt x="59003" y="30899"/>
                  </a:cubicBezTo>
                  <a:cubicBezTo>
                    <a:pt x="59825" y="32214"/>
                    <a:pt x="60975" y="31721"/>
                    <a:pt x="61961" y="32214"/>
                  </a:cubicBezTo>
                  <a:cubicBezTo>
                    <a:pt x="62454" y="32543"/>
                    <a:pt x="62947" y="33200"/>
                    <a:pt x="63440" y="33200"/>
                  </a:cubicBezTo>
                  <a:cubicBezTo>
                    <a:pt x="63440" y="33364"/>
                    <a:pt x="63605" y="33200"/>
                    <a:pt x="63605" y="33364"/>
                  </a:cubicBezTo>
                  <a:cubicBezTo>
                    <a:pt x="63769" y="33200"/>
                    <a:pt x="63769" y="33200"/>
                    <a:pt x="63769" y="33200"/>
                  </a:cubicBezTo>
                  <a:close/>
                  <a:moveTo>
                    <a:pt x="76260" y="11834"/>
                  </a:moveTo>
                  <a:cubicBezTo>
                    <a:pt x="75931" y="11670"/>
                    <a:pt x="75602" y="12163"/>
                    <a:pt x="75438" y="12327"/>
                  </a:cubicBezTo>
                  <a:cubicBezTo>
                    <a:pt x="76095" y="12985"/>
                    <a:pt x="77082" y="12656"/>
                    <a:pt x="76260" y="11834"/>
                  </a:cubicBezTo>
                  <a:close/>
                  <a:moveTo>
                    <a:pt x="45362" y="35172"/>
                  </a:moveTo>
                  <a:cubicBezTo>
                    <a:pt x="45526" y="34186"/>
                    <a:pt x="44868" y="32707"/>
                    <a:pt x="44540" y="31392"/>
                  </a:cubicBezTo>
                  <a:cubicBezTo>
                    <a:pt x="43882" y="29584"/>
                    <a:pt x="43225" y="27776"/>
                    <a:pt x="42403" y="25968"/>
                  </a:cubicBezTo>
                  <a:cubicBezTo>
                    <a:pt x="41910" y="24654"/>
                    <a:pt x="41581" y="23668"/>
                    <a:pt x="40431" y="22517"/>
                  </a:cubicBezTo>
                  <a:cubicBezTo>
                    <a:pt x="38130" y="20216"/>
                    <a:pt x="35500" y="19230"/>
                    <a:pt x="32706" y="19887"/>
                  </a:cubicBezTo>
                  <a:cubicBezTo>
                    <a:pt x="33364" y="20380"/>
                    <a:pt x="34021" y="20216"/>
                    <a:pt x="34514" y="20216"/>
                  </a:cubicBezTo>
                  <a:cubicBezTo>
                    <a:pt x="36322" y="20545"/>
                    <a:pt x="38294" y="21202"/>
                    <a:pt x="40102" y="23174"/>
                  </a:cubicBezTo>
                  <a:cubicBezTo>
                    <a:pt x="40267" y="23339"/>
                    <a:pt x="40267" y="23503"/>
                    <a:pt x="40431" y="23668"/>
                  </a:cubicBezTo>
                  <a:cubicBezTo>
                    <a:pt x="41417" y="25147"/>
                    <a:pt x="42074" y="27283"/>
                    <a:pt x="42732" y="29091"/>
                  </a:cubicBezTo>
                  <a:cubicBezTo>
                    <a:pt x="42896" y="29913"/>
                    <a:pt x="43225" y="30735"/>
                    <a:pt x="43554" y="31721"/>
                  </a:cubicBezTo>
                  <a:cubicBezTo>
                    <a:pt x="44047" y="33036"/>
                    <a:pt x="44211" y="34186"/>
                    <a:pt x="45362" y="35172"/>
                  </a:cubicBezTo>
                  <a:close/>
                  <a:moveTo>
                    <a:pt x="44047" y="20874"/>
                  </a:moveTo>
                  <a:cubicBezTo>
                    <a:pt x="43718" y="20216"/>
                    <a:pt x="42896" y="20709"/>
                    <a:pt x="42896" y="21202"/>
                  </a:cubicBezTo>
                  <a:cubicBezTo>
                    <a:pt x="43061" y="21367"/>
                    <a:pt x="43061" y="21531"/>
                    <a:pt x="43225" y="21531"/>
                  </a:cubicBezTo>
                  <a:cubicBezTo>
                    <a:pt x="43554" y="21695"/>
                    <a:pt x="44047" y="21202"/>
                    <a:pt x="44047" y="20874"/>
                  </a:cubicBezTo>
                  <a:close/>
                  <a:moveTo>
                    <a:pt x="46019" y="18901"/>
                  </a:moveTo>
                  <a:cubicBezTo>
                    <a:pt x="45526" y="17915"/>
                    <a:pt x="44540" y="18080"/>
                    <a:pt x="43554" y="17915"/>
                  </a:cubicBezTo>
                  <a:cubicBezTo>
                    <a:pt x="42239" y="17751"/>
                    <a:pt x="40760" y="17422"/>
                    <a:pt x="39609" y="18244"/>
                  </a:cubicBezTo>
                  <a:cubicBezTo>
                    <a:pt x="40267" y="18573"/>
                    <a:pt x="41253" y="18244"/>
                    <a:pt x="42074" y="18408"/>
                  </a:cubicBezTo>
                  <a:cubicBezTo>
                    <a:pt x="42568" y="18573"/>
                    <a:pt x="42896" y="18737"/>
                    <a:pt x="43389" y="18737"/>
                  </a:cubicBezTo>
                  <a:cubicBezTo>
                    <a:pt x="44047" y="18901"/>
                    <a:pt x="44704" y="18901"/>
                    <a:pt x="45362" y="19394"/>
                  </a:cubicBezTo>
                  <a:cubicBezTo>
                    <a:pt x="45362" y="19394"/>
                    <a:pt x="45526" y="19394"/>
                    <a:pt x="45526" y="19394"/>
                  </a:cubicBezTo>
                  <a:cubicBezTo>
                    <a:pt x="45690" y="19230"/>
                    <a:pt x="45855" y="19066"/>
                    <a:pt x="45855" y="18901"/>
                  </a:cubicBezTo>
                  <a:close/>
                  <a:moveTo>
                    <a:pt x="49306" y="14628"/>
                  </a:moveTo>
                  <a:cubicBezTo>
                    <a:pt x="48649" y="13806"/>
                    <a:pt x="47334" y="14464"/>
                    <a:pt x="47662" y="15121"/>
                  </a:cubicBezTo>
                  <a:cubicBezTo>
                    <a:pt x="47991" y="15614"/>
                    <a:pt x="48977" y="15121"/>
                    <a:pt x="49306" y="14628"/>
                  </a:cubicBezTo>
                  <a:close/>
                  <a:moveTo>
                    <a:pt x="46348" y="14628"/>
                  </a:moveTo>
                  <a:cubicBezTo>
                    <a:pt x="45690" y="13971"/>
                    <a:pt x="44540" y="14628"/>
                    <a:pt x="45033" y="15286"/>
                  </a:cubicBezTo>
                  <a:cubicBezTo>
                    <a:pt x="45362" y="15779"/>
                    <a:pt x="46348" y="15286"/>
                    <a:pt x="46348" y="14628"/>
                  </a:cubicBezTo>
                  <a:close/>
                  <a:moveTo>
                    <a:pt x="43718" y="15614"/>
                  </a:moveTo>
                  <a:cubicBezTo>
                    <a:pt x="44047" y="15450"/>
                    <a:pt x="44211" y="15121"/>
                    <a:pt x="43882" y="14792"/>
                  </a:cubicBezTo>
                  <a:cubicBezTo>
                    <a:pt x="43061" y="13642"/>
                    <a:pt x="42403" y="16107"/>
                    <a:pt x="43718" y="15614"/>
                  </a:cubicBezTo>
                  <a:close/>
                  <a:moveTo>
                    <a:pt x="39938" y="15450"/>
                  </a:moveTo>
                  <a:cubicBezTo>
                    <a:pt x="39774" y="15121"/>
                    <a:pt x="38623" y="15286"/>
                    <a:pt x="37966" y="15450"/>
                  </a:cubicBezTo>
                  <a:cubicBezTo>
                    <a:pt x="35993" y="15779"/>
                    <a:pt x="33528" y="16436"/>
                    <a:pt x="31720" y="17751"/>
                  </a:cubicBezTo>
                  <a:cubicBezTo>
                    <a:pt x="32378" y="18244"/>
                    <a:pt x="33035" y="17751"/>
                    <a:pt x="33693" y="17422"/>
                  </a:cubicBezTo>
                  <a:cubicBezTo>
                    <a:pt x="34350" y="17258"/>
                    <a:pt x="35007" y="16929"/>
                    <a:pt x="35665" y="16765"/>
                  </a:cubicBezTo>
                  <a:cubicBezTo>
                    <a:pt x="37144" y="16272"/>
                    <a:pt x="38623" y="16436"/>
                    <a:pt x="39938" y="15450"/>
                  </a:cubicBezTo>
                  <a:close/>
                  <a:moveTo>
                    <a:pt x="20380" y="29256"/>
                  </a:moveTo>
                  <a:cubicBezTo>
                    <a:pt x="19065" y="29091"/>
                    <a:pt x="17257" y="30242"/>
                    <a:pt x="15778" y="31721"/>
                  </a:cubicBezTo>
                  <a:cubicBezTo>
                    <a:pt x="14792" y="32543"/>
                    <a:pt x="13642" y="33364"/>
                    <a:pt x="13477" y="34350"/>
                  </a:cubicBezTo>
                  <a:cubicBezTo>
                    <a:pt x="14463" y="34022"/>
                    <a:pt x="14956" y="33364"/>
                    <a:pt x="15614" y="32707"/>
                  </a:cubicBezTo>
                  <a:cubicBezTo>
                    <a:pt x="17257" y="31392"/>
                    <a:pt x="18736" y="30735"/>
                    <a:pt x="20380" y="2925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43"/>
            <p:cNvSpPr/>
            <p:nvPr/>
          </p:nvSpPr>
          <p:spPr>
            <a:xfrm>
              <a:off x="1967200" y="2526725"/>
              <a:ext cx="2399550" cy="2806350"/>
            </a:xfrm>
            <a:custGeom>
              <a:rect b="b" l="l" r="r" t="t"/>
              <a:pathLst>
                <a:path extrusionOk="0" h="112254" w="95982">
                  <a:moveTo>
                    <a:pt x="164" y="102392"/>
                  </a:moveTo>
                  <a:cubicBezTo>
                    <a:pt x="329" y="101735"/>
                    <a:pt x="164" y="101078"/>
                    <a:pt x="164" y="100420"/>
                  </a:cubicBezTo>
                  <a:cubicBezTo>
                    <a:pt x="986" y="97298"/>
                    <a:pt x="4931" y="94339"/>
                    <a:pt x="7725" y="93353"/>
                  </a:cubicBezTo>
                  <a:cubicBezTo>
                    <a:pt x="8875" y="93024"/>
                    <a:pt x="10519" y="93189"/>
                    <a:pt x="11669" y="93517"/>
                  </a:cubicBezTo>
                  <a:cubicBezTo>
                    <a:pt x="12326" y="93517"/>
                    <a:pt x="13313" y="94832"/>
                    <a:pt x="13806" y="95325"/>
                  </a:cubicBezTo>
                  <a:cubicBezTo>
                    <a:pt x="14792" y="96804"/>
                    <a:pt x="15613" y="98284"/>
                    <a:pt x="15778" y="100585"/>
                  </a:cubicBezTo>
                  <a:cubicBezTo>
                    <a:pt x="16600" y="100749"/>
                    <a:pt x="16928" y="99927"/>
                    <a:pt x="17421" y="99598"/>
                  </a:cubicBezTo>
                  <a:cubicBezTo>
                    <a:pt x="17914" y="99105"/>
                    <a:pt x="18572" y="98941"/>
                    <a:pt x="19065" y="98612"/>
                  </a:cubicBezTo>
                  <a:cubicBezTo>
                    <a:pt x="23174" y="96147"/>
                    <a:pt x="25968" y="93517"/>
                    <a:pt x="29255" y="90230"/>
                  </a:cubicBezTo>
                  <a:cubicBezTo>
                    <a:pt x="31884" y="87272"/>
                    <a:pt x="33692" y="84314"/>
                    <a:pt x="35664" y="80698"/>
                  </a:cubicBezTo>
                  <a:cubicBezTo>
                    <a:pt x="36322" y="79547"/>
                    <a:pt x="37308" y="78068"/>
                    <a:pt x="37308" y="77082"/>
                  </a:cubicBezTo>
                  <a:cubicBezTo>
                    <a:pt x="37308" y="76425"/>
                    <a:pt x="36979" y="75767"/>
                    <a:pt x="36815" y="75110"/>
                  </a:cubicBezTo>
                  <a:cubicBezTo>
                    <a:pt x="36486" y="74452"/>
                    <a:pt x="36322" y="73795"/>
                    <a:pt x="35993" y="73302"/>
                  </a:cubicBezTo>
                  <a:cubicBezTo>
                    <a:pt x="35336" y="71987"/>
                    <a:pt x="33857" y="71330"/>
                    <a:pt x="33035" y="70344"/>
                  </a:cubicBezTo>
                  <a:cubicBezTo>
                    <a:pt x="32542" y="69851"/>
                    <a:pt x="32049" y="69029"/>
                    <a:pt x="32377" y="68207"/>
                  </a:cubicBezTo>
                  <a:cubicBezTo>
                    <a:pt x="32870" y="67714"/>
                    <a:pt x="33857" y="68371"/>
                    <a:pt x="34350" y="68371"/>
                  </a:cubicBezTo>
                  <a:cubicBezTo>
                    <a:pt x="33692" y="66728"/>
                    <a:pt x="31884" y="63276"/>
                    <a:pt x="33035" y="61633"/>
                  </a:cubicBezTo>
                  <a:cubicBezTo>
                    <a:pt x="33035" y="61469"/>
                    <a:pt x="32706" y="61797"/>
                    <a:pt x="32706" y="61304"/>
                  </a:cubicBezTo>
                  <a:cubicBezTo>
                    <a:pt x="34843" y="60976"/>
                    <a:pt x="35829" y="62948"/>
                    <a:pt x="37144" y="63605"/>
                  </a:cubicBezTo>
                  <a:cubicBezTo>
                    <a:pt x="36322" y="60976"/>
                    <a:pt x="34185" y="58017"/>
                    <a:pt x="31391" y="57031"/>
                  </a:cubicBezTo>
                  <a:cubicBezTo>
                    <a:pt x="30570" y="56867"/>
                    <a:pt x="29748" y="56538"/>
                    <a:pt x="28926" y="56538"/>
                  </a:cubicBezTo>
                  <a:cubicBezTo>
                    <a:pt x="28104" y="56702"/>
                    <a:pt x="27282" y="57360"/>
                    <a:pt x="26789" y="58182"/>
                  </a:cubicBezTo>
                  <a:cubicBezTo>
                    <a:pt x="27282" y="58839"/>
                    <a:pt x="27940" y="60318"/>
                    <a:pt x="27611" y="61633"/>
                  </a:cubicBezTo>
                  <a:cubicBezTo>
                    <a:pt x="27282" y="62619"/>
                    <a:pt x="25475" y="63605"/>
                    <a:pt x="23995" y="63276"/>
                  </a:cubicBezTo>
                  <a:cubicBezTo>
                    <a:pt x="23009" y="63112"/>
                    <a:pt x="22023" y="61962"/>
                    <a:pt x="21859" y="60976"/>
                  </a:cubicBezTo>
                  <a:cubicBezTo>
                    <a:pt x="21695" y="59168"/>
                    <a:pt x="22516" y="57360"/>
                    <a:pt x="23174" y="56538"/>
                  </a:cubicBezTo>
                  <a:cubicBezTo>
                    <a:pt x="23338" y="56209"/>
                    <a:pt x="23667" y="55716"/>
                    <a:pt x="23831" y="55388"/>
                  </a:cubicBezTo>
                  <a:cubicBezTo>
                    <a:pt x="24982" y="53744"/>
                    <a:pt x="27447" y="52265"/>
                    <a:pt x="30241" y="52429"/>
                  </a:cubicBezTo>
                  <a:cubicBezTo>
                    <a:pt x="33035" y="52594"/>
                    <a:pt x="36158" y="53908"/>
                    <a:pt x="38294" y="55223"/>
                  </a:cubicBezTo>
                  <a:cubicBezTo>
                    <a:pt x="38294" y="54401"/>
                    <a:pt x="38458" y="53908"/>
                    <a:pt x="38130" y="53580"/>
                  </a:cubicBezTo>
                  <a:cubicBezTo>
                    <a:pt x="40595" y="51936"/>
                    <a:pt x="42403" y="55059"/>
                    <a:pt x="43882" y="55881"/>
                  </a:cubicBezTo>
                  <a:cubicBezTo>
                    <a:pt x="45033" y="49306"/>
                    <a:pt x="43882" y="41911"/>
                    <a:pt x="42403" y="36323"/>
                  </a:cubicBezTo>
                  <a:cubicBezTo>
                    <a:pt x="42074" y="35172"/>
                    <a:pt x="41745" y="33857"/>
                    <a:pt x="41417" y="33036"/>
                  </a:cubicBezTo>
                  <a:cubicBezTo>
                    <a:pt x="40924" y="31885"/>
                    <a:pt x="39773" y="30406"/>
                    <a:pt x="38787" y="29255"/>
                  </a:cubicBezTo>
                  <a:cubicBezTo>
                    <a:pt x="36979" y="26626"/>
                    <a:pt x="35007" y="24489"/>
                    <a:pt x="33035" y="22188"/>
                  </a:cubicBezTo>
                  <a:cubicBezTo>
                    <a:pt x="31391" y="20545"/>
                    <a:pt x="29583" y="18737"/>
                    <a:pt x="27776" y="17751"/>
                  </a:cubicBezTo>
                  <a:cubicBezTo>
                    <a:pt x="27611" y="19230"/>
                    <a:pt x="27118" y="19887"/>
                    <a:pt x="26296" y="20709"/>
                  </a:cubicBezTo>
                  <a:cubicBezTo>
                    <a:pt x="25803" y="21366"/>
                    <a:pt x="24982" y="21860"/>
                    <a:pt x="24160" y="22353"/>
                  </a:cubicBezTo>
                  <a:cubicBezTo>
                    <a:pt x="23174" y="22846"/>
                    <a:pt x="22352" y="23503"/>
                    <a:pt x="21530" y="23832"/>
                  </a:cubicBezTo>
                  <a:cubicBezTo>
                    <a:pt x="20544" y="24160"/>
                    <a:pt x="19394" y="23832"/>
                    <a:pt x="18407" y="23667"/>
                  </a:cubicBezTo>
                  <a:cubicBezTo>
                    <a:pt x="17750" y="23667"/>
                    <a:pt x="17093" y="23503"/>
                    <a:pt x="16600" y="23339"/>
                  </a:cubicBezTo>
                  <a:cubicBezTo>
                    <a:pt x="14627" y="22681"/>
                    <a:pt x="13148" y="20709"/>
                    <a:pt x="11833" y="19230"/>
                  </a:cubicBezTo>
                  <a:cubicBezTo>
                    <a:pt x="10190" y="17258"/>
                    <a:pt x="8711" y="15121"/>
                    <a:pt x="9039" y="11670"/>
                  </a:cubicBezTo>
                  <a:cubicBezTo>
                    <a:pt x="9204" y="9862"/>
                    <a:pt x="9861" y="7890"/>
                    <a:pt x="10683" y="6410"/>
                  </a:cubicBezTo>
                  <a:cubicBezTo>
                    <a:pt x="11176" y="5753"/>
                    <a:pt x="11833" y="5096"/>
                    <a:pt x="12326" y="4438"/>
                  </a:cubicBezTo>
                  <a:cubicBezTo>
                    <a:pt x="12984" y="3781"/>
                    <a:pt x="13477" y="2959"/>
                    <a:pt x="13970" y="2466"/>
                  </a:cubicBezTo>
                  <a:cubicBezTo>
                    <a:pt x="14299" y="2302"/>
                    <a:pt x="14792" y="2137"/>
                    <a:pt x="15120" y="1808"/>
                  </a:cubicBezTo>
                  <a:cubicBezTo>
                    <a:pt x="15613" y="1480"/>
                    <a:pt x="16107" y="987"/>
                    <a:pt x="16435" y="987"/>
                  </a:cubicBezTo>
                  <a:cubicBezTo>
                    <a:pt x="19394" y="165"/>
                    <a:pt x="24160" y="1"/>
                    <a:pt x="26954" y="822"/>
                  </a:cubicBezTo>
                  <a:cubicBezTo>
                    <a:pt x="27611" y="987"/>
                    <a:pt x="28269" y="1480"/>
                    <a:pt x="28926" y="1644"/>
                  </a:cubicBezTo>
                  <a:cubicBezTo>
                    <a:pt x="29748" y="1808"/>
                    <a:pt x="30405" y="1973"/>
                    <a:pt x="31063" y="2302"/>
                  </a:cubicBezTo>
                  <a:cubicBezTo>
                    <a:pt x="32377" y="2959"/>
                    <a:pt x="33528" y="3781"/>
                    <a:pt x="34678" y="4438"/>
                  </a:cubicBezTo>
                  <a:cubicBezTo>
                    <a:pt x="37144" y="5753"/>
                    <a:pt x="39280" y="7725"/>
                    <a:pt x="41088" y="9533"/>
                  </a:cubicBezTo>
                  <a:cubicBezTo>
                    <a:pt x="42074" y="10519"/>
                    <a:pt x="43060" y="11505"/>
                    <a:pt x="43882" y="12491"/>
                  </a:cubicBezTo>
                  <a:cubicBezTo>
                    <a:pt x="44868" y="13642"/>
                    <a:pt x="45526" y="14792"/>
                    <a:pt x="46347" y="15943"/>
                  </a:cubicBezTo>
                  <a:cubicBezTo>
                    <a:pt x="47827" y="18244"/>
                    <a:pt x="49470" y="20545"/>
                    <a:pt x="50949" y="23010"/>
                  </a:cubicBezTo>
                  <a:cubicBezTo>
                    <a:pt x="53086" y="26461"/>
                    <a:pt x="55387" y="30077"/>
                    <a:pt x="56537" y="34679"/>
                  </a:cubicBezTo>
                  <a:cubicBezTo>
                    <a:pt x="56866" y="36158"/>
                    <a:pt x="57523" y="37802"/>
                    <a:pt x="57688" y="39281"/>
                  </a:cubicBezTo>
                  <a:cubicBezTo>
                    <a:pt x="58838" y="45855"/>
                    <a:pt x="59989" y="53415"/>
                    <a:pt x="59002" y="60647"/>
                  </a:cubicBezTo>
                  <a:cubicBezTo>
                    <a:pt x="60317" y="59496"/>
                    <a:pt x="61796" y="58346"/>
                    <a:pt x="63111" y="57031"/>
                  </a:cubicBezTo>
                  <a:cubicBezTo>
                    <a:pt x="63933" y="56209"/>
                    <a:pt x="64426" y="55552"/>
                    <a:pt x="65741" y="55552"/>
                  </a:cubicBezTo>
                  <a:cubicBezTo>
                    <a:pt x="66563" y="56702"/>
                    <a:pt x="66727" y="59496"/>
                    <a:pt x="66398" y="60811"/>
                  </a:cubicBezTo>
                  <a:cubicBezTo>
                    <a:pt x="68699" y="60318"/>
                    <a:pt x="70343" y="59003"/>
                    <a:pt x="70507" y="56374"/>
                  </a:cubicBezTo>
                  <a:cubicBezTo>
                    <a:pt x="71165" y="56209"/>
                    <a:pt x="71165" y="55552"/>
                    <a:pt x="71822" y="55716"/>
                  </a:cubicBezTo>
                  <a:cubicBezTo>
                    <a:pt x="72644" y="55881"/>
                    <a:pt x="72808" y="57360"/>
                    <a:pt x="72972" y="58346"/>
                  </a:cubicBezTo>
                  <a:cubicBezTo>
                    <a:pt x="73137" y="60647"/>
                    <a:pt x="72315" y="63112"/>
                    <a:pt x="71658" y="64098"/>
                  </a:cubicBezTo>
                  <a:cubicBezTo>
                    <a:pt x="74780" y="64427"/>
                    <a:pt x="78067" y="64920"/>
                    <a:pt x="80697" y="65906"/>
                  </a:cubicBezTo>
                  <a:cubicBezTo>
                    <a:pt x="83162" y="66892"/>
                    <a:pt x="85134" y="68700"/>
                    <a:pt x="86778" y="70672"/>
                  </a:cubicBezTo>
                  <a:cubicBezTo>
                    <a:pt x="87928" y="71987"/>
                    <a:pt x="89243" y="73466"/>
                    <a:pt x="90065" y="74946"/>
                  </a:cubicBezTo>
                  <a:cubicBezTo>
                    <a:pt x="91051" y="76753"/>
                    <a:pt x="92037" y="78726"/>
                    <a:pt x="92859" y="81027"/>
                  </a:cubicBezTo>
                  <a:cubicBezTo>
                    <a:pt x="93188" y="82013"/>
                    <a:pt x="93681" y="83328"/>
                    <a:pt x="94174" y="84149"/>
                  </a:cubicBezTo>
                  <a:cubicBezTo>
                    <a:pt x="94831" y="84971"/>
                    <a:pt x="95982" y="85957"/>
                    <a:pt x="95817" y="87108"/>
                  </a:cubicBezTo>
                  <a:cubicBezTo>
                    <a:pt x="95817" y="88587"/>
                    <a:pt x="93681" y="88258"/>
                    <a:pt x="92530" y="87929"/>
                  </a:cubicBezTo>
                  <a:cubicBezTo>
                    <a:pt x="90394" y="86943"/>
                    <a:pt x="88915" y="83985"/>
                    <a:pt x="87600" y="82341"/>
                  </a:cubicBezTo>
                  <a:cubicBezTo>
                    <a:pt x="87600" y="84478"/>
                    <a:pt x="87271" y="85957"/>
                    <a:pt x="86614" y="87436"/>
                  </a:cubicBezTo>
                  <a:cubicBezTo>
                    <a:pt x="86121" y="88751"/>
                    <a:pt x="85299" y="90230"/>
                    <a:pt x="84313" y="91052"/>
                  </a:cubicBezTo>
                  <a:cubicBezTo>
                    <a:pt x="82341" y="92531"/>
                    <a:pt x="77903" y="93846"/>
                    <a:pt x="74780" y="92696"/>
                  </a:cubicBezTo>
                  <a:cubicBezTo>
                    <a:pt x="73630" y="92203"/>
                    <a:pt x="71329" y="90230"/>
                    <a:pt x="70836" y="88916"/>
                  </a:cubicBezTo>
                  <a:cubicBezTo>
                    <a:pt x="70014" y="86779"/>
                    <a:pt x="71000" y="82341"/>
                    <a:pt x="72479" y="81848"/>
                  </a:cubicBezTo>
                  <a:cubicBezTo>
                    <a:pt x="73465" y="81520"/>
                    <a:pt x="75109" y="82670"/>
                    <a:pt x="75273" y="83163"/>
                  </a:cubicBezTo>
                  <a:cubicBezTo>
                    <a:pt x="75438" y="83492"/>
                    <a:pt x="75273" y="83985"/>
                    <a:pt x="75273" y="84314"/>
                  </a:cubicBezTo>
                  <a:cubicBezTo>
                    <a:pt x="75602" y="85300"/>
                    <a:pt x="77246" y="85300"/>
                    <a:pt x="77903" y="84642"/>
                  </a:cubicBezTo>
                  <a:cubicBezTo>
                    <a:pt x="78232" y="82013"/>
                    <a:pt x="77903" y="79054"/>
                    <a:pt x="76588" y="77740"/>
                  </a:cubicBezTo>
                  <a:cubicBezTo>
                    <a:pt x="75766" y="77082"/>
                    <a:pt x="73630" y="76260"/>
                    <a:pt x="71986" y="76260"/>
                  </a:cubicBezTo>
                  <a:cubicBezTo>
                    <a:pt x="69521" y="76260"/>
                    <a:pt x="67220" y="77740"/>
                    <a:pt x="65577" y="79054"/>
                  </a:cubicBezTo>
                  <a:cubicBezTo>
                    <a:pt x="63769" y="80369"/>
                    <a:pt x="62125" y="81520"/>
                    <a:pt x="60646" y="82999"/>
                  </a:cubicBezTo>
                  <a:cubicBezTo>
                    <a:pt x="57359" y="85957"/>
                    <a:pt x="55551" y="90066"/>
                    <a:pt x="52428" y="93024"/>
                  </a:cubicBezTo>
                  <a:cubicBezTo>
                    <a:pt x="47169" y="98284"/>
                    <a:pt x="40924" y="102721"/>
                    <a:pt x="33199" y="105351"/>
                  </a:cubicBezTo>
                  <a:cubicBezTo>
                    <a:pt x="31884" y="105844"/>
                    <a:pt x="30734" y="105844"/>
                    <a:pt x="29419" y="106173"/>
                  </a:cubicBezTo>
                  <a:cubicBezTo>
                    <a:pt x="27611" y="106501"/>
                    <a:pt x="26625" y="107159"/>
                    <a:pt x="24982" y="107980"/>
                  </a:cubicBezTo>
                  <a:cubicBezTo>
                    <a:pt x="24817" y="107980"/>
                    <a:pt x="24982" y="108309"/>
                    <a:pt x="24817" y="108309"/>
                  </a:cubicBezTo>
                  <a:cubicBezTo>
                    <a:pt x="23338" y="108638"/>
                    <a:pt x="22516" y="109295"/>
                    <a:pt x="21201" y="109788"/>
                  </a:cubicBezTo>
                  <a:cubicBezTo>
                    <a:pt x="20215" y="110117"/>
                    <a:pt x="19065" y="110117"/>
                    <a:pt x="18079" y="110610"/>
                  </a:cubicBezTo>
                  <a:cubicBezTo>
                    <a:pt x="13806" y="112254"/>
                    <a:pt x="9368" y="111432"/>
                    <a:pt x="5752" y="110117"/>
                  </a:cubicBezTo>
                  <a:cubicBezTo>
                    <a:pt x="4931" y="109788"/>
                    <a:pt x="3944" y="109460"/>
                    <a:pt x="3287" y="108967"/>
                  </a:cubicBezTo>
                  <a:cubicBezTo>
                    <a:pt x="2630" y="108474"/>
                    <a:pt x="1644" y="107816"/>
                    <a:pt x="1150" y="107159"/>
                  </a:cubicBezTo>
                  <a:cubicBezTo>
                    <a:pt x="657" y="106501"/>
                    <a:pt x="0" y="104529"/>
                    <a:pt x="0" y="103379"/>
                  </a:cubicBezTo>
                  <a:cubicBezTo>
                    <a:pt x="0" y="103050"/>
                    <a:pt x="164" y="102721"/>
                    <a:pt x="164" y="102392"/>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43"/>
            <p:cNvSpPr/>
            <p:nvPr/>
          </p:nvSpPr>
          <p:spPr>
            <a:xfrm>
              <a:off x="2246575" y="2580150"/>
              <a:ext cx="1179275" cy="1692850"/>
            </a:xfrm>
            <a:custGeom>
              <a:rect b="b" l="l" r="r" t="t"/>
              <a:pathLst>
                <a:path extrusionOk="0" h="67714" w="47171">
                  <a:moveTo>
                    <a:pt x="494" y="11505"/>
                  </a:moveTo>
                  <a:cubicBezTo>
                    <a:pt x="823" y="8711"/>
                    <a:pt x="1480" y="5917"/>
                    <a:pt x="3124" y="4109"/>
                  </a:cubicBezTo>
                  <a:cubicBezTo>
                    <a:pt x="3617" y="3452"/>
                    <a:pt x="4603" y="2465"/>
                    <a:pt x="5753" y="2794"/>
                  </a:cubicBezTo>
                  <a:cubicBezTo>
                    <a:pt x="5425" y="3287"/>
                    <a:pt x="4438" y="3780"/>
                    <a:pt x="3945" y="4438"/>
                  </a:cubicBezTo>
                  <a:cubicBezTo>
                    <a:pt x="1973" y="6739"/>
                    <a:pt x="987" y="11669"/>
                    <a:pt x="2795" y="14628"/>
                  </a:cubicBezTo>
                  <a:cubicBezTo>
                    <a:pt x="3617" y="15942"/>
                    <a:pt x="4110" y="16271"/>
                    <a:pt x="5918" y="16929"/>
                  </a:cubicBezTo>
                  <a:cubicBezTo>
                    <a:pt x="7068" y="17257"/>
                    <a:pt x="8547" y="17750"/>
                    <a:pt x="10355" y="17093"/>
                  </a:cubicBezTo>
                  <a:cubicBezTo>
                    <a:pt x="11177" y="16929"/>
                    <a:pt x="12656" y="15942"/>
                    <a:pt x="12985" y="15121"/>
                  </a:cubicBezTo>
                  <a:cubicBezTo>
                    <a:pt x="13149" y="14628"/>
                    <a:pt x="13149" y="12984"/>
                    <a:pt x="12985" y="12327"/>
                  </a:cubicBezTo>
                  <a:cubicBezTo>
                    <a:pt x="12656" y="11505"/>
                    <a:pt x="11341" y="11505"/>
                    <a:pt x="10520" y="10847"/>
                  </a:cubicBezTo>
                  <a:cubicBezTo>
                    <a:pt x="11670" y="10026"/>
                    <a:pt x="13149" y="11176"/>
                    <a:pt x="13807" y="11834"/>
                  </a:cubicBezTo>
                  <a:cubicBezTo>
                    <a:pt x="13313" y="11012"/>
                    <a:pt x="12163" y="10190"/>
                    <a:pt x="10684" y="10190"/>
                  </a:cubicBezTo>
                  <a:cubicBezTo>
                    <a:pt x="9533" y="10026"/>
                    <a:pt x="7726" y="10519"/>
                    <a:pt x="7232" y="11012"/>
                  </a:cubicBezTo>
                  <a:cubicBezTo>
                    <a:pt x="6575" y="11834"/>
                    <a:pt x="6904" y="13641"/>
                    <a:pt x="6739" y="14792"/>
                  </a:cubicBezTo>
                  <a:cubicBezTo>
                    <a:pt x="5589" y="14299"/>
                    <a:pt x="5589" y="11834"/>
                    <a:pt x="5918" y="10683"/>
                  </a:cubicBezTo>
                  <a:cubicBezTo>
                    <a:pt x="6246" y="9368"/>
                    <a:pt x="8712" y="8382"/>
                    <a:pt x="10520" y="8218"/>
                  </a:cubicBezTo>
                  <a:cubicBezTo>
                    <a:pt x="13313" y="8218"/>
                    <a:pt x="15121" y="9861"/>
                    <a:pt x="16107" y="11505"/>
                  </a:cubicBezTo>
                  <a:cubicBezTo>
                    <a:pt x="22189" y="13477"/>
                    <a:pt x="25476" y="17257"/>
                    <a:pt x="29091" y="21530"/>
                  </a:cubicBezTo>
                  <a:cubicBezTo>
                    <a:pt x="29749" y="22188"/>
                    <a:pt x="30242" y="22845"/>
                    <a:pt x="30735" y="23667"/>
                  </a:cubicBezTo>
                  <a:cubicBezTo>
                    <a:pt x="31228" y="24324"/>
                    <a:pt x="31557" y="25311"/>
                    <a:pt x="32214" y="25968"/>
                  </a:cubicBezTo>
                  <a:cubicBezTo>
                    <a:pt x="32707" y="26625"/>
                    <a:pt x="33200" y="26954"/>
                    <a:pt x="33529" y="27611"/>
                  </a:cubicBezTo>
                  <a:cubicBezTo>
                    <a:pt x="34351" y="28762"/>
                    <a:pt x="34844" y="30405"/>
                    <a:pt x="35337" y="31885"/>
                  </a:cubicBezTo>
                  <a:cubicBezTo>
                    <a:pt x="35830" y="33528"/>
                    <a:pt x="36158" y="35172"/>
                    <a:pt x="36652" y="36980"/>
                  </a:cubicBezTo>
                  <a:cubicBezTo>
                    <a:pt x="37802" y="43389"/>
                    <a:pt x="38459" y="50128"/>
                    <a:pt x="37309" y="56538"/>
                  </a:cubicBezTo>
                  <a:cubicBezTo>
                    <a:pt x="37309" y="56866"/>
                    <a:pt x="37145" y="57524"/>
                    <a:pt x="37145" y="58017"/>
                  </a:cubicBezTo>
                  <a:cubicBezTo>
                    <a:pt x="37145" y="58345"/>
                    <a:pt x="36816" y="58839"/>
                    <a:pt x="36816" y="59167"/>
                  </a:cubicBezTo>
                  <a:cubicBezTo>
                    <a:pt x="36980" y="59660"/>
                    <a:pt x="37473" y="60482"/>
                    <a:pt x="37802" y="61139"/>
                  </a:cubicBezTo>
                  <a:cubicBezTo>
                    <a:pt x="38459" y="63112"/>
                    <a:pt x="39281" y="65413"/>
                    <a:pt x="39610" y="67714"/>
                  </a:cubicBezTo>
                  <a:cubicBezTo>
                    <a:pt x="40432" y="65741"/>
                    <a:pt x="41582" y="64262"/>
                    <a:pt x="43061" y="62619"/>
                  </a:cubicBezTo>
                  <a:cubicBezTo>
                    <a:pt x="43390" y="62290"/>
                    <a:pt x="44212" y="61633"/>
                    <a:pt x="44376" y="61139"/>
                  </a:cubicBezTo>
                  <a:cubicBezTo>
                    <a:pt x="44376" y="60646"/>
                    <a:pt x="44212" y="59989"/>
                    <a:pt x="44212" y="59660"/>
                  </a:cubicBezTo>
                  <a:cubicBezTo>
                    <a:pt x="44047" y="57031"/>
                    <a:pt x="44376" y="54730"/>
                    <a:pt x="44540" y="52429"/>
                  </a:cubicBezTo>
                  <a:cubicBezTo>
                    <a:pt x="44705" y="47169"/>
                    <a:pt x="44047" y="42403"/>
                    <a:pt x="43061" y="38130"/>
                  </a:cubicBezTo>
                  <a:cubicBezTo>
                    <a:pt x="42404" y="35172"/>
                    <a:pt x="41582" y="31885"/>
                    <a:pt x="40432" y="29255"/>
                  </a:cubicBezTo>
                  <a:cubicBezTo>
                    <a:pt x="39446" y="27118"/>
                    <a:pt x="37802" y="25475"/>
                    <a:pt x="36652" y="23338"/>
                  </a:cubicBezTo>
                  <a:cubicBezTo>
                    <a:pt x="36323" y="22517"/>
                    <a:pt x="36158" y="21859"/>
                    <a:pt x="35830" y="21202"/>
                  </a:cubicBezTo>
                  <a:cubicBezTo>
                    <a:pt x="35501" y="20873"/>
                    <a:pt x="35172" y="20544"/>
                    <a:pt x="34844" y="20216"/>
                  </a:cubicBezTo>
                  <a:cubicBezTo>
                    <a:pt x="33529" y="18572"/>
                    <a:pt x="32378" y="16435"/>
                    <a:pt x="30899" y="14792"/>
                  </a:cubicBezTo>
                  <a:cubicBezTo>
                    <a:pt x="30570" y="14299"/>
                    <a:pt x="30242" y="14135"/>
                    <a:pt x="29913" y="13641"/>
                  </a:cubicBezTo>
                  <a:cubicBezTo>
                    <a:pt x="29749" y="13313"/>
                    <a:pt x="29584" y="12820"/>
                    <a:pt x="29256" y="12491"/>
                  </a:cubicBezTo>
                  <a:cubicBezTo>
                    <a:pt x="28270" y="11505"/>
                    <a:pt x="26790" y="10519"/>
                    <a:pt x="25640" y="9368"/>
                  </a:cubicBezTo>
                  <a:cubicBezTo>
                    <a:pt x="24489" y="8218"/>
                    <a:pt x="23832" y="7232"/>
                    <a:pt x="22189" y="6246"/>
                  </a:cubicBezTo>
                  <a:cubicBezTo>
                    <a:pt x="20874" y="5588"/>
                    <a:pt x="19395" y="4766"/>
                    <a:pt x="17751" y="4109"/>
                  </a:cubicBezTo>
                  <a:cubicBezTo>
                    <a:pt x="15614" y="3287"/>
                    <a:pt x="13971" y="2301"/>
                    <a:pt x="11341" y="2137"/>
                  </a:cubicBezTo>
                  <a:cubicBezTo>
                    <a:pt x="11834" y="1808"/>
                    <a:pt x="12656" y="1808"/>
                    <a:pt x="13149" y="1808"/>
                  </a:cubicBezTo>
                  <a:cubicBezTo>
                    <a:pt x="15286" y="1972"/>
                    <a:pt x="17587" y="3123"/>
                    <a:pt x="19559" y="3945"/>
                  </a:cubicBezTo>
                  <a:cubicBezTo>
                    <a:pt x="21531" y="4766"/>
                    <a:pt x="23503" y="5753"/>
                    <a:pt x="24983" y="7067"/>
                  </a:cubicBezTo>
                  <a:cubicBezTo>
                    <a:pt x="25476" y="7396"/>
                    <a:pt x="25804" y="7889"/>
                    <a:pt x="26133" y="8382"/>
                  </a:cubicBezTo>
                  <a:cubicBezTo>
                    <a:pt x="27283" y="9533"/>
                    <a:pt x="29091" y="10847"/>
                    <a:pt x="30077" y="11998"/>
                  </a:cubicBezTo>
                  <a:cubicBezTo>
                    <a:pt x="30406" y="12327"/>
                    <a:pt x="30735" y="12820"/>
                    <a:pt x="30899" y="13148"/>
                  </a:cubicBezTo>
                  <a:cubicBezTo>
                    <a:pt x="31721" y="14135"/>
                    <a:pt x="32871" y="15121"/>
                    <a:pt x="33693" y="16271"/>
                  </a:cubicBezTo>
                  <a:cubicBezTo>
                    <a:pt x="33858" y="16600"/>
                    <a:pt x="34022" y="17093"/>
                    <a:pt x="34351" y="17422"/>
                  </a:cubicBezTo>
                  <a:cubicBezTo>
                    <a:pt x="34844" y="18079"/>
                    <a:pt x="35172" y="18901"/>
                    <a:pt x="35830" y="19558"/>
                  </a:cubicBezTo>
                  <a:cubicBezTo>
                    <a:pt x="36158" y="19887"/>
                    <a:pt x="36487" y="20216"/>
                    <a:pt x="36652" y="20544"/>
                  </a:cubicBezTo>
                  <a:cubicBezTo>
                    <a:pt x="36980" y="21202"/>
                    <a:pt x="37309" y="22023"/>
                    <a:pt x="37638" y="22845"/>
                  </a:cubicBezTo>
                  <a:cubicBezTo>
                    <a:pt x="38788" y="24653"/>
                    <a:pt x="40432" y="26461"/>
                    <a:pt x="41418" y="28598"/>
                  </a:cubicBezTo>
                  <a:cubicBezTo>
                    <a:pt x="41746" y="29419"/>
                    <a:pt x="41911" y="30241"/>
                    <a:pt x="42240" y="31227"/>
                  </a:cubicBezTo>
                  <a:cubicBezTo>
                    <a:pt x="43226" y="33528"/>
                    <a:pt x="44047" y="36651"/>
                    <a:pt x="44540" y="39445"/>
                  </a:cubicBezTo>
                  <a:cubicBezTo>
                    <a:pt x="45527" y="45033"/>
                    <a:pt x="46020" y="51278"/>
                    <a:pt x="45198" y="56866"/>
                  </a:cubicBezTo>
                  <a:cubicBezTo>
                    <a:pt x="47170" y="47827"/>
                    <a:pt x="45362" y="37637"/>
                    <a:pt x="42897" y="30405"/>
                  </a:cubicBezTo>
                  <a:cubicBezTo>
                    <a:pt x="42075" y="27940"/>
                    <a:pt x="40925" y="25804"/>
                    <a:pt x="39610" y="23667"/>
                  </a:cubicBezTo>
                  <a:cubicBezTo>
                    <a:pt x="36816" y="19229"/>
                    <a:pt x="34515" y="15285"/>
                    <a:pt x="31064" y="11834"/>
                  </a:cubicBezTo>
                  <a:cubicBezTo>
                    <a:pt x="27941" y="8382"/>
                    <a:pt x="24654" y="4602"/>
                    <a:pt x="20545" y="2301"/>
                  </a:cubicBezTo>
                  <a:cubicBezTo>
                    <a:pt x="18573" y="1315"/>
                    <a:pt x="16107" y="658"/>
                    <a:pt x="13313" y="329"/>
                  </a:cubicBezTo>
                  <a:cubicBezTo>
                    <a:pt x="12327" y="329"/>
                    <a:pt x="11177" y="165"/>
                    <a:pt x="10191" y="165"/>
                  </a:cubicBezTo>
                  <a:cubicBezTo>
                    <a:pt x="8383" y="0"/>
                    <a:pt x="7068" y="658"/>
                    <a:pt x="5425" y="1315"/>
                  </a:cubicBezTo>
                  <a:cubicBezTo>
                    <a:pt x="2795" y="2465"/>
                    <a:pt x="1644" y="3780"/>
                    <a:pt x="658" y="6574"/>
                  </a:cubicBezTo>
                  <a:cubicBezTo>
                    <a:pt x="165" y="8053"/>
                    <a:pt x="1" y="9697"/>
                    <a:pt x="494" y="1166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43"/>
            <p:cNvSpPr/>
            <p:nvPr/>
          </p:nvSpPr>
          <p:spPr>
            <a:xfrm>
              <a:off x="2373950" y="2892425"/>
              <a:ext cx="267100" cy="201350"/>
            </a:xfrm>
            <a:custGeom>
              <a:rect b="b" l="l" r="r" t="t"/>
              <a:pathLst>
                <a:path extrusionOk="0" h="8054" w="10684">
                  <a:moveTo>
                    <a:pt x="9040" y="0"/>
                  </a:moveTo>
                  <a:cubicBezTo>
                    <a:pt x="9040" y="0"/>
                    <a:pt x="9040" y="0"/>
                    <a:pt x="9040" y="0"/>
                  </a:cubicBezTo>
                  <a:cubicBezTo>
                    <a:pt x="10684" y="5752"/>
                    <a:pt x="4110" y="7396"/>
                    <a:pt x="1" y="5588"/>
                  </a:cubicBezTo>
                  <a:cubicBezTo>
                    <a:pt x="1151" y="6245"/>
                    <a:pt x="2466" y="8053"/>
                    <a:pt x="4438" y="7396"/>
                  </a:cubicBezTo>
                  <a:cubicBezTo>
                    <a:pt x="5753" y="7067"/>
                    <a:pt x="8876" y="5424"/>
                    <a:pt x="9369" y="3944"/>
                  </a:cubicBezTo>
                  <a:cubicBezTo>
                    <a:pt x="9862" y="2794"/>
                    <a:pt x="9698" y="1479"/>
                    <a:pt x="9369" y="164"/>
                  </a:cubicBezTo>
                  <a:cubicBezTo>
                    <a:pt x="9205" y="164"/>
                    <a:pt x="9040" y="0"/>
                    <a:pt x="90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43"/>
            <p:cNvSpPr/>
            <p:nvPr/>
          </p:nvSpPr>
          <p:spPr>
            <a:xfrm>
              <a:off x="2665675" y="2917075"/>
              <a:ext cx="102750" cy="73975"/>
            </a:xfrm>
            <a:custGeom>
              <a:rect b="b" l="l" r="r" t="t"/>
              <a:pathLst>
                <a:path extrusionOk="0" h="2959" w="4110">
                  <a:moveTo>
                    <a:pt x="1" y="164"/>
                  </a:moveTo>
                  <a:cubicBezTo>
                    <a:pt x="1151" y="1315"/>
                    <a:pt x="2631" y="2137"/>
                    <a:pt x="4110" y="2958"/>
                  </a:cubicBezTo>
                  <a:cubicBezTo>
                    <a:pt x="3945" y="2465"/>
                    <a:pt x="3452" y="2137"/>
                    <a:pt x="3124" y="1808"/>
                  </a:cubicBezTo>
                  <a:cubicBezTo>
                    <a:pt x="2302" y="1151"/>
                    <a:pt x="1480" y="493"/>
                    <a:pt x="494" y="164"/>
                  </a:cubicBezTo>
                  <a:cubicBezTo>
                    <a:pt x="330" y="0"/>
                    <a:pt x="165" y="329"/>
                    <a:pt x="1" y="16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43"/>
            <p:cNvSpPr/>
            <p:nvPr/>
          </p:nvSpPr>
          <p:spPr>
            <a:xfrm>
              <a:off x="2780725" y="2995125"/>
              <a:ext cx="41125" cy="41125"/>
            </a:xfrm>
            <a:custGeom>
              <a:rect b="b" l="l" r="r" t="t"/>
              <a:pathLst>
                <a:path extrusionOk="0" h="1645" w="1645">
                  <a:moveTo>
                    <a:pt x="165" y="1"/>
                  </a:moveTo>
                  <a:cubicBezTo>
                    <a:pt x="1" y="1"/>
                    <a:pt x="329" y="330"/>
                    <a:pt x="1" y="330"/>
                  </a:cubicBezTo>
                  <a:cubicBezTo>
                    <a:pt x="494" y="823"/>
                    <a:pt x="1151" y="1480"/>
                    <a:pt x="1644" y="1644"/>
                  </a:cubicBezTo>
                  <a:cubicBezTo>
                    <a:pt x="1644" y="823"/>
                    <a:pt x="494" y="658"/>
                    <a:pt x="1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43"/>
            <p:cNvSpPr/>
            <p:nvPr/>
          </p:nvSpPr>
          <p:spPr>
            <a:xfrm>
              <a:off x="2834150" y="3040325"/>
              <a:ext cx="41100" cy="41125"/>
            </a:xfrm>
            <a:custGeom>
              <a:rect b="b" l="l" r="r" t="t"/>
              <a:pathLst>
                <a:path extrusionOk="0" h="1645" w="1644">
                  <a:moveTo>
                    <a:pt x="165" y="1"/>
                  </a:moveTo>
                  <a:cubicBezTo>
                    <a:pt x="0" y="822"/>
                    <a:pt x="986" y="1151"/>
                    <a:pt x="1315" y="1644"/>
                  </a:cubicBezTo>
                  <a:cubicBezTo>
                    <a:pt x="1644" y="822"/>
                    <a:pt x="493" y="658"/>
                    <a:pt x="1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43"/>
            <p:cNvSpPr/>
            <p:nvPr/>
          </p:nvSpPr>
          <p:spPr>
            <a:xfrm>
              <a:off x="2875225" y="3085525"/>
              <a:ext cx="49350" cy="53450"/>
            </a:xfrm>
            <a:custGeom>
              <a:rect b="b" l="l" r="r" t="t"/>
              <a:pathLst>
                <a:path extrusionOk="0" h="2138" w="1974">
                  <a:moveTo>
                    <a:pt x="330" y="1"/>
                  </a:moveTo>
                  <a:cubicBezTo>
                    <a:pt x="1" y="822"/>
                    <a:pt x="987" y="1480"/>
                    <a:pt x="1480" y="2137"/>
                  </a:cubicBezTo>
                  <a:cubicBezTo>
                    <a:pt x="1973" y="987"/>
                    <a:pt x="823" y="658"/>
                    <a:pt x="3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43"/>
            <p:cNvSpPr/>
            <p:nvPr/>
          </p:nvSpPr>
          <p:spPr>
            <a:xfrm>
              <a:off x="2916325" y="3138950"/>
              <a:ext cx="45225" cy="61650"/>
            </a:xfrm>
            <a:custGeom>
              <a:rect b="b" l="l" r="r" t="t"/>
              <a:pathLst>
                <a:path extrusionOk="0" h="2466" w="1809">
                  <a:moveTo>
                    <a:pt x="658" y="0"/>
                  </a:moveTo>
                  <a:cubicBezTo>
                    <a:pt x="0" y="822"/>
                    <a:pt x="986" y="1972"/>
                    <a:pt x="1480" y="2465"/>
                  </a:cubicBezTo>
                  <a:cubicBezTo>
                    <a:pt x="1480" y="1972"/>
                    <a:pt x="1644" y="1644"/>
                    <a:pt x="1808" y="1315"/>
                  </a:cubicBezTo>
                  <a:cubicBezTo>
                    <a:pt x="1480" y="822"/>
                    <a:pt x="986" y="493"/>
                    <a:pt x="6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43"/>
            <p:cNvSpPr/>
            <p:nvPr/>
          </p:nvSpPr>
          <p:spPr>
            <a:xfrm>
              <a:off x="2965625" y="3192350"/>
              <a:ext cx="24675" cy="49325"/>
            </a:xfrm>
            <a:custGeom>
              <a:rect b="b" l="l" r="r" t="t"/>
              <a:pathLst>
                <a:path extrusionOk="0" h="1973" w="987">
                  <a:moveTo>
                    <a:pt x="494" y="1"/>
                  </a:moveTo>
                  <a:cubicBezTo>
                    <a:pt x="329" y="494"/>
                    <a:pt x="1" y="1480"/>
                    <a:pt x="494" y="1973"/>
                  </a:cubicBezTo>
                  <a:cubicBezTo>
                    <a:pt x="658" y="1480"/>
                    <a:pt x="822" y="987"/>
                    <a:pt x="987" y="658"/>
                  </a:cubicBezTo>
                  <a:cubicBezTo>
                    <a:pt x="987" y="329"/>
                    <a:pt x="658" y="165"/>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43"/>
            <p:cNvSpPr/>
            <p:nvPr/>
          </p:nvSpPr>
          <p:spPr>
            <a:xfrm>
              <a:off x="2986175" y="3221125"/>
              <a:ext cx="28775" cy="53425"/>
            </a:xfrm>
            <a:custGeom>
              <a:rect b="b" l="l" r="r" t="t"/>
              <a:pathLst>
                <a:path extrusionOk="0" h="2137" w="1151">
                  <a:moveTo>
                    <a:pt x="658" y="0"/>
                  </a:moveTo>
                  <a:cubicBezTo>
                    <a:pt x="329" y="658"/>
                    <a:pt x="0" y="1644"/>
                    <a:pt x="493" y="2137"/>
                  </a:cubicBezTo>
                  <a:cubicBezTo>
                    <a:pt x="822" y="1808"/>
                    <a:pt x="822" y="1151"/>
                    <a:pt x="1151" y="658"/>
                  </a:cubicBezTo>
                  <a:cubicBezTo>
                    <a:pt x="986" y="329"/>
                    <a:pt x="822" y="329"/>
                    <a:pt x="6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43"/>
            <p:cNvSpPr/>
            <p:nvPr/>
          </p:nvSpPr>
          <p:spPr>
            <a:xfrm>
              <a:off x="3006725" y="3262200"/>
              <a:ext cx="28775" cy="49325"/>
            </a:xfrm>
            <a:custGeom>
              <a:rect b="b" l="l" r="r" t="t"/>
              <a:pathLst>
                <a:path extrusionOk="0" h="1973" w="1151">
                  <a:moveTo>
                    <a:pt x="658" y="1"/>
                  </a:moveTo>
                  <a:cubicBezTo>
                    <a:pt x="493" y="494"/>
                    <a:pt x="0" y="1480"/>
                    <a:pt x="493" y="1973"/>
                  </a:cubicBezTo>
                  <a:cubicBezTo>
                    <a:pt x="986" y="1480"/>
                    <a:pt x="1151" y="658"/>
                    <a:pt x="6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43"/>
            <p:cNvSpPr/>
            <p:nvPr/>
          </p:nvSpPr>
          <p:spPr>
            <a:xfrm>
              <a:off x="3031375" y="3311525"/>
              <a:ext cx="20550" cy="37000"/>
            </a:xfrm>
            <a:custGeom>
              <a:rect b="b" l="l" r="r" t="t"/>
              <a:pathLst>
                <a:path extrusionOk="0" h="1480" w="822">
                  <a:moveTo>
                    <a:pt x="658" y="0"/>
                  </a:moveTo>
                  <a:cubicBezTo>
                    <a:pt x="329" y="329"/>
                    <a:pt x="0" y="1150"/>
                    <a:pt x="493" y="1479"/>
                  </a:cubicBezTo>
                  <a:cubicBezTo>
                    <a:pt x="658" y="1150"/>
                    <a:pt x="822" y="986"/>
                    <a:pt x="822" y="657"/>
                  </a:cubicBezTo>
                  <a:cubicBezTo>
                    <a:pt x="822" y="329"/>
                    <a:pt x="658" y="164"/>
                    <a:pt x="6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43"/>
            <p:cNvSpPr/>
            <p:nvPr/>
          </p:nvSpPr>
          <p:spPr>
            <a:xfrm>
              <a:off x="3047800" y="3344375"/>
              <a:ext cx="24675" cy="53450"/>
            </a:xfrm>
            <a:custGeom>
              <a:rect b="b" l="l" r="r" t="t"/>
              <a:pathLst>
                <a:path extrusionOk="0" h="2138" w="987">
                  <a:moveTo>
                    <a:pt x="658" y="1"/>
                  </a:moveTo>
                  <a:cubicBezTo>
                    <a:pt x="494" y="658"/>
                    <a:pt x="1" y="1480"/>
                    <a:pt x="329" y="2137"/>
                  </a:cubicBezTo>
                  <a:cubicBezTo>
                    <a:pt x="658" y="1644"/>
                    <a:pt x="658" y="1151"/>
                    <a:pt x="987" y="658"/>
                  </a:cubicBezTo>
                  <a:cubicBezTo>
                    <a:pt x="987" y="330"/>
                    <a:pt x="658" y="330"/>
                    <a:pt x="6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43"/>
            <p:cNvSpPr/>
            <p:nvPr/>
          </p:nvSpPr>
          <p:spPr>
            <a:xfrm>
              <a:off x="3064250" y="3385475"/>
              <a:ext cx="37000" cy="73975"/>
            </a:xfrm>
            <a:custGeom>
              <a:rect b="b" l="l" r="r" t="t"/>
              <a:pathLst>
                <a:path extrusionOk="0" h="2959" w="1480">
                  <a:moveTo>
                    <a:pt x="822" y="0"/>
                  </a:moveTo>
                  <a:cubicBezTo>
                    <a:pt x="493" y="822"/>
                    <a:pt x="0" y="1808"/>
                    <a:pt x="329" y="2959"/>
                  </a:cubicBezTo>
                  <a:cubicBezTo>
                    <a:pt x="986" y="2301"/>
                    <a:pt x="1479" y="1151"/>
                    <a:pt x="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43"/>
            <p:cNvSpPr/>
            <p:nvPr/>
          </p:nvSpPr>
          <p:spPr>
            <a:xfrm>
              <a:off x="3080675" y="3443000"/>
              <a:ext cx="28775" cy="69875"/>
            </a:xfrm>
            <a:custGeom>
              <a:rect b="b" l="l" r="r" t="t"/>
              <a:pathLst>
                <a:path extrusionOk="0" h="2795" w="1151">
                  <a:moveTo>
                    <a:pt x="822" y="0"/>
                  </a:moveTo>
                  <a:cubicBezTo>
                    <a:pt x="494" y="986"/>
                    <a:pt x="0" y="1644"/>
                    <a:pt x="0" y="2794"/>
                  </a:cubicBezTo>
                  <a:cubicBezTo>
                    <a:pt x="494" y="2137"/>
                    <a:pt x="1151" y="986"/>
                    <a:pt x="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43"/>
            <p:cNvSpPr/>
            <p:nvPr/>
          </p:nvSpPr>
          <p:spPr>
            <a:xfrm>
              <a:off x="3088900" y="3492300"/>
              <a:ext cx="28775" cy="82200"/>
            </a:xfrm>
            <a:custGeom>
              <a:rect b="b" l="l" r="r" t="t"/>
              <a:pathLst>
                <a:path extrusionOk="0" h="3288" w="1151">
                  <a:moveTo>
                    <a:pt x="986" y="1"/>
                  </a:moveTo>
                  <a:cubicBezTo>
                    <a:pt x="493" y="987"/>
                    <a:pt x="0" y="2137"/>
                    <a:pt x="0" y="3288"/>
                  </a:cubicBezTo>
                  <a:cubicBezTo>
                    <a:pt x="493" y="2630"/>
                    <a:pt x="658" y="1644"/>
                    <a:pt x="1151" y="987"/>
                  </a:cubicBezTo>
                  <a:cubicBezTo>
                    <a:pt x="986" y="658"/>
                    <a:pt x="986" y="329"/>
                    <a:pt x="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43"/>
            <p:cNvSpPr/>
            <p:nvPr/>
          </p:nvSpPr>
          <p:spPr>
            <a:xfrm>
              <a:off x="3093000" y="3545725"/>
              <a:ext cx="45225" cy="98625"/>
            </a:xfrm>
            <a:custGeom>
              <a:rect b="b" l="l" r="r" t="t"/>
              <a:pathLst>
                <a:path extrusionOk="0" h="3945" w="1809">
                  <a:moveTo>
                    <a:pt x="1151" y="0"/>
                  </a:moveTo>
                  <a:cubicBezTo>
                    <a:pt x="658" y="1151"/>
                    <a:pt x="1" y="2137"/>
                    <a:pt x="165" y="3945"/>
                  </a:cubicBezTo>
                  <a:cubicBezTo>
                    <a:pt x="822" y="2794"/>
                    <a:pt x="1808" y="1808"/>
                    <a:pt x="1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43"/>
            <p:cNvSpPr/>
            <p:nvPr/>
          </p:nvSpPr>
          <p:spPr>
            <a:xfrm>
              <a:off x="3097100" y="3615575"/>
              <a:ext cx="37025" cy="98625"/>
            </a:xfrm>
            <a:custGeom>
              <a:rect b="b" l="l" r="r" t="t"/>
              <a:pathLst>
                <a:path extrusionOk="0" h="3945" w="1481">
                  <a:moveTo>
                    <a:pt x="1316" y="0"/>
                  </a:moveTo>
                  <a:cubicBezTo>
                    <a:pt x="987" y="1151"/>
                    <a:pt x="1" y="2301"/>
                    <a:pt x="494" y="3945"/>
                  </a:cubicBezTo>
                  <a:cubicBezTo>
                    <a:pt x="987" y="3287"/>
                    <a:pt x="987" y="2301"/>
                    <a:pt x="1480" y="1808"/>
                  </a:cubicBezTo>
                  <a:cubicBezTo>
                    <a:pt x="1480" y="1151"/>
                    <a:pt x="1316" y="658"/>
                    <a:pt x="13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43"/>
            <p:cNvSpPr/>
            <p:nvPr/>
          </p:nvSpPr>
          <p:spPr>
            <a:xfrm>
              <a:off x="3109425" y="3685425"/>
              <a:ext cx="37025" cy="90400"/>
            </a:xfrm>
            <a:custGeom>
              <a:rect b="b" l="l" r="r" t="t"/>
              <a:pathLst>
                <a:path extrusionOk="0" h="3616" w="1481">
                  <a:moveTo>
                    <a:pt x="1151" y="0"/>
                  </a:moveTo>
                  <a:cubicBezTo>
                    <a:pt x="823" y="1151"/>
                    <a:pt x="1" y="2137"/>
                    <a:pt x="165" y="3616"/>
                  </a:cubicBezTo>
                  <a:cubicBezTo>
                    <a:pt x="823" y="2630"/>
                    <a:pt x="1480" y="1808"/>
                    <a:pt x="1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43"/>
            <p:cNvSpPr/>
            <p:nvPr/>
          </p:nvSpPr>
          <p:spPr>
            <a:xfrm>
              <a:off x="3113550" y="3759375"/>
              <a:ext cx="32900" cy="78100"/>
            </a:xfrm>
            <a:custGeom>
              <a:rect b="b" l="l" r="r" t="t"/>
              <a:pathLst>
                <a:path extrusionOk="0" h="3124" w="1316">
                  <a:moveTo>
                    <a:pt x="1315" y="0"/>
                  </a:moveTo>
                  <a:cubicBezTo>
                    <a:pt x="822" y="987"/>
                    <a:pt x="165" y="1808"/>
                    <a:pt x="0" y="3123"/>
                  </a:cubicBezTo>
                  <a:cubicBezTo>
                    <a:pt x="493" y="2137"/>
                    <a:pt x="1151" y="1315"/>
                    <a:pt x="13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43"/>
            <p:cNvSpPr/>
            <p:nvPr/>
          </p:nvSpPr>
          <p:spPr>
            <a:xfrm>
              <a:off x="3113550" y="3816900"/>
              <a:ext cx="37000" cy="90425"/>
            </a:xfrm>
            <a:custGeom>
              <a:rect b="b" l="l" r="r" t="t"/>
              <a:pathLst>
                <a:path extrusionOk="0" h="3617" w="1480">
                  <a:moveTo>
                    <a:pt x="1315" y="0"/>
                  </a:moveTo>
                  <a:cubicBezTo>
                    <a:pt x="822" y="987"/>
                    <a:pt x="329" y="2137"/>
                    <a:pt x="0" y="3616"/>
                  </a:cubicBezTo>
                  <a:cubicBezTo>
                    <a:pt x="493" y="2466"/>
                    <a:pt x="1479" y="1644"/>
                    <a:pt x="13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43"/>
            <p:cNvSpPr/>
            <p:nvPr/>
          </p:nvSpPr>
          <p:spPr>
            <a:xfrm>
              <a:off x="3105325" y="3894975"/>
              <a:ext cx="41125" cy="86300"/>
            </a:xfrm>
            <a:custGeom>
              <a:rect b="b" l="l" r="r" t="t"/>
              <a:pathLst>
                <a:path extrusionOk="0" h="3452" w="1645">
                  <a:moveTo>
                    <a:pt x="1480" y="0"/>
                  </a:moveTo>
                  <a:cubicBezTo>
                    <a:pt x="1151" y="986"/>
                    <a:pt x="1" y="1972"/>
                    <a:pt x="165" y="3452"/>
                  </a:cubicBezTo>
                  <a:cubicBezTo>
                    <a:pt x="658" y="2301"/>
                    <a:pt x="1644" y="1644"/>
                    <a:pt x="14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43"/>
            <p:cNvSpPr/>
            <p:nvPr/>
          </p:nvSpPr>
          <p:spPr>
            <a:xfrm>
              <a:off x="3125875" y="3985350"/>
              <a:ext cx="16450" cy="28800"/>
            </a:xfrm>
            <a:custGeom>
              <a:rect b="b" l="l" r="r" t="t"/>
              <a:pathLst>
                <a:path extrusionOk="0" h="1152" w="658">
                  <a:moveTo>
                    <a:pt x="493" y="1"/>
                  </a:moveTo>
                  <a:cubicBezTo>
                    <a:pt x="0" y="165"/>
                    <a:pt x="0" y="823"/>
                    <a:pt x="493" y="1151"/>
                  </a:cubicBezTo>
                  <a:cubicBezTo>
                    <a:pt x="658" y="987"/>
                    <a:pt x="493" y="330"/>
                    <a:pt x="4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43"/>
            <p:cNvSpPr/>
            <p:nvPr/>
          </p:nvSpPr>
          <p:spPr>
            <a:xfrm>
              <a:off x="3795600" y="4494850"/>
              <a:ext cx="336950" cy="308200"/>
            </a:xfrm>
            <a:custGeom>
              <a:rect b="b" l="l" r="r" t="t"/>
              <a:pathLst>
                <a:path extrusionOk="0" h="12328" w="13478">
                  <a:moveTo>
                    <a:pt x="12492" y="1"/>
                  </a:moveTo>
                  <a:cubicBezTo>
                    <a:pt x="12492" y="4931"/>
                    <a:pt x="10848" y="8383"/>
                    <a:pt x="7068" y="9862"/>
                  </a:cubicBezTo>
                  <a:cubicBezTo>
                    <a:pt x="8547" y="9862"/>
                    <a:pt x="9533" y="8876"/>
                    <a:pt x="10519" y="8218"/>
                  </a:cubicBezTo>
                  <a:cubicBezTo>
                    <a:pt x="10191" y="10355"/>
                    <a:pt x="6411" y="11341"/>
                    <a:pt x="3452" y="11012"/>
                  </a:cubicBezTo>
                  <a:cubicBezTo>
                    <a:pt x="1973" y="10684"/>
                    <a:pt x="658" y="9697"/>
                    <a:pt x="1" y="9204"/>
                  </a:cubicBezTo>
                  <a:cubicBezTo>
                    <a:pt x="658" y="11012"/>
                    <a:pt x="2959" y="12327"/>
                    <a:pt x="5424" y="12327"/>
                  </a:cubicBezTo>
                  <a:cubicBezTo>
                    <a:pt x="6904" y="12327"/>
                    <a:pt x="8711" y="11670"/>
                    <a:pt x="9862" y="11012"/>
                  </a:cubicBezTo>
                  <a:cubicBezTo>
                    <a:pt x="11834" y="9697"/>
                    <a:pt x="13313" y="6246"/>
                    <a:pt x="13478" y="3781"/>
                  </a:cubicBezTo>
                  <a:cubicBezTo>
                    <a:pt x="13478" y="1973"/>
                    <a:pt x="13313" y="987"/>
                    <a:pt x="124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43"/>
            <p:cNvSpPr/>
            <p:nvPr/>
          </p:nvSpPr>
          <p:spPr>
            <a:xfrm>
              <a:off x="2879350" y="4531825"/>
              <a:ext cx="24675" cy="49350"/>
            </a:xfrm>
            <a:custGeom>
              <a:rect b="b" l="l" r="r" t="t"/>
              <a:pathLst>
                <a:path extrusionOk="0" h="1974" w="987">
                  <a:moveTo>
                    <a:pt x="986" y="1"/>
                  </a:moveTo>
                  <a:cubicBezTo>
                    <a:pt x="493" y="658"/>
                    <a:pt x="329" y="1316"/>
                    <a:pt x="0" y="1973"/>
                  </a:cubicBezTo>
                  <a:cubicBezTo>
                    <a:pt x="329" y="1809"/>
                    <a:pt x="658" y="1644"/>
                    <a:pt x="986" y="1644"/>
                  </a:cubicBezTo>
                  <a:cubicBezTo>
                    <a:pt x="986" y="987"/>
                    <a:pt x="986" y="494"/>
                    <a:pt x="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43"/>
            <p:cNvSpPr/>
            <p:nvPr/>
          </p:nvSpPr>
          <p:spPr>
            <a:xfrm>
              <a:off x="2834150" y="4589350"/>
              <a:ext cx="65750" cy="69875"/>
            </a:xfrm>
            <a:custGeom>
              <a:rect b="b" l="l" r="r" t="t"/>
              <a:pathLst>
                <a:path extrusionOk="0" h="2795" w="2630">
                  <a:moveTo>
                    <a:pt x="2630" y="1"/>
                  </a:moveTo>
                  <a:cubicBezTo>
                    <a:pt x="1151" y="329"/>
                    <a:pt x="822" y="1644"/>
                    <a:pt x="0" y="2795"/>
                  </a:cubicBezTo>
                  <a:cubicBezTo>
                    <a:pt x="1315" y="2466"/>
                    <a:pt x="2630" y="1644"/>
                    <a:pt x="26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43"/>
            <p:cNvSpPr/>
            <p:nvPr/>
          </p:nvSpPr>
          <p:spPr>
            <a:xfrm>
              <a:off x="2809500" y="4667425"/>
              <a:ext cx="49325" cy="32900"/>
            </a:xfrm>
            <a:custGeom>
              <a:rect b="b" l="l" r="r" t="t"/>
              <a:pathLst>
                <a:path extrusionOk="0" h="1316" w="1973">
                  <a:moveTo>
                    <a:pt x="1972" y="0"/>
                  </a:moveTo>
                  <a:cubicBezTo>
                    <a:pt x="1315" y="329"/>
                    <a:pt x="329" y="494"/>
                    <a:pt x="0" y="1315"/>
                  </a:cubicBezTo>
                  <a:cubicBezTo>
                    <a:pt x="658" y="822"/>
                    <a:pt x="1808" y="822"/>
                    <a:pt x="19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43"/>
            <p:cNvSpPr/>
            <p:nvPr/>
          </p:nvSpPr>
          <p:spPr>
            <a:xfrm>
              <a:off x="2780725" y="4708525"/>
              <a:ext cx="53450" cy="37000"/>
            </a:xfrm>
            <a:custGeom>
              <a:rect b="b" l="l" r="r" t="t"/>
              <a:pathLst>
                <a:path extrusionOk="0" h="1480" w="2138">
                  <a:moveTo>
                    <a:pt x="2137" y="0"/>
                  </a:moveTo>
                  <a:cubicBezTo>
                    <a:pt x="1316" y="493"/>
                    <a:pt x="494" y="657"/>
                    <a:pt x="1" y="1479"/>
                  </a:cubicBezTo>
                  <a:cubicBezTo>
                    <a:pt x="823" y="1315"/>
                    <a:pt x="1809" y="822"/>
                    <a:pt x="21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43"/>
            <p:cNvSpPr/>
            <p:nvPr/>
          </p:nvSpPr>
          <p:spPr>
            <a:xfrm>
              <a:off x="2000050" y="4716725"/>
              <a:ext cx="883425" cy="546500"/>
            </a:xfrm>
            <a:custGeom>
              <a:rect b="b" l="l" r="r" t="t"/>
              <a:pathLst>
                <a:path extrusionOk="0" h="21860" w="35337">
                  <a:moveTo>
                    <a:pt x="35337" y="1"/>
                  </a:moveTo>
                  <a:cubicBezTo>
                    <a:pt x="35337" y="1"/>
                    <a:pt x="35172" y="1"/>
                    <a:pt x="35172" y="165"/>
                  </a:cubicBezTo>
                  <a:cubicBezTo>
                    <a:pt x="33200" y="3452"/>
                    <a:pt x="30406" y="6082"/>
                    <a:pt x="27612" y="8383"/>
                  </a:cubicBezTo>
                  <a:cubicBezTo>
                    <a:pt x="26133" y="9533"/>
                    <a:pt x="24654" y="10848"/>
                    <a:pt x="22846" y="11670"/>
                  </a:cubicBezTo>
                  <a:cubicBezTo>
                    <a:pt x="21038" y="12656"/>
                    <a:pt x="19230" y="13149"/>
                    <a:pt x="17258" y="13971"/>
                  </a:cubicBezTo>
                  <a:cubicBezTo>
                    <a:pt x="16107" y="13971"/>
                    <a:pt x="15286" y="14464"/>
                    <a:pt x="14299" y="14299"/>
                  </a:cubicBezTo>
                  <a:cubicBezTo>
                    <a:pt x="12985" y="15943"/>
                    <a:pt x="10848" y="17751"/>
                    <a:pt x="8054" y="17586"/>
                  </a:cubicBezTo>
                  <a:cubicBezTo>
                    <a:pt x="4931" y="17258"/>
                    <a:pt x="2959" y="11834"/>
                    <a:pt x="6739" y="10684"/>
                  </a:cubicBezTo>
                  <a:cubicBezTo>
                    <a:pt x="7561" y="11341"/>
                    <a:pt x="6411" y="11998"/>
                    <a:pt x="6246" y="12656"/>
                  </a:cubicBezTo>
                  <a:cubicBezTo>
                    <a:pt x="5918" y="13971"/>
                    <a:pt x="7232" y="15450"/>
                    <a:pt x="8054" y="15614"/>
                  </a:cubicBezTo>
                  <a:cubicBezTo>
                    <a:pt x="8711" y="15779"/>
                    <a:pt x="9862" y="15614"/>
                    <a:pt x="10355" y="15450"/>
                  </a:cubicBezTo>
                  <a:cubicBezTo>
                    <a:pt x="11012" y="15121"/>
                    <a:pt x="12327" y="13806"/>
                    <a:pt x="12492" y="13149"/>
                  </a:cubicBezTo>
                  <a:cubicBezTo>
                    <a:pt x="12985" y="11341"/>
                    <a:pt x="11834" y="10191"/>
                    <a:pt x="11012" y="9204"/>
                  </a:cubicBezTo>
                  <a:cubicBezTo>
                    <a:pt x="10355" y="8547"/>
                    <a:pt x="9862" y="7725"/>
                    <a:pt x="8876" y="7890"/>
                  </a:cubicBezTo>
                  <a:cubicBezTo>
                    <a:pt x="9862" y="8383"/>
                    <a:pt x="11177" y="9369"/>
                    <a:pt x="11505" y="10684"/>
                  </a:cubicBezTo>
                  <a:cubicBezTo>
                    <a:pt x="11834" y="12492"/>
                    <a:pt x="11177" y="14628"/>
                    <a:pt x="10026" y="14957"/>
                  </a:cubicBezTo>
                  <a:cubicBezTo>
                    <a:pt x="8711" y="15286"/>
                    <a:pt x="6575" y="13971"/>
                    <a:pt x="7725" y="12656"/>
                  </a:cubicBezTo>
                  <a:cubicBezTo>
                    <a:pt x="8218" y="12656"/>
                    <a:pt x="8054" y="13313"/>
                    <a:pt x="8218" y="13806"/>
                  </a:cubicBezTo>
                  <a:cubicBezTo>
                    <a:pt x="9698" y="14957"/>
                    <a:pt x="10848" y="12985"/>
                    <a:pt x="10519" y="11177"/>
                  </a:cubicBezTo>
                  <a:cubicBezTo>
                    <a:pt x="10191" y="9533"/>
                    <a:pt x="8054" y="8383"/>
                    <a:pt x="5918" y="8547"/>
                  </a:cubicBezTo>
                  <a:cubicBezTo>
                    <a:pt x="4438" y="8711"/>
                    <a:pt x="2137" y="11012"/>
                    <a:pt x="1480" y="12163"/>
                  </a:cubicBezTo>
                  <a:cubicBezTo>
                    <a:pt x="1" y="14628"/>
                    <a:pt x="1151" y="18080"/>
                    <a:pt x="3452" y="19230"/>
                  </a:cubicBezTo>
                  <a:cubicBezTo>
                    <a:pt x="4274" y="19559"/>
                    <a:pt x="5260" y="19723"/>
                    <a:pt x="6246" y="19887"/>
                  </a:cubicBezTo>
                  <a:cubicBezTo>
                    <a:pt x="7232" y="20216"/>
                    <a:pt x="8383" y="20545"/>
                    <a:pt x="9205" y="20545"/>
                  </a:cubicBezTo>
                  <a:cubicBezTo>
                    <a:pt x="10684" y="20709"/>
                    <a:pt x="12656" y="20545"/>
                    <a:pt x="13971" y="20380"/>
                  </a:cubicBezTo>
                  <a:cubicBezTo>
                    <a:pt x="15779" y="20380"/>
                    <a:pt x="17587" y="19723"/>
                    <a:pt x="18901" y="19066"/>
                  </a:cubicBezTo>
                  <a:cubicBezTo>
                    <a:pt x="22681" y="17422"/>
                    <a:pt x="25311" y="15121"/>
                    <a:pt x="28269" y="13313"/>
                  </a:cubicBezTo>
                  <a:cubicBezTo>
                    <a:pt x="27612" y="14135"/>
                    <a:pt x="26462" y="15121"/>
                    <a:pt x="25475" y="15943"/>
                  </a:cubicBezTo>
                  <a:cubicBezTo>
                    <a:pt x="24654" y="16765"/>
                    <a:pt x="23503" y="17586"/>
                    <a:pt x="22353" y="18244"/>
                  </a:cubicBezTo>
                  <a:cubicBezTo>
                    <a:pt x="19230" y="19887"/>
                    <a:pt x="16929" y="21367"/>
                    <a:pt x="12492" y="21531"/>
                  </a:cubicBezTo>
                  <a:cubicBezTo>
                    <a:pt x="11999" y="21531"/>
                    <a:pt x="11341" y="21695"/>
                    <a:pt x="10684" y="21695"/>
                  </a:cubicBezTo>
                  <a:cubicBezTo>
                    <a:pt x="9205" y="21695"/>
                    <a:pt x="11834" y="21860"/>
                    <a:pt x="12327" y="21860"/>
                  </a:cubicBezTo>
                  <a:cubicBezTo>
                    <a:pt x="14957" y="21695"/>
                    <a:pt x="16272" y="21202"/>
                    <a:pt x="18408" y="20545"/>
                  </a:cubicBezTo>
                  <a:cubicBezTo>
                    <a:pt x="19559" y="20216"/>
                    <a:pt x="20874" y="19887"/>
                    <a:pt x="21860" y="19394"/>
                  </a:cubicBezTo>
                  <a:cubicBezTo>
                    <a:pt x="23668" y="18573"/>
                    <a:pt x="25475" y="17093"/>
                    <a:pt x="27119" y="15779"/>
                  </a:cubicBezTo>
                  <a:cubicBezTo>
                    <a:pt x="28762" y="14464"/>
                    <a:pt x="30406" y="13149"/>
                    <a:pt x="31556" y="11505"/>
                  </a:cubicBezTo>
                  <a:cubicBezTo>
                    <a:pt x="32543" y="10191"/>
                    <a:pt x="33200" y="8218"/>
                    <a:pt x="33857" y="6246"/>
                  </a:cubicBezTo>
                  <a:cubicBezTo>
                    <a:pt x="34515" y="4274"/>
                    <a:pt x="34844" y="1973"/>
                    <a:pt x="353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43"/>
            <p:cNvSpPr/>
            <p:nvPr/>
          </p:nvSpPr>
          <p:spPr>
            <a:xfrm>
              <a:off x="3043700" y="4872875"/>
              <a:ext cx="28775" cy="37000"/>
            </a:xfrm>
            <a:custGeom>
              <a:rect b="b" l="l" r="r" t="t"/>
              <a:pathLst>
                <a:path extrusionOk="0" h="1480" w="1151">
                  <a:moveTo>
                    <a:pt x="986" y="0"/>
                  </a:moveTo>
                  <a:cubicBezTo>
                    <a:pt x="493" y="164"/>
                    <a:pt x="329" y="658"/>
                    <a:pt x="0" y="986"/>
                  </a:cubicBezTo>
                  <a:cubicBezTo>
                    <a:pt x="165" y="1151"/>
                    <a:pt x="165" y="1315"/>
                    <a:pt x="165" y="1479"/>
                  </a:cubicBezTo>
                  <a:cubicBezTo>
                    <a:pt x="658" y="1315"/>
                    <a:pt x="986" y="986"/>
                    <a:pt x="1151" y="658"/>
                  </a:cubicBezTo>
                  <a:cubicBezTo>
                    <a:pt x="1151" y="329"/>
                    <a:pt x="986" y="329"/>
                    <a:pt x="9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43"/>
            <p:cNvSpPr/>
            <p:nvPr/>
          </p:nvSpPr>
          <p:spPr>
            <a:xfrm>
              <a:off x="3014925" y="4922175"/>
              <a:ext cx="20575" cy="20575"/>
            </a:xfrm>
            <a:custGeom>
              <a:rect b="b" l="l" r="r" t="t"/>
              <a:pathLst>
                <a:path extrusionOk="0" h="823" w="823">
                  <a:moveTo>
                    <a:pt x="823" y="0"/>
                  </a:moveTo>
                  <a:cubicBezTo>
                    <a:pt x="494" y="165"/>
                    <a:pt x="330" y="493"/>
                    <a:pt x="1" y="822"/>
                  </a:cubicBezTo>
                  <a:cubicBezTo>
                    <a:pt x="330" y="493"/>
                    <a:pt x="823" y="329"/>
                    <a:pt x="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43"/>
            <p:cNvSpPr/>
            <p:nvPr/>
          </p:nvSpPr>
          <p:spPr>
            <a:xfrm>
              <a:off x="2924550" y="4930400"/>
              <a:ext cx="32875" cy="37000"/>
            </a:xfrm>
            <a:custGeom>
              <a:rect b="b" l="l" r="r" t="t"/>
              <a:pathLst>
                <a:path extrusionOk="0" h="1480" w="1315">
                  <a:moveTo>
                    <a:pt x="1151" y="0"/>
                  </a:moveTo>
                  <a:cubicBezTo>
                    <a:pt x="822" y="329"/>
                    <a:pt x="164" y="822"/>
                    <a:pt x="0" y="1315"/>
                  </a:cubicBezTo>
                  <a:cubicBezTo>
                    <a:pt x="493" y="1479"/>
                    <a:pt x="1315" y="657"/>
                    <a:pt x="1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43"/>
            <p:cNvSpPr/>
            <p:nvPr/>
          </p:nvSpPr>
          <p:spPr>
            <a:xfrm>
              <a:off x="2834150" y="4967375"/>
              <a:ext cx="82200" cy="61650"/>
            </a:xfrm>
            <a:custGeom>
              <a:rect b="b" l="l" r="r" t="t"/>
              <a:pathLst>
                <a:path extrusionOk="0" h="2466" w="3288">
                  <a:moveTo>
                    <a:pt x="3123" y="0"/>
                  </a:moveTo>
                  <a:cubicBezTo>
                    <a:pt x="3123" y="0"/>
                    <a:pt x="3123" y="0"/>
                    <a:pt x="3123" y="165"/>
                  </a:cubicBezTo>
                  <a:cubicBezTo>
                    <a:pt x="2466" y="493"/>
                    <a:pt x="1973" y="822"/>
                    <a:pt x="1315" y="1151"/>
                  </a:cubicBezTo>
                  <a:cubicBezTo>
                    <a:pt x="822" y="1479"/>
                    <a:pt x="0" y="1808"/>
                    <a:pt x="0" y="2466"/>
                  </a:cubicBezTo>
                  <a:cubicBezTo>
                    <a:pt x="658" y="2137"/>
                    <a:pt x="1480" y="1972"/>
                    <a:pt x="1808" y="1151"/>
                  </a:cubicBezTo>
                  <a:cubicBezTo>
                    <a:pt x="2466" y="1479"/>
                    <a:pt x="2794" y="822"/>
                    <a:pt x="3287" y="493"/>
                  </a:cubicBezTo>
                  <a:cubicBezTo>
                    <a:pt x="3287" y="165"/>
                    <a:pt x="3123" y="329"/>
                    <a:pt x="31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43"/>
            <p:cNvSpPr/>
            <p:nvPr/>
          </p:nvSpPr>
          <p:spPr>
            <a:xfrm>
              <a:off x="2850575" y="5041325"/>
              <a:ext cx="37000" cy="28800"/>
            </a:xfrm>
            <a:custGeom>
              <a:rect b="b" l="l" r="r" t="t"/>
              <a:pathLst>
                <a:path extrusionOk="0" h="1152" w="1480">
                  <a:moveTo>
                    <a:pt x="1480" y="1"/>
                  </a:moveTo>
                  <a:cubicBezTo>
                    <a:pt x="823" y="329"/>
                    <a:pt x="1" y="494"/>
                    <a:pt x="1" y="1151"/>
                  </a:cubicBezTo>
                  <a:cubicBezTo>
                    <a:pt x="494" y="822"/>
                    <a:pt x="1151" y="494"/>
                    <a:pt x="14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43"/>
            <p:cNvSpPr/>
            <p:nvPr/>
          </p:nvSpPr>
          <p:spPr>
            <a:xfrm>
              <a:off x="2805375" y="5070100"/>
              <a:ext cx="28800" cy="32875"/>
            </a:xfrm>
            <a:custGeom>
              <a:rect b="b" l="l" r="r" t="t"/>
              <a:pathLst>
                <a:path extrusionOk="0" h="1315" w="1152">
                  <a:moveTo>
                    <a:pt x="1151" y="0"/>
                  </a:moveTo>
                  <a:cubicBezTo>
                    <a:pt x="658" y="164"/>
                    <a:pt x="330" y="329"/>
                    <a:pt x="1" y="493"/>
                  </a:cubicBezTo>
                  <a:cubicBezTo>
                    <a:pt x="165" y="657"/>
                    <a:pt x="1" y="1151"/>
                    <a:pt x="165" y="1315"/>
                  </a:cubicBezTo>
                  <a:cubicBezTo>
                    <a:pt x="494" y="986"/>
                    <a:pt x="823" y="822"/>
                    <a:pt x="1151" y="493"/>
                  </a:cubicBezTo>
                  <a:cubicBezTo>
                    <a:pt x="1151" y="329"/>
                    <a:pt x="987" y="329"/>
                    <a:pt x="1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43"/>
            <p:cNvSpPr/>
            <p:nvPr/>
          </p:nvSpPr>
          <p:spPr>
            <a:xfrm>
              <a:off x="2756075" y="5098850"/>
              <a:ext cx="32900" cy="28775"/>
            </a:xfrm>
            <a:custGeom>
              <a:rect b="b" l="l" r="r" t="t"/>
              <a:pathLst>
                <a:path extrusionOk="0" h="1151" w="1316">
                  <a:moveTo>
                    <a:pt x="1315" y="1"/>
                  </a:moveTo>
                  <a:cubicBezTo>
                    <a:pt x="822" y="329"/>
                    <a:pt x="494" y="822"/>
                    <a:pt x="1" y="1151"/>
                  </a:cubicBezTo>
                  <a:cubicBezTo>
                    <a:pt x="494" y="1151"/>
                    <a:pt x="987" y="658"/>
                    <a:pt x="1315" y="494"/>
                  </a:cubicBezTo>
                  <a:cubicBezTo>
                    <a:pt x="1315" y="329"/>
                    <a:pt x="1315" y="165"/>
                    <a:pt x="11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43"/>
            <p:cNvSpPr/>
            <p:nvPr/>
          </p:nvSpPr>
          <p:spPr>
            <a:xfrm>
              <a:off x="2571175" y="3878525"/>
              <a:ext cx="1413450" cy="1142275"/>
            </a:xfrm>
            <a:custGeom>
              <a:rect b="b" l="l" r="r" t="t"/>
              <a:pathLst>
                <a:path extrusionOk="0" h="45691" w="56538">
                  <a:moveTo>
                    <a:pt x="47663" y="15779"/>
                  </a:moveTo>
                  <a:cubicBezTo>
                    <a:pt x="46348" y="15450"/>
                    <a:pt x="45033" y="14957"/>
                    <a:pt x="43719" y="14792"/>
                  </a:cubicBezTo>
                  <a:cubicBezTo>
                    <a:pt x="38459" y="14135"/>
                    <a:pt x="35994" y="16436"/>
                    <a:pt x="33364" y="18901"/>
                  </a:cubicBezTo>
                  <a:cubicBezTo>
                    <a:pt x="28269" y="23832"/>
                    <a:pt x="24654" y="31228"/>
                    <a:pt x="20545" y="36323"/>
                  </a:cubicBezTo>
                  <a:cubicBezTo>
                    <a:pt x="21695" y="34186"/>
                    <a:pt x="22681" y="31556"/>
                    <a:pt x="23996" y="29420"/>
                  </a:cubicBezTo>
                  <a:cubicBezTo>
                    <a:pt x="24161" y="29091"/>
                    <a:pt x="24654" y="28762"/>
                    <a:pt x="24489" y="28269"/>
                  </a:cubicBezTo>
                  <a:cubicBezTo>
                    <a:pt x="23174" y="29091"/>
                    <a:pt x="22681" y="30735"/>
                    <a:pt x="21695" y="32050"/>
                  </a:cubicBezTo>
                  <a:cubicBezTo>
                    <a:pt x="22188" y="30242"/>
                    <a:pt x="22517" y="27776"/>
                    <a:pt x="22353" y="25475"/>
                  </a:cubicBezTo>
                  <a:cubicBezTo>
                    <a:pt x="22188" y="23996"/>
                    <a:pt x="22517" y="22353"/>
                    <a:pt x="21860" y="21038"/>
                  </a:cubicBezTo>
                  <a:cubicBezTo>
                    <a:pt x="21367" y="22353"/>
                    <a:pt x="21531" y="24161"/>
                    <a:pt x="21531" y="25640"/>
                  </a:cubicBezTo>
                  <a:cubicBezTo>
                    <a:pt x="21531" y="29420"/>
                    <a:pt x="20545" y="32214"/>
                    <a:pt x="19559" y="35172"/>
                  </a:cubicBezTo>
                  <a:cubicBezTo>
                    <a:pt x="18573" y="37638"/>
                    <a:pt x="17586" y="39938"/>
                    <a:pt x="15943" y="41582"/>
                  </a:cubicBezTo>
                  <a:cubicBezTo>
                    <a:pt x="15943" y="40760"/>
                    <a:pt x="16929" y="40432"/>
                    <a:pt x="16929" y="39281"/>
                  </a:cubicBezTo>
                  <a:cubicBezTo>
                    <a:pt x="15286" y="41089"/>
                    <a:pt x="13642" y="42897"/>
                    <a:pt x="11177" y="44047"/>
                  </a:cubicBezTo>
                  <a:cubicBezTo>
                    <a:pt x="11505" y="42568"/>
                    <a:pt x="12492" y="41582"/>
                    <a:pt x="12985" y="39938"/>
                  </a:cubicBezTo>
                  <a:cubicBezTo>
                    <a:pt x="13478" y="38624"/>
                    <a:pt x="13642" y="36980"/>
                    <a:pt x="13971" y="35337"/>
                  </a:cubicBezTo>
                  <a:cubicBezTo>
                    <a:pt x="14464" y="32871"/>
                    <a:pt x="14792" y="30406"/>
                    <a:pt x="15121" y="27941"/>
                  </a:cubicBezTo>
                  <a:cubicBezTo>
                    <a:pt x="15121" y="26955"/>
                    <a:pt x="15286" y="26133"/>
                    <a:pt x="15450" y="25311"/>
                  </a:cubicBezTo>
                  <a:cubicBezTo>
                    <a:pt x="15450" y="23010"/>
                    <a:pt x="14628" y="21695"/>
                    <a:pt x="14299" y="20052"/>
                  </a:cubicBezTo>
                  <a:cubicBezTo>
                    <a:pt x="13971" y="19230"/>
                    <a:pt x="13313" y="18408"/>
                    <a:pt x="12985" y="17586"/>
                  </a:cubicBezTo>
                  <a:cubicBezTo>
                    <a:pt x="12492" y="16600"/>
                    <a:pt x="12327" y="15450"/>
                    <a:pt x="11834" y="14299"/>
                  </a:cubicBezTo>
                  <a:cubicBezTo>
                    <a:pt x="11177" y="12656"/>
                    <a:pt x="10191" y="11341"/>
                    <a:pt x="10026" y="9369"/>
                  </a:cubicBezTo>
                  <a:cubicBezTo>
                    <a:pt x="11505" y="10191"/>
                    <a:pt x="12985" y="11012"/>
                    <a:pt x="13806" y="12656"/>
                  </a:cubicBezTo>
                  <a:cubicBezTo>
                    <a:pt x="14464" y="13806"/>
                    <a:pt x="14792" y="15450"/>
                    <a:pt x="15286" y="16765"/>
                  </a:cubicBezTo>
                  <a:cubicBezTo>
                    <a:pt x="15779" y="17915"/>
                    <a:pt x="16272" y="18737"/>
                    <a:pt x="16929" y="19394"/>
                  </a:cubicBezTo>
                  <a:cubicBezTo>
                    <a:pt x="17093" y="19723"/>
                    <a:pt x="17093" y="20380"/>
                    <a:pt x="17586" y="20216"/>
                  </a:cubicBezTo>
                  <a:cubicBezTo>
                    <a:pt x="17422" y="18737"/>
                    <a:pt x="17093" y="16929"/>
                    <a:pt x="16765" y="15286"/>
                  </a:cubicBezTo>
                  <a:cubicBezTo>
                    <a:pt x="16436" y="14135"/>
                    <a:pt x="15943" y="12985"/>
                    <a:pt x="15614" y="11670"/>
                  </a:cubicBezTo>
                  <a:cubicBezTo>
                    <a:pt x="14957" y="9533"/>
                    <a:pt x="14135" y="6904"/>
                    <a:pt x="12985" y="5260"/>
                  </a:cubicBezTo>
                  <a:cubicBezTo>
                    <a:pt x="12820" y="4931"/>
                    <a:pt x="12656" y="4767"/>
                    <a:pt x="12492" y="4603"/>
                  </a:cubicBezTo>
                  <a:cubicBezTo>
                    <a:pt x="10684" y="2795"/>
                    <a:pt x="8054" y="987"/>
                    <a:pt x="4931" y="822"/>
                  </a:cubicBezTo>
                  <a:cubicBezTo>
                    <a:pt x="4110" y="822"/>
                    <a:pt x="3123" y="822"/>
                    <a:pt x="2466" y="1151"/>
                  </a:cubicBezTo>
                  <a:cubicBezTo>
                    <a:pt x="1809" y="1644"/>
                    <a:pt x="1809" y="2302"/>
                    <a:pt x="1480" y="2959"/>
                  </a:cubicBezTo>
                  <a:cubicBezTo>
                    <a:pt x="1151" y="3616"/>
                    <a:pt x="658" y="4110"/>
                    <a:pt x="658" y="4603"/>
                  </a:cubicBezTo>
                  <a:cubicBezTo>
                    <a:pt x="823" y="4931"/>
                    <a:pt x="1151" y="5096"/>
                    <a:pt x="1316" y="5260"/>
                  </a:cubicBezTo>
                  <a:cubicBezTo>
                    <a:pt x="1316" y="6082"/>
                    <a:pt x="1151" y="7232"/>
                    <a:pt x="165" y="6904"/>
                  </a:cubicBezTo>
                  <a:cubicBezTo>
                    <a:pt x="1" y="5260"/>
                    <a:pt x="329" y="3781"/>
                    <a:pt x="823" y="2630"/>
                  </a:cubicBezTo>
                  <a:cubicBezTo>
                    <a:pt x="1644" y="1316"/>
                    <a:pt x="3945" y="1"/>
                    <a:pt x="5917" y="165"/>
                  </a:cubicBezTo>
                  <a:cubicBezTo>
                    <a:pt x="9533" y="329"/>
                    <a:pt x="13313" y="2137"/>
                    <a:pt x="15286" y="4274"/>
                  </a:cubicBezTo>
                  <a:cubicBezTo>
                    <a:pt x="15779" y="4931"/>
                    <a:pt x="16107" y="5589"/>
                    <a:pt x="16765" y="5917"/>
                  </a:cubicBezTo>
                  <a:cubicBezTo>
                    <a:pt x="17258" y="5589"/>
                    <a:pt x="17422" y="6246"/>
                    <a:pt x="17751" y="6082"/>
                  </a:cubicBezTo>
                  <a:cubicBezTo>
                    <a:pt x="17258" y="5424"/>
                    <a:pt x="17093" y="4767"/>
                    <a:pt x="16765" y="3945"/>
                  </a:cubicBezTo>
                  <a:cubicBezTo>
                    <a:pt x="16272" y="3123"/>
                    <a:pt x="15121" y="2630"/>
                    <a:pt x="15450" y="987"/>
                  </a:cubicBezTo>
                  <a:cubicBezTo>
                    <a:pt x="16929" y="1644"/>
                    <a:pt x="17915" y="2959"/>
                    <a:pt x="19066" y="4110"/>
                  </a:cubicBezTo>
                  <a:cubicBezTo>
                    <a:pt x="20216" y="5260"/>
                    <a:pt x="21367" y="6575"/>
                    <a:pt x="22024" y="8054"/>
                  </a:cubicBezTo>
                  <a:cubicBezTo>
                    <a:pt x="22846" y="9533"/>
                    <a:pt x="23503" y="11177"/>
                    <a:pt x="23996" y="12985"/>
                  </a:cubicBezTo>
                  <a:cubicBezTo>
                    <a:pt x="24654" y="14792"/>
                    <a:pt x="25147" y="16929"/>
                    <a:pt x="24982" y="19066"/>
                  </a:cubicBezTo>
                  <a:cubicBezTo>
                    <a:pt x="24818" y="21038"/>
                    <a:pt x="24161" y="23339"/>
                    <a:pt x="24489" y="25311"/>
                  </a:cubicBezTo>
                  <a:cubicBezTo>
                    <a:pt x="25804" y="26462"/>
                    <a:pt x="25804" y="24489"/>
                    <a:pt x="26133" y="23339"/>
                  </a:cubicBezTo>
                  <a:cubicBezTo>
                    <a:pt x="26297" y="22353"/>
                    <a:pt x="26790" y="21367"/>
                    <a:pt x="26955" y="20874"/>
                  </a:cubicBezTo>
                  <a:cubicBezTo>
                    <a:pt x="27776" y="19559"/>
                    <a:pt x="28762" y="17915"/>
                    <a:pt x="29584" y="16929"/>
                  </a:cubicBezTo>
                  <a:cubicBezTo>
                    <a:pt x="31392" y="15121"/>
                    <a:pt x="33529" y="13478"/>
                    <a:pt x="35337" y="11670"/>
                  </a:cubicBezTo>
                  <a:cubicBezTo>
                    <a:pt x="37144" y="9698"/>
                    <a:pt x="39281" y="7890"/>
                    <a:pt x="40267" y="5589"/>
                  </a:cubicBezTo>
                  <a:cubicBezTo>
                    <a:pt x="40431" y="7068"/>
                    <a:pt x="39117" y="7890"/>
                    <a:pt x="38788" y="8876"/>
                  </a:cubicBezTo>
                  <a:cubicBezTo>
                    <a:pt x="38624" y="9040"/>
                    <a:pt x="38295" y="10026"/>
                    <a:pt x="38952" y="10355"/>
                  </a:cubicBezTo>
                  <a:cubicBezTo>
                    <a:pt x="39281" y="10355"/>
                    <a:pt x="38952" y="9698"/>
                    <a:pt x="39281" y="9698"/>
                  </a:cubicBezTo>
                  <a:cubicBezTo>
                    <a:pt x="42075" y="8218"/>
                    <a:pt x="46184" y="8218"/>
                    <a:pt x="47170" y="4931"/>
                  </a:cubicBezTo>
                  <a:cubicBezTo>
                    <a:pt x="47170" y="7890"/>
                    <a:pt x="46019" y="9698"/>
                    <a:pt x="44540" y="11177"/>
                  </a:cubicBezTo>
                  <a:cubicBezTo>
                    <a:pt x="45526" y="12820"/>
                    <a:pt x="47334" y="12820"/>
                    <a:pt x="48978" y="13642"/>
                  </a:cubicBezTo>
                  <a:cubicBezTo>
                    <a:pt x="49635" y="13971"/>
                    <a:pt x="50621" y="14792"/>
                    <a:pt x="51443" y="15450"/>
                  </a:cubicBezTo>
                  <a:cubicBezTo>
                    <a:pt x="53580" y="17422"/>
                    <a:pt x="55388" y="20216"/>
                    <a:pt x="56209" y="23503"/>
                  </a:cubicBezTo>
                  <a:cubicBezTo>
                    <a:pt x="56538" y="25147"/>
                    <a:pt x="56209" y="26297"/>
                    <a:pt x="55716" y="27612"/>
                  </a:cubicBezTo>
                  <a:cubicBezTo>
                    <a:pt x="55388" y="24654"/>
                    <a:pt x="53744" y="22846"/>
                    <a:pt x="51936" y="21367"/>
                  </a:cubicBezTo>
                  <a:cubicBezTo>
                    <a:pt x="50457" y="20874"/>
                    <a:pt x="49142" y="20052"/>
                    <a:pt x="47170" y="20052"/>
                  </a:cubicBezTo>
                  <a:cubicBezTo>
                    <a:pt x="44212" y="20052"/>
                    <a:pt x="41746" y="22188"/>
                    <a:pt x="39938" y="23339"/>
                  </a:cubicBezTo>
                  <a:cubicBezTo>
                    <a:pt x="40925" y="22188"/>
                    <a:pt x="42239" y="21038"/>
                    <a:pt x="43554" y="20216"/>
                  </a:cubicBezTo>
                  <a:cubicBezTo>
                    <a:pt x="44047" y="20052"/>
                    <a:pt x="44705" y="19559"/>
                    <a:pt x="45198" y="19394"/>
                  </a:cubicBezTo>
                  <a:cubicBezTo>
                    <a:pt x="46184" y="19230"/>
                    <a:pt x="47499" y="19559"/>
                    <a:pt x="48156" y="18901"/>
                  </a:cubicBezTo>
                  <a:cubicBezTo>
                    <a:pt x="46348" y="18408"/>
                    <a:pt x="44705" y="18901"/>
                    <a:pt x="43390" y="19394"/>
                  </a:cubicBezTo>
                  <a:cubicBezTo>
                    <a:pt x="40596" y="20709"/>
                    <a:pt x="38624" y="23010"/>
                    <a:pt x="36816" y="24982"/>
                  </a:cubicBezTo>
                  <a:cubicBezTo>
                    <a:pt x="35994" y="25804"/>
                    <a:pt x="35337" y="26790"/>
                    <a:pt x="34679" y="27612"/>
                  </a:cubicBezTo>
                  <a:cubicBezTo>
                    <a:pt x="34022" y="28434"/>
                    <a:pt x="33036" y="29091"/>
                    <a:pt x="32378" y="29913"/>
                  </a:cubicBezTo>
                  <a:cubicBezTo>
                    <a:pt x="31721" y="30735"/>
                    <a:pt x="31063" y="31721"/>
                    <a:pt x="30570" y="32543"/>
                  </a:cubicBezTo>
                  <a:cubicBezTo>
                    <a:pt x="28269" y="36323"/>
                    <a:pt x="24982" y="39445"/>
                    <a:pt x="21531" y="42075"/>
                  </a:cubicBezTo>
                  <a:cubicBezTo>
                    <a:pt x="19887" y="43390"/>
                    <a:pt x="18080" y="44705"/>
                    <a:pt x="16107" y="45691"/>
                  </a:cubicBezTo>
                  <a:cubicBezTo>
                    <a:pt x="18737" y="43554"/>
                    <a:pt x="21202" y="41253"/>
                    <a:pt x="23339" y="38624"/>
                  </a:cubicBezTo>
                  <a:cubicBezTo>
                    <a:pt x="24325" y="37309"/>
                    <a:pt x="25147" y="35830"/>
                    <a:pt x="26133" y="34350"/>
                  </a:cubicBezTo>
                  <a:cubicBezTo>
                    <a:pt x="26462" y="33529"/>
                    <a:pt x="27119" y="32871"/>
                    <a:pt x="27448" y="32214"/>
                  </a:cubicBezTo>
                  <a:cubicBezTo>
                    <a:pt x="27941" y="31392"/>
                    <a:pt x="28434" y="30735"/>
                    <a:pt x="28598" y="29913"/>
                  </a:cubicBezTo>
                  <a:cubicBezTo>
                    <a:pt x="27776" y="30406"/>
                    <a:pt x="27119" y="31228"/>
                    <a:pt x="26462" y="32214"/>
                  </a:cubicBezTo>
                  <a:cubicBezTo>
                    <a:pt x="24818" y="34515"/>
                    <a:pt x="23010" y="37144"/>
                    <a:pt x="21202" y="39281"/>
                  </a:cubicBezTo>
                  <a:cubicBezTo>
                    <a:pt x="21038" y="39281"/>
                    <a:pt x="20874" y="39610"/>
                    <a:pt x="20709" y="39610"/>
                  </a:cubicBezTo>
                  <a:cubicBezTo>
                    <a:pt x="20052" y="38952"/>
                    <a:pt x="20874" y="38295"/>
                    <a:pt x="21202" y="37966"/>
                  </a:cubicBezTo>
                  <a:cubicBezTo>
                    <a:pt x="25475" y="32214"/>
                    <a:pt x="28598" y="25804"/>
                    <a:pt x="33529" y="20709"/>
                  </a:cubicBezTo>
                  <a:cubicBezTo>
                    <a:pt x="34350" y="19887"/>
                    <a:pt x="35172" y="18737"/>
                    <a:pt x="36323" y="17915"/>
                  </a:cubicBezTo>
                  <a:cubicBezTo>
                    <a:pt x="37309" y="17093"/>
                    <a:pt x="38624" y="16272"/>
                    <a:pt x="39774" y="15943"/>
                  </a:cubicBezTo>
                  <a:cubicBezTo>
                    <a:pt x="40760" y="15614"/>
                    <a:pt x="42075" y="15779"/>
                    <a:pt x="43225" y="15779"/>
                  </a:cubicBezTo>
                  <a:cubicBezTo>
                    <a:pt x="44540" y="15943"/>
                    <a:pt x="46019" y="16272"/>
                    <a:pt x="47334" y="16436"/>
                  </a:cubicBezTo>
                  <a:cubicBezTo>
                    <a:pt x="47992" y="16600"/>
                    <a:pt x="48649" y="16765"/>
                    <a:pt x="49142" y="16929"/>
                  </a:cubicBezTo>
                  <a:cubicBezTo>
                    <a:pt x="49800" y="17258"/>
                    <a:pt x="50293" y="17751"/>
                    <a:pt x="50786" y="17586"/>
                  </a:cubicBezTo>
                  <a:cubicBezTo>
                    <a:pt x="50293" y="16600"/>
                    <a:pt x="48978" y="16107"/>
                    <a:pt x="47663" y="15779"/>
                  </a:cubicBezTo>
                  <a:close/>
                  <a:moveTo>
                    <a:pt x="20874" y="14135"/>
                  </a:moveTo>
                  <a:cubicBezTo>
                    <a:pt x="21531" y="12327"/>
                    <a:pt x="20709" y="10191"/>
                    <a:pt x="19559" y="9369"/>
                  </a:cubicBezTo>
                  <a:cubicBezTo>
                    <a:pt x="19230" y="9369"/>
                    <a:pt x="19230" y="9698"/>
                    <a:pt x="19066" y="9698"/>
                  </a:cubicBezTo>
                  <a:cubicBezTo>
                    <a:pt x="19394" y="11012"/>
                    <a:pt x="19723" y="12327"/>
                    <a:pt x="20380" y="13478"/>
                  </a:cubicBezTo>
                  <a:cubicBezTo>
                    <a:pt x="20380" y="13806"/>
                    <a:pt x="20380" y="14464"/>
                    <a:pt x="20874" y="14135"/>
                  </a:cubicBezTo>
                  <a:close/>
                  <a:moveTo>
                    <a:pt x="28927" y="20709"/>
                  </a:moveTo>
                  <a:cubicBezTo>
                    <a:pt x="31063" y="18737"/>
                    <a:pt x="32707" y="15943"/>
                    <a:pt x="35665" y="14464"/>
                  </a:cubicBezTo>
                  <a:cubicBezTo>
                    <a:pt x="37309" y="13642"/>
                    <a:pt x="38952" y="12985"/>
                    <a:pt x="41582" y="13149"/>
                  </a:cubicBezTo>
                  <a:cubicBezTo>
                    <a:pt x="39281" y="11834"/>
                    <a:pt x="35994" y="13313"/>
                    <a:pt x="34350" y="14464"/>
                  </a:cubicBezTo>
                  <a:cubicBezTo>
                    <a:pt x="33200" y="15121"/>
                    <a:pt x="32049" y="16272"/>
                    <a:pt x="31228" y="17258"/>
                  </a:cubicBezTo>
                  <a:cubicBezTo>
                    <a:pt x="30077" y="18408"/>
                    <a:pt x="29091" y="19559"/>
                    <a:pt x="28927" y="20709"/>
                  </a:cubicBezTo>
                  <a:close/>
                  <a:moveTo>
                    <a:pt x="12985" y="14464"/>
                  </a:moveTo>
                  <a:cubicBezTo>
                    <a:pt x="12820" y="15121"/>
                    <a:pt x="13149" y="15943"/>
                    <a:pt x="13478" y="16600"/>
                  </a:cubicBezTo>
                  <a:cubicBezTo>
                    <a:pt x="13971" y="17751"/>
                    <a:pt x="14135" y="19066"/>
                    <a:pt x="15121" y="19559"/>
                  </a:cubicBezTo>
                  <a:cubicBezTo>
                    <a:pt x="15286" y="17586"/>
                    <a:pt x="14299" y="15614"/>
                    <a:pt x="13149" y="14464"/>
                  </a:cubicBezTo>
                  <a:close/>
                  <a:moveTo>
                    <a:pt x="21860" y="18737"/>
                  </a:moveTo>
                  <a:cubicBezTo>
                    <a:pt x="22188" y="17751"/>
                    <a:pt x="22024" y="15286"/>
                    <a:pt x="20709" y="16272"/>
                  </a:cubicBezTo>
                  <a:cubicBezTo>
                    <a:pt x="20545" y="17093"/>
                    <a:pt x="21038" y="18901"/>
                    <a:pt x="21860" y="18737"/>
                  </a:cubicBezTo>
                  <a:close/>
                  <a:moveTo>
                    <a:pt x="41089" y="17586"/>
                  </a:moveTo>
                  <a:lnTo>
                    <a:pt x="40925" y="17586"/>
                  </a:lnTo>
                  <a:cubicBezTo>
                    <a:pt x="38952" y="17751"/>
                    <a:pt x="37637" y="18573"/>
                    <a:pt x="36323" y="19723"/>
                  </a:cubicBezTo>
                  <a:cubicBezTo>
                    <a:pt x="35008" y="20709"/>
                    <a:pt x="33693" y="21695"/>
                    <a:pt x="33200" y="23174"/>
                  </a:cubicBezTo>
                  <a:cubicBezTo>
                    <a:pt x="33036" y="23339"/>
                    <a:pt x="32871" y="23503"/>
                    <a:pt x="32707" y="23668"/>
                  </a:cubicBezTo>
                  <a:cubicBezTo>
                    <a:pt x="32871" y="23832"/>
                    <a:pt x="33036" y="23339"/>
                    <a:pt x="33200" y="23174"/>
                  </a:cubicBezTo>
                  <a:cubicBezTo>
                    <a:pt x="34679" y="22517"/>
                    <a:pt x="35665" y="21202"/>
                    <a:pt x="36980" y="20216"/>
                  </a:cubicBezTo>
                  <a:cubicBezTo>
                    <a:pt x="38131" y="19394"/>
                    <a:pt x="39445" y="18408"/>
                    <a:pt x="41089" y="17751"/>
                  </a:cubicBezTo>
                  <a:cubicBezTo>
                    <a:pt x="41089" y="17751"/>
                    <a:pt x="41089" y="17586"/>
                    <a:pt x="41089" y="17586"/>
                  </a:cubicBezTo>
                  <a:close/>
                  <a:moveTo>
                    <a:pt x="19230" y="18244"/>
                  </a:moveTo>
                  <a:cubicBezTo>
                    <a:pt x="18737" y="18901"/>
                    <a:pt x="19066" y="20216"/>
                    <a:pt x="19230" y="20874"/>
                  </a:cubicBezTo>
                  <a:cubicBezTo>
                    <a:pt x="19723" y="27448"/>
                    <a:pt x="18244" y="32871"/>
                    <a:pt x="16600" y="37473"/>
                  </a:cubicBezTo>
                  <a:cubicBezTo>
                    <a:pt x="16929" y="37638"/>
                    <a:pt x="17093" y="37144"/>
                    <a:pt x="17258" y="36980"/>
                  </a:cubicBezTo>
                  <a:cubicBezTo>
                    <a:pt x="18737" y="35337"/>
                    <a:pt x="19230" y="33693"/>
                    <a:pt x="19723" y="31063"/>
                  </a:cubicBezTo>
                  <a:cubicBezTo>
                    <a:pt x="20052" y="29749"/>
                    <a:pt x="20380" y="28434"/>
                    <a:pt x="20380" y="27119"/>
                  </a:cubicBezTo>
                  <a:cubicBezTo>
                    <a:pt x="20545" y="24161"/>
                    <a:pt x="20052" y="21038"/>
                    <a:pt x="19394" y="18408"/>
                  </a:cubicBezTo>
                  <a:cubicBezTo>
                    <a:pt x="19394" y="18244"/>
                    <a:pt x="19394" y="18244"/>
                    <a:pt x="19394" y="18080"/>
                  </a:cubicBezTo>
                  <a:lnTo>
                    <a:pt x="19230" y="18080"/>
                  </a:lnTo>
                  <a:close/>
                  <a:moveTo>
                    <a:pt x="51772" y="18901"/>
                  </a:moveTo>
                  <a:cubicBezTo>
                    <a:pt x="51772" y="19230"/>
                    <a:pt x="51772" y="19559"/>
                    <a:pt x="52100" y="19723"/>
                  </a:cubicBezTo>
                  <a:cubicBezTo>
                    <a:pt x="53087" y="19723"/>
                    <a:pt x="52429" y="17915"/>
                    <a:pt x="51772" y="18901"/>
                  </a:cubicBezTo>
                  <a:close/>
                  <a:moveTo>
                    <a:pt x="27283" y="24818"/>
                  </a:moveTo>
                  <a:cubicBezTo>
                    <a:pt x="27448" y="24818"/>
                    <a:pt x="27283" y="24489"/>
                    <a:pt x="27448" y="24325"/>
                  </a:cubicBezTo>
                  <a:cubicBezTo>
                    <a:pt x="27612" y="23996"/>
                    <a:pt x="29256" y="22681"/>
                    <a:pt x="27941" y="22353"/>
                  </a:cubicBezTo>
                  <a:cubicBezTo>
                    <a:pt x="27448" y="22846"/>
                    <a:pt x="26790" y="23996"/>
                    <a:pt x="27283" y="24818"/>
                  </a:cubicBezTo>
                  <a:close/>
                  <a:moveTo>
                    <a:pt x="17586" y="23503"/>
                  </a:moveTo>
                  <a:cubicBezTo>
                    <a:pt x="17093" y="23832"/>
                    <a:pt x="16929" y="24489"/>
                    <a:pt x="16929" y="24818"/>
                  </a:cubicBezTo>
                  <a:cubicBezTo>
                    <a:pt x="16765" y="25475"/>
                    <a:pt x="16765" y="25968"/>
                    <a:pt x="16765" y="26626"/>
                  </a:cubicBezTo>
                  <a:cubicBezTo>
                    <a:pt x="16436" y="29420"/>
                    <a:pt x="16600" y="32543"/>
                    <a:pt x="15943" y="35337"/>
                  </a:cubicBezTo>
                  <a:cubicBezTo>
                    <a:pt x="15614" y="37473"/>
                    <a:pt x="15121" y="39445"/>
                    <a:pt x="14299" y="41089"/>
                  </a:cubicBezTo>
                  <a:cubicBezTo>
                    <a:pt x="14628" y="40925"/>
                    <a:pt x="14792" y="40432"/>
                    <a:pt x="14957" y="40103"/>
                  </a:cubicBezTo>
                  <a:cubicBezTo>
                    <a:pt x="15943" y="38788"/>
                    <a:pt x="16600" y="37473"/>
                    <a:pt x="16929" y="35830"/>
                  </a:cubicBezTo>
                  <a:cubicBezTo>
                    <a:pt x="17422" y="34186"/>
                    <a:pt x="17422" y="32378"/>
                    <a:pt x="17586" y="30242"/>
                  </a:cubicBezTo>
                  <a:cubicBezTo>
                    <a:pt x="17586" y="28105"/>
                    <a:pt x="17586" y="25475"/>
                    <a:pt x="17586" y="23503"/>
                  </a:cubicBezTo>
                  <a:close/>
                  <a:moveTo>
                    <a:pt x="31885" y="24325"/>
                  </a:moveTo>
                  <a:cubicBezTo>
                    <a:pt x="31556" y="24654"/>
                    <a:pt x="31228" y="25311"/>
                    <a:pt x="31556" y="25640"/>
                  </a:cubicBezTo>
                  <a:cubicBezTo>
                    <a:pt x="31721" y="25640"/>
                    <a:pt x="31721" y="25640"/>
                    <a:pt x="31721" y="25804"/>
                  </a:cubicBezTo>
                  <a:cubicBezTo>
                    <a:pt x="32707" y="25804"/>
                    <a:pt x="33200" y="24161"/>
                    <a:pt x="31885" y="24325"/>
                  </a:cubicBezTo>
                  <a:close/>
                  <a:moveTo>
                    <a:pt x="30899" y="26626"/>
                  </a:moveTo>
                  <a:cubicBezTo>
                    <a:pt x="30406" y="26297"/>
                    <a:pt x="29749" y="26790"/>
                    <a:pt x="29749" y="27283"/>
                  </a:cubicBezTo>
                  <a:cubicBezTo>
                    <a:pt x="29913" y="28598"/>
                    <a:pt x="31721" y="27119"/>
                    <a:pt x="30899" y="2662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43"/>
            <p:cNvSpPr/>
            <p:nvPr/>
          </p:nvSpPr>
          <p:spPr>
            <a:xfrm>
              <a:off x="3245025" y="3977150"/>
              <a:ext cx="328725" cy="369800"/>
            </a:xfrm>
            <a:custGeom>
              <a:rect b="b" l="l" r="r" t="t"/>
              <a:pathLst>
                <a:path extrusionOk="0" h="14792" w="13149">
                  <a:moveTo>
                    <a:pt x="13149" y="0"/>
                  </a:moveTo>
                  <a:cubicBezTo>
                    <a:pt x="12984" y="0"/>
                    <a:pt x="12820" y="329"/>
                    <a:pt x="12656" y="329"/>
                  </a:cubicBezTo>
                  <a:cubicBezTo>
                    <a:pt x="11834" y="1315"/>
                    <a:pt x="10683" y="2630"/>
                    <a:pt x="9697" y="3452"/>
                  </a:cubicBezTo>
                  <a:cubicBezTo>
                    <a:pt x="8383" y="4602"/>
                    <a:pt x="6739" y="5424"/>
                    <a:pt x="5753" y="6739"/>
                  </a:cubicBezTo>
                  <a:cubicBezTo>
                    <a:pt x="3616" y="8875"/>
                    <a:pt x="822" y="11669"/>
                    <a:pt x="1" y="14792"/>
                  </a:cubicBezTo>
                  <a:cubicBezTo>
                    <a:pt x="2302" y="11505"/>
                    <a:pt x="5753" y="9040"/>
                    <a:pt x="8876" y="6246"/>
                  </a:cubicBezTo>
                  <a:cubicBezTo>
                    <a:pt x="9862" y="5259"/>
                    <a:pt x="10848" y="4273"/>
                    <a:pt x="11670" y="3287"/>
                  </a:cubicBezTo>
                  <a:cubicBezTo>
                    <a:pt x="12327" y="2465"/>
                    <a:pt x="12984" y="1479"/>
                    <a:pt x="13149"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43"/>
            <p:cNvSpPr/>
            <p:nvPr/>
          </p:nvSpPr>
          <p:spPr>
            <a:xfrm>
              <a:off x="3902425" y="4194900"/>
              <a:ext cx="402700" cy="488975"/>
            </a:xfrm>
            <a:custGeom>
              <a:rect b="b" l="l" r="r" t="t"/>
              <a:pathLst>
                <a:path extrusionOk="0" h="19559" w="16108">
                  <a:moveTo>
                    <a:pt x="1" y="1"/>
                  </a:moveTo>
                  <a:cubicBezTo>
                    <a:pt x="4274" y="2137"/>
                    <a:pt x="7890" y="5425"/>
                    <a:pt x="10191" y="9698"/>
                  </a:cubicBezTo>
                  <a:cubicBezTo>
                    <a:pt x="10848" y="10848"/>
                    <a:pt x="11177" y="11834"/>
                    <a:pt x="11834" y="12820"/>
                  </a:cubicBezTo>
                  <a:cubicBezTo>
                    <a:pt x="12327" y="13807"/>
                    <a:pt x="13313" y="14793"/>
                    <a:pt x="13478" y="15779"/>
                  </a:cubicBezTo>
                  <a:cubicBezTo>
                    <a:pt x="12327" y="15286"/>
                    <a:pt x="11670" y="13971"/>
                    <a:pt x="11013" y="12820"/>
                  </a:cubicBezTo>
                  <a:cubicBezTo>
                    <a:pt x="10355" y="11506"/>
                    <a:pt x="9698" y="10191"/>
                    <a:pt x="8876" y="9040"/>
                  </a:cubicBezTo>
                  <a:cubicBezTo>
                    <a:pt x="10191" y="13478"/>
                    <a:pt x="12327" y="17587"/>
                    <a:pt x="16107" y="19559"/>
                  </a:cubicBezTo>
                  <a:cubicBezTo>
                    <a:pt x="16107" y="19395"/>
                    <a:pt x="15943" y="19066"/>
                    <a:pt x="15779" y="18901"/>
                  </a:cubicBezTo>
                  <a:cubicBezTo>
                    <a:pt x="14793" y="17587"/>
                    <a:pt x="14300" y="15779"/>
                    <a:pt x="13642" y="13971"/>
                  </a:cubicBezTo>
                  <a:cubicBezTo>
                    <a:pt x="13149" y="12656"/>
                    <a:pt x="12492" y="11341"/>
                    <a:pt x="11834" y="10191"/>
                  </a:cubicBezTo>
                  <a:cubicBezTo>
                    <a:pt x="10684" y="7725"/>
                    <a:pt x="9205" y="5425"/>
                    <a:pt x="7397" y="3617"/>
                  </a:cubicBezTo>
                  <a:cubicBezTo>
                    <a:pt x="5589" y="1644"/>
                    <a:pt x="3288" y="330"/>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43"/>
            <p:cNvSpPr/>
            <p:nvPr/>
          </p:nvSpPr>
          <p:spPr>
            <a:xfrm>
              <a:off x="3877775" y="4219575"/>
              <a:ext cx="189050" cy="456100"/>
            </a:xfrm>
            <a:custGeom>
              <a:rect b="b" l="l" r="r" t="t"/>
              <a:pathLst>
                <a:path extrusionOk="0" h="18244" w="7562">
                  <a:moveTo>
                    <a:pt x="5918" y="8546"/>
                  </a:moveTo>
                  <a:cubicBezTo>
                    <a:pt x="6739" y="8382"/>
                    <a:pt x="7068" y="9861"/>
                    <a:pt x="7068" y="10847"/>
                  </a:cubicBezTo>
                  <a:cubicBezTo>
                    <a:pt x="7397" y="13806"/>
                    <a:pt x="5753" y="16764"/>
                    <a:pt x="4274" y="18243"/>
                  </a:cubicBezTo>
                  <a:cubicBezTo>
                    <a:pt x="6411" y="17257"/>
                    <a:pt x="7397" y="14627"/>
                    <a:pt x="7561" y="11833"/>
                  </a:cubicBezTo>
                  <a:cubicBezTo>
                    <a:pt x="7561" y="11012"/>
                    <a:pt x="7561" y="10354"/>
                    <a:pt x="7232" y="9532"/>
                  </a:cubicBezTo>
                  <a:cubicBezTo>
                    <a:pt x="6575" y="7232"/>
                    <a:pt x="4931" y="4273"/>
                    <a:pt x="3617" y="2794"/>
                  </a:cubicBezTo>
                  <a:cubicBezTo>
                    <a:pt x="2466" y="1644"/>
                    <a:pt x="1151" y="657"/>
                    <a:pt x="1" y="0"/>
                  </a:cubicBezTo>
                  <a:cubicBezTo>
                    <a:pt x="1480" y="2301"/>
                    <a:pt x="4110" y="4766"/>
                    <a:pt x="4767" y="8053"/>
                  </a:cubicBezTo>
                  <a:cubicBezTo>
                    <a:pt x="5589" y="11669"/>
                    <a:pt x="5260" y="15285"/>
                    <a:pt x="3124" y="17257"/>
                  </a:cubicBezTo>
                  <a:cubicBezTo>
                    <a:pt x="2959" y="17421"/>
                    <a:pt x="3124" y="17257"/>
                    <a:pt x="3124" y="17257"/>
                  </a:cubicBezTo>
                  <a:cubicBezTo>
                    <a:pt x="5424" y="15614"/>
                    <a:pt x="6904" y="12326"/>
                    <a:pt x="5918" y="854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43"/>
            <p:cNvSpPr/>
            <p:nvPr/>
          </p:nvSpPr>
          <p:spPr>
            <a:xfrm>
              <a:off x="3779175" y="4618125"/>
              <a:ext cx="73975" cy="110950"/>
            </a:xfrm>
            <a:custGeom>
              <a:rect b="b" l="l" r="r" t="t"/>
              <a:pathLst>
                <a:path extrusionOk="0" h="4438" w="2959">
                  <a:moveTo>
                    <a:pt x="1315" y="329"/>
                  </a:moveTo>
                  <a:cubicBezTo>
                    <a:pt x="822" y="0"/>
                    <a:pt x="329" y="822"/>
                    <a:pt x="165" y="1315"/>
                  </a:cubicBezTo>
                  <a:cubicBezTo>
                    <a:pt x="0" y="2959"/>
                    <a:pt x="2137" y="4273"/>
                    <a:pt x="2959" y="4438"/>
                  </a:cubicBezTo>
                  <a:cubicBezTo>
                    <a:pt x="1644" y="3945"/>
                    <a:pt x="986" y="1644"/>
                    <a:pt x="1315"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43"/>
            <p:cNvSpPr/>
            <p:nvPr/>
          </p:nvSpPr>
          <p:spPr>
            <a:xfrm>
              <a:off x="2756075" y="4761925"/>
              <a:ext cx="37000" cy="32900"/>
            </a:xfrm>
            <a:custGeom>
              <a:rect b="b" l="l" r="r" t="t"/>
              <a:pathLst>
                <a:path extrusionOk="0" h="1316" w="1480">
                  <a:moveTo>
                    <a:pt x="1480" y="1"/>
                  </a:moveTo>
                  <a:cubicBezTo>
                    <a:pt x="822" y="1"/>
                    <a:pt x="165" y="658"/>
                    <a:pt x="1" y="1315"/>
                  </a:cubicBezTo>
                  <a:cubicBezTo>
                    <a:pt x="822" y="1151"/>
                    <a:pt x="987" y="494"/>
                    <a:pt x="14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43"/>
            <p:cNvSpPr/>
            <p:nvPr/>
          </p:nvSpPr>
          <p:spPr>
            <a:xfrm>
              <a:off x="2945075" y="4950925"/>
              <a:ext cx="65775" cy="49350"/>
            </a:xfrm>
            <a:custGeom>
              <a:rect b="b" l="l" r="r" t="t"/>
              <a:pathLst>
                <a:path extrusionOk="0" h="1974" w="2631">
                  <a:moveTo>
                    <a:pt x="2630" y="1"/>
                  </a:moveTo>
                  <a:cubicBezTo>
                    <a:pt x="1809" y="494"/>
                    <a:pt x="658" y="1316"/>
                    <a:pt x="1" y="1973"/>
                  </a:cubicBezTo>
                  <a:cubicBezTo>
                    <a:pt x="823" y="1644"/>
                    <a:pt x="1644" y="658"/>
                    <a:pt x="26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43"/>
            <p:cNvSpPr/>
            <p:nvPr/>
          </p:nvSpPr>
          <p:spPr>
            <a:xfrm>
              <a:off x="2912225" y="5008450"/>
              <a:ext cx="20550" cy="20575"/>
            </a:xfrm>
            <a:custGeom>
              <a:rect b="b" l="l" r="r" t="t"/>
              <a:pathLst>
                <a:path extrusionOk="0" h="823" w="822">
                  <a:moveTo>
                    <a:pt x="822" y="329"/>
                  </a:moveTo>
                  <a:cubicBezTo>
                    <a:pt x="657" y="1"/>
                    <a:pt x="0" y="823"/>
                    <a:pt x="164" y="658"/>
                  </a:cubicBezTo>
                  <a:cubicBezTo>
                    <a:pt x="493" y="494"/>
                    <a:pt x="657" y="329"/>
                    <a:pt x="822"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4" name="Google Shape;10074;p43"/>
          <p:cNvGrpSpPr/>
          <p:nvPr/>
        </p:nvGrpSpPr>
        <p:grpSpPr>
          <a:xfrm rot="-7199335">
            <a:off x="3384369" y="328932"/>
            <a:ext cx="841251" cy="1203732"/>
            <a:chOff x="1967200" y="229900"/>
            <a:chExt cx="3566450" cy="5103175"/>
          </a:xfrm>
        </p:grpSpPr>
        <p:sp>
          <p:nvSpPr>
            <p:cNvPr id="10075" name="Google Shape;10075;p43"/>
            <p:cNvSpPr/>
            <p:nvPr/>
          </p:nvSpPr>
          <p:spPr>
            <a:xfrm>
              <a:off x="2731425" y="229900"/>
              <a:ext cx="2403675" cy="4400575"/>
            </a:xfrm>
            <a:custGeom>
              <a:rect b="b" l="l" r="r" t="t"/>
              <a:pathLst>
                <a:path extrusionOk="0" h="176023" w="96147">
                  <a:moveTo>
                    <a:pt x="94503" y="66728"/>
                  </a:moveTo>
                  <a:cubicBezTo>
                    <a:pt x="93681" y="69193"/>
                    <a:pt x="92531" y="71165"/>
                    <a:pt x="91545" y="73137"/>
                  </a:cubicBezTo>
                  <a:cubicBezTo>
                    <a:pt x="91052" y="74288"/>
                    <a:pt x="90394" y="75110"/>
                    <a:pt x="89737" y="75931"/>
                  </a:cubicBezTo>
                  <a:cubicBezTo>
                    <a:pt x="89079" y="76753"/>
                    <a:pt x="88093" y="77411"/>
                    <a:pt x="87600" y="78397"/>
                  </a:cubicBezTo>
                  <a:cubicBezTo>
                    <a:pt x="87272" y="79054"/>
                    <a:pt x="87107" y="79711"/>
                    <a:pt x="86779" y="80369"/>
                  </a:cubicBezTo>
                  <a:cubicBezTo>
                    <a:pt x="84149" y="84478"/>
                    <a:pt x="80204" y="87107"/>
                    <a:pt x="75931" y="88587"/>
                  </a:cubicBezTo>
                  <a:cubicBezTo>
                    <a:pt x="73466" y="89573"/>
                    <a:pt x="70672" y="89901"/>
                    <a:pt x="67878" y="90066"/>
                  </a:cubicBezTo>
                  <a:cubicBezTo>
                    <a:pt x="66399" y="90230"/>
                    <a:pt x="64920" y="90394"/>
                    <a:pt x="63441" y="90230"/>
                  </a:cubicBezTo>
                  <a:cubicBezTo>
                    <a:pt x="61961" y="90230"/>
                    <a:pt x="60482" y="90066"/>
                    <a:pt x="59003" y="90559"/>
                  </a:cubicBezTo>
                  <a:cubicBezTo>
                    <a:pt x="60153" y="90723"/>
                    <a:pt x="60975" y="91052"/>
                    <a:pt x="61304" y="91709"/>
                  </a:cubicBezTo>
                  <a:cubicBezTo>
                    <a:pt x="61140" y="92202"/>
                    <a:pt x="60975" y="92860"/>
                    <a:pt x="60811" y="93353"/>
                  </a:cubicBezTo>
                  <a:cubicBezTo>
                    <a:pt x="62783" y="93681"/>
                    <a:pt x="65906" y="93353"/>
                    <a:pt x="68371" y="94175"/>
                  </a:cubicBezTo>
                  <a:cubicBezTo>
                    <a:pt x="70343" y="94668"/>
                    <a:pt x="71987" y="95489"/>
                    <a:pt x="72480" y="96969"/>
                  </a:cubicBezTo>
                  <a:cubicBezTo>
                    <a:pt x="72644" y="97790"/>
                    <a:pt x="72480" y="99105"/>
                    <a:pt x="71658" y="99763"/>
                  </a:cubicBezTo>
                  <a:cubicBezTo>
                    <a:pt x="70508" y="100749"/>
                    <a:pt x="68042" y="99927"/>
                    <a:pt x="67878" y="98448"/>
                  </a:cubicBezTo>
                  <a:cubicBezTo>
                    <a:pt x="66399" y="99763"/>
                    <a:pt x="64591" y="100749"/>
                    <a:pt x="62947" y="101735"/>
                  </a:cubicBezTo>
                  <a:cubicBezTo>
                    <a:pt x="63112" y="102392"/>
                    <a:pt x="63769" y="102721"/>
                    <a:pt x="63441" y="103378"/>
                  </a:cubicBezTo>
                  <a:cubicBezTo>
                    <a:pt x="63112" y="103707"/>
                    <a:pt x="62126" y="103871"/>
                    <a:pt x="61468" y="103871"/>
                  </a:cubicBezTo>
                  <a:cubicBezTo>
                    <a:pt x="59332" y="104364"/>
                    <a:pt x="57031" y="104693"/>
                    <a:pt x="55387" y="105022"/>
                  </a:cubicBezTo>
                  <a:cubicBezTo>
                    <a:pt x="55880" y="105351"/>
                    <a:pt x="56702" y="106830"/>
                    <a:pt x="56209" y="107487"/>
                  </a:cubicBezTo>
                  <a:cubicBezTo>
                    <a:pt x="55880" y="107980"/>
                    <a:pt x="55387" y="107487"/>
                    <a:pt x="54730" y="107487"/>
                  </a:cubicBezTo>
                  <a:cubicBezTo>
                    <a:pt x="53579" y="107323"/>
                    <a:pt x="51114" y="107323"/>
                    <a:pt x="50292" y="107487"/>
                  </a:cubicBezTo>
                  <a:cubicBezTo>
                    <a:pt x="49799" y="107487"/>
                    <a:pt x="49964" y="107158"/>
                    <a:pt x="49635" y="107158"/>
                  </a:cubicBezTo>
                  <a:cubicBezTo>
                    <a:pt x="47170" y="106994"/>
                    <a:pt x="45033" y="106830"/>
                    <a:pt x="42732" y="106665"/>
                  </a:cubicBezTo>
                  <a:cubicBezTo>
                    <a:pt x="42075" y="106665"/>
                    <a:pt x="41253" y="106501"/>
                    <a:pt x="40431" y="106501"/>
                  </a:cubicBezTo>
                  <a:cubicBezTo>
                    <a:pt x="39281" y="106501"/>
                    <a:pt x="37637" y="106994"/>
                    <a:pt x="36651" y="107323"/>
                  </a:cubicBezTo>
                  <a:cubicBezTo>
                    <a:pt x="32707" y="108145"/>
                    <a:pt x="29748" y="110281"/>
                    <a:pt x="26461" y="111760"/>
                  </a:cubicBezTo>
                  <a:cubicBezTo>
                    <a:pt x="25311" y="112418"/>
                    <a:pt x="24325" y="112911"/>
                    <a:pt x="23339" y="113733"/>
                  </a:cubicBezTo>
                  <a:cubicBezTo>
                    <a:pt x="22352" y="114554"/>
                    <a:pt x="21531" y="115376"/>
                    <a:pt x="20545" y="116362"/>
                  </a:cubicBezTo>
                  <a:cubicBezTo>
                    <a:pt x="17586" y="119156"/>
                    <a:pt x="15450" y="121950"/>
                    <a:pt x="13149" y="125237"/>
                  </a:cubicBezTo>
                  <a:cubicBezTo>
                    <a:pt x="12327" y="126388"/>
                    <a:pt x="11505" y="127374"/>
                    <a:pt x="10848" y="128689"/>
                  </a:cubicBezTo>
                  <a:cubicBezTo>
                    <a:pt x="8382" y="134277"/>
                    <a:pt x="6739" y="142001"/>
                    <a:pt x="8054" y="146767"/>
                  </a:cubicBezTo>
                  <a:cubicBezTo>
                    <a:pt x="8382" y="148082"/>
                    <a:pt x="8876" y="149233"/>
                    <a:pt x="9369" y="150383"/>
                  </a:cubicBezTo>
                  <a:cubicBezTo>
                    <a:pt x="9697" y="151534"/>
                    <a:pt x="10190" y="152849"/>
                    <a:pt x="10848" y="153835"/>
                  </a:cubicBezTo>
                  <a:cubicBezTo>
                    <a:pt x="12163" y="155971"/>
                    <a:pt x="13806" y="158437"/>
                    <a:pt x="16107" y="160080"/>
                  </a:cubicBezTo>
                  <a:cubicBezTo>
                    <a:pt x="17915" y="161395"/>
                    <a:pt x="20052" y="162381"/>
                    <a:pt x="21695" y="163860"/>
                  </a:cubicBezTo>
                  <a:cubicBezTo>
                    <a:pt x="23174" y="165175"/>
                    <a:pt x="25146" y="166654"/>
                    <a:pt x="26133" y="168462"/>
                  </a:cubicBezTo>
                  <a:cubicBezTo>
                    <a:pt x="26461" y="169284"/>
                    <a:pt x="26461" y="169777"/>
                    <a:pt x="26297" y="170927"/>
                  </a:cubicBezTo>
                  <a:cubicBezTo>
                    <a:pt x="26133" y="172900"/>
                    <a:pt x="25475" y="175036"/>
                    <a:pt x="24160" y="175694"/>
                  </a:cubicBezTo>
                  <a:cubicBezTo>
                    <a:pt x="23503" y="175858"/>
                    <a:pt x="21859" y="176022"/>
                    <a:pt x="21202" y="175858"/>
                  </a:cubicBezTo>
                  <a:cubicBezTo>
                    <a:pt x="19558" y="175365"/>
                    <a:pt x="17751" y="173393"/>
                    <a:pt x="17751" y="171913"/>
                  </a:cubicBezTo>
                  <a:cubicBezTo>
                    <a:pt x="17586" y="170763"/>
                    <a:pt x="18244" y="169284"/>
                    <a:pt x="19065" y="168626"/>
                  </a:cubicBezTo>
                  <a:cubicBezTo>
                    <a:pt x="18408" y="167147"/>
                    <a:pt x="17093" y="166325"/>
                    <a:pt x="15778" y="165504"/>
                  </a:cubicBezTo>
                  <a:cubicBezTo>
                    <a:pt x="14628" y="164682"/>
                    <a:pt x="13477" y="163531"/>
                    <a:pt x="12327" y="162545"/>
                  </a:cubicBezTo>
                  <a:cubicBezTo>
                    <a:pt x="9040" y="159423"/>
                    <a:pt x="6410" y="155971"/>
                    <a:pt x="4438" y="152191"/>
                  </a:cubicBezTo>
                  <a:cubicBezTo>
                    <a:pt x="3781" y="150876"/>
                    <a:pt x="2959" y="149726"/>
                    <a:pt x="2301" y="148411"/>
                  </a:cubicBezTo>
                  <a:cubicBezTo>
                    <a:pt x="987" y="145781"/>
                    <a:pt x="987" y="142659"/>
                    <a:pt x="329" y="139536"/>
                  </a:cubicBezTo>
                  <a:cubicBezTo>
                    <a:pt x="329" y="139043"/>
                    <a:pt x="658" y="139372"/>
                    <a:pt x="658" y="138879"/>
                  </a:cubicBezTo>
                  <a:cubicBezTo>
                    <a:pt x="329" y="137399"/>
                    <a:pt x="1" y="135756"/>
                    <a:pt x="165" y="134112"/>
                  </a:cubicBezTo>
                  <a:cubicBezTo>
                    <a:pt x="165" y="132304"/>
                    <a:pt x="329" y="130332"/>
                    <a:pt x="822" y="128360"/>
                  </a:cubicBezTo>
                  <a:cubicBezTo>
                    <a:pt x="987" y="127374"/>
                    <a:pt x="1315" y="126388"/>
                    <a:pt x="1480" y="125402"/>
                  </a:cubicBezTo>
                  <a:cubicBezTo>
                    <a:pt x="1808" y="123429"/>
                    <a:pt x="1644" y="121293"/>
                    <a:pt x="1808" y="119156"/>
                  </a:cubicBezTo>
                  <a:cubicBezTo>
                    <a:pt x="1808" y="117020"/>
                    <a:pt x="2301" y="114719"/>
                    <a:pt x="2795" y="112418"/>
                  </a:cubicBezTo>
                  <a:cubicBezTo>
                    <a:pt x="3616" y="107816"/>
                    <a:pt x="4602" y="103214"/>
                    <a:pt x="6410" y="98612"/>
                  </a:cubicBezTo>
                  <a:cubicBezTo>
                    <a:pt x="9369" y="90559"/>
                    <a:pt x="13970" y="83985"/>
                    <a:pt x="18901" y="79218"/>
                  </a:cubicBezTo>
                  <a:cubicBezTo>
                    <a:pt x="18901" y="79547"/>
                    <a:pt x="18408" y="79876"/>
                    <a:pt x="18408" y="80040"/>
                  </a:cubicBezTo>
                  <a:lnTo>
                    <a:pt x="18408" y="80040"/>
                  </a:lnTo>
                  <a:cubicBezTo>
                    <a:pt x="19394" y="79218"/>
                    <a:pt x="20216" y="78561"/>
                    <a:pt x="21202" y="77575"/>
                  </a:cubicBezTo>
                  <a:cubicBezTo>
                    <a:pt x="22681" y="75931"/>
                    <a:pt x="24489" y="74617"/>
                    <a:pt x="25311" y="71987"/>
                  </a:cubicBezTo>
                  <a:cubicBezTo>
                    <a:pt x="25804" y="70508"/>
                    <a:pt x="26461" y="68864"/>
                    <a:pt x="26626" y="67549"/>
                  </a:cubicBezTo>
                  <a:cubicBezTo>
                    <a:pt x="26626" y="66892"/>
                    <a:pt x="26133" y="66235"/>
                    <a:pt x="26133" y="65577"/>
                  </a:cubicBezTo>
                  <a:cubicBezTo>
                    <a:pt x="26133" y="64591"/>
                    <a:pt x="26297" y="63112"/>
                    <a:pt x="26626" y="61961"/>
                  </a:cubicBezTo>
                  <a:cubicBezTo>
                    <a:pt x="26790" y="60482"/>
                    <a:pt x="27119" y="59003"/>
                    <a:pt x="27940" y="58181"/>
                  </a:cubicBezTo>
                  <a:cubicBezTo>
                    <a:pt x="28269" y="57688"/>
                    <a:pt x="28762" y="57688"/>
                    <a:pt x="29091" y="57031"/>
                  </a:cubicBezTo>
                  <a:cubicBezTo>
                    <a:pt x="28762" y="58017"/>
                    <a:pt x="29913" y="57524"/>
                    <a:pt x="30077" y="58017"/>
                  </a:cubicBezTo>
                  <a:cubicBezTo>
                    <a:pt x="30899" y="55716"/>
                    <a:pt x="32378" y="53908"/>
                    <a:pt x="34186" y="52593"/>
                  </a:cubicBezTo>
                  <a:cubicBezTo>
                    <a:pt x="35994" y="51443"/>
                    <a:pt x="37966" y="50292"/>
                    <a:pt x="40267" y="50457"/>
                  </a:cubicBezTo>
                  <a:cubicBezTo>
                    <a:pt x="40924" y="50457"/>
                    <a:pt x="42732" y="51114"/>
                    <a:pt x="42732" y="51771"/>
                  </a:cubicBezTo>
                  <a:cubicBezTo>
                    <a:pt x="42732" y="52100"/>
                    <a:pt x="41910" y="52922"/>
                    <a:pt x="41417" y="53579"/>
                  </a:cubicBezTo>
                  <a:cubicBezTo>
                    <a:pt x="40102" y="56373"/>
                    <a:pt x="39774" y="59496"/>
                    <a:pt x="40431" y="61797"/>
                  </a:cubicBezTo>
                  <a:cubicBezTo>
                    <a:pt x="41417" y="60975"/>
                    <a:pt x="42568" y="59496"/>
                    <a:pt x="43718" y="59332"/>
                  </a:cubicBezTo>
                  <a:cubicBezTo>
                    <a:pt x="45362" y="59003"/>
                    <a:pt x="45855" y="60318"/>
                    <a:pt x="45690" y="61468"/>
                  </a:cubicBezTo>
                  <a:cubicBezTo>
                    <a:pt x="45526" y="63769"/>
                    <a:pt x="44211" y="66728"/>
                    <a:pt x="43390" y="68207"/>
                  </a:cubicBezTo>
                  <a:cubicBezTo>
                    <a:pt x="45526" y="68700"/>
                    <a:pt x="45855" y="67385"/>
                    <a:pt x="47005" y="65906"/>
                  </a:cubicBezTo>
                  <a:cubicBezTo>
                    <a:pt x="47334" y="65577"/>
                    <a:pt x="47663" y="65413"/>
                    <a:pt x="47991" y="65084"/>
                  </a:cubicBezTo>
                  <a:cubicBezTo>
                    <a:pt x="49635" y="62783"/>
                    <a:pt x="50292" y="59825"/>
                    <a:pt x="53251" y="60647"/>
                  </a:cubicBezTo>
                  <a:cubicBezTo>
                    <a:pt x="53908" y="60975"/>
                    <a:pt x="53579" y="61961"/>
                    <a:pt x="54237" y="62290"/>
                  </a:cubicBezTo>
                  <a:cubicBezTo>
                    <a:pt x="55223" y="61140"/>
                    <a:pt x="56702" y="60318"/>
                    <a:pt x="58510" y="60153"/>
                  </a:cubicBezTo>
                  <a:cubicBezTo>
                    <a:pt x="59825" y="59825"/>
                    <a:pt x="61797" y="59496"/>
                    <a:pt x="62454" y="60482"/>
                  </a:cubicBezTo>
                  <a:cubicBezTo>
                    <a:pt x="62126" y="62619"/>
                    <a:pt x="60647" y="63934"/>
                    <a:pt x="59989" y="65084"/>
                  </a:cubicBezTo>
                  <a:cubicBezTo>
                    <a:pt x="60811" y="65577"/>
                    <a:pt x="61961" y="65741"/>
                    <a:pt x="62290" y="66563"/>
                  </a:cubicBezTo>
                  <a:cubicBezTo>
                    <a:pt x="62783" y="67878"/>
                    <a:pt x="61140" y="68535"/>
                    <a:pt x="60318" y="69193"/>
                  </a:cubicBezTo>
                  <a:cubicBezTo>
                    <a:pt x="59660" y="69686"/>
                    <a:pt x="58839" y="70179"/>
                    <a:pt x="58346" y="70508"/>
                  </a:cubicBezTo>
                  <a:cubicBezTo>
                    <a:pt x="57359" y="71329"/>
                    <a:pt x="57031" y="72316"/>
                    <a:pt x="56373" y="72809"/>
                  </a:cubicBezTo>
                  <a:cubicBezTo>
                    <a:pt x="57688" y="72809"/>
                    <a:pt x="58510" y="73137"/>
                    <a:pt x="59825" y="73137"/>
                  </a:cubicBezTo>
                  <a:cubicBezTo>
                    <a:pt x="60318" y="72973"/>
                    <a:pt x="60975" y="72644"/>
                    <a:pt x="61797" y="72480"/>
                  </a:cubicBezTo>
                  <a:cubicBezTo>
                    <a:pt x="62454" y="72480"/>
                    <a:pt x="63112" y="72316"/>
                    <a:pt x="63934" y="72151"/>
                  </a:cubicBezTo>
                  <a:cubicBezTo>
                    <a:pt x="66892" y="71823"/>
                    <a:pt x="69193" y="70179"/>
                    <a:pt x="71165" y="68535"/>
                  </a:cubicBezTo>
                  <a:cubicBezTo>
                    <a:pt x="71658" y="68042"/>
                    <a:pt x="72316" y="67714"/>
                    <a:pt x="72809" y="67221"/>
                  </a:cubicBezTo>
                  <a:cubicBezTo>
                    <a:pt x="73302" y="66563"/>
                    <a:pt x="73795" y="65906"/>
                    <a:pt x="74452" y="65577"/>
                  </a:cubicBezTo>
                  <a:cubicBezTo>
                    <a:pt x="74781" y="65084"/>
                    <a:pt x="75438" y="64920"/>
                    <a:pt x="75931" y="64591"/>
                  </a:cubicBezTo>
                  <a:cubicBezTo>
                    <a:pt x="76424" y="64262"/>
                    <a:pt x="76753" y="63769"/>
                    <a:pt x="77246" y="63441"/>
                  </a:cubicBezTo>
                  <a:cubicBezTo>
                    <a:pt x="77904" y="62783"/>
                    <a:pt x="78725" y="62783"/>
                    <a:pt x="79547" y="62454"/>
                  </a:cubicBezTo>
                  <a:cubicBezTo>
                    <a:pt x="80533" y="61961"/>
                    <a:pt x="81519" y="60975"/>
                    <a:pt x="82505" y="61633"/>
                  </a:cubicBezTo>
                  <a:cubicBezTo>
                    <a:pt x="83327" y="62126"/>
                    <a:pt x="82670" y="63441"/>
                    <a:pt x="82834" y="64427"/>
                  </a:cubicBezTo>
                  <a:cubicBezTo>
                    <a:pt x="84149" y="62126"/>
                    <a:pt x="84971" y="59660"/>
                    <a:pt x="85957" y="57031"/>
                  </a:cubicBezTo>
                  <a:cubicBezTo>
                    <a:pt x="86121" y="56209"/>
                    <a:pt x="86614" y="55223"/>
                    <a:pt x="86779" y="54401"/>
                  </a:cubicBezTo>
                  <a:cubicBezTo>
                    <a:pt x="87272" y="51771"/>
                    <a:pt x="85792" y="49306"/>
                    <a:pt x="85792" y="47005"/>
                  </a:cubicBezTo>
                  <a:cubicBezTo>
                    <a:pt x="85299" y="45855"/>
                    <a:pt x="84478" y="44869"/>
                    <a:pt x="83656" y="43718"/>
                  </a:cubicBezTo>
                  <a:cubicBezTo>
                    <a:pt x="82670" y="42732"/>
                    <a:pt x="81848" y="41417"/>
                    <a:pt x="80698" y="40760"/>
                  </a:cubicBezTo>
                  <a:cubicBezTo>
                    <a:pt x="79054" y="39774"/>
                    <a:pt x="76753" y="39116"/>
                    <a:pt x="74452" y="38459"/>
                  </a:cubicBezTo>
                  <a:cubicBezTo>
                    <a:pt x="73959" y="38295"/>
                    <a:pt x="73302" y="37966"/>
                    <a:pt x="72809" y="37966"/>
                  </a:cubicBezTo>
                  <a:cubicBezTo>
                    <a:pt x="72151" y="37801"/>
                    <a:pt x="71165" y="38295"/>
                    <a:pt x="70508" y="38623"/>
                  </a:cubicBezTo>
                  <a:cubicBezTo>
                    <a:pt x="69357" y="39281"/>
                    <a:pt x="67878" y="40431"/>
                    <a:pt x="66563" y="41417"/>
                  </a:cubicBezTo>
                  <a:cubicBezTo>
                    <a:pt x="65906" y="42075"/>
                    <a:pt x="63769" y="44704"/>
                    <a:pt x="62619" y="44211"/>
                  </a:cubicBezTo>
                  <a:cubicBezTo>
                    <a:pt x="61961" y="44047"/>
                    <a:pt x="62126" y="43389"/>
                    <a:pt x="61633" y="42896"/>
                  </a:cubicBezTo>
                  <a:cubicBezTo>
                    <a:pt x="60647" y="43225"/>
                    <a:pt x="59496" y="44047"/>
                    <a:pt x="58017" y="44540"/>
                  </a:cubicBezTo>
                  <a:cubicBezTo>
                    <a:pt x="56045" y="45033"/>
                    <a:pt x="54401" y="44869"/>
                    <a:pt x="51936" y="44047"/>
                  </a:cubicBezTo>
                  <a:cubicBezTo>
                    <a:pt x="50785" y="43718"/>
                    <a:pt x="48978" y="43389"/>
                    <a:pt x="49306" y="42239"/>
                  </a:cubicBezTo>
                  <a:cubicBezTo>
                    <a:pt x="47170" y="41253"/>
                    <a:pt x="45362" y="39938"/>
                    <a:pt x="44211" y="38295"/>
                  </a:cubicBezTo>
                  <a:cubicBezTo>
                    <a:pt x="43554" y="37308"/>
                    <a:pt x="42896" y="35994"/>
                    <a:pt x="43225" y="34514"/>
                  </a:cubicBezTo>
                  <a:cubicBezTo>
                    <a:pt x="44211" y="34186"/>
                    <a:pt x="45362" y="34679"/>
                    <a:pt x="46184" y="34514"/>
                  </a:cubicBezTo>
                  <a:cubicBezTo>
                    <a:pt x="47498" y="34514"/>
                    <a:pt x="48649" y="33528"/>
                    <a:pt x="49471" y="33035"/>
                  </a:cubicBezTo>
                  <a:cubicBezTo>
                    <a:pt x="49306" y="32213"/>
                    <a:pt x="48320" y="31720"/>
                    <a:pt x="48484" y="30899"/>
                  </a:cubicBezTo>
                  <a:cubicBezTo>
                    <a:pt x="48484" y="30241"/>
                    <a:pt x="49142" y="29255"/>
                    <a:pt x="49799" y="28926"/>
                  </a:cubicBezTo>
                  <a:cubicBezTo>
                    <a:pt x="50292" y="28433"/>
                    <a:pt x="51114" y="28598"/>
                    <a:pt x="51772" y="28762"/>
                  </a:cubicBezTo>
                  <a:cubicBezTo>
                    <a:pt x="53744" y="28433"/>
                    <a:pt x="56538" y="29255"/>
                    <a:pt x="58346" y="28433"/>
                  </a:cubicBezTo>
                  <a:cubicBezTo>
                    <a:pt x="57195" y="27940"/>
                    <a:pt x="55880" y="27940"/>
                    <a:pt x="54894" y="27776"/>
                  </a:cubicBezTo>
                  <a:cubicBezTo>
                    <a:pt x="52758" y="27447"/>
                    <a:pt x="51278" y="27612"/>
                    <a:pt x="49306" y="27612"/>
                  </a:cubicBezTo>
                  <a:cubicBezTo>
                    <a:pt x="47991" y="27776"/>
                    <a:pt x="46512" y="28105"/>
                    <a:pt x="45362" y="28105"/>
                  </a:cubicBezTo>
                  <a:cubicBezTo>
                    <a:pt x="44047" y="28105"/>
                    <a:pt x="42403" y="28269"/>
                    <a:pt x="41253" y="27776"/>
                  </a:cubicBezTo>
                  <a:cubicBezTo>
                    <a:pt x="40431" y="27447"/>
                    <a:pt x="39445" y="26625"/>
                    <a:pt x="39281" y="25968"/>
                  </a:cubicBezTo>
                  <a:cubicBezTo>
                    <a:pt x="39116" y="24982"/>
                    <a:pt x="40102" y="23996"/>
                    <a:pt x="40431" y="23503"/>
                  </a:cubicBezTo>
                  <a:cubicBezTo>
                    <a:pt x="38623" y="22681"/>
                    <a:pt x="37473" y="21695"/>
                    <a:pt x="36322" y="20380"/>
                  </a:cubicBezTo>
                  <a:cubicBezTo>
                    <a:pt x="34021" y="17586"/>
                    <a:pt x="31392" y="14135"/>
                    <a:pt x="31556" y="10355"/>
                  </a:cubicBezTo>
                  <a:cubicBezTo>
                    <a:pt x="31556" y="8382"/>
                    <a:pt x="32871" y="6903"/>
                    <a:pt x="33693" y="5588"/>
                  </a:cubicBezTo>
                  <a:cubicBezTo>
                    <a:pt x="33857" y="5260"/>
                    <a:pt x="34186" y="4273"/>
                    <a:pt x="34679" y="4109"/>
                  </a:cubicBezTo>
                  <a:cubicBezTo>
                    <a:pt x="35336" y="3945"/>
                    <a:pt x="36487" y="4438"/>
                    <a:pt x="36651" y="4767"/>
                  </a:cubicBezTo>
                  <a:cubicBezTo>
                    <a:pt x="36980" y="5095"/>
                    <a:pt x="36815" y="5588"/>
                    <a:pt x="36980" y="5917"/>
                  </a:cubicBezTo>
                  <a:cubicBezTo>
                    <a:pt x="37144" y="6739"/>
                    <a:pt x="37802" y="7232"/>
                    <a:pt x="38295" y="8054"/>
                  </a:cubicBezTo>
                  <a:cubicBezTo>
                    <a:pt x="38623" y="8547"/>
                    <a:pt x="38952" y="9204"/>
                    <a:pt x="39281" y="9368"/>
                  </a:cubicBezTo>
                  <a:cubicBezTo>
                    <a:pt x="40760" y="10848"/>
                    <a:pt x="44376" y="11505"/>
                    <a:pt x="46677" y="11998"/>
                  </a:cubicBezTo>
                  <a:cubicBezTo>
                    <a:pt x="48484" y="12162"/>
                    <a:pt x="50292" y="12327"/>
                    <a:pt x="51607" y="13149"/>
                  </a:cubicBezTo>
                  <a:cubicBezTo>
                    <a:pt x="51607" y="12162"/>
                    <a:pt x="51607" y="10848"/>
                    <a:pt x="52265" y="10190"/>
                  </a:cubicBezTo>
                  <a:cubicBezTo>
                    <a:pt x="52922" y="9533"/>
                    <a:pt x="54894" y="9697"/>
                    <a:pt x="55880" y="9861"/>
                  </a:cubicBezTo>
                  <a:cubicBezTo>
                    <a:pt x="57195" y="10190"/>
                    <a:pt x="58346" y="11341"/>
                    <a:pt x="59332" y="12162"/>
                  </a:cubicBezTo>
                  <a:cubicBezTo>
                    <a:pt x="62290" y="14628"/>
                    <a:pt x="64427" y="18572"/>
                    <a:pt x="67221" y="20380"/>
                  </a:cubicBezTo>
                  <a:cubicBezTo>
                    <a:pt x="66235" y="17750"/>
                    <a:pt x="63605" y="14956"/>
                    <a:pt x="64098" y="11176"/>
                  </a:cubicBezTo>
                  <a:cubicBezTo>
                    <a:pt x="64427" y="9861"/>
                    <a:pt x="64920" y="8547"/>
                    <a:pt x="65413" y="7561"/>
                  </a:cubicBezTo>
                  <a:cubicBezTo>
                    <a:pt x="65906" y="6574"/>
                    <a:pt x="66563" y="5260"/>
                    <a:pt x="67549" y="5424"/>
                  </a:cubicBezTo>
                  <a:cubicBezTo>
                    <a:pt x="68371" y="5424"/>
                    <a:pt x="68535" y="6081"/>
                    <a:pt x="68864" y="6410"/>
                  </a:cubicBezTo>
                  <a:cubicBezTo>
                    <a:pt x="69850" y="3616"/>
                    <a:pt x="72151" y="1315"/>
                    <a:pt x="74452" y="493"/>
                  </a:cubicBezTo>
                  <a:cubicBezTo>
                    <a:pt x="75274" y="165"/>
                    <a:pt x="76424" y="0"/>
                    <a:pt x="77410" y="329"/>
                  </a:cubicBezTo>
                  <a:cubicBezTo>
                    <a:pt x="78232" y="493"/>
                    <a:pt x="79054" y="1151"/>
                    <a:pt x="79054" y="1644"/>
                  </a:cubicBezTo>
                  <a:cubicBezTo>
                    <a:pt x="79054" y="2301"/>
                    <a:pt x="78397" y="3287"/>
                    <a:pt x="78068" y="3945"/>
                  </a:cubicBezTo>
                  <a:cubicBezTo>
                    <a:pt x="77082" y="5588"/>
                    <a:pt x="75931" y="7561"/>
                    <a:pt x="76917" y="9204"/>
                  </a:cubicBezTo>
                  <a:cubicBezTo>
                    <a:pt x="77575" y="8382"/>
                    <a:pt x="79876" y="8054"/>
                    <a:pt x="80533" y="9204"/>
                  </a:cubicBezTo>
                  <a:cubicBezTo>
                    <a:pt x="80698" y="9697"/>
                    <a:pt x="80533" y="10683"/>
                    <a:pt x="80369" y="11341"/>
                  </a:cubicBezTo>
                  <a:cubicBezTo>
                    <a:pt x="80204" y="12820"/>
                    <a:pt x="79547" y="14299"/>
                    <a:pt x="79218" y="15449"/>
                  </a:cubicBezTo>
                  <a:cubicBezTo>
                    <a:pt x="78397" y="18408"/>
                    <a:pt x="78725" y="20544"/>
                    <a:pt x="79547" y="22845"/>
                  </a:cubicBezTo>
                  <a:cubicBezTo>
                    <a:pt x="79876" y="23667"/>
                    <a:pt x="80204" y="24489"/>
                    <a:pt x="80698" y="25311"/>
                  </a:cubicBezTo>
                  <a:cubicBezTo>
                    <a:pt x="81026" y="26297"/>
                    <a:pt x="81355" y="27283"/>
                    <a:pt x="81848" y="27940"/>
                  </a:cubicBezTo>
                  <a:cubicBezTo>
                    <a:pt x="82341" y="28433"/>
                    <a:pt x="82998" y="28598"/>
                    <a:pt x="83491" y="29091"/>
                  </a:cubicBezTo>
                  <a:cubicBezTo>
                    <a:pt x="84806" y="30077"/>
                    <a:pt x="86121" y="31885"/>
                    <a:pt x="87272" y="33364"/>
                  </a:cubicBezTo>
                  <a:cubicBezTo>
                    <a:pt x="88586" y="34843"/>
                    <a:pt x="89573" y="36322"/>
                    <a:pt x="90394" y="37966"/>
                  </a:cubicBezTo>
                  <a:cubicBezTo>
                    <a:pt x="91052" y="39609"/>
                    <a:pt x="91545" y="41582"/>
                    <a:pt x="92367" y="43389"/>
                  </a:cubicBezTo>
                  <a:cubicBezTo>
                    <a:pt x="93024" y="45197"/>
                    <a:pt x="93846" y="47005"/>
                    <a:pt x="94174" y="48813"/>
                  </a:cubicBezTo>
                  <a:cubicBezTo>
                    <a:pt x="94174" y="49306"/>
                    <a:pt x="94010" y="49635"/>
                    <a:pt x="94174" y="49964"/>
                  </a:cubicBezTo>
                  <a:cubicBezTo>
                    <a:pt x="94339" y="50950"/>
                    <a:pt x="94996" y="51607"/>
                    <a:pt x="94832" y="52758"/>
                  </a:cubicBezTo>
                  <a:cubicBezTo>
                    <a:pt x="95489" y="53744"/>
                    <a:pt x="95654" y="54894"/>
                    <a:pt x="95818" y="56373"/>
                  </a:cubicBezTo>
                  <a:cubicBezTo>
                    <a:pt x="95818" y="57195"/>
                    <a:pt x="96147" y="58017"/>
                    <a:pt x="95982" y="58674"/>
                  </a:cubicBezTo>
                  <a:cubicBezTo>
                    <a:pt x="95982" y="59167"/>
                    <a:pt x="95654" y="59332"/>
                    <a:pt x="95489" y="59660"/>
                  </a:cubicBezTo>
                  <a:cubicBezTo>
                    <a:pt x="94832" y="62126"/>
                    <a:pt x="95325" y="64262"/>
                    <a:pt x="94667" y="66563"/>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43"/>
            <p:cNvSpPr/>
            <p:nvPr/>
          </p:nvSpPr>
          <p:spPr>
            <a:xfrm>
              <a:off x="3228600" y="4429125"/>
              <a:ext cx="135600" cy="143825"/>
            </a:xfrm>
            <a:custGeom>
              <a:rect b="b" l="l" r="r" t="t"/>
              <a:pathLst>
                <a:path extrusionOk="0" h="5753" w="5424">
                  <a:moveTo>
                    <a:pt x="2959" y="0"/>
                  </a:moveTo>
                  <a:cubicBezTo>
                    <a:pt x="2794" y="822"/>
                    <a:pt x="3616" y="1644"/>
                    <a:pt x="3123" y="2630"/>
                  </a:cubicBezTo>
                  <a:cubicBezTo>
                    <a:pt x="2630" y="3616"/>
                    <a:pt x="986" y="2301"/>
                    <a:pt x="329" y="3123"/>
                  </a:cubicBezTo>
                  <a:cubicBezTo>
                    <a:pt x="0" y="3780"/>
                    <a:pt x="0" y="4438"/>
                    <a:pt x="165" y="4931"/>
                  </a:cubicBezTo>
                  <a:cubicBezTo>
                    <a:pt x="986" y="5095"/>
                    <a:pt x="1644" y="5752"/>
                    <a:pt x="2465" y="5752"/>
                  </a:cubicBezTo>
                  <a:cubicBezTo>
                    <a:pt x="2959" y="5752"/>
                    <a:pt x="3945" y="5259"/>
                    <a:pt x="4273" y="4931"/>
                  </a:cubicBezTo>
                  <a:cubicBezTo>
                    <a:pt x="5424" y="3451"/>
                    <a:pt x="4109" y="657"/>
                    <a:pt x="29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43"/>
            <p:cNvSpPr/>
            <p:nvPr/>
          </p:nvSpPr>
          <p:spPr>
            <a:xfrm>
              <a:off x="2821825" y="3184150"/>
              <a:ext cx="16450" cy="41100"/>
            </a:xfrm>
            <a:custGeom>
              <a:rect b="b" l="l" r="r" t="t"/>
              <a:pathLst>
                <a:path extrusionOk="0" h="1644" w="658">
                  <a:moveTo>
                    <a:pt x="0" y="1644"/>
                  </a:moveTo>
                  <a:cubicBezTo>
                    <a:pt x="329" y="1315"/>
                    <a:pt x="658" y="493"/>
                    <a:pt x="493" y="0"/>
                  </a:cubicBezTo>
                  <a:cubicBezTo>
                    <a:pt x="165" y="493"/>
                    <a:pt x="329" y="986"/>
                    <a:pt x="0" y="16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43"/>
            <p:cNvSpPr/>
            <p:nvPr/>
          </p:nvSpPr>
          <p:spPr>
            <a:xfrm>
              <a:off x="2834150" y="3126625"/>
              <a:ext cx="28775" cy="65750"/>
            </a:xfrm>
            <a:custGeom>
              <a:rect b="b" l="l" r="r" t="t"/>
              <a:pathLst>
                <a:path extrusionOk="0" h="2630" w="1151">
                  <a:moveTo>
                    <a:pt x="329" y="0"/>
                  </a:moveTo>
                  <a:cubicBezTo>
                    <a:pt x="0" y="329"/>
                    <a:pt x="165" y="822"/>
                    <a:pt x="0" y="1315"/>
                  </a:cubicBezTo>
                  <a:cubicBezTo>
                    <a:pt x="1151" y="2630"/>
                    <a:pt x="658" y="493"/>
                    <a:pt x="3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43"/>
            <p:cNvSpPr/>
            <p:nvPr/>
          </p:nvSpPr>
          <p:spPr>
            <a:xfrm>
              <a:off x="2846475" y="3048550"/>
              <a:ext cx="45225" cy="82200"/>
            </a:xfrm>
            <a:custGeom>
              <a:rect b="b" l="l" r="r" t="t"/>
              <a:pathLst>
                <a:path extrusionOk="0" h="3288" w="1809">
                  <a:moveTo>
                    <a:pt x="822" y="3287"/>
                  </a:moveTo>
                  <a:cubicBezTo>
                    <a:pt x="1808" y="2301"/>
                    <a:pt x="658" y="1151"/>
                    <a:pt x="493" y="0"/>
                  </a:cubicBezTo>
                  <a:cubicBezTo>
                    <a:pt x="165" y="493"/>
                    <a:pt x="329" y="1151"/>
                    <a:pt x="0" y="1644"/>
                  </a:cubicBezTo>
                  <a:cubicBezTo>
                    <a:pt x="329" y="2137"/>
                    <a:pt x="658" y="2630"/>
                    <a:pt x="822" y="328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43"/>
            <p:cNvSpPr/>
            <p:nvPr/>
          </p:nvSpPr>
          <p:spPr>
            <a:xfrm>
              <a:off x="2850575" y="2982800"/>
              <a:ext cx="61675" cy="106850"/>
            </a:xfrm>
            <a:custGeom>
              <a:rect b="b" l="l" r="r" t="t"/>
              <a:pathLst>
                <a:path extrusionOk="0" h="4274" w="2467">
                  <a:moveTo>
                    <a:pt x="1644" y="4274"/>
                  </a:moveTo>
                  <a:cubicBezTo>
                    <a:pt x="2466" y="2466"/>
                    <a:pt x="987" y="1480"/>
                    <a:pt x="823" y="1"/>
                  </a:cubicBezTo>
                  <a:cubicBezTo>
                    <a:pt x="1" y="1973"/>
                    <a:pt x="1480" y="2795"/>
                    <a:pt x="1644" y="427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43"/>
            <p:cNvSpPr/>
            <p:nvPr/>
          </p:nvSpPr>
          <p:spPr>
            <a:xfrm>
              <a:off x="2862900" y="2917075"/>
              <a:ext cx="65775" cy="115050"/>
            </a:xfrm>
            <a:custGeom>
              <a:rect b="b" l="l" r="r" t="t"/>
              <a:pathLst>
                <a:path extrusionOk="0" h="4602" w="2631">
                  <a:moveTo>
                    <a:pt x="1644" y="4602"/>
                  </a:moveTo>
                  <a:cubicBezTo>
                    <a:pt x="2630" y="2465"/>
                    <a:pt x="1316" y="986"/>
                    <a:pt x="823" y="0"/>
                  </a:cubicBezTo>
                  <a:cubicBezTo>
                    <a:pt x="1" y="2137"/>
                    <a:pt x="1316" y="2958"/>
                    <a:pt x="1644" y="460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43"/>
            <p:cNvSpPr/>
            <p:nvPr/>
          </p:nvSpPr>
          <p:spPr>
            <a:xfrm>
              <a:off x="4021600" y="1918625"/>
              <a:ext cx="205450" cy="238325"/>
            </a:xfrm>
            <a:custGeom>
              <a:rect b="b" l="l" r="r" t="t"/>
              <a:pathLst>
                <a:path extrusionOk="0" h="9533" w="8218">
                  <a:moveTo>
                    <a:pt x="5917" y="9533"/>
                  </a:moveTo>
                  <a:cubicBezTo>
                    <a:pt x="5917" y="9040"/>
                    <a:pt x="5752" y="8382"/>
                    <a:pt x="6246" y="8054"/>
                  </a:cubicBezTo>
                  <a:cubicBezTo>
                    <a:pt x="6739" y="8218"/>
                    <a:pt x="6574" y="8875"/>
                    <a:pt x="6574" y="9368"/>
                  </a:cubicBezTo>
                  <a:cubicBezTo>
                    <a:pt x="7232" y="9533"/>
                    <a:pt x="7560" y="9533"/>
                    <a:pt x="8053" y="9368"/>
                  </a:cubicBezTo>
                  <a:cubicBezTo>
                    <a:pt x="8053" y="8875"/>
                    <a:pt x="7889" y="8382"/>
                    <a:pt x="8053" y="7889"/>
                  </a:cubicBezTo>
                  <a:cubicBezTo>
                    <a:pt x="5424" y="7725"/>
                    <a:pt x="1808" y="7561"/>
                    <a:pt x="1151" y="5095"/>
                  </a:cubicBezTo>
                  <a:cubicBezTo>
                    <a:pt x="1479" y="4274"/>
                    <a:pt x="1644" y="3616"/>
                    <a:pt x="2465" y="3287"/>
                  </a:cubicBezTo>
                  <a:cubicBezTo>
                    <a:pt x="2630" y="3123"/>
                    <a:pt x="2958" y="3123"/>
                    <a:pt x="3287" y="3123"/>
                  </a:cubicBezTo>
                  <a:cubicBezTo>
                    <a:pt x="5095" y="2466"/>
                    <a:pt x="6903" y="1151"/>
                    <a:pt x="8218" y="0"/>
                  </a:cubicBezTo>
                  <a:cubicBezTo>
                    <a:pt x="4931" y="165"/>
                    <a:pt x="2794" y="2137"/>
                    <a:pt x="822" y="4438"/>
                  </a:cubicBezTo>
                  <a:cubicBezTo>
                    <a:pt x="0" y="7232"/>
                    <a:pt x="2958" y="9040"/>
                    <a:pt x="5917" y="953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43"/>
            <p:cNvSpPr/>
            <p:nvPr/>
          </p:nvSpPr>
          <p:spPr>
            <a:xfrm>
              <a:off x="4227025" y="2115850"/>
              <a:ext cx="32900" cy="41100"/>
            </a:xfrm>
            <a:custGeom>
              <a:rect b="b" l="l" r="r" t="t"/>
              <a:pathLst>
                <a:path extrusionOk="0" h="1644" w="1316">
                  <a:moveTo>
                    <a:pt x="329" y="1479"/>
                  </a:moveTo>
                  <a:cubicBezTo>
                    <a:pt x="823" y="1644"/>
                    <a:pt x="987" y="1479"/>
                    <a:pt x="1316" y="1644"/>
                  </a:cubicBezTo>
                  <a:cubicBezTo>
                    <a:pt x="1151" y="986"/>
                    <a:pt x="1151" y="493"/>
                    <a:pt x="1151" y="0"/>
                  </a:cubicBezTo>
                  <a:cubicBezTo>
                    <a:pt x="823" y="0"/>
                    <a:pt x="494" y="0"/>
                    <a:pt x="1" y="165"/>
                  </a:cubicBezTo>
                  <a:cubicBezTo>
                    <a:pt x="329" y="493"/>
                    <a:pt x="329" y="986"/>
                    <a:pt x="329" y="14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43"/>
            <p:cNvSpPr/>
            <p:nvPr/>
          </p:nvSpPr>
          <p:spPr>
            <a:xfrm>
              <a:off x="4268125" y="2111725"/>
              <a:ext cx="37000" cy="53450"/>
            </a:xfrm>
            <a:custGeom>
              <a:rect b="b" l="l" r="r" t="t"/>
              <a:pathLst>
                <a:path extrusionOk="0" h="2138" w="1480">
                  <a:moveTo>
                    <a:pt x="1479" y="1973"/>
                  </a:moveTo>
                  <a:cubicBezTo>
                    <a:pt x="1315" y="1316"/>
                    <a:pt x="1151" y="658"/>
                    <a:pt x="1151" y="1"/>
                  </a:cubicBezTo>
                  <a:cubicBezTo>
                    <a:pt x="658" y="1"/>
                    <a:pt x="329" y="1"/>
                    <a:pt x="0" y="1"/>
                  </a:cubicBezTo>
                  <a:cubicBezTo>
                    <a:pt x="165" y="987"/>
                    <a:pt x="0" y="2138"/>
                    <a:pt x="1479" y="197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43"/>
            <p:cNvSpPr/>
            <p:nvPr/>
          </p:nvSpPr>
          <p:spPr>
            <a:xfrm>
              <a:off x="4432475" y="2066550"/>
              <a:ext cx="28775" cy="49325"/>
            </a:xfrm>
            <a:custGeom>
              <a:rect b="b" l="l" r="r" t="t"/>
              <a:pathLst>
                <a:path extrusionOk="0" h="1973" w="1151">
                  <a:moveTo>
                    <a:pt x="165" y="1972"/>
                  </a:moveTo>
                  <a:cubicBezTo>
                    <a:pt x="493" y="1972"/>
                    <a:pt x="822" y="1644"/>
                    <a:pt x="1151" y="1479"/>
                  </a:cubicBezTo>
                  <a:cubicBezTo>
                    <a:pt x="986" y="986"/>
                    <a:pt x="822" y="493"/>
                    <a:pt x="822" y="0"/>
                  </a:cubicBezTo>
                  <a:cubicBezTo>
                    <a:pt x="493" y="0"/>
                    <a:pt x="165" y="164"/>
                    <a:pt x="0" y="329"/>
                  </a:cubicBezTo>
                  <a:cubicBezTo>
                    <a:pt x="0" y="986"/>
                    <a:pt x="165" y="1315"/>
                    <a:pt x="165" y="197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43"/>
            <p:cNvSpPr/>
            <p:nvPr/>
          </p:nvSpPr>
          <p:spPr>
            <a:xfrm>
              <a:off x="4469450" y="2046000"/>
              <a:ext cx="28775" cy="49325"/>
            </a:xfrm>
            <a:custGeom>
              <a:rect b="b" l="l" r="r" t="t"/>
              <a:pathLst>
                <a:path extrusionOk="0" h="1973" w="1151">
                  <a:moveTo>
                    <a:pt x="165" y="1973"/>
                  </a:moveTo>
                  <a:cubicBezTo>
                    <a:pt x="658" y="1973"/>
                    <a:pt x="822" y="1644"/>
                    <a:pt x="1151" y="1644"/>
                  </a:cubicBezTo>
                  <a:cubicBezTo>
                    <a:pt x="1151" y="986"/>
                    <a:pt x="987" y="658"/>
                    <a:pt x="822" y="0"/>
                  </a:cubicBezTo>
                  <a:cubicBezTo>
                    <a:pt x="494" y="0"/>
                    <a:pt x="329" y="493"/>
                    <a:pt x="1" y="493"/>
                  </a:cubicBezTo>
                  <a:cubicBezTo>
                    <a:pt x="1" y="986"/>
                    <a:pt x="165" y="1315"/>
                    <a:pt x="165" y="197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43"/>
            <p:cNvSpPr/>
            <p:nvPr/>
          </p:nvSpPr>
          <p:spPr>
            <a:xfrm>
              <a:off x="4506425" y="2025450"/>
              <a:ext cx="37000" cy="49325"/>
            </a:xfrm>
            <a:custGeom>
              <a:rect b="b" l="l" r="r" t="t"/>
              <a:pathLst>
                <a:path extrusionOk="0" h="1973" w="1480">
                  <a:moveTo>
                    <a:pt x="329" y="1973"/>
                  </a:moveTo>
                  <a:cubicBezTo>
                    <a:pt x="1480" y="1808"/>
                    <a:pt x="822" y="987"/>
                    <a:pt x="658" y="1"/>
                  </a:cubicBezTo>
                  <a:cubicBezTo>
                    <a:pt x="329" y="165"/>
                    <a:pt x="165" y="329"/>
                    <a:pt x="1" y="494"/>
                  </a:cubicBezTo>
                  <a:cubicBezTo>
                    <a:pt x="1" y="987"/>
                    <a:pt x="165" y="1480"/>
                    <a:pt x="165" y="197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43"/>
            <p:cNvSpPr/>
            <p:nvPr/>
          </p:nvSpPr>
          <p:spPr>
            <a:xfrm>
              <a:off x="4535200" y="2004900"/>
              <a:ext cx="28775" cy="49325"/>
            </a:xfrm>
            <a:custGeom>
              <a:rect b="b" l="l" r="r" t="t"/>
              <a:pathLst>
                <a:path extrusionOk="0" h="1973" w="1151">
                  <a:moveTo>
                    <a:pt x="329" y="1973"/>
                  </a:moveTo>
                  <a:cubicBezTo>
                    <a:pt x="658" y="1809"/>
                    <a:pt x="986" y="1480"/>
                    <a:pt x="1151" y="1316"/>
                  </a:cubicBezTo>
                  <a:cubicBezTo>
                    <a:pt x="1151" y="823"/>
                    <a:pt x="1151" y="329"/>
                    <a:pt x="986" y="1"/>
                  </a:cubicBezTo>
                  <a:cubicBezTo>
                    <a:pt x="493" y="165"/>
                    <a:pt x="329" y="329"/>
                    <a:pt x="0" y="658"/>
                  </a:cubicBezTo>
                  <a:cubicBezTo>
                    <a:pt x="165" y="987"/>
                    <a:pt x="329" y="1480"/>
                    <a:pt x="329" y="197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43"/>
            <p:cNvSpPr/>
            <p:nvPr/>
          </p:nvSpPr>
          <p:spPr>
            <a:xfrm>
              <a:off x="4568075" y="1976150"/>
              <a:ext cx="28775" cy="45225"/>
            </a:xfrm>
            <a:custGeom>
              <a:rect b="b" l="l" r="r" t="t"/>
              <a:pathLst>
                <a:path extrusionOk="0" h="1809" w="1151">
                  <a:moveTo>
                    <a:pt x="493" y="1808"/>
                  </a:moveTo>
                  <a:cubicBezTo>
                    <a:pt x="1150" y="1644"/>
                    <a:pt x="986" y="658"/>
                    <a:pt x="986" y="0"/>
                  </a:cubicBezTo>
                  <a:cubicBezTo>
                    <a:pt x="0" y="329"/>
                    <a:pt x="329" y="1151"/>
                    <a:pt x="493" y="180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43"/>
            <p:cNvSpPr/>
            <p:nvPr/>
          </p:nvSpPr>
          <p:spPr>
            <a:xfrm>
              <a:off x="4605050" y="1959700"/>
              <a:ext cx="20550" cy="28800"/>
            </a:xfrm>
            <a:custGeom>
              <a:rect b="b" l="l" r="r" t="t"/>
              <a:pathLst>
                <a:path extrusionOk="0" h="1152" w="822">
                  <a:moveTo>
                    <a:pt x="165" y="1151"/>
                  </a:moveTo>
                  <a:cubicBezTo>
                    <a:pt x="822" y="1151"/>
                    <a:pt x="493" y="330"/>
                    <a:pt x="493" y="1"/>
                  </a:cubicBezTo>
                  <a:cubicBezTo>
                    <a:pt x="329" y="1"/>
                    <a:pt x="165" y="165"/>
                    <a:pt x="0" y="330"/>
                  </a:cubicBezTo>
                  <a:cubicBezTo>
                    <a:pt x="165" y="494"/>
                    <a:pt x="165" y="987"/>
                    <a:pt x="165" y="115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43"/>
            <p:cNvSpPr/>
            <p:nvPr/>
          </p:nvSpPr>
          <p:spPr>
            <a:xfrm>
              <a:off x="4633800" y="1939175"/>
              <a:ext cx="12350" cy="20550"/>
            </a:xfrm>
            <a:custGeom>
              <a:rect b="b" l="l" r="r" t="t"/>
              <a:pathLst>
                <a:path extrusionOk="0" h="822" w="494">
                  <a:moveTo>
                    <a:pt x="165" y="822"/>
                  </a:moveTo>
                  <a:cubicBezTo>
                    <a:pt x="494" y="658"/>
                    <a:pt x="494" y="329"/>
                    <a:pt x="494" y="0"/>
                  </a:cubicBezTo>
                  <a:cubicBezTo>
                    <a:pt x="329" y="0"/>
                    <a:pt x="165" y="164"/>
                    <a:pt x="1" y="164"/>
                  </a:cubicBezTo>
                  <a:cubicBezTo>
                    <a:pt x="1" y="493"/>
                    <a:pt x="165" y="658"/>
                    <a:pt x="165" y="8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43"/>
            <p:cNvSpPr/>
            <p:nvPr/>
          </p:nvSpPr>
          <p:spPr>
            <a:xfrm>
              <a:off x="3565525" y="402475"/>
              <a:ext cx="542375" cy="497175"/>
            </a:xfrm>
            <a:custGeom>
              <a:rect b="b" l="l" r="r" t="t"/>
              <a:pathLst>
                <a:path extrusionOk="0" h="19887" w="21695">
                  <a:moveTo>
                    <a:pt x="21695" y="17750"/>
                  </a:moveTo>
                  <a:cubicBezTo>
                    <a:pt x="19229" y="16928"/>
                    <a:pt x="16764" y="16107"/>
                    <a:pt x="14463" y="15121"/>
                  </a:cubicBezTo>
                  <a:cubicBezTo>
                    <a:pt x="12162" y="13970"/>
                    <a:pt x="9697" y="13148"/>
                    <a:pt x="7889" y="11998"/>
                  </a:cubicBezTo>
                  <a:cubicBezTo>
                    <a:pt x="6410" y="11012"/>
                    <a:pt x="5424" y="9697"/>
                    <a:pt x="4438" y="8382"/>
                  </a:cubicBezTo>
                  <a:cubicBezTo>
                    <a:pt x="4931" y="10519"/>
                    <a:pt x="7067" y="11834"/>
                    <a:pt x="8875" y="13148"/>
                  </a:cubicBezTo>
                  <a:cubicBezTo>
                    <a:pt x="10683" y="14463"/>
                    <a:pt x="12984" y="15449"/>
                    <a:pt x="14956" y="16764"/>
                  </a:cubicBezTo>
                  <a:cubicBezTo>
                    <a:pt x="11505" y="15778"/>
                    <a:pt x="8711" y="14134"/>
                    <a:pt x="6410" y="12491"/>
                  </a:cubicBezTo>
                  <a:cubicBezTo>
                    <a:pt x="5259" y="11505"/>
                    <a:pt x="3945" y="10519"/>
                    <a:pt x="3287" y="9368"/>
                  </a:cubicBezTo>
                  <a:cubicBezTo>
                    <a:pt x="2794" y="8382"/>
                    <a:pt x="1972" y="6739"/>
                    <a:pt x="1808" y="5424"/>
                  </a:cubicBezTo>
                  <a:cubicBezTo>
                    <a:pt x="1479" y="3780"/>
                    <a:pt x="1808" y="1972"/>
                    <a:pt x="1644" y="0"/>
                  </a:cubicBezTo>
                  <a:cubicBezTo>
                    <a:pt x="986" y="2958"/>
                    <a:pt x="0" y="5424"/>
                    <a:pt x="822" y="7560"/>
                  </a:cubicBezTo>
                  <a:cubicBezTo>
                    <a:pt x="1151" y="8053"/>
                    <a:pt x="1972" y="9204"/>
                    <a:pt x="2465" y="9861"/>
                  </a:cubicBezTo>
                  <a:cubicBezTo>
                    <a:pt x="3123" y="10847"/>
                    <a:pt x="3945" y="11505"/>
                    <a:pt x="4766" y="12491"/>
                  </a:cubicBezTo>
                  <a:cubicBezTo>
                    <a:pt x="6081" y="13641"/>
                    <a:pt x="7560" y="15121"/>
                    <a:pt x="10026" y="15614"/>
                  </a:cubicBezTo>
                  <a:cubicBezTo>
                    <a:pt x="11505" y="17750"/>
                    <a:pt x="8218" y="17750"/>
                    <a:pt x="7560" y="19065"/>
                  </a:cubicBezTo>
                  <a:cubicBezTo>
                    <a:pt x="9039" y="19887"/>
                    <a:pt x="10026" y="19229"/>
                    <a:pt x="11340" y="19065"/>
                  </a:cubicBezTo>
                  <a:cubicBezTo>
                    <a:pt x="12326" y="18901"/>
                    <a:pt x="13148" y="19065"/>
                    <a:pt x="13970" y="18901"/>
                  </a:cubicBezTo>
                  <a:cubicBezTo>
                    <a:pt x="15285" y="18736"/>
                    <a:pt x="16435" y="18079"/>
                    <a:pt x="17750" y="18079"/>
                  </a:cubicBezTo>
                  <a:cubicBezTo>
                    <a:pt x="19229" y="17915"/>
                    <a:pt x="20380" y="18243"/>
                    <a:pt x="21695" y="1775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43"/>
            <p:cNvSpPr/>
            <p:nvPr/>
          </p:nvSpPr>
          <p:spPr>
            <a:xfrm>
              <a:off x="4411925" y="932500"/>
              <a:ext cx="20575" cy="110975"/>
            </a:xfrm>
            <a:custGeom>
              <a:rect b="b" l="l" r="r" t="t"/>
              <a:pathLst>
                <a:path extrusionOk="0" h="4439" w="823">
                  <a:moveTo>
                    <a:pt x="329" y="4438"/>
                  </a:moveTo>
                  <a:cubicBezTo>
                    <a:pt x="494" y="4438"/>
                    <a:pt x="658" y="4274"/>
                    <a:pt x="822" y="4274"/>
                  </a:cubicBezTo>
                  <a:cubicBezTo>
                    <a:pt x="822" y="2959"/>
                    <a:pt x="822" y="1809"/>
                    <a:pt x="658" y="658"/>
                  </a:cubicBezTo>
                  <a:cubicBezTo>
                    <a:pt x="658" y="329"/>
                    <a:pt x="822" y="494"/>
                    <a:pt x="822" y="494"/>
                  </a:cubicBezTo>
                  <a:cubicBezTo>
                    <a:pt x="658" y="165"/>
                    <a:pt x="329" y="165"/>
                    <a:pt x="1" y="1"/>
                  </a:cubicBezTo>
                  <a:cubicBezTo>
                    <a:pt x="494" y="1315"/>
                    <a:pt x="494" y="2795"/>
                    <a:pt x="329" y="443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43"/>
            <p:cNvSpPr/>
            <p:nvPr/>
          </p:nvSpPr>
          <p:spPr>
            <a:xfrm>
              <a:off x="4440700" y="944825"/>
              <a:ext cx="32875" cy="90425"/>
            </a:xfrm>
            <a:custGeom>
              <a:rect b="b" l="l" r="r" t="t"/>
              <a:pathLst>
                <a:path extrusionOk="0" h="3617" w="1315">
                  <a:moveTo>
                    <a:pt x="329" y="3616"/>
                  </a:moveTo>
                  <a:cubicBezTo>
                    <a:pt x="657" y="3616"/>
                    <a:pt x="986" y="3452"/>
                    <a:pt x="1315" y="3616"/>
                  </a:cubicBezTo>
                  <a:cubicBezTo>
                    <a:pt x="986" y="2466"/>
                    <a:pt x="1151" y="1151"/>
                    <a:pt x="657" y="329"/>
                  </a:cubicBezTo>
                  <a:cubicBezTo>
                    <a:pt x="329" y="165"/>
                    <a:pt x="329" y="1"/>
                    <a:pt x="0" y="1"/>
                  </a:cubicBezTo>
                  <a:cubicBezTo>
                    <a:pt x="657" y="987"/>
                    <a:pt x="329" y="2302"/>
                    <a:pt x="329" y="361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43"/>
            <p:cNvSpPr/>
            <p:nvPr/>
          </p:nvSpPr>
          <p:spPr>
            <a:xfrm>
              <a:off x="2797175" y="2362375"/>
              <a:ext cx="1047750" cy="2095525"/>
            </a:xfrm>
            <a:custGeom>
              <a:rect b="b" l="l" r="r" t="t"/>
              <a:pathLst>
                <a:path extrusionOk="0" h="83821" w="41910">
                  <a:moveTo>
                    <a:pt x="34350" y="9369"/>
                  </a:moveTo>
                  <a:cubicBezTo>
                    <a:pt x="34679" y="9533"/>
                    <a:pt x="33692" y="9533"/>
                    <a:pt x="34021" y="9862"/>
                  </a:cubicBezTo>
                  <a:cubicBezTo>
                    <a:pt x="35007" y="10026"/>
                    <a:pt x="35500" y="9369"/>
                    <a:pt x="36322" y="9204"/>
                  </a:cubicBezTo>
                  <a:cubicBezTo>
                    <a:pt x="35829" y="10683"/>
                    <a:pt x="34679" y="11670"/>
                    <a:pt x="34350" y="12984"/>
                  </a:cubicBezTo>
                  <a:cubicBezTo>
                    <a:pt x="35336" y="13313"/>
                    <a:pt x="36486" y="13313"/>
                    <a:pt x="37308" y="13806"/>
                  </a:cubicBezTo>
                  <a:cubicBezTo>
                    <a:pt x="37637" y="14135"/>
                    <a:pt x="37966" y="14628"/>
                    <a:pt x="38459" y="15121"/>
                  </a:cubicBezTo>
                  <a:cubicBezTo>
                    <a:pt x="39445" y="16436"/>
                    <a:pt x="40924" y="17586"/>
                    <a:pt x="41910" y="18901"/>
                  </a:cubicBezTo>
                  <a:cubicBezTo>
                    <a:pt x="39116" y="18572"/>
                    <a:pt x="36815" y="19394"/>
                    <a:pt x="34514" y="19887"/>
                  </a:cubicBezTo>
                  <a:cubicBezTo>
                    <a:pt x="33364" y="20216"/>
                    <a:pt x="32213" y="20380"/>
                    <a:pt x="31063" y="20709"/>
                  </a:cubicBezTo>
                  <a:cubicBezTo>
                    <a:pt x="30077" y="21038"/>
                    <a:pt x="29255" y="21695"/>
                    <a:pt x="28104" y="22188"/>
                  </a:cubicBezTo>
                  <a:cubicBezTo>
                    <a:pt x="27118" y="22681"/>
                    <a:pt x="26297" y="22846"/>
                    <a:pt x="25475" y="23174"/>
                  </a:cubicBezTo>
                  <a:cubicBezTo>
                    <a:pt x="20216" y="25640"/>
                    <a:pt x="15942" y="29913"/>
                    <a:pt x="12162" y="34515"/>
                  </a:cubicBezTo>
                  <a:cubicBezTo>
                    <a:pt x="11505" y="35336"/>
                    <a:pt x="11012" y="36322"/>
                    <a:pt x="10354" y="37144"/>
                  </a:cubicBezTo>
                  <a:cubicBezTo>
                    <a:pt x="9861" y="37802"/>
                    <a:pt x="9204" y="38130"/>
                    <a:pt x="8875" y="38788"/>
                  </a:cubicBezTo>
                  <a:cubicBezTo>
                    <a:pt x="7396" y="40924"/>
                    <a:pt x="6081" y="43554"/>
                    <a:pt x="5259" y="46348"/>
                  </a:cubicBezTo>
                  <a:cubicBezTo>
                    <a:pt x="3616" y="52100"/>
                    <a:pt x="3123" y="57031"/>
                    <a:pt x="3616" y="61304"/>
                  </a:cubicBezTo>
                  <a:cubicBezTo>
                    <a:pt x="3945" y="64098"/>
                    <a:pt x="5095" y="66563"/>
                    <a:pt x="6081" y="68864"/>
                  </a:cubicBezTo>
                  <a:cubicBezTo>
                    <a:pt x="7725" y="72316"/>
                    <a:pt x="10190" y="75438"/>
                    <a:pt x="13641" y="77739"/>
                  </a:cubicBezTo>
                  <a:cubicBezTo>
                    <a:pt x="14792" y="78397"/>
                    <a:pt x="16271" y="78890"/>
                    <a:pt x="17257" y="80040"/>
                  </a:cubicBezTo>
                  <a:cubicBezTo>
                    <a:pt x="18243" y="81026"/>
                    <a:pt x="18572" y="82506"/>
                    <a:pt x="18901" y="83820"/>
                  </a:cubicBezTo>
                  <a:cubicBezTo>
                    <a:pt x="18408" y="83656"/>
                    <a:pt x="18079" y="83656"/>
                    <a:pt x="17586" y="83820"/>
                  </a:cubicBezTo>
                  <a:cubicBezTo>
                    <a:pt x="18079" y="81355"/>
                    <a:pt x="16107" y="80205"/>
                    <a:pt x="14463" y="79054"/>
                  </a:cubicBezTo>
                  <a:cubicBezTo>
                    <a:pt x="13477" y="78232"/>
                    <a:pt x="12491" y="77246"/>
                    <a:pt x="11669" y="76589"/>
                  </a:cubicBezTo>
                  <a:cubicBezTo>
                    <a:pt x="10847" y="75767"/>
                    <a:pt x="9861" y="74945"/>
                    <a:pt x="9040" y="74124"/>
                  </a:cubicBezTo>
                  <a:cubicBezTo>
                    <a:pt x="8218" y="73302"/>
                    <a:pt x="7560" y="72316"/>
                    <a:pt x="6903" y="71330"/>
                  </a:cubicBezTo>
                  <a:cubicBezTo>
                    <a:pt x="5588" y="69357"/>
                    <a:pt x="4273" y="67385"/>
                    <a:pt x="3287" y="65249"/>
                  </a:cubicBezTo>
                  <a:cubicBezTo>
                    <a:pt x="2301" y="63276"/>
                    <a:pt x="1151" y="60975"/>
                    <a:pt x="658" y="58674"/>
                  </a:cubicBezTo>
                  <a:cubicBezTo>
                    <a:pt x="493" y="57524"/>
                    <a:pt x="493" y="56209"/>
                    <a:pt x="329" y="54894"/>
                  </a:cubicBezTo>
                  <a:cubicBezTo>
                    <a:pt x="165" y="53580"/>
                    <a:pt x="0" y="52265"/>
                    <a:pt x="165" y="50950"/>
                  </a:cubicBezTo>
                  <a:cubicBezTo>
                    <a:pt x="165" y="49471"/>
                    <a:pt x="658" y="47498"/>
                    <a:pt x="986" y="45526"/>
                  </a:cubicBezTo>
                  <a:cubicBezTo>
                    <a:pt x="1315" y="43883"/>
                    <a:pt x="1644" y="41910"/>
                    <a:pt x="2301" y="40431"/>
                  </a:cubicBezTo>
                  <a:cubicBezTo>
                    <a:pt x="2630" y="39281"/>
                    <a:pt x="3616" y="38295"/>
                    <a:pt x="4109" y="37309"/>
                  </a:cubicBezTo>
                  <a:cubicBezTo>
                    <a:pt x="6903" y="31556"/>
                    <a:pt x="9861" y="23503"/>
                    <a:pt x="10026" y="16764"/>
                  </a:cubicBezTo>
                  <a:cubicBezTo>
                    <a:pt x="10190" y="17586"/>
                    <a:pt x="11012" y="18079"/>
                    <a:pt x="11176" y="18901"/>
                  </a:cubicBezTo>
                  <a:cubicBezTo>
                    <a:pt x="11669" y="18572"/>
                    <a:pt x="11669" y="18572"/>
                    <a:pt x="12162" y="18737"/>
                  </a:cubicBezTo>
                  <a:cubicBezTo>
                    <a:pt x="12327" y="17258"/>
                    <a:pt x="13313" y="15614"/>
                    <a:pt x="14134" y="14464"/>
                  </a:cubicBezTo>
                  <a:cubicBezTo>
                    <a:pt x="14956" y="15614"/>
                    <a:pt x="14628" y="17422"/>
                    <a:pt x="14956" y="19065"/>
                  </a:cubicBezTo>
                  <a:cubicBezTo>
                    <a:pt x="15121" y="19723"/>
                    <a:pt x="15449" y="20216"/>
                    <a:pt x="15449" y="20873"/>
                  </a:cubicBezTo>
                  <a:cubicBezTo>
                    <a:pt x="15614" y="21202"/>
                    <a:pt x="15449" y="21695"/>
                    <a:pt x="15614" y="22024"/>
                  </a:cubicBezTo>
                  <a:cubicBezTo>
                    <a:pt x="15614" y="22188"/>
                    <a:pt x="15942" y="22517"/>
                    <a:pt x="16107" y="22846"/>
                  </a:cubicBezTo>
                  <a:cubicBezTo>
                    <a:pt x="16435" y="23339"/>
                    <a:pt x="16600" y="23667"/>
                    <a:pt x="17257" y="23667"/>
                  </a:cubicBezTo>
                  <a:cubicBezTo>
                    <a:pt x="18079" y="22846"/>
                    <a:pt x="18736" y="21859"/>
                    <a:pt x="18901" y="20545"/>
                  </a:cubicBezTo>
                  <a:cubicBezTo>
                    <a:pt x="19065" y="20052"/>
                    <a:pt x="18901" y="19558"/>
                    <a:pt x="19065" y="19065"/>
                  </a:cubicBezTo>
                  <a:cubicBezTo>
                    <a:pt x="19394" y="17751"/>
                    <a:pt x="20051" y="16436"/>
                    <a:pt x="20380" y="15121"/>
                  </a:cubicBezTo>
                  <a:cubicBezTo>
                    <a:pt x="21366" y="11834"/>
                    <a:pt x="22681" y="8711"/>
                    <a:pt x="24489" y="6903"/>
                  </a:cubicBezTo>
                  <a:cubicBezTo>
                    <a:pt x="23503" y="9862"/>
                    <a:pt x="22681" y="13477"/>
                    <a:pt x="21530" y="16107"/>
                  </a:cubicBezTo>
                  <a:cubicBezTo>
                    <a:pt x="23996" y="13642"/>
                    <a:pt x="24324" y="7889"/>
                    <a:pt x="26790" y="5095"/>
                  </a:cubicBezTo>
                  <a:cubicBezTo>
                    <a:pt x="26790" y="5917"/>
                    <a:pt x="26954" y="7068"/>
                    <a:pt x="27776" y="7068"/>
                  </a:cubicBezTo>
                  <a:cubicBezTo>
                    <a:pt x="28269" y="7232"/>
                    <a:pt x="29255" y="6082"/>
                    <a:pt x="29748" y="5424"/>
                  </a:cubicBezTo>
                  <a:cubicBezTo>
                    <a:pt x="30241" y="4274"/>
                    <a:pt x="30734" y="2959"/>
                    <a:pt x="31391" y="2630"/>
                  </a:cubicBezTo>
                  <a:cubicBezTo>
                    <a:pt x="30898" y="3945"/>
                    <a:pt x="30241" y="6739"/>
                    <a:pt x="29255" y="7725"/>
                  </a:cubicBezTo>
                  <a:cubicBezTo>
                    <a:pt x="28926" y="8054"/>
                    <a:pt x="28104" y="8382"/>
                    <a:pt x="27611" y="8382"/>
                  </a:cubicBezTo>
                  <a:cubicBezTo>
                    <a:pt x="26954" y="8218"/>
                    <a:pt x="27283" y="7725"/>
                    <a:pt x="26625" y="7725"/>
                  </a:cubicBezTo>
                  <a:cubicBezTo>
                    <a:pt x="26461" y="10026"/>
                    <a:pt x="29255" y="9040"/>
                    <a:pt x="29912" y="8382"/>
                  </a:cubicBezTo>
                  <a:cubicBezTo>
                    <a:pt x="31556" y="6903"/>
                    <a:pt x="31720" y="3288"/>
                    <a:pt x="33199" y="1644"/>
                  </a:cubicBezTo>
                  <a:cubicBezTo>
                    <a:pt x="34021" y="822"/>
                    <a:pt x="34679" y="822"/>
                    <a:pt x="35336" y="0"/>
                  </a:cubicBezTo>
                  <a:cubicBezTo>
                    <a:pt x="35007" y="987"/>
                    <a:pt x="34679" y="1973"/>
                    <a:pt x="34185" y="2794"/>
                  </a:cubicBezTo>
                  <a:cubicBezTo>
                    <a:pt x="33692" y="3616"/>
                    <a:pt x="32871" y="4438"/>
                    <a:pt x="33199" y="5260"/>
                  </a:cubicBezTo>
                  <a:cubicBezTo>
                    <a:pt x="34021" y="4767"/>
                    <a:pt x="34514" y="3945"/>
                    <a:pt x="35172" y="2959"/>
                  </a:cubicBezTo>
                  <a:cubicBezTo>
                    <a:pt x="35665" y="2137"/>
                    <a:pt x="35993" y="987"/>
                    <a:pt x="36486" y="165"/>
                  </a:cubicBezTo>
                  <a:cubicBezTo>
                    <a:pt x="35829" y="1973"/>
                    <a:pt x="35829" y="4109"/>
                    <a:pt x="35007" y="6082"/>
                  </a:cubicBezTo>
                  <a:cubicBezTo>
                    <a:pt x="34679" y="7232"/>
                    <a:pt x="33528" y="8054"/>
                    <a:pt x="32871" y="8876"/>
                  </a:cubicBezTo>
                  <a:cubicBezTo>
                    <a:pt x="33035" y="9204"/>
                    <a:pt x="32871" y="9862"/>
                    <a:pt x="33364" y="10026"/>
                  </a:cubicBezTo>
                  <a:cubicBezTo>
                    <a:pt x="33692" y="9862"/>
                    <a:pt x="34021" y="9533"/>
                    <a:pt x="34350" y="9369"/>
                  </a:cubicBezTo>
                  <a:close/>
                  <a:moveTo>
                    <a:pt x="2465" y="55552"/>
                  </a:moveTo>
                  <a:cubicBezTo>
                    <a:pt x="2465" y="55552"/>
                    <a:pt x="2465" y="55552"/>
                    <a:pt x="2465" y="55387"/>
                  </a:cubicBezTo>
                  <a:cubicBezTo>
                    <a:pt x="3123" y="53086"/>
                    <a:pt x="3452" y="50128"/>
                    <a:pt x="4109" y="47827"/>
                  </a:cubicBezTo>
                  <a:cubicBezTo>
                    <a:pt x="4602" y="46512"/>
                    <a:pt x="5259" y="45362"/>
                    <a:pt x="5752" y="44047"/>
                  </a:cubicBezTo>
                  <a:cubicBezTo>
                    <a:pt x="6739" y="41582"/>
                    <a:pt x="7889" y="39445"/>
                    <a:pt x="9204" y="37309"/>
                  </a:cubicBezTo>
                  <a:cubicBezTo>
                    <a:pt x="10026" y="35994"/>
                    <a:pt x="11176" y="34843"/>
                    <a:pt x="11669" y="32871"/>
                  </a:cubicBezTo>
                  <a:cubicBezTo>
                    <a:pt x="11176" y="33693"/>
                    <a:pt x="10354" y="34022"/>
                    <a:pt x="9697" y="34843"/>
                  </a:cubicBezTo>
                  <a:cubicBezTo>
                    <a:pt x="8053" y="36816"/>
                    <a:pt x="6574" y="39610"/>
                    <a:pt x="5259" y="42568"/>
                  </a:cubicBezTo>
                  <a:cubicBezTo>
                    <a:pt x="4602" y="44376"/>
                    <a:pt x="3616" y="46512"/>
                    <a:pt x="3123" y="48649"/>
                  </a:cubicBezTo>
                  <a:cubicBezTo>
                    <a:pt x="2630" y="50950"/>
                    <a:pt x="2137" y="53415"/>
                    <a:pt x="2301" y="55552"/>
                  </a:cubicBezTo>
                  <a:close/>
                  <a:moveTo>
                    <a:pt x="822" y="51772"/>
                  </a:moveTo>
                  <a:cubicBezTo>
                    <a:pt x="822" y="51772"/>
                    <a:pt x="986" y="51772"/>
                    <a:pt x="1151" y="51772"/>
                  </a:cubicBezTo>
                  <a:cubicBezTo>
                    <a:pt x="2794" y="45362"/>
                    <a:pt x="4438" y="39938"/>
                    <a:pt x="7396" y="35829"/>
                  </a:cubicBezTo>
                  <a:cubicBezTo>
                    <a:pt x="9533" y="32707"/>
                    <a:pt x="11834" y="30077"/>
                    <a:pt x="14299" y="27612"/>
                  </a:cubicBezTo>
                  <a:cubicBezTo>
                    <a:pt x="15121" y="26790"/>
                    <a:pt x="16107" y="25804"/>
                    <a:pt x="16271" y="24489"/>
                  </a:cubicBezTo>
                  <a:cubicBezTo>
                    <a:pt x="15942" y="24325"/>
                    <a:pt x="15614" y="25146"/>
                    <a:pt x="15449" y="25311"/>
                  </a:cubicBezTo>
                  <a:cubicBezTo>
                    <a:pt x="15121" y="25640"/>
                    <a:pt x="14628" y="25968"/>
                    <a:pt x="14299" y="26133"/>
                  </a:cubicBezTo>
                  <a:cubicBezTo>
                    <a:pt x="11669" y="28434"/>
                    <a:pt x="9368" y="31392"/>
                    <a:pt x="7067" y="34515"/>
                  </a:cubicBezTo>
                  <a:cubicBezTo>
                    <a:pt x="5752" y="36322"/>
                    <a:pt x="4766" y="38459"/>
                    <a:pt x="3945" y="40760"/>
                  </a:cubicBezTo>
                  <a:cubicBezTo>
                    <a:pt x="2630" y="43883"/>
                    <a:pt x="1151" y="47663"/>
                    <a:pt x="822" y="51443"/>
                  </a:cubicBezTo>
                  <a:cubicBezTo>
                    <a:pt x="822" y="51607"/>
                    <a:pt x="822" y="51607"/>
                    <a:pt x="822" y="51772"/>
                  </a:cubicBezTo>
                  <a:close/>
                  <a:moveTo>
                    <a:pt x="15942" y="28927"/>
                  </a:moveTo>
                  <a:cubicBezTo>
                    <a:pt x="16107" y="28598"/>
                    <a:pt x="16435" y="28105"/>
                    <a:pt x="16271" y="27776"/>
                  </a:cubicBezTo>
                  <a:cubicBezTo>
                    <a:pt x="15121" y="27283"/>
                    <a:pt x="14628" y="29420"/>
                    <a:pt x="15942" y="28927"/>
                  </a:cubicBezTo>
                  <a:close/>
                  <a:moveTo>
                    <a:pt x="17257" y="27283"/>
                  </a:moveTo>
                  <a:cubicBezTo>
                    <a:pt x="17257" y="27283"/>
                    <a:pt x="17422" y="27283"/>
                    <a:pt x="17422" y="27283"/>
                  </a:cubicBezTo>
                  <a:cubicBezTo>
                    <a:pt x="17750" y="27283"/>
                    <a:pt x="17586" y="26954"/>
                    <a:pt x="17750" y="26790"/>
                  </a:cubicBezTo>
                  <a:cubicBezTo>
                    <a:pt x="18408" y="26461"/>
                    <a:pt x="19065" y="25804"/>
                    <a:pt x="19722" y="25311"/>
                  </a:cubicBezTo>
                  <a:cubicBezTo>
                    <a:pt x="20380" y="24653"/>
                    <a:pt x="21037" y="24325"/>
                    <a:pt x="21366" y="23667"/>
                  </a:cubicBezTo>
                  <a:cubicBezTo>
                    <a:pt x="19887" y="23667"/>
                    <a:pt x="18079" y="25311"/>
                    <a:pt x="17257" y="26954"/>
                  </a:cubicBezTo>
                  <a:cubicBezTo>
                    <a:pt x="17257" y="27119"/>
                    <a:pt x="17257" y="27119"/>
                    <a:pt x="17257" y="27283"/>
                  </a:cubicBezTo>
                  <a:close/>
                  <a:moveTo>
                    <a:pt x="22352" y="23667"/>
                  </a:moveTo>
                  <a:cubicBezTo>
                    <a:pt x="23174" y="23010"/>
                    <a:pt x="24160" y="22681"/>
                    <a:pt x="25310" y="22188"/>
                  </a:cubicBezTo>
                  <a:cubicBezTo>
                    <a:pt x="28433" y="20873"/>
                    <a:pt x="31720" y="19723"/>
                    <a:pt x="35172" y="18737"/>
                  </a:cubicBezTo>
                  <a:cubicBezTo>
                    <a:pt x="36651" y="18408"/>
                    <a:pt x="38130" y="18737"/>
                    <a:pt x="39280" y="17915"/>
                  </a:cubicBezTo>
                  <a:cubicBezTo>
                    <a:pt x="36486" y="17586"/>
                    <a:pt x="33692" y="18408"/>
                    <a:pt x="31063" y="19065"/>
                  </a:cubicBezTo>
                  <a:cubicBezTo>
                    <a:pt x="28762" y="19558"/>
                    <a:pt x="25639" y="20709"/>
                    <a:pt x="23996" y="22188"/>
                  </a:cubicBezTo>
                  <a:cubicBezTo>
                    <a:pt x="23338" y="22681"/>
                    <a:pt x="23009" y="23174"/>
                    <a:pt x="22352" y="23667"/>
                  </a:cubicBezTo>
                  <a:close/>
                  <a:moveTo>
                    <a:pt x="36158" y="16271"/>
                  </a:moveTo>
                  <a:cubicBezTo>
                    <a:pt x="32049" y="16107"/>
                    <a:pt x="28433" y="17586"/>
                    <a:pt x="24982" y="19065"/>
                  </a:cubicBezTo>
                  <a:cubicBezTo>
                    <a:pt x="23174" y="19723"/>
                    <a:pt x="21530" y="20380"/>
                    <a:pt x="20380" y="22024"/>
                  </a:cubicBezTo>
                  <a:cubicBezTo>
                    <a:pt x="20380" y="22188"/>
                    <a:pt x="20544" y="22188"/>
                    <a:pt x="20544" y="22352"/>
                  </a:cubicBezTo>
                  <a:cubicBezTo>
                    <a:pt x="20544" y="22352"/>
                    <a:pt x="20709" y="22352"/>
                    <a:pt x="20709" y="22352"/>
                  </a:cubicBezTo>
                  <a:cubicBezTo>
                    <a:pt x="24817" y="20052"/>
                    <a:pt x="29091" y="17751"/>
                    <a:pt x="34021" y="16929"/>
                  </a:cubicBezTo>
                  <a:cubicBezTo>
                    <a:pt x="34679" y="16764"/>
                    <a:pt x="35500" y="16764"/>
                    <a:pt x="36158" y="16271"/>
                  </a:cubicBezTo>
                  <a:close/>
                  <a:moveTo>
                    <a:pt x="22188" y="18079"/>
                  </a:moveTo>
                  <a:cubicBezTo>
                    <a:pt x="22352" y="18079"/>
                    <a:pt x="22352" y="18079"/>
                    <a:pt x="22516" y="18079"/>
                  </a:cubicBezTo>
                  <a:cubicBezTo>
                    <a:pt x="24817" y="15450"/>
                    <a:pt x="27776" y="13477"/>
                    <a:pt x="30241" y="10683"/>
                  </a:cubicBezTo>
                  <a:cubicBezTo>
                    <a:pt x="30898" y="9862"/>
                    <a:pt x="31885" y="8711"/>
                    <a:pt x="31885" y="7232"/>
                  </a:cubicBezTo>
                  <a:cubicBezTo>
                    <a:pt x="31391" y="7561"/>
                    <a:pt x="31063" y="8218"/>
                    <a:pt x="30734" y="8711"/>
                  </a:cubicBezTo>
                  <a:cubicBezTo>
                    <a:pt x="29091" y="11012"/>
                    <a:pt x="26954" y="12327"/>
                    <a:pt x="24817" y="14299"/>
                  </a:cubicBezTo>
                  <a:cubicBezTo>
                    <a:pt x="23667" y="15450"/>
                    <a:pt x="22352" y="16271"/>
                    <a:pt x="22188" y="18079"/>
                  </a:cubicBezTo>
                  <a:close/>
                  <a:moveTo>
                    <a:pt x="28926" y="14464"/>
                  </a:moveTo>
                  <a:cubicBezTo>
                    <a:pt x="28926" y="14464"/>
                    <a:pt x="28926" y="14464"/>
                    <a:pt x="29091" y="14464"/>
                  </a:cubicBezTo>
                  <a:cubicBezTo>
                    <a:pt x="29912" y="13970"/>
                    <a:pt x="31227" y="13806"/>
                    <a:pt x="31391" y="12491"/>
                  </a:cubicBezTo>
                  <a:cubicBezTo>
                    <a:pt x="30570" y="12163"/>
                    <a:pt x="29748" y="12820"/>
                    <a:pt x="29419" y="13642"/>
                  </a:cubicBezTo>
                  <a:cubicBezTo>
                    <a:pt x="29255" y="13970"/>
                    <a:pt x="28762" y="13970"/>
                    <a:pt x="28926" y="1446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43"/>
            <p:cNvSpPr/>
            <p:nvPr/>
          </p:nvSpPr>
          <p:spPr>
            <a:xfrm>
              <a:off x="2801275" y="2773250"/>
              <a:ext cx="209575" cy="772500"/>
            </a:xfrm>
            <a:custGeom>
              <a:rect b="b" l="l" r="r" t="t"/>
              <a:pathLst>
                <a:path extrusionOk="0" h="30900" w="8383">
                  <a:moveTo>
                    <a:pt x="165" y="30735"/>
                  </a:moveTo>
                  <a:cubicBezTo>
                    <a:pt x="658" y="28598"/>
                    <a:pt x="658" y="26297"/>
                    <a:pt x="1644" y="23832"/>
                  </a:cubicBezTo>
                  <a:cubicBezTo>
                    <a:pt x="1808" y="23010"/>
                    <a:pt x="2466" y="22188"/>
                    <a:pt x="2959" y="21202"/>
                  </a:cubicBezTo>
                  <a:cubicBezTo>
                    <a:pt x="4274" y="18737"/>
                    <a:pt x="5260" y="15614"/>
                    <a:pt x="6082" y="12492"/>
                  </a:cubicBezTo>
                  <a:cubicBezTo>
                    <a:pt x="7232" y="8383"/>
                    <a:pt x="8382" y="4110"/>
                    <a:pt x="8218" y="1"/>
                  </a:cubicBezTo>
                  <a:cubicBezTo>
                    <a:pt x="7232" y="1480"/>
                    <a:pt x="7561" y="3288"/>
                    <a:pt x="7232" y="4931"/>
                  </a:cubicBezTo>
                  <a:cubicBezTo>
                    <a:pt x="7232" y="5589"/>
                    <a:pt x="6903" y="6246"/>
                    <a:pt x="6739" y="6904"/>
                  </a:cubicBezTo>
                  <a:cubicBezTo>
                    <a:pt x="6739" y="7232"/>
                    <a:pt x="6903" y="7725"/>
                    <a:pt x="6903" y="8054"/>
                  </a:cubicBezTo>
                  <a:cubicBezTo>
                    <a:pt x="6739" y="9369"/>
                    <a:pt x="6082" y="10848"/>
                    <a:pt x="5753" y="12163"/>
                  </a:cubicBezTo>
                  <a:cubicBezTo>
                    <a:pt x="4931" y="15121"/>
                    <a:pt x="3945" y="17258"/>
                    <a:pt x="2959" y="19723"/>
                  </a:cubicBezTo>
                  <a:cubicBezTo>
                    <a:pt x="1480" y="22846"/>
                    <a:pt x="165" y="26790"/>
                    <a:pt x="1" y="3089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43"/>
            <p:cNvSpPr/>
            <p:nvPr/>
          </p:nvSpPr>
          <p:spPr>
            <a:xfrm>
              <a:off x="2891675" y="287425"/>
              <a:ext cx="2177675" cy="2658425"/>
            </a:xfrm>
            <a:custGeom>
              <a:rect b="b" l="l" r="r" t="t"/>
              <a:pathLst>
                <a:path extrusionOk="0" h="106337" w="87107">
                  <a:moveTo>
                    <a:pt x="65248" y="26790"/>
                  </a:moveTo>
                  <a:cubicBezTo>
                    <a:pt x="67056" y="28105"/>
                    <a:pt x="68700" y="29584"/>
                    <a:pt x="70507" y="30899"/>
                  </a:cubicBezTo>
                  <a:cubicBezTo>
                    <a:pt x="72151" y="32378"/>
                    <a:pt x="73466" y="34021"/>
                    <a:pt x="75438" y="35172"/>
                  </a:cubicBezTo>
                  <a:cubicBezTo>
                    <a:pt x="75274" y="34350"/>
                    <a:pt x="74781" y="33857"/>
                    <a:pt x="74452" y="33200"/>
                  </a:cubicBezTo>
                  <a:cubicBezTo>
                    <a:pt x="75767" y="33857"/>
                    <a:pt x="76588" y="35336"/>
                    <a:pt x="77575" y="36322"/>
                  </a:cubicBezTo>
                  <a:cubicBezTo>
                    <a:pt x="77739" y="36487"/>
                    <a:pt x="78232" y="36815"/>
                    <a:pt x="78561" y="36651"/>
                  </a:cubicBezTo>
                  <a:cubicBezTo>
                    <a:pt x="78396" y="35172"/>
                    <a:pt x="77246" y="34021"/>
                    <a:pt x="75931" y="33035"/>
                  </a:cubicBezTo>
                  <a:cubicBezTo>
                    <a:pt x="74945" y="32213"/>
                    <a:pt x="73630" y="31720"/>
                    <a:pt x="72480" y="30899"/>
                  </a:cubicBezTo>
                  <a:cubicBezTo>
                    <a:pt x="71658" y="30406"/>
                    <a:pt x="70836" y="29419"/>
                    <a:pt x="70014" y="28762"/>
                  </a:cubicBezTo>
                  <a:cubicBezTo>
                    <a:pt x="69028" y="27940"/>
                    <a:pt x="68206" y="27283"/>
                    <a:pt x="67220" y="26625"/>
                  </a:cubicBezTo>
                  <a:cubicBezTo>
                    <a:pt x="65412" y="25146"/>
                    <a:pt x="63276" y="23996"/>
                    <a:pt x="61139" y="22845"/>
                  </a:cubicBezTo>
                  <a:cubicBezTo>
                    <a:pt x="60153" y="22188"/>
                    <a:pt x="59003" y="21530"/>
                    <a:pt x="57852" y="21037"/>
                  </a:cubicBezTo>
                  <a:cubicBezTo>
                    <a:pt x="56702" y="20544"/>
                    <a:pt x="55387" y="20051"/>
                    <a:pt x="54072" y="19558"/>
                  </a:cubicBezTo>
                  <a:cubicBezTo>
                    <a:pt x="51443" y="18572"/>
                    <a:pt x="48813" y="17586"/>
                    <a:pt x="46348" y="16764"/>
                  </a:cubicBezTo>
                  <a:cubicBezTo>
                    <a:pt x="42403" y="15614"/>
                    <a:pt x="37801" y="15285"/>
                    <a:pt x="35172" y="12984"/>
                  </a:cubicBezTo>
                  <a:cubicBezTo>
                    <a:pt x="36651" y="15449"/>
                    <a:pt x="40267" y="15942"/>
                    <a:pt x="43554" y="16929"/>
                  </a:cubicBezTo>
                  <a:cubicBezTo>
                    <a:pt x="47991" y="18408"/>
                    <a:pt x="52757" y="20544"/>
                    <a:pt x="57195" y="22188"/>
                  </a:cubicBezTo>
                  <a:cubicBezTo>
                    <a:pt x="59660" y="23174"/>
                    <a:pt x="61961" y="24982"/>
                    <a:pt x="64262" y="26132"/>
                  </a:cubicBezTo>
                  <a:cubicBezTo>
                    <a:pt x="62454" y="25475"/>
                    <a:pt x="60811" y="24160"/>
                    <a:pt x="58838" y="23338"/>
                  </a:cubicBezTo>
                  <a:cubicBezTo>
                    <a:pt x="55058" y="22188"/>
                    <a:pt x="51607" y="21859"/>
                    <a:pt x="47991" y="20709"/>
                  </a:cubicBezTo>
                  <a:cubicBezTo>
                    <a:pt x="45855" y="19887"/>
                    <a:pt x="43882" y="19065"/>
                    <a:pt x="41746" y="18243"/>
                  </a:cubicBezTo>
                  <a:cubicBezTo>
                    <a:pt x="39609" y="17257"/>
                    <a:pt x="37308" y="16600"/>
                    <a:pt x="35665" y="15614"/>
                  </a:cubicBezTo>
                  <a:cubicBezTo>
                    <a:pt x="35172" y="15285"/>
                    <a:pt x="34679" y="14792"/>
                    <a:pt x="34186" y="14299"/>
                  </a:cubicBezTo>
                  <a:cubicBezTo>
                    <a:pt x="33692" y="13806"/>
                    <a:pt x="32871" y="13477"/>
                    <a:pt x="32542" y="13148"/>
                  </a:cubicBezTo>
                  <a:cubicBezTo>
                    <a:pt x="32213" y="12820"/>
                    <a:pt x="31720" y="11998"/>
                    <a:pt x="31227" y="11505"/>
                  </a:cubicBezTo>
                  <a:cubicBezTo>
                    <a:pt x="30405" y="10026"/>
                    <a:pt x="29912" y="8875"/>
                    <a:pt x="30405" y="7067"/>
                  </a:cubicBezTo>
                  <a:cubicBezTo>
                    <a:pt x="32378" y="9861"/>
                    <a:pt x="36486" y="11669"/>
                    <a:pt x="40924" y="12327"/>
                  </a:cubicBezTo>
                  <a:cubicBezTo>
                    <a:pt x="42403" y="12491"/>
                    <a:pt x="43718" y="12655"/>
                    <a:pt x="44868" y="13148"/>
                  </a:cubicBezTo>
                  <a:cubicBezTo>
                    <a:pt x="45362" y="13313"/>
                    <a:pt x="45855" y="13970"/>
                    <a:pt x="46676" y="13970"/>
                  </a:cubicBezTo>
                  <a:cubicBezTo>
                    <a:pt x="48320" y="13313"/>
                    <a:pt x="46512" y="11341"/>
                    <a:pt x="47005" y="10190"/>
                  </a:cubicBezTo>
                  <a:cubicBezTo>
                    <a:pt x="47991" y="10519"/>
                    <a:pt x="49142" y="10519"/>
                    <a:pt x="49963" y="11176"/>
                  </a:cubicBezTo>
                  <a:cubicBezTo>
                    <a:pt x="50621" y="11505"/>
                    <a:pt x="51114" y="12327"/>
                    <a:pt x="51771" y="12984"/>
                  </a:cubicBezTo>
                  <a:cubicBezTo>
                    <a:pt x="52429" y="13642"/>
                    <a:pt x="53250" y="14135"/>
                    <a:pt x="53908" y="14792"/>
                  </a:cubicBezTo>
                  <a:cubicBezTo>
                    <a:pt x="55223" y="15942"/>
                    <a:pt x="56044" y="17586"/>
                    <a:pt x="57359" y="18572"/>
                  </a:cubicBezTo>
                  <a:cubicBezTo>
                    <a:pt x="58017" y="19065"/>
                    <a:pt x="58838" y="19723"/>
                    <a:pt x="59660" y="20051"/>
                  </a:cubicBezTo>
                  <a:cubicBezTo>
                    <a:pt x="60318" y="20380"/>
                    <a:pt x="61139" y="20709"/>
                    <a:pt x="61961" y="20544"/>
                  </a:cubicBezTo>
                  <a:cubicBezTo>
                    <a:pt x="62290" y="20216"/>
                    <a:pt x="62454" y="19887"/>
                    <a:pt x="62618" y="19230"/>
                  </a:cubicBezTo>
                  <a:cubicBezTo>
                    <a:pt x="62783" y="17750"/>
                    <a:pt x="61797" y="16600"/>
                    <a:pt x="61304" y="15449"/>
                  </a:cubicBezTo>
                  <a:cubicBezTo>
                    <a:pt x="61139" y="14792"/>
                    <a:pt x="60811" y="14135"/>
                    <a:pt x="60646" y="13642"/>
                  </a:cubicBezTo>
                  <a:cubicBezTo>
                    <a:pt x="59660" y="11176"/>
                    <a:pt x="59496" y="8547"/>
                    <a:pt x="61304" y="5917"/>
                  </a:cubicBezTo>
                  <a:cubicBezTo>
                    <a:pt x="61632" y="6081"/>
                    <a:pt x="61797" y="6574"/>
                    <a:pt x="62290" y="6574"/>
                  </a:cubicBezTo>
                  <a:cubicBezTo>
                    <a:pt x="62783" y="6574"/>
                    <a:pt x="62454" y="6246"/>
                    <a:pt x="62947" y="5917"/>
                  </a:cubicBezTo>
                  <a:cubicBezTo>
                    <a:pt x="63112" y="5753"/>
                    <a:pt x="63440" y="5588"/>
                    <a:pt x="63605" y="5424"/>
                  </a:cubicBezTo>
                  <a:cubicBezTo>
                    <a:pt x="64098" y="4766"/>
                    <a:pt x="64262" y="3616"/>
                    <a:pt x="64755" y="2959"/>
                  </a:cubicBezTo>
                  <a:cubicBezTo>
                    <a:pt x="65084" y="2466"/>
                    <a:pt x="66070" y="1644"/>
                    <a:pt x="66892" y="1151"/>
                  </a:cubicBezTo>
                  <a:cubicBezTo>
                    <a:pt x="68042" y="329"/>
                    <a:pt x="69028" y="0"/>
                    <a:pt x="70836" y="165"/>
                  </a:cubicBezTo>
                  <a:cubicBezTo>
                    <a:pt x="70507" y="1479"/>
                    <a:pt x="69193" y="2630"/>
                    <a:pt x="68700" y="4273"/>
                  </a:cubicBezTo>
                  <a:cubicBezTo>
                    <a:pt x="67878" y="6246"/>
                    <a:pt x="68535" y="9533"/>
                    <a:pt x="70343" y="9533"/>
                  </a:cubicBezTo>
                  <a:cubicBezTo>
                    <a:pt x="71165" y="9533"/>
                    <a:pt x="71494" y="8218"/>
                    <a:pt x="72480" y="8218"/>
                  </a:cubicBezTo>
                  <a:cubicBezTo>
                    <a:pt x="72151" y="11012"/>
                    <a:pt x="71000" y="13313"/>
                    <a:pt x="70507" y="15942"/>
                  </a:cubicBezTo>
                  <a:cubicBezTo>
                    <a:pt x="69850" y="19394"/>
                    <a:pt x="71329" y="21859"/>
                    <a:pt x="72480" y="24489"/>
                  </a:cubicBezTo>
                  <a:cubicBezTo>
                    <a:pt x="71987" y="24324"/>
                    <a:pt x="71658" y="24324"/>
                    <a:pt x="71329" y="24160"/>
                  </a:cubicBezTo>
                  <a:cubicBezTo>
                    <a:pt x="71329" y="21695"/>
                    <a:pt x="69686" y="19887"/>
                    <a:pt x="69028" y="17750"/>
                  </a:cubicBezTo>
                  <a:cubicBezTo>
                    <a:pt x="68371" y="15449"/>
                    <a:pt x="68371" y="13148"/>
                    <a:pt x="67713" y="10519"/>
                  </a:cubicBezTo>
                  <a:cubicBezTo>
                    <a:pt x="66070" y="16436"/>
                    <a:pt x="69357" y="19558"/>
                    <a:pt x="70507" y="23831"/>
                  </a:cubicBezTo>
                  <a:cubicBezTo>
                    <a:pt x="70014" y="23667"/>
                    <a:pt x="69521" y="23338"/>
                    <a:pt x="69028" y="23174"/>
                  </a:cubicBezTo>
                  <a:cubicBezTo>
                    <a:pt x="68371" y="20544"/>
                    <a:pt x="67056" y="17915"/>
                    <a:pt x="66234" y="14956"/>
                  </a:cubicBezTo>
                  <a:cubicBezTo>
                    <a:pt x="65906" y="13642"/>
                    <a:pt x="65906" y="11834"/>
                    <a:pt x="66070" y="10190"/>
                  </a:cubicBezTo>
                  <a:cubicBezTo>
                    <a:pt x="66399" y="7067"/>
                    <a:pt x="67056" y="3780"/>
                    <a:pt x="68700" y="1808"/>
                  </a:cubicBezTo>
                  <a:cubicBezTo>
                    <a:pt x="67713" y="2630"/>
                    <a:pt x="66727" y="3452"/>
                    <a:pt x="66234" y="4931"/>
                  </a:cubicBezTo>
                  <a:cubicBezTo>
                    <a:pt x="64755" y="9204"/>
                    <a:pt x="64426" y="13148"/>
                    <a:pt x="65577" y="16271"/>
                  </a:cubicBezTo>
                  <a:cubicBezTo>
                    <a:pt x="66234" y="18243"/>
                    <a:pt x="66727" y="20216"/>
                    <a:pt x="67713" y="21859"/>
                  </a:cubicBezTo>
                  <a:cubicBezTo>
                    <a:pt x="67713" y="22024"/>
                    <a:pt x="68042" y="22188"/>
                    <a:pt x="67878" y="22517"/>
                  </a:cubicBezTo>
                  <a:cubicBezTo>
                    <a:pt x="66892" y="22188"/>
                    <a:pt x="66234" y="20873"/>
                    <a:pt x="65084" y="21037"/>
                  </a:cubicBezTo>
                  <a:cubicBezTo>
                    <a:pt x="65412" y="21859"/>
                    <a:pt x="66070" y="22517"/>
                    <a:pt x="66563" y="23010"/>
                  </a:cubicBezTo>
                  <a:cubicBezTo>
                    <a:pt x="68700" y="24818"/>
                    <a:pt x="71329" y="25804"/>
                    <a:pt x="73959" y="27447"/>
                  </a:cubicBezTo>
                  <a:cubicBezTo>
                    <a:pt x="76095" y="28926"/>
                    <a:pt x="77575" y="31063"/>
                    <a:pt x="79218" y="33200"/>
                  </a:cubicBezTo>
                  <a:cubicBezTo>
                    <a:pt x="80862" y="35336"/>
                    <a:pt x="82176" y="37637"/>
                    <a:pt x="82834" y="39938"/>
                  </a:cubicBezTo>
                  <a:cubicBezTo>
                    <a:pt x="83656" y="42403"/>
                    <a:pt x="84642" y="44869"/>
                    <a:pt x="85299" y="47498"/>
                  </a:cubicBezTo>
                  <a:cubicBezTo>
                    <a:pt x="85957" y="50621"/>
                    <a:pt x="87107" y="54072"/>
                    <a:pt x="85957" y="58017"/>
                  </a:cubicBezTo>
                  <a:cubicBezTo>
                    <a:pt x="84642" y="62290"/>
                    <a:pt x="82505" y="65906"/>
                    <a:pt x="80533" y="69522"/>
                  </a:cubicBezTo>
                  <a:cubicBezTo>
                    <a:pt x="79054" y="72151"/>
                    <a:pt x="77246" y="74616"/>
                    <a:pt x="75274" y="76096"/>
                  </a:cubicBezTo>
                  <a:cubicBezTo>
                    <a:pt x="74452" y="76589"/>
                    <a:pt x="73630" y="76917"/>
                    <a:pt x="72973" y="77575"/>
                  </a:cubicBezTo>
                  <a:cubicBezTo>
                    <a:pt x="79218" y="75767"/>
                    <a:pt x="82341" y="69193"/>
                    <a:pt x="85957" y="62947"/>
                  </a:cubicBezTo>
                  <a:cubicBezTo>
                    <a:pt x="85792" y="64427"/>
                    <a:pt x="85135" y="65413"/>
                    <a:pt x="84806" y="66563"/>
                  </a:cubicBezTo>
                  <a:cubicBezTo>
                    <a:pt x="83820" y="69357"/>
                    <a:pt x="83163" y="71165"/>
                    <a:pt x="81683" y="72809"/>
                  </a:cubicBezTo>
                  <a:cubicBezTo>
                    <a:pt x="79875" y="74945"/>
                    <a:pt x="77739" y="76424"/>
                    <a:pt x="75438" y="77739"/>
                  </a:cubicBezTo>
                  <a:cubicBezTo>
                    <a:pt x="71658" y="80204"/>
                    <a:pt x="66727" y="81191"/>
                    <a:pt x="62454" y="82834"/>
                  </a:cubicBezTo>
                  <a:cubicBezTo>
                    <a:pt x="61797" y="82998"/>
                    <a:pt x="61139" y="83163"/>
                    <a:pt x="60646" y="83656"/>
                  </a:cubicBezTo>
                  <a:cubicBezTo>
                    <a:pt x="61961" y="83985"/>
                    <a:pt x="63440" y="83492"/>
                    <a:pt x="64755" y="83163"/>
                  </a:cubicBezTo>
                  <a:cubicBezTo>
                    <a:pt x="68864" y="82177"/>
                    <a:pt x="72644" y="81026"/>
                    <a:pt x="76095" y="79383"/>
                  </a:cubicBezTo>
                  <a:cubicBezTo>
                    <a:pt x="68700" y="86614"/>
                    <a:pt x="56373" y="85628"/>
                    <a:pt x="45690" y="87600"/>
                  </a:cubicBezTo>
                  <a:cubicBezTo>
                    <a:pt x="45197" y="88422"/>
                    <a:pt x="44047" y="88093"/>
                    <a:pt x="43718" y="88915"/>
                  </a:cubicBezTo>
                  <a:cubicBezTo>
                    <a:pt x="46512" y="90066"/>
                    <a:pt x="49470" y="89244"/>
                    <a:pt x="52593" y="89737"/>
                  </a:cubicBezTo>
                  <a:cubicBezTo>
                    <a:pt x="52264" y="90723"/>
                    <a:pt x="50621" y="90723"/>
                    <a:pt x="49799" y="91380"/>
                  </a:cubicBezTo>
                  <a:cubicBezTo>
                    <a:pt x="49963" y="91709"/>
                    <a:pt x="50456" y="92367"/>
                    <a:pt x="50949" y="92531"/>
                  </a:cubicBezTo>
                  <a:cubicBezTo>
                    <a:pt x="51936" y="92695"/>
                    <a:pt x="53250" y="92531"/>
                    <a:pt x="54730" y="92531"/>
                  </a:cubicBezTo>
                  <a:cubicBezTo>
                    <a:pt x="56702" y="92695"/>
                    <a:pt x="58674" y="92860"/>
                    <a:pt x="60811" y="93517"/>
                  </a:cubicBezTo>
                  <a:cubicBezTo>
                    <a:pt x="62290" y="94010"/>
                    <a:pt x="64426" y="94503"/>
                    <a:pt x="63933" y="95982"/>
                  </a:cubicBezTo>
                  <a:cubicBezTo>
                    <a:pt x="63276" y="95982"/>
                    <a:pt x="63605" y="95161"/>
                    <a:pt x="63112" y="94668"/>
                  </a:cubicBezTo>
                  <a:cubicBezTo>
                    <a:pt x="62454" y="94339"/>
                    <a:pt x="61961" y="94668"/>
                    <a:pt x="61139" y="94339"/>
                  </a:cubicBezTo>
                  <a:cubicBezTo>
                    <a:pt x="59496" y="95161"/>
                    <a:pt x="57524" y="96968"/>
                    <a:pt x="55716" y="97790"/>
                  </a:cubicBezTo>
                  <a:cubicBezTo>
                    <a:pt x="54730" y="98119"/>
                    <a:pt x="52922" y="98283"/>
                    <a:pt x="53086" y="99927"/>
                  </a:cubicBezTo>
                  <a:cubicBezTo>
                    <a:pt x="50949" y="100420"/>
                    <a:pt x="48813" y="100749"/>
                    <a:pt x="46348" y="100584"/>
                  </a:cubicBezTo>
                  <a:cubicBezTo>
                    <a:pt x="46183" y="100913"/>
                    <a:pt x="45690" y="100913"/>
                    <a:pt x="45362" y="101242"/>
                  </a:cubicBezTo>
                  <a:cubicBezTo>
                    <a:pt x="45362" y="101570"/>
                    <a:pt x="45526" y="101570"/>
                    <a:pt x="45197" y="101899"/>
                  </a:cubicBezTo>
                  <a:cubicBezTo>
                    <a:pt x="45855" y="102392"/>
                    <a:pt x="46512" y="103050"/>
                    <a:pt x="46841" y="103707"/>
                  </a:cubicBezTo>
                  <a:cubicBezTo>
                    <a:pt x="43554" y="103543"/>
                    <a:pt x="40760" y="101899"/>
                    <a:pt x="39116" y="100091"/>
                  </a:cubicBezTo>
                  <a:cubicBezTo>
                    <a:pt x="43718" y="100420"/>
                    <a:pt x="48155" y="99598"/>
                    <a:pt x="50949" y="97297"/>
                  </a:cubicBezTo>
                  <a:cubicBezTo>
                    <a:pt x="48155" y="98119"/>
                    <a:pt x="45197" y="99269"/>
                    <a:pt x="41746" y="99269"/>
                  </a:cubicBezTo>
                  <a:cubicBezTo>
                    <a:pt x="40102" y="99269"/>
                    <a:pt x="37801" y="99598"/>
                    <a:pt x="37308" y="98119"/>
                  </a:cubicBezTo>
                  <a:cubicBezTo>
                    <a:pt x="44704" y="99105"/>
                    <a:pt x="49963" y="96311"/>
                    <a:pt x="56044" y="95325"/>
                  </a:cubicBezTo>
                  <a:cubicBezTo>
                    <a:pt x="56373" y="95161"/>
                    <a:pt x="57031" y="95325"/>
                    <a:pt x="57195" y="94832"/>
                  </a:cubicBezTo>
                  <a:cubicBezTo>
                    <a:pt x="54072" y="94339"/>
                    <a:pt x="51936" y="95161"/>
                    <a:pt x="49470" y="95818"/>
                  </a:cubicBezTo>
                  <a:cubicBezTo>
                    <a:pt x="45855" y="96640"/>
                    <a:pt x="41910" y="97462"/>
                    <a:pt x="37801" y="97133"/>
                  </a:cubicBezTo>
                  <a:cubicBezTo>
                    <a:pt x="37144" y="96968"/>
                    <a:pt x="35829" y="97297"/>
                    <a:pt x="35500" y="96311"/>
                  </a:cubicBezTo>
                  <a:cubicBezTo>
                    <a:pt x="36322" y="96311"/>
                    <a:pt x="37308" y="96475"/>
                    <a:pt x="38294" y="96475"/>
                  </a:cubicBezTo>
                  <a:cubicBezTo>
                    <a:pt x="39116" y="96475"/>
                    <a:pt x="40102" y="96475"/>
                    <a:pt x="40595" y="95818"/>
                  </a:cubicBezTo>
                  <a:cubicBezTo>
                    <a:pt x="38623" y="95654"/>
                    <a:pt x="36651" y="95654"/>
                    <a:pt x="34843" y="95818"/>
                  </a:cubicBezTo>
                  <a:cubicBezTo>
                    <a:pt x="34514" y="95489"/>
                    <a:pt x="34021" y="95161"/>
                    <a:pt x="33528" y="94996"/>
                  </a:cubicBezTo>
                  <a:cubicBezTo>
                    <a:pt x="33528" y="93517"/>
                    <a:pt x="35500" y="91052"/>
                    <a:pt x="34186" y="90394"/>
                  </a:cubicBezTo>
                  <a:cubicBezTo>
                    <a:pt x="33528" y="90066"/>
                    <a:pt x="32871" y="90559"/>
                    <a:pt x="32049" y="90394"/>
                  </a:cubicBezTo>
                  <a:cubicBezTo>
                    <a:pt x="33364" y="88915"/>
                    <a:pt x="34514" y="86614"/>
                    <a:pt x="34514" y="83985"/>
                  </a:cubicBezTo>
                  <a:cubicBezTo>
                    <a:pt x="36158" y="83656"/>
                    <a:pt x="37637" y="82834"/>
                    <a:pt x="39280" y="82505"/>
                  </a:cubicBezTo>
                  <a:cubicBezTo>
                    <a:pt x="40924" y="82012"/>
                    <a:pt x="42732" y="81848"/>
                    <a:pt x="44047" y="80862"/>
                  </a:cubicBezTo>
                  <a:cubicBezTo>
                    <a:pt x="42403" y="80204"/>
                    <a:pt x="40595" y="81026"/>
                    <a:pt x="39116" y="81355"/>
                  </a:cubicBezTo>
                  <a:cubicBezTo>
                    <a:pt x="37966" y="81684"/>
                    <a:pt x="36651" y="81848"/>
                    <a:pt x="35665" y="82341"/>
                  </a:cubicBezTo>
                  <a:cubicBezTo>
                    <a:pt x="35336" y="82505"/>
                    <a:pt x="35172" y="82834"/>
                    <a:pt x="34843" y="82670"/>
                  </a:cubicBezTo>
                  <a:cubicBezTo>
                    <a:pt x="34843" y="82012"/>
                    <a:pt x="35172" y="81355"/>
                    <a:pt x="35007" y="80862"/>
                  </a:cubicBezTo>
                  <a:cubicBezTo>
                    <a:pt x="34679" y="80698"/>
                    <a:pt x="34350" y="80040"/>
                    <a:pt x="34021" y="80040"/>
                  </a:cubicBezTo>
                  <a:cubicBezTo>
                    <a:pt x="33692" y="80040"/>
                    <a:pt x="33364" y="80369"/>
                    <a:pt x="33035" y="80369"/>
                  </a:cubicBezTo>
                  <a:cubicBezTo>
                    <a:pt x="32542" y="80533"/>
                    <a:pt x="32049" y="80533"/>
                    <a:pt x="31556" y="80698"/>
                  </a:cubicBezTo>
                  <a:cubicBezTo>
                    <a:pt x="31063" y="81026"/>
                    <a:pt x="30734" y="81355"/>
                    <a:pt x="30241" y="81684"/>
                  </a:cubicBezTo>
                  <a:cubicBezTo>
                    <a:pt x="28433" y="82834"/>
                    <a:pt x="26132" y="84313"/>
                    <a:pt x="25311" y="86614"/>
                  </a:cubicBezTo>
                  <a:cubicBezTo>
                    <a:pt x="24653" y="86121"/>
                    <a:pt x="24653" y="84971"/>
                    <a:pt x="23667" y="84642"/>
                  </a:cubicBezTo>
                  <a:cubicBezTo>
                    <a:pt x="23010" y="84478"/>
                    <a:pt x="22188" y="85135"/>
                    <a:pt x="21530" y="85628"/>
                  </a:cubicBezTo>
                  <a:cubicBezTo>
                    <a:pt x="20216" y="86779"/>
                    <a:pt x="19065" y="87765"/>
                    <a:pt x="18079" y="89080"/>
                  </a:cubicBezTo>
                  <a:cubicBezTo>
                    <a:pt x="17586" y="89737"/>
                    <a:pt x="17422" y="90723"/>
                    <a:pt x="16764" y="91380"/>
                  </a:cubicBezTo>
                  <a:cubicBezTo>
                    <a:pt x="16600" y="91709"/>
                    <a:pt x="15942" y="91874"/>
                    <a:pt x="15614" y="92202"/>
                  </a:cubicBezTo>
                  <a:cubicBezTo>
                    <a:pt x="14792" y="92860"/>
                    <a:pt x="14135" y="93681"/>
                    <a:pt x="13477" y="94174"/>
                  </a:cubicBezTo>
                  <a:cubicBezTo>
                    <a:pt x="13477" y="93681"/>
                    <a:pt x="12820" y="93517"/>
                    <a:pt x="12820" y="93024"/>
                  </a:cubicBezTo>
                  <a:cubicBezTo>
                    <a:pt x="10519" y="93846"/>
                    <a:pt x="9204" y="96147"/>
                    <a:pt x="8054" y="98612"/>
                  </a:cubicBezTo>
                  <a:cubicBezTo>
                    <a:pt x="7560" y="97955"/>
                    <a:pt x="6739" y="96968"/>
                    <a:pt x="6246" y="96147"/>
                  </a:cubicBezTo>
                  <a:cubicBezTo>
                    <a:pt x="6246" y="95654"/>
                    <a:pt x="7067" y="94996"/>
                    <a:pt x="6903" y="94339"/>
                  </a:cubicBezTo>
                  <a:cubicBezTo>
                    <a:pt x="6574" y="94832"/>
                    <a:pt x="6081" y="95161"/>
                    <a:pt x="5753" y="95818"/>
                  </a:cubicBezTo>
                  <a:cubicBezTo>
                    <a:pt x="5095" y="95982"/>
                    <a:pt x="4766" y="95654"/>
                    <a:pt x="4602" y="95489"/>
                  </a:cubicBezTo>
                  <a:cubicBezTo>
                    <a:pt x="4602" y="95982"/>
                    <a:pt x="3945" y="95982"/>
                    <a:pt x="3616" y="96147"/>
                  </a:cubicBezTo>
                  <a:cubicBezTo>
                    <a:pt x="2959" y="96804"/>
                    <a:pt x="2301" y="98776"/>
                    <a:pt x="1808" y="100420"/>
                  </a:cubicBezTo>
                  <a:cubicBezTo>
                    <a:pt x="1151" y="102721"/>
                    <a:pt x="1151" y="104857"/>
                    <a:pt x="986" y="106337"/>
                  </a:cubicBezTo>
                  <a:cubicBezTo>
                    <a:pt x="822" y="105350"/>
                    <a:pt x="0" y="104857"/>
                    <a:pt x="0" y="104036"/>
                  </a:cubicBezTo>
                  <a:cubicBezTo>
                    <a:pt x="0" y="103214"/>
                    <a:pt x="658" y="101899"/>
                    <a:pt x="822" y="101077"/>
                  </a:cubicBezTo>
                  <a:cubicBezTo>
                    <a:pt x="1151" y="99927"/>
                    <a:pt x="1479" y="98941"/>
                    <a:pt x="1808" y="98119"/>
                  </a:cubicBezTo>
                  <a:cubicBezTo>
                    <a:pt x="2466" y="96147"/>
                    <a:pt x="3452" y="94339"/>
                    <a:pt x="4109" y="92695"/>
                  </a:cubicBezTo>
                  <a:cubicBezTo>
                    <a:pt x="4438" y="91380"/>
                    <a:pt x="5260" y="89901"/>
                    <a:pt x="5917" y="88751"/>
                  </a:cubicBezTo>
                  <a:cubicBezTo>
                    <a:pt x="6574" y="87436"/>
                    <a:pt x="7232" y="86286"/>
                    <a:pt x="7889" y="85299"/>
                  </a:cubicBezTo>
                  <a:cubicBezTo>
                    <a:pt x="11012" y="81026"/>
                    <a:pt x="13970" y="78561"/>
                    <a:pt x="17750" y="75274"/>
                  </a:cubicBezTo>
                  <a:cubicBezTo>
                    <a:pt x="19229" y="73959"/>
                    <a:pt x="21530" y="72151"/>
                    <a:pt x="22188" y="69686"/>
                  </a:cubicBezTo>
                  <a:cubicBezTo>
                    <a:pt x="22681" y="67549"/>
                    <a:pt x="21695" y="65413"/>
                    <a:pt x="22023" y="63276"/>
                  </a:cubicBezTo>
                  <a:cubicBezTo>
                    <a:pt x="22188" y="62290"/>
                    <a:pt x="22517" y="61304"/>
                    <a:pt x="22681" y="60482"/>
                  </a:cubicBezTo>
                  <a:cubicBezTo>
                    <a:pt x="22845" y="59332"/>
                    <a:pt x="22517" y="58510"/>
                    <a:pt x="22845" y="57195"/>
                  </a:cubicBezTo>
                  <a:cubicBezTo>
                    <a:pt x="23174" y="57359"/>
                    <a:pt x="23174" y="58181"/>
                    <a:pt x="23831" y="58181"/>
                  </a:cubicBezTo>
                  <a:cubicBezTo>
                    <a:pt x="25146" y="58510"/>
                    <a:pt x="25475" y="55880"/>
                    <a:pt x="26297" y="54894"/>
                  </a:cubicBezTo>
                  <a:cubicBezTo>
                    <a:pt x="27611" y="52922"/>
                    <a:pt x="29912" y="51936"/>
                    <a:pt x="31720" y="51278"/>
                  </a:cubicBezTo>
                  <a:cubicBezTo>
                    <a:pt x="31392" y="51607"/>
                    <a:pt x="31227" y="51771"/>
                    <a:pt x="31063" y="52100"/>
                  </a:cubicBezTo>
                  <a:cubicBezTo>
                    <a:pt x="28598" y="53744"/>
                    <a:pt x="27118" y="56702"/>
                    <a:pt x="26297" y="60318"/>
                  </a:cubicBezTo>
                  <a:cubicBezTo>
                    <a:pt x="25639" y="62783"/>
                    <a:pt x="25639" y="65577"/>
                    <a:pt x="25146" y="68207"/>
                  </a:cubicBezTo>
                  <a:cubicBezTo>
                    <a:pt x="24817" y="70508"/>
                    <a:pt x="23831" y="72480"/>
                    <a:pt x="23338" y="74452"/>
                  </a:cubicBezTo>
                  <a:cubicBezTo>
                    <a:pt x="27611" y="70179"/>
                    <a:pt x="26297" y="60318"/>
                    <a:pt x="29912" y="55387"/>
                  </a:cubicBezTo>
                  <a:cubicBezTo>
                    <a:pt x="29091" y="58510"/>
                    <a:pt x="29419" y="61633"/>
                    <a:pt x="29091" y="64427"/>
                  </a:cubicBezTo>
                  <a:cubicBezTo>
                    <a:pt x="29091" y="64920"/>
                    <a:pt x="28762" y="65413"/>
                    <a:pt x="29255" y="65741"/>
                  </a:cubicBezTo>
                  <a:cubicBezTo>
                    <a:pt x="29748" y="65413"/>
                    <a:pt x="29912" y="64591"/>
                    <a:pt x="29912" y="64098"/>
                  </a:cubicBezTo>
                  <a:cubicBezTo>
                    <a:pt x="30405" y="60975"/>
                    <a:pt x="29748" y="56702"/>
                    <a:pt x="31556" y="53579"/>
                  </a:cubicBezTo>
                  <a:cubicBezTo>
                    <a:pt x="31392" y="54237"/>
                    <a:pt x="31556" y="54730"/>
                    <a:pt x="31227" y="55387"/>
                  </a:cubicBezTo>
                  <a:cubicBezTo>
                    <a:pt x="31556" y="56702"/>
                    <a:pt x="31720" y="57852"/>
                    <a:pt x="31885" y="59003"/>
                  </a:cubicBezTo>
                  <a:cubicBezTo>
                    <a:pt x="32213" y="60153"/>
                    <a:pt x="32378" y="61468"/>
                    <a:pt x="32213" y="62783"/>
                  </a:cubicBezTo>
                  <a:cubicBezTo>
                    <a:pt x="32049" y="63605"/>
                    <a:pt x="31885" y="64098"/>
                    <a:pt x="32049" y="64755"/>
                  </a:cubicBezTo>
                  <a:cubicBezTo>
                    <a:pt x="33528" y="64755"/>
                    <a:pt x="33857" y="62947"/>
                    <a:pt x="34679" y="61797"/>
                  </a:cubicBezTo>
                  <a:cubicBezTo>
                    <a:pt x="35336" y="60811"/>
                    <a:pt x="35993" y="60153"/>
                    <a:pt x="36651" y="59496"/>
                  </a:cubicBezTo>
                  <a:cubicBezTo>
                    <a:pt x="36815" y="61304"/>
                    <a:pt x="35665" y="62126"/>
                    <a:pt x="34679" y="63440"/>
                  </a:cubicBezTo>
                  <a:cubicBezTo>
                    <a:pt x="32871" y="65906"/>
                    <a:pt x="31556" y="68864"/>
                    <a:pt x="30405" y="72151"/>
                  </a:cubicBezTo>
                  <a:cubicBezTo>
                    <a:pt x="29091" y="75438"/>
                    <a:pt x="27940" y="78725"/>
                    <a:pt x="26297" y="81191"/>
                  </a:cubicBezTo>
                  <a:cubicBezTo>
                    <a:pt x="25804" y="82012"/>
                    <a:pt x="24817" y="82670"/>
                    <a:pt x="24817" y="83820"/>
                  </a:cubicBezTo>
                  <a:cubicBezTo>
                    <a:pt x="29748" y="79547"/>
                    <a:pt x="31227" y="69850"/>
                    <a:pt x="35336" y="64262"/>
                  </a:cubicBezTo>
                  <a:cubicBezTo>
                    <a:pt x="35007" y="65248"/>
                    <a:pt x="34514" y="65906"/>
                    <a:pt x="34021" y="66728"/>
                  </a:cubicBezTo>
                  <a:cubicBezTo>
                    <a:pt x="34350" y="67549"/>
                    <a:pt x="34843" y="68042"/>
                    <a:pt x="35829" y="68371"/>
                  </a:cubicBezTo>
                  <a:cubicBezTo>
                    <a:pt x="38294" y="69028"/>
                    <a:pt x="40102" y="67714"/>
                    <a:pt x="41581" y="66234"/>
                  </a:cubicBezTo>
                  <a:cubicBezTo>
                    <a:pt x="43225" y="64591"/>
                    <a:pt x="44375" y="62619"/>
                    <a:pt x="45362" y="60646"/>
                  </a:cubicBezTo>
                  <a:cubicBezTo>
                    <a:pt x="45855" y="61468"/>
                    <a:pt x="45526" y="63112"/>
                    <a:pt x="46676" y="63440"/>
                  </a:cubicBezTo>
                  <a:cubicBezTo>
                    <a:pt x="47498" y="63605"/>
                    <a:pt x="47662" y="62947"/>
                    <a:pt x="48155" y="62290"/>
                  </a:cubicBezTo>
                  <a:cubicBezTo>
                    <a:pt x="48813" y="61633"/>
                    <a:pt x="49963" y="60811"/>
                    <a:pt x="50456" y="60646"/>
                  </a:cubicBezTo>
                  <a:cubicBezTo>
                    <a:pt x="46512" y="64755"/>
                    <a:pt x="41910" y="68371"/>
                    <a:pt x="38787" y="73795"/>
                  </a:cubicBezTo>
                  <a:cubicBezTo>
                    <a:pt x="37966" y="75110"/>
                    <a:pt x="37144" y="76753"/>
                    <a:pt x="36322" y="77904"/>
                  </a:cubicBezTo>
                  <a:cubicBezTo>
                    <a:pt x="35993" y="78397"/>
                    <a:pt x="35665" y="78725"/>
                    <a:pt x="35500" y="79054"/>
                  </a:cubicBezTo>
                  <a:cubicBezTo>
                    <a:pt x="36158" y="79547"/>
                    <a:pt x="36486" y="78725"/>
                    <a:pt x="36815" y="78397"/>
                  </a:cubicBezTo>
                  <a:cubicBezTo>
                    <a:pt x="37801" y="76917"/>
                    <a:pt x="38787" y="75274"/>
                    <a:pt x="39609" y="73795"/>
                  </a:cubicBezTo>
                  <a:cubicBezTo>
                    <a:pt x="42239" y="69686"/>
                    <a:pt x="45526" y="67056"/>
                    <a:pt x="48649" y="63934"/>
                  </a:cubicBezTo>
                  <a:cubicBezTo>
                    <a:pt x="49799" y="62783"/>
                    <a:pt x="50949" y="61468"/>
                    <a:pt x="52264" y="60482"/>
                  </a:cubicBezTo>
                  <a:cubicBezTo>
                    <a:pt x="52593" y="60318"/>
                    <a:pt x="53086" y="59660"/>
                    <a:pt x="53579" y="59825"/>
                  </a:cubicBezTo>
                  <a:cubicBezTo>
                    <a:pt x="52922" y="61140"/>
                    <a:pt x="51114" y="62454"/>
                    <a:pt x="50292" y="63276"/>
                  </a:cubicBezTo>
                  <a:cubicBezTo>
                    <a:pt x="49963" y="63769"/>
                    <a:pt x="49470" y="64427"/>
                    <a:pt x="50128" y="64755"/>
                  </a:cubicBezTo>
                  <a:cubicBezTo>
                    <a:pt x="44540" y="66892"/>
                    <a:pt x="42239" y="74616"/>
                    <a:pt x="38459" y="79711"/>
                  </a:cubicBezTo>
                  <a:cubicBezTo>
                    <a:pt x="37966" y="80369"/>
                    <a:pt x="37308" y="81026"/>
                    <a:pt x="36815" y="81848"/>
                  </a:cubicBezTo>
                  <a:cubicBezTo>
                    <a:pt x="38787" y="80862"/>
                    <a:pt x="39938" y="78561"/>
                    <a:pt x="41253" y="76753"/>
                  </a:cubicBezTo>
                  <a:cubicBezTo>
                    <a:pt x="42568" y="74781"/>
                    <a:pt x="43882" y="72644"/>
                    <a:pt x="45197" y="70836"/>
                  </a:cubicBezTo>
                  <a:cubicBezTo>
                    <a:pt x="45033" y="71001"/>
                    <a:pt x="45033" y="71329"/>
                    <a:pt x="45033" y="71658"/>
                  </a:cubicBezTo>
                  <a:cubicBezTo>
                    <a:pt x="45197" y="72973"/>
                    <a:pt x="46841" y="74781"/>
                    <a:pt x="48649" y="75438"/>
                  </a:cubicBezTo>
                  <a:cubicBezTo>
                    <a:pt x="49799" y="75767"/>
                    <a:pt x="50949" y="75767"/>
                    <a:pt x="51936" y="76096"/>
                  </a:cubicBezTo>
                  <a:cubicBezTo>
                    <a:pt x="53908" y="75767"/>
                    <a:pt x="56866" y="76260"/>
                    <a:pt x="58181" y="75274"/>
                  </a:cubicBezTo>
                  <a:cubicBezTo>
                    <a:pt x="57852" y="75110"/>
                    <a:pt x="57688" y="75274"/>
                    <a:pt x="57195" y="75110"/>
                  </a:cubicBezTo>
                  <a:cubicBezTo>
                    <a:pt x="56866" y="74452"/>
                    <a:pt x="56866" y="73630"/>
                    <a:pt x="56702" y="72809"/>
                  </a:cubicBezTo>
                  <a:cubicBezTo>
                    <a:pt x="57031" y="72809"/>
                    <a:pt x="57359" y="72809"/>
                    <a:pt x="57688" y="72809"/>
                  </a:cubicBezTo>
                  <a:cubicBezTo>
                    <a:pt x="57688" y="73466"/>
                    <a:pt x="57524" y="74616"/>
                    <a:pt x="58510" y="74616"/>
                  </a:cubicBezTo>
                  <a:cubicBezTo>
                    <a:pt x="58510" y="74123"/>
                    <a:pt x="58181" y="73302"/>
                    <a:pt x="58181" y="72644"/>
                  </a:cubicBezTo>
                  <a:cubicBezTo>
                    <a:pt x="58510" y="72644"/>
                    <a:pt x="58674" y="72316"/>
                    <a:pt x="59167" y="72480"/>
                  </a:cubicBezTo>
                  <a:cubicBezTo>
                    <a:pt x="59331" y="73137"/>
                    <a:pt x="59167" y="74616"/>
                    <a:pt x="60318" y="74288"/>
                  </a:cubicBezTo>
                  <a:cubicBezTo>
                    <a:pt x="59989" y="73630"/>
                    <a:pt x="59825" y="72973"/>
                    <a:pt x="59660" y="72316"/>
                  </a:cubicBezTo>
                  <a:cubicBezTo>
                    <a:pt x="60153" y="71987"/>
                    <a:pt x="60646" y="71822"/>
                    <a:pt x="61139" y="71822"/>
                  </a:cubicBezTo>
                  <a:cubicBezTo>
                    <a:pt x="61139" y="72316"/>
                    <a:pt x="61304" y="72973"/>
                    <a:pt x="61304" y="73466"/>
                  </a:cubicBezTo>
                  <a:cubicBezTo>
                    <a:pt x="61304" y="73795"/>
                    <a:pt x="60482" y="73630"/>
                    <a:pt x="60482" y="74288"/>
                  </a:cubicBezTo>
                  <a:cubicBezTo>
                    <a:pt x="61632" y="74452"/>
                    <a:pt x="62125" y="73795"/>
                    <a:pt x="62947" y="73466"/>
                  </a:cubicBezTo>
                  <a:cubicBezTo>
                    <a:pt x="63276" y="73302"/>
                    <a:pt x="63769" y="73302"/>
                    <a:pt x="64262" y="73137"/>
                  </a:cubicBezTo>
                  <a:cubicBezTo>
                    <a:pt x="66234" y="72316"/>
                    <a:pt x="67385" y="71329"/>
                    <a:pt x="68864" y="69850"/>
                  </a:cubicBezTo>
                  <a:cubicBezTo>
                    <a:pt x="70836" y="67878"/>
                    <a:pt x="72480" y="65577"/>
                    <a:pt x="73959" y="62947"/>
                  </a:cubicBezTo>
                  <a:cubicBezTo>
                    <a:pt x="74288" y="62454"/>
                    <a:pt x="74616" y="61633"/>
                    <a:pt x="75109" y="61468"/>
                  </a:cubicBezTo>
                  <a:cubicBezTo>
                    <a:pt x="75602" y="62126"/>
                    <a:pt x="74945" y="63934"/>
                    <a:pt x="74288" y="64755"/>
                  </a:cubicBezTo>
                  <a:cubicBezTo>
                    <a:pt x="73959" y="65413"/>
                    <a:pt x="73301" y="65741"/>
                    <a:pt x="72973" y="66399"/>
                  </a:cubicBezTo>
                  <a:cubicBezTo>
                    <a:pt x="73794" y="67714"/>
                    <a:pt x="75274" y="66070"/>
                    <a:pt x="75931" y="65577"/>
                  </a:cubicBezTo>
                  <a:cubicBezTo>
                    <a:pt x="78396" y="63605"/>
                    <a:pt x="80533" y="61304"/>
                    <a:pt x="81519" y="57852"/>
                  </a:cubicBezTo>
                  <a:cubicBezTo>
                    <a:pt x="82505" y="54730"/>
                    <a:pt x="82341" y="52922"/>
                    <a:pt x="82012" y="50457"/>
                  </a:cubicBezTo>
                  <a:cubicBezTo>
                    <a:pt x="81848" y="47663"/>
                    <a:pt x="81848" y="45197"/>
                    <a:pt x="80862" y="42896"/>
                  </a:cubicBezTo>
                  <a:cubicBezTo>
                    <a:pt x="80369" y="41746"/>
                    <a:pt x="79547" y="40760"/>
                    <a:pt x="78561" y="39774"/>
                  </a:cubicBezTo>
                  <a:cubicBezTo>
                    <a:pt x="77575" y="38623"/>
                    <a:pt x="76588" y="37473"/>
                    <a:pt x="75767" y="36815"/>
                  </a:cubicBezTo>
                  <a:cubicBezTo>
                    <a:pt x="73794" y="35500"/>
                    <a:pt x="70836" y="34843"/>
                    <a:pt x="68042" y="34021"/>
                  </a:cubicBezTo>
                  <a:cubicBezTo>
                    <a:pt x="67549" y="33857"/>
                    <a:pt x="67056" y="33693"/>
                    <a:pt x="66563" y="33528"/>
                  </a:cubicBezTo>
                  <a:cubicBezTo>
                    <a:pt x="63769" y="33035"/>
                    <a:pt x="61304" y="35007"/>
                    <a:pt x="59825" y="36651"/>
                  </a:cubicBezTo>
                  <a:cubicBezTo>
                    <a:pt x="59003" y="37473"/>
                    <a:pt x="58345" y="38623"/>
                    <a:pt x="57195" y="39445"/>
                  </a:cubicBezTo>
                  <a:cubicBezTo>
                    <a:pt x="57524" y="38294"/>
                    <a:pt x="56537" y="37801"/>
                    <a:pt x="55551" y="37966"/>
                  </a:cubicBezTo>
                  <a:cubicBezTo>
                    <a:pt x="55387" y="38130"/>
                    <a:pt x="55058" y="38623"/>
                    <a:pt x="55058" y="38952"/>
                  </a:cubicBezTo>
                  <a:cubicBezTo>
                    <a:pt x="52757" y="40431"/>
                    <a:pt x="49635" y="40431"/>
                    <a:pt x="46348" y="40267"/>
                  </a:cubicBezTo>
                  <a:cubicBezTo>
                    <a:pt x="47334" y="38623"/>
                    <a:pt x="45197" y="38623"/>
                    <a:pt x="44047" y="38294"/>
                  </a:cubicBezTo>
                  <a:cubicBezTo>
                    <a:pt x="41581" y="37637"/>
                    <a:pt x="39609" y="35172"/>
                    <a:pt x="38459" y="33857"/>
                  </a:cubicBezTo>
                  <a:cubicBezTo>
                    <a:pt x="40431" y="34186"/>
                    <a:pt x="41910" y="33693"/>
                    <a:pt x="43389" y="32871"/>
                  </a:cubicBezTo>
                  <a:cubicBezTo>
                    <a:pt x="44375" y="32542"/>
                    <a:pt x="46183" y="31556"/>
                    <a:pt x="46183" y="30734"/>
                  </a:cubicBezTo>
                  <a:cubicBezTo>
                    <a:pt x="46348" y="30077"/>
                    <a:pt x="45362" y="29584"/>
                    <a:pt x="45033" y="28926"/>
                  </a:cubicBezTo>
                  <a:cubicBezTo>
                    <a:pt x="46019" y="29091"/>
                    <a:pt x="47005" y="28433"/>
                    <a:pt x="48320" y="28433"/>
                  </a:cubicBezTo>
                  <a:cubicBezTo>
                    <a:pt x="49470" y="28433"/>
                    <a:pt x="50456" y="28762"/>
                    <a:pt x="51443" y="28598"/>
                  </a:cubicBezTo>
                  <a:cubicBezTo>
                    <a:pt x="52757" y="28433"/>
                    <a:pt x="53908" y="28269"/>
                    <a:pt x="54565" y="27118"/>
                  </a:cubicBezTo>
                  <a:cubicBezTo>
                    <a:pt x="54401" y="27776"/>
                    <a:pt x="54565" y="28433"/>
                    <a:pt x="54565" y="29091"/>
                  </a:cubicBezTo>
                  <a:cubicBezTo>
                    <a:pt x="54730" y="29748"/>
                    <a:pt x="54565" y="30570"/>
                    <a:pt x="55223" y="31063"/>
                  </a:cubicBezTo>
                  <a:cubicBezTo>
                    <a:pt x="55223" y="29584"/>
                    <a:pt x="55223" y="27612"/>
                    <a:pt x="54894" y="26297"/>
                  </a:cubicBezTo>
                  <a:cubicBezTo>
                    <a:pt x="54730" y="25968"/>
                    <a:pt x="54565" y="26132"/>
                    <a:pt x="54401" y="26132"/>
                  </a:cubicBezTo>
                  <a:cubicBezTo>
                    <a:pt x="54401" y="25639"/>
                    <a:pt x="54072" y="25311"/>
                    <a:pt x="53908" y="25146"/>
                  </a:cubicBezTo>
                  <a:cubicBezTo>
                    <a:pt x="53908" y="24489"/>
                    <a:pt x="53086" y="23831"/>
                    <a:pt x="53250" y="23667"/>
                  </a:cubicBezTo>
                  <a:cubicBezTo>
                    <a:pt x="55551" y="24160"/>
                    <a:pt x="58510" y="24818"/>
                    <a:pt x="60482" y="25639"/>
                  </a:cubicBezTo>
                  <a:cubicBezTo>
                    <a:pt x="60646" y="25804"/>
                    <a:pt x="60153" y="25804"/>
                    <a:pt x="60153" y="26132"/>
                  </a:cubicBezTo>
                  <a:cubicBezTo>
                    <a:pt x="60482" y="26625"/>
                    <a:pt x="60482" y="27612"/>
                    <a:pt x="60482" y="28598"/>
                  </a:cubicBezTo>
                  <a:cubicBezTo>
                    <a:pt x="60646" y="29255"/>
                    <a:pt x="61139" y="30570"/>
                    <a:pt x="59989" y="30570"/>
                  </a:cubicBezTo>
                  <a:cubicBezTo>
                    <a:pt x="60153" y="29748"/>
                    <a:pt x="60153" y="28762"/>
                    <a:pt x="59989" y="27776"/>
                  </a:cubicBezTo>
                  <a:cubicBezTo>
                    <a:pt x="59989" y="26954"/>
                    <a:pt x="60153" y="25804"/>
                    <a:pt x="59003" y="25804"/>
                  </a:cubicBezTo>
                  <a:cubicBezTo>
                    <a:pt x="59167" y="27283"/>
                    <a:pt x="59496" y="29091"/>
                    <a:pt x="59660" y="30899"/>
                  </a:cubicBezTo>
                  <a:cubicBezTo>
                    <a:pt x="55716" y="32049"/>
                    <a:pt x="52757" y="35172"/>
                    <a:pt x="48484" y="35500"/>
                  </a:cubicBezTo>
                  <a:cubicBezTo>
                    <a:pt x="47334" y="35665"/>
                    <a:pt x="46183" y="35336"/>
                    <a:pt x="45197" y="35336"/>
                  </a:cubicBezTo>
                  <a:cubicBezTo>
                    <a:pt x="45033" y="35336"/>
                    <a:pt x="44540" y="35172"/>
                    <a:pt x="44211" y="35500"/>
                  </a:cubicBezTo>
                  <a:cubicBezTo>
                    <a:pt x="46676" y="36815"/>
                    <a:pt x="49635" y="36487"/>
                    <a:pt x="51607" y="35829"/>
                  </a:cubicBezTo>
                  <a:cubicBezTo>
                    <a:pt x="54894" y="34843"/>
                    <a:pt x="57359" y="33364"/>
                    <a:pt x="60318" y="32213"/>
                  </a:cubicBezTo>
                  <a:cubicBezTo>
                    <a:pt x="60975" y="31885"/>
                    <a:pt x="61632" y="31556"/>
                    <a:pt x="62125" y="31556"/>
                  </a:cubicBezTo>
                  <a:cubicBezTo>
                    <a:pt x="63112" y="31227"/>
                    <a:pt x="64426" y="31392"/>
                    <a:pt x="65577" y="31556"/>
                  </a:cubicBezTo>
                  <a:cubicBezTo>
                    <a:pt x="66727" y="31885"/>
                    <a:pt x="68042" y="32213"/>
                    <a:pt x="68700" y="31392"/>
                  </a:cubicBezTo>
                  <a:cubicBezTo>
                    <a:pt x="67878" y="30570"/>
                    <a:pt x="65412" y="29912"/>
                    <a:pt x="63769" y="29748"/>
                  </a:cubicBezTo>
                  <a:cubicBezTo>
                    <a:pt x="63933" y="28762"/>
                    <a:pt x="63605" y="27776"/>
                    <a:pt x="63769" y="26954"/>
                  </a:cubicBezTo>
                  <a:cubicBezTo>
                    <a:pt x="65084" y="27283"/>
                    <a:pt x="63933" y="29419"/>
                    <a:pt x="65084" y="29912"/>
                  </a:cubicBezTo>
                  <a:cubicBezTo>
                    <a:pt x="65412" y="28926"/>
                    <a:pt x="65084" y="28269"/>
                    <a:pt x="65084" y="27447"/>
                  </a:cubicBezTo>
                  <a:cubicBezTo>
                    <a:pt x="65577" y="27612"/>
                    <a:pt x="66070" y="27940"/>
                    <a:pt x="66399" y="27940"/>
                  </a:cubicBezTo>
                  <a:cubicBezTo>
                    <a:pt x="65906" y="27612"/>
                    <a:pt x="65412" y="27118"/>
                    <a:pt x="65412" y="26790"/>
                  </a:cubicBezTo>
                  <a:close/>
                  <a:moveTo>
                    <a:pt x="22352" y="73137"/>
                  </a:moveTo>
                  <a:cubicBezTo>
                    <a:pt x="19887" y="77246"/>
                    <a:pt x="17257" y="81355"/>
                    <a:pt x="13970" y="84313"/>
                  </a:cubicBezTo>
                  <a:cubicBezTo>
                    <a:pt x="10683" y="86943"/>
                    <a:pt x="7232" y="89901"/>
                    <a:pt x="5260" y="94174"/>
                  </a:cubicBezTo>
                  <a:cubicBezTo>
                    <a:pt x="5260" y="94174"/>
                    <a:pt x="5424" y="94339"/>
                    <a:pt x="5424" y="94339"/>
                  </a:cubicBezTo>
                  <a:cubicBezTo>
                    <a:pt x="5424" y="94339"/>
                    <a:pt x="5424" y="94339"/>
                    <a:pt x="5588" y="94339"/>
                  </a:cubicBezTo>
                  <a:cubicBezTo>
                    <a:pt x="6246" y="93517"/>
                    <a:pt x="6739" y="92695"/>
                    <a:pt x="7232" y="91874"/>
                  </a:cubicBezTo>
                  <a:cubicBezTo>
                    <a:pt x="8875" y="89573"/>
                    <a:pt x="11012" y="87600"/>
                    <a:pt x="13148" y="85957"/>
                  </a:cubicBezTo>
                  <a:cubicBezTo>
                    <a:pt x="15942" y="83656"/>
                    <a:pt x="18901" y="81026"/>
                    <a:pt x="20709" y="77575"/>
                  </a:cubicBezTo>
                  <a:cubicBezTo>
                    <a:pt x="21366" y="76260"/>
                    <a:pt x="22188" y="74616"/>
                    <a:pt x="22517" y="73137"/>
                  </a:cubicBezTo>
                  <a:close/>
                  <a:moveTo>
                    <a:pt x="8547" y="92860"/>
                  </a:moveTo>
                  <a:cubicBezTo>
                    <a:pt x="8547" y="93024"/>
                    <a:pt x="8547" y="92860"/>
                    <a:pt x="8711" y="92860"/>
                  </a:cubicBezTo>
                  <a:cubicBezTo>
                    <a:pt x="10519" y="90723"/>
                    <a:pt x="12491" y="88586"/>
                    <a:pt x="14628" y="86779"/>
                  </a:cubicBezTo>
                  <a:cubicBezTo>
                    <a:pt x="16764" y="85135"/>
                    <a:pt x="18901" y="83163"/>
                    <a:pt x="19887" y="80204"/>
                  </a:cubicBezTo>
                  <a:cubicBezTo>
                    <a:pt x="18736" y="81026"/>
                    <a:pt x="17915" y="82177"/>
                    <a:pt x="17093" y="83163"/>
                  </a:cubicBezTo>
                  <a:cubicBezTo>
                    <a:pt x="14299" y="86450"/>
                    <a:pt x="10848" y="88915"/>
                    <a:pt x="8547" y="92695"/>
                  </a:cubicBezTo>
                  <a:cubicBezTo>
                    <a:pt x="8547" y="92695"/>
                    <a:pt x="8547" y="92860"/>
                    <a:pt x="8382" y="92860"/>
                  </a:cubicBezTo>
                  <a:close/>
                  <a:moveTo>
                    <a:pt x="41417" y="96311"/>
                  </a:moveTo>
                  <a:cubicBezTo>
                    <a:pt x="41417" y="96311"/>
                    <a:pt x="41581" y="96311"/>
                    <a:pt x="41581" y="96311"/>
                  </a:cubicBezTo>
                  <a:cubicBezTo>
                    <a:pt x="44375" y="96475"/>
                    <a:pt x="47005" y="95654"/>
                    <a:pt x="49306" y="94996"/>
                  </a:cubicBezTo>
                  <a:cubicBezTo>
                    <a:pt x="50128" y="94832"/>
                    <a:pt x="50949" y="94832"/>
                    <a:pt x="51443" y="94174"/>
                  </a:cubicBezTo>
                  <a:cubicBezTo>
                    <a:pt x="49635" y="94010"/>
                    <a:pt x="47991" y="94668"/>
                    <a:pt x="46348" y="94832"/>
                  </a:cubicBezTo>
                  <a:cubicBezTo>
                    <a:pt x="44704" y="95161"/>
                    <a:pt x="43225" y="95489"/>
                    <a:pt x="41581" y="95982"/>
                  </a:cubicBezTo>
                  <a:cubicBezTo>
                    <a:pt x="41417" y="95982"/>
                    <a:pt x="41417" y="96147"/>
                    <a:pt x="41417" y="96147"/>
                  </a:cubicBezTo>
                  <a:close/>
                  <a:moveTo>
                    <a:pt x="14956" y="89244"/>
                  </a:moveTo>
                  <a:cubicBezTo>
                    <a:pt x="14956" y="89244"/>
                    <a:pt x="15121" y="89244"/>
                    <a:pt x="15121" y="89408"/>
                  </a:cubicBezTo>
                  <a:cubicBezTo>
                    <a:pt x="17257" y="86286"/>
                    <a:pt x="19887" y="83820"/>
                    <a:pt x="22517" y="81355"/>
                  </a:cubicBezTo>
                  <a:cubicBezTo>
                    <a:pt x="23338" y="80533"/>
                    <a:pt x="24324" y="79876"/>
                    <a:pt x="24982" y="79054"/>
                  </a:cubicBezTo>
                  <a:cubicBezTo>
                    <a:pt x="27447" y="76260"/>
                    <a:pt x="28598" y="71329"/>
                    <a:pt x="28926" y="67056"/>
                  </a:cubicBezTo>
                  <a:cubicBezTo>
                    <a:pt x="27611" y="69357"/>
                    <a:pt x="27283" y="71987"/>
                    <a:pt x="26461" y="74288"/>
                  </a:cubicBezTo>
                  <a:cubicBezTo>
                    <a:pt x="25639" y="76589"/>
                    <a:pt x="24324" y="78232"/>
                    <a:pt x="22845" y="79547"/>
                  </a:cubicBezTo>
                  <a:cubicBezTo>
                    <a:pt x="21366" y="81026"/>
                    <a:pt x="19887" y="82341"/>
                    <a:pt x="18572" y="83985"/>
                  </a:cubicBezTo>
                  <a:cubicBezTo>
                    <a:pt x="17257" y="85464"/>
                    <a:pt x="15778" y="86943"/>
                    <a:pt x="14956" y="89080"/>
                  </a:cubicBezTo>
                  <a:cubicBezTo>
                    <a:pt x="14956" y="89080"/>
                    <a:pt x="14956" y="89244"/>
                    <a:pt x="14956" y="89244"/>
                  </a:cubicBezTo>
                  <a:close/>
                  <a:moveTo>
                    <a:pt x="45526" y="93846"/>
                  </a:moveTo>
                  <a:cubicBezTo>
                    <a:pt x="44211" y="93846"/>
                    <a:pt x="43061" y="94174"/>
                    <a:pt x="41746" y="94339"/>
                  </a:cubicBezTo>
                  <a:cubicBezTo>
                    <a:pt x="40595" y="94339"/>
                    <a:pt x="39280" y="94339"/>
                    <a:pt x="37966" y="94503"/>
                  </a:cubicBezTo>
                  <a:cubicBezTo>
                    <a:pt x="37966" y="94503"/>
                    <a:pt x="37966" y="94668"/>
                    <a:pt x="37966" y="94668"/>
                  </a:cubicBezTo>
                  <a:cubicBezTo>
                    <a:pt x="37966" y="94668"/>
                    <a:pt x="37966" y="94668"/>
                    <a:pt x="38130" y="94668"/>
                  </a:cubicBezTo>
                  <a:cubicBezTo>
                    <a:pt x="40267" y="95161"/>
                    <a:pt x="42239" y="94832"/>
                    <a:pt x="44047" y="94503"/>
                  </a:cubicBezTo>
                  <a:cubicBezTo>
                    <a:pt x="44540" y="94339"/>
                    <a:pt x="45362" y="94339"/>
                    <a:pt x="45526" y="93681"/>
                  </a:cubicBezTo>
                  <a:close/>
                  <a:moveTo>
                    <a:pt x="42239" y="93188"/>
                  </a:moveTo>
                  <a:cubicBezTo>
                    <a:pt x="41581" y="92860"/>
                    <a:pt x="40595" y="93188"/>
                    <a:pt x="39774" y="93188"/>
                  </a:cubicBezTo>
                  <a:cubicBezTo>
                    <a:pt x="38952" y="93188"/>
                    <a:pt x="37966" y="93024"/>
                    <a:pt x="37637" y="93681"/>
                  </a:cubicBezTo>
                  <a:cubicBezTo>
                    <a:pt x="37637" y="93681"/>
                    <a:pt x="37637" y="93681"/>
                    <a:pt x="37801" y="93681"/>
                  </a:cubicBezTo>
                  <a:cubicBezTo>
                    <a:pt x="38952" y="94010"/>
                    <a:pt x="41417" y="94010"/>
                    <a:pt x="42239" y="93188"/>
                  </a:cubicBezTo>
                  <a:close/>
                  <a:moveTo>
                    <a:pt x="39938" y="91380"/>
                  </a:moveTo>
                  <a:cubicBezTo>
                    <a:pt x="39280" y="90887"/>
                    <a:pt x="38459" y="91380"/>
                    <a:pt x="38130" y="91709"/>
                  </a:cubicBezTo>
                  <a:cubicBezTo>
                    <a:pt x="38294" y="92531"/>
                    <a:pt x="39774" y="92367"/>
                    <a:pt x="39938" y="91380"/>
                  </a:cubicBezTo>
                  <a:close/>
                  <a:moveTo>
                    <a:pt x="38952" y="89901"/>
                  </a:moveTo>
                  <a:cubicBezTo>
                    <a:pt x="39280" y="89080"/>
                    <a:pt x="37801" y="89080"/>
                    <a:pt x="37801" y="89737"/>
                  </a:cubicBezTo>
                  <a:cubicBezTo>
                    <a:pt x="37801" y="90230"/>
                    <a:pt x="38787" y="90230"/>
                    <a:pt x="38952" y="89901"/>
                  </a:cubicBezTo>
                  <a:close/>
                  <a:moveTo>
                    <a:pt x="47169" y="90394"/>
                  </a:moveTo>
                  <a:cubicBezTo>
                    <a:pt x="45362" y="89408"/>
                    <a:pt x="43061" y="90066"/>
                    <a:pt x="41088" y="89244"/>
                  </a:cubicBezTo>
                  <a:cubicBezTo>
                    <a:pt x="43061" y="86286"/>
                    <a:pt x="47498" y="86614"/>
                    <a:pt x="51114" y="86121"/>
                  </a:cubicBezTo>
                  <a:cubicBezTo>
                    <a:pt x="53415" y="85792"/>
                    <a:pt x="55716" y="85464"/>
                    <a:pt x="57852" y="84971"/>
                  </a:cubicBezTo>
                  <a:cubicBezTo>
                    <a:pt x="55880" y="84642"/>
                    <a:pt x="53415" y="84971"/>
                    <a:pt x="50949" y="85135"/>
                  </a:cubicBezTo>
                  <a:cubicBezTo>
                    <a:pt x="47334" y="85464"/>
                    <a:pt x="42896" y="84971"/>
                    <a:pt x="40595" y="87272"/>
                  </a:cubicBezTo>
                  <a:cubicBezTo>
                    <a:pt x="40267" y="87436"/>
                    <a:pt x="39609" y="88258"/>
                    <a:pt x="39609" y="88915"/>
                  </a:cubicBezTo>
                  <a:cubicBezTo>
                    <a:pt x="39445" y="90559"/>
                    <a:pt x="42732" y="90723"/>
                    <a:pt x="44375" y="90723"/>
                  </a:cubicBezTo>
                  <a:cubicBezTo>
                    <a:pt x="44868" y="90723"/>
                    <a:pt x="45362" y="90723"/>
                    <a:pt x="45855" y="90723"/>
                  </a:cubicBezTo>
                  <a:cubicBezTo>
                    <a:pt x="46348" y="90723"/>
                    <a:pt x="47005" y="90887"/>
                    <a:pt x="47169" y="90394"/>
                  </a:cubicBezTo>
                  <a:close/>
                  <a:moveTo>
                    <a:pt x="20873" y="79876"/>
                  </a:moveTo>
                  <a:cubicBezTo>
                    <a:pt x="21037" y="79547"/>
                    <a:pt x="21202" y="79054"/>
                    <a:pt x="21037" y="78890"/>
                  </a:cubicBezTo>
                  <a:cubicBezTo>
                    <a:pt x="19723" y="78397"/>
                    <a:pt x="19723" y="80369"/>
                    <a:pt x="20873" y="79876"/>
                  </a:cubicBezTo>
                  <a:close/>
                  <a:moveTo>
                    <a:pt x="21366" y="78068"/>
                  </a:moveTo>
                  <a:cubicBezTo>
                    <a:pt x="21859" y="78397"/>
                    <a:pt x="22352" y="78068"/>
                    <a:pt x="22517" y="77739"/>
                  </a:cubicBezTo>
                  <a:cubicBezTo>
                    <a:pt x="22845" y="76260"/>
                    <a:pt x="20380" y="76753"/>
                    <a:pt x="21366" y="78068"/>
                  </a:cubicBezTo>
                  <a:close/>
                  <a:moveTo>
                    <a:pt x="30077" y="79383"/>
                  </a:moveTo>
                  <a:cubicBezTo>
                    <a:pt x="31885" y="77739"/>
                    <a:pt x="32871" y="74616"/>
                    <a:pt x="34350" y="72316"/>
                  </a:cubicBezTo>
                  <a:cubicBezTo>
                    <a:pt x="33199" y="72644"/>
                    <a:pt x="32706" y="74123"/>
                    <a:pt x="32049" y="75438"/>
                  </a:cubicBezTo>
                  <a:cubicBezTo>
                    <a:pt x="31720" y="75931"/>
                    <a:pt x="31392" y="76589"/>
                    <a:pt x="31063" y="77246"/>
                  </a:cubicBezTo>
                  <a:cubicBezTo>
                    <a:pt x="30734" y="78068"/>
                    <a:pt x="30241" y="78725"/>
                    <a:pt x="30077" y="79383"/>
                  </a:cubicBezTo>
                  <a:close/>
                  <a:moveTo>
                    <a:pt x="46841" y="80204"/>
                  </a:moveTo>
                  <a:cubicBezTo>
                    <a:pt x="46512" y="80204"/>
                    <a:pt x="46183" y="80204"/>
                    <a:pt x="46019" y="80533"/>
                  </a:cubicBezTo>
                  <a:cubicBezTo>
                    <a:pt x="45690" y="81519"/>
                    <a:pt x="47662" y="81026"/>
                    <a:pt x="46841" y="80204"/>
                  </a:cubicBezTo>
                  <a:close/>
                  <a:moveTo>
                    <a:pt x="33199" y="76753"/>
                  </a:moveTo>
                  <a:cubicBezTo>
                    <a:pt x="33199" y="76917"/>
                    <a:pt x="33364" y="76753"/>
                    <a:pt x="33364" y="76753"/>
                  </a:cubicBezTo>
                  <a:cubicBezTo>
                    <a:pt x="34186" y="74781"/>
                    <a:pt x="35665" y="74123"/>
                    <a:pt x="36651" y="72316"/>
                  </a:cubicBezTo>
                  <a:cubicBezTo>
                    <a:pt x="35007" y="73137"/>
                    <a:pt x="33364" y="74616"/>
                    <a:pt x="33199" y="76753"/>
                  </a:cubicBezTo>
                  <a:close/>
                  <a:moveTo>
                    <a:pt x="82176" y="61468"/>
                  </a:moveTo>
                  <a:cubicBezTo>
                    <a:pt x="80204" y="63605"/>
                    <a:pt x="79218" y="66563"/>
                    <a:pt x="77246" y="68700"/>
                  </a:cubicBezTo>
                  <a:cubicBezTo>
                    <a:pt x="75602" y="70343"/>
                    <a:pt x="73301" y="71494"/>
                    <a:pt x="71165" y="72973"/>
                  </a:cubicBezTo>
                  <a:cubicBezTo>
                    <a:pt x="69193" y="74452"/>
                    <a:pt x="67056" y="75767"/>
                    <a:pt x="64755" y="76424"/>
                  </a:cubicBezTo>
                  <a:cubicBezTo>
                    <a:pt x="63440" y="76753"/>
                    <a:pt x="62290" y="77082"/>
                    <a:pt x="61139" y="77575"/>
                  </a:cubicBezTo>
                  <a:cubicBezTo>
                    <a:pt x="57524" y="79054"/>
                    <a:pt x="53579" y="79218"/>
                    <a:pt x="49635" y="80040"/>
                  </a:cubicBezTo>
                  <a:cubicBezTo>
                    <a:pt x="49635" y="80204"/>
                    <a:pt x="49635" y="80204"/>
                    <a:pt x="49470" y="80369"/>
                  </a:cubicBezTo>
                  <a:cubicBezTo>
                    <a:pt x="49635" y="80369"/>
                    <a:pt x="49635" y="80369"/>
                    <a:pt x="49635" y="80369"/>
                  </a:cubicBezTo>
                  <a:cubicBezTo>
                    <a:pt x="55387" y="80862"/>
                    <a:pt x="60318" y="79054"/>
                    <a:pt x="64755" y="77904"/>
                  </a:cubicBezTo>
                  <a:cubicBezTo>
                    <a:pt x="68042" y="76917"/>
                    <a:pt x="70343" y="75274"/>
                    <a:pt x="73137" y="73302"/>
                  </a:cubicBezTo>
                  <a:cubicBezTo>
                    <a:pt x="74452" y="72480"/>
                    <a:pt x="75931" y="71658"/>
                    <a:pt x="77081" y="70672"/>
                  </a:cubicBezTo>
                  <a:cubicBezTo>
                    <a:pt x="79382" y="68700"/>
                    <a:pt x="81519" y="65413"/>
                    <a:pt x="82176" y="61468"/>
                  </a:cubicBezTo>
                  <a:close/>
                  <a:moveTo>
                    <a:pt x="58510" y="81355"/>
                  </a:moveTo>
                  <a:cubicBezTo>
                    <a:pt x="58345" y="81355"/>
                    <a:pt x="58017" y="81191"/>
                    <a:pt x="57852" y="81191"/>
                  </a:cubicBezTo>
                  <a:cubicBezTo>
                    <a:pt x="57031" y="82012"/>
                    <a:pt x="58838" y="82505"/>
                    <a:pt x="58510" y="81355"/>
                  </a:cubicBezTo>
                  <a:close/>
                  <a:moveTo>
                    <a:pt x="60482" y="82012"/>
                  </a:moveTo>
                  <a:cubicBezTo>
                    <a:pt x="60646" y="81848"/>
                    <a:pt x="60975" y="81519"/>
                    <a:pt x="60975" y="81191"/>
                  </a:cubicBezTo>
                  <a:cubicBezTo>
                    <a:pt x="60318" y="80698"/>
                    <a:pt x="59167" y="82012"/>
                    <a:pt x="60482" y="82012"/>
                  </a:cubicBezTo>
                  <a:close/>
                  <a:moveTo>
                    <a:pt x="82834" y="59989"/>
                  </a:moveTo>
                  <a:cubicBezTo>
                    <a:pt x="82834" y="59989"/>
                    <a:pt x="82834" y="59825"/>
                    <a:pt x="82998" y="59825"/>
                  </a:cubicBezTo>
                  <a:cubicBezTo>
                    <a:pt x="83656" y="58017"/>
                    <a:pt x="84477" y="55716"/>
                    <a:pt x="84806" y="53579"/>
                  </a:cubicBezTo>
                  <a:cubicBezTo>
                    <a:pt x="85135" y="51936"/>
                    <a:pt x="84970" y="50292"/>
                    <a:pt x="84806" y="48813"/>
                  </a:cubicBezTo>
                  <a:cubicBezTo>
                    <a:pt x="84642" y="46676"/>
                    <a:pt x="84313" y="44704"/>
                    <a:pt x="82505" y="43718"/>
                  </a:cubicBezTo>
                  <a:cubicBezTo>
                    <a:pt x="83491" y="47170"/>
                    <a:pt x="84313" y="50621"/>
                    <a:pt x="83491" y="54894"/>
                  </a:cubicBezTo>
                  <a:cubicBezTo>
                    <a:pt x="83327" y="56373"/>
                    <a:pt x="82834" y="58181"/>
                    <a:pt x="82669" y="59660"/>
                  </a:cubicBezTo>
                  <a:cubicBezTo>
                    <a:pt x="82669" y="59825"/>
                    <a:pt x="82834" y="59825"/>
                    <a:pt x="82669" y="59989"/>
                  </a:cubicBezTo>
                  <a:close/>
                  <a:moveTo>
                    <a:pt x="48649" y="38459"/>
                  </a:moveTo>
                  <a:cubicBezTo>
                    <a:pt x="51278" y="39281"/>
                    <a:pt x="53415" y="37966"/>
                    <a:pt x="55387" y="36980"/>
                  </a:cubicBezTo>
                  <a:cubicBezTo>
                    <a:pt x="56866" y="36322"/>
                    <a:pt x="58345" y="35994"/>
                    <a:pt x="59825" y="35172"/>
                  </a:cubicBezTo>
                  <a:cubicBezTo>
                    <a:pt x="60153" y="35007"/>
                    <a:pt x="60811" y="34843"/>
                    <a:pt x="60811" y="34186"/>
                  </a:cubicBezTo>
                  <a:cubicBezTo>
                    <a:pt x="60482" y="33857"/>
                    <a:pt x="60153" y="34350"/>
                    <a:pt x="59825" y="34350"/>
                  </a:cubicBezTo>
                  <a:cubicBezTo>
                    <a:pt x="59660" y="34350"/>
                    <a:pt x="59331" y="34350"/>
                    <a:pt x="59003" y="34350"/>
                  </a:cubicBezTo>
                  <a:cubicBezTo>
                    <a:pt x="57359" y="34679"/>
                    <a:pt x="55387" y="35665"/>
                    <a:pt x="53908" y="36487"/>
                  </a:cubicBezTo>
                  <a:cubicBezTo>
                    <a:pt x="52264" y="37308"/>
                    <a:pt x="50785" y="38294"/>
                    <a:pt x="48813" y="38459"/>
                  </a:cubicBezTo>
                  <a:cubicBezTo>
                    <a:pt x="48649" y="38294"/>
                    <a:pt x="48649" y="38459"/>
                    <a:pt x="48649" y="38459"/>
                  </a:cubicBezTo>
                  <a:close/>
                  <a:moveTo>
                    <a:pt x="54565" y="31556"/>
                  </a:moveTo>
                  <a:cubicBezTo>
                    <a:pt x="54072" y="31556"/>
                    <a:pt x="53415" y="31885"/>
                    <a:pt x="52757" y="32049"/>
                  </a:cubicBezTo>
                  <a:cubicBezTo>
                    <a:pt x="51771" y="32542"/>
                    <a:pt x="50621" y="33035"/>
                    <a:pt x="49306" y="33528"/>
                  </a:cubicBezTo>
                  <a:cubicBezTo>
                    <a:pt x="48813" y="33693"/>
                    <a:pt x="47991" y="34021"/>
                    <a:pt x="47498" y="34021"/>
                  </a:cubicBezTo>
                  <a:cubicBezTo>
                    <a:pt x="46841" y="34021"/>
                    <a:pt x="46019" y="33528"/>
                    <a:pt x="45197" y="34021"/>
                  </a:cubicBezTo>
                  <a:cubicBezTo>
                    <a:pt x="45197" y="34514"/>
                    <a:pt x="46841" y="35007"/>
                    <a:pt x="47498" y="34843"/>
                  </a:cubicBezTo>
                  <a:cubicBezTo>
                    <a:pt x="48649" y="34843"/>
                    <a:pt x="49963" y="34186"/>
                    <a:pt x="51443" y="33857"/>
                  </a:cubicBezTo>
                  <a:cubicBezTo>
                    <a:pt x="52757" y="33364"/>
                    <a:pt x="54401" y="32706"/>
                    <a:pt x="54565" y="31720"/>
                  </a:cubicBezTo>
                  <a:close/>
                  <a:moveTo>
                    <a:pt x="82176" y="41088"/>
                  </a:moveTo>
                  <a:cubicBezTo>
                    <a:pt x="82505" y="39609"/>
                    <a:pt x="80204" y="40431"/>
                    <a:pt x="81190" y="41417"/>
                  </a:cubicBezTo>
                  <a:cubicBezTo>
                    <a:pt x="81683" y="41910"/>
                    <a:pt x="81683" y="40924"/>
                    <a:pt x="82176" y="41088"/>
                  </a:cubicBezTo>
                  <a:close/>
                  <a:moveTo>
                    <a:pt x="81026" y="39774"/>
                  </a:moveTo>
                  <a:cubicBezTo>
                    <a:pt x="81355" y="39116"/>
                    <a:pt x="81519" y="38294"/>
                    <a:pt x="80697" y="38130"/>
                  </a:cubicBezTo>
                  <a:cubicBezTo>
                    <a:pt x="79382" y="37801"/>
                    <a:pt x="79547" y="40760"/>
                    <a:pt x="81026" y="39774"/>
                  </a:cubicBezTo>
                  <a:close/>
                  <a:moveTo>
                    <a:pt x="51443" y="30241"/>
                  </a:moveTo>
                  <a:cubicBezTo>
                    <a:pt x="50949" y="30406"/>
                    <a:pt x="49799" y="30570"/>
                    <a:pt x="48813" y="30899"/>
                  </a:cubicBezTo>
                  <a:cubicBezTo>
                    <a:pt x="48484" y="30899"/>
                    <a:pt x="46019" y="31392"/>
                    <a:pt x="47334" y="32049"/>
                  </a:cubicBezTo>
                  <a:cubicBezTo>
                    <a:pt x="47991" y="32213"/>
                    <a:pt x="49799" y="31720"/>
                    <a:pt x="50456" y="31392"/>
                  </a:cubicBezTo>
                  <a:cubicBezTo>
                    <a:pt x="50949" y="31227"/>
                    <a:pt x="51443" y="30734"/>
                    <a:pt x="51443" y="30241"/>
                  </a:cubicBezTo>
                  <a:close/>
                  <a:moveTo>
                    <a:pt x="56866" y="30570"/>
                  </a:moveTo>
                  <a:cubicBezTo>
                    <a:pt x="56702" y="30406"/>
                    <a:pt x="56702" y="30241"/>
                    <a:pt x="56537" y="30241"/>
                  </a:cubicBezTo>
                  <a:cubicBezTo>
                    <a:pt x="55387" y="29748"/>
                    <a:pt x="56373" y="32213"/>
                    <a:pt x="56866" y="30570"/>
                  </a:cubicBezTo>
                  <a:close/>
                  <a:moveTo>
                    <a:pt x="59003" y="29584"/>
                  </a:moveTo>
                  <a:cubicBezTo>
                    <a:pt x="58181" y="28598"/>
                    <a:pt x="59496" y="25804"/>
                    <a:pt x="57688" y="25475"/>
                  </a:cubicBezTo>
                  <a:cubicBezTo>
                    <a:pt x="57852" y="26790"/>
                    <a:pt x="58345" y="28269"/>
                    <a:pt x="58017" y="29748"/>
                  </a:cubicBezTo>
                  <a:cubicBezTo>
                    <a:pt x="58017" y="30077"/>
                    <a:pt x="58345" y="30077"/>
                    <a:pt x="58345" y="30406"/>
                  </a:cubicBezTo>
                  <a:cubicBezTo>
                    <a:pt x="58674" y="30406"/>
                    <a:pt x="58838" y="30077"/>
                    <a:pt x="59003" y="29748"/>
                  </a:cubicBezTo>
                  <a:close/>
                  <a:moveTo>
                    <a:pt x="56373" y="29912"/>
                  </a:moveTo>
                  <a:cubicBezTo>
                    <a:pt x="56373" y="29912"/>
                    <a:pt x="56537" y="29748"/>
                    <a:pt x="56537" y="29748"/>
                  </a:cubicBezTo>
                  <a:cubicBezTo>
                    <a:pt x="56866" y="29091"/>
                    <a:pt x="56866" y="28269"/>
                    <a:pt x="56866" y="27447"/>
                  </a:cubicBezTo>
                  <a:cubicBezTo>
                    <a:pt x="56866" y="26790"/>
                    <a:pt x="56866" y="25804"/>
                    <a:pt x="56209" y="25639"/>
                  </a:cubicBezTo>
                  <a:cubicBezTo>
                    <a:pt x="55716" y="26132"/>
                    <a:pt x="56044" y="26790"/>
                    <a:pt x="56209" y="27447"/>
                  </a:cubicBezTo>
                  <a:cubicBezTo>
                    <a:pt x="56209" y="28269"/>
                    <a:pt x="56044" y="29091"/>
                    <a:pt x="56373" y="29584"/>
                  </a:cubicBezTo>
                  <a:cubicBezTo>
                    <a:pt x="56373" y="29748"/>
                    <a:pt x="56373" y="29748"/>
                    <a:pt x="56373" y="29912"/>
                  </a:cubicBezTo>
                  <a:close/>
                  <a:moveTo>
                    <a:pt x="64098" y="20216"/>
                  </a:moveTo>
                  <a:cubicBezTo>
                    <a:pt x="64919" y="19887"/>
                    <a:pt x="64262" y="18901"/>
                    <a:pt x="64098" y="18408"/>
                  </a:cubicBezTo>
                  <a:cubicBezTo>
                    <a:pt x="63440" y="16764"/>
                    <a:pt x="62454" y="14792"/>
                    <a:pt x="62947" y="12327"/>
                  </a:cubicBezTo>
                  <a:cubicBezTo>
                    <a:pt x="63112" y="10519"/>
                    <a:pt x="63769" y="8875"/>
                    <a:pt x="64098" y="6739"/>
                  </a:cubicBezTo>
                  <a:cubicBezTo>
                    <a:pt x="61961" y="8875"/>
                    <a:pt x="61468" y="14135"/>
                    <a:pt x="62454" y="16436"/>
                  </a:cubicBezTo>
                  <a:cubicBezTo>
                    <a:pt x="62783" y="17750"/>
                    <a:pt x="63605" y="18901"/>
                    <a:pt x="64098" y="20216"/>
                  </a:cubicBezTo>
                  <a:lnTo>
                    <a:pt x="64098" y="2021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43"/>
            <p:cNvSpPr/>
            <p:nvPr/>
          </p:nvSpPr>
          <p:spPr>
            <a:xfrm>
              <a:off x="3224475" y="2629450"/>
              <a:ext cx="61675" cy="197250"/>
            </a:xfrm>
            <a:custGeom>
              <a:rect b="b" l="l" r="r" t="t"/>
              <a:pathLst>
                <a:path extrusionOk="0" h="7890" w="2467">
                  <a:moveTo>
                    <a:pt x="494" y="1480"/>
                  </a:moveTo>
                  <a:cubicBezTo>
                    <a:pt x="823" y="3452"/>
                    <a:pt x="1" y="5917"/>
                    <a:pt x="165" y="7889"/>
                  </a:cubicBezTo>
                  <a:cubicBezTo>
                    <a:pt x="658" y="5424"/>
                    <a:pt x="1480" y="2137"/>
                    <a:pt x="2466" y="0"/>
                  </a:cubicBezTo>
                  <a:cubicBezTo>
                    <a:pt x="1973" y="165"/>
                    <a:pt x="1151" y="987"/>
                    <a:pt x="494" y="16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43"/>
            <p:cNvSpPr/>
            <p:nvPr/>
          </p:nvSpPr>
          <p:spPr>
            <a:xfrm>
              <a:off x="4662575" y="1873425"/>
              <a:ext cx="37000" cy="49325"/>
            </a:xfrm>
            <a:custGeom>
              <a:rect b="b" l="l" r="r" t="t"/>
              <a:pathLst>
                <a:path extrusionOk="0" h="1973" w="1480">
                  <a:moveTo>
                    <a:pt x="0" y="1973"/>
                  </a:moveTo>
                  <a:cubicBezTo>
                    <a:pt x="658" y="1480"/>
                    <a:pt x="986" y="658"/>
                    <a:pt x="1479" y="0"/>
                  </a:cubicBezTo>
                  <a:cubicBezTo>
                    <a:pt x="986" y="329"/>
                    <a:pt x="0" y="1315"/>
                    <a:pt x="0" y="197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43"/>
            <p:cNvSpPr/>
            <p:nvPr/>
          </p:nvSpPr>
          <p:spPr>
            <a:xfrm>
              <a:off x="2768400" y="2300750"/>
              <a:ext cx="2765250" cy="2173575"/>
            </a:xfrm>
            <a:custGeom>
              <a:rect b="b" l="l" r="r" t="t"/>
              <a:pathLst>
                <a:path extrusionOk="0" h="86943" w="110610">
                  <a:moveTo>
                    <a:pt x="101899" y="20216"/>
                  </a:moveTo>
                  <a:cubicBezTo>
                    <a:pt x="101735" y="20873"/>
                    <a:pt x="101242" y="21366"/>
                    <a:pt x="101077" y="22188"/>
                  </a:cubicBezTo>
                  <a:cubicBezTo>
                    <a:pt x="103707" y="22188"/>
                    <a:pt x="106665" y="22845"/>
                    <a:pt x="108802" y="25639"/>
                  </a:cubicBezTo>
                  <a:cubicBezTo>
                    <a:pt x="109459" y="26461"/>
                    <a:pt x="109952" y="26954"/>
                    <a:pt x="110610" y="27611"/>
                  </a:cubicBezTo>
                  <a:cubicBezTo>
                    <a:pt x="110610" y="28926"/>
                    <a:pt x="109459" y="29255"/>
                    <a:pt x="108473" y="29912"/>
                  </a:cubicBezTo>
                  <a:cubicBezTo>
                    <a:pt x="107816" y="30405"/>
                    <a:pt x="107158" y="30734"/>
                    <a:pt x="106665" y="30899"/>
                  </a:cubicBezTo>
                  <a:cubicBezTo>
                    <a:pt x="106008" y="31063"/>
                    <a:pt x="105351" y="31063"/>
                    <a:pt x="104857" y="31227"/>
                  </a:cubicBezTo>
                  <a:cubicBezTo>
                    <a:pt x="105022" y="31885"/>
                    <a:pt x="106008" y="31720"/>
                    <a:pt x="106008" y="32378"/>
                  </a:cubicBezTo>
                  <a:cubicBezTo>
                    <a:pt x="106172" y="33693"/>
                    <a:pt x="104036" y="33693"/>
                    <a:pt x="103378" y="33857"/>
                  </a:cubicBezTo>
                  <a:cubicBezTo>
                    <a:pt x="102228" y="34021"/>
                    <a:pt x="101242" y="33857"/>
                    <a:pt x="100256" y="34021"/>
                  </a:cubicBezTo>
                  <a:cubicBezTo>
                    <a:pt x="98283" y="34186"/>
                    <a:pt x="96640" y="34350"/>
                    <a:pt x="95325" y="34021"/>
                  </a:cubicBezTo>
                  <a:cubicBezTo>
                    <a:pt x="98612" y="38294"/>
                    <a:pt x="100913" y="43554"/>
                    <a:pt x="102063" y="47663"/>
                  </a:cubicBezTo>
                  <a:cubicBezTo>
                    <a:pt x="102228" y="48156"/>
                    <a:pt x="102557" y="48977"/>
                    <a:pt x="102228" y="49306"/>
                  </a:cubicBezTo>
                  <a:cubicBezTo>
                    <a:pt x="101570" y="49799"/>
                    <a:pt x="100749" y="48320"/>
                    <a:pt x="100256" y="48484"/>
                  </a:cubicBezTo>
                  <a:cubicBezTo>
                    <a:pt x="101899" y="52757"/>
                    <a:pt x="100749" y="57852"/>
                    <a:pt x="99763" y="61961"/>
                  </a:cubicBezTo>
                  <a:cubicBezTo>
                    <a:pt x="99598" y="62783"/>
                    <a:pt x="99105" y="63276"/>
                    <a:pt x="98941" y="63933"/>
                  </a:cubicBezTo>
                  <a:cubicBezTo>
                    <a:pt x="98776" y="64591"/>
                    <a:pt x="98941" y="65577"/>
                    <a:pt x="98448" y="66234"/>
                  </a:cubicBezTo>
                  <a:cubicBezTo>
                    <a:pt x="97790" y="67056"/>
                    <a:pt x="94832" y="63276"/>
                    <a:pt x="94668" y="62619"/>
                  </a:cubicBezTo>
                  <a:cubicBezTo>
                    <a:pt x="92860" y="65741"/>
                    <a:pt x="89737" y="68371"/>
                    <a:pt x="86779" y="70836"/>
                  </a:cubicBezTo>
                  <a:cubicBezTo>
                    <a:pt x="86450" y="71001"/>
                    <a:pt x="86286" y="71165"/>
                    <a:pt x="86121" y="71329"/>
                  </a:cubicBezTo>
                  <a:cubicBezTo>
                    <a:pt x="84313" y="72480"/>
                    <a:pt x="82012" y="73630"/>
                    <a:pt x="80369" y="74945"/>
                  </a:cubicBezTo>
                  <a:cubicBezTo>
                    <a:pt x="78725" y="76260"/>
                    <a:pt x="77246" y="77575"/>
                    <a:pt x="75438" y="78890"/>
                  </a:cubicBezTo>
                  <a:cubicBezTo>
                    <a:pt x="73959" y="80040"/>
                    <a:pt x="72151" y="81026"/>
                    <a:pt x="70508" y="82012"/>
                  </a:cubicBezTo>
                  <a:cubicBezTo>
                    <a:pt x="67549" y="83985"/>
                    <a:pt x="63605" y="85792"/>
                    <a:pt x="60647" y="86450"/>
                  </a:cubicBezTo>
                  <a:cubicBezTo>
                    <a:pt x="58510" y="86943"/>
                    <a:pt x="56209" y="86614"/>
                    <a:pt x="54073" y="86121"/>
                  </a:cubicBezTo>
                  <a:cubicBezTo>
                    <a:pt x="53744" y="85792"/>
                    <a:pt x="53580" y="85792"/>
                    <a:pt x="53251" y="85628"/>
                  </a:cubicBezTo>
                  <a:cubicBezTo>
                    <a:pt x="51443" y="85957"/>
                    <a:pt x="48649" y="86450"/>
                    <a:pt x="47170" y="85299"/>
                  </a:cubicBezTo>
                  <a:cubicBezTo>
                    <a:pt x="46677" y="84971"/>
                    <a:pt x="46512" y="84478"/>
                    <a:pt x="46019" y="84149"/>
                  </a:cubicBezTo>
                  <a:cubicBezTo>
                    <a:pt x="46184" y="83820"/>
                    <a:pt x="46677" y="84149"/>
                    <a:pt x="46512" y="83656"/>
                  </a:cubicBezTo>
                  <a:cubicBezTo>
                    <a:pt x="43225" y="84478"/>
                    <a:pt x="39938" y="84313"/>
                    <a:pt x="36651" y="83656"/>
                  </a:cubicBezTo>
                  <a:cubicBezTo>
                    <a:pt x="35172" y="83327"/>
                    <a:pt x="33364" y="82998"/>
                    <a:pt x="31885" y="82341"/>
                  </a:cubicBezTo>
                  <a:cubicBezTo>
                    <a:pt x="30242" y="81848"/>
                    <a:pt x="28434" y="81355"/>
                    <a:pt x="27119" y="80040"/>
                  </a:cubicBezTo>
                  <a:cubicBezTo>
                    <a:pt x="27448" y="79711"/>
                    <a:pt x="27612" y="79218"/>
                    <a:pt x="27941" y="79054"/>
                  </a:cubicBezTo>
                  <a:cubicBezTo>
                    <a:pt x="28269" y="78725"/>
                    <a:pt x="29091" y="78561"/>
                    <a:pt x="29584" y="78397"/>
                  </a:cubicBezTo>
                  <a:cubicBezTo>
                    <a:pt x="30242" y="78232"/>
                    <a:pt x="30735" y="77903"/>
                    <a:pt x="31392" y="77575"/>
                  </a:cubicBezTo>
                  <a:cubicBezTo>
                    <a:pt x="35008" y="75109"/>
                    <a:pt x="38952" y="71658"/>
                    <a:pt x="42568" y="69850"/>
                  </a:cubicBezTo>
                  <a:cubicBezTo>
                    <a:pt x="42075" y="69193"/>
                    <a:pt x="41417" y="69193"/>
                    <a:pt x="40924" y="68700"/>
                  </a:cubicBezTo>
                  <a:cubicBezTo>
                    <a:pt x="40103" y="67878"/>
                    <a:pt x="39445" y="66234"/>
                    <a:pt x="39938" y="65577"/>
                  </a:cubicBezTo>
                  <a:cubicBezTo>
                    <a:pt x="40596" y="64427"/>
                    <a:pt x="42732" y="64755"/>
                    <a:pt x="43883" y="64591"/>
                  </a:cubicBezTo>
                  <a:cubicBezTo>
                    <a:pt x="44705" y="64591"/>
                    <a:pt x="45526" y="64262"/>
                    <a:pt x="46348" y="64262"/>
                  </a:cubicBezTo>
                  <a:cubicBezTo>
                    <a:pt x="46841" y="64262"/>
                    <a:pt x="47499" y="64427"/>
                    <a:pt x="47992" y="64427"/>
                  </a:cubicBezTo>
                  <a:cubicBezTo>
                    <a:pt x="48649" y="64427"/>
                    <a:pt x="49142" y="64262"/>
                    <a:pt x="49635" y="64262"/>
                  </a:cubicBezTo>
                  <a:cubicBezTo>
                    <a:pt x="50293" y="64098"/>
                    <a:pt x="50950" y="64427"/>
                    <a:pt x="51443" y="64262"/>
                  </a:cubicBezTo>
                  <a:cubicBezTo>
                    <a:pt x="51114" y="63605"/>
                    <a:pt x="50786" y="63112"/>
                    <a:pt x="51114" y="62619"/>
                  </a:cubicBezTo>
                  <a:cubicBezTo>
                    <a:pt x="51772" y="61797"/>
                    <a:pt x="52922" y="62619"/>
                    <a:pt x="53415" y="62947"/>
                  </a:cubicBezTo>
                  <a:cubicBezTo>
                    <a:pt x="55880" y="64098"/>
                    <a:pt x="57688" y="64098"/>
                    <a:pt x="60154" y="64755"/>
                  </a:cubicBezTo>
                  <a:cubicBezTo>
                    <a:pt x="61468" y="65248"/>
                    <a:pt x="63112" y="65413"/>
                    <a:pt x="64591" y="65577"/>
                  </a:cubicBezTo>
                  <a:cubicBezTo>
                    <a:pt x="66235" y="65741"/>
                    <a:pt x="67878" y="65741"/>
                    <a:pt x="69357" y="65413"/>
                  </a:cubicBezTo>
                  <a:cubicBezTo>
                    <a:pt x="70343" y="64920"/>
                    <a:pt x="71330" y="64427"/>
                    <a:pt x="72480" y="63933"/>
                  </a:cubicBezTo>
                  <a:cubicBezTo>
                    <a:pt x="73466" y="63440"/>
                    <a:pt x="74452" y="62947"/>
                    <a:pt x="75603" y="62454"/>
                  </a:cubicBezTo>
                  <a:cubicBezTo>
                    <a:pt x="77739" y="61139"/>
                    <a:pt x="80369" y="59496"/>
                    <a:pt x="81848" y="57852"/>
                  </a:cubicBezTo>
                  <a:cubicBezTo>
                    <a:pt x="84149" y="55387"/>
                    <a:pt x="84642" y="52593"/>
                    <a:pt x="84313" y="49799"/>
                  </a:cubicBezTo>
                  <a:cubicBezTo>
                    <a:pt x="84149" y="48320"/>
                    <a:pt x="83656" y="47169"/>
                    <a:pt x="82999" y="45526"/>
                  </a:cubicBezTo>
                  <a:cubicBezTo>
                    <a:pt x="82012" y="43225"/>
                    <a:pt x="81848" y="41581"/>
                    <a:pt x="79547" y="39609"/>
                  </a:cubicBezTo>
                  <a:cubicBezTo>
                    <a:pt x="79547" y="40431"/>
                    <a:pt x="79383" y="41088"/>
                    <a:pt x="79219" y="42075"/>
                  </a:cubicBezTo>
                  <a:cubicBezTo>
                    <a:pt x="79054" y="42732"/>
                    <a:pt x="79054" y="43882"/>
                    <a:pt x="78232" y="44375"/>
                  </a:cubicBezTo>
                  <a:cubicBezTo>
                    <a:pt x="77411" y="45033"/>
                    <a:pt x="75767" y="44211"/>
                    <a:pt x="74945" y="43389"/>
                  </a:cubicBezTo>
                  <a:cubicBezTo>
                    <a:pt x="73631" y="42075"/>
                    <a:pt x="72973" y="40431"/>
                    <a:pt x="72316" y="38952"/>
                  </a:cubicBezTo>
                  <a:cubicBezTo>
                    <a:pt x="71494" y="37308"/>
                    <a:pt x="70343" y="35172"/>
                    <a:pt x="68536" y="33528"/>
                  </a:cubicBezTo>
                  <a:cubicBezTo>
                    <a:pt x="67385" y="32378"/>
                    <a:pt x="65084" y="30570"/>
                    <a:pt x="63605" y="29748"/>
                  </a:cubicBezTo>
                  <a:cubicBezTo>
                    <a:pt x="62619" y="29255"/>
                    <a:pt x="61797" y="28598"/>
                    <a:pt x="61140" y="29912"/>
                  </a:cubicBezTo>
                  <a:cubicBezTo>
                    <a:pt x="62783" y="32378"/>
                    <a:pt x="65084" y="32378"/>
                    <a:pt x="67056" y="34186"/>
                  </a:cubicBezTo>
                  <a:cubicBezTo>
                    <a:pt x="68864" y="35993"/>
                    <a:pt x="70015" y="38294"/>
                    <a:pt x="70015" y="40431"/>
                  </a:cubicBezTo>
                  <a:cubicBezTo>
                    <a:pt x="69522" y="40595"/>
                    <a:pt x="69193" y="40924"/>
                    <a:pt x="68700" y="41088"/>
                  </a:cubicBezTo>
                  <a:cubicBezTo>
                    <a:pt x="70015" y="43389"/>
                    <a:pt x="70837" y="46348"/>
                    <a:pt x="70672" y="48977"/>
                  </a:cubicBezTo>
                  <a:cubicBezTo>
                    <a:pt x="70672" y="49799"/>
                    <a:pt x="70672" y="51114"/>
                    <a:pt x="70179" y="51607"/>
                  </a:cubicBezTo>
                  <a:cubicBezTo>
                    <a:pt x="69193" y="52264"/>
                    <a:pt x="68207" y="50785"/>
                    <a:pt x="67221" y="49799"/>
                  </a:cubicBezTo>
                  <a:cubicBezTo>
                    <a:pt x="67385" y="52100"/>
                    <a:pt x="66892" y="54237"/>
                    <a:pt x="64591" y="56538"/>
                  </a:cubicBezTo>
                  <a:cubicBezTo>
                    <a:pt x="64098" y="56538"/>
                    <a:pt x="63769" y="56702"/>
                    <a:pt x="63441" y="56702"/>
                  </a:cubicBezTo>
                  <a:cubicBezTo>
                    <a:pt x="62126" y="55058"/>
                    <a:pt x="60811" y="54072"/>
                    <a:pt x="59496" y="52593"/>
                  </a:cubicBezTo>
                  <a:cubicBezTo>
                    <a:pt x="57688" y="50457"/>
                    <a:pt x="57195" y="48484"/>
                    <a:pt x="56702" y="46019"/>
                  </a:cubicBezTo>
                  <a:cubicBezTo>
                    <a:pt x="56209" y="43882"/>
                    <a:pt x="55716" y="41746"/>
                    <a:pt x="55387" y="39609"/>
                  </a:cubicBezTo>
                  <a:cubicBezTo>
                    <a:pt x="55223" y="38952"/>
                    <a:pt x="55387" y="37966"/>
                    <a:pt x="55059" y="37473"/>
                  </a:cubicBezTo>
                  <a:cubicBezTo>
                    <a:pt x="54894" y="36980"/>
                    <a:pt x="54401" y="36487"/>
                    <a:pt x="54073" y="35993"/>
                  </a:cubicBezTo>
                  <a:cubicBezTo>
                    <a:pt x="52922" y="33857"/>
                    <a:pt x="50621" y="31063"/>
                    <a:pt x="48485" y="31063"/>
                  </a:cubicBezTo>
                  <a:cubicBezTo>
                    <a:pt x="48485" y="31720"/>
                    <a:pt x="48156" y="32049"/>
                    <a:pt x="48320" y="32542"/>
                  </a:cubicBezTo>
                  <a:cubicBezTo>
                    <a:pt x="48485" y="32871"/>
                    <a:pt x="48978" y="33199"/>
                    <a:pt x="49142" y="33528"/>
                  </a:cubicBezTo>
                  <a:cubicBezTo>
                    <a:pt x="49964" y="34679"/>
                    <a:pt x="50457" y="35993"/>
                    <a:pt x="51114" y="37308"/>
                  </a:cubicBezTo>
                  <a:cubicBezTo>
                    <a:pt x="52265" y="39609"/>
                    <a:pt x="52922" y="42239"/>
                    <a:pt x="53086" y="44540"/>
                  </a:cubicBezTo>
                  <a:cubicBezTo>
                    <a:pt x="53251" y="45690"/>
                    <a:pt x="53086" y="47005"/>
                    <a:pt x="53251" y="48156"/>
                  </a:cubicBezTo>
                  <a:cubicBezTo>
                    <a:pt x="53251" y="48977"/>
                    <a:pt x="53580" y="49799"/>
                    <a:pt x="53415" y="50457"/>
                  </a:cubicBezTo>
                  <a:cubicBezTo>
                    <a:pt x="53251" y="51114"/>
                    <a:pt x="52265" y="53579"/>
                    <a:pt x="51279" y="53086"/>
                  </a:cubicBezTo>
                  <a:cubicBezTo>
                    <a:pt x="50621" y="52757"/>
                    <a:pt x="50786" y="51771"/>
                    <a:pt x="50293" y="50950"/>
                  </a:cubicBezTo>
                  <a:cubicBezTo>
                    <a:pt x="49964" y="50292"/>
                    <a:pt x="49635" y="49635"/>
                    <a:pt x="49306" y="49306"/>
                  </a:cubicBezTo>
                  <a:cubicBezTo>
                    <a:pt x="48649" y="48484"/>
                    <a:pt x="48156" y="48320"/>
                    <a:pt x="47663" y="47991"/>
                  </a:cubicBezTo>
                  <a:cubicBezTo>
                    <a:pt x="46512" y="47005"/>
                    <a:pt x="45526" y="45855"/>
                    <a:pt x="44705" y="44540"/>
                  </a:cubicBezTo>
                  <a:cubicBezTo>
                    <a:pt x="44047" y="44869"/>
                    <a:pt x="43390" y="45197"/>
                    <a:pt x="42568" y="45362"/>
                  </a:cubicBezTo>
                  <a:cubicBezTo>
                    <a:pt x="42404" y="45197"/>
                    <a:pt x="42075" y="44869"/>
                    <a:pt x="41911" y="45033"/>
                  </a:cubicBezTo>
                  <a:cubicBezTo>
                    <a:pt x="41746" y="44540"/>
                    <a:pt x="41253" y="43882"/>
                    <a:pt x="41089" y="43225"/>
                  </a:cubicBezTo>
                  <a:cubicBezTo>
                    <a:pt x="40924" y="42568"/>
                    <a:pt x="41089" y="41746"/>
                    <a:pt x="40760" y="40924"/>
                  </a:cubicBezTo>
                  <a:cubicBezTo>
                    <a:pt x="40596" y="40102"/>
                    <a:pt x="40267" y="39281"/>
                    <a:pt x="40103" y="38459"/>
                  </a:cubicBezTo>
                  <a:cubicBezTo>
                    <a:pt x="39774" y="36815"/>
                    <a:pt x="39610" y="35172"/>
                    <a:pt x="38295" y="33857"/>
                  </a:cubicBezTo>
                  <a:cubicBezTo>
                    <a:pt x="37637" y="32871"/>
                    <a:pt x="36816" y="32378"/>
                    <a:pt x="35994" y="31885"/>
                  </a:cubicBezTo>
                  <a:cubicBezTo>
                    <a:pt x="35008" y="31227"/>
                    <a:pt x="34350" y="31063"/>
                    <a:pt x="33364" y="31063"/>
                  </a:cubicBezTo>
                  <a:cubicBezTo>
                    <a:pt x="31721" y="31227"/>
                    <a:pt x="30242" y="31885"/>
                    <a:pt x="28927" y="33528"/>
                  </a:cubicBezTo>
                  <a:cubicBezTo>
                    <a:pt x="28105" y="35172"/>
                    <a:pt x="30242" y="36651"/>
                    <a:pt x="31721" y="36651"/>
                  </a:cubicBezTo>
                  <a:cubicBezTo>
                    <a:pt x="32542" y="36651"/>
                    <a:pt x="33693" y="35829"/>
                    <a:pt x="34186" y="36158"/>
                  </a:cubicBezTo>
                  <a:cubicBezTo>
                    <a:pt x="34843" y="36487"/>
                    <a:pt x="34515" y="37144"/>
                    <a:pt x="35008" y="37308"/>
                  </a:cubicBezTo>
                  <a:cubicBezTo>
                    <a:pt x="35172" y="39445"/>
                    <a:pt x="34350" y="42568"/>
                    <a:pt x="31556" y="43718"/>
                  </a:cubicBezTo>
                  <a:cubicBezTo>
                    <a:pt x="32542" y="45362"/>
                    <a:pt x="31885" y="47169"/>
                    <a:pt x="31721" y="48813"/>
                  </a:cubicBezTo>
                  <a:cubicBezTo>
                    <a:pt x="31556" y="49963"/>
                    <a:pt x="31721" y="51443"/>
                    <a:pt x="30570" y="51936"/>
                  </a:cubicBezTo>
                  <a:cubicBezTo>
                    <a:pt x="29420" y="51278"/>
                    <a:pt x="29255" y="49963"/>
                    <a:pt x="28598" y="48977"/>
                  </a:cubicBezTo>
                  <a:cubicBezTo>
                    <a:pt x="27283" y="46676"/>
                    <a:pt x="25311" y="45033"/>
                    <a:pt x="23339" y="44047"/>
                  </a:cubicBezTo>
                  <a:cubicBezTo>
                    <a:pt x="21531" y="43061"/>
                    <a:pt x="20052" y="43061"/>
                    <a:pt x="18244" y="43061"/>
                  </a:cubicBezTo>
                  <a:cubicBezTo>
                    <a:pt x="17258" y="43061"/>
                    <a:pt x="16272" y="43225"/>
                    <a:pt x="15450" y="43389"/>
                  </a:cubicBezTo>
                  <a:cubicBezTo>
                    <a:pt x="12163" y="43882"/>
                    <a:pt x="8711" y="47169"/>
                    <a:pt x="7397" y="50292"/>
                  </a:cubicBezTo>
                  <a:cubicBezTo>
                    <a:pt x="6246" y="53744"/>
                    <a:pt x="5424" y="57359"/>
                    <a:pt x="5424" y="61139"/>
                  </a:cubicBezTo>
                  <a:cubicBezTo>
                    <a:pt x="5424" y="62947"/>
                    <a:pt x="5753" y="64755"/>
                    <a:pt x="5753" y="66563"/>
                  </a:cubicBezTo>
                  <a:cubicBezTo>
                    <a:pt x="5917" y="68535"/>
                    <a:pt x="5917" y="70343"/>
                    <a:pt x="6246" y="71987"/>
                  </a:cubicBezTo>
                  <a:cubicBezTo>
                    <a:pt x="8547" y="70343"/>
                    <a:pt x="11177" y="71001"/>
                    <a:pt x="11998" y="73302"/>
                  </a:cubicBezTo>
                  <a:cubicBezTo>
                    <a:pt x="12491" y="74781"/>
                    <a:pt x="11998" y="78232"/>
                    <a:pt x="9862" y="79218"/>
                  </a:cubicBezTo>
                  <a:cubicBezTo>
                    <a:pt x="9697" y="79383"/>
                    <a:pt x="9204" y="79218"/>
                    <a:pt x="8876" y="79383"/>
                  </a:cubicBezTo>
                  <a:cubicBezTo>
                    <a:pt x="7890" y="79547"/>
                    <a:pt x="6739" y="79876"/>
                    <a:pt x="5917" y="79547"/>
                  </a:cubicBezTo>
                  <a:cubicBezTo>
                    <a:pt x="4603" y="79218"/>
                    <a:pt x="3616" y="77739"/>
                    <a:pt x="2795" y="76589"/>
                  </a:cubicBezTo>
                  <a:cubicBezTo>
                    <a:pt x="1480" y="74616"/>
                    <a:pt x="1480" y="73302"/>
                    <a:pt x="1151" y="71494"/>
                  </a:cubicBezTo>
                  <a:cubicBezTo>
                    <a:pt x="822" y="70179"/>
                    <a:pt x="658" y="69028"/>
                    <a:pt x="494" y="67878"/>
                  </a:cubicBezTo>
                  <a:cubicBezTo>
                    <a:pt x="1" y="65413"/>
                    <a:pt x="165" y="63112"/>
                    <a:pt x="329" y="60646"/>
                  </a:cubicBezTo>
                  <a:cubicBezTo>
                    <a:pt x="329" y="57031"/>
                    <a:pt x="822" y="53579"/>
                    <a:pt x="1480" y="49963"/>
                  </a:cubicBezTo>
                  <a:cubicBezTo>
                    <a:pt x="1644" y="48813"/>
                    <a:pt x="1809" y="47498"/>
                    <a:pt x="2137" y="46512"/>
                  </a:cubicBezTo>
                  <a:cubicBezTo>
                    <a:pt x="2466" y="45855"/>
                    <a:pt x="2959" y="45362"/>
                    <a:pt x="3123" y="44704"/>
                  </a:cubicBezTo>
                  <a:cubicBezTo>
                    <a:pt x="3616" y="43718"/>
                    <a:pt x="3781" y="42568"/>
                    <a:pt x="4110" y="41417"/>
                  </a:cubicBezTo>
                  <a:cubicBezTo>
                    <a:pt x="4603" y="40431"/>
                    <a:pt x="4931" y="39281"/>
                    <a:pt x="5260" y="38294"/>
                  </a:cubicBezTo>
                  <a:cubicBezTo>
                    <a:pt x="6082" y="35993"/>
                    <a:pt x="7397" y="34021"/>
                    <a:pt x="8547" y="31885"/>
                  </a:cubicBezTo>
                  <a:cubicBezTo>
                    <a:pt x="9697" y="29748"/>
                    <a:pt x="11012" y="27611"/>
                    <a:pt x="12820" y="25639"/>
                  </a:cubicBezTo>
                  <a:cubicBezTo>
                    <a:pt x="14628" y="23503"/>
                    <a:pt x="16929" y="21366"/>
                    <a:pt x="19066" y="19558"/>
                  </a:cubicBezTo>
                  <a:cubicBezTo>
                    <a:pt x="25475" y="13641"/>
                    <a:pt x="32542" y="11012"/>
                    <a:pt x="38952" y="8875"/>
                  </a:cubicBezTo>
                  <a:cubicBezTo>
                    <a:pt x="40596" y="8218"/>
                    <a:pt x="42404" y="7725"/>
                    <a:pt x="43883" y="6903"/>
                  </a:cubicBezTo>
                  <a:cubicBezTo>
                    <a:pt x="44869" y="6410"/>
                    <a:pt x="46184" y="4931"/>
                    <a:pt x="47005" y="5917"/>
                  </a:cubicBezTo>
                  <a:cubicBezTo>
                    <a:pt x="47663" y="6574"/>
                    <a:pt x="46677" y="8382"/>
                    <a:pt x="46677" y="9040"/>
                  </a:cubicBezTo>
                  <a:cubicBezTo>
                    <a:pt x="52429" y="5095"/>
                    <a:pt x="59003" y="3452"/>
                    <a:pt x="64920" y="2137"/>
                  </a:cubicBezTo>
                  <a:cubicBezTo>
                    <a:pt x="66892" y="1808"/>
                    <a:pt x="69029" y="1315"/>
                    <a:pt x="70837" y="1315"/>
                  </a:cubicBezTo>
                  <a:cubicBezTo>
                    <a:pt x="71823" y="1315"/>
                    <a:pt x="72644" y="1479"/>
                    <a:pt x="73466" y="1479"/>
                  </a:cubicBezTo>
                  <a:cubicBezTo>
                    <a:pt x="74452" y="1479"/>
                    <a:pt x="75438" y="1315"/>
                    <a:pt x="76425" y="1151"/>
                  </a:cubicBezTo>
                  <a:cubicBezTo>
                    <a:pt x="77411" y="1151"/>
                    <a:pt x="78397" y="493"/>
                    <a:pt x="79547" y="329"/>
                  </a:cubicBezTo>
                  <a:cubicBezTo>
                    <a:pt x="82341" y="0"/>
                    <a:pt x="79054" y="4602"/>
                    <a:pt x="77411" y="5424"/>
                  </a:cubicBezTo>
                  <a:cubicBezTo>
                    <a:pt x="79219" y="5095"/>
                    <a:pt x="81355" y="4273"/>
                    <a:pt x="83327" y="4602"/>
                  </a:cubicBezTo>
                  <a:cubicBezTo>
                    <a:pt x="85135" y="4766"/>
                    <a:pt x="88258" y="6903"/>
                    <a:pt x="88751" y="8382"/>
                  </a:cubicBezTo>
                  <a:cubicBezTo>
                    <a:pt x="88751" y="9040"/>
                    <a:pt x="88094" y="9368"/>
                    <a:pt x="87600" y="9697"/>
                  </a:cubicBezTo>
                  <a:cubicBezTo>
                    <a:pt x="86121" y="11012"/>
                    <a:pt x="84642" y="12820"/>
                    <a:pt x="82999" y="13970"/>
                  </a:cubicBezTo>
                  <a:cubicBezTo>
                    <a:pt x="86614" y="14628"/>
                    <a:pt x="90066" y="17422"/>
                    <a:pt x="93846" y="17422"/>
                  </a:cubicBezTo>
                  <a:cubicBezTo>
                    <a:pt x="95654" y="17422"/>
                    <a:pt x="97790" y="16764"/>
                    <a:pt x="99434" y="15778"/>
                  </a:cubicBezTo>
                  <a:cubicBezTo>
                    <a:pt x="101077" y="16600"/>
                    <a:pt x="102228" y="18408"/>
                    <a:pt x="101899" y="2005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43"/>
            <p:cNvSpPr/>
            <p:nvPr/>
          </p:nvSpPr>
          <p:spPr>
            <a:xfrm>
              <a:off x="5122750" y="3853875"/>
              <a:ext cx="12350" cy="12350"/>
            </a:xfrm>
            <a:custGeom>
              <a:rect b="b" l="l" r="r" t="t"/>
              <a:pathLst>
                <a:path extrusionOk="0" h="494" w="494">
                  <a:moveTo>
                    <a:pt x="329" y="329"/>
                  </a:moveTo>
                  <a:cubicBezTo>
                    <a:pt x="494" y="329"/>
                    <a:pt x="165" y="165"/>
                    <a:pt x="165" y="1"/>
                  </a:cubicBezTo>
                  <a:cubicBezTo>
                    <a:pt x="1" y="165"/>
                    <a:pt x="1" y="165"/>
                    <a:pt x="1" y="329"/>
                  </a:cubicBezTo>
                  <a:cubicBezTo>
                    <a:pt x="165" y="494"/>
                    <a:pt x="165" y="329"/>
                    <a:pt x="329"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43"/>
            <p:cNvSpPr/>
            <p:nvPr/>
          </p:nvSpPr>
          <p:spPr>
            <a:xfrm>
              <a:off x="4851575" y="3804575"/>
              <a:ext cx="69875" cy="53425"/>
            </a:xfrm>
            <a:custGeom>
              <a:rect b="b" l="l" r="r" t="t"/>
              <a:pathLst>
                <a:path extrusionOk="0" h="2137" w="2795">
                  <a:moveTo>
                    <a:pt x="1808" y="1973"/>
                  </a:moveTo>
                  <a:cubicBezTo>
                    <a:pt x="2137" y="1644"/>
                    <a:pt x="2466" y="1151"/>
                    <a:pt x="2794" y="658"/>
                  </a:cubicBezTo>
                  <a:cubicBezTo>
                    <a:pt x="1973" y="493"/>
                    <a:pt x="1151" y="165"/>
                    <a:pt x="329" y="0"/>
                  </a:cubicBezTo>
                  <a:cubicBezTo>
                    <a:pt x="165" y="165"/>
                    <a:pt x="165" y="329"/>
                    <a:pt x="0" y="493"/>
                  </a:cubicBezTo>
                  <a:cubicBezTo>
                    <a:pt x="658" y="1151"/>
                    <a:pt x="1151" y="1644"/>
                    <a:pt x="1808" y="213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43"/>
            <p:cNvSpPr/>
            <p:nvPr/>
          </p:nvSpPr>
          <p:spPr>
            <a:xfrm>
              <a:off x="4872125" y="3767600"/>
              <a:ext cx="69875" cy="53425"/>
            </a:xfrm>
            <a:custGeom>
              <a:rect b="b" l="l" r="r" t="t"/>
              <a:pathLst>
                <a:path extrusionOk="0" h="2137" w="2795">
                  <a:moveTo>
                    <a:pt x="2794" y="658"/>
                  </a:moveTo>
                  <a:cubicBezTo>
                    <a:pt x="2137" y="493"/>
                    <a:pt x="1315" y="165"/>
                    <a:pt x="657" y="0"/>
                  </a:cubicBezTo>
                  <a:cubicBezTo>
                    <a:pt x="329" y="329"/>
                    <a:pt x="329" y="493"/>
                    <a:pt x="0" y="658"/>
                  </a:cubicBezTo>
                  <a:cubicBezTo>
                    <a:pt x="986" y="986"/>
                    <a:pt x="2465" y="2137"/>
                    <a:pt x="2794" y="6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43"/>
            <p:cNvSpPr/>
            <p:nvPr/>
          </p:nvSpPr>
          <p:spPr>
            <a:xfrm>
              <a:off x="4904975" y="3730625"/>
              <a:ext cx="61675" cy="32875"/>
            </a:xfrm>
            <a:custGeom>
              <a:rect b="b" l="l" r="r" t="t"/>
              <a:pathLst>
                <a:path extrusionOk="0" h="1315" w="2467">
                  <a:moveTo>
                    <a:pt x="1809" y="1315"/>
                  </a:moveTo>
                  <a:cubicBezTo>
                    <a:pt x="2137" y="986"/>
                    <a:pt x="2137" y="493"/>
                    <a:pt x="2466" y="164"/>
                  </a:cubicBezTo>
                  <a:cubicBezTo>
                    <a:pt x="1809" y="164"/>
                    <a:pt x="1151" y="0"/>
                    <a:pt x="494" y="0"/>
                  </a:cubicBezTo>
                  <a:cubicBezTo>
                    <a:pt x="330" y="329"/>
                    <a:pt x="330" y="493"/>
                    <a:pt x="1" y="657"/>
                  </a:cubicBezTo>
                  <a:cubicBezTo>
                    <a:pt x="658" y="986"/>
                    <a:pt x="1151" y="1150"/>
                    <a:pt x="1809" y="131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43"/>
            <p:cNvSpPr/>
            <p:nvPr/>
          </p:nvSpPr>
          <p:spPr>
            <a:xfrm>
              <a:off x="4929650" y="3677200"/>
              <a:ext cx="57525" cy="37000"/>
            </a:xfrm>
            <a:custGeom>
              <a:rect b="b" l="l" r="r" t="t"/>
              <a:pathLst>
                <a:path extrusionOk="0" h="1480" w="2301">
                  <a:moveTo>
                    <a:pt x="2301" y="329"/>
                  </a:moveTo>
                  <a:cubicBezTo>
                    <a:pt x="1644" y="0"/>
                    <a:pt x="986" y="0"/>
                    <a:pt x="164" y="0"/>
                  </a:cubicBezTo>
                  <a:cubicBezTo>
                    <a:pt x="0" y="329"/>
                    <a:pt x="164" y="822"/>
                    <a:pt x="0" y="1151"/>
                  </a:cubicBezTo>
                  <a:cubicBezTo>
                    <a:pt x="493" y="1480"/>
                    <a:pt x="1150" y="1315"/>
                    <a:pt x="1644" y="1480"/>
                  </a:cubicBezTo>
                  <a:cubicBezTo>
                    <a:pt x="1972" y="1151"/>
                    <a:pt x="1972" y="658"/>
                    <a:pt x="2301"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43"/>
            <p:cNvSpPr/>
            <p:nvPr/>
          </p:nvSpPr>
          <p:spPr>
            <a:xfrm>
              <a:off x="3898325" y="3327950"/>
              <a:ext cx="90425" cy="119175"/>
            </a:xfrm>
            <a:custGeom>
              <a:rect b="b" l="l" r="r" t="t"/>
              <a:pathLst>
                <a:path extrusionOk="0" h="4767" w="3617">
                  <a:moveTo>
                    <a:pt x="3616" y="4767"/>
                  </a:moveTo>
                  <a:cubicBezTo>
                    <a:pt x="2795" y="3287"/>
                    <a:pt x="1315" y="1644"/>
                    <a:pt x="658" y="0"/>
                  </a:cubicBezTo>
                  <a:cubicBezTo>
                    <a:pt x="494" y="165"/>
                    <a:pt x="329" y="493"/>
                    <a:pt x="1" y="658"/>
                  </a:cubicBezTo>
                  <a:cubicBezTo>
                    <a:pt x="1480" y="1973"/>
                    <a:pt x="1973" y="3616"/>
                    <a:pt x="3616" y="476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43"/>
            <p:cNvSpPr/>
            <p:nvPr/>
          </p:nvSpPr>
          <p:spPr>
            <a:xfrm>
              <a:off x="3832575" y="3290975"/>
              <a:ext cx="74000" cy="90400"/>
            </a:xfrm>
            <a:custGeom>
              <a:rect b="b" l="l" r="r" t="t"/>
              <a:pathLst>
                <a:path extrusionOk="0" h="3616" w="2960">
                  <a:moveTo>
                    <a:pt x="2959" y="822"/>
                  </a:moveTo>
                  <a:cubicBezTo>
                    <a:pt x="2795" y="658"/>
                    <a:pt x="2795" y="329"/>
                    <a:pt x="2631" y="0"/>
                  </a:cubicBezTo>
                  <a:cubicBezTo>
                    <a:pt x="1973" y="1151"/>
                    <a:pt x="165" y="2301"/>
                    <a:pt x="1" y="3452"/>
                  </a:cubicBezTo>
                  <a:cubicBezTo>
                    <a:pt x="1" y="3452"/>
                    <a:pt x="1" y="3452"/>
                    <a:pt x="1" y="3616"/>
                  </a:cubicBezTo>
                  <a:cubicBezTo>
                    <a:pt x="987" y="3123"/>
                    <a:pt x="1973" y="1644"/>
                    <a:pt x="2959" y="8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43"/>
            <p:cNvSpPr/>
            <p:nvPr/>
          </p:nvSpPr>
          <p:spPr>
            <a:xfrm>
              <a:off x="3832575" y="3262200"/>
              <a:ext cx="65775" cy="69875"/>
            </a:xfrm>
            <a:custGeom>
              <a:rect b="b" l="l" r="r" t="t"/>
              <a:pathLst>
                <a:path extrusionOk="0" h="2795" w="2631">
                  <a:moveTo>
                    <a:pt x="1" y="2630"/>
                  </a:moveTo>
                  <a:cubicBezTo>
                    <a:pt x="1" y="2630"/>
                    <a:pt x="165" y="2795"/>
                    <a:pt x="165" y="2630"/>
                  </a:cubicBezTo>
                  <a:cubicBezTo>
                    <a:pt x="330" y="2466"/>
                    <a:pt x="494" y="2137"/>
                    <a:pt x="823" y="1973"/>
                  </a:cubicBezTo>
                  <a:cubicBezTo>
                    <a:pt x="1480" y="1316"/>
                    <a:pt x="2631" y="658"/>
                    <a:pt x="2138" y="1"/>
                  </a:cubicBezTo>
                  <a:cubicBezTo>
                    <a:pt x="1316" y="823"/>
                    <a:pt x="330" y="1809"/>
                    <a:pt x="1" y="263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43"/>
            <p:cNvSpPr/>
            <p:nvPr/>
          </p:nvSpPr>
          <p:spPr>
            <a:xfrm>
              <a:off x="3828475" y="3233450"/>
              <a:ext cx="53450" cy="61650"/>
            </a:xfrm>
            <a:custGeom>
              <a:rect b="b" l="l" r="r" t="t"/>
              <a:pathLst>
                <a:path extrusionOk="0" h="2466" w="2138">
                  <a:moveTo>
                    <a:pt x="165" y="2466"/>
                  </a:moveTo>
                  <a:cubicBezTo>
                    <a:pt x="658" y="1973"/>
                    <a:pt x="1480" y="986"/>
                    <a:pt x="2137" y="329"/>
                  </a:cubicBezTo>
                  <a:cubicBezTo>
                    <a:pt x="1808" y="165"/>
                    <a:pt x="1973" y="165"/>
                    <a:pt x="1808" y="0"/>
                  </a:cubicBezTo>
                  <a:cubicBezTo>
                    <a:pt x="1151" y="658"/>
                    <a:pt x="822" y="1315"/>
                    <a:pt x="1" y="1808"/>
                  </a:cubicBezTo>
                  <a:cubicBezTo>
                    <a:pt x="1" y="2137"/>
                    <a:pt x="165" y="2301"/>
                    <a:pt x="165" y="246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43"/>
            <p:cNvSpPr/>
            <p:nvPr/>
          </p:nvSpPr>
          <p:spPr>
            <a:xfrm>
              <a:off x="3824375" y="3196475"/>
              <a:ext cx="45225" cy="57550"/>
            </a:xfrm>
            <a:custGeom>
              <a:rect b="b" l="l" r="r" t="t"/>
              <a:pathLst>
                <a:path extrusionOk="0" h="2302" w="1809">
                  <a:moveTo>
                    <a:pt x="0" y="2301"/>
                  </a:moveTo>
                  <a:cubicBezTo>
                    <a:pt x="658" y="1972"/>
                    <a:pt x="1151" y="1151"/>
                    <a:pt x="1808" y="658"/>
                  </a:cubicBezTo>
                  <a:cubicBezTo>
                    <a:pt x="1644" y="493"/>
                    <a:pt x="1479" y="164"/>
                    <a:pt x="1479" y="0"/>
                  </a:cubicBezTo>
                  <a:cubicBezTo>
                    <a:pt x="658" y="493"/>
                    <a:pt x="329" y="1644"/>
                    <a:pt x="0" y="230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43"/>
            <p:cNvSpPr/>
            <p:nvPr/>
          </p:nvSpPr>
          <p:spPr>
            <a:xfrm>
              <a:off x="3812050" y="3147150"/>
              <a:ext cx="41100" cy="69875"/>
            </a:xfrm>
            <a:custGeom>
              <a:rect b="b" l="l" r="r" t="t"/>
              <a:pathLst>
                <a:path extrusionOk="0" h="2795" w="1644">
                  <a:moveTo>
                    <a:pt x="329" y="2795"/>
                  </a:moveTo>
                  <a:cubicBezTo>
                    <a:pt x="822" y="2466"/>
                    <a:pt x="986" y="1809"/>
                    <a:pt x="1644" y="1316"/>
                  </a:cubicBezTo>
                  <a:cubicBezTo>
                    <a:pt x="1315" y="823"/>
                    <a:pt x="986" y="494"/>
                    <a:pt x="822" y="1"/>
                  </a:cubicBezTo>
                  <a:cubicBezTo>
                    <a:pt x="493" y="1"/>
                    <a:pt x="329" y="823"/>
                    <a:pt x="0" y="1151"/>
                  </a:cubicBezTo>
                  <a:cubicBezTo>
                    <a:pt x="165" y="1644"/>
                    <a:pt x="329" y="2302"/>
                    <a:pt x="329" y="279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43"/>
            <p:cNvSpPr/>
            <p:nvPr/>
          </p:nvSpPr>
          <p:spPr>
            <a:xfrm>
              <a:off x="3770950" y="3077300"/>
              <a:ext cx="53450" cy="74000"/>
            </a:xfrm>
            <a:custGeom>
              <a:rect b="b" l="l" r="r" t="t"/>
              <a:pathLst>
                <a:path extrusionOk="0" h="2960" w="2138">
                  <a:moveTo>
                    <a:pt x="2137" y="2466"/>
                  </a:moveTo>
                  <a:cubicBezTo>
                    <a:pt x="1973" y="1644"/>
                    <a:pt x="1315" y="823"/>
                    <a:pt x="987" y="1"/>
                  </a:cubicBezTo>
                  <a:cubicBezTo>
                    <a:pt x="658" y="330"/>
                    <a:pt x="494" y="823"/>
                    <a:pt x="1" y="1151"/>
                  </a:cubicBezTo>
                  <a:cubicBezTo>
                    <a:pt x="494" y="1644"/>
                    <a:pt x="987" y="2466"/>
                    <a:pt x="1315" y="2959"/>
                  </a:cubicBezTo>
                  <a:cubicBezTo>
                    <a:pt x="1644" y="2795"/>
                    <a:pt x="1644" y="2137"/>
                    <a:pt x="2137" y="246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43"/>
            <p:cNvSpPr/>
            <p:nvPr/>
          </p:nvSpPr>
          <p:spPr>
            <a:xfrm>
              <a:off x="3738075" y="3028000"/>
              <a:ext cx="49350" cy="69875"/>
            </a:xfrm>
            <a:custGeom>
              <a:rect b="b" l="l" r="r" t="t"/>
              <a:pathLst>
                <a:path extrusionOk="0" h="2795" w="1974">
                  <a:moveTo>
                    <a:pt x="987" y="2795"/>
                  </a:moveTo>
                  <a:cubicBezTo>
                    <a:pt x="1316" y="2137"/>
                    <a:pt x="1644" y="1644"/>
                    <a:pt x="1973" y="1151"/>
                  </a:cubicBezTo>
                  <a:cubicBezTo>
                    <a:pt x="1480" y="822"/>
                    <a:pt x="1316" y="329"/>
                    <a:pt x="987" y="1"/>
                  </a:cubicBezTo>
                  <a:cubicBezTo>
                    <a:pt x="658" y="494"/>
                    <a:pt x="494" y="1151"/>
                    <a:pt x="1" y="1644"/>
                  </a:cubicBezTo>
                  <a:cubicBezTo>
                    <a:pt x="330" y="2137"/>
                    <a:pt x="658" y="2630"/>
                    <a:pt x="987" y="279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43"/>
            <p:cNvSpPr/>
            <p:nvPr/>
          </p:nvSpPr>
          <p:spPr>
            <a:xfrm>
              <a:off x="3664125" y="2978700"/>
              <a:ext cx="86300" cy="86300"/>
            </a:xfrm>
            <a:custGeom>
              <a:rect b="b" l="l" r="r" t="t"/>
              <a:pathLst>
                <a:path extrusionOk="0" h="3452" w="3452">
                  <a:moveTo>
                    <a:pt x="2466" y="3452"/>
                  </a:moveTo>
                  <a:cubicBezTo>
                    <a:pt x="2959" y="2794"/>
                    <a:pt x="3123" y="1973"/>
                    <a:pt x="3452" y="1315"/>
                  </a:cubicBezTo>
                  <a:cubicBezTo>
                    <a:pt x="2301" y="658"/>
                    <a:pt x="1315" y="165"/>
                    <a:pt x="329" y="0"/>
                  </a:cubicBezTo>
                  <a:cubicBezTo>
                    <a:pt x="329" y="658"/>
                    <a:pt x="329" y="1315"/>
                    <a:pt x="1" y="1808"/>
                  </a:cubicBezTo>
                  <a:cubicBezTo>
                    <a:pt x="822" y="2301"/>
                    <a:pt x="1644" y="2959"/>
                    <a:pt x="2466" y="345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43"/>
            <p:cNvSpPr/>
            <p:nvPr/>
          </p:nvSpPr>
          <p:spPr>
            <a:xfrm>
              <a:off x="2821825" y="2411675"/>
              <a:ext cx="2654300" cy="2038000"/>
            </a:xfrm>
            <a:custGeom>
              <a:rect b="b" l="l" r="r" t="t"/>
              <a:pathLst>
                <a:path extrusionOk="0" h="81520" w="106172">
                  <a:moveTo>
                    <a:pt x="56702" y="1809"/>
                  </a:moveTo>
                  <a:cubicBezTo>
                    <a:pt x="59003" y="1151"/>
                    <a:pt x="61139" y="494"/>
                    <a:pt x="63440" y="329"/>
                  </a:cubicBezTo>
                  <a:cubicBezTo>
                    <a:pt x="65577" y="165"/>
                    <a:pt x="67713" y="165"/>
                    <a:pt x="70014" y="1"/>
                  </a:cubicBezTo>
                  <a:cubicBezTo>
                    <a:pt x="70014" y="165"/>
                    <a:pt x="69686" y="165"/>
                    <a:pt x="69521" y="165"/>
                  </a:cubicBezTo>
                  <a:cubicBezTo>
                    <a:pt x="66727" y="822"/>
                    <a:pt x="63440" y="2302"/>
                    <a:pt x="60646" y="3123"/>
                  </a:cubicBezTo>
                  <a:cubicBezTo>
                    <a:pt x="60153" y="3288"/>
                    <a:pt x="59660" y="3288"/>
                    <a:pt x="59331" y="3616"/>
                  </a:cubicBezTo>
                  <a:cubicBezTo>
                    <a:pt x="63605" y="3452"/>
                    <a:pt x="67878" y="987"/>
                    <a:pt x="72151" y="822"/>
                  </a:cubicBezTo>
                  <a:cubicBezTo>
                    <a:pt x="71329" y="1480"/>
                    <a:pt x="69521" y="1644"/>
                    <a:pt x="70014" y="2959"/>
                  </a:cubicBezTo>
                  <a:cubicBezTo>
                    <a:pt x="71822" y="3123"/>
                    <a:pt x="73466" y="3123"/>
                    <a:pt x="75274" y="2959"/>
                  </a:cubicBezTo>
                  <a:cubicBezTo>
                    <a:pt x="77082" y="2795"/>
                    <a:pt x="78889" y="1973"/>
                    <a:pt x="80697" y="2137"/>
                  </a:cubicBezTo>
                  <a:cubicBezTo>
                    <a:pt x="81848" y="2137"/>
                    <a:pt x="83163" y="2959"/>
                    <a:pt x="84313" y="3616"/>
                  </a:cubicBezTo>
                  <a:cubicBezTo>
                    <a:pt x="84149" y="3616"/>
                    <a:pt x="83984" y="3945"/>
                    <a:pt x="83820" y="4110"/>
                  </a:cubicBezTo>
                  <a:cubicBezTo>
                    <a:pt x="81848" y="3123"/>
                    <a:pt x="79875" y="3452"/>
                    <a:pt x="77575" y="3945"/>
                  </a:cubicBezTo>
                  <a:cubicBezTo>
                    <a:pt x="76095" y="4110"/>
                    <a:pt x="74616" y="4603"/>
                    <a:pt x="73301" y="4931"/>
                  </a:cubicBezTo>
                  <a:cubicBezTo>
                    <a:pt x="67385" y="6575"/>
                    <a:pt x="61797" y="8054"/>
                    <a:pt x="56209" y="8547"/>
                  </a:cubicBezTo>
                  <a:cubicBezTo>
                    <a:pt x="53250" y="8711"/>
                    <a:pt x="50456" y="8547"/>
                    <a:pt x="47662" y="9040"/>
                  </a:cubicBezTo>
                  <a:cubicBezTo>
                    <a:pt x="53415" y="9204"/>
                    <a:pt x="59331" y="9204"/>
                    <a:pt x="65412" y="8054"/>
                  </a:cubicBezTo>
                  <a:cubicBezTo>
                    <a:pt x="68206" y="7397"/>
                    <a:pt x="71329" y="6904"/>
                    <a:pt x="74288" y="6246"/>
                  </a:cubicBezTo>
                  <a:cubicBezTo>
                    <a:pt x="76917" y="5589"/>
                    <a:pt x="79547" y="5096"/>
                    <a:pt x="82012" y="4767"/>
                  </a:cubicBezTo>
                  <a:cubicBezTo>
                    <a:pt x="82341" y="4767"/>
                    <a:pt x="82998" y="4603"/>
                    <a:pt x="82998" y="4767"/>
                  </a:cubicBezTo>
                  <a:cubicBezTo>
                    <a:pt x="81519" y="6082"/>
                    <a:pt x="79875" y="7890"/>
                    <a:pt x="78396" y="9040"/>
                  </a:cubicBezTo>
                  <a:cubicBezTo>
                    <a:pt x="78068" y="9204"/>
                    <a:pt x="77739" y="9369"/>
                    <a:pt x="77575" y="9533"/>
                  </a:cubicBezTo>
                  <a:cubicBezTo>
                    <a:pt x="77246" y="10026"/>
                    <a:pt x="77246" y="10684"/>
                    <a:pt x="77082" y="11012"/>
                  </a:cubicBezTo>
                  <a:cubicBezTo>
                    <a:pt x="78561" y="11670"/>
                    <a:pt x="80369" y="11834"/>
                    <a:pt x="82012" y="12492"/>
                  </a:cubicBezTo>
                  <a:cubicBezTo>
                    <a:pt x="83820" y="12985"/>
                    <a:pt x="85299" y="13971"/>
                    <a:pt x="87107" y="14464"/>
                  </a:cubicBezTo>
                  <a:cubicBezTo>
                    <a:pt x="90558" y="15450"/>
                    <a:pt x="93681" y="15286"/>
                    <a:pt x="97297" y="13313"/>
                  </a:cubicBezTo>
                  <a:cubicBezTo>
                    <a:pt x="97461" y="13971"/>
                    <a:pt x="97954" y="14464"/>
                    <a:pt x="97954" y="15121"/>
                  </a:cubicBezTo>
                  <a:cubicBezTo>
                    <a:pt x="97954" y="15614"/>
                    <a:pt x="97132" y="17422"/>
                    <a:pt x="96804" y="17751"/>
                  </a:cubicBezTo>
                  <a:cubicBezTo>
                    <a:pt x="96146" y="18737"/>
                    <a:pt x="95160" y="19230"/>
                    <a:pt x="94503" y="19887"/>
                  </a:cubicBezTo>
                  <a:cubicBezTo>
                    <a:pt x="94996" y="20380"/>
                    <a:pt x="95325" y="20380"/>
                    <a:pt x="95818" y="20545"/>
                  </a:cubicBezTo>
                  <a:cubicBezTo>
                    <a:pt x="96146" y="20380"/>
                    <a:pt x="96475" y="20380"/>
                    <a:pt x="96804" y="20052"/>
                  </a:cubicBezTo>
                  <a:cubicBezTo>
                    <a:pt x="99926" y="19394"/>
                    <a:pt x="103049" y="19230"/>
                    <a:pt x="106172" y="22846"/>
                  </a:cubicBezTo>
                  <a:cubicBezTo>
                    <a:pt x="104528" y="23832"/>
                    <a:pt x="102885" y="25147"/>
                    <a:pt x="101241" y="25475"/>
                  </a:cubicBezTo>
                  <a:cubicBezTo>
                    <a:pt x="100091" y="24654"/>
                    <a:pt x="99105" y="26297"/>
                    <a:pt x="100420" y="27283"/>
                  </a:cubicBezTo>
                  <a:cubicBezTo>
                    <a:pt x="99269" y="27448"/>
                    <a:pt x="97954" y="27941"/>
                    <a:pt x="96804" y="27941"/>
                  </a:cubicBezTo>
                  <a:cubicBezTo>
                    <a:pt x="95818" y="28105"/>
                    <a:pt x="94503" y="27612"/>
                    <a:pt x="93188" y="27448"/>
                  </a:cubicBezTo>
                  <a:cubicBezTo>
                    <a:pt x="91545" y="27119"/>
                    <a:pt x="89737" y="27283"/>
                    <a:pt x="88257" y="26133"/>
                  </a:cubicBezTo>
                  <a:cubicBezTo>
                    <a:pt x="87929" y="25968"/>
                    <a:pt x="87600" y="25475"/>
                    <a:pt x="87271" y="25475"/>
                  </a:cubicBezTo>
                  <a:cubicBezTo>
                    <a:pt x="87107" y="26133"/>
                    <a:pt x="87436" y="26626"/>
                    <a:pt x="87764" y="27119"/>
                  </a:cubicBezTo>
                  <a:cubicBezTo>
                    <a:pt x="88751" y="28598"/>
                    <a:pt x="90230" y="29749"/>
                    <a:pt x="91216" y="30899"/>
                  </a:cubicBezTo>
                  <a:cubicBezTo>
                    <a:pt x="94503" y="34844"/>
                    <a:pt x="96146" y="38624"/>
                    <a:pt x="97461" y="42404"/>
                  </a:cubicBezTo>
                  <a:cubicBezTo>
                    <a:pt x="97132" y="42075"/>
                    <a:pt x="96804" y="41911"/>
                    <a:pt x="96311" y="41911"/>
                  </a:cubicBezTo>
                  <a:cubicBezTo>
                    <a:pt x="95818" y="44047"/>
                    <a:pt x="96804" y="46020"/>
                    <a:pt x="96804" y="48156"/>
                  </a:cubicBezTo>
                  <a:cubicBezTo>
                    <a:pt x="96968" y="50786"/>
                    <a:pt x="96475" y="53415"/>
                    <a:pt x="95818" y="56045"/>
                  </a:cubicBezTo>
                  <a:cubicBezTo>
                    <a:pt x="95325" y="52922"/>
                    <a:pt x="95982" y="49800"/>
                    <a:pt x="95653" y="46841"/>
                  </a:cubicBezTo>
                  <a:cubicBezTo>
                    <a:pt x="95489" y="45855"/>
                    <a:pt x="95325" y="44705"/>
                    <a:pt x="94832" y="43719"/>
                  </a:cubicBezTo>
                  <a:cubicBezTo>
                    <a:pt x="94174" y="45033"/>
                    <a:pt x="94996" y="46348"/>
                    <a:pt x="94996" y="47663"/>
                  </a:cubicBezTo>
                  <a:cubicBezTo>
                    <a:pt x="94996" y="48978"/>
                    <a:pt x="94667" y="50293"/>
                    <a:pt x="94503" y="51608"/>
                  </a:cubicBezTo>
                  <a:cubicBezTo>
                    <a:pt x="94338" y="53580"/>
                    <a:pt x="94503" y="55881"/>
                    <a:pt x="94832" y="57689"/>
                  </a:cubicBezTo>
                  <a:cubicBezTo>
                    <a:pt x="94996" y="58510"/>
                    <a:pt x="95325" y="59003"/>
                    <a:pt x="95325" y="59825"/>
                  </a:cubicBezTo>
                  <a:cubicBezTo>
                    <a:pt x="93517" y="58346"/>
                    <a:pt x="93024" y="56374"/>
                    <a:pt x="92038" y="55223"/>
                  </a:cubicBezTo>
                  <a:cubicBezTo>
                    <a:pt x="91051" y="56209"/>
                    <a:pt x="90723" y="57524"/>
                    <a:pt x="90065" y="58510"/>
                  </a:cubicBezTo>
                  <a:cubicBezTo>
                    <a:pt x="88586" y="60483"/>
                    <a:pt x="86450" y="62619"/>
                    <a:pt x="84149" y="64263"/>
                  </a:cubicBezTo>
                  <a:cubicBezTo>
                    <a:pt x="81190" y="66399"/>
                    <a:pt x="78396" y="68372"/>
                    <a:pt x="75602" y="69522"/>
                  </a:cubicBezTo>
                  <a:cubicBezTo>
                    <a:pt x="78232" y="67385"/>
                    <a:pt x="81355" y="65249"/>
                    <a:pt x="83984" y="62784"/>
                  </a:cubicBezTo>
                  <a:cubicBezTo>
                    <a:pt x="84806" y="61962"/>
                    <a:pt x="85792" y="61140"/>
                    <a:pt x="86121" y="60154"/>
                  </a:cubicBezTo>
                  <a:cubicBezTo>
                    <a:pt x="82341" y="64098"/>
                    <a:pt x="78068" y="66564"/>
                    <a:pt x="74123" y="69358"/>
                  </a:cubicBezTo>
                  <a:cubicBezTo>
                    <a:pt x="71494" y="71166"/>
                    <a:pt x="68864" y="72809"/>
                    <a:pt x="66234" y="73631"/>
                  </a:cubicBezTo>
                  <a:cubicBezTo>
                    <a:pt x="63605" y="74453"/>
                    <a:pt x="60975" y="75274"/>
                    <a:pt x="58345" y="75767"/>
                  </a:cubicBezTo>
                  <a:cubicBezTo>
                    <a:pt x="55716" y="76260"/>
                    <a:pt x="52922" y="76589"/>
                    <a:pt x="50456" y="78397"/>
                  </a:cubicBezTo>
                  <a:cubicBezTo>
                    <a:pt x="53579" y="78068"/>
                    <a:pt x="56537" y="77411"/>
                    <a:pt x="59496" y="76754"/>
                  </a:cubicBezTo>
                  <a:cubicBezTo>
                    <a:pt x="62454" y="76096"/>
                    <a:pt x="65577" y="75274"/>
                    <a:pt x="68535" y="74124"/>
                  </a:cubicBezTo>
                  <a:cubicBezTo>
                    <a:pt x="67056" y="74946"/>
                    <a:pt x="66070" y="76096"/>
                    <a:pt x="64591" y="76754"/>
                  </a:cubicBezTo>
                  <a:cubicBezTo>
                    <a:pt x="63440" y="77411"/>
                    <a:pt x="61961" y="77740"/>
                    <a:pt x="60646" y="78233"/>
                  </a:cubicBezTo>
                  <a:cubicBezTo>
                    <a:pt x="59331" y="78561"/>
                    <a:pt x="57852" y="78890"/>
                    <a:pt x="56702" y="79219"/>
                  </a:cubicBezTo>
                  <a:cubicBezTo>
                    <a:pt x="58181" y="79712"/>
                    <a:pt x="59989" y="78890"/>
                    <a:pt x="61632" y="78561"/>
                  </a:cubicBezTo>
                  <a:cubicBezTo>
                    <a:pt x="58838" y="80041"/>
                    <a:pt x="55716" y="81520"/>
                    <a:pt x="53250" y="80534"/>
                  </a:cubicBezTo>
                  <a:cubicBezTo>
                    <a:pt x="54401" y="79876"/>
                    <a:pt x="56044" y="79712"/>
                    <a:pt x="56702" y="78397"/>
                  </a:cubicBezTo>
                  <a:cubicBezTo>
                    <a:pt x="54894" y="78233"/>
                    <a:pt x="53086" y="79219"/>
                    <a:pt x="51114" y="79548"/>
                  </a:cubicBezTo>
                  <a:cubicBezTo>
                    <a:pt x="49306" y="79876"/>
                    <a:pt x="47498" y="80041"/>
                    <a:pt x="45690" y="79548"/>
                  </a:cubicBezTo>
                  <a:cubicBezTo>
                    <a:pt x="47169" y="76918"/>
                    <a:pt x="43389" y="77904"/>
                    <a:pt x="42239" y="78068"/>
                  </a:cubicBezTo>
                  <a:cubicBezTo>
                    <a:pt x="38623" y="78233"/>
                    <a:pt x="34514" y="77082"/>
                    <a:pt x="31392" y="76260"/>
                  </a:cubicBezTo>
                  <a:cubicBezTo>
                    <a:pt x="34350" y="75767"/>
                    <a:pt x="37473" y="76096"/>
                    <a:pt x="40431" y="76096"/>
                  </a:cubicBezTo>
                  <a:cubicBezTo>
                    <a:pt x="43554" y="76260"/>
                    <a:pt x="46512" y="76096"/>
                    <a:pt x="49635" y="75767"/>
                  </a:cubicBezTo>
                  <a:cubicBezTo>
                    <a:pt x="55551" y="75274"/>
                    <a:pt x="61961" y="74946"/>
                    <a:pt x="68042" y="71823"/>
                  </a:cubicBezTo>
                  <a:cubicBezTo>
                    <a:pt x="67220" y="71659"/>
                    <a:pt x="66563" y="71987"/>
                    <a:pt x="66070" y="72316"/>
                  </a:cubicBezTo>
                  <a:cubicBezTo>
                    <a:pt x="63933" y="72809"/>
                    <a:pt x="62125" y="73466"/>
                    <a:pt x="59989" y="73795"/>
                  </a:cubicBezTo>
                  <a:cubicBezTo>
                    <a:pt x="57359" y="74288"/>
                    <a:pt x="54730" y="74453"/>
                    <a:pt x="51936" y="74617"/>
                  </a:cubicBezTo>
                  <a:cubicBezTo>
                    <a:pt x="46676" y="75110"/>
                    <a:pt x="41253" y="75274"/>
                    <a:pt x="36158" y="74617"/>
                  </a:cubicBezTo>
                  <a:cubicBezTo>
                    <a:pt x="37966" y="74288"/>
                    <a:pt x="40102" y="74124"/>
                    <a:pt x="41910" y="73960"/>
                  </a:cubicBezTo>
                  <a:cubicBezTo>
                    <a:pt x="42403" y="73795"/>
                    <a:pt x="43225" y="73631"/>
                    <a:pt x="43718" y="73138"/>
                  </a:cubicBezTo>
                  <a:cubicBezTo>
                    <a:pt x="43061" y="72480"/>
                    <a:pt x="41910" y="72645"/>
                    <a:pt x="40924" y="72645"/>
                  </a:cubicBezTo>
                  <a:cubicBezTo>
                    <a:pt x="38294" y="72973"/>
                    <a:pt x="35500" y="73302"/>
                    <a:pt x="33035" y="73466"/>
                  </a:cubicBezTo>
                  <a:cubicBezTo>
                    <a:pt x="32871" y="73466"/>
                    <a:pt x="32542" y="73795"/>
                    <a:pt x="32542" y="73466"/>
                  </a:cubicBezTo>
                  <a:cubicBezTo>
                    <a:pt x="33364" y="72973"/>
                    <a:pt x="34350" y="72645"/>
                    <a:pt x="35172" y="72480"/>
                  </a:cubicBezTo>
                  <a:cubicBezTo>
                    <a:pt x="35500" y="72316"/>
                    <a:pt x="35829" y="72480"/>
                    <a:pt x="36158" y="72480"/>
                  </a:cubicBezTo>
                  <a:cubicBezTo>
                    <a:pt x="37308" y="72152"/>
                    <a:pt x="38459" y="71330"/>
                    <a:pt x="39445" y="70672"/>
                  </a:cubicBezTo>
                  <a:cubicBezTo>
                    <a:pt x="42074" y="69358"/>
                    <a:pt x="43882" y="68207"/>
                    <a:pt x="46348" y="67385"/>
                  </a:cubicBezTo>
                  <a:cubicBezTo>
                    <a:pt x="49142" y="66399"/>
                    <a:pt x="51278" y="66399"/>
                    <a:pt x="53908" y="66399"/>
                  </a:cubicBezTo>
                  <a:cubicBezTo>
                    <a:pt x="58345" y="66564"/>
                    <a:pt x="62619" y="66235"/>
                    <a:pt x="66892" y="65084"/>
                  </a:cubicBezTo>
                  <a:cubicBezTo>
                    <a:pt x="65577" y="64756"/>
                    <a:pt x="64262" y="65084"/>
                    <a:pt x="63112" y="65249"/>
                  </a:cubicBezTo>
                  <a:cubicBezTo>
                    <a:pt x="61797" y="65413"/>
                    <a:pt x="60482" y="65413"/>
                    <a:pt x="59167" y="65578"/>
                  </a:cubicBezTo>
                  <a:cubicBezTo>
                    <a:pt x="57852" y="65578"/>
                    <a:pt x="56537" y="65578"/>
                    <a:pt x="55223" y="65413"/>
                  </a:cubicBezTo>
                  <a:cubicBezTo>
                    <a:pt x="53908" y="65249"/>
                    <a:pt x="52593" y="65413"/>
                    <a:pt x="51278" y="65249"/>
                  </a:cubicBezTo>
                  <a:cubicBezTo>
                    <a:pt x="45855" y="65084"/>
                    <a:pt x="40595" y="68536"/>
                    <a:pt x="35172" y="71494"/>
                  </a:cubicBezTo>
                  <a:cubicBezTo>
                    <a:pt x="38623" y="68865"/>
                    <a:pt x="42403" y="66892"/>
                    <a:pt x="45690" y="65578"/>
                  </a:cubicBezTo>
                  <a:cubicBezTo>
                    <a:pt x="46183" y="65249"/>
                    <a:pt x="46676" y="65084"/>
                    <a:pt x="47169" y="64756"/>
                  </a:cubicBezTo>
                  <a:cubicBezTo>
                    <a:pt x="47498" y="64756"/>
                    <a:pt x="48156" y="64920"/>
                    <a:pt x="48320" y="64263"/>
                  </a:cubicBezTo>
                  <a:cubicBezTo>
                    <a:pt x="46676" y="63770"/>
                    <a:pt x="44540" y="64263"/>
                    <a:pt x="42732" y="64591"/>
                  </a:cubicBezTo>
                  <a:cubicBezTo>
                    <a:pt x="41910" y="64098"/>
                    <a:pt x="40760" y="62784"/>
                    <a:pt x="40102" y="61797"/>
                  </a:cubicBezTo>
                  <a:cubicBezTo>
                    <a:pt x="42568" y="62126"/>
                    <a:pt x="45033" y="61633"/>
                    <a:pt x="47662" y="61962"/>
                  </a:cubicBezTo>
                  <a:cubicBezTo>
                    <a:pt x="49306" y="62290"/>
                    <a:pt x="50949" y="63770"/>
                    <a:pt x="52757" y="63112"/>
                  </a:cubicBezTo>
                  <a:cubicBezTo>
                    <a:pt x="52757" y="62619"/>
                    <a:pt x="52593" y="61633"/>
                    <a:pt x="52264" y="61304"/>
                  </a:cubicBezTo>
                  <a:cubicBezTo>
                    <a:pt x="51936" y="60811"/>
                    <a:pt x="50949" y="60647"/>
                    <a:pt x="50949" y="60154"/>
                  </a:cubicBezTo>
                  <a:cubicBezTo>
                    <a:pt x="52264" y="60811"/>
                    <a:pt x="53743" y="61140"/>
                    <a:pt x="54894" y="61633"/>
                  </a:cubicBezTo>
                  <a:cubicBezTo>
                    <a:pt x="55551" y="61797"/>
                    <a:pt x="55880" y="62290"/>
                    <a:pt x="56537" y="62455"/>
                  </a:cubicBezTo>
                  <a:cubicBezTo>
                    <a:pt x="57359" y="62784"/>
                    <a:pt x="58510" y="62948"/>
                    <a:pt x="59496" y="63112"/>
                  </a:cubicBezTo>
                  <a:cubicBezTo>
                    <a:pt x="61632" y="63605"/>
                    <a:pt x="63276" y="63605"/>
                    <a:pt x="65412" y="63277"/>
                  </a:cubicBezTo>
                  <a:cubicBezTo>
                    <a:pt x="70343" y="62948"/>
                    <a:pt x="76095" y="61962"/>
                    <a:pt x="80533" y="57031"/>
                  </a:cubicBezTo>
                  <a:cubicBezTo>
                    <a:pt x="80697" y="57196"/>
                    <a:pt x="81026" y="57360"/>
                    <a:pt x="81190" y="57524"/>
                  </a:cubicBezTo>
                  <a:cubicBezTo>
                    <a:pt x="78232" y="59990"/>
                    <a:pt x="75438" y="61962"/>
                    <a:pt x="72644" y="63605"/>
                  </a:cubicBezTo>
                  <a:cubicBezTo>
                    <a:pt x="69686" y="65249"/>
                    <a:pt x="67056" y="66071"/>
                    <a:pt x="64098" y="66892"/>
                  </a:cubicBezTo>
                  <a:cubicBezTo>
                    <a:pt x="61304" y="67714"/>
                    <a:pt x="58510" y="68536"/>
                    <a:pt x="55716" y="69029"/>
                  </a:cubicBezTo>
                  <a:cubicBezTo>
                    <a:pt x="52922" y="69686"/>
                    <a:pt x="49963" y="69358"/>
                    <a:pt x="47334" y="70672"/>
                  </a:cubicBezTo>
                  <a:cubicBezTo>
                    <a:pt x="50128" y="71001"/>
                    <a:pt x="52922" y="70672"/>
                    <a:pt x="55716" y="70015"/>
                  </a:cubicBezTo>
                  <a:cubicBezTo>
                    <a:pt x="58510" y="69522"/>
                    <a:pt x="61468" y="68865"/>
                    <a:pt x="64262" y="67878"/>
                  </a:cubicBezTo>
                  <a:cubicBezTo>
                    <a:pt x="67220" y="66892"/>
                    <a:pt x="70014" y="66235"/>
                    <a:pt x="72808" y="64427"/>
                  </a:cubicBezTo>
                  <a:cubicBezTo>
                    <a:pt x="75767" y="62619"/>
                    <a:pt x="78561" y="60483"/>
                    <a:pt x="81519" y="57853"/>
                  </a:cubicBezTo>
                  <a:cubicBezTo>
                    <a:pt x="82012" y="58017"/>
                    <a:pt x="82341" y="58182"/>
                    <a:pt x="82669" y="58346"/>
                  </a:cubicBezTo>
                  <a:cubicBezTo>
                    <a:pt x="81026" y="60647"/>
                    <a:pt x="78725" y="62290"/>
                    <a:pt x="76424" y="63770"/>
                  </a:cubicBezTo>
                  <a:cubicBezTo>
                    <a:pt x="74945" y="64920"/>
                    <a:pt x="73466" y="65906"/>
                    <a:pt x="71987" y="66728"/>
                  </a:cubicBezTo>
                  <a:cubicBezTo>
                    <a:pt x="65906" y="70344"/>
                    <a:pt x="59989" y="70837"/>
                    <a:pt x="54072" y="71494"/>
                  </a:cubicBezTo>
                  <a:cubicBezTo>
                    <a:pt x="51936" y="71823"/>
                    <a:pt x="49635" y="71987"/>
                    <a:pt x="47498" y="72480"/>
                  </a:cubicBezTo>
                  <a:cubicBezTo>
                    <a:pt x="46841" y="72480"/>
                    <a:pt x="45855" y="72480"/>
                    <a:pt x="45362" y="73138"/>
                  </a:cubicBezTo>
                  <a:cubicBezTo>
                    <a:pt x="45690" y="73466"/>
                    <a:pt x="46183" y="73138"/>
                    <a:pt x="46512" y="73138"/>
                  </a:cubicBezTo>
                  <a:cubicBezTo>
                    <a:pt x="47334" y="73302"/>
                    <a:pt x="47991" y="73466"/>
                    <a:pt x="48813" y="73466"/>
                  </a:cubicBezTo>
                  <a:cubicBezTo>
                    <a:pt x="51114" y="73631"/>
                    <a:pt x="53415" y="73466"/>
                    <a:pt x="55880" y="73138"/>
                  </a:cubicBezTo>
                  <a:cubicBezTo>
                    <a:pt x="59003" y="72809"/>
                    <a:pt x="62125" y="72316"/>
                    <a:pt x="65412" y="71330"/>
                  </a:cubicBezTo>
                  <a:cubicBezTo>
                    <a:pt x="71000" y="69686"/>
                    <a:pt x="76424" y="66235"/>
                    <a:pt x="82176" y="61469"/>
                  </a:cubicBezTo>
                  <a:cubicBezTo>
                    <a:pt x="82998" y="60811"/>
                    <a:pt x="83984" y="60483"/>
                    <a:pt x="84642" y="59825"/>
                  </a:cubicBezTo>
                  <a:cubicBezTo>
                    <a:pt x="86450" y="58017"/>
                    <a:pt x="87600" y="56045"/>
                    <a:pt x="89244" y="54237"/>
                  </a:cubicBezTo>
                  <a:cubicBezTo>
                    <a:pt x="93024" y="45033"/>
                    <a:pt x="90723" y="35665"/>
                    <a:pt x="83656" y="25968"/>
                  </a:cubicBezTo>
                  <a:cubicBezTo>
                    <a:pt x="85463" y="27776"/>
                    <a:pt x="87271" y="29584"/>
                    <a:pt x="88586" y="31392"/>
                  </a:cubicBezTo>
                  <a:cubicBezTo>
                    <a:pt x="89408" y="32543"/>
                    <a:pt x="90230" y="33693"/>
                    <a:pt x="90887" y="34844"/>
                  </a:cubicBezTo>
                  <a:cubicBezTo>
                    <a:pt x="91216" y="35337"/>
                    <a:pt x="91216" y="35994"/>
                    <a:pt x="91545" y="36487"/>
                  </a:cubicBezTo>
                  <a:cubicBezTo>
                    <a:pt x="91873" y="37144"/>
                    <a:pt x="92366" y="37473"/>
                    <a:pt x="92695" y="38131"/>
                  </a:cubicBezTo>
                  <a:cubicBezTo>
                    <a:pt x="93352" y="39117"/>
                    <a:pt x="93352" y="40596"/>
                    <a:pt x="94338" y="41253"/>
                  </a:cubicBezTo>
                  <a:cubicBezTo>
                    <a:pt x="94010" y="40103"/>
                    <a:pt x="93681" y="38624"/>
                    <a:pt x="93024" y="37473"/>
                  </a:cubicBezTo>
                  <a:cubicBezTo>
                    <a:pt x="91051" y="33529"/>
                    <a:pt x="88915" y="29256"/>
                    <a:pt x="85135" y="25640"/>
                  </a:cubicBezTo>
                  <a:cubicBezTo>
                    <a:pt x="84149" y="24654"/>
                    <a:pt x="82998" y="23668"/>
                    <a:pt x="82012" y="22681"/>
                  </a:cubicBezTo>
                  <a:cubicBezTo>
                    <a:pt x="80862" y="21531"/>
                    <a:pt x="79382" y="20545"/>
                    <a:pt x="77903" y="19559"/>
                  </a:cubicBezTo>
                  <a:cubicBezTo>
                    <a:pt x="77082" y="19066"/>
                    <a:pt x="76260" y="18573"/>
                    <a:pt x="75438" y="17915"/>
                  </a:cubicBezTo>
                  <a:cubicBezTo>
                    <a:pt x="73630" y="16600"/>
                    <a:pt x="72151" y="15121"/>
                    <a:pt x="70507" y="14299"/>
                  </a:cubicBezTo>
                  <a:cubicBezTo>
                    <a:pt x="72151" y="14628"/>
                    <a:pt x="73630" y="15121"/>
                    <a:pt x="75274" y="16107"/>
                  </a:cubicBezTo>
                  <a:cubicBezTo>
                    <a:pt x="76753" y="17093"/>
                    <a:pt x="78232" y="18408"/>
                    <a:pt x="80040" y="19230"/>
                  </a:cubicBezTo>
                  <a:cubicBezTo>
                    <a:pt x="80862" y="19723"/>
                    <a:pt x="81519" y="20052"/>
                    <a:pt x="82341" y="20545"/>
                  </a:cubicBezTo>
                  <a:cubicBezTo>
                    <a:pt x="83163" y="21038"/>
                    <a:pt x="83820" y="21695"/>
                    <a:pt x="84642" y="22024"/>
                  </a:cubicBezTo>
                  <a:cubicBezTo>
                    <a:pt x="86285" y="23010"/>
                    <a:pt x="87929" y="23832"/>
                    <a:pt x="89572" y="24325"/>
                  </a:cubicBezTo>
                  <a:cubicBezTo>
                    <a:pt x="90065" y="24489"/>
                    <a:pt x="90723" y="24325"/>
                    <a:pt x="91380" y="24325"/>
                  </a:cubicBezTo>
                  <a:cubicBezTo>
                    <a:pt x="92531" y="24489"/>
                    <a:pt x="93681" y="24654"/>
                    <a:pt x="94832" y="24818"/>
                  </a:cubicBezTo>
                  <a:cubicBezTo>
                    <a:pt x="95325" y="24818"/>
                    <a:pt x="95982" y="24982"/>
                    <a:pt x="96475" y="24654"/>
                  </a:cubicBezTo>
                  <a:cubicBezTo>
                    <a:pt x="94996" y="23996"/>
                    <a:pt x="93188" y="23832"/>
                    <a:pt x="91709" y="23503"/>
                  </a:cubicBezTo>
                  <a:cubicBezTo>
                    <a:pt x="91051" y="23503"/>
                    <a:pt x="90558" y="23503"/>
                    <a:pt x="90065" y="23339"/>
                  </a:cubicBezTo>
                  <a:cubicBezTo>
                    <a:pt x="88915" y="23174"/>
                    <a:pt x="87764" y="22353"/>
                    <a:pt x="86778" y="21860"/>
                  </a:cubicBezTo>
                  <a:cubicBezTo>
                    <a:pt x="85463" y="21202"/>
                    <a:pt x="84477" y="20709"/>
                    <a:pt x="83491" y="19887"/>
                  </a:cubicBezTo>
                  <a:cubicBezTo>
                    <a:pt x="81355" y="18408"/>
                    <a:pt x="78725" y="17586"/>
                    <a:pt x="76917" y="15614"/>
                  </a:cubicBezTo>
                  <a:cubicBezTo>
                    <a:pt x="78889" y="16929"/>
                    <a:pt x="81026" y="17915"/>
                    <a:pt x="82998" y="19066"/>
                  </a:cubicBezTo>
                  <a:cubicBezTo>
                    <a:pt x="85135" y="20216"/>
                    <a:pt x="87107" y="21038"/>
                    <a:pt x="89244" y="21860"/>
                  </a:cubicBezTo>
                  <a:cubicBezTo>
                    <a:pt x="92859" y="23339"/>
                    <a:pt x="96475" y="23339"/>
                    <a:pt x="100255" y="23010"/>
                  </a:cubicBezTo>
                  <a:cubicBezTo>
                    <a:pt x="100748" y="22846"/>
                    <a:pt x="101406" y="22846"/>
                    <a:pt x="101734" y="22517"/>
                  </a:cubicBezTo>
                  <a:cubicBezTo>
                    <a:pt x="100913" y="21860"/>
                    <a:pt x="99926" y="22353"/>
                    <a:pt x="99105" y="22353"/>
                  </a:cubicBezTo>
                  <a:cubicBezTo>
                    <a:pt x="96311" y="22681"/>
                    <a:pt x="93681" y="22517"/>
                    <a:pt x="91051" y="21695"/>
                  </a:cubicBezTo>
                  <a:cubicBezTo>
                    <a:pt x="87436" y="20380"/>
                    <a:pt x="83984" y="18408"/>
                    <a:pt x="80533" y="16436"/>
                  </a:cubicBezTo>
                  <a:cubicBezTo>
                    <a:pt x="76917" y="14464"/>
                    <a:pt x="73630" y="13149"/>
                    <a:pt x="70014" y="12163"/>
                  </a:cubicBezTo>
                  <a:cubicBezTo>
                    <a:pt x="67385" y="11505"/>
                    <a:pt x="64426" y="11341"/>
                    <a:pt x="61961" y="11341"/>
                  </a:cubicBezTo>
                  <a:cubicBezTo>
                    <a:pt x="60975" y="11341"/>
                    <a:pt x="60153" y="11505"/>
                    <a:pt x="59167" y="11341"/>
                  </a:cubicBezTo>
                  <a:cubicBezTo>
                    <a:pt x="58181" y="11341"/>
                    <a:pt x="56866" y="10519"/>
                    <a:pt x="55880" y="11505"/>
                  </a:cubicBezTo>
                  <a:cubicBezTo>
                    <a:pt x="55880" y="11998"/>
                    <a:pt x="56537" y="12163"/>
                    <a:pt x="55880" y="12163"/>
                  </a:cubicBezTo>
                  <a:cubicBezTo>
                    <a:pt x="57688" y="12820"/>
                    <a:pt x="59660" y="13149"/>
                    <a:pt x="61468" y="13971"/>
                  </a:cubicBezTo>
                  <a:cubicBezTo>
                    <a:pt x="63276" y="14628"/>
                    <a:pt x="65084" y="15450"/>
                    <a:pt x="67056" y="16272"/>
                  </a:cubicBezTo>
                  <a:cubicBezTo>
                    <a:pt x="70672" y="18080"/>
                    <a:pt x="74616" y="19723"/>
                    <a:pt x="77903" y="22681"/>
                  </a:cubicBezTo>
                  <a:cubicBezTo>
                    <a:pt x="79547" y="24325"/>
                    <a:pt x="81190" y="26133"/>
                    <a:pt x="82341" y="27612"/>
                  </a:cubicBezTo>
                  <a:cubicBezTo>
                    <a:pt x="84642" y="30735"/>
                    <a:pt x="86778" y="34350"/>
                    <a:pt x="87929" y="37802"/>
                  </a:cubicBezTo>
                  <a:cubicBezTo>
                    <a:pt x="88586" y="39445"/>
                    <a:pt x="88915" y="41089"/>
                    <a:pt x="89244" y="42732"/>
                  </a:cubicBezTo>
                  <a:cubicBezTo>
                    <a:pt x="89572" y="44376"/>
                    <a:pt x="89737" y="46348"/>
                    <a:pt x="89572" y="47827"/>
                  </a:cubicBezTo>
                  <a:cubicBezTo>
                    <a:pt x="89572" y="48320"/>
                    <a:pt x="89244" y="48814"/>
                    <a:pt x="89244" y="49307"/>
                  </a:cubicBezTo>
                  <a:cubicBezTo>
                    <a:pt x="89079" y="49800"/>
                    <a:pt x="89244" y="50457"/>
                    <a:pt x="89079" y="50950"/>
                  </a:cubicBezTo>
                  <a:cubicBezTo>
                    <a:pt x="88915" y="51608"/>
                    <a:pt x="88422" y="52265"/>
                    <a:pt x="88093" y="52922"/>
                  </a:cubicBezTo>
                  <a:cubicBezTo>
                    <a:pt x="87764" y="53580"/>
                    <a:pt x="87436" y="54402"/>
                    <a:pt x="86778" y="54895"/>
                  </a:cubicBezTo>
                  <a:cubicBezTo>
                    <a:pt x="87271" y="52265"/>
                    <a:pt x="88257" y="49635"/>
                    <a:pt x="88422" y="46841"/>
                  </a:cubicBezTo>
                  <a:cubicBezTo>
                    <a:pt x="88422" y="44047"/>
                    <a:pt x="87600" y="40596"/>
                    <a:pt x="86285" y="37638"/>
                  </a:cubicBezTo>
                  <a:cubicBezTo>
                    <a:pt x="84806" y="34679"/>
                    <a:pt x="83491" y="31063"/>
                    <a:pt x="80204" y="28598"/>
                  </a:cubicBezTo>
                  <a:cubicBezTo>
                    <a:pt x="80862" y="29913"/>
                    <a:pt x="81190" y="31063"/>
                    <a:pt x="81848" y="32214"/>
                  </a:cubicBezTo>
                  <a:cubicBezTo>
                    <a:pt x="83820" y="35830"/>
                    <a:pt x="85792" y="39445"/>
                    <a:pt x="86450" y="42897"/>
                  </a:cubicBezTo>
                  <a:cubicBezTo>
                    <a:pt x="86943" y="45526"/>
                    <a:pt x="87436" y="48156"/>
                    <a:pt x="86778" y="50621"/>
                  </a:cubicBezTo>
                  <a:cubicBezTo>
                    <a:pt x="86121" y="49964"/>
                    <a:pt x="85299" y="50293"/>
                    <a:pt x="84642" y="49964"/>
                  </a:cubicBezTo>
                  <a:cubicBezTo>
                    <a:pt x="85463" y="45691"/>
                    <a:pt x="84477" y="40596"/>
                    <a:pt x="81355" y="35994"/>
                  </a:cubicBezTo>
                  <a:cubicBezTo>
                    <a:pt x="79875" y="34022"/>
                    <a:pt x="77575" y="32378"/>
                    <a:pt x="75438" y="32214"/>
                  </a:cubicBezTo>
                  <a:cubicBezTo>
                    <a:pt x="75602" y="34186"/>
                    <a:pt x="75767" y="35994"/>
                    <a:pt x="75109" y="37966"/>
                  </a:cubicBezTo>
                  <a:cubicBezTo>
                    <a:pt x="74616" y="37638"/>
                    <a:pt x="73630" y="37473"/>
                    <a:pt x="73137" y="36980"/>
                  </a:cubicBezTo>
                  <a:cubicBezTo>
                    <a:pt x="72644" y="36651"/>
                    <a:pt x="72480" y="35501"/>
                    <a:pt x="72151" y="34679"/>
                  </a:cubicBezTo>
                  <a:cubicBezTo>
                    <a:pt x="71165" y="32543"/>
                    <a:pt x="69850" y="29913"/>
                    <a:pt x="67713" y="27776"/>
                  </a:cubicBezTo>
                  <a:cubicBezTo>
                    <a:pt x="66892" y="26955"/>
                    <a:pt x="65741" y="26297"/>
                    <a:pt x="64755" y="25640"/>
                  </a:cubicBezTo>
                  <a:cubicBezTo>
                    <a:pt x="63933" y="24818"/>
                    <a:pt x="62947" y="24161"/>
                    <a:pt x="61961" y="23996"/>
                  </a:cubicBezTo>
                  <a:cubicBezTo>
                    <a:pt x="61632" y="23832"/>
                    <a:pt x="61139" y="24161"/>
                    <a:pt x="60482" y="23996"/>
                  </a:cubicBezTo>
                  <a:cubicBezTo>
                    <a:pt x="59331" y="23996"/>
                    <a:pt x="58345" y="23503"/>
                    <a:pt x="57195" y="24982"/>
                  </a:cubicBezTo>
                  <a:cubicBezTo>
                    <a:pt x="57359" y="25640"/>
                    <a:pt x="57359" y="26133"/>
                    <a:pt x="57688" y="26626"/>
                  </a:cubicBezTo>
                  <a:cubicBezTo>
                    <a:pt x="59496" y="29420"/>
                    <a:pt x="62125" y="29584"/>
                    <a:pt x="64098" y="31228"/>
                  </a:cubicBezTo>
                  <a:cubicBezTo>
                    <a:pt x="65412" y="32378"/>
                    <a:pt x="66399" y="33693"/>
                    <a:pt x="66727" y="35008"/>
                  </a:cubicBezTo>
                  <a:cubicBezTo>
                    <a:pt x="65906" y="35501"/>
                    <a:pt x="65084" y="34186"/>
                    <a:pt x="64262" y="35172"/>
                  </a:cubicBezTo>
                  <a:cubicBezTo>
                    <a:pt x="63933" y="35665"/>
                    <a:pt x="64919" y="37309"/>
                    <a:pt x="65248" y="38131"/>
                  </a:cubicBezTo>
                  <a:cubicBezTo>
                    <a:pt x="65741" y="39281"/>
                    <a:pt x="66070" y="40103"/>
                    <a:pt x="66399" y="41253"/>
                  </a:cubicBezTo>
                  <a:cubicBezTo>
                    <a:pt x="66727" y="42239"/>
                    <a:pt x="66727" y="43390"/>
                    <a:pt x="66727" y="44212"/>
                  </a:cubicBezTo>
                  <a:cubicBezTo>
                    <a:pt x="66727" y="44540"/>
                    <a:pt x="66892" y="45033"/>
                    <a:pt x="66563" y="45033"/>
                  </a:cubicBezTo>
                  <a:cubicBezTo>
                    <a:pt x="65906" y="44376"/>
                    <a:pt x="65412" y="44047"/>
                    <a:pt x="64919" y="43883"/>
                  </a:cubicBezTo>
                  <a:cubicBezTo>
                    <a:pt x="63276" y="44376"/>
                    <a:pt x="63605" y="45691"/>
                    <a:pt x="63440" y="47006"/>
                  </a:cubicBezTo>
                  <a:cubicBezTo>
                    <a:pt x="63112" y="48320"/>
                    <a:pt x="62783" y="49307"/>
                    <a:pt x="61632" y="50457"/>
                  </a:cubicBezTo>
                  <a:cubicBezTo>
                    <a:pt x="59989" y="47663"/>
                    <a:pt x="58345" y="45198"/>
                    <a:pt x="57852" y="42568"/>
                  </a:cubicBezTo>
                  <a:cubicBezTo>
                    <a:pt x="57359" y="40267"/>
                    <a:pt x="57852" y="37802"/>
                    <a:pt x="56702" y="35665"/>
                  </a:cubicBezTo>
                  <a:cubicBezTo>
                    <a:pt x="57195" y="39117"/>
                    <a:pt x="56044" y="42732"/>
                    <a:pt x="58017" y="46348"/>
                  </a:cubicBezTo>
                  <a:cubicBezTo>
                    <a:pt x="57195" y="44705"/>
                    <a:pt x="56373" y="42897"/>
                    <a:pt x="56373" y="41253"/>
                  </a:cubicBezTo>
                  <a:cubicBezTo>
                    <a:pt x="56209" y="40103"/>
                    <a:pt x="56537" y="39117"/>
                    <a:pt x="56373" y="38131"/>
                  </a:cubicBezTo>
                  <a:cubicBezTo>
                    <a:pt x="56209" y="34186"/>
                    <a:pt x="53415" y="28434"/>
                    <a:pt x="48977" y="25311"/>
                  </a:cubicBezTo>
                  <a:cubicBezTo>
                    <a:pt x="49963" y="25475"/>
                    <a:pt x="50621" y="26462"/>
                    <a:pt x="51771" y="27119"/>
                  </a:cubicBezTo>
                  <a:cubicBezTo>
                    <a:pt x="52100" y="27283"/>
                    <a:pt x="52593" y="27448"/>
                    <a:pt x="52757" y="27612"/>
                  </a:cubicBezTo>
                  <a:cubicBezTo>
                    <a:pt x="53743" y="28434"/>
                    <a:pt x="54565" y="29420"/>
                    <a:pt x="55058" y="30242"/>
                  </a:cubicBezTo>
                  <a:cubicBezTo>
                    <a:pt x="55387" y="30899"/>
                    <a:pt x="55387" y="31556"/>
                    <a:pt x="56044" y="31885"/>
                  </a:cubicBezTo>
                  <a:cubicBezTo>
                    <a:pt x="56044" y="31063"/>
                    <a:pt x="55551" y="30242"/>
                    <a:pt x="55223" y="29420"/>
                  </a:cubicBezTo>
                  <a:cubicBezTo>
                    <a:pt x="57195" y="31228"/>
                    <a:pt x="57852" y="33364"/>
                    <a:pt x="58674" y="35172"/>
                  </a:cubicBezTo>
                  <a:cubicBezTo>
                    <a:pt x="59003" y="36158"/>
                    <a:pt x="59496" y="37144"/>
                    <a:pt x="59825" y="37966"/>
                  </a:cubicBezTo>
                  <a:cubicBezTo>
                    <a:pt x="60153" y="40432"/>
                    <a:pt x="59331" y="43061"/>
                    <a:pt x="60811" y="45362"/>
                  </a:cubicBezTo>
                  <a:cubicBezTo>
                    <a:pt x="61304" y="42239"/>
                    <a:pt x="61304" y="38624"/>
                    <a:pt x="59989" y="35337"/>
                  </a:cubicBezTo>
                  <a:cubicBezTo>
                    <a:pt x="59167" y="33364"/>
                    <a:pt x="58345" y="31392"/>
                    <a:pt x="56702" y="29420"/>
                  </a:cubicBezTo>
                  <a:cubicBezTo>
                    <a:pt x="56373" y="28927"/>
                    <a:pt x="55880" y="28762"/>
                    <a:pt x="55387" y="28269"/>
                  </a:cubicBezTo>
                  <a:cubicBezTo>
                    <a:pt x="54894" y="27612"/>
                    <a:pt x="54401" y="26790"/>
                    <a:pt x="53908" y="25968"/>
                  </a:cubicBezTo>
                  <a:cubicBezTo>
                    <a:pt x="52264" y="23832"/>
                    <a:pt x="49799" y="20216"/>
                    <a:pt x="47662" y="20052"/>
                  </a:cubicBezTo>
                  <a:cubicBezTo>
                    <a:pt x="50128" y="21202"/>
                    <a:pt x="51607" y="24489"/>
                    <a:pt x="53250" y="26790"/>
                  </a:cubicBezTo>
                  <a:cubicBezTo>
                    <a:pt x="52429" y="26462"/>
                    <a:pt x="51936" y="25804"/>
                    <a:pt x="51278" y="25147"/>
                  </a:cubicBezTo>
                  <a:cubicBezTo>
                    <a:pt x="49963" y="23996"/>
                    <a:pt x="47334" y="23174"/>
                    <a:pt x="46183" y="23996"/>
                  </a:cubicBezTo>
                  <a:cubicBezTo>
                    <a:pt x="45526" y="24489"/>
                    <a:pt x="44868" y="25804"/>
                    <a:pt x="44704" y="26462"/>
                  </a:cubicBezTo>
                  <a:cubicBezTo>
                    <a:pt x="44211" y="27776"/>
                    <a:pt x="45033" y="28762"/>
                    <a:pt x="45855" y="30242"/>
                  </a:cubicBezTo>
                  <a:cubicBezTo>
                    <a:pt x="46512" y="31228"/>
                    <a:pt x="46676" y="32543"/>
                    <a:pt x="47169" y="33693"/>
                  </a:cubicBezTo>
                  <a:cubicBezTo>
                    <a:pt x="48649" y="37144"/>
                    <a:pt x="49306" y="40267"/>
                    <a:pt x="49306" y="43390"/>
                  </a:cubicBezTo>
                  <a:cubicBezTo>
                    <a:pt x="49306" y="43554"/>
                    <a:pt x="49470" y="43883"/>
                    <a:pt x="49142" y="44047"/>
                  </a:cubicBezTo>
                  <a:cubicBezTo>
                    <a:pt x="48649" y="42404"/>
                    <a:pt x="47827" y="40760"/>
                    <a:pt x="46841" y="39281"/>
                  </a:cubicBezTo>
                  <a:cubicBezTo>
                    <a:pt x="45690" y="37638"/>
                    <a:pt x="44868" y="35994"/>
                    <a:pt x="44211" y="34350"/>
                  </a:cubicBezTo>
                  <a:cubicBezTo>
                    <a:pt x="43554" y="32707"/>
                    <a:pt x="42896" y="31063"/>
                    <a:pt x="42074" y="29584"/>
                  </a:cubicBezTo>
                  <a:cubicBezTo>
                    <a:pt x="41088" y="27941"/>
                    <a:pt x="39938" y="26462"/>
                    <a:pt x="39445" y="24654"/>
                  </a:cubicBezTo>
                  <a:cubicBezTo>
                    <a:pt x="38952" y="24654"/>
                    <a:pt x="38623" y="23996"/>
                    <a:pt x="38130" y="23503"/>
                  </a:cubicBezTo>
                  <a:cubicBezTo>
                    <a:pt x="35993" y="21531"/>
                    <a:pt x="32871" y="21695"/>
                    <a:pt x="30405" y="22188"/>
                  </a:cubicBezTo>
                  <a:cubicBezTo>
                    <a:pt x="28762" y="22517"/>
                    <a:pt x="26954" y="23339"/>
                    <a:pt x="25146" y="24325"/>
                  </a:cubicBezTo>
                  <a:cubicBezTo>
                    <a:pt x="27940" y="23668"/>
                    <a:pt x="30734" y="22188"/>
                    <a:pt x="33528" y="22846"/>
                  </a:cubicBezTo>
                  <a:cubicBezTo>
                    <a:pt x="33199" y="23503"/>
                    <a:pt x="33199" y="23996"/>
                    <a:pt x="33199" y="24489"/>
                  </a:cubicBezTo>
                  <a:cubicBezTo>
                    <a:pt x="30405" y="24161"/>
                    <a:pt x="27447" y="24818"/>
                    <a:pt x="25311" y="27612"/>
                  </a:cubicBezTo>
                  <a:cubicBezTo>
                    <a:pt x="24653" y="28434"/>
                    <a:pt x="24489" y="29420"/>
                    <a:pt x="24489" y="30242"/>
                  </a:cubicBezTo>
                  <a:cubicBezTo>
                    <a:pt x="24653" y="31556"/>
                    <a:pt x="26132" y="33857"/>
                    <a:pt x="27611" y="34515"/>
                  </a:cubicBezTo>
                  <a:cubicBezTo>
                    <a:pt x="28269" y="34844"/>
                    <a:pt x="28926" y="34679"/>
                    <a:pt x="29255" y="35008"/>
                  </a:cubicBezTo>
                  <a:cubicBezTo>
                    <a:pt x="27940" y="35501"/>
                    <a:pt x="26954" y="35830"/>
                    <a:pt x="25804" y="35994"/>
                  </a:cubicBezTo>
                  <a:cubicBezTo>
                    <a:pt x="22517" y="35994"/>
                    <a:pt x="19558" y="33200"/>
                    <a:pt x="16436" y="34022"/>
                  </a:cubicBezTo>
                  <a:cubicBezTo>
                    <a:pt x="21202" y="34844"/>
                    <a:pt x="25804" y="39281"/>
                    <a:pt x="30570" y="35501"/>
                  </a:cubicBezTo>
                  <a:cubicBezTo>
                    <a:pt x="29419" y="37309"/>
                    <a:pt x="27611" y="36651"/>
                    <a:pt x="26461" y="38131"/>
                  </a:cubicBezTo>
                  <a:cubicBezTo>
                    <a:pt x="27940" y="39610"/>
                    <a:pt x="27940" y="41089"/>
                    <a:pt x="27940" y="42568"/>
                  </a:cubicBezTo>
                  <a:cubicBezTo>
                    <a:pt x="26132" y="39610"/>
                    <a:pt x="23667" y="38131"/>
                    <a:pt x="21202" y="37309"/>
                  </a:cubicBezTo>
                  <a:cubicBezTo>
                    <a:pt x="19723" y="36651"/>
                    <a:pt x="18408" y="36323"/>
                    <a:pt x="16929" y="36487"/>
                  </a:cubicBezTo>
                  <a:cubicBezTo>
                    <a:pt x="13970" y="36487"/>
                    <a:pt x="10848" y="36980"/>
                    <a:pt x="8218" y="38788"/>
                  </a:cubicBezTo>
                  <a:cubicBezTo>
                    <a:pt x="12984" y="31063"/>
                    <a:pt x="22845" y="23996"/>
                    <a:pt x="29912" y="19723"/>
                  </a:cubicBezTo>
                  <a:cubicBezTo>
                    <a:pt x="30405" y="19394"/>
                    <a:pt x="31392" y="19066"/>
                    <a:pt x="31392" y="18408"/>
                  </a:cubicBezTo>
                  <a:cubicBezTo>
                    <a:pt x="31227" y="18737"/>
                    <a:pt x="31063" y="18901"/>
                    <a:pt x="30734" y="19066"/>
                  </a:cubicBezTo>
                  <a:cubicBezTo>
                    <a:pt x="24817" y="21202"/>
                    <a:pt x="17915" y="25804"/>
                    <a:pt x="12327" y="31885"/>
                  </a:cubicBezTo>
                  <a:cubicBezTo>
                    <a:pt x="9861" y="34350"/>
                    <a:pt x="7889" y="37144"/>
                    <a:pt x="6246" y="39938"/>
                  </a:cubicBezTo>
                  <a:cubicBezTo>
                    <a:pt x="3123" y="44705"/>
                    <a:pt x="1151" y="48978"/>
                    <a:pt x="822" y="53744"/>
                  </a:cubicBezTo>
                  <a:cubicBezTo>
                    <a:pt x="658" y="55716"/>
                    <a:pt x="658" y="57853"/>
                    <a:pt x="1151" y="59661"/>
                  </a:cubicBezTo>
                  <a:cubicBezTo>
                    <a:pt x="1479" y="56045"/>
                    <a:pt x="1315" y="52101"/>
                    <a:pt x="2959" y="48649"/>
                  </a:cubicBezTo>
                  <a:cubicBezTo>
                    <a:pt x="1479" y="53415"/>
                    <a:pt x="1479" y="58510"/>
                    <a:pt x="1973" y="63605"/>
                  </a:cubicBezTo>
                  <a:cubicBezTo>
                    <a:pt x="2137" y="65578"/>
                    <a:pt x="2301" y="67550"/>
                    <a:pt x="3452" y="69522"/>
                  </a:cubicBezTo>
                  <a:cubicBezTo>
                    <a:pt x="3452" y="69851"/>
                    <a:pt x="3616" y="70344"/>
                    <a:pt x="3780" y="70837"/>
                  </a:cubicBezTo>
                  <a:cubicBezTo>
                    <a:pt x="4931" y="71330"/>
                    <a:pt x="6903" y="73631"/>
                    <a:pt x="7725" y="71823"/>
                  </a:cubicBezTo>
                  <a:cubicBezTo>
                    <a:pt x="7232" y="71330"/>
                    <a:pt x="6739" y="71659"/>
                    <a:pt x="6081" y="71166"/>
                  </a:cubicBezTo>
                  <a:cubicBezTo>
                    <a:pt x="5588" y="70837"/>
                    <a:pt x="4766" y="70179"/>
                    <a:pt x="4766" y="69522"/>
                  </a:cubicBezTo>
                  <a:cubicBezTo>
                    <a:pt x="4931" y="68865"/>
                    <a:pt x="5588" y="69029"/>
                    <a:pt x="5917" y="69029"/>
                  </a:cubicBezTo>
                  <a:cubicBezTo>
                    <a:pt x="6246" y="68865"/>
                    <a:pt x="6574" y="68536"/>
                    <a:pt x="7067" y="68700"/>
                  </a:cubicBezTo>
                  <a:cubicBezTo>
                    <a:pt x="7560" y="69029"/>
                    <a:pt x="7725" y="69686"/>
                    <a:pt x="8382" y="70179"/>
                  </a:cubicBezTo>
                  <a:cubicBezTo>
                    <a:pt x="8218" y="71001"/>
                    <a:pt x="8547" y="72645"/>
                    <a:pt x="7560" y="73302"/>
                  </a:cubicBezTo>
                  <a:cubicBezTo>
                    <a:pt x="7067" y="73631"/>
                    <a:pt x="5588" y="73466"/>
                    <a:pt x="5095" y="73138"/>
                  </a:cubicBezTo>
                  <a:cubicBezTo>
                    <a:pt x="4602" y="72973"/>
                    <a:pt x="3287" y="71823"/>
                    <a:pt x="2794" y="71001"/>
                  </a:cubicBezTo>
                  <a:cubicBezTo>
                    <a:pt x="2301" y="70179"/>
                    <a:pt x="1973" y="69029"/>
                    <a:pt x="1479" y="67878"/>
                  </a:cubicBezTo>
                  <a:cubicBezTo>
                    <a:pt x="1151" y="66892"/>
                    <a:pt x="822" y="65742"/>
                    <a:pt x="658" y="64920"/>
                  </a:cubicBezTo>
                  <a:cubicBezTo>
                    <a:pt x="329" y="62784"/>
                    <a:pt x="165" y="60647"/>
                    <a:pt x="165" y="58839"/>
                  </a:cubicBezTo>
                  <a:cubicBezTo>
                    <a:pt x="0" y="56702"/>
                    <a:pt x="0" y="54730"/>
                    <a:pt x="165" y="52758"/>
                  </a:cubicBezTo>
                  <a:cubicBezTo>
                    <a:pt x="329" y="50786"/>
                    <a:pt x="822" y="48814"/>
                    <a:pt x="1479" y="46677"/>
                  </a:cubicBezTo>
                  <a:cubicBezTo>
                    <a:pt x="1644" y="46020"/>
                    <a:pt x="1644" y="45526"/>
                    <a:pt x="1808" y="44869"/>
                  </a:cubicBezTo>
                  <a:cubicBezTo>
                    <a:pt x="2630" y="42897"/>
                    <a:pt x="3452" y="41089"/>
                    <a:pt x="4766" y="38952"/>
                  </a:cubicBezTo>
                  <a:cubicBezTo>
                    <a:pt x="6246" y="36487"/>
                    <a:pt x="8054" y="33693"/>
                    <a:pt x="10190" y="31392"/>
                  </a:cubicBezTo>
                  <a:cubicBezTo>
                    <a:pt x="16107" y="25475"/>
                    <a:pt x="23174" y="19723"/>
                    <a:pt x="29584" y="16600"/>
                  </a:cubicBezTo>
                  <a:cubicBezTo>
                    <a:pt x="32542" y="14957"/>
                    <a:pt x="35829" y="13642"/>
                    <a:pt x="39116" y="12985"/>
                  </a:cubicBezTo>
                  <a:cubicBezTo>
                    <a:pt x="40595" y="12656"/>
                    <a:pt x="42239" y="12163"/>
                    <a:pt x="43718" y="12163"/>
                  </a:cubicBezTo>
                  <a:cubicBezTo>
                    <a:pt x="45362" y="11998"/>
                    <a:pt x="47005" y="11834"/>
                    <a:pt x="48484" y="11670"/>
                  </a:cubicBezTo>
                  <a:cubicBezTo>
                    <a:pt x="49635" y="11670"/>
                    <a:pt x="50621" y="11834"/>
                    <a:pt x="51607" y="11834"/>
                  </a:cubicBezTo>
                  <a:cubicBezTo>
                    <a:pt x="52100" y="11834"/>
                    <a:pt x="52593" y="11834"/>
                    <a:pt x="53086" y="11834"/>
                  </a:cubicBezTo>
                  <a:cubicBezTo>
                    <a:pt x="53579" y="11998"/>
                    <a:pt x="54237" y="12163"/>
                    <a:pt x="54730" y="11834"/>
                  </a:cubicBezTo>
                  <a:cubicBezTo>
                    <a:pt x="53908" y="11177"/>
                    <a:pt x="52757" y="11177"/>
                    <a:pt x="51771" y="11012"/>
                  </a:cubicBezTo>
                  <a:cubicBezTo>
                    <a:pt x="48977" y="10848"/>
                    <a:pt x="45855" y="10519"/>
                    <a:pt x="43061" y="10848"/>
                  </a:cubicBezTo>
                  <a:cubicBezTo>
                    <a:pt x="35007" y="11670"/>
                    <a:pt x="27283" y="15121"/>
                    <a:pt x="19065" y="21531"/>
                  </a:cubicBezTo>
                  <a:cubicBezTo>
                    <a:pt x="15121" y="24654"/>
                    <a:pt x="10848" y="27941"/>
                    <a:pt x="7396" y="32050"/>
                  </a:cubicBezTo>
                  <a:cubicBezTo>
                    <a:pt x="7232" y="32378"/>
                    <a:pt x="7067" y="31885"/>
                    <a:pt x="6903" y="32214"/>
                  </a:cubicBezTo>
                  <a:cubicBezTo>
                    <a:pt x="6081" y="33364"/>
                    <a:pt x="5095" y="34679"/>
                    <a:pt x="4438" y="35665"/>
                  </a:cubicBezTo>
                  <a:cubicBezTo>
                    <a:pt x="6903" y="30406"/>
                    <a:pt x="10519" y="24818"/>
                    <a:pt x="15614" y="20216"/>
                  </a:cubicBezTo>
                  <a:cubicBezTo>
                    <a:pt x="17257" y="18573"/>
                    <a:pt x="19230" y="17258"/>
                    <a:pt x="21202" y="15779"/>
                  </a:cubicBezTo>
                  <a:cubicBezTo>
                    <a:pt x="24817" y="13149"/>
                    <a:pt x="28433" y="11505"/>
                    <a:pt x="32049" y="10026"/>
                  </a:cubicBezTo>
                  <a:cubicBezTo>
                    <a:pt x="35829" y="8547"/>
                    <a:pt x="39445" y="7068"/>
                    <a:pt x="43061" y="4603"/>
                  </a:cubicBezTo>
                  <a:cubicBezTo>
                    <a:pt x="42732" y="5589"/>
                    <a:pt x="41910" y="6575"/>
                    <a:pt x="41581" y="7561"/>
                  </a:cubicBezTo>
                  <a:cubicBezTo>
                    <a:pt x="37801" y="8547"/>
                    <a:pt x="33693" y="9698"/>
                    <a:pt x="29584" y="11670"/>
                  </a:cubicBezTo>
                  <a:cubicBezTo>
                    <a:pt x="27611" y="12656"/>
                    <a:pt x="25475" y="14135"/>
                    <a:pt x="23503" y="15450"/>
                  </a:cubicBezTo>
                  <a:cubicBezTo>
                    <a:pt x="21366" y="16765"/>
                    <a:pt x="19230" y="18408"/>
                    <a:pt x="17422" y="20052"/>
                  </a:cubicBezTo>
                  <a:cubicBezTo>
                    <a:pt x="16107" y="21531"/>
                    <a:pt x="14299" y="22681"/>
                    <a:pt x="13642" y="24161"/>
                  </a:cubicBezTo>
                  <a:cubicBezTo>
                    <a:pt x="21366" y="17258"/>
                    <a:pt x="28433" y="12656"/>
                    <a:pt x="35665" y="10355"/>
                  </a:cubicBezTo>
                  <a:cubicBezTo>
                    <a:pt x="37637" y="9698"/>
                    <a:pt x="39445" y="9040"/>
                    <a:pt x="41253" y="8711"/>
                  </a:cubicBezTo>
                  <a:cubicBezTo>
                    <a:pt x="46512" y="7725"/>
                    <a:pt x="52264" y="8054"/>
                    <a:pt x="57524" y="4767"/>
                  </a:cubicBezTo>
                  <a:cubicBezTo>
                    <a:pt x="55058" y="4931"/>
                    <a:pt x="52757" y="5753"/>
                    <a:pt x="50456" y="6246"/>
                  </a:cubicBezTo>
                  <a:cubicBezTo>
                    <a:pt x="48156" y="6575"/>
                    <a:pt x="45690" y="6739"/>
                    <a:pt x="43389" y="7232"/>
                  </a:cubicBezTo>
                  <a:cubicBezTo>
                    <a:pt x="47827" y="4931"/>
                    <a:pt x="52429" y="3123"/>
                    <a:pt x="56866" y="1973"/>
                  </a:cubicBezTo>
                  <a:close/>
                  <a:moveTo>
                    <a:pt x="94667" y="42075"/>
                  </a:moveTo>
                  <a:cubicBezTo>
                    <a:pt x="94338" y="42075"/>
                    <a:pt x="93681" y="42732"/>
                    <a:pt x="94010" y="43061"/>
                  </a:cubicBezTo>
                  <a:cubicBezTo>
                    <a:pt x="94503" y="43719"/>
                    <a:pt x="95653" y="42404"/>
                    <a:pt x="94667" y="42075"/>
                  </a:cubicBezTo>
                  <a:close/>
                  <a:moveTo>
                    <a:pt x="103871" y="21695"/>
                  </a:moveTo>
                  <a:cubicBezTo>
                    <a:pt x="103378" y="21202"/>
                    <a:pt x="102556" y="21860"/>
                    <a:pt x="102556" y="22353"/>
                  </a:cubicBezTo>
                  <a:cubicBezTo>
                    <a:pt x="103049" y="23010"/>
                    <a:pt x="104035" y="22188"/>
                    <a:pt x="103871" y="21695"/>
                  </a:cubicBezTo>
                  <a:close/>
                  <a:moveTo>
                    <a:pt x="93517" y="19723"/>
                  </a:moveTo>
                  <a:cubicBezTo>
                    <a:pt x="93188" y="19230"/>
                    <a:pt x="92531" y="19723"/>
                    <a:pt x="92531" y="20216"/>
                  </a:cubicBezTo>
                  <a:cubicBezTo>
                    <a:pt x="92859" y="21038"/>
                    <a:pt x="93681" y="20216"/>
                    <a:pt x="93517" y="19723"/>
                  </a:cubicBezTo>
                  <a:close/>
                  <a:moveTo>
                    <a:pt x="62125" y="42897"/>
                  </a:moveTo>
                  <a:cubicBezTo>
                    <a:pt x="62125" y="44869"/>
                    <a:pt x="61961" y="46677"/>
                    <a:pt x="61797" y="48649"/>
                  </a:cubicBezTo>
                  <a:cubicBezTo>
                    <a:pt x="61961" y="48485"/>
                    <a:pt x="61961" y="48649"/>
                    <a:pt x="61961" y="48485"/>
                  </a:cubicBezTo>
                  <a:cubicBezTo>
                    <a:pt x="62783" y="47827"/>
                    <a:pt x="62783" y="45198"/>
                    <a:pt x="62619" y="44212"/>
                  </a:cubicBezTo>
                  <a:cubicBezTo>
                    <a:pt x="62619" y="43719"/>
                    <a:pt x="62454" y="43226"/>
                    <a:pt x="62125" y="42897"/>
                  </a:cubicBezTo>
                  <a:close/>
                  <a:moveTo>
                    <a:pt x="91545" y="20052"/>
                  </a:moveTo>
                  <a:cubicBezTo>
                    <a:pt x="91545" y="20052"/>
                    <a:pt x="91545" y="20052"/>
                    <a:pt x="91545" y="20052"/>
                  </a:cubicBezTo>
                  <a:cubicBezTo>
                    <a:pt x="91380" y="19394"/>
                    <a:pt x="90558" y="19394"/>
                    <a:pt x="90230" y="19230"/>
                  </a:cubicBezTo>
                  <a:cubicBezTo>
                    <a:pt x="87600" y="18408"/>
                    <a:pt x="84642" y="16600"/>
                    <a:pt x="82012" y="14957"/>
                  </a:cubicBezTo>
                  <a:cubicBezTo>
                    <a:pt x="81026" y="14299"/>
                    <a:pt x="79875" y="13478"/>
                    <a:pt x="78725" y="13642"/>
                  </a:cubicBezTo>
                  <a:cubicBezTo>
                    <a:pt x="79382" y="14792"/>
                    <a:pt x="80533" y="15286"/>
                    <a:pt x="81683" y="15943"/>
                  </a:cubicBezTo>
                  <a:cubicBezTo>
                    <a:pt x="83656" y="17093"/>
                    <a:pt x="85792" y="18244"/>
                    <a:pt x="88093" y="19066"/>
                  </a:cubicBezTo>
                  <a:cubicBezTo>
                    <a:pt x="89244" y="19559"/>
                    <a:pt x="90558" y="20216"/>
                    <a:pt x="91545" y="20052"/>
                  </a:cubicBezTo>
                  <a:close/>
                  <a:moveTo>
                    <a:pt x="73959" y="34022"/>
                  </a:moveTo>
                  <a:cubicBezTo>
                    <a:pt x="74452" y="30735"/>
                    <a:pt x="72480" y="26297"/>
                    <a:pt x="69521" y="22681"/>
                  </a:cubicBezTo>
                  <a:cubicBezTo>
                    <a:pt x="68042" y="20709"/>
                    <a:pt x="66234" y="18901"/>
                    <a:pt x="64262" y="17751"/>
                  </a:cubicBezTo>
                  <a:cubicBezTo>
                    <a:pt x="67385" y="18901"/>
                    <a:pt x="71000" y="20709"/>
                    <a:pt x="74452" y="22846"/>
                  </a:cubicBezTo>
                  <a:cubicBezTo>
                    <a:pt x="75438" y="23503"/>
                    <a:pt x="76588" y="24325"/>
                    <a:pt x="77739" y="24489"/>
                  </a:cubicBezTo>
                  <a:cubicBezTo>
                    <a:pt x="72973" y="20052"/>
                    <a:pt x="67549" y="17586"/>
                    <a:pt x="62454" y="16107"/>
                  </a:cubicBezTo>
                  <a:cubicBezTo>
                    <a:pt x="60646" y="15450"/>
                    <a:pt x="58838" y="14792"/>
                    <a:pt x="57195" y="14464"/>
                  </a:cubicBezTo>
                  <a:cubicBezTo>
                    <a:pt x="56373" y="14464"/>
                    <a:pt x="55223" y="14628"/>
                    <a:pt x="54401" y="14628"/>
                  </a:cubicBezTo>
                  <a:cubicBezTo>
                    <a:pt x="53415" y="14628"/>
                    <a:pt x="52429" y="14135"/>
                    <a:pt x="51443" y="14628"/>
                  </a:cubicBezTo>
                  <a:cubicBezTo>
                    <a:pt x="52922" y="15286"/>
                    <a:pt x="54894" y="14792"/>
                    <a:pt x="56373" y="15286"/>
                  </a:cubicBezTo>
                  <a:cubicBezTo>
                    <a:pt x="56537" y="15450"/>
                    <a:pt x="56866" y="15779"/>
                    <a:pt x="57195" y="15943"/>
                  </a:cubicBezTo>
                  <a:cubicBezTo>
                    <a:pt x="57852" y="16107"/>
                    <a:pt x="58838" y="16272"/>
                    <a:pt x="59660" y="16600"/>
                  </a:cubicBezTo>
                  <a:cubicBezTo>
                    <a:pt x="60153" y="16765"/>
                    <a:pt x="60646" y="17093"/>
                    <a:pt x="60975" y="17258"/>
                  </a:cubicBezTo>
                  <a:cubicBezTo>
                    <a:pt x="61468" y="17422"/>
                    <a:pt x="61961" y="17422"/>
                    <a:pt x="62290" y="17751"/>
                  </a:cubicBezTo>
                  <a:cubicBezTo>
                    <a:pt x="62783" y="18080"/>
                    <a:pt x="63112" y="18573"/>
                    <a:pt x="63605" y="18901"/>
                  </a:cubicBezTo>
                  <a:cubicBezTo>
                    <a:pt x="64098" y="19066"/>
                    <a:pt x="64591" y="19394"/>
                    <a:pt x="64919" y="19723"/>
                  </a:cubicBezTo>
                  <a:cubicBezTo>
                    <a:pt x="66070" y="20545"/>
                    <a:pt x="67549" y="22188"/>
                    <a:pt x="68700" y="23503"/>
                  </a:cubicBezTo>
                  <a:cubicBezTo>
                    <a:pt x="70179" y="25311"/>
                    <a:pt x="71658" y="27119"/>
                    <a:pt x="72480" y="28927"/>
                  </a:cubicBezTo>
                  <a:cubicBezTo>
                    <a:pt x="72973" y="29749"/>
                    <a:pt x="73137" y="30570"/>
                    <a:pt x="73301" y="31392"/>
                  </a:cubicBezTo>
                  <a:cubicBezTo>
                    <a:pt x="73466" y="32214"/>
                    <a:pt x="73466" y="33200"/>
                    <a:pt x="73959" y="34022"/>
                  </a:cubicBezTo>
                  <a:close/>
                  <a:moveTo>
                    <a:pt x="63769" y="40925"/>
                  </a:moveTo>
                  <a:cubicBezTo>
                    <a:pt x="63440" y="40432"/>
                    <a:pt x="63112" y="39610"/>
                    <a:pt x="62619" y="39445"/>
                  </a:cubicBezTo>
                  <a:cubicBezTo>
                    <a:pt x="62125" y="39938"/>
                    <a:pt x="63276" y="41418"/>
                    <a:pt x="63769" y="40925"/>
                  </a:cubicBezTo>
                  <a:close/>
                  <a:moveTo>
                    <a:pt x="60975" y="35994"/>
                  </a:moveTo>
                  <a:cubicBezTo>
                    <a:pt x="61304" y="36323"/>
                    <a:pt x="61797" y="36158"/>
                    <a:pt x="62125" y="36487"/>
                  </a:cubicBezTo>
                  <a:cubicBezTo>
                    <a:pt x="62619" y="36980"/>
                    <a:pt x="62783" y="37638"/>
                    <a:pt x="63276" y="37966"/>
                  </a:cubicBezTo>
                  <a:cubicBezTo>
                    <a:pt x="63440" y="38131"/>
                    <a:pt x="63440" y="37966"/>
                    <a:pt x="63605" y="37966"/>
                  </a:cubicBezTo>
                  <a:cubicBezTo>
                    <a:pt x="64098" y="36816"/>
                    <a:pt x="61961" y="34844"/>
                    <a:pt x="60975" y="35994"/>
                  </a:cubicBezTo>
                  <a:close/>
                  <a:moveTo>
                    <a:pt x="60318" y="33529"/>
                  </a:moveTo>
                  <a:cubicBezTo>
                    <a:pt x="60482" y="34186"/>
                    <a:pt x="61468" y="34022"/>
                    <a:pt x="61961" y="34350"/>
                  </a:cubicBezTo>
                  <a:cubicBezTo>
                    <a:pt x="62290" y="34679"/>
                    <a:pt x="62290" y="35172"/>
                    <a:pt x="62783" y="35501"/>
                  </a:cubicBezTo>
                  <a:cubicBezTo>
                    <a:pt x="62947" y="35501"/>
                    <a:pt x="62947" y="35501"/>
                    <a:pt x="63112" y="35501"/>
                  </a:cubicBezTo>
                  <a:cubicBezTo>
                    <a:pt x="63605" y="34022"/>
                    <a:pt x="61304" y="32871"/>
                    <a:pt x="60318" y="33529"/>
                  </a:cubicBezTo>
                  <a:close/>
                  <a:moveTo>
                    <a:pt x="63769" y="33200"/>
                  </a:moveTo>
                  <a:cubicBezTo>
                    <a:pt x="63112" y="31556"/>
                    <a:pt x="61797" y="31556"/>
                    <a:pt x="60811" y="31228"/>
                  </a:cubicBezTo>
                  <a:cubicBezTo>
                    <a:pt x="60153" y="31228"/>
                    <a:pt x="59660" y="30899"/>
                    <a:pt x="59003" y="30899"/>
                  </a:cubicBezTo>
                  <a:cubicBezTo>
                    <a:pt x="59825" y="32214"/>
                    <a:pt x="60975" y="31721"/>
                    <a:pt x="61961" y="32214"/>
                  </a:cubicBezTo>
                  <a:cubicBezTo>
                    <a:pt x="62454" y="32543"/>
                    <a:pt x="62947" y="33200"/>
                    <a:pt x="63440" y="33200"/>
                  </a:cubicBezTo>
                  <a:cubicBezTo>
                    <a:pt x="63440" y="33364"/>
                    <a:pt x="63605" y="33200"/>
                    <a:pt x="63605" y="33364"/>
                  </a:cubicBezTo>
                  <a:cubicBezTo>
                    <a:pt x="63769" y="33200"/>
                    <a:pt x="63769" y="33200"/>
                    <a:pt x="63769" y="33200"/>
                  </a:cubicBezTo>
                  <a:close/>
                  <a:moveTo>
                    <a:pt x="76260" y="11834"/>
                  </a:moveTo>
                  <a:cubicBezTo>
                    <a:pt x="75931" y="11670"/>
                    <a:pt x="75602" y="12163"/>
                    <a:pt x="75438" y="12327"/>
                  </a:cubicBezTo>
                  <a:cubicBezTo>
                    <a:pt x="76095" y="12985"/>
                    <a:pt x="77082" y="12656"/>
                    <a:pt x="76260" y="11834"/>
                  </a:cubicBezTo>
                  <a:close/>
                  <a:moveTo>
                    <a:pt x="45362" y="35172"/>
                  </a:moveTo>
                  <a:cubicBezTo>
                    <a:pt x="45526" y="34186"/>
                    <a:pt x="44868" y="32707"/>
                    <a:pt x="44540" y="31392"/>
                  </a:cubicBezTo>
                  <a:cubicBezTo>
                    <a:pt x="43882" y="29584"/>
                    <a:pt x="43225" y="27776"/>
                    <a:pt x="42403" y="25968"/>
                  </a:cubicBezTo>
                  <a:cubicBezTo>
                    <a:pt x="41910" y="24654"/>
                    <a:pt x="41581" y="23668"/>
                    <a:pt x="40431" y="22517"/>
                  </a:cubicBezTo>
                  <a:cubicBezTo>
                    <a:pt x="38130" y="20216"/>
                    <a:pt x="35500" y="19230"/>
                    <a:pt x="32706" y="19887"/>
                  </a:cubicBezTo>
                  <a:cubicBezTo>
                    <a:pt x="33364" y="20380"/>
                    <a:pt x="34021" y="20216"/>
                    <a:pt x="34514" y="20216"/>
                  </a:cubicBezTo>
                  <a:cubicBezTo>
                    <a:pt x="36322" y="20545"/>
                    <a:pt x="38294" y="21202"/>
                    <a:pt x="40102" y="23174"/>
                  </a:cubicBezTo>
                  <a:cubicBezTo>
                    <a:pt x="40267" y="23339"/>
                    <a:pt x="40267" y="23503"/>
                    <a:pt x="40431" y="23668"/>
                  </a:cubicBezTo>
                  <a:cubicBezTo>
                    <a:pt x="41417" y="25147"/>
                    <a:pt x="42074" y="27283"/>
                    <a:pt x="42732" y="29091"/>
                  </a:cubicBezTo>
                  <a:cubicBezTo>
                    <a:pt x="42896" y="29913"/>
                    <a:pt x="43225" y="30735"/>
                    <a:pt x="43554" y="31721"/>
                  </a:cubicBezTo>
                  <a:cubicBezTo>
                    <a:pt x="44047" y="33036"/>
                    <a:pt x="44211" y="34186"/>
                    <a:pt x="45362" y="35172"/>
                  </a:cubicBezTo>
                  <a:close/>
                  <a:moveTo>
                    <a:pt x="44047" y="20874"/>
                  </a:moveTo>
                  <a:cubicBezTo>
                    <a:pt x="43718" y="20216"/>
                    <a:pt x="42896" y="20709"/>
                    <a:pt x="42896" y="21202"/>
                  </a:cubicBezTo>
                  <a:cubicBezTo>
                    <a:pt x="43061" y="21367"/>
                    <a:pt x="43061" y="21531"/>
                    <a:pt x="43225" y="21531"/>
                  </a:cubicBezTo>
                  <a:cubicBezTo>
                    <a:pt x="43554" y="21695"/>
                    <a:pt x="44047" y="21202"/>
                    <a:pt x="44047" y="20874"/>
                  </a:cubicBezTo>
                  <a:close/>
                  <a:moveTo>
                    <a:pt x="46019" y="18901"/>
                  </a:moveTo>
                  <a:cubicBezTo>
                    <a:pt x="45526" y="17915"/>
                    <a:pt x="44540" y="18080"/>
                    <a:pt x="43554" y="17915"/>
                  </a:cubicBezTo>
                  <a:cubicBezTo>
                    <a:pt x="42239" y="17751"/>
                    <a:pt x="40760" y="17422"/>
                    <a:pt x="39609" y="18244"/>
                  </a:cubicBezTo>
                  <a:cubicBezTo>
                    <a:pt x="40267" y="18573"/>
                    <a:pt x="41253" y="18244"/>
                    <a:pt x="42074" y="18408"/>
                  </a:cubicBezTo>
                  <a:cubicBezTo>
                    <a:pt x="42568" y="18573"/>
                    <a:pt x="42896" y="18737"/>
                    <a:pt x="43389" y="18737"/>
                  </a:cubicBezTo>
                  <a:cubicBezTo>
                    <a:pt x="44047" y="18901"/>
                    <a:pt x="44704" y="18901"/>
                    <a:pt x="45362" y="19394"/>
                  </a:cubicBezTo>
                  <a:cubicBezTo>
                    <a:pt x="45362" y="19394"/>
                    <a:pt x="45526" y="19394"/>
                    <a:pt x="45526" y="19394"/>
                  </a:cubicBezTo>
                  <a:cubicBezTo>
                    <a:pt x="45690" y="19230"/>
                    <a:pt x="45855" y="19066"/>
                    <a:pt x="45855" y="18901"/>
                  </a:cubicBezTo>
                  <a:close/>
                  <a:moveTo>
                    <a:pt x="49306" y="14628"/>
                  </a:moveTo>
                  <a:cubicBezTo>
                    <a:pt x="48649" y="13806"/>
                    <a:pt x="47334" y="14464"/>
                    <a:pt x="47662" y="15121"/>
                  </a:cubicBezTo>
                  <a:cubicBezTo>
                    <a:pt x="47991" y="15614"/>
                    <a:pt x="48977" y="15121"/>
                    <a:pt x="49306" y="14628"/>
                  </a:cubicBezTo>
                  <a:close/>
                  <a:moveTo>
                    <a:pt x="46348" y="14628"/>
                  </a:moveTo>
                  <a:cubicBezTo>
                    <a:pt x="45690" y="13971"/>
                    <a:pt x="44540" y="14628"/>
                    <a:pt x="45033" y="15286"/>
                  </a:cubicBezTo>
                  <a:cubicBezTo>
                    <a:pt x="45362" y="15779"/>
                    <a:pt x="46348" y="15286"/>
                    <a:pt x="46348" y="14628"/>
                  </a:cubicBezTo>
                  <a:close/>
                  <a:moveTo>
                    <a:pt x="43718" y="15614"/>
                  </a:moveTo>
                  <a:cubicBezTo>
                    <a:pt x="44047" y="15450"/>
                    <a:pt x="44211" y="15121"/>
                    <a:pt x="43882" y="14792"/>
                  </a:cubicBezTo>
                  <a:cubicBezTo>
                    <a:pt x="43061" y="13642"/>
                    <a:pt x="42403" y="16107"/>
                    <a:pt x="43718" y="15614"/>
                  </a:cubicBezTo>
                  <a:close/>
                  <a:moveTo>
                    <a:pt x="39938" y="15450"/>
                  </a:moveTo>
                  <a:cubicBezTo>
                    <a:pt x="39774" y="15121"/>
                    <a:pt x="38623" y="15286"/>
                    <a:pt x="37966" y="15450"/>
                  </a:cubicBezTo>
                  <a:cubicBezTo>
                    <a:pt x="35993" y="15779"/>
                    <a:pt x="33528" y="16436"/>
                    <a:pt x="31720" y="17751"/>
                  </a:cubicBezTo>
                  <a:cubicBezTo>
                    <a:pt x="32378" y="18244"/>
                    <a:pt x="33035" y="17751"/>
                    <a:pt x="33693" y="17422"/>
                  </a:cubicBezTo>
                  <a:cubicBezTo>
                    <a:pt x="34350" y="17258"/>
                    <a:pt x="35007" y="16929"/>
                    <a:pt x="35665" y="16765"/>
                  </a:cubicBezTo>
                  <a:cubicBezTo>
                    <a:pt x="37144" y="16272"/>
                    <a:pt x="38623" y="16436"/>
                    <a:pt x="39938" y="15450"/>
                  </a:cubicBezTo>
                  <a:close/>
                  <a:moveTo>
                    <a:pt x="20380" y="29256"/>
                  </a:moveTo>
                  <a:cubicBezTo>
                    <a:pt x="19065" y="29091"/>
                    <a:pt x="17257" y="30242"/>
                    <a:pt x="15778" y="31721"/>
                  </a:cubicBezTo>
                  <a:cubicBezTo>
                    <a:pt x="14792" y="32543"/>
                    <a:pt x="13642" y="33364"/>
                    <a:pt x="13477" y="34350"/>
                  </a:cubicBezTo>
                  <a:cubicBezTo>
                    <a:pt x="14463" y="34022"/>
                    <a:pt x="14956" y="33364"/>
                    <a:pt x="15614" y="32707"/>
                  </a:cubicBezTo>
                  <a:cubicBezTo>
                    <a:pt x="17257" y="31392"/>
                    <a:pt x="18736" y="30735"/>
                    <a:pt x="20380" y="2925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43"/>
            <p:cNvSpPr/>
            <p:nvPr/>
          </p:nvSpPr>
          <p:spPr>
            <a:xfrm>
              <a:off x="1967200" y="2526725"/>
              <a:ext cx="2399550" cy="2806350"/>
            </a:xfrm>
            <a:custGeom>
              <a:rect b="b" l="l" r="r" t="t"/>
              <a:pathLst>
                <a:path extrusionOk="0" h="112254" w="95982">
                  <a:moveTo>
                    <a:pt x="164" y="102392"/>
                  </a:moveTo>
                  <a:cubicBezTo>
                    <a:pt x="329" y="101735"/>
                    <a:pt x="164" y="101078"/>
                    <a:pt x="164" y="100420"/>
                  </a:cubicBezTo>
                  <a:cubicBezTo>
                    <a:pt x="986" y="97298"/>
                    <a:pt x="4931" y="94339"/>
                    <a:pt x="7725" y="93353"/>
                  </a:cubicBezTo>
                  <a:cubicBezTo>
                    <a:pt x="8875" y="93024"/>
                    <a:pt x="10519" y="93189"/>
                    <a:pt x="11669" y="93517"/>
                  </a:cubicBezTo>
                  <a:cubicBezTo>
                    <a:pt x="12326" y="93517"/>
                    <a:pt x="13313" y="94832"/>
                    <a:pt x="13806" y="95325"/>
                  </a:cubicBezTo>
                  <a:cubicBezTo>
                    <a:pt x="14792" y="96804"/>
                    <a:pt x="15613" y="98284"/>
                    <a:pt x="15778" y="100585"/>
                  </a:cubicBezTo>
                  <a:cubicBezTo>
                    <a:pt x="16600" y="100749"/>
                    <a:pt x="16928" y="99927"/>
                    <a:pt x="17421" y="99598"/>
                  </a:cubicBezTo>
                  <a:cubicBezTo>
                    <a:pt x="17914" y="99105"/>
                    <a:pt x="18572" y="98941"/>
                    <a:pt x="19065" y="98612"/>
                  </a:cubicBezTo>
                  <a:cubicBezTo>
                    <a:pt x="23174" y="96147"/>
                    <a:pt x="25968" y="93517"/>
                    <a:pt x="29255" y="90230"/>
                  </a:cubicBezTo>
                  <a:cubicBezTo>
                    <a:pt x="31884" y="87272"/>
                    <a:pt x="33692" y="84314"/>
                    <a:pt x="35664" y="80698"/>
                  </a:cubicBezTo>
                  <a:cubicBezTo>
                    <a:pt x="36322" y="79547"/>
                    <a:pt x="37308" y="78068"/>
                    <a:pt x="37308" y="77082"/>
                  </a:cubicBezTo>
                  <a:cubicBezTo>
                    <a:pt x="37308" y="76425"/>
                    <a:pt x="36979" y="75767"/>
                    <a:pt x="36815" y="75110"/>
                  </a:cubicBezTo>
                  <a:cubicBezTo>
                    <a:pt x="36486" y="74452"/>
                    <a:pt x="36322" y="73795"/>
                    <a:pt x="35993" y="73302"/>
                  </a:cubicBezTo>
                  <a:cubicBezTo>
                    <a:pt x="35336" y="71987"/>
                    <a:pt x="33857" y="71330"/>
                    <a:pt x="33035" y="70344"/>
                  </a:cubicBezTo>
                  <a:cubicBezTo>
                    <a:pt x="32542" y="69851"/>
                    <a:pt x="32049" y="69029"/>
                    <a:pt x="32377" y="68207"/>
                  </a:cubicBezTo>
                  <a:cubicBezTo>
                    <a:pt x="32870" y="67714"/>
                    <a:pt x="33857" y="68371"/>
                    <a:pt x="34350" y="68371"/>
                  </a:cubicBezTo>
                  <a:cubicBezTo>
                    <a:pt x="33692" y="66728"/>
                    <a:pt x="31884" y="63276"/>
                    <a:pt x="33035" y="61633"/>
                  </a:cubicBezTo>
                  <a:cubicBezTo>
                    <a:pt x="33035" y="61469"/>
                    <a:pt x="32706" y="61797"/>
                    <a:pt x="32706" y="61304"/>
                  </a:cubicBezTo>
                  <a:cubicBezTo>
                    <a:pt x="34843" y="60976"/>
                    <a:pt x="35829" y="62948"/>
                    <a:pt x="37144" y="63605"/>
                  </a:cubicBezTo>
                  <a:cubicBezTo>
                    <a:pt x="36322" y="60976"/>
                    <a:pt x="34185" y="58017"/>
                    <a:pt x="31391" y="57031"/>
                  </a:cubicBezTo>
                  <a:cubicBezTo>
                    <a:pt x="30570" y="56867"/>
                    <a:pt x="29748" y="56538"/>
                    <a:pt x="28926" y="56538"/>
                  </a:cubicBezTo>
                  <a:cubicBezTo>
                    <a:pt x="28104" y="56702"/>
                    <a:pt x="27282" y="57360"/>
                    <a:pt x="26789" y="58182"/>
                  </a:cubicBezTo>
                  <a:cubicBezTo>
                    <a:pt x="27282" y="58839"/>
                    <a:pt x="27940" y="60318"/>
                    <a:pt x="27611" y="61633"/>
                  </a:cubicBezTo>
                  <a:cubicBezTo>
                    <a:pt x="27282" y="62619"/>
                    <a:pt x="25475" y="63605"/>
                    <a:pt x="23995" y="63276"/>
                  </a:cubicBezTo>
                  <a:cubicBezTo>
                    <a:pt x="23009" y="63112"/>
                    <a:pt x="22023" y="61962"/>
                    <a:pt x="21859" y="60976"/>
                  </a:cubicBezTo>
                  <a:cubicBezTo>
                    <a:pt x="21695" y="59168"/>
                    <a:pt x="22516" y="57360"/>
                    <a:pt x="23174" y="56538"/>
                  </a:cubicBezTo>
                  <a:cubicBezTo>
                    <a:pt x="23338" y="56209"/>
                    <a:pt x="23667" y="55716"/>
                    <a:pt x="23831" y="55388"/>
                  </a:cubicBezTo>
                  <a:cubicBezTo>
                    <a:pt x="24982" y="53744"/>
                    <a:pt x="27447" y="52265"/>
                    <a:pt x="30241" y="52429"/>
                  </a:cubicBezTo>
                  <a:cubicBezTo>
                    <a:pt x="33035" y="52594"/>
                    <a:pt x="36158" y="53908"/>
                    <a:pt x="38294" y="55223"/>
                  </a:cubicBezTo>
                  <a:cubicBezTo>
                    <a:pt x="38294" y="54401"/>
                    <a:pt x="38458" y="53908"/>
                    <a:pt x="38130" y="53580"/>
                  </a:cubicBezTo>
                  <a:cubicBezTo>
                    <a:pt x="40595" y="51936"/>
                    <a:pt x="42403" y="55059"/>
                    <a:pt x="43882" y="55881"/>
                  </a:cubicBezTo>
                  <a:cubicBezTo>
                    <a:pt x="45033" y="49306"/>
                    <a:pt x="43882" y="41911"/>
                    <a:pt x="42403" y="36323"/>
                  </a:cubicBezTo>
                  <a:cubicBezTo>
                    <a:pt x="42074" y="35172"/>
                    <a:pt x="41745" y="33857"/>
                    <a:pt x="41417" y="33036"/>
                  </a:cubicBezTo>
                  <a:cubicBezTo>
                    <a:pt x="40924" y="31885"/>
                    <a:pt x="39773" y="30406"/>
                    <a:pt x="38787" y="29255"/>
                  </a:cubicBezTo>
                  <a:cubicBezTo>
                    <a:pt x="36979" y="26626"/>
                    <a:pt x="35007" y="24489"/>
                    <a:pt x="33035" y="22188"/>
                  </a:cubicBezTo>
                  <a:cubicBezTo>
                    <a:pt x="31391" y="20545"/>
                    <a:pt x="29583" y="18737"/>
                    <a:pt x="27776" y="17751"/>
                  </a:cubicBezTo>
                  <a:cubicBezTo>
                    <a:pt x="27611" y="19230"/>
                    <a:pt x="27118" y="19887"/>
                    <a:pt x="26296" y="20709"/>
                  </a:cubicBezTo>
                  <a:cubicBezTo>
                    <a:pt x="25803" y="21366"/>
                    <a:pt x="24982" y="21860"/>
                    <a:pt x="24160" y="22353"/>
                  </a:cubicBezTo>
                  <a:cubicBezTo>
                    <a:pt x="23174" y="22846"/>
                    <a:pt x="22352" y="23503"/>
                    <a:pt x="21530" y="23832"/>
                  </a:cubicBezTo>
                  <a:cubicBezTo>
                    <a:pt x="20544" y="24160"/>
                    <a:pt x="19394" y="23832"/>
                    <a:pt x="18407" y="23667"/>
                  </a:cubicBezTo>
                  <a:cubicBezTo>
                    <a:pt x="17750" y="23667"/>
                    <a:pt x="17093" y="23503"/>
                    <a:pt x="16600" y="23339"/>
                  </a:cubicBezTo>
                  <a:cubicBezTo>
                    <a:pt x="14627" y="22681"/>
                    <a:pt x="13148" y="20709"/>
                    <a:pt x="11833" y="19230"/>
                  </a:cubicBezTo>
                  <a:cubicBezTo>
                    <a:pt x="10190" y="17258"/>
                    <a:pt x="8711" y="15121"/>
                    <a:pt x="9039" y="11670"/>
                  </a:cubicBezTo>
                  <a:cubicBezTo>
                    <a:pt x="9204" y="9862"/>
                    <a:pt x="9861" y="7890"/>
                    <a:pt x="10683" y="6410"/>
                  </a:cubicBezTo>
                  <a:cubicBezTo>
                    <a:pt x="11176" y="5753"/>
                    <a:pt x="11833" y="5096"/>
                    <a:pt x="12326" y="4438"/>
                  </a:cubicBezTo>
                  <a:cubicBezTo>
                    <a:pt x="12984" y="3781"/>
                    <a:pt x="13477" y="2959"/>
                    <a:pt x="13970" y="2466"/>
                  </a:cubicBezTo>
                  <a:cubicBezTo>
                    <a:pt x="14299" y="2302"/>
                    <a:pt x="14792" y="2137"/>
                    <a:pt x="15120" y="1808"/>
                  </a:cubicBezTo>
                  <a:cubicBezTo>
                    <a:pt x="15613" y="1480"/>
                    <a:pt x="16107" y="987"/>
                    <a:pt x="16435" y="987"/>
                  </a:cubicBezTo>
                  <a:cubicBezTo>
                    <a:pt x="19394" y="165"/>
                    <a:pt x="24160" y="1"/>
                    <a:pt x="26954" y="822"/>
                  </a:cubicBezTo>
                  <a:cubicBezTo>
                    <a:pt x="27611" y="987"/>
                    <a:pt x="28269" y="1480"/>
                    <a:pt x="28926" y="1644"/>
                  </a:cubicBezTo>
                  <a:cubicBezTo>
                    <a:pt x="29748" y="1808"/>
                    <a:pt x="30405" y="1973"/>
                    <a:pt x="31063" y="2302"/>
                  </a:cubicBezTo>
                  <a:cubicBezTo>
                    <a:pt x="32377" y="2959"/>
                    <a:pt x="33528" y="3781"/>
                    <a:pt x="34678" y="4438"/>
                  </a:cubicBezTo>
                  <a:cubicBezTo>
                    <a:pt x="37144" y="5753"/>
                    <a:pt x="39280" y="7725"/>
                    <a:pt x="41088" y="9533"/>
                  </a:cubicBezTo>
                  <a:cubicBezTo>
                    <a:pt x="42074" y="10519"/>
                    <a:pt x="43060" y="11505"/>
                    <a:pt x="43882" y="12491"/>
                  </a:cubicBezTo>
                  <a:cubicBezTo>
                    <a:pt x="44868" y="13642"/>
                    <a:pt x="45526" y="14792"/>
                    <a:pt x="46347" y="15943"/>
                  </a:cubicBezTo>
                  <a:cubicBezTo>
                    <a:pt x="47827" y="18244"/>
                    <a:pt x="49470" y="20545"/>
                    <a:pt x="50949" y="23010"/>
                  </a:cubicBezTo>
                  <a:cubicBezTo>
                    <a:pt x="53086" y="26461"/>
                    <a:pt x="55387" y="30077"/>
                    <a:pt x="56537" y="34679"/>
                  </a:cubicBezTo>
                  <a:cubicBezTo>
                    <a:pt x="56866" y="36158"/>
                    <a:pt x="57523" y="37802"/>
                    <a:pt x="57688" y="39281"/>
                  </a:cubicBezTo>
                  <a:cubicBezTo>
                    <a:pt x="58838" y="45855"/>
                    <a:pt x="59989" y="53415"/>
                    <a:pt x="59002" y="60647"/>
                  </a:cubicBezTo>
                  <a:cubicBezTo>
                    <a:pt x="60317" y="59496"/>
                    <a:pt x="61796" y="58346"/>
                    <a:pt x="63111" y="57031"/>
                  </a:cubicBezTo>
                  <a:cubicBezTo>
                    <a:pt x="63933" y="56209"/>
                    <a:pt x="64426" y="55552"/>
                    <a:pt x="65741" y="55552"/>
                  </a:cubicBezTo>
                  <a:cubicBezTo>
                    <a:pt x="66563" y="56702"/>
                    <a:pt x="66727" y="59496"/>
                    <a:pt x="66398" y="60811"/>
                  </a:cubicBezTo>
                  <a:cubicBezTo>
                    <a:pt x="68699" y="60318"/>
                    <a:pt x="70343" y="59003"/>
                    <a:pt x="70507" y="56374"/>
                  </a:cubicBezTo>
                  <a:cubicBezTo>
                    <a:pt x="71165" y="56209"/>
                    <a:pt x="71165" y="55552"/>
                    <a:pt x="71822" y="55716"/>
                  </a:cubicBezTo>
                  <a:cubicBezTo>
                    <a:pt x="72644" y="55881"/>
                    <a:pt x="72808" y="57360"/>
                    <a:pt x="72972" y="58346"/>
                  </a:cubicBezTo>
                  <a:cubicBezTo>
                    <a:pt x="73137" y="60647"/>
                    <a:pt x="72315" y="63112"/>
                    <a:pt x="71658" y="64098"/>
                  </a:cubicBezTo>
                  <a:cubicBezTo>
                    <a:pt x="74780" y="64427"/>
                    <a:pt x="78067" y="64920"/>
                    <a:pt x="80697" y="65906"/>
                  </a:cubicBezTo>
                  <a:cubicBezTo>
                    <a:pt x="83162" y="66892"/>
                    <a:pt x="85134" y="68700"/>
                    <a:pt x="86778" y="70672"/>
                  </a:cubicBezTo>
                  <a:cubicBezTo>
                    <a:pt x="87928" y="71987"/>
                    <a:pt x="89243" y="73466"/>
                    <a:pt x="90065" y="74946"/>
                  </a:cubicBezTo>
                  <a:cubicBezTo>
                    <a:pt x="91051" y="76753"/>
                    <a:pt x="92037" y="78726"/>
                    <a:pt x="92859" y="81027"/>
                  </a:cubicBezTo>
                  <a:cubicBezTo>
                    <a:pt x="93188" y="82013"/>
                    <a:pt x="93681" y="83328"/>
                    <a:pt x="94174" y="84149"/>
                  </a:cubicBezTo>
                  <a:cubicBezTo>
                    <a:pt x="94831" y="84971"/>
                    <a:pt x="95982" y="85957"/>
                    <a:pt x="95817" y="87108"/>
                  </a:cubicBezTo>
                  <a:cubicBezTo>
                    <a:pt x="95817" y="88587"/>
                    <a:pt x="93681" y="88258"/>
                    <a:pt x="92530" y="87929"/>
                  </a:cubicBezTo>
                  <a:cubicBezTo>
                    <a:pt x="90394" y="86943"/>
                    <a:pt x="88915" y="83985"/>
                    <a:pt x="87600" y="82341"/>
                  </a:cubicBezTo>
                  <a:cubicBezTo>
                    <a:pt x="87600" y="84478"/>
                    <a:pt x="87271" y="85957"/>
                    <a:pt x="86614" y="87436"/>
                  </a:cubicBezTo>
                  <a:cubicBezTo>
                    <a:pt x="86121" y="88751"/>
                    <a:pt x="85299" y="90230"/>
                    <a:pt x="84313" y="91052"/>
                  </a:cubicBezTo>
                  <a:cubicBezTo>
                    <a:pt x="82341" y="92531"/>
                    <a:pt x="77903" y="93846"/>
                    <a:pt x="74780" y="92696"/>
                  </a:cubicBezTo>
                  <a:cubicBezTo>
                    <a:pt x="73630" y="92203"/>
                    <a:pt x="71329" y="90230"/>
                    <a:pt x="70836" y="88916"/>
                  </a:cubicBezTo>
                  <a:cubicBezTo>
                    <a:pt x="70014" y="86779"/>
                    <a:pt x="71000" y="82341"/>
                    <a:pt x="72479" y="81848"/>
                  </a:cubicBezTo>
                  <a:cubicBezTo>
                    <a:pt x="73465" y="81520"/>
                    <a:pt x="75109" y="82670"/>
                    <a:pt x="75273" y="83163"/>
                  </a:cubicBezTo>
                  <a:cubicBezTo>
                    <a:pt x="75438" y="83492"/>
                    <a:pt x="75273" y="83985"/>
                    <a:pt x="75273" y="84314"/>
                  </a:cubicBezTo>
                  <a:cubicBezTo>
                    <a:pt x="75602" y="85300"/>
                    <a:pt x="77246" y="85300"/>
                    <a:pt x="77903" y="84642"/>
                  </a:cubicBezTo>
                  <a:cubicBezTo>
                    <a:pt x="78232" y="82013"/>
                    <a:pt x="77903" y="79054"/>
                    <a:pt x="76588" y="77740"/>
                  </a:cubicBezTo>
                  <a:cubicBezTo>
                    <a:pt x="75766" y="77082"/>
                    <a:pt x="73630" y="76260"/>
                    <a:pt x="71986" y="76260"/>
                  </a:cubicBezTo>
                  <a:cubicBezTo>
                    <a:pt x="69521" y="76260"/>
                    <a:pt x="67220" y="77740"/>
                    <a:pt x="65577" y="79054"/>
                  </a:cubicBezTo>
                  <a:cubicBezTo>
                    <a:pt x="63769" y="80369"/>
                    <a:pt x="62125" y="81520"/>
                    <a:pt x="60646" y="82999"/>
                  </a:cubicBezTo>
                  <a:cubicBezTo>
                    <a:pt x="57359" y="85957"/>
                    <a:pt x="55551" y="90066"/>
                    <a:pt x="52428" y="93024"/>
                  </a:cubicBezTo>
                  <a:cubicBezTo>
                    <a:pt x="47169" y="98284"/>
                    <a:pt x="40924" y="102721"/>
                    <a:pt x="33199" y="105351"/>
                  </a:cubicBezTo>
                  <a:cubicBezTo>
                    <a:pt x="31884" y="105844"/>
                    <a:pt x="30734" y="105844"/>
                    <a:pt x="29419" y="106173"/>
                  </a:cubicBezTo>
                  <a:cubicBezTo>
                    <a:pt x="27611" y="106501"/>
                    <a:pt x="26625" y="107159"/>
                    <a:pt x="24982" y="107980"/>
                  </a:cubicBezTo>
                  <a:cubicBezTo>
                    <a:pt x="24817" y="107980"/>
                    <a:pt x="24982" y="108309"/>
                    <a:pt x="24817" y="108309"/>
                  </a:cubicBezTo>
                  <a:cubicBezTo>
                    <a:pt x="23338" y="108638"/>
                    <a:pt x="22516" y="109295"/>
                    <a:pt x="21201" y="109788"/>
                  </a:cubicBezTo>
                  <a:cubicBezTo>
                    <a:pt x="20215" y="110117"/>
                    <a:pt x="19065" y="110117"/>
                    <a:pt x="18079" y="110610"/>
                  </a:cubicBezTo>
                  <a:cubicBezTo>
                    <a:pt x="13806" y="112254"/>
                    <a:pt x="9368" y="111432"/>
                    <a:pt x="5752" y="110117"/>
                  </a:cubicBezTo>
                  <a:cubicBezTo>
                    <a:pt x="4931" y="109788"/>
                    <a:pt x="3944" y="109460"/>
                    <a:pt x="3287" y="108967"/>
                  </a:cubicBezTo>
                  <a:cubicBezTo>
                    <a:pt x="2630" y="108474"/>
                    <a:pt x="1644" y="107816"/>
                    <a:pt x="1150" y="107159"/>
                  </a:cubicBezTo>
                  <a:cubicBezTo>
                    <a:pt x="657" y="106501"/>
                    <a:pt x="0" y="104529"/>
                    <a:pt x="0" y="103379"/>
                  </a:cubicBezTo>
                  <a:cubicBezTo>
                    <a:pt x="0" y="103050"/>
                    <a:pt x="164" y="102721"/>
                    <a:pt x="164" y="102392"/>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43"/>
            <p:cNvSpPr/>
            <p:nvPr/>
          </p:nvSpPr>
          <p:spPr>
            <a:xfrm>
              <a:off x="2246575" y="2580150"/>
              <a:ext cx="1179275" cy="1692850"/>
            </a:xfrm>
            <a:custGeom>
              <a:rect b="b" l="l" r="r" t="t"/>
              <a:pathLst>
                <a:path extrusionOk="0" h="67714" w="47171">
                  <a:moveTo>
                    <a:pt x="494" y="11505"/>
                  </a:moveTo>
                  <a:cubicBezTo>
                    <a:pt x="823" y="8711"/>
                    <a:pt x="1480" y="5917"/>
                    <a:pt x="3124" y="4109"/>
                  </a:cubicBezTo>
                  <a:cubicBezTo>
                    <a:pt x="3617" y="3452"/>
                    <a:pt x="4603" y="2465"/>
                    <a:pt x="5753" y="2794"/>
                  </a:cubicBezTo>
                  <a:cubicBezTo>
                    <a:pt x="5425" y="3287"/>
                    <a:pt x="4438" y="3780"/>
                    <a:pt x="3945" y="4438"/>
                  </a:cubicBezTo>
                  <a:cubicBezTo>
                    <a:pt x="1973" y="6739"/>
                    <a:pt x="987" y="11669"/>
                    <a:pt x="2795" y="14628"/>
                  </a:cubicBezTo>
                  <a:cubicBezTo>
                    <a:pt x="3617" y="15942"/>
                    <a:pt x="4110" y="16271"/>
                    <a:pt x="5918" y="16929"/>
                  </a:cubicBezTo>
                  <a:cubicBezTo>
                    <a:pt x="7068" y="17257"/>
                    <a:pt x="8547" y="17750"/>
                    <a:pt x="10355" y="17093"/>
                  </a:cubicBezTo>
                  <a:cubicBezTo>
                    <a:pt x="11177" y="16929"/>
                    <a:pt x="12656" y="15942"/>
                    <a:pt x="12985" y="15121"/>
                  </a:cubicBezTo>
                  <a:cubicBezTo>
                    <a:pt x="13149" y="14628"/>
                    <a:pt x="13149" y="12984"/>
                    <a:pt x="12985" y="12327"/>
                  </a:cubicBezTo>
                  <a:cubicBezTo>
                    <a:pt x="12656" y="11505"/>
                    <a:pt x="11341" y="11505"/>
                    <a:pt x="10520" y="10847"/>
                  </a:cubicBezTo>
                  <a:cubicBezTo>
                    <a:pt x="11670" y="10026"/>
                    <a:pt x="13149" y="11176"/>
                    <a:pt x="13807" y="11834"/>
                  </a:cubicBezTo>
                  <a:cubicBezTo>
                    <a:pt x="13313" y="11012"/>
                    <a:pt x="12163" y="10190"/>
                    <a:pt x="10684" y="10190"/>
                  </a:cubicBezTo>
                  <a:cubicBezTo>
                    <a:pt x="9533" y="10026"/>
                    <a:pt x="7726" y="10519"/>
                    <a:pt x="7232" y="11012"/>
                  </a:cubicBezTo>
                  <a:cubicBezTo>
                    <a:pt x="6575" y="11834"/>
                    <a:pt x="6904" y="13641"/>
                    <a:pt x="6739" y="14792"/>
                  </a:cubicBezTo>
                  <a:cubicBezTo>
                    <a:pt x="5589" y="14299"/>
                    <a:pt x="5589" y="11834"/>
                    <a:pt x="5918" y="10683"/>
                  </a:cubicBezTo>
                  <a:cubicBezTo>
                    <a:pt x="6246" y="9368"/>
                    <a:pt x="8712" y="8382"/>
                    <a:pt x="10520" y="8218"/>
                  </a:cubicBezTo>
                  <a:cubicBezTo>
                    <a:pt x="13313" y="8218"/>
                    <a:pt x="15121" y="9861"/>
                    <a:pt x="16107" y="11505"/>
                  </a:cubicBezTo>
                  <a:cubicBezTo>
                    <a:pt x="22189" y="13477"/>
                    <a:pt x="25476" y="17257"/>
                    <a:pt x="29091" y="21530"/>
                  </a:cubicBezTo>
                  <a:cubicBezTo>
                    <a:pt x="29749" y="22188"/>
                    <a:pt x="30242" y="22845"/>
                    <a:pt x="30735" y="23667"/>
                  </a:cubicBezTo>
                  <a:cubicBezTo>
                    <a:pt x="31228" y="24324"/>
                    <a:pt x="31557" y="25311"/>
                    <a:pt x="32214" y="25968"/>
                  </a:cubicBezTo>
                  <a:cubicBezTo>
                    <a:pt x="32707" y="26625"/>
                    <a:pt x="33200" y="26954"/>
                    <a:pt x="33529" y="27611"/>
                  </a:cubicBezTo>
                  <a:cubicBezTo>
                    <a:pt x="34351" y="28762"/>
                    <a:pt x="34844" y="30405"/>
                    <a:pt x="35337" y="31885"/>
                  </a:cubicBezTo>
                  <a:cubicBezTo>
                    <a:pt x="35830" y="33528"/>
                    <a:pt x="36158" y="35172"/>
                    <a:pt x="36652" y="36980"/>
                  </a:cubicBezTo>
                  <a:cubicBezTo>
                    <a:pt x="37802" y="43389"/>
                    <a:pt x="38459" y="50128"/>
                    <a:pt x="37309" y="56538"/>
                  </a:cubicBezTo>
                  <a:cubicBezTo>
                    <a:pt x="37309" y="56866"/>
                    <a:pt x="37145" y="57524"/>
                    <a:pt x="37145" y="58017"/>
                  </a:cubicBezTo>
                  <a:cubicBezTo>
                    <a:pt x="37145" y="58345"/>
                    <a:pt x="36816" y="58839"/>
                    <a:pt x="36816" y="59167"/>
                  </a:cubicBezTo>
                  <a:cubicBezTo>
                    <a:pt x="36980" y="59660"/>
                    <a:pt x="37473" y="60482"/>
                    <a:pt x="37802" y="61139"/>
                  </a:cubicBezTo>
                  <a:cubicBezTo>
                    <a:pt x="38459" y="63112"/>
                    <a:pt x="39281" y="65413"/>
                    <a:pt x="39610" y="67714"/>
                  </a:cubicBezTo>
                  <a:cubicBezTo>
                    <a:pt x="40432" y="65741"/>
                    <a:pt x="41582" y="64262"/>
                    <a:pt x="43061" y="62619"/>
                  </a:cubicBezTo>
                  <a:cubicBezTo>
                    <a:pt x="43390" y="62290"/>
                    <a:pt x="44212" y="61633"/>
                    <a:pt x="44376" y="61139"/>
                  </a:cubicBezTo>
                  <a:cubicBezTo>
                    <a:pt x="44376" y="60646"/>
                    <a:pt x="44212" y="59989"/>
                    <a:pt x="44212" y="59660"/>
                  </a:cubicBezTo>
                  <a:cubicBezTo>
                    <a:pt x="44047" y="57031"/>
                    <a:pt x="44376" y="54730"/>
                    <a:pt x="44540" y="52429"/>
                  </a:cubicBezTo>
                  <a:cubicBezTo>
                    <a:pt x="44705" y="47169"/>
                    <a:pt x="44047" y="42403"/>
                    <a:pt x="43061" y="38130"/>
                  </a:cubicBezTo>
                  <a:cubicBezTo>
                    <a:pt x="42404" y="35172"/>
                    <a:pt x="41582" y="31885"/>
                    <a:pt x="40432" y="29255"/>
                  </a:cubicBezTo>
                  <a:cubicBezTo>
                    <a:pt x="39446" y="27118"/>
                    <a:pt x="37802" y="25475"/>
                    <a:pt x="36652" y="23338"/>
                  </a:cubicBezTo>
                  <a:cubicBezTo>
                    <a:pt x="36323" y="22517"/>
                    <a:pt x="36158" y="21859"/>
                    <a:pt x="35830" y="21202"/>
                  </a:cubicBezTo>
                  <a:cubicBezTo>
                    <a:pt x="35501" y="20873"/>
                    <a:pt x="35172" y="20544"/>
                    <a:pt x="34844" y="20216"/>
                  </a:cubicBezTo>
                  <a:cubicBezTo>
                    <a:pt x="33529" y="18572"/>
                    <a:pt x="32378" y="16435"/>
                    <a:pt x="30899" y="14792"/>
                  </a:cubicBezTo>
                  <a:cubicBezTo>
                    <a:pt x="30570" y="14299"/>
                    <a:pt x="30242" y="14135"/>
                    <a:pt x="29913" y="13641"/>
                  </a:cubicBezTo>
                  <a:cubicBezTo>
                    <a:pt x="29749" y="13313"/>
                    <a:pt x="29584" y="12820"/>
                    <a:pt x="29256" y="12491"/>
                  </a:cubicBezTo>
                  <a:cubicBezTo>
                    <a:pt x="28270" y="11505"/>
                    <a:pt x="26790" y="10519"/>
                    <a:pt x="25640" y="9368"/>
                  </a:cubicBezTo>
                  <a:cubicBezTo>
                    <a:pt x="24489" y="8218"/>
                    <a:pt x="23832" y="7232"/>
                    <a:pt x="22189" y="6246"/>
                  </a:cubicBezTo>
                  <a:cubicBezTo>
                    <a:pt x="20874" y="5588"/>
                    <a:pt x="19395" y="4766"/>
                    <a:pt x="17751" y="4109"/>
                  </a:cubicBezTo>
                  <a:cubicBezTo>
                    <a:pt x="15614" y="3287"/>
                    <a:pt x="13971" y="2301"/>
                    <a:pt x="11341" y="2137"/>
                  </a:cubicBezTo>
                  <a:cubicBezTo>
                    <a:pt x="11834" y="1808"/>
                    <a:pt x="12656" y="1808"/>
                    <a:pt x="13149" y="1808"/>
                  </a:cubicBezTo>
                  <a:cubicBezTo>
                    <a:pt x="15286" y="1972"/>
                    <a:pt x="17587" y="3123"/>
                    <a:pt x="19559" y="3945"/>
                  </a:cubicBezTo>
                  <a:cubicBezTo>
                    <a:pt x="21531" y="4766"/>
                    <a:pt x="23503" y="5753"/>
                    <a:pt x="24983" y="7067"/>
                  </a:cubicBezTo>
                  <a:cubicBezTo>
                    <a:pt x="25476" y="7396"/>
                    <a:pt x="25804" y="7889"/>
                    <a:pt x="26133" y="8382"/>
                  </a:cubicBezTo>
                  <a:cubicBezTo>
                    <a:pt x="27283" y="9533"/>
                    <a:pt x="29091" y="10847"/>
                    <a:pt x="30077" y="11998"/>
                  </a:cubicBezTo>
                  <a:cubicBezTo>
                    <a:pt x="30406" y="12327"/>
                    <a:pt x="30735" y="12820"/>
                    <a:pt x="30899" y="13148"/>
                  </a:cubicBezTo>
                  <a:cubicBezTo>
                    <a:pt x="31721" y="14135"/>
                    <a:pt x="32871" y="15121"/>
                    <a:pt x="33693" y="16271"/>
                  </a:cubicBezTo>
                  <a:cubicBezTo>
                    <a:pt x="33858" y="16600"/>
                    <a:pt x="34022" y="17093"/>
                    <a:pt x="34351" y="17422"/>
                  </a:cubicBezTo>
                  <a:cubicBezTo>
                    <a:pt x="34844" y="18079"/>
                    <a:pt x="35172" y="18901"/>
                    <a:pt x="35830" y="19558"/>
                  </a:cubicBezTo>
                  <a:cubicBezTo>
                    <a:pt x="36158" y="19887"/>
                    <a:pt x="36487" y="20216"/>
                    <a:pt x="36652" y="20544"/>
                  </a:cubicBezTo>
                  <a:cubicBezTo>
                    <a:pt x="36980" y="21202"/>
                    <a:pt x="37309" y="22023"/>
                    <a:pt x="37638" y="22845"/>
                  </a:cubicBezTo>
                  <a:cubicBezTo>
                    <a:pt x="38788" y="24653"/>
                    <a:pt x="40432" y="26461"/>
                    <a:pt x="41418" y="28598"/>
                  </a:cubicBezTo>
                  <a:cubicBezTo>
                    <a:pt x="41746" y="29419"/>
                    <a:pt x="41911" y="30241"/>
                    <a:pt x="42240" y="31227"/>
                  </a:cubicBezTo>
                  <a:cubicBezTo>
                    <a:pt x="43226" y="33528"/>
                    <a:pt x="44047" y="36651"/>
                    <a:pt x="44540" y="39445"/>
                  </a:cubicBezTo>
                  <a:cubicBezTo>
                    <a:pt x="45527" y="45033"/>
                    <a:pt x="46020" y="51278"/>
                    <a:pt x="45198" y="56866"/>
                  </a:cubicBezTo>
                  <a:cubicBezTo>
                    <a:pt x="47170" y="47827"/>
                    <a:pt x="45362" y="37637"/>
                    <a:pt x="42897" y="30405"/>
                  </a:cubicBezTo>
                  <a:cubicBezTo>
                    <a:pt x="42075" y="27940"/>
                    <a:pt x="40925" y="25804"/>
                    <a:pt x="39610" y="23667"/>
                  </a:cubicBezTo>
                  <a:cubicBezTo>
                    <a:pt x="36816" y="19229"/>
                    <a:pt x="34515" y="15285"/>
                    <a:pt x="31064" y="11834"/>
                  </a:cubicBezTo>
                  <a:cubicBezTo>
                    <a:pt x="27941" y="8382"/>
                    <a:pt x="24654" y="4602"/>
                    <a:pt x="20545" y="2301"/>
                  </a:cubicBezTo>
                  <a:cubicBezTo>
                    <a:pt x="18573" y="1315"/>
                    <a:pt x="16107" y="658"/>
                    <a:pt x="13313" y="329"/>
                  </a:cubicBezTo>
                  <a:cubicBezTo>
                    <a:pt x="12327" y="329"/>
                    <a:pt x="11177" y="165"/>
                    <a:pt x="10191" y="165"/>
                  </a:cubicBezTo>
                  <a:cubicBezTo>
                    <a:pt x="8383" y="0"/>
                    <a:pt x="7068" y="658"/>
                    <a:pt x="5425" y="1315"/>
                  </a:cubicBezTo>
                  <a:cubicBezTo>
                    <a:pt x="2795" y="2465"/>
                    <a:pt x="1644" y="3780"/>
                    <a:pt x="658" y="6574"/>
                  </a:cubicBezTo>
                  <a:cubicBezTo>
                    <a:pt x="165" y="8053"/>
                    <a:pt x="1" y="9697"/>
                    <a:pt x="494" y="1166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43"/>
            <p:cNvSpPr/>
            <p:nvPr/>
          </p:nvSpPr>
          <p:spPr>
            <a:xfrm>
              <a:off x="2373950" y="2892425"/>
              <a:ext cx="267100" cy="201350"/>
            </a:xfrm>
            <a:custGeom>
              <a:rect b="b" l="l" r="r" t="t"/>
              <a:pathLst>
                <a:path extrusionOk="0" h="8054" w="10684">
                  <a:moveTo>
                    <a:pt x="9040" y="0"/>
                  </a:moveTo>
                  <a:cubicBezTo>
                    <a:pt x="9040" y="0"/>
                    <a:pt x="9040" y="0"/>
                    <a:pt x="9040" y="0"/>
                  </a:cubicBezTo>
                  <a:cubicBezTo>
                    <a:pt x="10684" y="5752"/>
                    <a:pt x="4110" y="7396"/>
                    <a:pt x="1" y="5588"/>
                  </a:cubicBezTo>
                  <a:cubicBezTo>
                    <a:pt x="1151" y="6245"/>
                    <a:pt x="2466" y="8053"/>
                    <a:pt x="4438" y="7396"/>
                  </a:cubicBezTo>
                  <a:cubicBezTo>
                    <a:pt x="5753" y="7067"/>
                    <a:pt x="8876" y="5424"/>
                    <a:pt x="9369" y="3944"/>
                  </a:cubicBezTo>
                  <a:cubicBezTo>
                    <a:pt x="9862" y="2794"/>
                    <a:pt x="9698" y="1479"/>
                    <a:pt x="9369" y="164"/>
                  </a:cubicBezTo>
                  <a:cubicBezTo>
                    <a:pt x="9205" y="164"/>
                    <a:pt x="9040" y="0"/>
                    <a:pt x="90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43"/>
            <p:cNvSpPr/>
            <p:nvPr/>
          </p:nvSpPr>
          <p:spPr>
            <a:xfrm>
              <a:off x="2665675" y="2917075"/>
              <a:ext cx="102750" cy="73975"/>
            </a:xfrm>
            <a:custGeom>
              <a:rect b="b" l="l" r="r" t="t"/>
              <a:pathLst>
                <a:path extrusionOk="0" h="2959" w="4110">
                  <a:moveTo>
                    <a:pt x="1" y="164"/>
                  </a:moveTo>
                  <a:cubicBezTo>
                    <a:pt x="1151" y="1315"/>
                    <a:pt x="2631" y="2137"/>
                    <a:pt x="4110" y="2958"/>
                  </a:cubicBezTo>
                  <a:cubicBezTo>
                    <a:pt x="3945" y="2465"/>
                    <a:pt x="3452" y="2137"/>
                    <a:pt x="3124" y="1808"/>
                  </a:cubicBezTo>
                  <a:cubicBezTo>
                    <a:pt x="2302" y="1151"/>
                    <a:pt x="1480" y="493"/>
                    <a:pt x="494" y="164"/>
                  </a:cubicBezTo>
                  <a:cubicBezTo>
                    <a:pt x="330" y="0"/>
                    <a:pt x="165" y="329"/>
                    <a:pt x="1" y="16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43"/>
            <p:cNvSpPr/>
            <p:nvPr/>
          </p:nvSpPr>
          <p:spPr>
            <a:xfrm>
              <a:off x="2780725" y="2995125"/>
              <a:ext cx="41125" cy="41125"/>
            </a:xfrm>
            <a:custGeom>
              <a:rect b="b" l="l" r="r" t="t"/>
              <a:pathLst>
                <a:path extrusionOk="0" h="1645" w="1645">
                  <a:moveTo>
                    <a:pt x="165" y="1"/>
                  </a:moveTo>
                  <a:cubicBezTo>
                    <a:pt x="1" y="1"/>
                    <a:pt x="329" y="330"/>
                    <a:pt x="1" y="330"/>
                  </a:cubicBezTo>
                  <a:cubicBezTo>
                    <a:pt x="494" y="823"/>
                    <a:pt x="1151" y="1480"/>
                    <a:pt x="1644" y="1644"/>
                  </a:cubicBezTo>
                  <a:cubicBezTo>
                    <a:pt x="1644" y="823"/>
                    <a:pt x="494" y="658"/>
                    <a:pt x="1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43"/>
            <p:cNvSpPr/>
            <p:nvPr/>
          </p:nvSpPr>
          <p:spPr>
            <a:xfrm>
              <a:off x="2834150" y="3040325"/>
              <a:ext cx="41100" cy="41125"/>
            </a:xfrm>
            <a:custGeom>
              <a:rect b="b" l="l" r="r" t="t"/>
              <a:pathLst>
                <a:path extrusionOk="0" h="1645" w="1644">
                  <a:moveTo>
                    <a:pt x="165" y="1"/>
                  </a:moveTo>
                  <a:cubicBezTo>
                    <a:pt x="0" y="822"/>
                    <a:pt x="986" y="1151"/>
                    <a:pt x="1315" y="1644"/>
                  </a:cubicBezTo>
                  <a:cubicBezTo>
                    <a:pt x="1644" y="822"/>
                    <a:pt x="493" y="658"/>
                    <a:pt x="1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43"/>
            <p:cNvSpPr/>
            <p:nvPr/>
          </p:nvSpPr>
          <p:spPr>
            <a:xfrm>
              <a:off x="2875225" y="3085525"/>
              <a:ext cx="49350" cy="53450"/>
            </a:xfrm>
            <a:custGeom>
              <a:rect b="b" l="l" r="r" t="t"/>
              <a:pathLst>
                <a:path extrusionOk="0" h="2138" w="1974">
                  <a:moveTo>
                    <a:pt x="330" y="1"/>
                  </a:moveTo>
                  <a:cubicBezTo>
                    <a:pt x="1" y="822"/>
                    <a:pt x="987" y="1480"/>
                    <a:pt x="1480" y="2137"/>
                  </a:cubicBezTo>
                  <a:cubicBezTo>
                    <a:pt x="1973" y="987"/>
                    <a:pt x="823" y="658"/>
                    <a:pt x="3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43"/>
            <p:cNvSpPr/>
            <p:nvPr/>
          </p:nvSpPr>
          <p:spPr>
            <a:xfrm>
              <a:off x="2916325" y="3138950"/>
              <a:ext cx="45225" cy="61650"/>
            </a:xfrm>
            <a:custGeom>
              <a:rect b="b" l="l" r="r" t="t"/>
              <a:pathLst>
                <a:path extrusionOk="0" h="2466" w="1809">
                  <a:moveTo>
                    <a:pt x="658" y="0"/>
                  </a:moveTo>
                  <a:cubicBezTo>
                    <a:pt x="0" y="822"/>
                    <a:pt x="986" y="1972"/>
                    <a:pt x="1480" y="2465"/>
                  </a:cubicBezTo>
                  <a:cubicBezTo>
                    <a:pt x="1480" y="1972"/>
                    <a:pt x="1644" y="1644"/>
                    <a:pt x="1808" y="1315"/>
                  </a:cubicBezTo>
                  <a:cubicBezTo>
                    <a:pt x="1480" y="822"/>
                    <a:pt x="986" y="493"/>
                    <a:pt x="6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43"/>
            <p:cNvSpPr/>
            <p:nvPr/>
          </p:nvSpPr>
          <p:spPr>
            <a:xfrm>
              <a:off x="2965625" y="3192350"/>
              <a:ext cx="24675" cy="49325"/>
            </a:xfrm>
            <a:custGeom>
              <a:rect b="b" l="l" r="r" t="t"/>
              <a:pathLst>
                <a:path extrusionOk="0" h="1973" w="987">
                  <a:moveTo>
                    <a:pt x="494" y="1"/>
                  </a:moveTo>
                  <a:cubicBezTo>
                    <a:pt x="329" y="494"/>
                    <a:pt x="1" y="1480"/>
                    <a:pt x="494" y="1973"/>
                  </a:cubicBezTo>
                  <a:cubicBezTo>
                    <a:pt x="658" y="1480"/>
                    <a:pt x="822" y="987"/>
                    <a:pt x="987" y="658"/>
                  </a:cubicBezTo>
                  <a:cubicBezTo>
                    <a:pt x="987" y="329"/>
                    <a:pt x="658" y="165"/>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43"/>
            <p:cNvSpPr/>
            <p:nvPr/>
          </p:nvSpPr>
          <p:spPr>
            <a:xfrm>
              <a:off x="2986175" y="3221125"/>
              <a:ext cx="28775" cy="53425"/>
            </a:xfrm>
            <a:custGeom>
              <a:rect b="b" l="l" r="r" t="t"/>
              <a:pathLst>
                <a:path extrusionOk="0" h="2137" w="1151">
                  <a:moveTo>
                    <a:pt x="658" y="0"/>
                  </a:moveTo>
                  <a:cubicBezTo>
                    <a:pt x="329" y="658"/>
                    <a:pt x="0" y="1644"/>
                    <a:pt x="493" y="2137"/>
                  </a:cubicBezTo>
                  <a:cubicBezTo>
                    <a:pt x="822" y="1808"/>
                    <a:pt x="822" y="1151"/>
                    <a:pt x="1151" y="658"/>
                  </a:cubicBezTo>
                  <a:cubicBezTo>
                    <a:pt x="986" y="329"/>
                    <a:pt x="822" y="329"/>
                    <a:pt x="6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43"/>
            <p:cNvSpPr/>
            <p:nvPr/>
          </p:nvSpPr>
          <p:spPr>
            <a:xfrm>
              <a:off x="3006725" y="3262200"/>
              <a:ext cx="28775" cy="49325"/>
            </a:xfrm>
            <a:custGeom>
              <a:rect b="b" l="l" r="r" t="t"/>
              <a:pathLst>
                <a:path extrusionOk="0" h="1973" w="1151">
                  <a:moveTo>
                    <a:pt x="658" y="1"/>
                  </a:moveTo>
                  <a:cubicBezTo>
                    <a:pt x="493" y="494"/>
                    <a:pt x="0" y="1480"/>
                    <a:pt x="493" y="1973"/>
                  </a:cubicBezTo>
                  <a:cubicBezTo>
                    <a:pt x="986" y="1480"/>
                    <a:pt x="1151" y="658"/>
                    <a:pt x="6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43"/>
            <p:cNvSpPr/>
            <p:nvPr/>
          </p:nvSpPr>
          <p:spPr>
            <a:xfrm>
              <a:off x="3031375" y="3311525"/>
              <a:ext cx="20550" cy="37000"/>
            </a:xfrm>
            <a:custGeom>
              <a:rect b="b" l="l" r="r" t="t"/>
              <a:pathLst>
                <a:path extrusionOk="0" h="1480" w="822">
                  <a:moveTo>
                    <a:pt x="658" y="0"/>
                  </a:moveTo>
                  <a:cubicBezTo>
                    <a:pt x="329" y="329"/>
                    <a:pt x="0" y="1150"/>
                    <a:pt x="493" y="1479"/>
                  </a:cubicBezTo>
                  <a:cubicBezTo>
                    <a:pt x="658" y="1150"/>
                    <a:pt x="822" y="986"/>
                    <a:pt x="822" y="657"/>
                  </a:cubicBezTo>
                  <a:cubicBezTo>
                    <a:pt x="822" y="329"/>
                    <a:pt x="658" y="164"/>
                    <a:pt x="6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43"/>
            <p:cNvSpPr/>
            <p:nvPr/>
          </p:nvSpPr>
          <p:spPr>
            <a:xfrm>
              <a:off x="3047800" y="3344375"/>
              <a:ext cx="24675" cy="53450"/>
            </a:xfrm>
            <a:custGeom>
              <a:rect b="b" l="l" r="r" t="t"/>
              <a:pathLst>
                <a:path extrusionOk="0" h="2138" w="987">
                  <a:moveTo>
                    <a:pt x="658" y="1"/>
                  </a:moveTo>
                  <a:cubicBezTo>
                    <a:pt x="494" y="658"/>
                    <a:pt x="1" y="1480"/>
                    <a:pt x="329" y="2137"/>
                  </a:cubicBezTo>
                  <a:cubicBezTo>
                    <a:pt x="658" y="1644"/>
                    <a:pt x="658" y="1151"/>
                    <a:pt x="987" y="658"/>
                  </a:cubicBezTo>
                  <a:cubicBezTo>
                    <a:pt x="987" y="330"/>
                    <a:pt x="658" y="330"/>
                    <a:pt x="6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43"/>
            <p:cNvSpPr/>
            <p:nvPr/>
          </p:nvSpPr>
          <p:spPr>
            <a:xfrm>
              <a:off x="3064250" y="3385475"/>
              <a:ext cx="37000" cy="73975"/>
            </a:xfrm>
            <a:custGeom>
              <a:rect b="b" l="l" r="r" t="t"/>
              <a:pathLst>
                <a:path extrusionOk="0" h="2959" w="1480">
                  <a:moveTo>
                    <a:pt x="822" y="0"/>
                  </a:moveTo>
                  <a:cubicBezTo>
                    <a:pt x="493" y="822"/>
                    <a:pt x="0" y="1808"/>
                    <a:pt x="329" y="2959"/>
                  </a:cubicBezTo>
                  <a:cubicBezTo>
                    <a:pt x="986" y="2301"/>
                    <a:pt x="1479" y="1151"/>
                    <a:pt x="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43"/>
            <p:cNvSpPr/>
            <p:nvPr/>
          </p:nvSpPr>
          <p:spPr>
            <a:xfrm>
              <a:off x="3080675" y="3443000"/>
              <a:ext cx="28775" cy="69875"/>
            </a:xfrm>
            <a:custGeom>
              <a:rect b="b" l="l" r="r" t="t"/>
              <a:pathLst>
                <a:path extrusionOk="0" h="2795" w="1151">
                  <a:moveTo>
                    <a:pt x="822" y="0"/>
                  </a:moveTo>
                  <a:cubicBezTo>
                    <a:pt x="494" y="986"/>
                    <a:pt x="0" y="1644"/>
                    <a:pt x="0" y="2794"/>
                  </a:cubicBezTo>
                  <a:cubicBezTo>
                    <a:pt x="494" y="2137"/>
                    <a:pt x="1151" y="986"/>
                    <a:pt x="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43"/>
            <p:cNvSpPr/>
            <p:nvPr/>
          </p:nvSpPr>
          <p:spPr>
            <a:xfrm>
              <a:off x="3088900" y="3492300"/>
              <a:ext cx="28775" cy="82200"/>
            </a:xfrm>
            <a:custGeom>
              <a:rect b="b" l="l" r="r" t="t"/>
              <a:pathLst>
                <a:path extrusionOk="0" h="3288" w="1151">
                  <a:moveTo>
                    <a:pt x="986" y="1"/>
                  </a:moveTo>
                  <a:cubicBezTo>
                    <a:pt x="493" y="987"/>
                    <a:pt x="0" y="2137"/>
                    <a:pt x="0" y="3288"/>
                  </a:cubicBezTo>
                  <a:cubicBezTo>
                    <a:pt x="493" y="2630"/>
                    <a:pt x="658" y="1644"/>
                    <a:pt x="1151" y="987"/>
                  </a:cubicBezTo>
                  <a:cubicBezTo>
                    <a:pt x="986" y="658"/>
                    <a:pt x="986" y="329"/>
                    <a:pt x="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43"/>
            <p:cNvSpPr/>
            <p:nvPr/>
          </p:nvSpPr>
          <p:spPr>
            <a:xfrm>
              <a:off x="3093000" y="3545725"/>
              <a:ext cx="45225" cy="98625"/>
            </a:xfrm>
            <a:custGeom>
              <a:rect b="b" l="l" r="r" t="t"/>
              <a:pathLst>
                <a:path extrusionOk="0" h="3945" w="1809">
                  <a:moveTo>
                    <a:pt x="1151" y="0"/>
                  </a:moveTo>
                  <a:cubicBezTo>
                    <a:pt x="658" y="1151"/>
                    <a:pt x="1" y="2137"/>
                    <a:pt x="165" y="3945"/>
                  </a:cubicBezTo>
                  <a:cubicBezTo>
                    <a:pt x="822" y="2794"/>
                    <a:pt x="1808" y="1808"/>
                    <a:pt x="1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43"/>
            <p:cNvSpPr/>
            <p:nvPr/>
          </p:nvSpPr>
          <p:spPr>
            <a:xfrm>
              <a:off x="3097100" y="3615575"/>
              <a:ext cx="37025" cy="98625"/>
            </a:xfrm>
            <a:custGeom>
              <a:rect b="b" l="l" r="r" t="t"/>
              <a:pathLst>
                <a:path extrusionOk="0" h="3945" w="1481">
                  <a:moveTo>
                    <a:pt x="1316" y="0"/>
                  </a:moveTo>
                  <a:cubicBezTo>
                    <a:pt x="987" y="1151"/>
                    <a:pt x="1" y="2301"/>
                    <a:pt x="494" y="3945"/>
                  </a:cubicBezTo>
                  <a:cubicBezTo>
                    <a:pt x="987" y="3287"/>
                    <a:pt x="987" y="2301"/>
                    <a:pt x="1480" y="1808"/>
                  </a:cubicBezTo>
                  <a:cubicBezTo>
                    <a:pt x="1480" y="1151"/>
                    <a:pt x="1316" y="658"/>
                    <a:pt x="13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43"/>
            <p:cNvSpPr/>
            <p:nvPr/>
          </p:nvSpPr>
          <p:spPr>
            <a:xfrm>
              <a:off x="3109425" y="3685425"/>
              <a:ext cx="37025" cy="90400"/>
            </a:xfrm>
            <a:custGeom>
              <a:rect b="b" l="l" r="r" t="t"/>
              <a:pathLst>
                <a:path extrusionOk="0" h="3616" w="1481">
                  <a:moveTo>
                    <a:pt x="1151" y="0"/>
                  </a:moveTo>
                  <a:cubicBezTo>
                    <a:pt x="823" y="1151"/>
                    <a:pt x="1" y="2137"/>
                    <a:pt x="165" y="3616"/>
                  </a:cubicBezTo>
                  <a:cubicBezTo>
                    <a:pt x="823" y="2630"/>
                    <a:pt x="1480" y="1808"/>
                    <a:pt x="1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43"/>
            <p:cNvSpPr/>
            <p:nvPr/>
          </p:nvSpPr>
          <p:spPr>
            <a:xfrm>
              <a:off x="3113550" y="3759375"/>
              <a:ext cx="32900" cy="78100"/>
            </a:xfrm>
            <a:custGeom>
              <a:rect b="b" l="l" r="r" t="t"/>
              <a:pathLst>
                <a:path extrusionOk="0" h="3124" w="1316">
                  <a:moveTo>
                    <a:pt x="1315" y="0"/>
                  </a:moveTo>
                  <a:cubicBezTo>
                    <a:pt x="822" y="987"/>
                    <a:pt x="165" y="1808"/>
                    <a:pt x="0" y="3123"/>
                  </a:cubicBezTo>
                  <a:cubicBezTo>
                    <a:pt x="493" y="2137"/>
                    <a:pt x="1151" y="1315"/>
                    <a:pt x="13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43"/>
            <p:cNvSpPr/>
            <p:nvPr/>
          </p:nvSpPr>
          <p:spPr>
            <a:xfrm>
              <a:off x="3113550" y="3816900"/>
              <a:ext cx="37000" cy="90425"/>
            </a:xfrm>
            <a:custGeom>
              <a:rect b="b" l="l" r="r" t="t"/>
              <a:pathLst>
                <a:path extrusionOk="0" h="3617" w="1480">
                  <a:moveTo>
                    <a:pt x="1315" y="0"/>
                  </a:moveTo>
                  <a:cubicBezTo>
                    <a:pt x="822" y="987"/>
                    <a:pt x="329" y="2137"/>
                    <a:pt x="0" y="3616"/>
                  </a:cubicBezTo>
                  <a:cubicBezTo>
                    <a:pt x="493" y="2466"/>
                    <a:pt x="1479" y="1644"/>
                    <a:pt x="13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43"/>
            <p:cNvSpPr/>
            <p:nvPr/>
          </p:nvSpPr>
          <p:spPr>
            <a:xfrm>
              <a:off x="3105325" y="3894975"/>
              <a:ext cx="41125" cy="86300"/>
            </a:xfrm>
            <a:custGeom>
              <a:rect b="b" l="l" r="r" t="t"/>
              <a:pathLst>
                <a:path extrusionOk="0" h="3452" w="1645">
                  <a:moveTo>
                    <a:pt x="1480" y="0"/>
                  </a:moveTo>
                  <a:cubicBezTo>
                    <a:pt x="1151" y="986"/>
                    <a:pt x="1" y="1972"/>
                    <a:pt x="165" y="3452"/>
                  </a:cubicBezTo>
                  <a:cubicBezTo>
                    <a:pt x="658" y="2301"/>
                    <a:pt x="1644" y="1644"/>
                    <a:pt x="14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43"/>
            <p:cNvSpPr/>
            <p:nvPr/>
          </p:nvSpPr>
          <p:spPr>
            <a:xfrm>
              <a:off x="3125875" y="3985350"/>
              <a:ext cx="16450" cy="28800"/>
            </a:xfrm>
            <a:custGeom>
              <a:rect b="b" l="l" r="r" t="t"/>
              <a:pathLst>
                <a:path extrusionOk="0" h="1152" w="658">
                  <a:moveTo>
                    <a:pt x="493" y="1"/>
                  </a:moveTo>
                  <a:cubicBezTo>
                    <a:pt x="0" y="165"/>
                    <a:pt x="0" y="823"/>
                    <a:pt x="493" y="1151"/>
                  </a:cubicBezTo>
                  <a:cubicBezTo>
                    <a:pt x="658" y="987"/>
                    <a:pt x="493" y="330"/>
                    <a:pt x="4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43"/>
            <p:cNvSpPr/>
            <p:nvPr/>
          </p:nvSpPr>
          <p:spPr>
            <a:xfrm>
              <a:off x="3795600" y="4494850"/>
              <a:ext cx="336950" cy="308200"/>
            </a:xfrm>
            <a:custGeom>
              <a:rect b="b" l="l" r="r" t="t"/>
              <a:pathLst>
                <a:path extrusionOk="0" h="12328" w="13478">
                  <a:moveTo>
                    <a:pt x="12492" y="1"/>
                  </a:moveTo>
                  <a:cubicBezTo>
                    <a:pt x="12492" y="4931"/>
                    <a:pt x="10848" y="8383"/>
                    <a:pt x="7068" y="9862"/>
                  </a:cubicBezTo>
                  <a:cubicBezTo>
                    <a:pt x="8547" y="9862"/>
                    <a:pt x="9533" y="8876"/>
                    <a:pt x="10519" y="8218"/>
                  </a:cubicBezTo>
                  <a:cubicBezTo>
                    <a:pt x="10191" y="10355"/>
                    <a:pt x="6411" y="11341"/>
                    <a:pt x="3452" y="11012"/>
                  </a:cubicBezTo>
                  <a:cubicBezTo>
                    <a:pt x="1973" y="10684"/>
                    <a:pt x="658" y="9697"/>
                    <a:pt x="1" y="9204"/>
                  </a:cubicBezTo>
                  <a:cubicBezTo>
                    <a:pt x="658" y="11012"/>
                    <a:pt x="2959" y="12327"/>
                    <a:pt x="5424" y="12327"/>
                  </a:cubicBezTo>
                  <a:cubicBezTo>
                    <a:pt x="6904" y="12327"/>
                    <a:pt x="8711" y="11670"/>
                    <a:pt x="9862" y="11012"/>
                  </a:cubicBezTo>
                  <a:cubicBezTo>
                    <a:pt x="11834" y="9697"/>
                    <a:pt x="13313" y="6246"/>
                    <a:pt x="13478" y="3781"/>
                  </a:cubicBezTo>
                  <a:cubicBezTo>
                    <a:pt x="13478" y="1973"/>
                    <a:pt x="13313" y="987"/>
                    <a:pt x="124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43"/>
            <p:cNvSpPr/>
            <p:nvPr/>
          </p:nvSpPr>
          <p:spPr>
            <a:xfrm>
              <a:off x="2879350" y="4531825"/>
              <a:ext cx="24675" cy="49350"/>
            </a:xfrm>
            <a:custGeom>
              <a:rect b="b" l="l" r="r" t="t"/>
              <a:pathLst>
                <a:path extrusionOk="0" h="1974" w="987">
                  <a:moveTo>
                    <a:pt x="986" y="1"/>
                  </a:moveTo>
                  <a:cubicBezTo>
                    <a:pt x="493" y="658"/>
                    <a:pt x="329" y="1316"/>
                    <a:pt x="0" y="1973"/>
                  </a:cubicBezTo>
                  <a:cubicBezTo>
                    <a:pt x="329" y="1809"/>
                    <a:pt x="658" y="1644"/>
                    <a:pt x="986" y="1644"/>
                  </a:cubicBezTo>
                  <a:cubicBezTo>
                    <a:pt x="986" y="987"/>
                    <a:pt x="986" y="494"/>
                    <a:pt x="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43"/>
            <p:cNvSpPr/>
            <p:nvPr/>
          </p:nvSpPr>
          <p:spPr>
            <a:xfrm>
              <a:off x="2834150" y="4589350"/>
              <a:ext cx="65750" cy="69875"/>
            </a:xfrm>
            <a:custGeom>
              <a:rect b="b" l="l" r="r" t="t"/>
              <a:pathLst>
                <a:path extrusionOk="0" h="2795" w="2630">
                  <a:moveTo>
                    <a:pt x="2630" y="1"/>
                  </a:moveTo>
                  <a:cubicBezTo>
                    <a:pt x="1151" y="329"/>
                    <a:pt x="822" y="1644"/>
                    <a:pt x="0" y="2795"/>
                  </a:cubicBezTo>
                  <a:cubicBezTo>
                    <a:pt x="1315" y="2466"/>
                    <a:pt x="2630" y="1644"/>
                    <a:pt x="26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43"/>
            <p:cNvSpPr/>
            <p:nvPr/>
          </p:nvSpPr>
          <p:spPr>
            <a:xfrm>
              <a:off x="2809500" y="4667425"/>
              <a:ext cx="49325" cy="32900"/>
            </a:xfrm>
            <a:custGeom>
              <a:rect b="b" l="l" r="r" t="t"/>
              <a:pathLst>
                <a:path extrusionOk="0" h="1316" w="1973">
                  <a:moveTo>
                    <a:pt x="1972" y="0"/>
                  </a:moveTo>
                  <a:cubicBezTo>
                    <a:pt x="1315" y="329"/>
                    <a:pt x="329" y="494"/>
                    <a:pt x="0" y="1315"/>
                  </a:cubicBezTo>
                  <a:cubicBezTo>
                    <a:pt x="658" y="822"/>
                    <a:pt x="1808" y="822"/>
                    <a:pt x="19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43"/>
            <p:cNvSpPr/>
            <p:nvPr/>
          </p:nvSpPr>
          <p:spPr>
            <a:xfrm>
              <a:off x="2780725" y="4708525"/>
              <a:ext cx="53450" cy="37000"/>
            </a:xfrm>
            <a:custGeom>
              <a:rect b="b" l="l" r="r" t="t"/>
              <a:pathLst>
                <a:path extrusionOk="0" h="1480" w="2138">
                  <a:moveTo>
                    <a:pt x="2137" y="0"/>
                  </a:moveTo>
                  <a:cubicBezTo>
                    <a:pt x="1316" y="493"/>
                    <a:pt x="494" y="657"/>
                    <a:pt x="1" y="1479"/>
                  </a:cubicBezTo>
                  <a:cubicBezTo>
                    <a:pt x="823" y="1315"/>
                    <a:pt x="1809" y="822"/>
                    <a:pt x="21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43"/>
            <p:cNvSpPr/>
            <p:nvPr/>
          </p:nvSpPr>
          <p:spPr>
            <a:xfrm>
              <a:off x="2000050" y="4716725"/>
              <a:ext cx="883425" cy="546500"/>
            </a:xfrm>
            <a:custGeom>
              <a:rect b="b" l="l" r="r" t="t"/>
              <a:pathLst>
                <a:path extrusionOk="0" h="21860" w="35337">
                  <a:moveTo>
                    <a:pt x="35337" y="1"/>
                  </a:moveTo>
                  <a:cubicBezTo>
                    <a:pt x="35337" y="1"/>
                    <a:pt x="35172" y="1"/>
                    <a:pt x="35172" y="165"/>
                  </a:cubicBezTo>
                  <a:cubicBezTo>
                    <a:pt x="33200" y="3452"/>
                    <a:pt x="30406" y="6082"/>
                    <a:pt x="27612" y="8383"/>
                  </a:cubicBezTo>
                  <a:cubicBezTo>
                    <a:pt x="26133" y="9533"/>
                    <a:pt x="24654" y="10848"/>
                    <a:pt x="22846" y="11670"/>
                  </a:cubicBezTo>
                  <a:cubicBezTo>
                    <a:pt x="21038" y="12656"/>
                    <a:pt x="19230" y="13149"/>
                    <a:pt x="17258" y="13971"/>
                  </a:cubicBezTo>
                  <a:cubicBezTo>
                    <a:pt x="16107" y="13971"/>
                    <a:pt x="15286" y="14464"/>
                    <a:pt x="14299" y="14299"/>
                  </a:cubicBezTo>
                  <a:cubicBezTo>
                    <a:pt x="12985" y="15943"/>
                    <a:pt x="10848" y="17751"/>
                    <a:pt x="8054" y="17586"/>
                  </a:cubicBezTo>
                  <a:cubicBezTo>
                    <a:pt x="4931" y="17258"/>
                    <a:pt x="2959" y="11834"/>
                    <a:pt x="6739" y="10684"/>
                  </a:cubicBezTo>
                  <a:cubicBezTo>
                    <a:pt x="7561" y="11341"/>
                    <a:pt x="6411" y="11998"/>
                    <a:pt x="6246" y="12656"/>
                  </a:cubicBezTo>
                  <a:cubicBezTo>
                    <a:pt x="5918" y="13971"/>
                    <a:pt x="7232" y="15450"/>
                    <a:pt x="8054" y="15614"/>
                  </a:cubicBezTo>
                  <a:cubicBezTo>
                    <a:pt x="8711" y="15779"/>
                    <a:pt x="9862" y="15614"/>
                    <a:pt x="10355" y="15450"/>
                  </a:cubicBezTo>
                  <a:cubicBezTo>
                    <a:pt x="11012" y="15121"/>
                    <a:pt x="12327" y="13806"/>
                    <a:pt x="12492" y="13149"/>
                  </a:cubicBezTo>
                  <a:cubicBezTo>
                    <a:pt x="12985" y="11341"/>
                    <a:pt x="11834" y="10191"/>
                    <a:pt x="11012" y="9204"/>
                  </a:cubicBezTo>
                  <a:cubicBezTo>
                    <a:pt x="10355" y="8547"/>
                    <a:pt x="9862" y="7725"/>
                    <a:pt x="8876" y="7890"/>
                  </a:cubicBezTo>
                  <a:cubicBezTo>
                    <a:pt x="9862" y="8383"/>
                    <a:pt x="11177" y="9369"/>
                    <a:pt x="11505" y="10684"/>
                  </a:cubicBezTo>
                  <a:cubicBezTo>
                    <a:pt x="11834" y="12492"/>
                    <a:pt x="11177" y="14628"/>
                    <a:pt x="10026" y="14957"/>
                  </a:cubicBezTo>
                  <a:cubicBezTo>
                    <a:pt x="8711" y="15286"/>
                    <a:pt x="6575" y="13971"/>
                    <a:pt x="7725" y="12656"/>
                  </a:cubicBezTo>
                  <a:cubicBezTo>
                    <a:pt x="8218" y="12656"/>
                    <a:pt x="8054" y="13313"/>
                    <a:pt x="8218" y="13806"/>
                  </a:cubicBezTo>
                  <a:cubicBezTo>
                    <a:pt x="9698" y="14957"/>
                    <a:pt x="10848" y="12985"/>
                    <a:pt x="10519" y="11177"/>
                  </a:cubicBezTo>
                  <a:cubicBezTo>
                    <a:pt x="10191" y="9533"/>
                    <a:pt x="8054" y="8383"/>
                    <a:pt x="5918" y="8547"/>
                  </a:cubicBezTo>
                  <a:cubicBezTo>
                    <a:pt x="4438" y="8711"/>
                    <a:pt x="2137" y="11012"/>
                    <a:pt x="1480" y="12163"/>
                  </a:cubicBezTo>
                  <a:cubicBezTo>
                    <a:pt x="1" y="14628"/>
                    <a:pt x="1151" y="18080"/>
                    <a:pt x="3452" y="19230"/>
                  </a:cubicBezTo>
                  <a:cubicBezTo>
                    <a:pt x="4274" y="19559"/>
                    <a:pt x="5260" y="19723"/>
                    <a:pt x="6246" y="19887"/>
                  </a:cubicBezTo>
                  <a:cubicBezTo>
                    <a:pt x="7232" y="20216"/>
                    <a:pt x="8383" y="20545"/>
                    <a:pt x="9205" y="20545"/>
                  </a:cubicBezTo>
                  <a:cubicBezTo>
                    <a:pt x="10684" y="20709"/>
                    <a:pt x="12656" y="20545"/>
                    <a:pt x="13971" y="20380"/>
                  </a:cubicBezTo>
                  <a:cubicBezTo>
                    <a:pt x="15779" y="20380"/>
                    <a:pt x="17587" y="19723"/>
                    <a:pt x="18901" y="19066"/>
                  </a:cubicBezTo>
                  <a:cubicBezTo>
                    <a:pt x="22681" y="17422"/>
                    <a:pt x="25311" y="15121"/>
                    <a:pt x="28269" y="13313"/>
                  </a:cubicBezTo>
                  <a:cubicBezTo>
                    <a:pt x="27612" y="14135"/>
                    <a:pt x="26462" y="15121"/>
                    <a:pt x="25475" y="15943"/>
                  </a:cubicBezTo>
                  <a:cubicBezTo>
                    <a:pt x="24654" y="16765"/>
                    <a:pt x="23503" y="17586"/>
                    <a:pt x="22353" y="18244"/>
                  </a:cubicBezTo>
                  <a:cubicBezTo>
                    <a:pt x="19230" y="19887"/>
                    <a:pt x="16929" y="21367"/>
                    <a:pt x="12492" y="21531"/>
                  </a:cubicBezTo>
                  <a:cubicBezTo>
                    <a:pt x="11999" y="21531"/>
                    <a:pt x="11341" y="21695"/>
                    <a:pt x="10684" y="21695"/>
                  </a:cubicBezTo>
                  <a:cubicBezTo>
                    <a:pt x="9205" y="21695"/>
                    <a:pt x="11834" y="21860"/>
                    <a:pt x="12327" y="21860"/>
                  </a:cubicBezTo>
                  <a:cubicBezTo>
                    <a:pt x="14957" y="21695"/>
                    <a:pt x="16272" y="21202"/>
                    <a:pt x="18408" y="20545"/>
                  </a:cubicBezTo>
                  <a:cubicBezTo>
                    <a:pt x="19559" y="20216"/>
                    <a:pt x="20874" y="19887"/>
                    <a:pt x="21860" y="19394"/>
                  </a:cubicBezTo>
                  <a:cubicBezTo>
                    <a:pt x="23668" y="18573"/>
                    <a:pt x="25475" y="17093"/>
                    <a:pt x="27119" y="15779"/>
                  </a:cubicBezTo>
                  <a:cubicBezTo>
                    <a:pt x="28762" y="14464"/>
                    <a:pt x="30406" y="13149"/>
                    <a:pt x="31556" y="11505"/>
                  </a:cubicBezTo>
                  <a:cubicBezTo>
                    <a:pt x="32543" y="10191"/>
                    <a:pt x="33200" y="8218"/>
                    <a:pt x="33857" y="6246"/>
                  </a:cubicBezTo>
                  <a:cubicBezTo>
                    <a:pt x="34515" y="4274"/>
                    <a:pt x="34844" y="1973"/>
                    <a:pt x="353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43"/>
            <p:cNvSpPr/>
            <p:nvPr/>
          </p:nvSpPr>
          <p:spPr>
            <a:xfrm>
              <a:off x="3043700" y="4872875"/>
              <a:ext cx="28775" cy="37000"/>
            </a:xfrm>
            <a:custGeom>
              <a:rect b="b" l="l" r="r" t="t"/>
              <a:pathLst>
                <a:path extrusionOk="0" h="1480" w="1151">
                  <a:moveTo>
                    <a:pt x="986" y="0"/>
                  </a:moveTo>
                  <a:cubicBezTo>
                    <a:pt x="493" y="164"/>
                    <a:pt x="329" y="658"/>
                    <a:pt x="0" y="986"/>
                  </a:cubicBezTo>
                  <a:cubicBezTo>
                    <a:pt x="165" y="1151"/>
                    <a:pt x="165" y="1315"/>
                    <a:pt x="165" y="1479"/>
                  </a:cubicBezTo>
                  <a:cubicBezTo>
                    <a:pt x="658" y="1315"/>
                    <a:pt x="986" y="986"/>
                    <a:pt x="1151" y="658"/>
                  </a:cubicBezTo>
                  <a:cubicBezTo>
                    <a:pt x="1151" y="329"/>
                    <a:pt x="986" y="329"/>
                    <a:pt x="9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43"/>
            <p:cNvSpPr/>
            <p:nvPr/>
          </p:nvSpPr>
          <p:spPr>
            <a:xfrm>
              <a:off x="3014925" y="4922175"/>
              <a:ext cx="20575" cy="20575"/>
            </a:xfrm>
            <a:custGeom>
              <a:rect b="b" l="l" r="r" t="t"/>
              <a:pathLst>
                <a:path extrusionOk="0" h="823" w="823">
                  <a:moveTo>
                    <a:pt x="823" y="0"/>
                  </a:moveTo>
                  <a:cubicBezTo>
                    <a:pt x="494" y="165"/>
                    <a:pt x="330" y="493"/>
                    <a:pt x="1" y="822"/>
                  </a:cubicBezTo>
                  <a:cubicBezTo>
                    <a:pt x="330" y="493"/>
                    <a:pt x="823" y="329"/>
                    <a:pt x="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43"/>
            <p:cNvSpPr/>
            <p:nvPr/>
          </p:nvSpPr>
          <p:spPr>
            <a:xfrm>
              <a:off x="2924550" y="4930400"/>
              <a:ext cx="32875" cy="37000"/>
            </a:xfrm>
            <a:custGeom>
              <a:rect b="b" l="l" r="r" t="t"/>
              <a:pathLst>
                <a:path extrusionOk="0" h="1480" w="1315">
                  <a:moveTo>
                    <a:pt x="1151" y="0"/>
                  </a:moveTo>
                  <a:cubicBezTo>
                    <a:pt x="822" y="329"/>
                    <a:pt x="164" y="822"/>
                    <a:pt x="0" y="1315"/>
                  </a:cubicBezTo>
                  <a:cubicBezTo>
                    <a:pt x="493" y="1479"/>
                    <a:pt x="1315" y="657"/>
                    <a:pt x="1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43"/>
            <p:cNvSpPr/>
            <p:nvPr/>
          </p:nvSpPr>
          <p:spPr>
            <a:xfrm>
              <a:off x="2834150" y="4967375"/>
              <a:ext cx="82200" cy="61650"/>
            </a:xfrm>
            <a:custGeom>
              <a:rect b="b" l="l" r="r" t="t"/>
              <a:pathLst>
                <a:path extrusionOk="0" h="2466" w="3288">
                  <a:moveTo>
                    <a:pt x="3123" y="0"/>
                  </a:moveTo>
                  <a:cubicBezTo>
                    <a:pt x="3123" y="0"/>
                    <a:pt x="3123" y="0"/>
                    <a:pt x="3123" y="165"/>
                  </a:cubicBezTo>
                  <a:cubicBezTo>
                    <a:pt x="2466" y="493"/>
                    <a:pt x="1973" y="822"/>
                    <a:pt x="1315" y="1151"/>
                  </a:cubicBezTo>
                  <a:cubicBezTo>
                    <a:pt x="822" y="1479"/>
                    <a:pt x="0" y="1808"/>
                    <a:pt x="0" y="2466"/>
                  </a:cubicBezTo>
                  <a:cubicBezTo>
                    <a:pt x="658" y="2137"/>
                    <a:pt x="1480" y="1972"/>
                    <a:pt x="1808" y="1151"/>
                  </a:cubicBezTo>
                  <a:cubicBezTo>
                    <a:pt x="2466" y="1479"/>
                    <a:pt x="2794" y="822"/>
                    <a:pt x="3287" y="493"/>
                  </a:cubicBezTo>
                  <a:cubicBezTo>
                    <a:pt x="3287" y="165"/>
                    <a:pt x="3123" y="329"/>
                    <a:pt x="31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43"/>
            <p:cNvSpPr/>
            <p:nvPr/>
          </p:nvSpPr>
          <p:spPr>
            <a:xfrm>
              <a:off x="2850575" y="5041325"/>
              <a:ext cx="37000" cy="28800"/>
            </a:xfrm>
            <a:custGeom>
              <a:rect b="b" l="l" r="r" t="t"/>
              <a:pathLst>
                <a:path extrusionOk="0" h="1152" w="1480">
                  <a:moveTo>
                    <a:pt x="1480" y="1"/>
                  </a:moveTo>
                  <a:cubicBezTo>
                    <a:pt x="823" y="329"/>
                    <a:pt x="1" y="494"/>
                    <a:pt x="1" y="1151"/>
                  </a:cubicBezTo>
                  <a:cubicBezTo>
                    <a:pt x="494" y="822"/>
                    <a:pt x="1151" y="494"/>
                    <a:pt x="14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43"/>
            <p:cNvSpPr/>
            <p:nvPr/>
          </p:nvSpPr>
          <p:spPr>
            <a:xfrm>
              <a:off x="2805375" y="5070100"/>
              <a:ext cx="28800" cy="32875"/>
            </a:xfrm>
            <a:custGeom>
              <a:rect b="b" l="l" r="r" t="t"/>
              <a:pathLst>
                <a:path extrusionOk="0" h="1315" w="1152">
                  <a:moveTo>
                    <a:pt x="1151" y="0"/>
                  </a:moveTo>
                  <a:cubicBezTo>
                    <a:pt x="658" y="164"/>
                    <a:pt x="330" y="329"/>
                    <a:pt x="1" y="493"/>
                  </a:cubicBezTo>
                  <a:cubicBezTo>
                    <a:pt x="165" y="657"/>
                    <a:pt x="1" y="1151"/>
                    <a:pt x="165" y="1315"/>
                  </a:cubicBezTo>
                  <a:cubicBezTo>
                    <a:pt x="494" y="986"/>
                    <a:pt x="823" y="822"/>
                    <a:pt x="1151" y="493"/>
                  </a:cubicBezTo>
                  <a:cubicBezTo>
                    <a:pt x="1151" y="329"/>
                    <a:pt x="987" y="329"/>
                    <a:pt x="1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43"/>
            <p:cNvSpPr/>
            <p:nvPr/>
          </p:nvSpPr>
          <p:spPr>
            <a:xfrm>
              <a:off x="2756075" y="5098850"/>
              <a:ext cx="32900" cy="28775"/>
            </a:xfrm>
            <a:custGeom>
              <a:rect b="b" l="l" r="r" t="t"/>
              <a:pathLst>
                <a:path extrusionOk="0" h="1151" w="1316">
                  <a:moveTo>
                    <a:pt x="1315" y="1"/>
                  </a:moveTo>
                  <a:cubicBezTo>
                    <a:pt x="822" y="329"/>
                    <a:pt x="494" y="822"/>
                    <a:pt x="1" y="1151"/>
                  </a:cubicBezTo>
                  <a:cubicBezTo>
                    <a:pt x="494" y="1151"/>
                    <a:pt x="987" y="658"/>
                    <a:pt x="1315" y="494"/>
                  </a:cubicBezTo>
                  <a:cubicBezTo>
                    <a:pt x="1315" y="329"/>
                    <a:pt x="1315" y="165"/>
                    <a:pt x="11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43"/>
            <p:cNvSpPr/>
            <p:nvPr/>
          </p:nvSpPr>
          <p:spPr>
            <a:xfrm>
              <a:off x="2571175" y="3878525"/>
              <a:ext cx="1413450" cy="1142275"/>
            </a:xfrm>
            <a:custGeom>
              <a:rect b="b" l="l" r="r" t="t"/>
              <a:pathLst>
                <a:path extrusionOk="0" h="45691" w="56538">
                  <a:moveTo>
                    <a:pt x="47663" y="15779"/>
                  </a:moveTo>
                  <a:cubicBezTo>
                    <a:pt x="46348" y="15450"/>
                    <a:pt x="45033" y="14957"/>
                    <a:pt x="43719" y="14792"/>
                  </a:cubicBezTo>
                  <a:cubicBezTo>
                    <a:pt x="38459" y="14135"/>
                    <a:pt x="35994" y="16436"/>
                    <a:pt x="33364" y="18901"/>
                  </a:cubicBezTo>
                  <a:cubicBezTo>
                    <a:pt x="28269" y="23832"/>
                    <a:pt x="24654" y="31228"/>
                    <a:pt x="20545" y="36323"/>
                  </a:cubicBezTo>
                  <a:cubicBezTo>
                    <a:pt x="21695" y="34186"/>
                    <a:pt x="22681" y="31556"/>
                    <a:pt x="23996" y="29420"/>
                  </a:cubicBezTo>
                  <a:cubicBezTo>
                    <a:pt x="24161" y="29091"/>
                    <a:pt x="24654" y="28762"/>
                    <a:pt x="24489" y="28269"/>
                  </a:cubicBezTo>
                  <a:cubicBezTo>
                    <a:pt x="23174" y="29091"/>
                    <a:pt x="22681" y="30735"/>
                    <a:pt x="21695" y="32050"/>
                  </a:cubicBezTo>
                  <a:cubicBezTo>
                    <a:pt x="22188" y="30242"/>
                    <a:pt x="22517" y="27776"/>
                    <a:pt x="22353" y="25475"/>
                  </a:cubicBezTo>
                  <a:cubicBezTo>
                    <a:pt x="22188" y="23996"/>
                    <a:pt x="22517" y="22353"/>
                    <a:pt x="21860" y="21038"/>
                  </a:cubicBezTo>
                  <a:cubicBezTo>
                    <a:pt x="21367" y="22353"/>
                    <a:pt x="21531" y="24161"/>
                    <a:pt x="21531" y="25640"/>
                  </a:cubicBezTo>
                  <a:cubicBezTo>
                    <a:pt x="21531" y="29420"/>
                    <a:pt x="20545" y="32214"/>
                    <a:pt x="19559" y="35172"/>
                  </a:cubicBezTo>
                  <a:cubicBezTo>
                    <a:pt x="18573" y="37638"/>
                    <a:pt x="17586" y="39938"/>
                    <a:pt x="15943" y="41582"/>
                  </a:cubicBezTo>
                  <a:cubicBezTo>
                    <a:pt x="15943" y="40760"/>
                    <a:pt x="16929" y="40432"/>
                    <a:pt x="16929" y="39281"/>
                  </a:cubicBezTo>
                  <a:cubicBezTo>
                    <a:pt x="15286" y="41089"/>
                    <a:pt x="13642" y="42897"/>
                    <a:pt x="11177" y="44047"/>
                  </a:cubicBezTo>
                  <a:cubicBezTo>
                    <a:pt x="11505" y="42568"/>
                    <a:pt x="12492" y="41582"/>
                    <a:pt x="12985" y="39938"/>
                  </a:cubicBezTo>
                  <a:cubicBezTo>
                    <a:pt x="13478" y="38624"/>
                    <a:pt x="13642" y="36980"/>
                    <a:pt x="13971" y="35337"/>
                  </a:cubicBezTo>
                  <a:cubicBezTo>
                    <a:pt x="14464" y="32871"/>
                    <a:pt x="14792" y="30406"/>
                    <a:pt x="15121" y="27941"/>
                  </a:cubicBezTo>
                  <a:cubicBezTo>
                    <a:pt x="15121" y="26955"/>
                    <a:pt x="15286" y="26133"/>
                    <a:pt x="15450" y="25311"/>
                  </a:cubicBezTo>
                  <a:cubicBezTo>
                    <a:pt x="15450" y="23010"/>
                    <a:pt x="14628" y="21695"/>
                    <a:pt x="14299" y="20052"/>
                  </a:cubicBezTo>
                  <a:cubicBezTo>
                    <a:pt x="13971" y="19230"/>
                    <a:pt x="13313" y="18408"/>
                    <a:pt x="12985" y="17586"/>
                  </a:cubicBezTo>
                  <a:cubicBezTo>
                    <a:pt x="12492" y="16600"/>
                    <a:pt x="12327" y="15450"/>
                    <a:pt x="11834" y="14299"/>
                  </a:cubicBezTo>
                  <a:cubicBezTo>
                    <a:pt x="11177" y="12656"/>
                    <a:pt x="10191" y="11341"/>
                    <a:pt x="10026" y="9369"/>
                  </a:cubicBezTo>
                  <a:cubicBezTo>
                    <a:pt x="11505" y="10191"/>
                    <a:pt x="12985" y="11012"/>
                    <a:pt x="13806" y="12656"/>
                  </a:cubicBezTo>
                  <a:cubicBezTo>
                    <a:pt x="14464" y="13806"/>
                    <a:pt x="14792" y="15450"/>
                    <a:pt x="15286" y="16765"/>
                  </a:cubicBezTo>
                  <a:cubicBezTo>
                    <a:pt x="15779" y="17915"/>
                    <a:pt x="16272" y="18737"/>
                    <a:pt x="16929" y="19394"/>
                  </a:cubicBezTo>
                  <a:cubicBezTo>
                    <a:pt x="17093" y="19723"/>
                    <a:pt x="17093" y="20380"/>
                    <a:pt x="17586" y="20216"/>
                  </a:cubicBezTo>
                  <a:cubicBezTo>
                    <a:pt x="17422" y="18737"/>
                    <a:pt x="17093" y="16929"/>
                    <a:pt x="16765" y="15286"/>
                  </a:cubicBezTo>
                  <a:cubicBezTo>
                    <a:pt x="16436" y="14135"/>
                    <a:pt x="15943" y="12985"/>
                    <a:pt x="15614" y="11670"/>
                  </a:cubicBezTo>
                  <a:cubicBezTo>
                    <a:pt x="14957" y="9533"/>
                    <a:pt x="14135" y="6904"/>
                    <a:pt x="12985" y="5260"/>
                  </a:cubicBezTo>
                  <a:cubicBezTo>
                    <a:pt x="12820" y="4931"/>
                    <a:pt x="12656" y="4767"/>
                    <a:pt x="12492" y="4603"/>
                  </a:cubicBezTo>
                  <a:cubicBezTo>
                    <a:pt x="10684" y="2795"/>
                    <a:pt x="8054" y="987"/>
                    <a:pt x="4931" y="822"/>
                  </a:cubicBezTo>
                  <a:cubicBezTo>
                    <a:pt x="4110" y="822"/>
                    <a:pt x="3123" y="822"/>
                    <a:pt x="2466" y="1151"/>
                  </a:cubicBezTo>
                  <a:cubicBezTo>
                    <a:pt x="1809" y="1644"/>
                    <a:pt x="1809" y="2302"/>
                    <a:pt x="1480" y="2959"/>
                  </a:cubicBezTo>
                  <a:cubicBezTo>
                    <a:pt x="1151" y="3616"/>
                    <a:pt x="658" y="4110"/>
                    <a:pt x="658" y="4603"/>
                  </a:cubicBezTo>
                  <a:cubicBezTo>
                    <a:pt x="823" y="4931"/>
                    <a:pt x="1151" y="5096"/>
                    <a:pt x="1316" y="5260"/>
                  </a:cubicBezTo>
                  <a:cubicBezTo>
                    <a:pt x="1316" y="6082"/>
                    <a:pt x="1151" y="7232"/>
                    <a:pt x="165" y="6904"/>
                  </a:cubicBezTo>
                  <a:cubicBezTo>
                    <a:pt x="1" y="5260"/>
                    <a:pt x="329" y="3781"/>
                    <a:pt x="823" y="2630"/>
                  </a:cubicBezTo>
                  <a:cubicBezTo>
                    <a:pt x="1644" y="1316"/>
                    <a:pt x="3945" y="1"/>
                    <a:pt x="5917" y="165"/>
                  </a:cubicBezTo>
                  <a:cubicBezTo>
                    <a:pt x="9533" y="329"/>
                    <a:pt x="13313" y="2137"/>
                    <a:pt x="15286" y="4274"/>
                  </a:cubicBezTo>
                  <a:cubicBezTo>
                    <a:pt x="15779" y="4931"/>
                    <a:pt x="16107" y="5589"/>
                    <a:pt x="16765" y="5917"/>
                  </a:cubicBezTo>
                  <a:cubicBezTo>
                    <a:pt x="17258" y="5589"/>
                    <a:pt x="17422" y="6246"/>
                    <a:pt x="17751" y="6082"/>
                  </a:cubicBezTo>
                  <a:cubicBezTo>
                    <a:pt x="17258" y="5424"/>
                    <a:pt x="17093" y="4767"/>
                    <a:pt x="16765" y="3945"/>
                  </a:cubicBezTo>
                  <a:cubicBezTo>
                    <a:pt x="16272" y="3123"/>
                    <a:pt x="15121" y="2630"/>
                    <a:pt x="15450" y="987"/>
                  </a:cubicBezTo>
                  <a:cubicBezTo>
                    <a:pt x="16929" y="1644"/>
                    <a:pt x="17915" y="2959"/>
                    <a:pt x="19066" y="4110"/>
                  </a:cubicBezTo>
                  <a:cubicBezTo>
                    <a:pt x="20216" y="5260"/>
                    <a:pt x="21367" y="6575"/>
                    <a:pt x="22024" y="8054"/>
                  </a:cubicBezTo>
                  <a:cubicBezTo>
                    <a:pt x="22846" y="9533"/>
                    <a:pt x="23503" y="11177"/>
                    <a:pt x="23996" y="12985"/>
                  </a:cubicBezTo>
                  <a:cubicBezTo>
                    <a:pt x="24654" y="14792"/>
                    <a:pt x="25147" y="16929"/>
                    <a:pt x="24982" y="19066"/>
                  </a:cubicBezTo>
                  <a:cubicBezTo>
                    <a:pt x="24818" y="21038"/>
                    <a:pt x="24161" y="23339"/>
                    <a:pt x="24489" y="25311"/>
                  </a:cubicBezTo>
                  <a:cubicBezTo>
                    <a:pt x="25804" y="26462"/>
                    <a:pt x="25804" y="24489"/>
                    <a:pt x="26133" y="23339"/>
                  </a:cubicBezTo>
                  <a:cubicBezTo>
                    <a:pt x="26297" y="22353"/>
                    <a:pt x="26790" y="21367"/>
                    <a:pt x="26955" y="20874"/>
                  </a:cubicBezTo>
                  <a:cubicBezTo>
                    <a:pt x="27776" y="19559"/>
                    <a:pt x="28762" y="17915"/>
                    <a:pt x="29584" y="16929"/>
                  </a:cubicBezTo>
                  <a:cubicBezTo>
                    <a:pt x="31392" y="15121"/>
                    <a:pt x="33529" y="13478"/>
                    <a:pt x="35337" y="11670"/>
                  </a:cubicBezTo>
                  <a:cubicBezTo>
                    <a:pt x="37144" y="9698"/>
                    <a:pt x="39281" y="7890"/>
                    <a:pt x="40267" y="5589"/>
                  </a:cubicBezTo>
                  <a:cubicBezTo>
                    <a:pt x="40431" y="7068"/>
                    <a:pt x="39117" y="7890"/>
                    <a:pt x="38788" y="8876"/>
                  </a:cubicBezTo>
                  <a:cubicBezTo>
                    <a:pt x="38624" y="9040"/>
                    <a:pt x="38295" y="10026"/>
                    <a:pt x="38952" y="10355"/>
                  </a:cubicBezTo>
                  <a:cubicBezTo>
                    <a:pt x="39281" y="10355"/>
                    <a:pt x="38952" y="9698"/>
                    <a:pt x="39281" y="9698"/>
                  </a:cubicBezTo>
                  <a:cubicBezTo>
                    <a:pt x="42075" y="8218"/>
                    <a:pt x="46184" y="8218"/>
                    <a:pt x="47170" y="4931"/>
                  </a:cubicBezTo>
                  <a:cubicBezTo>
                    <a:pt x="47170" y="7890"/>
                    <a:pt x="46019" y="9698"/>
                    <a:pt x="44540" y="11177"/>
                  </a:cubicBezTo>
                  <a:cubicBezTo>
                    <a:pt x="45526" y="12820"/>
                    <a:pt x="47334" y="12820"/>
                    <a:pt x="48978" y="13642"/>
                  </a:cubicBezTo>
                  <a:cubicBezTo>
                    <a:pt x="49635" y="13971"/>
                    <a:pt x="50621" y="14792"/>
                    <a:pt x="51443" y="15450"/>
                  </a:cubicBezTo>
                  <a:cubicBezTo>
                    <a:pt x="53580" y="17422"/>
                    <a:pt x="55388" y="20216"/>
                    <a:pt x="56209" y="23503"/>
                  </a:cubicBezTo>
                  <a:cubicBezTo>
                    <a:pt x="56538" y="25147"/>
                    <a:pt x="56209" y="26297"/>
                    <a:pt x="55716" y="27612"/>
                  </a:cubicBezTo>
                  <a:cubicBezTo>
                    <a:pt x="55388" y="24654"/>
                    <a:pt x="53744" y="22846"/>
                    <a:pt x="51936" y="21367"/>
                  </a:cubicBezTo>
                  <a:cubicBezTo>
                    <a:pt x="50457" y="20874"/>
                    <a:pt x="49142" y="20052"/>
                    <a:pt x="47170" y="20052"/>
                  </a:cubicBezTo>
                  <a:cubicBezTo>
                    <a:pt x="44212" y="20052"/>
                    <a:pt x="41746" y="22188"/>
                    <a:pt x="39938" y="23339"/>
                  </a:cubicBezTo>
                  <a:cubicBezTo>
                    <a:pt x="40925" y="22188"/>
                    <a:pt x="42239" y="21038"/>
                    <a:pt x="43554" y="20216"/>
                  </a:cubicBezTo>
                  <a:cubicBezTo>
                    <a:pt x="44047" y="20052"/>
                    <a:pt x="44705" y="19559"/>
                    <a:pt x="45198" y="19394"/>
                  </a:cubicBezTo>
                  <a:cubicBezTo>
                    <a:pt x="46184" y="19230"/>
                    <a:pt x="47499" y="19559"/>
                    <a:pt x="48156" y="18901"/>
                  </a:cubicBezTo>
                  <a:cubicBezTo>
                    <a:pt x="46348" y="18408"/>
                    <a:pt x="44705" y="18901"/>
                    <a:pt x="43390" y="19394"/>
                  </a:cubicBezTo>
                  <a:cubicBezTo>
                    <a:pt x="40596" y="20709"/>
                    <a:pt x="38624" y="23010"/>
                    <a:pt x="36816" y="24982"/>
                  </a:cubicBezTo>
                  <a:cubicBezTo>
                    <a:pt x="35994" y="25804"/>
                    <a:pt x="35337" y="26790"/>
                    <a:pt x="34679" y="27612"/>
                  </a:cubicBezTo>
                  <a:cubicBezTo>
                    <a:pt x="34022" y="28434"/>
                    <a:pt x="33036" y="29091"/>
                    <a:pt x="32378" y="29913"/>
                  </a:cubicBezTo>
                  <a:cubicBezTo>
                    <a:pt x="31721" y="30735"/>
                    <a:pt x="31063" y="31721"/>
                    <a:pt x="30570" y="32543"/>
                  </a:cubicBezTo>
                  <a:cubicBezTo>
                    <a:pt x="28269" y="36323"/>
                    <a:pt x="24982" y="39445"/>
                    <a:pt x="21531" y="42075"/>
                  </a:cubicBezTo>
                  <a:cubicBezTo>
                    <a:pt x="19887" y="43390"/>
                    <a:pt x="18080" y="44705"/>
                    <a:pt x="16107" y="45691"/>
                  </a:cubicBezTo>
                  <a:cubicBezTo>
                    <a:pt x="18737" y="43554"/>
                    <a:pt x="21202" y="41253"/>
                    <a:pt x="23339" y="38624"/>
                  </a:cubicBezTo>
                  <a:cubicBezTo>
                    <a:pt x="24325" y="37309"/>
                    <a:pt x="25147" y="35830"/>
                    <a:pt x="26133" y="34350"/>
                  </a:cubicBezTo>
                  <a:cubicBezTo>
                    <a:pt x="26462" y="33529"/>
                    <a:pt x="27119" y="32871"/>
                    <a:pt x="27448" y="32214"/>
                  </a:cubicBezTo>
                  <a:cubicBezTo>
                    <a:pt x="27941" y="31392"/>
                    <a:pt x="28434" y="30735"/>
                    <a:pt x="28598" y="29913"/>
                  </a:cubicBezTo>
                  <a:cubicBezTo>
                    <a:pt x="27776" y="30406"/>
                    <a:pt x="27119" y="31228"/>
                    <a:pt x="26462" y="32214"/>
                  </a:cubicBezTo>
                  <a:cubicBezTo>
                    <a:pt x="24818" y="34515"/>
                    <a:pt x="23010" y="37144"/>
                    <a:pt x="21202" y="39281"/>
                  </a:cubicBezTo>
                  <a:cubicBezTo>
                    <a:pt x="21038" y="39281"/>
                    <a:pt x="20874" y="39610"/>
                    <a:pt x="20709" y="39610"/>
                  </a:cubicBezTo>
                  <a:cubicBezTo>
                    <a:pt x="20052" y="38952"/>
                    <a:pt x="20874" y="38295"/>
                    <a:pt x="21202" y="37966"/>
                  </a:cubicBezTo>
                  <a:cubicBezTo>
                    <a:pt x="25475" y="32214"/>
                    <a:pt x="28598" y="25804"/>
                    <a:pt x="33529" y="20709"/>
                  </a:cubicBezTo>
                  <a:cubicBezTo>
                    <a:pt x="34350" y="19887"/>
                    <a:pt x="35172" y="18737"/>
                    <a:pt x="36323" y="17915"/>
                  </a:cubicBezTo>
                  <a:cubicBezTo>
                    <a:pt x="37309" y="17093"/>
                    <a:pt x="38624" y="16272"/>
                    <a:pt x="39774" y="15943"/>
                  </a:cubicBezTo>
                  <a:cubicBezTo>
                    <a:pt x="40760" y="15614"/>
                    <a:pt x="42075" y="15779"/>
                    <a:pt x="43225" y="15779"/>
                  </a:cubicBezTo>
                  <a:cubicBezTo>
                    <a:pt x="44540" y="15943"/>
                    <a:pt x="46019" y="16272"/>
                    <a:pt x="47334" y="16436"/>
                  </a:cubicBezTo>
                  <a:cubicBezTo>
                    <a:pt x="47992" y="16600"/>
                    <a:pt x="48649" y="16765"/>
                    <a:pt x="49142" y="16929"/>
                  </a:cubicBezTo>
                  <a:cubicBezTo>
                    <a:pt x="49800" y="17258"/>
                    <a:pt x="50293" y="17751"/>
                    <a:pt x="50786" y="17586"/>
                  </a:cubicBezTo>
                  <a:cubicBezTo>
                    <a:pt x="50293" y="16600"/>
                    <a:pt x="48978" y="16107"/>
                    <a:pt x="47663" y="15779"/>
                  </a:cubicBezTo>
                  <a:close/>
                  <a:moveTo>
                    <a:pt x="20874" y="14135"/>
                  </a:moveTo>
                  <a:cubicBezTo>
                    <a:pt x="21531" y="12327"/>
                    <a:pt x="20709" y="10191"/>
                    <a:pt x="19559" y="9369"/>
                  </a:cubicBezTo>
                  <a:cubicBezTo>
                    <a:pt x="19230" y="9369"/>
                    <a:pt x="19230" y="9698"/>
                    <a:pt x="19066" y="9698"/>
                  </a:cubicBezTo>
                  <a:cubicBezTo>
                    <a:pt x="19394" y="11012"/>
                    <a:pt x="19723" y="12327"/>
                    <a:pt x="20380" y="13478"/>
                  </a:cubicBezTo>
                  <a:cubicBezTo>
                    <a:pt x="20380" y="13806"/>
                    <a:pt x="20380" y="14464"/>
                    <a:pt x="20874" y="14135"/>
                  </a:cubicBezTo>
                  <a:close/>
                  <a:moveTo>
                    <a:pt x="28927" y="20709"/>
                  </a:moveTo>
                  <a:cubicBezTo>
                    <a:pt x="31063" y="18737"/>
                    <a:pt x="32707" y="15943"/>
                    <a:pt x="35665" y="14464"/>
                  </a:cubicBezTo>
                  <a:cubicBezTo>
                    <a:pt x="37309" y="13642"/>
                    <a:pt x="38952" y="12985"/>
                    <a:pt x="41582" y="13149"/>
                  </a:cubicBezTo>
                  <a:cubicBezTo>
                    <a:pt x="39281" y="11834"/>
                    <a:pt x="35994" y="13313"/>
                    <a:pt x="34350" y="14464"/>
                  </a:cubicBezTo>
                  <a:cubicBezTo>
                    <a:pt x="33200" y="15121"/>
                    <a:pt x="32049" y="16272"/>
                    <a:pt x="31228" y="17258"/>
                  </a:cubicBezTo>
                  <a:cubicBezTo>
                    <a:pt x="30077" y="18408"/>
                    <a:pt x="29091" y="19559"/>
                    <a:pt x="28927" y="20709"/>
                  </a:cubicBezTo>
                  <a:close/>
                  <a:moveTo>
                    <a:pt x="12985" y="14464"/>
                  </a:moveTo>
                  <a:cubicBezTo>
                    <a:pt x="12820" y="15121"/>
                    <a:pt x="13149" y="15943"/>
                    <a:pt x="13478" y="16600"/>
                  </a:cubicBezTo>
                  <a:cubicBezTo>
                    <a:pt x="13971" y="17751"/>
                    <a:pt x="14135" y="19066"/>
                    <a:pt x="15121" y="19559"/>
                  </a:cubicBezTo>
                  <a:cubicBezTo>
                    <a:pt x="15286" y="17586"/>
                    <a:pt x="14299" y="15614"/>
                    <a:pt x="13149" y="14464"/>
                  </a:cubicBezTo>
                  <a:close/>
                  <a:moveTo>
                    <a:pt x="21860" y="18737"/>
                  </a:moveTo>
                  <a:cubicBezTo>
                    <a:pt x="22188" y="17751"/>
                    <a:pt x="22024" y="15286"/>
                    <a:pt x="20709" y="16272"/>
                  </a:cubicBezTo>
                  <a:cubicBezTo>
                    <a:pt x="20545" y="17093"/>
                    <a:pt x="21038" y="18901"/>
                    <a:pt x="21860" y="18737"/>
                  </a:cubicBezTo>
                  <a:close/>
                  <a:moveTo>
                    <a:pt x="41089" y="17586"/>
                  </a:moveTo>
                  <a:lnTo>
                    <a:pt x="40925" y="17586"/>
                  </a:lnTo>
                  <a:cubicBezTo>
                    <a:pt x="38952" y="17751"/>
                    <a:pt x="37637" y="18573"/>
                    <a:pt x="36323" y="19723"/>
                  </a:cubicBezTo>
                  <a:cubicBezTo>
                    <a:pt x="35008" y="20709"/>
                    <a:pt x="33693" y="21695"/>
                    <a:pt x="33200" y="23174"/>
                  </a:cubicBezTo>
                  <a:cubicBezTo>
                    <a:pt x="33036" y="23339"/>
                    <a:pt x="32871" y="23503"/>
                    <a:pt x="32707" y="23668"/>
                  </a:cubicBezTo>
                  <a:cubicBezTo>
                    <a:pt x="32871" y="23832"/>
                    <a:pt x="33036" y="23339"/>
                    <a:pt x="33200" y="23174"/>
                  </a:cubicBezTo>
                  <a:cubicBezTo>
                    <a:pt x="34679" y="22517"/>
                    <a:pt x="35665" y="21202"/>
                    <a:pt x="36980" y="20216"/>
                  </a:cubicBezTo>
                  <a:cubicBezTo>
                    <a:pt x="38131" y="19394"/>
                    <a:pt x="39445" y="18408"/>
                    <a:pt x="41089" y="17751"/>
                  </a:cubicBezTo>
                  <a:cubicBezTo>
                    <a:pt x="41089" y="17751"/>
                    <a:pt x="41089" y="17586"/>
                    <a:pt x="41089" y="17586"/>
                  </a:cubicBezTo>
                  <a:close/>
                  <a:moveTo>
                    <a:pt x="19230" y="18244"/>
                  </a:moveTo>
                  <a:cubicBezTo>
                    <a:pt x="18737" y="18901"/>
                    <a:pt x="19066" y="20216"/>
                    <a:pt x="19230" y="20874"/>
                  </a:cubicBezTo>
                  <a:cubicBezTo>
                    <a:pt x="19723" y="27448"/>
                    <a:pt x="18244" y="32871"/>
                    <a:pt x="16600" y="37473"/>
                  </a:cubicBezTo>
                  <a:cubicBezTo>
                    <a:pt x="16929" y="37638"/>
                    <a:pt x="17093" y="37144"/>
                    <a:pt x="17258" y="36980"/>
                  </a:cubicBezTo>
                  <a:cubicBezTo>
                    <a:pt x="18737" y="35337"/>
                    <a:pt x="19230" y="33693"/>
                    <a:pt x="19723" y="31063"/>
                  </a:cubicBezTo>
                  <a:cubicBezTo>
                    <a:pt x="20052" y="29749"/>
                    <a:pt x="20380" y="28434"/>
                    <a:pt x="20380" y="27119"/>
                  </a:cubicBezTo>
                  <a:cubicBezTo>
                    <a:pt x="20545" y="24161"/>
                    <a:pt x="20052" y="21038"/>
                    <a:pt x="19394" y="18408"/>
                  </a:cubicBezTo>
                  <a:cubicBezTo>
                    <a:pt x="19394" y="18244"/>
                    <a:pt x="19394" y="18244"/>
                    <a:pt x="19394" y="18080"/>
                  </a:cubicBezTo>
                  <a:lnTo>
                    <a:pt x="19230" y="18080"/>
                  </a:lnTo>
                  <a:close/>
                  <a:moveTo>
                    <a:pt x="51772" y="18901"/>
                  </a:moveTo>
                  <a:cubicBezTo>
                    <a:pt x="51772" y="19230"/>
                    <a:pt x="51772" y="19559"/>
                    <a:pt x="52100" y="19723"/>
                  </a:cubicBezTo>
                  <a:cubicBezTo>
                    <a:pt x="53087" y="19723"/>
                    <a:pt x="52429" y="17915"/>
                    <a:pt x="51772" y="18901"/>
                  </a:cubicBezTo>
                  <a:close/>
                  <a:moveTo>
                    <a:pt x="27283" y="24818"/>
                  </a:moveTo>
                  <a:cubicBezTo>
                    <a:pt x="27448" y="24818"/>
                    <a:pt x="27283" y="24489"/>
                    <a:pt x="27448" y="24325"/>
                  </a:cubicBezTo>
                  <a:cubicBezTo>
                    <a:pt x="27612" y="23996"/>
                    <a:pt x="29256" y="22681"/>
                    <a:pt x="27941" y="22353"/>
                  </a:cubicBezTo>
                  <a:cubicBezTo>
                    <a:pt x="27448" y="22846"/>
                    <a:pt x="26790" y="23996"/>
                    <a:pt x="27283" y="24818"/>
                  </a:cubicBezTo>
                  <a:close/>
                  <a:moveTo>
                    <a:pt x="17586" y="23503"/>
                  </a:moveTo>
                  <a:cubicBezTo>
                    <a:pt x="17093" y="23832"/>
                    <a:pt x="16929" y="24489"/>
                    <a:pt x="16929" y="24818"/>
                  </a:cubicBezTo>
                  <a:cubicBezTo>
                    <a:pt x="16765" y="25475"/>
                    <a:pt x="16765" y="25968"/>
                    <a:pt x="16765" y="26626"/>
                  </a:cubicBezTo>
                  <a:cubicBezTo>
                    <a:pt x="16436" y="29420"/>
                    <a:pt x="16600" y="32543"/>
                    <a:pt x="15943" y="35337"/>
                  </a:cubicBezTo>
                  <a:cubicBezTo>
                    <a:pt x="15614" y="37473"/>
                    <a:pt x="15121" y="39445"/>
                    <a:pt x="14299" y="41089"/>
                  </a:cubicBezTo>
                  <a:cubicBezTo>
                    <a:pt x="14628" y="40925"/>
                    <a:pt x="14792" y="40432"/>
                    <a:pt x="14957" y="40103"/>
                  </a:cubicBezTo>
                  <a:cubicBezTo>
                    <a:pt x="15943" y="38788"/>
                    <a:pt x="16600" y="37473"/>
                    <a:pt x="16929" y="35830"/>
                  </a:cubicBezTo>
                  <a:cubicBezTo>
                    <a:pt x="17422" y="34186"/>
                    <a:pt x="17422" y="32378"/>
                    <a:pt x="17586" y="30242"/>
                  </a:cubicBezTo>
                  <a:cubicBezTo>
                    <a:pt x="17586" y="28105"/>
                    <a:pt x="17586" y="25475"/>
                    <a:pt x="17586" y="23503"/>
                  </a:cubicBezTo>
                  <a:close/>
                  <a:moveTo>
                    <a:pt x="31885" y="24325"/>
                  </a:moveTo>
                  <a:cubicBezTo>
                    <a:pt x="31556" y="24654"/>
                    <a:pt x="31228" y="25311"/>
                    <a:pt x="31556" y="25640"/>
                  </a:cubicBezTo>
                  <a:cubicBezTo>
                    <a:pt x="31721" y="25640"/>
                    <a:pt x="31721" y="25640"/>
                    <a:pt x="31721" y="25804"/>
                  </a:cubicBezTo>
                  <a:cubicBezTo>
                    <a:pt x="32707" y="25804"/>
                    <a:pt x="33200" y="24161"/>
                    <a:pt x="31885" y="24325"/>
                  </a:cubicBezTo>
                  <a:close/>
                  <a:moveTo>
                    <a:pt x="30899" y="26626"/>
                  </a:moveTo>
                  <a:cubicBezTo>
                    <a:pt x="30406" y="26297"/>
                    <a:pt x="29749" y="26790"/>
                    <a:pt x="29749" y="27283"/>
                  </a:cubicBezTo>
                  <a:cubicBezTo>
                    <a:pt x="29913" y="28598"/>
                    <a:pt x="31721" y="27119"/>
                    <a:pt x="30899" y="2662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43"/>
            <p:cNvSpPr/>
            <p:nvPr/>
          </p:nvSpPr>
          <p:spPr>
            <a:xfrm>
              <a:off x="3245025" y="3977150"/>
              <a:ext cx="328725" cy="369800"/>
            </a:xfrm>
            <a:custGeom>
              <a:rect b="b" l="l" r="r" t="t"/>
              <a:pathLst>
                <a:path extrusionOk="0" h="14792" w="13149">
                  <a:moveTo>
                    <a:pt x="13149" y="0"/>
                  </a:moveTo>
                  <a:cubicBezTo>
                    <a:pt x="12984" y="0"/>
                    <a:pt x="12820" y="329"/>
                    <a:pt x="12656" y="329"/>
                  </a:cubicBezTo>
                  <a:cubicBezTo>
                    <a:pt x="11834" y="1315"/>
                    <a:pt x="10683" y="2630"/>
                    <a:pt x="9697" y="3452"/>
                  </a:cubicBezTo>
                  <a:cubicBezTo>
                    <a:pt x="8383" y="4602"/>
                    <a:pt x="6739" y="5424"/>
                    <a:pt x="5753" y="6739"/>
                  </a:cubicBezTo>
                  <a:cubicBezTo>
                    <a:pt x="3616" y="8875"/>
                    <a:pt x="822" y="11669"/>
                    <a:pt x="1" y="14792"/>
                  </a:cubicBezTo>
                  <a:cubicBezTo>
                    <a:pt x="2302" y="11505"/>
                    <a:pt x="5753" y="9040"/>
                    <a:pt x="8876" y="6246"/>
                  </a:cubicBezTo>
                  <a:cubicBezTo>
                    <a:pt x="9862" y="5259"/>
                    <a:pt x="10848" y="4273"/>
                    <a:pt x="11670" y="3287"/>
                  </a:cubicBezTo>
                  <a:cubicBezTo>
                    <a:pt x="12327" y="2465"/>
                    <a:pt x="12984" y="1479"/>
                    <a:pt x="13149"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43"/>
            <p:cNvSpPr/>
            <p:nvPr/>
          </p:nvSpPr>
          <p:spPr>
            <a:xfrm>
              <a:off x="3902425" y="4194900"/>
              <a:ext cx="402700" cy="488975"/>
            </a:xfrm>
            <a:custGeom>
              <a:rect b="b" l="l" r="r" t="t"/>
              <a:pathLst>
                <a:path extrusionOk="0" h="19559" w="16108">
                  <a:moveTo>
                    <a:pt x="1" y="1"/>
                  </a:moveTo>
                  <a:cubicBezTo>
                    <a:pt x="4274" y="2137"/>
                    <a:pt x="7890" y="5425"/>
                    <a:pt x="10191" y="9698"/>
                  </a:cubicBezTo>
                  <a:cubicBezTo>
                    <a:pt x="10848" y="10848"/>
                    <a:pt x="11177" y="11834"/>
                    <a:pt x="11834" y="12820"/>
                  </a:cubicBezTo>
                  <a:cubicBezTo>
                    <a:pt x="12327" y="13807"/>
                    <a:pt x="13313" y="14793"/>
                    <a:pt x="13478" y="15779"/>
                  </a:cubicBezTo>
                  <a:cubicBezTo>
                    <a:pt x="12327" y="15286"/>
                    <a:pt x="11670" y="13971"/>
                    <a:pt x="11013" y="12820"/>
                  </a:cubicBezTo>
                  <a:cubicBezTo>
                    <a:pt x="10355" y="11506"/>
                    <a:pt x="9698" y="10191"/>
                    <a:pt x="8876" y="9040"/>
                  </a:cubicBezTo>
                  <a:cubicBezTo>
                    <a:pt x="10191" y="13478"/>
                    <a:pt x="12327" y="17587"/>
                    <a:pt x="16107" y="19559"/>
                  </a:cubicBezTo>
                  <a:cubicBezTo>
                    <a:pt x="16107" y="19395"/>
                    <a:pt x="15943" y="19066"/>
                    <a:pt x="15779" y="18901"/>
                  </a:cubicBezTo>
                  <a:cubicBezTo>
                    <a:pt x="14793" y="17587"/>
                    <a:pt x="14300" y="15779"/>
                    <a:pt x="13642" y="13971"/>
                  </a:cubicBezTo>
                  <a:cubicBezTo>
                    <a:pt x="13149" y="12656"/>
                    <a:pt x="12492" y="11341"/>
                    <a:pt x="11834" y="10191"/>
                  </a:cubicBezTo>
                  <a:cubicBezTo>
                    <a:pt x="10684" y="7725"/>
                    <a:pt x="9205" y="5425"/>
                    <a:pt x="7397" y="3617"/>
                  </a:cubicBezTo>
                  <a:cubicBezTo>
                    <a:pt x="5589" y="1644"/>
                    <a:pt x="3288" y="330"/>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43"/>
            <p:cNvSpPr/>
            <p:nvPr/>
          </p:nvSpPr>
          <p:spPr>
            <a:xfrm>
              <a:off x="3877775" y="4219575"/>
              <a:ext cx="189050" cy="456100"/>
            </a:xfrm>
            <a:custGeom>
              <a:rect b="b" l="l" r="r" t="t"/>
              <a:pathLst>
                <a:path extrusionOk="0" h="18244" w="7562">
                  <a:moveTo>
                    <a:pt x="5918" y="8546"/>
                  </a:moveTo>
                  <a:cubicBezTo>
                    <a:pt x="6739" y="8382"/>
                    <a:pt x="7068" y="9861"/>
                    <a:pt x="7068" y="10847"/>
                  </a:cubicBezTo>
                  <a:cubicBezTo>
                    <a:pt x="7397" y="13806"/>
                    <a:pt x="5753" y="16764"/>
                    <a:pt x="4274" y="18243"/>
                  </a:cubicBezTo>
                  <a:cubicBezTo>
                    <a:pt x="6411" y="17257"/>
                    <a:pt x="7397" y="14627"/>
                    <a:pt x="7561" y="11833"/>
                  </a:cubicBezTo>
                  <a:cubicBezTo>
                    <a:pt x="7561" y="11012"/>
                    <a:pt x="7561" y="10354"/>
                    <a:pt x="7232" y="9532"/>
                  </a:cubicBezTo>
                  <a:cubicBezTo>
                    <a:pt x="6575" y="7232"/>
                    <a:pt x="4931" y="4273"/>
                    <a:pt x="3617" y="2794"/>
                  </a:cubicBezTo>
                  <a:cubicBezTo>
                    <a:pt x="2466" y="1644"/>
                    <a:pt x="1151" y="657"/>
                    <a:pt x="1" y="0"/>
                  </a:cubicBezTo>
                  <a:cubicBezTo>
                    <a:pt x="1480" y="2301"/>
                    <a:pt x="4110" y="4766"/>
                    <a:pt x="4767" y="8053"/>
                  </a:cubicBezTo>
                  <a:cubicBezTo>
                    <a:pt x="5589" y="11669"/>
                    <a:pt x="5260" y="15285"/>
                    <a:pt x="3124" y="17257"/>
                  </a:cubicBezTo>
                  <a:cubicBezTo>
                    <a:pt x="2959" y="17421"/>
                    <a:pt x="3124" y="17257"/>
                    <a:pt x="3124" y="17257"/>
                  </a:cubicBezTo>
                  <a:cubicBezTo>
                    <a:pt x="5424" y="15614"/>
                    <a:pt x="6904" y="12326"/>
                    <a:pt x="5918" y="854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43"/>
            <p:cNvSpPr/>
            <p:nvPr/>
          </p:nvSpPr>
          <p:spPr>
            <a:xfrm>
              <a:off x="3779175" y="4618125"/>
              <a:ext cx="73975" cy="110950"/>
            </a:xfrm>
            <a:custGeom>
              <a:rect b="b" l="l" r="r" t="t"/>
              <a:pathLst>
                <a:path extrusionOk="0" h="4438" w="2959">
                  <a:moveTo>
                    <a:pt x="1315" y="329"/>
                  </a:moveTo>
                  <a:cubicBezTo>
                    <a:pt x="822" y="0"/>
                    <a:pt x="329" y="822"/>
                    <a:pt x="165" y="1315"/>
                  </a:cubicBezTo>
                  <a:cubicBezTo>
                    <a:pt x="0" y="2959"/>
                    <a:pt x="2137" y="4273"/>
                    <a:pt x="2959" y="4438"/>
                  </a:cubicBezTo>
                  <a:cubicBezTo>
                    <a:pt x="1644" y="3945"/>
                    <a:pt x="986" y="1644"/>
                    <a:pt x="1315"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43"/>
            <p:cNvSpPr/>
            <p:nvPr/>
          </p:nvSpPr>
          <p:spPr>
            <a:xfrm>
              <a:off x="2756075" y="4761925"/>
              <a:ext cx="37000" cy="32900"/>
            </a:xfrm>
            <a:custGeom>
              <a:rect b="b" l="l" r="r" t="t"/>
              <a:pathLst>
                <a:path extrusionOk="0" h="1316" w="1480">
                  <a:moveTo>
                    <a:pt x="1480" y="1"/>
                  </a:moveTo>
                  <a:cubicBezTo>
                    <a:pt x="822" y="1"/>
                    <a:pt x="165" y="658"/>
                    <a:pt x="1" y="1315"/>
                  </a:cubicBezTo>
                  <a:cubicBezTo>
                    <a:pt x="822" y="1151"/>
                    <a:pt x="987" y="494"/>
                    <a:pt x="14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43"/>
            <p:cNvSpPr/>
            <p:nvPr/>
          </p:nvSpPr>
          <p:spPr>
            <a:xfrm>
              <a:off x="2945075" y="4950925"/>
              <a:ext cx="65775" cy="49350"/>
            </a:xfrm>
            <a:custGeom>
              <a:rect b="b" l="l" r="r" t="t"/>
              <a:pathLst>
                <a:path extrusionOk="0" h="1974" w="2631">
                  <a:moveTo>
                    <a:pt x="2630" y="1"/>
                  </a:moveTo>
                  <a:cubicBezTo>
                    <a:pt x="1809" y="494"/>
                    <a:pt x="658" y="1316"/>
                    <a:pt x="1" y="1973"/>
                  </a:cubicBezTo>
                  <a:cubicBezTo>
                    <a:pt x="823" y="1644"/>
                    <a:pt x="1644" y="658"/>
                    <a:pt x="26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43"/>
            <p:cNvSpPr/>
            <p:nvPr/>
          </p:nvSpPr>
          <p:spPr>
            <a:xfrm>
              <a:off x="2912225" y="5008450"/>
              <a:ext cx="20550" cy="20575"/>
            </a:xfrm>
            <a:custGeom>
              <a:rect b="b" l="l" r="r" t="t"/>
              <a:pathLst>
                <a:path extrusionOk="0" h="823" w="822">
                  <a:moveTo>
                    <a:pt x="822" y="329"/>
                  </a:moveTo>
                  <a:cubicBezTo>
                    <a:pt x="657" y="1"/>
                    <a:pt x="0" y="823"/>
                    <a:pt x="164" y="658"/>
                  </a:cubicBezTo>
                  <a:cubicBezTo>
                    <a:pt x="493" y="494"/>
                    <a:pt x="657" y="329"/>
                    <a:pt x="822"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0" name="Google Shape;10160;p43"/>
          <p:cNvGrpSpPr/>
          <p:nvPr/>
        </p:nvGrpSpPr>
        <p:grpSpPr>
          <a:xfrm flipH="1" rot="7199335">
            <a:off x="4912953" y="328932"/>
            <a:ext cx="841251" cy="1203732"/>
            <a:chOff x="1967200" y="229900"/>
            <a:chExt cx="3566450" cy="5103175"/>
          </a:xfrm>
        </p:grpSpPr>
        <p:sp>
          <p:nvSpPr>
            <p:cNvPr id="10161" name="Google Shape;10161;p43"/>
            <p:cNvSpPr/>
            <p:nvPr/>
          </p:nvSpPr>
          <p:spPr>
            <a:xfrm>
              <a:off x="2731425" y="229900"/>
              <a:ext cx="2403675" cy="4400575"/>
            </a:xfrm>
            <a:custGeom>
              <a:rect b="b" l="l" r="r" t="t"/>
              <a:pathLst>
                <a:path extrusionOk="0" h="176023" w="96147">
                  <a:moveTo>
                    <a:pt x="94503" y="66728"/>
                  </a:moveTo>
                  <a:cubicBezTo>
                    <a:pt x="93681" y="69193"/>
                    <a:pt x="92531" y="71165"/>
                    <a:pt x="91545" y="73137"/>
                  </a:cubicBezTo>
                  <a:cubicBezTo>
                    <a:pt x="91052" y="74288"/>
                    <a:pt x="90394" y="75110"/>
                    <a:pt x="89737" y="75931"/>
                  </a:cubicBezTo>
                  <a:cubicBezTo>
                    <a:pt x="89079" y="76753"/>
                    <a:pt x="88093" y="77411"/>
                    <a:pt x="87600" y="78397"/>
                  </a:cubicBezTo>
                  <a:cubicBezTo>
                    <a:pt x="87272" y="79054"/>
                    <a:pt x="87107" y="79711"/>
                    <a:pt x="86779" y="80369"/>
                  </a:cubicBezTo>
                  <a:cubicBezTo>
                    <a:pt x="84149" y="84478"/>
                    <a:pt x="80204" y="87107"/>
                    <a:pt x="75931" y="88587"/>
                  </a:cubicBezTo>
                  <a:cubicBezTo>
                    <a:pt x="73466" y="89573"/>
                    <a:pt x="70672" y="89901"/>
                    <a:pt x="67878" y="90066"/>
                  </a:cubicBezTo>
                  <a:cubicBezTo>
                    <a:pt x="66399" y="90230"/>
                    <a:pt x="64920" y="90394"/>
                    <a:pt x="63441" y="90230"/>
                  </a:cubicBezTo>
                  <a:cubicBezTo>
                    <a:pt x="61961" y="90230"/>
                    <a:pt x="60482" y="90066"/>
                    <a:pt x="59003" y="90559"/>
                  </a:cubicBezTo>
                  <a:cubicBezTo>
                    <a:pt x="60153" y="90723"/>
                    <a:pt x="60975" y="91052"/>
                    <a:pt x="61304" y="91709"/>
                  </a:cubicBezTo>
                  <a:cubicBezTo>
                    <a:pt x="61140" y="92202"/>
                    <a:pt x="60975" y="92860"/>
                    <a:pt x="60811" y="93353"/>
                  </a:cubicBezTo>
                  <a:cubicBezTo>
                    <a:pt x="62783" y="93681"/>
                    <a:pt x="65906" y="93353"/>
                    <a:pt x="68371" y="94175"/>
                  </a:cubicBezTo>
                  <a:cubicBezTo>
                    <a:pt x="70343" y="94668"/>
                    <a:pt x="71987" y="95489"/>
                    <a:pt x="72480" y="96969"/>
                  </a:cubicBezTo>
                  <a:cubicBezTo>
                    <a:pt x="72644" y="97790"/>
                    <a:pt x="72480" y="99105"/>
                    <a:pt x="71658" y="99763"/>
                  </a:cubicBezTo>
                  <a:cubicBezTo>
                    <a:pt x="70508" y="100749"/>
                    <a:pt x="68042" y="99927"/>
                    <a:pt x="67878" y="98448"/>
                  </a:cubicBezTo>
                  <a:cubicBezTo>
                    <a:pt x="66399" y="99763"/>
                    <a:pt x="64591" y="100749"/>
                    <a:pt x="62947" y="101735"/>
                  </a:cubicBezTo>
                  <a:cubicBezTo>
                    <a:pt x="63112" y="102392"/>
                    <a:pt x="63769" y="102721"/>
                    <a:pt x="63441" y="103378"/>
                  </a:cubicBezTo>
                  <a:cubicBezTo>
                    <a:pt x="63112" y="103707"/>
                    <a:pt x="62126" y="103871"/>
                    <a:pt x="61468" y="103871"/>
                  </a:cubicBezTo>
                  <a:cubicBezTo>
                    <a:pt x="59332" y="104364"/>
                    <a:pt x="57031" y="104693"/>
                    <a:pt x="55387" y="105022"/>
                  </a:cubicBezTo>
                  <a:cubicBezTo>
                    <a:pt x="55880" y="105351"/>
                    <a:pt x="56702" y="106830"/>
                    <a:pt x="56209" y="107487"/>
                  </a:cubicBezTo>
                  <a:cubicBezTo>
                    <a:pt x="55880" y="107980"/>
                    <a:pt x="55387" y="107487"/>
                    <a:pt x="54730" y="107487"/>
                  </a:cubicBezTo>
                  <a:cubicBezTo>
                    <a:pt x="53579" y="107323"/>
                    <a:pt x="51114" y="107323"/>
                    <a:pt x="50292" y="107487"/>
                  </a:cubicBezTo>
                  <a:cubicBezTo>
                    <a:pt x="49799" y="107487"/>
                    <a:pt x="49964" y="107158"/>
                    <a:pt x="49635" y="107158"/>
                  </a:cubicBezTo>
                  <a:cubicBezTo>
                    <a:pt x="47170" y="106994"/>
                    <a:pt x="45033" y="106830"/>
                    <a:pt x="42732" y="106665"/>
                  </a:cubicBezTo>
                  <a:cubicBezTo>
                    <a:pt x="42075" y="106665"/>
                    <a:pt x="41253" y="106501"/>
                    <a:pt x="40431" y="106501"/>
                  </a:cubicBezTo>
                  <a:cubicBezTo>
                    <a:pt x="39281" y="106501"/>
                    <a:pt x="37637" y="106994"/>
                    <a:pt x="36651" y="107323"/>
                  </a:cubicBezTo>
                  <a:cubicBezTo>
                    <a:pt x="32707" y="108145"/>
                    <a:pt x="29748" y="110281"/>
                    <a:pt x="26461" y="111760"/>
                  </a:cubicBezTo>
                  <a:cubicBezTo>
                    <a:pt x="25311" y="112418"/>
                    <a:pt x="24325" y="112911"/>
                    <a:pt x="23339" y="113733"/>
                  </a:cubicBezTo>
                  <a:cubicBezTo>
                    <a:pt x="22352" y="114554"/>
                    <a:pt x="21531" y="115376"/>
                    <a:pt x="20545" y="116362"/>
                  </a:cubicBezTo>
                  <a:cubicBezTo>
                    <a:pt x="17586" y="119156"/>
                    <a:pt x="15450" y="121950"/>
                    <a:pt x="13149" y="125237"/>
                  </a:cubicBezTo>
                  <a:cubicBezTo>
                    <a:pt x="12327" y="126388"/>
                    <a:pt x="11505" y="127374"/>
                    <a:pt x="10848" y="128689"/>
                  </a:cubicBezTo>
                  <a:cubicBezTo>
                    <a:pt x="8382" y="134277"/>
                    <a:pt x="6739" y="142001"/>
                    <a:pt x="8054" y="146767"/>
                  </a:cubicBezTo>
                  <a:cubicBezTo>
                    <a:pt x="8382" y="148082"/>
                    <a:pt x="8876" y="149233"/>
                    <a:pt x="9369" y="150383"/>
                  </a:cubicBezTo>
                  <a:cubicBezTo>
                    <a:pt x="9697" y="151534"/>
                    <a:pt x="10190" y="152849"/>
                    <a:pt x="10848" y="153835"/>
                  </a:cubicBezTo>
                  <a:cubicBezTo>
                    <a:pt x="12163" y="155971"/>
                    <a:pt x="13806" y="158437"/>
                    <a:pt x="16107" y="160080"/>
                  </a:cubicBezTo>
                  <a:cubicBezTo>
                    <a:pt x="17915" y="161395"/>
                    <a:pt x="20052" y="162381"/>
                    <a:pt x="21695" y="163860"/>
                  </a:cubicBezTo>
                  <a:cubicBezTo>
                    <a:pt x="23174" y="165175"/>
                    <a:pt x="25146" y="166654"/>
                    <a:pt x="26133" y="168462"/>
                  </a:cubicBezTo>
                  <a:cubicBezTo>
                    <a:pt x="26461" y="169284"/>
                    <a:pt x="26461" y="169777"/>
                    <a:pt x="26297" y="170927"/>
                  </a:cubicBezTo>
                  <a:cubicBezTo>
                    <a:pt x="26133" y="172900"/>
                    <a:pt x="25475" y="175036"/>
                    <a:pt x="24160" y="175694"/>
                  </a:cubicBezTo>
                  <a:cubicBezTo>
                    <a:pt x="23503" y="175858"/>
                    <a:pt x="21859" y="176022"/>
                    <a:pt x="21202" y="175858"/>
                  </a:cubicBezTo>
                  <a:cubicBezTo>
                    <a:pt x="19558" y="175365"/>
                    <a:pt x="17751" y="173393"/>
                    <a:pt x="17751" y="171913"/>
                  </a:cubicBezTo>
                  <a:cubicBezTo>
                    <a:pt x="17586" y="170763"/>
                    <a:pt x="18244" y="169284"/>
                    <a:pt x="19065" y="168626"/>
                  </a:cubicBezTo>
                  <a:cubicBezTo>
                    <a:pt x="18408" y="167147"/>
                    <a:pt x="17093" y="166325"/>
                    <a:pt x="15778" y="165504"/>
                  </a:cubicBezTo>
                  <a:cubicBezTo>
                    <a:pt x="14628" y="164682"/>
                    <a:pt x="13477" y="163531"/>
                    <a:pt x="12327" y="162545"/>
                  </a:cubicBezTo>
                  <a:cubicBezTo>
                    <a:pt x="9040" y="159423"/>
                    <a:pt x="6410" y="155971"/>
                    <a:pt x="4438" y="152191"/>
                  </a:cubicBezTo>
                  <a:cubicBezTo>
                    <a:pt x="3781" y="150876"/>
                    <a:pt x="2959" y="149726"/>
                    <a:pt x="2301" y="148411"/>
                  </a:cubicBezTo>
                  <a:cubicBezTo>
                    <a:pt x="987" y="145781"/>
                    <a:pt x="987" y="142659"/>
                    <a:pt x="329" y="139536"/>
                  </a:cubicBezTo>
                  <a:cubicBezTo>
                    <a:pt x="329" y="139043"/>
                    <a:pt x="658" y="139372"/>
                    <a:pt x="658" y="138879"/>
                  </a:cubicBezTo>
                  <a:cubicBezTo>
                    <a:pt x="329" y="137399"/>
                    <a:pt x="1" y="135756"/>
                    <a:pt x="165" y="134112"/>
                  </a:cubicBezTo>
                  <a:cubicBezTo>
                    <a:pt x="165" y="132304"/>
                    <a:pt x="329" y="130332"/>
                    <a:pt x="822" y="128360"/>
                  </a:cubicBezTo>
                  <a:cubicBezTo>
                    <a:pt x="987" y="127374"/>
                    <a:pt x="1315" y="126388"/>
                    <a:pt x="1480" y="125402"/>
                  </a:cubicBezTo>
                  <a:cubicBezTo>
                    <a:pt x="1808" y="123429"/>
                    <a:pt x="1644" y="121293"/>
                    <a:pt x="1808" y="119156"/>
                  </a:cubicBezTo>
                  <a:cubicBezTo>
                    <a:pt x="1808" y="117020"/>
                    <a:pt x="2301" y="114719"/>
                    <a:pt x="2795" y="112418"/>
                  </a:cubicBezTo>
                  <a:cubicBezTo>
                    <a:pt x="3616" y="107816"/>
                    <a:pt x="4602" y="103214"/>
                    <a:pt x="6410" y="98612"/>
                  </a:cubicBezTo>
                  <a:cubicBezTo>
                    <a:pt x="9369" y="90559"/>
                    <a:pt x="13970" y="83985"/>
                    <a:pt x="18901" y="79218"/>
                  </a:cubicBezTo>
                  <a:cubicBezTo>
                    <a:pt x="18901" y="79547"/>
                    <a:pt x="18408" y="79876"/>
                    <a:pt x="18408" y="80040"/>
                  </a:cubicBezTo>
                  <a:lnTo>
                    <a:pt x="18408" y="80040"/>
                  </a:lnTo>
                  <a:cubicBezTo>
                    <a:pt x="19394" y="79218"/>
                    <a:pt x="20216" y="78561"/>
                    <a:pt x="21202" y="77575"/>
                  </a:cubicBezTo>
                  <a:cubicBezTo>
                    <a:pt x="22681" y="75931"/>
                    <a:pt x="24489" y="74617"/>
                    <a:pt x="25311" y="71987"/>
                  </a:cubicBezTo>
                  <a:cubicBezTo>
                    <a:pt x="25804" y="70508"/>
                    <a:pt x="26461" y="68864"/>
                    <a:pt x="26626" y="67549"/>
                  </a:cubicBezTo>
                  <a:cubicBezTo>
                    <a:pt x="26626" y="66892"/>
                    <a:pt x="26133" y="66235"/>
                    <a:pt x="26133" y="65577"/>
                  </a:cubicBezTo>
                  <a:cubicBezTo>
                    <a:pt x="26133" y="64591"/>
                    <a:pt x="26297" y="63112"/>
                    <a:pt x="26626" y="61961"/>
                  </a:cubicBezTo>
                  <a:cubicBezTo>
                    <a:pt x="26790" y="60482"/>
                    <a:pt x="27119" y="59003"/>
                    <a:pt x="27940" y="58181"/>
                  </a:cubicBezTo>
                  <a:cubicBezTo>
                    <a:pt x="28269" y="57688"/>
                    <a:pt x="28762" y="57688"/>
                    <a:pt x="29091" y="57031"/>
                  </a:cubicBezTo>
                  <a:cubicBezTo>
                    <a:pt x="28762" y="58017"/>
                    <a:pt x="29913" y="57524"/>
                    <a:pt x="30077" y="58017"/>
                  </a:cubicBezTo>
                  <a:cubicBezTo>
                    <a:pt x="30899" y="55716"/>
                    <a:pt x="32378" y="53908"/>
                    <a:pt x="34186" y="52593"/>
                  </a:cubicBezTo>
                  <a:cubicBezTo>
                    <a:pt x="35994" y="51443"/>
                    <a:pt x="37966" y="50292"/>
                    <a:pt x="40267" y="50457"/>
                  </a:cubicBezTo>
                  <a:cubicBezTo>
                    <a:pt x="40924" y="50457"/>
                    <a:pt x="42732" y="51114"/>
                    <a:pt x="42732" y="51771"/>
                  </a:cubicBezTo>
                  <a:cubicBezTo>
                    <a:pt x="42732" y="52100"/>
                    <a:pt x="41910" y="52922"/>
                    <a:pt x="41417" y="53579"/>
                  </a:cubicBezTo>
                  <a:cubicBezTo>
                    <a:pt x="40102" y="56373"/>
                    <a:pt x="39774" y="59496"/>
                    <a:pt x="40431" y="61797"/>
                  </a:cubicBezTo>
                  <a:cubicBezTo>
                    <a:pt x="41417" y="60975"/>
                    <a:pt x="42568" y="59496"/>
                    <a:pt x="43718" y="59332"/>
                  </a:cubicBezTo>
                  <a:cubicBezTo>
                    <a:pt x="45362" y="59003"/>
                    <a:pt x="45855" y="60318"/>
                    <a:pt x="45690" y="61468"/>
                  </a:cubicBezTo>
                  <a:cubicBezTo>
                    <a:pt x="45526" y="63769"/>
                    <a:pt x="44211" y="66728"/>
                    <a:pt x="43390" y="68207"/>
                  </a:cubicBezTo>
                  <a:cubicBezTo>
                    <a:pt x="45526" y="68700"/>
                    <a:pt x="45855" y="67385"/>
                    <a:pt x="47005" y="65906"/>
                  </a:cubicBezTo>
                  <a:cubicBezTo>
                    <a:pt x="47334" y="65577"/>
                    <a:pt x="47663" y="65413"/>
                    <a:pt x="47991" y="65084"/>
                  </a:cubicBezTo>
                  <a:cubicBezTo>
                    <a:pt x="49635" y="62783"/>
                    <a:pt x="50292" y="59825"/>
                    <a:pt x="53251" y="60647"/>
                  </a:cubicBezTo>
                  <a:cubicBezTo>
                    <a:pt x="53908" y="60975"/>
                    <a:pt x="53579" y="61961"/>
                    <a:pt x="54237" y="62290"/>
                  </a:cubicBezTo>
                  <a:cubicBezTo>
                    <a:pt x="55223" y="61140"/>
                    <a:pt x="56702" y="60318"/>
                    <a:pt x="58510" y="60153"/>
                  </a:cubicBezTo>
                  <a:cubicBezTo>
                    <a:pt x="59825" y="59825"/>
                    <a:pt x="61797" y="59496"/>
                    <a:pt x="62454" y="60482"/>
                  </a:cubicBezTo>
                  <a:cubicBezTo>
                    <a:pt x="62126" y="62619"/>
                    <a:pt x="60647" y="63934"/>
                    <a:pt x="59989" y="65084"/>
                  </a:cubicBezTo>
                  <a:cubicBezTo>
                    <a:pt x="60811" y="65577"/>
                    <a:pt x="61961" y="65741"/>
                    <a:pt x="62290" y="66563"/>
                  </a:cubicBezTo>
                  <a:cubicBezTo>
                    <a:pt x="62783" y="67878"/>
                    <a:pt x="61140" y="68535"/>
                    <a:pt x="60318" y="69193"/>
                  </a:cubicBezTo>
                  <a:cubicBezTo>
                    <a:pt x="59660" y="69686"/>
                    <a:pt x="58839" y="70179"/>
                    <a:pt x="58346" y="70508"/>
                  </a:cubicBezTo>
                  <a:cubicBezTo>
                    <a:pt x="57359" y="71329"/>
                    <a:pt x="57031" y="72316"/>
                    <a:pt x="56373" y="72809"/>
                  </a:cubicBezTo>
                  <a:cubicBezTo>
                    <a:pt x="57688" y="72809"/>
                    <a:pt x="58510" y="73137"/>
                    <a:pt x="59825" y="73137"/>
                  </a:cubicBezTo>
                  <a:cubicBezTo>
                    <a:pt x="60318" y="72973"/>
                    <a:pt x="60975" y="72644"/>
                    <a:pt x="61797" y="72480"/>
                  </a:cubicBezTo>
                  <a:cubicBezTo>
                    <a:pt x="62454" y="72480"/>
                    <a:pt x="63112" y="72316"/>
                    <a:pt x="63934" y="72151"/>
                  </a:cubicBezTo>
                  <a:cubicBezTo>
                    <a:pt x="66892" y="71823"/>
                    <a:pt x="69193" y="70179"/>
                    <a:pt x="71165" y="68535"/>
                  </a:cubicBezTo>
                  <a:cubicBezTo>
                    <a:pt x="71658" y="68042"/>
                    <a:pt x="72316" y="67714"/>
                    <a:pt x="72809" y="67221"/>
                  </a:cubicBezTo>
                  <a:cubicBezTo>
                    <a:pt x="73302" y="66563"/>
                    <a:pt x="73795" y="65906"/>
                    <a:pt x="74452" y="65577"/>
                  </a:cubicBezTo>
                  <a:cubicBezTo>
                    <a:pt x="74781" y="65084"/>
                    <a:pt x="75438" y="64920"/>
                    <a:pt x="75931" y="64591"/>
                  </a:cubicBezTo>
                  <a:cubicBezTo>
                    <a:pt x="76424" y="64262"/>
                    <a:pt x="76753" y="63769"/>
                    <a:pt x="77246" y="63441"/>
                  </a:cubicBezTo>
                  <a:cubicBezTo>
                    <a:pt x="77904" y="62783"/>
                    <a:pt x="78725" y="62783"/>
                    <a:pt x="79547" y="62454"/>
                  </a:cubicBezTo>
                  <a:cubicBezTo>
                    <a:pt x="80533" y="61961"/>
                    <a:pt x="81519" y="60975"/>
                    <a:pt x="82505" y="61633"/>
                  </a:cubicBezTo>
                  <a:cubicBezTo>
                    <a:pt x="83327" y="62126"/>
                    <a:pt x="82670" y="63441"/>
                    <a:pt x="82834" y="64427"/>
                  </a:cubicBezTo>
                  <a:cubicBezTo>
                    <a:pt x="84149" y="62126"/>
                    <a:pt x="84971" y="59660"/>
                    <a:pt x="85957" y="57031"/>
                  </a:cubicBezTo>
                  <a:cubicBezTo>
                    <a:pt x="86121" y="56209"/>
                    <a:pt x="86614" y="55223"/>
                    <a:pt x="86779" y="54401"/>
                  </a:cubicBezTo>
                  <a:cubicBezTo>
                    <a:pt x="87272" y="51771"/>
                    <a:pt x="85792" y="49306"/>
                    <a:pt x="85792" y="47005"/>
                  </a:cubicBezTo>
                  <a:cubicBezTo>
                    <a:pt x="85299" y="45855"/>
                    <a:pt x="84478" y="44869"/>
                    <a:pt x="83656" y="43718"/>
                  </a:cubicBezTo>
                  <a:cubicBezTo>
                    <a:pt x="82670" y="42732"/>
                    <a:pt x="81848" y="41417"/>
                    <a:pt x="80698" y="40760"/>
                  </a:cubicBezTo>
                  <a:cubicBezTo>
                    <a:pt x="79054" y="39774"/>
                    <a:pt x="76753" y="39116"/>
                    <a:pt x="74452" y="38459"/>
                  </a:cubicBezTo>
                  <a:cubicBezTo>
                    <a:pt x="73959" y="38295"/>
                    <a:pt x="73302" y="37966"/>
                    <a:pt x="72809" y="37966"/>
                  </a:cubicBezTo>
                  <a:cubicBezTo>
                    <a:pt x="72151" y="37801"/>
                    <a:pt x="71165" y="38295"/>
                    <a:pt x="70508" y="38623"/>
                  </a:cubicBezTo>
                  <a:cubicBezTo>
                    <a:pt x="69357" y="39281"/>
                    <a:pt x="67878" y="40431"/>
                    <a:pt x="66563" y="41417"/>
                  </a:cubicBezTo>
                  <a:cubicBezTo>
                    <a:pt x="65906" y="42075"/>
                    <a:pt x="63769" y="44704"/>
                    <a:pt x="62619" y="44211"/>
                  </a:cubicBezTo>
                  <a:cubicBezTo>
                    <a:pt x="61961" y="44047"/>
                    <a:pt x="62126" y="43389"/>
                    <a:pt x="61633" y="42896"/>
                  </a:cubicBezTo>
                  <a:cubicBezTo>
                    <a:pt x="60647" y="43225"/>
                    <a:pt x="59496" y="44047"/>
                    <a:pt x="58017" y="44540"/>
                  </a:cubicBezTo>
                  <a:cubicBezTo>
                    <a:pt x="56045" y="45033"/>
                    <a:pt x="54401" y="44869"/>
                    <a:pt x="51936" y="44047"/>
                  </a:cubicBezTo>
                  <a:cubicBezTo>
                    <a:pt x="50785" y="43718"/>
                    <a:pt x="48978" y="43389"/>
                    <a:pt x="49306" y="42239"/>
                  </a:cubicBezTo>
                  <a:cubicBezTo>
                    <a:pt x="47170" y="41253"/>
                    <a:pt x="45362" y="39938"/>
                    <a:pt x="44211" y="38295"/>
                  </a:cubicBezTo>
                  <a:cubicBezTo>
                    <a:pt x="43554" y="37308"/>
                    <a:pt x="42896" y="35994"/>
                    <a:pt x="43225" y="34514"/>
                  </a:cubicBezTo>
                  <a:cubicBezTo>
                    <a:pt x="44211" y="34186"/>
                    <a:pt x="45362" y="34679"/>
                    <a:pt x="46184" y="34514"/>
                  </a:cubicBezTo>
                  <a:cubicBezTo>
                    <a:pt x="47498" y="34514"/>
                    <a:pt x="48649" y="33528"/>
                    <a:pt x="49471" y="33035"/>
                  </a:cubicBezTo>
                  <a:cubicBezTo>
                    <a:pt x="49306" y="32213"/>
                    <a:pt x="48320" y="31720"/>
                    <a:pt x="48484" y="30899"/>
                  </a:cubicBezTo>
                  <a:cubicBezTo>
                    <a:pt x="48484" y="30241"/>
                    <a:pt x="49142" y="29255"/>
                    <a:pt x="49799" y="28926"/>
                  </a:cubicBezTo>
                  <a:cubicBezTo>
                    <a:pt x="50292" y="28433"/>
                    <a:pt x="51114" y="28598"/>
                    <a:pt x="51772" y="28762"/>
                  </a:cubicBezTo>
                  <a:cubicBezTo>
                    <a:pt x="53744" y="28433"/>
                    <a:pt x="56538" y="29255"/>
                    <a:pt x="58346" y="28433"/>
                  </a:cubicBezTo>
                  <a:cubicBezTo>
                    <a:pt x="57195" y="27940"/>
                    <a:pt x="55880" y="27940"/>
                    <a:pt x="54894" y="27776"/>
                  </a:cubicBezTo>
                  <a:cubicBezTo>
                    <a:pt x="52758" y="27447"/>
                    <a:pt x="51278" y="27612"/>
                    <a:pt x="49306" y="27612"/>
                  </a:cubicBezTo>
                  <a:cubicBezTo>
                    <a:pt x="47991" y="27776"/>
                    <a:pt x="46512" y="28105"/>
                    <a:pt x="45362" y="28105"/>
                  </a:cubicBezTo>
                  <a:cubicBezTo>
                    <a:pt x="44047" y="28105"/>
                    <a:pt x="42403" y="28269"/>
                    <a:pt x="41253" y="27776"/>
                  </a:cubicBezTo>
                  <a:cubicBezTo>
                    <a:pt x="40431" y="27447"/>
                    <a:pt x="39445" y="26625"/>
                    <a:pt x="39281" y="25968"/>
                  </a:cubicBezTo>
                  <a:cubicBezTo>
                    <a:pt x="39116" y="24982"/>
                    <a:pt x="40102" y="23996"/>
                    <a:pt x="40431" y="23503"/>
                  </a:cubicBezTo>
                  <a:cubicBezTo>
                    <a:pt x="38623" y="22681"/>
                    <a:pt x="37473" y="21695"/>
                    <a:pt x="36322" y="20380"/>
                  </a:cubicBezTo>
                  <a:cubicBezTo>
                    <a:pt x="34021" y="17586"/>
                    <a:pt x="31392" y="14135"/>
                    <a:pt x="31556" y="10355"/>
                  </a:cubicBezTo>
                  <a:cubicBezTo>
                    <a:pt x="31556" y="8382"/>
                    <a:pt x="32871" y="6903"/>
                    <a:pt x="33693" y="5588"/>
                  </a:cubicBezTo>
                  <a:cubicBezTo>
                    <a:pt x="33857" y="5260"/>
                    <a:pt x="34186" y="4273"/>
                    <a:pt x="34679" y="4109"/>
                  </a:cubicBezTo>
                  <a:cubicBezTo>
                    <a:pt x="35336" y="3945"/>
                    <a:pt x="36487" y="4438"/>
                    <a:pt x="36651" y="4767"/>
                  </a:cubicBezTo>
                  <a:cubicBezTo>
                    <a:pt x="36980" y="5095"/>
                    <a:pt x="36815" y="5588"/>
                    <a:pt x="36980" y="5917"/>
                  </a:cubicBezTo>
                  <a:cubicBezTo>
                    <a:pt x="37144" y="6739"/>
                    <a:pt x="37802" y="7232"/>
                    <a:pt x="38295" y="8054"/>
                  </a:cubicBezTo>
                  <a:cubicBezTo>
                    <a:pt x="38623" y="8547"/>
                    <a:pt x="38952" y="9204"/>
                    <a:pt x="39281" y="9368"/>
                  </a:cubicBezTo>
                  <a:cubicBezTo>
                    <a:pt x="40760" y="10848"/>
                    <a:pt x="44376" y="11505"/>
                    <a:pt x="46677" y="11998"/>
                  </a:cubicBezTo>
                  <a:cubicBezTo>
                    <a:pt x="48484" y="12162"/>
                    <a:pt x="50292" y="12327"/>
                    <a:pt x="51607" y="13149"/>
                  </a:cubicBezTo>
                  <a:cubicBezTo>
                    <a:pt x="51607" y="12162"/>
                    <a:pt x="51607" y="10848"/>
                    <a:pt x="52265" y="10190"/>
                  </a:cubicBezTo>
                  <a:cubicBezTo>
                    <a:pt x="52922" y="9533"/>
                    <a:pt x="54894" y="9697"/>
                    <a:pt x="55880" y="9861"/>
                  </a:cubicBezTo>
                  <a:cubicBezTo>
                    <a:pt x="57195" y="10190"/>
                    <a:pt x="58346" y="11341"/>
                    <a:pt x="59332" y="12162"/>
                  </a:cubicBezTo>
                  <a:cubicBezTo>
                    <a:pt x="62290" y="14628"/>
                    <a:pt x="64427" y="18572"/>
                    <a:pt x="67221" y="20380"/>
                  </a:cubicBezTo>
                  <a:cubicBezTo>
                    <a:pt x="66235" y="17750"/>
                    <a:pt x="63605" y="14956"/>
                    <a:pt x="64098" y="11176"/>
                  </a:cubicBezTo>
                  <a:cubicBezTo>
                    <a:pt x="64427" y="9861"/>
                    <a:pt x="64920" y="8547"/>
                    <a:pt x="65413" y="7561"/>
                  </a:cubicBezTo>
                  <a:cubicBezTo>
                    <a:pt x="65906" y="6574"/>
                    <a:pt x="66563" y="5260"/>
                    <a:pt x="67549" y="5424"/>
                  </a:cubicBezTo>
                  <a:cubicBezTo>
                    <a:pt x="68371" y="5424"/>
                    <a:pt x="68535" y="6081"/>
                    <a:pt x="68864" y="6410"/>
                  </a:cubicBezTo>
                  <a:cubicBezTo>
                    <a:pt x="69850" y="3616"/>
                    <a:pt x="72151" y="1315"/>
                    <a:pt x="74452" y="493"/>
                  </a:cubicBezTo>
                  <a:cubicBezTo>
                    <a:pt x="75274" y="165"/>
                    <a:pt x="76424" y="0"/>
                    <a:pt x="77410" y="329"/>
                  </a:cubicBezTo>
                  <a:cubicBezTo>
                    <a:pt x="78232" y="493"/>
                    <a:pt x="79054" y="1151"/>
                    <a:pt x="79054" y="1644"/>
                  </a:cubicBezTo>
                  <a:cubicBezTo>
                    <a:pt x="79054" y="2301"/>
                    <a:pt x="78397" y="3287"/>
                    <a:pt x="78068" y="3945"/>
                  </a:cubicBezTo>
                  <a:cubicBezTo>
                    <a:pt x="77082" y="5588"/>
                    <a:pt x="75931" y="7561"/>
                    <a:pt x="76917" y="9204"/>
                  </a:cubicBezTo>
                  <a:cubicBezTo>
                    <a:pt x="77575" y="8382"/>
                    <a:pt x="79876" y="8054"/>
                    <a:pt x="80533" y="9204"/>
                  </a:cubicBezTo>
                  <a:cubicBezTo>
                    <a:pt x="80698" y="9697"/>
                    <a:pt x="80533" y="10683"/>
                    <a:pt x="80369" y="11341"/>
                  </a:cubicBezTo>
                  <a:cubicBezTo>
                    <a:pt x="80204" y="12820"/>
                    <a:pt x="79547" y="14299"/>
                    <a:pt x="79218" y="15449"/>
                  </a:cubicBezTo>
                  <a:cubicBezTo>
                    <a:pt x="78397" y="18408"/>
                    <a:pt x="78725" y="20544"/>
                    <a:pt x="79547" y="22845"/>
                  </a:cubicBezTo>
                  <a:cubicBezTo>
                    <a:pt x="79876" y="23667"/>
                    <a:pt x="80204" y="24489"/>
                    <a:pt x="80698" y="25311"/>
                  </a:cubicBezTo>
                  <a:cubicBezTo>
                    <a:pt x="81026" y="26297"/>
                    <a:pt x="81355" y="27283"/>
                    <a:pt x="81848" y="27940"/>
                  </a:cubicBezTo>
                  <a:cubicBezTo>
                    <a:pt x="82341" y="28433"/>
                    <a:pt x="82998" y="28598"/>
                    <a:pt x="83491" y="29091"/>
                  </a:cubicBezTo>
                  <a:cubicBezTo>
                    <a:pt x="84806" y="30077"/>
                    <a:pt x="86121" y="31885"/>
                    <a:pt x="87272" y="33364"/>
                  </a:cubicBezTo>
                  <a:cubicBezTo>
                    <a:pt x="88586" y="34843"/>
                    <a:pt x="89573" y="36322"/>
                    <a:pt x="90394" y="37966"/>
                  </a:cubicBezTo>
                  <a:cubicBezTo>
                    <a:pt x="91052" y="39609"/>
                    <a:pt x="91545" y="41582"/>
                    <a:pt x="92367" y="43389"/>
                  </a:cubicBezTo>
                  <a:cubicBezTo>
                    <a:pt x="93024" y="45197"/>
                    <a:pt x="93846" y="47005"/>
                    <a:pt x="94174" y="48813"/>
                  </a:cubicBezTo>
                  <a:cubicBezTo>
                    <a:pt x="94174" y="49306"/>
                    <a:pt x="94010" y="49635"/>
                    <a:pt x="94174" y="49964"/>
                  </a:cubicBezTo>
                  <a:cubicBezTo>
                    <a:pt x="94339" y="50950"/>
                    <a:pt x="94996" y="51607"/>
                    <a:pt x="94832" y="52758"/>
                  </a:cubicBezTo>
                  <a:cubicBezTo>
                    <a:pt x="95489" y="53744"/>
                    <a:pt x="95654" y="54894"/>
                    <a:pt x="95818" y="56373"/>
                  </a:cubicBezTo>
                  <a:cubicBezTo>
                    <a:pt x="95818" y="57195"/>
                    <a:pt x="96147" y="58017"/>
                    <a:pt x="95982" y="58674"/>
                  </a:cubicBezTo>
                  <a:cubicBezTo>
                    <a:pt x="95982" y="59167"/>
                    <a:pt x="95654" y="59332"/>
                    <a:pt x="95489" y="59660"/>
                  </a:cubicBezTo>
                  <a:cubicBezTo>
                    <a:pt x="94832" y="62126"/>
                    <a:pt x="95325" y="64262"/>
                    <a:pt x="94667" y="66563"/>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43"/>
            <p:cNvSpPr/>
            <p:nvPr/>
          </p:nvSpPr>
          <p:spPr>
            <a:xfrm>
              <a:off x="3228600" y="4429125"/>
              <a:ext cx="135600" cy="143825"/>
            </a:xfrm>
            <a:custGeom>
              <a:rect b="b" l="l" r="r" t="t"/>
              <a:pathLst>
                <a:path extrusionOk="0" h="5753" w="5424">
                  <a:moveTo>
                    <a:pt x="2959" y="0"/>
                  </a:moveTo>
                  <a:cubicBezTo>
                    <a:pt x="2794" y="822"/>
                    <a:pt x="3616" y="1644"/>
                    <a:pt x="3123" y="2630"/>
                  </a:cubicBezTo>
                  <a:cubicBezTo>
                    <a:pt x="2630" y="3616"/>
                    <a:pt x="986" y="2301"/>
                    <a:pt x="329" y="3123"/>
                  </a:cubicBezTo>
                  <a:cubicBezTo>
                    <a:pt x="0" y="3780"/>
                    <a:pt x="0" y="4438"/>
                    <a:pt x="165" y="4931"/>
                  </a:cubicBezTo>
                  <a:cubicBezTo>
                    <a:pt x="986" y="5095"/>
                    <a:pt x="1644" y="5752"/>
                    <a:pt x="2465" y="5752"/>
                  </a:cubicBezTo>
                  <a:cubicBezTo>
                    <a:pt x="2959" y="5752"/>
                    <a:pt x="3945" y="5259"/>
                    <a:pt x="4273" y="4931"/>
                  </a:cubicBezTo>
                  <a:cubicBezTo>
                    <a:pt x="5424" y="3451"/>
                    <a:pt x="4109" y="657"/>
                    <a:pt x="29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43"/>
            <p:cNvSpPr/>
            <p:nvPr/>
          </p:nvSpPr>
          <p:spPr>
            <a:xfrm>
              <a:off x="2821825" y="3184150"/>
              <a:ext cx="16450" cy="41100"/>
            </a:xfrm>
            <a:custGeom>
              <a:rect b="b" l="l" r="r" t="t"/>
              <a:pathLst>
                <a:path extrusionOk="0" h="1644" w="658">
                  <a:moveTo>
                    <a:pt x="0" y="1644"/>
                  </a:moveTo>
                  <a:cubicBezTo>
                    <a:pt x="329" y="1315"/>
                    <a:pt x="658" y="493"/>
                    <a:pt x="493" y="0"/>
                  </a:cubicBezTo>
                  <a:cubicBezTo>
                    <a:pt x="165" y="493"/>
                    <a:pt x="329" y="986"/>
                    <a:pt x="0" y="16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43"/>
            <p:cNvSpPr/>
            <p:nvPr/>
          </p:nvSpPr>
          <p:spPr>
            <a:xfrm>
              <a:off x="2834150" y="3126625"/>
              <a:ext cx="28775" cy="65750"/>
            </a:xfrm>
            <a:custGeom>
              <a:rect b="b" l="l" r="r" t="t"/>
              <a:pathLst>
                <a:path extrusionOk="0" h="2630" w="1151">
                  <a:moveTo>
                    <a:pt x="329" y="0"/>
                  </a:moveTo>
                  <a:cubicBezTo>
                    <a:pt x="0" y="329"/>
                    <a:pt x="165" y="822"/>
                    <a:pt x="0" y="1315"/>
                  </a:cubicBezTo>
                  <a:cubicBezTo>
                    <a:pt x="1151" y="2630"/>
                    <a:pt x="658" y="493"/>
                    <a:pt x="3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43"/>
            <p:cNvSpPr/>
            <p:nvPr/>
          </p:nvSpPr>
          <p:spPr>
            <a:xfrm>
              <a:off x="2846475" y="3048550"/>
              <a:ext cx="45225" cy="82200"/>
            </a:xfrm>
            <a:custGeom>
              <a:rect b="b" l="l" r="r" t="t"/>
              <a:pathLst>
                <a:path extrusionOk="0" h="3288" w="1809">
                  <a:moveTo>
                    <a:pt x="822" y="3287"/>
                  </a:moveTo>
                  <a:cubicBezTo>
                    <a:pt x="1808" y="2301"/>
                    <a:pt x="658" y="1151"/>
                    <a:pt x="493" y="0"/>
                  </a:cubicBezTo>
                  <a:cubicBezTo>
                    <a:pt x="165" y="493"/>
                    <a:pt x="329" y="1151"/>
                    <a:pt x="0" y="1644"/>
                  </a:cubicBezTo>
                  <a:cubicBezTo>
                    <a:pt x="329" y="2137"/>
                    <a:pt x="658" y="2630"/>
                    <a:pt x="822" y="328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43"/>
            <p:cNvSpPr/>
            <p:nvPr/>
          </p:nvSpPr>
          <p:spPr>
            <a:xfrm>
              <a:off x="2850575" y="2982800"/>
              <a:ext cx="61675" cy="106850"/>
            </a:xfrm>
            <a:custGeom>
              <a:rect b="b" l="l" r="r" t="t"/>
              <a:pathLst>
                <a:path extrusionOk="0" h="4274" w="2467">
                  <a:moveTo>
                    <a:pt x="1644" y="4274"/>
                  </a:moveTo>
                  <a:cubicBezTo>
                    <a:pt x="2466" y="2466"/>
                    <a:pt x="987" y="1480"/>
                    <a:pt x="823" y="1"/>
                  </a:cubicBezTo>
                  <a:cubicBezTo>
                    <a:pt x="1" y="1973"/>
                    <a:pt x="1480" y="2795"/>
                    <a:pt x="1644" y="427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43"/>
            <p:cNvSpPr/>
            <p:nvPr/>
          </p:nvSpPr>
          <p:spPr>
            <a:xfrm>
              <a:off x="2862900" y="2917075"/>
              <a:ext cx="65775" cy="115050"/>
            </a:xfrm>
            <a:custGeom>
              <a:rect b="b" l="l" r="r" t="t"/>
              <a:pathLst>
                <a:path extrusionOk="0" h="4602" w="2631">
                  <a:moveTo>
                    <a:pt x="1644" y="4602"/>
                  </a:moveTo>
                  <a:cubicBezTo>
                    <a:pt x="2630" y="2465"/>
                    <a:pt x="1316" y="986"/>
                    <a:pt x="823" y="0"/>
                  </a:cubicBezTo>
                  <a:cubicBezTo>
                    <a:pt x="1" y="2137"/>
                    <a:pt x="1316" y="2958"/>
                    <a:pt x="1644" y="460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43"/>
            <p:cNvSpPr/>
            <p:nvPr/>
          </p:nvSpPr>
          <p:spPr>
            <a:xfrm>
              <a:off x="4021600" y="1918625"/>
              <a:ext cx="205450" cy="238325"/>
            </a:xfrm>
            <a:custGeom>
              <a:rect b="b" l="l" r="r" t="t"/>
              <a:pathLst>
                <a:path extrusionOk="0" h="9533" w="8218">
                  <a:moveTo>
                    <a:pt x="5917" y="9533"/>
                  </a:moveTo>
                  <a:cubicBezTo>
                    <a:pt x="5917" y="9040"/>
                    <a:pt x="5752" y="8382"/>
                    <a:pt x="6246" y="8054"/>
                  </a:cubicBezTo>
                  <a:cubicBezTo>
                    <a:pt x="6739" y="8218"/>
                    <a:pt x="6574" y="8875"/>
                    <a:pt x="6574" y="9368"/>
                  </a:cubicBezTo>
                  <a:cubicBezTo>
                    <a:pt x="7232" y="9533"/>
                    <a:pt x="7560" y="9533"/>
                    <a:pt x="8053" y="9368"/>
                  </a:cubicBezTo>
                  <a:cubicBezTo>
                    <a:pt x="8053" y="8875"/>
                    <a:pt x="7889" y="8382"/>
                    <a:pt x="8053" y="7889"/>
                  </a:cubicBezTo>
                  <a:cubicBezTo>
                    <a:pt x="5424" y="7725"/>
                    <a:pt x="1808" y="7561"/>
                    <a:pt x="1151" y="5095"/>
                  </a:cubicBezTo>
                  <a:cubicBezTo>
                    <a:pt x="1479" y="4274"/>
                    <a:pt x="1644" y="3616"/>
                    <a:pt x="2465" y="3287"/>
                  </a:cubicBezTo>
                  <a:cubicBezTo>
                    <a:pt x="2630" y="3123"/>
                    <a:pt x="2958" y="3123"/>
                    <a:pt x="3287" y="3123"/>
                  </a:cubicBezTo>
                  <a:cubicBezTo>
                    <a:pt x="5095" y="2466"/>
                    <a:pt x="6903" y="1151"/>
                    <a:pt x="8218" y="0"/>
                  </a:cubicBezTo>
                  <a:cubicBezTo>
                    <a:pt x="4931" y="165"/>
                    <a:pt x="2794" y="2137"/>
                    <a:pt x="822" y="4438"/>
                  </a:cubicBezTo>
                  <a:cubicBezTo>
                    <a:pt x="0" y="7232"/>
                    <a:pt x="2958" y="9040"/>
                    <a:pt x="5917" y="953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43"/>
            <p:cNvSpPr/>
            <p:nvPr/>
          </p:nvSpPr>
          <p:spPr>
            <a:xfrm>
              <a:off x="4227025" y="2115850"/>
              <a:ext cx="32900" cy="41100"/>
            </a:xfrm>
            <a:custGeom>
              <a:rect b="b" l="l" r="r" t="t"/>
              <a:pathLst>
                <a:path extrusionOk="0" h="1644" w="1316">
                  <a:moveTo>
                    <a:pt x="329" y="1479"/>
                  </a:moveTo>
                  <a:cubicBezTo>
                    <a:pt x="823" y="1644"/>
                    <a:pt x="987" y="1479"/>
                    <a:pt x="1316" y="1644"/>
                  </a:cubicBezTo>
                  <a:cubicBezTo>
                    <a:pt x="1151" y="986"/>
                    <a:pt x="1151" y="493"/>
                    <a:pt x="1151" y="0"/>
                  </a:cubicBezTo>
                  <a:cubicBezTo>
                    <a:pt x="823" y="0"/>
                    <a:pt x="494" y="0"/>
                    <a:pt x="1" y="165"/>
                  </a:cubicBezTo>
                  <a:cubicBezTo>
                    <a:pt x="329" y="493"/>
                    <a:pt x="329" y="986"/>
                    <a:pt x="329" y="14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43"/>
            <p:cNvSpPr/>
            <p:nvPr/>
          </p:nvSpPr>
          <p:spPr>
            <a:xfrm>
              <a:off x="4268125" y="2111725"/>
              <a:ext cx="37000" cy="53450"/>
            </a:xfrm>
            <a:custGeom>
              <a:rect b="b" l="l" r="r" t="t"/>
              <a:pathLst>
                <a:path extrusionOk="0" h="2138" w="1480">
                  <a:moveTo>
                    <a:pt x="1479" y="1973"/>
                  </a:moveTo>
                  <a:cubicBezTo>
                    <a:pt x="1315" y="1316"/>
                    <a:pt x="1151" y="658"/>
                    <a:pt x="1151" y="1"/>
                  </a:cubicBezTo>
                  <a:cubicBezTo>
                    <a:pt x="658" y="1"/>
                    <a:pt x="329" y="1"/>
                    <a:pt x="0" y="1"/>
                  </a:cubicBezTo>
                  <a:cubicBezTo>
                    <a:pt x="165" y="987"/>
                    <a:pt x="0" y="2138"/>
                    <a:pt x="1479" y="197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43"/>
            <p:cNvSpPr/>
            <p:nvPr/>
          </p:nvSpPr>
          <p:spPr>
            <a:xfrm>
              <a:off x="4432475" y="2066550"/>
              <a:ext cx="28775" cy="49325"/>
            </a:xfrm>
            <a:custGeom>
              <a:rect b="b" l="l" r="r" t="t"/>
              <a:pathLst>
                <a:path extrusionOk="0" h="1973" w="1151">
                  <a:moveTo>
                    <a:pt x="165" y="1972"/>
                  </a:moveTo>
                  <a:cubicBezTo>
                    <a:pt x="493" y="1972"/>
                    <a:pt x="822" y="1644"/>
                    <a:pt x="1151" y="1479"/>
                  </a:cubicBezTo>
                  <a:cubicBezTo>
                    <a:pt x="986" y="986"/>
                    <a:pt x="822" y="493"/>
                    <a:pt x="822" y="0"/>
                  </a:cubicBezTo>
                  <a:cubicBezTo>
                    <a:pt x="493" y="0"/>
                    <a:pt x="165" y="164"/>
                    <a:pt x="0" y="329"/>
                  </a:cubicBezTo>
                  <a:cubicBezTo>
                    <a:pt x="0" y="986"/>
                    <a:pt x="165" y="1315"/>
                    <a:pt x="165" y="197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43"/>
            <p:cNvSpPr/>
            <p:nvPr/>
          </p:nvSpPr>
          <p:spPr>
            <a:xfrm>
              <a:off x="4469450" y="2046000"/>
              <a:ext cx="28775" cy="49325"/>
            </a:xfrm>
            <a:custGeom>
              <a:rect b="b" l="l" r="r" t="t"/>
              <a:pathLst>
                <a:path extrusionOk="0" h="1973" w="1151">
                  <a:moveTo>
                    <a:pt x="165" y="1973"/>
                  </a:moveTo>
                  <a:cubicBezTo>
                    <a:pt x="658" y="1973"/>
                    <a:pt x="822" y="1644"/>
                    <a:pt x="1151" y="1644"/>
                  </a:cubicBezTo>
                  <a:cubicBezTo>
                    <a:pt x="1151" y="986"/>
                    <a:pt x="987" y="658"/>
                    <a:pt x="822" y="0"/>
                  </a:cubicBezTo>
                  <a:cubicBezTo>
                    <a:pt x="494" y="0"/>
                    <a:pt x="329" y="493"/>
                    <a:pt x="1" y="493"/>
                  </a:cubicBezTo>
                  <a:cubicBezTo>
                    <a:pt x="1" y="986"/>
                    <a:pt x="165" y="1315"/>
                    <a:pt x="165" y="197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43"/>
            <p:cNvSpPr/>
            <p:nvPr/>
          </p:nvSpPr>
          <p:spPr>
            <a:xfrm>
              <a:off x="4506425" y="2025450"/>
              <a:ext cx="37000" cy="49325"/>
            </a:xfrm>
            <a:custGeom>
              <a:rect b="b" l="l" r="r" t="t"/>
              <a:pathLst>
                <a:path extrusionOk="0" h="1973" w="1480">
                  <a:moveTo>
                    <a:pt x="329" y="1973"/>
                  </a:moveTo>
                  <a:cubicBezTo>
                    <a:pt x="1480" y="1808"/>
                    <a:pt x="822" y="987"/>
                    <a:pt x="658" y="1"/>
                  </a:cubicBezTo>
                  <a:cubicBezTo>
                    <a:pt x="329" y="165"/>
                    <a:pt x="165" y="329"/>
                    <a:pt x="1" y="494"/>
                  </a:cubicBezTo>
                  <a:cubicBezTo>
                    <a:pt x="1" y="987"/>
                    <a:pt x="165" y="1480"/>
                    <a:pt x="165" y="197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43"/>
            <p:cNvSpPr/>
            <p:nvPr/>
          </p:nvSpPr>
          <p:spPr>
            <a:xfrm>
              <a:off x="4535200" y="2004900"/>
              <a:ext cx="28775" cy="49325"/>
            </a:xfrm>
            <a:custGeom>
              <a:rect b="b" l="l" r="r" t="t"/>
              <a:pathLst>
                <a:path extrusionOk="0" h="1973" w="1151">
                  <a:moveTo>
                    <a:pt x="329" y="1973"/>
                  </a:moveTo>
                  <a:cubicBezTo>
                    <a:pt x="658" y="1809"/>
                    <a:pt x="986" y="1480"/>
                    <a:pt x="1151" y="1316"/>
                  </a:cubicBezTo>
                  <a:cubicBezTo>
                    <a:pt x="1151" y="823"/>
                    <a:pt x="1151" y="329"/>
                    <a:pt x="986" y="1"/>
                  </a:cubicBezTo>
                  <a:cubicBezTo>
                    <a:pt x="493" y="165"/>
                    <a:pt x="329" y="329"/>
                    <a:pt x="0" y="658"/>
                  </a:cubicBezTo>
                  <a:cubicBezTo>
                    <a:pt x="165" y="987"/>
                    <a:pt x="329" y="1480"/>
                    <a:pt x="329" y="197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43"/>
            <p:cNvSpPr/>
            <p:nvPr/>
          </p:nvSpPr>
          <p:spPr>
            <a:xfrm>
              <a:off x="4568075" y="1976150"/>
              <a:ext cx="28775" cy="45225"/>
            </a:xfrm>
            <a:custGeom>
              <a:rect b="b" l="l" r="r" t="t"/>
              <a:pathLst>
                <a:path extrusionOk="0" h="1809" w="1151">
                  <a:moveTo>
                    <a:pt x="493" y="1808"/>
                  </a:moveTo>
                  <a:cubicBezTo>
                    <a:pt x="1150" y="1644"/>
                    <a:pt x="986" y="658"/>
                    <a:pt x="986" y="0"/>
                  </a:cubicBezTo>
                  <a:cubicBezTo>
                    <a:pt x="0" y="329"/>
                    <a:pt x="329" y="1151"/>
                    <a:pt x="493" y="180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43"/>
            <p:cNvSpPr/>
            <p:nvPr/>
          </p:nvSpPr>
          <p:spPr>
            <a:xfrm>
              <a:off x="4605050" y="1959700"/>
              <a:ext cx="20550" cy="28800"/>
            </a:xfrm>
            <a:custGeom>
              <a:rect b="b" l="l" r="r" t="t"/>
              <a:pathLst>
                <a:path extrusionOk="0" h="1152" w="822">
                  <a:moveTo>
                    <a:pt x="165" y="1151"/>
                  </a:moveTo>
                  <a:cubicBezTo>
                    <a:pt x="822" y="1151"/>
                    <a:pt x="493" y="330"/>
                    <a:pt x="493" y="1"/>
                  </a:cubicBezTo>
                  <a:cubicBezTo>
                    <a:pt x="329" y="1"/>
                    <a:pt x="165" y="165"/>
                    <a:pt x="0" y="330"/>
                  </a:cubicBezTo>
                  <a:cubicBezTo>
                    <a:pt x="165" y="494"/>
                    <a:pt x="165" y="987"/>
                    <a:pt x="165" y="115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43"/>
            <p:cNvSpPr/>
            <p:nvPr/>
          </p:nvSpPr>
          <p:spPr>
            <a:xfrm>
              <a:off x="4633800" y="1939175"/>
              <a:ext cx="12350" cy="20550"/>
            </a:xfrm>
            <a:custGeom>
              <a:rect b="b" l="l" r="r" t="t"/>
              <a:pathLst>
                <a:path extrusionOk="0" h="822" w="494">
                  <a:moveTo>
                    <a:pt x="165" y="822"/>
                  </a:moveTo>
                  <a:cubicBezTo>
                    <a:pt x="494" y="658"/>
                    <a:pt x="494" y="329"/>
                    <a:pt x="494" y="0"/>
                  </a:cubicBezTo>
                  <a:cubicBezTo>
                    <a:pt x="329" y="0"/>
                    <a:pt x="165" y="164"/>
                    <a:pt x="1" y="164"/>
                  </a:cubicBezTo>
                  <a:cubicBezTo>
                    <a:pt x="1" y="493"/>
                    <a:pt x="165" y="658"/>
                    <a:pt x="165" y="8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43"/>
            <p:cNvSpPr/>
            <p:nvPr/>
          </p:nvSpPr>
          <p:spPr>
            <a:xfrm>
              <a:off x="3565525" y="402475"/>
              <a:ext cx="542375" cy="497175"/>
            </a:xfrm>
            <a:custGeom>
              <a:rect b="b" l="l" r="r" t="t"/>
              <a:pathLst>
                <a:path extrusionOk="0" h="19887" w="21695">
                  <a:moveTo>
                    <a:pt x="21695" y="17750"/>
                  </a:moveTo>
                  <a:cubicBezTo>
                    <a:pt x="19229" y="16928"/>
                    <a:pt x="16764" y="16107"/>
                    <a:pt x="14463" y="15121"/>
                  </a:cubicBezTo>
                  <a:cubicBezTo>
                    <a:pt x="12162" y="13970"/>
                    <a:pt x="9697" y="13148"/>
                    <a:pt x="7889" y="11998"/>
                  </a:cubicBezTo>
                  <a:cubicBezTo>
                    <a:pt x="6410" y="11012"/>
                    <a:pt x="5424" y="9697"/>
                    <a:pt x="4438" y="8382"/>
                  </a:cubicBezTo>
                  <a:cubicBezTo>
                    <a:pt x="4931" y="10519"/>
                    <a:pt x="7067" y="11834"/>
                    <a:pt x="8875" y="13148"/>
                  </a:cubicBezTo>
                  <a:cubicBezTo>
                    <a:pt x="10683" y="14463"/>
                    <a:pt x="12984" y="15449"/>
                    <a:pt x="14956" y="16764"/>
                  </a:cubicBezTo>
                  <a:cubicBezTo>
                    <a:pt x="11505" y="15778"/>
                    <a:pt x="8711" y="14134"/>
                    <a:pt x="6410" y="12491"/>
                  </a:cubicBezTo>
                  <a:cubicBezTo>
                    <a:pt x="5259" y="11505"/>
                    <a:pt x="3945" y="10519"/>
                    <a:pt x="3287" y="9368"/>
                  </a:cubicBezTo>
                  <a:cubicBezTo>
                    <a:pt x="2794" y="8382"/>
                    <a:pt x="1972" y="6739"/>
                    <a:pt x="1808" y="5424"/>
                  </a:cubicBezTo>
                  <a:cubicBezTo>
                    <a:pt x="1479" y="3780"/>
                    <a:pt x="1808" y="1972"/>
                    <a:pt x="1644" y="0"/>
                  </a:cubicBezTo>
                  <a:cubicBezTo>
                    <a:pt x="986" y="2958"/>
                    <a:pt x="0" y="5424"/>
                    <a:pt x="822" y="7560"/>
                  </a:cubicBezTo>
                  <a:cubicBezTo>
                    <a:pt x="1151" y="8053"/>
                    <a:pt x="1972" y="9204"/>
                    <a:pt x="2465" y="9861"/>
                  </a:cubicBezTo>
                  <a:cubicBezTo>
                    <a:pt x="3123" y="10847"/>
                    <a:pt x="3945" y="11505"/>
                    <a:pt x="4766" y="12491"/>
                  </a:cubicBezTo>
                  <a:cubicBezTo>
                    <a:pt x="6081" y="13641"/>
                    <a:pt x="7560" y="15121"/>
                    <a:pt x="10026" y="15614"/>
                  </a:cubicBezTo>
                  <a:cubicBezTo>
                    <a:pt x="11505" y="17750"/>
                    <a:pt x="8218" y="17750"/>
                    <a:pt x="7560" y="19065"/>
                  </a:cubicBezTo>
                  <a:cubicBezTo>
                    <a:pt x="9039" y="19887"/>
                    <a:pt x="10026" y="19229"/>
                    <a:pt x="11340" y="19065"/>
                  </a:cubicBezTo>
                  <a:cubicBezTo>
                    <a:pt x="12326" y="18901"/>
                    <a:pt x="13148" y="19065"/>
                    <a:pt x="13970" y="18901"/>
                  </a:cubicBezTo>
                  <a:cubicBezTo>
                    <a:pt x="15285" y="18736"/>
                    <a:pt x="16435" y="18079"/>
                    <a:pt x="17750" y="18079"/>
                  </a:cubicBezTo>
                  <a:cubicBezTo>
                    <a:pt x="19229" y="17915"/>
                    <a:pt x="20380" y="18243"/>
                    <a:pt x="21695" y="1775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43"/>
            <p:cNvSpPr/>
            <p:nvPr/>
          </p:nvSpPr>
          <p:spPr>
            <a:xfrm>
              <a:off x="4411925" y="932500"/>
              <a:ext cx="20575" cy="110975"/>
            </a:xfrm>
            <a:custGeom>
              <a:rect b="b" l="l" r="r" t="t"/>
              <a:pathLst>
                <a:path extrusionOk="0" h="4439" w="823">
                  <a:moveTo>
                    <a:pt x="329" y="4438"/>
                  </a:moveTo>
                  <a:cubicBezTo>
                    <a:pt x="494" y="4438"/>
                    <a:pt x="658" y="4274"/>
                    <a:pt x="822" y="4274"/>
                  </a:cubicBezTo>
                  <a:cubicBezTo>
                    <a:pt x="822" y="2959"/>
                    <a:pt x="822" y="1809"/>
                    <a:pt x="658" y="658"/>
                  </a:cubicBezTo>
                  <a:cubicBezTo>
                    <a:pt x="658" y="329"/>
                    <a:pt x="822" y="494"/>
                    <a:pt x="822" y="494"/>
                  </a:cubicBezTo>
                  <a:cubicBezTo>
                    <a:pt x="658" y="165"/>
                    <a:pt x="329" y="165"/>
                    <a:pt x="1" y="1"/>
                  </a:cubicBezTo>
                  <a:cubicBezTo>
                    <a:pt x="494" y="1315"/>
                    <a:pt x="494" y="2795"/>
                    <a:pt x="329" y="443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43"/>
            <p:cNvSpPr/>
            <p:nvPr/>
          </p:nvSpPr>
          <p:spPr>
            <a:xfrm>
              <a:off x="4440700" y="944825"/>
              <a:ext cx="32875" cy="90425"/>
            </a:xfrm>
            <a:custGeom>
              <a:rect b="b" l="l" r="r" t="t"/>
              <a:pathLst>
                <a:path extrusionOk="0" h="3617" w="1315">
                  <a:moveTo>
                    <a:pt x="329" y="3616"/>
                  </a:moveTo>
                  <a:cubicBezTo>
                    <a:pt x="657" y="3616"/>
                    <a:pt x="986" y="3452"/>
                    <a:pt x="1315" y="3616"/>
                  </a:cubicBezTo>
                  <a:cubicBezTo>
                    <a:pt x="986" y="2466"/>
                    <a:pt x="1151" y="1151"/>
                    <a:pt x="657" y="329"/>
                  </a:cubicBezTo>
                  <a:cubicBezTo>
                    <a:pt x="329" y="165"/>
                    <a:pt x="329" y="1"/>
                    <a:pt x="0" y="1"/>
                  </a:cubicBezTo>
                  <a:cubicBezTo>
                    <a:pt x="657" y="987"/>
                    <a:pt x="329" y="2302"/>
                    <a:pt x="329" y="361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43"/>
            <p:cNvSpPr/>
            <p:nvPr/>
          </p:nvSpPr>
          <p:spPr>
            <a:xfrm>
              <a:off x="2797175" y="2362375"/>
              <a:ext cx="1047750" cy="2095525"/>
            </a:xfrm>
            <a:custGeom>
              <a:rect b="b" l="l" r="r" t="t"/>
              <a:pathLst>
                <a:path extrusionOk="0" h="83821" w="41910">
                  <a:moveTo>
                    <a:pt x="34350" y="9369"/>
                  </a:moveTo>
                  <a:cubicBezTo>
                    <a:pt x="34679" y="9533"/>
                    <a:pt x="33692" y="9533"/>
                    <a:pt x="34021" y="9862"/>
                  </a:cubicBezTo>
                  <a:cubicBezTo>
                    <a:pt x="35007" y="10026"/>
                    <a:pt x="35500" y="9369"/>
                    <a:pt x="36322" y="9204"/>
                  </a:cubicBezTo>
                  <a:cubicBezTo>
                    <a:pt x="35829" y="10683"/>
                    <a:pt x="34679" y="11670"/>
                    <a:pt x="34350" y="12984"/>
                  </a:cubicBezTo>
                  <a:cubicBezTo>
                    <a:pt x="35336" y="13313"/>
                    <a:pt x="36486" y="13313"/>
                    <a:pt x="37308" y="13806"/>
                  </a:cubicBezTo>
                  <a:cubicBezTo>
                    <a:pt x="37637" y="14135"/>
                    <a:pt x="37966" y="14628"/>
                    <a:pt x="38459" y="15121"/>
                  </a:cubicBezTo>
                  <a:cubicBezTo>
                    <a:pt x="39445" y="16436"/>
                    <a:pt x="40924" y="17586"/>
                    <a:pt x="41910" y="18901"/>
                  </a:cubicBezTo>
                  <a:cubicBezTo>
                    <a:pt x="39116" y="18572"/>
                    <a:pt x="36815" y="19394"/>
                    <a:pt x="34514" y="19887"/>
                  </a:cubicBezTo>
                  <a:cubicBezTo>
                    <a:pt x="33364" y="20216"/>
                    <a:pt x="32213" y="20380"/>
                    <a:pt x="31063" y="20709"/>
                  </a:cubicBezTo>
                  <a:cubicBezTo>
                    <a:pt x="30077" y="21038"/>
                    <a:pt x="29255" y="21695"/>
                    <a:pt x="28104" y="22188"/>
                  </a:cubicBezTo>
                  <a:cubicBezTo>
                    <a:pt x="27118" y="22681"/>
                    <a:pt x="26297" y="22846"/>
                    <a:pt x="25475" y="23174"/>
                  </a:cubicBezTo>
                  <a:cubicBezTo>
                    <a:pt x="20216" y="25640"/>
                    <a:pt x="15942" y="29913"/>
                    <a:pt x="12162" y="34515"/>
                  </a:cubicBezTo>
                  <a:cubicBezTo>
                    <a:pt x="11505" y="35336"/>
                    <a:pt x="11012" y="36322"/>
                    <a:pt x="10354" y="37144"/>
                  </a:cubicBezTo>
                  <a:cubicBezTo>
                    <a:pt x="9861" y="37802"/>
                    <a:pt x="9204" y="38130"/>
                    <a:pt x="8875" y="38788"/>
                  </a:cubicBezTo>
                  <a:cubicBezTo>
                    <a:pt x="7396" y="40924"/>
                    <a:pt x="6081" y="43554"/>
                    <a:pt x="5259" y="46348"/>
                  </a:cubicBezTo>
                  <a:cubicBezTo>
                    <a:pt x="3616" y="52100"/>
                    <a:pt x="3123" y="57031"/>
                    <a:pt x="3616" y="61304"/>
                  </a:cubicBezTo>
                  <a:cubicBezTo>
                    <a:pt x="3945" y="64098"/>
                    <a:pt x="5095" y="66563"/>
                    <a:pt x="6081" y="68864"/>
                  </a:cubicBezTo>
                  <a:cubicBezTo>
                    <a:pt x="7725" y="72316"/>
                    <a:pt x="10190" y="75438"/>
                    <a:pt x="13641" y="77739"/>
                  </a:cubicBezTo>
                  <a:cubicBezTo>
                    <a:pt x="14792" y="78397"/>
                    <a:pt x="16271" y="78890"/>
                    <a:pt x="17257" y="80040"/>
                  </a:cubicBezTo>
                  <a:cubicBezTo>
                    <a:pt x="18243" y="81026"/>
                    <a:pt x="18572" y="82506"/>
                    <a:pt x="18901" y="83820"/>
                  </a:cubicBezTo>
                  <a:cubicBezTo>
                    <a:pt x="18408" y="83656"/>
                    <a:pt x="18079" y="83656"/>
                    <a:pt x="17586" y="83820"/>
                  </a:cubicBezTo>
                  <a:cubicBezTo>
                    <a:pt x="18079" y="81355"/>
                    <a:pt x="16107" y="80205"/>
                    <a:pt x="14463" y="79054"/>
                  </a:cubicBezTo>
                  <a:cubicBezTo>
                    <a:pt x="13477" y="78232"/>
                    <a:pt x="12491" y="77246"/>
                    <a:pt x="11669" y="76589"/>
                  </a:cubicBezTo>
                  <a:cubicBezTo>
                    <a:pt x="10847" y="75767"/>
                    <a:pt x="9861" y="74945"/>
                    <a:pt x="9040" y="74124"/>
                  </a:cubicBezTo>
                  <a:cubicBezTo>
                    <a:pt x="8218" y="73302"/>
                    <a:pt x="7560" y="72316"/>
                    <a:pt x="6903" y="71330"/>
                  </a:cubicBezTo>
                  <a:cubicBezTo>
                    <a:pt x="5588" y="69357"/>
                    <a:pt x="4273" y="67385"/>
                    <a:pt x="3287" y="65249"/>
                  </a:cubicBezTo>
                  <a:cubicBezTo>
                    <a:pt x="2301" y="63276"/>
                    <a:pt x="1151" y="60975"/>
                    <a:pt x="658" y="58674"/>
                  </a:cubicBezTo>
                  <a:cubicBezTo>
                    <a:pt x="493" y="57524"/>
                    <a:pt x="493" y="56209"/>
                    <a:pt x="329" y="54894"/>
                  </a:cubicBezTo>
                  <a:cubicBezTo>
                    <a:pt x="165" y="53580"/>
                    <a:pt x="0" y="52265"/>
                    <a:pt x="165" y="50950"/>
                  </a:cubicBezTo>
                  <a:cubicBezTo>
                    <a:pt x="165" y="49471"/>
                    <a:pt x="658" y="47498"/>
                    <a:pt x="986" y="45526"/>
                  </a:cubicBezTo>
                  <a:cubicBezTo>
                    <a:pt x="1315" y="43883"/>
                    <a:pt x="1644" y="41910"/>
                    <a:pt x="2301" y="40431"/>
                  </a:cubicBezTo>
                  <a:cubicBezTo>
                    <a:pt x="2630" y="39281"/>
                    <a:pt x="3616" y="38295"/>
                    <a:pt x="4109" y="37309"/>
                  </a:cubicBezTo>
                  <a:cubicBezTo>
                    <a:pt x="6903" y="31556"/>
                    <a:pt x="9861" y="23503"/>
                    <a:pt x="10026" y="16764"/>
                  </a:cubicBezTo>
                  <a:cubicBezTo>
                    <a:pt x="10190" y="17586"/>
                    <a:pt x="11012" y="18079"/>
                    <a:pt x="11176" y="18901"/>
                  </a:cubicBezTo>
                  <a:cubicBezTo>
                    <a:pt x="11669" y="18572"/>
                    <a:pt x="11669" y="18572"/>
                    <a:pt x="12162" y="18737"/>
                  </a:cubicBezTo>
                  <a:cubicBezTo>
                    <a:pt x="12327" y="17258"/>
                    <a:pt x="13313" y="15614"/>
                    <a:pt x="14134" y="14464"/>
                  </a:cubicBezTo>
                  <a:cubicBezTo>
                    <a:pt x="14956" y="15614"/>
                    <a:pt x="14628" y="17422"/>
                    <a:pt x="14956" y="19065"/>
                  </a:cubicBezTo>
                  <a:cubicBezTo>
                    <a:pt x="15121" y="19723"/>
                    <a:pt x="15449" y="20216"/>
                    <a:pt x="15449" y="20873"/>
                  </a:cubicBezTo>
                  <a:cubicBezTo>
                    <a:pt x="15614" y="21202"/>
                    <a:pt x="15449" y="21695"/>
                    <a:pt x="15614" y="22024"/>
                  </a:cubicBezTo>
                  <a:cubicBezTo>
                    <a:pt x="15614" y="22188"/>
                    <a:pt x="15942" y="22517"/>
                    <a:pt x="16107" y="22846"/>
                  </a:cubicBezTo>
                  <a:cubicBezTo>
                    <a:pt x="16435" y="23339"/>
                    <a:pt x="16600" y="23667"/>
                    <a:pt x="17257" y="23667"/>
                  </a:cubicBezTo>
                  <a:cubicBezTo>
                    <a:pt x="18079" y="22846"/>
                    <a:pt x="18736" y="21859"/>
                    <a:pt x="18901" y="20545"/>
                  </a:cubicBezTo>
                  <a:cubicBezTo>
                    <a:pt x="19065" y="20052"/>
                    <a:pt x="18901" y="19558"/>
                    <a:pt x="19065" y="19065"/>
                  </a:cubicBezTo>
                  <a:cubicBezTo>
                    <a:pt x="19394" y="17751"/>
                    <a:pt x="20051" y="16436"/>
                    <a:pt x="20380" y="15121"/>
                  </a:cubicBezTo>
                  <a:cubicBezTo>
                    <a:pt x="21366" y="11834"/>
                    <a:pt x="22681" y="8711"/>
                    <a:pt x="24489" y="6903"/>
                  </a:cubicBezTo>
                  <a:cubicBezTo>
                    <a:pt x="23503" y="9862"/>
                    <a:pt x="22681" y="13477"/>
                    <a:pt x="21530" y="16107"/>
                  </a:cubicBezTo>
                  <a:cubicBezTo>
                    <a:pt x="23996" y="13642"/>
                    <a:pt x="24324" y="7889"/>
                    <a:pt x="26790" y="5095"/>
                  </a:cubicBezTo>
                  <a:cubicBezTo>
                    <a:pt x="26790" y="5917"/>
                    <a:pt x="26954" y="7068"/>
                    <a:pt x="27776" y="7068"/>
                  </a:cubicBezTo>
                  <a:cubicBezTo>
                    <a:pt x="28269" y="7232"/>
                    <a:pt x="29255" y="6082"/>
                    <a:pt x="29748" y="5424"/>
                  </a:cubicBezTo>
                  <a:cubicBezTo>
                    <a:pt x="30241" y="4274"/>
                    <a:pt x="30734" y="2959"/>
                    <a:pt x="31391" y="2630"/>
                  </a:cubicBezTo>
                  <a:cubicBezTo>
                    <a:pt x="30898" y="3945"/>
                    <a:pt x="30241" y="6739"/>
                    <a:pt x="29255" y="7725"/>
                  </a:cubicBezTo>
                  <a:cubicBezTo>
                    <a:pt x="28926" y="8054"/>
                    <a:pt x="28104" y="8382"/>
                    <a:pt x="27611" y="8382"/>
                  </a:cubicBezTo>
                  <a:cubicBezTo>
                    <a:pt x="26954" y="8218"/>
                    <a:pt x="27283" y="7725"/>
                    <a:pt x="26625" y="7725"/>
                  </a:cubicBezTo>
                  <a:cubicBezTo>
                    <a:pt x="26461" y="10026"/>
                    <a:pt x="29255" y="9040"/>
                    <a:pt x="29912" y="8382"/>
                  </a:cubicBezTo>
                  <a:cubicBezTo>
                    <a:pt x="31556" y="6903"/>
                    <a:pt x="31720" y="3288"/>
                    <a:pt x="33199" y="1644"/>
                  </a:cubicBezTo>
                  <a:cubicBezTo>
                    <a:pt x="34021" y="822"/>
                    <a:pt x="34679" y="822"/>
                    <a:pt x="35336" y="0"/>
                  </a:cubicBezTo>
                  <a:cubicBezTo>
                    <a:pt x="35007" y="987"/>
                    <a:pt x="34679" y="1973"/>
                    <a:pt x="34185" y="2794"/>
                  </a:cubicBezTo>
                  <a:cubicBezTo>
                    <a:pt x="33692" y="3616"/>
                    <a:pt x="32871" y="4438"/>
                    <a:pt x="33199" y="5260"/>
                  </a:cubicBezTo>
                  <a:cubicBezTo>
                    <a:pt x="34021" y="4767"/>
                    <a:pt x="34514" y="3945"/>
                    <a:pt x="35172" y="2959"/>
                  </a:cubicBezTo>
                  <a:cubicBezTo>
                    <a:pt x="35665" y="2137"/>
                    <a:pt x="35993" y="987"/>
                    <a:pt x="36486" y="165"/>
                  </a:cubicBezTo>
                  <a:cubicBezTo>
                    <a:pt x="35829" y="1973"/>
                    <a:pt x="35829" y="4109"/>
                    <a:pt x="35007" y="6082"/>
                  </a:cubicBezTo>
                  <a:cubicBezTo>
                    <a:pt x="34679" y="7232"/>
                    <a:pt x="33528" y="8054"/>
                    <a:pt x="32871" y="8876"/>
                  </a:cubicBezTo>
                  <a:cubicBezTo>
                    <a:pt x="33035" y="9204"/>
                    <a:pt x="32871" y="9862"/>
                    <a:pt x="33364" y="10026"/>
                  </a:cubicBezTo>
                  <a:cubicBezTo>
                    <a:pt x="33692" y="9862"/>
                    <a:pt x="34021" y="9533"/>
                    <a:pt x="34350" y="9369"/>
                  </a:cubicBezTo>
                  <a:close/>
                  <a:moveTo>
                    <a:pt x="2465" y="55552"/>
                  </a:moveTo>
                  <a:cubicBezTo>
                    <a:pt x="2465" y="55552"/>
                    <a:pt x="2465" y="55552"/>
                    <a:pt x="2465" y="55387"/>
                  </a:cubicBezTo>
                  <a:cubicBezTo>
                    <a:pt x="3123" y="53086"/>
                    <a:pt x="3452" y="50128"/>
                    <a:pt x="4109" y="47827"/>
                  </a:cubicBezTo>
                  <a:cubicBezTo>
                    <a:pt x="4602" y="46512"/>
                    <a:pt x="5259" y="45362"/>
                    <a:pt x="5752" y="44047"/>
                  </a:cubicBezTo>
                  <a:cubicBezTo>
                    <a:pt x="6739" y="41582"/>
                    <a:pt x="7889" y="39445"/>
                    <a:pt x="9204" y="37309"/>
                  </a:cubicBezTo>
                  <a:cubicBezTo>
                    <a:pt x="10026" y="35994"/>
                    <a:pt x="11176" y="34843"/>
                    <a:pt x="11669" y="32871"/>
                  </a:cubicBezTo>
                  <a:cubicBezTo>
                    <a:pt x="11176" y="33693"/>
                    <a:pt x="10354" y="34022"/>
                    <a:pt x="9697" y="34843"/>
                  </a:cubicBezTo>
                  <a:cubicBezTo>
                    <a:pt x="8053" y="36816"/>
                    <a:pt x="6574" y="39610"/>
                    <a:pt x="5259" y="42568"/>
                  </a:cubicBezTo>
                  <a:cubicBezTo>
                    <a:pt x="4602" y="44376"/>
                    <a:pt x="3616" y="46512"/>
                    <a:pt x="3123" y="48649"/>
                  </a:cubicBezTo>
                  <a:cubicBezTo>
                    <a:pt x="2630" y="50950"/>
                    <a:pt x="2137" y="53415"/>
                    <a:pt x="2301" y="55552"/>
                  </a:cubicBezTo>
                  <a:close/>
                  <a:moveTo>
                    <a:pt x="822" y="51772"/>
                  </a:moveTo>
                  <a:cubicBezTo>
                    <a:pt x="822" y="51772"/>
                    <a:pt x="986" y="51772"/>
                    <a:pt x="1151" y="51772"/>
                  </a:cubicBezTo>
                  <a:cubicBezTo>
                    <a:pt x="2794" y="45362"/>
                    <a:pt x="4438" y="39938"/>
                    <a:pt x="7396" y="35829"/>
                  </a:cubicBezTo>
                  <a:cubicBezTo>
                    <a:pt x="9533" y="32707"/>
                    <a:pt x="11834" y="30077"/>
                    <a:pt x="14299" y="27612"/>
                  </a:cubicBezTo>
                  <a:cubicBezTo>
                    <a:pt x="15121" y="26790"/>
                    <a:pt x="16107" y="25804"/>
                    <a:pt x="16271" y="24489"/>
                  </a:cubicBezTo>
                  <a:cubicBezTo>
                    <a:pt x="15942" y="24325"/>
                    <a:pt x="15614" y="25146"/>
                    <a:pt x="15449" y="25311"/>
                  </a:cubicBezTo>
                  <a:cubicBezTo>
                    <a:pt x="15121" y="25640"/>
                    <a:pt x="14628" y="25968"/>
                    <a:pt x="14299" y="26133"/>
                  </a:cubicBezTo>
                  <a:cubicBezTo>
                    <a:pt x="11669" y="28434"/>
                    <a:pt x="9368" y="31392"/>
                    <a:pt x="7067" y="34515"/>
                  </a:cubicBezTo>
                  <a:cubicBezTo>
                    <a:pt x="5752" y="36322"/>
                    <a:pt x="4766" y="38459"/>
                    <a:pt x="3945" y="40760"/>
                  </a:cubicBezTo>
                  <a:cubicBezTo>
                    <a:pt x="2630" y="43883"/>
                    <a:pt x="1151" y="47663"/>
                    <a:pt x="822" y="51443"/>
                  </a:cubicBezTo>
                  <a:cubicBezTo>
                    <a:pt x="822" y="51607"/>
                    <a:pt x="822" y="51607"/>
                    <a:pt x="822" y="51772"/>
                  </a:cubicBezTo>
                  <a:close/>
                  <a:moveTo>
                    <a:pt x="15942" y="28927"/>
                  </a:moveTo>
                  <a:cubicBezTo>
                    <a:pt x="16107" y="28598"/>
                    <a:pt x="16435" y="28105"/>
                    <a:pt x="16271" y="27776"/>
                  </a:cubicBezTo>
                  <a:cubicBezTo>
                    <a:pt x="15121" y="27283"/>
                    <a:pt x="14628" y="29420"/>
                    <a:pt x="15942" y="28927"/>
                  </a:cubicBezTo>
                  <a:close/>
                  <a:moveTo>
                    <a:pt x="17257" y="27283"/>
                  </a:moveTo>
                  <a:cubicBezTo>
                    <a:pt x="17257" y="27283"/>
                    <a:pt x="17422" y="27283"/>
                    <a:pt x="17422" y="27283"/>
                  </a:cubicBezTo>
                  <a:cubicBezTo>
                    <a:pt x="17750" y="27283"/>
                    <a:pt x="17586" y="26954"/>
                    <a:pt x="17750" y="26790"/>
                  </a:cubicBezTo>
                  <a:cubicBezTo>
                    <a:pt x="18408" y="26461"/>
                    <a:pt x="19065" y="25804"/>
                    <a:pt x="19722" y="25311"/>
                  </a:cubicBezTo>
                  <a:cubicBezTo>
                    <a:pt x="20380" y="24653"/>
                    <a:pt x="21037" y="24325"/>
                    <a:pt x="21366" y="23667"/>
                  </a:cubicBezTo>
                  <a:cubicBezTo>
                    <a:pt x="19887" y="23667"/>
                    <a:pt x="18079" y="25311"/>
                    <a:pt x="17257" y="26954"/>
                  </a:cubicBezTo>
                  <a:cubicBezTo>
                    <a:pt x="17257" y="27119"/>
                    <a:pt x="17257" y="27119"/>
                    <a:pt x="17257" y="27283"/>
                  </a:cubicBezTo>
                  <a:close/>
                  <a:moveTo>
                    <a:pt x="22352" y="23667"/>
                  </a:moveTo>
                  <a:cubicBezTo>
                    <a:pt x="23174" y="23010"/>
                    <a:pt x="24160" y="22681"/>
                    <a:pt x="25310" y="22188"/>
                  </a:cubicBezTo>
                  <a:cubicBezTo>
                    <a:pt x="28433" y="20873"/>
                    <a:pt x="31720" y="19723"/>
                    <a:pt x="35172" y="18737"/>
                  </a:cubicBezTo>
                  <a:cubicBezTo>
                    <a:pt x="36651" y="18408"/>
                    <a:pt x="38130" y="18737"/>
                    <a:pt x="39280" y="17915"/>
                  </a:cubicBezTo>
                  <a:cubicBezTo>
                    <a:pt x="36486" y="17586"/>
                    <a:pt x="33692" y="18408"/>
                    <a:pt x="31063" y="19065"/>
                  </a:cubicBezTo>
                  <a:cubicBezTo>
                    <a:pt x="28762" y="19558"/>
                    <a:pt x="25639" y="20709"/>
                    <a:pt x="23996" y="22188"/>
                  </a:cubicBezTo>
                  <a:cubicBezTo>
                    <a:pt x="23338" y="22681"/>
                    <a:pt x="23009" y="23174"/>
                    <a:pt x="22352" y="23667"/>
                  </a:cubicBezTo>
                  <a:close/>
                  <a:moveTo>
                    <a:pt x="36158" y="16271"/>
                  </a:moveTo>
                  <a:cubicBezTo>
                    <a:pt x="32049" y="16107"/>
                    <a:pt x="28433" y="17586"/>
                    <a:pt x="24982" y="19065"/>
                  </a:cubicBezTo>
                  <a:cubicBezTo>
                    <a:pt x="23174" y="19723"/>
                    <a:pt x="21530" y="20380"/>
                    <a:pt x="20380" y="22024"/>
                  </a:cubicBezTo>
                  <a:cubicBezTo>
                    <a:pt x="20380" y="22188"/>
                    <a:pt x="20544" y="22188"/>
                    <a:pt x="20544" y="22352"/>
                  </a:cubicBezTo>
                  <a:cubicBezTo>
                    <a:pt x="20544" y="22352"/>
                    <a:pt x="20709" y="22352"/>
                    <a:pt x="20709" y="22352"/>
                  </a:cubicBezTo>
                  <a:cubicBezTo>
                    <a:pt x="24817" y="20052"/>
                    <a:pt x="29091" y="17751"/>
                    <a:pt x="34021" y="16929"/>
                  </a:cubicBezTo>
                  <a:cubicBezTo>
                    <a:pt x="34679" y="16764"/>
                    <a:pt x="35500" y="16764"/>
                    <a:pt x="36158" y="16271"/>
                  </a:cubicBezTo>
                  <a:close/>
                  <a:moveTo>
                    <a:pt x="22188" y="18079"/>
                  </a:moveTo>
                  <a:cubicBezTo>
                    <a:pt x="22352" y="18079"/>
                    <a:pt x="22352" y="18079"/>
                    <a:pt x="22516" y="18079"/>
                  </a:cubicBezTo>
                  <a:cubicBezTo>
                    <a:pt x="24817" y="15450"/>
                    <a:pt x="27776" y="13477"/>
                    <a:pt x="30241" y="10683"/>
                  </a:cubicBezTo>
                  <a:cubicBezTo>
                    <a:pt x="30898" y="9862"/>
                    <a:pt x="31885" y="8711"/>
                    <a:pt x="31885" y="7232"/>
                  </a:cubicBezTo>
                  <a:cubicBezTo>
                    <a:pt x="31391" y="7561"/>
                    <a:pt x="31063" y="8218"/>
                    <a:pt x="30734" y="8711"/>
                  </a:cubicBezTo>
                  <a:cubicBezTo>
                    <a:pt x="29091" y="11012"/>
                    <a:pt x="26954" y="12327"/>
                    <a:pt x="24817" y="14299"/>
                  </a:cubicBezTo>
                  <a:cubicBezTo>
                    <a:pt x="23667" y="15450"/>
                    <a:pt x="22352" y="16271"/>
                    <a:pt x="22188" y="18079"/>
                  </a:cubicBezTo>
                  <a:close/>
                  <a:moveTo>
                    <a:pt x="28926" y="14464"/>
                  </a:moveTo>
                  <a:cubicBezTo>
                    <a:pt x="28926" y="14464"/>
                    <a:pt x="28926" y="14464"/>
                    <a:pt x="29091" y="14464"/>
                  </a:cubicBezTo>
                  <a:cubicBezTo>
                    <a:pt x="29912" y="13970"/>
                    <a:pt x="31227" y="13806"/>
                    <a:pt x="31391" y="12491"/>
                  </a:cubicBezTo>
                  <a:cubicBezTo>
                    <a:pt x="30570" y="12163"/>
                    <a:pt x="29748" y="12820"/>
                    <a:pt x="29419" y="13642"/>
                  </a:cubicBezTo>
                  <a:cubicBezTo>
                    <a:pt x="29255" y="13970"/>
                    <a:pt x="28762" y="13970"/>
                    <a:pt x="28926" y="1446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43"/>
            <p:cNvSpPr/>
            <p:nvPr/>
          </p:nvSpPr>
          <p:spPr>
            <a:xfrm>
              <a:off x="2801275" y="2773250"/>
              <a:ext cx="209575" cy="772500"/>
            </a:xfrm>
            <a:custGeom>
              <a:rect b="b" l="l" r="r" t="t"/>
              <a:pathLst>
                <a:path extrusionOk="0" h="30900" w="8383">
                  <a:moveTo>
                    <a:pt x="165" y="30735"/>
                  </a:moveTo>
                  <a:cubicBezTo>
                    <a:pt x="658" y="28598"/>
                    <a:pt x="658" y="26297"/>
                    <a:pt x="1644" y="23832"/>
                  </a:cubicBezTo>
                  <a:cubicBezTo>
                    <a:pt x="1808" y="23010"/>
                    <a:pt x="2466" y="22188"/>
                    <a:pt x="2959" y="21202"/>
                  </a:cubicBezTo>
                  <a:cubicBezTo>
                    <a:pt x="4274" y="18737"/>
                    <a:pt x="5260" y="15614"/>
                    <a:pt x="6082" y="12492"/>
                  </a:cubicBezTo>
                  <a:cubicBezTo>
                    <a:pt x="7232" y="8383"/>
                    <a:pt x="8382" y="4110"/>
                    <a:pt x="8218" y="1"/>
                  </a:cubicBezTo>
                  <a:cubicBezTo>
                    <a:pt x="7232" y="1480"/>
                    <a:pt x="7561" y="3288"/>
                    <a:pt x="7232" y="4931"/>
                  </a:cubicBezTo>
                  <a:cubicBezTo>
                    <a:pt x="7232" y="5589"/>
                    <a:pt x="6903" y="6246"/>
                    <a:pt x="6739" y="6904"/>
                  </a:cubicBezTo>
                  <a:cubicBezTo>
                    <a:pt x="6739" y="7232"/>
                    <a:pt x="6903" y="7725"/>
                    <a:pt x="6903" y="8054"/>
                  </a:cubicBezTo>
                  <a:cubicBezTo>
                    <a:pt x="6739" y="9369"/>
                    <a:pt x="6082" y="10848"/>
                    <a:pt x="5753" y="12163"/>
                  </a:cubicBezTo>
                  <a:cubicBezTo>
                    <a:pt x="4931" y="15121"/>
                    <a:pt x="3945" y="17258"/>
                    <a:pt x="2959" y="19723"/>
                  </a:cubicBezTo>
                  <a:cubicBezTo>
                    <a:pt x="1480" y="22846"/>
                    <a:pt x="165" y="26790"/>
                    <a:pt x="1" y="3089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43"/>
            <p:cNvSpPr/>
            <p:nvPr/>
          </p:nvSpPr>
          <p:spPr>
            <a:xfrm>
              <a:off x="2891675" y="287425"/>
              <a:ext cx="2177675" cy="2658425"/>
            </a:xfrm>
            <a:custGeom>
              <a:rect b="b" l="l" r="r" t="t"/>
              <a:pathLst>
                <a:path extrusionOk="0" h="106337" w="87107">
                  <a:moveTo>
                    <a:pt x="65248" y="26790"/>
                  </a:moveTo>
                  <a:cubicBezTo>
                    <a:pt x="67056" y="28105"/>
                    <a:pt x="68700" y="29584"/>
                    <a:pt x="70507" y="30899"/>
                  </a:cubicBezTo>
                  <a:cubicBezTo>
                    <a:pt x="72151" y="32378"/>
                    <a:pt x="73466" y="34021"/>
                    <a:pt x="75438" y="35172"/>
                  </a:cubicBezTo>
                  <a:cubicBezTo>
                    <a:pt x="75274" y="34350"/>
                    <a:pt x="74781" y="33857"/>
                    <a:pt x="74452" y="33200"/>
                  </a:cubicBezTo>
                  <a:cubicBezTo>
                    <a:pt x="75767" y="33857"/>
                    <a:pt x="76588" y="35336"/>
                    <a:pt x="77575" y="36322"/>
                  </a:cubicBezTo>
                  <a:cubicBezTo>
                    <a:pt x="77739" y="36487"/>
                    <a:pt x="78232" y="36815"/>
                    <a:pt x="78561" y="36651"/>
                  </a:cubicBezTo>
                  <a:cubicBezTo>
                    <a:pt x="78396" y="35172"/>
                    <a:pt x="77246" y="34021"/>
                    <a:pt x="75931" y="33035"/>
                  </a:cubicBezTo>
                  <a:cubicBezTo>
                    <a:pt x="74945" y="32213"/>
                    <a:pt x="73630" y="31720"/>
                    <a:pt x="72480" y="30899"/>
                  </a:cubicBezTo>
                  <a:cubicBezTo>
                    <a:pt x="71658" y="30406"/>
                    <a:pt x="70836" y="29419"/>
                    <a:pt x="70014" y="28762"/>
                  </a:cubicBezTo>
                  <a:cubicBezTo>
                    <a:pt x="69028" y="27940"/>
                    <a:pt x="68206" y="27283"/>
                    <a:pt x="67220" y="26625"/>
                  </a:cubicBezTo>
                  <a:cubicBezTo>
                    <a:pt x="65412" y="25146"/>
                    <a:pt x="63276" y="23996"/>
                    <a:pt x="61139" y="22845"/>
                  </a:cubicBezTo>
                  <a:cubicBezTo>
                    <a:pt x="60153" y="22188"/>
                    <a:pt x="59003" y="21530"/>
                    <a:pt x="57852" y="21037"/>
                  </a:cubicBezTo>
                  <a:cubicBezTo>
                    <a:pt x="56702" y="20544"/>
                    <a:pt x="55387" y="20051"/>
                    <a:pt x="54072" y="19558"/>
                  </a:cubicBezTo>
                  <a:cubicBezTo>
                    <a:pt x="51443" y="18572"/>
                    <a:pt x="48813" y="17586"/>
                    <a:pt x="46348" y="16764"/>
                  </a:cubicBezTo>
                  <a:cubicBezTo>
                    <a:pt x="42403" y="15614"/>
                    <a:pt x="37801" y="15285"/>
                    <a:pt x="35172" y="12984"/>
                  </a:cubicBezTo>
                  <a:cubicBezTo>
                    <a:pt x="36651" y="15449"/>
                    <a:pt x="40267" y="15942"/>
                    <a:pt x="43554" y="16929"/>
                  </a:cubicBezTo>
                  <a:cubicBezTo>
                    <a:pt x="47991" y="18408"/>
                    <a:pt x="52757" y="20544"/>
                    <a:pt x="57195" y="22188"/>
                  </a:cubicBezTo>
                  <a:cubicBezTo>
                    <a:pt x="59660" y="23174"/>
                    <a:pt x="61961" y="24982"/>
                    <a:pt x="64262" y="26132"/>
                  </a:cubicBezTo>
                  <a:cubicBezTo>
                    <a:pt x="62454" y="25475"/>
                    <a:pt x="60811" y="24160"/>
                    <a:pt x="58838" y="23338"/>
                  </a:cubicBezTo>
                  <a:cubicBezTo>
                    <a:pt x="55058" y="22188"/>
                    <a:pt x="51607" y="21859"/>
                    <a:pt x="47991" y="20709"/>
                  </a:cubicBezTo>
                  <a:cubicBezTo>
                    <a:pt x="45855" y="19887"/>
                    <a:pt x="43882" y="19065"/>
                    <a:pt x="41746" y="18243"/>
                  </a:cubicBezTo>
                  <a:cubicBezTo>
                    <a:pt x="39609" y="17257"/>
                    <a:pt x="37308" y="16600"/>
                    <a:pt x="35665" y="15614"/>
                  </a:cubicBezTo>
                  <a:cubicBezTo>
                    <a:pt x="35172" y="15285"/>
                    <a:pt x="34679" y="14792"/>
                    <a:pt x="34186" y="14299"/>
                  </a:cubicBezTo>
                  <a:cubicBezTo>
                    <a:pt x="33692" y="13806"/>
                    <a:pt x="32871" y="13477"/>
                    <a:pt x="32542" y="13148"/>
                  </a:cubicBezTo>
                  <a:cubicBezTo>
                    <a:pt x="32213" y="12820"/>
                    <a:pt x="31720" y="11998"/>
                    <a:pt x="31227" y="11505"/>
                  </a:cubicBezTo>
                  <a:cubicBezTo>
                    <a:pt x="30405" y="10026"/>
                    <a:pt x="29912" y="8875"/>
                    <a:pt x="30405" y="7067"/>
                  </a:cubicBezTo>
                  <a:cubicBezTo>
                    <a:pt x="32378" y="9861"/>
                    <a:pt x="36486" y="11669"/>
                    <a:pt x="40924" y="12327"/>
                  </a:cubicBezTo>
                  <a:cubicBezTo>
                    <a:pt x="42403" y="12491"/>
                    <a:pt x="43718" y="12655"/>
                    <a:pt x="44868" y="13148"/>
                  </a:cubicBezTo>
                  <a:cubicBezTo>
                    <a:pt x="45362" y="13313"/>
                    <a:pt x="45855" y="13970"/>
                    <a:pt x="46676" y="13970"/>
                  </a:cubicBezTo>
                  <a:cubicBezTo>
                    <a:pt x="48320" y="13313"/>
                    <a:pt x="46512" y="11341"/>
                    <a:pt x="47005" y="10190"/>
                  </a:cubicBezTo>
                  <a:cubicBezTo>
                    <a:pt x="47991" y="10519"/>
                    <a:pt x="49142" y="10519"/>
                    <a:pt x="49963" y="11176"/>
                  </a:cubicBezTo>
                  <a:cubicBezTo>
                    <a:pt x="50621" y="11505"/>
                    <a:pt x="51114" y="12327"/>
                    <a:pt x="51771" y="12984"/>
                  </a:cubicBezTo>
                  <a:cubicBezTo>
                    <a:pt x="52429" y="13642"/>
                    <a:pt x="53250" y="14135"/>
                    <a:pt x="53908" y="14792"/>
                  </a:cubicBezTo>
                  <a:cubicBezTo>
                    <a:pt x="55223" y="15942"/>
                    <a:pt x="56044" y="17586"/>
                    <a:pt x="57359" y="18572"/>
                  </a:cubicBezTo>
                  <a:cubicBezTo>
                    <a:pt x="58017" y="19065"/>
                    <a:pt x="58838" y="19723"/>
                    <a:pt x="59660" y="20051"/>
                  </a:cubicBezTo>
                  <a:cubicBezTo>
                    <a:pt x="60318" y="20380"/>
                    <a:pt x="61139" y="20709"/>
                    <a:pt x="61961" y="20544"/>
                  </a:cubicBezTo>
                  <a:cubicBezTo>
                    <a:pt x="62290" y="20216"/>
                    <a:pt x="62454" y="19887"/>
                    <a:pt x="62618" y="19230"/>
                  </a:cubicBezTo>
                  <a:cubicBezTo>
                    <a:pt x="62783" y="17750"/>
                    <a:pt x="61797" y="16600"/>
                    <a:pt x="61304" y="15449"/>
                  </a:cubicBezTo>
                  <a:cubicBezTo>
                    <a:pt x="61139" y="14792"/>
                    <a:pt x="60811" y="14135"/>
                    <a:pt x="60646" y="13642"/>
                  </a:cubicBezTo>
                  <a:cubicBezTo>
                    <a:pt x="59660" y="11176"/>
                    <a:pt x="59496" y="8547"/>
                    <a:pt x="61304" y="5917"/>
                  </a:cubicBezTo>
                  <a:cubicBezTo>
                    <a:pt x="61632" y="6081"/>
                    <a:pt x="61797" y="6574"/>
                    <a:pt x="62290" y="6574"/>
                  </a:cubicBezTo>
                  <a:cubicBezTo>
                    <a:pt x="62783" y="6574"/>
                    <a:pt x="62454" y="6246"/>
                    <a:pt x="62947" y="5917"/>
                  </a:cubicBezTo>
                  <a:cubicBezTo>
                    <a:pt x="63112" y="5753"/>
                    <a:pt x="63440" y="5588"/>
                    <a:pt x="63605" y="5424"/>
                  </a:cubicBezTo>
                  <a:cubicBezTo>
                    <a:pt x="64098" y="4766"/>
                    <a:pt x="64262" y="3616"/>
                    <a:pt x="64755" y="2959"/>
                  </a:cubicBezTo>
                  <a:cubicBezTo>
                    <a:pt x="65084" y="2466"/>
                    <a:pt x="66070" y="1644"/>
                    <a:pt x="66892" y="1151"/>
                  </a:cubicBezTo>
                  <a:cubicBezTo>
                    <a:pt x="68042" y="329"/>
                    <a:pt x="69028" y="0"/>
                    <a:pt x="70836" y="165"/>
                  </a:cubicBezTo>
                  <a:cubicBezTo>
                    <a:pt x="70507" y="1479"/>
                    <a:pt x="69193" y="2630"/>
                    <a:pt x="68700" y="4273"/>
                  </a:cubicBezTo>
                  <a:cubicBezTo>
                    <a:pt x="67878" y="6246"/>
                    <a:pt x="68535" y="9533"/>
                    <a:pt x="70343" y="9533"/>
                  </a:cubicBezTo>
                  <a:cubicBezTo>
                    <a:pt x="71165" y="9533"/>
                    <a:pt x="71494" y="8218"/>
                    <a:pt x="72480" y="8218"/>
                  </a:cubicBezTo>
                  <a:cubicBezTo>
                    <a:pt x="72151" y="11012"/>
                    <a:pt x="71000" y="13313"/>
                    <a:pt x="70507" y="15942"/>
                  </a:cubicBezTo>
                  <a:cubicBezTo>
                    <a:pt x="69850" y="19394"/>
                    <a:pt x="71329" y="21859"/>
                    <a:pt x="72480" y="24489"/>
                  </a:cubicBezTo>
                  <a:cubicBezTo>
                    <a:pt x="71987" y="24324"/>
                    <a:pt x="71658" y="24324"/>
                    <a:pt x="71329" y="24160"/>
                  </a:cubicBezTo>
                  <a:cubicBezTo>
                    <a:pt x="71329" y="21695"/>
                    <a:pt x="69686" y="19887"/>
                    <a:pt x="69028" y="17750"/>
                  </a:cubicBezTo>
                  <a:cubicBezTo>
                    <a:pt x="68371" y="15449"/>
                    <a:pt x="68371" y="13148"/>
                    <a:pt x="67713" y="10519"/>
                  </a:cubicBezTo>
                  <a:cubicBezTo>
                    <a:pt x="66070" y="16436"/>
                    <a:pt x="69357" y="19558"/>
                    <a:pt x="70507" y="23831"/>
                  </a:cubicBezTo>
                  <a:cubicBezTo>
                    <a:pt x="70014" y="23667"/>
                    <a:pt x="69521" y="23338"/>
                    <a:pt x="69028" y="23174"/>
                  </a:cubicBezTo>
                  <a:cubicBezTo>
                    <a:pt x="68371" y="20544"/>
                    <a:pt x="67056" y="17915"/>
                    <a:pt x="66234" y="14956"/>
                  </a:cubicBezTo>
                  <a:cubicBezTo>
                    <a:pt x="65906" y="13642"/>
                    <a:pt x="65906" y="11834"/>
                    <a:pt x="66070" y="10190"/>
                  </a:cubicBezTo>
                  <a:cubicBezTo>
                    <a:pt x="66399" y="7067"/>
                    <a:pt x="67056" y="3780"/>
                    <a:pt x="68700" y="1808"/>
                  </a:cubicBezTo>
                  <a:cubicBezTo>
                    <a:pt x="67713" y="2630"/>
                    <a:pt x="66727" y="3452"/>
                    <a:pt x="66234" y="4931"/>
                  </a:cubicBezTo>
                  <a:cubicBezTo>
                    <a:pt x="64755" y="9204"/>
                    <a:pt x="64426" y="13148"/>
                    <a:pt x="65577" y="16271"/>
                  </a:cubicBezTo>
                  <a:cubicBezTo>
                    <a:pt x="66234" y="18243"/>
                    <a:pt x="66727" y="20216"/>
                    <a:pt x="67713" y="21859"/>
                  </a:cubicBezTo>
                  <a:cubicBezTo>
                    <a:pt x="67713" y="22024"/>
                    <a:pt x="68042" y="22188"/>
                    <a:pt x="67878" y="22517"/>
                  </a:cubicBezTo>
                  <a:cubicBezTo>
                    <a:pt x="66892" y="22188"/>
                    <a:pt x="66234" y="20873"/>
                    <a:pt x="65084" y="21037"/>
                  </a:cubicBezTo>
                  <a:cubicBezTo>
                    <a:pt x="65412" y="21859"/>
                    <a:pt x="66070" y="22517"/>
                    <a:pt x="66563" y="23010"/>
                  </a:cubicBezTo>
                  <a:cubicBezTo>
                    <a:pt x="68700" y="24818"/>
                    <a:pt x="71329" y="25804"/>
                    <a:pt x="73959" y="27447"/>
                  </a:cubicBezTo>
                  <a:cubicBezTo>
                    <a:pt x="76095" y="28926"/>
                    <a:pt x="77575" y="31063"/>
                    <a:pt x="79218" y="33200"/>
                  </a:cubicBezTo>
                  <a:cubicBezTo>
                    <a:pt x="80862" y="35336"/>
                    <a:pt x="82176" y="37637"/>
                    <a:pt x="82834" y="39938"/>
                  </a:cubicBezTo>
                  <a:cubicBezTo>
                    <a:pt x="83656" y="42403"/>
                    <a:pt x="84642" y="44869"/>
                    <a:pt x="85299" y="47498"/>
                  </a:cubicBezTo>
                  <a:cubicBezTo>
                    <a:pt x="85957" y="50621"/>
                    <a:pt x="87107" y="54072"/>
                    <a:pt x="85957" y="58017"/>
                  </a:cubicBezTo>
                  <a:cubicBezTo>
                    <a:pt x="84642" y="62290"/>
                    <a:pt x="82505" y="65906"/>
                    <a:pt x="80533" y="69522"/>
                  </a:cubicBezTo>
                  <a:cubicBezTo>
                    <a:pt x="79054" y="72151"/>
                    <a:pt x="77246" y="74616"/>
                    <a:pt x="75274" y="76096"/>
                  </a:cubicBezTo>
                  <a:cubicBezTo>
                    <a:pt x="74452" y="76589"/>
                    <a:pt x="73630" y="76917"/>
                    <a:pt x="72973" y="77575"/>
                  </a:cubicBezTo>
                  <a:cubicBezTo>
                    <a:pt x="79218" y="75767"/>
                    <a:pt x="82341" y="69193"/>
                    <a:pt x="85957" y="62947"/>
                  </a:cubicBezTo>
                  <a:cubicBezTo>
                    <a:pt x="85792" y="64427"/>
                    <a:pt x="85135" y="65413"/>
                    <a:pt x="84806" y="66563"/>
                  </a:cubicBezTo>
                  <a:cubicBezTo>
                    <a:pt x="83820" y="69357"/>
                    <a:pt x="83163" y="71165"/>
                    <a:pt x="81683" y="72809"/>
                  </a:cubicBezTo>
                  <a:cubicBezTo>
                    <a:pt x="79875" y="74945"/>
                    <a:pt x="77739" y="76424"/>
                    <a:pt x="75438" y="77739"/>
                  </a:cubicBezTo>
                  <a:cubicBezTo>
                    <a:pt x="71658" y="80204"/>
                    <a:pt x="66727" y="81191"/>
                    <a:pt x="62454" y="82834"/>
                  </a:cubicBezTo>
                  <a:cubicBezTo>
                    <a:pt x="61797" y="82998"/>
                    <a:pt x="61139" y="83163"/>
                    <a:pt x="60646" y="83656"/>
                  </a:cubicBezTo>
                  <a:cubicBezTo>
                    <a:pt x="61961" y="83985"/>
                    <a:pt x="63440" y="83492"/>
                    <a:pt x="64755" y="83163"/>
                  </a:cubicBezTo>
                  <a:cubicBezTo>
                    <a:pt x="68864" y="82177"/>
                    <a:pt x="72644" y="81026"/>
                    <a:pt x="76095" y="79383"/>
                  </a:cubicBezTo>
                  <a:cubicBezTo>
                    <a:pt x="68700" y="86614"/>
                    <a:pt x="56373" y="85628"/>
                    <a:pt x="45690" y="87600"/>
                  </a:cubicBezTo>
                  <a:cubicBezTo>
                    <a:pt x="45197" y="88422"/>
                    <a:pt x="44047" y="88093"/>
                    <a:pt x="43718" y="88915"/>
                  </a:cubicBezTo>
                  <a:cubicBezTo>
                    <a:pt x="46512" y="90066"/>
                    <a:pt x="49470" y="89244"/>
                    <a:pt x="52593" y="89737"/>
                  </a:cubicBezTo>
                  <a:cubicBezTo>
                    <a:pt x="52264" y="90723"/>
                    <a:pt x="50621" y="90723"/>
                    <a:pt x="49799" y="91380"/>
                  </a:cubicBezTo>
                  <a:cubicBezTo>
                    <a:pt x="49963" y="91709"/>
                    <a:pt x="50456" y="92367"/>
                    <a:pt x="50949" y="92531"/>
                  </a:cubicBezTo>
                  <a:cubicBezTo>
                    <a:pt x="51936" y="92695"/>
                    <a:pt x="53250" y="92531"/>
                    <a:pt x="54730" y="92531"/>
                  </a:cubicBezTo>
                  <a:cubicBezTo>
                    <a:pt x="56702" y="92695"/>
                    <a:pt x="58674" y="92860"/>
                    <a:pt x="60811" y="93517"/>
                  </a:cubicBezTo>
                  <a:cubicBezTo>
                    <a:pt x="62290" y="94010"/>
                    <a:pt x="64426" y="94503"/>
                    <a:pt x="63933" y="95982"/>
                  </a:cubicBezTo>
                  <a:cubicBezTo>
                    <a:pt x="63276" y="95982"/>
                    <a:pt x="63605" y="95161"/>
                    <a:pt x="63112" y="94668"/>
                  </a:cubicBezTo>
                  <a:cubicBezTo>
                    <a:pt x="62454" y="94339"/>
                    <a:pt x="61961" y="94668"/>
                    <a:pt x="61139" y="94339"/>
                  </a:cubicBezTo>
                  <a:cubicBezTo>
                    <a:pt x="59496" y="95161"/>
                    <a:pt x="57524" y="96968"/>
                    <a:pt x="55716" y="97790"/>
                  </a:cubicBezTo>
                  <a:cubicBezTo>
                    <a:pt x="54730" y="98119"/>
                    <a:pt x="52922" y="98283"/>
                    <a:pt x="53086" y="99927"/>
                  </a:cubicBezTo>
                  <a:cubicBezTo>
                    <a:pt x="50949" y="100420"/>
                    <a:pt x="48813" y="100749"/>
                    <a:pt x="46348" y="100584"/>
                  </a:cubicBezTo>
                  <a:cubicBezTo>
                    <a:pt x="46183" y="100913"/>
                    <a:pt x="45690" y="100913"/>
                    <a:pt x="45362" y="101242"/>
                  </a:cubicBezTo>
                  <a:cubicBezTo>
                    <a:pt x="45362" y="101570"/>
                    <a:pt x="45526" y="101570"/>
                    <a:pt x="45197" y="101899"/>
                  </a:cubicBezTo>
                  <a:cubicBezTo>
                    <a:pt x="45855" y="102392"/>
                    <a:pt x="46512" y="103050"/>
                    <a:pt x="46841" y="103707"/>
                  </a:cubicBezTo>
                  <a:cubicBezTo>
                    <a:pt x="43554" y="103543"/>
                    <a:pt x="40760" y="101899"/>
                    <a:pt x="39116" y="100091"/>
                  </a:cubicBezTo>
                  <a:cubicBezTo>
                    <a:pt x="43718" y="100420"/>
                    <a:pt x="48155" y="99598"/>
                    <a:pt x="50949" y="97297"/>
                  </a:cubicBezTo>
                  <a:cubicBezTo>
                    <a:pt x="48155" y="98119"/>
                    <a:pt x="45197" y="99269"/>
                    <a:pt x="41746" y="99269"/>
                  </a:cubicBezTo>
                  <a:cubicBezTo>
                    <a:pt x="40102" y="99269"/>
                    <a:pt x="37801" y="99598"/>
                    <a:pt x="37308" y="98119"/>
                  </a:cubicBezTo>
                  <a:cubicBezTo>
                    <a:pt x="44704" y="99105"/>
                    <a:pt x="49963" y="96311"/>
                    <a:pt x="56044" y="95325"/>
                  </a:cubicBezTo>
                  <a:cubicBezTo>
                    <a:pt x="56373" y="95161"/>
                    <a:pt x="57031" y="95325"/>
                    <a:pt x="57195" y="94832"/>
                  </a:cubicBezTo>
                  <a:cubicBezTo>
                    <a:pt x="54072" y="94339"/>
                    <a:pt x="51936" y="95161"/>
                    <a:pt x="49470" y="95818"/>
                  </a:cubicBezTo>
                  <a:cubicBezTo>
                    <a:pt x="45855" y="96640"/>
                    <a:pt x="41910" y="97462"/>
                    <a:pt x="37801" y="97133"/>
                  </a:cubicBezTo>
                  <a:cubicBezTo>
                    <a:pt x="37144" y="96968"/>
                    <a:pt x="35829" y="97297"/>
                    <a:pt x="35500" y="96311"/>
                  </a:cubicBezTo>
                  <a:cubicBezTo>
                    <a:pt x="36322" y="96311"/>
                    <a:pt x="37308" y="96475"/>
                    <a:pt x="38294" y="96475"/>
                  </a:cubicBezTo>
                  <a:cubicBezTo>
                    <a:pt x="39116" y="96475"/>
                    <a:pt x="40102" y="96475"/>
                    <a:pt x="40595" y="95818"/>
                  </a:cubicBezTo>
                  <a:cubicBezTo>
                    <a:pt x="38623" y="95654"/>
                    <a:pt x="36651" y="95654"/>
                    <a:pt x="34843" y="95818"/>
                  </a:cubicBezTo>
                  <a:cubicBezTo>
                    <a:pt x="34514" y="95489"/>
                    <a:pt x="34021" y="95161"/>
                    <a:pt x="33528" y="94996"/>
                  </a:cubicBezTo>
                  <a:cubicBezTo>
                    <a:pt x="33528" y="93517"/>
                    <a:pt x="35500" y="91052"/>
                    <a:pt x="34186" y="90394"/>
                  </a:cubicBezTo>
                  <a:cubicBezTo>
                    <a:pt x="33528" y="90066"/>
                    <a:pt x="32871" y="90559"/>
                    <a:pt x="32049" y="90394"/>
                  </a:cubicBezTo>
                  <a:cubicBezTo>
                    <a:pt x="33364" y="88915"/>
                    <a:pt x="34514" y="86614"/>
                    <a:pt x="34514" y="83985"/>
                  </a:cubicBezTo>
                  <a:cubicBezTo>
                    <a:pt x="36158" y="83656"/>
                    <a:pt x="37637" y="82834"/>
                    <a:pt x="39280" y="82505"/>
                  </a:cubicBezTo>
                  <a:cubicBezTo>
                    <a:pt x="40924" y="82012"/>
                    <a:pt x="42732" y="81848"/>
                    <a:pt x="44047" y="80862"/>
                  </a:cubicBezTo>
                  <a:cubicBezTo>
                    <a:pt x="42403" y="80204"/>
                    <a:pt x="40595" y="81026"/>
                    <a:pt x="39116" y="81355"/>
                  </a:cubicBezTo>
                  <a:cubicBezTo>
                    <a:pt x="37966" y="81684"/>
                    <a:pt x="36651" y="81848"/>
                    <a:pt x="35665" y="82341"/>
                  </a:cubicBezTo>
                  <a:cubicBezTo>
                    <a:pt x="35336" y="82505"/>
                    <a:pt x="35172" y="82834"/>
                    <a:pt x="34843" y="82670"/>
                  </a:cubicBezTo>
                  <a:cubicBezTo>
                    <a:pt x="34843" y="82012"/>
                    <a:pt x="35172" y="81355"/>
                    <a:pt x="35007" y="80862"/>
                  </a:cubicBezTo>
                  <a:cubicBezTo>
                    <a:pt x="34679" y="80698"/>
                    <a:pt x="34350" y="80040"/>
                    <a:pt x="34021" y="80040"/>
                  </a:cubicBezTo>
                  <a:cubicBezTo>
                    <a:pt x="33692" y="80040"/>
                    <a:pt x="33364" y="80369"/>
                    <a:pt x="33035" y="80369"/>
                  </a:cubicBezTo>
                  <a:cubicBezTo>
                    <a:pt x="32542" y="80533"/>
                    <a:pt x="32049" y="80533"/>
                    <a:pt x="31556" y="80698"/>
                  </a:cubicBezTo>
                  <a:cubicBezTo>
                    <a:pt x="31063" y="81026"/>
                    <a:pt x="30734" y="81355"/>
                    <a:pt x="30241" y="81684"/>
                  </a:cubicBezTo>
                  <a:cubicBezTo>
                    <a:pt x="28433" y="82834"/>
                    <a:pt x="26132" y="84313"/>
                    <a:pt x="25311" y="86614"/>
                  </a:cubicBezTo>
                  <a:cubicBezTo>
                    <a:pt x="24653" y="86121"/>
                    <a:pt x="24653" y="84971"/>
                    <a:pt x="23667" y="84642"/>
                  </a:cubicBezTo>
                  <a:cubicBezTo>
                    <a:pt x="23010" y="84478"/>
                    <a:pt x="22188" y="85135"/>
                    <a:pt x="21530" y="85628"/>
                  </a:cubicBezTo>
                  <a:cubicBezTo>
                    <a:pt x="20216" y="86779"/>
                    <a:pt x="19065" y="87765"/>
                    <a:pt x="18079" y="89080"/>
                  </a:cubicBezTo>
                  <a:cubicBezTo>
                    <a:pt x="17586" y="89737"/>
                    <a:pt x="17422" y="90723"/>
                    <a:pt x="16764" y="91380"/>
                  </a:cubicBezTo>
                  <a:cubicBezTo>
                    <a:pt x="16600" y="91709"/>
                    <a:pt x="15942" y="91874"/>
                    <a:pt x="15614" y="92202"/>
                  </a:cubicBezTo>
                  <a:cubicBezTo>
                    <a:pt x="14792" y="92860"/>
                    <a:pt x="14135" y="93681"/>
                    <a:pt x="13477" y="94174"/>
                  </a:cubicBezTo>
                  <a:cubicBezTo>
                    <a:pt x="13477" y="93681"/>
                    <a:pt x="12820" y="93517"/>
                    <a:pt x="12820" y="93024"/>
                  </a:cubicBezTo>
                  <a:cubicBezTo>
                    <a:pt x="10519" y="93846"/>
                    <a:pt x="9204" y="96147"/>
                    <a:pt x="8054" y="98612"/>
                  </a:cubicBezTo>
                  <a:cubicBezTo>
                    <a:pt x="7560" y="97955"/>
                    <a:pt x="6739" y="96968"/>
                    <a:pt x="6246" y="96147"/>
                  </a:cubicBezTo>
                  <a:cubicBezTo>
                    <a:pt x="6246" y="95654"/>
                    <a:pt x="7067" y="94996"/>
                    <a:pt x="6903" y="94339"/>
                  </a:cubicBezTo>
                  <a:cubicBezTo>
                    <a:pt x="6574" y="94832"/>
                    <a:pt x="6081" y="95161"/>
                    <a:pt x="5753" y="95818"/>
                  </a:cubicBezTo>
                  <a:cubicBezTo>
                    <a:pt x="5095" y="95982"/>
                    <a:pt x="4766" y="95654"/>
                    <a:pt x="4602" y="95489"/>
                  </a:cubicBezTo>
                  <a:cubicBezTo>
                    <a:pt x="4602" y="95982"/>
                    <a:pt x="3945" y="95982"/>
                    <a:pt x="3616" y="96147"/>
                  </a:cubicBezTo>
                  <a:cubicBezTo>
                    <a:pt x="2959" y="96804"/>
                    <a:pt x="2301" y="98776"/>
                    <a:pt x="1808" y="100420"/>
                  </a:cubicBezTo>
                  <a:cubicBezTo>
                    <a:pt x="1151" y="102721"/>
                    <a:pt x="1151" y="104857"/>
                    <a:pt x="986" y="106337"/>
                  </a:cubicBezTo>
                  <a:cubicBezTo>
                    <a:pt x="822" y="105350"/>
                    <a:pt x="0" y="104857"/>
                    <a:pt x="0" y="104036"/>
                  </a:cubicBezTo>
                  <a:cubicBezTo>
                    <a:pt x="0" y="103214"/>
                    <a:pt x="658" y="101899"/>
                    <a:pt x="822" y="101077"/>
                  </a:cubicBezTo>
                  <a:cubicBezTo>
                    <a:pt x="1151" y="99927"/>
                    <a:pt x="1479" y="98941"/>
                    <a:pt x="1808" y="98119"/>
                  </a:cubicBezTo>
                  <a:cubicBezTo>
                    <a:pt x="2466" y="96147"/>
                    <a:pt x="3452" y="94339"/>
                    <a:pt x="4109" y="92695"/>
                  </a:cubicBezTo>
                  <a:cubicBezTo>
                    <a:pt x="4438" y="91380"/>
                    <a:pt x="5260" y="89901"/>
                    <a:pt x="5917" y="88751"/>
                  </a:cubicBezTo>
                  <a:cubicBezTo>
                    <a:pt x="6574" y="87436"/>
                    <a:pt x="7232" y="86286"/>
                    <a:pt x="7889" y="85299"/>
                  </a:cubicBezTo>
                  <a:cubicBezTo>
                    <a:pt x="11012" y="81026"/>
                    <a:pt x="13970" y="78561"/>
                    <a:pt x="17750" y="75274"/>
                  </a:cubicBezTo>
                  <a:cubicBezTo>
                    <a:pt x="19229" y="73959"/>
                    <a:pt x="21530" y="72151"/>
                    <a:pt x="22188" y="69686"/>
                  </a:cubicBezTo>
                  <a:cubicBezTo>
                    <a:pt x="22681" y="67549"/>
                    <a:pt x="21695" y="65413"/>
                    <a:pt x="22023" y="63276"/>
                  </a:cubicBezTo>
                  <a:cubicBezTo>
                    <a:pt x="22188" y="62290"/>
                    <a:pt x="22517" y="61304"/>
                    <a:pt x="22681" y="60482"/>
                  </a:cubicBezTo>
                  <a:cubicBezTo>
                    <a:pt x="22845" y="59332"/>
                    <a:pt x="22517" y="58510"/>
                    <a:pt x="22845" y="57195"/>
                  </a:cubicBezTo>
                  <a:cubicBezTo>
                    <a:pt x="23174" y="57359"/>
                    <a:pt x="23174" y="58181"/>
                    <a:pt x="23831" y="58181"/>
                  </a:cubicBezTo>
                  <a:cubicBezTo>
                    <a:pt x="25146" y="58510"/>
                    <a:pt x="25475" y="55880"/>
                    <a:pt x="26297" y="54894"/>
                  </a:cubicBezTo>
                  <a:cubicBezTo>
                    <a:pt x="27611" y="52922"/>
                    <a:pt x="29912" y="51936"/>
                    <a:pt x="31720" y="51278"/>
                  </a:cubicBezTo>
                  <a:cubicBezTo>
                    <a:pt x="31392" y="51607"/>
                    <a:pt x="31227" y="51771"/>
                    <a:pt x="31063" y="52100"/>
                  </a:cubicBezTo>
                  <a:cubicBezTo>
                    <a:pt x="28598" y="53744"/>
                    <a:pt x="27118" y="56702"/>
                    <a:pt x="26297" y="60318"/>
                  </a:cubicBezTo>
                  <a:cubicBezTo>
                    <a:pt x="25639" y="62783"/>
                    <a:pt x="25639" y="65577"/>
                    <a:pt x="25146" y="68207"/>
                  </a:cubicBezTo>
                  <a:cubicBezTo>
                    <a:pt x="24817" y="70508"/>
                    <a:pt x="23831" y="72480"/>
                    <a:pt x="23338" y="74452"/>
                  </a:cubicBezTo>
                  <a:cubicBezTo>
                    <a:pt x="27611" y="70179"/>
                    <a:pt x="26297" y="60318"/>
                    <a:pt x="29912" y="55387"/>
                  </a:cubicBezTo>
                  <a:cubicBezTo>
                    <a:pt x="29091" y="58510"/>
                    <a:pt x="29419" y="61633"/>
                    <a:pt x="29091" y="64427"/>
                  </a:cubicBezTo>
                  <a:cubicBezTo>
                    <a:pt x="29091" y="64920"/>
                    <a:pt x="28762" y="65413"/>
                    <a:pt x="29255" y="65741"/>
                  </a:cubicBezTo>
                  <a:cubicBezTo>
                    <a:pt x="29748" y="65413"/>
                    <a:pt x="29912" y="64591"/>
                    <a:pt x="29912" y="64098"/>
                  </a:cubicBezTo>
                  <a:cubicBezTo>
                    <a:pt x="30405" y="60975"/>
                    <a:pt x="29748" y="56702"/>
                    <a:pt x="31556" y="53579"/>
                  </a:cubicBezTo>
                  <a:cubicBezTo>
                    <a:pt x="31392" y="54237"/>
                    <a:pt x="31556" y="54730"/>
                    <a:pt x="31227" y="55387"/>
                  </a:cubicBezTo>
                  <a:cubicBezTo>
                    <a:pt x="31556" y="56702"/>
                    <a:pt x="31720" y="57852"/>
                    <a:pt x="31885" y="59003"/>
                  </a:cubicBezTo>
                  <a:cubicBezTo>
                    <a:pt x="32213" y="60153"/>
                    <a:pt x="32378" y="61468"/>
                    <a:pt x="32213" y="62783"/>
                  </a:cubicBezTo>
                  <a:cubicBezTo>
                    <a:pt x="32049" y="63605"/>
                    <a:pt x="31885" y="64098"/>
                    <a:pt x="32049" y="64755"/>
                  </a:cubicBezTo>
                  <a:cubicBezTo>
                    <a:pt x="33528" y="64755"/>
                    <a:pt x="33857" y="62947"/>
                    <a:pt x="34679" y="61797"/>
                  </a:cubicBezTo>
                  <a:cubicBezTo>
                    <a:pt x="35336" y="60811"/>
                    <a:pt x="35993" y="60153"/>
                    <a:pt x="36651" y="59496"/>
                  </a:cubicBezTo>
                  <a:cubicBezTo>
                    <a:pt x="36815" y="61304"/>
                    <a:pt x="35665" y="62126"/>
                    <a:pt x="34679" y="63440"/>
                  </a:cubicBezTo>
                  <a:cubicBezTo>
                    <a:pt x="32871" y="65906"/>
                    <a:pt x="31556" y="68864"/>
                    <a:pt x="30405" y="72151"/>
                  </a:cubicBezTo>
                  <a:cubicBezTo>
                    <a:pt x="29091" y="75438"/>
                    <a:pt x="27940" y="78725"/>
                    <a:pt x="26297" y="81191"/>
                  </a:cubicBezTo>
                  <a:cubicBezTo>
                    <a:pt x="25804" y="82012"/>
                    <a:pt x="24817" y="82670"/>
                    <a:pt x="24817" y="83820"/>
                  </a:cubicBezTo>
                  <a:cubicBezTo>
                    <a:pt x="29748" y="79547"/>
                    <a:pt x="31227" y="69850"/>
                    <a:pt x="35336" y="64262"/>
                  </a:cubicBezTo>
                  <a:cubicBezTo>
                    <a:pt x="35007" y="65248"/>
                    <a:pt x="34514" y="65906"/>
                    <a:pt x="34021" y="66728"/>
                  </a:cubicBezTo>
                  <a:cubicBezTo>
                    <a:pt x="34350" y="67549"/>
                    <a:pt x="34843" y="68042"/>
                    <a:pt x="35829" y="68371"/>
                  </a:cubicBezTo>
                  <a:cubicBezTo>
                    <a:pt x="38294" y="69028"/>
                    <a:pt x="40102" y="67714"/>
                    <a:pt x="41581" y="66234"/>
                  </a:cubicBezTo>
                  <a:cubicBezTo>
                    <a:pt x="43225" y="64591"/>
                    <a:pt x="44375" y="62619"/>
                    <a:pt x="45362" y="60646"/>
                  </a:cubicBezTo>
                  <a:cubicBezTo>
                    <a:pt x="45855" y="61468"/>
                    <a:pt x="45526" y="63112"/>
                    <a:pt x="46676" y="63440"/>
                  </a:cubicBezTo>
                  <a:cubicBezTo>
                    <a:pt x="47498" y="63605"/>
                    <a:pt x="47662" y="62947"/>
                    <a:pt x="48155" y="62290"/>
                  </a:cubicBezTo>
                  <a:cubicBezTo>
                    <a:pt x="48813" y="61633"/>
                    <a:pt x="49963" y="60811"/>
                    <a:pt x="50456" y="60646"/>
                  </a:cubicBezTo>
                  <a:cubicBezTo>
                    <a:pt x="46512" y="64755"/>
                    <a:pt x="41910" y="68371"/>
                    <a:pt x="38787" y="73795"/>
                  </a:cubicBezTo>
                  <a:cubicBezTo>
                    <a:pt x="37966" y="75110"/>
                    <a:pt x="37144" y="76753"/>
                    <a:pt x="36322" y="77904"/>
                  </a:cubicBezTo>
                  <a:cubicBezTo>
                    <a:pt x="35993" y="78397"/>
                    <a:pt x="35665" y="78725"/>
                    <a:pt x="35500" y="79054"/>
                  </a:cubicBezTo>
                  <a:cubicBezTo>
                    <a:pt x="36158" y="79547"/>
                    <a:pt x="36486" y="78725"/>
                    <a:pt x="36815" y="78397"/>
                  </a:cubicBezTo>
                  <a:cubicBezTo>
                    <a:pt x="37801" y="76917"/>
                    <a:pt x="38787" y="75274"/>
                    <a:pt x="39609" y="73795"/>
                  </a:cubicBezTo>
                  <a:cubicBezTo>
                    <a:pt x="42239" y="69686"/>
                    <a:pt x="45526" y="67056"/>
                    <a:pt x="48649" y="63934"/>
                  </a:cubicBezTo>
                  <a:cubicBezTo>
                    <a:pt x="49799" y="62783"/>
                    <a:pt x="50949" y="61468"/>
                    <a:pt x="52264" y="60482"/>
                  </a:cubicBezTo>
                  <a:cubicBezTo>
                    <a:pt x="52593" y="60318"/>
                    <a:pt x="53086" y="59660"/>
                    <a:pt x="53579" y="59825"/>
                  </a:cubicBezTo>
                  <a:cubicBezTo>
                    <a:pt x="52922" y="61140"/>
                    <a:pt x="51114" y="62454"/>
                    <a:pt x="50292" y="63276"/>
                  </a:cubicBezTo>
                  <a:cubicBezTo>
                    <a:pt x="49963" y="63769"/>
                    <a:pt x="49470" y="64427"/>
                    <a:pt x="50128" y="64755"/>
                  </a:cubicBezTo>
                  <a:cubicBezTo>
                    <a:pt x="44540" y="66892"/>
                    <a:pt x="42239" y="74616"/>
                    <a:pt x="38459" y="79711"/>
                  </a:cubicBezTo>
                  <a:cubicBezTo>
                    <a:pt x="37966" y="80369"/>
                    <a:pt x="37308" y="81026"/>
                    <a:pt x="36815" y="81848"/>
                  </a:cubicBezTo>
                  <a:cubicBezTo>
                    <a:pt x="38787" y="80862"/>
                    <a:pt x="39938" y="78561"/>
                    <a:pt x="41253" y="76753"/>
                  </a:cubicBezTo>
                  <a:cubicBezTo>
                    <a:pt x="42568" y="74781"/>
                    <a:pt x="43882" y="72644"/>
                    <a:pt x="45197" y="70836"/>
                  </a:cubicBezTo>
                  <a:cubicBezTo>
                    <a:pt x="45033" y="71001"/>
                    <a:pt x="45033" y="71329"/>
                    <a:pt x="45033" y="71658"/>
                  </a:cubicBezTo>
                  <a:cubicBezTo>
                    <a:pt x="45197" y="72973"/>
                    <a:pt x="46841" y="74781"/>
                    <a:pt x="48649" y="75438"/>
                  </a:cubicBezTo>
                  <a:cubicBezTo>
                    <a:pt x="49799" y="75767"/>
                    <a:pt x="50949" y="75767"/>
                    <a:pt x="51936" y="76096"/>
                  </a:cubicBezTo>
                  <a:cubicBezTo>
                    <a:pt x="53908" y="75767"/>
                    <a:pt x="56866" y="76260"/>
                    <a:pt x="58181" y="75274"/>
                  </a:cubicBezTo>
                  <a:cubicBezTo>
                    <a:pt x="57852" y="75110"/>
                    <a:pt x="57688" y="75274"/>
                    <a:pt x="57195" y="75110"/>
                  </a:cubicBezTo>
                  <a:cubicBezTo>
                    <a:pt x="56866" y="74452"/>
                    <a:pt x="56866" y="73630"/>
                    <a:pt x="56702" y="72809"/>
                  </a:cubicBezTo>
                  <a:cubicBezTo>
                    <a:pt x="57031" y="72809"/>
                    <a:pt x="57359" y="72809"/>
                    <a:pt x="57688" y="72809"/>
                  </a:cubicBezTo>
                  <a:cubicBezTo>
                    <a:pt x="57688" y="73466"/>
                    <a:pt x="57524" y="74616"/>
                    <a:pt x="58510" y="74616"/>
                  </a:cubicBezTo>
                  <a:cubicBezTo>
                    <a:pt x="58510" y="74123"/>
                    <a:pt x="58181" y="73302"/>
                    <a:pt x="58181" y="72644"/>
                  </a:cubicBezTo>
                  <a:cubicBezTo>
                    <a:pt x="58510" y="72644"/>
                    <a:pt x="58674" y="72316"/>
                    <a:pt x="59167" y="72480"/>
                  </a:cubicBezTo>
                  <a:cubicBezTo>
                    <a:pt x="59331" y="73137"/>
                    <a:pt x="59167" y="74616"/>
                    <a:pt x="60318" y="74288"/>
                  </a:cubicBezTo>
                  <a:cubicBezTo>
                    <a:pt x="59989" y="73630"/>
                    <a:pt x="59825" y="72973"/>
                    <a:pt x="59660" y="72316"/>
                  </a:cubicBezTo>
                  <a:cubicBezTo>
                    <a:pt x="60153" y="71987"/>
                    <a:pt x="60646" y="71822"/>
                    <a:pt x="61139" y="71822"/>
                  </a:cubicBezTo>
                  <a:cubicBezTo>
                    <a:pt x="61139" y="72316"/>
                    <a:pt x="61304" y="72973"/>
                    <a:pt x="61304" y="73466"/>
                  </a:cubicBezTo>
                  <a:cubicBezTo>
                    <a:pt x="61304" y="73795"/>
                    <a:pt x="60482" y="73630"/>
                    <a:pt x="60482" y="74288"/>
                  </a:cubicBezTo>
                  <a:cubicBezTo>
                    <a:pt x="61632" y="74452"/>
                    <a:pt x="62125" y="73795"/>
                    <a:pt x="62947" y="73466"/>
                  </a:cubicBezTo>
                  <a:cubicBezTo>
                    <a:pt x="63276" y="73302"/>
                    <a:pt x="63769" y="73302"/>
                    <a:pt x="64262" y="73137"/>
                  </a:cubicBezTo>
                  <a:cubicBezTo>
                    <a:pt x="66234" y="72316"/>
                    <a:pt x="67385" y="71329"/>
                    <a:pt x="68864" y="69850"/>
                  </a:cubicBezTo>
                  <a:cubicBezTo>
                    <a:pt x="70836" y="67878"/>
                    <a:pt x="72480" y="65577"/>
                    <a:pt x="73959" y="62947"/>
                  </a:cubicBezTo>
                  <a:cubicBezTo>
                    <a:pt x="74288" y="62454"/>
                    <a:pt x="74616" y="61633"/>
                    <a:pt x="75109" y="61468"/>
                  </a:cubicBezTo>
                  <a:cubicBezTo>
                    <a:pt x="75602" y="62126"/>
                    <a:pt x="74945" y="63934"/>
                    <a:pt x="74288" y="64755"/>
                  </a:cubicBezTo>
                  <a:cubicBezTo>
                    <a:pt x="73959" y="65413"/>
                    <a:pt x="73301" y="65741"/>
                    <a:pt x="72973" y="66399"/>
                  </a:cubicBezTo>
                  <a:cubicBezTo>
                    <a:pt x="73794" y="67714"/>
                    <a:pt x="75274" y="66070"/>
                    <a:pt x="75931" y="65577"/>
                  </a:cubicBezTo>
                  <a:cubicBezTo>
                    <a:pt x="78396" y="63605"/>
                    <a:pt x="80533" y="61304"/>
                    <a:pt x="81519" y="57852"/>
                  </a:cubicBezTo>
                  <a:cubicBezTo>
                    <a:pt x="82505" y="54730"/>
                    <a:pt x="82341" y="52922"/>
                    <a:pt x="82012" y="50457"/>
                  </a:cubicBezTo>
                  <a:cubicBezTo>
                    <a:pt x="81848" y="47663"/>
                    <a:pt x="81848" y="45197"/>
                    <a:pt x="80862" y="42896"/>
                  </a:cubicBezTo>
                  <a:cubicBezTo>
                    <a:pt x="80369" y="41746"/>
                    <a:pt x="79547" y="40760"/>
                    <a:pt x="78561" y="39774"/>
                  </a:cubicBezTo>
                  <a:cubicBezTo>
                    <a:pt x="77575" y="38623"/>
                    <a:pt x="76588" y="37473"/>
                    <a:pt x="75767" y="36815"/>
                  </a:cubicBezTo>
                  <a:cubicBezTo>
                    <a:pt x="73794" y="35500"/>
                    <a:pt x="70836" y="34843"/>
                    <a:pt x="68042" y="34021"/>
                  </a:cubicBezTo>
                  <a:cubicBezTo>
                    <a:pt x="67549" y="33857"/>
                    <a:pt x="67056" y="33693"/>
                    <a:pt x="66563" y="33528"/>
                  </a:cubicBezTo>
                  <a:cubicBezTo>
                    <a:pt x="63769" y="33035"/>
                    <a:pt x="61304" y="35007"/>
                    <a:pt x="59825" y="36651"/>
                  </a:cubicBezTo>
                  <a:cubicBezTo>
                    <a:pt x="59003" y="37473"/>
                    <a:pt x="58345" y="38623"/>
                    <a:pt x="57195" y="39445"/>
                  </a:cubicBezTo>
                  <a:cubicBezTo>
                    <a:pt x="57524" y="38294"/>
                    <a:pt x="56537" y="37801"/>
                    <a:pt x="55551" y="37966"/>
                  </a:cubicBezTo>
                  <a:cubicBezTo>
                    <a:pt x="55387" y="38130"/>
                    <a:pt x="55058" y="38623"/>
                    <a:pt x="55058" y="38952"/>
                  </a:cubicBezTo>
                  <a:cubicBezTo>
                    <a:pt x="52757" y="40431"/>
                    <a:pt x="49635" y="40431"/>
                    <a:pt x="46348" y="40267"/>
                  </a:cubicBezTo>
                  <a:cubicBezTo>
                    <a:pt x="47334" y="38623"/>
                    <a:pt x="45197" y="38623"/>
                    <a:pt x="44047" y="38294"/>
                  </a:cubicBezTo>
                  <a:cubicBezTo>
                    <a:pt x="41581" y="37637"/>
                    <a:pt x="39609" y="35172"/>
                    <a:pt x="38459" y="33857"/>
                  </a:cubicBezTo>
                  <a:cubicBezTo>
                    <a:pt x="40431" y="34186"/>
                    <a:pt x="41910" y="33693"/>
                    <a:pt x="43389" y="32871"/>
                  </a:cubicBezTo>
                  <a:cubicBezTo>
                    <a:pt x="44375" y="32542"/>
                    <a:pt x="46183" y="31556"/>
                    <a:pt x="46183" y="30734"/>
                  </a:cubicBezTo>
                  <a:cubicBezTo>
                    <a:pt x="46348" y="30077"/>
                    <a:pt x="45362" y="29584"/>
                    <a:pt x="45033" y="28926"/>
                  </a:cubicBezTo>
                  <a:cubicBezTo>
                    <a:pt x="46019" y="29091"/>
                    <a:pt x="47005" y="28433"/>
                    <a:pt x="48320" y="28433"/>
                  </a:cubicBezTo>
                  <a:cubicBezTo>
                    <a:pt x="49470" y="28433"/>
                    <a:pt x="50456" y="28762"/>
                    <a:pt x="51443" y="28598"/>
                  </a:cubicBezTo>
                  <a:cubicBezTo>
                    <a:pt x="52757" y="28433"/>
                    <a:pt x="53908" y="28269"/>
                    <a:pt x="54565" y="27118"/>
                  </a:cubicBezTo>
                  <a:cubicBezTo>
                    <a:pt x="54401" y="27776"/>
                    <a:pt x="54565" y="28433"/>
                    <a:pt x="54565" y="29091"/>
                  </a:cubicBezTo>
                  <a:cubicBezTo>
                    <a:pt x="54730" y="29748"/>
                    <a:pt x="54565" y="30570"/>
                    <a:pt x="55223" y="31063"/>
                  </a:cubicBezTo>
                  <a:cubicBezTo>
                    <a:pt x="55223" y="29584"/>
                    <a:pt x="55223" y="27612"/>
                    <a:pt x="54894" y="26297"/>
                  </a:cubicBezTo>
                  <a:cubicBezTo>
                    <a:pt x="54730" y="25968"/>
                    <a:pt x="54565" y="26132"/>
                    <a:pt x="54401" y="26132"/>
                  </a:cubicBezTo>
                  <a:cubicBezTo>
                    <a:pt x="54401" y="25639"/>
                    <a:pt x="54072" y="25311"/>
                    <a:pt x="53908" y="25146"/>
                  </a:cubicBezTo>
                  <a:cubicBezTo>
                    <a:pt x="53908" y="24489"/>
                    <a:pt x="53086" y="23831"/>
                    <a:pt x="53250" y="23667"/>
                  </a:cubicBezTo>
                  <a:cubicBezTo>
                    <a:pt x="55551" y="24160"/>
                    <a:pt x="58510" y="24818"/>
                    <a:pt x="60482" y="25639"/>
                  </a:cubicBezTo>
                  <a:cubicBezTo>
                    <a:pt x="60646" y="25804"/>
                    <a:pt x="60153" y="25804"/>
                    <a:pt x="60153" y="26132"/>
                  </a:cubicBezTo>
                  <a:cubicBezTo>
                    <a:pt x="60482" y="26625"/>
                    <a:pt x="60482" y="27612"/>
                    <a:pt x="60482" y="28598"/>
                  </a:cubicBezTo>
                  <a:cubicBezTo>
                    <a:pt x="60646" y="29255"/>
                    <a:pt x="61139" y="30570"/>
                    <a:pt x="59989" y="30570"/>
                  </a:cubicBezTo>
                  <a:cubicBezTo>
                    <a:pt x="60153" y="29748"/>
                    <a:pt x="60153" y="28762"/>
                    <a:pt x="59989" y="27776"/>
                  </a:cubicBezTo>
                  <a:cubicBezTo>
                    <a:pt x="59989" y="26954"/>
                    <a:pt x="60153" y="25804"/>
                    <a:pt x="59003" y="25804"/>
                  </a:cubicBezTo>
                  <a:cubicBezTo>
                    <a:pt x="59167" y="27283"/>
                    <a:pt x="59496" y="29091"/>
                    <a:pt x="59660" y="30899"/>
                  </a:cubicBezTo>
                  <a:cubicBezTo>
                    <a:pt x="55716" y="32049"/>
                    <a:pt x="52757" y="35172"/>
                    <a:pt x="48484" y="35500"/>
                  </a:cubicBezTo>
                  <a:cubicBezTo>
                    <a:pt x="47334" y="35665"/>
                    <a:pt x="46183" y="35336"/>
                    <a:pt x="45197" y="35336"/>
                  </a:cubicBezTo>
                  <a:cubicBezTo>
                    <a:pt x="45033" y="35336"/>
                    <a:pt x="44540" y="35172"/>
                    <a:pt x="44211" y="35500"/>
                  </a:cubicBezTo>
                  <a:cubicBezTo>
                    <a:pt x="46676" y="36815"/>
                    <a:pt x="49635" y="36487"/>
                    <a:pt x="51607" y="35829"/>
                  </a:cubicBezTo>
                  <a:cubicBezTo>
                    <a:pt x="54894" y="34843"/>
                    <a:pt x="57359" y="33364"/>
                    <a:pt x="60318" y="32213"/>
                  </a:cubicBezTo>
                  <a:cubicBezTo>
                    <a:pt x="60975" y="31885"/>
                    <a:pt x="61632" y="31556"/>
                    <a:pt x="62125" y="31556"/>
                  </a:cubicBezTo>
                  <a:cubicBezTo>
                    <a:pt x="63112" y="31227"/>
                    <a:pt x="64426" y="31392"/>
                    <a:pt x="65577" y="31556"/>
                  </a:cubicBezTo>
                  <a:cubicBezTo>
                    <a:pt x="66727" y="31885"/>
                    <a:pt x="68042" y="32213"/>
                    <a:pt x="68700" y="31392"/>
                  </a:cubicBezTo>
                  <a:cubicBezTo>
                    <a:pt x="67878" y="30570"/>
                    <a:pt x="65412" y="29912"/>
                    <a:pt x="63769" y="29748"/>
                  </a:cubicBezTo>
                  <a:cubicBezTo>
                    <a:pt x="63933" y="28762"/>
                    <a:pt x="63605" y="27776"/>
                    <a:pt x="63769" y="26954"/>
                  </a:cubicBezTo>
                  <a:cubicBezTo>
                    <a:pt x="65084" y="27283"/>
                    <a:pt x="63933" y="29419"/>
                    <a:pt x="65084" y="29912"/>
                  </a:cubicBezTo>
                  <a:cubicBezTo>
                    <a:pt x="65412" y="28926"/>
                    <a:pt x="65084" y="28269"/>
                    <a:pt x="65084" y="27447"/>
                  </a:cubicBezTo>
                  <a:cubicBezTo>
                    <a:pt x="65577" y="27612"/>
                    <a:pt x="66070" y="27940"/>
                    <a:pt x="66399" y="27940"/>
                  </a:cubicBezTo>
                  <a:cubicBezTo>
                    <a:pt x="65906" y="27612"/>
                    <a:pt x="65412" y="27118"/>
                    <a:pt x="65412" y="26790"/>
                  </a:cubicBezTo>
                  <a:close/>
                  <a:moveTo>
                    <a:pt x="22352" y="73137"/>
                  </a:moveTo>
                  <a:cubicBezTo>
                    <a:pt x="19887" y="77246"/>
                    <a:pt x="17257" y="81355"/>
                    <a:pt x="13970" y="84313"/>
                  </a:cubicBezTo>
                  <a:cubicBezTo>
                    <a:pt x="10683" y="86943"/>
                    <a:pt x="7232" y="89901"/>
                    <a:pt x="5260" y="94174"/>
                  </a:cubicBezTo>
                  <a:cubicBezTo>
                    <a:pt x="5260" y="94174"/>
                    <a:pt x="5424" y="94339"/>
                    <a:pt x="5424" y="94339"/>
                  </a:cubicBezTo>
                  <a:cubicBezTo>
                    <a:pt x="5424" y="94339"/>
                    <a:pt x="5424" y="94339"/>
                    <a:pt x="5588" y="94339"/>
                  </a:cubicBezTo>
                  <a:cubicBezTo>
                    <a:pt x="6246" y="93517"/>
                    <a:pt x="6739" y="92695"/>
                    <a:pt x="7232" y="91874"/>
                  </a:cubicBezTo>
                  <a:cubicBezTo>
                    <a:pt x="8875" y="89573"/>
                    <a:pt x="11012" y="87600"/>
                    <a:pt x="13148" y="85957"/>
                  </a:cubicBezTo>
                  <a:cubicBezTo>
                    <a:pt x="15942" y="83656"/>
                    <a:pt x="18901" y="81026"/>
                    <a:pt x="20709" y="77575"/>
                  </a:cubicBezTo>
                  <a:cubicBezTo>
                    <a:pt x="21366" y="76260"/>
                    <a:pt x="22188" y="74616"/>
                    <a:pt x="22517" y="73137"/>
                  </a:cubicBezTo>
                  <a:close/>
                  <a:moveTo>
                    <a:pt x="8547" y="92860"/>
                  </a:moveTo>
                  <a:cubicBezTo>
                    <a:pt x="8547" y="93024"/>
                    <a:pt x="8547" y="92860"/>
                    <a:pt x="8711" y="92860"/>
                  </a:cubicBezTo>
                  <a:cubicBezTo>
                    <a:pt x="10519" y="90723"/>
                    <a:pt x="12491" y="88586"/>
                    <a:pt x="14628" y="86779"/>
                  </a:cubicBezTo>
                  <a:cubicBezTo>
                    <a:pt x="16764" y="85135"/>
                    <a:pt x="18901" y="83163"/>
                    <a:pt x="19887" y="80204"/>
                  </a:cubicBezTo>
                  <a:cubicBezTo>
                    <a:pt x="18736" y="81026"/>
                    <a:pt x="17915" y="82177"/>
                    <a:pt x="17093" y="83163"/>
                  </a:cubicBezTo>
                  <a:cubicBezTo>
                    <a:pt x="14299" y="86450"/>
                    <a:pt x="10848" y="88915"/>
                    <a:pt x="8547" y="92695"/>
                  </a:cubicBezTo>
                  <a:cubicBezTo>
                    <a:pt x="8547" y="92695"/>
                    <a:pt x="8547" y="92860"/>
                    <a:pt x="8382" y="92860"/>
                  </a:cubicBezTo>
                  <a:close/>
                  <a:moveTo>
                    <a:pt x="41417" y="96311"/>
                  </a:moveTo>
                  <a:cubicBezTo>
                    <a:pt x="41417" y="96311"/>
                    <a:pt x="41581" y="96311"/>
                    <a:pt x="41581" y="96311"/>
                  </a:cubicBezTo>
                  <a:cubicBezTo>
                    <a:pt x="44375" y="96475"/>
                    <a:pt x="47005" y="95654"/>
                    <a:pt x="49306" y="94996"/>
                  </a:cubicBezTo>
                  <a:cubicBezTo>
                    <a:pt x="50128" y="94832"/>
                    <a:pt x="50949" y="94832"/>
                    <a:pt x="51443" y="94174"/>
                  </a:cubicBezTo>
                  <a:cubicBezTo>
                    <a:pt x="49635" y="94010"/>
                    <a:pt x="47991" y="94668"/>
                    <a:pt x="46348" y="94832"/>
                  </a:cubicBezTo>
                  <a:cubicBezTo>
                    <a:pt x="44704" y="95161"/>
                    <a:pt x="43225" y="95489"/>
                    <a:pt x="41581" y="95982"/>
                  </a:cubicBezTo>
                  <a:cubicBezTo>
                    <a:pt x="41417" y="95982"/>
                    <a:pt x="41417" y="96147"/>
                    <a:pt x="41417" y="96147"/>
                  </a:cubicBezTo>
                  <a:close/>
                  <a:moveTo>
                    <a:pt x="14956" y="89244"/>
                  </a:moveTo>
                  <a:cubicBezTo>
                    <a:pt x="14956" y="89244"/>
                    <a:pt x="15121" y="89244"/>
                    <a:pt x="15121" y="89408"/>
                  </a:cubicBezTo>
                  <a:cubicBezTo>
                    <a:pt x="17257" y="86286"/>
                    <a:pt x="19887" y="83820"/>
                    <a:pt x="22517" y="81355"/>
                  </a:cubicBezTo>
                  <a:cubicBezTo>
                    <a:pt x="23338" y="80533"/>
                    <a:pt x="24324" y="79876"/>
                    <a:pt x="24982" y="79054"/>
                  </a:cubicBezTo>
                  <a:cubicBezTo>
                    <a:pt x="27447" y="76260"/>
                    <a:pt x="28598" y="71329"/>
                    <a:pt x="28926" y="67056"/>
                  </a:cubicBezTo>
                  <a:cubicBezTo>
                    <a:pt x="27611" y="69357"/>
                    <a:pt x="27283" y="71987"/>
                    <a:pt x="26461" y="74288"/>
                  </a:cubicBezTo>
                  <a:cubicBezTo>
                    <a:pt x="25639" y="76589"/>
                    <a:pt x="24324" y="78232"/>
                    <a:pt x="22845" y="79547"/>
                  </a:cubicBezTo>
                  <a:cubicBezTo>
                    <a:pt x="21366" y="81026"/>
                    <a:pt x="19887" y="82341"/>
                    <a:pt x="18572" y="83985"/>
                  </a:cubicBezTo>
                  <a:cubicBezTo>
                    <a:pt x="17257" y="85464"/>
                    <a:pt x="15778" y="86943"/>
                    <a:pt x="14956" y="89080"/>
                  </a:cubicBezTo>
                  <a:cubicBezTo>
                    <a:pt x="14956" y="89080"/>
                    <a:pt x="14956" y="89244"/>
                    <a:pt x="14956" y="89244"/>
                  </a:cubicBezTo>
                  <a:close/>
                  <a:moveTo>
                    <a:pt x="45526" y="93846"/>
                  </a:moveTo>
                  <a:cubicBezTo>
                    <a:pt x="44211" y="93846"/>
                    <a:pt x="43061" y="94174"/>
                    <a:pt x="41746" y="94339"/>
                  </a:cubicBezTo>
                  <a:cubicBezTo>
                    <a:pt x="40595" y="94339"/>
                    <a:pt x="39280" y="94339"/>
                    <a:pt x="37966" y="94503"/>
                  </a:cubicBezTo>
                  <a:cubicBezTo>
                    <a:pt x="37966" y="94503"/>
                    <a:pt x="37966" y="94668"/>
                    <a:pt x="37966" y="94668"/>
                  </a:cubicBezTo>
                  <a:cubicBezTo>
                    <a:pt x="37966" y="94668"/>
                    <a:pt x="37966" y="94668"/>
                    <a:pt x="38130" y="94668"/>
                  </a:cubicBezTo>
                  <a:cubicBezTo>
                    <a:pt x="40267" y="95161"/>
                    <a:pt x="42239" y="94832"/>
                    <a:pt x="44047" y="94503"/>
                  </a:cubicBezTo>
                  <a:cubicBezTo>
                    <a:pt x="44540" y="94339"/>
                    <a:pt x="45362" y="94339"/>
                    <a:pt x="45526" y="93681"/>
                  </a:cubicBezTo>
                  <a:close/>
                  <a:moveTo>
                    <a:pt x="42239" y="93188"/>
                  </a:moveTo>
                  <a:cubicBezTo>
                    <a:pt x="41581" y="92860"/>
                    <a:pt x="40595" y="93188"/>
                    <a:pt x="39774" y="93188"/>
                  </a:cubicBezTo>
                  <a:cubicBezTo>
                    <a:pt x="38952" y="93188"/>
                    <a:pt x="37966" y="93024"/>
                    <a:pt x="37637" y="93681"/>
                  </a:cubicBezTo>
                  <a:cubicBezTo>
                    <a:pt x="37637" y="93681"/>
                    <a:pt x="37637" y="93681"/>
                    <a:pt x="37801" y="93681"/>
                  </a:cubicBezTo>
                  <a:cubicBezTo>
                    <a:pt x="38952" y="94010"/>
                    <a:pt x="41417" y="94010"/>
                    <a:pt x="42239" y="93188"/>
                  </a:cubicBezTo>
                  <a:close/>
                  <a:moveTo>
                    <a:pt x="39938" y="91380"/>
                  </a:moveTo>
                  <a:cubicBezTo>
                    <a:pt x="39280" y="90887"/>
                    <a:pt x="38459" y="91380"/>
                    <a:pt x="38130" y="91709"/>
                  </a:cubicBezTo>
                  <a:cubicBezTo>
                    <a:pt x="38294" y="92531"/>
                    <a:pt x="39774" y="92367"/>
                    <a:pt x="39938" y="91380"/>
                  </a:cubicBezTo>
                  <a:close/>
                  <a:moveTo>
                    <a:pt x="38952" y="89901"/>
                  </a:moveTo>
                  <a:cubicBezTo>
                    <a:pt x="39280" y="89080"/>
                    <a:pt x="37801" y="89080"/>
                    <a:pt x="37801" y="89737"/>
                  </a:cubicBezTo>
                  <a:cubicBezTo>
                    <a:pt x="37801" y="90230"/>
                    <a:pt x="38787" y="90230"/>
                    <a:pt x="38952" y="89901"/>
                  </a:cubicBezTo>
                  <a:close/>
                  <a:moveTo>
                    <a:pt x="47169" y="90394"/>
                  </a:moveTo>
                  <a:cubicBezTo>
                    <a:pt x="45362" y="89408"/>
                    <a:pt x="43061" y="90066"/>
                    <a:pt x="41088" y="89244"/>
                  </a:cubicBezTo>
                  <a:cubicBezTo>
                    <a:pt x="43061" y="86286"/>
                    <a:pt x="47498" y="86614"/>
                    <a:pt x="51114" y="86121"/>
                  </a:cubicBezTo>
                  <a:cubicBezTo>
                    <a:pt x="53415" y="85792"/>
                    <a:pt x="55716" y="85464"/>
                    <a:pt x="57852" y="84971"/>
                  </a:cubicBezTo>
                  <a:cubicBezTo>
                    <a:pt x="55880" y="84642"/>
                    <a:pt x="53415" y="84971"/>
                    <a:pt x="50949" y="85135"/>
                  </a:cubicBezTo>
                  <a:cubicBezTo>
                    <a:pt x="47334" y="85464"/>
                    <a:pt x="42896" y="84971"/>
                    <a:pt x="40595" y="87272"/>
                  </a:cubicBezTo>
                  <a:cubicBezTo>
                    <a:pt x="40267" y="87436"/>
                    <a:pt x="39609" y="88258"/>
                    <a:pt x="39609" y="88915"/>
                  </a:cubicBezTo>
                  <a:cubicBezTo>
                    <a:pt x="39445" y="90559"/>
                    <a:pt x="42732" y="90723"/>
                    <a:pt x="44375" y="90723"/>
                  </a:cubicBezTo>
                  <a:cubicBezTo>
                    <a:pt x="44868" y="90723"/>
                    <a:pt x="45362" y="90723"/>
                    <a:pt x="45855" y="90723"/>
                  </a:cubicBezTo>
                  <a:cubicBezTo>
                    <a:pt x="46348" y="90723"/>
                    <a:pt x="47005" y="90887"/>
                    <a:pt x="47169" y="90394"/>
                  </a:cubicBezTo>
                  <a:close/>
                  <a:moveTo>
                    <a:pt x="20873" y="79876"/>
                  </a:moveTo>
                  <a:cubicBezTo>
                    <a:pt x="21037" y="79547"/>
                    <a:pt x="21202" y="79054"/>
                    <a:pt x="21037" y="78890"/>
                  </a:cubicBezTo>
                  <a:cubicBezTo>
                    <a:pt x="19723" y="78397"/>
                    <a:pt x="19723" y="80369"/>
                    <a:pt x="20873" y="79876"/>
                  </a:cubicBezTo>
                  <a:close/>
                  <a:moveTo>
                    <a:pt x="21366" y="78068"/>
                  </a:moveTo>
                  <a:cubicBezTo>
                    <a:pt x="21859" y="78397"/>
                    <a:pt x="22352" y="78068"/>
                    <a:pt x="22517" y="77739"/>
                  </a:cubicBezTo>
                  <a:cubicBezTo>
                    <a:pt x="22845" y="76260"/>
                    <a:pt x="20380" y="76753"/>
                    <a:pt x="21366" y="78068"/>
                  </a:cubicBezTo>
                  <a:close/>
                  <a:moveTo>
                    <a:pt x="30077" y="79383"/>
                  </a:moveTo>
                  <a:cubicBezTo>
                    <a:pt x="31885" y="77739"/>
                    <a:pt x="32871" y="74616"/>
                    <a:pt x="34350" y="72316"/>
                  </a:cubicBezTo>
                  <a:cubicBezTo>
                    <a:pt x="33199" y="72644"/>
                    <a:pt x="32706" y="74123"/>
                    <a:pt x="32049" y="75438"/>
                  </a:cubicBezTo>
                  <a:cubicBezTo>
                    <a:pt x="31720" y="75931"/>
                    <a:pt x="31392" y="76589"/>
                    <a:pt x="31063" y="77246"/>
                  </a:cubicBezTo>
                  <a:cubicBezTo>
                    <a:pt x="30734" y="78068"/>
                    <a:pt x="30241" y="78725"/>
                    <a:pt x="30077" y="79383"/>
                  </a:cubicBezTo>
                  <a:close/>
                  <a:moveTo>
                    <a:pt x="46841" y="80204"/>
                  </a:moveTo>
                  <a:cubicBezTo>
                    <a:pt x="46512" y="80204"/>
                    <a:pt x="46183" y="80204"/>
                    <a:pt x="46019" y="80533"/>
                  </a:cubicBezTo>
                  <a:cubicBezTo>
                    <a:pt x="45690" y="81519"/>
                    <a:pt x="47662" y="81026"/>
                    <a:pt x="46841" y="80204"/>
                  </a:cubicBezTo>
                  <a:close/>
                  <a:moveTo>
                    <a:pt x="33199" y="76753"/>
                  </a:moveTo>
                  <a:cubicBezTo>
                    <a:pt x="33199" y="76917"/>
                    <a:pt x="33364" y="76753"/>
                    <a:pt x="33364" y="76753"/>
                  </a:cubicBezTo>
                  <a:cubicBezTo>
                    <a:pt x="34186" y="74781"/>
                    <a:pt x="35665" y="74123"/>
                    <a:pt x="36651" y="72316"/>
                  </a:cubicBezTo>
                  <a:cubicBezTo>
                    <a:pt x="35007" y="73137"/>
                    <a:pt x="33364" y="74616"/>
                    <a:pt x="33199" y="76753"/>
                  </a:cubicBezTo>
                  <a:close/>
                  <a:moveTo>
                    <a:pt x="82176" y="61468"/>
                  </a:moveTo>
                  <a:cubicBezTo>
                    <a:pt x="80204" y="63605"/>
                    <a:pt x="79218" y="66563"/>
                    <a:pt x="77246" y="68700"/>
                  </a:cubicBezTo>
                  <a:cubicBezTo>
                    <a:pt x="75602" y="70343"/>
                    <a:pt x="73301" y="71494"/>
                    <a:pt x="71165" y="72973"/>
                  </a:cubicBezTo>
                  <a:cubicBezTo>
                    <a:pt x="69193" y="74452"/>
                    <a:pt x="67056" y="75767"/>
                    <a:pt x="64755" y="76424"/>
                  </a:cubicBezTo>
                  <a:cubicBezTo>
                    <a:pt x="63440" y="76753"/>
                    <a:pt x="62290" y="77082"/>
                    <a:pt x="61139" y="77575"/>
                  </a:cubicBezTo>
                  <a:cubicBezTo>
                    <a:pt x="57524" y="79054"/>
                    <a:pt x="53579" y="79218"/>
                    <a:pt x="49635" y="80040"/>
                  </a:cubicBezTo>
                  <a:cubicBezTo>
                    <a:pt x="49635" y="80204"/>
                    <a:pt x="49635" y="80204"/>
                    <a:pt x="49470" y="80369"/>
                  </a:cubicBezTo>
                  <a:cubicBezTo>
                    <a:pt x="49635" y="80369"/>
                    <a:pt x="49635" y="80369"/>
                    <a:pt x="49635" y="80369"/>
                  </a:cubicBezTo>
                  <a:cubicBezTo>
                    <a:pt x="55387" y="80862"/>
                    <a:pt x="60318" y="79054"/>
                    <a:pt x="64755" y="77904"/>
                  </a:cubicBezTo>
                  <a:cubicBezTo>
                    <a:pt x="68042" y="76917"/>
                    <a:pt x="70343" y="75274"/>
                    <a:pt x="73137" y="73302"/>
                  </a:cubicBezTo>
                  <a:cubicBezTo>
                    <a:pt x="74452" y="72480"/>
                    <a:pt x="75931" y="71658"/>
                    <a:pt x="77081" y="70672"/>
                  </a:cubicBezTo>
                  <a:cubicBezTo>
                    <a:pt x="79382" y="68700"/>
                    <a:pt x="81519" y="65413"/>
                    <a:pt x="82176" y="61468"/>
                  </a:cubicBezTo>
                  <a:close/>
                  <a:moveTo>
                    <a:pt x="58510" y="81355"/>
                  </a:moveTo>
                  <a:cubicBezTo>
                    <a:pt x="58345" y="81355"/>
                    <a:pt x="58017" y="81191"/>
                    <a:pt x="57852" y="81191"/>
                  </a:cubicBezTo>
                  <a:cubicBezTo>
                    <a:pt x="57031" y="82012"/>
                    <a:pt x="58838" y="82505"/>
                    <a:pt x="58510" y="81355"/>
                  </a:cubicBezTo>
                  <a:close/>
                  <a:moveTo>
                    <a:pt x="60482" y="82012"/>
                  </a:moveTo>
                  <a:cubicBezTo>
                    <a:pt x="60646" y="81848"/>
                    <a:pt x="60975" y="81519"/>
                    <a:pt x="60975" y="81191"/>
                  </a:cubicBezTo>
                  <a:cubicBezTo>
                    <a:pt x="60318" y="80698"/>
                    <a:pt x="59167" y="82012"/>
                    <a:pt x="60482" y="82012"/>
                  </a:cubicBezTo>
                  <a:close/>
                  <a:moveTo>
                    <a:pt x="82834" y="59989"/>
                  </a:moveTo>
                  <a:cubicBezTo>
                    <a:pt x="82834" y="59989"/>
                    <a:pt x="82834" y="59825"/>
                    <a:pt x="82998" y="59825"/>
                  </a:cubicBezTo>
                  <a:cubicBezTo>
                    <a:pt x="83656" y="58017"/>
                    <a:pt x="84477" y="55716"/>
                    <a:pt x="84806" y="53579"/>
                  </a:cubicBezTo>
                  <a:cubicBezTo>
                    <a:pt x="85135" y="51936"/>
                    <a:pt x="84970" y="50292"/>
                    <a:pt x="84806" y="48813"/>
                  </a:cubicBezTo>
                  <a:cubicBezTo>
                    <a:pt x="84642" y="46676"/>
                    <a:pt x="84313" y="44704"/>
                    <a:pt x="82505" y="43718"/>
                  </a:cubicBezTo>
                  <a:cubicBezTo>
                    <a:pt x="83491" y="47170"/>
                    <a:pt x="84313" y="50621"/>
                    <a:pt x="83491" y="54894"/>
                  </a:cubicBezTo>
                  <a:cubicBezTo>
                    <a:pt x="83327" y="56373"/>
                    <a:pt x="82834" y="58181"/>
                    <a:pt x="82669" y="59660"/>
                  </a:cubicBezTo>
                  <a:cubicBezTo>
                    <a:pt x="82669" y="59825"/>
                    <a:pt x="82834" y="59825"/>
                    <a:pt x="82669" y="59989"/>
                  </a:cubicBezTo>
                  <a:close/>
                  <a:moveTo>
                    <a:pt x="48649" y="38459"/>
                  </a:moveTo>
                  <a:cubicBezTo>
                    <a:pt x="51278" y="39281"/>
                    <a:pt x="53415" y="37966"/>
                    <a:pt x="55387" y="36980"/>
                  </a:cubicBezTo>
                  <a:cubicBezTo>
                    <a:pt x="56866" y="36322"/>
                    <a:pt x="58345" y="35994"/>
                    <a:pt x="59825" y="35172"/>
                  </a:cubicBezTo>
                  <a:cubicBezTo>
                    <a:pt x="60153" y="35007"/>
                    <a:pt x="60811" y="34843"/>
                    <a:pt x="60811" y="34186"/>
                  </a:cubicBezTo>
                  <a:cubicBezTo>
                    <a:pt x="60482" y="33857"/>
                    <a:pt x="60153" y="34350"/>
                    <a:pt x="59825" y="34350"/>
                  </a:cubicBezTo>
                  <a:cubicBezTo>
                    <a:pt x="59660" y="34350"/>
                    <a:pt x="59331" y="34350"/>
                    <a:pt x="59003" y="34350"/>
                  </a:cubicBezTo>
                  <a:cubicBezTo>
                    <a:pt x="57359" y="34679"/>
                    <a:pt x="55387" y="35665"/>
                    <a:pt x="53908" y="36487"/>
                  </a:cubicBezTo>
                  <a:cubicBezTo>
                    <a:pt x="52264" y="37308"/>
                    <a:pt x="50785" y="38294"/>
                    <a:pt x="48813" y="38459"/>
                  </a:cubicBezTo>
                  <a:cubicBezTo>
                    <a:pt x="48649" y="38294"/>
                    <a:pt x="48649" y="38459"/>
                    <a:pt x="48649" y="38459"/>
                  </a:cubicBezTo>
                  <a:close/>
                  <a:moveTo>
                    <a:pt x="54565" y="31556"/>
                  </a:moveTo>
                  <a:cubicBezTo>
                    <a:pt x="54072" y="31556"/>
                    <a:pt x="53415" y="31885"/>
                    <a:pt x="52757" y="32049"/>
                  </a:cubicBezTo>
                  <a:cubicBezTo>
                    <a:pt x="51771" y="32542"/>
                    <a:pt x="50621" y="33035"/>
                    <a:pt x="49306" y="33528"/>
                  </a:cubicBezTo>
                  <a:cubicBezTo>
                    <a:pt x="48813" y="33693"/>
                    <a:pt x="47991" y="34021"/>
                    <a:pt x="47498" y="34021"/>
                  </a:cubicBezTo>
                  <a:cubicBezTo>
                    <a:pt x="46841" y="34021"/>
                    <a:pt x="46019" y="33528"/>
                    <a:pt x="45197" y="34021"/>
                  </a:cubicBezTo>
                  <a:cubicBezTo>
                    <a:pt x="45197" y="34514"/>
                    <a:pt x="46841" y="35007"/>
                    <a:pt x="47498" y="34843"/>
                  </a:cubicBezTo>
                  <a:cubicBezTo>
                    <a:pt x="48649" y="34843"/>
                    <a:pt x="49963" y="34186"/>
                    <a:pt x="51443" y="33857"/>
                  </a:cubicBezTo>
                  <a:cubicBezTo>
                    <a:pt x="52757" y="33364"/>
                    <a:pt x="54401" y="32706"/>
                    <a:pt x="54565" y="31720"/>
                  </a:cubicBezTo>
                  <a:close/>
                  <a:moveTo>
                    <a:pt x="82176" y="41088"/>
                  </a:moveTo>
                  <a:cubicBezTo>
                    <a:pt x="82505" y="39609"/>
                    <a:pt x="80204" y="40431"/>
                    <a:pt x="81190" y="41417"/>
                  </a:cubicBezTo>
                  <a:cubicBezTo>
                    <a:pt x="81683" y="41910"/>
                    <a:pt x="81683" y="40924"/>
                    <a:pt x="82176" y="41088"/>
                  </a:cubicBezTo>
                  <a:close/>
                  <a:moveTo>
                    <a:pt x="81026" y="39774"/>
                  </a:moveTo>
                  <a:cubicBezTo>
                    <a:pt x="81355" y="39116"/>
                    <a:pt x="81519" y="38294"/>
                    <a:pt x="80697" y="38130"/>
                  </a:cubicBezTo>
                  <a:cubicBezTo>
                    <a:pt x="79382" y="37801"/>
                    <a:pt x="79547" y="40760"/>
                    <a:pt x="81026" y="39774"/>
                  </a:cubicBezTo>
                  <a:close/>
                  <a:moveTo>
                    <a:pt x="51443" y="30241"/>
                  </a:moveTo>
                  <a:cubicBezTo>
                    <a:pt x="50949" y="30406"/>
                    <a:pt x="49799" y="30570"/>
                    <a:pt x="48813" y="30899"/>
                  </a:cubicBezTo>
                  <a:cubicBezTo>
                    <a:pt x="48484" y="30899"/>
                    <a:pt x="46019" y="31392"/>
                    <a:pt x="47334" y="32049"/>
                  </a:cubicBezTo>
                  <a:cubicBezTo>
                    <a:pt x="47991" y="32213"/>
                    <a:pt x="49799" y="31720"/>
                    <a:pt x="50456" y="31392"/>
                  </a:cubicBezTo>
                  <a:cubicBezTo>
                    <a:pt x="50949" y="31227"/>
                    <a:pt x="51443" y="30734"/>
                    <a:pt x="51443" y="30241"/>
                  </a:cubicBezTo>
                  <a:close/>
                  <a:moveTo>
                    <a:pt x="56866" y="30570"/>
                  </a:moveTo>
                  <a:cubicBezTo>
                    <a:pt x="56702" y="30406"/>
                    <a:pt x="56702" y="30241"/>
                    <a:pt x="56537" y="30241"/>
                  </a:cubicBezTo>
                  <a:cubicBezTo>
                    <a:pt x="55387" y="29748"/>
                    <a:pt x="56373" y="32213"/>
                    <a:pt x="56866" y="30570"/>
                  </a:cubicBezTo>
                  <a:close/>
                  <a:moveTo>
                    <a:pt x="59003" y="29584"/>
                  </a:moveTo>
                  <a:cubicBezTo>
                    <a:pt x="58181" y="28598"/>
                    <a:pt x="59496" y="25804"/>
                    <a:pt x="57688" y="25475"/>
                  </a:cubicBezTo>
                  <a:cubicBezTo>
                    <a:pt x="57852" y="26790"/>
                    <a:pt x="58345" y="28269"/>
                    <a:pt x="58017" y="29748"/>
                  </a:cubicBezTo>
                  <a:cubicBezTo>
                    <a:pt x="58017" y="30077"/>
                    <a:pt x="58345" y="30077"/>
                    <a:pt x="58345" y="30406"/>
                  </a:cubicBezTo>
                  <a:cubicBezTo>
                    <a:pt x="58674" y="30406"/>
                    <a:pt x="58838" y="30077"/>
                    <a:pt x="59003" y="29748"/>
                  </a:cubicBezTo>
                  <a:close/>
                  <a:moveTo>
                    <a:pt x="56373" y="29912"/>
                  </a:moveTo>
                  <a:cubicBezTo>
                    <a:pt x="56373" y="29912"/>
                    <a:pt x="56537" y="29748"/>
                    <a:pt x="56537" y="29748"/>
                  </a:cubicBezTo>
                  <a:cubicBezTo>
                    <a:pt x="56866" y="29091"/>
                    <a:pt x="56866" y="28269"/>
                    <a:pt x="56866" y="27447"/>
                  </a:cubicBezTo>
                  <a:cubicBezTo>
                    <a:pt x="56866" y="26790"/>
                    <a:pt x="56866" y="25804"/>
                    <a:pt x="56209" y="25639"/>
                  </a:cubicBezTo>
                  <a:cubicBezTo>
                    <a:pt x="55716" y="26132"/>
                    <a:pt x="56044" y="26790"/>
                    <a:pt x="56209" y="27447"/>
                  </a:cubicBezTo>
                  <a:cubicBezTo>
                    <a:pt x="56209" y="28269"/>
                    <a:pt x="56044" y="29091"/>
                    <a:pt x="56373" y="29584"/>
                  </a:cubicBezTo>
                  <a:cubicBezTo>
                    <a:pt x="56373" y="29748"/>
                    <a:pt x="56373" y="29748"/>
                    <a:pt x="56373" y="29912"/>
                  </a:cubicBezTo>
                  <a:close/>
                  <a:moveTo>
                    <a:pt x="64098" y="20216"/>
                  </a:moveTo>
                  <a:cubicBezTo>
                    <a:pt x="64919" y="19887"/>
                    <a:pt x="64262" y="18901"/>
                    <a:pt x="64098" y="18408"/>
                  </a:cubicBezTo>
                  <a:cubicBezTo>
                    <a:pt x="63440" y="16764"/>
                    <a:pt x="62454" y="14792"/>
                    <a:pt x="62947" y="12327"/>
                  </a:cubicBezTo>
                  <a:cubicBezTo>
                    <a:pt x="63112" y="10519"/>
                    <a:pt x="63769" y="8875"/>
                    <a:pt x="64098" y="6739"/>
                  </a:cubicBezTo>
                  <a:cubicBezTo>
                    <a:pt x="61961" y="8875"/>
                    <a:pt x="61468" y="14135"/>
                    <a:pt x="62454" y="16436"/>
                  </a:cubicBezTo>
                  <a:cubicBezTo>
                    <a:pt x="62783" y="17750"/>
                    <a:pt x="63605" y="18901"/>
                    <a:pt x="64098" y="20216"/>
                  </a:cubicBezTo>
                  <a:lnTo>
                    <a:pt x="64098" y="2021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43"/>
            <p:cNvSpPr/>
            <p:nvPr/>
          </p:nvSpPr>
          <p:spPr>
            <a:xfrm>
              <a:off x="3224475" y="2629450"/>
              <a:ext cx="61675" cy="197250"/>
            </a:xfrm>
            <a:custGeom>
              <a:rect b="b" l="l" r="r" t="t"/>
              <a:pathLst>
                <a:path extrusionOk="0" h="7890" w="2467">
                  <a:moveTo>
                    <a:pt x="494" y="1480"/>
                  </a:moveTo>
                  <a:cubicBezTo>
                    <a:pt x="823" y="3452"/>
                    <a:pt x="1" y="5917"/>
                    <a:pt x="165" y="7889"/>
                  </a:cubicBezTo>
                  <a:cubicBezTo>
                    <a:pt x="658" y="5424"/>
                    <a:pt x="1480" y="2137"/>
                    <a:pt x="2466" y="0"/>
                  </a:cubicBezTo>
                  <a:cubicBezTo>
                    <a:pt x="1973" y="165"/>
                    <a:pt x="1151" y="987"/>
                    <a:pt x="494" y="16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43"/>
            <p:cNvSpPr/>
            <p:nvPr/>
          </p:nvSpPr>
          <p:spPr>
            <a:xfrm>
              <a:off x="4662575" y="1873425"/>
              <a:ext cx="37000" cy="49325"/>
            </a:xfrm>
            <a:custGeom>
              <a:rect b="b" l="l" r="r" t="t"/>
              <a:pathLst>
                <a:path extrusionOk="0" h="1973" w="1480">
                  <a:moveTo>
                    <a:pt x="0" y="1973"/>
                  </a:moveTo>
                  <a:cubicBezTo>
                    <a:pt x="658" y="1480"/>
                    <a:pt x="986" y="658"/>
                    <a:pt x="1479" y="0"/>
                  </a:cubicBezTo>
                  <a:cubicBezTo>
                    <a:pt x="986" y="329"/>
                    <a:pt x="0" y="1315"/>
                    <a:pt x="0" y="197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43"/>
            <p:cNvSpPr/>
            <p:nvPr/>
          </p:nvSpPr>
          <p:spPr>
            <a:xfrm>
              <a:off x="2768400" y="2300750"/>
              <a:ext cx="2765250" cy="2173575"/>
            </a:xfrm>
            <a:custGeom>
              <a:rect b="b" l="l" r="r" t="t"/>
              <a:pathLst>
                <a:path extrusionOk="0" h="86943" w="110610">
                  <a:moveTo>
                    <a:pt x="101899" y="20216"/>
                  </a:moveTo>
                  <a:cubicBezTo>
                    <a:pt x="101735" y="20873"/>
                    <a:pt x="101242" y="21366"/>
                    <a:pt x="101077" y="22188"/>
                  </a:cubicBezTo>
                  <a:cubicBezTo>
                    <a:pt x="103707" y="22188"/>
                    <a:pt x="106665" y="22845"/>
                    <a:pt x="108802" y="25639"/>
                  </a:cubicBezTo>
                  <a:cubicBezTo>
                    <a:pt x="109459" y="26461"/>
                    <a:pt x="109952" y="26954"/>
                    <a:pt x="110610" y="27611"/>
                  </a:cubicBezTo>
                  <a:cubicBezTo>
                    <a:pt x="110610" y="28926"/>
                    <a:pt x="109459" y="29255"/>
                    <a:pt x="108473" y="29912"/>
                  </a:cubicBezTo>
                  <a:cubicBezTo>
                    <a:pt x="107816" y="30405"/>
                    <a:pt x="107158" y="30734"/>
                    <a:pt x="106665" y="30899"/>
                  </a:cubicBezTo>
                  <a:cubicBezTo>
                    <a:pt x="106008" y="31063"/>
                    <a:pt x="105351" y="31063"/>
                    <a:pt x="104857" y="31227"/>
                  </a:cubicBezTo>
                  <a:cubicBezTo>
                    <a:pt x="105022" y="31885"/>
                    <a:pt x="106008" y="31720"/>
                    <a:pt x="106008" y="32378"/>
                  </a:cubicBezTo>
                  <a:cubicBezTo>
                    <a:pt x="106172" y="33693"/>
                    <a:pt x="104036" y="33693"/>
                    <a:pt x="103378" y="33857"/>
                  </a:cubicBezTo>
                  <a:cubicBezTo>
                    <a:pt x="102228" y="34021"/>
                    <a:pt x="101242" y="33857"/>
                    <a:pt x="100256" y="34021"/>
                  </a:cubicBezTo>
                  <a:cubicBezTo>
                    <a:pt x="98283" y="34186"/>
                    <a:pt x="96640" y="34350"/>
                    <a:pt x="95325" y="34021"/>
                  </a:cubicBezTo>
                  <a:cubicBezTo>
                    <a:pt x="98612" y="38294"/>
                    <a:pt x="100913" y="43554"/>
                    <a:pt x="102063" y="47663"/>
                  </a:cubicBezTo>
                  <a:cubicBezTo>
                    <a:pt x="102228" y="48156"/>
                    <a:pt x="102557" y="48977"/>
                    <a:pt x="102228" y="49306"/>
                  </a:cubicBezTo>
                  <a:cubicBezTo>
                    <a:pt x="101570" y="49799"/>
                    <a:pt x="100749" y="48320"/>
                    <a:pt x="100256" y="48484"/>
                  </a:cubicBezTo>
                  <a:cubicBezTo>
                    <a:pt x="101899" y="52757"/>
                    <a:pt x="100749" y="57852"/>
                    <a:pt x="99763" y="61961"/>
                  </a:cubicBezTo>
                  <a:cubicBezTo>
                    <a:pt x="99598" y="62783"/>
                    <a:pt x="99105" y="63276"/>
                    <a:pt x="98941" y="63933"/>
                  </a:cubicBezTo>
                  <a:cubicBezTo>
                    <a:pt x="98776" y="64591"/>
                    <a:pt x="98941" y="65577"/>
                    <a:pt x="98448" y="66234"/>
                  </a:cubicBezTo>
                  <a:cubicBezTo>
                    <a:pt x="97790" y="67056"/>
                    <a:pt x="94832" y="63276"/>
                    <a:pt x="94668" y="62619"/>
                  </a:cubicBezTo>
                  <a:cubicBezTo>
                    <a:pt x="92860" y="65741"/>
                    <a:pt x="89737" y="68371"/>
                    <a:pt x="86779" y="70836"/>
                  </a:cubicBezTo>
                  <a:cubicBezTo>
                    <a:pt x="86450" y="71001"/>
                    <a:pt x="86286" y="71165"/>
                    <a:pt x="86121" y="71329"/>
                  </a:cubicBezTo>
                  <a:cubicBezTo>
                    <a:pt x="84313" y="72480"/>
                    <a:pt x="82012" y="73630"/>
                    <a:pt x="80369" y="74945"/>
                  </a:cubicBezTo>
                  <a:cubicBezTo>
                    <a:pt x="78725" y="76260"/>
                    <a:pt x="77246" y="77575"/>
                    <a:pt x="75438" y="78890"/>
                  </a:cubicBezTo>
                  <a:cubicBezTo>
                    <a:pt x="73959" y="80040"/>
                    <a:pt x="72151" y="81026"/>
                    <a:pt x="70508" y="82012"/>
                  </a:cubicBezTo>
                  <a:cubicBezTo>
                    <a:pt x="67549" y="83985"/>
                    <a:pt x="63605" y="85792"/>
                    <a:pt x="60647" y="86450"/>
                  </a:cubicBezTo>
                  <a:cubicBezTo>
                    <a:pt x="58510" y="86943"/>
                    <a:pt x="56209" y="86614"/>
                    <a:pt x="54073" y="86121"/>
                  </a:cubicBezTo>
                  <a:cubicBezTo>
                    <a:pt x="53744" y="85792"/>
                    <a:pt x="53580" y="85792"/>
                    <a:pt x="53251" y="85628"/>
                  </a:cubicBezTo>
                  <a:cubicBezTo>
                    <a:pt x="51443" y="85957"/>
                    <a:pt x="48649" y="86450"/>
                    <a:pt x="47170" y="85299"/>
                  </a:cubicBezTo>
                  <a:cubicBezTo>
                    <a:pt x="46677" y="84971"/>
                    <a:pt x="46512" y="84478"/>
                    <a:pt x="46019" y="84149"/>
                  </a:cubicBezTo>
                  <a:cubicBezTo>
                    <a:pt x="46184" y="83820"/>
                    <a:pt x="46677" y="84149"/>
                    <a:pt x="46512" y="83656"/>
                  </a:cubicBezTo>
                  <a:cubicBezTo>
                    <a:pt x="43225" y="84478"/>
                    <a:pt x="39938" y="84313"/>
                    <a:pt x="36651" y="83656"/>
                  </a:cubicBezTo>
                  <a:cubicBezTo>
                    <a:pt x="35172" y="83327"/>
                    <a:pt x="33364" y="82998"/>
                    <a:pt x="31885" y="82341"/>
                  </a:cubicBezTo>
                  <a:cubicBezTo>
                    <a:pt x="30242" y="81848"/>
                    <a:pt x="28434" y="81355"/>
                    <a:pt x="27119" y="80040"/>
                  </a:cubicBezTo>
                  <a:cubicBezTo>
                    <a:pt x="27448" y="79711"/>
                    <a:pt x="27612" y="79218"/>
                    <a:pt x="27941" y="79054"/>
                  </a:cubicBezTo>
                  <a:cubicBezTo>
                    <a:pt x="28269" y="78725"/>
                    <a:pt x="29091" y="78561"/>
                    <a:pt x="29584" y="78397"/>
                  </a:cubicBezTo>
                  <a:cubicBezTo>
                    <a:pt x="30242" y="78232"/>
                    <a:pt x="30735" y="77903"/>
                    <a:pt x="31392" y="77575"/>
                  </a:cubicBezTo>
                  <a:cubicBezTo>
                    <a:pt x="35008" y="75109"/>
                    <a:pt x="38952" y="71658"/>
                    <a:pt x="42568" y="69850"/>
                  </a:cubicBezTo>
                  <a:cubicBezTo>
                    <a:pt x="42075" y="69193"/>
                    <a:pt x="41417" y="69193"/>
                    <a:pt x="40924" y="68700"/>
                  </a:cubicBezTo>
                  <a:cubicBezTo>
                    <a:pt x="40103" y="67878"/>
                    <a:pt x="39445" y="66234"/>
                    <a:pt x="39938" y="65577"/>
                  </a:cubicBezTo>
                  <a:cubicBezTo>
                    <a:pt x="40596" y="64427"/>
                    <a:pt x="42732" y="64755"/>
                    <a:pt x="43883" y="64591"/>
                  </a:cubicBezTo>
                  <a:cubicBezTo>
                    <a:pt x="44705" y="64591"/>
                    <a:pt x="45526" y="64262"/>
                    <a:pt x="46348" y="64262"/>
                  </a:cubicBezTo>
                  <a:cubicBezTo>
                    <a:pt x="46841" y="64262"/>
                    <a:pt x="47499" y="64427"/>
                    <a:pt x="47992" y="64427"/>
                  </a:cubicBezTo>
                  <a:cubicBezTo>
                    <a:pt x="48649" y="64427"/>
                    <a:pt x="49142" y="64262"/>
                    <a:pt x="49635" y="64262"/>
                  </a:cubicBezTo>
                  <a:cubicBezTo>
                    <a:pt x="50293" y="64098"/>
                    <a:pt x="50950" y="64427"/>
                    <a:pt x="51443" y="64262"/>
                  </a:cubicBezTo>
                  <a:cubicBezTo>
                    <a:pt x="51114" y="63605"/>
                    <a:pt x="50786" y="63112"/>
                    <a:pt x="51114" y="62619"/>
                  </a:cubicBezTo>
                  <a:cubicBezTo>
                    <a:pt x="51772" y="61797"/>
                    <a:pt x="52922" y="62619"/>
                    <a:pt x="53415" y="62947"/>
                  </a:cubicBezTo>
                  <a:cubicBezTo>
                    <a:pt x="55880" y="64098"/>
                    <a:pt x="57688" y="64098"/>
                    <a:pt x="60154" y="64755"/>
                  </a:cubicBezTo>
                  <a:cubicBezTo>
                    <a:pt x="61468" y="65248"/>
                    <a:pt x="63112" y="65413"/>
                    <a:pt x="64591" y="65577"/>
                  </a:cubicBezTo>
                  <a:cubicBezTo>
                    <a:pt x="66235" y="65741"/>
                    <a:pt x="67878" y="65741"/>
                    <a:pt x="69357" y="65413"/>
                  </a:cubicBezTo>
                  <a:cubicBezTo>
                    <a:pt x="70343" y="64920"/>
                    <a:pt x="71330" y="64427"/>
                    <a:pt x="72480" y="63933"/>
                  </a:cubicBezTo>
                  <a:cubicBezTo>
                    <a:pt x="73466" y="63440"/>
                    <a:pt x="74452" y="62947"/>
                    <a:pt x="75603" y="62454"/>
                  </a:cubicBezTo>
                  <a:cubicBezTo>
                    <a:pt x="77739" y="61139"/>
                    <a:pt x="80369" y="59496"/>
                    <a:pt x="81848" y="57852"/>
                  </a:cubicBezTo>
                  <a:cubicBezTo>
                    <a:pt x="84149" y="55387"/>
                    <a:pt x="84642" y="52593"/>
                    <a:pt x="84313" y="49799"/>
                  </a:cubicBezTo>
                  <a:cubicBezTo>
                    <a:pt x="84149" y="48320"/>
                    <a:pt x="83656" y="47169"/>
                    <a:pt x="82999" y="45526"/>
                  </a:cubicBezTo>
                  <a:cubicBezTo>
                    <a:pt x="82012" y="43225"/>
                    <a:pt x="81848" y="41581"/>
                    <a:pt x="79547" y="39609"/>
                  </a:cubicBezTo>
                  <a:cubicBezTo>
                    <a:pt x="79547" y="40431"/>
                    <a:pt x="79383" y="41088"/>
                    <a:pt x="79219" y="42075"/>
                  </a:cubicBezTo>
                  <a:cubicBezTo>
                    <a:pt x="79054" y="42732"/>
                    <a:pt x="79054" y="43882"/>
                    <a:pt x="78232" y="44375"/>
                  </a:cubicBezTo>
                  <a:cubicBezTo>
                    <a:pt x="77411" y="45033"/>
                    <a:pt x="75767" y="44211"/>
                    <a:pt x="74945" y="43389"/>
                  </a:cubicBezTo>
                  <a:cubicBezTo>
                    <a:pt x="73631" y="42075"/>
                    <a:pt x="72973" y="40431"/>
                    <a:pt x="72316" y="38952"/>
                  </a:cubicBezTo>
                  <a:cubicBezTo>
                    <a:pt x="71494" y="37308"/>
                    <a:pt x="70343" y="35172"/>
                    <a:pt x="68536" y="33528"/>
                  </a:cubicBezTo>
                  <a:cubicBezTo>
                    <a:pt x="67385" y="32378"/>
                    <a:pt x="65084" y="30570"/>
                    <a:pt x="63605" y="29748"/>
                  </a:cubicBezTo>
                  <a:cubicBezTo>
                    <a:pt x="62619" y="29255"/>
                    <a:pt x="61797" y="28598"/>
                    <a:pt x="61140" y="29912"/>
                  </a:cubicBezTo>
                  <a:cubicBezTo>
                    <a:pt x="62783" y="32378"/>
                    <a:pt x="65084" y="32378"/>
                    <a:pt x="67056" y="34186"/>
                  </a:cubicBezTo>
                  <a:cubicBezTo>
                    <a:pt x="68864" y="35993"/>
                    <a:pt x="70015" y="38294"/>
                    <a:pt x="70015" y="40431"/>
                  </a:cubicBezTo>
                  <a:cubicBezTo>
                    <a:pt x="69522" y="40595"/>
                    <a:pt x="69193" y="40924"/>
                    <a:pt x="68700" y="41088"/>
                  </a:cubicBezTo>
                  <a:cubicBezTo>
                    <a:pt x="70015" y="43389"/>
                    <a:pt x="70837" y="46348"/>
                    <a:pt x="70672" y="48977"/>
                  </a:cubicBezTo>
                  <a:cubicBezTo>
                    <a:pt x="70672" y="49799"/>
                    <a:pt x="70672" y="51114"/>
                    <a:pt x="70179" y="51607"/>
                  </a:cubicBezTo>
                  <a:cubicBezTo>
                    <a:pt x="69193" y="52264"/>
                    <a:pt x="68207" y="50785"/>
                    <a:pt x="67221" y="49799"/>
                  </a:cubicBezTo>
                  <a:cubicBezTo>
                    <a:pt x="67385" y="52100"/>
                    <a:pt x="66892" y="54237"/>
                    <a:pt x="64591" y="56538"/>
                  </a:cubicBezTo>
                  <a:cubicBezTo>
                    <a:pt x="64098" y="56538"/>
                    <a:pt x="63769" y="56702"/>
                    <a:pt x="63441" y="56702"/>
                  </a:cubicBezTo>
                  <a:cubicBezTo>
                    <a:pt x="62126" y="55058"/>
                    <a:pt x="60811" y="54072"/>
                    <a:pt x="59496" y="52593"/>
                  </a:cubicBezTo>
                  <a:cubicBezTo>
                    <a:pt x="57688" y="50457"/>
                    <a:pt x="57195" y="48484"/>
                    <a:pt x="56702" y="46019"/>
                  </a:cubicBezTo>
                  <a:cubicBezTo>
                    <a:pt x="56209" y="43882"/>
                    <a:pt x="55716" y="41746"/>
                    <a:pt x="55387" y="39609"/>
                  </a:cubicBezTo>
                  <a:cubicBezTo>
                    <a:pt x="55223" y="38952"/>
                    <a:pt x="55387" y="37966"/>
                    <a:pt x="55059" y="37473"/>
                  </a:cubicBezTo>
                  <a:cubicBezTo>
                    <a:pt x="54894" y="36980"/>
                    <a:pt x="54401" y="36487"/>
                    <a:pt x="54073" y="35993"/>
                  </a:cubicBezTo>
                  <a:cubicBezTo>
                    <a:pt x="52922" y="33857"/>
                    <a:pt x="50621" y="31063"/>
                    <a:pt x="48485" y="31063"/>
                  </a:cubicBezTo>
                  <a:cubicBezTo>
                    <a:pt x="48485" y="31720"/>
                    <a:pt x="48156" y="32049"/>
                    <a:pt x="48320" y="32542"/>
                  </a:cubicBezTo>
                  <a:cubicBezTo>
                    <a:pt x="48485" y="32871"/>
                    <a:pt x="48978" y="33199"/>
                    <a:pt x="49142" y="33528"/>
                  </a:cubicBezTo>
                  <a:cubicBezTo>
                    <a:pt x="49964" y="34679"/>
                    <a:pt x="50457" y="35993"/>
                    <a:pt x="51114" y="37308"/>
                  </a:cubicBezTo>
                  <a:cubicBezTo>
                    <a:pt x="52265" y="39609"/>
                    <a:pt x="52922" y="42239"/>
                    <a:pt x="53086" y="44540"/>
                  </a:cubicBezTo>
                  <a:cubicBezTo>
                    <a:pt x="53251" y="45690"/>
                    <a:pt x="53086" y="47005"/>
                    <a:pt x="53251" y="48156"/>
                  </a:cubicBezTo>
                  <a:cubicBezTo>
                    <a:pt x="53251" y="48977"/>
                    <a:pt x="53580" y="49799"/>
                    <a:pt x="53415" y="50457"/>
                  </a:cubicBezTo>
                  <a:cubicBezTo>
                    <a:pt x="53251" y="51114"/>
                    <a:pt x="52265" y="53579"/>
                    <a:pt x="51279" y="53086"/>
                  </a:cubicBezTo>
                  <a:cubicBezTo>
                    <a:pt x="50621" y="52757"/>
                    <a:pt x="50786" y="51771"/>
                    <a:pt x="50293" y="50950"/>
                  </a:cubicBezTo>
                  <a:cubicBezTo>
                    <a:pt x="49964" y="50292"/>
                    <a:pt x="49635" y="49635"/>
                    <a:pt x="49306" y="49306"/>
                  </a:cubicBezTo>
                  <a:cubicBezTo>
                    <a:pt x="48649" y="48484"/>
                    <a:pt x="48156" y="48320"/>
                    <a:pt x="47663" y="47991"/>
                  </a:cubicBezTo>
                  <a:cubicBezTo>
                    <a:pt x="46512" y="47005"/>
                    <a:pt x="45526" y="45855"/>
                    <a:pt x="44705" y="44540"/>
                  </a:cubicBezTo>
                  <a:cubicBezTo>
                    <a:pt x="44047" y="44869"/>
                    <a:pt x="43390" y="45197"/>
                    <a:pt x="42568" y="45362"/>
                  </a:cubicBezTo>
                  <a:cubicBezTo>
                    <a:pt x="42404" y="45197"/>
                    <a:pt x="42075" y="44869"/>
                    <a:pt x="41911" y="45033"/>
                  </a:cubicBezTo>
                  <a:cubicBezTo>
                    <a:pt x="41746" y="44540"/>
                    <a:pt x="41253" y="43882"/>
                    <a:pt x="41089" y="43225"/>
                  </a:cubicBezTo>
                  <a:cubicBezTo>
                    <a:pt x="40924" y="42568"/>
                    <a:pt x="41089" y="41746"/>
                    <a:pt x="40760" y="40924"/>
                  </a:cubicBezTo>
                  <a:cubicBezTo>
                    <a:pt x="40596" y="40102"/>
                    <a:pt x="40267" y="39281"/>
                    <a:pt x="40103" y="38459"/>
                  </a:cubicBezTo>
                  <a:cubicBezTo>
                    <a:pt x="39774" y="36815"/>
                    <a:pt x="39610" y="35172"/>
                    <a:pt x="38295" y="33857"/>
                  </a:cubicBezTo>
                  <a:cubicBezTo>
                    <a:pt x="37637" y="32871"/>
                    <a:pt x="36816" y="32378"/>
                    <a:pt x="35994" y="31885"/>
                  </a:cubicBezTo>
                  <a:cubicBezTo>
                    <a:pt x="35008" y="31227"/>
                    <a:pt x="34350" y="31063"/>
                    <a:pt x="33364" y="31063"/>
                  </a:cubicBezTo>
                  <a:cubicBezTo>
                    <a:pt x="31721" y="31227"/>
                    <a:pt x="30242" y="31885"/>
                    <a:pt x="28927" y="33528"/>
                  </a:cubicBezTo>
                  <a:cubicBezTo>
                    <a:pt x="28105" y="35172"/>
                    <a:pt x="30242" y="36651"/>
                    <a:pt x="31721" y="36651"/>
                  </a:cubicBezTo>
                  <a:cubicBezTo>
                    <a:pt x="32542" y="36651"/>
                    <a:pt x="33693" y="35829"/>
                    <a:pt x="34186" y="36158"/>
                  </a:cubicBezTo>
                  <a:cubicBezTo>
                    <a:pt x="34843" y="36487"/>
                    <a:pt x="34515" y="37144"/>
                    <a:pt x="35008" y="37308"/>
                  </a:cubicBezTo>
                  <a:cubicBezTo>
                    <a:pt x="35172" y="39445"/>
                    <a:pt x="34350" y="42568"/>
                    <a:pt x="31556" y="43718"/>
                  </a:cubicBezTo>
                  <a:cubicBezTo>
                    <a:pt x="32542" y="45362"/>
                    <a:pt x="31885" y="47169"/>
                    <a:pt x="31721" y="48813"/>
                  </a:cubicBezTo>
                  <a:cubicBezTo>
                    <a:pt x="31556" y="49963"/>
                    <a:pt x="31721" y="51443"/>
                    <a:pt x="30570" y="51936"/>
                  </a:cubicBezTo>
                  <a:cubicBezTo>
                    <a:pt x="29420" y="51278"/>
                    <a:pt x="29255" y="49963"/>
                    <a:pt x="28598" y="48977"/>
                  </a:cubicBezTo>
                  <a:cubicBezTo>
                    <a:pt x="27283" y="46676"/>
                    <a:pt x="25311" y="45033"/>
                    <a:pt x="23339" y="44047"/>
                  </a:cubicBezTo>
                  <a:cubicBezTo>
                    <a:pt x="21531" y="43061"/>
                    <a:pt x="20052" y="43061"/>
                    <a:pt x="18244" y="43061"/>
                  </a:cubicBezTo>
                  <a:cubicBezTo>
                    <a:pt x="17258" y="43061"/>
                    <a:pt x="16272" y="43225"/>
                    <a:pt x="15450" y="43389"/>
                  </a:cubicBezTo>
                  <a:cubicBezTo>
                    <a:pt x="12163" y="43882"/>
                    <a:pt x="8711" y="47169"/>
                    <a:pt x="7397" y="50292"/>
                  </a:cubicBezTo>
                  <a:cubicBezTo>
                    <a:pt x="6246" y="53744"/>
                    <a:pt x="5424" y="57359"/>
                    <a:pt x="5424" y="61139"/>
                  </a:cubicBezTo>
                  <a:cubicBezTo>
                    <a:pt x="5424" y="62947"/>
                    <a:pt x="5753" y="64755"/>
                    <a:pt x="5753" y="66563"/>
                  </a:cubicBezTo>
                  <a:cubicBezTo>
                    <a:pt x="5917" y="68535"/>
                    <a:pt x="5917" y="70343"/>
                    <a:pt x="6246" y="71987"/>
                  </a:cubicBezTo>
                  <a:cubicBezTo>
                    <a:pt x="8547" y="70343"/>
                    <a:pt x="11177" y="71001"/>
                    <a:pt x="11998" y="73302"/>
                  </a:cubicBezTo>
                  <a:cubicBezTo>
                    <a:pt x="12491" y="74781"/>
                    <a:pt x="11998" y="78232"/>
                    <a:pt x="9862" y="79218"/>
                  </a:cubicBezTo>
                  <a:cubicBezTo>
                    <a:pt x="9697" y="79383"/>
                    <a:pt x="9204" y="79218"/>
                    <a:pt x="8876" y="79383"/>
                  </a:cubicBezTo>
                  <a:cubicBezTo>
                    <a:pt x="7890" y="79547"/>
                    <a:pt x="6739" y="79876"/>
                    <a:pt x="5917" y="79547"/>
                  </a:cubicBezTo>
                  <a:cubicBezTo>
                    <a:pt x="4603" y="79218"/>
                    <a:pt x="3616" y="77739"/>
                    <a:pt x="2795" y="76589"/>
                  </a:cubicBezTo>
                  <a:cubicBezTo>
                    <a:pt x="1480" y="74616"/>
                    <a:pt x="1480" y="73302"/>
                    <a:pt x="1151" y="71494"/>
                  </a:cubicBezTo>
                  <a:cubicBezTo>
                    <a:pt x="822" y="70179"/>
                    <a:pt x="658" y="69028"/>
                    <a:pt x="494" y="67878"/>
                  </a:cubicBezTo>
                  <a:cubicBezTo>
                    <a:pt x="1" y="65413"/>
                    <a:pt x="165" y="63112"/>
                    <a:pt x="329" y="60646"/>
                  </a:cubicBezTo>
                  <a:cubicBezTo>
                    <a:pt x="329" y="57031"/>
                    <a:pt x="822" y="53579"/>
                    <a:pt x="1480" y="49963"/>
                  </a:cubicBezTo>
                  <a:cubicBezTo>
                    <a:pt x="1644" y="48813"/>
                    <a:pt x="1809" y="47498"/>
                    <a:pt x="2137" y="46512"/>
                  </a:cubicBezTo>
                  <a:cubicBezTo>
                    <a:pt x="2466" y="45855"/>
                    <a:pt x="2959" y="45362"/>
                    <a:pt x="3123" y="44704"/>
                  </a:cubicBezTo>
                  <a:cubicBezTo>
                    <a:pt x="3616" y="43718"/>
                    <a:pt x="3781" y="42568"/>
                    <a:pt x="4110" y="41417"/>
                  </a:cubicBezTo>
                  <a:cubicBezTo>
                    <a:pt x="4603" y="40431"/>
                    <a:pt x="4931" y="39281"/>
                    <a:pt x="5260" y="38294"/>
                  </a:cubicBezTo>
                  <a:cubicBezTo>
                    <a:pt x="6082" y="35993"/>
                    <a:pt x="7397" y="34021"/>
                    <a:pt x="8547" y="31885"/>
                  </a:cubicBezTo>
                  <a:cubicBezTo>
                    <a:pt x="9697" y="29748"/>
                    <a:pt x="11012" y="27611"/>
                    <a:pt x="12820" y="25639"/>
                  </a:cubicBezTo>
                  <a:cubicBezTo>
                    <a:pt x="14628" y="23503"/>
                    <a:pt x="16929" y="21366"/>
                    <a:pt x="19066" y="19558"/>
                  </a:cubicBezTo>
                  <a:cubicBezTo>
                    <a:pt x="25475" y="13641"/>
                    <a:pt x="32542" y="11012"/>
                    <a:pt x="38952" y="8875"/>
                  </a:cubicBezTo>
                  <a:cubicBezTo>
                    <a:pt x="40596" y="8218"/>
                    <a:pt x="42404" y="7725"/>
                    <a:pt x="43883" y="6903"/>
                  </a:cubicBezTo>
                  <a:cubicBezTo>
                    <a:pt x="44869" y="6410"/>
                    <a:pt x="46184" y="4931"/>
                    <a:pt x="47005" y="5917"/>
                  </a:cubicBezTo>
                  <a:cubicBezTo>
                    <a:pt x="47663" y="6574"/>
                    <a:pt x="46677" y="8382"/>
                    <a:pt x="46677" y="9040"/>
                  </a:cubicBezTo>
                  <a:cubicBezTo>
                    <a:pt x="52429" y="5095"/>
                    <a:pt x="59003" y="3452"/>
                    <a:pt x="64920" y="2137"/>
                  </a:cubicBezTo>
                  <a:cubicBezTo>
                    <a:pt x="66892" y="1808"/>
                    <a:pt x="69029" y="1315"/>
                    <a:pt x="70837" y="1315"/>
                  </a:cubicBezTo>
                  <a:cubicBezTo>
                    <a:pt x="71823" y="1315"/>
                    <a:pt x="72644" y="1479"/>
                    <a:pt x="73466" y="1479"/>
                  </a:cubicBezTo>
                  <a:cubicBezTo>
                    <a:pt x="74452" y="1479"/>
                    <a:pt x="75438" y="1315"/>
                    <a:pt x="76425" y="1151"/>
                  </a:cubicBezTo>
                  <a:cubicBezTo>
                    <a:pt x="77411" y="1151"/>
                    <a:pt x="78397" y="493"/>
                    <a:pt x="79547" y="329"/>
                  </a:cubicBezTo>
                  <a:cubicBezTo>
                    <a:pt x="82341" y="0"/>
                    <a:pt x="79054" y="4602"/>
                    <a:pt x="77411" y="5424"/>
                  </a:cubicBezTo>
                  <a:cubicBezTo>
                    <a:pt x="79219" y="5095"/>
                    <a:pt x="81355" y="4273"/>
                    <a:pt x="83327" y="4602"/>
                  </a:cubicBezTo>
                  <a:cubicBezTo>
                    <a:pt x="85135" y="4766"/>
                    <a:pt x="88258" y="6903"/>
                    <a:pt x="88751" y="8382"/>
                  </a:cubicBezTo>
                  <a:cubicBezTo>
                    <a:pt x="88751" y="9040"/>
                    <a:pt x="88094" y="9368"/>
                    <a:pt x="87600" y="9697"/>
                  </a:cubicBezTo>
                  <a:cubicBezTo>
                    <a:pt x="86121" y="11012"/>
                    <a:pt x="84642" y="12820"/>
                    <a:pt x="82999" y="13970"/>
                  </a:cubicBezTo>
                  <a:cubicBezTo>
                    <a:pt x="86614" y="14628"/>
                    <a:pt x="90066" y="17422"/>
                    <a:pt x="93846" y="17422"/>
                  </a:cubicBezTo>
                  <a:cubicBezTo>
                    <a:pt x="95654" y="17422"/>
                    <a:pt x="97790" y="16764"/>
                    <a:pt x="99434" y="15778"/>
                  </a:cubicBezTo>
                  <a:cubicBezTo>
                    <a:pt x="101077" y="16600"/>
                    <a:pt x="102228" y="18408"/>
                    <a:pt x="101899" y="20051"/>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43"/>
            <p:cNvSpPr/>
            <p:nvPr/>
          </p:nvSpPr>
          <p:spPr>
            <a:xfrm>
              <a:off x="5122750" y="3853875"/>
              <a:ext cx="12350" cy="12350"/>
            </a:xfrm>
            <a:custGeom>
              <a:rect b="b" l="l" r="r" t="t"/>
              <a:pathLst>
                <a:path extrusionOk="0" h="494" w="494">
                  <a:moveTo>
                    <a:pt x="329" y="329"/>
                  </a:moveTo>
                  <a:cubicBezTo>
                    <a:pt x="494" y="329"/>
                    <a:pt x="165" y="165"/>
                    <a:pt x="165" y="1"/>
                  </a:cubicBezTo>
                  <a:cubicBezTo>
                    <a:pt x="1" y="165"/>
                    <a:pt x="1" y="165"/>
                    <a:pt x="1" y="329"/>
                  </a:cubicBezTo>
                  <a:cubicBezTo>
                    <a:pt x="165" y="494"/>
                    <a:pt x="165" y="329"/>
                    <a:pt x="329"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43"/>
            <p:cNvSpPr/>
            <p:nvPr/>
          </p:nvSpPr>
          <p:spPr>
            <a:xfrm>
              <a:off x="4851575" y="3804575"/>
              <a:ext cx="69875" cy="53425"/>
            </a:xfrm>
            <a:custGeom>
              <a:rect b="b" l="l" r="r" t="t"/>
              <a:pathLst>
                <a:path extrusionOk="0" h="2137" w="2795">
                  <a:moveTo>
                    <a:pt x="1808" y="1973"/>
                  </a:moveTo>
                  <a:cubicBezTo>
                    <a:pt x="2137" y="1644"/>
                    <a:pt x="2466" y="1151"/>
                    <a:pt x="2794" y="658"/>
                  </a:cubicBezTo>
                  <a:cubicBezTo>
                    <a:pt x="1973" y="493"/>
                    <a:pt x="1151" y="165"/>
                    <a:pt x="329" y="0"/>
                  </a:cubicBezTo>
                  <a:cubicBezTo>
                    <a:pt x="165" y="165"/>
                    <a:pt x="165" y="329"/>
                    <a:pt x="0" y="493"/>
                  </a:cubicBezTo>
                  <a:cubicBezTo>
                    <a:pt x="658" y="1151"/>
                    <a:pt x="1151" y="1644"/>
                    <a:pt x="1808" y="213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43"/>
            <p:cNvSpPr/>
            <p:nvPr/>
          </p:nvSpPr>
          <p:spPr>
            <a:xfrm>
              <a:off x="4872125" y="3767600"/>
              <a:ext cx="69875" cy="53425"/>
            </a:xfrm>
            <a:custGeom>
              <a:rect b="b" l="l" r="r" t="t"/>
              <a:pathLst>
                <a:path extrusionOk="0" h="2137" w="2795">
                  <a:moveTo>
                    <a:pt x="2794" y="658"/>
                  </a:moveTo>
                  <a:cubicBezTo>
                    <a:pt x="2137" y="493"/>
                    <a:pt x="1315" y="165"/>
                    <a:pt x="657" y="0"/>
                  </a:cubicBezTo>
                  <a:cubicBezTo>
                    <a:pt x="329" y="329"/>
                    <a:pt x="329" y="493"/>
                    <a:pt x="0" y="658"/>
                  </a:cubicBezTo>
                  <a:cubicBezTo>
                    <a:pt x="986" y="986"/>
                    <a:pt x="2465" y="2137"/>
                    <a:pt x="2794" y="6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43"/>
            <p:cNvSpPr/>
            <p:nvPr/>
          </p:nvSpPr>
          <p:spPr>
            <a:xfrm>
              <a:off x="4904975" y="3730625"/>
              <a:ext cx="61675" cy="32875"/>
            </a:xfrm>
            <a:custGeom>
              <a:rect b="b" l="l" r="r" t="t"/>
              <a:pathLst>
                <a:path extrusionOk="0" h="1315" w="2467">
                  <a:moveTo>
                    <a:pt x="1809" y="1315"/>
                  </a:moveTo>
                  <a:cubicBezTo>
                    <a:pt x="2137" y="986"/>
                    <a:pt x="2137" y="493"/>
                    <a:pt x="2466" y="164"/>
                  </a:cubicBezTo>
                  <a:cubicBezTo>
                    <a:pt x="1809" y="164"/>
                    <a:pt x="1151" y="0"/>
                    <a:pt x="494" y="0"/>
                  </a:cubicBezTo>
                  <a:cubicBezTo>
                    <a:pt x="330" y="329"/>
                    <a:pt x="330" y="493"/>
                    <a:pt x="1" y="657"/>
                  </a:cubicBezTo>
                  <a:cubicBezTo>
                    <a:pt x="658" y="986"/>
                    <a:pt x="1151" y="1150"/>
                    <a:pt x="1809" y="131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43"/>
            <p:cNvSpPr/>
            <p:nvPr/>
          </p:nvSpPr>
          <p:spPr>
            <a:xfrm>
              <a:off x="4929650" y="3677200"/>
              <a:ext cx="57525" cy="37000"/>
            </a:xfrm>
            <a:custGeom>
              <a:rect b="b" l="l" r="r" t="t"/>
              <a:pathLst>
                <a:path extrusionOk="0" h="1480" w="2301">
                  <a:moveTo>
                    <a:pt x="2301" y="329"/>
                  </a:moveTo>
                  <a:cubicBezTo>
                    <a:pt x="1644" y="0"/>
                    <a:pt x="986" y="0"/>
                    <a:pt x="164" y="0"/>
                  </a:cubicBezTo>
                  <a:cubicBezTo>
                    <a:pt x="0" y="329"/>
                    <a:pt x="164" y="822"/>
                    <a:pt x="0" y="1151"/>
                  </a:cubicBezTo>
                  <a:cubicBezTo>
                    <a:pt x="493" y="1480"/>
                    <a:pt x="1150" y="1315"/>
                    <a:pt x="1644" y="1480"/>
                  </a:cubicBezTo>
                  <a:cubicBezTo>
                    <a:pt x="1972" y="1151"/>
                    <a:pt x="1972" y="658"/>
                    <a:pt x="2301"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43"/>
            <p:cNvSpPr/>
            <p:nvPr/>
          </p:nvSpPr>
          <p:spPr>
            <a:xfrm>
              <a:off x="3898325" y="3327950"/>
              <a:ext cx="90425" cy="119175"/>
            </a:xfrm>
            <a:custGeom>
              <a:rect b="b" l="l" r="r" t="t"/>
              <a:pathLst>
                <a:path extrusionOk="0" h="4767" w="3617">
                  <a:moveTo>
                    <a:pt x="3616" y="4767"/>
                  </a:moveTo>
                  <a:cubicBezTo>
                    <a:pt x="2795" y="3287"/>
                    <a:pt x="1315" y="1644"/>
                    <a:pt x="658" y="0"/>
                  </a:cubicBezTo>
                  <a:cubicBezTo>
                    <a:pt x="494" y="165"/>
                    <a:pt x="329" y="493"/>
                    <a:pt x="1" y="658"/>
                  </a:cubicBezTo>
                  <a:cubicBezTo>
                    <a:pt x="1480" y="1973"/>
                    <a:pt x="1973" y="3616"/>
                    <a:pt x="3616" y="476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43"/>
            <p:cNvSpPr/>
            <p:nvPr/>
          </p:nvSpPr>
          <p:spPr>
            <a:xfrm>
              <a:off x="3832575" y="3290975"/>
              <a:ext cx="74000" cy="90400"/>
            </a:xfrm>
            <a:custGeom>
              <a:rect b="b" l="l" r="r" t="t"/>
              <a:pathLst>
                <a:path extrusionOk="0" h="3616" w="2960">
                  <a:moveTo>
                    <a:pt x="2959" y="822"/>
                  </a:moveTo>
                  <a:cubicBezTo>
                    <a:pt x="2795" y="658"/>
                    <a:pt x="2795" y="329"/>
                    <a:pt x="2631" y="0"/>
                  </a:cubicBezTo>
                  <a:cubicBezTo>
                    <a:pt x="1973" y="1151"/>
                    <a:pt x="165" y="2301"/>
                    <a:pt x="1" y="3452"/>
                  </a:cubicBezTo>
                  <a:cubicBezTo>
                    <a:pt x="1" y="3452"/>
                    <a:pt x="1" y="3452"/>
                    <a:pt x="1" y="3616"/>
                  </a:cubicBezTo>
                  <a:cubicBezTo>
                    <a:pt x="987" y="3123"/>
                    <a:pt x="1973" y="1644"/>
                    <a:pt x="2959" y="8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43"/>
            <p:cNvSpPr/>
            <p:nvPr/>
          </p:nvSpPr>
          <p:spPr>
            <a:xfrm>
              <a:off x="3832575" y="3262200"/>
              <a:ext cx="65775" cy="69875"/>
            </a:xfrm>
            <a:custGeom>
              <a:rect b="b" l="l" r="r" t="t"/>
              <a:pathLst>
                <a:path extrusionOk="0" h="2795" w="2631">
                  <a:moveTo>
                    <a:pt x="1" y="2630"/>
                  </a:moveTo>
                  <a:cubicBezTo>
                    <a:pt x="1" y="2630"/>
                    <a:pt x="165" y="2795"/>
                    <a:pt x="165" y="2630"/>
                  </a:cubicBezTo>
                  <a:cubicBezTo>
                    <a:pt x="330" y="2466"/>
                    <a:pt x="494" y="2137"/>
                    <a:pt x="823" y="1973"/>
                  </a:cubicBezTo>
                  <a:cubicBezTo>
                    <a:pt x="1480" y="1316"/>
                    <a:pt x="2631" y="658"/>
                    <a:pt x="2138" y="1"/>
                  </a:cubicBezTo>
                  <a:cubicBezTo>
                    <a:pt x="1316" y="823"/>
                    <a:pt x="330" y="1809"/>
                    <a:pt x="1" y="263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43"/>
            <p:cNvSpPr/>
            <p:nvPr/>
          </p:nvSpPr>
          <p:spPr>
            <a:xfrm>
              <a:off x="3828475" y="3233450"/>
              <a:ext cx="53450" cy="61650"/>
            </a:xfrm>
            <a:custGeom>
              <a:rect b="b" l="l" r="r" t="t"/>
              <a:pathLst>
                <a:path extrusionOk="0" h="2466" w="2138">
                  <a:moveTo>
                    <a:pt x="165" y="2466"/>
                  </a:moveTo>
                  <a:cubicBezTo>
                    <a:pt x="658" y="1973"/>
                    <a:pt x="1480" y="986"/>
                    <a:pt x="2137" y="329"/>
                  </a:cubicBezTo>
                  <a:cubicBezTo>
                    <a:pt x="1808" y="165"/>
                    <a:pt x="1973" y="165"/>
                    <a:pt x="1808" y="0"/>
                  </a:cubicBezTo>
                  <a:cubicBezTo>
                    <a:pt x="1151" y="658"/>
                    <a:pt x="822" y="1315"/>
                    <a:pt x="1" y="1808"/>
                  </a:cubicBezTo>
                  <a:cubicBezTo>
                    <a:pt x="1" y="2137"/>
                    <a:pt x="165" y="2301"/>
                    <a:pt x="165" y="246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43"/>
            <p:cNvSpPr/>
            <p:nvPr/>
          </p:nvSpPr>
          <p:spPr>
            <a:xfrm>
              <a:off x="3824375" y="3196475"/>
              <a:ext cx="45225" cy="57550"/>
            </a:xfrm>
            <a:custGeom>
              <a:rect b="b" l="l" r="r" t="t"/>
              <a:pathLst>
                <a:path extrusionOk="0" h="2302" w="1809">
                  <a:moveTo>
                    <a:pt x="0" y="2301"/>
                  </a:moveTo>
                  <a:cubicBezTo>
                    <a:pt x="658" y="1972"/>
                    <a:pt x="1151" y="1151"/>
                    <a:pt x="1808" y="658"/>
                  </a:cubicBezTo>
                  <a:cubicBezTo>
                    <a:pt x="1644" y="493"/>
                    <a:pt x="1479" y="164"/>
                    <a:pt x="1479" y="0"/>
                  </a:cubicBezTo>
                  <a:cubicBezTo>
                    <a:pt x="658" y="493"/>
                    <a:pt x="329" y="1644"/>
                    <a:pt x="0" y="230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43"/>
            <p:cNvSpPr/>
            <p:nvPr/>
          </p:nvSpPr>
          <p:spPr>
            <a:xfrm>
              <a:off x="3812050" y="3147150"/>
              <a:ext cx="41100" cy="69875"/>
            </a:xfrm>
            <a:custGeom>
              <a:rect b="b" l="l" r="r" t="t"/>
              <a:pathLst>
                <a:path extrusionOk="0" h="2795" w="1644">
                  <a:moveTo>
                    <a:pt x="329" y="2795"/>
                  </a:moveTo>
                  <a:cubicBezTo>
                    <a:pt x="822" y="2466"/>
                    <a:pt x="986" y="1809"/>
                    <a:pt x="1644" y="1316"/>
                  </a:cubicBezTo>
                  <a:cubicBezTo>
                    <a:pt x="1315" y="823"/>
                    <a:pt x="986" y="494"/>
                    <a:pt x="822" y="1"/>
                  </a:cubicBezTo>
                  <a:cubicBezTo>
                    <a:pt x="493" y="1"/>
                    <a:pt x="329" y="823"/>
                    <a:pt x="0" y="1151"/>
                  </a:cubicBezTo>
                  <a:cubicBezTo>
                    <a:pt x="165" y="1644"/>
                    <a:pt x="329" y="2302"/>
                    <a:pt x="329" y="279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43"/>
            <p:cNvSpPr/>
            <p:nvPr/>
          </p:nvSpPr>
          <p:spPr>
            <a:xfrm>
              <a:off x="3770950" y="3077300"/>
              <a:ext cx="53450" cy="74000"/>
            </a:xfrm>
            <a:custGeom>
              <a:rect b="b" l="l" r="r" t="t"/>
              <a:pathLst>
                <a:path extrusionOk="0" h="2960" w="2138">
                  <a:moveTo>
                    <a:pt x="2137" y="2466"/>
                  </a:moveTo>
                  <a:cubicBezTo>
                    <a:pt x="1973" y="1644"/>
                    <a:pt x="1315" y="823"/>
                    <a:pt x="987" y="1"/>
                  </a:cubicBezTo>
                  <a:cubicBezTo>
                    <a:pt x="658" y="330"/>
                    <a:pt x="494" y="823"/>
                    <a:pt x="1" y="1151"/>
                  </a:cubicBezTo>
                  <a:cubicBezTo>
                    <a:pt x="494" y="1644"/>
                    <a:pt x="987" y="2466"/>
                    <a:pt x="1315" y="2959"/>
                  </a:cubicBezTo>
                  <a:cubicBezTo>
                    <a:pt x="1644" y="2795"/>
                    <a:pt x="1644" y="2137"/>
                    <a:pt x="2137" y="246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43"/>
            <p:cNvSpPr/>
            <p:nvPr/>
          </p:nvSpPr>
          <p:spPr>
            <a:xfrm>
              <a:off x="3738075" y="3028000"/>
              <a:ext cx="49350" cy="69875"/>
            </a:xfrm>
            <a:custGeom>
              <a:rect b="b" l="l" r="r" t="t"/>
              <a:pathLst>
                <a:path extrusionOk="0" h="2795" w="1974">
                  <a:moveTo>
                    <a:pt x="987" y="2795"/>
                  </a:moveTo>
                  <a:cubicBezTo>
                    <a:pt x="1316" y="2137"/>
                    <a:pt x="1644" y="1644"/>
                    <a:pt x="1973" y="1151"/>
                  </a:cubicBezTo>
                  <a:cubicBezTo>
                    <a:pt x="1480" y="822"/>
                    <a:pt x="1316" y="329"/>
                    <a:pt x="987" y="1"/>
                  </a:cubicBezTo>
                  <a:cubicBezTo>
                    <a:pt x="658" y="494"/>
                    <a:pt x="494" y="1151"/>
                    <a:pt x="1" y="1644"/>
                  </a:cubicBezTo>
                  <a:cubicBezTo>
                    <a:pt x="330" y="2137"/>
                    <a:pt x="658" y="2630"/>
                    <a:pt x="987" y="279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43"/>
            <p:cNvSpPr/>
            <p:nvPr/>
          </p:nvSpPr>
          <p:spPr>
            <a:xfrm>
              <a:off x="3664125" y="2978700"/>
              <a:ext cx="86300" cy="86300"/>
            </a:xfrm>
            <a:custGeom>
              <a:rect b="b" l="l" r="r" t="t"/>
              <a:pathLst>
                <a:path extrusionOk="0" h="3452" w="3452">
                  <a:moveTo>
                    <a:pt x="2466" y="3452"/>
                  </a:moveTo>
                  <a:cubicBezTo>
                    <a:pt x="2959" y="2794"/>
                    <a:pt x="3123" y="1973"/>
                    <a:pt x="3452" y="1315"/>
                  </a:cubicBezTo>
                  <a:cubicBezTo>
                    <a:pt x="2301" y="658"/>
                    <a:pt x="1315" y="165"/>
                    <a:pt x="329" y="0"/>
                  </a:cubicBezTo>
                  <a:cubicBezTo>
                    <a:pt x="329" y="658"/>
                    <a:pt x="329" y="1315"/>
                    <a:pt x="1" y="1808"/>
                  </a:cubicBezTo>
                  <a:cubicBezTo>
                    <a:pt x="822" y="2301"/>
                    <a:pt x="1644" y="2959"/>
                    <a:pt x="2466" y="345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43"/>
            <p:cNvSpPr/>
            <p:nvPr/>
          </p:nvSpPr>
          <p:spPr>
            <a:xfrm>
              <a:off x="2821825" y="2411675"/>
              <a:ext cx="2654300" cy="2038000"/>
            </a:xfrm>
            <a:custGeom>
              <a:rect b="b" l="l" r="r" t="t"/>
              <a:pathLst>
                <a:path extrusionOk="0" h="81520" w="106172">
                  <a:moveTo>
                    <a:pt x="56702" y="1809"/>
                  </a:moveTo>
                  <a:cubicBezTo>
                    <a:pt x="59003" y="1151"/>
                    <a:pt x="61139" y="494"/>
                    <a:pt x="63440" y="329"/>
                  </a:cubicBezTo>
                  <a:cubicBezTo>
                    <a:pt x="65577" y="165"/>
                    <a:pt x="67713" y="165"/>
                    <a:pt x="70014" y="1"/>
                  </a:cubicBezTo>
                  <a:cubicBezTo>
                    <a:pt x="70014" y="165"/>
                    <a:pt x="69686" y="165"/>
                    <a:pt x="69521" y="165"/>
                  </a:cubicBezTo>
                  <a:cubicBezTo>
                    <a:pt x="66727" y="822"/>
                    <a:pt x="63440" y="2302"/>
                    <a:pt x="60646" y="3123"/>
                  </a:cubicBezTo>
                  <a:cubicBezTo>
                    <a:pt x="60153" y="3288"/>
                    <a:pt x="59660" y="3288"/>
                    <a:pt x="59331" y="3616"/>
                  </a:cubicBezTo>
                  <a:cubicBezTo>
                    <a:pt x="63605" y="3452"/>
                    <a:pt x="67878" y="987"/>
                    <a:pt x="72151" y="822"/>
                  </a:cubicBezTo>
                  <a:cubicBezTo>
                    <a:pt x="71329" y="1480"/>
                    <a:pt x="69521" y="1644"/>
                    <a:pt x="70014" y="2959"/>
                  </a:cubicBezTo>
                  <a:cubicBezTo>
                    <a:pt x="71822" y="3123"/>
                    <a:pt x="73466" y="3123"/>
                    <a:pt x="75274" y="2959"/>
                  </a:cubicBezTo>
                  <a:cubicBezTo>
                    <a:pt x="77082" y="2795"/>
                    <a:pt x="78889" y="1973"/>
                    <a:pt x="80697" y="2137"/>
                  </a:cubicBezTo>
                  <a:cubicBezTo>
                    <a:pt x="81848" y="2137"/>
                    <a:pt x="83163" y="2959"/>
                    <a:pt x="84313" y="3616"/>
                  </a:cubicBezTo>
                  <a:cubicBezTo>
                    <a:pt x="84149" y="3616"/>
                    <a:pt x="83984" y="3945"/>
                    <a:pt x="83820" y="4110"/>
                  </a:cubicBezTo>
                  <a:cubicBezTo>
                    <a:pt x="81848" y="3123"/>
                    <a:pt x="79875" y="3452"/>
                    <a:pt x="77575" y="3945"/>
                  </a:cubicBezTo>
                  <a:cubicBezTo>
                    <a:pt x="76095" y="4110"/>
                    <a:pt x="74616" y="4603"/>
                    <a:pt x="73301" y="4931"/>
                  </a:cubicBezTo>
                  <a:cubicBezTo>
                    <a:pt x="67385" y="6575"/>
                    <a:pt x="61797" y="8054"/>
                    <a:pt x="56209" y="8547"/>
                  </a:cubicBezTo>
                  <a:cubicBezTo>
                    <a:pt x="53250" y="8711"/>
                    <a:pt x="50456" y="8547"/>
                    <a:pt x="47662" y="9040"/>
                  </a:cubicBezTo>
                  <a:cubicBezTo>
                    <a:pt x="53415" y="9204"/>
                    <a:pt x="59331" y="9204"/>
                    <a:pt x="65412" y="8054"/>
                  </a:cubicBezTo>
                  <a:cubicBezTo>
                    <a:pt x="68206" y="7397"/>
                    <a:pt x="71329" y="6904"/>
                    <a:pt x="74288" y="6246"/>
                  </a:cubicBezTo>
                  <a:cubicBezTo>
                    <a:pt x="76917" y="5589"/>
                    <a:pt x="79547" y="5096"/>
                    <a:pt x="82012" y="4767"/>
                  </a:cubicBezTo>
                  <a:cubicBezTo>
                    <a:pt x="82341" y="4767"/>
                    <a:pt x="82998" y="4603"/>
                    <a:pt x="82998" y="4767"/>
                  </a:cubicBezTo>
                  <a:cubicBezTo>
                    <a:pt x="81519" y="6082"/>
                    <a:pt x="79875" y="7890"/>
                    <a:pt x="78396" y="9040"/>
                  </a:cubicBezTo>
                  <a:cubicBezTo>
                    <a:pt x="78068" y="9204"/>
                    <a:pt x="77739" y="9369"/>
                    <a:pt x="77575" y="9533"/>
                  </a:cubicBezTo>
                  <a:cubicBezTo>
                    <a:pt x="77246" y="10026"/>
                    <a:pt x="77246" y="10684"/>
                    <a:pt x="77082" y="11012"/>
                  </a:cubicBezTo>
                  <a:cubicBezTo>
                    <a:pt x="78561" y="11670"/>
                    <a:pt x="80369" y="11834"/>
                    <a:pt x="82012" y="12492"/>
                  </a:cubicBezTo>
                  <a:cubicBezTo>
                    <a:pt x="83820" y="12985"/>
                    <a:pt x="85299" y="13971"/>
                    <a:pt x="87107" y="14464"/>
                  </a:cubicBezTo>
                  <a:cubicBezTo>
                    <a:pt x="90558" y="15450"/>
                    <a:pt x="93681" y="15286"/>
                    <a:pt x="97297" y="13313"/>
                  </a:cubicBezTo>
                  <a:cubicBezTo>
                    <a:pt x="97461" y="13971"/>
                    <a:pt x="97954" y="14464"/>
                    <a:pt x="97954" y="15121"/>
                  </a:cubicBezTo>
                  <a:cubicBezTo>
                    <a:pt x="97954" y="15614"/>
                    <a:pt x="97132" y="17422"/>
                    <a:pt x="96804" y="17751"/>
                  </a:cubicBezTo>
                  <a:cubicBezTo>
                    <a:pt x="96146" y="18737"/>
                    <a:pt x="95160" y="19230"/>
                    <a:pt x="94503" y="19887"/>
                  </a:cubicBezTo>
                  <a:cubicBezTo>
                    <a:pt x="94996" y="20380"/>
                    <a:pt x="95325" y="20380"/>
                    <a:pt x="95818" y="20545"/>
                  </a:cubicBezTo>
                  <a:cubicBezTo>
                    <a:pt x="96146" y="20380"/>
                    <a:pt x="96475" y="20380"/>
                    <a:pt x="96804" y="20052"/>
                  </a:cubicBezTo>
                  <a:cubicBezTo>
                    <a:pt x="99926" y="19394"/>
                    <a:pt x="103049" y="19230"/>
                    <a:pt x="106172" y="22846"/>
                  </a:cubicBezTo>
                  <a:cubicBezTo>
                    <a:pt x="104528" y="23832"/>
                    <a:pt x="102885" y="25147"/>
                    <a:pt x="101241" y="25475"/>
                  </a:cubicBezTo>
                  <a:cubicBezTo>
                    <a:pt x="100091" y="24654"/>
                    <a:pt x="99105" y="26297"/>
                    <a:pt x="100420" y="27283"/>
                  </a:cubicBezTo>
                  <a:cubicBezTo>
                    <a:pt x="99269" y="27448"/>
                    <a:pt x="97954" y="27941"/>
                    <a:pt x="96804" y="27941"/>
                  </a:cubicBezTo>
                  <a:cubicBezTo>
                    <a:pt x="95818" y="28105"/>
                    <a:pt x="94503" y="27612"/>
                    <a:pt x="93188" y="27448"/>
                  </a:cubicBezTo>
                  <a:cubicBezTo>
                    <a:pt x="91545" y="27119"/>
                    <a:pt x="89737" y="27283"/>
                    <a:pt x="88257" y="26133"/>
                  </a:cubicBezTo>
                  <a:cubicBezTo>
                    <a:pt x="87929" y="25968"/>
                    <a:pt x="87600" y="25475"/>
                    <a:pt x="87271" y="25475"/>
                  </a:cubicBezTo>
                  <a:cubicBezTo>
                    <a:pt x="87107" y="26133"/>
                    <a:pt x="87436" y="26626"/>
                    <a:pt x="87764" y="27119"/>
                  </a:cubicBezTo>
                  <a:cubicBezTo>
                    <a:pt x="88751" y="28598"/>
                    <a:pt x="90230" y="29749"/>
                    <a:pt x="91216" y="30899"/>
                  </a:cubicBezTo>
                  <a:cubicBezTo>
                    <a:pt x="94503" y="34844"/>
                    <a:pt x="96146" y="38624"/>
                    <a:pt x="97461" y="42404"/>
                  </a:cubicBezTo>
                  <a:cubicBezTo>
                    <a:pt x="97132" y="42075"/>
                    <a:pt x="96804" y="41911"/>
                    <a:pt x="96311" y="41911"/>
                  </a:cubicBezTo>
                  <a:cubicBezTo>
                    <a:pt x="95818" y="44047"/>
                    <a:pt x="96804" y="46020"/>
                    <a:pt x="96804" y="48156"/>
                  </a:cubicBezTo>
                  <a:cubicBezTo>
                    <a:pt x="96968" y="50786"/>
                    <a:pt x="96475" y="53415"/>
                    <a:pt x="95818" y="56045"/>
                  </a:cubicBezTo>
                  <a:cubicBezTo>
                    <a:pt x="95325" y="52922"/>
                    <a:pt x="95982" y="49800"/>
                    <a:pt x="95653" y="46841"/>
                  </a:cubicBezTo>
                  <a:cubicBezTo>
                    <a:pt x="95489" y="45855"/>
                    <a:pt x="95325" y="44705"/>
                    <a:pt x="94832" y="43719"/>
                  </a:cubicBezTo>
                  <a:cubicBezTo>
                    <a:pt x="94174" y="45033"/>
                    <a:pt x="94996" y="46348"/>
                    <a:pt x="94996" y="47663"/>
                  </a:cubicBezTo>
                  <a:cubicBezTo>
                    <a:pt x="94996" y="48978"/>
                    <a:pt x="94667" y="50293"/>
                    <a:pt x="94503" y="51608"/>
                  </a:cubicBezTo>
                  <a:cubicBezTo>
                    <a:pt x="94338" y="53580"/>
                    <a:pt x="94503" y="55881"/>
                    <a:pt x="94832" y="57689"/>
                  </a:cubicBezTo>
                  <a:cubicBezTo>
                    <a:pt x="94996" y="58510"/>
                    <a:pt x="95325" y="59003"/>
                    <a:pt x="95325" y="59825"/>
                  </a:cubicBezTo>
                  <a:cubicBezTo>
                    <a:pt x="93517" y="58346"/>
                    <a:pt x="93024" y="56374"/>
                    <a:pt x="92038" y="55223"/>
                  </a:cubicBezTo>
                  <a:cubicBezTo>
                    <a:pt x="91051" y="56209"/>
                    <a:pt x="90723" y="57524"/>
                    <a:pt x="90065" y="58510"/>
                  </a:cubicBezTo>
                  <a:cubicBezTo>
                    <a:pt x="88586" y="60483"/>
                    <a:pt x="86450" y="62619"/>
                    <a:pt x="84149" y="64263"/>
                  </a:cubicBezTo>
                  <a:cubicBezTo>
                    <a:pt x="81190" y="66399"/>
                    <a:pt x="78396" y="68372"/>
                    <a:pt x="75602" y="69522"/>
                  </a:cubicBezTo>
                  <a:cubicBezTo>
                    <a:pt x="78232" y="67385"/>
                    <a:pt x="81355" y="65249"/>
                    <a:pt x="83984" y="62784"/>
                  </a:cubicBezTo>
                  <a:cubicBezTo>
                    <a:pt x="84806" y="61962"/>
                    <a:pt x="85792" y="61140"/>
                    <a:pt x="86121" y="60154"/>
                  </a:cubicBezTo>
                  <a:cubicBezTo>
                    <a:pt x="82341" y="64098"/>
                    <a:pt x="78068" y="66564"/>
                    <a:pt x="74123" y="69358"/>
                  </a:cubicBezTo>
                  <a:cubicBezTo>
                    <a:pt x="71494" y="71166"/>
                    <a:pt x="68864" y="72809"/>
                    <a:pt x="66234" y="73631"/>
                  </a:cubicBezTo>
                  <a:cubicBezTo>
                    <a:pt x="63605" y="74453"/>
                    <a:pt x="60975" y="75274"/>
                    <a:pt x="58345" y="75767"/>
                  </a:cubicBezTo>
                  <a:cubicBezTo>
                    <a:pt x="55716" y="76260"/>
                    <a:pt x="52922" y="76589"/>
                    <a:pt x="50456" y="78397"/>
                  </a:cubicBezTo>
                  <a:cubicBezTo>
                    <a:pt x="53579" y="78068"/>
                    <a:pt x="56537" y="77411"/>
                    <a:pt x="59496" y="76754"/>
                  </a:cubicBezTo>
                  <a:cubicBezTo>
                    <a:pt x="62454" y="76096"/>
                    <a:pt x="65577" y="75274"/>
                    <a:pt x="68535" y="74124"/>
                  </a:cubicBezTo>
                  <a:cubicBezTo>
                    <a:pt x="67056" y="74946"/>
                    <a:pt x="66070" y="76096"/>
                    <a:pt x="64591" y="76754"/>
                  </a:cubicBezTo>
                  <a:cubicBezTo>
                    <a:pt x="63440" y="77411"/>
                    <a:pt x="61961" y="77740"/>
                    <a:pt x="60646" y="78233"/>
                  </a:cubicBezTo>
                  <a:cubicBezTo>
                    <a:pt x="59331" y="78561"/>
                    <a:pt x="57852" y="78890"/>
                    <a:pt x="56702" y="79219"/>
                  </a:cubicBezTo>
                  <a:cubicBezTo>
                    <a:pt x="58181" y="79712"/>
                    <a:pt x="59989" y="78890"/>
                    <a:pt x="61632" y="78561"/>
                  </a:cubicBezTo>
                  <a:cubicBezTo>
                    <a:pt x="58838" y="80041"/>
                    <a:pt x="55716" y="81520"/>
                    <a:pt x="53250" y="80534"/>
                  </a:cubicBezTo>
                  <a:cubicBezTo>
                    <a:pt x="54401" y="79876"/>
                    <a:pt x="56044" y="79712"/>
                    <a:pt x="56702" y="78397"/>
                  </a:cubicBezTo>
                  <a:cubicBezTo>
                    <a:pt x="54894" y="78233"/>
                    <a:pt x="53086" y="79219"/>
                    <a:pt x="51114" y="79548"/>
                  </a:cubicBezTo>
                  <a:cubicBezTo>
                    <a:pt x="49306" y="79876"/>
                    <a:pt x="47498" y="80041"/>
                    <a:pt x="45690" y="79548"/>
                  </a:cubicBezTo>
                  <a:cubicBezTo>
                    <a:pt x="47169" y="76918"/>
                    <a:pt x="43389" y="77904"/>
                    <a:pt x="42239" y="78068"/>
                  </a:cubicBezTo>
                  <a:cubicBezTo>
                    <a:pt x="38623" y="78233"/>
                    <a:pt x="34514" y="77082"/>
                    <a:pt x="31392" y="76260"/>
                  </a:cubicBezTo>
                  <a:cubicBezTo>
                    <a:pt x="34350" y="75767"/>
                    <a:pt x="37473" y="76096"/>
                    <a:pt x="40431" y="76096"/>
                  </a:cubicBezTo>
                  <a:cubicBezTo>
                    <a:pt x="43554" y="76260"/>
                    <a:pt x="46512" y="76096"/>
                    <a:pt x="49635" y="75767"/>
                  </a:cubicBezTo>
                  <a:cubicBezTo>
                    <a:pt x="55551" y="75274"/>
                    <a:pt x="61961" y="74946"/>
                    <a:pt x="68042" y="71823"/>
                  </a:cubicBezTo>
                  <a:cubicBezTo>
                    <a:pt x="67220" y="71659"/>
                    <a:pt x="66563" y="71987"/>
                    <a:pt x="66070" y="72316"/>
                  </a:cubicBezTo>
                  <a:cubicBezTo>
                    <a:pt x="63933" y="72809"/>
                    <a:pt x="62125" y="73466"/>
                    <a:pt x="59989" y="73795"/>
                  </a:cubicBezTo>
                  <a:cubicBezTo>
                    <a:pt x="57359" y="74288"/>
                    <a:pt x="54730" y="74453"/>
                    <a:pt x="51936" y="74617"/>
                  </a:cubicBezTo>
                  <a:cubicBezTo>
                    <a:pt x="46676" y="75110"/>
                    <a:pt x="41253" y="75274"/>
                    <a:pt x="36158" y="74617"/>
                  </a:cubicBezTo>
                  <a:cubicBezTo>
                    <a:pt x="37966" y="74288"/>
                    <a:pt x="40102" y="74124"/>
                    <a:pt x="41910" y="73960"/>
                  </a:cubicBezTo>
                  <a:cubicBezTo>
                    <a:pt x="42403" y="73795"/>
                    <a:pt x="43225" y="73631"/>
                    <a:pt x="43718" y="73138"/>
                  </a:cubicBezTo>
                  <a:cubicBezTo>
                    <a:pt x="43061" y="72480"/>
                    <a:pt x="41910" y="72645"/>
                    <a:pt x="40924" y="72645"/>
                  </a:cubicBezTo>
                  <a:cubicBezTo>
                    <a:pt x="38294" y="72973"/>
                    <a:pt x="35500" y="73302"/>
                    <a:pt x="33035" y="73466"/>
                  </a:cubicBezTo>
                  <a:cubicBezTo>
                    <a:pt x="32871" y="73466"/>
                    <a:pt x="32542" y="73795"/>
                    <a:pt x="32542" y="73466"/>
                  </a:cubicBezTo>
                  <a:cubicBezTo>
                    <a:pt x="33364" y="72973"/>
                    <a:pt x="34350" y="72645"/>
                    <a:pt x="35172" y="72480"/>
                  </a:cubicBezTo>
                  <a:cubicBezTo>
                    <a:pt x="35500" y="72316"/>
                    <a:pt x="35829" y="72480"/>
                    <a:pt x="36158" y="72480"/>
                  </a:cubicBezTo>
                  <a:cubicBezTo>
                    <a:pt x="37308" y="72152"/>
                    <a:pt x="38459" y="71330"/>
                    <a:pt x="39445" y="70672"/>
                  </a:cubicBezTo>
                  <a:cubicBezTo>
                    <a:pt x="42074" y="69358"/>
                    <a:pt x="43882" y="68207"/>
                    <a:pt x="46348" y="67385"/>
                  </a:cubicBezTo>
                  <a:cubicBezTo>
                    <a:pt x="49142" y="66399"/>
                    <a:pt x="51278" y="66399"/>
                    <a:pt x="53908" y="66399"/>
                  </a:cubicBezTo>
                  <a:cubicBezTo>
                    <a:pt x="58345" y="66564"/>
                    <a:pt x="62619" y="66235"/>
                    <a:pt x="66892" y="65084"/>
                  </a:cubicBezTo>
                  <a:cubicBezTo>
                    <a:pt x="65577" y="64756"/>
                    <a:pt x="64262" y="65084"/>
                    <a:pt x="63112" y="65249"/>
                  </a:cubicBezTo>
                  <a:cubicBezTo>
                    <a:pt x="61797" y="65413"/>
                    <a:pt x="60482" y="65413"/>
                    <a:pt x="59167" y="65578"/>
                  </a:cubicBezTo>
                  <a:cubicBezTo>
                    <a:pt x="57852" y="65578"/>
                    <a:pt x="56537" y="65578"/>
                    <a:pt x="55223" y="65413"/>
                  </a:cubicBezTo>
                  <a:cubicBezTo>
                    <a:pt x="53908" y="65249"/>
                    <a:pt x="52593" y="65413"/>
                    <a:pt x="51278" y="65249"/>
                  </a:cubicBezTo>
                  <a:cubicBezTo>
                    <a:pt x="45855" y="65084"/>
                    <a:pt x="40595" y="68536"/>
                    <a:pt x="35172" y="71494"/>
                  </a:cubicBezTo>
                  <a:cubicBezTo>
                    <a:pt x="38623" y="68865"/>
                    <a:pt x="42403" y="66892"/>
                    <a:pt x="45690" y="65578"/>
                  </a:cubicBezTo>
                  <a:cubicBezTo>
                    <a:pt x="46183" y="65249"/>
                    <a:pt x="46676" y="65084"/>
                    <a:pt x="47169" y="64756"/>
                  </a:cubicBezTo>
                  <a:cubicBezTo>
                    <a:pt x="47498" y="64756"/>
                    <a:pt x="48156" y="64920"/>
                    <a:pt x="48320" y="64263"/>
                  </a:cubicBezTo>
                  <a:cubicBezTo>
                    <a:pt x="46676" y="63770"/>
                    <a:pt x="44540" y="64263"/>
                    <a:pt x="42732" y="64591"/>
                  </a:cubicBezTo>
                  <a:cubicBezTo>
                    <a:pt x="41910" y="64098"/>
                    <a:pt x="40760" y="62784"/>
                    <a:pt x="40102" y="61797"/>
                  </a:cubicBezTo>
                  <a:cubicBezTo>
                    <a:pt x="42568" y="62126"/>
                    <a:pt x="45033" y="61633"/>
                    <a:pt x="47662" y="61962"/>
                  </a:cubicBezTo>
                  <a:cubicBezTo>
                    <a:pt x="49306" y="62290"/>
                    <a:pt x="50949" y="63770"/>
                    <a:pt x="52757" y="63112"/>
                  </a:cubicBezTo>
                  <a:cubicBezTo>
                    <a:pt x="52757" y="62619"/>
                    <a:pt x="52593" y="61633"/>
                    <a:pt x="52264" y="61304"/>
                  </a:cubicBezTo>
                  <a:cubicBezTo>
                    <a:pt x="51936" y="60811"/>
                    <a:pt x="50949" y="60647"/>
                    <a:pt x="50949" y="60154"/>
                  </a:cubicBezTo>
                  <a:cubicBezTo>
                    <a:pt x="52264" y="60811"/>
                    <a:pt x="53743" y="61140"/>
                    <a:pt x="54894" y="61633"/>
                  </a:cubicBezTo>
                  <a:cubicBezTo>
                    <a:pt x="55551" y="61797"/>
                    <a:pt x="55880" y="62290"/>
                    <a:pt x="56537" y="62455"/>
                  </a:cubicBezTo>
                  <a:cubicBezTo>
                    <a:pt x="57359" y="62784"/>
                    <a:pt x="58510" y="62948"/>
                    <a:pt x="59496" y="63112"/>
                  </a:cubicBezTo>
                  <a:cubicBezTo>
                    <a:pt x="61632" y="63605"/>
                    <a:pt x="63276" y="63605"/>
                    <a:pt x="65412" y="63277"/>
                  </a:cubicBezTo>
                  <a:cubicBezTo>
                    <a:pt x="70343" y="62948"/>
                    <a:pt x="76095" y="61962"/>
                    <a:pt x="80533" y="57031"/>
                  </a:cubicBezTo>
                  <a:cubicBezTo>
                    <a:pt x="80697" y="57196"/>
                    <a:pt x="81026" y="57360"/>
                    <a:pt x="81190" y="57524"/>
                  </a:cubicBezTo>
                  <a:cubicBezTo>
                    <a:pt x="78232" y="59990"/>
                    <a:pt x="75438" y="61962"/>
                    <a:pt x="72644" y="63605"/>
                  </a:cubicBezTo>
                  <a:cubicBezTo>
                    <a:pt x="69686" y="65249"/>
                    <a:pt x="67056" y="66071"/>
                    <a:pt x="64098" y="66892"/>
                  </a:cubicBezTo>
                  <a:cubicBezTo>
                    <a:pt x="61304" y="67714"/>
                    <a:pt x="58510" y="68536"/>
                    <a:pt x="55716" y="69029"/>
                  </a:cubicBezTo>
                  <a:cubicBezTo>
                    <a:pt x="52922" y="69686"/>
                    <a:pt x="49963" y="69358"/>
                    <a:pt x="47334" y="70672"/>
                  </a:cubicBezTo>
                  <a:cubicBezTo>
                    <a:pt x="50128" y="71001"/>
                    <a:pt x="52922" y="70672"/>
                    <a:pt x="55716" y="70015"/>
                  </a:cubicBezTo>
                  <a:cubicBezTo>
                    <a:pt x="58510" y="69522"/>
                    <a:pt x="61468" y="68865"/>
                    <a:pt x="64262" y="67878"/>
                  </a:cubicBezTo>
                  <a:cubicBezTo>
                    <a:pt x="67220" y="66892"/>
                    <a:pt x="70014" y="66235"/>
                    <a:pt x="72808" y="64427"/>
                  </a:cubicBezTo>
                  <a:cubicBezTo>
                    <a:pt x="75767" y="62619"/>
                    <a:pt x="78561" y="60483"/>
                    <a:pt x="81519" y="57853"/>
                  </a:cubicBezTo>
                  <a:cubicBezTo>
                    <a:pt x="82012" y="58017"/>
                    <a:pt x="82341" y="58182"/>
                    <a:pt x="82669" y="58346"/>
                  </a:cubicBezTo>
                  <a:cubicBezTo>
                    <a:pt x="81026" y="60647"/>
                    <a:pt x="78725" y="62290"/>
                    <a:pt x="76424" y="63770"/>
                  </a:cubicBezTo>
                  <a:cubicBezTo>
                    <a:pt x="74945" y="64920"/>
                    <a:pt x="73466" y="65906"/>
                    <a:pt x="71987" y="66728"/>
                  </a:cubicBezTo>
                  <a:cubicBezTo>
                    <a:pt x="65906" y="70344"/>
                    <a:pt x="59989" y="70837"/>
                    <a:pt x="54072" y="71494"/>
                  </a:cubicBezTo>
                  <a:cubicBezTo>
                    <a:pt x="51936" y="71823"/>
                    <a:pt x="49635" y="71987"/>
                    <a:pt x="47498" y="72480"/>
                  </a:cubicBezTo>
                  <a:cubicBezTo>
                    <a:pt x="46841" y="72480"/>
                    <a:pt x="45855" y="72480"/>
                    <a:pt x="45362" y="73138"/>
                  </a:cubicBezTo>
                  <a:cubicBezTo>
                    <a:pt x="45690" y="73466"/>
                    <a:pt x="46183" y="73138"/>
                    <a:pt x="46512" y="73138"/>
                  </a:cubicBezTo>
                  <a:cubicBezTo>
                    <a:pt x="47334" y="73302"/>
                    <a:pt x="47991" y="73466"/>
                    <a:pt x="48813" y="73466"/>
                  </a:cubicBezTo>
                  <a:cubicBezTo>
                    <a:pt x="51114" y="73631"/>
                    <a:pt x="53415" y="73466"/>
                    <a:pt x="55880" y="73138"/>
                  </a:cubicBezTo>
                  <a:cubicBezTo>
                    <a:pt x="59003" y="72809"/>
                    <a:pt x="62125" y="72316"/>
                    <a:pt x="65412" y="71330"/>
                  </a:cubicBezTo>
                  <a:cubicBezTo>
                    <a:pt x="71000" y="69686"/>
                    <a:pt x="76424" y="66235"/>
                    <a:pt x="82176" y="61469"/>
                  </a:cubicBezTo>
                  <a:cubicBezTo>
                    <a:pt x="82998" y="60811"/>
                    <a:pt x="83984" y="60483"/>
                    <a:pt x="84642" y="59825"/>
                  </a:cubicBezTo>
                  <a:cubicBezTo>
                    <a:pt x="86450" y="58017"/>
                    <a:pt x="87600" y="56045"/>
                    <a:pt x="89244" y="54237"/>
                  </a:cubicBezTo>
                  <a:cubicBezTo>
                    <a:pt x="93024" y="45033"/>
                    <a:pt x="90723" y="35665"/>
                    <a:pt x="83656" y="25968"/>
                  </a:cubicBezTo>
                  <a:cubicBezTo>
                    <a:pt x="85463" y="27776"/>
                    <a:pt x="87271" y="29584"/>
                    <a:pt x="88586" y="31392"/>
                  </a:cubicBezTo>
                  <a:cubicBezTo>
                    <a:pt x="89408" y="32543"/>
                    <a:pt x="90230" y="33693"/>
                    <a:pt x="90887" y="34844"/>
                  </a:cubicBezTo>
                  <a:cubicBezTo>
                    <a:pt x="91216" y="35337"/>
                    <a:pt x="91216" y="35994"/>
                    <a:pt x="91545" y="36487"/>
                  </a:cubicBezTo>
                  <a:cubicBezTo>
                    <a:pt x="91873" y="37144"/>
                    <a:pt x="92366" y="37473"/>
                    <a:pt x="92695" y="38131"/>
                  </a:cubicBezTo>
                  <a:cubicBezTo>
                    <a:pt x="93352" y="39117"/>
                    <a:pt x="93352" y="40596"/>
                    <a:pt x="94338" y="41253"/>
                  </a:cubicBezTo>
                  <a:cubicBezTo>
                    <a:pt x="94010" y="40103"/>
                    <a:pt x="93681" y="38624"/>
                    <a:pt x="93024" y="37473"/>
                  </a:cubicBezTo>
                  <a:cubicBezTo>
                    <a:pt x="91051" y="33529"/>
                    <a:pt x="88915" y="29256"/>
                    <a:pt x="85135" y="25640"/>
                  </a:cubicBezTo>
                  <a:cubicBezTo>
                    <a:pt x="84149" y="24654"/>
                    <a:pt x="82998" y="23668"/>
                    <a:pt x="82012" y="22681"/>
                  </a:cubicBezTo>
                  <a:cubicBezTo>
                    <a:pt x="80862" y="21531"/>
                    <a:pt x="79382" y="20545"/>
                    <a:pt x="77903" y="19559"/>
                  </a:cubicBezTo>
                  <a:cubicBezTo>
                    <a:pt x="77082" y="19066"/>
                    <a:pt x="76260" y="18573"/>
                    <a:pt x="75438" y="17915"/>
                  </a:cubicBezTo>
                  <a:cubicBezTo>
                    <a:pt x="73630" y="16600"/>
                    <a:pt x="72151" y="15121"/>
                    <a:pt x="70507" y="14299"/>
                  </a:cubicBezTo>
                  <a:cubicBezTo>
                    <a:pt x="72151" y="14628"/>
                    <a:pt x="73630" y="15121"/>
                    <a:pt x="75274" y="16107"/>
                  </a:cubicBezTo>
                  <a:cubicBezTo>
                    <a:pt x="76753" y="17093"/>
                    <a:pt x="78232" y="18408"/>
                    <a:pt x="80040" y="19230"/>
                  </a:cubicBezTo>
                  <a:cubicBezTo>
                    <a:pt x="80862" y="19723"/>
                    <a:pt x="81519" y="20052"/>
                    <a:pt x="82341" y="20545"/>
                  </a:cubicBezTo>
                  <a:cubicBezTo>
                    <a:pt x="83163" y="21038"/>
                    <a:pt x="83820" y="21695"/>
                    <a:pt x="84642" y="22024"/>
                  </a:cubicBezTo>
                  <a:cubicBezTo>
                    <a:pt x="86285" y="23010"/>
                    <a:pt x="87929" y="23832"/>
                    <a:pt x="89572" y="24325"/>
                  </a:cubicBezTo>
                  <a:cubicBezTo>
                    <a:pt x="90065" y="24489"/>
                    <a:pt x="90723" y="24325"/>
                    <a:pt x="91380" y="24325"/>
                  </a:cubicBezTo>
                  <a:cubicBezTo>
                    <a:pt x="92531" y="24489"/>
                    <a:pt x="93681" y="24654"/>
                    <a:pt x="94832" y="24818"/>
                  </a:cubicBezTo>
                  <a:cubicBezTo>
                    <a:pt x="95325" y="24818"/>
                    <a:pt x="95982" y="24982"/>
                    <a:pt x="96475" y="24654"/>
                  </a:cubicBezTo>
                  <a:cubicBezTo>
                    <a:pt x="94996" y="23996"/>
                    <a:pt x="93188" y="23832"/>
                    <a:pt x="91709" y="23503"/>
                  </a:cubicBezTo>
                  <a:cubicBezTo>
                    <a:pt x="91051" y="23503"/>
                    <a:pt x="90558" y="23503"/>
                    <a:pt x="90065" y="23339"/>
                  </a:cubicBezTo>
                  <a:cubicBezTo>
                    <a:pt x="88915" y="23174"/>
                    <a:pt x="87764" y="22353"/>
                    <a:pt x="86778" y="21860"/>
                  </a:cubicBezTo>
                  <a:cubicBezTo>
                    <a:pt x="85463" y="21202"/>
                    <a:pt x="84477" y="20709"/>
                    <a:pt x="83491" y="19887"/>
                  </a:cubicBezTo>
                  <a:cubicBezTo>
                    <a:pt x="81355" y="18408"/>
                    <a:pt x="78725" y="17586"/>
                    <a:pt x="76917" y="15614"/>
                  </a:cubicBezTo>
                  <a:cubicBezTo>
                    <a:pt x="78889" y="16929"/>
                    <a:pt x="81026" y="17915"/>
                    <a:pt x="82998" y="19066"/>
                  </a:cubicBezTo>
                  <a:cubicBezTo>
                    <a:pt x="85135" y="20216"/>
                    <a:pt x="87107" y="21038"/>
                    <a:pt x="89244" y="21860"/>
                  </a:cubicBezTo>
                  <a:cubicBezTo>
                    <a:pt x="92859" y="23339"/>
                    <a:pt x="96475" y="23339"/>
                    <a:pt x="100255" y="23010"/>
                  </a:cubicBezTo>
                  <a:cubicBezTo>
                    <a:pt x="100748" y="22846"/>
                    <a:pt x="101406" y="22846"/>
                    <a:pt x="101734" y="22517"/>
                  </a:cubicBezTo>
                  <a:cubicBezTo>
                    <a:pt x="100913" y="21860"/>
                    <a:pt x="99926" y="22353"/>
                    <a:pt x="99105" y="22353"/>
                  </a:cubicBezTo>
                  <a:cubicBezTo>
                    <a:pt x="96311" y="22681"/>
                    <a:pt x="93681" y="22517"/>
                    <a:pt x="91051" y="21695"/>
                  </a:cubicBezTo>
                  <a:cubicBezTo>
                    <a:pt x="87436" y="20380"/>
                    <a:pt x="83984" y="18408"/>
                    <a:pt x="80533" y="16436"/>
                  </a:cubicBezTo>
                  <a:cubicBezTo>
                    <a:pt x="76917" y="14464"/>
                    <a:pt x="73630" y="13149"/>
                    <a:pt x="70014" y="12163"/>
                  </a:cubicBezTo>
                  <a:cubicBezTo>
                    <a:pt x="67385" y="11505"/>
                    <a:pt x="64426" y="11341"/>
                    <a:pt x="61961" y="11341"/>
                  </a:cubicBezTo>
                  <a:cubicBezTo>
                    <a:pt x="60975" y="11341"/>
                    <a:pt x="60153" y="11505"/>
                    <a:pt x="59167" y="11341"/>
                  </a:cubicBezTo>
                  <a:cubicBezTo>
                    <a:pt x="58181" y="11341"/>
                    <a:pt x="56866" y="10519"/>
                    <a:pt x="55880" y="11505"/>
                  </a:cubicBezTo>
                  <a:cubicBezTo>
                    <a:pt x="55880" y="11998"/>
                    <a:pt x="56537" y="12163"/>
                    <a:pt x="55880" y="12163"/>
                  </a:cubicBezTo>
                  <a:cubicBezTo>
                    <a:pt x="57688" y="12820"/>
                    <a:pt x="59660" y="13149"/>
                    <a:pt x="61468" y="13971"/>
                  </a:cubicBezTo>
                  <a:cubicBezTo>
                    <a:pt x="63276" y="14628"/>
                    <a:pt x="65084" y="15450"/>
                    <a:pt x="67056" y="16272"/>
                  </a:cubicBezTo>
                  <a:cubicBezTo>
                    <a:pt x="70672" y="18080"/>
                    <a:pt x="74616" y="19723"/>
                    <a:pt x="77903" y="22681"/>
                  </a:cubicBezTo>
                  <a:cubicBezTo>
                    <a:pt x="79547" y="24325"/>
                    <a:pt x="81190" y="26133"/>
                    <a:pt x="82341" y="27612"/>
                  </a:cubicBezTo>
                  <a:cubicBezTo>
                    <a:pt x="84642" y="30735"/>
                    <a:pt x="86778" y="34350"/>
                    <a:pt x="87929" y="37802"/>
                  </a:cubicBezTo>
                  <a:cubicBezTo>
                    <a:pt x="88586" y="39445"/>
                    <a:pt x="88915" y="41089"/>
                    <a:pt x="89244" y="42732"/>
                  </a:cubicBezTo>
                  <a:cubicBezTo>
                    <a:pt x="89572" y="44376"/>
                    <a:pt x="89737" y="46348"/>
                    <a:pt x="89572" y="47827"/>
                  </a:cubicBezTo>
                  <a:cubicBezTo>
                    <a:pt x="89572" y="48320"/>
                    <a:pt x="89244" y="48814"/>
                    <a:pt x="89244" y="49307"/>
                  </a:cubicBezTo>
                  <a:cubicBezTo>
                    <a:pt x="89079" y="49800"/>
                    <a:pt x="89244" y="50457"/>
                    <a:pt x="89079" y="50950"/>
                  </a:cubicBezTo>
                  <a:cubicBezTo>
                    <a:pt x="88915" y="51608"/>
                    <a:pt x="88422" y="52265"/>
                    <a:pt x="88093" y="52922"/>
                  </a:cubicBezTo>
                  <a:cubicBezTo>
                    <a:pt x="87764" y="53580"/>
                    <a:pt x="87436" y="54402"/>
                    <a:pt x="86778" y="54895"/>
                  </a:cubicBezTo>
                  <a:cubicBezTo>
                    <a:pt x="87271" y="52265"/>
                    <a:pt x="88257" y="49635"/>
                    <a:pt x="88422" y="46841"/>
                  </a:cubicBezTo>
                  <a:cubicBezTo>
                    <a:pt x="88422" y="44047"/>
                    <a:pt x="87600" y="40596"/>
                    <a:pt x="86285" y="37638"/>
                  </a:cubicBezTo>
                  <a:cubicBezTo>
                    <a:pt x="84806" y="34679"/>
                    <a:pt x="83491" y="31063"/>
                    <a:pt x="80204" y="28598"/>
                  </a:cubicBezTo>
                  <a:cubicBezTo>
                    <a:pt x="80862" y="29913"/>
                    <a:pt x="81190" y="31063"/>
                    <a:pt x="81848" y="32214"/>
                  </a:cubicBezTo>
                  <a:cubicBezTo>
                    <a:pt x="83820" y="35830"/>
                    <a:pt x="85792" y="39445"/>
                    <a:pt x="86450" y="42897"/>
                  </a:cubicBezTo>
                  <a:cubicBezTo>
                    <a:pt x="86943" y="45526"/>
                    <a:pt x="87436" y="48156"/>
                    <a:pt x="86778" y="50621"/>
                  </a:cubicBezTo>
                  <a:cubicBezTo>
                    <a:pt x="86121" y="49964"/>
                    <a:pt x="85299" y="50293"/>
                    <a:pt x="84642" y="49964"/>
                  </a:cubicBezTo>
                  <a:cubicBezTo>
                    <a:pt x="85463" y="45691"/>
                    <a:pt x="84477" y="40596"/>
                    <a:pt x="81355" y="35994"/>
                  </a:cubicBezTo>
                  <a:cubicBezTo>
                    <a:pt x="79875" y="34022"/>
                    <a:pt x="77575" y="32378"/>
                    <a:pt x="75438" y="32214"/>
                  </a:cubicBezTo>
                  <a:cubicBezTo>
                    <a:pt x="75602" y="34186"/>
                    <a:pt x="75767" y="35994"/>
                    <a:pt x="75109" y="37966"/>
                  </a:cubicBezTo>
                  <a:cubicBezTo>
                    <a:pt x="74616" y="37638"/>
                    <a:pt x="73630" y="37473"/>
                    <a:pt x="73137" y="36980"/>
                  </a:cubicBezTo>
                  <a:cubicBezTo>
                    <a:pt x="72644" y="36651"/>
                    <a:pt x="72480" y="35501"/>
                    <a:pt x="72151" y="34679"/>
                  </a:cubicBezTo>
                  <a:cubicBezTo>
                    <a:pt x="71165" y="32543"/>
                    <a:pt x="69850" y="29913"/>
                    <a:pt x="67713" y="27776"/>
                  </a:cubicBezTo>
                  <a:cubicBezTo>
                    <a:pt x="66892" y="26955"/>
                    <a:pt x="65741" y="26297"/>
                    <a:pt x="64755" y="25640"/>
                  </a:cubicBezTo>
                  <a:cubicBezTo>
                    <a:pt x="63933" y="24818"/>
                    <a:pt x="62947" y="24161"/>
                    <a:pt x="61961" y="23996"/>
                  </a:cubicBezTo>
                  <a:cubicBezTo>
                    <a:pt x="61632" y="23832"/>
                    <a:pt x="61139" y="24161"/>
                    <a:pt x="60482" y="23996"/>
                  </a:cubicBezTo>
                  <a:cubicBezTo>
                    <a:pt x="59331" y="23996"/>
                    <a:pt x="58345" y="23503"/>
                    <a:pt x="57195" y="24982"/>
                  </a:cubicBezTo>
                  <a:cubicBezTo>
                    <a:pt x="57359" y="25640"/>
                    <a:pt x="57359" y="26133"/>
                    <a:pt x="57688" y="26626"/>
                  </a:cubicBezTo>
                  <a:cubicBezTo>
                    <a:pt x="59496" y="29420"/>
                    <a:pt x="62125" y="29584"/>
                    <a:pt x="64098" y="31228"/>
                  </a:cubicBezTo>
                  <a:cubicBezTo>
                    <a:pt x="65412" y="32378"/>
                    <a:pt x="66399" y="33693"/>
                    <a:pt x="66727" y="35008"/>
                  </a:cubicBezTo>
                  <a:cubicBezTo>
                    <a:pt x="65906" y="35501"/>
                    <a:pt x="65084" y="34186"/>
                    <a:pt x="64262" y="35172"/>
                  </a:cubicBezTo>
                  <a:cubicBezTo>
                    <a:pt x="63933" y="35665"/>
                    <a:pt x="64919" y="37309"/>
                    <a:pt x="65248" y="38131"/>
                  </a:cubicBezTo>
                  <a:cubicBezTo>
                    <a:pt x="65741" y="39281"/>
                    <a:pt x="66070" y="40103"/>
                    <a:pt x="66399" y="41253"/>
                  </a:cubicBezTo>
                  <a:cubicBezTo>
                    <a:pt x="66727" y="42239"/>
                    <a:pt x="66727" y="43390"/>
                    <a:pt x="66727" y="44212"/>
                  </a:cubicBezTo>
                  <a:cubicBezTo>
                    <a:pt x="66727" y="44540"/>
                    <a:pt x="66892" y="45033"/>
                    <a:pt x="66563" y="45033"/>
                  </a:cubicBezTo>
                  <a:cubicBezTo>
                    <a:pt x="65906" y="44376"/>
                    <a:pt x="65412" y="44047"/>
                    <a:pt x="64919" y="43883"/>
                  </a:cubicBezTo>
                  <a:cubicBezTo>
                    <a:pt x="63276" y="44376"/>
                    <a:pt x="63605" y="45691"/>
                    <a:pt x="63440" y="47006"/>
                  </a:cubicBezTo>
                  <a:cubicBezTo>
                    <a:pt x="63112" y="48320"/>
                    <a:pt x="62783" y="49307"/>
                    <a:pt x="61632" y="50457"/>
                  </a:cubicBezTo>
                  <a:cubicBezTo>
                    <a:pt x="59989" y="47663"/>
                    <a:pt x="58345" y="45198"/>
                    <a:pt x="57852" y="42568"/>
                  </a:cubicBezTo>
                  <a:cubicBezTo>
                    <a:pt x="57359" y="40267"/>
                    <a:pt x="57852" y="37802"/>
                    <a:pt x="56702" y="35665"/>
                  </a:cubicBezTo>
                  <a:cubicBezTo>
                    <a:pt x="57195" y="39117"/>
                    <a:pt x="56044" y="42732"/>
                    <a:pt x="58017" y="46348"/>
                  </a:cubicBezTo>
                  <a:cubicBezTo>
                    <a:pt x="57195" y="44705"/>
                    <a:pt x="56373" y="42897"/>
                    <a:pt x="56373" y="41253"/>
                  </a:cubicBezTo>
                  <a:cubicBezTo>
                    <a:pt x="56209" y="40103"/>
                    <a:pt x="56537" y="39117"/>
                    <a:pt x="56373" y="38131"/>
                  </a:cubicBezTo>
                  <a:cubicBezTo>
                    <a:pt x="56209" y="34186"/>
                    <a:pt x="53415" y="28434"/>
                    <a:pt x="48977" y="25311"/>
                  </a:cubicBezTo>
                  <a:cubicBezTo>
                    <a:pt x="49963" y="25475"/>
                    <a:pt x="50621" y="26462"/>
                    <a:pt x="51771" y="27119"/>
                  </a:cubicBezTo>
                  <a:cubicBezTo>
                    <a:pt x="52100" y="27283"/>
                    <a:pt x="52593" y="27448"/>
                    <a:pt x="52757" y="27612"/>
                  </a:cubicBezTo>
                  <a:cubicBezTo>
                    <a:pt x="53743" y="28434"/>
                    <a:pt x="54565" y="29420"/>
                    <a:pt x="55058" y="30242"/>
                  </a:cubicBezTo>
                  <a:cubicBezTo>
                    <a:pt x="55387" y="30899"/>
                    <a:pt x="55387" y="31556"/>
                    <a:pt x="56044" y="31885"/>
                  </a:cubicBezTo>
                  <a:cubicBezTo>
                    <a:pt x="56044" y="31063"/>
                    <a:pt x="55551" y="30242"/>
                    <a:pt x="55223" y="29420"/>
                  </a:cubicBezTo>
                  <a:cubicBezTo>
                    <a:pt x="57195" y="31228"/>
                    <a:pt x="57852" y="33364"/>
                    <a:pt x="58674" y="35172"/>
                  </a:cubicBezTo>
                  <a:cubicBezTo>
                    <a:pt x="59003" y="36158"/>
                    <a:pt x="59496" y="37144"/>
                    <a:pt x="59825" y="37966"/>
                  </a:cubicBezTo>
                  <a:cubicBezTo>
                    <a:pt x="60153" y="40432"/>
                    <a:pt x="59331" y="43061"/>
                    <a:pt x="60811" y="45362"/>
                  </a:cubicBezTo>
                  <a:cubicBezTo>
                    <a:pt x="61304" y="42239"/>
                    <a:pt x="61304" y="38624"/>
                    <a:pt x="59989" y="35337"/>
                  </a:cubicBezTo>
                  <a:cubicBezTo>
                    <a:pt x="59167" y="33364"/>
                    <a:pt x="58345" y="31392"/>
                    <a:pt x="56702" y="29420"/>
                  </a:cubicBezTo>
                  <a:cubicBezTo>
                    <a:pt x="56373" y="28927"/>
                    <a:pt x="55880" y="28762"/>
                    <a:pt x="55387" y="28269"/>
                  </a:cubicBezTo>
                  <a:cubicBezTo>
                    <a:pt x="54894" y="27612"/>
                    <a:pt x="54401" y="26790"/>
                    <a:pt x="53908" y="25968"/>
                  </a:cubicBezTo>
                  <a:cubicBezTo>
                    <a:pt x="52264" y="23832"/>
                    <a:pt x="49799" y="20216"/>
                    <a:pt x="47662" y="20052"/>
                  </a:cubicBezTo>
                  <a:cubicBezTo>
                    <a:pt x="50128" y="21202"/>
                    <a:pt x="51607" y="24489"/>
                    <a:pt x="53250" y="26790"/>
                  </a:cubicBezTo>
                  <a:cubicBezTo>
                    <a:pt x="52429" y="26462"/>
                    <a:pt x="51936" y="25804"/>
                    <a:pt x="51278" y="25147"/>
                  </a:cubicBezTo>
                  <a:cubicBezTo>
                    <a:pt x="49963" y="23996"/>
                    <a:pt x="47334" y="23174"/>
                    <a:pt x="46183" y="23996"/>
                  </a:cubicBezTo>
                  <a:cubicBezTo>
                    <a:pt x="45526" y="24489"/>
                    <a:pt x="44868" y="25804"/>
                    <a:pt x="44704" y="26462"/>
                  </a:cubicBezTo>
                  <a:cubicBezTo>
                    <a:pt x="44211" y="27776"/>
                    <a:pt x="45033" y="28762"/>
                    <a:pt x="45855" y="30242"/>
                  </a:cubicBezTo>
                  <a:cubicBezTo>
                    <a:pt x="46512" y="31228"/>
                    <a:pt x="46676" y="32543"/>
                    <a:pt x="47169" y="33693"/>
                  </a:cubicBezTo>
                  <a:cubicBezTo>
                    <a:pt x="48649" y="37144"/>
                    <a:pt x="49306" y="40267"/>
                    <a:pt x="49306" y="43390"/>
                  </a:cubicBezTo>
                  <a:cubicBezTo>
                    <a:pt x="49306" y="43554"/>
                    <a:pt x="49470" y="43883"/>
                    <a:pt x="49142" y="44047"/>
                  </a:cubicBezTo>
                  <a:cubicBezTo>
                    <a:pt x="48649" y="42404"/>
                    <a:pt x="47827" y="40760"/>
                    <a:pt x="46841" y="39281"/>
                  </a:cubicBezTo>
                  <a:cubicBezTo>
                    <a:pt x="45690" y="37638"/>
                    <a:pt x="44868" y="35994"/>
                    <a:pt x="44211" y="34350"/>
                  </a:cubicBezTo>
                  <a:cubicBezTo>
                    <a:pt x="43554" y="32707"/>
                    <a:pt x="42896" y="31063"/>
                    <a:pt x="42074" y="29584"/>
                  </a:cubicBezTo>
                  <a:cubicBezTo>
                    <a:pt x="41088" y="27941"/>
                    <a:pt x="39938" y="26462"/>
                    <a:pt x="39445" y="24654"/>
                  </a:cubicBezTo>
                  <a:cubicBezTo>
                    <a:pt x="38952" y="24654"/>
                    <a:pt x="38623" y="23996"/>
                    <a:pt x="38130" y="23503"/>
                  </a:cubicBezTo>
                  <a:cubicBezTo>
                    <a:pt x="35993" y="21531"/>
                    <a:pt x="32871" y="21695"/>
                    <a:pt x="30405" y="22188"/>
                  </a:cubicBezTo>
                  <a:cubicBezTo>
                    <a:pt x="28762" y="22517"/>
                    <a:pt x="26954" y="23339"/>
                    <a:pt x="25146" y="24325"/>
                  </a:cubicBezTo>
                  <a:cubicBezTo>
                    <a:pt x="27940" y="23668"/>
                    <a:pt x="30734" y="22188"/>
                    <a:pt x="33528" y="22846"/>
                  </a:cubicBezTo>
                  <a:cubicBezTo>
                    <a:pt x="33199" y="23503"/>
                    <a:pt x="33199" y="23996"/>
                    <a:pt x="33199" y="24489"/>
                  </a:cubicBezTo>
                  <a:cubicBezTo>
                    <a:pt x="30405" y="24161"/>
                    <a:pt x="27447" y="24818"/>
                    <a:pt x="25311" y="27612"/>
                  </a:cubicBezTo>
                  <a:cubicBezTo>
                    <a:pt x="24653" y="28434"/>
                    <a:pt x="24489" y="29420"/>
                    <a:pt x="24489" y="30242"/>
                  </a:cubicBezTo>
                  <a:cubicBezTo>
                    <a:pt x="24653" y="31556"/>
                    <a:pt x="26132" y="33857"/>
                    <a:pt x="27611" y="34515"/>
                  </a:cubicBezTo>
                  <a:cubicBezTo>
                    <a:pt x="28269" y="34844"/>
                    <a:pt x="28926" y="34679"/>
                    <a:pt x="29255" y="35008"/>
                  </a:cubicBezTo>
                  <a:cubicBezTo>
                    <a:pt x="27940" y="35501"/>
                    <a:pt x="26954" y="35830"/>
                    <a:pt x="25804" y="35994"/>
                  </a:cubicBezTo>
                  <a:cubicBezTo>
                    <a:pt x="22517" y="35994"/>
                    <a:pt x="19558" y="33200"/>
                    <a:pt x="16436" y="34022"/>
                  </a:cubicBezTo>
                  <a:cubicBezTo>
                    <a:pt x="21202" y="34844"/>
                    <a:pt x="25804" y="39281"/>
                    <a:pt x="30570" y="35501"/>
                  </a:cubicBezTo>
                  <a:cubicBezTo>
                    <a:pt x="29419" y="37309"/>
                    <a:pt x="27611" y="36651"/>
                    <a:pt x="26461" y="38131"/>
                  </a:cubicBezTo>
                  <a:cubicBezTo>
                    <a:pt x="27940" y="39610"/>
                    <a:pt x="27940" y="41089"/>
                    <a:pt x="27940" y="42568"/>
                  </a:cubicBezTo>
                  <a:cubicBezTo>
                    <a:pt x="26132" y="39610"/>
                    <a:pt x="23667" y="38131"/>
                    <a:pt x="21202" y="37309"/>
                  </a:cubicBezTo>
                  <a:cubicBezTo>
                    <a:pt x="19723" y="36651"/>
                    <a:pt x="18408" y="36323"/>
                    <a:pt x="16929" y="36487"/>
                  </a:cubicBezTo>
                  <a:cubicBezTo>
                    <a:pt x="13970" y="36487"/>
                    <a:pt x="10848" y="36980"/>
                    <a:pt x="8218" y="38788"/>
                  </a:cubicBezTo>
                  <a:cubicBezTo>
                    <a:pt x="12984" y="31063"/>
                    <a:pt x="22845" y="23996"/>
                    <a:pt x="29912" y="19723"/>
                  </a:cubicBezTo>
                  <a:cubicBezTo>
                    <a:pt x="30405" y="19394"/>
                    <a:pt x="31392" y="19066"/>
                    <a:pt x="31392" y="18408"/>
                  </a:cubicBezTo>
                  <a:cubicBezTo>
                    <a:pt x="31227" y="18737"/>
                    <a:pt x="31063" y="18901"/>
                    <a:pt x="30734" y="19066"/>
                  </a:cubicBezTo>
                  <a:cubicBezTo>
                    <a:pt x="24817" y="21202"/>
                    <a:pt x="17915" y="25804"/>
                    <a:pt x="12327" y="31885"/>
                  </a:cubicBezTo>
                  <a:cubicBezTo>
                    <a:pt x="9861" y="34350"/>
                    <a:pt x="7889" y="37144"/>
                    <a:pt x="6246" y="39938"/>
                  </a:cubicBezTo>
                  <a:cubicBezTo>
                    <a:pt x="3123" y="44705"/>
                    <a:pt x="1151" y="48978"/>
                    <a:pt x="822" y="53744"/>
                  </a:cubicBezTo>
                  <a:cubicBezTo>
                    <a:pt x="658" y="55716"/>
                    <a:pt x="658" y="57853"/>
                    <a:pt x="1151" y="59661"/>
                  </a:cubicBezTo>
                  <a:cubicBezTo>
                    <a:pt x="1479" y="56045"/>
                    <a:pt x="1315" y="52101"/>
                    <a:pt x="2959" y="48649"/>
                  </a:cubicBezTo>
                  <a:cubicBezTo>
                    <a:pt x="1479" y="53415"/>
                    <a:pt x="1479" y="58510"/>
                    <a:pt x="1973" y="63605"/>
                  </a:cubicBezTo>
                  <a:cubicBezTo>
                    <a:pt x="2137" y="65578"/>
                    <a:pt x="2301" y="67550"/>
                    <a:pt x="3452" y="69522"/>
                  </a:cubicBezTo>
                  <a:cubicBezTo>
                    <a:pt x="3452" y="69851"/>
                    <a:pt x="3616" y="70344"/>
                    <a:pt x="3780" y="70837"/>
                  </a:cubicBezTo>
                  <a:cubicBezTo>
                    <a:pt x="4931" y="71330"/>
                    <a:pt x="6903" y="73631"/>
                    <a:pt x="7725" y="71823"/>
                  </a:cubicBezTo>
                  <a:cubicBezTo>
                    <a:pt x="7232" y="71330"/>
                    <a:pt x="6739" y="71659"/>
                    <a:pt x="6081" y="71166"/>
                  </a:cubicBezTo>
                  <a:cubicBezTo>
                    <a:pt x="5588" y="70837"/>
                    <a:pt x="4766" y="70179"/>
                    <a:pt x="4766" y="69522"/>
                  </a:cubicBezTo>
                  <a:cubicBezTo>
                    <a:pt x="4931" y="68865"/>
                    <a:pt x="5588" y="69029"/>
                    <a:pt x="5917" y="69029"/>
                  </a:cubicBezTo>
                  <a:cubicBezTo>
                    <a:pt x="6246" y="68865"/>
                    <a:pt x="6574" y="68536"/>
                    <a:pt x="7067" y="68700"/>
                  </a:cubicBezTo>
                  <a:cubicBezTo>
                    <a:pt x="7560" y="69029"/>
                    <a:pt x="7725" y="69686"/>
                    <a:pt x="8382" y="70179"/>
                  </a:cubicBezTo>
                  <a:cubicBezTo>
                    <a:pt x="8218" y="71001"/>
                    <a:pt x="8547" y="72645"/>
                    <a:pt x="7560" y="73302"/>
                  </a:cubicBezTo>
                  <a:cubicBezTo>
                    <a:pt x="7067" y="73631"/>
                    <a:pt x="5588" y="73466"/>
                    <a:pt x="5095" y="73138"/>
                  </a:cubicBezTo>
                  <a:cubicBezTo>
                    <a:pt x="4602" y="72973"/>
                    <a:pt x="3287" y="71823"/>
                    <a:pt x="2794" y="71001"/>
                  </a:cubicBezTo>
                  <a:cubicBezTo>
                    <a:pt x="2301" y="70179"/>
                    <a:pt x="1973" y="69029"/>
                    <a:pt x="1479" y="67878"/>
                  </a:cubicBezTo>
                  <a:cubicBezTo>
                    <a:pt x="1151" y="66892"/>
                    <a:pt x="822" y="65742"/>
                    <a:pt x="658" y="64920"/>
                  </a:cubicBezTo>
                  <a:cubicBezTo>
                    <a:pt x="329" y="62784"/>
                    <a:pt x="165" y="60647"/>
                    <a:pt x="165" y="58839"/>
                  </a:cubicBezTo>
                  <a:cubicBezTo>
                    <a:pt x="0" y="56702"/>
                    <a:pt x="0" y="54730"/>
                    <a:pt x="165" y="52758"/>
                  </a:cubicBezTo>
                  <a:cubicBezTo>
                    <a:pt x="329" y="50786"/>
                    <a:pt x="822" y="48814"/>
                    <a:pt x="1479" y="46677"/>
                  </a:cubicBezTo>
                  <a:cubicBezTo>
                    <a:pt x="1644" y="46020"/>
                    <a:pt x="1644" y="45526"/>
                    <a:pt x="1808" y="44869"/>
                  </a:cubicBezTo>
                  <a:cubicBezTo>
                    <a:pt x="2630" y="42897"/>
                    <a:pt x="3452" y="41089"/>
                    <a:pt x="4766" y="38952"/>
                  </a:cubicBezTo>
                  <a:cubicBezTo>
                    <a:pt x="6246" y="36487"/>
                    <a:pt x="8054" y="33693"/>
                    <a:pt x="10190" y="31392"/>
                  </a:cubicBezTo>
                  <a:cubicBezTo>
                    <a:pt x="16107" y="25475"/>
                    <a:pt x="23174" y="19723"/>
                    <a:pt x="29584" y="16600"/>
                  </a:cubicBezTo>
                  <a:cubicBezTo>
                    <a:pt x="32542" y="14957"/>
                    <a:pt x="35829" y="13642"/>
                    <a:pt x="39116" y="12985"/>
                  </a:cubicBezTo>
                  <a:cubicBezTo>
                    <a:pt x="40595" y="12656"/>
                    <a:pt x="42239" y="12163"/>
                    <a:pt x="43718" y="12163"/>
                  </a:cubicBezTo>
                  <a:cubicBezTo>
                    <a:pt x="45362" y="11998"/>
                    <a:pt x="47005" y="11834"/>
                    <a:pt x="48484" y="11670"/>
                  </a:cubicBezTo>
                  <a:cubicBezTo>
                    <a:pt x="49635" y="11670"/>
                    <a:pt x="50621" y="11834"/>
                    <a:pt x="51607" y="11834"/>
                  </a:cubicBezTo>
                  <a:cubicBezTo>
                    <a:pt x="52100" y="11834"/>
                    <a:pt x="52593" y="11834"/>
                    <a:pt x="53086" y="11834"/>
                  </a:cubicBezTo>
                  <a:cubicBezTo>
                    <a:pt x="53579" y="11998"/>
                    <a:pt x="54237" y="12163"/>
                    <a:pt x="54730" y="11834"/>
                  </a:cubicBezTo>
                  <a:cubicBezTo>
                    <a:pt x="53908" y="11177"/>
                    <a:pt x="52757" y="11177"/>
                    <a:pt x="51771" y="11012"/>
                  </a:cubicBezTo>
                  <a:cubicBezTo>
                    <a:pt x="48977" y="10848"/>
                    <a:pt x="45855" y="10519"/>
                    <a:pt x="43061" y="10848"/>
                  </a:cubicBezTo>
                  <a:cubicBezTo>
                    <a:pt x="35007" y="11670"/>
                    <a:pt x="27283" y="15121"/>
                    <a:pt x="19065" y="21531"/>
                  </a:cubicBezTo>
                  <a:cubicBezTo>
                    <a:pt x="15121" y="24654"/>
                    <a:pt x="10848" y="27941"/>
                    <a:pt x="7396" y="32050"/>
                  </a:cubicBezTo>
                  <a:cubicBezTo>
                    <a:pt x="7232" y="32378"/>
                    <a:pt x="7067" y="31885"/>
                    <a:pt x="6903" y="32214"/>
                  </a:cubicBezTo>
                  <a:cubicBezTo>
                    <a:pt x="6081" y="33364"/>
                    <a:pt x="5095" y="34679"/>
                    <a:pt x="4438" y="35665"/>
                  </a:cubicBezTo>
                  <a:cubicBezTo>
                    <a:pt x="6903" y="30406"/>
                    <a:pt x="10519" y="24818"/>
                    <a:pt x="15614" y="20216"/>
                  </a:cubicBezTo>
                  <a:cubicBezTo>
                    <a:pt x="17257" y="18573"/>
                    <a:pt x="19230" y="17258"/>
                    <a:pt x="21202" y="15779"/>
                  </a:cubicBezTo>
                  <a:cubicBezTo>
                    <a:pt x="24817" y="13149"/>
                    <a:pt x="28433" y="11505"/>
                    <a:pt x="32049" y="10026"/>
                  </a:cubicBezTo>
                  <a:cubicBezTo>
                    <a:pt x="35829" y="8547"/>
                    <a:pt x="39445" y="7068"/>
                    <a:pt x="43061" y="4603"/>
                  </a:cubicBezTo>
                  <a:cubicBezTo>
                    <a:pt x="42732" y="5589"/>
                    <a:pt x="41910" y="6575"/>
                    <a:pt x="41581" y="7561"/>
                  </a:cubicBezTo>
                  <a:cubicBezTo>
                    <a:pt x="37801" y="8547"/>
                    <a:pt x="33693" y="9698"/>
                    <a:pt x="29584" y="11670"/>
                  </a:cubicBezTo>
                  <a:cubicBezTo>
                    <a:pt x="27611" y="12656"/>
                    <a:pt x="25475" y="14135"/>
                    <a:pt x="23503" y="15450"/>
                  </a:cubicBezTo>
                  <a:cubicBezTo>
                    <a:pt x="21366" y="16765"/>
                    <a:pt x="19230" y="18408"/>
                    <a:pt x="17422" y="20052"/>
                  </a:cubicBezTo>
                  <a:cubicBezTo>
                    <a:pt x="16107" y="21531"/>
                    <a:pt x="14299" y="22681"/>
                    <a:pt x="13642" y="24161"/>
                  </a:cubicBezTo>
                  <a:cubicBezTo>
                    <a:pt x="21366" y="17258"/>
                    <a:pt x="28433" y="12656"/>
                    <a:pt x="35665" y="10355"/>
                  </a:cubicBezTo>
                  <a:cubicBezTo>
                    <a:pt x="37637" y="9698"/>
                    <a:pt x="39445" y="9040"/>
                    <a:pt x="41253" y="8711"/>
                  </a:cubicBezTo>
                  <a:cubicBezTo>
                    <a:pt x="46512" y="7725"/>
                    <a:pt x="52264" y="8054"/>
                    <a:pt x="57524" y="4767"/>
                  </a:cubicBezTo>
                  <a:cubicBezTo>
                    <a:pt x="55058" y="4931"/>
                    <a:pt x="52757" y="5753"/>
                    <a:pt x="50456" y="6246"/>
                  </a:cubicBezTo>
                  <a:cubicBezTo>
                    <a:pt x="48156" y="6575"/>
                    <a:pt x="45690" y="6739"/>
                    <a:pt x="43389" y="7232"/>
                  </a:cubicBezTo>
                  <a:cubicBezTo>
                    <a:pt x="47827" y="4931"/>
                    <a:pt x="52429" y="3123"/>
                    <a:pt x="56866" y="1973"/>
                  </a:cubicBezTo>
                  <a:close/>
                  <a:moveTo>
                    <a:pt x="94667" y="42075"/>
                  </a:moveTo>
                  <a:cubicBezTo>
                    <a:pt x="94338" y="42075"/>
                    <a:pt x="93681" y="42732"/>
                    <a:pt x="94010" y="43061"/>
                  </a:cubicBezTo>
                  <a:cubicBezTo>
                    <a:pt x="94503" y="43719"/>
                    <a:pt x="95653" y="42404"/>
                    <a:pt x="94667" y="42075"/>
                  </a:cubicBezTo>
                  <a:close/>
                  <a:moveTo>
                    <a:pt x="103871" y="21695"/>
                  </a:moveTo>
                  <a:cubicBezTo>
                    <a:pt x="103378" y="21202"/>
                    <a:pt x="102556" y="21860"/>
                    <a:pt x="102556" y="22353"/>
                  </a:cubicBezTo>
                  <a:cubicBezTo>
                    <a:pt x="103049" y="23010"/>
                    <a:pt x="104035" y="22188"/>
                    <a:pt x="103871" y="21695"/>
                  </a:cubicBezTo>
                  <a:close/>
                  <a:moveTo>
                    <a:pt x="93517" y="19723"/>
                  </a:moveTo>
                  <a:cubicBezTo>
                    <a:pt x="93188" y="19230"/>
                    <a:pt x="92531" y="19723"/>
                    <a:pt x="92531" y="20216"/>
                  </a:cubicBezTo>
                  <a:cubicBezTo>
                    <a:pt x="92859" y="21038"/>
                    <a:pt x="93681" y="20216"/>
                    <a:pt x="93517" y="19723"/>
                  </a:cubicBezTo>
                  <a:close/>
                  <a:moveTo>
                    <a:pt x="62125" y="42897"/>
                  </a:moveTo>
                  <a:cubicBezTo>
                    <a:pt x="62125" y="44869"/>
                    <a:pt x="61961" y="46677"/>
                    <a:pt x="61797" y="48649"/>
                  </a:cubicBezTo>
                  <a:cubicBezTo>
                    <a:pt x="61961" y="48485"/>
                    <a:pt x="61961" y="48649"/>
                    <a:pt x="61961" y="48485"/>
                  </a:cubicBezTo>
                  <a:cubicBezTo>
                    <a:pt x="62783" y="47827"/>
                    <a:pt x="62783" y="45198"/>
                    <a:pt x="62619" y="44212"/>
                  </a:cubicBezTo>
                  <a:cubicBezTo>
                    <a:pt x="62619" y="43719"/>
                    <a:pt x="62454" y="43226"/>
                    <a:pt x="62125" y="42897"/>
                  </a:cubicBezTo>
                  <a:close/>
                  <a:moveTo>
                    <a:pt x="91545" y="20052"/>
                  </a:moveTo>
                  <a:cubicBezTo>
                    <a:pt x="91545" y="20052"/>
                    <a:pt x="91545" y="20052"/>
                    <a:pt x="91545" y="20052"/>
                  </a:cubicBezTo>
                  <a:cubicBezTo>
                    <a:pt x="91380" y="19394"/>
                    <a:pt x="90558" y="19394"/>
                    <a:pt x="90230" y="19230"/>
                  </a:cubicBezTo>
                  <a:cubicBezTo>
                    <a:pt x="87600" y="18408"/>
                    <a:pt x="84642" y="16600"/>
                    <a:pt x="82012" y="14957"/>
                  </a:cubicBezTo>
                  <a:cubicBezTo>
                    <a:pt x="81026" y="14299"/>
                    <a:pt x="79875" y="13478"/>
                    <a:pt x="78725" y="13642"/>
                  </a:cubicBezTo>
                  <a:cubicBezTo>
                    <a:pt x="79382" y="14792"/>
                    <a:pt x="80533" y="15286"/>
                    <a:pt x="81683" y="15943"/>
                  </a:cubicBezTo>
                  <a:cubicBezTo>
                    <a:pt x="83656" y="17093"/>
                    <a:pt x="85792" y="18244"/>
                    <a:pt x="88093" y="19066"/>
                  </a:cubicBezTo>
                  <a:cubicBezTo>
                    <a:pt x="89244" y="19559"/>
                    <a:pt x="90558" y="20216"/>
                    <a:pt x="91545" y="20052"/>
                  </a:cubicBezTo>
                  <a:close/>
                  <a:moveTo>
                    <a:pt x="73959" y="34022"/>
                  </a:moveTo>
                  <a:cubicBezTo>
                    <a:pt x="74452" y="30735"/>
                    <a:pt x="72480" y="26297"/>
                    <a:pt x="69521" y="22681"/>
                  </a:cubicBezTo>
                  <a:cubicBezTo>
                    <a:pt x="68042" y="20709"/>
                    <a:pt x="66234" y="18901"/>
                    <a:pt x="64262" y="17751"/>
                  </a:cubicBezTo>
                  <a:cubicBezTo>
                    <a:pt x="67385" y="18901"/>
                    <a:pt x="71000" y="20709"/>
                    <a:pt x="74452" y="22846"/>
                  </a:cubicBezTo>
                  <a:cubicBezTo>
                    <a:pt x="75438" y="23503"/>
                    <a:pt x="76588" y="24325"/>
                    <a:pt x="77739" y="24489"/>
                  </a:cubicBezTo>
                  <a:cubicBezTo>
                    <a:pt x="72973" y="20052"/>
                    <a:pt x="67549" y="17586"/>
                    <a:pt x="62454" y="16107"/>
                  </a:cubicBezTo>
                  <a:cubicBezTo>
                    <a:pt x="60646" y="15450"/>
                    <a:pt x="58838" y="14792"/>
                    <a:pt x="57195" y="14464"/>
                  </a:cubicBezTo>
                  <a:cubicBezTo>
                    <a:pt x="56373" y="14464"/>
                    <a:pt x="55223" y="14628"/>
                    <a:pt x="54401" y="14628"/>
                  </a:cubicBezTo>
                  <a:cubicBezTo>
                    <a:pt x="53415" y="14628"/>
                    <a:pt x="52429" y="14135"/>
                    <a:pt x="51443" y="14628"/>
                  </a:cubicBezTo>
                  <a:cubicBezTo>
                    <a:pt x="52922" y="15286"/>
                    <a:pt x="54894" y="14792"/>
                    <a:pt x="56373" y="15286"/>
                  </a:cubicBezTo>
                  <a:cubicBezTo>
                    <a:pt x="56537" y="15450"/>
                    <a:pt x="56866" y="15779"/>
                    <a:pt x="57195" y="15943"/>
                  </a:cubicBezTo>
                  <a:cubicBezTo>
                    <a:pt x="57852" y="16107"/>
                    <a:pt x="58838" y="16272"/>
                    <a:pt x="59660" y="16600"/>
                  </a:cubicBezTo>
                  <a:cubicBezTo>
                    <a:pt x="60153" y="16765"/>
                    <a:pt x="60646" y="17093"/>
                    <a:pt x="60975" y="17258"/>
                  </a:cubicBezTo>
                  <a:cubicBezTo>
                    <a:pt x="61468" y="17422"/>
                    <a:pt x="61961" y="17422"/>
                    <a:pt x="62290" y="17751"/>
                  </a:cubicBezTo>
                  <a:cubicBezTo>
                    <a:pt x="62783" y="18080"/>
                    <a:pt x="63112" y="18573"/>
                    <a:pt x="63605" y="18901"/>
                  </a:cubicBezTo>
                  <a:cubicBezTo>
                    <a:pt x="64098" y="19066"/>
                    <a:pt x="64591" y="19394"/>
                    <a:pt x="64919" y="19723"/>
                  </a:cubicBezTo>
                  <a:cubicBezTo>
                    <a:pt x="66070" y="20545"/>
                    <a:pt x="67549" y="22188"/>
                    <a:pt x="68700" y="23503"/>
                  </a:cubicBezTo>
                  <a:cubicBezTo>
                    <a:pt x="70179" y="25311"/>
                    <a:pt x="71658" y="27119"/>
                    <a:pt x="72480" y="28927"/>
                  </a:cubicBezTo>
                  <a:cubicBezTo>
                    <a:pt x="72973" y="29749"/>
                    <a:pt x="73137" y="30570"/>
                    <a:pt x="73301" y="31392"/>
                  </a:cubicBezTo>
                  <a:cubicBezTo>
                    <a:pt x="73466" y="32214"/>
                    <a:pt x="73466" y="33200"/>
                    <a:pt x="73959" y="34022"/>
                  </a:cubicBezTo>
                  <a:close/>
                  <a:moveTo>
                    <a:pt x="63769" y="40925"/>
                  </a:moveTo>
                  <a:cubicBezTo>
                    <a:pt x="63440" y="40432"/>
                    <a:pt x="63112" y="39610"/>
                    <a:pt x="62619" y="39445"/>
                  </a:cubicBezTo>
                  <a:cubicBezTo>
                    <a:pt x="62125" y="39938"/>
                    <a:pt x="63276" y="41418"/>
                    <a:pt x="63769" y="40925"/>
                  </a:cubicBezTo>
                  <a:close/>
                  <a:moveTo>
                    <a:pt x="60975" y="35994"/>
                  </a:moveTo>
                  <a:cubicBezTo>
                    <a:pt x="61304" y="36323"/>
                    <a:pt x="61797" y="36158"/>
                    <a:pt x="62125" y="36487"/>
                  </a:cubicBezTo>
                  <a:cubicBezTo>
                    <a:pt x="62619" y="36980"/>
                    <a:pt x="62783" y="37638"/>
                    <a:pt x="63276" y="37966"/>
                  </a:cubicBezTo>
                  <a:cubicBezTo>
                    <a:pt x="63440" y="38131"/>
                    <a:pt x="63440" y="37966"/>
                    <a:pt x="63605" y="37966"/>
                  </a:cubicBezTo>
                  <a:cubicBezTo>
                    <a:pt x="64098" y="36816"/>
                    <a:pt x="61961" y="34844"/>
                    <a:pt x="60975" y="35994"/>
                  </a:cubicBezTo>
                  <a:close/>
                  <a:moveTo>
                    <a:pt x="60318" y="33529"/>
                  </a:moveTo>
                  <a:cubicBezTo>
                    <a:pt x="60482" y="34186"/>
                    <a:pt x="61468" y="34022"/>
                    <a:pt x="61961" y="34350"/>
                  </a:cubicBezTo>
                  <a:cubicBezTo>
                    <a:pt x="62290" y="34679"/>
                    <a:pt x="62290" y="35172"/>
                    <a:pt x="62783" y="35501"/>
                  </a:cubicBezTo>
                  <a:cubicBezTo>
                    <a:pt x="62947" y="35501"/>
                    <a:pt x="62947" y="35501"/>
                    <a:pt x="63112" y="35501"/>
                  </a:cubicBezTo>
                  <a:cubicBezTo>
                    <a:pt x="63605" y="34022"/>
                    <a:pt x="61304" y="32871"/>
                    <a:pt x="60318" y="33529"/>
                  </a:cubicBezTo>
                  <a:close/>
                  <a:moveTo>
                    <a:pt x="63769" y="33200"/>
                  </a:moveTo>
                  <a:cubicBezTo>
                    <a:pt x="63112" y="31556"/>
                    <a:pt x="61797" y="31556"/>
                    <a:pt x="60811" y="31228"/>
                  </a:cubicBezTo>
                  <a:cubicBezTo>
                    <a:pt x="60153" y="31228"/>
                    <a:pt x="59660" y="30899"/>
                    <a:pt x="59003" y="30899"/>
                  </a:cubicBezTo>
                  <a:cubicBezTo>
                    <a:pt x="59825" y="32214"/>
                    <a:pt x="60975" y="31721"/>
                    <a:pt x="61961" y="32214"/>
                  </a:cubicBezTo>
                  <a:cubicBezTo>
                    <a:pt x="62454" y="32543"/>
                    <a:pt x="62947" y="33200"/>
                    <a:pt x="63440" y="33200"/>
                  </a:cubicBezTo>
                  <a:cubicBezTo>
                    <a:pt x="63440" y="33364"/>
                    <a:pt x="63605" y="33200"/>
                    <a:pt x="63605" y="33364"/>
                  </a:cubicBezTo>
                  <a:cubicBezTo>
                    <a:pt x="63769" y="33200"/>
                    <a:pt x="63769" y="33200"/>
                    <a:pt x="63769" y="33200"/>
                  </a:cubicBezTo>
                  <a:close/>
                  <a:moveTo>
                    <a:pt x="76260" y="11834"/>
                  </a:moveTo>
                  <a:cubicBezTo>
                    <a:pt x="75931" y="11670"/>
                    <a:pt x="75602" y="12163"/>
                    <a:pt x="75438" y="12327"/>
                  </a:cubicBezTo>
                  <a:cubicBezTo>
                    <a:pt x="76095" y="12985"/>
                    <a:pt x="77082" y="12656"/>
                    <a:pt x="76260" y="11834"/>
                  </a:cubicBezTo>
                  <a:close/>
                  <a:moveTo>
                    <a:pt x="45362" y="35172"/>
                  </a:moveTo>
                  <a:cubicBezTo>
                    <a:pt x="45526" y="34186"/>
                    <a:pt x="44868" y="32707"/>
                    <a:pt x="44540" y="31392"/>
                  </a:cubicBezTo>
                  <a:cubicBezTo>
                    <a:pt x="43882" y="29584"/>
                    <a:pt x="43225" y="27776"/>
                    <a:pt x="42403" y="25968"/>
                  </a:cubicBezTo>
                  <a:cubicBezTo>
                    <a:pt x="41910" y="24654"/>
                    <a:pt x="41581" y="23668"/>
                    <a:pt x="40431" y="22517"/>
                  </a:cubicBezTo>
                  <a:cubicBezTo>
                    <a:pt x="38130" y="20216"/>
                    <a:pt x="35500" y="19230"/>
                    <a:pt x="32706" y="19887"/>
                  </a:cubicBezTo>
                  <a:cubicBezTo>
                    <a:pt x="33364" y="20380"/>
                    <a:pt x="34021" y="20216"/>
                    <a:pt x="34514" y="20216"/>
                  </a:cubicBezTo>
                  <a:cubicBezTo>
                    <a:pt x="36322" y="20545"/>
                    <a:pt x="38294" y="21202"/>
                    <a:pt x="40102" y="23174"/>
                  </a:cubicBezTo>
                  <a:cubicBezTo>
                    <a:pt x="40267" y="23339"/>
                    <a:pt x="40267" y="23503"/>
                    <a:pt x="40431" y="23668"/>
                  </a:cubicBezTo>
                  <a:cubicBezTo>
                    <a:pt x="41417" y="25147"/>
                    <a:pt x="42074" y="27283"/>
                    <a:pt x="42732" y="29091"/>
                  </a:cubicBezTo>
                  <a:cubicBezTo>
                    <a:pt x="42896" y="29913"/>
                    <a:pt x="43225" y="30735"/>
                    <a:pt x="43554" y="31721"/>
                  </a:cubicBezTo>
                  <a:cubicBezTo>
                    <a:pt x="44047" y="33036"/>
                    <a:pt x="44211" y="34186"/>
                    <a:pt x="45362" y="35172"/>
                  </a:cubicBezTo>
                  <a:close/>
                  <a:moveTo>
                    <a:pt x="44047" y="20874"/>
                  </a:moveTo>
                  <a:cubicBezTo>
                    <a:pt x="43718" y="20216"/>
                    <a:pt x="42896" y="20709"/>
                    <a:pt x="42896" y="21202"/>
                  </a:cubicBezTo>
                  <a:cubicBezTo>
                    <a:pt x="43061" y="21367"/>
                    <a:pt x="43061" y="21531"/>
                    <a:pt x="43225" y="21531"/>
                  </a:cubicBezTo>
                  <a:cubicBezTo>
                    <a:pt x="43554" y="21695"/>
                    <a:pt x="44047" y="21202"/>
                    <a:pt x="44047" y="20874"/>
                  </a:cubicBezTo>
                  <a:close/>
                  <a:moveTo>
                    <a:pt x="46019" y="18901"/>
                  </a:moveTo>
                  <a:cubicBezTo>
                    <a:pt x="45526" y="17915"/>
                    <a:pt x="44540" y="18080"/>
                    <a:pt x="43554" y="17915"/>
                  </a:cubicBezTo>
                  <a:cubicBezTo>
                    <a:pt x="42239" y="17751"/>
                    <a:pt x="40760" y="17422"/>
                    <a:pt x="39609" y="18244"/>
                  </a:cubicBezTo>
                  <a:cubicBezTo>
                    <a:pt x="40267" y="18573"/>
                    <a:pt x="41253" y="18244"/>
                    <a:pt x="42074" y="18408"/>
                  </a:cubicBezTo>
                  <a:cubicBezTo>
                    <a:pt x="42568" y="18573"/>
                    <a:pt x="42896" y="18737"/>
                    <a:pt x="43389" y="18737"/>
                  </a:cubicBezTo>
                  <a:cubicBezTo>
                    <a:pt x="44047" y="18901"/>
                    <a:pt x="44704" y="18901"/>
                    <a:pt x="45362" y="19394"/>
                  </a:cubicBezTo>
                  <a:cubicBezTo>
                    <a:pt x="45362" y="19394"/>
                    <a:pt x="45526" y="19394"/>
                    <a:pt x="45526" y="19394"/>
                  </a:cubicBezTo>
                  <a:cubicBezTo>
                    <a:pt x="45690" y="19230"/>
                    <a:pt x="45855" y="19066"/>
                    <a:pt x="45855" y="18901"/>
                  </a:cubicBezTo>
                  <a:close/>
                  <a:moveTo>
                    <a:pt x="49306" y="14628"/>
                  </a:moveTo>
                  <a:cubicBezTo>
                    <a:pt x="48649" y="13806"/>
                    <a:pt x="47334" y="14464"/>
                    <a:pt x="47662" y="15121"/>
                  </a:cubicBezTo>
                  <a:cubicBezTo>
                    <a:pt x="47991" y="15614"/>
                    <a:pt x="48977" y="15121"/>
                    <a:pt x="49306" y="14628"/>
                  </a:cubicBezTo>
                  <a:close/>
                  <a:moveTo>
                    <a:pt x="46348" y="14628"/>
                  </a:moveTo>
                  <a:cubicBezTo>
                    <a:pt x="45690" y="13971"/>
                    <a:pt x="44540" y="14628"/>
                    <a:pt x="45033" y="15286"/>
                  </a:cubicBezTo>
                  <a:cubicBezTo>
                    <a:pt x="45362" y="15779"/>
                    <a:pt x="46348" y="15286"/>
                    <a:pt x="46348" y="14628"/>
                  </a:cubicBezTo>
                  <a:close/>
                  <a:moveTo>
                    <a:pt x="43718" y="15614"/>
                  </a:moveTo>
                  <a:cubicBezTo>
                    <a:pt x="44047" y="15450"/>
                    <a:pt x="44211" y="15121"/>
                    <a:pt x="43882" y="14792"/>
                  </a:cubicBezTo>
                  <a:cubicBezTo>
                    <a:pt x="43061" y="13642"/>
                    <a:pt x="42403" y="16107"/>
                    <a:pt x="43718" y="15614"/>
                  </a:cubicBezTo>
                  <a:close/>
                  <a:moveTo>
                    <a:pt x="39938" y="15450"/>
                  </a:moveTo>
                  <a:cubicBezTo>
                    <a:pt x="39774" y="15121"/>
                    <a:pt x="38623" y="15286"/>
                    <a:pt x="37966" y="15450"/>
                  </a:cubicBezTo>
                  <a:cubicBezTo>
                    <a:pt x="35993" y="15779"/>
                    <a:pt x="33528" y="16436"/>
                    <a:pt x="31720" y="17751"/>
                  </a:cubicBezTo>
                  <a:cubicBezTo>
                    <a:pt x="32378" y="18244"/>
                    <a:pt x="33035" y="17751"/>
                    <a:pt x="33693" y="17422"/>
                  </a:cubicBezTo>
                  <a:cubicBezTo>
                    <a:pt x="34350" y="17258"/>
                    <a:pt x="35007" y="16929"/>
                    <a:pt x="35665" y="16765"/>
                  </a:cubicBezTo>
                  <a:cubicBezTo>
                    <a:pt x="37144" y="16272"/>
                    <a:pt x="38623" y="16436"/>
                    <a:pt x="39938" y="15450"/>
                  </a:cubicBezTo>
                  <a:close/>
                  <a:moveTo>
                    <a:pt x="20380" y="29256"/>
                  </a:moveTo>
                  <a:cubicBezTo>
                    <a:pt x="19065" y="29091"/>
                    <a:pt x="17257" y="30242"/>
                    <a:pt x="15778" y="31721"/>
                  </a:cubicBezTo>
                  <a:cubicBezTo>
                    <a:pt x="14792" y="32543"/>
                    <a:pt x="13642" y="33364"/>
                    <a:pt x="13477" y="34350"/>
                  </a:cubicBezTo>
                  <a:cubicBezTo>
                    <a:pt x="14463" y="34022"/>
                    <a:pt x="14956" y="33364"/>
                    <a:pt x="15614" y="32707"/>
                  </a:cubicBezTo>
                  <a:cubicBezTo>
                    <a:pt x="17257" y="31392"/>
                    <a:pt x="18736" y="30735"/>
                    <a:pt x="20380" y="2925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43"/>
            <p:cNvSpPr/>
            <p:nvPr/>
          </p:nvSpPr>
          <p:spPr>
            <a:xfrm>
              <a:off x="1967200" y="2526725"/>
              <a:ext cx="2399550" cy="2806350"/>
            </a:xfrm>
            <a:custGeom>
              <a:rect b="b" l="l" r="r" t="t"/>
              <a:pathLst>
                <a:path extrusionOk="0" h="112254" w="95982">
                  <a:moveTo>
                    <a:pt x="164" y="102392"/>
                  </a:moveTo>
                  <a:cubicBezTo>
                    <a:pt x="329" y="101735"/>
                    <a:pt x="164" y="101078"/>
                    <a:pt x="164" y="100420"/>
                  </a:cubicBezTo>
                  <a:cubicBezTo>
                    <a:pt x="986" y="97298"/>
                    <a:pt x="4931" y="94339"/>
                    <a:pt x="7725" y="93353"/>
                  </a:cubicBezTo>
                  <a:cubicBezTo>
                    <a:pt x="8875" y="93024"/>
                    <a:pt x="10519" y="93189"/>
                    <a:pt x="11669" y="93517"/>
                  </a:cubicBezTo>
                  <a:cubicBezTo>
                    <a:pt x="12326" y="93517"/>
                    <a:pt x="13313" y="94832"/>
                    <a:pt x="13806" y="95325"/>
                  </a:cubicBezTo>
                  <a:cubicBezTo>
                    <a:pt x="14792" y="96804"/>
                    <a:pt x="15613" y="98284"/>
                    <a:pt x="15778" y="100585"/>
                  </a:cubicBezTo>
                  <a:cubicBezTo>
                    <a:pt x="16600" y="100749"/>
                    <a:pt x="16928" y="99927"/>
                    <a:pt x="17421" y="99598"/>
                  </a:cubicBezTo>
                  <a:cubicBezTo>
                    <a:pt x="17914" y="99105"/>
                    <a:pt x="18572" y="98941"/>
                    <a:pt x="19065" y="98612"/>
                  </a:cubicBezTo>
                  <a:cubicBezTo>
                    <a:pt x="23174" y="96147"/>
                    <a:pt x="25968" y="93517"/>
                    <a:pt x="29255" y="90230"/>
                  </a:cubicBezTo>
                  <a:cubicBezTo>
                    <a:pt x="31884" y="87272"/>
                    <a:pt x="33692" y="84314"/>
                    <a:pt x="35664" y="80698"/>
                  </a:cubicBezTo>
                  <a:cubicBezTo>
                    <a:pt x="36322" y="79547"/>
                    <a:pt x="37308" y="78068"/>
                    <a:pt x="37308" y="77082"/>
                  </a:cubicBezTo>
                  <a:cubicBezTo>
                    <a:pt x="37308" y="76425"/>
                    <a:pt x="36979" y="75767"/>
                    <a:pt x="36815" y="75110"/>
                  </a:cubicBezTo>
                  <a:cubicBezTo>
                    <a:pt x="36486" y="74452"/>
                    <a:pt x="36322" y="73795"/>
                    <a:pt x="35993" y="73302"/>
                  </a:cubicBezTo>
                  <a:cubicBezTo>
                    <a:pt x="35336" y="71987"/>
                    <a:pt x="33857" y="71330"/>
                    <a:pt x="33035" y="70344"/>
                  </a:cubicBezTo>
                  <a:cubicBezTo>
                    <a:pt x="32542" y="69851"/>
                    <a:pt x="32049" y="69029"/>
                    <a:pt x="32377" y="68207"/>
                  </a:cubicBezTo>
                  <a:cubicBezTo>
                    <a:pt x="32870" y="67714"/>
                    <a:pt x="33857" y="68371"/>
                    <a:pt x="34350" y="68371"/>
                  </a:cubicBezTo>
                  <a:cubicBezTo>
                    <a:pt x="33692" y="66728"/>
                    <a:pt x="31884" y="63276"/>
                    <a:pt x="33035" y="61633"/>
                  </a:cubicBezTo>
                  <a:cubicBezTo>
                    <a:pt x="33035" y="61469"/>
                    <a:pt x="32706" y="61797"/>
                    <a:pt x="32706" y="61304"/>
                  </a:cubicBezTo>
                  <a:cubicBezTo>
                    <a:pt x="34843" y="60976"/>
                    <a:pt x="35829" y="62948"/>
                    <a:pt x="37144" y="63605"/>
                  </a:cubicBezTo>
                  <a:cubicBezTo>
                    <a:pt x="36322" y="60976"/>
                    <a:pt x="34185" y="58017"/>
                    <a:pt x="31391" y="57031"/>
                  </a:cubicBezTo>
                  <a:cubicBezTo>
                    <a:pt x="30570" y="56867"/>
                    <a:pt x="29748" y="56538"/>
                    <a:pt x="28926" y="56538"/>
                  </a:cubicBezTo>
                  <a:cubicBezTo>
                    <a:pt x="28104" y="56702"/>
                    <a:pt x="27282" y="57360"/>
                    <a:pt x="26789" y="58182"/>
                  </a:cubicBezTo>
                  <a:cubicBezTo>
                    <a:pt x="27282" y="58839"/>
                    <a:pt x="27940" y="60318"/>
                    <a:pt x="27611" y="61633"/>
                  </a:cubicBezTo>
                  <a:cubicBezTo>
                    <a:pt x="27282" y="62619"/>
                    <a:pt x="25475" y="63605"/>
                    <a:pt x="23995" y="63276"/>
                  </a:cubicBezTo>
                  <a:cubicBezTo>
                    <a:pt x="23009" y="63112"/>
                    <a:pt x="22023" y="61962"/>
                    <a:pt x="21859" y="60976"/>
                  </a:cubicBezTo>
                  <a:cubicBezTo>
                    <a:pt x="21695" y="59168"/>
                    <a:pt x="22516" y="57360"/>
                    <a:pt x="23174" y="56538"/>
                  </a:cubicBezTo>
                  <a:cubicBezTo>
                    <a:pt x="23338" y="56209"/>
                    <a:pt x="23667" y="55716"/>
                    <a:pt x="23831" y="55388"/>
                  </a:cubicBezTo>
                  <a:cubicBezTo>
                    <a:pt x="24982" y="53744"/>
                    <a:pt x="27447" y="52265"/>
                    <a:pt x="30241" y="52429"/>
                  </a:cubicBezTo>
                  <a:cubicBezTo>
                    <a:pt x="33035" y="52594"/>
                    <a:pt x="36158" y="53908"/>
                    <a:pt x="38294" y="55223"/>
                  </a:cubicBezTo>
                  <a:cubicBezTo>
                    <a:pt x="38294" y="54401"/>
                    <a:pt x="38458" y="53908"/>
                    <a:pt x="38130" y="53580"/>
                  </a:cubicBezTo>
                  <a:cubicBezTo>
                    <a:pt x="40595" y="51936"/>
                    <a:pt x="42403" y="55059"/>
                    <a:pt x="43882" y="55881"/>
                  </a:cubicBezTo>
                  <a:cubicBezTo>
                    <a:pt x="45033" y="49306"/>
                    <a:pt x="43882" y="41911"/>
                    <a:pt x="42403" y="36323"/>
                  </a:cubicBezTo>
                  <a:cubicBezTo>
                    <a:pt x="42074" y="35172"/>
                    <a:pt x="41745" y="33857"/>
                    <a:pt x="41417" y="33036"/>
                  </a:cubicBezTo>
                  <a:cubicBezTo>
                    <a:pt x="40924" y="31885"/>
                    <a:pt x="39773" y="30406"/>
                    <a:pt x="38787" y="29255"/>
                  </a:cubicBezTo>
                  <a:cubicBezTo>
                    <a:pt x="36979" y="26626"/>
                    <a:pt x="35007" y="24489"/>
                    <a:pt x="33035" y="22188"/>
                  </a:cubicBezTo>
                  <a:cubicBezTo>
                    <a:pt x="31391" y="20545"/>
                    <a:pt x="29583" y="18737"/>
                    <a:pt x="27776" y="17751"/>
                  </a:cubicBezTo>
                  <a:cubicBezTo>
                    <a:pt x="27611" y="19230"/>
                    <a:pt x="27118" y="19887"/>
                    <a:pt x="26296" y="20709"/>
                  </a:cubicBezTo>
                  <a:cubicBezTo>
                    <a:pt x="25803" y="21366"/>
                    <a:pt x="24982" y="21860"/>
                    <a:pt x="24160" y="22353"/>
                  </a:cubicBezTo>
                  <a:cubicBezTo>
                    <a:pt x="23174" y="22846"/>
                    <a:pt x="22352" y="23503"/>
                    <a:pt x="21530" y="23832"/>
                  </a:cubicBezTo>
                  <a:cubicBezTo>
                    <a:pt x="20544" y="24160"/>
                    <a:pt x="19394" y="23832"/>
                    <a:pt x="18407" y="23667"/>
                  </a:cubicBezTo>
                  <a:cubicBezTo>
                    <a:pt x="17750" y="23667"/>
                    <a:pt x="17093" y="23503"/>
                    <a:pt x="16600" y="23339"/>
                  </a:cubicBezTo>
                  <a:cubicBezTo>
                    <a:pt x="14627" y="22681"/>
                    <a:pt x="13148" y="20709"/>
                    <a:pt x="11833" y="19230"/>
                  </a:cubicBezTo>
                  <a:cubicBezTo>
                    <a:pt x="10190" y="17258"/>
                    <a:pt x="8711" y="15121"/>
                    <a:pt x="9039" y="11670"/>
                  </a:cubicBezTo>
                  <a:cubicBezTo>
                    <a:pt x="9204" y="9862"/>
                    <a:pt x="9861" y="7890"/>
                    <a:pt x="10683" y="6410"/>
                  </a:cubicBezTo>
                  <a:cubicBezTo>
                    <a:pt x="11176" y="5753"/>
                    <a:pt x="11833" y="5096"/>
                    <a:pt x="12326" y="4438"/>
                  </a:cubicBezTo>
                  <a:cubicBezTo>
                    <a:pt x="12984" y="3781"/>
                    <a:pt x="13477" y="2959"/>
                    <a:pt x="13970" y="2466"/>
                  </a:cubicBezTo>
                  <a:cubicBezTo>
                    <a:pt x="14299" y="2302"/>
                    <a:pt x="14792" y="2137"/>
                    <a:pt x="15120" y="1808"/>
                  </a:cubicBezTo>
                  <a:cubicBezTo>
                    <a:pt x="15613" y="1480"/>
                    <a:pt x="16107" y="987"/>
                    <a:pt x="16435" y="987"/>
                  </a:cubicBezTo>
                  <a:cubicBezTo>
                    <a:pt x="19394" y="165"/>
                    <a:pt x="24160" y="1"/>
                    <a:pt x="26954" y="822"/>
                  </a:cubicBezTo>
                  <a:cubicBezTo>
                    <a:pt x="27611" y="987"/>
                    <a:pt x="28269" y="1480"/>
                    <a:pt x="28926" y="1644"/>
                  </a:cubicBezTo>
                  <a:cubicBezTo>
                    <a:pt x="29748" y="1808"/>
                    <a:pt x="30405" y="1973"/>
                    <a:pt x="31063" y="2302"/>
                  </a:cubicBezTo>
                  <a:cubicBezTo>
                    <a:pt x="32377" y="2959"/>
                    <a:pt x="33528" y="3781"/>
                    <a:pt x="34678" y="4438"/>
                  </a:cubicBezTo>
                  <a:cubicBezTo>
                    <a:pt x="37144" y="5753"/>
                    <a:pt x="39280" y="7725"/>
                    <a:pt x="41088" y="9533"/>
                  </a:cubicBezTo>
                  <a:cubicBezTo>
                    <a:pt x="42074" y="10519"/>
                    <a:pt x="43060" y="11505"/>
                    <a:pt x="43882" y="12491"/>
                  </a:cubicBezTo>
                  <a:cubicBezTo>
                    <a:pt x="44868" y="13642"/>
                    <a:pt x="45526" y="14792"/>
                    <a:pt x="46347" y="15943"/>
                  </a:cubicBezTo>
                  <a:cubicBezTo>
                    <a:pt x="47827" y="18244"/>
                    <a:pt x="49470" y="20545"/>
                    <a:pt x="50949" y="23010"/>
                  </a:cubicBezTo>
                  <a:cubicBezTo>
                    <a:pt x="53086" y="26461"/>
                    <a:pt x="55387" y="30077"/>
                    <a:pt x="56537" y="34679"/>
                  </a:cubicBezTo>
                  <a:cubicBezTo>
                    <a:pt x="56866" y="36158"/>
                    <a:pt x="57523" y="37802"/>
                    <a:pt x="57688" y="39281"/>
                  </a:cubicBezTo>
                  <a:cubicBezTo>
                    <a:pt x="58838" y="45855"/>
                    <a:pt x="59989" y="53415"/>
                    <a:pt x="59002" y="60647"/>
                  </a:cubicBezTo>
                  <a:cubicBezTo>
                    <a:pt x="60317" y="59496"/>
                    <a:pt x="61796" y="58346"/>
                    <a:pt x="63111" y="57031"/>
                  </a:cubicBezTo>
                  <a:cubicBezTo>
                    <a:pt x="63933" y="56209"/>
                    <a:pt x="64426" y="55552"/>
                    <a:pt x="65741" y="55552"/>
                  </a:cubicBezTo>
                  <a:cubicBezTo>
                    <a:pt x="66563" y="56702"/>
                    <a:pt x="66727" y="59496"/>
                    <a:pt x="66398" y="60811"/>
                  </a:cubicBezTo>
                  <a:cubicBezTo>
                    <a:pt x="68699" y="60318"/>
                    <a:pt x="70343" y="59003"/>
                    <a:pt x="70507" y="56374"/>
                  </a:cubicBezTo>
                  <a:cubicBezTo>
                    <a:pt x="71165" y="56209"/>
                    <a:pt x="71165" y="55552"/>
                    <a:pt x="71822" y="55716"/>
                  </a:cubicBezTo>
                  <a:cubicBezTo>
                    <a:pt x="72644" y="55881"/>
                    <a:pt x="72808" y="57360"/>
                    <a:pt x="72972" y="58346"/>
                  </a:cubicBezTo>
                  <a:cubicBezTo>
                    <a:pt x="73137" y="60647"/>
                    <a:pt x="72315" y="63112"/>
                    <a:pt x="71658" y="64098"/>
                  </a:cubicBezTo>
                  <a:cubicBezTo>
                    <a:pt x="74780" y="64427"/>
                    <a:pt x="78067" y="64920"/>
                    <a:pt x="80697" y="65906"/>
                  </a:cubicBezTo>
                  <a:cubicBezTo>
                    <a:pt x="83162" y="66892"/>
                    <a:pt x="85134" y="68700"/>
                    <a:pt x="86778" y="70672"/>
                  </a:cubicBezTo>
                  <a:cubicBezTo>
                    <a:pt x="87928" y="71987"/>
                    <a:pt x="89243" y="73466"/>
                    <a:pt x="90065" y="74946"/>
                  </a:cubicBezTo>
                  <a:cubicBezTo>
                    <a:pt x="91051" y="76753"/>
                    <a:pt x="92037" y="78726"/>
                    <a:pt x="92859" y="81027"/>
                  </a:cubicBezTo>
                  <a:cubicBezTo>
                    <a:pt x="93188" y="82013"/>
                    <a:pt x="93681" y="83328"/>
                    <a:pt x="94174" y="84149"/>
                  </a:cubicBezTo>
                  <a:cubicBezTo>
                    <a:pt x="94831" y="84971"/>
                    <a:pt x="95982" y="85957"/>
                    <a:pt x="95817" y="87108"/>
                  </a:cubicBezTo>
                  <a:cubicBezTo>
                    <a:pt x="95817" y="88587"/>
                    <a:pt x="93681" y="88258"/>
                    <a:pt x="92530" y="87929"/>
                  </a:cubicBezTo>
                  <a:cubicBezTo>
                    <a:pt x="90394" y="86943"/>
                    <a:pt x="88915" y="83985"/>
                    <a:pt x="87600" y="82341"/>
                  </a:cubicBezTo>
                  <a:cubicBezTo>
                    <a:pt x="87600" y="84478"/>
                    <a:pt x="87271" y="85957"/>
                    <a:pt x="86614" y="87436"/>
                  </a:cubicBezTo>
                  <a:cubicBezTo>
                    <a:pt x="86121" y="88751"/>
                    <a:pt x="85299" y="90230"/>
                    <a:pt x="84313" y="91052"/>
                  </a:cubicBezTo>
                  <a:cubicBezTo>
                    <a:pt x="82341" y="92531"/>
                    <a:pt x="77903" y="93846"/>
                    <a:pt x="74780" y="92696"/>
                  </a:cubicBezTo>
                  <a:cubicBezTo>
                    <a:pt x="73630" y="92203"/>
                    <a:pt x="71329" y="90230"/>
                    <a:pt x="70836" y="88916"/>
                  </a:cubicBezTo>
                  <a:cubicBezTo>
                    <a:pt x="70014" y="86779"/>
                    <a:pt x="71000" y="82341"/>
                    <a:pt x="72479" y="81848"/>
                  </a:cubicBezTo>
                  <a:cubicBezTo>
                    <a:pt x="73465" y="81520"/>
                    <a:pt x="75109" y="82670"/>
                    <a:pt x="75273" y="83163"/>
                  </a:cubicBezTo>
                  <a:cubicBezTo>
                    <a:pt x="75438" y="83492"/>
                    <a:pt x="75273" y="83985"/>
                    <a:pt x="75273" y="84314"/>
                  </a:cubicBezTo>
                  <a:cubicBezTo>
                    <a:pt x="75602" y="85300"/>
                    <a:pt x="77246" y="85300"/>
                    <a:pt x="77903" y="84642"/>
                  </a:cubicBezTo>
                  <a:cubicBezTo>
                    <a:pt x="78232" y="82013"/>
                    <a:pt x="77903" y="79054"/>
                    <a:pt x="76588" y="77740"/>
                  </a:cubicBezTo>
                  <a:cubicBezTo>
                    <a:pt x="75766" y="77082"/>
                    <a:pt x="73630" y="76260"/>
                    <a:pt x="71986" y="76260"/>
                  </a:cubicBezTo>
                  <a:cubicBezTo>
                    <a:pt x="69521" y="76260"/>
                    <a:pt x="67220" y="77740"/>
                    <a:pt x="65577" y="79054"/>
                  </a:cubicBezTo>
                  <a:cubicBezTo>
                    <a:pt x="63769" y="80369"/>
                    <a:pt x="62125" y="81520"/>
                    <a:pt x="60646" y="82999"/>
                  </a:cubicBezTo>
                  <a:cubicBezTo>
                    <a:pt x="57359" y="85957"/>
                    <a:pt x="55551" y="90066"/>
                    <a:pt x="52428" y="93024"/>
                  </a:cubicBezTo>
                  <a:cubicBezTo>
                    <a:pt x="47169" y="98284"/>
                    <a:pt x="40924" y="102721"/>
                    <a:pt x="33199" y="105351"/>
                  </a:cubicBezTo>
                  <a:cubicBezTo>
                    <a:pt x="31884" y="105844"/>
                    <a:pt x="30734" y="105844"/>
                    <a:pt x="29419" y="106173"/>
                  </a:cubicBezTo>
                  <a:cubicBezTo>
                    <a:pt x="27611" y="106501"/>
                    <a:pt x="26625" y="107159"/>
                    <a:pt x="24982" y="107980"/>
                  </a:cubicBezTo>
                  <a:cubicBezTo>
                    <a:pt x="24817" y="107980"/>
                    <a:pt x="24982" y="108309"/>
                    <a:pt x="24817" y="108309"/>
                  </a:cubicBezTo>
                  <a:cubicBezTo>
                    <a:pt x="23338" y="108638"/>
                    <a:pt x="22516" y="109295"/>
                    <a:pt x="21201" y="109788"/>
                  </a:cubicBezTo>
                  <a:cubicBezTo>
                    <a:pt x="20215" y="110117"/>
                    <a:pt x="19065" y="110117"/>
                    <a:pt x="18079" y="110610"/>
                  </a:cubicBezTo>
                  <a:cubicBezTo>
                    <a:pt x="13806" y="112254"/>
                    <a:pt x="9368" y="111432"/>
                    <a:pt x="5752" y="110117"/>
                  </a:cubicBezTo>
                  <a:cubicBezTo>
                    <a:pt x="4931" y="109788"/>
                    <a:pt x="3944" y="109460"/>
                    <a:pt x="3287" y="108967"/>
                  </a:cubicBezTo>
                  <a:cubicBezTo>
                    <a:pt x="2630" y="108474"/>
                    <a:pt x="1644" y="107816"/>
                    <a:pt x="1150" y="107159"/>
                  </a:cubicBezTo>
                  <a:cubicBezTo>
                    <a:pt x="657" y="106501"/>
                    <a:pt x="0" y="104529"/>
                    <a:pt x="0" y="103379"/>
                  </a:cubicBezTo>
                  <a:cubicBezTo>
                    <a:pt x="0" y="103050"/>
                    <a:pt x="164" y="102721"/>
                    <a:pt x="164" y="102392"/>
                  </a:cubicBezTo>
                  <a:close/>
                </a:path>
              </a:pathLst>
            </a:custGeom>
            <a:solidFill>
              <a:srgbClr val="EBB2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43"/>
            <p:cNvSpPr/>
            <p:nvPr/>
          </p:nvSpPr>
          <p:spPr>
            <a:xfrm>
              <a:off x="2246575" y="2580150"/>
              <a:ext cx="1179275" cy="1692850"/>
            </a:xfrm>
            <a:custGeom>
              <a:rect b="b" l="l" r="r" t="t"/>
              <a:pathLst>
                <a:path extrusionOk="0" h="67714" w="47171">
                  <a:moveTo>
                    <a:pt x="494" y="11505"/>
                  </a:moveTo>
                  <a:cubicBezTo>
                    <a:pt x="823" y="8711"/>
                    <a:pt x="1480" y="5917"/>
                    <a:pt x="3124" y="4109"/>
                  </a:cubicBezTo>
                  <a:cubicBezTo>
                    <a:pt x="3617" y="3452"/>
                    <a:pt x="4603" y="2465"/>
                    <a:pt x="5753" y="2794"/>
                  </a:cubicBezTo>
                  <a:cubicBezTo>
                    <a:pt x="5425" y="3287"/>
                    <a:pt x="4438" y="3780"/>
                    <a:pt x="3945" y="4438"/>
                  </a:cubicBezTo>
                  <a:cubicBezTo>
                    <a:pt x="1973" y="6739"/>
                    <a:pt x="987" y="11669"/>
                    <a:pt x="2795" y="14628"/>
                  </a:cubicBezTo>
                  <a:cubicBezTo>
                    <a:pt x="3617" y="15942"/>
                    <a:pt x="4110" y="16271"/>
                    <a:pt x="5918" y="16929"/>
                  </a:cubicBezTo>
                  <a:cubicBezTo>
                    <a:pt x="7068" y="17257"/>
                    <a:pt x="8547" y="17750"/>
                    <a:pt x="10355" y="17093"/>
                  </a:cubicBezTo>
                  <a:cubicBezTo>
                    <a:pt x="11177" y="16929"/>
                    <a:pt x="12656" y="15942"/>
                    <a:pt x="12985" y="15121"/>
                  </a:cubicBezTo>
                  <a:cubicBezTo>
                    <a:pt x="13149" y="14628"/>
                    <a:pt x="13149" y="12984"/>
                    <a:pt x="12985" y="12327"/>
                  </a:cubicBezTo>
                  <a:cubicBezTo>
                    <a:pt x="12656" y="11505"/>
                    <a:pt x="11341" y="11505"/>
                    <a:pt x="10520" y="10847"/>
                  </a:cubicBezTo>
                  <a:cubicBezTo>
                    <a:pt x="11670" y="10026"/>
                    <a:pt x="13149" y="11176"/>
                    <a:pt x="13807" y="11834"/>
                  </a:cubicBezTo>
                  <a:cubicBezTo>
                    <a:pt x="13313" y="11012"/>
                    <a:pt x="12163" y="10190"/>
                    <a:pt x="10684" y="10190"/>
                  </a:cubicBezTo>
                  <a:cubicBezTo>
                    <a:pt x="9533" y="10026"/>
                    <a:pt x="7726" y="10519"/>
                    <a:pt x="7232" y="11012"/>
                  </a:cubicBezTo>
                  <a:cubicBezTo>
                    <a:pt x="6575" y="11834"/>
                    <a:pt x="6904" y="13641"/>
                    <a:pt x="6739" y="14792"/>
                  </a:cubicBezTo>
                  <a:cubicBezTo>
                    <a:pt x="5589" y="14299"/>
                    <a:pt x="5589" y="11834"/>
                    <a:pt x="5918" y="10683"/>
                  </a:cubicBezTo>
                  <a:cubicBezTo>
                    <a:pt x="6246" y="9368"/>
                    <a:pt x="8712" y="8382"/>
                    <a:pt x="10520" y="8218"/>
                  </a:cubicBezTo>
                  <a:cubicBezTo>
                    <a:pt x="13313" y="8218"/>
                    <a:pt x="15121" y="9861"/>
                    <a:pt x="16107" y="11505"/>
                  </a:cubicBezTo>
                  <a:cubicBezTo>
                    <a:pt x="22189" y="13477"/>
                    <a:pt x="25476" y="17257"/>
                    <a:pt x="29091" y="21530"/>
                  </a:cubicBezTo>
                  <a:cubicBezTo>
                    <a:pt x="29749" y="22188"/>
                    <a:pt x="30242" y="22845"/>
                    <a:pt x="30735" y="23667"/>
                  </a:cubicBezTo>
                  <a:cubicBezTo>
                    <a:pt x="31228" y="24324"/>
                    <a:pt x="31557" y="25311"/>
                    <a:pt x="32214" y="25968"/>
                  </a:cubicBezTo>
                  <a:cubicBezTo>
                    <a:pt x="32707" y="26625"/>
                    <a:pt x="33200" y="26954"/>
                    <a:pt x="33529" y="27611"/>
                  </a:cubicBezTo>
                  <a:cubicBezTo>
                    <a:pt x="34351" y="28762"/>
                    <a:pt x="34844" y="30405"/>
                    <a:pt x="35337" y="31885"/>
                  </a:cubicBezTo>
                  <a:cubicBezTo>
                    <a:pt x="35830" y="33528"/>
                    <a:pt x="36158" y="35172"/>
                    <a:pt x="36652" y="36980"/>
                  </a:cubicBezTo>
                  <a:cubicBezTo>
                    <a:pt x="37802" y="43389"/>
                    <a:pt x="38459" y="50128"/>
                    <a:pt x="37309" y="56538"/>
                  </a:cubicBezTo>
                  <a:cubicBezTo>
                    <a:pt x="37309" y="56866"/>
                    <a:pt x="37145" y="57524"/>
                    <a:pt x="37145" y="58017"/>
                  </a:cubicBezTo>
                  <a:cubicBezTo>
                    <a:pt x="37145" y="58345"/>
                    <a:pt x="36816" y="58839"/>
                    <a:pt x="36816" y="59167"/>
                  </a:cubicBezTo>
                  <a:cubicBezTo>
                    <a:pt x="36980" y="59660"/>
                    <a:pt x="37473" y="60482"/>
                    <a:pt x="37802" y="61139"/>
                  </a:cubicBezTo>
                  <a:cubicBezTo>
                    <a:pt x="38459" y="63112"/>
                    <a:pt x="39281" y="65413"/>
                    <a:pt x="39610" y="67714"/>
                  </a:cubicBezTo>
                  <a:cubicBezTo>
                    <a:pt x="40432" y="65741"/>
                    <a:pt x="41582" y="64262"/>
                    <a:pt x="43061" y="62619"/>
                  </a:cubicBezTo>
                  <a:cubicBezTo>
                    <a:pt x="43390" y="62290"/>
                    <a:pt x="44212" y="61633"/>
                    <a:pt x="44376" y="61139"/>
                  </a:cubicBezTo>
                  <a:cubicBezTo>
                    <a:pt x="44376" y="60646"/>
                    <a:pt x="44212" y="59989"/>
                    <a:pt x="44212" y="59660"/>
                  </a:cubicBezTo>
                  <a:cubicBezTo>
                    <a:pt x="44047" y="57031"/>
                    <a:pt x="44376" y="54730"/>
                    <a:pt x="44540" y="52429"/>
                  </a:cubicBezTo>
                  <a:cubicBezTo>
                    <a:pt x="44705" y="47169"/>
                    <a:pt x="44047" y="42403"/>
                    <a:pt x="43061" y="38130"/>
                  </a:cubicBezTo>
                  <a:cubicBezTo>
                    <a:pt x="42404" y="35172"/>
                    <a:pt x="41582" y="31885"/>
                    <a:pt x="40432" y="29255"/>
                  </a:cubicBezTo>
                  <a:cubicBezTo>
                    <a:pt x="39446" y="27118"/>
                    <a:pt x="37802" y="25475"/>
                    <a:pt x="36652" y="23338"/>
                  </a:cubicBezTo>
                  <a:cubicBezTo>
                    <a:pt x="36323" y="22517"/>
                    <a:pt x="36158" y="21859"/>
                    <a:pt x="35830" y="21202"/>
                  </a:cubicBezTo>
                  <a:cubicBezTo>
                    <a:pt x="35501" y="20873"/>
                    <a:pt x="35172" y="20544"/>
                    <a:pt x="34844" y="20216"/>
                  </a:cubicBezTo>
                  <a:cubicBezTo>
                    <a:pt x="33529" y="18572"/>
                    <a:pt x="32378" y="16435"/>
                    <a:pt x="30899" y="14792"/>
                  </a:cubicBezTo>
                  <a:cubicBezTo>
                    <a:pt x="30570" y="14299"/>
                    <a:pt x="30242" y="14135"/>
                    <a:pt x="29913" y="13641"/>
                  </a:cubicBezTo>
                  <a:cubicBezTo>
                    <a:pt x="29749" y="13313"/>
                    <a:pt x="29584" y="12820"/>
                    <a:pt x="29256" y="12491"/>
                  </a:cubicBezTo>
                  <a:cubicBezTo>
                    <a:pt x="28270" y="11505"/>
                    <a:pt x="26790" y="10519"/>
                    <a:pt x="25640" y="9368"/>
                  </a:cubicBezTo>
                  <a:cubicBezTo>
                    <a:pt x="24489" y="8218"/>
                    <a:pt x="23832" y="7232"/>
                    <a:pt x="22189" y="6246"/>
                  </a:cubicBezTo>
                  <a:cubicBezTo>
                    <a:pt x="20874" y="5588"/>
                    <a:pt x="19395" y="4766"/>
                    <a:pt x="17751" y="4109"/>
                  </a:cubicBezTo>
                  <a:cubicBezTo>
                    <a:pt x="15614" y="3287"/>
                    <a:pt x="13971" y="2301"/>
                    <a:pt x="11341" y="2137"/>
                  </a:cubicBezTo>
                  <a:cubicBezTo>
                    <a:pt x="11834" y="1808"/>
                    <a:pt x="12656" y="1808"/>
                    <a:pt x="13149" y="1808"/>
                  </a:cubicBezTo>
                  <a:cubicBezTo>
                    <a:pt x="15286" y="1972"/>
                    <a:pt x="17587" y="3123"/>
                    <a:pt x="19559" y="3945"/>
                  </a:cubicBezTo>
                  <a:cubicBezTo>
                    <a:pt x="21531" y="4766"/>
                    <a:pt x="23503" y="5753"/>
                    <a:pt x="24983" y="7067"/>
                  </a:cubicBezTo>
                  <a:cubicBezTo>
                    <a:pt x="25476" y="7396"/>
                    <a:pt x="25804" y="7889"/>
                    <a:pt x="26133" y="8382"/>
                  </a:cubicBezTo>
                  <a:cubicBezTo>
                    <a:pt x="27283" y="9533"/>
                    <a:pt x="29091" y="10847"/>
                    <a:pt x="30077" y="11998"/>
                  </a:cubicBezTo>
                  <a:cubicBezTo>
                    <a:pt x="30406" y="12327"/>
                    <a:pt x="30735" y="12820"/>
                    <a:pt x="30899" y="13148"/>
                  </a:cubicBezTo>
                  <a:cubicBezTo>
                    <a:pt x="31721" y="14135"/>
                    <a:pt x="32871" y="15121"/>
                    <a:pt x="33693" y="16271"/>
                  </a:cubicBezTo>
                  <a:cubicBezTo>
                    <a:pt x="33858" y="16600"/>
                    <a:pt x="34022" y="17093"/>
                    <a:pt x="34351" y="17422"/>
                  </a:cubicBezTo>
                  <a:cubicBezTo>
                    <a:pt x="34844" y="18079"/>
                    <a:pt x="35172" y="18901"/>
                    <a:pt x="35830" y="19558"/>
                  </a:cubicBezTo>
                  <a:cubicBezTo>
                    <a:pt x="36158" y="19887"/>
                    <a:pt x="36487" y="20216"/>
                    <a:pt x="36652" y="20544"/>
                  </a:cubicBezTo>
                  <a:cubicBezTo>
                    <a:pt x="36980" y="21202"/>
                    <a:pt x="37309" y="22023"/>
                    <a:pt x="37638" y="22845"/>
                  </a:cubicBezTo>
                  <a:cubicBezTo>
                    <a:pt x="38788" y="24653"/>
                    <a:pt x="40432" y="26461"/>
                    <a:pt x="41418" y="28598"/>
                  </a:cubicBezTo>
                  <a:cubicBezTo>
                    <a:pt x="41746" y="29419"/>
                    <a:pt x="41911" y="30241"/>
                    <a:pt x="42240" y="31227"/>
                  </a:cubicBezTo>
                  <a:cubicBezTo>
                    <a:pt x="43226" y="33528"/>
                    <a:pt x="44047" y="36651"/>
                    <a:pt x="44540" y="39445"/>
                  </a:cubicBezTo>
                  <a:cubicBezTo>
                    <a:pt x="45527" y="45033"/>
                    <a:pt x="46020" y="51278"/>
                    <a:pt x="45198" y="56866"/>
                  </a:cubicBezTo>
                  <a:cubicBezTo>
                    <a:pt x="47170" y="47827"/>
                    <a:pt x="45362" y="37637"/>
                    <a:pt x="42897" y="30405"/>
                  </a:cubicBezTo>
                  <a:cubicBezTo>
                    <a:pt x="42075" y="27940"/>
                    <a:pt x="40925" y="25804"/>
                    <a:pt x="39610" y="23667"/>
                  </a:cubicBezTo>
                  <a:cubicBezTo>
                    <a:pt x="36816" y="19229"/>
                    <a:pt x="34515" y="15285"/>
                    <a:pt x="31064" y="11834"/>
                  </a:cubicBezTo>
                  <a:cubicBezTo>
                    <a:pt x="27941" y="8382"/>
                    <a:pt x="24654" y="4602"/>
                    <a:pt x="20545" y="2301"/>
                  </a:cubicBezTo>
                  <a:cubicBezTo>
                    <a:pt x="18573" y="1315"/>
                    <a:pt x="16107" y="658"/>
                    <a:pt x="13313" y="329"/>
                  </a:cubicBezTo>
                  <a:cubicBezTo>
                    <a:pt x="12327" y="329"/>
                    <a:pt x="11177" y="165"/>
                    <a:pt x="10191" y="165"/>
                  </a:cubicBezTo>
                  <a:cubicBezTo>
                    <a:pt x="8383" y="0"/>
                    <a:pt x="7068" y="658"/>
                    <a:pt x="5425" y="1315"/>
                  </a:cubicBezTo>
                  <a:cubicBezTo>
                    <a:pt x="2795" y="2465"/>
                    <a:pt x="1644" y="3780"/>
                    <a:pt x="658" y="6574"/>
                  </a:cubicBezTo>
                  <a:cubicBezTo>
                    <a:pt x="165" y="8053"/>
                    <a:pt x="1" y="9697"/>
                    <a:pt x="494" y="1166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43"/>
            <p:cNvSpPr/>
            <p:nvPr/>
          </p:nvSpPr>
          <p:spPr>
            <a:xfrm>
              <a:off x="2373950" y="2892425"/>
              <a:ext cx="267100" cy="201350"/>
            </a:xfrm>
            <a:custGeom>
              <a:rect b="b" l="l" r="r" t="t"/>
              <a:pathLst>
                <a:path extrusionOk="0" h="8054" w="10684">
                  <a:moveTo>
                    <a:pt x="9040" y="0"/>
                  </a:moveTo>
                  <a:cubicBezTo>
                    <a:pt x="9040" y="0"/>
                    <a:pt x="9040" y="0"/>
                    <a:pt x="9040" y="0"/>
                  </a:cubicBezTo>
                  <a:cubicBezTo>
                    <a:pt x="10684" y="5752"/>
                    <a:pt x="4110" y="7396"/>
                    <a:pt x="1" y="5588"/>
                  </a:cubicBezTo>
                  <a:cubicBezTo>
                    <a:pt x="1151" y="6245"/>
                    <a:pt x="2466" y="8053"/>
                    <a:pt x="4438" y="7396"/>
                  </a:cubicBezTo>
                  <a:cubicBezTo>
                    <a:pt x="5753" y="7067"/>
                    <a:pt x="8876" y="5424"/>
                    <a:pt x="9369" y="3944"/>
                  </a:cubicBezTo>
                  <a:cubicBezTo>
                    <a:pt x="9862" y="2794"/>
                    <a:pt x="9698" y="1479"/>
                    <a:pt x="9369" y="164"/>
                  </a:cubicBezTo>
                  <a:cubicBezTo>
                    <a:pt x="9205" y="164"/>
                    <a:pt x="9040" y="0"/>
                    <a:pt x="90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43"/>
            <p:cNvSpPr/>
            <p:nvPr/>
          </p:nvSpPr>
          <p:spPr>
            <a:xfrm>
              <a:off x="2665675" y="2917075"/>
              <a:ext cx="102750" cy="73975"/>
            </a:xfrm>
            <a:custGeom>
              <a:rect b="b" l="l" r="r" t="t"/>
              <a:pathLst>
                <a:path extrusionOk="0" h="2959" w="4110">
                  <a:moveTo>
                    <a:pt x="1" y="164"/>
                  </a:moveTo>
                  <a:cubicBezTo>
                    <a:pt x="1151" y="1315"/>
                    <a:pt x="2631" y="2137"/>
                    <a:pt x="4110" y="2958"/>
                  </a:cubicBezTo>
                  <a:cubicBezTo>
                    <a:pt x="3945" y="2465"/>
                    <a:pt x="3452" y="2137"/>
                    <a:pt x="3124" y="1808"/>
                  </a:cubicBezTo>
                  <a:cubicBezTo>
                    <a:pt x="2302" y="1151"/>
                    <a:pt x="1480" y="493"/>
                    <a:pt x="494" y="164"/>
                  </a:cubicBezTo>
                  <a:cubicBezTo>
                    <a:pt x="330" y="0"/>
                    <a:pt x="165" y="329"/>
                    <a:pt x="1" y="16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43"/>
            <p:cNvSpPr/>
            <p:nvPr/>
          </p:nvSpPr>
          <p:spPr>
            <a:xfrm>
              <a:off x="2780725" y="2995125"/>
              <a:ext cx="41125" cy="41125"/>
            </a:xfrm>
            <a:custGeom>
              <a:rect b="b" l="l" r="r" t="t"/>
              <a:pathLst>
                <a:path extrusionOk="0" h="1645" w="1645">
                  <a:moveTo>
                    <a:pt x="165" y="1"/>
                  </a:moveTo>
                  <a:cubicBezTo>
                    <a:pt x="1" y="1"/>
                    <a:pt x="329" y="330"/>
                    <a:pt x="1" y="330"/>
                  </a:cubicBezTo>
                  <a:cubicBezTo>
                    <a:pt x="494" y="823"/>
                    <a:pt x="1151" y="1480"/>
                    <a:pt x="1644" y="1644"/>
                  </a:cubicBezTo>
                  <a:cubicBezTo>
                    <a:pt x="1644" y="823"/>
                    <a:pt x="494" y="658"/>
                    <a:pt x="1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43"/>
            <p:cNvSpPr/>
            <p:nvPr/>
          </p:nvSpPr>
          <p:spPr>
            <a:xfrm>
              <a:off x="2834150" y="3040325"/>
              <a:ext cx="41100" cy="41125"/>
            </a:xfrm>
            <a:custGeom>
              <a:rect b="b" l="l" r="r" t="t"/>
              <a:pathLst>
                <a:path extrusionOk="0" h="1645" w="1644">
                  <a:moveTo>
                    <a:pt x="165" y="1"/>
                  </a:moveTo>
                  <a:cubicBezTo>
                    <a:pt x="0" y="822"/>
                    <a:pt x="986" y="1151"/>
                    <a:pt x="1315" y="1644"/>
                  </a:cubicBezTo>
                  <a:cubicBezTo>
                    <a:pt x="1644" y="822"/>
                    <a:pt x="493" y="658"/>
                    <a:pt x="1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43"/>
            <p:cNvSpPr/>
            <p:nvPr/>
          </p:nvSpPr>
          <p:spPr>
            <a:xfrm>
              <a:off x="2875225" y="3085525"/>
              <a:ext cx="49350" cy="53450"/>
            </a:xfrm>
            <a:custGeom>
              <a:rect b="b" l="l" r="r" t="t"/>
              <a:pathLst>
                <a:path extrusionOk="0" h="2138" w="1974">
                  <a:moveTo>
                    <a:pt x="330" y="1"/>
                  </a:moveTo>
                  <a:cubicBezTo>
                    <a:pt x="1" y="822"/>
                    <a:pt x="987" y="1480"/>
                    <a:pt x="1480" y="2137"/>
                  </a:cubicBezTo>
                  <a:cubicBezTo>
                    <a:pt x="1973" y="987"/>
                    <a:pt x="823" y="658"/>
                    <a:pt x="3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43"/>
            <p:cNvSpPr/>
            <p:nvPr/>
          </p:nvSpPr>
          <p:spPr>
            <a:xfrm>
              <a:off x="2916325" y="3138950"/>
              <a:ext cx="45225" cy="61650"/>
            </a:xfrm>
            <a:custGeom>
              <a:rect b="b" l="l" r="r" t="t"/>
              <a:pathLst>
                <a:path extrusionOk="0" h="2466" w="1809">
                  <a:moveTo>
                    <a:pt x="658" y="0"/>
                  </a:moveTo>
                  <a:cubicBezTo>
                    <a:pt x="0" y="822"/>
                    <a:pt x="986" y="1972"/>
                    <a:pt x="1480" y="2465"/>
                  </a:cubicBezTo>
                  <a:cubicBezTo>
                    <a:pt x="1480" y="1972"/>
                    <a:pt x="1644" y="1644"/>
                    <a:pt x="1808" y="1315"/>
                  </a:cubicBezTo>
                  <a:cubicBezTo>
                    <a:pt x="1480" y="822"/>
                    <a:pt x="986" y="493"/>
                    <a:pt x="6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43"/>
            <p:cNvSpPr/>
            <p:nvPr/>
          </p:nvSpPr>
          <p:spPr>
            <a:xfrm>
              <a:off x="2965625" y="3192350"/>
              <a:ext cx="24675" cy="49325"/>
            </a:xfrm>
            <a:custGeom>
              <a:rect b="b" l="l" r="r" t="t"/>
              <a:pathLst>
                <a:path extrusionOk="0" h="1973" w="987">
                  <a:moveTo>
                    <a:pt x="494" y="1"/>
                  </a:moveTo>
                  <a:cubicBezTo>
                    <a:pt x="329" y="494"/>
                    <a:pt x="1" y="1480"/>
                    <a:pt x="494" y="1973"/>
                  </a:cubicBezTo>
                  <a:cubicBezTo>
                    <a:pt x="658" y="1480"/>
                    <a:pt x="822" y="987"/>
                    <a:pt x="987" y="658"/>
                  </a:cubicBezTo>
                  <a:cubicBezTo>
                    <a:pt x="987" y="329"/>
                    <a:pt x="658" y="165"/>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43"/>
            <p:cNvSpPr/>
            <p:nvPr/>
          </p:nvSpPr>
          <p:spPr>
            <a:xfrm>
              <a:off x="2986175" y="3221125"/>
              <a:ext cx="28775" cy="53425"/>
            </a:xfrm>
            <a:custGeom>
              <a:rect b="b" l="l" r="r" t="t"/>
              <a:pathLst>
                <a:path extrusionOk="0" h="2137" w="1151">
                  <a:moveTo>
                    <a:pt x="658" y="0"/>
                  </a:moveTo>
                  <a:cubicBezTo>
                    <a:pt x="329" y="658"/>
                    <a:pt x="0" y="1644"/>
                    <a:pt x="493" y="2137"/>
                  </a:cubicBezTo>
                  <a:cubicBezTo>
                    <a:pt x="822" y="1808"/>
                    <a:pt x="822" y="1151"/>
                    <a:pt x="1151" y="658"/>
                  </a:cubicBezTo>
                  <a:cubicBezTo>
                    <a:pt x="986" y="329"/>
                    <a:pt x="822" y="329"/>
                    <a:pt x="6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43"/>
            <p:cNvSpPr/>
            <p:nvPr/>
          </p:nvSpPr>
          <p:spPr>
            <a:xfrm>
              <a:off x="3006725" y="3262200"/>
              <a:ext cx="28775" cy="49325"/>
            </a:xfrm>
            <a:custGeom>
              <a:rect b="b" l="l" r="r" t="t"/>
              <a:pathLst>
                <a:path extrusionOk="0" h="1973" w="1151">
                  <a:moveTo>
                    <a:pt x="658" y="1"/>
                  </a:moveTo>
                  <a:cubicBezTo>
                    <a:pt x="493" y="494"/>
                    <a:pt x="0" y="1480"/>
                    <a:pt x="493" y="1973"/>
                  </a:cubicBezTo>
                  <a:cubicBezTo>
                    <a:pt x="986" y="1480"/>
                    <a:pt x="1151" y="658"/>
                    <a:pt x="6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43"/>
            <p:cNvSpPr/>
            <p:nvPr/>
          </p:nvSpPr>
          <p:spPr>
            <a:xfrm>
              <a:off x="3031375" y="3311525"/>
              <a:ext cx="20550" cy="37000"/>
            </a:xfrm>
            <a:custGeom>
              <a:rect b="b" l="l" r="r" t="t"/>
              <a:pathLst>
                <a:path extrusionOk="0" h="1480" w="822">
                  <a:moveTo>
                    <a:pt x="658" y="0"/>
                  </a:moveTo>
                  <a:cubicBezTo>
                    <a:pt x="329" y="329"/>
                    <a:pt x="0" y="1150"/>
                    <a:pt x="493" y="1479"/>
                  </a:cubicBezTo>
                  <a:cubicBezTo>
                    <a:pt x="658" y="1150"/>
                    <a:pt x="822" y="986"/>
                    <a:pt x="822" y="657"/>
                  </a:cubicBezTo>
                  <a:cubicBezTo>
                    <a:pt x="822" y="329"/>
                    <a:pt x="658" y="164"/>
                    <a:pt x="6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43"/>
            <p:cNvSpPr/>
            <p:nvPr/>
          </p:nvSpPr>
          <p:spPr>
            <a:xfrm>
              <a:off x="3047800" y="3344375"/>
              <a:ext cx="24675" cy="53450"/>
            </a:xfrm>
            <a:custGeom>
              <a:rect b="b" l="l" r="r" t="t"/>
              <a:pathLst>
                <a:path extrusionOk="0" h="2138" w="987">
                  <a:moveTo>
                    <a:pt x="658" y="1"/>
                  </a:moveTo>
                  <a:cubicBezTo>
                    <a:pt x="494" y="658"/>
                    <a:pt x="1" y="1480"/>
                    <a:pt x="329" y="2137"/>
                  </a:cubicBezTo>
                  <a:cubicBezTo>
                    <a:pt x="658" y="1644"/>
                    <a:pt x="658" y="1151"/>
                    <a:pt x="987" y="658"/>
                  </a:cubicBezTo>
                  <a:cubicBezTo>
                    <a:pt x="987" y="330"/>
                    <a:pt x="658" y="330"/>
                    <a:pt x="6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43"/>
            <p:cNvSpPr/>
            <p:nvPr/>
          </p:nvSpPr>
          <p:spPr>
            <a:xfrm>
              <a:off x="3064250" y="3385475"/>
              <a:ext cx="37000" cy="73975"/>
            </a:xfrm>
            <a:custGeom>
              <a:rect b="b" l="l" r="r" t="t"/>
              <a:pathLst>
                <a:path extrusionOk="0" h="2959" w="1480">
                  <a:moveTo>
                    <a:pt x="822" y="0"/>
                  </a:moveTo>
                  <a:cubicBezTo>
                    <a:pt x="493" y="822"/>
                    <a:pt x="0" y="1808"/>
                    <a:pt x="329" y="2959"/>
                  </a:cubicBezTo>
                  <a:cubicBezTo>
                    <a:pt x="986" y="2301"/>
                    <a:pt x="1479" y="1151"/>
                    <a:pt x="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43"/>
            <p:cNvSpPr/>
            <p:nvPr/>
          </p:nvSpPr>
          <p:spPr>
            <a:xfrm>
              <a:off x="3080675" y="3443000"/>
              <a:ext cx="28775" cy="69875"/>
            </a:xfrm>
            <a:custGeom>
              <a:rect b="b" l="l" r="r" t="t"/>
              <a:pathLst>
                <a:path extrusionOk="0" h="2795" w="1151">
                  <a:moveTo>
                    <a:pt x="822" y="0"/>
                  </a:moveTo>
                  <a:cubicBezTo>
                    <a:pt x="494" y="986"/>
                    <a:pt x="0" y="1644"/>
                    <a:pt x="0" y="2794"/>
                  </a:cubicBezTo>
                  <a:cubicBezTo>
                    <a:pt x="494" y="2137"/>
                    <a:pt x="1151" y="986"/>
                    <a:pt x="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43"/>
            <p:cNvSpPr/>
            <p:nvPr/>
          </p:nvSpPr>
          <p:spPr>
            <a:xfrm>
              <a:off x="3088900" y="3492300"/>
              <a:ext cx="28775" cy="82200"/>
            </a:xfrm>
            <a:custGeom>
              <a:rect b="b" l="l" r="r" t="t"/>
              <a:pathLst>
                <a:path extrusionOk="0" h="3288" w="1151">
                  <a:moveTo>
                    <a:pt x="986" y="1"/>
                  </a:moveTo>
                  <a:cubicBezTo>
                    <a:pt x="493" y="987"/>
                    <a:pt x="0" y="2137"/>
                    <a:pt x="0" y="3288"/>
                  </a:cubicBezTo>
                  <a:cubicBezTo>
                    <a:pt x="493" y="2630"/>
                    <a:pt x="658" y="1644"/>
                    <a:pt x="1151" y="987"/>
                  </a:cubicBezTo>
                  <a:cubicBezTo>
                    <a:pt x="986" y="658"/>
                    <a:pt x="986" y="329"/>
                    <a:pt x="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43"/>
            <p:cNvSpPr/>
            <p:nvPr/>
          </p:nvSpPr>
          <p:spPr>
            <a:xfrm>
              <a:off x="3093000" y="3545725"/>
              <a:ext cx="45225" cy="98625"/>
            </a:xfrm>
            <a:custGeom>
              <a:rect b="b" l="l" r="r" t="t"/>
              <a:pathLst>
                <a:path extrusionOk="0" h="3945" w="1809">
                  <a:moveTo>
                    <a:pt x="1151" y="0"/>
                  </a:moveTo>
                  <a:cubicBezTo>
                    <a:pt x="658" y="1151"/>
                    <a:pt x="1" y="2137"/>
                    <a:pt x="165" y="3945"/>
                  </a:cubicBezTo>
                  <a:cubicBezTo>
                    <a:pt x="822" y="2794"/>
                    <a:pt x="1808" y="1808"/>
                    <a:pt x="1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43"/>
            <p:cNvSpPr/>
            <p:nvPr/>
          </p:nvSpPr>
          <p:spPr>
            <a:xfrm>
              <a:off x="3097100" y="3615575"/>
              <a:ext cx="37025" cy="98625"/>
            </a:xfrm>
            <a:custGeom>
              <a:rect b="b" l="l" r="r" t="t"/>
              <a:pathLst>
                <a:path extrusionOk="0" h="3945" w="1481">
                  <a:moveTo>
                    <a:pt x="1316" y="0"/>
                  </a:moveTo>
                  <a:cubicBezTo>
                    <a:pt x="987" y="1151"/>
                    <a:pt x="1" y="2301"/>
                    <a:pt x="494" y="3945"/>
                  </a:cubicBezTo>
                  <a:cubicBezTo>
                    <a:pt x="987" y="3287"/>
                    <a:pt x="987" y="2301"/>
                    <a:pt x="1480" y="1808"/>
                  </a:cubicBezTo>
                  <a:cubicBezTo>
                    <a:pt x="1480" y="1151"/>
                    <a:pt x="1316" y="658"/>
                    <a:pt x="13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43"/>
            <p:cNvSpPr/>
            <p:nvPr/>
          </p:nvSpPr>
          <p:spPr>
            <a:xfrm>
              <a:off x="3109425" y="3685425"/>
              <a:ext cx="37025" cy="90400"/>
            </a:xfrm>
            <a:custGeom>
              <a:rect b="b" l="l" r="r" t="t"/>
              <a:pathLst>
                <a:path extrusionOk="0" h="3616" w="1481">
                  <a:moveTo>
                    <a:pt x="1151" y="0"/>
                  </a:moveTo>
                  <a:cubicBezTo>
                    <a:pt x="823" y="1151"/>
                    <a:pt x="1" y="2137"/>
                    <a:pt x="165" y="3616"/>
                  </a:cubicBezTo>
                  <a:cubicBezTo>
                    <a:pt x="823" y="2630"/>
                    <a:pt x="1480" y="1808"/>
                    <a:pt x="1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43"/>
            <p:cNvSpPr/>
            <p:nvPr/>
          </p:nvSpPr>
          <p:spPr>
            <a:xfrm>
              <a:off x="3113550" y="3759375"/>
              <a:ext cx="32900" cy="78100"/>
            </a:xfrm>
            <a:custGeom>
              <a:rect b="b" l="l" r="r" t="t"/>
              <a:pathLst>
                <a:path extrusionOk="0" h="3124" w="1316">
                  <a:moveTo>
                    <a:pt x="1315" y="0"/>
                  </a:moveTo>
                  <a:cubicBezTo>
                    <a:pt x="822" y="987"/>
                    <a:pt x="165" y="1808"/>
                    <a:pt x="0" y="3123"/>
                  </a:cubicBezTo>
                  <a:cubicBezTo>
                    <a:pt x="493" y="2137"/>
                    <a:pt x="1151" y="1315"/>
                    <a:pt x="13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43"/>
            <p:cNvSpPr/>
            <p:nvPr/>
          </p:nvSpPr>
          <p:spPr>
            <a:xfrm>
              <a:off x="3113550" y="3816900"/>
              <a:ext cx="37000" cy="90425"/>
            </a:xfrm>
            <a:custGeom>
              <a:rect b="b" l="l" r="r" t="t"/>
              <a:pathLst>
                <a:path extrusionOk="0" h="3617" w="1480">
                  <a:moveTo>
                    <a:pt x="1315" y="0"/>
                  </a:moveTo>
                  <a:cubicBezTo>
                    <a:pt x="822" y="987"/>
                    <a:pt x="329" y="2137"/>
                    <a:pt x="0" y="3616"/>
                  </a:cubicBezTo>
                  <a:cubicBezTo>
                    <a:pt x="493" y="2466"/>
                    <a:pt x="1479" y="1644"/>
                    <a:pt x="13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43"/>
            <p:cNvSpPr/>
            <p:nvPr/>
          </p:nvSpPr>
          <p:spPr>
            <a:xfrm>
              <a:off x="3105325" y="3894975"/>
              <a:ext cx="41125" cy="86300"/>
            </a:xfrm>
            <a:custGeom>
              <a:rect b="b" l="l" r="r" t="t"/>
              <a:pathLst>
                <a:path extrusionOk="0" h="3452" w="1645">
                  <a:moveTo>
                    <a:pt x="1480" y="0"/>
                  </a:moveTo>
                  <a:cubicBezTo>
                    <a:pt x="1151" y="986"/>
                    <a:pt x="1" y="1972"/>
                    <a:pt x="165" y="3452"/>
                  </a:cubicBezTo>
                  <a:cubicBezTo>
                    <a:pt x="658" y="2301"/>
                    <a:pt x="1644" y="1644"/>
                    <a:pt x="14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43"/>
            <p:cNvSpPr/>
            <p:nvPr/>
          </p:nvSpPr>
          <p:spPr>
            <a:xfrm>
              <a:off x="3125875" y="3985350"/>
              <a:ext cx="16450" cy="28800"/>
            </a:xfrm>
            <a:custGeom>
              <a:rect b="b" l="l" r="r" t="t"/>
              <a:pathLst>
                <a:path extrusionOk="0" h="1152" w="658">
                  <a:moveTo>
                    <a:pt x="493" y="1"/>
                  </a:moveTo>
                  <a:cubicBezTo>
                    <a:pt x="0" y="165"/>
                    <a:pt x="0" y="823"/>
                    <a:pt x="493" y="1151"/>
                  </a:cubicBezTo>
                  <a:cubicBezTo>
                    <a:pt x="658" y="987"/>
                    <a:pt x="493" y="330"/>
                    <a:pt x="4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43"/>
            <p:cNvSpPr/>
            <p:nvPr/>
          </p:nvSpPr>
          <p:spPr>
            <a:xfrm>
              <a:off x="3795600" y="4494850"/>
              <a:ext cx="336950" cy="308200"/>
            </a:xfrm>
            <a:custGeom>
              <a:rect b="b" l="l" r="r" t="t"/>
              <a:pathLst>
                <a:path extrusionOk="0" h="12328" w="13478">
                  <a:moveTo>
                    <a:pt x="12492" y="1"/>
                  </a:moveTo>
                  <a:cubicBezTo>
                    <a:pt x="12492" y="4931"/>
                    <a:pt x="10848" y="8383"/>
                    <a:pt x="7068" y="9862"/>
                  </a:cubicBezTo>
                  <a:cubicBezTo>
                    <a:pt x="8547" y="9862"/>
                    <a:pt x="9533" y="8876"/>
                    <a:pt x="10519" y="8218"/>
                  </a:cubicBezTo>
                  <a:cubicBezTo>
                    <a:pt x="10191" y="10355"/>
                    <a:pt x="6411" y="11341"/>
                    <a:pt x="3452" y="11012"/>
                  </a:cubicBezTo>
                  <a:cubicBezTo>
                    <a:pt x="1973" y="10684"/>
                    <a:pt x="658" y="9697"/>
                    <a:pt x="1" y="9204"/>
                  </a:cubicBezTo>
                  <a:cubicBezTo>
                    <a:pt x="658" y="11012"/>
                    <a:pt x="2959" y="12327"/>
                    <a:pt x="5424" y="12327"/>
                  </a:cubicBezTo>
                  <a:cubicBezTo>
                    <a:pt x="6904" y="12327"/>
                    <a:pt x="8711" y="11670"/>
                    <a:pt x="9862" y="11012"/>
                  </a:cubicBezTo>
                  <a:cubicBezTo>
                    <a:pt x="11834" y="9697"/>
                    <a:pt x="13313" y="6246"/>
                    <a:pt x="13478" y="3781"/>
                  </a:cubicBezTo>
                  <a:cubicBezTo>
                    <a:pt x="13478" y="1973"/>
                    <a:pt x="13313" y="987"/>
                    <a:pt x="124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43"/>
            <p:cNvSpPr/>
            <p:nvPr/>
          </p:nvSpPr>
          <p:spPr>
            <a:xfrm>
              <a:off x="2879350" y="4531825"/>
              <a:ext cx="24675" cy="49350"/>
            </a:xfrm>
            <a:custGeom>
              <a:rect b="b" l="l" r="r" t="t"/>
              <a:pathLst>
                <a:path extrusionOk="0" h="1974" w="987">
                  <a:moveTo>
                    <a:pt x="986" y="1"/>
                  </a:moveTo>
                  <a:cubicBezTo>
                    <a:pt x="493" y="658"/>
                    <a:pt x="329" y="1316"/>
                    <a:pt x="0" y="1973"/>
                  </a:cubicBezTo>
                  <a:cubicBezTo>
                    <a:pt x="329" y="1809"/>
                    <a:pt x="658" y="1644"/>
                    <a:pt x="986" y="1644"/>
                  </a:cubicBezTo>
                  <a:cubicBezTo>
                    <a:pt x="986" y="987"/>
                    <a:pt x="986" y="494"/>
                    <a:pt x="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43"/>
            <p:cNvSpPr/>
            <p:nvPr/>
          </p:nvSpPr>
          <p:spPr>
            <a:xfrm>
              <a:off x="2834150" y="4589350"/>
              <a:ext cx="65750" cy="69875"/>
            </a:xfrm>
            <a:custGeom>
              <a:rect b="b" l="l" r="r" t="t"/>
              <a:pathLst>
                <a:path extrusionOk="0" h="2795" w="2630">
                  <a:moveTo>
                    <a:pt x="2630" y="1"/>
                  </a:moveTo>
                  <a:cubicBezTo>
                    <a:pt x="1151" y="329"/>
                    <a:pt x="822" y="1644"/>
                    <a:pt x="0" y="2795"/>
                  </a:cubicBezTo>
                  <a:cubicBezTo>
                    <a:pt x="1315" y="2466"/>
                    <a:pt x="2630" y="1644"/>
                    <a:pt x="26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43"/>
            <p:cNvSpPr/>
            <p:nvPr/>
          </p:nvSpPr>
          <p:spPr>
            <a:xfrm>
              <a:off x="2809500" y="4667425"/>
              <a:ext cx="49325" cy="32900"/>
            </a:xfrm>
            <a:custGeom>
              <a:rect b="b" l="l" r="r" t="t"/>
              <a:pathLst>
                <a:path extrusionOk="0" h="1316" w="1973">
                  <a:moveTo>
                    <a:pt x="1972" y="0"/>
                  </a:moveTo>
                  <a:cubicBezTo>
                    <a:pt x="1315" y="329"/>
                    <a:pt x="329" y="494"/>
                    <a:pt x="0" y="1315"/>
                  </a:cubicBezTo>
                  <a:cubicBezTo>
                    <a:pt x="658" y="822"/>
                    <a:pt x="1808" y="822"/>
                    <a:pt x="19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43"/>
            <p:cNvSpPr/>
            <p:nvPr/>
          </p:nvSpPr>
          <p:spPr>
            <a:xfrm>
              <a:off x="2780725" y="4708525"/>
              <a:ext cx="53450" cy="37000"/>
            </a:xfrm>
            <a:custGeom>
              <a:rect b="b" l="l" r="r" t="t"/>
              <a:pathLst>
                <a:path extrusionOk="0" h="1480" w="2138">
                  <a:moveTo>
                    <a:pt x="2137" y="0"/>
                  </a:moveTo>
                  <a:cubicBezTo>
                    <a:pt x="1316" y="493"/>
                    <a:pt x="494" y="657"/>
                    <a:pt x="1" y="1479"/>
                  </a:cubicBezTo>
                  <a:cubicBezTo>
                    <a:pt x="823" y="1315"/>
                    <a:pt x="1809" y="822"/>
                    <a:pt x="21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43"/>
            <p:cNvSpPr/>
            <p:nvPr/>
          </p:nvSpPr>
          <p:spPr>
            <a:xfrm>
              <a:off x="2000050" y="4716725"/>
              <a:ext cx="883425" cy="546500"/>
            </a:xfrm>
            <a:custGeom>
              <a:rect b="b" l="l" r="r" t="t"/>
              <a:pathLst>
                <a:path extrusionOk="0" h="21860" w="35337">
                  <a:moveTo>
                    <a:pt x="35337" y="1"/>
                  </a:moveTo>
                  <a:cubicBezTo>
                    <a:pt x="35337" y="1"/>
                    <a:pt x="35172" y="1"/>
                    <a:pt x="35172" y="165"/>
                  </a:cubicBezTo>
                  <a:cubicBezTo>
                    <a:pt x="33200" y="3452"/>
                    <a:pt x="30406" y="6082"/>
                    <a:pt x="27612" y="8383"/>
                  </a:cubicBezTo>
                  <a:cubicBezTo>
                    <a:pt x="26133" y="9533"/>
                    <a:pt x="24654" y="10848"/>
                    <a:pt x="22846" y="11670"/>
                  </a:cubicBezTo>
                  <a:cubicBezTo>
                    <a:pt x="21038" y="12656"/>
                    <a:pt x="19230" y="13149"/>
                    <a:pt x="17258" y="13971"/>
                  </a:cubicBezTo>
                  <a:cubicBezTo>
                    <a:pt x="16107" y="13971"/>
                    <a:pt x="15286" y="14464"/>
                    <a:pt x="14299" y="14299"/>
                  </a:cubicBezTo>
                  <a:cubicBezTo>
                    <a:pt x="12985" y="15943"/>
                    <a:pt x="10848" y="17751"/>
                    <a:pt x="8054" y="17586"/>
                  </a:cubicBezTo>
                  <a:cubicBezTo>
                    <a:pt x="4931" y="17258"/>
                    <a:pt x="2959" y="11834"/>
                    <a:pt x="6739" y="10684"/>
                  </a:cubicBezTo>
                  <a:cubicBezTo>
                    <a:pt x="7561" y="11341"/>
                    <a:pt x="6411" y="11998"/>
                    <a:pt x="6246" y="12656"/>
                  </a:cubicBezTo>
                  <a:cubicBezTo>
                    <a:pt x="5918" y="13971"/>
                    <a:pt x="7232" y="15450"/>
                    <a:pt x="8054" y="15614"/>
                  </a:cubicBezTo>
                  <a:cubicBezTo>
                    <a:pt x="8711" y="15779"/>
                    <a:pt x="9862" y="15614"/>
                    <a:pt x="10355" y="15450"/>
                  </a:cubicBezTo>
                  <a:cubicBezTo>
                    <a:pt x="11012" y="15121"/>
                    <a:pt x="12327" y="13806"/>
                    <a:pt x="12492" y="13149"/>
                  </a:cubicBezTo>
                  <a:cubicBezTo>
                    <a:pt x="12985" y="11341"/>
                    <a:pt x="11834" y="10191"/>
                    <a:pt x="11012" y="9204"/>
                  </a:cubicBezTo>
                  <a:cubicBezTo>
                    <a:pt x="10355" y="8547"/>
                    <a:pt x="9862" y="7725"/>
                    <a:pt x="8876" y="7890"/>
                  </a:cubicBezTo>
                  <a:cubicBezTo>
                    <a:pt x="9862" y="8383"/>
                    <a:pt x="11177" y="9369"/>
                    <a:pt x="11505" y="10684"/>
                  </a:cubicBezTo>
                  <a:cubicBezTo>
                    <a:pt x="11834" y="12492"/>
                    <a:pt x="11177" y="14628"/>
                    <a:pt x="10026" y="14957"/>
                  </a:cubicBezTo>
                  <a:cubicBezTo>
                    <a:pt x="8711" y="15286"/>
                    <a:pt x="6575" y="13971"/>
                    <a:pt x="7725" y="12656"/>
                  </a:cubicBezTo>
                  <a:cubicBezTo>
                    <a:pt x="8218" y="12656"/>
                    <a:pt x="8054" y="13313"/>
                    <a:pt x="8218" y="13806"/>
                  </a:cubicBezTo>
                  <a:cubicBezTo>
                    <a:pt x="9698" y="14957"/>
                    <a:pt x="10848" y="12985"/>
                    <a:pt x="10519" y="11177"/>
                  </a:cubicBezTo>
                  <a:cubicBezTo>
                    <a:pt x="10191" y="9533"/>
                    <a:pt x="8054" y="8383"/>
                    <a:pt x="5918" y="8547"/>
                  </a:cubicBezTo>
                  <a:cubicBezTo>
                    <a:pt x="4438" y="8711"/>
                    <a:pt x="2137" y="11012"/>
                    <a:pt x="1480" y="12163"/>
                  </a:cubicBezTo>
                  <a:cubicBezTo>
                    <a:pt x="1" y="14628"/>
                    <a:pt x="1151" y="18080"/>
                    <a:pt x="3452" y="19230"/>
                  </a:cubicBezTo>
                  <a:cubicBezTo>
                    <a:pt x="4274" y="19559"/>
                    <a:pt x="5260" y="19723"/>
                    <a:pt x="6246" y="19887"/>
                  </a:cubicBezTo>
                  <a:cubicBezTo>
                    <a:pt x="7232" y="20216"/>
                    <a:pt x="8383" y="20545"/>
                    <a:pt x="9205" y="20545"/>
                  </a:cubicBezTo>
                  <a:cubicBezTo>
                    <a:pt x="10684" y="20709"/>
                    <a:pt x="12656" y="20545"/>
                    <a:pt x="13971" y="20380"/>
                  </a:cubicBezTo>
                  <a:cubicBezTo>
                    <a:pt x="15779" y="20380"/>
                    <a:pt x="17587" y="19723"/>
                    <a:pt x="18901" y="19066"/>
                  </a:cubicBezTo>
                  <a:cubicBezTo>
                    <a:pt x="22681" y="17422"/>
                    <a:pt x="25311" y="15121"/>
                    <a:pt x="28269" y="13313"/>
                  </a:cubicBezTo>
                  <a:cubicBezTo>
                    <a:pt x="27612" y="14135"/>
                    <a:pt x="26462" y="15121"/>
                    <a:pt x="25475" y="15943"/>
                  </a:cubicBezTo>
                  <a:cubicBezTo>
                    <a:pt x="24654" y="16765"/>
                    <a:pt x="23503" y="17586"/>
                    <a:pt x="22353" y="18244"/>
                  </a:cubicBezTo>
                  <a:cubicBezTo>
                    <a:pt x="19230" y="19887"/>
                    <a:pt x="16929" y="21367"/>
                    <a:pt x="12492" y="21531"/>
                  </a:cubicBezTo>
                  <a:cubicBezTo>
                    <a:pt x="11999" y="21531"/>
                    <a:pt x="11341" y="21695"/>
                    <a:pt x="10684" y="21695"/>
                  </a:cubicBezTo>
                  <a:cubicBezTo>
                    <a:pt x="9205" y="21695"/>
                    <a:pt x="11834" y="21860"/>
                    <a:pt x="12327" y="21860"/>
                  </a:cubicBezTo>
                  <a:cubicBezTo>
                    <a:pt x="14957" y="21695"/>
                    <a:pt x="16272" y="21202"/>
                    <a:pt x="18408" y="20545"/>
                  </a:cubicBezTo>
                  <a:cubicBezTo>
                    <a:pt x="19559" y="20216"/>
                    <a:pt x="20874" y="19887"/>
                    <a:pt x="21860" y="19394"/>
                  </a:cubicBezTo>
                  <a:cubicBezTo>
                    <a:pt x="23668" y="18573"/>
                    <a:pt x="25475" y="17093"/>
                    <a:pt x="27119" y="15779"/>
                  </a:cubicBezTo>
                  <a:cubicBezTo>
                    <a:pt x="28762" y="14464"/>
                    <a:pt x="30406" y="13149"/>
                    <a:pt x="31556" y="11505"/>
                  </a:cubicBezTo>
                  <a:cubicBezTo>
                    <a:pt x="32543" y="10191"/>
                    <a:pt x="33200" y="8218"/>
                    <a:pt x="33857" y="6246"/>
                  </a:cubicBezTo>
                  <a:cubicBezTo>
                    <a:pt x="34515" y="4274"/>
                    <a:pt x="34844" y="1973"/>
                    <a:pt x="353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43"/>
            <p:cNvSpPr/>
            <p:nvPr/>
          </p:nvSpPr>
          <p:spPr>
            <a:xfrm>
              <a:off x="3043700" y="4872875"/>
              <a:ext cx="28775" cy="37000"/>
            </a:xfrm>
            <a:custGeom>
              <a:rect b="b" l="l" r="r" t="t"/>
              <a:pathLst>
                <a:path extrusionOk="0" h="1480" w="1151">
                  <a:moveTo>
                    <a:pt x="986" y="0"/>
                  </a:moveTo>
                  <a:cubicBezTo>
                    <a:pt x="493" y="164"/>
                    <a:pt x="329" y="658"/>
                    <a:pt x="0" y="986"/>
                  </a:cubicBezTo>
                  <a:cubicBezTo>
                    <a:pt x="165" y="1151"/>
                    <a:pt x="165" y="1315"/>
                    <a:pt x="165" y="1479"/>
                  </a:cubicBezTo>
                  <a:cubicBezTo>
                    <a:pt x="658" y="1315"/>
                    <a:pt x="986" y="986"/>
                    <a:pt x="1151" y="658"/>
                  </a:cubicBezTo>
                  <a:cubicBezTo>
                    <a:pt x="1151" y="329"/>
                    <a:pt x="986" y="329"/>
                    <a:pt x="9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43"/>
            <p:cNvSpPr/>
            <p:nvPr/>
          </p:nvSpPr>
          <p:spPr>
            <a:xfrm>
              <a:off x="3014925" y="4922175"/>
              <a:ext cx="20575" cy="20575"/>
            </a:xfrm>
            <a:custGeom>
              <a:rect b="b" l="l" r="r" t="t"/>
              <a:pathLst>
                <a:path extrusionOk="0" h="823" w="823">
                  <a:moveTo>
                    <a:pt x="823" y="0"/>
                  </a:moveTo>
                  <a:cubicBezTo>
                    <a:pt x="494" y="165"/>
                    <a:pt x="330" y="493"/>
                    <a:pt x="1" y="822"/>
                  </a:cubicBezTo>
                  <a:cubicBezTo>
                    <a:pt x="330" y="493"/>
                    <a:pt x="823" y="329"/>
                    <a:pt x="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43"/>
            <p:cNvSpPr/>
            <p:nvPr/>
          </p:nvSpPr>
          <p:spPr>
            <a:xfrm>
              <a:off x="2924550" y="4930400"/>
              <a:ext cx="32875" cy="37000"/>
            </a:xfrm>
            <a:custGeom>
              <a:rect b="b" l="l" r="r" t="t"/>
              <a:pathLst>
                <a:path extrusionOk="0" h="1480" w="1315">
                  <a:moveTo>
                    <a:pt x="1151" y="0"/>
                  </a:moveTo>
                  <a:cubicBezTo>
                    <a:pt x="822" y="329"/>
                    <a:pt x="164" y="822"/>
                    <a:pt x="0" y="1315"/>
                  </a:cubicBezTo>
                  <a:cubicBezTo>
                    <a:pt x="493" y="1479"/>
                    <a:pt x="1315" y="657"/>
                    <a:pt x="1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43"/>
            <p:cNvSpPr/>
            <p:nvPr/>
          </p:nvSpPr>
          <p:spPr>
            <a:xfrm>
              <a:off x="2834150" y="4967375"/>
              <a:ext cx="82200" cy="61650"/>
            </a:xfrm>
            <a:custGeom>
              <a:rect b="b" l="l" r="r" t="t"/>
              <a:pathLst>
                <a:path extrusionOk="0" h="2466" w="3288">
                  <a:moveTo>
                    <a:pt x="3123" y="0"/>
                  </a:moveTo>
                  <a:cubicBezTo>
                    <a:pt x="3123" y="0"/>
                    <a:pt x="3123" y="0"/>
                    <a:pt x="3123" y="165"/>
                  </a:cubicBezTo>
                  <a:cubicBezTo>
                    <a:pt x="2466" y="493"/>
                    <a:pt x="1973" y="822"/>
                    <a:pt x="1315" y="1151"/>
                  </a:cubicBezTo>
                  <a:cubicBezTo>
                    <a:pt x="822" y="1479"/>
                    <a:pt x="0" y="1808"/>
                    <a:pt x="0" y="2466"/>
                  </a:cubicBezTo>
                  <a:cubicBezTo>
                    <a:pt x="658" y="2137"/>
                    <a:pt x="1480" y="1972"/>
                    <a:pt x="1808" y="1151"/>
                  </a:cubicBezTo>
                  <a:cubicBezTo>
                    <a:pt x="2466" y="1479"/>
                    <a:pt x="2794" y="822"/>
                    <a:pt x="3287" y="493"/>
                  </a:cubicBezTo>
                  <a:cubicBezTo>
                    <a:pt x="3287" y="165"/>
                    <a:pt x="3123" y="329"/>
                    <a:pt x="31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43"/>
            <p:cNvSpPr/>
            <p:nvPr/>
          </p:nvSpPr>
          <p:spPr>
            <a:xfrm>
              <a:off x="2850575" y="5041325"/>
              <a:ext cx="37000" cy="28800"/>
            </a:xfrm>
            <a:custGeom>
              <a:rect b="b" l="l" r="r" t="t"/>
              <a:pathLst>
                <a:path extrusionOk="0" h="1152" w="1480">
                  <a:moveTo>
                    <a:pt x="1480" y="1"/>
                  </a:moveTo>
                  <a:cubicBezTo>
                    <a:pt x="823" y="329"/>
                    <a:pt x="1" y="494"/>
                    <a:pt x="1" y="1151"/>
                  </a:cubicBezTo>
                  <a:cubicBezTo>
                    <a:pt x="494" y="822"/>
                    <a:pt x="1151" y="494"/>
                    <a:pt x="14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43"/>
            <p:cNvSpPr/>
            <p:nvPr/>
          </p:nvSpPr>
          <p:spPr>
            <a:xfrm>
              <a:off x="2805375" y="5070100"/>
              <a:ext cx="28800" cy="32875"/>
            </a:xfrm>
            <a:custGeom>
              <a:rect b="b" l="l" r="r" t="t"/>
              <a:pathLst>
                <a:path extrusionOk="0" h="1315" w="1152">
                  <a:moveTo>
                    <a:pt x="1151" y="0"/>
                  </a:moveTo>
                  <a:cubicBezTo>
                    <a:pt x="658" y="164"/>
                    <a:pt x="330" y="329"/>
                    <a:pt x="1" y="493"/>
                  </a:cubicBezTo>
                  <a:cubicBezTo>
                    <a:pt x="165" y="657"/>
                    <a:pt x="1" y="1151"/>
                    <a:pt x="165" y="1315"/>
                  </a:cubicBezTo>
                  <a:cubicBezTo>
                    <a:pt x="494" y="986"/>
                    <a:pt x="823" y="822"/>
                    <a:pt x="1151" y="493"/>
                  </a:cubicBezTo>
                  <a:cubicBezTo>
                    <a:pt x="1151" y="329"/>
                    <a:pt x="987" y="329"/>
                    <a:pt x="1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43"/>
            <p:cNvSpPr/>
            <p:nvPr/>
          </p:nvSpPr>
          <p:spPr>
            <a:xfrm>
              <a:off x="2756075" y="5098850"/>
              <a:ext cx="32900" cy="28775"/>
            </a:xfrm>
            <a:custGeom>
              <a:rect b="b" l="l" r="r" t="t"/>
              <a:pathLst>
                <a:path extrusionOk="0" h="1151" w="1316">
                  <a:moveTo>
                    <a:pt x="1315" y="1"/>
                  </a:moveTo>
                  <a:cubicBezTo>
                    <a:pt x="822" y="329"/>
                    <a:pt x="494" y="822"/>
                    <a:pt x="1" y="1151"/>
                  </a:cubicBezTo>
                  <a:cubicBezTo>
                    <a:pt x="494" y="1151"/>
                    <a:pt x="987" y="658"/>
                    <a:pt x="1315" y="494"/>
                  </a:cubicBezTo>
                  <a:cubicBezTo>
                    <a:pt x="1315" y="329"/>
                    <a:pt x="1315" y="165"/>
                    <a:pt x="11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43"/>
            <p:cNvSpPr/>
            <p:nvPr/>
          </p:nvSpPr>
          <p:spPr>
            <a:xfrm>
              <a:off x="2571175" y="3878525"/>
              <a:ext cx="1413450" cy="1142275"/>
            </a:xfrm>
            <a:custGeom>
              <a:rect b="b" l="l" r="r" t="t"/>
              <a:pathLst>
                <a:path extrusionOk="0" h="45691" w="56538">
                  <a:moveTo>
                    <a:pt x="47663" y="15779"/>
                  </a:moveTo>
                  <a:cubicBezTo>
                    <a:pt x="46348" y="15450"/>
                    <a:pt x="45033" y="14957"/>
                    <a:pt x="43719" y="14792"/>
                  </a:cubicBezTo>
                  <a:cubicBezTo>
                    <a:pt x="38459" y="14135"/>
                    <a:pt x="35994" y="16436"/>
                    <a:pt x="33364" y="18901"/>
                  </a:cubicBezTo>
                  <a:cubicBezTo>
                    <a:pt x="28269" y="23832"/>
                    <a:pt x="24654" y="31228"/>
                    <a:pt x="20545" y="36323"/>
                  </a:cubicBezTo>
                  <a:cubicBezTo>
                    <a:pt x="21695" y="34186"/>
                    <a:pt x="22681" y="31556"/>
                    <a:pt x="23996" y="29420"/>
                  </a:cubicBezTo>
                  <a:cubicBezTo>
                    <a:pt x="24161" y="29091"/>
                    <a:pt x="24654" y="28762"/>
                    <a:pt x="24489" y="28269"/>
                  </a:cubicBezTo>
                  <a:cubicBezTo>
                    <a:pt x="23174" y="29091"/>
                    <a:pt x="22681" y="30735"/>
                    <a:pt x="21695" y="32050"/>
                  </a:cubicBezTo>
                  <a:cubicBezTo>
                    <a:pt x="22188" y="30242"/>
                    <a:pt x="22517" y="27776"/>
                    <a:pt x="22353" y="25475"/>
                  </a:cubicBezTo>
                  <a:cubicBezTo>
                    <a:pt x="22188" y="23996"/>
                    <a:pt x="22517" y="22353"/>
                    <a:pt x="21860" y="21038"/>
                  </a:cubicBezTo>
                  <a:cubicBezTo>
                    <a:pt x="21367" y="22353"/>
                    <a:pt x="21531" y="24161"/>
                    <a:pt x="21531" y="25640"/>
                  </a:cubicBezTo>
                  <a:cubicBezTo>
                    <a:pt x="21531" y="29420"/>
                    <a:pt x="20545" y="32214"/>
                    <a:pt x="19559" y="35172"/>
                  </a:cubicBezTo>
                  <a:cubicBezTo>
                    <a:pt x="18573" y="37638"/>
                    <a:pt x="17586" y="39938"/>
                    <a:pt x="15943" y="41582"/>
                  </a:cubicBezTo>
                  <a:cubicBezTo>
                    <a:pt x="15943" y="40760"/>
                    <a:pt x="16929" y="40432"/>
                    <a:pt x="16929" y="39281"/>
                  </a:cubicBezTo>
                  <a:cubicBezTo>
                    <a:pt x="15286" y="41089"/>
                    <a:pt x="13642" y="42897"/>
                    <a:pt x="11177" y="44047"/>
                  </a:cubicBezTo>
                  <a:cubicBezTo>
                    <a:pt x="11505" y="42568"/>
                    <a:pt x="12492" y="41582"/>
                    <a:pt x="12985" y="39938"/>
                  </a:cubicBezTo>
                  <a:cubicBezTo>
                    <a:pt x="13478" y="38624"/>
                    <a:pt x="13642" y="36980"/>
                    <a:pt x="13971" y="35337"/>
                  </a:cubicBezTo>
                  <a:cubicBezTo>
                    <a:pt x="14464" y="32871"/>
                    <a:pt x="14792" y="30406"/>
                    <a:pt x="15121" y="27941"/>
                  </a:cubicBezTo>
                  <a:cubicBezTo>
                    <a:pt x="15121" y="26955"/>
                    <a:pt x="15286" y="26133"/>
                    <a:pt x="15450" y="25311"/>
                  </a:cubicBezTo>
                  <a:cubicBezTo>
                    <a:pt x="15450" y="23010"/>
                    <a:pt x="14628" y="21695"/>
                    <a:pt x="14299" y="20052"/>
                  </a:cubicBezTo>
                  <a:cubicBezTo>
                    <a:pt x="13971" y="19230"/>
                    <a:pt x="13313" y="18408"/>
                    <a:pt x="12985" y="17586"/>
                  </a:cubicBezTo>
                  <a:cubicBezTo>
                    <a:pt x="12492" y="16600"/>
                    <a:pt x="12327" y="15450"/>
                    <a:pt x="11834" y="14299"/>
                  </a:cubicBezTo>
                  <a:cubicBezTo>
                    <a:pt x="11177" y="12656"/>
                    <a:pt x="10191" y="11341"/>
                    <a:pt x="10026" y="9369"/>
                  </a:cubicBezTo>
                  <a:cubicBezTo>
                    <a:pt x="11505" y="10191"/>
                    <a:pt x="12985" y="11012"/>
                    <a:pt x="13806" y="12656"/>
                  </a:cubicBezTo>
                  <a:cubicBezTo>
                    <a:pt x="14464" y="13806"/>
                    <a:pt x="14792" y="15450"/>
                    <a:pt x="15286" y="16765"/>
                  </a:cubicBezTo>
                  <a:cubicBezTo>
                    <a:pt x="15779" y="17915"/>
                    <a:pt x="16272" y="18737"/>
                    <a:pt x="16929" y="19394"/>
                  </a:cubicBezTo>
                  <a:cubicBezTo>
                    <a:pt x="17093" y="19723"/>
                    <a:pt x="17093" y="20380"/>
                    <a:pt x="17586" y="20216"/>
                  </a:cubicBezTo>
                  <a:cubicBezTo>
                    <a:pt x="17422" y="18737"/>
                    <a:pt x="17093" y="16929"/>
                    <a:pt x="16765" y="15286"/>
                  </a:cubicBezTo>
                  <a:cubicBezTo>
                    <a:pt x="16436" y="14135"/>
                    <a:pt x="15943" y="12985"/>
                    <a:pt x="15614" y="11670"/>
                  </a:cubicBezTo>
                  <a:cubicBezTo>
                    <a:pt x="14957" y="9533"/>
                    <a:pt x="14135" y="6904"/>
                    <a:pt x="12985" y="5260"/>
                  </a:cubicBezTo>
                  <a:cubicBezTo>
                    <a:pt x="12820" y="4931"/>
                    <a:pt x="12656" y="4767"/>
                    <a:pt x="12492" y="4603"/>
                  </a:cubicBezTo>
                  <a:cubicBezTo>
                    <a:pt x="10684" y="2795"/>
                    <a:pt x="8054" y="987"/>
                    <a:pt x="4931" y="822"/>
                  </a:cubicBezTo>
                  <a:cubicBezTo>
                    <a:pt x="4110" y="822"/>
                    <a:pt x="3123" y="822"/>
                    <a:pt x="2466" y="1151"/>
                  </a:cubicBezTo>
                  <a:cubicBezTo>
                    <a:pt x="1809" y="1644"/>
                    <a:pt x="1809" y="2302"/>
                    <a:pt x="1480" y="2959"/>
                  </a:cubicBezTo>
                  <a:cubicBezTo>
                    <a:pt x="1151" y="3616"/>
                    <a:pt x="658" y="4110"/>
                    <a:pt x="658" y="4603"/>
                  </a:cubicBezTo>
                  <a:cubicBezTo>
                    <a:pt x="823" y="4931"/>
                    <a:pt x="1151" y="5096"/>
                    <a:pt x="1316" y="5260"/>
                  </a:cubicBezTo>
                  <a:cubicBezTo>
                    <a:pt x="1316" y="6082"/>
                    <a:pt x="1151" y="7232"/>
                    <a:pt x="165" y="6904"/>
                  </a:cubicBezTo>
                  <a:cubicBezTo>
                    <a:pt x="1" y="5260"/>
                    <a:pt x="329" y="3781"/>
                    <a:pt x="823" y="2630"/>
                  </a:cubicBezTo>
                  <a:cubicBezTo>
                    <a:pt x="1644" y="1316"/>
                    <a:pt x="3945" y="1"/>
                    <a:pt x="5917" y="165"/>
                  </a:cubicBezTo>
                  <a:cubicBezTo>
                    <a:pt x="9533" y="329"/>
                    <a:pt x="13313" y="2137"/>
                    <a:pt x="15286" y="4274"/>
                  </a:cubicBezTo>
                  <a:cubicBezTo>
                    <a:pt x="15779" y="4931"/>
                    <a:pt x="16107" y="5589"/>
                    <a:pt x="16765" y="5917"/>
                  </a:cubicBezTo>
                  <a:cubicBezTo>
                    <a:pt x="17258" y="5589"/>
                    <a:pt x="17422" y="6246"/>
                    <a:pt x="17751" y="6082"/>
                  </a:cubicBezTo>
                  <a:cubicBezTo>
                    <a:pt x="17258" y="5424"/>
                    <a:pt x="17093" y="4767"/>
                    <a:pt x="16765" y="3945"/>
                  </a:cubicBezTo>
                  <a:cubicBezTo>
                    <a:pt x="16272" y="3123"/>
                    <a:pt x="15121" y="2630"/>
                    <a:pt x="15450" y="987"/>
                  </a:cubicBezTo>
                  <a:cubicBezTo>
                    <a:pt x="16929" y="1644"/>
                    <a:pt x="17915" y="2959"/>
                    <a:pt x="19066" y="4110"/>
                  </a:cubicBezTo>
                  <a:cubicBezTo>
                    <a:pt x="20216" y="5260"/>
                    <a:pt x="21367" y="6575"/>
                    <a:pt x="22024" y="8054"/>
                  </a:cubicBezTo>
                  <a:cubicBezTo>
                    <a:pt x="22846" y="9533"/>
                    <a:pt x="23503" y="11177"/>
                    <a:pt x="23996" y="12985"/>
                  </a:cubicBezTo>
                  <a:cubicBezTo>
                    <a:pt x="24654" y="14792"/>
                    <a:pt x="25147" y="16929"/>
                    <a:pt x="24982" y="19066"/>
                  </a:cubicBezTo>
                  <a:cubicBezTo>
                    <a:pt x="24818" y="21038"/>
                    <a:pt x="24161" y="23339"/>
                    <a:pt x="24489" y="25311"/>
                  </a:cubicBezTo>
                  <a:cubicBezTo>
                    <a:pt x="25804" y="26462"/>
                    <a:pt x="25804" y="24489"/>
                    <a:pt x="26133" y="23339"/>
                  </a:cubicBezTo>
                  <a:cubicBezTo>
                    <a:pt x="26297" y="22353"/>
                    <a:pt x="26790" y="21367"/>
                    <a:pt x="26955" y="20874"/>
                  </a:cubicBezTo>
                  <a:cubicBezTo>
                    <a:pt x="27776" y="19559"/>
                    <a:pt x="28762" y="17915"/>
                    <a:pt x="29584" y="16929"/>
                  </a:cubicBezTo>
                  <a:cubicBezTo>
                    <a:pt x="31392" y="15121"/>
                    <a:pt x="33529" y="13478"/>
                    <a:pt x="35337" y="11670"/>
                  </a:cubicBezTo>
                  <a:cubicBezTo>
                    <a:pt x="37144" y="9698"/>
                    <a:pt x="39281" y="7890"/>
                    <a:pt x="40267" y="5589"/>
                  </a:cubicBezTo>
                  <a:cubicBezTo>
                    <a:pt x="40431" y="7068"/>
                    <a:pt x="39117" y="7890"/>
                    <a:pt x="38788" y="8876"/>
                  </a:cubicBezTo>
                  <a:cubicBezTo>
                    <a:pt x="38624" y="9040"/>
                    <a:pt x="38295" y="10026"/>
                    <a:pt x="38952" y="10355"/>
                  </a:cubicBezTo>
                  <a:cubicBezTo>
                    <a:pt x="39281" y="10355"/>
                    <a:pt x="38952" y="9698"/>
                    <a:pt x="39281" y="9698"/>
                  </a:cubicBezTo>
                  <a:cubicBezTo>
                    <a:pt x="42075" y="8218"/>
                    <a:pt x="46184" y="8218"/>
                    <a:pt x="47170" y="4931"/>
                  </a:cubicBezTo>
                  <a:cubicBezTo>
                    <a:pt x="47170" y="7890"/>
                    <a:pt x="46019" y="9698"/>
                    <a:pt x="44540" y="11177"/>
                  </a:cubicBezTo>
                  <a:cubicBezTo>
                    <a:pt x="45526" y="12820"/>
                    <a:pt x="47334" y="12820"/>
                    <a:pt x="48978" y="13642"/>
                  </a:cubicBezTo>
                  <a:cubicBezTo>
                    <a:pt x="49635" y="13971"/>
                    <a:pt x="50621" y="14792"/>
                    <a:pt x="51443" y="15450"/>
                  </a:cubicBezTo>
                  <a:cubicBezTo>
                    <a:pt x="53580" y="17422"/>
                    <a:pt x="55388" y="20216"/>
                    <a:pt x="56209" y="23503"/>
                  </a:cubicBezTo>
                  <a:cubicBezTo>
                    <a:pt x="56538" y="25147"/>
                    <a:pt x="56209" y="26297"/>
                    <a:pt x="55716" y="27612"/>
                  </a:cubicBezTo>
                  <a:cubicBezTo>
                    <a:pt x="55388" y="24654"/>
                    <a:pt x="53744" y="22846"/>
                    <a:pt x="51936" y="21367"/>
                  </a:cubicBezTo>
                  <a:cubicBezTo>
                    <a:pt x="50457" y="20874"/>
                    <a:pt x="49142" y="20052"/>
                    <a:pt x="47170" y="20052"/>
                  </a:cubicBezTo>
                  <a:cubicBezTo>
                    <a:pt x="44212" y="20052"/>
                    <a:pt x="41746" y="22188"/>
                    <a:pt x="39938" y="23339"/>
                  </a:cubicBezTo>
                  <a:cubicBezTo>
                    <a:pt x="40925" y="22188"/>
                    <a:pt x="42239" y="21038"/>
                    <a:pt x="43554" y="20216"/>
                  </a:cubicBezTo>
                  <a:cubicBezTo>
                    <a:pt x="44047" y="20052"/>
                    <a:pt x="44705" y="19559"/>
                    <a:pt x="45198" y="19394"/>
                  </a:cubicBezTo>
                  <a:cubicBezTo>
                    <a:pt x="46184" y="19230"/>
                    <a:pt x="47499" y="19559"/>
                    <a:pt x="48156" y="18901"/>
                  </a:cubicBezTo>
                  <a:cubicBezTo>
                    <a:pt x="46348" y="18408"/>
                    <a:pt x="44705" y="18901"/>
                    <a:pt x="43390" y="19394"/>
                  </a:cubicBezTo>
                  <a:cubicBezTo>
                    <a:pt x="40596" y="20709"/>
                    <a:pt x="38624" y="23010"/>
                    <a:pt x="36816" y="24982"/>
                  </a:cubicBezTo>
                  <a:cubicBezTo>
                    <a:pt x="35994" y="25804"/>
                    <a:pt x="35337" y="26790"/>
                    <a:pt x="34679" y="27612"/>
                  </a:cubicBezTo>
                  <a:cubicBezTo>
                    <a:pt x="34022" y="28434"/>
                    <a:pt x="33036" y="29091"/>
                    <a:pt x="32378" y="29913"/>
                  </a:cubicBezTo>
                  <a:cubicBezTo>
                    <a:pt x="31721" y="30735"/>
                    <a:pt x="31063" y="31721"/>
                    <a:pt x="30570" y="32543"/>
                  </a:cubicBezTo>
                  <a:cubicBezTo>
                    <a:pt x="28269" y="36323"/>
                    <a:pt x="24982" y="39445"/>
                    <a:pt x="21531" y="42075"/>
                  </a:cubicBezTo>
                  <a:cubicBezTo>
                    <a:pt x="19887" y="43390"/>
                    <a:pt x="18080" y="44705"/>
                    <a:pt x="16107" y="45691"/>
                  </a:cubicBezTo>
                  <a:cubicBezTo>
                    <a:pt x="18737" y="43554"/>
                    <a:pt x="21202" y="41253"/>
                    <a:pt x="23339" y="38624"/>
                  </a:cubicBezTo>
                  <a:cubicBezTo>
                    <a:pt x="24325" y="37309"/>
                    <a:pt x="25147" y="35830"/>
                    <a:pt x="26133" y="34350"/>
                  </a:cubicBezTo>
                  <a:cubicBezTo>
                    <a:pt x="26462" y="33529"/>
                    <a:pt x="27119" y="32871"/>
                    <a:pt x="27448" y="32214"/>
                  </a:cubicBezTo>
                  <a:cubicBezTo>
                    <a:pt x="27941" y="31392"/>
                    <a:pt x="28434" y="30735"/>
                    <a:pt x="28598" y="29913"/>
                  </a:cubicBezTo>
                  <a:cubicBezTo>
                    <a:pt x="27776" y="30406"/>
                    <a:pt x="27119" y="31228"/>
                    <a:pt x="26462" y="32214"/>
                  </a:cubicBezTo>
                  <a:cubicBezTo>
                    <a:pt x="24818" y="34515"/>
                    <a:pt x="23010" y="37144"/>
                    <a:pt x="21202" y="39281"/>
                  </a:cubicBezTo>
                  <a:cubicBezTo>
                    <a:pt x="21038" y="39281"/>
                    <a:pt x="20874" y="39610"/>
                    <a:pt x="20709" y="39610"/>
                  </a:cubicBezTo>
                  <a:cubicBezTo>
                    <a:pt x="20052" y="38952"/>
                    <a:pt x="20874" y="38295"/>
                    <a:pt x="21202" y="37966"/>
                  </a:cubicBezTo>
                  <a:cubicBezTo>
                    <a:pt x="25475" y="32214"/>
                    <a:pt x="28598" y="25804"/>
                    <a:pt x="33529" y="20709"/>
                  </a:cubicBezTo>
                  <a:cubicBezTo>
                    <a:pt x="34350" y="19887"/>
                    <a:pt x="35172" y="18737"/>
                    <a:pt x="36323" y="17915"/>
                  </a:cubicBezTo>
                  <a:cubicBezTo>
                    <a:pt x="37309" y="17093"/>
                    <a:pt x="38624" y="16272"/>
                    <a:pt x="39774" y="15943"/>
                  </a:cubicBezTo>
                  <a:cubicBezTo>
                    <a:pt x="40760" y="15614"/>
                    <a:pt x="42075" y="15779"/>
                    <a:pt x="43225" y="15779"/>
                  </a:cubicBezTo>
                  <a:cubicBezTo>
                    <a:pt x="44540" y="15943"/>
                    <a:pt x="46019" y="16272"/>
                    <a:pt x="47334" y="16436"/>
                  </a:cubicBezTo>
                  <a:cubicBezTo>
                    <a:pt x="47992" y="16600"/>
                    <a:pt x="48649" y="16765"/>
                    <a:pt x="49142" y="16929"/>
                  </a:cubicBezTo>
                  <a:cubicBezTo>
                    <a:pt x="49800" y="17258"/>
                    <a:pt x="50293" y="17751"/>
                    <a:pt x="50786" y="17586"/>
                  </a:cubicBezTo>
                  <a:cubicBezTo>
                    <a:pt x="50293" y="16600"/>
                    <a:pt x="48978" y="16107"/>
                    <a:pt x="47663" y="15779"/>
                  </a:cubicBezTo>
                  <a:close/>
                  <a:moveTo>
                    <a:pt x="20874" y="14135"/>
                  </a:moveTo>
                  <a:cubicBezTo>
                    <a:pt x="21531" y="12327"/>
                    <a:pt x="20709" y="10191"/>
                    <a:pt x="19559" y="9369"/>
                  </a:cubicBezTo>
                  <a:cubicBezTo>
                    <a:pt x="19230" y="9369"/>
                    <a:pt x="19230" y="9698"/>
                    <a:pt x="19066" y="9698"/>
                  </a:cubicBezTo>
                  <a:cubicBezTo>
                    <a:pt x="19394" y="11012"/>
                    <a:pt x="19723" y="12327"/>
                    <a:pt x="20380" y="13478"/>
                  </a:cubicBezTo>
                  <a:cubicBezTo>
                    <a:pt x="20380" y="13806"/>
                    <a:pt x="20380" y="14464"/>
                    <a:pt x="20874" y="14135"/>
                  </a:cubicBezTo>
                  <a:close/>
                  <a:moveTo>
                    <a:pt x="28927" y="20709"/>
                  </a:moveTo>
                  <a:cubicBezTo>
                    <a:pt x="31063" y="18737"/>
                    <a:pt x="32707" y="15943"/>
                    <a:pt x="35665" y="14464"/>
                  </a:cubicBezTo>
                  <a:cubicBezTo>
                    <a:pt x="37309" y="13642"/>
                    <a:pt x="38952" y="12985"/>
                    <a:pt x="41582" y="13149"/>
                  </a:cubicBezTo>
                  <a:cubicBezTo>
                    <a:pt x="39281" y="11834"/>
                    <a:pt x="35994" y="13313"/>
                    <a:pt x="34350" y="14464"/>
                  </a:cubicBezTo>
                  <a:cubicBezTo>
                    <a:pt x="33200" y="15121"/>
                    <a:pt x="32049" y="16272"/>
                    <a:pt x="31228" y="17258"/>
                  </a:cubicBezTo>
                  <a:cubicBezTo>
                    <a:pt x="30077" y="18408"/>
                    <a:pt x="29091" y="19559"/>
                    <a:pt x="28927" y="20709"/>
                  </a:cubicBezTo>
                  <a:close/>
                  <a:moveTo>
                    <a:pt x="12985" y="14464"/>
                  </a:moveTo>
                  <a:cubicBezTo>
                    <a:pt x="12820" y="15121"/>
                    <a:pt x="13149" y="15943"/>
                    <a:pt x="13478" y="16600"/>
                  </a:cubicBezTo>
                  <a:cubicBezTo>
                    <a:pt x="13971" y="17751"/>
                    <a:pt x="14135" y="19066"/>
                    <a:pt x="15121" y="19559"/>
                  </a:cubicBezTo>
                  <a:cubicBezTo>
                    <a:pt x="15286" y="17586"/>
                    <a:pt x="14299" y="15614"/>
                    <a:pt x="13149" y="14464"/>
                  </a:cubicBezTo>
                  <a:close/>
                  <a:moveTo>
                    <a:pt x="21860" y="18737"/>
                  </a:moveTo>
                  <a:cubicBezTo>
                    <a:pt x="22188" y="17751"/>
                    <a:pt x="22024" y="15286"/>
                    <a:pt x="20709" y="16272"/>
                  </a:cubicBezTo>
                  <a:cubicBezTo>
                    <a:pt x="20545" y="17093"/>
                    <a:pt x="21038" y="18901"/>
                    <a:pt x="21860" y="18737"/>
                  </a:cubicBezTo>
                  <a:close/>
                  <a:moveTo>
                    <a:pt x="41089" y="17586"/>
                  </a:moveTo>
                  <a:lnTo>
                    <a:pt x="40925" y="17586"/>
                  </a:lnTo>
                  <a:cubicBezTo>
                    <a:pt x="38952" y="17751"/>
                    <a:pt x="37637" y="18573"/>
                    <a:pt x="36323" y="19723"/>
                  </a:cubicBezTo>
                  <a:cubicBezTo>
                    <a:pt x="35008" y="20709"/>
                    <a:pt x="33693" y="21695"/>
                    <a:pt x="33200" y="23174"/>
                  </a:cubicBezTo>
                  <a:cubicBezTo>
                    <a:pt x="33036" y="23339"/>
                    <a:pt x="32871" y="23503"/>
                    <a:pt x="32707" y="23668"/>
                  </a:cubicBezTo>
                  <a:cubicBezTo>
                    <a:pt x="32871" y="23832"/>
                    <a:pt x="33036" y="23339"/>
                    <a:pt x="33200" y="23174"/>
                  </a:cubicBezTo>
                  <a:cubicBezTo>
                    <a:pt x="34679" y="22517"/>
                    <a:pt x="35665" y="21202"/>
                    <a:pt x="36980" y="20216"/>
                  </a:cubicBezTo>
                  <a:cubicBezTo>
                    <a:pt x="38131" y="19394"/>
                    <a:pt x="39445" y="18408"/>
                    <a:pt x="41089" y="17751"/>
                  </a:cubicBezTo>
                  <a:cubicBezTo>
                    <a:pt x="41089" y="17751"/>
                    <a:pt x="41089" y="17586"/>
                    <a:pt x="41089" y="17586"/>
                  </a:cubicBezTo>
                  <a:close/>
                  <a:moveTo>
                    <a:pt x="19230" y="18244"/>
                  </a:moveTo>
                  <a:cubicBezTo>
                    <a:pt x="18737" y="18901"/>
                    <a:pt x="19066" y="20216"/>
                    <a:pt x="19230" y="20874"/>
                  </a:cubicBezTo>
                  <a:cubicBezTo>
                    <a:pt x="19723" y="27448"/>
                    <a:pt x="18244" y="32871"/>
                    <a:pt x="16600" y="37473"/>
                  </a:cubicBezTo>
                  <a:cubicBezTo>
                    <a:pt x="16929" y="37638"/>
                    <a:pt x="17093" y="37144"/>
                    <a:pt x="17258" y="36980"/>
                  </a:cubicBezTo>
                  <a:cubicBezTo>
                    <a:pt x="18737" y="35337"/>
                    <a:pt x="19230" y="33693"/>
                    <a:pt x="19723" y="31063"/>
                  </a:cubicBezTo>
                  <a:cubicBezTo>
                    <a:pt x="20052" y="29749"/>
                    <a:pt x="20380" y="28434"/>
                    <a:pt x="20380" y="27119"/>
                  </a:cubicBezTo>
                  <a:cubicBezTo>
                    <a:pt x="20545" y="24161"/>
                    <a:pt x="20052" y="21038"/>
                    <a:pt x="19394" y="18408"/>
                  </a:cubicBezTo>
                  <a:cubicBezTo>
                    <a:pt x="19394" y="18244"/>
                    <a:pt x="19394" y="18244"/>
                    <a:pt x="19394" y="18080"/>
                  </a:cubicBezTo>
                  <a:lnTo>
                    <a:pt x="19230" y="18080"/>
                  </a:lnTo>
                  <a:close/>
                  <a:moveTo>
                    <a:pt x="51772" y="18901"/>
                  </a:moveTo>
                  <a:cubicBezTo>
                    <a:pt x="51772" y="19230"/>
                    <a:pt x="51772" y="19559"/>
                    <a:pt x="52100" y="19723"/>
                  </a:cubicBezTo>
                  <a:cubicBezTo>
                    <a:pt x="53087" y="19723"/>
                    <a:pt x="52429" y="17915"/>
                    <a:pt x="51772" y="18901"/>
                  </a:cubicBezTo>
                  <a:close/>
                  <a:moveTo>
                    <a:pt x="27283" y="24818"/>
                  </a:moveTo>
                  <a:cubicBezTo>
                    <a:pt x="27448" y="24818"/>
                    <a:pt x="27283" y="24489"/>
                    <a:pt x="27448" y="24325"/>
                  </a:cubicBezTo>
                  <a:cubicBezTo>
                    <a:pt x="27612" y="23996"/>
                    <a:pt x="29256" y="22681"/>
                    <a:pt x="27941" y="22353"/>
                  </a:cubicBezTo>
                  <a:cubicBezTo>
                    <a:pt x="27448" y="22846"/>
                    <a:pt x="26790" y="23996"/>
                    <a:pt x="27283" y="24818"/>
                  </a:cubicBezTo>
                  <a:close/>
                  <a:moveTo>
                    <a:pt x="17586" y="23503"/>
                  </a:moveTo>
                  <a:cubicBezTo>
                    <a:pt x="17093" y="23832"/>
                    <a:pt x="16929" y="24489"/>
                    <a:pt x="16929" y="24818"/>
                  </a:cubicBezTo>
                  <a:cubicBezTo>
                    <a:pt x="16765" y="25475"/>
                    <a:pt x="16765" y="25968"/>
                    <a:pt x="16765" y="26626"/>
                  </a:cubicBezTo>
                  <a:cubicBezTo>
                    <a:pt x="16436" y="29420"/>
                    <a:pt x="16600" y="32543"/>
                    <a:pt x="15943" y="35337"/>
                  </a:cubicBezTo>
                  <a:cubicBezTo>
                    <a:pt x="15614" y="37473"/>
                    <a:pt x="15121" y="39445"/>
                    <a:pt x="14299" y="41089"/>
                  </a:cubicBezTo>
                  <a:cubicBezTo>
                    <a:pt x="14628" y="40925"/>
                    <a:pt x="14792" y="40432"/>
                    <a:pt x="14957" y="40103"/>
                  </a:cubicBezTo>
                  <a:cubicBezTo>
                    <a:pt x="15943" y="38788"/>
                    <a:pt x="16600" y="37473"/>
                    <a:pt x="16929" y="35830"/>
                  </a:cubicBezTo>
                  <a:cubicBezTo>
                    <a:pt x="17422" y="34186"/>
                    <a:pt x="17422" y="32378"/>
                    <a:pt x="17586" y="30242"/>
                  </a:cubicBezTo>
                  <a:cubicBezTo>
                    <a:pt x="17586" y="28105"/>
                    <a:pt x="17586" y="25475"/>
                    <a:pt x="17586" y="23503"/>
                  </a:cubicBezTo>
                  <a:close/>
                  <a:moveTo>
                    <a:pt x="31885" y="24325"/>
                  </a:moveTo>
                  <a:cubicBezTo>
                    <a:pt x="31556" y="24654"/>
                    <a:pt x="31228" y="25311"/>
                    <a:pt x="31556" y="25640"/>
                  </a:cubicBezTo>
                  <a:cubicBezTo>
                    <a:pt x="31721" y="25640"/>
                    <a:pt x="31721" y="25640"/>
                    <a:pt x="31721" y="25804"/>
                  </a:cubicBezTo>
                  <a:cubicBezTo>
                    <a:pt x="32707" y="25804"/>
                    <a:pt x="33200" y="24161"/>
                    <a:pt x="31885" y="24325"/>
                  </a:cubicBezTo>
                  <a:close/>
                  <a:moveTo>
                    <a:pt x="30899" y="26626"/>
                  </a:moveTo>
                  <a:cubicBezTo>
                    <a:pt x="30406" y="26297"/>
                    <a:pt x="29749" y="26790"/>
                    <a:pt x="29749" y="27283"/>
                  </a:cubicBezTo>
                  <a:cubicBezTo>
                    <a:pt x="29913" y="28598"/>
                    <a:pt x="31721" y="27119"/>
                    <a:pt x="30899" y="2662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43"/>
            <p:cNvSpPr/>
            <p:nvPr/>
          </p:nvSpPr>
          <p:spPr>
            <a:xfrm>
              <a:off x="3245025" y="3977150"/>
              <a:ext cx="328725" cy="369800"/>
            </a:xfrm>
            <a:custGeom>
              <a:rect b="b" l="l" r="r" t="t"/>
              <a:pathLst>
                <a:path extrusionOk="0" h="14792" w="13149">
                  <a:moveTo>
                    <a:pt x="13149" y="0"/>
                  </a:moveTo>
                  <a:cubicBezTo>
                    <a:pt x="12984" y="0"/>
                    <a:pt x="12820" y="329"/>
                    <a:pt x="12656" y="329"/>
                  </a:cubicBezTo>
                  <a:cubicBezTo>
                    <a:pt x="11834" y="1315"/>
                    <a:pt x="10683" y="2630"/>
                    <a:pt x="9697" y="3452"/>
                  </a:cubicBezTo>
                  <a:cubicBezTo>
                    <a:pt x="8383" y="4602"/>
                    <a:pt x="6739" y="5424"/>
                    <a:pt x="5753" y="6739"/>
                  </a:cubicBezTo>
                  <a:cubicBezTo>
                    <a:pt x="3616" y="8875"/>
                    <a:pt x="822" y="11669"/>
                    <a:pt x="1" y="14792"/>
                  </a:cubicBezTo>
                  <a:cubicBezTo>
                    <a:pt x="2302" y="11505"/>
                    <a:pt x="5753" y="9040"/>
                    <a:pt x="8876" y="6246"/>
                  </a:cubicBezTo>
                  <a:cubicBezTo>
                    <a:pt x="9862" y="5259"/>
                    <a:pt x="10848" y="4273"/>
                    <a:pt x="11670" y="3287"/>
                  </a:cubicBezTo>
                  <a:cubicBezTo>
                    <a:pt x="12327" y="2465"/>
                    <a:pt x="12984" y="1479"/>
                    <a:pt x="13149" y="16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43"/>
            <p:cNvSpPr/>
            <p:nvPr/>
          </p:nvSpPr>
          <p:spPr>
            <a:xfrm>
              <a:off x="3902425" y="4194900"/>
              <a:ext cx="402700" cy="488975"/>
            </a:xfrm>
            <a:custGeom>
              <a:rect b="b" l="l" r="r" t="t"/>
              <a:pathLst>
                <a:path extrusionOk="0" h="19559" w="16108">
                  <a:moveTo>
                    <a:pt x="1" y="1"/>
                  </a:moveTo>
                  <a:cubicBezTo>
                    <a:pt x="4274" y="2137"/>
                    <a:pt x="7890" y="5425"/>
                    <a:pt x="10191" y="9698"/>
                  </a:cubicBezTo>
                  <a:cubicBezTo>
                    <a:pt x="10848" y="10848"/>
                    <a:pt x="11177" y="11834"/>
                    <a:pt x="11834" y="12820"/>
                  </a:cubicBezTo>
                  <a:cubicBezTo>
                    <a:pt x="12327" y="13807"/>
                    <a:pt x="13313" y="14793"/>
                    <a:pt x="13478" y="15779"/>
                  </a:cubicBezTo>
                  <a:cubicBezTo>
                    <a:pt x="12327" y="15286"/>
                    <a:pt x="11670" y="13971"/>
                    <a:pt x="11013" y="12820"/>
                  </a:cubicBezTo>
                  <a:cubicBezTo>
                    <a:pt x="10355" y="11506"/>
                    <a:pt x="9698" y="10191"/>
                    <a:pt x="8876" y="9040"/>
                  </a:cubicBezTo>
                  <a:cubicBezTo>
                    <a:pt x="10191" y="13478"/>
                    <a:pt x="12327" y="17587"/>
                    <a:pt x="16107" y="19559"/>
                  </a:cubicBezTo>
                  <a:cubicBezTo>
                    <a:pt x="16107" y="19395"/>
                    <a:pt x="15943" y="19066"/>
                    <a:pt x="15779" y="18901"/>
                  </a:cubicBezTo>
                  <a:cubicBezTo>
                    <a:pt x="14793" y="17587"/>
                    <a:pt x="14300" y="15779"/>
                    <a:pt x="13642" y="13971"/>
                  </a:cubicBezTo>
                  <a:cubicBezTo>
                    <a:pt x="13149" y="12656"/>
                    <a:pt x="12492" y="11341"/>
                    <a:pt x="11834" y="10191"/>
                  </a:cubicBezTo>
                  <a:cubicBezTo>
                    <a:pt x="10684" y="7725"/>
                    <a:pt x="9205" y="5425"/>
                    <a:pt x="7397" y="3617"/>
                  </a:cubicBezTo>
                  <a:cubicBezTo>
                    <a:pt x="5589" y="1644"/>
                    <a:pt x="3288" y="330"/>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43"/>
            <p:cNvSpPr/>
            <p:nvPr/>
          </p:nvSpPr>
          <p:spPr>
            <a:xfrm>
              <a:off x="3877775" y="4219575"/>
              <a:ext cx="189050" cy="456100"/>
            </a:xfrm>
            <a:custGeom>
              <a:rect b="b" l="l" r="r" t="t"/>
              <a:pathLst>
                <a:path extrusionOk="0" h="18244" w="7562">
                  <a:moveTo>
                    <a:pt x="5918" y="8546"/>
                  </a:moveTo>
                  <a:cubicBezTo>
                    <a:pt x="6739" y="8382"/>
                    <a:pt x="7068" y="9861"/>
                    <a:pt x="7068" y="10847"/>
                  </a:cubicBezTo>
                  <a:cubicBezTo>
                    <a:pt x="7397" y="13806"/>
                    <a:pt x="5753" y="16764"/>
                    <a:pt x="4274" y="18243"/>
                  </a:cubicBezTo>
                  <a:cubicBezTo>
                    <a:pt x="6411" y="17257"/>
                    <a:pt x="7397" y="14627"/>
                    <a:pt x="7561" y="11833"/>
                  </a:cubicBezTo>
                  <a:cubicBezTo>
                    <a:pt x="7561" y="11012"/>
                    <a:pt x="7561" y="10354"/>
                    <a:pt x="7232" y="9532"/>
                  </a:cubicBezTo>
                  <a:cubicBezTo>
                    <a:pt x="6575" y="7232"/>
                    <a:pt x="4931" y="4273"/>
                    <a:pt x="3617" y="2794"/>
                  </a:cubicBezTo>
                  <a:cubicBezTo>
                    <a:pt x="2466" y="1644"/>
                    <a:pt x="1151" y="657"/>
                    <a:pt x="1" y="0"/>
                  </a:cubicBezTo>
                  <a:cubicBezTo>
                    <a:pt x="1480" y="2301"/>
                    <a:pt x="4110" y="4766"/>
                    <a:pt x="4767" y="8053"/>
                  </a:cubicBezTo>
                  <a:cubicBezTo>
                    <a:pt x="5589" y="11669"/>
                    <a:pt x="5260" y="15285"/>
                    <a:pt x="3124" y="17257"/>
                  </a:cubicBezTo>
                  <a:cubicBezTo>
                    <a:pt x="2959" y="17421"/>
                    <a:pt x="3124" y="17257"/>
                    <a:pt x="3124" y="17257"/>
                  </a:cubicBezTo>
                  <a:cubicBezTo>
                    <a:pt x="5424" y="15614"/>
                    <a:pt x="6904" y="12326"/>
                    <a:pt x="5918" y="854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43"/>
            <p:cNvSpPr/>
            <p:nvPr/>
          </p:nvSpPr>
          <p:spPr>
            <a:xfrm>
              <a:off x="3779175" y="4618125"/>
              <a:ext cx="73975" cy="110950"/>
            </a:xfrm>
            <a:custGeom>
              <a:rect b="b" l="l" r="r" t="t"/>
              <a:pathLst>
                <a:path extrusionOk="0" h="4438" w="2959">
                  <a:moveTo>
                    <a:pt x="1315" y="329"/>
                  </a:moveTo>
                  <a:cubicBezTo>
                    <a:pt x="822" y="0"/>
                    <a:pt x="329" y="822"/>
                    <a:pt x="165" y="1315"/>
                  </a:cubicBezTo>
                  <a:cubicBezTo>
                    <a:pt x="0" y="2959"/>
                    <a:pt x="2137" y="4273"/>
                    <a:pt x="2959" y="4438"/>
                  </a:cubicBezTo>
                  <a:cubicBezTo>
                    <a:pt x="1644" y="3945"/>
                    <a:pt x="986" y="1644"/>
                    <a:pt x="1315"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43"/>
            <p:cNvSpPr/>
            <p:nvPr/>
          </p:nvSpPr>
          <p:spPr>
            <a:xfrm>
              <a:off x="2756075" y="4761925"/>
              <a:ext cx="37000" cy="32900"/>
            </a:xfrm>
            <a:custGeom>
              <a:rect b="b" l="l" r="r" t="t"/>
              <a:pathLst>
                <a:path extrusionOk="0" h="1316" w="1480">
                  <a:moveTo>
                    <a:pt x="1480" y="1"/>
                  </a:moveTo>
                  <a:cubicBezTo>
                    <a:pt x="822" y="1"/>
                    <a:pt x="165" y="658"/>
                    <a:pt x="1" y="1315"/>
                  </a:cubicBezTo>
                  <a:cubicBezTo>
                    <a:pt x="822" y="1151"/>
                    <a:pt x="987" y="494"/>
                    <a:pt x="14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43"/>
            <p:cNvSpPr/>
            <p:nvPr/>
          </p:nvSpPr>
          <p:spPr>
            <a:xfrm>
              <a:off x="2945075" y="4950925"/>
              <a:ext cx="65775" cy="49350"/>
            </a:xfrm>
            <a:custGeom>
              <a:rect b="b" l="l" r="r" t="t"/>
              <a:pathLst>
                <a:path extrusionOk="0" h="1974" w="2631">
                  <a:moveTo>
                    <a:pt x="2630" y="1"/>
                  </a:moveTo>
                  <a:cubicBezTo>
                    <a:pt x="1809" y="494"/>
                    <a:pt x="658" y="1316"/>
                    <a:pt x="1" y="1973"/>
                  </a:cubicBezTo>
                  <a:cubicBezTo>
                    <a:pt x="823" y="1644"/>
                    <a:pt x="1644" y="658"/>
                    <a:pt x="26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43"/>
            <p:cNvSpPr/>
            <p:nvPr/>
          </p:nvSpPr>
          <p:spPr>
            <a:xfrm>
              <a:off x="2912225" y="5008450"/>
              <a:ext cx="20550" cy="20575"/>
            </a:xfrm>
            <a:custGeom>
              <a:rect b="b" l="l" r="r" t="t"/>
              <a:pathLst>
                <a:path extrusionOk="0" h="823" w="822">
                  <a:moveTo>
                    <a:pt x="822" y="329"/>
                  </a:moveTo>
                  <a:cubicBezTo>
                    <a:pt x="657" y="1"/>
                    <a:pt x="0" y="823"/>
                    <a:pt x="164" y="658"/>
                  </a:cubicBezTo>
                  <a:cubicBezTo>
                    <a:pt x="493" y="494"/>
                    <a:pt x="657" y="329"/>
                    <a:pt x="822" y="3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theme/theme1.xml><?xml version="1.0" encoding="utf-8"?>
<a:theme xmlns:a="http://schemas.openxmlformats.org/drawingml/2006/main" xmlns:r="http://schemas.openxmlformats.org/officeDocument/2006/relationships" name="Simple Light">
  <a:themeElements>
    <a:clrScheme name="Simple Light">
      <a:dk1>
        <a:srgbClr val="000000"/>
      </a:dk1>
      <a:lt1>
        <a:srgbClr val="FFFFFF"/>
      </a:lt1>
      <a:dk2>
        <a:srgbClr val="595959"/>
      </a:dk2>
      <a:lt2>
        <a:srgbClr val="EEEEEE"/>
      </a:lt2>
      <a:accent1>
        <a:srgbClr val="4285F4"/>
      </a:accent1>
      <a:accent2>
        <a:srgbClr val="212121"/>
      </a:accent2>
      <a:accent3>
        <a:srgbClr val="78909C"/>
      </a:accent3>
      <a:accent4>
        <a:srgbClr val="FFAB40"/>
      </a:accent4>
      <a:accent5>
        <a:srgbClr val="0097A7"/>
      </a:accent5>
      <a:accent6>
        <a:srgbClr val="EEFF41"/>
      </a:accent6>
      <a:hlink>
        <a:srgbClr val="4D2801"/>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